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6" r:id="rId1"/>
    <p:sldMasterId id="2147483733" r:id="rId2"/>
  </p:sldMasterIdLst>
  <p:notesMasterIdLst>
    <p:notesMasterId r:id="rId38"/>
  </p:notesMasterIdLst>
  <p:sldIdLst>
    <p:sldId id="268" r:id="rId3"/>
    <p:sldId id="269" r:id="rId4"/>
    <p:sldId id="270" r:id="rId5"/>
    <p:sldId id="271" r:id="rId6"/>
    <p:sldId id="273" r:id="rId7"/>
    <p:sldId id="272" r:id="rId8"/>
    <p:sldId id="274" r:id="rId9"/>
    <p:sldId id="275" r:id="rId10"/>
    <p:sldId id="276" r:id="rId11"/>
    <p:sldId id="277" r:id="rId12"/>
    <p:sldId id="279" r:id="rId13"/>
    <p:sldId id="278" r:id="rId14"/>
    <p:sldId id="280" r:id="rId15"/>
    <p:sldId id="281" r:id="rId16"/>
    <p:sldId id="284" r:id="rId17"/>
    <p:sldId id="286" r:id="rId18"/>
    <p:sldId id="287" r:id="rId19"/>
    <p:sldId id="291" r:id="rId20"/>
    <p:sldId id="292" r:id="rId21"/>
    <p:sldId id="293" r:id="rId22"/>
    <p:sldId id="317" r:id="rId23"/>
    <p:sldId id="314" r:id="rId24"/>
    <p:sldId id="350" r:id="rId25"/>
    <p:sldId id="416" r:id="rId26"/>
    <p:sldId id="417" r:id="rId27"/>
    <p:sldId id="438" r:id="rId28"/>
    <p:sldId id="439" r:id="rId29"/>
    <p:sldId id="440" r:id="rId30"/>
    <p:sldId id="441" r:id="rId31"/>
    <p:sldId id="294" r:id="rId32"/>
    <p:sldId id="295" r:id="rId33"/>
    <p:sldId id="296" r:id="rId34"/>
    <p:sldId id="297" r:id="rId35"/>
    <p:sldId id="298" r:id="rId36"/>
    <p:sldId id="302" r:id="rId37"/>
  </p:sldIdLst>
  <p:sldSz cx="18288000" cy="10285413"/>
  <p:notesSz cx="6858000" cy="9144000"/>
  <p:custDataLst>
    <p:tags r:id="rId39"/>
  </p:custDataLst>
  <p:defaultTextStyle>
    <a:defPPr>
      <a:defRPr lang="en-US"/>
    </a:defPPr>
    <a:lvl1pPr marL="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1pPr>
    <a:lvl2pPr marL="6858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2pPr>
    <a:lvl3pPr marL="13716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3pPr>
    <a:lvl4pPr marL="20574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4pPr>
    <a:lvl5pPr marL="27432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5pPr>
    <a:lvl6pPr marL="34290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6pPr>
    <a:lvl7pPr marL="41148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7pPr>
    <a:lvl8pPr marL="48006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8pPr>
    <a:lvl9pPr marL="54864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649E8C1A-E2A5-4B8D-A890-F0D08B9B8FEE}">
          <p14:sldIdLst>
            <p14:sldId id="268"/>
            <p14:sldId id="269"/>
            <p14:sldId id="270"/>
            <p14:sldId id="271"/>
            <p14:sldId id="273"/>
            <p14:sldId id="272"/>
            <p14:sldId id="274"/>
            <p14:sldId id="275"/>
            <p14:sldId id="276"/>
            <p14:sldId id="277"/>
            <p14:sldId id="279"/>
            <p14:sldId id="278"/>
            <p14:sldId id="280"/>
            <p14:sldId id="281"/>
            <p14:sldId id="284"/>
            <p14:sldId id="286"/>
            <p14:sldId id="287"/>
            <p14:sldId id="291"/>
            <p14:sldId id="292"/>
            <p14:sldId id="293"/>
            <p14:sldId id="317"/>
            <p14:sldId id="314"/>
            <p14:sldId id="350"/>
            <p14:sldId id="416"/>
            <p14:sldId id="417"/>
            <p14:sldId id="438"/>
            <p14:sldId id="439"/>
            <p14:sldId id="440"/>
            <p14:sldId id="441"/>
            <p14:sldId id="294"/>
            <p14:sldId id="295"/>
            <p14:sldId id="296"/>
            <p14:sldId id="297"/>
            <p14:sldId id="298"/>
            <p14:sldId id="302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240" userDrawn="1">
          <p15:clr>
            <a:srgbClr val="A4A3A4"/>
          </p15:clr>
        </p15:guide>
        <p15:guide id="2" pos="576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9200"/>
    <a:srgbClr val="FFED00"/>
    <a:srgbClr val="6B767A"/>
    <a:srgbClr val="FFFFFF"/>
    <a:srgbClr val="303B3F"/>
    <a:srgbClr val="4B595D"/>
    <a:srgbClr val="F4F4F4"/>
    <a:srgbClr val="F1F1F1"/>
    <a:srgbClr val="F7F7F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879" autoAdjust="0"/>
    <p:restoredTop sz="94660"/>
  </p:normalViewPr>
  <p:slideViewPr>
    <p:cSldViewPr snapToGrid="0" showGuides="1">
      <p:cViewPr varScale="1">
        <p:scale>
          <a:sx n="47" d="100"/>
          <a:sy n="47" d="100"/>
        </p:scale>
        <p:origin x="684" y="48"/>
      </p:cViewPr>
      <p:guideLst>
        <p:guide orient="horz" pos="3240"/>
        <p:guide pos="576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gs" Target="tags/tag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ableStyles" Target="tableStyle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AB5A974-2B9D-4DE7-B1FD-B969DD33CD5E}" type="datetimeFigureOut">
              <a:rPr kumimoji="1" lang="ja-JP" altLang="en-US" smtClean="0"/>
              <a:t>2023/8/14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CE44EA-33D9-406B-AA52-45755D8D5CBE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691001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7D9A4D19-80CF-4431-877A-808ED4AAD5A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E50EBD2F-1D9B-4A43-B819-985839B98D1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r>
              <a:rPr lang="en-US">
                <a:solidFill>
                  <a:srgbClr val="143A7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</a:p>
          <a:p>
            <a:pPr marL="158748" lvl="0" indent="0">
              <a:buNone/>
            </a:pPr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009922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55;g101618d414f_2_273:notes">
            <a:extLst>
              <a:ext uri="{FF2B5EF4-FFF2-40B4-BE49-F238E27FC236}">
                <a16:creationId xmlns:a16="http://schemas.microsoft.com/office/drawing/2014/main" id="{9D75D5CA-02BE-4DA1-9759-F8B4751F6C5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056;g101618d414f_2_273:notes">
            <a:extLst>
              <a:ext uri="{FF2B5EF4-FFF2-40B4-BE49-F238E27FC236}">
                <a16:creationId xmlns:a16="http://schemas.microsoft.com/office/drawing/2014/main" id="{0C6946DF-F29D-4125-A6F2-4D8399C3228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143A7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2508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and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058536" y="2336800"/>
            <a:ext cx="7432321" cy="3117675"/>
          </a:xfrm>
        </p:spPr>
        <p:txBody>
          <a:bodyPr/>
          <a:lstStyle>
            <a:lvl1pPr algn="l">
              <a:lnSpc>
                <a:spcPct val="80000"/>
              </a:lnSpc>
              <a:defRPr sz="96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Slide Title</a:t>
            </a:r>
            <a:br>
              <a:rPr kumimoji="1" lang="en-US" altLang="ja-JP"/>
            </a:br>
            <a:r>
              <a:rPr kumimoji="1" lang="en-US" altLang="ja-JP"/>
              <a:t>Goes Here</a:t>
            </a:r>
            <a:endParaRPr kumimoji="1" lang="ja-JP" altLang="en-US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1172835" y="5461524"/>
            <a:ext cx="2482850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068415" y="5665137"/>
            <a:ext cx="6313801" cy="3061575"/>
          </a:xfrm>
        </p:spPr>
        <p:txBody>
          <a:bodyPr anchor="t">
            <a:normAutofit/>
          </a:bodyPr>
          <a:lstStyle>
            <a:lvl1pPr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9" name="Picture Placeholder 6">
            <a:extLst>
              <a:ext uri="{FF2B5EF4-FFF2-40B4-BE49-F238E27FC236}">
                <a16:creationId xmlns:a16="http://schemas.microsoft.com/office/drawing/2014/main" id="{F6480DA2-66E1-4090-81DA-32EF09825F8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999887" y="0"/>
            <a:ext cx="7605488" cy="10285413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 i="1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1122909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id="1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1028541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9573490" y="1944961"/>
            <a:ext cx="7712393" cy="1731110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defRPr kumimoji="1" lang="ja-JP" altLang="en-US" sz="1800">
                <a:solidFill>
                  <a:schemeClr val="tx2"/>
                </a:solidFill>
              </a:defRPr>
            </a:lvl1pPr>
          </a:lstStyle>
          <a:p>
            <a:pPr lvl="0">
              <a:spcBef>
                <a:spcPct val="0"/>
              </a:spcBef>
            </a:pPr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9573490" y="1248832"/>
            <a:ext cx="7712393" cy="759629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9573490" y="4669970"/>
            <a:ext cx="7712393" cy="1731110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defRPr kumimoji="1" lang="ja-JP" altLang="en-US" sz="1800">
                <a:solidFill>
                  <a:schemeClr val="tx2"/>
                </a:solidFill>
              </a:defRPr>
            </a:lvl1pPr>
          </a:lstStyle>
          <a:p>
            <a:pPr lvl="0">
              <a:spcBef>
                <a:spcPct val="0"/>
              </a:spcBef>
            </a:pPr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9573490" y="3973841"/>
            <a:ext cx="7712393" cy="759629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9573490" y="7394979"/>
            <a:ext cx="7712393" cy="1731110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defRPr kumimoji="1" lang="ja-JP" altLang="en-US" sz="1800">
                <a:solidFill>
                  <a:schemeClr val="tx2"/>
                </a:solidFill>
              </a:defRPr>
            </a:lvl1pPr>
          </a:lstStyle>
          <a:p>
            <a:pPr lvl="0">
              <a:spcBef>
                <a:spcPct val="0"/>
              </a:spcBef>
            </a:pPr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573490" y="6698850"/>
            <a:ext cx="7712393" cy="759629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754743" y="2711563"/>
            <a:ext cx="7692571" cy="4862286"/>
          </a:xfrm>
        </p:spPr>
        <p:txBody>
          <a:bodyPr anchor="ctr"/>
          <a:lstStyle>
            <a:lvl1pPr algn="r">
              <a:lnSpc>
                <a:spcPct val="80000"/>
              </a:lnSpc>
              <a:defRPr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SLIDE TITLE</a:t>
            </a:r>
            <a:br>
              <a:rPr kumimoji="1" lang="en-US" altLang="ja-JP"/>
            </a:br>
            <a:r>
              <a:rPr kumimoji="1" lang="en-US" altLang="ja-JP"/>
              <a:t>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222047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id="3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1028541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9383486" y="1450294"/>
            <a:ext cx="7902398" cy="83457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9383486" y="2103552"/>
            <a:ext cx="7902398" cy="591342"/>
          </a:xfrm>
        </p:spPr>
        <p:txBody>
          <a:bodyPr anchor="t">
            <a:normAutofit/>
          </a:bodyPr>
          <a:lstStyle>
            <a:lvl1pPr algn="l">
              <a:defRPr sz="18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9383486" y="2999197"/>
            <a:ext cx="7902398" cy="83457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9383486" y="3652455"/>
            <a:ext cx="7902398" cy="591342"/>
          </a:xfrm>
        </p:spPr>
        <p:txBody>
          <a:bodyPr anchor="t">
            <a:normAutofit/>
          </a:bodyPr>
          <a:lstStyle>
            <a:lvl1pPr algn="l">
              <a:defRPr sz="18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383486" y="4548100"/>
            <a:ext cx="7902398" cy="83457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9383486" y="5201358"/>
            <a:ext cx="7902398" cy="591342"/>
          </a:xfrm>
        </p:spPr>
        <p:txBody>
          <a:bodyPr anchor="t">
            <a:normAutofit/>
          </a:bodyPr>
          <a:lstStyle>
            <a:lvl1pPr algn="l">
              <a:defRPr sz="18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24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9383486" y="6097003"/>
            <a:ext cx="7902398" cy="83457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9383486" y="6750261"/>
            <a:ext cx="7902398" cy="591342"/>
          </a:xfrm>
        </p:spPr>
        <p:txBody>
          <a:bodyPr anchor="t">
            <a:normAutofit/>
          </a:bodyPr>
          <a:lstStyle>
            <a:lvl1pPr algn="l">
              <a:defRPr sz="18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9383486" y="7645907"/>
            <a:ext cx="7902398" cy="83457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383486" y="8299165"/>
            <a:ext cx="7902398" cy="591342"/>
          </a:xfrm>
        </p:spPr>
        <p:txBody>
          <a:bodyPr anchor="t">
            <a:normAutofit/>
          </a:bodyPr>
          <a:lstStyle>
            <a:lvl1pPr algn="l">
              <a:defRPr sz="18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754743" y="3024947"/>
            <a:ext cx="6769213" cy="4235518"/>
          </a:xfrm>
        </p:spPr>
        <p:txBody>
          <a:bodyPr anchor="ctr"/>
          <a:lstStyle>
            <a:lvl1pPr algn="l">
              <a:lnSpc>
                <a:spcPct val="80000"/>
              </a:lnSpc>
              <a:defRPr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SLIDE TITLE</a:t>
            </a:r>
            <a:br>
              <a:rPr kumimoji="1" lang="en-US" altLang="ja-JP"/>
            </a:br>
            <a:r>
              <a:rPr kumimoji="1" lang="en-US" altLang="ja-JP"/>
              <a:t>GOES HERE</a:t>
            </a:r>
            <a:endParaRPr kumimoji="1" lang="ja-JP" altLang="en-US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7765141" y="1257981"/>
            <a:ext cx="1216422" cy="1378857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9600" baseline="0">
                <a:solidFill>
                  <a:schemeClr val="tx1">
                    <a:lumMod val="60000"/>
                    <a:lumOff val="40000"/>
                  </a:schemeClr>
                </a:solidFill>
                <a:latin typeface="Bebas Neue Regular" panose="00000500000000000000" pitchFamily="2" charset="0"/>
              </a:defRPr>
            </a:lvl1pPr>
          </a:lstStyle>
          <a:p>
            <a:pPr lvl="0"/>
            <a:r>
              <a:rPr kumimoji="1" lang="en-US" altLang="ja-JP"/>
              <a:t>00</a:t>
            </a:r>
            <a:endParaRPr kumimoji="1" lang="ja-JP" altLang="en-US"/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7765141" y="2806884"/>
            <a:ext cx="1216422" cy="1378857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9600" baseline="0">
                <a:solidFill>
                  <a:schemeClr val="tx1">
                    <a:lumMod val="60000"/>
                    <a:lumOff val="40000"/>
                  </a:schemeClr>
                </a:solidFill>
                <a:latin typeface="Bebas Neue Regular" panose="00000500000000000000" pitchFamily="2" charset="0"/>
              </a:defRPr>
            </a:lvl1pPr>
          </a:lstStyle>
          <a:p>
            <a:pPr lvl="0"/>
            <a:r>
              <a:rPr kumimoji="1" lang="en-US" altLang="ja-JP"/>
              <a:t>00</a:t>
            </a:r>
            <a:endParaRPr kumimoji="1" lang="ja-JP" altLang="en-US"/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7765141" y="4355787"/>
            <a:ext cx="1216422" cy="1378857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9600" baseline="0">
                <a:solidFill>
                  <a:schemeClr val="tx1">
                    <a:lumMod val="60000"/>
                    <a:lumOff val="40000"/>
                  </a:schemeClr>
                </a:solidFill>
                <a:latin typeface="Bebas Neue Regular" panose="00000500000000000000" pitchFamily="2" charset="0"/>
              </a:defRPr>
            </a:lvl1pPr>
          </a:lstStyle>
          <a:p>
            <a:pPr lvl="0"/>
            <a:r>
              <a:rPr kumimoji="1" lang="en-US" altLang="ja-JP"/>
              <a:t>00</a:t>
            </a:r>
            <a:endParaRPr kumimoji="1" lang="ja-JP" altLang="en-US"/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765141" y="5904690"/>
            <a:ext cx="1216422" cy="1378857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9600" baseline="0">
                <a:solidFill>
                  <a:schemeClr val="tx1">
                    <a:lumMod val="60000"/>
                    <a:lumOff val="40000"/>
                  </a:schemeClr>
                </a:solidFill>
                <a:latin typeface="Bebas Neue Regular" panose="00000500000000000000" pitchFamily="2" charset="0"/>
              </a:defRPr>
            </a:lvl1pPr>
          </a:lstStyle>
          <a:p>
            <a:pPr lvl="0"/>
            <a:r>
              <a:rPr kumimoji="1" lang="en-US" altLang="ja-JP"/>
              <a:t>00</a:t>
            </a:r>
            <a:endParaRPr kumimoji="1" lang="ja-JP" altLang="en-US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765141" y="7453594"/>
            <a:ext cx="1216422" cy="1378857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9600" baseline="0">
                <a:solidFill>
                  <a:schemeClr val="tx1">
                    <a:lumMod val="60000"/>
                    <a:lumOff val="40000"/>
                  </a:schemeClr>
                </a:solidFill>
                <a:latin typeface="Bebas Neue Regular" panose="00000500000000000000" pitchFamily="2" charset="0"/>
              </a:defRPr>
            </a:lvl1pPr>
          </a:lstStyle>
          <a:p>
            <a:pPr lvl="0"/>
            <a:r>
              <a:rPr kumimoji="1" lang="en-US" altLang="ja-JP"/>
              <a:t>00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370969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950"/>
                            </p:stCondLst>
                            <p:childTnLst>
                              <p:par>
                                <p:cTn id="2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900"/>
                            </p:stCondLst>
                            <p:childTnLst>
                              <p:par>
                                <p:cTn id="40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3850"/>
                            </p:stCondLst>
                            <p:childTnLst>
                              <p:par>
                                <p:cTn id="5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4800"/>
                            </p:stCondLst>
                            <p:childTnLst>
                              <p:par>
                                <p:cTn id="66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8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0"/>
            <a:ext cx="18288000" cy="514191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377371" y="0"/>
            <a:ext cx="7605488" cy="10285413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 i="1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8198127" y="1698172"/>
            <a:ext cx="8577313" cy="3316192"/>
          </a:xfrm>
        </p:spPr>
        <p:txBody>
          <a:bodyPr/>
          <a:lstStyle>
            <a:lvl1pPr algn="l">
              <a:lnSpc>
                <a:spcPct val="80000"/>
              </a:lnSpc>
              <a:defRPr sz="9600"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Slide Title Goes Here</a:t>
            </a:r>
            <a:endParaRPr kumimoji="1" lang="ja-JP" altLang="en-US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8198127" y="5994399"/>
            <a:ext cx="8577313" cy="3251201"/>
          </a:xfrm>
        </p:spPr>
        <p:txBody>
          <a:bodyPr anchor="t">
            <a:normAutofit/>
          </a:bodyPr>
          <a:lstStyle>
            <a:lvl1pPr marL="285750" indent="-285750">
              <a:buFont typeface="Wingdings" panose="05000000000000000000" pitchFamily="2" charset="2"/>
              <a:buChar char="n"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198126" y="5234770"/>
            <a:ext cx="8577313" cy="759629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SUBTITLE 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725897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7" grpId="0"/>
      <p:bldP spid="8" grpId="0"/>
      <p:bldP spid="1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 userDrawn="1">
          <p15:clr>
            <a:srgbClr val="FBAE40"/>
          </p15:clr>
        </p15:guide>
        <p15:guide id="2" pos="576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ide image and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2"/>
          </p:nvPr>
        </p:nvSpPr>
        <p:spPr>
          <a:xfrm>
            <a:off x="0" y="1"/>
            <a:ext cx="18288000" cy="5618895"/>
          </a:xfrm>
          <a:custGeom>
            <a:avLst/>
            <a:gdLst>
              <a:gd name="connsiteX0" fmla="*/ 2874047 w 18288000"/>
              <a:gd name="connsiteY0" fmla="*/ 5601869 h 5618895"/>
              <a:gd name="connsiteX1" fmla="*/ 2912057 w 18288000"/>
              <a:gd name="connsiteY1" fmla="*/ 5612236 h 5618895"/>
              <a:gd name="connsiteX2" fmla="*/ 2843378 w 18288000"/>
              <a:gd name="connsiteY2" fmla="*/ 5618895 h 5618895"/>
              <a:gd name="connsiteX3" fmla="*/ 2815591 w 18288000"/>
              <a:gd name="connsiteY3" fmla="*/ 5602852 h 5618895"/>
              <a:gd name="connsiteX4" fmla="*/ 2874047 w 18288000"/>
              <a:gd name="connsiteY4" fmla="*/ 5601869 h 5618895"/>
              <a:gd name="connsiteX5" fmla="*/ 1954054 w 18288000"/>
              <a:gd name="connsiteY5" fmla="*/ 5587078 h 5618895"/>
              <a:gd name="connsiteX6" fmla="*/ 1978905 w 18288000"/>
              <a:gd name="connsiteY6" fmla="*/ 5592163 h 5618895"/>
              <a:gd name="connsiteX7" fmla="*/ 1961001 w 18288000"/>
              <a:gd name="connsiteY7" fmla="*/ 5591087 h 5618895"/>
              <a:gd name="connsiteX8" fmla="*/ 1954054 w 18288000"/>
              <a:gd name="connsiteY8" fmla="*/ 5587078 h 5618895"/>
              <a:gd name="connsiteX9" fmla="*/ 1142220 w 18288000"/>
              <a:gd name="connsiteY9" fmla="*/ 5581473 h 5618895"/>
              <a:gd name="connsiteX10" fmla="*/ 1167069 w 18288000"/>
              <a:gd name="connsiteY10" fmla="*/ 5586557 h 5618895"/>
              <a:gd name="connsiteX11" fmla="*/ 1131262 w 18288000"/>
              <a:gd name="connsiteY11" fmla="*/ 5584408 h 5618895"/>
              <a:gd name="connsiteX12" fmla="*/ 1868545 w 18288000"/>
              <a:gd name="connsiteY12" fmla="*/ 5574757 h 5618895"/>
              <a:gd name="connsiteX13" fmla="*/ 1954054 w 18288000"/>
              <a:gd name="connsiteY13" fmla="*/ 5587078 h 5618895"/>
              <a:gd name="connsiteX14" fmla="*/ 1857588 w 18288000"/>
              <a:gd name="connsiteY14" fmla="*/ 5577693 h 5618895"/>
              <a:gd name="connsiteX15" fmla="*/ 1053774 w 18288000"/>
              <a:gd name="connsiteY15" fmla="*/ 5558195 h 5618895"/>
              <a:gd name="connsiteX16" fmla="*/ 1070604 w 18288000"/>
              <a:gd name="connsiteY16" fmla="*/ 5577174 h 5618895"/>
              <a:gd name="connsiteX17" fmla="*/ 1048690 w 18288000"/>
              <a:gd name="connsiteY17" fmla="*/ 5583046 h 5618895"/>
              <a:gd name="connsiteX18" fmla="*/ 1034796 w 18288000"/>
              <a:gd name="connsiteY18" fmla="*/ 5575025 h 5618895"/>
              <a:gd name="connsiteX19" fmla="*/ 496893 w 18288000"/>
              <a:gd name="connsiteY19" fmla="*/ 5496020 h 5618895"/>
              <a:gd name="connsiteX20" fmla="*/ 499828 w 18288000"/>
              <a:gd name="connsiteY20" fmla="*/ 5506977 h 5618895"/>
              <a:gd name="connsiteX21" fmla="*/ 488870 w 18288000"/>
              <a:gd name="connsiteY21" fmla="*/ 5509913 h 5618895"/>
              <a:gd name="connsiteX22" fmla="*/ 485934 w 18288000"/>
              <a:gd name="connsiteY22" fmla="*/ 5498956 h 5618895"/>
              <a:gd name="connsiteX23" fmla="*/ 496893 w 18288000"/>
              <a:gd name="connsiteY23" fmla="*/ 5496020 h 5618895"/>
              <a:gd name="connsiteX24" fmla="*/ 595507 w 18288000"/>
              <a:gd name="connsiteY24" fmla="*/ 5469596 h 5618895"/>
              <a:gd name="connsiteX25" fmla="*/ 609401 w 18288000"/>
              <a:gd name="connsiteY25" fmla="*/ 5477617 h 5618895"/>
              <a:gd name="connsiteX26" fmla="*/ 598443 w 18288000"/>
              <a:gd name="connsiteY26" fmla="*/ 5480553 h 5618895"/>
              <a:gd name="connsiteX27" fmla="*/ 523892 w 18288000"/>
              <a:gd name="connsiteY27" fmla="*/ 5465297 h 5618895"/>
              <a:gd name="connsiteX28" fmla="*/ 526828 w 18288000"/>
              <a:gd name="connsiteY28" fmla="*/ 5476256 h 5618895"/>
              <a:gd name="connsiteX29" fmla="*/ 515872 w 18288000"/>
              <a:gd name="connsiteY29" fmla="*/ 5479191 h 5618895"/>
              <a:gd name="connsiteX30" fmla="*/ 322938 w 18288000"/>
              <a:gd name="connsiteY30" fmla="*/ 5460423 h 5618895"/>
              <a:gd name="connsiteX31" fmla="*/ 349257 w 18288000"/>
              <a:gd name="connsiteY31" fmla="*/ 5470986 h 5618895"/>
              <a:gd name="connsiteX32" fmla="*/ 350725 w 18288000"/>
              <a:gd name="connsiteY32" fmla="*/ 5476466 h 5618895"/>
              <a:gd name="connsiteX33" fmla="*/ 336831 w 18288000"/>
              <a:gd name="connsiteY33" fmla="*/ 5468445 h 5618895"/>
              <a:gd name="connsiteX34" fmla="*/ 311982 w 18288000"/>
              <a:gd name="connsiteY34" fmla="*/ 5463359 h 5618895"/>
              <a:gd name="connsiteX35" fmla="*/ 427426 w 18288000"/>
              <a:gd name="connsiteY35" fmla="*/ 5455914 h 5618895"/>
              <a:gd name="connsiteX36" fmla="*/ 477127 w 18288000"/>
              <a:gd name="connsiteY36" fmla="*/ 5466085 h 5618895"/>
              <a:gd name="connsiteX37" fmla="*/ 480062 w 18288000"/>
              <a:gd name="connsiteY37" fmla="*/ 5477041 h 5618895"/>
              <a:gd name="connsiteX38" fmla="*/ 456681 w 18288000"/>
              <a:gd name="connsiteY38" fmla="*/ 5477434 h 5618895"/>
              <a:gd name="connsiteX39" fmla="*/ 444255 w 18288000"/>
              <a:gd name="connsiteY39" fmla="*/ 5474893 h 5618895"/>
              <a:gd name="connsiteX40" fmla="*/ 408447 w 18288000"/>
              <a:gd name="connsiteY40" fmla="*/ 5472742 h 5618895"/>
              <a:gd name="connsiteX41" fmla="*/ 405511 w 18288000"/>
              <a:gd name="connsiteY41" fmla="*/ 5461786 h 5618895"/>
              <a:gd name="connsiteX42" fmla="*/ 427426 w 18288000"/>
              <a:gd name="connsiteY42" fmla="*/ 5455914 h 5618895"/>
              <a:gd name="connsiteX43" fmla="*/ 0 w 18288000"/>
              <a:gd name="connsiteY43" fmla="*/ 5455414 h 5618895"/>
              <a:gd name="connsiteX44" fmla="*/ 64263 w 18288000"/>
              <a:gd name="connsiteY44" fmla="*/ 5459272 h 5618895"/>
              <a:gd name="connsiteX45" fmla="*/ 100070 w 18288000"/>
              <a:gd name="connsiteY45" fmla="*/ 5461420 h 5618895"/>
              <a:gd name="connsiteX46" fmla="*/ 135877 w 18288000"/>
              <a:gd name="connsiteY46" fmla="*/ 5463569 h 5618895"/>
              <a:gd name="connsiteX47" fmla="*/ 127857 w 18288000"/>
              <a:gd name="connsiteY47" fmla="*/ 5477463 h 5618895"/>
              <a:gd name="connsiteX48" fmla="*/ 108878 w 18288000"/>
              <a:gd name="connsiteY48" fmla="*/ 5494292 h 5618895"/>
              <a:gd name="connsiteX49" fmla="*/ 59177 w 18288000"/>
              <a:gd name="connsiteY49" fmla="*/ 5484121 h 5618895"/>
              <a:gd name="connsiteX50" fmla="*/ 20433 w 18288000"/>
              <a:gd name="connsiteY50" fmla="*/ 5471016 h 5618895"/>
              <a:gd name="connsiteX51" fmla="*/ 6540 w 18288000"/>
              <a:gd name="connsiteY51" fmla="*/ 5462994 h 5618895"/>
              <a:gd name="connsiteX52" fmla="*/ 0 w 18288000"/>
              <a:gd name="connsiteY52" fmla="*/ 5459218 h 5618895"/>
              <a:gd name="connsiteX53" fmla="*/ 2174562 w 18288000"/>
              <a:gd name="connsiteY53" fmla="*/ 5445785 h 5618895"/>
              <a:gd name="connsiteX54" fmla="*/ 2199413 w 18288000"/>
              <a:gd name="connsiteY54" fmla="*/ 5450869 h 5618895"/>
              <a:gd name="connsiteX55" fmla="*/ 2188456 w 18288000"/>
              <a:gd name="connsiteY55" fmla="*/ 5453806 h 5618895"/>
              <a:gd name="connsiteX56" fmla="*/ 2166542 w 18288000"/>
              <a:gd name="connsiteY56" fmla="*/ 5459677 h 5618895"/>
              <a:gd name="connsiteX57" fmla="*/ 2163605 w 18288000"/>
              <a:gd name="connsiteY57" fmla="*/ 5448721 h 5618895"/>
              <a:gd name="connsiteX58" fmla="*/ 1819420 w 18288000"/>
              <a:gd name="connsiteY58" fmla="*/ 5435248 h 5618895"/>
              <a:gd name="connsiteX59" fmla="*/ 1833313 w 18288000"/>
              <a:gd name="connsiteY59" fmla="*/ 5443271 h 5618895"/>
              <a:gd name="connsiteX60" fmla="*/ 1820888 w 18288000"/>
              <a:gd name="connsiteY60" fmla="*/ 5440728 h 5618895"/>
              <a:gd name="connsiteX61" fmla="*/ 1819420 w 18288000"/>
              <a:gd name="connsiteY61" fmla="*/ 5435248 h 5618895"/>
              <a:gd name="connsiteX62" fmla="*/ 1886632 w 18288000"/>
              <a:gd name="connsiteY62" fmla="*/ 5423112 h 5618895"/>
              <a:gd name="connsiteX63" fmla="*/ 1927918 w 18288000"/>
              <a:gd name="connsiteY63" fmla="*/ 5423792 h 5618895"/>
              <a:gd name="connsiteX64" fmla="*/ 1995523 w 18288000"/>
              <a:gd name="connsiteY64" fmla="*/ 5435038 h 5618895"/>
              <a:gd name="connsiteX65" fmla="*/ 2020374 w 18288000"/>
              <a:gd name="connsiteY65" fmla="*/ 5440123 h 5618895"/>
              <a:gd name="connsiteX66" fmla="*/ 2031332 w 18288000"/>
              <a:gd name="connsiteY66" fmla="*/ 5437187 h 5618895"/>
              <a:gd name="connsiteX67" fmla="*/ 2045225 w 18288000"/>
              <a:gd name="connsiteY67" fmla="*/ 5445209 h 5618895"/>
              <a:gd name="connsiteX68" fmla="*/ 2086510 w 18288000"/>
              <a:gd name="connsiteY68" fmla="*/ 5445890 h 5618895"/>
              <a:gd name="connsiteX69" fmla="*/ 2105883 w 18288000"/>
              <a:gd name="connsiteY69" fmla="*/ 5452442 h 5618895"/>
              <a:gd name="connsiteX70" fmla="*/ 2059117 w 18288000"/>
              <a:gd name="connsiteY70" fmla="*/ 5453230 h 5618895"/>
              <a:gd name="connsiteX71" fmla="*/ 2005406 w 18288000"/>
              <a:gd name="connsiteY71" fmla="*/ 5450006 h 5618895"/>
              <a:gd name="connsiteX72" fmla="*/ 1976544 w 18288000"/>
              <a:gd name="connsiteY72" fmla="*/ 5451867 h 5618895"/>
              <a:gd name="connsiteX73" fmla="*/ 1965588 w 18288000"/>
              <a:gd name="connsiteY73" fmla="*/ 5454803 h 5618895"/>
              <a:gd name="connsiteX74" fmla="*/ 1951694 w 18288000"/>
              <a:gd name="connsiteY74" fmla="*/ 5446783 h 5618895"/>
              <a:gd name="connsiteX75" fmla="*/ 1926843 w 18288000"/>
              <a:gd name="connsiteY75" fmla="*/ 5441697 h 5618895"/>
              <a:gd name="connsiteX76" fmla="*/ 1869120 w 18288000"/>
              <a:gd name="connsiteY76" fmla="*/ 5445420 h 5618895"/>
              <a:gd name="connsiteX77" fmla="*/ 1830377 w 18288000"/>
              <a:gd name="connsiteY77" fmla="*/ 5432313 h 5618895"/>
              <a:gd name="connsiteX78" fmla="*/ 1853760 w 18288000"/>
              <a:gd name="connsiteY78" fmla="*/ 5431920 h 5618895"/>
              <a:gd name="connsiteX79" fmla="*/ 1870196 w 18288000"/>
              <a:gd name="connsiteY79" fmla="*/ 5427516 h 5618895"/>
              <a:gd name="connsiteX80" fmla="*/ 1886632 w 18288000"/>
              <a:gd name="connsiteY80" fmla="*/ 5423112 h 5618895"/>
              <a:gd name="connsiteX81" fmla="*/ 1475235 w 18288000"/>
              <a:gd name="connsiteY81" fmla="*/ 5421777 h 5618895"/>
              <a:gd name="connsiteX82" fmla="*/ 1472694 w 18288000"/>
              <a:gd name="connsiteY82" fmla="*/ 5434202 h 5618895"/>
              <a:gd name="connsiteX83" fmla="*/ 1464278 w 18288000"/>
              <a:gd name="connsiteY83" fmla="*/ 5424712 h 5618895"/>
              <a:gd name="connsiteX84" fmla="*/ 357960 w 18288000"/>
              <a:gd name="connsiteY84" fmla="*/ 5415807 h 5618895"/>
              <a:gd name="connsiteX85" fmla="*/ 364906 w 18288000"/>
              <a:gd name="connsiteY85" fmla="*/ 5419819 h 5618895"/>
              <a:gd name="connsiteX86" fmla="*/ 382809 w 18288000"/>
              <a:gd name="connsiteY86" fmla="*/ 5420893 h 5618895"/>
              <a:gd name="connsiteX87" fmla="*/ 371853 w 18288000"/>
              <a:gd name="connsiteY87" fmla="*/ 5423828 h 5618895"/>
              <a:gd name="connsiteX88" fmla="*/ 360896 w 18288000"/>
              <a:gd name="connsiteY88" fmla="*/ 5426764 h 5618895"/>
              <a:gd name="connsiteX89" fmla="*/ 1551219 w 18288000"/>
              <a:gd name="connsiteY89" fmla="*/ 5412243 h 5618895"/>
              <a:gd name="connsiteX90" fmla="*/ 1568765 w 18288000"/>
              <a:gd name="connsiteY90" fmla="*/ 5420204 h 5618895"/>
              <a:gd name="connsiteX91" fmla="*/ 1535894 w 18288000"/>
              <a:gd name="connsiteY91" fmla="*/ 5429012 h 5618895"/>
              <a:gd name="connsiteX92" fmla="*/ 1500086 w 18288000"/>
              <a:gd name="connsiteY92" fmla="*/ 5426862 h 5618895"/>
              <a:gd name="connsiteX93" fmla="*/ 1523822 w 18288000"/>
              <a:gd name="connsiteY93" fmla="*/ 5416832 h 5618895"/>
              <a:gd name="connsiteX94" fmla="*/ 1551219 w 18288000"/>
              <a:gd name="connsiteY94" fmla="*/ 5412243 h 5618895"/>
              <a:gd name="connsiteX95" fmla="*/ 104369 w 18288000"/>
              <a:gd name="connsiteY95" fmla="*/ 5389805 h 5618895"/>
              <a:gd name="connsiteX96" fmla="*/ 178920 w 18288000"/>
              <a:gd name="connsiteY96" fmla="*/ 5405061 h 5618895"/>
              <a:gd name="connsiteX97" fmla="*/ 228622 w 18288000"/>
              <a:gd name="connsiteY97" fmla="*/ 5415232 h 5618895"/>
              <a:gd name="connsiteX98" fmla="*/ 264429 w 18288000"/>
              <a:gd name="connsiteY98" fmla="*/ 5417381 h 5618895"/>
              <a:gd name="connsiteX99" fmla="*/ 347002 w 18288000"/>
              <a:gd name="connsiteY99" fmla="*/ 5418743 h 5618895"/>
              <a:gd name="connsiteX100" fmla="*/ 256408 w 18288000"/>
              <a:gd name="connsiteY100" fmla="*/ 5431273 h 5618895"/>
              <a:gd name="connsiteX101" fmla="*/ 26226 w 18288000"/>
              <a:gd name="connsiteY101" fmla="*/ 5426891 h 5618895"/>
              <a:gd name="connsiteX102" fmla="*/ 0 w 18288000"/>
              <a:gd name="connsiteY102" fmla="*/ 5429865 h 5618895"/>
              <a:gd name="connsiteX103" fmla="*/ 0 w 18288000"/>
              <a:gd name="connsiteY103" fmla="*/ 5398013 h 5618895"/>
              <a:gd name="connsiteX104" fmla="*/ 1349 w 18288000"/>
              <a:gd name="connsiteY104" fmla="*/ 5399794 h 5618895"/>
              <a:gd name="connsiteX105" fmla="*/ 38626 w 18288000"/>
              <a:gd name="connsiteY105" fmla="*/ 5407421 h 5618895"/>
              <a:gd name="connsiteX106" fmla="*/ 104369 w 18288000"/>
              <a:gd name="connsiteY106" fmla="*/ 5389805 h 5618895"/>
              <a:gd name="connsiteX107" fmla="*/ 2079181 w 18288000"/>
              <a:gd name="connsiteY107" fmla="*/ 5384101 h 5618895"/>
              <a:gd name="connsiteX108" fmla="*/ 2091203 w 18288000"/>
              <a:gd name="connsiteY108" fmla="*/ 5397656 h 5618895"/>
              <a:gd name="connsiteX109" fmla="*/ 2077310 w 18288000"/>
              <a:gd name="connsiteY109" fmla="*/ 5389636 h 5618895"/>
              <a:gd name="connsiteX110" fmla="*/ 2074373 w 18288000"/>
              <a:gd name="connsiteY110" fmla="*/ 5378679 h 5618895"/>
              <a:gd name="connsiteX111" fmla="*/ 2080586 w 18288000"/>
              <a:gd name="connsiteY111" fmla="*/ 5379950 h 5618895"/>
              <a:gd name="connsiteX112" fmla="*/ 2079181 w 18288000"/>
              <a:gd name="connsiteY112" fmla="*/ 5384101 h 5618895"/>
              <a:gd name="connsiteX113" fmla="*/ 2013716 w 18288000"/>
              <a:gd name="connsiteY113" fmla="*/ 5371444 h 5618895"/>
              <a:gd name="connsiteX114" fmla="*/ 2005694 w 18288000"/>
              <a:gd name="connsiteY114" fmla="*/ 5385337 h 5618895"/>
              <a:gd name="connsiteX115" fmla="*/ 1990727 w 18288000"/>
              <a:gd name="connsiteY115" fmla="*/ 5395220 h 5618895"/>
              <a:gd name="connsiteX116" fmla="*/ 1986715 w 18288000"/>
              <a:gd name="connsiteY116" fmla="*/ 5402167 h 5618895"/>
              <a:gd name="connsiteX117" fmla="*/ 1975757 w 18288000"/>
              <a:gd name="connsiteY117" fmla="*/ 5405103 h 5618895"/>
              <a:gd name="connsiteX118" fmla="*/ 1950908 w 18288000"/>
              <a:gd name="connsiteY118" fmla="*/ 5400017 h 5618895"/>
              <a:gd name="connsiteX119" fmla="*/ 1937014 w 18288000"/>
              <a:gd name="connsiteY119" fmla="*/ 5391996 h 5618895"/>
              <a:gd name="connsiteX120" fmla="*/ 1909227 w 18288000"/>
              <a:gd name="connsiteY120" fmla="*/ 5375953 h 5618895"/>
              <a:gd name="connsiteX121" fmla="*/ 1947972 w 18288000"/>
              <a:gd name="connsiteY121" fmla="*/ 5389060 h 5618895"/>
              <a:gd name="connsiteX122" fmla="*/ 1969885 w 18288000"/>
              <a:gd name="connsiteY122" fmla="*/ 5383188 h 5618895"/>
              <a:gd name="connsiteX123" fmla="*/ 1986323 w 18288000"/>
              <a:gd name="connsiteY123" fmla="*/ 5378784 h 5618895"/>
              <a:gd name="connsiteX124" fmla="*/ 2013716 w 18288000"/>
              <a:gd name="connsiteY124" fmla="*/ 5371444 h 5618895"/>
              <a:gd name="connsiteX125" fmla="*/ 1424748 w 18288000"/>
              <a:gd name="connsiteY125" fmla="*/ 5364842 h 5618895"/>
              <a:gd name="connsiteX126" fmla="*/ 1438640 w 18288000"/>
              <a:gd name="connsiteY126" fmla="*/ 5372862 h 5618895"/>
              <a:gd name="connsiteX127" fmla="*/ 1434632 w 18288000"/>
              <a:gd name="connsiteY127" fmla="*/ 5379809 h 5618895"/>
              <a:gd name="connsiteX128" fmla="*/ 1416727 w 18288000"/>
              <a:gd name="connsiteY128" fmla="*/ 5378734 h 5618895"/>
              <a:gd name="connsiteX129" fmla="*/ 1350197 w 18288000"/>
              <a:gd name="connsiteY129" fmla="*/ 5349586 h 5618895"/>
              <a:gd name="connsiteX130" fmla="*/ 1287389 w 18288000"/>
              <a:gd name="connsiteY130" fmla="*/ 5378159 h 5618895"/>
              <a:gd name="connsiteX131" fmla="*/ 1262539 w 18288000"/>
              <a:gd name="connsiteY131" fmla="*/ 5373074 h 5618895"/>
              <a:gd name="connsiteX132" fmla="*/ 1234752 w 18288000"/>
              <a:gd name="connsiteY132" fmla="*/ 5357031 h 5618895"/>
              <a:gd name="connsiteX133" fmla="*/ 1245709 w 18288000"/>
              <a:gd name="connsiteY133" fmla="*/ 5354095 h 5618895"/>
              <a:gd name="connsiteX134" fmla="*/ 1270560 w 18288000"/>
              <a:gd name="connsiteY134" fmla="*/ 5359180 h 5618895"/>
              <a:gd name="connsiteX135" fmla="*/ 1306367 w 18288000"/>
              <a:gd name="connsiteY135" fmla="*/ 5361330 h 5618895"/>
              <a:gd name="connsiteX136" fmla="*/ 1328282 w 18288000"/>
              <a:gd name="connsiteY136" fmla="*/ 5355458 h 5618895"/>
              <a:gd name="connsiteX137" fmla="*/ 1350197 w 18288000"/>
              <a:gd name="connsiteY137" fmla="*/ 5349586 h 5618895"/>
              <a:gd name="connsiteX138" fmla="*/ 607041 w 18288000"/>
              <a:gd name="connsiteY138" fmla="*/ 5337322 h 5618895"/>
              <a:gd name="connsiteX139" fmla="*/ 620933 w 18288000"/>
              <a:gd name="connsiteY139" fmla="*/ 5345344 h 5618895"/>
              <a:gd name="connsiteX140" fmla="*/ 599020 w 18288000"/>
              <a:gd name="connsiteY140" fmla="*/ 5351215 h 5618895"/>
              <a:gd name="connsiteX141" fmla="*/ 596085 w 18288000"/>
              <a:gd name="connsiteY141" fmla="*/ 5340257 h 5618895"/>
              <a:gd name="connsiteX142" fmla="*/ 607041 w 18288000"/>
              <a:gd name="connsiteY142" fmla="*/ 5337322 h 5618895"/>
              <a:gd name="connsiteX143" fmla="*/ 1380132 w 18288000"/>
              <a:gd name="connsiteY143" fmla="*/ 5329820 h 5618895"/>
              <a:gd name="connsiteX144" fmla="*/ 1372111 w 18288000"/>
              <a:gd name="connsiteY144" fmla="*/ 5343714 h 5618895"/>
              <a:gd name="connsiteX145" fmla="*/ 1358218 w 18288000"/>
              <a:gd name="connsiteY145" fmla="*/ 5335692 h 5618895"/>
              <a:gd name="connsiteX146" fmla="*/ 1236901 w 18288000"/>
              <a:gd name="connsiteY146" fmla="*/ 5321224 h 5618895"/>
              <a:gd name="connsiteX147" fmla="*/ 1253730 w 18288000"/>
              <a:gd name="connsiteY147" fmla="*/ 5340203 h 5618895"/>
              <a:gd name="connsiteX148" fmla="*/ 1235826 w 18288000"/>
              <a:gd name="connsiteY148" fmla="*/ 5339127 h 5618895"/>
              <a:gd name="connsiteX149" fmla="*/ 1200019 w 18288000"/>
              <a:gd name="connsiteY149" fmla="*/ 5336977 h 5618895"/>
              <a:gd name="connsiteX150" fmla="*/ 1164211 w 18288000"/>
              <a:gd name="connsiteY150" fmla="*/ 5334828 h 5618895"/>
              <a:gd name="connsiteX151" fmla="*/ 1146307 w 18288000"/>
              <a:gd name="connsiteY151" fmla="*/ 5333753 h 5618895"/>
              <a:gd name="connsiteX152" fmla="*/ 1024991 w 18288000"/>
              <a:gd name="connsiteY152" fmla="*/ 5319285 h 5618895"/>
              <a:gd name="connsiteX153" fmla="*/ 1085649 w 18288000"/>
              <a:gd name="connsiteY153" fmla="*/ 5326520 h 5618895"/>
              <a:gd name="connsiteX154" fmla="*/ 1096606 w 18288000"/>
              <a:gd name="connsiteY154" fmla="*/ 5323584 h 5618895"/>
              <a:gd name="connsiteX155" fmla="*/ 1107564 w 18288000"/>
              <a:gd name="connsiteY155" fmla="*/ 5320648 h 5618895"/>
              <a:gd name="connsiteX156" fmla="*/ 1110500 w 18288000"/>
              <a:gd name="connsiteY156" fmla="*/ 5331604 h 5618895"/>
              <a:gd name="connsiteX157" fmla="*/ 1083106 w 18288000"/>
              <a:gd name="connsiteY157" fmla="*/ 5338945 h 5618895"/>
              <a:gd name="connsiteX158" fmla="*/ 1047299 w 18288000"/>
              <a:gd name="connsiteY158" fmla="*/ 5336796 h 5618895"/>
              <a:gd name="connsiteX159" fmla="*/ 1027927 w 18288000"/>
              <a:gd name="connsiteY159" fmla="*/ 5330242 h 5618895"/>
              <a:gd name="connsiteX160" fmla="*/ 1423960 w 18288000"/>
              <a:gd name="connsiteY160" fmla="*/ 5318076 h 5618895"/>
              <a:gd name="connsiteX161" fmla="*/ 1448811 w 18288000"/>
              <a:gd name="connsiteY161" fmla="*/ 5323162 h 5618895"/>
              <a:gd name="connsiteX162" fmla="*/ 1451747 w 18288000"/>
              <a:gd name="connsiteY162" fmla="*/ 5334119 h 5618895"/>
              <a:gd name="connsiteX163" fmla="*/ 1429833 w 18288000"/>
              <a:gd name="connsiteY163" fmla="*/ 5339991 h 5618895"/>
              <a:gd name="connsiteX164" fmla="*/ 1418877 w 18288000"/>
              <a:gd name="connsiteY164" fmla="*/ 5342927 h 5618895"/>
              <a:gd name="connsiteX165" fmla="*/ 1426897 w 18288000"/>
              <a:gd name="connsiteY165" fmla="*/ 5329034 h 5618895"/>
              <a:gd name="connsiteX166" fmla="*/ 1423960 w 18288000"/>
              <a:gd name="connsiteY166" fmla="*/ 5318076 h 5618895"/>
              <a:gd name="connsiteX167" fmla="*/ 1294623 w 18288000"/>
              <a:gd name="connsiteY167" fmla="*/ 5317500 h 5618895"/>
              <a:gd name="connsiteX168" fmla="*/ 1278581 w 18288000"/>
              <a:gd name="connsiteY168" fmla="*/ 5345287 h 5618895"/>
              <a:gd name="connsiteX169" fmla="*/ 1275645 w 18288000"/>
              <a:gd name="connsiteY169" fmla="*/ 5334331 h 5618895"/>
              <a:gd name="connsiteX170" fmla="*/ 1289145 w 18288000"/>
              <a:gd name="connsiteY170" fmla="*/ 5318968 h 5618895"/>
              <a:gd name="connsiteX171" fmla="*/ 1294623 w 18288000"/>
              <a:gd name="connsiteY171" fmla="*/ 5317500 h 5618895"/>
              <a:gd name="connsiteX172" fmla="*/ 989182 w 18288000"/>
              <a:gd name="connsiteY172" fmla="*/ 5317135 h 5618895"/>
              <a:gd name="connsiteX173" fmla="*/ 997990 w 18288000"/>
              <a:gd name="connsiteY173" fmla="*/ 5350008 h 5618895"/>
              <a:gd name="connsiteX174" fmla="*/ 1022841 w 18288000"/>
              <a:gd name="connsiteY174" fmla="*/ 5355093 h 5618895"/>
              <a:gd name="connsiteX175" fmla="*/ 1033799 w 18288000"/>
              <a:gd name="connsiteY175" fmla="*/ 5352156 h 5618895"/>
              <a:gd name="connsiteX176" fmla="*/ 1055712 w 18288000"/>
              <a:gd name="connsiteY176" fmla="*/ 5346285 h 5618895"/>
              <a:gd name="connsiteX177" fmla="*/ 1064127 w 18288000"/>
              <a:gd name="connsiteY177" fmla="*/ 5355773 h 5618895"/>
              <a:gd name="connsiteX178" fmla="*/ 1069606 w 18288000"/>
              <a:gd name="connsiteY178" fmla="*/ 5354305 h 5618895"/>
              <a:gd name="connsiteX179" fmla="*/ 1080563 w 18288000"/>
              <a:gd name="connsiteY179" fmla="*/ 5351369 h 5618895"/>
              <a:gd name="connsiteX180" fmla="*/ 1174094 w 18288000"/>
              <a:gd name="connsiteY180" fmla="*/ 5349796 h 5618895"/>
              <a:gd name="connsiteX181" fmla="*/ 1186519 w 18288000"/>
              <a:gd name="connsiteY181" fmla="*/ 5352339 h 5618895"/>
              <a:gd name="connsiteX182" fmla="*/ 1178498 w 18288000"/>
              <a:gd name="connsiteY182" fmla="*/ 5366232 h 5618895"/>
              <a:gd name="connsiteX183" fmla="*/ 1145625 w 18288000"/>
              <a:gd name="connsiteY183" fmla="*/ 5375040 h 5618895"/>
              <a:gd name="connsiteX184" fmla="*/ 1098861 w 18288000"/>
              <a:gd name="connsiteY184" fmla="*/ 5375827 h 5618895"/>
              <a:gd name="connsiteX185" fmla="*/ 1061584 w 18288000"/>
              <a:gd name="connsiteY185" fmla="*/ 5368200 h 5618895"/>
              <a:gd name="connsiteX186" fmla="*/ 1014820 w 18288000"/>
              <a:gd name="connsiteY186" fmla="*/ 5368985 h 5618895"/>
              <a:gd name="connsiteX187" fmla="*/ 989969 w 18288000"/>
              <a:gd name="connsiteY187" fmla="*/ 5363901 h 5618895"/>
              <a:gd name="connsiteX188" fmla="*/ 954162 w 18288000"/>
              <a:gd name="connsiteY188" fmla="*/ 5361752 h 5618895"/>
              <a:gd name="connsiteX189" fmla="*/ 903387 w 18288000"/>
              <a:gd name="connsiteY189" fmla="*/ 5369485 h 5618895"/>
              <a:gd name="connsiteX190" fmla="*/ 851142 w 18288000"/>
              <a:gd name="connsiteY190" fmla="*/ 5371739 h 5618895"/>
              <a:gd name="connsiteX191" fmla="*/ 802909 w 18288000"/>
              <a:gd name="connsiteY191" fmla="*/ 5367046 h 5618895"/>
              <a:gd name="connsiteX192" fmla="*/ 774048 w 18288000"/>
              <a:gd name="connsiteY192" fmla="*/ 5368909 h 5618895"/>
              <a:gd name="connsiteX193" fmla="*/ 756144 w 18288000"/>
              <a:gd name="connsiteY193" fmla="*/ 5367834 h 5618895"/>
              <a:gd name="connsiteX194" fmla="*/ 670635 w 18288000"/>
              <a:gd name="connsiteY194" fmla="*/ 5355515 h 5618895"/>
              <a:gd name="connsiteX195" fmla="*/ 667699 w 18288000"/>
              <a:gd name="connsiteY195" fmla="*/ 5344557 h 5618895"/>
              <a:gd name="connsiteX196" fmla="*/ 678655 w 18288000"/>
              <a:gd name="connsiteY196" fmla="*/ 5341621 h 5618895"/>
              <a:gd name="connsiteX197" fmla="*/ 689614 w 18288000"/>
              <a:gd name="connsiteY197" fmla="*/ 5338685 h 5618895"/>
              <a:gd name="connsiteX198" fmla="*/ 686678 w 18288000"/>
              <a:gd name="connsiteY198" fmla="*/ 5327728 h 5618895"/>
              <a:gd name="connsiteX199" fmla="*/ 697634 w 18288000"/>
              <a:gd name="connsiteY199" fmla="*/ 5324792 h 5618895"/>
              <a:gd name="connsiteX200" fmla="*/ 711529 w 18288000"/>
              <a:gd name="connsiteY200" fmla="*/ 5332813 h 5618895"/>
              <a:gd name="connsiteX201" fmla="*/ 737453 w 18288000"/>
              <a:gd name="connsiteY201" fmla="*/ 5319995 h 5618895"/>
              <a:gd name="connsiteX202" fmla="*/ 784219 w 18288000"/>
              <a:gd name="connsiteY202" fmla="*/ 5319207 h 5618895"/>
              <a:gd name="connsiteX203" fmla="*/ 826973 w 18288000"/>
              <a:gd name="connsiteY203" fmla="*/ 5325367 h 5618895"/>
              <a:gd name="connsiteX204" fmla="*/ 816015 w 18288000"/>
              <a:gd name="connsiteY204" fmla="*/ 5328303 h 5618895"/>
              <a:gd name="connsiteX205" fmla="*/ 818951 w 18288000"/>
              <a:gd name="connsiteY205" fmla="*/ 5339262 h 5618895"/>
              <a:gd name="connsiteX206" fmla="*/ 826973 w 18288000"/>
              <a:gd name="connsiteY206" fmla="*/ 5325367 h 5618895"/>
              <a:gd name="connsiteX207" fmla="*/ 873737 w 18288000"/>
              <a:gd name="connsiteY207" fmla="*/ 5324582 h 5618895"/>
              <a:gd name="connsiteX208" fmla="*/ 942418 w 18288000"/>
              <a:gd name="connsiteY208" fmla="*/ 5317922 h 5618895"/>
              <a:gd name="connsiteX209" fmla="*/ 259919 w 18288000"/>
              <a:gd name="connsiteY209" fmla="*/ 5312893 h 5618895"/>
              <a:gd name="connsiteX210" fmla="*/ 262856 w 18288000"/>
              <a:gd name="connsiteY210" fmla="*/ 5323851 h 5618895"/>
              <a:gd name="connsiteX211" fmla="*/ 248963 w 18288000"/>
              <a:gd name="connsiteY211" fmla="*/ 5315829 h 5618895"/>
              <a:gd name="connsiteX212" fmla="*/ 17664388 w 18288000"/>
              <a:gd name="connsiteY212" fmla="*/ 5310665 h 5618895"/>
              <a:gd name="connsiteX213" fmla="*/ 17723580 w 18288000"/>
              <a:gd name="connsiteY213" fmla="*/ 5312422 h 5618895"/>
              <a:gd name="connsiteX214" fmla="*/ 17760856 w 18288000"/>
              <a:gd name="connsiteY214" fmla="*/ 5320050 h 5618895"/>
              <a:gd name="connsiteX215" fmla="*/ 17692178 w 18288000"/>
              <a:gd name="connsiteY215" fmla="*/ 5326708 h 5618895"/>
              <a:gd name="connsiteX216" fmla="*/ 17664388 w 18288000"/>
              <a:gd name="connsiteY216" fmla="*/ 5310665 h 5618895"/>
              <a:gd name="connsiteX217" fmla="*/ 2419922 w 18288000"/>
              <a:gd name="connsiteY217" fmla="*/ 5309577 h 5618895"/>
              <a:gd name="connsiteX218" fmla="*/ 2422857 w 18288000"/>
              <a:gd name="connsiteY218" fmla="*/ 5320535 h 5618895"/>
              <a:gd name="connsiteX219" fmla="*/ 2411899 w 18288000"/>
              <a:gd name="connsiteY219" fmla="*/ 5323471 h 5618895"/>
              <a:gd name="connsiteX220" fmla="*/ 2419922 w 18288000"/>
              <a:gd name="connsiteY220" fmla="*/ 5309577 h 5618895"/>
              <a:gd name="connsiteX221" fmla="*/ 2114479 w 18288000"/>
              <a:gd name="connsiteY221" fmla="*/ 5309211 h 5618895"/>
              <a:gd name="connsiteX222" fmla="*/ 2150287 w 18288000"/>
              <a:gd name="connsiteY222" fmla="*/ 5311362 h 5618895"/>
              <a:gd name="connsiteX223" fmla="*/ 2128373 w 18288000"/>
              <a:gd name="connsiteY223" fmla="*/ 5317233 h 5618895"/>
              <a:gd name="connsiteX224" fmla="*/ 281834 w 18288000"/>
              <a:gd name="connsiteY224" fmla="*/ 5307021 h 5618895"/>
              <a:gd name="connsiteX225" fmla="*/ 295727 w 18288000"/>
              <a:gd name="connsiteY225" fmla="*/ 5315043 h 5618895"/>
              <a:gd name="connsiteX226" fmla="*/ 284771 w 18288000"/>
              <a:gd name="connsiteY226" fmla="*/ 5317979 h 5618895"/>
              <a:gd name="connsiteX227" fmla="*/ 281834 w 18288000"/>
              <a:gd name="connsiteY227" fmla="*/ 5307021 h 5618895"/>
              <a:gd name="connsiteX228" fmla="*/ 1819996 w 18288000"/>
              <a:gd name="connsiteY228" fmla="*/ 5305911 h 5618895"/>
              <a:gd name="connsiteX229" fmla="*/ 1798081 w 18288000"/>
              <a:gd name="connsiteY229" fmla="*/ 5311783 h 5618895"/>
              <a:gd name="connsiteX230" fmla="*/ 1751317 w 18288000"/>
              <a:gd name="connsiteY230" fmla="*/ 5312569 h 5618895"/>
              <a:gd name="connsiteX231" fmla="*/ 1727934 w 18288000"/>
              <a:gd name="connsiteY231" fmla="*/ 5312963 h 5618895"/>
              <a:gd name="connsiteX232" fmla="*/ 1715508 w 18288000"/>
              <a:gd name="connsiteY232" fmla="*/ 5310421 h 5618895"/>
              <a:gd name="connsiteX233" fmla="*/ 1726466 w 18288000"/>
              <a:gd name="connsiteY233" fmla="*/ 5307485 h 5618895"/>
              <a:gd name="connsiteX234" fmla="*/ 2060034 w 18288000"/>
              <a:gd name="connsiteY234" fmla="*/ 5303249 h 5618895"/>
              <a:gd name="connsiteX235" fmla="*/ 2067715 w 18288000"/>
              <a:gd name="connsiteY235" fmla="*/ 5309999 h 5618895"/>
              <a:gd name="connsiteX236" fmla="*/ 2031906 w 18288000"/>
              <a:gd name="connsiteY236" fmla="*/ 5307850 h 5618895"/>
              <a:gd name="connsiteX237" fmla="*/ 2042864 w 18288000"/>
              <a:gd name="connsiteY237" fmla="*/ 5304914 h 5618895"/>
              <a:gd name="connsiteX238" fmla="*/ 2060034 w 18288000"/>
              <a:gd name="connsiteY238" fmla="*/ 5303249 h 5618895"/>
              <a:gd name="connsiteX239" fmla="*/ 17368438 w 18288000"/>
              <a:gd name="connsiteY239" fmla="*/ 5301887 h 5618895"/>
              <a:gd name="connsiteX240" fmla="*/ 17394756 w 18288000"/>
              <a:gd name="connsiteY240" fmla="*/ 5312450 h 5618895"/>
              <a:gd name="connsiteX241" fmla="*/ 17364428 w 18288000"/>
              <a:gd name="connsiteY241" fmla="*/ 5308833 h 5618895"/>
              <a:gd name="connsiteX242" fmla="*/ 17352002 w 18288000"/>
              <a:gd name="connsiteY242" fmla="*/ 5306291 h 5618895"/>
              <a:gd name="connsiteX243" fmla="*/ 17345056 w 18288000"/>
              <a:gd name="connsiteY243" fmla="*/ 5302279 h 5618895"/>
              <a:gd name="connsiteX244" fmla="*/ 17368438 w 18288000"/>
              <a:gd name="connsiteY244" fmla="*/ 5301887 h 5618895"/>
              <a:gd name="connsiteX245" fmla="*/ 1841911 w 18288000"/>
              <a:gd name="connsiteY245" fmla="*/ 5300039 h 5618895"/>
              <a:gd name="connsiteX246" fmla="*/ 1877718 w 18288000"/>
              <a:gd name="connsiteY246" fmla="*/ 5302188 h 5618895"/>
              <a:gd name="connsiteX247" fmla="*/ 1844847 w 18288000"/>
              <a:gd name="connsiteY247" fmla="*/ 5310996 h 5618895"/>
              <a:gd name="connsiteX248" fmla="*/ 1830953 w 18288000"/>
              <a:gd name="connsiteY248" fmla="*/ 5302976 h 5618895"/>
              <a:gd name="connsiteX249" fmla="*/ 419194 w 18288000"/>
              <a:gd name="connsiteY249" fmla="*/ 5293704 h 5618895"/>
              <a:gd name="connsiteX250" fmla="*/ 433087 w 18288000"/>
              <a:gd name="connsiteY250" fmla="*/ 5301726 h 5618895"/>
              <a:gd name="connsiteX251" fmla="*/ 422130 w 18288000"/>
              <a:gd name="connsiteY251" fmla="*/ 5304662 h 5618895"/>
              <a:gd name="connsiteX252" fmla="*/ 419194 w 18288000"/>
              <a:gd name="connsiteY252" fmla="*/ 5293704 h 5618895"/>
              <a:gd name="connsiteX253" fmla="*/ 16142270 w 18288000"/>
              <a:gd name="connsiteY253" fmla="*/ 5283990 h 5618895"/>
              <a:gd name="connsiteX254" fmla="*/ 16185026 w 18288000"/>
              <a:gd name="connsiteY254" fmla="*/ 5290150 h 5618895"/>
              <a:gd name="connsiteX255" fmla="*/ 16238738 w 18288000"/>
              <a:gd name="connsiteY255" fmla="*/ 5293373 h 5618895"/>
              <a:gd name="connsiteX256" fmla="*/ 16277482 w 18288000"/>
              <a:gd name="connsiteY256" fmla="*/ 5306480 h 5618895"/>
              <a:gd name="connsiteX257" fmla="*/ 16349095 w 18288000"/>
              <a:gd name="connsiteY257" fmla="*/ 5310779 h 5618895"/>
              <a:gd name="connsiteX258" fmla="*/ 16386373 w 18288000"/>
              <a:gd name="connsiteY258" fmla="*/ 5318406 h 5618895"/>
              <a:gd name="connsiteX259" fmla="*/ 16409755 w 18288000"/>
              <a:gd name="connsiteY259" fmla="*/ 5318013 h 5618895"/>
              <a:gd name="connsiteX260" fmla="*/ 16471881 w 18288000"/>
              <a:gd name="connsiteY260" fmla="*/ 5330727 h 5618895"/>
              <a:gd name="connsiteX261" fmla="*/ 16509155 w 18288000"/>
              <a:gd name="connsiteY261" fmla="*/ 5338355 h 5618895"/>
              <a:gd name="connsiteX262" fmla="*/ 16476285 w 18288000"/>
              <a:gd name="connsiteY262" fmla="*/ 5347163 h 5618895"/>
              <a:gd name="connsiteX263" fmla="*/ 16354966 w 18288000"/>
              <a:gd name="connsiteY263" fmla="*/ 5332693 h 5618895"/>
              <a:gd name="connsiteX264" fmla="*/ 16330118 w 18288000"/>
              <a:gd name="connsiteY264" fmla="*/ 5327608 h 5618895"/>
              <a:gd name="connsiteX265" fmla="*/ 16244608 w 18288000"/>
              <a:gd name="connsiteY265" fmla="*/ 5315288 h 5618895"/>
              <a:gd name="connsiteX266" fmla="*/ 16183950 w 18288000"/>
              <a:gd name="connsiteY266" fmla="*/ 5308054 h 5618895"/>
              <a:gd name="connsiteX267" fmla="*/ 16166047 w 18288000"/>
              <a:gd name="connsiteY267" fmla="*/ 5306979 h 5618895"/>
              <a:gd name="connsiteX268" fmla="*/ 16148142 w 18288000"/>
              <a:gd name="connsiteY268" fmla="*/ 5305905 h 5618895"/>
              <a:gd name="connsiteX269" fmla="*/ 1555448 w 18288000"/>
              <a:gd name="connsiteY269" fmla="*/ 5282844 h 5618895"/>
              <a:gd name="connsiteX270" fmla="*/ 1580299 w 18288000"/>
              <a:gd name="connsiteY270" fmla="*/ 5287930 h 5618895"/>
              <a:gd name="connsiteX271" fmla="*/ 1576288 w 18288000"/>
              <a:gd name="connsiteY271" fmla="*/ 5294876 h 5618895"/>
              <a:gd name="connsiteX272" fmla="*/ 1565331 w 18288000"/>
              <a:gd name="connsiteY272" fmla="*/ 5297812 h 5618895"/>
              <a:gd name="connsiteX273" fmla="*/ 1547427 w 18288000"/>
              <a:gd name="connsiteY273" fmla="*/ 5296738 h 5618895"/>
              <a:gd name="connsiteX274" fmla="*/ 1533533 w 18288000"/>
              <a:gd name="connsiteY274" fmla="*/ 5288716 h 5618895"/>
              <a:gd name="connsiteX275" fmla="*/ 2177289 w 18288000"/>
              <a:gd name="connsiteY275" fmla="*/ 5280639 h 5618895"/>
              <a:gd name="connsiteX276" fmla="*/ 2191180 w 18288000"/>
              <a:gd name="connsiteY276" fmla="*/ 5288659 h 5618895"/>
              <a:gd name="connsiteX277" fmla="*/ 2180224 w 18288000"/>
              <a:gd name="connsiteY277" fmla="*/ 5291595 h 5618895"/>
              <a:gd name="connsiteX278" fmla="*/ 2177289 w 18288000"/>
              <a:gd name="connsiteY278" fmla="*/ 5280639 h 5618895"/>
              <a:gd name="connsiteX279" fmla="*/ 18288000 w 18288000"/>
              <a:gd name="connsiteY279" fmla="*/ 5272754 h 5618895"/>
              <a:gd name="connsiteX280" fmla="*/ 18288000 w 18288000"/>
              <a:gd name="connsiteY280" fmla="*/ 5284497 h 5618895"/>
              <a:gd name="connsiteX281" fmla="*/ 18280354 w 18288000"/>
              <a:gd name="connsiteY281" fmla="*/ 5286546 h 5618895"/>
              <a:gd name="connsiteX282" fmla="*/ 18277418 w 18288000"/>
              <a:gd name="connsiteY282" fmla="*/ 5275589 h 5618895"/>
              <a:gd name="connsiteX283" fmla="*/ 1423175 w 18288000"/>
              <a:gd name="connsiteY283" fmla="*/ 5271312 h 5618895"/>
              <a:gd name="connsiteX284" fmla="*/ 1426111 w 18288000"/>
              <a:gd name="connsiteY284" fmla="*/ 5282268 h 5618895"/>
              <a:gd name="connsiteX285" fmla="*/ 1404196 w 18288000"/>
              <a:gd name="connsiteY285" fmla="*/ 5288140 h 5618895"/>
              <a:gd name="connsiteX286" fmla="*/ 952588 w 18288000"/>
              <a:gd name="connsiteY286" fmla="*/ 5268221 h 5618895"/>
              <a:gd name="connsiteX287" fmla="*/ 977438 w 18288000"/>
              <a:gd name="connsiteY287" fmla="*/ 5273307 h 5618895"/>
              <a:gd name="connsiteX288" fmla="*/ 933610 w 18288000"/>
              <a:gd name="connsiteY288" fmla="*/ 5285051 h 5618895"/>
              <a:gd name="connsiteX289" fmla="*/ 919716 w 18288000"/>
              <a:gd name="connsiteY289" fmla="*/ 5277029 h 5618895"/>
              <a:gd name="connsiteX290" fmla="*/ 435237 w 18288000"/>
              <a:gd name="connsiteY290" fmla="*/ 5265917 h 5618895"/>
              <a:gd name="connsiteX291" fmla="*/ 427215 w 18288000"/>
              <a:gd name="connsiteY291" fmla="*/ 5279811 h 5618895"/>
              <a:gd name="connsiteX292" fmla="*/ 414790 w 18288000"/>
              <a:gd name="connsiteY292" fmla="*/ 5277268 h 5618895"/>
              <a:gd name="connsiteX293" fmla="*/ 424279 w 18288000"/>
              <a:gd name="connsiteY293" fmla="*/ 5268853 h 5618895"/>
              <a:gd name="connsiteX294" fmla="*/ 47222 w 18288000"/>
              <a:gd name="connsiteY294" fmla="*/ 5264190 h 5618895"/>
              <a:gd name="connsiteX295" fmla="*/ 85966 w 18288000"/>
              <a:gd name="connsiteY295" fmla="*/ 5277297 h 5618895"/>
              <a:gd name="connsiteX296" fmla="*/ 53094 w 18288000"/>
              <a:gd name="connsiteY296" fmla="*/ 5286105 h 5618895"/>
              <a:gd name="connsiteX297" fmla="*/ 3558325 w 18288000"/>
              <a:gd name="connsiteY297" fmla="*/ 5262909 h 5618895"/>
              <a:gd name="connsiteX298" fmla="*/ 3561262 w 18288000"/>
              <a:gd name="connsiteY298" fmla="*/ 5273867 h 5618895"/>
              <a:gd name="connsiteX299" fmla="*/ 3536410 w 18288000"/>
              <a:gd name="connsiteY299" fmla="*/ 5268782 h 5618895"/>
              <a:gd name="connsiteX300" fmla="*/ 1208328 w 18288000"/>
              <a:gd name="connsiteY300" fmla="*/ 5258415 h 5618895"/>
              <a:gd name="connsiteX301" fmla="*/ 1233178 w 18288000"/>
              <a:gd name="connsiteY301" fmla="*/ 5263501 h 5618895"/>
              <a:gd name="connsiteX302" fmla="*/ 1222221 w 18288000"/>
              <a:gd name="connsiteY302" fmla="*/ 5266437 h 5618895"/>
              <a:gd name="connsiteX303" fmla="*/ 1214200 w 18288000"/>
              <a:gd name="connsiteY303" fmla="*/ 5280330 h 5618895"/>
              <a:gd name="connsiteX304" fmla="*/ 1217137 w 18288000"/>
              <a:gd name="connsiteY304" fmla="*/ 5291288 h 5618895"/>
              <a:gd name="connsiteX305" fmla="*/ 1204710 w 18288000"/>
              <a:gd name="connsiteY305" fmla="*/ 5288745 h 5618895"/>
              <a:gd name="connsiteX306" fmla="*/ 1203242 w 18288000"/>
              <a:gd name="connsiteY306" fmla="*/ 5283266 h 5618895"/>
              <a:gd name="connsiteX307" fmla="*/ 1200306 w 18288000"/>
              <a:gd name="connsiteY307" fmla="*/ 5272309 h 5618895"/>
              <a:gd name="connsiteX308" fmla="*/ 292006 w 18288000"/>
              <a:gd name="connsiteY308" fmla="*/ 5257321 h 5618895"/>
              <a:gd name="connsiteX309" fmla="*/ 308834 w 18288000"/>
              <a:gd name="connsiteY309" fmla="*/ 5276299 h 5618895"/>
              <a:gd name="connsiteX310" fmla="*/ 286919 w 18288000"/>
              <a:gd name="connsiteY310" fmla="*/ 5282171 h 5618895"/>
              <a:gd name="connsiteX311" fmla="*/ 292006 w 18288000"/>
              <a:gd name="connsiteY311" fmla="*/ 5257321 h 5618895"/>
              <a:gd name="connsiteX312" fmla="*/ 491491 w 18288000"/>
              <a:gd name="connsiteY312" fmla="*/ 5256716 h 5618895"/>
              <a:gd name="connsiteX313" fmla="*/ 503916 w 18288000"/>
              <a:gd name="connsiteY313" fmla="*/ 5259259 h 5618895"/>
              <a:gd name="connsiteX314" fmla="*/ 460088 w 18288000"/>
              <a:gd name="connsiteY314" fmla="*/ 5271003 h 5618895"/>
              <a:gd name="connsiteX315" fmla="*/ 468108 w 18288000"/>
              <a:gd name="connsiteY315" fmla="*/ 5257109 h 5618895"/>
              <a:gd name="connsiteX316" fmla="*/ 491491 w 18288000"/>
              <a:gd name="connsiteY316" fmla="*/ 5256716 h 5618895"/>
              <a:gd name="connsiteX317" fmla="*/ 1477961 w 18288000"/>
              <a:gd name="connsiteY317" fmla="*/ 5256632 h 5618895"/>
              <a:gd name="connsiteX318" fmla="*/ 1480897 w 18288000"/>
              <a:gd name="connsiteY318" fmla="*/ 5267588 h 5618895"/>
              <a:gd name="connsiteX319" fmla="*/ 1482365 w 18288000"/>
              <a:gd name="connsiteY319" fmla="*/ 5273068 h 5618895"/>
              <a:gd name="connsiteX320" fmla="*/ 1494790 w 18288000"/>
              <a:gd name="connsiteY320" fmla="*/ 5275611 h 5618895"/>
              <a:gd name="connsiteX321" fmla="*/ 1497726 w 18288000"/>
              <a:gd name="connsiteY321" fmla="*/ 5286567 h 5618895"/>
              <a:gd name="connsiteX322" fmla="*/ 1421025 w 18288000"/>
              <a:gd name="connsiteY322" fmla="*/ 5307119 h 5618895"/>
              <a:gd name="connsiteX323" fmla="*/ 1410069 w 18288000"/>
              <a:gd name="connsiteY323" fmla="*/ 5310055 h 5618895"/>
              <a:gd name="connsiteX324" fmla="*/ 1408600 w 18288000"/>
              <a:gd name="connsiteY324" fmla="*/ 5304576 h 5618895"/>
              <a:gd name="connsiteX325" fmla="*/ 1396176 w 18288000"/>
              <a:gd name="connsiteY325" fmla="*/ 5302035 h 5618895"/>
              <a:gd name="connsiteX326" fmla="*/ 1385218 w 18288000"/>
              <a:gd name="connsiteY326" fmla="*/ 5304971 h 5618895"/>
              <a:gd name="connsiteX327" fmla="*/ 1379740 w 18288000"/>
              <a:gd name="connsiteY327" fmla="*/ 5306439 h 5618895"/>
              <a:gd name="connsiteX328" fmla="*/ 1360366 w 18288000"/>
              <a:gd name="connsiteY328" fmla="*/ 5299884 h 5618895"/>
              <a:gd name="connsiteX329" fmla="*/ 1418090 w 18288000"/>
              <a:gd name="connsiteY329" fmla="*/ 5296163 h 5618895"/>
              <a:gd name="connsiteX330" fmla="*/ 1469940 w 18288000"/>
              <a:gd name="connsiteY330" fmla="*/ 5270524 h 5618895"/>
              <a:gd name="connsiteX331" fmla="*/ 1477961 w 18288000"/>
              <a:gd name="connsiteY331" fmla="*/ 5256632 h 5618895"/>
              <a:gd name="connsiteX332" fmla="*/ 15923019 w 18288000"/>
              <a:gd name="connsiteY332" fmla="*/ 5254658 h 5618895"/>
              <a:gd name="connsiteX333" fmla="*/ 15971253 w 18288000"/>
              <a:gd name="connsiteY333" fmla="*/ 5259350 h 5618895"/>
              <a:gd name="connsiteX334" fmla="*/ 16067720 w 18288000"/>
              <a:gd name="connsiteY334" fmla="*/ 5268734 h 5618895"/>
              <a:gd name="connsiteX335" fmla="*/ 16074667 w 18288000"/>
              <a:gd name="connsiteY335" fmla="*/ 5272744 h 5618895"/>
              <a:gd name="connsiteX336" fmla="*/ 16095505 w 18288000"/>
              <a:gd name="connsiteY336" fmla="*/ 5284777 h 5618895"/>
              <a:gd name="connsiteX337" fmla="*/ 16131314 w 18288000"/>
              <a:gd name="connsiteY337" fmla="*/ 5286925 h 5618895"/>
              <a:gd name="connsiteX338" fmla="*/ 16084547 w 18288000"/>
              <a:gd name="connsiteY338" fmla="*/ 5287713 h 5618895"/>
              <a:gd name="connsiteX339" fmla="*/ 16018412 w 18288000"/>
              <a:gd name="connsiteY339" fmla="*/ 5281946 h 5618895"/>
              <a:gd name="connsiteX340" fmla="*/ 15957753 w 18288000"/>
              <a:gd name="connsiteY340" fmla="*/ 5274711 h 5618895"/>
              <a:gd name="connsiteX341" fmla="*/ 15927423 w 18288000"/>
              <a:gd name="connsiteY341" fmla="*/ 5271095 h 5618895"/>
              <a:gd name="connsiteX342" fmla="*/ 15891616 w 18288000"/>
              <a:gd name="connsiteY342" fmla="*/ 5268945 h 5618895"/>
              <a:gd name="connsiteX343" fmla="*/ 15879191 w 18288000"/>
              <a:gd name="connsiteY343" fmla="*/ 5266402 h 5618895"/>
              <a:gd name="connsiteX344" fmla="*/ 15855809 w 18288000"/>
              <a:gd name="connsiteY344" fmla="*/ 5266795 h 5618895"/>
              <a:gd name="connsiteX345" fmla="*/ 15830958 w 18288000"/>
              <a:gd name="connsiteY345" fmla="*/ 5261711 h 5618895"/>
              <a:gd name="connsiteX346" fmla="*/ 15888680 w 18288000"/>
              <a:gd name="connsiteY346" fmla="*/ 5257987 h 5618895"/>
              <a:gd name="connsiteX347" fmla="*/ 15923019 w 18288000"/>
              <a:gd name="connsiteY347" fmla="*/ 5254658 h 5618895"/>
              <a:gd name="connsiteX348" fmla="*/ 3637961 w 18288000"/>
              <a:gd name="connsiteY348" fmla="*/ 5253316 h 5618895"/>
              <a:gd name="connsiteX349" fmla="*/ 3640898 w 18288000"/>
              <a:gd name="connsiteY349" fmla="*/ 5264273 h 5618895"/>
              <a:gd name="connsiteX350" fmla="*/ 3618984 w 18288000"/>
              <a:gd name="connsiteY350" fmla="*/ 5270144 h 5618895"/>
              <a:gd name="connsiteX351" fmla="*/ 3594133 w 18288000"/>
              <a:gd name="connsiteY351" fmla="*/ 5265060 h 5618895"/>
              <a:gd name="connsiteX352" fmla="*/ 1406345 w 18288000"/>
              <a:gd name="connsiteY352" fmla="*/ 5252333 h 5618895"/>
              <a:gd name="connsiteX353" fmla="*/ 1431195 w 18288000"/>
              <a:gd name="connsiteY353" fmla="*/ 5257418 h 5618895"/>
              <a:gd name="connsiteX354" fmla="*/ 1420238 w 18288000"/>
              <a:gd name="connsiteY354" fmla="*/ 5260353 h 5618895"/>
              <a:gd name="connsiteX355" fmla="*/ 1398324 w 18288000"/>
              <a:gd name="connsiteY355" fmla="*/ 5266225 h 5618895"/>
              <a:gd name="connsiteX356" fmla="*/ 1406345 w 18288000"/>
              <a:gd name="connsiteY356" fmla="*/ 5252333 h 5618895"/>
              <a:gd name="connsiteX357" fmla="*/ 2063992 w 18288000"/>
              <a:gd name="connsiteY357" fmla="*/ 5252277 h 5618895"/>
              <a:gd name="connsiteX358" fmla="*/ 2066929 w 18288000"/>
              <a:gd name="connsiteY358" fmla="*/ 5263233 h 5618895"/>
              <a:gd name="connsiteX359" fmla="*/ 2055971 w 18288000"/>
              <a:gd name="connsiteY359" fmla="*/ 5266169 h 5618895"/>
              <a:gd name="connsiteX360" fmla="*/ 137816 w 18288000"/>
              <a:gd name="connsiteY360" fmla="*/ 5251659 h 5618895"/>
              <a:gd name="connsiteX361" fmla="*/ 151710 w 18288000"/>
              <a:gd name="connsiteY361" fmla="*/ 5259681 h 5618895"/>
              <a:gd name="connsiteX362" fmla="*/ 154646 w 18288000"/>
              <a:gd name="connsiteY362" fmla="*/ 5270638 h 5618895"/>
              <a:gd name="connsiteX363" fmla="*/ 179496 w 18288000"/>
              <a:gd name="connsiteY363" fmla="*/ 5275722 h 5618895"/>
              <a:gd name="connsiteX364" fmla="*/ 187910 w 18288000"/>
              <a:gd name="connsiteY364" fmla="*/ 5285213 h 5618895"/>
              <a:gd name="connsiteX365" fmla="*/ 193390 w 18288000"/>
              <a:gd name="connsiteY365" fmla="*/ 5283745 h 5618895"/>
              <a:gd name="connsiteX366" fmla="*/ 200336 w 18288000"/>
              <a:gd name="connsiteY366" fmla="*/ 5287754 h 5618895"/>
              <a:gd name="connsiteX367" fmla="*/ 207284 w 18288000"/>
              <a:gd name="connsiteY367" fmla="*/ 5291765 h 5618895"/>
              <a:gd name="connsiteX368" fmla="*/ 174411 w 18288000"/>
              <a:gd name="connsiteY368" fmla="*/ 5300573 h 5618895"/>
              <a:gd name="connsiteX369" fmla="*/ 166390 w 18288000"/>
              <a:gd name="connsiteY369" fmla="*/ 5314467 h 5618895"/>
              <a:gd name="connsiteX370" fmla="*/ 169326 w 18288000"/>
              <a:gd name="connsiteY370" fmla="*/ 5325424 h 5618895"/>
              <a:gd name="connsiteX371" fmla="*/ 183218 w 18288000"/>
              <a:gd name="connsiteY371" fmla="*/ 5333445 h 5618895"/>
              <a:gd name="connsiteX372" fmla="*/ 219028 w 18288000"/>
              <a:gd name="connsiteY372" fmla="*/ 5335595 h 5618895"/>
              <a:gd name="connsiteX373" fmla="*/ 262856 w 18288000"/>
              <a:gd name="connsiteY373" fmla="*/ 5323851 h 5618895"/>
              <a:gd name="connsiteX374" fmla="*/ 265792 w 18288000"/>
              <a:gd name="connsiteY374" fmla="*/ 5334808 h 5618895"/>
              <a:gd name="connsiteX375" fmla="*/ 279686 w 18288000"/>
              <a:gd name="connsiteY375" fmla="*/ 5342829 h 5618895"/>
              <a:gd name="connsiteX376" fmla="*/ 300277 w 18288000"/>
              <a:gd name="connsiteY376" fmla="*/ 5336193 h 5618895"/>
              <a:gd name="connsiteX377" fmla="*/ 287707 w 18288000"/>
              <a:gd name="connsiteY377" fmla="*/ 5328936 h 5618895"/>
              <a:gd name="connsiteX378" fmla="*/ 309621 w 18288000"/>
              <a:gd name="connsiteY378" fmla="*/ 5323064 h 5618895"/>
              <a:gd name="connsiteX379" fmla="*/ 302445 w 18288000"/>
              <a:gd name="connsiteY379" fmla="*/ 5335496 h 5618895"/>
              <a:gd name="connsiteX380" fmla="*/ 306711 w 18288000"/>
              <a:gd name="connsiteY380" fmla="*/ 5334119 h 5618895"/>
              <a:gd name="connsiteX381" fmla="*/ 322046 w 18288000"/>
              <a:gd name="connsiteY381" fmla="*/ 5325607 h 5618895"/>
              <a:gd name="connsiteX382" fmla="*/ 345429 w 18288000"/>
              <a:gd name="connsiteY382" fmla="*/ 5325214 h 5618895"/>
              <a:gd name="connsiteX383" fmla="*/ 370280 w 18288000"/>
              <a:gd name="connsiteY383" fmla="*/ 5330299 h 5618895"/>
              <a:gd name="connsiteX384" fmla="*/ 409023 w 18288000"/>
              <a:gd name="connsiteY384" fmla="*/ 5343405 h 5618895"/>
              <a:gd name="connsiteX385" fmla="*/ 444831 w 18288000"/>
              <a:gd name="connsiteY385" fmla="*/ 5345554 h 5618895"/>
              <a:gd name="connsiteX386" fmla="*/ 501085 w 18288000"/>
              <a:gd name="connsiteY386" fmla="*/ 5336353 h 5618895"/>
              <a:gd name="connsiteX387" fmla="*/ 535426 w 18288000"/>
              <a:gd name="connsiteY387" fmla="*/ 5333024 h 5618895"/>
              <a:gd name="connsiteX388" fmla="*/ 541297 w 18288000"/>
              <a:gd name="connsiteY388" fmla="*/ 5354937 h 5618895"/>
              <a:gd name="connsiteX389" fmla="*/ 528872 w 18288000"/>
              <a:gd name="connsiteY389" fmla="*/ 5352396 h 5618895"/>
              <a:gd name="connsiteX390" fmla="*/ 505489 w 18288000"/>
              <a:gd name="connsiteY390" fmla="*/ 5352789 h 5618895"/>
              <a:gd name="connsiteX391" fmla="*/ 458725 w 18288000"/>
              <a:gd name="connsiteY391" fmla="*/ 5353576 h 5618895"/>
              <a:gd name="connsiteX392" fmla="*/ 354237 w 18288000"/>
              <a:gd name="connsiteY392" fmla="*/ 5358085 h 5618895"/>
              <a:gd name="connsiteX393" fmla="*/ 330854 w 18288000"/>
              <a:gd name="connsiteY393" fmla="*/ 5358478 h 5618895"/>
              <a:gd name="connsiteX394" fmla="*/ 318429 w 18288000"/>
              <a:gd name="connsiteY394" fmla="*/ 5355935 h 5618895"/>
              <a:gd name="connsiteX395" fmla="*/ 266185 w 18288000"/>
              <a:gd name="connsiteY395" fmla="*/ 5358191 h 5618895"/>
              <a:gd name="connsiteX396" fmla="*/ 161698 w 18288000"/>
              <a:gd name="connsiteY396" fmla="*/ 5362699 h 5618895"/>
              <a:gd name="connsiteX397" fmla="*/ 95561 w 18288000"/>
              <a:gd name="connsiteY397" fmla="*/ 5356933 h 5618895"/>
              <a:gd name="connsiteX398" fmla="*/ 48795 w 18288000"/>
              <a:gd name="connsiteY398" fmla="*/ 5357720 h 5618895"/>
              <a:gd name="connsiteX399" fmla="*/ 23946 w 18288000"/>
              <a:gd name="connsiteY399" fmla="*/ 5352635 h 5618895"/>
              <a:gd name="connsiteX400" fmla="*/ 0 w 18288000"/>
              <a:gd name="connsiteY400" fmla="*/ 5351197 h 5618895"/>
              <a:gd name="connsiteX401" fmla="*/ 0 w 18288000"/>
              <a:gd name="connsiteY401" fmla="*/ 5302041 h 5618895"/>
              <a:gd name="connsiteX402" fmla="*/ 37051 w 18288000"/>
              <a:gd name="connsiteY402" fmla="*/ 5313890 h 5618895"/>
              <a:gd name="connsiteX403" fmla="*/ 71392 w 18288000"/>
              <a:gd name="connsiteY403" fmla="*/ 5310561 h 5618895"/>
              <a:gd name="connsiteX404" fmla="*/ 91837 w 18288000"/>
              <a:gd name="connsiteY404" fmla="*/ 5299210 h 5618895"/>
              <a:gd name="connsiteX405" fmla="*/ 138603 w 18288000"/>
              <a:gd name="connsiteY405" fmla="*/ 5298425 h 5618895"/>
              <a:gd name="connsiteX406" fmla="*/ 160518 w 18288000"/>
              <a:gd name="connsiteY406" fmla="*/ 5292553 h 5618895"/>
              <a:gd name="connsiteX407" fmla="*/ 121774 w 18288000"/>
              <a:gd name="connsiteY407" fmla="*/ 5279446 h 5618895"/>
              <a:gd name="connsiteX408" fmla="*/ 98392 w 18288000"/>
              <a:gd name="connsiteY408" fmla="*/ 5279838 h 5618895"/>
              <a:gd name="connsiteX409" fmla="*/ 120306 w 18288000"/>
              <a:gd name="connsiteY409" fmla="*/ 5273966 h 5618895"/>
              <a:gd name="connsiteX410" fmla="*/ 129795 w 18288000"/>
              <a:gd name="connsiteY410" fmla="*/ 5265553 h 5618895"/>
              <a:gd name="connsiteX411" fmla="*/ 137816 w 18288000"/>
              <a:gd name="connsiteY411" fmla="*/ 5251659 h 5618895"/>
              <a:gd name="connsiteX412" fmla="*/ 8479 w 18288000"/>
              <a:gd name="connsiteY412" fmla="*/ 5251083 h 5618895"/>
              <a:gd name="connsiteX413" fmla="*/ 33329 w 18288000"/>
              <a:gd name="connsiteY413" fmla="*/ 5256168 h 5618895"/>
              <a:gd name="connsiteX414" fmla="*/ 12883 w 18288000"/>
              <a:gd name="connsiteY414" fmla="*/ 5267519 h 5618895"/>
              <a:gd name="connsiteX415" fmla="*/ 0 w 18288000"/>
              <a:gd name="connsiteY415" fmla="*/ 5271977 h 5618895"/>
              <a:gd name="connsiteX416" fmla="*/ 0 w 18288000"/>
              <a:gd name="connsiteY416" fmla="*/ 5253355 h 5618895"/>
              <a:gd name="connsiteX417" fmla="*/ 112967 w 18288000"/>
              <a:gd name="connsiteY417" fmla="*/ 5246574 h 5618895"/>
              <a:gd name="connsiteX418" fmla="*/ 115903 w 18288000"/>
              <a:gd name="connsiteY418" fmla="*/ 5257531 h 5618895"/>
              <a:gd name="connsiteX419" fmla="*/ 104944 w 18288000"/>
              <a:gd name="connsiteY419" fmla="*/ 5260467 h 5618895"/>
              <a:gd name="connsiteX420" fmla="*/ 103476 w 18288000"/>
              <a:gd name="connsiteY420" fmla="*/ 5254988 h 5618895"/>
              <a:gd name="connsiteX421" fmla="*/ 112967 w 18288000"/>
              <a:gd name="connsiteY421" fmla="*/ 5246574 h 5618895"/>
              <a:gd name="connsiteX422" fmla="*/ 335834 w 18288000"/>
              <a:gd name="connsiteY422" fmla="*/ 5245577 h 5618895"/>
              <a:gd name="connsiteX423" fmla="*/ 338769 w 18288000"/>
              <a:gd name="connsiteY423" fmla="*/ 5256534 h 5618895"/>
              <a:gd name="connsiteX424" fmla="*/ 349728 w 18288000"/>
              <a:gd name="connsiteY424" fmla="*/ 5253597 h 5618895"/>
              <a:gd name="connsiteX425" fmla="*/ 352664 w 18288000"/>
              <a:gd name="connsiteY425" fmla="*/ 5264555 h 5618895"/>
              <a:gd name="connsiteX426" fmla="*/ 319792 w 18288000"/>
              <a:gd name="connsiteY426" fmla="*/ 5273363 h 5618895"/>
              <a:gd name="connsiteX427" fmla="*/ 335834 w 18288000"/>
              <a:gd name="connsiteY427" fmla="*/ 5245577 h 5618895"/>
              <a:gd name="connsiteX428" fmla="*/ 18114426 w 18288000"/>
              <a:gd name="connsiteY428" fmla="*/ 5237055 h 5618895"/>
              <a:gd name="connsiteX429" fmla="*/ 18140742 w 18288000"/>
              <a:gd name="connsiteY429" fmla="*/ 5247619 h 5618895"/>
              <a:gd name="connsiteX430" fmla="*/ 18142210 w 18288000"/>
              <a:gd name="connsiteY430" fmla="*/ 5253098 h 5618895"/>
              <a:gd name="connsiteX431" fmla="*/ 18128318 w 18288000"/>
              <a:gd name="connsiteY431" fmla="*/ 5245078 h 5618895"/>
              <a:gd name="connsiteX432" fmla="*/ 18103466 w 18288000"/>
              <a:gd name="connsiteY432" fmla="*/ 5239991 h 5618895"/>
              <a:gd name="connsiteX433" fmla="*/ 1554661 w 18288000"/>
              <a:gd name="connsiteY433" fmla="*/ 5236080 h 5618895"/>
              <a:gd name="connsiteX434" fmla="*/ 1572567 w 18288000"/>
              <a:gd name="connsiteY434" fmla="*/ 5237153 h 5618895"/>
              <a:gd name="connsiteX435" fmla="*/ 1579511 w 18288000"/>
              <a:gd name="connsiteY435" fmla="*/ 5241165 h 5618895"/>
              <a:gd name="connsiteX436" fmla="*/ 1557596 w 18288000"/>
              <a:gd name="connsiteY436" fmla="*/ 5247037 h 5618895"/>
              <a:gd name="connsiteX437" fmla="*/ 1543704 w 18288000"/>
              <a:gd name="connsiteY437" fmla="*/ 5239016 h 5618895"/>
              <a:gd name="connsiteX438" fmla="*/ 1730765 w 18288000"/>
              <a:gd name="connsiteY438" fmla="*/ 5235868 h 5618895"/>
              <a:gd name="connsiteX439" fmla="*/ 1733701 w 18288000"/>
              <a:gd name="connsiteY439" fmla="*/ 5246826 h 5618895"/>
              <a:gd name="connsiteX440" fmla="*/ 1708850 w 18288000"/>
              <a:gd name="connsiteY440" fmla="*/ 5241740 h 5618895"/>
              <a:gd name="connsiteX441" fmla="*/ 1906868 w 18288000"/>
              <a:gd name="connsiteY441" fmla="*/ 5235658 h 5618895"/>
              <a:gd name="connsiteX442" fmla="*/ 1942675 w 18288000"/>
              <a:gd name="connsiteY442" fmla="*/ 5237807 h 5618895"/>
              <a:gd name="connsiteX443" fmla="*/ 1876931 w 18288000"/>
              <a:gd name="connsiteY443" fmla="*/ 5255423 h 5618895"/>
              <a:gd name="connsiteX444" fmla="*/ 1863039 w 18288000"/>
              <a:gd name="connsiteY444" fmla="*/ 5247402 h 5618895"/>
              <a:gd name="connsiteX445" fmla="*/ 1879474 w 18288000"/>
              <a:gd name="connsiteY445" fmla="*/ 5242998 h 5618895"/>
              <a:gd name="connsiteX446" fmla="*/ 1906868 w 18288000"/>
              <a:gd name="connsiteY446" fmla="*/ 5235658 h 5618895"/>
              <a:gd name="connsiteX447" fmla="*/ 1601426 w 18288000"/>
              <a:gd name="connsiteY447" fmla="*/ 5235293 h 5618895"/>
              <a:gd name="connsiteX448" fmla="*/ 1626277 w 18288000"/>
              <a:gd name="connsiteY448" fmla="*/ 5240379 h 5618895"/>
              <a:gd name="connsiteX449" fmla="*/ 1593406 w 18288000"/>
              <a:gd name="connsiteY449" fmla="*/ 5249187 h 5618895"/>
              <a:gd name="connsiteX450" fmla="*/ 17176724 w 18288000"/>
              <a:gd name="connsiteY450" fmla="*/ 5232881 h 5618895"/>
              <a:gd name="connsiteX451" fmla="*/ 17185676 w 18288000"/>
              <a:gd name="connsiteY451" fmla="*/ 5233418 h 5618895"/>
              <a:gd name="connsiteX452" fmla="*/ 17198102 w 18288000"/>
              <a:gd name="connsiteY452" fmla="*/ 5235961 h 5618895"/>
              <a:gd name="connsiteX453" fmla="*/ 17176186 w 18288000"/>
              <a:gd name="connsiteY453" fmla="*/ 5241833 h 5618895"/>
              <a:gd name="connsiteX454" fmla="*/ 17174718 w 18288000"/>
              <a:gd name="connsiteY454" fmla="*/ 5236354 h 5618895"/>
              <a:gd name="connsiteX455" fmla="*/ 17176724 w 18288000"/>
              <a:gd name="connsiteY455" fmla="*/ 5232881 h 5618895"/>
              <a:gd name="connsiteX456" fmla="*/ 18218912 w 18288000"/>
              <a:gd name="connsiteY456" fmla="*/ 5232546 h 5618895"/>
              <a:gd name="connsiteX457" fmla="*/ 18268610 w 18288000"/>
              <a:gd name="connsiteY457" fmla="*/ 5242718 h 5618895"/>
              <a:gd name="connsiteX458" fmla="*/ 18271546 w 18288000"/>
              <a:gd name="connsiteY458" fmla="*/ 5253674 h 5618895"/>
              <a:gd name="connsiteX459" fmla="*/ 18248166 w 18288000"/>
              <a:gd name="connsiteY459" fmla="*/ 5254067 h 5618895"/>
              <a:gd name="connsiteX460" fmla="*/ 18235740 w 18288000"/>
              <a:gd name="connsiteY460" fmla="*/ 5251525 h 5618895"/>
              <a:gd name="connsiteX461" fmla="*/ 18199936 w 18288000"/>
              <a:gd name="connsiteY461" fmla="*/ 5249374 h 5618895"/>
              <a:gd name="connsiteX462" fmla="*/ 18196998 w 18288000"/>
              <a:gd name="connsiteY462" fmla="*/ 5238418 h 5618895"/>
              <a:gd name="connsiteX463" fmla="*/ 18218912 w 18288000"/>
              <a:gd name="connsiteY463" fmla="*/ 5232546 h 5618895"/>
              <a:gd name="connsiteX464" fmla="*/ 17784134 w 18288000"/>
              <a:gd name="connsiteY464" fmla="*/ 5231605 h 5618895"/>
              <a:gd name="connsiteX465" fmla="*/ 17855750 w 18288000"/>
              <a:gd name="connsiteY465" fmla="*/ 5235904 h 5618895"/>
              <a:gd name="connsiteX466" fmla="*/ 17891556 w 18288000"/>
              <a:gd name="connsiteY466" fmla="*/ 5238053 h 5618895"/>
              <a:gd name="connsiteX467" fmla="*/ 17927364 w 18288000"/>
              <a:gd name="connsiteY467" fmla="*/ 5240201 h 5618895"/>
              <a:gd name="connsiteX468" fmla="*/ 17919342 w 18288000"/>
              <a:gd name="connsiteY468" fmla="*/ 5254096 h 5618895"/>
              <a:gd name="connsiteX469" fmla="*/ 17900364 w 18288000"/>
              <a:gd name="connsiteY469" fmla="*/ 5270924 h 5618895"/>
              <a:gd name="connsiteX470" fmla="*/ 17850664 w 18288000"/>
              <a:gd name="connsiteY470" fmla="*/ 5260753 h 5618895"/>
              <a:gd name="connsiteX471" fmla="*/ 17811918 w 18288000"/>
              <a:gd name="connsiteY471" fmla="*/ 5247649 h 5618895"/>
              <a:gd name="connsiteX472" fmla="*/ 17798026 w 18288000"/>
              <a:gd name="connsiteY472" fmla="*/ 5239626 h 5618895"/>
              <a:gd name="connsiteX473" fmla="*/ 742827 w 18288000"/>
              <a:gd name="connsiteY473" fmla="*/ 5230475 h 5618895"/>
              <a:gd name="connsiteX474" fmla="*/ 731869 w 18288000"/>
              <a:gd name="connsiteY474" fmla="*/ 5233411 h 5618895"/>
              <a:gd name="connsiteX475" fmla="*/ 734805 w 18288000"/>
              <a:gd name="connsiteY475" fmla="*/ 5244368 h 5618895"/>
              <a:gd name="connsiteX476" fmla="*/ 742827 w 18288000"/>
              <a:gd name="connsiteY476" fmla="*/ 5230475 h 5618895"/>
              <a:gd name="connsiteX477" fmla="*/ 1317901 w 18288000"/>
              <a:gd name="connsiteY477" fmla="*/ 5229055 h 5618895"/>
              <a:gd name="connsiteX478" fmla="*/ 1367601 w 18288000"/>
              <a:gd name="connsiteY478" fmla="*/ 5239226 h 5618895"/>
              <a:gd name="connsiteX479" fmla="*/ 1345686 w 18288000"/>
              <a:gd name="connsiteY479" fmla="*/ 5245098 h 5618895"/>
              <a:gd name="connsiteX480" fmla="*/ 1334730 w 18288000"/>
              <a:gd name="connsiteY480" fmla="*/ 5248034 h 5618895"/>
              <a:gd name="connsiteX481" fmla="*/ 1337666 w 18288000"/>
              <a:gd name="connsiteY481" fmla="*/ 5258992 h 5618895"/>
              <a:gd name="connsiteX482" fmla="*/ 1320837 w 18288000"/>
              <a:gd name="connsiteY482" fmla="*/ 5240013 h 5618895"/>
              <a:gd name="connsiteX483" fmla="*/ 1317901 w 18288000"/>
              <a:gd name="connsiteY483" fmla="*/ 5229055 h 5618895"/>
              <a:gd name="connsiteX484" fmla="*/ 775430 w 18288000"/>
              <a:gd name="connsiteY484" fmla="*/ 5226143 h 5618895"/>
              <a:gd name="connsiteX485" fmla="*/ 771687 w 18288000"/>
              <a:gd name="connsiteY485" fmla="*/ 5228614 h 5618895"/>
              <a:gd name="connsiteX486" fmla="*/ 778634 w 18288000"/>
              <a:gd name="connsiteY486" fmla="*/ 5232623 h 5618895"/>
              <a:gd name="connsiteX487" fmla="*/ 775430 w 18288000"/>
              <a:gd name="connsiteY487" fmla="*/ 5226143 h 5618895"/>
              <a:gd name="connsiteX488" fmla="*/ 1469153 w 18288000"/>
              <a:gd name="connsiteY488" fmla="*/ 5223760 h 5618895"/>
              <a:gd name="connsiteX489" fmla="*/ 1481578 w 18288000"/>
              <a:gd name="connsiteY489" fmla="*/ 5226302 h 5618895"/>
              <a:gd name="connsiteX490" fmla="*/ 1472089 w 18288000"/>
              <a:gd name="connsiteY490" fmla="*/ 5234717 h 5618895"/>
              <a:gd name="connsiteX491" fmla="*/ 1465142 w 18288000"/>
              <a:gd name="connsiteY491" fmla="*/ 5230706 h 5618895"/>
              <a:gd name="connsiteX492" fmla="*/ 1458197 w 18288000"/>
              <a:gd name="connsiteY492" fmla="*/ 5226696 h 5618895"/>
              <a:gd name="connsiteX493" fmla="*/ 1469153 w 18288000"/>
              <a:gd name="connsiteY493" fmla="*/ 5223760 h 5618895"/>
              <a:gd name="connsiteX494" fmla="*/ 17335460 w 18288000"/>
              <a:gd name="connsiteY494" fmla="*/ 5222642 h 5618895"/>
              <a:gd name="connsiteX495" fmla="*/ 17349354 w 18288000"/>
              <a:gd name="connsiteY495" fmla="*/ 5230664 h 5618895"/>
              <a:gd name="connsiteX496" fmla="*/ 17338396 w 18288000"/>
              <a:gd name="connsiteY496" fmla="*/ 5233600 h 5618895"/>
              <a:gd name="connsiteX497" fmla="*/ 17324504 w 18288000"/>
              <a:gd name="connsiteY497" fmla="*/ 5225578 h 5618895"/>
              <a:gd name="connsiteX498" fmla="*/ 17335460 w 18288000"/>
              <a:gd name="connsiteY498" fmla="*/ 5222642 h 5618895"/>
              <a:gd name="connsiteX499" fmla="*/ 1889769 w 18288000"/>
              <a:gd name="connsiteY499" fmla="*/ 5221156 h 5618895"/>
              <a:gd name="connsiteX500" fmla="*/ 1892974 w 18288000"/>
              <a:gd name="connsiteY500" fmla="*/ 5227637 h 5618895"/>
              <a:gd name="connsiteX501" fmla="*/ 1882017 w 18288000"/>
              <a:gd name="connsiteY501" fmla="*/ 5230573 h 5618895"/>
              <a:gd name="connsiteX502" fmla="*/ 1886028 w 18288000"/>
              <a:gd name="connsiteY502" fmla="*/ 5223626 h 5618895"/>
              <a:gd name="connsiteX503" fmla="*/ 1889769 w 18288000"/>
              <a:gd name="connsiteY503" fmla="*/ 5221156 h 5618895"/>
              <a:gd name="connsiteX504" fmla="*/ 3955237 w 18288000"/>
              <a:gd name="connsiteY504" fmla="*/ 5221149 h 5618895"/>
              <a:gd name="connsiteX505" fmla="*/ 3959446 w 18288000"/>
              <a:gd name="connsiteY505" fmla="*/ 5225894 h 5618895"/>
              <a:gd name="connsiteX506" fmla="*/ 3948487 w 18288000"/>
              <a:gd name="connsiteY506" fmla="*/ 5228830 h 5618895"/>
              <a:gd name="connsiteX507" fmla="*/ 3955237 w 18288000"/>
              <a:gd name="connsiteY507" fmla="*/ 5221149 h 5618895"/>
              <a:gd name="connsiteX508" fmla="*/ 2184522 w 18288000"/>
              <a:gd name="connsiteY508" fmla="*/ 5219981 h 5618895"/>
              <a:gd name="connsiteX509" fmla="*/ 2165544 w 18288000"/>
              <a:gd name="connsiteY509" fmla="*/ 5236809 h 5618895"/>
              <a:gd name="connsiteX510" fmla="*/ 2187457 w 18288000"/>
              <a:gd name="connsiteY510" fmla="*/ 5230937 h 5618895"/>
              <a:gd name="connsiteX511" fmla="*/ 2212308 w 18288000"/>
              <a:gd name="connsiteY511" fmla="*/ 5236023 h 5618895"/>
              <a:gd name="connsiteX512" fmla="*/ 2209768 w 18288000"/>
              <a:gd name="connsiteY512" fmla="*/ 5248448 h 5618895"/>
              <a:gd name="connsiteX513" fmla="*/ 2226202 w 18288000"/>
              <a:gd name="connsiteY513" fmla="*/ 5244044 h 5618895"/>
              <a:gd name="connsiteX514" fmla="*/ 2220330 w 18288000"/>
              <a:gd name="connsiteY514" fmla="*/ 5222129 h 5618895"/>
              <a:gd name="connsiteX515" fmla="*/ 2209372 w 18288000"/>
              <a:gd name="connsiteY515" fmla="*/ 5225065 h 5618895"/>
              <a:gd name="connsiteX516" fmla="*/ 17756348 w 18288000"/>
              <a:gd name="connsiteY516" fmla="*/ 5215562 h 5618895"/>
              <a:gd name="connsiteX517" fmla="*/ 17770238 w 18288000"/>
              <a:gd name="connsiteY517" fmla="*/ 5223583 h 5618895"/>
              <a:gd name="connsiteX518" fmla="*/ 17748324 w 18288000"/>
              <a:gd name="connsiteY518" fmla="*/ 5229455 h 5618895"/>
              <a:gd name="connsiteX519" fmla="*/ 17756348 w 18288000"/>
              <a:gd name="connsiteY519" fmla="*/ 5215562 h 5618895"/>
              <a:gd name="connsiteX520" fmla="*/ 10627 w 18288000"/>
              <a:gd name="connsiteY520" fmla="*/ 5215276 h 5618895"/>
              <a:gd name="connsiteX521" fmla="*/ 35478 w 18288000"/>
              <a:gd name="connsiteY521" fmla="*/ 5220361 h 5618895"/>
              <a:gd name="connsiteX522" fmla="*/ 30000 w 18288000"/>
              <a:gd name="connsiteY522" fmla="*/ 5221828 h 5618895"/>
              <a:gd name="connsiteX523" fmla="*/ 24521 w 18288000"/>
              <a:gd name="connsiteY523" fmla="*/ 5223296 h 5618895"/>
              <a:gd name="connsiteX524" fmla="*/ 0 w 18288000"/>
              <a:gd name="connsiteY524" fmla="*/ 5225674 h 5618895"/>
              <a:gd name="connsiteX525" fmla="*/ 0 w 18288000"/>
              <a:gd name="connsiteY525" fmla="*/ 5216306 h 5618895"/>
              <a:gd name="connsiteX526" fmla="*/ 17508630 w 18288000"/>
              <a:gd name="connsiteY526" fmla="*/ 5211475 h 5618895"/>
              <a:gd name="connsiteX527" fmla="*/ 17500606 w 18288000"/>
              <a:gd name="connsiteY527" fmla="*/ 5225368 h 5618895"/>
              <a:gd name="connsiteX528" fmla="*/ 17467736 w 18288000"/>
              <a:gd name="connsiteY528" fmla="*/ 5234175 h 5618895"/>
              <a:gd name="connsiteX529" fmla="*/ 17464802 w 18288000"/>
              <a:gd name="connsiteY529" fmla="*/ 5223219 h 5618895"/>
              <a:gd name="connsiteX530" fmla="*/ 17461864 w 18288000"/>
              <a:gd name="connsiteY530" fmla="*/ 5212260 h 5618895"/>
              <a:gd name="connsiteX531" fmla="*/ 17508630 w 18288000"/>
              <a:gd name="connsiteY531" fmla="*/ 5211475 h 5618895"/>
              <a:gd name="connsiteX532" fmla="*/ 137030 w 18288000"/>
              <a:gd name="connsiteY532" fmla="*/ 5204895 h 5618895"/>
              <a:gd name="connsiteX533" fmla="*/ 139966 w 18288000"/>
              <a:gd name="connsiteY533" fmla="*/ 5215851 h 5618895"/>
              <a:gd name="connsiteX534" fmla="*/ 150923 w 18288000"/>
              <a:gd name="connsiteY534" fmla="*/ 5212916 h 5618895"/>
              <a:gd name="connsiteX535" fmla="*/ 137030 w 18288000"/>
              <a:gd name="connsiteY535" fmla="*/ 5204895 h 5618895"/>
              <a:gd name="connsiteX536" fmla="*/ 882728 w 18288000"/>
              <a:gd name="connsiteY536" fmla="*/ 5204732 h 5618895"/>
              <a:gd name="connsiteX537" fmla="*/ 867760 w 18288000"/>
              <a:gd name="connsiteY537" fmla="*/ 5214615 h 5618895"/>
              <a:gd name="connsiteX538" fmla="*/ 869228 w 18288000"/>
              <a:gd name="connsiteY538" fmla="*/ 5220094 h 5618895"/>
              <a:gd name="connsiteX539" fmla="*/ 926950 w 18288000"/>
              <a:gd name="connsiteY539" fmla="*/ 5216371 h 5618895"/>
              <a:gd name="connsiteX540" fmla="*/ 948865 w 18288000"/>
              <a:gd name="connsiteY540" fmla="*/ 5210499 h 5618895"/>
              <a:gd name="connsiteX541" fmla="*/ 925483 w 18288000"/>
              <a:gd name="connsiteY541" fmla="*/ 5210893 h 5618895"/>
              <a:gd name="connsiteX542" fmla="*/ 900632 w 18288000"/>
              <a:gd name="connsiteY542" fmla="*/ 5205807 h 5618895"/>
              <a:gd name="connsiteX543" fmla="*/ 882728 w 18288000"/>
              <a:gd name="connsiteY543" fmla="*/ 5204732 h 5618895"/>
              <a:gd name="connsiteX544" fmla="*/ 2555706 w 18288000"/>
              <a:gd name="connsiteY544" fmla="*/ 5202730 h 5618895"/>
              <a:gd name="connsiteX545" fmla="*/ 2558643 w 18288000"/>
              <a:gd name="connsiteY545" fmla="*/ 5213687 h 5618895"/>
              <a:gd name="connsiteX546" fmla="*/ 2641215 w 18288000"/>
              <a:gd name="connsiteY546" fmla="*/ 5215049 h 5618895"/>
              <a:gd name="connsiteX547" fmla="*/ 2679958 w 18288000"/>
              <a:gd name="connsiteY547" fmla="*/ 5228156 h 5618895"/>
              <a:gd name="connsiteX548" fmla="*/ 2690916 w 18288000"/>
              <a:gd name="connsiteY548" fmla="*/ 5225220 h 5618895"/>
              <a:gd name="connsiteX549" fmla="*/ 2718309 w 18288000"/>
              <a:gd name="connsiteY549" fmla="*/ 5217880 h 5618895"/>
              <a:gd name="connsiteX550" fmla="*/ 2748639 w 18288000"/>
              <a:gd name="connsiteY550" fmla="*/ 5221497 h 5618895"/>
              <a:gd name="connsiteX551" fmla="*/ 2682894 w 18288000"/>
              <a:gd name="connsiteY551" fmla="*/ 5239113 h 5618895"/>
              <a:gd name="connsiteX552" fmla="*/ 2652566 w 18288000"/>
              <a:gd name="connsiteY552" fmla="*/ 5235496 h 5618895"/>
              <a:gd name="connsiteX553" fmla="*/ 2628108 w 18288000"/>
              <a:gd name="connsiteY553" fmla="*/ 5253793 h 5618895"/>
              <a:gd name="connsiteX554" fmla="*/ 2606195 w 18288000"/>
              <a:gd name="connsiteY554" fmla="*/ 5259665 h 5618895"/>
              <a:gd name="connsiteX555" fmla="*/ 2585748 w 18288000"/>
              <a:gd name="connsiteY555" fmla="*/ 5271016 h 5618895"/>
              <a:gd name="connsiteX556" fmla="*/ 2576259 w 18288000"/>
              <a:gd name="connsiteY556" fmla="*/ 5279431 h 5618895"/>
              <a:gd name="connsiteX557" fmla="*/ 2562365 w 18288000"/>
              <a:gd name="connsiteY557" fmla="*/ 5271409 h 5618895"/>
              <a:gd name="connsiteX558" fmla="*/ 2548472 w 18288000"/>
              <a:gd name="connsiteY558" fmla="*/ 5263388 h 5618895"/>
              <a:gd name="connsiteX559" fmla="*/ 2545536 w 18288000"/>
              <a:gd name="connsiteY559" fmla="*/ 5252431 h 5618895"/>
              <a:gd name="connsiteX560" fmla="*/ 2531642 w 18288000"/>
              <a:gd name="connsiteY560" fmla="*/ 5244409 h 5618895"/>
              <a:gd name="connsiteX561" fmla="*/ 2520686 w 18288000"/>
              <a:gd name="connsiteY561" fmla="*/ 5247345 h 5618895"/>
              <a:gd name="connsiteX562" fmla="*/ 2492899 w 18288000"/>
              <a:gd name="connsiteY562" fmla="*/ 5231303 h 5618895"/>
              <a:gd name="connsiteX563" fmla="*/ 2479006 w 18288000"/>
              <a:gd name="connsiteY563" fmla="*/ 5223281 h 5618895"/>
              <a:gd name="connsiteX564" fmla="*/ 2503855 w 18288000"/>
              <a:gd name="connsiteY564" fmla="*/ 5228367 h 5618895"/>
              <a:gd name="connsiteX565" fmla="*/ 2536729 w 18288000"/>
              <a:gd name="connsiteY565" fmla="*/ 5219559 h 5618895"/>
              <a:gd name="connsiteX566" fmla="*/ 2544749 w 18288000"/>
              <a:gd name="connsiteY566" fmla="*/ 5205666 h 5618895"/>
              <a:gd name="connsiteX567" fmla="*/ 17412160 w 18288000"/>
              <a:gd name="connsiteY567" fmla="*/ 5202090 h 5618895"/>
              <a:gd name="connsiteX568" fmla="*/ 17428990 w 18288000"/>
              <a:gd name="connsiteY568" fmla="*/ 5221069 h 5618895"/>
              <a:gd name="connsiteX569" fmla="*/ 17379290 w 18288000"/>
              <a:gd name="connsiteY569" fmla="*/ 5210898 h 5618895"/>
              <a:gd name="connsiteX570" fmla="*/ 17354440 w 18288000"/>
              <a:gd name="connsiteY570" fmla="*/ 5205813 h 5618895"/>
              <a:gd name="connsiteX571" fmla="*/ 17081870 w 18288000"/>
              <a:gd name="connsiteY571" fmla="*/ 5196640 h 5618895"/>
              <a:gd name="connsiteX572" fmla="*/ 17084806 w 18288000"/>
              <a:gd name="connsiteY572" fmla="*/ 5207598 h 5618895"/>
              <a:gd name="connsiteX573" fmla="*/ 17059956 w 18288000"/>
              <a:gd name="connsiteY573" fmla="*/ 5202512 h 5618895"/>
              <a:gd name="connsiteX574" fmla="*/ 2894020 w 18288000"/>
              <a:gd name="connsiteY574" fmla="*/ 5194287 h 5618895"/>
              <a:gd name="connsiteX575" fmla="*/ 2943721 w 18288000"/>
              <a:gd name="connsiteY575" fmla="*/ 5204458 h 5618895"/>
              <a:gd name="connsiteX576" fmla="*/ 2976592 w 18288000"/>
              <a:gd name="connsiteY576" fmla="*/ 5195650 h 5618895"/>
              <a:gd name="connsiteX577" fmla="*/ 2990486 w 18288000"/>
              <a:gd name="connsiteY577" fmla="*/ 5203671 h 5618895"/>
              <a:gd name="connsiteX578" fmla="*/ 3012400 w 18288000"/>
              <a:gd name="connsiteY578" fmla="*/ 5197799 h 5618895"/>
              <a:gd name="connsiteX579" fmla="*/ 3026293 w 18288000"/>
              <a:gd name="connsiteY579" fmla="*/ 5205819 h 5618895"/>
              <a:gd name="connsiteX580" fmla="*/ 3015335 w 18288000"/>
              <a:gd name="connsiteY580" fmla="*/ 5208755 h 5618895"/>
              <a:gd name="connsiteX581" fmla="*/ 2946656 w 18288000"/>
              <a:gd name="connsiteY581" fmla="*/ 5215415 h 5618895"/>
              <a:gd name="connsiteX582" fmla="*/ 2960549 w 18288000"/>
              <a:gd name="connsiteY582" fmla="*/ 5223435 h 5618895"/>
              <a:gd name="connsiteX583" fmla="*/ 2949593 w 18288000"/>
              <a:gd name="connsiteY583" fmla="*/ 5226371 h 5618895"/>
              <a:gd name="connsiteX584" fmla="*/ 2963485 w 18288000"/>
              <a:gd name="connsiteY584" fmla="*/ 5234394 h 5618895"/>
              <a:gd name="connsiteX585" fmla="*/ 2994889 w 18288000"/>
              <a:gd name="connsiteY585" fmla="*/ 5220107 h 5618895"/>
              <a:gd name="connsiteX586" fmla="*/ 2998899 w 18288000"/>
              <a:gd name="connsiteY586" fmla="*/ 5213159 h 5618895"/>
              <a:gd name="connsiteX587" fmla="*/ 2996357 w 18288000"/>
              <a:gd name="connsiteY587" fmla="*/ 5225586 h 5618895"/>
              <a:gd name="connsiteX588" fmla="*/ 3010250 w 18288000"/>
              <a:gd name="connsiteY588" fmla="*/ 5233606 h 5618895"/>
              <a:gd name="connsiteX589" fmla="*/ 2966422 w 18288000"/>
              <a:gd name="connsiteY589" fmla="*/ 5245350 h 5618895"/>
              <a:gd name="connsiteX590" fmla="*/ 2908699 w 18288000"/>
              <a:gd name="connsiteY590" fmla="*/ 5249074 h 5618895"/>
              <a:gd name="connsiteX591" fmla="*/ 2905763 w 18288000"/>
              <a:gd name="connsiteY591" fmla="*/ 5238115 h 5618895"/>
              <a:gd name="connsiteX592" fmla="*/ 2913785 w 18288000"/>
              <a:gd name="connsiteY592" fmla="*/ 5224223 h 5618895"/>
              <a:gd name="connsiteX593" fmla="*/ 2908307 w 18288000"/>
              <a:gd name="connsiteY593" fmla="*/ 5225691 h 5618895"/>
              <a:gd name="connsiteX594" fmla="*/ 2891870 w 18288000"/>
              <a:gd name="connsiteY594" fmla="*/ 5230095 h 5618895"/>
              <a:gd name="connsiteX595" fmla="*/ 2880913 w 18288000"/>
              <a:gd name="connsiteY595" fmla="*/ 5233031 h 5618895"/>
              <a:gd name="connsiteX596" fmla="*/ 2883848 w 18288000"/>
              <a:gd name="connsiteY596" fmla="*/ 5243987 h 5618895"/>
              <a:gd name="connsiteX597" fmla="*/ 2869955 w 18288000"/>
              <a:gd name="connsiteY597" fmla="*/ 5235967 h 5618895"/>
              <a:gd name="connsiteX598" fmla="*/ 2856064 w 18288000"/>
              <a:gd name="connsiteY598" fmla="*/ 5227946 h 5618895"/>
              <a:gd name="connsiteX599" fmla="*/ 2837084 w 18288000"/>
              <a:gd name="connsiteY599" fmla="*/ 5244775 h 5618895"/>
              <a:gd name="connsiteX600" fmla="*/ 2823190 w 18288000"/>
              <a:gd name="connsiteY600" fmla="*/ 5236754 h 5618895"/>
              <a:gd name="connsiteX601" fmla="*/ 2790318 w 18288000"/>
              <a:gd name="connsiteY601" fmla="*/ 5245562 h 5618895"/>
              <a:gd name="connsiteX602" fmla="*/ 2784840 w 18288000"/>
              <a:gd name="connsiteY602" fmla="*/ 5247030 h 5618895"/>
              <a:gd name="connsiteX603" fmla="*/ 2768404 w 18288000"/>
              <a:gd name="connsiteY603" fmla="*/ 5251434 h 5618895"/>
              <a:gd name="connsiteX604" fmla="*/ 2749426 w 18288000"/>
              <a:gd name="connsiteY604" fmla="*/ 5268262 h 5618895"/>
              <a:gd name="connsiteX605" fmla="*/ 2760383 w 18288000"/>
              <a:gd name="connsiteY605" fmla="*/ 5265327 h 5618895"/>
              <a:gd name="connsiteX606" fmla="*/ 2761851 w 18288000"/>
              <a:gd name="connsiteY606" fmla="*/ 5270806 h 5618895"/>
              <a:gd name="connsiteX607" fmla="*/ 2734457 w 18288000"/>
              <a:gd name="connsiteY607" fmla="*/ 5278146 h 5618895"/>
              <a:gd name="connsiteX608" fmla="*/ 2680746 w 18288000"/>
              <a:gd name="connsiteY608" fmla="*/ 5274922 h 5618895"/>
              <a:gd name="connsiteX609" fmla="*/ 2642002 w 18288000"/>
              <a:gd name="connsiteY609" fmla="*/ 5261815 h 5618895"/>
              <a:gd name="connsiteX610" fmla="*/ 2677811 w 18288000"/>
              <a:gd name="connsiteY610" fmla="*/ 5263964 h 5618895"/>
              <a:gd name="connsiteX611" fmla="*/ 2695713 w 18288000"/>
              <a:gd name="connsiteY611" fmla="*/ 5265039 h 5618895"/>
              <a:gd name="connsiteX612" fmla="*/ 2713617 w 18288000"/>
              <a:gd name="connsiteY612" fmla="*/ 5266114 h 5618895"/>
              <a:gd name="connsiteX613" fmla="*/ 2721639 w 18288000"/>
              <a:gd name="connsiteY613" fmla="*/ 5252219 h 5618895"/>
              <a:gd name="connsiteX614" fmla="*/ 2732597 w 18288000"/>
              <a:gd name="connsiteY614" fmla="*/ 5249284 h 5618895"/>
              <a:gd name="connsiteX615" fmla="*/ 2743554 w 18288000"/>
              <a:gd name="connsiteY615" fmla="*/ 5246347 h 5618895"/>
              <a:gd name="connsiteX616" fmla="*/ 2763999 w 18288000"/>
              <a:gd name="connsiteY616" fmla="*/ 5234997 h 5618895"/>
              <a:gd name="connsiteX617" fmla="*/ 2765074 w 18288000"/>
              <a:gd name="connsiteY617" fmla="*/ 5217093 h 5618895"/>
              <a:gd name="connsiteX618" fmla="*/ 2778575 w 18288000"/>
              <a:gd name="connsiteY618" fmla="*/ 5201732 h 5618895"/>
              <a:gd name="connsiteX619" fmla="*/ 2814382 w 18288000"/>
              <a:gd name="connsiteY619" fmla="*/ 5203881 h 5618895"/>
              <a:gd name="connsiteX620" fmla="*/ 2830818 w 18288000"/>
              <a:gd name="connsiteY620" fmla="*/ 5199477 h 5618895"/>
              <a:gd name="connsiteX621" fmla="*/ 2836296 w 18288000"/>
              <a:gd name="connsiteY621" fmla="*/ 5198009 h 5618895"/>
              <a:gd name="connsiteX622" fmla="*/ 2839234 w 18288000"/>
              <a:gd name="connsiteY622" fmla="*/ 5208967 h 5618895"/>
              <a:gd name="connsiteX623" fmla="*/ 2850191 w 18288000"/>
              <a:gd name="connsiteY623" fmla="*/ 5206031 h 5618895"/>
              <a:gd name="connsiteX624" fmla="*/ 2866627 w 18288000"/>
              <a:gd name="connsiteY624" fmla="*/ 5201627 h 5618895"/>
              <a:gd name="connsiteX625" fmla="*/ 2894020 w 18288000"/>
              <a:gd name="connsiteY625" fmla="*/ 5194287 h 5618895"/>
              <a:gd name="connsiteX626" fmla="*/ 18149446 w 18288000"/>
              <a:gd name="connsiteY626" fmla="*/ 5192440 h 5618895"/>
              <a:gd name="connsiteX627" fmla="*/ 18156392 w 18288000"/>
              <a:gd name="connsiteY627" fmla="*/ 5196450 h 5618895"/>
              <a:gd name="connsiteX628" fmla="*/ 18174294 w 18288000"/>
              <a:gd name="connsiteY628" fmla="*/ 5197525 h 5618895"/>
              <a:gd name="connsiteX629" fmla="*/ 18163338 w 18288000"/>
              <a:gd name="connsiteY629" fmla="*/ 5200460 h 5618895"/>
              <a:gd name="connsiteX630" fmla="*/ 18152382 w 18288000"/>
              <a:gd name="connsiteY630" fmla="*/ 5203396 h 5618895"/>
              <a:gd name="connsiteX631" fmla="*/ 17455992 w 18288000"/>
              <a:gd name="connsiteY631" fmla="*/ 5190345 h 5618895"/>
              <a:gd name="connsiteX632" fmla="*/ 17458928 w 18288000"/>
              <a:gd name="connsiteY632" fmla="*/ 5201304 h 5618895"/>
              <a:gd name="connsiteX633" fmla="*/ 17445032 w 18288000"/>
              <a:gd name="connsiteY633" fmla="*/ 5193282 h 5618895"/>
              <a:gd name="connsiteX634" fmla="*/ 2035420 w 18288000"/>
              <a:gd name="connsiteY634" fmla="*/ 5189469 h 5618895"/>
              <a:gd name="connsiteX635" fmla="*/ 2002546 w 18288000"/>
              <a:gd name="connsiteY635" fmla="*/ 5198277 h 5618895"/>
              <a:gd name="connsiteX636" fmla="*/ 1980633 w 18288000"/>
              <a:gd name="connsiteY636" fmla="*/ 5204149 h 5618895"/>
              <a:gd name="connsiteX637" fmla="*/ 1958718 w 18288000"/>
              <a:gd name="connsiteY637" fmla="*/ 5210021 h 5618895"/>
              <a:gd name="connsiteX638" fmla="*/ 1957250 w 18288000"/>
              <a:gd name="connsiteY638" fmla="*/ 5204542 h 5618895"/>
              <a:gd name="connsiteX639" fmla="*/ 1944824 w 18288000"/>
              <a:gd name="connsiteY639" fmla="*/ 5201999 h 5618895"/>
              <a:gd name="connsiteX640" fmla="*/ 1941888 w 18288000"/>
              <a:gd name="connsiteY640" fmla="*/ 5191043 h 5618895"/>
              <a:gd name="connsiteX641" fmla="*/ 1988654 w 18288000"/>
              <a:gd name="connsiteY641" fmla="*/ 5190255 h 5618895"/>
              <a:gd name="connsiteX642" fmla="*/ 16363565 w 18288000"/>
              <a:gd name="connsiteY642" fmla="*/ 5189462 h 5618895"/>
              <a:gd name="connsiteX643" fmla="*/ 16375989 w 18288000"/>
              <a:gd name="connsiteY643" fmla="*/ 5192005 h 5618895"/>
              <a:gd name="connsiteX644" fmla="*/ 16366503 w 18288000"/>
              <a:gd name="connsiteY644" fmla="*/ 5200419 h 5618895"/>
              <a:gd name="connsiteX645" fmla="*/ 1248435 w 18288000"/>
              <a:gd name="connsiteY645" fmla="*/ 5188949 h 5618895"/>
              <a:gd name="connsiteX646" fmla="*/ 1242956 w 18288000"/>
              <a:gd name="connsiteY646" fmla="*/ 5190417 h 5618895"/>
              <a:gd name="connsiteX647" fmla="*/ 1229456 w 18288000"/>
              <a:gd name="connsiteY647" fmla="*/ 5205779 h 5618895"/>
              <a:gd name="connsiteX648" fmla="*/ 1240413 w 18288000"/>
              <a:gd name="connsiteY648" fmla="*/ 5202843 h 5618895"/>
              <a:gd name="connsiteX649" fmla="*/ 1262328 w 18288000"/>
              <a:gd name="connsiteY649" fmla="*/ 5196971 h 5618895"/>
              <a:gd name="connsiteX650" fmla="*/ 1248435 w 18288000"/>
              <a:gd name="connsiteY650" fmla="*/ 5188949 h 5618895"/>
              <a:gd name="connsiteX651" fmla="*/ 648510 w 18288000"/>
              <a:gd name="connsiteY651" fmla="*/ 5185283 h 5618895"/>
              <a:gd name="connsiteX652" fmla="*/ 637552 w 18288000"/>
              <a:gd name="connsiteY652" fmla="*/ 5188220 h 5618895"/>
              <a:gd name="connsiteX653" fmla="*/ 651446 w 18288000"/>
              <a:gd name="connsiteY653" fmla="*/ 5196240 h 5618895"/>
              <a:gd name="connsiteX654" fmla="*/ 662403 w 18288000"/>
              <a:gd name="connsiteY654" fmla="*/ 5193305 h 5618895"/>
              <a:gd name="connsiteX655" fmla="*/ 648510 w 18288000"/>
              <a:gd name="connsiteY655" fmla="*/ 5185283 h 5618895"/>
              <a:gd name="connsiteX656" fmla="*/ 2051855 w 18288000"/>
              <a:gd name="connsiteY656" fmla="*/ 5185065 h 5618895"/>
              <a:gd name="connsiteX657" fmla="*/ 2049313 w 18288000"/>
              <a:gd name="connsiteY657" fmla="*/ 5197490 h 5618895"/>
              <a:gd name="connsiteX658" fmla="*/ 2038355 w 18288000"/>
              <a:gd name="connsiteY658" fmla="*/ 5200426 h 5618895"/>
              <a:gd name="connsiteX659" fmla="*/ 2040897 w 18288000"/>
              <a:gd name="connsiteY659" fmla="*/ 5188001 h 5618895"/>
              <a:gd name="connsiteX660" fmla="*/ 2051855 w 18288000"/>
              <a:gd name="connsiteY660" fmla="*/ 5185065 h 5618895"/>
              <a:gd name="connsiteX661" fmla="*/ 16468051 w 18288000"/>
              <a:gd name="connsiteY661" fmla="*/ 5184954 h 5618895"/>
              <a:gd name="connsiteX662" fmla="*/ 16487424 w 18288000"/>
              <a:gd name="connsiteY662" fmla="*/ 5191506 h 5618895"/>
              <a:gd name="connsiteX663" fmla="*/ 16490360 w 18288000"/>
              <a:gd name="connsiteY663" fmla="*/ 5202463 h 5618895"/>
              <a:gd name="connsiteX664" fmla="*/ 16473923 w 18288000"/>
              <a:gd name="connsiteY664" fmla="*/ 5206868 h 5618895"/>
              <a:gd name="connsiteX665" fmla="*/ 16460032 w 18288000"/>
              <a:gd name="connsiteY665" fmla="*/ 5198845 h 5618895"/>
              <a:gd name="connsiteX666" fmla="*/ 16468051 w 18288000"/>
              <a:gd name="connsiteY666" fmla="*/ 5184954 h 5618895"/>
              <a:gd name="connsiteX667" fmla="*/ 2068291 w 18288000"/>
              <a:gd name="connsiteY667" fmla="*/ 5180661 h 5618895"/>
              <a:gd name="connsiteX668" fmla="*/ 2080715 w 18288000"/>
              <a:gd name="connsiteY668" fmla="*/ 5183203 h 5618895"/>
              <a:gd name="connsiteX669" fmla="*/ 2071227 w 18288000"/>
              <a:gd name="connsiteY669" fmla="*/ 5191618 h 5618895"/>
              <a:gd name="connsiteX670" fmla="*/ 2068291 w 18288000"/>
              <a:gd name="connsiteY670" fmla="*/ 5180661 h 5618895"/>
              <a:gd name="connsiteX671" fmla="*/ 16868846 w 18288000"/>
              <a:gd name="connsiteY671" fmla="*/ 5179586 h 5618895"/>
              <a:gd name="connsiteX672" fmla="*/ 16913790 w 18288000"/>
              <a:gd name="connsiteY672" fmla="*/ 5182957 h 5618895"/>
              <a:gd name="connsiteX673" fmla="*/ 16938640 w 18288000"/>
              <a:gd name="connsiteY673" fmla="*/ 5188043 h 5618895"/>
              <a:gd name="connsiteX674" fmla="*/ 16949596 w 18288000"/>
              <a:gd name="connsiteY674" fmla="*/ 5185108 h 5618895"/>
              <a:gd name="connsiteX675" fmla="*/ 16968968 w 18288000"/>
              <a:gd name="connsiteY675" fmla="*/ 5191661 h 5618895"/>
              <a:gd name="connsiteX676" fmla="*/ 17011722 w 18288000"/>
              <a:gd name="connsiteY676" fmla="*/ 5197821 h 5618895"/>
              <a:gd name="connsiteX677" fmla="*/ 17046062 w 18288000"/>
              <a:gd name="connsiteY677" fmla="*/ 5194491 h 5618895"/>
              <a:gd name="connsiteX678" fmla="*/ 17048998 w 18288000"/>
              <a:gd name="connsiteY678" fmla="*/ 5205448 h 5618895"/>
              <a:gd name="connsiteX679" fmla="*/ 16996756 w 18288000"/>
              <a:gd name="connsiteY679" fmla="*/ 5207703 h 5618895"/>
              <a:gd name="connsiteX680" fmla="*/ 16925140 w 18288000"/>
              <a:gd name="connsiteY680" fmla="*/ 5203404 h 5618895"/>
              <a:gd name="connsiteX681" fmla="*/ 16891874 w 18288000"/>
              <a:gd name="connsiteY681" fmla="*/ 5188829 h 5618895"/>
              <a:gd name="connsiteX682" fmla="*/ 16867022 w 18288000"/>
              <a:gd name="connsiteY682" fmla="*/ 5183745 h 5618895"/>
              <a:gd name="connsiteX683" fmla="*/ 16868846 w 18288000"/>
              <a:gd name="connsiteY683" fmla="*/ 5179586 h 5618895"/>
              <a:gd name="connsiteX684" fmla="*/ 2138438 w 18288000"/>
              <a:gd name="connsiteY684" fmla="*/ 5179481 h 5618895"/>
              <a:gd name="connsiteX685" fmla="*/ 2150865 w 18288000"/>
              <a:gd name="connsiteY685" fmla="*/ 5182023 h 5618895"/>
              <a:gd name="connsiteX686" fmla="*/ 2139906 w 18288000"/>
              <a:gd name="connsiteY686" fmla="*/ 5184959 h 5618895"/>
              <a:gd name="connsiteX687" fmla="*/ 2128950 w 18288000"/>
              <a:gd name="connsiteY687" fmla="*/ 5187895 h 5618895"/>
              <a:gd name="connsiteX688" fmla="*/ 2138438 w 18288000"/>
              <a:gd name="connsiteY688" fmla="*/ 5179481 h 5618895"/>
              <a:gd name="connsiteX689" fmla="*/ 2161820 w 18288000"/>
              <a:gd name="connsiteY689" fmla="*/ 5179087 h 5618895"/>
              <a:gd name="connsiteX690" fmla="*/ 2175714 w 18288000"/>
              <a:gd name="connsiteY690" fmla="*/ 5187109 h 5618895"/>
              <a:gd name="connsiteX691" fmla="*/ 2177181 w 18288000"/>
              <a:gd name="connsiteY691" fmla="*/ 5192588 h 5618895"/>
              <a:gd name="connsiteX692" fmla="*/ 2189607 w 18288000"/>
              <a:gd name="connsiteY692" fmla="*/ 5195130 h 5618895"/>
              <a:gd name="connsiteX693" fmla="*/ 2203500 w 18288000"/>
              <a:gd name="connsiteY693" fmla="*/ 5203152 h 5618895"/>
              <a:gd name="connsiteX694" fmla="*/ 2275116 w 18288000"/>
              <a:gd name="connsiteY694" fmla="*/ 5207449 h 5618895"/>
              <a:gd name="connsiteX695" fmla="*/ 2289009 w 18288000"/>
              <a:gd name="connsiteY695" fmla="*/ 5215471 h 5618895"/>
              <a:gd name="connsiteX696" fmla="*/ 2310924 w 18288000"/>
              <a:gd name="connsiteY696" fmla="*/ 5209599 h 5618895"/>
              <a:gd name="connsiteX697" fmla="*/ 2368646 w 18288000"/>
              <a:gd name="connsiteY697" fmla="*/ 5205876 h 5618895"/>
              <a:gd name="connsiteX698" fmla="*/ 2426370 w 18288000"/>
              <a:gd name="connsiteY698" fmla="*/ 5202154 h 5618895"/>
              <a:gd name="connsiteX699" fmla="*/ 2451219 w 18288000"/>
              <a:gd name="connsiteY699" fmla="*/ 5207239 h 5618895"/>
              <a:gd name="connsiteX700" fmla="*/ 2462176 w 18288000"/>
              <a:gd name="connsiteY700" fmla="*/ 5204303 h 5618895"/>
              <a:gd name="connsiteX701" fmla="*/ 2487026 w 18288000"/>
              <a:gd name="connsiteY701" fmla="*/ 5209388 h 5618895"/>
              <a:gd name="connsiteX702" fmla="*/ 2500919 w 18288000"/>
              <a:gd name="connsiteY702" fmla="*/ 5217410 h 5618895"/>
              <a:gd name="connsiteX703" fmla="*/ 2489963 w 18288000"/>
              <a:gd name="connsiteY703" fmla="*/ 5220346 h 5618895"/>
              <a:gd name="connsiteX704" fmla="*/ 2479006 w 18288000"/>
              <a:gd name="connsiteY704" fmla="*/ 5223281 h 5618895"/>
              <a:gd name="connsiteX705" fmla="*/ 2468048 w 18288000"/>
              <a:gd name="connsiteY705" fmla="*/ 5226218 h 5618895"/>
              <a:gd name="connsiteX706" fmla="*/ 2477931 w 18288000"/>
              <a:gd name="connsiteY706" fmla="*/ 5241185 h 5618895"/>
              <a:gd name="connsiteX707" fmla="*/ 2468441 w 18288000"/>
              <a:gd name="connsiteY707" fmla="*/ 5249601 h 5618895"/>
              <a:gd name="connsiteX708" fmla="*/ 2460027 w 18288000"/>
              <a:gd name="connsiteY708" fmla="*/ 5240111 h 5618895"/>
              <a:gd name="connsiteX709" fmla="*/ 2424220 w 18288000"/>
              <a:gd name="connsiteY709" fmla="*/ 5237961 h 5618895"/>
              <a:gd name="connsiteX710" fmla="*/ 2352603 w 18288000"/>
              <a:gd name="connsiteY710" fmla="*/ 5233663 h 5618895"/>
              <a:gd name="connsiteX711" fmla="*/ 2294882 w 18288000"/>
              <a:gd name="connsiteY711" fmla="*/ 5237386 h 5618895"/>
              <a:gd name="connsiteX712" fmla="*/ 2286466 w 18288000"/>
              <a:gd name="connsiteY712" fmla="*/ 5227896 h 5618895"/>
              <a:gd name="connsiteX713" fmla="*/ 2276584 w 18288000"/>
              <a:gd name="connsiteY713" fmla="*/ 5212928 h 5618895"/>
              <a:gd name="connsiteX714" fmla="*/ 2264158 w 18288000"/>
              <a:gd name="connsiteY714" fmla="*/ 5210385 h 5618895"/>
              <a:gd name="connsiteX715" fmla="*/ 2261617 w 18288000"/>
              <a:gd name="connsiteY715" fmla="*/ 5222811 h 5618895"/>
              <a:gd name="connsiteX716" fmla="*/ 2255064 w 18288000"/>
              <a:gd name="connsiteY716" fmla="*/ 5242183 h 5618895"/>
              <a:gd name="connsiteX717" fmla="*/ 2240096 w 18288000"/>
              <a:gd name="connsiteY717" fmla="*/ 5252066 h 5618895"/>
              <a:gd name="connsiteX718" fmla="*/ 2232075 w 18288000"/>
              <a:gd name="connsiteY718" fmla="*/ 5265959 h 5618895"/>
              <a:gd name="connsiteX719" fmla="*/ 2210159 w 18288000"/>
              <a:gd name="connsiteY719" fmla="*/ 5271831 h 5618895"/>
              <a:gd name="connsiteX720" fmla="*/ 2199201 w 18288000"/>
              <a:gd name="connsiteY720" fmla="*/ 5274767 h 5618895"/>
              <a:gd name="connsiteX721" fmla="*/ 2192256 w 18288000"/>
              <a:gd name="connsiteY721" fmla="*/ 5270756 h 5618895"/>
              <a:gd name="connsiteX722" fmla="*/ 2185310 w 18288000"/>
              <a:gd name="connsiteY722" fmla="*/ 5266746 h 5618895"/>
              <a:gd name="connsiteX723" fmla="*/ 2176893 w 18288000"/>
              <a:gd name="connsiteY723" fmla="*/ 5257256 h 5618895"/>
              <a:gd name="connsiteX724" fmla="*/ 2171416 w 18288000"/>
              <a:gd name="connsiteY724" fmla="*/ 5258724 h 5618895"/>
              <a:gd name="connsiteX725" fmla="*/ 2157522 w 18288000"/>
              <a:gd name="connsiteY725" fmla="*/ 5250703 h 5618895"/>
              <a:gd name="connsiteX726" fmla="*/ 2151651 w 18288000"/>
              <a:gd name="connsiteY726" fmla="*/ 5228789 h 5618895"/>
              <a:gd name="connsiteX727" fmla="*/ 2112907 w 18288000"/>
              <a:gd name="connsiteY727" fmla="*/ 5215682 h 5618895"/>
              <a:gd name="connsiteX728" fmla="*/ 2088057 w 18288000"/>
              <a:gd name="connsiteY728" fmla="*/ 5210597 h 5618895"/>
              <a:gd name="connsiteX729" fmla="*/ 2093535 w 18288000"/>
              <a:gd name="connsiteY729" fmla="*/ 5209129 h 5618895"/>
              <a:gd name="connsiteX730" fmla="*/ 2099014 w 18288000"/>
              <a:gd name="connsiteY730" fmla="*/ 5207661 h 5618895"/>
              <a:gd name="connsiteX731" fmla="*/ 2142843 w 18288000"/>
              <a:gd name="connsiteY731" fmla="*/ 5195917 h 5618895"/>
              <a:gd name="connsiteX732" fmla="*/ 17769454 w 18288000"/>
              <a:gd name="connsiteY732" fmla="*/ 5176818 h 5618895"/>
              <a:gd name="connsiteX733" fmla="*/ 17772390 w 18288000"/>
              <a:gd name="connsiteY733" fmla="*/ 5187775 h 5618895"/>
              <a:gd name="connsiteX734" fmla="*/ 17783346 w 18288000"/>
              <a:gd name="connsiteY734" fmla="*/ 5184839 h 5618895"/>
              <a:gd name="connsiteX735" fmla="*/ 17769454 w 18288000"/>
              <a:gd name="connsiteY735" fmla="*/ 5176818 h 5618895"/>
              <a:gd name="connsiteX736" fmla="*/ 1908624 w 18288000"/>
              <a:gd name="connsiteY736" fmla="*/ 5176468 h 5618895"/>
              <a:gd name="connsiteX737" fmla="*/ 1922516 w 18288000"/>
              <a:gd name="connsiteY737" fmla="*/ 5184488 h 5618895"/>
              <a:gd name="connsiteX738" fmla="*/ 1909017 w 18288000"/>
              <a:gd name="connsiteY738" fmla="*/ 5199851 h 5618895"/>
              <a:gd name="connsiteX739" fmla="*/ 1884166 w 18288000"/>
              <a:gd name="connsiteY739" fmla="*/ 5194764 h 5618895"/>
              <a:gd name="connsiteX740" fmla="*/ 1895124 w 18288000"/>
              <a:gd name="connsiteY740" fmla="*/ 5191828 h 5618895"/>
              <a:gd name="connsiteX741" fmla="*/ 1906080 w 18288000"/>
              <a:gd name="connsiteY741" fmla="*/ 5188892 h 5618895"/>
              <a:gd name="connsiteX742" fmla="*/ 1908624 w 18288000"/>
              <a:gd name="connsiteY742" fmla="*/ 5176468 h 5618895"/>
              <a:gd name="connsiteX743" fmla="*/ 15512986 w 18288000"/>
              <a:gd name="connsiteY743" fmla="*/ 5170752 h 5618895"/>
              <a:gd name="connsiteX744" fmla="*/ 15537835 w 18288000"/>
              <a:gd name="connsiteY744" fmla="*/ 5175837 h 5618895"/>
              <a:gd name="connsiteX745" fmla="*/ 15555742 w 18288000"/>
              <a:gd name="connsiteY745" fmla="*/ 5176911 h 5618895"/>
              <a:gd name="connsiteX746" fmla="*/ 15568166 w 18288000"/>
              <a:gd name="connsiteY746" fmla="*/ 5179455 h 5618895"/>
              <a:gd name="connsiteX747" fmla="*/ 15579123 w 18288000"/>
              <a:gd name="connsiteY747" fmla="*/ 5176519 h 5618895"/>
              <a:gd name="connsiteX748" fmla="*/ 15598495 w 18288000"/>
              <a:gd name="connsiteY748" fmla="*/ 5183071 h 5618895"/>
              <a:gd name="connsiteX749" fmla="*/ 15657684 w 18288000"/>
              <a:gd name="connsiteY749" fmla="*/ 5184827 h 5618895"/>
              <a:gd name="connsiteX750" fmla="*/ 15702982 w 18288000"/>
              <a:gd name="connsiteY750" fmla="*/ 5178562 h 5618895"/>
              <a:gd name="connsiteX751" fmla="*/ 15760704 w 18288000"/>
              <a:gd name="connsiteY751" fmla="*/ 5174839 h 5618895"/>
              <a:gd name="connsiteX752" fmla="*/ 15807470 w 18288000"/>
              <a:gd name="connsiteY752" fmla="*/ 5174053 h 5618895"/>
              <a:gd name="connsiteX753" fmla="*/ 15810406 w 18288000"/>
              <a:gd name="connsiteY753" fmla="*/ 5185010 h 5618895"/>
              <a:gd name="connsiteX754" fmla="*/ 15849149 w 18288000"/>
              <a:gd name="connsiteY754" fmla="*/ 5198117 h 5618895"/>
              <a:gd name="connsiteX755" fmla="*/ 15898851 w 18288000"/>
              <a:gd name="connsiteY755" fmla="*/ 5208287 h 5618895"/>
              <a:gd name="connsiteX756" fmla="*/ 15943073 w 18288000"/>
              <a:gd name="connsiteY756" fmla="*/ 5219925 h 5618895"/>
              <a:gd name="connsiteX757" fmla="*/ 15956966 w 18288000"/>
              <a:gd name="connsiteY757" fmla="*/ 5227947 h 5618895"/>
              <a:gd name="connsiteX758" fmla="*/ 15980350 w 18288000"/>
              <a:gd name="connsiteY758" fmla="*/ 5227551 h 5618895"/>
              <a:gd name="connsiteX759" fmla="*/ 15998253 w 18288000"/>
              <a:gd name="connsiteY759" fmla="*/ 5228628 h 5618895"/>
              <a:gd name="connsiteX760" fmla="*/ 16001190 w 18288000"/>
              <a:gd name="connsiteY760" fmla="*/ 5239585 h 5618895"/>
              <a:gd name="connsiteX761" fmla="*/ 15976339 w 18288000"/>
              <a:gd name="connsiteY761" fmla="*/ 5234499 h 5618895"/>
              <a:gd name="connsiteX762" fmla="*/ 15941998 w 18288000"/>
              <a:gd name="connsiteY762" fmla="*/ 5237828 h 5618895"/>
              <a:gd name="connsiteX763" fmla="*/ 15917147 w 18288000"/>
              <a:gd name="connsiteY763" fmla="*/ 5232743 h 5618895"/>
              <a:gd name="connsiteX764" fmla="*/ 15904723 w 18288000"/>
              <a:gd name="connsiteY764" fmla="*/ 5230200 h 5618895"/>
              <a:gd name="connsiteX765" fmla="*/ 15886818 w 18288000"/>
              <a:gd name="connsiteY765" fmla="*/ 5229127 h 5618895"/>
              <a:gd name="connsiteX766" fmla="*/ 15879872 w 18288000"/>
              <a:gd name="connsiteY766" fmla="*/ 5225116 h 5618895"/>
              <a:gd name="connsiteX767" fmla="*/ 15841129 w 18288000"/>
              <a:gd name="connsiteY767" fmla="*/ 5212009 h 5618895"/>
              <a:gd name="connsiteX768" fmla="*/ 15827235 w 18288000"/>
              <a:gd name="connsiteY768" fmla="*/ 5203989 h 5618895"/>
              <a:gd name="connsiteX769" fmla="*/ 15803854 w 18288000"/>
              <a:gd name="connsiteY769" fmla="*/ 5204380 h 5618895"/>
              <a:gd name="connsiteX770" fmla="*/ 15788884 w 18288000"/>
              <a:gd name="connsiteY770" fmla="*/ 5214265 h 5618895"/>
              <a:gd name="connsiteX771" fmla="*/ 15772446 w 18288000"/>
              <a:gd name="connsiteY771" fmla="*/ 5218669 h 5618895"/>
              <a:gd name="connsiteX772" fmla="*/ 15711790 w 18288000"/>
              <a:gd name="connsiteY772" fmla="*/ 5211434 h 5618895"/>
              <a:gd name="connsiteX773" fmla="*/ 15673048 w 18288000"/>
              <a:gd name="connsiteY773" fmla="*/ 5198326 h 5618895"/>
              <a:gd name="connsiteX774" fmla="*/ 15648195 w 18288000"/>
              <a:gd name="connsiteY774" fmla="*/ 5193242 h 5618895"/>
              <a:gd name="connsiteX775" fmla="*/ 15626280 w 18288000"/>
              <a:gd name="connsiteY775" fmla="*/ 5199114 h 5618895"/>
              <a:gd name="connsiteX776" fmla="*/ 15629216 w 18288000"/>
              <a:gd name="connsiteY776" fmla="*/ 5210071 h 5618895"/>
              <a:gd name="connsiteX777" fmla="*/ 15591943 w 18288000"/>
              <a:gd name="connsiteY777" fmla="*/ 5202442 h 5618895"/>
              <a:gd name="connsiteX778" fmla="*/ 15578048 w 18288000"/>
              <a:gd name="connsiteY778" fmla="*/ 5194422 h 5618895"/>
              <a:gd name="connsiteX779" fmla="*/ 15553197 w 18288000"/>
              <a:gd name="connsiteY779" fmla="*/ 5189336 h 5618895"/>
              <a:gd name="connsiteX780" fmla="*/ 15485985 w 18288000"/>
              <a:gd name="connsiteY780" fmla="*/ 5201475 h 5618895"/>
              <a:gd name="connsiteX781" fmla="*/ 15484517 w 18288000"/>
              <a:gd name="connsiteY781" fmla="*/ 5195995 h 5618895"/>
              <a:gd name="connsiteX782" fmla="*/ 15494007 w 18288000"/>
              <a:gd name="connsiteY782" fmla="*/ 5187580 h 5618895"/>
              <a:gd name="connsiteX783" fmla="*/ 15480113 w 18288000"/>
              <a:gd name="connsiteY783" fmla="*/ 5179560 h 5618895"/>
              <a:gd name="connsiteX784" fmla="*/ 15512986 w 18288000"/>
              <a:gd name="connsiteY784" fmla="*/ 5170752 h 5618895"/>
              <a:gd name="connsiteX785" fmla="*/ 2381753 w 18288000"/>
              <a:gd name="connsiteY785" fmla="*/ 5167133 h 5618895"/>
              <a:gd name="connsiteX786" fmla="*/ 2359838 w 18288000"/>
              <a:gd name="connsiteY786" fmla="*/ 5173005 h 5618895"/>
              <a:gd name="connsiteX787" fmla="*/ 2334987 w 18288000"/>
              <a:gd name="connsiteY787" fmla="*/ 5167920 h 5618895"/>
              <a:gd name="connsiteX788" fmla="*/ 1770871 w 18288000"/>
              <a:gd name="connsiteY788" fmla="*/ 5166402 h 5618895"/>
              <a:gd name="connsiteX789" fmla="*/ 1773807 w 18288000"/>
              <a:gd name="connsiteY789" fmla="*/ 5177360 h 5618895"/>
              <a:gd name="connsiteX790" fmla="*/ 1783296 w 18288000"/>
              <a:gd name="connsiteY790" fmla="*/ 5168945 h 5618895"/>
              <a:gd name="connsiteX791" fmla="*/ 1770871 w 18288000"/>
              <a:gd name="connsiteY791" fmla="*/ 5166402 h 5618895"/>
              <a:gd name="connsiteX792" fmla="*/ 16770249 w 18288000"/>
              <a:gd name="connsiteY792" fmla="*/ 5166369 h 5618895"/>
              <a:gd name="connsiteX793" fmla="*/ 16784450 w 18288000"/>
              <a:gd name="connsiteY793" fmla="*/ 5182382 h 5618895"/>
              <a:gd name="connsiteX794" fmla="*/ 16795408 w 18288000"/>
              <a:gd name="connsiteY794" fmla="*/ 5179446 h 5618895"/>
              <a:gd name="connsiteX795" fmla="*/ 16806364 w 18288000"/>
              <a:gd name="connsiteY795" fmla="*/ 5176510 h 5618895"/>
              <a:gd name="connsiteX796" fmla="*/ 16823194 w 18288000"/>
              <a:gd name="connsiteY796" fmla="*/ 5195489 h 5618895"/>
              <a:gd name="connsiteX797" fmla="*/ 16812236 w 18288000"/>
              <a:gd name="connsiteY797" fmla="*/ 5198425 h 5618895"/>
              <a:gd name="connsiteX798" fmla="*/ 16790322 w 18288000"/>
              <a:gd name="connsiteY798" fmla="*/ 5204297 h 5618895"/>
              <a:gd name="connsiteX799" fmla="*/ 16757451 w 18288000"/>
              <a:gd name="connsiteY799" fmla="*/ 5213105 h 5618895"/>
              <a:gd name="connsiteX800" fmla="*/ 16738472 w 18288000"/>
              <a:gd name="connsiteY800" fmla="*/ 5229933 h 5618895"/>
              <a:gd name="connsiteX801" fmla="*/ 16724580 w 18288000"/>
              <a:gd name="connsiteY801" fmla="*/ 5221913 h 5618895"/>
              <a:gd name="connsiteX802" fmla="*/ 16685836 w 18288000"/>
              <a:gd name="connsiteY802" fmla="*/ 5208805 h 5618895"/>
              <a:gd name="connsiteX803" fmla="*/ 16740621 w 18288000"/>
              <a:gd name="connsiteY803" fmla="*/ 5194126 h 5618895"/>
              <a:gd name="connsiteX804" fmla="*/ 16723791 w 18288000"/>
              <a:gd name="connsiteY804" fmla="*/ 5175148 h 5618895"/>
              <a:gd name="connsiteX805" fmla="*/ 16712836 w 18288000"/>
              <a:gd name="connsiteY805" fmla="*/ 5178084 h 5618895"/>
              <a:gd name="connsiteX806" fmla="*/ 16740865 w 18288000"/>
              <a:gd name="connsiteY806" fmla="*/ 5167637 h 5618895"/>
              <a:gd name="connsiteX807" fmla="*/ 16770249 w 18288000"/>
              <a:gd name="connsiteY807" fmla="*/ 5166369 h 5618895"/>
              <a:gd name="connsiteX808" fmla="*/ 17782612 w 18288000"/>
              <a:gd name="connsiteY808" fmla="*/ 5162925 h 5618895"/>
              <a:gd name="connsiteX809" fmla="*/ 17792834 w 18288000"/>
              <a:gd name="connsiteY809" fmla="*/ 5176426 h 5618895"/>
              <a:gd name="connsiteX810" fmla="*/ 17830112 w 18288000"/>
              <a:gd name="connsiteY810" fmla="*/ 5184054 h 5618895"/>
              <a:gd name="connsiteX811" fmla="*/ 17895854 w 18288000"/>
              <a:gd name="connsiteY811" fmla="*/ 5166438 h 5618895"/>
              <a:gd name="connsiteX812" fmla="*/ 17970406 w 18288000"/>
              <a:gd name="connsiteY812" fmla="*/ 5181694 h 5618895"/>
              <a:gd name="connsiteX813" fmla="*/ 18020108 w 18288000"/>
              <a:gd name="connsiteY813" fmla="*/ 5191864 h 5618895"/>
              <a:gd name="connsiteX814" fmla="*/ 18055914 w 18288000"/>
              <a:gd name="connsiteY814" fmla="*/ 5194013 h 5618895"/>
              <a:gd name="connsiteX815" fmla="*/ 18138488 w 18288000"/>
              <a:gd name="connsiteY815" fmla="*/ 5195376 h 5618895"/>
              <a:gd name="connsiteX816" fmla="*/ 18047894 w 18288000"/>
              <a:gd name="connsiteY816" fmla="*/ 5207905 h 5618895"/>
              <a:gd name="connsiteX817" fmla="*/ 17789218 w 18288000"/>
              <a:gd name="connsiteY817" fmla="*/ 5206754 h 5618895"/>
              <a:gd name="connsiteX818" fmla="*/ 17754878 w 18288000"/>
              <a:gd name="connsiteY818" fmla="*/ 5210084 h 5618895"/>
              <a:gd name="connsiteX819" fmla="*/ 17739516 w 18288000"/>
              <a:gd name="connsiteY819" fmla="*/ 5196584 h 5618895"/>
              <a:gd name="connsiteX820" fmla="*/ 17728560 w 18288000"/>
              <a:gd name="connsiteY820" fmla="*/ 5199519 h 5618895"/>
              <a:gd name="connsiteX821" fmla="*/ 17714668 w 18288000"/>
              <a:gd name="connsiteY821" fmla="*/ 5191499 h 5618895"/>
              <a:gd name="connsiteX822" fmla="*/ 17725622 w 18288000"/>
              <a:gd name="connsiteY822" fmla="*/ 5188563 h 5618895"/>
              <a:gd name="connsiteX823" fmla="*/ 17744604 w 18288000"/>
              <a:gd name="connsiteY823" fmla="*/ 5171732 h 5618895"/>
              <a:gd name="connsiteX824" fmla="*/ 17762952 w 18288000"/>
              <a:gd name="connsiteY824" fmla="*/ 5163514 h 5618895"/>
              <a:gd name="connsiteX825" fmla="*/ 17782612 w 18288000"/>
              <a:gd name="connsiteY825" fmla="*/ 5162925 h 5618895"/>
              <a:gd name="connsiteX826" fmla="*/ 1569918 w 18288000"/>
              <a:gd name="connsiteY826" fmla="*/ 5161527 h 5618895"/>
              <a:gd name="connsiteX827" fmla="*/ 1558960 w 18288000"/>
              <a:gd name="connsiteY827" fmla="*/ 5164463 h 5618895"/>
              <a:gd name="connsiteX828" fmla="*/ 1583810 w 18288000"/>
              <a:gd name="connsiteY828" fmla="*/ 5169550 h 5618895"/>
              <a:gd name="connsiteX829" fmla="*/ 1816167 w 18288000"/>
              <a:gd name="connsiteY829" fmla="*/ 5160137 h 5618895"/>
              <a:gd name="connsiteX830" fmla="*/ 1828595 w 18288000"/>
              <a:gd name="connsiteY830" fmla="*/ 5162680 h 5618895"/>
              <a:gd name="connsiteX831" fmla="*/ 1820010 w 18288000"/>
              <a:gd name="connsiteY831" fmla="*/ 5163512 h 5618895"/>
              <a:gd name="connsiteX832" fmla="*/ 2849403 w 18288000"/>
              <a:gd name="connsiteY832" fmla="*/ 5159265 h 5618895"/>
              <a:gd name="connsiteX833" fmla="*/ 2897638 w 18288000"/>
              <a:gd name="connsiteY833" fmla="*/ 5163957 h 5618895"/>
              <a:gd name="connsiteX834" fmla="*/ 2931976 w 18288000"/>
              <a:gd name="connsiteY834" fmla="*/ 5160628 h 5618895"/>
              <a:gd name="connsiteX835" fmla="*/ 2866232 w 18288000"/>
              <a:gd name="connsiteY835" fmla="*/ 5178244 h 5618895"/>
              <a:gd name="connsiteX836" fmla="*/ 2543962 w 18288000"/>
              <a:gd name="connsiteY836" fmla="*/ 5158901 h 5618895"/>
              <a:gd name="connsiteX837" fmla="*/ 2556388 w 18288000"/>
              <a:gd name="connsiteY837" fmla="*/ 5161443 h 5618895"/>
              <a:gd name="connsiteX838" fmla="*/ 2552377 w 18288000"/>
              <a:gd name="connsiteY838" fmla="*/ 5168390 h 5618895"/>
              <a:gd name="connsiteX839" fmla="*/ 2543962 w 18288000"/>
              <a:gd name="connsiteY839" fmla="*/ 5158901 h 5618895"/>
              <a:gd name="connsiteX840" fmla="*/ 1979846 w 18288000"/>
              <a:gd name="connsiteY840" fmla="*/ 5157384 h 5618895"/>
              <a:gd name="connsiteX841" fmla="*/ 1981315 w 18288000"/>
              <a:gd name="connsiteY841" fmla="*/ 5162863 h 5618895"/>
              <a:gd name="connsiteX842" fmla="*/ 1982782 w 18288000"/>
              <a:gd name="connsiteY842" fmla="*/ 5168340 h 5618895"/>
              <a:gd name="connsiteX843" fmla="*/ 1968889 w 18288000"/>
              <a:gd name="connsiteY843" fmla="*/ 5160320 h 5618895"/>
              <a:gd name="connsiteX844" fmla="*/ 1979846 w 18288000"/>
              <a:gd name="connsiteY844" fmla="*/ 5157384 h 5618895"/>
              <a:gd name="connsiteX845" fmla="*/ 1812328 w 18288000"/>
              <a:gd name="connsiteY845" fmla="*/ 5156763 h 5618895"/>
              <a:gd name="connsiteX846" fmla="*/ 1816167 w 18288000"/>
              <a:gd name="connsiteY846" fmla="*/ 5160137 h 5618895"/>
              <a:gd name="connsiteX847" fmla="*/ 1803743 w 18288000"/>
              <a:gd name="connsiteY847" fmla="*/ 5157594 h 5618895"/>
              <a:gd name="connsiteX848" fmla="*/ 14285351 w 18288000"/>
              <a:gd name="connsiteY848" fmla="*/ 5147377 h 5618895"/>
              <a:gd name="connsiteX849" fmla="*/ 14310200 w 18288000"/>
              <a:gd name="connsiteY849" fmla="*/ 5152461 h 5618895"/>
              <a:gd name="connsiteX850" fmla="*/ 14324095 w 18288000"/>
              <a:gd name="connsiteY850" fmla="*/ 5160482 h 5618895"/>
              <a:gd name="connsiteX851" fmla="*/ 14302180 w 18288000"/>
              <a:gd name="connsiteY851" fmla="*/ 5166354 h 5618895"/>
              <a:gd name="connsiteX852" fmla="*/ 14288286 w 18288000"/>
              <a:gd name="connsiteY852" fmla="*/ 5158333 h 5618895"/>
              <a:gd name="connsiteX853" fmla="*/ 14285351 w 18288000"/>
              <a:gd name="connsiteY853" fmla="*/ 5147377 h 5618895"/>
              <a:gd name="connsiteX854" fmla="*/ 15176822 w 18288000"/>
              <a:gd name="connsiteY854" fmla="*/ 5143387 h 5618895"/>
              <a:gd name="connsiteX855" fmla="*/ 15237481 w 18288000"/>
              <a:gd name="connsiteY855" fmla="*/ 5150620 h 5618895"/>
              <a:gd name="connsiteX856" fmla="*/ 15234939 w 18288000"/>
              <a:gd name="connsiteY856" fmla="*/ 5163046 h 5618895"/>
              <a:gd name="connsiteX857" fmla="*/ 15254310 w 18288000"/>
              <a:gd name="connsiteY857" fmla="*/ 5169599 h 5618895"/>
              <a:gd name="connsiteX858" fmla="*/ 15261258 w 18288000"/>
              <a:gd name="connsiteY858" fmla="*/ 5173609 h 5618895"/>
              <a:gd name="connsiteX859" fmla="*/ 15290117 w 18288000"/>
              <a:gd name="connsiteY859" fmla="*/ 5171749 h 5618895"/>
              <a:gd name="connsiteX860" fmla="*/ 15372690 w 18288000"/>
              <a:gd name="connsiteY860" fmla="*/ 5173110 h 5618895"/>
              <a:gd name="connsiteX861" fmla="*/ 15400479 w 18288000"/>
              <a:gd name="connsiteY861" fmla="*/ 5189153 h 5618895"/>
              <a:gd name="connsiteX862" fmla="*/ 15389519 w 18288000"/>
              <a:gd name="connsiteY862" fmla="*/ 5192089 h 5618895"/>
              <a:gd name="connsiteX863" fmla="*/ 15373084 w 18288000"/>
              <a:gd name="connsiteY863" fmla="*/ 5196493 h 5618895"/>
              <a:gd name="connsiteX864" fmla="*/ 15348233 w 18288000"/>
              <a:gd name="connsiteY864" fmla="*/ 5191409 h 5618895"/>
              <a:gd name="connsiteX865" fmla="*/ 15339821 w 18288000"/>
              <a:gd name="connsiteY865" fmla="*/ 5181918 h 5618895"/>
              <a:gd name="connsiteX866" fmla="*/ 15323384 w 18288000"/>
              <a:gd name="connsiteY866" fmla="*/ 5186322 h 5618895"/>
              <a:gd name="connsiteX867" fmla="*/ 15306946 w 18288000"/>
              <a:gd name="connsiteY867" fmla="*/ 5190726 h 5618895"/>
              <a:gd name="connsiteX868" fmla="*/ 15282097 w 18288000"/>
              <a:gd name="connsiteY868" fmla="*/ 5185642 h 5618895"/>
              <a:gd name="connsiteX869" fmla="*/ 15271139 w 18288000"/>
              <a:gd name="connsiteY869" fmla="*/ 5188578 h 5618895"/>
              <a:gd name="connsiteX870" fmla="*/ 15246289 w 18288000"/>
              <a:gd name="connsiteY870" fmla="*/ 5183493 h 5618895"/>
              <a:gd name="connsiteX871" fmla="*/ 15210481 w 18288000"/>
              <a:gd name="connsiteY871" fmla="*/ 5181343 h 5618895"/>
              <a:gd name="connsiteX872" fmla="*/ 15185630 w 18288000"/>
              <a:gd name="connsiteY872" fmla="*/ 5176258 h 5618895"/>
              <a:gd name="connsiteX873" fmla="*/ 15173206 w 18288000"/>
              <a:gd name="connsiteY873" fmla="*/ 5173715 h 5618895"/>
              <a:gd name="connsiteX874" fmla="*/ 15149823 w 18288000"/>
              <a:gd name="connsiteY874" fmla="*/ 5174108 h 5618895"/>
              <a:gd name="connsiteX875" fmla="*/ 15124970 w 18288000"/>
              <a:gd name="connsiteY875" fmla="*/ 5169024 h 5618895"/>
              <a:gd name="connsiteX876" fmla="*/ 15135930 w 18288000"/>
              <a:gd name="connsiteY876" fmla="*/ 5166087 h 5618895"/>
              <a:gd name="connsiteX877" fmla="*/ 15165867 w 18288000"/>
              <a:gd name="connsiteY877" fmla="*/ 5146322 h 5618895"/>
              <a:gd name="connsiteX878" fmla="*/ 1729190 w 18288000"/>
              <a:gd name="connsiteY878" fmla="*/ 5142338 h 5618895"/>
              <a:gd name="connsiteX879" fmla="*/ 1743085 w 18288000"/>
              <a:gd name="connsiteY879" fmla="*/ 5150361 h 5618895"/>
              <a:gd name="connsiteX880" fmla="*/ 1778892 w 18288000"/>
              <a:gd name="connsiteY880" fmla="*/ 5152509 h 5618895"/>
              <a:gd name="connsiteX881" fmla="*/ 1803743 w 18288000"/>
              <a:gd name="connsiteY881" fmla="*/ 5157594 h 5618895"/>
              <a:gd name="connsiteX882" fmla="*/ 1806679 w 18288000"/>
              <a:gd name="connsiteY882" fmla="*/ 5168552 h 5618895"/>
              <a:gd name="connsiteX883" fmla="*/ 1809615 w 18288000"/>
              <a:gd name="connsiteY883" fmla="*/ 5179509 h 5618895"/>
              <a:gd name="connsiteX884" fmla="*/ 1820571 w 18288000"/>
              <a:gd name="connsiteY884" fmla="*/ 5176573 h 5618895"/>
              <a:gd name="connsiteX885" fmla="*/ 1834466 w 18288000"/>
              <a:gd name="connsiteY885" fmla="*/ 5184595 h 5618895"/>
              <a:gd name="connsiteX886" fmla="*/ 1859315 w 18288000"/>
              <a:gd name="connsiteY886" fmla="*/ 5189680 h 5618895"/>
              <a:gd name="connsiteX887" fmla="*/ 1881230 w 18288000"/>
              <a:gd name="connsiteY887" fmla="*/ 5183808 h 5618895"/>
              <a:gd name="connsiteX888" fmla="*/ 1862252 w 18288000"/>
              <a:gd name="connsiteY888" fmla="*/ 5200636 h 5618895"/>
              <a:gd name="connsiteX889" fmla="*/ 1826443 w 18288000"/>
              <a:gd name="connsiteY889" fmla="*/ 5198488 h 5618895"/>
              <a:gd name="connsiteX890" fmla="*/ 1823508 w 18288000"/>
              <a:gd name="connsiteY890" fmla="*/ 5187531 h 5618895"/>
              <a:gd name="connsiteX891" fmla="*/ 1812551 w 18288000"/>
              <a:gd name="connsiteY891" fmla="*/ 5190467 h 5618895"/>
              <a:gd name="connsiteX892" fmla="*/ 1792104 w 18288000"/>
              <a:gd name="connsiteY892" fmla="*/ 5201816 h 5618895"/>
              <a:gd name="connsiteX893" fmla="*/ 1761776 w 18288000"/>
              <a:gd name="connsiteY893" fmla="*/ 5198200 h 5618895"/>
              <a:gd name="connsiteX894" fmla="*/ 1732914 w 18288000"/>
              <a:gd name="connsiteY894" fmla="*/ 5200061 h 5618895"/>
              <a:gd name="connsiteX895" fmla="*/ 1710999 w 18288000"/>
              <a:gd name="connsiteY895" fmla="*/ 5205933 h 5618895"/>
              <a:gd name="connsiteX896" fmla="*/ 1748956 w 18288000"/>
              <a:gd name="connsiteY896" fmla="*/ 5172274 h 5618895"/>
              <a:gd name="connsiteX897" fmla="*/ 1756977 w 18288000"/>
              <a:gd name="connsiteY897" fmla="*/ 5158381 h 5618895"/>
              <a:gd name="connsiteX898" fmla="*/ 1732127 w 18288000"/>
              <a:gd name="connsiteY898" fmla="*/ 5153297 h 5618895"/>
              <a:gd name="connsiteX899" fmla="*/ 1721170 w 18288000"/>
              <a:gd name="connsiteY899" fmla="*/ 5156233 h 5618895"/>
              <a:gd name="connsiteX900" fmla="*/ 14964912 w 18288000"/>
              <a:gd name="connsiteY900" fmla="*/ 5141448 h 5618895"/>
              <a:gd name="connsiteX901" fmla="*/ 14959830 w 18288000"/>
              <a:gd name="connsiteY901" fmla="*/ 5166296 h 5618895"/>
              <a:gd name="connsiteX902" fmla="*/ 14945933 w 18288000"/>
              <a:gd name="connsiteY902" fmla="*/ 5158277 h 5618895"/>
              <a:gd name="connsiteX903" fmla="*/ 14874319 w 18288000"/>
              <a:gd name="connsiteY903" fmla="*/ 5153977 h 5618895"/>
              <a:gd name="connsiteX904" fmla="*/ 14882437 w 18288000"/>
              <a:gd name="connsiteY904" fmla="*/ 5145931 h 5618895"/>
              <a:gd name="connsiteX905" fmla="*/ 14890753 w 18288000"/>
              <a:gd name="connsiteY905" fmla="*/ 5149574 h 5618895"/>
              <a:gd name="connsiteX906" fmla="*/ 14903180 w 18288000"/>
              <a:gd name="connsiteY906" fmla="*/ 5152117 h 5618895"/>
              <a:gd name="connsiteX907" fmla="*/ 14914136 w 18288000"/>
              <a:gd name="connsiteY907" fmla="*/ 5149182 h 5618895"/>
              <a:gd name="connsiteX908" fmla="*/ 14932040 w 18288000"/>
              <a:gd name="connsiteY908" fmla="*/ 5150256 h 5618895"/>
              <a:gd name="connsiteX909" fmla="*/ 14964912 w 18288000"/>
              <a:gd name="connsiteY909" fmla="*/ 5141448 h 5618895"/>
              <a:gd name="connsiteX910" fmla="*/ 14188885 w 18288000"/>
              <a:gd name="connsiteY910" fmla="*/ 5137992 h 5618895"/>
              <a:gd name="connsiteX911" fmla="*/ 14223619 w 18288000"/>
              <a:gd name="connsiteY911" fmla="*/ 5158045 h 5618895"/>
              <a:gd name="connsiteX912" fmla="*/ 14211191 w 18288000"/>
              <a:gd name="connsiteY912" fmla="*/ 5155503 h 5618895"/>
              <a:gd name="connsiteX913" fmla="*/ 14180863 w 18288000"/>
              <a:gd name="connsiteY913" fmla="*/ 5151886 h 5618895"/>
              <a:gd name="connsiteX914" fmla="*/ 14156012 w 18288000"/>
              <a:gd name="connsiteY914" fmla="*/ 5146800 h 5618895"/>
              <a:gd name="connsiteX915" fmla="*/ 15044549 w 18288000"/>
              <a:gd name="connsiteY915" fmla="*/ 5131853 h 5618895"/>
              <a:gd name="connsiteX916" fmla="*/ 15058444 w 18288000"/>
              <a:gd name="connsiteY916" fmla="*/ 5139873 h 5618895"/>
              <a:gd name="connsiteX917" fmla="*/ 15050421 w 18288000"/>
              <a:gd name="connsiteY917" fmla="*/ 5153768 h 5618895"/>
              <a:gd name="connsiteX918" fmla="*/ 15039464 w 18288000"/>
              <a:gd name="connsiteY918" fmla="*/ 5156703 h 5618895"/>
              <a:gd name="connsiteX919" fmla="*/ 15014613 w 18288000"/>
              <a:gd name="connsiteY919" fmla="*/ 5151617 h 5618895"/>
              <a:gd name="connsiteX920" fmla="*/ 14988294 w 18288000"/>
              <a:gd name="connsiteY920" fmla="*/ 5141054 h 5618895"/>
              <a:gd name="connsiteX921" fmla="*/ 14992305 w 18288000"/>
              <a:gd name="connsiteY921" fmla="*/ 5134108 h 5618895"/>
              <a:gd name="connsiteX922" fmla="*/ 15004732 w 18288000"/>
              <a:gd name="connsiteY922" fmla="*/ 5136650 h 5618895"/>
              <a:gd name="connsiteX923" fmla="*/ 15022635 w 18288000"/>
              <a:gd name="connsiteY923" fmla="*/ 5137725 h 5618895"/>
              <a:gd name="connsiteX924" fmla="*/ 14915212 w 18288000"/>
              <a:gd name="connsiteY924" fmla="*/ 5131277 h 5618895"/>
              <a:gd name="connsiteX925" fmla="*/ 14918147 w 18288000"/>
              <a:gd name="connsiteY925" fmla="*/ 5142234 h 5618895"/>
              <a:gd name="connsiteX926" fmla="*/ 14893298 w 18288000"/>
              <a:gd name="connsiteY926" fmla="*/ 5137149 h 5618895"/>
              <a:gd name="connsiteX927" fmla="*/ 3699197 w 18288000"/>
              <a:gd name="connsiteY927" fmla="*/ 5131212 h 5618895"/>
              <a:gd name="connsiteX928" fmla="*/ 3724046 w 18288000"/>
              <a:gd name="connsiteY928" fmla="*/ 5136297 h 5618895"/>
              <a:gd name="connsiteX929" fmla="*/ 3770812 w 18288000"/>
              <a:gd name="connsiteY929" fmla="*/ 5135511 h 5618895"/>
              <a:gd name="connsiteX930" fmla="*/ 3827459 w 18288000"/>
              <a:gd name="connsiteY930" fmla="*/ 5149691 h 5618895"/>
              <a:gd name="connsiteX931" fmla="*/ 3919915 w 18288000"/>
              <a:gd name="connsiteY931" fmla="*/ 5166022 h 5618895"/>
              <a:gd name="connsiteX932" fmla="*/ 4044168 w 18288000"/>
              <a:gd name="connsiteY932" fmla="*/ 5191448 h 5618895"/>
              <a:gd name="connsiteX933" fmla="*/ 4099346 w 18288000"/>
              <a:gd name="connsiteY933" fmla="*/ 5200151 h 5618895"/>
              <a:gd name="connsiteX934" fmla="*/ 4138091 w 18288000"/>
              <a:gd name="connsiteY934" fmla="*/ 5213258 h 5618895"/>
              <a:gd name="connsiteX935" fmla="*/ 4146504 w 18288000"/>
              <a:gd name="connsiteY935" fmla="*/ 5222747 h 5618895"/>
              <a:gd name="connsiteX936" fmla="*/ 4152376 w 18288000"/>
              <a:gd name="connsiteY936" fmla="*/ 5244661 h 5618895"/>
              <a:gd name="connsiteX937" fmla="*/ 4138484 w 18288000"/>
              <a:gd name="connsiteY937" fmla="*/ 5236641 h 5618895"/>
              <a:gd name="connsiteX938" fmla="*/ 4120580 w 18288000"/>
              <a:gd name="connsiteY938" fmla="*/ 5235565 h 5618895"/>
              <a:gd name="connsiteX939" fmla="*/ 4113633 w 18288000"/>
              <a:gd name="connsiteY939" fmla="*/ 5231555 h 5618895"/>
              <a:gd name="connsiteX940" fmla="*/ 4091719 w 18288000"/>
              <a:gd name="connsiteY940" fmla="*/ 5237427 h 5618895"/>
              <a:gd name="connsiteX941" fmla="*/ 4063932 w 18288000"/>
              <a:gd name="connsiteY941" fmla="*/ 5221385 h 5618895"/>
              <a:gd name="connsiteX942" fmla="*/ 4033604 w 18288000"/>
              <a:gd name="connsiteY942" fmla="*/ 5217767 h 5618895"/>
              <a:gd name="connsiteX943" fmla="*/ 4035071 w 18288000"/>
              <a:gd name="connsiteY943" fmla="*/ 5223246 h 5618895"/>
              <a:gd name="connsiteX944" fmla="*/ 4043486 w 18288000"/>
              <a:gd name="connsiteY944" fmla="*/ 5232735 h 5618895"/>
              <a:gd name="connsiteX945" fmla="*/ 4011689 w 18288000"/>
              <a:gd name="connsiteY945" fmla="*/ 5223639 h 5618895"/>
              <a:gd name="connsiteX946" fmla="*/ 3975489 w 18288000"/>
              <a:gd name="connsiteY946" fmla="*/ 5198107 h 5618895"/>
              <a:gd name="connsiteX947" fmla="*/ 3900936 w 18288000"/>
              <a:gd name="connsiteY947" fmla="*/ 5182852 h 5618895"/>
              <a:gd name="connsiteX948" fmla="*/ 3862192 w 18288000"/>
              <a:gd name="connsiteY948" fmla="*/ 5169745 h 5618895"/>
              <a:gd name="connsiteX949" fmla="*/ 3851235 w 18288000"/>
              <a:gd name="connsiteY949" fmla="*/ 5172681 h 5618895"/>
              <a:gd name="connsiteX950" fmla="*/ 3840277 w 18288000"/>
              <a:gd name="connsiteY950" fmla="*/ 5175617 h 5618895"/>
              <a:gd name="connsiteX951" fmla="*/ 3815426 w 18288000"/>
              <a:gd name="connsiteY951" fmla="*/ 5170531 h 5618895"/>
              <a:gd name="connsiteX952" fmla="*/ 3804470 w 18288000"/>
              <a:gd name="connsiteY952" fmla="*/ 5173467 h 5618895"/>
              <a:gd name="connsiteX953" fmla="*/ 3790576 w 18288000"/>
              <a:gd name="connsiteY953" fmla="*/ 5165447 h 5618895"/>
              <a:gd name="connsiteX954" fmla="*/ 3779620 w 18288000"/>
              <a:gd name="connsiteY954" fmla="*/ 5168382 h 5618895"/>
              <a:gd name="connsiteX955" fmla="*/ 3740876 w 18288000"/>
              <a:gd name="connsiteY955" fmla="*/ 5155275 h 5618895"/>
              <a:gd name="connsiteX956" fmla="*/ 2700300 w 18288000"/>
              <a:gd name="connsiteY956" fmla="*/ 5128755 h 5618895"/>
              <a:gd name="connsiteX957" fmla="*/ 2703236 w 18288000"/>
              <a:gd name="connsiteY957" fmla="*/ 5139711 h 5618895"/>
              <a:gd name="connsiteX958" fmla="*/ 2678385 w 18288000"/>
              <a:gd name="connsiteY958" fmla="*/ 5134627 h 5618895"/>
              <a:gd name="connsiteX959" fmla="*/ 2700300 w 18288000"/>
              <a:gd name="connsiteY959" fmla="*/ 5128755 h 5618895"/>
              <a:gd name="connsiteX960" fmla="*/ 1857414 w 18288000"/>
              <a:gd name="connsiteY960" fmla="*/ 5127800 h 5618895"/>
              <a:gd name="connsiteX961" fmla="*/ 1902357 w 18288000"/>
              <a:gd name="connsiteY961" fmla="*/ 5131170 h 5618895"/>
              <a:gd name="connsiteX962" fmla="*/ 1973974 w 18288000"/>
              <a:gd name="connsiteY962" fmla="*/ 5135469 h 5618895"/>
              <a:gd name="connsiteX963" fmla="*/ 1987866 w 18288000"/>
              <a:gd name="connsiteY963" fmla="*/ 5143491 h 5618895"/>
              <a:gd name="connsiteX964" fmla="*/ 1965953 w 18288000"/>
              <a:gd name="connsiteY964" fmla="*/ 5149363 h 5618895"/>
              <a:gd name="connsiteX965" fmla="*/ 1937091 w 18288000"/>
              <a:gd name="connsiteY965" fmla="*/ 5151224 h 5618895"/>
              <a:gd name="connsiteX966" fmla="*/ 1894337 w 18288000"/>
              <a:gd name="connsiteY966" fmla="*/ 5145064 h 5618895"/>
              <a:gd name="connsiteX967" fmla="*/ 1855593 w 18288000"/>
              <a:gd name="connsiteY967" fmla="*/ 5131957 h 5618895"/>
              <a:gd name="connsiteX968" fmla="*/ 1857414 w 18288000"/>
              <a:gd name="connsiteY968" fmla="*/ 5127800 h 5618895"/>
              <a:gd name="connsiteX969" fmla="*/ 16428523 w 18288000"/>
              <a:gd name="connsiteY969" fmla="*/ 5125081 h 5618895"/>
              <a:gd name="connsiteX970" fmla="*/ 16464329 w 18288000"/>
              <a:gd name="connsiteY970" fmla="*/ 5127231 h 5618895"/>
              <a:gd name="connsiteX971" fmla="*/ 16453373 w 18288000"/>
              <a:gd name="connsiteY971" fmla="*/ 5130167 h 5618895"/>
              <a:gd name="connsiteX972" fmla="*/ 16423435 w 18288000"/>
              <a:gd name="connsiteY972" fmla="*/ 5149932 h 5618895"/>
              <a:gd name="connsiteX973" fmla="*/ 16398585 w 18288000"/>
              <a:gd name="connsiteY973" fmla="*/ 5144847 h 5618895"/>
              <a:gd name="connsiteX974" fmla="*/ 16361309 w 18288000"/>
              <a:gd name="connsiteY974" fmla="*/ 5137219 h 5618895"/>
              <a:gd name="connsiteX975" fmla="*/ 16348887 w 18288000"/>
              <a:gd name="connsiteY975" fmla="*/ 5134675 h 5618895"/>
              <a:gd name="connsiteX976" fmla="*/ 16350707 w 18288000"/>
              <a:gd name="connsiteY976" fmla="*/ 5130519 h 5618895"/>
              <a:gd name="connsiteX977" fmla="*/ 16395649 w 18288000"/>
              <a:gd name="connsiteY977" fmla="*/ 5133890 h 5618895"/>
              <a:gd name="connsiteX978" fmla="*/ 16428523 w 18288000"/>
              <a:gd name="connsiteY978" fmla="*/ 5125081 h 5618895"/>
              <a:gd name="connsiteX979" fmla="*/ 16475286 w 18288000"/>
              <a:gd name="connsiteY979" fmla="*/ 5124295 h 5618895"/>
              <a:gd name="connsiteX980" fmla="*/ 16489181 w 18288000"/>
              <a:gd name="connsiteY980" fmla="*/ 5132315 h 5618895"/>
              <a:gd name="connsiteX981" fmla="*/ 16478222 w 18288000"/>
              <a:gd name="connsiteY981" fmla="*/ 5135252 h 5618895"/>
              <a:gd name="connsiteX982" fmla="*/ 16263377 w 18288000"/>
              <a:gd name="connsiteY982" fmla="*/ 5122356 h 5618895"/>
              <a:gd name="connsiteX983" fmla="*/ 16277268 w 18288000"/>
              <a:gd name="connsiteY983" fmla="*/ 5130377 h 5618895"/>
              <a:gd name="connsiteX984" fmla="*/ 16266311 w 18288000"/>
              <a:gd name="connsiteY984" fmla="*/ 5133313 h 5618895"/>
              <a:gd name="connsiteX985" fmla="*/ 16255355 w 18288000"/>
              <a:gd name="connsiteY985" fmla="*/ 5136249 h 5618895"/>
              <a:gd name="connsiteX986" fmla="*/ 16263377 w 18288000"/>
              <a:gd name="connsiteY986" fmla="*/ 5122356 h 5618895"/>
              <a:gd name="connsiteX987" fmla="*/ 3649494 w 18288000"/>
              <a:gd name="connsiteY987" fmla="*/ 5121041 h 5618895"/>
              <a:gd name="connsiteX988" fmla="*/ 3674345 w 18288000"/>
              <a:gd name="connsiteY988" fmla="*/ 5126127 h 5618895"/>
              <a:gd name="connsiteX989" fmla="*/ 3677282 w 18288000"/>
              <a:gd name="connsiteY989" fmla="*/ 5137084 h 5618895"/>
              <a:gd name="connsiteX990" fmla="*/ 3663387 w 18288000"/>
              <a:gd name="connsiteY990" fmla="*/ 5129063 h 5618895"/>
              <a:gd name="connsiteX991" fmla="*/ 3656442 w 18288000"/>
              <a:gd name="connsiteY991" fmla="*/ 5125052 h 5618895"/>
              <a:gd name="connsiteX992" fmla="*/ 3649494 w 18288000"/>
              <a:gd name="connsiteY992" fmla="*/ 5121041 h 5618895"/>
              <a:gd name="connsiteX993" fmla="*/ 15217717 w 18288000"/>
              <a:gd name="connsiteY993" fmla="*/ 5120684 h 5618895"/>
              <a:gd name="connsiteX994" fmla="*/ 15220652 w 18288000"/>
              <a:gd name="connsiteY994" fmla="*/ 5131643 h 5618895"/>
              <a:gd name="connsiteX995" fmla="*/ 15206758 w 18288000"/>
              <a:gd name="connsiteY995" fmla="*/ 5123620 h 5618895"/>
              <a:gd name="connsiteX996" fmla="*/ 15674410 w 18288000"/>
              <a:gd name="connsiteY996" fmla="*/ 5115753 h 5618895"/>
              <a:gd name="connsiteX997" fmla="*/ 15677345 w 18288000"/>
              <a:gd name="connsiteY997" fmla="*/ 5126712 h 5618895"/>
              <a:gd name="connsiteX998" fmla="*/ 15663452 w 18288000"/>
              <a:gd name="connsiteY998" fmla="*/ 5118689 h 5618895"/>
              <a:gd name="connsiteX999" fmla="*/ 15674410 w 18288000"/>
              <a:gd name="connsiteY999" fmla="*/ 5115753 h 5618895"/>
              <a:gd name="connsiteX1000" fmla="*/ 16026615 w 18288000"/>
              <a:gd name="connsiteY1000" fmla="*/ 5115333 h 5618895"/>
              <a:gd name="connsiteX1001" fmla="*/ 16029551 w 18288000"/>
              <a:gd name="connsiteY1001" fmla="*/ 5126290 h 5618895"/>
              <a:gd name="connsiteX1002" fmla="*/ 16025541 w 18288000"/>
              <a:gd name="connsiteY1002" fmla="*/ 5133236 h 5618895"/>
              <a:gd name="connsiteX1003" fmla="*/ 16017124 w 18288000"/>
              <a:gd name="connsiteY1003" fmla="*/ 5123746 h 5618895"/>
              <a:gd name="connsiteX1004" fmla="*/ 16026615 w 18288000"/>
              <a:gd name="connsiteY1004" fmla="*/ 5115333 h 5618895"/>
              <a:gd name="connsiteX1005" fmla="*/ 13971103 w 18288000"/>
              <a:gd name="connsiteY1005" fmla="*/ 5114138 h 5618895"/>
              <a:gd name="connsiteX1006" fmla="*/ 14006909 w 18288000"/>
              <a:gd name="connsiteY1006" fmla="*/ 5116288 h 5618895"/>
              <a:gd name="connsiteX1007" fmla="*/ 14056611 w 18288000"/>
              <a:gd name="connsiteY1007" fmla="*/ 5126459 h 5618895"/>
              <a:gd name="connsiteX1008" fmla="*/ 14069035 w 18288000"/>
              <a:gd name="connsiteY1008" fmla="*/ 5129001 h 5618895"/>
              <a:gd name="connsiteX1009" fmla="*/ 14075984 w 18288000"/>
              <a:gd name="connsiteY1009" fmla="*/ 5133011 h 5618895"/>
              <a:gd name="connsiteX1010" fmla="*/ 14095354 w 18288000"/>
              <a:gd name="connsiteY1010" fmla="*/ 5139565 h 5618895"/>
              <a:gd name="connsiteX1011" fmla="*/ 14120205 w 18288000"/>
              <a:gd name="connsiteY1011" fmla="*/ 5144651 h 5618895"/>
              <a:gd name="connsiteX1012" fmla="*/ 14109248 w 18288000"/>
              <a:gd name="connsiteY1012" fmla="*/ 5147586 h 5618895"/>
              <a:gd name="connsiteX1013" fmla="*/ 14073439 w 18288000"/>
              <a:gd name="connsiteY1013" fmla="*/ 5145437 h 5618895"/>
              <a:gd name="connsiteX1014" fmla="*/ 14012781 w 18288000"/>
              <a:gd name="connsiteY1014" fmla="*/ 5138203 h 5618895"/>
              <a:gd name="connsiteX1015" fmla="*/ 13987932 w 18288000"/>
              <a:gd name="connsiteY1015" fmla="*/ 5133117 h 5618895"/>
              <a:gd name="connsiteX1016" fmla="*/ 13974036 w 18288000"/>
              <a:gd name="connsiteY1016" fmla="*/ 5125097 h 5618895"/>
              <a:gd name="connsiteX1017" fmla="*/ 16131104 w 18288000"/>
              <a:gd name="connsiteY1017" fmla="*/ 5110822 h 5618895"/>
              <a:gd name="connsiteX1018" fmla="*/ 16123081 w 18288000"/>
              <a:gd name="connsiteY1018" fmla="*/ 5124717 h 5618895"/>
              <a:gd name="connsiteX1019" fmla="*/ 16120145 w 18288000"/>
              <a:gd name="connsiteY1019" fmla="*/ 5113759 h 5618895"/>
              <a:gd name="connsiteX1020" fmla="*/ 16131104 w 18288000"/>
              <a:gd name="connsiteY1020" fmla="*/ 5110822 h 5618895"/>
              <a:gd name="connsiteX1021" fmla="*/ 16685170 w 18288000"/>
              <a:gd name="connsiteY1021" fmla="*/ 5110006 h 5618895"/>
              <a:gd name="connsiteX1022" fmla="*/ 16723181 w 18288000"/>
              <a:gd name="connsiteY1022" fmla="*/ 5120373 h 5618895"/>
              <a:gd name="connsiteX1023" fmla="*/ 16654500 w 18288000"/>
              <a:gd name="connsiteY1023" fmla="*/ 5127033 h 5618895"/>
              <a:gd name="connsiteX1024" fmla="*/ 16651754 w 18288000"/>
              <a:gd name="connsiteY1024" fmla="*/ 5125447 h 5618895"/>
              <a:gd name="connsiteX1025" fmla="*/ 16654327 w 18288000"/>
              <a:gd name="connsiteY1025" fmla="*/ 5135041 h 5618895"/>
              <a:gd name="connsiteX1026" fmla="*/ 16650317 w 18288000"/>
              <a:gd name="connsiteY1026" fmla="*/ 5141988 h 5618895"/>
              <a:gd name="connsiteX1027" fmla="*/ 16668219 w 18288000"/>
              <a:gd name="connsiteY1027" fmla="*/ 5143062 h 5618895"/>
              <a:gd name="connsiteX1028" fmla="*/ 16693068 w 18288000"/>
              <a:gd name="connsiteY1028" fmla="*/ 5148148 h 5618895"/>
              <a:gd name="connsiteX1029" fmla="*/ 16701092 w 18288000"/>
              <a:gd name="connsiteY1029" fmla="*/ 5134254 h 5618895"/>
              <a:gd name="connsiteX1030" fmla="*/ 16712047 w 18288000"/>
              <a:gd name="connsiteY1030" fmla="*/ 5131318 h 5618895"/>
              <a:gd name="connsiteX1031" fmla="*/ 16733963 w 18288000"/>
              <a:gd name="connsiteY1031" fmla="*/ 5125446 h 5618895"/>
              <a:gd name="connsiteX1032" fmla="*/ 16766833 w 18288000"/>
              <a:gd name="connsiteY1032" fmla="*/ 5116638 h 5618895"/>
              <a:gd name="connsiteX1033" fmla="*/ 16791684 w 18288000"/>
              <a:gd name="connsiteY1033" fmla="*/ 5121724 h 5618895"/>
              <a:gd name="connsiteX1034" fmla="*/ 16866238 w 18288000"/>
              <a:gd name="connsiteY1034" fmla="*/ 5136980 h 5618895"/>
              <a:gd name="connsiteX1035" fmla="*/ 16855278 w 18288000"/>
              <a:gd name="connsiteY1035" fmla="*/ 5139916 h 5618895"/>
              <a:gd name="connsiteX1036" fmla="*/ 16844324 w 18288000"/>
              <a:gd name="connsiteY1036" fmla="*/ 5142852 h 5618895"/>
              <a:gd name="connsiteX1037" fmla="*/ 16902046 w 18288000"/>
              <a:gd name="connsiteY1037" fmla="*/ 5139128 h 5618895"/>
              <a:gd name="connsiteX1038" fmla="*/ 17020424 w 18288000"/>
              <a:gd name="connsiteY1038" fmla="*/ 5142641 h 5618895"/>
              <a:gd name="connsiteX1039" fmla="*/ 17049286 w 18288000"/>
              <a:gd name="connsiteY1039" fmla="*/ 5140779 h 5618895"/>
              <a:gd name="connsiteX1040" fmla="*/ 17067190 w 18288000"/>
              <a:gd name="connsiteY1040" fmla="*/ 5141853 h 5618895"/>
              <a:gd name="connsiteX1041" fmla="*/ 17199464 w 18288000"/>
              <a:gd name="connsiteY1041" fmla="*/ 5153387 h 5618895"/>
              <a:gd name="connsiteX1042" fmla="*/ 17233802 w 18288000"/>
              <a:gd name="connsiteY1042" fmla="*/ 5150058 h 5618895"/>
              <a:gd name="connsiteX1043" fmla="*/ 17254250 w 18288000"/>
              <a:gd name="connsiteY1043" fmla="*/ 5138708 h 5618895"/>
              <a:gd name="connsiteX1044" fmla="*/ 17303954 w 18288000"/>
              <a:gd name="connsiteY1044" fmla="*/ 5148878 h 5618895"/>
              <a:gd name="connsiteX1045" fmla="*/ 17292994 w 18288000"/>
              <a:gd name="connsiteY1045" fmla="*/ 5151814 h 5618895"/>
              <a:gd name="connsiteX1046" fmla="*/ 17284974 w 18288000"/>
              <a:gd name="connsiteY1046" fmla="*/ 5165706 h 5618895"/>
              <a:gd name="connsiteX1047" fmla="*/ 17317844 w 18288000"/>
              <a:gd name="connsiteY1047" fmla="*/ 5156899 h 5618895"/>
              <a:gd name="connsiteX1048" fmla="*/ 17330272 w 18288000"/>
              <a:gd name="connsiteY1048" fmla="*/ 5159442 h 5618895"/>
              <a:gd name="connsiteX1049" fmla="*/ 17355120 w 18288000"/>
              <a:gd name="connsiteY1049" fmla="*/ 5164527 h 5618895"/>
              <a:gd name="connsiteX1050" fmla="*/ 17378502 w 18288000"/>
              <a:gd name="connsiteY1050" fmla="*/ 5164134 h 5618895"/>
              <a:gd name="connsiteX1051" fmla="*/ 17414310 w 18288000"/>
              <a:gd name="connsiteY1051" fmla="*/ 5166282 h 5618895"/>
              <a:gd name="connsiteX1052" fmla="*/ 17464010 w 18288000"/>
              <a:gd name="connsiteY1052" fmla="*/ 5176454 h 5618895"/>
              <a:gd name="connsiteX1053" fmla="*/ 17546584 w 18288000"/>
              <a:gd name="connsiteY1053" fmla="*/ 5177816 h 5618895"/>
              <a:gd name="connsiteX1054" fmla="*/ 17582394 w 18288000"/>
              <a:gd name="connsiteY1054" fmla="*/ 5179965 h 5618895"/>
              <a:gd name="connsiteX1055" fmla="*/ 17602838 w 18288000"/>
              <a:gd name="connsiteY1055" fmla="*/ 5168614 h 5618895"/>
              <a:gd name="connsiteX1056" fmla="*/ 17612328 w 18288000"/>
              <a:gd name="connsiteY1056" fmla="*/ 5160201 h 5618895"/>
              <a:gd name="connsiteX1057" fmla="*/ 17628764 w 18288000"/>
              <a:gd name="connsiteY1057" fmla="*/ 5155797 h 5618895"/>
              <a:gd name="connsiteX1058" fmla="*/ 17634242 w 18288000"/>
              <a:gd name="connsiteY1058" fmla="*/ 5154329 h 5618895"/>
              <a:gd name="connsiteX1059" fmla="*/ 17648136 w 18288000"/>
              <a:gd name="connsiteY1059" fmla="*/ 5162349 h 5618895"/>
              <a:gd name="connsiteX1060" fmla="*/ 17658018 w 18288000"/>
              <a:gd name="connsiteY1060" fmla="*/ 5177317 h 5618895"/>
              <a:gd name="connsiteX1061" fmla="*/ 17675920 w 18288000"/>
              <a:gd name="connsiteY1061" fmla="*/ 5178392 h 5618895"/>
              <a:gd name="connsiteX1062" fmla="*/ 17700774 w 18288000"/>
              <a:gd name="connsiteY1062" fmla="*/ 5183476 h 5618895"/>
              <a:gd name="connsiteX1063" fmla="*/ 17703708 w 18288000"/>
              <a:gd name="connsiteY1063" fmla="*/ 5194435 h 5618895"/>
              <a:gd name="connsiteX1064" fmla="*/ 17656944 w 18288000"/>
              <a:gd name="connsiteY1064" fmla="*/ 5195220 h 5618895"/>
              <a:gd name="connsiteX1065" fmla="*/ 17585330 w 18288000"/>
              <a:gd name="connsiteY1065" fmla="*/ 5190923 h 5618895"/>
              <a:gd name="connsiteX1066" fmla="*/ 17549520 w 18288000"/>
              <a:gd name="connsiteY1066" fmla="*/ 5188773 h 5618895"/>
              <a:gd name="connsiteX1067" fmla="*/ 17506768 w 18288000"/>
              <a:gd name="connsiteY1067" fmla="*/ 5182613 h 5618895"/>
              <a:gd name="connsiteX1068" fmla="*/ 17465478 w 18288000"/>
              <a:gd name="connsiteY1068" fmla="*/ 5181933 h 5618895"/>
              <a:gd name="connsiteX1069" fmla="*/ 17420182 w 18288000"/>
              <a:gd name="connsiteY1069" fmla="*/ 5188197 h 5618895"/>
              <a:gd name="connsiteX1070" fmla="*/ 17337610 w 18288000"/>
              <a:gd name="connsiteY1070" fmla="*/ 5186834 h 5618895"/>
              <a:gd name="connsiteX1071" fmla="*/ 17307674 w 18288000"/>
              <a:gd name="connsiteY1071" fmla="*/ 5206601 h 5618895"/>
              <a:gd name="connsiteX1072" fmla="*/ 17271868 w 18288000"/>
              <a:gd name="connsiteY1072" fmla="*/ 5204450 h 5618895"/>
              <a:gd name="connsiteX1073" fmla="*/ 17243006 w 18288000"/>
              <a:gd name="connsiteY1073" fmla="*/ 5206311 h 5618895"/>
              <a:gd name="connsiteX1074" fmla="*/ 17236060 w 18288000"/>
              <a:gd name="connsiteY1074" fmla="*/ 5202302 h 5618895"/>
              <a:gd name="connsiteX1075" fmla="*/ 17222164 w 18288000"/>
              <a:gd name="connsiteY1075" fmla="*/ 5194280 h 5618895"/>
              <a:gd name="connsiteX1076" fmla="*/ 17197314 w 18288000"/>
              <a:gd name="connsiteY1076" fmla="*/ 5189195 h 5618895"/>
              <a:gd name="connsiteX1077" fmla="*/ 17161506 w 18288000"/>
              <a:gd name="connsiteY1077" fmla="*/ 5187047 h 5618895"/>
              <a:gd name="connsiteX1078" fmla="*/ 17175400 w 18288000"/>
              <a:gd name="connsiteY1078" fmla="*/ 5195067 h 5618895"/>
              <a:gd name="connsiteX1079" fmla="*/ 17182348 w 18288000"/>
              <a:gd name="connsiteY1079" fmla="*/ 5199078 h 5618895"/>
              <a:gd name="connsiteX1080" fmla="*/ 17200250 w 18288000"/>
              <a:gd name="connsiteY1080" fmla="*/ 5200151 h 5618895"/>
              <a:gd name="connsiteX1081" fmla="*/ 17214144 w 18288000"/>
              <a:gd name="connsiteY1081" fmla="*/ 5208174 h 5618895"/>
              <a:gd name="connsiteX1082" fmla="*/ 17217080 w 18288000"/>
              <a:gd name="connsiteY1082" fmla="*/ 5219130 h 5618895"/>
              <a:gd name="connsiteX1083" fmla="*/ 17195166 w 18288000"/>
              <a:gd name="connsiteY1083" fmla="*/ 5225002 h 5618895"/>
              <a:gd name="connsiteX1084" fmla="*/ 17128636 w 18288000"/>
              <a:gd name="connsiteY1084" fmla="*/ 5195854 h 5618895"/>
              <a:gd name="connsiteX1085" fmla="*/ 17089890 w 18288000"/>
              <a:gd name="connsiteY1085" fmla="*/ 5182748 h 5618895"/>
              <a:gd name="connsiteX1086" fmla="*/ 17078934 w 18288000"/>
              <a:gd name="connsiteY1086" fmla="*/ 5185683 h 5618895"/>
              <a:gd name="connsiteX1087" fmla="*/ 17065040 w 18288000"/>
              <a:gd name="connsiteY1087" fmla="*/ 5177662 h 5618895"/>
              <a:gd name="connsiteX1088" fmla="*/ 17054084 w 18288000"/>
              <a:gd name="connsiteY1088" fmla="*/ 5180598 h 5618895"/>
              <a:gd name="connsiteX1089" fmla="*/ 16986480 w 18288000"/>
              <a:gd name="connsiteY1089" fmla="*/ 5169353 h 5618895"/>
              <a:gd name="connsiteX1090" fmla="*/ 16899898 w 18288000"/>
              <a:gd name="connsiteY1090" fmla="*/ 5174936 h 5618895"/>
              <a:gd name="connsiteX1091" fmla="*/ 16850196 w 18288000"/>
              <a:gd name="connsiteY1091" fmla="*/ 5164766 h 5618895"/>
              <a:gd name="connsiteX1092" fmla="*/ 16778578 w 18288000"/>
              <a:gd name="connsiteY1092" fmla="*/ 5160468 h 5618895"/>
              <a:gd name="connsiteX1093" fmla="*/ 16613433 w 18288000"/>
              <a:gd name="connsiteY1093" fmla="*/ 5157742 h 5618895"/>
              <a:gd name="connsiteX1094" fmla="*/ 16650604 w 18288000"/>
              <a:gd name="connsiteY1094" fmla="*/ 5124781 h 5618895"/>
              <a:gd name="connsiteX1095" fmla="*/ 16626714 w 18288000"/>
              <a:gd name="connsiteY1095" fmla="*/ 5110989 h 5618895"/>
              <a:gd name="connsiteX1096" fmla="*/ 16685170 w 18288000"/>
              <a:gd name="connsiteY1096" fmla="*/ 5110006 h 5618895"/>
              <a:gd name="connsiteX1097" fmla="*/ 14251692 w 18288000"/>
              <a:gd name="connsiteY1097" fmla="*/ 5109419 h 5618895"/>
              <a:gd name="connsiteX1098" fmla="*/ 14265586 w 18288000"/>
              <a:gd name="connsiteY1098" fmla="*/ 5117440 h 5618895"/>
              <a:gd name="connsiteX1099" fmla="*/ 14254629 w 18288000"/>
              <a:gd name="connsiteY1099" fmla="*/ 5120376 h 5618895"/>
              <a:gd name="connsiteX1100" fmla="*/ 14247681 w 18288000"/>
              <a:gd name="connsiteY1100" fmla="*/ 5116367 h 5618895"/>
              <a:gd name="connsiteX1101" fmla="*/ 14251692 w 18288000"/>
              <a:gd name="connsiteY1101" fmla="*/ 5109419 h 5618895"/>
              <a:gd name="connsiteX1102" fmla="*/ 15976913 w 18288000"/>
              <a:gd name="connsiteY1102" fmla="*/ 5105163 h 5618895"/>
              <a:gd name="connsiteX1103" fmla="*/ 16001764 w 18288000"/>
              <a:gd name="connsiteY1103" fmla="*/ 5110247 h 5618895"/>
              <a:gd name="connsiteX1104" fmla="*/ 15996286 w 18288000"/>
              <a:gd name="connsiteY1104" fmla="*/ 5111715 h 5618895"/>
              <a:gd name="connsiteX1105" fmla="*/ 15979849 w 18288000"/>
              <a:gd name="connsiteY1105" fmla="*/ 5116119 h 5618895"/>
              <a:gd name="connsiteX1106" fmla="*/ 14579049 w 18288000"/>
              <a:gd name="connsiteY1106" fmla="*/ 5103912 h 5618895"/>
              <a:gd name="connsiteX1107" fmla="*/ 14603897 w 18288000"/>
              <a:gd name="connsiteY1107" fmla="*/ 5108997 h 5618895"/>
              <a:gd name="connsiteX1108" fmla="*/ 14614856 w 18288000"/>
              <a:gd name="connsiteY1108" fmla="*/ 5106061 h 5618895"/>
              <a:gd name="connsiteX1109" fmla="*/ 14639707 w 18288000"/>
              <a:gd name="connsiteY1109" fmla="*/ 5111147 h 5618895"/>
              <a:gd name="connsiteX1110" fmla="*/ 14659077 w 18288000"/>
              <a:gd name="connsiteY1110" fmla="*/ 5117700 h 5618895"/>
              <a:gd name="connsiteX1111" fmla="*/ 14700365 w 18288000"/>
              <a:gd name="connsiteY1111" fmla="*/ 5118380 h 5618895"/>
              <a:gd name="connsiteX1112" fmla="*/ 14818744 w 18288000"/>
              <a:gd name="connsiteY1112" fmla="*/ 5121894 h 5618895"/>
              <a:gd name="connsiteX1113" fmla="*/ 14843595 w 18288000"/>
              <a:gd name="connsiteY1113" fmla="*/ 5126978 h 5618895"/>
              <a:gd name="connsiteX1114" fmla="*/ 14816202 w 18288000"/>
              <a:gd name="connsiteY1114" fmla="*/ 5134318 h 5618895"/>
              <a:gd name="connsiteX1115" fmla="*/ 14785873 w 18288000"/>
              <a:gd name="connsiteY1115" fmla="*/ 5130702 h 5618895"/>
              <a:gd name="connsiteX1116" fmla="*/ 14739107 w 18288000"/>
              <a:gd name="connsiteY1116" fmla="*/ 5131488 h 5618895"/>
              <a:gd name="connsiteX1117" fmla="*/ 14656535 w 18288000"/>
              <a:gd name="connsiteY1117" fmla="*/ 5130124 h 5618895"/>
              <a:gd name="connsiteX1118" fmla="*/ 14634620 w 18288000"/>
              <a:gd name="connsiteY1118" fmla="*/ 5135996 h 5618895"/>
              <a:gd name="connsiteX1119" fmla="*/ 14595877 w 18288000"/>
              <a:gd name="connsiteY1119" fmla="*/ 5122891 h 5618895"/>
              <a:gd name="connsiteX1120" fmla="*/ 14535219 w 18288000"/>
              <a:gd name="connsiteY1120" fmla="*/ 5115656 h 5618895"/>
              <a:gd name="connsiteX1121" fmla="*/ 14510369 w 18288000"/>
              <a:gd name="connsiteY1121" fmla="*/ 5110569 h 5618895"/>
              <a:gd name="connsiteX1122" fmla="*/ 14521324 w 18288000"/>
              <a:gd name="connsiteY1122" fmla="*/ 5107634 h 5618895"/>
              <a:gd name="connsiteX1123" fmla="*/ 14544707 w 18288000"/>
              <a:gd name="connsiteY1123" fmla="*/ 5107242 h 5618895"/>
              <a:gd name="connsiteX1124" fmla="*/ 14579049 w 18288000"/>
              <a:gd name="connsiteY1124" fmla="*/ 5103912 h 5618895"/>
              <a:gd name="connsiteX1125" fmla="*/ 15894340 w 18288000"/>
              <a:gd name="connsiteY1125" fmla="*/ 5103800 h 5618895"/>
              <a:gd name="connsiteX1126" fmla="*/ 15872427 w 18288000"/>
              <a:gd name="connsiteY1126" fmla="*/ 5109671 h 5618895"/>
              <a:gd name="connsiteX1127" fmla="*/ 15836618 w 18288000"/>
              <a:gd name="connsiteY1127" fmla="*/ 5107523 h 5618895"/>
              <a:gd name="connsiteX1128" fmla="*/ 15789854 w 18288000"/>
              <a:gd name="connsiteY1128" fmla="*/ 5108308 h 5618895"/>
              <a:gd name="connsiteX1129" fmla="*/ 3585900 w 18288000"/>
              <a:gd name="connsiteY1129" fmla="*/ 5102850 h 5618895"/>
              <a:gd name="connsiteX1130" fmla="*/ 3598325 w 18288000"/>
              <a:gd name="connsiteY1130" fmla="*/ 5105393 h 5618895"/>
              <a:gd name="connsiteX1131" fmla="*/ 3605272 w 18288000"/>
              <a:gd name="connsiteY1131" fmla="*/ 5109402 h 5618895"/>
              <a:gd name="connsiteX1132" fmla="*/ 3624644 w 18288000"/>
              <a:gd name="connsiteY1132" fmla="*/ 5115957 h 5618895"/>
              <a:gd name="connsiteX1133" fmla="*/ 3627580 w 18288000"/>
              <a:gd name="connsiteY1133" fmla="*/ 5126913 h 5618895"/>
              <a:gd name="connsiteX1134" fmla="*/ 3622102 w 18288000"/>
              <a:gd name="connsiteY1134" fmla="*/ 5128381 h 5618895"/>
              <a:gd name="connsiteX1135" fmla="*/ 3613688 w 18288000"/>
              <a:gd name="connsiteY1135" fmla="*/ 5118892 h 5618895"/>
              <a:gd name="connsiteX1136" fmla="*/ 3588837 w 18288000"/>
              <a:gd name="connsiteY1136" fmla="*/ 5113806 h 5618895"/>
              <a:gd name="connsiteX1137" fmla="*/ 3632666 w 18288000"/>
              <a:gd name="connsiteY1137" fmla="*/ 5102062 h 5618895"/>
              <a:gd name="connsiteX1138" fmla="*/ 3646559 w 18288000"/>
              <a:gd name="connsiteY1138" fmla="*/ 5110085 h 5618895"/>
              <a:gd name="connsiteX1139" fmla="*/ 3635603 w 18288000"/>
              <a:gd name="connsiteY1139" fmla="*/ 5113020 h 5618895"/>
              <a:gd name="connsiteX1140" fmla="*/ 1753255 w 18288000"/>
              <a:gd name="connsiteY1140" fmla="*/ 5100659 h 5618895"/>
              <a:gd name="connsiteX1141" fmla="*/ 1745233 w 18288000"/>
              <a:gd name="connsiteY1141" fmla="*/ 5114552 h 5618895"/>
              <a:gd name="connsiteX1142" fmla="*/ 1742298 w 18288000"/>
              <a:gd name="connsiteY1142" fmla="*/ 5103595 h 5618895"/>
              <a:gd name="connsiteX1143" fmla="*/ 1753255 w 18288000"/>
              <a:gd name="connsiteY1143" fmla="*/ 5100659 h 5618895"/>
              <a:gd name="connsiteX1144" fmla="*/ 18054340 w 18288000"/>
              <a:gd name="connsiteY1144" fmla="*/ 5100483 h 5618895"/>
              <a:gd name="connsiteX1145" fmla="*/ 18054340 w 18288000"/>
              <a:gd name="connsiteY1145" fmla="*/ 5100483 h 5618895"/>
              <a:gd name="connsiteX1146" fmla="*/ 18054340 w 18288000"/>
              <a:gd name="connsiteY1146" fmla="*/ 5100483 h 5618895"/>
              <a:gd name="connsiteX1147" fmla="*/ 2618606 w 18288000"/>
              <a:gd name="connsiteY1147" fmla="*/ 5097796 h 5618895"/>
              <a:gd name="connsiteX1148" fmla="*/ 2622813 w 18288000"/>
              <a:gd name="connsiteY1148" fmla="*/ 5102541 h 5618895"/>
              <a:gd name="connsiteX1149" fmla="*/ 2611856 w 18288000"/>
              <a:gd name="connsiteY1149" fmla="*/ 5105477 h 5618895"/>
              <a:gd name="connsiteX1150" fmla="*/ 2618606 w 18288000"/>
              <a:gd name="connsiteY1150" fmla="*/ 5097796 h 5618895"/>
              <a:gd name="connsiteX1151" fmla="*/ 13684639 w 18288000"/>
              <a:gd name="connsiteY1151" fmla="*/ 5096945 h 5618895"/>
              <a:gd name="connsiteX1152" fmla="*/ 13704010 w 18288000"/>
              <a:gd name="connsiteY1152" fmla="*/ 5103498 h 5618895"/>
              <a:gd name="connsiteX1153" fmla="*/ 13737276 w 18288000"/>
              <a:gd name="connsiteY1153" fmla="*/ 5118072 h 5618895"/>
              <a:gd name="connsiteX1154" fmla="*/ 13762127 w 18288000"/>
              <a:gd name="connsiteY1154" fmla="*/ 5123158 h 5618895"/>
              <a:gd name="connsiteX1155" fmla="*/ 13740212 w 18288000"/>
              <a:gd name="connsiteY1155" fmla="*/ 5129030 h 5618895"/>
              <a:gd name="connsiteX1156" fmla="*/ 15704345 w 18288000"/>
              <a:gd name="connsiteY1156" fmla="*/ 5095989 h 5618895"/>
              <a:gd name="connsiteX1157" fmla="*/ 15729195 w 18288000"/>
              <a:gd name="connsiteY1157" fmla="*/ 5101073 h 5618895"/>
              <a:gd name="connsiteX1158" fmla="*/ 15718239 w 18288000"/>
              <a:gd name="connsiteY1158" fmla="*/ 5104009 h 5618895"/>
              <a:gd name="connsiteX1159" fmla="*/ 15765178 w 18288000"/>
              <a:gd name="connsiteY1159" fmla="*/ 5095215 h 5618895"/>
              <a:gd name="connsiteX1160" fmla="*/ 15790028 w 18288000"/>
              <a:gd name="connsiteY1160" fmla="*/ 5100299 h 5618895"/>
              <a:gd name="connsiteX1161" fmla="*/ 15772125 w 18288000"/>
              <a:gd name="connsiteY1161" fmla="*/ 5099224 h 5618895"/>
              <a:gd name="connsiteX1162" fmla="*/ 15765178 w 18288000"/>
              <a:gd name="connsiteY1162" fmla="*/ 5095215 h 5618895"/>
              <a:gd name="connsiteX1163" fmla="*/ 3050914 w 18288000"/>
              <a:gd name="connsiteY1163" fmla="*/ 5094995 h 5618895"/>
              <a:gd name="connsiteX1164" fmla="*/ 3126271 w 18288000"/>
              <a:gd name="connsiteY1164" fmla="*/ 5096824 h 5618895"/>
              <a:gd name="connsiteX1165" fmla="*/ 3104357 w 18288000"/>
              <a:gd name="connsiteY1165" fmla="*/ 5102696 h 5618895"/>
              <a:gd name="connsiteX1166" fmla="*/ 3051379 w 18288000"/>
              <a:gd name="connsiteY1166" fmla="*/ 5102211 h 5618895"/>
              <a:gd name="connsiteX1167" fmla="*/ 3032742 w 18288000"/>
              <a:gd name="connsiteY1167" fmla="*/ 5098397 h 5618895"/>
              <a:gd name="connsiteX1168" fmla="*/ 14953343 w 18288000"/>
              <a:gd name="connsiteY1168" fmla="*/ 5089610 h 5618895"/>
              <a:gd name="connsiteX1169" fmla="*/ 14978193 w 18288000"/>
              <a:gd name="connsiteY1169" fmla="*/ 5094695 h 5618895"/>
              <a:gd name="connsiteX1170" fmla="*/ 14942385 w 18288000"/>
              <a:gd name="connsiteY1170" fmla="*/ 5092546 h 5618895"/>
              <a:gd name="connsiteX1171" fmla="*/ 18051404 w 18288000"/>
              <a:gd name="connsiteY1171" fmla="*/ 5089525 h 5618895"/>
              <a:gd name="connsiteX1172" fmla="*/ 18054340 w 18288000"/>
              <a:gd name="connsiteY1172" fmla="*/ 5100483 h 5618895"/>
              <a:gd name="connsiteX1173" fmla="*/ 18040450 w 18288000"/>
              <a:gd name="connsiteY1173" fmla="*/ 5092460 h 5618895"/>
              <a:gd name="connsiteX1174" fmla="*/ 14457730 w 18288000"/>
              <a:gd name="connsiteY1174" fmla="*/ 5089443 h 5618895"/>
              <a:gd name="connsiteX1175" fmla="*/ 14452647 w 18288000"/>
              <a:gd name="connsiteY1175" fmla="*/ 5114293 h 5618895"/>
              <a:gd name="connsiteX1176" fmla="*/ 14416840 w 18288000"/>
              <a:gd name="connsiteY1176" fmla="*/ 5112144 h 5618895"/>
              <a:gd name="connsiteX1177" fmla="*/ 14408421 w 18288000"/>
              <a:gd name="connsiteY1177" fmla="*/ 5102655 h 5618895"/>
              <a:gd name="connsiteX1178" fmla="*/ 14410968 w 18288000"/>
              <a:gd name="connsiteY1178" fmla="*/ 5090229 h 5618895"/>
              <a:gd name="connsiteX1179" fmla="*/ 14457730 w 18288000"/>
              <a:gd name="connsiteY1179" fmla="*/ 5089443 h 5618895"/>
              <a:gd name="connsiteX1180" fmla="*/ 657893 w 18288000"/>
              <a:gd name="connsiteY1180" fmla="*/ 5088816 h 5618895"/>
              <a:gd name="connsiteX1181" fmla="*/ 646937 w 18288000"/>
              <a:gd name="connsiteY1181" fmla="*/ 5091752 h 5618895"/>
              <a:gd name="connsiteX1182" fmla="*/ 649873 w 18288000"/>
              <a:gd name="connsiteY1182" fmla="*/ 5102711 h 5618895"/>
              <a:gd name="connsiteX1183" fmla="*/ 2983039 w 18288000"/>
              <a:gd name="connsiteY1183" fmla="*/ 5088226 h 5618895"/>
              <a:gd name="connsiteX1184" fmla="*/ 3000943 w 18288000"/>
              <a:gd name="connsiteY1184" fmla="*/ 5089301 h 5618895"/>
              <a:gd name="connsiteX1185" fmla="*/ 3012368 w 18288000"/>
              <a:gd name="connsiteY1185" fmla="*/ 5093579 h 5618895"/>
              <a:gd name="connsiteX1186" fmla="*/ 3032739 w 18288000"/>
              <a:gd name="connsiteY1186" fmla="*/ 5098396 h 5618895"/>
              <a:gd name="connsiteX1187" fmla="*/ 3007890 w 18288000"/>
              <a:gd name="connsiteY1187" fmla="*/ 5093311 h 5618895"/>
              <a:gd name="connsiteX1188" fmla="*/ 2985975 w 18288000"/>
              <a:gd name="connsiteY1188" fmla="*/ 5099183 h 5618895"/>
              <a:gd name="connsiteX1189" fmla="*/ 3159143 w 18288000"/>
              <a:gd name="connsiteY1189" fmla="*/ 5088016 h 5618895"/>
              <a:gd name="connsiteX1190" fmla="*/ 3173036 w 18288000"/>
              <a:gd name="connsiteY1190" fmla="*/ 5096037 h 5618895"/>
              <a:gd name="connsiteX1191" fmla="*/ 3194951 w 18288000"/>
              <a:gd name="connsiteY1191" fmla="*/ 5090164 h 5618895"/>
              <a:gd name="connsiteX1192" fmla="*/ 3208844 w 18288000"/>
              <a:gd name="connsiteY1192" fmla="*/ 5098186 h 5618895"/>
              <a:gd name="connsiteX1193" fmla="*/ 3197888 w 18288000"/>
              <a:gd name="connsiteY1193" fmla="*/ 5101121 h 5618895"/>
              <a:gd name="connsiteX1194" fmla="*/ 3162078 w 18288000"/>
              <a:gd name="connsiteY1194" fmla="*/ 5098973 h 5618895"/>
              <a:gd name="connsiteX1195" fmla="*/ 3148186 w 18288000"/>
              <a:gd name="connsiteY1195" fmla="*/ 5090952 h 5618895"/>
              <a:gd name="connsiteX1196" fmla="*/ 16191162 w 18288000"/>
              <a:gd name="connsiteY1196" fmla="*/ 5084976 h 5618895"/>
              <a:gd name="connsiteX1197" fmla="*/ 16216211 w 18288000"/>
              <a:gd name="connsiteY1197" fmla="*/ 5088965 h 5618895"/>
              <a:gd name="connsiteX1198" fmla="*/ 16194576 w 18288000"/>
              <a:gd name="connsiteY1198" fmla="*/ 5095792 h 5618895"/>
              <a:gd name="connsiteX1199" fmla="*/ 9686175 w 18288000"/>
              <a:gd name="connsiteY1199" fmla="*/ 5084976 h 5618895"/>
              <a:gd name="connsiteX1200" fmla="*/ 9711226 w 18288000"/>
              <a:gd name="connsiteY1200" fmla="*/ 5088963 h 5618895"/>
              <a:gd name="connsiteX1201" fmla="*/ 9689590 w 18288000"/>
              <a:gd name="connsiteY1201" fmla="*/ 5095793 h 5618895"/>
              <a:gd name="connsiteX1202" fmla="*/ 18073322 w 18288000"/>
              <a:gd name="connsiteY1202" fmla="*/ 5083652 h 5618895"/>
              <a:gd name="connsiteX1203" fmla="*/ 18087214 w 18288000"/>
              <a:gd name="connsiteY1203" fmla="*/ 5091675 h 5618895"/>
              <a:gd name="connsiteX1204" fmla="*/ 18076256 w 18288000"/>
              <a:gd name="connsiteY1204" fmla="*/ 5094611 h 5618895"/>
              <a:gd name="connsiteX1205" fmla="*/ 18073322 w 18288000"/>
              <a:gd name="connsiteY1205" fmla="*/ 5083652 h 5618895"/>
              <a:gd name="connsiteX1206" fmla="*/ 15975955 w 18288000"/>
              <a:gd name="connsiteY1206" fmla="*/ 5081522 h 5618895"/>
              <a:gd name="connsiteX1207" fmla="*/ 16004418 w 18288000"/>
              <a:gd name="connsiteY1207" fmla="*/ 5096328 h 5618895"/>
              <a:gd name="connsiteX1208" fmla="*/ 15943503 w 18288000"/>
              <a:gd name="connsiteY1208" fmla="*/ 5091764 h 5618895"/>
              <a:gd name="connsiteX1209" fmla="*/ 15975955 w 18288000"/>
              <a:gd name="connsiteY1209" fmla="*/ 5081522 h 5618895"/>
              <a:gd name="connsiteX1210" fmla="*/ 9470968 w 18288000"/>
              <a:gd name="connsiteY1210" fmla="*/ 5081522 h 5618895"/>
              <a:gd name="connsiteX1211" fmla="*/ 9499430 w 18288000"/>
              <a:gd name="connsiteY1211" fmla="*/ 5096329 h 5618895"/>
              <a:gd name="connsiteX1212" fmla="*/ 9438518 w 18288000"/>
              <a:gd name="connsiteY1212" fmla="*/ 5091763 h 5618895"/>
              <a:gd name="connsiteX1213" fmla="*/ 9470968 w 18288000"/>
              <a:gd name="connsiteY1213" fmla="*/ 5081522 h 5618895"/>
              <a:gd name="connsiteX1214" fmla="*/ 17484352 w 18288000"/>
              <a:gd name="connsiteY1214" fmla="*/ 5077052 h 5618895"/>
              <a:gd name="connsiteX1215" fmla="*/ 17476332 w 18288000"/>
              <a:gd name="connsiteY1215" fmla="*/ 5090944 h 5618895"/>
              <a:gd name="connsiteX1216" fmla="*/ 17480538 w 18288000"/>
              <a:gd name="connsiteY1216" fmla="*/ 5095690 h 5618895"/>
              <a:gd name="connsiteX1217" fmla="*/ 17487288 w 18288000"/>
              <a:gd name="connsiteY1217" fmla="*/ 5088008 h 5618895"/>
              <a:gd name="connsiteX1218" fmla="*/ 17552762 w 18288000"/>
              <a:gd name="connsiteY1218" fmla="*/ 5074870 h 5618895"/>
              <a:gd name="connsiteX1219" fmla="*/ 17549022 w 18288000"/>
              <a:gd name="connsiteY1219" fmla="*/ 5077340 h 5618895"/>
              <a:gd name="connsiteX1220" fmla="*/ 17557438 w 18288000"/>
              <a:gd name="connsiteY1220" fmla="*/ 5086828 h 5618895"/>
              <a:gd name="connsiteX1221" fmla="*/ 17569860 w 18288000"/>
              <a:gd name="connsiteY1221" fmla="*/ 5089371 h 5618895"/>
              <a:gd name="connsiteX1222" fmla="*/ 17555968 w 18288000"/>
              <a:gd name="connsiteY1222" fmla="*/ 5081351 h 5618895"/>
              <a:gd name="connsiteX1223" fmla="*/ 17552762 w 18288000"/>
              <a:gd name="connsiteY1223" fmla="*/ 5074870 h 5618895"/>
              <a:gd name="connsiteX1224" fmla="*/ 2814959 w 18288000"/>
              <a:gd name="connsiteY1224" fmla="*/ 5074543 h 5618895"/>
              <a:gd name="connsiteX1225" fmla="*/ 2795980 w 18288000"/>
              <a:gd name="connsiteY1225" fmla="*/ 5091372 h 5618895"/>
              <a:gd name="connsiteX1226" fmla="*/ 2785022 w 18288000"/>
              <a:gd name="connsiteY1226" fmla="*/ 5094309 h 5618895"/>
              <a:gd name="connsiteX1227" fmla="*/ 2793044 w 18288000"/>
              <a:gd name="connsiteY1227" fmla="*/ 5080416 h 5618895"/>
              <a:gd name="connsiteX1228" fmla="*/ 2809481 w 18288000"/>
              <a:gd name="connsiteY1228" fmla="*/ 5076012 h 5618895"/>
              <a:gd name="connsiteX1229" fmla="*/ 2814959 w 18288000"/>
              <a:gd name="connsiteY1229" fmla="*/ 5074543 h 5618895"/>
              <a:gd name="connsiteX1230" fmla="*/ 2908490 w 18288000"/>
              <a:gd name="connsiteY1230" fmla="*/ 5072971 h 5618895"/>
              <a:gd name="connsiteX1231" fmla="*/ 2933339 w 18288000"/>
              <a:gd name="connsiteY1231" fmla="*/ 5078055 h 5618895"/>
              <a:gd name="connsiteX1232" fmla="*/ 2947233 w 18288000"/>
              <a:gd name="connsiteY1232" fmla="*/ 5086076 h 5618895"/>
              <a:gd name="connsiteX1233" fmla="*/ 2936275 w 18288000"/>
              <a:gd name="connsiteY1233" fmla="*/ 5089012 h 5618895"/>
              <a:gd name="connsiteX1234" fmla="*/ 2925318 w 18288000"/>
              <a:gd name="connsiteY1234" fmla="*/ 5091948 h 5618895"/>
              <a:gd name="connsiteX1235" fmla="*/ 2903402 w 18288000"/>
              <a:gd name="connsiteY1235" fmla="*/ 5097820 h 5618895"/>
              <a:gd name="connsiteX1236" fmla="*/ 2892446 w 18288000"/>
              <a:gd name="connsiteY1236" fmla="*/ 5100756 h 5618895"/>
              <a:gd name="connsiteX1237" fmla="*/ 2884426 w 18288000"/>
              <a:gd name="connsiteY1237" fmla="*/ 5114650 h 5618895"/>
              <a:gd name="connsiteX1238" fmla="*/ 2870532 w 18288000"/>
              <a:gd name="connsiteY1238" fmla="*/ 5106628 h 5618895"/>
              <a:gd name="connsiteX1239" fmla="*/ 2881489 w 18288000"/>
              <a:gd name="connsiteY1239" fmla="*/ 5103692 h 5618895"/>
              <a:gd name="connsiteX1240" fmla="*/ 2900467 w 18288000"/>
              <a:gd name="connsiteY1240" fmla="*/ 5086864 h 5618895"/>
              <a:gd name="connsiteX1241" fmla="*/ 2908490 w 18288000"/>
              <a:gd name="connsiteY1241" fmla="*/ 5072971 h 5618895"/>
              <a:gd name="connsiteX1242" fmla="*/ 15889989 w 18288000"/>
              <a:gd name="connsiteY1242" fmla="*/ 5072966 h 5618895"/>
              <a:gd name="connsiteX1243" fmla="*/ 15925856 w 18288000"/>
              <a:gd name="connsiteY1243" fmla="*/ 5073543 h 5618895"/>
              <a:gd name="connsiteX1244" fmla="*/ 15918452 w 18288000"/>
              <a:gd name="connsiteY1244" fmla="*/ 5087773 h 5618895"/>
              <a:gd name="connsiteX1245" fmla="*/ 15907634 w 18288000"/>
              <a:gd name="connsiteY1245" fmla="*/ 5091188 h 5618895"/>
              <a:gd name="connsiteX1246" fmla="*/ 15850131 w 18288000"/>
              <a:gd name="connsiteY1246" fmla="*/ 5097441 h 5618895"/>
              <a:gd name="connsiteX1247" fmla="*/ 15825082 w 18288000"/>
              <a:gd name="connsiteY1247" fmla="*/ 5093449 h 5618895"/>
              <a:gd name="connsiteX1248" fmla="*/ 15810848 w 18288000"/>
              <a:gd name="connsiteY1248" fmla="*/ 5086047 h 5618895"/>
              <a:gd name="connsiteX1249" fmla="*/ 15771281 w 18288000"/>
              <a:gd name="connsiteY1249" fmla="*/ 5092586 h 5618895"/>
              <a:gd name="connsiteX1250" fmla="*/ 15743885 w 18288000"/>
              <a:gd name="connsiteY1250" fmla="*/ 5092147 h 5618895"/>
              <a:gd name="connsiteX1251" fmla="*/ 15765178 w 18288000"/>
              <a:gd name="connsiteY1251" fmla="*/ 5095215 h 5618895"/>
              <a:gd name="connsiteX1252" fmla="*/ 15737050 w 18288000"/>
              <a:gd name="connsiteY1252" fmla="*/ 5099817 h 5618895"/>
              <a:gd name="connsiteX1253" fmla="*/ 15668711 w 18288000"/>
              <a:gd name="connsiteY1253" fmla="*/ 5085830 h 5618895"/>
              <a:gd name="connsiteX1254" fmla="*/ 15679668 w 18288000"/>
              <a:gd name="connsiteY1254" fmla="*/ 5082895 h 5618895"/>
              <a:gd name="connsiteX1255" fmla="*/ 15708488 w 18288000"/>
              <a:gd name="connsiteY1255" fmla="*/ 5087046 h 5618895"/>
              <a:gd name="connsiteX1256" fmla="*/ 15696130 w 18288000"/>
              <a:gd name="connsiteY1256" fmla="*/ 5080617 h 5618895"/>
              <a:gd name="connsiteX1257" fmla="*/ 15724884 w 18288000"/>
              <a:gd name="connsiteY1257" fmla="*/ 5077491 h 5618895"/>
              <a:gd name="connsiteX1258" fmla="*/ 15749932 w 18288000"/>
              <a:gd name="connsiteY1258" fmla="*/ 5081481 h 5618895"/>
              <a:gd name="connsiteX1259" fmla="*/ 15760749 w 18288000"/>
              <a:gd name="connsiteY1259" fmla="*/ 5078066 h 5618895"/>
              <a:gd name="connsiteX1260" fmla="*/ 15784092 w 18288000"/>
              <a:gd name="connsiteY1260" fmla="*/ 5076649 h 5618895"/>
              <a:gd name="connsiteX1261" fmla="*/ 15830778 w 18288000"/>
              <a:gd name="connsiteY1261" fmla="*/ 5073809 h 5618895"/>
              <a:gd name="connsiteX1262" fmla="*/ 15857533 w 18288000"/>
              <a:gd name="connsiteY1262" fmla="*/ 5083207 h 5618895"/>
              <a:gd name="connsiteX1263" fmla="*/ 15868353 w 18288000"/>
              <a:gd name="connsiteY1263" fmla="*/ 5079794 h 5618895"/>
              <a:gd name="connsiteX1264" fmla="*/ 15889989 w 18288000"/>
              <a:gd name="connsiteY1264" fmla="*/ 5072966 h 5618895"/>
              <a:gd name="connsiteX1265" fmla="*/ 9385004 w 18288000"/>
              <a:gd name="connsiteY1265" fmla="*/ 5072965 h 5618895"/>
              <a:gd name="connsiteX1266" fmla="*/ 9420870 w 18288000"/>
              <a:gd name="connsiteY1266" fmla="*/ 5073542 h 5618895"/>
              <a:gd name="connsiteX1267" fmla="*/ 9413465 w 18288000"/>
              <a:gd name="connsiteY1267" fmla="*/ 5087772 h 5618895"/>
              <a:gd name="connsiteX1268" fmla="*/ 9402650 w 18288000"/>
              <a:gd name="connsiteY1268" fmla="*/ 5091187 h 5618895"/>
              <a:gd name="connsiteX1269" fmla="*/ 9345145 w 18288000"/>
              <a:gd name="connsiteY1269" fmla="*/ 5097440 h 5618895"/>
              <a:gd name="connsiteX1270" fmla="*/ 9320096 w 18288000"/>
              <a:gd name="connsiteY1270" fmla="*/ 5093449 h 5618895"/>
              <a:gd name="connsiteX1271" fmla="*/ 9305864 w 18288000"/>
              <a:gd name="connsiteY1271" fmla="*/ 5086046 h 5618895"/>
              <a:gd name="connsiteX1272" fmla="*/ 9266293 w 18288000"/>
              <a:gd name="connsiteY1272" fmla="*/ 5092587 h 5618895"/>
              <a:gd name="connsiteX1273" fmla="*/ 9212492 w 18288000"/>
              <a:gd name="connsiteY1273" fmla="*/ 5091722 h 5618895"/>
              <a:gd name="connsiteX1274" fmla="*/ 9191145 w 18288000"/>
              <a:gd name="connsiteY1274" fmla="*/ 5080616 h 5618895"/>
              <a:gd name="connsiteX1275" fmla="*/ 9219896 w 18288000"/>
              <a:gd name="connsiteY1275" fmla="*/ 5077492 h 5618895"/>
              <a:gd name="connsiteX1276" fmla="*/ 9244947 w 18288000"/>
              <a:gd name="connsiteY1276" fmla="*/ 5081480 h 5618895"/>
              <a:gd name="connsiteX1277" fmla="*/ 9255768 w 18288000"/>
              <a:gd name="connsiteY1277" fmla="*/ 5078066 h 5618895"/>
              <a:gd name="connsiteX1278" fmla="*/ 9279106 w 18288000"/>
              <a:gd name="connsiteY1278" fmla="*/ 5076648 h 5618895"/>
              <a:gd name="connsiteX1279" fmla="*/ 9325792 w 18288000"/>
              <a:gd name="connsiteY1279" fmla="*/ 5073808 h 5618895"/>
              <a:gd name="connsiteX1280" fmla="*/ 9352547 w 18288000"/>
              <a:gd name="connsiteY1280" fmla="*/ 5083208 h 5618895"/>
              <a:gd name="connsiteX1281" fmla="*/ 9363366 w 18288000"/>
              <a:gd name="connsiteY1281" fmla="*/ 5079793 h 5618895"/>
              <a:gd name="connsiteX1282" fmla="*/ 9385004 w 18288000"/>
              <a:gd name="connsiteY1282" fmla="*/ 5072965 h 5618895"/>
              <a:gd name="connsiteX1283" fmla="*/ 13543802 w 18288000"/>
              <a:gd name="connsiteY1283" fmla="*/ 5071205 h 5618895"/>
              <a:gd name="connsiteX1284" fmla="*/ 13549431 w 18288000"/>
              <a:gd name="connsiteY1284" fmla="*/ 5074454 h 5618895"/>
              <a:gd name="connsiteX1285" fmla="*/ 13545957 w 18288000"/>
              <a:gd name="connsiteY1285" fmla="*/ 5072449 h 5618895"/>
              <a:gd name="connsiteX1286" fmla="*/ 18210680 w 18288000"/>
              <a:gd name="connsiteY1286" fmla="*/ 5070336 h 5618895"/>
              <a:gd name="connsiteX1287" fmla="*/ 18224574 w 18288000"/>
              <a:gd name="connsiteY1287" fmla="*/ 5078358 h 5618895"/>
              <a:gd name="connsiteX1288" fmla="*/ 18213616 w 18288000"/>
              <a:gd name="connsiteY1288" fmla="*/ 5081294 h 5618895"/>
              <a:gd name="connsiteX1289" fmla="*/ 18210680 w 18288000"/>
              <a:gd name="connsiteY1289" fmla="*/ 5070336 h 5618895"/>
              <a:gd name="connsiteX1290" fmla="*/ 13539708 w 18288000"/>
              <a:gd name="connsiteY1290" fmla="*/ 5068841 h 5618895"/>
              <a:gd name="connsiteX1291" fmla="*/ 13543802 w 18288000"/>
              <a:gd name="connsiteY1291" fmla="*/ 5071205 h 5618895"/>
              <a:gd name="connsiteX1292" fmla="*/ 13542482 w 18288000"/>
              <a:gd name="connsiteY1292" fmla="*/ 5070443 h 5618895"/>
              <a:gd name="connsiteX1293" fmla="*/ 14140941 w 18288000"/>
              <a:gd name="connsiteY1293" fmla="*/ 5068630 h 5618895"/>
              <a:gd name="connsiteX1294" fmla="*/ 14171269 w 18288000"/>
              <a:gd name="connsiteY1294" fmla="*/ 5072248 h 5618895"/>
              <a:gd name="connsiteX1295" fmla="*/ 14196120 w 18288000"/>
              <a:gd name="connsiteY1295" fmla="*/ 5077334 h 5618895"/>
              <a:gd name="connsiteX1296" fmla="*/ 14331329 w 18288000"/>
              <a:gd name="connsiteY1296" fmla="*/ 5099824 h 5618895"/>
              <a:gd name="connsiteX1297" fmla="*/ 14373010 w 18288000"/>
              <a:gd name="connsiteY1297" fmla="*/ 5123888 h 5618895"/>
              <a:gd name="connsiteX1298" fmla="*/ 14422710 w 18288000"/>
              <a:gd name="connsiteY1298" fmla="*/ 5134058 h 5618895"/>
              <a:gd name="connsiteX1299" fmla="*/ 14444624 w 18288000"/>
              <a:gd name="connsiteY1299" fmla="*/ 5128186 h 5618895"/>
              <a:gd name="connsiteX1300" fmla="*/ 14455583 w 18288000"/>
              <a:gd name="connsiteY1300" fmla="*/ 5125249 h 5618895"/>
              <a:gd name="connsiteX1301" fmla="*/ 14447560 w 18288000"/>
              <a:gd name="connsiteY1301" fmla="*/ 5139144 h 5618895"/>
              <a:gd name="connsiteX1302" fmla="*/ 14411753 w 18288000"/>
              <a:gd name="connsiteY1302" fmla="*/ 5136993 h 5618895"/>
              <a:gd name="connsiteX1303" fmla="*/ 14386902 w 18288000"/>
              <a:gd name="connsiteY1303" fmla="*/ 5131909 h 5618895"/>
              <a:gd name="connsiteX1304" fmla="*/ 14352563 w 18288000"/>
              <a:gd name="connsiteY1304" fmla="*/ 5135238 h 5618895"/>
              <a:gd name="connsiteX1305" fmla="*/ 14315287 w 18288000"/>
              <a:gd name="connsiteY1305" fmla="*/ 5127610 h 5618895"/>
              <a:gd name="connsiteX1306" fmla="*/ 14276542 w 18288000"/>
              <a:gd name="connsiteY1306" fmla="*/ 5114504 h 5618895"/>
              <a:gd name="connsiteX1307" fmla="*/ 14243277 w 18288000"/>
              <a:gd name="connsiteY1307" fmla="*/ 5099929 h 5618895"/>
              <a:gd name="connsiteX1308" fmla="*/ 14212949 w 18288000"/>
              <a:gd name="connsiteY1308" fmla="*/ 5096312 h 5618895"/>
              <a:gd name="connsiteX1309" fmla="*/ 14177140 w 18288000"/>
              <a:gd name="connsiteY1309" fmla="*/ 5094163 h 5618895"/>
              <a:gd name="connsiteX1310" fmla="*/ 14138397 w 18288000"/>
              <a:gd name="connsiteY1310" fmla="*/ 5081056 h 5618895"/>
              <a:gd name="connsiteX1311" fmla="*/ 14127440 w 18288000"/>
              <a:gd name="connsiteY1311" fmla="*/ 5083992 h 5618895"/>
              <a:gd name="connsiteX1312" fmla="*/ 14140941 w 18288000"/>
              <a:gd name="connsiteY1312" fmla="*/ 5068630 h 5618895"/>
              <a:gd name="connsiteX1313" fmla="*/ 13535536 w 18288000"/>
              <a:gd name="connsiteY1313" fmla="*/ 5066434 h 5618895"/>
              <a:gd name="connsiteX1314" fmla="*/ 13537273 w 18288000"/>
              <a:gd name="connsiteY1314" fmla="*/ 5067435 h 5618895"/>
              <a:gd name="connsiteX1315" fmla="*/ 13539708 w 18288000"/>
              <a:gd name="connsiteY1315" fmla="*/ 5068841 h 5618895"/>
              <a:gd name="connsiteX1316" fmla="*/ 14864897 w 18288000"/>
              <a:gd name="connsiteY1316" fmla="*/ 5066332 h 5618895"/>
              <a:gd name="connsiteX1317" fmla="*/ 14881727 w 18288000"/>
              <a:gd name="connsiteY1317" fmla="*/ 5085311 h 5618895"/>
              <a:gd name="connsiteX1318" fmla="*/ 14859812 w 18288000"/>
              <a:gd name="connsiteY1318" fmla="*/ 5091183 h 5618895"/>
              <a:gd name="connsiteX1319" fmla="*/ 14845920 w 18288000"/>
              <a:gd name="connsiteY1319" fmla="*/ 5083161 h 5618895"/>
              <a:gd name="connsiteX1320" fmla="*/ 2542389 w 18288000"/>
              <a:gd name="connsiteY1320" fmla="*/ 5065371 h 5618895"/>
              <a:gd name="connsiteX1321" fmla="*/ 2550805 w 18288000"/>
              <a:gd name="connsiteY1321" fmla="*/ 5074859 h 5618895"/>
              <a:gd name="connsiteX1322" fmla="*/ 2556284 w 18288000"/>
              <a:gd name="connsiteY1322" fmla="*/ 5073391 h 5618895"/>
              <a:gd name="connsiteX1323" fmla="*/ 2553740 w 18288000"/>
              <a:gd name="connsiteY1323" fmla="*/ 5085817 h 5618895"/>
              <a:gd name="connsiteX1324" fmla="*/ 2548262 w 18288000"/>
              <a:gd name="connsiteY1324" fmla="*/ 5087286 h 5618895"/>
              <a:gd name="connsiteX1325" fmla="*/ 2545324 w 18288000"/>
              <a:gd name="connsiteY1325" fmla="*/ 5076327 h 5618895"/>
              <a:gd name="connsiteX1326" fmla="*/ 264008 w 18288000"/>
              <a:gd name="connsiteY1326" fmla="*/ 5065175 h 5618895"/>
              <a:gd name="connsiteX1327" fmla="*/ 255986 w 18288000"/>
              <a:gd name="connsiteY1327" fmla="*/ 5079068 h 5618895"/>
              <a:gd name="connsiteX1328" fmla="*/ 277901 w 18288000"/>
              <a:gd name="connsiteY1328" fmla="*/ 5073196 h 5618895"/>
              <a:gd name="connsiteX1329" fmla="*/ 1931507 w 18288000"/>
              <a:gd name="connsiteY1329" fmla="*/ 5064640 h 5618895"/>
              <a:gd name="connsiteX1330" fmla="*/ 1920550 w 18288000"/>
              <a:gd name="connsiteY1330" fmla="*/ 5067575 h 5618895"/>
              <a:gd name="connsiteX1331" fmla="*/ 1923487 w 18288000"/>
              <a:gd name="connsiteY1331" fmla="*/ 5078534 h 5618895"/>
              <a:gd name="connsiteX1332" fmla="*/ 1932976 w 18288000"/>
              <a:gd name="connsiteY1332" fmla="*/ 5070119 h 5618895"/>
              <a:gd name="connsiteX1333" fmla="*/ 1931507 w 18288000"/>
              <a:gd name="connsiteY1333" fmla="*/ 5064640 h 5618895"/>
              <a:gd name="connsiteX1334" fmla="*/ 13981272 w 18288000"/>
              <a:gd name="connsiteY1334" fmla="*/ 5064438 h 5618895"/>
              <a:gd name="connsiteX1335" fmla="*/ 14017080 w 18288000"/>
              <a:gd name="connsiteY1335" fmla="*/ 5066587 h 5618895"/>
              <a:gd name="connsiteX1336" fmla="*/ 14037921 w 18288000"/>
              <a:gd name="connsiteY1336" fmla="*/ 5078618 h 5618895"/>
              <a:gd name="connsiteX1337" fmla="*/ 14044867 w 18288000"/>
              <a:gd name="connsiteY1337" fmla="*/ 5082630 h 5618895"/>
              <a:gd name="connsiteX1338" fmla="*/ 14011995 w 18288000"/>
              <a:gd name="connsiteY1338" fmla="*/ 5091438 h 5618895"/>
              <a:gd name="connsiteX1339" fmla="*/ 13988613 w 18288000"/>
              <a:gd name="connsiteY1339" fmla="*/ 5091830 h 5618895"/>
              <a:gd name="connsiteX1340" fmla="*/ 13974720 w 18288000"/>
              <a:gd name="connsiteY1340" fmla="*/ 5083810 h 5618895"/>
              <a:gd name="connsiteX1341" fmla="*/ 13973252 w 18288000"/>
              <a:gd name="connsiteY1341" fmla="*/ 5078331 h 5618895"/>
              <a:gd name="connsiteX1342" fmla="*/ 1654927 w 18288000"/>
              <a:gd name="connsiteY1342" fmla="*/ 5062414 h 5618895"/>
              <a:gd name="connsiteX1343" fmla="*/ 1650916 w 18288000"/>
              <a:gd name="connsiteY1343" fmla="*/ 5069361 h 5618895"/>
              <a:gd name="connsiteX1344" fmla="*/ 1661874 w 18288000"/>
              <a:gd name="connsiteY1344" fmla="*/ 5066424 h 5618895"/>
              <a:gd name="connsiteX1345" fmla="*/ 1672831 w 18288000"/>
              <a:gd name="connsiteY1345" fmla="*/ 5063489 h 5618895"/>
              <a:gd name="connsiteX1346" fmla="*/ 1654927 w 18288000"/>
              <a:gd name="connsiteY1346" fmla="*/ 5062414 h 5618895"/>
              <a:gd name="connsiteX1347" fmla="*/ 8631781 w 18288000"/>
              <a:gd name="connsiteY1347" fmla="*/ 5060876 h 5618895"/>
              <a:gd name="connsiteX1348" fmla="*/ 8646015 w 18288000"/>
              <a:gd name="connsiteY1348" fmla="*/ 5068278 h 5618895"/>
              <a:gd name="connsiteX1349" fmla="*/ 8635196 w 18288000"/>
              <a:gd name="connsiteY1349" fmla="*/ 5071693 h 5618895"/>
              <a:gd name="connsiteX1350" fmla="*/ 15136768 w 18288000"/>
              <a:gd name="connsiteY1350" fmla="*/ 5060875 h 5618895"/>
              <a:gd name="connsiteX1351" fmla="*/ 15150998 w 18288000"/>
              <a:gd name="connsiteY1351" fmla="*/ 5068279 h 5618895"/>
              <a:gd name="connsiteX1352" fmla="*/ 15140184 w 18288000"/>
              <a:gd name="connsiteY1352" fmla="*/ 5071692 h 5618895"/>
              <a:gd name="connsiteX1353" fmla="*/ 1607428 w 18288000"/>
              <a:gd name="connsiteY1353" fmla="*/ 5060462 h 5618895"/>
              <a:gd name="connsiteX1354" fmla="*/ 1590258 w 18288000"/>
              <a:gd name="connsiteY1354" fmla="*/ 5062126 h 5618895"/>
              <a:gd name="connsiteX1355" fmla="*/ 1593195 w 18288000"/>
              <a:gd name="connsiteY1355" fmla="*/ 5073083 h 5618895"/>
              <a:gd name="connsiteX1356" fmla="*/ 1615109 w 18288000"/>
              <a:gd name="connsiteY1356" fmla="*/ 5067211 h 5618895"/>
              <a:gd name="connsiteX1357" fmla="*/ 1607428 w 18288000"/>
              <a:gd name="connsiteY1357" fmla="*/ 5060462 h 5618895"/>
              <a:gd name="connsiteX1358" fmla="*/ 1647981 w 18288000"/>
              <a:gd name="connsiteY1358" fmla="*/ 5058403 h 5618895"/>
              <a:gd name="connsiteX1359" fmla="*/ 1637024 w 18288000"/>
              <a:gd name="connsiteY1359" fmla="*/ 5061339 h 5618895"/>
              <a:gd name="connsiteX1360" fmla="*/ 1639960 w 18288000"/>
              <a:gd name="connsiteY1360" fmla="*/ 5072296 h 5618895"/>
              <a:gd name="connsiteX1361" fmla="*/ 2481730 w 18288000"/>
              <a:gd name="connsiteY1361" fmla="*/ 5058136 h 5618895"/>
              <a:gd name="connsiteX1362" fmla="*/ 2484666 w 18288000"/>
              <a:gd name="connsiteY1362" fmla="*/ 5069094 h 5618895"/>
              <a:gd name="connsiteX1363" fmla="*/ 2495624 w 18288000"/>
              <a:gd name="connsiteY1363" fmla="*/ 5066157 h 5618895"/>
              <a:gd name="connsiteX1364" fmla="*/ 2509518 w 18288000"/>
              <a:gd name="connsiteY1364" fmla="*/ 5074179 h 5618895"/>
              <a:gd name="connsiteX1365" fmla="*/ 2487602 w 18288000"/>
              <a:gd name="connsiteY1365" fmla="*/ 5080051 h 5618895"/>
              <a:gd name="connsiteX1366" fmla="*/ 2468623 w 18288000"/>
              <a:gd name="connsiteY1366" fmla="*/ 5096879 h 5618895"/>
              <a:gd name="connsiteX1367" fmla="*/ 2457667 w 18288000"/>
              <a:gd name="connsiteY1367" fmla="*/ 5099815 h 5618895"/>
              <a:gd name="connsiteX1368" fmla="*/ 2429880 w 18288000"/>
              <a:gd name="connsiteY1368" fmla="*/ 5083774 h 5618895"/>
              <a:gd name="connsiteX1369" fmla="*/ 2414519 w 18288000"/>
              <a:gd name="connsiteY1369" fmla="*/ 5070272 h 5618895"/>
              <a:gd name="connsiteX1370" fmla="*/ 2402093 w 18288000"/>
              <a:gd name="connsiteY1370" fmla="*/ 5067731 h 5618895"/>
              <a:gd name="connsiteX1371" fmla="*/ 2424009 w 18288000"/>
              <a:gd name="connsiteY1371" fmla="*/ 5061859 h 5618895"/>
              <a:gd name="connsiteX1372" fmla="*/ 2440839 w 18288000"/>
              <a:gd name="connsiteY1372" fmla="*/ 5080837 h 5618895"/>
              <a:gd name="connsiteX1373" fmla="*/ 2446316 w 18288000"/>
              <a:gd name="connsiteY1373" fmla="*/ 5079370 h 5618895"/>
              <a:gd name="connsiteX1374" fmla="*/ 2462753 w 18288000"/>
              <a:gd name="connsiteY1374" fmla="*/ 5074966 h 5618895"/>
              <a:gd name="connsiteX1375" fmla="*/ 2473710 w 18288000"/>
              <a:gd name="connsiteY1375" fmla="*/ 5072029 h 5618895"/>
              <a:gd name="connsiteX1376" fmla="*/ 2470774 w 18288000"/>
              <a:gd name="connsiteY1376" fmla="*/ 5061072 h 5618895"/>
              <a:gd name="connsiteX1377" fmla="*/ 2481730 w 18288000"/>
              <a:gd name="connsiteY1377" fmla="*/ 5058136 h 5618895"/>
              <a:gd name="connsiteX1378" fmla="*/ 5889043 w 18288000"/>
              <a:gd name="connsiteY1378" fmla="*/ 5058107 h 5618895"/>
              <a:gd name="connsiteX1379" fmla="*/ 5896158 w 18288000"/>
              <a:gd name="connsiteY1379" fmla="*/ 5061810 h 5618895"/>
              <a:gd name="connsiteX1380" fmla="*/ 5893882 w 18288000"/>
              <a:gd name="connsiteY1380" fmla="*/ 5064016 h 5618895"/>
              <a:gd name="connsiteX1381" fmla="*/ 5883634 w 18288000"/>
              <a:gd name="connsiteY1381" fmla="*/ 5059814 h 5618895"/>
              <a:gd name="connsiteX1382" fmla="*/ 5889043 w 18288000"/>
              <a:gd name="connsiteY1382" fmla="*/ 5058107 h 5618895"/>
              <a:gd name="connsiteX1383" fmla="*/ 2798130 w 18288000"/>
              <a:gd name="connsiteY1383" fmla="*/ 5055565 h 5618895"/>
              <a:gd name="connsiteX1384" fmla="*/ 2795586 w 18288000"/>
              <a:gd name="connsiteY1384" fmla="*/ 5067990 h 5618895"/>
              <a:gd name="connsiteX1385" fmla="*/ 2787172 w 18288000"/>
              <a:gd name="connsiteY1385" fmla="*/ 5058501 h 5618895"/>
              <a:gd name="connsiteX1386" fmla="*/ 1382359 w 18288000"/>
              <a:gd name="connsiteY1386" fmla="*/ 5053240 h 5618895"/>
              <a:gd name="connsiteX1387" fmla="*/ 1378348 w 18288000"/>
              <a:gd name="connsiteY1387" fmla="*/ 5060188 h 5618895"/>
              <a:gd name="connsiteX1388" fmla="*/ 1390774 w 18288000"/>
              <a:gd name="connsiteY1388" fmla="*/ 5062730 h 5618895"/>
              <a:gd name="connsiteX1389" fmla="*/ 1414156 w 18288000"/>
              <a:gd name="connsiteY1389" fmla="*/ 5062336 h 5618895"/>
              <a:gd name="connsiteX1390" fmla="*/ 1400262 w 18288000"/>
              <a:gd name="connsiteY1390" fmla="*/ 5054316 h 5618895"/>
              <a:gd name="connsiteX1391" fmla="*/ 1382359 w 18288000"/>
              <a:gd name="connsiteY1391" fmla="*/ 5053240 h 5618895"/>
              <a:gd name="connsiteX1392" fmla="*/ 3337396 w 18288000"/>
              <a:gd name="connsiteY1392" fmla="*/ 5051997 h 5618895"/>
              <a:gd name="connsiteX1393" fmla="*/ 3345810 w 18288000"/>
              <a:gd name="connsiteY1393" fmla="*/ 5061486 h 5618895"/>
              <a:gd name="connsiteX1394" fmla="*/ 3326437 w 18288000"/>
              <a:gd name="connsiteY1394" fmla="*/ 5054933 h 5618895"/>
              <a:gd name="connsiteX1395" fmla="*/ 929677 w 18288000"/>
              <a:gd name="connsiteY1395" fmla="*/ 5051226 h 5618895"/>
              <a:gd name="connsiteX1396" fmla="*/ 921654 w 18288000"/>
              <a:gd name="connsiteY1396" fmla="*/ 5065119 h 5618895"/>
              <a:gd name="connsiteX1397" fmla="*/ 918718 w 18288000"/>
              <a:gd name="connsiteY1397" fmla="*/ 5054162 h 5618895"/>
              <a:gd name="connsiteX1398" fmla="*/ 929677 w 18288000"/>
              <a:gd name="connsiteY1398" fmla="*/ 5051226 h 5618895"/>
              <a:gd name="connsiteX1399" fmla="*/ 142692 w 18288000"/>
              <a:gd name="connsiteY1399" fmla="*/ 5050705 h 5618895"/>
              <a:gd name="connsiteX1400" fmla="*/ 105612 w 18288000"/>
              <a:gd name="connsiteY1400" fmla="*/ 5054770 h 5618895"/>
              <a:gd name="connsiteX1401" fmla="*/ 87904 w 18288000"/>
              <a:gd name="connsiteY1401" fmla="*/ 5065386 h 5618895"/>
              <a:gd name="connsiteX1402" fmla="*/ 118234 w 18288000"/>
              <a:gd name="connsiteY1402" fmla="*/ 5069003 h 5618895"/>
              <a:gd name="connsiteX1403" fmla="*/ 182903 w 18288000"/>
              <a:gd name="connsiteY1403" fmla="*/ 5069291 h 5618895"/>
              <a:gd name="connsiteX1404" fmla="*/ 222722 w 18288000"/>
              <a:gd name="connsiteY1404" fmla="*/ 5064493 h 5618895"/>
              <a:gd name="connsiteX1405" fmla="*/ 221254 w 18288000"/>
              <a:gd name="connsiteY1405" fmla="*/ 5059015 h 5618895"/>
              <a:gd name="connsiteX1406" fmla="*/ 203350 w 18288000"/>
              <a:gd name="connsiteY1406" fmla="*/ 5057940 h 5618895"/>
              <a:gd name="connsiteX1407" fmla="*/ 192392 w 18288000"/>
              <a:gd name="connsiteY1407" fmla="*/ 5060876 h 5618895"/>
              <a:gd name="connsiteX1408" fmla="*/ 142692 w 18288000"/>
              <a:gd name="connsiteY1408" fmla="*/ 5050705 h 5618895"/>
              <a:gd name="connsiteX1409" fmla="*/ 800337 w 18288000"/>
              <a:gd name="connsiteY1409" fmla="*/ 5050649 h 5618895"/>
              <a:gd name="connsiteX1410" fmla="*/ 789381 w 18288000"/>
              <a:gd name="connsiteY1410" fmla="*/ 5053584 h 5618895"/>
              <a:gd name="connsiteX1411" fmla="*/ 814232 w 18288000"/>
              <a:gd name="connsiteY1411" fmla="*/ 5058671 h 5618895"/>
              <a:gd name="connsiteX1412" fmla="*/ 803274 w 18288000"/>
              <a:gd name="connsiteY1412" fmla="*/ 5061607 h 5618895"/>
              <a:gd name="connsiteX1413" fmla="*/ 792317 w 18288000"/>
              <a:gd name="connsiteY1413" fmla="*/ 5064543 h 5618895"/>
              <a:gd name="connsiteX1414" fmla="*/ 806209 w 18288000"/>
              <a:gd name="connsiteY1414" fmla="*/ 5072564 h 5618895"/>
              <a:gd name="connsiteX1415" fmla="*/ 825188 w 18288000"/>
              <a:gd name="connsiteY1415" fmla="*/ 5055735 h 5618895"/>
              <a:gd name="connsiteX1416" fmla="*/ 60119 w 18288000"/>
              <a:gd name="connsiteY1416" fmla="*/ 5049342 h 5618895"/>
              <a:gd name="connsiteX1417" fmla="*/ 65991 w 18288000"/>
              <a:gd name="connsiteY1417" fmla="*/ 5071257 h 5618895"/>
              <a:gd name="connsiteX1418" fmla="*/ 76947 w 18288000"/>
              <a:gd name="connsiteY1418" fmla="*/ 5068321 h 5618895"/>
              <a:gd name="connsiteX1419" fmla="*/ 74011 w 18288000"/>
              <a:gd name="connsiteY1419" fmla="*/ 5057364 h 5618895"/>
              <a:gd name="connsiteX1420" fmla="*/ 15061621 w 18288000"/>
              <a:gd name="connsiteY1420" fmla="*/ 5048907 h 5618895"/>
              <a:gd name="connsiteX1421" fmla="*/ 15057916 w 18288000"/>
              <a:gd name="connsiteY1421" fmla="*/ 5056021 h 5618895"/>
              <a:gd name="connsiteX1422" fmla="*/ 15054215 w 18288000"/>
              <a:gd name="connsiteY1422" fmla="*/ 5063139 h 5618895"/>
              <a:gd name="connsiteX1423" fmla="*/ 15039984 w 18288000"/>
              <a:gd name="connsiteY1423" fmla="*/ 5055736 h 5618895"/>
              <a:gd name="connsiteX1424" fmla="*/ 15050801 w 18288000"/>
              <a:gd name="connsiteY1424" fmla="*/ 5052320 h 5618895"/>
              <a:gd name="connsiteX1425" fmla="*/ 15061621 w 18288000"/>
              <a:gd name="connsiteY1425" fmla="*/ 5048907 h 5618895"/>
              <a:gd name="connsiteX1426" fmla="*/ 8556635 w 18288000"/>
              <a:gd name="connsiteY1426" fmla="*/ 5048906 h 5618895"/>
              <a:gd name="connsiteX1427" fmla="*/ 8552930 w 18288000"/>
              <a:gd name="connsiteY1427" fmla="*/ 5056022 h 5618895"/>
              <a:gd name="connsiteX1428" fmla="*/ 8549229 w 18288000"/>
              <a:gd name="connsiteY1428" fmla="*/ 5063137 h 5618895"/>
              <a:gd name="connsiteX1429" fmla="*/ 8534998 w 18288000"/>
              <a:gd name="connsiteY1429" fmla="*/ 5055734 h 5618895"/>
              <a:gd name="connsiteX1430" fmla="*/ 8545817 w 18288000"/>
              <a:gd name="connsiteY1430" fmla="*/ 5052319 h 5618895"/>
              <a:gd name="connsiteX1431" fmla="*/ 8556635 w 18288000"/>
              <a:gd name="connsiteY1431" fmla="*/ 5048906 h 5618895"/>
              <a:gd name="connsiteX1432" fmla="*/ 13824148 w 18288000"/>
              <a:gd name="connsiteY1432" fmla="*/ 5047820 h 5618895"/>
              <a:gd name="connsiteX1433" fmla="*/ 13848997 w 18288000"/>
              <a:gd name="connsiteY1433" fmla="*/ 5052905 h 5618895"/>
              <a:gd name="connsiteX1434" fmla="*/ 13851933 w 18288000"/>
              <a:gd name="connsiteY1434" fmla="*/ 5063863 h 5618895"/>
              <a:gd name="connsiteX1435" fmla="*/ 13821605 w 18288000"/>
              <a:gd name="connsiteY1435" fmla="*/ 5060245 h 5618895"/>
              <a:gd name="connsiteX1436" fmla="*/ 13802234 w 18288000"/>
              <a:gd name="connsiteY1436" fmla="*/ 5053692 h 5618895"/>
              <a:gd name="connsiteX1437" fmla="*/ 14989884 w 18288000"/>
              <a:gd name="connsiteY1437" fmla="*/ 5047755 h 5618895"/>
              <a:gd name="connsiteX1438" fmla="*/ 15002408 w 18288000"/>
              <a:gd name="connsiteY1438" fmla="*/ 5049749 h 5618895"/>
              <a:gd name="connsiteX1439" fmla="*/ 14993297 w 18288000"/>
              <a:gd name="connsiteY1439" fmla="*/ 5058572 h 5618895"/>
              <a:gd name="connsiteX1440" fmla="*/ 14982480 w 18288000"/>
              <a:gd name="connsiteY1440" fmla="*/ 5061987 h 5618895"/>
              <a:gd name="connsiteX1441" fmla="*/ 8484901 w 18288000"/>
              <a:gd name="connsiteY1441" fmla="*/ 5047754 h 5618895"/>
              <a:gd name="connsiteX1442" fmla="*/ 8497420 w 18288000"/>
              <a:gd name="connsiteY1442" fmla="*/ 5049748 h 5618895"/>
              <a:gd name="connsiteX1443" fmla="*/ 8488314 w 18288000"/>
              <a:gd name="connsiteY1443" fmla="*/ 5058572 h 5618895"/>
              <a:gd name="connsiteX1444" fmla="*/ 8477495 w 18288000"/>
              <a:gd name="connsiteY1444" fmla="*/ 5061986 h 5618895"/>
              <a:gd name="connsiteX1445" fmla="*/ 1339604 w 18288000"/>
              <a:gd name="connsiteY1445" fmla="*/ 5047081 h 5618895"/>
              <a:gd name="connsiteX1446" fmla="*/ 1334125 w 18288000"/>
              <a:gd name="connsiteY1446" fmla="*/ 5048549 h 5618895"/>
              <a:gd name="connsiteX1447" fmla="*/ 1331583 w 18288000"/>
              <a:gd name="connsiteY1447" fmla="*/ 5060974 h 5618895"/>
              <a:gd name="connsiteX1448" fmla="*/ 1276797 w 18288000"/>
              <a:gd name="connsiteY1448" fmla="*/ 5075654 h 5618895"/>
              <a:gd name="connsiteX1449" fmla="*/ 1238052 w 18288000"/>
              <a:gd name="connsiteY1449" fmla="*/ 5062548 h 5618895"/>
              <a:gd name="connsiteX1450" fmla="*/ 1210660 w 18288000"/>
              <a:gd name="connsiteY1450" fmla="*/ 5069888 h 5618895"/>
              <a:gd name="connsiteX1451" fmla="*/ 1205181 w 18288000"/>
              <a:gd name="connsiteY1451" fmla="*/ 5071356 h 5618895"/>
              <a:gd name="connsiteX1452" fmla="*/ 1230032 w 18288000"/>
              <a:gd name="connsiteY1452" fmla="*/ 5076440 h 5618895"/>
              <a:gd name="connsiteX1453" fmla="*/ 1246467 w 18288000"/>
              <a:gd name="connsiteY1453" fmla="*/ 5072036 h 5618895"/>
              <a:gd name="connsiteX1454" fmla="*/ 1254884 w 18288000"/>
              <a:gd name="connsiteY1454" fmla="*/ 5081526 h 5618895"/>
              <a:gd name="connsiteX1455" fmla="*/ 1276797 w 18288000"/>
              <a:gd name="connsiteY1455" fmla="*/ 5075654 h 5618895"/>
              <a:gd name="connsiteX1456" fmla="*/ 1348412 w 18288000"/>
              <a:gd name="connsiteY1456" fmla="*/ 5079952 h 5618895"/>
              <a:gd name="connsiteX1457" fmla="*/ 1359369 w 18288000"/>
              <a:gd name="connsiteY1457" fmla="*/ 5077016 h 5618895"/>
              <a:gd name="connsiteX1458" fmla="*/ 1371795 w 18288000"/>
              <a:gd name="connsiteY1458" fmla="*/ 5079559 h 5618895"/>
              <a:gd name="connsiteX1459" fmla="*/ 1378742 w 18288000"/>
              <a:gd name="connsiteY1459" fmla="*/ 5083570 h 5618895"/>
              <a:gd name="connsiteX1460" fmla="*/ 1395178 w 18288000"/>
              <a:gd name="connsiteY1460" fmla="*/ 5079166 h 5618895"/>
              <a:gd name="connsiteX1461" fmla="*/ 1477750 w 18288000"/>
              <a:gd name="connsiteY1461" fmla="*/ 5080529 h 5618895"/>
              <a:gd name="connsiteX1462" fmla="*/ 1546430 w 18288000"/>
              <a:gd name="connsiteY1462" fmla="*/ 5073869 h 5618895"/>
              <a:gd name="connsiteX1463" fmla="*/ 1538015 w 18288000"/>
              <a:gd name="connsiteY1463" fmla="*/ 5064381 h 5618895"/>
              <a:gd name="connsiteX1464" fmla="*/ 1531068 w 18288000"/>
              <a:gd name="connsiteY1464" fmla="*/ 5060370 h 5618895"/>
              <a:gd name="connsiteX1465" fmla="*/ 1521579 w 18288000"/>
              <a:gd name="connsiteY1465" fmla="*/ 5068785 h 5618895"/>
              <a:gd name="connsiteX1466" fmla="*/ 1510621 w 18288000"/>
              <a:gd name="connsiteY1466" fmla="*/ 5071721 h 5618895"/>
              <a:gd name="connsiteX1467" fmla="*/ 1496728 w 18288000"/>
              <a:gd name="connsiteY1467" fmla="*/ 5063699 h 5618895"/>
              <a:gd name="connsiteX1468" fmla="*/ 1476281 w 18288000"/>
              <a:gd name="connsiteY1468" fmla="*/ 5075050 h 5618895"/>
              <a:gd name="connsiteX1469" fmla="*/ 1452899 w 18288000"/>
              <a:gd name="connsiteY1469" fmla="*/ 5075443 h 5618895"/>
              <a:gd name="connsiteX1470" fmla="*/ 1367391 w 18288000"/>
              <a:gd name="connsiteY1470" fmla="*/ 5063123 h 5618895"/>
              <a:gd name="connsiteX1471" fmla="*/ 1364456 w 18288000"/>
              <a:gd name="connsiteY1471" fmla="*/ 5052166 h 5618895"/>
              <a:gd name="connsiteX1472" fmla="*/ 1353497 w 18288000"/>
              <a:gd name="connsiteY1472" fmla="*/ 5055103 h 5618895"/>
              <a:gd name="connsiteX1473" fmla="*/ 1367391 w 18288000"/>
              <a:gd name="connsiteY1473" fmla="*/ 5063123 h 5618895"/>
              <a:gd name="connsiteX1474" fmla="*/ 1331583 w 18288000"/>
              <a:gd name="connsiteY1474" fmla="*/ 5060974 h 5618895"/>
              <a:gd name="connsiteX1475" fmla="*/ 1342540 w 18288000"/>
              <a:gd name="connsiteY1475" fmla="*/ 5058038 h 5618895"/>
              <a:gd name="connsiteX1476" fmla="*/ 3007103 w 18288000"/>
              <a:gd name="connsiteY1476" fmla="*/ 5046547 h 5618895"/>
              <a:gd name="connsiteX1477" fmla="*/ 2974231 w 18288000"/>
              <a:gd name="connsiteY1477" fmla="*/ 5055355 h 5618895"/>
              <a:gd name="connsiteX1478" fmla="*/ 2949381 w 18288000"/>
              <a:gd name="connsiteY1478" fmla="*/ 5050269 h 5618895"/>
              <a:gd name="connsiteX1479" fmla="*/ 13353561 w 18288000"/>
              <a:gd name="connsiteY1479" fmla="*/ 5044729 h 5618895"/>
              <a:gd name="connsiteX1480" fmla="*/ 13389370 w 18288000"/>
              <a:gd name="connsiteY1480" fmla="*/ 5046879 h 5618895"/>
              <a:gd name="connsiteX1481" fmla="*/ 13527516 w 18288000"/>
              <a:gd name="connsiteY1481" fmla="*/ 5080326 h 5618895"/>
              <a:gd name="connsiteX1482" fmla="*/ 13577218 w 18288000"/>
              <a:gd name="connsiteY1482" fmla="*/ 5090497 h 5618895"/>
              <a:gd name="connsiteX1483" fmla="*/ 13600599 w 18288000"/>
              <a:gd name="connsiteY1483" fmla="*/ 5090104 h 5618895"/>
              <a:gd name="connsiteX1484" fmla="*/ 13623981 w 18288000"/>
              <a:gd name="connsiteY1484" fmla="*/ 5089710 h 5618895"/>
              <a:gd name="connsiteX1485" fmla="*/ 13651767 w 18288000"/>
              <a:gd name="connsiteY1485" fmla="*/ 5105753 h 5618895"/>
              <a:gd name="connsiteX1486" fmla="*/ 13676618 w 18288000"/>
              <a:gd name="connsiteY1486" fmla="*/ 5110838 h 5618895"/>
              <a:gd name="connsiteX1487" fmla="*/ 13679554 w 18288000"/>
              <a:gd name="connsiteY1487" fmla="*/ 5121796 h 5618895"/>
              <a:gd name="connsiteX1488" fmla="*/ 13618897 w 18288000"/>
              <a:gd name="connsiteY1488" fmla="*/ 5114560 h 5618895"/>
              <a:gd name="connsiteX1489" fmla="*/ 13537398 w 18288000"/>
              <a:gd name="connsiteY1489" fmla="*/ 5095293 h 5618895"/>
              <a:gd name="connsiteX1490" fmla="*/ 13494645 w 18288000"/>
              <a:gd name="connsiteY1490" fmla="*/ 5089134 h 5618895"/>
              <a:gd name="connsiteX1491" fmla="*/ 13398178 w 18288000"/>
              <a:gd name="connsiteY1491" fmla="*/ 5079751 h 5618895"/>
              <a:gd name="connsiteX1492" fmla="*/ 13384285 w 18288000"/>
              <a:gd name="connsiteY1492" fmla="*/ 5071730 h 5618895"/>
              <a:gd name="connsiteX1493" fmla="*/ 13362369 w 18288000"/>
              <a:gd name="connsiteY1493" fmla="*/ 5077602 h 5618895"/>
              <a:gd name="connsiteX1494" fmla="*/ 13342996 w 18288000"/>
              <a:gd name="connsiteY1494" fmla="*/ 5071048 h 5618895"/>
              <a:gd name="connsiteX1495" fmla="*/ 13338592 w 18288000"/>
              <a:gd name="connsiteY1495" fmla="*/ 5054612 h 5618895"/>
              <a:gd name="connsiteX1496" fmla="*/ 13353561 w 18288000"/>
              <a:gd name="connsiteY1496" fmla="*/ 5044729 h 5618895"/>
              <a:gd name="connsiteX1497" fmla="*/ 18226722 w 18288000"/>
              <a:gd name="connsiteY1497" fmla="*/ 5042549 h 5618895"/>
              <a:gd name="connsiteX1498" fmla="*/ 18218700 w 18288000"/>
              <a:gd name="connsiteY1498" fmla="*/ 5056444 h 5618895"/>
              <a:gd name="connsiteX1499" fmla="*/ 18206276 w 18288000"/>
              <a:gd name="connsiteY1499" fmla="*/ 5053901 h 5618895"/>
              <a:gd name="connsiteX1500" fmla="*/ 18215764 w 18288000"/>
              <a:gd name="connsiteY1500" fmla="*/ 5045485 h 5618895"/>
              <a:gd name="connsiteX1501" fmla="*/ 13684026 w 18288000"/>
              <a:gd name="connsiteY1501" fmla="*/ 5042170 h 5618895"/>
              <a:gd name="connsiteX1502" fmla="*/ 13743217 w 18288000"/>
              <a:gd name="connsiteY1502" fmla="*/ 5043927 h 5618895"/>
              <a:gd name="connsiteX1503" fmla="*/ 13747640 w 18288000"/>
              <a:gd name="connsiteY1503" fmla="*/ 5044832 h 5618895"/>
              <a:gd name="connsiteX1504" fmla="*/ 13752533 w 18288000"/>
              <a:gd name="connsiteY1504" fmla="*/ 5043521 h 5618895"/>
              <a:gd name="connsiteX1505" fmla="*/ 13751339 w 18288000"/>
              <a:gd name="connsiteY1505" fmla="*/ 5045590 h 5618895"/>
              <a:gd name="connsiteX1506" fmla="*/ 13780495 w 18288000"/>
              <a:gd name="connsiteY1506" fmla="*/ 5051555 h 5618895"/>
              <a:gd name="connsiteX1507" fmla="*/ 13745961 w 18288000"/>
              <a:gd name="connsiteY1507" fmla="*/ 5054903 h 5618895"/>
              <a:gd name="connsiteX1508" fmla="*/ 13744511 w 18288000"/>
              <a:gd name="connsiteY1508" fmla="*/ 5057414 h 5618895"/>
              <a:gd name="connsiteX1509" fmla="*/ 13743891 w 18288000"/>
              <a:gd name="connsiteY1509" fmla="*/ 5055104 h 5618895"/>
              <a:gd name="connsiteX1510" fmla="*/ 13711813 w 18288000"/>
              <a:gd name="connsiteY1510" fmla="*/ 5058213 h 5618895"/>
              <a:gd name="connsiteX1511" fmla="*/ 13684026 w 18288000"/>
              <a:gd name="connsiteY1511" fmla="*/ 5042170 h 5618895"/>
              <a:gd name="connsiteX1512" fmla="*/ 14857231 w 18288000"/>
              <a:gd name="connsiteY1512" fmla="*/ 5042037 h 5618895"/>
              <a:gd name="connsiteX1513" fmla="*/ 14860645 w 18288000"/>
              <a:gd name="connsiteY1513" fmla="*/ 5052856 h 5618895"/>
              <a:gd name="connsiteX1514" fmla="*/ 14846412 w 18288000"/>
              <a:gd name="connsiteY1514" fmla="*/ 5045452 h 5618895"/>
              <a:gd name="connsiteX1515" fmla="*/ 8352248 w 18288000"/>
              <a:gd name="connsiteY1515" fmla="*/ 5042037 h 5618895"/>
              <a:gd name="connsiteX1516" fmla="*/ 8355660 w 18288000"/>
              <a:gd name="connsiteY1516" fmla="*/ 5052857 h 5618895"/>
              <a:gd name="connsiteX1517" fmla="*/ 8341429 w 18288000"/>
              <a:gd name="connsiteY1517" fmla="*/ 5045451 h 5618895"/>
              <a:gd name="connsiteX1518" fmla="*/ 17838708 w 18288000"/>
              <a:gd name="connsiteY1518" fmla="*/ 5040822 h 5618895"/>
              <a:gd name="connsiteX1519" fmla="*/ 17877450 w 18288000"/>
              <a:gd name="connsiteY1519" fmla="*/ 5053930 h 5618895"/>
              <a:gd name="connsiteX1520" fmla="*/ 17844580 w 18288000"/>
              <a:gd name="connsiteY1520" fmla="*/ 5062737 h 5618895"/>
              <a:gd name="connsiteX1521" fmla="*/ 750638 w 18288000"/>
              <a:gd name="connsiteY1521" fmla="*/ 5040479 h 5618895"/>
              <a:gd name="connsiteX1522" fmla="*/ 742615 w 18288000"/>
              <a:gd name="connsiteY1522" fmla="*/ 5054372 h 5618895"/>
              <a:gd name="connsiteX1523" fmla="*/ 745551 w 18288000"/>
              <a:gd name="connsiteY1523" fmla="*/ 5065329 h 5618895"/>
              <a:gd name="connsiteX1524" fmla="*/ 756509 w 18288000"/>
              <a:gd name="connsiteY1524" fmla="*/ 5062392 h 5618895"/>
              <a:gd name="connsiteX1525" fmla="*/ 764530 w 18288000"/>
              <a:gd name="connsiteY1525" fmla="*/ 5048500 h 5618895"/>
              <a:gd name="connsiteX1526" fmla="*/ 763062 w 18288000"/>
              <a:gd name="connsiteY1526" fmla="*/ 5043021 h 5618895"/>
              <a:gd name="connsiteX1527" fmla="*/ 750638 w 18288000"/>
              <a:gd name="connsiteY1527" fmla="*/ 5040479 h 5618895"/>
              <a:gd name="connsiteX1528" fmla="*/ 269093 w 18288000"/>
              <a:gd name="connsiteY1528" fmla="*/ 5040324 h 5618895"/>
              <a:gd name="connsiteX1529" fmla="*/ 272029 w 18288000"/>
              <a:gd name="connsiteY1529" fmla="*/ 5051281 h 5618895"/>
              <a:gd name="connsiteX1530" fmla="*/ 282985 w 18288000"/>
              <a:gd name="connsiteY1530" fmla="*/ 5048345 h 5618895"/>
              <a:gd name="connsiteX1531" fmla="*/ 269093 w 18288000"/>
              <a:gd name="connsiteY1531" fmla="*/ 5040324 h 5618895"/>
              <a:gd name="connsiteX1532" fmla="*/ 2614884 w 18288000"/>
              <a:gd name="connsiteY1532" fmla="*/ 5040073 h 5618895"/>
              <a:gd name="connsiteX1533" fmla="*/ 2619090 w 18288000"/>
              <a:gd name="connsiteY1533" fmla="*/ 5044819 h 5618895"/>
              <a:gd name="connsiteX1534" fmla="*/ 2608133 w 18288000"/>
              <a:gd name="connsiteY1534" fmla="*/ 5047755 h 5618895"/>
              <a:gd name="connsiteX1535" fmla="*/ 2614884 w 18288000"/>
              <a:gd name="connsiteY1535" fmla="*/ 5040073 h 5618895"/>
              <a:gd name="connsiteX1536" fmla="*/ 14561434 w 18288000"/>
              <a:gd name="connsiteY1536" fmla="*/ 5038168 h 5618895"/>
              <a:gd name="connsiteX1537" fmla="*/ 14553410 w 18288000"/>
              <a:gd name="connsiteY1537" fmla="*/ 5052062 h 5618895"/>
              <a:gd name="connsiteX1538" fmla="*/ 14550474 w 18288000"/>
              <a:gd name="connsiteY1538" fmla="*/ 5041105 h 5618895"/>
              <a:gd name="connsiteX1539" fmla="*/ 14561434 w 18288000"/>
              <a:gd name="connsiteY1539" fmla="*/ 5038168 h 5618895"/>
              <a:gd name="connsiteX1540" fmla="*/ 11455654 w 18288000"/>
              <a:gd name="connsiteY1540" fmla="*/ 5038039 h 5618895"/>
              <a:gd name="connsiteX1541" fmla="*/ 11459069 w 18288000"/>
              <a:gd name="connsiteY1541" fmla="*/ 5048855 h 5618895"/>
              <a:gd name="connsiteX1542" fmla="*/ 11444837 w 18288000"/>
              <a:gd name="connsiteY1542" fmla="*/ 5041452 h 5618895"/>
              <a:gd name="connsiteX1543" fmla="*/ 17960644 w 18288000"/>
              <a:gd name="connsiteY1543" fmla="*/ 5038038 h 5618895"/>
              <a:gd name="connsiteX1544" fmla="*/ 17964056 w 18288000"/>
              <a:gd name="connsiteY1544" fmla="*/ 5048856 h 5618895"/>
              <a:gd name="connsiteX1545" fmla="*/ 17949826 w 18288000"/>
              <a:gd name="connsiteY1545" fmla="*/ 5041453 h 5618895"/>
              <a:gd name="connsiteX1546" fmla="*/ 3039977 w 18288000"/>
              <a:gd name="connsiteY1546" fmla="*/ 5037739 h 5618895"/>
              <a:gd name="connsiteX1547" fmla="*/ 3031955 w 18288000"/>
              <a:gd name="connsiteY1547" fmla="*/ 5051632 h 5618895"/>
              <a:gd name="connsiteX1548" fmla="*/ 3018062 w 18288000"/>
              <a:gd name="connsiteY1548" fmla="*/ 5043611 h 5618895"/>
              <a:gd name="connsiteX1549" fmla="*/ 3029018 w 18288000"/>
              <a:gd name="connsiteY1549" fmla="*/ 5040675 h 5618895"/>
              <a:gd name="connsiteX1550" fmla="*/ 3039977 w 18288000"/>
              <a:gd name="connsiteY1550" fmla="*/ 5037739 h 5618895"/>
              <a:gd name="connsiteX1551" fmla="*/ 16498564 w 18288000"/>
              <a:gd name="connsiteY1551" fmla="*/ 5035850 h 5618895"/>
              <a:gd name="connsiteX1552" fmla="*/ 16501500 w 18288000"/>
              <a:gd name="connsiteY1552" fmla="*/ 5046808 h 5618895"/>
              <a:gd name="connsiteX1553" fmla="*/ 16512458 w 18288000"/>
              <a:gd name="connsiteY1553" fmla="*/ 5043872 h 5618895"/>
              <a:gd name="connsiteX1554" fmla="*/ 14729989 w 18288000"/>
              <a:gd name="connsiteY1554" fmla="*/ 5034613 h 5618895"/>
              <a:gd name="connsiteX1555" fmla="*/ 14742510 w 18288000"/>
              <a:gd name="connsiteY1555" fmla="*/ 5036609 h 5618895"/>
              <a:gd name="connsiteX1556" fmla="*/ 14738813 w 18288000"/>
              <a:gd name="connsiteY1556" fmla="*/ 5043724 h 5618895"/>
              <a:gd name="connsiteX1557" fmla="*/ 14724579 w 18288000"/>
              <a:gd name="connsiteY1557" fmla="*/ 5036321 h 5618895"/>
              <a:gd name="connsiteX1558" fmla="*/ 14729989 w 18288000"/>
              <a:gd name="connsiteY1558" fmla="*/ 5034613 h 5618895"/>
              <a:gd name="connsiteX1559" fmla="*/ 8225004 w 18288000"/>
              <a:gd name="connsiteY1559" fmla="*/ 5034613 h 5618895"/>
              <a:gd name="connsiteX1560" fmla="*/ 8237527 w 18288000"/>
              <a:gd name="connsiteY1560" fmla="*/ 5036609 h 5618895"/>
              <a:gd name="connsiteX1561" fmla="*/ 8233826 w 18288000"/>
              <a:gd name="connsiteY1561" fmla="*/ 5043724 h 5618895"/>
              <a:gd name="connsiteX1562" fmla="*/ 8219593 w 18288000"/>
              <a:gd name="connsiteY1562" fmla="*/ 5036321 h 5618895"/>
              <a:gd name="connsiteX1563" fmla="*/ 8225004 w 18288000"/>
              <a:gd name="connsiteY1563" fmla="*/ 5034613 h 5618895"/>
              <a:gd name="connsiteX1564" fmla="*/ 14807132 w 18288000"/>
              <a:gd name="connsiteY1564" fmla="*/ 5034058 h 5618895"/>
              <a:gd name="connsiteX1565" fmla="*/ 14832182 w 18288000"/>
              <a:gd name="connsiteY1565" fmla="*/ 5038049 h 5618895"/>
              <a:gd name="connsiteX1566" fmla="*/ 14821363 w 18288000"/>
              <a:gd name="connsiteY1566" fmla="*/ 5041462 h 5618895"/>
              <a:gd name="connsiteX1567" fmla="*/ 14799729 w 18288000"/>
              <a:gd name="connsiteY1567" fmla="*/ 5048289 h 5618895"/>
              <a:gd name="connsiteX1568" fmla="*/ 8302146 w 18288000"/>
              <a:gd name="connsiteY1568" fmla="*/ 5034058 h 5618895"/>
              <a:gd name="connsiteX1569" fmla="*/ 8327197 w 18288000"/>
              <a:gd name="connsiteY1569" fmla="*/ 5038048 h 5618895"/>
              <a:gd name="connsiteX1570" fmla="*/ 8316378 w 18288000"/>
              <a:gd name="connsiteY1570" fmla="*/ 5041463 h 5618895"/>
              <a:gd name="connsiteX1571" fmla="*/ 8294745 w 18288000"/>
              <a:gd name="connsiteY1571" fmla="*/ 5048290 h 5618895"/>
              <a:gd name="connsiteX1572" fmla="*/ 18083490 w 18288000"/>
              <a:gd name="connsiteY1572" fmla="*/ 5033953 h 5618895"/>
              <a:gd name="connsiteX1573" fmla="*/ 18100320 w 18288000"/>
              <a:gd name="connsiteY1573" fmla="*/ 5052932 h 5618895"/>
              <a:gd name="connsiteX1574" fmla="*/ 18078406 w 18288000"/>
              <a:gd name="connsiteY1574" fmla="*/ 5058804 h 5618895"/>
              <a:gd name="connsiteX1575" fmla="*/ 18083490 w 18288000"/>
              <a:gd name="connsiteY1575" fmla="*/ 5033953 h 5618895"/>
              <a:gd name="connsiteX1576" fmla="*/ 5589865 w 18288000"/>
              <a:gd name="connsiteY1576" fmla="*/ 5033574 h 5618895"/>
              <a:gd name="connsiteX1577" fmla="*/ 5582459 w 18288000"/>
              <a:gd name="connsiteY1577" fmla="*/ 5047804 h 5618895"/>
              <a:gd name="connsiteX1578" fmla="*/ 5571643 w 18288000"/>
              <a:gd name="connsiteY1578" fmla="*/ 5051219 h 5618895"/>
              <a:gd name="connsiteX1579" fmla="*/ 12094850 w 18288000"/>
              <a:gd name="connsiteY1579" fmla="*/ 5033573 h 5618895"/>
              <a:gd name="connsiteX1580" fmla="*/ 12087444 w 18288000"/>
              <a:gd name="connsiteY1580" fmla="*/ 5047806 h 5618895"/>
              <a:gd name="connsiteX1581" fmla="*/ 12076627 w 18288000"/>
              <a:gd name="connsiteY1581" fmla="*/ 5051218 h 5618895"/>
              <a:gd name="connsiteX1582" fmla="*/ 13388075 w 18288000"/>
              <a:gd name="connsiteY1582" fmla="*/ 5033392 h 5618895"/>
              <a:gd name="connsiteX1583" fmla="*/ 13414393 w 18288000"/>
              <a:gd name="connsiteY1583" fmla="*/ 5043955 h 5618895"/>
              <a:gd name="connsiteX1584" fmla="*/ 13384064 w 18288000"/>
              <a:gd name="connsiteY1584" fmla="*/ 5040338 h 5618895"/>
              <a:gd name="connsiteX1585" fmla="*/ 13371640 w 18288000"/>
              <a:gd name="connsiteY1585" fmla="*/ 5037796 h 5618895"/>
              <a:gd name="connsiteX1586" fmla="*/ 13364693 w 18288000"/>
              <a:gd name="connsiteY1586" fmla="*/ 5033784 h 5618895"/>
              <a:gd name="connsiteX1587" fmla="*/ 13388075 w 18288000"/>
              <a:gd name="connsiteY1587" fmla="*/ 5033392 h 5618895"/>
              <a:gd name="connsiteX1588" fmla="*/ 18282976 w 18288000"/>
              <a:gd name="connsiteY1588" fmla="*/ 5033349 h 5618895"/>
              <a:gd name="connsiteX1589" fmla="*/ 18288000 w 18288000"/>
              <a:gd name="connsiteY1589" fmla="*/ 5034376 h 5618895"/>
              <a:gd name="connsiteX1590" fmla="*/ 18288000 w 18288000"/>
              <a:gd name="connsiteY1590" fmla="*/ 5037875 h 5618895"/>
              <a:gd name="connsiteX1591" fmla="*/ 18251574 w 18288000"/>
              <a:gd name="connsiteY1591" fmla="*/ 5047635 h 5618895"/>
              <a:gd name="connsiteX1592" fmla="*/ 18259592 w 18288000"/>
              <a:gd name="connsiteY1592" fmla="*/ 5033741 h 5618895"/>
              <a:gd name="connsiteX1593" fmla="*/ 18282976 w 18288000"/>
              <a:gd name="connsiteY1593" fmla="*/ 5033349 h 5618895"/>
              <a:gd name="connsiteX1594" fmla="*/ 1068308 w 18288000"/>
              <a:gd name="connsiteY1594" fmla="*/ 5031696 h 5618895"/>
              <a:gd name="connsiteX1595" fmla="*/ 1067036 w 18288000"/>
              <a:gd name="connsiteY1595" fmla="*/ 5037907 h 5618895"/>
              <a:gd name="connsiteX1596" fmla="*/ 1077992 w 18288000"/>
              <a:gd name="connsiteY1596" fmla="*/ 5034971 h 5618895"/>
              <a:gd name="connsiteX1597" fmla="*/ 1068308 w 18288000"/>
              <a:gd name="connsiteY1597" fmla="*/ 5031696 h 5618895"/>
              <a:gd name="connsiteX1598" fmla="*/ 16121509 w 18288000"/>
              <a:gd name="connsiteY1598" fmla="*/ 5031187 h 5618895"/>
              <a:gd name="connsiteX1599" fmla="*/ 16110551 w 18288000"/>
              <a:gd name="connsiteY1599" fmla="*/ 5034123 h 5618895"/>
              <a:gd name="connsiteX1600" fmla="*/ 16108566 w 18288000"/>
              <a:gd name="connsiteY1600" fmla="*/ 5032977 h 5618895"/>
              <a:gd name="connsiteX1601" fmla="*/ 2192332 w 18288000"/>
              <a:gd name="connsiteY1601" fmla="*/ 5029985 h 5618895"/>
              <a:gd name="connsiteX1602" fmla="*/ 2200747 w 18288000"/>
              <a:gd name="connsiteY1602" fmla="*/ 5039474 h 5618895"/>
              <a:gd name="connsiteX1603" fmla="*/ 2195269 w 18288000"/>
              <a:gd name="connsiteY1603" fmla="*/ 5040942 h 5618895"/>
              <a:gd name="connsiteX1604" fmla="*/ 2181375 w 18288000"/>
              <a:gd name="connsiteY1604" fmla="*/ 5032921 h 5618895"/>
              <a:gd name="connsiteX1605" fmla="*/ 5641959 w 18288000"/>
              <a:gd name="connsiteY1605" fmla="*/ 5029027 h 5618895"/>
              <a:gd name="connsiteX1606" fmla="*/ 5661600 w 18288000"/>
              <a:gd name="connsiteY1606" fmla="*/ 5034725 h 5618895"/>
              <a:gd name="connsiteX1607" fmla="*/ 5672417 w 18288000"/>
              <a:gd name="connsiteY1607" fmla="*/ 5031311 h 5618895"/>
              <a:gd name="connsiteX1608" fmla="*/ 5686651 w 18288000"/>
              <a:gd name="connsiteY1608" fmla="*/ 5038713 h 5618895"/>
              <a:gd name="connsiteX1609" fmla="*/ 5675832 w 18288000"/>
              <a:gd name="connsiteY1609" fmla="*/ 5042128 h 5618895"/>
              <a:gd name="connsiteX1610" fmla="*/ 5654196 w 18288000"/>
              <a:gd name="connsiteY1610" fmla="*/ 5048956 h 5618895"/>
              <a:gd name="connsiteX1611" fmla="*/ 5641672 w 18288000"/>
              <a:gd name="connsiteY1611" fmla="*/ 5046962 h 5618895"/>
              <a:gd name="connsiteX1612" fmla="*/ 5639965 w 18288000"/>
              <a:gd name="connsiteY1612" fmla="*/ 5041553 h 5618895"/>
              <a:gd name="connsiteX1613" fmla="*/ 5641959 w 18288000"/>
              <a:gd name="connsiteY1613" fmla="*/ 5029027 h 5618895"/>
              <a:gd name="connsiteX1614" fmla="*/ 3013658 w 18288000"/>
              <a:gd name="connsiteY1614" fmla="*/ 5027175 h 5618895"/>
              <a:gd name="connsiteX1615" fmla="*/ 3026082 w 18288000"/>
              <a:gd name="connsiteY1615" fmla="*/ 5029717 h 5618895"/>
              <a:gd name="connsiteX1616" fmla="*/ 3018062 w 18288000"/>
              <a:gd name="connsiteY1616" fmla="*/ 5043611 h 5618895"/>
              <a:gd name="connsiteX1617" fmla="*/ 3015125 w 18288000"/>
              <a:gd name="connsiteY1617" fmla="*/ 5032653 h 5618895"/>
              <a:gd name="connsiteX1618" fmla="*/ 2990274 w 18288000"/>
              <a:gd name="connsiteY1618" fmla="*/ 5027568 h 5618895"/>
              <a:gd name="connsiteX1619" fmla="*/ 3013658 w 18288000"/>
              <a:gd name="connsiteY1619" fmla="*/ 5027175 h 5618895"/>
              <a:gd name="connsiteX1620" fmla="*/ 3342480 w 18288000"/>
              <a:gd name="connsiteY1620" fmla="*/ 5027146 h 5618895"/>
              <a:gd name="connsiteX1621" fmla="*/ 3356374 w 18288000"/>
              <a:gd name="connsiteY1621" fmla="*/ 5035168 h 5618895"/>
              <a:gd name="connsiteX1622" fmla="*/ 3345417 w 18288000"/>
              <a:gd name="connsiteY1622" fmla="*/ 5038104 h 5618895"/>
              <a:gd name="connsiteX1623" fmla="*/ 17634818 w 18288000"/>
              <a:gd name="connsiteY1623" fmla="*/ 5024991 h 5618895"/>
              <a:gd name="connsiteX1624" fmla="*/ 17626798 w 18288000"/>
              <a:gd name="connsiteY1624" fmla="*/ 5038884 h 5618895"/>
              <a:gd name="connsiteX1625" fmla="*/ 17623862 w 18288000"/>
              <a:gd name="connsiteY1625" fmla="*/ 5027926 h 5618895"/>
              <a:gd name="connsiteX1626" fmla="*/ 17634818 w 18288000"/>
              <a:gd name="connsiteY1626" fmla="*/ 5024991 h 5618895"/>
              <a:gd name="connsiteX1627" fmla="*/ 14649430 w 18288000"/>
              <a:gd name="connsiteY1627" fmla="*/ 5024350 h 5618895"/>
              <a:gd name="connsiteX1628" fmla="*/ 14663660 w 18288000"/>
              <a:gd name="connsiteY1628" fmla="*/ 5031756 h 5618895"/>
              <a:gd name="connsiteX1629" fmla="*/ 14652844 w 18288000"/>
              <a:gd name="connsiteY1629" fmla="*/ 5035169 h 5618895"/>
              <a:gd name="connsiteX1630" fmla="*/ 8144448 w 18288000"/>
              <a:gd name="connsiteY1630" fmla="*/ 5024350 h 5618895"/>
              <a:gd name="connsiteX1631" fmla="*/ 8158676 w 18288000"/>
              <a:gd name="connsiteY1631" fmla="*/ 5031756 h 5618895"/>
              <a:gd name="connsiteX1632" fmla="*/ 8147859 w 18288000"/>
              <a:gd name="connsiteY1632" fmla="*/ 5035170 h 5618895"/>
              <a:gd name="connsiteX1633" fmla="*/ 11272904 w 18288000"/>
              <a:gd name="connsiteY1633" fmla="*/ 5024340 h 5618895"/>
              <a:gd name="connsiteX1634" fmla="*/ 11287137 w 18288000"/>
              <a:gd name="connsiteY1634" fmla="*/ 5031746 h 5618895"/>
              <a:gd name="connsiteX1635" fmla="*/ 11290550 w 18288000"/>
              <a:gd name="connsiteY1635" fmla="*/ 5042562 h 5618895"/>
              <a:gd name="connsiteX1636" fmla="*/ 11276317 w 18288000"/>
              <a:gd name="connsiteY1636" fmla="*/ 5035160 h 5618895"/>
              <a:gd name="connsiteX1637" fmla="*/ 17904452 w 18288000"/>
              <a:gd name="connsiteY1637" fmla="*/ 5023206 h 5618895"/>
              <a:gd name="connsiteX1638" fmla="*/ 17907388 w 18288000"/>
              <a:gd name="connsiteY1638" fmla="*/ 5034163 h 5618895"/>
              <a:gd name="connsiteX1639" fmla="*/ 17896430 w 18288000"/>
              <a:gd name="connsiteY1639" fmla="*/ 5037099 h 5618895"/>
              <a:gd name="connsiteX1640" fmla="*/ 17894964 w 18288000"/>
              <a:gd name="connsiteY1640" fmla="*/ 5031620 h 5618895"/>
              <a:gd name="connsiteX1641" fmla="*/ 17904452 w 18288000"/>
              <a:gd name="connsiteY1641" fmla="*/ 5023206 h 5618895"/>
              <a:gd name="connsiteX1642" fmla="*/ 8072707 w 18288000"/>
              <a:gd name="connsiteY1642" fmla="*/ 5023200 h 5618895"/>
              <a:gd name="connsiteX1643" fmla="*/ 8108578 w 18288000"/>
              <a:gd name="connsiteY1643" fmla="*/ 5023776 h 5618895"/>
              <a:gd name="connsiteX1644" fmla="*/ 8111994 w 18288000"/>
              <a:gd name="connsiteY1644" fmla="*/ 5034592 h 5618895"/>
              <a:gd name="connsiteX1645" fmla="*/ 8072707 w 18288000"/>
              <a:gd name="connsiteY1645" fmla="*/ 5023200 h 5618895"/>
              <a:gd name="connsiteX1646" fmla="*/ 14577693 w 18288000"/>
              <a:gd name="connsiteY1646" fmla="*/ 5023199 h 5618895"/>
              <a:gd name="connsiteX1647" fmla="*/ 14613561 w 18288000"/>
              <a:gd name="connsiteY1647" fmla="*/ 5023775 h 5618895"/>
              <a:gd name="connsiteX1648" fmla="*/ 14616976 w 18288000"/>
              <a:gd name="connsiteY1648" fmla="*/ 5034593 h 5618895"/>
              <a:gd name="connsiteX1649" fmla="*/ 14577693 w 18288000"/>
              <a:gd name="connsiteY1649" fmla="*/ 5023199 h 5618895"/>
              <a:gd name="connsiteX1650" fmla="*/ 12674426 w 18288000"/>
              <a:gd name="connsiteY1650" fmla="*/ 5023145 h 5618895"/>
              <a:gd name="connsiteX1651" fmla="*/ 12686953 w 18288000"/>
              <a:gd name="connsiteY1651" fmla="*/ 5025139 h 5618895"/>
              <a:gd name="connsiteX1652" fmla="*/ 12715418 w 18288000"/>
              <a:gd name="connsiteY1652" fmla="*/ 5039948 h 5618895"/>
              <a:gd name="connsiteX1653" fmla="*/ 12690367 w 18288000"/>
              <a:gd name="connsiteY1653" fmla="*/ 5035958 h 5618895"/>
              <a:gd name="connsiteX1654" fmla="*/ 12657913 w 18288000"/>
              <a:gd name="connsiteY1654" fmla="*/ 5046199 h 5618895"/>
              <a:gd name="connsiteX1655" fmla="*/ 12492807 w 18288000"/>
              <a:gd name="connsiteY1655" fmla="*/ 5050725 h 5618895"/>
              <a:gd name="connsiteX1656" fmla="*/ 12496863 w 18288000"/>
              <a:gd name="connsiteY1656" fmla="*/ 5049445 h 5618895"/>
              <a:gd name="connsiteX1657" fmla="*/ 12514445 w 18288000"/>
              <a:gd name="connsiteY1657" fmla="*/ 5043896 h 5618895"/>
              <a:gd name="connsiteX1658" fmla="*/ 12557714 w 18288000"/>
              <a:gd name="connsiteY1658" fmla="*/ 5030241 h 5618895"/>
              <a:gd name="connsiteX1659" fmla="*/ 12564829 w 18288000"/>
              <a:gd name="connsiteY1659" fmla="*/ 5033943 h 5618895"/>
              <a:gd name="connsiteX1660" fmla="*/ 12582765 w 18288000"/>
              <a:gd name="connsiteY1660" fmla="*/ 5034230 h 5618895"/>
              <a:gd name="connsiteX1661" fmla="*/ 12640267 w 18288000"/>
              <a:gd name="connsiteY1661" fmla="*/ 5027977 h 5618895"/>
              <a:gd name="connsiteX1662" fmla="*/ 12674426 w 18288000"/>
              <a:gd name="connsiteY1662" fmla="*/ 5023145 h 5618895"/>
              <a:gd name="connsiteX1663" fmla="*/ 6169443 w 18288000"/>
              <a:gd name="connsiteY1663" fmla="*/ 5023143 h 5618895"/>
              <a:gd name="connsiteX1664" fmla="*/ 6181968 w 18288000"/>
              <a:gd name="connsiteY1664" fmla="*/ 5025139 h 5618895"/>
              <a:gd name="connsiteX1665" fmla="*/ 6210430 w 18288000"/>
              <a:gd name="connsiteY1665" fmla="*/ 5039947 h 5618895"/>
              <a:gd name="connsiteX1666" fmla="*/ 6185381 w 18288000"/>
              <a:gd name="connsiteY1666" fmla="*/ 5035958 h 5618895"/>
              <a:gd name="connsiteX1667" fmla="*/ 6152931 w 18288000"/>
              <a:gd name="connsiteY1667" fmla="*/ 5046200 h 5618895"/>
              <a:gd name="connsiteX1668" fmla="*/ 5987824 w 18288000"/>
              <a:gd name="connsiteY1668" fmla="*/ 5050725 h 5618895"/>
              <a:gd name="connsiteX1669" fmla="*/ 5991879 w 18288000"/>
              <a:gd name="connsiteY1669" fmla="*/ 5049444 h 5618895"/>
              <a:gd name="connsiteX1670" fmla="*/ 6009458 w 18288000"/>
              <a:gd name="connsiteY1670" fmla="*/ 5043896 h 5618895"/>
              <a:gd name="connsiteX1671" fmla="*/ 6052730 w 18288000"/>
              <a:gd name="connsiteY1671" fmla="*/ 5030240 h 5618895"/>
              <a:gd name="connsiteX1672" fmla="*/ 6059845 w 18288000"/>
              <a:gd name="connsiteY1672" fmla="*/ 5033942 h 5618895"/>
              <a:gd name="connsiteX1673" fmla="*/ 6077778 w 18288000"/>
              <a:gd name="connsiteY1673" fmla="*/ 5034230 h 5618895"/>
              <a:gd name="connsiteX1674" fmla="*/ 6135284 w 18288000"/>
              <a:gd name="connsiteY1674" fmla="*/ 5027978 h 5618895"/>
              <a:gd name="connsiteX1675" fmla="*/ 6169443 w 18288000"/>
              <a:gd name="connsiteY1675" fmla="*/ 5023143 h 5618895"/>
              <a:gd name="connsiteX1676" fmla="*/ 14541826 w 18288000"/>
              <a:gd name="connsiteY1676" fmla="*/ 5022624 h 5618895"/>
              <a:gd name="connsiteX1677" fmla="*/ 14556055 w 18288000"/>
              <a:gd name="connsiteY1677" fmla="*/ 5030028 h 5618895"/>
              <a:gd name="connsiteX1678" fmla="*/ 14523605 w 18288000"/>
              <a:gd name="connsiteY1678" fmla="*/ 5040269 h 5618895"/>
              <a:gd name="connsiteX1679" fmla="*/ 8036845 w 18288000"/>
              <a:gd name="connsiteY1679" fmla="*/ 5022623 h 5618895"/>
              <a:gd name="connsiteX1680" fmla="*/ 8051073 w 18288000"/>
              <a:gd name="connsiteY1680" fmla="*/ 5030027 h 5618895"/>
              <a:gd name="connsiteX1681" fmla="*/ 8018617 w 18288000"/>
              <a:gd name="connsiteY1681" fmla="*/ 5040269 h 5618895"/>
              <a:gd name="connsiteX1682" fmla="*/ 18127320 w 18288000"/>
              <a:gd name="connsiteY1682" fmla="*/ 5022209 h 5618895"/>
              <a:gd name="connsiteX1683" fmla="*/ 18130256 w 18288000"/>
              <a:gd name="connsiteY1683" fmla="*/ 5033165 h 5618895"/>
              <a:gd name="connsiteX1684" fmla="*/ 18141212 w 18288000"/>
              <a:gd name="connsiteY1684" fmla="*/ 5030230 h 5618895"/>
              <a:gd name="connsiteX1685" fmla="*/ 18144148 w 18288000"/>
              <a:gd name="connsiteY1685" fmla="*/ 5041188 h 5618895"/>
              <a:gd name="connsiteX1686" fmla="*/ 18111278 w 18288000"/>
              <a:gd name="connsiteY1686" fmla="*/ 5049996 h 5618895"/>
              <a:gd name="connsiteX1687" fmla="*/ 18127320 w 18288000"/>
              <a:gd name="connsiteY1687" fmla="*/ 5022209 h 5618895"/>
              <a:gd name="connsiteX1688" fmla="*/ 14516778 w 18288000"/>
              <a:gd name="connsiteY1688" fmla="*/ 5018635 h 5618895"/>
              <a:gd name="connsiteX1689" fmla="*/ 14509374 w 18288000"/>
              <a:gd name="connsiteY1689" fmla="*/ 5032866 h 5618895"/>
              <a:gd name="connsiteX1690" fmla="*/ 14495142 w 18288000"/>
              <a:gd name="connsiteY1690" fmla="*/ 5025464 h 5618895"/>
              <a:gd name="connsiteX1691" fmla="*/ 8011793 w 18288000"/>
              <a:gd name="connsiteY1691" fmla="*/ 5018635 h 5618895"/>
              <a:gd name="connsiteX1692" fmla="*/ 8004389 w 18288000"/>
              <a:gd name="connsiteY1692" fmla="*/ 5032865 h 5618895"/>
              <a:gd name="connsiteX1693" fmla="*/ 7990154 w 18288000"/>
              <a:gd name="connsiteY1693" fmla="*/ 5025463 h 5618895"/>
              <a:gd name="connsiteX1694" fmla="*/ 2958478 w 18288000"/>
              <a:gd name="connsiteY1694" fmla="*/ 5018472 h 5618895"/>
              <a:gd name="connsiteX1695" fmla="*/ 2969900 w 18288000"/>
              <a:gd name="connsiteY1695" fmla="*/ 5022751 h 5618895"/>
              <a:gd name="connsiteX1696" fmla="*/ 2990274 w 18288000"/>
              <a:gd name="connsiteY1696" fmla="*/ 5027568 h 5618895"/>
              <a:gd name="connsiteX1697" fmla="*/ 2973840 w 18288000"/>
              <a:gd name="connsiteY1697" fmla="*/ 5031972 h 5618895"/>
              <a:gd name="connsiteX1698" fmla="*/ 2965423 w 18288000"/>
              <a:gd name="connsiteY1698" fmla="*/ 5022482 h 5618895"/>
              <a:gd name="connsiteX1699" fmla="*/ 3246014 w 18288000"/>
              <a:gd name="connsiteY1699" fmla="*/ 5017762 h 5618895"/>
              <a:gd name="connsiteX1700" fmla="*/ 3259908 w 18288000"/>
              <a:gd name="connsiteY1700" fmla="*/ 5025783 h 5618895"/>
              <a:gd name="connsiteX1701" fmla="*/ 3284758 w 18288000"/>
              <a:gd name="connsiteY1701" fmla="*/ 5030869 h 5618895"/>
              <a:gd name="connsiteX1702" fmla="*/ 3308140 w 18288000"/>
              <a:gd name="connsiteY1702" fmla="*/ 5030475 h 5618895"/>
              <a:gd name="connsiteX1703" fmla="*/ 3317629 w 18288000"/>
              <a:gd name="connsiteY1703" fmla="*/ 5022061 h 5618895"/>
              <a:gd name="connsiteX1704" fmla="*/ 3320565 w 18288000"/>
              <a:gd name="connsiteY1704" fmla="*/ 5033018 h 5618895"/>
              <a:gd name="connsiteX1705" fmla="*/ 3312545 w 18288000"/>
              <a:gd name="connsiteY1705" fmla="*/ 5046912 h 5618895"/>
              <a:gd name="connsiteX1706" fmla="*/ 3276737 w 18288000"/>
              <a:gd name="connsiteY1706" fmla="*/ 5044762 h 5618895"/>
              <a:gd name="connsiteX1707" fmla="*/ 3243867 w 18288000"/>
              <a:gd name="connsiteY1707" fmla="*/ 5053570 h 5618895"/>
              <a:gd name="connsiteX1708" fmla="*/ 3147398 w 18288000"/>
              <a:gd name="connsiteY1708" fmla="*/ 5044186 h 5618895"/>
              <a:gd name="connsiteX1709" fmla="*/ 3169313 w 18288000"/>
              <a:gd name="connsiteY1709" fmla="*/ 5038314 h 5618895"/>
              <a:gd name="connsiteX1710" fmla="*/ 3237993 w 18288000"/>
              <a:gd name="connsiteY1710" fmla="*/ 5031655 h 5618895"/>
              <a:gd name="connsiteX1711" fmla="*/ 3246014 w 18288000"/>
              <a:gd name="connsiteY1711" fmla="*/ 5017762 h 5618895"/>
              <a:gd name="connsiteX1712" fmla="*/ 1625280 w 18288000"/>
              <a:gd name="connsiteY1712" fmla="*/ 5017510 h 5618895"/>
              <a:gd name="connsiteX1713" fmla="*/ 1614324 w 18288000"/>
              <a:gd name="connsiteY1713" fmla="*/ 5020446 h 5618895"/>
              <a:gd name="connsiteX1714" fmla="*/ 1574504 w 18288000"/>
              <a:gd name="connsiteY1714" fmla="*/ 5025243 h 5618895"/>
              <a:gd name="connsiteX1715" fmla="*/ 1534686 w 18288000"/>
              <a:gd name="connsiteY1715" fmla="*/ 5030040 h 5618895"/>
              <a:gd name="connsiteX1716" fmla="*/ 1523728 w 18288000"/>
              <a:gd name="connsiteY1716" fmla="*/ 5032976 h 5618895"/>
              <a:gd name="connsiteX1717" fmla="*/ 1530675 w 18288000"/>
              <a:gd name="connsiteY1717" fmla="*/ 5036987 h 5618895"/>
              <a:gd name="connsiteX1718" fmla="*/ 1548578 w 18288000"/>
              <a:gd name="connsiteY1718" fmla="*/ 5038062 h 5618895"/>
              <a:gd name="connsiteX1719" fmla="*/ 1570493 w 18288000"/>
              <a:gd name="connsiteY1719" fmla="*/ 5032190 h 5618895"/>
              <a:gd name="connsiteX1720" fmla="*/ 1584387 w 18288000"/>
              <a:gd name="connsiteY1720" fmla="*/ 5040211 h 5618895"/>
              <a:gd name="connsiteX1721" fmla="*/ 1645044 w 18288000"/>
              <a:gd name="connsiteY1721" fmla="*/ 5047446 h 5618895"/>
              <a:gd name="connsiteX1722" fmla="*/ 1656002 w 18288000"/>
              <a:gd name="connsiteY1722" fmla="*/ 5044510 h 5618895"/>
              <a:gd name="connsiteX1723" fmla="*/ 1691810 w 18288000"/>
              <a:gd name="connsiteY1723" fmla="*/ 5046659 h 5618895"/>
              <a:gd name="connsiteX1724" fmla="*/ 1702767 w 18288000"/>
              <a:gd name="connsiteY1724" fmla="*/ 5043723 h 5618895"/>
              <a:gd name="connsiteX1725" fmla="*/ 1713725 w 18288000"/>
              <a:gd name="connsiteY1725" fmla="*/ 5040787 h 5618895"/>
              <a:gd name="connsiteX1726" fmla="*/ 1710789 w 18288000"/>
              <a:gd name="connsiteY1726" fmla="*/ 5029830 h 5618895"/>
              <a:gd name="connsiteX1727" fmla="*/ 1699830 w 18288000"/>
              <a:gd name="connsiteY1727" fmla="*/ 5032766 h 5618895"/>
              <a:gd name="connsiteX1728" fmla="*/ 1653068 w 18288000"/>
              <a:gd name="connsiteY1728" fmla="*/ 5033553 h 5618895"/>
              <a:gd name="connsiteX1729" fmla="*/ 1625280 w 18288000"/>
              <a:gd name="connsiteY1729" fmla="*/ 5017510 h 5618895"/>
              <a:gd name="connsiteX1730" fmla="*/ 12161906 w 18288000"/>
              <a:gd name="connsiteY1730" fmla="*/ 5015495 h 5618895"/>
              <a:gd name="connsiteX1731" fmla="*/ 12204663 w 18288000"/>
              <a:gd name="connsiteY1731" fmla="*/ 5021655 h 5618895"/>
              <a:gd name="connsiteX1732" fmla="*/ 12258375 w 18288000"/>
              <a:gd name="connsiteY1732" fmla="*/ 5024878 h 5618895"/>
              <a:gd name="connsiteX1733" fmla="*/ 12297118 w 18288000"/>
              <a:gd name="connsiteY1733" fmla="*/ 5037985 h 5618895"/>
              <a:gd name="connsiteX1734" fmla="*/ 12368732 w 18288000"/>
              <a:gd name="connsiteY1734" fmla="*/ 5042284 h 5618895"/>
              <a:gd name="connsiteX1735" fmla="*/ 12406010 w 18288000"/>
              <a:gd name="connsiteY1735" fmla="*/ 5049911 h 5618895"/>
              <a:gd name="connsiteX1736" fmla="*/ 12429391 w 18288000"/>
              <a:gd name="connsiteY1736" fmla="*/ 5049519 h 5618895"/>
              <a:gd name="connsiteX1737" fmla="*/ 12491517 w 18288000"/>
              <a:gd name="connsiteY1737" fmla="*/ 5062233 h 5618895"/>
              <a:gd name="connsiteX1738" fmla="*/ 12528793 w 18288000"/>
              <a:gd name="connsiteY1738" fmla="*/ 5069860 h 5618895"/>
              <a:gd name="connsiteX1739" fmla="*/ 12495921 w 18288000"/>
              <a:gd name="connsiteY1739" fmla="*/ 5078668 h 5618895"/>
              <a:gd name="connsiteX1740" fmla="*/ 12421370 w 18288000"/>
              <a:gd name="connsiteY1740" fmla="*/ 5063412 h 5618895"/>
              <a:gd name="connsiteX1741" fmla="*/ 12399102 w 18288000"/>
              <a:gd name="connsiteY1741" fmla="*/ 5063787 h 5618895"/>
              <a:gd name="connsiteX1742" fmla="*/ 12398865 w 18288000"/>
              <a:gd name="connsiteY1742" fmla="*/ 5064016 h 5618895"/>
              <a:gd name="connsiteX1743" fmla="*/ 12398335 w 18288000"/>
              <a:gd name="connsiteY1743" fmla="*/ 5063800 h 5618895"/>
              <a:gd name="connsiteX1744" fmla="*/ 12374605 w 18288000"/>
              <a:gd name="connsiteY1744" fmla="*/ 5064199 h 5618895"/>
              <a:gd name="connsiteX1745" fmla="*/ 12349754 w 18288000"/>
              <a:gd name="connsiteY1745" fmla="*/ 5059114 h 5618895"/>
              <a:gd name="connsiteX1746" fmla="*/ 12264246 w 18288000"/>
              <a:gd name="connsiteY1746" fmla="*/ 5046793 h 5618895"/>
              <a:gd name="connsiteX1747" fmla="*/ 12203588 w 18288000"/>
              <a:gd name="connsiteY1747" fmla="*/ 5039559 h 5618895"/>
              <a:gd name="connsiteX1748" fmla="*/ 12191295 w 18288000"/>
              <a:gd name="connsiteY1748" fmla="*/ 5038821 h 5618895"/>
              <a:gd name="connsiteX1749" fmla="*/ 12180815 w 18288000"/>
              <a:gd name="connsiteY1749" fmla="*/ 5042129 h 5618895"/>
              <a:gd name="connsiteX1750" fmla="*/ 12159180 w 18288000"/>
              <a:gd name="connsiteY1750" fmla="*/ 5048957 h 5618895"/>
              <a:gd name="connsiteX1751" fmla="*/ 12146654 w 18288000"/>
              <a:gd name="connsiteY1751" fmla="*/ 5046963 h 5618895"/>
              <a:gd name="connsiteX1752" fmla="*/ 12144948 w 18288000"/>
              <a:gd name="connsiteY1752" fmla="*/ 5041554 h 5618895"/>
              <a:gd name="connsiteX1753" fmla="*/ 12146942 w 18288000"/>
              <a:gd name="connsiteY1753" fmla="*/ 5029029 h 5618895"/>
              <a:gd name="connsiteX1754" fmla="*/ 12166586 w 18288000"/>
              <a:gd name="connsiteY1754" fmla="*/ 5034726 h 5618895"/>
              <a:gd name="connsiteX1755" fmla="*/ 12167022 w 18288000"/>
              <a:gd name="connsiteY1755" fmla="*/ 5034586 h 5618895"/>
              <a:gd name="connsiteX1756" fmla="*/ 13621332 w 18288000"/>
              <a:gd name="connsiteY1756" fmla="*/ 5014084 h 5618895"/>
              <a:gd name="connsiteX1757" fmla="*/ 13642175 w 18288000"/>
              <a:gd name="connsiteY1757" fmla="*/ 5026115 h 5618895"/>
              <a:gd name="connsiteX1758" fmla="*/ 13659002 w 18288000"/>
              <a:gd name="connsiteY1758" fmla="*/ 5045095 h 5618895"/>
              <a:gd name="connsiteX1759" fmla="*/ 13672896 w 18288000"/>
              <a:gd name="connsiteY1759" fmla="*/ 5053116 h 5618895"/>
              <a:gd name="connsiteX1760" fmla="*/ 13661938 w 18288000"/>
              <a:gd name="connsiteY1760" fmla="*/ 5056052 h 5618895"/>
              <a:gd name="connsiteX1761" fmla="*/ 13612238 w 18288000"/>
              <a:gd name="connsiteY1761" fmla="*/ 5045882 h 5618895"/>
              <a:gd name="connsiteX1762" fmla="*/ 13592472 w 18288000"/>
              <a:gd name="connsiteY1762" fmla="*/ 5015947 h 5618895"/>
              <a:gd name="connsiteX1763" fmla="*/ 13621332 w 18288000"/>
              <a:gd name="connsiteY1763" fmla="*/ 5014084 h 5618895"/>
              <a:gd name="connsiteX1764" fmla="*/ 1248223 w 18288000"/>
              <a:gd name="connsiteY1764" fmla="*/ 5012846 h 5618895"/>
              <a:gd name="connsiteX1765" fmla="*/ 1237267 w 18288000"/>
              <a:gd name="connsiteY1765" fmla="*/ 5015782 h 5618895"/>
              <a:gd name="connsiteX1766" fmla="*/ 1251159 w 18288000"/>
              <a:gd name="connsiteY1766" fmla="*/ 5023804 h 5618895"/>
              <a:gd name="connsiteX1767" fmla="*/ 13123061 w 18288000"/>
              <a:gd name="connsiteY1767" fmla="*/ 5012407 h 5618895"/>
              <a:gd name="connsiteX1768" fmla="*/ 13135585 w 18288000"/>
              <a:gd name="connsiteY1768" fmla="*/ 5014403 h 5618895"/>
              <a:gd name="connsiteX1769" fmla="*/ 13128181 w 18288000"/>
              <a:gd name="connsiteY1769" fmla="*/ 5028634 h 5618895"/>
              <a:gd name="connsiteX1770" fmla="*/ 13115657 w 18288000"/>
              <a:gd name="connsiteY1770" fmla="*/ 5026638 h 5618895"/>
              <a:gd name="connsiteX1771" fmla="*/ 13092314 w 18288000"/>
              <a:gd name="connsiteY1771" fmla="*/ 5028059 h 5618895"/>
              <a:gd name="connsiteX1772" fmla="*/ 13088899 w 18288000"/>
              <a:gd name="connsiteY1772" fmla="*/ 5017240 h 5618895"/>
              <a:gd name="connsiteX1773" fmla="*/ 13123061 w 18288000"/>
              <a:gd name="connsiteY1773" fmla="*/ 5012407 h 5618895"/>
              <a:gd name="connsiteX1774" fmla="*/ 6618079 w 18288000"/>
              <a:gd name="connsiteY1774" fmla="*/ 5012406 h 5618895"/>
              <a:gd name="connsiteX1775" fmla="*/ 6630601 w 18288000"/>
              <a:gd name="connsiteY1775" fmla="*/ 5014402 h 5618895"/>
              <a:gd name="connsiteX1776" fmla="*/ 6623196 w 18288000"/>
              <a:gd name="connsiteY1776" fmla="*/ 5028635 h 5618895"/>
              <a:gd name="connsiteX1777" fmla="*/ 6610672 w 18288000"/>
              <a:gd name="connsiteY1777" fmla="*/ 5026639 h 5618895"/>
              <a:gd name="connsiteX1778" fmla="*/ 6587332 w 18288000"/>
              <a:gd name="connsiteY1778" fmla="*/ 5028059 h 5618895"/>
              <a:gd name="connsiteX1779" fmla="*/ 6583914 w 18288000"/>
              <a:gd name="connsiteY1779" fmla="*/ 5017241 h 5618895"/>
              <a:gd name="connsiteX1780" fmla="*/ 6618079 w 18288000"/>
              <a:gd name="connsiteY1780" fmla="*/ 5012406 h 5618895"/>
              <a:gd name="connsiteX1781" fmla="*/ 16198210 w 18288000"/>
              <a:gd name="connsiteY1781" fmla="*/ 5010635 h 5618895"/>
              <a:gd name="connsiteX1782" fmla="*/ 16235484 w 18288000"/>
              <a:gd name="connsiteY1782" fmla="*/ 5018263 h 5618895"/>
              <a:gd name="connsiteX1783" fmla="*/ 16258868 w 18288000"/>
              <a:gd name="connsiteY1783" fmla="*/ 5017868 h 5618895"/>
              <a:gd name="connsiteX1784" fmla="*/ 16308568 w 18288000"/>
              <a:gd name="connsiteY1784" fmla="*/ 5028039 h 5618895"/>
              <a:gd name="connsiteX1785" fmla="*/ 16319527 w 18288000"/>
              <a:gd name="connsiteY1785" fmla="*/ 5025103 h 5618895"/>
              <a:gd name="connsiteX1786" fmla="*/ 16377247 w 18288000"/>
              <a:gd name="connsiteY1786" fmla="*/ 5021382 h 5618895"/>
              <a:gd name="connsiteX1787" fmla="*/ 16443384 w 18288000"/>
              <a:gd name="connsiteY1787" fmla="*/ 5027147 h 5618895"/>
              <a:gd name="connsiteX1788" fmla="*/ 16484671 w 18288000"/>
              <a:gd name="connsiteY1788" fmla="*/ 5027829 h 5618895"/>
              <a:gd name="connsiteX1789" fmla="*/ 16531437 w 18288000"/>
              <a:gd name="connsiteY1789" fmla="*/ 5027041 h 5618895"/>
              <a:gd name="connsiteX1790" fmla="*/ 16542394 w 18288000"/>
              <a:gd name="connsiteY1790" fmla="*/ 5024106 h 5618895"/>
              <a:gd name="connsiteX1791" fmla="*/ 16553350 w 18288000"/>
              <a:gd name="connsiteY1791" fmla="*/ 5021170 h 5618895"/>
              <a:gd name="connsiteX1792" fmla="*/ 16564307 w 18288000"/>
              <a:gd name="connsiteY1792" fmla="*/ 5018234 h 5618895"/>
              <a:gd name="connsiteX1793" fmla="*/ 16589158 w 18288000"/>
              <a:gd name="connsiteY1793" fmla="*/ 5023320 h 5618895"/>
              <a:gd name="connsiteX1794" fmla="*/ 16649816 w 18288000"/>
              <a:gd name="connsiteY1794" fmla="*/ 5030553 h 5618895"/>
              <a:gd name="connsiteX1795" fmla="*/ 16663710 w 18288000"/>
              <a:gd name="connsiteY1795" fmla="*/ 5038576 h 5618895"/>
              <a:gd name="connsiteX1796" fmla="*/ 16672126 w 18288000"/>
              <a:gd name="connsiteY1796" fmla="*/ 5048064 h 5618895"/>
              <a:gd name="connsiteX1797" fmla="*/ 16674668 w 18288000"/>
              <a:gd name="connsiteY1797" fmla="*/ 5035640 h 5618895"/>
              <a:gd name="connsiteX1798" fmla="*/ 16696583 w 18288000"/>
              <a:gd name="connsiteY1798" fmla="*/ 5029767 h 5618895"/>
              <a:gd name="connsiteX1799" fmla="*/ 16703530 w 18288000"/>
              <a:gd name="connsiteY1799" fmla="*/ 5033776 h 5618895"/>
              <a:gd name="connsiteX1800" fmla="*/ 16714485 w 18288000"/>
              <a:gd name="connsiteY1800" fmla="*/ 5030841 h 5618895"/>
              <a:gd name="connsiteX1801" fmla="*/ 16732389 w 18288000"/>
              <a:gd name="connsiteY1801" fmla="*/ 5031916 h 5618895"/>
              <a:gd name="connsiteX1802" fmla="*/ 16768197 w 18288000"/>
              <a:gd name="connsiteY1802" fmla="*/ 5034066 h 5618895"/>
              <a:gd name="connsiteX1803" fmla="*/ 16886578 w 18288000"/>
              <a:gd name="connsiteY1803" fmla="*/ 5037578 h 5618895"/>
              <a:gd name="connsiteX1804" fmla="*/ 16916908 w 18288000"/>
              <a:gd name="connsiteY1804" fmla="*/ 5041194 h 5618895"/>
              <a:gd name="connsiteX1805" fmla="*/ 16955256 w 18288000"/>
              <a:gd name="connsiteY1805" fmla="*/ 5030919 h 5618895"/>
              <a:gd name="connsiteX1806" fmla="*/ 16967684 w 18288000"/>
              <a:gd name="connsiteY1806" fmla="*/ 5033461 h 5618895"/>
              <a:gd name="connsiteX1807" fmla="*/ 16977172 w 18288000"/>
              <a:gd name="connsiteY1807" fmla="*/ 5025047 h 5618895"/>
              <a:gd name="connsiteX1808" fmla="*/ 16985194 w 18288000"/>
              <a:gd name="connsiteY1808" fmla="*/ 5011154 h 5618895"/>
              <a:gd name="connsiteX1809" fmla="*/ 17003096 w 18288000"/>
              <a:gd name="connsiteY1809" fmla="*/ 5012229 h 5618895"/>
              <a:gd name="connsiteX1810" fmla="*/ 17034894 w 18288000"/>
              <a:gd name="connsiteY1810" fmla="*/ 5021324 h 5618895"/>
              <a:gd name="connsiteX1811" fmla="*/ 17048788 w 18288000"/>
              <a:gd name="connsiteY1811" fmla="*/ 5029345 h 5618895"/>
              <a:gd name="connsiteX1812" fmla="*/ 17032352 w 18288000"/>
              <a:gd name="connsiteY1812" fmla="*/ 5033750 h 5618895"/>
              <a:gd name="connsiteX1813" fmla="*/ 17026874 w 18288000"/>
              <a:gd name="connsiteY1813" fmla="*/ 5035218 h 5618895"/>
              <a:gd name="connsiteX1814" fmla="*/ 17029810 w 18288000"/>
              <a:gd name="connsiteY1814" fmla="*/ 5046174 h 5618895"/>
              <a:gd name="connsiteX1815" fmla="*/ 17040766 w 18288000"/>
              <a:gd name="connsiteY1815" fmla="*/ 5043238 h 5618895"/>
              <a:gd name="connsiteX1816" fmla="*/ 17051724 w 18288000"/>
              <a:gd name="connsiteY1816" fmla="*/ 5040302 h 5618895"/>
              <a:gd name="connsiteX1817" fmla="*/ 17076576 w 18288000"/>
              <a:gd name="connsiteY1817" fmla="*/ 5045387 h 5618895"/>
              <a:gd name="connsiteX1818" fmla="*/ 17137234 w 18288000"/>
              <a:gd name="connsiteY1818" fmla="*/ 5052622 h 5618895"/>
              <a:gd name="connsiteX1819" fmla="*/ 17197892 w 18288000"/>
              <a:gd name="connsiteY1819" fmla="*/ 5059857 h 5618895"/>
              <a:gd name="connsiteX1820" fmla="*/ 17208846 w 18288000"/>
              <a:gd name="connsiteY1820" fmla="*/ 5056921 h 5618895"/>
              <a:gd name="connsiteX1821" fmla="*/ 17222742 w 18288000"/>
              <a:gd name="connsiteY1821" fmla="*/ 5064942 h 5618895"/>
              <a:gd name="connsiteX1822" fmla="*/ 17233698 w 18288000"/>
              <a:gd name="connsiteY1822" fmla="*/ 5062006 h 5618895"/>
              <a:gd name="connsiteX1823" fmla="*/ 17266570 w 18288000"/>
              <a:gd name="connsiteY1823" fmla="*/ 5053198 h 5618895"/>
              <a:gd name="connsiteX1824" fmla="*/ 17335248 w 18288000"/>
              <a:gd name="connsiteY1824" fmla="*/ 5046540 h 5618895"/>
              <a:gd name="connsiteX1825" fmla="*/ 17368122 w 18288000"/>
              <a:gd name="connsiteY1825" fmla="*/ 5037732 h 5618895"/>
              <a:gd name="connsiteX1826" fmla="*/ 17392972 w 18288000"/>
              <a:gd name="connsiteY1826" fmla="*/ 5042817 h 5618895"/>
              <a:gd name="connsiteX1827" fmla="*/ 17410876 w 18288000"/>
              <a:gd name="connsiteY1827" fmla="*/ 5043891 h 5618895"/>
              <a:gd name="connsiteX1828" fmla="*/ 17428778 w 18288000"/>
              <a:gd name="connsiteY1828" fmla="*/ 5044966 h 5618895"/>
              <a:gd name="connsiteX1829" fmla="*/ 17447760 w 18288000"/>
              <a:gd name="connsiteY1829" fmla="*/ 5028137 h 5618895"/>
              <a:gd name="connsiteX1830" fmla="*/ 17422908 w 18288000"/>
              <a:gd name="connsiteY1830" fmla="*/ 5023052 h 5618895"/>
              <a:gd name="connsiteX1831" fmla="*/ 17444822 w 18288000"/>
              <a:gd name="connsiteY1831" fmla="*/ 5017180 h 5618895"/>
              <a:gd name="connsiteX1832" fmla="*/ 17480632 w 18288000"/>
              <a:gd name="connsiteY1832" fmla="*/ 5019329 h 5618895"/>
              <a:gd name="connsiteX1833" fmla="*/ 17469672 w 18288000"/>
              <a:gd name="connsiteY1833" fmla="*/ 5022265 h 5618895"/>
              <a:gd name="connsiteX1834" fmla="*/ 17461650 w 18288000"/>
              <a:gd name="connsiteY1834" fmla="*/ 5036158 h 5618895"/>
              <a:gd name="connsiteX1835" fmla="*/ 17475544 w 18288000"/>
              <a:gd name="connsiteY1835" fmla="*/ 5044180 h 5618895"/>
              <a:gd name="connsiteX1836" fmla="*/ 17489440 w 18288000"/>
              <a:gd name="connsiteY1836" fmla="*/ 5052200 h 5618895"/>
              <a:gd name="connsiteX1837" fmla="*/ 17503330 w 18288000"/>
              <a:gd name="connsiteY1837" fmla="*/ 5060223 h 5618895"/>
              <a:gd name="connsiteX1838" fmla="*/ 17539142 w 18288000"/>
              <a:gd name="connsiteY1838" fmla="*/ 5062371 h 5618895"/>
              <a:gd name="connsiteX1839" fmla="*/ 17593928 w 18288000"/>
              <a:gd name="connsiteY1839" fmla="*/ 5047691 h 5618895"/>
              <a:gd name="connsiteX1840" fmla="*/ 17633744 w 18288000"/>
              <a:gd name="connsiteY1840" fmla="*/ 5042893 h 5618895"/>
              <a:gd name="connsiteX1841" fmla="*/ 17654584 w 18288000"/>
              <a:gd name="connsiteY1841" fmla="*/ 5054927 h 5618895"/>
              <a:gd name="connsiteX1842" fmla="*/ 17687456 w 18288000"/>
              <a:gd name="connsiteY1842" fmla="*/ 5046119 h 5618895"/>
              <a:gd name="connsiteX1843" fmla="*/ 17673564 w 18288000"/>
              <a:gd name="connsiteY1843" fmla="*/ 5038096 h 5618895"/>
              <a:gd name="connsiteX1844" fmla="*/ 17684518 w 18288000"/>
              <a:gd name="connsiteY1844" fmla="*/ 5035161 h 5618895"/>
              <a:gd name="connsiteX1845" fmla="*/ 17695478 w 18288000"/>
              <a:gd name="connsiteY1845" fmla="*/ 5032224 h 5618895"/>
              <a:gd name="connsiteX1846" fmla="*/ 17699488 w 18288000"/>
              <a:gd name="connsiteY1846" fmla="*/ 5025277 h 5618895"/>
              <a:gd name="connsiteX1847" fmla="*/ 17717392 w 18288000"/>
              <a:gd name="connsiteY1847" fmla="*/ 5026352 h 5618895"/>
              <a:gd name="connsiteX1848" fmla="*/ 17756136 w 18288000"/>
              <a:gd name="connsiteY1848" fmla="*/ 5039459 h 5618895"/>
              <a:gd name="connsiteX1849" fmla="*/ 17778050 w 18288000"/>
              <a:gd name="connsiteY1849" fmla="*/ 5033587 h 5618895"/>
              <a:gd name="connsiteX1850" fmla="*/ 17780594 w 18288000"/>
              <a:gd name="connsiteY1850" fmla="*/ 5032905 h 5618895"/>
              <a:gd name="connsiteX1851" fmla="*/ 17777892 w 18288000"/>
              <a:gd name="connsiteY1851" fmla="*/ 5024341 h 5618895"/>
              <a:gd name="connsiteX1852" fmla="*/ 17789676 w 18288000"/>
              <a:gd name="connsiteY1852" fmla="*/ 5030472 h 5618895"/>
              <a:gd name="connsiteX1853" fmla="*/ 17799966 w 18288000"/>
              <a:gd name="connsiteY1853" fmla="*/ 5027715 h 5618895"/>
              <a:gd name="connsiteX1854" fmla="*/ 17824814 w 18288000"/>
              <a:gd name="connsiteY1854" fmla="*/ 5032800 h 5618895"/>
              <a:gd name="connsiteX1855" fmla="*/ 17804368 w 18288000"/>
              <a:gd name="connsiteY1855" fmla="*/ 5044152 h 5618895"/>
              <a:gd name="connsiteX1856" fmla="*/ 17770028 w 18288000"/>
              <a:gd name="connsiteY1856" fmla="*/ 5047480 h 5618895"/>
              <a:gd name="connsiteX1857" fmla="*/ 17723264 w 18288000"/>
              <a:gd name="connsiteY1857" fmla="*/ 5048267 h 5618895"/>
              <a:gd name="connsiteX1858" fmla="*/ 17693326 w 18288000"/>
              <a:gd name="connsiteY1858" fmla="*/ 5068032 h 5618895"/>
              <a:gd name="connsiteX1859" fmla="*/ 17671412 w 18288000"/>
              <a:gd name="connsiteY1859" fmla="*/ 5073904 h 5618895"/>
              <a:gd name="connsiteX1860" fmla="*/ 17657520 w 18288000"/>
              <a:gd name="connsiteY1860" fmla="*/ 5065883 h 5618895"/>
              <a:gd name="connsiteX1861" fmla="*/ 17688244 w 18288000"/>
              <a:gd name="connsiteY1861" fmla="*/ 5092882 h 5618895"/>
              <a:gd name="connsiteX1862" fmla="*/ 17713094 w 18288000"/>
              <a:gd name="connsiteY1862" fmla="*/ 5097969 h 5618895"/>
              <a:gd name="connsiteX1863" fmla="*/ 17756922 w 18288000"/>
              <a:gd name="connsiteY1863" fmla="*/ 5086225 h 5618895"/>
              <a:gd name="connsiteX1864" fmla="*/ 17753986 w 18288000"/>
              <a:gd name="connsiteY1864" fmla="*/ 5075267 h 5618895"/>
              <a:gd name="connsiteX1865" fmla="*/ 17828538 w 18288000"/>
              <a:gd name="connsiteY1865" fmla="*/ 5090522 h 5618895"/>
              <a:gd name="connsiteX1866" fmla="*/ 17862878 w 18288000"/>
              <a:gd name="connsiteY1866" fmla="*/ 5087194 h 5618895"/>
              <a:gd name="connsiteX1867" fmla="*/ 17883322 w 18288000"/>
              <a:gd name="connsiteY1867" fmla="*/ 5075843 h 5618895"/>
              <a:gd name="connsiteX1868" fmla="*/ 17930090 w 18288000"/>
              <a:gd name="connsiteY1868" fmla="*/ 5075056 h 5618895"/>
              <a:gd name="connsiteX1869" fmla="*/ 17952006 w 18288000"/>
              <a:gd name="connsiteY1869" fmla="*/ 5069184 h 5618895"/>
              <a:gd name="connsiteX1870" fmla="*/ 17913260 w 18288000"/>
              <a:gd name="connsiteY1870" fmla="*/ 5056078 h 5618895"/>
              <a:gd name="connsiteX1871" fmla="*/ 17889878 w 18288000"/>
              <a:gd name="connsiteY1871" fmla="*/ 5056471 h 5618895"/>
              <a:gd name="connsiteX1872" fmla="*/ 17911792 w 18288000"/>
              <a:gd name="connsiteY1872" fmla="*/ 5050599 h 5618895"/>
              <a:gd name="connsiteX1873" fmla="*/ 17921280 w 18288000"/>
              <a:gd name="connsiteY1873" fmla="*/ 5042185 h 5618895"/>
              <a:gd name="connsiteX1874" fmla="*/ 17929302 w 18288000"/>
              <a:gd name="connsiteY1874" fmla="*/ 5028291 h 5618895"/>
              <a:gd name="connsiteX1875" fmla="*/ 17943198 w 18288000"/>
              <a:gd name="connsiteY1875" fmla="*/ 5036313 h 5618895"/>
              <a:gd name="connsiteX1876" fmla="*/ 17946134 w 18288000"/>
              <a:gd name="connsiteY1876" fmla="*/ 5047269 h 5618895"/>
              <a:gd name="connsiteX1877" fmla="*/ 17970982 w 18288000"/>
              <a:gd name="connsiteY1877" fmla="*/ 5052354 h 5618895"/>
              <a:gd name="connsiteX1878" fmla="*/ 17979396 w 18288000"/>
              <a:gd name="connsiteY1878" fmla="*/ 5061845 h 5618895"/>
              <a:gd name="connsiteX1879" fmla="*/ 17984876 w 18288000"/>
              <a:gd name="connsiteY1879" fmla="*/ 5060377 h 5618895"/>
              <a:gd name="connsiteX1880" fmla="*/ 17991822 w 18288000"/>
              <a:gd name="connsiteY1880" fmla="*/ 5064386 h 5618895"/>
              <a:gd name="connsiteX1881" fmla="*/ 17998768 w 18288000"/>
              <a:gd name="connsiteY1881" fmla="*/ 5068397 h 5618895"/>
              <a:gd name="connsiteX1882" fmla="*/ 17965896 w 18288000"/>
              <a:gd name="connsiteY1882" fmla="*/ 5077205 h 5618895"/>
              <a:gd name="connsiteX1883" fmla="*/ 17957878 w 18288000"/>
              <a:gd name="connsiteY1883" fmla="*/ 5091099 h 5618895"/>
              <a:gd name="connsiteX1884" fmla="*/ 17960814 w 18288000"/>
              <a:gd name="connsiteY1884" fmla="*/ 5102056 h 5618895"/>
              <a:gd name="connsiteX1885" fmla="*/ 17974704 w 18288000"/>
              <a:gd name="connsiteY1885" fmla="*/ 5110077 h 5618895"/>
              <a:gd name="connsiteX1886" fmla="*/ 18010514 w 18288000"/>
              <a:gd name="connsiteY1886" fmla="*/ 5112227 h 5618895"/>
              <a:gd name="connsiteX1887" fmla="*/ 18054340 w 18288000"/>
              <a:gd name="connsiteY1887" fmla="*/ 5100483 h 5618895"/>
              <a:gd name="connsiteX1888" fmla="*/ 18057276 w 18288000"/>
              <a:gd name="connsiteY1888" fmla="*/ 5111440 h 5618895"/>
              <a:gd name="connsiteX1889" fmla="*/ 18071172 w 18288000"/>
              <a:gd name="connsiteY1889" fmla="*/ 5119462 h 5618895"/>
              <a:gd name="connsiteX1890" fmla="*/ 18091762 w 18288000"/>
              <a:gd name="connsiteY1890" fmla="*/ 5112826 h 5618895"/>
              <a:gd name="connsiteX1891" fmla="*/ 18079194 w 18288000"/>
              <a:gd name="connsiteY1891" fmla="*/ 5105567 h 5618895"/>
              <a:gd name="connsiteX1892" fmla="*/ 18101108 w 18288000"/>
              <a:gd name="connsiteY1892" fmla="*/ 5099695 h 5618895"/>
              <a:gd name="connsiteX1893" fmla="*/ 18093930 w 18288000"/>
              <a:gd name="connsiteY1893" fmla="*/ 5112128 h 5618895"/>
              <a:gd name="connsiteX1894" fmla="*/ 18098198 w 18288000"/>
              <a:gd name="connsiteY1894" fmla="*/ 5110751 h 5618895"/>
              <a:gd name="connsiteX1895" fmla="*/ 18113532 w 18288000"/>
              <a:gd name="connsiteY1895" fmla="*/ 5102239 h 5618895"/>
              <a:gd name="connsiteX1896" fmla="*/ 18136914 w 18288000"/>
              <a:gd name="connsiteY1896" fmla="*/ 5101846 h 5618895"/>
              <a:gd name="connsiteX1897" fmla="*/ 18161764 w 18288000"/>
              <a:gd name="connsiteY1897" fmla="*/ 5106931 h 5618895"/>
              <a:gd name="connsiteX1898" fmla="*/ 18200508 w 18288000"/>
              <a:gd name="connsiteY1898" fmla="*/ 5120038 h 5618895"/>
              <a:gd name="connsiteX1899" fmla="*/ 18236314 w 18288000"/>
              <a:gd name="connsiteY1899" fmla="*/ 5122187 h 5618895"/>
              <a:gd name="connsiteX1900" fmla="*/ 18288000 w 18288000"/>
              <a:gd name="connsiteY1900" fmla="*/ 5113734 h 5618895"/>
              <a:gd name="connsiteX1901" fmla="*/ 18288000 w 18288000"/>
              <a:gd name="connsiteY1901" fmla="*/ 5129572 h 5618895"/>
              <a:gd name="connsiteX1902" fmla="*/ 18250210 w 18288000"/>
              <a:gd name="connsiteY1902" fmla="*/ 5130208 h 5618895"/>
              <a:gd name="connsiteX1903" fmla="*/ 18145722 w 18288000"/>
              <a:gd name="connsiteY1903" fmla="*/ 5134718 h 5618895"/>
              <a:gd name="connsiteX1904" fmla="*/ 18122340 w 18288000"/>
              <a:gd name="connsiteY1904" fmla="*/ 5135111 h 5618895"/>
              <a:gd name="connsiteX1905" fmla="*/ 18109916 w 18288000"/>
              <a:gd name="connsiteY1905" fmla="*/ 5132567 h 5618895"/>
              <a:gd name="connsiteX1906" fmla="*/ 18057672 w 18288000"/>
              <a:gd name="connsiteY1906" fmla="*/ 5134822 h 5618895"/>
              <a:gd name="connsiteX1907" fmla="*/ 17953184 w 18288000"/>
              <a:gd name="connsiteY1907" fmla="*/ 5139331 h 5618895"/>
              <a:gd name="connsiteX1908" fmla="*/ 17887046 w 18288000"/>
              <a:gd name="connsiteY1908" fmla="*/ 5133565 h 5618895"/>
              <a:gd name="connsiteX1909" fmla="*/ 17840282 w 18288000"/>
              <a:gd name="connsiteY1909" fmla="*/ 5134352 h 5618895"/>
              <a:gd name="connsiteX1910" fmla="*/ 17815432 w 18288000"/>
              <a:gd name="connsiteY1910" fmla="*/ 5129267 h 5618895"/>
              <a:gd name="connsiteX1911" fmla="*/ 17779624 w 18288000"/>
              <a:gd name="connsiteY1911" fmla="*/ 5127117 h 5618895"/>
              <a:gd name="connsiteX1912" fmla="*/ 17750762 w 18288000"/>
              <a:gd name="connsiteY1912" fmla="*/ 5128978 h 5618895"/>
              <a:gd name="connsiteX1913" fmla="*/ 17709474 w 18288000"/>
              <a:gd name="connsiteY1913" fmla="*/ 5128298 h 5618895"/>
              <a:gd name="connsiteX1914" fmla="*/ 17655764 w 18288000"/>
              <a:gd name="connsiteY1914" fmla="*/ 5125073 h 5618895"/>
              <a:gd name="connsiteX1915" fmla="*/ 17607530 w 18288000"/>
              <a:gd name="connsiteY1915" fmla="*/ 5120382 h 5618895"/>
              <a:gd name="connsiteX1916" fmla="*/ 17577200 w 18288000"/>
              <a:gd name="connsiteY1916" fmla="*/ 5116764 h 5618895"/>
              <a:gd name="connsiteX1917" fmla="*/ 17552352 w 18288000"/>
              <a:gd name="connsiteY1917" fmla="*/ 5111679 h 5618895"/>
              <a:gd name="connsiteX1918" fmla="*/ 17518010 w 18288000"/>
              <a:gd name="connsiteY1918" fmla="*/ 5115008 h 5618895"/>
              <a:gd name="connsiteX1919" fmla="*/ 17469778 w 18288000"/>
              <a:gd name="connsiteY1919" fmla="*/ 5110317 h 5618895"/>
              <a:gd name="connsiteX1920" fmla="*/ 17446396 w 18288000"/>
              <a:gd name="connsiteY1920" fmla="*/ 5110710 h 5618895"/>
              <a:gd name="connsiteX1921" fmla="*/ 17365290 w 18288000"/>
              <a:gd name="connsiteY1921" fmla="*/ 5114826 h 5618895"/>
              <a:gd name="connsiteX1922" fmla="*/ 17317060 w 18288000"/>
              <a:gd name="connsiteY1922" fmla="*/ 5110133 h 5618895"/>
              <a:gd name="connsiteX1923" fmla="*/ 17231552 w 18288000"/>
              <a:gd name="connsiteY1923" fmla="*/ 5097813 h 5618895"/>
              <a:gd name="connsiteX1924" fmla="*/ 17217654 w 18288000"/>
              <a:gd name="connsiteY1924" fmla="*/ 5089793 h 5618895"/>
              <a:gd name="connsiteX1925" fmla="*/ 17194272 w 18288000"/>
              <a:gd name="connsiteY1925" fmla="*/ 5090187 h 5618895"/>
              <a:gd name="connsiteX1926" fmla="*/ 17170890 w 18288000"/>
              <a:gd name="connsiteY1926" fmla="*/ 5090580 h 5618895"/>
              <a:gd name="connsiteX1927" fmla="*/ 17077360 w 18288000"/>
              <a:gd name="connsiteY1927" fmla="*/ 5092153 h 5618895"/>
              <a:gd name="connsiteX1928" fmla="*/ 16976882 w 18288000"/>
              <a:gd name="connsiteY1928" fmla="*/ 5089716 h 5618895"/>
              <a:gd name="connsiteX1929" fmla="*/ 16898322 w 18288000"/>
              <a:gd name="connsiteY1929" fmla="*/ 5081406 h 5618895"/>
              <a:gd name="connsiteX1930" fmla="*/ 16862514 w 18288000"/>
              <a:gd name="connsiteY1930" fmla="*/ 5079258 h 5618895"/>
              <a:gd name="connsiteX1931" fmla="*/ 16815748 w 18288000"/>
              <a:gd name="connsiteY1931" fmla="*/ 5080044 h 5618895"/>
              <a:gd name="connsiteX1932" fmla="*/ 16768985 w 18288000"/>
              <a:gd name="connsiteY1932" fmla="*/ 5080830 h 5618895"/>
              <a:gd name="connsiteX1933" fmla="*/ 16697367 w 18288000"/>
              <a:gd name="connsiteY1933" fmla="*/ 5076532 h 5618895"/>
              <a:gd name="connsiteX1934" fmla="*/ 16650603 w 18288000"/>
              <a:gd name="connsiteY1934" fmla="*/ 5077319 h 5618895"/>
              <a:gd name="connsiteX1935" fmla="*/ 16614796 w 18288000"/>
              <a:gd name="connsiteY1935" fmla="*/ 5075169 h 5618895"/>
              <a:gd name="connsiteX1936" fmla="*/ 16554138 w 18288000"/>
              <a:gd name="connsiteY1936" fmla="*/ 5067935 h 5618895"/>
              <a:gd name="connsiteX1937" fmla="*/ 16477042 w 18288000"/>
              <a:gd name="connsiteY1937" fmla="*/ 5065105 h 5618895"/>
              <a:gd name="connsiteX1938" fmla="*/ 16386055 w 18288000"/>
              <a:gd name="connsiteY1938" fmla="*/ 5054253 h 5618895"/>
              <a:gd name="connsiteX1939" fmla="*/ 16350249 w 18288000"/>
              <a:gd name="connsiteY1939" fmla="*/ 5052102 h 5618895"/>
              <a:gd name="connsiteX1940" fmla="*/ 16347314 w 18288000"/>
              <a:gd name="connsiteY1940" fmla="*/ 5041146 h 5618895"/>
              <a:gd name="connsiteX1941" fmla="*/ 16300546 w 18288000"/>
              <a:gd name="connsiteY1941" fmla="*/ 5041934 h 5618895"/>
              <a:gd name="connsiteX1942" fmla="*/ 16278631 w 18288000"/>
              <a:gd name="connsiteY1942" fmla="*/ 5047806 h 5618895"/>
              <a:gd name="connsiteX1943" fmla="*/ 16245762 w 18288000"/>
              <a:gd name="connsiteY1943" fmla="*/ 5056613 h 5618895"/>
              <a:gd name="connsiteX1944" fmla="*/ 16197528 w 18288000"/>
              <a:gd name="connsiteY1944" fmla="*/ 5051920 h 5618895"/>
              <a:gd name="connsiteX1945" fmla="*/ 16182165 w 18288000"/>
              <a:gd name="connsiteY1945" fmla="*/ 5038420 h 5618895"/>
              <a:gd name="connsiteX1946" fmla="*/ 16176295 w 18288000"/>
              <a:gd name="connsiteY1946" fmla="*/ 5016507 h 5618895"/>
              <a:gd name="connsiteX1947" fmla="*/ 777637 w 18288000"/>
              <a:gd name="connsiteY1947" fmla="*/ 5009757 h 5618895"/>
              <a:gd name="connsiteX1948" fmla="*/ 766680 w 18288000"/>
              <a:gd name="connsiteY1948" fmla="*/ 5012692 h 5618895"/>
              <a:gd name="connsiteX1949" fmla="*/ 755722 w 18288000"/>
              <a:gd name="connsiteY1949" fmla="*/ 5015629 h 5618895"/>
              <a:gd name="connsiteX1950" fmla="*/ 769616 w 18288000"/>
              <a:gd name="connsiteY1950" fmla="*/ 5023649 h 5618895"/>
              <a:gd name="connsiteX1951" fmla="*/ 780573 w 18288000"/>
              <a:gd name="connsiteY1951" fmla="*/ 5020713 h 5618895"/>
              <a:gd name="connsiteX1952" fmla="*/ 777637 w 18288000"/>
              <a:gd name="connsiteY1952" fmla="*/ 5009757 h 5618895"/>
              <a:gd name="connsiteX1953" fmla="*/ 492840 w 18288000"/>
              <a:gd name="connsiteY1953" fmla="*/ 5009732 h 5618895"/>
              <a:gd name="connsiteX1954" fmla="*/ 486089 w 18288000"/>
              <a:gd name="connsiteY1954" fmla="*/ 5017412 h 5618895"/>
              <a:gd name="connsiteX1955" fmla="*/ 497046 w 18288000"/>
              <a:gd name="connsiteY1955" fmla="*/ 5014476 h 5618895"/>
              <a:gd name="connsiteX1956" fmla="*/ 492840 w 18288000"/>
              <a:gd name="connsiteY1956" fmla="*/ 5009732 h 5618895"/>
              <a:gd name="connsiteX1957" fmla="*/ 17078722 w 18288000"/>
              <a:gd name="connsiteY1957" fmla="*/ 5009581 h 5618895"/>
              <a:gd name="connsiteX1958" fmla="*/ 17081658 w 18288000"/>
              <a:gd name="connsiteY1958" fmla="*/ 5020538 h 5618895"/>
              <a:gd name="connsiteX1959" fmla="*/ 17076182 w 18288000"/>
              <a:gd name="connsiteY1959" fmla="*/ 5022005 h 5618895"/>
              <a:gd name="connsiteX1960" fmla="*/ 17069236 w 18288000"/>
              <a:gd name="connsiteY1960" fmla="*/ 5017994 h 5618895"/>
              <a:gd name="connsiteX1961" fmla="*/ 17078722 w 18288000"/>
              <a:gd name="connsiteY1961" fmla="*/ 5009581 h 5618895"/>
              <a:gd name="connsiteX1962" fmla="*/ 2600596 w 18288000"/>
              <a:gd name="connsiteY1962" fmla="*/ 5008670 h 5618895"/>
              <a:gd name="connsiteX1963" fmla="*/ 2599325 w 18288000"/>
              <a:gd name="connsiteY1963" fmla="*/ 5014883 h 5618895"/>
              <a:gd name="connsiteX1964" fmla="*/ 2610283 w 18288000"/>
              <a:gd name="connsiteY1964" fmla="*/ 5011947 h 5618895"/>
              <a:gd name="connsiteX1965" fmla="*/ 2600596 w 18288000"/>
              <a:gd name="connsiteY1965" fmla="*/ 5008670 h 5618895"/>
              <a:gd name="connsiteX1966" fmla="*/ 1417379 w 18288000"/>
              <a:gd name="connsiteY1966" fmla="*/ 5008625 h 5618895"/>
              <a:gd name="connsiteX1967" fmla="*/ 1393997 w 18288000"/>
              <a:gd name="connsiteY1967" fmla="*/ 5009018 h 5618895"/>
              <a:gd name="connsiteX1968" fmla="*/ 1380498 w 18288000"/>
              <a:gd name="connsiteY1968" fmla="*/ 5024380 h 5618895"/>
              <a:gd name="connsiteX1969" fmla="*/ 1394390 w 18288000"/>
              <a:gd name="connsiteY1969" fmla="*/ 5032401 h 5618895"/>
              <a:gd name="connsiteX1970" fmla="*/ 1416305 w 18288000"/>
              <a:gd name="connsiteY1970" fmla="*/ 5026529 h 5618895"/>
              <a:gd name="connsiteX1971" fmla="*/ 1417379 w 18288000"/>
              <a:gd name="connsiteY1971" fmla="*/ 5008625 h 5618895"/>
              <a:gd name="connsiteX1972" fmla="*/ 1176609 w 18288000"/>
              <a:gd name="connsiteY1972" fmla="*/ 5008547 h 5618895"/>
              <a:gd name="connsiteX1973" fmla="*/ 1193437 w 18288000"/>
              <a:gd name="connsiteY1973" fmla="*/ 5027526 h 5618895"/>
              <a:gd name="connsiteX1974" fmla="*/ 1201459 w 18288000"/>
              <a:gd name="connsiteY1974" fmla="*/ 5013633 h 5618895"/>
              <a:gd name="connsiteX1975" fmla="*/ 1194512 w 18288000"/>
              <a:gd name="connsiteY1975" fmla="*/ 5009622 h 5618895"/>
              <a:gd name="connsiteX1976" fmla="*/ 1176609 w 18288000"/>
              <a:gd name="connsiteY1976" fmla="*/ 5008547 h 5618895"/>
              <a:gd name="connsiteX1977" fmla="*/ 1352711 w 18288000"/>
              <a:gd name="connsiteY1977" fmla="*/ 5008337 h 5618895"/>
              <a:gd name="connsiteX1978" fmla="*/ 1341753 w 18288000"/>
              <a:gd name="connsiteY1978" fmla="*/ 5011273 h 5618895"/>
              <a:gd name="connsiteX1979" fmla="*/ 1351636 w 18288000"/>
              <a:gd name="connsiteY1979" fmla="*/ 5026241 h 5618895"/>
              <a:gd name="connsiteX1980" fmla="*/ 1357115 w 18288000"/>
              <a:gd name="connsiteY1980" fmla="*/ 5024773 h 5618895"/>
              <a:gd name="connsiteX1981" fmla="*/ 1352711 w 18288000"/>
              <a:gd name="connsiteY1981" fmla="*/ 5008337 h 5618895"/>
              <a:gd name="connsiteX1982" fmla="*/ 17524462 w 18288000"/>
              <a:gd name="connsiteY1982" fmla="*/ 5007585 h 5618895"/>
              <a:gd name="connsiteX1983" fmla="*/ 17538352 w 18288000"/>
              <a:gd name="connsiteY1983" fmla="*/ 5015606 h 5618895"/>
              <a:gd name="connsiteX1984" fmla="*/ 17527398 w 18288000"/>
              <a:gd name="connsiteY1984" fmla="*/ 5018541 h 5618895"/>
              <a:gd name="connsiteX1985" fmla="*/ 17516436 w 18288000"/>
              <a:gd name="connsiteY1985" fmla="*/ 5021478 h 5618895"/>
              <a:gd name="connsiteX1986" fmla="*/ 17524462 w 18288000"/>
              <a:gd name="connsiteY1986" fmla="*/ 5007585 h 5618895"/>
              <a:gd name="connsiteX1987" fmla="*/ 7710618 w 18288000"/>
              <a:gd name="connsiteY1987" fmla="*/ 5006625 h 5618895"/>
              <a:gd name="connsiteX1988" fmla="*/ 7703216 w 18288000"/>
              <a:gd name="connsiteY1988" fmla="*/ 5020855 h 5618895"/>
              <a:gd name="connsiteX1989" fmla="*/ 7678164 w 18288000"/>
              <a:gd name="connsiteY1989" fmla="*/ 5016866 h 5618895"/>
              <a:gd name="connsiteX1990" fmla="*/ 7694392 w 18288000"/>
              <a:gd name="connsiteY1990" fmla="*/ 5011746 h 5618895"/>
              <a:gd name="connsiteX1991" fmla="*/ 7710618 w 18288000"/>
              <a:gd name="connsiteY1991" fmla="*/ 5006625 h 5618895"/>
              <a:gd name="connsiteX1992" fmla="*/ 14215602 w 18288000"/>
              <a:gd name="connsiteY1992" fmla="*/ 5006624 h 5618895"/>
              <a:gd name="connsiteX1993" fmla="*/ 14208201 w 18288000"/>
              <a:gd name="connsiteY1993" fmla="*/ 5020855 h 5618895"/>
              <a:gd name="connsiteX1994" fmla="*/ 14183150 w 18288000"/>
              <a:gd name="connsiteY1994" fmla="*/ 5016866 h 5618895"/>
              <a:gd name="connsiteX1995" fmla="*/ 14199378 w 18288000"/>
              <a:gd name="connsiteY1995" fmla="*/ 5011744 h 5618895"/>
              <a:gd name="connsiteX1996" fmla="*/ 14215602 w 18288000"/>
              <a:gd name="connsiteY1996" fmla="*/ 5006624 h 5618895"/>
              <a:gd name="connsiteX1997" fmla="*/ 3419181 w 18288000"/>
              <a:gd name="connsiteY1997" fmla="*/ 5006594 h 5618895"/>
              <a:gd name="connsiteX1998" fmla="*/ 3433075 w 18288000"/>
              <a:gd name="connsiteY1998" fmla="*/ 5014616 h 5618895"/>
              <a:gd name="connsiteX1999" fmla="*/ 3444032 w 18288000"/>
              <a:gd name="connsiteY1999" fmla="*/ 5011680 h 5618895"/>
              <a:gd name="connsiteX2000" fmla="*/ 3436011 w 18288000"/>
              <a:gd name="connsiteY2000" fmla="*/ 5025573 h 5618895"/>
              <a:gd name="connsiteX2001" fmla="*/ 3438948 w 18288000"/>
              <a:gd name="connsiteY2001" fmla="*/ 5036530 h 5618895"/>
              <a:gd name="connsiteX2002" fmla="*/ 3427989 w 18288000"/>
              <a:gd name="connsiteY2002" fmla="*/ 5039466 h 5618895"/>
              <a:gd name="connsiteX2003" fmla="*/ 3414096 w 18288000"/>
              <a:gd name="connsiteY2003" fmla="*/ 5031445 h 5618895"/>
              <a:gd name="connsiteX2004" fmla="*/ 3403138 w 18288000"/>
              <a:gd name="connsiteY2004" fmla="*/ 5034381 h 5618895"/>
              <a:gd name="connsiteX2005" fmla="*/ 3411161 w 18288000"/>
              <a:gd name="connsiteY2005" fmla="*/ 5020488 h 5618895"/>
              <a:gd name="connsiteX2006" fmla="*/ 14405758 w 18288000"/>
              <a:gd name="connsiteY2006" fmla="*/ 5006089 h 5618895"/>
              <a:gd name="connsiteX2007" fmla="*/ 14430811 w 18288000"/>
              <a:gd name="connsiteY2007" fmla="*/ 5010079 h 5618895"/>
              <a:gd name="connsiteX2008" fmla="*/ 14423406 w 18288000"/>
              <a:gd name="connsiteY2008" fmla="*/ 5024310 h 5618895"/>
              <a:gd name="connsiteX2009" fmla="*/ 14409174 w 18288000"/>
              <a:gd name="connsiteY2009" fmla="*/ 5016906 h 5618895"/>
              <a:gd name="connsiteX2010" fmla="*/ 14384123 w 18288000"/>
              <a:gd name="connsiteY2010" fmla="*/ 5012917 h 5618895"/>
              <a:gd name="connsiteX2011" fmla="*/ 7900775 w 18288000"/>
              <a:gd name="connsiteY2011" fmla="*/ 5006089 h 5618895"/>
              <a:gd name="connsiteX2012" fmla="*/ 7925826 w 18288000"/>
              <a:gd name="connsiteY2012" fmla="*/ 5010079 h 5618895"/>
              <a:gd name="connsiteX2013" fmla="*/ 7918421 w 18288000"/>
              <a:gd name="connsiteY2013" fmla="*/ 5024311 h 5618895"/>
              <a:gd name="connsiteX2014" fmla="*/ 7904190 w 18288000"/>
              <a:gd name="connsiteY2014" fmla="*/ 5016907 h 5618895"/>
              <a:gd name="connsiteX2015" fmla="*/ 7879138 w 18288000"/>
              <a:gd name="connsiteY2015" fmla="*/ 5012918 h 5618895"/>
              <a:gd name="connsiteX2016" fmla="*/ 2725728 w 18288000"/>
              <a:gd name="connsiteY2016" fmla="*/ 5004502 h 5618895"/>
              <a:gd name="connsiteX2017" fmla="*/ 2728662 w 18288000"/>
              <a:gd name="connsiteY2017" fmla="*/ 5015459 h 5618895"/>
              <a:gd name="connsiteX2018" fmla="*/ 2706748 w 18288000"/>
              <a:gd name="connsiteY2018" fmla="*/ 5021331 h 5618895"/>
              <a:gd name="connsiteX2019" fmla="*/ 2725728 w 18288000"/>
              <a:gd name="connsiteY2019" fmla="*/ 5004502 h 5618895"/>
              <a:gd name="connsiteX2020" fmla="*/ 2819256 w 18288000"/>
              <a:gd name="connsiteY2020" fmla="*/ 5002927 h 5618895"/>
              <a:gd name="connsiteX2021" fmla="*/ 2786385 w 18288000"/>
              <a:gd name="connsiteY2021" fmla="*/ 5011735 h 5618895"/>
              <a:gd name="connsiteX2022" fmla="*/ 2764469 w 18288000"/>
              <a:gd name="connsiteY2022" fmla="*/ 5017607 h 5618895"/>
              <a:gd name="connsiteX2023" fmla="*/ 2750578 w 18288000"/>
              <a:gd name="connsiteY2023" fmla="*/ 5009587 h 5618895"/>
              <a:gd name="connsiteX2024" fmla="*/ 2784918 w 18288000"/>
              <a:gd name="connsiteY2024" fmla="*/ 5006258 h 5618895"/>
              <a:gd name="connsiteX2025" fmla="*/ 2819256 w 18288000"/>
              <a:gd name="connsiteY2025" fmla="*/ 5002927 h 5618895"/>
              <a:gd name="connsiteX2026" fmla="*/ 11483133 w 18288000"/>
              <a:gd name="connsiteY2026" fmla="*/ 5002602 h 5618895"/>
              <a:gd name="connsiteX2027" fmla="*/ 11527965 w 18288000"/>
              <a:gd name="connsiteY2027" fmla="*/ 5003322 h 5618895"/>
              <a:gd name="connsiteX2028" fmla="*/ 11545613 w 18288000"/>
              <a:gd name="connsiteY2028" fmla="*/ 5021543 h 5618895"/>
              <a:gd name="connsiteX2029" fmla="*/ 11470463 w 18288000"/>
              <a:gd name="connsiteY2029" fmla="*/ 5009575 h 5618895"/>
              <a:gd name="connsiteX2030" fmla="*/ 11483133 w 18288000"/>
              <a:gd name="connsiteY2030" fmla="*/ 5002602 h 5618895"/>
              <a:gd name="connsiteX2031" fmla="*/ 17240932 w 18288000"/>
              <a:gd name="connsiteY2031" fmla="*/ 5001348 h 5618895"/>
              <a:gd name="connsiteX2032" fmla="*/ 17229978 w 18288000"/>
              <a:gd name="connsiteY2032" fmla="*/ 5004283 h 5618895"/>
              <a:gd name="connsiteX2033" fmla="*/ 17219018 w 18288000"/>
              <a:gd name="connsiteY2033" fmla="*/ 5007220 h 5618895"/>
              <a:gd name="connsiteX2034" fmla="*/ 17233646 w 18288000"/>
              <a:gd name="connsiteY2034" fmla="*/ 5017982 h 5618895"/>
              <a:gd name="connsiteX2035" fmla="*/ 17243868 w 18288000"/>
              <a:gd name="connsiteY2035" fmla="*/ 5012305 h 5618895"/>
              <a:gd name="connsiteX2036" fmla="*/ 328965 w 18288000"/>
              <a:gd name="connsiteY2036" fmla="*/ 5000793 h 5618895"/>
              <a:gd name="connsiteX2037" fmla="*/ 342858 w 18288000"/>
              <a:gd name="connsiteY2037" fmla="*/ 5008815 h 5618895"/>
              <a:gd name="connsiteX2038" fmla="*/ 341390 w 18288000"/>
              <a:gd name="connsiteY2038" fmla="*/ 5003336 h 5618895"/>
              <a:gd name="connsiteX2039" fmla="*/ 328965 w 18288000"/>
              <a:gd name="connsiteY2039" fmla="*/ 5000793 h 5618895"/>
              <a:gd name="connsiteX2040" fmla="*/ 1033377 w 18288000"/>
              <a:gd name="connsiteY2040" fmla="*/ 4999951 h 5618895"/>
              <a:gd name="connsiteX2041" fmla="*/ 1023888 w 18288000"/>
              <a:gd name="connsiteY2041" fmla="*/ 5008364 h 5618895"/>
              <a:gd name="connsiteX2042" fmla="*/ 1036313 w 18288000"/>
              <a:gd name="connsiteY2042" fmla="*/ 5010908 h 5618895"/>
              <a:gd name="connsiteX2043" fmla="*/ 1061164 w 18288000"/>
              <a:gd name="connsiteY2043" fmla="*/ 5015994 h 5618895"/>
              <a:gd name="connsiteX2044" fmla="*/ 1073588 w 18288000"/>
              <a:gd name="connsiteY2044" fmla="*/ 5018535 h 5618895"/>
              <a:gd name="connsiteX2045" fmla="*/ 1096971 w 18288000"/>
              <a:gd name="connsiteY2045" fmla="*/ 5018142 h 5618895"/>
              <a:gd name="connsiteX2046" fmla="*/ 1118886 w 18288000"/>
              <a:gd name="connsiteY2046" fmla="*/ 5012270 h 5618895"/>
              <a:gd name="connsiteX2047" fmla="*/ 1106460 w 18288000"/>
              <a:gd name="connsiteY2047" fmla="*/ 5009727 h 5618895"/>
              <a:gd name="connsiteX2048" fmla="*/ 1083079 w 18288000"/>
              <a:gd name="connsiteY2048" fmla="*/ 5010122 h 5618895"/>
              <a:gd name="connsiteX2049" fmla="*/ 1051281 w 18288000"/>
              <a:gd name="connsiteY2049" fmla="*/ 5001024 h 5618895"/>
              <a:gd name="connsiteX2050" fmla="*/ 1033377 w 18288000"/>
              <a:gd name="connsiteY2050" fmla="*/ 4999951 h 5618895"/>
              <a:gd name="connsiteX2051" fmla="*/ 7958278 w 18288000"/>
              <a:gd name="connsiteY2051" fmla="*/ 4999837 h 5618895"/>
              <a:gd name="connsiteX2052" fmla="*/ 7957991 w 18288000"/>
              <a:gd name="connsiteY2052" fmla="*/ 5017771 h 5618895"/>
              <a:gd name="connsiteX2053" fmla="*/ 7954288 w 18288000"/>
              <a:gd name="connsiteY2053" fmla="*/ 5024886 h 5618895"/>
              <a:gd name="connsiteX2054" fmla="*/ 7940059 w 18288000"/>
              <a:gd name="connsiteY2054" fmla="*/ 5017481 h 5618895"/>
              <a:gd name="connsiteX2055" fmla="*/ 7958278 w 18288000"/>
              <a:gd name="connsiteY2055" fmla="*/ 4999837 h 5618895"/>
              <a:gd name="connsiteX2056" fmla="*/ 14463264 w 18288000"/>
              <a:gd name="connsiteY2056" fmla="*/ 4999836 h 5618895"/>
              <a:gd name="connsiteX2057" fmla="*/ 14462976 w 18288000"/>
              <a:gd name="connsiteY2057" fmla="*/ 5017772 h 5618895"/>
              <a:gd name="connsiteX2058" fmla="*/ 14459273 w 18288000"/>
              <a:gd name="connsiteY2058" fmla="*/ 5024887 h 5618895"/>
              <a:gd name="connsiteX2059" fmla="*/ 14445041 w 18288000"/>
              <a:gd name="connsiteY2059" fmla="*/ 5017483 h 5618895"/>
              <a:gd name="connsiteX2060" fmla="*/ 14463264 w 18288000"/>
              <a:gd name="connsiteY2060" fmla="*/ 4999836 h 5618895"/>
              <a:gd name="connsiteX2061" fmla="*/ 7398628 w 18288000"/>
              <a:gd name="connsiteY2061" fmla="*/ 4998028 h 5618895"/>
              <a:gd name="connsiteX2062" fmla="*/ 7402042 w 18288000"/>
              <a:gd name="connsiteY2062" fmla="*/ 5008847 h 5618895"/>
              <a:gd name="connsiteX2063" fmla="*/ 7391226 w 18288000"/>
              <a:gd name="connsiteY2063" fmla="*/ 5012261 h 5618895"/>
              <a:gd name="connsiteX2064" fmla="*/ 14283927 w 18288000"/>
              <a:gd name="connsiteY2064" fmla="*/ 4996958 h 5618895"/>
              <a:gd name="connsiteX2065" fmla="*/ 14337727 w 18288000"/>
              <a:gd name="connsiteY2065" fmla="*/ 4997822 h 5618895"/>
              <a:gd name="connsiteX2066" fmla="*/ 14368185 w 18288000"/>
              <a:gd name="connsiteY2066" fmla="*/ 5000105 h 5618895"/>
              <a:gd name="connsiteX2067" fmla="*/ 14369892 w 18288000"/>
              <a:gd name="connsiteY2067" fmla="*/ 5005514 h 5618895"/>
              <a:gd name="connsiteX2068" fmla="*/ 14344555 w 18288000"/>
              <a:gd name="connsiteY2068" fmla="*/ 5019457 h 5618895"/>
              <a:gd name="connsiteX2069" fmla="*/ 14326624 w 18288000"/>
              <a:gd name="connsiteY2069" fmla="*/ 5019170 h 5618895"/>
              <a:gd name="connsiteX2070" fmla="*/ 14310343 w 18288000"/>
              <a:gd name="connsiteY2070" fmla="*/ 5015277 h 5618895"/>
              <a:gd name="connsiteX2071" fmla="*/ 14299993 w 18288000"/>
              <a:gd name="connsiteY2071" fmla="*/ 5018050 h 5618895"/>
              <a:gd name="connsiteX2072" fmla="*/ 14298491 w 18288000"/>
              <a:gd name="connsiteY2072" fmla="*/ 5012443 h 5618895"/>
              <a:gd name="connsiteX2073" fmla="*/ 14294457 w 18288000"/>
              <a:gd name="connsiteY2073" fmla="*/ 5011478 h 5618895"/>
              <a:gd name="connsiteX2074" fmla="*/ 14265705 w 18288000"/>
              <a:gd name="connsiteY2074" fmla="*/ 5014604 h 5618895"/>
              <a:gd name="connsiteX2075" fmla="*/ 14240654 w 18288000"/>
              <a:gd name="connsiteY2075" fmla="*/ 5010614 h 5618895"/>
              <a:gd name="connsiteX2076" fmla="*/ 14251471 w 18288000"/>
              <a:gd name="connsiteY2076" fmla="*/ 5007201 h 5618895"/>
              <a:gd name="connsiteX2077" fmla="*/ 7778941 w 18288000"/>
              <a:gd name="connsiteY2077" fmla="*/ 4996957 h 5618895"/>
              <a:gd name="connsiteX2078" fmla="*/ 7832741 w 18288000"/>
              <a:gd name="connsiteY2078" fmla="*/ 4997823 h 5618895"/>
              <a:gd name="connsiteX2079" fmla="*/ 7863199 w 18288000"/>
              <a:gd name="connsiteY2079" fmla="*/ 5000104 h 5618895"/>
              <a:gd name="connsiteX2080" fmla="*/ 7864908 w 18288000"/>
              <a:gd name="connsiteY2080" fmla="*/ 5005514 h 5618895"/>
              <a:gd name="connsiteX2081" fmla="*/ 7839570 w 18288000"/>
              <a:gd name="connsiteY2081" fmla="*/ 5019456 h 5618895"/>
              <a:gd name="connsiteX2082" fmla="*/ 7821635 w 18288000"/>
              <a:gd name="connsiteY2082" fmla="*/ 5019170 h 5618895"/>
              <a:gd name="connsiteX2083" fmla="*/ 7789469 w 18288000"/>
              <a:gd name="connsiteY2083" fmla="*/ 5011478 h 5618895"/>
              <a:gd name="connsiteX2084" fmla="*/ 7760722 w 18288000"/>
              <a:gd name="connsiteY2084" fmla="*/ 5014603 h 5618895"/>
              <a:gd name="connsiteX2085" fmla="*/ 7735669 w 18288000"/>
              <a:gd name="connsiteY2085" fmla="*/ 5010613 h 5618895"/>
              <a:gd name="connsiteX2086" fmla="*/ 7746485 w 18288000"/>
              <a:gd name="connsiteY2086" fmla="*/ 5007200 h 5618895"/>
              <a:gd name="connsiteX2087" fmla="*/ 253182 w 18288000"/>
              <a:gd name="connsiteY2087" fmla="*/ 4996694 h 5618895"/>
              <a:gd name="connsiteX2088" fmla="*/ 240680 w 18288000"/>
              <a:gd name="connsiteY2088" fmla="*/ 4997291 h 5618895"/>
              <a:gd name="connsiteX2089" fmla="*/ 235434 w 18288000"/>
              <a:gd name="connsiteY2089" fmla="*/ 5002367 h 5618895"/>
              <a:gd name="connsiteX2090" fmla="*/ 239839 w 18288000"/>
              <a:gd name="connsiteY2090" fmla="*/ 5018804 h 5618895"/>
              <a:gd name="connsiteX2091" fmla="*/ 249328 w 18288000"/>
              <a:gd name="connsiteY2091" fmla="*/ 5010388 h 5618895"/>
              <a:gd name="connsiteX2092" fmla="*/ 254806 w 18288000"/>
              <a:gd name="connsiteY2092" fmla="*/ 5008921 h 5618895"/>
              <a:gd name="connsiteX2093" fmla="*/ 263221 w 18288000"/>
              <a:gd name="connsiteY2093" fmla="*/ 5018410 h 5618895"/>
              <a:gd name="connsiteX2094" fmla="*/ 285136 w 18288000"/>
              <a:gd name="connsiteY2094" fmla="*/ 5012537 h 5618895"/>
              <a:gd name="connsiteX2095" fmla="*/ 271242 w 18288000"/>
              <a:gd name="connsiteY2095" fmla="*/ 5004517 h 5618895"/>
              <a:gd name="connsiteX2096" fmla="*/ 253182 w 18288000"/>
              <a:gd name="connsiteY2096" fmla="*/ 4996694 h 5618895"/>
              <a:gd name="connsiteX2097" fmla="*/ 718251 w 18288000"/>
              <a:gd name="connsiteY2097" fmla="*/ 4996308 h 5618895"/>
              <a:gd name="connsiteX2098" fmla="*/ 659257 w 18288000"/>
              <a:gd name="connsiteY2098" fmla="*/ 5006245 h 5618895"/>
              <a:gd name="connsiteX2099" fmla="*/ 651236 w 18288000"/>
              <a:gd name="connsiteY2099" fmla="*/ 5020137 h 5618895"/>
              <a:gd name="connsiteX2100" fmla="*/ 648300 w 18288000"/>
              <a:gd name="connsiteY2100" fmla="*/ 5009181 h 5618895"/>
              <a:gd name="connsiteX2101" fmla="*/ 590576 w 18288000"/>
              <a:gd name="connsiteY2101" fmla="*/ 5012903 h 5618895"/>
              <a:gd name="connsiteX2102" fmla="*/ 568662 w 18288000"/>
              <a:gd name="connsiteY2102" fmla="*/ 5018774 h 5618895"/>
              <a:gd name="connsiteX2103" fmla="*/ 549684 w 18288000"/>
              <a:gd name="connsiteY2103" fmla="*/ 5035605 h 5618895"/>
              <a:gd name="connsiteX2104" fmla="*/ 516812 w 18288000"/>
              <a:gd name="connsiteY2104" fmla="*/ 5044413 h 5618895"/>
              <a:gd name="connsiteX2105" fmla="*/ 467111 w 18288000"/>
              <a:gd name="connsiteY2105" fmla="*/ 5034242 h 5618895"/>
              <a:gd name="connsiteX2106" fmla="*/ 438250 w 18288000"/>
              <a:gd name="connsiteY2106" fmla="*/ 5036102 h 5618895"/>
              <a:gd name="connsiteX2107" fmla="*/ 409388 w 18288000"/>
              <a:gd name="connsiteY2107" fmla="*/ 5037964 h 5618895"/>
              <a:gd name="connsiteX2108" fmla="*/ 351666 w 18288000"/>
              <a:gd name="connsiteY2108" fmla="*/ 5041687 h 5618895"/>
              <a:gd name="connsiteX2109" fmla="*/ 337773 w 18288000"/>
              <a:gd name="connsiteY2109" fmla="*/ 5033665 h 5618895"/>
              <a:gd name="connsiteX2110" fmla="*/ 329751 w 18288000"/>
              <a:gd name="connsiteY2110" fmla="*/ 5047559 h 5618895"/>
              <a:gd name="connsiteX2111" fmla="*/ 351666 w 18288000"/>
              <a:gd name="connsiteY2111" fmla="*/ 5041687 h 5618895"/>
              <a:gd name="connsiteX2112" fmla="*/ 376517 w 18288000"/>
              <a:gd name="connsiteY2112" fmla="*/ 5046772 h 5618895"/>
              <a:gd name="connsiteX2113" fmla="*/ 412325 w 18288000"/>
              <a:gd name="connsiteY2113" fmla="*/ 5048922 h 5618895"/>
              <a:gd name="connsiteX2114" fmla="*/ 444122 w 18288000"/>
              <a:gd name="connsiteY2114" fmla="*/ 5058017 h 5618895"/>
              <a:gd name="connsiteX2115" fmla="*/ 494898 w 18288000"/>
              <a:gd name="connsiteY2115" fmla="*/ 5050285 h 5618895"/>
              <a:gd name="connsiteX2116" fmla="*/ 507322 w 18288000"/>
              <a:gd name="connsiteY2116" fmla="*/ 5052826 h 5618895"/>
              <a:gd name="connsiteX2117" fmla="*/ 519748 w 18288000"/>
              <a:gd name="connsiteY2117" fmla="*/ 5055369 h 5618895"/>
              <a:gd name="connsiteX2118" fmla="*/ 533641 w 18288000"/>
              <a:gd name="connsiteY2118" fmla="*/ 5063390 h 5618895"/>
              <a:gd name="connsiteX2119" fmla="*/ 511726 w 18288000"/>
              <a:gd name="connsiteY2119" fmla="*/ 5069262 h 5618895"/>
              <a:gd name="connsiteX2120" fmla="*/ 485407 w 18288000"/>
              <a:gd name="connsiteY2120" fmla="*/ 5058698 h 5618895"/>
              <a:gd name="connsiteX2121" fmla="*/ 475919 w 18288000"/>
              <a:gd name="connsiteY2121" fmla="*/ 5067113 h 5618895"/>
              <a:gd name="connsiteX2122" fmla="*/ 464962 w 18288000"/>
              <a:gd name="connsiteY2122" fmla="*/ 5070049 h 5618895"/>
              <a:gd name="connsiteX2123" fmla="*/ 451068 w 18288000"/>
              <a:gd name="connsiteY2123" fmla="*/ 5062029 h 5618895"/>
              <a:gd name="connsiteX2124" fmla="*/ 382389 w 18288000"/>
              <a:gd name="connsiteY2124" fmla="*/ 5068686 h 5618895"/>
              <a:gd name="connsiteX2125" fmla="*/ 371431 w 18288000"/>
              <a:gd name="connsiteY2125" fmla="*/ 5071622 h 5618895"/>
              <a:gd name="connsiteX2126" fmla="*/ 360474 w 18288000"/>
              <a:gd name="connsiteY2126" fmla="*/ 5074558 h 5618895"/>
              <a:gd name="connsiteX2127" fmla="*/ 321731 w 18288000"/>
              <a:gd name="connsiteY2127" fmla="*/ 5061452 h 5618895"/>
              <a:gd name="connsiteX2128" fmla="*/ 327603 w 18288000"/>
              <a:gd name="connsiteY2128" fmla="*/ 5083366 h 5618895"/>
              <a:gd name="connsiteX2129" fmla="*/ 350986 w 18288000"/>
              <a:gd name="connsiteY2129" fmla="*/ 5082973 h 5618895"/>
              <a:gd name="connsiteX2130" fmla="*/ 370357 w 18288000"/>
              <a:gd name="connsiteY2130" fmla="*/ 5089526 h 5618895"/>
              <a:gd name="connsiteX2131" fmla="*/ 399217 w 18288000"/>
              <a:gd name="connsiteY2131" fmla="*/ 5087665 h 5618895"/>
              <a:gd name="connsiteX2132" fmla="*/ 417121 w 18288000"/>
              <a:gd name="connsiteY2132" fmla="*/ 5088741 h 5618895"/>
              <a:gd name="connsiteX2133" fmla="*/ 424068 w 18288000"/>
              <a:gd name="connsiteY2133" fmla="*/ 5092750 h 5618895"/>
              <a:gd name="connsiteX2134" fmla="*/ 448919 w 18288000"/>
              <a:gd name="connsiteY2134" fmla="*/ 5097836 h 5618895"/>
              <a:gd name="connsiteX2135" fmla="*/ 459876 w 18288000"/>
              <a:gd name="connsiteY2135" fmla="*/ 5094900 h 5618895"/>
              <a:gd name="connsiteX2136" fmla="*/ 517598 w 18288000"/>
              <a:gd name="connsiteY2136" fmla="*/ 5091177 h 5618895"/>
              <a:gd name="connsiteX2137" fmla="*/ 520141 w 18288000"/>
              <a:gd name="connsiteY2137" fmla="*/ 5078752 h 5618895"/>
              <a:gd name="connsiteX2138" fmla="*/ 528556 w 18288000"/>
              <a:gd name="connsiteY2138" fmla="*/ 5088241 h 5618895"/>
              <a:gd name="connsiteX2139" fmla="*/ 589214 w 18288000"/>
              <a:gd name="connsiteY2139" fmla="*/ 5095476 h 5618895"/>
              <a:gd name="connsiteX2140" fmla="*/ 611128 w 18288000"/>
              <a:gd name="connsiteY2140" fmla="*/ 5089604 h 5618895"/>
              <a:gd name="connsiteX2141" fmla="*/ 597235 w 18288000"/>
              <a:gd name="connsiteY2141" fmla="*/ 5081583 h 5618895"/>
              <a:gd name="connsiteX2142" fmla="*/ 605256 w 18288000"/>
              <a:gd name="connsiteY2142" fmla="*/ 5067689 h 5618895"/>
              <a:gd name="connsiteX2143" fmla="*/ 642533 w 18288000"/>
              <a:gd name="connsiteY2143" fmla="*/ 5075316 h 5618895"/>
              <a:gd name="connsiteX2144" fmla="*/ 698787 w 18288000"/>
              <a:gd name="connsiteY2144" fmla="*/ 5066116 h 5618895"/>
              <a:gd name="connsiteX2145" fmla="*/ 731659 w 18288000"/>
              <a:gd name="connsiteY2145" fmla="*/ 5057308 h 5618895"/>
              <a:gd name="connsiteX2146" fmla="*/ 724711 w 18288000"/>
              <a:gd name="connsiteY2146" fmla="*/ 5053297 h 5618895"/>
              <a:gd name="connsiteX2147" fmla="*/ 706808 w 18288000"/>
              <a:gd name="connsiteY2147" fmla="*/ 5052223 h 5618895"/>
              <a:gd name="connsiteX2148" fmla="*/ 692915 w 18288000"/>
              <a:gd name="connsiteY2148" fmla="*/ 5044201 h 5618895"/>
              <a:gd name="connsiteX2149" fmla="*/ 660044 w 18288000"/>
              <a:gd name="connsiteY2149" fmla="*/ 5053009 h 5618895"/>
              <a:gd name="connsiteX2150" fmla="*/ 635193 w 18288000"/>
              <a:gd name="connsiteY2150" fmla="*/ 5047924 h 5618895"/>
              <a:gd name="connsiteX2151" fmla="*/ 610342 w 18288000"/>
              <a:gd name="connsiteY2151" fmla="*/ 5042838 h 5618895"/>
              <a:gd name="connsiteX2152" fmla="*/ 609267 w 18288000"/>
              <a:gd name="connsiteY2152" fmla="*/ 5060742 h 5618895"/>
              <a:gd name="connsiteX2153" fmla="*/ 602320 w 18288000"/>
              <a:gd name="connsiteY2153" fmla="*/ 5056733 h 5618895"/>
              <a:gd name="connsiteX2154" fmla="*/ 599384 w 18288000"/>
              <a:gd name="connsiteY2154" fmla="*/ 5045774 h 5618895"/>
              <a:gd name="connsiteX2155" fmla="*/ 585491 w 18288000"/>
              <a:gd name="connsiteY2155" fmla="*/ 5037753 h 5618895"/>
              <a:gd name="connsiteX2156" fmla="*/ 582556 w 18288000"/>
              <a:gd name="connsiteY2156" fmla="*/ 5026797 h 5618895"/>
              <a:gd name="connsiteX2157" fmla="*/ 604470 w 18288000"/>
              <a:gd name="connsiteY2157" fmla="*/ 5020925 h 5618895"/>
              <a:gd name="connsiteX2158" fmla="*/ 651236 w 18288000"/>
              <a:gd name="connsiteY2158" fmla="*/ 5020137 h 5618895"/>
              <a:gd name="connsiteX2159" fmla="*/ 654172 w 18288000"/>
              <a:gd name="connsiteY2159" fmla="*/ 5031094 h 5618895"/>
              <a:gd name="connsiteX2160" fmla="*/ 666596 w 18288000"/>
              <a:gd name="connsiteY2160" fmla="*/ 5033637 h 5618895"/>
              <a:gd name="connsiteX2161" fmla="*/ 679021 w 18288000"/>
              <a:gd name="connsiteY2161" fmla="*/ 5036181 h 5618895"/>
              <a:gd name="connsiteX2162" fmla="*/ 707883 w 18288000"/>
              <a:gd name="connsiteY2162" fmla="*/ 5034318 h 5618895"/>
              <a:gd name="connsiteX2163" fmla="*/ 728330 w 18288000"/>
              <a:gd name="connsiteY2163" fmla="*/ 5022968 h 5618895"/>
              <a:gd name="connsiteX2164" fmla="*/ 741829 w 18288000"/>
              <a:gd name="connsiteY2164" fmla="*/ 5007606 h 5618895"/>
              <a:gd name="connsiteX2165" fmla="*/ 718251 w 18288000"/>
              <a:gd name="connsiteY2165" fmla="*/ 4996308 h 5618895"/>
              <a:gd name="connsiteX2166" fmla="*/ 16429097 w 18288000"/>
              <a:gd name="connsiteY2166" fmla="*/ 4995743 h 5618895"/>
              <a:gd name="connsiteX2167" fmla="*/ 16432034 w 18288000"/>
              <a:gd name="connsiteY2167" fmla="*/ 5006702 h 5618895"/>
              <a:gd name="connsiteX2168" fmla="*/ 16407182 w 18288000"/>
              <a:gd name="connsiteY2168" fmla="*/ 5001615 h 5618895"/>
              <a:gd name="connsiteX2169" fmla="*/ 304115 w 18288000"/>
              <a:gd name="connsiteY2169" fmla="*/ 4995708 h 5618895"/>
              <a:gd name="connsiteX2170" fmla="*/ 289147 w 18288000"/>
              <a:gd name="connsiteY2170" fmla="*/ 5005592 h 5618895"/>
              <a:gd name="connsiteX2171" fmla="*/ 296093 w 18288000"/>
              <a:gd name="connsiteY2171" fmla="*/ 5009602 h 5618895"/>
              <a:gd name="connsiteX2172" fmla="*/ 307051 w 18288000"/>
              <a:gd name="connsiteY2172" fmla="*/ 5006665 h 5618895"/>
              <a:gd name="connsiteX2173" fmla="*/ 304115 w 18288000"/>
              <a:gd name="connsiteY2173" fmla="*/ 4995708 h 5618895"/>
              <a:gd name="connsiteX2174" fmla="*/ 14104585 w 18288000"/>
              <a:gd name="connsiteY2174" fmla="*/ 4994079 h 5618895"/>
              <a:gd name="connsiteX2175" fmla="*/ 14118818 w 18288000"/>
              <a:gd name="connsiteY2175" fmla="*/ 5001484 h 5618895"/>
              <a:gd name="connsiteX2176" fmla="*/ 14129636 w 18288000"/>
              <a:gd name="connsiteY2176" fmla="*/ 4998070 h 5618895"/>
              <a:gd name="connsiteX2177" fmla="*/ 14126362 w 18288000"/>
              <a:gd name="connsiteY2177" fmla="*/ 5006538 h 5618895"/>
              <a:gd name="connsiteX2178" fmla="*/ 14109708 w 18288000"/>
              <a:gd name="connsiteY2178" fmla="*/ 5010308 h 5618895"/>
              <a:gd name="connsiteX2179" fmla="*/ 14093767 w 18288000"/>
              <a:gd name="connsiteY2179" fmla="*/ 4997494 h 5618895"/>
              <a:gd name="connsiteX2180" fmla="*/ 7599601 w 18288000"/>
              <a:gd name="connsiteY2180" fmla="*/ 4994079 h 5618895"/>
              <a:gd name="connsiteX2181" fmla="*/ 7613837 w 18288000"/>
              <a:gd name="connsiteY2181" fmla="*/ 5001483 h 5618895"/>
              <a:gd name="connsiteX2182" fmla="*/ 7624649 w 18288000"/>
              <a:gd name="connsiteY2182" fmla="*/ 4998069 h 5618895"/>
              <a:gd name="connsiteX2183" fmla="*/ 7621377 w 18288000"/>
              <a:gd name="connsiteY2183" fmla="*/ 5006537 h 5618895"/>
              <a:gd name="connsiteX2184" fmla="*/ 7604722 w 18288000"/>
              <a:gd name="connsiteY2184" fmla="*/ 5010308 h 5618895"/>
              <a:gd name="connsiteX2185" fmla="*/ 7588784 w 18288000"/>
              <a:gd name="connsiteY2185" fmla="*/ 4997492 h 5618895"/>
              <a:gd name="connsiteX2186" fmla="*/ 16181379 w 18288000"/>
              <a:gd name="connsiteY2186" fmla="*/ 4991656 h 5618895"/>
              <a:gd name="connsiteX2187" fmla="*/ 16206229 w 18288000"/>
              <a:gd name="connsiteY2187" fmla="*/ 4996741 h 5618895"/>
              <a:gd name="connsiteX2188" fmla="*/ 16170423 w 18288000"/>
              <a:gd name="connsiteY2188" fmla="*/ 4994592 h 5618895"/>
              <a:gd name="connsiteX2189" fmla="*/ 16181379 w 18288000"/>
              <a:gd name="connsiteY2189" fmla="*/ 4991656 h 5618895"/>
              <a:gd name="connsiteX2190" fmla="*/ 12202851 w 18288000"/>
              <a:gd name="connsiteY2190" fmla="*/ 4991424 h 5618895"/>
              <a:gd name="connsiteX2191" fmla="*/ 12227900 w 18288000"/>
              <a:gd name="connsiteY2191" fmla="*/ 4995414 h 5618895"/>
              <a:gd name="connsiteX2192" fmla="*/ 12206263 w 18288000"/>
              <a:gd name="connsiteY2192" fmla="*/ 5002243 h 5618895"/>
              <a:gd name="connsiteX2193" fmla="*/ 5697865 w 18288000"/>
              <a:gd name="connsiteY2193" fmla="*/ 4991424 h 5618895"/>
              <a:gd name="connsiteX2194" fmla="*/ 5722918 w 18288000"/>
              <a:gd name="connsiteY2194" fmla="*/ 4995413 h 5618895"/>
              <a:gd name="connsiteX2195" fmla="*/ 5701280 w 18288000"/>
              <a:gd name="connsiteY2195" fmla="*/ 5002241 h 5618895"/>
              <a:gd name="connsiteX2196" fmla="*/ 14151272 w 18288000"/>
              <a:gd name="connsiteY2196" fmla="*/ 4991242 h 5618895"/>
              <a:gd name="connsiteX2197" fmla="*/ 14154686 w 18288000"/>
              <a:gd name="connsiteY2197" fmla="*/ 5002060 h 5618895"/>
              <a:gd name="connsiteX2198" fmla="*/ 14142163 w 18288000"/>
              <a:gd name="connsiteY2198" fmla="*/ 5000065 h 5618895"/>
              <a:gd name="connsiteX2199" fmla="*/ 14140456 w 18288000"/>
              <a:gd name="connsiteY2199" fmla="*/ 4994656 h 5618895"/>
              <a:gd name="connsiteX2200" fmla="*/ 7646285 w 18288000"/>
              <a:gd name="connsiteY2200" fmla="*/ 4991242 h 5618895"/>
              <a:gd name="connsiteX2201" fmla="*/ 7649704 w 18288000"/>
              <a:gd name="connsiteY2201" fmla="*/ 5002058 h 5618895"/>
              <a:gd name="connsiteX2202" fmla="*/ 7637178 w 18288000"/>
              <a:gd name="connsiteY2202" fmla="*/ 5000064 h 5618895"/>
              <a:gd name="connsiteX2203" fmla="*/ 7635470 w 18288000"/>
              <a:gd name="connsiteY2203" fmla="*/ 4994655 h 5618895"/>
              <a:gd name="connsiteX2204" fmla="*/ 17367334 w 18288000"/>
              <a:gd name="connsiteY2204" fmla="*/ 4990967 h 5618895"/>
              <a:gd name="connsiteX2205" fmla="*/ 17357846 w 18288000"/>
              <a:gd name="connsiteY2205" fmla="*/ 4999381 h 5618895"/>
              <a:gd name="connsiteX2206" fmla="*/ 17364794 w 18288000"/>
              <a:gd name="connsiteY2206" fmla="*/ 5003392 h 5618895"/>
              <a:gd name="connsiteX2207" fmla="*/ 17367334 w 18288000"/>
              <a:gd name="connsiteY2207" fmla="*/ 4990967 h 5618895"/>
              <a:gd name="connsiteX2208" fmla="*/ 13681289 w 18288000"/>
              <a:gd name="connsiteY2208" fmla="*/ 4990872 h 5618895"/>
              <a:gd name="connsiteX2209" fmla="*/ 13700932 w 18288000"/>
              <a:gd name="connsiteY2209" fmla="*/ 4996570 h 5618895"/>
              <a:gd name="connsiteX2210" fmla="*/ 13670186 w 18288000"/>
              <a:gd name="connsiteY2210" fmla="*/ 5012221 h 5618895"/>
              <a:gd name="connsiteX2211" fmla="*/ 13634317 w 18288000"/>
              <a:gd name="connsiteY2211" fmla="*/ 5011645 h 5618895"/>
              <a:gd name="connsiteX2212" fmla="*/ 13650545 w 18288000"/>
              <a:gd name="connsiteY2212" fmla="*/ 5006525 h 5618895"/>
              <a:gd name="connsiteX2213" fmla="*/ 13652541 w 18288000"/>
              <a:gd name="connsiteY2213" fmla="*/ 4993999 h 5618895"/>
              <a:gd name="connsiteX2214" fmla="*/ 13681289 w 18288000"/>
              <a:gd name="connsiteY2214" fmla="*/ 4990872 h 5618895"/>
              <a:gd name="connsiteX2215" fmla="*/ 7176307 w 18288000"/>
              <a:gd name="connsiteY2215" fmla="*/ 4990872 h 5618895"/>
              <a:gd name="connsiteX2216" fmla="*/ 7195947 w 18288000"/>
              <a:gd name="connsiteY2216" fmla="*/ 4996569 h 5618895"/>
              <a:gd name="connsiteX2217" fmla="*/ 7165202 w 18288000"/>
              <a:gd name="connsiteY2217" fmla="*/ 5012220 h 5618895"/>
              <a:gd name="connsiteX2218" fmla="*/ 7129334 w 18288000"/>
              <a:gd name="connsiteY2218" fmla="*/ 5011645 h 5618895"/>
              <a:gd name="connsiteX2219" fmla="*/ 7145559 w 18288000"/>
              <a:gd name="connsiteY2219" fmla="*/ 5006524 h 5618895"/>
              <a:gd name="connsiteX2220" fmla="*/ 7147556 w 18288000"/>
              <a:gd name="connsiteY2220" fmla="*/ 4993999 h 5618895"/>
              <a:gd name="connsiteX2221" fmla="*/ 7176307 w 18288000"/>
              <a:gd name="connsiteY2221" fmla="*/ 4990872 h 5618895"/>
              <a:gd name="connsiteX2222" fmla="*/ 455367 w 18288000"/>
              <a:gd name="connsiteY2222" fmla="*/ 4990412 h 5618895"/>
              <a:gd name="connsiteX2223" fmla="*/ 421027 w 18288000"/>
              <a:gd name="connsiteY2223" fmla="*/ 4993741 h 5618895"/>
              <a:gd name="connsiteX2224" fmla="*/ 401117 w 18288000"/>
              <a:gd name="connsiteY2224" fmla="*/ 4996141 h 5618895"/>
              <a:gd name="connsiteX2225" fmla="*/ 388156 w 18288000"/>
              <a:gd name="connsiteY2225" fmla="*/ 5002549 h 5618895"/>
              <a:gd name="connsiteX2226" fmla="*/ 378665 w 18288000"/>
              <a:gd name="connsiteY2226" fmla="*/ 5010964 h 5618895"/>
              <a:gd name="connsiteX2227" fmla="*/ 392560 w 18288000"/>
              <a:gd name="connsiteY2227" fmla="*/ 5018985 h 5618895"/>
              <a:gd name="connsiteX2228" fmla="*/ 417409 w 18288000"/>
              <a:gd name="connsiteY2228" fmla="*/ 5024071 h 5618895"/>
              <a:gd name="connsiteX2229" fmla="*/ 425431 w 18288000"/>
              <a:gd name="connsiteY2229" fmla="*/ 5010177 h 5618895"/>
              <a:gd name="connsiteX2230" fmla="*/ 436388 w 18288000"/>
              <a:gd name="connsiteY2230" fmla="*/ 5007241 h 5618895"/>
              <a:gd name="connsiteX2231" fmla="*/ 13853513 w 18288000"/>
              <a:gd name="connsiteY2231" fmla="*/ 4990051 h 5618895"/>
              <a:gd name="connsiteX2232" fmla="*/ 13842696 w 18288000"/>
              <a:gd name="connsiteY2232" fmla="*/ 4993466 h 5618895"/>
              <a:gd name="connsiteX2233" fmla="*/ 13788605 w 18288000"/>
              <a:gd name="connsiteY2233" fmla="*/ 5010534 h 5618895"/>
              <a:gd name="connsiteX2234" fmla="*/ 13774375 w 18288000"/>
              <a:gd name="connsiteY2234" fmla="*/ 5003130 h 5618895"/>
              <a:gd name="connsiteX2235" fmla="*/ 13806829 w 18288000"/>
              <a:gd name="connsiteY2235" fmla="*/ 4992887 h 5618895"/>
              <a:gd name="connsiteX2236" fmla="*/ 7348532 w 18288000"/>
              <a:gd name="connsiteY2236" fmla="*/ 4990049 h 5618895"/>
              <a:gd name="connsiteX2237" fmla="*/ 7337711 w 18288000"/>
              <a:gd name="connsiteY2237" fmla="*/ 4993465 h 5618895"/>
              <a:gd name="connsiteX2238" fmla="*/ 7283621 w 18288000"/>
              <a:gd name="connsiteY2238" fmla="*/ 5010535 h 5618895"/>
              <a:gd name="connsiteX2239" fmla="*/ 7269389 w 18288000"/>
              <a:gd name="connsiteY2239" fmla="*/ 5003129 h 5618895"/>
              <a:gd name="connsiteX2240" fmla="*/ 7301844 w 18288000"/>
              <a:gd name="connsiteY2240" fmla="*/ 4992888 h 5618895"/>
              <a:gd name="connsiteX2241" fmla="*/ 9162124 w 18288000"/>
              <a:gd name="connsiteY2241" fmla="*/ 4988666 h 5618895"/>
              <a:gd name="connsiteX2242" fmla="*/ 9170946 w 18288000"/>
              <a:gd name="connsiteY2242" fmla="*/ 4997775 h 5618895"/>
              <a:gd name="connsiteX2243" fmla="*/ 9160133 w 18288000"/>
              <a:gd name="connsiteY2243" fmla="*/ 5001189 h 5618895"/>
              <a:gd name="connsiteX2244" fmla="*/ 9162124 w 18288000"/>
              <a:gd name="connsiteY2244" fmla="*/ 4988666 h 5618895"/>
              <a:gd name="connsiteX2245" fmla="*/ 5482658 w 18288000"/>
              <a:gd name="connsiteY2245" fmla="*/ 4987971 h 5618895"/>
              <a:gd name="connsiteX2246" fmla="*/ 5511122 w 18288000"/>
              <a:gd name="connsiteY2246" fmla="*/ 5002777 h 5618895"/>
              <a:gd name="connsiteX2247" fmla="*/ 5450206 w 18288000"/>
              <a:gd name="connsiteY2247" fmla="*/ 4998212 h 5618895"/>
              <a:gd name="connsiteX2248" fmla="*/ 5482658 w 18288000"/>
              <a:gd name="connsiteY2248" fmla="*/ 4987971 h 5618895"/>
              <a:gd name="connsiteX2249" fmla="*/ 15017338 w 18288000"/>
              <a:gd name="connsiteY2249" fmla="*/ 4986473 h 5618895"/>
              <a:gd name="connsiteX2250" fmla="*/ 15007850 w 18288000"/>
              <a:gd name="connsiteY2250" fmla="*/ 4994886 h 5618895"/>
              <a:gd name="connsiteX2251" fmla="*/ 15020274 w 18288000"/>
              <a:gd name="connsiteY2251" fmla="*/ 4997429 h 5618895"/>
              <a:gd name="connsiteX2252" fmla="*/ 15042188 w 18288000"/>
              <a:gd name="connsiteY2252" fmla="*/ 4991557 h 5618895"/>
              <a:gd name="connsiteX2253" fmla="*/ 16995756 w 18288000"/>
              <a:gd name="connsiteY2253" fmla="*/ 4984836 h 5618895"/>
              <a:gd name="connsiteX2254" fmla="*/ 17004172 w 18288000"/>
              <a:gd name="connsiteY2254" fmla="*/ 4994324 h 5618895"/>
              <a:gd name="connsiteX2255" fmla="*/ 16993214 w 18288000"/>
              <a:gd name="connsiteY2255" fmla="*/ 4997260 h 5618895"/>
              <a:gd name="connsiteX2256" fmla="*/ 16979322 w 18288000"/>
              <a:gd name="connsiteY2256" fmla="*/ 4989239 h 5618895"/>
              <a:gd name="connsiteX2257" fmla="*/ 16990278 w 18288000"/>
              <a:gd name="connsiteY2257" fmla="*/ 4986304 h 5618895"/>
              <a:gd name="connsiteX2258" fmla="*/ 16995756 w 18288000"/>
              <a:gd name="connsiteY2258" fmla="*/ 4984836 h 5618895"/>
              <a:gd name="connsiteX2259" fmla="*/ 136033 w 18288000"/>
              <a:gd name="connsiteY2259" fmla="*/ 4982026 h 5618895"/>
              <a:gd name="connsiteX2260" fmla="*/ 128012 w 18288000"/>
              <a:gd name="connsiteY2260" fmla="*/ 4995919 h 5618895"/>
              <a:gd name="connsiteX2261" fmla="*/ 130948 w 18288000"/>
              <a:gd name="connsiteY2261" fmla="*/ 5006877 h 5618895"/>
              <a:gd name="connsiteX2262" fmla="*/ 136426 w 18288000"/>
              <a:gd name="connsiteY2262" fmla="*/ 5005409 h 5618895"/>
              <a:gd name="connsiteX2263" fmla="*/ 152861 w 18288000"/>
              <a:gd name="connsiteY2263" fmla="*/ 5001005 h 5618895"/>
              <a:gd name="connsiteX2264" fmla="*/ 173701 w 18288000"/>
              <a:gd name="connsiteY2264" fmla="*/ 5013037 h 5618895"/>
              <a:gd name="connsiteX2265" fmla="*/ 202563 w 18288000"/>
              <a:gd name="connsiteY2265" fmla="*/ 5011175 h 5618895"/>
              <a:gd name="connsiteX2266" fmla="*/ 218998 w 18288000"/>
              <a:gd name="connsiteY2266" fmla="*/ 5006771 h 5618895"/>
              <a:gd name="connsiteX2267" fmla="*/ 221542 w 18288000"/>
              <a:gd name="connsiteY2267" fmla="*/ 4994346 h 5618895"/>
              <a:gd name="connsiteX2268" fmla="*/ 200702 w 18288000"/>
              <a:gd name="connsiteY2268" fmla="*/ 4982314 h 5618895"/>
              <a:gd name="connsiteX2269" fmla="*/ 160883 w 18288000"/>
              <a:gd name="connsiteY2269" fmla="*/ 4987111 h 5618895"/>
              <a:gd name="connsiteX2270" fmla="*/ 148457 w 18288000"/>
              <a:gd name="connsiteY2270" fmla="*/ 4984569 h 5618895"/>
              <a:gd name="connsiteX2271" fmla="*/ 136033 w 18288000"/>
              <a:gd name="connsiteY2271" fmla="*/ 4982026 h 5618895"/>
              <a:gd name="connsiteX2272" fmla="*/ 7571995 w 18288000"/>
              <a:gd name="connsiteY2272" fmla="*/ 4981977 h 5618895"/>
              <a:gd name="connsiteX2273" fmla="*/ 7585370 w 18288000"/>
              <a:gd name="connsiteY2273" fmla="*/ 4986675 h 5618895"/>
              <a:gd name="connsiteX2274" fmla="*/ 7567150 w 18288000"/>
              <a:gd name="connsiteY2274" fmla="*/ 5004320 h 5618895"/>
              <a:gd name="connsiteX2275" fmla="*/ 7515055 w 18288000"/>
              <a:gd name="connsiteY2275" fmla="*/ 5008866 h 5618895"/>
              <a:gd name="connsiteX2276" fmla="*/ 7477479 w 18288000"/>
              <a:gd name="connsiteY2276" fmla="*/ 5002883 h 5618895"/>
              <a:gd name="connsiteX2277" fmla="*/ 7454139 w 18288000"/>
              <a:gd name="connsiteY2277" fmla="*/ 5004300 h 5618895"/>
              <a:gd name="connsiteX2278" fmla="*/ 7436200 w 18288000"/>
              <a:gd name="connsiteY2278" fmla="*/ 5004013 h 5618895"/>
              <a:gd name="connsiteX2279" fmla="*/ 7456133 w 18288000"/>
              <a:gd name="connsiteY2279" fmla="*/ 4991776 h 5618895"/>
              <a:gd name="connsiteX2280" fmla="*/ 7481179 w 18288000"/>
              <a:gd name="connsiteY2280" fmla="*/ 4995766 h 5618895"/>
              <a:gd name="connsiteX2281" fmla="*/ 7517048 w 18288000"/>
              <a:gd name="connsiteY2281" fmla="*/ 4996343 h 5618895"/>
              <a:gd name="connsiteX2282" fmla="*/ 7538684 w 18288000"/>
              <a:gd name="connsiteY2282" fmla="*/ 4989515 h 5618895"/>
              <a:gd name="connsiteX2283" fmla="*/ 7571995 w 18288000"/>
              <a:gd name="connsiteY2283" fmla="*/ 4981977 h 5618895"/>
              <a:gd name="connsiteX2284" fmla="*/ 14076976 w 18288000"/>
              <a:gd name="connsiteY2284" fmla="*/ 4981976 h 5618895"/>
              <a:gd name="connsiteX2285" fmla="*/ 14090354 w 18288000"/>
              <a:gd name="connsiteY2285" fmla="*/ 4986676 h 5618895"/>
              <a:gd name="connsiteX2286" fmla="*/ 14072132 w 18288000"/>
              <a:gd name="connsiteY2286" fmla="*/ 5004321 h 5618895"/>
              <a:gd name="connsiteX2287" fmla="*/ 14020037 w 18288000"/>
              <a:gd name="connsiteY2287" fmla="*/ 5008867 h 5618895"/>
              <a:gd name="connsiteX2288" fmla="*/ 13982464 w 18288000"/>
              <a:gd name="connsiteY2288" fmla="*/ 5002882 h 5618895"/>
              <a:gd name="connsiteX2289" fmla="*/ 13959122 w 18288000"/>
              <a:gd name="connsiteY2289" fmla="*/ 5004301 h 5618895"/>
              <a:gd name="connsiteX2290" fmla="*/ 13941189 w 18288000"/>
              <a:gd name="connsiteY2290" fmla="*/ 5004013 h 5618895"/>
              <a:gd name="connsiteX2291" fmla="*/ 13961116 w 18288000"/>
              <a:gd name="connsiteY2291" fmla="*/ 4991777 h 5618895"/>
              <a:gd name="connsiteX2292" fmla="*/ 13986166 w 18288000"/>
              <a:gd name="connsiteY2292" fmla="*/ 4995766 h 5618895"/>
              <a:gd name="connsiteX2293" fmla="*/ 14022033 w 18288000"/>
              <a:gd name="connsiteY2293" fmla="*/ 4996343 h 5618895"/>
              <a:gd name="connsiteX2294" fmla="*/ 14043670 w 18288000"/>
              <a:gd name="connsiteY2294" fmla="*/ 4989514 h 5618895"/>
              <a:gd name="connsiteX2295" fmla="*/ 14076976 w 18288000"/>
              <a:gd name="connsiteY2295" fmla="*/ 4981976 h 5618895"/>
              <a:gd name="connsiteX2296" fmla="*/ 17928516 w 18288000"/>
              <a:gd name="connsiteY2296" fmla="*/ 4981527 h 5618895"/>
              <a:gd name="connsiteX2297" fmla="*/ 17931454 w 18288000"/>
              <a:gd name="connsiteY2297" fmla="*/ 4992483 h 5618895"/>
              <a:gd name="connsiteX2298" fmla="*/ 17942408 w 18288000"/>
              <a:gd name="connsiteY2298" fmla="*/ 4989548 h 5618895"/>
              <a:gd name="connsiteX2299" fmla="*/ 17928516 w 18288000"/>
              <a:gd name="connsiteY2299" fmla="*/ 4981527 h 5618895"/>
              <a:gd name="connsiteX2300" fmla="*/ 10355153 w 18288000"/>
              <a:gd name="connsiteY2300" fmla="*/ 4980908 h 5618895"/>
              <a:gd name="connsiteX2301" fmla="*/ 10380203 w 18288000"/>
              <a:gd name="connsiteY2301" fmla="*/ 4984898 h 5618895"/>
              <a:gd name="connsiteX2302" fmla="*/ 10333517 w 18288000"/>
              <a:gd name="connsiteY2302" fmla="*/ 4987736 h 5618895"/>
              <a:gd name="connsiteX2303" fmla="*/ 2953681 w 18288000"/>
              <a:gd name="connsiteY2303" fmla="*/ 4978654 h 5618895"/>
              <a:gd name="connsiteX2304" fmla="*/ 2967574 w 18288000"/>
              <a:gd name="connsiteY2304" fmla="*/ 4986674 h 5618895"/>
              <a:gd name="connsiteX2305" fmla="*/ 2956615 w 18288000"/>
              <a:gd name="connsiteY2305" fmla="*/ 4989610 h 5618895"/>
              <a:gd name="connsiteX2306" fmla="*/ 2945660 w 18288000"/>
              <a:gd name="connsiteY2306" fmla="*/ 4992546 h 5618895"/>
              <a:gd name="connsiteX2307" fmla="*/ 2953681 w 18288000"/>
              <a:gd name="connsiteY2307" fmla="*/ 4978654 h 5618895"/>
              <a:gd name="connsiteX2308" fmla="*/ 3305886 w 18288000"/>
              <a:gd name="connsiteY2308" fmla="*/ 4978232 h 5618895"/>
              <a:gd name="connsiteX2309" fmla="*/ 3311757 w 18288000"/>
              <a:gd name="connsiteY2309" fmla="*/ 5000147 h 5618895"/>
              <a:gd name="connsiteX2310" fmla="*/ 3297865 w 18288000"/>
              <a:gd name="connsiteY2310" fmla="*/ 4992124 h 5618895"/>
              <a:gd name="connsiteX2311" fmla="*/ 3305886 w 18288000"/>
              <a:gd name="connsiteY2311" fmla="*/ 4978232 h 5618895"/>
              <a:gd name="connsiteX2312" fmla="*/ 11898439 w 18288000"/>
              <a:gd name="connsiteY2312" fmla="*/ 4976607 h 5618895"/>
              <a:gd name="connsiteX2313" fmla="*/ 11903907 w 18288000"/>
              <a:gd name="connsiteY2313" fmla="*/ 4979450 h 5618895"/>
              <a:gd name="connsiteX2314" fmla="*/ 11937546 w 18288000"/>
              <a:gd name="connsiteY2314" fmla="*/ 4979991 h 5618895"/>
              <a:gd name="connsiteX2315" fmla="*/ 11933893 w 18288000"/>
              <a:gd name="connsiteY2315" fmla="*/ 4987012 h 5618895"/>
              <a:gd name="connsiteX2316" fmla="*/ 11942656 w 18288000"/>
              <a:gd name="connsiteY2316" fmla="*/ 4986163 h 5618895"/>
              <a:gd name="connsiteX2317" fmla="*/ 11981424 w 18288000"/>
              <a:gd name="connsiteY2317" fmla="*/ 4989934 h 5618895"/>
              <a:gd name="connsiteX2318" fmla="*/ 11987643 w 18288000"/>
              <a:gd name="connsiteY2318" fmla="*/ 4987971 h 5618895"/>
              <a:gd name="connsiteX2319" fmla="*/ 11993716 w 18288000"/>
              <a:gd name="connsiteY2319" fmla="*/ 4991130 h 5618895"/>
              <a:gd name="connsiteX2320" fmla="*/ 12087356 w 18288000"/>
              <a:gd name="connsiteY2320" fmla="*/ 5000239 h 5618895"/>
              <a:gd name="connsiteX2321" fmla="*/ 12094304 w 18288000"/>
              <a:gd name="connsiteY2321" fmla="*/ 5004249 h 5618895"/>
              <a:gd name="connsiteX2322" fmla="*/ 12115143 w 18288000"/>
              <a:gd name="connsiteY2322" fmla="*/ 5016282 h 5618895"/>
              <a:gd name="connsiteX2323" fmla="*/ 12150950 w 18288000"/>
              <a:gd name="connsiteY2323" fmla="*/ 5018430 h 5618895"/>
              <a:gd name="connsiteX2324" fmla="*/ 12104184 w 18288000"/>
              <a:gd name="connsiteY2324" fmla="*/ 5019218 h 5618895"/>
              <a:gd name="connsiteX2325" fmla="*/ 12038049 w 18288000"/>
              <a:gd name="connsiteY2325" fmla="*/ 5013451 h 5618895"/>
              <a:gd name="connsiteX2326" fmla="*/ 11977391 w 18288000"/>
              <a:gd name="connsiteY2326" fmla="*/ 5006216 h 5618895"/>
              <a:gd name="connsiteX2327" fmla="*/ 11947060 w 18288000"/>
              <a:gd name="connsiteY2327" fmla="*/ 5002599 h 5618895"/>
              <a:gd name="connsiteX2328" fmla="*/ 11911253 w 18288000"/>
              <a:gd name="connsiteY2328" fmla="*/ 5000450 h 5618895"/>
              <a:gd name="connsiteX2329" fmla="*/ 11905074 w 18288000"/>
              <a:gd name="connsiteY2329" fmla="*/ 4999187 h 5618895"/>
              <a:gd name="connsiteX2330" fmla="*/ 11861820 w 18288000"/>
              <a:gd name="connsiteY2330" fmla="*/ 5003889 h 5618895"/>
              <a:gd name="connsiteX2331" fmla="*/ 11836771 w 18288000"/>
              <a:gd name="connsiteY2331" fmla="*/ 4999899 h 5618895"/>
              <a:gd name="connsiteX2332" fmla="*/ 11822539 w 18288000"/>
              <a:gd name="connsiteY2332" fmla="*/ 4992495 h 5618895"/>
              <a:gd name="connsiteX2333" fmla="*/ 11782969 w 18288000"/>
              <a:gd name="connsiteY2333" fmla="*/ 4999036 h 5618895"/>
              <a:gd name="connsiteX2334" fmla="*/ 11729167 w 18288000"/>
              <a:gd name="connsiteY2334" fmla="*/ 4998172 h 5618895"/>
              <a:gd name="connsiteX2335" fmla="*/ 11707819 w 18288000"/>
              <a:gd name="connsiteY2335" fmla="*/ 4987067 h 5618895"/>
              <a:gd name="connsiteX2336" fmla="*/ 11736571 w 18288000"/>
              <a:gd name="connsiteY2336" fmla="*/ 4983941 h 5618895"/>
              <a:gd name="connsiteX2337" fmla="*/ 11761621 w 18288000"/>
              <a:gd name="connsiteY2337" fmla="*/ 4987929 h 5618895"/>
              <a:gd name="connsiteX2338" fmla="*/ 11772438 w 18288000"/>
              <a:gd name="connsiteY2338" fmla="*/ 4984516 h 5618895"/>
              <a:gd name="connsiteX2339" fmla="*/ 11795783 w 18288000"/>
              <a:gd name="connsiteY2339" fmla="*/ 4983097 h 5618895"/>
              <a:gd name="connsiteX2340" fmla="*/ 11842467 w 18288000"/>
              <a:gd name="connsiteY2340" fmla="*/ 4980259 h 5618895"/>
              <a:gd name="connsiteX2341" fmla="*/ 11869223 w 18288000"/>
              <a:gd name="connsiteY2341" fmla="*/ 4989657 h 5618895"/>
              <a:gd name="connsiteX2342" fmla="*/ 11880042 w 18288000"/>
              <a:gd name="connsiteY2342" fmla="*/ 4986242 h 5618895"/>
              <a:gd name="connsiteX2343" fmla="*/ 11892205 w 18288000"/>
              <a:gd name="connsiteY2343" fmla="*/ 4982404 h 5618895"/>
              <a:gd name="connsiteX2344" fmla="*/ 11887624 w 18288000"/>
              <a:gd name="connsiteY2344" fmla="*/ 4980019 h 5618895"/>
              <a:gd name="connsiteX2345" fmla="*/ 5393456 w 18288000"/>
              <a:gd name="connsiteY2345" fmla="*/ 4976605 h 5618895"/>
              <a:gd name="connsiteX2346" fmla="*/ 5398924 w 18288000"/>
              <a:gd name="connsiteY2346" fmla="*/ 4979449 h 5618895"/>
              <a:gd name="connsiteX2347" fmla="*/ 5432560 w 18288000"/>
              <a:gd name="connsiteY2347" fmla="*/ 4979990 h 5618895"/>
              <a:gd name="connsiteX2348" fmla="*/ 5425158 w 18288000"/>
              <a:gd name="connsiteY2348" fmla="*/ 4994222 h 5618895"/>
              <a:gd name="connsiteX2349" fmla="*/ 5414339 w 18288000"/>
              <a:gd name="connsiteY2349" fmla="*/ 4997635 h 5618895"/>
              <a:gd name="connsiteX2350" fmla="*/ 5356835 w 18288000"/>
              <a:gd name="connsiteY2350" fmla="*/ 5003888 h 5618895"/>
              <a:gd name="connsiteX2351" fmla="*/ 5331786 w 18288000"/>
              <a:gd name="connsiteY2351" fmla="*/ 4999898 h 5618895"/>
              <a:gd name="connsiteX2352" fmla="*/ 5317555 w 18288000"/>
              <a:gd name="connsiteY2352" fmla="*/ 4992494 h 5618895"/>
              <a:gd name="connsiteX2353" fmla="*/ 5277984 w 18288000"/>
              <a:gd name="connsiteY2353" fmla="*/ 4999034 h 5618895"/>
              <a:gd name="connsiteX2354" fmla="*/ 5224183 w 18288000"/>
              <a:gd name="connsiteY2354" fmla="*/ 4998171 h 5618895"/>
              <a:gd name="connsiteX2355" fmla="*/ 5202835 w 18288000"/>
              <a:gd name="connsiteY2355" fmla="*/ 4987065 h 5618895"/>
              <a:gd name="connsiteX2356" fmla="*/ 5231587 w 18288000"/>
              <a:gd name="connsiteY2356" fmla="*/ 4983940 h 5618895"/>
              <a:gd name="connsiteX2357" fmla="*/ 5256638 w 18288000"/>
              <a:gd name="connsiteY2357" fmla="*/ 4987929 h 5618895"/>
              <a:gd name="connsiteX2358" fmla="*/ 5267454 w 18288000"/>
              <a:gd name="connsiteY2358" fmla="*/ 4984515 h 5618895"/>
              <a:gd name="connsiteX2359" fmla="*/ 5290798 w 18288000"/>
              <a:gd name="connsiteY2359" fmla="*/ 4983095 h 5618895"/>
              <a:gd name="connsiteX2360" fmla="*/ 5337483 w 18288000"/>
              <a:gd name="connsiteY2360" fmla="*/ 4980257 h 5618895"/>
              <a:gd name="connsiteX2361" fmla="*/ 5364239 w 18288000"/>
              <a:gd name="connsiteY2361" fmla="*/ 4989656 h 5618895"/>
              <a:gd name="connsiteX2362" fmla="*/ 5375055 w 18288000"/>
              <a:gd name="connsiteY2362" fmla="*/ 4986242 h 5618895"/>
              <a:gd name="connsiteX2363" fmla="*/ 5387221 w 18288000"/>
              <a:gd name="connsiteY2363" fmla="*/ 4982403 h 5618895"/>
              <a:gd name="connsiteX2364" fmla="*/ 5382638 w 18288000"/>
              <a:gd name="connsiteY2364" fmla="*/ 4980020 h 5618895"/>
              <a:gd name="connsiteX2365" fmla="*/ 10032347 w 18288000"/>
              <a:gd name="connsiteY2365" fmla="*/ 4975725 h 5618895"/>
              <a:gd name="connsiteX2366" fmla="*/ 10035761 w 18288000"/>
              <a:gd name="connsiteY2366" fmla="*/ 4986543 h 5618895"/>
              <a:gd name="connsiteX2367" fmla="*/ 10010712 w 18288000"/>
              <a:gd name="connsiteY2367" fmla="*/ 4982553 h 5618895"/>
              <a:gd name="connsiteX2368" fmla="*/ 10032347 w 18288000"/>
              <a:gd name="connsiteY2368" fmla="*/ 4975725 h 5618895"/>
              <a:gd name="connsiteX2369" fmla="*/ 9996477 w 18288000"/>
              <a:gd name="connsiteY2369" fmla="*/ 4975151 h 5618895"/>
              <a:gd name="connsiteX2370" fmla="*/ 9999891 w 18288000"/>
              <a:gd name="connsiteY2370" fmla="*/ 4985969 h 5618895"/>
              <a:gd name="connsiteX2371" fmla="*/ 9989076 w 18288000"/>
              <a:gd name="connsiteY2371" fmla="*/ 4989382 h 5618895"/>
              <a:gd name="connsiteX2372" fmla="*/ 14335014 w 18288000"/>
              <a:gd name="connsiteY2372" fmla="*/ 4973435 h 5618895"/>
              <a:gd name="connsiteX2373" fmla="*/ 14337951 w 18288000"/>
              <a:gd name="connsiteY2373" fmla="*/ 4984393 h 5618895"/>
              <a:gd name="connsiteX2374" fmla="*/ 14326996 w 18288000"/>
              <a:gd name="connsiteY2374" fmla="*/ 4987329 h 5618895"/>
              <a:gd name="connsiteX2375" fmla="*/ 15905946 w 18288000"/>
              <a:gd name="connsiteY2375" fmla="*/ 4972766 h 5618895"/>
              <a:gd name="connsiteX2376" fmla="*/ 15920180 w 18288000"/>
              <a:gd name="connsiteY2376" fmla="*/ 4980170 h 5618895"/>
              <a:gd name="connsiteX2377" fmla="*/ 15909361 w 18288000"/>
              <a:gd name="connsiteY2377" fmla="*/ 4983584 h 5618895"/>
              <a:gd name="connsiteX2378" fmla="*/ 9400963 w 18288000"/>
              <a:gd name="connsiteY2378" fmla="*/ 4972766 h 5618895"/>
              <a:gd name="connsiteX2379" fmla="*/ 9415193 w 18288000"/>
              <a:gd name="connsiteY2379" fmla="*/ 4980169 h 5618895"/>
              <a:gd name="connsiteX2380" fmla="*/ 9404373 w 18288000"/>
              <a:gd name="connsiteY2380" fmla="*/ 4983585 h 5618895"/>
              <a:gd name="connsiteX2381" fmla="*/ 13193665 w 18288000"/>
              <a:gd name="connsiteY2381" fmla="*/ 4972283 h 5618895"/>
              <a:gd name="connsiteX2382" fmla="*/ 13187258 w 18288000"/>
              <a:gd name="connsiteY2382" fmla="*/ 4980252 h 5618895"/>
              <a:gd name="connsiteX2383" fmla="*/ 13182845 w 18288000"/>
              <a:gd name="connsiteY2383" fmla="*/ 4975696 h 5618895"/>
              <a:gd name="connsiteX2384" fmla="*/ 6688679 w 18288000"/>
              <a:gd name="connsiteY2384" fmla="*/ 4972282 h 5618895"/>
              <a:gd name="connsiteX2385" fmla="*/ 6682272 w 18288000"/>
              <a:gd name="connsiteY2385" fmla="*/ 4980253 h 5618895"/>
              <a:gd name="connsiteX2386" fmla="*/ 6677862 w 18288000"/>
              <a:gd name="connsiteY2386" fmla="*/ 4975697 h 5618895"/>
              <a:gd name="connsiteX2387" fmla="*/ 15846684 w 18288000"/>
              <a:gd name="connsiteY2387" fmla="*/ 4969769 h 5618895"/>
              <a:gd name="connsiteX2388" fmla="*/ 15838098 w 18288000"/>
              <a:gd name="connsiteY2388" fmla="*/ 4970602 h 5618895"/>
              <a:gd name="connsiteX2389" fmla="*/ 15837196 w 18288000"/>
              <a:gd name="connsiteY2389" fmla="*/ 4978183 h 5618895"/>
              <a:gd name="connsiteX2390" fmla="*/ 15840131 w 18288000"/>
              <a:gd name="connsiteY2390" fmla="*/ 4989140 h 5618895"/>
              <a:gd name="connsiteX2391" fmla="*/ 15862044 w 18288000"/>
              <a:gd name="connsiteY2391" fmla="*/ 4983269 h 5618895"/>
              <a:gd name="connsiteX2392" fmla="*/ 15846684 w 18288000"/>
              <a:gd name="connsiteY2392" fmla="*/ 4969769 h 5618895"/>
              <a:gd name="connsiteX2393" fmla="*/ 1847361 w 18288000"/>
              <a:gd name="connsiteY2393" fmla="*/ 4969747 h 5618895"/>
              <a:gd name="connsiteX2394" fmla="*/ 1850297 w 18288000"/>
              <a:gd name="connsiteY2394" fmla="*/ 4980705 h 5618895"/>
              <a:gd name="connsiteX2395" fmla="*/ 1886104 w 18288000"/>
              <a:gd name="connsiteY2395" fmla="*/ 4982854 h 5618895"/>
              <a:gd name="connsiteX2396" fmla="*/ 1872212 w 18288000"/>
              <a:gd name="connsiteY2396" fmla="*/ 4974833 h 5618895"/>
              <a:gd name="connsiteX2397" fmla="*/ 1847361 w 18288000"/>
              <a:gd name="connsiteY2397" fmla="*/ 4969747 h 5618895"/>
              <a:gd name="connsiteX2398" fmla="*/ 9433822 w 18288000"/>
              <a:gd name="connsiteY2398" fmla="*/ 4969332 h 5618895"/>
              <a:gd name="connsiteX2399" fmla="*/ 9426415 w 18288000"/>
              <a:gd name="connsiteY2399" fmla="*/ 4983565 h 5618895"/>
              <a:gd name="connsiteX2400" fmla="*/ 9422999 w 18288000"/>
              <a:gd name="connsiteY2400" fmla="*/ 4972746 h 5618895"/>
              <a:gd name="connsiteX2401" fmla="*/ 9433822 w 18288000"/>
              <a:gd name="connsiteY2401" fmla="*/ 4969332 h 5618895"/>
              <a:gd name="connsiteX2402" fmla="*/ 2928833 w 18288000"/>
              <a:gd name="connsiteY2402" fmla="*/ 4969332 h 5618895"/>
              <a:gd name="connsiteX2403" fmla="*/ 2921430 w 18288000"/>
              <a:gd name="connsiteY2403" fmla="*/ 4983564 h 5618895"/>
              <a:gd name="connsiteX2404" fmla="*/ 2918014 w 18288000"/>
              <a:gd name="connsiteY2404" fmla="*/ 4972747 h 5618895"/>
              <a:gd name="connsiteX2405" fmla="*/ 2928833 w 18288000"/>
              <a:gd name="connsiteY2405" fmla="*/ 4969332 h 5618895"/>
              <a:gd name="connsiteX2406" fmla="*/ 12996392 w 18288000"/>
              <a:gd name="connsiteY2406" fmla="*/ 4969117 h 5618895"/>
              <a:gd name="connsiteX2407" fmla="*/ 12999808 w 18288000"/>
              <a:gd name="connsiteY2407" fmla="*/ 4979935 h 5618895"/>
              <a:gd name="connsiteX2408" fmla="*/ 12985287 w 18288000"/>
              <a:gd name="connsiteY2408" fmla="*/ 4990463 h 5618895"/>
              <a:gd name="connsiteX2409" fmla="*/ 12956821 w 18288000"/>
              <a:gd name="connsiteY2409" fmla="*/ 4975655 h 5618895"/>
              <a:gd name="connsiteX2410" fmla="*/ 12967641 w 18288000"/>
              <a:gd name="connsiteY2410" fmla="*/ 4972241 h 5618895"/>
              <a:gd name="connsiteX2411" fmla="*/ 12981874 w 18288000"/>
              <a:gd name="connsiteY2411" fmla="*/ 4979646 h 5618895"/>
              <a:gd name="connsiteX2412" fmla="*/ 12996392 w 18288000"/>
              <a:gd name="connsiteY2412" fmla="*/ 4969117 h 5618895"/>
              <a:gd name="connsiteX2413" fmla="*/ 6491409 w 18288000"/>
              <a:gd name="connsiteY2413" fmla="*/ 4969115 h 5618895"/>
              <a:gd name="connsiteX2414" fmla="*/ 6494821 w 18288000"/>
              <a:gd name="connsiteY2414" fmla="*/ 4979934 h 5618895"/>
              <a:gd name="connsiteX2415" fmla="*/ 6480302 w 18288000"/>
              <a:gd name="connsiteY2415" fmla="*/ 4990463 h 5618895"/>
              <a:gd name="connsiteX2416" fmla="*/ 6451838 w 18288000"/>
              <a:gd name="connsiteY2416" fmla="*/ 4975656 h 5618895"/>
              <a:gd name="connsiteX2417" fmla="*/ 6462655 w 18288000"/>
              <a:gd name="connsiteY2417" fmla="*/ 4972241 h 5618895"/>
              <a:gd name="connsiteX2418" fmla="*/ 6476886 w 18288000"/>
              <a:gd name="connsiteY2418" fmla="*/ 4979646 h 5618895"/>
              <a:gd name="connsiteX2419" fmla="*/ 6491409 w 18288000"/>
              <a:gd name="connsiteY2419" fmla="*/ 4969115 h 5618895"/>
              <a:gd name="connsiteX2420" fmla="*/ 14134062 w 18288000"/>
              <a:gd name="connsiteY2420" fmla="*/ 4968560 h 5618895"/>
              <a:gd name="connsiteX2421" fmla="*/ 14160380 w 18288000"/>
              <a:gd name="connsiteY2421" fmla="*/ 4979124 h 5618895"/>
              <a:gd name="connsiteX2422" fmla="*/ 14161849 w 18288000"/>
              <a:gd name="connsiteY2422" fmla="*/ 4984603 h 5618895"/>
              <a:gd name="connsiteX2423" fmla="*/ 14147954 w 18288000"/>
              <a:gd name="connsiteY2423" fmla="*/ 4976583 h 5618895"/>
              <a:gd name="connsiteX2424" fmla="*/ 14123104 w 18288000"/>
              <a:gd name="connsiteY2424" fmla="*/ 4971496 h 5618895"/>
              <a:gd name="connsiteX2425" fmla="*/ 11148458 w 18288000"/>
              <a:gd name="connsiteY2425" fmla="*/ 4967325 h 5618895"/>
              <a:gd name="connsiteX2426" fmla="*/ 11162690 w 18288000"/>
              <a:gd name="connsiteY2426" fmla="*/ 4974727 h 5618895"/>
              <a:gd name="connsiteX2427" fmla="*/ 11151873 w 18288000"/>
              <a:gd name="connsiteY2427" fmla="*/ 4978142 h 5618895"/>
              <a:gd name="connsiteX2428" fmla="*/ 4643472 w 18288000"/>
              <a:gd name="connsiteY2428" fmla="*/ 4967324 h 5618895"/>
              <a:gd name="connsiteX2429" fmla="*/ 4657705 w 18288000"/>
              <a:gd name="connsiteY2429" fmla="*/ 4974727 h 5618895"/>
              <a:gd name="connsiteX2430" fmla="*/ 4646887 w 18288000"/>
              <a:gd name="connsiteY2430" fmla="*/ 4978141 h 5618895"/>
              <a:gd name="connsiteX2431" fmla="*/ 12870855 w 18288000"/>
              <a:gd name="connsiteY2431" fmla="*/ 4967101 h 5618895"/>
              <a:gd name="connsiteX2432" fmla="*/ 12885088 w 18288000"/>
              <a:gd name="connsiteY2432" fmla="*/ 4974505 h 5618895"/>
              <a:gd name="connsiteX2433" fmla="*/ 12899320 w 18288000"/>
              <a:gd name="connsiteY2433" fmla="*/ 4981908 h 5618895"/>
              <a:gd name="connsiteX2434" fmla="*/ 12913553 w 18288000"/>
              <a:gd name="connsiteY2434" fmla="*/ 4989312 h 5618895"/>
              <a:gd name="connsiteX2435" fmla="*/ 12888502 w 18288000"/>
              <a:gd name="connsiteY2435" fmla="*/ 4985323 h 5618895"/>
              <a:gd name="connsiteX2436" fmla="*/ 12877684 w 18288000"/>
              <a:gd name="connsiteY2436" fmla="*/ 4988736 h 5618895"/>
              <a:gd name="connsiteX2437" fmla="*/ 12866865 w 18288000"/>
              <a:gd name="connsiteY2437" fmla="*/ 4992150 h 5618895"/>
              <a:gd name="connsiteX2438" fmla="*/ 12852634 w 18288000"/>
              <a:gd name="connsiteY2438" fmla="*/ 4984747 h 5618895"/>
              <a:gd name="connsiteX2439" fmla="*/ 6365872 w 18288000"/>
              <a:gd name="connsiteY2439" fmla="*/ 4967100 h 5618895"/>
              <a:gd name="connsiteX2440" fmla="*/ 6380101 w 18288000"/>
              <a:gd name="connsiteY2440" fmla="*/ 4974506 h 5618895"/>
              <a:gd name="connsiteX2441" fmla="*/ 6394339 w 18288000"/>
              <a:gd name="connsiteY2441" fmla="*/ 4981907 h 5618895"/>
              <a:gd name="connsiteX2442" fmla="*/ 6408568 w 18288000"/>
              <a:gd name="connsiteY2442" fmla="*/ 4989311 h 5618895"/>
              <a:gd name="connsiteX2443" fmla="*/ 6383516 w 18288000"/>
              <a:gd name="connsiteY2443" fmla="*/ 4985322 h 5618895"/>
              <a:gd name="connsiteX2444" fmla="*/ 6372701 w 18288000"/>
              <a:gd name="connsiteY2444" fmla="*/ 4988736 h 5618895"/>
              <a:gd name="connsiteX2445" fmla="*/ 6361879 w 18288000"/>
              <a:gd name="connsiteY2445" fmla="*/ 4992150 h 5618895"/>
              <a:gd name="connsiteX2446" fmla="*/ 6347649 w 18288000"/>
              <a:gd name="connsiteY2446" fmla="*/ 4984747 h 5618895"/>
              <a:gd name="connsiteX2447" fmla="*/ 2515965 w 18288000"/>
              <a:gd name="connsiteY2447" fmla="*/ 4966755 h 5618895"/>
              <a:gd name="connsiteX2448" fmla="*/ 2524380 w 18288000"/>
              <a:gd name="connsiteY2448" fmla="*/ 4976245 h 5618895"/>
              <a:gd name="connsiteX2449" fmla="*/ 2540816 w 18288000"/>
              <a:gd name="connsiteY2449" fmla="*/ 4971841 h 5618895"/>
              <a:gd name="connsiteX2450" fmla="*/ 2565666 w 18288000"/>
              <a:gd name="connsiteY2450" fmla="*/ 4976925 h 5618895"/>
              <a:gd name="connsiteX2451" fmla="*/ 2612431 w 18288000"/>
              <a:gd name="connsiteY2451" fmla="*/ 4976140 h 5618895"/>
              <a:gd name="connsiteX2452" fmla="*/ 2708899 w 18288000"/>
              <a:gd name="connsiteY2452" fmla="*/ 4985523 h 5618895"/>
              <a:gd name="connsiteX2453" fmla="*/ 2719855 w 18288000"/>
              <a:gd name="connsiteY2453" fmla="*/ 4982587 h 5618895"/>
              <a:gd name="connsiteX2454" fmla="*/ 2744705 w 18288000"/>
              <a:gd name="connsiteY2454" fmla="*/ 4987672 h 5618895"/>
              <a:gd name="connsiteX2455" fmla="*/ 2758599 w 18288000"/>
              <a:gd name="connsiteY2455" fmla="*/ 4995694 h 5618895"/>
              <a:gd name="connsiteX2456" fmla="*/ 2747641 w 18288000"/>
              <a:gd name="connsiteY2456" fmla="*/ 4998630 h 5618895"/>
              <a:gd name="connsiteX2457" fmla="*/ 2711834 w 18288000"/>
              <a:gd name="connsiteY2457" fmla="*/ 4996480 h 5618895"/>
              <a:gd name="connsiteX2458" fmla="*/ 2703813 w 18288000"/>
              <a:gd name="connsiteY2458" fmla="*/ 5010374 h 5618895"/>
              <a:gd name="connsiteX2459" fmla="*/ 2692855 w 18288000"/>
              <a:gd name="connsiteY2459" fmla="*/ 5013310 h 5618895"/>
              <a:gd name="connsiteX2460" fmla="*/ 2676420 w 18288000"/>
              <a:gd name="connsiteY2460" fmla="*/ 5017714 h 5618895"/>
              <a:gd name="connsiteX2461" fmla="*/ 2661452 w 18288000"/>
              <a:gd name="connsiteY2461" fmla="*/ 5027595 h 5618895"/>
              <a:gd name="connsiteX2462" fmla="*/ 2673876 w 18288000"/>
              <a:gd name="connsiteY2462" fmla="*/ 5030139 h 5618895"/>
              <a:gd name="connsiteX2463" fmla="*/ 2680824 w 18288000"/>
              <a:gd name="connsiteY2463" fmla="*/ 5034149 h 5618895"/>
              <a:gd name="connsiteX2464" fmla="*/ 2687771 w 18288000"/>
              <a:gd name="connsiteY2464" fmla="*/ 5038159 h 5618895"/>
              <a:gd name="connsiteX2465" fmla="*/ 2698727 w 18288000"/>
              <a:gd name="connsiteY2465" fmla="*/ 5035223 h 5618895"/>
              <a:gd name="connsiteX2466" fmla="*/ 2716630 w 18288000"/>
              <a:gd name="connsiteY2466" fmla="*/ 5036298 h 5618895"/>
              <a:gd name="connsiteX2467" fmla="*/ 2723578 w 18288000"/>
              <a:gd name="connsiteY2467" fmla="*/ 5040310 h 5618895"/>
              <a:gd name="connsiteX2468" fmla="*/ 2737470 w 18288000"/>
              <a:gd name="connsiteY2468" fmla="*/ 5048330 h 5618895"/>
              <a:gd name="connsiteX2469" fmla="*/ 2734535 w 18288000"/>
              <a:gd name="connsiteY2469" fmla="*/ 5037374 h 5618895"/>
              <a:gd name="connsiteX2470" fmla="*/ 2745493 w 18288000"/>
              <a:gd name="connsiteY2470" fmla="*/ 5034438 h 5618895"/>
              <a:gd name="connsiteX2471" fmla="*/ 2767407 w 18288000"/>
              <a:gd name="connsiteY2471" fmla="*/ 5028566 h 5618895"/>
              <a:gd name="connsiteX2472" fmla="*/ 2779832 w 18288000"/>
              <a:gd name="connsiteY2472" fmla="*/ 5031108 h 5618895"/>
              <a:gd name="connsiteX2473" fmla="*/ 2803215 w 18288000"/>
              <a:gd name="connsiteY2473" fmla="*/ 5030714 h 5618895"/>
              <a:gd name="connsiteX2474" fmla="*/ 2871894 w 18288000"/>
              <a:gd name="connsiteY2474" fmla="*/ 5024056 h 5618895"/>
              <a:gd name="connsiteX2475" fmla="*/ 2882850 w 18288000"/>
              <a:gd name="connsiteY2475" fmla="*/ 5021120 h 5618895"/>
              <a:gd name="connsiteX2476" fmla="*/ 2904765 w 18288000"/>
              <a:gd name="connsiteY2476" fmla="*/ 5015248 h 5618895"/>
              <a:gd name="connsiteX2477" fmla="*/ 2926680 w 18288000"/>
              <a:gd name="connsiteY2477" fmla="*/ 5009376 h 5618895"/>
              <a:gd name="connsiteX2478" fmla="*/ 2943508 w 18288000"/>
              <a:gd name="connsiteY2478" fmla="*/ 5028354 h 5618895"/>
              <a:gd name="connsiteX2479" fmla="*/ 2957403 w 18288000"/>
              <a:gd name="connsiteY2479" fmla="*/ 5036376 h 5618895"/>
              <a:gd name="connsiteX2480" fmla="*/ 2935488 w 18288000"/>
              <a:gd name="connsiteY2480" fmla="*/ 5042248 h 5618895"/>
              <a:gd name="connsiteX2481" fmla="*/ 2896745 w 18288000"/>
              <a:gd name="connsiteY2481" fmla="*/ 5029141 h 5618895"/>
              <a:gd name="connsiteX2482" fmla="*/ 2873362 w 18288000"/>
              <a:gd name="connsiteY2482" fmla="*/ 5029534 h 5618895"/>
              <a:gd name="connsiteX2483" fmla="*/ 2839022 w 18288000"/>
              <a:gd name="connsiteY2483" fmla="*/ 5032864 h 5618895"/>
              <a:gd name="connsiteX2484" fmla="*/ 2763790 w 18288000"/>
              <a:gd name="connsiteY2484" fmla="*/ 5058894 h 5618895"/>
              <a:gd name="connsiteX2485" fmla="*/ 2717025 w 18288000"/>
              <a:gd name="connsiteY2485" fmla="*/ 5059681 h 5618895"/>
              <a:gd name="connsiteX2486" fmla="*/ 2707535 w 18288000"/>
              <a:gd name="connsiteY2486" fmla="*/ 5068096 h 5618895"/>
              <a:gd name="connsiteX2487" fmla="*/ 2688557 w 18288000"/>
              <a:gd name="connsiteY2487" fmla="*/ 5084925 h 5618895"/>
              <a:gd name="connsiteX2488" fmla="*/ 2674663 w 18288000"/>
              <a:gd name="connsiteY2488" fmla="*/ 5076904 h 5618895"/>
              <a:gd name="connsiteX2489" fmla="*/ 2678673 w 18288000"/>
              <a:gd name="connsiteY2489" fmla="*/ 5069958 h 5618895"/>
              <a:gd name="connsiteX2490" fmla="*/ 2693642 w 18288000"/>
              <a:gd name="connsiteY2490" fmla="*/ 5060074 h 5618895"/>
              <a:gd name="connsiteX2491" fmla="*/ 2704600 w 18288000"/>
              <a:gd name="connsiteY2491" fmla="*/ 5057138 h 5618895"/>
              <a:gd name="connsiteX2492" fmla="*/ 2690706 w 18288000"/>
              <a:gd name="connsiteY2492" fmla="*/ 5049117 h 5618895"/>
              <a:gd name="connsiteX2493" fmla="*/ 2660769 w 18288000"/>
              <a:gd name="connsiteY2493" fmla="*/ 5068882 h 5618895"/>
              <a:gd name="connsiteX2494" fmla="*/ 2641790 w 18288000"/>
              <a:gd name="connsiteY2494" fmla="*/ 5085712 h 5618895"/>
              <a:gd name="connsiteX2495" fmla="*/ 2616941 w 18288000"/>
              <a:gd name="connsiteY2495" fmla="*/ 5080626 h 5618895"/>
              <a:gd name="connsiteX2496" fmla="*/ 2578196 w 18288000"/>
              <a:gd name="connsiteY2496" fmla="*/ 5067519 h 5618895"/>
              <a:gd name="connsiteX2497" fmla="*/ 2590623 w 18288000"/>
              <a:gd name="connsiteY2497" fmla="*/ 5070062 h 5618895"/>
              <a:gd name="connsiteX2498" fmla="*/ 2635919 w 18288000"/>
              <a:gd name="connsiteY2498" fmla="*/ 5063798 h 5618895"/>
              <a:gd name="connsiteX2499" fmla="*/ 2654897 w 18288000"/>
              <a:gd name="connsiteY2499" fmla="*/ 5046967 h 5618895"/>
              <a:gd name="connsiteX2500" fmla="*/ 2643940 w 18288000"/>
              <a:gd name="connsiteY2500" fmla="*/ 5049903 h 5618895"/>
              <a:gd name="connsiteX2501" fmla="*/ 2630046 w 18288000"/>
              <a:gd name="connsiteY2501" fmla="*/ 5041883 h 5618895"/>
              <a:gd name="connsiteX2502" fmla="*/ 2638069 w 18288000"/>
              <a:gd name="connsiteY2502" fmla="*/ 5027990 h 5618895"/>
              <a:gd name="connsiteX2503" fmla="*/ 2643549 w 18288000"/>
              <a:gd name="connsiteY2503" fmla="*/ 5026522 h 5618895"/>
              <a:gd name="connsiteX2504" fmla="*/ 2646089 w 18288000"/>
              <a:gd name="connsiteY2504" fmla="*/ 5014096 h 5618895"/>
              <a:gd name="connsiteX2505" fmla="*/ 2643153 w 18288000"/>
              <a:gd name="connsiteY2505" fmla="*/ 5003139 h 5618895"/>
              <a:gd name="connsiteX2506" fmla="*/ 2625250 w 18288000"/>
              <a:gd name="connsiteY2506" fmla="*/ 5002064 h 5618895"/>
              <a:gd name="connsiteX2507" fmla="*/ 2622707 w 18288000"/>
              <a:gd name="connsiteY2507" fmla="*/ 5014489 h 5618895"/>
              <a:gd name="connsiteX2508" fmla="*/ 2611750 w 18288000"/>
              <a:gd name="connsiteY2508" fmla="*/ 5017425 h 5618895"/>
              <a:gd name="connsiteX2509" fmla="*/ 2596783 w 18288000"/>
              <a:gd name="connsiteY2509" fmla="*/ 5027308 h 5618895"/>
              <a:gd name="connsiteX2510" fmla="*/ 2577804 w 18288000"/>
              <a:gd name="connsiteY2510" fmla="*/ 5044138 h 5618895"/>
              <a:gd name="connsiteX2511" fmla="*/ 2547476 w 18288000"/>
              <a:gd name="connsiteY2511" fmla="*/ 5040520 h 5618895"/>
              <a:gd name="connsiteX2512" fmla="*/ 2536516 w 18288000"/>
              <a:gd name="connsiteY2512" fmla="*/ 5043456 h 5618895"/>
              <a:gd name="connsiteX2513" fmla="*/ 2445924 w 18288000"/>
              <a:gd name="connsiteY2513" fmla="*/ 5055987 h 5618895"/>
              <a:gd name="connsiteX2514" fmla="*/ 2385264 w 18288000"/>
              <a:gd name="connsiteY2514" fmla="*/ 5048752 h 5618895"/>
              <a:gd name="connsiteX2515" fmla="*/ 2349459 w 18288000"/>
              <a:gd name="connsiteY2515" fmla="*/ 5046604 h 5618895"/>
              <a:gd name="connsiteX2516" fmla="*/ 2327544 w 18288000"/>
              <a:gd name="connsiteY2516" fmla="*/ 5052476 h 5618895"/>
              <a:gd name="connsiteX2517" fmla="*/ 2344372 w 18288000"/>
              <a:gd name="connsiteY2517" fmla="*/ 5071453 h 5618895"/>
              <a:gd name="connsiteX2518" fmla="*/ 2336351 w 18288000"/>
              <a:gd name="connsiteY2518" fmla="*/ 5085347 h 5618895"/>
              <a:gd name="connsiteX2519" fmla="*/ 2311499 w 18288000"/>
              <a:gd name="connsiteY2519" fmla="*/ 5080261 h 5618895"/>
              <a:gd name="connsiteX2520" fmla="*/ 2322458 w 18288000"/>
              <a:gd name="connsiteY2520" fmla="*/ 5077324 h 5618895"/>
              <a:gd name="connsiteX2521" fmla="*/ 2319523 w 18288000"/>
              <a:gd name="connsiteY2521" fmla="*/ 5066368 h 5618895"/>
              <a:gd name="connsiteX2522" fmla="*/ 2316586 w 18288000"/>
              <a:gd name="connsiteY2522" fmla="*/ 5055411 h 5618895"/>
              <a:gd name="connsiteX2523" fmla="*/ 2305629 w 18288000"/>
              <a:gd name="connsiteY2523" fmla="*/ 5058348 h 5618895"/>
              <a:gd name="connsiteX2524" fmla="*/ 2297608 w 18288000"/>
              <a:gd name="connsiteY2524" fmla="*/ 5072240 h 5618895"/>
              <a:gd name="connsiteX2525" fmla="*/ 2283713 w 18288000"/>
              <a:gd name="connsiteY2525" fmla="*/ 5064220 h 5618895"/>
              <a:gd name="connsiteX2526" fmla="*/ 2280778 w 18288000"/>
              <a:gd name="connsiteY2526" fmla="*/ 5053261 h 5618895"/>
              <a:gd name="connsiteX2527" fmla="*/ 2255926 w 18288000"/>
              <a:gd name="connsiteY2527" fmla="*/ 5048177 h 5618895"/>
              <a:gd name="connsiteX2528" fmla="*/ 2244969 w 18288000"/>
              <a:gd name="connsiteY2528" fmla="*/ 5051113 h 5618895"/>
              <a:gd name="connsiteX2529" fmla="*/ 2247905 w 18288000"/>
              <a:gd name="connsiteY2529" fmla="*/ 5062069 h 5618895"/>
              <a:gd name="connsiteX2530" fmla="*/ 2258863 w 18288000"/>
              <a:gd name="connsiteY2530" fmla="*/ 5059133 h 5618895"/>
              <a:gd name="connsiteX2531" fmla="*/ 2171204 w 18288000"/>
              <a:gd name="connsiteY2531" fmla="*/ 5082621 h 5618895"/>
              <a:gd name="connsiteX2532" fmla="*/ 2127376 w 18288000"/>
              <a:gd name="connsiteY2532" fmla="*/ 5094365 h 5618895"/>
              <a:gd name="connsiteX2533" fmla="*/ 2109473 w 18288000"/>
              <a:gd name="connsiteY2533" fmla="*/ 5093290 h 5618895"/>
              <a:gd name="connsiteX2534" fmla="*/ 2079142 w 18288000"/>
              <a:gd name="connsiteY2534" fmla="*/ 5089673 h 5618895"/>
              <a:gd name="connsiteX2535" fmla="*/ 2055760 w 18288000"/>
              <a:gd name="connsiteY2535" fmla="*/ 5090066 h 5618895"/>
              <a:gd name="connsiteX2536" fmla="*/ 2044803 w 18288000"/>
              <a:gd name="connsiteY2536" fmla="*/ 5093002 h 5618895"/>
              <a:gd name="connsiteX2537" fmla="*/ 2039324 w 18288000"/>
              <a:gd name="connsiteY2537" fmla="*/ 5094470 h 5618895"/>
              <a:gd name="connsiteX2538" fmla="*/ 2019952 w 18288000"/>
              <a:gd name="connsiteY2538" fmla="*/ 5087918 h 5618895"/>
              <a:gd name="connsiteX2539" fmla="*/ 2036388 w 18288000"/>
              <a:gd name="connsiteY2539" fmla="*/ 5083514 h 5618895"/>
              <a:gd name="connsiteX2540" fmla="*/ 2027973 w 18288000"/>
              <a:gd name="connsiteY2540" fmla="*/ 5074025 h 5618895"/>
              <a:gd name="connsiteX2541" fmla="*/ 2060847 w 18288000"/>
              <a:gd name="connsiteY2541" fmla="*/ 5065217 h 5618895"/>
              <a:gd name="connsiteX2542" fmla="*/ 2089706 w 18288000"/>
              <a:gd name="connsiteY2542" fmla="*/ 5063354 h 5618895"/>
              <a:gd name="connsiteX2543" fmla="*/ 2118568 w 18288000"/>
              <a:gd name="connsiteY2543" fmla="*/ 5061493 h 5618895"/>
              <a:gd name="connsiteX2544" fmla="*/ 2187248 w 18288000"/>
              <a:gd name="connsiteY2544" fmla="*/ 5054834 h 5618895"/>
              <a:gd name="connsiteX2545" fmla="*/ 2220119 w 18288000"/>
              <a:gd name="connsiteY2545" fmla="*/ 5046026 h 5618895"/>
              <a:gd name="connsiteX2546" fmla="*/ 2204758 w 18288000"/>
              <a:gd name="connsiteY2546" fmla="*/ 5032526 h 5618895"/>
              <a:gd name="connsiteX2547" fmla="*/ 2203291 w 18288000"/>
              <a:gd name="connsiteY2547" fmla="*/ 5027049 h 5618895"/>
              <a:gd name="connsiteX2548" fmla="*/ 2217182 w 18288000"/>
              <a:gd name="connsiteY2548" fmla="*/ 5035070 h 5618895"/>
              <a:gd name="connsiteX2549" fmla="*/ 2226672 w 18288000"/>
              <a:gd name="connsiteY2549" fmla="*/ 5026654 h 5618895"/>
              <a:gd name="connsiteX2550" fmla="*/ 2225206 w 18288000"/>
              <a:gd name="connsiteY2550" fmla="*/ 5021177 h 5618895"/>
              <a:gd name="connsiteX2551" fmla="*/ 2214247 w 18288000"/>
              <a:gd name="connsiteY2551" fmla="*/ 5024113 h 5618895"/>
              <a:gd name="connsiteX2552" fmla="*/ 2203291 w 18288000"/>
              <a:gd name="connsiteY2552" fmla="*/ 5027049 h 5618895"/>
              <a:gd name="connsiteX2553" fmla="*/ 2189396 w 18288000"/>
              <a:gd name="connsiteY2553" fmla="*/ 5019027 h 5618895"/>
              <a:gd name="connsiteX2554" fmla="*/ 2171493 w 18288000"/>
              <a:gd name="connsiteY2554" fmla="*/ 5017952 h 5618895"/>
              <a:gd name="connsiteX2555" fmla="*/ 2161610 w 18288000"/>
              <a:gd name="connsiteY2555" fmla="*/ 5002984 h 5618895"/>
              <a:gd name="connsiteX2556" fmla="*/ 2164152 w 18288000"/>
              <a:gd name="connsiteY2556" fmla="*/ 4990559 h 5618895"/>
              <a:gd name="connsiteX2557" fmla="*/ 2171099 w 18288000"/>
              <a:gd name="connsiteY2557" fmla="*/ 4994571 h 5618895"/>
              <a:gd name="connsiteX2558" fmla="*/ 2183523 w 18288000"/>
              <a:gd name="connsiteY2558" fmla="*/ 4997112 h 5618895"/>
              <a:gd name="connsiteX2559" fmla="*/ 2202897 w 18288000"/>
              <a:gd name="connsiteY2559" fmla="*/ 5003666 h 5618895"/>
              <a:gd name="connsiteX2560" fmla="*/ 2227746 w 18288000"/>
              <a:gd name="connsiteY2560" fmla="*/ 5008751 h 5618895"/>
              <a:gd name="connsiteX2561" fmla="*/ 2251129 w 18288000"/>
              <a:gd name="connsiteY2561" fmla="*/ 5008358 h 5618895"/>
              <a:gd name="connsiteX2562" fmla="*/ 2263555 w 18288000"/>
              <a:gd name="connsiteY2562" fmla="*/ 5010901 h 5618895"/>
              <a:gd name="connsiteX2563" fmla="*/ 2303374 w 18288000"/>
              <a:gd name="connsiteY2563" fmla="*/ 5006102 h 5618895"/>
              <a:gd name="connsiteX2564" fmla="*/ 2351607 w 18288000"/>
              <a:gd name="connsiteY2564" fmla="*/ 5010794 h 5618895"/>
              <a:gd name="connsiteX2565" fmla="*/ 2362564 w 18288000"/>
              <a:gd name="connsiteY2565" fmla="*/ 5007858 h 5618895"/>
              <a:gd name="connsiteX2566" fmla="*/ 2391425 w 18288000"/>
              <a:gd name="connsiteY2566" fmla="*/ 5005998 h 5618895"/>
              <a:gd name="connsiteX2567" fmla="*/ 2420287 w 18288000"/>
              <a:gd name="connsiteY2567" fmla="*/ 5004137 h 5618895"/>
              <a:gd name="connsiteX2568" fmla="*/ 2431243 w 18288000"/>
              <a:gd name="connsiteY2568" fmla="*/ 5001201 h 5618895"/>
              <a:gd name="connsiteX2569" fmla="*/ 2442200 w 18288000"/>
              <a:gd name="connsiteY2569" fmla="*/ 4998265 h 5618895"/>
              <a:gd name="connsiteX2570" fmla="*/ 2467050 w 18288000"/>
              <a:gd name="connsiteY2570" fmla="*/ 5003349 h 5618895"/>
              <a:gd name="connsiteX2571" fmla="*/ 2502858 w 18288000"/>
              <a:gd name="connsiteY2571" fmla="*/ 5005500 h 5618895"/>
              <a:gd name="connsiteX2572" fmla="*/ 2519296 w 18288000"/>
              <a:gd name="connsiteY2572" fmla="*/ 5001096 h 5618895"/>
              <a:gd name="connsiteX2573" fmla="*/ 2524773 w 18288000"/>
              <a:gd name="connsiteY2573" fmla="*/ 4999628 h 5618895"/>
              <a:gd name="connsiteX2574" fmla="*/ 2538668 w 18288000"/>
              <a:gd name="connsiteY2574" fmla="*/ 5007648 h 5618895"/>
              <a:gd name="connsiteX2575" fmla="*/ 2552559 w 18288000"/>
              <a:gd name="connsiteY2575" fmla="*/ 5015669 h 5618895"/>
              <a:gd name="connsiteX2576" fmla="*/ 2555497 w 18288000"/>
              <a:gd name="connsiteY2576" fmla="*/ 5026627 h 5618895"/>
              <a:gd name="connsiteX2577" fmla="*/ 2569388 w 18288000"/>
              <a:gd name="connsiteY2577" fmla="*/ 5034648 h 5618895"/>
              <a:gd name="connsiteX2578" fmla="*/ 2578878 w 18288000"/>
              <a:gd name="connsiteY2578" fmla="*/ 5026232 h 5618895"/>
              <a:gd name="connsiteX2579" fmla="*/ 2585432 w 18288000"/>
              <a:gd name="connsiteY2579" fmla="*/ 5006861 h 5618895"/>
              <a:gd name="connsiteX2580" fmla="*/ 2557644 w 18288000"/>
              <a:gd name="connsiteY2580" fmla="*/ 4990820 h 5618895"/>
              <a:gd name="connsiteX2581" fmla="*/ 2525848 w 18288000"/>
              <a:gd name="connsiteY2581" fmla="*/ 4981722 h 5618895"/>
              <a:gd name="connsiteX2582" fmla="*/ 2496986 w 18288000"/>
              <a:gd name="connsiteY2582" fmla="*/ 4983585 h 5618895"/>
              <a:gd name="connsiteX2583" fmla="*/ 2475074 w 18288000"/>
              <a:gd name="connsiteY2583" fmla="*/ 4989457 h 5618895"/>
              <a:gd name="connsiteX2584" fmla="*/ 2495519 w 18288000"/>
              <a:gd name="connsiteY2584" fmla="*/ 4978106 h 5618895"/>
              <a:gd name="connsiteX2585" fmla="*/ 2515965 w 18288000"/>
              <a:gd name="connsiteY2585" fmla="*/ 4966755 h 5618895"/>
              <a:gd name="connsiteX2586" fmla="*/ 17284368 w 18288000"/>
              <a:gd name="connsiteY2586" fmla="*/ 4966222 h 5618895"/>
              <a:gd name="connsiteX2587" fmla="*/ 17267934 w 18288000"/>
              <a:gd name="connsiteY2587" fmla="*/ 4970626 h 5618895"/>
              <a:gd name="connsiteX2588" fmla="*/ 17281828 w 18288000"/>
              <a:gd name="connsiteY2588" fmla="*/ 4978646 h 5618895"/>
              <a:gd name="connsiteX2589" fmla="*/ 17292782 w 18288000"/>
              <a:gd name="connsiteY2589" fmla="*/ 4975711 h 5618895"/>
              <a:gd name="connsiteX2590" fmla="*/ 17284368 w 18288000"/>
              <a:gd name="connsiteY2590" fmla="*/ 4966222 h 5618895"/>
              <a:gd name="connsiteX2591" fmla="*/ 6710316 w 18288000"/>
              <a:gd name="connsiteY2591" fmla="*/ 4965454 h 5618895"/>
              <a:gd name="connsiteX2592" fmla="*/ 6724548 w 18288000"/>
              <a:gd name="connsiteY2592" fmla="*/ 4972857 h 5618895"/>
              <a:gd name="connsiteX2593" fmla="*/ 6713729 w 18288000"/>
              <a:gd name="connsiteY2593" fmla="*/ 4976272 h 5618895"/>
              <a:gd name="connsiteX2594" fmla="*/ 11633134 w 18288000"/>
              <a:gd name="connsiteY2594" fmla="*/ 4965173 h 5618895"/>
              <a:gd name="connsiteX2595" fmla="*/ 11636549 w 18288000"/>
              <a:gd name="connsiteY2595" fmla="*/ 4975990 h 5618895"/>
              <a:gd name="connsiteX2596" fmla="*/ 11622317 w 18288000"/>
              <a:gd name="connsiteY2596" fmla="*/ 4968586 h 5618895"/>
              <a:gd name="connsiteX2597" fmla="*/ 5128151 w 18288000"/>
              <a:gd name="connsiteY2597" fmla="*/ 4965171 h 5618895"/>
              <a:gd name="connsiteX2598" fmla="*/ 5131565 w 18288000"/>
              <a:gd name="connsiteY2598" fmla="*/ 4975989 h 5618895"/>
              <a:gd name="connsiteX2599" fmla="*/ 5117333 w 18288000"/>
              <a:gd name="connsiteY2599" fmla="*/ 4968586 h 5618895"/>
              <a:gd name="connsiteX2600" fmla="*/ 8405719 w 18288000"/>
              <a:gd name="connsiteY2600" fmla="*/ 4964556 h 5618895"/>
              <a:gd name="connsiteX2601" fmla="*/ 8412834 w 18288000"/>
              <a:gd name="connsiteY2601" fmla="*/ 4968258 h 5618895"/>
              <a:gd name="connsiteX2602" fmla="*/ 8410556 w 18288000"/>
              <a:gd name="connsiteY2602" fmla="*/ 4970465 h 5618895"/>
              <a:gd name="connsiteX2603" fmla="*/ 8400309 w 18288000"/>
              <a:gd name="connsiteY2603" fmla="*/ 4966263 h 5618895"/>
              <a:gd name="connsiteX2604" fmla="*/ 8405719 w 18288000"/>
              <a:gd name="connsiteY2604" fmla="*/ 4964556 h 5618895"/>
              <a:gd name="connsiteX2605" fmla="*/ 1900731 w 18288000"/>
              <a:gd name="connsiteY2605" fmla="*/ 4964556 h 5618895"/>
              <a:gd name="connsiteX2606" fmla="*/ 1907847 w 18288000"/>
              <a:gd name="connsiteY2606" fmla="*/ 4968258 h 5618895"/>
              <a:gd name="connsiteX2607" fmla="*/ 1905570 w 18288000"/>
              <a:gd name="connsiteY2607" fmla="*/ 4970464 h 5618895"/>
              <a:gd name="connsiteX2608" fmla="*/ 1895321 w 18288000"/>
              <a:gd name="connsiteY2608" fmla="*/ 4966265 h 5618895"/>
              <a:gd name="connsiteX2609" fmla="*/ 1900731 w 18288000"/>
              <a:gd name="connsiteY2609" fmla="*/ 4964556 h 5618895"/>
              <a:gd name="connsiteX2610" fmla="*/ 13196362 w 18288000"/>
              <a:gd name="connsiteY2610" fmla="*/ 4964386 h 5618895"/>
              <a:gd name="connsiteX2611" fmla="*/ 13205314 w 18288000"/>
              <a:gd name="connsiteY2611" fmla="*/ 4964923 h 5618895"/>
              <a:gd name="connsiteX2612" fmla="*/ 13215809 w 18288000"/>
              <a:gd name="connsiteY2612" fmla="*/ 4967071 h 5618895"/>
              <a:gd name="connsiteX2613" fmla="*/ 13215300 w 18288000"/>
              <a:gd name="connsiteY2613" fmla="*/ 4965455 h 5618895"/>
              <a:gd name="connsiteX2614" fmla="*/ 13229533 w 18288000"/>
              <a:gd name="connsiteY2614" fmla="*/ 4972858 h 5618895"/>
              <a:gd name="connsiteX2615" fmla="*/ 13218714 w 18288000"/>
              <a:gd name="connsiteY2615" fmla="*/ 4976272 h 5618895"/>
              <a:gd name="connsiteX2616" fmla="*/ 13216074 w 18288000"/>
              <a:gd name="connsiteY2616" fmla="*/ 4967912 h 5618895"/>
              <a:gd name="connsiteX2617" fmla="*/ 13195823 w 18288000"/>
              <a:gd name="connsiteY2617" fmla="*/ 4973338 h 5618895"/>
              <a:gd name="connsiteX2618" fmla="*/ 13194355 w 18288000"/>
              <a:gd name="connsiteY2618" fmla="*/ 4967859 h 5618895"/>
              <a:gd name="connsiteX2619" fmla="*/ 13196362 w 18288000"/>
              <a:gd name="connsiteY2619" fmla="*/ 4964386 h 5618895"/>
              <a:gd name="connsiteX2620" fmla="*/ 14238551 w 18288000"/>
              <a:gd name="connsiteY2620" fmla="*/ 4964051 h 5618895"/>
              <a:gd name="connsiteX2621" fmla="*/ 14288250 w 18288000"/>
              <a:gd name="connsiteY2621" fmla="*/ 4974222 h 5618895"/>
              <a:gd name="connsiteX2622" fmla="*/ 14291186 w 18288000"/>
              <a:gd name="connsiteY2622" fmla="*/ 4985179 h 5618895"/>
              <a:gd name="connsiteX2623" fmla="*/ 14267804 w 18288000"/>
              <a:gd name="connsiteY2623" fmla="*/ 4985572 h 5618895"/>
              <a:gd name="connsiteX2624" fmla="*/ 14255378 w 18288000"/>
              <a:gd name="connsiteY2624" fmla="*/ 4983030 h 5618895"/>
              <a:gd name="connsiteX2625" fmla="*/ 14219572 w 18288000"/>
              <a:gd name="connsiteY2625" fmla="*/ 4980879 h 5618895"/>
              <a:gd name="connsiteX2626" fmla="*/ 14216636 w 18288000"/>
              <a:gd name="connsiteY2626" fmla="*/ 4969923 h 5618895"/>
              <a:gd name="connsiteX2627" fmla="*/ 14238551 w 18288000"/>
              <a:gd name="connsiteY2627" fmla="*/ 4964051 h 5618895"/>
              <a:gd name="connsiteX2628" fmla="*/ 16077438 w 18288000"/>
              <a:gd name="connsiteY2628" fmla="*/ 4963135 h 5618895"/>
              <a:gd name="connsiteX2629" fmla="*/ 16071019 w 18288000"/>
              <a:gd name="connsiteY2629" fmla="*/ 4974250 h 5618895"/>
              <a:gd name="connsiteX2630" fmla="*/ 16073955 w 18288000"/>
              <a:gd name="connsiteY2630" fmla="*/ 4985207 h 5618895"/>
              <a:gd name="connsiteX2631" fmla="*/ 16086382 w 18288000"/>
              <a:gd name="connsiteY2631" fmla="*/ 4987750 h 5618895"/>
              <a:gd name="connsiteX2632" fmla="*/ 16076892 w 18288000"/>
              <a:gd name="connsiteY2632" fmla="*/ 4996165 h 5618895"/>
              <a:gd name="connsiteX2633" fmla="*/ 16054977 w 18288000"/>
              <a:gd name="connsiteY2633" fmla="*/ 5002037 h 5618895"/>
              <a:gd name="connsiteX2634" fmla="*/ 16045096 w 18288000"/>
              <a:gd name="connsiteY2634" fmla="*/ 4987069 h 5618895"/>
              <a:gd name="connsiteX2635" fmla="*/ 16046169 w 18288000"/>
              <a:gd name="connsiteY2635" fmla="*/ 4969166 h 5618895"/>
              <a:gd name="connsiteX2636" fmla="*/ 16057126 w 18288000"/>
              <a:gd name="connsiteY2636" fmla="*/ 4966230 h 5618895"/>
              <a:gd name="connsiteX2637" fmla="*/ 16072559 w 18288000"/>
              <a:gd name="connsiteY2637" fmla="*/ 4963563 h 5618895"/>
              <a:gd name="connsiteX2638" fmla="*/ 13803771 w 18288000"/>
              <a:gd name="connsiteY2638" fmla="*/ 4963110 h 5618895"/>
              <a:gd name="connsiteX2639" fmla="*/ 13875385 w 18288000"/>
              <a:gd name="connsiteY2639" fmla="*/ 4967409 h 5618895"/>
              <a:gd name="connsiteX2640" fmla="*/ 13911193 w 18288000"/>
              <a:gd name="connsiteY2640" fmla="*/ 4969558 h 5618895"/>
              <a:gd name="connsiteX2641" fmla="*/ 13947002 w 18288000"/>
              <a:gd name="connsiteY2641" fmla="*/ 4971706 h 5618895"/>
              <a:gd name="connsiteX2642" fmla="*/ 13938980 w 18288000"/>
              <a:gd name="connsiteY2642" fmla="*/ 4985601 h 5618895"/>
              <a:gd name="connsiteX2643" fmla="*/ 13920000 w 18288000"/>
              <a:gd name="connsiteY2643" fmla="*/ 5002429 h 5618895"/>
              <a:gd name="connsiteX2644" fmla="*/ 13903968 w 18288000"/>
              <a:gd name="connsiteY2644" fmla="*/ 4999147 h 5618895"/>
              <a:gd name="connsiteX2645" fmla="*/ 13907026 w 18288000"/>
              <a:gd name="connsiteY2645" fmla="*/ 5008848 h 5618895"/>
              <a:gd name="connsiteX2646" fmla="*/ 13896209 w 18288000"/>
              <a:gd name="connsiteY2646" fmla="*/ 5012261 h 5618895"/>
              <a:gd name="connsiteX2647" fmla="*/ 13903119 w 18288000"/>
              <a:gd name="connsiteY2647" fmla="*/ 4998975 h 5618895"/>
              <a:gd name="connsiteX2648" fmla="*/ 13870301 w 18288000"/>
              <a:gd name="connsiteY2648" fmla="*/ 4992258 h 5618895"/>
              <a:gd name="connsiteX2649" fmla="*/ 13831556 w 18288000"/>
              <a:gd name="connsiteY2649" fmla="*/ 4979153 h 5618895"/>
              <a:gd name="connsiteX2650" fmla="*/ 13817663 w 18288000"/>
              <a:gd name="connsiteY2650" fmla="*/ 4971131 h 5618895"/>
              <a:gd name="connsiteX2651" fmla="*/ 11489665 w 18288000"/>
              <a:gd name="connsiteY2651" fmla="*/ 4962868 h 5618895"/>
              <a:gd name="connsiteX2652" fmla="*/ 11503896 w 18288000"/>
              <a:gd name="connsiteY2652" fmla="*/ 4970274 h 5618895"/>
              <a:gd name="connsiteX2653" fmla="*/ 11493080 w 18288000"/>
              <a:gd name="connsiteY2653" fmla="*/ 4973687 h 5618895"/>
              <a:gd name="connsiteX2654" fmla="*/ 11489665 w 18288000"/>
              <a:gd name="connsiteY2654" fmla="*/ 4962868 h 5618895"/>
              <a:gd name="connsiteX2655" fmla="*/ 4984683 w 18288000"/>
              <a:gd name="connsiteY2655" fmla="*/ 4962868 h 5618895"/>
              <a:gd name="connsiteX2656" fmla="*/ 4998912 w 18288000"/>
              <a:gd name="connsiteY2656" fmla="*/ 4970273 h 5618895"/>
              <a:gd name="connsiteX2657" fmla="*/ 4988095 w 18288000"/>
              <a:gd name="connsiteY2657" fmla="*/ 4973687 h 5618895"/>
              <a:gd name="connsiteX2658" fmla="*/ 4984683 w 18288000"/>
              <a:gd name="connsiteY2658" fmla="*/ 4962868 h 5618895"/>
              <a:gd name="connsiteX2659" fmla="*/ 9623573 w 18288000"/>
              <a:gd name="connsiteY2659" fmla="*/ 4961988 h 5618895"/>
              <a:gd name="connsiteX2660" fmla="*/ 9626985 w 18288000"/>
              <a:gd name="connsiteY2660" fmla="*/ 4972808 h 5618895"/>
              <a:gd name="connsiteX2661" fmla="*/ 9616166 w 18288000"/>
              <a:gd name="connsiteY2661" fmla="*/ 4976221 h 5618895"/>
              <a:gd name="connsiteX2662" fmla="*/ 9623573 w 18288000"/>
              <a:gd name="connsiteY2662" fmla="*/ 4961988 h 5618895"/>
              <a:gd name="connsiteX2663" fmla="*/ 5103101 w 18288000"/>
              <a:gd name="connsiteY2663" fmla="*/ 4961180 h 5618895"/>
              <a:gd name="connsiteX2664" fmla="*/ 5109930 w 18288000"/>
              <a:gd name="connsiteY2664" fmla="*/ 4982816 h 5618895"/>
              <a:gd name="connsiteX2665" fmla="*/ 5059828 w 18288000"/>
              <a:gd name="connsiteY2665" fmla="*/ 4974838 h 5618895"/>
              <a:gd name="connsiteX2666" fmla="*/ 5103101 w 18288000"/>
              <a:gd name="connsiteY2666" fmla="*/ 4961180 h 5618895"/>
              <a:gd name="connsiteX2667" fmla="*/ 11382062 w 18288000"/>
              <a:gd name="connsiteY2667" fmla="*/ 4961141 h 5618895"/>
              <a:gd name="connsiteX2668" fmla="*/ 11421344 w 18288000"/>
              <a:gd name="connsiteY2668" fmla="*/ 4972536 h 5618895"/>
              <a:gd name="connsiteX2669" fmla="*/ 11349608 w 18288000"/>
              <a:gd name="connsiteY2669" fmla="*/ 4971384 h 5618895"/>
              <a:gd name="connsiteX2670" fmla="*/ 4877077 w 18288000"/>
              <a:gd name="connsiteY2670" fmla="*/ 4961140 h 5618895"/>
              <a:gd name="connsiteX2671" fmla="*/ 4916361 w 18288000"/>
              <a:gd name="connsiteY2671" fmla="*/ 4972534 h 5618895"/>
              <a:gd name="connsiteX2672" fmla="*/ 4844625 w 18288000"/>
              <a:gd name="connsiteY2672" fmla="*/ 4971383 h 5618895"/>
              <a:gd name="connsiteX2673" fmla="*/ 16079042 w 18288000"/>
              <a:gd name="connsiteY2673" fmla="*/ 4960358 h 5618895"/>
              <a:gd name="connsiteX2674" fmla="*/ 16079732 w 18288000"/>
              <a:gd name="connsiteY2674" fmla="*/ 4962936 h 5618895"/>
              <a:gd name="connsiteX2675" fmla="*/ 16077438 w 18288000"/>
              <a:gd name="connsiteY2675" fmla="*/ 4963135 h 5618895"/>
              <a:gd name="connsiteX2676" fmla="*/ 16959556 w 18288000"/>
              <a:gd name="connsiteY2676" fmla="*/ 4959304 h 5618895"/>
              <a:gd name="connsiteX2677" fmla="*/ 16962492 w 18288000"/>
              <a:gd name="connsiteY2677" fmla="*/ 4970260 h 5618895"/>
              <a:gd name="connsiteX2678" fmla="*/ 16965428 w 18288000"/>
              <a:gd name="connsiteY2678" fmla="*/ 4981218 h 5618895"/>
              <a:gd name="connsiteX2679" fmla="*/ 16954470 w 18288000"/>
              <a:gd name="connsiteY2679" fmla="*/ 4984154 h 5618895"/>
              <a:gd name="connsiteX2680" fmla="*/ 16951536 w 18288000"/>
              <a:gd name="connsiteY2680" fmla="*/ 4973196 h 5618895"/>
              <a:gd name="connsiteX2681" fmla="*/ 16948598 w 18288000"/>
              <a:gd name="connsiteY2681" fmla="*/ 4962240 h 5618895"/>
              <a:gd name="connsiteX2682" fmla="*/ 6993842 w 18288000"/>
              <a:gd name="connsiteY2682" fmla="*/ 4959243 h 5618895"/>
              <a:gd name="connsiteX2683" fmla="*/ 6986440 w 18288000"/>
              <a:gd name="connsiteY2683" fmla="*/ 4973473 h 5618895"/>
              <a:gd name="connsiteX2684" fmla="*/ 6983026 w 18288000"/>
              <a:gd name="connsiteY2684" fmla="*/ 4962656 h 5618895"/>
              <a:gd name="connsiteX2685" fmla="*/ 11073309 w 18288000"/>
              <a:gd name="connsiteY2685" fmla="*/ 4955356 h 5618895"/>
              <a:gd name="connsiteX2686" fmla="*/ 11069608 w 18288000"/>
              <a:gd name="connsiteY2686" fmla="*/ 4962471 h 5618895"/>
              <a:gd name="connsiteX2687" fmla="*/ 11065904 w 18288000"/>
              <a:gd name="connsiteY2687" fmla="*/ 4969587 h 5618895"/>
              <a:gd name="connsiteX2688" fmla="*/ 11051672 w 18288000"/>
              <a:gd name="connsiteY2688" fmla="*/ 4962183 h 5618895"/>
              <a:gd name="connsiteX2689" fmla="*/ 11062491 w 18288000"/>
              <a:gd name="connsiteY2689" fmla="*/ 4958767 h 5618895"/>
              <a:gd name="connsiteX2690" fmla="*/ 11073309 w 18288000"/>
              <a:gd name="connsiteY2690" fmla="*/ 4955356 h 5618895"/>
              <a:gd name="connsiteX2691" fmla="*/ 4568326 w 18288000"/>
              <a:gd name="connsiteY2691" fmla="*/ 4955354 h 5618895"/>
              <a:gd name="connsiteX2692" fmla="*/ 4564621 w 18288000"/>
              <a:gd name="connsiteY2692" fmla="*/ 4962470 h 5618895"/>
              <a:gd name="connsiteX2693" fmla="*/ 4560920 w 18288000"/>
              <a:gd name="connsiteY2693" fmla="*/ 4969587 h 5618895"/>
              <a:gd name="connsiteX2694" fmla="*/ 4546689 w 18288000"/>
              <a:gd name="connsiteY2694" fmla="*/ 4962182 h 5618895"/>
              <a:gd name="connsiteX2695" fmla="*/ 4557506 w 18288000"/>
              <a:gd name="connsiteY2695" fmla="*/ 4958768 h 5618895"/>
              <a:gd name="connsiteX2696" fmla="*/ 4568326 w 18288000"/>
              <a:gd name="connsiteY2696" fmla="*/ 4955354 h 5618895"/>
              <a:gd name="connsiteX2697" fmla="*/ 13586790 w 18288000"/>
              <a:gd name="connsiteY2697" fmla="*/ 4955272 h 5618895"/>
              <a:gd name="connsiteX2698" fmla="*/ 13595613 w 18288000"/>
              <a:gd name="connsiteY2698" fmla="*/ 4964385 h 5618895"/>
              <a:gd name="connsiteX2699" fmla="*/ 13583088 w 18288000"/>
              <a:gd name="connsiteY2699" fmla="*/ 4962389 h 5618895"/>
              <a:gd name="connsiteX2700" fmla="*/ 13586790 w 18288000"/>
              <a:gd name="connsiteY2700" fmla="*/ 4955272 h 5618895"/>
              <a:gd name="connsiteX2701" fmla="*/ 7081806 w 18288000"/>
              <a:gd name="connsiteY2701" fmla="*/ 4955271 h 5618895"/>
              <a:gd name="connsiteX2702" fmla="*/ 7090629 w 18288000"/>
              <a:gd name="connsiteY2702" fmla="*/ 4964383 h 5618895"/>
              <a:gd name="connsiteX2703" fmla="*/ 7078102 w 18288000"/>
              <a:gd name="connsiteY2703" fmla="*/ 4962389 h 5618895"/>
              <a:gd name="connsiteX2704" fmla="*/ 7081806 w 18288000"/>
              <a:gd name="connsiteY2704" fmla="*/ 4955271 h 5618895"/>
              <a:gd name="connsiteX2705" fmla="*/ 2383692 w 18288000"/>
              <a:gd name="connsiteY2705" fmla="*/ 4955222 h 5618895"/>
              <a:gd name="connsiteX2706" fmla="*/ 2397585 w 18288000"/>
              <a:gd name="connsiteY2706" fmla="*/ 4963243 h 5618895"/>
              <a:gd name="connsiteX2707" fmla="*/ 2386627 w 18288000"/>
              <a:gd name="connsiteY2707" fmla="*/ 4966179 h 5618895"/>
              <a:gd name="connsiteX2708" fmla="*/ 11155634 w 18288000"/>
              <a:gd name="connsiteY2708" fmla="*/ 4954291 h 5618895"/>
              <a:gd name="connsiteX2709" fmla="*/ 11153639 w 18288000"/>
              <a:gd name="connsiteY2709" fmla="*/ 4966818 h 5618895"/>
              <a:gd name="connsiteX2710" fmla="*/ 11146525 w 18288000"/>
              <a:gd name="connsiteY2710" fmla="*/ 4963114 h 5618895"/>
              <a:gd name="connsiteX2711" fmla="*/ 11155634 w 18288000"/>
              <a:gd name="connsiteY2711" fmla="*/ 4954291 h 5618895"/>
              <a:gd name="connsiteX2712" fmla="*/ 11001573 w 18288000"/>
              <a:gd name="connsiteY2712" fmla="*/ 4954204 h 5618895"/>
              <a:gd name="connsiteX2713" fmla="*/ 11014099 w 18288000"/>
              <a:gd name="connsiteY2713" fmla="*/ 4956198 h 5618895"/>
              <a:gd name="connsiteX2714" fmla="*/ 11004986 w 18288000"/>
              <a:gd name="connsiteY2714" fmla="*/ 4965022 h 5618895"/>
              <a:gd name="connsiteX2715" fmla="*/ 10994170 w 18288000"/>
              <a:gd name="connsiteY2715" fmla="*/ 4968435 h 5618895"/>
              <a:gd name="connsiteX2716" fmla="*/ 4496587 w 18288000"/>
              <a:gd name="connsiteY2716" fmla="*/ 4954204 h 5618895"/>
              <a:gd name="connsiteX2717" fmla="*/ 4509112 w 18288000"/>
              <a:gd name="connsiteY2717" fmla="*/ 4956198 h 5618895"/>
              <a:gd name="connsiteX2718" fmla="*/ 4500002 w 18288000"/>
              <a:gd name="connsiteY2718" fmla="*/ 4965021 h 5618895"/>
              <a:gd name="connsiteX2719" fmla="*/ 4489185 w 18288000"/>
              <a:gd name="connsiteY2719" fmla="*/ 4968434 h 5618895"/>
              <a:gd name="connsiteX2720" fmla="*/ 13355097 w 18288000"/>
              <a:gd name="connsiteY2720" fmla="*/ 4954147 h 5618895"/>
              <a:gd name="connsiteX2721" fmla="*/ 13368993 w 18288000"/>
              <a:gd name="connsiteY2721" fmla="*/ 4962169 h 5618895"/>
              <a:gd name="connsiteX2722" fmla="*/ 13358034 w 18288000"/>
              <a:gd name="connsiteY2722" fmla="*/ 4965105 h 5618895"/>
              <a:gd name="connsiteX2723" fmla="*/ 13344142 w 18288000"/>
              <a:gd name="connsiteY2723" fmla="*/ 4957082 h 5618895"/>
              <a:gd name="connsiteX2724" fmla="*/ 13355097 w 18288000"/>
              <a:gd name="connsiteY2724" fmla="*/ 4954147 h 5618895"/>
              <a:gd name="connsiteX2725" fmla="*/ 9595513 w 18288000"/>
              <a:gd name="connsiteY2725" fmla="*/ 4953989 h 5618895"/>
              <a:gd name="connsiteX2726" fmla="*/ 9598924 w 18288000"/>
              <a:gd name="connsiteY2726" fmla="*/ 4964808 h 5618895"/>
              <a:gd name="connsiteX2727" fmla="*/ 9588106 w 18288000"/>
              <a:gd name="connsiteY2727" fmla="*/ 4968223 h 5618895"/>
              <a:gd name="connsiteX2728" fmla="*/ 3090526 w 18288000"/>
              <a:gd name="connsiteY2728" fmla="*/ 4953988 h 5618895"/>
              <a:gd name="connsiteX2729" fmla="*/ 3093940 w 18288000"/>
              <a:gd name="connsiteY2729" fmla="*/ 4964807 h 5618895"/>
              <a:gd name="connsiteX2730" fmla="*/ 3083121 w 18288000"/>
              <a:gd name="connsiteY2730" fmla="*/ 4968222 h 5618895"/>
              <a:gd name="connsiteX2731" fmla="*/ 2218545 w 18288000"/>
              <a:gd name="connsiteY2731" fmla="*/ 4952496 h 5618895"/>
              <a:gd name="connsiteX2732" fmla="*/ 2232439 w 18288000"/>
              <a:gd name="connsiteY2732" fmla="*/ 4960519 h 5618895"/>
              <a:gd name="connsiteX2733" fmla="*/ 2221481 w 18288000"/>
              <a:gd name="connsiteY2733" fmla="*/ 4963455 h 5618895"/>
              <a:gd name="connsiteX2734" fmla="*/ 17666608 w 18288000"/>
              <a:gd name="connsiteY2734" fmla="*/ 4951881 h 5618895"/>
              <a:gd name="connsiteX2735" fmla="*/ 17680404 w 18288000"/>
              <a:gd name="connsiteY2735" fmla="*/ 4954056 h 5618895"/>
              <a:gd name="connsiteX2736" fmla="*/ 17699778 w 18288000"/>
              <a:gd name="connsiteY2736" fmla="*/ 4960609 h 5618895"/>
              <a:gd name="connsiteX2737" fmla="*/ 17677862 w 18288000"/>
              <a:gd name="connsiteY2737" fmla="*/ 4966481 h 5618895"/>
              <a:gd name="connsiteX2738" fmla="*/ 17663966 w 18288000"/>
              <a:gd name="connsiteY2738" fmla="*/ 4958460 h 5618895"/>
              <a:gd name="connsiteX2739" fmla="*/ 17666608 w 18288000"/>
              <a:gd name="connsiteY2739" fmla="*/ 4951881 h 5618895"/>
              <a:gd name="connsiteX2740" fmla="*/ 13674750 w 18288000"/>
              <a:gd name="connsiteY2740" fmla="*/ 4951303 h 5618895"/>
              <a:gd name="connsiteX2741" fmla="*/ 13667348 w 18288000"/>
              <a:gd name="connsiteY2741" fmla="*/ 4965536 h 5618895"/>
              <a:gd name="connsiteX2742" fmla="*/ 13653115 w 18288000"/>
              <a:gd name="connsiteY2742" fmla="*/ 4958130 h 5618895"/>
              <a:gd name="connsiteX2743" fmla="*/ 13658525 w 18288000"/>
              <a:gd name="connsiteY2743" fmla="*/ 4956424 h 5618895"/>
              <a:gd name="connsiteX2744" fmla="*/ 13674750 w 18288000"/>
              <a:gd name="connsiteY2744" fmla="*/ 4951303 h 5618895"/>
              <a:gd name="connsiteX2745" fmla="*/ 7169768 w 18288000"/>
              <a:gd name="connsiteY2745" fmla="*/ 4951303 h 5618895"/>
              <a:gd name="connsiteX2746" fmla="*/ 7162363 w 18288000"/>
              <a:gd name="connsiteY2746" fmla="*/ 4965535 h 5618895"/>
              <a:gd name="connsiteX2747" fmla="*/ 7148130 w 18288000"/>
              <a:gd name="connsiteY2747" fmla="*/ 4958131 h 5618895"/>
              <a:gd name="connsiteX2748" fmla="*/ 7153538 w 18288000"/>
              <a:gd name="connsiteY2748" fmla="*/ 4956423 h 5618895"/>
              <a:gd name="connsiteX2749" fmla="*/ 7169768 w 18288000"/>
              <a:gd name="connsiteY2749" fmla="*/ 4951303 h 5618895"/>
              <a:gd name="connsiteX2750" fmla="*/ 11618500 w 18288000"/>
              <a:gd name="connsiteY2750" fmla="*/ 4950959 h 5618895"/>
              <a:gd name="connsiteX2751" fmla="*/ 11611095 w 18288000"/>
              <a:gd name="connsiteY2751" fmla="*/ 4965192 h 5618895"/>
              <a:gd name="connsiteX2752" fmla="*/ 11609009 w 18288000"/>
              <a:gd name="connsiteY2752" fmla="*/ 4964108 h 5618895"/>
              <a:gd name="connsiteX2753" fmla="*/ 11614914 w 18288000"/>
              <a:gd name="connsiteY2753" fmla="*/ 4982818 h 5618895"/>
              <a:gd name="connsiteX2754" fmla="*/ 11564814 w 18288000"/>
              <a:gd name="connsiteY2754" fmla="*/ 4974838 h 5618895"/>
              <a:gd name="connsiteX2755" fmla="*/ 11605160 w 18288000"/>
              <a:gd name="connsiteY2755" fmla="*/ 4962104 h 5618895"/>
              <a:gd name="connsiteX2756" fmla="*/ 11596861 w 18288000"/>
              <a:gd name="connsiteY2756" fmla="*/ 4957787 h 5618895"/>
              <a:gd name="connsiteX2757" fmla="*/ 11607680 w 18288000"/>
              <a:gd name="connsiteY2757" fmla="*/ 4954373 h 5618895"/>
              <a:gd name="connsiteX2758" fmla="*/ 11618500 w 18288000"/>
              <a:gd name="connsiteY2758" fmla="*/ 4950959 h 5618895"/>
              <a:gd name="connsiteX2759" fmla="*/ 2312076 w 18288000"/>
              <a:gd name="connsiteY2759" fmla="*/ 4950924 h 5618895"/>
              <a:gd name="connsiteX2760" fmla="*/ 2325970 w 18288000"/>
              <a:gd name="connsiteY2760" fmla="*/ 4958944 h 5618895"/>
              <a:gd name="connsiteX2761" fmla="*/ 2339862 w 18288000"/>
              <a:gd name="connsiteY2761" fmla="*/ 4966966 h 5618895"/>
              <a:gd name="connsiteX2762" fmla="*/ 2293097 w 18288000"/>
              <a:gd name="connsiteY2762" fmla="*/ 4967752 h 5618895"/>
              <a:gd name="connsiteX2763" fmla="*/ 2254353 w 18288000"/>
              <a:gd name="connsiteY2763" fmla="*/ 4954647 h 5618895"/>
              <a:gd name="connsiteX2764" fmla="*/ 2290162 w 18288000"/>
              <a:gd name="connsiteY2764" fmla="*/ 4956795 h 5618895"/>
              <a:gd name="connsiteX2765" fmla="*/ 10868920 w 18288000"/>
              <a:gd name="connsiteY2765" fmla="*/ 4948487 h 5618895"/>
              <a:gd name="connsiteX2766" fmla="*/ 10872335 w 18288000"/>
              <a:gd name="connsiteY2766" fmla="*/ 4959304 h 5618895"/>
              <a:gd name="connsiteX2767" fmla="*/ 10858103 w 18288000"/>
              <a:gd name="connsiteY2767" fmla="*/ 4951901 h 5618895"/>
              <a:gd name="connsiteX2768" fmla="*/ 4363936 w 18288000"/>
              <a:gd name="connsiteY2768" fmla="*/ 4948485 h 5618895"/>
              <a:gd name="connsiteX2769" fmla="*/ 4367350 w 18288000"/>
              <a:gd name="connsiteY2769" fmla="*/ 4959304 h 5618895"/>
              <a:gd name="connsiteX2770" fmla="*/ 4353118 w 18288000"/>
              <a:gd name="connsiteY2770" fmla="*/ 4951900 h 5618895"/>
              <a:gd name="connsiteX2771" fmla="*/ 16040297 w 18288000"/>
              <a:gd name="connsiteY2771" fmla="*/ 4947251 h 5618895"/>
              <a:gd name="connsiteX2772" fmla="*/ 16032275 w 18288000"/>
              <a:gd name="connsiteY2772" fmla="*/ 4961144 h 5618895"/>
              <a:gd name="connsiteX2773" fmla="*/ 16021318 w 18288000"/>
              <a:gd name="connsiteY2773" fmla="*/ 4964079 h 5618895"/>
              <a:gd name="connsiteX2774" fmla="*/ 16025330 w 18288000"/>
              <a:gd name="connsiteY2774" fmla="*/ 4957133 h 5618895"/>
              <a:gd name="connsiteX2775" fmla="*/ 16029339 w 18288000"/>
              <a:gd name="connsiteY2775" fmla="*/ 4950187 h 5618895"/>
              <a:gd name="connsiteX2776" fmla="*/ 9821131 w 18288000"/>
              <a:gd name="connsiteY2776" fmla="*/ 4947223 h 5618895"/>
              <a:gd name="connsiteX2777" fmla="*/ 9835360 w 18288000"/>
              <a:gd name="connsiteY2777" fmla="*/ 4954626 h 5618895"/>
              <a:gd name="connsiteX2778" fmla="*/ 9824545 w 18288000"/>
              <a:gd name="connsiteY2778" fmla="*/ 4958039 h 5618895"/>
              <a:gd name="connsiteX2779" fmla="*/ 13775985 w 18288000"/>
              <a:gd name="connsiteY2779" fmla="*/ 4947067 h 5618895"/>
              <a:gd name="connsiteX2780" fmla="*/ 13789876 w 18288000"/>
              <a:gd name="connsiteY2780" fmla="*/ 4955088 h 5618895"/>
              <a:gd name="connsiteX2781" fmla="*/ 13767961 w 18288000"/>
              <a:gd name="connsiteY2781" fmla="*/ 4960960 h 5618895"/>
              <a:gd name="connsiteX2782" fmla="*/ 13775985 w 18288000"/>
              <a:gd name="connsiteY2782" fmla="*/ 4947067 h 5618895"/>
              <a:gd name="connsiteX2783" fmla="*/ 16064226 w 18288000"/>
              <a:gd name="connsiteY2783" fmla="*/ 4946606 h 5618895"/>
              <a:gd name="connsiteX2784" fmla="*/ 16076749 w 18288000"/>
              <a:gd name="connsiteY2784" fmla="*/ 4948602 h 5618895"/>
              <a:gd name="connsiteX2785" fmla="*/ 16067641 w 18288000"/>
              <a:gd name="connsiteY2785" fmla="*/ 4957423 h 5618895"/>
              <a:gd name="connsiteX2786" fmla="*/ 16064226 w 18288000"/>
              <a:gd name="connsiteY2786" fmla="*/ 4946606 h 5618895"/>
              <a:gd name="connsiteX2787" fmla="*/ 9559243 w 18288000"/>
              <a:gd name="connsiteY2787" fmla="*/ 4946604 h 5618895"/>
              <a:gd name="connsiteX2788" fmla="*/ 9571764 w 18288000"/>
              <a:gd name="connsiteY2788" fmla="*/ 4948601 h 5618895"/>
              <a:gd name="connsiteX2789" fmla="*/ 9562655 w 18288000"/>
              <a:gd name="connsiteY2789" fmla="*/ 4957422 h 5618895"/>
              <a:gd name="connsiteX2790" fmla="*/ 9559243 w 18288000"/>
              <a:gd name="connsiteY2790" fmla="*/ 4946604 h 5618895"/>
              <a:gd name="connsiteX2791" fmla="*/ 11306061 w 18288000"/>
              <a:gd name="connsiteY2791" fmla="*/ 4946467 h 5618895"/>
              <a:gd name="connsiteX2792" fmla="*/ 11321145 w 18288000"/>
              <a:gd name="connsiteY2792" fmla="*/ 4956575 h 5618895"/>
              <a:gd name="connsiteX2793" fmla="*/ 11324558 w 18288000"/>
              <a:gd name="connsiteY2793" fmla="*/ 4967394 h 5618895"/>
              <a:gd name="connsiteX2794" fmla="*/ 11296094 w 18288000"/>
              <a:gd name="connsiteY2794" fmla="*/ 4952587 h 5618895"/>
              <a:gd name="connsiteX2795" fmla="*/ 11306061 w 18288000"/>
              <a:gd name="connsiteY2795" fmla="*/ 4946467 h 5618895"/>
              <a:gd name="connsiteX2796" fmla="*/ 4801075 w 18288000"/>
              <a:gd name="connsiteY2796" fmla="*/ 4946466 h 5618895"/>
              <a:gd name="connsiteX2797" fmla="*/ 4816160 w 18288000"/>
              <a:gd name="connsiteY2797" fmla="*/ 4956576 h 5618895"/>
              <a:gd name="connsiteX2798" fmla="*/ 4819575 w 18288000"/>
              <a:gd name="connsiteY2798" fmla="*/ 4967393 h 5618895"/>
              <a:gd name="connsiteX2799" fmla="*/ 4791110 w 18288000"/>
              <a:gd name="connsiteY2799" fmla="*/ 4952586 h 5618895"/>
              <a:gd name="connsiteX2800" fmla="*/ 4801075 w 18288000"/>
              <a:gd name="connsiteY2800" fmla="*/ 4946466 h 5618895"/>
              <a:gd name="connsiteX2801" fmla="*/ 9749395 w 18288000"/>
              <a:gd name="connsiteY2801" fmla="*/ 4946070 h 5618895"/>
              <a:gd name="connsiteX2802" fmla="*/ 9752807 w 18288000"/>
              <a:gd name="connsiteY2802" fmla="*/ 4956888 h 5618895"/>
              <a:gd name="connsiteX2803" fmla="*/ 9745695 w 18288000"/>
              <a:gd name="connsiteY2803" fmla="*/ 4953187 h 5618895"/>
              <a:gd name="connsiteX2804" fmla="*/ 9738578 w 18288000"/>
              <a:gd name="connsiteY2804" fmla="*/ 4949485 h 5618895"/>
              <a:gd name="connsiteX2805" fmla="*/ 13972332 w 18288000"/>
              <a:gd name="connsiteY2805" fmla="*/ 4944488 h 5618895"/>
              <a:gd name="connsiteX2806" fmla="*/ 13975744 w 18288000"/>
              <a:gd name="connsiteY2806" fmla="*/ 4955304 h 5618895"/>
              <a:gd name="connsiteX2807" fmla="*/ 13961513 w 18288000"/>
              <a:gd name="connsiteY2807" fmla="*/ 4947901 h 5618895"/>
              <a:gd name="connsiteX2808" fmla="*/ 7467344 w 18288000"/>
              <a:gd name="connsiteY2808" fmla="*/ 4944488 h 5618895"/>
              <a:gd name="connsiteX2809" fmla="*/ 7470760 w 18288000"/>
              <a:gd name="connsiteY2809" fmla="*/ 4955305 h 5618895"/>
              <a:gd name="connsiteX2810" fmla="*/ 7456529 w 18288000"/>
              <a:gd name="connsiteY2810" fmla="*/ 4947902 h 5618895"/>
              <a:gd name="connsiteX2811" fmla="*/ 15630543 w 18288000"/>
              <a:gd name="connsiteY2811" fmla="*/ 4943386 h 5618895"/>
              <a:gd name="connsiteX2812" fmla="*/ 15644436 w 18288000"/>
              <a:gd name="connsiteY2812" fmla="*/ 4951408 h 5618895"/>
              <a:gd name="connsiteX2813" fmla="*/ 15632011 w 18288000"/>
              <a:gd name="connsiteY2813" fmla="*/ 4948865 h 5618895"/>
              <a:gd name="connsiteX2814" fmla="*/ 15630543 w 18288000"/>
              <a:gd name="connsiteY2814" fmla="*/ 4943386 h 5618895"/>
              <a:gd name="connsiteX2815" fmla="*/ 13517049 w 18288000"/>
              <a:gd name="connsiteY2815" fmla="*/ 4941595 h 5618895"/>
              <a:gd name="connsiteX2816" fmla="*/ 13511783 w 18288000"/>
              <a:gd name="connsiteY2816" fmla="*/ 4943258 h 5618895"/>
              <a:gd name="connsiteX2817" fmla="*/ 13518547 w 18288000"/>
              <a:gd name="connsiteY2817" fmla="*/ 4943144 h 5618895"/>
              <a:gd name="connsiteX2818" fmla="*/ 10741678 w 18288000"/>
              <a:gd name="connsiteY2818" fmla="*/ 4941064 h 5618895"/>
              <a:gd name="connsiteX2819" fmla="*/ 10754202 w 18288000"/>
              <a:gd name="connsiteY2819" fmla="*/ 4943056 h 5618895"/>
              <a:gd name="connsiteX2820" fmla="*/ 10750500 w 18288000"/>
              <a:gd name="connsiteY2820" fmla="*/ 4950173 h 5618895"/>
              <a:gd name="connsiteX2821" fmla="*/ 10736270 w 18288000"/>
              <a:gd name="connsiteY2821" fmla="*/ 4942770 h 5618895"/>
              <a:gd name="connsiteX2822" fmla="*/ 10741678 w 18288000"/>
              <a:gd name="connsiteY2822" fmla="*/ 4941064 h 5618895"/>
              <a:gd name="connsiteX2823" fmla="*/ 4236693 w 18288000"/>
              <a:gd name="connsiteY2823" fmla="*/ 4941063 h 5618895"/>
              <a:gd name="connsiteX2824" fmla="*/ 4249215 w 18288000"/>
              <a:gd name="connsiteY2824" fmla="*/ 4943058 h 5618895"/>
              <a:gd name="connsiteX2825" fmla="*/ 4245516 w 18288000"/>
              <a:gd name="connsiteY2825" fmla="*/ 4950172 h 5618895"/>
              <a:gd name="connsiteX2826" fmla="*/ 4231285 w 18288000"/>
              <a:gd name="connsiteY2826" fmla="*/ 4942770 h 5618895"/>
              <a:gd name="connsiteX2827" fmla="*/ 4236693 w 18288000"/>
              <a:gd name="connsiteY2827" fmla="*/ 4941063 h 5618895"/>
              <a:gd name="connsiteX2828" fmla="*/ 10818820 w 18288000"/>
              <a:gd name="connsiteY2828" fmla="*/ 4940506 h 5618895"/>
              <a:gd name="connsiteX2829" fmla="*/ 10843872 w 18288000"/>
              <a:gd name="connsiteY2829" fmla="*/ 4944496 h 5618895"/>
              <a:gd name="connsiteX2830" fmla="*/ 10833053 w 18288000"/>
              <a:gd name="connsiteY2830" fmla="*/ 4947911 h 5618895"/>
              <a:gd name="connsiteX2831" fmla="*/ 10811418 w 18288000"/>
              <a:gd name="connsiteY2831" fmla="*/ 4954739 h 5618895"/>
              <a:gd name="connsiteX2832" fmla="*/ 4313838 w 18288000"/>
              <a:gd name="connsiteY2832" fmla="*/ 4940506 h 5618895"/>
              <a:gd name="connsiteX2833" fmla="*/ 4338887 w 18288000"/>
              <a:gd name="connsiteY2833" fmla="*/ 4944496 h 5618895"/>
              <a:gd name="connsiteX2834" fmla="*/ 4328069 w 18288000"/>
              <a:gd name="connsiteY2834" fmla="*/ 4947911 h 5618895"/>
              <a:gd name="connsiteX2835" fmla="*/ 4306433 w 18288000"/>
              <a:gd name="connsiteY2835" fmla="*/ 4954738 h 5618895"/>
              <a:gd name="connsiteX2836" fmla="*/ 8106540 w 18288000"/>
              <a:gd name="connsiteY2836" fmla="*/ 4940022 h 5618895"/>
              <a:gd name="connsiteX2837" fmla="*/ 8099139 w 18288000"/>
              <a:gd name="connsiteY2837" fmla="*/ 4954252 h 5618895"/>
              <a:gd name="connsiteX2838" fmla="*/ 8088323 w 18288000"/>
              <a:gd name="connsiteY2838" fmla="*/ 4957667 h 5618895"/>
              <a:gd name="connsiteX2839" fmla="*/ 1601554 w 18288000"/>
              <a:gd name="connsiteY2839" fmla="*/ 4940021 h 5618895"/>
              <a:gd name="connsiteX2840" fmla="*/ 1594149 w 18288000"/>
              <a:gd name="connsiteY2840" fmla="*/ 4954253 h 5618895"/>
              <a:gd name="connsiteX2841" fmla="*/ 1583331 w 18288000"/>
              <a:gd name="connsiteY2841" fmla="*/ 4957667 h 5618895"/>
              <a:gd name="connsiteX2842" fmla="*/ 17517800 w 18288000"/>
              <a:gd name="connsiteY2842" fmla="*/ 4938906 h 5618895"/>
              <a:gd name="connsiteX2843" fmla="*/ 17506846 w 18288000"/>
              <a:gd name="connsiteY2843" fmla="*/ 4941841 h 5618895"/>
              <a:gd name="connsiteX2844" fmla="*/ 17520736 w 18288000"/>
              <a:gd name="connsiteY2844" fmla="*/ 4949863 h 5618895"/>
              <a:gd name="connsiteX2845" fmla="*/ 17517800 w 18288000"/>
              <a:gd name="connsiteY2845" fmla="*/ 4938906 h 5618895"/>
              <a:gd name="connsiteX2846" fmla="*/ 16648243 w 18288000"/>
              <a:gd name="connsiteY2846" fmla="*/ 4937024 h 5618895"/>
              <a:gd name="connsiteX2847" fmla="*/ 16744708 w 18288000"/>
              <a:gd name="connsiteY2847" fmla="*/ 4946407 h 5618895"/>
              <a:gd name="connsiteX2848" fmla="*/ 16783452 w 18288000"/>
              <a:gd name="connsiteY2848" fmla="*/ 4959514 h 5618895"/>
              <a:gd name="connsiteX2849" fmla="*/ 16808304 w 18288000"/>
              <a:gd name="connsiteY2849" fmla="*/ 4964600 h 5618895"/>
              <a:gd name="connsiteX2850" fmla="*/ 16842646 w 18288000"/>
              <a:gd name="connsiteY2850" fmla="*/ 4961269 h 5618895"/>
              <a:gd name="connsiteX2851" fmla="*/ 16871504 w 18288000"/>
              <a:gd name="connsiteY2851" fmla="*/ 4959409 h 5618895"/>
              <a:gd name="connsiteX2852" fmla="*/ 16889410 w 18288000"/>
              <a:gd name="connsiteY2852" fmla="*/ 4960483 h 5618895"/>
              <a:gd name="connsiteX2853" fmla="*/ 16901834 w 18288000"/>
              <a:gd name="connsiteY2853" fmla="*/ 4963025 h 5618895"/>
              <a:gd name="connsiteX2854" fmla="*/ 16929620 w 18288000"/>
              <a:gd name="connsiteY2854" fmla="*/ 4979068 h 5618895"/>
              <a:gd name="connsiteX2855" fmla="*/ 16907706 w 18288000"/>
              <a:gd name="connsiteY2855" fmla="*/ 4984940 h 5618895"/>
              <a:gd name="connsiteX2856" fmla="*/ 16885790 w 18288000"/>
              <a:gd name="connsiteY2856" fmla="*/ 4990812 h 5618895"/>
              <a:gd name="connsiteX2857" fmla="*/ 16878846 w 18288000"/>
              <a:gd name="connsiteY2857" fmla="*/ 4986800 h 5618895"/>
              <a:gd name="connsiteX2858" fmla="*/ 16873128 w 18288000"/>
              <a:gd name="connsiteY2858" fmla="*/ 4985632 h 5618895"/>
              <a:gd name="connsiteX2859" fmla="*/ 16857824 w 18288000"/>
              <a:gd name="connsiteY2859" fmla="*/ 4986563 h 5618895"/>
              <a:gd name="connsiteX2860" fmla="*/ 16855462 w 18288000"/>
              <a:gd name="connsiteY2860" fmla="*/ 4987196 h 5618895"/>
              <a:gd name="connsiteX2861" fmla="*/ 16839026 w 18288000"/>
              <a:gd name="connsiteY2861" fmla="*/ 4991600 h 5618895"/>
              <a:gd name="connsiteX2862" fmla="*/ 16836090 w 18288000"/>
              <a:gd name="connsiteY2862" fmla="*/ 4980641 h 5618895"/>
              <a:gd name="connsiteX2863" fmla="*/ 16822196 w 18288000"/>
              <a:gd name="connsiteY2863" fmla="*/ 4972621 h 5618895"/>
              <a:gd name="connsiteX2864" fmla="*/ 16825134 w 18288000"/>
              <a:gd name="connsiteY2864" fmla="*/ 4983577 h 5618895"/>
              <a:gd name="connsiteX2865" fmla="*/ 16803218 w 18288000"/>
              <a:gd name="connsiteY2865" fmla="*/ 4989449 h 5618895"/>
              <a:gd name="connsiteX2866" fmla="*/ 16783846 w 18288000"/>
              <a:gd name="connsiteY2866" fmla="*/ 4982897 h 5618895"/>
              <a:gd name="connsiteX2867" fmla="*/ 16765944 w 18288000"/>
              <a:gd name="connsiteY2867" fmla="*/ 4981821 h 5618895"/>
              <a:gd name="connsiteX2868" fmla="*/ 16753518 w 18288000"/>
              <a:gd name="connsiteY2868" fmla="*/ 4979280 h 5618895"/>
              <a:gd name="connsiteX2869" fmla="*/ 16728667 w 18288000"/>
              <a:gd name="connsiteY2869" fmla="*/ 4974194 h 5618895"/>
              <a:gd name="connsiteX2870" fmla="*/ 16706754 w 18288000"/>
              <a:gd name="connsiteY2870" fmla="*/ 4980065 h 5618895"/>
              <a:gd name="connsiteX2871" fmla="*/ 16690316 w 18288000"/>
              <a:gd name="connsiteY2871" fmla="*/ 4984470 h 5618895"/>
              <a:gd name="connsiteX2872" fmla="*/ 16655977 w 18288000"/>
              <a:gd name="connsiteY2872" fmla="*/ 4987798 h 5618895"/>
              <a:gd name="connsiteX2873" fmla="*/ 16636604 w 18288000"/>
              <a:gd name="connsiteY2873" fmla="*/ 4981246 h 5618895"/>
              <a:gd name="connsiteX2874" fmla="*/ 16618700 w 18288000"/>
              <a:gd name="connsiteY2874" fmla="*/ 4980171 h 5618895"/>
              <a:gd name="connsiteX2875" fmla="*/ 16564989 w 18288000"/>
              <a:gd name="connsiteY2875" fmla="*/ 4976947 h 5618895"/>
              <a:gd name="connsiteX2876" fmla="*/ 16537679 w 18288000"/>
              <a:gd name="connsiteY2876" fmla="*/ 4976825 h 5618895"/>
              <a:gd name="connsiteX2877" fmla="*/ 16540747 w 18288000"/>
              <a:gd name="connsiteY2877" fmla="*/ 4986544 h 5618895"/>
              <a:gd name="connsiteX2878" fmla="*/ 16515697 w 18288000"/>
              <a:gd name="connsiteY2878" fmla="*/ 4982554 h 5618895"/>
              <a:gd name="connsiteX2879" fmla="*/ 16533902 w 18288000"/>
              <a:gd name="connsiteY2879" fmla="*/ 4976808 h 5618895"/>
              <a:gd name="connsiteX2880" fmla="*/ 16501944 w 18288000"/>
              <a:gd name="connsiteY2880" fmla="*/ 4976666 h 5618895"/>
              <a:gd name="connsiteX2881" fmla="*/ 16504878 w 18288000"/>
              <a:gd name="connsiteY2881" fmla="*/ 4985969 h 5618895"/>
              <a:gd name="connsiteX2882" fmla="*/ 16494061 w 18288000"/>
              <a:gd name="connsiteY2882" fmla="*/ 4989382 h 5618895"/>
              <a:gd name="connsiteX2883" fmla="*/ 16500679 w 18288000"/>
              <a:gd name="connsiteY2883" fmla="*/ 4976661 h 5618895"/>
              <a:gd name="connsiteX2884" fmla="*/ 16500319 w 18288000"/>
              <a:gd name="connsiteY2884" fmla="*/ 4976660 h 5618895"/>
              <a:gd name="connsiteX2885" fmla="*/ 16469991 w 18288000"/>
              <a:gd name="connsiteY2885" fmla="*/ 4973043 h 5618895"/>
              <a:gd name="connsiteX2886" fmla="*/ 16459035 w 18288000"/>
              <a:gd name="connsiteY2886" fmla="*/ 4975979 h 5618895"/>
              <a:gd name="connsiteX2887" fmla="*/ 16448077 w 18288000"/>
              <a:gd name="connsiteY2887" fmla="*/ 4978915 h 5618895"/>
              <a:gd name="connsiteX2888" fmla="*/ 16412269 w 18288000"/>
              <a:gd name="connsiteY2888" fmla="*/ 4976764 h 5618895"/>
              <a:gd name="connsiteX2889" fmla="*/ 16388886 w 18288000"/>
              <a:gd name="connsiteY2889" fmla="*/ 4977159 h 5618895"/>
              <a:gd name="connsiteX2890" fmla="*/ 16365503 w 18288000"/>
              <a:gd name="connsiteY2890" fmla="*/ 4977552 h 5618895"/>
              <a:gd name="connsiteX2891" fmla="*/ 16336641 w 18288000"/>
              <a:gd name="connsiteY2891" fmla="*/ 4979412 h 5618895"/>
              <a:gd name="connsiteX2892" fmla="*/ 16304845 w 18288000"/>
              <a:gd name="connsiteY2892" fmla="*/ 4970317 h 5618895"/>
              <a:gd name="connsiteX2893" fmla="*/ 16252602 w 18288000"/>
              <a:gd name="connsiteY2893" fmla="*/ 4972572 h 5618895"/>
              <a:gd name="connsiteX2894" fmla="*/ 16225208 w 18288000"/>
              <a:gd name="connsiteY2894" fmla="*/ 4979913 h 5618895"/>
              <a:gd name="connsiteX2895" fmla="*/ 16211315 w 18288000"/>
              <a:gd name="connsiteY2895" fmla="*/ 4971890 h 5618895"/>
              <a:gd name="connsiteX2896" fmla="*/ 16200356 w 18288000"/>
              <a:gd name="connsiteY2896" fmla="*/ 4974826 h 5618895"/>
              <a:gd name="connsiteX2897" fmla="*/ 16189400 w 18288000"/>
              <a:gd name="connsiteY2897" fmla="*/ 4977762 h 5618895"/>
              <a:gd name="connsiteX2898" fmla="*/ 16171497 w 18288000"/>
              <a:gd name="connsiteY2898" fmla="*/ 4976688 h 5618895"/>
              <a:gd name="connsiteX2899" fmla="*/ 16157603 w 18288000"/>
              <a:gd name="connsiteY2899" fmla="*/ 4968667 h 5618895"/>
              <a:gd name="connsiteX2900" fmla="*/ 16139700 w 18288000"/>
              <a:gd name="connsiteY2900" fmla="*/ 4967591 h 5618895"/>
              <a:gd name="connsiteX2901" fmla="*/ 16120720 w 18288000"/>
              <a:gd name="connsiteY2901" fmla="*/ 4984421 h 5618895"/>
              <a:gd name="connsiteX2902" fmla="*/ 16084914 w 18288000"/>
              <a:gd name="connsiteY2902" fmla="*/ 4982271 h 5618895"/>
              <a:gd name="connsiteX2903" fmla="*/ 16079732 w 18288000"/>
              <a:gd name="connsiteY2903" fmla="*/ 4962936 h 5618895"/>
              <a:gd name="connsiteX2904" fmla="*/ 16096944 w 18288000"/>
              <a:gd name="connsiteY2904" fmla="*/ 4961432 h 5618895"/>
              <a:gd name="connsiteX2905" fmla="*/ 16131285 w 18288000"/>
              <a:gd name="connsiteY2905" fmla="*/ 4958102 h 5618895"/>
              <a:gd name="connsiteX2906" fmla="*/ 16149189 w 18288000"/>
              <a:gd name="connsiteY2906" fmla="*/ 4959177 h 5618895"/>
              <a:gd name="connsiteX2907" fmla="*/ 16183528 w 18288000"/>
              <a:gd name="connsiteY2907" fmla="*/ 4955847 h 5618895"/>
              <a:gd name="connsiteX2908" fmla="*/ 16256419 w 18288000"/>
              <a:gd name="connsiteY2908" fmla="*/ 4956172 h 5618895"/>
              <a:gd name="connsiteX2909" fmla="*/ 16250680 w 18288000"/>
              <a:gd name="connsiteY2909" fmla="*/ 4953187 h 5618895"/>
              <a:gd name="connsiteX2910" fmla="*/ 16243564 w 18288000"/>
              <a:gd name="connsiteY2910" fmla="*/ 4949486 h 5618895"/>
              <a:gd name="connsiteX2911" fmla="*/ 16254380 w 18288000"/>
              <a:gd name="connsiteY2911" fmla="*/ 4946071 h 5618895"/>
              <a:gd name="connsiteX2912" fmla="*/ 16257570 w 18288000"/>
              <a:gd name="connsiteY2912" fmla="*/ 4956177 h 5618895"/>
              <a:gd name="connsiteX2913" fmla="*/ 16312865 w 18288000"/>
              <a:gd name="connsiteY2913" fmla="*/ 4956425 h 5618895"/>
              <a:gd name="connsiteX2914" fmla="*/ 16328698 w 18288000"/>
              <a:gd name="connsiteY2914" fmla="*/ 4955403 h 5618895"/>
              <a:gd name="connsiteX2915" fmla="*/ 16326115 w 18288000"/>
              <a:gd name="connsiteY2915" fmla="*/ 4947223 h 5618895"/>
              <a:gd name="connsiteX2916" fmla="*/ 16340346 w 18288000"/>
              <a:gd name="connsiteY2916" fmla="*/ 4954626 h 5618895"/>
              <a:gd name="connsiteX2917" fmla="*/ 16340246 w 18288000"/>
              <a:gd name="connsiteY2917" fmla="*/ 4954659 h 5618895"/>
              <a:gd name="connsiteX2918" fmla="*/ 16370590 w 18288000"/>
              <a:gd name="connsiteY2918" fmla="*/ 4952701 h 5618895"/>
              <a:gd name="connsiteX2919" fmla="*/ 16439269 w 18288000"/>
              <a:gd name="connsiteY2919" fmla="*/ 4946043 h 5618895"/>
              <a:gd name="connsiteX2920" fmla="*/ 16450227 w 18288000"/>
              <a:gd name="connsiteY2920" fmla="*/ 4943107 h 5618895"/>
              <a:gd name="connsiteX2921" fmla="*/ 16464119 w 18288000"/>
              <a:gd name="connsiteY2921" fmla="*/ 4951128 h 5618895"/>
              <a:gd name="connsiteX2922" fmla="*/ 16590521 w 18288000"/>
              <a:gd name="connsiteY2922" fmla="*/ 4940747 h 5618895"/>
              <a:gd name="connsiteX2923" fmla="*/ 1825308 w 18288000"/>
              <a:gd name="connsiteY2923" fmla="*/ 4936755 h 5618895"/>
              <a:gd name="connsiteX2924" fmla="*/ 1841489 w 18288000"/>
              <a:gd name="connsiteY2924" fmla="*/ 4947832 h 5618895"/>
              <a:gd name="connsiteX2925" fmla="*/ 1819574 w 18288000"/>
              <a:gd name="connsiteY2925" fmla="*/ 4953704 h 5618895"/>
              <a:gd name="connsiteX2926" fmla="*/ 1816639 w 18288000"/>
              <a:gd name="connsiteY2926" fmla="*/ 4942748 h 5618895"/>
              <a:gd name="connsiteX2927" fmla="*/ 1825308 w 18288000"/>
              <a:gd name="connsiteY2927" fmla="*/ 4936755 h 5618895"/>
              <a:gd name="connsiteX2928" fmla="*/ 15379715 w 18288000"/>
              <a:gd name="connsiteY2928" fmla="*/ 4936349 h 5618895"/>
              <a:gd name="connsiteX2929" fmla="*/ 15371695 w 18288000"/>
              <a:gd name="connsiteY2929" fmla="*/ 4950243 h 5618895"/>
              <a:gd name="connsiteX2930" fmla="*/ 15368759 w 18288000"/>
              <a:gd name="connsiteY2930" fmla="*/ 4939284 h 5618895"/>
              <a:gd name="connsiteX2931" fmla="*/ 15379715 w 18288000"/>
              <a:gd name="connsiteY2931" fmla="*/ 4936349 h 5618895"/>
              <a:gd name="connsiteX2932" fmla="*/ 8158635 w 18288000"/>
              <a:gd name="connsiteY2932" fmla="*/ 4935476 h 5618895"/>
              <a:gd name="connsiteX2933" fmla="*/ 8178274 w 18288000"/>
              <a:gd name="connsiteY2933" fmla="*/ 4941174 h 5618895"/>
              <a:gd name="connsiteX2934" fmla="*/ 8189092 w 18288000"/>
              <a:gd name="connsiteY2934" fmla="*/ 4937760 h 5618895"/>
              <a:gd name="connsiteX2935" fmla="*/ 8203328 w 18288000"/>
              <a:gd name="connsiteY2935" fmla="*/ 4945163 h 5618895"/>
              <a:gd name="connsiteX2936" fmla="*/ 8192508 w 18288000"/>
              <a:gd name="connsiteY2936" fmla="*/ 4948577 h 5618895"/>
              <a:gd name="connsiteX2937" fmla="*/ 8170872 w 18288000"/>
              <a:gd name="connsiteY2937" fmla="*/ 4955405 h 5618895"/>
              <a:gd name="connsiteX2938" fmla="*/ 8158348 w 18288000"/>
              <a:gd name="connsiteY2938" fmla="*/ 4953412 h 5618895"/>
              <a:gd name="connsiteX2939" fmla="*/ 8156640 w 18288000"/>
              <a:gd name="connsiteY2939" fmla="*/ 4948002 h 5618895"/>
              <a:gd name="connsiteX2940" fmla="*/ 8158635 w 18288000"/>
              <a:gd name="connsiteY2940" fmla="*/ 4935476 h 5618895"/>
              <a:gd name="connsiteX2941" fmla="*/ 1409253 w 18288000"/>
              <a:gd name="connsiteY2941" fmla="*/ 4934467 h 5618895"/>
              <a:gd name="connsiteX2942" fmla="*/ 1417666 w 18288000"/>
              <a:gd name="connsiteY2942" fmla="*/ 4943956 h 5618895"/>
              <a:gd name="connsiteX2943" fmla="*/ 1406710 w 18288000"/>
              <a:gd name="connsiteY2943" fmla="*/ 4946891 h 5618895"/>
              <a:gd name="connsiteX2944" fmla="*/ 1409253 w 18288000"/>
              <a:gd name="connsiteY2944" fmla="*/ 4934467 h 5618895"/>
              <a:gd name="connsiteX2945" fmla="*/ 17228796 w 18288000"/>
              <a:gd name="connsiteY2945" fmla="*/ 4934136 h 5618895"/>
              <a:gd name="connsiteX2946" fmla="*/ 17226252 w 18288000"/>
              <a:gd name="connsiteY2946" fmla="*/ 4946563 h 5618895"/>
              <a:gd name="connsiteX2947" fmla="*/ 17237210 w 18288000"/>
              <a:gd name="connsiteY2947" fmla="*/ 4943627 h 5618895"/>
              <a:gd name="connsiteX2948" fmla="*/ 17228796 w 18288000"/>
              <a:gd name="connsiteY2948" fmla="*/ 4934136 h 5618895"/>
              <a:gd name="connsiteX2949" fmla="*/ 10040731 w 18288000"/>
              <a:gd name="connsiteY2949" fmla="*/ 4932435 h 5618895"/>
              <a:gd name="connsiteX2950" fmla="*/ 10044142 w 18288000"/>
              <a:gd name="connsiteY2950" fmla="*/ 4943253 h 5618895"/>
              <a:gd name="connsiteX2951" fmla="*/ 10029910 w 18288000"/>
              <a:gd name="connsiteY2951" fmla="*/ 4935849 h 5618895"/>
              <a:gd name="connsiteX2952" fmla="*/ 3535743 w 18288000"/>
              <a:gd name="connsiteY2952" fmla="*/ 4932435 h 5618895"/>
              <a:gd name="connsiteX2953" fmla="*/ 3539158 w 18288000"/>
              <a:gd name="connsiteY2953" fmla="*/ 4943253 h 5618895"/>
              <a:gd name="connsiteX2954" fmla="*/ 3524926 w 18288000"/>
              <a:gd name="connsiteY2954" fmla="*/ 4935848 h 5618895"/>
              <a:gd name="connsiteX2955" fmla="*/ 3464007 w 18288000"/>
              <a:gd name="connsiteY2955" fmla="*/ 4931285 h 5618895"/>
              <a:gd name="connsiteX2956" fmla="*/ 3478240 w 18288000"/>
              <a:gd name="connsiteY2956" fmla="*/ 4938688 h 5618895"/>
              <a:gd name="connsiteX2957" fmla="*/ 3465715 w 18288000"/>
              <a:gd name="connsiteY2957" fmla="*/ 4936692 h 5618895"/>
              <a:gd name="connsiteX2958" fmla="*/ 3453190 w 18288000"/>
              <a:gd name="connsiteY2958" fmla="*/ 4934698 h 5618895"/>
              <a:gd name="connsiteX2959" fmla="*/ 9968997 w 18288000"/>
              <a:gd name="connsiteY2959" fmla="*/ 4931283 h 5618895"/>
              <a:gd name="connsiteX2960" fmla="*/ 9983227 w 18288000"/>
              <a:gd name="connsiteY2960" fmla="*/ 4938688 h 5618895"/>
              <a:gd name="connsiteX2961" fmla="*/ 9970700 w 18288000"/>
              <a:gd name="connsiteY2961" fmla="*/ 4936693 h 5618895"/>
              <a:gd name="connsiteX2962" fmla="*/ 9958178 w 18288000"/>
              <a:gd name="connsiteY2962" fmla="*/ 4934698 h 5618895"/>
              <a:gd name="connsiteX2963" fmla="*/ 10661119 w 18288000"/>
              <a:gd name="connsiteY2963" fmla="*/ 4930800 h 5618895"/>
              <a:gd name="connsiteX2964" fmla="*/ 10675351 w 18288000"/>
              <a:gd name="connsiteY2964" fmla="*/ 4938204 h 5618895"/>
              <a:gd name="connsiteX2965" fmla="*/ 10664533 w 18288000"/>
              <a:gd name="connsiteY2965" fmla="*/ 4941619 h 5618895"/>
              <a:gd name="connsiteX2966" fmla="*/ 4156135 w 18288000"/>
              <a:gd name="connsiteY2966" fmla="*/ 4930799 h 5618895"/>
              <a:gd name="connsiteX2967" fmla="*/ 4170365 w 18288000"/>
              <a:gd name="connsiteY2967" fmla="*/ 4938203 h 5618895"/>
              <a:gd name="connsiteX2968" fmla="*/ 4159549 w 18288000"/>
              <a:gd name="connsiteY2968" fmla="*/ 4941618 h 5618895"/>
              <a:gd name="connsiteX2969" fmla="*/ 7284594 w 18288000"/>
              <a:gd name="connsiteY2969" fmla="*/ 4930790 h 5618895"/>
              <a:gd name="connsiteX2970" fmla="*/ 7298826 w 18288000"/>
              <a:gd name="connsiteY2970" fmla="*/ 4938194 h 5618895"/>
              <a:gd name="connsiteX2971" fmla="*/ 7302242 w 18288000"/>
              <a:gd name="connsiteY2971" fmla="*/ 4949011 h 5618895"/>
              <a:gd name="connsiteX2972" fmla="*/ 7288009 w 18288000"/>
              <a:gd name="connsiteY2972" fmla="*/ 4941607 h 5618895"/>
              <a:gd name="connsiteX2973" fmla="*/ 14946920 w 18288000"/>
              <a:gd name="connsiteY2973" fmla="*/ 4930466 h 5618895"/>
              <a:gd name="connsiteX2974" fmla="*/ 14955743 w 18288000"/>
              <a:gd name="connsiteY2974" fmla="*/ 4939577 h 5618895"/>
              <a:gd name="connsiteX2975" fmla="*/ 14943218 w 18288000"/>
              <a:gd name="connsiteY2975" fmla="*/ 4937581 h 5618895"/>
              <a:gd name="connsiteX2976" fmla="*/ 14946920 w 18288000"/>
              <a:gd name="connsiteY2976" fmla="*/ 4930466 h 5618895"/>
              <a:gd name="connsiteX2977" fmla="*/ 8441932 w 18288000"/>
              <a:gd name="connsiteY2977" fmla="*/ 4930465 h 5618895"/>
              <a:gd name="connsiteX2978" fmla="*/ 8450757 w 18288000"/>
              <a:gd name="connsiteY2978" fmla="*/ 4939576 h 5618895"/>
              <a:gd name="connsiteX2979" fmla="*/ 8438236 w 18288000"/>
              <a:gd name="connsiteY2979" fmla="*/ 4937581 h 5618895"/>
              <a:gd name="connsiteX2980" fmla="*/ 8441932 w 18288000"/>
              <a:gd name="connsiteY2980" fmla="*/ 4930465 h 5618895"/>
              <a:gd name="connsiteX2981" fmla="*/ 3025780 w 18288000"/>
              <a:gd name="connsiteY2981" fmla="*/ 4929974 h 5618895"/>
              <a:gd name="connsiteX2982" fmla="*/ 3035467 w 18288000"/>
              <a:gd name="connsiteY2982" fmla="*/ 4933251 h 5618895"/>
              <a:gd name="connsiteX2983" fmla="*/ 3024508 w 18288000"/>
              <a:gd name="connsiteY2983" fmla="*/ 4936187 h 5618895"/>
              <a:gd name="connsiteX2984" fmla="*/ 3025780 w 18288000"/>
              <a:gd name="connsiteY2984" fmla="*/ 4929974 h 5618895"/>
              <a:gd name="connsiteX2985" fmla="*/ 15286360 w 18288000"/>
              <a:gd name="connsiteY2985" fmla="*/ 4929914 h 5618895"/>
              <a:gd name="connsiteX2986" fmla="*/ 15283818 w 18288000"/>
              <a:gd name="connsiteY2986" fmla="*/ 4942340 h 5618895"/>
              <a:gd name="connsiteX2987" fmla="*/ 15275401 w 18288000"/>
              <a:gd name="connsiteY2987" fmla="*/ 4932850 h 5618895"/>
              <a:gd name="connsiteX2988" fmla="*/ 15929937 w 18288000"/>
              <a:gd name="connsiteY2988" fmla="*/ 4929845 h 5618895"/>
              <a:gd name="connsiteX2989" fmla="*/ 15942363 w 18288000"/>
              <a:gd name="connsiteY2989" fmla="*/ 4932389 h 5618895"/>
              <a:gd name="connsiteX2990" fmla="*/ 15932874 w 18288000"/>
              <a:gd name="connsiteY2990" fmla="*/ 4940804 h 5618895"/>
              <a:gd name="connsiteX2991" fmla="*/ 10589384 w 18288000"/>
              <a:gd name="connsiteY2991" fmla="*/ 4929648 h 5618895"/>
              <a:gd name="connsiteX2992" fmla="*/ 10625250 w 18288000"/>
              <a:gd name="connsiteY2992" fmla="*/ 4930225 h 5618895"/>
              <a:gd name="connsiteX2993" fmla="*/ 10628663 w 18288000"/>
              <a:gd name="connsiteY2993" fmla="*/ 4941043 h 5618895"/>
              <a:gd name="connsiteX2994" fmla="*/ 10589384 w 18288000"/>
              <a:gd name="connsiteY2994" fmla="*/ 4929648 h 5618895"/>
              <a:gd name="connsiteX2995" fmla="*/ 4084399 w 18288000"/>
              <a:gd name="connsiteY2995" fmla="*/ 4929648 h 5618895"/>
              <a:gd name="connsiteX2996" fmla="*/ 4120267 w 18288000"/>
              <a:gd name="connsiteY2996" fmla="*/ 4930224 h 5618895"/>
              <a:gd name="connsiteX2997" fmla="*/ 4123678 w 18288000"/>
              <a:gd name="connsiteY2997" fmla="*/ 4941042 h 5618895"/>
              <a:gd name="connsiteX2998" fmla="*/ 4084399 w 18288000"/>
              <a:gd name="connsiteY2998" fmla="*/ 4929648 h 5618895"/>
              <a:gd name="connsiteX2999" fmla="*/ 10553515 w 18288000"/>
              <a:gd name="connsiteY2999" fmla="*/ 4929074 h 5618895"/>
              <a:gd name="connsiteX3000" fmla="*/ 10567747 w 18288000"/>
              <a:gd name="connsiteY3000" fmla="*/ 4936476 h 5618895"/>
              <a:gd name="connsiteX3001" fmla="*/ 10535294 w 18288000"/>
              <a:gd name="connsiteY3001" fmla="*/ 4946719 h 5618895"/>
              <a:gd name="connsiteX3002" fmla="*/ 4048531 w 18288000"/>
              <a:gd name="connsiteY3002" fmla="*/ 4929073 h 5618895"/>
              <a:gd name="connsiteX3003" fmla="*/ 4062762 w 18288000"/>
              <a:gd name="connsiteY3003" fmla="*/ 4936476 h 5618895"/>
              <a:gd name="connsiteX3004" fmla="*/ 4030309 w 18288000"/>
              <a:gd name="connsiteY3004" fmla="*/ 4946718 h 5618895"/>
              <a:gd name="connsiteX3005" fmla="*/ 1037676 w 18288000"/>
              <a:gd name="connsiteY3005" fmla="*/ 4928334 h 5618895"/>
              <a:gd name="connsiteX3006" fmla="*/ 1032196 w 18288000"/>
              <a:gd name="connsiteY3006" fmla="*/ 4929802 h 5618895"/>
              <a:gd name="connsiteX3007" fmla="*/ 1040613 w 18288000"/>
              <a:gd name="connsiteY3007" fmla="*/ 4939293 h 5618895"/>
              <a:gd name="connsiteX3008" fmla="*/ 1059983 w 18288000"/>
              <a:gd name="connsiteY3008" fmla="*/ 4945845 h 5618895"/>
              <a:gd name="connsiteX3009" fmla="*/ 1062527 w 18288000"/>
              <a:gd name="connsiteY3009" fmla="*/ 4933421 h 5618895"/>
              <a:gd name="connsiteX3010" fmla="*/ 1051568 w 18288000"/>
              <a:gd name="connsiteY3010" fmla="*/ 4936357 h 5618895"/>
              <a:gd name="connsiteX3011" fmla="*/ 1046090 w 18288000"/>
              <a:gd name="connsiteY3011" fmla="*/ 4937825 h 5618895"/>
              <a:gd name="connsiteX3012" fmla="*/ 1037676 w 18288000"/>
              <a:gd name="connsiteY3012" fmla="*/ 4928334 h 5618895"/>
              <a:gd name="connsiteX3013" fmla="*/ 3585691 w 18288000"/>
              <a:gd name="connsiteY3013" fmla="*/ 4926746 h 5618895"/>
              <a:gd name="connsiteX3014" fmla="*/ 3577669 w 18288000"/>
              <a:gd name="connsiteY3014" fmla="*/ 4940640 h 5618895"/>
              <a:gd name="connsiteX3015" fmla="*/ 3574732 w 18288000"/>
              <a:gd name="connsiteY3015" fmla="*/ 4929683 h 5618895"/>
              <a:gd name="connsiteX3016" fmla="*/ 3403091 w 18288000"/>
              <a:gd name="connsiteY3016" fmla="*/ 4926719 h 5618895"/>
              <a:gd name="connsiteX3017" fmla="*/ 3417325 w 18288000"/>
              <a:gd name="connsiteY3017" fmla="*/ 4934121 h 5618895"/>
              <a:gd name="connsiteX3018" fmla="*/ 3392274 w 18288000"/>
              <a:gd name="connsiteY3018" fmla="*/ 4930131 h 5618895"/>
              <a:gd name="connsiteX3019" fmla="*/ 3302262 w 18288000"/>
              <a:gd name="connsiteY3019" fmla="*/ 4926355 h 5618895"/>
              <a:gd name="connsiteX3020" fmla="*/ 3305100 w 18288000"/>
              <a:gd name="connsiteY3020" fmla="*/ 4931466 h 5618895"/>
              <a:gd name="connsiteX3021" fmla="*/ 3308036 w 18288000"/>
              <a:gd name="connsiteY3021" fmla="*/ 4942424 h 5618895"/>
              <a:gd name="connsiteX3022" fmla="*/ 3299621 w 18288000"/>
              <a:gd name="connsiteY3022" fmla="*/ 4932934 h 5618895"/>
              <a:gd name="connsiteX3023" fmla="*/ 3302262 w 18288000"/>
              <a:gd name="connsiteY3023" fmla="*/ 4926355 h 5618895"/>
              <a:gd name="connsiteX3024" fmla="*/ 1001868 w 18288000"/>
              <a:gd name="connsiteY3024" fmla="*/ 4926186 h 5618895"/>
              <a:gd name="connsiteX3025" fmla="*/ 990910 w 18288000"/>
              <a:gd name="connsiteY3025" fmla="*/ 4929122 h 5618895"/>
              <a:gd name="connsiteX3026" fmla="*/ 982889 w 18288000"/>
              <a:gd name="connsiteY3026" fmla="*/ 4943014 h 5618895"/>
              <a:gd name="connsiteX3027" fmla="*/ 11418506 w 18288000"/>
              <a:gd name="connsiteY3027" fmla="*/ 4925849 h 5618895"/>
              <a:gd name="connsiteX3028" fmla="*/ 11431030 w 18288000"/>
              <a:gd name="connsiteY3028" fmla="*/ 4927845 h 5618895"/>
              <a:gd name="connsiteX3029" fmla="*/ 11421919 w 18288000"/>
              <a:gd name="connsiteY3029" fmla="*/ 4936669 h 5618895"/>
              <a:gd name="connsiteX3030" fmla="*/ 11411103 w 18288000"/>
              <a:gd name="connsiteY3030" fmla="*/ 4940083 h 5618895"/>
              <a:gd name="connsiteX3031" fmla="*/ 11398576 w 18288000"/>
              <a:gd name="connsiteY3031" fmla="*/ 4938088 h 5618895"/>
              <a:gd name="connsiteX3032" fmla="*/ 11418506 w 18288000"/>
              <a:gd name="connsiteY3032" fmla="*/ 4925849 h 5618895"/>
              <a:gd name="connsiteX3033" fmla="*/ 4913522 w 18288000"/>
              <a:gd name="connsiteY3033" fmla="*/ 4925848 h 5618895"/>
              <a:gd name="connsiteX3034" fmla="*/ 4926046 w 18288000"/>
              <a:gd name="connsiteY3034" fmla="*/ 4927844 h 5618895"/>
              <a:gd name="connsiteX3035" fmla="*/ 4916937 w 18288000"/>
              <a:gd name="connsiteY3035" fmla="*/ 4936667 h 5618895"/>
              <a:gd name="connsiteX3036" fmla="*/ 4906118 w 18288000"/>
              <a:gd name="connsiteY3036" fmla="*/ 4940082 h 5618895"/>
              <a:gd name="connsiteX3037" fmla="*/ 4893593 w 18288000"/>
              <a:gd name="connsiteY3037" fmla="*/ 4938087 h 5618895"/>
              <a:gd name="connsiteX3038" fmla="*/ 4913522 w 18288000"/>
              <a:gd name="connsiteY3038" fmla="*/ 4925848 h 5618895"/>
              <a:gd name="connsiteX3039" fmla="*/ 3150911 w 18288000"/>
              <a:gd name="connsiteY3039" fmla="*/ 4925806 h 5618895"/>
              <a:gd name="connsiteX3040" fmla="*/ 3153848 w 18288000"/>
              <a:gd name="connsiteY3040" fmla="*/ 4936762 h 5618895"/>
              <a:gd name="connsiteX3041" fmla="*/ 3137411 w 18288000"/>
              <a:gd name="connsiteY3041" fmla="*/ 4941167 h 5618895"/>
              <a:gd name="connsiteX3042" fmla="*/ 3128996 w 18288000"/>
              <a:gd name="connsiteY3042" fmla="*/ 4931678 h 5618895"/>
              <a:gd name="connsiteX3043" fmla="*/ 10528464 w 18288000"/>
              <a:gd name="connsiteY3043" fmla="*/ 4925084 h 5618895"/>
              <a:gd name="connsiteX3044" fmla="*/ 10521064 w 18288000"/>
              <a:gd name="connsiteY3044" fmla="*/ 4939314 h 5618895"/>
              <a:gd name="connsiteX3045" fmla="*/ 10506830 w 18288000"/>
              <a:gd name="connsiteY3045" fmla="*/ 4931912 h 5618895"/>
              <a:gd name="connsiteX3046" fmla="*/ 4023481 w 18288000"/>
              <a:gd name="connsiteY3046" fmla="*/ 4925083 h 5618895"/>
              <a:gd name="connsiteX3047" fmla="*/ 4016077 w 18288000"/>
              <a:gd name="connsiteY3047" fmla="*/ 4939315 h 5618895"/>
              <a:gd name="connsiteX3048" fmla="*/ 4001845 w 18288000"/>
              <a:gd name="connsiteY3048" fmla="*/ 4931911 h 5618895"/>
              <a:gd name="connsiteX3049" fmla="*/ 10729214 w 18288000"/>
              <a:gd name="connsiteY3049" fmla="*/ 4922334 h 5618895"/>
              <a:gd name="connsiteX3050" fmla="*/ 10743444 w 18288000"/>
              <a:gd name="connsiteY3050" fmla="*/ 4929737 h 5618895"/>
              <a:gd name="connsiteX3051" fmla="*/ 10732628 w 18288000"/>
              <a:gd name="connsiteY3051" fmla="*/ 4933151 h 5618895"/>
              <a:gd name="connsiteX3052" fmla="*/ 15082295 w 18288000"/>
              <a:gd name="connsiteY3052" fmla="*/ 4922091 h 5618895"/>
              <a:gd name="connsiteX3053" fmla="*/ 15079753 w 18288000"/>
              <a:gd name="connsiteY3053" fmla="*/ 4934517 h 5618895"/>
              <a:gd name="connsiteX3054" fmla="*/ 15067329 w 18288000"/>
              <a:gd name="connsiteY3054" fmla="*/ 4931974 h 5618895"/>
              <a:gd name="connsiteX3055" fmla="*/ 15071339 w 18288000"/>
              <a:gd name="connsiteY3055" fmla="*/ 4925027 h 5618895"/>
              <a:gd name="connsiteX3056" fmla="*/ 14600754 w 18288000"/>
              <a:gd name="connsiteY3056" fmla="*/ 4921937 h 5618895"/>
              <a:gd name="connsiteX3057" fmla="*/ 14603688 w 18288000"/>
              <a:gd name="connsiteY3057" fmla="*/ 4932895 h 5618895"/>
              <a:gd name="connsiteX3058" fmla="*/ 14617582 w 18288000"/>
              <a:gd name="connsiteY3058" fmla="*/ 4940915 h 5618895"/>
              <a:gd name="connsiteX3059" fmla="*/ 319370 w 18288000"/>
              <a:gd name="connsiteY3059" fmla="*/ 4921156 h 5618895"/>
              <a:gd name="connsiteX3060" fmla="*/ 308413 w 18288000"/>
              <a:gd name="connsiteY3060" fmla="*/ 4924092 h 5618895"/>
              <a:gd name="connsiteX3061" fmla="*/ 322306 w 18288000"/>
              <a:gd name="connsiteY3061" fmla="*/ 4932114 h 5618895"/>
              <a:gd name="connsiteX3062" fmla="*/ 13822531 w 18288000"/>
              <a:gd name="connsiteY3062" fmla="*/ 4920014 h 5618895"/>
              <a:gd name="connsiteX3063" fmla="*/ 13825461 w 18288000"/>
              <a:gd name="connsiteY3063" fmla="*/ 4923535 h 5618895"/>
              <a:gd name="connsiteX3064" fmla="*/ 13832764 w 18288000"/>
              <a:gd name="connsiteY3064" fmla="*/ 4921136 h 5618895"/>
              <a:gd name="connsiteX3065" fmla="*/ 17242296 w 18288000"/>
              <a:gd name="connsiteY3065" fmla="*/ 4918776 h 5618895"/>
              <a:gd name="connsiteX3066" fmla="*/ 17244714 w 18288000"/>
              <a:gd name="connsiteY3066" fmla="*/ 4927804 h 5618895"/>
              <a:gd name="connsiteX3067" fmla="*/ 17248432 w 18288000"/>
              <a:gd name="connsiteY3067" fmla="*/ 4929738 h 5618895"/>
              <a:gd name="connsiteX3068" fmla="*/ 17246368 w 18288000"/>
              <a:gd name="connsiteY3068" fmla="*/ 4930388 h 5618895"/>
              <a:gd name="connsiteX3069" fmla="*/ 17259126 w 18288000"/>
              <a:gd name="connsiteY3069" fmla="*/ 4937754 h 5618895"/>
              <a:gd name="connsiteX3070" fmla="*/ 17256188 w 18288000"/>
              <a:gd name="connsiteY3070" fmla="*/ 4926796 h 5618895"/>
              <a:gd name="connsiteX3071" fmla="*/ 17242296 w 18288000"/>
              <a:gd name="connsiteY3071" fmla="*/ 4918776 h 5618895"/>
              <a:gd name="connsiteX3072" fmla="*/ 8931847 w 18288000"/>
              <a:gd name="connsiteY3072" fmla="*/ 4918596 h 5618895"/>
              <a:gd name="connsiteX3073" fmla="*/ 8946076 w 18288000"/>
              <a:gd name="connsiteY3073" fmla="*/ 4926001 h 5618895"/>
              <a:gd name="connsiteX3074" fmla="*/ 8941062 w 18288000"/>
              <a:gd name="connsiteY3074" fmla="*/ 4931301 h 5618895"/>
              <a:gd name="connsiteX3075" fmla="*/ 8910209 w 18288000"/>
              <a:gd name="connsiteY3075" fmla="*/ 4925424 h 5618895"/>
              <a:gd name="connsiteX3076" fmla="*/ 8931847 w 18288000"/>
              <a:gd name="connsiteY3076" fmla="*/ 4918596 h 5618895"/>
              <a:gd name="connsiteX3077" fmla="*/ 14235440 w 18288000"/>
              <a:gd name="connsiteY3077" fmla="*/ 4917278 h 5618895"/>
              <a:gd name="connsiteX3078" fmla="*/ 14237588 w 18288000"/>
              <a:gd name="connsiteY3078" fmla="*/ 4925294 h 5618895"/>
              <a:gd name="connsiteX3079" fmla="*/ 14248274 w 18288000"/>
              <a:gd name="connsiteY3079" fmla="*/ 4918239 h 5618895"/>
              <a:gd name="connsiteX3080" fmla="*/ 2396799 w 18288000"/>
              <a:gd name="connsiteY3080" fmla="*/ 4916479 h 5618895"/>
              <a:gd name="connsiteX3081" fmla="*/ 2399734 w 18288000"/>
              <a:gd name="connsiteY3081" fmla="*/ 4927435 h 5618895"/>
              <a:gd name="connsiteX3082" fmla="*/ 2385840 w 18288000"/>
              <a:gd name="connsiteY3082" fmla="*/ 4919415 h 5618895"/>
              <a:gd name="connsiteX3083" fmla="*/ 8526483 w 18288000"/>
              <a:gd name="connsiteY3083" fmla="*/ 4915677 h 5618895"/>
              <a:gd name="connsiteX3084" fmla="*/ 8524487 w 18288000"/>
              <a:gd name="connsiteY3084" fmla="*/ 4928203 h 5618895"/>
              <a:gd name="connsiteX3085" fmla="*/ 8515668 w 18288000"/>
              <a:gd name="connsiteY3085" fmla="*/ 4919091 h 5618895"/>
              <a:gd name="connsiteX3086" fmla="*/ 8526483 w 18288000"/>
              <a:gd name="connsiteY3086" fmla="*/ 4915677 h 5618895"/>
              <a:gd name="connsiteX3087" fmla="*/ 211946 w 18288000"/>
              <a:gd name="connsiteY3087" fmla="*/ 4914709 h 5618895"/>
              <a:gd name="connsiteX3088" fmla="*/ 200990 w 18288000"/>
              <a:gd name="connsiteY3088" fmla="*/ 4917645 h 5618895"/>
              <a:gd name="connsiteX3089" fmla="*/ 203926 w 18288000"/>
              <a:gd name="connsiteY3089" fmla="*/ 4928603 h 5618895"/>
              <a:gd name="connsiteX3090" fmla="*/ 1221800 w 18288000"/>
              <a:gd name="connsiteY3090" fmla="*/ 4914232 h 5618895"/>
              <a:gd name="connsiteX3091" fmla="*/ 1213779 w 18288000"/>
              <a:gd name="connsiteY3091" fmla="*/ 4928124 h 5618895"/>
              <a:gd name="connsiteX3092" fmla="*/ 1223267 w 18288000"/>
              <a:gd name="connsiteY3092" fmla="*/ 4919709 h 5618895"/>
              <a:gd name="connsiteX3093" fmla="*/ 1221800 w 18288000"/>
              <a:gd name="connsiteY3093" fmla="*/ 4914232 h 5618895"/>
              <a:gd name="connsiteX3094" fmla="*/ 10227295 w 18288000"/>
              <a:gd name="connsiteY3094" fmla="*/ 4913073 h 5618895"/>
              <a:gd name="connsiteX3095" fmla="*/ 10219889 w 18288000"/>
              <a:gd name="connsiteY3095" fmla="*/ 4927304 h 5618895"/>
              <a:gd name="connsiteX3096" fmla="*/ 10194841 w 18288000"/>
              <a:gd name="connsiteY3096" fmla="*/ 4923316 h 5618895"/>
              <a:gd name="connsiteX3097" fmla="*/ 10211067 w 18288000"/>
              <a:gd name="connsiteY3097" fmla="*/ 4918195 h 5618895"/>
              <a:gd name="connsiteX3098" fmla="*/ 10227295 w 18288000"/>
              <a:gd name="connsiteY3098" fmla="*/ 4913073 h 5618895"/>
              <a:gd name="connsiteX3099" fmla="*/ 3722308 w 18288000"/>
              <a:gd name="connsiteY3099" fmla="*/ 4913073 h 5618895"/>
              <a:gd name="connsiteX3100" fmla="*/ 3714905 w 18288000"/>
              <a:gd name="connsiteY3100" fmla="*/ 4927303 h 5618895"/>
              <a:gd name="connsiteX3101" fmla="*/ 3689856 w 18288000"/>
              <a:gd name="connsiteY3101" fmla="*/ 4923315 h 5618895"/>
              <a:gd name="connsiteX3102" fmla="*/ 3706082 w 18288000"/>
              <a:gd name="connsiteY3102" fmla="*/ 4918194 h 5618895"/>
              <a:gd name="connsiteX3103" fmla="*/ 3722308 w 18288000"/>
              <a:gd name="connsiteY3103" fmla="*/ 4913073 h 5618895"/>
              <a:gd name="connsiteX3104" fmla="*/ 10417451 w 18288000"/>
              <a:gd name="connsiteY3104" fmla="*/ 4912538 h 5618895"/>
              <a:gd name="connsiteX3105" fmla="*/ 10442502 w 18288000"/>
              <a:gd name="connsiteY3105" fmla="*/ 4916526 h 5618895"/>
              <a:gd name="connsiteX3106" fmla="*/ 10435096 w 18288000"/>
              <a:gd name="connsiteY3106" fmla="*/ 4930760 h 5618895"/>
              <a:gd name="connsiteX3107" fmla="*/ 10420864 w 18288000"/>
              <a:gd name="connsiteY3107" fmla="*/ 4923356 h 5618895"/>
              <a:gd name="connsiteX3108" fmla="*/ 10395812 w 18288000"/>
              <a:gd name="connsiteY3108" fmla="*/ 4919366 h 5618895"/>
              <a:gd name="connsiteX3109" fmla="*/ 3912466 w 18288000"/>
              <a:gd name="connsiteY3109" fmla="*/ 4912537 h 5618895"/>
              <a:gd name="connsiteX3110" fmla="*/ 3937514 w 18288000"/>
              <a:gd name="connsiteY3110" fmla="*/ 4916527 h 5618895"/>
              <a:gd name="connsiteX3111" fmla="*/ 3930110 w 18288000"/>
              <a:gd name="connsiteY3111" fmla="*/ 4930759 h 5618895"/>
              <a:gd name="connsiteX3112" fmla="*/ 3915878 w 18288000"/>
              <a:gd name="connsiteY3112" fmla="*/ 4923355 h 5618895"/>
              <a:gd name="connsiteX3113" fmla="*/ 3890829 w 18288000"/>
              <a:gd name="connsiteY3113" fmla="*/ 4919365 h 5618895"/>
              <a:gd name="connsiteX3114" fmla="*/ 15006418 w 18288000"/>
              <a:gd name="connsiteY3114" fmla="*/ 4911687 h 5618895"/>
              <a:gd name="connsiteX3115" fmla="*/ 14999015 w 18288000"/>
              <a:gd name="connsiteY3115" fmla="*/ 4925921 h 5618895"/>
              <a:gd name="connsiteX3116" fmla="*/ 14988197 w 18288000"/>
              <a:gd name="connsiteY3116" fmla="*/ 4929334 h 5618895"/>
              <a:gd name="connsiteX3117" fmla="*/ 15006418 w 18288000"/>
              <a:gd name="connsiteY3117" fmla="*/ 4911687 h 5618895"/>
              <a:gd name="connsiteX3118" fmla="*/ 8501435 w 18288000"/>
              <a:gd name="connsiteY3118" fmla="*/ 4911687 h 5618895"/>
              <a:gd name="connsiteX3119" fmla="*/ 8494032 w 18288000"/>
              <a:gd name="connsiteY3119" fmla="*/ 4925919 h 5618895"/>
              <a:gd name="connsiteX3120" fmla="*/ 8483211 w 18288000"/>
              <a:gd name="connsiteY3120" fmla="*/ 4929335 h 5618895"/>
              <a:gd name="connsiteX3121" fmla="*/ 8501435 w 18288000"/>
              <a:gd name="connsiteY3121" fmla="*/ 4911687 h 5618895"/>
              <a:gd name="connsiteX3122" fmla="*/ 7500550 w 18288000"/>
              <a:gd name="connsiteY3122" fmla="*/ 4909143 h 5618895"/>
              <a:gd name="connsiteX3123" fmla="*/ 7539659 w 18288000"/>
              <a:gd name="connsiteY3123" fmla="*/ 4909769 h 5618895"/>
              <a:gd name="connsiteX3124" fmla="*/ 7557305 w 18288000"/>
              <a:gd name="connsiteY3124" fmla="*/ 4927992 h 5618895"/>
              <a:gd name="connsiteX3125" fmla="*/ 7482154 w 18288000"/>
              <a:gd name="connsiteY3125" fmla="*/ 4916023 h 5618895"/>
              <a:gd name="connsiteX3126" fmla="*/ 7493925 w 18288000"/>
              <a:gd name="connsiteY3126" fmla="*/ 4909545 h 5618895"/>
              <a:gd name="connsiteX3127" fmla="*/ 2429670 w 18288000"/>
              <a:gd name="connsiteY3127" fmla="*/ 4907671 h 5618895"/>
              <a:gd name="connsiteX3128" fmla="*/ 2421648 w 18288000"/>
              <a:gd name="connsiteY3128" fmla="*/ 4921564 h 5618895"/>
              <a:gd name="connsiteX3129" fmla="*/ 2409223 w 18288000"/>
              <a:gd name="connsiteY3129" fmla="*/ 4919020 h 5618895"/>
              <a:gd name="connsiteX3130" fmla="*/ 2418713 w 18288000"/>
              <a:gd name="connsiteY3130" fmla="*/ 4910607 h 5618895"/>
              <a:gd name="connsiteX3131" fmla="*/ 2429670 w 18288000"/>
              <a:gd name="connsiteY3131" fmla="*/ 4907671 h 5618895"/>
              <a:gd name="connsiteX3132" fmla="*/ 3087687 w 18288000"/>
              <a:gd name="connsiteY3132" fmla="*/ 4907305 h 5618895"/>
              <a:gd name="connsiteX3133" fmla="*/ 3080284 w 18288000"/>
              <a:gd name="connsiteY3133" fmla="*/ 4921536 h 5618895"/>
              <a:gd name="connsiteX3134" fmla="*/ 3066050 w 18288000"/>
              <a:gd name="connsiteY3134" fmla="*/ 4914134 h 5618895"/>
              <a:gd name="connsiteX3135" fmla="*/ 3076870 w 18288000"/>
              <a:gd name="connsiteY3135" fmla="*/ 4910718 h 5618895"/>
              <a:gd name="connsiteX3136" fmla="*/ 3087687 w 18288000"/>
              <a:gd name="connsiteY3136" fmla="*/ 4907305 h 5618895"/>
              <a:gd name="connsiteX3137" fmla="*/ 7762448 w 18288000"/>
              <a:gd name="connsiteY3137" fmla="*/ 4907000 h 5618895"/>
              <a:gd name="connsiteX3138" fmla="*/ 7776676 w 18288000"/>
              <a:gd name="connsiteY3138" fmla="*/ 4914406 h 5618895"/>
              <a:gd name="connsiteX3139" fmla="*/ 7792904 w 18288000"/>
              <a:gd name="connsiteY3139" fmla="*/ 4909284 h 5618895"/>
              <a:gd name="connsiteX3140" fmla="*/ 7798313 w 18288000"/>
              <a:gd name="connsiteY3140" fmla="*/ 4907578 h 5618895"/>
              <a:gd name="connsiteX3141" fmla="*/ 7790912 w 18288000"/>
              <a:gd name="connsiteY3141" fmla="*/ 4921807 h 5618895"/>
              <a:gd name="connsiteX3142" fmla="*/ 7729995 w 18288000"/>
              <a:gd name="connsiteY3142" fmla="*/ 4917243 h 5618895"/>
              <a:gd name="connsiteX3143" fmla="*/ 7740808 w 18288000"/>
              <a:gd name="connsiteY3143" fmla="*/ 4913829 h 5618895"/>
              <a:gd name="connsiteX3144" fmla="*/ 21951 w 18288000"/>
              <a:gd name="connsiteY3144" fmla="*/ 4906898 h 5618895"/>
              <a:gd name="connsiteX3145" fmla="*/ 24887 w 18288000"/>
              <a:gd name="connsiteY3145" fmla="*/ 4917856 h 5618895"/>
              <a:gd name="connsiteX3146" fmla="*/ 35843 w 18288000"/>
              <a:gd name="connsiteY3146" fmla="*/ 4914920 h 5618895"/>
              <a:gd name="connsiteX3147" fmla="*/ 21951 w 18288000"/>
              <a:gd name="connsiteY3147" fmla="*/ 4906898 h 5618895"/>
              <a:gd name="connsiteX3148" fmla="*/ 10474951 w 18288000"/>
              <a:gd name="connsiteY3148" fmla="*/ 4906286 h 5618895"/>
              <a:gd name="connsiteX3149" fmla="*/ 10474665 w 18288000"/>
              <a:gd name="connsiteY3149" fmla="*/ 4924220 h 5618895"/>
              <a:gd name="connsiteX3150" fmla="*/ 10470963 w 18288000"/>
              <a:gd name="connsiteY3150" fmla="*/ 4931335 h 5618895"/>
              <a:gd name="connsiteX3151" fmla="*/ 10456735 w 18288000"/>
              <a:gd name="connsiteY3151" fmla="*/ 4923931 h 5618895"/>
              <a:gd name="connsiteX3152" fmla="*/ 10474951 w 18288000"/>
              <a:gd name="connsiteY3152" fmla="*/ 4906286 h 5618895"/>
              <a:gd name="connsiteX3153" fmla="*/ 3969967 w 18288000"/>
              <a:gd name="connsiteY3153" fmla="*/ 4906285 h 5618895"/>
              <a:gd name="connsiteX3154" fmla="*/ 3969680 w 18288000"/>
              <a:gd name="connsiteY3154" fmla="*/ 4924219 h 5618895"/>
              <a:gd name="connsiteX3155" fmla="*/ 3965977 w 18288000"/>
              <a:gd name="connsiteY3155" fmla="*/ 4931334 h 5618895"/>
              <a:gd name="connsiteX3156" fmla="*/ 3951747 w 18288000"/>
              <a:gd name="connsiteY3156" fmla="*/ 4923931 h 5618895"/>
              <a:gd name="connsiteX3157" fmla="*/ 3969967 w 18288000"/>
              <a:gd name="connsiteY3157" fmla="*/ 4906285 h 5618895"/>
              <a:gd name="connsiteX3158" fmla="*/ 15347804 w 18288000"/>
              <a:gd name="connsiteY3158" fmla="*/ 4905060 h 5618895"/>
              <a:gd name="connsiteX3159" fmla="*/ 15344358 w 18288000"/>
              <a:gd name="connsiteY3159" fmla="*/ 4908789 h 5618895"/>
              <a:gd name="connsiteX3160" fmla="*/ 15353747 w 18288000"/>
              <a:gd name="connsiteY3160" fmla="*/ 4907358 h 5618895"/>
              <a:gd name="connsiteX3161" fmla="*/ 3410317 w 18288000"/>
              <a:gd name="connsiteY3161" fmla="*/ 4904477 h 5618895"/>
              <a:gd name="connsiteX3162" fmla="*/ 3413730 w 18288000"/>
              <a:gd name="connsiteY3162" fmla="*/ 4915296 h 5618895"/>
              <a:gd name="connsiteX3163" fmla="*/ 3402915 w 18288000"/>
              <a:gd name="connsiteY3163" fmla="*/ 4918709 h 5618895"/>
              <a:gd name="connsiteX3164" fmla="*/ 2487392 w 18288000"/>
              <a:gd name="connsiteY3164" fmla="*/ 4903947 h 5618895"/>
              <a:gd name="connsiteX3165" fmla="*/ 2499817 w 18288000"/>
              <a:gd name="connsiteY3165" fmla="*/ 4906491 h 5618895"/>
              <a:gd name="connsiteX3166" fmla="*/ 2490329 w 18288000"/>
              <a:gd name="connsiteY3166" fmla="*/ 4914904 h 5618895"/>
              <a:gd name="connsiteX3167" fmla="*/ 2487392 w 18288000"/>
              <a:gd name="connsiteY3167" fmla="*/ 4903947 h 5618895"/>
              <a:gd name="connsiteX3168" fmla="*/ 10295613 w 18288000"/>
              <a:gd name="connsiteY3168" fmla="*/ 4903406 h 5618895"/>
              <a:gd name="connsiteX3169" fmla="*/ 10349416 w 18288000"/>
              <a:gd name="connsiteY3169" fmla="*/ 4904272 h 5618895"/>
              <a:gd name="connsiteX3170" fmla="*/ 10379876 w 18288000"/>
              <a:gd name="connsiteY3170" fmla="*/ 4906553 h 5618895"/>
              <a:gd name="connsiteX3171" fmla="*/ 10381585 w 18288000"/>
              <a:gd name="connsiteY3171" fmla="*/ 4911962 h 5618895"/>
              <a:gd name="connsiteX3172" fmla="*/ 10356247 w 18288000"/>
              <a:gd name="connsiteY3172" fmla="*/ 4925906 h 5618895"/>
              <a:gd name="connsiteX3173" fmla="*/ 10338312 w 18288000"/>
              <a:gd name="connsiteY3173" fmla="*/ 4925619 h 5618895"/>
              <a:gd name="connsiteX3174" fmla="*/ 10306146 w 18288000"/>
              <a:gd name="connsiteY3174" fmla="*/ 4917927 h 5618895"/>
              <a:gd name="connsiteX3175" fmla="*/ 10277394 w 18288000"/>
              <a:gd name="connsiteY3175" fmla="*/ 4921052 h 5618895"/>
              <a:gd name="connsiteX3176" fmla="*/ 10252343 w 18288000"/>
              <a:gd name="connsiteY3176" fmla="*/ 4917063 h 5618895"/>
              <a:gd name="connsiteX3177" fmla="*/ 10263160 w 18288000"/>
              <a:gd name="connsiteY3177" fmla="*/ 4913649 h 5618895"/>
              <a:gd name="connsiteX3178" fmla="*/ 3790630 w 18288000"/>
              <a:gd name="connsiteY3178" fmla="*/ 4903405 h 5618895"/>
              <a:gd name="connsiteX3179" fmla="*/ 3844431 w 18288000"/>
              <a:gd name="connsiteY3179" fmla="*/ 4904270 h 5618895"/>
              <a:gd name="connsiteX3180" fmla="*/ 3874888 w 18288000"/>
              <a:gd name="connsiteY3180" fmla="*/ 4906554 h 5618895"/>
              <a:gd name="connsiteX3181" fmla="*/ 3876596 w 18288000"/>
              <a:gd name="connsiteY3181" fmla="*/ 4911963 h 5618895"/>
              <a:gd name="connsiteX3182" fmla="*/ 3851259 w 18288000"/>
              <a:gd name="connsiteY3182" fmla="*/ 4925905 h 5618895"/>
              <a:gd name="connsiteX3183" fmla="*/ 3833325 w 18288000"/>
              <a:gd name="connsiteY3183" fmla="*/ 4925618 h 5618895"/>
              <a:gd name="connsiteX3184" fmla="*/ 3801158 w 18288000"/>
              <a:gd name="connsiteY3184" fmla="*/ 4917927 h 5618895"/>
              <a:gd name="connsiteX3185" fmla="*/ 3772409 w 18288000"/>
              <a:gd name="connsiteY3185" fmla="*/ 4921053 h 5618895"/>
              <a:gd name="connsiteX3186" fmla="*/ 3747361 w 18288000"/>
              <a:gd name="connsiteY3186" fmla="*/ 4917062 h 5618895"/>
              <a:gd name="connsiteX3187" fmla="*/ 3758174 w 18288000"/>
              <a:gd name="connsiteY3187" fmla="*/ 4913648 h 5618895"/>
              <a:gd name="connsiteX3188" fmla="*/ 1089526 w 18288000"/>
              <a:gd name="connsiteY3188" fmla="*/ 4902698 h 5618895"/>
              <a:gd name="connsiteX3189" fmla="*/ 1078568 w 18288000"/>
              <a:gd name="connsiteY3189" fmla="*/ 4905634 h 5618895"/>
              <a:gd name="connsiteX3190" fmla="*/ 1086983 w 18288000"/>
              <a:gd name="connsiteY3190" fmla="*/ 4915122 h 5618895"/>
              <a:gd name="connsiteX3191" fmla="*/ 1089526 w 18288000"/>
              <a:gd name="connsiteY3191" fmla="*/ 4902698 h 5618895"/>
              <a:gd name="connsiteX3192" fmla="*/ 2933127 w 18288000"/>
              <a:gd name="connsiteY3192" fmla="*/ 4901953 h 5618895"/>
              <a:gd name="connsiteX3193" fmla="*/ 2925106 w 18288000"/>
              <a:gd name="connsiteY3193" fmla="*/ 4915845 h 5618895"/>
              <a:gd name="connsiteX3194" fmla="*/ 2911213 w 18288000"/>
              <a:gd name="connsiteY3194" fmla="*/ 4907825 h 5618895"/>
              <a:gd name="connsiteX3195" fmla="*/ 2922171 w 18288000"/>
              <a:gd name="connsiteY3195" fmla="*/ 4904889 h 5618895"/>
              <a:gd name="connsiteX3196" fmla="*/ 2933127 w 18288000"/>
              <a:gd name="connsiteY3196" fmla="*/ 4901953 h 5618895"/>
              <a:gd name="connsiteX3197" fmla="*/ 15051817 w 18288000"/>
              <a:gd name="connsiteY3197" fmla="*/ 4901653 h 5618895"/>
              <a:gd name="connsiteX3198" fmla="*/ 15043551 w 18288000"/>
              <a:gd name="connsiteY3198" fmla="*/ 4908985 h 5618895"/>
              <a:gd name="connsiteX3199" fmla="*/ 15032594 w 18288000"/>
              <a:gd name="connsiteY3199" fmla="*/ 4911921 h 5618895"/>
              <a:gd name="connsiteX3200" fmla="*/ 15035532 w 18288000"/>
              <a:gd name="connsiteY3200" fmla="*/ 4922878 h 5618895"/>
              <a:gd name="connsiteX3201" fmla="*/ 15027508 w 18288000"/>
              <a:gd name="connsiteY3201" fmla="*/ 4936771 h 5618895"/>
              <a:gd name="connsiteX3202" fmla="*/ 15010681 w 18288000"/>
              <a:gd name="connsiteY3202" fmla="*/ 4917793 h 5618895"/>
              <a:gd name="connsiteX3203" fmla="*/ 15013711 w 18288000"/>
              <a:gd name="connsiteY3203" fmla="*/ 4902975 h 5618895"/>
              <a:gd name="connsiteX3204" fmla="*/ 14983711 w 18288000"/>
              <a:gd name="connsiteY3204" fmla="*/ 4904799 h 5618895"/>
              <a:gd name="connsiteX3205" fmla="*/ 14985830 w 18288000"/>
              <a:gd name="connsiteY3205" fmla="*/ 4912707 h 5618895"/>
              <a:gd name="connsiteX3206" fmla="*/ 14974872 w 18288000"/>
              <a:gd name="connsiteY3206" fmla="*/ 4915643 h 5618895"/>
              <a:gd name="connsiteX3207" fmla="*/ 14981040 w 18288000"/>
              <a:gd name="connsiteY3207" fmla="*/ 4904962 h 5618895"/>
              <a:gd name="connsiteX3208" fmla="*/ 14945500 w 18288000"/>
              <a:gd name="connsiteY3208" fmla="*/ 4907123 h 5618895"/>
              <a:gd name="connsiteX3209" fmla="*/ 14958025 w 18288000"/>
              <a:gd name="connsiteY3209" fmla="*/ 4909118 h 5618895"/>
              <a:gd name="connsiteX3210" fmla="*/ 14970551 w 18288000"/>
              <a:gd name="connsiteY3210" fmla="*/ 4911112 h 5618895"/>
              <a:gd name="connsiteX3211" fmla="*/ 14948915 w 18288000"/>
              <a:gd name="connsiteY3211" fmla="*/ 4917940 h 5618895"/>
              <a:gd name="connsiteX3212" fmla="*/ 14930980 w 18288000"/>
              <a:gd name="connsiteY3212" fmla="*/ 4917653 h 5618895"/>
              <a:gd name="connsiteX3213" fmla="*/ 14928080 w 18288000"/>
              <a:gd name="connsiteY3213" fmla="*/ 4916143 h 5618895"/>
              <a:gd name="connsiteX3214" fmla="*/ 14928108 w 18288000"/>
              <a:gd name="connsiteY3214" fmla="*/ 4916430 h 5618895"/>
              <a:gd name="connsiteX3215" fmla="*/ 14873320 w 18288000"/>
              <a:gd name="connsiteY3215" fmla="*/ 4931110 h 5618895"/>
              <a:gd name="connsiteX3216" fmla="*/ 14826556 w 18288000"/>
              <a:gd name="connsiteY3216" fmla="*/ 4931896 h 5618895"/>
              <a:gd name="connsiteX3217" fmla="*/ 14815598 w 18288000"/>
              <a:gd name="connsiteY3217" fmla="*/ 4934832 h 5618895"/>
              <a:gd name="connsiteX3218" fmla="*/ 14834577 w 18288000"/>
              <a:gd name="connsiteY3218" fmla="*/ 4918004 h 5618895"/>
              <a:gd name="connsiteX3219" fmla="*/ 14821630 w 18288000"/>
              <a:gd name="connsiteY3219" fmla="*/ 4910528 h 5618895"/>
              <a:gd name="connsiteX3220" fmla="*/ 14794626 w 18288000"/>
              <a:gd name="connsiteY3220" fmla="*/ 4919051 h 5618895"/>
              <a:gd name="connsiteX3221" fmla="*/ 14791257 w 18288000"/>
              <a:gd name="connsiteY3221" fmla="*/ 4917867 h 5618895"/>
              <a:gd name="connsiteX3222" fmla="*/ 14776853 w 18288000"/>
              <a:gd name="connsiteY3222" fmla="*/ 4921727 h 5618895"/>
              <a:gd name="connsiteX3223" fmla="*/ 14754940 w 18288000"/>
              <a:gd name="connsiteY3223" fmla="*/ 4927598 h 5618895"/>
              <a:gd name="connsiteX3224" fmla="*/ 14733025 w 18288000"/>
              <a:gd name="connsiteY3224" fmla="*/ 4933470 h 5618895"/>
              <a:gd name="connsiteX3225" fmla="*/ 14746919 w 18288000"/>
              <a:gd name="connsiteY3225" fmla="*/ 4941492 h 5618895"/>
              <a:gd name="connsiteX3226" fmla="*/ 14760811 w 18288000"/>
              <a:gd name="connsiteY3226" fmla="*/ 4949512 h 5618895"/>
              <a:gd name="connsiteX3227" fmla="*/ 14795151 w 18288000"/>
              <a:gd name="connsiteY3227" fmla="*/ 4946184 h 5618895"/>
              <a:gd name="connsiteX3228" fmla="*/ 14818534 w 18288000"/>
              <a:gd name="connsiteY3228" fmla="*/ 4945790 h 5618895"/>
              <a:gd name="connsiteX3229" fmla="*/ 14829492 w 18288000"/>
              <a:gd name="connsiteY3229" fmla="*/ 4942853 h 5618895"/>
              <a:gd name="connsiteX3230" fmla="*/ 14830960 w 18288000"/>
              <a:gd name="connsiteY3230" fmla="*/ 4948332 h 5618895"/>
              <a:gd name="connsiteX3231" fmla="*/ 14843385 w 18288000"/>
              <a:gd name="connsiteY3231" fmla="*/ 4950875 h 5618895"/>
              <a:gd name="connsiteX3232" fmla="*/ 14854342 w 18288000"/>
              <a:gd name="connsiteY3232" fmla="*/ 4947939 h 5618895"/>
              <a:gd name="connsiteX3233" fmla="*/ 14879192 w 18288000"/>
              <a:gd name="connsiteY3233" fmla="*/ 4953025 h 5618895"/>
              <a:gd name="connsiteX3234" fmla="*/ 14912065 w 18288000"/>
              <a:gd name="connsiteY3234" fmla="*/ 4944217 h 5618895"/>
              <a:gd name="connsiteX3235" fmla="*/ 14947871 w 18288000"/>
              <a:gd name="connsiteY3235" fmla="*/ 4946366 h 5618895"/>
              <a:gd name="connsiteX3236" fmla="*/ 14961765 w 18288000"/>
              <a:gd name="connsiteY3236" fmla="*/ 4954387 h 5618895"/>
              <a:gd name="connsiteX3237" fmla="*/ 15008531 w 18288000"/>
              <a:gd name="connsiteY3237" fmla="*/ 4953601 h 5618895"/>
              <a:gd name="connsiteX3238" fmla="*/ 15058232 w 18288000"/>
              <a:gd name="connsiteY3238" fmla="*/ 4963770 h 5618895"/>
              <a:gd name="connsiteX3239" fmla="*/ 15080147 w 18288000"/>
              <a:gd name="connsiteY3239" fmla="*/ 4957898 h 5618895"/>
              <a:gd name="connsiteX3240" fmla="*/ 15149589 w 18288000"/>
              <a:gd name="connsiteY3240" fmla="*/ 4959044 h 5618895"/>
              <a:gd name="connsiteX3241" fmla="*/ 15138494 w 18288000"/>
              <a:gd name="connsiteY3241" fmla="*/ 4953272 h 5618895"/>
              <a:gd name="connsiteX3242" fmla="*/ 15115440 w 18288000"/>
              <a:gd name="connsiteY3242" fmla="*/ 4936757 h 5618895"/>
              <a:gd name="connsiteX3243" fmla="*/ 15106616 w 18288000"/>
              <a:gd name="connsiteY3243" fmla="*/ 4927647 h 5618895"/>
              <a:gd name="connsiteX3244" fmla="*/ 15103201 w 18288000"/>
              <a:gd name="connsiteY3244" fmla="*/ 4916831 h 5618895"/>
              <a:gd name="connsiteX3245" fmla="*/ 15092385 w 18288000"/>
              <a:gd name="connsiteY3245" fmla="*/ 4920244 h 5618895"/>
              <a:gd name="connsiteX3246" fmla="*/ 15045698 w 18288000"/>
              <a:gd name="connsiteY3246" fmla="*/ 4923082 h 5618895"/>
              <a:gd name="connsiteX3247" fmla="*/ 15061925 w 18288000"/>
              <a:gd name="connsiteY3247" fmla="*/ 4917960 h 5618895"/>
              <a:gd name="connsiteX3248" fmla="*/ 15067336 w 18288000"/>
              <a:gd name="connsiteY3248" fmla="*/ 4916254 h 5618895"/>
              <a:gd name="connsiteX3249" fmla="*/ 15078154 w 18288000"/>
              <a:gd name="connsiteY3249" fmla="*/ 4912840 h 5618895"/>
              <a:gd name="connsiteX3250" fmla="*/ 15074741 w 18288000"/>
              <a:gd name="connsiteY3250" fmla="*/ 4902022 h 5618895"/>
              <a:gd name="connsiteX3251" fmla="*/ 2294389 w 18288000"/>
              <a:gd name="connsiteY3251" fmla="*/ 4901347 h 5618895"/>
              <a:gd name="connsiteX3252" fmla="*/ 2300331 w 18288000"/>
              <a:gd name="connsiteY3252" fmla="*/ 4907094 h 5618895"/>
              <a:gd name="connsiteX3253" fmla="*/ 2301799 w 18288000"/>
              <a:gd name="connsiteY3253" fmla="*/ 4912573 h 5618895"/>
              <a:gd name="connsiteX3254" fmla="*/ 2303268 w 18288000"/>
              <a:gd name="connsiteY3254" fmla="*/ 4918052 h 5618895"/>
              <a:gd name="connsiteX3255" fmla="*/ 2314225 w 18288000"/>
              <a:gd name="connsiteY3255" fmla="*/ 4915116 h 5618895"/>
              <a:gd name="connsiteX3256" fmla="*/ 2328118 w 18288000"/>
              <a:gd name="connsiteY3256" fmla="*/ 4923137 h 5618895"/>
              <a:gd name="connsiteX3257" fmla="*/ 2317162 w 18288000"/>
              <a:gd name="connsiteY3257" fmla="*/ 4926072 h 5618895"/>
              <a:gd name="connsiteX3258" fmla="*/ 2295247 w 18288000"/>
              <a:gd name="connsiteY3258" fmla="*/ 4931944 h 5618895"/>
              <a:gd name="connsiteX3259" fmla="*/ 2284290 w 18288000"/>
              <a:gd name="connsiteY3259" fmla="*/ 4934880 h 5618895"/>
              <a:gd name="connsiteX3260" fmla="*/ 2209738 w 18288000"/>
              <a:gd name="connsiteY3260" fmla="*/ 4919625 h 5618895"/>
              <a:gd name="connsiteX3261" fmla="*/ 2267459 w 18288000"/>
              <a:gd name="connsiteY3261" fmla="*/ 4915902 h 5618895"/>
              <a:gd name="connsiteX3262" fmla="*/ 2282427 w 18288000"/>
              <a:gd name="connsiteY3262" fmla="*/ 4906020 h 5618895"/>
              <a:gd name="connsiteX3263" fmla="*/ 2294389 w 18288000"/>
              <a:gd name="connsiteY3263" fmla="*/ 4901347 h 5618895"/>
              <a:gd name="connsiteX3264" fmla="*/ 1183056 w 18288000"/>
              <a:gd name="connsiteY3264" fmla="*/ 4901125 h 5618895"/>
              <a:gd name="connsiteX3265" fmla="*/ 1172099 w 18288000"/>
              <a:gd name="connsiteY3265" fmla="*/ 4904061 h 5618895"/>
              <a:gd name="connsiteX3266" fmla="*/ 1175035 w 18288000"/>
              <a:gd name="connsiteY3266" fmla="*/ 4915017 h 5618895"/>
              <a:gd name="connsiteX3267" fmla="*/ 1185992 w 18288000"/>
              <a:gd name="connsiteY3267" fmla="*/ 4912081 h 5618895"/>
              <a:gd name="connsiteX3268" fmla="*/ 1183056 w 18288000"/>
              <a:gd name="connsiteY3268" fmla="*/ 4901125 h 5618895"/>
              <a:gd name="connsiteX3269" fmla="*/ 3611292 w 18288000"/>
              <a:gd name="connsiteY3269" fmla="*/ 4900527 h 5618895"/>
              <a:gd name="connsiteX3270" fmla="*/ 3625524 w 18288000"/>
              <a:gd name="connsiteY3270" fmla="*/ 4907931 h 5618895"/>
              <a:gd name="connsiteX3271" fmla="*/ 3636342 w 18288000"/>
              <a:gd name="connsiteY3271" fmla="*/ 4904518 h 5618895"/>
              <a:gd name="connsiteX3272" fmla="*/ 3633068 w 18288000"/>
              <a:gd name="connsiteY3272" fmla="*/ 4912985 h 5618895"/>
              <a:gd name="connsiteX3273" fmla="*/ 3616410 w 18288000"/>
              <a:gd name="connsiteY3273" fmla="*/ 4916755 h 5618895"/>
              <a:gd name="connsiteX3274" fmla="*/ 3600473 w 18288000"/>
              <a:gd name="connsiteY3274" fmla="*/ 4903940 h 5618895"/>
              <a:gd name="connsiteX3275" fmla="*/ 2239674 w 18288000"/>
              <a:gd name="connsiteY3275" fmla="*/ 4899859 h 5618895"/>
              <a:gd name="connsiteX3276" fmla="*/ 2253568 w 18288000"/>
              <a:gd name="connsiteY3276" fmla="*/ 4907881 h 5618895"/>
              <a:gd name="connsiteX3277" fmla="*/ 2248088 w 18288000"/>
              <a:gd name="connsiteY3277" fmla="*/ 4909349 h 5618895"/>
              <a:gd name="connsiteX3278" fmla="*/ 2241141 w 18288000"/>
              <a:gd name="connsiteY3278" fmla="*/ 4905338 h 5618895"/>
              <a:gd name="connsiteX3279" fmla="*/ 2239674 w 18288000"/>
              <a:gd name="connsiteY3279" fmla="*/ 4899859 h 5618895"/>
              <a:gd name="connsiteX3280" fmla="*/ 14669479 w 18288000"/>
              <a:gd name="connsiteY3280" fmla="*/ 4899154 h 5618895"/>
              <a:gd name="connsiteX3281" fmla="*/ 14666494 w 18288000"/>
              <a:gd name="connsiteY3281" fmla="*/ 4904321 h 5618895"/>
              <a:gd name="connsiteX3282" fmla="*/ 14652072 w 18288000"/>
              <a:gd name="connsiteY3282" fmla="*/ 4904565 h 5618895"/>
              <a:gd name="connsiteX3283" fmla="*/ 14647743 w 18288000"/>
              <a:gd name="connsiteY3283" fmla="*/ 4905930 h 5618895"/>
              <a:gd name="connsiteX3284" fmla="*/ 14621709 w 18288000"/>
              <a:gd name="connsiteY3284" fmla="*/ 4905513 h 5618895"/>
              <a:gd name="connsiteX3285" fmla="*/ 14669430 w 18288000"/>
              <a:gd name="connsiteY3285" fmla="*/ 4915279 h 5618895"/>
              <a:gd name="connsiteX3286" fmla="*/ 14738111 w 18288000"/>
              <a:gd name="connsiteY3286" fmla="*/ 4908619 h 5618895"/>
              <a:gd name="connsiteX3287" fmla="*/ 14738819 w 18288000"/>
              <a:gd name="connsiteY3287" fmla="*/ 4907392 h 5618895"/>
              <a:gd name="connsiteX3288" fmla="*/ 14719477 w 18288000"/>
              <a:gd name="connsiteY3288" fmla="*/ 4907083 h 5618895"/>
              <a:gd name="connsiteX3289" fmla="*/ 14683610 w 18288000"/>
              <a:gd name="connsiteY3289" fmla="*/ 4906506 h 5618895"/>
              <a:gd name="connsiteX3290" fmla="*/ 1957615 w 18288000"/>
              <a:gd name="connsiteY3290" fmla="*/ 4899101 h 5618895"/>
              <a:gd name="connsiteX3291" fmla="*/ 1964561 w 18288000"/>
              <a:gd name="connsiteY3291" fmla="*/ 4903112 h 5618895"/>
              <a:gd name="connsiteX3292" fmla="*/ 1972977 w 18288000"/>
              <a:gd name="connsiteY3292" fmla="*/ 4912601 h 5618895"/>
              <a:gd name="connsiteX3293" fmla="*/ 1975912 w 18288000"/>
              <a:gd name="connsiteY3293" fmla="*/ 4923558 h 5618895"/>
              <a:gd name="connsiteX3294" fmla="*/ 1960552 w 18288000"/>
              <a:gd name="connsiteY3294" fmla="*/ 4910059 h 5618895"/>
              <a:gd name="connsiteX3295" fmla="*/ 1958717 w 18288000"/>
              <a:gd name="connsiteY3295" fmla="*/ 4903210 h 5618895"/>
              <a:gd name="connsiteX3296" fmla="*/ 2509307 w 18288000"/>
              <a:gd name="connsiteY3296" fmla="*/ 4898075 h 5618895"/>
              <a:gd name="connsiteX3297" fmla="*/ 2516253 w 18288000"/>
              <a:gd name="connsiteY3297" fmla="*/ 4902087 h 5618895"/>
              <a:gd name="connsiteX3298" fmla="*/ 2523199 w 18288000"/>
              <a:gd name="connsiteY3298" fmla="*/ 4906096 h 5618895"/>
              <a:gd name="connsiteX3299" fmla="*/ 2512244 w 18288000"/>
              <a:gd name="connsiteY3299" fmla="*/ 4909032 h 5618895"/>
              <a:gd name="connsiteX3300" fmla="*/ 3657977 w 18288000"/>
              <a:gd name="connsiteY3300" fmla="*/ 4897691 h 5618895"/>
              <a:gd name="connsiteX3301" fmla="*/ 3661391 w 18288000"/>
              <a:gd name="connsiteY3301" fmla="*/ 4908507 h 5618895"/>
              <a:gd name="connsiteX3302" fmla="*/ 3648866 w 18288000"/>
              <a:gd name="connsiteY3302" fmla="*/ 4906514 h 5618895"/>
              <a:gd name="connsiteX3303" fmla="*/ 3647159 w 18288000"/>
              <a:gd name="connsiteY3303" fmla="*/ 4901103 h 5618895"/>
              <a:gd name="connsiteX3304" fmla="*/ 4702305 w 18288000"/>
              <a:gd name="connsiteY3304" fmla="*/ 4897345 h 5618895"/>
              <a:gd name="connsiteX3305" fmla="*/ 4705720 w 18288000"/>
              <a:gd name="connsiteY3305" fmla="*/ 4908163 h 5618895"/>
              <a:gd name="connsiteX3306" fmla="*/ 4716537 w 18288000"/>
              <a:gd name="connsiteY3306" fmla="*/ 4904749 h 5618895"/>
              <a:gd name="connsiteX3307" fmla="*/ 4709422 w 18288000"/>
              <a:gd name="connsiteY3307" fmla="*/ 4901048 h 5618895"/>
              <a:gd name="connsiteX3308" fmla="*/ 4702305 w 18288000"/>
              <a:gd name="connsiteY3308" fmla="*/ 4897345 h 5618895"/>
              <a:gd name="connsiteX3309" fmla="*/ 3187995 w 18288000"/>
              <a:gd name="connsiteY3309" fmla="*/ 4897321 h 5618895"/>
              <a:gd name="connsiteX3310" fmla="*/ 3207636 w 18288000"/>
              <a:gd name="connsiteY3310" fmla="*/ 4903018 h 5618895"/>
              <a:gd name="connsiteX3311" fmla="*/ 3176889 w 18288000"/>
              <a:gd name="connsiteY3311" fmla="*/ 4918668 h 5618895"/>
              <a:gd name="connsiteX3312" fmla="*/ 3141022 w 18288000"/>
              <a:gd name="connsiteY3312" fmla="*/ 4918093 h 5618895"/>
              <a:gd name="connsiteX3313" fmla="*/ 3157246 w 18288000"/>
              <a:gd name="connsiteY3313" fmla="*/ 4912972 h 5618895"/>
              <a:gd name="connsiteX3314" fmla="*/ 3159244 w 18288000"/>
              <a:gd name="connsiteY3314" fmla="*/ 4900448 h 5618895"/>
              <a:gd name="connsiteX3315" fmla="*/ 3187995 w 18288000"/>
              <a:gd name="connsiteY3315" fmla="*/ 4897321 h 5618895"/>
              <a:gd name="connsiteX3316" fmla="*/ 3346164 w 18288000"/>
              <a:gd name="connsiteY3316" fmla="*/ 4897102 h 5618895"/>
              <a:gd name="connsiteX3317" fmla="*/ 3343070 w 18288000"/>
              <a:gd name="connsiteY3317" fmla="*/ 4897540 h 5618895"/>
              <a:gd name="connsiteX3318" fmla="*/ 3350119 w 18288000"/>
              <a:gd name="connsiteY3318" fmla="*/ 4897111 h 5618895"/>
              <a:gd name="connsiteX3319" fmla="*/ 15248545 w 18288000"/>
              <a:gd name="connsiteY3319" fmla="*/ 4896135 h 5618895"/>
              <a:gd name="connsiteX3320" fmla="*/ 15232443 w 18288000"/>
              <a:gd name="connsiteY3320" fmla="*/ 4911729 h 5618895"/>
              <a:gd name="connsiteX3321" fmla="*/ 15235856 w 18288000"/>
              <a:gd name="connsiteY3321" fmla="*/ 4922546 h 5618895"/>
              <a:gd name="connsiteX3322" fmla="*/ 15221624 w 18288000"/>
              <a:gd name="connsiteY3322" fmla="*/ 4915143 h 5618895"/>
              <a:gd name="connsiteX3323" fmla="*/ 15185757 w 18288000"/>
              <a:gd name="connsiteY3323" fmla="*/ 4914567 h 5618895"/>
              <a:gd name="connsiteX3324" fmla="*/ 15167535 w 18288000"/>
              <a:gd name="connsiteY3324" fmla="*/ 4932213 h 5618895"/>
              <a:gd name="connsiteX3325" fmla="*/ 15192297 w 18288000"/>
              <a:gd name="connsiteY3325" fmla="*/ 4954136 h 5618895"/>
              <a:gd name="connsiteX3326" fmla="*/ 15213644 w 18288000"/>
              <a:gd name="connsiteY3326" fmla="*/ 4965240 h 5618895"/>
              <a:gd name="connsiteX3327" fmla="*/ 15224464 w 18288000"/>
              <a:gd name="connsiteY3327" fmla="*/ 4961828 h 5618895"/>
              <a:gd name="connsiteX3328" fmla="*/ 15225987 w 18288000"/>
              <a:gd name="connsiteY3328" fmla="*/ 4966652 h 5618895"/>
              <a:gd name="connsiteX3329" fmla="*/ 15241282 w 18288000"/>
              <a:gd name="connsiteY3329" fmla="*/ 4967572 h 5618895"/>
              <a:gd name="connsiteX3330" fmla="*/ 15259183 w 18288000"/>
              <a:gd name="connsiteY3330" fmla="*/ 4968645 h 5618895"/>
              <a:gd name="connsiteX3331" fmla="*/ 15270142 w 18288000"/>
              <a:gd name="connsiteY3331" fmla="*/ 4965709 h 5618895"/>
              <a:gd name="connsiteX3332" fmla="*/ 15294994 w 18288000"/>
              <a:gd name="connsiteY3332" fmla="*/ 4970795 h 5618895"/>
              <a:gd name="connsiteX3333" fmla="*/ 15330801 w 18288000"/>
              <a:gd name="connsiteY3333" fmla="*/ 4972944 h 5618895"/>
              <a:gd name="connsiteX3334" fmla="*/ 15366609 w 18288000"/>
              <a:gd name="connsiteY3334" fmla="*/ 4975094 h 5618895"/>
              <a:gd name="connsiteX3335" fmla="*/ 15413372 w 18288000"/>
              <a:gd name="connsiteY3335" fmla="*/ 4974307 h 5618895"/>
              <a:gd name="connsiteX3336" fmla="*/ 15452116 w 18288000"/>
              <a:gd name="connsiteY3336" fmla="*/ 4987414 h 5618895"/>
              <a:gd name="connsiteX3337" fmla="*/ 15480978 w 18288000"/>
              <a:gd name="connsiteY3337" fmla="*/ 4985551 h 5618895"/>
              <a:gd name="connsiteX3338" fmla="*/ 15506902 w 18288000"/>
              <a:gd name="connsiteY3338" fmla="*/ 4972734 h 5618895"/>
              <a:gd name="connsiteX3339" fmla="*/ 15513850 w 18288000"/>
              <a:gd name="connsiteY3339" fmla="*/ 4976744 h 5618895"/>
              <a:gd name="connsiteX3340" fmla="*/ 15531753 w 18288000"/>
              <a:gd name="connsiteY3340" fmla="*/ 4977818 h 5618895"/>
              <a:gd name="connsiteX3341" fmla="*/ 15570498 w 18288000"/>
              <a:gd name="connsiteY3341" fmla="*/ 4990925 h 5618895"/>
              <a:gd name="connsiteX3342" fmla="*/ 15606305 w 18288000"/>
              <a:gd name="connsiteY3342" fmla="*/ 4993074 h 5618895"/>
              <a:gd name="connsiteX3343" fmla="*/ 15625677 w 18288000"/>
              <a:gd name="connsiteY3343" fmla="*/ 4999628 h 5618895"/>
              <a:gd name="connsiteX3344" fmla="*/ 15649060 w 18288000"/>
              <a:gd name="connsiteY3344" fmla="*/ 4999235 h 5618895"/>
              <a:gd name="connsiteX3345" fmla="*/ 15665273 w 18288000"/>
              <a:gd name="connsiteY3345" fmla="*/ 5000208 h 5618895"/>
              <a:gd name="connsiteX3346" fmla="*/ 15667109 w 18288000"/>
              <a:gd name="connsiteY3346" fmla="*/ 4988665 h 5618895"/>
              <a:gd name="connsiteX3347" fmla="*/ 15675934 w 18288000"/>
              <a:gd name="connsiteY3347" fmla="*/ 4997776 h 5618895"/>
              <a:gd name="connsiteX3348" fmla="*/ 15667756 w 18288000"/>
              <a:gd name="connsiteY3348" fmla="*/ 5000357 h 5618895"/>
              <a:gd name="connsiteX3349" fmla="*/ 15702772 w 18288000"/>
              <a:gd name="connsiteY3349" fmla="*/ 5002459 h 5618895"/>
              <a:gd name="connsiteX3350" fmla="*/ 15730164 w 18288000"/>
              <a:gd name="connsiteY3350" fmla="*/ 4995119 h 5618895"/>
              <a:gd name="connsiteX3351" fmla="*/ 15746601 w 18288000"/>
              <a:gd name="connsiteY3351" fmla="*/ 4990715 h 5618895"/>
              <a:gd name="connsiteX3352" fmla="*/ 15771451 w 18288000"/>
              <a:gd name="connsiteY3352" fmla="*/ 4995800 h 5618895"/>
              <a:gd name="connsiteX3353" fmla="*/ 15751687 w 18288000"/>
              <a:gd name="connsiteY3353" fmla="*/ 4965864 h 5618895"/>
              <a:gd name="connsiteX3354" fmla="*/ 15737793 w 18288000"/>
              <a:gd name="connsiteY3354" fmla="*/ 4957842 h 5618895"/>
              <a:gd name="connsiteX3355" fmla="*/ 15760327 w 18288000"/>
              <a:gd name="connsiteY3355" fmla="*/ 4954412 h 5618895"/>
              <a:gd name="connsiteX3356" fmla="*/ 15737965 w 18288000"/>
              <a:gd name="connsiteY3356" fmla="*/ 4949834 h 5618895"/>
              <a:gd name="connsiteX3357" fmla="*/ 15680243 w 18288000"/>
              <a:gd name="connsiteY3357" fmla="*/ 4953557 h 5618895"/>
              <a:gd name="connsiteX3358" fmla="*/ 15641501 w 18288000"/>
              <a:gd name="connsiteY3358" fmla="*/ 4940450 h 5618895"/>
              <a:gd name="connsiteX3359" fmla="*/ 15664884 w 18288000"/>
              <a:gd name="connsiteY3359" fmla="*/ 4940057 h 5618895"/>
              <a:gd name="connsiteX3360" fmla="*/ 15681318 w 18288000"/>
              <a:gd name="connsiteY3360" fmla="*/ 4935653 h 5618895"/>
              <a:gd name="connsiteX3361" fmla="*/ 15739040 w 18288000"/>
              <a:gd name="connsiteY3361" fmla="*/ 4931930 h 5618895"/>
              <a:gd name="connsiteX3362" fmla="*/ 15743857 w 18288000"/>
              <a:gd name="connsiteY3362" fmla="*/ 4932730 h 5618895"/>
              <a:gd name="connsiteX3363" fmla="*/ 15764794 w 18288000"/>
              <a:gd name="connsiteY3363" fmla="*/ 4927121 h 5618895"/>
              <a:gd name="connsiteX3364" fmla="*/ 15786496 w 18288000"/>
              <a:gd name="connsiteY3364" fmla="*/ 4925016 h 5618895"/>
              <a:gd name="connsiteX3365" fmla="*/ 15770456 w 18288000"/>
              <a:gd name="connsiteY3365" fmla="*/ 4920365 h 5618895"/>
              <a:gd name="connsiteX3366" fmla="*/ 15723770 w 18288000"/>
              <a:gd name="connsiteY3366" fmla="*/ 4923202 h 5618895"/>
              <a:gd name="connsiteX3367" fmla="*/ 15682496 w 18288000"/>
              <a:gd name="connsiteY3367" fmla="*/ 4924333 h 5618895"/>
              <a:gd name="connsiteX3368" fmla="*/ 15671837 w 18288000"/>
              <a:gd name="connsiteY3368" fmla="*/ 4927697 h 5618895"/>
              <a:gd name="connsiteX3369" fmla="*/ 15671261 w 18288000"/>
              <a:gd name="connsiteY3369" fmla="*/ 4928694 h 5618895"/>
              <a:gd name="connsiteX3370" fmla="*/ 15669388 w 18288000"/>
              <a:gd name="connsiteY3370" fmla="*/ 4928470 h 5618895"/>
              <a:gd name="connsiteX3371" fmla="*/ 15660860 w 18288000"/>
              <a:gd name="connsiteY3371" fmla="*/ 4931162 h 5618895"/>
              <a:gd name="connsiteX3372" fmla="*/ 15648332 w 18288000"/>
              <a:gd name="connsiteY3372" fmla="*/ 4929168 h 5618895"/>
              <a:gd name="connsiteX3373" fmla="*/ 15641219 w 18288000"/>
              <a:gd name="connsiteY3373" fmla="*/ 4925467 h 5618895"/>
              <a:gd name="connsiteX3374" fmla="*/ 15637465 w 18288000"/>
              <a:gd name="connsiteY3374" fmla="*/ 4924867 h 5618895"/>
              <a:gd name="connsiteX3375" fmla="*/ 15623029 w 18288000"/>
              <a:gd name="connsiteY3375" fmla="*/ 4924003 h 5618895"/>
              <a:gd name="connsiteX3376" fmla="*/ 15605127 w 18288000"/>
              <a:gd name="connsiteY3376" fmla="*/ 4922926 h 5618895"/>
              <a:gd name="connsiteX3377" fmla="*/ 15577733 w 18288000"/>
              <a:gd name="connsiteY3377" fmla="*/ 4930267 h 5618895"/>
              <a:gd name="connsiteX3378" fmla="*/ 15514137 w 18288000"/>
              <a:gd name="connsiteY3378" fmla="*/ 4912076 h 5618895"/>
              <a:gd name="connsiteX3379" fmla="*/ 15513983 w 18288000"/>
              <a:gd name="connsiteY3379" fmla="*/ 4911492 h 5618895"/>
              <a:gd name="connsiteX3380" fmla="*/ 15505151 w 18288000"/>
              <a:gd name="connsiteY3380" fmla="*/ 4908931 h 5618895"/>
              <a:gd name="connsiteX3381" fmla="*/ 15483513 w 18288000"/>
              <a:gd name="connsiteY3381" fmla="*/ 4915760 h 5618895"/>
              <a:gd name="connsiteX3382" fmla="*/ 15462155 w 18288000"/>
              <a:gd name="connsiteY3382" fmla="*/ 4915416 h 5618895"/>
              <a:gd name="connsiteX3383" fmla="*/ 15481266 w 18288000"/>
              <a:gd name="connsiteY3383" fmla="*/ 4920884 h 5618895"/>
              <a:gd name="connsiteX3384" fmla="*/ 15484201 w 18288000"/>
              <a:gd name="connsiteY3384" fmla="*/ 4931840 h 5618895"/>
              <a:gd name="connsiteX3385" fmla="*/ 15465223 w 18288000"/>
              <a:gd name="connsiteY3385" fmla="*/ 4948671 h 5618895"/>
              <a:gd name="connsiteX3386" fmla="*/ 15462287 w 18288000"/>
              <a:gd name="connsiteY3386" fmla="*/ 4937712 h 5618895"/>
              <a:gd name="connsiteX3387" fmla="*/ 15448396 w 18288000"/>
              <a:gd name="connsiteY3387" fmla="*/ 4929691 h 5618895"/>
              <a:gd name="connsiteX3388" fmla="*/ 15447859 w 18288000"/>
              <a:gd name="connsiteY3388" fmla="*/ 4929382 h 5618895"/>
              <a:gd name="connsiteX3389" fmla="*/ 15446044 w 18288000"/>
              <a:gd name="connsiteY3389" fmla="*/ 4931302 h 5618895"/>
              <a:gd name="connsiteX3390" fmla="*/ 15415195 w 18288000"/>
              <a:gd name="connsiteY3390" fmla="*/ 4925426 h 5618895"/>
              <a:gd name="connsiteX3391" fmla="*/ 15431882 w 18288000"/>
              <a:gd name="connsiteY3391" fmla="*/ 4920158 h 5618895"/>
              <a:gd name="connsiteX3392" fmla="*/ 15422568 w 18288000"/>
              <a:gd name="connsiteY3392" fmla="*/ 4914781 h 5618895"/>
              <a:gd name="connsiteX3393" fmla="*/ 15382792 w 18288000"/>
              <a:gd name="connsiteY3393" fmla="*/ 4914142 h 5618895"/>
              <a:gd name="connsiteX3394" fmla="*/ 15398692 w 18288000"/>
              <a:gd name="connsiteY3394" fmla="*/ 4919521 h 5618895"/>
              <a:gd name="connsiteX3395" fmla="*/ 15389206 w 18288000"/>
              <a:gd name="connsiteY3395" fmla="*/ 4927936 h 5618895"/>
              <a:gd name="connsiteX3396" fmla="*/ 15375355 w 18288000"/>
              <a:gd name="connsiteY3396" fmla="*/ 4926284 h 5618895"/>
              <a:gd name="connsiteX3397" fmla="*/ 15379887 w 18288000"/>
              <a:gd name="connsiteY3397" fmla="*/ 4928341 h 5618895"/>
              <a:gd name="connsiteX3398" fmla="*/ 15347018 w 18288000"/>
              <a:gd name="connsiteY3398" fmla="*/ 4937149 h 5618895"/>
              <a:gd name="connsiteX3399" fmla="*/ 15341421 w 18288000"/>
              <a:gd name="connsiteY3399" fmla="*/ 4936813 h 5618895"/>
              <a:gd name="connsiteX3400" fmla="*/ 15336055 w 18288000"/>
              <a:gd name="connsiteY3400" fmla="*/ 4938506 h 5618895"/>
              <a:gd name="connsiteX3401" fmla="*/ 15325238 w 18288000"/>
              <a:gd name="connsiteY3401" fmla="*/ 4941919 h 5618895"/>
              <a:gd name="connsiteX3402" fmla="*/ 15318120 w 18288000"/>
              <a:gd name="connsiteY3402" fmla="*/ 4938217 h 5618895"/>
              <a:gd name="connsiteX3403" fmla="*/ 15312031 w 18288000"/>
              <a:gd name="connsiteY3403" fmla="*/ 4935049 h 5618895"/>
              <a:gd name="connsiteX3404" fmla="*/ 15311211 w 18288000"/>
              <a:gd name="connsiteY3404" fmla="*/ 4935000 h 5618895"/>
              <a:gd name="connsiteX3405" fmla="*/ 15311611 w 18288000"/>
              <a:gd name="connsiteY3405" fmla="*/ 4934831 h 5618895"/>
              <a:gd name="connsiteX3406" fmla="*/ 15311006 w 18288000"/>
              <a:gd name="connsiteY3406" fmla="*/ 4934514 h 5618895"/>
              <a:gd name="connsiteX3407" fmla="*/ 15293071 w 18288000"/>
              <a:gd name="connsiteY3407" fmla="*/ 4934228 h 5618895"/>
              <a:gd name="connsiteX3408" fmla="*/ 15290692 w 18288000"/>
              <a:gd name="connsiteY3408" fmla="*/ 4930944 h 5618895"/>
              <a:gd name="connsiteX3409" fmla="*/ 15290196 w 18288000"/>
              <a:gd name="connsiteY3409" fmla="*/ 4930977 h 5618895"/>
              <a:gd name="connsiteX3410" fmla="*/ 15258398 w 18288000"/>
              <a:gd name="connsiteY3410" fmla="*/ 4921881 h 5618895"/>
              <a:gd name="connsiteX3411" fmla="*/ 15280304 w 18288000"/>
              <a:gd name="connsiteY3411" fmla="*/ 4918545 h 5618895"/>
              <a:gd name="connsiteX3412" fmla="*/ 15268309 w 18288000"/>
              <a:gd name="connsiteY3412" fmla="*/ 4912303 h 5618895"/>
              <a:gd name="connsiteX3413" fmla="*/ 15252906 w 18288000"/>
              <a:gd name="connsiteY3413" fmla="*/ 4896396 h 5618895"/>
              <a:gd name="connsiteX3414" fmla="*/ 1158206 w 18288000"/>
              <a:gd name="connsiteY3414" fmla="*/ 4896038 h 5618895"/>
              <a:gd name="connsiteX3415" fmla="*/ 1147248 w 18288000"/>
              <a:gd name="connsiteY3415" fmla="*/ 4898974 h 5618895"/>
              <a:gd name="connsiteX3416" fmla="*/ 1150185 w 18288000"/>
              <a:gd name="connsiteY3416" fmla="*/ 4909933 h 5618895"/>
              <a:gd name="connsiteX3417" fmla="*/ 1161141 w 18288000"/>
              <a:gd name="connsiteY3417" fmla="*/ 4906997 h 5618895"/>
              <a:gd name="connsiteX3418" fmla="*/ 1158206 w 18288000"/>
              <a:gd name="connsiteY3418" fmla="*/ 4896038 h 5618895"/>
              <a:gd name="connsiteX3419" fmla="*/ 1301974 w 18288000"/>
              <a:gd name="connsiteY3419" fmla="*/ 4895685 h 5618895"/>
              <a:gd name="connsiteX3420" fmla="*/ 1276586 w 18288000"/>
              <a:gd name="connsiteY3420" fmla="*/ 4899552 h 5618895"/>
              <a:gd name="connsiteX3421" fmla="*/ 1290481 w 18288000"/>
              <a:gd name="connsiteY3421" fmla="*/ 4907572 h 5618895"/>
              <a:gd name="connsiteX3422" fmla="*/ 1309851 w 18288000"/>
              <a:gd name="connsiteY3422" fmla="*/ 4914125 h 5618895"/>
              <a:gd name="connsiteX3423" fmla="*/ 1312393 w 18288000"/>
              <a:gd name="connsiteY3423" fmla="*/ 4901701 h 5618895"/>
              <a:gd name="connsiteX3424" fmla="*/ 1301974 w 18288000"/>
              <a:gd name="connsiteY3424" fmla="*/ 4895685 h 5618895"/>
              <a:gd name="connsiteX3425" fmla="*/ 2038719 w 18288000"/>
              <a:gd name="connsiteY3425" fmla="*/ 4894985 h 5618895"/>
              <a:gd name="connsiteX3426" fmla="*/ 2044591 w 18288000"/>
              <a:gd name="connsiteY3426" fmla="*/ 4916900 h 5618895"/>
              <a:gd name="connsiteX3427" fmla="*/ 2022677 w 18288000"/>
              <a:gd name="connsiteY3427" fmla="*/ 4922771 h 5618895"/>
              <a:gd name="connsiteX3428" fmla="*/ 2008784 w 18288000"/>
              <a:gd name="connsiteY3428" fmla="*/ 4914751 h 5618895"/>
              <a:gd name="connsiteX3429" fmla="*/ 2019742 w 18288000"/>
              <a:gd name="connsiteY3429" fmla="*/ 4911814 h 5618895"/>
              <a:gd name="connsiteX3430" fmla="*/ 2025220 w 18288000"/>
              <a:gd name="connsiteY3430" fmla="*/ 4910347 h 5618895"/>
              <a:gd name="connsiteX3431" fmla="*/ 2027763 w 18288000"/>
              <a:gd name="connsiteY3431" fmla="*/ 4897921 h 5618895"/>
              <a:gd name="connsiteX3432" fmla="*/ 14459582 w 18288000"/>
              <a:gd name="connsiteY3432" fmla="*/ 4893941 h 5618895"/>
              <a:gd name="connsiteX3433" fmla="*/ 14433049 w 18288000"/>
              <a:gd name="connsiteY3433" fmla="*/ 4902316 h 5618895"/>
              <a:gd name="connsiteX3434" fmla="*/ 14439618 w 18288000"/>
              <a:gd name="connsiteY3434" fmla="*/ 4912264 h 5618895"/>
              <a:gd name="connsiteX3435" fmla="*/ 14457520 w 18288000"/>
              <a:gd name="connsiteY3435" fmla="*/ 4913340 h 5618895"/>
              <a:gd name="connsiteX3436" fmla="*/ 14471414 w 18288000"/>
              <a:gd name="connsiteY3436" fmla="*/ 4921361 h 5618895"/>
              <a:gd name="connsiteX3437" fmla="*/ 14518178 w 18288000"/>
              <a:gd name="connsiteY3437" fmla="*/ 4920574 h 5618895"/>
              <a:gd name="connsiteX3438" fmla="*/ 14564942 w 18288000"/>
              <a:gd name="connsiteY3438" fmla="*/ 4919788 h 5618895"/>
              <a:gd name="connsiteX3439" fmla="*/ 14588325 w 18288000"/>
              <a:gd name="connsiteY3439" fmla="*/ 4919395 h 5618895"/>
              <a:gd name="connsiteX3440" fmla="*/ 14589253 w 18288000"/>
              <a:gd name="connsiteY3440" fmla="*/ 4903946 h 5618895"/>
              <a:gd name="connsiteX3441" fmla="*/ 14577715 w 18288000"/>
              <a:gd name="connsiteY3441" fmla="*/ 4901186 h 5618895"/>
              <a:gd name="connsiteX3442" fmla="*/ 14572967 w 18288000"/>
              <a:gd name="connsiteY3442" fmla="*/ 4905894 h 5618895"/>
              <a:gd name="connsiteX3443" fmla="*/ 14571294 w 18288000"/>
              <a:gd name="connsiteY3443" fmla="*/ 4899651 h 5618895"/>
              <a:gd name="connsiteX3444" fmla="*/ 14561774 w 18288000"/>
              <a:gd name="connsiteY3444" fmla="*/ 4897375 h 5618895"/>
              <a:gd name="connsiteX3445" fmla="*/ 14515091 w 18288000"/>
              <a:gd name="connsiteY3445" fmla="*/ 4900215 h 5618895"/>
              <a:gd name="connsiteX3446" fmla="*/ 14468405 w 18288000"/>
              <a:gd name="connsiteY3446" fmla="*/ 4903052 h 5618895"/>
              <a:gd name="connsiteX3447" fmla="*/ 14459582 w 18288000"/>
              <a:gd name="connsiteY3447" fmla="*/ 4893941 h 5618895"/>
              <a:gd name="connsiteX3448" fmla="*/ 1345267 w 18288000"/>
              <a:gd name="connsiteY3448" fmla="*/ 4892892 h 5618895"/>
              <a:gd name="connsiteX3449" fmla="*/ 1337243 w 18288000"/>
              <a:gd name="connsiteY3449" fmla="*/ 4906785 h 5618895"/>
              <a:gd name="connsiteX3450" fmla="*/ 1345659 w 18288000"/>
              <a:gd name="connsiteY3450" fmla="*/ 4916275 h 5618895"/>
              <a:gd name="connsiteX3451" fmla="*/ 1348202 w 18288000"/>
              <a:gd name="connsiteY3451" fmla="*/ 4903849 h 5618895"/>
              <a:gd name="connsiteX3452" fmla="*/ 1345267 w 18288000"/>
              <a:gd name="connsiteY3452" fmla="*/ 4892892 h 5618895"/>
              <a:gd name="connsiteX3453" fmla="*/ 3590187 w 18288000"/>
              <a:gd name="connsiteY3453" fmla="*/ 4890711 h 5618895"/>
              <a:gd name="connsiteX3454" fmla="*/ 3597059 w 18288000"/>
              <a:gd name="connsiteY3454" fmla="*/ 4893124 h 5618895"/>
              <a:gd name="connsiteX3455" fmla="*/ 3578837 w 18288000"/>
              <a:gd name="connsiteY3455" fmla="*/ 4910770 h 5618895"/>
              <a:gd name="connsiteX3456" fmla="*/ 3526743 w 18288000"/>
              <a:gd name="connsiteY3456" fmla="*/ 4915316 h 5618895"/>
              <a:gd name="connsiteX3457" fmla="*/ 3489170 w 18288000"/>
              <a:gd name="connsiteY3457" fmla="*/ 4909330 h 5618895"/>
              <a:gd name="connsiteX3458" fmla="*/ 3465826 w 18288000"/>
              <a:gd name="connsiteY3458" fmla="*/ 4910750 h 5618895"/>
              <a:gd name="connsiteX3459" fmla="*/ 3447892 w 18288000"/>
              <a:gd name="connsiteY3459" fmla="*/ 4910461 h 5618895"/>
              <a:gd name="connsiteX3460" fmla="*/ 3467820 w 18288000"/>
              <a:gd name="connsiteY3460" fmla="*/ 4898226 h 5618895"/>
              <a:gd name="connsiteX3461" fmla="*/ 3477231 w 18288000"/>
              <a:gd name="connsiteY3461" fmla="*/ 4896894 h 5618895"/>
              <a:gd name="connsiteX3462" fmla="*/ 3486189 w 18288000"/>
              <a:gd name="connsiteY3462" fmla="*/ 4896845 h 5618895"/>
              <a:gd name="connsiteX3463" fmla="*/ 3492868 w 18288000"/>
              <a:gd name="connsiteY3463" fmla="*/ 4902215 h 5618895"/>
              <a:gd name="connsiteX3464" fmla="*/ 3528738 w 18288000"/>
              <a:gd name="connsiteY3464" fmla="*/ 4902792 h 5618895"/>
              <a:gd name="connsiteX3465" fmla="*/ 3550373 w 18288000"/>
              <a:gd name="connsiteY3465" fmla="*/ 4895963 h 5618895"/>
              <a:gd name="connsiteX3466" fmla="*/ 3558229 w 18288000"/>
              <a:gd name="connsiteY3466" fmla="*/ 4894186 h 5618895"/>
              <a:gd name="connsiteX3467" fmla="*/ 14249785 w 18288000"/>
              <a:gd name="connsiteY3467" fmla="*/ 4888780 h 5618895"/>
              <a:gd name="connsiteX3468" fmla="*/ 14210558 w 18288000"/>
              <a:gd name="connsiteY3468" fmla="*/ 4891164 h 5618895"/>
              <a:gd name="connsiteX3469" fmla="*/ 14217825 w 18288000"/>
              <a:gd name="connsiteY3469" fmla="*/ 4895358 h 5618895"/>
              <a:gd name="connsiteX3470" fmla="*/ 14239737 w 18288000"/>
              <a:gd name="connsiteY3470" fmla="*/ 4889487 h 5618895"/>
              <a:gd name="connsiteX3471" fmla="*/ 14264588 w 18288000"/>
              <a:gd name="connsiteY3471" fmla="*/ 4894572 h 5618895"/>
              <a:gd name="connsiteX3472" fmla="*/ 14289439 w 18288000"/>
              <a:gd name="connsiteY3472" fmla="*/ 4899658 h 5618895"/>
              <a:gd name="connsiteX3473" fmla="*/ 14300396 w 18288000"/>
              <a:gd name="connsiteY3473" fmla="*/ 4896722 h 5618895"/>
              <a:gd name="connsiteX3474" fmla="*/ 14311352 w 18288000"/>
              <a:gd name="connsiteY3474" fmla="*/ 4893786 h 5618895"/>
              <a:gd name="connsiteX3475" fmla="*/ 14292374 w 18288000"/>
              <a:gd name="connsiteY3475" fmla="*/ 4910614 h 5618895"/>
              <a:gd name="connsiteX3476" fmla="*/ 14281419 w 18288000"/>
              <a:gd name="connsiteY3476" fmla="*/ 4913550 h 5618895"/>
              <a:gd name="connsiteX3477" fmla="*/ 14267524 w 18288000"/>
              <a:gd name="connsiteY3477" fmla="*/ 4905530 h 5618895"/>
              <a:gd name="connsiteX3478" fmla="*/ 14242674 w 18288000"/>
              <a:gd name="connsiteY3478" fmla="*/ 4900444 h 5618895"/>
              <a:gd name="connsiteX3479" fmla="*/ 14245609 w 18288000"/>
              <a:gd name="connsiteY3479" fmla="*/ 4911402 h 5618895"/>
              <a:gd name="connsiteX3480" fmla="*/ 14245065 w 18288000"/>
              <a:gd name="connsiteY3480" fmla="*/ 4914060 h 5618895"/>
              <a:gd name="connsiteX3481" fmla="*/ 14239253 w 18288000"/>
              <a:gd name="connsiteY3481" fmla="*/ 4915894 h 5618895"/>
              <a:gd name="connsiteX3482" fmla="*/ 14234652 w 18288000"/>
              <a:gd name="connsiteY3482" fmla="*/ 4914338 h 5618895"/>
              <a:gd name="connsiteX3483" fmla="*/ 14235396 w 18288000"/>
              <a:gd name="connsiteY3483" fmla="*/ 4917112 h 5618895"/>
              <a:gd name="connsiteX3484" fmla="*/ 14239253 w 18288000"/>
              <a:gd name="connsiteY3484" fmla="*/ 4915894 h 5618895"/>
              <a:gd name="connsiteX3485" fmla="*/ 14244338 w 18288000"/>
              <a:gd name="connsiteY3485" fmla="*/ 4917614 h 5618895"/>
              <a:gd name="connsiteX3486" fmla="*/ 14245065 w 18288000"/>
              <a:gd name="connsiteY3486" fmla="*/ 4914060 h 5618895"/>
              <a:gd name="connsiteX3487" fmla="*/ 14245795 w 18288000"/>
              <a:gd name="connsiteY3487" fmla="*/ 4913829 h 5618895"/>
              <a:gd name="connsiteX3488" fmla="*/ 14267430 w 18288000"/>
              <a:gd name="connsiteY3488" fmla="*/ 4907002 h 5618895"/>
              <a:gd name="connsiteX3489" fmla="*/ 14281663 w 18288000"/>
              <a:gd name="connsiteY3489" fmla="*/ 4914406 h 5618895"/>
              <a:gd name="connsiteX3490" fmla="*/ 14297890 w 18288000"/>
              <a:gd name="connsiteY3490" fmla="*/ 4909284 h 5618895"/>
              <a:gd name="connsiteX3491" fmla="*/ 14303299 w 18288000"/>
              <a:gd name="connsiteY3491" fmla="*/ 4907578 h 5618895"/>
              <a:gd name="connsiteX3492" fmla="*/ 14296025 w 18288000"/>
              <a:gd name="connsiteY3492" fmla="*/ 4921561 h 5618895"/>
              <a:gd name="connsiteX3493" fmla="*/ 14318692 w 18288000"/>
              <a:gd name="connsiteY3493" fmla="*/ 4921178 h 5618895"/>
              <a:gd name="connsiteX3494" fmla="*/ 14328183 w 18288000"/>
              <a:gd name="connsiteY3494" fmla="*/ 4912765 h 5618895"/>
              <a:gd name="connsiteX3495" fmla="*/ 14353033 w 18288000"/>
              <a:gd name="connsiteY3495" fmla="*/ 4917849 h 5618895"/>
              <a:gd name="connsiteX3496" fmla="*/ 14396862 w 18288000"/>
              <a:gd name="connsiteY3496" fmla="*/ 4906105 h 5618895"/>
              <a:gd name="connsiteX3497" fmla="*/ 14403372 w 18288000"/>
              <a:gd name="connsiteY3497" fmla="*/ 4894831 h 5618895"/>
              <a:gd name="connsiteX3498" fmla="*/ 14310703 w 18288000"/>
              <a:gd name="connsiteY3498" fmla="*/ 4893344 h 5618895"/>
              <a:gd name="connsiteX3499" fmla="*/ 14302041 w 18288000"/>
              <a:gd name="connsiteY3499" fmla="*/ 4893871 h 5618895"/>
              <a:gd name="connsiteX3500" fmla="*/ 14300396 w 18288000"/>
              <a:gd name="connsiteY3500" fmla="*/ 4896722 h 5618895"/>
              <a:gd name="connsiteX3501" fmla="*/ 14299670 w 18288000"/>
              <a:gd name="connsiteY3501" fmla="*/ 4894016 h 5618895"/>
              <a:gd name="connsiteX3502" fmla="*/ 14287358 w 18288000"/>
              <a:gd name="connsiteY3502" fmla="*/ 4894764 h 5618895"/>
              <a:gd name="connsiteX3503" fmla="*/ 14274833 w 18288000"/>
              <a:gd name="connsiteY3503" fmla="*/ 4892770 h 5618895"/>
              <a:gd name="connsiteX3504" fmla="*/ 14249785 w 18288000"/>
              <a:gd name="connsiteY3504" fmla="*/ 4888780 h 5618895"/>
              <a:gd name="connsiteX3505" fmla="*/ 10895299 w 18288000"/>
              <a:gd name="connsiteY3505" fmla="*/ 4888750 h 5618895"/>
              <a:gd name="connsiteX3506" fmla="*/ 10887898 w 18288000"/>
              <a:gd name="connsiteY3506" fmla="*/ 4902981 h 5618895"/>
              <a:gd name="connsiteX3507" fmla="*/ 10884483 w 18288000"/>
              <a:gd name="connsiteY3507" fmla="*/ 4892164 h 5618895"/>
              <a:gd name="connsiteX3508" fmla="*/ 4390314 w 18288000"/>
              <a:gd name="connsiteY3508" fmla="*/ 4888749 h 5618895"/>
              <a:gd name="connsiteX3509" fmla="*/ 4382912 w 18288000"/>
              <a:gd name="connsiteY3509" fmla="*/ 4902982 h 5618895"/>
              <a:gd name="connsiteX3510" fmla="*/ 4379498 w 18288000"/>
              <a:gd name="connsiteY3510" fmla="*/ 4892163 h 5618895"/>
              <a:gd name="connsiteX3511" fmla="*/ 1056260 w 18288000"/>
              <a:gd name="connsiteY3511" fmla="*/ 4888123 h 5618895"/>
              <a:gd name="connsiteX3512" fmla="*/ 1053719 w 18288000"/>
              <a:gd name="connsiteY3512" fmla="*/ 4900549 h 5618895"/>
              <a:gd name="connsiteX3513" fmla="*/ 1063207 w 18288000"/>
              <a:gd name="connsiteY3513" fmla="*/ 4892134 h 5618895"/>
              <a:gd name="connsiteX3514" fmla="*/ 1056260 w 18288000"/>
              <a:gd name="connsiteY3514" fmla="*/ 4888123 h 5618895"/>
              <a:gd name="connsiteX3515" fmla="*/ 1918111 w 18288000"/>
              <a:gd name="connsiteY3515" fmla="*/ 4887700 h 5618895"/>
              <a:gd name="connsiteX3516" fmla="*/ 1898934 w 18288000"/>
              <a:gd name="connsiteY3516" fmla="*/ 4888866 h 5618895"/>
              <a:gd name="connsiteX3517" fmla="*/ 1898425 w 18288000"/>
              <a:gd name="connsiteY3517" fmla="*/ 4897345 h 5618895"/>
              <a:gd name="connsiteX3518" fmla="*/ 1912318 w 18288000"/>
              <a:gd name="connsiteY3518" fmla="*/ 4905367 h 5618895"/>
              <a:gd name="connsiteX3519" fmla="*/ 1920338 w 18288000"/>
              <a:gd name="connsiteY3519" fmla="*/ 4891473 h 5618895"/>
              <a:gd name="connsiteX3520" fmla="*/ 1919333 w 18288000"/>
              <a:gd name="connsiteY3520" fmla="*/ 4887720 h 5618895"/>
              <a:gd name="connsiteX3521" fmla="*/ 2811811 w 18288000"/>
              <a:gd name="connsiteY3521" fmla="*/ 4887483 h 5618895"/>
              <a:gd name="connsiteX3522" fmla="*/ 2825706 w 18288000"/>
              <a:gd name="connsiteY3522" fmla="*/ 4895505 h 5618895"/>
              <a:gd name="connsiteX3523" fmla="*/ 2817684 w 18288000"/>
              <a:gd name="connsiteY3523" fmla="*/ 4909398 h 5618895"/>
              <a:gd name="connsiteX3524" fmla="*/ 2803790 w 18288000"/>
              <a:gd name="connsiteY3524" fmla="*/ 4901377 h 5618895"/>
              <a:gd name="connsiteX3525" fmla="*/ 2811811 w 18288000"/>
              <a:gd name="connsiteY3525" fmla="*/ 4887483 h 5618895"/>
              <a:gd name="connsiteX3526" fmla="*/ 2858577 w 18288000"/>
              <a:gd name="connsiteY3526" fmla="*/ 4886697 h 5618895"/>
              <a:gd name="connsiteX3527" fmla="*/ 2872470 w 18288000"/>
              <a:gd name="connsiteY3527" fmla="*/ 4894718 h 5618895"/>
              <a:gd name="connsiteX3528" fmla="*/ 2861513 w 18288000"/>
              <a:gd name="connsiteY3528" fmla="*/ 4897654 h 5618895"/>
              <a:gd name="connsiteX3529" fmla="*/ 2858577 w 18288000"/>
              <a:gd name="connsiteY3529" fmla="*/ 4886697 h 5618895"/>
              <a:gd name="connsiteX3530" fmla="*/ 10988671 w 18288000"/>
              <a:gd name="connsiteY3530" fmla="*/ 4883073 h 5618895"/>
              <a:gd name="connsiteX3531" fmla="*/ 10982050 w 18288000"/>
              <a:gd name="connsiteY3531" fmla="*/ 4885162 h 5618895"/>
              <a:gd name="connsiteX3532" fmla="*/ 10981403 w 18288000"/>
              <a:gd name="connsiteY3532" fmla="*/ 4888335 h 5618895"/>
              <a:gd name="connsiteX3533" fmla="*/ 10992083 w 18288000"/>
              <a:gd name="connsiteY3533" fmla="*/ 4893891 h 5618895"/>
              <a:gd name="connsiteX3534" fmla="*/ 2047347 w 18288000"/>
              <a:gd name="connsiteY3534" fmla="*/ 4882599 h 5618895"/>
              <a:gd name="connsiteX3535" fmla="*/ 2045089 w 18288000"/>
              <a:gd name="connsiteY3535" fmla="*/ 4882972 h 5618895"/>
              <a:gd name="connsiteX3536" fmla="*/ 2039992 w 18288000"/>
              <a:gd name="connsiteY3536" fmla="*/ 4888773 h 5618895"/>
              <a:gd name="connsiteX3537" fmla="*/ 2036157 w 18288000"/>
              <a:gd name="connsiteY3537" fmla="*/ 4884449 h 5618895"/>
              <a:gd name="connsiteX3538" fmla="*/ 2007778 w 18288000"/>
              <a:gd name="connsiteY3538" fmla="*/ 4889140 h 5618895"/>
              <a:gd name="connsiteX3539" fmla="*/ 1982333 w 18288000"/>
              <a:gd name="connsiteY3539" fmla="*/ 4886607 h 5618895"/>
              <a:gd name="connsiteX3540" fmla="*/ 1978061 w 18288000"/>
              <a:gd name="connsiteY3540" fmla="*/ 4887751 h 5618895"/>
              <a:gd name="connsiteX3541" fmla="*/ 1957615 w 18288000"/>
              <a:gd name="connsiteY3541" fmla="*/ 4899101 h 5618895"/>
              <a:gd name="connsiteX3542" fmla="*/ 1956148 w 18288000"/>
              <a:gd name="connsiteY3542" fmla="*/ 4893623 h 5618895"/>
              <a:gd name="connsiteX3543" fmla="*/ 1951369 w 18288000"/>
              <a:gd name="connsiteY3543" fmla="*/ 4888234 h 5618895"/>
              <a:gd name="connsiteX3544" fmla="*/ 1936586 w 18288000"/>
              <a:gd name="connsiteY3544" fmla="*/ 4887997 h 5618895"/>
              <a:gd name="connsiteX3545" fmla="*/ 1934233 w 18288000"/>
              <a:gd name="connsiteY3545" fmla="*/ 4899495 h 5618895"/>
              <a:gd name="connsiteX3546" fmla="*/ 1938637 w 18288000"/>
              <a:gd name="connsiteY3546" fmla="*/ 4915931 h 5618895"/>
              <a:gd name="connsiteX3547" fmla="*/ 1929146 w 18288000"/>
              <a:gd name="connsiteY3547" fmla="*/ 4924345 h 5618895"/>
              <a:gd name="connsiteX3548" fmla="*/ 1911243 w 18288000"/>
              <a:gd name="connsiteY3548" fmla="*/ 4923271 h 5618895"/>
              <a:gd name="connsiteX3549" fmla="*/ 1891871 w 18288000"/>
              <a:gd name="connsiteY3549" fmla="*/ 4916717 h 5618895"/>
              <a:gd name="connsiteX3550" fmla="*/ 1873967 w 18288000"/>
              <a:gd name="connsiteY3550" fmla="*/ 4915643 h 5618895"/>
              <a:gd name="connsiteX3551" fmla="*/ 1854597 w 18288000"/>
              <a:gd name="connsiteY3551" fmla="*/ 4909089 h 5618895"/>
              <a:gd name="connsiteX3552" fmla="*/ 1862616 w 18288000"/>
              <a:gd name="connsiteY3552" fmla="*/ 4895197 h 5618895"/>
              <a:gd name="connsiteX3553" fmla="*/ 1856158 w 18288000"/>
              <a:gd name="connsiteY3553" fmla="*/ 4891467 h 5618895"/>
              <a:gd name="connsiteX3554" fmla="*/ 1838418 w 18288000"/>
              <a:gd name="connsiteY3554" fmla="*/ 4892546 h 5618895"/>
              <a:gd name="connsiteX3555" fmla="*/ 1840702 w 18288000"/>
              <a:gd name="connsiteY3555" fmla="*/ 4901069 h 5618895"/>
              <a:gd name="connsiteX3556" fmla="*/ 1815853 w 18288000"/>
              <a:gd name="connsiteY3556" fmla="*/ 4895982 h 5618895"/>
              <a:gd name="connsiteX3557" fmla="*/ 1809899 w 18288000"/>
              <a:gd name="connsiteY3557" fmla="*/ 4894279 h 5618895"/>
              <a:gd name="connsiteX3558" fmla="*/ 1798100 w 18288000"/>
              <a:gd name="connsiteY3558" fmla="*/ 4894997 h 5618895"/>
              <a:gd name="connsiteX3559" fmla="*/ 1803158 w 18288000"/>
              <a:gd name="connsiteY3559" fmla="*/ 4897916 h 5618895"/>
              <a:gd name="connsiteX3560" fmla="*/ 1811841 w 18288000"/>
              <a:gd name="connsiteY3560" fmla="*/ 4902929 h 5618895"/>
              <a:gd name="connsiteX3561" fmla="*/ 1818788 w 18288000"/>
              <a:gd name="connsiteY3561" fmla="*/ 4906940 h 5618895"/>
              <a:gd name="connsiteX3562" fmla="*/ 1785916 w 18288000"/>
              <a:gd name="connsiteY3562" fmla="*/ 4915749 h 5618895"/>
              <a:gd name="connsiteX3563" fmla="*/ 1762534 w 18288000"/>
              <a:gd name="connsiteY3563" fmla="*/ 4916141 h 5618895"/>
              <a:gd name="connsiteX3564" fmla="*/ 1739151 w 18288000"/>
              <a:gd name="connsiteY3564" fmla="*/ 4916534 h 5618895"/>
              <a:gd name="connsiteX3565" fmla="*/ 1692385 w 18288000"/>
              <a:gd name="connsiteY3565" fmla="*/ 4917322 h 5618895"/>
              <a:gd name="connsiteX3566" fmla="*/ 1649631 w 18288000"/>
              <a:gd name="connsiteY3566" fmla="*/ 4911162 h 5618895"/>
              <a:gd name="connsiteX3567" fmla="*/ 1606876 w 18288000"/>
              <a:gd name="connsiteY3567" fmla="*/ 4905002 h 5618895"/>
              <a:gd name="connsiteX3568" fmla="*/ 1594452 w 18288000"/>
              <a:gd name="connsiteY3568" fmla="*/ 4902459 h 5618895"/>
              <a:gd name="connsiteX3569" fmla="*/ 1560112 w 18288000"/>
              <a:gd name="connsiteY3569" fmla="*/ 4905787 h 5618895"/>
              <a:gd name="connsiteX3570" fmla="*/ 1513347 w 18288000"/>
              <a:gd name="connsiteY3570" fmla="*/ 4906575 h 5618895"/>
              <a:gd name="connsiteX3571" fmla="*/ 1480475 w 18288000"/>
              <a:gd name="connsiteY3571" fmla="*/ 4915383 h 5618895"/>
              <a:gd name="connsiteX3572" fmla="*/ 1469517 w 18288000"/>
              <a:gd name="connsiteY3572" fmla="*/ 4918319 h 5618895"/>
              <a:gd name="connsiteX3573" fmla="*/ 1461496 w 18288000"/>
              <a:gd name="connsiteY3573" fmla="*/ 4932211 h 5618895"/>
              <a:gd name="connsiteX3574" fmla="*/ 1450539 w 18288000"/>
              <a:gd name="connsiteY3574" fmla="*/ 4935147 h 5618895"/>
              <a:gd name="connsiteX3575" fmla="*/ 1436645 w 18288000"/>
              <a:gd name="connsiteY3575" fmla="*/ 4927127 h 5618895"/>
              <a:gd name="connsiteX3576" fmla="*/ 1422753 w 18288000"/>
              <a:gd name="connsiteY3576" fmla="*/ 4919106 h 5618895"/>
              <a:gd name="connsiteX3577" fmla="*/ 1415806 w 18288000"/>
              <a:gd name="connsiteY3577" fmla="*/ 4915095 h 5618895"/>
              <a:gd name="connsiteX3578" fmla="*/ 1397902 w 18288000"/>
              <a:gd name="connsiteY3578" fmla="*/ 4914020 h 5618895"/>
              <a:gd name="connsiteX3579" fmla="*/ 1379998 w 18288000"/>
              <a:gd name="connsiteY3579" fmla="*/ 4912945 h 5618895"/>
              <a:gd name="connsiteX3580" fmla="*/ 1361019 w 18288000"/>
              <a:gd name="connsiteY3580" fmla="*/ 4929775 h 5618895"/>
              <a:gd name="connsiteX3581" fmla="*/ 1311713 w 18288000"/>
              <a:gd name="connsiteY3581" fmla="*/ 4942987 h 5618895"/>
              <a:gd name="connsiteX3582" fmla="*/ 1255458 w 18288000"/>
              <a:gd name="connsiteY3582" fmla="*/ 4952188 h 5618895"/>
              <a:gd name="connsiteX3583" fmla="*/ 1241565 w 18288000"/>
              <a:gd name="connsiteY3583" fmla="*/ 4944167 h 5618895"/>
              <a:gd name="connsiteX3584" fmla="*/ 1252523 w 18288000"/>
              <a:gd name="connsiteY3584" fmla="*/ 4941231 h 5618895"/>
              <a:gd name="connsiteX3585" fmla="*/ 1249586 w 18288000"/>
              <a:gd name="connsiteY3585" fmla="*/ 4930273 h 5618895"/>
              <a:gd name="connsiteX3586" fmla="*/ 1246650 w 18288000"/>
              <a:gd name="connsiteY3586" fmla="*/ 4919316 h 5618895"/>
              <a:gd name="connsiteX3587" fmla="*/ 1257607 w 18288000"/>
              <a:gd name="connsiteY3587" fmla="*/ 4916380 h 5618895"/>
              <a:gd name="connsiteX3588" fmla="*/ 1265629 w 18288000"/>
              <a:gd name="connsiteY3588" fmla="*/ 4902488 h 5618895"/>
              <a:gd name="connsiteX3589" fmla="*/ 1254671 w 18288000"/>
              <a:gd name="connsiteY3589" fmla="*/ 4905424 h 5618895"/>
              <a:gd name="connsiteX3590" fmla="*/ 1243714 w 18288000"/>
              <a:gd name="connsiteY3590" fmla="*/ 4908360 h 5618895"/>
              <a:gd name="connsiteX3591" fmla="*/ 1235693 w 18288000"/>
              <a:gd name="connsiteY3591" fmla="*/ 4922252 h 5618895"/>
              <a:gd name="connsiteX3592" fmla="*/ 1238629 w 18288000"/>
              <a:gd name="connsiteY3592" fmla="*/ 4933209 h 5618895"/>
              <a:gd name="connsiteX3593" fmla="*/ 1191864 w 18288000"/>
              <a:gd name="connsiteY3593" fmla="*/ 4933996 h 5618895"/>
              <a:gd name="connsiteX3594" fmla="*/ 1158993 w 18288000"/>
              <a:gd name="connsiteY3594" fmla="*/ 4942804 h 5618895"/>
              <a:gd name="connsiteX3595" fmla="*/ 1145098 w 18288000"/>
              <a:gd name="connsiteY3595" fmla="*/ 4934784 h 5618895"/>
              <a:gd name="connsiteX3596" fmla="*/ 1131205 w 18288000"/>
              <a:gd name="connsiteY3596" fmla="*/ 4926761 h 5618895"/>
              <a:gd name="connsiteX3597" fmla="*/ 1134142 w 18288000"/>
              <a:gd name="connsiteY3597" fmla="*/ 4937720 h 5618895"/>
              <a:gd name="connsiteX3598" fmla="*/ 1123185 w 18288000"/>
              <a:gd name="connsiteY3598" fmla="*/ 4940656 h 5618895"/>
              <a:gd name="connsiteX3599" fmla="*/ 1098334 w 18288000"/>
              <a:gd name="connsiteY3599" fmla="*/ 4935569 h 5618895"/>
              <a:gd name="connsiteX3600" fmla="*/ 1087376 w 18288000"/>
              <a:gd name="connsiteY3600" fmla="*/ 4938505 h 5618895"/>
              <a:gd name="connsiteX3601" fmla="*/ 1090312 w 18288000"/>
              <a:gd name="connsiteY3601" fmla="*/ 4949464 h 5618895"/>
              <a:gd name="connsiteX3602" fmla="*/ 1104207 w 18288000"/>
              <a:gd name="connsiteY3602" fmla="*/ 4957484 h 5618895"/>
              <a:gd name="connsiteX3603" fmla="*/ 1126121 w 18288000"/>
              <a:gd name="connsiteY3603" fmla="*/ 4951612 h 5618895"/>
              <a:gd name="connsiteX3604" fmla="*/ 1140013 w 18288000"/>
              <a:gd name="connsiteY3604" fmla="*/ 4959633 h 5618895"/>
              <a:gd name="connsiteX3605" fmla="*/ 1150970 w 18288000"/>
              <a:gd name="connsiteY3605" fmla="*/ 4956697 h 5618895"/>
              <a:gd name="connsiteX3606" fmla="*/ 1175822 w 18288000"/>
              <a:gd name="connsiteY3606" fmla="*/ 4961783 h 5618895"/>
              <a:gd name="connsiteX3607" fmla="*/ 1208692 w 18288000"/>
              <a:gd name="connsiteY3607" fmla="*/ 4952975 h 5618895"/>
              <a:gd name="connsiteX3608" fmla="*/ 1224054 w 18288000"/>
              <a:gd name="connsiteY3608" fmla="*/ 4966475 h 5618895"/>
              <a:gd name="connsiteX3609" fmla="*/ 1233543 w 18288000"/>
              <a:gd name="connsiteY3609" fmla="*/ 4958060 h 5618895"/>
              <a:gd name="connsiteX3610" fmla="*/ 1255458 w 18288000"/>
              <a:gd name="connsiteY3610" fmla="*/ 4952188 h 5618895"/>
              <a:gd name="connsiteX3611" fmla="*/ 1276298 w 18288000"/>
              <a:gd name="connsiteY3611" fmla="*/ 4964220 h 5618895"/>
              <a:gd name="connsiteX3612" fmla="*/ 1316117 w 18288000"/>
              <a:gd name="connsiteY3612" fmla="*/ 4959423 h 5618895"/>
              <a:gd name="connsiteX3613" fmla="*/ 1334020 w 18288000"/>
              <a:gd name="connsiteY3613" fmla="*/ 4960498 h 5618895"/>
              <a:gd name="connsiteX3614" fmla="*/ 1369828 w 18288000"/>
              <a:gd name="connsiteY3614" fmla="*/ 4962647 h 5618895"/>
              <a:gd name="connsiteX3615" fmla="*/ 1398689 w 18288000"/>
              <a:gd name="connsiteY3615" fmla="*/ 4960786 h 5618895"/>
              <a:gd name="connsiteX3616" fmla="*/ 1422070 w 18288000"/>
              <a:gd name="connsiteY3616" fmla="*/ 4960391 h 5618895"/>
              <a:gd name="connsiteX3617" fmla="*/ 1445453 w 18288000"/>
              <a:gd name="connsiteY3617" fmla="*/ 4959998 h 5618895"/>
              <a:gd name="connsiteX3618" fmla="*/ 1528027 w 18288000"/>
              <a:gd name="connsiteY3618" fmla="*/ 4961361 h 5618895"/>
              <a:gd name="connsiteX3619" fmla="*/ 1538985 w 18288000"/>
              <a:gd name="connsiteY3619" fmla="*/ 4958425 h 5618895"/>
              <a:gd name="connsiteX3620" fmla="*/ 1552877 w 18288000"/>
              <a:gd name="connsiteY3620" fmla="*/ 4966446 h 5618895"/>
              <a:gd name="connsiteX3621" fmla="*/ 1565302 w 18288000"/>
              <a:gd name="connsiteY3621" fmla="*/ 4968989 h 5618895"/>
              <a:gd name="connsiteX3622" fmla="*/ 1599643 w 18288000"/>
              <a:gd name="connsiteY3622" fmla="*/ 4965660 h 5618895"/>
              <a:gd name="connsiteX3623" fmla="*/ 1635450 w 18288000"/>
              <a:gd name="connsiteY3623" fmla="*/ 4967809 h 5618895"/>
              <a:gd name="connsiteX3624" fmla="*/ 1657365 w 18288000"/>
              <a:gd name="connsiteY3624" fmla="*/ 4961937 h 5618895"/>
              <a:gd name="connsiteX3625" fmla="*/ 1643471 w 18288000"/>
              <a:gd name="connsiteY3625" fmla="*/ 4953916 h 5618895"/>
              <a:gd name="connsiteX3626" fmla="*/ 1652735 w 18288000"/>
              <a:gd name="connsiteY3626" fmla="*/ 4951434 h 5618895"/>
              <a:gd name="connsiteX3627" fmla="*/ 1651654 w 18288000"/>
              <a:gd name="connsiteY3627" fmla="*/ 4948001 h 5618895"/>
              <a:gd name="connsiteX3628" fmla="*/ 1652804 w 18288000"/>
              <a:gd name="connsiteY3628" fmla="*/ 4940778 h 5618895"/>
              <a:gd name="connsiteX3629" fmla="*/ 1651493 w 18288000"/>
              <a:gd name="connsiteY3629" fmla="*/ 4940022 h 5618895"/>
              <a:gd name="connsiteX3630" fmla="*/ 1652928 w 18288000"/>
              <a:gd name="connsiteY3630" fmla="*/ 4939997 h 5618895"/>
              <a:gd name="connsiteX3631" fmla="*/ 1653647 w 18288000"/>
              <a:gd name="connsiteY3631" fmla="*/ 4935475 h 5618895"/>
              <a:gd name="connsiteX3632" fmla="*/ 1668343 w 18288000"/>
              <a:gd name="connsiteY3632" fmla="*/ 4939738 h 5618895"/>
              <a:gd name="connsiteX3633" fmla="*/ 1678369 w 18288000"/>
              <a:gd name="connsiteY3633" fmla="*/ 4939570 h 5618895"/>
              <a:gd name="connsiteX3634" fmla="*/ 1684106 w 18288000"/>
              <a:gd name="connsiteY3634" fmla="*/ 4937760 h 5618895"/>
              <a:gd name="connsiteX3635" fmla="*/ 1687298 w 18288000"/>
              <a:gd name="connsiteY3635" fmla="*/ 4939420 h 5618895"/>
              <a:gd name="connsiteX3636" fmla="*/ 1698258 w 18288000"/>
              <a:gd name="connsiteY3636" fmla="*/ 4939236 h 5618895"/>
              <a:gd name="connsiteX3637" fmla="*/ 1709216 w 18288000"/>
              <a:gd name="connsiteY3637" fmla="*/ 4936300 h 5618895"/>
              <a:gd name="connsiteX3638" fmla="*/ 1710684 w 18288000"/>
              <a:gd name="connsiteY3638" fmla="*/ 4941779 h 5618895"/>
              <a:gd name="connsiteX3639" fmla="*/ 1719097 w 18288000"/>
              <a:gd name="connsiteY3639" fmla="*/ 4951268 h 5618895"/>
              <a:gd name="connsiteX3640" fmla="*/ 1738469 w 18288000"/>
              <a:gd name="connsiteY3640" fmla="*/ 4957821 h 5618895"/>
              <a:gd name="connsiteX3641" fmla="*/ 1756374 w 18288000"/>
              <a:gd name="connsiteY3641" fmla="*/ 4958896 h 5618895"/>
              <a:gd name="connsiteX3642" fmla="*/ 1764787 w 18288000"/>
              <a:gd name="connsiteY3642" fmla="*/ 4968384 h 5618895"/>
              <a:gd name="connsiteX3643" fmla="*/ 1844425 w 18288000"/>
              <a:gd name="connsiteY3643" fmla="*/ 4958790 h 5618895"/>
              <a:gd name="connsiteX3644" fmla="*/ 1883168 w 18288000"/>
              <a:gd name="connsiteY3644" fmla="*/ 4971897 h 5618895"/>
              <a:gd name="connsiteX3645" fmla="*/ 1918978 w 18288000"/>
              <a:gd name="connsiteY3645" fmla="*/ 4974046 h 5618895"/>
              <a:gd name="connsiteX3646" fmla="*/ 1963199 w 18288000"/>
              <a:gd name="connsiteY3646" fmla="*/ 4985685 h 5618895"/>
              <a:gd name="connsiteX3647" fmla="*/ 2001549 w 18288000"/>
              <a:gd name="connsiteY3647" fmla="*/ 4975409 h 5618895"/>
              <a:gd name="connsiteX3648" fmla="*/ 1948914 w 18288000"/>
              <a:gd name="connsiteY3648" fmla="*/ 4954281 h 5618895"/>
              <a:gd name="connsiteX3649" fmla="*/ 1921126 w 18288000"/>
              <a:gd name="connsiteY3649" fmla="*/ 4938238 h 5618895"/>
              <a:gd name="connsiteX3650" fmla="*/ 1943040 w 18288000"/>
              <a:gd name="connsiteY3650" fmla="*/ 4932366 h 5618895"/>
              <a:gd name="connsiteX3651" fmla="*/ 1956933 w 18288000"/>
              <a:gd name="connsiteY3651" fmla="*/ 4940387 h 5618895"/>
              <a:gd name="connsiteX3652" fmla="*/ 1970828 w 18288000"/>
              <a:gd name="connsiteY3652" fmla="*/ 4948409 h 5618895"/>
              <a:gd name="connsiteX3653" fmla="*/ 1988732 w 18288000"/>
              <a:gd name="connsiteY3653" fmla="*/ 4949483 h 5618895"/>
              <a:gd name="connsiteX3654" fmla="*/ 2002231 w 18288000"/>
              <a:gd name="connsiteY3654" fmla="*/ 4934122 h 5618895"/>
              <a:gd name="connsiteX3655" fmla="*/ 2025614 w 18288000"/>
              <a:gd name="connsiteY3655" fmla="*/ 4933729 h 5618895"/>
              <a:gd name="connsiteX3656" fmla="*/ 2014879 w 18288000"/>
              <a:gd name="connsiteY3656" fmla="*/ 4952323 h 5618895"/>
              <a:gd name="connsiteX3657" fmla="*/ 2021149 w 18288000"/>
              <a:gd name="connsiteY3657" fmla="*/ 4950345 h 5618895"/>
              <a:gd name="connsiteX3658" fmla="*/ 2064417 w 18288000"/>
              <a:gd name="connsiteY3658" fmla="*/ 4936688 h 5618895"/>
              <a:gd name="connsiteX3659" fmla="*/ 2071533 w 18288000"/>
              <a:gd name="connsiteY3659" fmla="*/ 4940392 h 5618895"/>
              <a:gd name="connsiteX3660" fmla="*/ 2082702 w 18288000"/>
              <a:gd name="connsiteY3660" fmla="*/ 4940570 h 5618895"/>
              <a:gd name="connsiteX3661" fmla="*/ 2083336 w 18288000"/>
              <a:gd name="connsiteY3661" fmla="*/ 4930006 h 5618895"/>
              <a:gd name="connsiteX3662" fmla="*/ 2091357 w 18288000"/>
              <a:gd name="connsiteY3662" fmla="*/ 4916113 h 5618895"/>
              <a:gd name="connsiteX3663" fmla="*/ 2077464 w 18288000"/>
              <a:gd name="connsiteY3663" fmla="*/ 4908091 h 5618895"/>
              <a:gd name="connsiteX3664" fmla="*/ 2063570 w 18288000"/>
              <a:gd name="connsiteY3664" fmla="*/ 4900071 h 5618895"/>
              <a:gd name="connsiteX3665" fmla="*/ 2060634 w 18288000"/>
              <a:gd name="connsiteY3665" fmla="*/ 4889113 h 5618895"/>
              <a:gd name="connsiteX3666" fmla="*/ 2060122 w 18288000"/>
              <a:gd name="connsiteY3666" fmla="*/ 4887203 h 5618895"/>
              <a:gd name="connsiteX3667" fmla="*/ 2054464 w 18288000"/>
              <a:gd name="connsiteY3667" fmla="*/ 4886301 h 5618895"/>
              <a:gd name="connsiteX3668" fmla="*/ 2047347 w 18288000"/>
              <a:gd name="connsiteY3668" fmla="*/ 4882599 h 5618895"/>
              <a:gd name="connsiteX3669" fmla="*/ 10903639 w 18288000"/>
              <a:gd name="connsiteY3669" fmla="*/ 4878120 h 5618895"/>
              <a:gd name="connsiteX3670" fmla="*/ 10910391 w 18288000"/>
              <a:gd name="connsiteY3670" fmla="*/ 4881079 h 5618895"/>
              <a:gd name="connsiteX3671" fmla="*/ 10922818 w 18288000"/>
              <a:gd name="connsiteY3671" fmla="*/ 4883621 h 5618895"/>
              <a:gd name="connsiteX3672" fmla="*/ 10933776 w 18288000"/>
              <a:gd name="connsiteY3672" fmla="*/ 4880685 h 5618895"/>
              <a:gd name="connsiteX3673" fmla="*/ 10946057 w 18288000"/>
              <a:gd name="connsiteY3673" fmla="*/ 4881424 h 5618895"/>
              <a:gd name="connsiteX3674" fmla="*/ 10927752 w 18288000"/>
              <a:gd name="connsiteY3674" fmla="*/ 4878507 h 5618895"/>
              <a:gd name="connsiteX3675" fmla="*/ 10900852 w 18288000"/>
              <a:gd name="connsiteY3675" fmla="*/ 4878075 h 5618895"/>
              <a:gd name="connsiteX3676" fmla="*/ 10900236 w 18288000"/>
              <a:gd name="connsiteY3676" fmla="*/ 4879259 h 5618895"/>
              <a:gd name="connsiteX3677" fmla="*/ 10901420 w 18288000"/>
              <a:gd name="connsiteY3677" fmla="*/ 4878085 h 5618895"/>
              <a:gd name="connsiteX3678" fmla="*/ 2501590 w 18288000"/>
              <a:gd name="connsiteY3678" fmla="*/ 4876655 h 5618895"/>
              <a:gd name="connsiteX3679" fmla="*/ 2492477 w 18288000"/>
              <a:gd name="connsiteY3679" fmla="*/ 4879097 h 5618895"/>
              <a:gd name="connsiteX3680" fmla="*/ 2486999 w 18288000"/>
              <a:gd name="connsiteY3680" fmla="*/ 4880564 h 5618895"/>
              <a:gd name="connsiteX3681" fmla="*/ 2481025 w 18288000"/>
              <a:gd name="connsiteY3681" fmla="*/ 4882165 h 5618895"/>
              <a:gd name="connsiteX3682" fmla="*/ 2488577 w 18288000"/>
              <a:gd name="connsiteY3682" fmla="*/ 4886095 h 5618895"/>
              <a:gd name="connsiteX3683" fmla="*/ 1506996 w 18288000"/>
              <a:gd name="connsiteY3683" fmla="*/ 4872747 h 5618895"/>
              <a:gd name="connsiteX3684" fmla="*/ 1518433 w 18288000"/>
              <a:gd name="connsiteY3684" fmla="*/ 4881724 h 5618895"/>
              <a:gd name="connsiteX3685" fmla="*/ 1522272 w 18288000"/>
              <a:gd name="connsiteY3685" fmla="*/ 4880695 h 5618895"/>
              <a:gd name="connsiteX3686" fmla="*/ 1509335 w 18288000"/>
              <a:gd name="connsiteY3686" fmla="*/ 4873964 h 5618895"/>
              <a:gd name="connsiteX3687" fmla="*/ 3088261 w 18288000"/>
              <a:gd name="connsiteY3687" fmla="*/ 4871437 h 5618895"/>
              <a:gd name="connsiteX3688" fmla="*/ 3091676 w 18288000"/>
              <a:gd name="connsiteY3688" fmla="*/ 4882254 h 5618895"/>
              <a:gd name="connsiteX3689" fmla="*/ 3080859 w 18288000"/>
              <a:gd name="connsiteY3689" fmla="*/ 4885669 h 5618895"/>
              <a:gd name="connsiteX3690" fmla="*/ 3134948 w 18288000"/>
              <a:gd name="connsiteY3690" fmla="*/ 4868598 h 5618895"/>
              <a:gd name="connsiteX3691" fmla="*/ 3138365 w 18288000"/>
              <a:gd name="connsiteY3691" fmla="*/ 4879415 h 5618895"/>
              <a:gd name="connsiteX3692" fmla="*/ 3127545 w 18288000"/>
              <a:gd name="connsiteY3692" fmla="*/ 4882830 h 5618895"/>
              <a:gd name="connsiteX3693" fmla="*/ 3134948 w 18288000"/>
              <a:gd name="connsiteY3693" fmla="*/ 4868598 h 5618895"/>
              <a:gd name="connsiteX3694" fmla="*/ 2299356 w 18288000"/>
              <a:gd name="connsiteY3694" fmla="*/ 4867277 h 5618895"/>
              <a:gd name="connsiteX3695" fmla="*/ 2280774 w 18288000"/>
              <a:gd name="connsiteY3695" fmla="*/ 4868408 h 5618895"/>
              <a:gd name="connsiteX3696" fmla="*/ 2263856 w 18288000"/>
              <a:gd name="connsiteY3696" fmla="*/ 4867510 h 5618895"/>
              <a:gd name="connsiteX3697" fmla="*/ 2266674 w 18288000"/>
              <a:gd name="connsiteY3697" fmla="*/ 4869137 h 5618895"/>
              <a:gd name="connsiteX3698" fmla="*/ 2291523 w 18288000"/>
              <a:gd name="connsiteY3698" fmla="*/ 4874222 h 5618895"/>
              <a:gd name="connsiteX3699" fmla="*/ 3005532 w 18288000"/>
              <a:gd name="connsiteY3699" fmla="*/ 4865691 h 5618895"/>
              <a:gd name="connsiteX3700" fmla="*/ 3001362 w 18288000"/>
              <a:gd name="connsiteY3700" fmla="*/ 4873705 h 5618895"/>
              <a:gd name="connsiteX3701" fmla="*/ 3031743 w 18288000"/>
              <a:gd name="connsiteY3701" fmla="*/ 4875529 h 5618895"/>
              <a:gd name="connsiteX3702" fmla="*/ 3051115 w 18288000"/>
              <a:gd name="connsiteY3702" fmla="*/ 4882081 h 5618895"/>
              <a:gd name="connsiteX3703" fmla="*/ 3059531 w 18288000"/>
              <a:gd name="connsiteY3703" fmla="*/ 4891572 h 5618895"/>
              <a:gd name="connsiteX3704" fmla="*/ 3015701 w 18288000"/>
              <a:gd name="connsiteY3704" fmla="*/ 4903316 h 5618895"/>
              <a:gd name="connsiteX3705" fmla="*/ 3001808 w 18288000"/>
              <a:gd name="connsiteY3705" fmla="*/ 4895293 h 5618895"/>
              <a:gd name="connsiteX3706" fmla="*/ 3009829 w 18288000"/>
              <a:gd name="connsiteY3706" fmla="*/ 4881401 h 5618895"/>
              <a:gd name="connsiteX3707" fmla="*/ 2998872 w 18288000"/>
              <a:gd name="connsiteY3707" fmla="*/ 4884337 h 5618895"/>
              <a:gd name="connsiteX3708" fmla="*/ 2995937 w 18288000"/>
              <a:gd name="connsiteY3708" fmla="*/ 4873380 h 5618895"/>
              <a:gd name="connsiteX3709" fmla="*/ 2996066 w 18288000"/>
              <a:gd name="connsiteY3709" fmla="*/ 4873388 h 5618895"/>
              <a:gd name="connsiteX3710" fmla="*/ 2994713 w 18288000"/>
              <a:gd name="connsiteY3710" fmla="*/ 4869106 h 5618895"/>
              <a:gd name="connsiteX3711" fmla="*/ 3204407 w 18288000"/>
              <a:gd name="connsiteY3711" fmla="*/ 4862537 h 5618895"/>
              <a:gd name="connsiteX3712" fmla="*/ 3206683 w 18288000"/>
              <a:gd name="connsiteY3712" fmla="*/ 4869750 h 5618895"/>
              <a:gd name="connsiteX3713" fmla="*/ 3220916 w 18288000"/>
              <a:gd name="connsiteY3713" fmla="*/ 4877153 h 5618895"/>
              <a:gd name="connsiteX3714" fmla="*/ 3185047 w 18288000"/>
              <a:gd name="connsiteY3714" fmla="*/ 4876577 h 5618895"/>
              <a:gd name="connsiteX3715" fmla="*/ 3093494 w 18288000"/>
              <a:gd name="connsiteY3715" fmla="*/ 4861721 h 5618895"/>
              <a:gd name="connsiteX3716" fmla="*/ 3102316 w 18288000"/>
              <a:gd name="connsiteY3716" fmla="*/ 4870832 h 5618895"/>
              <a:gd name="connsiteX3717" fmla="*/ 3089790 w 18288000"/>
              <a:gd name="connsiteY3717" fmla="*/ 4868836 h 5618895"/>
              <a:gd name="connsiteX3718" fmla="*/ 3093494 w 18288000"/>
              <a:gd name="connsiteY3718" fmla="*/ 4861721 h 5618895"/>
              <a:gd name="connsiteX3719" fmla="*/ 3881339 w 18288000"/>
              <a:gd name="connsiteY3719" fmla="*/ 4859053 h 5618895"/>
              <a:gd name="connsiteX3720" fmla="*/ 3884752 w 18288000"/>
              <a:gd name="connsiteY3720" fmla="*/ 4869871 h 5618895"/>
              <a:gd name="connsiteX3721" fmla="*/ 3897278 w 18288000"/>
              <a:gd name="connsiteY3721" fmla="*/ 4871867 h 5618895"/>
              <a:gd name="connsiteX3722" fmla="*/ 3909804 w 18288000"/>
              <a:gd name="connsiteY3722" fmla="*/ 4873862 h 5618895"/>
              <a:gd name="connsiteX3723" fmla="*/ 2698172 w 18288000"/>
              <a:gd name="connsiteY3723" fmla="*/ 4857833 h 5618895"/>
              <a:gd name="connsiteX3724" fmla="*/ 2701453 w 18288000"/>
              <a:gd name="connsiteY3724" fmla="*/ 4870078 h 5618895"/>
              <a:gd name="connsiteX3725" fmla="*/ 2691962 w 18288000"/>
              <a:gd name="connsiteY3725" fmla="*/ 4878492 h 5618895"/>
              <a:gd name="connsiteX3726" fmla="*/ 2695199 w 18288000"/>
              <a:gd name="connsiteY3726" fmla="*/ 4880361 h 5618895"/>
              <a:gd name="connsiteX3727" fmla="*/ 2700368 w 18288000"/>
              <a:gd name="connsiteY3727" fmla="*/ 4878730 h 5618895"/>
              <a:gd name="connsiteX3728" fmla="*/ 2697835 w 18288000"/>
              <a:gd name="connsiteY3728" fmla="*/ 4881882 h 5618895"/>
              <a:gd name="connsiteX3729" fmla="*/ 2698909 w 18288000"/>
              <a:gd name="connsiteY3729" fmla="*/ 4882503 h 5618895"/>
              <a:gd name="connsiteX3730" fmla="*/ 2709866 w 18288000"/>
              <a:gd name="connsiteY3730" fmla="*/ 4879567 h 5618895"/>
              <a:gd name="connsiteX3731" fmla="*/ 2713877 w 18288000"/>
              <a:gd name="connsiteY3731" fmla="*/ 4872620 h 5618895"/>
              <a:gd name="connsiteX3732" fmla="*/ 2723367 w 18288000"/>
              <a:gd name="connsiteY3732" fmla="*/ 4864207 h 5618895"/>
              <a:gd name="connsiteX3733" fmla="*/ 2726740 w 18288000"/>
              <a:gd name="connsiteY3733" fmla="*/ 4861215 h 5618895"/>
              <a:gd name="connsiteX3734" fmla="*/ 2718589 w 18288000"/>
              <a:gd name="connsiteY3734" fmla="*/ 4861084 h 5618895"/>
              <a:gd name="connsiteX3735" fmla="*/ 3181456 w 18288000"/>
              <a:gd name="connsiteY3735" fmla="*/ 4857751 h 5618895"/>
              <a:gd name="connsiteX3736" fmla="*/ 3174052 w 18288000"/>
              <a:gd name="connsiteY3736" fmla="*/ 4871983 h 5618895"/>
              <a:gd name="connsiteX3737" fmla="*/ 3159819 w 18288000"/>
              <a:gd name="connsiteY3737" fmla="*/ 4864579 h 5618895"/>
              <a:gd name="connsiteX3738" fmla="*/ 3165229 w 18288000"/>
              <a:gd name="connsiteY3738" fmla="*/ 4862872 h 5618895"/>
              <a:gd name="connsiteX3739" fmla="*/ 3181456 w 18288000"/>
              <a:gd name="connsiteY3739" fmla="*/ 4857751 h 5618895"/>
              <a:gd name="connsiteX3740" fmla="*/ 3214088 w 18288000"/>
              <a:gd name="connsiteY3740" fmla="*/ 4855517 h 5618895"/>
              <a:gd name="connsiteX3741" fmla="*/ 3204407 w 18288000"/>
              <a:gd name="connsiteY3741" fmla="*/ 4862537 h 5618895"/>
              <a:gd name="connsiteX3742" fmla="*/ 3203269 w 18288000"/>
              <a:gd name="connsiteY3742" fmla="*/ 4858931 h 5618895"/>
              <a:gd name="connsiteX3743" fmla="*/ 3214088 w 18288000"/>
              <a:gd name="connsiteY3743" fmla="*/ 4855517 h 5618895"/>
              <a:gd name="connsiteX3744" fmla="*/ 1252192 w 18288000"/>
              <a:gd name="connsiteY3744" fmla="*/ 4848418 h 5618895"/>
              <a:gd name="connsiteX3745" fmla="*/ 1264841 w 18288000"/>
              <a:gd name="connsiteY3745" fmla="*/ 4855722 h 5618895"/>
              <a:gd name="connsiteX3746" fmla="*/ 1275799 w 18288000"/>
              <a:gd name="connsiteY3746" fmla="*/ 4852786 h 5618895"/>
              <a:gd name="connsiteX3747" fmla="*/ 1297239 w 18288000"/>
              <a:gd name="connsiteY3747" fmla="*/ 4857173 h 5618895"/>
              <a:gd name="connsiteX3748" fmla="*/ 1289007 w 18288000"/>
              <a:gd name="connsiteY3748" fmla="*/ 4854281 h 5618895"/>
              <a:gd name="connsiteX3749" fmla="*/ 1276482 w 18288000"/>
              <a:gd name="connsiteY3749" fmla="*/ 4852287 h 5618895"/>
              <a:gd name="connsiteX3750" fmla="*/ 18193172 w 18288000"/>
              <a:gd name="connsiteY3750" fmla="*/ 4847900 h 5618895"/>
              <a:gd name="connsiteX3751" fmla="*/ 18200364 w 18288000"/>
              <a:gd name="connsiteY3751" fmla="*/ 4855326 h 5618895"/>
              <a:gd name="connsiteX3752" fmla="*/ 18203506 w 18288000"/>
              <a:gd name="connsiteY3752" fmla="*/ 4849283 h 5618895"/>
              <a:gd name="connsiteX3753" fmla="*/ 2535838 w 18288000"/>
              <a:gd name="connsiteY3753" fmla="*/ 4847388 h 5618895"/>
              <a:gd name="connsiteX3754" fmla="*/ 2526303 w 18288000"/>
              <a:gd name="connsiteY3754" fmla="*/ 4848425 h 5618895"/>
              <a:gd name="connsiteX3755" fmla="*/ 2528970 w 18288000"/>
              <a:gd name="connsiteY3755" fmla="*/ 4851432 h 5618895"/>
              <a:gd name="connsiteX3756" fmla="*/ 2537546 w 18288000"/>
              <a:gd name="connsiteY3756" fmla="*/ 4852798 h 5618895"/>
              <a:gd name="connsiteX3757" fmla="*/ 1179696 w 18288000"/>
              <a:gd name="connsiteY3757" fmla="*/ 4847145 h 5618895"/>
              <a:gd name="connsiteX3758" fmla="*/ 1164615 w 18288000"/>
              <a:gd name="connsiteY3758" fmla="*/ 4851904 h 5618895"/>
              <a:gd name="connsiteX3759" fmla="*/ 1169844 w 18288000"/>
              <a:gd name="connsiteY3759" fmla="*/ 4851816 h 5618895"/>
              <a:gd name="connsiteX3760" fmla="*/ 1182268 w 18288000"/>
              <a:gd name="connsiteY3760" fmla="*/ 4854359 h 5618895"/>
              <a:gd name="connsiteX3761" fmla="*/ 1186445 w 18288000"/>
              <a:gd name="connsiteY3761" fmla="*/ 4850657 h 5618895"/>
              <a:gd name="connsiteX3762" fmla="*/ 18186600 w 18288000"/>
              <a:gd name="connsiteY3762" fmla="*/ 4847021 h 5618895"/>
              <a:gd name="connsiteX3763" fmla="*/ 18186132 w 18288000"/>
              <a:gd name="connsiteY3763" fmla="*/ 4847922 h 5618895"/>
              <a:gd name="connsiteX3764" fmla="*/ 18188276 w 18288000"/>
              <a:gd name="connsiteY3764" fmla="*/ 4847246 h 5618895"/>
              <a:gd name="connsiteX3765" fmla="*/ 10915034 w 18288000"/>
              <a:gd name="connsiteY3765" fmla="*/ 4846837 h 5618895"/>
              <a:gd name="connsiteX3766" fmla="*/ 10909197 w 18288000"/>
              <a:gd name="connsiteY3766" fmla="*/ 4848678 h 5618895"/>
              <a:gd name="connsiteX3767" fmla="*/ 10900282 w 18288000"/>
              <a:gd name="connsiteY3767" fmla="*/ 4853584 h 5618895"/>
              <a:gd name="connsiteX3768" fmla="*/ 10920923 w 18288000"/>
              <a:gd name="connsiteY3768" fmla="*/ 4856872 h 5618895"/>
              <a:gd name="connsiteX3769" fmla="*/ 10945975 w 18288000"/>
              <a:gd name="connsiteY3769" fmla="*/ 4860862 h 5618895"/>
              <a:gd name="connsiteX3770" fmla="*/ 10947680 w 18288000"/>
              <a:gd name="connsiteY3770" fmla="*/ 4866272 h 5618895"/>
              <a:gd name="connsiteX3771" fmla="*/ 10963133 w 18288000"/>
              <a:gd name="connsiteY3771" fmla="*/ 4878692 h 5618895"/>
              <a:gd name="connsiteX3772" fmla="*/ 10974429 w 18288000"/>
              <a:gd name="connsiteY3772" fmla="*/ 4875665 h 5618895"/>
              <a:gd name="connsiteX3773" fmla="*/ 10960206 w 18288000"/>
              <a:gd name="connsiteY3773" fmla="*/ 4868266 h 5618895"/>
              <a:gd name="connsiteX3774" fmla="*/ 10949016 w 18288000"/>
              <a:gd name="connsiteY3774" fmla="*/ 4854602 h 5618895"/>
              <a:gd name="connsiteX3775" fmla="*/ 10933046 w 18288000"/>
              <a:gd name="connsiteY3775" fmla="*/ 4852059 h 5618895"/>
              <a:gd name="connsiteX3776" fmla="*/ 2613514 w 18288000"/>
              <a:gd name="connsiteY3776" fmla="*/ 4846665 h 5618895"/>
              <a:gd name="connsiteX3777" fmla="*/ 2607621 w 18288000"/>
              <a:gd name="connsiteY3777" fmla="*/ 4848244 h 5618895"/>
              <a:gd name="connsiteX3778" fmla="*/ 2607574 w 18288000"/>
              <a:gd name="connsiteY3778" fmla="*/ 4848539 h 5618895"/>
              <a:gd name="connsiteX3779" fmla="*/ 2606913 w 18288000"/>
              <a:gd name="connsiteY3779" fmla="*/ 4848434 h 5618895"/>
              <a:gd name="connsiteX3780" fmla="*/ 2602049 w 18288000"/>
              <a:gd name="connsiteY3780" fmla="*/ 4849737 h 5618895"/>
              <a:gd name="connsiteX3781" fmla="*/ 2598041 w 18288000"/>
              <a:gd name="connsiteY3781" fmla="*/ 4856684 h 5618895"/>
              <a:gd name="connsiteX3782" fmla="*/ 2632380 w 18288000"/>
              <a:gd name="connsiteY3782" fmla="*/ 4853355 h 5618895"/>
              <a:gd name="connsiteX3783" fmla="*/ 2633701 w 18288000"/>
              <a:gd name="connsiteY3783" fmla="*/ 4852701 h 5618895"/>
              <a:gd name="connsiteX3784" fmla="*/ 2607574 w 18288000"/>
              <a:gd name="connsiteY3784" fmla="*/ 4848539 h 5618895"/>
              <a:gd name="connsiteX3785" fmla="*/ 1091584 w 18288000"/>
              <a:gd name="connsiteY3785" fmla="*/ 4845733 h 5618895"/>
              <a:gd name="connsiteX3786" fmla="*/ 1124546 w 18288000"/>
              <a:gd name="connsiteY3786" fmla="*/ 4858083 h 5618895"/>
              <a:gd name="connsiteX3787" fmla="*/ 1146461 w 18288000"/>
              <a:gd name="connsiteY3787" fmla="*/ 4852211 h 5618895"/>
              <a:gd name="connsiteX3788" fmla="*/ 1154414 w 18288000"/>
              <a:gd name="connsiteY3788" fmla="*/ 4852076 h 5618895"/>
              <a:gd name="connsiteX3789" fmla="*/ 1150945 w 18288000"/>
              <a:gd name="connsiteY3789" fmla="*/ 4850272 h 5618895"/>
              <a:gd name="connsiteX3790" fmla="*/ 1133012 w 18288000"/>
              <a:gd name="connsiteY3790" fmla="*/ 4849985 h 5618895"/>
              <a:gd name="connsiteX3791" fmla="*/ 1107961 w 18288000"/>
              <a:gd name="connsiteY3791" fmla="*/ 4845995 h 5618895"/>
              <a:gd name="connsiteX3792" fmla="*/ 956466 w 18288000"/>
              <a:gd name="connsiteY3792" fmla="*/ 4844400 h 5618895"/>
              <a:gd name="connsiteX3793" fmla="*/ 946975 w 18288000"/>
              <a:gd name="connsiteY3793" fmla="*/ 4852814 h 5618895"/>
              <a:gd name="connsiteX3794" fmla="*/ 959401 w 18288000"/>
              <a:gd name="connsiteY3794" fmla="*/ 4855356 h 5618895"/>
              <a:gd name="connsiteX3795" fmla="*/ 951379 w 18288000"/>
              <a:gd name="connsiteY3795" fmla="*/ 4869250 h 5618895"/>
              <a:gd name="connsiteX3796" fmla="*/ 962337 w 18288000"/>
              <a:gd name="connsiteY3796" fmla="*/ 4866313 h 5618895"/>
              <a:gd name="connsiteX3797" fmla="*/ 959401 w 18288000"/>
              <a:gd name="connsiteY3797" fmla="*/ 4855356 h 5618895"/>
              <a:gd name="connsiteX3798" fmla="*/ 968890 w 18288000"/>
              <a:gd name="connsiteY3798" fmla="*/ 4846942 h 5618895"/>
              <a:gd name="connsiteX3799" fmla="*/ 956466 w 18288000"/>
              <a:gd name="connsiteY3799" fmla="*/ 4844400 h 5618895"/>
              <a:gd name="connsiteX3800" fmla="*/ 890328 w 18288000"/>
              <a:gd name="connsiteY3800" fmla="*/ 4838633 h 5618895"/>
              <a:gd name="connsiteX3801" fmla="*/ 885005 w 18288000"/>
              <a:gd name="connsiteY3801" fmla="*/ 4840059 h 5618895"/>
              <a:gd name="connsiteX3802" fmla="*/ 881938 w 18288000"/>
              <a:gd name="connsiteY3802" fmla="*/ 4845953 h 5618895"/>
              <a:gd name="connsiteX3803" fmla="*/ 877805 w 18288000"/>
              <a:gd name="connsiteY3803" fmla="*/ 4845296 h 5618895"/>
              <a:gd name="connsiteX3804" fmla="*/ 887785 w 18288000"/>
              <a:gd name="connsiteY3804" fmla="*/ 4851058 h 5618895"/>
              <a:gd name="connsiteX3805" fmla="*/ 934551 w 18288000"/>
              <a:gd name="connsiteY3805" fmla="*/ 4850272 h 5618895"/>
              <a:gd name="connsiteX3806" fmla="*/ 924443 w 18288000"/>
              <a:gd name="connsiteY3806" fmla="*/ 4844436 h 5618895"/>
              <a:gd name="connsiteX3807" fmla="*/ 917806 w 18288000"/>
              <a:gd name="connsiteY3807" fmla="*/ 4846530 h 5618895"/>
              <a:gd name="connsiteX3808" fmla="*/ 905281 w 18288000"/>
              <a:gd name="connsiteY3808" fmla="*/ 4844534 h 5618895"/>
              <a:gd name="connsiteX3809" fmla="*/ 910038 w 18288000"/>
              <a:gd name="connsiteY3809" fmla="*/ 4841614 h 5618895"/>
              <a:gd name="connsiteX3810" fmla="*/ 902753 w 18288000"/>
              <a:gd name="connsiteY3810" fmla="*/ 4841176 h 5618895"/>
              <a:gd name="connsiteX3811" fmla="*/ 890328 w 18288000"/>
              <a:gd name="connsiteY3811" fmla="*/ 4838633 h 5618895"/>
              <a:gd name="connsiteX3812" fmla="*/ 3910378 w 18288000"/>
              <a:gd name="connsiteY3812" fmla="*/ 4837993 h 5618895"/>
              <a:gd name="connsiteX3813" fmla="*/ 3913794 w 18288000"/>
              <a:gd name="connsiteY3813" fmla="*/ 4848811 h 5618895"/>
              <a:gd name="connsiteX3814" fmla="*/ 3924613 w 18288000"/>
              <a:gd name="connsiteY3814" fmla="*/ 4845397 h 5618895"/>
              <a:gd name="connsiteX3815" fmla="*/ 4064667 w 18288000"/>
              <a:gd name="connsiteY3815" fmla="*/ 4836883 h 5618895"/>
              <a:gd name="connsiteX3816" fmla="*/ 4032214 w 18288000"/>
              <a:gd name="connsiteY3816" fmla="*/ 4847124 h 5618895"/>
              <a:gd name="connsiteX3817" fmla="*/ 4044739 w 18288000"/>
              <a:gd name="connsiteY3817" fmla="*/ 4849119 h 5618895"/>
              <a:gd name="connsiteX3818" fmla="*/ 4057263 w 18288000"/>
              <a:gd name="connsiteY3818" fmla="*/ 4851114 h 5618895"/>
              <a:gd name="connsiteX3819" fmla="*/ 4078900 w 18288000"/>
              <a:gd name="connsiteY3819" fmla="*/ 4844286 h 5618895"/>
              <a:gd name="connsiteX3820" fmla="*/ 1029188 w 18288000"/>
              <a:gd name="connsiteY3820" fmla="*/ 4836657 h 5618895"/>
              <a:gd name="connsiteX3821" fmla="*/ 1024977 w 18288000"/>
              <a:gd name="connsiteY3821" fmla="*/ 4837115 h 5618895"/>
              <a:gd name="connsiteX3822" fmla="*/ 1025144 w 18288000"/>
              <a:gd name="connsiteY3822" fmla="*/ 4837741 h 5618895"/>
              <a:gd name="connsiteX3823" fmla="*/ 3243127 w 18288000"/>
              <a:gd name="connsiteY3823" fmla="*/ 4834458 h 5618895"/>
              <a:gd name="connsiteX3824" fmla="*/ 3246541 w 18288000"/>
              <a:gd name="connsiteY3824" fmla="*/ 4845275 h 5618895"/>
              <a:gd name="connsiteX3825" fmla="*/ 3235722 w 18288000"/>
              <a:gd name="connsiteY3825" fmla="*/ 4848690 h 5618895"/>
              <a:gd name="connsiteX3826" fmla="*/ 3243127 w 18288000"/>
              <a:gd name="connsiteY3826" fmla="*/ 4834458 h 5618895"/>
              <a:gd name="connsiteX3827" fmla="*/ 1050749 w 18288000"/>
              <a:gd name="connsiteY3827" fmla="*/ 4834313 h 5618895"/>
              <a:gd name="connsiteX3828" fmla="*/ 1040459 w 18288000"/>
              <a:gd name="connsiteY3828" fmla="*/ 4835432 h 5618895"/>
              <a:gd name="connsiteX3829" fmla="*/ 1052853 w 18288000"/>
              <a:gd name="connsiteY3829" fmla="*/ 4837218 h 5618895"/>
              <a:gd name="connsiteX3830" fmla="*/ 389412 w 18288000"/>
              <a:gd name="connsiteY3830" fmla="*/ 4831926 h 5618895"/>
              <a:gd name="connsiteX3831" fmla="*/ 378456 w 18288000"/>
              <a:gd name="connsiteY3831" fmla="*/ 4834861 h 5618895"/>
              <a:gd name="connsiteX3832" fmla="*/ 381391 w 18288000"/>
              <a:gd name="connsiteY3832" fmla="*/ 4845818 h 5618895"/>
              <a:gd name="connsiteX3833" fmla="*/ 389412 w 18288000"/>
              <a:gd name="connsiteY3833" fmla="*/ 4831926 h 5618895"/>
              <a:gd name="connsiteX3834" fmla="*/ 17700174 w 18288000"/>
              <a:gd name="connsiteY3834" fmla="*/ 4830609 h 5618895"/>
              <a:gd name="connsiteX3835" fmla="*/ 17697812 w 18288000"/>
              <a:gd name="connsiteY3835" fmla="*/ 4830752 h 5618895"/>
              <a:gd name="connsiteX3836" fmla="*/ 17700350 w 18288000"/>
              <a:gd name="connsiteY3836" fmla="*/ 4831272 h 5618895"/>
              <a:gd name="connsiteX3837" fmla="*/ 817027 w 18288000"/>
              <a:gd name="connsiteY3837" fmla="*/ 4828730 h 5618895"/>
              <a:gd name="connsiteX3838" fmla="*/ 817608 w 18288000"/>
              <a:gd name="connsiteY3838" fmla="*/ 4830570 h 5618895"/>
              <a:gd name="connsiteX3839" fmla="*/ 811574 w 18288000"/>
              <a:gd name="connsiteY3839" fmla="*/ 4829609 h 5618895"/>
              <a:gd name="connsiteX3840" fmla="*/ 813234 w 18288000"/>
              <a:gd name="connsiteY3840" fmla="*/ 4835802 h 5618895"/>
              <a:gd name="connsiteX3841" fmla="*/ 824191 w 18288000"/>
              <a:gd name="connsiteY3841" fmla="*/ 4832867 h 5618895"/>
              <a:gd name="connsiteX3842" fmla="*/ 929048 w 18288000"/>
              <a:gd name="connsiteY3842" fmla="*/ 4828258 h 5618895"/>
              <a:gd name="connsiteX3843" fmla="*/ 917185 w 18288000"/>
              <a:gd name="connsiteY3843" fmla="*/ 4829294 h 5618895"/>
              <a:gd name="connsiteX3844" fmla="*/ 917721 w 18288000"/>
              <a:gd name="connsiteY3844" fmla="*/ 4831293 h 5618895"/>
              <a:gd name="connsiteX3845" fmla="*/ 17934180 w 18288000"/>
              <a:gd name="connsiteY3845" fmla="*/ 4827337 h 5618895"/>
              <a:gd name="connsiteX3846" fmla="*/ 17897098 w 18288000"/>
              <a:gd name="connsiteY3846" fmla="*/ 4831402 h 5618895"/>
              <a:gd name="connsiteX3847" fmla="*/ 17879390 w 18288000"/>
              <a:gd name="connsiteY3847" fmla="*/ 4842018 h 5618895"/>
              <a:gd name="connsiteX3848" fmla="*/ 17896742 w 18288000"/>
              <a:gd name="connsiteY3848" fmla="*/ 4844088 h 5618895"/>
              <a:gd name="connsiteX3849" fmla="*/ 17899188 w 18288000"/>
              <a:gd name="connsiteY3849" fmla="*/ 4843316 h 5618895"/>
              <a:gd name="connsiteX3850" fmla="*/ 17898668 w 18288000"/>
              <a:gd name="connsiteY3850" fmla="*/ 4844317 h 5618895"/>
              <a:gd name="connsiteX3851" fmla="*/ 17900034 w 18288000"/>
              <a:gd name="connsiteY3851" fmla="*/ 4844480 h 5618895"/>
              <a:gd name="connsiteX3852" fmla="*/ 17899188 w 18288000"/>
              <a:gd name="connsiteY3852" fmla="*/ 4843316 h 5618895"/>
              <a:gd name="connsiteX3853" fmla="*/ 17920824 w 18288000"/>
              <a:gd name="connsiteY3853" fmla="*/ 4836488 h 5618895"/>
              <a:gd name="connsiteX3854" fmla="*/ 17923730 w 18288000"/>
              <a:gd name="connsiteY3854" fmla="*/ 4845697 h 5618895"/>
              <a:gd name="connsiteX3855" fmla="*/ 17966428 w 18288000"/>
              <a:gd name="connsiteY3855" fmla="*/ 4845888 h 5618895"/>
              <a:gd name="connsiteX3856" fmla="*/ 17970928 w 18288000"/>
              <a:gd name="connsiteY3856" fmla="*/ 4844468 h 5618895"/>
              <a:gd name="connsiteX3857" fmla="*/ 17973718 w 18288000"/>
              <a:gd name="connsiteY3857" fmla="*/ 4845920 h 5618895"/>
              <a:gd name="connsiteX3858" fmla="*/ 17974388 w 18288000"/>
              <a:gd name="connsiteY3858" fmla="*/ 4845924 h 5618895"/>
              <a:gd name="connsiteX3859" fmla="*/ 18014208 w 18288000"/>
              <a:gd name="connsiteY3859" fmla="*/ 4841125 h 5618895"/>
              <a:gd name="connsiteX3860" fmla="*/ 18012742 w 18288000"/>
              <a:gd name="connsiteY3860" fmla="*/ 4835647 h 5618895"/>
              <a:gd name="connsiteX3861" fmla="*/ 17994834 w 18288000"/>
              <a:gd name="connsiteY3861" fmla="*/ 4834573 h 5618895"/>
              <a:gd name="connsiteX3862" fmla="*/ 17983880 w 18288000"/>
              <a:gd name="connsiteY3862" fmla="*/ 4837509 h 5618895"/>
              <a:gd name="connsiteX3863" fmla="*/ 17934180 w 18288000"/>
              <a:gd name="connsiteY3863" fmla="*/ 4827337 h 5618895"/>
              <a:gd name="connsiteX3864" fmla="*/ 1008368 w 18288000"/>
              <a:gd name="connsiteY3864" fmla="*/ 4826696 h 5618895"/>
              <a:gd name="connsiteX3865" fmla="*/ 1001831 w 18288000"/>
              <a:gd name="connsiteY3865" fmla="*/ 4826743 h 5618895"/>
              <a:gd name="connsiteX3866" fmla="*/ 1005773 w 18288000"/>
              <a:gd name="connsiteY3866" fmla="*/ 4831188 h 5618895"/>
              <a:gd name="connsiteX3867" fmla="*/ 17851604 w 18288000"/>
              <a:gd name="connsiteY3867" fmla="*/ 4825975 h 5618895"/>
              <a:gd name="connsiteX3868" fmla="*/ 17856660 w 18288000"/>
              <a:gd name="connsiteY3868" fmla="*/ 4844844 h 5618895"/>
              <a:gd name="connsiteX3869" fmla="*/ 17857916 w 18288000"/>
              <a:gd name="connsiteY3869" fmla="*/ 4844448 h 5618895"/>
              <a:gd name="connsiteX3870" fmla="*/ 17860470 w 18288000"/>
              <a:gd name="connsiteY3870" fmla="*/ 4847088 h 5618895"/>
              <a:gd name="connsiteX3871" fmla="*/ 17868432 w 18288000"/>
              <a:gd name="connsiteY3871" fmla="*/ 4844954 h 5618895"/>
              <a:gd name="connsiteX3872" fmla="*/ 17865496 w 18288000"/>
              <a:gd name="connsiteY3872" fmla="*/ 4833997 h 5618895"/>
              <a:gd name="connsiteX3873" fmla="*/ 742295 w 18288000"/>
              <a:gd name="connsiteY3873" fmla="*/ 4824124 h 5618895"/>
              <a:gd name="connsiteX3874" fmla="*/ 728128 w 18288000"/>
              <a:gd name="connsiteY3874" fmla="*/ 4824986 h 5618895"/>
              <a:gd name="connsiteX3875" fmla="*/ 730661 w 18288000"/>
              <a:gd name="connsiteY3875" fmla="*/ 4834440 h 5618895"/>
              <a:gd name="connsiteX3876" fmla="*/ 3336319 w 18288000"/>
              <a:gd name="connsiteY3876" fmla="*/ 4820774 h 5618895"/>
              <a:gd name="connsiteX3877" fmla="*/ 3334184 w 18288000"/>
              <a:gd name="connsiteY3877" fmla="*/ 4821447 h 5618895"/>
              <a:gd name="connsiteX3878" fmla="*/ 3336498 w 18288000"/>
              <a:gd name="connsiteY3878" fmla="*/ 4828781 h 5618895"/>
              <a:gd name="connsiteX3879" fmla="*/ 3350728 w 18288000"/>
              <a:gd name="connsiteY3879" fmla="*/ 4836186 h 5618895"/>
              <a:gd name="connsiteX3880" fmla="*/ 3356138 w 18288000"/>
              <a:gd name="connsiteY3880" fmla="*/ 4834477 h 5618895"/>
              <a:gd name="connsiteX3881" fmla="*/ 3372365 w 18288000"/>
              <a:gd name="connsiteY3881" fmla="*/ 4829356 h 5618895"/>
              <a:gd name="connsiteX3882" fmla="*/ 3376777 w 18288000"/>
              <a:gd name="connsiteY3882" fmla="*/ 4833913 h 5618895"/>
              <a:gd name="connsiteX3883" fmla="*/ 3381326 w 18288000"/>
              <a:gd name="connsiteY3883" fmla="*/ 4828252 h 5618895"/>
              <a:gd name="connsiteX3884" fmla="*/ 3377453 w 18288000"/>
              <a:gd name="connsiteY3884" fmla="*/ 4828608 h 5618895"/>
              <a:gd name="connsiteX3885" fmla="*/ 3336319 w 18288000"/>
              <a:gd name="connsiteY3885" fmla="*/ 4820774 h 5618895"/>
              <a:gd name="connsiteX3886" fmla="*/ 17754564 w 18288000"/>
              <a:gd name="connsiteY3886" fmla="*/ 4817588 h 5618895"/>
              <a:gd name="connsiteX3887" fmla="*/ 17738074 w 18288000"/>
              <a:gd name="connsiteY3887" fmla="*/ 4822792 h 5618895"/>
              <a:gd name="connsiteX3888" fmla="*/ 17730120 w 18288000"/>
              <a:gd name="connsiteY3888" fmla="*/ 4825303 h 5618895"/>
              <a:gd name="connsiteX3889" fmla="*/ 17734692 w 18288000"/>
              <a:gd name="connsiteY3889" fmla="*/ 4827942 h 5618895"/>
              <a:gd name="connsiteX3890" fmla="*/ 17751126 w 18288000"/>
              <a:gd name="connsiteY3890" fmla="*/ 4823538 h 5618895"/>
              <a:gd name="connsiteX3891" fmla="*/ 17801904 w 18288000"/>
              <a:gd name="connsiteY3891" fmla="*/ 4815805 h 5618895"/>
              <a:gd name="connsiteX3892" fmla="*/ 17771968 w 18288000"/>
              <a:gd name="connsiteY3892" fmla="*/ 4835570 h 5618895"/>
              <a:gd name="connsiteX3893" fmla="*/ 17784392 w 18288000"/>
              <a:gd name="connsiteY3893" fmla="*/ 4838113 h 5618895"/>
              <a:gd name="connsiteX3894" fmla="*/ 17815796 w 18288000"/>
              <a:gd name="connsiteY3894" fmla="*/ 4823826 h 5618895"/>
              <a:gd name="connsiteX3895" fmla="*/ 17813812 w 18288000"/>
              <a:gd name="connsiteY3895" fmla="*/ 4822680 h 5618895"/>
              <a:gd name="connsiteX3896" fmla="*/ 17809810 w 18288000"/>
              <a:gd name="connsiteY3896" fmla="*/ 4823944 h 5618895"/>
              <a:gd name="connsiteX3897" fmla="*/ 17808428 w 18288000"/>
              <a:gd name="connsiteY3897" fmla="*/ 4819572 h 5618895"/>
              <a:gd name="connsiteX3898" fmla="*/ 16855614 w 18288000"/>
              <a:gd name="connsiteY3898" fmla="*/ 4815802 h 5618895"/>
              <a:gd name="connsiteX3899" fmla="*/ 16833980 w 18288000"/>
              <a:gd name="connsiteY3899" fmla="*/ 4822631 h 5618895"/>
              <a:gd name="connsiteX3900" fmla="*/ 16835438 w 18288000"/>
              <a:gd name="connsiteY3900" fmla="*/ 4824139 h 5618895"/>
              <a:gd name="connsiteX3901" fmla="*/ 16867750 w 18288000"/>
              <a:gd name="connsiteY3901" fmla="*/ 4819321 h 5618895"/>
              <a:gd name="connsiteX3902" fmla="*/ 678023 w 18288000"/>
              <a:gd name="connsiteY3902" fmla="*/ 4813312 h 5618895"/>
              <a:gd name="connsiteX3903" fmla="*/ 691917 w 18288000"/>
              <a:gd name="connsiteY3903" fmla="*/ 4821332 h 5618895"/>
              <a:gd name="connsiteX3904" fmla="*/ 678023 w 18288000"/>
              <a:gd name="connsiteY3904" fmla="*/ 4813312 h 5618895"/>
              <a:gd name="connsiteX3905" fmla="*/ 450948 w 18288000"/>
              <a:gd name="connsiteY3905" fmla="*/ 4809564 h 5618895"/>
              <a:gd name="connsiteX3906" fmla="*/ 444198 w 18288000"/>
              <a:gd name="connsiteY3906" fmla="*/ 4817246 h 5618895"/>
              <a:gd name="connsiteX3907" fmla="*/ 455157 w 18288000"/>
              <a:gd name="connsiteY3907" fmla="*/ 4814309 h 5618895"/>
              <a:gd name="connsiteX3908" fmla="*/ 450948 w 18288000"/>
              <a:gd name="connsiteY3908" fmla="*/ 4809564 h 5618895"/>
              <a:gd name="connsiteX3909" fmla="*/ 507798 w 18288000"/>
              <a:gd name="connsiteY3909" fmla="*/ 4808311 h 5618895"/>
              <a:gd name="connsiteX3910" fmla="*/ 491693 w 18288000"/>
              <a:gd name="connsiteY3910" fmla="*/ 4810063 h 5618895"/>
              <a:gd name="connsiteX3911" fmla="*/ 501920 w 18288000"/>
              <a:gd name="connsiteY3911" fmla="*/ 4813522 h 5618895"/>
              <a:gd name="connsiteX3912" fmla="*/ 10380075 w 18288000"/>
              <a:gd name="connsiteY3912" fmla="*/ 4801551 h 5618895"/>
              <a:gd name="connsiteX3913" fmla="*/ 10363179 w 18288000"/>
              <a:gd name="connsiteY3913" fmla="*/ 4806882 h 5618895"/>
              <a:gd name="connsiteX3914" fmla="*/ 10366857 w 18288000"/>
              <a:gd name="connsiteY3914" fmla="*/ 4810680 h 5618895"/>
              <a:gd name="connsiteX3915" fmla="*/ 10377674 w 18288000"/>
              <a:gd name="connsiteY3915" fmla="*/ 4807267 h 5618895"/>
              <a:gd name="connsiteX3916" fmla="*/ 10390517 w 18288000"/>
              <a:gd name="connsiteY3916" fmla="*/ 4803213 h 5618895"/>
              <a:gd name="connsiteX3917" fmla="*/ 3875086 w 18288000"/>
              <a:gd name="connsiteY3917" fmla="*/ 4801551 h 5618895"/>
              <a:gd name="connsiteX3918" fmla="*/ 3853452 w 18288000"/>
              <a:gd name="connsiteY3918" fmla="*/ 4808379 h 5618895"/>
              <a:gd name="connsiteX3919" fmla="*/ 3882273 w 18288000"/>
              <a:gd name="connsiteY3919" fmla="*/ 4814896 h 5618895"/>
              <a:gd name="connsiteX3920" fmla="*/ 3900135 w 18288000"/>
              <a:gd name="connsiteY3920" fmla="*/ 4805539 h 5618895"/>
              <a:gd name="connsiteX3921" fmla="*/ 3689849 w 18288000"/>
              <a:gd name="connsiteY3921" fmla="*/ 4800235 h 5618895"/>
              <a:gd name="connsiteX3922" fmla="*/ 3681051 w 18288000"/>
              <a:gd name="connsiteY3922" fmla="*/ 4801193 h 5618895"/>
              <a:gd name="connsiteX3923" fmla="*/ 3652301 w 18288000"/>
              <a:gd name="connsiteY3923" fmla="*/ 4804319 h 5618895"/>
              <a:gd name="connsiteX3924" fmla="*/ 3628959 w 18288000"/>
              <a:gd name="connsiteY3924" fmla="*/ 4805737 h 5618895"/>
              <a:gd name="connsiteX3925" fmla="*/ 3605612 w 18288000"/>
              <a:gd name="connsiteY3925" fmla="*/ 4807157 h 5618895"/>
              <a:gd name="connsiteX3926" fmla="*/ 3594797 w 18288000"/>
              <a:gd name="connsiteY3926" fmla="*/ 4810571 h 5618895"/>
              <a:gd name="connsiteX3927" fmla="*/ 3548111 w 18288000"/>
              <a:gd name="connsiteY3927" fmla="*/ 4813409 h 5618895"/>
              <a:gd name="connsiteX3928" fmla="*/ 3501424 w 18288000"/>
              <a:gd name="connsiteY3928" fmla="*/ 4816248 h 5618895"/>
              <a:gd name="connsiteX3929" fmla="*/ 3443921 w 18288000"/>
              <a:gd name="connsiteY3929" fmla="*/ 4822500 h 5618895"/>
              <a:gd name="connsiteX3930" fmla="*/ 3412148 w 18288000"/>
              <a:gd name="connsiteY3930" fmla="*/ 4825419 h 5618895"/>
              <a:gd name="connsiteX3931" fmla="*/ 3469148 w 18288000"/>
              <a:gd name="connsiteY3931" fmla="*/ 4834498 h 5618895"/>
              <a:gd name="connsiteX3932" fmla="*/ 3524946 w 18288000"/>
              <a:gd name="connsiteY3932" fmla="*/ 4822838 h 5618895"/>
              <a:gd name="connsiteX3933" fmla="*/ 3564514 w 18288000"/>
              <a:gd name="connsiteY3933" fmla="*/ 4816297 h 5618895"/>
              <a:gd name="connsiteX3934" fmla="*/ 3590467 w 18288000"/>
              <a:gd name="connsiteY3934" fmla="*/ 4816713 h 5618895"/>
              <a:gd name="connsiteX3935" fmla="*/ 3614053 w 18288000"/>
              <a:gd name="connsiteY3935" fmla="*/ 4813451 h 5618895"/>
              <a:gd name="connsiteX3936" fmla="*/ 3656202 w 18288000"/>
              <a:gd name="connsiteY3936" fmla="*/ 4812743 h 5618895"/>
              <a:gd name="connsiteX3937" fmla="*/ 3681228 w 18288000"/>
              <a:gd name="connsiteY3937" fmla="*/ 4809200 h 5618895"/>
              <a:gd name="connsiteX3938" fmla="*/ 3700870 w 18288000"/>
              <a:gd name="connsiteY3938" fmla="*/ 4814898 h 5618895"/>
              <a:gd name="connsiteX3939" fmla="*/ 3720800 w 18288000"/>
              <a:gd name="connsiteY3939" fmla="*/ 4802661 h 5618895"/>
              <a:gd name="connsiteX3940" fmla="*/ 3690341 w 18288000"/>
              <a:gd name="connsiteY3940" fmla="*/ 4800378 h 5618895"/>
              <a:gd name="connsiteX3941" fmla="*/ 3773469 w 18288000"/>
              <a:gd name="connsiteY3941" fmla="*/ 4797933 h 5618895"/>
              <a:gd name="connsiteX3942" fmla="*/ 3745847 w 18288000"/>
              <a:gd name="connsiteY3942" fmla="*/ 4806649 h 5618895"/>
              <a:gd name="connsiteX3943" fmla="*/ 3765489 w 18288000"/>
              <a:gd name="connsiteY3943" fmla="*/ 4812347 h 5618895"/>
              <a:gd name="connsiteX3944" fmla="*/ 3781715 w 18288000"/>
              <a:gd name="connsiteY3944" fmla="*/ 4807227 h 5618895"/>
              <a:gd name="connsiteX3945" fmla="*/ 3792534 w 18288000"/>
              <a:gd name="connsiteY3945" fmla="*/ 4803812 h 5618895"/>
              <a:gd name="connsiteX3946" fmla="*/ 3784659 w 18288000"/>
              <a:gd name="connsiteY3946" fmla="*/ 4799714 h 5618895"/>
              <a:gd name="connsiteX3947" fmla="*/ 3781537 w 18288000"/>
              <a:gd name="connsiteY3947" fmla="*/ 4799219 h 5618895"/>
              <a:gd name="connsiteX3948" fmla="*/ 474134 w 18288000"/>
              <a:gd name="connsiteY3948" fmla="*/ 4797481 h 5618895"/>
              <a:gd name="connsiteX3949" fmla="*/ 463177 w 18288000"/>
              <a:gd name="connsiteY3949" fmla="*/ 4800417 h 5618895"/>
              <a:gd name="connsiteX3950" fmla="*/ 484321 w 18288000"/>
              <a:gd name="connsiteY3950" fmla="*/ 4807568 h 5618895"/>
              <a:gd name="connsiteX3951" fmla="*/ 484387 w 18288000"/>
              <a:gd name="connsiteY3951" fmla="*/ 4803400 h 5618895"/>
              <a:gd name="connsiteX3952" fmla="*/ 16895476 w 18288000"/>
              <a:gd name="connsiteY3952" fmla="*/ 4791329 h 5618895"/>
              <a:gd name="connsiteX3953" fmla="*/ 16863022 w 18288000"/>
              <a:gd name="connsiteY3953" fmla="*/ 4801569 h 5618895"/>
              <a:gd name="connsiteX3954" fmla="*/ 16871842 w 18288000"/>
              <a:gd name="connsiteY3954" fmla="*/ 4810681 h 5618895"/>
              <a:gd name="connsiteX3955" fmla="*/ 16882660 w 18288000"/>
              <a:gd name="connsiteY3955" fmla="*/ 4807268 h 5618895"/>
              <a:gd name="connsiteX3956" fmla="*/ 16898886 w 18288000"/>
              <a:gd name="connsiteY3956" fmla="*/ 4802146 h 5618895"/>
              <a:gd name="connsiteX3957" fmla="*/ 16909706 w 18288000"/>
              <a:gd name="connsiteY3957" fmla="*/ 4798732 h 5618895"/>
              <a:gd name="connsiteX3958" fmla="*/ 16930280 w 18288000"/>
              <a:gd name="connsiteY3958" fmla="*/ 4792238 h 5618895"/>
              <a:gd name="connsiteX3959" fmla="*/ 16926472 w 18288000"/>
              <a:gd name="connsiteY3959" fmla="*/ 4792009 h 5618895"/>
              <a:gd name="connsiteX3960" fmla="*/ 16925042 w 18288000"/>
              <a:gd name="connsiteY3960" fmla="*/ 4791803 h 5618895"/>
              <a:gd name="connsiteX3961" fmla="*/ 17111784 w 18288000"/>
              <a:gd name="connsiteY3961" fmla="*/ 4787852 h 5618895"/>
              <a:gd name="connsiteX3962" fmla="*/ 17110678 w 18288000"/>
              <a:gd name="connsiteY3962" fmla="*/ 4794782 h 5618895"/>
              <a:gd name="connsiteX3963" fmla="*/ 17113708 w 18288000"/>
              <a:gd name="connsiteY3963" fmla="*/ 4788961 h 5618895"/>
              <a:gd name="connsiteX3964" fmla="*/ 16999664 w 18288000"/>
              <a:gd name="connsiteY3964" fmla="*/ 4782236 h 5618895"/>
              <a:gd name="connsiteX3965" fmla="*/ 16962248 w 18288000"/>
              <a:gd name="connsiteY3965" fmla="*/ 4794045 h 5618895"/>
              <a:gd name="connsiteX3966" fmla="*/ 16962280 w 18288000"/>
              <a:gd name="connsiteY3966" fmla="*/ 4794158 h 5618895"/>
              <a:gd name="connsiteX3967" fmla="*/ 16961952 w 18288000"/>
              <a:gd name="connsiteY3967" fmla="*/ 4794138 h 5618895"/>
              <a:gd name="connsiteX3968" fmla="*/ 16956392 w 18288000"/>
              <a:gd name="connsiteY3968" fmla="*/ 4795893 h 5618895"/>
              <a:gd name="connsiteX3969" fmla="*/ 16976032 w 18288000"/>
              <a:gd name="connsiteY3969" fmla="*/ 4801591 h 5618895"/>
              <a:gd name="connsiteX3970" fmla="*/ 16992258 w 18288000"/>
              <a:gd name="connsiteY3970" fmla="*/ 4796471 h 5618895"/>
              <a:gd name="connsiteX3971" fmla="*/ 17006490 w 18288000"/>
              <a:gd name="connsiteY3971" fmla="*/ 4803873 h 5618895"/>
              <a:gd name="connsiteX3972" fmla="*/ 17017308 w 18288000"/>
              <a:gd name="connsiteY3972" fmla="*/ 4800458 h 5618895"/>
              <a:gd name="connsiteX3973" fmla="*/ 17040652 w 18288000"/>
              <a:gd name="connsiteY3973" fmla="*/ 4799040 h 5618895"/>
              <a:gd name="connsiteX3974" fmla="*/ 17074810 w 18288000"/>
              <a:gd name="connsiteY3974" fmla="*/ 4794207 h 5618895"/>
              <a:gd name="connsiteX3975" fmla="*/ 16999664 w 18288000"/>
              <a:gd name="connsiteY3975" fmla="*/ 4782236 h 5618895"/>
              <a:gd name="connsiteX3976" fmla="*/ 17232700 w 18288000"/>
              <a:gd name="connsiteY3976" fmla="*/ 4686468 h 5618895"/>
              <a:gd name="connsiteX3977" fmla="*/ 17228718 w 18288000"/>
              <a:gd name="connsiteY3977" fmla="*/ 4687535 h 5618895"/>
              <a:gd name="connsiteX3978" fmla="*/ 17221716 w 18288000"/>
              <a:gd name="connsiteY3978" fmla="*/ 4694316 h 5618895"/>
              <a:gd name="connsiteX3979" fmla="*/ 17230392 w 18288000"/>
              <a:gd name="connsiteY3979" fmla="*/ 4698829 h 5618895"/>
              <a:gd name="connsiteX3980" fmla="*/ 17244906 w 18288000"/>
              <a:gd name="connsiteY3980" fmla="*/ 4694940 h 5618895"/>
              <a:gd name="connsiteX3981" fmla="*/ 17245060 w 18288000"/>
              <a:gd name="connsiteY3981" fmla="*/ 4692896 h 5618895"/>
              <a:gd name="connsiteX3982" fmla="*/ 0 w 18288000"/>
              <a:gd name="connsiteY3982" fmla="*/ 0 h 5618895"/>
              <a:gd name="connsiteX3983" fmla="*/ 18288000 w 18288000"/>
              <a:gd name="connsiteY3983" fmla="*/ 0 h 5618895"/>
              <a:gd name="connsiteX3984" fmla="*/ 18288000 w 18288000"/>
              <a:gd name="connsiteY3984" fmla="*/ 4816891 h 5618895"/>
              <a:gd name="connsiteX3985" fmla="*/ 18262986 w 18288000"/>
              <a:gd name="connsiteY3985" fmla="*/ 4811771 h 5618895"/>
              <a:gd name="connsiteX3986" fmla="*/ 18236806 w 18288000"/>
              <a:gd name="connsiteY3986" fmla="*/ 4820034 h 5618895"/>
              <a:gd name="connsiteX3987" fmla="*/ 18223544 w 18288000"/>
              <a:gd name="connsiteY3987" fmla="*/ 4813134 h 5618895"/>
              <a:gd name="connsiteX3988" fmla="*/ 18222484 w 18288000"/>
              <a:gd name="connsiteY3988" fmla="*/ 4813203 h 5618895"/>
              <a:gd name="connsiteX3989" fmla="*/ 18220580 w 18288000"/>
              <a:gd name="connsiteY3989" fmla="*/ 4825155 h 5618895"/>
              <a:gd name="connsiteX3990" fmla="*/ 18215170 w 18288000"/>
              <a:gd name="connsiteY3990" fmla="*/ 4826863 h 5618895"/>
              <a:gd name="connsiteX3991" fmla="*/ 18223464 w 18288000"/>
              <a:gd name="connsiteY3991" fmla="*/ 4831176 h 5618895"/>
              <a:gd name="connsiteX3992" fmla="*/ 18235606 w 18288000"/>
              <a:gd name="connsiteY3992" fmla="*/ 4834650 h 5618895"/>
              <a:gd name="connsiteX3993" fmla="*/ 18286384 w 18288000"/>
              <a:gd name="connsiteY3993" fmla="*/ 4826917 h 5618895"/>
              <a:gd name="connsiteX3994" fmla="*/ 18288000 w 18288000"/>
              <a:gd name="connsiteY3994" fmla="*/ 4827247 h 5618895"/>
              <a:gd name="connsiteX3995" fmla="*/ 18288000 w 18288000"/>
              <a:gd name="connsiteY3995" fmla="*/ 4839790 h 5618895"/>
              <a:gd name="connsiteX3996" fmla="*/ 18276892 w 18288000"/>
              <a:gd name="connsiteY3996" fmla="*/ 4835331 h 5618895"/>
              <a:gd name="connsiteX3997" fmla="*/ 18272104 w 18288000"/>
              <a:gd name="connsiteY3997" fmla="*/ 4839578 h 5618895"/>
              <a:gd name="connsiteX3998" fmla="*/ 18284910 w 18288000"/>
              <a:gd name="connsiteY3998" fmla="*/ 4840538 h 5618895"/>
              <a:gd name="connsiteX3999" fmla="*/ 18261278 w 18288000"/>
              <a:gd name="connsiteY3999" fmla="*/ 4859892 h 5618895"/>
              <a:gd name="connsiteX4000" fmla="*/ 18246700 w 18288000"/>
              <a:gd name="connsiteY4000" fmla="*/ 4872781 h 5618895"/>
              <a:gd name="connsiteX4001" fmla="*/ 18251362 w 18288000"/>
              <a:gd name="connsiteY4001" fmla="*/ 4871532 h 5618895"/>
              <a:gd name="connsiteX4002" fmla="*/ 18288000 w 18288000"/>
              <a:gd name="connsiteY4002" fmla="*/ 4869169 h 5618895"/>
              <a:gd name="connsiteX4003" fmla="*/ 18288000 w 18288000"/>
              <a:gd name="connsiteY4003" fmla="*/ 4990898 h 5618895"/>
              <a:gd name="connsiteX4004" fmla="*/ 18283660 w 18288000"/>
              <a:gd name="connsiteY4004" fmla="*/ 4992061 h 5618895"/>
              <a:gd name="connsiteX4005" fmla="*/ 18247850 w 18288000"/>
              <a:gd name="connsiteY4005" fmla="*/ 4989913 h 5618895"/>
              <a:gd name="connsiteX4006" fmla="*/ 18236894 w 18288000"/>
              <a:gd name="connsiteY4006" fmla="*/ 4992849 h 5618895"/>
              <a:gd name="connsiteX4007" fmla="*/ 18225936 w 18288000"/>
              <a:gd name="connsiteY4007" fmla="*/ 4995785 h 5618895"/>
              <a:gd name="connsiteX4008" fmla="*/ 18201084 w 18288000"/>
              <a:gd name="connsiteY4008" fmla="*/ 4990698 h 5618895"/>
              <a:gd name="connsiteX4009" fmla="*/ 18197076 w 18288000"/>
              <a:gd name="connsiteY4009" fmla="*/ 4997646 h 5618895"/>
              <a:gd name="connsiteX4010" fmla="*/ 18190128 w 18288000"/>
              <a:gd name="connsiteY4010" fmla="*/ 4993634 h 5618895"/>
              <a:gd name="connsiteX4011" fmla="*/ 18179172 w 18288000"/>
              <a:gd name="connsiteY4011" fmla="*/ 4996570 h 5618895"/>
              <a:gd name="connsiteX4012" fmla="*/ 18155788 w 18288000"/>
              <a:gd name="connsiteY4012" fmla="*/ 4996966 h 5618895"/>
              <a:gd name="connsiteX4013" fmla="*/ 18143364 w 18288000"/>
              <a:gd name="connsiteY4013" fmla="*/ 4994422 h 5618895"/>
              <a:gd name="connsiteX4014" fmla="*/ 18071746 w 18288000"/>
              <a:gd name="connsiteY4014" fmla="*/ 4990123 h 5618895"/>
              <a:gd name="connsiteX4015" fmla="*/ 18033396 w 18288000"/>
              <a:gd name="connsiteY4015" fmla="*/ 5000399 h 5618895"/>
              <a:gd name="connsiteX4016" fmla="*/ 18015344 w 18288000"/>
              <a:gd name="connsiteY4016" fmla="*/ 5005236 h 5618895"/>
              <a:gd name="connsiteX4017" fmla="*/ 18032952 w 18288000"/>
              <a:gd name="connsiteY4017" fmla="*/ 5003321 h 5618895"/>
              <a:gd name="connsiteX4018" fmla="*/ 18050600 w 18288000"/>
              <a:gd name="connsiteY4018" fmla="*/ 5021543 h 5618895"/>
              <a:gd name="connsiteX4019" fmla="*/ 17975450 w 18288000"/>
              <a:gd name="connsiteY4019" fmla="*/ 5009575 h 5618895"/>
              <a:gd name="connsiteX4020" fmla="*/ 17975896 w 18288000"/>
              <a:gd name="connsiteY4020" fmla="*/ 5009527 h 5618895"/>
              <a:gd name="connsiteX4021" fmla="*/ 17959240 w 18288000"/>
              <a:gd name="connsiteY4021" fmla="*/ 5008526 h 5618895"/>
              <a:gd name="connsiteX4022" fmla="*/ 17946812 w 18288000"/>
              <a:gd name="connsiteY4022" fmla="*/ 5005984 h 5618895"/>
              <a:gd name="connsiteX4023" fmla="*/ 17934388 w 18288000"/>
              <a:gd name="connsiteY4023" fmla="*/ 5003440 h 5618895"/>
              <a:gd name="connsiteX4024" fmla="*/ 17909536 w 18288000"/>
              <a:gd name="connsiteY4024" fmla="*/ 4998356 h 5618895"/>
              <a:gd name="connsiteX4025" fmla="*/ 17897112 w 18288000"/>
              <a:gd name="connsiteY4025" fmla="*/ 4995812 h 5618895"/>
              <a:gd name="connsiteX4026" fmla="*/ 17895644 w 18288000"/>
              <a:gd name="connsiteY4026" fmla="*/ 4990335 h 5618895"/>
              <a:gd name="connsiteX4027" fmla="*/ 17881750 w 18288000"/>
              <a:gd name="connsiteY4027" fmla="*/ 4982313 h 5618895"/>
              <a:gd name="connsiteX4028" fmla="*/ 17856898 w 18288000"/>
              <a:gd name="connsiteY4028" fmla="*/ 4977228 h 5618895"/>
              <a:gd name="connsiteX4029" fmla="*/ 17870402 w 18288000"/>
              <a:gd name="connsiteY4029" fmla="*/ 4961866 h 5618895"/>
              <a:gd name="connsiteX4030" fmla="*/ 17886836 w 18288000"/>
              <a:gd name="connsiteY4030" fmla="*/ 4957462 h 5618895"/>
              <a:gd name="connsiteX4031" fmla="*/ 17900728 w 18288000"/>
              <a:gd name="connsiteY4031" fmla="*/ 4965484 h 5618895"/>
              <a:gd name="connsiteX4032" fmla="*/ 17922644 w 18288000"/>
              <a:gd name="connsiteY4032" fmla="*/ 4959612 h 5618895"/>
              <a:gd name="connsiteX4033" fmla="*/ 17955516 w 18288000"/>
              <a:gd name="connsiteY4033" fmla="*/ 4950804 h 5618895"/>
              <a:gd name="connsiteX4034" fmla="*/ 17930664 w 18288000"/>
              <a:gd name="connsiteY4034" fmla="*/ 4945719 h 5618895"/>
              <a:gd name="connsiteX4035" fmla="*/ 17894856 w 18288000"/>
              <a:gd name="connsiteY4035" fmla="*/ 4943569 h 5618895"/>
              <a:gd name="connsiteX4036" fmla="*/ 17891922 w 18288000"/>
              <a:gd name="connsiteY4036" fmla="*/ 4932612 h 5618895"/>
              <a:gd name="connsiteX4037" fmla="*/ 17848090 w 18288000"/>
              <a:gd name="connsiteY4037" fmla="*/ 4944357 h 5618895"/>
              <a:gd name="connsiteX4038" fmla="*/ 17840070 w 18288000"/>
              <a:gd name="connsiteY4038" fmla="*/ 4958249 h 5618895"/>
              <a:gd name="connsiteX4039" fmla="*/ 17836060 w 18288000"/>
              <a:gd name="connsiteY4039" fmla="*/ 4965197 h 5618895"/>
              <a:gd name="connsiteX4040" fmla="*/ 17829114 w 18288000"/>
              <a:gd name="connsiteY4040" fmla="*/ 4961185 h 5618895"/>
              <a:gd name="connsiteX4041" fmla="*/ 17832050 w 18288000"/>
              <a:gd name="connsiteY4041" fmla="*/ 4972143 h 5618895"/>
              <a:gd name="connsiteX4042" fmla="*/ 17821092 w 18288000"/>
              <a:gd name="connsiteY4042" fmla="*/ 4975079 h 5618895"/>
              <a:gd name="connsiteX4043" fmla="*/ 17785286 w 18288000"/>
              <a:gd name="connsiteY4043" fmla="*/ 4972929 h 5618895"/>
              <a:gd name="connsiteX4044" fmla="*/ 17777264 w 18288000"/>
              <a:gd name="connsiteY4044" fmla="*/ 4986822 h 5618895"/>
              <a:gd name="connsiteX4045" fmla="*/ 17802114 w 18288000"/>
              <a:gd name="connsiteY4045" fmla="*/ 4991908 h 5618895"/>
              <a:gd name="connsiteX4046" fmla="*/ 17826964 w 18288000"/>
              <a:gd name="connsiteY4046" fmla="*/ 4996993 h 5618895"/>
              <a:gd name="connsiteX4047" fmla="*/ 17821488 w 18288000"/>
              <a:gd name="connsiteY4047" fmla="*/ 4998460 h 5618895"/>
              <a:gd name="connsiteX4048" fmla="*/ 17816006 w 18288000"/>
              <a:gd name="connsiteY4048" fmla="*/ 4999929 h 5618895"/>
              <a:gd name="connsiteX4049" fmla="*/ 17781668 w 18288000"/>
              <a:gd name="connsiteY4049" fmla="*/ 5003257 h 5618895"/>
              <a:gd name="connsiteX4050" fmla="*/ 17751336 w 18288000"/>
              <a:gd name="connsiteY4050" fmla="*/ 4999642 h 5618895"/>
              <a:gd name="connsiteX4051" fmla="*/ 17722476 w 18288000"/>
              <a:gd name="connsiteY4051" fmla="*/ 5001502 h 5618895"/>
              <a:gd name="connsiteX4052" fmla="*/ 17708586 w 18288000"/>
              <a:gd name="connsiteY4052" fmla="*/ 4993480 h 5618895"/>
              <a:gd name="connsiteX4053" fmla="*/ 17713668 w 18288000"/>
              <a:gd name="connsiteY4053" fmla="*/ 4968630 h 5618895"/>
              <a:gd name="connsiteX4054" fmla="*/ 17716212 w 18288000"/>
              <a:gd name="connsiteY4054" fmla="*/ 4956206 h 5618895"/>
              <a:gd name="connsiteX4055" fmla="*/ 17732646 w 18288000"/>
              <a:gd name="connsiteY4055" fmla="*/ 4951802 h 5618895"/>
              <a:gd name="connsiteX4056" fmla="*/ 17740670 w 18288000"/>
              <a:gd name="connsiteY4056" fmla="*/ 4937908 h 5618895"/>
              <a:gd name="connsiteX4057" fmla="*/ 17728242 w 18288000"/>
              <a:gd name="connsiteY4057" fmla="*/ 4935367 h 5618895"/>
              <a:gd name="connsiteX4058" fmla="*/ 17710340 w 18288000"/>
              <a:gd name="connsiteY4058" fmla="*/ 4934291 h 5618895"/>
              <a:gd name="connsiteX4059" fmla="*/ 17693906 w 18288000"/>
              <a:gd name="connsiteY4059" fmla="*/ 4938694 h 5618895"/>
              <a:gd name="connsiteX4060" fmla="*/ 17674532 w 18288000"/>
              <a:gd name="connsiteY4060" fmla="*/ 4932141 h 5618895"/>
              <a:gd name="connsiteX4061" fmla="*/ 17658094 w 18288000"/>
              <a:gd name="connsiteY4061" fmla="*/ 4936545 h 5618895"/>
              <a:gd name="connsiteX4062" fmla="*/ 17620820 w 18288000"/>
              <a:gd name="connsiteY4062" fmla="*/ 4928917 h 5618895"/>
              <a:gd name="connsiteX4063" fmla="*/ 17611332 w 18288000"/>
              <a:gd name="connsiteY4063" fmla="*/ 4937332 h 5618895"/>
              <a:gd name="connsiteX4064" fmla="*/ 17614266 w 18288000"/>
              <a:gd name="connsiteY4064" fmla="*/ 4948289 h 5618895"/>
              <a:gd name="connsiteX4065" fmla="*/ 17628160 w 18288000"/>
              <a:gd name="connsiteY4065" fmla="*/ 4956310 h 5618895"/>
              <a:gd name="connsiteX4066" fmla="*/ 17639116 w 18288000"/>
              <a:gd name="connsiteY4066" fmla="*/ 4953375 h 5618895"/>
              <a:gd name="connsiteX4067" fmla="*/ 17653012 w 18288000"/>
              <a:gd name="connsiteY4067" fmla="*/ 4961396 h 5618895"/>
              <a:gd name="connsiteX4068" fmla="*/ 17653068 w 18288000"/>
              <a:gd name="connsiteY4068" fmla="*/ 4961607 h 5618895"/>
              <a:gd name="connsiteX4069" fmla="*/ 17660622 w 18288000"/>
              <a:gd name="connsiteY4069" fmla="*/ 4954292 h 5618895"/>
              <a:gd name="connsiteX4070" fmla="*/ 17658626 w 18288000"/>
              <a:gd name="connsiteY4070" fmla="*/ 4966819 h 5618895"/>
              <a:gd name="connsiteX4071" fmla="*/ 17653790 w 18288000"/>
              <a:gd name="connsiteY4071" fmla="*/ 4964300 h 5618895"/>
              <a:gd name="connsiteX4072" fmla="*/ 17655948 w 18288000"/>
              <a:gd name="connsiteY4072" fmla="*/ 4972353 h 5618895"/>
              <a:gd name="connsiteX4073" fmla="*/ 17620138 w 18288000"/>
              <a:gd name="connsiteY4073" fmla="*/ 4970204 h 5618895"/>
              <a:gd name="connsiteX4074" fmla="*/ 17595288 w 18288000"/>
              <a:gd name="connsiteY4074" fmla="*/ 4965119 h 5618895"/>
              <a:gd name="connsiteX4075" fmla="*/ 17617204 w 18288000"/>
              <a:gd name="connsiteY4075" fmla="*/ 4959246 h 5618895"/>
              <a:gd name="connsiteX4076" fmla="*/ 17592354 w 18288000"/>
              <a:gd name="connsiteY4076" fmla="*/ 4954161 h 5618895"/>
              <a:gd name="connsiteX4077" fmla="*/ 17575916 w 18288000"/>
              <a:gd name="connsiteY4077" fmla="*/ 4958565 h 5618895"/>
              <a:gd name="connsiteX4078" fmla="*/ 17573376 w 18288000"/>
              <a:gd name="connsiteY4078" fmla="*/ 4970990 h 5618895"/>
              <a:gd name="connsiteX4079" fmla="*/ 17565352 w 18288000"/>
              <a:gd name="connsiteY4079" fmla="*/ 4984884 h 5618895"/>
              <a:gd name="connsiteX4080" fmla="*/ 17623078 w 18288000"/>
              <a:gd name="connsiteY4080" fmla="*/ 4981161 h 5618895"/>
              <a:gd name="connsiteX4081" fmla="*/ 17650862 w 18288000"/>
              <a:gd name="connsiteY4081" fmla="*/ 4997204 h 5618895"/>
              <a:gd name="connsiteX4082" fmla="*/ 17593138 w 18288000"/>
              <a:gd name="connsiteY4082" fmla="*/ 5000926 h 5618895"/>
              <a:gd name="connsiteX4083" fmla="*/ 17558800 w 18288000"/>
              <a:gd name="connsiteY4083" fmla="*/ 5004255 h 5618895"/>
              <a:gd name="connsiteX4084" fmla="*/ 17521526 w 18288000"/>
              <a:gd name="connsiteY4084" fmla="*/ 4996627 h 5618895"/>
              <a:gd name="connsiteX4085" fmla="*/ 17507628 w 18288000"/>
              <a:gd name="connsiteY4085" fmla="*/ 4988607 h 5618895"/>
              <a:gd name="connsiteX4086" fmla="*/ 17529544 w 18288000"/>
              <a:gd name="connsiteY4086" fmla="*/ 4982735 h 5618895"/>
              <a:gd name="connsiteX4087" fmla="*/ 17519660 w 18288000"/>
              <a:gd name="connsiteY4087" fmla="*/ 4967768 h 5618895"/>
              <a:gd name="connsiteX4088" fmla="*/ 17523672 w 18288000"/>
              <a:gd name="connsiteY4088" fmla="*/ 4960821 h 5618895"/>
              <a:gd name="connsiteX4089" fmla="*/ 17501756 w 18288000"/>
              <a:gd name="connsiteY4089" fmla="*/ 4966693 h 5618895"/>
              <a:gd name="connsiteX4090" fmla="*/ 17483854 w 18288000"/>
              <a:gd name="connsiteY4090" fmla="*/ 4965617 h 5618895"/>
              <a:gd name="connsiteX4091" fmla="*/ 17476906 w 18288000"/>
              <a:gd name="connsiteY4091" fmla="*/ 4961608 h 5618895"/>
              <a:gd name="connsiteX4092" fmla="*/ 17487866 w 18288000"/>
              <a:gd name="connsiteY4092" fmla="*/ 4958671 h 5618895"/>
              <a:gd name="connsiteX4093" fmla="*/ 17473970 w 18288000"/>
              <a:gd name="connsiteY4093" fmla="*/ 4950650 h 5618895"/>
              <a:gd name="connsiteX4094" fmla="*/ 17454994 w 18288000"/>
              <a:gd name="connsiteY4094" fmla="*/ 4967479 h 5618895"/>
              <a:gd name="connsiteX4095" fmla="*/ 17444036 w 18288000"/>
              <a:gd name="connsiteY4095" fmla="*/ 4970415 h 5618895"/>
              <a:gd name="connsiteX4096" fmla="*/ 17433080 w 18288000"/>
              <a:gd name="connsiteY4096" fmla="*/ 4973351 h 5618895"/>
              <a:gd name="connsiteX4097" fmla="*/ 17446972 w 18288000"/>
              <a:gd name="connsiteY4097" fmla="*/ 4981373 h 5618895"/>
              <a:gd name="connsiteX4098" fmla="*/ 17460864 w 18288000"/>
              <a:gd name="connsiteY4098" fmla="*/ 4989393 h 5618895"/>
              <a:gd name="connsiteX4099" fmla="*/ 17425056 w 18288000"/>
              <a:gd name="connsiteY4099" fmla="*/ 4987245 h 5618895"/>
              <a:gd name="connsiteX4100" fmla="*/ 17414100 w 18288000"/>
              <a:gd name="connsiteY4100" fmla="*/ 4990180 h 5618895"/>
              <a:gd name="connsiteX4101" fmla="*/ 17411556 w 18288000"/>
              <a:gd name="connsiteY4101" fmla="*/ 5002605 h 5618895"/>
              <a:gd name="connsiteX4102" fmla="*/ 17407548 w 18288000"/>
              <a:gd name="connsiteY4102" fmla="*/ 5009551 h 5618895"/>
              <a:gd name="connsiteX4103" fmla="*/ 17376142 w 18288000"/>
              <a:gd name="connsiteY4103" fmla="*/ 5023838 h 5618895"/>
              <a:gd name="connsiteX4104" fmla="*/ 17348750 w 18288000"/>
              <a:gd name="connsiteY4104" fmla="*/ 5031178 h 5618895"/>
              <a:gd name="connsiteX4105" fmla="*/ 17332312 w 18288000"/>
              <a:gd name="connsiteY4105" fmla="*/ 5035583 h 5618895"/>
              <a:gd name="connsiteX4106" fmla="*/ 17260698 w 18288000"/>
              <a:gd name="connsiteY4106" fmla="*/ 5031284 h 5618895"/>
              <a:gd name="connsiteX4107" fmla="*/ 17235850 w 18288000"/>
              <a:gd name="connsiteY4107" fmla="*/ 5026198 h 5618895"/>
              <a:gd name="connsiteX4108" fmla="*/ 17223422 w 18288000"/>
              <a:gd name="connsiteY4108" fmla="*/ 5023656 h 5618895"/>
              <a:gd name="connsiteX4109" fmla="*/ 17210998 w 18288000"/>
              <a:gd name="connsiteY4109" fmla="*/ 5021113 h 5618895"/>
              <a:gd name="connsiteX4110" fmla="*/ 17189084 w 18288000"/>
              <a:gd name="connsiteY4110" fmla="*/ 5026985 h 5618895"/>
              <a:gd name="connsiteX4111" fmla="*/ 17164232 w 18288000"/>
              <a:gd name="connsiteY4111" fmla="*/ 5021900 h 5618895"/>
              <a:gd name="connsiteX4112" fmla="*/ 17092616 w 18288000"/>
              <a:gd name="connsiteY4112" fmla="*/ 5017602 h 5618895"/>
              <a:gd name="connsiteX4113" fmla="*/ 17103574 w 18288000"/>
              <a:gd name="connsiteY4113" fmla="*/ 5014666 h 5618895"/>
              <a:gd name="connsiteX4114" fmla="*/ 17125490 w 18288000"/>
              <a:gd name="connsiteY4114" fmla="*/ 5008793 h 5618895"/>
              <a:gd name="connsiteX4115" fmla="*/ 17100638 w 18288000"/>
              <a:gd name="connsiteY4115" fmla="*/ 5003709 h 5618895"/>
              <a:gd name="connsiteX4116" fmla="*/ 17075786 w 18288000"/>
              <a:gd name="connsiteY4116" fmla="*/ 4998623 h 5618895"/>
              <a:gd name="connsiteX4117" fmla="*/ 17026086 w 18288000"/>
              <a:gd name="connsiteY4117" fmla="*/ 4988452 h 5618895"/>
              <a:gd name="connsiteX4118" fmla="*/ 17054946 w 18288000"/>
              <a:gd name="connsiteY4118" fmla="*/ 4986591 h 5618895"/>
              <a:gd name="connsiteX4119" fmla="*/ 17091828 w 18288000"/>
              <a:gd name="connsiteY4119" fmla="*/ 4970836 h 5618895"/>
              <a:gd name="connsiteX4120" fmla="*/ 17129392 w 18288000"/>
              <a:gd name="connsiteY4120" fmla="*/ 4913797 h 5618895"/>
              <a:gd name="connsiteX4121" fmla="*/ 17027450 w 18288000"/>
              <a:gd name="connsiteY4121" fmla="*/ 4905880 h 5618895"/>
              <a:gd name="connsiteX4122" fmla="*/ 16991640 w 18288000"/>
              <a:gd name="connsiteY4122" fmla="*/ 4903730 h 5618895"/>
              <a:gd name="connsiteX4123" fmla="*/ 16962780 w 18288000"/>
              <a:gd name="connsiteY4123" fmla="*/ 4905590 h 5618895"/>
              <a:gd name="connsiteX4124" fmla="*/ 16933918 w 18288000"/>
              <a:gd name="connsiteY4124" fmla="*/ 4907454 h 5618895"/>
              <a:gd name="connsiteX4125" fmla="*/ 16909068 w 18288000"/>
              <a:gd name="connsiteY4125" fmla="*/ 4902367 h 5618895"/>
              <a:gd name="connsiteX4126" fmla="*/ 16862302 w 18288000"/>
              <a:gd name="connsiteY4126" fmla="*/ 4903155 h 5618895"/>
              <a:gd name="connsiteX4127" fmla="*/ 16855356 w 18288000"/>
              <a:gd name="connsiteY4127" fmla="*/ 4899143 h 5618895"/>
              <a:gd name="connsiteX4128" fmla="*/ 16853880 w 18288000"/>
              <a:gd name="connsiteY4128" fmla="*/ 4898291 h 5618895"/>
              <a:gd name="connsiteX4129" fmla="*/ 16822010 w 18288000"/>
              <a:gd name="connsiteY4129" fmla="*/ 4897779 h 5618895"/>
              <a:gd name="connsiteX4130" fmla="*/ 16787850 w 18288000"/>
              <a:gd name="connsiteY4130" fmla="*/ 4902613 h 5618895"/>
              <a:gd name="connsiteX4131" fmla="*/ 16749488 w 18288000"/>
              <a:gd name="connsiteY4131" fmla="*/ 4905959 h 5618895"/>
              <a:gd name="connsiteX4132" fmla="*/ 16757816 w 18288000"/>
              <a:gd name="connsiteY4132" fmla="*/ 4907664 h 5618895"/>
              <a:gd name="connsiteX4133" fmla="*/ 16768773 w 18288000"/>
              <a:gd name="connsiteY4133" fmla="*/ 4904728 h 5618895"/>
              <a:gd name="connsiteX4134" fmla="*/ 16782666 w 18288000"/>
              <a:gd name="connsiteY4134" fmla="*/ 4912750 h 5618895"/>
              <a:gd name="connsiteX4135" fmla="*/ 16832368 w 18288000"/>
              <a:gd name="connsiteY4135" fmla="*/ 4922919 h 5618895"/>
              <a:gd name="connsiteX4136" fmla="*/ 16914940 w 18288000"/>
              <a:gd name="connsiteY4136" fmla="*/ 4924282 h 5618895"/>
              <a:gd name="connsiteX4137" fmla="*/ 16938322 w 18288000"/>
              <a:gd name="connsiteY4137" fmla="*/ 4923889 h 5618895"/>
              <a:gd name="connsiteX4138" fmla="*/ 16961706 w 18288000"/>
              <a:gd name="connsiteY4138" fmla="*/ 4923496 h 5618895"/>
              <a:gd name="connsiteX4139" fmla="*/ 17047216 w 18288000"/>
              <a:gd name="connsiteY4139" fmla="*/ 4935816 h 5618895"/>
              <a:gd name="connsiteX4140" fmla="*/ 17025298 w 18288000"/>
              <a:gd name="connsiteY4140" fmla="*/ 4941688 h 5618895"/>
              <a:gd name="connsiteX4141" fmla="*/ 16967578 w 18288000"/>
              <a:gd name="connsiteY4141" fmla="*/ 4945409 h 5618895"/>
              <a:gd name="connsiteX4142" fmla="*/ 16906920 w 18288000"/>
              <a:gd name="connsiteY4142" fmla="*/ 4938176 h 5618895"/>
              <a:gd name="connsiteX4143" fmla="*/ 16889014 w 18288000"/>
              <a:gd name="connsiteY4143" fmla="*/ 4937101 h 5618895"/>
              <a:gd name="connsiteX4144" fmla="*/ 16861622 w 18288000"/>
              <a:gd name="connsiteY4144" fmla="*/ 4944441 h 5618895"/>
              <a:gd name="connsiteX4145" fmla="*/ 16818866 w 18288000"/>
              <a:gd name="connsiteY4145" fmla="*/ 4938282 h 5618895"/>
              <a:gd name="connsiteX4146" fmla="*/ 16788538 w 18288000"/>
              <a:gd name="connsiteY4146" fmla="*/ 4934663 h 5618895"/>
              <a:gd name="connsiteX4147" fmla="*/ 16772102 w 18288000"/>
              <a:gd name="connsiteY4147" fmla="*/ 4939067 h 5618895"/>
              <a:gd name="connsiteX4148" fmla="*/ 16752730 w 18288000"/>
              <a:gd name="connsiteY4148" fmla="*/ 4932515 h 5618895"/>
              <a:gd name="connsiteX4149" fmla="*/ 16735975 w 18288000"/>
              <a:gd name="connsiteY4149" fmla="*/ 4907138 h 5618895"/>
              <a:gd name="connsiteX4150" fmla="*/ 16735754 w 18288000"/>
              <a:gd name="connsiteY4150" fmla="*/ 4907158 h 5618895"/>
              <a:gd name="connsiteX4151" fmla="*/ 16689071 w 18288000"/>
              <a:gd name="connsiteY4151" fmla="*/ 4909996 h 5618895"/>
              <a:gd name="connsiteX4152" fmla="*/ 16660319 w 18288000"/>
              <a:gd name="connsiteY4152" fmla="*/ 4913122 h 5618895"/>
              <a:gd name="connsiteX4153" fmla="*/ 16652915 w 18288000"/>
              <a:gd name="connsiteY4153" fmla="*/ 4927355 h 5618895"/>
              <a:gd name="connsiteX4154" fmla="*/ 16640912 w 18288000"/>
              <a:gd name="connsiteY4154" fmla="*/ 4921110 h 5618895"/>
              <a:gd name="connsiteX4155" fmla="*/ 16645307 w 18288000"/>
              <a:gd name="connsiteY4155" fmla="*/ 4926067 h 5618895"/>
              <a:gd name="connsiteX4156" fmla="*/ 16623392 w 18288000"/>
              <a:gd name="connsiteY4156" fmla="*/ 4931939 h 5618895"/>
              <a:gd name="connsiteX4157" fmla="*/ 16614980 w 18288000"/>
              <a:gd name="connsiteY4157" fmla="*/ 4922448 h 5618895"/>
              <a:gd name="connsiteX4158" fmla="*/ 16593798 w 18288000"/>
              <a:gd name="connsiteY4158" fmla="*/ 4919923 h 5618895"/>
              <a:gd name="connsiteX4159" fmla="*/ 16556129 w 18288000"/>
              <a:gd name="connsiteY4159" fmla="*/ 4922213 h 5618895"/>
              <a:gd name="connsiteX4160" fmla="*/ 16550720 w 18288000"/>
              <a:gd name="connsiteY4160" fmla="*/ 4923919 h 5618895"/>
              <a:gd name="connsiteX4161" fmla="*/ 16546414 w 18288000"/>
              <a:gd name="connsiteY4161" fmla="*/ 4919475 h 5618895"/>
              <a:gd name="connsiteX4162" fmla="*/ 16537883 w 18288000"/>
              <a:gd name="connsiteY4162" fmla="*/ 4919620 h 5618895"/>
              <a:gd name="connsiteX4163" fmla="*/ 16531072 w 18288000"/>
              <a:gd name="connsiteY4163" fmla="*/ 4918225 h 5618895"/>
              <a:gd name="connsiteX4164" fmla="*/ 16520262 w 18288000"/>
              <a:gd name="connsiteY4164" fmla="*/ 4921637 h 5618895"/>
              <a:gd name="connsiteX4165" fmla="*/ 16509445 w 18288000"/>
              <a:gd name="connsiteY4165" fmla="*/ 4925052 h 5618895"/>
              <a:gd name="connsiteX4166" fmla="*/ 16491510 w 18288000"/>
              <a:gd name="connsiteY4166" fmla="*/ 4924763 h 5618895"/>
              <a:gd name="connsiteX4167" fmla="*/ 16450234 w 18288000"/>
              <a:gd name="connsiteY4167" fmla="*/ 4925895 h 5618895"/>
              <a:gd name="connsiteX4168" fmla="*/ 16412660 w 18288000"/>
              <a:gd name="connsiteY4168" fmla="*/ 4919911 h 5618895"/>
              <a:gd name="connsiteX4169" fmla="*/ 16405254 w 18288000"/>
              <a:gd name="connsiteY4169" fmla="*/ 4934142 h 5618895"/>
              <a:gd name="connsiteX4170" fmla="*/ 16394437 w 18288000"/>
              <a:gd name="connsiteY4170" fmla="*/ 4937557 h 5618895"/>
              <a:gd name="connsiteX4171" fmla="*/ 16380206 w 18288000"/>
              <a:gd name="connsiteY4171" fmla="*/ 4930151 h 5618895"/>
              <a:gd name="connsiteX4172" fmla="*/ 16276018 w 18288000"/>
              <a:gd name="connsiteY4172" fmla="*/ 4939243 h 5618895"/>
              <a:gd name="connsiteX4173" fmla="*/ 16157595 w 18288000"/>
              <a:gd name="connsiteY4173" fmla="*/ 4940930 h 5618895"/>
              <a:gd name="connsiteX4174" fmla="*/ 16161011 w 18288000"/>
              <a:gd name="connsiteY4174" fmla="*/ 4951747 h 5618895"/>
              <a:gd name="connsiteX4175" fmla="*/ 16139447 w 18288000"/>
              <a:gd name="connsiteY4175" fmla="*/ 4954092 h 5618895"/>
              <a:gd name="connsiteX4176" fmla="*/ 16127547 w 18288000"/>
              <a:gd name="connsiteY4176" fmla="*/ 4950413 h 5618895"/>
              <a:gd name="connsiteX4177" fmla="*/ 16118027 w 18288000"/>
              <a:gd name="connsiteY4177" fmla="*/ 4947470 h 5618895"/>
              <a:gd name="connsiteX4178" fmla="*/ 16071628 w 18288000"/>
              <a:gd name="connsiteY4178" fmla="*/ 4932374 h 5618895"/>
              <a:gd name="connsiteX4179" fmla="*/ 16026651 w 18288000"/>
              <a:gd name="connsiteY4179" fmla="*/ 4940622 h 5618895"/>
              <a:gd name="connsiteX4180" fmla="*/ 16025291 w 18288000"/>
              <a:gd name="connsiteY4180" fmla="*/ 4939527 h 5618895"/>
              <a:gd name="connsiteX4181" fmla="*/ 16015446 w 18288000"/>
              <a:gd name="connsiteY4181" fmla="*/ 4942165 h 5618895"/>
              <a:gd name="connsiteX4182" fmla="*/ 16004489 w 18288000"/>
              <a:gd name="connsiteY4182" fmla="*/ 4945101 h 5618895"/>
              <a:gd name="connsiteX4183" fmla="*/ 16012512 w 18288000"/>
              <a:gd name="connsiteY4183" fmla="*/ 4931208 h 5618895"/>
              <a:gd name="connsiteX4184" fmla="*/ 16021135 w 18288000"/>
              <a:gd name="connsiteY4184" fmla="*/ 4936188 h 5618895"/>
              <a:gd name="connsiteX4185" fmla="*/ 16010713 w 18288000"/>
              <a:gd name="connsiteY4185" fmla="*/ 4927810 h 5618895"/>
              <a:gd name="connsiteX4186" fmla="*/ 15974845 w 18288000"/>
              <a:gd name="connsiteY4186" fmla="*/ 4927232 h 5618895"/>
              <a:gd name="connsiteX4187" fmla="*/ 15931862 w 18288000"/>
              <a:gd name="connsiteY4187" fmla="*/ 4922955 h 5618895"/>
              <a:gd name="connsiteX4188" fmla="*/ 15878058 w 18288000"/>
              <a:gd name="connsiteY4188" fmla="*/ 4922092 h 5618895"/>
              <a:gd name="connsiteX4189" fmla="*/ 15850566 w 18288000"/>
              <a:gd name="connsiteY4189" fmla="*/ 4925081 h 5618895"/>
              <a:gd name="connsiteX4190" fmla="*/ 15858323 w 18288000"/>
              <a:gd name="connsiteY4190" fmla="*/ 4925546 h 5618895"/>
              <a:gd name="connsiteX4191" fmla="*/ 15870748 w 18288000"/>
              <a:gd name="connsiteY4191" fmla="*/ 4928090 h 5618895"/>
              <a:gd name="connsiteX4192" fmla="*/ 15888650 w 18288000"/>
              <a:gd name="connsiteY4192" fmla="*/ 4929165 h 5618895"/>
              <a:gd name="connsiteX4193" fmla="*/ 15899611 w 18288000"/>
              <a:gd name="connsiteY4193" fmla="*/ 4926228 h 5618895"/>
              <a:gd name="connsiteX4194" fmla="*/ 15908023 w 18288000"/>
              <a:gd name="connsiteY4194" fmla="*/ 4935717 h 5618895"/>
              <a:gd name="connsiteX4195" fmla="*/ 15897066 w 18288000"/>
              <a:gd name="connsiteY4195" fmla="*/ 4938653 h 5618895"/>
              <a:gd name="connsiteX4196" fmla="*/ 15884642 w 18288000"/>
              <a:gd name="connsiteY4196" fmla="*/ 4936111 h 5618895"/>
              <a:gd name="connsiteX4197" fmla="*/ 15850301 w 18288000"/>
              <a:gd name="connsiteY4197" fmla="*/ 4939440 h 5618895"/>
              <a:gd name="connsiteX4198" fmla="*/ 15785632 w 18288000"/>
              <a:gd name="connsiteY4198" fmla="*/ 4939152 h 5618895"/>
              <a:gd name="connsiteX4199" fmla="*/ 15761969 w 18288000"/>
              <a:gd name="connsiteY4199" fmla="*/ 4935743 h 5618895"/>
              <a:gd name="connsiteX4200" fmla="*/ 15806646 w 18288000"/>
              <a:gd name="connsiteY4200" fmla="*/ 4943175 h 5618895"/>
              <a:gd name="connsiteX4201" fmla="*/ 15831498 w 18288000"/>
              <a:gd name="connsiteY4201" fmla="*/ 4948261 h 5618895"/>
              <a:gd name="connsiteX4202" fmla="*/ 15842454 w 18288000"/>
              <a:gd name="connsiteY4202" fmla="*/ 4945325 h 5618895"/>
              <a:gd name="connsiteX4203" fmla="*/ 15851872 w 18288000"/>
              <a:gd name="connsiteY4203" fmla="*/ 4950763 h 5618895"/>
              <a:gd name="connsiteX4204" fmla="*/ 15853236 w 18288000"/>
              <a:gd name="connsiteY4204" fmla="*/ 4950397 h 5618895"/>
              <a:gd name="connsiteX4205" fmla="*/ 15905483 w 18288000"/>
              <a:gd name="connsiteY4205" fmla="*/ 4948143 h 5618895"/>
              <a:gd name="connsiteX4206" fmla="*/ 15946767 w 18288000"/>
              <a:gd name="connsiteY4206" fmla="*/ 4948824 h 5618895"/>
              <a:gd name="connsiteX4207" fmla="*/ 15971617 w 18288000"/>
              <a:gd name="connsiteY4207" fmla="*/ 4953908 h 5618895"/>
              <a:gd name="connsiteX4208" fmla="*/ 15983148 w 18288000"/>
              <a:gd name="connsiteY4208" fmla="*/ 4954602 h 5618895"/>
              <a:gd name="connsiteX4209" fmla="*/ 15985684 w 18288000"/>
              <a:gd name="connsiteY4209" fmla="*/ 4953922 h 5618895"/>
              <a:gd name="connsiteX4210" fmla="*/ 15991439 w 18288000"/>
              <a:gd name="connsiteY4210" fmla="*/ 4955100 h 5618895"/>
              <a:gd name="connsiteX4211" fmla="*/ 16007425 w 18288000"/>
              <a:gd name="connsiteY4211" fmla="*/ 4956059 h 5618895"/>
              <a:gd name="connsiteX4212" fmla="*/ 16002534 w 18288000"/>
              <a:gd name="connsiteY4212" fmla="*/ 4957370 h 5618895"/>
              <a:gd name="connsiteX4213" fmla="*/ 16010535 w 18288000"/>
              <a:gd name="connsiteY4213" fmla="*/ 4959007 h 5618895"/>
              <a:gd name="connsiteX4214" fmla="*/ 15999579 w 18288000"/>
              <a:gd name="connsiteY4214" fmla="*/ 4961942 h 5618895"/>
              <a:gd name="connsiteX4215" fmla="*/ 15977666 w 18288000"/>
              <a:gd name="connsiteY4215" fmla="*/ 4967814 h 5618895"/>
              <a:gd name="connsiteX4216" fmla="*/ 15976720 w 18288000"/>
              <a:gd name="connsiteY4216" fmla="*/ 4964286 h 5618895"/>
              <a:gd name="connsiteX4217" fmla="*/ 15974554 w 18288000"/>
              <a:gd name="connsiteY4217" fmla="*/ 4964867 h 5618895"/>
              <a:gd name="connsiteX4218" fmla="*/ 15949704 w 18288000"/>
              <a:gd name="connsiteY4218" fmla="*/ 4959780 h 5618895"/>
              <a:gd name="connsiteX4219" fmla="*/ 15905874 w 18288000"/>
              <a:gd name="connsiteY4219" fmla="*/ 4971524 h 5618895"/>
              <a:gd name="connsiteX4220" fmla="*/ 15886895 w 18288000"/>
              <a:gd name="connsiteY4220" fmla="*/ 4988355 h 5618895"/>
              <a:gd name="connsiteX4221" fmla="*/ 16013297 w 18288000"/>
              <a:gd name="connsiteY4221" fmla="*/ 4977974 h 5618895"/>
              <a:gd name="connsiteX4222" fmla="*/ 16027191 w 18288000"/>
              <a:gd name="connsiteY4222" fmla="*/ 4985994 h 5618895"/>
              <a:gd name="connsiteX4223" fmla="*/ 16048424 w 18288000"/>
              <a:gd name="connsiteY4223" fmla="*/ 5021408 h 5618895"/>
              <a:gd name="connsiteX4224" fmla="*/ 16067796 w 18288000"/>
              <a:gd name="connsiteY4224" fmla="*/ 5027962 h 5618895"/>
              <a:gd name="connsiteX4225" fmla="*/ 16082764 w 18288000"/>
              <a:gd name="connsiteY4225" fmla="*/ 5018080 h 5618895"/>
              <a:gd name="connsiteX4226" fmla="*/ 16104679 w 18288000"/>
              <a:gd name="connsiteY4226" fmla="*/ 5012208 h 5618895"/>
              <a:gd name="connsiteX4227" fmla="*/ 16096658 w 18288000"/>
              <a:gd name="connsiteY4227" fmla="*/ 5026100 h 5618895"/>
              <a:gd name="connsiteX4228" fmla="*/ 16107078 w 18288000"/>
              <a:gd name="connsiteY4228" fmla="*/ 5032117 h 5618895"/>
              <a:gd name="connsiteX4229" fmla="*/ 16108566 w 18288000"/>
              <a:gd name="connsiteY4229" fmla="*/ 5032977 h 5618895"/>
              <a:gd name="connsiteX4230" fmla="*/ 16030915 w 18288000"/>
              <a:gd name="connsiteY4230" fmla="*/ 5043716 h 5618895"/>
              <a:gd name="connsiteX4231" fmla="*/ 15984148 w 18288000"/>
              <a:gd name="connsiteY4231" fmla="*/ 5044504 h 5618895"/>
              <a:gd name="connsiteX4232" fmla="*/ 15949810 w 18288000"/>
              <a:gd name="connsiteY4232" fmla="*/ 5047832 h 5618895"/>
              <a:gd name="connsiteX4233" fmla="*/ 15912534 w 18288000"/>
              <a:gd name="connsiteY4233" fmla="*/ 5040205 h 5618895"/>
              <a:gd name="connsiteX4234" fmla="*/ 15854811 w 18288000"/>
              <a:gd name="connsiteY4234" fmla="*/ 5043927 h 5618895"/>
              <a:gd name="connsiteX4235" fmla="*/ 15843853 w 18288000"/>
              <a:gd name="connsiteY4235" fmla="*/ 5046863 h 5618895"/>
              <a:gd name="connsiteX4236" fmla="*/ 15819002 w 18288000"/>
              <a:gd name="connsiteY4236" fmla="*/ 5041778 h 5618895"/>
              <a:gd name="connsiteX4237" fmla="*/ 15736430 w 18288000"/>
              <a:gd name="connsiteY4237" fmla="*/ 5040415 h 5618895"/>
              <a:gd name="connsiteX4238" fmla="*/ 15675773 w 18288000"/>
              <a:gd name="connsiteY4238" fmla="*/ 5033180 h 5618895"/>
              <a:gd name="connsiteX4239" fmla="*/ 15659336 w 18288000"/>
              <a:gd name="connsiteY4239" fmla="*/ 5037584 h 5618895"/>
              <a:gd name="connsiteX4240" fmla="*/ 15642900 w 18288000"/>
              <a:gd name="connsiteY4240" fmla="*/ 5041988 h 5618895"/>
              <a:gd name="connsiteX4241" fmla="*/ 15535478 w 18288000"/>
              <a:gd name="connsiteY4241" fmla="*/ 5035540 h 5618895"/>
              <a:gd name="connsiteX4242" fmla="*/ 15519040 w 18288000"/>
              <a:gd name="connsiteY4242" fmla="*/ 5039945 h 5618895"/>
              <a:gd name="connsiteX4243" fmla="*/ 15499667 w 18288000"/>
              <a:gd name="connsiteY4243" fmla="*/ 5033393 h 5618895"/>
              <a:gd name="connsiteX4244" fmla="*/ 15485776 w 18288000"/>
              <a:gd name="connsiteY4244" fmla="*/ 5025369 h 5618895"/>
              <a:gd name="connsiteX4245" fmla="*/ 15474818 w 18288000"/>
              <a:gd name="connsiteY4245" fmla="*/ 5028306 h 5618895"/>
              <a:gd name="connsiteX4246" fmla="*/ 15433532 w 18288000"/>
              <a:gd name="connsiteY4246" fmla="*/ 5027625 h 5618895"/>
              <a:gd name="connsiteX4247" fmla="*/ 15395181 w 18288000"/>
              <a:gd name="connsiteY4247" fmla="*/ 5037901 h 5618895"/>
              <a:gd name="connsiteX4248" fmla="*/ 15331587 w 18288000"/>
              <a:gd name="connsiteY4248" fmla="*/ 5019710 h 5618895"/>
              <a:gd name="connsiteX4249" fmla="*/ 15290301 w 18288000"/>
              <a:gd name="connsiteY4249" fmla="*/ 5019027 h 5618895"/>
              <a:gd name="connsiteX4250" fmla="*/ 15227099 w 18288000"/>
              <a:gd name="connsiteY4250" fmla="*/ 5024219 h 5618895"/>
              <a:gd name="connsiteX4251" fmla="*/ 14907767 w 18288000"/>
              <a:gd name="connsiteY4251" fmla="*/ 5015832 h 5618895"/>
              <a:gd name="connsiteX4252" fmla="*/ 14858065 w 18288000"/>
              <a:gd name="connsiteY4252" fmla="*/ 5005662 h 5618895"/>
              <a:gd name="connsiteX4253" fmla="*/ 14811299 w 18288000"/>
              <a:gd name="connsiteY4253" fmla="*/ 5006449 h 5618895"/>
              <a:gd name="connsiteX4254" fmla="*/ 14802884 w 18288000"/>
              <a:gd name="connsiteY4254" fmla="*/ 4996959 h 5618895"/>
              <a:gd name="connsiteX4255" fmla="*/ 14786448 w 18288000"/>
              <a:gd name="connsiteY4255" fmla="*/ 5001363 h 5618895"/>
              <a:gd name="connsiteX4256" fmla="*/ 14590974 w 18288000"/>
              <a:gd name="connsiteY4256" fmla="*/ 4995020 h 5618895"/>
              <a:gd name="connsiteX4257" fmla="*/ 14451851 w 18288000"/>
              <a:gd name="connsiteY4257" fmla="*/ 4985324 h 5618895"/>
              <a:gd name="connsiteX4258" fmla="*/ 14415606 w 18288000"/>
              <a:gd name="connsiteY4258" fmla="*/ 4982916 h 5618895"/>
              <a:gd name="connsiteX4259" fmla="*/ 14420524 w 18288000"/>
              <a:gd name="connsiteY4259" fmla="*/ 4985754 h 5618895"/>
              <a:gd name="connsiteX4260" fmla="*/ 14409567 w 18288000"/>
              <a:gd name="connsiteY4260" fmla="*/ 4988690 h 5618895"/>
              <a:gd name="connsiteX4261" fmla="*/ 14407880 w 18288000"/>
              <a:gd name="connsiteY4261" fmla="*/ 4982403 h 5618895"/>
              <a:gd name="connsiteX4262" fmla="*/ 14381608 w 18288000"/>
              <a:gd name="connsiteY4262" fmla="*/ 4980657 h 5618895"/>
              <a:gd name="connsiteX4263" fmla="*/ 14360765 w 18288000"/>
              <a:gd name="connsiteY4263" fmla="*/ 4968626 h 5618895"/>
              <a:gd name="connsiteX4264" fmla="*/ 14331904 w 18288000"/>
              <a:gd name="connsiteY4264" fmla="*/ 4970486 h 5618895"/>
              <a:gd name="connsiteX4265" fmla="*/ 14174781 w 18288000"/>
              <a:gd name="connsiteY4265" fmla="*/ 4953868 h 5618895"/>
              <a:gd name="connsiteX4266" fmla="*/ 14151398 w 18288000"/>
              <a:gd name="connsiteY4266" fmla="*/ 4954261 h 5618895"/>
              <a:gd name="connsiteX4267" fmla="*/ 14140440 w 18288000"/>
              <a:gd name="connsiteY4267" fmla="*/ 4957197 h 5618895"/>
              <a:gd name="connsiteX4268" fmla="*/ 14128016 w 18288000"/>
              <a:gd name="connsiteY4268" fmla="*/ 4954654 h 5618895"/>
              <a:gd name="connsiteX4269" fmla="*/ 14037027 w 18288000"/>
              <a:gd name="connsiteY4269" fmla="*/ 4943803 h 5618895"/>
              <a:gd name="connsiteX4270" fmla="*/ 13972413 w 18288000"/>
              <a:gd name="connsiteY4270" fmla="*/ 4936590 h 5618895"/>
              <a:gd name="connsiteX4271" fmla="*/ 13889960 w 18288000"/>
              <a:gd name="connsiteY4271" fmla="*/ 4934144 h 5618895"/>
              <a:gd name="connsiteX4272" fmla="*/ 13808855 w 18288000"/>
              <a:gd name="connsiteY4272" fmla="*/ 4938259 h 5618895"/>
              <a:gd name="connsiteX4273" fmla="*/ 13803982 w 18288000"/>
              <a:gd name="connsiteY4273" fmla="*/ 4938732 h 5618895"/>
              <a:gd name="connsiteX4274" fmla="*/ 13807227 w 18288000"/>
              <a:gd name="connsiteY4274" fmla="*/ 4949011 h 5618895"/>
              <a:gd name="connsiteX4275" fmla="*/ 13792993 w 18288000"/>
              <a:gd name="connsiteY4275" fmla="*/ 4941609 h 5618895"/>
              <a:gd name="connsiteX4276" fmla="*/ 13792439 w 18288000"/>
              <a:gd name="connsiteY4276" fmla="*/ 4939850 h 5618895"/>
              <a:gd name="connsiteX4277" fmla="*/ 13774515 w 18288000"/>
              <a:gd name="connsiteY4277" fmla="*/ 4941588 h 5618895"/>
              <a:gd name="connsiteX4278" fmla="*/ 13759153 w 18288000"/>
              <a:gd name="connsiteY4278" fmla="*/ 4928089 h 5618895"/>
              <a:gd name="connsiteX4279" fmla="*/ 13748198 w 18288000"/>
              <a:gd name="connsiteY4279" fmla="*/ 4931024 h 5618895"/>
              <a:gd name="connsiteX4280" fmla="*/ 13738370 w 18288000"/>
              <a:gd name="connsiteY4280" fmla="*/ 4925351 h 5618895"/>
              <a:gd name="connsiteX4281" fmla="*/ 13703790 w 18288000"/>
              <a:gd name="connsiteY4281" fmla="*/ 4930244 h 5618895"/>
              <a:gd name="connsiteX4282" fmla="*/ 13681215 w 18288000"/>
              <a:gd name="connsiteY4282" fmla="*/ 4926647 h 5618895"/>
              <a:gd name="connsiteX4283" fmla="*/ 13678283 w 18288000"/>
              <a:gd name="connsiteY4283" fmla="*/ 4926696 h 5618895"/>
              <a:gd name="connsiteX4284" fmla="*/ 13660518 w 18288000"/>
              <a:gd name="connsiteY4284" fmla="*/ 4943900 h 5618895"/>
              <a:gd name="connsiteX4285" fmla="*/ 13624650 w 18288000"/>
              <a:gd name="connsiteY4285" fmla="*/ 4943324 h 5618895"/>
              <a:gd name="connsiteX4286" fmla="*/ 13571137 w 18288000"/>
              <a:gd name="connsiteY4286" fmla="*/ 4924526 h 5618895"/>
              <a:gd name="connsiteX4287" fmla="*/ 13560319 w 18288000"/>
              <a:gd name="connsiteY4287" fmla="*/ 4927939 h 5618895"/>
              <a:gd name="connsiteX4288" fmla="*/ 13527865 w 18288000"/>
              <a:gd name="connsiteY4288" fmla="*/ 4938182 h 5618895"/>
              <a:gd name="connsiteX4289" fmla="*/ 13523950 w 18288000"/>
              <a:gd name="connsiteY4289" fmla="*/ 4943052 h 5618895"/>
              <a:gd name="connsiteX4290" fmla="*/ 13528266 w 18288000"/>
              <a:gd name="connsiteY4290" fmla="*/ 4942980 h 5618895"/>
              <a:gd name="connsiteX4291" fmla="*/ 13520243 w 18288000"/>
              <a:gd name="connsiteY4291" fmla="*/ 4956873 h 5618895"/>
              <a:gd name="connsiteX4292" fmla="*/ 13496791 w 18288000"/>
              <a:gd name="connsiteY4292" fmla="*/ 4963157 h 5618895"/>
              <a:gd name="connsiteX4293" fmla="*/ 13491424 w 18288000"/>
              <a:gd name="connsiteY4293" fmla="*/ 4973474 h 5618895"/>
              <a:gd name="connsiteX4294" fmla="*/ 13488842 w 18288000"/>
              <a:gd name="connsiteY4294" fmla="*/ 4965287 h 5618895"/>
              <a:gd name="connsiteX4295" fmla="*/ 13487374 w 18288000"/>
              <a:gd name="connsiteY4295" fmla="*/ 4965680 h 5618895"/>
              <a:gd name="connsiteX4296" fmla="*/ 13484436 w 18288000"/>
              <a:gd name="connsiteY4296" fmla="*/ 4954724 h 5618895"/>
              <a:gd name="connsiteX4297" fmla="*/ 13483285 w 18288000"/>
              <a:gd name="connsiteY4297" fmla="*/ 4950429 h 5618895"/>
              <a:gd name="connsiteX4298" fmla="*/ 13455844 w 18288000"/>
              <a:gd name="connsiteY4298" fmla="*/ 4954965 h 5618895"/>
              <a:gd name="connsiteX4299" fmla="*/ 13427093 w 18288000"/>
              <a:gd name="connsiteY4299" fmla="*/ 4958090 h 5618895"/>
              <a:gd name="connsiteX4300" fmla="*/ 13415107 w 18288000"/>
              <a:gd name="connsiteY4300" fmla="*/ 4945714 h 5618895"/>
              <a:gd name="connsiteX4301" fmla="*/ 13398928 w 18288000"/>
              <a:gd name="connsiteY4301" fmla="*/ 4942402 h 5618895"/>
              <a:gd name="connsiteX4302" fmla="*/ 13391790 w 18288000"/>
              <a:gd name="connsiteY4302" fmla="*/ 4940943 h 5618895"/>
              <a:gd name="connsiteX4303" fmla="*/ 13362761 w 18288000"/>
              <a:gd name="connsiteY4303" fmla="*/ 4942709 h 5618895"/>
              <a:gd name="connsiteX4304" fmla="*/ 13341126 w 18288000"/>
              <a:gd name="connsiteY4304" fmla="*/ 4949536 h 5618895"/>
              <a:gd name="connsiteX4305" fmla="*/ 13331047 w 18288000"/>
              <a:gd name="connsiteY4305" fmla="*/ 4935640 h 5618895"/>
              <a:gd name="connsiteX4306" fmla="*/ 13327311 w 18288000"/>
              <a:gd name="connsiteY4306" fmla="*/ 4938106 h 5618895"/>
              <a:gd name="connsiteX4307" fmla="*/ 13318089 w 18288000"/>
              <a:gd name="connsiteY4307" fmla="*/ 4937552 h 5618895"/>
              <a:gd name="connsiteX4308" fmla="*/ 13326894 w 18288000"/>
              <a:gd name="connsiteY4308" fmla="*/ 4942132 h 5618895"/>
              <a:gd name="connsiteX4309" fmla="*/ 13330307 w 18288000"/>
              <a:gd name="connsiteY4309" fmla="*/ 4952951 h 5618895"/>
              <a:gd name="connsiteX4310" fmla="*/ 13272805 w 18288000"/>
              <a:gd name="connsiteY4310" fmla="*/ 4959202 h 5618895"/>
              <a:gd name="connsiteX4311" fmla="*/ 13256575 w 18288000"/>
              <a:gd name="connsiteY4311" fmla="*/ 4964322 h 5618895"/>
              <a:gd name="connsiteX4312" fmla="*/ 13236935 w 18288000"/>
              <a:gd name="connsiteY4312" fmla="*/ 4958627 h 5618895"/>
              <a:gd name="connsiteX4313" fmla="*/ 13229820 w 18288000"/>
              <a:gd name="connsiteY4313" fmla="*/ 4954923 h 5618895"/>
              <a:gd name="connsiteX4314" fmla="*/ 13221226 w 18288000"/>
              <a:gd name="connsiteY4314" fmla="*/ 4954786 h 5618895"/>
              <a:gd name="connsiteX4315" fmla="*/ 13214803 w 18288000"/>
              <a:gd name="connsiteY4315" fmla="*/ 4956507 h 5618895"/>
              <a:gd name="connsiteX4316" fmla="*/ 13209759 w 18288000"/>
              <a:gd name="connsiteY4316" fmla="*/ 4954297 h 5618895"/>
              <a:gd name="connsiteX4317" fmla="*/ 13186836 w 18288000"/>
              <a:gd name="connsiteY4317" fmla="*/ 4950647 h 5618895"/>
              <a:gd name="connsiteX4318" fmla="*/ 13150969 w 18288000"/>
              <a:gd name="connsiteY4318" fmla="*/ 4950071 h 5618895"/>
              <a:gd name="connsiteX4319" fmla="*/ 13100870 w 18288000"/>
              <a:gd name="connsiteY4319" fmla="*/ 4942092 h 5618895"/>
              <a:gd name="connsiteX4320" fmla="*/ 13111688 w 18288000"/>
              <a:gd name="connsiteY4320" fmla="*/ 4938678 h 5618895"/>
              <a:gd name="connsiteX4321" fmla="*/ 13102862 w 18288000"/>
              <a:gd name="connsiteY4321" fmla="*/ 4929566 h 5618895"/>
              <a:gd name="connsiteX4322" fmla="*/ 13102500 w 18288000"/>
              <a:gd name="connsiteY4322" fmla="*/ 4931848 h 5618895"/>
              <a:gd name="connsiteX4323" fmla="*/ 13104444 w 18288000"/>
              <a:gd name="connsiteY4323" fmla="*/ 4939103 h 5618895"/>
              <a:gd name="connsiteX4324" fmla="*/ 13101443 w 18288000"/>
              <a:gd name="connsiteY4324" fmla="*/ 4938489 h 5618895"/>
              <a:gd name="connsiteX4325" fmla="*/ 13100870 w 18288000"/>
              <a:gd name="connsiteY4325" fmla="*/ 4942092 h 5618895"/>
              <a:gd name="connsiteX4326" fmla="*/ 13088345 w 18288000"/>
              <a:gd name="connsiteY4326" fmla="*/ 4940097 h 5618895"/>
              <a:gd name="connsiteX4327" fmla="*/ 13068415 w 18288000"/>
              <a:gd name="connsiteY4327" fmla="*/ 4952334 h 5618895"/>
              <a:gd name="connsiteX4328" fmla="*/ 13035962 w 18288000"/>
              <a:gd name="connsiteY4328" fmla="*/ 4962575 h 5618895"/>
              <a:gd name="connsiteX4329" fmla="*/ 13018315 w 18288000"/>
              <a:gd name="connsiteY4329" fmla="*/ 4944354 h 5618895"/>
              <a:gd name="connsiteX4330" fmla="*/ 13030841 w 18288000"/>
              <a:gd name="connsiteY4330" fmla="*/ 4946350 h 5618895"/>
              <a:gd name="connsiteX4331" fmla="*/ 13029132 w 18288000"/>
              <a:gd name="connsiteY4331" fmla="*/ 4940940 h 5618895"/>
              <a:gd name="connsiteX4332" fmla="*/ 13000384 w 18288000"/>
              <a:gd name="connsiteY4332" fmla="*/ 4944066 h 5618895"/>
              <a:gd name="connsiteX4333" fmla="*/ 13000094 w 18288000"/>
              <a:gd name="connsiteY4333" fmla="*/ 4961999 h 5618895"/>
              <a:gd name="connsiteX4334" fmla="*/ 12928358 w 18288000"/>
              <a:gd name="connsiteY4334" fmla="*/ 4960849 h 5618895"/>
              <a:gd name="connsiteX4335" fmla="*/ 12892493 w 18288000"/>
              <a:gd name="connsiteY4335" fmla="*/ 4960272 h 5618895"/>
              <a:gd name="connsiteX4336" fmla="*/ 12856624 w 18288000"/>
              <a:gd name="connsiteY4336" fmla="*/ 4959697 h 5618895"/>
              <a:gd name="connsiteX4337" fmla="*/ 12833281 w 18288000"/>
              <a:gd name="connsiteY4337" fmla="*/ 4961115 h 5618895"/>
              <a:gd name="connsiteX4338" fmla="*/ 12819049 w 18288000"/>
              <a:gd name="connsiteY4338" fmla="*/ 4953713 h 5618895"/>
              <a:gd name="connsiteX4339" fmla="*/ 12797413 w 18288000"/>
              <a:gd name="connsiteY4339" fmla="*/ 4960541 h 5618895"/>
              <a:gd name="connsiteX4340" fmla="*/ 12774071 w 18288000"/>
              <a:gd name="connsiteY4340" fmla="*/ 4961960 h 5618895"/>
              <a:gd name="connsiteX4341" fmla="*/ 12758457 w 18288000"/>
              <a:gd name="connsiteY4341" fmla="*/ 4961131 h 5618895"/>
              <a:gd name="connsiteX4342" fmla="*/ 12758109 w 18288000"/>
              <a:gd name="connsiteY4342" fmla="*/ 4961439 h 5618895"/>
              <a:gd name="connsiteX4343" fmla="*/ 12757486 w 18288000"/>
              <a:gd name="connsiteY4343" fmla="*/ 4961078 h 5618895"/>
              <a:gd name="connsiteX4344" fmla="*/ 12725678 w 18288000"/>
              <a:gd name="connsiteY4344" fmla="*/ 4959389 h 5618895"/>
              <a:gd name="connsiteX4345" fmla="*/ 12673584 w 18288000"/>
              <a:gd name="connsiteY4345" fmla="*/ 4963934 h 5618895"/>
              <a:gd name="connsiteX4346" fmla="*/ 12653655 w 18288000"/>
              <a:gd name="connsiteY4346" fmla="*/ 4976172 h 5618895"/>
              <a:gd name="connsiteX4347" fmla="*/ 12635722 w 18288000"/>
              <a:gd name="connsiteY4347" fmla="*/ 4975882 h 5618895"/>
              <a:gd name="connsiteX4348" fmla="*/ 12601560 w 18288000"/>
              <a:gd name="connsiteY4348" fmla="*/ 4980717 h 5618895"/>
              <a:gd name="connsiteX4349" fmla="*/ 12594444 w 18288000"/>
              <a:gd name="connsiteY4349" fmla="*/ 4977014 h 5618895"/>
              <a:gd name="connsiteX4350" fmla="*/ 12581920 w 18288000"/>
              <a:gd name="connsiteY4350" fmla="*/ 4975019 h 5618895"/>
              <a:gd name="connsiteX4351" fmla="*/ 12571104 w 18288000"/>
              <a:gd name="connsiteY4351" fmla="*/ 4978433 h 5618895"/>
              <a:gd name="connsiteX4352" fmla="*/ 12560284 w 18288000"/>
              <a:gd name="connsiteY4352" fmla="*/ 4981846 h 5618895"/>
              <a:gd name="connsiteX4353" fmla="*/ 12547761 w 18288000"/>
              <a:gd name="connsiteY4353" fmla="*/ 4979854 h 5618895"/>
              <a:gd name="connsiteX4354" fmla="*/ 12540643 w 18288000"/>
              <a:gd name="connsiteY4354" fmla="*/ 4976152 h 5618895"/>
              <a:gd name="connsiteX4355" fmla="*/ 12501073 w 18288000"/>
              <a:gd name="connsiteY4355" fmla="*/ 4982691 h 5618895"/>
              <a:gd name="connsiteX4356" fmla="*/ 12458092 w 18288000"/>
              <a:gd name="connsiteY4356" fmla="*/ 4978413 h 5618895"/>
              <a:gd name="connsiteX4357" fmla="*/ 12447274 w 18288000"/>
              <a:gd name="connsiteY4357" fmla="*/ 4981828 h 5618895"/>
              <a:gd name="connsiteX4358" fmla="*/ 12411405 w 18288000"/>
              <a:gd name="connsiteY4358" fmla="*/ 4981252 h 5618895"/>
              <a:gd name="connsiteX4359" fmla="*/ 12364719 w 18288000"/>
              <a:gd name="connsiteY4359" fmla="*/ 4984090 h 5618895"/>
              <a:gd name="connsiteX4360" fmla="*/ 12271348 w 18288000"/>
              <a:gd name="connsiteY4360" fmla="*/ 4989767 h 5618895"/>
              <a:gd name="connsiteX4361" fmla="*/ 12246298 w 18288000"/>
              <a:gd name="connsiteY4361" fmla="*/ 4985777 h 5618895"/>
              <a:gd name="connsiteX4362" fmla="*/ 12217548 w 18288000"/>
              <a:gd name="connsiteY4362" fmla="*/ 4988903 h 5618895"/>
              <a:gd name="connsiteX4363" fmla="*/ 12176270 w 18288000"/>
              <a:gd name="connsiteY4363" fmla="*/ 4990034 h 5618895"/>
              <a:gd name="connsiteX4364" fmla="*/ 12124176 w 18288000"/>
              <a:gd name="connsiteY4364" fmla="*/ 4994580 h 5618895"/>
              <a:gd name="connsiteX4365" fmla="*/ 12092011 w 18288000"/>
              <a:gd name="connsiteY4365" fmla="*/ 4986887 h 5618895"/>
              <a:gd name="connsiteX4366" fmla="*/ 12066961 w 18288000"/>
              <a:gd name="connsiteY4366" fmla="*/ 4982899 h 5618895"/>
              <a:gd name="connsiteX4367" fmla="*/ 12065252 w 18288000"/>
              <a:gd name="connsiteY4367" fmla="*/ 4977489 h 5618895"/>
              <a:gd name="connsiteX4368" fmla="*/ 12041910 w 18288000"/>
              <a:gd name="connsiteY4368" fmla="*/ 4978910 h 5618895"/>
              <a:gd name="connsiteX4369" fmla="*/ 12016860 w 18288000"/>
              <a:gd name="connsiteY4369" fmla="*/ 4974918 h 5618895"/>
              <a:gd name="connsiteX4370" fmla="*/ 12002631 w 18288000"/>
              <a:gd name="connsiteY4370" fmla="*/ 4967515 h 5618895"/>
              <a:gd name="connsiteX4371" fmla="*/ 12002156 w 18288000"/>
              <a:gd name="connsiteY4371" fmla="*/ 4967269 h 5618895"/>
              <a:gd name="connsiteX4372" fmla="*/ 11995974 w 18288000"/>
              <a:gd name="connsiteY4372" fmla="*/ 4966005 h 5618895"/>
              <a:gd name="connsiteX4373" fmla="*/ 11964924 w 18288000"/>
              <a:gd name="connsiteY4373" fmla="*/ 4969014 h 5618895"/>
              <a:gd name="connsiteX4374" fmla="*/ 11955800 w 18288000"/>
              <a:gd name="connsiteY4374" fmla="*/ 4979321 h 5618895"/>
              <a:gd name="connsiteX4375" fmla="*/ 11930894 w 18288000"/>
              <a:gd name="connsiteY4375" fmla="*/ 4966364 h 5618895"/>
              <a:gd name="connsiteX4376" fmla="*/ 11905846 w 18288000"/>
              <a:gd name="connsiteY4376" fmla="*/ 4962374 h 5618895"/>
              <a:gd name="connsiteX4377" fmla="*/ 11882503 w 18288000"/>
              <a:gd name="connsiteY4377" fmla="*/ 4963792 h 5618895"/>
              <a:gd name="connsiteX4378" fmla="*/ 11859158 w 18288000"/>
              <a:gd name="connsiteY4378" fmla="*/ 4965213 h 5618895"/>
              <a:gd name="connsiteX4379" fmla="*/ 11809061 w 18288000"/>
              <a:gd name="connsiteY4379" fmla="*/ 4957233 h 5618895"/>
              <a:gd name="connsiteX4380" fmla="*/ 11787359 w 18288000"/>
              <a:gd name="connsiteY4380" fmla="*/ 4949609 h 5618895"/>
              <a:gd name="connsiteX4381" fmla="*/ 11772138 w 18288000"/>
              <a:gd name="connsiteY4381" fmla="*/ 4947794 h 5618895"/>
              <a:gd name="connsiteX4382" fmla="*/ 11772788 w 18288000"/>
              <a:gd name="connsiteY4382" fmla="*/ 4949849 h 5618895"/>
              <a:gd name="connsiteX4383" fmla="*/ 11767862 w 18288000"/>
              <a:gd name="connsiteY4383" fmla="*/ 4947283 h 5618895"/>
              <a:gd name="connsiteX4384" fmla="*/ 11736282 w 18288000"/>
              <a:gd name="connsiteY4384" fmla="*/ 4943517 h 5618895"/>
              <a:gd name="connsiteX4385" fmla="*/ 11694341 w 18288000"/>
              <a:gd name="connsiteY4385" fmla="*/ 4951802 h 5618895"/>
              <a:gd name="connsiteX4386" fmla="*/ 11672992 w 18288000"/>
              <a:gd name="connsiteY4386" fmla="*/ 4940698 h 5618895"/>
              <a:gd name="connsiteX4387" fmla="*/ 11651357 w 18288000"/>
              <a:gd name="connsiteY4387" fmla="*/ 4947526 h 5618895"/>
              <a:gd name="connsiteX4388" fmla="*/ 11644244 w 18288000"/>
              <a:gd name="connsiteY4388" fmla="*/ 4943824 h 5618895"/>
              <a:gd name="connsiteX4389" fmla="*/ 11641258 w 18288000"/>
              <a:gd name="connsiteY4389" fmla="*/ 4943777 h 5618895"/>
              <a:gd name="connsiteX4390" fmla="*/ 11629318 w 18288000"/>
              <a:gd name="connsiteY4390" fmla="*/ 4947544 h 5618895"/>
              <a:gd name="connsiteX4391" fmla="*/ 11593449 w 18288000"/>
              <a:gd name="connsiteY4391" fmla="*/ 4946969 h 5618895"/>
              <a:gd name="connsiteX4392" fmla="*/ 11591055 w 18288000"/>
              <a:gd name="connsiteY4392" fmla="*/ 4939383 h 5618895"/>
              <a:gd name="connsiteX4393" fmla="*/ 11583323 w 18288000"/>
              <a:gd name="connsiteY4393" fmla="*/ 4939259 h 5618895"/>
              <a:gd name="connsiteX4394" fmla="*/ 11565388 w 18288000"/>
              <a:gd name="connsiteY4394" fmla="*/ 4938970 h 5618895"/>
              <a:gd name="connsiteX4395" fmla="*/ 11554572 w 18288000"/>
              <a:gd name="connsiteY4395" fmla="*/ 4942384 h 5618895"/>
              <a:gd name="connsiteX4396" fmla="*/ 11544042 w 18288000"/>
              <a:gd name="connsiteY4396" fmla="*/ 4927865 h 5618895"/>
              <a:gd name="connsiteX4397" fmla="*/ 11539266 w 18288000"/>
              <a:gd name="connsiteY4397" fmla="*/ 4928384 h 5618895"/>
              <a:gd name="connsiteX4398" fmla="*/ 11529117 w 18288000"/>
              <a:gd name="connsiteY4398" fmla="*/ 4931586 h 5618895"/>
              <a:gd name="connsiteX4399" fmla="*/ 11528478 w 18288000"/>
              <a:gd name="connsiteY4399" fmla="*/ 4929557 h 5618895"/>
              <a:gd name="connsiteX4400" fmla="*/ 11518669 w 18288000"/>
              <a:gd name="connsiteY4400" fmla="*/ 4930623 h 5618895"/>
              <a:gd name="connsiteX4401" fmla="*/ 11513490 w 18288000"/>
              <a:gd name="connsiteY4401" fmla="*/ 4931558 h 5618895"/>
              <a:gd name="connsiteX4402" fmla="*/ 11504472 w 18288000"/>
              <a:gd name="connsiteY4402" fmla="*/ 4934405 h 5618895"/>
              <a:gd name="connsiteX4403" fmla="*/ 11505483 w 18288000"/>
              <a:gd name="connsiteY4403" fmla="*/ 4932460 h 5618895"/>
              <a:gd name="connsiteX4404" fmla="*/ 11504155 w 18288000"/>
              <a:gd name="connsiteY4404" fmla="*/ 4927501 h 5618895"/>
              <a:gd name="connsiteX4405" fmla="*/ 11511413 w 18288000"/>
              <a:gd name="connsiteY4405" fmla="*/ 4921064 h 5618895"/>
              <a:gd name="connsiteX4406" fmla="*/ 11511876 w 18288000"/>
              <a:gd name="connsiteY4406" fmla="*/ 4920173 h 5618895"/>
              <a:gd name="connsiteX4407" fmla="*/ 11459810 w 18288000"/>
              <a:gd name="connsiteY4407" fmla="*/ 4920548 h 5618895"/>
              <a:gd name="connsiteX4408" fmla="*/ 11504069 w 18288000"/>
              <a:gd name="connsiteY4408" fmla="*/ 4927596 h 5618895"/>
              <a:gd name="connsiteX4409" fmla="*/ 11446564 w 18288000"/>
              <a:gd name="connsiteY4409" fmla="*/ 4933849 h 5618895"/>
              <a:gd name="connsiteX4410" fmla="*/ 11432334 w 18288000"/>
              <a:gd name="connsiteY4410" fmla="*/ 4926446 h 5618895"/>
              <a:gd name="connsiteX4411" fmla="*/ 11423266 w 18288000"/>
              <a:gd name="connsiteY4411" fmla="*/ 4921728 h 5618895"/>
              <a:gd name="connsiteX4412" fmla="*/ 11412669 w 18288000"/>
              <a:gd name="connsiteY4412" fmla="*/ 4922653 h 5618895"/>
              <a:gd name="connsiteX4413" fmla="*/ 11409157 w 18288000"/>
              <a:gd name="connsiteY4413" fmla="*/ 4923594 h 5618895"/>
              <a:gd name="connsiteX4414" fmla="*/ 11392722 w 18288000"/>
              <a:gd name="connsiteY4414" fmla="*/ 4927998 h 5618895"/>
              <a:gd name="connsiteX4415" fmla="*/ 11382327 w 18288000"/>
              <a:gd name="connsiteY4415" fmla="*/ 4925872 h 5618895"/>
              <a:gd name="connsiteX4416" fmla="*/ 11375236 w 18288000"/>
              <a:gd name="connsiteY4416" fmla="*/ 4939506 h 5618895"/>
              <a:gd name="connsiteX4417" fmla="*/ 11337659 w 18288000"/>
              <a:gd name="connsiteY4417" fmla="*/ 4933522 h 5618895"/>
              <a:gd name="connsiteX4418" fmla="*/ 11322599 w 18288000"/>
              <a:gd name="connsiteY4418" fmla="*/ 4921416 h 5618895"/>
              <a:gd name="connsiteX4419" fmla="*/ 11309183 w 18288000"/>
              <a:gd name="connsiteY4419" fmla="*/ 4918670 h 5618895"/>
              <a:gd name="connsiteX4420" fmla="*/ 11310902 w 18288000"/>
              <a:gd name="connsiteY4420" fmla="*/ 4924123 h 5618895"/>
              <a:gd name="connsiteX4421" fmla="*/ 11285851 w 18288000"/>
              <a:gd name="connsiteY4421" fmla="*/ 4920132 h 5618895"/>
              <a:gd name="connsiteX4422" fmla="*/ 11260803 w 18288000"/>
              <a:gd name="connsiteY4422" fmla="*/ 4916142 h 5618895"/>
              <a:gd name="connsiteX4423" fmla="*/ 11214117 w 18288000"/>
              <a:gd name="connsiteY4423" fmla="*/ 4918982 h 5618895"/>
              <a:gd name="connsiteX4424" fmla="*/ 11180246 w 18288000"/>
              <a:gd name="connsiteY4424" fmla="*/ 4905881 h 5618895"/>
              <a:gd name="connsiteX4425" fmla="*/ 11175351 w 18288000"/>
              <a:gd name="connsiteY4425" fmla="*/ 4905513 h 5618895"/>
              <a:gd name="connsiteX4426" fmla="*/ 11169459 w 18288000"/>
              <a:gd name="connsiteY4426" fmla="*/ 4905613 h 5618895"/>
              <a:gd name="connsiteX4427" fmla="*/ 11165287 w 18288000"/>
              <a:gd name="connsiteY4427" fmla="*/ 4904760 h 5618895"/>
              <a:gd name="connsiteX4428" fmla="*/ 11149788 w 18288000"/>
              <a:gd name="connsiteY4428" fmla="*/ 4903596 h 5618895"/>
              <a:gd name="connsiteX4429" fmla="*/ 11113918 w 18288000"/>
              <a:gd name="connsiteY4429" fmla="*/ 4903022 h 5618895"/>
              <a:gd name="connsiteX4430" fmla="*/ 11110504 w 18288000"/>
              <a:gd name="connsiteY4430" fmla="*/ 4892206 h 5618895"/>
              <a:gd name="connsiteX4431" fmla="*/ 11099688 w 18288000"/>
              <a:gd name="connsiteY4431" fmla="*/ 4895618 h 5618895"/>
              <a:gd name="connsiteX4432" fmla="*/ 11042186 w 18288000"/>
              <a:gd name="connsiteY4432" fmla="*/ 4901870 h 5618895"/>
              <a:gd name="connsiteX4433" fmla="*/ 11018841 w 18288000"/>
              <a:gd name="connsiteY4433" fmla="*/ 4903291 h 5618895"/>
              <a:gd name="connsiteX4434" fmla="*/ 11006318 w 18288000"/>
              <a:gd name="connsiteY4434" fmla="*/ 4901294 h 5618895"/>
              <a:gd name="connsiteX4435" fmla="*/ 10977564 w 18288000"/>
              <a:gd name="connsiteY4435" fmla="*/ 4904421 h 5618895"/>
              <a:gd name="connsiteX4436" fmla="*/ 10977689 w 18288000"/>
              <a:gd name="connsiteY4436" fmla="*/ 4896775 h 5618895"/>
              <a:gd name="connsiteX4437" fmla="*/ 10965573 w 18288000"/>
              <a:gd name="connsiteY4437" fmla="*/ 4889781 h 5618895"/>
              <a:gd name="connsiteX4438" fmla="*/ 10896908 w 18288000"/>
              <a:gd name="connsiteY4438" fmla="*/ 4885659 h 5618895"/>
              <a:gd name="connsiteX4439" fmla="*/ 10895299 w 18288000"/>
              <a:gd name="connsiteY4439" fmla="*/ 4888750 h 5618895"/>
              <a:gd name="connsiteX4440" fmla="*/ 10881069 w 18288000"/>
              <a:gd name="connsiteY4440" fmla="*/ 4881346 h 5618895"/>
              <a:gd name="connsiteX4441" fmla="*/ 10891885 w 18288000"/>
              <a:gd name="connsiteY4441" fmla="*/ 4877932 h 5618895"/>
              <a:gd name="connsiteX4442" fmla="*/ 10866836 w 18288000"/>
              <a:gd name="connsiteY4442" fmla="*/ 4873941 h 5618895"/>
              <a:gd name="connsiteX4443" fmla="*/ 10856017 w 18288000"/>
              <a:gd name="connsiteY4443" fmla="*/ 4877356 h 5618895"/>
              <a:gd name="connsiteX4444" fmla="*/ 10859432 w 18288000"/>
              <a:gd name="connsiteY4444" fmla="*/ 4888175 h 5618895"/>
              <a:gd name="connsiteX4445" fmla="*/ 10845199 w 18288000"/>
              <a:gd name="connsiteY4445" fmla="*/ 4880771 h 5618895"/>
              <a:gd name="connsiteX4446" fmla="*/ 10809331 w 18288000"/>
              <a:gd name="connsiteY4446" fmla="*/ 4880195 h 5618895"/>
              <a:gd name="connsiteX4447" fmla="*/ 10791399 w 18288000"/>
              <a:gd name="connsiteY4447" fmla="*/ 4879906 h 5618895"/>
              <a:gd name="connsiteX4448" fmla="*/ 10748414 w 18288000"/>
              <a:gd name="connsiteY4448" fmla="*/ 4875629 h 5618895"/>
              <a:gd name="connsiteX4449" fmla="*/ 10536021 w 18288000"/>
              <a:gd name="connsiteY4449" fmla="*/ 4881450 h 5618895"/>
              <a:gd name="connsiteX4450" fmla="*/ 10503766 w 18288000"/>
              <a:gd name="connsiteY4450" fmla="*/ 4886426 h 5618895"/>
              <a:gd name="connsiteX4451" fmla="*/ 10455372 w 18288000"/>
              <a:gd name="connsiteY4451" fmla="*/ 4883855 h 5618895"/>
              <a:gd name="connsiteX4452" fmla="*/ 10421214 w 18288000"/>
              <a:gd name="connsiteY4452" fmla="*/ 4888687 h 5618895"/>
              <a:gd name="connsiteX4453" fmla="*/ 10399581 w 18288000"/>
              <a:gd name="connsiteY4453" fmla="*/ 4895515 h 5618895"/>
              <a:gd name="connsiteX4454" fmla="*/ 10352892 w 18288000"/>
              <a:gd name="connsiteY4454" fmla="*/ 4898355 h 5618895"/>
              <a:gd name="connsiteX4455" fmla="*/ 10321829 w 18288000"/>
              <a:gd name="connsiteY4455" fmla="*/ 4897856 h 5618895"/>
              <a:gd name="connsiteX4456" fmla="*/ 10321819 w 18288000"/>
              <a:gd name="connsiteY4456" fmla="*/ 4897859 h 5618895"/>
              <a:gd name="connsiteX4457" fmla="*/ 10321814 w 18288000"/>
              <a:gd name="connsiteY4457" fmla="*/ 4897855 h 5618895"/>
              <a:gd name="connsiteX4458" fmla="*/ 10317023 w 18288000"/>
              <a:gd name="connsiteY4458" fmla="*/ 4897778 h 5618895"/>
              <a:gd name="connsiteX4459" fmla="*/ 10282864 w 18288000"/>
              <a:gd name="connsiteY4459" fmla="*/ 4902612 h 5618895"/>
              <a:gd name="connsiteX4460" fmla="*/ 10230769 w 18288000"/>
              <a:gd name="connsiteY4460" fmla="*/ 4907157 h 5618895"/>
              <a:gd name="connsiteX4461" fmla="*/ 10184086 w 18288000"/>
              <a:gd name="connsiteY4461" fmla="*/ 4909996 h 5618895"/>
              <a:gd name="connsiteX4462" fmla="*/ 10155331 w 18288000"/>
              <a:gd name="connsiteY4462" fmla="*/ 4913122 h 5618895"/>
              <a:gd name="connsiteX4463" fmla="*/ 10147926 w 18288000"/>
              <a:gd name="connsiteY4463" fmla="*/ 4927355 h 5618895"/>
              <a:gd name="connsiteX4464" fmla="*/ 10133696 w 18288000"/>
              <a:gd name="connsiteY4464" fmla="*/ 4919950 h 5618895"/>
              <a:gd name="connsiteX4465" fmla="*/ 10122878 w 18288000"/>
              <a:gd name="connsiteY4465" fmla="*/ 4923363 h 5618895"/>
              <a:gd name="connsiteX4466" fmla="*/ 10097832 w 18288000"/>
              <a:gd name="connsiteY4466" fmla="*/ 4919374 h 5618895"/>
              <a:gd name="connsiteX4467" fmla="*/ 10051145 w 18288000"/>
              <a:gd name="connsiteY4467" fmla="*/ 4922211 h 5618895"/>
              <a:gd name="connsiteX4468" fmla="*/ 10045732 w 18288000"/>
              <a:gd name="connsiteY4468" fmla="*/ 4923921 h 5618895"/>
              <a:gd name="connsiteX4469" fmla="*/ 10036958 w 18288000"/>
              <a:gd name="connsiteY4469" fmla="*/ 4914859 h 5618895"/>
              <a:gd name="connsiteX4470" fmla="*/ 10036675 w 18288000"/>
              <a:gd name="connsiteY4470" fmla="*/ 4914883 h 5618895"/>
              <a:gd name="connsiteX4471" fmla="*/ 10026093 w 18288000"/>
              <a:gd name="connsiteY4471" fmla="*/ 4918224 h 5618895"/>
              <a:gd name="connsiteX4472" fmla="*/ 10015274 w 18288000"/>
              <a:gd name="connsiteY4472" fmla="*/ 4921637 h 5618895"/>
              <a:gd name="connsiteX4473" fmla="*/ 10004457 w 18288000"/>
              <a:gd name="connsiteY4473" fmla="*/ 4925052 h 5618895"/>
              <a:gd name="connsiteX4474" fmla="*/ 9986524 w 18288000"/>
              <a:gd name="connsiteY4474" fmla="*/ 4924763 h 5618895"/>
              <a:gd name="connsiteX4475" fmla="*/ 9945247 w 18288000"/>
              <a:gd name="connsiteY4475" fmla="*/ 4925894 h 5618895"/>
              <a:gd name="connsiteX4476" fmla="*/ 9907674 w 18288000"/>
              <a:gd name="connsiteY4476" fmla="*/ 4919910 h 5618895"/>
              <a:gd name="connsiteX4477" fmla="*/ 9903356 w 18288000"/>
              <a:gd name="connsiteY4477" fmla="*/ 4928208 h 5618895"/>
              <a:gd name="connsiteX4478" fmla="*/ 9908079 w 18288000"/>
              <a:gd name="connsiteY4478" fmla="*/ 4926719 h 5618895"/>
              <a:gd name="connsiteX4479" fmla="*/ 9922307 w 18288000"/>
              <a:gd name="connsiteY4479" fmla="*/ 4934122 h 5618895"/>
              <a:gd name="connsiteX4480" fmla="*/ 9901965 w 18288000"/>
              <a:gd name="connsiteY4480" fmla="*/ 4930882 h 5618895"/>
              <a:gd name="connsiteX4481" fmla="*/ 9900269 w 18288000"/>
              <a:gd name="connsiteY4481" fmla="*/ 4934141 h 5618895"/>
              <a:gd name="connsiteX4482" fmla="*/ 9889450 w 18288000"/>
              <a:gd name="connsiteY4482" fmla="*/ 4937556 h 5618895"/>
              <a:gd name="connsiteX4483" fmla="*/ 9875220 w 18288000"/>
              <a:gd name="connsiteY4483" fmla="*/ 4930153 h 5618895"/>
              <a:gd name="connsiteX4484" fmla="*/ 9771032 w 18288000"/>
              <a:gd name="connsiteY4484" fmla="*/ 4939242 h 5618895"/>
              <a:gd name="connsiteX4485" fmla="*/ 9652609 w 18288000"/>
              <a:gd name="connsiteY4485" fmla="*/ 4940929 h 5618895"/>
              <a:gd name="connsiteX4486" fmla="*/ 9656024 w 18288000"/>
              <a:gd name="connsiteY4486" fmla="*/ 4951747 h 5618895"/>
              <a:gd name="connsiteX4487" fmla="*/ 9634460 w 18288000"/>
              <a:gd name="connsiteY4487" fmla="*/ 4954092 h 5618895"/>
              <a:gd name="connsiteX4488" fmla="*/ 9622562 w 18288000"/>
              <a:gd name="connsiteY4488" fmla="*/ 4950413 h 5618895"/>
              <a:gd name="connsiteX4489" fmla="*/ 9613040 w 18288000"/>
              <a:gd name="connsiteY4489" fmla="*/ 4947470 h 5618895"/>
              <a:gd name="connsiteX4490" fmla="*/ 9566643 w 18288000"/>
              <a:gd name="connsiteY4490" fmla="*/ 4932373 h 5618895"/>
              <a:gd name="connsiteX4491" fmla="*/ 9521665 w 18288000"/>
              <a:gd name="connsiteY4491" fmla="*/ 4940621 h 5618895"/>
              <a:gd name="connsiteX4492" fmla="*/ 9505723 w 18288000"/>
              <a:gd name="connsiteY4492" fmla="*/ 4927809 h 5618895"/>
              <a:gd name="connsiteX4493" fmla="*/ 9469859 w 18288000"/>
              <a:gd name="connsiteY4493" fmla="*/ 4927232 h 5618895"/>
              <a:gd name="connsiteX4494" fmla="*/ 9426876 w 18288000"/>
              <a:gd name="connsiteY4494" fmla="*/ 4922954 h 5618895"/>
              <a:gd name="connsiteX4495" fmla="*/ 9373073 w 18288000"/>
              <a:gd name="connsiteY4495" fmla="*/ 4922091 h 5618895"/>
              <a:gd name="connsiteX4496" fmla="*/ 9344320 w 18288000"/>
              <a:gd name="connsiteY4496" fmla="*/ 4925217 h 5618895"/>
              <a:gd name="connsiteX4497" fmla="*/ 9315571 w 18288000"/>
              <a:gd name="connsiteY4497" fmla="*/ 4928343 h 5618895"/>
              <a:gd name="connsiteX4498" fmla="*/ 9285113 w 18288000"/>
              <a:gd name="connsiteY4498" fmla="*/ 4926060 h 5618895"/>
              <a:gd name="connsiteX4499" fmla="*/ 9265470 w 18288000"/>
              <a:gd name="connsiteY4499" fmla="*/ 4920365 h 5618895"/>
              <a:gd name="connsiteX4500" fmla="*/ 9218784 w 18288000"/>
              <a:gd name="connsiteY4500" fmla="*/ 4923201 h 5618895"/>
              <a:gd name="connsiteX4501" fmla="*/ 9177506 w 18288000"/>
              <a:gd name="connsiteY4501" fmla="*/ 4924335 h 5618895"/>
              <a:gd name="connsiteX4502" fmla="*/ 9155874 w 18288000"/>
              <a:gd name="connsiteY4502" fmla="*/ 4931161 h 5618895"/>
              <a:gd name="connsiteX4503" fmla="*/ 9143347 w 18288000"/>
              <a:gd name="connsiteY4503" fmla="*/ 4929166 h 5618895"/>
              <a:gd name="connsiteX4504" fmla="*/ 9143033 w 18288000"/>
              <a:gd name="connsiteY4504" fmla="*/ 4929006 h 5618895"/>
              <a:gd name="connsiteX4505" fmla="*/ 9139874 w 18288000"/>
              <a:gd name="connsiteY4505" fmla="*/ 4935083 h 5618895"/>
              <a:gd name="connsiteX4506" fmla="*/ 9127347 w 18288000"/>
              <a:gd name="connsiteY4506" fmla="*/ 4933088 h 5618895"/>
              <a:gd name="connsiteX4507" fmla="*/ 9104003 w 18288000"/>
              <a:gd name="connsiteY4507" fmla="*/ 4934508 h 5618895"/>
              <a:gd name="connsiteX4508" fmla="*/ 9100592 w 18288000"/>
              <a:gd name="connsiteY4508" fmla="*/ 4923688 h 5618895"/>
              <a:gd name="connsiteX4509" fmla="*/ 9113562 w 18288000"/>
              <a:gd name="connsiteY4509" fmla="*/ 4921855 h 5618895"/>
              <a:gd name="connsiteX4510" fmla="*/ 9111182 w 18288000"/>
              <a:gd name="connsiteY4510" fmla="*/ 4921475 h 5618895"/>
              <a:gd name="connsiteX4511" fmla="*/ 9080720 w 18288000"/>
              <a:gd name="connsiteY4511" fmla="*/ 4919194 h 5618895"/>
              <a:gd name="connsiteX4512" fmla="*/ 9055674 w 18288000"/>
              <a:gd name="connsiteY4512" fmla="*/ 4915201 h 5618895"/>
              <a:gd name="connsiteX4513" fmla="*/ 9025216 w 18288000"/>
              <a:gd name="connsiteY4513" fmla="*/ 4912920 h 5618895"/>
              <a:gd name="connsiteX4514" fmla="*/ 9019805 w 18288000"/>
              <a:gd name="connsiteY4514" fmla="*/ 4914627 h 5618895"/>
              <a:gd name="connsiteX4515" fmla="*/ 9000165 w 18288000"/>
              <a:gd name="connsiteY4515" fmla="*/ 4908931 h 5618895"/>
              <a:gd name="connsiteX4516" fmla="*/ 8978530 w 18288000"/>
              <a:gd name="connsiteY4516" fmla="*/ 4915758 h 5618895"/>
              <a:gd name="connsiteX4517" fmla="*/ 8942663 w 18288000"/>
              <a:gd name="connsiteY4517" fmla="*/ 4915182 h 5618895"/>
              <a:gd name="connsiteX4518" fmla="*/ 8870929 w 18288000"/>
              <a:gd name="connsiteY4518" fmla="*/ 4914030 h 5618895"/>
              <a:gd name="connsiteX4519" fmla="*/ 8874343 w 18288000"/>
              <a:gd name="connsiteY4519" fmla="*/ 4924849 h 5618895"/>
              <a:gd name="connsiteX4520" fmla="*/ 8863523 w 18288000"/>
              <a:gd name="connsiteY4520" fmla="*/ 4928262 h 5618895"/>
              <a:gd name="connsiteX4521" fmla="*/ 8860107 w 18288000"/>
              <a:gd name="connsiteY4521" fmla="*/ 4917444 h 5618895"/>
              <a:gd name="connsiteX4522" fmla="*/ 8851287 w 18288000"/>
              <a:gd name="connsiteY4522" fmla="*/ 4908334 h 5618895"/>
              <a:gd name="connsiteX4523" fmla="*/ 8835058 w 18288000"/>
              <a:gd name="connsiteY4523" fmla="*/ 4913456 h 5618895"/>
              <a:gd name="connsiteX4524" fmla="*/ 8838475 w 18288000"/>
              <a:gd name="connsiteY4524" fmla="*/ 4924272 h 5618895"/>
              <a:gd name="connsiteX4525" fmla="*/ 8850999 w 18288000"/>
              <a:gd name="connsiteY4525" fmla="*/ 4926268 h 5618895"/>
              <a:gd name="connsiteX4526" fmla="*/ 8841889 w 18288000"/>
              <a:gd name="connsiteY4526" fmla="*/ 4935091 h 5618895"/>
              <a:gd name="connsiteX4527" fmla="*/ 8831072 w 18288000"/>
              <a:gd name="connsiteY4527" fmla="*/ 4938504 h 5618895"/>
              <a:gd name="connsiteX4528" fmla="*/ 8820254 w 18288000"/>
              <a:gd name="connsiteY4528" fmla="*/ 4941919 h 5618895"/>
              <a:gd name="connsiteX4529" fmla="*/ 8813134 w 18288000"/>
              <a:gd name="connsiteY4529" fmla="*/ 4938218 h 5618895"/>
              <a:gd name="connsiteX4530" fmla="*/ 8806018 w 18288000"/>
              <a:gd name="connsiteY4530" fmla="*/ 4934516 h 5618895"/>
              <a:gd name="connsiteX4531" fmla="*/ 8777557 w 18288000"/>
              <a:gd name="connsiteY4531" fmla="*/ 4919708 h 5618895"/>
              <a:gd name="connsiteX4532" fmla="*/ 8763324 w 18288000"/>
              <a:gd name="connsiteY4532" fmla="*/ 4912304 h 5618895"/>
              <a:gd name="connsiteX4533" fmla="*/ 8745676 w 18288000"/>
              <a:gd name="connsiteY4533" fmla="*/ 4894081 h 5618895"/>
              <a:gd name="connsiteX4534" fmla="*/ 8727457 w 18288000"/>
              <a:gd name="connsiteY4534" fmla="*/ 4911729 h 5618895"/>
              <a:gd name="connsiteX4535" fmla="*/ 8730868 w 18288000"/>
              <a:gd name="connsiteY4535" fmla="*/ 4922547 h 5618895"/>
              <a:gd name="connsiteX4536" fmla="*/ 8716638 w 18288000"/>
              <a:gd name="connsiteY4536" fmla="*/ 4915142 h 5618895"/>
              <a:gd name="connsiteX4537" fmla="*/ 8680771 w 18288000"/>
              <a:gd name="connsiteY4537" fmla="*/ 4914566 h 5618895"/>
              <a:gd name="connsiteX4538" fmla="*/ 8662547 w 18288000"/>
              <a:gd name="connsiteY4538" fmla="*/ 4932213 h 5618895"/>
              <a:gd name="connsiteX4539" fmla="*/ 8663247 w 18288000"/>
              <a:gd name="connsiteY4539" fmla="*/ 4932829 h 5618895"/>
              <a:gd name="connsiteX4540" fmla="*/ 8686120 w 18288000"/>
              <a:gd name="connsiteY4540" fmla="*/ 4929591 h 5618895"/>
              <a:gd name="connsiteX4541" fmla="*/ 8698645 w 18288000"/>
              <a:gd name="connsiteY4541" fmla="*/ 4931587 h 5618895"/>
              <a:gd name="connsiteX4542" fmla="*/ 8727108 w 18288000"/>
              <a:gd name="connsiteY4542" fmla="*/ 4946392 h 5618895"/>
              <a:gd name="connsiteX4543" fmla="*/ 8702056 w 18288000"/>
              <a:gd name="connsiteY4543" fmla="*/ 4942406 h 5618895"/>
              <a:gd name="connsiteX4544" fmla="*/ 8681420 w 18288000"/>
              <a:gd name="connsiteY4544" fmla="*/ 4948919 h 5618895"/>
              <a:gd name="connsiteX4545" fmla="*/ 8687310 w 18288000"/>
              <a:gd name="connsiteY4545" fmla="*/ 4954135 h 5618895"/>
              <a:gd name="connsiteX4546" fmla="*/ 8708661 w 18288000"/>
              <a:gd name="connsiteY4546" fmla="*/ 4965241 h 5618895"/>
              <a:gd name="connsiteX4547" fmla="*/ 8719475 w 18288000"/>
              <a:gd name="connsiteY4547" fmla="*/ 4961827 h 5618895"/>
              <a:gd name="connsiteX4548" fmla="*/ 8722892 w 18288000"/>
              <a:gd name="connsiteY4548" fmla="*/ 4972646 h 5618895"/>
              <a:gd name="connsiteX4549" fmla="*/ 8728299 w 18288000"/>
              <a:gd name="connsiteY4549" fmla="*/ 4970939 h 5618895"/>
              <a:gd name="connsiteX4550" fmla="*/ 8758759 w 18288000"/>
              <a:gd name="connsiteY4550" fmla="*/ 4973221 h 5618895"/>
              <a:gd name="connsiteX4551" fmla="*/ 8776401 w 18288000"/>
              <a:gd name="connsiteY4551" fmla="*/ 4991443 h 5618895"/>
              <a:gd name="connsiteX4552" fmla="*/ 8765588 w 18288000"/>
              <a:gd name="connsiteY4552" fmla="*/ 4994857 h 5618895"/>
              <a:gd name="connsiteX4553" fmla="*/ 8751355 w 18288000"/>
              <a:gd name="connsiteY4553" fmla="*/ 4987453 h 5618895"/>
              <a:gd name="connsiteX4554" fmla="*/ 8715491 w 18288000"/>
              <a:gd name="connsiteY4554" fmla="*/ 4986875 h 5618895"/>
              <a:gd name="connsiteX4555" fmla="*/ 8676204 w 18288000"/>
              <a:gd name="connsiteY4555" fmla="*/ 4975483 h 5618895"/>
              <a:gd name="connsiteX4556" fmla="*/ 8643000 w 18288000"/>
              <a:gd name="connsiteY4556" fmla="*/ 4958207 h 5618895"/>
              <a:gd name="connsiteX4557" fmla="*/ 8613807 w 18288000"/>
              <a:gd name="connsiteY4557" fmla="*/ 4964307 h 5618895"/>
              <a:gd name="connsiteX4558" fmla="*/ 8504495 w 18288000"/>
              <a:gd name="connsiteY4558" fmla="*/ 4957173 h 5618895"/>
              <a:gd name="connsiteX4559" fmla="*/ 8508552 w 18288000"/>
              <a:gd name="connsiteY4559" fmla="*/ 4955893 h 5618895"/>
              <a:gd name="connsiteX4560" fmla="*/ 8526136 w 18288000"/>
              <a:gd name="connsiteY4560" fmla="*/ 4950343 h 5618895"/>
              <a:gd name="connsiteX4561" fmla="*/ 8569403 w 18288000"/>
              <a:gd name="connsiteY4561" fmla="*/ 4936689 h 5618895"/>
              <a:gd name="connsiteX4562" fmla="*/ 8576520 w 18288000"/>
              <a:gd name="connsiteY4562" fmla="*/ 4940391 h 5618895"/>
              <a:gd name="connsiteX4563" fmla="*/ 8594455 w 18288000"/>
              <a:gd name="connsiteY4563" fmla="*/ 4940678 h 5618895"/>
              <a:gd name="connsiteX4564" fmla="*/ 8613098 w 18288000"/>
              <a:gd name="connsiteY4564" fmla="*/ 4938651 h 5618895"/>
              <a:gd name="connsiteX4565" fmla="*/ 8610452 w 18288000"/>
              <a:gd name="connsiteY4565" fmla="*/ 4936758 h 5618895"/>
              <a:gd name="connsiteX4566" fmla="*/ 8601631 w 18288000"/>
              <a:gd name="connsiteY4566" fmla="*/ 4927646 h 5618895"/>
              <a:gd name="connsiteX4567" fmla="*/ 8598217 w 18288000"/>
              <a:gd name="connsiteY4567" fmla="*/ 4916830 h 5618895"/>
              <a:gd name="connsiteX4568" fmla="*/ 8587399 w 18288000"/>
              <a:gd name="connsiteY4568" fmla="*/ 4920244 h 5618895"/>
              <a:gd name="connsiteX4569" fmla="*/ 8540712 w 18288000"/>
              <a:gd name="connsiteY4569" fmla="*/ 4923081 h 5618895"/>
              <a:gd name="connsiteX4570" fmla="*/ 8556942 w 18288000"/>
              <a:gd name="connsiteY4570" fmla="*/ 4917960 h 5618895"/>
              <a:gd name="connsiteX4571" fmla="*/ 8562350 w 18288000"/>
              <a:gd name="connsiteY4571" fmla="*/ 4916252 h 5618895"/>
              <a:gd name="connsiteX4572" fmla="*/ 8573169 w 18288000"/>
              <a:gd name="connsiteY4572" fmla="*/ 4912839 h 5618895"/>
              <a:gd name="connsiteX4573" fmla="*/ 8569754 w 18288000"/>
              <a:gd name="connsiteY4573" fmla="*/ 4902022 h 5618895"/>
              <a:gd name="connsiteX4574" fmla="*/ 8533886 w 18288000"/>
              <a:gd name="connsiteY4574" fmla="*/ 4901445 h 5618895"/>
              <a:gd name="connsiteX4575" fmla="*/ 8440514 w 18288000"/>
              <a:gd name="connsiteY4575" fmla="*/ 4907122 h 5618895"/>
              <a:gd name="connsiteX4576" fmla="*/ 8453041 w 18288000"/>
              <a:gd name="connsiteY4576" fmla="*/ 4909117 h 5618895"/>
              <a:gd name="connsiteX4577" fmla="*/ 8465566 w 18288000"/>
              <a:gd name="connsiteY4577" fmla="*/ 4911112 h 5618895"/>
              <a:gd name="connsiteX4578" fmla="*/ 8443930 w 18288000"/>
              <a:gd name="connsiteY4578" fmla="*/ 4917940 h 5618895"/>
              <a:gd name="connsiteX4579" fmla="*/ 8425998 w 18288000"/>
              <a:gd name="connsiteY4579" fmla="*/ 4917651 h 5618895"/>
              <a:gd name="connsiteX4580" fmla="*/ 8418878 w 18288000"/>
              <a:gd name="connsiteY4580" fmla="*/ 4913950 h 5618895"/>
              <a:gd name="connsiteX4581" fmla="*/ 8408351 w 18288000"/>
              <a:gd name="connsiteY4581" fmla="*/ 4899429 h 5618895"/>
              <a:gd name="connsiteX4582" fmla="*/ 8404650 w 18288000"/>
              <a:gd name="connsiteY4582" fmla="*/ 4906546 h 5618895"/>
              <a:gd name="connsiteX4583" fmla="*/ 8393828 w 18288000"/>
              <a:gd name="connsiteY4583" fmla="*/ 4909960 h 5618895"/>
              <a:gd name="connsiteX4584" fmla="*/ 8381305 w 18288000"/>
              <a:gd name="connsiteY4584" fmla="*/ 4907964 h 5618895"/>
              <a:gd name="connsiteX4585" fmla="*/ 8361663 w 18288000"/>
              <a:gd name="connsiteY4585" fmla="*/ 4902268 h 5618895"/>
              <a:gd name="connsiteX4586" fmla="*/ 8354551 w 18288000"/>
              <a:gd name="connsiteY4586" fmla="*/ 4898567 h 5618895"/>
              <a:gd name="connsiteX4587" fmla="*/ 8343019 w 18288000"/>
              <a:gd name="connsiteY4587" fmla="*/ 4892568 h 5618895"/>
              <a:gd name="connsiteX4588" fmla="*/ 8334698 w 18288000"/>
              <a:gd name="connsiteY4588" fmla="*/ 4893074 h 5618895"/>
              <a:gd name="connsiteX4589" fmla="*/ 8325799 w 18288000"/>
              <a:gd name="connsiteY4589" fmla="*/ 4901693 h 5618895"/>
              <a:gd name="connsiteX4590" fmla="*/ 8316684 w 18288000"/>
              <a:gd name="connsiteY4590" fmla="*/ 4910516 h 5618895"/>
              <a:gd name="connsiteX4591" fmla="*/ 8289642 w 18288000"/>
              <a:gd name="connsiteY4591" fmla="*/ 4919051 h 5618895"/>
              <a:gd name="connsiteX4592" fmla="*/ 8262885 w 18288000"/>
              <a:gd name="connsiteY4592" fmla="*/ 4909653 h 5618895"/>
              <a:gd name="connsiteX4593" fmla="*/ 8250362 w 18288000"/>
              <a:gd name="connsiteY4593" fmla="*/ 4907656 h 5618895"/>
              <a:gd name="connsiteX4594" fmla="*/ 8214494 w 18288000"/>
              <a:gd name="connsiteY4594" fmla="*/ 4907082 h 5618895"/>
              <a:gd name="connsiteX4595" fmla="*/ 8178628 w 18288000"/>
              <a:gd name="connsiteY4595" fmla="*/ 4906506 h 5618895"/>
              <a:gd name="connsiteX4596" fmla="*/ 8164395 w 18288000"/>
              <a:gd name="connsiteY4596" fmla="*/ 4899101 h 5618895"/>
              <a:gd name="connsiteX4597" fmla="*/ 8153578 w 18288000"/>
              <a:gd name="connsiteY4597" fmla="*/ 4902515 h 5618895"/>
              <a:gd name="connsiteX4598" fmla="*/ 8142760 w 18288000"/>
              <a:gd name="connsiteY4598" fmla="*/ 4905930 h 5618895"/>
              <a:gd name="connsiteX4599" fmla="*/ 8106889 w 18288000"/>
              <a:gd name="connsiteY4599" fmla="*/ 4905356 h 5618895"/>
              <a:gd name="connsiteX4600" fmla="*/ 8088957 w 18288000"/>
              <a:gd name="connsiteY4600" fmla="*/ 4905066 h 5618895"/>
              <a:gd name="connsiteX4601" fmla="*/ 8056789 w 18288000"/>
              <a:gd name="connsiteY4601" fmla="*/ 4897375 h 5618895"/>
              <a:gd name="connsiteX4602" fmla="*/ 8010107 w 18288000"/>
              <a:gd name="connsiteY4602" fmla="*/ 4900214 h 5618895"/>
              <a:gd name="connsiteX4603" fmla="*/ 7963419 w 18288000"/>
              <a:gd name="connsiteY4603" fmla="*/ 4903051 h 5618895"/>
              <a:gd name="connsiteX4604" fmla="*/ 7954596 w 18288000"/>
              <a:gd name="connsiteY4604" fmla="*/ 4893942 h 5618895"/>
              <a:gd name="connsiteX4605" fmla="*/ 7927553 w 18288000"/>
              <a:gd name="connsiteY4605" fmla="*/ 4902476 h 5618895"/>
              <a:gd name="connsiteX4606" fmla="*/ 7913318 w 18288000"/>
              <a:gd name="connsiteY4606" fmla="*/ 4895072 h 5618895"/>
              <a:gd name="connsiteX4607" fmla="*/ 7805718 w 18288000"/>
              <a:gd name="connsiteY4607" fmla="*/ 4893343 h 5618895"/>
              <a:gd name="connsiteX4608" fmla="*/ 7782371 w 18288000"/>
              <a:gd name="connsiteY4608" fmla="*/ 4894763 h 5618895"/>
              <a:gd name="connsiteX4609" fmla="*/ 7769850 w 18288000"/>
              <a:gd name="connsiteY4609" fmla="*/ 4892770 h 5618895"/>
              <a:gd name="connsiteX4610" fmla="*/ 7744801 w 18288000"/>
              <a:gd name="connsiteY4610" fmla="*/ 4888779 h 5618895"/>
              <a:gd name="connsiteX4611" fmla="*/ 7698114 w 18288000"/>
              <a:gd name="connsiteY4611" fmla="*/ 4891617 h 5618895"/>
              <a:gd name="connsiteX4612" fmla="*/ 7669363 w 18288000"/>
              <a:gd name="connsiteY4612" fmla="*/ 4894744 h 5618895"/>
              <a:gd name="connsiteX4613" fmla="*/ 7640612 w 18288000"/>
              <a:gd name="connsiteY4613" fmla="*/ 4897870 h 5618895"/>
              <a:gd name="connsiteX4614" fmla="*/ 7617266 w 18288000"/>
              <a:gd name="connsiteY4614" fmla="*/ 4899290 h 5618895"/>
              <a:gd name="connsiteX4615" fmla="*/ 7593927 w 18288000"/>
              <a:gd name="connsiteY4615" fmla="*/ 4900708 h 5618895"/>
              <a:gd name="connsiteX4616" fmla="*/ 7583107 w 18288000"/>
              <a:gd name="connsiteY4616" fmla="*/ 4904121 h 5618895"/>
              <a:gd name="connsiteX4617" fmla="*/ 7536422 w 18288000"/>
              <a:gd name="connsiteY4617" fmla="*/ 4906961 h 5618895"/>
              <a:gd name="connsiteX4618" fmla="*/ 7500550 w 18288000"/>
              <a:gd name="connsiteY4618" fmla="*/ 4909143 h 5618895"/>
              <a:gd name="connsiteX4619" fmla="*/ 7494824 w 18288000"/>
              <a:gd name="connsiteY4619" fmla="*/ 4909050 h 5618895"/>
              <a:gd name="connsiteX4620" fmla="*/ 7493925 w 18288000"/>
              <a:gd name="connsiteY4620" fmla="*/ 4909545 h 5618895"/>
              <a:gd name="connsiteX4621" fmla="*/ 7489736 w 18288000"/>
              <a:gd name="connsiteY4621" fmla="*/ 4909799 h 5618895"/>
              <a:gd name="connsiteX4622" fmla="*/ 7432233 w 18288000"/>
              <a:gd name="connsiteY4622" fmla="*/ 4916050 h 5618895"/>
              <a:gd name="connsiteX4623" fmla="*/ 7324630 w 18288000"/>
              <a:gd name="connsiteY4623" fmla="*/ 4914325 h 5618895"/>
              <a:gd name="connsiteX4624" fmla="*/ 7302994 w 18288000"/>
              <a:gd name="connsiteY4624" fmla="*/ 4921154 h 5618895"/>
              <a:gd name="connsiteX4625" fmla="*/ 7267128 w 18288000"/>
              <a:gd name="connsiteY4625" fmla="*/ 4920575 h 5618895"/>
              <a:gd name="connsiteX4626" fmla="*/ 7198806 w 18288000"/>
              <a:gd name="connsiteY4626" fmla="*/ 4930243 h 5618895"/>
              <a:gd name="connsiteX4627" fmla="*/ 7173755 w 18288000"/>
              <a:gd name="connsiteY4627" fmla="*/ 4926252 h 5618895"/>
              <a:gd name="connsiteX4628" fmla="*/ 7155532 w 18288000"/>
              <a:gd name="connsiteY4628" fmla="*/ 4943900 h 5618895"/>
              <a:gd name="connsiteX4629" fmla="*/ 7119666 w 18288000"/>
              <a:gd name="connsiteY4629" fmla="*/ 4943323 h 5618895"/>
              <a:gd name="connsiteX4630" fmla="*/ 7066154 w 18288000"/>
              <a:gd name="connsiteY4630" fmla="*/ 4924525 h 5618895"/>
              <a:gd name="connsiteX4631" fmla="*/ 7055333 w 18288000"/>
              <a:gd name="connsiteY4631" fmla="*/ 4927941 h 5618895"/>
              <a:gd name="connsiteX4632" fmla="*/ 7022880 w 18288000"/>
              <a:gd name="connsiteY4632" fmla="*/ 4938181 h 5618895"/>
              <a:gd name="connsiteX4633" fmla="*/ 7012065 w 18288000"/>
              <a:gd name="connsiteY4633" fmla="*/ 4941596 h 5618895"/>
              <a:gd name="connsiteX4634" fmla="*/ 6990430 w 18288000"/>
              <a:gd name="connsiteY4634" fmla="*/ 4948423 h 5618895"/>
              <a:gd name="connsiteX4635" fmla="*/ 6950859 w 18288000"/>
              <a:gd name="connsiteY4635" fmla="*/ 4954965 h 5618895"/>
              <a:gd name="connsiteX4636" fmla="*/ 6922108 w 18288000"/>
              <a:gd name="connsiteY4636" fmla="*/ 4958091 h 5618895"/>
              <a:gd name="connsiteX4637" fmla="*/ 6904461 w 18288000"/>
              <a:gd name="connsiteY4637" fmla="*/ 4939868 h 5618895"/>
              <a:gd name="connsiteX4638" fmla="*/ 6857775 w 18288000"/>
              <a:gd name="connsiteY4638" fmla="*/ 4942707 h 5618895"/>
              <a:gd name="connsiteX4639" fmla="*/ 6836142 w 18288000"/>
              <a:gd name="connsiteY4639" fmla="*/ 4949535 h 5618895"/>
              <a:gd name="connsiteX4640" fmla="*/ 6825611 w 18288000"/>
              <a:gd name="connsiteY4640" fmla="*/ 4935015 h 5618895"/>
              <a:gd name="connsiteX4641" fmla="*/ 6807675 w 18288000"/>
              <a:gd name="connsiteY4641" fmla="*/ 4934729 h 5618895"/>
              <a:gd name="connsiteX4642" fmla="*/ 6821907 w 18288000"/>
              <a:gd name="connsiteY4642" fmla="*/ 4942131 h 5618895"/>
              <a:gd name="connsiteX4643" fmla="*/ 6825324 w 18288000"/>
              <a:gd name="connsiteY4643" fmla="*/ 4952950 h 5618895"/>
              <a:gd name="connsiteX4644" fmla="*/ 6767820 w 18288000"/>
              <a:gd name="connsiteY4644" fmla="*/ 4959201 h 5618895"/>
              <a:gd name="connsiteX4645" fmla="*/ 6751592 w 18288000"/>
              <a:gd name="connsiteY4645" fmla="*/ 4964323 h 5618895"/>
              <a:gd name="connsiteX4646" fmla="*/ 6731951 w 18288000"/>
              <a:gd name="connsiteY4646" fmla="*/ 4958627 h 5618895"/>
              <a:gd name="connsiteX4647" fmla="*/ 6724834 w 18288000"/>
              <a:gd name="connsiteY4647" fmla="*/ 4954925 h 5618895"/>
              <a:gd name="connsiteX4648" fmla="*/ 6706901 w 18288000"/>
              <a:gd name="connsiteY4648" fmla="*/ 4954635 h 5618895"/>
              <a:gd name="connsiteX4649" fmla="*/ 6681850 w 18288000"/>
              <a:gd name="connsiteY4649" fmla="*/ 4950647 h 5618895"/>
              <a:gd name="connsiteX4650" fmla="*/ 6645984 w 18288000"/>
              <a:gd name="connsiteY4650" fmla="*/ 4950071 h 5618895"/>
              <a:gd name="connsiteX4651" fmla="*/ 6595885 w 18288000"/>
              <a:gd name="connsiteY4651" fmla="*/ 4942091 h 5618895"/>
              <a:gd name="connsiteX4652" fmla="*/ 6606706 w 18288000"/>
              <a:gd name="connsiteY4652" fmla="*/ 4938677 h 5618895"/>
              <a:gd name="connsiteX4653" fmla="*/ 6597878 w 18288000"/>
              <a:gd name="connsiteY4653" fmla="*/ 4929566 h 5618895"/>
              <a:gd name="connsiteX4654" fmla="*/ 6595885 w 18288000"/>
              <a:gd name="connsiteY4654" fmla="*/ 4942091 h 5618895"/>
              <a:gd name="connsiteX4655" fmla="*/ 6583356 w 18288000"/>
              <a:gd name="connsiteY4655" fmla="*/ 4940096 h 5618895"/>
              <a:gd name="connsiteX4656" fmla="*/ 6563430 w 18288000"/>
              <a:gd name="connsiteY4656" fmla="*/ 4952334 h 5618895"/>
              <a:gd name="connsiteX4657" fmla="*/ 6530978 w 18288000"/>
              <a:gd name="connsiteY4657" fmla="*/ 4962577 h 5618895"/>
              <a:gd name="connsiteX4658" fmla="*/ 6513330 w 18288000"/>
              <a:gd name="connsiteY4658" fmla="*/ 4944353 h 5618895"/>
              <a:gd name="connsiteX4659" fmla="*/ 6525858 w 18288000"/>
              <a:gd name="connsiteY4659" fmla="*/ 4946348 h 5618895"/>
              <a:gd name="connsiteX4660" fmla="*/ 6524150 w 18288000"/>
              <a:gd name="connsiteY4660" fmla="*/ 4940940 h 5618895"/>
              <a:gd name="connsiteX4661" fmla="*/ 6495400 w 18288000"/>
              <a:gd name="connsiteY4661" fmla="*/ 4944065 h 5618895"/>
              <a:gd name="connsiteX4662" fmla="*/ 6495107 w 18288000"/>
              <a:gd name="connsiteY4662" fmla="*/ 4961999 h 5618895"/>
              <a:gd name="connsiteX4663" fmla="*/ 6423372 w 18288000"/>
              <a:gd name="connsiteY4663" fmla="*/ 4960849 h 5618895"/>
              <a:gd name="connsiteX4664" fmla="*/ 6387509 w 18288000"/>
              <a:gd name="connsiteY4664" fmla="*/ 4960271 h 5618895"/>
              <a:gd name="connsiteX4665" fmla="*/ 6351641 w 18288000"/>
              <a:gd name="connsiteY4665" fmla="*/ 4959696 h 5618895"/>
              <a:gd name="connsiteX4666" fmla="*/ 6328297 w 18288000"/>
              <a:gd name="connsiteY4666" fmla="*/ 4961116 h 5618895"/>
              <a:gd name="connsiteX4667" fmla="*/ 6314067 w 18288000"/>
              <a:gd name="connsiteY4667" fmla="*/ 4953711 h 5618895"/>
              <a:gd name="connsiteX4668" fmla="*/ 6292429 w 18288000"/>
              <a:gd name="connsiteY4668" fmla="*/ 4960541 h 5618895"/>
              <a:gd name="connsiteX4669" fmla="*/ 6269085 w 18288000"/>
              <a:gd name="connsiteY4669" fmla="*/ 4961959 h 5618895"/>
              <a:gd name="connsiteX4670" fmla="*/ 6220692 w 18288000"/>
              <a:gd name="connsiteY4670" fmla="*/ 4959388 h 5618895"/>
              <a:gd name="connsiteX4671" fmla="*/ 6168601 w 18288000"/>
              <a:gd name="connsiteY4671" fmla="*/ 4963932 h 5618895"/>
              <a:gd name="connsiteX4672" fmla="*/ 6148672 w 18288000"/>
              <a:gd name="connsiteY4672" fmla="*/ 4976170 h 5618895"/>
              <a:gd name="connsiteX4673" fmla="*/ 6130738 w 18288000"/>
              <a:gd name="connsiteY4673" fmla="*/ 4975882 h 5618895"/>
              <a:gd name="connsiteX4674" fmla="*/ 6096577 w 18288000"/>
              <a:gd name="connsiteY4674" fmla="*/ 4980717 h 5618895"/>
              <a:gd name="connsiteX4675" fmla="*/ 6089460 w 18288000"/>
              <a:gd name="connsiteY4675" fmla="*/ 4977015 h 5618895"/>
              <a:gd name="connsiteX4676" fmla="*/ 6076936 w 18288000"/>
              <a:gd name="connsiteY4676" fmla="*/ 4975019 h 5618895"/>
              <a:gd name="connsiteX4677" fmla="*/ 6066118 w 18288000"/>
              <a:gd name="connsiteY4677" fmla="*/ 4978432 h 5618895"/>
              <a:gd name="connsiteX4678" fmla="*/ 6055300 w 18288000"/>
              <a:gd name="connsiteY4678" fmla="*/ 4981847 h 5618895"/>
              <a:gd name="connsiteX4679" fmla="*/ 6042777 w 18288000"/>
              <a:gd name="connsiteY4679" fmla="*/ 4979853 h 5618895"/>
              <a:gd name="connsiteX4680" fmla="*/ 6035659 w 18288000"/>
              <a:gd name="connsiteY4680" fmla="*/ 4976151 h 5618895"/>
              <a:gd name="connsiteX4681" fmla="*/ 5996091 w 18288000"/>
              <a:gd name="connsiteY4681" fmla="*/ 4982691 h 5618895"/>
              <a:gd name="connsiteX4682" fmla="*/ 5953106 w 18288000"/>
              <a:gd name="connsiteY4682" fmla="*/ 4978412 h 5618895"/>
              <a:gd name="connsiteX4683" fmla="*/ 5942288 w 18288000"/>
              <a:gd name="connsiteY4683" fmla="*/ 4981827 h 5618895"/>
              <a:gd name="connsiteX4684" fmla="*/ 5906423 w 18288000"/>
              <a:gd name="connsiteY4684" fmla="*/ 4981251 h 5618895"/>
              <a:gd name="connsiteX4685" fmla="*/ 5859734 w 18288000"/>
              <a:gd name="connsiteY4685" fmla="*/ 4984089 h 5618895"/>
              <a:gd name="connsiteX4686" fmla="*/ 5766364 w 18288000"/>
              <a:gd name="connsiteY4686" fmla="*/ 4989765 h 5618895"/>
              <a:gd name="connsiteX4687" fmla="*/ 5741315 w 18288000"/>
              <a:gd name="connsiteY4687" fmla="*/ 4985776 h 5618895"/>
              <a:gd name="connsiteX4688" fmla="*/ 5712563 w 18288000"/>
              <a:gd name="connsiteY4688" fmla="*/ 4988901 h 5618895"/>
              <a:gd name="connsiteX4689" fmla="*/ 5671287 w 18288000"/>
              <a:gd name="connsiteY4689" fmla="*/ 4990034 h 5618895"/>
              <a:gd name="connsiteX4690" fmla="*/ 5619191 w 18288000"/>
              <a:gd name="connsiteY4690" fmla="*/ 4994580 h 5618895"/>
              <a:gd name="connsiteX4691" fmla="*/ 5587027 w 18288000"/>
              <a:gd name="connsiteY4691" fmla="*/ 4986887 h 5618895"/>
              <a:gd name="connsiteX4692" fmla="*/ 5561977 w 18288000"/>
              <a:gd name="connsiteY4692" fmla="*/ 4982898 h 5618895"/>
              <a:gd name="connsiteX4693" fmla="*/ 5560269 w 18288000"/>
              <a:gd name="connsiteY4693" fmla="*/ 4977489 h 5618895"/>
              <a:gd name="connsiteX4694" fmla="*/ 5536928 w 18288000"/>
              <a:gd name="connsiteY4694" fmla="*/ 4978908 h 5618895"/>
              <a:gd name="connsiteX4695" fmla="*/ 5511876 w 18288000"/>
              <a:gd name="connsiteY4695" fmla="*/ 4974918 h 5618895"/>
              <a:gd name="connsiteX4696" fmla="*/ 5497646 w 18288000"/>
              <a:gd name="connsiteY4696" fmla="*/ 4967514 h 5618895"/>
              <a:gd name="connsiteX4697" fmla="*/ 5483414 w 18288000"/>
              <a:gd name="connsiteY4697" fmla="*/ 4960110 h 5618895"/>
              <a:gd name="connsiteX4698" fmla="*/ 5472596 w 18288000"/>
              <a:gd name="connsiteY4698" fmla="*/ 4963524 h 5618895"/>
              <a:gd name="connsiteX4699" fmla="*/ 5461779 w 18288000"/>
              <a:gd name="connsiteY4699" fmla="*/ 4966937 h 5618895"/>
              <a:gd name="connsiteX4700" fmla="*/ 5425912 w 18288000"/>
              <a:gd name="connsiteY4700" fmla="*/ 4966362 h 5618895"/>
              <a:gd name="connsiteX4701" fmla="*/ 5400862 w 18288000"/>
              <a:gd name="connsiteY4701" fmla="*/ 4962374 h 5618895"/>
              <a:gd name="connsiteX4702" fmla="*/ 5377516 w 18288000"/>
              <a:gd name="connsiteY4702" fmla="*/ 4963792 h 5618895"/>
              <a:gd name="connsiteX4703" fmla="*/ 5354175 w 18288000"/>
              <a:gd name="connsiteY4703" fmla="*/ 4965211 h 5618895"/>
              <a:gd name="connsiteX4704" fmla="*/ 5304076 w 18288000"/>
              <a:gd name="connsiteY4704" fmla="*/ 4957231 h 5618895"/>
              <a:gd name="connsiteX4705" fmla="*/ 5277319 w 18288000"/>
              <a:gd name="connsiteY4705" fmla="*/ 4947833 h 5618895"/>
              <a:gd name="connsiteX4706" fmla="*/ 5264792 w 18288000"/>
              <a:gd name="connsiteY4706" fmla="*/ 4945839 h 5618895"/>
              <a:gd name="connsiteX4707" fmla="*/ 5239744 w 18288000"/>
              <a:gd name="connsiteY4707" fmla="*/ 4941848 h 5618895"/>
              <a:gd name="connsiteX4708" fmla="*/ 5168008 w 18288000"/>
              <a:gd name="connsiteY4708" fmla="*/ 4940697 h 5618895"/>
              <a:gd name="connsiteX4709" fmla="*/ 5146371 w 18288000"/>
              <a:gd name="connsiteY4709" fmla="*/ 4947525 h 5618895"/>
              <a:gd name="connsiteX4710" fmla="*/ 5139257 w 18288000"/>
              <a:gd name="connsiteY4710" fmla="*/ 4943823 h 5618895"/>
              <a:gd name="connsiteX4711" fmla="*/ 5121322 w 18288000"/>
              <a:gd name="connsiteY4711" fmla="*/ 4943535 h 5618895"/>
              <a:gd name="connsiteX4712" fmla="*/ 5096275 w 18288000"/>
              <a:gd name="connsiteY4712" fmla="*/ 4939546 h 5618895"/>
              <a:gd name="connsiteX4713" fmla="*/ 5078339 w 18288000"/>
              <a:gd name="connsiteY4713" fmla="*/ 4939258 h 5618895"/>
              <a:gd name="connsiteX4714" fmla="*/ 5060405 w 18288000"/>
              <a:gd name="connsiteY4714" fmla="*/ 4938970 h 5618895"/>
              <a:gd name="connsiteX4715" fmla="*/ 5049588 w 18288000"/>
              <a:gd name="connsiteY4715" fmla="*/ 4942383 h 5618895"/>
              <a:gd name="connsiteX4716" fmla="*/ 5039057 w 18288000"/>
              <a:gd name="connsiteY4716" fmla="*/ 4927863 h 5618895"/>
              <a:gd name="connsiteX4717" fmla="*/ 5010304 w 18288000"/>
              <a:gd name="connsiteY4717" fmla="*/ 4930990 h 5618895"/>
              <a:gd name="connsiteX4718" fmla="*/ 4999486 w 18288000"/>
              <a:gd name="connsiteY4718" fmla="*/ 4934405 h 5618895"/>
              <a:gd name="connsiteX4719" fmla="*/ 5006894 w 18288000"/>
              <a:gd name="connsiteY4719" fmla="*/ 4920172 h 5618895"/>
              <a:gd name="connsiteX4720" fmla="*/ 4929747 w 18288000"/>
              <a:gd name="connsiteY4720" fmla="*/ 4920728 h 5618895"/>
              <a:gd name="connsiteX4721" fmla="*/ 4877653 w 18288000"/>
              <a:gd name="connsiteY4721" fmla="*/ 4925273 h 5618895"/>
              <a:gd name="connsiteX4722" fmla="*/ 4870251 w 18288000"/>
              <a:gd name="connsiteY4722" fmla="*/ 4939505 h 5618895"/>
              <a:gd name="connsiteX4723" fmla="*/ 4832676 w 18288000"/>
              <a:gd name="connsiteY4723" fmla="*/ 4933520 h 5618895"/>
              <a:gd name="connsiteX4724" fmla="*/ 4816738 w 18288000"/>
              <a:gd name="connsiteY4724" fmla="*/ 4920708 h 5618895"/>
              <a:gd name="connsiteX4725" fmla="*/ 4802504 w 18288000"/>
              <a:gd name="connsiteY4725" fmla="*/ 4913303 h 5618895"/>
              <a:gd name="connsiteX4726" fmla="*/ 4805919 w 18288000"/>
              <a:gd name="connsiteY4726" fmla="*/ 4924122 h 5618895"/>
              <a:gd name="connsiteX4727" fmla="*/ 4780868 w 18288000"/>
              <a:gd name="connsiteY4727" fmla="*/ 4920131 h 5618895"/>
              <a:gd name="connsiteX4728" fmla="*/ 4755819 w 18288000"/>
              <a:gd name="connsiteY4728" fmla="*/ 4916142 h 5618895"/>
              <a:gd name="connsiteX4729" fmla="*/ 4709133 w 18288000"/>
              <a:gd name="connsiteY4729" fmla="*/ 4918981 h 5618895"/>
              <a:gd name="connsiteX4730" fmla="*/ 4675261 w 18288000"/>
              <a:gd name="connsiteY4730" fmla="*/ 4905880 h 5618895"/>
              <a:gd name="connsiteX4731" fmla="*/ 4644803 w 18288000"/>
              <a:gd name="connsiteY4731" fmla="*/ 4903597 h 5618895"/>
              <a:gd name="connsiteX4732" fmla="*/ 4608933 w 18288000"/>
              <a:gd name="connsiteY4732" fmla="*/ 4903022 h 5618895"/>
              <a:gd name="connsiteX4733" fmla="*/ 4605521 w 18288000"/>
              <a:gd name="connsiteY4733" fmla="*/ 4892205 h 5618895"/>
              <a:gd name="connsiteX4734" fmla="*/ 4594702 w 18288000"/>
              <a:gd name="connsiteY4734" fmla="*/ 4895618 h 5618895"/>
              <a:gd name="connsiteX4735" fmla="*/ 4537199 w 18288000"/>
              <a:gd name="connsiteY4735" fmla="*/ 4901869 h 5618895"/>
              <a:gd name="connsiteX4736" fmla="*/ 4513856 w 18288000"/>
              <a:gd name="connsiteY4736" fmla="*/ 4903290 h 5618895"/>
              <a:gd name="connsiteX4737" fmla="*/ 4501332 w 18288000"/>
              <a:gd name="connsiteY4737" fmla="*/ 4901294 h 5618895"/>
              <a:gd name="connsiteX4738" fmla="*/ 4472867 w 18288000"/>
              <a:gd name="connsiteY4738" fmla="*/ 4886487 h 5618895"/>
              <a:gd name="connsiteX4739" fmla="*/ 4487099 w 18288000"/>
              <a:gd name="connsiteY4739" fmla="*/ 4893890 h 5618895"/>
              <a:gd name="connsiteX4740" fmla="*/ 4483685 w 18288000"/>
              <a:gd name="connsiteY4740" fmla="*/ 4883072 h 5618895"/>
              <a:gd name="connsiteX4741" fmla="*/ 4472867 w 18288000"/>
              <a:gd name="connsiteY4741" fmla="*/ 4886487 h 5618895"/>
              <a:gd name="connsiteX4742" fmla="*/ 4469455 w 18288000"/>
              <a:gd name="connsiteY4742" fmla="*/ 4875669 h 5618895"/>
              <a:gd name="connsiteX4743" fmla="*/ 4455222 w 18288000"/>
              <a:gd name="connsiteY4743" fmla="*/ 4868265 h 5618895"/>
              <a:gd name="connsiteX4744" fmla="*/ 4435870 w 18288000"/>
              <a:gd name="connsiteY4744" fmla="*/ 4844634 h 5618895"/>
              <a:gd name="connsiteX4745" fmla="*/ 4412525 w 18288000"/>
              <a:gd name="connsiteY4745" fmla="*/ 4846054 h 5618895"/>
              <a:gd name="connsiteX4746" fmla="*/ 4390892 w 18288000"/>
              <a:gd name="connsiteY4746" fmla="*/ 4852881 h 5618895"/>
              <a:gd name="connsiteX4747" fmla="*/ 4415939 w 18288000"/>
              <a:gd name="connsiteY4747" fmla="*/ 4856872 h 5618895"/>
              <a:gd name="connsiteX4748" fmla="*/ 4440990 w 18288000"/>
              <a:gd name="connsiteY4748" fmla="*/ 4860862 h 5618895"/>
              <a:gd name="connsiteX4749" fmla="*/ 4442696 w 18288000"/>
              <a:gd name="connsiteY4749" fmla="*/ 4866271 h 5618895"/>
              <a:gd name="connsiteX4750" fmla="*/ 4458637 w 18288000"/>
              <a:gd name="connsiteY4750" fmla="*/ 4879084 h 5618895"/>
              <a:gd name="connsiteX4751" fmla="*/ 4447818 w 18288000"/>
              <a:gd name="connsiteY4751" fmla="*/ 4882497 h 5618895"/>
              <a:gd name="connsiteX4752" fmla="*/ 4422769 w 18288000"/>
              <a:gd name="connsiteY4752" fmla="*/ 4878508 h 5618895"/>
              <a:gd name="connsiteX4753" fmla="*/ 4395866 w 18288000"/>
              <a:gd name="connsiteY4753" fmla="*/ 4878076 h 5618895"/>
              <a:gd name="connsiteX4754" fmla="*/ 4390314 w 18288000"/>
              <a:gd name="connsiteY4754" fmla="*/ 4888749 h 5618895"/>
              <a:gd name="connsiteX4755" fmla="*/ 4376083 w 18288000"/>
              <a:gd name="connsiteY4755" fmla="*/ 4881345 h 5618895"/>
              <a:gd name="connsiteX4756" fmla="*/ 4386901 w 18288000"/>
              <a:gd name="connsiteY4756" fmla="*/ 4877931 h 5618895"/>
              <a:gd name="connsiteX4757" fmla="*/ 4361851 w 18288000"/>
              <a:gd name="connsiteY4757" fmla="*/ 4873941 h 5618895"/>
              <a:gd name="connsiteX4758" fmla="*/ 4351035 w 18288000"/>
              <a:gd name="connsiteY4758" fmla="*/ 4877354 h 5618895"/>
              <a:gd name="connsiteX4759" fmla="*/ 4354447 w 18288000"/>
              <a:gd name="connsiteY4759" fmla="*/ 4888173 h 5618895"/>
              <a:gd name="connsiteX4760" fmla="*/ 4340214 w 18288000"/>
              <a:gd name="connsiteY4760" fmla="*/ 4880769 h 5618895"/>
              <a:gd name="connsiteX4761" fmla="*/ 4304347 w 18288000"/>
              <a:gd name="connsiteY4761" fmla="*/ 4880194 h 5618895"/>
              <a:gd name="connsiteX4762" fmla="*/ 4286413 w 18288000"/>
              <a:gd name="connsiteY4762" fmla="*/ 4879905 h 5618895"/>
              <a:gd name="connsiteX4763" fmla="*/ 4243429 w 18288000"/>
              <a:gd name="connsiteY4763" fmla="*/ 4875628 h 5618895"/>
              <a:gd name="connsiteX4764" fmla="*/ 3830664 w 18288000"/>
              <a:gd name="connsiteY4764" fmla="*/ 4886941 h 5618895"/>
              <a:gd name="connsiteX4765" fmla="*/ 3737293 w 18288000"/>
              <a:gd name="connsiteY4765" fmla="*/ 4892617 h 5618895"/>
              <a:gd name="connsiteX4766" fmla="*/ 3618873 w 18288000"/>
              <a:gd name="connsiteY4766" fmla="*/ 4894304 h 5618895"/>
              <a:gd name="connsiteX4767" fmla="*/ 3611757 w 18288000"/>
              <a:gd name="connsiteY4767" fmla="*/ 4890602 h 5618895"/>
              <a:gd name="connsiteX4768" fmla="*/ 3593824 w 18288000"/>
              <a:gd name="connsiteY4768" fmla="*/ 4890316 h 5618895"/>
              <a:gd name="connsiteX4769" fmla="*/ 3590187 w 18288000"/>
              <a:gd name="connsiteY4769" fmla="*/ 4890711 h 5618895"/>
              <a:gd name="connsiteX4770" fmla="*/ 3583681 w 18288000"/>
              <a:gd name="connsiteY4770" fmla="*/ 4888425 h 5618895"/>
              <a:gd name="connsiteX4771" fmla="*/ 3558229 w 18288000"/>
              <a:gd name="connsiteY4771" fmla="*/ 4894186 h 5618895"/>
              <a:gd name="connsiteX4772" fmla="*/ 3536320 w 18288000"/>
              <a:gd name="connsiteY4772" fmla="*/ 4896567 h 5618895"/>
              <a:gd name="connsiteX4773" fmla="*/ 3486189 w 18288000"/>
              <a:gd name="connsiteY4773" fmla="*/ 4896845 h 5618895"/>
              <a:gd name="connsiteX4774" fmla="*/ 3484901 w 18288000"/>
              <a:gd name="connsiteY4774" fmla="*/ 4895808 h 5618895"/>
              <a:gd name="connsiteX4775" fmla="*/ 3477231 w 18288000"/>
              <a:gd name="connsiteY4775" fmla="*/ 4896894 h 5618895"/>
              <a:gd name="connsiteX4776" fmla="*/ 3411636 w 18288000"/>
              <a:gd name="connsiteY4776" fmla="*/ 4897257 h 5618895"/>
              <a:gd name="connsiteX4777" fmla="*/ 3358215 w 18288000"/>
              <a:gd name="connsiteY4777" fmla="*/ 4897131 h 5618895"/>
              <a:gd name="connsiteX4778" fmla="*/ 3349400 w 18288000"/>
              <a:gd name="connsiteY4778" fmla="*/ 4899913 h 5618895"/>
              <a:gd name="connsiteX4779" fmla="*/ 3295310 w 18288000"/>
              <a:gd name="connsiteY4779" fmla="*/ 4916983 h 5618895"/>
              <a:gd name="connsiteX4780" fmla="*/ 3281079 w 18288000"/>
              <a:gd name="connsiteY4780" fmla="*/ 4909579 h 5618895"/>
              <a:gd name="connsiteX4781" fmla="*/ 3304649 w 18288000"/>
              <a:gd name="connsiteY4781" fmla="*/ 4902139 h 5618895"/>
              <a:gd name="connsiteX4782" fmla="*/ 3270723 w 18288000"/>
              <a:gd name="connsiteY4782" fmla="*/ 4903067 h 5618895"/>
              <a:gd name="connsiteX4783" fmla="*/ 3252794 w 18288000"/>
              <a:gd name="connsiteY4783" fmla="*/ 4902779 h 5618895"/>
              <a:gd name="connsiteX4784" fmla="*/ 3285245 w 18288000"/>
              <a:gd name="connsiteY4784" fmla="*/ 4892537 h 5618895"/>
              <a:gd name="connsiteX4785" fmla="*/ 3296064 w 18288000"/>
              <a:gd name="connsiteY4785" fmla="*/ 4889122 h 5618895"/>
              <a:gd name="connsiteX4786" fmla="*/ 3317700 w 18288000"/>
              <a:gd name="connsiteY4786" fmla="*/ 4882294 h 5618895"/>
              <a:gd name="connsiteX4787" fmla="*/ 3335633 w 18288000"/>
              <a:gd name="connsiteY4787" fmla="*/ 4882583 h 5618895"/>
              <a:gd name="connsiteX4788" fmla="*/ 3342749 w 18288000"/>
              <a:gd name="connsiteY4788" fmla="*/ 4886285 h 5618895"/>
              <a:gd name="connsiteX4789" fmla="*/ 3373209 w 18288000"/>
              <a:gd name="connsiteY4789" fmla="*/ 4888566 h 5618895"/>
              <a:gd name="connsiteX4790" fmla="*/ 3400252 w 18288000"/>
              <a:gd name="connsiteY4790" fmla="*/ 4880032 h 5618895"/>
              <a:gd name="connsiteX4791" fmla="*/ 3425302 w 18288000"/>
              <a:gd name="connsiteY4791" fmla="*/ 4884024 h 5618895"/>
              <a:gd name="connsiteX4792" fmla="*/ 3457756 w 18288000"/>
              <a:gd name="connsiteY4792" fmla="*/ 4873781 h 5618895"/>
              <a:gd name="connsiteX4793" fmla="*/ 3504442 w 18288000"/>
              <a:gd name="connsiteY4793" fmla="*/ 4870941 h 5618895"/>
              <a:gd name="connsiteX4794" fmla="*/ 3515259 w 18288000"/>
              <a:gd name="connsiteY4794" fmla="*/ 4867528 h 5618895"/>
              <a:gd name="connsiteX4795" fmla="*/ 3586995 w 18288000"/>
              <a:gd name="connsiteY4795" fmla="*/ 4868679 h 5618895"/>
              <a:gd name="connsiteX4796" fmla="*/ 3646204 w 18288000"/>
              <a:gd name="connsiteY4796" fmla="*/ 4867835 h 5618895"/>
              <a:gd name="connsiteX4797" fmla="*/ 3658728 w 18288000"/>
              <a:gd name="connsiteY4797" fmla="*/ 4869831 h 5618895"/>
              <a:gd name="connsiteX4798" fmla="*/ 3667553 w 18288000"/>
              <a:gd name="connsiteY4798" fmla="*/ 4878942 h 5618895"/>
              <a:gd name="connsiteX4799" fmla="*/ 3672962 w 18288000"/>
              <a:gd name="connsiteY4799" fmla="*/ 4877234 h 5618895"/>
              <a:gd name="connsiteX4800" fmla="*/ 3705414 w 18288000"/>
              <a:gd name="connsiteY4800" fmla="*/ 4866993 h 5618895"/>
              <a:gd name="connsiteX4801" fmla="*/ 3716232 w 18288000"/>
              <a:gd name="connsiteY4801" fmla="*/ 4863579 h 5618895"/>
              <a:gd name="connsiteX4802" fmla="*/ 3755515 w 18288000"/>
              <a:gd name="connsiteY4802" fmla="*/ 4874972 h 5618895"/>
              <a:gd name="connsiteX4803" fmla="*/ 3766333 w 18288000"/>
              <a:gd name="connsiteY4803" fmla="*/ 4871557 h 5618895"/>
              <a:gd name="connsiteX4804" fmla="*/ 3787970 w 18288000"/>
              <a:gd name="connsiteY4804" fmla="*/ 4864729 h 5618895"/>
              <a:gd name="connsiteX4805" fmla="*/ 3809604 w 18288000"/>
              <a:gd name="connsiteY4805" fmla="*/ 4857902 h 5618895"/>
              <a:gd name="connsiteX4806" fmla="*/ 3827538 w 18288000"/>
              <a:gd name="connsiteY4806" fmla="*/ 4858191 h 5618895"/>
              <a:gd name="connsiteX4807" fmla="*/ 3840064 w 18288000"/>
              <a:gd name="connsiteY4807" fmla="*/ 4860183 h 5618895"/>
              <a:gd name="connsiteX4808" fmla="*/ 3856290 w 18288000"/>
              <a:gd name="connsiteY4808" fmla="*/ 4855064 h 5618895"/>
              <a:gd name="connsiteX4809" fmla="*/ 3867109 w 18288000"/>
              <a:gd name="connsiteY4809" fmla="*/ 4851649 h 5618895"/>
              <a:gd name="connsiteX4810" fmla="*/ 3902976 w 18288000"/>
              <a:gd name="connsiteY4810" fmla="*/ 4852225 h 5618895"/>
              <a:gd name="connsiteX4811" fmla="*/ 3901269 w 18288000"/>
              <a:gd name="connsiteY4811" fmla="*/ 4846817 h 5618895"/>
              <a:gd name="connsiteX4812" fmla="*/ 3888742 w 18288000"/>
              <a:gd name="connsiteY4812" fmla="*/ 4844821 h 5618895"/>
              <a:gd name="connsiteX4813" fmla="*/ 3870809 w 18288000"/>
              <a:gd name="connsiteY4813" fmla="*/ 4844533 h 5618895"/>
              <a:gd name="connsiteX4814" fmla="*/ 3863694 w 18288000"/>
              <a:gd name="connsiteY4814" fmla="*/ 4840831 h 5618895"/>
              <a:gd name="connsiteX4815" fmla="*/ 3858286 w 18288000"/>
              <a:gd name="connsiteY4815" fmla="*/ 4842539 h 5618895"/>
              <a:gd name="connsiteX4816" fmla="*/ 3847467 w 18288000"/>
              <a:gd name="connsiteY4816" fmla="*/ 4845953 h 5618895"/>
              <a:gd name="connsiteX4817" fmla="*/ 3829532 w 18288000"/>
              <a:gd name="connsiteY4817" fmla="*/ 4845665 h 5618895"/>
              <a:gd name="connsiteX4818" fmla="*/ 3804484 w 18288000"/>
              <a:gd name="connsiteY4818" fmla="*/ 4841675 h 5618895"/>
              <a:gd name="connsiteX4819" fmla="*/ 3793665 w 18288000"/>
              <a:gd name="connsiteY4819" fmla="*/ 4845090 h 5618895"/>
              <a:gd name="connsiteX4820" fmla="*/ 3781140 w 18288000"/>
              <a:gd name="connsiteY4820" fmla="*/ 4843094 h 5618895"/>
              <a:gd name="connsiteX4821" fmla="*/ 3763207 w 18288000"/>
              <a:gd name="connsiteY4821" fmla="*/ 4842805 h 5618895"/>
              <a:gd name="connsiteX4822" fmla="*/ 3745273 w 18288000"/>
              <a:gd name="connsiteY4822" fmla="*/ 4842519 h 5618895"/>
              <a:gd name="connsiteX4823" fmla="*/ 3694885 w 18288000"/>
              <a:gd name="connsiteY4823" fmla="*/ 4852473 h 5618895"/>
              <a:gd name="connsiteX4824" fmla="*/ 3669835 w 18288000"/>
              <a:gd name="connsiteY4824" fmla="*/ 4848483 h 5618895"/>
              <a:gd name="connsiteX4825" fmla="*/ 3651900 w 18288000"/>
              <a:gd name="connsiteY4825" fmla="*/ 4848195 h 5618895"/>
              <a:gd name="connsiteX4826" fmla="*/ 3641085 w 18288000"/>
              <a:gd name="connsiteY4826" fmla="*/ 4851609 h 5618895"/>
              <a:gd name="connsiteX4827" fmla="*/ 3637671 w 18288000"/>
              <a:gd name="connsiteY4827" fmla="*/ 4840790 h 5618895"/>
              <a:gd name="connsiteX4828" fmla="*/ 3626852 w 18288000"/>
              <a:gd name="connsiteY4828" fmla="*/ 4844205 h 5618895"/>
              <a:gd name="connsiteX4829" fmla="*/ 3630266 w 18288000"/>
              <a:gd name="connsiteY4829" fmla="*/ 4855024 h 5618895"/>
              <a:gd name="connsiteX4830" fmla="*/ 3616033 w 18288000"/>
              <a:gd name="connsiteY4830" fmla="*/ 4847618 h 5618895"/>
              <a:gd name="connsiteX4831" fmla="*/ 3590982 w 18288000"/>
              <a:gd name="connsiteY4831" fmla="*/ 4843630 h 5618895"/>
              <a:gd name="connsiteX4832" fmla="*/ 3553122 w 18288000"/>
              <a:gd name="connsiteY4832" fmla="*/ 4855579 h 5618895"/>
              <a:gd name="connsiteX4833" fmla="*/ 3454341 w 18288000"/>
              <a:gd name="connsiteY4833" fmla="*/ 4862962 h 5618895"/>
              <a:gd name="connsiteX4834" fmla="*/ 3413065 w 18288000"/>
              <a:gd name="connsiteY4834" fmla="*/ 4864094 h 5618895"/>
              <a:gd name="connsiteX4835" fmla="*/ 3389726 w 18288000"/>
              <a:gd name="connsiteY4835" fmla="*/ 4865512 h 5618895"/>
              <a:gd name="connsiteX4836" fmla="*/ 3375204 w 18288000"/>
              <a:gd name="connsiteY4836" fmla="*/ 4876042 h 5618895"/>
              <a:gd name="connsiteX4837" fmla="*/ 3371789 w 18288000"/>
              <a:gd name="connsiteY4837" fmla="*/ 4865223 h 5618895"/>
              <a:gd name="connsiteX4838" fmla="*/ 3335922 w 18288000"/>
              <a:gd name="connsiteY4838" fmla="*/ 4864648 h 5618895"/>
              <a:gd name="connsiteX4839" fmla="*/ 3303469 w 18288000"/>
              <a:gd name="connsiteY4839" fmla="*/ 4874891 h 5618895"/>
              <a:gd name="connsiteX4840" fmla="*/ 3292651 w 18288000"/>
              <a:gd name="connsiteY4840" fmla="*/ 4878305 h 5618895"/>
              <a:gd name="connsiteX4841" fmla="*/ 3267600 w 18288000"/>
              <a:gd name="connsiteY4841" fmla="*/ 4874316 h 5618895"/>
              <a:gd name="connsiteX4842" fmla="*/ 3231732 w 18288000"/>
              <a:gd name="connsiteY4842" fmla="*/ 4873740 h 5618895"/>
              <a:gd name="connsiteX4843" fmla="*/ 3242550 w 18288000"/>
              <a:gd name="connsiteY4843" fmla="*/ 4870325 h 5618895"/>
              <a:gd name="connsiteX4844" fmla="*/ 3249956 w 18288000"/>
              <a:gd name="connsiteY4844" fmla="*/ 4856094 h 5618895"/>
              <a:gd name="connsiteX4845" fmla="*/ 3260770 w 18288000"/>
              <a:gd name="connsiteY4845" fmla="*/ 4852680 h 5618895"/>
              <a:gd name="connsiteX4846" fmla="*/ 3257358 w 18288000"/>
              <a:gd name="connsiteY4846" fmla="*/ 4841861 h 5618895"/>
              <a:gd name="connsiteX4847" fmla="*/ 3268175 w 18288000"/>
              <a:gd name="connsiteY4847" fmla="*/ 4838448 h 5618895"/>
              <a:gd name="connsiteX4848" fmla="*/ 3278994 w 18288000"/>
              <a:gd name="connsiteY4848" fmla="*/ 4835033 h 5618895"/>
              <a:gd name="connsiteX4849" fmla="*/ 3282408 w 18288000"/>
              <a:gd name="connsiteY4849" fmla="*/ 4845852 h 5618895"/>
              <a:gd name="connsiteX4850" fmla="*/ 3298636 w 18288000"/>
              <a:gd name="connsiteY4850" fmla="*/ 4840730 h 5618895"/>
              <a:gd name="connsiteX4851" fmla="*/ 3312235 w 18288000"/>
              <a:gd name="connsiteY4851" fmla="*/ 4827560 h 5618895"/>
              <a:gd name="connsiteX4852" fmla="*/ 3278816 w 18288000"/>
              <a:gd name="connsiteY4852" fmla="*/ 4827025 h 5618895"/>
              <a:gd name="connsiteX4853" fmla="*/ 3231719 w 18288000"/>
              <a:gd name="connsiteY4853" fmla="*/ 4833689 h 5618895"/>
              <a:gd name="connsiteX4854" fmla="*/ 3220953 w 18288000"/>
              <a:gd name="connsiteY4854" fmla="*/ 4836573 h 5618895"/>
              <a:gd name="connsiteX4855" fmla="*/ 3222320 w 18288000"/>
              <a:gd name="connsiteY4855" fmla="*/ 4835019 h 5618895"/>
              <a:gd name="connsiteX4856" fmla="*/ 3210495 w 18288000"/>
              <a:gd name="connsiteY4856" fmla="*/ 4836691 h 5618895"/>
              <a:gd name="connsiteX4857" fmla="*/ 3185445 w 18288000"/>
              <a:gd name="connsiteY4857" fmla="*/ 4832702 h 5618895"/>
              <a:gd name="connsiteX4858" fmla="*/ 3167227 w 18288000"/>
              <a:gd name="connsiteY4858" fmla="*/ 4850348 h 5618895"/>
              <a:gd name="connsiteX4859" fmla="*/ 3131356 w 18288000"/>
              <a:gd name="connsiteY4859" fmla="*/ 4849772 h 5618895"/>
              <a:gd name="connsiteX4860" fmla="*/ 3098042 w 18288000"/>
              <a:gd name="connsiteY4860" fmla="*/ 4838070 h 5618895"/>
              <a:gd name="connsiteX4861" fmla="*/ 3098563 w 18288000"/>
              <a:gd name="connsiteY4861" fmla="*/ 4840009 h 5618895"/>
              <a:gd name="connsiteX4862" fmla="*/ 3083595 w 18288000"/>
              <a:gd name="connsiteY4862" fmla="*/ 4849892 h 5618895"/>
              <a:gd name="connsiteX4863" fmla="*/ 3080658 w 18288000"/>
              <a:gd name="connsiteY4863" fmla="*/ 4838934 h 5618895"/>
              <a:gd name="connsiteX4864" fmla="*/ 3085110 w 18288000"/>
              <a:gd name="connsiteY4864" fmla="*/ 4833527 h 5618895"/>
              <a:gd name="connsiteX4865" fmla="*/ 3077843 w 18288000"/>
              <a:gd name="connsiteY4865" fmla="*/ 4830973 h 5618895"/>
              <a:gd name="connsiteX4866" fmla="*/ 3067024 w 18288000"/>
              <a:gd name="connsiteY4866" fmla="*/ 4834388 h 5618895"/>
              <a:gd name="connsiteX4867" fmla="*/ 3045987 w 18288000"/>
              <a:gd name="connsiteY4867" fmla="*/ 4841027 h 5618895"/>
              <a:gd name="connsiteX4868" fmla="*/ 3047786 w 18288000"/>
              <a:gd name="connsiteY4868" fmla="*/ 4847742 h 5618895"/>
              <a:gd name="connsiteX4869" fmla="*/ 3034290 w 18288000"/>
              <a:gd name="connsiteY4869" fmla="*/ 4844981 h 5618895"/>
              <a:gd name="connsiteX4870" fmla="*/ 3028165 w 18288000"/>
              <a:gd name="connsiteY4870" fmla="*/ 4852600 h 5618895"/>
              <a:gd name="connsiteX4871" fmla="*/ 3023752 w 18288000"/>
              <a:gd name="connsiteY4871" fmla="*/ 4848044 h 5618895"/>
              <a:gd name="connsiteX4872" fmla="*/ 3002115 w 18288000"/>
              <a:gd name="connsiteY4872" fmla="*/ 4854872 h 5618895"/>
              <a:gd name="connsiteX4873" fmla="*/ 2962545 w 18288000"/>
              <a:gd name="connsiteY4873" fmla="*/ 4861414 h 5618895"/>
              <a:gd name="connsiteX4874" fmla="*/ 2933796 w 18288000"/>
              <a:gd name="connsiteY4874" fmla="*/ 4864539 h 5618895"/>
              <a:gd name="connsiteX4875" fmla="*/ 2916149 w 18288000"/>
              <a:gd name="connsiteY4875" fmla="*/ 4846316 h 5618895"/>
              <a:gd name="connsiteX4876" fmla="*/ 2869466 w 18288000"/>
              <a:gd name="connsiteY4876" fmla="*/ 4849155 h 5618895"/>
              <a:gd name="connsiteX4877" fmla="*/ 2847829 w 18288000"/>
              <a:gd name="connsiteY4877" fmla="*/ 4855985 h 5618895"/>
              <a:gd name="connsiteX4878" fmla="*/ 2837299 w 18288000"/>
              <a:gd name="connsiteY4878" fmla="*/ 4841465 h 5618895"/>
              <a:gd name="connsiteX4879" fmla="*/ 2819365 w 18288000"/>
              <a:gd name="connsiteY4879" fmla="*/ 4841176 h 5618895"/>
              <a:gd name="connsiteX4880" fmla="*/ 2833596 w 18288000"/>
              <a:gd name="connsiteY4880" fmla="*/ 4848579 h 5618895"/>
              <a:gd name="connsiteX4881" fmla="*/ 2837010 w 18288000"/>
              <a:gd name="connsiteY4881" fmla="*/ 4859398 h 5618895"/>
              <a:gd name="connsiteX4882" fmla="*/ 2779507 w 18288000"/>
              <a:gd name="connsiteY4882" fmla="*/ 4865650 h 5618895"/>
              <a:gd name="connsiteX4883" fmla="*/ 2763281 w 18288000"/>
              <a:gd name="connsiteY4883" fmla="*/ 4870771 h 5618895"/>
              <a:gd name="connsiteX4884" fmla="*/ 2749648 w 18288000"/>
              <a:gd name="connsiteY4884" fmla="*/ 4866817 h 5618895"/>
              <a:gd name="connsiteX4885" fmla="*/ 2748217 w 18288000"/>
              <a:gd name="connsiteY4885" fmla="*/ 4869291 h 5618895"/>
              <a:gd name="connsiteX4886" fmla="*/ 2762112 w 18288000"/>
              <a:gd name="connsiteY4886" fmla="*/ 4877313 h 5618895"/>
              <a:gd name="connsiteX4887" fmla="*/ 2751153 w 18288000"/>
              <a:gd name="connsiteY4887" fmla="*/ 4880250 h 5618895"/>
              <a:gd name="connsiteX4888" fmla="*/ 2754090 w 18288000"/>
              <a:gd name="connsiteY4888" fmla="*/ 4891206 h 5618895"/>
              <a:gd name="connsiteX4889" fmla="*/ 2762503 w 18288000"/>
              <a:gd name="connsiteY4889" fmla="*/ 4900695 h 5618895"/>
              <a:gd name="connsiteX4890" fmla="*/ 2770920 w 18288000"/>
              <a:gd name="connsiteY4890" fmla="*/ 4910185 h 5618895"/>
              <a:gd name="connsiteX4891" fmla="*/ 2773855 w 18288000"/>
              <a:gd name="connsiteY4891" fmla="*/ 4921141 h 5618895"/>
              <a:gd name="connsiteX4892" fmla="*/ 2759961 w 18288000"/>
              <a:gd name="connsiteY4892" fmla="*/ 4913121 h 5618895"/>
              <a:gd name="connsiteX4893" fmla="*/ 2666431 w 18288000"/>
              <a:gd name="connsiteY4893" fmla="*/ 4914694 h 5618895"/>
              <a:gd name="connsiteX4894" fmla="*/ 2630625 w 18288000"/>
              <a:gd name="connsiteY4894" fmla="*/ 4912545 h 5618895"/>
              <a:gd name="connsiteX4895" fmla="*/ 2619666 w 18288000"/>
              <a:gd name="connsiteY4895" fmla="*/ 4915482 h 5618895"/>
              <a:gd name="connsiteX4896" fmla="*/ 2616646 w 18288000"/>
              <a:gd name="connsiteY4896" fmla="*/ 4920712 h 5618895"/>
              <a:gd name="connsiteX4897" fmla="*/ 2629766 w 18288000"/>
              <a:gd name="connsiteY4897" fmla="*/ 4918856 h 5618895"/>
              <a:gd name="connsiteX4898" fmla="*/ 2642290 w 18288000"/>
              <a:gd name="connsiteY4898" fmla="*/ 4920851 h 5618895"/>
              <a:gd name="connsiteX4899" fmla="*/ 2634885 w 18288000"/>
              <a:gd name="connsiteY4899" fmla="*/ 4935083 h 5618895"/>
              <a:gd name="connsiteX4900" fmla="*/ 2622360 w 18288000"/>
              <a:gd name="connsiteY4900" fmla="*/ 4933087 h 5618895"/>
              <a:gd name="connsiteX4901" fmla="*/ 2599018 w 18288000"/>
              <a:gd name="connsiteY4901" fmla="*/ 4934508 h 5618895"/>
              <a:gd name="connsiteX4902" fmla="*/ 2596301 w 18288000"/>
              <a:gd name="connsiteY4902" fmla="*/ 4925905 h 5618895"/>
              <a:gd name="connsiteX4903" fmla="*/ 2575838 w 18288000"/>
              <a:gd name="connsiteY4903" fmla="*/ 4927225 h 5618895"/>
              <a:gd name="connsiteX4904" fmla="*/ 2572901 w 18288000"/>
              <a:gd name="connsiteY4904" fmla="*/ 4916267 h 5618895"/>
              <a:gd name="connsiteX4905" fmla="*/ 2575051 w 18288000"/>
              <a:gd name="connsiteY4905" fmla="*/ 4880460 h 5618895"/>
              <a:gd name="connsiteX4906" fmla="*/ 2635708 w 18288000"/>
              <a:gd name="connsiteY4906" fmla="*/ 4887695 h 5618895"/>
              <a:gd name="connsiteX4907" fmla="*/ 2653613 w 18288000"/>
              <a:gd name="connsiteY4907" fmla="*/ 4888769 h 5618895"/>
              <a:gd name="connsiteX4908" fmla="*/ 2671516 w 18288000"/>
              <a:gd name="connsiteY4908" fmla="*/ 4889843 h 5618895"/>
              <a:gd name="connsiteX4909" fmla="*/ 2682474 w 18288000"/>
              <a:gd name="connsiteY4909" fmla="*/ 4886907 h 5618895"/>
              <a:gd name="connsiteX4910" fmla="*/ 2610857 w 18288000"/>
              <a:gd name="connsiteY4910" fmla="*/ 4882608 h 5618895"/>
              <a:gd name="connsiteX4911" fmla="*/ 2583072 w 18288000"/>
              <a:gd name="connsiteY4911" fmla="*/ 4866567 h 5618895"/>
              <a:gd name="connsiteX4912" fmla="*/ 2572114 w 18288000"/>
              <a:gd name="connsiteY4912" fmla="*/ 4869503 h 5618895"/>
              <a:gd name="connsiteX4913" fmla="*/ 2562428 w 18288000"/>
              <a:gd name="connsiteY4913" fmla="*/ 4866226 h 5618895"/>
              <a:gd name="connsiteX4914" fmla="*/ 2561061 w 18288000"/>
              <a:gd name="connsiteY4914" fmla="*/ 4863220 h 5618895"/>
              <a:gd name="connsiteX4915" fmla="*/ 2542667 w 18288000"/>
              <a:gd name="connsiteY4915" fmla="*/ 4869025 h 5618895"/>
              <a:gd name="connsiteX4916" fmla="*/ 2534494 w 18288000"/>
              <a:gd name="connsiteY4916" fmla="*/ 4860585 h 5618895"/>
              <a:gd name="connsiteX4917" fmla="*/ 2536307 w 18288000"/>
              <a:gd name="connsiteY4917" fmla="*/ 4867353 h 5618895"/>
              <a:gd name="connsiteX4918" fmla="*/ 2503436 w 18288000"/>
              <a:gd name="connsiteY4918" fmla="*/ 4876161 h 5618895"/>
              <a:gd name="connsiteX4919" fmla="*/ 2503295 w 18288000"/>
              <a:gd name="connsiteY4919" fmla="*/ 4876198 h 5618895"/>
              <a:gd name="connsiteX4920" fmla="*/ 2506510 w 18288000"/>
              <a:gd name="connsiteY4920" fmla="*/ 4886382 h 5618895"/>
              <a:gd name="connsiteX4921" fmla="*/ 2491990 w 18288000"/>
              <a:gd name="connsiteY4921" fmla="*/ 4896913 h 5618895"/>
              <a:gd name="connsiteX4922" fmla="*/ 2470210 w 18288000"/>
              <a:gd name="connsiteY4922" fmla="*/ 4885581 h 5618895"/>
              <a:gd name="connsiteX4923" fmla="*/ 2466553 w 18288000"/>
              <a:gd name="connsiteY4923" fmla="*/ 4891916 h 5618895"/>
              <a:gd name="connsiteX4924" fmla="*/ 2462541 w 18288000"/>
              <a:gd name="connsiteY4924" fmla="*/ 4898863 h 5618895"/>
              <a:gd name="connsiteX4925" fmla="*/ 2465478 w 18288000"/>
              <a:gd name="connsiteY4925" fmla="*/ 4909820 h 5618895"/>
              <a:gd name="connsiteX4926" fmla="*/ 2448648 w 18288000"/>
              <a:gd name="connsiteY4926" fmla="*/ 4890840 h 5618895"/>
              <a:gd name="connsiteX4927" fmla="*/ 2446090 w 18288000"/>
              <a:gd name="connsiteY4927" fmla="*/ 4888591 h 5618895"/>
              <a:gd name="connsiteX4928" fmla="*/ 2445542 w 18288000"/>
              <a:gd name="connsiteY4928" fmla="*/ 4890205 h 5618895"/>
              <a:gd name="connsiteX4929" fmla="*/ 2437690 w 18288000"/>
              <a:gd name="connsiteY4929" fmla="*/ 4893777 h 5618895"/>
              <a:gd name="connsiteX4930" fmla="*/ 2436858 w 18288000"/>
              <a:gd name="connsiteY4930" fmla="*/ 4885192 h 5618895"/>
              <a:gd name="connsiteX4931" fmla="*/ 2437533 w 18288000"/>
              <a:gd name="connsiteY4931" fmla="*/ 4884424 h 5618895"/>
              <a:gd name="connsiteX4932" fmla="*/ 2423798 w 18288000"/>
              <a:gd name="connsiteY4932" fmla="*/ 4885756 h 5618895"/>
              <a:gd name="connsiteX4933" fmla="*/ 2408769 w 18288000"/>
              <a:gd name="connsiteY4933" fmla="*/ 4889783 h 5618895"/>
              <a:gd name="connsiteX4934" fmla="*/ 2420257 w 18288000"/>
              <a:gd name="connsiteY4934" fmla="*/ 4895759 h 5618895"/>
              <a:gd name="connsiteX4935" fmla="*/ 2399059 w 18288000"/>
              <a:gd name="connsiteY4935" fmla="*/ 4892385 h 5618895"/>
              <a:gd name="connsiteX4936" fmla="*/ 2390927 w 18288000"/>
              <a:gd name="connsiteY4936" fmla="*/ 4894564 h 5618895"/>
              <a:gd name="connsiteX4937" fmla="*/ 2391107 w 18288000"/>
              <a:gd name="connsiteY4937" fmla="*/ 4893065 h 5618895"/>
              <a:gd name="connsiteX4938" fmla="*/ 2384390 w 18288000"/>
              <a:gd name="connsiteY4938" fmla="*/ 4895184 h 5618895"/>
              <a:gd name="connsiteX4939" fmla="*/ 2373571 w 18288000"/>
              <a:gd name="connsiteY4939" fmla="*/ 4898599 h 5618895"/>
              <a:gd name="connsiteX4940" fmla="*/ 2359340 w 18288000"/>
              <a:gd name="connsiteY4940" fmla="*/ 4891196 h 5618895"/>
              <a:gd name="connsiteX4941" fmla="*/ 2377562 w 18288000"/>
              <a:gd name="connsiteY4941" fmla="*/ 4873549 h 5618895"/>
              <a:gd name="connsiteX4942" fmla="*/ 2391793 w 18288000"/>
              <a:gd name="connsiteY4942" fmla="*/ 4880953 h 5618895"/>
              <a:gd name="connsiteX4943" fmla="*/ 2392506 w 18288000"/>
              <a:gd name="connsiteY4943" fmla="*/ 4881324 h 5618895"/>
              <a:gd name="connsiteX4944" fmla="*/ 2392736 w 18288000"/>
              <a:gd name="connsiteY4944" fmla="*/ 4879399 h 5618895"/>
              <a:gd name="connsiteX4945" fmla="*/ 2409905 w 18288000"/>
              <a:gd name="connsiteY4945" fmla="*/ 4877734 h 5618895"/>
              <a:gd name="connsiteX4946" fmla="*/ 2431818 w 18288000"/>
              <a:gd name="connsiteY4946" fmla="*/ 4871862 h 5618895"/>
              <a:gd name="connsiteX4947" fmla="*/ 2442777 w 18288000"/>
              <a:gd name="connsiteY4947" fmla="*/ 4868926 h 5618895"/>
              <a:gd name="connsiteX4948" fmla="*/ 2448073 w 18288000"/>
              <a:gd name="connsiteY4948" fmla="*/ 4867507 h 5618895"/>
              <a:gd name="connsiteX4949" fmla="*/ 2435063 w 18288000"/>
              <a:gd name="connsiteY4949" fmla="*/ 4867298 h 5618895"/>
              <a:gd name="connsiteX4950" fmla="*/ 2399198 w 18288000"/>
              <a:gd name="connsiteY4950" fmla="*/ 4866720 h 5618895"/>
              <a:gd name="connsiteX4951" fmla="*/ 2368730 w 18288000"/>
              <a:gd name="connsiteY4951" fmla="*/ 4866231 h 5618895"/>
              <a:gd name="connsiteX4952" fmla="*/ 2341226 w 18288000"/>
              <a:gd name="connsiteY4952" fmla="*/ 4884393 h 5618895"/>
              <a:gd name="connsiteX4953" fmla="*/ 2338288 w 18288000"/>
              <a:gd name="connsiteY4953" fmla="*/ 4873435 h 5618895"/>
              <a:gd name="connsiteX4954" fmla="*/ 2324397 w 18288000"/>
              <a:gd name="connsiteY4954" fmla="*/ 4865414 h 5618895"/>
              <a:gd name="connsiteX4955" fmla="*/ 2316375 w 18288000"/>
              <a:gd name="connsiteY4955" fmla="*/ 4879307 h 5618895"/>
              <a:gd name="connsiteX4956" fmla="*/ 2305417 w 18288000"/>
              <a:gd name="connsiteY4956" fmla="*/ 4882243 h 5618895"/>
              <a:gd name="connsiteX4957" fmla="*/ 2247695 w 18288000"/>
              <a:gd name="connsiteY4957" fmla="*/ 4885966 h 5618895"/>
              <a:gd name="connsiteX4958" fmla="*/ 2233801 w 18288000"/>
              <a:gd name="connsiteY4958" fmla="*/ 4877946 h 5618895"/>
              <a:gd name="connsiteX4959" fmla="*/ 2230866 w 18288000"/>
              <a:gd name="connsiteY4959" fmla="*/ 4866988 h 5618895"/>
              <a:gd name="connsiteX4960" fmla="*/ 2231485 w 18288000"/>
              <a:gd name="connsiteY4960" fmla="*/ 4865916 h 5618895"/>
              <a:gd name="connsiteX4961" fmla="*/ 2180289 w 18288000"/>
              <a:gd name="connsiteY4961" fmla="*/ 4870382 h 5618895"/>
              <a:gd name="connsiteX4962" fmla="*/ 2160360 w 18288000"/>
              <a:gd name="connsiteY4962" fmla="*/ 4882619 h 5618895"/>
              <a:gd name="connsiteX4963" fmla="*/ 2142426 w 18288000"/>
              <a:gd name="connsiteY4963" fmla="*/ 4882331 h 5618895"/>
              <a:gd name="connsiteX4964" fmla="*/ 2131725 w 18288000"/>
              <a:gd name="connsiteY4964" fmla="*/ 4883846 h 5618895"/>
              <a:gd name="connsiteX4965" fmla="*/ 2143207 w 18288000"/>
              <a:gd name="connsiteY4965" fmla="*/ 4890476 h 5618895"/>
              <a:gd name="connsiteX4966" fmla="*/ 2168059 w 18288000"/>
              <a:gd name="connsiteY4966" fmla="*/ 4895562 h 5618895"/>
              <a:gd name="connsiteX4967" fmla="*/ 2217758 w 18288000"/>
              <a:gd name="connsiteY4967" fmla="*/ 4905731 h 5618895"/>
              <a:gd name="connsiteX4968" fmla="*/ 2206801 w 18288000"/>
              <a:gd name="connsiteY4968" fmla="*/ 4908667 h 5618895"/>
              <a:gd name="connsiteX4969" fmla="*/ 2184887 w 18288000"/>
              <a:gd name="connsiteY4969" fmla="*/ 4914539 h 5618895"/>
              <a:gd name="connsiteX4970" fmla="*/ 2176867 w 18288000"/>
              <a:gd name="connsiteY4970" fmla="*/ 4928433 h 5618895"/>
              <a:gd name="connsiteX4971" fmla="*/ 2141058 w 18288000"/>
              <a:gd name="connsiteY4971" fmla="*/ 4926283 h 5618895"/>
              <a:gd name="connsiteX4972" fmla="*/ 2130101 w 18288000"/>
              <a:gd name="connsiteY4972" fmla="*/ 4929219 h 5618895"/>
              <a:gd name="connsiteX4973" fmla="*/ 2105249 w 18288000"/>
              <a:gd name="connsiteY4973" fmla="*/ 4924134 h 5618895"/>
              <a:gd name="connsiteX4974" fmla="*/ 2108186 w 18288000"/>
              <a:gd name="connsiteY4974" fmla="*/ 4935091 h 5618895"/>
              <a:gd name="connsiteX4975" fmla="*/ 2109110 w 18288000"/>
              <a:gd name="connsiteY4975" fmla="*/ 4938542 h 5618895"/>
              <a:gd name="connsiteX4976" fmla="*/ 2146971 w 18288000"/>
              <a:gd name="connsiteY4976" fmla="*/ 4934426 h 5618895"/>
              <a:gd name="connsiteX4977" fmla="*/ 2181132 w 18288000"/>
              <a:gd name="connsiteY4977" fmla="*/ 4929593 h 5618895"/>
              <a:gd name="connsiteX4978" fmla="*/ 2193656 w 18288000"/>
              <a:gd name="connsiteY4978" fmla="*/ 4931587 h 5618895"/>
              <a:gd name="connsiteX4979" fmla="*/ 2222122 w 18288000"/>
              <a:gd name="connsiteY4979" fmla="*/ 4946393 h 5618895"/>
              <a:gd name="connsiteX4980" fmla="*/ 2197070 w 18288000"/>
              <a:gd name="connsiteY4980" fmla="*/ 4942406 h 5618895"/>
              <a:gd name="connsiteX4981" fmla="*/ 2164618 w 18288000"/>
              <a:gd name="connsiteY4981" fmla="*/ 4952648 h 5618895"/>
              <a:gd name="connsiteX4982" fmla="*/ 2108821 w 18288000"/>
              <a:gd name="connsiteY4982" fmla="*/ 4964308 h 5618895"/>
              <a:gd name="connsiteX4983" fmla="*/ 2011621 w 18288000"/>
              <a:gd name="connsiteY4983" fmla="*/ 4957964 h 5618895"/>
              <a:gd name="connsiteX4984" fmla="*/ 2009571 w 18288000"/>
              <a:gd name="connsiteY4984" fmla="*/ 4961515 h 5618895"/>
              <a:gd name="connsiteX4985" fmla="*/ 1998613 w 18288000"/>
              <a:gd name="connsiteY4985" fmla="*/ 4964451 h 5618895"/>
              <a:gd name="connsiteX4986" fmla="*/ 2040294 w 18288000"/>
              <a:gd name="connsiteY4986" fmla="*/ 4988516 h 5618895"/>
              <a:gd name="connsiteX4987" fmla="*/ 2100953 w 18288000"/>
              <a:gd name="connsiteY4987" fmla="*/ 4995751 h 5618895"/>
              <a:gd name="connsiteX4988" fmla="*/ 2110442 w 18288000"/>
              <a:gd name="connsiteY4988" fmla="*/ 4987336 h 5618895"/>
              <a:gd name="connsiteX4989" fmla="*/ 2108973 w 18288000"/>
              <a:gd name="connsiteY4989" fmla="*/ 4981856 h 5618895"/>
              <a:gd name="connsiteX4990" fmla="*/ 2116994 w 18288000"/>
              <a:gd name="connsiteY4990" fmla="*/ 4967964 h 5618895"/>
              <a:gd name="connsiteX4991" fmla="*/ 2119930 w 18288000"/>
              <a:gd name="connsiteY4991" fmla="*/ 4978920 h 5618895"/>
              <a:gd name="connsiteX4992" fmla="*/ 2122867 w 18288000"/>
              <a:gd name="connsiteY4992" fmla="*/ 4989879 h 5618895"/>
              <a:gd name="connsiteX4993" fmla="*/ 2136759 w 18288000"/>
              <a:gd name="connsiteY4993" fmla="*/ 4997899 h 5618895"/>
              <a:gd name="connsiteX4994" fmla="*/ 2142632 w 18288000"/>
              <a:gd name="connsiteY4994" fmla="*/ 5019814 h 5618895"/>
              <a:gd name="connsiteX4995" fmla="*/ 2145567 w 18288000"/>
              <a:gd name="connsiteY4995" fmla="*/ 5030771 h 5618895"/>
              <a:gd name="connsiteX4996" fmla="*/ 2123654 w 18288000"/>
              <a:gd name="connsiteY4996" fmla="*/ 5036643 h 5618895"/>
              <a:gd name="connsiteX4997" fmla="*/ 2101739 w 18288000"/>
              <a:gd name="connsiteY4997" fmla="*/ 5042515 h 5618895"/>
              <a:gd name="connsiteX4998" fmla="*/ 2090781 w 18288000"/>
              <a:gd name="connsiteY4998" fmla="*/ 5045451 h 5618895"/>
              <a:gd name="connsiteX4999" fmla="*/ 2076887 w 18288000"/>
              <a:gd name="connsiteY4999" fmla="*/ 5037430 h 5618895"/>
              <a:gd name="connsiteX5000" fmla="*/ 2046558 w 18288000"/>
              <a:gd name="connsiteY5000" fmla="*/ 5033812 h 5618895"/>
              <a:gd name="connsiteX5001" fmla="*/ 2028655 w 18288000"/>
              <a:gd name="connsiteY5001" fmla="*/ 5032738 h 5618895"/>
              <a:gd name="connsiteX5002" fmla="*/ 2016229 w 18288000"/>
              <a:gd name="connsiteY5002" fmla="*/ 5030195 h 5618895"/>
              <a:gd name="connsiteX5003" fmla="*/ 1994315 w 18288000"/>
              <a:gd name="connsiteY5003" fmla="*/ 5036067 h 5618895"/>
              <a:gd name="connsiteX5004" fmla="*/ 1981889 w 18288000"/>
              <a:gd name="connsiteY5004" fmla="*/ 5033524 h 5618895"/>
              <a:gd name="connsiteX5005" fmla="*/ 1969465 w 18288000"/>
              <a:gd name="connsiteY5005" fmla="*/ 5030983 h 5618895"/>
              <a:gd name="connsiteX5006" fmla="*/ 1940603 w 18288000"/>
              <a:gd name="connsiteY5006" fmla="*/ 5032844 h 5618895"/>
              <a:gd name="connsiteX5007" fmla="*/ 1911742 w 18288000"/>
              <a:gd name="connsiteY5007" fmla="*/ 5034704 h 5618895"/>
              <a:gd name="connsiteX5008" fmla="*/ 1859498 w 18288000"/>
              <a:gd name="connsiteY5008" fmla="*/ 5036960 h 5618895"/>
              <a:gd name="connsiteX5009" fmla="*/ 1829169 w 18288000"/>
              <a:gd name="connsiteY5009" fmla="*/ 5033342 h 5618895"/>
              <a:gd name="connsiteX5010" fmla="*/ 1804319 w 18288000"/>
              <a:gd name="connsiteY5010" fmla="*/ 5028257 h 5618895"/>
              <a:gd name="connsiteX5011" fmla="*/ 1791894 w 18288000"/>
              <a:gd name="connsiteY5011" fmla="*/ 5025714 h 5618895"/>
              <a:gd name="connsiteX5012" fmla="*/ 1768511 w 18288000"/>
              <a:gd name="connsiteY5012" fmla="*/ 5026107 h 5618895"/>
              <a:gd name="connsiteX5013" fmla="*/ 1727617 w 18288000"/>
              <a:gd name="connsiteY5013" fmla="*/ 5048809 h 5618895"/>
              <a:gd name="connsiteX5014" fmla="*/ 1751000 w 18288000"/>
              <a:gd name="connsiteY5014" fmla="*/ 5048416 h 5618895"/>
              <a:gd name="connsiteX5015" fmla="*/ 1782404 w 18288000"/>
              <a:gd name="connsiteY5015" fmla="*/ 5034129 h 5618895"/>
              <a:gd name="connsiteX5016" fmla="*/ 1810190 w 18288000"/>
              <a:gd name="connsiteY5016" fmla="*/ 5050172 h 5618895"/>
              <a:gd name="connsiteX5017" fmla="*/ 1870849 w 18288000"/>
              <a:gd name="connsiteY5017" fmla="*/ 5057407 h 5618895"/>
              <a:gd name="connsiteX5018" fmla="*/ 1888752 w 18288000"/>
              <a:gd name="connsiteY5018" fmla="*/ 5058480 h 5618895"/>
              <a:gd name="connsiteX5019" fmla="*/ 1917614 w 18288000"/>
              <a:gd name="connsiteY5019" fmla="*/ 5056619 h 5618895"/>
              <a:gd name="connsiteX5020" fmla="*/ 1989229 w 18288000"/>
              <a:gd name="connsiteY5020" fmla="*/ 5060918 h 5618895"/>
              <a:gd name="connsiteX5021" fmla="*/ 2003123 w 18288000"/>
              <a:gd name="connsiteY5021" fmla="*/ 5068938 h 5618895"/>
              <a:gd name="connsiteX5022" fmla="*/ 2007134 w 18288000"/>
              <a:gd name="connsiteY5022" fmla="*/ 5061992 h 5618895"/>
              <a:gd name="connsiteX5023" fmla="*/ 2014080 w 18288000"/>
              <a:gd name="connsiteY5023" fmla="*/ 5066003 h 5618895"/>
              <a:gd name="connsiteX5024" fmla="*/ 2006061 w 18288000"/>
              <a:gd name="connsiteY5024" fmla="*/ 5079897 h 5618895"/>
              <a:gd name="connsiteX5025" fmla="*/ 1989622 w 18288000"/>
              <a:gd name="connsiteY5025" fmla="*/ 5084301 h 5618895"/>
              <a:gd name="connsiteX5026" fmla="*/ 1984145 w 18288000"/>
              <a:gd name="connsiteY5026" fmla="*/ 5085769 h 5618895"/>
              <a:gd name="connsiteX5027" fmla="*/ 1987080 w 18288000"/>
              <a:gd name="connsiteY5027" fmla="*/ 5096725 h 5618895"/>
              <a:gd name="connsiteX5028" fmla="*/ 1990016 w 18288000"/>
              <a:gd name="connsiteY5028" fmla="*/ 5107682 h 5618895"/>
              <a:gd name="connsiteX5029" fmla="*/ 1977591 w 18288000"/>
              <a:gd name="connsiteY5029" fmla="*/ 5105141 h 5618895"/>
              <a:gd name="connsiteX5030" fmla="*/ 1965166 w 18288000"/>
              <a:gd name="connsiteY5030" fmla="*/ 5102597 h 5618895"/>
              <a:gd name="connsiteX5031" fmla="*/ 1951273 w 18288000"/>
              <a:gd name="connsiteY5031" fmla="*/ 5094577 h 5618895"/>
              <a:gd name="connsiteX5032" fmla="*/ 1944326 w 18288000"/>
              <a:gd name="connsiteY5032" fmla="*/ 5090566 h 5618895"/>
              <a:gd name="connsiteX5033" fmla="*/ 1937380 w 18288000"/>
              <a:gd name="connsiteY5033" fmla="*/ 5086555 h 5618895"/>
              <a:gd name="connsiteX5034" fmla="*/ 1898636 w 18288000"/>
              <a:gd name="connsiteY5034" fmla="*/ 5073448 h 5618895"/>
              <a:gd name="connsiteX5035" fmla="*/ 1862828 w 18288000"/>
              <a:gd name="connsiteY5035" fmla="*/ 5071299 h 5618895"/>
              <a:gd name="connsiteX5036" fmla="*/ 1829955 w 18288000"/>
              <a:gd name="connsiteY5036" fmla="*/ 5080107 h 5618895"/>
              <a:gd name="connsiteX5037" fmla="*/ 1805106 w 18288000"/>
              <a:gd name="connsiteY5037" fmla="*/ 5075022 h 5618895"/>
              <a:gd name="connsiteX5038" fmla="*/ 1794148 w 18288000"/>
              <a:gd name="connsiteY5038" fmla="*/ 5077959 h 5618895"/>
              <a:gd name="connsiteX5039" fmla="*/ 1772233 w 18288000"/>
              <a:gd name="connsiteY5039" fmla="*/ 5083831 h 5618895"/>
              <a:gd name="connsiteX5040" fmla="*/ 1725470 w 18288000"/>
              <a:gd name="connsiteY5040" fmla="*/ 5084616 h 5618895"/>
              <a:gd name="connsiteX5041" fmla="*/ 1702086 w 18288000"/>
              <a:gd name="connsiteY5041" fmla="*/ 5085009 h 5618895"/>
              <a:gd name="connsiteX5042" fmla="*/ 1620981 w 18288000"/>
              <a:gd name="connsiteY5042" fmla="*/ 5089126 h 5618895"/>
              <a:gd name="connsiteX5043" fmla="*/ 1447814 w 18288000"/>
              <a:gd name="connsiteY5043" fmla="*/ 5100293 h 5618895"/>
              <a:gd name="connsiteX5044" fmla="*/ 1365241 w 18288000"/>
              <a:gd name="connsiteY5044" fmla="*/ 5098931 h 5618895"/>
              <a:gd name="connsiteX5045" fmla="*/ 1332369 w 18288000"/>
              <a:gd name="connsiteY5045" fmla="*/ 5107739 h 5618895"/>
              <a:gd name="connsiteX5046" fmla="*/ 1279734 w 18288000"/>
              <a:gd name="connsiteY5046" fmla="*/ 5086611 h 5618895"/>
              <a:gd name="connsiteX5047" fmla="*/ 1197160 w 18288000"/>
              <a:gd name="connsiteY5047" fmla="*/ 5085248 h 5618895"/>
              <a:gd name="connsiteX5048" fmla="*/ 1186203 w 18288000"/>
              <a:gd name="connsiteY5048" fmla="*/ 5088184 h 5618895"/>
              <a:gd name="connsiteX5049" fmla="*/ 1161354 w 18288000"/>
              <a:gd name="connsiteY5049" fmla="*/ 5083100 h 5618895"/>
              <a:gd name="connsiteX5050" fmla="*/ 1158416 w 18288000"/>
              <a:gd name="connsiteY5050" fmla="*/ 5072141 h 5618895"/>
              <a:gd name="connsiteX5051" fmla="*/ 1108715 w 18288000"/>
              <a:gd name="connsiteY5051" fmla="*/ 5061972 h 5618895"/>
              <a:gd name="connsiteX5052" fmla="*/ 1072908 w 18288000"/>
              <a:gd name="connsiteY5052" fmla="*/ 5059822 h 5618895"/>
              <a:gd name="connsiteX5053" fmla="*/ 1037100 w 18288000"/>
              <a:gd name="connsiteY5053" fmla="*/ 5057673 h 5618895"/>
              <a:gd name="connsiteX5054" fmla="*/ 1012249 w 18288000"/>
              <a:gd name="connsiteY5054" fmla="*/ 5052587 h 5618895"/>
              <a:gd name="connsiteX5055" fmla="*/ 990334 w 18288000"/>
              <a:gd name="connsiteY5055" fmla="*/ 5058459 h 5618895"/>
              <a:gd name="connsiteX5056" fmla="*/ 987399 w 18288000"/>
              <a:gd name="connsiteY5056" fmla="*/ 5047502 h 5618895"/>
              <a:gd name="connsiteX5057" fmla="*/ 1006378 w 18288000"/>
              <a:gd name="connsiteY5057" fmla="*/ 5030674 h 5618895"/>
              <a:gd name="connsiteX5058" fmla="*/ 984463 w 18288000"/>
              <a:gd name="connsiteY5058" fmla="*/ 5036546 h 5618895"/>
              <a:gd name="connsiteX5059" fmla="*/ 937697 w 18288000"/>
              <a:gd name="connsiteY5059" fmla="*/ 5037332 h 5618895"/>
              <a:gd name="connsiteX5060" fmla="*/ 929677 w 18288000"/>
              <a:gd name="connsiteY5060" fmla="*/ 5051226 h 5618895"/>
              <a:gd name="connsiteX5061" fmla="*/ 926740 w 18288000"/>
              <a:gd name="connsiteY5061" fmla="*/ 5040267 h 5618895"/>
              <a:gd name="connsiteX5062" fmla="*/ 904825 w 18288000"/>
              <a:gd name="connsiteY5062" fmla="*/ 5046139 h 5618895"/>
              <a:gd name="connsiteX5063" fmla="*/ 882911 w 18288000"/>
              <a:gd name="connsiteY5063" fmla="*/ 5052012 h 5618895"/>
              <a:gd name="connsiteX5064" fmla="*/ 885847 w 18288000"/>
              <a:gd name="connsiteY5064" fmla="*/ 5062970 h 5618895"/>
              <a:gd name="connsiteX5065" fmla="*/ 934080 w 18288000"/>
              <a:gd name="connsiteY5065" fmla="*/ 5067662 h 5618895"/>
              <a:gd name="connsiteX5066" fmla="*/ 947973 w 18288000"/>
              <a:gd name="connsiteY5066" fmla="*/ 5075682 h 5618895"/>
              <a:gd name="connsiteX5067" fmla="*/ 968812 w 18288000"/>
              <a:gd name="connsiteY5067" fmla="*/ 5087714 h 5618895"/>
              <a:gd name="connsiteX5068" fmla="*/ 999143 w 18288000"/>
              <a:gd name="connsiteY5068" fmla="*/ 5091332 h 5618895"/>
              <a:gd name="connsiteX5069" fmla="*/ 996206 w 18288000"/>
              <a:gd name="connsiteY5069" fmla="*/ 5080374 h 5618895"/>
              <a:gd name="connsiteX5070" fmla="*/ 1004227 w 18288000"/>
              <a:gd name="connsiteY5070" fmla="*/ 5066481 h 5618895"/>
              <a:gd name="connsiteX5071" fmla="*/ 1029078 w 18288000"/>
              <a:gd name="connsiteY5071" fmla="*/ 5071566 h 5618895"/>
              <a:gd name="connsiteX5072" fmla="*/ 1041504 w 18288000"/>
              <a:gd name="connsiteY5072" fmla="*/ 5074109 h 5618895"/>
              <a:gd name="connsiteX5073" fmla="*/ 1048451 w 18288000"/>
              <a:gd name="connsiteY5073" fmla="*/ 5078120 h 5618895"/>
              <a:gd name="connsiteX5074" fmla="*/ 1064886 w 18288000"/>
              <a:gd name="connsiteY5074" fmla="*/ 5073716 h 5618895"/>
              <a:gd name="connsiteX5075" fmla="*/ 1107641 w 18288000"/>
              <a:gd name="connsiteY5075" fmla="*/ 5079876 h 5618895"/>
              <a:gd name="connsiteX5076" fmla="*/ 1142374 w 18288000"/>
              <a:gd name="connsiteY5076" fmla="*/ 5099928 h 5618895"/>
              <a:gd name="connsiteX5077" fmla="*/ 1154799 w 18288000"/>
              <a:gd name="connsiteY5077" fmla="*/ 5102472 h 5618895"/>
              <a:gd name="connsiteX5078" fmla="*/ 1167225 w 18288000"/>
              <a:gd name="connsiteY5078" fmla="*/ 5105014 h 5618895"/>
              <a:gd name="connsiteX5079" fmla="*/ 1178182 w 18288000"/>
              <a:gd name="connsiteY5079" fmla="*/ 5102078 h 5618895"/>
              <a:gd name="connsiteX5080" fmla="*/ 1189138 w 18288000"/>
              <a:gd name="connsiteY5080" fmla="*/ 5099142 h 5618895"/>
              <a:gd name="connsiteX5081" fmla="*/ 1274647 w 18288000"/>
              <a:gd name="connsiteY5081" fmla="*/ 5111462 h 5618895"/>
              <a:gd name="connsiteX5082" fmla="*/ 1321413 w 18288000"/>
              <a:gd name="connsiteY5082" fmla="*/ 5110675 h 5618895"/>
              <a:gd name="connsiteX5083" fmla="*/ 1373656 w 18288000"/>
              <a:gd name="connsiteY5083" fmla="*/ 5108421 h 5618895"/>
              <a:gd name="connsiteX5084" fmla="*/ 1439793 w 18288000"/>
              <a:gd name="connsiteY5084" fmla="*/ 5114186 h 5618895"/>
              <a:gd name="connsiteX5085" fmla="*/ 1539196 w 18288000"/>
              <a:gd name="connsiteY5085" fmla="*/ 5134528 h 5618895"/>
              <a:gd name="connsiteX5086" fmla="*/ 1528237 w 18288000"/>
              <a:gd name="connsiteY5086" fmla="*/ 5137464 h 5618895"/>
              <a:gd name="connsiteX5087" fmla="*/ 1517280 w 18288000"/>
              <a:gd name="connsiteY5087" fmla="*/ 5140400 h 5618895"/>
              <a:gd name="connsiteX5088" fmla="*/ 1503387 w 18288000"/>
              <a:gd name="connsiteY5088" fmla="*/ 5132379 h 5618895"/>
              <a:gd name="connsiteX5089" fmla="*/ 1485484 w 18288000"/>
              <a:gd name="connsiteY5089" fmla="*/ 5131304 h 5618895"/>
              <a:gd name="connsiteX5090" fmla="*/ 1460634 w 18288000"/>
              <a:gd name="connsiteY5090" fmla="*/ 5126219 h 5618895"/>
              <a:gd name="connsiteX5091" fmla="*/ 1431773 w 18288000"/>
              <a:gd name="connsiteY5091" fmla="*/ 5128080 h 5618895"/>
              <a:gd name="connsiteX5092" fmla="*/ 1459558 w 18288000"/>
              <a:gd name="connsiteY5092" fmla="*/ 5144123 h 5618895"/>
              <a:gd name="connsiteX5093" fmla="*/ 1470515 w 18288000"/>
              <a:gd name="connsiteY5093" fmla="*/ 5141187 h 5618895"/>
              <a:gd name="connsiteX5094" fmla="*/ 1507791 w 18288000"/>
              <a:gd name="connsiteY5094" fmla="*/ 5148815 h 5618895"/>
              <a:gd name="connsiteX5095" fmla="*/ 1553088 w 18288000"/>
              <a:gd name="connsiteY5095" fmla="*/ 5142550 h 5618895"/>
              <a:gd name="connsiteX5096" fmla="*/ 1557099 w 18288000"/>
              <a:gd name="connsiteY5096" fmla="*/ 5135603 h 5618895"/>
              <a:gd name="connsiteX5097" fmla="*/ 1561110 w 18288000"/>
              <a:gd name="connsiteY5097" fmla="*/ 5128656 h 5618895"/>
              <a:gd name="connsiteX5098" fmla="*/ 1596918 w 18288000"/>
              <a:gd name="connsiteY5098" fmla="*/ 5130806 h 5618895"/>
              <a:gd name="connsiteX5099" fmla="*/ 1612278 w 18288000"/>
              <a:gd name="connsiteY5099" fmla="*/ 5144306 h 5618895"/>
              <a:gd name="connsiteX5100" fmla="*/ 1626172 w 18288000"/>
              <a:gd name="connsiteY5100" fmla="*/ 5152326 h 5618895"/>
              <a:gd name="connsiteX5101" fmla="*/ 1649555 w 18288000"/>
              <a:gd name="connsiteY5101" fmla="*/ 5151934 h 5618895"/>
              <a:gd name="connsiteX5102" fmla="*/ 1671468 w 18288000"/>
              <a:gd name="connsiteY5102" fmla="*/ 5146062 h 5618895"/>
              <a:gd name="connsiteX5103" fmla="*/ 1696320 w 18288000"/>
              <a:gd name="connsiteY5103" fmla="*/ 5151146 h 5618895"/>
              <a:gd name="connsiteX5104" fmla="*/ 1699255 w 18288000"/>
              <a:gd name="connsiteY5104" fmla="*/ 5162105 h 5618895"/>
              <a:gd name="connsiteX5105" fmla="*/ 1713149 w 18288000"/>
              <a:gd name="connsiteY5105" fmla="*/ 5170125 h 5618895"/>
              <a:gd name="connsiteX5106" fmla="*/ 1725574 w 18288000"/>
              <a:gd name="connsiteY5106" fmla="*/ 5172668 h 5618895"/>
              <a:gd name="connsiteX5107" fmla="*/ 1647405 w 18288000"/>
              <a:gd name="connsiteY5107" fmla="*/ 5187741 h 5618895"/>
              <a:gd name="connsiteX5108" fmla="*/ 1603577 w 18288000"/>
              <a:gd name="connsiteY5108" fmla="*/ 5199485 h 5618895"/>
              <a:gd name="connsiteX5109" fmla="*/ 1578727 w 18288000"/>
              <a:gd name="connsiteY5109" fmla="*/ 5194401 h 5618895"/>
              <a:gd name="connsiteX5110" fmla="*/ 1567768 w 18288000"/>
              <a:gd name="connsiteY5110" fmla="*/ 5197337 h 5618895"/>
              <a:gd name="connsiteX5111" fmla="*/ 1570704 w 18288000"/>
              <a:gd name="connsiteY5111" fmla="*/ 5208293 h 5618895"/>
              <a:gd name="connsiteX5112" fmla="*/ 1568163 w 18288000"/>
              <a:gd name="connsiteY5112" fmla="*/ 5220717 h 5618895"/>
              <a:gd name="connsiteX5113" fmla="*/ 1548789 w 18288000"/>
              <a:gd name="connsiteY5113" fmla="*/ 5214165 h 5618895"/>
              <a:gd name="connsiteX5114" fmla="*/ 1537832 w 18288000"/>
              <a:gd name="connsiteY5114" fmla="*/ 5217101 h 5618895"/>
              <a:gd name="connsiteX5115" fmla="*/ 1526875 w 18288000"/>
              <a:gd name="connsiteY5115" fmla="*/ 5220037 h 5618895"/>
              <a:gd name="connsiteX5116" fmla="*/ 1518461 w 18288000"/>
              <a:gd name="connsiteY5116" fmla="*/ 5210549 h 5618895"/>
              <a:gd name="connsiteX5117" fmla="*/ 1515524 w 18288000"/>
              <a:gd name="connsiteY5117" fmla="*/ 5199590 h 5618895"/>
              <a:gd name="connsiteX5118" fmla="*/ 1512981 w 18288000"/>
              <a:gd name="connsiteY5118" fmla="*/ 5212017 h 5618895"/>
              <a:gd name="connsiteX5119" fmla="*/ 1499089 w 18288000"/>
              <a:gd name="connsiteY5119" fmla="*/ 5203994 h 5618895"/>
              <a:gd name="connsiteX5120" fmla="*/ 1477174 w 18288000"/>
              <a:gd name="connsiteY5120" fmla="*/ 5209866 h 5618895"/>
              <a:gd name="connsiteX5121" fmla="*/ 1466217 w 18288000"/>
              <a:gd name="connsiteY5121" fmla="*/ 5212802 h 5618895"/>
              <a:gd name="connsiteX5122" fmla="*/ 1474238 w 18288000"/>
              <a:gd name="connsiteY5122" fmla="*/ 5198910 h 5618895"/>
              <a:gd name="connsiteX5123" fmla="*/ 1449388 w 18288000"/>
              <a:gd name="connsiteY5123" fmla="*/ 5193823 h 5618895"/>
              <a:gd name="connsiteX5124" fmla="*/ 1427473 w 18288000"/>
              <a:gd name="connsiteY5124" fmla="*/ 5199695 h 5618895"/>
              <a:gd name="connsiteX5125" fmla="*/ 1441366 w 18288000"/>
              <a:gd name="connsiteY5125" fmla="*/ 5207718 h 5618895"/>
              <a:gd name="connsiteX5126" fmla="*/ 1419452 w 18288000"/>
              <a:gd name="connsiteY5126" fmla="*/ 5213590 h 5618895"/>
              <a:gd name="connsiteX5127" fmla="*/ 1403016 w 18288000"/>
              <a:gd name="connsiteY5127" fmla="*/ 5217994 h 5618895"/>
              <a:gd name="connsiteX5128" fmla="*/ 1411431 w 18288000"/>
              <a:gd name="connsiteY5128" fmla="*/ 5227482 h 5618895"/>
              <a:gd name="connsiteX5129" fmla="*/ 1403409 w 18288000"/>
              <a:gd name="connsiteY5129" fmla="*/ 5241377 h 5618895"/>
              <a:gd name="connsiteX5130" fmla="*/ 1394995 w 18288000"/>
              <a:gd name="connsiteY5130" fmla="*/ 5231886 h 5618895"/>
              <a:gd name="connsiteX5131" fmla="*/ 1386580 w 18288000"/>
              <a:gd name="connsiteY5131" fmla="*/ 5222397 h 5618895"/>
              <a:gd name="connsiteX5132" fmla="*/ 1372687 w 18288000"/>
              <a:gd name="connsiteY5132" fmla="*/ 5214375 h 5618895"/>
              <a:gd name="connsiteX5133" fmla="*/ 1380708 w 18288000"/>
              <a:gd name="connsiteY5133" fmla="*/ 5200483 h 5618895"/>
              <a:gd name="connsiteX5134" fmla="*/ 1333943 w 18288000"/>
              <a:gd name="connsiteY5134" fmla="*/ 5201270 h 5618895"/>
              <a:gd name="connsiteX5135" fmla="*/ 1279156 w 18288000"/>
              <a:gd name="connsiteY5135" fmla="*/ 5215950 h 5618895"/>
              <a:gd name="connsiteX5136" fmla="*/ 1257243 w 18288000"/>
              <a:gd name="connsiteY5136" fmla="*/ 5221822 h 5618895"/>
              <a:gd name="connsiteX5137" fmla="*/ 1280624 w 18288000"/>
              <a:gd name="connsiteY5137" fmla="*/ 5221427 h 5618895"/>
              <a:gd name="connsiteX5138" fmla="*/ 1293050 w 18288000"/>
              <a:gd name="connsiteY5138" fmla="*/ 5223970 h 5618895"/>
              <a:gd name="connsiteX5139" fmla="*/ 1285028 w 18288000"/>
              <a:gd name="connsiteY5139" fmla="*/ 5237863 h 5618895"/>
              <a:gd name="connsiteX5140" fmla="*/ 1238264 w 18288000"/>
              <a:gd name="connsiteY5140" fmla="*/ 5238650 h 5618895"/>
              <a:gd name="connsiteX5141" fmla="*/ 1235329 w 18288000"/>
              <a:gd name="connsiteY5141" fmla="*/ 5227694 h 5618895"/>
              <a:gd name="connsiteX5142" fmla="*/ 1218498 w 18288000"/>
              <a:gd name="connsiteY5142" fmla="*/ 5208715 h 5618895"/>
              <a:gd name="connsiteX5143" fmla="*/ 1204606 w 18288000"/>
              <a:gd name="connsiteY5143" fmla="*/ 5200693 h 5618895"/>
              <a:gd name="connsiteX5144" fmla="*/ 1160775 w 18288000"/>
              <a:gd name="connsiteY5144" fmla="*/ 5212437 h 5618895"/>
              <a:gd name="connsiteX5145" fmla="*/ 1141799 w 18288000"/>
              <a:gd name="connsiteY5145" fmla="*/ 5229267 h 5618895"/>
              <a:gd name="connsiteX5146" fmla="*/ 1152755 w 18288000"/>
              <a:gd name="connsiteY5146" fmla="*/ 5226331 h 5618895"/>
              <a:gd name="connsiteX5147" fmla="*/ 1177606 w 18288000"/>
              <a:gd name="connsiteY5147" fmla="*/ 5231415 h 5618895"/>
              <a:gd name="connsiteX5148" fmla="*/ 1180543 w 18288000"/>
              <a:gd name="connsiteY5148" fmla="*/ 5242374 h 5618895"/>
              <a:gd name="connsiteX5149" fmla="*/ 1144734 w 18288000"/>
              <a:gd name="connsiteY5149" fmla="*/ 5240223 h 5618895"/>
              <a:gd name="connsiteX5150" fmla="*/ 1106385 w 18288000"/>
              <a:gd name="connsiteY5150" fmla="*/ 5250499 h 5618895"/>
              <a:gd name="connsiteX5151" fmla="*/ 1097969 w 18288000"/>
              <a:gd name="connsiteY5151" fmla="*/ 5241011 h 5618895"/>
              <a:gd name="connsiteX5152" fmla="*/ 1105989 w 18288000"/>
              <a:gd name="connsiteY5152" fmla="*/ 5227117 h 5618895"/>
              <a:gd name="connsiteX5153" fmla="*/ 1114011 w 18288000"/>
              <a:gd name="connsiteY5153" fmla="*/ 5213224 h 5618895"/>
              <a:gd name="connsiteX5154" fmla="*/ 1124968 w 18288000"/>
              <a:gd name="connsiteY5154" fmla="*/ 5210288 h 5618895"/>
              <a:gd name="connsiteX5155" fmla="*/ 1130447 w 18288000"/>
              <a:gd name="connsiteY5155" fmla="*/ 5208820 h 5618895"/>
              <a:gd name="connsiteX5156" fmla="*/ 1134458 w 18288000"/>
              <a:gd name="connsiteY5156" fmla="*/ 5201873 h 5618895"/>
              <a:gd name="connsiteX5157" fmla="*/ 1122032 w 18288000"/>
              <a:gd name="connsiteY5157" fmla="*/ 5199330 h 5618895"/>
              <a:gd name="connsiteX5158" fmla="*/ 1100117 w 18288000"/>
              <a:gd name="connsiteY5158" fmla="*/ 5205202 h 5618895"/>
              <a:gd name="connsiteX5159" fmla="*/ 1076736 w 18288000"/>
              <a:gd name="connsiteY5159" fmla="*/ 5205596 h 5618895"/>
              <a:gd name="connsiteX5160" fmla="*/ 1064310 w 18288000"/>
              <a:gd name="connsiteY5160" fmla="*/ 5203053 h 5618895"/>
              <a:gd name="connsiteX5161" fmla="*/ 1006588 w 18288000"/>
              <a:gd name="connsiteY5161" fmla="*/ 5206776 h 5618895"/>
              <a:gd name="connsiteX5162" fmla="*/ 995631 w 18288000"/>
              <a:gd name="connsiteY5162" fmla="*/ 5209712 h 5618895"/>
              <a:gd name="connsiteX5163" fmla="*/ 1034374 w 18288000"/>
              <a:gd name="connsiteY5163" fmla="*/ 5222818 h 5618895"/>
              <a:gd name="connsiteX5164" fmla="*/ 1040246 w 18288000"/>
              <a:gd name="connsiteY5164" fmla="*/ 5244733 h 5618895"/>
              <a:gd name="connsiteX5165" fmla="*/ 989471 w 18288000"/>
              <a:gd name="connsiteY5165" fmla="*/ 5252467 h 5618895"/>
              <a:gd name="connsiteX5166" fmla="*/ 971566 w 18288000"/>
              <a:gd name="connsiteY5166" fmla="*/ 5251392 h 5618895"/>
              <a:gd name="connsiteX5167" fmla="*/ 949653 w 18288000"/>
              <a:gd name="connsiteY5167" fmla="*/ 5257264 h 5618895"/>
              <a:gd name="connsiteX5168" fmla="*/ 935758 w 18288000"/>
              <a:gd name="connsiteY5168" fmla="*/ 5249242 h 5618895"/>
              <a:gd name="connsiteX5169" fmla="*/ 921866 w 18288000"/>
              <a:gd name="connsiteY5169" fmla="*/ 5241221 h 5618895"/>
              <a:gd name="connsiteX5170" fmla="*/ 853185 w 18288000"/>
              <a:gd name="connsiteY5170" fmla="*/ 5247881 h 5618895"/>
              <a:gd name="connsiteX5171" fmla="*/ 880972 w 18288000"/>
              <a:gd name="connsiteY5171" fmla="*/ 5263922 h 5618895"/>
              <a:gd name="connsiteX5172" fmla="*/ 894866 w 18288000"/>
              <a:gd name="connsiteY5172" fmla="*/ 5271944 h 5618895"/>
              <a:gd name="connsiteX5173" fmla="*/ 883908 w 18288000"/>
              <a:gd name="connsiteY5173" fmla="*/ 5274880 h 5618895"/>
              <a:gd name="connsiteX5174" fmla="*/ 872951 w 18288000"/>
              <a:gd name="connsiteY5174" fmla="*/ 5277816 h 5618895"/>
              <a:gd name="connsiteX5175" fmla="*/ 848101 w 18288000"/>
              <a:gd name="connsiteY5175" fmla="*/ 5272730 h 5618895"/>
              <a:gd name="connsiteX5176" fmla="*/ 815229 w 18288000"/>
              <a:gd name="connsiteY5176" fmla="*/ 5281538 h 5618895"/>
              <a:gd name="connsiteX5177" fmla="*/ 812293 w 18288000"/>
              <a:gd name="connsiteY5177" fmla="*/ 5270581 h 5618895"/>
              <a:gd name="connsiteX5178" fmla="*/ 798399 w 18288000"/>
              <a:gd name="connsiteY5178" fmla="*/ 5262560 h 5618895"/>
              <a:gd name="connsiteX5179" fmla="*/ 834208 w 18288000"/>
              <a:gd name="connsiteY5179" fmla="*/ 5264709 h 5618895"/>
              <a:gd name="connsiteX5180" fmla="*/ 845164 w 18288000"/>
              <a:gd name="connsiteY5180" fmla="*/ 5261773 h 5618895"/>
              <a:gd name="connsiteX5181" fmla="*/ 806421 w 18288000"/>
              <a:gd name="connsiteY5181" fmla="*/ 5248666 h 5618895"/>
              <a:gd name="connsiteX5182" fmla="*/ 776486 w 18288000"/>
              <a:gd name="connsiteY5182" fmla="*/ 5268432 h 5618895"/>
              <a:gd name="connsiteX5183" fmla="*/ 765528 w 18288000"/>
              <a:gd name="connsiteY5183" fmla="*/ 5271368 h 5618895"/>
              <a:gd name="connsiteX5184" fmla="*/ 743613 w 18288000"/>
              <a:gd name="connsiteY5184" fmla="*/ 5277240 h 5618895"/>
              <a:gd name="connsiteX5185" fmla="*/ 731188 w 18288000"/>
              <a:gd name="connsiteY5185" fmla="*/ 5274697 h 5618895"/>
              <a:gd name="connsiteX5186" fmla="*/ 735199 w 18288000"/>
              <a:gd name="connsiteY5186" fmla="*/ 5267750 h 5618895"/>
              <a:gd name="connsiteX5187" fmla="*/ 751635 w 18288000"/>
              <a:gd name="connsiteY5187" fmla="*/ 5263346 h 5618895"/>
              <a:gd name="connsiteX5188" fmla="*/ 762591 w 18288000"/>
              <a:gd name="connsiteY5188" fmla="*/ 5260410 h 5618895"/>
              <a:gd name="connsiteX5189" fmla="*/ 712891 w 18288000"/>
              <a:gd name="connsiteY5189" fmla="*/ 5250239 h 5618895"/>
              <a:gd name="connsiteX5190" fmla="*/ 669062 w 18288000"/>
              <a:gd name="connsiteY5190" fmla="*/ 5261983 h 5618895"/>
              <a:gd name="connsiteX5191" fmla="*/ 677083 w 18288000"/>
              <a:gd name="connsiteY5191" fmla="*/ 5248091 h 5618895"/>
              <a:gd name="connsiteX5192" fmla="*/ 647147 w 18288000"/>
              <a:gd name="connsiteY5192" fmla="*/ 5267855 h 5618895"/>
              <a:gd name="connsiteX5193" fmla="*/ 644211 w 18288000"/>
              <a:gd name="connsiteY5193" fmla="*/ 5256899 h 5618895"/>
              <a:gd name="connsiteX5194" fmla="*/ 616819 w 18288000"/>
              <a:gd name="connsiteY5194" fmla="*/ 5264239 h 5618895"/>
              <a:gd name="connsiteX5195" fmla="*/ 597446 w 18288000"/>
              <a:gd name="connsiteY5195" fmla="*/ 5257686 h 5618895"/>
              <a:gd name="connsiteX5196" fmla="*/ 652232 w 18288000"/>
              <a:gd name="connsiteY5196" fmla="*/ 5243006 h 5618895"/>
              <a:gd name="connsiteX5197" fmla="*/ 728933 w 18288000"/>
              <a:gd name="connsiteY5197" fmla="*/ 5222454 h 5618895"/>
              <a:gd name="connsiteX5198" fmla="*/ 725997 w 18288000"/>
              <a:gd name="connsiteY5198" fmla="*/ 5211496 h 5618895"/>
              <a:gd name="connsiteX5199" fmla="*/ 700072 w 18288000"/>
              <a:gd name="connsiteY5199" fmla="*/ 5224315 h 5618895"/>
              <a:gd name="connsiteX5200" fmla="*/ 672679 w 18288000"/>
              <a:gd name="connsiteY5200" fmla="*/ 5231655 h 5618895"/>
              <a:gd name="connsiteX5201" fmla="*/ 660254 w 18288000"/>
              <a:gd name="connsiteY5201" fmla="*/ 5229112 h 5618895"/>
              <a:gd name="connsiteX5202" fmla="*/ 624446 w 18288000"/>
              <a:gd name="connsiteY5202" fmla="*/ 5226963 h 5618895"/>
              <a:gd name="connsiteX5203" fmla="*/ 585701 w 18288000"/>
              <a:gd name="connsiteY5203" fmla="*/ 5213857 h 5618895"/>
              <a:gd name="connsiteX5204" fmla="*/ 571809 w 18288000"/>
              <a:gd name="connsiteY5204" fmla="*/ 5205835 h 5618895"/>
              <a:gd name="connsiteX5205" fmla="*/ 560852 w 18288000"/>
              <a:gd name="connsiteY5205" fmla="*/ 5208771 h 5618895"/>
              <a:gd name="connsiteX5206" fmla="*/ 531990 w 18288000"/>
              <a:gd name="connsiteY5206" fmla="*/ 5210633 h 5618895"/>
              <a:gd name="connsiteX5207" fmla="*/ 514086 w 18288000"/>
              <a:gd name="connsiteY5207" fmla="*/ 5209557 h 5618895"/>
              <a:gd name="connsiteX5208" fmla="*/ 492172 w 18288000"/>
              <a:gd name="connsiteY5208" fmla="*/ 5215430 h 5618895"/>
              <a:gd name="connsiteX5209" fmla="*/ 456364 w 18288000"/>
              <a:gd name="connsiteY5209" fmla="*/ 5213281 h 5618895"/>
              <a:gd name="connsiteX5210" fmla="*/ 445408 w 18288000"/>
              <a:gd name="connsiteY5210" fmla="*/ 5216217 h 5618895"/>
              <a:gd name="connsiteX5211" fmla="*/ 434449 w 18288000"/>
              <a:gd name="connsiteY5211" fmla="*/ 5219153 h 5618895"/>
              <a:gd name="connsiteX5212" fmla="*/ 409598 w 18288000"/>
              <a:gd name="connsiteY5212" fmla="*/ 5214067 h 5618895"/>
              <a:gd name="connsiteX5213" fmla="*/ 405589 w 18288000"/>
              <a:gd name="connsiteY5213" fmla="*/ 5221014 h 5618895"/>
              <a:gd name="connsiteX5214" fmla="*/ 398642 w 18288000"/>
              <a:gd name="connsiteY5214" fmla="*/ 5217002 h 5618895"/>
              <a:gd name="connsiteX5215" fmla="*/ 387685 w 18288000"/>
              <a:gd name="connsiteY5215" fmla="*/ 5219938 h 5618895"/>
              <a:gd name="connsiteX5216" fmla="*/ 364303 w 18288000"/>
              <a:gd name="connsiteY5216" fmla="*/ 5220333 h 5618895"/>
              <a:gd name="connsiteX5217" fmla="*/ 351877 w 18288000"/>
              <a:gd name="connsiteY5217" fmla="*/ 5217790 h 5618895"/>
              <a:gd name="connsiteX5218" fmla="*/ 280261 w 18288000"/>
              <a:gd name="connsiteY5218" fmla="*/ 5213491 h 5618895"/>
              <a:gd name="connsiteX5219" fmla="*/ 241911 w 18288000"/>
              <a:gd name="connsiteY5219" fmla="*/ 5223767 h 5618895"/>
              <a:gd name="connsiteX5220" fmla="*/ 214517 w 18288000"/>
              <a:gd name="connsiteY5220" fmla="*/ 5231107 h 5618895"/>
              <a:gd name="connsiteX5221" fmla="*/ 203560 w 18288000"/>
              <a:gd name="connsiteY5221" fmla="*/ 5234043 h 5618895"/>
              <a:gd name="connsiteX5222" fmla="*/ 167753 w 18288000"/>
              <a:gd name="connsiteY5222" fmla="*/ 5231894 h 5618895"/>
              <a:gd name="connsiteX5223" fmla="*/ 155327 w 18288000"/>
              <a:gd name="connsiteY5223" fmla="*/ 5229351 h 5618895"/>
              <a:gd name="connsiteX5224" fmla="*/ 142902 w 18288000"/>
              <a:gd name="connsiteY5224" fmla="*/ 5226808 h 5618895"/>
              <a:gd name="connsiteX5225" fmla="*/ 118051 w 18288000"/>
              <a:gd name="connsiteY5225" fmla="*/ 5221723 h 5618895"/>
              <a:gd name="connsiteX5226" fmla="*/ 105626 w 18288000"/>
              <a:gd name="connsiteY5226" fmla="*/ 5219180 h 5618895"/>
              <a:gd name="connsiteX5227" fmla="*/ 104159 w 18288000"/>
              <a:gd name="connsiteY5227" fmla="*/ 5213703 h 5618895"/>
              <a:gd name="connsiteX5228" fmla="*/ 90264 w 18288000"/>
              <a:gd name="connsiteY5228" fmla="*/ 5205681 h 5618895"/>
              <a:gd name="connsiteX5229" fmla="*/ 65414 w 18288000"/>
              <a:gd name="connsiteY5229" fmla="*/ 5200596 h 5618895"/>
              <a:gd name="connsiteX5230" fmla="*/ 78915 w 18288000"/>
              <a:gd name="connsiteY5230" fmla="*/ 5185233 h 5618895"/>
              <a:gd name="connsiteX5231" fmla="*/ 95350 w 18288000"/>
              <a:gd name="connsiteY5231" fmla="*/ 5180829 h 5618895"/>
              <a:gd name="connsiteX5232" fmla="*/ 109243 w 18288000"/>
              <a:gd name="connsiteY5232" fmla="*/ 5188852 h 5618895"/>
              <a:gd name="connsiteX5233" fmla="*/ 131158 w 18288000"/>
              <a:gd name="connsiteY5233" fmla="*/ 5182980 h 5618895"/>
              <a:gd name="connsiteX5234" fmla="*/ 164030 w 18288000"/>
              <a:gd name="connsiteY5234" fmla="*/ 5174172 h 5618895"/>
              <a:gd name="connsiteX5235" fmla="*/ 139179 w 18288000"/>
              <a:gd name="connsiteY5235" fmla="*/ 5169086 h 5618895"/>
              <a:gd name="connsiteX5236" fmla="*/ 103371 w 18288000"/>
              <a:gd name="connsiteY5236" fmla="*/ 5166937 h 5618895"/>
              <a:gd name="connsiteX5237" fmla="*/ 100436 w 18288000"/>
              <a:gd name="connsiteY5237" fmla="*/ 5155981 h 5618895"/>
              <a:gd name="connsiteX5238" fmla="*/ 56606 w 18288000"/>
              <a:gd name="connsiteY5238" fmla="*/ 5167725 h 5618895"/>
              <a:gd name="connsiteX5239" fmla="*/ 48585 w 18288000"/>
              <a:gd name="connsiteY5239" fmla="*/ 5181617 h 5618895"/>
              <a:gd name="connsiteX5240" fmla="*/ 44574 w 18288000"/>
              <a:gd name="connsiteY5240" fmla="*/ 5188564 h 5618895"/>
              <a:gd name="connsiteX5241" fmla="*/ 37628 w 18288000"/>
              <a:gd name="connsiteY5241" fmla="*/ 5184553 h 5618895"/>
              <a:gd name="connsiteX5242" fmla="*/ 40564 w 18288000"/>
              <a:gd name="connsiteY5242" fmla="*/ 5195509 h 5618895"/>
              <a:gd name="connsiteX5243" fmla="*/ 29606 w 18288000"/>
              <a:gd name="connsiteY5243" fmla="*/ 5198446 h 5618895"/>
              <a:gd name="connsiteX5244" fmla="*/ 0 w 18288000"/>
              <a:gd name="connsiteY5244" fmla="*/ 5196669 h 5618895"/>
              <a:gd name="connsiteX5245" fmla="*/ 0 w 18288000"/>
              <a:gd name="connsiteY5245" fmla="*/ 5058253 h 5618895"/>
              <a:gd name="connsiteX5246" fmla="*/ 24310 w 18288000"/>
              <a:gd name="connsiteY5246" fmla="*/ 5047194 h 5618895"/>
              <a:gd name="connsiteX5247" fmla="*/ 10417 w 18288000"/>
              <a:gd name="connsiteY5247" fmla="*/ 5039173 h 5618895"/>
              <a:gd name="connsiteX5248" fmla="*/ 0 w 18288000"/>
              <a:gd name="connsiteY5248" fmla="*/ 5046050 h 561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</a:cxnLst>
            <a:rect l="l" t="t" r="r" b="b"/>
            <a:pathLst>
              <a:path w="18288000" h="5618895">
                <a:moveTo>
                  <a:pt x="2874047" y="5601869"/>
                </a:moveTo>
                <a:cubicBezTo>
                  <a:pt x="2890125" y="5603433"/>
                  <a:pt x="2902794" y="5606889"/>
                  <a:pt x="2912057" y="5612236"/>
                </a:cubicBezTo>
                <a:lnTo>
                  <a:pt x="2843378" y="5618895"/>
                </a:lnTo>
                <a:cubicBezTo>
                  <a:pt x="2834115" y="5613548"/>
                  <a:pt x="2824854" y="5608200"/>
                  <a:pt x="2815591" y="5602852"/>
                </a:cubicBezTo>
                <a:cubicBezTo>
                  <a:pt x="2838484" y="5600633"/>
                  <a:pt x="2857969" y="5600305"/>
                  <a:pt x="2874047" y="5601869"/>
                </a:cubicBezTo>
                <a:close/>
                <a:moveTo>
                  <a:pt x="1954054" y="5587078"/>
                </a:moveTo>
                <a:lnTo>
                  <a:pt x="1978905" y="5592163"/>
                </a:lnTo>
                <a:cubicBezTo>
                  <a:pt x="1971601" y="5594120"/>
                  <a:pt x="1965632" y="5593762"/>
                  <a:pt x="1961001" y="5591087"/>
                </a:cubicBezTo>
                <a:cubicBezTo>
                  <a:pt x="1956371" y="5588414"/>
                  <a:pt x="1954054" y="5587078"/>
                  <a:pt x="1954054" y="5587078"/>
                </a:cubicBezTo>
                <a:close/>
                <a:moveTo>
                  <a:pt x="1142220" y="5581473"/>
                </a:moveTo>
                <a:lnTo>
                  <a:pt x="1167069" y="5586557"/>
                </a:lnTo>
                <a:cubicBezTo>
                  <a:pt x="1152460" y="5590472"/>
                  <a:pt x="1140524" y="5589756"/>
                  <a:pt x="1131262" y="5584408"/>
                </a:cubicBezTo>
                <a:close/>
                <a:moveTo>
                  <a:pt x="1868545" y="5574757"/>
                </a:moveTo>
                <a:lnTo>
                  <a:pt x="1954054" y="5587078"/>
                </a:lnTo>
                <a:cubicBezTo>
                  <a:pt x="1948708" y="5596340"/>
                  <a:pt x="1916553" y="5593212"/>
                  <a:pt x="1857588" y="5577693"/>
                </a:cubicBezTo>
                <a:close/>
                <a:moveTo>
                  <a:pt x="1053774" y="5558195"/>
                </a:moveTo>
                <a:cubicBezTo>
                  <a:pt x="1063036" y="5563543"/>
                  <a:pt x="1068646" y="5569869"/>
                  <a:pt x="1070604" y="5577174"/>
                </a:cubicBezTo>
                <a:lnTo>
                  <a:pt x="1048690" y="5583046"/>
                </a:lnTo>
                <a:cubicBezTo>
                  <a:pt x="1041384" y="5585003"/>
                  <a:pt x="1036753" y="5582328"/>
                  <a:pt x="1034796" y="5575025"/>
                </a:cubicBezTo>
                <a:close/>
                <a:moveTo>
                  <a:pt x="496893" y="5496020"/>
                </a:moveTo>
                <a:cubicBezTo>
                  <a:pt x="496893" y="5496020"/>
                  <a:pt x="497871" y="5499673"/>
                  <a:pt x="499828" y="5506977"/>
                </a:cubicBezTo>
                <a:lnTo>
                  <a:pt x="488870" y="5509913"/>
                </a:lnTo>
                <a:lnTo>
                  <a:pt x="485934" y="5498956"/>
                </a:lnTo>
                <a:cubicBezTo>
                  <a:pt x="493239" y="5496999"/>
                  <a:pt x="496893" y="5496020"/>
                  <a:pt x="496893" y="5496020"/>
                </a:cubicBezTo>
                <a:close/>
                <a:moveTo>
                  <a:pt x="595507" y="5469596"/>
                </a:moveTo>
                <a:cubicBezTo>
                  <a:pt x="602812" y="5467639"/>
                  <a:pt x="607444" y="5470313"/>
                  <a:pt x="609401" y="5477617"/>
                </a:cubicBezTo>
                <a:lnTo>
                  <a:pt x="598443" y="5480553"/>
                </a:lnTo>
                <a:close/>
                <a:moveTo>
                  <a:pt x="523892" y="5465297"/>
                </a:moveTo>
                <a:cubicBezTo>
                  <a:pt x="525850" y="5472603"/>
                  <a:pt x="526828" y="5476256"/>
                  <a:pt x="526828" y="5476256"/>
                </a:cubicBezTo>
                <a:cubicBezTo>
                  <a:pt x="519523" y="5478213"/>
                  <a:pt x="515872" y="5479191"/>
                  <a:pt x="515872" y="5479191"/>
                </a:cubicBezTo>
                <a:close/>
                <a:moveTo>
                  <a:pt x="322938" y="5460423"/>
                </a:moveTo>
                <a:cubicBezTo>
                  <a:pt x="339506" y="5463813"/>
                  <a:pt x="348279" y="5467335"/>
                  <a:pt x="349257" y="5470986"/>
                </a:cubicBezTo>
                <a:cubicBezTo>
                  <a:pt x="350236" y="5474640"/>
                  <a:pt x="350725" y="5476466"/>
                  <a:pt x="350725" y="5476466"/>
                </a:cubicBezTo>
                <a:cubicBezTo>
                  <a:pt x="350725" y="5476466"/>
                  <a:pt x="346093" y="5473791"/>
                  <a:pt x="336831" y="5468445"/>
                </a:cubicBezTo>
                <a:cubicBezTo>
                  <a:pt x="329526" y="5470403"/>
                  <a:pt x="321244" y="5468707"/>
                  <a:pt x="311982" y="5463359"/>
                </a:cubicBezTo>
                <a:close/>
                <a:moveTo>
                  <a:pt x="427426" y="5455914"/>
                </a:moveTo>
                <a:lnTo>
                  <a:pt x="477127" y="5466085"/>
                </a:lnTo>
                <a:lnTo>
                  <a:pt x="480062" y="5477041"/>
                </a:lnTo>
                <a:cubicBezTo>
                  <a:pt x="472757" y="5478999"/>
                  <a:pt x="464965" y="5479130"/>
                  <a:pt x="456681" y="5477434"/>
                </a:cubicBezTo>
                <a:cubicBezTo>
                  <a:pt x="448396" y="5475740"/>
                  <a:pt x="444255" y="5474893"/>
                  <a:pt x="444255" y="5474893"/>
                </a:cubicBezTo>
                <a:cubicBezTo>
                  <a:pt x="434993" y="5469545"/>
                  <a:pt x="423057" y="5468827"/>
                  <a:pt x="408447" y="5472742"/>
                </a:cubicBezTo>
                <a:lnTo>
                  <a:pt x="405511" y="5461786"/>
                </a:lnTo>
                <a:cubicBezTo>
                  <a:pt x="412816" y="5459828"/>
                  <a:pt x="420121" y="5457871"/>
                  <a:pt x="427426" y="5455914"/>
                </a:cubicBezTo>
                <a:close/>
                <a:moveTo>
                  <a:pt x="0" y="5455414"/>
                </a:moveTo>
                <a:lnTo>
                  <a:pt x="64263" y="5459272"/>
                </a:lnTo>
                <a:cubicBezTo>
                  <a:pt x="78872" y="5455357"/>
                  <a:pt x="90808" y="5456073"/>
                  <a:pt x="100070" y="5461420"/>
                </a:cubicBezTo>
                <a:cubicBezTo>
                  <a:pt x="129290" y="5453591"/>
                  <a:pt x="141225" y="5454309"/>
                  <a:pt x="135877" y="5463569"/>
                </a:cubicBezTo>
                <a:cubicBezTo>
                  <a:pt x="137835" y="5470874"/>
                  <a:pt x="135162" y="5475506"/>
                  <a:pt x="127857" y="5477463"/>
                </a:cubicBezTo>
                <a:lnTo>
                  <a:pt x="108878" y="5494292"/>
                </a:lnTo>
                <a:cubicBezTo>
                  <a:pt x="92311" y="5490903"/>
                  <a:pt x="75743" y="5487512"/>
                  <a:pt x="59177" y="5484121"/>
                </a:cubicBezTo>
                <a:cubicBezTo>
                  <a:pt x="35306" y="5482690"/>
                  <a:pt x="22390" y="5478319"/>
                  <a:pt x="20433" y="5471016"/>
                </a:cubicBezTo>
                <a:cubicBezTo>
                  <a:pt x="18475" y="5463711"/>
                  <a:pt x="13845" y="5461036"/>
                  <a:pt x="6540" y="5462994"/>
                </a:cubicBezTo>
                <a:lnTo>
                  <a:pt x="0" y="5459218"/>
                </a:lnTo>
                <a:close/>
                <a:moveTo>
                  <a:pt x="2174562" y="5445785"/>
                </a:moveTo>
                <a:cubicBezTo>
                  <a:pt x="2191129" y="5449176"/>
                  <a:pt x="2199413" y="5450869"/>
                  <a:pt x="2199413" y="5450869"/>
                </a:cubicBezTo>
                <a:lnTo>
                  <a:pt x="2188456" y="5453806"/>
                </a:lnTo>
                <a:lnTo>
                  <a:pt x="2166542" y="5459677"/>
                </a:lnTo>
                <a:lnTo>
                  <a:pt x="2163605" y="5448721"/>
                </a:lnTo>
                <a:close/>
                <a:moveTo>
                  <a:pt x="1819420" y="5435248"/>
                </a:moveTo>
                <a:lnTo>
                  <a:pt x="1833313" y="5443271"/>
                </a:lnTo>
                <a:cubicBezTo>
                  <a:pt x="1826008" y="5445228"/>
                  <a:pt x="1821867" y="5444379"/>
                  <a:pt x="1820888" y="5440728"/>
                </a:cubicBezTo>
                <a:cubicBezTo>
                  <a:pt x="1819910" y="5437075"/>
                  <a:pt x="1819420" y="5435248"/>
                  <a:pt x="1819420" y="5435248"/>
                </a:cubicBezTo>
                <a:close/>
                <a:moveTo>
                  <a:pt x="1886632" y="5423112"/>
                </a:moveTo>
                <a:cubicBezTo>
                  <a:pt x="1896252" y="5422491"/>
                  <a:pt x="1910014" y="5422718"/>
                  <a:pt x="1927918" y="5423792"/>
                </a:cubicBezTo>
                <a:cubicBezTo>
                  <a:pt x="1963725" y="5425943"/>
                  <a:pt x="1986261" y="5429691"/>
                  <a:pt x="1995523" y="5435038"/>
                </a:cubicBezTo>
                <a:cubicBezTo>
                  <a:pt x="2004785" y="5440384"/>
                  <a:pt x="2013067" y="5442081"/>
                  <a:pt x="2020374" y="5440123"/>
                </a:cubicBezTo>
                <a:cubicBezTo>
                  <a:pt x="2020374" y="5440123"/>
                  <a:pt x="2024027" y="5439144"/>
                  <a:pt x="2031332" y="5437187"/>
                </a:cubicBezTo>
                <a:cubicBezTo>
                  <a:pt x="2038635" y="5435230"/>
                  <a:pt x="2043268" y="5437904"/>
                  <a:pt x="2045225" y="5445209"/>
                </a:cubicBezTo>
                <a:cubicBezTo>
                  <a:pt x="2059833" y="5441295"/>
                  <a:pt x="2073596" y="5441521"/>
                  <a:pt x="2086510" y="5445890"/>
                </a:cubicBezTo>
                <a:cubicBezTo>
                  <a:pt x="2099426" y="5450259"/>
                  <a:pt x="2105883" y="5452442"/>
                  <a:pt x="2105883" y="5452442"/>
                </a:cubicBezTo>
                <a:cubicBezTo>
                  <a:pt x="2098576" y="5454400"/>
                  <a:pt x="2082990" y="5454663"/>
                  <a:pt x="2059117" y="5453230"/>
                </a:cubicBezTo>
                <a:cubicBezTo>
                  <a:pt x="2035245" y="5451797"/>
                  <a:pt x="2017341" y="5450722"/>
                  <a:pt x="2005406" y="5450006"/>
                </a:cubicBezTo>
                <a:cubicBezTo>
                  <a:pt x="1993470" y="5449291"/>
                  <a:pt x="1983849" y="5449910"/>
                  <a:pt x="1976544" y="5451867"/>
                </a:cubicBezTo>
                <a:cubicBezTo>
                  <a:pt x="1969239" y="5453824"/>
                  <a:pt x="1965588" y="5454803"/>
                  <a:pt x="1965588" y="5454803"/>
                </a:cubicBezTo>
                <a:lnTo>
                  <a:pt x="1951694" y="5446783"/>
                </a:lnTo>
                <a:lnTo>
                  <a:pt x="1926843" y="5441697"/>
                </a:lnTo>
                <a:cubicBezTo>
                  <a:pt x="1924886" y="5434393"/>
                  <a:pt x="1905645" y="5435633"/>
                  <a:pt x="1869120" y="5445420"/>
                </a:cubicBezTo>
                <a:lnTo>
                  <a:pt x="1830377" y="5432313"/>
                </a:lnTo>
                <a:cubicBezTo>
                  <a:pt x="1837683" y="5430355"/>
                  <a:pt x="1845476" y="5430224"/>
                  <a:pt x="1853760" y="5431920"/>
                </a:cubicBezTo>
                <a:cubicBezTo>
                  <a:pt x="1862043" y="5433614"/>
                  <a:pt x="1867522" y="5432146"/>
                  <a:pt x="1870196" y="5427516"/>
                </a:cubicBezTo>
                <a:cubicBezTo>
                  <a:pt x="1871532" y="5425200"/>
                  <a:pt x="1877011" y="5423732"/>
                  <a:pt x="1886632" y="5423112"/>
                </a:cubicBezTo>
                <a:close/>
                <a:moveTo>
                  <a:pt x="1475235" y="5421777"/>
                </a:moveTo>
                <a:cubicBezTo>
                  <a:pt x="1477193" y="5429081"/>
                  <a:pt x="1476345" y="5433224"/>
                  <a:pt x="1472694" y="5434202"/>
                </a:cubicBezTo>
                <a:cubicBezTo>
                  <a:pt x="1469040" y="5435181"/>
                  <a:pt x="1466236" y="5432017"/>
                  <a:pt x="1464278" y="5424712"/>
                </a:cubicBezTo>
                <a:close/>
                <a:moveTo>
                  <a:pt x="357960" y="5415807"/>
                </a:moveTo>
                <a:cubicBezTo>
                  <a:pt x="357960" y="5415807"/>
                  <a:pt x="360275" y="5417144"/>
                  <a:pt x="364906" y="5419819"/>
                </a:cubicBezTo>
                <a:cubicBezTo>
                  <a:pt x="369537" y="5422492"/>
                  <a:pt x="375504" y="5422850"/>
                  <a:pt x="382809" y="5420893"/>
                </a:cubicBezTo>
                <a:lnTo>
                  <a:pt x="371853" y="5423828"/>
                </a:lnTo>
                <a:cubicBezTo>
                  <a:pt x="364548" y="5425786"/>
                  <a:pt x="360896" y="5426764"/>
                  <a:pt x="360896" y="5426764"/>
                </a:cubicBezTo>
                <a:close/>
                <a:moveTo>
                  <a:pt x="1551219" y="5412243"/>
                </a:moveTo>
                <a:cubicBezTo>
                  <a:pt x="1558711" y="5412805"/>
                  <a:pt x="1564558" y="5415458"/>
                  <a:pt x="1568765" y="5420204"/>
                </a:cubicBezTo>
                <a:cubicBezTo>
                  <a:pt x="1554157" y="5424118"/>
                  <a:pt x="1543198" y="5427054"/>
                  <a:pt x="1535894" y="5429012"/>
                </a:cubicBezTo>
                <a:cubicBezTo>
                  <a:pt x="1519328" y="5425622"/>
                  <a:pt x="1507391" y="5424905"/>
                  <a:pt x="1500086" y="5426862"/>
                </a:cubicBezTo>
                <a:cubicBezTo>
                  <a:pt x="1508728" y="5422590"/>
                  <a:pt x="1516639" y="5419246"/>
                  <a:pt x="1523822" y="5416832"/>
                </a:cubicBezTo>
                <a:cubicBezTo>
                  <a:pt x="1534597" y="5413211"/>
                  <a:pt x="1543729" y="5411683"/>
                  <a:pt x="1551219" y="5412243"/>
                </a:cubicBezTo>
                <a:close/>
                <a:moveTo>
                  <a:pt x="104369" y="5389805"/>
                </a:moveTo>
                <a:cubicBezTo>
                  <a:pt x="130199" y="5398544"/>
                  <a:pt x="155049" y="5403628"/>
                  <a:pt x="178920" y="5405061"/>
                </a:cubicBezTo>
                <a:lnTo>
                  <a:pt x="228622" y="5415232"/>
                </a:lnTo>
                <a:lnTo>
                  <a:pt x="264429" y="5417381"/>
                </a:lnTo>
                <a:cubicBezTo>
                  <a:pt x="315563" y="5403679"/>
                  <a:pt x="343087" y="5404134"/>
                  <a:pt x="347002" y="5418743"/>
                </a:cubicBezTo>
                <a:cubicBezTo>
                  <a:pt x="348959" y="5426049"/>
                  <a:pt x="318761" y="5430226"/>
                  <a:pt x="256408" y="5431273"/>
                </a:cubicBezTo>
                <a:cubicBezTo>
                  <a:pt x="143506" y="5426294"/>
                  <a:pt x="66779" y="5424833"/>
                  <a:pt x="26226" y="5426891"/>
                </a:cubicBezTo>
                <a:lnTo>
                  <a:pt x="0" y="5429865"/>
                </a:lnTo>
                <a:lnTo>
                  <a:pt x="0" y="5398013"/>
                </a:lnTo>
                <a:lnTo>
                  <a:pt x="1349" y="5399794"/>
                </a:lnTo>
                <a:cubicBezTo>
                  <a:pt x="6242" y="5418056"/>
                  <a:pt x="18668" y="5420597"/>
                  <a:pt x="38626" y="5407421"/>
                </a:cubicBezTo>
                <a:cubicBezTo>
                  <a:pt x="43974" y="5398159"/>
                  <a:pt x="65887" y="5392287"/>
                  <a:pt x="104369" y="5389805"/>
                </a:cubicBezTo>
                <a:close/>
                <a:moveTo>
                  <a:pt x="2079181" y="5384101"/>
                </a:moveTo>
                <a:lnTo>
                  <a:pt x="2091203" y="5397656"/>
                </a:lnTo>
                <a:cubicBezTo>
                  <a:pt x="2091203" y="5397656"/>
                  <a:pt x="2086571" y="5394983"/>
                  <a:pt x="2077310" y="5389636"/>
                </a:cubicBezTo>
                <a:close/>
                <a:moveTo>
                  <a:pt x="2074373" y="5378679"/>
                </a:moveTo>
                <a:cubicBezTo>
                  <a:pt x="2078026" y="5377700"/>
                  <a:pt x="2080097" y="5378124"/>
                  <a:pt x="2080586" y="5379950"/>
                </a:cubicBezTo>
                <a:lnTo>
                  <a:pt x="2079181" y="5384101"/>
                </a:lnTo>
                <a:close/>
                <a:moveTo>
                  <a:pt x="2013716" y="5371444"/>
                </a:moveTo>
                <a:lnTo>
                  <a:pt x="2005694" y="5385337"/>
                </a:lnTo>
                <a:cubicBezTo>
                  <a:pt x="1998388" y="5387294"/>
                  <a:pt x="1993399" y="5390588"/>
                  <a:pt x="1990727" y="5395220"/>
                </a:cubicBezTo>
                <a:cubicBezTo>
                  <a:pt x="1988053" y="5399850"/>
                  <a:pt x="1986715" y="5402167"/>
                  <a:pt x="1986715" y="5402167"/>
                </a:cubicBezTo>
                <a:cubicBezTo>
                  <a:pt x="1977453" y="5396820"/>
                  <a:pt x="1973800" y="5397798"/>
                  <a:pt x="1975757" y="5405103"/>
                </a:cubicBezTo>
                <a:lnTo>
                  <a:pt x="1950908" y="5400017"/>
                </a:lnTo>
                <a:cubicBezTo>
                  <a:pt x="1941644" y="5394669"/>
                  <a:pt x="1937014" y="5391996"/>
                  <a:pt x="1937014" y="5391996"/>
                </a:cubicBezTo>
                <a:lnTo>
                  <a:pt x="1909227" y="5375953"/>
                </a:lnTo>
                <a:lnTo>
                  <a:pt x="1947972" y="5389060"/>
                </a:lnTo>
                <a:cubicBezTo>
                  <a:pt x="1966495" y="5399756"/>
                  <a:pt x="1973800" y="5397798"/>
                  <a:pt x="1969885" y="5383188"/>
                </a:cubicBezTo>
                <a:cubicBezTo>
                  <a:pt x="1969885" y="5383188"/>
                  <a:pt x="1975364" y="5381720"/>
                  <a:pt x="1986323" y="5378784"/>
                </a:cubicBezTo>
                <a:cubicBezTo>
                  <a:pt x="1997279" y="5375848"/>
                  <a:pt x="2006411" y="5373402"/>
                  <a:pt x="2013716" y="5371444"/>
                </a:cubicBezTo>
                <a:close/>
                <a:moveTo>
                  <a:pt x="1424748" y="5364842"/>
                </a:moveTo>
                <a:cubicBezTo>
                  <a:pt x="1432053" y="5362884"/>
                  <a:pt x="1436683" y="5365559"/>
                  <a:pt x="1438640" y="5372862"/>
                </a:cubicBezTo>
                <a:cubicBezTo>
                  <a:pt x="1438640" y="5372862"/>
                  <a:pt x="1437304" y="5375178"/>
                  <a:pt x="1434632" y="5379809"/>
                </a:cubicBezTo>
                <a:cubicBezTo>
                  <a:pt x="1431957" y="5384441"/>
                  <a:pt x="1425989" y="5384081"/>
                  <a:pt x="1416727" y="5378734"/>
                </a:cubicBezTo>
                <a:close/>
                <a:moveTo>
                  <a:pt x="1350197" y="5349586"/>
                </a:moveTo>
                <a:lnTo>
                  <a:pt x="1287389" y="5378159"/>
                </a:lnTo>
                <a:cubicBezTo>
                  <a:pt x="1278126" y="5372811"/>
                  <a:pt x="1269843" y="5371117"/>
                  <a:pt x="1262539" y="5373074"/>
                </a:cubicBezTo>
                <a:lnTo>
                  <a:pt x="1234752" y="5357031"/>
                </a:lnTo>
                <a:lnTo>
                  <a:pt x="1245709" y="5354095"/>
                </a:lnTo>
                <a:cubicBezTo>
                  <a:pt x="1262277" y="5357485"/>
                  <a:pt x="1270560" y="5359180"/>
                  <a:pt x="1270560" y="5359180"/>
                </a:cubicBezTo>
                <a:lnTo>
                  <a:pt x="1306367" y="5361330"/>
                </a:lnTo>
                <a:cubicBezTo>
                  <a:pt x="1313672" y="5359373"/>
                  <a:pt x="1320977" y="5357415"/>
                  <a:pt x="1328282" y="5355458"/>
                </a:cubicBezTo>
                <a:cubicBezTo>
                  <a:pt x="1335587" y="5353501"/>
                  <a:pt x="1342892" y="5351543"/>
                  <a:pt x="1350197" y="5349586"/>
                </a:cubicBezTo>
                <a:close/>
                <a:moveTo>
                  <a:pt x="607041" y="5337322"/>
                </a:moveTo>
                <a:lnTo>
                  <a:pt x="620933" y="5345344"/>
                </a:lnTo>
                <a:lnTo>
                  <a:pt x="599020" y="5351215"/>
                </a:lnTo>
                <a:lnTo>
                  <a:pt x="596085" y="5340257"/>
                </a:lnTo>
                <a:cubicBezTo>
                  <a:pt x="603389" y="5338300"/>
                  <a:pt x="607041" y="5337322"/>
                  <a:pt x="607041" y="5337322"/>
                </a:cubicBezTo>
                <a:close/>
                <a:moveTo>
                  <a:pt x="1380132" y="5329820"/>
                </a:moveTo>
                <a:lnTo>
                  <a:pt x="1372111" y="5343714"/>
                </a:lnTo>
                <a:lnTo>
                  <a:pt x="1358218" y="5335692"/>
                </a:lnTo>
                <a:close/>
                <a:moveTo>
                  <a:pt x="1236901" y="5321224"/>
                </a:moveTo>
                <a:lnTo>
                  <a:pt x="1253730" y="5340203"/>
                </a:lnTo>
                <a:cubicBezTo>
                  <a:pt x="1253730" y="5340203"/>
                  <a:pt x="1247763" y="5339844"/>
                  <a:pt x="1235826" y="5339127"/>
                </a:cubicBezTo>
                <a:cubicBezTo>
                  <a:pt x="1223891" y="5338410"/>
                  <a:pt x="1211954" y="5337695"/>
                  <a:pt x="1200019" y="5336977"/>
                </a:cubicBezTo>
                <a:cubicBezTo>
                  <a:pt x="1188083" y="5336261"/>
                  <a:pt x="1176147" y="5335546"/>
                  <a:pt x="1164211" y="5334828"/>
                </a:cubicBezTo>
                <a:cubicBezTo>
                  <a:pt x="1152274" y="5334111"/>
                  <a:pt x="1146307" y="5333753"/>
                  <a:pt x="1146307" y="5333753"/>
                </a:cubicBezTo>
                <a:close/>
                <a:moveTo>
                  <a:pt x="1024991" y="5319285"/>
                </a:moveTo>
                <a:lnTo>
                  <a:pt x="1085649" y="5326520"/>
                </a:lnTo>
                <a:cubicBezTo>
                  <a:pt x="1092954" y="5324563"/>
                  <a:pt x="1096606" y="5323584"/>
                  <a:pt x="1096606" y="5323584"/>
                </a:cubicBezTo>
                <a:cubicBezTo>
                  <a:pt x="1096606" y="5323584"/>
                  <a:pt x="1100258" y="5322606"/>
                  <a:pt x="1107564" y="5320648"/>
                </a:cubicBezTo>
                <a:cubicBezTo>
                  <a:pt x="1107564" y="5320648"/>
                  <a:pt x="1108543" y="5324300"/>
                  <a:pt x="1110500" y="5331604"/>
                </a:cubicBezTo>
                <a:cubicBezTo>
                  <a:pt x="1110500" y="5331604"/>
                  <a:pt x="1101369" y="5334051"/>
                  <a:pt x="1083106" y="5338945"/>
                </a:cubicBezTo>
                <a:cubicBezTo>
                  <a:pt x="1064844" y="5343838"/>
                  <a:pt x="1052907" y="5343121"/>
                  <a:pt x="1047299" y="5336796"/>
                </a:cubicBezTo>
                <a:cubicBezTo>
                  <a:pt x="1041688" y="5330470"/>
                  <a:pt x="1035232" y="5328284"/>
                  <a:pt x="1027927" y="5330242"/>
                </a:cubicBezTo>
                <a:close/>
                <a:moveTo>
                  <a:pt x="1423960" y="5318076"/>
                </a:moveTo>
                <a:lnTo>
                  <a:pt x="1448811" y="5323162"/>
                </a:lnTo>
                <a:lnTo>
                  <a:pt x="1451747" y="5334119"/>
                </a:lnTo>
                <a:lnTo>
                  <a:pt x="1429833" y="5339991"/>
                </a:lnTo>
                <a:lnTo>
                  <a:pt x="1418877" y="5342927"/>
                </a:lnTo>
                <a:cubicBezTo>
                  <a:pt x="1418877" y="5342927"/>
                  <a:pt x="1421549" y="5338297"/>
                  <a:pt x="1426897" y="5329034"/>
                </a:cubicBezTo>
                <a:cubicBezTo>
                  <a:pt x="1424939" y="5321729"/>
                  <a:pt x="1423960" y="5318076"/>
                  <a:pt x="1423960" y="5318076"/>
                </a:cubicBezTo>
                <a:close/>
                <a:moveTo>
                  <a:pt x="1294623" y="5317500"/>
                </a:moveTo>
                <a:lnTo>
                  <a:pt x="1278581" y="5345287"/>
                </a:lnTo>
                <a:lnTo>
                  <a:pt x="1275645" y="5334331"/>
                </a:lnTo>
                <a:cubicBezTo>
                  <a:pt x="1280992" y="5325068"/>
                  <a:pt x="1285493" y="5319947"/>
                  <a:pt x="1289145" y="5318968"/>
                </a:cubicBezTo>
                <a:cubicBezTo>
                  <a:pt x="1292797" y="5317989"/>
                  <a:pt x="1294623" y="5317500"/>
                  <a:pt x="1294623" y="5317500"/>
                </a:cubicBezTo>
                <a:close/>
                <a:moveTo>
                  <a:pt x="989182" y="5317135"/>
                </a:moveTo>
                <a:cubicBezTo>
                  <a:pt x="983834" y="5326398"/>
                  <a:pt x="986770" y="5337354"/>
                  <a:pt x="997990" y="5350008"/>
                </a:cubicBezTo>
                <a:lnTo>
                  <a:pt x="1022841" y="5355093"/>
                </a:lnTo>
                <a:cubicBezTo>
                  <a:pt x="1024798" y="5362397"/>
                  <a:pt x="1028451" y="5361419"/>
                  <a:pt x="1033799" y="5352156"/>
                </a:cubicBezTo>
                <a:cubicBezTo>
                  <a:pt x="1039146" y="5342894"/>
                  <a:pt x="1046450" y="5340937"/>
                  <a:pt x="1055712" y="5346285"/>
                </a:cubicBezTo>
                <a:cubicBezTo>
                  <a:pt x="1057670" y="5353590"/>
                  <a:pt x="1060475" y="5356752"/>
                  <a:pt x="1064127" y="5355773"/>
                </a:cubicBezTo>
                <a:cubicBezTo>
                  <a:pt x="1067780" y="5354794"/>
                  <a:pt x="1069606" y="5354305"/>
                  <a:pt x="1069606" y="5354305"/>
                </a:cubicBezTo>
                <a:cubicBezTo>
                  <a:pt x="1069606" y="5354305"/>
                  <a:pt x="1073258" y="5353327"/>
                  <a:pt x="1080563" y="5351369"/>
                </a:cubicBezTo>
                <a:cubicBezTo>
                  <a:pt x="1128307" y="5354235"/>
                  <a:pt x="1159484" y="5353711"/>
                  <a:pt x="1174094" y="5349796"/>
                </a:cubicBezTo>
                <a:cubicBezTo>
                  <a:pt x="1181399" y="5347839"/>
                  <a:pt x="1185540" y="5348686"/>
                  <a:pt x="1186519" y="5352339"/>
                </a:cubicBezTo>
                <a:cubicBezTo>
                  <a:pt x="1187499" y="5355992"/>
                  <a:pt x="1184824" y="5360623"/>
                  <a:pt x="1178498" y="5366232"/>
                </a:cubicBezTo>
                <a:cubicBezTo>
                  <a:pt x="1172173" y="5371842"/>
                  <a:pt x="1161214" y="5374778"/>
                  <a:pt x="1145625" y="5375040"/>
                </a:cubicBezTo>
                <a:cubicBezTo>
                  <a:pt x="1130038" y="5375303"/>
                  <a:pt x="1114448" y="5375566"/>
                  <a:pt x="1098861" y="5375827"/>
                </a:cubicBezTo>
                <a:cubicBezTo>
                  <a:pt x="1083273" y="5376089"/>
                  <a:pt x="1070848" y="5373547"/>
                  <a:pt x="1061584" y="5368200"/>
                </a:cubicBezTo>
                <a:lnTo>
                  <a:pt x="1014820" y="5368985"/>
                </a:lnTo>
                <a:lnTo>
                  <a:pt x="989969" y="5363901"/>
                </a:lnTo>
                <a:cubicBezTo>
                  <a:pt x="980707" y="5358553"/>
                  <a:pt x="968772" y="5357837"/>
                  <a:pt x="954162" y="5361752"/>
                </a:cubicBezTo>
                <a:cubicBezTo>
                  <a:pt x="932247" y="5367624"/>
                  <a:pt x="915322" y="5370200"/>
                  <a:pt x="903387" y="5369485"/>
                </a:cubicBezTo>
                <a:cubicBezTo>
                  <a:pt x="891450" y="5368768"/>
                  <a:pt x="874035" y="5369520"/>
                  <a:pt x="851142" y="5371739"/>
                </a:cubicBezTo>
                <a:cubicBezTo>
                  <a:pt x="828248" y="5373959"/>
                  <a:pt x="812172" y="5372394"/>
                  <a:pt x="802909" y="5367046"/>
                </a:cubicBezTo>
                <a:cubicBezTo>
                  <a:pt x="795605" y="5369004"/>
                  <a:pt x="785983" y="5369625"/>
                  <a:pt x="774048" y="5368909"/>
                </a:cubicBezTo>
                <a:cubicBezTo>
                  <a:pt x="762112" y="5368192"/>
                  <a:pt x="756144" y="5367834"/>
                  <a:pt x="756144" y="5367834"/>
                </a:cubicBezTo>
                <a:lnTo>
                  <a:pt x="670635" y="5355515"/>
                </a:lnTo>
                <a:cubicBezTo>
                  <a:pt x="677940" y="5353557"/>
                  <a:pt x="676961" y="5349904"/>
                  <a:pt x="667699" y="5344557"/>
                </a:cubicBezTo>
                <a:lnTo>
                  <a:pt x="678655" y="5341621"/>
                </a:lnTo>
                <a:lnTo>
                  <a:pt x="689614" y="5338685"/>
                </a:lnTo>
                <a:lnTo>
                  <a:pt x="686678" y="5327728"/>
                </a:lnTo>
                <a:lnTo>
                  <a:pt x="697634" y="5324792"/>
                </a:lnTo>
                <a:cubicBezTo>
                  <a:pt x="706897" y="5330140"/>
                  <a:pt x="711529" y="5332813"/>
                  <a:pt x="711529" y="5332813"/>
                </a:cubicBezTo>
                <a:cubicBezTo>
                  <a:pt x="716876" y="5323551"/>
                  <a:pt x="725518" y="5319278"/>
                  <a:pt x="737453" y="5319995"/>
                </a:cubicBezTo>
                <a:cubicBezTo>
                  <a:pt x="749390" y="5320710"/>
                  <a:pt x="764977" y="5320448"/>
                  <a:pt x="784219" y="5319207"/>
                </a:cubicBezTo>
                <a:cubicBezTo>
                  <a:pt x="803459" y="5317967"/>
                  <a:pt x="817711" y="5320020"/>
                  <a:pt x="826973" y="5325367"/>
                </a:cubicBezTo>
                <a:cubicBezTo>
                  <a:pt x="819668" y="5327324"/>
                  <a:pt x="816015" y="5328303"/>
                  <a:pt x="816015" y="5328303"/>
                </a:cubicBezTo>
                <a:cubicBezTo>
                  <a:pt x="817972" y="5335609"/>
                  <a:pt x="818951" y="5339262"/>
                  <a:pt x="818951" y="5339262"/>
                </a:cubicBezTo>
                <a:lnTo>
                  <a:pt x="826973" y="5325367"/>
                </a:lnTo>
                <a:cubicBezTo>
                  <a:pt x="850845" y="5326800"/>
                  <a:pt x="866433" y="5326539"/>
                  <a:pt x="873737" y="5324582"/>
                </a:cubicBezTo>
                <a:lnTo>
                  <a:pt x="942418" y="5317922"/>
                </a:lnTo>
                <a:close/>
                <a:moveTo>
                  <a:pt x="259919" y="5312893"/>
                </a:moveTo>
                <a:lnTo>
                  <a:pt x="262856" y="5323851"/>
                </a:lnTo>
                <a:lnTo>
                  <a:pt x="248963" y="5315829"/>
                </a:lnTo>
                <a:close/>
                <a:moveTo>
                  <a:pt x="17664388" y="5310665"/>
                </a:moveTo>
                <a:cubicBezTo>
                  <a:pt x="17679000" y="5306750"/>
                  <a:pt x="17698730" y="5307337"/>
                  <a:pt x="17723580" y="5312422"/>
                </a:cubicBezTo>
                <a:cubicBezTo>
                  <a:pt x="17748432" y="5317507"/>
                  <a:pt x="17760856" y="5320050"/>
                  <a:pt x="17760856" y="5320050"/>
                </a:cubicBezTo>
                <a:lnTo>
                  <a:pt x="17692178" y="5326708"/>
                </a:lnTo>
                <a:cubicBezTo>
                  <a:pt x="17673650" y="5316013"/>
                  <a:pt x="17664388" y="5310665"/>
                  <a:pt x="17664388" y="5310665"/>
                </a:cubicBezTo>
                <a:close/>
                <a:moveTo>
                  <a:pt x="2419922" y="5309577"/>
                </a:moveTo>
                <a:lnTo>
                  <a:pt x="2422857" y="5320535"/>
                </a:lnTo>
                <a:cubicBezTo>
                  <a:pt x="2415551" y="5322492"/>
                  <a:pt x="2411899" y="5323471"/>
                  <a:pt x="2411899" y="5323471"/>
                </a:cubicBezTo>
                <a:cubicBezTo>
                  <a:pt x="2409941" y="5316166"/>
                  <a:pt x="2412614" y="5311535"/>
                  <a:pt x="2419922" y="5309577"/>
                </a:cubicBezTo>
                <a:close/>
                <a:moveTo>
                  <a:pt x="2114479" y="5309211"/>
                </a:moveTo>
                <a:lnTo>
                  <a:pt x="2150287" y="5311362"/>
                </a:lnTo>
                <a:cubicBezTo>
                  <a:pt x="2144939" y="5320624"/>
                  <a:pt x="2137637" y="5322581"/>
                  <a:pt x="2128373" y="5317233"/>
                </a:cubicBezTo>
                <a:close/>
                <a:moveTo>
                  <a:pt x="281834" y="5307021"/>
                </a:moveTo>
                <a:lnTo>
                  <a:pt x="295727" y="5315043"/>
                </a:lnTo>
                <a:cubicBezTo>
                  <a:pt x="288422" y="5317001"/>
                  <a:pt x="284771" y="5317979"/>
                  <a:pt x="284771" y="5317979"/>
                </a:cubicBezTo>
                <a:cubicBezTo>
                  <a:pt x="282813" y="5310674"/>
                  <a:pt x="281834" y="5307021"/>
                  <a:pt x="281834" y="5307021"/>
                </a:cubicBezTo>
                <a:close/>
                <a:moveTo>
                  <a:pt x="1819996" y="5305911"/>
                </a:moveTo>
                <a:cubicBezTo>
                  <a:pt x="1805388" y="5309826"/>
                  <a:pt x="1798081" y="5311783"/>
                  <a:pt x="1798081" y="5311783"/>
                </a:cubicBezTo>
                <a:cubicBezTo>
                  <a:pt x="1781516" y="5308393"/>
                  <a:pt x="1765925" y="5308655"/>
                  <a:pt x="1751317" y="5312569"/>
                </a:cubicBezTo>
                <a:cubicBezTo>
                  <a:pt x="1744011" y="5314527"/>
                  <a:pt x="1736218" y="5314658"/>
                  <a:pt x="1727934" y="5312963"/>
                </a:cubicBezTo>
                <a:cubicBezTo>
                  <a:pt x="1719649" y="5311268"/>
                  <a:pt x="1715508" y="5310421"/>
                  <a:pt x="1715508" y="5310421"/>
                </a:cubicBezTo>
                <a:lnTo>
                  <a:pt x="1726466" y="5307485"/>
                </a:lnTo>
                <a:close/>
                <a:moveTo>
                  <a:pt x="2060034" y="5303249"/>
                </a:moveTo>
                <a:cubicBezTo>
                  <a:pt x="2064176" y="5304096"/>
                  <a:pt x="2066738" y="5306346"/>
                  <a:pt x="2067715" y="5309999"/>
                </a:cubicBezTo>
                <a:cubicBezTo>
                  <a:pt x="2053105" y="5313913"/>
                  <a:pt x="2041170" y="5313196"/>
                  <a:pt x="2031906" y="5307850"/>
                </a:cubicBezTo>
                <a:lnTo>
                  <a:pt x="2042864" y="5304914"/>
                </a:lnTo>
                <a:cubicBezTo>
                  <a:pt x="2050169" y="5302957"/>
                  <a:pt x="2055892" y="5302401"/>
                  <a:pt x="2060034" y="5303249"/>
                </a:cubicBezTo>
                <a:close/>
                <a:moveTo>
                  <a:pt x="17368438" y="5301887"/>
                </a:moveTo>
                <a:cubicBezTo>
                  <a:pt x="17384028" y="5301625"/>
                  <a:pt x="17392798" y="5305145"/>
                  <a:pt x="17394756" y="5312450"/>
                </a:cubicBezTo>
                <a:cubicBezTo>
                  <a:pt x="17378188" y="5309060"/>
                  <a:pt x="17368082" y="5307854"/>
                  <a:pt x="17364428" y="5308833"/>
                </a:cubicBezTo>
                <a:cubicBezTo>
                  <a:pt x="17360774" y="5309812"/>
                  <a:pt x="17356632" y="5308966"/>
                  <a:pt x="17352002" y="5306291"/>
                </a:cubicBezTo>
                <a:cubicBezTo>
                  <a:pt x="17347370" y="5303616"/>
                  <a:pt x="17345056" y="5302279"/>
                  <a:pt x="17345056" y="5302279"/>
                </a:cubicBezTo>
                <a:cubicBezTo>
                  <a:pt x="17345056" y="5302279"/>
                  <a:pt x="17352848" y="5302149"/>
                  <a:pt x="17368438" y="5301887"/>
                </a:cubicBezTo>
                <a:close/>
                <a:moveTo>
                  <a:pt x="1841911" y="5300039"/>
                </a:moveTo>
                <a:cubicBezTo>
                  <a:pt x="1856519" y="5296125"/>
                  <a:pt x="1868456" y="5296840"/>
                  <a:pt x="1877718" y="5302188"/>
                </a:cubicBezTo>
                <a:cubicBezTo>
                  <a:pt x="1863111" y="5306103"/>
                  <a:pt x="1852152" y="5309039"/>
                  <a:pt x="1844847" y="5310996"/>
                </a:cubicBezTo>
                <a:lnTo>
                  <a:pt x="1830953" y="5302976"/>
                </a:lnTo>
                <a:close/>
                <a:moveTo>
                  <a:pt x="419194" y="5293704"/>
                </a:moveTo>
                <a:cubicBezTo>
                  <a:pt x="426499" y="5291746"/>
                  <a:pt x="431129" y="5294421"/>
                  <a:pt x="433087" y="5301726"/>
                </a:cubicBezTo>
                <a:lnTo>
                  <a:pt x="422130" y="5304662"/>
                </a:lnTo>
                <a:cubicBezTo>
                  <a:pt x="420173" y="5297357"/>
                  <a:pt x="419194" y="5293704"/>
                  <a:pt x="419194" y="5293704"/>
                </a:cubicBezTo>
                <a:close/>
                <a:moveTo>
                  <a:pt x="16142270" y="5283990"/>
                </a:moveTo>
                <a:cubicBezTo>
                  <a:pt x="16151531" y="5289337"/>
                  <a:pt x="16165783" y="5291391"/>
                  <a:pt x="16185026" y="5290150"/>
                </a:cubicBezTo>
                <a:cubicBezTo>
                  <a:pt x="16204264" y="5288909"/>
                  <a:pt x="16222170" y="5289984"/>
                  <a:pt x="16238738" y="5293373"/>
                </a:cubicBezTo>
                <a:cubicBezTo>
                  <a:pt x="16255303" y="5296763"/>
                  <a:pt x="16268218" y="5301134"/>
                  <a:pt x="16277482" y="5306480"/>
                </a:cubicBezTo>
                <a:cubicBezTo>
                  <a:pt x="16292091" y="5302565"/>
                  <a:pt x="16315963" y="5303997"/>
                  <a:pt x="16349095" y="5310779"/>
                </a:cubicBezTo>
                <a:cubicBezTo>
                  <a:pt x="16358357" y="5316126"/>
                  <a:pt x="16370784" y="5318669"/>
                  <a:pt x="16386373" y="5318406"/>
                </a:cubicBezTo>
                <a:cubicBezTo>
                  <a:pt x="16401962" y="5318144"/>
                  <a:pt x="16409755" y="5318013"/>
                  <a:pt x="16409755" y="5318013"/>
                </a:cubicBezTo>
                <a:cubicBezTo>
                  <a:pt x="16426322" y="5321403"/>
                  <a:pt x="16447028" y="5325642"/>
                  <a:pt x="16471881" y="5330727"/>
                </a:cubicBezTo>
                <a:cubicBezTo>
                  <a:pt x="16496732" y="5335812"/>
                  <a:pt x="16509155" y="5338355"/>
                  <a:pt x="16509155" y="5338355"/>
                </a:cubicBezTo>
                <a:cubicBezTo>
                  <a:pt x="16511112" y="5345659"/>
                  <a:pt x="16500155" y="5348594"/>
                  <a:pt x="16476285" y="5347163"/>
                </a:cubicBezTo>
                <a:cubicBezTo>
                  <a:pt x="16417321" y="5331645"/>
                  <a:pt x="16376881" y="5326821"/>
                  <a:pt x="16354966" y="5332693"/>
                </a:cubicBezTo>
                <a:cubicBezTo>
                  <a:pt x="16354966" y="5332693"/>
                  <a:pt x="16346681" y="5330998"/>
                  <a:pt x="16330118" y="5327608"/>
                </a:cubicBezTo>
                <a:lnTo>
                  <a:pt x="16244608" y="5315288"/>
                </a:lnTo>
                <a:cubicBezTo>
                  <a:pt x="16204171" y="5310464"/>
                  <a:pt x="16183950" y="5308054"/>
                  <a:pt x="16183950" y="5308054"/>
                </a:cubicBezTo>
                <a:cubicBezTo>
                  <a:pt x="16176647" y="5310011"/>
                  <a:pt x="16170677" y="5309654"/>
                  <a:pt x="16166047" y="5306979"/>
                </a:cubicBezTo>
                <a:cubicBezTo>
                  <a:pt x="16161415" y="5304305"/>
                  <a:pt x="16155446" y="5303947"/>
                  <a:pt x="16148142" y="5305905"/>
                </a:cubicBezTo>
                <a:close/>
                <a:moveTo>
                  <a:pt x="1555448" y="5282844"/>
                </a:moveTo>
                <a:lnTo>
                  <a:pt x="1580299" y="5287930"/>
                </a:lnTo>
                <a:cubicBezTo>
                  <a:pt x="1580299" y="5287930"/>
                  <a:pt x="1578962" y="5290245"/>
                  <a:pt x="1576288" y="5294876"/>
                </a:cubicBezTo>
                <a:cubicBezTo>
                  <a:pt x="1573616" y="5299507"/>
                  <a:pt x="1569961" y="5300486"/>
                  <a:pt x="1565331" y="5297812"/>
                </a:cubicBezTo>
                <a:cubicBezTo>
                  <a:pt x="1560701" y="5295138"/>
                  <a:pt x="1554733" y="5294781"/>
                  <a:pt x="1547427" y="5296738"/>
                </a:cubicBezTo>
                <a:lnTo>
                  <a:pt x="1533533" y="5288716"/>
                </a:lnTo>
                <a:close/>
                <a:moveTo>
                  <a:pt x="2177289" y="5280639"/>
                </a:moveTo>
                <a:lnTo>
                  <a:pt x="2191180" y="5288659"/>
                </a:lnTo>
                <a:cubicBezTo>
                  <a:pt x="2191180" y="5288659"/>
                  <a:pt x="2187529" y="5289638"/>
                  <a:pt x="2180224" y="5291595"/>
                </a:cubicBezTo>
                <a:cubicBezTo>
                  <a:pt x="2178267" y="5284292"/>
                  <a:pt x="2177289" y="5280639"/>
                  <a:pt x="2177289" y="5280639"/>
                </a:cubicBezTo>
                <a:close/>
                <a:moveTo>
                  <a:pt x="18288000" y="5272754"/>
                </a:moveTo>
                <a:lnTo>
                  <a:pt x="18288000" y="5284497"/>
                </a:lnTo>
                <a:lnTo>
                  <a:pt x="18280354" y="5286546"/>
                </a:lnTo>
                <a:lnTo>
                  <a:pt x="18277418" y="5275589"/>
                </a:lnTo>
                <a:close/>
                <a:moveTo>
                  <a:pt x="1423175" y="5271312"/>
                </a:moveTo>
                <a:cubicBezTo>
                  <a:pt x="1423175" y="5271312"/>
                  <a:pt x="1424153" y="5274963"/>
                  <a:pt x="1426111" y="5282268"/>
                </a:cubicBezTo>
                <a:lnTo>
                  <a:pt x="1404196" y="5288140"/>
                </a:lnTo>
                <a:close/>
                <a:moveTo>
                  <a:pt x="952588" y="5268221"/>
                </a:moveTo>
                <a:lnTo>
                  <a:pt x="977438" y="5273307"/>
                </a:lnTo>
                <a:lnTo>
                  <a:pt x="933610" y="5285051"/>
                </a:lnTo>
                <a:lnTo>
                  <a:pt x="919716" y="5277029"/>
                </a:lnTo>
                <a:close/>
                <a:moveTo>
                  <a:pt x="435237" y="5265917"/>
                </a:moveTo>
                <a:lnTo>
                  <a:pt x="427215" y="5279811"/>
                </a:lnTo>
                <a:cubicBezTo>
                  <a:pt x="419910" y="5281769"/>
                  <a:pt x="415769" y="5280921"/>
                  <a:pt x="414790" y="5277268"/>
                </a:cubicBezTo>
                <a:cubicBezTo>
                  <a:pt x="413811" y="5273615"/>
                  <a:pt x="416973" y="5270810"/>
                  <a:pt x="424279" y="5268853"/>
                </a:cubicBezTo>
                <a:close/>
                <a:moveTo>
                  <a:pt x="47222" y="5264190"/>
                </a:moveTo>
                <a:lnTo>
                  <a:pt x="85966" y="5277297"/>
                </a:lnTo>
                <a:cubicBezTo>
                  <a:pt x="71357" y="5281212"/>
                  <a:pt x="60399" y="5284148"/>
                  <a:pt x="53094" y="5286105"/>
                </a:cubicBezTo>
                <a:close/>
                <a:moveTo>
                  <a:pt x="3558325" y="5262909"/>
                </a:moveTo>
                <a:lnTo>
                  <a:pt x="3561262" y="5273867"/>
                </a:lnTo>
                <a:lnTo>
                  <a:pt x="3536410" y="5268782"/>
                </a:lnTo>
                <a:close/>
                <a:moveTo>
                  <a:pt x="1208328" y="5258415"/>
                </a:moveTo>
                <a:lnTo>
                  <a:pt x="1233178" y="5263501"/>
                </a:lnTo>
                <a:cubicBezTo>
                  <a:pt x="1225873" y="5265459"/>
                  <a:pt x="1222221" y="5266437"/>
                  <a:pt x="1222221" y="5266437"/>
                </a:cubicBezTo>
                <a:cubicBezTo>
                  <a:pt x="1207611" y="5270352"/>
                  <a:pt x="1204939" y="5274982"/>
                  <a:pt x="1214200" y="5280330"/>
                </a:cubicBezTo>
                <a:cubicBezTo>
                  <a:pt x="1223463" y="5285678"/>
                  <a:pt x="1224442" y="5289331"/>
                  <a:pt x="1217137" y="5291288"/>
                </a:cubicBezTo>
                <a:cubicBezTo>
                  <a:pt x="1209832" y="5293245"/>
                  <a:pt x="1205689" y="5292397"/>
                  <a:pt x="1204710" y="5288745"/>
                </a:cubicBezTo>
                <a:cubicBezTo>
                  <a:pt x="1203731" y="5285092"/>
                  <a:pt x="1203242" y="5283266"/>
                  <a:pt x="1203242" y="5283266"/>
                </a:cubicBezTo>
                <a:lnTo>
                  <a:pt x="1200306" y="5272309"/>
                </a:lnTo>
                <a:close/>
                <a:moveTo>
                  <a:pt x="292006" y="5257321"/>
                </a:moveTo>
                <a:lnTo>
                  <a:pt x="308834" y="5276299"/>
                </a:lnTo>
                <a:cubicBezTo>
                  <a:pt x="303486" y="5285561"/>
                  <a:pt x="296181" y="5287518"/>
                  <a:pt x="286919" y="5282171"/>
                </a:cubicBezTo>
                <a:cubicBezTo>
                  <a:pt x="261091" y="5273433"/>
                  <a:pt x="262786" y="5265150"/>
                  <a:pt x="292006" y="5257321"/>
                </a:cubicBezTo>
                <a:close/>
                <a:moveTo>
                  <a:pt x="491491" y="5256716"/>
                </a:moveTo>
                <a:cubicBezTo>
                  <a:pt x="492470" y="5260369"/>
                  <a:pt x="496611" y="5261217"/>
                  <a:pt x="503916" y="5259259"/>
                </a:cubicBezTo>
                <a:lnTo>
                  <a:pt x="460088" y="5271003"/>
                </a:lnTo>
                <a:lnTo>
                  <a:pt x="468108" y="5257109"/>
                </a:lnTo>
                <a:cubicBezTo>
                  <a:pt x="482718" y="5253194"/>
                  <a:pt x="490512" y="5253063"/>
                  <a:pt x="491491" y="5256716"/>
                </a:cubicBezTo>
                <a:close/>
                <a:moveTo>
                  <a:pt x="1477961" y="5256632"/>
                </a:moveTo>
                <a:cubicBezTo>
                  <a:pt x="1485266" y="5254674"/>
                  <a:pt x="1486246" y="5258326"/>
                  <a:pt x="1480897" y="5267588"/>
                </a:cubicBezTo>
                <a:cubicBezTo>
                  <a:pt x="1480897" y="5267588"/>
                  <a:pt x="1481386" y="5269414"/>
                  <a:pt x="1482365" y="5273068"/>
                </a:cubicBezTo>
                <a:cubicBezTo>
                  <a:pt x="1483345" y="5276721"/>
                  <a:pt x="1487486" y="5277568"/>
                  <a:pt x="1494790" y="5275611"/>
                </a:cubicBezTo>
                <a:lnTo>
                  <a:pt x="1497726" y="5286567"/>
                </a:lnTo>
                <a:lnTo>
                  <a:pt x="1421025" y="5307119"/>
                </a:lnTo>
                <a:lnTo>
                  <a:pt x="1410069" y="5310055"/>
                </a:lnTo>
                <a:cubicBezTo>
                  <a:pt x="1410069" y="5310055"/>
                  <a:pt x="1409579" y="5308229"/>
                  <a:pt x="1408600" y="5304576"/>
                </a:cubicBezTo>
                <a:cubicBezTo>
                  <a:pt x="1407621" y="5300924"/>
                  <a:pt x="1403481" y="5300077"/>
                  <a:pt x="1396176" y="5302035"/>
                </a:cubicBezTo>
                <a:cubicBezTo>
                  <a:pt x="1388870" y="5303992"/>
                  <a:pt x="1385218" y="5304971"/>
                  <a:pt x="1385218" y="5304971"/>
                </a:cubicBezTo>
                <a:cubicBezTo>
                  <a:pt x="1385218" y="5304971"/>
                  <a:pt x="1383392" y="5305460"/>
                  <a:pt x="1379740" y="5306439"/>
                </a:cubicBezTo>
                <a:cubicBezTo>
                  <a:pt x="1376087" y="5307417"/>
                  <a:pt x="1369629" y="5305232"/>
                  <a:pt x="1360366" y="5299884"/>
                </a:cubicBezTo>
                <a:cubicBezTo>
                  <a:pt x="1374976" y="5295970"/>
                  <a:pt x="1394218" y="5294729"/>
                  <a:pt x="1418090" y="5296163"/>
                </a:cubicBezTo>
                <a:cubicBezTo>
                  <a:pt x="1454614" y="5286376"/>
                  <a:pt x="1471898" y="5277829"/>
                  <a:pt x="1469940" y="5270524"/>
                </a:cubicBezTo>
                <a:cubicBezTo>
                  <a:pt x="1467983" y="5263219"/>
                  <a:pt x="1470656" y="5258589"/>
                  <a:pt x="1477961" y="5256632"/>
                </a:cubicBezTo>
                <a:close/>
                <a:moveTo>
                  <a:pt x="15923019" y="5254658"/>
                </a:moveTo>
                <a:cubicBezTo>
                  <a:pt x="15938608" y="5254397"/>
                  <a:pt x="15954685" y="5255960"/>
                  <a:pt x="15971253" y="5259350"/>
                </a:cubicBezTo>
                <a:cubicBezTo>
                  <a:pt x="16033607" y="5258301"/>
                  <a:pt x="16065762" y="5261428"/>
                  <a:pt x="16067720" y="5268734"/>
                </a:cubicBezTo>
                <a:cubicBezTo>
                  <a:pt x="16067720" y="5268734"/>
                  <a:pt x="16070034" y="5270070"/>
                  <a:pt x="16074667" y="5272744"/>
                </a:cubicBezTo>
                <a:cubicBezTo>
                  <a:pt x="16079296" y="5275419"/>
                  <a:pt x="16086243" y="5279429"/>
                  <a:pt x="16095505" y="5284777"/>
                </a:cubicBezTo>
                <a:cubicBezTo>
                  <a:pt x="16119376" y="5286210"/>
                  <a:pt x="16131314" y="5286925"/>
                  <a:pt x="16131314" y="5286925"/>
                </a:cubicBezTo>
                <a:cubicBezTo>
                  <a:pt x="16116704" y="5290840"/>
                  <a:pt x="16101115" y="5291103"/>
                  <a:pt x="16084547" y="5287713"/>
                </a:cubicBezTo>
                <a:cubicBezTo>
                  <a:pt x="16067978" y="5284323"/>
                  <a:pt x="16045935" y="5282400"/>
                  <a:pt x="16018412" y="5281946"/>
                </a:cubicBezTo>
                <a:cubicBezTo>
                  <a:pt x="15990886" y="5281492"/>
                  <a:pt x="15970668" y="5279079"/>
                  <a:pt x="15957753" y="5274711"/>
                </a:cubicBezTo>
                <a:cubicBezTo>
                  <a:pt x="15944837" y="5270344"/>
                  <a:pt x="15934728" y="5269137"/>
                  <a:pt x="15927423" y="5271095"/>
                </a:cubicBezTo>
                <a:cubicBezTo>
                  <a:pt x="15920118" y="5273052"/>
                  <a:pt x="15908184" y="5272334"/>
                  <a:pt x="15891616" y="5268945"/>
                </a:cubicBezTo>
                <a:cubicBezTo>
                  <a:pt x="15891616" y="5268945"/>
                  <a:pt x="15887475" y="5268098"/>
                  <a:pt x="15879191" y="5266402"/>
                </a:cubicBezTo>
                <a:cubicBezTo>
                  <a:pt x="15870908" y="5264706"/>
                  <a:pt x="15863113" y="5264838"/>
                  <a:pt x="15855809" y="5266795"/>
                </a:cubicBezTo>
                <a:cubicBezTo>
                  <a:pt x="15848505" y="5268752"/>
                  <a:pt x="15840218" y="5267058"/>
                  <a:pt x="15830958" y="5261711"/>
                </a:cubicBezTo>
                <a:lnTo>
                  <a:pt x="15888680" y="5257987"/>
                </a:lnTo>
                <a:cubicBezTo>
                  <a:pt x="15895984" y="5256030"/>
                  <a:pt x="15907431" y="5254920"/>
                  <a:pt x="15923019" y="5254658"/>
                </a:cubicBezTo>
                <a:close/>
                <a:moveTo>
                  <a:pt x="3637961" y="5253316"/>
                </a:moveTo>
                <a:lnTo>
                  <a:pt x="3640898" y="5264273"/>
                </a:lnTo>
                <a:cubicBezTo>
                  <a:pt x="3633593" y="5266230"/>
                  <a:pt x="3626288" y="5268187"/>
                  <a:pt x="3618984" y="5270144"/>
                </a:cubicBezTo>
                <a:cubicBezTo>
                  <a:pt x="3609721" y="5264797"/>
                  <a:pt x="3601439" y="5263102"/>
                  <a:pt x="3594133" y="5265060"/>
                </a:cubicBezTo>
                <a:close/>
                <a:moveTo>
                  <a:pt x="1406345" y="5252333"/>
                </a:moveTo>
                <a:cubicBezTo>
                  <a:pt x="1413651" y="5250375"/>
                  <a:pt x="1421933" y="5252072"/>
                  <a:pt x="1431195" y="5257418"/>
                </a:cubicBezTo>
                <a:lnTo>
                  <a:pt x="1420238" y="5260353"/>
                </a:lnTo>
                <a:lnTo>
                  <a:pt x="1398324" y="5266225"/>
                </a:lnTo>
                <a:cubicBezTo>
                  <a:pt x="1396367" y="5258922"/>
                  <a:pt x="1399040" y="5254290"/>
                  <a:pt x="1406345" y="5252333"/>
                </a:cubicBezTo>
                <a:close/>
                <a:moveTo>
                  <a:pt x="2063992" y="5252277"/>
                </a:moveTo>
                <a:lnTo>
                  <a:pt x="2066929" y="5263233"/>
                </a:lnTo>
                <a:cubicBezTo>
                  <a:pt x="2066929" y="5263233"/>
                  <a:pt x="2063276" y="5264212"/>
                  <a:pt x="2055971" y="5266169"/>
                </a:cubicBezTo>
                <a:close/>
                <a:moveTo>
                  <a:pt x="137816" y="5251659"/>
                </a:moveTo>
                <a:lnTo>
                  <a:pt x="151710" y="5259681"/>
                </a:lnTo>
                <a:lnTo>
                  <a:pt x="154646" y="5270638"/>
                </a:lnTo>
                <a:lnTo>
                  <a:pt x="179496" y="5275722"/>
                </a:lnTo>
                <a:cubicBezTo>
                  <a:pt x="181454" y="5283027"/>
                  <a:pt x="184259" y="5286191"/>
                  <a:pt x="187910" y="5285213"/>
                </a:cubicBezTo>
                <a:cubicBezTo>
                  <a:pt x="191564" y="5284234"/>
                  <a:pt x="193390" y="5283745"/>
                  <a:pt x="193390" y="5283745"/>
                </a:cubicBezTo>
                <a:cubicBezTo>
                  <a:pt x="193390" y="5283745"/>
                  <a:pt x="195705" y="5285081"/>
                  <a:pt x="200336" y="5287754"/>
                </a:cubicBezTo>
                <a:cubicBezTo>
                  <a:pt x="204967" y="5290429"/>
                  <a:pt x="207284" y="5291765"/>
                  <a:pt x="207284" y="5291765"/>
                </a:cubicBezTo>
                <a:lnTo>
                  <a:pt x="174411" y="5300573"/>
                </a:lnTo>
                <a:lnTo>
                  <a:pt x="166390" y="5314467"/>
                </a:lnTo>
                <a:cubicBezTo>
                  <a:pt x="168347" y="5321771"/>
                  <a:pt x="169326" y="5325424"/>
                  <a:pt x="169326" y="5325424"/>
                </a:cubicBezTo>
                <a:lnTo>
                  <a:pt x="183218" y="5333445"/>
                </a:lnTo>
                <a:cubicBezTo>
                  <a:pt x="190523" y="5331487"/>
                  <a:pt x="202460" y="5332204"/>
                  <a:pt x="219028" y="5335595"/>
                </a:cubicBezTo>
                <a:lnTo>
                  <a:pt x="262856" y="5323851"/>
                </a:lnTo>
                <a:lnTo>
                  <a:pt x="265792" y="5334808"/>
                </a:lnTo>
                <a:lnTo>
                  <a:pt x="279686" y="5342829"/>
                </a:lnTo>
                <a:lnTo>
                  <a:pt x="300277" y="5336193"/>
                </a:lnTo>
                <a:lnTo>
                  <a:pt x="287707" y="5328936"/>
                </a:lnTo>
                <a:lnTo>
                  <a:pt x="309621" y="5323064"/>
                </a:lnTo>
                <a:lnTo>
                  <a:pt x="302445" y="5335496"/>
                </a:lnTo>
                <a:lnTo>
                  <a:pt x="306711" y="5334119"/>
                </a:lnTo>
                <a:cubicBezTo>
                  <a:pt x="313772" y="5331250"/>
                  <a:pt x="318884" y="5328412"/>
                  <a:pt x="322046" y="5325607"/>
                </a:cubicBezTo>
                <a:cubicBezTo>
                  <a:pt x="328372" y="5319996"/>
                  <a:pt x="336167" y="5319866"/>
                  <a:pt x="345429" y="5325214"/>
                </a:cubicBezTo>
                <a:cubicBezTo>
                  <a:pt x="354691" y="5330560"/>
                  <a:pt x="362975" y="5332256"/>
                  <a:pt x="370280" y="5330299"/>
                </a:cubicBezTo>
                <a:lnTo>
                  <a:pt x="409023" y="5343405"/>
                </a:lnTo>
                <a:lnTo>
                  <a:pt x="444831" y="5345554"/>
                </a:lnTo>
                <a:cubicBezTo>
                  <a:pt x="466745" y="5339682"/>
                  <a:pt x="485498" y="5336614"/>
                  <a:pt x="501085" y="5336353"/>
                </a:cubicBezTo>
                <a:cubicBezTo>
                  <a:pt x="516674" y="5336092"/>
                  <a:pt x="528121" y="5334981"/>
                  <a:pt x="535426" y="5333024"/>
                </a:cubicBezTo>
                <a:cubicBezTo>
                  <a:pt x="544688" y="5338370"/>
                  <a:pt x="546646" y="5345677"/>
                  <a:pt x="541297" y="5354937"/>
                </a:cubicBezTo>
                <a:cubicBezTo>
                  <a:pt x="541297" y="5354937"/>
                  <a:pt x="537155" y="5354090"/>
                  <a:pt x="528872" y="5352396"/>
                </a:cubicBezTo>
                <a:cubicBezTo>
                  <a:pt x="520588" y="5350700"/>
                  <a:pt x="512794" y="5350831"/>
                  <a:pt x="505489" y="5352789"/>
                </a:cubicBezTo>
                <a:lnTo>
                  <a:pt x="458725" y="5353576"/>
                </a:lnTo>
                <a:cubicBezTo>
                  <a:pt x="440200" y="5342881"/>
                  <a:pt x="405371" y="5344384"/>
                  <a:pt x="354237" y="5358085"/>
                </a:cubicBezTo>
                <a:cubicBezTo>
                  <a:pt x="346932" y="5360042"/>
                  <a:pt x="339138" y="5360174"/>
                  <a:pt x="330854" y="5358478"/>
                </a:cubicBezTo>
                <a:cubicBezTo>
                  <a:pt x="322570" y="5356783"/>
                  <a:pt x="318429" y="5355935"/>
                  <a:pt x="318429" y="5355935"/>
                </a:cubicBezTo>
                <a:cubicBezTo>
                  <a:pt x="318429" y="5355935"/>
                  <a:pt x="301015" y="5356687"/>
                  <a:pt x="266185" y="5358191"/>
                </a:cubicBezTo>
                <a:cubicBezTo>
                  <a:pt x="231356" y="5359693"/>
                  <a:pt x="196527" y="5361196"/>
                  <a:pt x="161698" y="5362699"/>
                </a:cubicBezTo>
                <a:cubicBezTo>
                  <a:pt x="126869" y="5364203"/>
                  <a:pt x="104823" y="5362280"/>
                  <a:pt x="95561" y="5356933"/>
                </a:cubicBezTo>
                <a:cubicBezTo>
                  <a:pt x="71689" y="5355501"/>
                  <a:pt x="56100" y="5355763"/>
                  <a:pt x="48795" y="5357720"/>
                </a:cubicBezTo>
                <a:cubicBezTo>
                  <a:pt x="41490" y="5359678"/>
                  <a:pt x="33208" y="5357981"/>
                  <a:pt x="23946" y="5352635"/>
                </a:cubicBezTo>
                <a:lnTo>
                  <a:pt x="0" y="5351197"/>
                </a:lnTo>
                <a:lnTo>
                  <a:pt x="0" y="5302041"/>
                </a:lnTo>
                <a:lnTo>
                  <a:pt x="37051" y="5313890"/>
                </a:lnTo>
                <a:cubicBezTo>
                  <a:pt x="60923" y="5315323"/>
                  <a:pt x="72371" y="5314214"/>
                  <a:pt x="71392" y="5310561"/>
                </a:cubicBezTo>
                <a:cubicBezTo>
                  <a:pt x="70413" y="5306908"/>
                  <a:pt x="77229" y="5303125"/>
                  <a:pt x="91837" y="5299210"/>
                </a:cubicBezTo>
                <a:cubicBezTo>
                  <a:pt x="106447" y="5295296"/>
                  <a:pt x="122036" y="5295034"/>
                  <a:pt x="138603" y="5298425"/>
                </a:cubicBezTo>
                <a:cubicBezTo>
                  <a:pt x="145908" y="5296467"/>
                  <a:pt x="153213" y="5294510"/>
                  <a:pt x="160518" y="5292553"/>
                </a:cubicBezTo>
                <a:lnTo>
                  <a:pt x="121774" y="5279446"/>
                </a:lnTo>
                <a:cubicBezTo>
                  <a:pt x="99860" y="5285318"/>
                  <a:pt x="92066" y="5285449"/>
                  <a:pt x="98392" y="5279838"/>
                </a:cubicBezTo>
                <a:cubicBezTo>
                  <a:pt x="104718" y="5274229"/>
                  <a:pt x="112023" y="5272272"/>
                  <a:pt x="120306" y="5273966"/>
                </a:cubicBezTo>
                <a:cubicBezTo>
                  <a:pt x="128590" y="5275662"/>
                  <a:pt x="131752" y="5272857"/>
                  <a:pt x="129795" y="5265553"/>
                </a:cubicBezTo>
                <a:cubicBezTo>
                  <a:pt x="127838" y="5258248"/>
                  <a:pt x="130511" y="5253616"/>
                  <a:pt x="137816" y="5251659"/>
                </a:cubicBezTo>
                <a:close/>
                <a:moveTo>
                  <a:pt x="8479" y="5251083"/>
                </a:moveTo>
                <a:lnTo>
                  <a:pt x="33329" y="5256168"/>
                </a:lnTo>
                <a:cubicBezTo>
                  <a:pt x="33329" y="5256168"/>
                  <a:pt x="26514" y="5259951"/>
                  <a:pt x="12883" y="5267519"/>
                </a:cubicBezTo>
                <a:lnTo>
                  <a:pt x="0" y="5271977"/>
                </a:lnTo>
                <a:lnTo>
                  <a:pt x="0" y="5253355"/>
                </a:lnTo>
                <a:close/>
                <a:moveTo>
                  <a:pt x="112967" y="5246574"/>
                </a:moveTo>
                <a:lnTo>
                  <a:pt x="115903" y="5257531"/>
                </a:lnTo>
                <a:cubicBezTo>
                  <a:pt x="108597" y="5259488"/>
                  <a:pt x="104944" y="5260467"/>
                  <a:pt x="104944" y="5260467"/>
                </a:cubicBezTo>
                <a:cubicBezTo>
                  <a:pt x="104944" y="5260467"/>
                  <a:pt x="104455" y="5258641"/>
                  <a:pt x="103476" y="5254988"/>
                </a:cubicBezTo>
                <a:cubicBezTo>
                  <a:pt x="102498" y="5251336"/>
                  <a:pt x="105662" y="5248532"/>
                  <a:pt x="112967" y="5246574"/>
                </a:cubicBezTo>
                <a:close/>
                <a:moveTo>
                  <a:pt x="335834" y="5245577"/>
                </a:moveTo>
                <a:lnTo>
                  <a:pt x="338769" y="5256534"/>
                </a:lnTo>
                <a:lnTo>
                  <a:pt x="349728" y="5253597"/>
                </a:lnTo>
                <a:lnTo>
                  <a:pt x="352664" y="5264555"/>
                </a:lnTo>
                <a:cubicBezTo>
                  <a:pt x="338054" y="5268470"/>
                  <a:pt x="327097" y="5271406"/>
                  <a:pt x="319792" y="5273363"/>
                </a:cubicBezTo>
                <a:cubicBezTo>
                  <a:pt x="308573" y="5260711"/>
                  <a:pt x="313920" y="5251449"/>
                  <a:pt x="335834" y="5245577"/>
                </a:cubicBezTo>
                <a:close/>
                <a:moveTo>
                  <a:pt x="18114426" y="5237055"/>
                </a:moveTo>
                <a:cubicBezTo>
                  <a:pt x="18130992" y="5240446"/>
                  <a:pt x="18139766" y="5243967"/>
                  <a:pt x="18140742" y="5247619"/>
                </a:cubicBezTo>
                <a:cubicBezTo>
                  <a:pt x="18141724" y="5251272"/>
                  <a:pt x="18142210" y="5253098"/>
                  <a:pt x="18142210" y="5253098"/>
                </a:cubicBezTo>
                <a:cubicBezTo>
                  <a:pt x="18142210" y="5253098"/>
                  <a:pt x="18137578" y="5250424"/>
                  <a:pt x="18128318" y="5245078"/>
                </a:cubicBezTo>
                <a:cubicBezTo>
                  <a:pt x="18121012" y="5247035"/>
                  <a:pt x="18112730" y="5245339"/>
                  <a:pt x="18103466" y="5239991"/>
                </a:cubicBezTo>
                <a:close/>
                <a:moveTo>
                  <a:pt x="1554661" y="5236080"/>
                </a:moveTo>
                <a:cubicBezTo>
                  <a:pt x="1561967" y="5234122"/>
                  <a:pt x="1567935" y="5234480"/>
                  <a:pt x="1572567" y="5237153"/>
                </a:cubicBezTo>
                <a:cubicBezTo>
                  <a:pt x="1577196" y="5239828"/>
                  <a:pt x="1579511" y="5241165"/>
                  <a:pt x="1579511" y="5241165"/>
                </a:cubicBezTo>
                <a:lnTo>
                  <a:pt x="1557596" y="5247037"/>
                </a:lnTo>
                <a:lnTo>
                  <a:pt x="1543704" y="5239016"/>
                </a:lnTo>
                <a:close/>
                <a:moveTo>
                  <a:pt x="1730765" y="5235868"/>
                </a:moveTo>
                <a:lnTo>
                  <a:pt x="1733701" y="5246826"/>
                </a:lnTo>
                <a:cubicBezTo>
                  <a:pt x="1726395" y="5248784"/>
                  <a:pt x="1718113" y="5247088"/>
                  <a:pt x="1708850" y="5241740"/>
                </a:cubicBezTo>
                <a:close/>
                <a:moveTo>
                  <a:pt x="1906868" y="5235658"/>
                </a:moveTo>
                <a:cubicBezTo>
                  <a:pt x="1923434" y="5239048"/>
                  <a:pt x="1935370" y="5239764"/>
                  <a:pt x="1942675" y="5237807"/>
                </a:cubicBezTo>
                <a:lnTo>
                  <a:pt x="1876931" y="5255423"/>
                </a:lnTo>
                <a:lnTo>
                  <a:pt x="1863039" y="5247402"/>
                </a:lnTo>
                <a:cubicBezTo>
                  <a:pt x="1863039" y="5247402"/>
                  <a:pt x="1868517" y="5245934"/>
                  <a:pt x="1879474" y="5242998"/>
                </a:cubicBezTo>
                <a:cubicBezTo>
                  <a:pt x="1890432" y="5240062"/>
                  <a:pt x="1899562" y="5237616"/>
                  <a:pt x="1906868" y="5235658"/>
                </a:cubicBezTo>
                <a:close/>
                <a:moveTo>
                  <a:pt x="1601426" y="5235293"/>
                </a:moveTo>
                <a:lnTo>
                  <a:pt x="1626277" y="5240379"/>
                </a:lnTo>
                <a:cubicBezTo>
                  <a:pt x="1618974" y="5242336"/>
                  <a:pt x="1608016" y="5245272"/>
                  <a:pt x="1593406" y="5249187"/>
                </a:cubicBezTo>
                <a:close/>
                <a:moveTo>
                  <a:pt x="17176724" y="5232881"/>
                </a:moveTo>
                <a:cubicBezTo>
                  <a:pt x="17178552" y="5232391"/>
                  <a:pt x="17181534" y="5232570"/>
                  <a:pt x="17185676" y="5233418"/>
                </a:cubicBezTo>
                <a:cubicBezTo>
                  <a:pt x="17193960" y="5235114"/>
                  <a:pt x="17198102" y="5235961"/>
                  <a:pt x="17198102" y="5235961"/>
                </a:cubicBezTo>
                <a:lnTo>
                  <a:pt x="17176186" y="5241833"/>
                </a:lnTo>
                <a:cubicBezTo>
                  <a:pt x="17176186" y="5241833"/>
                  <a:pt x="17175696" y="5240007"/>
                  <a:pt x="17174718" y="5236354"/>
                </a:cubicBezTo>
                <a:cubicBezTo>
                  <a:pt x="17174228" y="5234528"/>
                  <a:pt x="17174898" y="5233370"/>
                  <a:pt x="17176724" y="5232881"/>
                </a:cubicBezTo>
                <a:close/>
                <a:moveTo>
                  <a:pt x="18218912" y="5232546"/>
                </a:moveTo>
                <a:lnTo>
                  <a:pt x="18268610" y="5242718"/>
                </a:lnTo>
                <a:lnTo>
                  <a:pt x="18271546" y="5253674"/>
                </a:lnTo>
                <a:cubicBezTo>
                  <a:pt x="18264242" y="5255631"/>
                  <a:pt x="18256450" y="5255762"/>
                  <a:pt x="18248166" y="5254067"/>
                </a:cubicBezTo>
                <a:cubicBezTo>
                  <a:pt x="18239880" y="5252373"/>
                  <a:pt x="18235740" y="5251525"/>
                  <a:pt x="18235740" y="5251525"/>
                </a:cubicBezTo>
                <a:cubicBezTo>
                  <a:pt x="18226478" y="5246177"/>
                  <a:pt x="18214542" y="5245460"/>
                  <a:pt x="18199936" y="5249374"/>
                </a:cubicBezTo>
                <a:lnTo>
                  <a:pt x="18196998" y="5238418"/>
                </a:lnTo>
                <a:cubicBezTo>
                  <a:pt x="18204302" y="5236461"/>
                  <a:pt x="18211608" y="5234503"/>
                  <a:pt x="18218912" y="5232546"/>
                </a:cubicBezTo>
                <a:close/>
                <a:moveTo>
                  <a:pt x="17784134" y="5231605"/>
                </a:moveTo>
                <a:lnTo>
                  <a:pt x="17855750" y="5235904"/>
                </a:lnTo>
                <a:cubicBezTo>
                  <a:pt x="17870358" y="5231990"/>
                  <a:pt x="17882292" y="5232705"/>
                  <a:pt x="17891556" y="5238053"/>
                </a:cubicBezTo>
                <a:cubicBezTo>
                  <a:pt x="17920776" y="5230224"/>
                  <a:pt x="17932712" y="5230941"/>
                  <a:pt x="17927364" y="5240201"/>
                </a:cubicBezTo>
                <a:cubicBezTo>
                  <a:pt x="17929322" y="5247506"/>
                  <a:pt x="17926648" y="5252138"/>
                  <a:pt x="17919342" y="5254096"/>
                </a:cubicBezTo>
                <a:lnTo>
                  <a:pt x="17900364" y="5270924"/>
                </a:lnTo>
                <a:cubicBezTo>
                  <a:pt x="17883798" y="5267535"/>
                  <a:pt x="17867228" y="5264144"/>
                  <a:pt x="17850664" y="5260753"/>
                </a:cubicBezTo>
                <a:cubicBezTo>
                  <a:pt x="17826792" y="5259322"/>
                  <a:pt x="17813874" y="5254952"/>
                  <a:pt x="17811918" y="5247649"/>
                </a:cubicBezTo>
                <a:cubicBezTo>
                  <a:pt x="17809960" y="5240343"/>
                  <a:pt x="17805332" y="5237668"/>
                  <a:pt x="17798026" y="5239626"/>
                </a:cubicBezTo>
                <a:close/>
                <a:moveTo>
                  <a:pt x="742827" y="5230475"/>
                </a:moveTo>
                <a:lnTo>
                  <a:pt x="731869" y="5233411"/>
                </a:lnTo>
                <a:lnTo>
                  <a:pt x="734805" y="5244368"/>
                </a:lnTo>
                <a:cubicBezTo>
                  <a:pt x="734805" y="5244368"/>
                  <a:pt x="737479" y="5239737"/>
                  <a:pt x="742827" y="5230475"/>
                </a:cubicBezTo>
                <a:close/>
                <a:moveTo>
                  <a:pt x="1317901" y="5229055"/>
                </a:moveTo>
                <a:lnTo>
                  <a:pt x="1367601" y="5239226"/>
                </a:lnTo>
                <a:lnTo>
                  <a:pt x="1345686" y="5245098"/>
                </a:lnTo>
                <a:lnTo>
                  <a:pt x="1334730" y="5248034"/>
                </a:lnTo>
                <a:lnTo>
                  <a:pt x="1337666" y="5258992"/>
                </a:lnTo>
                <a:lnTo>
                  <a:pt x="1320837" y="5240013"/>
                </a:lnTo>
                <a:cubicBezTo>
                  <a:pt x="1318880" y="5232708"/>
                  <a:pt x="1317901" y="5229055"/>
                  <a:pt x="1317901" y="5229055"/>
                </a:cubicBezTo>
                <a:close/>
                <a:moveTo>
                  <a:pt x="775430" y="5226143"/>
                </a:moveTo>
                <a:cubicBezTo>
                  <a:pt x="774271" y="5225474"/>
                  <a:pt x="773024" y="5226299"/>
                  <a:pt x="771687" y="5228614"/>
                </a:cubicBezTo>
                <a:cubicBezTo>
                  <a:pt x="769014" y="5233244"/>
                  <a:pt x="771329" y="5234581"/>
                  <a:pt x="778634" y="5232623"/>
                </a:cubicBezTo>
                <a:cubicBezTo>
                  <a:pt x="777656" y="5228972"/>
                  <a:pt x="776588" y="5226812"/>
                  <a:pt x="775430" y="5226143"/>
                </a:cubicBezTo>
                <a:close/>
                <a:moveTo>
                  <a:pt x="1469153" y="5223760"/>
                </a:moveTo>
                <a:cubicBezTo>
                  <a:pt x="1476458" y="5221803"/>
                  <a:pt x="1480599" y="5222650"/>
                  <a:pt x="1481578" y="5226302"/>
                </a:cubicBezTo>
                <a:cubicBezTo>
                  <a:pt x="1482558" y="5229955"/>
                  <a:pt x="1479394" y="5232760"/>
                  <a:pt x="1472089" y="5234717"/>
                </a:cubicBezTo>
                <a:cubicBezTo>
                  <a:pt x="1472089" y="5234717"/>
                  <a:pt x="1469774" y="5233380"/>
                  <a:pt x="1465142" y="5230706"/>
                </a:cubicBezTo>
                <a:cubicBezTo>
                  <a:pt x="1460512" y="5228033"/>
                  <a:pt x="1458197" y="5226696"/>
                  <a:pt x="1458197" y="5226696"/>
                </a:cubicBezTo>
                <a:cubicBezTo>
                  <a:pt x="1458197" y="5226696"/>
                  <a:pt x="1461848" y="5225718"/>
                  <a:pt x="1469153" y="5223760"/>
                </a:cubicBezTo>
                <a:close/>
                <a:moveTo>
                  <a:pt x="17335460" y="5222642"/>
                </a:moveTo>
                <a:cubicBezTo>
                  <a:pt x="17342764" y="5220685"/>
                  <a:pt x="17347396" y="5223359"/>
                  <a:pt x="17349354" y="5230664"/>
                </a:cubicBezTo>
                <a:lnTo>
                  <a:pt x="17338396" y="5233600"/>
                </a:lnTo>
                <a:cubicBezTo>
                  <a:pt x="17329134" y="5228253"/>
                  <a:pt x="17324504" y="5225578"/>
                  <a:pt x="17324504" y="5225578"/>
                </a:cubicBezTo>
                <a:cubicBezTo>
                  <a:pt x="17324504" y="5225578"/>
                  <a:pt x="17328154" y="5224599"/>
                  <a:pt x="17335460" y="5222642"/>
                </a:cubicBezTo>
                <a:close/>
                <a:moveTo>
                  <a:pt x="1889769" y="5221156"/>
                </a:moveTo>
                <a:cubicBezTo>
                  <a:pt x="1890927" y="5221824"/>
                  <a:pt x="1891995" y="5223984"/>
                  <a:pt x="1892974" y="5227637"/>
                </a:cubicBezTo>
                <a:cubicBezTo>
                  <a:pt x="1885670" y="5229595"/>
                  <a:pt x="1882017" y="5230573"/>
                  <a:pt x="1882017" y="5230573"/>
                </a:cubicBezTo>
                <a:cubicBezTo>
                  <a:pt x="1882017" y="5230573"/>
                  <a:pt x="1883354" y="5228258"/>
                  <a:pt x="1886028" y="5223626"/>
                </a:cubicBezTo>
                <a:cubicBezTo>
                  <a:pt x="1887365" y="5221311"/>
                  <a:pt x="1888612" y="5220486"/>
                  <a:pt x="1889769" y="5221156"/>
                </a:cubicBezTo>
                <a:close/>
                <a:moveTo>
                  <a:pt x="3955237" y="5221149"/>
                </a:moveTo>
                <a:cubicBezTo>
                  <a:pt x="3957064" y="5220660"/>
                  <a:pt x="3958466" y="5222241"/>
                  <a:pt x="3959446" y="5225894"/>
                </a:cubicBezTo>
                <a:lnTo>
                  <a:pt x="3948487" y="5228830"/>
                </a:lnTo>
                <a:cubicBezTo>
                  <a:pt x="3951163" y="5224198"/>
                  <a:pt x="3953412" y="5221638"/>
                  <a:pt x="3955237" y="5221149"/>
                </a:cubicBezTo>
                <a:close/>
                <a:moveTo>
                  <a:pt x="2184522" y="5219981"/>
                </a:moveTo>
                <a:lnTo>
                  <a:pt x="2165544" y="5236809"/>
                </a:lnTo>
                <a:cubicBezTo>
                  <a:pt x="2180152" y="5232895"/>
                  <a:pt x="2187457" y="5230937"/>
                  <a:pt x="2187457" y="5230937"/>
                </a:cubicBezTo>
                <a:lnTo>
                  <a:pt x="2212308" y="5236023"/>
                </a:lnTo>
                <a:cubicBezTo>
                  <a:pt x="2214265" y="5243329"/>
                  <a:pt x="2213418" y="5247469"/>
                  <a:pt x="2209768" y="5248448"/>
                </a:cubicBezTo>
                <a:lnTo>
                  <a:pt x="2226202" y="5244044"/>
                </a:lnTo>
                <a:lnTo>
                  <a:pt x="2220330" y="5222129"/>
                </a:lnTo>
                <a:lnTo>
                  <a:pt x="2209372" y="5225065"/>
                </a:lnTo>
                <a:close/>
                <a:moveTo>
                  <a:pt x="17756348" y="5215562"/>
                </a:moveTo>
                <a:cubicBezTo>
                  <a:pt x="17756348" y="5215562"/>
                  <a:pt x="17760976" y="5218237"/>
                  <a:pt x="17770238" y="5223583"/>
                </a:cubicBezTo>
                <a:lnTo>
                  <a:pt x="17748324" y="5229455"/>
                </a:lnTo>
                <a:cubicBezTo>
                  <a:pt x="17748324" y="5229455"/>
                  <a:pt x="17751000" y="5224824"/>
                  <a:pt x="17756348" y="5215562"/>
                </a:cubicBezTo>
                <a:close/>
                <a:moveTo>
                  <a:pt x="10627" y="5215276"/>
                </a:moveTo>
                <a:cubicBezTo>
                  <a:pt x="17932" y="5213319"/>
                  <a:pt x="26216" y="5215013"/>
                  <a:pt x="35478" y="5220361"/>
                </a:cubicBezTo>
                <a:cubicBezTo>
                  <a:pt x="35478" y="5220361"/>
                  <a:pt x="33652" y="5220850"/>
                  <a:pt x="30000" y="5221828"/>
                </a:cubicBezTo>
                <a:cubicBezTo>
                  <a:pt x="26347" y="5222807"/>
                  <a:pt x="24521" y="5223296"/>
                  <a:pt x="24521" y="5223296"/>
                </a:cubicBezTo>
                <a:lnTo>
                  <a:pt x="0" y="5225674"/>
                </a:lnTo>
                <a:lnTo>
                  <a:pt x="0" y="5216306"/>
                </a:lnTo>
                <a:close/>
                <a:moveTo>
                  <a:pt x="17508630" y="5211475"/>
                </a:moveTo>
                <a:lnTo>
                  <a:pt x="17500606" y="5225368"/>
                </a:lnTo>
                <a:cubicBezTo>
                  <a:pt x="17478690" y="5231240"/>
                  <a:pt x="17467736" y="5234175"/>
                  <a:pt x="17467736" y="5234175"/>
                </a:cubicBezTo>
                <a:cubicBezTo>
                  <a:pt x="17473082" y="5224914"/>
                  <a:pt x="17472104" y="5221262"/>
                  <a:pt x="17464802" y="5223219"/>
                </a:cubicBezTo>
                <a:lnTo>
                  <a:pt x="17461864" y="5212260"/>
                </a:lnTo>
                <a:cubicBezTo>
                  <a:pt x="17476474" y="5208346"/>
                  <a:pt x="17492060" y="5208085"/>
                  <a:pt x="17508630" y="5211475"/>
                </a:cubicBezTo>
                <a:close/>
                <a:moveTo>
                  <a:pt x="137030" y="5204895"/>
                </a:moveTo>
                <a:lnTo>
                  <a:pt x="139966" y="5215851"/>
                </a:lnTo>
                <a:lnTo>
                  <a:pt x="150923" y="5212916"/>
                </a:lnTo>
                <a:cubicBezTo>
                  <a:pt x="141660" y="5207568"/>
                  <a:pt x="137030" y="5204895"/>
                  <a:pt x="137030" y="5204895"/>
                </a:cubicBezTo>
                <a:close/>
                <a:moveTo>
                  <a:pt x="882728" y="5204732"/>
                </a:moveTo>
                <a:cubicBezTo>
                  <a:pt x="871771" y="5207667"/>
                  <a:pt x="866781" y="5210962"/>
                  <a:pt x="867760" y="5214615"/>
                </a:cubicBezTo>
                <a:cubicBezTo>
                  <a:pt x="868739" y="5218268"/>
                  <a:pt x="869228" y="5220094"/>
                  <a:pt x="869228" y="5220094"/>
                </a:cubicBezTo>
                <a:cubicBezTo>
                  <a:pt x="871186" y="5227399"/>
                  <a:pt x="890427" y="5226157"/>
                  <a:pt x="926950" y="5216371"/>
                </a:cubicBezTo>
                <a:lnTo>
                  <a:pt x="948865" y="5210499"/>
                </a:lnTo>
                <a:cubicBezTo>
                  <a:pt x="948865" y="5210499"/>
                  <a:pt x="941071" y="5210630"/>
                  <a:pt x="925483" y="5210893"/>
                </a:cubicBezTo>
                <a:cubicBezTo>
                  <a:pt x="909894" y="5211154"/>
                  <a:pt x="901611" y="5209460"/>
                  <a:pt x="900632" y="5205807"/>
                </a:cubicBezTo>
                <a:cubicBezTo>
                  <a:pt x="899653" y="5202154"/>
                  <a:pt x="893686" y="5201795"/>
                  <a:pt x="882728" y="5204732"/>
                </a:cubicBezTo>
                <a:close/>
                <a:moveTo>
                  <a:pt x="2555706" y="5202730"/>
                </a:moveTo>
                <a:cubicBezTo>
                  <a:pt x="2548401" y="5204687"/>
                  <a:pt x="2549380" y="5208340"/>
                  <a:pt x="2558643" y="5213687"/>
                </a:cubicBezTo>
                <a:lnTo>
                  <a:pt x="2641215" y="5215049"/>
                </a:lnTo>
                <a:cubicBezTo>
                  <a:pt x="2672392" y="5214525"/>
                  <a:pt x="2685307" y="5218894"/>
                  <a:pt x="2679958" y="5228156"/>
                </a:cubicBezTo>
                <a:lnTo>
                  <a:pt x="2690916" y="5225220"/>
                </a:lnTo>
                <a:cubicBezTo>
                  <a:pt x="2688959" y="5217915"/>
                  <a:pt x="2698090" y="5215469"/>
                  <a:pt x="2718309" y="5217880"/>
                </a:cubicBezTo>
                <a:cubicBezTo>
                  <a:pt x="2738529" y="5220292"/>
                  <a:pt x="2748639" y="5221497"/>
                  <a:pt x="2748639" y="5221497"/>
                </a:cubicBezTo>
                <a:lnTo>
                  <a:pt x="2682894" y="5239113"/>
                </a:lnTo>
                <a:cubicBezTo>
                  <a:pt x="2673632" y="5233767"/>
                  <a:pt x="2663522" y="5232560"/>
                  <a:pt x="2652566" y="5235496"/>
                </a:cubicBezTo>
                <a:cubicBezTo>
                  <a:pt x="2641610" y="5238432"/>
                  <a:pt x="2633457" y="5244532"/>
                  <a:pt x="2628108" y="5253793"/>
                </a:cubicBezTo>
                <a:cubicBezTo>
                  <a:pt x="2620803" y="5255751"/>
                  <a:pt x="2613501" y="5257708"/>
                  <a:pt x="2606195" y="5259665"/>
                </a:cubicBezTo>
                <a:cubicBezTo>
                  <a:pt x="2591586" y="5263580"/>
                  <a:pt x="2584769" y="5267363"/>
                  <a:pt x="2585748" y="5271016"/>
                </a:cubicBezTo>
                <a:cubicBezTo>
                  <a:pt x="2586728" y="5274669"/>
                  <a:pt x="2583565" y="5277473"/>
                  <a:pt x="2576259" y="5279431"/>
                </a:cubicBezTo>
                <a:lnTo>
                  <a:pt x="2562365" y="5271409"/>
                </a:lnTo>
                <a:cubicBezTo>
                  <a:pt x="2560409" y="5264105"/>
                  <a:pt x="2555777" y="5261431"/>
                  <a:pt x="2548472" y="5263388"/>
                </a:cubicBezTo>
                <a:lnTo>
                  <a:pt x="2545536" y="5252431"/>
                </a:lnTo>
                <a:cubicBezTo>
                  <a:pt x="2538231" y="5254389"/>
                  <a:pt x="2533600" y="5251715"/>
                  <a:pt x="2531642" y="5244409"/>
                </a:cubicBezTo>
                <a:cubicBezTo>
                  <a:pt x="2531642" y="5244409"/>
                  <a:pt x="2527991" y="5245388"/>
                  <a:pt x="2520686" y="5247345"/>
                </a:cubicBezTo>
                <a:lnTo>
                  <a:pt x="2492899" y="5231303"/>
                </a:lnTo>
                <a:lnTo>
                  <a:pt x="2479006" y="5223281"/>
                </a:lnTo>
                <a:lnTo>
                  <a:pt x="2503855" y="5228367"/>
                </a:lnTo>
                <a:lnTo>
                  <a:pt x="2536729" y="5219559"/>
                </a:lnTo>
                <a:cubicBezTo>
                  <a:pt x="2520162" y="5216169"/>
                  <a:pt x="2522834" y="5211538"/>
                  <a:pt x="2544749" y="5205666"/>
                </a:cubicBezTo>
                <a:close/>
                <a:moveTo>
                  <a:pt x="17412160" y="5202090"/>
                </a:moveTo>
                <a:lnTo>
                  <a:pt x="17428990" y="5221069"/>
                </a:lnTo>
                <a:cubicBezTo>
                  <a:pt x="17421686" y="5223026"/>
                  <a:pt x="17405120" y="5219636"/>
                  <a:pt x="17379290" y="5210898"/>
                </a:cubicBezTo>
                <a:lnTo>
                  <a:pt x="17354440" y="5205813"/>
                </a:lnTo>
                <a:close/>
                <a:moveTo>
                  <a:pt x="17081870" y="5196640"/>
                </a:moveTo>
                <a:lnTo>
                  <a:pt x="17084806" y="5207598"/>
                </a:lnTo>
                <a:cubicBezTo>
                  <a:pt x="17068240" y="5204208"/>
                  <a:pt x="17059956" y="5202512"/>
                  <a:pt x="17059956" y="5202512"/>
                </a:cubicBezTo>
                <a:close/>
                <a:moveTo>
                  <a:pt x="2894020" y="5194287"/>
                </a:moveTo>
                <a:lnTo>
                  <a:pt x="2943721" y="5204458"/>
                </a:lnTo>
                <a:lnTo>
                  <a:pt x="2976592" y="5195650"/>
                </a:lnTo>
                <a:cubicBezTo>
                  <a:pt x="2983897" y="5193693"/>
                  <a:pt x="2988527" y="5196366"/>
                  <a:pt x="2990486" y="5203671"/>
                </a:cubicBezTo>
                <a:lnTo>
                  <a:pt x="3012400" y="5197799"/>
                </a:lnTo>
                <a:cubicBezTo>
                  <a:pt x="3019707" y="5195841"/>
                  <a:pt x="3024336" y="5198516"/>
                  <a:pt x="3026293" y="5205819"/>
                </a:cubicBezTo>
                <a:lnTo>
                  <a:pt x="3015335" y="5208755"/>
                </a:lnTo>
                <a:lnTo>
                  <a:pt x="2946656" y="5215415"/>
                </a:lnTo>
                <a:lnTo>
                  <a:pt x="2960549" y="5223435"/>
                </a:lnTo>
                <a:lnTo>
                  <a:pt x="2949593" y="5226371"/>
                </a:lnTo>
                <a:lnTo>
                  <a:pt x="2963485" y="5234394"/>
                </a:lnTo>
                <a:cubicBezTo>
                  <a:pt x="2985400" y="5228522"/>
                  <a:pt x="2995867" y="5223760"/>
                  <a:pt x="2994889" y="5220107"/>
                </a:cubicBezTo>
                <a:cubicBezTo>
                  <a:pt x="2993911" y="5216455"/>
                  <a:pt x="2995248" y="5214138"/>
                  <a:pt x="2998899" y="5213159"/>
                </a:cubicBezTo>
                <a:cubicBezTo>
                  <a:pt x="3002552" y="5212181"/>
                  <a:pt x="3001706" y="5216323"/>
                  <a:pt x="2996357" y="5225586"/>
                </a:cubicBezTo>
                <a:lnTo>
                  <a:pt x="3010250" y="5233606"/>
                </a:lnTo>
                <a:lnTo>
                  <a:pt x="2966422" y="5245350"/>
                </a:lnTo>
                <a:cubicBezTo>
                  <a:pt x="2937202" y="5253180"/>
                  <a:pt x="2917963" y="5254421"/>
                  <a:pt x="2908699" y="5249074"/>
                </a:cubicBezTo>
                <a:cubicBezTo>
                  <a:pt x="2908699" y="5249074"/>
                  <a:pt x="2907721" y="5245422"/>
                  <a:pt x="2905763" y="5238115"/>
                </a:cubicBezTo>
                <a:lnTo>
                  <a:pt x="2913785" y="5224223"/>
                </a:lnTo>
                <a:cubicBezTo>
                  <a:pt x="2913785" y="5224223"/>
                  <a:pt x="2911957" y="5224712"/>
                  <a:pt x="2908307" y="5225691"/>
                </a:cubicBezTo>
                <a:cubicBezTo>
                  <a:pt x="2904654" y="5226669"/>
                  <a:pt x="2899175" y="5228137"/>
                  <a:pt x="2891870" y="5230095"/>
                </a:cubicBezTo>
                <a:lnTo>
                  <a:pt x="2880913" y="5233031"/>
                </a:lnTo>
                <a:lnTo>
                  <a:pt x="2883848" y="5243987"/>
                </a:lnTo>
                <a:lnTo>
                  <a:pt x="2869955" y="5235967"/>
                </a:lnTo>
                <a:cubicBezTo>
                  <a:pt x="2866041" y="5221357"/>
                  <a:pt x="2861410" y="5218683"/>
                  <a:pt x="2856064" y="5227946"/>
                </a:cubicBezTo>
                <a:lnTo>
                  <a:pt x="2837084" y="5244775"/>
                </a:lnTo>
                <a:lnTo>
                  <a:pt x="2823190" y="5236754"/>
                </a:lnTo>
                <a:lnTo>
                  <a:pt x="2790318" y="5245562"/>
                </a:lnTo>
                <a:cubicBezTo>
                  <a:pt x="2790318" y="5245562"/>
                  <a:pt x="2788492" y="5246051"/>
                  <a:pt x="2784840" y="5247030"/>
                </a:cubicBezTo>
                <a:cubicBezTo>
                  <a:pt x="2781187" y="5248009"/>
                  <a:pt x="2775710" y="5249476"/>
                  <a:pt x="2768404" y="5251434"/>
                </a:cubicBezTo>
                <a:cubicBezTo>
                  <a:pt x="2753796" y="5255348"/>
                  <a:pt x="2747470" y="5260958"/>
                  <a:pt x="2749426" y="5268262"/>
                </a:cubicBezTo>
                <a:lnTo>
                  <a:pt x="2760383" y="5265327"/>
                </a:lnTo>
                <a:cubicBezTo>
                  <a:pt x="2767687" y="5263369"/>
                  <a:pt x="2768178" y="5265197"/>
                  <a:pt x="2761851" y="5270806"/>
                </a:cubicBezTo>
                <a:cubicBezTo>
                  <a:pt x="2755524" y="5276415"/>
                  <a:pt x="2746394" y="5278861"/>
                  <a:pt x="2734457" y="5278146"/>
                </a:cubicBezTo>
                <a:cubicBezTo>
                  <a:pt x="2722522" y="5277430"/>
                  <a:pt x="2704618" y="5276355"/>
                  <a:pt x="2680746" y="5274922"/>
                </a:cubicBezTo>
                <a:cubicBezTo>
                  <a:pt x="2656873" y="5273489"/>
                  <a:pt x="2643959" y="5269118"/>
                  <a:pt x="2642002" y="5261815"/>
                </a:cubicBezTo>
                <a:lnTo>
                  <a:pt x="2677811" y="5263964"/>
                </a:lnTo>
                <a:cubicBezTo>
                  <a:pt x="2687072" y="5269312"/>
                  <a:pt x="2693041" y="5269669"/>
                  <a:pt x="2695713" y="5265039"/>
                </a:cubicBezTo>
                <a:cubicBezTo>
                  <a:pt x="2698387" y="5260409"/>
                  <a:pt x="2704355" y="5260766"/>
                  <a:pt x="2713617" y="5266114"/>
                </a:cubicBezTo>
                <a:cubicBezTo>
                  <a:pt x="2718966" y="5256851"/>
                  <a:pt x="2721639" y="5252219"/>
                  <a:pt x="2721639" y="5252219"/>
                </a:cubicBezTo>
                <a:cubicBezTo>
                  <a:pt x="2721639" y="5252219"/>
                  <a:pt x="2725292" y="5251241"/>
                  <a:pt x="2732597" y="5249284"/>
                </a:cubicBezTo>
                <a:cubicBezTo>
                  <a:pt x="2739902" y="5247326"/>
                  <a:pt x="2743554" y="5246347"/>
                  <a:pt x="2743554" y="5246347"/>
                </a:cubicBezTo>
                <a:cubicBezTo>
                  <a:pt x="2758162" y="5242433"/>
                  <a:pt x="2764978" y="5238650"/>
                  <a:pt x="2763999" y="5234997"/>
                </a:cubicBezTo>
                <a:cubicBezTo>
                  <a:pt x="2763021" y="5231345"/>
                  <a:pt x="2763380" y="5225377"/>
                  <a:pt x="2765074" y="5217093"/>
                </a:cubicBezTo>
                <a:cubicBezTo>
                  <a:pt x="2766770" y="5208811"/>
                  <a:pt x="2771270" y="5203690"/>
                  <a:pt x="2778575" y="5201732"/>
                </a:cubicBezTo>
                <a:cubicBezTo>
                  <a:pt x="2785880" y="5199775"/>
                  <a:pt x="2797816" y="5200492"/>
                  <a:pt x="2814382" y="5203881"/>
                </a:cubicBezTo>
                <a:cubicBezTo>
                  <a:pt x="2821688" y="5201924"/>
                  <a:pt x="2827165" y="5200456"/>
                  <a:pt x="2830818" y="5199477"/>
                </a:cubicBezTo>
                <a:cubicBezTo>
                  <a:pt x="2834471" y="5198499"/>
                  <a:pt x="2836296" y="5198009"/>
                  <a:pt x="2836296" y="5198009"/>
                </a:cubicBezTo>
                <a:lnTo>
                  <a:pt x="2839234" y="5208967"/>
                </a:lnTo>
                <a:lnTo>
                  <a:pt x="2850191" y="5206031"/>
                </a:lnTo>
                <a:cubicBezTo>
                  <a:pt x="2850191" y="5206031"/>
                  <a:pt x="2855668" y="5204563"/>
                  <a:pt x="2866627" y="5201627"/>
                </a:cubicBezTo>
                <a:cubicBezTo>
                  <a:pt x="2877583" y="5198691"/>
                  <a:pt x="2886715" y="5196245"/>
                  <a:pt x="2894020" y="5194287"/>
                </a:cubicBezTo>
                <a:close/>
                <a:moveTo>
                  <a:pt x="18149446" y="5192440"/>
                </a:moveTo>
                <a:cubicBezTo>
                  <a:pt x="18149446" y="5192440"/>
                  <a:pt x="18151760" y="5193776"/>
                  <a:pt x="18156392" y="5196450"/>
                </a:cubicBezTo>
                <a:cubicBezTo>
                  <a:pt x="18161022" y="5199124"/>
                  <a:pt x="18166990" y="5199482"/>
                  <a:pt x="18174294" y="5197525"/>
                </a:cubicBezTo>
                <a:lnTo>
                  <a:pt x="18163338" y="5200460"/>
                </a:lnTo>
                <a:cubicBezTo>
                  <a:pt x="18156034" y="5202417"/>
                  <a:pt x="18152382" y="5203396"/>
                  <a:pt x="18152382" y="5203396"/>
                </a:cubicBezTo>
                <a:close/>
                <a:moveTo>
                  <a:pt x="17455992" y="5190345"/>
                </a:moveTo>
                <a:lnTo>
                  <a:pt x="17458928" y="5201304"/>
                </a:lnTo>
                <a:lnTo>
                  <a:pt x="17445032" y="5193282"/>
                </a:lnTo>
                <a:close/>
                <a:moveTo>
                  <a:pt x="2035420" y="5189469"/>
                </a:moveTo>
                <a:lnTo>
                  <a:pt x="2002546" y="5198277"/>
                </a:lnTo>
                <a:cubicBezTo>
                  <a:pt x="1995242" y="5200235"/>
                  <a:pt x="1987938" y="5202192"/>
                  <a:pt x="1980633" y="5204149"/>
                </a:cubicBezTo>
                <a:cubicBezTo>
                  <a:pt x="1973327" y="5206107"/>
                  <a:pt x="1966023" y="5208064"/>
                  <a:pt x="1958718" y="5210021"/>
                </a:cubicBezTo>
                <a:cubicBezTo>
                  <a:pt x="1958718" y="5210021"/>
                  <a:pt x="1958229" y="5208195"/>
                  <a:pt x="1957250" y="5204542"/>
                </a:cubicBezTo>
                <a:cubicBezTo>
                  <a:pt x="1956271" y="5200889"/>
                  <a:pt x="1952130" y="5200042"/>
                  <a:pt x="1944824" y="5201999"/>
                </a:cubicBezTo>
                <a:lnTo>
                  <a:pt x="1941888" y="5191043"/>
                </a:lnTo>
                <a:cubicBezTo>
                  <a:pt x="1941888" y="5191043"/>
                  <a:pt x="1957476" y="5190780"/>
                  <a:pt x="1988654" y="5190255"/>
                </a:cubicBezTo>
                <a:close/>
                <a:moveTo>
                  <a:pt x="16363565" y="5189462"/>
                </a:moveTo>
                <a:cubicBezTo>
                  <a:pt x="16370870" y="5187505"/>
                  <a:pt x="16375012" y="5188352"/>
                  <a:pt x="16375989" y="5192005"/>
                </a:cubicBezTo>
                <a:cubicBezTo>
                  <a:pt x="16376968" y="5195658"/>
                  <a:pt x="16373807" y="5198462"/>
                  <a:pt x="16366503" y="5200419"/>
                </a:cubicBezTo>
                <a:close/>
                <a:moveTo>
                  <a:pt x="1248435" y="5188949"/>
                </a:moveTo>
                <a:cubicBezTo>
                  <a:pt x="1248435" y="5188949"/>
                  <a:pt x="1246607" y="5189439"/>
                  <a:pt x="1242956" y="5190417"/>
                </a:cubicBezTo>
                <a:cubicBezTo>
                  <a:pt x="1239304" y="5191396"/>
                  <a:pt x="1234805" y="5196517"/>
                  <a:pt x="1229456" y="5205779"/>
                </a:cubicBezTo>
                <a:lnTo>
                  <a:pt x="1240413" y="5202843"/>
                </a:lnTo>
                <a:cubicBezTo>
                  <a:pt x="1255023" y="5198928"/>
                  <a:pt x="1262328" y="5196971"/>
                  <a:pt x="1262328" y="5196971"/>
                </a:cubicBezTo>
                <a:cubicBezTo>
                  <a:pt x="1262328" y="5196971"/>
                  <a:pt x="1257698" y="5194296"/>
                  <a:pt x="1248435" y="5188949"/>
                </a:cubicBezTo>
                <a:close/>
                <a:moveTo>
                  <a:pt x="648510" y="5185283"/>
                </a:moveTo>
                <a:cubicBezTo>
                  <a:pt x="648510" y="5185283"/>
                  <a:pt x="644858" y="5186262"/>
                  <a:pt x="637552" y="5188220"/>
                </a:cubicBezTo>
                <a:lnTo>
                  <a:pt x="651446" y="5196240"/>
                </a:lnTo>
                <a:lnTo>
                  <a:pt x="662403" y="5193305"/>
                </a:lnTo>
                <a:cubicBezTo>
                  <a:pt x="653140" y="5187957"/>
                  <a:pt x="648510" y="5185283"/>
                  <a:pt x="648510" y="5185283"/>
                </a:cubicBezTo>
                <a:close/>
                <a:moveTo>
                  <a:pt x="2051855" y="5185065"/>
                </a:moveTo>
                <a:cubicBezTo>
                  <a:pt x="2055507" y="5184087"/>
                  <a:pt x="2054660" y="5188228"/>
                  <a:pt x="2049313" y="5197490"/>
                </a:cubicBezTo>
                <a:cubicBezTo>
                  <a:pt x="2043964" y="5206752"/>
                  <a:pt x="2040314" y="5207731"/>
                  <a:pt x="2038355" y="5200426"/>
                </a:cubicBezTo>
                <a:cubicBezTo>
                  <a:pt x="2036398" y="5193121"/>
                  <a:pt x="2037246" y="5188980"/>
                  <a:pt x="2040897" y="5188001"/>
                </a:cubicBezTo>
                <a:cubicBezTo>
                  <a:pt x="2044549" y="5187023"/>
                  <a:pt x="2048203" y="5186044"/>
                  <a:pt x="2051855" y="5185065"/>
                </a:cubicBezTo>
                <a:close/>
                <a:moveTo>
                  <a:pt x="16468051" y="5184954"/>
                </a:moveTo>
                <a:cubicBezTo>
                  <a:pt x="16475356" y="5182996"/>
                  <a:pt x="16481816" y="5185181"/>
                  <a:pt x="16487424" y="5191506"/>
                </a:cubicBezTo>
                <a:cubicBezTo>
                  <a:pt x="16493033" y="5197832"/>
                  <a:pt x="16494013" y="5201484"/>
                  <a:pt x="16490360" y="5202463"/>
                </a:cubicBezTo>
                <a:cubicBezTo>
                  <a:pt x="16486709" y="5203442"/>
                  <a:pt x="16481228" y="5204910"/>
                  <a:pt x="16473923" y="5206868"/>
                </a:cubicBezTo>
                <a:lnTo>
                  <a:pt x="16460032" y="5198845"/>
                </a:lnTo>
                <a:cubicBezTo>
                  <a:pt x="16452727" y="5200803"/>
                  <a:pt x="16455399" y="5196173"/>
                  <a:pt x="16468051" y="5184954"/>
                </a:cubicBezTo>
                <a:close/>
                <a:moveTo>
                  <a:pt x="2068291" y="5180661"/>
                </a:moveTo>
                <a:cubicBezTo>
                  <a:pt x="2075596" y="5178704"/>
                  <a:pt x="2079737" y="5179551"/>
                  <a:pt x="2080715" y="5183203"/>
                </a:cubicBezTo>
                <a:cubicBezTo>
                  <a:pt x="2081694" y="5186856"/>
                  <a:pt x="2078532" y="5189661"/>
                  <a:pt x="2071227" y="5191618"/>
                </a:cubicBezTo>
                <a:cubicBezTo>
                  <a:pt x="2069270" y="5184313"/>
                  <a:pt x="2068291" y="5180661"/>
                  <a:pt x="2068291" y="5180661"/>
                </a:cubicBezTo>
                <a:close/>
                <a:moveTo>
                  <a:pt x="16868846" y="5179586"/>
                </a:moveTo>
                <a:cubicBezTo>
                  <a:pt x="16873958" y="5176749"/>
                  <a:pt x="16888938" y="5177873"/>
                  <a:pt x="16913790" y="5182957"/>
                </a:cubicBezTo>
                <a:cubicBezTo>
                  <a:pt x="16923052" y="5188305"/>
                  <a:pt x="16931332" y="5190002"/>
                  <a:pt x="16938640" y="5188043"/>
                </a:cubicBezTo>
                <a:cubicBezTo>
                  <a:pt x="16943986" y="5178782"/>
                  <a:pt x="16947638" y="5177804"/>
                  <a:pt x="16949596" y="5185108"/>
                </a:cubicBezTo>
                <a:cubicBezTo>
                  <a:pt x="16949596" y="5185108"/>
                  <a:pt x="16956054" y="5187292"/>
                  <a:pt x="16968968" y="5191661"/>
                </a:cubicBezTo>
                <a:cubicBezTo>
                  <a:pt x="16981884" y="5196030"/>
                  <a:pt x="16996132" y="5198082"/>
                  <a:pt x="17011722" y="5197821"/>
                </a:cubicBezTo>
                <a:cubicBezTo>
                  <a:pt x="17027310" y="5197559"/>
                  <a:pt x="17038760" y="5196448"/>
                  <a:pt x="17046062" y="5194491"/>
                </a:cubicBezTo>
                <a:lnTo>
                  <a:pt x="17048998" y="5205448"/>
                </a:lnTo>
                <a:cubicBezTo>
                  <a:pt x="17048998" y="5205448"/>
                  <a:pt x="17031584" y="5206198"/>
                  <a:pt x="16996756" y="5207703"/>
                </a:cubicBezTo>
                <a:cubicBezTo>
                  <a:pt x="16961926" y="5209207"/>
                  <a:pt x="16938056" y="5207773"/>
                  <a:pt x="16925140" y="5203404"/>
                </a:cubicBezTo>
                <a:cubicBezTo>
                  <a:pt x="16912226" y="5199036"/>
                  <a:pt x="16901136" y="5194177"/>
                  <a:pt x="16891874" y="5188829"/>
                </a:cubicBezTo>
                <a:lnTo>
                  <a:pt x="16867022" y="5183745"/>
                </a:lnTo>
                <a:cubicBezTo>
                  <a:pt x="16866534" y="5181919"/>
                  <a:pt x="16867142" y="5180532"/>
                  <a:pt x="16868846" y="5179586"/>
                </a:cubicBezTo>
                <a:close/>
                <a:moveTo>
                  <a:pt x="2138438" y="5179481"/>
                </a:moveTo>
                <a:cubicBezTo>
                  <a:pt x="2142090" y="5178503"/>
                  <a:pt x="2146232" y="5179350"/>
                  <a:pt x="2150865" y="5182023"/>
                </a:cubicBezTo>
                <a:lnTo>
                  <a:pt x="2139906" y="5184959"/>
                </a:lnTo>
                <a:lnTo>
                  <a:pt x="2128950" y="5187895"/>
                </a:lnTo>
                <a:cubicBezTo>
                  <a:pt x="2131622" y="5183265"/>
                  <a:pt x="2134786" y="5180460"/>
                  <a:pt x="2138438" y="5179481"/>
                </a:cubicBezTo>
                <a:close/>
                <a:moveTo>
                  <a:pt x="2161820" y="5179087"/>
                </a:moveTo>
                <a:cubicBezTo>
                  <a:pt x="2171083" y="5184434"/>
                  <a:pt x="2175714" y="5187109"/>
                  <a:pt x="2175714" y="5187109"/>
                </a:cubicBezTo>
                <a:cubicBezTo>
                  <a:pt x="2175714" y="5187109"/>
                  <a:pt x="2176203" y="5188935"/>
                  <a:pt x="2177181" y="5192588"/>
                </a:cubicBezTo>
                <a:cubicBezTo>
                  <a:pt x="2178160" y="5196240"/>
                  <a:pt x="2182303" y="5197087"/>
                  <a:pt x="2189607" y="5195130"/>
                </a:cubicBezTo>
                <a:cubicBezTo>
                  <a:pt x="2196912" y="5193172"/>
                  <a:pt x="2201543" y="5195847"/>
                  <a:pt x="2203500" y="5203152"/>
                </a:cubicBezTo>
                <a:cubicBezTo>
                  <a:pt x="2212765" y="5208498"/>
                  <a:pt x="2236636" y="5209932"/>
                  <a:pt x="2275116" y="5207449"/>
                </a:cubicBezTo>
                <a:lnTo>
                  <a:pt x="2289009" y="5215471"/>
                </a:lnTo>
                <a:lnTo>
                  <a:pt x="2310924" y="5209599"/>
                </a:lnTo>
                <a:cubicBezTo>
                  <a:pt x="2325534" y="5205685"/>
                  <a:pt x="2344774" y="5204445"/>
                  <a:pt x="2368646" y="5205876"/>
                </a:cubicBezTo>
                <a:cubicBezTo>
                  <a:pt x="2392518" y="5207309"/>
                  <a:pt x="2411759" y="5206069"/>
                  <a:pt x="2426370" y="5202154"/>
                </a:cubicBezTo>
                <a:cubicBezTo>
                  <a:pt x="2435631" y="5207500"/>
                  <a:pt x="2443914" y="5209197"/>
                  <a:pt x="2451219" y="5207239"/>
                </a:cubicBezTo>
                <a:cubicBezTo>
                  <a:pt x="2451219" y="5207239"/>
                  <a:pt x="2454871" y="5206261"/>
                  <a:pt x="2462176" y="5204303"/>
                </a:cubicBezTo>
                <a:cubicBezTo>
                  <a:pt x="2469481" y="5202346"/>
                  <a:pt x="2477765" y="5204042"/>
                  <a:pt x="2487026" y="5209388"/>
                </a:cubicBezTo>
                <a:lnTo>
                  <a:pt x="2500919" y="5217410"/>
                </a:lnTo>
                <a:lnTo>
                  <a:pt x="2489963" y="5220346"/>
                </a:lnTo>
                <a:lnTo>
                  <a:pt x="2479006" y="5223281"/>
                </a:lnTo>
                <a:lnTo>
                  <a:pt x="2468048" y="5226218"/>
                </a:lnTo>
                <a:cubicBezTo>
                  <a:pt x="2477310" y="5231566"/>
                  <a:pt x="2480604" y="5236554"/>
                  <a:pt x="2477931" y="5241185"/>
                </a:cubicBezTo>
                <a:cubicBezTo>
                  <a:pt x="2475258" y="5245817"/>
                  <a:pt x="2472094" y="5248622"/>
                  <a:pt x="2468441" y="5249601"/>
                </a:cubicBezTo>
                <a:cubicBezTo>
                  <a:pt x="2464789" y="5250579"/>
                  <a:pt x="2461984" y="5247415"/>
                  <a:pt x="2460027" y="5240111"/>
                </a:cubicBezTo>
                <a:lnTo>
                  <a:pt x="2424220" y="5237961"/>
                </a:lnTo>
                <a:lnTo>
                  <a:pt x="2352603" y="5233663"/>
                </a:lnTo>
                <a:lnTo>
                  <a:pt x="2294882" y="5237386"/>
                </a:lnTo>
                <a:cubicBezTo>
                  <a:pt x="2294882" y="5237386"/>
                  <a:pt x="2292076" y="5234223"/>
                  <a:pt x="2286466" y="5227896"/>
                </a:cubicBezTo>
                <a:cubicBezTo>
                  <a:pt x="2280858" y="5221571"/>
                  <a:pt x="2277563" y="5216581"/>
                  <a:pt x="2276584" y="5212928"/>
                </a:cubicBezTo>
                <a:cubicBezTo>
                  <a:pt x="2275606" y="5209275"/>
                  <a:pt x="2271465" y="5208428"/>
                  <a:pt x="2264158" y="5210385"/>
                </a:cubicBezTo>
                <a:cubicBezTo>
                  <a:pt x="2256853" y="5212343"/>
                  <a:pt x="2256006" y="5216485"/>
                  <a:pt x="2261617" y="5222811"/>
                </a:cubicBezTo>
                <a:cubicBezTo>
                  <a:pt x="2267226" y="5229138"/>
                  <a:pt x="2265042" y="5235594"/>
                  <a:pt x="2255064" y="5242183"/>
                </a:cubicBezTo>
                <a:cubicBezTo>
                  <a:pt x="2245086" y="5248772"/>
                  <a:pt x="2240096" y="5252066"/>
                  <a:pt x="2240096" y="5252066"/>
                </a:cubicBezTo>
                <a:cubicBezTo>
                  <a:pt x="2232790" y="5254023"/>
                  <a:pt x="2230118" y="5258654"/>
                  <a:pt x="2232075" y="5265959"/>
                </a:cubicBezTo>
                <a:cubicBezTo>
                  <a:pt x="2226725" y="5275221"/>
                  <a:pt x="2219422" y="5277178"/>
                  <a:pt x="2210159" y="5271831"/>
                </a:cubicBezTo>
                <a:cubicBezTo>
                  <a:pt x="2202854" y="5273788"/>
                  <a:pt x="2199201" y="5274767"/>
                  <a:pt x="2199201" y="5274767"/>
                </a:cubicBezTo>
                <a:cubicBezTo>
                  <a:pt x="2199201" y="5274767"/>
                  <a:pt x="2196886" y="5273430"/>
                  <a:pt x="2192256" y="5270756"/>
                </a:cubicBezTo>
                <a:cubicBezTo>
                  <a:pt x="2187625" y="5268082"/>
                  <a:pt x="2185310" y="5266746"/>
                  <a:pt x="2185310" y="5266746"/>
                </a:cubicBezTo>
                <a:cubicBezTo>
                  <a:pt x="2183351" y="5259441"/>
                  <a:pt x="2180545" y="5256278"/>
                  <a:pt x="2176893" y="5257256"/>
                </a:cubicBezTo>
                <a:cubicBezTo>
                  <a:pt x="2173243" y="5258235"/>
                  <a:pt x="2171416" y="5258724"/>
                  <a:pt x="2171416" y="5258724"/>
                </a:cubicBezTo>
                <a:lnTo>
                  <a:pt x="2157522" y="5250703"/>
                </a:lnTo>
                <a:cubicBezTo>
                  <a:pt x="2155564" y="5243398"/>
                  <a:pt x="2153608" y="5236094"/>
                  <a:pt x="2151651" y="5228789"/>
                </a:cubicBezTo>
                <a:cubicBezTo>
                  <a:pt x="2147735" y="5214179"/>
                  <a:pt x="2134821" y="5209810"/>
                  <a:pt x="2112907" y="5215682"/>
                </a:cubicBezTo>
                <a:cubicBezTo>
                  <a:pt x="2105602" y="5217639"/>
                  <a:pt x="2097319" y="5215945"/>
                  <a:pt x="2088057" y="5210597"/>
                </a:cubicBezTo>
                <a:lnTo>
                  <a:pt x="2093535" y="5209129"/>
                </a:lnTo>
                <a:cubicBezTo>
                  <a:pt x="2097186" y="5208151"/>
                  <a:pt x="2099014" y="5207661"/>
                  <a:pt x="2099014" y="5207661"/>
                </a:cubicBezTo>
                <a:cubicBezTo>
                  <a:pt x="2106319" y="5205704"/>
                  <a:pt x="2120928" y="5201789"/>
                  <a:pt x="2142843" y="5195917"/>
                </a:cubicBezTo>
                <a:close/>
                <a:moveTo>
                  <a:pt x="17769454" y="5176818"/>
                </a:moveTo>
                <a:lnTo>
                  <a:pt x="17772390" y="5187775"/>
                </a:lnTo>
                <a:lnTo>
                  <a:pt x="17783346" y="5184839"/>
                </a:lnTo>
                <a:cubicBezTo>
                  <a:pt x="17783346" y="5184839"/>
                  <a:pt x="17778716" y="5182167"/>
                  <a:pt x="17769454" y="5176818"/>
                </a:cubicBezTo>
                <a:close/>
                <a:moveTo>
                  <a:pt x="1908624" y="5176468"/>
                </a:moveTo>
                <a:cubicBezTo>
                  <a:pt x="1912276" y="5175489"/>
                  <a:pt x="1916907" y="5178163"/>
                  <a:pt x="1922516" y="5184488"/>
                </a:cubicBezTo>
                <a:cubicBezTo>
                  <a:pt x="1928125" y="5190815"/>
                  <a:pt x="1923628" y="5195936"/>
                  <a:pt x="1909017" y="5199851"/>
                </a:cubicBezTo>
                <a:lnTo>
                  <a:pt x="1884166" y="5194764"/>
                </a:lnTo>
                <a:lnTo>
                  <a:pt x="1895124" y="5191828"/>
                </a:lnTo>
                <a:lnTo>
                  <a:pt x="1906080" y="5188892"/>
                </a:lnTo>
                <a:cubicBezTo>
                  <a:pt x="1904123" y="5181589"/>
                  <a:pt x="1904972" y="5177446"/>
                  <a:pt x="1908624" y="5176468"/>
                </a:cubicBezTo>
                <a:close/>
                <a:moveTo>
                  <a:pt x="15512986" y="5170752"/>
                </a:moveTo>
                <a:cubicBezTo>
                  <a:pt x="15520291" y="5168794"/>
                  <a:pt x="15528574" y="5170488"/>
                  <a:pt x="15537835" y="5175837"/>
                </a:cubicBezTo>
                <a:cubicBezTo>
                  <a:pt x="15545140" y="5173879"/>
                  <a:pt x="15551108" y="5174237"/>
                  <a:pt x="15555742" y="5176911"/>
                </a:cubicBezTo>
                <a:cubicBezTo>
                  <a:pt x="15560371" y="5179585"/>
                  <a:pt x="15564516" y="5180433"/>
                  <a:pt x="15568166" y="5179455"/>
                </a:cubicBezTo>
                <a:cubicBezTo>
                  <a:pt x="15571820" y="5178476"/>
                  <a:pt x="15575470" y="5177498"/>
                  <a:pt x="15579123" y="5176519"/>
                </a:cubicBezTo>
                <a:cubicBezTo>
                  <a:pt x="15582776" y="5175540"/>
                  <a:pt x="15589233" y="5177723"/>
                  <a:pt x="15598495" y="5183071"/>
                </a:cubicBezTo>
                <a:cubicBezTo>
                  <a:pt x="15615062" y="5186461"/>
                  <a:pt x="15634792" y="5187045"/>
                  <a:pt x="15657684" y="5184827"/>
                </a:cubicBezTo>
                <a:cubicBezTo>
                  <a:pt x="15680579" y="5182607"/>
                  <a:pt x="15695676" y="5180520"/>
                  <a:pt x="15702982" y="5178562"/>
                </a:cubicBezTo>
                <a:lnTo>
                  <a:pt x="15760704" y="5174839"/>
                </a:lnTo>
                <a:lnTo>
                  <a:pt x="15807470" y="5174053"/>
                </a:lnTo>
                <a:lnTo>
                  <a:pt x="15810406" y="5185010"/>
                </a:lnTo>
                <a:cubicBezTo>
                  <a:pt x="15826973" y="5188399"/>
                  <a:pt x="15839886" y="5192769"/>
                  <a:pt x="15849149" y="5198117"/>
                </a:cubicBezTo>
                <a:cubicBezTo>
                  <a:pt x="15858411" y="5203464"/>
                  <a:pt x="15874979" y="5206854"/>
                  <a:pt x="15898851" y="5208287"/>
                </a:cubicBezTo>
                <a:cubicBezTo>
                  <a:pt x="15922722" y="5209719"/>
                  <a:pt x="15937463" y="5213600"/>
                  <a:pt x="15943073" y="5219925"/>
                </a:cubicBezTo>
                <a:cubicBezTo>
                  <a:pt x="15948683" y="5226251"/>
                  <a:pt x="15953315" y="5228926"/>
                  <a:pt x="15956966" y="5227947"/>
                </a:cubicBezTo>
                <a:cubicBezTo>
                  <a:pt x="15960619" y="5226968"/>
                  <a:pt x="15968411" y="5226837"/>
                  <a:pt x="15980350" y="5227551"/>
                </a:cubicBezTo>
                <a:cubicBezTo>
                  <a:pt x="15992284" y="5228270"/>
                  <a:pt x="15998253" y="5228628"/>
                  <a:pt x="15998253" y="5228628"/>
                </a:cubicBezTo>
                <a:lnTo>
                  <a:pt x="16001190" y="5239585"/>
                </a:lnTo>
                <a:cubicBezTo>
                  <a:pt x="16001190" y="5239585"/>
                  <a:pt x="15992904" y="5237889"/>
                  <a:pt x="15976339" y="5234499"/>
                </a:cubicBezTo>
                <a:cubicBezTo>
                  <a:pt x="15969034" y="5236457"/>
                  <a:pt x="15957587" y="5237567"/>
                  <a:pt x="15941998" y="5237828"/>
                </a:cubicBezTo>
                <a:cubicBezTo>
                  <a:pt x="15926409" y="5238092"/>
                  <a:pt x="15918127" y="5236396"/>
                  <a:pt x="15917147" y="5232743"/>
                </a:cubicBezTo>
                <a:cubicBezTo>
                  <a:pt x="15916168" y="5229090"/>
                  <a:pt x="15912026" y="5228244"/>
                  <a:pt x="15904723" y="5230200"/>
                </a:cubicBezTo>
                <a:cubicBezTo>
                  <a:pt x="15897417" y="5232158"/>
                  <a:pt x="15891451" y="5231800"/>
                  <a:pt x="15886818" y="5229127"/>
                </a:cubicBezTo>
                <a:cubicBezTo>
                  <a:pt x="15882189" y="5226452"/>
                  <a:pt x="15879872" y="5225116"/>
                  <a:pt x="15879872" y="5225116"/>
                </a:cubicBezTo>
                <a:lnTo>
                  <a:pt x="15841129" y="5212009"/>
                </a:lnTo>
                <a:lnTo>
                  <a:pt x="15827235" y="5203989"/>
                </a:lnTo>
                <a:cubicBezTo>
                  <a:pt x="15810667" y="5200598"/>
                  <a:pt x="15802874" y="5200728"/>
                  <a:pt x="15803854" y="5204380"/>
                </a:cubicBezTo>
                <a:cubicBezTo>
                  <a:pt x="15804833" y="5208034"/>
                  <a:pt x="15799842" y="5211329"/>
                  <a:pt x="15788884" y="5214265"/>
                </a:cubicBezTo>
                <a:cubicBezTo>
                  <a:pt x="15777929" y="5217200"/>
                  <a:pt x="15772446" y="5218669"/>
                  <a:pt x="15772446" y="5218669"/>
                </a:cubicBezTo>
                <a:cubicBezTo>
                  <a:pt x="15748576" y="5217236"/>
                  <a:pt x="15728356" y="5214824"/>
                  <a:pt x="15711790" y="5211434"/>
                </a:cubicBezTo>
                <a:cubicBezTo>
                  <a:pt x="15693265" y="5200739"/>
                  <a:pt x="15680352" y="5196369"/>
                  <a:pt x="15673048" y="5198326"/>
                </a:cubicBezTo>
                <a:lnTo>
                  <a:pt x="15648195" y="5193242"/>
                </a:lnTo>
                <a:cubicBezTo>
                  <a:pt x="15640892" y="5195199"/>
                  <a:pt x="15633586" y="5197157"/>
                  <a:pt x="15626280" y="5199114"/>
                </a:cubicBezTo>
                <a:lnTo>
                  <a:pt x="15629216" y="5210071"/>
                </a:lnTo>
                <a:cubicBezTo>
                  <a:pt x="15612649" y="5206680"/>
                  <a:pt x="15600226" y="5204138"/>
                  <a:pt x="15591943" y="5202442"/>
                </a:cubicBezTo>
                <a:cubicBezTo>
                  <a:pt x="15583658" y="5200746"/>
                  <a:pt x="15579027" y="5198074"/>
                  <a:pt x="15578048" y="5194422"/>
                </a:cubicBezTo>
                <a:cubicBezTo>
                  <a:pt x="15577070" y="5190769"/>
                  <a:pt x="15568786" y="5189075"/>
                  <a:pt x="15553197" y="5189336"/>
                </a:cubicBezTo>
                <a:cubicBezTo>
                  <a:pt x="15537610" y="5189599"/>
                  <a:pt x="15515207" y="5193645"/>
                  <a:pt x="15485985" y="5201475"/>
                </a:cubicBezTo>
                <a:cubicBezTo>
                  <a:pt x="15485985" y="5201475"/>
                  <a:pt x="15485497" y="5199647"/>
                  <a:pt x="15484517" y="5195995"/>
                </a:cubicBezTo>
                <a:cubicBezTo>
                  <a:pt x="15483540" y="5192342"/>
                  <a:pt x="15486703" y="5189537"/>
                  <a:pt x="15494007" y="5187580"/>
                </a:cubicBezTo>
                <a:lnTo>
                  <a:pt x="15480113" y="5179560"/>
                </a:lnTo>
                <a:cubicBezTo>
                  <a:pt x="15494723" y="5175645"/>
                  <a:pt x="15505681" y="5172709"/>
                  <a:pt x="15512986" y="5170752"/>
                </a:cubicBezTo>
                <a:close/>
                <a:moveTo>
                  <a:pt x="2381753" y="5167133"/>
                </a:moveTo>
                <a:cubicBezTo>
                  <a:pt x="2374447" y="5169090"/>
                  <a:pt x="2367143" y="5171047"/>
                  <a:pt x="2359838" y="5173005"/>
                </a:cubicBezTo>
                <a:cubicBezTo>
                  <a:pt x="2352533" y="5174962"/>
                  <a:pt x="2344250" y="5173266"/>
                  <a:pt x="2334987" y="5167920"/>
                </a:cubicBezTo>
                <a:close/>
                <a:moveTo>
                  <a:pt x="1770871" y="5166402"/>
                </a:moveTo>
                <a:cubicBezTo>
                  <a:pt x="1772829" y="5173707"/>
                  <a:pt x="1773807" y="5177360"/>
                  <a:pt x="1773807" y="5177360"/>
                </a:cubicBezTo>
                <a:cubicBezTo>
                  <a:pt x="1781112" y="5175403"/>
                  <a:pt x="1784275" y="5172598"/>
                  <a:pt x="1783296" y="5168945"/>
                </a:cubicBezTo>
                <a:cubicBezTo>
                  <a:pt x="1782317" y="5165292"/>
                  <a:pt x="1778176" y="5164444"/>
                  <a:pt x="1770871" y="5166402"/>
                </a:cubicBezTo>
                <a:close/>
                <a:moveTo>
                  <a:pt x="16770249" y="5166369"/>
                </a:moveTo>
                <a:cubicBezTo>
                  <a:pt x="16777516" y="5168826"/>
                  <a:pt x="16782248" y="5174165"/>
                  <a:pt x="16784450" y="5182382"/>
                </a:cubicBezTo>
                <a:cubicBezTo>
                  <a:pt x="16784450" y="5182382"/>
                  <a:pt x="16788104" y="5181403"/>
                  <a:pt x="16795408" y="5179446"/>
                </a:cubicBezTo>
                <a:lnTo>
                  <a:pt x="16806364" y="5176510"/>
                </a:lnTo>
                <a:lnTo>
                  <a:pt x="16823194" y="5195489"/>
                </a:lnTo>
                <a:cubicBezTo>
                  <a:pt x="16823194" y="5195489"/>
                  <a:pt x="16819540" y="5196468"/>
                  <a:pt x="16812236" y="5198425"/>
                </a:cubicBezTo>
                <a:cubicBezTo>
                  <a:pt x="16804934" y="5200382"/>
                  <a:pt x="16797626" y="5202340"/>
                  <a:pt x="16790322" y="5204297"/>
                </a:cubicBezTo>
                <a:cubicBezTo>
                  <a:pt x="16766451" y="5202864"/>
                  <a:pt x="16755494" y="5205800"/>
                  <a:pt x="16757451" y="5213105"/>
                </a:cubicBezTo>
                <a:lnTo>
                  <a:pt x="16738472" y="5229933"/>
                </a:lnTo>
                <a:cubicBezTo>
                  <a:pt x="16729211" y="5224586"/>
                  <a:pt x="16724580" y="5221913"/>
                  <a:pt x="16724580" y="5221913"/>
                </a:cubicBezTo>
                <a:cubicBezTo>
                  <a:pt x="16708013" y="5218523"/>
                  <a:pt x="16695097" y="5214154"/>
                  <a:pt x="16685836" y="5208805"/>
                </a:cubicBezTo>
                <a:cubicBezTo>
                  <a:pt x="16681919" y="5194197"/>
                  <a:pt x="16700183" y="5189303"/>
                  <a:pt x="16740621" y="5194126"/>
                </a:cubicBezTo>
                <a:lnTo>
                  <a:pt x="16723791" y="5175148"/>
                </a:lnTo>
                <a:lnTo>
                  <a:pt x="16712836" y="5178084"/>
                </a:lnTo>
                <a:cubicBezTo>
                  <a:pt x="16723302" y="5173322"/>
                  <a:pt x="16732647" y="5169839"/>
                  <a:pt x="16740865" y="5167637"/>
                </a:cubicBezTo>
                <a:cubicBezTo>
                  <a:pt x="16753191" y="5164334"/>
                  <a:pt x="16762985" y="5163912"/>
                  <a:pt x="16770249" y="5166369"/>
                </a:cubicBezTo>
                <a:close/>
                <a:moveTo>
                  <a:pt x="17782612" y="5162925"/>
                </a:moveTo>
                <a:cubicBezTo>
                  <a:pt x="17787592" y="5165078"/>
                  <a:pt x="17791000" y="5169577"/>
                  <a:pt x="17792834" y="5176426"/>
                </a:cubicBezTo>
                <a:cubicBezTo>
                  <a:pt x="17797726" y="5194688"/>
                  <a:pt x="17810154" y="5197229"/>
                  <a:pt x="17830112" y="5184054"/>
                </a:cubicBezTo>
                <a:cubicBezTo>
                  <a:pt x="17835460" y="5174791"/>
                  <a:pt x="17857374" y="5168919"/>
                  <a:pt x="17895854" y="5166438"/>
                </a:cubicBezTo>
                <a:cubicBezTo>
                  <a:pt x="17921684" y="5175175"/>
                  <a:pt x="17946536" y="5180260"/>
                  <a:pt x="17970406" y="5181694"/>
                </a:cubicBezTo>
                <a:lnTo>
                  <a:pt x="18020108" y="5191864"/>
                </a:lnTo>
                <a:lnTo>
                  <a:pt x="18055914" y="5194013"/>
                </a:lnTo>
                <a:cubicBezTo>
                  <a:pt x="18107050" y="5180311"/>
                  <a:pt x="18134574" y="5180766"/>
                  <a:pt x="18138488" y="5195376"/>
                </a:cubicBezTo>
                <a:cubicBezTo>
                  <a:pt x="18140446" y="5202681"/>
                  <a:pt x="18110246" y="5206859"/>
                  <a:pt x="18047894" y="5207905"/>
                </a:cubicBezTo>
                <a:cubicBezTo>
                  <a:pt x="17897356" y="5201267"/>
                  <a:pt x="17811132" y="5200882"/>
                  <a:pt x="17789218" y="5206754"/>
                </a:cubicBezTo>
                <a:cubicBezTo>
                  <a:pt x="17774608" y="5210669"/>
                  <a:pt x="17763160" y="5211780"/>
                  <a:pt x="17754878" y="5210084"/>
                </a:cubicBezTo>
                <a:cubicBezTo>
                  <a:pt x="17746594" y="5208389"/>
                  <a:pt x="17741474" y="5203889"/>
                  <a:pt x="17739516" y="5196584"/>
                </a:cubicBezTo>
                <a:cubicBezTo>
                  <a:pt x="17732212" y="5198541"/>
                  <a:pt x="17728560" y="5199519"/>
                  <a:pt x="17728560" y="5199519"/>
                </a:cubicBezTo>
                <a:cubicBezTo>
                  <a:pt x="17721256" y="5201476"/>
                  <a:pt x="17716624" y="5198804"/>
                  <a:pt x="17714668" y="5191499"/>
                </a:cubicBezTo>
                <a:lnTo>
                  <a:pt x="17725622" y="5188563"/>
                </a:lnTo>
                <a:cubicBezTo>
                  <a:pt x="17732930" y="5186605"/>
                  <a:pt x="17739254" y="5180995"/>
                  <a:pt x="17744604" y="5171732"/>
                </a:cubicBezTo>
                <a:cubicBezTo>
                  <a:pt x="17751418" y="5167949"/>
                  <a:pt x="17757534" y="5165211"/>
                  <a:pt x="17762952" y="5163514"/>
                </a:cubicBezTo>
                <a:cubicBezTo>
                  <a:pt x="17771078" y="5160969"/>
                  <a:pt x="17777630" y="5160773"/>
                  <a:pt x="17782612" y="5162925"/>
                </a:cubicBezTo>
                <a:close/>
                <a:moveTo>
                  <a:pt x="1569918" y="5161527"/>
                </a:moveTo>
                <a:lnTo>
                  <a:pt x="1558960" y="5164463"/>
                </a:lnTo>
                <a:cubicBezTo>
                  <a:pt x="1560917" y="5171769"/>
                  <a:pt x="1569202" y="5173464"/>
                  <a:pt x="1583810" y="5169550"/>
                </a:cubicBezTo>
                <a:close/>
                <a:moveTo>
                  <a:pt x="1816167" y="5160137"/>
                </a:moveTo>
                <a:lnTo>
                  <a:pt x="1828595" y="5162680"/>
                </a:lnTo>
                <a:cubicBezTo>
                  <a:pt x="1824941" y="5163659"/>
                  <a:pt x="1822079" y="5163936"/>
                  <a:pt x="1820010" y="5163512"/>
                </a:cubicBezTo>
                <a:close/>
                <a:moveTo>
                  <a:pt x="2849403" y="5159265"/>
                </a:moveTo>
                <a:cubicBezTo>
                  <a:pt x="2858666" y="5164613"/>
                  <a:pt x="2874744" y="5166177"/>
                  <a:pt x="2897638" y="5163957"/>
                </a:cubicBezTo>
                <a:cubicBezTo>
                  <a:pt x="2920529" y="5161739"/>
                  <a:pt x="2931976" y="5160628"/>
                  <a:pt x="2931976" y="5160628"/>
                </a:cubicBezTo>
                <a:lnTo>
                  <a:pt x="2866232" y="5178244"/>
                </a:lnTo>
                <a:close/>
                <a:moveTo>
                  <a:pt x="2543962" y="5158901"/>
                </a:moveTo>
                <a:cubicBezTo>
                  <a:pt x="2551268" y="5156943"/>
                  <a:pt x="2555409" y="5157790"/>
                  <a:pt x="2556388" y="5161443"/>
                </a:cubicBezTo>
                <a:cubicBezTo>
                  <a:pt x="2557367" y="5165097"/>
                  <a:pt x="2556029" y="5167412"/>
                  <a:pt x="2552377" y="5168390"/>
                </a:cubicBezTo>
                <a:cubicBezTo>
                  <a:pt x="2548725" y="5169369"/>
                  <a:pt x="2545919" y="5166205"/>
                  <a:pt x="2543962" y="5158901"/>
                </a:cubicBezTo>
                <a:close/>
                <a:moveTo>
                  <a:pt x="1979846" y="5157384"/>
                </a:moveTo>
                <a:cubicBezTo>
                  <a:pt x="1979846" y="5157384"/>
                  <a:pt x="1980335" y="5159209"/>
                  <a:pt x="1981315" y="5162863"/>
                </a:cubicBezTo>
                <a:cubicBezTo>
                  <a:pt x="1982293" y="5166515"/>
                  <a:pt x="1982782" y="5168340"/>
                  <a:pt x="1982782" y="5168340"/>
                </a:cubicBezTo>
                <a:lnTo>
                  <a:pt x="1968889" y="5160320"/>
                </a:lnTo>
                <a:cubicBezTo>
                  <a:pt x="1968889" y="5160320"/>
                  <a:pt x="1972541" y="5159341"/>
                  <a:pt x="1979846" y="5157384"/>
                </a:cubicBezTo>
                <a:close/>
                <a:moveTo>
                  <a:pt x="1812328" y="5156763"/>
                </a:moveTo>
                <a:cubicBezTo>
                  <a:pt x="1814398" y="5157186"/>
                  <a:pt x="1815678" y="5158312"/>
                  <a:pt x="1816167" y="5160137"/>
                </a:cubicBezTo>
                <a:lnTo>
                  <a:pt x="1803743" y="5157594"/>
                </a:lnTo>
                <a:close/>
                <a:moveTo>
                  <a:pt x="14285351" y="5147377"/>
                </a:moveTo>
                <a:lnTo>
                  <a:pt x="14310200" y="5152461"/>
                </a:lnTo>
                <a:lnTo>
                  <a:pt x="14324095" y="5160482"/>
                </a:lnTo>
                <a:cubicBezTo>
                  <a:pt x="14316789" y="5162439"/>
                  <a:pt x="14309484" y="5164396"/>
                  <a:pt x="14302180" y="5166354"/>
                </a:cubicBezTo>
                <a:lnTo>
                  <a:pt x="14288286" y="5158333"/>
                </a:lnTo>
                <a:cubicBezTo>
                  <a:pt x="14286329" y="5151029"/>
                  <a:pt x="14285351" y="5147377"/>
                  <a:pt x="14285351" y="5147377"/>
                </a:cubicBezTo>
                <a:close/>
                <a:moveTo>
                  <a:pt x="15176822" y="5143387"/>
                </a:moveTo>
                <a:lnTo>
                  <a:pt x="15237481" y="5150620"/>
                </a:lnTo>
                <a:cubicBezTo>
                  <a:pt x="15230177" y="5152577"/>
                  <a:pt x="15229329" y="5156719"/>
                  <a:pt x="15234939" y="5163046"/>
                </a:cubicBezTo>
                <a:cubicBezTo>
                  <a:pt x="15240549" y="5169373"/>
                  <a:pt x="15247006" y="5171556"/>
                  <a:pt x="15254310" y="5169599"/>
                </a:cubicBezTo>
                <a:cubicBezTo>
                  <a:pt x="15254310" y="5169599"/>
                  <a:pt x="15256625" y="5170935"/>
                  <a:pt x="15261258" y="5173609"/>
                </a:cubicBezTo>
                <a:cubicBezTo>
                  <a:pt x="15265890" y="5176285"/>
                  <a:pt x="15275508" y="5175664"/>
                  <a:pt x="15290117" y="5171749"/>
                </a:cubicBezTo>
                <a:lnTo>
                  <a:pt x="15372690" y="5173110"/>
                </a:lnTo>
                <a:lnTo>
                  <a:pt x="15400479" y="5189153"/>
                </a:lnTo>
                <a:cubicBezTo>
                  <a:pt x="15393174" y="5191110"/>
                  <a:pt x="15389519" y="5192089"/>
                  <a:pt x="15389519" y="5192089"/>
                </a:cubicBezTo>
                <a:cubicBezTo>
                  <a:pt x="15389519" y="5192089"/>
                  <a:pt x="15384042" y="5193557"/>
                  <a:pt x="15373084" y="5196493"/>
                </a:cubicBezTo>
                <a:cubicBezTo>
                  <a:pt x="15362127" y="5199429"/>
                  <a:pt x="15353843" y="5197735"/>
                  <a:pt x="15348233" y="5191409"/>
                </a:cubicBezTo>
                <a:cubicBezTo>
                  <a:pt x="15342624" y="5185082"/>
                  <a:pt x="15339821" y="5181918"/>
                  <a:pt x="15339821" y="5181918"/>
                </a:cubicBezTo>
                <a:cubicBezTo>
                  <a:pt x="15332515" y="5183875"/>
                  <a:pt x="15327035" y="5185344"/>
                  <a:pt x="15323384" y="5186322"/>
                </a:cubicBezTo>
                <a:cubicBezTo>
                  <a:pt x="15319730" y="5187301"/>
                  <a:pt x="15314253" y="5188769"/>
                  <a:pt x="15306946" y="5190726"/>
                </a:cubicBezTo>
                <a:cubicBezTo>
                  <a:pt x="15290382" y="5187337"/>
                  <a:pt x="15282097" y="5185642"/>
                  <a:pt x="15282097" y="5185642"/>
                </a:cubicBezTo>
                <a:cubicBezTo>
                  <a:pt x="15274793" y="5187599"/>
                  <a:pt x="15271139" y="5188578"/>
                  <a:pt x="15271139" y="5188578"/>
                </a:cubicBezTo>
                <a:cubicBezTo>
                  <a:pt x="15269182" y="5181272"/>
                  <a:pt x="15260899" y="5179578"/>
                  <a:pt x="15246289" y="5183493"/>
                </a:cubicBezTo>
                <a:cubicBezTo>
                  <a:pt x="15231680" y="5187408"/>
                  <a:pt x="15219744" y="5186690"/>
                  <a:pt x="15210481" y="5181343"/>
                </a:cubicBezTo>
                <a:lnTo>
                  <a:pt x="15185630" y="5176258"/>
                </a:lnTo>
                <a:cubicBezTo>
                  <a:pt x="15178327" y="5178215"/>
                  <a:pt x="15174185" y="5177368"/>
                  <a:pt x="15173206" y="5173715"/>
                </a:cubicBezTo>
                <a:cubicBezTo>
                  <a:pt x="15172227" y="5170062"/>
                  <a:pt x="15164433" y="5170193"/>
                  <a:pt x="15149823" y="5174108"/>
                </a:cubicBezTo>
                <a:cubicBezTo>
                  <a:pt x="15135214" y="5178022"/>
                  <a:pt x="15126929" y="5176329"/>
                  <a:pt x="15124970" y="5169024"/>
                </a:cubicBezTo>
                <a:cubicBezTo>
                  <a:pt x="15124970" y="5169024"/>
                  <a:pt x="15128625" y="5168045"/>
                  <a:pt x="15135930" y="5166087"/>
                </a:cubicBezTo>
                <a:cubicBezTo>
                  <a:pt x="15157844" y="5160215"/>
                  <a:pt x="15167824" y="5153626"/>
                  <a:pt x="15165867" y="5146322"/>
                </a:cubicBezTo>
                <a:close/>
                <a:moveTo>
                  <a:pt x="1729190" y="5142338"/>
                </a:moveTo>
                <a:lnTo>
                  <a:pt x="1743085" y="5150361"/>
                </a:lnTo>
                <a:cubicBezTo>
                  <a:pt x="1759650" y="5153750"/>
                  <a:pt x="1771587" y="5154467"/>
                  <a:pt x="1778892" y="5152509"/>
                </a:cubicBezTo>
                <a:lnTo>
                  <a:pt x="1803743" y="5157594"/>
                </a:lnTo>
                <a:cubicBezTo>
                  <a:pt x="1803743" y="5157594"/>
                  <a:pt x="1804722" y="5161247"/>
                  <a:pt x="1806679" y="5168552"/>
                </a:cubicBezTo>
                <a:cubicBezTo>
                  <a:pt x="1808636" y="5175857"/>
                  <a:pt x="1809615" y="5179509"/>
                  <a:pt x="1809615" y="5179509"/>
                </a:cubicBezTo>
                <a:cubicBezTo>
                  <a:pt x="1809615" y="5179509"/>
                  <a:pt x="1813266" y="5178530"/>
                  <a:pt x="1820571" y="5176573"/>
                </a:cubicBezTo>
                <a:lnTo>
                  <a:pt x="1834466" y="5184595"/>
                </a:lnTo>
                <a:lnTo>
                  <a:pt x="1859315" y="5189680"/>
                </a:lnTo>
                <a:lnTo>
                  <a:pt x="1881230" y="5183808"/>
                </a:lnTo>
                <a:lnTo>
                  <a:pt x="1862252" y="5200636"/>
                </a:lnTo>
                <a:cubicBezTo>
                  <a:pt x="1845686" y="5197247"/>
                  <a:pt x="1833750" y="5196530"/>
                  <a:pt x="1826443" y="5198488"/>
                </a:cubicBezTo>
                <a:cubicBezTo>
                  <a:pt x="1826443" y="5198488"/>
                  <a:pt x="1825465" y="5194835"/>
                  <a:pt x="1823508" y="5187531"/>
                </a:cubicBezTo>
                <a:lnTo>
                  <a:pt x="1812551" y="5190467"/>
                </a:lnTo>
                <a:cubicBezTo>
                  <a:pt x="1814509" y="5197770"/>
                  <a:pt x="1807693" y="5201555"/>
                  <a:pt x="1792104" y="5201816"/>
                </a:cubicBezTo>
                <a:cubicBezTo>
                  <a:pt x="1776517" y="5202079"/>
                  <a:pt x="1766406" y="5200874"/>
                  <a:pt x="1761776" y="5198200"/>
                </a:cubicBezTo>
                <a:cubicBezTo>
                  <a:pt x="1757144" y="5195525"/>
                  <a:pt x="1747522" y="5196146"/>
                  <a:pt x="1732914" y="5200061"/>
                </a:cubicBezTo>
                <a:cubicBezTo>
                  <a:pt x="1718304" y="5203975"/>
                  <a:pt x="1710999" y="5205933"/>
                  <a:pt x="1710999" y="5205933"/>
                </a:cubicBezTo>
                <a:lnTo>
                  <a:pt x="1748956" y="5172274"/>
                </a:lnTo>
                <a:lnTo>
                  <a:pt x="1756977" y="5158381"/>
                </a:lnTo>
                <a:lnTo>
                  <a:pt x="1732127" y="5153297"/>
                </a:lnTo>
                <a:lnTo>
                  <a:pt x="1721170" y="5156233"/>
                </a:lnTo>
                <a:close/>
                <a:moveTo>
                  <a:pt x="14964912" y="5141448"/>
                </a:moveTo>
                <a:lnTo>
                  <a:pt x="14959830" y="5166296"/>
                </a:lnTo>
                <a:cubicBezTo>
                  <a:pt x="14959830" y="5166296"/>
                  <a:pt x="14955195" y="5163625"/>
                  <a:pt x="14945933" y="5158277"/>
                </a:cubicBezTo>
                <a:lnTo>
                  <a:pt x="14874319" y="5153977"/>
                </a:lnTo>
                <a:cubicBezTo>
                  <a:pt x="14876991" y="5149348"/>
                  <a:pt x="14879698" y="5146665"/>
                  <a:pt x="14882437" y="5145931"/>
                </a:cubicBezTo>
                <a:cubicBezTo>
                  <a:pt x="14885177" y="5145197"/>
                  <a:pt x="14887951" y="5146411"/>
                  <a:pt x="14890753" y="5149574"/>
                </a:cubicBezTo>
                <a:cubicBezTo>
                  <a:pt x="14896363" y="5155900"/>
                  <a:pt x="14900507" y="5156749"/>
                  <a:pt x="14903180" y="5152117"/>
                </a:cubicBezTo>
                <a:cubicBezTo>
                  <a:pt x="14905853" y="5147486"/>
                  <a:pt x="14909506" y="5146507"/>
                  <a:pt x="14914136" y="5149182"/>
                </a:cubicBezTo>
                <a:cubicBezTo>
                  <a:pt x="14918767" y="5151856"/>
                  <a:pt x="14924735" y="5152214"/>
                  <a:pt x="14932040" y="5150256"/>
                </a:cubicBezTo>
                <a:cubicBezTo>
                  <a:pt x="14955913" y="5151687"/>
                  <a:pt x="14966869" y="5148752"/>
                  <a:pt x="14964912" y="5141448"/>
                </a:cubicBezTo>
                <a:close/>
                <a:moveTo>
                  <a:pt x="14188885" y="5137992"/>
                </a:moveTo>
                <a:lnTo>
                  <a:pt x="14223619" y="5158045"/>
                </a:lnTo>
                <a:lnTo>
                  <a:pt x="14211191" y="5155503"/>
                </a:lnTo>
                <a:cubicBezTo>
                  <a:pt x="14207541" y="5156481"/>
                  <a:pt x="14197430" y="5155274"/>
                  <a:pt x="14180863" y="5151886"/>
                </a:cubicBezTo>
                <a:cubicBezTo>
                  <a:pt x="14164296" y="5148496"/>
                  <a:pt x="14156012" y="5146800"/>
                  <a:pt x="14156012" y="5146800"/>
                </a:cubicBezTo>
                <a:close/>
                <a:moveTo>
                  <a:pt x="15044549" y="5131853"/>
                </a:moveTo>
                <a:lnTo>
                  <a:pt x="15058444" y="5139873"/>
                </a:lnTo>
                <a:cubicBezTo>
                  <a:pt x="15051138" y="5141830"/>
                  <a:pt x="15048463" y="5146462"/>
                  <a:pt x="15050421" y="5153768"/>
                </a:cubicBezTo>
                <a:lnTo>
                  <a:pt x="15039464" y="5156703"/>
                </a:lnTo>
                <a:cubicBezTo>
                  <a:pt x="15032159" y="5158661"/>
                  <a:pt x="15023877" y="5156965"/>
                  <a:pt x="15014613" y="5151617"/>
                </a:cubicBezTo>
                <a:cubicBezTo>
                  <a:pt x="14998046" y="5148229"/>
                  <a:pt x="14989273" y="5144707"/>
                  <a:pt x="14988294" y="5141054"/>
                </a:cubicBezTo>
                <a:cubicBezTo>
                  <a:pt x="14987316" y="5137402"/>
                  <a:pt x="14988652" y="5135087"/>
                  <a:pt x="14992305" y="5134108"/>
                </a:cubicBezTo>
                <a:cubicBezTo>
                  <a:pt x="14995958" y="5133130"/>
                  <a:pt x="15000100" y="5133976"/>
                  <a:pt x="15004732" y="5136650"/>
                </a:cubicBezTo>
                <a:cubicBezTo>
                  <a:pt x="15009362" y="5139324"/>
                  <a:pt x="15015330" y="5139682"/>
                  <a:pt x="15022635" y="5137725"/>
                </a:cubicBezTo>
                <a:close/>
                <a:moveTo>
                  <a:pt x="14915212" y="5131277"/>
                </a:moveTo>
                <a:cubicBezTo>
                  <a:pt x="14924473" y="5136625"/>
                  <a:pt x="14925452" y="5140276"/>
                  <a:pt x="14918147" y="5142234"/>
                </a:cubicBezTo>
                <a:cubicBezTo>
                  <a:pt x="14910844" y="5144190"/>
                  <a:pt x="14902559" y="5142497"/>
                  <a:pt x="14893298" y="5137149"/>
                </a:cubicBezTo>
                <a:close/>
                <a:moveTo>
                  <a:pt x="3699197" y="5131212"/>
                </a:moveTo>
                <a:lnTo>
                  <a:pt x="3724046" y="5136297"/>
                </a:lnTo>
                <a:lnTo>
                  <a:pt x="3770812" y="5135511"/>
                </a:lnTo>
                <a:cubicBezTo>
                  <a:pt x="3787379" y="5138901"/>
                  <a:pt x="3806261" y="5143628"/>
                  <a:pt x="3827459" y="5149691"/>
                </a:cubicBezTo>
                <a:cubicBezTo>
                  <a:pt x="3848658" y="5155756"/>
                  <a:pt x="3879478" y="5161200"/>
                  <a:pt x="3919915" y="5166022"/>
                </a:cubicBezTo>
                <a:cubicBezTo>
                  <a:pt x="3969616" y="5176193"/>
                  <a:pt x="4011033" y="5184669"/>
                  <a:pt x="4044168" y="5191448"/>
                </a:cubicBezTo>
                <a:cubicBezTo>
                  <a:pt x="4058777" y="5187534"/>
                  <a:pt x="4077170" y="5190436"/>
                  <a:pt x="4099346" y="5200151"/>
                </a:cubicBezTo>
                <a:cubicBezTo>
                  <a:pt x="4121524" y="5209868"/>
                  <a:pt x="4134438" y="5214237"/>
                  <a:pt x="4138091" y="5213258"/>
                </a:cubicBezTo>
                <a:cubicBezTo>
                  <a:pt x="4141743" y="5212279"/>
                  <a:pt x="4144548" y="5215443"/>
                  <a:pt x="4146504" y="5222747"/>
                </a:cubicBezTo>
                <a:cubicBezTo>
                  <a:pt x="4148463" y="5230053"/>
                  <a:pt x="4150419" y="5237357"/>
                  <a:pt x="4152376" y="5244661"/>
                </a:cubicBezTo>
                <a:lnTo>
                  <a:pt x="4138484" y="5236641"/>
                </a:lnTo>
                <a:cubicBezTo>
                  <a:pt x="4131180" y="5238598"/>
                  <a:pt x="4125212" y="5238240"/>
                  <a:pt x="4120580" y="5235565"/>
                </a:cubicBezTo>
                <a:cubicBezTo>
                  <a:pt x="4115951" y="5232892"/>
                  <a:pt x="4113633" y="5231555"/>
                  <a:pt x="4113633" y="5231555"/>
                </a:cubicBezTo>
                <a:lnTo>
                  <a:pt x="4091719" y="5237427"/>
                </a:lnTo>
                <a:cubicBezTo>
                  <a:pt x="4089761" y="5230123"/>
                  <a:pt x="4080499" y="5224776"/>
                  <a:pt x="4063932" y="5221385"/>
                </a:cubicBezTo>
                <a:cubicBezTo>
                  <a:pt x="4047366" y="5217995"/>
                  <a:pt x="4037255" y="5216788"/>
                  <a:pt x="4033604" y="5217767"/>
                </a:cubicBezTo>
                <a:cubicBezTo>
                  <a:pt x="4029951" y="5218745"/>
                  <a:pt x="4030442" y="5220573"/>
                  <a:pt x="4035071" y="5223246"/>
                </a:cubicBezTo>
                <a:cubicBezTo>
                  <a:pt x="4039702" y="5225919"/>
                  <a:pt x="4042509" y="5229083"/>
                  <a:pt x="4043486" y="5232735"/>
                </a:cubicBezTo>
                <a:cubicBezTo>
                  <a:pt x="4044465" y="5236388"/>
                  <a:pt x="4033867" y="5233355"/>
                  <a:pt x="4011689" y="5223639"/>
                </a:cubicBezTo>
                <a:cubicBezTo>
                  <a:pt x="3989511" y="5213924"/>
                  <a:pt x="3977445" y="5205412"/>
                  <a:pt x="3975489" y="5198107"/>
                </a:cubicBezTo>
                <a:cubicBezTo>
                  <a:pt x="3973532" y="5190802"/>
                  <a:pt x="3948680" y="5185718"/>
                  <a:pt x="3900936" y="5182852"/>
                </a:cubicBezTo>
                <a:lnTo>
                  <a:pt x="3862192" y="5169745"/>
                </a:lnTo>
                <a:cubicBezTo>
                  <a:pt x="3862192" y="5169745"/>
                  <a:pt x="3858540" y="5170723"/>
                  <a:pt x="3851235" y="5172681"/>
                </a:cubicBezTo>
                <a:cubicBezTo>
                  <a:pt x="3843929" y="5174638"/>
                  <a:pt x="3840277" y="5175617"/>
                  <a:pt x="3840277" y="5175617"/>
                </a:cubicBezTo>
                <a:lnTo>
                  <a:pt x="3815426" y="5170531"/>
                </a:lnTo>
                <a:lnTo>
                  <a:pt x="3804470" y="5173467"/>
                </a:lnTo>
                <a:lnTo>
                  <a:pt x="3790576" y="5165447"/>
                </a:lnTo>
                <a:cubicBezTo>
                  <a:pt x="3790576" y="5165447"/>
                  <a:pt x="3786925" y="5166425"/>
                  <a:pt x="3779620" y="5168382"/>
                </a:cubicBezTo>
                <a:lnTo>
                  <a:pt x="3740876" y="5155275"/>
                </a:lnTo>
                <a:close/>
                <a:moveTo>
                  <a:pt x="2700300" y="5128755"/>
                </a:moveTo>
                <a:lnTo>
                  <a:pt x="2703236" y="5139711"/>
                </a:lnTo>
                <a:cubicBezTo>
                  <a:pt x="2695931" y="5141669"/>
                  <a:pt x="2687648" y="5139972"/>
                  <a:pt x="2678385" y="5134627"/>
                </a:cubicBezTo>
                <a:cubicBezTo>
                  <a:pt x="2685691" y="5132669"/>
                  <a:pt x="2692995" y="5130712"/>
                  <a:pt x="2700300" y="5128755"/>
                </a:cubicBezTo>
                <a:close/>
                <a:moveTo>
                  <a:pt x="1857414" y="5127800"/>
                </a:moveTo>
                <a:cubicBezTo>
                  <a:pt x="1862526" y="5124961"/>
                  <a:pt x="1877508" y="5126085"/>
                  <a:pt x="1902357" y="5131170"/>
                </a:cubicBezTo>
                <a:cubicBezTo>
                  <a:pt x="1942796" y="5135993"/>
                  <a:pt x="1966669" y="5137426"/>
                  <a:pt x="1973974" y="5135469"/>
                </a:cubicBezTo>
                <a:cubicBezTo>
                  <a:pt x="1981278" y="5133512"/>
                  <a:pt x="1985910" y="5136186"/>
                  <a:pt x="1987866" y="5143491"/>
                </a:cubicBezTo>
                <a:cubicBezTo>
                  <a:pt x="1980562" y="5145449"/>
                  <a:pt x="1973258" y="5147406"/>
                  <a:pt x="1965953" y="5149363"/>
                </a:cubicBezTo>
                <a:cubicBezTo>
                  <a:pt x="1958647" y="5151321"/>
                  <a:pt x="1949027" y="5151941"/>
                  <a:pt x="1937091" y="5151224"/>
                </a:cubicBezTo>
                <a:cubicBezTo>
                  <a:pt x="1925156" y="5150507"/>
                  <a:pt x="1910904" y="5148454"/>
                  <a:pt x="1894337" y="5145064"/>
                </a:cubicBezTo>
                <a:cubicBezTo>
                  <a:pt x="1868508" y="5136326"/>
                  <a:pt x="1855593" y="5131957"/>
                  <a:pt x="1855593" y="5131957"/>
                </a:cubicBezTo>
                <a:cubicBezTo>
                  <a:pt x="1855104" y="5130131"/>
                  <a:pt x="1855711" y="5128744"/>
                  <a:pt x="1857414" y="5127800"/>
                </a:cubicBezTo>
                <a:close/>
                <a:moveTo>
                  <a:pt x="16428523" y="5125081"/>
                </a:moveTo>
                <a:cubicBezTo>
                  <a:pt x="16443134" y="5121166"/>
                  <a:pt x="16455067" y="5121883"/>
                  <a:pt x="16464329" y="5127231"/>
                </a:cubicBezTo>
                <a:lnTo>
                  <a:pt x="16453373" y="5130167"/>
                </a:lnTo>
                <a:cubicBezTo>
                  <a:pt x="16457288" y="5144776"/>
                  <a:pt x="16447307" y="5151364"/>
                  <a:pt x="16423435" y="5149932"/>
                </a:cubicBezTo>
                <a:cubicBezTo>
                  <a:pt x="16406869" y="5146543"/>
                  <a:pt x="16398585" y="5144847"/>
                  <a:pt x="16398585" y="5144847"/>
                </a:cubicBezTo>
                <a:cubicBezTo>
                  <a:pt x="16382018" y="5141457"/>
                  <a:pt x="16369593" y="5138915"/>
                  <a:pt x="16361309" y="5137219"/>
                </a:cubicBezTo>
                <a:cubicBezTo>
                  <a:pt x="16353027" y="5135523"/>
                  <a:pt x="16348887" y="5134675"/>
                  <a:pt x="16348887" y="5134675"/>
                </a:cubicBezTo>
                <a:cubicBezTo>
                  <a:pt x="16348397" y="5132850"/>
                  <a:pt x="16349002" y="5131464"/>
                  <a:pt x="16350707" y="5130519"/>
                </a:cubicBezTo>
                <a:cubicBezTo>
                  <a:pt x="16355818" y="5127681"/>
                  <a:pt x="16370800" y="5128804"/>
                  <a:pt x="16395649" y="5133890"/>
                </a:cubicBezTo>
                <a:cubicBezTo>
                  <a:pt x="16412217" y="5137279"/>
                  <a:pt x="16423176" y="5134343"/>
                  <a:pt x="16428523" y="5125081"/>
                </a:cubicBezTo>
                <a:close/>
                <a:moveTo>
                  <a:pt x="16475286" y="5124295"/>
                </a:moveTo>
                <a:cubicBezTo>
                  <a:pt x="16482592" y="5122338"/>
                  <a:pt x="16487223" y="5125012"/>
                  <a:pt x="16489181" y="5132315"/>
                </a:cubicBezTo>
                <a:lnTo>
                  <a:pt x="16478222" y="5135252"/>
                </a:lnTo>
                <a:close/>
                <a:moveTo>
                  <a:pt x="16263377" y="5122356"/>
                </a:moveTo>
                <a:cubicBezTo>
                  <a:pt x="16270682" y="5120399"/>
                  <a:pt x="16275311" y="5123074"/>
                  <a:pt x="16277268" y="5130377"/>
                </a:cubicBezTo>
                <a:cubicBezTo>
                  <a:pt x="16277268" y="5130377"/>
                  <a:pt x="16273617" y="5131356"/>
                  <a:pt x="16266311" y="5133313"/>
                </a:cubicBezTo>
                <a:cubicBezTo>
                  <a:pt x="16259007" y="5135270"/>
                  <a:pt x="16255355" y="5136249"/>
                  <a:pt x="16255355" y="5136249"/>
                </a:cubicBezTo>
                <a:cubicBezTo>
                  <a:pt x="16255355" y="5136249"/>
                  <a:pt x="16258029" y="5131618"/>
                  <a:pt x="16263377" y="5122356"/>
                </a:cubicBezTo>
                <a:close/>
                <a:moveTo>
                  <a:pt x="3649494" y="5121041"/>
                </a:moveTo>
                <a:lnTo>
                  <a:pt x="3674345" y="5126127"/>
                </a:lnTo>
                <a:cubicBezTo>
                  <a:pt x="3683609" y="5131475"/>
                  <a:pt x="3684587" y="5135127"/>
                  <a:pt x="3677282" y="5137084"/>
                </a:cubicBezTo>
                <a:lnTo>
                  <a:pt x="3663387" y="5129063"/>
                </a:lnTo>
                <a:cubicBezTo>
                  <a:pt x="3663387" y="5129063"/>
                  <a:pt x="3661073" y="5127727"/>
                  <a:pt x="3656442" y="5125052"/>
                </a:cubicBezTo>
                <a:cubicBezTo>
                  <a:pt x="3651813" y="5122379"/>
                  <a:pt x="3649494" y="5121041"/>
                  <a:pt x="3649494" y="5121041"/>
                </a:cubicBezTo>
                <a:close/>
                <a:moveTo>
                  <a:pt x="15217717" y="5120684"/>
                </a:moveTo>
                <a:lnTo>
                  <a:pt x="15220652" y="5131643"/>
                </a:lnTo>
                <a:lnTo>
                  <a:pt x="15206758" y="5123620"/>
                </a:lnTo>
                <a:close/>
                <a:moveTo>
                  <a:pt x="15674410" y="5115753"/>
                </a:moveTo>
                <a:lnTo>
                  <a:pt x="15677345" y="5126712"/>
                </a:lnTo>
                <a:cubicBezTo>
                  <a:pt x="15677345" y="5126712"/>
                  <a:pt x="15672713" y="5124038"/>
                  <a:pt x="15663452" y="5118689"/>
                </a:cubicBezTo>
                <a:cubicBezTo>
                  <a:pt x="15663452" y="5118689"/>
                  <a:pt x="15667106" y="5117710"/>
                  <a:pt x="15674410" y="5115753"/>
                </a:cubicBezTo>
                <a:close/>
                <a:moveTo>
                  <a:pt x="16026615" y="5115333"/>
                </a:moveTo>
                <a:lnTo>
                  <a:pt x="16029551" y="5126290"/>
                </a:lnTo>
                <a:cubicBezTo>
                  <a:pt x="16031508" y="5133594"/>
                  <a:pt x="16030171" y="5135910"/>
                  <a:pt x="16025541" y="5133236"/>
                </a:cubicBezTo>
                <a:cubicBezTo>
                  <a:pt x="16020909" y="5130562"/>
                  <a:pt x="16018104" y="5127400"/>
                  <a:pt x="16017124" y="5123746"/>
                </a:cubicBezTo>
                <a:cubicBezTo>
                  <a:pt x="16016147" y="5120095"/>
                  <a:pt x="16019310" y="5117291"/>
                  <a:pt x="16026615" y="5115333"/>
                </a:cubicBezTo>
                <a:close/>
                <a:moveTo>
                  <a:pt x="13971103" y="5114138"/>
                </a:moveTo>
                <a:lnTo>
                  <a:pt x="14006909" y="5116288"/>
                </a:lnTo>
                <a:lnTo>
                  <a:pt x="14056611" y="5126459"/>
                </a:lnTo>
                <a:cubicBezTo>
                  <a:pt x="14063916" y="5124502"/>
                  <a:pt x="14068057" y="5125350"/>
                  <a:pt x="14069035" y="5129001"/>
                </a:cubicBezTo>
                <a:cubicBezTo>
                  <a:pt x="14070014" y="5132654"/>
                  <a:pt x="14072330" y="5133990"/>
                  <a:pt x="14075984" y="5133011"/>
                </a:cubicBezTo>
                <a:cubicBezTo>
                  <a:pt x="14079634" y="5132033"/>
                  <a:pt x="14086092" y="5134219"/>
                  <a:pt x="14095354" y="5139565"/>
                </a:cubicBezTo>
                <a:cubicBezTo>
                  <a:pt x="14111921" y="5142955"/>
                  <a:pt x="14120205" y="5144651"/>
                  <a:pt x="14120205" y="5144651"/>
                </a:cubicBezTo>
                <a:lnTo>
                  <a:pt x="14109248" y="5147586"/>
                </a:lnTo>
                <a:cubicBezTo>
                  <a:pt x="14109248" y="5147586"/>
                  <a:pt x="14097311" y="5146870"/>
                  <a:pt x="14073439" y="5145437"/>
                </a:cubicBezTo>
                <a:cubicBezTo>
                  <a:pt x="14049570" y="5144005"/>
                  <a:pt x="14029347" y="5141592"/>
                  <a:pt x="14012781" y="5138203"/>
                </a:cubicBezTo>
                <a:lnTo>
                  <a:pt x="13987932" y="5133117"/>
                </a:lnTo>
                <a:cubicBezTo>
                  <a:pt x="13987932" y="5133117"/>
                  <a:pt x="13983300" y="5130444"/>
                  <a:pt x="13974036" y="5125097"/>
                </a:cubicBezTo>
                <a:close/>
                <a:moveTo>
                  <a:pt x="16131104" y="5110822"/>
                </a:moveTo>
                <a:cubicBezTo>
                  <a:pt x="16133062" y="5118127"/>
                  <a:pt x="16130385" y="5122760"/>
                  <a:pt x="16123081" y="5124717"/>
                </a:cubicBezTo>
                <a:lnTo>
                  <a:pt x="16120145" y="5113759"/>
                </a:lnTo>
                <a:cubicBezTo>
                  <a:pt x="16120145" y="5113759"/>
                  <a:pt x="16123799" y="5112779"/>
                  <a:pt x="16131104" y="5110822"/>
                </a:cubicBezTo>
                <a:close/>
                <a:moveTo>
                  <a:pt x="16685170" y="5110006"/>
                </a:moveTo>
                <a:cubicBezTo>
                  <a:pt x="16701249" y="5111570"/>
                  <a:pt x="16713919" y="5115026"/>
                  <a:pt x="16723181" y="5120373"/>
                </a:cubicBezTo>
                <a:lnTo>
                  <a:pt x="16654500" y="5127033"/>
                </a:lnTo>
                <a:lnTo>
                  <a:pt x="16651754" y="5125447"/>
                </a:lnTo>
                <a:lnTo>
                  <a:pt x="16654327" y="5135041"/>
                </a:lnTo>
                <a:cubicBezTo>
                  <a:pt x="16647023" y="5136998"/>
                  <a:pt x="16645683" y="5139314"/>
                  <a:pt x="16650317" y="5141988"/>
                </a:cubicBezTo>
                <a:cubicBezTo>
                  <a:pt x="16654946" y="5144662"/>
                  <a:pt x="16660914" y="5145019"/>
                  <a:pt x="16668219" y="5143062"/>
                </a:cubicBezTo>
                <a:cubicBezTo>
                  <a:pt x="16677481" y="5148409"/>
                  <a:pt x="16685765" y="5150105"/>
                  <a:pt x="16693068" y="5148148"/>
                </a:cubicBezTo>
                <a:cubicBezTo>
                  <a:pt x="16700372" y="5146191"/>
                  <a:pt x="16703049" y="5141558"/>
                  <a:pt x="16701092" y="5134254"/>
                </a:cubicBezTo>
                <a:lnTo>
                  <a:pt x="16712047" y="5131318"/>
                </a:lnTo>
                <a:cubicBezTo>
                  <a:pt x="16714004" y="5138623"/>
                  <a:pt x="16721310" y="5136665"/>
                  <a:pt x="16733963" y="5125446"/>
                </a:cubicBezTo>
                <a:lnTo>
                  <a:pt x="16766833" y="5116638"/>
                </a:lnTo>
                <a:cubicBezTo>
                  <a:pt x="16776096" y="5121985"/>
                  <a:pt x="16784382" y="5123681"/>
                  <a:pt x="16791684" y="5121724"/>
                </a:cubicBezTo>
                <a:cubicBezTo>
                  <a:pt x="16832124" y="5126548"/>
                  <a:pt x="16856976" y="5131632"/>
                  <a:pt x="16866238" y="5136980"/>
                </a:cubicBezTo>
                <a:lnTo>
                  <a:pt x="16855278" y="5139916"/>
                </a:lnTo>
                <a:lnTo>
                  <a:pt x="16844324" y="5142852"/>
                </a:lnTo>
                <a:lnTo>
                  <a:pt x="16902046" y="5139128"/>
                </a:lnTo>
                <a:cubicBezTo>
                  <a:pt x="16914698" y="5127910"/>
                  <a:pt x="16954158" y="5129080"/>
                  <a:pt x="17020424" y="5142641"/>
                </a:cubicBezTo>
                <a:cubicBezTo>
                  <a:pt x="17027730" y="5140684"/>
                  <a:pt x="17037350" y="5140064"/>
                  <a:pt x="17049286" y="5140779"/>
                </a:cubicBezTo>
                <a:cubicBezTo>
                  <a:pt x="17061222" y="5141496"/>
                  <a:pt x="17067190" y="5141853"/>
                  <a:pt x="17067190" y="5141853"/>
                </a:cubicBezTo>
                <a:cubicBezTo>
                  <a:pt x="17127588" y="5133499"/>
                  <a:pt x="17171678" y="5137345"/>
                  <a:pt x="17199464" y="5153387"/>
                </a:cubicBezTo>
                <a:cubicBezTo>
                  <a:pt x="17206770" y="5151430"/>
                  <a:pt x="17218214" y="5150321"/>
                  <a:pt x="17233802" y="5150058"/>
                </a:cubicBezTo>
                <a:cubicBezTo>
                  <a:pt x="17249392" y="5149796"/>
                  <a:pt x="17256208" y="5146011"/>
                  <a:pt x="17254250" y="5138708"/>
                </a:cubicBezTo>
                <a:lnTo>
                  <a:pt x="17303954" y="5148878"/>
                </a:lnTo>
                <a:lnTo>
                  <a:pt x="17292994" y="5151814"/>
                </a:lnTo>
                <a:lnTo>
                  <a:pt x="17284974" y="5165706"/>
                </a:lnTo>
                <a:cubicBezTo>
                  <a:pt x="17299584" y="5161792"/>
                  <a:pt x="17310538" y="5158857"/>
                  <a:pt x="17317844" y="5156899"/>
                </a:cubicBezTo>
                <a:cubicBezTo>
                  <a:pt x="17325150" y="5154942"/>
                  <a:pt x="17329294" y="5155789"/>
                  <a:pt x="17330272" y="5159442"/>
                </a:cubicBezTo>
                <a:cubicBezTo>
                  <a:pt x="17331250" y="5163093"/>
                  <a:pt x="17339530" y="5164789"/>
                  <a:pt x="17355120" y="5164527"/>
                </a:cubicBezTo>
                <a:cubicBezTo>
                  <a:pt x="17370708" y="5164266"/>
                  <a:pt x="17378502" y="5164134"/>
                  <a:pt x="17378502" y="5164134"/>
                </a:cubicBezTo>
                <a:lnTo>
                  <a:pt x="17414310" y="5166282"/>
                </a:lnTo>
                <a:cubicBezTo>
                  <a:pt x="17432834" y="5176979"/>
                  <a:pt x="17449402" y="5180368"/>
                  <a:pt x="17464010" y="5176454"/>
                </a:cubicBezTo>
                <a:cubicBezTo>
                  <a:pt x="17502494" y="5173972"/>
                  <a:pt x="17530016" y="5174426"/>
                  <a:pt x="17546584" y="5177816"/>
                </a:cubicBezTo>
                <a:cubicBezTo>
                  <a:pt x="17555846" y="5183164"/>
                  <a:pt x="17567782" y="5183880"/>
                  <a:pt x="17582394" y="5179965"/>
                </a:cubicBezTo>
                <a:cubicBezTo>
                  <a:pt x="17597004" y="5176050"/>
                  <a:pt x="17603818" y="5172267"/>
                  <a:pt x="17602838" y="5168614"/>
                </a:cubicBezTo>
                <a:cubicBezTo>
                  <a:pt x="17601862" y="5164962"/>
                  <a:pt x="17605024" y="5162158"/>
                  <a:pt x="17612328" y="5160201"/>
                </a:cubicBezTo>
                <a:cubicBezTo>
                  <a:pt x="17619632" y="5158243"/>
                  <a:pt x="17625110" y="5156775"/>
                  <a:pt x="17628764" y="5155797"/>
                </a:cubicBezTo>
                <a:cubicBezTo>
                  <a:pt x="17632418" y="5154818"/>
                  <a:pt x="17634242" y="5154329"/>
                  <a:pt x="17634242" y="5154329"/>
                </a:cubicBezTo>
                <a:cubicBezTo>
                  <a:pt x="17641546" y="5152371"/>
                  <a:pt x="17646178" y="5155045"/>
                  <a:pt x="17648136" y="5162349"/>
                </a:cubicBezTo>
                <a:cubicBezTo>
                  <a:pt x="17650094" y="5169654"/>
                  <a:pt x="17653386" y="5174644"/>
                  <a:pt x="17658018" y="5177317"/>
                </a:cubicBezTo>
                <a:cubicBezTo>
                  <a:pt x="17662650" y="5179991"/>
                  <a:pt x="17668618" y="5180349"/>
                  <a:pt x="17675920" y="5178392"/>
                </a:cubicBezTo>
                <a:cubicBezTo>
                  <a:pt x="17683228" y="5176435"/>
                  <a:pt x="17691510" y="5178131"/>
                  <a:pt x="17700774" y="5183476"/>
                </a:cubicBezTo>
                <a:lnTo>
                  <a:pt x="17703708" y="5194435"/>
                </a:lnTo>
                <a:cubicBezTo>
                  <a:pt x="17694446" y="5189087"/>
                  <a:pt x="17678856" y="5189349"/>
                  <a:pt x="17656944" y="5195220"/>
                </a:cubicBezTo>
                <a:cubicBezTo>
                  <a:pt x="17633072" y="5193789"/>
                  <a:pt x="17609200" y="5192355"/>
                  <a:pt x="17585330" y="5190923"/>
                </a:cubicBezTo>
                <a:cubicBezTo>
                  <a:pt x="17578024" y="5192880"/>
                  <a:pt x="17566086" y="5192164"/>
                  <a:pt x="17549520" y="5188773"/>
                </a:cubicBezTo>
                <a:cubicBezTo>
                  <a:pt x="17532952" y="5185383"/>
                  <a:pt x="17518702" y="5183331"/>
                  <a:pt x="17506768" y="5182613"/>
                </a:cubicBezTo>
                <a:cubicBezTo>
                  <a:pt x="17494832" y="5181896"/>
                  <a:pt x="17481068" y="5181670"/>
                  <a:pt x="17465478" y="5181933"/>
                </a:cubicBezTo>
                <a:cubicBezTo>
                  <a:pt x="17449892" y="5182195"/>
                  <a:pt x="17434792" y="5184283"/>
                  <a:pt x="17420182" y="5188197"/>
                </a:cubicBezTo>
                <a:lnTo>
                  <a:pt x="17337610" y="5186834"/>
                </a:lnTo>
                <a:cubicBezTo>
                  <a:pt x="17323000" y="5190749"/>
                  <a:pt x="17313020" y="5197338"/>
                  <a:pt x="17307674" y="5206601"/>
                </a:cubicBezTo>
                <a:cubicBezTo>
                  <a:pt x="17300370" y="5208558"/>
                  <a:pt x="17288434" y="5207841"/>
                  <a:pt x="17271868" y="5204450"/>
                </a:cubicBezTo>
                <a:cubicBezTo>
                  <a:pt x="17257256" y="5208365"/>
                  <a:pt x="17247636" y="5208986"/>
                  <a:pt x="17243006" y="5206311"/>
                </a:cubicBezTo>
                <a:cubicBezTo>
                  <a:pt x="17238374" y="5203638"/>
                  <a:pt x="17236060" y="5202302"/>
                  <a:pt x="17236060" y="5202302"/>
                </a:cubicBezTo>
                <a:lnTo>
                  <a:pt x="17222164" y="5194280"/>
                </a:lnTo>
                <a:lnTo>
                  <a:pt x="17197314" y="5189195"/>
                </a:lnTo>
                <a:lnTo>
                  <a:pt x="17161506" y="5187047"/>
                </a:lnTo>
                <a:cubicBezTo>
                  <a:pt x="17163464" y="5194350"/>
                  <a:pt x="17168096" y="5197024"/>
                  <a:pt x="17175400" y="5195067"/>
                </a:cubicBezTo>
                <a:cubicBezTo>
                  <a:pt x="17175400" y="5195067"/>
                  <a:pt x="17177714" y="5196404"/>
                  <a:pt x="17182348" y="5199078"/>
                </a:cubicBezTo>
                <a:cubicBezTo>
                  <a:pt x="17186978" y="5201751"/>
                  <a:pt x="17192946" y="5202109"/>
                  <a:pt x="17200250" y="5200151"/>
                </a:cubicBezTo>
                <a:cubicBezTo>
                  <a:pt x="17207552" y="5198195"/>
                  <a:pt x="17212188" y="5200869"/>
                  <a:pt x="17214144" y="5208174"/>
                </a:cubicBezTo>
                <a:cubicBezTo>
                  <a:pt x="17216102" y="5215479"/>
                  <a:pt x="17217080" y="5219130"/>
                  <a:pt x="17217080" y="5219130"/>
                </a:cubicBezTo>
                <a:lnTo>
                  <a:pt x="17195166" y="5225002"/>
                </a:lnTo>
                <a:lnTo>
                  <a:pt x="17128636" y="5195854"/>
                </a:lnTo>
                <a:lnTo>
                  <a:pt x="17089890" y="5182748"/>
                </a:lnTo>
                <a:cubicBezTo>
                  <a:pt x="17089890" y="5182748"/>
                  <a:pt x="17086238" y="5183726"/>
                  <a:pt x="17078934" y="5185683"/>
                </a:cubicBezTo>
                <a:cubicBezTo>
                  <a:pt x="17071628" y="5187641"/>
                  <a:pt x="17066996" y="5184966"/>
                  <a:pt x="17065040" y="5177662"/>
                </a:cubicBezTo>
                <a:lnTo>
                  <a:pt x="17054084" y="5180598"/>
                </a:lnTo>
                <a:cubicBezTo>
                  <a:pt x="17044822" y="5175251"/>
                  <a:pt x="17022286" y="5171502"/>
                  <a:pt x="16986480" y="5169353"/>
                </a:cubicBezTo>
                <a:cubicBezTo>
                  <a:pt x="16950670" y="5167203"/>
                  <a:pt x="16921810" y="5169065"/>
                  <a:pt x="16899898" y="5174936"/>
                </a:cubicBezTo>
                <a:cubicBezTo>
                  <a:pt x="16890634" y="5169589"/>
                  <a:pt x="16874068" y="5166199"/>
                  <a:pt x="16850196" y="5164766"/>
                </a:cubicBezTo>
                <a:cubicBezTo>
                  <a:pt x="16826322" y="5163334"/>
                  <a:pt x="16802450" y="5161900"/>
                  <a:pt x="16778578" y="5160468"/>
                </a:cubicBezTo>
                <a:cubicBezTo>
                  <a:pt x="16675785" y="5156695"/>
                  <a:pt x="16620737" y="5155785"/>
                  <a:pt x="16613433" y="5157742"/>
                </a:cubicBezTo>
                <a:lnTo>
                  <a:pt x="16650604" y="5124781"/>
                </a:lnTo>
                <a:lnTo>
                  <a:pt x="16626714" y="5110989"/>
                </a:lnTo>
                <a:cubicBezTo>
                  <a:pt x="16649606" y="5108770"/>
                  <a:pt x="16669092" y="5108443"/>
                  <a:pt x="16685170" y="5110006"/>
                </a:cubicBezTo>
                <a:close/>
                <a:moveTo>
                  <a:pt x="14251692" y="5109419"/>
                </a:moveTo>
                <a:cubicBezTo>
                  <a:pt x="14258997" y="5107461"/>
                  <a:pt x="14263628" y="5110136"/>
                  <a:pt x="14265586" y="5117440"/>
                </a:cubicBezTo>
                <a:cubicBezTo>
                  <a:pt x="14265586" y="5117440"/>
                  <a:pt x="14261933" y="5118419"/>
                  <a:pt x="14254629" y="5120376"/>
                </a:cubicBezTo>
                <a:cubicBezTo>
                  <a:pt x="14254629" y="5120376"/>
                  <a:pt x="14252314" y="5119038"/>
                  <a:pt x="14247681" y="5116367"/>
                </a:cubicBezTo>
                <a:cubicBezTo>
                  <a:pt x="14243052" y="5113692"/>
                  <a:pt x="14244387" y="5111376"/>
                  <a:pt x="14251692" y="5109419"/>
                </a:cubicBezTo>
                <a:close/>
                <a:moveTo>
                  <a:pt x="15976913" y="5105163"/>
                </a:moveTo>
                <a:lnTo>
                  <a:pt x="16001764" y="5110247"/>
                </a:lnTo>
                <a:cubicBezTo>
                  <a:pt x="16001764" y="5110247"/>
                  <a:pt x="15999938" y="5110736"/>
                  <a:pt x="15996286" y="5111715"/>
                </a:cubicBezTo>
                <a:cubicBezTo>
                  <a:pt x="15992633" y="5112694"/>
                  <a:pt x="15987154" y="5114162"/>
                  <a:pt x="15979849" y="5116119"/>
                </a:cubicBezTo>
                <a:close/>
                <a:moveTo>
                  <a:pt x="14579049" y="5103912"/>
                </a:moveTo>
                <a:cubicBezTo>
                  <a:pt x="14588309" y="5109258"/>
                  <a:pt x="14596593" y="5110954"/>
                  <a:pt x="14603897" y="5108997"/>
                </a:cubicBezTo>
                <a:cubicBezTo>
                  <a:pt x="14611203" y="5107039"/>
                  <a:pt x="14614856" y="5106061"/>
                  <a:pt x="14614856" y="5106061"/>
                </a:cubicBezTo>
                <a:cubicBezTo>
                  <a:pt x="14622161" y="5104103"/>
                  <a:pt x="14630444" y="5105799"/>
                  <a:pt x="14639707" y="5111147"/>
                </a:cubicBezTo>
                <a:cubicBezTo>
                  <a:pt x="14648967" y="5116493"/>
                  <a:pt x="14655427" y="5118678"/>
                  <a:pt x="14659077" y="5117700"/>
                </a:cubicBezTo>
                <a:cubicBezTo>
                  <a:pt x="14662731" y="5116721"/>
                  <a:pt x="14676491" y="5116949"/>
                  <a:pt x="14700365" y="5118380"/>
                </a:cubicBezTo>
                <a:cubicBezTo>
                  <a:pt x="14724237" y="5119813"/>
                  <a:pt x="14763698" y="5120985"/>
                  <a:pt x="14818744" y="5121894"/>
                </a:cubicBezTo>
                <a:lnTo>
                  <a:pt x="14843595" y="5126978"/>
                </a:lnTo>
                <a:cubicBezTo>
                  <a:pt x="14836290" y="5128936"/>
                  <a:pt x="14827159" y="5131382"/>
                  <a:pt x="14816202" y="5134318"/>
                </a:cubicBezTo>
                <a:cubicBezTo>
                  <a:pt x="14805245" y="5137254"/>
                  <a:pt x="14795136" y="5136048"/>
                  <a:pt x="14785873" y="5130702"/>
                </a:cubicBezTo>
                <a:lnTo>
                  <a:pt x="14739107" y="5131488"/>
                </a:lnTo>
                <a:lnTo>
                  <a:pt x="14656535" y="5130124"/>
                </a:lnTo>
                <a:cubicBezTo>
                  <a:pt x="14641926" y="5134039"/>
                  <a:pt x="14634620" y="5135996"/>
                  <a:pt x="14634620" y="5135996"/>
                </a:cubicBezTo>
                <a:lnTo>
                  <a:pt x="14595877" y="5122891"/>
                </a:lnTo>
                <a:cubicBezTo>
                  <a:pt x="14591964" y="5108279"/>
                  <a:pt x="14571743" y="5105869"/>
                  <a:pt x="14535219" y="5115656"/>
                </a:cubicBezTo>
                <a:cubicBezTo>
                  <a:pt x="14520609" y="5119571"/>
                  <a:pt x="14512327" y="5117875"/>
                  <a:pt x="14510369" y="5110569"/>
                </a:cubicBezTo>
                <a:lnTo>
                  <a:pt x="14521324" y="5107634"/>
                </a:lnTo>
                <a:cubicBezTo>
                  <a:pt x="14530587" y="5112982"/>
                  <a:pt x="14538382" y="5112852"/>
                  <a:pt x="14544707" y="5107242"/>
                </a:cubicBezTo>
                <a:cubicBezTo>
                  <a:pt x="14551034" y="5101631"/>
                  <a:pt x="14562482" y="5100522"/>
                  <a:pt x="14579049" y="5103912"/>
                </a:cubicBezTo>
                <a:close/>
                <a:moveTo>
                  <a:pt x="15894340" y="5103800"/>
                </a:moveTo>
                <a:lnTo>
                  <a:pt x="15872427" y="5109671"/>
                </a:lnTo>
                <a:cubicBezTo>
                  <a:pt x="15855859" y="5106281"/>
                  <a:pt x="15843923" y="5105566"/>
                  <a:pt x="15836618" y="5107523"/>
                </a:cubicBezTo>
                <a:lnTo>
                  <a:pt x="15789854" y="5108308"/>
                </a:lnTo>
                <a:close/>
                <a:moveTo>
                  <a:pt x="3585900" y="5102850"/>
                </a:moveTo>
                <a:cubicBezTo>
                  <a:pt x="3593205" y="5100892"/>
                  <a:pt x="3597347" y="5101741"/>
                  <a:pt x="3598325" y="5105393"/>
                </a:cubicBezTo>
                <a:cubicBezTo>
                  <a:pt x="3599303" y="5109045"/>
                  <a:pt x="3601621" y="5110381"/>
                  <a:pt x="3605272" y="5109402"/>
                </a:cubicBezTo>
                <a:cubicBezTo>
                  <a:pt x="3608923" y="5108424"/>
                  <a:pt x="3615382" y="5110609"/>
                  <a:pt x="3624644" y="5115957"/>
                </a:cubicBezTo>
                <a:lnTo>
                  <a:pt x="3627580" y="5126913"/>
                </a:lnTo>
                <a:cubicBezTo>
                  <a:pt x="3627580" y="5126913"/>
                  <a:pt x="3625755" y="5127402"/>
                  <a:pt x="3622102" y="5128381"/>
                </a:cubicBezTo>
                <a:cubicBezTo>
                  <a:pt x="3618450" y="5129360"/>
                  <a:pt x="3615644" y="5126197"/>
                  <a:pt x="3613688" y="5118892"/>
                </a:cubicBezTo>
                <a:cubicBezTo>
                  <a:pt x="3606382" y="5120850"/>
                  <a:pt x="3598100" y="5119155"/>
                  <a:pt x="3588837" y="5113806"/>
                </a:cubicBezTo>
                <a:close/>
                <a:moveTo>
                  <a:pt x="3632666" y="5102062"/>
                </a:moveTo>
                <a:lnTo>
                  <a:pt x="3646559" y="5110085"/>
                </a:lnTo>
                <a:lnTo>
                  <a:pt x="3635603" y="5113020"/>
                </a:lnTo>
                <a:close/>
                <a:moveTo>
                  <a:pt x="1753255" y="5100659"/>
                </a:moveTo>
                <a:lnTo>
                  <a:pt x="1745233" y="5114552"/>
                </a:lnTo>
                <a:lnTo>
                  <a:pt x="1742298" y="5103595"/>
                </a:lnTo>
                <a:cubicBezTo>
                  <a:pt x="1742298" y="5103595"/>
                  <a:pt x="1745949" y="5102617"/>
                  <a:pt x="1753255" y="5100659"/>
                </a:cubicBezTo>
                <a:close/>
                <a:moveTo>
                  <a:pt x="18054340" y="5100483"/>
                </a:moveTo>
                <a:lnTo>
                  <a:pt x="18054340" y="5100483"/>
                </a:lnTo>
                <a:lnTo>
                  <a:pt x="18054340" y="5100483"/>
                </a:lnTo>
                <a:close/>
                <a:moveTo>
                  <a:pt x="2618606" y="5097796"/>
                </a:moveTo>
                <a:cubicBezTo>
                  <a:pt x="2620430" y="5097307"/>
                  <a:pt x="2621835" y="5098889"/>
                  <a:pt x="2622813" y="5102541"/>
                </a:cubicBezTo>
                <a:lnTo>
                  <a:pt x="2611856" y="5105477"/>
                </a:lnTo>
                <a:cubicBezTo>
                  <a:pt x="2614530" y="5100847"/>
                  <a:pt x="2616779" y="5098285"/>
                  <a:pt x="2618606" y="5097796"/>
                </a:cubicBezTo>
                <a:close/>
                <a:moveTo>
                  <a:pt x="13684639" y="5096945"/>
                </a:moveTo>
                <a:cubicBezTo>
                  <a:pt x="13684639" y="5096945"/>
                  <a:pt x="13691098" y="5099130"/>
                  <a:pt x="13704010" y="5103498"/>
                </a:cubicBezTo>
                <a:cubicBezTo>
                  <a:pt x="13716926" y="5107867"/>
                  <a:pt x="13728015" y="5112726"/>
                  <a:pt x="13737276" y="5118072"/>
                </a:cubicBezTo>
                <a:lnTo>
                  <a:pt x="13762127" y="5123158"/>
                </a:lnTo>
                <a:cubicBezTo>
                  <a:pt x="13747517" y="5127072"/>
                  <a:pt x="13740212" y="5129030"/>
                  <a:pt x="13740212" y="5129030"/>
                </a:cubicBezTo>
                <a:close/>
                <a:moveTo>
                  <a:pt x="15704345" y="5095989"/>
                </a:moveTo>
                <a:cubicBezTo>
                  <a:pt x="15711650" y="5094032"/>
                  <a:pt x="15719933" y="5095728"/>
                  <a:pt x="15729195" y="5101073"/>
                </a:cubicBezTo>
                <a:lnTo>
                  <a:pt x="15718239" y="5104009"/>
                </a:lnTo>
                <a:close/>
                <a:moveTo>
                  <a:pt x="15765178" y="5095215"/>
                </a:moveTo>
                <a:lnTo>
                  <a:pt x="15790028" y="5100299"/>
                </a:lnTo>
                <a:cubicBezTo>
                  <a:pt x="15782722" y="5102257"/>
                  <a:pt x="15776755" y="5101899"/>
                  <a:pt x="15772125" y="5099224"/>
                </a:cubicBezTo>
                <a:cubicBezTo>
                  <a:pt x="15767494" y="5096551"/>
                  <a:pt x="15765178" y="5095215"/>
                  <a:pt x="15765178" y="5095215"/>
                </a:cubicBezTo>
                <a:close/>
                <a:moveTo>
                  <a:pt x="3050914" y="5094995"/>
                </a:moveTo>
                <a:cubicBezTo>
                  <a:pt x="3070823" y="5092596"/>
                  <a:pt x="3095942" y="5093205"/>
                  <a:pt x="3126271" y="5096824"/>
                </a:cubicBezTo>
                <a:lnTo>
                  <a:pt x="3104357" y="5102696"/>
                </a:lnTo>
                <a:cubicBezTo>
                  <a:pt x="3085116" y="5103936"/>
                  <a:pt x="3067457" y="5103774"/>
                  <a:pt x="3051379" y="5102211"/>
                </a:cubicBezTo>
                <a:lnTo>
                  <a:pt x="3032742" y="5098397"/>
                </a:lnTo>
                <a:close/>
                <a:moveTo>
                  <a:pt x="14953343" y="5089610"/>
                </a:moveTo>
                <a:lnTo>
                  <a:pt x="14978193" y="5094695"/>
                </a:lnTo>
                <a:cubicBezTo>
                  <a:pt x="14963582" y="5098610"/>
                  <a:pt x="14951647" y="5097893"/>
                  <a:pt x="14942385" y="5092546"/>
                </a:cubicBezTo>
                <a:close/>
                <a:moveTo>
                  <a:pt x="18051404" y="5089525"/>
                </a:moveTo>
                <a:lnTo>
                  <a:pt x="18054340" y="5100483"/>
                </a:lnTo>
                <a:lnTo>
                  <a:pt x="18040450" y="5092460"/>
                </a:lnTo>
                <a:close/>
                <a:moveTo>
                  <a:pt x="14457730" y="5089443"/>
                </a:moveTo>
                <a:lnTo>
                  <a:pt x="14452647" y="5114293"/>
                </a:lnTo>
                <a:cubicBezTo>
                  <a:pt x="14436081" y="5110903"/>
                  <a:pt x="14424144" y="5110187"/>
                  <a:pt x="14416840" y="5112144"/>
                </a:cubicBezTo>
                <a:cubicBezTo>
                  <a:pt x="14407577" y="5106798"/>
                  <a:pt x="14404771" y="5103633"/>
                  <a:pt x="14408421" y="5102655"/>
                </a:cubicBezTo>
                <a:cubicBezTo>
                  <a:pt x="14412076" y="5101675"/>
                  <a:pt x="14412923" y="5097533"/>
                  <a:pt x="14410968" y="5090229"/>
                </a:cubicBezTo>
                <a:cubicBezTo>
                  <a:pt x="14418271" y="5088272"/>
                  <a:pt x="14433859" y="5088010"/>
                  <a:pt x="14457730" y="5089443"/>
                </a:cubicBezTo>
                <a:close/>
                <a:moveTo>
                  <a:pt x="657893" y="5088816"/>
                </a:moveTo>
                <a:cubicBezTo>
                  <a:pt x="657893" y="5088816"/>
                  <a:pt x="654242" y="5089795"/>
                  <a:pt x="646937" y="5091752"/>
                </a:cubicBezTo>
                <a:lnTo>
                  <a:pt x="649873" y="5102711"/>
                </a:lnTo>
                <a:close/>
                <a:moveTo>
                  <a:pt x="2983039" y="5088226"/>
                </a:moveTo>
                <a:cubicBezTo>
                  <a:pt x="2990346" y="5086268"/>
                  <a:pt x="2996313" y="5086627"/>
                  <a:pt x="3000943" y="5089301"/>
                </a:cubicBezTo>
                <a:cubicBezTo>
                  <a:pt x="3003259" y="5090638"/>
                  <a:pt x="3007068" y="5092064"/>
                  <a:pt x="3012368" y="5093579"/>
                </a:cubicBezTo>
                <a:lnTo>
                  <a:pt x="3032739" y="5098396"/>
                </a:lnTo>
                <a:lnTo>
                  <a:pt x="3007890" y="5093311"/>
                </a:lnTo>
                <a:lnTo>
                  <a:pt x="2985975" y="5099183"/>
                </a:lnTo>
                <a:close/>
                <a:moveTo>
                  <a:pt x="3159143" y="5088016"/>
                </a:moveTo>
                <a:lnTo>
                  <a:pt x="3173036" y="5096037"/>
                </a:lnTo>
                <a:lnTo>
                  <a:pt x="3194951" y="5090164"/>
                </a:lnTo>
                <a:cubicBezTo>
                  <a:pt x="3202256" y="5088207"/>
                  <a:pt x="3206887" y="5090882"/>
                  <a:pt x="3208844" y="5098186"/>
                </a:cubicBezTo>
                <a:cubicBezTo>
                  <a:pt x="3208844" y="5098186"/>
                  <a:pt x="3205193" y="5099164"/>
                  <a:pt x="3197888" y="5101121"/>
                </a:cubicBezTo>
                <a:lnTo>
                  <a:pt x="3162078" y="5098973"/>
                </a:lnTo>
                <a:lnTo>
                  <a:pt x="3148186" y="5090952"/>
                </a:lnTo>
                <a:close/>
                <a:moveTo>
                  <a:pt x="16191162" y="5084976"/>
                </a:moveTo>
                <a:lnTo>
                  <a:pt x="16216211" y="5088965"/>
                </a:lnTo>
                <a:lnTo>
                  <a:pt x="16194576" y="5095792"/>
                </a:lnTo>
                <a:close/>
                <a:moveTo>
                  <a:pt x="9686175" y="5084976"/>
                </a:moveTo>
                <a:lnTo>
                  <a:pt x="9711226" y="5088963"/>
                </a:lnTo>
                <a:lnTo>
                  <a:pt x="9689590" y="5095793"/>
                </a:lnTo>
                <a:close/>
                <a:moveTo>
                  <a:pt x="18073322" y="5083652"/>
                </a:moveTo>
                <a:lnTo>
                  <a:pt x="18087214" y="5091675"/>
                </a:lnTo>
                <a:cubicBezTo>
                  <a:pt x="18079908" y="5093633"/>
                  <a:pt x="18076256" y="5094611"/>
                  <a:pt x="18076256" y="5094611"/>
                </a:cubicBezTo>
                <a:cubicBezTo>
                  <a:pt x="18074298" y="5087306"/>
                  <a:pt x="18073322" y="5083652"/>
                  <a:pt x="18073322" y="5083652"/>
                </a:cubicBezTo>
                <a:close/>
                <a:moveTo>
                  <a:pt x="15975955" y="5081522"/>
                </a:moveTo>
                <a:lnTo>
                  <a:pt x="16004418" y="5096328"/>
                </a:lnTo>
                <a:lnTo>
                  <a:pt x="15943503" y="5091764"/>
                </a:lnTo>
                <a:cubicBezTo>
                  <a:pt x="15941225" y="5084553"/>
                  <a:pt x="15952044" y="5081138"/>
                  <a:pt x="15975955" y="5081522"/>
                </a:cubicBezTo>
                <a:close/>
                <a:moveTo>
                  <a:pt x="9470968" y="5081522"/>
                </a:moveTo>
                <a:lnTo>
                  <a:pt x="9499430" y="5096329"/>
                </a:lnTo>
                <a:lnTo>
                  <a:pt x="9438518" y="5091763"/>
                </a:lnTo>
                <a:cubicBezTo>
                  <a:pt x="9436239" y="5084552"/>
                  <a:pt x="9447058" y="5081137"/>
                  <a:pt x="9470968" y="5081522"/>
                </a:cubicBezTo>
                <a:close/>
                <a:moveTo>
                  <a:pt x="17484352" y="5077052"/>
                </a:moveTo>
                <a:lnTo>
                  <a:pt x="17476332" y="5090944"/>
                </a:lnTo>
                <a:cubicBezTo>
                  <a:pt x="17477310" y="5094597"/>
                  <a:pt x="17478712" y="5096179"/>
                  <a:pt x="17480538" y="5095690"/>
                </a:cubicBezTo>
                <a:cubicBezTo>
                  <a:pt x="17482366" y="5095200"/>
                  <a:pt x="17484616" y="5092640"/>
                  <a:pt x="17487288" y="5088008"/>
                </a:cubicBezTo>
                <a:close/>
                <a:moveTo>
                  <a:pt x="17552762" y="5074870"/>
                </a:moveTo>
                <a:cubicBezTo>
                  <a:pt x="17551606" y="5074199"/>
                  <a:pt x="17550358" y="5075024"/>
                  <a:pt x="17549022" y="5077340"/>
                </a:cubicBezTo>
                <a:cubicBezTo>
                  <a:pt x="17546348" y="5081970"/>
                  <a:pt x="17549152" y="5085134"/>
                  <a:pt x="17557438" y="5086828"/>
                </a:cubicBezTo>
                <a:cubicBezTo>
                  <a:pt x="17565720" y="5088524"/>
                  <a:pt x="17569860" y="5089371"/>
                  <a:pt x="17569860" y="5089371"/>
                </a:cubicBezTo>
                <a:cubicBezTo>
                  <a:pt x="17567904" y="5082067"/>
                  <a:pt x="17563274" y="5079393"/>
                  <a:pt x="17555968" y="5081351"/>
                </a:cubicBezTo>
                <a:cubicBezTo>
                  <a:pt x="17554990" y="5077697"/>
                  <a:pt x="17553922" y="5075538"/>
                  <a:pt x="17552762" y="5074870"/>
                </a:cubicBezTo>
                <a:close/>
                <a:moveTo>
                  <a:pt x="2814959" y="5074543"/>
                </a:moveTo>
                <a:cubicBezTo>
                  <a:pt x="2816916" y="5081849"/>
                  <a:pt x="2810588" y="5087458"/>
                  <a:pt x="2795980" y="5091372"/>
                </a:cubicBezTo>
                <a:lnTo>
                  <a:pt x="2785022" y="5094309"/>
                </a:lnTo>
                <a:cubicBezTo>
                  <a:pt x="2783066" y="5087005"/>
                  <a:pt x="2785738" y="5082373"/>
                  <a:pt x="2793044" y="5080416"/>
                </a:cubicBezTo>
                <a:cubicBezTo>
                  <a:pt x="2800349" y="5078458"/>
                  <a:pt x="2805828" y="5076990"/>
                  <a:pt x="2809481" y="5076012"/>
                </a:cubicBezTo>
                <a:cubicBezTo>
                  <a:pt x="2813131" y="5075033"/>
                  <a:pt x="2814959" y="5074543"/>
                  <a:pt x="2814959" y="5074543"/>
                </a:cubicBezTo>
                <a:close/>
                <a:moveTo>
                  <a:pt x="2908490" y="5072971"/>
                </a:moveTo>
                <a:lnTo>
                  <a:pt x="2933339" y="5078055"/>
                </a:lnTo>
                <a:cubicBezTo>
                  <a:pt x="2933339" y="5078055"/>
                  <a:pt x="2937970" y="5080730"/>
                  <a:pt x="2947233" y="5086076"/>
                </a:cubicBezTo>
                <a:lnTo>
                  <a:pt x="2936275" y="5089012"/>
                </a:lnTo>
                <a:lnTo>
                  <a:pt x="2925318" y="5091948"/>
                </a:lnTo>
                <a:cubicBezTo>
                  <a:pt x="2918013" y="5093906"/>
                  <a:pt x="2910709" y="5095863"/>
                  <a:pt x="2903402" y="5097820"/>
                </a:cubicBezTo>
                <a:cubicBezTo>
                  <a:pt x="2896097" y="5099778"/>
                  <a:pt x="2892446" y="5100756"/>
                  <a:pt x="2892446" y="5100756"/>
                </a:cubicBezTo>
                <a:lnTo>
                  <a:pt x="2884426" y="5114650"/>
                </a:lnTo>
                <a:lnTo>
                  <a:pt x="2870532" y="5106628"/>
                </a:lnTo>
                <a:cubicBezTo>
                  <a:pt x="2870532" y="5106628"/>
                  <a:pt x="2874182" y="5105650"/>
                  <a:pt x="2881489" y="5103692"/>
                </a:cubicBezTo>
                <a:cubicBezTo>
                  <a:pt x="2888794" y="5101735"/>
                  <a:pt x="2895119" y="5096126"/>
                  <a:pt x="2900467" y="5086864"/>
                </a:cubicBezTo>
                <a:cubicBezTo>
                  <a:pt x="2905815" y="5077601"/>
                  <a:pt x="2908490" y="5072971"/>
                  <a:pt x="2908490" y="5072971"/>
                </a:cubicBezTo>
                <a:close/>
                <a:moveTo>
                  <a:pt x="15889989" y="5072966"/>
                </a:moveTo>
                <a:cubicBezTo>
                  <a:pt x="15906690" y="5075624"/>
                  <a:pt x="15918644" y="5075818"/>
                  <a:pt x="15925856" y="5073543"/>
                </a:cubicBezTo>
                <a:cubicBezTo>
                  <a:pt x="15920919" y="5083030"/>
                  <a:pt x="15918452" y="5087773"/>
                  <a:pt x="15918452" y="5087773"/>
                </a:cubicBezTo>
                <a:lnTo>
                  <a:pt x="15907634" y="5091188"/>
                </a:lnTo>
                <a:cubicBezTo>
                  <a:pt x="15883723" y="5090804"/>
                  <a:pt x="15864555" y="5092888"/>
                  <a:pt x="15850131" y="5097441"/>
                </a:cubicBezTo>
                <a:cubicBezTo>
                  <a:pt x="15833431" y="5094781"/>
                  <a:pt x="15825082" y="5093449"/>
                  <a:pt x="15825082" y="5093449"/>
                </a:cubicBezTo>
                <a:lnTo>
                  <a:pt x="15810848" y="5086047"/>
                </a:lnTo>
                <a:cubicBezTo>
                  <a:pt x="15803637" y="5088322"/>
                  <a:pt x="15790449" y="5090503"/>
                  <a:pt x="15771281" y="5092586"/>
                </a:cubicBezTo>
                <a:lnTo>
                  <a:pt x="15743885" y="5092147"/>
                </a:lnTo>
                <a:lnTo>
                  <a:pt x="15765178" y="5095215"/>
                </a:lnTo>
                <a:cubicBezTo>
                  <a:pt x="15762503" y="5099847"/>
                  <a:pt x="15753127" y="5101381"/>
                  <a:pt x="15737050" y="5099817"/>
                </a:cubicBezTo>
                <a:cubicBezTo>
                  <a:pt x="15720973" y="5098251"/>
                  <a:pt x="15698192" y="5093590"/>
                  <a:pt x="15668711" y="5085830"/>
                </a:cubicBezTo>
                <a:lnTo>
                  <a:pt x="15679668" y="5082895"/>
                </a:lnTo>
                <a:lnTo>
                  <a:pt x="15708488" y="5087046"/>
                </a:lnTo>
                <a:lnTo>
                  <a:pt x="15696130" y="5080617"/>
                </a:lnTo>
                <a:cubicBezTo>
                  <a:pt x="15698600" y="5075874"/>
                  <a:pt x="15708182" y="5074832"/>
                  <a:pt x="15724884" y="5077491"/>
                </a:cubicBezTo>
                <a:cubicBezTo>
                  <a:pt x="15732096" y="5075216"/>
                  <a:pt x="15740445" y="5076544"/>
                  <a:pt x="15749932" y="5081481"/>
                </a:cubicBezTo>
                <a:cubicBezTo>
                  <a:pt x="15759419" y="5086417"/>
                  <a:pt x="15763024" y="5085280"/>
                  <a:pt x="15760749" y="5078066"/>
                </a:cubicBezTo>
                <a:cubicBezTo>
                  <a:pt x="15760749" y="5078066"/>
                  <a:pt x="15768530" y="5077593"/>
                  <a:pt x="15784092" y="5076649"/>
                </a:cubicBezTo>
                <a:cubicBezTo>
                  <a:pt x="15799654" y="5075702"/>
                  <a:pt x="15815216" y="5074756"/>
                  <a:pt x="15830778" y="5073809"/>
                </a:cubicBezTo>
                <a:cubicBezTo>
                  <a:pt x="15846341" y="5072863"/>
                  <a:pt x="15855258" y="5075995"/>
                  <a:pt x="15857533" y="5083207"/>
                </a:cubicBezTo>
                <a:cubicBezTo>
                  <a:pt x="15857533" y="5083207"/>
                  <a:pt x="15861141" y="5082069"/>
                  <a:pt x="15868353" y="5079794"/>
                </a:cubicBezTo>
                <a:cubicBezTo>
                  <a:pt x="15875564" y="5077518"/>
                  <a:pt x="15882777" y="5075241"/>
                  <a:pt x="15889989" y="5072966"/>
                </a:cubicBezTo>
                <a:close/>
                <a:moveTo>
                  <a:pt x="9385004" y="5072965"/>
                </a:moveTo>
                <a:cubicBezTo>
                  <a:pt x="9401703" y="5075625"/>
                  <a:pt x="9413660" y="5075818"/>
                  <a:pt x="9420870" y="5073542"/>
                </a:cubicBezTo>
                <a:cubicBezTo>
                  <a:pt x="9415933" y="5083030"/>
                  <a:pt x="9413465" y="5087772"/>
                  <a:pt x="9413465" y="5087772"/>
                </a:cubicBezTo>
                <a:lnTo>
                  <a:pt x="9402650" y="5091187"/>
                </a:lnTo>
                <a:cubicBezTo>
                  <a:pt x="9378735" y="5090804"/>
                  <a:pt x="9359568" y="5092889"/>
                  <a:pt x="9345145" y="5097440"/>
                </a:cubicBezTo>
                <a:cubicBezTo>
                  <a:pt x="9328443" y="5094780"/>
                  <a:pt x="9320096" y="5093449"/>
                  <a:pt x="9320096" y="5093449"/>
                </a:cubicBezTo>
                <a:lnTo>
                  <a:pt x="9305864" y="5086046"/>
                </a:lnTo>
                <a:cubicBezTo>
                  <a:pt x="9298653" y="5088322"/>
                  <a:pt x="9285463" y="5090502"/>
                  <a:pt x="9266293" y="5092587"/>
                </a:cubicBezTo>
                <a:cubicBezTo>
                  <a:pt x="9247126" y="5094670"/>
                  <a:pt x="9229191" y="5094383"/>
                  <a:pt x="9212492" y="5091722"/>
                </a:cubicBezTo>
                <a:cubicBezTo>
                  <a:pt x="9195791" y="5089063"/>
                  <a:pt x="9188677" y="5085360"/>
                  <a:pt x="9191145" y="5080616"/>
                </a:cubicBezTo>
                <a:cubicBezTo>
                  <a:pt x="9193611" y="5075873"/>
                  <a:pt x="9203196" y="5074832"/>
                  <a:pt x="9219896" y="5077492"/>
                </a:cubicBezTo>
                <a:cubicBezTo>
                  <a:pt x="9227109" y="5075215"/>
                  <a:pt x="9235456" y="5076545"/>
                  <a:pt x="9244947" y="5081480"/>
                </a:cubicBezTo>
                <a:cubicBezTo>
                  <a:pt x="9254435" y="5086416"/>
                  <a:pt x="9258039" y="5085279"/>
                  <a:pt x="9255768" y="5078066"/>
                </a:cubicBezTo>
                <a:cubicBezTo>
                  <a:pt x="9255768" y="5078066"/>
                  <a:pt x="9263547" y="5077592"/>
                  <a:pt x="9279106" y="5076648"/>
                </a:cubicBezTo>
                <a:cubicBezTo>
                  <a:pt x="9294667" y="5075701"/>
                  <a:pt x="9310226" y="5074756"/>
                  <a:pt x="9325792" y="5073808"/>
                </a:cubicBezTo>
                <a:cubicBezTo>
                  <a:pt x="9341353" y="5072864"/>
                  <a:pt x="9350270" y="5075995"/>
                  <a:pt x="9352547" y="5083208"/>
                </a:cubicBezTo>
                <a:cubicBezTo>
                  <a:pt x="9352547" y="5083208"/>
                  <a:pt x="9356155" y="5082070"/>
                  <a:pt x="9363366" y="5079793"/>
                </a:cubicBezTo>
                <a:cubicBezTo>
                  <a:pt x="9370579" y="5077516"/>
                  <a:pt x="9377793" y="5075241"/>
                  <a:pt x="9385004" y="5072965"/>
                </a:cubicBezTo>
                <a:close/>
                <a:moveTo>
                  <a:pt x="13543802" y="5071205"/>
                </a:moveTo>
                <a:lnTo>
                  <a:pt x="13549431" y="5074454"/>
                </a:lnTo>
                <a:cubicBezTo>
                  <a:pt x="13549431" y="5074454"/>
                  <a:pt x="13548272" y="5073786"/>
                  <a:pt x="13545957" y="5072449"/>
                </a:cubicBezTo>
                <a:close/>
                <a:moveTo>
                  <a:pt x="18210680" y="5070336"/>
                </a:moveTo>
                <a:cubicBezTo>
                  <a:pt x="18217984" y="5068379"/>
                  <a:pt x="18222616" y="5071053"/>
                  <a:pt x="18224574" y="5078358"/>
                </a:cubicBezTo>
                <a:lnTo>
                  <a:pt x="18213616" y="5081294"/>
                </a:lnTo>
                <a:cubicBezTo>
                  <a:pt x="18211658" y="5073989"/>
                  <a:pt x="18210680" y="5070336"/>
                  <a:pt x="18210680" y="5070336"/>
                </a:cubicBezTo>
                <a:close/>
                <a:moveTo>
                  <a:pt x="13539708" y="5068841"/>
                </a:moveTo>
                <a:lnTo>
                  <a:pt x="13543802" y="5071205"/>
                </a:lnTo>
                <a:lnTo>
                  <a:pt x="13542482" y="5070443"/>
                </a:lnTo>
                <a:close/>
                <a:moveTo>
                  <a:pt x="14140941" y="5068630"/>
                </a:moveTo>
                <a:cubicBezTo>
                  <a:pt x="14148244" y="5066674"/>
                  <a:pt x="14158354" y="5067880"/>
                  <a:pt x="14171269" y="5072248"/>
                </a:cubicBezTo>
                <a:cubicBezTo>
                  <a:pt x="14180531" y="5077596"/>
                  <a:pt x="14188815" y="5079291"/>
                  <a:pt x="14196120" y="5077334"/>
                </a:cubicBezTo>
                <a:lnTo>
                  <a:pt x="14331329" y="5099824"/>
                </a:lnTo>
                <a:cubicBezTo>
                  <a:pt x="14302110" y="5107654"/>
                  <a:pt x="14316002" y="5115675"/>
                  <a:pt x="14373010" y="5123888"/>
                </a:cubicBezTo>
                <a:cubicBezTo>
                  <a:pt x="14404186" y="5123363"/>
                  <a:pt x="14420755" y="5126754"/>
                  <a:pt x="14422710" y="5134058"/>
                </a:cubicBezTo>
                <a:cubicBezTo>
                  <a:pt x="14430013" y="5132101"/>
                  <a:pt x="14437318" y="5130143"/>
                  <a:pt x="14444624" y="5128186"/>
                </a:cubicBezTo>
                <a:cubicBezTo>
                  <a:pt x="14451928" y="5126229"/>
                  <a:pt x="14455583" y="5125249"/>
                  <a:pt x="14455583" y="5125249"/>
                </a:cubicBezTo>
                <a:cubicBezTo>
                  <a:pt x="14455583" y="5125249"/>
                  <a:pt x="14452907" y="5129883"/>
                  <a:pt x="14447560" y="5139144"/>
                </a:cubicBezTo>
                <a:cubicBezTo>
                  <a:pt x="14432949" y="5143059"/>
                  <a:pt x="14421016" y="5142341"/>
                  <a:pt x="14411753" y="5136993"/>
                </a:cubicBezTo>
                <a:lnTo>
                  <a:pt x="14386902" y="5131909"/>
                </a:lnTo>
                <a:cubicBezTo>
                  <a:pt x="14372293" y="5135824"/>
                  <a:pt x="14360847" y="5136934"/>
                  <a:pt x="14352563" y="5135238"/>
                </a:cubicBezTo>
                <a:cubicBezTo>
                  <a:pt x="14344278" y="5133544"/>
                  <a:pt x="14331854" y="5131001"/>
                  <a:pt x="14315287" y="5127610"/>
                </a:cubicBezTo>
                <a:cubicBezTo>
                  <a:pt x="14298721" y="5124220"/>
                  <a:pt x="14285805" y="5119851"/>
                  <a:pt x="14276542" y="5114504"/>
                </a:cubicBezTo>
                <a:cubicBezTo>
                  <a:pt x="14267279" y="5109158"/>
                  <a:pt x="14256192" y="5104298"/>
                  <a:pt x="14243277" y="5099929"/>
                </a:cubicBezTo>
                <a:cubicBezTo>
                  <a:pt x="14230365" y="5095561"/>
                  <a:pt x="14220253" y="5094354"/>
                  <a:pt x="14212949" y="5096312"/>
                </a:cubicBezTo>
                <a:cubicBezTo>
                  <a:pt x="14205642" y="5098270"/>
                  <a:pt x="14193708" y="5097552"/>
                  <a:pt x="14177140" y="5094163"/>
                </a:cubicBezTo>
                <a:lnTo>
                  <a:pt x="14138397" y="5081056"/>
                </a:lnTo>
                <a:cubicBezTo>
                  <a:pt x="14131094" y="5083013"/>
                  <a:pt x="14127440" y="5083992"/>
                  <a:pt x="14127440" y="5083992"/>
                </a:cubicBezTo>
                <a:cubicBezTo>
                  <a:pt x="14129136" y="5075709"/>
                  <a:pt x="14133636" y="5070588"/>
                  <a:pt x="14140941" y="5068630"/>
                </a:cubicBezTo>
                <a:close/>
                <a:moveTo>
                  <a:pt x="13535536" y="5066434"/>
                </a:moveTo>
                <a:cubicBezTo>
                  <a:pt x="13535536" y="5066434"/>
                  <a:pt x="13536114" y="5066768"/>
                  <a:pt x="13537273" y="5067435"/>
                </a:cubicBezTo>
                <a:lnTo>
                  <a:pt x="13539708" y="5068841"/>
                </a:lnTo>
                <a:close/>
                <a:moveTo>
                  <a:pt x="14864897" y="5066332"/>
                </a:moveTo>
                <a:cubicBezTo>
                  <a:pt x="14874159" y="5071680"/>
                  <a:pt x="14879769" y="5078006"/>
                  <a:pt x="14881727" y="5085311"/>
                </a:cubicBezTo>
                <a:lnTo>
                  <a:pt x="14859812" y="5091183"/>
                </a:lnTo>
                <a:cubicBezTo>
                  <a:pt x="14852507" y="5093141"/>
                  <a:pt x="14847877" y="5090466"/>
                  <a:pt x="14845920" y="5083161"/>
                </a:cubicBezTo>
                <a:close/>
                <a:moveTo>
                  <a:pt x="2542389" y="5065371"/>
                </a:moveTo>
                <a:cubicBezTo>
                  <a:pt x="2544346" y="5072676"/>
                  <a:pt x="2547152" y="5075838"/>
                  <a:pt x="2550805" y="5074859"/>
                </a:cubicBezTo>
                <a:cubicBezTo>
                  <a:pt x="2554455" y="5073881"/>
                  <a:pt x="2556284" y="5073391"/>
                  <a:pt x="2556284" y="5073391"/>
                </a:cubicBezTo>
                <a:cubicBezTo>
                  <a:pt x="2558240" y="5080696"/>
                  <a:pt x="2557392" y="5084839"/>
                  <a:pt x="2553740" y="5085817"/>
                </a:cubicBezTo>
                <a:cubicBezTo>
                  <a:pt x="2550088" y="5086796"/>
                  <a:pt x="2548262" y="5087286"/>
                  <a:pt x="2548262" y="5087286"/>
                </a:cubicBezTo>
                <a:lnTo>
                  <a:pt x="2545324" y="5076327"/>
                </a:lnTo>
                <a:close/>
                <a:moveTo>
                  <a:pt x="264008" y="5065175"/>
                </a:moveTo>
                <a:cubicBezTo>
                  <a:pt x="256703" y="5067132"/>
                  <a:pt x="254029" y="5071764"/>
                  <a:pt x="255986" y="5079068"/>
                </a:cubicBezTo>
                <a:lnTo>
                  <a:pt x="277901" y="5073196"/>
                </a:lnTo>
                <a:close/>
                <a:moveTo>
                  <a:pt x="1931507" y="5064640"/>
                </a:moveTo>
                <a:cubicBezTo>
                  <a:pt x="1931507" y="5064640"/>
                  <a:pt x="1927855" y="5065618"/>
                  <a:pt x="1920550" y="5067575"/>
                </a:cubicBezTo>
                <a:lnTo>
                  <a:pt x="1923487" y="5078534"/>
                </a:lnTo>
                <a:cubicBezTo>
                  <a:pt x="1930791" y="5076577"/>
                  <a:pt x="1933954" y="5073772"/>
                  <a:pt x="1932976" y="5070119"/>
                </a:cubicBezTo>
                <a:cubicBezTo>
                  <a:pt x="1931996" y="5066466"/>
                  <a:pt x="1931507" y="5064640"/>
                  <a:pt x="1931507" y="5064640"/>
                </a:cubicBezTo>
                <a:close/>
                <a:moveTo>
                  <a:pt x="13981272" y="5064438"/>
                </a:moveTo>
                <a:cubicBezTo>
                  <a:pt x="13988579" y="5062480"/>
                  <a:pt x="14000513" y="5063197"/>
                  <a:pt x="14017080" y="5066587"/>
                </a:cubicBezTo>
                <a:cubicBezTo>
                  <a:pt x="14026342" y="5071934"/>
                  <a:pt x="14033289" y="5075946"/>
                  <a:pt x="14037921" y="5078618"/>
                </a:cubicBezTo>
                <a:cubicBezTo>
                  <a:pt x="14042552" y="5081293"/>
                  <a:pt x="14044867" y="5082630"/>
                  <a:pt x="14044867" y="5082630"/>
                </a:cubicBezTo>
                <a:lnTo>
                  <a:pt x="14011995" y="5091438"/>
                </a:lnTo>
                <a:cubicBezTo>
                  <a:pt x="14004692" y="5093395"/>
                  <a:pt x="13996897" y="5093526"/>
                  <a:pt x="13988613" y="5091830"/>
                </a:cubicBezTo>
                <a:cubicBezTo>
                  <a:pt x="13980328" y="5090137"/>
                  <a:pt x="13975700" y="5087463"/>
                  <a:pt x="13974720" y="5083810"/>
                </a:cubicBezTo>
                <a:cubicBezTo>
                  <a:pt x="13973741" y="5080157"/>
                  <a:pt x="13973252" y="5078331"/>
                  <a:pt x="13973252" y="5078331"/>
                </a:cubicBezTo>
                <a:close/>
                <a:moveTo>
                  <a:pt x="1654927" y="5062414"/>
                </a:moveTo>
                <a:cubicBezTo>
                  <a:pt x="1651276" y="5063392"/>
                  <a:pt x="1649938" y="5065709"/>
                  <a:pt x="1650916" y="5069361"/>
                </a:cubicBezTo>
                <a:cubicBezTo>
                  <a:pt x="1650916" y="5069361"/>
                  <a:pt x="1654568" y="5068382"/>
                  <a:pt x="1661874" y="5066424"/>
                </a:cubicBezTo>
                <a:lnTo>
                  <a:pt x="1672831" y="5063489"/>
                </a:lnTo>
                <a:cubicBezTo>
                  <a:pt x="1664547" y="5061794"/>
                  <a:pt x="1658580" y="5061435"/>
                  <a:pt x="1654927" y="5062414"/>
                </a:cubicBezTo>
                <a:close/>
                <a:moveTo>
                  <a:pt x="8631781" y="5060876"/>
                </a:moveTo>
                <a:lnTo>
                  <a:pt x="8646015" y="5068278"/>
                </a:lnTo>
                <a:cubicBezTo>
                  <a:pt x="8646015" y="5068278"/>
                  <a:pt x="8642406" y="5069417"/>
                  <a:pt x="8635196" y="5071693"/>
                </a:cubicBezTo>
                <a:close/>
                <a:moveTo>
                  <a:pt x="15136768" y="5060875"/>
                </a:moveTo>
                <a:lnTo>
                  <a:pt x="15150998" y="5068279"/>
                </a:lnTo>
                <a:cubicBezTo>
                  <a:pt x="15150998" y="5068279"/>
                  <a:pt x="15147394" y="5069418"/>
                  <a:pt x="15140184" y="5071692"/>
                </a:cubicBezTo>
                <a:close/>
                <a:moveTo>
                  <a:pt x="1607428" y="5060462"/>
                </a:moveTo>
                <a:cubicBezTo>
                  <a:pt x="1603286" y="5059614"/>
                  <a:pt x="1597563" y="5060169"/>
                  <a:pt x="1590258" y="5062126"/>
                </a:cubicBezTo>
                <a:lnTo>
                  <a:pt x="1593195" y="5073083"/>
                </a:lnTo>
                <a:lnTo>
                  <a:pt x="1615109" y="5067211"/>
                </a:lnTo>
                <a:cubicBezTo>
                  <a:pt x="1614130" y="5063559"/>
                  <a:pt x="1611570" y="5061309"/>
                  <a:pt x="1607428" y="5060462"/>
                </a:cubicBezTo>
                <a:close/>
                <a:moveTo>
                  <a:pt x="1647981" y="5058403"/>
                </a:moveTo>
                <a:cubicBezTo>
                  <a:pt x="1640676" y="5060360"/>
                  <a:pt x="1637024" y="5061339"/>
                  <a:pt x="1637024" y="5061339"/>
                </a:cubicBezTo>
                <a:cubicBezTo>
                  <a:pt x="1638982" y="5068643"/>
                  <a:pt x="1639960" y="5072296"/>
                  <a:pt x="1639960" y="5072296"/>
                </a:cubicBezTo>
                <a:close/>
                <a:moveTo>
                  <a:pt x="2481730" y="5058136"/>
                </a:moveTo>
                <a:cubicBezTo>
                  <a:pt x="2489037" y="5056178"/>
                  <a:pt x="2490015" y="5059831"/>
                  <a:pt x="2484666" y="5069094"/>
                </a:cubicBezTo>
                <a:cubicBezTo>
                  <a:pt x="2484666" y="5069094"/>
                  <a:pt x="2488318" y="5068115"/>
                  <a:pt x="2495624" y="5066157"/>
                </a:cubicBezTo>
                <a:cubicBezTo>
                  <a:pt x="2502930" y="5064200"/>
                  <a:pt x="2507561" y="5066874"/>
                  <a:pt x="2509518" y="5074179"/>
                </a:cubicBezTo>
                <a:lnTo>
                  <a:pt x="2487602" y="5080051"/>
                </a:lnTo>
                <a:lnTo>
                  <a:pt x="2468623" y="5096879"/>
                </a:lnTo>
                <a:lnTo>
                  <a:pt x="2457667" y="5099815"/>
                </a:lnTo>
                <a:lnTo>
                  <a:pt x="2429880" y="5083774"/>
                </a:lnTo>
                <a:cubicBezTo>
                  <a:pt x="2427923" y="5076469"/>
                  <a:pt x="2422803" y="5071968"/>
                  <a:pt x="2414519" y="5070272"/>
                </a:cubicBezTo>
                <a:cubicBezTo>
                  <a:pt x="2406234" y="5068578"/>
                  <a:pt x="2402093" y="5067731"/>
                  <a:pt x="2402093" y="5067731"/>
                </a:cubicBezTo>
                <a:lnTo>
                  <a:pt x="2424009" y="5061859"/>
                </a:lnTo>
                <a:lnTo>
                  <a:pt x="2440839" y="5080837"/>
                </a:lnTo>
                <a:cubicBezTo>
                  <a:pt x="2440839" y="5080837"/>
                  <a:pt x="2442665" y="5080348"/>
                  <a:pt x="2446316" y="5079370"/>
                </a:cubicBezTo>
                <a:cubicBezTo>
                  <a:pt x="2449969" y="5078391"/>
                  <a:pt x="2455448" y="5076923"/>
                  <a:pt x="2462753" y="5074966"/>
                </a:cubicBezTo>
                <a:cubicBezTo>
                  <a:pt x="2470059" y="5073008"/>
                  <a:pt x="2473710" y="5072029"/>
                  <a:pt x="2473710" y="5072029"/>
                </a:cubicBezTo>
                <a:cubicBezTo>
                  <a:pt x="2473710" y="5072029"/>
                  <a:pt x="2472731" y="5068376"/>
                  <a:pt x="2470774" y="5061072"/>
                </a:cubicBezTo>
                <a:cubicBezTo>
                  <a:pt x="2470774" y="5061072"/>
                  <a:pt x="2474425" y="5060093"/>
                  <a:pt x="2481730" y="5058136"/>
                </a:cubicBezTo>
                <a:close/>
                <a:moveTo>
                  <a:pt x="5889043" y="5058107"/>
                </a:moveTo>
                <a:cubicBezTo>
                  <a:pt x="5892648" y="5056970"/>
                  <a:pt x="5895021" y="5058203"/>
                  <a:pt x="5896158" y="5061810"/>
                </a:cubicBezTo>
                <a:cubicBezTo>
                  <a:pt x="5896730" y="5063612"/>
                  <a:pt x="5895970" y="5064348"/>
                  <a:pt x="5893882" y="5064016"/>
                </a:cubicBezTo>
                <a:cubicBezTo>
                  <a:pt x="5891793" y="5063684"/>
                  <a:pt x="5888376" y="5062282"/>
                  <a:pt x="5883634" y="5059814"/>
                </a:cubicBezTo>
                <a:cubicBezTo>
                  <a:pt x="5883634" y="5059814"/>
                  <a:pt x="5885438" y="5059246"/>
                  <a:pt x="5889043" y="5058107"/>
                </a:cubicBezTo>
                <a:close/>
                <a:moveTo>
                  <a:pt x="2798130" y="5055565"/>
                </a:moveTo>
                <a:cubicBezTo>
                  <a:pt x="2800086" y="5062870"/>
                  <a:pt x="2799239" y="5067011"/>
                  <a:pt x="2795586" y="5067990"/>
                </a:cubicBezTo>
                <a:cubicBezTo>
                  <a:pt x="2791933" y="5068968"/>
                  <a:pt x="2789130" y="5065806"/>
                  <a:pt x="2787172" y="5058501"/>
                </a:cubicBezTo>
                <a:close/>
                <a:moveTo>
                  <a:pt x="1382359" y="5053240"/>
                </a:moveTo>
                <a:cubicBezTo>
                  <a:pt x="1378707" y="5054219"/>
                  <a:pt x="1377369" y="5056534"/>
                  <a:pt x="1378348" y="5060188"/>
                </a:cubicBezTo>
                <a:cubicBezTo>
                  <a:pt x="1378348" y="5060188"/>
                  <a:pt x="1382490" y="5061034"/>
                  <a:pt x="1390774" y="5062730"/>
                </a:cubicBezTo>
                <a:cubicBezTo>
                  <a:pt x="1399057" y="5064424"/>
                  <a:pt x="1406850" y="5064294"/>
                  <a:pt x="1414156" y="5062336"/>
                </a:cubicBezTo>
                <a:lnTo>
                  <a:pt x="1400262" y="5054316"/>
                </a:lnTo>
                <a:cubicBezTo>
                  <a:pt x="1391978" y="5052619"/>
                  <a:pt x="1386010" y="5052262"/>
                  <a:pt x="1382359" y="5053240"/>
                </a:cubicBezTo>
                <a:close/>
                <a:moveTo>
                  <a:pt x="3337396" y="5051997"/>
                </a:moveTo>
                <a:cubicBezTo>
                  <a:pt x="3346658" y="5057344"/>
                  <a:pt x="3349463" y="5060507"/>
                  <a:pt x="3345810" y="5061486"/>
                </a:cubicBezTo>
                <a:cubicBezTo>
                  <a:pt x="3342158" y="5062464"/>
                  <a:pt x="3335701" y="5060280"/>
                  <a:pt x="3326437" y="5054933"/>
                </a:cubicBezTo>
                <a:close/>
                <a:moveTo>
                  <a:pt x="929677" y="5051226"/>
                </a:moveTo>
                <a:lnTo>
                  <a:pt x="921654" y="5065119"/>
                </a:lnTo>
                <a:lnTo>
                  <a:pt x="918718" y="5054162"/>
                </a:lnTo>
                <a:cubicBezTo>
                  <a:pt x="926023" y="5052205"/>
                  <a:pt x="929677" y="5051226"/>
                  <a:pt x="929677" y="5051226"/>
                </a:cubicBezTo>
                <a:close/>
                <a:moveTo>
                  <a:pt x="142692" y="5050705"/>
                </a:moveTo>
                <a:cubicBezTo>
                  <a:pt x="127102" y="5050969"/>
                  <a:pt x="114743" y="5052323"/>
                  <a:pt x="105612" y="5054770"/>
                </a:cubicBezTo>
                <a:cubicBezTo>
                  <a:pt x="96481" y="5057216"/>
                  <a:pt x="90579" y="5060755"/>
                  <a:pt x="87904" y="5065386"/>
                </a:cubicBezTo>
                <a:cubicBezTo>
                  <a:pt x="87904" y="5065386"/>
                  <a:pt x="98015" y="5066592"/>
                  <a:pt x="118234" y="5069003"/>
                </a:cubicBezTo>
                <a:cubicBezTo>
                  <a:pt x="138452" y="5071414"/>
                  <a:pt x="160010" y="5071510"/>
                  <a:pt x="182903" y="5069291"/>
                </a:cubicBezTo>
                <a:cubicBezTo>
                  <a:pt x="205797" y="5067071"/>
                  <a:pt x="219069" y="5065472"/>
                  <a:pt x="222722" y="5064493"/>
                </a:cubicBezTo>
                <a:cubicBezTo>
                  <a:pt x="226373" y="5063514"/>
                  <a:pt x="225884" y="5061688"/>
                  <a:pt x="221254" y="5059015"/>
                </a:cubicBezTo>
                <a:cubicBezTo>
                  <a:pt x="216622" y="5056341"/>
                  <a:pt x="210655" y="5055982"/>
                  <a:pt x="203350" y="5057940"/>
                </a:cubicBezTo>
                <a:cubicBezTo>
                  <a:pt x="196045" y="5059897"/>
                  <a:pt x="192392" y="5060876"/>
                  <a:pt x="192392" y="5060876"/>
                </a:cubicBezTo>
                <a:cubicBezTo>
                  <a:pt x="190435" y="5053571"/>
                  <a:pt x="173867" y="5050181"/>
                  <a:pt x="142692" y="5050705"/>
                </a:cubicBezTo>
                <a:close/>
                <a:moveTo>
                  <a:pt x="800337" y="5050649"/>
                </a:moveTo>
                <a:lnTo>
                  <a:pt x="789381" y="5053584"/>
                </a:lnTo>
                <a:lnTo>
                  <a:pt x="814232" y="5058671"/>
                </a:lnTo>
                <a:cubicBezTo>
                  <a:pt x="806927" y="5060628"/>
                  <a:pt x="803274" y="5061607"/>
                  <a:pt x="803274" y="5061607"/>
                </a:cubicBezTo>
                <a:cubicBezTo>
                  <a:pt x="803274" y="5061607"/>
                  <a:pt x="799622" y="5062586"/>
                  <a:pt x="792317" y="5064543"/>
                </a:cubicBezTo>
                <a:lnTo>
                  <a:pt x="806209" y="5072564"/>
                </a:lnTo>
                <a:cubicBezTo>
                  <a:pt x="820819" y="5068649"/>
                  <a:pt x="827146" y="5063040"/>
                  <a:pt x="825188" y="5055735"/>
                </a:cubicBezTo>
                <a:close/>
                <a:moveTo>
                  <a:pt x="60119" y="5049342"/>
                </a:moveTo>
                <a:cubicBezTo>
                  <a:pt x="47466" y="5060562"/>
                  <a:pt x="49424" y="5067868"/>
                  <a:pt x="65991" y="5071257"/>
                </a:cubicBezTo>
                <a:cubicBezTo>
                  <a:pt x="73295" y="5069300"/>
                  <a:pt x="76947" y="5068321"/>
                  <a:pt x="76947" y="5068321"/>
                </a:cubicBezTo>
                <a:cubicBezTo>
                  <a:pt x="74990" y="5061018"/>
                  <a:pt x="74011" y="5057364"/>
                  <a:pt x="74011" y="5057364"/>
                </a:cubicBezTo>
                <a:close/>
                <a:moveTo>
                  <a:pt x="15061621" y="5048907"/>
                </a:moveTo>
                <a:cubicBezTo>
                  <a:pt x="15061621" y="5048907"/>
                  <a:pt x="15060385" y="5051278"/>
                  <a:pt x="15057916" y="5056021"/>
                </a:cubicBezTo>
                <a:cubicBezTo>
                  <a:pt x="15055449" y="5060767"/>
                  <a:pt x="15054215" y="5063139"/>
                  <a:pt x="15054215" y="5063139"/>
                </a:cubicBezTo>
                <a:cubicBezTo>
                  <a:pt x="15047003" y="5065415"/>
                  <a:pt x="15042260" y="5062947"/>
                  <a:pt x="15039984" y="5055736"/>
                </a:cubicBezTo>
                <a:lnTo>
                  <a:pt x="15050801" y="5052320"/>
                </a:lnTo>
                <a:cubicBezTo>
                  <a:pt x="15058014" y="5050044"/>
                  <a:pt x="15061621" y="5048907"/>
                  <a:pt x="15061621" y="5048907"/>
                </a:cubicBezTo>
                <a:close/>
                <a:moveTo>
                  <a:pt x="8556635" y="5048906"/>
                </a:moveTo>
                <a:cubicBezTo>
                  <a:pt x="8556635" y="5048906"/>
                  <a:pt x="8555397" y="5051278"/>
                  <a:pt x="8552930" y="5056022"/>
                </a:cubicBezTo>
                <a:cubicBezTo>
                  <a:pt x="8550463" y="5060766"/>
                  <a:pt x="8549229" y="5063137"/>
                  <a:pt x="8549229" y="5063137"/>
                </a:cubicBezTo>
                <a:cubicBezTo>
                  <a:pt x="8542018" y="5065414"/>
                  <a:pt x="8537275" y="5062946"/>
                  <a:pt x="8534998" y="5055734"/>
                </a:cubicBezTo>
                <a:lnTo>
                  <a:pt x="8545817" y="5052319"/>
                </a:lnTo>
                <a:cubicBezTo>
                  <a:pt x="8553028" y="5050044"/>
                  <a:pt x="8556635" y="5048906"/>
                  <a:pt x="8556635" y="5048906"/>
                </a:cubicBezTo>
                <a:close/>
                <a:moveTo>
                  <a:pt x="13824148" y="5047820"/>
                </a:moveTo>
                <a:cubicBezTo>
                  <a:pt x="13833411" y="5053167"/>
                  <a:pt x="13841693" y="5054862"/>
                  <a:pt x="13848997" y="5052905"/>
                </a:cubicBezTo>
                <a:lnTo>
                  <a:pt x="13851933" y="5063863"/>
                </a:lnTo>
                <a:cubicBezTo>
                  <a:pt x="13835368" y="5060472"/>
                  <a:pt x="13825257" y="5059266"/>
                  <a:pt x="13821605" y="5060245"/>
                </a:cubicBezTo>
                <a:cubicBezTo>
                  <a:pt x="13817953" y="5061223"/>
                  <a:pt x="13811496" y="5059039"/>
                  <a:pt x="13802234" y="5053692"/>
                </a:cubicBezTo>
                <a:close/>
                <a:moveTo>
                  <a:pt x="14989884" y="5047755"/>
                </a:moveTo>
                <a:cubicBezTo>
                  <a:pt x="14997096" y="5045479"/>
                  <a:pt x="15001270" y="5046145"/>
                  <a:pt x="15002408" y="5049749"/>
                </a:cubicBezTo>
                <a:cubicBezTo>
                  <a:pt x="15003546" y="5053356"/>
                  <a:pt x="15000509" y="5056298"/>
                  <a:pt x="14993297" y="5058572"/>
                </a:cubicBezTo>
                <a:cubicBezTo>
                  <a:pt x="14986085" y="5060849"/>
                  <a:pt x="14982480" y="5061987"/>
                  <a:pt x="14982480" y="5061987"/>
                </a:cubicBezTo>
                <a:close/>
                <a:moveTo>
                  <a:pt x="8484901" y="5047754"/>
                </a:moveTo>
                <a:cubicBezTo>
                  <a:pt x="8492110" y="5045479"/>
                  <a:pt x="8496284" y="5046143"/>
                  <a:pt x="8497420" y="5049748"/>
                </a:cubicBezTo>
                <a:cubicBezTo>
                  <a:pt x="8498559" y="5053355"/>
                  <a:pt x="8495524" y="5056296"/>
                  <a:pt x="8488314" y="5058572"/>
                </a:cubicBezTo>
                <a:cubicBezTo>
                  <a:pt x="8481099" y="5060848"/>
                  <a:pt x="8477495" y="5061986"/>
                  <a:pt x="8477495" y="5061986"/>
                </a:cubicBezTo>
                <a:close/>
                <a:moveTo>
                  <a:pt x="1339604" y="5047081"/>
                </a:moveTo>
                <a:cubicBezTo>
                  <a:pt x="1339604" y="5047081"/>
                  <a:pt x="1337779" y="5047570"/>
                  <a:pt x="1334125" y="5048549"/>
                </a:cubicBezTo>
                <a:cubicBezTo>
                  <a:pt x="1330474" y="5049527"/>
                  <a:pt x="1329626" y="5053669"/>
                  <a:pt x="1331583" y="5060974"/>
                </a:cubicBezTo>
                <a:lnTo>
                  <a:pt x="1276797" y="5075654"/>
                </a:lnTo>
                <a:lnTo>
                  <a:pt x="1238052" y="5062548"/>
                </a:lnTo>
                <a:cubicBezTo>
                  <a:pt x="1223445" y="5066462"/>
                  <a:pt x="1214312" y="5068909"/>
                  <a:pt x="1210660" y="5069888"/>
                </a:cubicBezTo>
                <a:cubicBezTo>
                  <a:pt x="1207008" y="5070866"/>
                  <a:pt x="1205181" y="5071356"/>
                  <a:pt x="1205181" y="5071356"/>
                </a:cubicBezTo>
                <a:lnTo>
                  <a:pt x="1230032" y="5076440"/>
                </a:lnTo>
                <a:cubicBezTo>
                  <a:pt x="1237336" y="5074483"/>
                  <a:pt x="1242817" y="5073015"/>
                  <a:pt x="1246467" y="5072036"/>
                </a:cubicBezTo>
                <a:cubicBezTo>
                  <a:pt x="1250121" y="5071058"/>
                  <a:pt x="1252925" y="5074221"/>
                  <a:pt x="1254884" y="5081526"/>
                </a:cubicBezTo>
                <a:lnTo>
                  <a:pt x="1276797" y="5075654"/>
                </a:lnTo>
                <a:cubicBezTo>
                  <a:pt x="1278754" y="5082958"/>
                  <a:pt x="1302627" y="5084393"/>
                  <a:pt x="1348412" y="5079952"/>
                </a:cubicBezTo>
                <a:cubicBezTo>
                  <a:pt x="1348412" y="5079952"/>
                  <a:pt x="1352064" y="5078973"/>
                  <a:pt x="1359369" y="5077016"/>
                </a:cubicBezTo>
                <a:cubicBezTo>
                  <a:pt x="1366675" y="5075058"/>
                  <a:pt x="1370816" y="5075906"/>
                  <a:pt x="1371795" y="5079559"/>
                </a:cubicBezTo>
                <a:cubicBezTo>
                  <a:pt x="1372774" y="5083212"/>
                  <a:pt x="1375089" y="5084549"/>
                  <a:pt x="1378742" y="5083570"/>
                </a:cubicBezTo>
                <a:cubicBezTo>
                  <a:pt x="1382394" y="5082591"/>
                  <a:pt x="1387873" y="5081123"/>
                  <a:pt x="1395178" y="5079166"/>
                </a:cubicBezTo>
                <a:cubicBezTo>
                  <a:pt x="1419050" y="5080599"/>
                  <a:pt x="1446574" y="5081053"/>
                  <a:pt x="1477750" y="5080529"/>
                </a:cubicBezTo>
                <a:cubicBezTo>
                  <a:pt x="1525494" y="5083395"/>
                  <a:pt x="1548387" y="5081175"/>
                  <a:pt x="1546430" y="5073869"/>
                </a:cubicBezTo>
                <a:cubicBezTo>
                  <a:pt x="1544472" y="5066565"/>
                  <a:pt x="1541668" y="5063402"/>
                  <a:pt x="1538015" y="5064381"/>
                </a:cubicBezTo>
                <a:cubicBezTo>
                  <a:pt x="1534363" y="5065360"/>
                  <a:pt x="1532047" y="5064024"/>
                  <a:pt x="1531068" y="5060370"/>
                </a:cubicBezTo>
                <a:cubicBezTo>
                  <a:pt x="1530089" y="5056717"/>
                  <a:pt x="1526927" y="5059523"/>
                  <a:pt x="1521579" y="5068785"/>
                </a:cubicBezTo>
                <a:lnTo>
                  <a:pt x="1510621" y="5071721"/>
                </a:lnTo>
                <a:lnTo>
                  <a:pt x="1496728" y="5063699"/>
                </a:lnTo>
                <a:cubicBezTo>
                  <a:pt x="1491381" y="5072961"/>
                  <a:pt x="1484567" y="5076746"/>
                  <a:pt x="1476281" y="5075050"/>
                </a:cubicBezTo>
                <a:cubicBezTo>
                  <a:pt x="1467999" y="5073354"/>
                  <a:pt x="1460205" y="5073485"/>
                  <a:pt x="1452899" y="5075443"/>
                </a:cubicBezTo>
                <a:cubicBezTo>
                  <a:pt x="1414418" y="5077926"/>
                  <a:pt x="1385915" y="5073818"/>
                  <a:pt x="1367391" y="5063123"/>
                </a:cubicBezTo>
                <a:lnTo>
                  <a:pt x="1364456" y="5052166"/>
                </a:lnTo>
                <a:lnTo>
                  <a:pt x="1353497" y="5055103"/>
                </a:lnTo>
                <a:cubicBezTo>
                  <a:pt x="1362760" y="5060448"/>
                  <a:pt x="1367391" y="5063123"/>
                  <a:pt x="1367391" y="5063123"/>
                </a:cubicBezTo>
                <a:cubicBezTo>
                  <a:pt x="1360086" y="5065081"/>
                  <a:pt x="1348149" y="5064363"/>
                  <a:pt x="1331583" y="5060974"/>
                </a:cubicBezTo>
                <a:cubicBezTo>
                  <a:pt x="1338889" y="5059017"/>
                  <a:pt x="1342540" y="5058038"/>
                  <a:pt x="1342540" y="5058038"/>
                </a:cubicBezTo>
                <a:close/>
                <a:moveTo>
                  <a:pt x="3007103" y="5046547"/>
                </a:moveTo>
                <a:lnTo>
                  <a:pt x="2974231" y="5055355"/>
                </a:lnTo>
                <a:lnTo>
                  <a:pt x="2949381" y="5050269"/>
                </a:lnTo>
                <a:close/>
                <a:moveTo>
                  <a:pt x="13353561" y="5044729"/>
                </a:moveTo>
                <a:lnTo>
                  <a:pt x="13389370" y="5046879"/>
                </a:lnTo>
                <a:cubicBezTo>
                  <a:pt x="13444417" y="5047788"/>
                  <a:pt x="13490466" y="5058938"/>
                  <a:pt x="13527516" y="5080326"/>
                </a:cubicBezTo>
                <a:cubicBezTo>
                  <a:pt x="13536779" y="5085673"/>
                  <a:pt x="13553346" y="5089064"/>
                  <a:pt x="13577218" y="5090497"/>
                </a:cubicBezTo>
                <a:cubicBezTo>
                  <a:pt x="13584521" y="5088540"/>
                  <a:pt x="13592314" y="5088408"/>
                  <a:pt x="13600599" y="5090104"/>
                </a:cubicBezTo>
                <a:cubicBezTo>
                  <a:pt x="13608881" y="5091799"/>
                  <a:pt x="13616675" y="5091667"/>
                  <a:pt x="13623981" y="5089710"/>
                </a:cubicBezTo>
                <a:cubicBezTo>
                  <a:pt x="13642505" y="5100405"/>
                  <a:pt x="13651767" y="5105753"/>
                  <a:pt x="13651767" y="5105753"/>
                </a:cubicBezTo>
                <a:cubicBezTo>
                  <a:pt x="13664420" y="5094533"/>
                  <a:pt x="13672703" y="5096229"/>
                  <a:pt x="13676618" y="5110838"/>
                </a:cubicBezTo>
                <a:lnTo>
                  <a:pt x="13679554" y="5121796"/>
                </a:lnTo>
                <a:cubicBezTo>
                  <a:pt x="13662987" y="5118405"/>
                  <a:pt x="13642767" y="5115993"/>
                  <a:pt x="13618897" y="5114560"/>
                </a:cubicBezTo>
                <a:cubicBezTo>
                  <a:pt x="13585761" y="5107780"/>
                  <a:pt x="13558597" y="5101358"/>
                  <a:pt x="13537398" y="5095293"/>
                </a:cubicBezTo>
                <a:cubicBezTo>
                  <a:pt x="13516200" y="5089230"/>
                  <a:pt x="13501948" y="5087177"/>
                  <a:pt x="13494645" y="5089134"/>
                </a:cubicBezTo>
                <a:cubicBezTo>
                  <a:pt x="13487339" y="5091091"/>
                  <a:pt x="13455184" y="5087964"/>
                  <a:pt x="13398178" y="5079751"/>
                </a:cubicBezTo>
                <a:cubicBezTo>
                  <a:pt x="13396221" y="5072445"/>
                  <a:pt x="13391590" y="5069773"/>
                  <a:pt x="13384285" y="5071730"/>
                </a:cubicBezTo>
                <a:cubicBezTo>
                  <a:pt x="13376980" y="5073687"/>
                  <a:pt x="13369672" y="5075646"/>
                  <a:pt x="13362369" y="5077602"/>
                </a:cubicBezTo>
                <a:cubicBezTo>
                  <a:pt x="13355064" y="5079560"/>
                  <a:pt x="13348609" y="5077373"/>
                  <a:pt x="13342996" y="5071048"/>
                </a:cubicBezTo>
                <a:cubicBezTo>
                  <a:pt x="13337389" y="5064721"/>
                  <a:pt x="13335921" y="5059243"/>
                  <a:pt x="13338592" y="5054612"/>
                </a:cubicBezTo>
                <a:cubicBezTo>
                  <a:pt x="13341269" y="5049979"/>
                  <a:pt x="13346257" y="5046686"/>
                  <a:pt x="13353561" y="5044729"/>
                </a:cubicBezTo>
                <a:close/>
                <a:moveTo>
                  <a:pt x="18226722" y="5042549"/>
                </a:moveTo>
                <a:lnTo>
                  <a:pt x="18218700" y="5056444"/>
                </a:lnTo>
                <a:cubicBezTo>
                  <a:pt x="18211396" y="5058400"/>
                  <a:pt x="18207254" y="5057554"/>
                  <a:pt x="18206276" y="5053901"/>
                </a:cubicBezTo>
                <a:cubicBezTo>
                  <a:pt x="18205296" y="5050247"/>
                  <a:pt x="18208460" y="5047442"/>
                  <a:pt x="18215764" y="5045485"/>
                </a:cubicBezTo>
                <a:close/>
                <a:moveTo>
                  <a:pt x="13684026" y="5042170"/>
                </a:moveTo>
                <a:cubicBezTo>
                  <a:pt x="13698636" y="5038255"/>
                  <a:pt x="13718366" y="5038842"/>
                  <a:pt x="13743217" y="5043927"/>
                </a:cubicBezTo>
                <a:lnTo>
                  <a:pt x="13747640" y="5044832"/>
                </a:lnTo>
                <a:lnTo>
                  <a:pt x="13752533" y="5043521"/>
                </a:lnTo>
                <a:lnTo>
                  <a:pt x="13751339" y="5045590"/>
                </a:lnTo>
                <a:lnTo>
                  <a:pt x="13780495" y="5051555"/>
                </a:lnTo>
                <a:lnTo>
                  <a:pt x="13745961" y="5054903"/>
                </a:lnTo>
                <a:lnTo>
                  <a:pt x="13744511" y="5057414"/>
                </a:lnTo>
                <a:lnTo>
                  <a:pt x="13743891" y="5055104"/>
                </a:lnTo>
                <a:lnTo>
                  <a:pt x="13711813" y="5058213"/>
                </a:lnTo>
                <a:cubicBezTo>
                  <a:pt x="13693287" y="5047518"/>
                  <a:pt x="13684026" y="5042170"/>
                  <a:pt x="13684026" y="5042170"/>
                </a:cubicBezTo>
                <a:close/>
                <a:moveTo>
                  <a:pt x="14857231" y="5042037"/>
                </a:moveTo>
                <a:lnTo>
                  <a:pt x="14860645" y="5052856"/>
                </a:lnTo>
                <a:cubicBezTo>
                  <a:pt x="14858369" y="5045644"/>
                  <a:pt x="14853626" y="5043175"/>
                  <a:pt x="14846412" y="5045452"/>
                </a:cubicBezTo>
                <a:close/>
                <a:moveTo>
                  <a:pt x="8352248" y="5042037"/>
                </a:moveTo>
                <a:lnTo>
                  <a:pt x="8355660" y="5052857"/>
                </a:lnTo>
                <a:cubicBezTo>
                  <a:pt x="8353387" y="5045643"/>
                  <a:pt x="8348641" y="5043176"/>
                  <a:pt x="8341429" y="5045451"/>
                </a:cubicBezTo>
                <a:close/>
                <a:moveTo>
                  <a:pt x="17838708" y="5040822"/>
                </a:moveTo>
                <a:lnTo>
                  <a:pt x="17877450" y="5053930"/>
                </a:lnTo>
                <a:cubicBezTo>
                  <a:pt x="17862842" y="5057844"/>
                  <a:pt x="17851886" y="5060780"/>
                  <a:pt x="17844580" y="5062737"/>
                </a:cubicBezTo>
                <a:close/>
                <a:moveTo>
                  <a:pt x="750638" y="5040479"/>
                </a:moveTo>
                <a:cubicBezTo>
                  <a:pt x="745290" y="5049740"/>
                  <a:pt x="742615" y="5054372"/>
                  <a:pt x="742615" y="5054372"/>
                </a:cubicBezTo>
                <a:cubicBezTo>
                  <a:pt x="744573" y="5061677"/>
                  <a:pt x="745551" y="5065329"/>
                  <a:pt x="745551" y="5065329"/>
                </a:cubicBezTo>
                <a:cubicBezTo>
                  <a:pt x="745551" y="5065329"/>
                  <a:pt x="749204" y="5064350"/>
                  <a:pt x="756509" y="5062392"/>
                </a:cubicBezTo>
                <a:cubicBezTo>
                  <a:pt x="763814" y="5060435"/>
                  <a:pt x="766487" y="5055805"/>
                  <a:pt x="764530" y="5048500"/>
                </a:cubicBezTo>
                <a:cubicBezTo>
                  <a:pt x="764530" y="5048500"/>
                  <a:pt x="764041" y="5046674"/>
                  <a:pt x="763062" y="5043021"/>
                </a:cubicBezTo>
                <a:cubicBezTo>
                  <a:pt x="762083" y="5039369"/>
                  <a:pt x="757943" y="5038522"/>
                  <a:pt x="750638" y="5040479"/>
                </a:cubicBezTo>
                <a:close/>
                <a:moveTo>
                  <a:pt x="269093" y="5040324"/>
                </a:moveTo>
                <a:lnTo>
                  <a:pt x="272029" y="5051281"/>
                </a:lnTo>
                <a:lnTo>
                  <a:pt x="282985" y="5048345"/>
                </a:lnTo>
                <a:cubicBezTo>
                  <a:pt x="281028" y="5041042"/>
                  <a:pt x="276398" y="5038367"/>
                  <a:pt x="269093" y="5040324"/>
                </a:cubicBezTo>
                <a:close/>
                <a:moveTo>
                  <a:pt x="2614884" y="5040073"/>
                </a:moveTo>
                <a:cubicBezTo>
                  <a:pt x="2616709" y="5039584"/>
                  <a:pt x="2618112" y="5041166"/>
                  <a:pt x="2619090" y="5044819"/>
                </a:cubicBezTo>
                <a:cubicBezTo>
                  <a:pt x="2619090" y="5044819"/>
                  <a:pt x="2615438" y="5045797"/>
                  <a:pt x="2608133" y="5047755"/>
                </a:cubicBezTo>
                <a:cubicBezTo>
                  <a:pt x="2610807" y="5043123"/>
                  <a:pt x="2613057" y="5040563"/>
                  <a:pt x="2614884" y="5040073"/>
                </a:cubicBezTo>
                <a:close/>
                <a:moveTo>
                  <a:pt x="14561434" y="5038168"/>
                </a:moveTo>
                <a:lnTo>
                  <a:pt x="14553410" y="5052062"/>
                </a:lnTo>
                <a:cubicBezTo>
                  <a:pt x="14551453" y="5044758"/>
                  <a:pt x="14550474" y="5041105"/>
                  <a:pt x="14550474" y="5041105"/>
                </a:cubicBezTo>
                <a:cubicBezTo>
                  <a:pt x="14557780" y="5039147"/>
                  <a:pt x="14561434" y="5038168"/>
                  <a:pt x="14561434" y="5038168"/>
                </a:cubicBezTo>
                <a:close/>
                <a:moveTo>
                  <a:pt x="11455654" y="5038039"/>
                </a:moveTo>
                <a:lnTo>
                  <a:pt x="11459069" y="5048855"/>
                </a:lnTo>
                <a:lnTo>
                  <a:pt x="11444837" y="5041452"/>
                </a:lnTo>
                <a:close/>
                <a:moveTo>
                  <a:pt x="17960644" y="5038038"/>
                </a:moveTo>
                <a:lnTo>
                  <a:pt x="17964056" y="5048856"/>
                </a:lnTo>
                <a:lnTo>
                  <a:pt x="17949826" y="5041453"/>
                </a:lnTo>
                <a:close/>
                <a:moveTo>
                  <a:pt x="3039977" y="5037739"/>
                </a:moveTo>
                <a:lnTo>
                  <a:pt x="3031955" y="5051632"/>
                </a:lnTo>
                <a:lnTo>
                  <a:pt x="3018062" y="5043611"/>
                </a:lnTo>
                <a:cubicBezTo>
                  <a:pt x="3025367" y="5041653"/>
                  <a:pt x="3029018" y="5040675"/>
                  <a:pt x="3029018" y="5040675"/>
                </a:cubicBezTo>
                <a:cubicBezTo>
                  <a:pt x="3029018" y="5040675"/>
                  <a:pt x="3032669" y="5039696"/>
                  <a:pt x="3039977" y="5037739"/>
                </a:cubicBezTo>
                <a:close/>
                <a:moveTo>
                  <a:pt x="16498564" y="5035850"/>
                </a:moveTo>
                <a:cubicBezTo>
                  <a:pt x="16500521" y="5043154"/>
                  <a:pt x="16501500" y="5046808"/>
                  <a:pt x="16501500" y="5046808"/>
                </a:cubicBezTo>
                <a:lnTo>
                  <a:pt x="16512458" y="5043872"/>
                </a:lnTo>
                <a:close/>
                <a:moveTo>
                  <a:pt x="14729989" y="5034613"/>
                </a:moveTo>
                <a:cubicBezTo>
                  <a:pt x="14733593" y="5033476"/>
                  <a:pt x="14737768" y="5034141"/>
                  <a:pt x="14742510" y="5036609"/>
                </a:cubicBezTo>
                <a:cubicBezTo>
                  <a:pt x="14747257" y="5039077"/>
                  <a:pt x="14746022" y="5041449"/>
                  <a:pt x="14738813" y="5043724"/>
                </a:cubicBezTo>
                <a:lnTo>
                  <a:pt x="14724579" y="5036321"/>
                </a:lnTo>
                <a:cubicBezTo>
                  <a:pt x="14724579" y="5036321"/>
                  <a:pt x="14726380" y="5035752"/>
                  <a:pt x="14729989" y="5034613"/>
                </a:cubicBezTo>
                <a:close/>
                <a:moveTo>
                  <a:pt x="8225004" y="5034613"/>
                </a:moveTo>
                <a:cubicBezTo>
                  <a:pt x="8228608" y="5033477"/>
                  <a:pt x="8232784" y="5034141"/>
                  <a:pt x="8237527" y="5036609"/>
                </a:cubicBezTo>
                <a:cubicBezTo>
                  <a:pt x="8242270" y="5039077"/>
                  <a:pt x="8241037" y="5041448"/>
                  <a:pt x="8233826" y="5043724"/>
                </a:cubicBezTo>
                <a:lnTo>
                  <a:pt x="8219593" y="5036321"/>
                </a:lnTo>
                <a:cubicBezTo>
                  <a:pt x="8219593" y="5036321"/>
                  <a:pt x="8221398" y="5035751"/>
                  <a:pt x="8225004" y="5034613"/>
                </a:cubicBezTo>
                <a:close/>
                <a:moveTo>
                  <a:pt x="14807132" y="5034058"/>
                </a:moveTo>
                <a:lnTo>
                  <a:pt x="14832182" y="5038049"/>
                </a:lnTo>
                <a:lnTo>
                  <a:pt x="14821363" y="5041462"/>
                </a:lnTo>
                <a:cubicBezTo>
                  <a:pt x="14814153" y="5043738"/>
                  <a:pt x="14806940" y="5046015"/>
                  <a:pt x="14799729" y="5048289"/>
                </a:cubicBezTo>
                <a:close/>
                <a:moveTo>
                  <a:pt x="8302146" y="5034058"/>
                </a:moveTo>
                <a:lnTo>
                  <a:pt x="8327197" y="5038048"/>
                </a:lnTo>
                <a:lnTo>
                  <a:pt x="8316378" y="5041463"/>
                </a:lnTo>
                <a:cubicBezTo>
                  <a:pt x="8309169" y="5043738"/>
                  <a:pt x="8301953" y="5046014"/>
                  <a:pt x="8294745" y="5048290"/>
                </a:cubicBezTo>
                <a:close/>
                <a:moveTo>
                  <a:pt x="18083490" y="5033953"/>
                </a:moveTo>
                <a:lnTo>
                  <a:pt x="18100320" y="5052932"/>
                </a:lnTo>
                <a:cubicBezTo>
                  <a:pt x="18094972" y="5062193"/>
                  <a:pt x="18087666" y="5064150"/>
                  <a:pt x="18078406" y="5058804"/>
                </a:cubicBezTo>
                <a:cubicBezTo>
                  <a:pt x="18052578" y="5050066"/>
                  <a:pt x="18054272" y="5041782"/>
                  <a:pt x="18083490" y="5033953"/>
                </a:cubicBezTo>
                <a:close/>
                <a:moveTo>
                  <a:pt x="5589865" y="5033574"/>
                </a:moveTo>
                <a:lnTo>
                  <a:pt x="5582459" y="5047804"/>
                </a:lnTo>
                <a:cubicBezTo>
                  <a:pt x="5575248" y="5050080"/>
                  <a:pt x="5571643" y="5051219"/>
                  <a:pt x="5571643" y="5051219"/>
                </a:cubicBezTo>
                <a:close/>
                <a:moveTo>
                  <a:pt x="12094850" y="5033573"/>
                </a:moveTo>
                <a:lnTo>
                  <a:pt x="12087444" y="5047806"/>
                </a:lnTo>
                <a:cubicBezTo>
                  <a:pt x="12080234" y="5050082"/>
                  <a:pt x="12076627" y="5051218"/>
                  <a:pt x="12076627" y="5051218"/>
                </a:cubicBezTo>
                <a:close/>
                <a:moveTo>
                  <a:pt x="13388075" y="5033392"/>
                </a:moveTo>
                <a:cubicBezTo>
                  <a:pt x="13403665" y="5033130"/>
                  <a:pt x="13412436" y="5036651"/>
                  <a:pt x="13414393" y="5043955"/>
                </a:cubicBezTo>
                <a:cubicBezTo>
                  <a:pt x="13397826" y="5040565"/>
                  <a:pt x="13387720" y="5039359"/>
                  <a:pt x="13384064" y="5040338"/>
                </a:cubicBezTo>
                <a:cubicBezTo>
                  <a:pt x="13380413" y="5041317"/>
                  <a:pt x="13376270" y="5040470"/>
                  <a:pt x="13371640" y="5037796"/>
                </a:cubicBezTo>
                <a:cubicBezTo>
                  <a:pt x="13367008" y="5035121"/>
                  <a:pt x="13364693" y="5033784"/>
                  <a:pt x="13364693" y="5033784"/>
                </a:cubicBezTo>
                <a:cubicBezTo>
                  <a:pt x="13364693" y="5033784"/>
                  <a:pt x="13372486" y="5033653"/>
                  <a:pt x="13388075" y="5033392"/>
                </a:cubicBezTo>
                <a:close/>
                <a:moveTo>
                  <a:pt x="18282976" y="5033349"/>
                </a:moveTo>
                <a:lnTo>
                  <a:pt x="18288000" y="5034376"/>
                </a:lnTo>
                <a:lnTo>
                  <a:pt x="18288000" y="5037875"/>
                </a:lnTo>
                <a:lnTo>
                  <a:pt x="18251574" y="5047635"/>
                </a:lnTo>
                <a:lnTo>
                  <a:pt x="18259592" y="5033741"/>
                </a:lnTo>
                <a:cubicBezTo>
                  <a:pt x="18274204" y="5029826"/>
                  <a:pt x="18281996" y="5029696"/>
                  <a:pt x="18282976" y="5033349"/>
                </a:cubicBezTo>
                <a:close/>
                <a:moveTo>
                  <a:pt x="1068308" y="5031696"/>
                </a:moveTo>
                <a:cubicBezTo>
                  <a:pt x="1066481" y="5032185"/>
                  <a:pt x="1066057" y="5034255"/>
                  <a:pt x="1067036" y="5037907"/>
                </a:cubicBezTo>
                <a:cubicBezTo>
                  <a:pt x="1068993" y="5045212"/>
                  <a:pt x="1072644" y="5044233"/>
                  <a:pt x="1077992" y="5034971"/>
                </a:cubicBezTo>
                <a:cubicBezTo>
                  <a:pt x="1073362" y="5032298"/>
                  <a:pt x="1070133" y="5031207"/>
                  <a:pt x="1068308" y="5031696"/>
                </a:cubicBezTo>
                <a:close/>
                <a:moveTo>
                  <a:pt x="16121509" y="5031187"/>
                </a:moveTo>
                <a:cubicBezTo>
                  <a:pt x="16121509" y="5031187"/>
                  <a:pt x="16117854" y="5032166"/>
                  <a:pt x="16110551" y="5034123"/>
                </a:cubicBezTo>
                <a:lnTo>
                  <a:pt x="16108566" y="5032977"/>
                </a:lnTo>
                <a:close/>
                <a:moveTo>
                  <a:pt x="2192332" y="5029985"/>
                </a:moveTo>
                <a:cubicBezTo>
                  <a:pt x="2201596" y="5035331"/>
                  <a:pt x="2204398" y="5038495"/>
                  <a:pt x="2200747" y="5039474"/>
                </a:cubicBezTo>
                <a:cubicBezTo>
                  <a:pt x="2197095" y="5040452"/>
                  <a:pt x="2195269" y="5040942"/>
                  <a:pt x="2195269" y="5040942"/>
                </a:cubicBezTo>
                <a:lnTo>
                  <a:pt x="2181375" y="5032921"/>
                </a:lnTo>
                <a:close/>
                <a:moveTo>
                  <a:pt x="5641959" y="5029027"/>
                </a:moveTo>
                <a:cubicBezTo>
                  <a:pt x="5645565" y="5027889"/>
                  <a:pt x="5652113" y="5029788"/>
                  <a:pt x="5661600" y="5034725"/>
                </a:cubicBezTo>
                <a:lnTo>
                  <a:pt x="5672417" y="5031311"/>
                </a:lnTo>
                <a:cubicBezTo>
                  <a:pt x="5679632" y="5029035"/>
                  <a:pt x="5684374" y="5031501"/>
                  <a:pt x="5686651" y="5038713"/>
                </a:cubicBezTo>
                <a:lnTo>
                  <a:pt x="5675832" y="5042128"/>
                </a:lnTo>
                <a:cubicBezTo>
                  <a:pt x="5668619" y="5044404"/>
                  <a:pt x="5661408" y="5046681"/>
                  <a:pt x="5654196" y="5048956"/>
                </a:cubicBezTo>
                <a:cubicBezTo>
                  <a:pt x="5646984" y="5051232"/>
                  <a:pt x="5642808" y="5050568"/>
                  <a:pt x="5641672" y="5046962"/>
                </a:cubicBezTo>
                <a:cubicBezTo>
                  <a:pt x="5640533" y="5043356"/>
                  <a:pt x="5639965" y="5041553"/>
                  <a:pt x="5639965" y="5041553"/>
                </a:cubicBezTo>
                <a:cubicBezTo>
                  <a:pt x="5637689" y="5034341"/>
                  <a:pt x="5638354" y="5030165"/>
                  <a:pt x="5641959" y="5029027"/>
                </a:cubicBezTo>
                <a:close/>
                <a:moveTo>
                  <a:pt x="3013658" y="5027175"/>
                </a:moveTo>
                <a:cubicBezTo>
                  <a:pt x="3021941" y="5028869"/>
                  <a:pt x="3026082" y="5029717"/>
                  <a:pt x="3026082" y="5029717"/>
                </a:cubicBezTo>
                <a:cubicBezTo>
                  <a:pt x="3020734" y="5038979"/>
                  <a:pt x="3018062" y="5043611"/>
                  <a:pt x="3018062" y="5043611"/>
                </a:cubicBezTo>
                <a:cubicBezTo>
                  <a:pt x="3018062" y="5043611"/>
                  <a:pt x="3017083" y="5039958"/>
                  <a:pt x="3015125" y="5032653"/>
                </a:cubicBezTo>
                <a:lnTo>
                  <a:pt x="2990274" y="5027568"/>
                </a:lnTo>
                <a:cubicBezTo>
                  <a:pt x="2997579" y="5025610"/>
                  <a:pt x="3005374" y="5025479"/>
                  <a:pt x="3013658" y="5027175"/>
                </a:cubicBezTo>
                <a:close/>
                <a:moveTo>
                  <a:pt x="3342480" y="5027146"/>
                </a:moveTo>
                <a:cubicBezTo>
                  <a:pt x="3342480" y="5027146"/>
                  <a:pt x="3347111" y="5029821"/>
                  <a:pt x="3356374" y="5035168"/>
                </a:cubicBezTo>
                <a:lnTo>
                  <a:pt x="3345417" y="5038104"/>
                </a:lnTo>
                <a:close/>
                <a:moveTo>
                  <a:pt x="17634818" y="5024991"/>
                </a:moveTo>
                <a:lnTo>
                  <a:pt x="17626798" y="5038884"/>
                </a:lnTo>
                <a:lnTo>
                  <a:pt x="17623862" y="5027926"/>
                </a:lnTo>
                <a:cubicBezTo>
                  <a:pt x="17623862" y="5027926"/>
                  <a:pt x="17627514" y="5026947"/>
                  <a:pt x="17634818" y="5024991"/>
                </a:cubicBezTo>
                <a:close/>
                <a:moveTo>
                  <a:pt x="14649430" y="5024350"/>
                </a:moveTo>
                <a:cubicBezTo>
                  <a:pt x="14656640" y="5022075"/>
                  <a:pt x="14661384" y="5024544"/>
                  <a:pt x="14663660" y="5031756"/>
                </a:cubicBezTo>
                <a:cubicBezTo>
                  <a:pt x="14663660" y="5031756"/>
                  <a:pt x="14660055" y="5032894"/>
                  <a:pt x="14652844" y="5035169"/>
                </a:cubicBezTo>
                <a:close/>
                <a:moveTo>
                  <a:pt x="8144448" y="5024350"/>
                </a:moveTo>
                <a:cubicBezTo>
                  <a:pt x="8151657" y="5022074"/>
                  <a:pt x="8156402" y="5024543"/>
                  <a:pt x="8158676" y="5031756"/>
                </a:cubicBezTo>
                <a:cubicBezTo>
                  <a:pt x="8158676" y="5031756"/>
                  <a:pt x="8155070" y="5032894"/>
                  <a:pt x="8147859" y="5035170"/>
                </a:cubicBezTo>
                <a:close/>
                <a:moveTo>
                  <a:pt x="11272904" y="5024340"/>
                </a:moveTo>
                <a:cubicBezTo>
                  <a:pt x="11280116" y="5022065"/>
                  <a:pt x="11284859" y="5024532"/>
                  <a:pt x="11287137" y="5031746"/>
                </a:cubicBezTo>
                <a:lnTo>
                  <a:pt x="11290550" y="5042562"/>
                </a:lnTo>
                <a:cubicBezTo>
                  <a:pt x="11290550" y="5042562"/>
                  <a:pt x="11285805" y="5040096"/>
                  <a:pt x="11276317" y="5035160"/>
                </a:cubicBezTo>
                <a:close/>
                <a:moveTo>
                  <a:pt x="17904452" y="5023206"/>
                </a:moveTo>
                <a:lnTo>
                  <a:pt x="17907388" y="5034163"/>
                </a:lnTo>
                <a:cubicBezTo>
                  <a:pt x="17900082" y="5036120"/>
                  <a:pt x="17896430" y="5037099"/>
                  <a:pt x="17896430" y="5037099"/>
                </a:cubicBezTo>
                <a:cubicBezTo>
                  <a:pt x="17896430" y="5037099"/>
                  <a:pt x="17895940" y="5035274"/>
                  <a:pt x="17894964" y="5031620"/>
                </a:cubicBezTo>
                <a:cubicBezTo>
                  <a:pt x="17893982" y="5027968"/>
                  <a:pt x="17897148" y="5025163"/>
                  <a:pt x="17904452" y="5023206"/>
                </a:cubicBezTo>
                <a:close/>
                <a:moveTo>
                  <a:pt x="8072707" y="5023200"/>
                </a:moveTo>
                <a:cubicBezTo>
                  <a:pt x="8087135" y="5018646"/>
                  <a:pt x="8099091" y="5018839"/>
                  <a:pt x="8108578" y="5023776"/>
                </a:cubicBezTo>
                <a:lnTo>
                  <a:pt x="8111994" y="5034592"/>
                </a:lnTo>
                <a:cubicBezTo>
                  <a:pt x="8090354" y="5041422"/>
                  <a:pt x="8077261" y="5037623"/>
                  <a:pt x="8072707" y="5023200"/>
                </a:cubicBezTo>
                <a:close/>
                <a:moveTo>
                  <a:pt x="14577693" y="5023199"/>
                </a:moveTo>
                <a:cubicBezTo>
                  <a:pt x="14592117" y="5018647"/>
                  <a:pt x="14604074" y="5018840"/>
                  <a:pt x="14613561" y="5023775"/>
                </a:cubicBezTo>
                <a:lnTo>
                  <a:pt x="14616976" y="5034593"/>
                </a:lnTo>
                <a:cubicBezTo>
                  <a:pt x="14595340" y="5041422"/>
                  <a:pt x="14582245" y="5037624"/>
                  <a:pt x="14577693" y="5023199"/>
                </a:cubicBezTo>
                <a:close/>
                <a:moveTo>
                  <a:pt x="12674426" y="5023145"/>
                </a:moveTo>
                <a:cubicBezTo>
                  <a:pt x="12682777" y="5024475"/>
                  <a:pt x="12686953" y="5025139"/>
                  <a:pt x="12686953" y="5025139"/>
                </a:cubicBezTo>
                <a:lnTo>
                  <a:pt x="12715418" y="5039948"/>
                </a:lnTo>
                <a:lnTo>
                  <a:pt x="12690367" y="5035958"/>
                </a:lnTo>
                <a:lnTo>
                  <a:pt x="12657913" y="5046199"/>
                </a:lnTo>
                <a:cubicBezTo>
                  <a:pt x="12638553" y="5060239"/>
                  <a:pt x="12583518" y="5061747"/>
                  <a:pt x="12492807" y="5050725"/>
                </a:cubicBezTo>
                <a:lnTo>
                  <a:pt x="12496863" y="5049445"/>
                </a:lnTo>
                <a:cubicBezTo>
                  <a:pt x="12501370" y="5048022"/>
                  <a:pt x="12507230" y="5046173"/>
                  <a:pt x="12514445" y="5043896"/>
                </a:cubicBezTo>
                <a:cubicBezTo>
                  <a:pt x="12536079" y="5037069"/>
                  <a:pt x="12550503" y="5032517"/>
                  <a:pt x="12557714" y="5030241"/>
                </a:cubicBezTo>
                <a:cubicBezTo>
                  <a:pt x="12557714" y="5030241"/>
                  <a:pt x="12560088" y="5031473"/>
                  <a:pt x="12564829" y="5033943"/>
                </a:cubicBezTo>
                <a:cubicBezTo>
                  <a:pt x="12569573" y="5036411"/>
                  <a:pt x="12575553" y="5036505"/>
                  <a:pt x="12582765" y="5034230"/>
                </a:cubicBezTo>
                <a:cubicBezTo>
                  <a:pt x="12597186" y="5029678"/>
                  <a:pt x="12616353" y="5027592"/>
                  <a:pt x="12640267" y="5027977"/>
                </a:cubicBezTo>
                <a:cubicBezTo>
                  <a:pt x="12654690" y="5023426"/>
                  <a:pt x="12666076" y="5021815"/>
                  <a:pt x="12674426" y="5023145"/>
                </a:cubicBezTo>
                <a:close/>
                <a:moveTo>
                  <a:pt x="6169443" y="5023143"/>
                </a:moveTo>
                <a:cubicBezTo>
                  <a:pt x="6177795" y="5024474"/>
                  <a:pt x="6181968" y="5025139"/>
                  <a:pt x="6181968" y="5025139"/>
                </a:cubicBezTo>
                <a:lnTo>
                  <a:pt x="6210430" y="5039947"/>
                </a:lnTo>
                <a:lnTo>
                  <a:pt x="6185381" y="5035958"/>
                </a:lnTo>
                <a:lnTo>
                  <a:pt x="6152931" y="5046200"/>
                </a:lnTo>
                <a:cubicBezTo>
                  <a:pt x="6133569" y="5060238"/>
                  <a:pt x="6078534" y="5061747"/>
                  <a:pt x="5987824" y="5050725"/>
                </a:cubicBezTo>
                <a:lnTo>
                  <a:pt x="5991879" y="5049444"/>
                </a:lnTo>
                <a:cubicBezTo>
                  <a:pt x="5996387" y="5048021"/>
                  <a:pt x="6002247" y="5046172"/>
                  <a:pt x="6009458" y="5043896"/>
                </a:cubicBezTo>
                <a:cubicBezTo>
                  <a:pt x="6031096" y="5037067"/>
                  <a:pt x="6045516" y="5032517"/>
                  <a:pt x="6052730" y="5030240"/>
                </a:cubicBezTo>
                <a:cubicBezTo>
                  <a:pt x="6052730" y="5030240"/>
                  <a:pt x="6055102" y="5031473"/>
                  <a:pt x="6059845" y="5033942"/>
                </a:cubicBezTo>
                <a:cubicBezTo>
                  <a:pt x="6064590" y="5036409"/>
                  <a:pt x="6070568" y="5036504"/>
                  <a:pt x="6077778" y="5034230"/>
                </a:cubicBezTo>
                <a:cubicBezTo>
                  <a:pt x="6092202" y="5029677"/>
                  <a:pt x="6111370" y="5027593"/>
                  <a:pt x="6135284" y="5027978"/>
                </a:cubicBezTo>
                <a:cubicBezTo>
                  <a:pt x="6149706" y="5023425"/>
                  <a:pt x="6161092" y="5021814"/>
                  <a:pt x="6169443" y="5023143"/>
                </a:cubicBezTo>
                <a:close/>
                <a:moveTo>
                  <a:pt x="14541826" y="5022624"/>
                </a:moveTo>
                <a:lnTo>
                  <a:pt x="14556055" y="5030028"/>
                </a:lnTo>
                <a:lnTo>
                  <a:pt x="14523605" y="5040269"/>
                </a:lnTo>
                <a:close/>
                <a:moveTo>
                  <a:pt x="8036845" y="5022623"/>
                </a:moveTo>
                <a:lnTo>
                  <a:pt x="8051073" y="5030027"/>
                </a:lnTo>
                <a:lnTo>
                  <a:pt x="8018617" y="5040269"/>
                </a:lnTo>
                <a:close/>
                <a:moveTo>
                  <a:pt x="18127320" y="5022209"/>
                </a:moveTo>
                <a:lnTo>
                  <a:pt x="18130256" y="5033165"/>
                </a:lnTo>
                <a:lnTo>
                  <a:pt x="18141212" y="5030230"/>
                </a:lnTo>
                <a:lnTo>
                  <a:pt x="18144148" y="5041188"/>
                </a:lnTo>
                <a:cubicBezTo>
                  <a:pt x="18129540" y="5045102"/>
                  <a:pt x="18118584" y="5048038"/>
                  <a:pt x="18111278" y="5049996"/>
                </a:cubicBezTo>
                <a:cubicBezTo>
                  <a:pt x="18100058" y="5037343"/>
                  <a:pt x="18105408" y="5028080"/>
                  <a:pt x="18127320" y="5022209"/>
                </a:cubicBezTo>
                <a:close/>
                <a:moveTo>
                  <a:pt x="14516778" y="5018635"/>
                </a:moveTo>
                <a:lnTo>
                  <a:pt x="14509374" y="5032866"/>
                </a:lnTo>
                <a:cubicBezTo>
                  <a:pt x="14509374" y="5032866"/>
                  <a:pt x="14504630" y="5030398"/>
                  <a:pt x="14495142" y="5025464"/>
                </a:cubicBezTo>
                <a:close/>
                <a:moveTo>
                  <a:pt x="8011793" y="5018635"/>
                </a:moveTo>
                <a:lnTo>
                  <a:pt x="8004389" y="5032865"/>
                </a:lnTo>
                <a:cubicBezTo>
                  <a:pt x="8004389" y="5032865"/>
                  <a:pt x="7999644" y="5030400"/>
                  <a:pt x="7990154" y="5025463"/>
                </a:cubicBezTo>
                <a:close/>
                <a:moveTo>
                  <a:pt x="2958478" y="5018472"/>
                </a:moveTo>
                <a:lnTo>
                  <a:pt x="2969900" y="5022751"/>
                </a:lnTo>
                <a:cubicBezTo>
                  <a:pt x="2975199" y="5024267"/>
                  <a:pt x="2981991" y="5025872"/>
                  <a:pt x="2990274" y="5027568"/>
                </a:cubicBezTo>
                <a:cubicBezTo>
                  <a:pt x="2982969" y="5029525"/>
                  <a:pt x="2977490" y="5030993"/>
                  <a:pt x="2973840" y="5031972"/>
                </a:cubicBezTo>
                <a:cubicBezTo>
                  <a:pt x="2970187" y="5032950"/>
                  <a:pt x="2967380" y="5029787"/>
                  <a:pt x="2965423" y="5022482"/>
                </a:cubicBezTo>
                <a:close/>
                <a:moveTo>
                  <a:pt x="3246014" y="5017762"/>
                </a:moveTo>
                <a:lnTo>
                  <a:pt x="3259908" y="5025783"/>
                </a:lnTo>
                <a:lnTo>
                  <a:pt x="3284758" y="5030869"/>
                </a:lnTo>
                <a:cubicBezTo>
                  <a:pt x="3301325" y="5034258"/>
                  <a:pt x="3309120" y="5034128"/>
                  <a:pt x="3308140" y="5030475"/>
                </a:cubicBezTo>
                <a:cubicBezTo>
                  <a:pt x="3307162" y="5026823"/>
                  <a:pt x="3310324" y="5024019"/>
                  <a:pt x="3317629" y="5022061"/>
                </a:cubicBezTo>
                <a:cubicBezTo>
                  <a:pt x="3319586" y="5029365"/>
                  <a:pt x="3320565" y="5033018"/>
                  <a:pt x="3320565" y="5033018"/>
                </a:cubicBezTo>
                <a:cubicBezTo>
                  <a:pt x="3322523" y="5040323"/>
                  <a:pt x="3319850" y="5044955"/>
                  <a:pt x="3312545" y="5046912"/>
                </a:cubicBezTo>
                <a:cubicBezTo>
                  <a:pt x="3305239" y="5048870"/>
                  <a:pt x="3293303" y="5048153"/>
                  <a:pt x="3276737" y="5044762"/>
                </a:cubicBezTo>
                <a:cubicBezTo>
                  <a:pt x="3254822" y="5050634"/>
                  <a:pt x="3243867" y="5053570"/>
                  <a:pt x="3243867" y="5053570"/>
                </a:cubicBezTo>
                <a:lnTo>
                  <a:pt x="3147398" y="5044186"/>
                </a:lnTo>
                <a:cubicBezTo>
                  <a:pt x="3154705" y="5042229"/>
                  <a:pt x="3162008" y="5040272"/>
                  <a:pt x="3169313" y="5038314"/>
                </a:cubicBezTo>
                <a:lnTo>
                  <a:pt x="3237993" y="5031655"/>
                </a:lnTo>
                <a:cubicBezTo>
                  <a:pt x="3237993" y="5031655"/>
                  <a:pt x="3240667" y="5027025"/>
                  <a:pt x="3246014" y="5017762"/>
                </a:cubicBezTo>
                <a:close/>
                <a:moveTo>
                  <a:pt x="1625280" y="5017510"/>
                </a:moveTo>
                <a:cubicBezTo>
                  <a:pt x="1617975" y="5019467"/>
                  <a:pt x="1614324" y="5020446"/>
                  <a:pt x="1614324" y="5020446"/>
                </a:cubicBezTo>
                <a:cubicBezTo>
                  <a:pt x="1607016" y="5022404"/>
                  <a:pt x="1593745" y="5024003"/>
                  <a:pt x="1574504" y="5025243"/>
                </a:cubicBezTo>
                <a:cubicBezTo>
                  <a:pt x="1555262" y="5026484"/>
                  <a:pt x="1541991" y="5028083"/>
                  <a:pt x="1534686" y="5030040"/>
                </a:cubicBezTo>
                <a:lnTo>
                  <a:pt x="1523728" y="5032976"/>
                </a:lnTo>
                <a:cubicBezTo>
                  <a:pt x="1523728" y="5032976"/>
                  <a:pt x="1526044" y="5034313"/>
                  <a:pt x="1530675" y="5036987"/>
                </a:cubicBezTo>
                <a:cubicBezTo>
                  <a:pt x="1535307" y="5039662"/>
                  <a:pt x="1541274" y="5040020"/>
                  <a:pt x="1548578" y="5038062"/>
                </a:cubicBezTo>
                <a:cubicBezTo>
                  <a:pt x="1555884" y="5036105"/>
                  <a:pt x="1563188" y="5034147"/>
                  <a:pt x="1570493" y="5032190"/>
                </a:cubicBezTo>
                <a:cubicBezTo>
                  <a:pt x="1577798" y="5030233"/>
                  <a:pt x="1582429" y="5032908"/>
                  <a:pt x="1584387" y="5040211"/>
                </a:cubicBezTo>
                <a:cubicBezTo>
                  <a:pt x="1597564" y="5060168"/>
                  <a:pt x="1617782" y="5062580"/>
                  <a:pt x="1645044" y="5047446"/>
                </a:cubicBezTo>
                <a:lnTo>
                  <a:pt x="1656002" y="5044510"/>
                </a:lnTo>
                <a:cubicBezTo>
                  <a:pt x="1663307" y="5042552"/>
                  <a:pt x="1675243" y="5043270"/>
                  <a:pt x="1691810" y="5046659"/>
                </a:cubicBezTo>
                <a:cubicBezTo>
                  <a:pt x="1691810" y="5046659"/>
                  <a:pt x="1695462" y="5045680"/>
                  <a:pt x="1702767" y="5043723"/>
                </a:cubicBezTo>
                <a:cubicBezTo>
                  <a:pt x="1710073" y="5041765"/>
                  <a:pt x="1713725" y="5040787"/>
                  <a:pt x="1713725" y="5040787"/>
                </a:cubicBezTo>
                <a:lnTo>
                  <a:pt x="1710789" y="5029830"/>
                </a:lnTo>
                <a:cubicBezTo>
                  <a:pt x="1710789" y="5029830"/>
                  <a:pt x="1707137" y="5030808"/>
                  <a:pt x="1699830" y="5032766"/>
                </a:cubicBezTo>
                <a:cubicBezTo>
                  <a:pt x="1685223" y="5036680"/>
                  <a:pt x="1669632" y="5036942"/>
                  <a:pt x="1653068" y="5033553"/>
                </a:cubicBezTo>
                <a:cubicBezTo>
                  <a:pt x="1636499" y="5030163"/>
                  <a:pt x="1627237" y="5024815"/>
                  <a:pt x="1625280" y="5017510"/>
                </a:cubicBezTo>
                <a:close/>
                <a:moveTo>
                  <a:pt x="12161906" y="5015495"/>
                </a:moveTo>
                <a:cubicBezTo>
                  <a:pt x="12171169" y="5020842"/>
                  <a:pt x="12185422" y="5022896"/>
                  <a:pt x="12204663" y="5021655"/>
                </a:cubicBezTo>
                <a:cubicBezTo>
                  <a:pt x="12223902" y="5020414"/>
                  <a:pt x="12241807" y="5021489"/>
                  <a:pt x="12258375" y="5024878"/>
                </a:cubicBezTo>
                <a:cubicBezTo>
                  <a:pt x="12274941" y="5028268"/>
                  <a:pt x="12287855" y="5032639"/>
                  <a:pt x="12297118" y="5037985"/>
                </a:cubicBezTo>
                <a:cubicBezTo>
                  <a:pt x="12311727" y="5034070"/>
                  <a:pt x="12335599" y="5035502"/>
                  <a:pt x="12368732" y="5042284"/>
                </a:cubicBezTo>
                <a:cubicBezTo>
                  <a:pt x="12377995" y="5047631"/>
                  <a:pt x="12390421" y="5050175"/>
                  <a:pt x="12406010" y="5049911"/>
                </a:cubicBezTo>
                <a:cubicBezTo>
                  <a:pt x="12421599" y="5049649"/>
                  <a:pt x="12429391" y="5049519"/>
                  <a:pt x="12429391" y="5049519"/>
                </a:cubicBezTo>
                <a:cubicBezTo>
                  <a:pt x="12445958" y="5052909"/>
                  <a:pt x="12466666" y="5057146"/>
                  <a:pt x="12491517" y="5062233"/>
                </a:cubicBezTo>
                <a:cubicBezTo>
                  <a:pt x="12516368" y="5067317"/>
                  <a:pt x="12528793" y="5069860"/>
                  <a:pt x="12528793" y="5069860"/>
                </a:cubicBezTo>
                <a:cubicBezTo>
                  <a:pt x="12530749" y="5077163"/>
                  <a:pt x="12519793" y="5080099"/>
                  <a:pt x="12495921" y="5078668"/>
                </a:cubicBezTo>
                <a:cubicBezTo>
                  <a:pt x="12466439" y="5070909"/>
                  <a:pt x="12441589" y="5065822"/>
                  <a:pt x="12421370" y="5063412"/>
                </a:cubicBezTo>
                <a:lnTo>
                  <a:pt x="12399102" y="5063787"/>
                </a:lnTo>
                <a:lnTo>
                  <a:pt x="12398865" y="5064016"/>
                </a:lnTo>
                <a:lnTo>
                  <a:pt x="12398335" y="5063800"/>
                </a:lnTo>
                <a:lnTo>
                  <a:pt x="12374605" y="5064199"/>
                </a:lnTo>
                <a:cubicBezTo>
                  <a:pt x="12374605" y="5064199"/>
                  <a:pt x="12366320" y="5062502"/>
                  <a:pt x="12349754" y="5059114"/>
                </a:cubicBezTo>
                <a:lnTo>
                  <a:pt x="12264246" y="5046793"/>
                </a:lnTo>
                <a:cubicBezTo>
                  <a:pt x="12223807" y="5041970"/>
                  <a:pt x="12203588" y="5039559"/>
                  <a:pt x="12203588" y="5039559"/>
                </a:cubicBezTo>
                <a:lnTo>
                  <a:pt x="12191295" y="5038821"/>
                </a:lnTo>
                <a:lnTo>
                  <a:pt x="12180815" y="5042129"/>
                </a:lnTo>
                <a:cubicBezTo>
                  <a:pt x="12173604" y="5044405"/>
                  <a:pt x="12166393" y="5046680"/>
                  <a:pt x="12159180" y="5048957"/>
                </a:cubicBezTo>
                <a:cubicBezTo>
                  <a:pt x="12151969" y="5051234"/>
                  <a:pt x="12147793" y="5050569"/>
                  <a:pt x="12146654" y="5046963"/>
                </a:cubicBezTo>
                <a:cubicBezTo>
                  <a:pt x="12145516" y="5043355"/>
                  <a:pt x="12144948" y="5041554"/>
                  <a:pt x="12144948" y="5041554"/>
                </a:cubicBezTo>
                <a:cubicBezTo>
                  <a:pt x="12142672" y="5034342"/>
                  <a:pt x="12143339" y="5030164"/>
                  <a:pt x="12146942" y="5029029"/>
                </a:cubicBezTo>
                <a:cubicBezTo>
                  <a:pt x="12150550" y="5027890"/>
                  <a:pt x="12157096" y="5029790"/>
                  <a:pt x="12166586" y="5034726"/>
                </a:cubicBezTo>
                <a:lnTo>
                  <a:pt x="12167022" y="5034586"/>
                </a:lnTo>
                <a:close/>
                <a:moveTo>
                  <a:pt x="13621332" y="5014084"/>
                </a:moveTo>
                <a:cubicBezTo>
                  <a:pt x="13633270" y="5014800"/>
                  <a:pt x="13640216" y="5018812"/>
                  <a:pt x="13642175" y="5026115"/>
                </a:cubicBezTo>
                <a:lnTo>
                  <a:pt x="13659002" y="5045095"/>
                </a:lnTo>
                <a:lnTo>
                  <a:pt x="13672896" y="5053116"/>
                </a:lnTo>
                <a:lnTo>
                  <a:pt x="13661938" y="5056052"/>
                </a:lnTo>
                <a:cubicBezTo>
                  <a:pt x="13645371" y="5052662"/>
                  <a:pt x="13628804" y="5049272"/>
                  <a:pt x="13612238" y="5045882"/>
                </a:cubicBezTo>
                <a:cubicBezTo>
                  <a:pt x="13586408" y="5037143"/>
                  <a:pt x="13579819" y="5027165"/>
                  <a:pt x="13592472" y="5015947"/>
                </a:cubicBezTo>
                <a:cubicBezTo>
                  <a:pt x="13599777" y="5013989"/>
                  <a:pt x="13609398" y="5013368"/>
                  <a:pt x="13621332" y="5014084"/>
                </a:cubicBezTo>
                <a:close/>
                <a:moveTo>
                  <a:pt x="1248223" y="5012846"/>
                </a:moveTo>
                <a:cubicBezTo>
                  <a:pt x="1248223" y="5012846"/>
                  <a:pt x="1244571" y="5013825"/>
                  <a:pt x="1237267" y="5015782"/>
                </a:cubicBezTo>
                <a:cubicBezTo>
                  <a:pt x="1246530" y="5021129"/>
                  <a:pt x="1251159" y="5023804"/>
                  <a:pt x="1251159" y="5023804"/>
                </a:cubicBezTo>
                <a:close/>
                <a:moveTo>
                  <a:pt x="13123061" y="5012407"/>
                </a:moveTo>
                <a:cubicBezTo>
                  <a:pt x="13131411" y="5013736"/>
                  <a:pt x="13135585" y="5014403"/>
                  <a:pt x="13135585" y="5014403"/>
                </a:cubicBezTo>
                <a:lnTo>
                  <a:pt x="13128181" y="5028634"/>
                </a:lnTo>
                <a:cubicBezTo>
                  <a:pt x="13128181" y="5028634"/>
                  <a:pt x="13124006" y="5027968"/>
                  <a:pt x="13115657" y="5026638"/>
                </a:cubicBezTo>
                <a:cubicBezTo>
                  <a:pt x="13107308" y="5025310"/>
                  <a:pt x="13099526" y="5025783"/>
                  <a:pt x="13092314" y="5028059"/>
                </a:cubicBezTo>
                <a:lnTo>
                  <a:pt x="13088899" y="5017240"/>
                </a:lnTo>
                <a:cubicBezTo>
                  <a:pt x="13103324" y="5012688"/>
                  <a:pt x="13114710" y="5011076"/>
                  <a:pt x="13123061" y="5012407"/>
                </a:cubicBezTo>
                <a:close/>
                <a:moveTo>
                  <a:pt x="6618079" y="5012406"/>
                </a:moveTo>
                <a:cubicBezTo>
                  <a:pt x="6626427" y="5013735"/>
                  <a:pt x="6630601" y="5014402"/>
                  <a:pt x="6630601" y="5014402"/>
                </a:cubicBezTo>
                <a:lnTo>
                  <a:pt x="6623196" y="5028635"/>
                </a:lnTo>
                <a:cubicBezTo>
                  <a:pt x="6623196" y="5028635"/>
                  <a:pt x="6619022" y="5027968"/>
                  <a:pt x="6610672" y="5026639"/>
                </a:cubicBezTo>
                <a:cubicBezTo>
                  <a:pt x="6602322" y="5025309"/>
                  <a:pt x="6594541" y="5025783"/>
                  <a:pt x="6587332" y="5028059"/>
                </a:cubicBezTo>
                <a:lnTo>
                  <a:pt x="6583914" y="5017241"/>
                </a:lnTo>
                <a:cubicBezTo>
                  <a:pt x="6598340" y="5012687"/>
                  <a:pt x="6609726" y="5011077"/>
                  <a:pt x="6618079" y="5012406"/>
                </a:cubicBezTo>
                <a:close/>
                <a:moveTo>
                  <a:pt x="16198210" y="5010635"/>
                </a:moveTo>
                <a:cubicBezTo>
                  <a:pt x="16214775" y="5014024"/>
                  <a:pt x="16227201" y="5016566"/>
                  <a:pt x="16235484" y="5018263"/>
                </a:cubicBezTo>
                <a:cubicBezTo>
                  <a:pt x="16243768" y="5019957"/>
                  <a:pt x="16251563" y="5019825"/>
                  <a:pt x="16258868" y="5017868"/>
                </a:cubicBezTo>
                <a:cubicBezTo>
                  <a:pt x="16273476" y="5013954"/>
                  <a:pt x="16290044" y="5017344"/>
                  <a:pt x="16308568" y="5028039"/>
                </a:cubicBezTo>
                <a:lnTo>
                  <a:pt x="16319527" y="5025103"/>
                </a:lnTo>
                <a:cubicBezTo>
                  <a:pt x="16324874" y="5015840"/>
                  <a:pt x="16344113" y="5014600"/>
                  <a:pt x="16377247" y="5021382"/>
                </a:cubicBezTo>
                <a:cubicBezTo>
                  <a:pt x="16393816" y="5024770"/>
                  <a:pt x="16415861" y="5026694"/>
                  <a:pt x="16443384" y="5027147"/>
                </a:cubicBezTo>
                <a:cubicBezTo>
                  <a:pt x="16470910" y="5027601"/>
                  <a:pt x="16484671" y="5027829"/>
                  <a:pt x="16484671" y="5027829"/>
                </a:cubicBezTo>
                <a:lnTo>
                  <a:pt x="16531437" y="5027041"/>
                </a:lnTo>
                <a:lnTo>
                  <a:pt x="16542394" y="5024106"/>
                </a:lnTo>
                <a:lnTo>
                  <a:pt x="16553350" y="5021170"/>
                </a:lnTo>
                <a:cubicBezTo>
                  <a:pt x="16560655" y="5019212"/>
                  <a:pt x="16564307" y="5018234"/>
                  <a:pt x="16564307" y="5018234"/>
                </a:cubicBezTo>
                <a:lnTo>
                  <a:pt x="16589158" y="5023320"/>
                </a:lnTo>
                <a:lnTo>
                  <a:pt x="16649816" y="5030553"/>
                </a:lnTo>
                <a:cubicBezTo>
                  <a:pt x="16651774" y="5037858"/>
                  <a:pt x="16656405" y="5040533"/>
                  <a:pt x="16663710" y="5038576"/>
                </a:cubicBezTo>
                <a:cubicBezTo>
                  <a:pt x="16665668" y="5045880"/>
                  <a:pt x="16668472" y="5049043"/>
                  <a:pt x="16672126" y="5048064"/>
                </a:cubicBezTo>
                <a:cubicBezTo>
                  <a:pt x="16675776" y="5047086"/>
                  <a:pt x="16676625" y="5042944"/>
                  <a:pt x="16674668" y="5035640"/>
                </a:cubicBezTo>
                <a:cubicBezTo>
                  <a:pt x="16674668" y="5035640"/>
                  <a:pt x="16681973" y="5033682"/>
                  <a:pt x="16696583" y="5029767"/>
                </a:cubicBezTo>
                <a:cubicBezTo>
                  <a:pt x="16698540" y="5037072"/>
                  <a:pt x="16700854" y="5038409"/>
                  <a:pt x="16703530" y="5033776"/>
                </a:cubicBezTo>
                <a:cubicBezTo>
                  <a:pt x="16706202" y="5029147"/>
                  <a:pt x="16709853" y="5028168"/>
                  <a:pt x="16714485" y="5030841"/>
                </a:cubicBezTo>
                <a:cubicBezTo>
                  <a:pt x="16719119" y="5033515"/>
                  <a:pt x="16725084" y="5033874"/>
                  <a:pt x="16732389" y="5031916"/>
                </a:cubicBezTo>
                <a:cubicBezTo>
                  <a:pt x="16741651" y="5037263"/>
                  <a:pt x="16753587" y="5037981"/>
                  <a:pt x="16768197" y="5034066"/>
                </a:cubicBezTo>
                <a:cubicBezTo>
                  <a:pt x="16821288" y="5027669"/>
                  <a:pt x="16860750" y="5028839"/>
                  <a:pt x="16886578" y="5037578"/>
                </a:cubicBezTo>
                <a:cubicBezTo>
                  <a:pt x="16895840" y="5042925"/>
                  <a:pt x="16905948" y="5044131"/>
                  <a:pt x="16916908" y="5041194"/>
                </a:cubicBezTo>
                <a:cubicBezTo>
                  <a:pt x="16927864" y="5038259"/>
                  <a:pt x="16940648" y="5034834"/>
                  <a:pt x="16955256" y="5030919"/>
                </a:cubicBezTo>
                <a:cubicBezTo>
                  <a:pt x="16964520" y="5036266"/>
                  <a:pt x="16968662" y="5037114"/>
                  <a:pt x="16967684" y="5033461"/>
                </a:cubicBezTo>
                <a:cubicBezTo>
                  <a:pt x="16966704" y="5029808"/>
                  <a:pt x="16969868" y="5027004"/>
                  <a:pt x="16977172" y="5025047"/>
                </a:cubicBezTo>
                <a:cubicBezTo>
                  <a:pt x="16975214" y="5017741"/>
                  <a:pt x="16977890" y="5013111"/>
                  <a:pt x="16985194" y="5011154"/>
                </a:cubicBezTo>
                <a:cubicBezTo>
                  <a:pt x="16992500" y="5009197"/>
                  <a:pt x="16998466" y="5009555"/>
                  <a:pt x="17003096" y="5012229"/>
                </a:cubicBezTo>
                <a:cubicBezTo>
                  <a:pt x="17007730" y="5014901"/>
                  <a:pt x="17018328" y="5017935"/>
                  <a:pt x="17034894" y="5021324"/>
                </a:cubicBezTo>
                <a:lnTo>
                  <a:pt x="17048788" y="5029345"/>
                </a:lnTo>
                <a:cubicBezTo>
                  <a:pt x="17041484" y="5031303"/>
                  <a:pt x="17036006" y="5032771"/>
                  <a:pt x="17032352" y="5033750"/>
                </a:cubicBezTo>
                <a:cubicBezTo>
                  <a:pt x="17028700" y="5034728"/>
                  <a:pt x="17026874" y="5035218"/>
                  <a:pt x="17026874" y="5035218"/>
                </a:cubicBezTo>
                <a:lnTo>
                  <a:pt x="17029810" y="5046174"/>
                </a:lnTo>
                <a:cubicBezTo>
                  <a:pt x="17029810" y="5046174"/>
                  <a:pt x="17033460" y="5045196"/>
                  <a:pt x="17040766" y="5043238"/>
                </a:cubicBezTo>
                <a:cubicBezTo>
                  <a:pt x="17048070" y="5041281"/>
                  <a:pt x="17051724" y="5040302"/>
                  <a:pt x="17051724" y="5040302"/>
                </a:cubicBezTo>
                <a:cubicBezTo>
                  <a:pt x="17066334" y="5036387"/>
                  <a:pt x="17074618" y="5038083"/>
                  <a:pt x="17076576" y="5045387"/>
                </a:cubicBezTo>
                <a:cubicBezTo>
                  <a:pt x="17102404" y="5054126"/>
                  <a:pt x="17122622" y="5056537"/>
                  <a:pt x="17137234" y="5052622"/>
                </a:cubicBezTo>
                <a:cubicBezTo>
                  <a:pt x="17142582" y="5043361"/>
                  <a:pt x="17162798" y="5045772"/>
                  <a:pt x="17197892" y="5059857"/>
                </a:cubicBezTo>
                <a:cubicBezTo>
                  <a:pt x="17197892" y="5059857"/>
                  <a:pt x="17201544" y="5058878"/>
                  <a:pt x="17208846" y="5056921"/>
                </a:cubicBezTo>
                <a:cubicBezTo>
                  <a:pt x="17216150" y="5054964"/>
                  <a:pt x="17220784" y="5057638"/>
                  <a:pt x="17222742" y="5064942"/>
                </a:cubicBezTo>
                <a:lnTo>
                  <a:pt x="17233698" y="5062006"/>
                </a:lnTo>
                <a:cubicBezTo>
                  <a:pt x="17233698" y="5062006"/>
                  <a:pt x="17244658" y="5059070"/>
                  <a:pt x="17266570" y="5053198"/>
                </a:cubicBezTo>
                <a:cubicBezTo>
                  <a:pt x="17288484" y="5047326"/>
                  <a:pt x="17311376" y="5045108"/>
                  <a:pt x="17335248" y="5046540"/>
                </a:cubicBezTo>
                <a:lnTo>
                  <a:pt x="17368122" y="5037732"/>
                </a:lnTo>
                <a:cubicBezTo>
                  <a:pt x="17384690" y="5041121"/>
                  <a:pt x="17392972" y="5042817"/>
                  <a:pt x="17392972" y="5042817"/>
                </a:cubicBezTo>
                <a:cubicBezTo>
                  <a:pt x="17400276" y="5040860"/>
                  <a:pt x="17406244" y="5041219"/>
                  <a:pt x="17410876" y="5043891"/>
                </a:cubicBezTo>
                <a:cubicBezTo>
                  <a:pt x="17415508" y="5046565"/>
                  <a:pt x="17421476" y="5046923"/>
                  <a:pt x="17428778" y="5044966"/>
                </a:cubicBezTo>
                <a:lnTo>
                  <a:pt x="17447760" y="5028137"/>
                </a:lnTo>
                <a:cubicBezTo>
                  <a:pt x="17438498" y="5022790"/>
                  <a:pt x="17430212" y="5021094"/>
                  <a:pt x="17422908" y="5023052"/>
                </a:cubicBezTo>
                <a:cubicBezTo>
                  <a:pt x="17420952" y="5015747"/>
                  <a:pt x="17428256" y="5013790"/>
                  <a:pt x="17444822" y="5017180"/>
                </a:cubicBezTo>
                <a:cubicBezTo>
                  <a:pt x="17461390" y="5020570"/>
                  <a:pt x="17473326" y="5021287"/>
                  <a:pt x="17480632" y="5019329"/>
                </a:cubicBezTo>
                <a:cubicBezTo>
                  <a:pt x="17473326" y="5021287"/>
                  <a:pt x="17469672" y="5022265"/>
                  <a:pt x="17469672" y="5022265"/>
                </a:cubicBezTo>
                <a:cubicBezTo>
                  <a:pt x="17464326" y="5031526"/>
                  <a:pt x="17461650" y="5036158"/>
                  <a:pt x="17461650" y="5036158"/>
                </a:cubicBezTo>
                <a:cubicBezTo>
                  <a:pt x="17461650" y="5036158"/>
                  <a:pt x="17466284" y="5038833"/>
                  <a:pt x="17475544" y="5044180"/>
                </a:cubicBezTo>
                <a:lnTo>
                  <a:pt x="17489440" y="5052200"/>
                </a:lnTo>
                <a:lnTo>
                  <a:pt x="17503330" y="5060223"/>
                </a:lnTo>
                <a:cubicBezTo>
                  <a:pt x="17505286" y="5067527"/>
                  <a:pt x="17517226" y="5068243"/>
                  <a:pt x="17539142" y="5062371"/>
                </a:cubicBezTo>
                <a:cubicBezTo>
                  <a:pt x="17561052" y="5056500"/>
                  <a:pt x="17579316" y="5051606"/>
                  <a:pt x="17593928" y="5047691"/>
                </a:cubicBezTo>
                <a:cubicBezTo>
                  <a:pt x="17608538" y="5043776"/>
                  <a:pt x="17621808" y="5042178"/>
                  <a:pt x="17633744" y="5042893"/>
                </a:cubicBezTo>
                <a:cubicBezTo>
                  <a:pt x="17645680" y="5043611"/>
                  <a:pt x="17652628" y="5047621"/>
                  <a:pt x="17654584" y="5054927"/>
                </a:cubicBezTo>
                <a:cubicBezTo>
                  <a:pt x="17661888" y="5052970"/>
                  <a:pt x="17672846" y="5050033"/>
                  <a:pt x="17687456" y="5046119"/>
                </a:cubicBezTo>
                <a:lnTo>
                  <a:pt x="17673564" y="5038096"/>
                </a:lnTo>
                <a:cubicBezTo>
                  <a:pt x="17673564" y="5038096"/>
                  <a:pt x="17677214" y="5037118"/>
                  <a:pt x="17684518" y="5035161"/>
                </a:cubicBezTo>
                <a:cubicBezTo>
                  <a:pt x="17691826" y="5033203"/>
                  <a:pt x="17695478" y="5032224"/>
                  <a:pt x="17695478" y="5032224"/>
                </a:cubicBezTo>
                <a:cubicBezTo>
                  <a:pt x="17693520" y="5024920"/>
                  <a:pt x="17694856" y="5022605"/>
                  <a:pt x="17699488" y="5025277"/>
                </a:cubicBezTo>
                <a:cubicBezTo>
                  <a:pt x="17704118" y="5027952"/>
                  <a:pt x="17710084" y="5028310"/>
                  <a:pt x="17717392" y="5026352"/>
                </a:cubicBezTo>
                <a:cubicBezTo>
                  <a:pt x="17733958" y="5029743"/>
                  <a:pt x="17746874" y="5034112"/>
                  <a:pt x="17756136" y="5039459"/>
                </a:cubicBezTo>
                <a:cubicBezTo>
                  <a:pt x="17763440" y="5037502"/>
                  <a:pt x="17770746" y="5035544"/>
                  <a:pt x="17778050" y="5033587"/>
                </a:cubicBezTo>
                <a:lnTo>
                  <a:pt x="17780594" y="5032905"/>
                </a:lnTo>
                <a:lnTo>
                  <a:pt x="17777892" y="5024341"/>
                </a:lnTo>
                <a:lnTo>
                  <a:pt x="17789676" y="5030472"/>
                </a:lnTo>
                <a:lnTo>
                  <a:pt x="17799966" y="5027715"/>
                </a:lnTo>
                <a:lnTo>
                  <a:pt x="17824814" y="5032800"/>
                </a:lnTo>
                <a:cubicBezTo>
                  <a:pt x="17824814" y="5032800"/>
                  <a:pt x="17818000" y="5036584"/>
                  <a:pt x="17804368" y="5044152"/>
                </a:cubicBezTo>
                <a:cubicBezTo>
                  <a:pt x="17790738" y="5051719"/>
                  <a:pt x="17779290" y="5052828"/>
                  <a:pt x="17770028" y="5047480"/>
                </a:cubicBezTo>
                <a:cubicBezTo>
                  <a:pt x="17753462" y="5044091"/>
                  <a:pt x="17737872" y="5044353"/>
                  <a:pt x="17723264" y="5048267"/>
                </a:cubicBezTo>
                <a:lnTo>
                  <a:pt x="17693326" y="5068032"/>
                </a:lnTo>
                <a:cubicBezTo>
                  <a:pt x="17680676" y="5079252"/>
                  <a:pt x="17673370" y="5081209"/>
                  <a:pt x="17671412" y="5073904"/>
                </a:cubicBezTo>
                <a:cubicBezTo>
                  <a:pt x="17669454" y="5066601"/>
                  <a:pt x="17664824" y="5063926"/>
                  <a:pt x="17657520" y="5065883"/>
                </a:cubicBezTo>
                <a:cubicBezTo>
                  <a:pt x="17659478" y="5073188"/>
                  <a:pt x="17669718" y="5082188"/>
                  <a:pt x="17688244" y="5092882"/>
                </a:cubicBezTo>
                <a:lnTo>
                  <a:pt x="17713094" y="5097969"/>
                </a:lnTo>
                <a:lnTo>
                  <a:pt x="17756922" y="5086225"/>
                </a:lnTo>
                <a:cubicBezTo>
                  <a:pt x="17754964" y="5078920"/>
                  <a:pt x="17753986" y="5075267"/>
                  <a:pt x="17753986" y="5075267"/>
                </a:cubicBezTo>
                <a:cubicBezTo>
                  <a:pt x="17768594" y="5071352"/>
                  <a:pt x="17793446" y="5076439"/>
                  <a:pt x="17828538" y="5090522"/>
                </a:cubicBezTo>
                <a:cubicBezTo>
                  <a:pt x="17852410" y="5091956"/>
                  <a:pt x="17863856" y="5090847"/>
                  <a:pt x="17862878" y="5087194"/>
                </a:cubicBezTo>
                <a:cubicBezTo>
                  <a:pt x="17861898" y="5083541"/>
                  <a:pt x="17868714" y="5079757"/>
                  <a:pt x="17883322" y="5075843"/>
                </a:cubicBezTo>
                <a:cubicBezTo>
                  <a:pt x="17897934" y="5071927"/>
                  <a:pt x="17913520" y="5071667"/>
                  <a:pt x="17930090" y="5075056"/>
                </a:cubicBezTo>
                <a:cubicBezTo>
                  <a:pt x="17937394" y="5073099"/>
                  <a:pt x="17944700" y="5071142"/>
                  <a:pt x="17952006" y="5069184"/>
                </a:cubicBezTo>
                <a:lnTo>
                  <a:pt x="17913260" y="5056078"/>
                </a:lnTo>
                <a:cubicBezTo>
                  <a:pt x="17891346" y="5061950"/>
                  <a:pt x="17883552" y="5062081"/>
                  <a:pt x="17889878" y="5056471"/>
                </a:cubicBezTo>
                <a:cubicBezTo>
                  <a:pt x="17896206" y="5050861"/>
                  <a:pt x="17903508" y="5048904"/>
                  <a:pt x="17911792" y="5050599"/>
                </a:cubicBezTo>
                <a:cubicBezTo>
                  <a:pt x="17920076" y="5052295"/>
                  <a:pt x="17923240" y="5049488"/>
                  <a:pt x="17921280" y="5042185"/>
                </a:cubicBezTo>
                <a:cubicBezTo>
                  <a:pt x="17919322" y="5034880"/>
                  <a:pt x="17921996" y="5030249"/>
                  <a:pt x="17929302" y="5028291"/>
                </a:cubicBezTo>
                <a:lnTo>
                  <a:pt x="17943198" y="5036313"/>
                </a:lnTo>
                <a:lnTo>
                  <a:pt x="17946134" y="5047269"/>
                </a:lnTo>
                <a:lnTo>
                  <a:pt x="17970982" y="5052354"/>
                </a:lnTo>
                <a:cubicBezTo>
                  <a:pt x="17972940" y="5059660"/>
                  <a:pt x="17975744" y="5062824"/>
                  <a:pt x="17979396" y="5061845"/>
                </a:cubicBezTo>
                <a:cubicBezTo>
                  <a:pt x="17983048" y="5060866"/>
                  <a:pt x="17984876" y="5060377"/>
                  <a:pt x="17984876" y="5060377"/>
                </a:cubicBezTo>
                <a:cubicBezTo>
                  <a:pt x="17984876" y="5060377"/>
                  <a:pt x="17987190" y="5061713"/>
                  <a:pt x="17991822" y="5064386"/>
                </a:cubicBezTo>
                <a:cubicBezTo>
                  <a:pt x="17996454" y="5067061"/>
                  <a:pt x="17998768" y="5068397"/>
                  <a:pt x="17998768" y="5068397"/>
                </a:cubicBezTo>
                <a:lnTo>
                  <a:pt x="17965896" y="5077205"/>
                </a:lnTo>
                <a:lnTo>
                  <a:pt x="17957878" y="5091099"/>
                </a:lnTo>
                <a:cubicBezTo>
                  <a:pt x="17959832" y="5098403"/>
                  <a:pt x="17960814" y="5102056"/>
                  <a:pt x="17960814" y="5102056"/>
                </a:cubicBezTo>
                <a:lnTo>
                  <a:pt x="17974704" y="5110077"/>
                </a:lnTo>
                <a:cubicBezTo>
                  <a:pt x="17982010" y="5108119"/>
                  <a:pt x="17993944" y="5108837"/>
                  <a:pt x="18010514" y="5112227"/>
                </a:cubicBezTo>
                <a:lnTo>
                  <a:pt x="18054340" y="5100483"/>
                </a:lnTo>
                <a:lnTo>
                  <a:pt x="18057276" y="5111440"/>
                </a:lnTo>
                <a:lnTo>
                  <a:pt x="18071172" y="5119462"/>
                </a:lnTo>
                <a:lnTo>
                  <a:pt x="18091762" y="5112826"/>
                </a:lnTo>
                <a:lnTo>
                  <a:pt x="18079194" y="5105567"/>
                </a:lnTo>
                <a:lnTo>
                  <a:pt x="18101108" y="5099695"/>
                </a:lnTo>
                <a:lnTo>
                  <a:pt x="18093930" y="5112128"/>
                </a:lnTo>
                <a:lnTo>
                  <a:pt x="18098198" y="5110751"/>
                </a:lnTo>
                <a:cubicBezTo>
                  <a:pt x="18105256" y="5107882"/>
                  <a:pt x="18110368" y="5105045"/>
                  <a:pt x="18113532" y="5102239"/>
                </a:cubicBezTo>
                <a:cubicBezTo>
                  <a:pt x="18119858" y="5096629"/>
                  <a:pt x="18127652" y="5096498"/>
                  <a:pt x="18136914" y="5101846"/>
                </a:cubicBezTo>
                <a:cubicBezTo>
                  <a:pt x="18146176" y="5107192"/>
                  <a:pt x="18154460" y="5108888"/>
                  <a:pt x="18161764" y="5106931"/>
                </a:cubicBezTo>
                <a:lnTo>
                  <a:pt x="18200508" y="5120038"/>
                </a:lnTo>
                <a:lnTo>
                  <a:pt x="18236314" y="5122187"/>
                </a:lnTo>
                <a:lnTo>
                  <a:pt x="18288000" y="5113734"/>
                </a:lnTo>
                <a:lnTo>
                  <a:pt x="18288000" y="5129572"/>
                </a:lnTo>
                <a:lnTo>
                  <a:pt x="18250210" y="5130208"/>
                </a:lnTo>
                <a:cubicBezTo>
                  <a:pt x="18231686" y="5119514"/>
                  <a:pt x="18196858" y="5121016"/>
                  <a:pt x="18145722" y="5134718"/>
                </a:cubicBezTo>
                <a:cubicBezTo>
                  <a:pt x="18138416" y="5136675"/>
                  <a:pt x="18130624" y="5136807"/>
                  <a:pt x="18122340" y="5135111"/>
                </a:cubicBezTo>
                <a:cubicBezTo>
                  <a:pt x="18114056" y="5133415"/>
                  <a:pt x="18109916" y="5132567"/>
                  <a:pt x="18109916" y="5132567"/>
                </a:cubicBezTo>
                <a:cubicBezTo>
                  <a:pt x="18109916" y="5132567"/>
                  <a:pt x="18092500" y="5133320"/>
                  <a:pt x="18057672" y="5134822"/>
                </a:cubicBezTo>
                <a:cubicBezTo>
                  <a:pt x="18022840" y="5136326"/>
                  <a:pt x="17988012" y="5137829"/>
                  <a:pt x="17953184" y="5139331"/>
                </a:cubicBezTo>
                <a:cubicBezTo>
                  <a:pt x="17918356" y="5140835"/>
                  <a:pt x="17896308" y="5138913"/>
                  <a:pt x="17887046" y="5133565"/>
                </a:cubicBezTo>
                <a:cubicBezTo>
                  <a:pt x="17863174" y="5132133"/>
                  <a:pt x="17847588" y="5132395"/>
                  <a:pt x="17840282" y="5134352"/>
                </a:cubicBezTo>
                <a:cubicBezTo>
                  <a:pt x="17832976" y="5136309"/>
                  <a:pt x="17824696" y="5134613"/>
                  <a:pt x="17815432" y="5129267"/>
                </a:cubicBezTo>
                <a:lnTo>
                  <a:pt x="17779624" y="5127117"/>
                </a:lnTo>
                <a:cubicBezTo>
                  <a:pt x="17772320" y="5129074"/>
                  <a:pt x="17762698" y="5129695"/>
                  <a:pt x="17750762" y="5128978"/>
                </a:cubicBezTo>
                <a:cubicBezTo>
                  <a:pt x="17738826" y="5128262"/>
                  <a:pt x="17725064" y="5128036"/>
                  <a:pt x="17709474" y="5128298"/>
                </a:cubicBezTo>
                <a:cubicBezTo>
                  <a:pt x="17693888" y="5128559"/>
                  <a:pt x="17675984" y="5127486"/>
                  <a:pt x="17655764" y="5125073"/>
                </a:cubicBezTo>
                <a:cubicBezTo>
                  <a:pt x="17635546" y="5122662"/>
                  <a:pt x="17619466" y="5121100"/>
                  <a:pt x="17607530" y="5120382"/>
                </a:cubicBezTo>
                <a:cubicBezTo>
                  <a:pt x="17595596" y="5119665"/>
                  <a:pt x="17585486" y="5118460"/>
                  <a:pt x="17577200" y="5116764"/>
                </a:cubicBezTo>
                <a:cubicBezTo>
                  <a:pt x="17568918" y="5115069"/>
                  <a:pt x="17560634" y="5113376"/>
                  <a:pt x="17552352" y="5111679"/>
                </a:cubicBezTo>
                <a:cubicBezTo>
                  <a:pt x="17544066" y="5109984"/>
                  <a:pt x="17532624" y="5111092"/>
                  <a:pt x="17518010" y="5115008"/>
                </a:cubicBezTo>
                <a:cubicBezTo>
                  <a:pt x="17494140" y="5113576"/>
                  <a:pt x="17478062" y="5112012"/>
                  <a:pt x="17469778" y="5110317"/>
                </a:cubicBezTo>
                <a:cubicBezTo>
                  <a:pt x="17461494" y="5108622"/>
                  <a:pt x="17453702" y="5108753"/>
                  <a:pt x="17446396" y="5110710"/>
                </a:cubicBezTo>
                <a:cubicBezTo>
                  <a:pt x="17415220" y="5111234"/>
                  <a:pt x="17388184" y="5112607"/>
                  <a:pt x="17365290" y="5114826"/>
                </a:cubicBezTo>
                <a:cubicBezTo>
                  <a:pt x="17342398" y="5117046"/>
                  <a:pt x="17326320" y="5115481"/>
                  <a:pt x="17317060" y="5110133"/>
                </a:cubicBezTo>
                <a:cubicBezTo>
                  <a:pt x="17305840" y="5097481"/>
                  <a:pt x="17277336" y="5093375"/>
                  <a:pt x="17231552" y="5097813"/>
                </a:cubicBezTo>
                <a:cubicBezTo>
                  <a:pt x="17224246" y="5099771"/>
                  <a:pt x="17219612" y="5097097"/>
                  <a:pt x="17217654" y="5089793"/>
                </a:cubicBezTo>
                <a:cubicBezTo>
                  <a:pt x="17210352" y="5091750"/>
                  <a:pt x="17202556" y="5091883"/>
                  <a:pt x="17194272" y="5090187"/>
                </a:cubicBezTo>
                <a:cubicBezTo>
                  <a:pt x="17185990" y="5088490"/>
                  <a:pt x="17178196" y="5088622"/>
                  <a:pt x="17170890" y="5090580"/>
                </a:cubicBezTo>
                <a:cubicBezTo>
                  <a:pt x="17139716" y="5091104"/>
                  <a:pt x="17108538" y="5091627"/>
                  <a:pt x="17077360" y="5092153"/>
                </a:cubicBezTo>
                <a:cubicBezTo>
                  <a:pt x="17046184" y="5092679"/>
                  <a:pt x="17012692" y="5091864"/>
                  <a:pt x="16976882" y="5089716"/>
                </a:cubicBezTo>
                <a:cubicBezTo>
                  <a:pt x="16941076" y="5087568"/>
                  <a:pt x="16914888" y="5084796"/>
                  <a:pt x="16898322" y="5081406"/>
                </a:cubicBezTo>
                <a:cubicBezTo>
                  <a:pt x="16881756" y="5078017"/>
                  <a:pt x="16869818" y="5077300"/>
                  <a:pt x="16862514" y="5079258"/>
                </a:cubicBezTo>
                <a:lnTo>
                  <a:pt x="16815748" y="5080044"/>
                </a:lnTo>
                <a:cubicBezTo>
                  <a:pt x="16791878" y="5078611"/>
                  <a:pt x="16776290" y="5078873"/>
                  <a:pt x="16768985" y="5080830"/>
                </a:cubicBezTo>
                <a:cubicBezTo>
                  <a:pt x="16761680" y="5082788"/>
                  <a:pt x="16737806" y="5081355"/>
                  <a:pt x="16697367" y="5076532"/>
                </a:cubicBezTo>
                <a:cubicBezTo>
                  <a:pt x="16682757" y="5080447"/>
                  <a:pt x="16667170" y="5080709"/>
                  <a:pt x="16650603" y="5077319"/>
                </a:cubicBezTo>
                <a:cubicBezTo>
                  <a:pt x="16634037" y="5073928"/>
                  <a:pt x="16622099" y="5073213"/>
                  <a:pt x="16614796" y="5075169"/>
                </a:cubicBezTo>
                <a:cubicBezTo>
                  <a:pt x="16590924" y="5073737"/>
                  <a:pt x="16570705" y="5071325"/>
                  <a:pt x="16554138" y="5067935"/>
                </a:cubicBezTo>
                <a:cubicBezTo>
                  <a:pt x="16537569" y="5064545"/>
                  <a:pt x="16511872" y="5063601"/>
                  <a:pt x="16477042" y="5065105"/>
                </a:cubicBezTo>
                <a:cubicBezTo>
                  <a:pt x="16442214" y="5066607"/>
                  <a:pt x="16411885" y="5062991"/>
                  <a:pt x="16386055" y="5054253"/>
                </a:cubicBezTo>
                <a:lnTo>
                  <a:pt x="16350249" y="5052102"/>
                </a:lnTo>
                <a:lnTo>
                  <a:pt x="16347314" y="5041146"/>
                </a:lnTo>
                <a:cubicBezTo>
                  <a:pt x="16345356" y="5033840"/>
                  <a:pt x="16329767" y="5034104"/>
                  <a:pt x="16300546" y="5041934"/>
                </a:cubicBezTo>
                <a:cubicBezTo>
                  <a:pt x="16293242" y="5043891"/>
                  <a:pt x="16285936" y="5045848"/>
                  <a:pt x="16278631" y="5047806"/>
                </a:cubicBezTo>
                <a:cubicBezTo>
                  <a:pt x="16271327" y="5049763"/>
                  <a:pt x="16260371" y="5052699"/>
                  <a:pt x="16245762" y="5056613"/>
                </a:cubicBezTo>
                <a:cubicBezTo>
                  <a:pt x="16221887" y="5055181"/>
                  <a:pt x="16205810" y="5053616"/>
                  <a:pt x="16197528" y="5051920"/>
                </a:cubicBezTo>
                <a:cubicBezTo>
                  <a:pt x="16189244" y="5050226"/>
                  <a:pt x="16184122" y="5045726"/>
                  <a:pt x="16182165" y="5038420"/>
                </a:cubicBezTo>
                <a:lnTo>
                  <a:pt x="16176295" y="5016507"/>
                </a:lnTo>
                <a:close/>
                <a:moveTo>
                  <a:pt x="777637" y="5009757"/>
                </a:moveTo>
                <a:cubicBezTo>
                  <a:pt x="777637" y="5009757"/>
                  <a:pt x="773985" y="5010735"/>
                  <a:pt x="766680" y="5012692"/>
                </a:cubicBezTo>
                <a:cubicBezTo>
                  <a:pt x="759375" y="5014650"/>
                  <a:pt x="755722" y="5015629"/>
                  <a:pt x="755722" y="5015629"/>
                </a:cubicBezTo>
                <a:cubicBezTo>
                  <a:pt x="757679" y="5022932"/>
                  <a:pt x="762311" y="5025606"/>
                  <a:pt x="769616" y="5023649"/>
                </a:cubicBezTo>
                <a:cubicBezTo>
                  <a:pt x="776921" y="5021691"/>
                  <a:pt x="780573" y="5020713"/>
                  <a:pt x="780573" y="5020713"/>
                </a:cubicBezTo>
                <a:cubicBezTo>
                  <a:pt x="780573" y="5020713"/>
                  <a:pt x="779594" y="5017060"/>
                  <a:pt x="777637" y="5009757"/>
                </a:cubicBezTo>
                <a:close/>
                <a:moveTo>
                  <a:pt x="492840" y="5009732"/>
                </a:moveTo>
                <a:cubicBezTo>
                  <a:pt x="491014" y="5010221"/>
                  <a:pt x="488764" y="5012781"/>
                  <a:pt x="486089" y="5017412"/>
                </a:cubicBezTo>
                <a:lnTo>
                  <a:pt x="497046" y="5014476"/>
                </a:lnTo>
                <a:cubicBezTo>
                  <a:pt x="496068" y="5010824"/>
                  <a:pt x="494665" y="5009243"/>
                  <a:pt x="492840" y="5009732"/>
                </a:cubicBezTo>
                <a:close/>
                <a:moveTo>
                  <a:pt x="17078722" y="5009581"/>
                </a:moveTo>
                <a:cubicBezTo>
                  <a:pt x="17080680" y="5016885"/>
                  <a:pt x="17081658" y="5020538"/>
                  <a:pt x="17081658" y="5020538"/>
                </a:cubicBezTo>
                <a:cubicBezTo>
                  <a:pt x="17081658" y="5020538"/>
                  <a:pt x="17079832" y="5021027"/>
                  <a:pt x="17076182" y="5022005"/>
                </a:cubicBezTo>
                <a:cubicBezTo>
                  <a:pt x="17072528" y="5022985"/>
                  <a:pt x="17070214" y="5021647"/>
                  <a:pt x="17069236" y="5017994"/>
                </a:cubicBezTo>
                <a:cubicBezTo>
                  <a:pt x="17068258" y="5014342"/>
                  <a:pt x="17071418" y="5011538"/>
                  <a:pt x="17078722" y="5009581"/>
                </a:cubicBezTo>
                <a:close/>
                <a:moveTo>
                  <a:pt x="2600596" y="5008670"/>
                </a:moveTo>
                <a:cubicBezTo>
                  <a:pt x="2598768" y="5009160"/>
                  <a:pt x="2598347" y="5011231"/>
                  <a:pt x="2599325" y="5014883"/>
                </a:cubicBezTo>
                <a:lnTo>
                  <a:pt x="2610283" y="5011947"/>
                </a:lnTo>
                <a:cubicBezTo>
                  <a:pt x="2605650" y="5009274"/>
                  <a:pt x="2602422" y="5008181"/>
                  <a:pt x="2600596" y="5008670"/>
                </a:cubicBezTo>
                <a:close/>
                <a:moveTo>
                  <a:pt x="1417379" y="5008625"/>
                </a:moveTo>
                <a:cubicBezTo>
                  <a:pt x="1412748" y="5005950"/>
                  <a:pt x="1404954" y="5006082"/>
                  <a:pt x="1393997" y="5009018"/>
                </a:cubicBezTo>
                <a:cubicBezTo>
                  <a:pt x="1383039" y="5011954"/>
                  <a:pt x="1378542" y="5017075"/>
                  <a:pt x="1380498" y="5024380"/>
                </a:cubicBezTo>
                <a:lnTo>
                  <a:pt x="1394390" y="5032401"/>
                </a:lnTo>
                <a:cubicBezTo>
                  <a:pt x="1401695" y="5030443"/>
                  <a:pt x="1409000" y="5028486"/>
                  <a:pt x="1416305" y="5026529"/>
                </a:cubicBezTo>
                <a:cubicBezTo>
                  <a:pt x="1421653" y="5017266"/>
                  <a:pt x="1422011" y="5011299"/>
                  <a:pt x="1417379" y="5008625"/>
                </a:cubicBezTo>
                <a:close/>
                <a:moveTo>
                  <a:pt x="1176609" y="5008547"/>
                </a:moveTo>
                <a:lnTo>
                  <a:pt x="1193437" y="5027526"/>
                </a:lnTo>
                <a:cubicBezTo>
                  <a:pt x="1200742" y="5025569"/>
                  <a:pt x="1203416" y="5020938"/>
                  <a:pt x="1201459" y="5013633"/>
                </a:cubicBezTo>
                <a:cubicBezTo>
                  <a:pt x="1201459" y="5013633"/>
                  <a:pt x="1199142" y="5012297"/>
                  <a:pt x="1194512" y="5009622"/>
                </a:cubicBezTo>
                <a:cubicBezTo>
                  <a:pt x="1189881" y="5006948"/>
                  <a:pt x="1183914" y="5006590"/>
                  <a:pt x="1176609" y="5008547"/>
                </a:cubicBezTo>
                <a:close/>
                <a:moveTo>
                  <a:pt x="1352711" y="5008337"/>
                </a:moveTo>
                <a:cubicBezTo>
                  <a:pt x="1352711" y="5008337"/>
                  <a:pt x="1349059" y="5009315"/>
                  <a:pt x="1341753" y="5011273"/>
                </a:cubicBezTo>
                <a:cubicBezTo>
                  <a:pt x="1343710" y="5018578"/>
                  <a:pt x="1347005" y="5023566"/>
                  <a:pt x="1351636" y="5026241"/>
                </a:cubicBezTo>
                <a:cubicBezTo>
                  <a:pt x="1356269" y="5028915"/>
                  <a:pt x="1358094" y="5028426"/>
                  <a:pt x="1357115" y="5024773"/>
                </a:cubicBezTo>
                <a:cubicBezTo>
                  <a:pt x="1356136" y="5021120"/>
                  <a:pt x="1354668" y="5015642"/>
                  <a:pt x="1352711" y="5008337"/>
                </a:cubicBezTo>
                <a:close/>
                <a:moveTo>
                  <a:pt x="17524462" y="5007585"/>
                </a:moveTo>
                <a:cubicBezTo>
                  <a:pt x="17531764" y="5005628"/>
                  <a:pt x="17536394" y="5008302"/>
                  <a:pt x="17538352" y="5015606"/>
                </a:cubicBezTo>
                <a:cubicBezTo>
                  <a:pt x="17538352" y="5015606"/>
                  <a:pt x="17534700" y="5016585"/>
                  <a:pt x="17527398" y="5018541"/>
                </a:cubicBezTo>
                <a:cubicBezTo>
                  <a:pt x="17520092" y="5020499"/>
                  <a:pt x="17516436" y="5021478"/>
                  <a:pt x="17516436" y="5021478"/>
                </a:cubicBezTo>
                <a:cubicBezTo>
                  <a:pt x="17521786" y="5012216"/>
                  <a:pt x="17524462" y="5007585"/>
                  <a:pt x="17524462" y="5007585"/>
                </a:cubicBezTo>
                <a:close/>
                <a:moveTo>
                  <a:pt x="7710618" y="5006625"/>
                </a:moveTo>
                <a:lnTo>
                  <a:pt x="7703216" y="5020855"/>
                </a:lnTo>
                <a:cubicBezTo>
                  <a:pt x="7696002" y="5023132"/>
                  <a:pt x="7687653" y="5021802"/>
                  <a:pt x="7678164" y="5016866"/>
                </a:cubicBezTo>
                <a:cubicBezTo>
                  <a:pt x="7685375" y="5014591"/>
                  <a:pt x="7690787" y="5012884"/>
                  <a:pt x="7694392" y="5011746"/>
                </a:cubicBezTo>
                <a:cubicBezTo>
                  <a:pt x="7698001" y="5010607"/>
                  <a:pt x="7703404" y="5008902"/>
                  <a:pt x="7710618" y="5006625"/>
                </a:cubicBezTo>
                <a:close/>
                <a:moveTo>
                  <a:pt x="14215602" y="5006624"/>
                </a:moveTo>
                <a:lnTo>
                  <a:pt x="14208201" y="5020855"/>
                </a:lnTo>
                <a:cubicBezTo>
                  <a:pt x="14200988" y="5023133"/>
                  <a:pt x="14192640" y="5021803"/>
                  <a:pt x="14183150" y="5016866"/>
                </a:cubicBezTo>
                <a:cubicBezTo>
                  <a:pt x="14190361" y="5014590"/>
                  <a:pt x="14195771" y="5012884"/>
                  <a:pt x="14199378" y="5011744"/>
                </a:cubicBezTo>
                <a:cubicBezTo>
                  <a:pt x="14202982" y="5010607"/>
                  <a:pt x="14208391" y="5008901"/>
                  <a:pt x="14215602" y="5006624"/>
                </a:cubicBezTo>
                <a:close/>
                <a:moveTo>
                  <a:pt x="3419181" y="5006594"/>
                </a:moveTo>
                <a:cubicBezTo>
                  <a:pt x="3421138" y="5013899"/>
                  <a:pt x="3425769" y="5016574"/>
                  <a:pt x="3433075" y="5014616"/>
                </a:cubicBezTo>
                <a:cubicBezTo>
                  <a:pt x="3440380" y="5012659"/>
                  <a:pt x="3444032" y="5011680"/>
                  <a:pt x="3444032" y="5011680"/>
                </a:cubicBezTo>
                <a:lnTo>
                  <a:pt x="3436011" y="5025573"/>
                </a:lnTo>
                <a:lnTo>
                  <a:pt x="3438948" y="5036530"/>
                </a:lnTo>
                <a:lnTo>
                  <a:pt x="3427989" y="5039466"/>
                </a:lnTo>
                <a:lnTo>
                  <a:pt x="3414096" y="5031445"/>
                </a:lnTo>
                <a:lnTo>
                  <a:pt x="3403138" y="5034381"/>
                </a:lnTo>
                <a:cubicBezTo>
                  <a:pt x="3410445" y="5032423"/>
                  <a:pt x="3413117" y="5027792"/>
                  <a:pt x="3411161" y="5020488"/>
                </a:cubicBezTo>
                <a:close/>
                <a:moveTo>
                  <a:pt x="14405758" y="5006089"/>
                </a:moveTo>
                <a:cubicBezTo>
                  <a:pt x="14422457" y="5008749"/>
                  <a:pt x="14430811" y="5010079"/>
                  <a:pt x="14430811" y="5010079"/>
                </a:cubicBezTo>
                <a:lnTo>
                  <a:pt x="14423406" y="5024310"/>
                </a:lnTo>
                <a:lnTo>
                  <a:pt x="14409174" y="5016906"/>
                </a:lnTo>
                <a:lnTo>
                  <a:pt x="14384123" y="5012917"/>
                </a:lnTo>
                <a:close/>
                <a:moveTo>
                  <a:pt x="7900775" y="5006089"/>
                </a:moveTo>
                <a:cubicBezTo>
                  <a:pt x="7917474" y="5008748"/>
                  <a:pt x="7925826" y="5010079"/>
                  <a:pt x="7925826" y="5010079"/>
                </a:cubicBezTo>
                <a:lnTo>
                  <a:pt x="7918421" y="5024311"/>
                </a:lnTo>
                <a:lnTo>
                  <a:pt x="7904190" y="5016907"/>
                </a:lnTo>
                <a:lnTo>
                  <a:pt x="7879138" y="5012918"/>
                </a:lnTo>
                <a:close/>
                <a:moveTo>
                  <a:pt x="2725728" y="5004502"/>
                </a:moveTo>
                <a:lnTo>
                  <a:pt x="2728662" y="5015459"/>
                </a:lnTo>
                <a:lnTo>
                  <a:pt x="2706748" y="5021331"/>
                </a:lnTo>
                <a:cubicBezTo>
                  <a:pt x="2712097" y="5012068"/>
                  <a:pt x="2718423" y="5006459"/>
                  <a:pt x="2725728" y="5004502"/>
                </a:cubicBezTo>
                <a:close/>
                <a:moveTo>
                  <a:pt x="2819256" y="5002927"/>
                </a:moveTo>
                <a:lnTo>
                  <a:pt x="2786385" y="5011735"/>
                </a:lnTo>
                <a:lnTo>
                  <a:pt x="2764469" y="5017607"/>
                </a:lnTo>
                <a:lnTo>
                  <a:pt x="2750578" y="5009587"/>
                </a:lnTo>
                <a:cubicBezTo>
                  <a:pt x="2757883" y="5007629"/>
                  <a:pt x="2769331" y="5006519"/>
                  <a:pt x="2784918" y="5006258"/>
                </a:cubicBezTo>
                <a:cubicBezTo>
                  <a:pt x="2800506" y="5005995"/>
                  <a:pt x="2811951" y="5004885"/>
                  <a:pt x="2819256" y="5002927"/>
                </a:cubicBezTo>
                <a:close/>
                <a:moveTo>
                  <a:pt x="11483133" y="5002602"/>
                </a:moveTo>
                <a:cubicBezTo>
                  <a:pt x="11492716" y="5001560"/>
                  <a:pt x="11507661" y="5001800"/>
                  <a:pt x="11527965" y="5003322"/>
                </a:cubicBezTo>
                <a:lnTo>
                  <a:pt x="11545613" y="5021543"/>
                </a:lnTo>
                <a:cubicBezTo>
                  <a:pt x="11500065" y="5027988"/>
                  <a:pt x="11475016" y="5023996"/>
                  <a:pt x="11470463" y="5009575"/>
                </a:cubicBezTo>
                <a:cubicBezTo>
                  <a:pt x="11469325" y="5005969"/>
                  <a:pt x="11473549" y="5003644"/>
                  <a:pt x="11483133" y="5002602"/>
                </a:cubicBezTo>
                <a:close/>
                <a:moveTo>
                  <a:pt x="17240932" y="5001348"/>
                </a:moveTo>
                <a:cubicBezTo>
                  <a:pt x="17233628" y="5003305"/>
                  <a:pt x="17229978" y="5004283"/>
                  <a:pt x="17229978" y="5004283"/>
                </a:cubicBezTo>
                <a:cubicBezTo>
                  <a:pt x="17222672" y="5006241"/>
                  <a:pt x="17219018" y="5007220"/>
                  <a:pt x="17219018" y="5007220"/>
                </a:cubicBezTo>
                <a:cubicBezTo>
                  <a:pt x="17224628" y="5013546"/>
                  <a:pt x="17229504" y="5017134"/>
                  <a:pt x="17233646" y="5017982"/>
                </a:cubicBezTo>
                <a:cubicBezTo>
                  <a:pt x="17237788" y="5018829"/>
                  <a:pt x="17241196" y="5016937"/>
                  <a:pt x="17243868" y="5012305"/>
                </a:cubicBezTo>
                <a:close/>
                <a:moveTo>
                  <a:pt x="328965" y="5000793"/>
                </a:moveTo>
                <a:cubicBezTo>
                  <a:pt x="328965" y="5000793"/>
                  <a:pt x="333596" y="5003468"/>
                  <a:pt x="342858" y="5008815"/>
                </a:cubicBezTo>
                <a:cubicBezTo>
                  <a:pt x="350163" y="5006858"/>
                  <a:pt x="349674" y="5005033"/>
                  <a:pt x="341390" y="5003336"/>
                </a:cubicBezTo>
                <a:cubicBezTo>
                  <a:pt x="333106" y="5001640"/>
                  <a:pt x="328965" y="5000793"/>
                  <a:pt x="328965" y="5000793"/>
                </a:cubicBezTo>
                <a:close/>
                <a:moveTo>
                  <a:pt x="1033377" y="4999951"/>
                </a:moveTo>
                <a:cubicBezTo>
                  <a:pt x="1026072" y="5001908"/>
                  <a:pt x="1022910" y="5004712"/>
                  <a:pt x="1023888" y="5008364"/>
                </a:cubicBezTo>
                <a:cubicBezTo>
                  <a:pt x="1024867" y="5012018"/>
                  <a:pt x="1029008" y="5012865"/>
                  <a:pt x="1036313" y="5010908"/>
                </a:cubicBezTo>
                <a:cubicBezTo>
                  <a:pt x="1043618" y="5008950"/>
                  <a:pt x="1051902" y="5010646"/>
                  <a:pt x="1061164" y="5015994"/>
                </a:cubicBezTo>
                <a:cubicBezTo>
                  <a:pt x="1061164" y="5015994"/>
                  <a:pt x="1065305" y="5016841"/>
                  <a:pt x="1073588" y="5018535"/>
                </a:cubicBezTo>
                <a:cubicBezTo>
                  <a:pt x="1081872" y="5020231"/>
                  <a:pt x="1089666" y="5020100"/>
                  <a:pt x="1096971" y="5018142"/>
                </a:cubicBezTo>
                <a:cubicBezTo>
                  <a:pt x="1104276" y="5016185"/>
                  <a:pt x="1111581" y="5014228"/>
                  <a:pt x="1118886" y="5012270"/>
                </a:cubicBezTo>
                <a:cubicBezTo>
                  <a:pt x="1118886" y="5012270"/>
                  <a:pt x="1114744" y="5011423"/>
                  <a:pt x="1106460" y="5009727"/>
                </a:cubicBezTo>
                <a:cubicBezTo>
                  <a:pt x="1098176" y="5008033"/>
                  <a:pt x="1090384" y="5008164"/>
                  <a:pt x="1083079" y="5010122"/>
                </a:cubicBezTo>
                <a:cubicBezTo>
                  <a:pt x="1066512" y="5006731"/>
                  <a:pt x="1055911" y="5003699"/>
                  <a:pt x="1051281" y="5001024"/>
                </a:cubicBezTo>
                <a:cubicBezTo>
                  <a:pt x="1046650" y="4998351"/>
                  <a:pt x="1040682" y="4997994"/>
                  <a:pt x="1033377" y="4999951"/>
                </a:cubicBezTo>
                <a:close/>
                <a:moveTo>
                  <a:pt x="7958278" y="4999837"/>
                </a:moveTo>
                <a:cubicBezTo>
                  <a:pt x="7960557" y="5007047"/>
                  <a:pt x="7960458" y="5013027"/>
                  <a:pt x="7957991" y="5017771"/>
                </a:cubicBezTo>
                <a:cubicBezTo>
                  <a:pt x="7955524" y="5022515"/>
                  <a:pt x="7954288" y="5024886"/>
                  <a:pt x="7954288" y="5024886"/>
                </a:cubicBezTo>
                <a:cubicBezTo>
                  <a:pt x="7947078" y="5027163"/>
                  <a:pt x="7942333" y="5024695"/>
                  <a:pt x="7940059" y="5017481"/>
                </a:cubicBezTo>
                <a:cubicBezTo>
                  <a:pt x="7944992" y="5007995"/>
                  <a:pt x="7951069" y="5002110"/>
                  <a:pt x="7958278" y="4999837"/>
                </a:cubicBezTo>
                <a:close/>
                <a:moveTo>
                  <a:pt x="14463264" y="4999836"/>
                </a:moveTo>
                <a:cubicBezTo>
                  <a:pt x="14465541" y="5007048"/>
                  <a:pt x="14465442" y="5013027"/>
                  <a:pt x="14462976" y="5017772"/>
                </a:cubicBezTo>
                <a:cubicBezTo>
                  <a:pt x="14460506" y="5022515"/>
                  <a:pt x="14459273" y="5024887"/>
                  <a:pt x="14459273" y="5024887"/>
                </a:cubicBezTo>
                <a:cubicBezTo>
                  <a:pt x="14452059" y="5027162"/>
                  <a:pt x="14447316" y="5024695"/>
                  <a:pt x="14445041" y="5017483"/>
                </a:cubicBezTo>
                <a:cubicBezTo>
                  <a:pt x="14449976" y="5007995"/>
                  <a:pt x="14456051" y="5002112"/>
                  <a:pt x="14463264" y="4999836"/>
                </a:cubicBezTo>
                <a:close/>
                <a:moveTo>
                  <a:pt x="7398628" y="4998028"/>
                </a:moveTo>
                <a:lnTo>
                  <a:pt x="7402042" y="5008847"/>
                </a:lnTo>
                <a:cubicBezTo>
                  <a:pt x="7402042" y="5008847"/>
                  <a:pt x="7398440" y="5009984"/>
                  <a:pt x="7391226" y="5012261"/>
                </a:cubicBezTo>
                <a:close/>
                <a:moveTo>
                  <a:pt x="14283927" y="4996958"/>
                </a:moveTo>
                <a:cubicBezTo>
                  <a:pt x="14300624" y="4999619"/>
                  <a:pt x="14318558" y="4999906"/>
                  <a:pt x="14337727" y="4997822"/>
                </a:cubicBezTo>
                <a:cubicBezTo>
                  <a:pt x="14356894" y="4995738"/>
                  <a:pt x="14367047" y="4996499"/>
                  <a:pt x="14368185" y="5000105"/>
                </a:cubicBezTo>
                <a:cubicBezTo>
                  <a:pt x="14369322" y="5003710"/>
                  <a:pt x="14369892" y="5005514"/>
                  <a:pt x="14369892" y="5005514"/>
                </a:cubicBezTo>
                <a:cubicBezTo>
                  <a:pt x="14360211" y="5012533"/>
                  <a:pt x="14351767" y="5017182"/>
                  <a:pt x="14344555" y="5019457"/>
                </a:cubicBezTo>
                <a:cubicBezTo>
                  <a:pt x="14337341" y="5021733"/>
                  <a:pt x="14331363" y="5021637"/>
                  <a:pt x="14326624" y="5019170"/>
                </a:cubicBezTo>
                <a:lnTo>
                  <a:pt x="14310343" y="5015277"/>
                </a:lnTo>
                <a:lnTo>
                  <a:pt x="14299993" y="5018050"/>
                </a:lnTo>
                <a:lnTo>
                  <a:pt x="14298491" y="5012443"/>
                </a:lnTo>
                <a:lnTo>
                  <a:pt x="14294457" y="5011478"/>
                </a:lnTo>
                <a:cubicBezTo>
                  <a:pt x="14282500" y="5011286"/>
                  <a:pt x="14272915" y="5012329"/>
                  <a:pt x="14265705" y="5014604"/>
                </a:cubicBezTo>
                <a:lnTo>
                  <a:pt x="14240654" y="5010614"/>
                </a:lnTo>
                <a:cubicBezTo>
                  <a:pt x="14240654" y="5010614"/>
                  <a:pt x="14244259" y="5009475"/>
                  <a:pt x="14251471" y="5007201"/>
                </a:cubicBezTo>
                <a:close/>
                <a:moveTo>
                  <a:pt x="7778941" y="4996957"/>
                </a:moveTo>
                <a:cubicBezTo>
                  <a:pt x="7795638" y="4999618"/>
                  <a:pt x="7813571" y="4999907"/>
                  <a:pt x="7832741" y="4997823"/>
                </a:cubicBezTo>
                <a:cubicBezTo>
                  <a:pt x="7851909" y="4995737"/>
                  <a:pt x="7862062" y="4996500"/>
                  <a:pt x="7863199" y="5000104"/>
                </a:cubicBezTo>
                <a:cubicBezTo>
                  <a:pt x="7864341" y="5003709"/>
                  <a:pt x="7864908" y="5005514"/>
                  <a:pt x="7864908" y="5005514"/>
                </a:cubicBezTo>
                <a:cubicBezTo>
                  <a:pt x="7855227" y="5012533"/>
                  <a:pt x="7846783" y="5017181"/>
                  <a:pt x="7839570" y="5019456"/>
                </a:cubicBezTo>
                <a:cubicBezTo>
                  <a:pt x="7832355" y="5021733"/>
                  <a:pt x="7826379" y="5021638"/>
                  <a:pt x="7821635" y="5019170"/>
                </a:cubicBezTo>
                <a:cubicBezTo>
                  <a:pt x="7812154" y="5014232"/>
                  <a:pt x="7801425" y="5011670"/>
                  <a:pt x="7789469" y="5011478"/>
                </a:cubicBezTo>
                <a:cubicBezTo>
                  <a:pt x="7777517" y="5011285"/>
                  <a:pt x="7767933" y="5012327"/>
                  <a:pt x="7760722" y="5014603"/>
                </a:cubicBezTo>
                <a:lnTo>
                  <a:pt x="7735669" y="5010613"/>
                </a:lnTo>
                <a:cubicBezTo>
                  <a:pt x="7735669" y="5010613"/>
                  <a:pt x="7739271" y="5009477"/>
                  <a:pt x="7746485" y="5007200"/>
                </a:cubicBezTo>
                <a:close/>
                <a:moveTo>
                  <a:pt x="253182" y="4996694"/>
                </a:moveTo>
                <a:cubicBezTo>
                  <a:pt x="248088" y="4995490"/>
                  <a:pt x="243921" y="4995689"/>
                  <a:pt x="240680" y="4997291"/>
                </a:cubicBezTo>
                <a:cubicBezTo>
                  <a:pt x="238521" y="4998360"/>
                  <a:pt x="236772" y="5000051"/>
                  <a:pt x="235434" y="5002367"/>
                </a:cubicBezTo>
                <a:cubicBezTo>
                  <a:pt x="230086" y="5011629"/>
                  <a:pt x="231555" y="5017108"/>
                  <a:pt x="239839" y="5018804"/>
                </a:cubicBezTo>
                <a:cubicBezTo>
                  <a:pt x="248122" y="5020498"/>
                  <a:pt x="251286" y="5017694"/>
                  <a:pt x="249328" y="5010388"/>
                </a:cubicBezTo>
                <a:cubicBezTo>
                  <a:pt x="249328" y="5010388"/>
                  <a:pt x="251154" y="5009899"/>
                  <a:pt x="254806" y="5008921"/>
                </a:cubicBezTo>
                <a:cubicBezTo>
                  <a:pt x="258459" y="5007942"/>
                  <a:pt x="261264" y="5011106"/>
                  <a:pt x="263221" y="5018410"/>
                </a:cubicBezTo>
                <a:cubicBezTo>
                  <a:pt x="277831" y="5014495"/>
                  <a:pt x="285136" y="5012537"/>
                  <a:pt x="285136" y="5012537"/>
                </a:cubicBezTo>
                <a:cubicBezTo>
                  <a:pt x="285136" y="5012537"/>
                  <a:pt x="280504" y="5009865"/>
                  <a:pt x="271242" y="5004517"/>
                </a:cubicBezTo>
                <a:cubicBezTo>
                  <a:pt x="264295" y="5000506"/>
                  <a:pt x="258275" y="4997898"/>
                  <a:pt x="253182" y="4996694"/>
                </a:cubicBezTo>
                <a:close/>
                <a:moveTo>
                  <a:pt x="718251" y="4996308"/>
                </a:moveTo>
                <a:cubicBezTo>
                  <a:pt x="704488" y="4996082"/>
                  <a:pt x="684824" y="4999394"/>
                  <a:pt x="659257" y="5006245"/>
                </a:cubicBezTo>
                <a:cubicBezTo>
                  <a:pt x="651952" y="5008202"/>
                  <a:pt x="649278" y="5012832"/>
                  <a:pt x="651236" y="5020137"/>
                </a:cubicBezTo>
                <a:lnTo>
                  <a:pt x="648300" y="5009181"/>
                </a:lnTo>
                <a:cubicBezTo>
                  <a:pt x="631733" y="5005790"/>
                  <a:pt x="612492" y="5007031"/>
                  <a:pt x="590576" y="5012903"/>
                </a:cubicBezTo>
                <a:lnTo>
                  <a:pt x="568662" y="5018774"/>
                </a:lnTo>
                <a:cubicBezTo>
                  <a:pt x="570620" y="5026080"/>
                  <a:pt x="564294" y="5031690"/>
                  <a:pt x="549684" y="5035605"/>
                </a:cubicBezTo>
                <a:cubicBezTo>
                  <a:pt x="535074" y="5039520"/>
                  <a:pt x="524118" y="5042455"/>
                  <a:pt x="516812" y="5044413"/>
                </a:cubicBezTo>
                <a:cubicBezTo>
                  <a:pt x="500245" y="5041022"/>
                  <a:pt x="483678" y="5037631"/>
                  <a:pt x="467111" y="5034242"/>
                </a:cubicBezTo>
                <a:cubicBezTo>
                  <a:pt x="459806" y="5036199"/>
                  <a:pt x="450186" y="5036820"/>
                  <a:pt x="438250" y="5036102"/>
                </a:cubicBezTo>
                <a:cubicBezTo>
                  <a:pt x="426313" y="5035386"/>
                  <a:pt x="416693" y="5036007"/>
                  <a:pt x="409388" y="5037964"/>
                </a:cubicBezTo>
                <a:lnTo>
                  <a:pt x="351666" y="5041687"/>
                </a:lnTo>
                <a:cubicBezTo>
                  <a:pt x="351666" y="5041687"/>
                  <a:pt x="347035" y="5039012"/>
                  <a:pt x="337773" y="5033665"/>
                </a:cubicBezTo>
                <a:lnTo>
                  <a:pt x="329751" y="5047559"/>
                </a:lnTo>
                <a:lnTo>
                  <a:pt x="351666" y="5041687"/>
                </a:lnTo>
                <a:cubicBezTo>
                  <a:pt x="353624" y="5048992"/>
                  <a:pt x="361907" y="5050687"/>
                  <a:pt x="376517" y="5046772"/>
                </a:cubicBezTo>
                <a:lnTo>
                  <a:pt x="412325" y="5048922"/>
                </a:lnTo>
                <a:cubicBezTo>
                  <a:pt x="414282" y="5056225"/>
                  <a:pt x="424880" y="5059258"/>
                  <a:pt x="444122" y="5058017"/>
                </a:cubicBezTo>
                <a:cubicBezTo>
                  <a:pt x="463362" y="5056776"/>
                  <a:pt x="480288" y="5054199"/>
                  <a:pt x="494898" y="5050285"/>
                </a:cubicBezTo>
                <a:cubicBezTo>
                  <a:pt x="494898" y="5050285"/>
                  <a:pt x="499039" y="5051132"/>
                  <a:pt x="507322" y="5052826"/>
                </a:cubicBezTo>
                <a:cubicBezTo>
                  <a:pt x="515606" y="5054523"/>
                  <a:pt x="519748" y="5055369"/>
                  <a:pt x="519748" y="5055369"/>
                </a:cubicBezTo>
                <a:lnTo>
                  <a:pt x="533641" y="5063390"/>
                </a:lnTo>
                <a:lnTo>
                  <a:pt x="511726" y="5069262"/>
                </a:lnTo>
                <a:cubicBezTo>
                  <a:pt x="502464" y="5063916"/>
                  <a:pt x="493691" y="5060395"/>
                  <a:pt x="485407" y="5058698"/>
                </a:cubicBezTo>
                <a:cubicBezTo>
                  <a:pt x="477124" y="5057004"/>
                  <a:pt x="473961" y="5059809"/>
                  <a:pt x="475919" y="5067113"/>
                </a:cubicBezTo>
                <a:lnTo>
                  <a:pt x="464962" y="5070049"/>
                </a:lnTo>
                <a:cubicBezTo>
                  <a:pt x="463005" y="5062744"/>
                  <a:pt x="458373" y="5060072"/>
                  <a:pt x="451068" y="5062029"/>
                </a:cubicBezTo>
                <a:cubicBezTo>
                  <a:pt x="431110" y="5075204"/>
                  <a:pt x="408218" y="5077424"/>
                  <a:pt x="382389" y="5068686"/>
                </a:cubicBezTo>
                <a:cubicBezTo>
                  <a:pt x="382389" y="5068686"/>
                  <a:pt x="378736" y="5069665"/>
                  <a:pt x="371431" y="5071622"/>
                </a:cubicBezTo>
                <a:lnTo>
                  <a:pt x="360474" y="5074558"/>
                </a:lnTo>
                <a:lnTo>
                  <a:pt x="321731" y="5061452"/>
                </a:lnTo>
                <a:lnTo>
                  <a:pt x="327603" y="5083366"/>
                </a:lnTo>
                <a:cubicBezTo>
                  <a:pt x="342211" y="5079452"/>
                  <a:pt x="350007" y="5079320"/>
                  <a:pt x="350986" y="5082973"/>
                </a:cubicBezTo>
                <a:cubicBezTo>
                  <a:pt x="351964" y="5086625"/>
                  <a:pt x="358421" y="5088810"/>
                  <a:pt x="370357" y="5089526"/>
                </a:cubicBezTo>
                <a:cubicBezTo>
                  <a:pt x="382293" y="5090244"/>
                  <a:pt x="391913" y="5089623"/>
                  <a:pt x="399217" y="5087665"/>
                </a:cubicBezTo>
                <a:cubicBezTo>
                  <a:pt x="406523" y="5085708"/>
                  <a:pt x="412491" y="5086066"/>
                  <a:pt x="417121" y="5088741"/>
                </a:cubicBezTo>
                <a:cubicBezTo>
                  <a:pt x="421753" y="5091413"/>
                  <a:pt x="424068" y="5092750"/>
                  <a:pt x="424068" y="5092750"/>
                </a:cubicBezTo>
                <a:cubicBezTo>
                  <a:pt x="440635" y="5096140"/>
                  <a:pt x="448919" y="5097836"/>
                  <a:pt x="448919" y="5097836"/>
                </a:cubicBezTo>
                <a:cubicBezTo>
                  <a:pt x="456224" y="5095879"/>
                  <a:pt x="459876" y="5094900"/>
                  <a:pt x="459876" y="5094900"/>
                </a:cubicBezTo>
                <a:lnTo>
                  <a:pt x="517598" y="5091177"/>
                </a:lnTo>
                <a:cubicBezTo>
                  <a:pt x="515641" y="5083872"/>
                  <a:pt x="516490" y="5079731"/>
                  <a:pt x="520141" y="5078752"/>
                </a:cubicBezTo>
                <a:cubicBezTo>
                  <a:pt x="523793" y="5077774"/>
                  <a:pt x="526599" y="5080936"/>
                  <a:pt x="528556" y="5088241"/>
                </a:cubicBezTo>
                <a:cubicBezTo>
                  <a:pt x="532471" y="5102851"/>
                  <a:pt x="552690" y="5105262"/>
                  <a:pt x="589214" y="5095476"/>
                </a:cubicBezTo>
                <a:lnTo>
                  <a:pt x="611128" y="5089604"/>
                </a:lnTo>
                <a:lnTo>
                  <a:pt x="597235" y="5081583"/>
                </a:lnTo>
                <a:lnTo>
                  <a:pt x="605256" y="5067689"/>
                </a:lnTo>
                <a:cubicBezTo>
                  <a:pt x="607213" y="5074994"/>
                  <a:pt x="619639" y="5077537"/>
                  <a:pt x="642533" y="5075316"/>
                </a:cubicBezTo>
                <a:cubicBezTo>
                  <a:pt x="665426" y="5073098"/>
                  <a:pt x="684178" y="5070030"/>
                  <a:pt x="698787" y="5066116"/>
                </a:cubicBezTo>
                <a:cubicBezTo>
                  <a:pt x="713397" y="5062201"/>
                  <a:pt x="724354" y="5059265"/>
                  <a:pt x="731659" y="5057308"/>
                </a:cubicBezTo>
                <a:cubicBezTo>
                  <a:pt x="731659" y="5057308"/>
                  <a:pt x="729343" y="5055971"/>
                  <a:pt x="724711" y="5053297"/>
                </a:cubicBezTo>
                <a:cubicBezTo>
                  <a:pt x="720081" y="5050624"/>
                  <a:pt x="714113" y="5050266"/>
                  <a:pt x="706808" y="5052223"/>
                </a:cubicBezTo>
                <a:lnTo>
                  <a:pt x="692915" y="5044201"/>
                </a:lnTo>
                <a:lnTo>
                  <a:pt x="660044" y="5053009"/>
                </a:lnTo>
                <a:cubicBezTo>
                  <a:pt x="656652" y="5069577"/>
                  <a:pt x="648370" y="5067882"/>
                  <a:pt x="635193" y="5047924"/>
                </a:cubicBezTo>
                <a:lnTo>
                  <a:pt x="610342" y="5042838"/>
                </a:lnTo>
                <a:cubicBezTo>
                  <a:pt x="612299" y="5050143"/>
                  <a:pt x="611941" y="5056111"/>
                  <a:pt x="609267" y="5060742"/>
                </a:cubicBezTo>
                <a:cubicBezTo>
                  <a:pt x="606594" y="5065374"/>
                  <a:pt x="604277" y="5064036"/>
                  <a:pt x="602320" y="5056733"/>
                </a:cubicBezTo>
                <a:cubicBezTo>
                  <a:pt x="600363" y="5049428"/>
                  <a:pt x="599384" y="5045774"/>
                  <a:pt x="599384" y="5045774"/>
                </a:cubicBezTo>
                <a:lnTo>
                  <a:pt x="585491" y="5037753"/>
                </a:lnTo>
                <a:cubicBezTo>
                  <a:pt x="578186" y="5039711"/>
                  <a:pt x="577207" y="5036058"/>
                  <a:pt x="582556" y="5026797"/>
                </a:cubicBezTo>
                <a:lnTo>
                  <a:pt x="604470" y="5020925"/>
                </a:lnTo>
                <a:cubicBezTo>
                  <a:pt x="606427" y="5028228"/>
                  <a:pt x="622016" y="5027967"/>
                  <a:pt x="651236" y="5020137"/>
                </a:cubicBezTo>
                <a:cubicBezTo>
                  <a:pt x="651236" y="5020137"/>
                  <a:pt x="652214" y="5023790"/>
                  <a:pt x="654172" y="5031094"/>
                </a:cubicBezTo>
                <a:cubicBezTo>
                  <a:pt x="654172" y="5031094"/>
                  <a:pt x="658312" y="5031941"/>
                  <a:pt x="666596" y="5033637"/>
                </a:cubicBezTo>
                <a:cubicBezTo>
                  <a:pt x="674880" y="5035333"/>
                  <a:pt x="679021" y="5036181"/>
                  <a:pt x="679021" y="5036181"/>
                </a:cubicBezTo>
                <a:cubicBezTo>
                  <a:pt x="693631" y="5032266"/>
                  <a:pt x="703251" y="5031645"/>
                  <a:pt x="707883" y="5034318"/>
                </a:cubicBezTo>
                <a:cubicBezTo>
                  <a:pt x="712513" y="5036993"/>
                  <a:pt x="719329" y="5033208"/>
                  <a:pt x="728330" y="5022968"/>
                </a:cubicBezTo>
                <a:cubicBezTo>
                  <a:pt x="737329" y="5012728"/>
                  <a:pt x="741829" y="5007606"/>
                  <a:pt x="741829" y="5007606"/>
                </a:cubicBezTo>
                <a:cubicBezTo>
                  <a:pt x="739872" y="5000301"/>
                  <a:pt x="732013" y="4996534"/>
                  <a:pt x="718251" y="4996308"/>
                </a:cubicBezTo>
                <a:close/>
                <a:moveTo>
                  <a:pt x="16429097" y="4995743"/>
                </a:moveTo>
                <a:lnTo>
                  <a:pt x="16432034" y="5006702"/>
                </a:lnTo>
                <a:cubicBezTo>
                  <a:pt x="16417424" y="5010616"/>
                  <a:pt x="16409140" y="5008921"/>
                  <a:pt x="16407182" y="5001615"/>
                </a:cubicBezTo>
                <a:close/>
                <a:moveTo>
                  <a:pt x="304115" y="4995708"/>
                </a:moveTo>
                <a:cubicBezTo>
                  <a:pt x="296810" y="4997666"/>
                  <a:pt x="291820" y="5000960"/>
                  <a:pt x="289147" y="5005592"/>
                </a:cubicBezTo>
                <a:cubicBezTo>
                  <a:pt x="286472" y="5010222"/>
                  <a:pt x="288787" y="5011559"/>
                  <a:pt x="296093" y="5009602"/>
                </a:cubicBezTo>
                <a:cubicBezTo>
                  <a:pt x="305355" y="5014949"/>
                  <a:pt x="309008" y="5013970"/>
                  <a:pt x="307051" y="5006665"/>
                </a:cubicBezTo>
                <a:cubicBezTo>
                  <a:pt x="307051" y="5006665"/>
                  <a:pt x="306072" y="5003014"/>
                  <a:pt x="304115" y="4995708"/>
                </a:cubicBezTo>
                <a:close/>
                <a:moveTo>
                  <a:pt x="14104585" y="4994079"/>
                </a:moveTo>
                <a:cubicBezTo>
                  <a:pt x="14106861" y="5001292"/>
                  <a:pt x="14111607" y="5003759"/>
                  <a:pt x="14118818" y="5001484"/>
                </a:cubicBezTo>
                <a:lnTo>
                  <a:pt x="14129636" y="4998070"/>
                </a:lnTo>
                <a:cubicBezTo>
                  <a:pt x="14130774" y="5001675"/>
                  <a:pt x="14129684" y="5004499"/>
                  <a:pt x="14126362" y="5006538"/>
                </a:cubicBezTo>
                <a:cubicBezTo>
                  <a:pt x="14123041" y="5008577"/>
                  <a:pt x="14117489" y="5009834"/>
                  <a:pt x="14109708" y="5010308"/>
                </a:cubicBezTo>
                <a:cubicBezTo>
                  <a:pt x="14094148" y="5011251"/>
                  <a:pt x="14088832" y="5006981"/>
                  <a:pt x="14093767" y="4997494"/>
                </a:cubicBezTo>
                <a:close/>
                <a:moveTo>
                  <a:pt x="7599601" y="4994079"/>
                </a:moveTo>
                <a:cubicBezTo>
                  <a:pt x="7601877" y="5001291"/>
                  <a:pt x="7606622" y="5003760"/>
                  <a:pt x="7613837" y="5001483"/>
                </a:cubicBezTo>
                <a:lnTo>
                  <a:pt x="7624649" y="4998069"/>
                </a:lnTo>
                <a:cubicBezTo>
                  <a:pt x="7625790" y="5001675"/>
                  <a:pt x="7624698" y="5004499"/>
                  <a:pt x="7621377" y="5006537"/>
                </a:cubicBezTo>
                <a:cubicBezTo>
                  <a:pt x="7618058" y="5008577"/>
                  <a:pt x="7612502" y="5009834"/>
                  <a:pt x="7604722" y="5010308"/>
                </a:cubicBezTo>
                <a:cubicBezTo>
                  <a:pt x="7589163" y="5011252"/>
                  <a:pt x="7583848" y="5006981"/>
                  <a:pt x="7588784" y="4997492"/>
                </a:cubicBezTo>
                <a:close/>
                <a:moveTo>
                  <a:pt x="16181379" y="4991656"/>
                </a:moveTo>
                <a:lnTo>
                  <a:pt x="16206229" y="4996741"/>
                </a:lnTo>
                <a:lnTo>
                  <a:pt x="16170423" y="4994592"/>
                </a:lnTo>
                <a:cubicBezTo>
                  <a:pt x="16177729" y="4992635"/>
                  <a:pt x="16181379" y="4991656"/>
                  <a:pt x="16181379" y="4991656"/>
                </a:cubicBezTo>
                <a:close/>
                <a:moveTo>
                  <a:pt x="12202851" y="4991424"/>
                </a:moveTo>
                <a:lnTo>
                  <a:pt x="12227900" y="4995414"/>
                </a:lnTo>
                <a:lnTo>
                  <a:pt x="12206263" y="5002243"/>
                </a:lnTo>
                <a:close/>
                <a:moveTo>
                  <a:pt x="5697865" y="4991424"/>
                </a:moveTo>
                <a:lnTo>
                  <a:pt x="5722918" y="4995413"/>
                </a:lnTo>
                <a:lnTo>
                  <a:pt x="5701280" y="5002241"/>
                </a:lnTo>
                <a:close/>
                <a:moveTo>
                  <a:pt x="14151272" y="4991242"/>
                </a:moveTo>
                <a:cubicBezTo>
                  <a:pt x="14160759" y="4996177"/>
                  <a:pt x="14161897" y="4999783"/>
                  <a:pt x="14154686" y="5002060"/>
                </a:cubicBezTo>
                <a:cubicBezTo>
                  <a:pt x="14147474" y="5004336"/>
                  <a:pt x="14143300" y="5003669"/>
                  <a:pt x="14142163" y="5000065"/>
                </a:cubicBezTo>
                <a:cubicBezTo>
                  <a:pt x="14141025" y="4996457"/>
                  <a:pt x="14140456" y="4994656"/>
                  <a:pt x="14140456" y="4994656"/>
                </a:cubicBezTo>
                <a:close/>
                <a:moveTo>
                  <a:pt x="7646285" y="4991242"/>
                </a:moveTo>
                <a:cubicBezTo>
                  <a:pt x="7655776" y="4996178"/>
                  <a:pt x="7656916" y="4999781"/>
                  <a:pt x="7649704" y="5002058"/>
                </a:cubicBezTo>
                <a:cubicBezTo>
                  <a:pt x="7642488" y="5004335"/>
                  <a:pt x="7638315" y="5003670"/>
                  <a:pt x="7637178" y="5000064"/>
                </a:cubicBezTo>
                <a:cubicBezTo>
                  <a:pt x="7636039" y="4996459"/>
                  <a:pt x="7635470" y="4994655"/>
                  <a:pt x="7635470" y="4994655"/>
                </a:cubicBezTo>
                <a:close/>
                <a:moveTo>
                  <a:pt x="17367334" y="4990967"/>
                </a:moveTo>
                <a:cubicBezTo>
                  <a:pt x="17360030" y="4992924"/>
                  <a:pt x="17356868" y="4995729"/>
                  <a:pt x="17357846" y="4999381"/>
                </a:cubicBezTo>
                <a:cubicBezTo>
                  <a:pt x="17358826" y="5003033"/>
                  <a:pt x="17361140" y="5004371"/>
                  <a:pt x="17364794" y="5003392"/>
                </a:cubicBezTo>
                <a:cubicBezTo>
                  <a:pt x="17368444" y="5002414"/>
                  <a:pt x="17369292" y="4998270"/>
                  <a:pt x="17367334" y="4990967"/>
                </a:cubicBezTo>
                <a:close/>
                <a:moveTo>
                  <a:pt x="13681289" y="4990872"/>
                </a:moveTo>
                <a:cubicBezTo>
                  <a:pt x="13693247" y="4991066"/>
                  <a:pt x="13699794" y="4992963"/>
                  <a:pt x="13700932" y="4996570"/>
                </a:cubicBezTo>
                <a:cubicBezTo>
                  <a:pt x="13702068" y="5000176"/>
                  <a:pt x="13691821" y="5005391"/>
                  <a:pt x="13670186" y="5012221"/>
                </a:cubicBezTo>
                <a:cubicBezTo>
                  <a:pt x="13653486" y="5009560"/>
                  <a:pt x="13641528" y="5009370"/>
                  <a:pt x="13634317" y="5011645"/>
                </a:cubicBezTo>
                <a:cubicBezTo>
                  <a:pt x="13641528" y="5009370"/>
                  <a:pt x="13646939" y="5007661"/>
                  <a:pt x="13650545" y="5006525"/>
                </a:cubicBezTo>
                <a:cubicBezTo>
                  <a:pt x="13654151" y="5005386"/>
                  <a:pt x="13654817" y="5001212"/>
                  <a:pt x="13652541" y="4993999"/>
                </a:cubicBezTo>
                <a:cubicBezTo>
                  <a:pt x="13659753" y="4991724"/>
                  <a:pt x="13669336" y="4990682"/>
                  <a:pt x="13681289" y="4990872"/>
                </a:cubicBezTo>
                <a:close/>
                <a:moveTo>
                  <a:pt x="7176307" y="4990872"/>
                </a:moveTo>
                <a:cubicBezTo>
                  <a:pt x="7188263" y="4991065"/>
                  <a:pt x="7194809" y="4992963"/>
                  <a:pt x="7195947" y="4996569"/>
                </a:cubicBezTo>
                <a:cubicBezTo>
                  <a:pt x="7197086" y="5000174"/>
                  <a:pt x="7186835" y="5005391"/>
                  <a:pt x="7165202" y="5012220"/>
                </a:cubicBezTo>
                <a:cubicBezTo>
                  <a:pt x="7148500" y="5009560"/>
                  <a:pt x="7136545" y="5009369"/>
                  <a:pt x="7129334" y="5011645"/>
                </a:cubicBezTo>
                <a:cubicBezTo>
                  <a:pt x="7136545" y="5009369"/>
                  <a:pt x="7141958" y="5007661"/>
                  <a:pt x="7145559" y="5006524"/>
                </a:cubicBezTo>
                <a:cubicBezTo>
                  <a:pt x="7149166" y="5005385"/>
                  <a:pt x="7149831" y="5001211"/>
                  <a:pt x="7147556" y="4993999"/>
                </a:cubicBezTo>
                <a:cubicBezTo>
                  <a:pt x="7154765" y="4991723"/>
                  <a:pt x="7164351" y="4990681"/>
                  <a:pt x="7176307" y="4990872"/>
                </a:cubicBezTo>
                <a:close/>
                <a:moveTo>
                  <a:pt x="455367" y="4990412"/>
                </a:moveTo>
                <a:cubicBezTo>
                  <a:pt x="448062" y="4992369"/>
                  <a:pt x="436616" y="4993480"/>
                  <a:pt x="421027" y="4993741"/>
                </a:cubicBezTo>
                <a:cubicBezTo>
                  <a:pt x="413233" y="4993872"/>
                  <a:pt x="406596" y="4994672"/>
                  <a:pt x="401117" y="4996141"/>
                </a:cubicBezTo>
                <a:cubicBezTo>
                  <a:pt x="395640" y="4997608"/>
                  <a:pt x="391318" y="4999745"/>
                  <a:pt x="388156" y="5002549"/>
                </a:cubicBezTo>
                <a:cubicBezTo>
                  <a:pt x="381830" y="5008160"/>
                  <a:pt x="378665" y="5010964"/>
                  <a:pt x="378665" y="5010964"/>
                </a:cubicBezTo>
                <a:cubicBezTo>
                  <a:pt x="378665" y="5010964"/>
                  <a:pt x="383298" y="5013639"/>
                  <a:pt x="392560" y="5018985"/>
                </a:cubicBezTo>
                <a:cubicBezTo>
                  <a:pt x="409125" y="5022375"/>
                  <a:pt x="417409" y="5024071"/>
                  <a:pt x="417409" y="5024071"/>
                </a:cubicBezTo>
                <a:cubicBezTo>
                  <a:pt x="417409" y="5024071"/>
                  <a:pt x="420083" y="5019439"/>
                  <a:pt x="425431" y="5010177"/>
                </a:cubicBezTo>
                <a:cubicBezTo>
                  <a:pt x="432736" y="5008220"/>
                  <a:pt x="436388" y="5007241"/>
                  <a:pt x="436388" y="5007241"/>
                </a:cubicBezTo>
                <a:close/>
                <a:moveTo>
                  <a:pt x="13853513" y="4990051"/>
                </a:moveTo>
                <a:lnTo>
                  <a:pt x="13842696" y="4993466"/>
                </a:lnTo>
                <a:cubicBezTo>
                  <a:pt x="13828274" y="4998017"/>
                  <a:pt x="13810243" y="5003706"/>
                  <a:pt x="13788605" y="5010534"/>
                </a:cubicBezTo>
                <a:lnTo>
                  <a:pt x="13774375" y="5003130"/>
                </a:lnTo>
                <a:cubicBezTo>
                  <a:pt x="13781587" y="5000854"/>
                  <a:pt x="13792403" y="4997441"/>
                  <a:pt x="13806829" y="4992887"/>
                </a:cubicBezTo>
                <a:close/>
                <a:moveTo>
                  <a:pt x="7348532" y="4990049"/>
                </a:moveTo>
                <a:lnTo>
                  <a:pt x="7337711" y="4993465"/>
                </a:lnTo>
                <a:cubicBezTo>
                  <a:pt x="7323289" y="4998015"/>
                  <a:pt x="7305259" y="5003705"/>
                  <a:pt x="7283621" y="5010535"/>
                </a:cubicBezTo>
                <a:lnTo>
                  <a:pt x="7269389" y="5003129"/>
                </a:lnTo>
                <a:cubicBezTo>
                  <a:pt x="7276601" y="5000854"/>
                  <a:pt x="7287419" y="4997440"/>
                  <a:pt x="7301844" y="4992888"/>
                </a:cubicBezTo>
                <a:close/>
                <a:moveTo>
                  <a:pt x="9162124" y="4988666"/>
                </a:moveTo>
                <a:cubicBezTo>
                  <a:pt x="9165732" y="4987527"/>
                  <a:pt x="9168671" y="4990564"/>
                  <a:pt x="9170946" y="4997775"/>
                </a:cubicBezTo>
                <a:cubicBezTo>
                  <a:pt x="9170946" y="4997775"/>
                  <a:pt x="9167341" y="4998913"/>
                  <a:pt x="9160133" y="5001189"/>
                </a:cubicBezTo>
                <a:cubicBezTo>
                  <a:pt x="9157854" y="4993976"/>
                  <a:pt x="9158519" y="4989802"/>
                  <a:pt x="9162124" y="4988666"/>
                </a:cubicBezTo>
                <a:close/>
                <a:moveTo>
                  <a:pt x="5482658" y="4987971"/>
                </a:moveTo>
                <a:lnTo>
                  <a:pt x="5511122" y="5002777"/>
                </a:lnTo>
                <a:lnTo>
                  <a:pt x="5450206" y="4998212"/>
                </a:lnTo>
                <a:cubicBezTo>
                  <a:pt x="5447930" y="4991000"/>
                  <a:pt x="5458749" y="4987587"/>
                  <a:pt x="5482658" y="4987971"/>
                </a:cubicBezTo>
                <a:close/>
                <a:moveTo>
                  <a:pt x="15017338" y="4986473"/>
                </a:moveTo>
                <a:cubicBezTo>
                  <a:pt x="15010032" y="4988430"/>
                  <a:pt x="15006871" y="4991234"/>
                  <a:pt x="15007850" y="4994886"/>
                </a:cubicBezTo>
                <a:cubicBezTo>
                  <a:pt x="15008829" y="4998539"/>
                  <a:pt x="15012968" y="4999387"/>
                  <a:pt x="15020274" y="4997429"/>
                </a:cubicBezTo>
                <a:cubicBezTo>
                  <a:pt x="15027579" y="4995472"/>
                  <a:pt x="15034883" y="4993515"/>
                  <a:pt x="15042188" y="4991557"/>
                </a:cubicBezTo>
                <a:close/>
                <a:moveTo>
                  <a:pt x="16995756" y="4984836"/>
                </a:moveTo>
                <a:cubicBezTo>
                  <a:pt x="16999410" y="4983856"/>
                  <a:pt x="17002218" y="4987020"/>
                  <a:pt x="17004172" y="4994324"/>
                </a:cubicBezTo>
                <a:lnTo>
                  <a:pt x="16993214" y="4997260"/>
                </a:lnTo>
                <a:lnTo>
                  <a:pt x="16979322" y="4989239"/>
                </a:lnTo>
                <a:lnTo>
                  <a:pt x="16990278" y="4986304"/>
                </a:lnTo>
                <a:cubicBezTo>
                  <a:pt x="16990278" y="4986304"/>
                  <a:pt x="16992104" y="4985814"/>
                  <a:pt x="16995756" y="4984836"/>
                </a:cubicBezTo>
                <a:close/>
                <a:moveTo>
                  <a:pt x="136033" y="4982026"/>
                </a:moveTo>
                <a:lnTo>
                  <a:pt x="128012" y="4995919"/>
                </a:lnTo>
                <a:lnTo>
                  <a:pt x="130948" y="5006877"/>
                </a:lnTo>
                <a:cubicBezTo>
                  <a:pt x="130948" y="5006877"/>
                  <a:pt x="132774" y="5006388"/>
                  <a:pt x="136426" y="5005409"/>
                </a:cubicBezTo>
                <a:cubicBezTo>
                  <a:pt x="140079" y="5004430"/>
                  <a:pt x="145556" y="5002963"/>
                  <a:pt x="152861" y="5001005"/>
                </a:cubicBezTo>
                <a:cubicBezTo>
                  <a:pt x="154818" y="5008309"/>
                  <a:pt x="161765" y="5012320"/>
                  <a:pt x="173701" y="5013037"/>
                </a:cubicBezTo>
                <a:cubicBezTo>
                  <a:pt x="185638" y="5013752"/>
                  <a:pt x="195258" y="5013132"/>
                  <a:pt x="202563" y="5011175"/>
                </a:cubicBezTo>
                <a:cubicBezTo>
                  <a:pt x="209867" y="5009217"/>
                  <a:pt x="215347" y="5007749"/>
                  <a:pt x="218998" y="5006771"/>
                </a:cubicBezTo>
                <a:cubicBezTo>
                  <a:pt x="222650" y="5005792"/>
                  <a:pt x="223499" y="5001651"/>
                  <a:pt x="221542" y="4994346"/>
                </a:cubicBezTo>
                <a:cubicBezTo>
                  <a:pt x="219584" y="4987041"/>
                  <a:pt x="212637" y="4983032"/>
                  <a:pt x="200702" y="4982314"/>
                </a:cubicBezTo>
                <a:cubicBezTo>
                  <a:pt x="188765" y="4981597"/>
                  <a:pt x="175493" y="4983196"/>
                  <a:pt x="160883" y="4987111"/>
                </a:cubicBezTo>
                <a:cubicBezTo>
                  <a:pt x="153578" y="4989068"/>
                  <a:pt x="149436" y="4988221"/>
                  <a:pt x="148457" y="4984569"/>
                </a:cubicBezTo>
                <a:cubicBezTo>
                  <a:pt x="147479" y="4980916"/>
                  <a:pt x="143337" y="4980069"/>
                  <a:pt x="136033" y="4982026"/>
                </a:cubicBezTo>
                <a:close/>
                <a:moveTo>
                  <a:pt x="7571995" y="4981977"/>
                </a:moveTo>
                <a:cubicBezTo>
                  <a:pt x="7579776" y="4981501"/>
                  <a:pt x="7584233" y="4983070"/>
                  <a:pt x="7585370" y="4986675"/>
                </a:cubicBezTo>
                <a:cubicBezTo>
                  <a:pt x="7587647" y="4993888"/>
                  <a:pt x="7581573" y="4999769"/>
                  <a:pt x="7567150" y="5004320"/>
                </a:cubicBezTo>
                <a:cubicBezTo>
                  <a:pt x="7552725" y="5008873"/>
                  <a:pt x="7535361" y="5010388"/>
                  <a:pt x="7515055" y="5008866"/>
                </a:cubicBezTo>
                <a:cubicBezTo>
                  <a:pt x="7494746" y="5007345"/>
                  <a:pt x="7482222" y="5005349"/>
                  <a:pt x="7477479" y="5002883"/>
                </a:cubicBezTo>
                <a:cubicBezTo>
                  <a:pt x="7472736" y="5000415"/>
                  <a:pt x="7464955" y="5000887"/>
                  <a:pt x="7454139" y="5004300"/>
                </a:cubicBezTo>
                <a:cubicBezTo>
                  <a:pt x="7443317" y="5007715"/>
                  <a:pt x="7437342" y="5007620"/>
                  <a:pt x="7436200" y="5004013"/>
                </a:cubicBezTo>
                <a:cubicBezTo>
                  <a:pt x="7435066" y="5000407"/>
                  <a:pt x="7441707" y="4996329"/>
                  <a:pt x="7456133" y="4991776"/>
                </a:cubicBezTo>
                <a:cubicBezTo>
                  <a:pt x="7470555" y="4987225"/>
                  <a:pt x="7478906" y="4988554"/>
                  <a:pt x="7481179" y="4995766"/>
                </a:cubicBezTo>
                <a:cubicBezTo>
                  <a:pt x="7495607" y="4991212"/>
                  <a:pt x="7507558" y="4991406"/>
                  <a:pt x="7517048" y="4996343"/>
                </a:cubicBezTo>
                <a:cubicBezTo>
                  <a:pt x="7526538" y="5001279"/>
                  <a:pt x="7533747" y="4999003"/>
                  <a:pt x="7538684" y="4989515"/>
                </a:cubicBezTo>
                <a:cubicBezTo>
                  <a:pt x="7553107" y="4984962"/>
                  <a:pt x="7564210" y="4982450"/>
                  <a:pt x="7571995" y="4981977"/>
                </a:cubicBezTo>
                <a:close/>
                <a:moveTo>
                  <a:pt x="14076976" y="4981976"/>
                </a:moveTo>
                <a:cubicBezTo>
                  <a:pt x="14084756" y="4981503"/>
                  <a:pt x="14089216" y="4983070"/>
                  <a:pt x="14090354" y="4986676"/>
                </a:cubicBezTo>
                <a:cubicBezTo>
                  <a:pt x="14092631" y="4993889"/>
                  <a:pt x="14086557" y="4999770"/>
                  <a:pt x="14072132" y="5004321"/>
                </a:cubicBezTo>
                <a:cubicBezTo>
                  <a:pt x="14057709" y="5008874"/>
                  <a:pt x="14040344" y="5010389"/>
                  <a:pt x="14020037" y="5008867"/>
                </a:cubicBezTo>
                <a:cubicBezTo>
                  <a:pt x="13999732" y="5007346"/>
                  <a:pt x="13987206" y="5005350"/>
                  <a:pt x="13982464" y="5002882"/>
                </a:cubicBezTo>
                <a:cubicBezTo>
                  <a:pt x="13977721" y="5000415"/>
                  <a:pt x="13969938" y="5000888"/>
                  <a:pt x="13959122" y="5004301"/>
                </a:cubicBezTo>
                <a:cubicBezTo>
                  <a:pt x="13948303" y="5007716"/>
                  <a:pt x="13942326" y="5007620"/>
                  <a:pt x="13941189" y="5004013"/>
                </a:cubicBezTo>
                <a:cubicBezTo>
                  <a:pt x="13940050" y="5000408"/>
                  <a:pt x="13946693" y="4996328"/>
                  <a:pt x="13961116" y="4991777"/>
                </a:cubicBezTo>
                <a:cubicBezTo>
                  <a:pt x="13975540" y="4987226"/>
                  <a:pt x="13983891" y="4988554"/>
                  <a:pt x="13986166" y="4995766"/>
                </a:cubicBezTo>
                <a:cubicBezTo>
                  <a:pt x="14000589" y="4991214"/>
                  <a:pt x="14012543" y="4991407"/>
                  <a:pt x="14022033" y="4996343"/>
                </a:cubicBezTo>
                <a:cubicBezTo>
                  <a:pt x="14031523" y="5001278"/>
                  <a:pt x="14038733" y="4999003"/>
                  <a:pt x="14043670" y="4989514"/>
                </a:cubicBezTo>
                <a:cubicBezTo>
                  <a:pt x="14058091" y="4984963"/>
                  <a:pt x="14069195" y="4982450"/>
                  <a:pt x="14076976" y="4981976"/>
                </a:cubicBezTo>
                <a:close/>
                <a:moveTo>
                  <a:pt x="17928516" y="4981527"/>
                </a:moveTo>
                <a:lnTo>
                  <a:pt x="17931454" y="4992483"/>
                </a:lnTo>
                <a:lnTo>
                  <a:pt x="17942408" y="4989548"/>
                </a:lnTo>
                <a:cubicBezTo>
                  <a:pt x="17933146" y="4984201"/>
                  <a:pt x="17928516" y="4981527"/>
                  <a:pt x="17928516" y="4981527"/>
                </a:cubicBezTo>
                <a:close/>
                <a:moveTo>
                  <a:pt x="10355153" y="4980908"/>
                </a:moveTo>
                <a:lnTo>
                  <a:pt x="10380203" y="4984898"/>
                </a:lnTo>
                <a:lnTo>
                  <a:pt x="10333517" y="4987736"/>
                </a:lnTo>
                <a:close/>
                <a:moveTo>
                  <a:pt x="2953681" y="4978654"/>
                </a:moveTo>
                <a:cubicBezTo>
                  <a:pt x="2953681" y="4978654"/>
                  <a:pt x="2958310" y="4981327"/>
                  <a:pt x="2967574" y="4986674"/>
                </a:cubicBezTo>
                <a:lnTo>
                  <a:pt x="2956615" y="4989610"/>
                </a:lnTo>
                <a:lnTo>
                  <a:pt x="2945660" y="4992546"/>
                </a:lnTo>
                <a:cubicBezTo>
                  <a:pt x="2951006" y="4983284"/>
                  <a:pt x="2953681" y="4978654"/>
                  <a:pt x="2953681" y="4978654"/>
                </a:cubicBezTo>
                <a:close/>
                <a:moveTo>
                  <a:pt x="3305886" y="4978232"/>
                </a:moveTo>
                <a:cubicBezTo>
                  <a:pt x="3320496" y="4974317"/>
                  <a:pt x="3322453" y="4981622"/>
                  <a:pt x="3311757" y="5000147"/>
                </a:cubicBezTo>
                <a:cubicBezTo>
                  <a:pt x="3304452" y="5002104"/>
                  <a:pt x="3299822" y="4999429"/>
                  <a:pt x="3297865" y="4992124"/>
                </a:cubicBezTo>
                <a:cubicBezTo>
                  <a:pt x="3295907" y="4984821"/>
                  <a:pt x="3298581" y="4980189"/>
                  <a:pt x="3305886" y="4978232"/>
                </a:cubicBezTo>
                <a:close/>
                <a:moveTo>
                  <a:pt x="11898439" y="4976607"/>
                </a:moveTo>
                <a:lnTo>
                  <a:pt x="11903907" y="4979450"/>
                </a:lnTo>
                <a:lnTo>
                  <a:pt x="11937546" y="4979991"/>
                </a:lnTo>
                <a:lnTo>
                  <a:pt x="11933893" y="4987012"/>
                </a:lnTo>
                <a:lnTo>
                  <a:pt x="11942656" y="4986163"/>
                </a:lnTo>
                <a:lnTo>
                  <a:pt x="11981424" y="4989934"/>
                </a:lnTo>
                <a:lnTo>
                  <a:pt x="11987643" y="4987971"/>
                </a:lnTo>
                <a:lnTo>
                  <a:pt x="11993716" y="4991130"/>
                </a:lnTo>
                <a:lnTo>
                  <a:pt x="12087356" y="5000239"/>
                </a:lnTo>
                <a:cubicBezTo>
                  <a:pt x="12087356" y="5000239"/>
                  <a:pt x="12089672" y="5001575"/>
                  <a:pt x="12094304" y="5004249"/>
                </a:cubicBezTo>
                <a:cubicBezTo>
                  <a:pt x="12098933" y="5006924"/>
                  <a:pt x="12105880" y="5010934"/>
                  <a:pt x="12115143" y="5016282"/>
                </a:cubicBezTo>
                <a:cubicBezTo>
                  <a:pt x="12139013" y="5017715"/>
                  <a:pt x="12150950" y="5018430"/>
                  <a:pt x="12150950" y="5018430"/>
                </a:cubicBezTo>
                <a:cubicBezTo>
                  <a:pt x="12136341" y="5022345"/>
                  <a:pt x="12120752" y="5022608"/>
                  <a:pt x="12104184" y="5019218"/>
                </a:cubicBezTo>
                <a:cubicBezTo>
                  <a:pt x="12087617" y="5015828"/>
                  <a:pt x="12065573" y="5013905"/>
                  <a:pt x="12038049" y="5013451"/>
                </a:cubicBezTo>
                <a:cubicBezTo>
                  <a:pt x="12010525" y="5012996"/>
                  <a:pt x="11990305" y="5010585"/>
                  <a:pt x="11977391" y="5006216"/>
                </a:cubicBezTo>
                <a:cubicBezTo>
                  <a:pt x="11964475" y="5001849"/>
                  <a:pt x="11954365" y="5000642"/>
                  <a:pt x="11947060" y="5002599"/>
                </a:cubicBezTo>
                <a:cubicBezTo>
                  <a:pt x="11939756" y="5004556"/>
                  <a:pt x="11927820" y="5003839"/>
                  <a:pt x="11911253" y="5000450"/>
                </a:cubicBezTo>
                <a:lnTo>
                  <a:pt x="11905074" y="4999187"/>
                </a:lnTo>
                <a:lnTo>
                  <a:pt x="11861820" y="5003889"/>
                </a:lnTo>
                <a:cubicBezTo>
                  <a:pt x="11845120" y="5001229"/>
                  <a:pt x="11836771" y="4999899"/>
                  <a:pt x="11836771" y="4999899"/>
                </a:cubicBezTo>
                <a:lnTo>
                  <a:pt x="11822539" y="4992495"/>
                </a:lnTo>
                <a:cubicBezTo>
                  <a:pt x="11815325" y="4994772"/>
                  <a:pt x="11802135" y="4996952"/>
                  <a:pt x="11782969" y="4999036"/>
                </a:cubicBezTo>
                <a:cubicBezTo>
                  <a:pt x="11763801" y="5001119"/>
                  <a:pt x="11745868" y="5000832"/>
                  <a:pt x="11729167" y="4998172"/>
                </a:cubicBezTo>
                <a:cubicBezTo>
                  <a:pt x="11712466" y="4995512"/>
                  <a:pt x="11705351" y="4991809"/>
                  <a:pt x="11707819" y="4987067"/>
                </a:cubicBezTo>
                <a:cubicBezTo>
                  <a:pt x="11710288" y="4982322"/>
                  <a:pt x="11719871" y="4981281"/>
                  <a:pt x="11736571" y="4983941"/>
                </a:cubicBezTo>
                <a:cubicBezTo>
                  <a:pt x="11743784" y="4981664"/>
                  <a:pt x="11752133" y="4982994"/>
                  <a:pt x="11761621" y="4987929"/>
                </a:cubicBezTo>
                <a:cubicBezTo>
                  <a:pt x="11771108" y="4992866"/>
                  <a:pt x="11774716" y="4991727"/>
                  <a:pt x="11772438" y="4984516"/>
                </a:cubicBezTo>
                <a:cubicBezTo>
                  <a:pt x="11772438" y="4984516"/>
                  <a:pt x="11780219" y="4984042"/>
                  <a:pt x="11795783" y="4983097"/>
                </a:cubicBezTo>
                <a:cubicBezTo>
                  <a:pt x="11811343" y="4982150"/>
                  <a:pt x="11826904" y="4981204"/>
                  <a:pt x="11842467" y="4980259"/>
                </a:cubicBezTo>
                <a:cubicBezTo>
                  <a:pt x="11858031" y="4979313"/>
                  <a:pt x="11866947" y="4982444"/>
                  <a:pt x="11869223" y="4989657"/>
                </a:cubicBezTo>
                <a:cubicBezTo>
                  <a:pt x="11869223" y="4989657"/>
                  <a:pt x="11872829" y="4988519"/>
                  <a:pt x="11880042" y="4986242"/>
                </a:cubicBezTo>
                <a:lnTo>
                  <a:pt x="11892205" y="4982404"/>
                </a:lnTo>
                <a:lnTo>
                  <a:pt x="11887624" y="4980019"/>
                </a:lnTo>
                <a:close/>
                <a:moveTo>
                  <a:pt x="5393456" y="4976605"/>
                </a:moveTo>
                <a:lnTo>
                  <a:pt x="5398924" y="4979449"/>
                </a:lnTo>
                <a:lnTo>
                  <a:pt x="5432560" y="4979990"/>
                </a:lnTo>
                <a:cubicBezTo>
                  <a:pt x="5427623" y="4989478"/>
                  <a:pt x="5425158" y="4994222"/>
                  <a:pt x="5425158" y="4994222"/>
                </a:cubicBezTo>
                <a:lnTo>
                  <a:pt x="5414339" y="4997635"/>
                </a:lnTo>
                <a:cubicBezTo>
                  <a:pt x="5390428" y="4997251"/>
                  <a:pt x="5371261" y="4999336"/>
                  <a:pt x="5356835" y="5003888"/>
                </a:cubicBezTo>
                <a:cubicBezTo>
                  <a:pt x="5340138" y="5001229"/>
                  <a:pt x="5331786" y="4999898"/>
                  <a:pt x="5331786" y="4999898"/>
                </a:cubicBezTo>
                <a:lnTo>
                  <a:pt x="5317555" y="4992494"/>
                </a:lnTo>
                <a:cubicBezTo>
                  <a:pt x="5310343" y="4994770"/>
                  <a:pt x="5297152" y="4996951"/>
                  <a:pt x="5277984" y="4999034"/>
                </a:cubicBezTo>
                <a:cubicBezTo>
                  <a:pt x="5258819" y="5001119"/>
                  <a:pt x="5240885" y="5000830"/>
                  <a:pt x="5224183" y="4998171"/>
                </a:cubicBezTo>
                <a:cubicBezTo>
                  <a:pt x="5207483" y="4995512"/>
                  <a:pt x="5200368" y="4991809"/>
                  <a:pt x="5202835" y="4987065"/>
                </a:cubicBezTo>
                <a:cubicBezTo>
                  <a:pt x="5205303" y="4982322"/>
                  <a:pt x="5214890" y="4981279"/>
                  <a:pt x="5231587" y="4983940"/>
                </a:cubicBezTo>
                <a:cubicBezTo>
                  <a:pt x="5238798" y="4981663"/>
                  <a:pt x="5247149" y="4982993"/>
                  <a:pt x="5256638" y="4987929"/>
                </a:cubicBezTo>
                <a:cubicBezTo>
                  <a:pt x="5266124" y="4992865"/>
                  <a:pt x="5269731" y="4991726"/>
                  <a:pt x="5267454" y="4984515"/>
                </a:cubicBezTo>
                <a:cubicBezTo>
                  <a:pt x="5267454" y="4984515"/>
                  <a:pt x="5275236" y="4984041"/>
                  <a:pt x="5290798" y="4983095"/>
                </a:cubicBezTo>
                <a:cubicBezTo>
                  <a:pt x="5306358" y="4982150"/>
                  <a:pt x="5321921" y="4981205"/>
                  <a:pt x="5337483" y="4980257"/>
                </a:cubicBezTo>
                <a:cubicBezTo>
                  <a:pt x="5353044" y="4979312"/>
                  <a:pt x="5361963" y="4982444"/>
                  <a:pt x="5364239" y="4989656"/>
                </a:cubicBezTo>
                <a:cubicBezTo>
                  <a:pt x="5364239" y="4989656"/>
                  <a:pt x="5367845" y="4988518"/>
                  <a:pt x="5375055" y="4986242"/>
                </a:cubicBezTo>
                <a:lnTo>
                  <a:pt x="5387221" y="4982403"/>
                </a:lnTo>
                <a:lnTo>
                  <a:pt x="5382638" y="4980020"/>
                </a:lnTo>
                <a:close/>
                <a:moveTo>
                  <a:pt x="10032347" y="4975725"/>
                </a:moveTo>
                <a:lnTo>
                  <a:pt x="10035761" y="4986543"/>
                </a:lnTo>
                <a:cubicBezTo>
                  <a:pt x="10019060" y="4983883"/>
                  <a:pt x="10010712" y="4982553"/>
                  <a:pt x="10010712" y="4982553"/>
                </a:cubicBezTo>
                <a:cubicBezTo>
                  <a:pt x="10010712" y="4982553"/>
                  <a:pt x="10017919" y="4980279"/>
                  <a:pt x="10032347" y="4975725"/>
                </a:cubicBezTo>
                <a:close/>
                <a:moveTo>
                  <a:pt x="9996477" y="4975151"/>
                </a:moveTo>
                <a:lnTo>
                  <a:pt x="9999891" y="4985969"/>
                </a:lnTo>
                <a:cubicBezTo>
                  <a:pt x="9992683" y="4988244"/>
                  <a:pt x="9989076" y="4989382"/>
                  <a:pt x="9989076" y="4989382"/>
                </a:cubicBezTo>
                <a:close/>
                <a:moveTo>
                  <a:pt x="14335014" y="4973435"/>
                </a:moveTo>
                <a:cubicBezTo>
                  <a:pt x="14336972" y="4980740"/>
                  <a:pt x="14337951" y="4984393"/>
                  <a:pt x="14337951" y="4984393"/>
                </a:cubicBezTo>
                <a:cubicBezTo>
                  <a:pt x="14330646" y="4986350"/>
                  <a:pt x="14326996" y="4987329"/>
                  <a:pt x="14326996" y="4987329"/>
                </a:cubicBezTo>
                <a:close/>
                <a:moveTo>
                  <a:pt x="15905946" y="4972766"/>
                </a:moveTo>
                <a:lnTo>
                  <a:pt x="15920180" y="4980170"/>
                </a:lnTo>
                <a:cubicBezTo>
                  <a:pt x="15912968" y="4982446"/>
                  <a:pt x="15909361" y="4983584"/>
                  <a:pt x="15909361" y="4983584"/>
                </a:cubicBezTo>
                <a:close/>
                <a:moveTo>
                  <a:pt x="9400963" y="4972766"/>
                </a:moveTo>
                <a:lnTo>
                  <a:pt x="9415193" y="4980169"/>
                </a:lnTo>
                <a:cubicBezTo>
                  <a:pt x="9407981" y="4982446"/>
                  <a:pt x="9404373" y="4983585"/>
                  <a:pt x="9404373" y="4983585"/>
                </a:cubicBezTo>
                <a:close/>
                <a:moveTo>
                  <a:pt x="13193665" y="4972283"/>
                </a:moveTo>
                <a:cubicBezTo>
                  <a:pt x="13191198" y="4977025"/>
                  <a:pt x="13189059" y="4979685"/>
                  <a:pt x="13187258" y="4980252"/>
                </a:cubicBezTo>
                <a:cubicBezTo>
                  <a:pt x="13185454" y="4980823"/>
                  <a:pt x="13183985" y="4979302"/>
                  <a:pt x="13182845" y="4975696"/>
                </a:cubicBezTo>
                <a:close/>
                <a:moveTo>
                  <a:pt x="6688679" y="4972282"/>
                </a:moveTo>
                <a:cubicBezTo>
                  <a:pt x="6686212" y="4977026"/>
                  <a:pt x="6684075" y="4979683"/>
                  <a:pt x="6682272" y="4980253"/>
                </a:cubicBezTo>
                <a:cubicBezTo>
                  <a:pt x="6680472" y="4980821"/>
                  <a:pt x="6679000" y="4979301"/>
                  <a:pt x="6677862" y="4975697"/>
                </a:cubicBezTo>
                <a:close/>
                <a:moveTo>
                  <a:pt x="15846684" y="4969769"/>
                </a:moveTo>
                <a:cubicBezTo>
                  <a:pt x="15842542" y="4968921"/>
                  <a:pt x="15839681" y="4969199"/>
                  <a:pt x="15838098" y="4970602"/>
                </a:cubicBezTo>
                <a:cubicBezTo>
                  <a:pt x="15836517" y="4972003"/>
                  <a:pt x="15836218" y="4974532"/>
                  <a:pt x="15837196" y="4978183"/>
                </a:cubicBezTo>
                <a:cubicBezTo>
                  <a:pt x="15831848" y="4987446"/>
                  <a:pt x="15832826" y="4991098"/>
                  <a:pt x="15840131" y="4989140"/>
                </a:cubicBezTo>
                <a:lnTo>
                  <a:pt x="15862044" y="4983269"/>
                </a:lnTo>
                <a:cubicBezTo>
                  <a:pt x="15860088" y="4975965"/>
                  <a:pt x="15854967" y="4971465"/>
                  <a:pt x="15846684" y="4969769"/>
                </a:cubicBezTo>
                <a:close/>
                <a:moveTo>
                  <a:pt x="1847361" y="4969747"/>
                </a:moveTo>
                <a:cubicBezTo>
                  <a:pt x="1840056" y="4971705"/>
                  <a:pt x="1841036" y="4975358"/>
                  <a:pt x="1850297" y="4980705"/>
                </a:cubicBezTo>
                <a:cubicBezTo>
                  <a:pt x="1859559" y="4986051"/>
                  <a:pt x="1871497" y="4986768"/>
                  <a:pt x="1886104" y="4982854"/>
                </a:cubicBezTo>
                <a:lnTo>
                  <a:pt x="1872212" y="4974833"/>
                </a:lnTo>
                <a:cubicBezTo>
                  <a:pt x="1862950" y="4969486"/>
                  <a:pt x="1854666" y="4967790"/>
                  <a:pt x="1847361" y="4969747"/>
                </a:cubicBezTo>
                <a:close/>
                <a:moveTo>
                  <a:pt x="9433822" y="4969332"/>
                </a:moveTo>
                <a:lnTo>
                  <a:pt x="9426415" y="4983565"/>
                </a:lnTo>
                <a:cubicBezTo>
                  <a:pt x="9424139" y="4976353"/>
                  <a:pt x="9422999" y="4972746"/>
                  <a:pt x="9422999" y="4972746"/>
                </a:cubicBezTo>
                <a:cubicBezTo>
                  <a:pt x="9430215" y="4970471"/>
                  <a:pt x="9433822" y="4969332"/>
                  <a:pt x="9433822" y="4969332"/>
                </a:cubicBezTo>
                <a:close/>
                <a:moveTo>
                  <a:pt x="2928833" y="4969332"/>
                </a:moveTo>
                <a:lnTo>
                  <a:pt x="2921430" y="4983564"/>
                </a:lnTo>
                <a:cubicBezTo>
                  <a:pt x="2919152" y="4976353"/>
                  <a:pt x="2918014" y="4972747"/>
                  <a:pt x="2918014" y="4972747"/>
                </a:cubicBezTo>
                <a:cubicBezTo>
                  <a:pt x="2925227" y="4970470"/>
                  <a:pt x="2928833" y="4969332"/>
                  <a:pt x="2928833" y="4969332"/>
                </a:cubicBezTo>
                <a:close/>
                <a:moveTo>
                  <a:pt x="12996392" y="4969117"/>
                </a:moveTo>
                <a:cubicBezTo>
                  <a:pt x="13001137" y="4971583"/>
                  <a:pt x="13002276" y="4975189"/>
                  <a:pt x="12999808" y="4979935"/>
                </a:cubicBezTo>
                <a:cubicBezTo>
                  <a:pt x="12997339" y="4984678"/>
                  <a:pt x="12992497" y="4988187"/>
                  <a:pt x="12985287" y="4990463"/>
                </a:cubicBezTo>
                <a:lnTo>
                  <a:pt x="12956821" y="4975655"/>
                </a:lnTo>
                <a:cubicBezTo>
                  <a:pt x="12956821" y="4975655"/>
                  <a:pt x="12960429" y="4974519"/>
                  <a:pt x="12967641" y="4972241"/>
                </a:cubicBezTo>
                <a:lnTo>
                  <a:pt x="12981874" y="4979646"/>
                </a:lnTo>
                <a:cubicBezTo>
                  <a:pt x="12986808" y="4970157"/>
                  <a:pt x="12991649" y="4966647"/>
                  <a:pt x="12996392" y="4969117"/>
                </a:cubicBezTo>
                <a:close/>
                <a:moveTo>
                  <a:pt x="6491409" y="4969115"/>
                </a:moveTo>
                <a:cubicBezTo>
                  <a:pt x="6496152" y="4971583"/>
                  <a:pt x="6497291" y="4975188"/>
                  <a:pt x="6494821" y="4979934"/>
                </a:cubicBezTo>
                <a:cubicBezTo>
                  <a:pt x="6492355" y="4984676"/>
                  <a:pt x="6487511" y="4988187"/>
                  <a:pt x="6480302" y="4990463"/>
                </a:cubicBezTo>
                <a:lnTo>
                  <a:pt x="6451838" y="4975656"/>
                </a:lnTo>
                <a:cubicBezTo>
                  <a:pt x="6451838" y="4975656"/>
                  <a:pt x="6455443" y="4974518"/>
                  <a:pt x="6462655" y="4972241"/>
                </a:cubicBezTo>
                <a:lnTo>
                  <a:pt x="6476886" y="4979646"/>
                </a:lnTo>
                <a:cubicBezTo>
                  <a:pt x="6481827" y="4970155"/>
                  <a:pt x="6486662" y="4966647"/>
                  <a:pt x="6491409" y="4969115"/>
                </a:cubicBezTo>
                <a:close/>
                <a:moveTo>
                  <a:pt x="14134062" y="4968560"/>
                </a:moveTo>
                <a:cubicBezTo>
                  <a:pt x="14150629" y="4971951"/>
                  <a:pt x="14159403" y="4975472"/>
                  <a:pt x="14160380" y="4979124"/>
                </a:cubicBezTo>
                <a:cubicBezTo>
                  <a:pt x="14161360" y="4982777"/>
                  <a:pt x="14161849" y="4984603"/>
                  <a:pt x="14161849" y="4984603"/>
                </a:cubicBezTo>
                <a:cubicBezTo>
                  <a:pt x="14161849" y="4984603"/>
                  <a:pt x="14157215" y="4981929"/>
                  <a:pt x="14147954" y="4976583"/>
                </a:cubicBezTo>
                <a:cubicBezTo>
                  <a:pt x="14140649" y="4978540"/>
                  <a:pt x="14132367" y="4976844"/>
                  <a:pt x="14123104" y="4971496"/>
                </a:cubicBezTo>
                <a:close/>
                <a:moveTo>
                  <a:pt x="11148458" y="4967325"/>
                </a:moveTo>
                <a:lnTo>
                  <a:pt x="11162690" y="4974727"/>
                </a:lnTo>
                <a:cubicBezTo>
                  <a:pt x="11162690" y="4974727"/>
                  <a:pt x="11159082" y="4975866"/>
                  <a:pt x="11151873" y="4978142"/>
                </a:cubicBezTo>
                <a:close/>
                <a:moveTo>
                  <a:pt x="4643472" y="4967324"/>
                </a:moveTo>
                <a:lnTo>
                  <a:pt x="4657705" y="4974727"/>
                </a:lnTo>
                <a:cubicBezTo>
                  <a:pt x="4657705" y="4974727"/>
                  <a:pt x="4654099" y="4975865"/>
                  <a:pt x="4646887" y="4978141"/>
                </a:cubicBezTo>
                <a:close/>
                <a:moveTo>
                  <a:pt x="12870855" y="4967101"/>
                </a:moveTo>
                <a:lnTo>
                  <a:pt x="12885088" y="4974505"/>
                </a:lnTo>
                <a:lnTo>
                  <a:pt x="12899320" y="4981908"/>
                </a:lnTo>
                <a:lnTo>
                  <a:pt x="12913553" y="4989312"/>
                </a:lnTo>
                <a:cubicBezTo>
                  <a:pt x="12904064" y="4984375"/>
                  <a:pt x="12895713" y="4983046"/>
                  <a:pt x="12888502" y="4985323"/>
                </a:cubicBezTo>
                <a:cubicBezTo>
                  <a:pt x="12888502" y="4985323"/>
                  <a:pt x="12884896" y="4986461"/>
                  <a:pt x="12877684" y="4988736"/>
                </a:cubicBezTo>
                <a:cubicBezTo>
                  <a:pt x="12870471" y="4991013"/>
                  <a:pt x="12866865" y="4992150"/>
                  <a:pt x="12866865" y="4992150"/>
                </a:cubicBezTo>
                <a:lnTo>
                  <a:pt x="12852634" y="4984747"/>
                </a:lnTo>
                <a:close/>
                <a:moveTo>
                  <a:pt x="6365872" y="4967100"/>
                </a:moveTo>
                <a:lnTo>
                  <a:pt x="6380101" y="4974506"/>
                </a:lnTo>
                <a:lnTo>
                  <a:pt x="6394339" y="4981907"/>
                </a:lnTo>
                <a:lnTo>
                  <a:pt x="6408568" y="4989311"/>
                </a:lnTo>
                <a:cubicBezTo>
                  <a:pt x="6399080" y="4984374"/>
                  <a:pt x="6390726" y="4983047"/>
                  <a:pt x="6383516" y="4985322"/>
                </a:cubicBezTo>
                <a:cubicBezTo>
                  <a:pt x="6383516" y="4985322"/>
                  <a:pt x="6379911" y="4986460"/>
                  <a:pt x="6372701" y="4988736"/>
                </a:cubicBezTo>
                <a:cubicBezTo>
                  <a:pt x="6365488" y="4991012"/>
                  <a:pt x="6361879" y="4992150"/>
                  <a:pt x="6361879" y="4992150"/>
                </a:cubicBezTo>
                <a:lnTo>
                  <a:pt x="6347649" y="4984747"/>
                </a:lnTo>
                <a:close/>
                <a:moveTo>
                  <a:pt x="2515965" y="4966755"/>
                </a:moveTo>
                <a:cubicBezTo>
                  <a:pt x="2517922" y="4974060"/>
                  <a:pt x="2520728" y="4977223"/>
                  <a:pt x="2524380" y="4976245"/>
                </a:cubicBezTo>
                <a:cubicBezTo>
                  <a:pt x="2528032" y="4975266"/>
                  <a:pt x="2533511" y="4973798"/>
                  <a:pt x="2540816" y="4971841"/>
                </a:cubicBezTo>
                <a:cubicBezTo>
                  <a:pt x="2548120" y="4969884"/>
                  <a:pt x="2556404" y="4971578"/>
                  <a:pt x="2565666" y="4976925"/>
                </a:cubicBezTo>
                <a:lnTo>
                  <a:pt x="2612431" y="4976140"/>
                </a:lnTo>
                <a:cubicBezTo>
                  <a:pt x="2667480" y="4977048"/>
                  <a:pt x="2699634" y="4980176"/>
                  <a:pt x="2708899" y="4985523"/>
                </a:cubicBezTo>
                <a:lnTo>
                  <a:pt x="2719855" y="4982587"/>
                </a:lnTo>
                <a:lnTo>
                  <a:pt x="2744705" y="4987672"/>
                </a:lnTo>
                <a:lnTo>
                  <a:pt x="2758599" y="4995694"/>
                </a:lnTo>
                <a:lnTo>
                  <a:pt x="2747641" y="4998630"/>
                </a:lnTo>
                <a:cubicBezTo>
                  <a:pt x="2731074" y="4995240"/>
                  <a:pt x="2719139" y="4994522"/>
                  <a:pt x="2711834" y="4996480"/>
                </a:cubicBezTo>
                <a:cubicBezTo>
                  <a:pt x="2704528" y="4998437"/>
                  <a:pt x="2701854" y="5003069"/>
                  <a:pt x="2703813" y="5010374"/>
                </a:cubicBezTo>
                <a:lnTo>
                  <a:pt x="2692855" y="5013310"/>
                </a:lnTo>
                <a:cubicBezTo>
                  <a:pt x="2692855" y="5013310"/>
                  <a:pt x="2687376" y="5014778"/>
                  <a:pt x="2676420" y="5017714"/>
                </a:cubicBezTo>
                <a:cubicBezTo>
                  <a:pt x="2665461" y="5020650"/>
                  <a:pt x="2660474" y="5023944"/>
                  <a:pt x="2661452" y="5027595"/>
                </a:cubicBezTo>
                <a:cubicBezTo>
                  <a:pt x="2662430" y="5031248"/>
                  <a:pt x="2666571" y="5032096"/>
                  <a:pt x="2673876" y="5030139"/>
                </a:cubicBezTo>
                <a:cubicBezTo>
                  <a:pt x="2673876" y="5030139"/>
                  <a:pt x="2676193" y="5031475"/>
                  <a:pt x="2680824" y="5034149"/>
                </a:cubicBezTo>
                <a:cubicBezTo>
                  <a:pt x="2685453" y="5036823"/>
                  <a:pt x="2687771" y="5038159"/>
                  <a:pt x="2687771" y="5038159"/>
                </a:cubicBezTo>
                <a:cubicBezTo>
                  <a:pt x="2689727" y="5045464"/>
                  <a:pt x="2693379" y="5044485"/>
                  <a:pt x="2698727" y="5035223"/>
                </a:cubicBezTo>
                <a:cubicBezTo>
                  <a:pt x="2706031" y="5033266"/>
                  <a:pt x="2712001" y="5033624"/>
                  <a:pt x="2716630" y="5036298"/>
                </a:cubicBezTo>
                <a:cubicBezTo>
                  <a:pt x="2721262" y="5038973"/>
                  <a:pt x="2723578" y="5040310"/>
                  <a:pt x="2723578" y="5040310"/>
                </a:cubicBezTo>
                <a:cubicBezTo>
                  <a:pt x="2723578" y="5040310"/>
                  <a:pt x="2728209" y="5042983"/>
                  <a:pt x="2737470" y="5048330"/>
                </a:cubicBezTo>
                <a:lnTo>
                  <a:pt x="2734535" y="5037374"/>
                </a:lnTo>
                <a:lnTo>
                  <a:pt x="2745493" y="5034438"/>
                </a:lnTo>
                <a:cubicBezTo>
                  <a:pt x="2752797" y="5032480"/>
                  <a:pt x="2760102" y="5030523"/>
                  <a:pt x="2767407" y="5028566"/>
                </a:cubicBezTo>
                <a:cubicBezTo>
                  <a:pt x="2767407" y="5028566"/>
                  <a:pt x="2771548" y="5029413"/>
                  <a:pt x="2779832" y="5031108"/>
                </a:cubicBezTo>
                <a:cubicBezTo>
                  <a:pt x="2788115" y="5032803"/>
                  <a:pt x="2795908" y="5032672"/>
                  <a:pt x="2803215" y="5030714"/>
                </a:cubicBezTo>
                <a:cubicBezTo>
                  <a:pt x="2839738" y="5020928"/>
                  <a:pt x="2862632" y="5018709"/>
                  <a:pt x="2871894" y="5024056"/>
                </a:cubicBezTo>
                <a:cubicBezTo>
                  <a:pt x="2871894" y="5024056"/>
                  <a:pt x="2875547" y="5023078"/>
                  <a:pt x="2882850" y="5021120"/>
                </a:cubicBezTo>
                <a:cubicBezTo>
                  <a:pt x="2890158" y="5019163"/>
                  <a:pt x="2897460" y="5017206"/>
                  <a:pt x="2904765" y="5015248"/>
                </a:cubicBezTo>
                <a:lnTo>
                  <a:pt x="2926680" y="5009376"/>
                </a:lnTo>
                <a:cubicBezTo>
                  <a:pt x="2928637" y="5016680"/>
                  <a:pt x="2934246" y="5023008"/>
                  <a:pt x="2943508" y="5028354"/>
                </a:cubicBezTo>
                <a:lnTo>
                  <a:pt x="2957403" y="5036376"/>
                </a:lnTo>
                <a:lnTo>
                  <a:pt x="2935488" y="5042248"/>
                </a:lnTo>
                <a:cubicBezTo>
                  <a:pt x="2924269" y="5029595"/>
                  <a:pt x="2911353" y="5025227"/>
                  <a:pt x="2896745" y="5029141"/>
                </a:cubicBezTo>
                <a:cubicBezTo>
                  <a:pt x="2889439" y="5031099"/>
                  <a:pt x="2881645" y="5031230"/>
                  <a:pt x="2873362" y="5029534"/>
                </a:cubicBezTo>
                <a:cubicBezTo>
                  <a:pt x="2865079" y="5027840"/>
                  <a:pt x="2853632" y="5028950"/>
                  <a:pt x="2839022" y="5032864"/>
                </a:cubicBezTo>
                <a:cubicBezTo>
                  <a:pt x="2819064" y="5046040"/>
                  <a:pt x="2793989" y="5054718"/>
                  <a:pt x="2763790" y="5058894"/>
                </a:cubicBezTo>
                <a:cubicBezTo>
                  <a:pt x="2733591" y="5063072"/>
                  <a:pt x="2718003" y="5063335"/>
                  <a:pt x="2717025" y="5059681"/>
                </a:cubicBezTo>
                <a:cubicBezTo>
                  <a:pt x="2716046" y="5056028"/>
                  <a:pt x="2712883" y="5058834"/>
                  <a:pt x="2707535" y="5068096"/>
                </a:cubicBezTo>
                <a:cubicBezTo>
                  <a:pt x="2702187" y="5077357"/>
                  <a:pt x="2695862" y="5082968"/>
                  <a:pt x="2688557" y="5084925"/>
                </a:cubicBezTo>
                <a:cubicBezTo>
                  <a:pt x="2681252" y="5086882"/>
                  <a:pt x="2676621" y="5084208"/>
                  <a:pt x="2674663" y="5076904"/>
                </a:cubicBezTo>
                <a:cubicBezTo>
                  <a:pt x="2674663" y="5076904"/>
                  <a:pt x="2676000" y="5074589"/>
                  <a:pt x="2678673" y="5069958"/>
                </a:cubicBezTo>
                <a:cubicBezTo>
                  <a:pt x="2681347" y="5065325"/>
                  <a:pt x="2686336" y="5062032"/>
                  <a:pt x="2693642" y="5060074"/>
                </a:cubicBezTo>
                <a:lnTo>
                  <a:pt x="2704600" y="5057138"/>
                </a:lnTo>
                <a:lnTo>
                  <a:pt x="2690706" y="5049117"/>
                </a:lnTo>
                <a:lnTo>
                  <a:pt x="2660769" y="5068882"/>
                </a:lnTo>
                <a:lnTo>
                  <a:pt x="2641790" y="5085712"/>
                </a:lnTo>
                <a:cubicBezTo>
                  <a:pt x="2639833" y="5078407"/>
                  <a:pt x="2631549" y="5076712"/>
                  <a:pt x="2616941" y="5080626"/>
                </a:cubicBezTo>
                <a:lnTo>
                  <a:pt x="2578196" y="5067519"/>
                </a:lnTo>
                <a:cubicBezTo>
                  <a:pt x="2578196" y="5067519"/>
                  <a:pt x="2582340" y="5068367"/>
                  <a:pt x="2590623" y="5070062"/>
                </a:cubicBezTo>
                <a:cubicBezTo>
                  <a:pt x="2598907" y="5071758"/>
                  <a:pt x="2614005" y="5069669"/>
                  <a:pt x="2635919" y="5063798"/>
                </a:cubicBezTo>
                <a:lnTo>
                  <a:pt x="2654897" y="5046967"/>
                </a:lnTo>
                <a:cubicBezTo>
                  <a:pt x="2654897" y="5046967"/>
                  <a:pt x="2651245" y="5047946"/>
                  <a:pt x="2643940" y="5049903"/>
                </a:cubicBezTo>
                <a:lnTo>
                  <a:pt x="2630046" y="5041883"/>
                </a:lnTo>
                <a:cubicBezTo>
                  <a:pt x="2628089" y="5034578"/>
                  <a:pt x="2630764" y="5029947"/>
                  <a:pt x="2638069" y="5027990"/>
                </a:cubicBezTo>
                <a:cubicBezTo>
                  <a:pt x="2638069" y="5027990"/>
                  <a:pt x="2639896" y="5027500"/>
                  <a:pt x="2643549" y="5026522"/>
                </a:cubicBezTo>
                <a:cubicBezTo>
                  <a:pt x="2647200" y="5025543"/>
                  <a:pt x="2648046" y="5021401"/>
                  <a:pt x="2646089" y="5014096"/>
                </a:cubicBezTo>
                <a:cubicBezTo>
                  <a:pt x="2653395" y="5012138"/>
                  <a:pt x="2652417" y="5008486"/>
                  <a:pt x="2643153" y="5003139"/>
                </a:cubicBezTo>
                <a:cubicBezTo>
                  <a:pt x="2633892" y="4997791"/>
                  <a:pt x="2627922" y="4997433"/>
                  <a:pt x="2625250" y="5002064"/>
                </a:cubicBezTo>
                <a:cubicBezTo>
                  <a:pt x="2622576" y="5006696"/>
                  <a:pt x="2621729" y="5010837"/>
                  <a:pt x="2622707" y="5014489"/>
                </a:cubicBezTo>
                <a:cubicBezTo>
                  <a:pt x="2623685" y="5018142"/>
                  <a:pt x="2620033" y="5019120"/>
                  <a:pt x="2611750" y="5017425"/>
                </a:cubicBezTo>
                <a:cubicBezTo>
                  <a:pt x="2603466" y="5015730"/>
                  <a:pt x="2598477" y="5019024"/>
                  <a:pt x="2596783" y="5027308"/>
                </a:cubicBezTo>
                <a:cubicBezTo>
                  <a:pt x="2595087" y="5035591"/>
                  <a:pt x="2588763" y="5041201"/>
                  <a:pt x="2577804" y="5044138"/>
                </a:cubicBezTo>
                <a:cubicBezTo>
                  <a:pt x="2566848" y="5047074"/>
                  <a:pt x="2556737" y="5045867"/>
                  <a:pt x="2547476" y="5040520"/>
                </a:cubicBezTo>
                <a:cubicBezTo>
                  <a:pt x="2540169" y="5042477"/>
                  <a:pt x="2536516" y="5043456"/>
                  <a:pt x="2536516" y="5043456"/>
                </a:cubicBezTo>
                <a:cubicBezTo>
                  <a:pt x="2516560" y="5056633"/>
                  <a:pt x="2486362" y="5060810"/>
                  <a:pt x="2445924" y="5055987"/>
                </a:cubicBezTo>
                <a:cubicBezTo>
                  <a:pt x="2429357" y="5052597"/>
                  <a:pt x="2409137" y="5050185"/>
                  <a:pt x="2385264" y="5048752"/>
                </a:cubicBezTo>
                <a:cubicBezTo>
                  <a:pt x="2370655" y="5052667"/>
                  <a:pt x="2358720" y="5051950"/>
                  <a:pt x="2349459" y="5046604"/>
                </a:cubicBezTo>
                <a:cubicBezTo>
                  <a:pt x="2342151" y="5048561"/>
                  <a:pt x="2334847" y="5050518"/>
                  <a:pt x="2327544" y="5052476"/>
                </a:cubicBezTo>
                <a:cubicBezTo>
                  <a:pt x="2329501" y="5059779"/>
                  <a:pt x="2335109" y="5066107"/>
                  <a:pt x="2344372" y="5071453"/>
                </a:cubicBezTo>
                <a:cubicBezTo>
                  <a:pt x="2353635" y="5076800"/>
                  <a:pt x="2350959" y="5081433"/>
                  <a:pt x="2336351" y="5085347"/>
                </a:cubicBezTo>
                <a:lnTo>
                  <a:pt x="2311499" y="5080261"/>
                </a:lnTo>
                <a:cubicBezTo>
                  <a:pt x="2311499" y="5080261"/>
                  <a:pt x="2315152" y="5079282"/>
                  <a:pt x="2322458" y="5077324"/>
                </a:cubicBezTo>
                <a:cubicBezTo>
                  <a:pt x="2322458" y="5077324"/>
                  <a:pt x="2321480" y="5073673"/>
                  <a:pt x="2319523" y="5066368"/>
                </a:cubicBezTo>
                <a:cubicBezTo>
                  <a:pt x="2317564" y="5059063"/>
                  <a:pt x="2316586" y="5055411"/>
                  <a:pt x="2316586" y="5055411"/>
                </a:cubicBezTo>
                <a:cubicBezTo>
                  <a:pt x="2316586" y="5055411"/>
                  <a:pt x="2312934" y="5056390"/>
                  <a:pt x="2305629" y="5058348"/>
                </a:cubicBezTo>
                <a:cubicBezTo>
                  <a:pt x="2307585" y="5065651"/>
                  <a:pt x="2304913" y="5070283"/>
                  <a:pt x="2297608" y="5072240"/>
                </a:cubicBezTo>
                <a:cubicBezTo>
                  <a:pt x="2290301" y="5074198"/>
                  <a:pt x="2285670" y="5071523"/>
                  <a:pt x="2283713" y="5064220"/>
                </a:cubicBezTo>
                <a:lnTo>
                  <a:pt x="2280778" y="5053261"/>
                </a:lnTo>
                <a:lnTo>
                  <a:pt x="2255926" y="5048177"/>
                </a:lnTo>
                <a:cubicBezTo>
                  <a:pt x="2248621" y="5050134"/>
                  <a:pt x="2244969" y="5051113"/>
                  <a:pt x="2244969" y="5051113"/>
                </a:cubicBezTo>
                <a:cubicBezTo>
                  <a:pt x="2246927" y="5058417"/>
                  <a:pt x="2247905" y="5062069"/>
                  <a:pt x="2247905" y="5062069"/>
                </a:cubicBezTo>
                <a:lnTo>
                  <a:pt x="2258863" y="5059133"/>
                </a:lnTo>
                <a:cubicBezTo>
                  <a:pt x="2262777" y="5073743"/>
                  <a:pt x="2233557" y="5081573"/>
                  <a:pt x="2171204" y="5082621"/>
                </a:cubicBezTo>
                <a:cubicBezTo>
                  <a:pt x="2154638" y="5079231"/>
                  <a:pt x="2140027" y="5083146"/>
                  <a:pt x="2127376" y="5094365"/>
                </a:cubicBezTo>
                <a:cubicBezTo>
                  <a:pt x="2127376" y="5094365"/>
                  <a:pt x="2121408" y="5094007"/>
                  <a:pt x="2109473" y="5093290"/>
                </a:cubicBezTo>
                <a:cubicBezTo>
                  <a:pt x="2097536" y="5092574"/>
                  <a:pt x="2087426" y="5091369"/>
                  <a:pt x="2079142" y="5089673"/>
                </a:cubicBezTo>
                <a:cubicBezTo>
                  <a:pt x="2070859" y="5087977"/>
                  <a:pt x="2063065" y="5088109"/>
                  <a:pt x="2055760" y="5090066"/>
                </a:cubicBezTo>
                <a:cubicBezTo>
                  <a:pt x="2048455" y="5092023"/>
                  <a:pt x="2044803" y="5093002"/>
                  <a:pt x="2044803" y="5093002"/>
                </a:cubicBezTo>
                <a:cubicBezTo>
                  <a:pt x="2044803" y="5093002"/>
                  <a:pt x="2042975" y="5093492"/>
                  <a:pt x="2039324" y="5094470"/>
                </a:cubicBezTo>
                <a:cubicBezTo>
                  <a:pt x="2035672" y="5095449"/>
                  <a:pt x="2029214" y="5093265"/>
                  <a:pt x="2019952" y="5087918"/>
                </a:cubicBezTo>
                <a:cubicBezTo>
                  <a:pt x="2027257" y="5085960"/>
                  <a:pt x="2032736" y="5084492"/>
                  <a:pt x="2036388" y="5083514"/>
                </a:cubicBezTo>
                <a:cubicBezTo>
                  <a:pt x="2040040" y="5082535"/>
                  <a:pt x="2037236" y="5079371"/>
                  <a:pt x="2027973" y="5074025"/>
                </a:cubicBezTo>
                <a:lnTo>
                  <a:pt x="2060847" y="5065217"/>
                </a:lnTo>
                <a:cubicBezTo>
                  <a:pt x="2068151" y="5063260"/>
                  <a:pt x="2077771" y="5062639"/>
                  <a:pt x="2089706" y="5063354"/>
                </a:cubicBezTo>
                <a:cubicBezTo>
                  <a:pt x="2101644" y="5064071"/>
                  <a:pt x="2111263" y="5063451"/>
                  <a:pt x="2118568" y="5061493"/>
                </a:cubicBezTo>
                <a:lnTo>
                  <a:pt x="2187248" y="5054834"/>
                </a:lnTo>
                <a:cubicBezTo>
                  <a:pt x="2201858" y="5050919"/>
                  <a:pt x="2212814" y="5047984"/>
                  <a:pt x="2220119" y="5046026"/>
                </a:cubicBezTo>
                <a:cubicBezTo>
                  <a:pt x="2210857" y="5040680"/>
                  <a:pt x="2205736" y="5036180"/>
                  <a:pt x="2204758" y="5032526"/>
                </a:cubicBezTo>
                <a:cubicBezTo>
                  <a:pt x="2203779" y="5028875"/>
                  <a:pt x="2203291" y="5027049"/>
                  <a:pt x="2203291" y="5027049"/>
                </a:cubicBezTo>
                <a:lnTo>
                  <a:pt x="2217182" y="5035070"/>
                </a:lnTo>
                <a:cubicBezTo>
                  <a:pt x="2224490" y="5033112"/>
                  <a:pt x="2227651" y="5030307"/>
                  <a:pt x="2226672" y="5026654"/>
                </a:cubicBezTo>
                <a:cubicBezTo>
                  <a:pt x="2225694" y="5023003"/>
                  <a:pt x="2225206" y="5021177"/>
                  <a:pt x="2225206" y="5021177"/>
                </a:cubicBezTo>
                <a:cubicBezTo>
                  <a:pt x="2225206" y="5021177"/>
                  <a:pt x="2221553" y="5022156"/>
                  <a:pt x="2214247" y="5024113"/>
                </a:cubicBezTo>
                <a:cubicBezTo>
                  <a:pt x="2206942" y="5026071"/>
                  <a:pt x="2203291" y="5027049"/>
                  <a:pt x="2203291" y="5027049"/>
                </a:cubicBezTo>
                <a:cubicBezTo>
                  <a:pt x="2201332" y="5019744"/>
                  <a:pt x="2196702" y="5017069"/>
                  <a:pt x="2189396" y="5019027"/>
                </a:cubicBezTo>
                <a:cubicBezTo>
                  <a:pt x="2182091" y="5020984"/>
                  <a:pt x="2176122" y="5020627"/>
                  <a:pt x="2171493" y="5017952"/>
                </a:cubicBezTo>
                <a:cubicBezTo>
                  <a:pt x="2166861" y="5015278"/>
                  <a:pt x="2163569" y="5010289"/>
                  <a:pt x="2161610" y="5002984"/>
                </a:cubicBezTo>
                <a:cubicBezTo>
                  <a:pt x="2159653" y="4995680"/>
                  <a:pt x="2160500" y="4991538"/>
                  <a:pt x="2164152" y="4990559"/>
                </a:cubicBezTo>
                <a:cubicBezTo>
                  <a:pt x="2167805" y="4989581"/>
                  <a:pt x="2170120" y="4990917"/>
                  <a:pt x="2171099" y="4994571"/>
                </a:cubicBezTo>
                <a:cubicBezTo>
                  <a:pt x="2172078" y="4998222"/>
                  <a:pt x="2176219" y="4999069"/>
                  <a:pt x="2183523" y="4997112"/>
                </a:cubicBezTo>
                <a:cubicBezTo>
                  <a:pt x="2190830" y="4995154"/>
                  <a:pt x="2197286" y="4997340"/>
                  <a:pt x="2202897" y="5003666"/>
                </a:cubicBezTo>
                <a:cubicBezTo>
                  <a:pt x="2208506" y="5009991"/>
                  <a:pt x="2216789" y="5011687"/>
                  <a:pt x="2227746" y="5008751"/>
                </a:cubicBezTo>
                <a:cubicBezTo>
                  <a:pt x="2238705" y="5005815"/>
                  <a:pt x="2246498" y="5005683"/>
                  <a:pt x="2251129" y="5008358"/>
                </a:cubicBezTo>
                <a:cubicBezTo>
                  <a:pt x="2255759" y="5011031"/>
                  <a:pt x="2259905" y="5011880"/>
                  <a:pt x="2263555" y="5010901"/>
                </a:cubicBezTo>
                <a:cubicBezTo>
                  <a:pt x="2267207" y="5009923"/>
                  <a:pt x="2280480" y="5008323"/>
                  <a:pt x="2303374" y="5006102"/>
                </a:cubicBezTo>
                <a:cubicBezTo>
                  <a:pt x="2326266" y="5003884"/>
                  <a:pt x="2342345" y="5005448"/>
                  <a:pt x="2351607" y="5010794"/>
                </a:cubicBezTo>
                <a:lnTo>
                  <a:pt x="2362564" y="5007858"/>
                </a:lnTo>
                <a:cubicBezTo>
                  <a:pt x="2369869" y="5005901"/>
                  <a:pt x="2379489" y="5005280"/>
                  <a:pt x="2391425" y="5005998"/>
                </a:cubicBezTo>
                <a:cubicBezTo>
                  <a:pt x="2403360" y="5006715"/>
                  <a:pt x="2412980" y="5006094"/>
                  <a:pt x="2420287" y="5004137"/>
                </a:cubicBezTo>
                <a:lnTo>
                  <a:pt x="2431243" y="5001201"/>
                </a:lnTo>
                <a:lnTo>
                  <a:pt x="2442200" y="4998265"/>
                </a:lnTo>
                <a:lnTo>
                  <a:pt x="2467050" y="5003349"/>
                </a:lnTo>
                <a:cubicBezTo>
                  <a:pt x="2481660" y="4999435"/>
                  <a:pt x="2493596" y="5000152"/>
                  <a:pt x="2502858" y="5005500"/>
                </a:cubicBezTo>
                <a:cubicBezTo>
                  <a:pt x="2510164" y="5003542"/>
                  <a:pt x="2515642" y="5002074"/>
                  <a:pt x="2519296" y="5001096"/>
                </a:cubicBezTo>
                <a:cubicBezTo>
                  <a:pt x="2522947" y="5000117"/>
                  <a:pt x="2524773" y="4999628"/>
                  <a:pt x="2524773" y="4999628"/>
                </a:cubicBezTo>
                <a:cubicBezTo>
                  <a:pt x="2532079" y="4997670"/>
                  <a:pt x="2536709" y="5000343"/>
                  <a:pt x="2538668" y="5007648"/>
                </a:cubicBezTo>
                <a:cubicBezTo>
                  <a:pt x="2547929" y="5012996"/>
                  <a:pt x="2552559" y="5015669"/>
                  <a:pt x="2552559" y="5015669"/>
                </a:cubicBezTo>
                <a:cubicBezTo>
                  <a:pt x="2559864" y="5013711"/>
                  <a:pt x="2560843" y="5017365"/>
                  <a:pt x="2555497" y="5026627"/>
                </a:cubicBezTo>
                <a:lnTo>
                  <a:pt x="2569388" y="5034648"/>
                </a:lnTo>
                <a:cubicBezTo>
                  <a:pt x="2576694" y="5032690"/>
                  <a:pt x="2579857" y="5029886"/>
                  <a:pt x="2578878" y="5026232"/>
                </a:cubicBezTo>
                <a:cubicBezTo>
                  <a:pt x="2577899" y="5022581"/>
                  <a:pt x="2580084" y="5016124"/>
                  <a:pt x="2585432" y="5006861"/>
                </a:cubicBezTo>
                <a:cubicBezTo>
                  <a:pt x="2590780" y="4997600"/>
                  <a:pt x="2581516" y="4992251"/>
                  <a:pt x="2557644" y="4990820"/>
                </a:cubicBezTo>
                <a:cubicBezTo>
                  <a:pt x="2548382" y="4985472"/>
                  <a:pt x="2537784" y="4982440"/>
                  <a:pt x="2525848" y="4981722"/>
                </a:cubicBezTo>
                <a:cubicBezTo>
                  <a:pt x="2513913" y="4981006"/>
                  <a:pt x="2504292" y="4981627"/>
                  <a:pt x="2496986" y="4983585"/>
                </a:cubicBezTo>
                <a:cubicBezTo>
                  <a:pt x="2482379" y="4987499"/>
                  <a:pt x="2475074" y="4989457"/>
                  <a:pt x="2475074" y="4989457"/>
                </a:cubicBezTo>
                <a:cubicBezTo>
                  <a:pt x="2482379" y="4987499"/>
                  <a:pt x="2489192" y="4983716"/>
                  <a:pt x="2495519" y="4978106"/>
                </a:cubicBezTo>
                <a:cubicBezTo>
                  <a:pt x="2501846" y="4972495"/>
                  <a:pt x="2508660" y="4968712"/>
                  <a:pt x="2515965" y="4966755"/>
                </a:cubicBezTo>
                <a:close/>
                <a:moveTo>
                  <a:pt x="17284368" y="4966222"/>
                </a:moveTo>
                <a:cubicBezTo>
                  <a:pt x="17280718" y="4967200"/>
                  <a:pt x="17275238" y="4968669"/>
                  <a:pt x="17267934" y="4970626"/>
                </a:cubicBezTo>
                <a:lnTo>
                  <a:pt x="17281828" y="4978646"/>
                </a:lnTo>
                <a:lnTo>
                  <a:pt x="17292782" y="4975711"/>
                </a:lnTo>
                <a:cubicBezTo>
                  <a:pt x="17290826" y="4968407"/>
                  <a:pt x="17288022" y="4965243"/>
                  <a:pt x="17284368" y="4966222"/>
                </a:cubicBezTo>
                <a:close/>
                <a:moveTo>
                  <a:pt x="6710316" y="4965454"/>
                </a:moveTo>
                <a:cubicBezTo>
                  <a:pt x="6712589" y="4972666"/>
                  <a:pt x="6717335" y="4975133"/>
                  <a:pt x="6724548" y="4972857"/>
                </a:cubicBezTo>
                <a:lnTo>
                  <a:pt x="6713729" y="4976272"/>
                </a:lnTo>
                <a:close/>
                <a:moveTo>
                  <a:pt x="11633134" y="4965173"/>
                </a:moveTo>
                <a:cubicBezTo>
                  <a:pt x="11633134" y="4965173"/>
                  <a:pt x="11634272" y="4968777"/>
                  <a:pt x="11636549" y="4975990"/>
                </a:cubicBezTo>
                <a:cubicBezTo>
                  <a:pt x="11629337" y="4978265"/>
                  <a:pt x="11624595" y="4975799"/>
                  <a:pt x="11622317" y="4968586"/>
                </a:cubicBezTo>
                <a:close/>
                <a:moveTo>
                  <a:pt x="5128151" y="4965171"/>
                </a:moveTo>
                <a:cubicBezTo>
                  <a:pt x="5128151" y="4965171"/>
                  <a:pt x="5129289" y="4968777"/>
                  <a:pt x="5131565" y="4975989"/>
                </a:cubicBezTo>
                <a:cubicBezTo>
                  <a:pt x="5124353" y="4978265"/>
                  <a:pt x="5119608" y="4975798"/>
                  <a:pt x="5117333" y="4968586"/>
                </a:cubicBezTo>
                <a:close/>
                <a:moveTo>
                  <a:pt x="8405719" y="4964556"/>
                </a:moveTo>
                <a:cubicBezTo>
                  <a:pt x="8409324" y="4963419"/>
                  <a:pt x="8411699" y="4964652"/>
                  <a:pt x="8412834" y="4968258"/>
                </a:cubicBezTo>
                <a:cubicBezTo>
                  <a:pt x="8413406" y="4970061"/>
                  <a:pt x="8412645" y="4970796"/>
                  <a:pt x="8410556" y="4970465"/>
                </a:cubicBezTo>
                <a:cubicBezTo>
                  <a:pt x="8408467" y="4970133"/>
                  <a:pt x="8405052" y="4968731"/>
                  <a:pt x="8400309" y="4966263"/>
                </a:cubicBezTo>
                <a:cubicBezTo>
                  <a:pt x="8400309" y="4966263"/>
                  <a:pt x="8402112" y="4965695"/>
                  <a:pt x="8405719" y="4964556"/>
                </a:cubicBezTo>
                <a:close/>
                <a:moveTo>
                  <a:pt x="1900731" y="4964556"/>
                </a:moveTo>
                <a:cubicBezTo>
                  <a:pt x="1904337" y="4963418"/>
                  <a:pt x="1906710" y="4964652"/>
                  <a:pt x="1907847" y="4968258"/>
                </a:cubicBezTo>
                <a:cubicBezTo>
                  <a:pt x="1908416" y="4970061"/>
                  <a:pt x="1907656" y="4970797"/>
                  <a:pt x="1905570" y="4970464"/>
                </a:cubicBezTo>
                <a:cubicBezTo>
                  <a:pt x="1903481" y="4970132"/>
                  <a:pt x="1900067" y="4968730"/>
                  <a:pt x="1895321" y="4966265"/>
                </a:cubicBezTo>
                <a:cubicBezTo>
                  <a:pt x="1895321" y="4966265"/>
                  <a:pt x="1897125" y="4965695"/>
                  <a:pt x="1900731" y="4964556"/>
                </a:cubicBezTo>
                <a:close/>
                <a:moveTo>
                  <a:pt x="13196362" y="4964386"/>
                </a:moveTo>
                <a:cubicBezTo>
                  <a:pt x="13198187" y="4963896"/>
                  <a:pt x="13201171" y="4964075"/>
                  <a:pt x="13205314" y="4964923"/>
                </a:cubicBezTo>
                <a:lnTo>
                  <a:pt x="13215809" y="4967071"/>
                </a:lnTo>
                <a:lnTo>
                  <a:pt x="13215300" y="4965455"/>
                </a:lnTo>
                <a:cubicBezTo>
                  <a:pt x="13217576" y="4972667"/>
                  <a:pt x="13222321" y="4975134"/>
                  <a:pt x="13229533" y="4972858"/>
                </a:cubicBezTo>
                <a:lnTo>
                  <a:pt x="13218714" y="4976272"/>
                </a:lnTo>
                <a:lnTo>
                  <a:pt x="13216074" y="4967912"/>
                </a:lnTo>
                <a:lnTo>
                  <a:pt x="13195823" y="4973338"/>
                </a:lnTo>
                <a:cubicBezTo>
                  <a:pt x="13195823" y="4973338"/>
                  <a:pt x="13195334" y="4971512"/>
                  <a:pt x="13194355" y="4967859"/>
                </a:cubicBezTo>
                <a:cubicBezTo>
                  <a:pt x="13193866" y="4966033"/>
                  <a:pt x="13194536" y="4964875"/>
                  <a:pt x="13196362" y="4964386"/>
                </a:cubicBezTo>
                <a:close/>
                <a:moveTo>
                  <a:pt x="14238551" y="4964051"/>
                </a:moveTo>
                <a:lnTo>
                  <a:pt x="14288250" y="4974222"/>
                </a:lnTo>
                <a:lnTo>
                  <a:pt x="14291186" y="4985179"/>
                </a:lnTo>
                <a:cubicBezTo>
                  <a:pt x="14283880" y="4987136"/>
                  <a:pt x="14276088" y="4987268"/>
                  <a:pt x="14267804" y="4985572"/>
                </a:cubicBezTo>
                <a:cubicBezTo>
                  <a:pt x="14259521" y="4983877"/>
                  <a:pt x="14255378" y="4983030"/>
                  <a:pt x="14255378" y="4983030"/>
                </a:cubicBezTo>
                <a:cubicBezTo>
                  <a:pt x="14246116" y="4977682"/>
                  <a:pt x="14234181" y="4976965"/>
                  <a:pt x="14219572" y="4980879"/>
                </a:cubicBezTo>
                <a:lnTo>
                  <a:pt x="14216636" y="4969923"/>
                </a:lnTo>
                <a:cubicBezTo>
                  <a:pt x="14223941" y="4967965"/>
                  <a:pt x="14231245" y="4966008"/>
                  <a:pt x="14238551" y="4964051"/>
                </a:cubicBezTo>
                <a:close/>
                <a:moveTo>
                  <a:pt x="16077438" y="4963135"/>
                </a:moveTo>
                <a:lnTo>
                  <a:pt x="16071019" y="4974250"/>
                </a:lnTo>
                <a:cubicBezTo>
                  <a:pt x="16065673" y="4983513"/>
                  <a:pt x="16066651" y="4987164"/>
                  <a:pt x="16073955" y="4985207"/>
                </a:cubicBezTo>
                <a:cubicBezTo>
                  <a:pt x="16081259" y="4983250"/>
                  <a:pt x="16085405" y="4984098"/>
                  <a:pt x="16086382" y="4987750"/>
                </a:cubicBezTo>
                <a:cubicBezTo>
                  <a:pt x="16087363" y="4991403"/>
                  <a:pt x="16084195" y="4994208"/>
                  <a:pt x="16076892" y="4996165"/>
                </a:cubicBezTo>
                <a:cubicBezTo>
                  <a:pt x="16069587" y="4998123"/>
                  <a:pt x="16062282" y="5000080"/>
                  <a:pt x="16054977" y="5002037"/>
                </a:cubicBezTo>
                <a:cubicBezTo>
                  <a:pt x="16047672" y="5003995"/>
                  <a:pt x="16044380" y="4999005"/>
                  <a:pt x="16045096" y="4987069"/>
                </a:cubicBezTo>
                <a:cubicBezTo>
                  <a:pt x="16045813" y="4975132"/>
                  <a:pt x="16046169" y="4969166"/>
                  <a:pt x="16046169" y="4969166"/>
                </a:cubicBezTo>
                <a:cubicBezTo>
                  <a:pt x="16046169" y="4969166"/>
                  <a:pt x="16049823" y="4968187"/>
                  <a:pt x="16057126" y="4966230"/>
                </a:cubicBezTo>
                <a:cubicBezTo>
                  <a:pt x="16060779" y="4965251"/>
                  <a:pt x="16065924" y="4964361"/>
                  <a:pt x="16072559" y="4963563"/>
                </a:cubicBezTo>
                <a:close/>
                <a:moveTo>
                  <a:pt x="13803771" y="4963110"/>
                </a:moveTo>
                <a:lnTo>
                  <a:pt x="13875385" y="4967409"/>
                </a:lnTo>
                <a:cubicBezTo>
                  <a:pt x="13889995" y="4963495"/>
                  <a:pt x="13901930" y="4964210"/>
                  <a:pt x="13911193" y="4969558"/>
                </a:cubicBezTo>
                <a:cubicBezTo>
                  <a:pt x="13940413" y="4961728"/>
                  <a:pt x="13952348" y="4962446"/>
                  <a:pt x="13947002" y="4971706"/>
                </a:cubicBezTo>
                <a:cubicBezTo>
                  <a:pt x="13948959" y="4979011"/>
                  <a:pt x="13946285" y="4983643"/>
                  <a:pt x="13938980" y="4985601"/>
                </a:cubicBezTo>
                <a:lnTo>
                  <a:pt x="13920000" y="5002429"/>
                </a:lnTo>
                <a:lnTo>
                  <a:pt x="13903968" y="4999147"/>
                </a:lnTo>
                <a:lnTo>
                  <a:pt x="13907026" y="5008848"/>
                </a:lnTo>
                <a:cubicBezTo>
                  <a:pt x="13907026" y="5008848"/>
                  <a:pt x="13903421" y="5009986"/>
                  <a:pt x="13896209" y="5012261"/>
                </a:cubicBezTo>
                <a:lnTo>
                  <a:pt x="13903119" y="4998975"/>
                </a:lnTo>
                <a:lnTo>
                  <a:pt x="13870301" y="4992258"/>
                </a:lnTo>
                <a:cubicBezTo>
                  <a:pt x="13846427" y="4990827"/>
                  <a:pt x="13833512" y="4986457"/>
                  <a:pt x="13831556" y="4979153"/>
                </a:cubicBezTo>
                <a:cubicBezTo>
                  <a:pt x="13829598" y="4971848"/>
                  <a:pt x="13824968" y="4969173"/>
                  <a:pt x="13817663" y="4971131"/>
                </a:cubicBezTo>
                <a:close/>
                <a:moveTo>
                  <a:pt x="11489665" y="4962868"/>
                </a:moveTo>
                <a:cubicBezTo>
                  <a:pt x="11496876" y="4960593"/>
                  <a:pt x="11501621" y="4963062"/>
                  <a:pt x="11503896" y="4970274"/>
                </a:cubicBezTo>
                <a:lnTo>
                  <a:pt x="11493080" y="4973687"/>
                </a:lnTo>
                <a:cubicBezTo>
                  <a:pt x="11493080" y="4973687"/>
                  <a:pt x="11491940" y="4970081"/>
                  <a:pt x="11489665" y="4962868"/>
                </a:cubicBezTo>
                <a:close/>
                <a:moveTo>
                  <a:pt x="4984683" y="4962868"/>
                </a:moveTo>
                <a:cubicBezTo>
                  <a:pt x="4991893" y="4960592"/>
                  <a:pt x="4996638" y="4963061"/>
                  <a:pt x="4998912" y="4970273"/>
                </a:cubicBezTo>
                <a:lnTo>
                  <a:pt x="4988095" y="4973687"/>
                </a:lnTo>
                <a:cubicBezTo>
                  <a:pt x="4988095" y="4973687"/>
                  <a:pt x="4986958" y="4970080"/>
                  <a:pt x="4984683" y="4962868"/>
                </a:cubicBezTo>
                <a:close/>
                <a:moveTo>
                  <a:pt x="9623573" y="4961988"/>
                </a:moveTo>
                <a:lnTo>
                  <a:pt x="9626985" y="4972808"/>
                </a:lnTo>
                <a:cubicBezTo>
                  <a:pt x="9626985" y="4972808"/>
                  <a:pt x="9623378" y="4973947"/>
                  <a:pt x="9616166" y="4976221"/>
                </a:cubicBezTo>
                <a:cubicBezTo>
                  <a:pt x="9616166" y="4976221"/>
                  <a:pt x="9618636" y="4971477"/>
                  <a:pt x="9623573" y="4961988"/>
                </a:cubicBezTo>
                <a:close/>
                <a:moveTo>
                  <a:pt x="5103101" y="4961180"/>
                </a:moveTo>
                <a:cubicBezTo>
                  <a:pt x="5112589" y="4966117"/>
                  <a:pt x="5114867" y="4973328"/>
                  <a:pt x="5109930" y="4982816"/>
                </a:cubicBezTo>
                <a:lnTo>
                  <a:pt x="5059828" y="4974838"/>
                </a:lnTo>
                <a:cubicBezTo>
                  <a:pt x="5067042" y="4972561"/>
                  <a:pt x="5081465" y="4968010"/>
                  <a:pt x="5103101" y="4961180"/>
                </a:cubicBezTo>
                <a:close/>
                <a:moveTo>
                  <a:pt x="11382062" y="4961141"/>
                </a:moveTo>
                <a:cubicBezTo>
                  <a:pt x="11405975" y="4961525"/>
                  <a:pt x="11419070" y="4965323"/>
                  <a:pt x="11421344" y="4972536"/>
                </a:cubicBezTo>
                <a:lnTo>
                  <a:pt x="11349608" y="4971384"/>
                </a:lnTo>
                <a:close/>
                <a:moveTo>
                  <a:pt x="4877077" y="4961140"/>
                </a:moveTo>
                <a:cubicBezTo>
                  <a:pt x="4900990" y="4961524"/>
                  <a:pt x="4914085" y="4965322"/>
                  <a:pt x="4916361" y="4972534"/>
                </a:cubicBezTo>
                <a:lnTo>
                  <a:pt x="4844625" y="4971383"/>
                </a:lnTo>
                <a:close/>
                <a:moveTo>
                  <a:pt x="16079042" y="4960358"/>
                </a:moveTo>
                <a:lnTo>
                  <a:pt x="16079732" y="4962936"/>
                </a:lnTo>
                <a:lnTo>
                  <a:pt x="16077438" y="4963135"/>
                </a:lnTo>
                <a:close/>
                <a:moveTo>
                  <a:pt x="16959556" y="4959304"/>
                </a:moveTo>
                <a:lnTo>
                  <a:pt x="16962492" y="4970260"/>
                </a:lnTo>
                <a:cubicBezTo>
                  <a:pt x="16962492" y="4970260"/>
                  <a:pt x="16963470" y="4973914"/>
                  <a:pt x="16965428" y="4981218"/>
                </a:cubicBezTo>
                <a:lnTo>
                  <a:pt x="16954470" y="4984154"/>
                </a:lnTo>
                <a:cubicBezTo>
                  <a:pt x="16945208" y="4978807"/>
                  <a:pt x="16944230" y="4975154"/>
                  <a:pt x="16951536" y="4973196"/>
                </a:cubicBezTo>
                <a:cubicBezTo>
                  <a:pt x="16958840" y="4971239"/>
                  <a:pt x="16957862" y="4967587"/>
                  <a:pt x="16948598" y="4962240"/>
                </a:cubicBezTo>
                <a:close/>
                <a:moveTo>
                  <a:pt x="6993842" y="4959243"/>
                </a:moveTo>
                <a:cubicBezTo>
                  <a:pt x="6996119" y="4966453"/>
                  <a:pt x="6993649" y="4971199"/>
                  <a:pt x="6986440" y="4973473"/>
                </a:cubicBezTo>
                <a:cubicBezTo>
                  <a:pt x="6979227" y="4975750"/>
                  <a:pt x="6978090" y="4972142"/>
                  <a:pt x="6983026" y="4962656"/>
                </a:cubicBezTo>
                <a:close/>
                <a:moveTo>
                  <a:pt x="11073309" y="4955356"/>
                </a:moveTo>
                <a:cubicBezTo>
                  <a:pt x="11073309" y="4955356"/>
                  <a:pt x="11072074" y="4957726"/>
                  <a:pt x="11069608" y="4962471"/>
                </a:cubicBezTo>
                <a:cubicBezTo>
                  <a:pt x="11067140" y="4967214"/>
                  <a:pt x="11065904" y="4969587"/>
                  <a:pt x="11065904" y="4969587"/>
                </a:cubicBezTo>
                <a:cubicBezTo>
                  <a:pt x="11058692" y="4971863"/>
                  <a:pt x="11053951" y="4969394"/>
                  <a:pt x="11051672" y="4962183"/>
                </a:cubicBezTo>
                <a:lnTo>
                  <a:pt x="11062491" y="4958767"/>
                </a:lnTo>
                <a:cubicBezTo>
                  <a:pt x="11069702" y="4956494"/>
                  <a:pt x="11073309" y="4955356"/>
                  <a:pt x="11073309" y="4955356"/>
                </a:cubicBezTo>
                <a:close/>
                <a:moveTo>
                  <a:pt x="4568326" y="4955354"/>
                </a:moveTo>
                <a:cubicBezTo>
                  <a:pt x="4568326" y="4955354"/>
                  <a:pt x="4567088" y="4957725"/>
                  <a:pt x="4564621" y="4962470"/>
                </a:cubicBezTo>
                <a:cubicBezTo>
                  <a:pt x="4562153" y="4967214"/>
                  <a:pt x="4560920" y="4969587"/>
                  <a:pt x="4560920" y="4969587"/>
                </a:cubicBezTo>
                <a:cubicBezTo>
                  <a:pt x="4553708" y="4971862"/>
                  <a:pt x="4548965" y="4969395"/>
                  <a:pt x="4546689" y="4962182"/>
                </a:cubicBezTo>
                <a:lnTo>
                  <a:pt x="4557506" y="4958768"/>
                </a:lnTo>
                <a:cubicBezTo>
                  <a:pt x="4564718" y="4956493"/>
                  <a:pt x="4568326" y="4955354"/>
                  <a:pt x="4568326" y="4955354"/>
                </a:cubicBezTo>
                <a:close/>
                <a:moveTo>
                  <a:pt x="13586790" y="4955272"/>
                </a:moveTo>
                <a:cubicBezTo>
                  <a:pt x="13590395" y="4954134"/>
                  <a:pt x="13593337" y="4957171"/>
                  <a:pt x="13595613" y="4964385"/>
                </a:cubicBezTo>
                <a:cubicBezTo>
                  <a:pt x="13588401" y="4966660"/>
                  <a:pt x="13584226" y="4965994"/>
                  <a:pt x="13583088" y="4962389"/>
                </a:cubicBezTo>
                <a:cubicBezTo>
                  <a:pt x="13581950" y="4958783"/>
                  <a:pt x="13583183" y="4956410"/>
                  <a:pt x="13586790" y="4955272"/>
                </a:cubicBezTo>
                <a:close/>
                <a:moveTo>
                  <a:pt x="7081806" y="4955271"/>
                </a:moveTo>
                <a:cubicBezTo>
                  <a:pt x="7085408" y="4954133"/>
                  <a:pt x="7088350" y="4957172"/>
                  <a:pt x="7090629" y="4964383"/>
                </a:cubicBezTo>
                <a:cubicBezTo>
                  <a:pt x="7083415" y="4966659"/>
                  <a:pt x="7079240" y="4965994"/>
                  <a:pt x="7078102" y="4962389"/>
                </a:cubicBezTo>
                <a:cubicBezTo>
                  <a:pt x="7076965" y="4958782"/>
                  <a:pt x="7078198" y="4956410"/>
                  <a:pt x="7081806" y="4955271"/>
                </a:cubicBezTo>
                <a:close/>
                <a:moveTo>
                  <a:pt x="2383692" y="4955222"/>
                </a:moveTo>
                <a:cubicBezTo>
                  <a:pt x="2383692" y="4955222"/>
                  <a:pt x="2388323" y="4957896"/>
                  <a:pt x="2397585" y="4963243"/>
                </a:cubicBezTo>
                <a:cubicBezTo>
                  <a:pt x="2390280" y="4965200"/>
                  <a:pt x="2386627" y="4966179"/>
                  <a:pt x="2386627" y="4966179"/>
                </a:cubicBezTo>
                <a:close/>
                <a:moveTo>
                  <a:pt x="11155634" y="4954291"/>
                </a:moveTo>
                <a:cubicBezTo>
                  <a:pt x="11157912" y="4961506"/>
                  <a:pt x="11157246" y="4965680"/>
                  <a:pt x="11153639" y="4966818"/>
                </a:cubicBezTo>
                <a:cubicBezTo>
                  <a:pt x="11150035" y="4967955"/>
                  <a:pt x="11147661" y="4966721"/>
                  <a:pt x="11146525" y="4963114"/>
                </a:cubicBezTo>
                <a:cubicBezTo>
                  <a:pt x="11145386" y="4959511"/>
                  <a:pt x="11148422" y="4956568"/>
                  <a:pt x="11155634" y="4954291"/>
                </a:cubicBezTo>
                <a:close/>
                <a:moveTo>
                  <a:pt x="11001573" y="4954204"/>
                </a:moveTo>
                <a:cubicBezTo>
                  <a:pt x="11008785" y="4951928"/>
                  <a:pt x="11012962" y="4952592"/>
                  <a:pt x="11014099" y="4956198"/>
                </a:cubicBezTo>
                <a:cubicBezTo>
                  <a:pt x="11015235" y="4959805"/>
                  <a:pt x="11012198" y="4962746"/>
                  <a:pt x="11004986" y="4965022"/>
                </a:cubicBezTo>
                <a:cubicBezTo>
                  <a:pt x="10997776" y="4967297"/>
                  <a:pt x="10994170" y="4968435"/>
                  <a:pt x="10994170" y="4968435"/>
                </a:cubicBezTo>
                <a:close/>
                <a:moveTo>
                  <a:pt x="4496587" y="4954204"/>
                </a:moveTo>
                <a:cubicBezTo>
                  <a:pt x="4503801" y="4951927"/>
                  <a:pt x="4507975" y="4952591"/>
                  <a:pt x="4509112" y="4956198"/>
                </a:cubicBezTo>
                <a:cubicBezTo>
                  <a:pt x="4510251" y="4959805"/>
                  <a:pt x="4507214" y="4962744"/>
                  <a:pt x="4500002" y="4965021"/>
                </a:cubicBezTo>
                <a:cubicBezTo>
                  <a:pt x="4492791" y="4967297"/>
                  <a:pt x="4489185" y="4968434"/>
                  <a:pt x="4489185" y="4968434"/>
                </a:cubicBezTo>
                <a:close/>
                <a:moveTo>
                  <a:pt x="13355097" y="4954147"/>
                </a:moveTo>
                <a:cubicBezTo>
                  <a:pt x="13362402" y="4952190"/>
                  <a:pt x="13367036" y="4954864"/>
                  <a:pt x="13368993" y="4962169"/>
                </a:cubicBezTo>
                <a:lnTo>
                  <a:pt x="13358034" y="4965105"/>
                </a:lnTo>
                <a:cubicBezTo>
                  <a:pt x="13348771" y="4959758"/>
                  <a:pt x="13344142" y="4957082"/>
                  <a:pt x="13344142" y="4957082"/>
                </a:cubicBezTo>
                <a:cubicBezTo>
                  <a:pt x="13344142" y="4957082"/>
                  <a:pt x="13347792" y="4956104"/>
                  <a:pt x="13355097" y="4954147"/>
                </a:cubicBezTo>
                <a:close/>
                <a:moveTo>
                  <a:pt x="9595513" y="4953989"/>
                </a:moveTo>
                <a:lnTo>
                  <a:pt x="9598924" y="4964808"/>
                </a:lnTo>
                <a:lnTo>
                  <a:pt x="9588106" y="4968223"/>
                </a:lnTo>
                <a:close/>
                <a:moveTo>
                  <a:pt x="3090526" y="4953988"/>
                </a:moveTo>
                <a:lnTo>
                  <a:pt x="3093940" y="4964807"/>
                </a:lnTo>
                <a:lnTo>
                  <a:pt x="3083121" y="4968222"/>
                </a:lnTo>
                <a:close/>
                <a:moveTo>
                  <a:pt x="2218545" y="4952496"/>
                </a:moveTo>
                <a:cubicBezTo>
                  <a:pt x="2218545" y="4952496"/>
                  <a:pt x="2223176" y="4955172"/>
                  <a:pt x="2232439" y="4960519"/>
                </a:cubicBezTo>
                <a:lnTo>
                  <a:pt x="2221481" y="4963455"/>
                </a:lnTo>
                <a:close/>
                <a:moveTo>
                  <a:pt x="17666608" y="4951881"/>
                </a:moveTo>
                <a:cubicBezTo>
                  <a:pt x="17669348" y="4951147"/>
                  <a:pt x="17673948" y="4951872"/>
                  <a:pt x="17680404" y="4954056"/>
                </a:cubicBezTo>
                <a:cubicBezTo>
                  <a:pt x="17693318" y="4958424"/>
                  <a:pt x="17699778" y="4960609"/>
                  <a:pt x="17699778" y="4960609"/>
                </a:cubicBezTo>
                <a:lnTo>
                  <a:pt x="17677862" y="4966481"/>
                </a:lnTo>
                <a:lnTo>
                  <a:pt x="17663966" y="4958460"/>
                </a:lnTo>
                <a:cubicBezTo>
                  <a:pt x="17662988" y="4954808"/>
                  <a:pt x="17663870" y="4952615"/>
                  <a:pt x="17666608" y="4951881"/>
                </a:cubicBezTo>
                <a:close/>
                <a:moveTo>
                  <a:pt x="13674750" y="4951303"/>
                </a:moveTo>
                <a:lnTo>
                  <a:pt x="13667348" y="4965536"/>
                </a:lnTo>
                <a:lnTo>
                  <a:pt x="13653115" y="4958130"/>
                </a:lnTo>
                <a:cubicBezTo>
                  <a:pt x="13653115" y="4958130"/>
                  <a:pt x="13654917" y="4957562"/>
                  <a:pt x="13658525" y="4956424"/>
                </a:cubicBezTo>
                <a:cubicBezTo>
                  <a:pt x="13662129" y="4955286"/>
                  <a:pt x="13667539" y="4953579"/>
                  <a:pt x="13674750" y="4951303"/>
                </a:cubicBezTo>
                <a:close/>
                <a:moveTo>
                  <a:pt x="7169768" y="4951303"/>
                </a:moveTo>
                <a:lnTo>
                  <a:pt x="7162363" y="4965535"/>
                </a:lnTo>
                <a:lnTo>
                  <a:pt x="7148130" y="4958131"/>
                </a:lnTo>
                <a:cubicBezTo>
                  <a:pt x="7148130" y="4958131"/>
                  <a:pt x="7149936" y="4957560"/>
                  <a:pt x="7153538" y="4956423"/>
                </a:cubicBezTo>
                <a:cubicBezTo>
                  <a:pt x="7157147" y="4955284"/>
                  <a:pt x="7162554" y="4953578"/>
                  <a:pt x="7169768" y="4951303"/>
                </a:cubicBezTo>
                <a:close/>
                <a:moveTo>
                  <a:pt x="11618500" y="4950959"/>
                </a:moveTo>
                <a:cubicBezTo>
                  <a:pt x="11620778" y="4958172"/>
                  <a:pt x="11618308" y="4962916"/>
                  <a:pt x="11611095" y="4965192"/>
                </a:cubicBezTo>
                <a:lnTo>
                  <a:pt x="11609009" y="4964108"/>
                </a:lnTo>
                <a:lnTo>
                  <a:pt x="11614914" y="4982818"/>
                </a:lnTo>
                <a:lnTo>
                  <a:pt x="11564814" y="4974838"/>
                </a:lnTo>
                <a:lnTo>
                  <a:pt x="11605160" y="4962104"/>
                </a:lnTo>
                <a:lnTo>
                  <a:pt x="11596861" y="4957787"/>
                </a:lnTo>
                <a:cubicBezTo>
                  <a:pt x="11604074" y="4955511"/>
                  <a:pt x="11607680" y="4954373"/>
                  <a:pt x="11607680" y="4954373"/>
                </a:cubicBezTo>
                <a:cubicBezTo>
                  <a:pt x="11607680" y="4954373"/>
                  <a:pt x="11611288" y="4953234"/>
                  <a:pt x="11618500" y="4950959"/>
                </a:cubicBezTo>
                <a:close/>
                <a:moveTo>
                  <a:pt x="2312076" y="4950924"/>
                </a:moveTo>
                <a:lnTo>
                  <a:pt x="2325970" y="4958944"/>
                </a:lnTo>
                <a:lnTo>
                  <a:pt x="2339862" y="4966966"/>
                </a:lnTo>
                <a:cubicBezTo>
                  <a:pt x="2325255" y="4970881"/>
                  <a:pt x="2309663" y="4971143"/>
                  <a:pt x="2293097" y="4967752"/>
                </a:cubicBezTo>
                <a:cubicBezTo>
                  <a:pt x="2269226" y="4966320"/>
                  <a:pt x="2256311" y="4961950"/>
                  <a:pt x="2254353" y="4954647"/>
                </a:cubicBezTo>
                <a:cubicBezTo>
                  <a:pt x="2261660" y="4952689"/>
                  <a:pt x="2273595" y="4953405"/>
                  <a:pt x="2290162" y="4956795"/>
                </a:cubicBezTo>
                <a:close/>
                <a:moveTo>
                  <a:pt x="10868920" y="4948487"/>
                </a:moveTo>
                <a:lnTo>
                  <a:pt x="10872335" y="4959304"/>
                </a:lnTo>
                <a:cubicBezTo>
                  <a:pt x="10870061" y="4952092"/>
                  <a:pt x="10865316" y="4949625"/>
                  <a:pt x="10858103" y="4951901"/>
                </a:cubicBezTo>
                <a:close/>
                <a:moveTo>
                  <a:pt x="4363936" y="4948485"/>
                </a:moveTo>
                <a:lnTo>
                  <a:pt x="4367350" y="4959304"/>
                </a:lnTo>
                <a:cubicBezTo>
                  <a:pt x="4365075" y="4952093"/>
                  <a:pt x="4360329" y="4949624"/>
                  <a:pt x="4353118" y="4951900"/>
                </a:cubicBezTo>
                <a:close/>
                <a:moveTo>
                  <a:pt x="16040297" y="4947251"/>
                </a:moveTo>
                <a:cubicBezTo>
                  <a:pt x="16042254" y="4954556"/>
                  <a:pt x="16039581" y="4959186"/>
                  <a:pt x="16032275" y="4961144"/>
                </a:cubicBezTo>
                <a:cubicBezTo>
                  <a:pt x="16024970" y="4963101"/>
                  <a:pt x="16021318" y="4964079"/>
                  <a:pt x="16021318" y="4964079"/>
                </a:cubicBezTo>
                <a:cubicBezTo>
                  <a:pt x="16021318" y="4964079"/>
                  <a:pt x="16022655" y="4961765"/>
                  <a:pt x="16025330" y="4957133"/>
                </a:cubicBezTo>
                <a:cubicBezTo>
                  <a:pt x="16028002" y="4952502"/>
                  <a:pt x="16029339" y="4950187"/>
                  <a:pt x="16029339" y="4950187"/>
                </a:cubicBezTo>
                <a:close/>
                <a:moveTo>
                  <a:pt x="9821131" y="4947223"/>
                </a:moveTo>
                <a:lnTo>
                  <a:pt x="9835360" y="4954626"/>
                </a:lnTo>
                <a:cubicBezTo>
                  <a:pt x="9828150" y="4956902"/>
                  <a:pt x="9824545" y="4958039"/>
                  <a:pt x="9824545" y="4958039"/>
                </a:cubicBezTo>
                <a:close/>
                <a:moveTo>
                  <a:pt x="13775985" y="4947067"/>
                </a:moveTo>
                <a:cubicBezTo>
                  <a:pt x="13775985" y="4947067"/>
                  <a:pt x="13780614" y="4949742"/>
                  <a:pt x="13789876" y="4955088"/>
                </a:cubicBezTo>
                <a:lnTo>
                  <a:pt x="13767961" y="4960960"/>
                </a:lnTo>
                <a:cubicBezTo>
                  <a:pt x="13767961" y="4960960"/>
                  <a:pt x="13770638" y="4956329"/>
                  <a:pt x="13775985" y="4947067"/>
                </a:cubicBezTo>
                <a:close/>
                <a:moveTo>
                  <a:pt x="16064226" y="4946606"/>
                </a:moveTo>
                <a:cubicBezTo>
                  <a:pt x="16071438" y="4944330"/>
                  <a:pt x="16075612" y="4944994"/>
                  <a:pt x="16076749" y="4948602"/>
                </a:cubicBezTo>
                <a:cubicBezTo>
                  <a:pt x="16077887" y="4952208"/>
                  <a:pt x="16074851" y="4955147"/>
                  <a:pt x="16067641" y="4957423"/>
                </a:cubicBezTo>
                <a:cubicBezTo>
                  <a:pt x="16067641" y="4957423"/>
                  <a:pt x="16066501" y="4953818"/>
                  <a:pt x="16064226" y="4946606"/>
                </a:cubicBezTo>
                <a:close/>
                <a:moveTo>
                  <a:pt x="9559243" y="4946604"/>
                </a:moveTo>
                <a:cubicBezTo>
                  <a:pt x="9566454" y="4944329"/>
                  <a:pt x="9570627" y="4944995"/>
                  <a:pt x="9571764" y="4948601"/>
                </a:cubicBezTo>
                <a:cubicBezTo>
                  <a:pt x="9572902" y="4952207"/>
                  <a:pt x="9569867" y="4955145"/>
                  <a:pt x="9562655" y="4957422"/>
                </a:cubicBezTo>
                <a:cubicBezTo>
                  <a:pt x="9562655" y="4957422"/>
                  <a:pt x="9561516" y="4953818"/>
                  <a:pt x="9559243" y="4946604"/>
                </a:cubicBezTo>
                <a:close/>
                <a:moveTo>
                  <a:pt x="11306061" y="4946467"/>
                </a:moveTo>
                <a:cubicBezTo>
                  <a:pt x="11310235" y="4947132"/>
                  <a:pt x="11315263" y="4950501"/>
                  <a:pt x="11321145" y="4956575"/>
                </a:cubicBezTo>
                <a:cubicBezTo>
                  <a:pt x="11321145" y="4956575"/>
                  <a:pt x="11322282" y="4960183"/>
                  <a:pt x="11324558" y="4967394"/>
                </a:cubicBezTo>
                <a:lnTo>
                  <a:pt x="11296094" y="4952587"/>
                </a:lnTo>
                <a:cubicBezTo>
                  <a:pt x="11298563" y="4947843"/>
                  <a:pt x="11301883" y="4945803"/>
                  <a:pt x="11306061" y="4946467"/>
                </a:cubicBezTo>
                <a:close/>
                <a:moveTo>
                  <a:pt x="4801075" y="4946466"/>
                </a:moveTo>
                <a:cubicBezTo>
                  <a:pt x="4805248" y="4947131"/>
                  <a:pt x="4810279" y="4950501"/>
                  <a:pt x="4816160" y="4956576"/>
                </a:cubicBezTo>
                <a:cubicBezTo>
                  <a:pt x="4816160" y="4956576"/>
                  <a:pt x="4817298" y="4960182"/>
                  <a:pt x="4819575" y="4967393"/>
                </a:cubicBezTo>
                <a:lnTo>
                  <a:pt x="4791110" y="4952586"/>
                </a:lnTo>
                <a:cubicBezTo>
                  <a:pt x="4793579" y="4947842"/>
                  <a:pt x="4796900" y="4945802"/>
                  <a:pt x="4801075" y="4946466"/>
                </a:cubicBezTo>
                <a:close/>
                <a:moveTo>
                  <a:pt x="9749395" y="4946070"/>
                </a:moveTo>
                <a:lnTo>
                  <a:pt x="9752807" y="4956888"/>
                </a:lnTo>
                <a:cubicBezTo>
                  <a:pt x="9752807" y="4956888"/>
                  <a:pt x="9750437" y="4955654"/>
                  <a:pt x="9745695" y="4953187"/>
                </a:cubicBezTo>
                <a:cubicBezTo>
                  <a:pt x="9740949" y="4950718"/>
                  <a:pt x="9738578" y="4949485"/>
                  <a:pt x="9738578" y="4949485"/>
                </a:cubicBezTo>
                <a:close/>
                <a:moveTo>
                  <a:pt x="13972332" y="4944488"/>
                </a:moveTo>
                <a:lnTo>
                  <a:pt x="13975744" y="4955304"/>
                </a:lnTo>
                <a:lnTo>
                  <a:pt x="13961513" y="4947901"/>
                </a:lnTo>
                <a:close/>
                <a:moveTo>
                  <a:pt x="7467344" y="4944488"/>
                </a:moveTo>
                <a:lnTo>
                  <a:pt x="7470760" y="4955305"/>
                </a:lnTo>
                <a:lnTo>
                  <a:pt x="7456529" y="4947902"/>
                </a:lnTo>
                <a:close/>
                <a:moveTo>
                  <a:pt x="15630543" y="4943386"/>
                </a:moveTo>
                <a:lnTo>
                  <a:pt x="15644436" y="4951408"/>
                </a:lnTo>
                <a:cubicBezTo>
                  <a:pt x="15637131" y="4953366"/>
                  <a:pt x="15632990" y="4952516"/>
                  <a:pt x="15632011" y="4948865"/>
                </a:cubicBezTo>
                <a:cubicBezTo>
                  <a:pt x="15631033" y="4945212"/>
                  <a:pt x="15630543" y="4943386"/>
                  <a:pt x="15630543" y="4943386"/>
                </a:cubicBezTo>
                <a:close/>
                <a:moveTo>
                  <a:pt x="13517049" y="4941595"/>
                </a:moveTo>
                <a:lnTo>
                  <a:pt x="13511783" y="4943258"/>
                </a:lnTo>
                <a:lnTo>
                  <a:pt x="13518547" y="4943144"/>
                </a:lnTo>
                <a:close/>
                <a:moveTo>
                  <a:pt x="10741678" y="4941064"/>
                </a:moveTo>
                <a:cubicBezTo>
                  <a:pt x="10745283" y="4939926"/>
                  <a:pt x="10749460" y="4940590"/>
                  <a:pt x="10754202" y="4943056"/>
                </a:cubicBezTo>
                <a:cubicBezTo>
                  <a:pt x="10758945" y="4945526"/>
                  <a:pt x="10757711" y="4947897"/>
                  <a:pt x="10750500" y="4950173"/>
                </a:cubicBezTo>
                <a:lnTo>
                  <a:pt x="10736270" y="4942770"/>
                </a:lnTo>
                <a:cubicBezTo>
                  <a:pt x="10736270" y="4942770"/>
                  <a:pt x="10738071" y="4942202"/>
                  <a:pt x="10741678" y="4941064"/>
                </a:cubicBezTo>
                <a:close/>
                <a:moveTo>
                  <a:pt x="4236693" y="4941063"/>
                </a:moveTo>
                <a:cubicBezTo>
                  <a:pt x="4240297" y="4939925"/>
                  <a:pt x="4244475" y="4940589"/>
                  <a:pt x="4249215" y="4943058"/>
                </a:cubicBezTo>
                <a:cubicBezTo>
                  <a:pt x="4253961" y="4945525"/>
                  <a:pt x="4252727" y="4947898"/>
                  <a:pt x="4245516" y="4950172"/>
                </a:cubicBezTo>
                <a:lnTo>
                  <a:pt x="4231285" y="4942770"/>
                </a:lnTo>
                <a:cubicBezTo>
                  <a:pt x="4231285" y="4942770"/>
                  <a:pt x="4233086" y="4942202"/>
                  <a:pt x="4236693" y="4941063"/>
                </a:cubicBezTo>
                <a:close/>
                <a:moveTo>
                  <a:pt x="10818820" y="4940506"/>
                </a:moveTo>
                <a:lnTo>
                  <a:pt x="10843872" y="4944496"/>
                </a:lnTo>
                <a:lnTo>
                  <a:pt x="10833053" y="4947911"/>
                </a:lnTo>
                <a:cubicBezTo>
                  <a:pt x="10825844" y="4950186"/>
                  <a:pt x="10818629" y="4952463"/>
                  <a:pt x="10811418" y="4954739"/>
                </a:cubicBezTo>
                <a:close/>
                <a:moveTo>
                  <a:pt x="4313838" y="4940506"/>
                </a:moveTo>
                <a:lnTo>
                  <a:pt x="4338887" y="4944496"/>
                </a:lnTo>
                <a:lnTo>
                  <a:pt x="4328069" y="4947911"/>
                </a:lnTo>
                <a:cubicBezTo>
                  <a:pt x="4320858" y="4950187"/>
                  <a:pt x="4313644" y="4952463"/>
                  <a:pt x="4306433" y="4954738"/>
                </a:cubicBezTo>
                <a:close/>
                <a:moveTo>
                  <a:pt x="8106540" y="4940022"/>
                </a:moveTo>
                <a:lnTo>
                  <a:pt x="8099139" y="4954252"/>
                </a:lnTo>
                <a:cubicBezTo>
                  <a:pt x="8091927" y="4956529"/>
                  <a:pt x="8088323" y="4957667"/>
                  <a:pt x="8088323" y="4957667"/>
                </a:cubicBezTo>
                <a:close/>
                <a:moveTo>
                  <a:pt x="1601554" y="4940021"/>
                </a:moveTo>
                <a:lnTo>
                  <a:pt x="1594149" y="4954253"/>
                </a:lnTo>
                <a:cubicBezTo>
                  <a:pt x="1586939" y="4956529"/>
                  <a:pt x="1583331" y="4957667"/>
                  <a:pt x="1583331" y="4957667"/>
                </a:cubicBezTo>
                <a:close/>
                <a:moveTo>
                  <a:pt x="17517800" y="4938906"/>
                </a:moveTo>
                <a:lnTo>
                  <a:pt x="17506846" y="4941841"/>
                </a:lnTo>
                <a:lnTo>
                  <a:pt x="17520736" y="4949863"/>
                </a:lnTo>
                <a:cubicBezTo>
                  <a:pt x="17528042" y="4947906"/>
                  <a:pt x="17527062" y="4944253"/>
                  <a:pt x="17517800" y="4938906"/>
                </a:cubicBezTo>
                <a:close/>
                <a:moveTo>
                  <a:pt x="16648243" y="4937024"/>
                </a:moveTo>
                <a:cubicBezTo>
                  <a:pt x="16707206" y="4952541"/>
                  <a:pt x="16739363" y="4955669"/>
                  <a:pt x="16744708" y="4946407"/>
                </a:cubicBezTo>
                <a:lnTo>
                  <a:pt x="16783452" y="4959514"/>
                </a:lnTo>
                <a:cubicBezTo>
                  <a:pt x="16785410" y="4966818"/>
                  <a:pt x="16793694" y="4968515"/>
                  <a:pt x="16808304" y="4964600"/>
                </a:cubicBezTo>
                <a:cubicBezTo>
                  <a:pt x="16822914" y="4960686"/>
                  <a:pt x="16834360" y="4959575"/>
                  <a:pt x="16842646" y="4961269"/>
                </a:cubicBezTo>
                <a:cubicBezTo>
                  <a:pt x="16850926" y="4962965"/>
                  <a:pt x="16860548" y="4962345"/>
                  <a:pt x="16871504" y="4959409"/>
                </a:cubicBezTo>
                <a:cubicBezTo>
                  <a:pt x="16882460" y="4956473"/>
                  <a:pt x="16888430" y="4956830"/>
                  <a:pt x="16889410" y="4960483"/>
                </a:cubicBezTo>
                <a:cubicBezTo>
                  <a:pt x="16890388" y="4964136"/>
                  <a:pt x="16894530" y="4964983"/>
                  <a:pt x="16901834" y="4963025"/>
                </a:cubicBezTo>
                <a:cubicBezTo>
                  <a:pt x="16931054" y="4955196"/>
                  <a:pt x="16940316" y="4960544"/>
                  <a:pt x="16929620" y="4979068"/>
                </a:cubicBezTo>
                <a:lnTo>
                  <a:pt x="16907706" y="4984940"/>
                </a:lnTo>
                <a:cubicBezTo>
                  <a:pt x="16905748" y="4977635"/>
                  <a:pt x="16898444" y="4979592"/>
                  <a:pt x="16885790" y="4990812"/>
                </a:cubicBezTo>
                <a:cubicBezTo>
                  <a:pt x="16885790" y="4990812"/>
                  <a:pt x="16883476" y="4989476"/>
                  <a:pt x="16878846" y="4986800"/>
                </a:cubicBezTo>
                <a:lnTo>
                  <a:pt x="16873128" y="4985632"/>
                </a:lnTo>
                <a:lnTo>
                  <a:pt x="16857824" y="4986563"/>
                </a:lnTo>
                <a:lnTo>
                  <a:pt x="16855462" y="4987196"/>
                </a:lnTo>
                <a:cubicBezTo>
                  <a:pt x="16851810" y="4988174"/>
                  <a:pt x="16846330" y="4989643"/>
                  <a:pt x="16839026" y="4991600"/>
                </a:cubicBezTo>
                <a:cubicBezTo>
                  <a:pt x="16839026" y="4991600"/>
                  <a:pt x="16838048" y="4987947"/>
                  <a:pt x="16836090" y="4980641"/>
                </a:cubicBezTo>
                <a:cubicBezTo>
                  <a:pt x="16834134" y="4973338"/>
                  <a:pt x="16829502" y="4970664"/>
                  <a:pt x="16822196" y="4972621"/>
                </a:cubicBezTo>
                <a:cubicBezTo>
                  <a:pt x="16816850" y="4981883"/>
                  <a:pt x="16817828" y="4985535"/>
                  <a:pt x="16825134" y="4983577"/>
                </a:cubicBezTo>
                <a:lnTo>
                  <a:pt x="16803218" y="4989449"/>
                </a:lnTo>
                <a:cubicBezTo>
                  <a:pt x="16801262" y="4982146"/>
                  <a:pt x="16794802" y="4979961"/>
                  <a:pt x="16783846" y="4982897"/>
                </a:cubicBezTo>
                <a:cubicBezTo>
                  <a:pt x="16772888" y="4985833"/>
                  <a:pt x="16766923" y="4985474"/>
                  <a:pt x="16765944" y="4981821"/>
                </a:cubicBezTo>
                <a:cubicBezTo>
                  <a:pt x="16764965" y="4978170"/>
                  <a:pt x="16760821" y="4977323"/>
                  <a:pt x="16753518" y="4979280"/>
                </a:cubicBezTo>
                <a:lnTo>
                  <a:pt x="16728667" y="4974194"/>
                </a:lnTo>
                <a:lnTo>
                  <a:pt x="16706754" y="4980065"/>
                </a:lnTo>
                <a:cubicBezTo>
                  <a:pt x="16706754" y="4980065"/>
                  <a:pt x="16701273" y="4981534"/>
                  <a:pt x="16690316" y="4984470"/>
                </a:cubicBezTo>
                <a:cubicBezTo>
                  <a:pt x="16679360" y="4987406"/>
                  <a:pt x="16667912" y="4988516"/>
                  <a:pt x="16655977" y="4987798"/>
                </a:cubicBezTo>
                <a:cubicBezTo>
                  <a:pt x="16644040" y="4987083"/>
                  <a:pt x="16637581" y="4984899"/>
                  <a:pt x="16636604" y="4981246"/>
                </a:cubicBezTo>
                <a:cubicBezTo>
                  <a:pt x="16635625" y="4977593"/>
                  <a:pt x="16629660" y="4977234"/>
                  <a:pt x="16618700" y="4980171"/>
                </a:cubicBezTo>
                <a:cubicBezTo>
                  <a:pt x="16607745" y="4983106"/>
                  <a:pt x="16589840" y="4982033"/>
                  <a:pt x="16564989" y="4976947"/>
                </a:cubicBezTo>
                <a:lnTo>
                  <a:pt x="16537679" y="4976825"/>
                </a:lnTo>
                <a:lnTo>
                  <a:pt x="16540747" y="4986544"/>
                </a:lnTo>
                <a:cubicBezTo>
                  <a:pt x="16524045" y="4983884"/>
                  <a:pt x="16515697" y="4982554"/>
                  <a:pt x="16515697" y="4982554"/>
                </a:cubicBezTo>
                <a:lnTo>
                  <a:pt x="16533902" y="4976808"/>
                </a:lnTo>
                <a:lnTo>
                  <a:pt x="16501944" y="4976666"/>
                </a:lnTo>
                <a:lnTo>
                  <a:pt x="16504878" y="4985969"/>
                </a:lnTo>
                <a:cubicBezTo>
                  <a:pt x="16497668" y="4988244"/>
                  <a:pt x="16494061" y="4989382"/>
                  <a:pt x="16494061" y="4989382"/>
                </a:cubicBezTo>
                <a:lnTo>
                  <a:pt x="16500679" y="4976661"/>
                </a:lnTo>
                <a:lnTo>
                  <a:pt x="16500319" y="4976660"/>
                </a:lnTo>
                <a:cubicBezTo>
                  <a:pt x="16482061" y="4981552"/>
                  <a:pt x="16471949" y="4980346"/>
                  <a:pt x="16469991" y="4973043"/>
                </a:cubicBezTo>
                <a:cubicBezTo>
                  <a:pt x="16469991" y="4973043"/>
                  <a:pt x="16466339" y="4974021"/>
                  <a:pt x="16459035" y="4975979"/>
                </a:cubicBezTo>
                <a:cubicBezTo>
                  <a:pt x="16451730" y="4977936"/>
                  <a:pt x="16448077" y="4978915"/>
                  <a:pt x="16448077" y="4978915"/>
                </a:cubicBezTo>
                <a:cubicBezTo>
                  <a:pt x="16433467" y="4982829"/>
                  <a:pt x="16421531" y="4982112"/>
                  <a:pt x="16412269" y="4976764"/>
                </a:cubicBezTo>
                <a:cubicBezTo>
                  <a:pt x="16404965" y="4978721"/>
                  <a:pt x="16397168" y="4978854"/>
                  <a:pt x="16388886" y="4977159"/>
                </a:cubicBezTo>
                <a:cubicBezTo>
                  <a:pt x="16380602" y="4975463"/>
                  <a:pt x="16372809" y="4975594"/>
                  <a:pt x="16365503" y="4977552"/>
                </a:cubicBezTo>
                <a:cubicBezTo>
                  <a:pt x="16358198" y="4979509"/>
                  <a:pt x="16348579" y="4980130"/>
                  <a:pt x="16336641" y="4979412"/>
                </a:cubicBezTo>
                <a:cubicBezTo>
                  <a:pt x="16324707" y="4978697"/>
                  <a:pt x="16314108" y="4975665"/>
                  <a:pt x="16304845" y="4970317"/>
                </a:cubicBezTo>
                <a:cubicBezTo>
                  <a:pt x="16288278" y="4966926"/>
                  <a:pt x="16270863" y="4967679"/>
                  <a:pt x="16252602" y="4972572"/>
                </a:cubicBezTo>
                <a:cubicBezTo>
                  <a:pt x="16234341" y="4977465"/>
                  <a:pt x="16225208" y="4979913"/>
                  <a:pt x="16225208" y="4979913"/>
                </a:cubicBezTo>
                <a:cubicBezTo>
                  <a:pt x="16215946" y="4974564"/>
                  <a:pt x="16211315" y="4971890"/>
                  <a:pt x="16211315" y="4971890"/>
                </a:cubicBezTo>
                <a:cubicBezTo>
                  <a:pt x="16204010" y="4973847"/>
                  <a:pt x="16200356" y="4974826"/>
                  <a:pt x="16200356" y="4974826"/>
                </a:cubicBezTo>
                <a:cubicBezTo>
                  <a:pt x="16200356" y="4974826"/>
                  <a:pt x="16196705" y="4975805"/>
                  <a:pt x="16189400" y="4977762"/>
                </a:cubicBezTo>
                <a:cubicBezTo>
                  <a:pt x="16182097" y="4979719"/>
                  <a:pt x="16176127" y="4979362"/>
                  <a:pt x="16171497" y="4976688"/>
                </a:cubicBezTo>
                <a:cubicBezTo>
                  <a:pt x="16166865" y="4974014"/>
                  <a:pt x="16162235" y="4971341"/>
                  <a:pt x="16157603" y="4968667"/>
                </a:cubicBezTo>
                <a:cubicBezTo>
                  <a:pt x="16152972" y="4965993"/>
                  <a:pt x="16147005" y="4965633"/>
                  <a:pt x="16139700" y="4967591"/>
                </a:cubicBezTo>
                <a:lnTo>
                  <a:pt x="16120720" y="4984421"/>
                </a:lnTo>
                <a:cubicBezTo>
                  <a:pt x="16104152" y="4981031"/>
                  <a:pt x="16092217" y="4980314"/>
                  <a:pt x="16084914" y="4982271"/>
                </a:cubicBezTo>
                <a:lnTo>
                  <a:pt x="16079732" y="4962936"/>
                </a:lnTo>
                <a:lnTo>
                  <a:pt x="16096944" y="4961432"/>
                </a:lnTo>
                <a:cubicBezTo>
                  <a:pt x="16116186" y="4960192"/>
                  <a:pt x="16127632" y="4959081"/>
                  <a:pt x="16131285" y="4958102"/>
                </a:cubicBezTo>
                <a:cubicBezTo>
                  <a:pt x="16134937" y="4957124"/>
                  <a:pt x="16140906" y="4957481"/>
                  <a:pt x="16149189" y="4959177"/>
                </a:cubicBezTo>
                <a:cubicBezTo>
                  <a:pt x="16157471" y="4960872"/>
                  <a:pt x="16168920" y="4959761"/>
                  <a:pt x="16183528" y="4955847"/>
                </a:cubicBezTo>
                <a:lnTo>
                  <a:pt x="16256419" y="4956172"/>
                </a:lnTo>
                <a:lnTo>
                  <a:pt x="16250680" y="4953187"/>
                </a:lnTo>
                <a:cubicBezTo>
                  <a:pt x="16245937" y="4950719"/>
                  <a:pt x="16243564" y="4949486"/>
                  <a:pt x="16243564" y="4949486"/>
                </a:cubicBezTo>
                <a:lnTo>
                  <a:pt x="16254380" y="4946071"/>
                </a:lnTo>
                <a:lnTo>
                  <a:pt x="16257570" y="4956177"/>
                </a:lnTo>
                <a:lnTo>
                  <a:pt x="16312865" y="4956425"/>
                </a:lnTo>
                <a:lnTo>
                  <a:pt x="16328698" y="4955403"/>
                </a:lnTo>
                <a:lnTo>
                  <a:pt x="16326115" y="4947223"/>
                </a:lnTo>
                <a:lnTo>
                  <a:pt x="16340346" y="4954626"/>
                </a:lnTo>
                <a:lnTo>
                  <a:pt x="16340246" y="4954659"/>
                </a:lnTo>
                <a:lnTo>
                  <a:pt x="16370590" y="4952701"/>
                </a:lnTo>
                <a:lnTo>
                  <a:pt x="16439269" y="4946043"/>
                </a:lnTo>
                <a:lnTo>
                  <a:pt x="16450227" y="4943107"/>
                </a:lnTo>
                <a:cubicBezTo>
                  <a:pt x="16457531" y="4941150"/>
                  <a:pt x="16462162" y="4943823"/>
                  <a:pt x="16464119" y="4951128"/>
                </a:cubicBezTo>
                <a:cubicBezTo>
                  <a:pt x="16489947" y="4959866"/>
                  <a:pt x="16532081" y="4956406"/>
                  <a:pt x="16590521" y="4940747"/>
                </a:cubicBezTo>
                <a:close/>
                <a:moveTo>
                  <a:pt x="1825308" y="4936755"/>
                </a:moveTo>
                <a:cubicBezTo>
                  <a:pt x="1833160" y="4933182"/>
                  <a:pt x="1838553" y="4936876"/>
                  <a:pt x="1841489" y="4947832"/>
                </a:cubicBezTo>
                <a:cubicBezTo>
                  <a:pt x="1843446" y="4955137"/>
                  <a:pt x="1836141" y="4957095"/>
                  <a:pt x="1819574" y="4953704"/>
                </a:cubicBezTo>
                <a:cubicBezTo>
                  <a:pt x="1810312" y="4948358"/>
                  <a:pt x="1809334" y="4944705"/>
                  <a:pt x="1816639" y="4942748"/>
                </a:cubicBezTo>
                <a:cubicBezTo>
                  <a:pt x="1819800" y="4939943"/>
                  <a:pt x="1822691" y="4937944"/>
                  <a:pt x="1825308" y="4936755"/>
                </a:cubicBezTo>
                <a:close/>
                <a:moveTo>
                  <a:pt x="15379715" y="4936349"/>
                </a:moveTo>
                <a:lnTo>
                  <a:pt x="15371695" y="4950243"/>
                </a:lnTo>
                <a:lnTo>
                  <a:pt x="15368759" y="4939284"/>
                </a:lnTo>
                <a:cubicBezTo>
                  <a:pt x="15376063" y="4937327"/>
                  <a:pt x="15379715" y="4936349"/>
                  <a:pt x="15379715" y="4936349"/>
                </a:cubicBezTo>
                <a:close/>
                <a:moveTo>
                  <a:pt x="8158635" y="4935476"/>
                </a:moveTo>
                <a:cubicBezTo>
                  <a:pt x="8162240" y="4934338"/>
                  <a:pt x="8168788" y="4936239"/>
                  <a:pt x="8178274" y="4941174"/>
                </a:cubicBezTo>
                <a:lnTo>
                  <a:pt x="8189092" y="4937760"/>
                </a:lnTo>
                <a:cubicBezTo>
                  <a:pt x="8196307" y="4935484"/>
                  <a:pt x="8201051" y="4937950"/>
                  <a:pt x="8203328" y="4945163"/>
                </a:cubicBezTo>
                <a:lnTo>
                  <a:pt x="8192508" y="4948577"/>
                </a:lnTo>
                <a:cubicBezTo>
                  <a:pt x="8185298" y="4950852"/>
                  <a:pt x="8178086" y="4953128"/>
                  <a:pt x="8170872" y="4955405"/>
                </a:cubicBezTo>
                <a:cubicBezTo>
                  <a:pt x="8163660" y="4957681"/>
                  <a:pt x="8159486" y="4957016"/>
                  <a:pt x="8158348" y="4953412"/>
                </a:cubicBezTo>
                <a:cubicBezTo>
                  <a:pt x="8157211" y="4949804"/>
                  <a:pt x="8156640" y="4948002"/>
                  <a:pt x="8156640" y="4948002"/>
                </a:cubicBezTo>
                <a:cubicBezTo>
                  <a:pt x="8154362" y="4940791"/>
                  <a:pt x="8155030" y="4936614"/>
                  <a:pt x="8158635" y="4935476"/>
                </a:cubicBezTo>
                <a:close/>
                <a:moveTo>
                  <a:pt x="1409253" y="4934467"/>
                </a:moveTo>
                <a:cubicBezTo>
                  <a:pt x="1412905" y="4933488"/>
                  <a:pt x="1415710" y="4936652"/>
                  <a:pt x="1417666" y="4943956"/>
                </a:cubicBezTo>
                <a:cubicBezTo>
                  <a:pt x="1417666" y="4943956"/>
                  <a:pt x="1414015" y="4944934"/>
                  <a:pt x="1406710" y="4946891"/>
                </a:cubicBezTo>
                <a:cubicBezTo>
                  <a:pt x="1404753" y="4939588"/>
                  <a:pt x="1405602" y="4935445"/>
                  <a:pt x="1409253" y="4934467"/>
                </a:cubicBezTo>
                <a:close/>
                <a:moveTo>
                  <a:pt x="17228796" y="4934136"/>
                </a:moveTo>
                <a:cubicBezTo>
                  <a:pt x="17225142" y="4935115"/>
                  <a:pt x="17224296" y="4939257"/>
                  <a:pt x="17226252" y="4946563"/>
                </a:cubicBezTo>
                <a:cubicBezTo>
                  <a:pt x="17226252" y="4946563"/>
                  <a:pt x="17229908" y="4945583"/>
                  <a:pt x="17237210" y="4943627"/>
                </a:cubicBezTo>
                <a:cubicBezTo>
                  <a:pt x="17235252" y="4936321"/>
                  <a:pt x="17232446" y="4933158"/>
                  <a:pt x="17228796" y="4934136"/>
                </a:cubicBezTo>
                <a:close/>
                <a:moveTo>
                  <a:pt x="10040731" y="4932435"/>
                </a:moveTo>
                <a:lnTo>
                  <a:pt x="10044142" y="4943253"/>
                </a:lnTo>
                <a:cubicBezTo>
                  <a:pt x="10044142" y="4943253"/>
                  <a:pt x="10039398" y="4940784"/>
                  <a:pt x="10029910" y="4935849"/>
                </a:cubicBezTo>
                <a:close/>
                <a:moveTo>
                  <a:pt x="3535743" y="4932435"/>
                </a:moveTo>
                <a:lnTo>
                  <a:pt x="3539158" y="4943253"/>
                </a:lnTo>
                <a:cubicBezTo>
                  <a:pt x="3539158" y="4943253"/>
                  <a:pt x="3534414" y="4940785"/>
                  <a:pt x="3524926" y="4935848"/>
                </a:cubicBezTo>
                <a:close/>
                <a:moveTo>
                  <a:pt x="3464007" y="4931285"/>
                </a:moveTo>
                <a:lnTo>
                  <a:pt x="3478240" y="4938688"/>
                </a:lnTo>
                <a:cubicBezTo>
                  <a:pt x="3478240" y="4938688"/>
                  <a:pt x="3474065" y="4938023"/>
                  <a:pt x="3465715" y="4936692"/>
                </a:cubicBezTo>
                <a:cubicBezTo>
                  <a:pt x="3457366" y="4935362"/>
                  <a:pt x="3453190" y="4934698"/>
                  <a:pt x="3453190" y="4934698"/>
                </a:cubicBezTo>
                <a:close/>
                <a:moveTo>
                  <a:pt x="9968997" y="4931283"/>
                </a:moveTo>
                <a:lnTo>
                  <a:pt x="9983227" y="4938688"/>
                </a:lnTo>
                <a:cubicBezTo>
                  <a:pt x="9983227" y="4938688"/>
                  <a:pt x="9979051" y="4938023"/>
                  <a:pt x="9970700" y="4936693"/>
                </a:cubicBezTo>
                <a:cubicBezTo>
                  <a:pt x="9962352" y="4935363"/>
                  <a:pt x="9958178" y="4934698"/>
                  <a:pt x="9958178" y="4934698"/>
                </a:cubicBezTo>
                <a:close/>
                <a:moveTo>
                  <a:pt x="10661119" y="4930800"/>
                </a:moveTo>
                <a:cubicBezTo>
                  <a:pt x="10668330" y="4928524"/>
                  <a:pt x="10673073" y="4930993"/>
                  <a:pt x="10675351" y="4938204"/>
                </a:cubicBezTo>
                <a:cubicBezTo>
                  <a:pt x="10675351" y="4938204"/>
                  <a:pt x="10671747" y="4939342"/>
                  <a:pt x="10664533" y="4941619"/>
                </a:cubicBezTo>
                <a:close/>
                <a:moveTo>
                  <a:pt x="4156135" y="4930799"/>
                </a:moveTo>
                <a:cubicBezTo>
                  <a:pt x="4163345" y="4928523"/>
                  <a:pt x="4168090" y="4930991"/>
                  <a:pt x="4170365" y="4938203"/>
                </a:cubicBezTo>
                <a:cubicBezTo>
                  <a:pt x="4170365" y="4938203"/>
                  <a:pt x="4166759" y="4939342"/>
                  <a:pt x="4159549" y="4941618"/>
                </a:cubicBezTo>
                <a:close/>
                <a:moveTo>
                  <a:pt x="7284594" y="4930790"/>
                </a:moveTo>
                <a:cubicBezTo>
                  <a:pt x="7291806" y="4928514"/>
                  <a:pt x="7296551" y="4930981"/>
                  <a:pt x="7298826" y="4938194"/>
                </a:cubicBezTo>
                <a:lnTo>
                  <a:pt x="7302242" y="4949011"/>
                </a:lnTo>
                <a:cubicBezTo>
                  <a:pt x="7302242" y="4949011"/>
                  <a:pt x="7297499" y="4946544"/>
                  <a:pt x="7288009" y="4941607"/>
                </a:cubicBezTo>
                <a:close/>
                <a:moveTo>
                  <a:pt x="14946920" y="4930466"/>
                </a:moveTo>
                <a:cubicBezTo>
                  <a:pt x="14950526" y="4929328"/>
                  <a:pt x="14953467" y="4932365"/>
                  <a:pt x="14955743" y="4939577"/>
                </a:cubicBezTo>
                <a:cubicBezTo>
                  <a:pt x="14948531" y="4941853"/>
                  <a:pt x="14944356" y="4941187"/>
                  <a:pt x="14943218" y="4937581"/>
                </a:cubicBezTo>
                <a:cubicBezTo>
                  <a:pt x="14942081" y="4933977"/>
                  <a:pt x="14943316" y="4931603"/>
                  <a:pt x="14946920" y="4930466"/>
                </a:cubicBezTo>
                <a:close/>
                <a:moveTo>
                  <a:pt x="8441932" y="4930465"/>
                </a:moveTo>
                <a:cubicBezTo>
                  <a:pt x="8445540" y="4929326"/>
                  <a:pt x="8448482" y="4932364"/>
                  <a:pt x="8450757" y="4939576"/>
                </a:cubicBezTo>
                <a:cubicBezTo>
                  <a:pt x="8443548" y="4941851"/>
                  <a:pt x="8439370" y="4941186"/>
                  <a:pt x="8438236" y="4937581"/>
                </a:cubicBezTo>
                <a:cubicBezTo>
                  <a:pt x="8437093" y="4933976"/>
                  <a:pt x="8438331" y="4931602"/>
                  <a:pt x="8441932" y="4930465"/>
                </a:cubicBezTo>
                <a:close/>
                <a:moveTo>
                  <a:pt x="3025780" y="4929974"/>
                </a:moveTo>
                <a:cubicBezTo>
                  <a:pt x="3027607" y="4929484"/>
                  <a:pt x="3030836" y="4930577"/>
                  <a:pt x="3035467" y="4933251"/>
                </a:cubicBezTo>
                <a:lnTo>
                  <a:pt x="3024508" y="4936187"/>
                </a:lnTo>
                <a:cubicBezTo>
                  <a:pt x="3023531" y="4932534"/>
                  <a:pt x="3023953" y="4930463"/>
                  <a:pt x="3025780" y="4929974"/>
                </a:cubicBezTo>
                <a:close/>
                <a:moveTo>
                  <a:pt x="15286360" y="4929914"/>
                </a:moveTo>
                <a:cubicBezTo>
                  <a:pt x="15288317" y="4937219"/>
                  <a:pt x="15287468" y="4941362"/>
                  <a:pt x="15283818" y="4942340"/>
                </a:cubicBezTo>
                <a:cubicBezTo>
                  <a:pt x="15280163" y="4943319"/>
                  <a:pt x="15277359" y="4940155"/>
                  <a:pt x="15275401" y="4932850"/>
                </a:cubicBezTo>
                <a:close/>
                <a:moveTo>
                  <a:pt x="15929937" y="4929845"/>
                </a:moveTo>
                <a:cubicBezTo>
                  <a:pt x="15937242" y="4927888"/>
                  <a:pt x="15941386" y="4928734"/>
                  <a:pt x="15942363" y="4932389"/>
                </a:cubicBezTo>
                <a:cubicBezTo>
                  <a:pt x="15943342" y="4936042"/>
                  <a:pt x="15940180" y="4938846"/>
                  <a:pt x="15932874" y="4940804"/>
                </a:cubicBezTo>
                <a:close/>
                <a:moveTo>
                  <a:pt x="10589384" y="4929648"/>
                </a:moveTo>
                <a:cubicBezTo>
                  <a:pt x="10603807" y="4925096"/>
                  <a:pt x="10615763" y="4925288"/>
                  <a:pt x="10625250" y="4930225"/>
                </a:cubicBezTo>
                <a:lnTo>
                  <a:pt x="10628663" y="4941043"/>
                </a:lnTo>
                <a:cubicBezTo>
                  <a:pt x="10607029" y="4947870"/>
                  <a:pt x="10593934" y="4944072"/>
                  <a:pt x="10589384" y="4929648"/>
                </a:cubicBezTo>
                <a:close/>
                <a:moveTo>
                  <a:pt x="4084399" y="4929648"/>
                </a:moveTo>
                <a:cubicBezTo>
                  <a:pt x="4098821" y="4925096"/>
                  <a:pt x="4110779" y="4925289"/>
                  <a:pt x="4120267" y="4930224"/>
                </a:cubicBezTo>
                <a:lnTo>
                  <a:pt x="4123678" y="4941042"/>
                </a:lnTo>
                <a:cubicBezTo>
                  <a:pt x="4102045" y="4947869"/>
                  <a:pt x="4088949" y="4944071"/>
                  <a:pt x="4084399" y="4929648"/>
                </a:cubicBezTo>
                <a:close/>
                <a:moveTo>
                  <a:pt x="10553515" y="4929074"/>
                </a:moveTo>
                <a:lnTo>
                  <a:pt x="10567747" y="4936476"/>
                </a:lnTo>
                <a:lnTo>
                  <a:pt x="10535294" y="4946719"/>
                </a:lnTo>
                <a:close/>
                <a:moveTo>
                  <a:pt x="4048531" y="4929073"/>
                </a:moveTo>
                <a:lnTo>
                  <a:pt x="4062762" y="4936476"/>
                </a:lnTo>
                <a:lnTo>
                  <a:pt x="4030309" y="4946718"/>
                </a:lnTo>
                <a:close/>
                <a:moveTo>
                  <a:pt x="1037676" y="4928334"/>
                </a:moveTo>
                <a:cubicBezTo>
                  <a:pt x="1037676" y="4928334"/>
                  <a:pt x="1035848" y="4928824"/>
                  <a:pt x="1032196" y="4929802"/>
                </a:cubicBezTo>
                <a:cubicBezTo>
                  <a:pt x="1028546" y="4930781"/>
                  <a:pt x="1031349" y="4933945"/>
                  <a:pt x="1040613" y="4939293"/>
                </a:cubicBezTo>
                <a:cubicBezTo>
                  <a:pt x="1049874" y="4944639"/>
                  <a:pt x="1056330" y="4946824"/>
                  <a:pt x="1059983" y="4945845"/>
                </a:cubicBezTo>
                <a:cubicBezTo>
                  <a:pt x="1063635" y="4944867"/>
                  <a:pt x="1064485" y="4940724"/>
                  <a:pt x="1062527" y="4933421"/>
                </a:cubicBezTo>
                <a:cubicBezTo>
                  <a:pt x="1062527" y="4933421"/>
                  <a:pt x="1058873" y="4934399"/>
                  <a:pt x="1051568" y="4936357"/>
                </a:cubicBezTo>
                <a:cubicBezTo>
                  <a:pt x="1051568" y="4936357"/>
                  <a:pt x="1049743" y="4936846"/>
                  <a:pt x="1046090" y="4937825"/>
                </a:cubicBezTo>
                <a:cubicBezTo>
                  <a:pt x="1042438" y="4938803"/>
                  <a:pt x="1039633" y="4935640"/>
                  <a:pt x="1037676" y="4928334"/>
                </a:cubicBezTo>
                <a:close/>
                <a:moveTo>
                  <a:pt x="3585691" y="4926746"/>
                </a:moveTo>
                <a:lnTo>
                  <a:pt x="3577669" y="4940640"/>
                </a:lnTo>
                <a:lnTo>
                  <a:pt x="3574732" y="4929683"/>
                </a:lnTo>
                <a:close/>
                <a:moveTo>
                  <a:pt x="3403091" y="4926719"/>
                </a:moveTo>
                <a:lnTo>
                  <a:pt x="3417325" y="4934121"/>
                </a:lnTo>
                <a:lnTo>
                  <a:pt x="3392274" y="4930131"/>
                </a:lnTo>
                <a:close/>
                <a:moveTo>
                  <a:pt x="3302262" y="4926355"/>
                </a:moveTo>
                <a:cubicBezTo>
                  <a:pt x="3303174" y="4926111"/>
                  <a:pt x="3304122" y="4927814"/>
                  <a:pt x="3305100" y="4931466"/>
                </a:cubicBezTo>
                <a:cubicBezTo>
                  <a:pt x="3312405" y="4929509"/>
                  <a:pt x="3313383" y="4933162"/>
                  <a:pt x="3308036" y="4942424"/>
                </a:cubicBezTo>
                <a:cubicBezTo>
                  <a:pt x="3300730" y="4944381"/>
                  <a:pt x="3297926" y="4941217"/>
                  <a:pt x="3299621" y="4932934"/>
                </a:cubicBezTo>
                <a:cubicBezTo>
                  <a:pt x="3300467" y="4928793"/>
                  <a:pt x="3301348" y="4926600"/>
                  <a:pt x="3302262" y="4926355"/>
                </a:cubicBezTo>
                <a:close/>
                <a:moveTo>
                  <a:pt x="1001868" y="4926186"/>
                </a:moveTo>
                <a:lnTo>
                  <a:pt x="990910" y="4929122"/>
                </a:lnTo>
                <a:lnTo>
                  <a:pt x="982889" y="4943014"/>
                </a:lnTo>
                <a:close/>
                <a:moveTo>
                  <a:pt x="11418506" y="4925849"/>
                </a:moveTo>
                <a:cubicBezTo>
                  <a:pt x="11425717" y="4923573"/>
                  <a:pt x="11429892" y="4924238"/>
                  <a:pt x="11431030" y="4927845"/>
                </a:cubicBezTo>
                <a:cubicBezTo>
                  <a:pt x="11432168" y="4931451"/>
                  <a:pt x="11429132" y="4934392"/>
                  <a:pt x="11421919" y="4936669"/>
                </a:cubicBezTo>
                <a:cubicBezTo>
                  <a:pt x="11421919" y="4936669"/>
                  <a:pt x="11418313" y="4937807"/>
                  <a:pt x="11411103" y="4940083"/>
                </a:cubicBezTo>
                <a:cubicBezTo>
                  <a:pt x="11403888" y="4942358"/>
                  <a:pt x="11399714" y="4941692"/>
                  <a:pt x="11398576" y="4938088"/>
                </a:cubicBezTo>
                <a:cubicBezTo>
                  <a:pt x="11397439" y="4934480"/>
                  <a:pt x="11404084" y="4930402"/>
                  <a:pt x="11418506" y="4925849"/>
                </a:cubicBezTo>
                <a:close/>
                <a:moveTo>
                  <a:pt x="4913522" y="4925848"/>
                </a:moveTo>
                <a:cubicBezTo>
                  <a:pt x="4920733" y="4923573"/>
                  <a:pt x="4924907" y="4924238"/>
                  <a:pt x="4926046" y="4927844"/>
                </a:cubicBezTo>
                <a:cubicBezTo>
                  <a:pt x="4927184" y="4931450"/>
                  <a:pt x="4924149" y="4934392"/>
                  <a:pt x="4916937" y="4936667"/>
                </a:cubicBezTo>
                <a:cubicBezTo>
                  <a:pt x="4916937" y="4936667"/>
                  <a:pt x="4913330" y="4937806"/>
                  <a:pt x="4906118" y="4940082"/>
                </a:cubicBezTo>
                <a:cubicBezTo>
                  <a:pt x="4898904" y="4942359"/>
                  <a:pt x="4894731" y="4941692"/>
                  <a:pt x="4893593" y="4938087"/>
                </a:cubicBezTo>
                <a:cubicBezTo>
                  <a:pt x="4892455" y="4934479"/>
                  <a:pt x="4899098" y="4930401"/>
                  <a:pt x="4913522" y="4925848"/>
                </a:cubicBezTo>
                <a:close/>
                <a:moveTo>
                  <a:pt x="3150911" y="4925806"/>
                </a:moveTo>
                <a:lnTo>
                  <a:pt x="3153848" y="4936762"/>
                </a:lnTo>
                <a:cubicBezTo>
                  <a:pt x="3146541" y="4938720"/>
                  <a:pt x="3141063" y="4940188"/>
                  <a:pt x="3137411" y="4941167"/>
                </a:cubicBezTo>
                <a:cubicBezTo>
                  <a:pt x="3133758" y="4942145"/>
                  <a:pt x="3130955" y="4938983"/>
                  <a:pt x="3128996" y="4931678"/>
                </a:cubicBezTo>
                <a:close/>
                <a:moveTo>
                  <a:pt x="10528464" y="4925084"/>
                </a:moveTo>
                <a:lnTo>
                  <a:pt x="10521064" y="4939314"/>
                </a:lnTo>
                <a:cubicBezTo>
                  <a:pt x="10521064" y="4939314"/>
                  <a:pt x="10516319" y="4936847"/>
                  <a:pt x="10506830" y="4931912"/>
                </a:cubicBezTo>
                <a:close/>
                <a:moveTo>
                  <a:pt x="4023481" y="4925083"/>
                </a:moveTo>
                <a:lnTo>
                  <a:pt x="4016077" y="4939315"/>
                </a:lnTo>
                <a:cubicBezTo>
                  <a:pt x="4016077" y="4939315"/>
                  <a:pt x="4011333" y="4936848"/>
                  <a:pt x="4001845" y="4931911"/>
                </a:cubicBezTo>
                <a:close/>
                <a:moveTo>
                  <a:pt x="10729214" y="4922334"/>
                </a:moveTo>
                <a:lnTo>
                  <a:pt x="10743444" y="4929737"/>
                </a:lnTo>
                <a:cubicBezTo>
                  <a:pt x="10736232" y="4932014"/>
                  <a:pt x="10732628" y="4933151"/>
                  <a:pt x="10732628" y="4933151"/>
                </a:cubicBezTo>
                <a:close/>
                <a:moveTo>
                  <a:pt x="15082295" y="4922091"/>
                </a:moveTo>
                <a:cubicBezTo>
                  <a:pt x="15084252" y="4929396"/>
                  <a:pt x="15083406" y="4933538"/>
                  <a:pt x="15079753" y="4934517"/>
                </a:cubicBezTo>
                <a:cubicBezTo>
                  <a:pt x="15076101" y="4935496"/>
                  <a:pt x="15071958" y="4934647"/>
                  <a:pt x="15067329" y="4931974"/>
                </a:cubicBezTo>
                <a:cubicBezTo>
                  <a:pt x="15062697" y="4929300"/>
                  <a:pt x="15064034" y="4926984"/>
                  <a:pt x="15071339" y="4925027"/>
                </a:cubicBezTo>
                <a:close/>
                <a:moveTo>
                  <a:pt x="14600754" y="4921937"/>
                </a:moveTo>
                <a:lnTo>
                  <a:pt x="14603688" y="4932895"/>
                </a:lnTo>
                <a:lnTo>
                  <a:pt x="14617582" y="4940915"/>
                </a:lnTo>
                <a:close/>
                <a:moveTo>
                  <a:pt x="319370" y="4921156"/>
                </a:moveTo>
                <a:lnTo>
                  <a:pt x="308413" y="4924092"/>
                </a:lnTo>
                <a:cubicBezTo>
                  <a:pt x="310371" y="4931397"/>
                  <a:pt x="315001" y="4934072"/>
                  <a:pt x="322306" y="4932114"/>
                </a:cubicBezTo>
                <a:close/>
                <a:moveTo>
                  <a:pt x="13822531" y="4920014"/>
                </a:moveTo>
                <a:lnTo>
                  <a:pt x="13825461" y="4923535"/>
                </a:lnTo>
                <a:lnTo>
                  <a:pt x="13832764" y="4921136"/>
                </a:lnTo>
                <a:close/>
                <a:moveTo>
                  <a:pt x="17242296" y="4918776"/>
                </a:moveTo>
                <a:lnTo>
                  <a:pt x="17244714" y="4927804"/>
                </a:lnTo>
                <a:lnTo>
                  <a:pt x="17248432" y="4929738"/>
                </a:lnTo>
                <a:lnTo>
                  <a:pt x="17246368" y="4930388"/>
                </a:lnTo>
                <a:lnTo>
                  <a:pt x="17259126" y="4937754"/>
                </a:lnTo>
                <a:cubicBezTo>
                  <a:pt x="17259126" y="4937754"/>
                  <a:pt x="17258146" y="4934100"/>
                  <a:pt x="17256188" y="4926796"/>
                </a:cubicBezTo>
                <a:cubicBezTo>
                  <a:pt x="17246928" y="4921450"/>
                  <a:pt x="17242296" y="4918776"/>
                  <a:pt x="17242296" y="4918776"/>
                </a:cubicBezTo>
                <a:close/>
                <a:moveTo>
                  <a:pt x="8931847" y="4918596"/>
                </a:moveTo>
                <a:cubicBezTo>
                  <a:pt x="8931847" y="4918596"/>
                  <a:pt x="8936589" y="4921066"/>
                  <a:pt x="8946076" y="4926001"/>
                </a:cubicBezTo>
                <a:cubicBezTo>
                  <a:pt x="8944843" y="4928372"/>
                  <a:pt x="8943170" y="4930140"/>
                  <a:pt x="8941062" y="4931301"/>
                </a:cubicBezTo>
                <a:cubicBezTo>
                  <a:pt x="8934723" y="4934788"/>
                  <a:pt x="8924438" y="4932829"/>
                  <a:pt x="8910209" y="4925424"/>
                </a:cubicBezTo>
                <a:cubicBezTo>
                  <a:pt x="8917418" y="4923148"/>
                  <a:pt x="8924633" y="4920871"/>
                  <a:pt x="8931847" y="4918596"/>
                </a:cubicBezTo>
                <a:close/>
                <a:moveTo>
                  <a:pt x="14235440" y="4917278"/>
                </a:moveTo>
                <a:lnTo>
                  <a:pt x="14237588" y="4925294"/>
                </a:lnTo>
                <a:lnTo>
                  <a:pt x="14248274" y="4918239"/>
                </a:lnTo>
                <a:close/>
                <a:moveTo>
                  <a:pt x="2396799" y="4916479"/>
                </a:moveTo>
                <a:lnTo>
                  <a:pt x="2399734" y="4927435"/>
                </a:lnTo>
                <a:cubicBezTo>
                  <a:pt x="2399734" y="4927435"/>
                  <a:pt x="2395102" y="4924761"/>
                  <a:pt x="2385840" y="4919415"/>
                </a:cubicBezTo>
                <a:close/>
                <a:moveTo>
                  <a:pt x="8526483" y="4915677"/>
                </a:moveTo>
                <a:cubicBezTo>
                  <a:pt x="8528756" y="4922890"/>
                  <a:pt x="8528093" y="4927063"/>
                  <a:pt x="8524487" y="4928203"/>
                </a:cubicBezTo>
                <a:cubicBezTo>
                  <a:pt x="8520879" y="4929340"/>
                  <a:pt x="8517939" y="4926304"/>
                  <a:pt x="8515668" y="4919091"/>
                </a:cubicBezTo>
                <a:cubicBezTo>
                  <a:pt x="8522875" y="4916816"/>
                  <a:pt x="8526483" y="4915677"/>
                  <a:pt x="8526483" y="4915677"/>
                </a:cubicBezTo>
                <a:close/>
                <a:moveTo>
                  <a:pt x="211946" y="4914709"/>
                </a:moveTo>
                <a:cubicBezTo>
                  <a:pt x="204641" y="4916666"/>
                  <a:pt x="200990" y="4917645"/>
                  <a:pt x="200990" y="4917645"/>
                </a:cubicBezTo>
                <a:lnTo>
                  <a:pt x="203926" y="4928603"/>
                </a:lnTo>
                <a:close/>
                <a:moveTo>
                  <a:pt x="1221800" y="4914232"/>
                </a:moveTo>
                <a:lnTo>
                  <a:pt x="1213779" y="4928124"/>
                </a:lnTo>
                <a:cubicBezTo>
                  <a:pt x="1221084" y="4926167"/>
                  <a:pt x="1224246" y="4923362"/>
                  <a:pt x="1223267" y="4919709"/>
                </a:cubicBezTo>
                <a:cubicBezTo>
                  <a:pt x="1222289" y="4916058"/>
                  <a:pt x="1221800" y="4914232"/>
                  <a:pt x="1221800" y="4914232"/>
                </a:cubicBezTo>
                <a:close/>
                <a:moveTo>
                  <a:pt x="10227295" y="4913073"/>
                </a:moveTo>
                <a:lnTo>
                  <a:pt x="10219889" y="4927304"/>
                </a:lnTo>
                <a:cubicBezTo>
                  <a:pt x="10212678" y="4929581"/>
                  <a:pt x="10204328" y="4928251"/>
                  <a:pt x="10194841" y="4923316"/>
                </a:cubicBezTo>
                <a:cubicBezTo>
                  <a:pt x="10202052" y="4921039"/>
                  <a:pt x="10207463" y="4919332"/>
                  <a:pt x="10211067" y="4918195"/>
                </a:cubicBezTo>
                <a:cubicBezTo>
                  <a:pt x="10214671" y="4917057"/>
                  <a:pt x="10220083" y="4915350"/>
                  <a:pt x="10227295" y="4913073"/>
                </a:cubicBezTo>
                <a:close/>
                <a:moveTo>
                  <a:pt x="3722308" y="4913073"/>
                </a:moveTo>
                <a:lnTo>
                  <a:pt x="3714905" y="4927303"/>
                </a:lnTo>
                <a:cubicBezTo>
                  <a:pt x="3707692" y="4929579"/>
                  <a:pt x="3699343" y="4928250"/>
                  <a:pt x="3689856" y="4923315"/>
                </a:cubicBezTo>
                <a:cubicBezTo>
                  <a:pt x="3697067" y="4921039"/>
                  <a:pt x="3702476" y="4919332"/>
                  <a:pt x="3706082" y="4918194"/>
                </a:cubicBezTo>
                <a:cubicBezTo>
                  <a:pt x="3709687" y="4917056"/>
                  <a:pt x="3715096" y="4915349"/>
                  <a:pt x="3722308" y="4913073"/>
                </a:cubicBezTo>
                <a:close/>
                <a:moveTo>
                  <a:pt x="10417451" y="4912538"/>
                </a:moveTo>
                <a:cubicBezTo>
                  <a:pt x="10434152" y="4915198"/>
                  <a:pt x="10442502" y="4916526"/>
                  <a:pt x="10442502" y="4916526"/>
                </a:cubicBezTo>
                <a:lnTo>
                  <a:pt x="10435096" y="4930760"/>
                </a:lnTo>
                <a:lnTo>
                  <a:pt x="10420864" y="4923356"/>
                </a:lnTo>
                <a:lnTo>
                  <a:pt x="10395812" y="4919366"/>
                </a:lnTo>
                <a:close/>
                <a:moveTo>
                  <a:pt x="3912466" y="4912537"/>
                </a:moveTo>
                <a:cubicBezTo>
                  <a:pt x="3929163" y="4915198"/>
                  <a:pt x="3937514" y="4916527"/>
                  <a:pt x="3937514" y="4916527"/>
                </a:cubicBezTo>
                <a:lnTo>
                  <a:pt x="3930110" y="4930759"/>
                </a:lnTo>
                <a:lnTo>
                  <a:pt x="3915878" y="4923355"/>
                </a:lnTo>
                <a:lnTo>
                  <a:pt x="3890829" y="4919365"/>
                </a:lnTo>
                <a:close/>
                <a:moveTo>
                  <a:pt x="15006418" y="4911687"/>
                </a:moveTo>
                <a:lnTo>
                  <a:pt x="14999015" y="4925921"/>
                </a:lnTo>
                <a:cubicBezTo>
                  <a:pt x="14991803" y="4928196"/>
                  <a:pt x="14988197" y="4929334"/>
                  <a:pt x="14988197" y="4929334"/>
                </a:cubicBezTo>
                <a:cubicBezTo>
                  <a:pt x="14985920" y="4922123"/>
                  <a:pt x="14991992" y="4916241"/>
                  <a:pt x="15006418" y="4911687"/>
                </a:cubicBezTo>
                <a:close/>
                <a:moveTo>
                  <a:pt x="8501435" y="4911687"/>
                </a:moveTo>
                <a:lnTo>
                  <a:pt x="8494032" y="4925919"/>
                </a:lnTo>
                <a:cubicBezTo>
                  <a:pt x="8486820" y="4928195"/>
                  <a:pt x="8483211" y="4929335"/>
                  <a:pt x="8483211" y="4929335"/>
                </a:cubicBezTo>
                <a:cubicBezTo>
                  <a:pt x="8480935" y="4922122"/>
                  <a:pt x="8487008" y="4916239"/>
                  <a:pt x="8501435" y="4911687"/>
                </a:cubicBezTo>
                <a:close/>
                <a:moveTo>
                  <a:pt x="7500550" y="4909143"/>
                </a:moveTo>
                <a:lnTo>
                  <a:pt x="7539659" y="4909769"/>
                </a:lnTo>
                <a:lnTo>
                  <a:pt x="7557305" y="4927992"/>
                </a:lnTo>
                <a:cubicBezTo>
                  <a:pt x="7511756" y="4934435"/>
                  <a:pt x="7486706" y="4930446"/>
                  <a:pt x="7482154" y="4916023"/>
                </a:cubicBezTo>
                <a:lnTo>
                  <a:pt x="7493925" y="4909545"/>
                </a:lnTo>
                <a:close/>
                <a:moveTo>
                  <a:pt x="2429670" y="4907671"/>
                </a:moveTo>
                <a:cubicBezTo>
                  <a:pt x="2433586" y="4922281"/>
                  <a:pt x="2430911" y="4926911"/>
                  <a:pt x="2421648" y="4921564"/>
                </a:cubicBezTo>
                <a:cubicBezTo>
                  <a:pt x="2414343" y="4923521"/>
                  <a:pt x="2410202" y="4922674"/>
                  <a:pt x="2409223" y="4919020"/>
                </a:cubicBezTo>
                <a:cubicBezTo>
                  <a:pt x="2408245" y="4915369"/>
                  <a:pt x="2411408" y="4912565"/>
                  <a:pt x="2418713" y="4910607"/>
                </a:cubicBezTo>
                <a:cubicBezTo>
                  <a:pt x="2426019" y="4908649"/>
                  <a:pt x="2429670" y="4907671"/>
                  <a:pt x="2429670" y="4907671"/>
                </a:cubicBezTo>
                <a:close/>
                <a:moveTo>
                  <a:pt x="3087687" y="4907305"/>
                </a:moveTo>
                <a:cubicBezTo>
                  <a:pt x="3089962" y="4914517"/>
                  <a:pt x="3087494" y="4919259"/>
                  <a:pt x="3080284" y="4921536"/>
                </a:cubicBezTo>
                <a:lnTo>
                  <a:pt x="3066050" y="4914134"/>
                </a:lnTo>
                <a:cubicBezTo>
                  <a:pt x="3066050" y="4914134"/>
                  <a:pt x="3069658" y="4912995"/>
                  <a:pt x="3076870" y="4910718"/>
                </a:cubicBezTo>
                <a:cubicBezTo>
                  <a:pt x="3076870" y="4910718"/>
                  <a:pt x="3080477" y="4909580"/>
                  <a:pt x="3087687" y="4907305"/>
                </a:cubicBezTo>
                <a:close/>
                <a:moveTo>
                  <a:pt x="7762448" y="4907000"/>
                </a:moveTo>
                <a:cubicBezTo>
                  <a:pt x="7764721" y="4914213"/>
                  <a:pt x="7769468" y="4916681"/>
                  <a:pt x="7776676" y="4914406"/>
                </a:cubicBezTo>
                <a:cubicBezTo>
                  <a:pt x="7783888" y="4912131"/>
                  <a:pt x="7789301" y="4910422"/>
                  <a:pt x="7792904" y="4909284"/>
                </a:cubicBezTo>
                <a:cubicBezTo>
                  <a:pt x="7796512" y="4908145"/>
                  <a:pt x="7798313" y="4907578"/>
                  <a:pt x="7798313" y="4907578"/>
                </a:cubicBezTo>
                <a:cubicBezTo>
                  <a:pt x="7800589" y="4914789"/>
                  <a:pt x="7798123" y="4919533"/>
                  <a:pt x="7790912" y="4921807"/>
                </a:cubicBezTo>
                <a:lnTo>
                  <a:pt x="7729995" y="4917243"/>
                </a:lnTo>
                <a:lnTo>
                  <a:pt x="7740808" y="4913829"/>
                </a:lnTo>
                <a:close/>
                <a:moveTo>
                  <a:pt x="21951" y="4906898"/>
                </a:moveTo>
                <a:lnTo>
                  <a:pt x="24887" y="4917856"/>
                </a:lnTo>
                <a:lnTo>
                  <a:pt x="35843" y="4914920"/>
                </a:lnTo>
                <a:cubicBezTo>
                  <a:pt x="33886" y="4907615"/>
                  <a:pt x="29256" y="4904941"/>
                  <a:pt x="21951" y="4906898"/>
                </a:cubicBezTo>
                <a:close/>
                <a:moveTo>
                  <a:pt x="10474951" y="4906286"/>
                </a:moveTo>
                <a:cubicBezTo>
                  <a:pt x="10477227" y="4913497"/>
                  <a:pt x="10477134" y="4919476"/>
                  <a:pt x="10474665" y="4924220"/>
                </a:cubicBezTo>
                <a:cubicBezTo>
                  <a:pt x="10472199" y="4928963"/>
                  <a:pt x="10470963" y="4931335"/>
                  <a:pt x="10470963" y="4931335"/>
                </a:cubicBezTo>
                <a:cubicBezTo>
                  <a:pt x="10463751" y="4933612"/>
                  <a:pt x="10459006" y="4931144"/>
                  <a:pt x="10456735" y="4923931"/>
                </a:cubicBezTo>
                <a:cubicBezTo>
                  <a:pt x="10461668" y="4914444"/>
                  <a:pt x="10467740" y="4908561"/>
                  <a:pt x="10474951" y="4906286"/>
                </a:cubicBezTo>
                <a:close/>
                <a:moveTo>
                  <a:pt x="3969967" y="4906285"/>
                </a:moveTo>
                <a:cubicBezTo>
                  <a:pt x="3972244" y="4913496"/>
                  <a:pt x="3972147" y="4919475"/>
                  <a:pt x="3969680" y="4924219"/>
                </a:cubicBezTo>
                <a:cubicBezTo>
                  <a:pt x="3967213" y="4928963"/>
                  <a:pt x="3965977" y="4931334"/>
                  <a:pt x="3965977" y="4931334"/>
                </a:cubicBezTo>
                <a:cubicBezTo>
                  <a:pt x="3958766" y="4933611"/>
                  <a:pt x="3954022" y="4931143"/>
                  <a:pt x="3951747" y="4923931"/>
                </a:cubicBezTo>
                <a:cubicBezTo>
                  <a:pt x="3956682" y="4914443"/>
                  <a:pt x="3962754" y="4908561"/>
                  <a:pt x="3969967" y="4906285"/>
                </a:cubicBezTo>
                <a:close/>
                <a:moveTo>
                  <a:pt x="15347804" y="4905060"/>
                </a:moveTo>
                <a:lnTo>
                  <a:pt x="15344358" y="4908789"/>
                </a:lnTo>
                <a:lnTo>
                  <a:pt x="15353747" y="4907358"/>
                </a:lnTo>
                <a:close/>
                <a:moveTo>
                  <a:pt x="3410317" y="4904477"/>
                </a:moveTo>
                <a:lnTo>
                  <a:pt x="3413730" y="4915296"/>
                </a:lnTo>
                <a:cubicBezTo>
                  <a:pt x="3413730" y="4915296"/>
                  <a:pt x="3410126" y="4916433"/>
                  <a:pt x="3402915" y="4918709"/>
                </a:cubicBezTo>
                <a:close/>
                <a:moveTo>
                  <a:pt x="2487392" y="4903947"/>
                </a:moveTo>
                <a:cubicBezTo>
                  <a:pt x="2494697" y="4901990"/>
                  <a:pt x="2498838" y="4902838"/>
                  <a:pt x="2499817" y="4906491"/>
                </a:cubicBezTo>
                <a:cubicBezTo>
                  <a:pt x="2500795" y="4910143"/>
                  <a:pt x="2497634" y="4912947"/>
                  <a:pt x="2490329" y="4914904"/>
                </a:cubicBezTo>
                <a:cubicBezTo>
                  <a:pt x="2490329" y="4914904"/>
                  <a:pt x="2489350" y="4911252"/>
                  <a:pt x="2487392" y="4903947"/>
                </a:cubicBezTo>
                <a:close/>
                <a:moveTo>
                  <a:pt x="10295613" y="4903406"/>
                </a:moveTo>
                <a:cubicBezTo>
                  <a:pt x="10312315" y="4906066"/>
                  <a:pt x="10330247" y="4906356"/>
                  <a:pt x="10349416" y="4904272"/>
                </a:cubicBezTo>
                <a:cubicBezTo>
                  <a:pt x="10368587" y="4902186"/>
                  <a:pt x="10378737" y="4902948"/>
                  <a:pt x="10379876" y="4906553"/>
                </a:cubicBezTo>
                <a:cubicBezTo>
                  <a:pt x="10381012" y="4910159"/>
                  <a:pt x="10381585" y="4911962"/>
                  <a:pt x="10381585" y="4911962"/>
                </a:cubicBezTo>
                <a:cubicBezTo>
                  <a:pt x="10371900" y="4918983"/>
                  <a:pt x="10363455" y="4923630"/>
                  <a:pt x="10356247" y="4925906"/>
                </a:cubicBezTo>
                <a:cubicBezTo>
                  <a:pt x="10349032" y="4928182"/>
                  <a:pt x="10343057" y="4928086"/>
                  <a:pt x="10338312" y="4925619"/>
                </a:cubicBezTo>
                <a:cubicBezTo>
                  <a:pt x="10328825" y="4920683"/>
                  <a:pt x="10318104" y="4918117"/>
                  <a:pt x="10306146" y="4917927"/>
                </a:cubicBezTo>
                <a:cubicBezTo>
                  <a:pt x="10294190" y="4917734"/>
                  <a:pt x="10284605" y="4918776"/>
                  <a:pt x="10277394" y="4921052"/>
                </a:cubicBezTo>
                <a:lnTo>
                  <a:pt x="10252343" y="4917063"/>
                </a:lnTo>
                <a:cubicBezTo>
                  <a:pt x="10252343" y="4917063"/>
                  <a:pt x="10255951" y="4915925"/>
                  <a:pt x="10263160" y="4913649"/>
                </a:cubicBezTo>
                <a:close/>
                <a:moveTo>
                  <a:pt x="3790630" y="4903405"/>
                </a:moveTo>
                <a:cubicBezTo>
                  <a:pt x="3807329" y="4906066"/>
                  <a:pt x="3825263" y="4906355"/>
                  <a:pt x="3844431" y="4904270"/>
                </a:cubicBezTo>
                <a:cubicBezTo>
                  <a:pt x="3863599" y="4902186"/>
                  <a:pt x="3873751" y="4902948"/>
                  <a:pt x="3874888" y="4906554"/>
                </a:cubicBezTo>
                <a:cubicBezTo>
                  <a:pt x="3876027" y="4910158"/>
                  <a:pt x="3876596" y="4911963"/>
                  <a:pt x="3876596" y="4911963"/>
                </a:cubicBezTo>
                <a:cubicBezTo>
                  <a:pt x="3866918" y="4918981"/>
                  <a:pt x="3858470" y="4923629"/>
                  <a:pt x="3851259" y="4925905"/>
                </a:cubicBezTo>
                <a:cubicBezTo>
                  <a:pt x="3844048" y="4928181"/>
                  <a:pt x="3838070" y="4928086"/>
                  <a:pt x="3833325" y="4925618"/>
                </a:cubicBezTo>
                <a:cubicBezTo>
                  <a:pt x="3823838" y="4920682"/>
                  <a:pt x="3813115" y="4918119"/>
                  <a:pt x="3801158" y="4917927"/>
                </a:cubicBezTo>
                <a:cubicBezTo>
                  <a:pt x="3789205" y="4917734"/>
                  <a:pt x="3779620" y="4918777"/>
                  <a:pt x="3772409" y="4921053"/>
                </a:cubicBezTo>
                <a:lnTo>
                  <a:pt x="3747361" y="4917062"/>
                </a:lnTo>
                <a:cubicBezTo>
                  <a:pt x="3747361" y="4917062"/>
                  <a:pt x="3750963" y="4915925"/>
                  <a:pt x="3758174" y="4913648"/>
                </a:cubicBezTo>
                <a:close/>
                <a:moveTo>
                  <a:pt x="1089526" y="4902698"/>
                </a:moveTo>
                <a:cubicBezTo>
                  <a:pt x="1082221" y="4904655"/>
                  <a:pt x="1078568" y="4905634"/>
                  <a:pt x="1078568" y="4905634"/>
                </a:cubicBezTo>
                <a:cubicBezTo>
                  <a:pt x="1080526" y="4912939"/>
                  <a:pt x="1083332" y="4916101"/>
                  <a:pt x="1086983" y="4915122"/>
                </a:cubicBezTo>
                <a:cubicBezTo>
                  <a:pt x="1090634" y="4914144"/>
                  <a:pt x="1091483" y="4910003"/>
                  <a:pt x="1089526" y="4902698"/>
                </a:cubicBezTo>
                <a:close/>
                <a:moveTo>
                  <a:pt x="2933127" y="4901953"/>
                </a:moveTo>
                <a:lnTo>
                  <a:pt x="2925106" y="4915845"/>
                </a:lnTo>
                <a:lnTo>
                  <a:pt x="2911213" y="4907825"/>
                </a:lnTo>
                <a:cubicBezTo>
                  <a:pt x="2911213" y="4907825"/>
                  <a:pt x="2914866" y="4906846"/>
                  <a:pt x="2922171" y="4904889"/>
                </a:cubicBezTo>
                <a:cubicBezTo>
                  <a:pt x="2929476" y="4902931"/>
                  <a:pt x="2933127" y="4901953"/>
                  <a:pt x="2933127" y="4901953"/>
                </a:cubicBezTo>
                <a:close/>
                <a:moveTo>
                  <a:pt x="15051817" y="4901653"/>
                </a:moveTo>
                <a:lnTo>
                  <a:pt x="15043551" y="4908985"/>
                </a:lnTo>
                <a:cubicBezTo>
                  <a:pt x="15041594" y="4901681"/>
                  <a:pt x="15037944" y="4902659"/>
                  <a:pt x="15032594" y="4911921"/>
                </a:cubicBezTo>
                <a:lnTo>
                  <a:pt x="15035532" y="4922878"/>
                </a:lnTo>
                <a:lnTo>
                  <a:pt x="15027508" y="4936771"/>
                </a:lnTo>
                <a:lnTo>
                  <a:pt x="15010681" y="4917793"/>
                </a:lnTo>
                <a:lnTo>
                  <a:pt x="15013711" y="4902975"/>
                </a:lnTo>
                <a:lnTo>
                  <a:pt x="14983711" y="4904799"/>
                </a:lnTo>
                <a:lnTo>
                  <a:pt x="14985830" y="4912707"/>
                </a:lnTo>
                <a:lnTo>
                  <a:pt x="14974872" y="4915643"/>
                </a:lnTo>
                <a:lnTo>
                  <a:pt x="14981040" y="4904962"/>
                </a:lnTo>
                <a:lnTo>
                  <a:pt x="14945500" y="4907123"/>
                </a:lnTo>
                <a:cubicBezTo>
                  <a:pt x="14945500" y="4907123"/>
                  <a:pt x="14949675" y="4907787"/>
                  <a:pt x="14958025" y="4909118"/>
                </a:cubicBezTo>
                <a:cubicBezTo>
                  <a:pt x="14966375" y="4910447"/>
                  <a:pt x="14970551" y="4911112"/>
                  <a:pt x="14970551" y="4911112"/>
                </a:cubicBezTo>
                <a:lnTo>
                  <a:pt x="14948915" y="4917940"/>
                </a:lnTo>
                <a:cubicBezTo>
                  <a:pt x="14941702" y="4920217"/>
                  <a:pt x="14935727" y="4920121"/>
                  <a:pt x="14930980" y="4917653"/>
                </a:cubicBezTo>
                <a:lnTo>
                  <a:pt x="14928080" y="4916143"/>
                </a:lnTo>
                <a:lnTo>
                  <a:pt x="14928108" y="4916430"/>
                </a:lnTo>
                <a:cubicBezTo>
                  <a:pt x="14922760" y="4925691"/>
                  <a:pt x="14904497" y="4930585"/>
                  <a:pt x="14873320" y="4931110"/>
                </a:cubicBezTo>
                <a:cubicBezTo>
                  <a:pt x="14866015" y="4933067"/>
                  <a:pt x="14850428" y="4933330"/>
                  <a:pt x="14826556" y="4931896"/>
                </a:cubicBezTo>
                <a:lnTo>
                  <a:pt x="14815598" y="4934832"/>
                </a:lnTo>
                <a:cubicBezTo>
                  <a:pt x="14830207" y="4930918"/>
                  <a:pt x="14836534" y="4925307"/>
                  <a:pt x="14834577" y="4918004"/>
                </a:cubicBezTo>
                <a:lnTo>
                  <a:pt x="14821630" y="4910528"/>
                </a:lnTo>
                <a:lnTo>
                  <a:pt x="14794626" y="4919051"/>
                </a:lnTo>
                <a:lnTo>
                  <a:pt x="14791257" y="4917867"/>
                </a:lnTo>
                <a:lnTo>
                  <a:pt x="14776853" y="4921727"/>
                </a:lnTo>
                <a:lnTo>
                  <a:pt x="14754940" y="4927598"/>
                </a:lnTo>
                <a:lnTo>
                  <a:pt x="14733025" y="4933470"/>
                </a:lnTo>
                <a:cubicBezTo>
                  <a:pt x="14734982" y="4940775"/>
                  <a:pt x="14739616" y="4943449"/>
                  <a:pt x="14746919" y="4941492"/>
                </a:cubicBezTo>
                <a:cubicBezTo>
                  <a:pt x="14754224" y="4939534"/>
                  <a:pt x="14758854" y="4942208"/>
                  <a:pt x="14760811" y="4949512"/>
                </a:cubicBezTo>
                <a:cubicBezTo>
                  <a:pt x="14768117" y="4947555"/>
                  <a:pt x="14779563" y="4946446"/>
                  <a:pt x="14795151" y="4946184"/>
                </a:cubicBezTo>
                <a:cubicBezTo>
                  <a:pt x="14810739" y="4945921"/>
                  <a:pt x="14818534" y="4945790"/>
                  <a:pt x="14818534" y="4945790"/>
                </a:cubicBezTo>
                <a:lnTo>
                  <a:pt x="14829492" y="4942853"/>
                </a:lnTo>
                <a:cubicBezTo>
                  <a:pt x="14829492" y="4942853"/>
                  <a:pt x="14829982" y="4944680"/>
                  <a:pt x="14830960" y="4948332"/>
                </a:cubicBezTo>
                <a:cubicBezTo>
                  <a:pt x="14831939" y="4951985"/>
                  <a:pt x="14836080" y="4952833"/>
                  <a:pt x="14843385" y="4950875"/>
                </a:cubicBezTo>
                <a:lnTo>
                  <a:pt x="14854342" y="4947939"/>
                </a:lnTo>
                <a:cubicBezTo>
                  <a:pt x="14863605" y="4953287"/>
                  <a:pt x="14871887" y="4954982"/>
                  <a:pt x="14879192" y="4953025"/>
                </a:cubicBezTo>
                <a:lnTo>
                  <a:pt x="14912065" y="4944217"/>
                </a:lnTo>
                <a:cubicBezTo>
                  <a:pt x="14921327" y="4949564"/>
                  <a:pt x="14933262" y="4950281"/>
                  <a:pt x="14947871" y="4946366"/>
                </a:cubicBezTo>
                <a:lnTo>
                  <a:pt x="14961765" y="4954387"/>
                </a:lnTo>
                <a:lnTo>
                  <a:pt x="15008531" y="4953601"/>
                </a:lnTo>
                <a:cubicBezTo>
                  <a:pt x="15023139" y="4949687"/>
                  <a:pt x="15039706" y="4953076"/>
                  <a:pt x="15058232" y="4963770"/>
                </a:cubicBezTo>
                <a:cubicBezTo>
                  <a:pt x="15074799" y="4967161"/>
                  <a:pt x="15082104" y="4965203"/>
                  <a:pt x="15080147" y="4957898"/>
                </a:cubicBezTo>
                <a:lnTo>
                  <a:pt x="15149589" y="4959044"/>
                </a:lnTo>
                <a:lnTo>
                  <a:pt x="15138494" y="4953272"/>
                </a:lnTo>
                <a:cubicBezTo>
                  <a:pt x="15129006" y="4948337"/>
                  <a:pt x="15121322" y="4942832"/>
                  <a:pt x="15115440" y="4936757"/>
                </a:cubicBezTo>
                <a:cubicBezTo>
                  <a:pt x="15109556" y="4930684"/>
                  <a:pt x="15106616" y="4927647"/>
                  <a:pt x="15106616" y="4927647"/>
                </a:cubicBezTo>
                <a:lnTo>
                  <a:pt x="15103201" y="4916831"/>
                </a:lnTo>
                <a:cubicBezTo>
                  <a:pt x="15093716" y="4911893"/>
                  <a:pt x="15090111" y="4913031"/>
                  <a:pt x="15092385" y="4920244"/>
                </a:cubicBezTo>
                <a:lnTo>
                  <a:pt x="15045698" y="4923082"/>
                </a:lnTo>
                <a:cubicBezTo>
                  <a:pt x="15052911" y="4920805"/>
                  <a:pt x="15058321" y="4919098"/>
                  <a:pt x="15061925" y="4917960"/>
                </a:cubicBezTo>
                <a:cubicBezTo>
                  <a:pt x="15065533" y="4916823"/>
                  <a:pt x="15067336" y="4916254"/>
                  <a:pt x="15067336" y="4916254"/>
                </a:cubicBezTo>
                <a:cubicBezTo>
                  <a:pt x="15076824" y="4921188"/>
                  <a:pt x="15080430" y="4920052"/>
                  <a:pt x="15078154" y="4912840"/>
                </a:cubicBezTo>
                <a:cubicBezTo>
                  <a:pt x="15075877" y="4905627"/>
                  <a:pt x="15074741" y="4902022"/>
                  <a:pt x="15074741" y="4902022"/>
                </a:cubicBezTo>
                <a:close/>
                <a:moveTo>
                  <a:pt x="2294389" y="4901347"/>
                </a:moveTo>
                <a:cubicBezTo>
                  <a:pt x="2297371" y="4901526"/>
                  <a:pt x="2299352" y="4903442"/>
                  <a:pt x="2300331" y="4907094"/>
                </a:cubicBezTo>
                <a:cubicBezTo>
                  <a:pt x="2300331" y="4907094"/>
                  <a:pt x="2300820" y="4908920"/>
                  <a:pt x="2301799" y="4912573"/>
                </a:cubicBezTo>
                <a:cubicBezTo>
                  <a:pt x="2302778" y="4916226"/>
                  <a:pt x="2303268" y="4918052"/>
                  <a:pt x="2303268" y="4918052"/>
                </a:cubicBezTo>
                <a:cubicBezTo>
                  <a:pt x="2310574" y="4916094"/>
                  <a:pt x="2314225" y="4915116"/>
                  <a:pt x="2314225" y="4915116"/>
                </a:cubicBezTo>
                <a:cubicBezTo>
                  <a:pt x="2321530" y="4913159"/>
                  <a:pt x="2326161" y="4915832"/>
                  <a:pt x="2328118" y="4923137"/>
                </a:cubicBezTo>
                <a:lnTo>
                  <a:pt x="2317162" y="4926072"/>
                </a:lnTo>
                <a:lnTo>
                  <a:pt x="2295247" y="4931944"/>
                </a:lnTo>
                <a:lnTo>
                  <a:pt x="2284290" y="4934880"/>
                </a:lnTo>
                <a:lnTo>
                  <a:pt x="2209738" y="4919625"/>
                </a:lnTo>
                <a:lnTo>
                  <a:pt x="2267459" y="4915902"/>
                </a:lnTo>
                <a:cubicBezTo>
                  <a:pt x="2267459" y="4915902"/>
                  <a:pt x="2272449" y="4912608"/>
                  <a:pt x="2282427" y="4906020"/>
                </a:cubicBezTo>
                <a:cubicBezTo>
                  <a:pt x="2287417" y="4902726"/>
                  <a:pt x="2291404" y="4901168"/>
                  <a:pt x="2294389" y="4901347"/>
                </a:cubicBezTo>
                <a:close/>
                <a:moveTo>
                  <a:pt x="1183056" y="4901125"/>
                </a:moveTo>
                <a:cubicBezTo>
                  <a:pt x="1175751" y="4903082"/>
                  <a:pt x="1172099" y="4904061"/>
                  <a:pt x="1172099" y="4904061"/>
                </a:cubicBezTo>
                <a:cubicBezTo>
                  <a:pt x="1174057" y="4911364"/>
                  <a:pt x="1175035" y="4915017"/>
                  <a:pt x="1175035" y="4915017"/>
                </a:cubicBezTo>
                <a:cubicBezTo>
                  <a:pt x="1175035" y="4915017"/>
                  <a:pt x="1178687" y="4914039"/>
                  <a:pt x="1185992" y="4912081"/>
                </a:cubicBezTo>
                <a:cubicBezTo>
                  <a:pt x="1185992" y="4912081"/>
                  <a:pt x="1185013" y="4908428"/>
                  <a:pt x="1183056" y="4901125"/>
                </a:cubicBezTo>
                <a:close/>
                <a:moveTo>
                  <a:pt x="3611292" y="4900527"/>
                </a:moveTo>
                <a:cubicBezTo>
                  <a:pt x="3613565" y="4907739"/>
                  <a:pt x="3618311" y="4910208"/>
                  <a:pt x="3625524" y="4907931"/>
                </a:cubicBezTo>
                <a:lnTo>
                  <a:pt x="3636342" y="4904518"/>
                </a:lnTo>
                <a:cubicBezTo>
                  <a:pt x="3637479" y="4908123"/>
                  <a:pt x="3636387" y="4910947"/>
                  <a:pt x="3633068" y="4912985"/>
                </a:cubicBezTo>
                <a:cubicBezTo>
                  <a:pt x="3629745" y="4915026"/>
                  <a:pt x="3624192" y="4916282"/>
                  <a:pt x="3616410" y="4916755"/>
                </a:cubicBezTo>
                <a:cubicBezTo>
                  <a:pt x="3600850" y="4917700"/>
                  <a:pt x="3595537" y="4913430"/>
                  <a:pt x="3600473" y="4903940"/>
                </a:cubicBezTo>
                <a:close/>
                <a:moveTo>
                  <a:pt x="2239674" y="4899859"/>
                </a:moveTo>
                <a:cubicBezTo>
                  <a:pt x="2246980" y="4897901"/>
                  <a:pt x="2251610" y="4900576"/>
                  <a:pt x="2253568" y="4907881"/>
                </a:cubicBezTo>
                <a:cubicBezTo>
                  <a:pt x="2253568" y="4907881"/>
                  <a:pt x="2251741" y="4908371"/>
                  <a:pt x="2248088" y="4909349"/>
                </a:cubicBezTo>
                <a:cubicBezTo>
                  <a:pt x="2244436" y="4910328"/>
                  <a:pt x="2242121" y="4908992"/>
                  <a:pt x="2241141" y="4905338"/>
                </a:cubicBezTo>
                <a:cubicBezTo>
                  <a:pt x="2240162" y="4901686"/>
                  <a:pt x="2239674" y="4899859"/>
                  <a:pt x="2239674" y="4899859"/>
                </a:cubicBezTo>
                <a:close/>
                <a:moveTo>
                  <a:pt x="14669479" y="4899154"/>
                </a:moveTo>
                <a:lnTo>
                  <a:pt x="14666494" y="4904321"/>
                </a:lnTo>
                <a:lnTo>
                  <a:pt x="14652072" y="4904565"/>
                </a:lnTo>
                <a:lnTo>
                  <a:pt x="14647743" y="4905930"/>
                </a:lnTo>
                <a:lnTo>
                  <a:pt x="14621709" y="4905513"/>
                </a:lnTo>
                <a:lnTo>
                  <a:pt x="14669430" y="4915279"/>
                </a:lnTo>
                <a:cubicBezTo>
                  <a:pt x="14700608" y="4914754"/>
                  <a:pt x="14723501" y="4912534"/>
                  <a:pt x="14738111" y="4908619"/>
                </a:cubicBezTo>
                <a:lnTo>
                  <a:pt x="14738819" y="4907392"/>
                </a:lnTo>
                <a:lnTo>
                  <a:pt x="14719477" y="4907083"/>
                </a:lnTo>
                <a:lnTo>
                  <a:pt x="14683610" y="4906506"/>
                </a:lnTo>
                <a:close/>
                <a:moveTo>
                  <a:pt x="1957615" y="4899101"/>
                </a:moveTo>
                <a:cubicBezTo>
                  <a:pt x="1958594" y="4902754"/>
                  <a:pt x="1960910" y="4904091"/>
                  <a:pt x="1964561" y="4903112"/>
                </a:cubicBezTo>
                <a:cubicBezTo>
                  <a:pt x="1968213" y="4902134"/>
                  <a:pt x="1971019" y="4905297"/>
                  <a:pt x="1972977" y="4912601"/>
                </a:cubicBezTo>
                <a:lnTo>
                  <a:pt x="1975912" y="4923558"/>
                </a:lnTo>
                <a:cubicBezTo>
                  <a:pt x="1966650" y="4918211"/>
                  <a:pt x="1961530" y="4913710"/>
                  <a:pt x="1960552" y="4910059"/>
                </a:cubicBezTo>
                <a:cubicBezTo>
                  <a:pt x="1960063" y="4908233"/>
                  <a:pt x="1959450" y="4905949"/>
                  <a:pt x="1958717" y="4903210"/>
                </a:cubicBezTo>
                <a:close/>
                <a:moveTo>
                  <a:pt x="2509307" y="4898075"/>
                </a:moveTo>
                <a:cubicBezTo>
                  <a:pt x="2509307" y="4898075"/>
                  <a:pt x="2511623" y="4899412"/>
                  <a:pt x="2516253" y="4902087"/>
                </a:cubicBezTo>
                <a:cubicBezTo>
                  <a:pt x="2520884" y="4904760"/>
                  <a:pt x="2523199" y="4906096"/>
                  <a:pt x="2523199" y="4906096"/>
                </a:cubicBezTo>
                <a:cubicBezTo>
                  <a:pt x="2515895" y="4908053"/>
                  <a:pt x="2512244" y="4909032"/>
                  <a:pt x="2512244" y="4909032"/>
                </a:cubicBezTo>
                <a:close/>
                <a:moveTo>
                  <a:pt x="3657977" y="4897691"/>
                </a:moveTo>
                <a:cubicBezTo>
                  <a:pt x="3667463" y="4902626"/>
                  <a:pt x="3668602" y="4906232"/>
                  <a:pt x="3661391" y="4908507"/>
                </a:cubicBezTo>
                <a:cubicBezTo>
                  <a:pt x="3654178" y="4910783"/>
                  <a:pt x="3650004" y="4910118"/>
                  <a:pt x="3648866" y="4906514"/>
                </a:cubicBezTo>
                <a:cubicBezTo>
                  <a:pt x="3647728" y="4902907"/>
                  <a:pt x="3647159" y="4901103"/>
                  <a:pt x="3647159" y="4901103"/>
                </a:cubicBezTo>
                <a:close/>
                <a:moveTo>
                  <a:pt x="4702305" y="4897345"/>
                </a:moveTo>
                <a:lnTo>
                  <a:pt x="4705720" y="4908163"/>
                </a:lnTo>
                <a:lnTo>
                  <a:pt x="4716537" y="4904749"/>
                </a:lnTo>
                <a:cubicBezTo>
                  <a:pt x="4716537" y="4904749"/>
                  <a:pt x="4714164" y="4903516"/>
                  <a:pt x="4709422" y="4901048"/>
                </a:cubicBezTo>
                <a:cubicBezTo>
                  <a:pt x="4704677" y="4898579"/>
                  <a:pt x="4702305" y="4897345"/>
                  <a:pt x="4702305" y="4897345"/>
                </a:cubicBezTo>
                <a:close/>
                <a:moveTo>
                  <a:pt x="3187995" y="4897321"/>
                </a:moveTo>
                <a:cubicBezTo>
                  <a:pt x="3199952" y="4897513"/>
                  <a:pt x="3206498" y="4899411"/>
                  <a:pt x="3207636" y="4903018"/>
                </a:cubicBezTo>
                <a:cubicBezTo>
                  <a:pt x="3208773" y="4906625"/>
                  <a:pt x="3198525" y="4911840"/>
                  <a:pt x="3176889" y="4918668"/>
                </a:cubicBezTo>
                <a:cubicBezTo>
                  <a:pt x="3160189" y="4916008"/>
                  <a:pt x="3148233" y="4915817"/>
                  <a:pt x="3141022" y="4918093"/>
                </a:cubicBezTo>
                <a:cubicBezTo>
                  <a:pt x="3148233" y="4915817"/>
                  <a:pt x="3153644" y="4914110"/>
                  <a:pt x="3157246" y="4912972"/>
                </a:cubicBezTo>
                <a:cubicBezTo>
                  <a:pt x="3160855" y="4911834"/>
                  <a:pt x="3161521" y="4907659"/>
                  <a:pt x="3159244" y="4900448"/>
                </a:cubicBezTo>
                <a:cubicBezTo>
                  <a:pt x="3166456" y="4898171"/>
                  <a:pt x="3176040" y="4897130"/>
                  <a:pt x="3187995" y="4897321"/>
                </a:cubicBezTo>
                <a:close/>
                <a:moveTo>
                  <a:pt x="3346164" y="4897102"/>
                </a:moveTo>
                <a:lnTo>
                  <a:pt x="3343070" y="4897540"/>
                </a:lnTo>
                <a:lnTo>
                  <a:pt x="3350119" y="4897111"/>
                </a:lnTo>
                <a:close/>
                <a:moveTo>
                  <a:pt x="15248545" y="4896135"/>
                </a:moveTo>
                <a:lnTo>
                  <a:pt x="15232443" y="4911729"/>
                </a:lnTo>
                <a:cubicBezTo>
                  <a:pt x="15241931" y="4916665"/>
                  <a:pt x="15243070" y="4920270"/>
                  <a:pt x="15235856" y="4922546"/>
                </a:cubicBezTo>
                <a:cubicBezTo>
                  <a:pt x="15226368" y="4917610"/>
                  <a:pt x="15221624" y="4915143"/>
                  <a:pt x="15221624" y="4915143"/>
                </a:cubicBezTo>
                <a:cubicBezTo>
                  <a:pt x="15219349" y="4907931"/>
                  <a:pt x="15207393" y="4907738"/>
                  <a:pt x="15185757" y="4914567"/>
                </a:cubicBezTo>
                <a:lnTo>
                  <a:pt x="15167535" y="4932213"/>
                </a:lnTo>
                <a:cubicBezTo>
                  <a:pt x="15169810" y="4939425"/>
                  <a:pt x="15178065" y="4946733"/>
                  <a:pt x="15192297" y="4954136"/>
                </a:cubicBezTo>
                <a:cubicBezTo>
                  <a:pt x="15206529" y="4961540"/>
                  <a:pt x="15213644" y="4965240"/>
                  <a:pt x="15213644" y="4965240"/>
                </a:cubicBezTo>
                <a:cubicBezTo>
                  <a:pt x="15220856" y="4962966"/>
                  <a:pt x="15224464" y="4961828"/>
                  <a:pt x="15224464" y="4961828"/>
                </a:cubicBezTo>
                <a:lnTo>
                  <a:pt x="15225987" y="4966652"/>
                </a:lnTo>
                <a:lnTo>
                  <a:pt x="15241282" y="4967572"/>
                </a:lnTo>
                <a:cubicBezTo>
                  <a:pt x="15245911" y="4970245"/>
                  <a:pt x="15251880" y="4970602"/>
                  <a:pt x="15259183" y="4968645"/>
                </a:cubicBezTo>
                <a:cubicBezTo>
                  <a:pt x="15266489" y="4966687"/>
                  <a:pt x="15270142" y="4965709"/>
                  <a:pt x="15270142" y="4965709"/>
                </a:cubicBezTo>
                <a:lnTo>
                  <a:pt x="15294994" y="4970795"/>
                </a:lnTo>
                <a:cubicBezTo>
                  <a:pt x="15309603" y="4966880"/>
                  <a:pt x="15321540" y="4967596"/>
                  <a:pt x="15330801" y="4972944"/>
                </a:cubicBezTo>
                <a:cubicBezTo>
                  <a:pt x="15340064" y="4978291"/>
                  <a:pt x="15352000" y="4979009"/>
                  <a:pt x="15366609" y="4975094"/>
                </a:cubicBezTo>
                <a:cubicBezTo>
                  <a:pt x="15384609" y="4954612"/>
                  <a:pt x="15400196" y="4954349"/>
                  <a:pt x="15413372" y="4974307"/>
                </a:cubicBezTo>
                <a:cubicBezTo>
                  <a:pt x="15422635" y="4979655"/>
                  <a:pt x="15435549" y="4984023"/>
                  <a:pt x="15452116" y="4987414"/>
                </a:cubicBezTo>
                <a:cubicBezTo>
                  <a:pt x="15468684" y="4990804"/>
                  <a:pt x="15478305" y="4990183"/>
                  <a:pt x="15480978" y="4985551"/>
                </a:cubicBezTo>
                <a:cubicBezTo>
                  <a:pt x="15483654" y="4980920"/>
                  <a:pt x="15492294" y="4976648"/>
                  <a:pt x="15506902" y="4972734"/>
                </a:cubicBezTo>
                <a:cubicBezTo>
                  <a:pt x="15506902" y="4972734"/>
                  <a:pt x="15509219" y="4974070"/>
                  <a:pt x="15513850" y="4976744"/>
                </a:cubicBezTo>
                <a:cubicBezTo>
                  <a:pt x="15518482" y="4979418"/>
                  <a:pt x="15524449" y="4979776"/>
                  <a:pt x="15531753" y="4977818"/>
                </a:cubicBezTo>
                <a:cubicBezTo>
                  <a:pt x="15533710" y="4985124"/>
                  <a:pt x="15546627" y="4989493"/>
                  <a:pt x="15570498" y="4990925"/>
                </a:cubicBezTo>
                <a:lnTo>
                  <a:pt x="15606305" y="4993074"/>
                </a:lnTo>
                <a:cubicBezTo>
                  <a:pt x="15608263" y="5000379"/>
                  <a:pt x="15614720" y="5002564"/>
                  <a:pt x="15625677" y="4999628"/>
                </a:cubicBezTo>
                <a:cubicBezTo>
                  <a:pt x="15636634" y="4996692"/>
                  <a:pt x="15644430" y="4996560"/>
                  <a:pt x="15649060" y="4999235"/>
                </a:cubicBezTo>
                <a:lnTo>
                  <a:pt x="15665273" y="5000208"/>
                </a:lnTo>
                <a:lnTo>
                  <a:pt x="15667109" y="4988665"/>
                </a:lnTo>
                <a:cubicBezTo>
                  <a:pt x="15670717" y="4987527"/>
                  <a:pt x="15673658" y="4990564"/>
                  <a:pt x="15675934" y="4997776"/>
                </a:cubicBezTo>
                <a:lnTo>
                  <a:pt x="15667756" y="5000357"/>
                </a:lnTo>
                <a:lnTo>
                  <a:pt x="15702772" y="5002459"/>
                </a:lnTo>
                <a:cubicBezTo>
                  <a:pt x="15710076" y="5000502"/>
                  <a:pt x="15719207" y="4998055"/>
                  <a:pt x="15730164" y="4995119"/>
                </a:cubicBezTo>
                <a:cubicBezTo>
                  <a:pt x="15741122" y="4992183"/>
                  <a:pt x="15746601" y="4990715"/>
                  <a:pt x="15746601" y="4990715"/>
                </a:cubicBezTo>
                <a:cubicBezTo>
                  <a:pt x="15755862" y="4996061"/>
                  <a:pt x="15764147" y="4997757"/>
                  <a:pt x="15771451" y="4995800"/>
                </a:cubicBezTo>
                <a:lnTo>
                  <a:pt x="15751687" y="4965864"/>
                </a:lnTo>
                <a:lnTo>
                  <a:pt x="15737793" y="4957842"/>
                </a:lnTo>
                <a:lnTo>
                  <a:pt x="15760327" y="4954412"/>
                </a:lnTo>
                <a:lnTo>
                  <a:pt x="15737965" y="4949834"/>
                </a:lnTo>
                <a:cubicBezTo>
                  <a:pt x="15736009" y="4942531"/>
                  <a:pt x="15716768" y="4943770"/>
                  <a:pt x="15680243" y="4953557"/>
                </a:cubicBezTo>
                <a:lnTo>
                  <a:pt x="15641501" y="4940450"/>
                </a:lnTo>
                <a:cubicBezTo>
                  <a:pt x="15648808" y="4938492"/>
                  <a:pt x="15656599" y="4938362"/>
                  <a:pt x="15664884" y="4940057"/>
                </a:cubicBezTo>
                <a:cubicBezTo>
                  <a:pt x="15673167" y="4941751"/>
                  <a:pt x="15678646" y="4940283"/>
                  <a:pt x="15681318" y="4935653"/>
                </a:cubicBezTo>
                <a:cubicBezTo>
                  <a:pt x="15683992" y="4931021"/>
                  <a:pt x="15703233" y="4929781"/>
                  <a:pt x="15739040" y="4931930"/>
                </a:cubicBezTo>
                <a:lnTo>
                  <a:pt x="15743857" y="4932730"/>
                </a:lnTo>
                <a:lnTo>
                  <a:pt x="15764794" y="4927121"/>
                </a:lnTo>
                <a:lnTo>
                  <a:pt x="15786496" y="4925016"/>
                </a:lnTo>
                <a:lnTo>
                  <a:pt x="15770456" y="4920365"/>
                </a:lnTo>
                <a:lnTo>
                  <a:pt x="15723770" y="4923202"/>
                </a:lnTo>
                <a:cubicBezTo>
                  <a:pt x="15707071" y="4920543"/>
                  <a:pt x="15693311" y="4920920"/>
                  <a:pt x="15682496" y="4924333"/>
                </a:cubicBezTo>
                <a:lnTo>
                  <a:pt x="15671837" y="4927697"/>
                </a:lnTo>
                <a:lnTo>
                  <a:pt x="15671261" y="4928694"/>
                </a:lnTo>
                <a:lnTo>
                  <a:pt x="15669388" y="4928470"/>
                </a:lnTo>
                <a:lnTo>
                  <a:pt x="15660860" y="4931162"/>
                </a:lnTo>
                <a:cubicBezTo>
                  <a:pt x="15657252" y="4932301"/>
                  <a:pt x="15653078" y="4931635"/>
                  <a:pt x="15648332" y="4929168"/>
                </a:cubicBezTo>
                <a:cubicBezTo>
                  <a:pt x="15643590" y="4926700"/>
                  <a:pt x="15641219" y="4925467"/>
                  <a:pt x="15641219" y="4925467"/>
                </a:cubicBezTo>
                <a:lnTo>
                  <a:pt x="15637465" y="4924867"/>
                </a:lnTo>
                <a:lnTo>
                  <a:pt x="15623029" y="4924003"/>
                </a:lnTo>
                <a:cubicBezTo>
                  <a:pt x="15624008" y="4927654"/>
                  <a:pt x="15618040" y="4927296"/>
                  <a:pt x="15605127" y="4922926"/>
                </a:cubicBezTo>
                <a:cubicBezTo>
                  <a:pt x="15592210" y="4918559"/>
                  <a:pt x="15583079" y="4921005"/>
                  <a:pt x="15577733" y="4930267"/>
                </a:cubicBezTo>
                <a:cubicBezTo>
                  <a:pt x="15548515" y="4938096"/>
                  <a:pt x="15527314" y="4932033"/>
                  <a:pt x="15514137" y="4912076"/>
                </a:cubicBezTo>
                <a:lnTo>
                  <a:pt x="15513983" y="4911492"/>
                </a:lnTo>
                <a:lnTo>
                  <a:pt x="15505151" y="4908931"/>
                </a:lnTo>
                <a:cubicBezTo>
                  <a:pt x="15497939" y="4911206"/>
                  <a:pt x="15490727" y="4913483"/>
                  <a:pt x="15483513" y="4915760"/>
                </a:cubicBezTo>
                <a:lnTo>
                  <a:pt x="15462155" y="4915416"/>
                </a:lnTo>
                <a:lnTo>
                  <a:pt x="15481266" y="4920884"/>
                </a:lnTo>
                <a:cubicBezTo>
                  <a:pt x="15497833" y="4924274"/>
                  <a:pt x="15498811" y="4927925"/>
                  <a:pt x="15484201" y="4931840"/>
                </a:cubicBezTo>
                <a:cubicBezTo>
                  <a:pt x="15476896" y="4933797"/>
                  <a:pt x="15470571" y="4939408"/>
                  <a:pt x="15465223" y="4948671"/>
                </a:cubicBezTo>
                <a:cubicBezTo>
                  <a:pt x="15463265" y="4941365"/>
                  <a:pt x="15462287" y="4937712"/>
                  <a:pt x="15462287" y="4937712"/>
                </a:cubicBezTo>
                <a:lnTo>
                  <a:pt x="15448396" y="4929691"/>
                </a:lnTo>
                <a:lnTo>
                  <a:pt x="15447859" y="4929382"/>
                </a:lnTo>
                <a:lnTo>
                  <a:pt x="15446044" y="4931302"/>
                </a:lnTo>
                <a:cubicBezTo>
                  <a:pt x="15439710" y="4934787"/>
                  <a:pt x="15429426" y="4932830"/>
                  <a:pt x="15415195" y="4925426"/>
                </a:cubicBezTo>
                <a:lnTo>
                  <a:pt x="15431882" y="4920158"/>
                </a:lnTo>
                <a:lnTo>
                  <a:pt x="15422568" y="4914781"/>
                </a:lnTo>
                <a:lnTo>
                  <a:pt x="15382792" y="4914142"/>
                </a:lnTo>
                <a:lnTo>
                  <a:pt x="15398692" y="4919521"/>
                </a:lnTo>
                <a:cubicBezTo>
                  <a:pt x="15400650" y="4926826"/>
                  <a:pt x="15397488" y="4929630"/>
                  <a:pt x="15389206" y="4927936"/>
                </a:cubicBezTo>
                <a:lnTo>
                  <a:pt x="15375355" y="4926284"/>
                </a:lnTo>
                <a:lnTo>
                  <a:pt x="15379887" y="4928341"/>
                </a:lnTo>
                <a:cubicBezTo>
                  <a:pt x="15365280" y="4932255"/>
                  <a:pt x="15354322" y="4935191"/>
                  <a:pt x="15347018" y="4937149"/>
                </a:cubicBezTo>
                <a:lnTo>
                  <a:pt x="15341421" y="4936813"/>
                </a:lnTo>
                <a:lnTo>
                  <a:pt x="15336055" y="4938506"/>
                </a:lnTo>
                <a:lnTo>
                  <a:pt x="15325238" y="4941919"/>
                </a:lnTo>
                <a:cubicBezTo>
                  <a:pt x="15325238" y="4941919"/>
                  <a:pt x="15322865" y="4940684"/>
                  <a:pt x="15318120" y="4938217"/>
                </a:cubicBezTo>
                <a:lnTo>
                  <a:pt x="15312031" y="4935049"/>
                </a:lnTo>
                <a:lnTo>
                  <a:pt x="15311211" y="4935000"/>
                </a:lnTo>
                <a:lnTo>
                  <a:pt x="15311611" y="4934831"/>
                </a:lnTo>
                <a:lnTo>
                  <a:pt x="15311006" y="4934514"/>
                </a:lnTo>
                <a:cubicBezTo>
                  <a:pt x="15303794" y="4936792"/>
                  <a:pt x="15297814" y="4936695"/>
                  <a:pt x="15293071" y="4934228"/>
                </a:cubicBezTo>
                <a:lnTo>
                  <a:pt x="15290692" y="4930944"/>
                </a:lnTo>
                <a:lnTo>
                  <a:pt x="15290196" y="4930977"/>
                </a:lnTo>
                <a:cubicBezTo>
                  <a:pt x="15278260" y="4930260"/>
                  <a:pt x="15267661" y="4927227"/>
                  <a:pt x="15258398" y="4921881"/>
                </a:cubicBezTo>
                <a:lnTo>
                  <a:pt x="15280304" y="4918545"/>
                </a:lnTo>
                <a:lnTo>
                  <a:pt x="15268309" y="4912303"/>
                </a:lnTo>
                <a:lnTo>
                  <a:pt x="15252906" y="4896396"/>
                </a:lnTo>
                <a:close/>
                <a:moveTo>
                  <a:pt x="1158206" y="4896038"/>
                </a:moveTo>
                <a:cubicBezTo>
                  <a:pt x="1158206" y="4896038"/>
                  <a:pt x="1154553" y="4897017"/>
                  <a:pt x="1147248" y="4898974"/>
                </a:cubicBezTo>
                <a:lnTo>
                  <a:pt x="1150185" y="4909933"/>
                </a:lnTo>
                <a:lnTo>
                  <a:pt x="1161141" y="4906997"/>
                </a:lnTo>
                <a:cubicBezTo>
                  <a:pt x="1161141" y="4906997"/>
                  <a:pt x="1160162" y="4903344"/>
                  <a:pt x="1158206" y="4896038"/>
                </a:cubicBezTo>
                <a:close/>
                <a:moveTo>
                  <a:pt x="1301974" y="4895685"/>
                </a:moveTo>
                <a:cubicBezTo>
                  <a:pt x="1296006" y="4895327"/>
                  <a:pt x="1287543" y="4896616"/>
                  <a:pt x="1276586" y="4899552"/>
                </a:cubicBezTo>
                <a:lnTo>
                  <a:pt x="1290481" y="4907572"/>
                </a:lnTo>
                <a:cubicBezTo>
                  <a:pt x="1299742" y="4912920"/>
                  <a:pt x="1306198" y="4915104"/>
                  <a:pt x="1309851" y="4914125"/>
                </a:cubicBezTo>
                <a:cubicBezTo>
                  <a:pt x="1313503" y="4913146"/>
                  <a:pt x="1314350" y="4909005"/>
                  <a:pt x="1312393" y="4901701"/>
                </a:cubicBezTo>
                <a:cubicBezTo>
                  <a:pt x="1311414" y="4898048"/>
                  <a:pt x="1307941" y="4896043"/>
                  <a:pt x="1301974" y="4895685"/>
                </a:cubicBezTo>
                <a:close/>
                <a:moveTo>
                  <a:pt x="2038719" y="4894985"/>
                </a:moveTo>
                <a:cubicBezTo>
                  <a:pt x="2040676" y="4902290"/>
                  <a:pt x="2042634" y="4909596"/>
                  <a:pt x="2044591" y="4916900"/>
                </a:cubicBezTo>
                <a:lnTo>
                  <a:pt x="2022677" y="4922771"/>
                </a:lnTo>
                <a:lnTo>
                  <a:pt x="2008784" y="4914751"/>
                </a:lnTo>
                <a:lnTo>
                  <a:pt x="2019742" y="4911814"/>
                </a:lnTo>
                <a:cubicBezTo>
                  <a:pt x="2019742" y="4911814"/>
                  <a:pt x="2021568" y="4911325"/>
                  <a:pt x="2025220" y="4910347"/>
                </a:cubicBezTo>
                <a:cubicBezTo>
                  <a:pt x="2028871" y="4909368"/>
                  <a:pt x="2029720" y="4905225"/>
                  <a:pt x="2027763" y="4897921"/>
                </a:cubicBezTo>
                <a:close/>
                <a:moveTo>
                  <a:pt x="14459582" y="4893941"/>
                </a:moveTo>
                <a:lnTo>
                  <a:pt x="14433049" y="4902316"/>
                </a:lnTo>
                <a:lnTo>
                  <a:pt x="14439618" y="4912264"/>
                </a:lnTo>
                <a:cubicBezTo>
                  <a:pt x="14444249" y="4914939"/>
                  <a:pt x="14450217" y="4915297"/>
                  <a:pt x="14457520" y="4913340"/>
                </a:cubicBezTo>
                <a:lnTo>
                  <a:pt x="14471414" y="4921361"/>
                </a:lnTo>
                <a:lnTo>
                  <a:pt x="14518178" y="4920574"/>
                </a:lnTo>
                <a:cubicBezTo>
                  <a:pt x="14540093" y="4914702"/>
                  <a:pt x="14555680" y="4914440"/>
                  <a:pt x="14564942" y="4919788"/>
                </a:cubicBezTo>
                <a:cubicBezTo>
                  <a:pt x="14574205" y="4925135"/>
                  <a:pt x="14582000" y="4925005"/>
                  <a:pt x="14588325" y="4919395"/>
                </a:cubicBezTo>
                <a:lnTo>
                  <a:pt x="14589253" y="4903946"/>
                </a:lnTo>
                <a:lnTo>
                  <a:pt x="14577715" y="4901186"/>
                </a:lnTo>
                <a:lnTo>
                  <a:pt x="14572967" y="4905894"/>
                </a:lnTo>
                <a:lnTo>
                  <a:pt x="14571294" y="4899651"/>
                </a:lnTo>
                <a:lnTo>
                  <a:pt x="14561774" y="4897375"/>
                </a:lnTo>
                <a:cubicBezTo>
                  <a:pt x="14554562" y="4899653"/>
                  <a:pt x="14539001" y="4900599"/>
                  <a:pt x="14515091" y="4900215"/>
                </a:cubicBezTo>
                <a:cubicBezTo>
                  <a:pt x="14491179" y="4899832"/>
                  <a:pt x="14475617" y="4900775"/>
                  <a:pt x="14468405" y="4903052"/>
                </a:cubicBezTo>
                <a:cubicBezTo>
                  <a:pt x="14466129" y="4895840"/>
                  <a:pt x="14463187" y="4892803"/>
                  <a:pt x="14459582" y="4893941"/>
                </a:cubicBezTo>
                <a:close/>
                <a:moveTo>
                  <a:pt x="1345267" y="4892892"/>
                </a:moveTo>
                <a:cubicBezTo>
                  <a:pt x="1323351" y="4898764"/>
                  <a:pt x="1320678" y="4903396"/>
                  <a:pt x="1337243" y="4906785"/>
                </a:cubicBezTo>
                <a:cubicBezTo>
                  <a:pt x="1339202" y="4914090"/>
                  <a:pt x="1342008" y="4917254"/>
                  <a:pt x="1345659" y="4916275"/>
                </a:cubicBezTo>
                <a:cubicBezTo>
                  <a:pt x="1349311" y="4915297"/>
                  <a:pt x="1350159" y="4911154"/>
                  <a:pt x="1348202" y="4903849"/>
                </a:cubicBezTo>
                <a:cubicBezTo>
                  <a:pt x="1346245" y="4896545"/>
                  <a:pt x="1345267" y="4892892"/>
                  <a:pt x="1345267" y="4892892"/>
                </a:cubicBezTo>
                <a:close/>
                <a:moveTo>
                  <a:pt x="3590187" y="4890711"/>
                </a:moveTo>
                <a:lnTo>
                  <a:pt x="3597059" y="4893124"/>
                </a:lnTo>
                <a:cubicBezTo>
                  <a:pt x="3599338" y="4900336"/>
                  <a:pt x="3593261" y="4906217"/>
                  <a:pt x="3578837" y="4910770"/>
                </a:cubicBezTo>
                <a:cubicBezTo>
                  <a:pt x="3564413" y="4915321"/>
                  <a:pt x="3547050" y="4916836"/>
                  <a:pt x="3526743" y="4915316"/>
                </a:cubicBezTo>
                <a:cubicBezTo>
                  <a:pt x="3506437" y="4913794"/>
                  <a:pt x="3493911" y="4911799"/>
                  <a:pt x="3489170" y="4909330"/>
                </a:cubicBezTo>
                <a:cubicBezTo>
                  <a:pt x="3484425" y="4906863"/>
                  <a:pt x="3476643" y="4907336"/>
                  <a:pt x="3465826" y="4910750"/>
                </a:cubicBezTo>
                <a:cubicBezTo>
                  <a:pt x="3455007" y="4914163"/>
                  <a:pt x="3449030" y="4914068"/>
                  <a:pt x="3447892" y="4910461"/>
                </a:cubicBezTo>
                <a:cubicBezTo>
                  <a:pt x="3446755" y="4906856"/>
                  <a:pt x="3453397" y="4902777"/>
                  <a:pt x="3467820" y="4898226"/>
                </a:cubicBezTo>
                <a:lnTo>
                  <a:pt x="3477231" y="4896894"/>
                </a:lnTo>
                <a:lnTo>
                  <a:pt x="3486189" y="4896845"/>
                </a:lnTo>
                <a:lnTo>
                  <a:pt x="3492868" y="4902215"/>
                </a:lnTo>
                <a:cubicBezTo>
                  <a:pt x="3507294" y="4897662"/>
                  <a:pt x="3519250" y="4897856"/>
                  <a:pt x="3528738" y="4902792"/>
                </a:cubicBezTo>
                <a:cubicBezTo>
                  <a:pt x="3538226" y="4907727"/>
                  <a:pt x="3545437" y="4905451"/>
                  <a:pt x="3550373" y="4895963"/>
                </a:cubicBezTo>
                <a:lnTo>
                  <a:pt x="3558229" y="4894186"/>
                </a:lnTo>
                <a:close/>
                <a:moveTo>
                  <a:pt x="14249785" y="4888780"/>
                </a:moveTo>
                <a:lnTo>
                  <a:pt x="14210558" y="4891164"/>
                </a:lnTo>
                <a:lnTo>
                  <a:pt x="14217825" y="4895358"/>
                </a:lnTo>
                <a:cubicBezTo>
                  <a:pt x="14225130" y="4893401"/>
                  <a:pt x="14232433" y="4891444"/>
                  <a:pt x="14239737" y="4889487"/>
                </a:cubicBezTo>
                <a:cubicBezTo>
                  <a:pt x="14249000" y="4894834"/>
                  <a:pt x="14257284" y="4896529"/>
                  <a:pt x="14264588" y="4894572"/>
                </a:cubicBezTo>
                <a:lnTo>
                  <a:pt x="14289439" y="4899658"/>
                </a:lnTo>
                <a:lnTo>
                  <a:pt x="14300396" y="4896722"/>
                </a:lnTo>
                <a:lnTo>
                  <a:pt x="14311352" y="4893786"/>
                </a:lnTo>
                <a:lnTo>
                  <a:pt x="14292374" y="4910614"/>
                </a:lnTo>
                <a:lnTo>
                  <a:pt x="14281419" y="4913550"/>
                </a:lnTo>
                <a:cubicBezTo>
                  <a:pt x="14279460" y="4906247"/>
                  <a:pt x="14274828" y="4903573"/>
                  <a:pt x="14267524" y="4905530"/>
                </a:cubicBezTo>
                <a:cubicBezTo>
                  <a:pt x="14260218" y="4907487"/>
                  <a:pt x="14251936" y="4905791"/>
                  <a:pt x="14242674" y="4900444"/>
                </a:cubicBezTo>
                <a:cubicBezTo>
                  <a:pt x="14242674" y="4900444"/>
                  <a:pt x="14243651" y="4904097"/>
                  <a:pt x="14245609" y="4911402"/>
                </a:cubicBezTo>
                <a:lnTo>
                  <a:pt x="14245065" y="4914060"/>
                </a:lnTo>
                <a:lnTo>
                  <a:pt x="14239253" y="4915894"/>
                </a:lnTo>
                <a:lnTo>
                  <a:pt x="14234652" y="4914338"/>
                </a:lnTo>
                <a:lnTo>
                  <a:pt x="14235396" y="4917112"/>
                </a:lnTo>
                <a:lnTo>
                  <a:pt x="14239253" y="4915894"/>
                </a:lnTo>
                <a:lnTo>
                  <a:pt x="14244338" y="4917614"/>
                </a:lnTo>
                <a:lnTo>
                  <a:pt x="14245065" y="4914060"/>
                </a:lnTo>
                <a:lnTo>
                  <a:pt x="14245795" y="4913829"/>
                </a:lnTo>
                <a:lnTo>
                  <a:pt x="14267430" y="4907002"/>
                </a:lnTo>
                <a:cubicBezTo>
                  <a:pt x="14269707" y="4914214"/>
                  <a:pt x="14274451" y="4916682"/>
                  <a:pt x="14281663" y="4914406"/>
                </a:cubicBezTo>
                <a:cubicBezTo>
                  <a:pt x="14288874" y="4912130"/>
                  <a:pt x="14294284" y="4910423"/>
                  <a:pt x="14297890" y="4909284"/>
                </a:cubicBezTo>
                <a:cubicBezTo>
                  <a:pt x="14301495" y="4908147"/>
                  <a:pt x="14303299" y="4907578"/>
                  <a:pt x="14303299" y="4907578"/>
                </a:cubicBezTo>
                <a:lnTo>
                  <a:pt x="14296025" y="4921561"/>
                </a:lnTo>
                <a:lnTo>
                  <a:pt x="14318692" y="4921178"/>
                </a:lnTo>
                <a:cubicBezTo>
                  <a:pt x="14319671" y="4924831"/>
                  <a:pt x="14322836" y="4922026"/>
                  <a:pt x="14328183" y="4912765"/>
                </a:cubicBezTo>
                <a:lnTo>
                  <a:pt x="14353033" y="4917849"/>
                </a:lnTo>
                <a:cubicBezTo>
                  <a:pt x="14360337" y="4915892"/>
                  <a:pt x="14374947" y="4911977"/>
                  <a:pt x="14396862" y="4906105"/>
                </a:cubicBezTo>
                <a:lnTo>
                  <a:pt x="14403372" y="4894831"/>
                </a:lnTo>
                <a:lnTo>
                  <a:pt x="14310703" y="4893344"/>
                </a:lnTo>
                <a:lnTo>
                  <a:pt x="14302041" y="4893871"/>
                </a:lnTo>
                <a:lnTo>
                  <a:pt x="14300396" y="4896722"/>
                </a:lnTo>
                <a:lnTo>
                  <a:pt x="14299670" y="4894016"/>
                </a:lnTo>
                <a:lnTo>
                  <a:pt x="14287358" y="4894764"/>
                </a:lnTo>
                <a:cubicBezTo>
                  <a:pt x="14279010" y="4893434"/>
                  <a:pt x="14274833" y="4892770"/>
                  <a:pt x="14274833" y="4892770"/>
                </a:cubicBezTo>
                <a:cubicBezTo>
                  <a:pt x="14265347" y="4887834"/>
                  <a:pt x="14256997" y="4886503"/>
                  <a:pt x="14249785" y="4888780"/>
                </a:cubicBezTo>
                <a:close/>
                <a:moveTo>
                  <a:pt x="10895299" y="4888750"/>
                </a:moveTo>
                <a:lnTo>
                  <a:pt x="10887898" y="4902981"/>
                </a:lnTo>
                <a:lnTo>
                  <a:pt x="10884483" y="4892164"/>
                </a:lnTo>
                <a:close/>
                <a:moveTo>
                  <a:pt x="4390314" y="4888749"/>
                </a:moveTo>
                <a:lnTo>
                  <a:pt x="4382912" y="4902982"/>
                </a:lnTo>
                <a:lnTo>
                  <a:pt x="4379498" y="4892163"/>
                </a:lnTo>
                <a:close/>
                <a:moveTo>
                  <a:pt x="1056260" y="4888123"/>
                </a:moveTo>
                <a:cubicBezTo>
                  <a:pt x="1052609" y="4889101"/>
                  <a:pt x="1051761" y="4893244"/>
                  <a:pt x="1053719" y="4900549"/>
                </a:cubicBezTo>
                <a:cubicBezTo>
                  <a:pt x="1061024" y="4898592"/>
                  <a:pt x="1064186" y="4895786"/>
                  <a:pt x="1063207" y="4892134"/>
                </a:cubicBezTo>
                <a:cubicBezTo>
                  <a:pt x="1062228" y="4888481"/>
                  <a:pt x="1059914" y="4887144"/>
                  <a:pt x="1056260" y="4888123"/>
                </a:cubicBezTo>
                <a:close/>
                <a:moveTo>
                  <a:pt x="1918111" y="4887700"/>
                </a:moveTo>
                <a:lnTo>
                  <a:pt x="1898934" y="4888866"/>
                </a:lnTo>
                <a:lnTo>
                  <a:pt x="1898425" y="4897345"/>
                </a:lnTo>
                <a:lnTo>
                  <a:pt x="1912318" y="4905367"/>
                </a:lnTo>
                <a:cubicBezTo>
                  <a:pt x="1910361" y="4898062"/>
                  <a:pt x="1913034" y="4893431"/>
                  <a:pt x="1920338" y="4891473"/>
                </a:cubicBezTo>
                <a:lnTo>
                  <a:pt x="1919333" y="4887720"/>
                </a:lnTo>
                <a:close/>
                <a:moveTo>
                  <a:pt x="2811811" y="4887483"/>
                </a:moveTo>
                <a:lnTo>
                  <a:pt x="2825706" y="4895505"/>
                </a:lnTo>
                <a:cubicBezTo>
                  <a:pt x="2827662" y="4902810"/>
                  <a:pt x="2824990" y="4907440"/>
                  <a:pt x="2817684" y="4909398"/>
                </a:cubicBezTo>
                <a:cubicBezTo>
                  <a:pt x="2808421" y="4904050"/>
                  <a:pt x="2803790" y="4901377"/>
                  <a:pt x="2803790" y="4901377"/>
                </a:cubicBezTo>
                <a:cubicBezTo>
                  <a:pt x="2801834" y="4894072"/>
                  <a:pt x="2804506" y="4889440"/>
                  <a:pt x="2811811" y="4887483"/>
                </a:cubicBezTo>
                <a:close/>
                <a:moveTo>
                  <a:pt x="2858577" y="4886697"/>
                </a:moveTo>
                <a:cubicBezTo>
                  <a:pt x="2865882" y="4884740"/>
                  <a:pt x="2870512" y="4887413"/>
                  <a:pt x="2872470" y="4894718"/>
                </a:cubicBezTo>
                <a:lnTo>
                  <a:pt x="2861513" y="4897654"/>
                </a:lnTo>
                <a:cubicBezTo>
                  <a:pt x="2852250" y="4892306"/>
                  <a:pt x="2851272" y="4888654"/>
                  <a:pt x="2858577" y="4886697"/>
                </a:cubicBezTo>
                <a:close/>
                <a:moveTo>
                  <a:pt x="10988671" y="4883073"/>
                </a:moveTo>
                <a:lnTo>
                  <a:pt x="10982050" y="4885162"/>
                </a:lnTo>
                <a:lnTo>
                  <a:pt x="10981403" y="4888335"/>
                </a:lnTo>
                <a:lnTo>
                  <a:pt x="10992083" y="4893891"/>
                </a:lnTo>
                <a:close/>
                <a:moveTo>
                  <a:pt x="2047347" y="4882599"/>
                </a:moveTo>
                <a:lnTo>
                  <a:pt x="2045089" y="4882972"/>
                </a:lnTo>
                <a:lnTo>
                  <a:pt x="2039992" y="4888773"/>
                </a:lnTo>
                <a:lnTo>
                  <a:pt x="2036157" y="4884449"/>
                </a:lnTo>
                <a:lnTo>
                  <a:pt x="2007778" y="4889140"/>
                </a:lnTo>
                <a:lnTo>
                  <a:pt x="1982333" y="4886607"/>
                </a:lnTo>
                <a:lnTo>
                  <a:pt x="1978061" y="4887751"/>
                </a:lnTo>
                <a:cubicBezTo>
                  <a:pt x="1963452" y="4891666"/>
                  <a:pt x="1956637" y="4895449"/>
                  <a:pt x="1957615" y="4899101"/>
                </a:cubicBezTo>
                <a:lnTo>
                  <a:pt x="1956148" y="4893623"/>
                </a:lnTo>
                <a:lnTo>
                  <a:pt x="1951369" y="4888234"/>
                </a:lnTo>
                <a:lnTo>
                  <a:pt x="1936586" y="4887997"/>
                </a:lnTo>
                <a:lnTo>
                  <a:pt x="1934233" y="4899495"/>
                </a:lnTo>
                <a:cubicBezTo>
                  <a:pt x="1936190" y="4906798"/>
                  <a:pt x="1937658" y="4912278"/>
                  <a:pt x="1938637" y="4915931"/>
                </a:cubicBezTo>
                <a:cubicBezTo>
                  <a:pt x="1939615" y="4919582"/>
                  <a:pt x="1936453" y="4922387"/>
                  <a:pt x="1929146" y="4924345"/>
                </a:cubicBezTo>
                <a:cubicBezTo>
                  <a:pt x="1921841" y="4926302"/>
                  <a:pt x="1915873" y="4925944"/>
                  <a:pt x="1911243" y="4923271"/>
                </a:cubicBezTo>
                <a:cubicBezTo>
                  <a:pt x="1906612" y="4920596"/>
                  <a:pt x="1900155" y="4918413"/>
                  <a:pt x="1891871" y="4916717"/>
                </a:cubicBezTo>
                <a:cubicBezTo>
                  <a:pt x="1883588" y="4915022"/>
                  <a:pt x="1877619" y="4914665"/>
                  <a:pt x="1873967" y="4915643"/>
                </a:cubicBezTo>
                <a:cubicBezTo>
                  <a:pt x="1870316" y="4916621"/>
                  <a:pt x="1863858" y="4914436"/>
                  <a:pt x="1854597" y="4909089"/>
                </a:cubicBezTo>
                <a:lnTo>
                  <a:pt x="1862616" y="4895197"/>
                </a:lnTo>
                <a:lnTo>
                  <a:pt x="1856158" y="4891467"/>
                </a:lnTo>
                <a:lnTo>
                  <a:pt x="1838418" y="4892546"/>
                </a:lnTo>
                <a:lnTo>
                  <a:pt x="1840702" y="4901069"/>
                </a:lnTo>
                <a:lnTo>
                  <a:pt x="1815853" y="4895982"/>
                </a:lnTo>
                <a:lnTo>
                  <a:pt x="1809899" y="4894279"/>
                </a:lnTo>
                <a:lnTo>
                  <a:pt x="1798100" y="4894997"/>
                </a:lnTo>
                <a:lnTo>
                  <a:pt x="1803158" y="4897916"/>
                </a:lnTo>
                <a:cubicBezTo>
                  <a:pt x="1806632" y="4899922"/>
                  <a:pt x="1809526" y="4901592"/>
                  <a:pt x="1811841" y="4902929"/>
                </a:cubicBezTo>
                <a:cubicBezTo>
                  <a:pt x="1816473" y="4905604"/>
                  <a:pt x="1818788" y="4906940"/>
                  <a:pt x="1818788" y="4906940"/>
                </a:cubicBezTo>
                <a:cubicBezTo>
                  <a:pt x="1811482" y="4908898"/>
                  <a:pt x="1800526" y="4911834"/>
                  <a:pt x="1785916" y="4915749"/>
                </a:cubicBezTo>
                <a:cubicBezTo>
                  <a:pt x="1778611" y="4917706"/>
                  <a:pt x="1770818" y="4917837"/>
                  <a:pt x="1762534" y="4916141"/>
                </a:cubicBezTo>
                <a:cubicBezTo>
                  <a:pt x="1754248" y="4914446"/>
                  <a:pt x="1746456" y="4914577"/>
                  <a:pt x="1739151" y="4916534"/>
                </a:cubicBezTo>
                <a:lnTo>
                  <a:pt x="1692385" y="4917322"/>
                </a:lnTo>
                <a:cubicBezTo>
                  <a:pt x="1685081" y="4919279"/>
                  <a:pt x="1670830" y="4917225"/>
                  <a:pt x="1649631" y="4911162"/>
                </a:cubicBezTo>
                <a:cubicBezTo>
                  <a:pt x="1628434" y="4905097"/>
                  <a:pt x="1614183" y="4903044"/>
                  <a:pt x="1606876" y="4905002"/>
                </a:cubicBezTo>
                <a:cubicBezTo>
                  <a:pt x="1599572" y="4906959"/>
                  <a:pt x="1595431" y="4906112"/>
                  <a:pt x="1594452" y="4902459"/>
                </a:cubicBezTo>
                <a:cubicBezTo>
                  <a:pt x="1593473" y="4898806"/>
                  <a:pt x="1582027" y="4899915"/>
                  <a:pt x="1560112" y="4905787"/>
                </a:cubicBezTo>
                <a:lnTo>
                  <a:pt x="1513347" y="4906575"/>
                </a:lnTo>
                <a:lnTo>
                  <a:pt x="1480475" y="4915383"/>
                </a:lnTo>
                <a:cubicBezTo>
                  <a:pt x="1482432" y="4922688"/>
                  <a:pt x="1478782" y="4923666"/>
                  <a:pt x="1469517" y="4918319"/>
                </a:cubicBezTo>
                <a:lnTo>
                  <a:pt x="1461496" y="4932211"/>
                </a:lnTo>
                <a:cubicBezTo>
                  <a:pt x="1461496" y="4932211"/>
                  <a:pt x="1457844" y="4933190"/>
                  <a:pt x="1450539" y="4935147"/>
                </a:cubicBezTo>
                <a:cubicBezTo>
                  <a:pt x="1443235" y="4937105"/>
                  <a:pt x="1438603" y="4934432"/>
                  <a:pt x="1436645" y="4927127"/>
                </a:cubicBezTo>
                <a:cubicBezTo>
                  <a:pt x="1434688" y="4919822"/>
                  <a:pt x="1430058" y="4917149"/>
                  <a:pt x="1422753" y="4919106"/>
                </a:cubicBezTo>
                <a:cubicBezTo>
                  <a:pt x="1422753" y="4919106"/>
                  <a:pt x="1420438" y="4917770"/>
                  <a:pt x="1415806" y="4915095"/>
                </a:cubicBezTo>
                <a:cubicBezTo>
                  <a:pt x="1411175" y="4912421"/>
                  <a:pt x="1405207" y="4912063"/>
                  <a:pt x="1397902" y="4914020"/>
                </a:cubicBezTo>
                <a:cubicBezTo>
                  <a:pt x="1395945" y="4906715"/>
                  <a:pt x="1389976" y="4906357"/>
                  <a:pt x="1379998" y="4912945"/>
                </a:cubicBezTo>
                <a:cubicBezTo>
                  <a:pt x="1370021" y="4919534"/>
                  <a:pt x="1363694" y="4925143"/>
                  <a:pt x="1361019" y="4929775"/>
                </a:cubicBezTo>
                <a:cubicBezTo>
                  <a:pt x="1358347" y="4934407"/>
                  <a:pt x="1341912" y="4938811"/>
                  <a:pt x="1311713" y="4942987"/>
                </a:cubicBezTo>
                <a:cubicBezTo>
                  <a:pt x="1281514" y="4947163"/>
                  <a:pt x="1262763" y="4950230"/>
                  <a:pt x="1255458" y="4952188"/>
                </a:cubicBezTo>
                <a:lnTo>
                  <a:pt x="1241565" y="4944167"/>
                </a:lnTo>
                <a:lnTo>
                  <a:pt x="1252523" y="4941231"/>
                </a:lnTo>
                <a:lnTo>
                  <a:pt x="1249586" y="4930273"/>
                </a:lnTo>
                <a:cubicBezTo>
                  <a:pt x="1249586" y="4930273"/>
                  <a:pt x="1248607" y="4926621"/>
                  <a:pt x="1246650" y="4919316"/>
                </a:cubicBezTo>
                <a:lnTo>
                  <a:pt x="1257607" y="4916380"/>
                </a:lnTo>
                <a:lnTo>
                  <a:pt x="1265629" y="4902488"/>
                </a:lnTo>
                <a:cubicBezTo>
                  <a:pt x="1265629" y="4902488"/>
                  <a:pt x="1261976" y="4903467"/>
                  <a:pt x="1254671" y="4905424"/>
                </a:cubicBezTo>
                <a:lnTo>
                  <a:pt x="1243714" y="4908360"/>
                </a:lnTo>
                <a:cubicBezTo>
                  <a:pt x="1243714" y="4908360"/>
                  <a:pt x="1241041" y="4912990"/>
                  <a:pt x="1235693" y="4922252"/>
                </a:cubicBezTo>
                <a:lnTo>
                  <a:pt x="1238629" y="4933209"/>
                </a:lnTo>
                <a:lnTo>
                  <a:pt x="1191864" y="4933996"/>
                </a:lnTo>
                <a:cubicBezTo>
                  <a:pt x="1175297" y="4930606"/>
                  <a:pt x="1164340" y="4933542"/>
                  <a:pt x="1158993" y="4942804"/>
                </a:cubicBezTo>
                <a:lnTo>
                  <a:pt x="1145098" y="4934784"/>
                </a:lnTo>
                <a:cubicBezTo>
                  <a:pt x="1143142" y="4927479"/>
                  <a:pt x="1138510" y="4924804"/>
                  <a:pt x="1131205" y="4926761"/>
                </a:cubicBezTo>
                <a:lnTo>
                  <a:pt x="1134142" y="4937720"/>
                </a:lnTo>
                <a:lnTo>
                  <a:pt x="1123185" y="4940656"/>
                </a:lnTo>
                <a:lnTo>
                  <a:pt x="1098334" y="4935569"/>
                </a:lnTo>
                <a:lnTo>
                  <a:pt x="1087376" y="4938505"/>
                </a:lnTo>
                <a:cubicBezTo>
                  <a:pt x="1096639" y="4943853"/>
                  <a:pt x="1097617" y="4947506"/>
                  <a:pt x="1090312" y="4949464"/>
                </a:cubicBezTo>
                <a:lnTo>
                  <a:pt x="1104207" y="4957484"/>
                </a:lnTo>
                <a:lnTo>
                  <a:pt x="1126121" y="4951612"/>
                </a:lnTo>
                <a:cubicBezTo>
                  <a:pt x="1128079" y="4958917"/>
                  <a:pt x="1132708" y="4961590"/>
                  <a:pt x="1140013" y="4959633"/>
                </a:cubicBezTo>
                <a:lnTo>
                  <a:pt x="1150970" y="4956697"/>
                </a:lnTo>
                <a:cubicBezTo>
                  <a:pt x="1150970" y="4956697"/>
                  <a:pt x="1159255" y="4958393"/>
                  <a:pt x="1175822" y="4961783"/>
                </a:cubicBezTo>
                <a:cubicBezTo>
                  <a:pt x="1192388" y="4965173"/>
                  <a:pt x="1203345" y="4962238"/>
                  <a:pt x="1208692" y="4952975"/>
                </a:cubicBezTo>
                <a:cubicBezTo>
                  <a:pt x="1210650" y="4960280"/>
                  <a:pt x="1215771" y="4964779"/>
                  <a:pt x="1224054" y="4966475"/>
                </a:cubicBezTo>
                <a:cubicBezTo>
                  <a:pt x="1232338" y="4968171"/>
                  <a:pt x="1235500" y="4965365"/>
                  <a:pt x="1233543" y="4958060"/>
                </a:cubicBezTo>
                <a:lnTo>
                  <a:pt x="1255458" y="4952188"/>
                </a:lnTo>
                <a:cubicBezTo>
                  <a:pt x="1257415" y="4959493"/>
                  <a:pt x="1264362" y="4963504"/>
                  <a:pt x="1276298" y="4964220"/>
                </a:cubicBezTo>
                <a:cubicBezTo>
                  <a:pt x="1288235" y="4964936"/>
                  <a:pt x="1301507" y="4963337"/>
                  <a:pt x="1316117" y="4959423"/>
                </a:cubicBezTo>
                <a:cubicBezTo>
                  <a:pt x="1323421" y="4957465"/>
                  <a:pt x="1329390" y="4957823"/>
                  <a:pt x="1334020" y="4960498"/>
                </a:cubicBezTo>
                <a:cubicBezTo>
                  <a:pt x="1338653" y="4963171"/>
                  <a:pt x="1350587" y="4963887"/>
                  <a:pt x="1369828" y="4962647"/>
                </a:cubicBezTo>
                <a:cubicBezTo>
                  <a:pt x="1389069" y="4961406"/>
                  <a:pt x="1398689" y="4960786"/>
                  <a:pt x="1398689" y="4960786"/>
                </a:cubicBezTo>
                <a:cubicBezTo>
                  <a:pt x="1405994" y="4958828"/>
                  <a:pt x="1413789" y="4958697"/>
                  <a:pt x="1422070" y="4960391"/>
                </a:cubicBezTo>
                <a:cubicBezTo>
                  <a:pt x="1430356" y="4962087"/>
                  <a:pt x="1438150" y="4961955"/>
                  <a:pt x="1445453" y="4959998"/>
                </a:cubicBezTo>
                <a:cubicBezTo>
                  <a:pt x="1493198" y="4962864"/>
                  <a:pt x="1520722" y="4963319"/>
                  <a:pt x="1528027" y="4961361"/>
                </a:cubicBezTo>
                <a:cubicBezTo>
                  <a:pt x="1535331" y="4959404"/>
                  <a:pt x="1538985" y="4958425"/>
                  <a:pt x="1538985" y="4958425"/>
                </a:cubicBezTo>
                <a:cubicBezTo>
                  <a:pt x="1546290" y="4956468"/>
                  <a:pt x="1550921" y="4959142"/>
                  <a:pt x="1552877" y="4966446"/>
                </a:cubicBezTo>
                <a:cubicBezTo>
                  <a:pt x="1552877" y="4966446"/>
                  <a:pt x="1557018" y="4967293"/>
                  <a:pt x="1565302" y="4968989"/>
                </a:cubicBezTo>
                <a:cubicBezTo>
                  <a:pt x="1573587" y="4970685"/>
                  <a:pt x="1585033" y="4969575"/>
                  <a:pt x="1599643" y="4965660"/>
                </a:cubicBezTo>
                <a:lnTo>
                  <a:pt x="1635450" y="4967809"/>
                </a:lnTo>
                <a:lnTo>
                  <a:pt x="1657365" y="4961937"/>
                </a:lnTo>
                <a:cubicBezTo>
                  <a:pt x="1657365" y="4961937"/>
                  <a:pt x="1652733" y="4959264"/>
                  <a:pt x="1643471" y="4953916"/>
                </a:cubicBezTo>
                <a:lnTo>
                  <a:pt x="1652735" y="4951434"/>
                </a:lnTo>
                <a:lnTo>
                  <a:pt x="1651654" y="4948001"/>
                </a:lnTo>
                <a:lnTo>
                  <a:pt x="1652804" y="4940778"/>
                </a:lnTo>
                <a:lnTo>
                  <a:pt x="1651493" y="4940022"/>
                </a:lnTo>
                <a:lnTo>
                  <a:pt x="1652928" y="4939997"/>
                </a:lnTo>
                <a:lnTo>
                  <a:pt x="1653647" y="4935475"/>
                </a:lnTo>
                <a:lnTo>
                  <a:pt x="1668343" y="4939738"/>
                </a:lnTo>
                <a:lnTo>
                  <a:pt x="1678369" y="4939570"/>
                </a:lnTo>
                <a:lnTo>
                  <a:pt x="1684106" y="4937760"/>
                </a:lnTo>
                <a:lnTo>
                  <a:pt x="1687298" y="4939420"/>
                </a:lnTo>
                <a:lnTo>
                  <a:pt x="1698258" y="4939236"/>
                </a:lnTo>
                <a:cubicBezTo>
                  <a:pt x="1705565" y="4937279"/>
                  <a:pt x="1709216" y="4936300"/>
                  <a:pt x="1709216" y="4936300"/>
                </a:cubicBezTo>
                <a:cubicBezTo>
                  <a:pt x="1709216" y="4936300"/>
                  <a:pt x="1709705" y="4938126"/>
                  <a:pt x="1710684" y="4941779"/>
                </a:cubicBezTo>
                <a:cubicBezTo>
                  <a:pt x="1711662" y="4945431"/>
                  <a:pt x="1714468" y="4948593"/>
                  <a:pt x="1719097" y="4951268"/>
                </a:cubicBezTo>
                <a:cubicBezTo>
                  <a:pt x="1723729" y="4953943"/>
                  <a:pt x="1730185" y="4956126"/>
                  <a:pt x="1738469" y="4957821"/>
                </a:cubicBezTo>
                <a:cubicBezTo>
                  <a:pt x="1746754" y="4959516"/>
                  <a:pt x="1752721" y="4959875"/>
                  <a:pt x="1756374" y="4958896"/>
                </a:cubicBezTo>
                <a:cubicBezTo>
                  <a:pt x="1760026" y="4957917"/>
                  <a:pt x="1762831" y="4961081"/>
                  <a:pt x="1764787" y="4968384"/>
                </a:cubicBezTo>
                <a:cubicBezTo>
                  <a:pt x="1770137" y="4959123"/>
                  <a:pt x="1796681" y="4955925"/>
                  <a:pt x="1844425" y="4958790"/>
                </a:cubicBezTo>
                <a:lnTo>
                  <a:pt x="1883168" y="4971897"/>
                </a:lnTo>
                <a:lnTo>
                  <a:pt x="1918978" y="4974046"/>
                </a:lnTo>
                <a:cubicBezTo>
                  <a:pt x="1928239" y="4979394"/>
                  <a:pt x="1942979" y="4983273"/>
                  <a:pt x="1963199" y="4985685"/>
                </a:cubicBezTo>
                <a:cubicBezTo>
                  <a:pt x="1983419" y="4988097"/>
                  <a:pt x="1996201" y="4984672"/>
                  <a:pt x="2001549" y="4975409"/>
                </a:cubicBezTo>
                <a:lnTo>
                  <a:pt x="1948914" y="4954281"/>
                </a:lnTo>
                <a:lnTo>
                  <a:pt x="1921126" y="4938238"/>
                </a:lnTo>
                <a:cubicBezTo>
                  <a:pt x="1919169" y="4930934"/>
                  <a:pt x="1926474" y="4928976"/>
                  <a:pt x="1943040" y="4932366"/>
                </a:cubicBezTo>
                <a:cubicBezTo>
                  <a:pt x="1957649" y="4928452"/>
                  <a:pt x="1962281" y="4931127"/>
                  <a:pt x="1956933" y="4940387"/>
                </a:cubicBezTo>
                <a:cubicBezTo>
                  <a:pt x="1956933" y="4940387"/>
                  <a:pt x="1961564" y="4943062"/>
                  <a:pt x="1970828" y="4948409"/>
                </a:cubicBezTo>
                <a:cubicBezTo>
                  <a:pt x="1980089" y="4953755"/>
                  <a:pt x="1986058" y="4954115"/>
                  <a:pt x="1988732" y="4949483"/>
                </a:cubicBezTo>
                <a:cubicBezTo>
                  <a:pt x="1991404" y="4944853"/>
                  <a:pt x="1995903" y="4939733"/>
                  <a:pt x="2002231" y="4934122"/>
                </a:cubicBezTo>
                <a:cubicBezTo>
                  <a:pt x="2008557" y="4928512"/>
                  <a:pt x="2016350" y="4928382"/>
                  <a:pt x="2025614" y="4933729"/>
                </a:cubicBezTo>
                <a:lnTo>
                  <a:pt x="2014879" y="4952323"/>
                </a:lnTo>
                <a:lnTo>
                  <a:pt x="2021149" y="4950345"/>
                </a:lnTo>
                <a:cubicBezTo>
                  <a:pt x="2042783" y="4943517"/>
                  <a:pt x="2057207" y="4938965"/>
                  <a:pt x="2064417" y="4936688"/>
                </a:cubicBezTo>
                <a:cubicBezTo>
                  <a:pt x="2064417" y="4936688"/>
                  <a:pt x="2066790" y="4937922"/>
                  <a:pt x="2071533" y="4940392"/>
                </a:cubicBezTo>
                <a:lnTo>
                  <a:pt x="2082702" y="4940570"/>
                </a:lnTo>
                <a:lnTo>
                  <a:pt x="2083336" y="4930006"/>
                </a:lnTo>
                <a:cubicBezTo>
                  <a:pt x="2081380" y="4922701"/>
                  <a:pt x="2084052" y="4918071"/>
                  <a:pt x="2091357" y="4916113"/>
                </a:cubicBezTo>
                <a:lnTo>
                  <a:pt x="2077464" y="4908091"/>
                </a:lnTo>
                <a:lnTo>
                  <a:pt x="2063570" y="4900071"/>
                </a:lnTo>
                <a:cubicBezTo>
                  <a:pt x="2061612" y="4892766"/>
                  <a:pt x="2060634" y="4889113"/>
                  <a:pt x="2060634" y="4889113"/>
                </a:cubicBezTo>
                <a:lnTo>
                  <a:pt x="2060122" y="4887203"/>
                </a:lnTo>
                <a:lnTo>
                  <a:pt x="2054464" y="4886301"/>
                </a:lnTo>
                <a:cubicBezTo>
                  <a:pt x="2049720" y="4883832"/>
                  <a:pt x="2047347" y="4882599"/>
                  <a:pt x="2047347" y="4882599"/>
                </a:cubicBezTo>
                <a:close/>
                <a:moveTo>
                  <a:pt x="10903639" y="4878120"/>
                </a:moveTo>
                <a:lnTo>
                  <a:pt x="10910391" y="4881079"/>
                </a:lnTo>
                <a:cubicBezTo>
                  <a:pt x="10916003" y="4887405"/>
                  <a:pt x="10920143" y="4888254"/>
                  <a:pt x="10922818" y="4883621"/>
                </a:cubicBezTo>
                <a:cubicBezTo>
                  <a:pt x="10925492" y="4878989"/>
                  <a:pt x="10929143" y="4878011"/>
                  <a:pt x="10933776" y="4880685"/>
                </a:cubicBezTo>
                <a:lnTo>
                  <a:pt x="10946057" y="4881424"/>
                </a:lnTo>
                <a:lnTo>
                  <a:pt x="10927752" y="4878507"/>
                </a:lnTo>
                <a:close/>
                <a:moveTo>
                  <a:pt x="10900852" y="4878075"/>
                </a:moveTo>
                <a:lnTo>
                  <a:pt x="10900236" y="4879259"/>
                </a:lnTo>
                <a:lnTo>
                  <a:pt x="10901420" y="4878085"/>
                </a:lnTo>
                <a:close/>
                <a:moveTo>
                  <a:pt x="2501590" y="4876655"/>
                </a:moveTo>
                <a:lnTo>
                  <a:pt x="2492477" y="4879097"/>
                </a:lnTo>
                <a:cubicBezTo>
                  <a:pt x="2492477" y="4879097"/>
                  <a:pt x="2490651" y="4879586"/>
                  <a:pt x="2486999" y="4880564"/>
                </a:cubicBezTo>
                <a:lnTo>
                  <a:pt x="2481025" y="4882165"/>
                </a:lnTo>
                <a:lnTo>
                  <a:pt x="2488577" y="4886095"/>
                </a:lnTo>
                <a:close/>
                <a:moveTo>
                  <a:pt x="1506996" y="4872747"/>
                </a:moveTo>
                <a:lnTo>
                  <a:pt x="1518433" y="4881724"/>
                </a:lnTo>
                <a:lnTo>
                  <a:pt x="1522272" y="4880695"/>
                </a:lnTo>
                <a:lnTo>
                  <a:pt x="1509335" y="4873964"/>
                </a:lnTo>
                <a:close/>
                <a:moveTo>
                  <a:pt x="3088261" y="4871437"/>
                </a:moveTo>
                <a:cubicBezTo>
                  <a:pt x="3090538" y="4878648"/>
                  <a:pt x="3091676" y="4882254"/>
                  <a:pt x="3091676" y="4882254"/>
                </a:cubicBezTo>
                <a:cubicBezTo>
                  <a:pt x="3091676" y="4882254"/>
                  <a:pt x="3088071" y="4883392"/>
                  <a:pt x="3080859" y="4885669"/>
                </a:cubicBezTo>
                <a:close/>
                <a:moveTo>
                  <a:pt x="3134948" y="4868598"/>
                </a:moveTo>
                <a:lnTo>
                  <a:pt x="3138365" y="4879415"/>
                </a:lnTo>
                <a:lnTo>
                  <a:pt x="3127545" y="4882830"/>
                </a:lnTo>
                <a:cubicBezTo>
                  <a:pt x="3125268" y="4875619"/>
                  <a:pt x="3127736" y="4870875"/>
                  <a:pt x="3134948" y="4868598"/>
                </a:cubicBezTo>
                <a:close/>
                <a:moveTo>
                  <a:pt x="2299356" y="4867277"/>
                </a:moveTo>
                <a:lnTo>
                  <a:pt x="2280774" y="4868408"/>
                </a:lnTo>
                <a:lnTo>
                  <a:pt x="2263856" y="4867510"/>
                </a:lnTo>
                <a:lnTo>
                  <a:pt x="2266674" y="4869137"/>
                </a:lnTo>
                <a:cubicBezTo>
                  <a:pt x="2275937" y="4874483"/>
                  <a:pt x="2284218" y="4876180"/>
                  <a:pt x="2291523" y="4874222"/>
                </a:cubicBezTo>
                <a:close/>
                <a:moveTo>
                  <a:pt x="3005532" y="4865691"/>
                </a:moveTo>
                <a:lnTo>
                  <a:pt x="3001362" y="4873705"/>
                </a:lnTo>
                <a:lnTo>
                  <a:pt x="3031743" y="4875529"/>
                </a:lnTo>
                <a:cubicBezTo>
                  <a:pt x="3041006" y="4880876"/>
                  <a:pt x="3047464" y="4883060"/>
                  <a:pt x="3051115" y="4882081"/>
                </a:cubicBezTo>
                <a:cubicBezTo>
                  <a:pt x="3054767" y="4881103"/>
                  <a:pt x="3057573" y="4884266"/>
                  <a:pt x="3059531" y="4891572"/>
                </a:cubicBezTo>
                <a:lnTo>
                  <a:pt x="3015701" y="4903316"/>
                </a:lnTo>
                <a:cubicBezTo>
                  <a:pt x="3013744" y="4896010"/>
                  <a:pt x="3009113" y="4893336"/>
                  <a:pt x="3001808" y="4895293"/>
                </a:cubicBezTo>
                <a:cubicBezTo>
                  <a:pt x="2999851" y="4887990"/>
                  <a:pt x="3002524" y="4883358"/>
                  <a:pt x="3009829" y="4881401"/>
                </a:cubicBezTo>
                <a:lnTo>
                  <a:pt x="2998872" y="4884337"/>
                </a:lnTo>
                <a:lnTo>
                  <a:pt x="2995937" y="4873380"/>
                </a:lnTo>
                <a:lnTo>
                  <a:pt x="2996066" y="4873388"/>
                </a:lnTo>
                <a:lnTo>
                  <a:pt x="2994713" y="4869106"/>
                </a:lnTo>
                <a:close/>
                <a:moveTo>
                  <a:pt x="3204407" y="4862537"/>
                </a:moveTo>
                <a:lnTo>
                  <a:pt x="3206683" y="4869750"/>
                </a:lnTo>
                <a:cubicBezTo>
                  <a:pt x="3221107" y="4865198"/>
                  <a:pt x="3225852" y="4867664"/>
                  <a:pt x="3220916" y="4877153"/>
                </a:cubicBezTo>
                <a:lnTo>
                  <a:pt x="3185047" y="4876577"/>
                </a:lnTo>
                <a:close/>
                <a:moveTo>
                  <a:pt x="3093494" y="4861721"/>
                </a:moveTo>
                <a:cubicBezTo>
                  <a:pt x="3097100" y="4860583"/>
                  <a:pt x="3100041" y="4863620"/>
                  <a:pt x="3102316" y="4870832"/>
                </a:cubicBezTo>
                <a:cubicBezTo>
                  <a:pt x="3095104" y="4873108"/>
                  <a:pt x="3090930" y="4872442"/>
                  <a:pt x="3089790" y="4868836"/>
                </a:cubicBezTo>
                <a:cubicBezTo>
                  <a:pt x="3088654" y="4865232"/>
                  <a:pt x="3089887" y="4862859"/>
                  <a:pt x="3093494" y="4861721"/>
                </a:cubicBezTo>
                <a:close/>
                <a:moveTo>
                  <a:pt x="3881339" y="4859053"/>
                </a:moveTo>
                <a:lnTo>
                  <a:pt x="3884752" y="4869871"/>
                </a:lnTo>
                <a:cubicBezTo>
                  <a:pt x="3891966" y="4867594"/>
                  <a:pt x="3896140" y="4868259"/>
                  <a:pt x="3897278" y="4871867"/>
                </a:cubicBezTo>
                <a:cubicBezTo>
                  <a:pt x="3898416" y="4875472"/>
                  <a:pt x="3902591" y="4876137"/>
                  <a:pt x="3909804" y="4873862"/>
                </a:cubicBezTo>
                <a:close/>
                <a:moveTo>
                  <a:pt x="2698172" y="4857833"/>
                </a:moveTo>
                <a:lnTo>
                  <a:pt x="2701453" y="4870078"/>
                </a:lnTo>
                <a:cubicBezTo>
                  <a:pt x="2694147" y="4872036"/>
                  <a:pt x="2690984" y="4874840"/>
                  <a:pt x="2691962" y="4878492"/>
                </a:cubicBezTo>
                <a:lnTo>
                  <a:pt x="2695199" y="4880361"/>
                </a:lnTo>
                <a:lnTo>
                  <a:pt x="2700368" y="4878730"/>
                </a:lnTo>
                <a:lnTo>
                  <a:pt x="2697835" y="4881882"/>
                </a:lnTo>
                <a:lnTo>
                  <a:pt x="2698909" y="4882503"/>
                </a:lnTo>
                <a:cubicBezTo>
                  <a:pt x="2702561" y="4881525"/>
                  <a:pt x="2706214" y="4880546"/>
                  <a:pt x="2709866" y="4879567"/>
                </a:cubicBezTo>
                <a:cubicBezTo>
                  <a:pt x="2713519" y="4878589"/>
                  <a:pt x="2714856" y="4876274"/>
                  <a:pt x="2713877" y="4872620"/>
                </a:cubicBezTo>
                <a:cubicBezTo>
                  <a:pt x="2712899" y="4868968"/>
                  <a:pt x="2716062" y="4866164"/>
                  <a:pt x="2723367" y="4864207"/>
                </a:cubicBezTo>
                <a:lnTo>
                  <a:pt x="2726740" y="4861215"/>
                </a:lnTo>
                <a:lnTo>
                  <a:pt x="2718589" y="4861084"/>
                </a:lnTo>
                <a:close/>
                <a:moveTo>
                  <a:pt x="3181456" y="4857751"/>
                </a:moveTo>
                <a:lnTo>
                  <a:pt x="3174052" y="4871983"/>
                </a:lnTo>
                <a:lnTo>
                  <a:pt x="3159819" y="4864579"/>
                </a:lnTo>
                <a:cubicBezTo>
                  <a:pt x="3159819" y="4864579"/>
                  <a:pt x="3161624" y="4864010"/>
                  <a:pt x="3165229" y="4862872"/>
                </a:cubicBezTo>
                <a:cubicBezTo>
                  <a:pt x="3168834" y="4861735"/>
                  <a:pt x="3174244" y="4860028"/>
                  <a:pt x="3181456" y="4857751"/>
                </a:cubicBezTo>
                <a:close/>
                <a:moveTo>
                  <a:pt x="3214088" y="4855517"/>
                </a:moveTo>
                <a:lnTo>
                  <a:pt x="3204407" y="4862537"/>
                </a:lnTo>
                <a:lnTo>
                  <a:pt x="3203269" y="4858931"/>
                </a:lnTo>
                <a:cubicBezTo>
                  <a:pt x="3210483" y="4856655"/>
                  <a:pt x="3214088" y="4855517"/>
                  <a:pt x="3214088" y="4855517"/>
                </a:cubicBezTo>
                <a:close/>
                <a:moveTo>
                  <a:pt x="1252192" y="4848418"/>
                </a:moveTo>
                <a:lnTo>
                  <a:pt x="1264841" y="4855722"/>
                </a:lnTo>
                <a:lnTo>
                  <a:pt x="1275799" y="4852786"/>
                </a:lnTo>
                <a:lnTo>
                  <a:pt x="1297239" y="4857173"/>
                </a:lnTo>
                <a:lnTo>
                  <a:pt x="1289007" y="4854281"/>
                </a:lnTo>
                <a:cubicBezTo>
                  <a:pt x="1280656" y="4852953"/>
                  <a:pt x="1276482" y="4852287"/>
                  <a:pt x="1276482" y="4852287"/>
                </a:cubicBezTo>
                <a:close/>
                <a:moveTo>
                  <a:pt x="18193172" y="4847900"/>
                </a:moveTo>
                <a:lnTo>
                  <a:pt x="18200364" y="4855326"/>
                </a:lnTo>
                <a:lnTo>
                  <a:pt x="18203506" y="4849283"/>
                </a:lnTo>
                <a:close/>
                <a:moveTo>
                  <a:pt x="2535838" y="4847388"/>
                </a:moveTo>
                <a:lnTo>
                  <a:pt x="2526303" y="4848425"/>
                </a:lnTo>
                <a:lnTo>
                  <a:pt x="2528970" y="4851432"/>
                </a:lnTo>
                <a:lnTo>
                  <a:pt x="2537546" y="4852798"/>
                </a:lnTo>
                <a:close/>
                <a:moveTo>
                  <a:pt x="1179696" y="4847145"/>
                </a:moveTo>
                <a:lnTo>
                  <a:pt x="1164615" y="4851904"/>
                </a:lnTo>
                <a:lnTo>
                  <a:pt x="1169844" y="4851816"/>
                </a:lnTo>
                <a:cubicBezTo>
                  <a:pt x="1170823" y="4855469"/>
                  <a:pt x="1174963" y="4856317"/>
                  <a:pt x="1182268" y="4854359"/>
                </a:cubicBezTo>
                <a:lnTo>
                  <a:pt x="1186445" y="4850657"/>
                </a:lnTo>
                <a:close/>
                <a:moveTo>
                  <a:pt x="18186600" y="4847021"/>
                </a:moveTo>
                <a:lnTo>
                  <a:pt x="18186132" y="4847922"/>
                </a:lnTo>
                <a:lnTo>
                  <a:pt x="18188276" y="4847246"/>
                </a:lnTo>
                <a:close/>
                <a:moveTo>
                  <a:pt x="10915034" y="4846837"/>
                </a:moveTo>
                <a:lnTo>
                  <a:pt x="10909197" y="4848678"/>
                </a:lnTo>
                <a:lnTo>
                  <a:pt x="10900282" y="4853584"/>
                </a:lnTo>
                <a:lnTo>
                  <a:pt x="10920923" y="4856872"/>
                </a:lnTo>
                <a:cubicBezTo>
                  <a:pt x="10935349" y="4852319"/>
                  <a:pt x="10943698" y="4853650"/>
                  <a:pt x="10945975" y="4860862"/>
                </a:cubicBezTo>
                <a:cubicBezTo>
                  <a:pt x="10945975" y="4860862"/>
                  <a:pt x="10946542" y="4862665"/>
                  <a:pt x="10947680" y="4866272"/>
                </a:cubicBezTo>
                <a:lnTo>
                  <a:pt x="10963133" y="4878692"/>
                </a:lnTo>
                <a:lnTo>
                  <a:pt x="10974429" y="4875665"/>
                </a:lnTo>
                <a:lnTo>
                  <a:pt x="10960206" y="4868266"/>
                </a:lnTo>
                <a:lnTo>
                  <a:pt x="10949016" y="4854602"/>
                </a:lnTo>
                <a:lnTo>
                  <a:pt x="10933046" y="4852059"/>
                </a:lnTo>
                <a:close/>
                <a:moveTo>
                  <a:pt x="2613514" y="4846665"/>
                </a:moveTo>
                <a:lnTo>
                  <a:pt x="2607621" y="4848244"/>
                </a:lnTo>
                <a:lnTo>
                  <a:pt x="2607574" y="4848539"/>
                </a:lnTo>
                <a:lnTo>
                  <a:pt x="2606913" y="4848434"/>
                </a:lnTo>
                <a:lnTo>
                  <a:pt x="2602049" y="4849737"/>
                </a:lnTo>
                <a:cubicBezTo>
                  <a:pt x="2594744" y="4851694"/>
                  <a:pt x="2593409" y="4854009"/>
                  <a:pt x="2598041" y="4856684"/>
                </a:cubicBezTo>
                <a:cubicBezTo>
                  <a:pt x="2602670" y="4859357"/>
                  <a:pt x="2614116" y="4858249"/>
                  <a:pt x="2632380" y="4853355"/>
                </a:cubicBezTo>
                <a:lnTo>
                  <a:pt x="2633701" y="4852701"/>
                </a:lnTo>
                <a:lnTo>
                  <a:pt x="2607574" y="4848539"/>
                </a:lnTo>
                <a:close/>
                <a:moveTo>
                  <a:pt x="1091584" y="4845733"/>
                </a:moveTo>
                <a:lnTo>
                  <a:pt x="1124546" y="4858083"/>
                </a:lnTo>
                <a:cubicBezTo>
                  <a:pt x="1124546" y="4858083"/>
                  <a:pt x="1131851" y="4856125"/>
                  <a:pt x="1146461" y="4852211"/>
                </a:cubicBezTo>
                <a:lnTo>
                  <a:pt x="1154414" y="4852076"/>
                </a:lnTo>
                <a:lnTo>
                  <a:pt x="1150945" y="4850272"/>
                </a:lnTo>
                <a:cubicBezTo>
                  <a:pt x="1146203" y="4847804"/>
                  <a:pt x="1140225" y="4847708"/>
                  <a:pt x="1133012" y="4849985"/>
                </a:cubicBezTo>
                <a:cubicBezTo>
                  <a:pt x="1123522" y="4845048"/>
                  <a:pt x="1115174" y="4843718"/>
                  <a:pt x="1107961" y="4845995"/>
                </a:cubicBezTo>
                <a:close/>
                <a:moveTo>
                  <a:pt x="956466" y="4844400"/>
                </a:moveTo>
                <a:cubicBezTo>
                  <a:pt x="949161" y="4846357"/>
                  <a:pt x="945997" y="4849162"/>
                  <a:pt x="946975" y="4852814"/>
                </a:cubicBezTo>
                <a:cubicBezTo>
                  <a:pt x="947954" y="4856467"/>
                  <a:pt x="952096" y="4857314"/>
                  <a:pt x="959401" y="4855356"/>
                </a:cubicBezTo>
                <a:lnTo>
                  <a:pt x="951379" y="4869250"/>
                </a:lnTo>
                <a:cubicBezTo>
                  <a:pt x="951379" y="4869250"/>
                  <a:pt x="955032" y="4868271"/>
                  <a:pt x="962337" y="4866313"/>
                </a:cubicBezTo>
                <a:cubicBezTo>
                  <a:pt x="962337" y="4866313"/>
                  <a:pt x="961359" y="4862662"/>
                  <a:pt x="959401" y="4855356"/>
                </a:cubicBezTo>
                <a:cubicBezTo>
                  <a:pt x="966706" y="4853399"/>
                  <a:pt x="969869" y="4850595"/>
                  <a:pt x="968890" y="4846942"/>
                </a:cubicBezTo>
                <a:cubicBezTo>
                  <a:pt x="967911" y="4843290"/>
                  <a:pt x="963771" y="4842443"/>
                  <a:pt x="956466" y="4844400"/>
                </a:cubicBezTo>
                <a:close/>
                <a:moveTo>
                  <a:pt x="890328" y="4838633"/>
                </a:moveTo>
                <a:lnTo>
                  <a:pt x="885005" y="4840059"/>
                </a:lnTo>
                <a:lnTo>
                  <a:pt x="881938" y="4845953"/>
                </a:lnTo>
                <a:lnTo>
                  <a:pt x="877805" y="4845296"/>
                </a:lnTo>
                <a:lnTo>
                  <a:pt x="887785" y="4851058"/>
                </a:lnTo>
                <a:lnTo>
                  <a:pt x="934551" y="4850272"/>
                </a:lnTo>
                <a:lnTo>
                  <a:pt x="924443" y="4844436"/>
                </a:lnTo>
                <a:lnTo>
                  <a:pt x="917806" y="4846530"/>
                </a:lnTo>
                <a:cubicBezTo>
                  <a:pt x="910594" y="4848806"/>
                  <a:pt x="906420" y="4848140"/>
                  <a:pt x="905281" y="4844534"/>
                </a:cubicBezTo>
                <a:lnTo>
                  <a:pt x="910038" y="4841614"/>
                </a:lnTo>
                <a:lnTo>
                  <a:pt x="902753" y="4841176"/>
                </a:lnTo>
                <a:cubicBezTo>
                  <a:pt x="898122" y="4838502"/>
                  <a:pt x="893980" y="4837655"/>
                  <a:pt x="890328" y="4838633"/>
                </a:cubicBezTo>
                <a:close/>
                <a:moveTo>
                  <a:pt x="3910378" y="4837993"/>
                </a:moveTo>
                <a:cubicBezTo>
                  <a:pt x="3910378" y="4837993"/>
                  <a:pt x="3911516" y="4841599"/>
                  <a:pt x="3913794" y="4848811"/>
                </a:cubicBezTo>
                <a:cubicBezTo>
                  <a:pt x="3921006" y="4846535"/>
                  <a:pt x="3924613" y="4845397"/>
                  <a:pt x="3924613" y="4845397"/>
                </a:cubicBezTo>
                <a:close/>
                <a:moveTo>
                  <a:pt x="4064667" y="4836883"/>
                </a:moveTo>
                <a:lnTo>
                  <a:pt x="4032214" y="4847124"/>
                </a:lnTo>
                <a:cubicBezTo>
                  <a:pt x="4032214" y="4847124"/>
                  <a:pt x="4036388" y="4847789"/>
                  <a:pt x="4044739" y="4849119"/>
                </a:cubicBezTo>
                <a:cubicBezTo>
                  <a:pt x="4053088" y="4850449"/>
                  <a:pt x="4057263" y="4851114"/>
                  <a:pt x="4057263" y="4851114"/>
                </a:cubicBezTo>
                <a:lnTo>
                  <a:pt x="4078900" y="4844286"/>
                </a:lnTo>
                <a:close/>
                <a:moveTo>
                  <a:pt x="1029188" y="4836657"/>
                </a:moveTo>
                <a:lnTo>
                  <a:pt x="1024977" y="4837115"/>
                </a:lnTo>
                <a:lnTo>
                  <a:pt x="1025144" y="4837741"/>
                </a:lnTo>
                <a:close/>
                <a:moveTo>
                  <a:pt x="3243127" y="4834458"/>
                </a:moveTo>
                <a:lnTo>
                  <a:pt x="3246541" y="4845275"/>
                </a:lnTo>
                <a:lnTo>
                  <a:pt x="3235722" y="4848690"/>
                </a:lnTo>
                <a:cubicBezTo>
                  <a:pt x="3233446" y="4841479"/>
                  <a:pt x="3235913" y="4836734"/>
                  <a:pt x="3243127" y="4834458"/>
                </a:cubicBezTo>
                <a:close/>
                <a:moveTo>
                  <a:pt x="1050749" y="4834313"/>
                </a:moveTo>
                <a:lnTo>
                  <a:pt x="1040459" y="4835432"/>
                </a:lnTo>
                <a:lnTo>
                  <a:pt x="1052853" y="4837218"/>
                </a:lnTo>
                <a:close/>
                <a:moveTo>
                  <a:pt x="389412" y="4831926"/>
                </a:moveTo>
                <a:cubicBezTo>
                  <a:pt x="382107" y="4833883"/>
                  <a:pt x="378456" y="4834861"/>
                  <a:pt x="378456" y="4834861"/>
                </a:cubicBezTo>
                <a:cubicBezTo>
                  <a:pt x="380413" y="4842166"/>
                  <a:pt x="381391" y="4845818"/>
                  <a:pt x="381391" y="4845818"/>
                </a:cubicBezTo>
                <a:cubicBezTo>
                  <a:pt x="381391" y="4845818"/>
                  <a:pt x="384065" y="4841188"/>
                  <a:pt x="389412" y="4831926"/>
                </a:cubicBezTo>
                <a:close/>
                <a:moveTo>
                  <a:pt x="17700174" y="4830609"/>
                </a:moveTo>
                <a:lnTo>
                  <a:pt x="17697812" y="4830752"/>
                </a:lnTo>
                <a:lnTo>
                  <a:pt x="17700350" y="4831272"/>
                </a:lnTo>
                <a:close/>
                <a:moveTo>
                  <a:pt x="817027" y="4828730"/>
                </a:moveTo>
                <a:lnTo>
                  <a:pt x="817608" y="4830570"/>
                </a:lnTo>
                <a:lnTo>
                  <a:pt x="811574" y="4829609"/>
                </a:lnTo>
                <a:lnTo>
                  <a:pt x="813234" y="4835802"/>
                </a:lnTo>
                <a:lnTo>
                  <a:pt x="824191" y="4832867"/>
                </a:lnTo>
                <a:close/>
                <a:moveTo>
                  <a:pt x="929048" y="4828258"/>
                </a:moveTo>
                <a:lnTo>
                  <a:pt x="917185" y="4829294"/>
                </a:lnTo>
                <a:lnTo>
                  <a:pt x="917721" y="4831293"/>
                </a:lnTo>
                <a:close/>
                <a:moveTo>
                  <a:pt x="17934180" y="4827337"/>
                </a:moveTo>
                <a:cubicBezTo>
                  <a:pt x="17918588" y="4827601"/>
                  <a:pt x="17906230" y="4828955"/>
                  <a:pt x="17897098" y="4831402"/>
                </a:cubicBezTo>
                <a:cubicBezTo>
                  <a:pt x="17887966" y="4833849"/>
                  <a:pt x="17882064" y="4837387"/>
                  <a:pt x="17879390" y="4842018"/>
                </a:cubicBezTo>
                <a:lnTo>
                  <a:pt x="17896742" y="4844088"/>
                </a:lnTo>
                <a:lnTo>
                  <a:pt x="17899188" y="4843316"/>
                </a:lnTo>
                <a:lnTo>
                  <a:pt x="17898668" y="4844317"/>
                </a:lnTo>
                <a:lnTo>
                  <a:pt x="17900034" y="4844480"/>
                </a:lnTo>
                <a:lnTo>
                  <a:pt x="17899188" y="4843316"/>
                </a:lnTo>
                <a:cubicBezTo>
                  <a:pt x="17899188" y="4843316"/>
                  <a:pt x="17906402" y="4841041"/>
                  <a:pt x="17920824" y="4836488"/>
                </a:cubicBezTo>
                <a:lnTo>
                  <a:pt x="17923730" y="4845697"/>
                </a:lnTo>
                <a:lnTo>
                  <a:pt x="17966428" y="4845888"/>
                </a:lnTo>
                <a:lnTo>
                  <a:pt x="17970928" y="4844468"/>
                </a:lnTo>
                <a:lnTo>
                  <a:pt x="17973718" y="4845920"/>
                </a:lnTo>
                <a:lnTo>
                  <a:pt x="17974388" y="4845924"/>
                </a:lnTo>
                <a:cubicBezTo>
                  <a:pt x="17997282" y="4843703"/>
                  <a:pt x="18010554" y="4842104"/>
                  <a:pt x="18014208" y="4841125"/>
                </a:cubicBezTo>
                <a:cubicBezTo>
                  <a:pt x="18017858" y="4840147"/>
                  <a:pt x="18017368" y="4838321"/>
                  <a:pt x="18012742" y="4835647"/>
                </a:cubicBezTo>
                <a:cubicBezTo>
                  <a:pt x="18008106" y="4832973"/>
                  <a:pt x="18002140" y="4832615"/>
                  <a:pt x="17994834" y="4834573"/>
                </a:cubicBezTo>
                <a:cubicBezTo>
                  <a:pt x="17987530" y="4836530"/>
                  <a:pt x="17983880" y="4837509"/>
                  <a:pt x="17983880" y="4837509"/>
                </a:cubicBezTo>
                <a:cubicBezTo>
                  <a:pt x="17981922" y="4830203"/>
                  <a:pt x="17965354" y="4826813"/>
                  <a:pt x="17934180" y="4827337"/>
                </a:cubicBezTo>
                <a:close/>
                <a:moveTo>
                  <a:pt x="1008368" y="4826696"/>
                </a:moveTo>
                <a:lnTo>
                  <a:pt x="1001831" y="4826743"/>
                </a:lnTo>
                <a:lnTo>
                  <a:pt x="1005773" y="4831188"/>
                </a:lnTo>
                <a:close/>
                <a:moveTo>
                  <a:pt x="17851604" y="4825975"/>
                </a:moveTo>
                <a:lnTo>
                  <a:pt x="17856660" y="4844844"/>
                </a:lnTo>
                <a:lnTo>
                  <a:pt x="17857916" y="4844448"/>
                </a:lnTo>
                <a:lnTo>
                  <a:pt x="17860470" y="4847088"/>
                </a:lnTo>
                <a:lnTo>
                  <a:pt x="17868432" y="4844954"/>
                </a:lnTo>
                <a:cubicBezTo>
                  <a:pt x="17866476" y="4837651"/>
                  <a:pt x="17865496" y="4833997"/>
                  <a:pt x="17865496" y="4833997"/>
                </a:cubicBezTo>
                <a:close/>
                <a:moveTo>
                  <a:pt x="742295" y="4824124"/>
                </a:moveTo>
                <a:lnTo>
                  <a:pt x="728128" y="4824986"/>
                </a:lnTo>
                <a:lnTo>
                  <a:pt x="730661" y="4834440"/>
                </a:lnTo>
                <a:close/>
                <a:moveTo>
                  <a:pt x="3336319" y="4820774"/>
                </a:moveTo>
                <a:lnTo>
                  <a:pt x="3334184" y="4821447"/>
                </a:lnTo>
                <a:lnTo>
                  <a:pt x="3336498" y="4828781"/>
                </a:lnTo>
                <a:lnTo>
                  <a:pt x="3350728" y="4836186"/>
                </a:lnTo>
                <a:cubicBezTo>
                  <a:pt x="3350728" y="4836186"/>
                  <a:pt x="3352533" y="4835616"/>
                  <a:pt x="3356138" y="4834477"/>
                </a:cubicBezTo>
                <a:cubicBezTo>
                  <a:pt x="3359744" y="4833339"/>
                  <a:pt x="3365151" y="4831633"/>
                  <a:pt x="3372365" y="4829356"/>
                </a:cubicBezTo>
                <a:cubicBezTo>
                  <a:pt x="3373503" y="4832962"/>
                  <a:pt x="3374973" y="4834483"/>
                  <a:pt x="3376777" y="4833913"/>
                </a:cubicBezTo>
                <a:lnTo>
                  <a:pt x="3381326" y="4828252"/>
                </a:lnTo>
                <a:lnTo>
                  <a:pt x="3377453" y="4828608"/>
                </a:lnTo>
                <a:cubicBezTo>
                  <a:pt x="3359520" y="4828319"/>
                  <a:pt x="3345808" y="4825707"/>
                  <a:pt x="3336319" y="4820774"/>
                </a:cubicBezTo>
                <a:close/>
                <a:moveTo>
                  <a:pt x="17754564" y="4817588"/>
                </a:moveTo>
                <a:lnTo>
                  <a:pt x="17738074" y="4822792"/>
                </a:lnTo>
                <a:lnTo>
                  <a:pt x="17730120" y="4825303"/>
                </a:lnTo>
                <a:lnTo>
                  <a:pt x="17734692" y="4827942"/>
                </a:lnTo>
                <a:cubicBezTo>
                  <a:pt x="17742978" y="4829637"/>
                  <a:pt x="17748454" y="4828170"/>
                  <a:pt x="17751126" y="4823538"/>
                </a:cubicBezTo>
                <a:close/>
                <a:moveTo>
                  <a:pt x="17801904" y="4815805"/>
                </a:moveTo>
                <a:lnTo>
                  <a:pt x="17771968" y="4835570"/>
                </a:lnTo>
                <a:cubicBezTo>
                  <a:pt x="17772946" y="4839224"/>
                  <a:pt x="17777086" y="4840071"/>
                  <a:pt x="17784392" y="4838113"/>
                </a:cubicBezTo>
                <a:cubicBezTo>
                  <a:pt x="17791696" y="4836156"/>
                  <a:pt x="17802164" y="4831394"/>
                  <a:pt x="17815796" y="4823826"/>
                </a:cubicBezTo>
                <a:lnTo>
                  <a:pt x="17813812" y="4822680"/>
                </a:lnTo>
                <a:lnTo>
                  <a:pt x="17809810" y="4823944"/>
                </a:lnTo>
                <a:lnTo>
                  <a:pt x="17808428" y="4819572"/>
                </a:lnTo>
                <a:close/>
                <a:moveTo>
                  <a:pt x="16855614" y="4815802"/>
                </a:moveTo>
                <a:lnTo>
                  <a:pt x="16833980" y="4822631"/>
                </a:lnTo>
                <a:lnTo>
                  <a:pt x="16835438" y="4824139"/>
                </a:lnTo>
                <a:lnTo>
                  <a:pt x="16867750" y="4819321"/>
                </a:lnTo>
                <a:close/>
                <a:moveTo>
                  <a:pt x="678023" y="4813312"/>
                </a:moveTo>
                <a:cubicBezTo>
                  <a:pt x="681938" y="4827922"/>
                  <a:pt x="686570" y="4830595"/>
                  <a:pt x="691917" y="4821332"/>
                </a:cubicBezTo>
                <a:cubicBezTo>
                  <a:pt x="689960" y="4814029"/>
                  <a:pt x="685328" y="4811355"/>
                  <a:pt x="678023" y="4813312"/>
                </a:cubicBezTo>
                <a:close/>
                <a:moveTo>
                  <a:pt x="450948" y="4809564"/>
                </a:moveTo>
                <a:cubicBezTo>
                  <a:pt x="449122" y="4810054"/>
                  <a:pt x="446873" y="4812615"/>
                  <a:pt x="444198" y="4817246"/>
                </a:cubicBezTo>
                <a:lnTo>
                  <a:pt x="455157" y="4814309"/>
                </a:lnTo>
                <a:cubicBezTo>
                  <a:pt x="454178" y="4810658"/>
                  <a:pt x="452775" y="4809075"/>
                  <a:pt x="450948" y="4809564"/>
                </a:cubicBezTo>
                <a:close/>
                <a:moveTo>
                  <a:pt x="507798" y="4808311"/>
                </a:moveTo>
                <a:lnTo>
                  <a:pt x="491693" y="4810063"/>
                </a:lnTo>
                <a:lnTo>
                  <a:pt x="501920" y="4813522"/>
                </a:lnTo>
                <a:close/>
                <a:moveTo>
                  <a:pt x="10380075" y="4801551"/>
                </a:moveTo>
                <a:lnTo>
                  <a:pt x="10363179" y="4806882"/>
                </a:lnTo>
                <a:lnTo>
                  <a:pt x="10366857" y="4810680"/>
                </a:lnTo>
                <a:cubicBezTo>
                  <a:pt x="10370465" y="4809541"/>
                  <a:pt x="10374067" y="4808405"/>
                  <a:pt x="10377674" y="4807267"/>
                </a:cubicBezTo>
                <a:lnTo>
                  <a:pt x="10390517" y="4803213"/>
                </a:lnTo>
                <a:close/>
                <a:moveTo>
                  <a:pt x="3875086" y="4801551"/>
                </a:moveTo>
                <a:lnTo>
                  <a:pt x="3853452" y="4808379"/>
                </a:lnTo>
                <a:cubicBezTo>
                  <a:pt x="3856866" y="4819196"/>
                  <a:pt x="3866473" y="4821370"/>
                  <a:pt x="3882273" y="4814896"/>
                </a:cubicBezTo>
                <a:cubicBezTo>
                  <a:pt x="3887540" y="4812737"/>
                  <a:pt x="3893494" y="4809618"/>
                  <a:pt x="3900135" y="4805539"/>
                </a:cubicBezTo>
                <a:close/>
                <a:moveTo>
                  <a:pt x="3689849" y="4800235"/>
                </a:moveTo>
                <a:lnTo>
                  <a:pt x="3681051" y="4801193"/>
                </a:lnTo>
                <a:cubicBezTo>
                  <a:pt x="3669095" y="4801001"/>
                  <a:pt x="3659511" y="4802044"/>
                  <a:pt x="3652301" y="4804319"/>
                </a:cubicBezTo>
                <a:cubicBezTo>
                  <a:pt x="3645088" y="4806596"/>
                  <a:pt x="3637305" y="4807067"/>
                  <a:pt x="3628959" y="4805737"/>
                </a:cubicBezTo>
                <a:cubicBezTo>
                  <a:pt x="3620608" y="4804408"/>
                  <a:pt x="3612825" y="4804882"/>
                  <a:pt x="3605612" y="4807157"/>
                </a:cubicBezTo>
                <a:cubicBezTo>
                  <a:pt x="3598402" y="4809433"/>
                  <a:pt x="3594797" y="4810571"/>
                  <a:pt x="3594797" y="4810571"/>
                </a:cubicBezTo>
                <a:cubicBezTo>
                  <a:pt x="3587583" y="4812847"/>
                  <a:pt x="3572022" y="4813793"/>
                  <a:pt x="3548111" y="4813409"/>
                </a:cubicBezTo>
                <a:cubicBezTo>
                  <a:pt x="3524199" y="4813025"/>
                  <a:pt x="3508638" y="4813971"/>
                  <a:pt x="3501424" y="4816248"/>
                </a:cubicBezTo>
                <a:cubicBezTo>
                  <a:pt x="3491937" y="4811311"/>
                  <a:pt x="3472769" y="4813396"/>
                  <a:pt x="3443921" y="4822500"/>
                </a:cubicBezTo>
                <a:lnTo>
                  <a:pt x="3412148" y="4825419"/>
                </a:lnTo>
                <a:lnTo>
                  <a:pt x="3469148" y="4834498"/>
                </a:lnTo>
                <a:cubicBezTo>
                  <a:pt x="3490785" y="4827670"/>
                  <a:pt x="3509385" y="4823783"/>
                  <a:pt x="3524946" y="4822838"/>
                </a:cubicBezTo>
                <a:cubicBezTo>
                  <a:pt x="3540508" y="4821892"/>
                  <a:pt x="3553699" y="4819711"/>
                  <a:pt x="3564514" y="4816297"/>
                </a:cubicBezTo>
                <a:lnTo>
                  <a:pt x="3590467" y="4816713"/>
                </a:lnTo>
                <a:lnTo>
                  <a:pt x="3614053" y="4813451"/>
                </a:lnTo>
                <a:lnTo>
                  <a:pt x="3656202" y="4812743"/>
                </a:lnTo>
                <a:lnTo>
                  <a:pt x="3681228" y="4809200"/>
                </a:lnTo>
                <a:cubicBezTo>
                  <a:pt x="3685971" y="4811670"/>
                  <a:pt x="3692520" y="4813567"/>
                  <a:pt x="3700870" y="4814898"/>
                </a:cubicBezTo>
                <a:cubicBezTo>
                  <a:pt x="3709222" y="4816227"/>
                  <a:pt x="3715863" y="4812149"/>
                  <a:pt x="3720800" y="4802661"/>
                </a:cubicBezTo>
                <a:cubicBezTo>
                  <a:pt x="3706376" y="4807212"/>
                  <a:pt x="3696223" y="4806452"/>
                  <a:pt x="3690341" y="4800378"/>
                </a:cubicBezTo>
                <a:close/>
                <a:moveTo>
                  <a:pt x="3773469" y="4797933"/>
                </a:moveTo>
                <a:lnTo>
                  <a:pt x="3745847" y="4806649"/>
                </a:lnTo>
                <a:cubicBezTo>
                  <a:pt x="3748125" y="4813862"/>
                  <a:pt x="3754671" y="4815762"/>
                  <a:pt x="3765489" y="4812347"/>
                </a:cubicBezTo>
                <a:cubicBezTo>
                  <a:pt x="3776306" y="4808934"/>
                  <a:pt x="3781715" y="4807227"/>
                  <a:pt x="3781715" y="4807227"/>
                </a:cubicBezTo>
                <a:lnTo>
                  <a:pt x="3792534" y="4803812"/>
                </a:lnTo>
                <a:lnTo>
                  <a:pt x="3784659" y="4799714"/>
                </a:lnTo>
                <a:lnTo>
                  <a:pt x="3781537" y="4799219"/>
                </a:lnTo>
                <a:close/>
                <a:moveTo>
                  <a:pt x="474134" y="4797481"/>
                </a:moveTo>
                <a:cubicBezTo>
                  <a:pt x="466829" y="4799438"/>
                  <a:pt x="463177" y="4800417"/>
                  <a:pt x="463177" y="4800417"/>
                </a:cubicBezTo>
                <a:lnTo>
                  <a:pt x="484321" y="4807568"/>
                </a:lnTo>
                <a:lnTo>
                  <a:pt x="484387" y="4803400"/>
                </a:lnTo>
                <a:close/>
                <a:moveTo>
                  <a:pt x="16895476" y="4791329"/>
                </a:moveTo>
                <a:cubicBezTo>
                  <a:pt x="16873838" y="4798157"/>
                  <a:pt x="16863022" y="4801569"/>
                  <a:pt x="16863022" y="4801569"/>
                </a:cubicBezTo>
                <a:cubicBezTo>
                  <a:pt x="16865298" y="4808783"/>
                  <a:pt x="16868236" y="4811819"/>
                  <a:pt x="16871842" y="4810681"/>
                </a:cubicBezTo>
                <a:cubicBezTo>
                  <a:pt x="16875450" y="4809542"/>
                  <a:pt x="16879054" y="4808405"/>
                  <a:pt x="16882660" y="4807268"/>
                </a:cubicBezTo>
                <a:cubicBezTo>
                  <a:pt x="16886268" y="4806129"/>
                  <a:pt x="16891676" y="4804421"/>
                  <a:pt x="16898886" y="4802146"/>
                </a:cubicBezTo>
                <a:cubicBezTo>
                  <a:pt x="16906100" y="4799870"/>
                  <a:pt x="16909706" y="4798732"/>
                  <a:pt x="16909706" y="4798732"/>
                </a:cubicBezTo>
                <a:lnTo>
                  <a:pt x="16930280" y="4792238"/>
                </a:lnTo>
                <a:lnTo>
                  <a:pt x="16926472" y="4792009"/>
                </a:lnTo>
                <a:lnTo>
                  <a:pt x="16925042" y="4791803"/>
                </a:lnTo>
                <a:close/>
                <a:moveTo>
                  <a:pt x="17111784" y="4787852"/>
                </a:moveTo>
                <a:lnTo>
                  <a:pt x="17110678" y="4794782"/>
                </a:lnTo>
                <a:lnTo>
                  <a:pt x="17113708" y="4788961"/>
                </a:lnTo>
                <a:close/>
                <a:moveTo>
                  <a:pt x="16999664" y="4782236"/>
                </a:moveTo>
                <a:lnTo>
                  <a:pt x="16962248" y="4794045"/>
                </a:lnTo>
                <a:lnTo>
                  <a:pt x="16962280" y="4794158"/>
                </a:lnTo>
                <a:lnTo>
                  <a:pt x="16961952" y="4794138"/>
                </a:lnTo>
                <a:lnTo>
                  <a:pt x="16956392" y="4795893"/>
                </a:lnTo>
                <a:cubicBezTo>
                  <a:pt x="16965876" y="4800829"/>
                  <a:pt x="16972424" y="4802730"/>
                  <a:pt x="16976032" y="4801591"/>
                </a:cubicBezTo>
                <a:cubicBezTo>
                  <a:pt x="16979636" y="4800453"/>
                  <a:pt x="16985046" y="4798745"/>
                  <a:pt x="16992258" y="4796471"/>
                </a:cubicBezTo>
                <a:lnTo>
                  <a:pt x="17006490" y="4803873"/>
                </a:lnTo>
                <a:cubicBezTo>
                  <a:pt x="17013702" y="4801596"/>
                  <a:pt x="17017308" y="4800458"/>
                  <a:pt x="17017308" y="4800458"/>
                </a:cubicBezTo>
                <a:cubicBezTo>
                  <a:pt x="17017308" y="4800458"/>
                  <a:pt x="17025086" y="4799987"/>
                  <a:pt x="17040652" y="4799040"/>
                </a:cubicBezTo>
                <a:cubicBezTo>
                  <a:pt x="17056214" y="4798093"/>
                  <a:pt x="17067600" y="4796483"/>
                  <a:pt x="17074810" y="4794207"/>
                </a:cubicBezTo>
                <a:cubicBezTo>
                  <a:pt x="17072536" y="4786995"/>
                  <a:pt x="17047486" y="4783004"/>
                  <a:pt x="16999664" y="4782236"/>
                </a:cubicBezTo>
                <a:close/>
                <a:moveTo>
                  <a:pt x="17232700" y="4686468"/>
                </a:moveTo>
                <a:lnTo>
                  <a:pt x="17228718" y="4687535"/>
                </a:lnTo>
                <a:lnTo>
                  <a:pt x="17221716" y="4694316"/>
                </a:lnTo>
                <a:lnTo>
                  <a:pt x="17230392" y="4698829"/>
                </a:lnTo>
                <a:lnTo>
                  <a:pt x="17244906" y="4694940"/>
                </a:lnTo>
                <a:lnTo>
                  <a:pt x="17245060" y="4692896"/>
                </a:lnTo>
                <a:close/>
                <a:moveTo>
                  <a:pt x="0" y="0"/>
                </a:moveTo>
                <a:lnTo>
                  <a:pt x="18288000" y="0"/>
                </a:lnTo>
                <a:lnTo>
                  <a:pt x="18288000" y="4816891"/>
                </a:lnTo>
                <a:lnTo>
                  <a:pt x="18262986" y="4811771"/>
                </a:lnTo>
                <a:lnTo>
                  <a:pt x="18236806" y="4820034"/>
                </a:lnTo>
                <a:lnTo>
                  <a:pt x="18223544" y="4813134"/>
                </a:lnTo>
                <a:lnTo>
                  <a:pt x="18222484" y="4813203"/>
                </a:lnTo>
                <a:lnTo>
                  <a:pt x="18220580" y="4825155"/>
                </a:lnTo>
                <a:cubicBezTo>
                  <a:pt x="18216974" y="4826293"/>
                  <a:pt x="18215170" y="4826863"/>
                  <a:pt x="18215170" y="4826863"/>
                </a:cubicBezTo>
                <a:lnTo>
                  <a:pt x="18223464" y="4831176"/>
                </a:lnTo>
                <a:lnTo>
                  <a:pt x="18235606" y="4834650"/>
                </a:lnTo>
                <a:cubicBezTo>
                  <a:pt x="18254846" y="4833408"/>
                  <a:pt x="18271772" y="4830832"/>
                  <a:pt x="18286384" y="4826917"/>
                </a:cubicBezTo>
                <a:lnTo>
                  <a:pt x="18288000" y="4827247"/>
                </a:lnTo>
                <a:lnTo>
                  <a:pt x="18288000" y="4839790"/>
                </a:lnTo>
                <a:lnTo>
                  <a:pt x="18276892" y="4835331"/>
                </a:lnTo>
                <a:lnTo>
                  <a:pt x="18272104" y="4839578"/>
                </a:lnTo>
                <a:lnTo>
                  <a:pt x="18284910" y="4840538"/>
                </a:lnTo>
                <a:cubicBezTo>
                  <a:pt x="18290794" y="4846614"/>
                  <a:pt x="18282918" y="4853063"/>
                  <a:pt x="18261278" y="4859892"/>
                </a:cubicBezTo>
                <a:lnTo>
                  <a:pt x="18246700" y="4872781"/>
                </a:lnTo>
                <a:lnTo>
                  <a:pt x="18251362" y="4871532"/>
                </a:lnTo>
                <a:lnTo>
                  <a:pt x="18288000" y="4869169"/>
                </a:lnTo>
                <a:lnTo>
                  <a:pt x="18288000" y="4990898"/>
                </a:lnTo>
                <a:lnTo>
                  <a:pt x="18283660" y="4992061"/>
                </a:lnTo>
                <a:cubicBezTo>
                  <a:pt x="18276352" y="4994019"/>
                  <a:pt x="18264416" y="4993304"/>
                  <a:pt x="18247850" y="4989913"/>
                </a:cubicBezTo>
                <a:cubicBezTo>
                  <a:pt x="18247850" y="4989913"/>
                  <a:pt x="18244198" y="4990892"/>
                  <a:pt x="18236894" y="4992849"/>
                </a:cubicBezTo>
                <a:cubicBezTo>
                  <a:pt x="18229588" y="4994806"/>
                  <a:pt x="18225936" y="4995785"/>
                  <a:pt x="18225936" y="4995785"/>
                </a:cubicBezTo>
                <a:cubicBezTo>
                  <a:pt x="18216674" y="4990437"/>
                  <a:pt x="18208390" y="4988741"/>
                  <a:pt x="18201084" y="4990698"/>
                </a:cubicBezTo>
                <a:cubicBezTo>
                  <a:pt x="18203042" y="4998004"/>
                  <a:pt x="18201704" y="5000321"/>
                  <a:pt x="18197076" y="4997646"/>
                </a:cubicBezTo>
                <a:cubicBezTo>
                  <a:pt x="18192442" y="4994972"/>
                  <a:pt x="18190128" y="4993634"/>
                  <a:pt x="18190128" y="4993634"/>
                </a:cubicBezTo>
                <a:cubicBezTo>
                  <a:pt x="18182822" y="4995592"/>
                  <a:pt x="18179172" y="4996570"/>
                  <a:pt x="18179172" y="4996570"/>
                </a:cubicBezTo>
                <a:cubicBezTo>
                  <a:pt x="18164562" y="5000485"/>
                  <a:pt x="18156766" y="5000617"/>
                  <a:pt x="18155788" y="4996966"/>
                </a:cubicBezTo>
                <a:cubicBezTo>
                  <a:pt x="18154808" y="4993313"/>
                  <a:pt x="18150668" y="4992464"/>
                  <a:pt x="18143364" y="4994422"/>
                </a:cubicBezTo>
                <a:lnTo>
                  <a:pt x="18071746" y="4990123"/>
                </a:lnTo>
                <a:cubicBezTo>
                  <a:pt x="18064442" y="4992080"/>
                  <a:pt x="18051660" y="4995505"/>
                  <a:pt x="18033396" y="5000399"/>
                </a:cubicBezTo>
                <a:lnTo>
                  <a:pt x="18015344" y="5005236"/>
                </a:lnTo>
                <a:lnTo>
                  <a:pt x="18032952" y="5003321"/>
                </a:lnTo>
                <a:lnTo>
                  <a:pt x="18050600" y="5021543"/>
                </a:lnTo>
                <a:cubicBezTo>
                  <a:pt x="18005052" y="5027988"/>
                  <a:pt x="17980002" y="5023998"/>
                  <a:pt x="17975450" y="5009575"/>
                </a:cubicBezTo>
                <a:lnTo>
                  <a:pt x="17975896" y="5009527"/>
                </a:lnTo>
                <a:lnTo>
                  <a:pt x="17959240" y="5008526"/>
                </a:lnTo>
                <a:cubicBezTo>
                  <a:pt x="17959240" y="5008526"/>
                  <a:pt x="17955096" y="5007680"/>
                  <a:pt x="17946812" y="5005984"/>
                </a:cubicBezTo>
                <a:cubicBezTo>
                  <a:pt x="17938528" y="5004288"/>
                  <a:pt x="17934388" y="5003440"/>
                  <a:pt x="17934388" y="5003440"/>
                </a:cubicBezTo>
                <a:lnTo>
                  <a:pt x="17909536" y="4998356"/>
                </a:lnTo>
                <a:cubicBezTo>
                  <a:pt x="17902232" y="5000313"/>
                  <a:pt x="17898092" y="4999466"/>
                  <a:pt x="17897112" y="4995812"/>
                </a:cubicBezTo>
                <a:cubicBezTo>
                  <a:pt x="17896134" y="4992160"/>
                  <a:pt x="17895644" y="4990335"/>
                  <a:pt x="17895644" y="4990335"/>
                </a:cubicBezTo>
                <a:cubicBezTo>
                  <a:pt x="17895644" y="4990335"/>
                  <a:pt x="17891012" y="4987661"/>
                  <a:pt x="17881750" y="4982313"/>
                </a:cubicBezTo>
                <a:lnTo>
                  <a:pt x="17856898" y="4977228"/>
                </a:lnTo>
                <a:cubicBezTo>
                  <a:pt x="17854942" y="4969924"/>
                  <a:pt x="17859442" y="4964803"/>
                  <a:pt x="17870402" y="4961866"/>
                </a:cubicBezTo>
                <a:cubicBezTo>
                  <a:pt x="17881356" y="4958931"/>
                  <a:pt x="17886836" y="4957462"/>
                  <a:pt x="17886836" y="4957462"/>
                </a:cubicBezTo>
                <a:cubicBezTo>
                  <a:pt x="17888794" y="4964767"/>
                  <a:pt x="17893424" y="4967441"/>
                  <a:pt x="17900728" y="4965484"/>
                </a:cubicBezTo>
                <a:cubicBezTo>
                  <a:pt x="17908032" y="4963527"/>
                  <a:pt x="17915338" y="4961569"/>
                  <a:pt x="17922644" y="4959612"/>
                </a:cubicBezTo>
                <a:lnTo>
                  <a:pt x="17955516" y="4950804"/>
                </a:lnTo>
                <a:lnTo>
                  <a:pt x="17930664" y="4945719"/>
                </a:lnTo>
                <a:cubicBezTo>
                  <a:pt x="17914100" y="4942328"/>
                  <a:pt x="17902160" y="4941612"/>
                  <a:pt x="17894856" y="4943569"/>
                </a:cubicBezTo>
                <a:lnTo>
                  <a:pt x="17891922" y="4932612"/>
                </a:lnTo>
                <a:lnTo>
                  <a:pt x="17848090" y="4944357"/>
                </a:lnTo>
                <a:cubicBezTo>
                  <a:pt x="17840786" y="4946314"/>
                  <a:pt x="17838114" y="4950945"/>
                  <a:pt x="17840070" y="4958249"/>
                </a:cubicBezTo>
                <a:cubicBezTo>
                  <a:pt x="17842028" y="4965554"/>
                  <a:pt x="17840692" y="4967869"/>
                  <a:pt x="17836060" y="4965197"/>
                </a:cubicBezTo>
                <a:cubicBezTo>
                  <a:pt x="17831428" y="4962522"/>
                  <a:pt x="17829114" y="4961185"/>
                  <a:pt x="17829114" y="4961185"/>
                </a:cubicBezTo>
                <a:cubicBezTo>
                  <a:pt x="17829114" y="4961185"/>
                  <a:pt x="17830094" y="4964838"/>
                  <a:pt x="17832050" y="4972143"/>
                </a:cubicBezTo>
                <a:cubicBezTo>
                  <a:pt x="17834006" y="4979447"/>
                  <a:pt x="17830356" y="4980425"/>
                  <a:pt x="17821092" y="4975079"/>
                </a:cubicBezTo>
                <a:lnTo>
                  <a:pt x="17785286" y="4972929"/>
                </a:lnTo>
                <a:cubicBezTo>
                  <a:pt x="17777982" y="4974886"/>
                  <a:pt x="17775306" y="4979518"/>
                  <a:pt x="17777264" y="4986822"/>
                </a:cubicBezTo>
                <a:cubicBezTo>
                  <a:pt x="17779222" y="4994127"/>
                  <a:pt x="17787504" y="4995822"/>
                  <a:pt x="17802114" y="4991908"/>
                </a:cubicBezTo>
                <a:cubicBezTo>
                  <a:pt x="17809418" y="4989951"/>
                  <a:pt x="17817700" y="4991646"/>
                  <a:pt x="17826964" y="4996993"/>
                </a:cubicBezTo>
                <a:cubicBezTo>
                  <a:pt x="17826964" y="4996993"/>
                  <a:pt x="17825138" y="4997482"/>
                  <a:pt x="17821488" y="4998460"/>
                </a:cubicBezTo>
                <a:cubicBezTo>
                  <a:pt x="17817832" y="4999439"/>
                  <a:pt x="17816006" y="4999929"/>
                  <a:pt x="17816006" y="4999929"/>
                </a:cubicBezTo>
                <a:cubicBezTo>
                  <a:pt x="17808702" y="5001886"/>
                  <a:pt x="17797254" y="5002997"/>
                  <a:pt x="17781668" y="5003257"/>
                </a:cubicBezTo>
                <a:cubicBezTo>
                  <a:pt x="17766078" y="5003521"/>
                  <a:pt x="17755970" y="5002315"/>
                  <a:pt x="17751336" y="4999642"/>
                </a:cubicBezTo>
                <a:cubicBezTo>
                  <a:pt x="17746706" y="4996967"/>
                  <a:pt x="17737088" y="4997588"/>
                  <a:pt x="17722476" y="5001502"/>
                </a:cubicBezTo>
                <a:lnTo>
                  <a:pt x="17708586" y="4993480"/>
                </a:lnTo>
                <a:cubicBezTo>
                  <a:pt x="17723192" y="4989567"/>
                  <a:pt x="17724888" y="4981283"/>
                  <a:pt x="17713668" y="4968630"/>
                </a:cubicBezTo>
                <a:cubicBezTo>
                  <a:pt x="17711712" y="4961326"/>
                  <a:pt x="17712560" y="4957184"/>
                  <a:pt x="17716212" y="4956206"/>
                </a:cubicBezTo>
                <a:cubicBezTo>
                  <a:pt x="17719864" y="4955227"/>
                  <a:pt x="17725342" y="4953759"/>
                  <a:pt x="17732646" y="4951802"/>
                </a:cubicBezTo>
                <a:lnTo>
                  <a:pt x="17740670" y="4937908"/>
                </a:lnTo>
                <a:cubicBezTo>
                  <a:pt x="17733362" y="4939866"/>
                  <a:pt x="17729220" y="4939018"/>
                  <a:pt x="17728242" y="4935367"/>
                </a:cubicBezTo>
                <a:cubicBezTo>
                  <a:pt x="17727264" y="4931714"/>
                  <a:pt x="17721298" y="4931354"/>
                  <a:pt x="17710340" y="4934291"/>
                </a:cubicBezTo>
                <a:cubicBezTo>
                  <a:pt x="17699382" y="4937227"/>
                  <a:pt x="17693906" y="4938694"/>
                  <a:pt x="17693906" y="4938694"/>
                </a:cubicBezTo>
                <a:cubicBezTo>
                  <a:pt x="17684642" y="4933348"/>
                  <a:pt x="17678184" y="4931162"/>
                  <a:pt x="17674532" y="4932141"/>
                </a:cubicBezTo>
                <a:cubicBezTo>
                  <a:pt x="17670878" y="4933120"/>
                  <a:pt x="17665402" y="4934588"/>
                  <a:pt x="17658094" y="4936545"/>
                </a:cubicBezTo>
                <a:cubicBezTo>
                  <a:pt x="17641530" y="4933156"/>
                  <a:pt x="17629102" y="4930613"/>
                  <a:pt x="17620820" y="4928917"/>
                </a:cubicBezTo>
                <a:cubicBezTo>
                  <a:pt x="17612536" y="4927223"/>
                  <a:pt x="17609374" y="4930027"/>
                  <a:pt x="17611332" y="4937332"/>
                </a:cubicBezTo>
                <a:cubicBezTo>
                  <a:pt x="17613288" y="4944637"/>
                  <a:pt x="17614266" y="4948289"/>
                  <a:pt x="17614266" y="4948289"/>
                </a:cubicBezTo>
                <a:lnTo>
                  <a:pt x="17628160" y="4956310"/>
                </a:lnTo>
                <a:cubicBezTo>
                  <a:pt x="17635462" y="4954354"/>
                  <a:pt x="17639116" y="4953375"/>
                  <a:pt x="17639116" y="4953375"/>
                </a:cubicBezTo>
                <a:lnTo>
                  <a:pt x="17653012" y="4961396"/>
                </a:lnTo>
                <a:lnTo>
                  <a:pt x="17653068" y="4961607"/>
                </a:lnTo>
                <a:lnTo>
                  <a:pt x="17660622" y="4954292"/>
                </a:lnTo>
                <a:cubicBezTo>
                  <a:pt x="17662900" y="4961506"/>
                  <a:pt x="17662232" y="4965681"/>
                  <a:pt x="17658626" y="4966819"/>
                </a:cubicBezTo>
                <a:lnTo>
                  <a:pt x="17653790" y="4964300"/>
                </a:lnTo>
                <a:lnTo>
                  <a:pt x="17655948" y="4972353"/>
                </a:lnTo>
                <a:lnTo>
                  <a:pt x="17620138" y="4970204"/>
                </a:lnTo>
                <a:lnTo>
                  <a:pt x="17595288" y="4965119"/>
                </a:lnTo>
                <a:lnTo>
                  <a:pt x="17617204" y="4959246"/>
                </a:lnTo>
                <a:lnTo>
                  <a:pt x="17592354" y="4954161"/>
                </a:lnTo>
                <a:cubicBezTo>
                  <a:pt x="17585050" y="4956118"/>
                  <a:pt x="17579570" y="4957586"/>
                  <a:pt x="17575916" y="4958565"/>
                </a:cubicBezTo>
                <a:cubicBezTo>
                  <a:pt x="17572262" y="4959544"/>
                  <a:pt x="17571418" y="4963686"/>
                  <a:pt x="17573376" y="4970990"/>
                </a:cubicBezTo>
                <a:lnTo>
                  <a:pt x="17565352" y="4984884"/>
                </a:lnTo>
                <a:lnTo>
                  <a:pt x="17623078" y="4981161"/>
                </a:lnTo>
                <a:cubicBezTo>
                  <a:pt x="17641600" y="4991857"/>
                  <a:pt x="17650862" y="4997204"/>
                  <a:pt x="17650862" y="4997204"/>
                </a:cubicBezTo>
                <a:lnTo>
                  <a:pt x="17593138" y="5000926"/>
                </a:lnTo>
                <a:cubicBezTo>
                  <a:pt x="17585834" y="5002883"/>
                  <a:pt x="17574390" y="5003993"/>
                  <a:pt x="17558800" y="5004255"/>
                </a:cubicBezTo>
                <a:cubicBezTo>
                  <a:pt x="17543212" y="5004519"/>
                  <a:pt x="17530786" y="5001975"/>
                  <a:pt x="17521526" y="4996627"/>
                </a:cubicBezTo>
                <a:lnTo>
                  <a:pt x="17507628" y="4988607"/>
                </a:lnTo>
                <a:cubicBezTo>
                  <a:pt x="17522238" y="4984692"/>
                  <a:pt x="17529544" y="4982735"/>
                  <a:pt x="17529544" y="4982735"/>
                </a:cubicBezTo>
                <a:cubicBezTo>
                  <a:pt x="17527586" y="4975430"/>
                  <a:pt x="17524292" y="4970440"/>
                  <a:pt x="17519660" y="4967768"/>
                </a:cubicBezTo>
                <a:cubicBezTo>
                  <a:pt x="17515030" y="4965093"/>
                  <a:pt x="17516368" y="4962778"/>
                  <a:pt x="17523672" y="4960821"/>
                </a:cubicBezTo>
                <a:lnTo>
                  <a:pt x="17501756" y="4966693"/>
                </a:lnTo>
                <a:cubicBezTo>
                  <a:pt x="17494454" y="4968650"/>
                  <a:pt x="17488486" y="4968291"/>
                  <a:pt x="17483854" y="4965617"/>
                </a:cubicBezTo>
                <a:cubicBezTo>
                  <a:pt x="17479222" y="4962944"/>
                  <a:pt x="17476906" y="4961608"/>
                  <a:pt x="17476906" y="4961608"/>
                </a:cubicBezTo>
                <a:lnTo>
                  <a:pt x="17487866" y="4958671"/>
                </a:lnTo>
                <a:cubicBezTo>
                  <a:pt x="17485908" y="4951367"/>
                  <a:pt x="17481276" y="4948692"/>
                  <a:pt x="17473970" y="4950650"/>
                </a:cubicBezTo>
                <a:cubicBezTo>
                  <a:pt x="17466668" y="4952607"/>
                  <a:pt x="17460342" y="4958217"/>
                  <a:pt x="17454994" y="4967479"/>
                </a:cubicBezTo>
                <a:cubicBezTo>
                  <a:pt x="17454994" y="4967479"/>
                  <a:pt x="17451340" y="4968458"/>
                  <a:pt x="17444036" y="4970415"/>
                </a:cubicBezTo>
                <a:cubicBezTo>
                  <a:pt x="17434774" y="4965068"/>
                  <a:pt x="17431122" y="4966046"/>
                  <a:pt x="17433080" y="4973351"/>
                </a:cubicBezTo>
                <a:lnTo>
                  <a:pt x="17446972" y="4981373"/>
                </a:lnTo>
                <a:lnTo>
                  <a:pt x="17460864" y="4989393"/>
                </a:lnTo>
                <a:lnTo>
                  <a:pt x="17425056" y="4987245"/>
                </a:lnTo>
                <a:lnTo>
                  <a:pt x="17414100" y="4990180"/>
                </a:lnTo>
                <a:cubicBezTo>
                  <a:pt x="17416058" y="4997485"/>
                  <a:pt x="17415210" y="5001626"/>
                  <a:pt x="17411556" y="5002605"/>
                </a:cubicBezTo>
                <a:cubicBezTo>
                  <a:pt x="17407906" y="5003583"/>
                  <a:pt x="17406568" y="5005900"/>
                  <a:pt x="17407548" y="5009551"/>
                </a:cubicBezTo>
                <a:cubicBezTo>
                  <a:pt x="17408526" y="5013205"/>
                  <a:pt x="17398058" y="5017966"/>
                  <a:pt x="17376142" y="5023838"/>
                </a:cubicBezTo>
                <a:cubicBezTo>
                  <a:pt x="17368838" y="5025796"/>
                  <a:pt x="17359706" y="5028242"/>
                  <a:pt x="17348750" y="5031178"/>
                </a:cubicBezTo>
                <a:cubicBezTo>
                  <a:pt x="17337792" y="5034115"/>
                  <a:pt x="17332312" y="5035583"/>
                  <a:pt x="17332312" y="5035583"/>
                </a:cubicBezTo>
                <a:cubicBezTo>
                  <a:pt x="17299178" y="5028802"/>
                  <a:pt x="17275306" y="5027370"/>
                  <a:pt x="17260698" y="5031284"/>
                </a:cubicBezTo>
                <a:cubicBezTo>
                  <a:pt x="17260698" y="5031284"/>
                  <a:pt x="17252414" y="5029587"/>
                  <a:pt x="17235850" y="5026198"/>
                </a:cubicBezTo>
                <a:cubicBezTo>
                  <a:pt x="17235850" y="5026198"/>
                  <a:pt x="17231704" y="5025352"/>
                  <a:pt x="17223422" y="5023656"/>
                </a:cubicBezTo>
                <a:cubicBezTo>
                  <a:pt x="17215138" y="5021960"/>
                  <a:pt x="17210998" y="5021113"/>
                  <a:pt x="17210998" y="5021113"/>
                </a:cubicBezTo>
                <a:lnTo>
                  <a:pt x="17189084" y="5026985"/>
                </a:lnTo>
                <a:lnTo>
                  <a:pt x="17164232" y="5021900"/>
                </a:lnTo>
                <a:cubicBezTo>
                  <a:pt x="17142318" y="5027772"/>
                  <a:pt x="17118444" y="5026340"/>
                  <a:pt x="17092616" y="5017602"/>
                </a:cubicBezTo>
                <a:lnTo>
                  <a:pt x="17103574" y="5014666"/>
                </a:lnTo>
                <a:lnTo>
                  <a:pt x="17125490" y="5008793"/>
                </a:lnTo>
                <a:lnTo>
                  <a:pt x="17100638" y="5003709"/>
                </a:lnTo>
                <a:cubicBezTo>
                  <a:pt x="17091376" y="4998361"/>
                  <a:pt x="17083092" y="4996666"/>
                  <a:pt x="17075786" y="4998623"/>
                </a:cubicBezTo>
                <a:lnTo>
                  <a:pt x="17026086" y="4988452"/>
                </a:lnTo>
                <a:cubicBezTo>
                  <a:pt x="17026086" y="4988452"/>
                  <a:pt x="17035706" y="4987831"/>
                  <a:pt x="17054946" y="4986591"/>
                </a:cubicBezTo>
                <a:cubicBezTo>
                  <a:pt x="17074188" y="4985351"/>
                  <a:pt x="17086482" y="4980098"/>
                  <a:pt x="17091828" y="4970836"/>
                </a:cubicBezTo>
                <a:cubicBezTo>
                  <a:pt x="17124440" y="4946440"/>
                  <a:pt x="17136962" y="4927427"/>
                  <a:pt x="17129392" y="4913797"/>
                </a:cubicBezTo>
                <a:cubicBezTo>
                  <a:pt x="17121828" y="4900164"/>
                  <a:pt x="17087844" y="4897525"/>
                  <a:pt x="17027450" y="4905880"/>
                </a:cubicBezTo>
                <a:cubicBezTo>
                  <a:pt x="17010882" y="4902490"/>
                  <a:pt x="16998946" y="4901773"/>
                  <a:pt x="16991640" y="4903730"/>
                </a:cubicBezTo>
                <a:cubicBezTo>
                  <a:pt x="16984336" y="4905688"/>
                  <a:pt x="16974716" y="4906309"/>
                  <a:pt x="16962780" y="4905590"/>
                </a:cubicBezTo>
                <a:cubicBezTo>
                  <a:pt x="16950846" y="4904875"/>
                  <a:pt x="16941224" y="4905496"/>
                  <a:pt x="16933918" y="4907454"/>
                </a:cubicBezTo>
                <a:lnTo>
                  <a:pt x="16909068" y="4902367"/>
                </a:lnTo>
                <a:lnTo>
                  <a:pt x="16862302" y="4903155"/>
                </a:lnTo>
                <a:cubicBezTo>
                  <a:pt x="16862302" y="4903155"/>
                  <a:pt x="16859990" y="4901818"/>
                  <a:pt x="16855356" y="4899143"/>
                </a:cubicBezTo>
                <a:lnTo>
                  <a:pt x="16853880" y="4898291"/>
                </a:lnTo>
                <a:lnTo>
                  <a:pt x="16822010" y="4897779"/>
                </a:lnTo>
                <a:cubicBezTo>
                  <a:pt x="16814798" y="4900055"/>
                  <a:pt x="16803412" y="4901666"/>
                  <a:pt x="16787850" y="4902613"/>
                </a:cubicBezTo>
                <a:lnTo>
                  <a:pt x="16749488" y="4905959"/>
                </a:lnTo>
                <a:lnTo>
                  <a:pt x="16757816" y="4907664"/>
                </a:lnTo>
                <a:cubicBezTo>
                  <a:pt x="16757816" y="4907664"/>
                  <a:pt x="16761470" y="4906685"/>
                  <a:pt x="16768773" y="4904728"/>
                </a:cubicBezTo>
                <a:cubicBezTo>
                  <a:pt x="16776078" y="4902770"/>
                  <a:pt x="16780710" y="4905445"/>
                  <a:pt x="16782666" y="4912750"/>
                </a:cubicBezTo>
                <a:cubicBezTo>
                  <a:pt x="16784624" y="4920053"/>
                  <a:pt x="16801190" y="4923445"/>
                  <a:pt x="16832368" y="4922919"/>
                </a:cubicBezTo>
                <a:cubicBezTo>
                  <a:pt x="16854282" y="4917047"/>
                  <a:pt x="16881806" y="4917502"/>
                  <a:pt x="16914940" y="4924282"/>
                </a:cubicBezTo>
                <a:cubicBezTo>
                  <a:pt x="16922244" y="4922325"/>
                  <a:pt x="16930038" y="4922193"/>
                  <a:pt x="16938322" y="4923889"/>
                </a:cubicBezTo>
                <a:cubicBezTo>
                  <a:pt x="16946606" y="4925585"/>
                  <a:pt x="16954400" y="4925454"/>
                  <a:pt x="16961706" y="4923496"/>
                </a:cubicBezTo>
                <a:lnTo>
                  <a:pt x="17047216" y="4935816"/>
                </a:lnTo>
                <a:lnTo>
                  <a:pt x="17025298" y="4941688"/>
                </a:lnTo>
                <a:cubicBezTo>
                  <a:pt x="17010690" y="4945603"/>
                  <a:pt x="16991450" y="4946842"/>
                  <a:pt x="16967578" y="4945409"/>
                </a:cubicBezTo>
                <a:lnTo>
                  <a:pt x="16906920" y="4938176"/>
                </a:lnTo>
                <a:cubicBezTo>
                  <a:pt x="16904962" y="4930871"/>
                  <a:pt x="16898992" y="4930512"/>
                  <a:pt x="16889014" y="4937101"/>
                </a:cubicBezTo>
                <a:cubicBezTo>
                  <a:pt x="16879038" y="4943690"/>
                  <a:pt x="16869904" y="4946137"/>
                  <a:pt x="16861622" y="4944441"/>
                </a:cubicBezTo>
                <a:cubicBezTo>
                  <a:pt x="16853340" y="4942744"/>
                  <a:pt x="16839088" y="4940692"/>
                  <a:pt x="16818866" y="4938282"/>
                </a:cubicBezTo>
                <a:cubicBezTo>
                  <a:pt x="16798648" y="4935870"/>
                  <a:pt x="16788538" y="4934663"/>
                  <a:pt x="16788538" y="4934663"/>
                </a:cubicBezTo>
                <a:cubicBezTo>
                  <a:pt x="16781234" y="4936620"/>
                  <a:pt x="16775754" y="4938088"/>
                  <a:pt x="16772102" y="4939067"/>
                </a:cubicBezTo>
                <a:cubicBezTo>
                  <a:pt x="16768449" y="4940046"/>
                  <a:pt x="16761992" y="4937862"/>
                  <a:pt x="16752730" y="4932515"/>
                </a:cubicBezTo>
                <a:lnTo>
                  <a:pt x="16735975" y="4907138"/>
                </a:lnTo>
                <a:lnTo>
                  <a:pt x="16735754" y="4907158"/>
                </a:lnTo>
                <a:cubicBezTo>
                  <a:pt x="16716588" y="4909241"/>
                  <a:pt x="16701025" y="4910187"/>
                  <a:pt x="16689071" y="4909996"/>
                </a:cubicBezTo>
                <a:cubicBezTo>
                  <a:pt x="16677115" y="4909804"/>
                  <a:pt x="16667531" y="4910846"/>
                  <a:pt x="16660319" y="4913122"/>
                </a:cubicBezTo>
                <a:lnTo>
                  <a:pt x="16652915" y="4927355"/>
                </a:lnTo>
                <a:lnTo>
                  <a:pt x="16640912" y="4921110"/>
                </a:lnTo>
                <a:lnTo>
                  <a:pt x="16645307" y="4926067"/>
                </a:lnTo>
                <a:lnTo>
                  <a:pt x="16623392" y="4931939"/>
                </a:lnTo>
                <a:cubicBezTo>
                  <a:pt x="16616087" y="4933897"/>
                  <a:pt x="16613282" y="4930733"/>
                  <a:pt x="16614980" y="4922448"/>
                </a:cubicBezTo>
                <a:lnTo>
                  <a:pt x="16593798" y="4919923"/>
                </a:lnTo>
                <a:lnTo>
                  <a:pt x="16556129" y="4922213"/>
                </a:lnTo>
                <a:cubicBezTo>
                  <a:pt x="16556129" y="4922213"/>
                  <a:pt x="16554327" y="4922780"/>
                  <a:pt x="16550720" y="4923919"/>
                </a:cubicBezTo>
                <a:lnTo>
                  <a:pt x="16546414" y="4919475"/>
                </a:lnTo>
                <a:lnTo>
                  <a:pt x="16537883" y="4919620"/>
                </a:lnTo>
                <a:lnTo>
                  <a:pt x="16531072" y="4918225"/>
                </a:lnTo>
                <a:lnTo>
                  <a:pt x="16520262" y="4921637"/>
                </a:lnTo>
                <a:lnTo>
                  <a:pt x="16509445" y="4925052"/>
                </a:lnTo>
                <a:cubicBezTo>
                  <a:pt x="16509445" y="4925052"/>
                  <a:pt x="16503467" y="4924956"/>
                  <a:pt x="16491510" y="4924763"/>
                </a:cubicBezTo>
                <a:cubicBezTo>
                  <a:pt x="16479554" y="4924572"/>
                  <a:pt x="16465797" y="4924948"/>
                  <a:pt x="16450234" y="4925895"/>
                </a:cubicBezTo>
                <a:cubicBezTo>
                  <a:pt x="16434672" y="4926841"/>
                  <a:pt x="16422148" y="4924846"/>
                  <a:pt x="16412660" y="4919911"/>
                </a:cubicBezTo>
                <a:lnTo>
                  <a:pt x="16405254" y="4934142"/>
                </a:lnTo>
                <a:cubicBezTo>
                  <a:pt x="16398045" y="4936418"/>
                  <a:pt x="16394437" y="4937557"/>
                  <a:pt x="16394437" y="4937557"/>
                </a:cubicBezTo>
                <a:lnTo>
                  <a:pt x="16380206" y="4930151"/>
                </a:lnTo>
                <a:lnTo>
                  <a:pt x="16276018" y="4939243"/>
                </a:lnTo>
                <a:lnTo>
                  <a:pt x="16157595" y="4940930"/>
                </a:lnTo>
                <a:lnTo>
                  <a:pt x="16161011" y="4951747"/>
                </a:lnTo>
                <a:cubicBezTo>
                  <a:pt x="16153799" y="4954023"/>
                  <a:pt x="16146609" y="4954806"/>
                  <a:pt x="16139447" y="4954092"/>
                </a:cubicBezTo>
                <a:lnTo>
                  <a:pt x="16127547" y="4950413"/>
                </a:lnTo>
                <a:lnTo>
                  <a:pt x="16118027" y="4947470"/>
                </a:lnTo>
                <a:cubicBezTo>
                  <a:pt x="16103795" y="4940066"/>
                  <a:pt x="16088330" y="4935036"/>
                  <a:pt x="16071628" y="4932374"/>
                </a:cubicBezTo>
                <a:cubicBezTo>
                  <a:pt x="16049994" y="4939202"/>
                  <a:pt x="16034999" y="4941951"/>
                  <a:pt x="16026651" y="4940622"/>
                </a:cubicBezTo>
                <a:lnTo>
                  <a:pt x="16025291" y="4939527"/>
                </a:lnTo>
                <a:lnTo>
                  <a:pt x="16015446" y="4942165"/>
                </a:lnTo>
                <a:lnTo>
                  <a:pt x="16004489" y="4945101"/>
                </a:lnTo>
                <a:lnTo>
                  <a:pt x="16012512" y="4931208"/>
                </a:lnTo>
                <a:lnTo>
                  <a:pt x="16021135" y="4936188"/>
                </a:lnTo>
                <a:lnTo>
                  <a:pt x="16010713" y="4927810"/>
                </a:lnTo>
                <a:lnTo>
                  <a:pt x="15974845" y="4927232"/>
                </a:lnTo>
                <a:cubicBezTo>
                  <a:pt x="15967632" y="4929510"/>
                  <a:pt x="15953305" y="4928083"/>
                  <a:pt x="15931862" y="4922955"/>
                </a:cubicBezTo>
                <a:cubicBezTo>
                  <a:pt x="15910419" y="4917827"/>
                  <a:pt x="15892483" y="4917541"/>
                  <a:pt x="15878058" y="4922092"/>
                </a:cubicBezTo>
                <a:lnTo>
                  <a:pt x="15850566" y="4925081"/>
                </a:lnTo>
                <a:lnTo>
                  <a:pt x="15858323" y="4925546"/>
                </a:lnTo>
                <a:cubicBezTo>
                  <a:pt x="15858323" y="4925546"/>
                  <a:pt x="15862463" y="4926394"/>
                  <a:pt x="15870748" y="4928090"/>
                </a:cubicBezTo>
                <a:cubicBezTo>
                  <a:pt x="15879030" y="4929786"/>
                  <a:pt x="15885000" y="4930143"/>
                  <a:pt x="15888650" y="4929165"/>
                </a:cubicBezTo>
                <a:cubicBezTo>
                  <a:pt x="15892305" y="4928185"/>
                  <a:pt x="15895956" y="4927207"/>
                  <a:pt x="15899611" y="4926228"/>
                </a:cubicBezTo>
                <a:cubicBezTo>
                  <a:pt x="15903261" y="4925250"/>
                  <a:pt x="15906066" y="4928413"/>
                  <a:pt x="15908023" y="4935717"/>
                </a:cubicBezTo>
                <a:lnTo>
                  <a:pt x="15897066" y="4938653"/>
                </a:lnTo>
                <a:cubicBezTo>
                  <a:pt x="15897066" y="4938653"/>
                  <a:pt x="15892924" y="4937806"/>
                  <a:pt x="15884642" y="4936111"/>
                </a:cubicBezTo>
                <a:cubicBezTo>
                  <a:pt x="15876358" y="4934415"/>
                  <a:pt x="15864910" y="4935526"/>
                  <a:pt x="15850301" y="4939440"/>
                </a:cubicBezTo>
                <a:cubicBezTo>
                  <a:pt x="15826431" y="4938007"/>
                  <a:pt x="15804872" y="4937911"/>
                  <a:pt x="15785632" y="4939152"/>
                </a:cubicBezTo>
                <a:lnTo>
                  <a:pt x="15761969" y="4935743"/>
                </a:lnTo>
                <a:lnTo>
                  <a:pt x="15806646" y="4943175"/>
                </a:lnTo>
                <a:cubicBezTo>
                  <a:pt x="15815910" y="4948521"/>
                  <a:pt x="15824192" y="4950218"/>
                  <a:pt x="15831498" y="4948261"/>
                </a:cubicBezTo>
                <a:cubicBezTo>
                  <a:pt x="15831498" y="4948261"/>
                  <a:pt x="15835148" y="4947282"/>
                  <a:pt x="15842454" y="4945325"/>
                </a:cubicBezTo>
                <a:lnTo>
                  <a:pt x="15851872" y="4950763"/>
                </a:lnTo>
                <a:lnTo>
                  <a:pt x="15853236" y="4950397"/>
                </a:lnTo>
                <a:cubicBezTo>
                  <a:pt x="15867846" y="4946483"/>
                  <a:pt x="15885262" y="4945731"/>
                  <a:pt x="15905483" y="4948143"/>
                </a:cubicBezTo>
                <a:cubicBezTo>
                  <a:pt x="15925701" y="4950553"/>
                  <a:pt x="15939462" y="4950781"/>
                  <a:pt x="15946767" y="4948824"/>
                </a:cubicBezTo>
                <a:lnTo>
                  <a:pt x="15971617" y="4953908"/>
                </a:lnTo>
                <a:lnTo>
                  <a:pt x="15983148" y="4954602"/>
                </a:lnTo>
                <a:lnTo>
                  <a:pt x="15985684" y="4953922"/>
                </a:lnTo>
                <a:lnTo>
                  <a:pt x="15991439" y="4955100"/>
                </a:lnTo>
                <a:lnTo>
                  <a:pt x="16007425" y="4956059"/>
                </a:lnTo>
                <a:lnTo>
                  <a:pt x="16002534" y="4957370"/>
                </a:lnTo>
                <a:lnTo>
                  <a:pt x="16010535" y="4959007"/>
                </a:lnTo>
                <a:lnTo>
                  <a:pt x="15999579" y="4961942"/>
                </a:lnTo>
                <a:lnTo>
                  <a:pt x="15977666" y="4967814"/>
                </a:lnTo>
                <a:lnTo>
                  <a:pt x="15976720" y="4964286"/>
                </a:lnTo>
                <a:lnTo>
                  <a:pt x="15974554" y="4964867"/>
                </a:lnTo>
                <a:cubicBezTo>
                  <a:pt x="15959943" y="4968782"/>
                  <a:pt x="15951662" y="4967085"/>
                  <a:pt x="15949704" y="4959780"/>
                </a:cubicBezTo>
                <a:lnTo>
                  <a:pt x="15905874" y="4971524"/>
                </a:lnTo>
                <a:cubicBezTo>
                  <a:pt x="15893221" y="4982745"/>
                  <a:pt x="15886895" y="4988355"/>
                  <a:pt x="15886895" y="4988355"/>
                </a:cubicBezTo>
                <a:cubicBezTo>
                  <a:pt x="15905419" y="4999050"/>
                  <a:pt x="15947554" y="4995590"/>
                  <a:pt x="16013297" y="4977974"/>
                </a:cubicBezTo>
                <a:cubicBezTo>
                  <a:pt x="16020602" y="4976017"/>
                  <a:pt x="16025233" y="4978689"/>
                  <a:pt x="16027191" y="4985994"/>
                </a:cubicBezTo>
                <a:cubicBezTo>
                  <a:pt x="16033063" y="5007909"/>
                  <a:pt x="16040142" y="5019712"/>
                  <a:pt x="16048424" y="5021408"/>
                </a:cubicBezTo>
                <a:cubicBezTo>
                  <a:pt x="16056706" y="5023106"/>
                  <a:pt x="16063164" y="5025289"/>
                  <a:pt x="16067796" y="5027962"/>
                </a:cubicBezTo>
                <a:cubicBezTo>
                  <a:pt x="16072426" y="5030637"/>
                  <a:pt x="16077416" y="5027341"/>
                  <a:pt x="16082764" y="5018080"/>
                </a:cubicBezTo>
                <a:lnTo>
                  <a:pt x="16104679" y="5012208"/>
                </a:lnTo>
                <a:cubicBezTo>
                  <a:pt x="16097374" y="5014165"/>
                  <a:pt x="16094700" y="5018795"/>
                  <a:pt x="16096658" y="5026100"/>
                </a:cubicBezTo>
                <a:cubicBezTo>
                  <a:pt x="16101287" y="5028776"/>
                  <a:pt x="16104761" y="5030780"/>
                  <a:pt x="16107078" y="5032117"/>
                </a:cubicBezTo>
                <a:lnTo>
                  <a:pt x="16108566" y="5032977"/>
                </a:lnTo>
                <a:lnTo>
                  <a:pt x="16030915" y="5043716"/>
                </a:lnTo>
                <a:cubicBezTo>
                  <a:pt x="16021651" y="5038369"/>
                  <a:pt x="16006063" y="5038632"/>
                  <a:pt x="15984148" y="5044504"/>
                </a:cubicBezTo>
                <a:cubicBezTo>
                  <a:pt x="15976843" y="5046462"/>
                  <a:pt x="15965395" y="5047572"/>
                  <a:pt x="15949810" y="5047832"/>
                </a:cubicBezTo>
                <a:cubicBezTo>
                  <a:pt x="15934221" y="5048094"/>
                  <a:pt x="15921795" y="5045553"/>
                  <a:pt x="15912534" y="5040205"/>
                </a:cubicBezTo>
                <a:cubicBezTo>
                  <a:pt x="15881358" y="5040729"/>
                  <a:pt x="15862114" y="5041970"/>
                  <a:pt x="15854811" y="5043927"/>
                </a:cubicBezTo>
                <a:cubicBezTo>
                  <a:pt x="15854811" y="5043927"/>
                  <a:pt x="15851159" y="5044905"/>
                  <a:pt x="15843853" y="5046863"/>
                </a:cubicBezTo>
                <a:cubicBezTo>
                  <a:pt x="15836549" y="5048820"/>
                  <a:pt x="15828264" y="5047126"/>
                  <a:pt x="15819002" y="5041778"/>
                </a:cubicBezTo>
                <a:cubicBezTo>
                  <a:pt x="15804392" y="5045693"/>
                  <a:pt x="15776870" y="5045238"/>
                  <a:pt x="15736430" y="5040415"/>
                </a:cubicBezTo>
                <a:lnTo>
                  <a:pt x="15675773" y="5033180"/>
                </a:lnTo>
                <a:cubicBezTo>
                  <a:pt x="15668468" y="5035137"/>
                  <a:pt x="15662989" y="5036605"/>
                  <a:pt x="15659336" y="5037584"/>
                </a:cubicBezTo>
                <a:cubicBezTo>
                  <a:pt x="15655684" y="5038562"/>
                  <a:pt x="15650204" y="5040031"/>
                  <a:pt x="15642900" y="5041988"/>
                </a:cubicBezTo>
                <a:cubicBezTo>
                  <a:pt x="15613682" y="5049817"/>
                  <a:pt x="15577873" y="5047669"/>
                  <a:pt x="15535478" y="5035540"/>
                </a:cubicBezTo>
                <a:cubicBezTo>
                  <a:pt x="15535478" y="5035540"/>
                  <a:pt x="15529998" y="5037009"/>
                  <a:pt x="15519040" y="5039945"/>
                </a:cubicBezTo>
                <a:cubicBezTo>
                  <a:pt x="15508084" y="5042880"/>
                  <a:pt x="15501625" y="5040698"/>
                  <a:pt x="15499667" y="5033393"/>
                </a:cubicBezTo>
                <a:cubicBezTo>
                  <a:pt x="15497710" y="5026087"/>
                  <a:pt x="15493081" y="5023412"/>
                  <a:pt x="15485776" y="5025369"/>
                </a:cubicBezTo>
                <a:lnTo>
                  <a:pt x="15474818" y="5028306"/>
                </a:lnTo>
                <a:cubicBezTo>
                  <a:pt x="15472863" y="5021002"/>
                  <a:pt x="15459098" y="5020775"/>
                  <a:pt x="15433532" y="5027625"/>
                </a:cubicBezTo>
                <a:cubicBezTo>
                  <a:pt x="15407965" y="5034476"/>
                  <a:pt x="15395181" y="5037901"/>
                  <a:pt x="15395181" y="5037901"/>
                </a:cubicBezTo>
                <a:lnTo>
                  <a:pt x="15331587" y="5019710"/>
                </a:lnTo>
                <a:cubicBezTo>
                  <a:pt x="15331587" y="5019710"/>
                  <a:pt x="15317826" y="5019482"/>
                  <a:pt x="15290301" y="5019027"/>
                </a:cubicBezTo>
                <a:cubicBezTo>
                  <a:pt x="15262778" y="5018574"/>
                  <a:pt x="15241709" y="5020304"/>
                  <a:pt x="15227099" y="5024219"/>
                </a:cubicBezTo>
                <a:cubicBezTo>
                  <a:pt x="15040040" y="5027364"/>
                  <a:pt x="14933595" y="5024570"/>
                  <a:pt x="14907767" y="5015832"/>
                </a:cubicBezTo>
                <a:lnTo>
                  <a:pt x="14858065" y="5005662"/>
                </a:lnTo>
                <a:cubicBezTo>
                  <a:pt x="14834193" y="5004229"/>
                  <a:pt x="14818604" y="5004492"/>
                  <a:pt x="14811299" y="5006449"/>
                </a:cubicBezTo>
                <a:cubicBezTo>
                  <a:pt x="14809342" y="4999145"/>
                  <a:pt x="14806538" y="4995980"/>
                  <a:pt x="14802884" y="4996959"/>
                </a:cubicBezTo>
                <a:cubicBezTo>
                  <a:pt x="14799234" y="4997937"/>
                  <a:pt x="14793753" y="4999405"/>
                  <a:pt x="14786448" y="5001363"/>
                </a:cubicBezTo>
                <a:cubicBezTo>
                  <a:pt x="14771838" y="5005277"/>
                  <a:pt x="14706681" y="5003164"/>
                  <a:pt x="14590974" y="4995020"/>
                </a:cubicBezTo>
                <a:cubicBezTo>
                  <a:pt x="14533120" y="4990950"/>
                  <a:pt x="14486745" y="4987717"/>
                  <a:pt x="14451851" y="4985324"/>
                </a:cubicBezTo>
                <a:lnTo>
                  <a:pt x="14415606" y="4982916"/>
                </a:lnTo>
                <a:lnTo>
                  <a:pt x="14420524" y="4985754"/>
                </a:lnTo>
                <a:lnTo>
                  <a:pt x="14409567" y="4988690"/>
                </a:lnTo>
                <a:lnTo>
                  <a:pt x="14407880" y="4982403"/>
                </a:lnTo>
                <a:lnTo>
                  <a:pt x="14381608" y="4980657"/>
                </a:lnTo>
                <a:cubicBezTo>
                  <a:pt x="14379651" y="4973352"/>
                  <a:pt x="14372702" y="4969341"/>
                  <a:pt x="14360765" y="4968626"/>
                </a:cubicBezTo>
                <a:cubicBezTo>
                  <a:pt x="14348832" y="4967908"/>
                  <a:pt x="14339210" y="4968529"/>
                  <a:pt x="14331904" y="4970486"/>
                </a:cubicBezTo>
                <a:cubicBezTo>
                  <a:pt x="14243723" y="4962797"/>
                  <a:pt x="14191346" y="4957259"/>
                  <a:pt x="14174781" y="4953868"/>
                </a:cubicBezTo>
                <a:cubicBezTo>
                  <a:pt x="14165517" y="4948521"/>
                  <a:pt x="14157724" y="4948651"/>
                  <a:pt x="14151398" y="4954261"/>
                </a:cubicBezTo>
                <a:cubicBezTo>
                  <a:pt x="14145072" y="4959871"/>
                  <a:pt x="14141419" y="4960850"/>
                  <a:pt x="14140440" y="4957197"/>
                </a:cubicBezTo>
                <a:cubicBezTo>
                  <a:pt x="14139461" y="4953544"/>
                  <a:pt x="14135320" y="4952697"/>
                  <a:pt x="14128016" y="4954654"/>
                </a:cubicBezTo>
                <a:cubicBezTo>
                  <a:pt x="14120712" y="4956611"/>
                  <a:pt x="14090382" y="4952995"/>
                  <a:pt x="14037027" y="4943803"/>
                </a:cubicBezTo>
                <a:lnTo>
                  <a:pt x="13972413" y="4936590"/>
                </a:lnTo>
                <a:lnTo>
                  <a:pt x="13889960" y="4934144"/>
                </a:lnTo>
                <a:cubicBezTo>
                  <a:pt x="13846850" y="4933952"/>
                  <a:pt x="13819811" y="4935324"/>
                  <a:pt x="13808855" y="4938259"/>
                </a:cubicBezTo>
                <a:lnTo>
                  <a:pt x="13803982" y="4938732"/>
                </a:lnTo>
                <a:lnTo>
                  <a:pt x="13807227" y="4949011"/>
                </a:lnTo>
                <a:cubicBezTo>
                  <a:pt x="13807227" y="4949011"/>
                  <a:pt x="13802482" y="4946545"/>
                  <a:pt x="13792993" y="4941609"/>
                </a:cubicBezTo>
                <a:lnTo>
                  <a:pt x="13792439" y="4939850"/>
                </a:lnTo>
                <a:lnTo>
                  <a:pt x="13774515" y="4941588"/>
                </a:lnTo>
                <a:cubicBezTo>
                  <a:pt x="13766232" y="4939894"/>
                  <a:pt x="13761110" y="4935394"/>
                  <a:pt x="13759153" y="4928089"/>
                </a:cubicBezTo>
                <a:cubicBezTo>
                  <a:pt x="13751850" y="4930046"/>
                  <a:pt x="13748198" y="4931024"/>
                  <a:pt x="13748198" y="4931024"/>
                </a:cubicBezTo>
                <a:lnTo>
                  <a:pt x="13738370" y="4925351"/>
                </a:lnTo>
                <a:lnTo>
                  <a:pt x="13703790" y="4930244"/>
                </a:lnTo>
                <a:lnTo>
                  <a:pt x="13681215" y="4926647"/>
                </a:lnTo>
                <a:lnTo>
                  <a:pt x="13678283" y="4926696"/>
                </a:lnTo>
                <a:lnTo>
                  <a:pt x="13660518" y="4943900"/>
                </a:lnTo>
                <a:lnTo>
                  <a:pt x="13624650" y="4943324"/>
                </a:lnTo>
                <a:lnTo>
                  <a:pt x="13571137" y="4924526"/>
                </a:lnTo>
                <a:cubicBezTo>
                  <a:pt x="13571137" y="4924526"/>
                  <a:pt x="13567533" y="4925664"/>
                  <a:pt x="13560319" y="4927939"/>
                </a:cubicBezTo>
                <a:lnTo>
                  <a:pt x="13527865" y="4938182"/>
                </a:lnTo>
                <a:lnTo>
                  <a:pt x="13523950" y="4943052"/>
                </a:lnTo>
                <a:lnTo>
                  <a:pt x="13528266" y="4942980"/>
                </a:lnTo>
                <a:lnTo>
                  <a:pt x="13520243" y="4956873"/>
                </a:lnTo>
                <a:lnTo>
                  <a:pt x="13496791" y="4963157"/>
                </a:lnTo>
                <a:lnTo>
                  <a:pt x="13491424" y="4973474"/>
                </a:lnTo>
                <a:lnTo>
                  <a:pt x="13488842" y="4965287"/>
                </a:lnTo>
                <a:lnTo>
                  <a:pt x="13487374" y="4965680"/>
                </a:lnTo>
                <a:cubicBezTo>
                  <a:pt x="13492720" y="4956419"/>
                  <a:pt x="13491739" y="4952767"/>
                  <a:pt x="13484436" y="4954724"/>
                </a:cubicBezTo>
                <a:lnTo>
                  <a:pt x="13483285" y="4950429"/>
                </a:lnTo>
                <a:lnTo>
                  <a:pt x="13455844" y="4954965"/>
                </a:lnTo>
                <a:cubicBezTo>
                  <a:pt x="13443890" y="4954772"/>
                  <a:pt x="13434305" y="4955815"/>
                  <a:pt x="13427093" y="4958090"/>
                </a:cubicBezTo>
                <a:lnTo>
                  <a:pt x="13415107" y="4945714"/>
                </a:lnTo>
                <a:lnTo>
                  <a:pt x="13398928" y="4942402"/>
                </a:lnTo>
                <a:lnTo>
                  <a:pt x="13391790" y="4940943"/>
                </a:lnTo>
                <a:lnTo>
                  <a:pt x="13362761" y="4942709"/>
                </a:lnTo>
                <a:cubicBezTo>
                  <a:pt x="13355546" y="4944984"/>
                  <a:pt x="13348338" y="4947260"/>
                  <a:pt x="13341126" y="4949536"/>
                </a:cubicBezTo>
                <a:lnTo>
                  <a:pt x="13331047" y="4935640"/>
                </a:lnTo>
                <a:lnTo>
                  <a:pt x="13327311" y="4938106"/>
                </a:lnTo>
                <a:lnTo>
                  <a:pt x="13318089" y="4937552"/>
                </a:lnTo>
                <a:lnTo>
                  <a:pt x="13326894" y="4942132"/>
                </a:lnTo>
                <a:cubicBezTo>
                  <a:pt x="13329170" y="4949344"/>
                  <a:pt x="13330307" y="4952951"/>
                  <a:pt x="13330307" y="4952951"/>
                </a:cubicBezTo>
                <a:lnTo>
                  <a:pt x="13272805" y="4959202"/>
                </a:lnTo>
                <a:cubicBezTo>
                  <a:pt x="13272805" y="4959202"/>
                  <a:pt x="13267395" y="4960909"/>
                  <a:pt x="13256575" y="4964322"/>
                </a:cubicBezTo>
                <a:cubicBezTo>
                  <a:pt x="13245759" y="4967737"/>
                  <a:pt x="13239212" y="4965839"/>
                  <a:pt x="13236935" y="4958627"/>
                </a:cubicBezTo>
                <a:cubicBezTo>
                  <a:pt x="13236935" y="4958627"/>
                  <a:pt x="13234564" y="4957392"/>
                  <a:pt x="13229820" y="4954923"/>
                </a:cubicBezTo>
                <a:lnTo>
                  <a:pt x="13221226" y="4954786"/>
                </a:lnTo>
                <a:lnTo>
                  <a:pt x="13214803" y="4956507"/>
                </a:lnTo>
                <a:lnTo>
                  <a:pt x="13209759" y="4954297"/>
                </a:lnTo>
                <a:lnTo>
                  <a:pt x="13186836" y="4950647"/>
                </a:lnTo>
                <a:cubicBezTo>
                  <a:pt x="13167860" y="4940775"/>
                  <a:pt x="13155902" y="4940582"/>
                  <a:pt x="13150969" y="4950071"/>
                </a:cubicBezTo>
                <a:lnTo>
                  <a:pt x="13100870" y="4942092"/>
                </a:lnTo>
                <a:cubicBezTo>
                  <a:pt x="13100870" y="4942092"/>
                  <a:pt x="13104474" y="4940954"/>
                  <a:pt x="13111688" y="4938678"/>
                </a:cubicBezTo>
                <a:cubicBezTo>
                  <a:pt x="13109410" y="4931464"/>
                  <a:pt x="13106469" y="4928428"/>
                  <a:pt x="13102862" y="4929566"/>
                </a:cubicBezTo>
                <a:lnTo>
                  <a:pt x="13102500" y="4931848"/>
                </a:lnTo>
                <a:lnTo>
                  <a:pt x="13104444" y="4939103"/>
                </a:lnTo>
                <a:lnTo>
                  <a:pt x="13101443" y="4938489"/>
                </a:lnTo>
                <a:lnTo>
                  <a:pt x="13100870" y="4942092"/>
                </a:lnTo>
                <a:cubicBezTo>
                  <a:pt x="13100870" y="4942092"/>
                  <a:pt x="13096694" y="4941426"/>
                  <a:pt x="13088345" y="4940097"/>
                </a:cubicBezTo>
                <a:cubicBezTo>
                  <a:pt x="13079994" y="4938766"/>
                  <a:pt x="13073351" y="4942844"/>
                  <a:pt x="13068415" y="4952334"/>
                </a:cubicBezTo>
                <a:cubicBezTo>
                  <a:pt x="13063480" y="4961822"/>
                  <a:pt x="13052663" y="4965235"/>
                  <a:pt x="13035962" y="4962575"/>
                </a:cubicBezTo>
                <a:lnTo>
                  <a:pt x="13018315" y="4944354"/>
                </a:lnTo>
                <a:cubicBezTo>
                  <a:pt x="13025528" y="4942077"/>
                  <a:pt x="13029700" y="4942743"/>
                  <a:pt x="13030841" y="4946350"/>
                </a:cubicBezTo>
                <a:lnTo>
                  <a:pt x="13029132" y="4940940"/>
                </a:lnTo>
                <a:cubicBezTo>
                  <a:pt x="13012434" y="4938281"/>
                  <a:pt x="13002850" y="4939322"/>
                  <a:pt x="13000384" y="4944066"/>
                </a:cubicBezTo>
                <a:cubicBezTo>
                  <a:pt x="12997914" y="4948809"/>
                  <a:pt x="12997819" y="4954787"/>
                  <a:pt x="13000094" y="4961999"/>
                </a:cubicBezTo>
                <a:lnTo>
                  <a:pt x="12928358" y="4960849"/>
                </a:lnTo>
                <a:lnTo>
                  <a:pt x="12892493" y="4960272"/>
                </a:lnTo>
                <a:lnTo>
                  <a:pt x="12856624" y="4959697"/>
                </a:lnTo>
                <a:cubicBezTo>
                  <a:pt x="12844476" y="4971461"/>
                  <a:pt x="12836696" y="4971933"/>
                  <a:pt x="12833281" y="4961115"/>
                </a:cubicBezTo>
                <a:cubicBezTo>
                  <a:pt x="12829867" y="4950298"/>
                  <a:pt x="12825124" y="4947830"/>
                  <a:pt x="12819049" y="4953713"/>
                </a:cubicBezTo>
                <a:cubicBezTo>
                  <a:pt x="12812976" y="4959593"/>
                  <a:pt x="12805762" y="4961870"/>
                  <a:pt x="12797413" y="4960541"/>
                </a:cubicBezTo>
                <a:cubicBezTo>
                  <a:pt x="12789063" y="4959210"/>
                  <a:pt x="12781282" y="4959685"/>
                  <a:pt x="12774071" y="4961960"/>
                </a:cubicBezTo>
                <a:lnTo>
                  <a:pt x="12758457" y="4961131"/>
                </a:lnTo>
                <a:lnTo>
                  <a:pt x="12758109" y="4961439"/>
                </a:lnTo>
                <a:lnTo>
                  <a:pt x="12757486" y="4961078"/>
                </a:lnTo>
                <a:lnTo>
                  <a:pt x="12725678" y="4959389"/>
                </a:lnTo>
                <a:cubicBezTo>
                  <a:pt x="12700630" y="4955399"/>
                  <a:pt x="12683265" y="4956914"/>
                  <a:pt x="12673584" y="4963934"/>
                </a:cubicBezTo>
                <a:cubicBezTo>
                  <a:pt x="12663906" y="4970954"/>
                  <a:pt x="12657262" y="4975034"/>
                  <a:pt x="12653655" y="4976172"/>
                </a:cubicBezTo>
                <a:cubicBezTo>
                  <a:pt x="12650050" y="4977309"/>
                  <a:pt x="12644072" y="4977214"/>
                  <a:pt x="12635722" y="4975882"/>
                </a:cubicBezTo>
                <a:cubicBezTo>
                  <a:pt x="12627372" y="4974553"/>
                  <a:pt x="12615984" y="4976166"/>
                  <a:pt x="12601560" y="4980717"/>
                </a:cubicBezTo>
                <a:cubicBezTo>
                  <a:pt x="12601560" y="4980717"/>
                  <a:pt x="12599189" y="4979482"/>
                  <a:pt x="12594444" y="4977014"/>
                </a:cubicBezTo>
                <a:cubicBezTo>
                  <a:pt x="12589703" y="4974545"/>
                  <a:pt x="12585525" y="4973882"/>
                  <a:pt x="12581920" y="4975019"/>
                </a:cubicBezTo>
                <a:cubicBezTo>
                  <a:pt x="12578315" y="4976157"/>
                  <a:pt x="12574708" y="4977295"/>
                  <a:pt x="12571104" y="4978433"/>
                </a:cubicBezTo>
                <a:cubicBezTo>
                  <a:pt x="12567497" y="4979571"/>
                  <a:pt x="12563890" y="4980710"/>
                  <a:pt x="12560284" y="4981846"/>
                </a:cubicBezTo>
                <a:cubicBezTo>
                  <a:pt x="12556678" y="4982985"/>
                  <a:pt x="12552503" y="4982321"/>
                  <a:pt x="12547761" y="4979854"/>
                </a:cubicBezTo>
                <a:cubicBezTo>
                  <a:pt x="12543016" y="4977385"/>
                  <a:pt x="12540643" y="4976152"/>
                  <a:pt x="12540643" y="4976152"/>
                </a:cubicBezTo>
                <a:cubicBezTo>
                  <a:pt x="12533431" y="4978427"/>
                  <a:pt x="12520243" y="4980607"/>
                  <a:pt x="12501073" y="4982691"/>
                </a:cubicBezTo>
                <a:cubicBezTo>
                  <a:pt x="12481907" y="4984776"/>
                  <a:pt x="12467579" y="4983350"/>
                  <a:pt x="12458092" y="4978413"/>
                </a:cubicBezTo>
                <a:cubicBezTo>
                  <a:pt x="12450878" y="4980690"/>
                  <a:pt x="12447274" y="4981828"/>
                  <a:pt x="12447274" y="4981828"/>
                </a:cubicBezTo>
                <a:lnTo>
                  <a:pt x="12411405" y="4981252"/>
                </a:lnTo>
                <a:cubicBezTo>
                  <a:pt x="12394705" y="4978592"/>
                  <a:pt x="12379142" y="4979539"/>
                  <a:pt x="12364719" y="4984090"/>
                </a:cubicBezTo>
                <a:cubicBezTo>
                  <a:pt x="12335870" y="4993195"/>
                  <a:pt x="12304747" y="4995085"/>
                  <a:pt x="12271348" y="4989767"/>
                </a:cubicBezTo>
                <a:cubicBezTo>
                  <a:pt x="12254649" y="4987106"/>
                  <a:pt x="12246298" y="4985777"/>
                  <a:pt x="12246298" y="4985777"/>
                </a:cubicBezTo>
                <a:cubicBezTo>
                  <a:pt x="12239087" y="4988053"/>
                  <a:pt x="12229502" y="4989094"/>
                  <a:pt x="12217548" y="4988903"/>
                </a:cubicBezTo>
                <a:cubicBezTo>
                  <a:pt x="12205592" y="4988711"/>
                  <a:pt x="12191834" y="4989088"/>
                  <a:pt x="12176270" y="4990034"/>
                </a:cubicBezTo>
                <a:cubicBezTo>
                  <a:pt x="12160709" y="4990979"/>
                  <a:pt x="12143345" y="4992496"/>
                  <a:pt x="12124176" y="4994580"/>
                </a:cubicBezTo>
                <a:cubicBezTo>
                  <a:pt x="12105008" y="4996664"/>
                  <a:pt x="12094288" y="4994100"/>
                  <a:pt x="12092011" y="4986887"/>
                </a:cubicBezTo>
                <a:lnTo>
                  <a:pt x="12066961" y="4982899"/>
                </a:lnTo>
                <a:cubicBezTo>
                  <a:pt x="12066961" y="4982899"/>
                  <a:pt x="12066391" y="4981096"/>
                  <a:pt x="12065252" y="4977489"/>
                </a:cubicBezTo>
                <a:cubicBezTo>
                  <a:pt x="12064115" y="4973884"/>
                  <a:pt x="12056335" y="4974358"/>
                  <a:pt x="12041910" y="4978910"/>
                </a:cubicBezTo>
                <a:cubicBezTo>
                  <a:pt x="12034698" y="4981186"/>
                  <a:pt x="12026349" y="4979855"/>
                  <a:pt x="12016860" y="4974918"/>
                </a:cubicBezTo>
                <a:lnTo>
                  <a:pt x="12002631" y="4967515"/>
                </a:lnTo>
                <a:lnTo>
                  <a:pt x="12002156" y="4967269"/>
                </a:lnTo>
                <a:lnTo>
                  <a:pt x="11995974" y="4966005"/>
                </a:lnTo>
                <a:lnTo>
                  <a:pt x="11964924" y="4969014"/>
                </a:lnTo>
                <a:lnTo>
                  <a:pt x="11955800" y="4979321"/>
                </a:lnTo>
                <a:cubicBezTo>
                  <a:pt x="11949822" y="4979225"/>
                  <a:pt x="11941522" y="4974906"/>
                  <a:pt x="11930894" y="4966364"/>
                </a:cubicBezTo>
                <a:cubicBezTo>
                  <a:pt x="11921405" y="4961427"/>
                  <a:pt x="11913058" y="4960098"/>
                  <a:pt x="11905846" y="4962374"/>
                </a:cubicBezTo>
                <a:cubicBezTo>
                  <a:pt x="11898632" y="4964651"/>
                  <a:pt x="11890851" y="4965124"/>
                  <a:pt x="11882503" y="4963792"/>
                </a:cubicBezTo>
                <a:cubicBezTo>
                  <a:pt x="11874152" y="4962462"/>
                  <a:pt x="11866372" y="4962935"/>
                  <a:pt x="11859158" y="4965213"/>
                </a:cubicBezTo>
                <a:cubicBezTo>
                  <a:pt x="11832969" y="4957617"/>
                  <a:pt x="11816272" y="4954956"/>
                  <a:pt x="11809061" y="4957233"/>
                </a:cubicBezTo>
                <a:lnTo>
                  <a:pt x="11787359" y="4949609"/>
                </a:lnTo>
                <a:lnTo>
                  <a:pt x="11772138" y="4947794"/>
                </a:lnTo>
                <a:lnTo>
                  <a:pt x="11772788" y="4949849"/>
                </a:lnTo>
                <a:lnTo>
                  <a:pt x="11767862" y="4947283"/>
                </a:lnTo>
                <a:lnTo>
                  <a:pt x="11736282" y="4943517"/>
                </a:lnTo>
                <a:lnTo>
                  <a:pt x="11694341" y="4951802"/>
                </a:lnTo>
                <a:cubicBezTo>
                  <a:pt x="11682384" y="4951612"/>
                  <a:pt x="11675270" y="4947909"/>
                  <a:pt x="11672992" y="4940698"/>
                </a:cubicBezTo>
                <a:cubicBezTo>
                  <a:pt x="11672992" y="4940698"/>
                  <a:pt x="11665780" y="4942972"/>
                  <a:pt x="11651357" y="4947526"/>
                </a:cubicBezTo>
                <a:cubicBezTo>
                  <a:pt x="11651357" y="4947526"/>
                  <a:pt x="11648984" y="4946291"/>
                  <a:pt x="11644244" y="4943824"/>
                </a:cubicBezTo>
                <a:lnTo>
                  <a:pt x="11641258" y="4943777"/>
                </a:lnTo>
                <a:lnTo>
                  <a:pt x="11629318" y="4947544"/>
                </a:lnTo>
                <a:lnTo>
                  <a:pt x="11593449" y="4946969"/>
                </a:lnTo>
                <a:lnTo>
                  <a:pt x="11591055" y="4939383"/>
                </a:lnTo>
                <a:lnTo>
                  <a:pt x="11583323" y="4939259"/>
                </a:lnTo>
                <a:cubicBezTo>
                  <a:pt x="11578580" y="4936789"/>
                  <a:pt x="11572602" y="4936695"/>
                  <a:pt x="11565388" y="4938970"/>
                </a:cubicBezTo>
                <a:cubicBezTo>
                  <a:pt x="11558176" y="4941247"/>
                  <a:pt x="11554572" y="4942384"/>
                  <a:pt x="11554572" y="4942384"/>
                </a:cubicBezTo>
                <a:cubicBezTo>
                  <a:pt x="11559507" y="4932897"/>
                  <a:pt x="11555997" y="4928058"/>
                  <a:pt x="11544042" y="4927865"/>
                </a:cubicBezTo>
                <a:lnTo>
                  <a:pt x="11539266" y="4928384"/>
                </a:lnTo>
                <a:lnTo>
                  <a:pt x="11529117" y="4931586"/>
                </a:lnTo>
                <a:lnTo>
                  <a:pt x="11528478" y="4929557"/>
                </a:lnTo>
                <a:lnTo>
                  <a:pt x="11518669" y="4930623"/>
                </a:lnTo>
                <a:lnTo>
                  <a:pt x="11513490" y="4931558"/>
                </a:lnTo>
                <a:lnTo>
                  <a:pt x="11504472" y="4934405"/>
                </a:lnTo>
                <a:lnTo>
                  <a:pt x="11505483" y="4932460"/>
                </a:lnTo>
                <a:lnTo>
                  <a:pt x="11504155" y="4927501"/>
                </a:lnTo>
                <a:lnTo>
                  <a:pt x="11511413" y="4921064"/>
                </a:lnTo>
                <a:lnTo>
                  <a:pt x="11511876" y="4920173"/>
                </a:lnTo>
                <a:lnTo>
                  <a:pt x="11459810" y="4920548"/>
                </a:lnTo>
                <a:lnTo>
                  <a:pt x="11504069" y="4927596"/>
                </a:lnTo>
                <a:lnTo>
                  <a:pt x="11446564" y="4933849"/>
                </a:lnTo>
                <a:cubicBezTo>
                  <a:pt x="11437076" y="4928912"/>
                  <a:pt x="11432334" y="4926446"/>
                  <a:pt x="11432334" y="4926446"/>
                </a:cubicBezTo>
                <a:lnTo>
                  <a:pt x="11423266" y="4921728"/>
                </a:lnTo>
                <a:lnTo>
                  <a:pt x="11412669" y="4922653"/>
                </a:lnTo>
                <a:lnTo>
                  <a:pt x="11409157" y="4923594"/>
                </a:lnTo>
                <a:cubicBezTo>
                  <a:pt x="11409157" y="4923594"/>
                  <a:pt x="11403679" y="4925062"/>
                  <a:pt x="11392722" y="4927998"/>
                </a:cubicBezTo>
                <a:lnTo>
                  <a:pt x="11382327" y="4925872"/>
                </a:lnTo>
                <a:lnTo>
                  <a:pt x="11375236" y="4939506"/>
                </a:lnTo>
                <a:cubicBezTo>
                  <a:pt x="11358536" y="4936846"/>
                  <a:pt x="11346012" y="4934851"/>
                  <a:pt x="11337659" y="4933522"/>
                </a:cubicBezTo>
                <a:lnTo>
                  <a:pt x="11322599" y="4921416"/>
                </a:lnTo>
                <a:lnTo>
                  <a:pt x="11309183" y="4918670"/>
                </a:lnTo>
                <a:lnTo>
                  <a:pt x="11310902" y="4924123"/>
                </a:lnTo>
                <a:lnTo>
                  <a:pt x="11285851" y="4920132"/>
                </a:lnTo>
                <a:lnTo>
                  <a:pt x="11260803" y="4916142"/>
                </a:lnTo>
                <a:lnTo>
                  <a:pt x="11214117" y="4918982"/>
                </a:lnTo>
                <a:cubicBezTo>
                  <a:pt x="11197419" y="4916321"/>
                  <a:pt x="11186124" y="4911955"/>
                  <a:pt x="11180246" y="4905881"/>
                </a:cubicBezTo>
                <a:lnTo>
                  <a:pt x="11175351" y="4905513"/>
                </a:lnTo>
                <a:lnTo>
                  <a:pt x="11169459" y="4905613"/>
                </a:lnTo>
                <a:lnTo>
                  <a:pt x="11165287" y="4904760"/>
                </a:lnTo>
                <a:lnTo>
                  <a:pt x="11149788" y="4903596"/>
                </a:lnTo>
                <a:cubicBezTo>
                  <a:pt x="11135364" y="4908149"/>
                  <a:pt x="11123408" y="4907958"/>
                  <a:pt x="11113918" y="4903022"/>
                </a:cubicBezTo>
                <a:lnTo>
                  <a:pt x="11110504" y="4892206"/>
                </a:lnTo>
                <a:lnTo>
                  <a:pt x="11099688" y="4895618"/>
                </a:lnTo>
                <a:lnTo>
                  <a:pt x="11042186" y="4901870"/>
                </a:lnTo>
                <a:cubicBezTo>
                  <a:pt x="11034971" y="4904146"/>
                  <a:pt x="11027191" y="4904620"/>
                  <a:pt x="11018841" y="4903291"/>
                </a:cubicBezTo>
                <a:cubicBezTo>
                  <a:pt x="11010491" y="4901960"/>
                  <a:pt x="11006318" y="4901294"/>
                  <a:pt x="11006318" y="4901294"/>
                </a:cubicBezTo>
                <a:cubicBezTo>
                  <a:pt x="10991893" y="4905846"/>
                  <a:pt x="10982310" y="4906890"/>
                  <a:pt x="10977564" y="4904421"/>
                </a:cubicBezTo>
                <a:lnTo>
                  <a:pt x="10977689" y="4896775"/>
                </a:lnTo>
                <a:lnTo>
                  <a:pt x="10965573" y="4889781"/>
                </a:lnTo>
                <a:lnTo>
                  <a:pt x="10896908" y="4885659"/>
                </a:lnTo>
                <a:lnTo>
                  <a:pt x="10895299" y="4888750"/>
                </a:lnTo>
                <a:cubicBezTo>
                  <a:pt x="10888087" y="4891026"/>
                  <a:pt x="10883345" y="4888558"/>
                  <a:pt x="10881069" y="4881346"/>
                </a:cubicBezTo>
                <a:lnTo>
                  <a:pt x="10891885" y="4877932"/>
                </a:lnTo>
                <a:cubicBezTo>
                  <a:pt x="10882397" y="4872997"/>
                  <a:pt x="10874049" y="4871665"/>
                  <a:pt x="10866836" y="4873941"/>
                </a:cubicBezTo>
                <a:lnTo>
                  <a:pt x="10856017" y="4877356"/>
                </a:lnTo>
                <a:cubicBezTo>
                  <a:pt x="10856017" y="4877356"/>
                  <a:pt x="10857159" y="4880962"/>
                  <a:pt x="10859432" y="4888175"/>
                </a:cubicBezTo>
                <a:lnTo>
                  <a:pt x="10845199" y="4880771"/>
                </a:lnTo>
                <a:lnTo>
                  <a:pt x="10809331" y="4880195"/>
                </a:lnTo>
                <a:cubicBezTo>
                  <a:pt x="10802121" y="4882470"/>
                  <a:pt x="10796141" y="4882376"/>
                  <a:pt x="10791399" y="4879906"/>
                </a:cubicBezTo>
                <a:cubicBezTo>
                  <a:pt x="10786654" y="4877439"/>
                  <a:pt x="10772329" y="4876012"/>
                  <a:pt x="10748414" y="4875629"/>
                </a:cubicBezTo>
                <a:lnTo>
                  <a:pt x="10536021" y="4881450"/>
                </a:lnTo>
                <a:lnTo>
                  <a:pt x="10503766" y="4886426"/>
                </a:lnTo>
                <a:cubicBezTo>
                  <a:pt x="10487067" y="4883765"/>
                  <a:pt x="10470935" y="4882908"/>
                  <a:pt x="10455372" y="4883855"/>
                </a:cubicBezTo>
                <a:cubicBezTo>
                  <a:pt x="10439814" y="4884801"/>
                  <a:pt x="10428425" y="4886412"/>
                  <a:pt x="10421214" y="4888687"/>
                </a:cubicBezTo>
                <a:cubicBezTo>
                  <a:pt x="10414001" y="4890964"/>
                  <a:pt x="10406789" y="4893240"/>
                  <a:pt x="10399581" y="4895515"/>
                </a:cubicBezTo>
                <a:lnTo>
                  <a:pt x="10352892" y="4898355"/>
                </a:lnTo>
                <a:lnTo>
                  <a:pt x="10321829" y="4897856"/>
                </a:lnTo>
                <a:lnTo>
                  <a:pt x="10321819" y="4897859"/>
                </a:lnTo>
                <a:lnTo>
                  <a:pt x="10321814" y="4897855"/>
                </a:lnTo>
                <a:lnTo>
                  <a:pt x="10317023" y="4897778"/>
                </a:lnTo>
                <a:cubicBezTo>
                  <a:pt x="10309810" y="4900056"/>
                  <a:pt x="10298424" y="4901667"/>
                  <a:pt x="10282864" y="4902612"/>
                </a:cubicBezTo>
                <a:cubicBezTo>
                  <a:pt x="10267302" y="4903557"/>
                  <a:pt x="10249936" y="4905073"/>
                  <a:pt x="10230769" y="4907157"/>
                </a:cubicBezTo>
                <a:cubicBezTo>
                  <a:pt x="10211598" y="4909243"/>
                  <a:pt x="10196040" y="4910188"/>
                  <a:pt x="10184086" y="4909996"/>
                </a:cubicBezTo>
                <a:cubicBezTo>
                  <a:pt x="10172129" y="4909805"/>
                  <a:pt x="10162543" y="4910846"/>
                  <a:pt x="10155331" y="4913122"/>
                </a:cubicBezTo>
                <a:lnTo>
                  <a:pt x="10147926" y="4927355"/>
                </a:lnTo>
                <a:cubicBezTo>
                  <a:pt x="10145652" y="4920143"/>
                  <a:pt x="10140905" y="4917674"/>
                  <a:pt x="10133696" y="4919950"/>
                </a:cubicBezTo>
                <a:cubicBezTo>
                  <a:pt x="10133696" y="4919950"/>
                  <a:pt x="10130089" y="4921088"/>
                  <a:pt x="10122878" y="4923363"/>
                </a:cubicBezTo>
                <a:cubicBezTo>
                  <a:pt x="10115666" y="4925640"/>
                  <a:pt x="10107316" y="4924310"/>
                  <a:pt x="10097832" y="4919374"/>
                </a:cubicBezTo>
                <a:cubicBezTo>
                  <a:pt x="10081130" y="4916714"/>
                  <a:pt x="10065566" y="4917660"/>
                  <a:pt x="10051145" y="4922211"/>
                </a:cubicBezTo>
                <a:cubicBezTo>
                  <a:pt x="10051145" y="4922211"/>
                  <a:pt x="10049342" y="4922781"/>
                  <a:pt x="10045732" y="4923921"/>
                </a:cubicBezTo>
                <a:lnTo>
                  <a:pt x="10036958" y="4914859"/>
                </a:lnTo>
                <a:lnTo>
                  <a:pt x="10036675" y="4914883"/>
                </a:lnTo>
                <a:lnTo>
                  <a:pt x="10026093" y="4918224"/>
                </a:lnTo>
                <a:lnTo>
                  <a:pt x="10015274" y="4921637"/>
                </a:lnTo>
                <a:lnTo>
                  <a:pt x="10004457" y="4925052"/>
                </a:lnTo>
                <a:cubicBezTo>
                  <a:pt x="10004457" y="4925052"/>
                  <a:pt x="9998484" y="4924954"/>
                  <a:pt x="9986524" y="4924763"/>
                </a:cubicBezTo>
                <a:cubicBezTo>
                  <a:pt x="9974568" y="4924571"/>
                  <a:pt x="9960811" y="4924948"/>
                  <a:pt x="9945247" y="4925894"/>
                </a:cubicBezTo>
                <a:cubicBezTo>
                  <a:pt x="9929683" y="4926840"/>
                  <a:pt x="9917159" y="4924847"/>
                  <a:pt x="9907674" y="4919910"/>
                </a:cubicBezTo>
                <a:lnTo>
                  <a:pt x="9903356" y="4928208"/>
                </a:lnTo>
                <a:lnTo>
                  <a:pt x="9908079" y="4926719"/>
                </a:lnTo>
                <a:lnTo>
                  <a:pt x="9922307" y="4934122"/>
                </a:lnTo>
                <a:lnTo>
                  <a:pt x="9901965" y="4930882"/>
                </a:lnTo>
                <a:lnTo>
                  <a:pt x="9900269" y="4934141"/>
                </a:lnTo>
                <a:cubicBezTo>
                  <a:pt x="9893057" y="4936417"/>
                  <a:pt x="9889450" y="4937556"/>
                  <a:pt x="9889450" y="4937556"/>
                </a:cubicBezTo>
                <a:lnTo>
                  <a:pt x="9875220" y="4930153"/>
                </a:lnTo>
                <a:lnTo>
                  <a:pt x="9771032" y="4939242"/>
                </a:lnTo>
                <a:lnTo>
                  <a:pt x="9652609" y="4940929"/>
                </a:lnTo>
                <a:lnTo>
                  <a:pt x="9656024" y="4951747"/>
                </a:lnTo>
                <a:cubicBezTo>
                  <a:pt x="9648811" y="4954023"/>
                  <a:pt x="9641625" y="4954805"/>
                  <a:pt x="9634460" y="4954092"/>
                </a:cubicBezTo>
                <a:lnTo>
                  <a:pt x="9622562" y="4950413"/>
                </a:lnTo>
                <a:lnTo>
                  <a:pt x="9613040" y="4947470"/>
                </a:lnTo>
                <a:cubicBezTo>
                  <a:pt x="9598811" y="4940066"/>
                  <a:pt x="9583342" y="4935035"/>
                  <a:pt x="9566643" y="4932373"/>
                </a:cubicBezTo>
                <a:cubicBezTo>
                  <a:pt x="9545005" y="4939202"/>
                  <a:pt x="9530014" y="4941951"/>
                  <a:pt x="9521665" y="4940621"/>
                </a:cubicBezTo>
                <a:cubicBezTo>
                  <a:pt x="9513316" y="4939290"/>
                  <a:pt x="9508002" y="4935020"/>
                  <a:pt x="9505723" y="4927809"/>
                </a:cubicBezTo>
                <a:lnTo>
                  <a:pt x="9469859" y="4927232"/>
                </a:lnTo>
                <a:cubicBezTo>
                  <a:pt x="9462647" y="4929508"/>
                  <a:pt x="9448318" y="4928083"/>
                  <a:pt x="9426876" y="4922954"/>
                </a:cubicBezTo>
                <a:cubicBezTo>
                  <a:pt x="9405433" y="4917826"/>
                  <a:pt x="9387497" y="4917539"/>
                  <a:pt x="9373073" y="4922091"/>
                </a:cubicBezTo>
                <a:cubicBezTo>
                  <a:pt x="9358648" y="4926644"/>
                  <a:pt x="9349066" y="4927685"/>
                  <a:pt x="9344320" y="4925217"/>
                </a:cubicBezTo>
                <a:cubicBezTo>
                  <a:pt x="9339579" y="4922749"/>
                  <a:pt x="9329993" y="4923793"/>
                  <a:pt x="9315571" y="4928343"/>
                </a:cubicBezTo>
                <a:cubicBezTo>
                  <a:pt x="9301146" y="4932896"/>
                  <a:pt x="9290995" y="4932133"/>
                  <a:pt x="9285113" y="4926060"/>
                </a:cubicBezTo>
                <a:cubicBezTo>
                  <a:pt x="9279228" y="4919987"/>
                  <a:pt x="9272682" y="4918088"/>
                  <a:pt x="9265470" y="4920365"/>
                </a:cubicBezTo>
                <a:lnTo>
                  <a:pt x="9218784" y="4923201"/>
                </a:lnTo>
                <a:cubicBezTo>
                  <a:pt x="9202083" y="4920543"/>
                  <a:pt x="9188324" y="4920920"/>
                  <a:pt x="9177506" y="4924335"/>
                </a:cubicBezTo>
                <a:cubicBezTo>
                  <a:pt x="9166692" y="4927747"/>
                  <a:pt x="9159479" y="4930024"/>
                  <a:pt x="9155874" y="4931161"/>
                </a:cubicBezTo>
                <a:cubicBezTo>
                  <a:pt x="9152264" y="4932301"/>
                  <a:pt x="9148090" y="4931636"/>
                  <a:pt x="9143347" y="4929166"/>
                </a:cubicBezTo>
                <a:lnTo>
                  <a:pt x="9143033" y="4929006"/>
                </a:lnTo>
                <a:lnTo>
                  <a:pt x="9139874" y="4935083"/>
                </a:lnTo>
                <a:cubicBezTo>
                  <a:pt x="9139874" y="4935083"/>
                  <a:pt x="9135694" y="4934417"/>
                  <a:pt x="9127347" y="4933088"/>
                </a:cubicBezTo>
                <a:cubicBezTo>
                  <a:pt x="9118997" y="4931758"/>
                  <a:pt x="9111216" y="4932232"/>
                  <a:pt x="9104003" y="4934508"/>
                </a:cubicBezTo>
                <a:lnTo>
                  <a:pt x="9100592" y="4923688"/>
                </a:lnTo>
                <a:lnTo>
                  <a:pt x="9113562" y="4921855"/>
                </a:lnTo>
                <a:lnTo>
                  <a:pt x="9111182" y="4921475"/>
                </a:lnTo>
                <a:cubicBezTo>
                  <a:pt x="9094483" y="4918814"/>
                  <a:pt x="9084331" y="4918054"/>
                  <a:pt x="9080720" y="4919194"/>
                </a:cubicBezTo>
                <a:cubicBezTo>
                  <a:pt x="9077116" y="4920332"/>
                  <a:pt x="9068772" y="4918999"/>
                  <a:pt x="9055674" y="4915201"/>
                </a:cubicBezTo>
                <a:cubicBezTo>
                  <a:pt x="9042578" y="4911403"/>
                  <a:pt x="9032428" y="4910644"/>
                  <a:pt x="9025216" y="4912920"/>
                </a:cubicBezTo>
                <a:cubicBezTo>
                  <a:pt x="9025216" y="4912920"/>
                  <a:pt x="9023413" y="4913488"/>
                  <a:pt x="9019805" y="4914627"/>
                </a:cubicBezTo>
                <a:cubicBezTo>
                  <a:pt x="9016200" y="4915765"/>
                  <a:pt x="9009652" y="4913868"/>
                  <a:pt x="9000165" y="4908931"/>
                </a:cubicBezTo>
                <a:cubicBezTo>
                  <a:pt x="8992953" y="4911207"/>
                  <a:pt x="8985739" y="4913484"/>
                  <a:pt x="8978530" y="4915758"/>
                </a:cubicBezTo>
                <a:cubicBezTo>
                  <a:pt x="8971318" y="4918035"/>
                  <a:pt x="8959362" y="4917842"/>
                  <a:pt x="8942663" y="4915182"/>
                </a:cubicBezTo>
                <a:cubicBezTo>
                  <a:pt x="8902050" y="4912138"/>
                  <a:pt x="8878138" y="4911754"/>
                  <a:pt x="8870929" y="4914030"/>
                </a:cubicBezTo>
                <a:cubicBezTo>
                  <a:pt x="8863715" y="4916307"/>
                  <a:pt x="8864856" y="4919912"/>
                  <a:pt x="8874343" y="4924849"/>
                </a:cubicBezTo>
                <a:lnTo>
                  <a:pt x="8863523" y="4928262"/>
                </a:lnTo>
                <a:lnTo>
                  <a:pt x="8860107" y="4917444"/>
                </a:lnTo>
                <a:cubicBezTo>
                  <a:pt x="8860107" y="4917444"/>
                  <a:pt x="8857168" y="4914408"/>
                  <a:pt x="8851287" y="4908334"/>
                </a:cubicBezTo>
                <a:cubicBezTo>
                  <a:pt x="8845402" y="4902261"/>
                  <a:pt x="8839997" y="4903967"/>
                  <a:pt x="8835058" y="4913456"/>
                </a:cubicBezTo>
                <a:lnTo>
                  <a:pt x="8838475" y="4924272"/>
                </a:lnTo>
                <a:cubicBezTo>
                  <a:pt x="8845683" y="4921997"/>
                  <a:pt x="8849860" y="4922663"/>
                  <a:pt x="8850999" y="4926268"/>
                </a:cubicBezTo>
                <a:cubicBezTo>
                  <a:pt x="8852136" y="4929873"/>
                  <a:pt x="8849099" y="4932816"/>
                  <a:pt x="8841889" y="4935091"/>
                </a:cubicBezTo>
                <a:lnTo>
                  <a:pt x="8831072" y="4938504"/>
                </a:lnTo>
                <a:lnTo>
                  <a:pt x="8820254" y="4941919"/>
                </a:lnTo>
                <a:cubicBezTo>
                  <a:pt x="8820254" y="4941919"/>
                  <a:pt x="8817882" y="4940683"/>
                  <a:pt x="8813134" y="4938218"/>
                </a:cubicBezTo>
                <a:cubicBezTo>
                  <a:pt x="8808392" y="4935750"/>
                  <a:pt x="8806018" y="4934516"/>
                  <a:pt x="8806018" y="4934516"/>
                </a:cubicBezTo>
                <a:cubicBezTo>
                  <a:pt x="8791595" y="4939067"/>
                  <a:pt x="8782105" y="4934131"/>
                  <a:pt x="8777557" y="4919708"/>
                </a:cubicBezTo>
                <a:cubicBezTo>
                  <a:pt x="8770342" y="4921984"/>
                  <a:pt x="8765602" y="4919515"/>
                  <a:pt x="8763324" y="4912304"/>
                </a:cubicBezTo>
                <a:lnTo>
                  <a:pt x="8745676" y="4894081"/>
                </a:lnTo>
                <a:lnTo>
                  <a:pt x="8727457" y="4911729"/>
                </a:lnTo>
                <a:cubicBezTo>
                  <a:pt x="8736944" y="4916664"/>
                  <a:pt x="8738084" y="4920269"/>
                  <a:pt x="8730868" y="4922547"/>
                </a:cubicBezTo>
                <a:cubicBezTo>
                  <a:pt x="8721383" y="4917609"/>
                  <a:pt x="8716638" y="4915142"/>
                  <a:pt x="8716638" y="4915142"/>
                </a:cubicBezTo>
                <a:cubicBezTo>
                  <a:pt x="8714361" y="4907931"/>
                  <a:pt x="8702408" y="4907737"/>
                  <a:pt x="8680771" y="4914566"/>
                </a:cubicBezTo>
                <a:lnTo>
                  <a:pt x="8662547" y="4932213"/>
                </a:lnTo>
                <a:lnTo>
                  <a:pt x="8663247" y="4932829"/>
                </a:lnTo>
                <a:lnTo>
                  <a:pt x="8686120" y="4929591"/>
                </a:lnTo>
                <a:cubicBezTo>
                  <a:pt x="8694467" y="4930923"/>
                  <a:pt x="8698645" y="4931587"/>
                  <a:pt x="8698645" y="4931587"/>
                </a:cubicBezTo>
                <a:lnTo>
                  <a:pt x="8727108" y="4946392"/>
                </a:lnTo>
                <a:lnTo>
                  <a:pt x="8702056" y="4942406"/>
                </a:lnTo>
                <a:lnTo>
                  <a:pt x="8681420" y="4948919"/>
                </a:lnTo>
                <a:lnTo>
                  <a:pt x="8687310" y="4954135"/>
                </a:lnTo>
                <a:cubicBezTo>
                  <a:pt x="8701544" y="4961540"/>
                  <a:pt x="8708661" y="4965241"/>
                  <a:pt x="8708661" y="4965241"/>
                </a:cubicBezTo>
                <a:cubicBezTo>
                  <a:pt x="8715871" y="4962965"/>
                  <a:pt x="8719475" y="4961827"/>
                  <a:pt x="8719475" y="4961827"/>
                </a:cubicBezTo>
                <a:cubicBezTo>
                  <a:pt x="8719475" y="4961827"/>
                  <a:pt x="8720613" y="4965433"/>
                  <a:pt x="8722892" y="4972646"/>
                </a:cubicBezTo>
                <a:cubicBezTo>
                  <a:pt x="8722892" y="4972646"/>
                  <a:pt x="8724690" y="4972078"/>
                  <a:pt x="8728299" y="4970939"/>
                </a:cubicBezTo>
                <a:cubicBezTo>
                  <a:pt x="8731907" y="4969801"/>
                  <a:pt x="8742057" y="4970561"/>
                  <a:pt x="8758759" y="4973221"/>
                </a:cubicBezTo>
                <a:lnTo>
                  <a:pt x="8776401" y="4991443"/>
                </a:lnTo>
                <a:lnTo>
                  <a:pt x="8765588" y="4994857"/>
                </a:lnTo>
                <a:cubicBezTo>
                  <a:pt x="8758372" y="4997133"/>
                  <a:pt x="8753633" y="4994664"/>
                  <a:pt x="8751355" y="4987453"/>
                </a:cubicBezTo>
                <a:lnTo>
                  <a:pt x="8715491" y="4986875"/>
                </a:lnTo>
                <a:cubicBezTo>
                  <a:pt x="8698789" y="4984216"/>
                  <a:pt x="8685695" y="4980419"/>
                  <a:pt x="8676204" y="4975483"/>
                </a:cubicBezTo>
                <a:lnTo>
                  <a:pt x="8643000" y="4958207"/>
                </a:lnTo>
                <a:lnTo>
                  <a:pt x="8613807" y="4964307"/>
                </a:lnTo>
                <a:cubicBezTo>
                  <a:pt x="8586290" y="4965062"/>
                  <a:pt x="8549853" y="4962684"/>
                  <a:pt x="8504495" y="4957173"/>
                </a:cubicBezTo>
                <a:lnTo>
                  <a:pt x="8508552" y="4955893"/>
                </a:lnTo>
                <a:cubicBezTo>
                  <a:pt x="8513064" y="4954470"/>
                  <a:pt x="8518922" y="4952621"/>
                  <a:pt x="8526136" y="4950343"/>
                </a:cubicBezTo>
                <a:cubicBezTo>
                  <a:pt x="8547770" y="4943516"/>
                  <a:pt x="8562191" y="4938965"/>
                  <a:pt x="8569403" y="4936689"/>
                </a:cubicBezTo>
                <a:cubicBezTo>
                  <a:pt x="8569403" y="4936689"/>
                  <a:pt x="8571777" y="4937922"/>
                  <a:pt x="8576520" y="4940391"/>
                </a:cubicBezTo>
                <a:cubicBezTo>
                  <a:pt x="8581263" y="4942859"/>
                  <a:pt x="8587242" y="4942955"/>
                  <a:pt x="8594455" y="4940678"/>
                </a:cubicBezTo>
                <a:lnTo>
                  <a:pt x="8613098" y="4938651"/>
                </a:lnTo>
                <a:lnTo>
                  <a:pt x="8610452" y="4936758"/>
                </a:lnTo>
                <a:cubicBezTo>
                  <a:pt x="8604572" y="4930684"/>
                  <a:pt x="8601631" y="4927646"/>
                  <a:pt x="8601631" y="4927646"/>
                </a:cubicBezTo>
                <a:lnTo>
                  <a:pt x="8598217" y="4916830"/>
                </a:lnTo>
                <a:cubicBezTo>
                  <a:pt x="8588730" y="4911892"/>
                  <a:pt x="8585124" y="4913030"/>
                  <a:pt x="8587399" y="4920244"/>
                </a:cubicBezTo>
                <a:lnTo>
                  <a:pt x="8540712" y="4923081"/>
                </a:lnTo>
                <a:cubicBezTo>
                  <a:pt x="8547928" y="4920805"/>
                  <a:pt x="8553337" y="4919098"/>
                  <a:pt x="8556942" y="4917960"/>
                </a:cubicBezTo>
                <a:cubicBezTo>
                  <a:pt x="8560545" y="4916823"/>
                  <a:pt x="8562350" y="4916252"/>
                  <a:pt x="8562350" y="4916252"/>
                </a:cubicBezTo>
                <a:cubicBezTo>
                  <a:pt x="8571838" y="4921189"/>
                  <a:pt x="8575447" y="4920050"/>
                  <a:pt x="8573169" y="4912839"/>
                </a:cubicBezTo>
                <a:cubicBezTo>
                  <a:pt x="8570894" y="4905627"/>
                  <a:pt x="8569754" y="4902022"/>
                  <a:pt x="8569754" y="4902022"/>
                </a:cubicBezTo>
                <a:cubicBezTo>
                  <a:pt x="8562541" y="4904299"/>
                  <a:pt x="8550585" y="4904106"/>
                  <a:pt x="8533886" y="4901445"/>
                </a:cubicBezTo>
                <a:cubicBezTo>
                  <a:pt x="8469361" y="4898018"/>
                  <a:pt x="8438238" y="4899910"/>
                  <a:pt x="8440514" y="4907122"/>
                </a:cubicBezTo>
                <a:cubicBezTo>
                  <a:pt x="8440514" y="4907122"/>
                  <a:pt x="8444691" y="4907788"/>
                  <a:pt x="8453041" y="4909117"/>
                </a:cubicBezTo>
                <a:cubicBezTo>
                  <a:pt x="8461388" y="4910448"/>
                  <a:pt x="8465566" y="4911112"/>
                  <a:pt x="8465566" y="4911112"/>
                </a:cubicBezTo>
                <a:lnTo>
                  <a:pt x="8443930" y="4917940"/>
                </a:lnTo>
                <a:cubicBezTo>
                  <a:pt x="8436716" y="4920216"/>
                  <a:pt x="8430739" y="4920121"/>
                  <a:pt x="8425998" y="4917651"/>
                </a:cubicBezTo>
                <a:cubicBezTo>
                  <a:pt x="8421253" y="4915183"/>
                  <a:pt x="8418878" y="4913950"/>
                  <a:pt x="8418878" y="4913950"/>
                </a:cubicBezTo>
                <a:cubicBezTo>
                  <a:pt x="8416603" y="4906738"/>
                  <a:pt x="8413094" y="4901899"/>
                  <a:pt x="8408351" y="4899429"/>
                </a:cubicBezTo>
                <a:cubicBezTo>
                  <a:pt x="8403607" y="4896962"/>
                  <a:pt x="8402372" y="4899333"/>
                  <a:pt x="8404650" y="4906546"/>
                </a:cubicBezTo>
                <a:cubicBezTo>
                  <a:pt x="8397435" y="4908822"/>
                  <a:pt x="8393828" y="4909960"/>
                  <a:pt x="8393828" y="4909960"/>
                </a:cubicBezTo>
                <a:cubicBezTo>
                  <a:pt x="8393828" y="4909960"/>
                  <a:pt x="8389655" y="4909297"/>
                  <a:pt x="8381305" y="4907964"/>
                </a:cubicBezTo>
                <a:cubicBezTo>
                  <a:pt x="8372958" y="4906636"/>
                  <a:pt x="8366408" y="4904736"/>
                  <a:pt x="8361663" y="4902268"/>
                </a:cubicBezTo>
                <a:cubicBezTo>
                  <a:pt x="8356921" y="4899802"/>
                  <a:pt x="8354551" y="4898567"/>
                  <a:pt x="8354551" y="4898567"/>
                </a:cubicBezTo>
                <a:lnTo>
                  <a:pt x="8343019" y="4892568"/>
                </a:lnTo>
                <a:lnTo>
                  <a:pt x="8334698" y="4893074"/>
                </a:lnTo>
                <a:lnTo>
                  <a:pt x="8325799" y="4901693"/>
                </a:lnTo>
                <a:cubicBezTo>
                  <a:pt x="8323328" y="4906438"/>
                  <a:pt x="8320294" y="4909376"/>
                  <a:pt x="8316684" y="4910516"/>
                </a:cubicBezTo>
                <a:cubicBezTo>
                  <a:pt x="8313079" y="4911655"/>
                  <a:pt x="8304065" y="4914500"/>
                  <a:pt x="8289642" y="4919051"/>
                </a:cubicBezTo>
                <a:cubicBezTo>
                  <a:pt x="8280156" y="4914114"/>
                  <a:pt x="8271233" y="4910984"/>
                  <a:pt x="8262885" y="4909653"/>
                </a:cubicBezTo>
                <a:cubicBezTo>
                  <a:pt x="8254534" y="4908324"/>
                  <a:pt x="8250362" y="4907656"/>
                  <a:pt x="8250362" y="4907656"/>
                </a:cubicBezTo>
                <a:cubicBezTo>
                  <a:pt x="8250362" y="4907656"/>
                  <a:pt x="8238403" y="4907466"/>
                  <a:pt x="8214494" y="4907082"/>
                </a:cubicBezTo>
                <a:lnTo>
                  <a:pt x="8178628" y="4906506"/>
                </a:lnTo>
                <a:cubicBezTo>
                  <a:pt x="8176350" y="4899295"/>
                  <a:pt x="8171604" y="4896826"/>
                  <a:pt x="8164395" y="4899101"/>
                </a:cubicBezTo>
                <a:cubicBezTo>
                  <a:pt x="8157183" y="4901377"/>
                  <a:pt x="8153578" y="4902515"/>
                  <a:pt x="8153578" y="4902515"/>
                </a:cubicBezTo>
                <a:lnTo>
                  <a:pt x="8142760" y="4905930"/>
                </a:lnTo>
                <a:cubicBezTo>
                  <a:pt x="8142760" y="4905930"/>
                  <a:pt x="8130804" y="4905739"/>
                  <a:pt x="8106889" y="4905356"/>
                </a:cubicBezTo>
                <a:cubicBezTo>
                  <a:pt x="8106889" y="4905356"/>
                  <a:pt x="8100915" y="4905258"/>
                  <a:pt x="8088957" y="4905066"/>
                </a:cubicBezTo>
                <a:cubicBezTo>
                  <a:pt x="8076999" y="4904876"/>
                  <a:pt x="8066277" y="4902312"/>
                  <a:pt x="8056789" y="4897375"/>
                </a:cubicBezTo>
                <a:cubicBezTo>
                  <a:pt x="8049576" y="4899652"/>
                  <a:pt x="8034017" y="4900598"/>
                  <a:pt x="8010107" y="4900214"/>
                </a:cubicBezTo>
                <a:cubicBezTo>
                  <a:pt x="7986194" y="4899830"/>
                  <a:pt x="7970633" y="4900774"/>
                  <a:pt x="7963419" y="4903051"/>
                </a:cubicBezTo>
                <a:cubicBezTo>
                  <a:pt x="7961142" y="4895840"/>
                  <a:pt x="7958200" y="4892804"/>
                  <a:pt x="7954596" y="4893942"/>
                </a:cubicBezTo>
                <a:cubicBezTo>
                  <a:pt x="7950991" y="4895079"/>
                  <a:pt x="7941974" y="4897925"/>
                  <a:pt x="7927553" y="4902476"/>
                </a:cubicBezTo>
                <a:cubicBezTo>
                  <a:pt x="7920343" y="4904751"/>
                  <a:pt x="7915595" y="4902284"/>
                  <a:pt x="7913318" y="4895072"/>
                </a:cubicBezTo>
                <a:cubicBezTo>
                  <a:pt x="7887132" y="4887478"/>
                  <a:pt x="7851264" y="4886901"/>
                  <a:pt x="7805718" y="4893343"/>
                </a:cubicBezTo>
                <a:cubicBezTo>
                  <a:pt x="7798508" y="4895620"/>
                  <a:pt x="7790726" y="4896093"/>
                  <a:pt x="7782371" y="4894763"/>
                </a:cubicBezTo>
                <a:cubicBezTo>
                  <a:pt x="7774024" y="4893434"/>
                  <a:pt x="7769850" y="4892770"/>
                  <a:pt x="7769850" y="4892770"/>
                </a:cubicBezTo>
                <a:cubicBezTo>
                  <a:pt x="7760363" y="4887833"/>
                  <a:pt x="7752013" y="4886502"/>
                  <a:pt x="7744801" y="4888779"/>
                </a:cubicBezTo>
                <a:lnTo>
                  <a:pt x="7698114" y="4891617"/>
                </a:lnTo>
                <a:cubicBezTo>
                  <a:pt x="7690903" y="4893893"/>
                  <a:pt x="7681319" y="4894937"/>
                  <a:pt x="7669363" y="4894744"/>
                </a:cubicBezTo>
                <a:cubicBezTo>
                  <a:pt x="7657407" y="4894552"/>
                  <a:pt x="7647824" y="4895595"/>
                  <a:pt x="7640612" y="4897870"/>
                </a:cubicBezTo>
                <a:cubicBezTo>
                  <a:pt x="7633402" y="4900146"/>
                  <a:pt x="7625620" y="4900618"/>
                  <a:pt x="7617266" y="4899290"/>
                </a:cubicBezTo>
                <a:cubicBezTo>
                  <a:pt x="7608918" y="4897958"/>
                  <a:pt x="7601137" y="4898431"/>
                  <a:pt x="7593927" y="4900708"/>
                </a:cubicBezTo>
                <a:cubicBezTo>
                  <a:pt x="7586716" y="4902984"/>
                  <a:pt x="7583107" y="4904121"/>
                  <a:pt x="7583107" y="4904121"/>
                </a:cubicBezTo>
                <a:cubicBezTo>
                  <a:pt x="7575896" y="4906398"/>
                  <a:pt x="7560334" y="4907345"/>
                  <a:pt x="7536422" y="4906961"/>
                </a:cubicBezTo>
                <a:lnTo>
                  <a:pt x="7500550" y="4909143"/>
                </a:lnTo>
                <a:lnTo>
                  <a:pt x="7494824" y="4909050"/>
                </a:lnTo>
                <a:lnTo>
                  <a:pt x="7493925" y="4909545"/>
                </a:lnTo>
                <a:lnTo>
                  <a:pt x="7489736" y="4909799"/>
                </a:lnTo>
                <a:cubicBezTo>
                  <a:pt x="7480246" y="4904863"/>
                  <a:pt x="7461083" y="4906948"/>
                  <a:pt x="7432233" y="4916050"/>
                </a:cubicBezTo>
                <a:cubicBezTo>
                  <a:pt x="7379473" y="4924771"/>
                  <a:pt x="7343606" y="4924194"/>
                  <a:pt x="7324630" y="4914325"/>
                </a:cubicBezTo>
                <a:lnTo>
                  <a:pt x="7302994" y="4921154"/>
                </a:lnTo>
                <a:cubicBezTo>
                  <a:pt x="7281359" y="4927981"/>
                  <a:pt x="7269403" y="4927789"/>
                  <a:pt x="7267128" y="4920575"/>
                </a:cubicBezTo>
                <a:lnTo>
                  <a:pt x="7198806" y="4930243"/>
                </a:lnTo>
                <a:lnTo>
                  <a:pt x="7173755" y="4926252"/>
                </a:lnTo>
                <a:lnTo>
                  <a:pt x="7155532" y="4943900"/>
                </a:lnTo>
                <a:lnTo>
                  <a:pt x="7119666" y="4943323"/>
                </a:lnTo>
                <a:lnTo>
                  <a:pt x="7066154" y="4924525"/>
                </a:lnTo>
                <a:cubicBezTo>
                  <a:pt x="7066154" y="4924525"/>
                  <a:pt x="7062547" y="4925664"/>
                  <a:pt x="7055333" y="4927941"/>
                </a:cubicBezTo>
                <a:lnTo>
                  <a:pt x="7022880" y="4938181"/>
                </a:lnTo>
                <a:cubicBezTo>
                  <a:pt x="7017944" y="4947670"/>
                  <a:pt x="7014340" y="4948808"/>
                  <a:pt x="7012065" y="4941596"/>
                </a:cubicBezTo>
                <a:lnTo>
                  <a:pt x="6990430" y="4948423"/>
                </a:lnTo>
                <a:cubicBezTo>
                  <a:pt x="6976003" y="4952977"/>
                  <a:pt x="6962815" y="4955157"/>
                  <a:pt x="6950859" y="4954965"/>
                </a:cubicBezTo>
                <a:cubicBezTo>
                  <a:pt x="6938903" y="4954773"/>
                  <a:pt x="6929321" y="4955814"/>
                  <a:pt x="6922108" y="4958091"/>
                </a:cubicBezTo>
                <a:lnTo>
                  <a:pt x="6904461" y="4939868"/>
                </a:lnTo>
                <a:lnTo>
                  <a:pt x="6857775" y="4942707"/>
                </a:lnTo>
                <a:cubicBezTo>
                  <a:pt x="6850564" y="4944984"/>
                  <a:pt x="6843354" y="4947258"/>
                  <a:pt x="6836142" y="4949535"/>
                </a:cubicBezTo>
                <a:cubicBezTo>
                  <a:pt x="6833863" y="4942322"/>
                  <a:pt x="6830355" y="4937483"/>
                  <a:pt x="6825611" y="4935015"/>
                </a:cubicBezTo>
                <a:cubicBezTo>
                  <a:pt x="6820867" y="4932548"/>
                  <a:pt x="6814891" y="4932451"/>
                  <a:pt x="6807675" y="4934729"/>
                </a:cubicBezTo>
                <a:lnTo>
                  <a:pt x="6821907" y="4942131"/>
                </a:lnTo>
                <a:cubicBezTo>
                  <a:pt x="6824185" y="4949342"/>
                  <a:pt x="6825324" y="4952950"/>
                  <a:pt x="6825324" y="4952950"/>
                </a:cubicBezTo>
                <a:lnTo>
                  <a:pt x="6767820" y="4959201"/>
                </a:lnTo>
                <a:cubicBezTo>
                  <a:pt x="6767820" y="4959201"/>
                  <a:pt x="6762411" y="4960908"/>
                  <a:pt x="6751592" y="4964323"/>
                </a:cubicBezTo>
                <a:cubicBezTo>
                  <a:pt x="6740775" y="4967736"/>
                  <a:pt x="6734228" y="4965838"/>
                  <a:pt x="6731951" y="4958627"/>
                </a:cubicBezTo>
                <a:cubicBezTo>
                  <a:pt x="6731951" y="4958627"/>
                  <a:pt x="6729580" y="4957390"/>
                  <a:pt x="6724834" y="4954925"/>
                </a:cubicBezTo>
                <a:cubicBezTo>
                  <a:pt x="6720090" y="4952455"/>
                  <a:pt x="6714113" y="4952359"/>
                  <a:pt x="6706901" y="4954635"/>
                </a:cubicBezTo>
                <a:cubicBezTo>
                  <a:pt x="6699689" y="4956912"/>
                  <a:pt x="6691340" y="4955583"/>
                  <a:pt x="6681850" y="4950647"/>
                </a:cubicBezTo>
                <a:cubicBezTo>
                  <a:pt x="6662875" y="4940774"/>
                  <a:pt x="6650919" y="4940581"/>
                  <a:pt x="6645984" y="4950071"/>
                </a:cubicBezTo>
                <a:lnTo>
                  <a:pt x="6595885" y="4942091"/>
                </a:lnTo>
                <a:cubicBezTo>
                  <a:pt x="6595885" y="4942091"/>
                  <a:pt x="6599488" y="4940954"/>
                  <a:pt x="6606706" y="4938677"/>
                </a:cubicBezTo>
                <a:cubicBezTo>
                  <a:pt x="6604425" y="4931464"/>
                  <a:pt x="6601486" y="4928428"/>
                  <a:pt x="6597878" y="4929566"/>
                </a:cubicBezTo>
                <a:cubicBezTo>
                  <a:pt x="6594276" y="4930703"/>
                  <a:pt x="6593606" y="4934879"/>
                  <a:pt x="6595885" y="4942091"/>
                </a:cubicBezTo>
                <a:cubicBezTo>
                  <a:pt x="6595885" y="4942091"/>
                  <a:pt x="6591709" y="4941425"/>
                  <a:pt x="6583356" y="4940096"/>
                </a:cubicBezTo>
                <a:cubicBezTo>
                  <a:pt x="6575011" y="4938765"/>
                  <a:pt x="6568366" y="4942844"/>
                  <a:pt x="6563430" y="4952334"/>
                </a:cubicBezTo>
                <a:cubicBezTo>
                  <a:pt x="6558493" y="4961822"/>
                  <a:pt x="6547680" y="4965236"/>
                  <a:pt x="6530978" y="4962577"/>
                </a:cubicBezTo>
                <a:lnTo>
                  <a:pt x="6513330" y="4944353"/>
                </a:lnTo>
                <a:cubicBezTo>
                  <a:pt x="6520543" y="4942078"/>
                  <a:pt x="6524716" y="4942743"/>
                  <a:pt x="6525858" y="4946348"/>
                </a:cubicBezTo>
                <a:lnTo>
                  <a:pt x="6524150" y="4940940"/>
                </a:lnTo>
                <a:cubicBezTo>
                  <a:pt x="6507450" y="4938279"/>
                  <a:pt x="6497865" y="4939322"/>
                  <a:pt x="6495400" y="4944065"/>
                </a:cubicBezTo>
                <a:cubicBezTo>
                  <a:pt x="6492930" y="4948808"/>
                  <a:pt x="6492834" y="4954786"/>
                  <a:pt x="6495107" y="4961999"/>
                </a:cubicBezTo>
                <a:lnTo>
                  <a:pt x="6423372" y="4960849"/>
                </a:lnTo>
                <a:lnTo>
                  <a:pt x="6387509" y="4960271"/>
                </a:lnTo>
                <a:lnTo>
                  <a:pt x="6351641" y="4959696"/>
                </a:lnTo>
                <a:cubicBezTo>
                  <a:pt x="6339492" y="4971461"/>
                  <a:pt x="6331711" y="4971933"/>
                  <a:pt x="6328297" y="4961116"/>
                </a:cubicBezTo>
                <a:cubicBezTo>
                  <a:pt x="6324887" y="4950297"/>
                  <a:pt x="6320137" y="4947830"/>
                  <a:pt x="6314067" y="4953711"/>
                </a:cubicBezTo>
                <a:cubicBezTo>
                  <a:pt x="6307991" y="4959594"/>
                  <a:pt x="6300780" y="4961870"/>
                  <a:pt x="6292429" y="4960541"/>
                </a:cubicBezTo>
                <a:cubicBezTo>
                  <a:pt x="6284079" y="4959210"/>
                  <a:pt x="6276297" y="4959684"/>
                  <a:pt x="6269085" y="4961959"/>
                </a:cubicBezTo>
                <a:cubicBezTo>
                  <a:pt x="6261873" y="4964236"/>
                  <a:pt x="6245741" y="4963378"/>
                  <a:pt x="6220692" y="4959388"/>
                </a:cubicBezTo>
                <a:cubicBezTo>
                  <a:pt x="6195643" y="4955398"/>
                  <a:pt x="6178281" y="4956913"/>
                  <a:pt x="6168601" y="4963932"/>
                </a:cubicBezTo>
                <a:cubicBezTo>
                  <a:pt x="6158920" y="4970953"/>
                  <a:pt x="6152277" y="4975032"/>
                  <a:pt x="6148672" y="4976170"/>
                </a:cubicBezTo>
                <a:cubicBezTo>
                  <a:pt x="6145067" y="4977309"/>
                  <a:pt x="6139089" y="4977212"/>
                  <a:pt x="6130738" y="4975882"/>
                </a:cubicBezTo>
                <a:cubicBezTo>
                  <a:pt x="6122387" y="4974553"/>
                  <a:pt x="6111001" y="4976164"/>
                  <a:pt x="6096577" y="4980717"/>
                </a:cubicBezTo>
                <a:cubicBezTo>
                  <a:pt x="6096577" y="4980717"/>
                  <a:pt x="6094204" y="4979481"/>
                  <a:pt x="6089460" y="4977015"/>
                </a:cubicBezTo>
                <a:cubicBezTo>
                  <a:pt x="6084718" y="4974545"/>
                  <a:pt x="6080543" y="4973881"/>
                  <a:pt x="6076936" y="4975019"/>
                </a:cubicBezTo>
                <a:cubicBezTo>
                  <a:pt x="6073330" y="4976156"/>
                  <a:pt x="6069724" y="4977294"/>
                  <a:pt x="6066118" y="4978432"/>
                </a:cubicBezTo>
                <a:cubicBezTo>
                  <a:pt x="6062514" y="4979570"/>
                  <a:pt x="6058907" y="4980709"/>
                  <a:pt x="6055300" y="4981847"/>
                </a:cubicBezTo>
                <a:cubicBezTo>
                  <a:pt x="6051695" y="4982985"/>
                  <a:pt x="6047518" y="4982321"/>
                  <a:pt x="6042777" y="4979853"/>
                </a:cubicBezTo>
                <a:cubicBezTo>
                  <a:pt x="6038032" y="4977384"/>
                  <a:pt x="6035659" y="4976151"/>
                  <a:pt x="6035659" y="4976151"/>
                </a:cubicBezTo>
                <a:cubicBezTo>
                  <a:pt x="6028445" y="4978428"/>
                  <a:pt x="6015258" y="4980606"/>
                  <a:pt x="5996091" y="4982691"/>
                </a:cubicBezTo>
                <a:cubicBezTo>
                  <a:pt x="5976922" y="4984775"/>
                  <a:pt x="5962596" y="4983349"/>
                  <a:pt x="5953106" y="4978412"/>
                </a:cubicBezTo>
                <a:cubicBezTo>
                  <a:pt x="5945895" y="4980689"/>
                  <a:pt x="5942288" y="4981827"/>
                  <a:pt x="5942288" y="4981827"/>
                </a:cubicBezTo>
                <a:lnTo>
                  <a:pt x="5906423" y="4981251"/>
                </a:lnTo>
                <a:cubicBezTo>
                  <a:pt x="5889720" y="4978591"/>
                  <a:pt x="5874159" y="4979538"/>
                  <a:pt x="5859734" y="4984089"/>
                </a:cubicBezTo>
                <a:cubicBezTo>
                  <a:pt x="5830886" y="4993194"/>
                  <a:pt x="5799764" y="4995086"/>
                  <a:pt x="5766364" y="4989765"/>
                </a:cubicBezTo>
                <a:cubicBezTo>
                  <a:pt x="5749665" y="4987105"/>
                  <a:pt x="5741315" y="4985776"/>
                  <a:pt x="5741315" y="4985776"/>
                </a:cubicBezTo>
                <a:cubicBezTo>
                  <a:pt x="5734103" y="4988052"/>
                  <a:pt x="5724518" y="4989094"/>
                  <a:pt x="5712563" y="4988901"/>
                </a:cubicBezTo>
                <a:cubicBezTo>
                  <a:pt x="5700607" y="4988710"/>
                  <a:pt x="5686848" y="4989087"/>
                  <a:pt x="5671287" y="4990034"/>
                </a:cubicBezTo>
                <a:cubicBezTo>
                  <a:pt x="5655725" y="4990980"/>
                  <a:pt x="5638361" y="4992495"/>
                  <a:pt x="5619191" y="4994580"/>
                </a:cubicBezTo>
                <a:cubicBezTo>
                  <a:pt x="5600025" y="4996663"/>
                  <a:pt x="5589302" y="4994099"/>
                  <a:pt x="5587027" y="4986887"/>
                </a:cubicBezTo>
                <a:lnTo>
                  <a:pt x="5561977" y="4982898"/>
                </a:lnTo>
                <a:cubicBezTo>
                  <a:pt x="5561977" y="4982898"/>
                  <a:pt x="5561407" y="4981095"/>
                  <a:pt x="5560269" y="4977489"/>
                </a:cubicBezTo>
                <a:cubicBezTo>
                  <a:pt x="5559131" y="4973883"/>
                  <a:pt x="5551350" y="4974357"/>
                  <a:pt x="5536928" y="4978908"/>
                </a:cubicBezTo>
                <a:cubicBezTo>
                  <a:pt x="5529714" y="4981185"/>
                  <a:pt x="5521366" y="4979854"/>
                  <a:pt x="5511876" y="4974918"/>
                </a:cubicBezTo>
                <a:lnTo>
                  <a:pt x="5497646" y="4967514"/>
                </a:lnTo>
                <a:lnTo>
                  <a:pt x="5483414" y="4960110"/>
                </a:lnTo>
                <a:cubicBezTo>
                  <a:pt x="5483414" y="4960110"/>
                  <a:pt x="5479809" y="4961247"/>
                  <a:pt x="5472596" y="4963524"/>
                </a:cubicBezTo>
                <a:cubicBezTo>
                  <a:pt x="5465382" y="4965800"/>
                  <a:pt x="5461779" y="4966937"/>
                  <a:pt x="5461779" y="4966937"/>
                </a:cubicBezTo>
                <a:cubicBezTo>
                  <a:pt x="5459118" y="4983639"/>
                  <a:pt x="5447162" y="4983447"/>
                  <a:pt x="5425912" y="4966362"/>
                </a:cubicBezTo>
                <a:cubicBezTo>
                  <a:pt x="5416421" y="4961428"/>
                  <a:pt x="5408073" y="4960098"/>
                  <a:pt x="5400862" y="4962374"/>
                </a:cubicBezTo>
                <a:cubicBezTo>
                  <a:pt x="5393648" y="4964649"/>
                  <a:pt x="5385869" y="4965123"/>
                  <a:pt x="5377516" y="4963792"/>
                </a:cubicBezTo>
                <a:cubicBezTo>
                  <a:pt x="5369167" y="4962461"/>
                  <a:pt x="5361389" y="4962934"/>
                  <a:pt x="5354175" y="4965211"/>
                </a:cubicBezTo>
                <a:cubicBezTo>
                  <a:pt x="5327984" y="4957616"/>
                  <a:pt x="5311287" y="4954955"/>
                  <a:pt x="5304076" y="4957231"/>
                </a:cubicBezTo>
                <a:cubicBezTo>
                  <a:pt x="5294589" y="4952296"/>
                  <a:pt x="5285671" y="4949163"/>
                  <a:pt x="5277319" y="4947833"/>
                </a:cubicBezTo>
                <a:cubicBezTo>
                  <a:pt x="5268968" y="4946504"/>
                  <a:pt x="5264792" y="4945839"/>
                  <a:pt x="5264792" y="4945839"/>
                </a:cubicBezTo>
                <a:cubicBezTo>
                  <a:pt x="5255305" y="4940903"/>
                  <a:pt x="5246957" y="4939571"/>
                  <a:pt x="5239744" y="4941848"/>
                </a:cubicBezTo>
                <a:cubicBezTo>
                  <a:pt x="5196474" y="4955505"/>
                  <a:pt x="5172561" y="4955122"/>
                  <a:pt x="5168008" y="4940697"/>
                </a:cubicBezTo>
                <a:cubicBezTo>
                  <a:pt x="5168008" y="4940697"/>
                  <a:pt x="5160796" y="4942973"/>
                  <a:pt x="5146371" y="4947525"/>
                </a:cubicBezTo>
                <a:cubicBezTo>
                  <a:pt x="5146371" y="4947525"/>
                  <a:pt x="5144001" y="4946292"/>
                  <a:pt x="5139257" y="4943823"/>
                </a:cubicBezTo>
                <a:cubicBezTo>
                  <a:pt x="5134515" y="4941354"/>
                  <a:pt x="5128535" y="4941260"/>
                  <a:pt x="5121322" y="4943535"/>
                </a:cubicBezTo>
                <a:cubicBezTo>
                  <a:pt x="5111833" y="4938600"/>
                  <a:pt x="5103486" y="4937270"/>
                  <a:pt x="5096275" y="4939546"/>
                </a:cubicBezTo>
                <a:cubicBezTo>
                  <a:pt x="5089061" y="4941822"/>
                  <a:pt x="5083084" y="4941727"/>
                  <a:pt x="5078339" y="4939258"/>
                </a:cubicBezTo>
                <a:cubicBezTo>
                  <a:pt x="5073596" y="4936790"/>
                  <a:pt x="5067619" y="4936693"/>
                  <a:pt x="5060405" y="4938970"/>
                </a:cubicBezTo>
                <a:cubicBezTo>
                  <a:pt x="5053192" y="4941245"/>
                  <a:pt x="5049588" y="4942383"/>
                  <a:pt x="5049588" y="4942383"/>
                </a:cubicBezTo>
                <a:cubicBezTo>
                  <a:pt x="5054525" y="4932895"/>
                  <a:pt x="5051013" y="4928056"/>
                  <a:pt x="5039057" y="4927863"/>
                </a:cubicBezTo>
                <a:cubicBezTo>
                  <a:pt x="5027101" y="4927671"/>
                  <a:pt x="5017515" y="4928715"/>
                  <a:pt x="5010304" y="4930990"/>
                </a:cubicBezTo>
                <a:lnTo>
                  <a:pt x="4999486" y="4934405"/>
                </a:lnTo>
                <a:lnTo>
                  <a:pt x="5006894" y="4920172"/>
                </a:lnTo>
                <a:cubicBezTo>
                  <a:pt x="4999680" y="4922448"/>
                  <a:pt x="4973965" y="4922634"/>
                  <a:pt x="4929747" y="4920728"/>
                </a:cubicBezTo>
                <a:cubicBezTo>
                  <a:pt x="4885531" y="4918823"/>
                  <a:pt x="4868165" y="4920338"/>
                  <a:pt x="4877653" y="4925273"/>
                </a:cubicBezTo>
                <a:lnTo>
                  <a:pt x="4870251" y="4939505"/>
                </a:lnTo>
                <a:cubicBezTo>
                  <a:pt x="4853550" y="4936845"/>
                  <a:pt x="4841025" y="4934851"/>
                  <a:pt x="4832676" y="4933520"/>
                </a:cubicBezTo>
                <a:cubicBezTo>
                  <a:pt x="4824324" y="4932190"/>
                  <a:pt x="4819012" y="4927921"/>
                  <a:pt x="4816738" y="4920708"/>
                </a:cubicBezTo>
                <a:lnTo>
                  <a:pt x="4802504" y="4913303"/>
                </a:lnTo>
                <a:lnTo>
                  <a:pt x="4805919" y="4924122"/>
                </a:lnTo>
                <a:lnTo>
                  <a:pt x="4780868" y="4920131"/>
                </a:lnTo>
                <a:lnTo>
                  <a:pt x="4755819" y="4916142"/>
                </a:lnTo>
                <a:lnTo>
                  <a:pt x="4709133" y="4918981"/>
                </a:lnTo>
                <a:cubicBezTo>
                  <a:pt x="4692433" y="4916320"/>
                  <a:pt x="4681142" y="4911955"/>
                  <a:pt x="4675261" y="4905880"/>
                </a:cubicBezTo>
                <a:cubicBezTo>
                  <a:pt x="4669379" y="4899806"/>
                  <a:pt x="4659225" y="4899044"/>
                  <a:pt x="4644803" y="4903597"/>
                </a:cubicBezTo>
                <a:cubicBezTo>
                  <a:pt x="4630380" y="4908148"/>
                  <a:pt x="4618423" y="4907957"/>
                  <a:pt x="4608933" y="4903022"/>
                </a:cubicBezTo>
                <a:lnTo>
                  <a:pt x="4605521" y="4892205"/>
                </a:lnTo>
                <a:lnTo>
                  <a:pt x="4594702" y="4895618"/>
                </a:lnTo>
                <a:lnTo>
                  <a:pt x="4537199" y="4901869"/>
                </a:lnTo>
                <a:cubicBezTo>
                  <a:pt x="4529987" y="4904145"/>
                  <a:pt x="4522206" y="4904619"/>
                  <a:pt x="4513856" y="4903290"/>
                </a:cubicBezTo>
                <a:cubicBezTo>
                  <a:pt x="4505506" y="4901959"/>
                  <a:pt x="4501332" y="4901294"/>
                  <a:pt x="4501332" y="4901294"/>
                </a:cubicBezTo>
                <a:cubicBezTo>
                  <a:pt x="4472484" y="4910399"/>
                  <a:pt x="4462995" y="4905463"/>
                  <a:pt x="4472867" y="4886487"/>
                </a:cubicBezTo>
                <a:cubicBezTo>
                  <a:pt x="4475144" y="4893698"/>
                  <a:pt x="4479887" y="4896166"/>
                  <a:pt x="4487099" y="4893890"/>
                </a:cubicBezTo>
                <a:lnTo>
                  <a:pt x="4483685" y="4883072"/>
                </a:lnTo>
                <a:cubicBezTo>
                  <a:pt x="4474198" y="4878137"/>
                  <a:pt x="4470593" y="4879275"/>
                  <a:pt x="4472867" y="4886487"/>
                </a:cubicBezTo>
                <a:cubicBezTo>
                  <a:pt x="4470593" y="4879275"/>
                  <a:pt x="4469455" y="4875669"/>
                  <a:pt x="4469455" y="4875669"/>
                </a:cubicBezTo>
                <a:cubicBezTo>
                  <a:pt x="4469455" y="4875669"/>
                  <a:pt x="4464710" y="4873200"/>
                  <a:pt x="4455222" y="4868265"/>
                </a:cubicBezTo>
                <a:cubicBezTo>
                  <a:pt x="4450671" y="4853840"/>
                  <a:pt x="4444218" y="4845964"/>
                  <a:pt x="4435870" y="4844634"/>
                </a:cubicBezTo>
                <a:cubicBezTo>
                  <a:pt x="4427517" y="4843304"/>
                  <a:pt x="4419738" y="4843777"/>
                  <a:pt x="4412525" y="4846054"/>
                </a:cubicBezTo>
                <a:lnTo>
                  <a:pt x="4390892" y="4852881"/>
                </a:lnTo>
                <a:lnTo>
                  <a:pt x="4415939" y="4856872"/>
                </a:lnTo>
                <a:cubicBezTo>
                  <a:pt x="4430362" y="4852318"/>
                  <a:pt x="4438712" y="4853650"/>
                  <a:pt x="4440990" y="4860862"/>
                </a:cubicBezTo>
                <a:cubicBezTo>
                  <a:pt x="4440990" y="4860862"/>
                  <a:pt x="4441559" y="4862664"/>
                  <a:pt x="4442696" y="4866271"/>
                </a:cubicBezTo>
                <a:cubicBezTo>
                  <a:pt x="4443834" y="4869877"/>
                  <a:pt x="4449147" y="4874148"/>
                  <a:pt x="4458637" y="4879084"/>
                </a:cubicBezTo>
                <a:lnTo>
                  <a:pt x="4447818" y="4882497"/>
                </a:lnTo>
                <a:cubicBezTo>
                  <a:pt x="4423907" y="4882113"/>
                  <a:pt x="4415557" y="4880782"/>
                  <a:pt x="4422769" y="4878508"/>
                </a:cubicBezTo>
                <a:lnTo>
                  <a:pt x="4395866" y="4878076"/>
                </a:lnTo>
                <a:lnTo>
                  <a:pt x="4390314" y="4888749"/>
                </a:lnTo>
                <a:cubicBezTo>
                  <a:pt x="4383103" y="4891025"/>
                  <a:pt x="4378358" y="4888557"/>
                  <a:pt x="4376083" y="4881345"/>
                </a:cubicBezTo>
                <a:lnTo>
                  <a:pt x="4386901" y="4877931"/>
                </a:lnTo>
                <a:cubicBezTo>
                  <a:pt x="4377412" y="4872996"/>
                  <a:pt x="4369064" y="4871665"/>
                  <a:pt x="4361851" y="4873941"/>
                </a:cubicBezTo>
                <a:lnTo>
                  <a:pt x="4351035" y="4877354"/>
                </a:lnTo>
                <a:cubicBezTo>
                  <a:pt x="4351035" y="4877354"/>
                  <a:pt x="4352173" y="4880961"/>
                  <a:pt x="4354447" y="4888173"/>
                </a:cubicBezTo>
                <a:lnTo>
                  <a:pt x="4340214" y="4880769"/>
                </a:lnTo>
                <a:lnTo>
                  <a:pt x="4304347" y="4880194"/>
                </a:lnTo>
                <a:cubicBezTo>
                  <a:pt x="4297134" y="4882470"/>
                  <a:pt x="4291159" y="4882374"/>
                  <a:pt x="4286413" y="4879905"/>
                </a:cubicBezTo>
                <a:cubicBezTo>
                  <a:pt x="4281671" y="4877438"/>
                  <a:pt x="4267341" y="4876012"/>
                  <a:pt x="4243429" y="4875628"/>
                </a:cubicBezTo>
                <a:cubicBezTo>
                  <a:pt x="4087811" y="4885088"/>
                  <a:pt x="3950222" y="4888860"/>
                  <a:pt x="3830664" y="4886941"/>
                </a:cubicBezTo>
                <a:lnTo>
                  <a:pt x="3737293" y="4892617"/>
                </a:lnTo>
                <a:cubicBezTo>
                  <a:pt x="3713382" y="4892235"/>
                  <a:pt x="3673910" y="4892796"/>
                  <a:pt x="3618873" y="4894304"/>
                </a:cubicBezTo>
                <a:cubicBezTo>
                  <a:pt x="3618873" y="4894304"/>
                  <a:pt x="3616501" y="4893071"/>
                  <a:pt x="3611757" y="4890602"/>
                </a:cubicBezTo>
                <a:cubicBezTo>
                  <a:pt x="3607013" y="4888134"/>
                  <a:pt x="3601035" y="4888039"/>
                  <a:pt x="3593824" y="4890316"/>
                </a:cubicBezTo>
                <a:lnTo>
                  <a:pt x="3590187" y="4890711"/>
                </a:lnTo>
                <a:lnTo>
                  <a:pt x="3583681" y="4888425"/>
                </a:lnTo>
                <a:lnTo>
                  <a:pt x="3558229" y="4894186"/>
                </a:lnTo>
                <a:lnTo>
                  <a:pt x="3536320" y="4896567"/>
                </a:lnTo>
                <a:lnTo>
                  <a:pt x="3486189" y="4896845"/>
                </a:lnTo>
                <a:lnTo>
                  <a:pt x="3484901" y="4895808"/>
                </a:lnTo>
                <a:lnTo>
                  <a:pt x="3477231" y="4896894"/>
                </a:lnTo>
                <a:lnTo>
                  <a:pt x="3411636" y="4897257"/>
                </a:lnTo>
                <a:lnTo>
                  <a:pt x="3358215" y="4897131"/>
                </a:lnTo>
                <a:lnTo>
                  <a:pt x="3349400" y="4899913"/>
                </a:lnTo>
                <a:cubicBezTo>
                  <a:pt x="3334979" y="4904463"/>
                  <a:pt x="3316946" y="4910155"/>
                  <a:pt x="3295310" y="4916983"/>
                </a:cubicBezTo>
                <a:lnTo>
                  <a:pt x="3281079" y="4909579"/>
                </a:lnTo>
                <a:lnTo>
                  <a:pt x="3304649" y="4902139"/>
                </a:lnTo>
                <a:lnTo>
                  <a:pt x="3270723" y="4903067"/>
                </a:lnTo>
                <a:cubicBezTo>
                  <a:pt x="3258772" y="4902873"/>
                  <a:pt x="3252794" y="4902779"/>
                  <a:pt x="3252794" y="4902779"/>
                </a:cubicBezTo>
                <a:cubicBezTo>
                  <a:pt x="3252794" y="4902779"/>
                  <a:pt x="3263613" y="4899364"/>
                  <a:pt x="3285245" y="4892537"/>
                </a:cubicBezTo>
                <a:cubicBezTo>
                  <a:pt x="3285245" y="4892537"/>
                  <a:pt x="3288851" y="4891399"/>
                  <a:pt x="3296064" y="4889122"/>
                </a:cubicBezTo>
                <a:cubicBezTo>
                  <a:pt x="3303275" y="4886847"/>
                  <a:pt x="3310488" y="4884571"/>
                  <a:pt x="3317700" y="4882294"/>
                </a:cubicBezTo>
                <a:cubicBezTo>
                  <a:pt x="3324912" y="4880019"/>
                  <a:pt x="3330890" y="4880113"/>
                  <a:pt x="3335633" y="4882583"/>
                </a:cubicBezTo>
                <a:cubicBezTo>
                  <a:pt x="3340378" y="4885052"/>
                  <a:pt x="3342749" y="4886285"/>
                  <a:pt x="3342749" y="4886285"/>
                </a:cubicBezTo>
                <a:cubicBezTo>
                  <a:pt x="3352239" y="4891220"/>
                  <a:pt x="3362390" y="4891981"/>
                  <a:pt x="3373209" y="4888566"/>
                </a:cubicBezTo>
                <a:cubicBezTo>
                  <a:pt x="3384027" y="4885153"/>
                  <a:pt x="3393042" y="4882309"/>
                  <a:pt x="3400252" y="4880032"/>
                </a:cubicBezTo>
                <a:cubicBezTo>
                  <a:pt x="3409742" y="4884967"/>
                  <a:pt x="3418090" y="4886298"/>
                  <a:pt x="3425302" y="4884024"/>
                </a:cubicBezTo>
                <a:cubicBezTo>
                  <a:pt x="3432516" y="4881747"/>
                  <a:pt x="3443333" y="4878332"/>
                  <a:pt x="3457756" y="4873781"/>
                </a:cubicBezTo>
                <a:cubicBezTo>
                  <a:pt x="3481668" y="4874163"/>
                  <a:pt x="3497229" y="4873218"/>
                  <a:pt x="3504442" y="4870941"/>
                </a:cubicBezTo>
                <a:cubicBezTo>
                  <a:pt x="3511654" y="4868666"/>
                  <a:pt x="3515259" y="4867528"/>
                  <a:pt x="3515259" y="4867528"/>
                </a:cubicBezTo>
                <a:lnTo>
                  <a:pt x="3586995" y="4868679"/>
                </a:lnTo>
                <a:cubicBezTo>
                  <a:pt x="3618119" y="4866787"/>
                  <a:pt x="3637854" y="4866505"/>
                  <a:pt x="3646204" y="4867835"/>
                </a:cubicBezTo>
                <a:cubicBezTo>
                  <a:pt x="3654556" y="4869166"/>
                  <a:pt x="3658728" y="4869831"/>
                  <a:pt x="3658728" y="4869831"/>
                </a:cubicBezTo>
                <a:cubicBezTo>
                  <a:pt x="3661004" y="4877041"/>
                  <a:pt x="3663947" y="4880078"/>
                  <a:pt x="3667553" y="4878942"/>
                </a:cubicBezTo>
                <a:cubicBezTo>
                  <a:pt x="3671160" y="4877804"/>
                  <a:pt x="3672962" y="4877234"/>
                  <a:pt x="3672962" y="4877234"/>
                </a:cubicBezTo>
                <a:lnTo>
                  <a:pt x="3705414" y="4866993"/>
                </a:lnTo>
                <a:cubicBezTo>
                  <a:pt x="3714904" y="4871928"/>
                  <a:pt x="3718508" y="4870790"/>
                  <a:pt x="3716232" y="4863579"/>
                </a:cubicBezTo>
                <a:lnTo>
                  <a:pt x="3755515" y="4874972"/>
                </a:lnTo>
                <a:lnTo>
                  <a:pt x="3766333" y="4871557"/>
                </a:lnTo>
                <a:cubicBezTo>
                  <a:pt x="3773543" y="4869283"/>
                  <a:pt x="3780753" y="4867007"/>
                  <a:pt x="3787970" y="4864729"/>
                </a:cubicBezTo>
                <a:cubicBezTo>
                  <a:pt x="3795183" y="4862454"/>
                  <a:pt x="3802391" y="4860178"/>
                  <a:pt x="3809604" y="4857902"/>
                </a:cubicBezTo>
                <a:cubicBezTo>
                  <a:pt x="3816816" y="4855625"/>
                  <a:pt x="3822796" y="4855721"/>
                  <a:pt x="3827538" y="4858191"/>
                </a:cubicBezTo>
                <a:cubicBezTo>
                  <a:pt x="3832283" y="4860658"/>
                  <a:pt x="3836457" y="4861321"/>
                  <a:pt x="3840064" y="4860183"/>
                </a:cubicBezTo>
                <a:cubicBezTo>
                  <a:pt x="3843667" y="4859047"/>
                  <a:pt x="3849076" y="4857339"/>
                  <a:pt x="3856290" y="4855064"/>
                </a:cubicBezTo>
                <a:cubicBezTo>
                  <a:pt x="3863502" y="4852787"/>
                  <a:pt x="3867109" y="4851649"/>
                  <a:pt x="3867109" y="4851649"/>
                </a:cubicBezTo>
                <a:lnTo>
                  <a:pt x="3902976" y="4852225"/>
                </a:lnTo>
                <a:cubicBezTo>
                  <a:pt x="3902976" y="4852225"/>
                  <a:pt x="3902406" y="4850423"/>
                  <a:pt x="3901269" y="4846817"/>
                </a:cubicBezTo>
                <a:cubicBezTo>
                  <a:pt x="3900130" y="4843209"/>
                  <a:pt x="3895955" y="4842544"/>
                  <a:pt x="3888742" y="4844821"/>
                </a:cubicBezTo>
                <a:cubicBezTo>
                  <a:pt x="3881530" y="4847098"/>
                  <a:pt x="3875553" y="4847001"/>
                  <a:pt x="3870809" y="4844533"/>
                </a:cubicBezTo>
                <a:cubicBezTo>
                  <a:pt x="3866066" y="4842066"/>
                  <a:pt x="3863694" y="4840831"/>
                  <a:pt x="3863694" y="4840831"/>
                </a:cubicBezTo>
                <a:cubicBezTo>
                  <a:pt x="3863694" y="4840831"/>
                  <a:pt x="3861889" y="4841401"/>
                  <a:pt x="3858286" y="4842539"/>
                </a:cubicBezTo>
                <a:cubicBezTo>
                  <a:pt x="3854679" y="4843676"/>
                  <a:pt x="3851071" y="4844814"/>
                  <a:pt x="3847467" y="4845953"/>
                </a:cubicBezTo>
                <a:cubicBezTo>
                  <a:pt x="3843860" y="4847091"/>
                  <a:pt x="3837884" y="4846994"/>
                  <a:pt x="3829532" y="4845665"/>
                </a:cubicBezTo>
                <a:cubicBezTo>
                  <a:pt x="3821182" y="4844336"/>
                  <a:pt x="3812833" y="4843005"/>
                  <a:pt x="3804484" y="4841675"/>
                </a:cubicBezTo>
                <a:cubicBezTo>
                  <a:pt x="3796132" y="4840345"/>
                  <a:pt x="3792530" y="4841482"/>
                  <a:pt x="3793665" y="4845090"/>
                </a:cubicBezTo>
                <a:cubicBezTo>
                  <a:pt x="3794803" y="4848695"/>
                  <a:pt x="3790629" y="4848030"/>
                  <a:pt x="3781140" y="4843094"/>
                </a:cubicBezTo>
                <a:cubicBezTo>
                  <a:pt x="3773928" y="4845370"/>
                  <a:pt x="3767951" y="4845275"/>
                  <a:pt x="3763207" y="4842805"/>
                </a:cubicBezTo>
                <a:cubicBezTo>
                  <a:pt x="3758463" y="4840338"/>
                  <a:pt x="3752486" y="4840243"/>
                  <a:pt x="3745273" y="4842519"/>
                </a:cubicBezTo>
                <a:cubicBezTo>
                  <a:pt x="3723635" y="4849348"/>
                  <a:pt x="3706843" y="4852666"/>
                  <a:pt x="3694885" y="4852473"/>
                </a:cubicBezTo>
                <a:cubicBezTo>
                  <a:pt x="3682929" y="4852280"/>
                  <a:pt x="3674579" y="4850951"/>
                  <a:pt x="3669835" y="4848483"/>
                </a:cubicBezTo>
                <a:cubicBezTo>
                  <a:pt x="3665091" y="4846015"/>
                  <a:pt x="3659117" y="4845919"/>
                  <a:pt x="3651900" y="4848195"/>
                </a:cubicBezTo>
                <a:lnTo>
                  <a:pt x="3641085" y="4851609"/>
                </a:lnTo>
                <a:lnTo>
                  <a:pt x="3637671" y="4840790"/>
                </a:lnTo>
                <a:lnTo>
                  <a:pt x="3626852" y="4844205"/>
                </a:lnTo>
                <a:lnTo>
                  <a:pt x="3630266" y="4855024"/>
                </a:lnTo>
                <a:cubicBezTo>
                  <a:pt x="3620778" y="4850087"/>
                  <a:pt x="3616033" y="4847618"/>
                  <a:pt x="3616033" y="4847618"/>
                </a:cubicBezTo>
                <a:lnTo>
                  <a:pt x="3590982" y="4843630"/>
                </a:lnTo>
                <a:cubicBezTo>
                  <a:pt x="3586048" y="4853118"/>
                  <a:pt x="3573428" y="4857101"/>
                  <a:pt x="3553122" y="4855579"/>
                </a:cubicBezTo>
                <a:cubicBezTo>
                  <a:pt x="3532817" y="4854057"/>
                  <a:pt x="3499889" y="4856518"/>
                  <a:pt x="3454341" y="4862962"/>
                </a:cubicBezTo>
                <a:cubicBezTo>
                  <a:pt x="3437641" y="4860302"/>
                  <a:pt x="3423884" y="4860681"/>
                  <a:pt x="3413065" y="4864094"/>
                </a:cubicBezTo>
                <a:cubicBezTo>
                  <a:pt x="3402248" y="4867508"/>
                  <a:pt x="3394467" y="4867982"/>
                  <a:pt x="3389726" y="4865512"/>
                </a:cubicBezTo>
                <a:cubicBezTo>
                  <a:pt x="3384980" y="4863043"/>
                  <a:pt x="3380140" y="4866554"/>
                  <a:pt x="3375204" y="4876042"/>
                </a:cubicBezTo>
                <a:lnTo>
                  <a:pt x="3371789" y="4865223"/>
                </a:lnTo>
                <a:cubicBezTo>
                  <a:pt x="3371789" y="4865223"/>
                  <a:pt x="3359832" y="4865032"/>
                  <a:pt x="3335922" y="4864648"/>
                </a:cubicBezTo>
                <a:cubicBezTo>
                  <a:pt x="3321498" y="4869201"/>
                  <a:pt x="3310680" y="4872614"/>
                  <a:pt x="3303469" y="4874891"/>
                </a:cubicBezTo>
                <a:cubicBezTo>
                  <a:pt x="3296255" y="4877168"/>
                  <a:pt x="3292651" y="4878305"/>
                  <a:pt x="3292651" y="4878305"/>
                </a:cubicBezTo>
                <a:cubicBezTo>
                  <a:pt x="3290374" y="4871093"/>
                  <a:pt x="3282023" y="4869764"/>
                  <a:pt x="3267600" y="4874316"/>
                </a:cubicBezTo>
                <a:lnTo>
                  <a:pt x="3231732" y="4873740"/>
                </a:lnTo>
                <a:cubicBezTo>
                  <a:pt x="3238946" y="4871463"/>
                  <a:pt x="3242550" y="4870325"/>
                  <a:pt x="3242550" y="4870325"/>
                </a:cubicBezTo>
                <a:cubicBezTo>
                  <a:pt x="3240274" y="4863114"/>
                  <a:pt x="3242741" y="4858371"/>
                  <a:pt x="3249956" y="4856094"/>
                </a:cubicBezTo>
                <a:cubicBezTo>
                  <a:pt x="3257167" y="4853817"/>
                  <a:pt x="3260770" y="4852680"/>
                  <a:pt x="3260770" y="4852680"/>
                </a:cubicBezTo>
                <a:cubicBezTo>
                  <a:pt x="3258497" y="4845468"/>
                  <a:pt x="3257358" y="4841861"/>
                  <a:pt x="3257358" y="4841861"/>
                </a:cubicBezTo>
                <a:cubicBezTo>
                  <a:pt x="3257358" y="4841861"/>
                  <a:pt x="3260964" y="4840724"/>
                  <a:pt x="3268175" y="4838448"/>
                </a:cubicBezTo>
                <a:lnTo>
                  <a:pt x="3278994" y="4835033"/>
                </a:lnTo>
                <a:cubicBezTo>
                  <a:pt x="3274056" y="4844521"/>
                  <a:pt x="3275195" y="4848128"/>
                  <a:pt x="3282408" y="4845852"/>
                </a:cubicBezTo>
                <a:cubicBezTo>
                  <a:pt x="3289621" y="4843575"/>
                  <a:pt x="3295030" y="4841868"/>
                  <a:pt x="3298636" y="4840730"/>
                </a:cubicBezTo>
                <a:lnTo>
                  <a:pt x="3312235" y="4827560"/>
                </a:lnTo>
                <a:lnTo>
                  <a:pt x="3278816" y="4827025"/>
                </a:lnTo>
                <a:lnTo>
                  <a:pt x="3231719" y="4833689"/>
                </a:lnTo>
                <a:lnTo>
                  <a:pt x="3220953" y="4836573"/>
                </a:lnTo>
                <a:lnTo>
                  <a:pt x="3222320" y="4835019"/>
                </a:lnTo>
                <a:lnTo>
                  <a:pt x="3210495" y="4836691"/>
                </a:lnTo>
                <a:lnTo>
                  <a:pt x="3185445" y="4832702"/>
                </a:lnTo>
                <a:lnTo>
                  <a:pt x="3167227" y="4850348"/>
                </a:lnTo>
                <a:lnTo>
                  <a:pt x="3131356" y="4849772"/>
                </a:lnTo>
                <a:lnTo>
                  <a:pt x="3098042" y="4838070"/>
                </a:lnTo>
                <a:lnTo>
                  <a:pt x="3098563" y="4840009"/>
                </a:lnTo>
                <a:cubicBezTo>
                  <a:pt x="3095889" y="4844641"/>
                  <a:pt x="3090900" y="4847935"/>
                  <a:pt x="3083595" y="4849892"/>
                </a:cubicBezTo>
                <a:lnTo>
                  <a:pt x="3080658" y="4838934"/>
                </a:lnTo>
                <a:lnTo>
                  <a:pt x="3085110" y="4833527"/>
                </a:lnTo>
                <a:lnTo>
                  <a:pt x="3077843" y="4830973"/>
                </a:lnTo>
                <a:cubicBezTo>
                  <a:pt x="3077843" y="4830973"/>
                  <a:pt x="3074235" y="4832112"/>
                  <a:pt x="3067024" y="4834388"/>
                </a:cubicBezTo>
                <a:lnTo>
                  <a:pt x="3045987" y="4841027"/>
                </a:lnTo>
                <a:lnTo>
                  <a:pt x="3047786" y="4847742"/>
                </a:lnTo>
                <a:lnTo>
                  <a:pt x="3034290" y="4844981"/>
                </a:lnTo>
                <a:lnTo>
                  <a:pt x="3028165" y="4852600"/>
                </a:lnTo>
                <a:cubicBezTo>
                  <a:pt x="3026361" y="4853170"/>
                  <a:pt x="3024890" y="4851651"/>
                  <a:pt x="3023752" y="4848044"/>
                </a:cubicBezTo>
                <a:lnTo>
                  <a:pt x="3002115" y="4854872"/>
                </a:lnTo>
                <a:cubicBezTo>
                  <a:pt x="2987694" y="4859425"/>
                  <a:pt x="2974503" y="4861605"/>
                  <a:pt x="2962545" y="4861414"/>
                </a:cubicBezTo>
                <a:cubicBezTo>
                  <a:pt x="2950592" y="4861221"/>
                  <a:pt x="2941009" y="4862263"/>
                  <a:pt x="2933796" y="4864539"/>
                </a:cubicBezTo>
                <a:lnTo>
                  <a:pt x="2916149" y="4846316"/>
                </a:lnTo>
                <a:lnTo>
                  <a:pt x="2869466" y="4849155"/>
                </a:lnTo>
                <a:cubicBezTo>
                  <a:pt x="2862252" y="4851432"/>
                  <a:pt x="2855042" y="4853708"/>
                  <a:pt x="2847829" y="4855985"/>
                </a:cubicBezTo>
                <a:cubicBezTo>
                  <a:pt x="2845554" y="4848770"/>
                  <a:pt x="2842042" y="4843931"/>
                  <a:pt x="2837299" y="4841465"/>
                </a:cubicBezTo>
                <a:cubicBezTo>
                  <a:pt x="2832557" y="4838996"/>
                  <a:pt x="2826576" y="4838900"/>
                  <a:pt x="2819365" y="4841176"/>
                </a:cubicBezTo>
                <a:lnTo>
                  <a:pt x="2833596" y="4848579"/>
                </a:lnTo>
                <a:cubicBezTo>
                  <a:pt x="2835873" y="4855792"/>
                  <a:pt x="2837010" y="4859398"/>
                  <a:pt x="2837010" y="4859398"/>
                </a:cubicBezTo>
                <a:lnTo>
                  <a:pt x="2779507" y="4865650"/>
                </a:lnTo>
                <a:cubicBezTo>
                  <a:pt x="2779507" y="4865650"/>
                  <a:pt x="2774100" y="4867358"/>
                  <a:pt x="2763281" y="4870771"/>
                </a:cubicBezTo>
                <a:lnTo>
                  <a:pt x="2749648" y="4866817"/>
                </a:lnTo>
                <a:lnTo>
                  <a:pt x="2748217" y="4869291"/>
                </a:lnTo>
                <a:cubicBezTo>
                  <a:pt x="2757479" y="4874639"/>
                  <a:pt x="2762112" y="4877313"/>
                  <a:pt x="2762112" y="4877313"/>
                </a:cubicBezTo>
                <a:cubicBezTo>
                  <a:pt x="2762112" y="4877313"/>
                  <a:pt x="2758458" y="4878292"/>
                  <a:pt x="2751153" y="4880250"/>
                </a:cubicBezTo>
                <a:lnTo>
                  <a:pt x="2754090" y="4891206"/>
                </a:lnTo>
                <a:cubicBezTo>
                  <a:pt x="2761394" y="4889249"/>
                  <a:pt x="2764198" y="4892413"/>
                  <a:pt x="2762503" y="4900695"/>
                </a:cubicBezTo>
                <a:cubicBezTo>
                  <a:pt x="2760809" y="4908978"/>
                  <a:pt x="2763612" y="4912143"/>
                  <a:pt x="2770920" y="4910185"/>
                </a:cubicBezTo>
                <a:cubicBezTo>
                  <a:pt x="2778225" y="4908228"/>
                  <a:pt x="2779203" y="4911879"/>
                  <a:pt x="2773855" y="4921141"/>
                </a:cubicBezTo>
                <a:cubicBezTo>
                  <a:pt x="2766548" y="4923099"/>
                  <a:pt x="2761918" y="4920426"/>
                  <a:pt x="2759961" y="4913121"/>
                </a:cubicBezTo>
                <a:lnTo>
                  <a:pt x="2666431" y="4914694"/>
                </a:lnTo>
                <a:cubicBezTo>
                  <a:pt x="2644516" y="4920566"/>
                  <a:pt x="2632581" y="4919849"/>
                  <a:pt x="2630625" y="4912545"/>
                </a:cubicBezTo>
                <a:cubicBezTo>
                  <a:pt x="2623318" y="4914503"/>
                  <a:pt x="2619666" y="4915482"/>
                  <a:pt x="2619666" y="4915482"/>
                </a:cubicBezTo>
                <a:lnTo>
                  <a:pt x="2616646" y="4920712"/>
                </a:lnTo>
                <a:lnTo>
                  <a:pt x="2629766" y="4918856"/>
                </a:lnTo>
                <a:cubicBezTo>
                  <a:pt x="2638116" y="4920185"/>
                  <a:pt x="2642290" y="4920851"/>
                  <a:pt x="2642290" y="4920851"/>
                </a:cubicBezTo>
                <a:lnTo>
                  <a:pt x="2634885" y="4935083"/>
                </a:lnTo>
                <a:cubicBezTo>
                  <a:pt x="2634885" y="4935083"/>
                  <a:pt x="2630709" y="4934416"/>
                  <a:pt x="2622360" y="4933087"/>
                </a:cubicBezTo>
                <a:cubicBezTo>
                  <a:pt x="2614011" y="4931758"/>
                  <a:pt x="2606229" y="4932232"/>
                  <a:pt x="2599018" y="4934508"/>
                </a:cubicBezTo>
                <a:lnTo>
                  <a:pt x="2596301" y="4925905"/>
                </a:lnTo>
                <a:lnTo>
                  <a:pt x="2575838" y="4927225"/>
                </a:lnTo>
                <a:cubicBezTo>
                  <a:pt x="2581185" y="4917963"/>
                  <a:pt x="2580206" y="4914310"/>
                  <a:pt x="2572901" y="4916267"/>
                </a:cubicBezTo>
                <a:lnTo>
                  <a:pt x="2575051" y="4880460"/>
                </a:lnTo>
                <a:cubicBezTo>
                  <a:pt x="2591618" y="4883850"/>
                  <a:pt x="2611836" y="4886262"/>
                  <a:pt x="2635708" y="4887695"/>
                </a:cubicBezTo>
                <a:cubicBezTo>
                  <a:pt x="2643013" y="4885737"/>
                  <a:pt x="2648981" y="4886095"/>
                  <a:pt x="2653613" y="4888769"/>
                </a:cubicBezTo>
                <a:cubicBezTo>
                  <a:pt x="2658242" y="4891443"/>
                  <a:pt x="2664211" y="4891801"/>
                  <a:pt x="2671516" y="4889843"/>
                </a:cubicBezTo>
                <a:lnTo>
                  <a:pt x="2682474" y="4886907"/>
                </a:lnTo>
                <a:cubicBezTo>
                  <a:pt x="2663949" y="4876212"/>
                  <a:pt x="2640077" y="4874779"/>
                  <a:pt x="2610857" y="4882608"/>
                </a:cubicBezTo>
                <a:cubicBezTo>
                  <a:pt x="2594292" y="4879219"/>
                  <a:pt x="2585028" y="4873871"/>
                  <a:pt x="2583072" y="4866567"/>
                </a:cubicBezTo>
                <a:cubicBezTo>
                  <a:pt x="2583072" y="4866567"/>
                  <a:pt x="2579419" y="4867546"/>
                  <a:pt x="2572114" y="4869503"/>
                </a:cubicBezTo>
                <a:cubicBezTo>
                  <a:pt x="2568462" y="4870482"/>
                  <a:pt x="2565234" y="4869390"/>
                  <a:pt x="2562428" y="4866226"/>
                </a:cubicBezTo>
                <a:lnTo>
                  <a:pt x="2561061" y="4863220"/>
                </a:lnTo>
                <a:lnTo>
                  <a:pt x="2542667" y="4869025"/>
                </a:lnTo>
                <a:lnTo>
                  <a:pt x="2534494" y="4860585"/>
                </a:lnTo>
                <a:lnTo>
                  <a:pt x="2536307" y="4867353"/>
                </a:lnTo>
                <a:lnTo>
                  <a:pt x="2503436" y="4876161"/>
                </a:lnTo>
                <a:lnTo>
                  <a:pt x="2503295" y="4876198"/>
                </a:lnTo>
                <a:lnTo>
                  <a:pt x="2506510" y="4886382"/>
                </a:lnTo>
                <a:cubicBezTo>
                  <a:pt x="2504043" y="4891126"/>
                  <a:pt x="2499202" y="4894636"/>
                  <a:pt x="2491990" y="4896913"/>
                </a:cubicBezTo>
                <a:lnTo>
                  <a:pt x="2470210" y="4885581"/>
                </a:lnTo>
                <a:lnTo>
                  <a:pt x="2466553" y="4891916"/>
                </a:lnTo>
                <a:cubicBezTo>
                  <a:pt x="2463880" y="4896546"/>
                  <a:pt x="2462541" y="4898863"/>
                  <a:pt x="2462541" y="4898863"/>
                </a:cubicBezTo>
                <a:lnTo>
                  <a:pt x="2465478" y="4909820"/>
                </a:lnTo>
                <a:cubicBezTo>
                  <a:pt x="2456215" y="4904472"/>
                  <a:pt x="2450607" y="4898146"/>
                  <a:pt x="2448648" y="4890840"/>
                </a:cubicBezTo>
                <a:lnTo>
                  <a:pt x="2446090" y="4888591"/>
                </a:lnTo>
                <a:lnTo>
                  <a:pt x="2445542" y="4890205"/>
                </a:lnTo>
                <a:cubicBezTo>
                  <a:pt x="2443961" y="4891608"/>
                  <a:pt x="2441345" y="4892798"/>
                  <a:pt x="2437690" y="4893777"/>
                </a:cubicBezTo>
                <a:cubicBezTo>
                  <a:pt x="2436712" y="4890124"/>
                  <a:pt x="2436436" y="4887262"/>
                  <a:pt x="2436858" y="4885192"/>
                </a:cubicBezTo>
                <a:lnTo>
                  <a:pt x="2437533" y="4884424"/>
                </a:lnTo>
                <a:lnTo>
                  <a:pt x="2423798" y="4885756"/>
                </a:lnTo>
                <a:lnTo>
                  <a:pt x="2408769" y="4889783"/>
                </a:lnTo>
                <a:lnTo>
                  <a:pt x="2420257" y="4895759"/>
                </a:lnTo>
                <a:lnTo>
                  <a:pt x="2399059" y="4892385"/>
                </a:lnTo>
                <a:lnTo>
                  <a:pt x="2390927" y="4894564"/>
                </a:lnTo>
                <a:lnTo>
                  <a:pt x="2391107" y="4893065"/>
                </a:lnTo>
                <a:lnTo>
                  <a:pt x="2384390" y="4895184"/>
                </a:lnTo>
                <a:cubicBezTo>
                  <a:pt x="2377174" y="4897462"/>
                  <a:pt x="2373571" y="4898599"/>
                  <a:pt x="2373571" y="4898599"/>
                </a:cubicBezTo>
                <a:lnTo>
                  <a:pt x="2359340" y="4891196"/>
                </a:lnTo>
                <a:lnTo>
                  <a:pt x="2377562" y="4873549"/>
                </a:lnTo>
                <a:lnTo>
                  <a:pt x="2391793" y="4880953"/>
                </a:lnTo>
                <a:lnTo>
                  <a:pt x="2392506" y="4881324"/>
                </a:lnTo>
                <a:lnTo>
                  <a:pt x="2392736" y="4879399"/>
                </a:lnTo>
                <a:cubicBezTo>
                  <a:pt x="2395899" y="4876594"/>
                  <a:pt x="2401623" y="4876040"/>
                  <a:pt x="2409905" y="4877734"/>
                </a:cubicBezTo>
                <a:cubicBezTo>
                  <a:pt x="2417211" y="4875777"/>
                  <a:pt x="2424514" y="4873820"/>
                  <a:pt x="2431818" y="4871862"/>
                </a:cubicBezTo>
                <a:cubicBezTo>
                  <a:pt x="2431818" y="4871862"/>
                  <a:pt x="2435471" y="4870884"/>
                  <a:pt x="2442777" y="4868926"/>
                </a:cubicBezTo>
                <a:lnTo>
                  <a:pt x="2448073" y="4867507"/>
                </a:lnTo>
                <a:lnTo>
                  <a:pt x="2435063" y="4867298"/>
                </a:lnTo>
                <a:lnTo>
                  <a:pt x="2399198" y="4866720"/>
                </a:lnTo>
                <a:lnTo>
                  <a:pt x="2368730" y="4866231"/>
                </a:lnTo>
                <a:lnTo>
                  <a:pt x="2341226" y="4884393"/>
                </a:lnTo>
                <a:lnTo>
                  <a:pt x="2338288" y="4873435"/>
                </a:lnTo>
                <a:lnTo>
                  <a:pt x="2324397" y="4865414"/>
                </a:lnTo>
                <a:lnTo>
                  <a:pt x="2316375" y="4879307"/>
                </a:lnTo>
                <a:lnTo>
                  <a:pt x="2305417" y="4882243"/>
                </a:lnTo>
                <a:cubicBezTo>
                  <a:pt x="2288850" y="4878854"/>
                  <a:pt x="2269611" y="4880094"/>
                  <a:pt x="2247695" y="4885966"/>
                </a:cubicBezTo>
                <a:lnTo>
                  <a:pt x="2233801" y="4877946"/>
                </a:lnTo>
                <a:lnTo>
                  <a:pt x="2230866" y="4866988"/>
                </a:lnTo>
                <a:lnTo>
                  <a:pt x="2231485" y="4865916"/>
                </a:lnTo>
                <a:lnTo>
                  <a:pt x="2180289" y="4870382"/>
                </a:lnTo>
                <a:cubicBezTo>
                  <a:pt x="2170607" y="4877403"/>
                  <a:pt x="2163963" y="4881482"/>
                  <a:pt x="2160360" y="4882619"/>
                </a:cubicBezTo>
                <a:cubicBezTo>
                  <a:pt x="2156755" y="4883757"/>
                  <a:pt x="2150775" y="4883663"/>
                  <a:pt x="2142426" y="4882331"/>
                </a:cubicBezTo>
                <a:lnTo>
                  <a:pt x="2131725" y="4883846"/>
                </a:lnTo>
                <a:lnTo>
                  <a:pt x="2143207" y="4890476"/>
                </a:lnTo>
                <a:lnTo>
                  <a:pt x="2168059" y="4895562"/>
                </a:lnTo>
                <a:lnTo>
                  <a:pt x="2217758" y="4905731"/>
                </a:lnTo>
                <a:cubicBezTo>
                  <a:pt x="2217758" y="4905731"/>
                  <a:pt x="2214106" y="4906710"/>
                  <a:pt x="2206801" y="4908667"/>
                </a:cubicBezTo>
                <a:cubicBezTo>
                  <a:pt x="2197539" y="4903321"/>
                  <a:pt x="2190237" y="4905278"/>
                  <a:pt x="2184887" y="4914539"/>
                </a:cubicBezTo>
                <a:lnTo>
                  <a:pt x="2176867" y="4928433"/>
                </a:lnTo>
                <a:lnTo>
                  <a:pt x="2141058" y="4926283"/>
                </a:lnTo>
                <a:cubicBezTo>
                  <a:pt x="2133752" y="4928241"/>
                  <a:pt x="2130101" y="4929219"/>
                  <a:pt x="2130101" y="4929219"/>
                </a:cubicBezTo>
                <a:cubicBezTo>
                  <a:pt x="2120838" y="4923873"/>
                  <a:pt x="2112557" y="4922176"/>
                  <a:pt x="2105249" y="4924134"/>
                </a:cubicBezTo>
                <a:lnTo>
                  <a:pt x="2108186" y="4935091"/>
                </a:lnTo>
                <a:lnTo>
                  <a:pt x="2109110" y="4938542"/>
                </a:lnTo>
                <a:lnTo>
                  <a:pt x="2146971" y="4934426"/>
                </a:lnTo>
                <a:cubicBezTo>
                  <a:pt x="2161394" y="4929874"/>
                  <a:pt x="2172782" y="4928263"/>
                  <a:pt x="2181132" y="4929593"/>
                </a:cubicBezTo>
                <a:cubicBezTo>
                  <a:pt x="2189483" y="4930923"/>
                  <a:pt x="2193656" y="4931587"/>
                  <a:pt x="2193656" y="4931587"/>
                </a:cubicBezTo>
                <a:lnTo>
                  <a:pt x="2222122" y="4946393"/>
                </a:lnTo>
                <a:lnTo>
                  <a:pt x="2197070" y="4942406"/>
                </a:lnTo>
                <a:lnTo>
                  <a:pt x="2164618" y="4952648"/>
                </a:lnTo>
                <a:cubicBezTo>
                  <a:pt x="2154937" y="4959669"/>
                  <a:pt x="2136338" y="4963556"/>
                  <a:pt x="2108821" y="4964308"/>
                </a:cubicBezTo>
                <a:lnTo>
                  <a:pt x="2011621" y="4957964"/>
                </a:lnTo>
                <a:lnTo>
                  <a:pt x="2009571" y="4961515"/>
                </a:lnTo>
                <a:lnTo>
                  <a:pt x="1998613" y="4964451"/>
                </a:lnTo>
                <a:cubicBezTo>
                  <a:pt x="2029790" y="4963926"/>
                  <a:pt x="2043685" y="4971949"/>
                  <a:pt x="2040294" y="4988516"/>
                </a:cubicBezTo>
                <a:lnTo>
                  <a:pt x="2100953" y="4995751"/>
                </a:lnTo>
                <a:cubicBezTo>
                  <a:pt x="2108258" y="4993793"/>
                  <a:pt x="2111420" y="4990987"/>
                  <a:pt x="2110442" y="4987336"/>
                </a:cubicBezTo>
                <a:cubicBezTo>
                  <a:pt x="2109462" y="4983682"/>
                  <a:pt x="2108973" y="4981856"/>
                  <a:pt x="2108973" y="4981856"/>
                </a:cubicBezTo>
                <a:cubicBezTo>
                  <a:pt x="2107016" y="4974552"/>
                  <a:pt x="2109689" y="4969921"/>
                  <a:pt x="2116994" y="4967964"/>
                </a:cubicBezTo>
                <a:cubicBezTo>
                  <a:pt x="2124300" y="4966006"/>
                  <a:pt x="2125279" y="4969658"/>
                  <a:pt x="2119930" y="4978920"/>
                </a:cubicBezTo>
                <a:cubicBezTo>
                  <a:pt x="2121887" y="4986226"/>
                  <a:pt x="2122867" y="4989879"/>
                  <a:pt x="2122867" y="4989879"/>
                </a:cubicBezTo>
                <a:lnTo>
                  <a:pt x="2136759" y="4997899"/>
                </a:lnTo>
                <a:cubicBezTo>
                  <a:pt x="2157241" y="5015900"/>
                  <a:pt x="2159197" y="5023203"/>
                  <a:pt x="2142632" y="5019814"/>
                </a:cubicBezTo>
                <a:cubicBezTo>
                  <a:pt x="2142632" y="5019814"/>
                  <a:pt x="2143610" y="5023466"/>
                  <a:pt x="2145567" y="5030771"/>
                </a:cubicBezTo>
                <a:cubicBezTo>
                  <a:pt x="2138262" y="5032728"/>
                  <a:pt x="2130957" y="5034685"/>
                  <a:pt x="2123654" y="5036643"/>
                </a:cubicBezTo>
                <a:cubicBezTo>
                  <a:pt x="2116349" y="5038600"/>
                  <a:pt x="2109045" y="5040557"/>
                  <a:pt x="2101739" y="5042515"/>
                </a:cubicBezTo>
                <a:cubicBezTo>
                  <a:pt x="2094433" y="5044472"/>
                  <a:pt x="2090781" y="5045451"/>
                  <a:pt x="2090781" y="5045451"/>
                </a:cubicBezTo>
                <a:cubicBezTo>
                  <a:pt x="2090781" y="5045451"/>
                  <a:pt x="2086150" y="5042776"/>
                  <a:pt x="2076887" y="5037430"/>
                </a:cubicBezTo>
                <a:cubicBezTo>
                  <a:pt x="2067625" y="5032083"/>
                  <a:pt x="2057515" y="5030876"/>
                  <a:pt x="2046558" y="5033812"/>
                </a:cubicBezTo>
                <a:cubicBezTo>
                  <a:pt x="2035601" y="5036748"/>
                  <a:pt x="2029634" y="5036390"/>
                  <a:pt x="2028655" y="5032738"/>
                </a:cubicBezTo>
                <a:cubicBezTo>
                  <a:pt x="2027676" y="5029085"/>
                  <a:pt x="2023535" y="5028238"/>
                  <a:pt x="2016229" y="5030195"/>
                </a:cubicBezTo>
                <a:lnTo>
                  <a:pt x="1994315" y="5036067"/>
                </a:lnTo>
                <a:cubicBezTo>
                  <a:pt x="1994315" y="5036067"/>
                  <a:pt x="1990173" y="5035220"/>
                  <a:pt x="1981889" y="5033524"/>
                </a:cubicBezTo>
                <a:cubicBezTo>
                  <a:pt x="1973606" y="5031830"/>
                  <a:pt x="1969465" y="5030983"/>
                  <a:pt x="1969465" y="5030983"/>
                </a:cubicBezTo>
                <a:cubicBezTo>
                  <a:pt x="1954855" y="5034897"/>
                  <a:pt x="1945234" y="5035517"/>
                  <a:pt x="1940603" y="5032844"/>
                </a:cubicBezTo>
                <a:cubicBezTo>
                  <a:pt x="1935973" y="5030169"/>
                  <a:pt x="1926350" y="5030790"/>
                  <a:pt x="1911742" y="5034704"/>
                </a:cubicBezTo>
                <a:cubicBezTo>
                  <a:pt x="1887870" y="5033271"/>
                  <a:pt x="1870456" y="5034024"/>
                  <a:pt x="1859498" y="5036960"/>
                </a:cubicBezTo>
                <a:cubicBezTo>
                  <a:pt x="1848541" y="5039896"/>
                  <a:pt x="1838431" y="5038689"/>
                  <a:pt x="1829169" y="5033342"/>
                </a:cubicBezTo>
                <a:cubicBezTo>
                  <a:pt x="1819907" y="5027995"/>
                  <a:pt x="1811624" y="5026299"/>
                  <a:pt x="1804319" y="5028257"/>
                </a:cubicBezTo>
                <a:cubicBezTo>
                  <a:pt x="1804319" y="5028257"/>
                  <a:pt x="1800178" y="5027410"/>
                  <a:pt x="1791894" y="5025714"/>
                </a:cubicBezTo>
                <a:cubicBezTo>
                  <a:pt x="1783610" y="5024019"/>
                  <a:pt x="1775816" y="5024149"/>
                  <a:pt x="1768511" y="5026107"/>
                </a:cubicBezTo>
                <a:cubicBezTo>
                  <a:pt x="1737334" y="5026633"/>
                  <a:pt x="1723703" y="5034199"/>
                  <a:pt x="1727617" y="5048809"/>
                </a:cubicBezTo>
                <a:cubicBezTo>
                  <a:pt x="1727617" y="5048809"/>
                  <a:pt x="1735414" y="5048677"/>
                  <a:pt x="1751000" y="5048416"/>
                </a:cubicBezTo>
                <a:cubicBezTo>
                  <a:pt x="1766589" y="5048153"/>
                  <a:pt x="1777056" y="5043391"/>
                  <a:pt x="1782404" y="5034129"/>
                </a:cubicBezTo>
                <a:lnTo>
                  <a:pt x="1810190" y="5050172"/>
                </a:lnTo>
                <a:cubicBezTo>
                  <a:pt x="1814105" y="5064782"/>
                  <a:pt x="1834327" y="5067193"/>
                  <a:pt x="1870849" y="5057407"/>
                </a:cubicBezTo>
                <a:cubicBezTo>
                  <a:pt x="1878154" y="5055449"/>
                  <a:pt x="1884122" y="5055807"/>
                  <a:pt x="1888752" y="5058480"/>
                </a:cubicBezTo>
                <a:cubicBezTo>
                  <a:pt x="1893383" y="5061155"/>
                  <a:pt x="1903005" y="5060534"/>
                  <a:pt x="1917614" y="5056619"/>
                </a:cubicBezTo>
                <a:lnTo>
                  <a:pt x="1989229" y="5060918"/>
                </a:lnTo>
                <a:cubicBezTo>
                  <a:pt x="1998491" y="5066264"/>
                  <a:pt x="2003123" y="5068938"/>
                  <a:pt x="2003123" y="5068938"/>
                </a:cubicBezTo>
                <a:cubicBezTo>
                  <a:pt x="2001166" y="5061634"/>
                  <a:pt x="2002503" y="5059318"/>
                  <a:pt x="2007134" y="5061992"/>
                </a:cubicBezTo>
                <a:cubicBezTo>
                  <a:pt x="2011763" y="5064667"/>
                  <a:pt x="2014080" y="5066003"/>
                  <a:pt x="2014080" y="5066003"/>
                </a:cubicBezTo>
                <a:cubicBezTo>
                  <a:pt x="2016038" y="5073308"/>
                  <a:pt x="2013365" y="5077939"/>
                  <a:pt x="2006061" y="5079897"/>
                </a:cubicBezTo>
                <a:cubicBezTo>
                  <a:pt x="1998753" y="5081855"/>
                  <a:pt x="1993276" y="5083322"/>
                  <a:pt x="1989622" y="5084301"/>
                </a:cubicBezTo>
                <a:cubicBezTo>
                  <a:pt x="1985970" y="5085280"/>
                  <a:pt x="1984145" y="5085769"/>
                  <a:pt x="1984145" y="5085769"/>
                </a:cubicBezTo>
                <a:lnTo>
                  <a:pt x="1987080" y="5096725"/>
                </a:lnTo>
                <a:cubicBezTo>
                  <a:pt x="1996343" y="5102073"/>
                  <a:pt x="1997321" y="5105725"/>
                  <a:pt x="1990016" y="5107682"/>
                </a:cubicBezTo>
                <a:cubicBezTo>
                  <a:pt x="1982710" y="5109640"/>
                  <a:pt x="1978569" y="5108793"/>
                  <a:pt x="1977591" y="5105141"/>
                </a:cubicBezTo>
                <a:cubicBezTo>
                  <a:pt x="1976612" y="5101488"/>
                  <a:pt x="1972471" y="5100640"/>
                  <a:pt x="1965166" y="5102597"/>
                </a:cubicBezTo>
                <a:cubicBezTo>
                  <a:pt x="1963208" y="5095293"/>
                  <a:pt x="1958578" y="5092619"/>
                  <a:pt x="1951273" y="5094577"/>
                </a:cubicBezTo>
                <a:cubicBezTo>
                  <a:pt x="1943967" y="5096535"/>
                  <a:pt x="1941653" y="5095196"/>
                  <a:pt x="1944326" y="5090566"/>
                </a:cubicBezTo>
                <a:cubicBezTo>
                  <a:pt x="1946999" y="5085934"/>
                  <a:pt x="1944685" y="5084597"/>
                  <a:pt x="1937380" y="5086555"/>
                </a:cubicBezTo>
                <a:lnTo>
                  <a:pt x="1898636" y="5073448"/>
                </a:lnTo>
                <a:cubicBezTo>
                  <a:pt x="1882069" y="5070059"/>
                  <a:pt x="1870133" y="5069342"/>
                  <a:pt x="1862828" y="5071299"/>
                </a:cubicBezTo>
                <a:cubicBezTo>
                  <a:pt x="1855522" y="5073257"/>
                  <a:pt x="1844565" y="5076192"/>
                  <a:pt x="1829955" y="5080107"/>
                </a:cubicBezTo>
                <a:lnTo>
                  <a:pt x="1805106" y="5075022"/>
                </a:lnTo>
                <a:lnTo>
                  <a:pt x="1794148" y="5077959"/>
                </a:lnTo>
                <a:cubicBezTo>
                  <a:pt x="1786843" y="5079916"/>
                  <a:pt x="1779540" y="5081873"/>
                  <a:pt x="1772233" y="5083831"/>
                </a:cubicBezTo>
                <a:lnTo>
                  <a:pt x="1725470" y="5084616"/>
                </a:lnTo>
                <a:cubicBezTo>
                  <a:pt x="1725470" y="5084616"/>
                  <a:pt x="1717673" y="5084748"/>
                  <a:pt x="1702086" y="5085009"/>
                </a:cubicBezTo>
                <a:cubicBezTo>
                  <a:pt x="1686497" y="5085272"/>
                  <a:pt x="1659461" y="5086644"/>
                  <a:pt x="1620981" y="5089126"/>
                </a:cubicBezTo>
                <a:cubicBezTo>
                  <a:pt x="1560587" y="5097480"/>
                  <a:pt x="1502863" y="5101202"/>
                  <a:pt x="1447814" y="5100293"/>
                </a:cubicBezTo>
                <a:cubicBezTo>
                  <a:pt x="1416637" y="5100818"/>
                  <a:pt x="1389113" y="5100364"/>
                  <a:pt x="1365241" y="5098931"/>
                </a:cubicBezTo>
                <a:lnTo>
                  <a:pt x="1332369" y="5107739"/>
                </a:lnTo>
                <a:lnTo>
                  <a:pt x="1279734" y="5086611"/>
                </a:lnTo>
                <a:cubicBezTo>
                  <a:pt x="1243208" y="5096398"/>
                  <a:pt x="1215685" y="5095943"/>
                  <a:pt x="1197160" y="5085248"/>
                </a:cubicBezTo>
                <a:cubicBezTo>
                  <a:pt x="1197160" y="5085248"/>
                  <a:pt x="1193508" y="5086227"/>
                  <a:pt x="1186203" y="5088184"/>
                </a:cubicBezTo>
                <a:lnTo>
                  <a:pt x="1161354" y="5083100"/>
                </a:lnTo>
                <a:cubicBezTo>
                  <a:pt x="1161354" y="5083100"/>
                  <a:pt x="1160374" y="5079446"/>
                  <a:pt x="1158416" y="5072141"/>
                </a:cubicBezTo>
                <a:lnTo>
                  <a:pt x="1108715" y="5061972"/>
                </a:lnTo>
                <a:cubicBezTo>
                  <a:pt x="1099453" y="5056624"/>
                  <a:pt x="1087517" y="5055907"/>
                  <a:pt x="1072908" y="5059822"/>
                </a:cubicBezTo>
                <a:lnTo>
                  <a:pt x="1037100" y="5057673"/>
                </a:lnTo>
                <a:lnTo>
                  <a:pt x="1012249" y="5052587"/>
                </a:lnTo>
                <a:cubicBezTo>
                  <a:pt x="1004944" y="5054544"/>
                  <a:pt x="997639" y="5056502"/>
                  <a:pt x="990334" y="5058459"/>
                </a:cubicBezTo>
                <a:lnTo>
                  <a:pt x="987399" y="5047502"/>
                </a:lnTo>
                <a:lnTo>
                  <a:pt x="1006378" y="5030674"/>
                </a:lnTo>
                <a:lnTo>
                  <a:pt x="984463" y="5036546"/>
                </a:lnTo>
                <a:cubicBezTo>
                  <a:pt x="958633" y="5027808"/>
                  <a:pt x="943045" y="5028069"/>
                  <a:pt x="937697" y="5037332"/>
                </a:cubicBezTo>
                <a:lnTo>
                  <a:pt x="929677" y="5051226"/>
                </a:lnTo>
                <a:cubicBezTo>
                  <a:pt x="927719" y="5043921"/>
                  <a:pt x="926740" y="5040267"/>
                  <a:pt x="926740" y="5040267"/>
                </a:cubicBezTo>
                <a:lnTo>
                  <a:pt x="904825" y="5046139"/>
                </a:lnTo>
                <a:cubicBezTo>
                  <a:pt x="890215" y="5050054"/>
                  <a:pt x="882911" y="5052012"/>
                  <a:pt x="882911" y="5052012"/>
                </a:cubicBezTo>
                <a:lnTo>
                  <a:pt x="885847" y="5062970"/>
                </a:lnTo>
                <a:cubicBezTo>
                  <a:pt x="909719" y="5064401"/>
                  <a:pt x="925797" y="5065965"/>
                  <a:pt x="934080" y="5067662"/>
                </a:cubicBezTo>
                <a:cubicBezTo>
                  <a:pt x="942364" y="5069356"/>
                  <a:pt x="946995" y="5072029"/>
                  <a:pt x="947973" y="5075682"/>
                </a:cubicBezTo>
                <a:cubicBezTo>
                  <a:pt x="948952" y="5079335"/>
                  <a:pt x="955899" y="5083345"/>
                  <a:pt x="968812" y="5087714"/>
                </a:cubicBezTo>
                <a:cubicBezTo>
                  <a:pt x="981728" y="5092083"/>
                  <a:pt x="991838" y="5093289"/>
                  <a:pt x="999143" y="5091332"/>
                </a:cubicBezTo>
                <a:lnTo>
                  <a:pt x="996206" y="5080374"/>
                </a:lnTo>
                <a:lnTo>
                  <a:pt x="1004227" y="5066481"/>
                </a:lnTo>
                <a:cubicBezTo>
                  <a:pt x="1013489" y="5071829"/>
                  <a:pt x="1021773" y="5073523"/>
                  <a:pt x="1029078" y="5071566"/>
                </a:cubicBezTo>
                <a:cubicBezTo>
                  <a:pt x="1036384" y="5069609"/>
                  <a:pt x="1040525" y="5070456"/>
                  <a:pt x="1041504" y="5074109"/>
                </a:cubicBezTo>
                <a:cubicBezTo>
                  <a:pt x="1042483" y="5077762"/>
                  <a:pt x="1044798" y="5079098"/>
                  <a:pt x="1048451" y="5078120"/>
                </a:cubicBezTo>
                <a:cubicBezTo>
                  <a:pt x="1052103" y="5077141"/>
                  <a:pt x="1057581" y="5075673"/>
                  <a:pt x="1064886" y="5073716"/>
                </a:cubicBezTo>
                <a:cubicBezTo>
                  <a:pt x="1081452" y="5077105"/>
                  <a:pt x="1095705" y="5079158"/>
                  <a:pt x="1107641" y="5079876"/>
                </a:cubicBezTo>
                <a:cubicBezTo>
                  <a:pt x="1119577" y="5080592"/>
                  <a:pt x="1131155" y="5087275"/>
                  <a:pt x="1142374" y="5099928"/>
                </a:cubicBezTo>
                <a:cubicBezTo>
                  <a:pt x="1142374" y="5099928"/>
                  <a:pt x="1146515" y="5100775"/>
                  <a:pt x="1154799" y="5102472"/>
                </a:cubicBezTo>
                <a:cubicBezTo>
                  <a:pt x="1163082" y="5104167"/>
                  <a:pt x="1167225" y="5105014"/>
                  <a:pt x="1167225" y="5105014"/>
                </a:cubicBezTo>
                <a:cubicBezTo>
                  <a:pt x="1174530" y="5103057"/>
                  <a:pt x="1178182" y="5102078"/>
                  <a:pt x="1178182" y="5102078"/>
                </a:cubicBezTo>
                <a:cubicBezTo>
                  <a:pt x="1185486" y="5100121"/>
                  <a:pt x="1189138" y="5099142"/>
                  <a:pt x="1189138" y="5099142"/>
                </a:cubicBezTo>
                <a:cubicBezTo>
                  <a:pt x="1203748" y="5095228"/>
                  <a:pt x="1232253" y="5099334"/>
                  <a:pt x="1274647" y="5111462"/>
                </a:cubicBezTo>
                <a:lnTo>
                  <a:pt x="1321413" y="5110675"/>
                </a:lnTo>
                <a:cubicBezTo>
                  <a:pt x="1336022" y="5106760"/>
                  <a:pt x="1353437" y="5106009"/>
                  <a:pt x="1373656" y="5108421"/>
                </a:cubicBezTo>
                <a:cubicBezTo>
                  <a:pt x="1393876" y="5110831"/>
                  <a:pt x="1415921" y="5112755"/>
                  <a:pt x="1439793" y="5114186"/>
                </a:cubicBezTo>
                <a:lnTo>
                  <a:pt x="1539196" y="5134528"/>
                </a:lnTo>
                <a:cubicBezTo>
                  <a:pt x="1531891" y="5136485"/>
                  <a:pt x="1528237" y="5137464"/>
                  <a:pt x="1528237" y="5137464"/>
                </a:cubicBezTo>
                <a:cubicBezTo>
                  <a:pt x="1528237" y="5137464"/>
                  <a:pt x="1524585" y="5138443"/>
                  <a:pt x="1517280" y="5140400"/>
                </a:cubicBezTo>
                <a:cubicBezTo>
                  <a:pt x="1515323" y="5133095"/>
                  <a:pt x="1510693" y="5130422"/>
                  <a:pt x="1503387" y="5132379"/>
                </a:cubicBezTo>
                <a:cubicBezTo>
                  <a:pt x="1496083" y="5134337"/>
                  <a:pt x="1490114" y="5133979"/>
                  <a:pt x="1485484" y="5131304"/>
                </a:cubicBezTo>
                <a:cubicBezTo>
                  <a:pt x="1480852" y="5128630"/>
                  <a:pt x="1472568" y="5126935"/>
                  <a:pt x="1460634" y="5126219"/>
                </a:cubicBezTo>
                <a:cubicBezTo>
                  <a:pt x="1448696" y="5125503"/>
                  <a:pt x="1439078" y="5126123"/>
                  <a:pt x="1431773" y="5128080"/>
                </a:cubicBezTo>
                <a:lnTo>
                  <a:pt x="1459558" y="5144123"/>
                </a:lnTo>
                <a:cubicBezTo>
                  <a:pt x="1464906" y="5134861"/>
                  <a:pt x="1468557" y="5133883"/>
                  <a:pt x="1470515" y="5141187"/>
                </a:cubicBezTo>
                <a:cubicBezTo>
                  <a:pt x="1472472" y="5148491"/>
                  <a:pt x="1484898" y="5151034"/>
                  <a:pt x="1507791" y="5148815"/>
                </a:cubicBezTo>
                <a:cubicBezTo>
                  <a:pt x="1530683" y="5146595"/>
                  <a:pt x="1545784" y="5144507"/>
                  <a:pt x="1553088" y="5142550"/>
                </a:cubicBezTo>
                <a:cubicBezTo>
                  <a:pt x="1553088" y="5142550"/>
                  <a:pt x="1554425" y="5140233"/>
                  <a:pt x="1557099" y="5135603"/>
                </a:cubicBezTo>
                <a:cubicBezTo>
                  <a:pt x="1559773" y="5130971"/>
                  <a:pt x="1561110" y="5128656"/>
                  <a:pt x="1561110" y="5128656"/>
                </a:cubicBezTo>
                <a:cubicBezTo>
                  <a:pt x="1575720" y="5124741"/>
                  <a:pt x="1587655" y="5125459"/>
                  <a:pt x="1596918" y="5130806"/>
                </a:cubicBezTo>
                <a:cubicBezTo>
                  <a:pt x="1606179" y="5136152"/>
                  <a:pt x="1611299" y="5140653"/>
                  <a:pt x="1612278" y="5144306"/>
                </a:cubicBezTo>
                <a:cubicBezTo>
                  <a:pt x="1613256" y="5147958"/>
                  <a:pt x="1617887" y="5150631"/>
                  <a:pt x="1626172" y="5152326"/>
                </a:cubicBezTo>
                <a:cubicBezTo>
                  <a:pt x="1634456" y="5154022"/>
                  <a:pt x="1642250" y="5153891"/>
                  <a:pt x="1649555" y="5151934"/>
                </a:cubicBezTo>
                <a:lnTo>
                  <a:pt x="1671468" y="5146062"/>
                </a:lnTo>
                <a:cubicBezTo>
                  <a:pt x="1673426" y="5153365"/>
                  <a:pt x="1681711" y="5155061"/>
                  <a:pt x="1696320" y="5151146"/>
                </a:cubicBezTo>
                <a:lnTo>
                  <a:pt x="1699255" y="5162105"/>
                </a:lnTo>
                <a:lnTo>
                  <a:pt x="1713149" y="5170125"/>
                </a:lnTo>
                <a:cubicBezTo>
                  <a:pt x="1720454" y="5168168"/>
                  <a:pt x="1724596" y="5169015"/>
                  <a:pt x="1725574" y="5172668"/>
                </a:cubicBezTo>
                <a:cubicBezTo>
                  <a:pt x="1726552" y="5176320"/>
                  <a:pt x="1700497" y="5181345"/>
                  <a:pt x="1647405" y="5187741"/>
                </a:cubicBezTo>
                <a:cubicBezTo>
                  <a:pt x="1632796" y="5191656"/>
                  <a:pt x="1618185" y="5195571"/>
                  <a:pt x="1603577" y="5199485"/>
                </a:cubicBezTo>
                <a:lnTo>
                  <a:pt x="1578727" y="5194401"/>
                </a:lnTo>
                <a:cubicBezTo>
                  <a:pt x="1571422" y="5196358"/>
                  <a:pt x="1567768" y="5197337"/>
                  <a:pt x="1567768" y="5197337"/>
                </a:cubicBezTo>
                <a:cubicBezTo>
                  <a:pt x="1567768" y="5197337"/>
                  <a:pt x="1568746" y="5200988"/>
                  <a:pt x="1570704" y="5208293"/>
                </a:cubicBezTo>
                <a:cubicBezTo>
                  <a:pt x="1572662" y="5215598"/>
                  <a:pt x="1571814" y="5219739"/>
                  <a:pt x="1568163" y="5220717"/>
                </a:cubicBezTo>
                <a:cubicBezTo>
                  <a:pt x="1564510" y="5221696"/>
                  <a:pt x="1558053" y="5219512"/>
                  <a:pt x="1548789" y="5214165"/>
                </a:cubicBezTo>
                <a:cubicBezTo>
                  <a:pt x="1541485" y="5216122"/>
                  <a:pt x="1537832" y="5217101"/>
                  <a:pt x="1537832" y="5217101"/>
                </a:cubicBezTo>
                <a:lnTo>
                  <a:pt x="1526875" y="5220037"/>
                </a:lnTo>
                <a:cubicBezTo>
                  <a:pt x="1519570" y="5221994"/>
                  <a:pt x="1516766" y="5218830"/>
                  <a:pt x="1518461" y="5210549"/>
                </a:cubicBezTo>
                <a:cubicBezTo>
                  <a:pt x="1520156" y="5202264"/>
                  <a:pt x="1519177" y="5198611"/>
                  <a:pt x="1515524" y="5199590"/>
                </a:cubicBezTo>
                <a:cubicBezTo>
                  <a:pt x="1511873" y="5200569"/>
                  <a:pt x="1511024" y="5204711"/>
                  <a:pt x="1512981" y="5212017"/>
                </a:cubicBezTo>
                <a:cubicBezTo>
                  <a:pt x="1505678" y="5213974"/>
                  <a:pt x="1501046" y="5211299"/>
                  <a:pt x="1499089" y="5203994"/>
                </a:cubicBezTo>
                <a:cubicBezTo>
                  <a:pt x="1497131" y="5196689"/>
                  <a:pt x="1489826" y="5198647"/>
                  <a:pt x="1477174" y="5209866"/>
                </a:cubicBezTo>
                <a:lnTo>
                  <a:pt x="1466217" y="5212802"/>
                </a:lnTo>
                <a:cubicBezTo>
                  <a:pt x="1464260" y="5205497"/>
                  <a:pt x="1466933" y="5200867"/>
                  <a:pt x="1474238" y="5198910"/>
                </a:cubicBezTo>
                <a:lnTo>
                  <a:pt x="1449388" y="5193823"/>
                </a:lnTo>
                <a:lnTo>
                  <a:pt x="1427473" y="5199695"/>
                </a:lnTo>
                <a:lnTo>
                  <a:pt x="1441366" y="5207718"/>
                </a:lnTo>
                <a:lnTo>
                  <a:pt x="1419452" y="5213590"/>
                </a:lnTo>
                <a:cubicBezTo>
                  <a:pt x="1412147" y="5215547"/>
                  <a:pt x="1406669" y="5217015"/>
                  <a:pt x="1403016" y="5217994"/>
                </a:cubicBezTo>
                <a:cubicBezTo>
                  <a:pt x="1399364" y="5218972"/>
                  <a:pt x="1402168" y="5222134"/>
                  <a:pt x="1411431" y="5227482"/>
                </a:cubicBezTo>
                <a:lnTo>
                  <a:pt x="1403409" y="5241377"/>
                </a:lnTo>
                <a:cubicBezTo>
                  <a:pt x="1401452" y="5234071"/>
                  <a:pt x="1398647" y="5230907"/>
                  <a:pt x="1394995" y="5231886"/>
                </a:cubicBezTo>
                <a:cubicBezTo>
                  <a:pt x="1391342" y="5232865"/>
                  <a:pt x="1388537" y="5229701"/>
                  <a:pt x="1386580" y="5222397"/>
                </a:cubicBezTo>
                <a:cubicBezTo>
                  <a:pt x="1386580" y="5222397"/>
                  <a:pt x="1381950" y="5219723"/>
                  <a:pt x="1372687" y="5214375"/>
                </a:cubicBezTo>
                <a:cubicBezTo>
                  <a:pt x="1379992" y="5212418"/>
                  <a:pt x="1382665" y="5207787"/>
                  <a:pt x="1380708" y="5200483"/>
                </a:cubicBezTo>
                <a:cubicBezTo>
                  <a:pt x="1378751" y="5193178"/>
                  <a:pt x="1363163" y="5193441"/>
                  <a:pt x="1333943" y="5201270"/>
                </a:cubicBezTo>
                <a:cubicBezTo>
                  <a:pt x="1312029" y="5207142"/>
                  <a:pt x="1293766" y="5212035"/>
                  <a:pt x="1279156" y="5215950"/>
                </a:cubicBezTo>
                <a:lnTo>
                  <a:pt x="1257243" y="5221822"/>
                </a:lnTo>
                <a:cubicBezTo>
                  <a:pt x="1271852" y="5217907"/>
                  <a:pt x="1279646" y="5217776"/>
                  <a:pt x="1280624" y="5221427"/>
                </a:cubicBezTo>
                <a:cubicBezTo>
                  <a:pt x="1281603" y="5225081"/>
                  <a:pt x="1285745" y="5225928"/>
                  <a:pt x="1293050" y="5223970"/>
                </a:cubicBezTo>
                <a:lnTo>
                  <a:pt x="1285028" y="5237863"/>
                </a:lnTo>
                <a:lnTo>
                  <a:pt x="1238264" y="5238650"/>
                </a:lnTo>
                <a:lnTo>
                  <a:pt x="1235329" y="5227694"/>
                </a:lnTo>
                <a:lnTo>
                  <a:pt x="1218498" y="5208715"/>
                </a:lnTo>
                <a:cubicBezTo>
                  <a:pt x="1209236" y="5203368"/>
                  <a:pt x="1204606" y="5200693"/>
                  <a:pt x="1204606" y="5200693"/>
                </a:cubicBezTo>
                <a:lnTo>
                  <a:pt x="1160775" y="5212437"/>
                </a:lnTo>
                <a:lnTo>
                  <a:pt x="1141799" y="5229267"/>
                </a:lnTo>
                <a:lnTo>
                  <a:pt x="1152755" y="5226331"/>
                </a:lnTo>
                <a:cubicBezTo>
                  <a:pt x="1160060" y="5224374"/>
                  <a:pt x="1168344" y="5226068"/>
                  <a:pt x="1177606" y="5231415"/>
                </a:cubicBezTo>
                <a:lnTo>
                  <a:pt x="1180543" y="5242374"/>
                </a:lnTo>
                <a:cubicBezTo>
                  <a:pt x="1171280" y="5237026"/>
                  <a:pt x="1159343" y="5236309"/>
                  <a:pt x="1144734" y="5240223"/>
                </a:cubicBezTo>
                <a:cubicBezTo>
                  <a:pt x="1122819" y="5246095"/>
                  <a:pt x="1110035" y="5249521"/>
                  <a:pt x="1106385" y="5250499"/>
                </a:cubicBezTo>
                <a:cubicBezTo>
                  <a:pt x="1102730" y="5251478"/>
                  <a:pt x="1099926" y="5248314"/>
                  <a:pt x="1097969" y="5241011"/>
                </a:cubicBezTo>
                <a:cubicBezTo>
                  <a:pt x="1096011" y="5233706"/>
                  <a:pt x="1098684" y="5229074"/>
                  <a:pt x="1105989" y="5227117"/>
                </a:cubicBezTo>
                <a:cubicBezTo>
                  <a:pt x="1113294" y="5225160"/>
                  <a:pt x="1115969" y="5220529"/>
                  <a:pt x="1114011" y="5213224"/>
                </a:cubicBezTo>
                <a:lnTo>
                  <a:pt x="1124968" y="5210288"/>
                </a:lnTo>
                <a:cubicBezTo>
                  <a:pt x="1124968" y="5210288"/>
                  <a:pt x="1126794" y="5209799"/>
                  <a:pt x="1130447" y="5208820"/>
                </a:cubicBezTo>
                <a:cubicBezTo>
                  <a:pt x="1134099" y="5207841"/>
                  <a:pt x="1135437" y="5205526"/>
                  <a:pt x="1134458" y="5201873"/>
                </a:cubicBezTo>
                <a:cubicBezTo>
                  <a:pt x="1133480" y="5198221"/>
                  <a:pt x="1129337" y="5197373"/>
                  <a:pt x="1122032" y="5199330"/>
                </a:cubicBezTo>
                <a:cubicBezTo>
                  <a:pt x="1114727" y="5201287"/>
                  <a:pt x="1107422" y="5203245"/>
                  <a:pt x="1100117" y="5205202"/>
                </a:cubicBezTo>
                <a:cubicBezTo>
                  <a:pt x="1092812" y="5207159"/>
                  <a:pt x="1085020" y="5207290"/>
                  <a:pt x="1076736" y="5205596"/>
                </a:cubicBezTo>
                <a:cubicBezTo>
                  <a:pt x="1068452" y="5203901"/>
                  <a:pt x="1064310" y="5203053"/>
                  <a:pt x="1064310" y="5203053"/>
                </a:cubicBezTo>
                <a:cubicBezTo>
                  <a:pt x="1040438" y="5201620"/>
                  <a:pt x="1021198" y="5202862"/>
                  <a:pt x="1006588" y="5206776"/>
                </a:cubicBezTo>
                <a:lnTo>
                  <a:pt x="995631" y="5209712"/>
                </a:lnTo>
                <a:lnTo>
                  <a:pt x="1034374" y="5222818"/>
                </a:lnTo>
                <a:cubicBezTo>
                  <a:pt x="1089424" y="5223728"/>
                  <a:pt x="1091381" y="5231031"/>
                  <a:pt x="1040246" y="5244733"/>
                </a:cubicBezTo>
                <a:cubicBezTo>
                  <a:pt x="1011026" y="5252562"/>
                  <a:pt x="994102" y="5255140"/>
                  <a:pt x="989471" y="5252467"/>
                </a:cubicBezTo>
                <a:cubicBezTo>
                  <a:pt x="984839" y="5249793"/>
                  <a:pt x="978871" y="5249435"/>
                  <a:pt x="971566" y="5251392"/>
                </a:cubicBezTo>
                <a:cubicBezTo>
                  <a:pt x="964261" y="5253349"/>
                  <a:pt x="956958" y="5255306"/>
                  <a:pt x="949653" y="5257264"/>
                </a:cubicBezTo>
                <a:cubicBezTo>
                  <a:pt x="947695" y="5249959"/>
                  <a:pt x="943063" y="5247285"/>
                  <a:pt x="935758" y="5249242"/>
                </a:cubicBezTo>
                <a:cubicBezTo>
                  <a:pt x="926496" y="5243896"/>
                  <a:pt x="921866" y="5241221"/>
                  <a:pt x="921866" y="5241221"/>
                </a:cubicBezTo>
                <a:lnTo>
                  <a:pt x="853185" y="5247881"/>
                </a:lnTo>
                <a:cubicBezTo>
                  <a:pt x="855142" y="5255184"/>
                  <a:pt x="864405" y="5260533"/>
                  <a:pt x="880972" y="5263922"/>
                </a:cubicBezTo>
                <a:lnTo>
                  <a:pt x="894866" y="5271944"/>
                </a:lnTo>
                <a:cubicBezTo>
                  <a:pt x="885604" y="5266596"/>
                  <a:pt x="881951" y="5267575"/>
                  <a:pt x="883908" y="5274880"/>
                </a:cubicBezTo>
                <a:cubicBezTo>
                  <a:pt x="876603" y="5276837"/>
                  <a:pt x="872951" y="5277816"/>
                  <a:pt x="872951" y="5277816"/>
                </a:cubicBezTo>
                <a:lnTo>
                  <a:pt x="848101" y="5272730"/>
                </a:lnTo>
                <a:lnTo>
                  <a:pt x="815229" y="5281538"/>
                </a:lnTo>
                <a:cubicBezTo>
                  <a:pt x="813272" y="5274234"/>
                  <a:pt x="812293" y="5270581"/>
                  <a:pt x="812293" y="5270581"/>
                </a:cubicBezTo>
                <a:cubicBezTo>
                  <a:pt x="804988" y="5272538"/>
                  <a:pt x="800356" y="5269864"/>
                  <a:pt x="798399" y="5262560"/>
                </a:cubicBezTo>
                <a:lnTo>
                  <a:pt x="834208" y="5264709"/>
                </a:lnTo>
                <a:cubicBezTo>
                  <a:pt x="843470" y="5270057"/>
                  <a:pt x="847122" y="5269078"/>
                  <a:pt x="845164" y="5261773"/>
                </a:cubicBezTo>
                <a:cubicBezTo>
                  <a:pt x="850512" y="5252511"/>
                  <a:pt x="837598" y="5248142"/>
                  <a:pt x="806421" y="5248666"/>
                </a:cubicBezTo>
                <a:cubicBezTo>
                  <a:pt x="791811" y="5252581"/>
                  <a:pt x="781833" y="5259170"/>
                  <a:pt x="776486" y="5268432"/>
                </a:cubicBezTo>
                <a:lnTo>
                  <a:pt x="765528" y="5271368"/>
                </a:lnTo>
                <a:lnTo>
                  <a:pt x="743613" y="5277240"/>
                </a:lnTo>
                <a:cubicBezTo>
                  <a:pt x="736309" y="5279198"/>
                  <a:pt x="732167" y="5278351"/>
                  <a:pt x="731188" y="5274697"/>
                </a:cubicBezTo>
                <a:cubicBezTo>
                  <a:pt x="730209" y="5271044"/>
                  <a:pt x="731546" y="5268729"/>
                  <a:pt x="735199" y="5267750"/>
                </a:cubicBezTo>
                <a:cubicBezTo>
                  <a:pt x="738851" y="5266772"/>
                  <a:pt x="744330" y="5265304"/>
                  <a:pt x="751635" y="5263346"/>
                </a:cubicBezTo>
                <a:cubicBezTo>
                  <a:pt x="758940" y="5261389"/>
                  <a:pt x="762591" y="5260410"/>
                  <a:pt x="762591" y="5260410"/>
                </a:cubicBezTo>
                <a:cubicBezTo>
                  <a:pt x="758677" y="5245800"/>
                  <a:pt x="742110" y="5242410"/>
                  <a:pt x="712891" y="5250239"/>
                </a:cubicBezTo>
                <a:lnTo>
                  <a:pt x="669062" y="5261983"/>
                </a:lnTo>
                <a:cubicBezTo>
                  <a:pt x="676367" y="5260026"/>
                  <a:pt x="679040" y="5255396"/>
                  <a:pt x="677083" y="5248091"/>
                </a:cubicBezTo>
                <a:lnTo>
                  <a:pt x="647147" y="5267855"/>
                </a:lnTo>
                <a:lnTo>
                  <a:pt x="644211" y="5256899"/>
                </a:lnTo>
                <a:cubicBezTo>
                  <a:pt x="636906" y="5258856"/>
                  <a:pt x="627775" y="5261303"/>
                  <a:pt x="616819" y="5264239"/>
                </a:cubicBezTo>
                <a:cubicBezTo>
                  <a:pt x="605860" y="5267175"/>
                  <a:pt x="599403" y="5264989"/>
                  <a:pt x="597446" y="5257686"/>
                </a:cubicBezTo>
                <a:cubicBezTo>
                  <a:pt x="593531" y="5243076"/>
                  <a:pt x="611794" y="5238183"/>
                  <a:pt x="652232" y="5243006"/>
                </a:cubicBezTo>
                <a:cubicBezTo>
                  <a:pt x="690713" y="5240523"/>
                  <a:pt x="716281" y="5233672"/>
                  <a:pt x="728933" y="5222454"/>
                </a:cubicBezTo>
                <a:cubicBezTo>
                  <a:pt x="743543" y="5218539"/>
                  <a:pt x="742565" y="5214886"/>
                  <a:pt x="725997" y="5211496"/>
                </a:cubicBezTo>
                <a:cubicBezTo>
                  <a:pt x="718692" y="5213453"/>
                  <a:pt x="710050" y="5217726"/>
                  <a:pt x="700072" y="5224315"/>
                </a:cubicBezTo>
                <a:cubicBezTo>
                  <a:pt x="690093" y="5230904"/>
                  <a:pt x="680962" y="5233351"/>
                  <a:pt x="672679" y="5231655"/>
                </a:cubicBezTo>
                <a:cubicBezTo>
                  <a:pt x="664395" y="5229959"/>
                  <a:pt x="660254" y="5229112"/>
                  <a:pt x="660254" y="5229112"/>
                </a:cubicBezTo>
                <a:cubicBezTo>
                  <a:pt x="650992" y="5223764"/>
                  <a:pt x="639055" y="5223049"/>
                  <a:pt x="624446" y="5226963"/>
                </a:cubicBezTo>
                <a:cubicBezTo>
                  <a:pt x="607879" y="5223573"/>
                  <a:pt x="594964" y="5219204"/>
                  <a:pt x="585701" y="5213857"/>
                </a:cubicBezTo>
                <a:cubicBezTo>
                  <a:pt x="583744" y="5206551"/>
                  <a:pt x="579114" y="5203878"/>
                  <a:pt x="571809" y="5205835"/>
                </a:cubicBezTo>
                <a:lnTo>
                  <a:pt x="560852" y="5208771"/>
                </a:lnTo>
                <a:cubicBezTo>
                  <a:pt x="546242" y="5212686"/>
                  <a:pt x="536623" y="5213307"/>
                  <a:pt x="531990" y="5210633"/>
                </a:cubicBezTo>
                <a:cubicBezTo>
                  <a:pt x="527360" y="5207958"/>
                  <a:pt x="521392" y="5207600"/>
                  <a:pt x="514086" y="5209557"/>
                </a:cubicBezTo>
                <a:cubicBezTo>
                  <a:pt x="506781" y="5211515"/>
                  <a:pt x="499477" y="5213472"/>
                  <a:pt x="492172" y="5215430"/>
                </a:cubicBezTo>
                <a:cubicBezTo>
                  <a:pt x="484867" y="5217387"/>
                  <a:pt x="472932" y="5216671"/>
                  <a:pt x="456364" y="5213281"/>
                </a:cubicBezTo>
                <a:cubicBezTo>
                  <a:pt x="456364" y="5213281"/>
                  <a:pt x="452713" y="5214259"/>
                  <a:pt x="445408" y="5216217"/>
                </a:cubicBezTo>
                <a:cubicBezTo>
                  <a:pt x="438103" y="5218174"/>
                  <a:pt x="434449" y="5219153"/>
                  <a:pt x="434449" y="5219153"/>
                </a:cubicBezTo>
                <a:cubicBezTo>
                  <a:pt x="425187" y="5213805"/>
                  <a:pt x="416903" y="5212109"/>
                  <a:pt x="409598" y="5214067"/>
                </a:cubicBezTo>
                <a:cubicBezTo>
                  <a:pt x="411556" y="5221371"/>
                  <a:pt x="410220" y="5223688"/>
                  <a:pt x="405589" y="5221014"/>
                </a:cubicBezTo>
                <a:cubicBezTo>
                  <a:pt x="400957" y="5218339"/>
                  <a:pt x="398642" y="5217002"/>
                  <a:pt x="398642" y="5217002"/>
                </a:cubicBezTo>
                <a:cubicBezTo>
                  <a:pt x="391337" y="5218960"/>
                  <a:pt x="387685" y="5219938"/>
                  <a:pt x="387685" y="5219938"/>
                </a:cubicBezTo>
                <a:cubicBezTo>
                  <a:pt x="373075" y="5223853"/>
                  <a:pt x="365281" y="5223985"/>
                  <a:pt x="364303" y="5220333"/>
                </a:cubicBezTo>
                <a:cubicBezTo>
                  <a:pt x="363324" y="5216679"/>
                  <a:pt x="359181" y="5215833"/>
                  <a:pt x="351877" y="5217790"/>
                </a:cubicBezTo>
                <a:lnTo>
                  <a:pt x="280261" y="5213491"/>
                </a:lnTo>
                <a:cubicBezTo>
                  <a:pt x="272956" y="5215448"/>
                  <a:pt x="260172" y="5218874"/>
                  <a:pt x="241911" y="5223767"/>
                </a:cubicBezTo>
                <a:cubicBezTo>
                  <a:pt x="223648" y="5228660"/>
                  <a:pt x="214517" y="5231107"/>
                  <a:pt x="214517" y="5231107"/>
                </a:cubicBezTo>
                <a:lnTo>
                  <a:pt x="203560" y="5234043"/>
                </a:lnTo>
                <a:cubicBezTo>
                  <a:pt x="196255" y="5236000"/>
                  <a:pt x="184319" y="5235285"/>
                  <a:pt x="167753" y="5231894"/>
                </a:cubicBezTo>
                <a:cubicBezTo>
                  <a:pt x="167753" y="5231894"/>
                  <a:pt x="163610" y="5231047"/>
                  <a:pt x="155327" y="5229351"/>
                </a:cubicBezTo>
                <a:cubicBezTo>
                  <a:pt x="147043" y="5227656"/>
                  <a:pt x="142902" y="5226808"/>
                  <a:pt x="142902" y="5226808"/>
                </a:cubicBezTo>
                <a:lnTo>
                  <a:pt x="118051" y="5221723"/>
                </a:lnTo>
                <a:cubicBezTo>
                  <a:pt x="110746" y="5223681"/>
                  <a:pt x="106605" y="5222833"/>
                  <a:pt x="105626" y="5219180"/>
                </a:cubicBezTo>
                <a:cubicBezTo>
                  <a:pt x="104648" y="5215528"/>
                  <a:pt x="104159" y="5213703"/>
                  <a:pt x="104159" y="5213703"/>
                </a:cubicBezTo>
                <a:cubicBezTo>
                  <a:pt x="104159" y="5213703"/>
                  <a:pt x="99527" y="5211028"/>
                  <a:pt x="90264" y="5205681"/>
                </a:cubicBezTo>
                <a:lnTo>
                  <a:pt x="65414" y="5200596"/>
                </a:lnTo>
                <a:cubicBezTo>
                  <a:pt x="63456" y="5193291"/>
                  <a:pt x="67956" y="5188170"/>
                  <a:pt x="78915" y="5185233"/>
                </a:cubicBezTo>
                <a:cubicBezTo>
                  <a:pt x="89871" y="5182298"/>
                  <a:pt x="95350" y="5180829"/>
                  <a:pt x="95350" y="5180829"/>
                </a:cubicBezTo>
                <a:cubicBezTo>
                  <a:pt x="97308" y="5188135"/>
                  <a:pt x="101939" y="5190809"/>
                  <a:pt x="109243" y="5188852"/>
                </a:cubicBezTo>
                <a:cubicBezTo>
                  <a:pt x="116548" y="5186895"/>
                  <a:pt x="123853" y="5184937"/>
                  <a:pt x="131158" y="5182980"/>
                </a:cubicBezTo>
                <a:lnTo>
                  <a:pt x="164030" y="5174172"/>
                </a:lnTo>
                <a:lnTo>
                  <a:pt x="139179" y="5169086"/>
                </a:lnTo>
                <a:cubicBezTo>
                  <a:pt x="122613" y="5165697"/>
                  <a:pt x="110676" y="5164980"/>
                  <a:pt x="103371" y="5166937"/>
                </a:cubicBezTo>
                <a:lnTo>
                  <a:pt x="100436" y="5155981"/>
                </a:lnTo>
                <a:lnTo>
                  <a:pt x="56606" y="5167725"/>
                </a:lnTo>
                <a:cubicBezTo>
                  <a:pt x="49301" y="5169682"/>
                  <a:pt x="46628" y="5174312"/>
                  <a:pt x="48585" y="5181617"/>
                </a:cubicBezTo>
                <a:cubicBezTo>
                  <a:pt x="50542" y="5188922"/>
                  <a:pt x="49206" y="5191237"/>
                  <a:pt x="44574" y="5188564"/>
                </a:cubicBezTo>
                <a:cubicBezTo>
                  <a:pt x="39943" y="5185890"/>
                  <a:pt x="37628" y="5184553"/>
                  <a:pt x="37628" y="5184553"/>
                </a:cubicBezTo>
                <a:cubicBezTo>
                  <a:pt x="37628" y="5184553"/>
                  <a:pt x="38607" y="5188206"/>
                  <a:pt x="40564" y="5195509"/>
                </a:cubicBezTo>
                <a:cubicBezTo>
                  <a:pt x="42522" y="5202815"/>
                  <a:pt x="38868" y="5203794"/>
                  <a:pt x="29606" y="5198446"/>
                </a:cubicBezTo>
                <a:lnTo>
                  <a:pt x="0" y="5196669"/>
                </a:lnTo>
                <a:lnTo>
                  <a:pt x="0" y="5058253"/>
                </a:lnTo>
                <a:lnTo>
                  <a:pt x="24310" y="5047194"/>
                </a:lnTo>
                <a:lnTo>
                  <a:pt x="10417" y="5039173"/>
                </a:lnTo>
                <a:lnTo>
                  <a:pt x="0" y="5046050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 baseline="0"/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2411837" y="5141913"/>
            <a:ext cx="13464325" cy="1640168"/>
          </a:xfrm>
        </p:spPr>
        <p:txBody>
          <a:bodyPr/>
          <a:lstStyle>
            <a:lvl1pPr algn="ctr">
              <a:lnSpc>
                <a:spcPct val="100000"/>
              </a:lnSpc>
              <a:defRPr sz="96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Slide Title Goes Here</a:t>
            </a:r>
            <a:endParaRPr kumimoji="1" lang="ja-JP" altLang="en-US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427213" y="7569152"/>
            <a:ext cx="4770388" cy="1731110"/>
          </a:xfrm>
        </p:spPr>
        <p:txBody>
          <a:bodyPr vert="horz" lIns="91440" tIns="45720" rIns="91440" bIns="45720" rtlCol="0" anchor="t">
            <a:normAutofit/>
          </a:bodyPr>
          <a:lstStyle>
            <a:lvl1pPr algn="ctr">
              <a:defRPr kumimoji="1" lang="ja-JP" altLang="en-US" sz="1800">
                <a:solidFill>
                  <a:schemeClr val="tx2"/>
                </a:solidFill>
              </a:defRPr>
            </a:lvl1pPr>
          </a:lstStyle>
          <a:p>
            <a:pPr lvl="0">
              <a:spcBef>
                <a:spcPct val="0"/>
              </a:spcBef>
            </a:pPr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1427213" y="6873023"/>
            <a:ext cx="4770388" cy="759629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6758806" y="7569152"/>
            <a:ext cx="4770388" cy="1731110"/>
          </a:xfrm>
        </p:spPr>
        <p:txBody>
          <a:bodyPr vert="horz" lIns="91440" tIns="45720" rIns="91440" bIns="45720" rtlCol="0" anchor="t">
            <a:normAutofit/>
          </a:bodyPr>
          <a:lstStyle>
            <a:lvl1pPr algn="ctr">
              <a:defRPr kumimoji="1" lang="ja-JP" altLang="en-US" sz="1800">
                <a:solidFill>
                  <a:schemeClr val="tx2"/>
                </a:solidFill>
              </a:defRPr>
            </a:lvl1pPr>
          </a:lstStyle>
          <a:p>
            <a:pPr lvl="0">
              <a:spcBef>
                <a:spcPct val="0"/>
              </a:spcBef>
            </a:pPr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758806" y="6873023"/>
            <a:ext cx="4770388" cy="759629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12095250" y="7569152"/>
            <a:ext cx="4770388" cy="1731110"/>
          </a:xfrm>
        </p:spPr>
        <p:txBody>
          <a:bodyPr vert="horz" lIns="91440" tIns="45720" rIns="91440" bIns="45720" rtlCol="0" anchor="t">
            <a:normAutofit/>
          </a:bodyPr>
          <a:lstStyle>
            <a:lvl1pPr algn="ctr">
              <a:defRPr kumimoji="1" lang="ja-JP" altLang="en-US" sz="1800">
                <a:solidFill>
                  <a:schemeClr val="tx2"/>
                </a:solidFill>
              </a:defRPr>
            </a:lvl1pPr>
          </a:lstStyle>
          <a:p>
            <a:pPr lvl="0">
              <a:spcBef>
                <a:spcPct val="0"/>
              </a:spcBef>
            </a:pPr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2095250" y="6873023"/>
            <a:ext cx="4770388" cy="759629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56978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id="3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2" grpId="0"/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ide imag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9"/>
          </p:nvPr>
        </p:nvSpPr>
        <p:spPr>
          <a:xfrm>
            <a:off x="1" y="2243969"/>
            <a:ext cx="18287998" cy="5296312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5" cy="1640168"/>
          </a:xfrm>
        </p:spPr>
        <p:txBody>
          <a:bodyPr/>
          <a:lstStyle>
            <a:lvl1pPr algn="ctr">
              <a:lnSpc>
                <a:spcPct val="100000"/>
              </a:lnSpc>
              <a:defRPr sz="96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Slide Title Goes Here</a:t>
            </a:r>
            <a:endParaRPr kumimoji="1" lang="ja-JP" altLang="en-US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066398" y="2243971"/>
            <a:ext cx="6326955" cy="7016144"/>
          </a:xfrm>
          <a:solidFill>
            <a:schemeClr val="tx2">
              <a:alpha val="80000"/>
            </a:schemeClr>
          </a:solidFill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ct val="0"/>
              </a:spcBef>
              <a:defRPr sz="3200" baseline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 </a:t>
            </a:r>
            <a:endParaRPr kumimoji="1" lang="ja-JP" altLang="en-US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613094" y="2697459"/>
            <a:ext cx="5233563" cy="6109168"/>
          </a:xfrm>
          <a:noFill/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6600" baseline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7695029" y="7668872"/>
            <a:ext cx="9590856" cy="1591244"/>
          </a:xfrm>
        </p:spPr>
        <p:txBody>
          <a:bodyPr vert="horz" lIns="91440" tIns="45720" rIns="91440" bIns="45720" rtlCol="0" anchor="ctr">
            <a:normAutofit/>
          </a:bodyPr>
          <a:lstStyle>
            <a:lvl1pPr algn="l">
              <a:spcBef>
                <a:spcPct val="0"/>
              </a:spcBef>
              <a:defRPr kumimoji="1" lang="ja-JP" altLang="en-US" sz="1800">
                <a:solidFill>
                  <a:schemeClr val="tx2"/>
                </a:solidFill>
              </a:defRPr>
            </a:lvl1pPr>
          </a:lstStyle>
          <a:p>
            <a:pPr lvl="0">
              <a:spcBef>
                <a:spcPct val="0"/>
              </a:spcBef>
            </a:pPr>
            <a:r>
              <a:rPr kumimoji="1" lang="en-US" altLang="ja-JP"/>
              <a:t>Text 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442000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/>
      <p:bldP spid="13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and text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Picture Placeholder 36"/>
          <p:cNvSpPr>
            <a:spLocks noGrp="1"/>
          </p:cNvSpPr>
          <p:nvPr>
            <p:ph type="pic" sz="quarter" idx="12"/>
          </p:nvPr>
        </p:nvSpPr>
        <p:spPr>
          <a:xfrm>
            <a:off x="1" y="1"/>
            <a:ext cx="8229600" cy="10285412"/>
          </a:xfrm>
          <a:custGeom>
            <a:avLst/>
            <a:gdLst>
              <a:gd name="connsiteX0" fmla="*/ 6631176 w 8229600"/>
              <a:gd name="connsiteY0" fmla="*/ 10284099 h 10285412"/>
              <a:gd name="connsiteX1" fmla="*/ 6631387 w 8229600"/>
              <a:gd name="connsiteY1" fmla="*/ 10285412 h 10285412"/>
              <a:gd name="connsiteX2" fmla="*/ 6630227 w 8229600"/>
              <a:gd name="connsiteY2" fmla="*/ 10285412 h 10285412"/>
              <a:gd name="connsiteX3" fmla="*/ 6653449 w 8229600"/>
              <a:gd name="connsiteY3" fmla="*/ 10272468 h 10285412"/>
              <a:gd name="connsiteX4" fmla="*/ 6651330 w 8229600"/>
              <a:gd name="connsiteY4" fmla="*/ 10285412 h 10285412"/>
              <a:gd name="connsiteX5" fmla="*/ 6647483 w 8229600"/>
              <a:gd name="connsiteY5" fmla="*/ 10285412 h 10285412"/>
              <a:gd name="connsiteX6" fmla="*/ 6646866 w 8229600"/>
              <a:gd name="connsiteY6" fmla="*/ 10281574 h 10285412"/>
              <a:gd name="connsiteX7" fmla="*/ 6429698 w 8229600"/>
              <a:gd name="connsiteY7" fmla="*/ 10219751 h 10285412"/>
              <a:gd name="connsiteX8" fmla="*/ 6429701 w 8229600"/>
              <a:gd name="connsiteY8" fmla="*/ 10235621 h 10285412"/>
              <a:gd name="connsiteX9" fmla="*/ 6453501 w 8229600"/>
              <a:gd name="connsiteY9" fmla="*/ 10275289 h 10285412"/>
              <a:gd name="connsiteX10" fmla="*/ 6469369 w 8229600"/>
              <a:gd name="connsiteY10" fmla="*/ 10275289 h 10285412"/>
              <a:gd name="connsiteX11" fmla="*/ 6457466 w 8229600"/>
              <a:gd name="connsiteY11" fmla="*/ 10255455 h 10285412"/>
              <a:gd name="connsiteX12" fmla="*/ 6465400 w 8229600"/>
              <a:gd name="connsiteY12" fmla="*/ 10239587 h 10285412"/>
              <a:gd name="connsiteX13" fmla="*/ 6473335 w 8229600"/>
              <a:gd name="connsiteY13" fmla="*/ 10231654 h 10285412"/>
              <a:gd name="connsiteX14" fmla="*/ 6457466 w 8229600"/>
              <a:gd name="connsiteY14" fmla="*/ 10223720 h 10285412"/>
              <a:gd name="connsiteX15" fmla="*/ 6429698 w 8229600"/>
              <a:gd name="connsiteY15" fmla="*/ 10219751 h 10285412"/>
              <a:gd name="connsiteX16" fmla="*/ 6531846 w 8229600"/>
              <a:gd name="connsiteY16" fmla="*/ 10185043 h 10285412"/>
              <a:gd name="connsiteX17" fmla="*/ 6520937 w 8229600"/>
              <a:gd name="connsiteY17" fmla="*/ 10191986 h 10285412"/>
              <a:gd name="connsiteX18" fmla="*/ 6469367 w 8229600"/>
              <a:gd name="connsiteY18" fmla="*/ 10188017 h 10285412"/>
              <a:gd name="connsiteX19" fmla="*/ 6463928 w 8229600"/>
              <a:gd name="connsiteY19" fmla="*/ 10185843 h 10285412"/>
              <a:gd name="connsiteX20" fmla="*/ 6463182 w 8229600"/>
              <a:gd name="connsiteY20" fmla="*/ 10190408 h 10285412"/>
              <a:gd name="connsiteX21" fmla="*/ 6446989 w 8229600"/>
              <a:gd name="connsiteY21" fmla="*/ 10204044 h 10285412"/>
              <a:gd name="connsiteX22" fmla="*/ 6516970 w 8229600"/>
              <a:gd name="connsiteY22" fmla="*/ 10211818 h 10285412"/>
              <a:gd name="connsiteX23" fmla="*/ 6524902 w 8229600"/>
              <a:gd name="connsiteY23" fmla="*/ 10211820 h 10285412"/>
              <a:gd name="connsiteX24" fmla="*/ 6540771 w 8229600"/>
              <a:gd name="connsiteY24" fmla="*/ 10203887 h 10285412"/>
              <a:gd name="connsiteX25" fmla="*/ 6540771 w 8229600"/>
              <a:gd name="connsiteY25" fmla="*/ 10188019 h 10285412"/>
              <a:gd name="connsiteX26" fmla="*/ 6531846 w 8229600"/>
              <a:gd name="connsiteY26" fmla="*/ 10185043 h 10285412"/>
              <a:gd name="connsiteX27" fmla="*/ 6429698 w 8229600"/>
              <a:gd name="connsiteY27" fmla="*/ 10180076 h 10285412"/>
              <a:gd name="connsiteX28" fmla="*/ 6429700 w 8229600"/>
              <a:gd name="connsiteY28" fmla="*/ 10203887 h 10285412"/>
              <a:gd name="connsiteX29" fmla="*/ 6445565 w 8229600"/>
              <a:gd name="connsiteY29" fmla="*/ 10203886 h 10285412"/>
              <a:gd name="connsiteX30" fmla="*/ 6445695 w 8229600"/>
              <a:gd name="connsiteY30" fmla="*/ 10203899 h 10285412"/>
              <a:gd name="connsiteX31" fmla="*/ 6447489 w 8229600"/>
              <a:gd name="connsiteY31" fmla="*/ 10192934 h 10285412"/>
              <a:gd name="connsiteX32" fmla="*/ 6449520 w 8229600"/>
              <a:gd name="connsiteY32" fmla="*/ 10180535 h 10285412"/>
              <a:gd name="connsiteX33" fmla="*/ 6438381 w 8229600"/>
              <a:gd name="connsiteY33" fmla="*/ 10186352 h 10285412"/>
              <a:gd name="connsiteX34" fmla="*/ 6667695 w 8229600"/>
              <a:gd name="connsiteY34" fmla="*/ 10060919 h 10285412"/>
              <a:gd name="connsiteX35" fmla="*/ 6676803 w 8229600"/>
              <a:gd name="connsiteY35" fmla="*/ 10067500 h 10285412"/>
              <a:gd name="connsiteX36" fmla="*/ 6670219 w 8229600"/>
              <a:gd name="connsiteY36" fmla="*/ 10076608 h 10285412"/>
              <a:gd name="connsiteX37" fmla="*/ 6663637 w 8229600"/>
              <a:gd name="connsiteY37" fmla="*/ 10085715 h 10285412"/>
              <a:gd name="connsiteX38" fmla="*/ 6654528 w 8229600"/>
              <a:gd name="connsiteY38" fmla="*/ 10079134 h 10285412"/>
              <a:gd name="connsiteX39" fmla="*/ 6667695 w 8229600"/>
              <a:gd name="connsiteY39" fmla="*/ 10060919 h 10285412"/>
              <a:gd name="connsiteX40" fmla="*/ 6969191 w 8229600"/>
              <a:gd name="connsiteY40" fmla="*/ 10013480 h 10285412"/>
              <a:gd name="connsiteX41" fmla="*/ 6977123 w 8229600"/>
              <a:gd name="connsiteY41" fmla="*/ 10021411 h 10285412"/>
              <a:gd name="connsiteX42" fmla="*/ 6977126 w 8229600"/>
              <a:gd name="connsiteY42" fmla="*/ 10037278 h 10285412"/>
              <a:gd name="connsiteX43" fmla="*/ 6961256 w 8229600"/>
              <a:gd name="connsiteY43" fmla="*/ 10021411 h 10285412"/>
              <a:gd name="connsiteX44" fmla="*/ 6969191 w 8229600"/>
              <a:gd name="connsiteY44" fmla="*/ 10013480 h 10285412"/>
              <a:gd name="connsiteX45" fmla="*/ 7127863 w 8229600"/>
              <a:gd name="connsiteY45" fmla="*/ 9870669 h 10285412"/>
              <a:gd name="connsiteX46" fmla="*/ 7135797 w 8229600"/>
              <a:gd name="connsiteY46" fmla="*/ 9878605 h 10285412"/>
              <a:gd name="connsiteX47" fmla="*/ 7127866 w 8229600"/>
              <a:gd name="connsiteY47" fmla="*/ 9886538 h 10285412"/>
              <a:gd name="connsiteX48" fmla="*/ 7119932 w 8229600"/>
              <a:gd name="connsiteY48" fmla="*/ 9878603 h 10285412"/>
              <a:gd name="connsiteX49" fmla="*/ 7311538 w 8229600"/>
              <a:gd name="connsiteY49" fmla="*/ 9860731 h 10285412"/>
              <a:gd name="connsiteX50" fmla="*/ 7329753 w 8229600"/>
              <a:gd name="connsiteY50" fmla="*/ 9873895 h 10285412"/>
              <a:gd name="connsiteX51" fmla="*/ 7323169 w 8229600"/>
              <a:gd name="connsiteY51" fmla="*/ 9883004 h 10285412"/>
              <a:gd name="connsiteX52" fmla="*/ 7318616 w 8229600"/>
              <a:gd name="connsiteY52" fmla="*/ 9879713 h 10285412"/>
              <a:gd name="connsiteX53" fmla="*/ 7304953 w 8229600"/>
              <a:gd name="connsiteY53" fmla="*/ 9869837 h 10285412"/>
              <a:gd name="connsiteX54" fmla="*/ 7131832 w 8229600"/>
              <a:gd name="connsiteY54" fmla="*/ 9819101 h 10285412"/>
              <a:gd name="connsiteX55" fmla="*/ 7143732 w 8229600"/>
              <a:gd name="connsiteY55" fmla="*/ 9823069 h 10285412"/>
              <a:gd name="connsiteX56" fmla="*/ 7143732 w 8229600"/>
              <a:gd name="connsiteY56" fmla="*/ 9838934 h 10285412"/>
              <a:gd name="connsiteX57" fmla="*/ 7127865 w 8229600"/>
              <a:gd name="connsiteY57" fmla="*/ 9823069 h 10285412"/>
              <a:gd name="connsiteX58" fmla="*/ 7131832 w 8229600"/>
              <a:gd name="connsiteY58" fmla="*/ 9819101 h 10285412"/>
              <a:gd name="connsiteX59" fmla="*/ 7128857 w 8229600"/>
              <a:gd name="connsiteY59" fmla="*/ 9764556 h 10285412"/>
              <a:gd name="connsiteX60" fmla="*/ 7135799 w 8229600"/>
              <a:gd name="connsiteY60" fmla="*/ 9767532 h 10285412"/>
              <a:gd name="connsiteX61" fmla="*/ 7139766 w 8229600"/>
              <a:gd name="connsiteY61" fmla="*/ 9771499 h 10285412"/>
              <a:gd name="connsiteX62" fmla="*/ 7151666 w 8229600"/>
              <a:gd name="connsiteY62" fmla="*/ 9783401 h 10285412"/>
              <a:gd name="connsiteX63" fmla="*/ 7135796 w 8229600"/>
              <a:gd name="connsiteY63" fmla="*/ 9791332 h 10285412"/>
              <a:gd name="connsiteX64" fmla="*/ 7123896 w 8229600"/>
              <a:gd name="connsiteY64" fmla="*/ 9787369 h 10285412"/>
              <a:gd name="connsiteX65" fmla="*/ 7123898 w 8229600"/>
              <a:gd name="connsiteY65" fmla="*/ 9771501 h 10285412"/>
              <a:gd name="connsiteX66" fmla="*/ 7128857 w 8229600"/>
              <a:gd name="connsiteY66" fmla="*/ 9764556 h 10285412"/>
              <a:gd name="connsiteX67" fmla="*/ 7231103 w 8229600"/>
              <a:gd name="connsiteY67" fmla="*/ 9760998 h 10285412"/>
              <a:gd name="connsiteX68" fmla="*/ 7224519 w 8229600"/>
              <a:gd name="connsiteY68" fmla="*/ 9770105 h 10285412"/>
              <a:gd name="connsiteX69" fmla="*/ 7202247 w 8229600"/>
              <a:gd name="connsiteY69" fmla="*/ 9781738 h 10285412"/>
              <a:gd name="connsiteX70" fmla="*/ 7231103 w 8229600"/>
              <a:gd name="connsiteY70" fmla="*/ 9760998 h 10285412"/>
              <a:gd name="connsiteX71" fmla="*/ 7210363 w 8229600"/>
              <a:gd name="connsiteY71" fmla="*/ 9732143 h 10285412"/>
              <a:gd name="connsiteX72" fmla="*/ 7203780 w 8229600"/>
              <a:gd name="connsiteY72" fmla="*/ 9741249 h 10285412"/>
              <a:gd name="connsiteX73" fmla="*/ 7188089 w 8229600"/>
              <a:gd name="connsiteY73" fmla="*/ 9743775 h 10285412"/>
              <a:gd name="connsiteX74" fmla="*/ 7145076 w 8229600"/>
              <a:gd name="connsiteY74" fmla="*/ 9726552 h 10285412"/>
              <a:gd name="connsiteX75" fmla="*/ 7155447 w 8229600"/>
              <a:gd name="connsiteY75" fmla="*/ 9740978 h 10285412"/>
              <a:gd name="connsiteX76" fmla="*/ 7143544 w 8229600"/>
              <a:gd name="connsiteY76" fmla="*/ 9767040 h 10285412"/>
              <a:gd name="connsiteX77" fmla="*/ 7134435 w 8229600"/>
              <a:gd name="connsiteY77" fmla="*/ 9760456 h 10285412"/>
              <a:gd name="connsiteX78" fmla="*/ 7136463 w 8229600"/>
              <a:gd name="connsiteY78" fmla="*/ 9748058 h 10285412"/>
              <a:gd name="connsiteX79" fmla="*/ 7131910 w 8229600"/>
              <a:gd name="connsiteY79" fmla="*/ 9744769 h 10285412"/>
              <a:gd name="connsiteX80" fmla="*/ 7331330 w 8229600"/>
              <a:gd name="connsiteY80" fmla="*/ 9708653 h 10285412"/>
              <a:gd name="connsiteX81" fmla="*/ 7338408 w 8229600"/>
              <a:gd name="connsiteY81" fmla="*/ 9727632 h 10285412"/>
              <a:gd name="connsiteX82" fmla="*/ 7327275 w 8229600"/>
              <a:gd name="connsiteY82" fmla="*/ 9733449 h 10285412"/>
              <a:gd name="connsiteX83" fmla="*/ 7321457 w 8229600"/>
              <a:gd name="connsiteY83" fmla="*/ 9722315 h 10285412"/>
              <a:gd name="connsiteX84" fmla="*/ 7323488 w 8229600"/>
              <a:gd name="connsiteY84" fmla="*/ 9709913 h 10285412"/>
              <a:gd name="connsiteX85" fmla="*/ 7331330 w 8229600"/>
              <a:gd name="connsiteY85" fmla="*/ 9708653 h 10285412"/>
              <a:gd name="connsiteX86" fmla="*/ 7317669 w 8229600"/>
              <a:gd name="connsiteY86" fmla="*/ 9698779 h 10285412"/>
              <a:gd name="connsiteX87" fmla="*/ 7304506 w 8229600"/>
              <a:gd name="connsiteY87" fmla="*/ 9716991 h 10285412"/>
              <a:gd name="connsiteX88" fmla="*/ 7275647 w 8229600"/>
              <a:gd name="connsiteY88" fmla="*/ 9737735 h 10285412"/>
              <a:gd name="connsiteX89" fmla="*/ 7301979 w 8229600"/>
              <a:gd name="connsiteY89" fmla="*/ 9701304 h 10285412"/>
              <a:gd name="connsiteX90" fmla="*/ 7275421 w 8229600"/>
              <a:gd name="connsiteY90" fmla="*/ 9661310 h 10285412"/>
              <a:gd name="connsiteX91" fmla="*/ 7287822 w 8229600"/>
              <a:gd name="connsiteY91" fmla="*/ 9663340 h 10285412"/>
              <a:gd name="connsiteX92" fmla="*/ 7279977 w 8229600"/>
              <a:gd name="connsiteY92" fmla="*/ 9664604 h 10285412"/>
              <a:gd name="connsiteX93" fmla="*/ 7275421 w 8229600"/>
              <a:gd name="connsiteY93" fmla="*/ 9661310 h 10285412"/>
              <a:gd name="connsiteX94" fmla="*/ 7395130 w 8229600"/>
              <a:gd name="connsiteY94" fmla="*/ 9629974 h 10285412"/>
              <a:gd name="connsiteX95" fmla="*/ 7330833 w 8229600"/>
              <a:gd name="connsiteY95" fmla="*/ 9680563 h 10285412"/>
              <a:gd name="connsiteX96" fmla="*/ 7363749 w 8229600"/>
              <a:gd name="connsiteY96" fmla="*/ 9635026 h 10285412"/>
              <a:gd name="connsiteX97" fmla="*/ 7299993 w 8229600"/>
              <a:gd name="connsiteY97" fmla="*/ 9588945 h 10285412"/>
              <a:gd name="connsiteX98" fmla="*/ 7293414 w 8229600"/>
              <a:gd name="connsiteY98" fmla="*/ 9598053 h 10285412"/>
              <a:gd name="connsiteX99" fmla="*/ 7294675 w 8229600"/>
              <a:gd name="connsiteY99" fmla="*/ 9605899 h 10285412"/>
              <a:gd name="connsiteX100" fmla="*/ 7280245 w 8229600"/>
              <a:gd name="connsiteY100" fmla="*/ 9616269 h 10285412"/>
              <a:gd name="connsiteX101" fmla="*/ 7253916 w 8229600"/>
              <a:gd name="connsiteY101" fmla="*/ 9652698 h 10285412"/>
              <a:gd name="connsiteX102" fmla="*/ 7208604 w 8229600"/>
              <a:gd name="connsiteY102" fmla="*/ 9696208 h 10285412"/>
              <a:gd name="connsiteX103" fmla="*/ 7187098 w 8229600"/>
              <a:gd name="connsiteY103" fmla="*/ 9687595 h 10285412"/>
              <a:gd name="connsiteX104" fmla="*/ 7187864 w 8229600"/>
              <a:gd name="connsiteY104" fmla="*/ 9667354 h 10285412"/>
              <a:gd name="connsiteX105" fmla="*/ 7220011 w 8229600"/>
              <a:gd name="connsiteY105" fmla="*/ 9642059 h 10285412"/>
              <a:gd name="connsiteX106" fmla="*/ 7277722 w 8229600"/>
              <a:gd name="connsiteY106" fmla="*/ 9600577 h 10285412"/>
              <a:gd name="connsiteX107" fmla="*/ 7545991 w 8229600"/>
              <a:gd name="connsiteY107" fmla="*/ 9517167 h 10285412"/>
              <a:gd name="connsiteX108" fmla="*/ 7548514 w 8229600"/>
              <a:gd name="connsiteY108" fmla="*/ 9532856 h 10285412"/>
              <a:gd name="connsiteX109" fmla="*/ 7539405 w 8229600"/>
              <a:gd name="connsiteY109" fmla="*/ 9526273 h 10285412"/>
              <a:gd name="connsiteX110" fmla="*/ 7545991 w 8229600"/>
              <a:gd name="connsiteY110" fmla="*/ 9517167 h 10285412"/>
              <a:gd name="connsiteX111" fmla="*/ 7388592 w 8229600"/>
              <a:gd name="connsiteY111" fmla="*/ 9514328 h 10285412"/>
              <a:gd name="connsiteX112" fmla="*/ 7386563 w 8229600"/>
              <a:gd name="connsiteY112" fmla="*/ 9526726 h 10285412"/>
              <a:gd name="connsiteX113" fmla="*/ 7380746 w 8229600"/>
              <a:gd name="connsiteY113" fmla="*/ 9515589 h 10285412"/>
              <a:gd name="connsiteX114" fmla="*/ 7388592 w 8229600"/>
              <a:gd name="connsiteY114" fmla="*/ 9514328 h 10285412"/>
              <a:gd name="connsiteX115" fmla="*/ 7612311 w 8229600"/>
              <a:gd name="connsiteY115" fmla="*/ 9454180 h 10285412"/>
              <a:gd name="connsiteX116" fmla="*/ 7610285 w 8229600"/>
              <a:gd name="connsiteY116" fmla="*/ 9466580 h 10285412"/>
              <a:gd name="connsiteX117" fmla="*/ 7604468 w 8229600"/>
              <a:gd name="connsiteY117" fmla="*/ 9455442 h 10285412"/>
              <a:gd name="connsiteX118" fmla="*/ 7612311 w 8229600"/>
              <a:gd name="connsiteY118" fmla="*/ 9454180 h 10285412"/>
              <a:gd name="connsiteX119" fmla="*/ 7648248 w 8229600"/>
              <a:gd name="connsiteY119" fmla="*/ 9452422 h 10285412"/>
              <a:gd name="connsiteX120" fmla="*/ 7650771 w 8229600"/>
              <a:gd name="connsiteY120" fmla="*/ 9468112 h 10285412"/>
              <a:gd name="connsiteX121" fmla="*/ 7646218 w 8229600"/>
              <a:gd name="connsiteY121" fmla="*/ 9464820 h 10285412"/>
              <a:gd name="connsiteX122" fmla="*/ 7648248 w 8229600"/>
              <a:gd name="connsiteY122" fmla="*/ 9452422 h 10285412"/>
              <a:gd name="connsiteX123" fmla="*/ 7569842 w 8229600"/>
              <a:gd name="connsiteY123" fmla="*/ 9340291 h 10285412"/>
              <a:gd name="connsiteX124" fmla="*/ 7574393 w 8229600"/>
              <a:gd name="connsiteY124" fmla="*/ 9343581 h 10285412"/>
              <a:gd name="connsiteX125" fmla="*/ 7576918 w 8229600"/>
              <a:gd name="connsiteY125" fmla="*/ 9359272 h 10285412"/>
              <a:gd name="connsiteX126" fmla="*/ 7561228 w 8229600"/>
              <a:gd name="connsiteY126" fmla="*/ 9361797 h 10285412"/>
              <a:gd name="connsiteX127" fmla="*/ 7556677 w 8229600"/>
              <a:gd name="connsiteY127" fmla="*/ 9358506 h 10285412"/>
              <a:gd name="connsiteX128" fmla="*/ 7558703 w 8229600"/>
              <a:gd name="connsiteY128" fmla="*/ 9346106 h 10285412"/>
              <a:gd name="connsiteX129" fmla="*/ 7569842 w 8229600"/>
              <a:gd name="connsiteY129" fmla="*/ 9340291 h 10285412"/>
              <a:gd name="connsiteX130" fmla="*/ 8000558 w 8229600"/>
              <a:gd name="connsiteY130" fmla="*/ 9291100 h 10285412"/>
              <a:gd name="connsiteX131" fmla="*/ 8009666 w 8229600"/>
              <a:gd name="connsiteY131" fmla="*/ 9297681 h 10285412"/>
              <a:gd name="connsiteX132" fmla="*/ 8003083 w 8229600"/>
              <a:gd name="connsiteY132" fmla="*/ 9306790 h 10285412"/>
              <a:gd name="connsiteX133" fmla="*/ 7530388 w 8229600"/>
              <a:gd name="connsiteY133" fmla="*/ 9270180 h 10285412"/>
              <a:gd name="connsiteX134" fmla="*/ 7551130 w 8229600"/>
              <a:gd name="connsiteY134" fmla="*/ 9299037 h 10285412"/>
              <a:gd name="connsiteX135" fmla="*/ 7544164 w 8229600"/>
              <a:gd name="connsiteY135" fmla="*/ 9318264 h 10285412"/>
              <a:gd name="connsiteX136" fmla="*/ 7531382 w 8229600"/>
              <a:gd name="connsiteY136" fmla="*/ 9326359 h 10285412"/>
              <a:gd name="connsiteX137" fmla="*/ 7497475 w 8229600"/>
              <a:gd name="connsiteY137" fmla="*/ 9315718 h 10285412"/>
              <a:gd name="connsiteX138" fmla="*/ 7501535 w 8229600"/>
              <a:gd name="connsiteY138" fmla="*/ 9290919 h 10285412"/>
              <a:gd name="connsiteX139" fmla="*/ 7530388 w 8229600"/>
              <a:gd name="connsiteY139" fmla="*/ 9270180 h 10285412"/>
              <a:gd name="connsiteX140" fmla="*/ 7529396 w 8229600"/>
              <a:gd name="connsiteY140" fmla="*/ 9214001 h 10285412"/>
              <a:gd name="connsiteX141" fmla="*/ 7522815 w 8229600"/>
              <a:gd name="connsiteY141" fmla="*/ 9223110 h 10285412"/>
              <a:gd name="connsiteX142" fmla="*/ 7513706 w 8229600"/>
              <a:gd name="connsiteY142" fmla="*/ 9216529 h 10285412"/>
              <a:gd name="connsiteX143" fmla="*/ 7529396 w 8229600"/>
              <a:gd name="connsiteY143" fmla="*/ 9214001 h 10285412"/>
              <a:gd name="connsiteX144" fmla="*/ 7787522 w 8229600"/>
              <a:gd name="connsiteY144" fmla="*/ 9192586 h 10285412"/>
              <a:gd name="connsiteX145" fmla="*/ 7785491 w 8229600"/>
              <a:gd name="connsiteY145" fmla="*/ 9204984 h 10285412"/>
              <a:gd name="connsiteX146" fmla="*/ 7782202 w 8229600"/>
              <a:gd name="connsiteY146" fmla="*/ 9209535 h 10285412"/>
              <a:gd name="connsiteX147" fmla="*/ 7769802 w 8229600"/>
              <a:gd name="connsiteY147" fmla="*/ 9207509 h 10285412"/>
              <a:gd name="connsiteX148" fmla="*/ 7779675 w 8229600"/>
              <a:gd name="connsiteY148" fmla="*/ 9193848 h 10285412"/>
              <a:gd name="connsiteX149" fmla="*/ 7787522 w 8229600"/>
              <a:gd name="connsiteY149" fmla="*/ 9192586 h 10285412"/>
              <a:gd name="connsiteX150" fmla="*/ 7263210 w 8229600"/>
              <a:gd name="connsiteY150" fmla="*/ 9144664 h 10285412"/>
              <a:gd name="connsiteX151" fmla="*/ 7281419 w 8229600"/>
              <a:gd name="connsiteY151" fmla="*/ 9173424 h 10285412"/>
              <a:gd name="connsiteX152" fmla="*/ 7306217 w 8229600"/>
              <a:gd name="connsiteY152" fmla="*/ 9177483 h 10285412"/>
              <a:gd name="connsiteX153" fmla="*/ 7285476 w 8229600"/>
              <a:gd name="connsiteY153" fmla="*/ 9148626 h 10285412"/>
              <a:gd name="connsiteX154" fmla="*/ 7263210 w 8229600"/>
              <a:gd name="connsiteY154" fmla="*/ 9144664 h 10285412"/>
              <a:gd name="connsiteX155" fmla="*/ 7246521 w 8229600"/>
              <a:gd name="connsiteY155" fmla="*/ 9106605 h 10285412"/>
              <a:gd name="connsiteX156" fmla="*/ 7233356 w 8229600"/>
              <a:gd name="connsiteY156" fmla="*/ 9124819 h 10285412"/>
              <a:gd name="connsiteX157" fmla="*/ 7245754 w 8229600"/>
              <a:gd name="connsiteY157" fmla="*/ 9126848 h 10285412"/>
              <a:gd name="connsiteX158" fmla="*/ 7255629 w 8229600"/>
              <a:gd name="connsiteY158" fmla="*/ 9113186 h 10285412"/>
              <a:gd name="connsiteX159" fmla="*/ 7246521 w 8229600"/>
              <a:gd name="connsiteY159" fmla="*/ 9106605 h 10285412"/>
              <a:gd name="connsiteX160" fmla="*/ 7724828 w 8229600"/>
              <a:gd name="connsiteY160" fmla="*/ 9015551 h 10285412"/>
              <a:gd name="connsiteX161" fmla="*/ 7748611 w 8229600"/>
              <a:gd name="connsiteY161" fmla="*/ 9025809 h 10285412"/>
              <a:gd name="connsiteX162" fmla="*/ 7755691 w 8229600"/>
              <a:gd name="connsiteY162" fmla="*/ 9044788 h 10285412"/>
              <a:gd name="connsiteX163" fmla="*/ 7750246 w 8229600"/>
              <a:gd name="connsiteY163" fmla="*/ 9054720 h 10285412"/>
              <a:gd name="connsiteX164" fmla="*/ 7737970 w 8229600"/>
              <a:gd name="connsiteY164" fmla="*/ 9059714 h 10285412"/>
              <a:gd name="connsiteX165" fmla="*/ 7717725 w 8229600"/>
              <a:gd name="connsiteY165" fmla="*/ 9058949 h 10285412"/>
              <a:gd name="connsiteX166" fmla="*/ 7710647 w 8229600"/>
              <a:gd name="connsiteY166" fmla="*/ 9039966 h 10285412"/>
              <a:gd name="connsiteX167" fmla="*/ 7708123 w 8229600"/>
              <a:gd name="connsiteY167" fmla="*/ 9024275 h 10285412"/>
              <a:gd name="connsiteX168" fmla="*/ 7724828 w 8229600"/>
              <a:gd name="connsiteY168" fmla="*/ 9015551 h 10285412"/>
              <a:gd name="connsiteX169" fmla="*/ 7887297 w 8229600"/>
              <a:gd name="connsiteY169" fmla="*/ 8987393 h 10285412"/>
              <a:gd name="connsiteX170" fmla="*/ 7880718 w 8229600"/>
              <a:gd name="connsiteY170" fmla="*/ 8996501 h 10285412"/>
              <a:gd name="connsiteX171" fmla="*/ 7871607 w 8229600"/>
              <a:gd name="connsiteY171" fmla="*/ 8989916 h 10285412"/>
              <a:gd name="connsiteX172" fmla="*/ 7887297 w 8229600"/>
              <a:gd name="connsiteY172" fmla="*/ 8987393 h 10285412"/>
              <a:gd name="connsiteX173" fmla="*/ 7203294 w 8229600"/>
              <a:gd name="connsiteY173" fmla="*/ 8981770 h 10285412"/>
              <a:gd name="connsiteX174" fmla="*/ 7215186 w 8229600"/>
              <a:gd name="connsiteY174" fmla="*/ 8986898 h 10285412"/>
              <a:gd name="connsiteX175" fmla="*/ 7213155 w 8229600"/>
              <a:gd name="connsiteY175" fmla="*/ 8999297 h 10285412"/>
              <a:gd name="connsiteX176" fmla="*/ 7215683 w 8229600"/>
              <a:gd name="connsiteY176" fmla="*/ 9014989 h 10285412"/>
              <a:gd name="connsiteX177" fmla="*/ 7209100 w 8229600"/>
              <a:gd name="connsiteY177" fmla="*/ 9024095 h 10285412"/>
              <a:gd name="connsiteX178" fmla="*/ 7205038 w 8229600"/>
              <a:gd name="connsiteY178" fmla="*/ 9048893 h 10285412"/>
              <a:gd name="connsiteX179" fmla="*/ 7195935 w 8229600"/>
              <a:gd name="connsiteY179" fmla="*/ 9042310 h 10285412"/>
              <a:gd name="connsiteX180" fmla="*/ 7182273 w 8229600"/>
              <a:gd name="connsiteY180" fmla="*/ 9032435 h 10285412"/>
              <a:gd name="connsiteX181" fmla="*/ 7176456 w 8229600"/>
              <a:gd name="connsiteY181" fmla="*/ 9021298 h 10285412"/>
              <a:gd name="connsiteX182" fmla="*/ 7178484 w 8229600"/>
              <a:gd name="connsiteY182" fmla="*/ 9008902 h 10285412"/>
              <a:gd name="connsiteX183" fmla="*/ 7181778 w 8229600"/>
              <a:gd name="connsiteY183" fmla="*/ 9004346 h 10285412"/>
              <a:gd name="connsiteX184" fmla="*/ 7194941 w 8229600"/>
              <a:gd name="connsiteY184" fmla="*/ 8986132 h 10285412"/>
              <a:gd name="connsiteX185" fmla="*/ 7203294 w 8229600"/>
              <a:gd name="connsiteY185" fmla="*/ 8981770 h 10285412"/>
              <a:gd name="connsiteX186" fmla="*/ 7214691 w 8229600"/>
              <a:gd name="connsiteY186" fmla="*/ 8958809 h 10285412"/>
              <a:gd name="connsiteX187" fmla="*/ 7217216 w 8229600"/>
              <a:gd name="connsiteY187" fmla="*/ 8974499 h 10285412"/>
              <a:gd name="connsiteX188" fmla="*/ 7211399 w 8229600"/>
              <a:gd name="connsiteY188" fmla="*/ 8963362 h 10285412"/>
              <a:gd name="connsiteX189" fmla="*/ 7214691 w 8229600"/>
              <a:gd name="connsiteY189" fmla="*/ 8958809 h 10285412"/>
              <a:gd name="connsiteX190" fmla="*/ 7155985 w 8229600"/>
              <a:gd name="connsiteY190" fmla="*/ 8944111 h 10285412"/>
              <a:gd name="connsiteX191" fmla="*/ 7133712 w 8229600"/>
              <a:gd name="connsiteY191" fmla="*/ 8955744 h 10285412"/>
              <a:gd name="connsiteX192" fmla="*/ 7138763 w 8229600"/>
              <a:gd name="connsiteY192" fmla="*/ 8987124 h 10285412"/>
              <a:gd name="connsiteX193" fmla="*/ 7155221 w 8229600"/>
              <a:gd name="connsiteY193" fmla="*/ 8964355 h 10285412"/>
              <a:gd name="connsiteX194" fmla="*/ 7155985 w 8229600"/>
              <a:gd name="connsiteY194" fmla="*/ 8944111 h 10285412"/>
              <a:gd name="connsiteX195" fmla="*/ 7088174 w 8229600"/>
              <a:gd name="connsiteY195" fmla="*/ 8922831 h 10285412"/>
              <a:gd name="connsiteX196" fmla="*/ 7077670 w 8229600"/>
              <a:gd name="connsiteY196" fmla="*/ 8924520 h 10285412"/>
              <a:gd name="connsiteX197" fmla="*/ 7082827 w 8229600"/>
              <a:gd name="connsiteY197" fmla="*/ 8931739 h 10285412"/>
              <a:gd name="connsiteX198" fmla="*/ 7097283 w 8229600"/>
              <a:gd name="connsiteY198" fmla="*/ 8929413 h 10285412"/>
              <a:gd name="connsiteX199" fmla="*/ 7088174 w 8229600"/>
              <a:gd name="connsiteY199" fmla="*/ 8922831 h 10285412"/>
              <a:gd name="connsiteX200" fmla="*/ 7241021 w 8229600"/>
              <a:gd name="connsiteY200" fmla="*/ 8922381 h 10285412"/>
              <a:gd name="connsiteX201" fmla="*/ 7238990 w 8229600"/>
              <a:gd name="connsiteY201" fmla="*/ 8934779 h 10285412"/>
              <a:gd name="connsiteX202" fmla="*/ 7235194 w 8229600"/>
              <a:gd name="connsiteY202" fmla="*/ 8942432 h 10285412"/>
              <a:gd name="connsiteX203" fmla="*/ 7227855 w 8229600"/>
              <a:gd name="connsiteY203" fmla="*/ 8940596 h 10285412"/>
              <a:gd name="connsiteX204" fmla="*/ 7231147 w 8229600"/>
              <a:gd name="connsiteY204" fmla="*/ 8936041 h 10285412"/>
              <a:gd name="connsiteX205" fmla="*/ 7234439 w 8229600"/>
              <a:gd name="connsiteY205" fmla="*/ 8931487 h 10285412"/>
              <a:gd name="connsiteX206" fmla="*/ 7241021 w 8229600"/>
              <a:gd name="connsiteY206" fmla="*/ 8922381 h 10285412"/>
              <a:gd name="connsiteX207" fmla="*/ 7235972 w 8229600"/>
              <a:gd name="connsiteY207" fmla="*/ 8890999 h 10285412"/>
              <a:gd name="connsiteX208" fmla="*/ 7235588 w 8229600"/>
              <a:gd name="connsiteY208" fmla="*/ 8901119 h 10285412"/>
              <a:gd name="connsiteX209" fmla="*/ 7229389 w 8229600"/>
              <a:gd name="connsiteY209" fmla="*/ 8900105 h 10285412"/>
              <a:gd name="connsiteX210" fmla="*/ 7220281 w 8229600"/>
              <a:gd name="connsiteY210" fmla="*/ 8893524 h 10285412"/>
              <a:gd name="connsiteX211" fmla="*/ 7516862 w 8229600"/>
              <a:gd name="connsiteY211" fmla="*/ 8886039 h 10285412"/>
              <a:gd name="connsiteX212" fmla="*/ 7525970 w 8229600"/>
              <a:gd name="connsiteY212" fmla="*/ 8892622 h 10285412"/>
              <a:gd name="connsiteX213" fmla="*/ 7510280 w 8229600"/>
              <a:gd name="connsiteY213" fmla="*/ 8895147 h 10285412"/>
              <a:gd name="connsiteX214" fmla="*/ 7277992 w 8229600"/>
              <a:gd name="connsiteY214" fmla="*/ 8852043 h 10285412"/>
              <a:gd name="connsiteX215" fmla="*/ 7280517 w 8229600"/>
              <a:gd name="connsiteY215" fmla="*/ 8867734 h 10285412"/>
              <a:gd name="connsiteX216" fmla="*/ 7264826 w 8229600"/>
              <a:gd name="connsiteY216" fmla="*/ 8870259 h 10285412"/>
              <a:gd name="connsiteX217" fmla="*/ 7249135 w 8229600"/>
              <a:gd name="connsiteY217" fmla="*/ 8872783 h 10285412"/>
              <a:gd name="connsiteX218" fmla="*/ 7251165 w 8229600"/>
              <a:gd name="connsiteY218" fmla="*/ 8860385 h 10285412"/>
              <a:gd name="connsiteX219" fmla="*/ 7262302 w 8229600"/>
              <a:gd name="connsiteY219" fmla="*/ 8854568 h 10285412"/>
              <a:gd name="connsiteX220" fmla="*/ 7277992 w 8229600"/>
              <a:gd name="connsiteY220" fmla="*/ 8852043 h 10285412"/>
              <a:gd name="connsiteX221" fmla="*/ 7140837 w 8229600"/>
              <a:gd name="connsiteY221" fmla="*/ 8849970 h 10285412"/>
              <a:gd name="connsiteX222" fmla="*/ 7125145 w 8229600"/>
              <a:gd name="connsiteY222" fmla="*/ 8852493 h 10285412"/>
              <a:gd name="connsiteX223" fmla="*/ 7138807 w 8229600"/>
              <a:gd name="connsiteY223" fmla="*/ 8862368 h 10285412"/>
              <a:gd name="connsiteX224" fmla="*/ 7152471 w 8229600"/>
              <a:gd name="connsiteY224" fmla="*/ 8872243 h 10285412"/>
              <a:gd name="connsiteX225" fmla="*/ 7154497 w 8229600"/>
              <a:gd name="connsiteY225" fmla="*/ 8859843 h 10285412"/>
              <a:gd name="connsiteX226" fmla="*/ 7140837 w 8229600"/>
              <a:gd name="connsiteY226" fmla="*/ 8849970 h 10285412"/>
              <a:gd name="connsiteX227" fmla="*/ 7983513 w 8229600"/>
              <a:gd name="connsiteY227" fmla="*/ 8835089 h 10285412"/>
              <a:gd name="connsiteX228" fmla="*/ 7992622 w 8229600"/>
              <a:gd name="connsiteY228" fmla="*/ 8841672 h 10285412"/>
              <a:gd name="connsiteX229" fmla="*/ 7986040 w 8229600"/>
              <a:gd name="connsiteY229" fmla="*/ 8850779 h 10285412"/>
              <a:gd name="connsiteX230" fmla="*/ 7818268 w 8229600"/>
              <a:gd name="connsiteY230" fmla="*/ 8833511 h 10285412"/>
              <a:gd name="connsiteX231" fmla="*/ 7830669 w 8229600"/>
              <a:gd name="connsiteY231" fmla="*/ 8835542 h 10285412"/>
              <a:gd name="connsiteX232" fmla="*/ 7819532 w 8229600"/>
              <a:gd name="connsiteY232" fmla="*/ 8841356 h 10285412"/>
              <a:gd name="connsiteX233" fmla="*/ 7818268 w 8229600"/>
              <a:gd name="connsiteY233" fmla="*/ 8833511 h 10285412"/>
              <a:gd name="connsiteX234" fmla="*/ 7073026 w 8229600"/>
              <a:gd name="connsiteY234" fmla="*/ 8828689 h 10285412"/>
              <a:gd name="connsiteX235" fmla="*/ 7074619 w 8229600"/>
              <a:gd name="connsiteY235" fmla="*/ 8829325 h 10285412"/>
              <a:gd name="connsiteX236" fmla="*/ 7066443 w 8229600"/>
              <a:gd name="connsiteY236" fmla="*/ 8837795 h 10285412"/>
              <a:gd name="connsiteX237" fmla="*/ 8046274 w 8229600"/>
              <a:gd name="connsiteY237" fmla="*/ 8824991 h 10285412"/>
              <a:gd name="connsiteX238" fmla="*/ 8064491 w 8229600"/>
              <a:gd name="connsiteY238" fmla="*/ 8838156 h 10285412"/>
              <a:gd name="connsiteX239" fmla="*/ 8048801 w 8229600"/>
              <a:gd name="connsiteY239" fmla="*/ 8840680 h 10285412"/>
              <a:gd name="connsiteX240" fmla="*/ 8043751 w 8229600"/>
              <a:gd name="connsiteY240" fmla="*/ 8809299 h 10285412"/>
              <a:gd name="connsiteX241" fmla="*/ 8046274 w 8229600"/>
              <a:gd name="connsiteY241" fmla="*/ 8824991 h 10285412"/>
              <a:gd name="connsiteX242" fmla="*/ 8037167 w 8229600"/>
              <a:gd name="connsiteY242" fmla="*/ 8818409 h 10285412"/>
              <a:gd name="connsiteX243" fmla="*/ 7544727 w 8229600"/>
              <a:gd name="connsiteY243" fmla="*/ 8809120 h 10285412"/>
              <a:gd name="connsiteX244" fmla="*/ 7550544 w 8229600"/>
              <a:gd name="connsiteY244" fmla="*/ 8820257 h 10285412"/>
              <a:gd name="connsiteX245" fmla="*/ 7542697 w 8229600"/>
              <a:gd name="connsiteY245" fmla="*/ 8821519 h 10285412"/>
              <a:gd name="connsiteX246" fmla="*/ 7544727 w 8229600"/>
              <a:gd name="connsiteY246" fmla="*/ 8809120 h 10285412"/>
              <a:gd name="connsiteX247" fmla="*/ 7005214 w 8229600"/>
              <a:gd name="connsiteY247" fmla="*/ 8807407 h 10285412"/>
              <a:gd name="connsiteX248" fmla="*/ 6998633 w 8229600"/>
              <a:gd name="connsiteY248" fmla="*/ 8816516 h 10285412"/>
              <a:gd name="connsiteX249" fmla="*/ 6999368 w 8229600"/>
              <a:gd name="connsiteY249" fmla="*/ 8821091 h 10285412"/>
              <a:gd name="connsiteX250" fmla="*/ 7009042 w 8229600"/>
              <a:gd name="connsiteY250" fmla="*/ 8831196 h 10285412"/>
              <a:gd name="connsiteX251" fmla="*/ 7829677 w 8229600"/>
              <a:gd name="connsiteY251" fmla="*/ 8779363 h 10285412"/>
              <a:gd name="connsiteX252" fmla="*/ 7823093 w 8229600"/>
              <a:gd name="connsiteY252" fmla="*/ 8788469 h 10285412"/>
              <a:gd name="connsiteX253" fmla="*/ 7807404 w 8229600"/>
              <a:gd name="connsiteY253" fmla="*/ 8790994 h 10285412"/>
              <a:gd name="connsiteX254" fmla="*/ 7575611 w 8229600"/>
              <a:gd name="connsiteY254" fmla="*/ 8775981 h 10285412"/>
              <a:gd name="connsiteX255" fmla="*/ 7580167 w 8229600"/>
              <a:gd name="connsiteY255" fmla="*/ 8779272 h 10285412"/>
              <a:gd name="connsiteX256" fmla="*/ 7569028 w 8229600"/>
              <a:gd name="connsiteY256" fmla="*/ 8785088 h 10285412"/>
              <a:gd name="connsiteX257" fmla="*/ 7564475 w 8229600"/>
              <a:gd name="connsiteY257" fmla="*/ 8781799 h 10285412"/>
              <a:gd name="connsiteX258" fmla="*/ 7575611 w 8229600"/>
              <a:gd name="connsiteY258" fmla="*/ 8775981 h 10285412"/>
              <a:gd name="connsiteX259" fmla="*/ 6976188 w 8229600"/>
              <a:gd name="connsiteY259" fmla="*/ 8766951 h 10285412"/>
              <a:gd name="connsiteX260" fmla="*/ 6975366 w 8229600"/>
              <a:gd name="connsiteY260" fmla="*/ 8771969 h 10285412"/>
              <a:gd name="connsiteX261" fmla="*/ 6972009 w 8229600"/>
              <a:gd name="connsiteY261" fmla="*/ 8792483 h 10285412"/>
              <a:gd name="connsiteX262" fmla="*/ 6972165 w 8229600"/>
              <a:gd name="connsiteY262" fmla="*/ 8792681 h 10285412"/>
              <a:gd name="connsiteX263" fmla="*/ 6989494 w 8229600"/>
              <a:gd name="connsiteY263" fmla="*/ 8810776 h 10285412"/>
              <a:gd name="connsiteX264" fmla="*/ 6989524 w 8229600"/>
              <a:gd name="connsiteY264" fmla="*/ 8809932 h 10285412"/>
              <a:gd name="connsiteX265" fmla="*/ 6993695 w 8229600"/>
              <a:gd name="connsiteY265" fmla="*/ 8784456 h 10285412"/>
              <a:gd name="connsiteX266" fmla="*/ 6992993 w 8229600"/>
              <a:gd name="connsiteY266" fmla="*/ 8783754 h 10285412"/>
              <a:gd name="connsiteX267" fmla="*/ 7328130 w 8229600"/>
              <a:gd name="connsiteY267" fmla="*/ 8763493 h 10285412"/>
              <a:gd name="connsiteX268" fmla="*/ 7339761 w 8229600"/>
              <a:gd name="connsiteY268" fmla="*/ 8785766 h 10285412"/>
              <a:gd name="connsiteX269" fmla="*/ 7330652 w 8229600"/>
              <a:gd name="connsiteY269" fmla="*/ 8779183 h 10285412"/>
              <a:gd name="connsiteX270" fmla="*/ 8092354 w 8229600"/>
              <a:gd name="connsiteY270" fmla="*/ 8761237 h 10285412"/>
              <a:gd name="connsiteX271" fmla="*/ 8094878 w 8229600"/>
              <a:gd name="connsiteY271" fmla="*/ 8776925 h 10285412"/>
              <a:gd name="connsiteX272" fmla="*/ 8076665 w 8229600"/>
              <a:gd name="connsiteY272" fmla="*/ 8763760 h 10285412"/>
              <a:gd name="connsiteX273" fmla="*/ 7246079 w 8229600"/>
              <a:gd name="connsiteY273" fmla="*/ 8747522 h 10285412"/>
              <a:gd name="connsiteX274" fmla="*/ 7248867 w 8229600"/>
              <a:gd name="connsiteY274" fmla="*/ 8748901 h 10285412"/>
              <a:gd name="connsiteX275" fmla="*/ 7247535 w 8229600"/>
              <a:gd name="connsiteY275" fmla="*/ 8750305 h 10285412"/>
              <a:gd name="connsiteX276" fmla="*/ 7241127 w 8229600"/>
              <a:gd name="connsiteY276" fmla="*/ 8749955 h 10285412"/>
              <a:gd name="connsiteX277" fmla="*/ 7241336 w 8229600"/>
              <a:gd name="connsiteY277" fmla="*/ 8749290 h 10285412"/>
              <a:gd name="connsiteX278" fmla="*/ 7246079 w 8229600"/>
              <a:gd name="connsiteY278" fmla="*/ 8747522 h 10285412"/>
              <a:gd name="connsiteX279" fmla="*/ 6991576 w 8229600"/>
              <a:gd name="connsiteY279" fmla="*/ 8735155 h 10285412"/>
              <a:gd name="connsiteX280" fmla="*/ 6979426 w 8229600"/>
              <a:gd name="connsiteY280" fmla="*/ 8747170 h 10285412"/>
              <a:gd name="connsiteX281" fmla="*/ 6977334 w 8229600"/>
              <a:gd name="connsiteY281" fmla="*/ 8759953 h 10285412"/>
              <a:gd name="connsiteX282" fmla="*/ 6985057 w 8229600"/>
              <a:gd name="connsiteY282" fmla="*/ 8759953 h 10285412"/>
              <a:gd name="connsiteX283" fmla="*/ 7000176 w 8229600"/>
              <a:gd name="connsiteY283" fmla="*/ 8744832 h 10285412"/>
              <a:gd name="connsiteX284" fmla="*/ 7001700 w 8229600"/>
              <a:gd name="connsiteY284" fmla="*/ 8735537 h 10285412"/>
              <a:gd name="connsiteX285" fmla="*/ 6991576 w 8229600"/>
              <a:gd name="connsiteY285" fmla="*/ 8735155 h 10285412"/>
              <a:gd name="connsiteX286" fmla="*/ 7064458 w 8229600"/>
              <a:gd name="connsiteY286" fmla="*/ 8725439 h 10285412"/>
              <a:gd name="connsiteX287" fmla="*/ 7070278 w 8229600"/>
              <a:gd name="connsiteY287" fmla="*/ 8736575 h 10285412"/>
              <a:gd name="connsiteX288" fmla="*/ 7062430 w 8229600"/>
              <a:gd name="connsiteY288" fmla="*/ 8737837 h 10285412"/>
              <a:gd name="connsiteX289" fmla="*/ 7064458 w 8229600"/>
              <a:gd name="connsiteY289" fmla="*/ 8725439 h 10285412"/>
              <a:gd name="connsiteX290" fmla="*/ 7473399 w 8229600"/>
              <a:gd name="connsiteY290" fmla="*/ 8715969 h 10285412"/>
              <a:gd name="connsiteX291" fmla="*/ 7466817 w 8229600"/>
              <a:gd name="connsiteY291" fmla="*/ 8725077 h 10285412"/>
              <a:gd name="connsiteX292" fmla="*/ 7462262 w 8229600"/>
              <a:gd name="connsiteY292" fmla="*/ 8721785 h 10285412"/>
              <a:gd name="connsiteX293" fmla="*/ 7457709 w 8229600"/>
              <a:gd name="connsiteY293" fmla="*/ 8718494 h 10285412"/>
              <a:gd name="connsiteX294" fmla="*/ 7615872 w 8229600"/>
              <a:gd name="connsiteY294" fmla="*/ 8701091 h 10285412"/>
              <a:gd name="connsiteX295" fmla="*/ 7628273 w 8229600"/>
              <a:gd name="connsiteY295" fmla="*/ 8703119 h 10285412"/>
              <a:gd name="connsiteX296" fmla="*/ 7629536 w 8229600"/>
              <a:gd name="connsiteY296" fmla="*/ 8710966 h 10285412"/>
              <a:gd name="connsiteX297" fmla="*/ 7617138 w 8229600"/>
              <a:gd name="connsiteY297" fmla="*/ 8708937 h 10285412"/>
              <a:gd name="connsiteX298" fmla="*/ 7615872 w 8229600"/>
              <a:gd name="connsiteY298" fmla="*/ 8701091 h 10285412"/>
              <a:gd name="connsiteX299" fmla="*/ 7434443 w 8229600"/>
              <a:gd name="connsiteY299" fmla="*/ 8673949 h 10285412"/>
              <a:gd name="connsiteX300" fmla="*/ 7435705 w 8229600"/>
              <a:gd name="connsiteY300" fmla="*/ 8681794 h 10285412"/>
              <a:gd name="connsiteX301" fmla="*/ 7430385 w 8229600"/>
              <a:gd name="connsiteY301" fmla="*/ 8698748 h 10285412"/>
              <a:gd name="connsiteX302" fmla="*/ 7408114 w 8229600"/>
              <a:gd name="connsiteY302" fmla="*/ 8710379 h 10285412"/>
              <a:gd name="connsiteX303" fmla="*/ 7414696 w 8229600"/>
              <a:gd name="connsiteY303" fmla="*/ 8701273 h 10285412"/>
              <a:gd name="connsiteX304" fmla="*/ 7417987 w 8229600"/>
              <a:gd name="connsiteY304" fmla="*/ 8696718 h 10285412"/>
              <a:gd name="connsiteX305" fmla="*/ 7412171 w 8229600"/>
              <a:gd name="connsiteY305" fmla="*/ 8685581 h 10285412"/>
              <a:gd name="connsiteX306" fmla="*/ 7418754 w 8229600"/>
              <a:gd name="connsiteY306" fmla="*/ 8676473 h 10285412"/>
              <a:gd name="connsiteX307" fmla="*/ 7047777 w 8229600"/>
              <a:gd name="connsiteY307" fmla="*/ 8671786 h 10285412"/>
              <a:gd name="connsiteX308" fmla="*/ 7012337 w 8229600"/>
              <a:gd name="connsiteY308" fmla="*/ 8701634 h 10285412"/>
              <a:gd name="connsiteX309" fmla="*/ 7025999 w 8229600"/>
              <a:gd name="connsiteY309" fmla="*/ 8711507 h 10285412"/>
              <a:gd name="connsiteX310" fmla="*/ 7037137 w 8229600"/>
              <a:gd name="connsiteY310" fmla="*/ 8705693 h 10285412"/>
              <a:gd name="connsiteX311" fmla="*/ 7043721 w 8229600"/>
              <a:gd name="connsiteY311" fmla="*/ 8696582 h 10285412"/>
              <a:gd name="connsiteX312" fmla="*/ 7041194 w 8229600"/>
              <a:gd name="connsiteY312" fmla="*/ 8680893 h 10285412"/>
              <a:gd name="connsiteX313" fmla="*/ 7248956 w 8229600"/>
              <a:gd name="connsiteY313" fmla="*/ 8671605 h 10285412"/>
              <a:gd name="connsiteX314" fmla="*/ 7250218 w 8229600"/>
              <a:gd name="connsiteY314" fmla="*/ 8679450 h 10285412"/>
              <a:gd name="connsiteX315" fmla="*/ 7246929 w 8229600"/>
              <a:gd name="connsiteY315" fmla="*/ 8684003 h 10285412"/>
              <a:gd name="connsiteX316" fmla="*/ 7234528 w 8229600"/>
              <a:gd name="connsiteY316" fmla="*/ 8681975 h 10285412"/>
              <a:gd name="connsiteX317" fmla="*/ 7237820 w 8229600"/>
              <a:gd name="connsiteY317" fmla="*/ 8677420 h 10285412"/>
              <a:gd name="connsiteX318" fmla="*/ 7248956 w 8229600"/>
              <a:gd name="connsiteY318" fmla="*/ 8671605 h 10285412"/>
              <a:gd name="connsiteX319" fmla="*/ 7191515 w 8229600"/>
              <a:gd name="connsiteY319" fmla="*/ 8664750 h 10285412"/>
              <a:gd name="connsiteX320" fmla="*/ 7200623 w 8229600"/>
              <a:gd name="connsiteY320" fmla="*/ 8671333 h 10285412"/>
              <a:gd name="connsiteX321" fmla="*/ 7209730 w 8229600"/>
              <a:gd name="connsiteY321" fmla="*/ 8677919 h 10285412"/>
              <a:gd name="connsiteX322" fmla="*/ 7201119 w 8229600"/>
              <a:gd name="connsiteY322" fmla="*/ 8699423 h 10285412"/>
              <a:gd name="connsiteX323" fmla="*/ 7192507 w 8229600"/>
              <a:gd name="connsiteY323" fmla="*/ 8720930 h 10285412"/>
              <a:gd name="connsiteX324" fmla="*/ 7183398 w 8229600"/>
              <a:gd name="connsiteY324" fmla="*/ 8714349 h 10285412"/>
              <a:gd name="connsiteX325" fmla="*/ 7188720 w 8229600"/>
              <a:gd name="connsiteY325" fmla="*/ 8697395 h 10285412"/>
              <a:gd name="connsiteX326" fmla="*/ 7178350 w 8229600"/>
              <a:gd name="connsiteY326" fmla="*/ 8682967 h 10285412"/>
              <a:gd name="connsiteX327" fmla="*/ 7175823 w 8229600"/>
              <a:gd name="connsiteY327" fmla="*/ 8667278 h 10285412"/>
              <a:gd name="connsiteX328" fmla="*/ 7383586 w 8229600"/>
              <a:gd name="connsiteY328" fmla="*/ 8657988 h 10285412"/>
              <a:gd name="connsiteX329" fmla="*/ 7393955 w 8229600"/>
              <a:gd name="connsiteY329" fmla="*/ 8672414 h 10285412"/>
              <a:gd name="connsiteX330" fmla="*/ 7369159 w 8229600"/>
              <a:gd name="connsiteY330" fmla="*/ 8668358 h 10285412"/>
              <a:gd name="connsiteX331" fmla="*/ 7375741 w 8229600"/>
              <a:gd name="connsiteY331" fmla="*/ 8659250 h 10285412"/>
              <a:gd name="connsiteX332" fmla="*/ 7383586 w 8229600"/>
              <a:gd name="connsiteY332" fmla="*/ 8657988 h 10285412"/>
              <a:gd name="connsiteX333" fmla="*/ 7260858 w 8229600"/>
              <a:gd name="connsiteY333" fmla="*/ 8645546 h 10285412"/>
              <a:gd name="connsiteX334" fmla="*/ 7254276 w 8229600"/>
              <a:gd name="connsiteY334" fmla="*/ 8654651 h 10285412"/>
              <a:gd name="connsiteX335" fmla="*/ 7232004 w 8229600"/>
              <a:gd name="connsiteY335" fmla="*/ 8666283 h 10285412"/>
              <a:gd name="connsiteX336" fmla="*/ 7222897 w 8229600"/>
              <a:gd name="connsiteY336" fmla="*/ 8659701 h 10285412"/>
              <a:gd name="connsiteX337" fmla="*/ 7241878 w 8229600"/>
              <a:gd name="connsiteY337" fmla="*/ 8652623 h 10285412"/>
              <a:gd name="connsiteX338" fmla="*/ 7260858 w 8229600"/>
              <a:gd name="connsiteY338" fmla="*/ 8645546 h 10285412"/>
              <a:gd name="connsiteX339" fmla="*/ 7217846 w 8229600"/>
              <a:gd name="connsiteY339" fmla="*/ 8628322 h 10285412"/>
              <a:gd name="connsiteX340" fmla="*/ 7226097 w 8229600"/>
              <a:gd name="connsiteY340" fmla="*/ 8642083 h 10285412"/>
              <a:gd name="connsiteX341" fmla="*/ 7220369 w 8229600"/>
              <a:gd name="connsiteY341" fmla="*/ 8644012 h 10285412"/>
              <a:gd name="connsiteX342" fmla="*/ 7202155 w 8229600"/>
              <a:gd name="connsiteY342" fmla="*/ 8630845 h 10285412"/>
              <a:gd name="connsiteX343" fmla="*/ 7498736 w 8229600"/>
              <a:gd name="connsiteY343" fmla="*/ 8623362 h 10285412"/>
              <a:gd name="connsiteX344" fmla="*/ 7503291 w 8229600"/>
              <a:gd name="connsiteY344" fmla="*/ 8626654 h 10285412"/>
              <a:gd name="connsiteX345" fmla="*/ 7504553 w 8229600"/>
              <a:gd name="connsiteY345" fmla="*/ 8634498 h 10285412"/>
              <a:gd name="connsiteX346" fmla="*/ 7492155 w 8229600"/>
              <a:gd name="connsiteY346" fmla="*/ 8632468 h 10285412"/>
              <a:gd name="connsiteX347" fmla="*/ 7498736 w 8229600"/>
              <a:gd name="connsiteY347" fmla="*/ 8623362 h 10285412"/>
              <a:gd name="connsiteX348" fmla="*/ 7377271 w 8229600"/>
              <a:gd name="connsiteY348" fmla="*/ 8618763 h 10285412"/>
              <a:gd name="connsiteX349" fmla="*/ 7386380 w 8229600"/>
              <a:gd name="connsiteY349" fmla="*/ 8625345 h 10285412"/>
              <a:gd name="connsiteX350" fmla="*/ 7357525 w 8229600"/>
              <a:gd name="connsiteY350" fmla="*/ 8646085 h 10285412"/>
              <a:gd name="connsiteX351" fmla="*/ 7342083 w 8229600"/>
              <a:gd name="connsiteY351" fmla="*/ 8662654 h 10285412"/>
              <a:gd name="connsiteX352" fmla="*/ 7335252 w 8229600"/>
              <a:gd name="connsiteY352" fmla="*/ 8657718 h 10285412"/>
              <a:gd name="connsiteX353" fmla="*/ 7341834 w 8229600"/>
              <a:gd name="connsiteY353" fmla="*/ 8648610 h 10285412"/>
              <a:gd name="connsiteX354" fmla="*/ 7355000 w 8229600"/>
              <a:gd name="connsiteY354" fmla="*/ 8630395 h 10285412"/>
              <a:gd name="connsiteX355" fmla="*/ 7362846 w 8229600"/>
              <a:gd name="connsiteY355" fmla="*/ 8629134 h 10285412"/>
              <a:gd name="connsiteX356" fmla="*/ 7377271 w 8229600"/>
              <a:gd name="connsiteY356" fmla="*/ 8618763 h 10285412"/>
              <a:gd name="connsiteX357" fmla="*/ 7530118 w 8229600"/>
              <a:gd name="connsiteY357" fmla="*/ 8618313 h 10285412"/>
              <a:gd name="connsiteX358" fmla="*/ 7535934 w 8229600"/>
              <a:gd name="connsiteY358" fmla="*/ 8629447 h 10285412"/>
              <a:gd name="connsiteX359" fmla="*/ 7528087 w 8229600"/>
              <a:gd name="connsiteY359" fmla="*/ 8630709 h 10285412"/>
              <a:gd name="connsiteX360" fmla="*/ 7530118 w 8229600"/>
              <a:gd name="connsiteY360" fmla="*/ 8618313 h 10285412"/>
              <a:gd name="connsiteX361" fmla="*/ 7293772 w 8229600"/>
              <a:gd name="connsiteY361" fmla="*/ 8600005 h 10285412"/>
              <a:gd name="connsiteX362" fmla="*/ 7282636 w 8229600"/>
              <a:gd name="connsiteY362" fmla="*/ 8605824 h 10285412"/>
              <a:gd name="connsiteX363" fmla="*/ 7280603 w 8229600"/>
              <a:gd name="connsiteY363" fmla="*/ 8618220 h 10285412"/>
              <a:gd name="connsiteX364" fmla="*/ 7274022 w 8229600"/>
              <a:gd name="connsiteY364" fmla="*/ 8627328 h 10285412"/>
              <a:gd name="connsiteX365" fmla="*/ 7264915 w 8229600"/>
              <a:gd name="connsiteY365" fmla="*/ 8620745 h 10285412"/>
              <a:gd name="connsiteX366" fmla="*/ 7268208 w 8229600"/>
              <a:gd name="connsiteY366" fmla="*/ 8616194 h 10285412"/>
              <a:gd name="connsiteX367" fmla="*/ 7278083 w 8229600"/>
              <a:gd name="connsiteY367" fmla="*/ 8602532 h 10285412"/>
              <a:gd name="connsiteX368" fmla="*/ 7212794 w 8229600"/>
              <a:gd name="connsiteY368" fmla="*/ 8596941 h 10285412"/>
              <a:gd name="connsiteX369" fmla="*/ 7206213 w 8229600"/>
              <a:gd name="connsiteY369" fmla="*/ 8606049 h 10285412"/>
              <a:gd name="connsiteX370" fmla="*/ 7197104 w 8229600"/>
              <a:gd name="connsiteY370" fmla="*/ 8599466 h 10285412"/>
              <a:gd name="connsiteX371" fmla="*/ 7212794 w 8229600"/>
              <a:gd name="connsiteY371" fmla="*/ 8596941 h 10285412"/>
              <a:gd name="connsiteX372" fmla="*/ 7107021 w 8229600"/>
              <a:gd name="connsiteY372" fmla="*/ 8589818 h 10285412"/>
              <a:gd name="connsiteX373" fmla="*/ 7134345 w 8229600"/>
              <a:gd name="connsiteY373" fmla="*/ 8609566 h 10285412"/>
              <a:gd name="connsiteX374" fmla="*/ 7109545 w 8229600"/>
              <a:gd name="connsiteY374" fmla="*/ 8605507 h 10285412"/>
              <a:gd name="connsiteX375" fmla="*/ 7378807 w 8229600"/>
              <a:gd name="connsiteY375" fmla="*/ 8578273 h 10285412"/>
              <a:gd name="connsiteX376" fmla="*/ 7381330 w 8229600"/>
              <a:gd name="connsiteY376" fmla="*/ 8593963 h 10285412"/>
              <a:gd name="connsiteX377" fmla="*/ 7372223 w 8229600"/>
              <a:gd name="connsiteY377" fmla="*/ 8587381 h 10285412"/>
              <a:gd name="connsiteX378" fmla="*/ 7378807 w 8229600"/>
              <a:gd name="connsiteY378" fmla="*/ 8578273 h 10285412"/>
              <a:gd name="connsiteX379" fmla="*/ 7335794 w 8229600"/>
              <a:gd name="connsiteY379" fmla="*/ 8561052 h 10285412"/>
              <a:gd name="connsiteX380" fmla="*/ 7344901 w 8229600"/>
              <a:gd name="connsiteY380" fmla="*/ 8567633 h 10285412"/>
              <a:gd name="connsiteX381" fmla="*/ 7344518 w 8229600"/>
              <a:gd name="connsiteY381" fmla="*/ 8577755 h 10285412"/>
              <a:gd name="connsiteX382" fmla="*/ 7338319 w 8229600"/>
              <a:gd name="connsiteY382" fmla="*/ 8576740 h 10285412"/>
              <a:gd name="connsiteX383" fmla="*/ 7335794 w 8229600"/>
              <a:gd name="connsiteY383" fmla="*/ 8561052 h 10285412"/>
              <a:gd name="connsiteX384" fmla="*/ 7405137 w 8229600"/>
              <a:gd name="connsiteY384" fmla="*/ 8541843 h 10285412"/>
              <a:gd name="connsiteX385" fmla="*/ 7410951 w 8229600"/>
              <a:gd name="connsiteY385" fmla="*/ 8552981 h 10285412"/>
              <a:gd name="connsiteX386" fmla="*/ 7403105 w 8229600"/>
              <a:gd name="connsiteY386" fmla="*/ 8554242 h 10285412"/>
              <a:gd name="connsiteX387" fmla="*/ 7405137 w 8229600"/>
              <a:gd name="connsiteY387" fmla="*/ 8541843 h 10285412"/>
              <a:gd name="connsiteX388" fmla="*/ 7492694 w 8229600"/>
              <a:gd name="connsiteY388" fmla="*/ 8535802 h 10285412"/>
              <a:gd name="connsiteX389" fmla="*/ 7514203 w 8229600"/>
              <a:gd name="connsiteY389" fmla="*/ 8544415 h 10285412"/>
              <a:gd name="connsiteX390" fmla="*/ 7520017 w 8229600"/>
              <a:gd name="connsiteY390" fmla="*/ 8555549 h 10285412"/>
              <a:gd name="connsiteX391" fmla="*/ 7508883 w 8229600"/>
              <a:gd name="connsiteY391" fmla="*/ 8561366 h 10285412"/>
              <a:gd name="connsiteX392" fmla="*/ 7495221 w 8229600"/>
              <a:gd name="connsiteY392" fmla="*/ 8551493 h 10285412"/>
              <a:gd name="connsiteX393" fmla="*/ 8011469 w 8229600"/>
              <a:gd name="connsiteY393" fmla="*/ 8508658 h 10285412"/>
              <a:gd name="connsiteX394" fmla="*/ 7998302 w 8229600"/>
              <a:gd name="connsiteY394" fmla="*/ 8526873 h 10285412"/>
              <a:gd name="connsiteX395" fmla="*/ 7989194 w 8229600"/>
              <a:gd name="connsiteY395" fmla="*/ 8520292 h 10285412"/>
              <a:gd name="connsiteX396" fmla="*/ 8011469 w 8229600"/>
              <a:gd name="connsiteY396" fmla="*/ 8508658 h 10285412"/>
              <a:gd name="connsiteX397" fmla="*/ 8220491 w 8229600"/>
              <a:gd name="connsiteY397" fmla="*/ 8507216 h 10285412"/>
              <a:gd name="connsiteX398" fmla="*/ 8229600 w 8229600"/>
              <a:gd name="connsiteY398" fmla="*/ 8513798 h 10285412"/>
              <a:gd name="connsiteX399" fmla="*/ 8218463 w 8229600"/>
              <a:gd name="connsiteY399" fmla="*/ 8519614 h 10285412"/>
              <a:gd name="connsiteX400" fmla="*/ 8213907 w 8229600"/>
              <a:gd name="connsiteY400" fmla="*/ 8516323 h 10285412"/>
              <a:gd name="connsiteX401" fmla="*/ 8220491 w 8229600"/>
              <a:gd name="connsiteY401" fmla="*/ 8507216 h 10285412"/>
              <a:gd name="connsiteX402" fmla="*/ 8015527 w 8229600"/>
              <a:gd name="connsiteY402" fmla="*/ 8483860 h 10285412"/>
              <a:gd name="connsiteX403" fmla="*/ 8018050 w 8229600"/>
              <a:gd name="connsiteY403" fmla="*/ 8499550 h 10285412"/>
              <a:gd name="connsiteX404" fmla="*/ 8008942 w 8229600"/>
              <a:gd name="connsiteY404" fmla="*/ 8492969 h 10285412"/>
              <a:gd name="connsiteX405" fmla="*/ 7447924 w 8229600"/>
              <a:gd name="connsiteY405" fmla="*/ 8482644 h 10285412"/>
              <a:gd name="connsiteX406" fmla="*/ 7452478 w 8229600"/>
              <a:gd name="connsiteY406" fmla="*/ 8485935 h 10285412"/>
              <a:gd name="connsiteX407" fmla="*/ 7460325 w 8229600"/>
              <a:gd name="connsiteY407" fmla="*/ 8484674 h 10285412"/>
              <a:gd name="connsiteX408" fmla="*/ 7447924 w 8229600"/>
              <a:gd name="connsiteY408" fmla="*/ 8482644 h 10285412"/>
              <a:gd name="connsiteX409" fmla="*/ 8165844 w 8229600"/>
              <a:gd name="connsiteY409" fmla="*/ 8467720 h 10285412"/>
              <a:gd name="connsiteX410" fmla="*/ 8159263 w 8229600"/>
              <a:gd name="connsiteY410" fmla="*/ 8476826 h 10285412"/>
              <a:gd name="connsiteX411" fmla="*/ 8143573 w 8229600"/>
              <a:gd name="connsiteY411" fmla="*/ 8479352 h 10285412"/>
              <a:gd name="connsiteX412" fmla="*/ 8150156 w 8229600"/>
              <a:gd name="connsiteY412" fmla="*/ 8470245 h 10285412"/>
              <a:gd name="connsiteX413" fmla="*/ 8165844 w 8229600"/>
              <a:gd name="connsiteY413" fmla="*/ 8467720 h 10285412"/>
              <a:gd name="connsiteX414" fmla="*/ 7585845 w 8229600"/>
              <a:gd name="connsiteY414" fmla="*/ 8464475 h 10285412"/>
              <a:gd name="connsiteX415" fmla="*/ 7594951 w 8229600"/>
              <a:gd name="connsiteY415" fmla="*/ 8471057 h 10285412"/>
              <a:gd name="connsiteX416" fmla="*/ 7597862 w 8229600"/>
              <a:gd name="connsiteY416" fmla="*/ 8476623 h 10285412"/>
              <a:gd name="connsiteX417" fmla="*/ 7588370 w 8229600"/>
              <a:gd name="connsiteY417" fmla="*/ 8480165 h 10285412"/>
              <a:gd name="connsiteX418" fmla="*/ 7570156 w 8229600"/>
              <a:gd name="connsiteY418" fmla="*/ 8466999 h 10285412"/>
              <a:gd name="connsiteX419" fmla="*/ 7585845 w 8229600"/>
              <a:gd name="connsiteY419" fmla="*/ 8464475 h 10285412"/>
              <a:gd name="connsiteX420" fmla="*/ 7470964 w 8229600"/>
              <a:gd name="connsiteY420" fmla="*/ 8450767 h 10285412"/>
              <a:gd name="connsiteX421" fmla="*/ 7457798 w 8229600"/>
              <a:gd name="connsiteY421" fmla="*/ 8468984 h 10285412"/>
              <a:gd name="connsiteX422" fmla="*/ 7466906 w 8229600"/>
              <a:gd name="connsiteY422" fmla="*/ 8475568 h 10285412"/>
              <a:gd name="connsiteX423" fmla="*/ 7476397 w 8229600"/>
              <a:gd name="connsiteY423" fmla="*/ 8472027 h 10285412"/>
              <a:gd name="connsiteX424" fmla="*/ 7473490 w 8229600"/>
              <a:gd name="connsiteY424" fmla="*/ 8466457 h 10285412"/>
              <a:gd name="connsiteX425" fmla="*/ 8213301 w 8229600"/>
              <a:gd name="connsiteY425" fmla="*/ 8450023 h 10285412"/>
              <a:gd name="connsiteX426" fmla="*/ 8216208 w 8229600"/>
              <a:gd name="connsiteY426" fmla="*/ 8455589 h 10285412"/>
              <a:gd name="connsiteX427" fmla="*/ 8222024 w 8229600"/>
              <a:gd name="connsiteY427" fmla="*/ 8466729 h 10285412"/>
              <a:gd name="connsiteX428" fmla="*/ 8214180 w 8229600"/>
              <a:gd name="connsiteY428" fmla="*/ 8467990 h 10285412"/>
              <a:gd name="connsiteX429" fmla="*/ 8201781 w 8229600"/>
              <a:gd name="connsiteY429" fmla="*/ 8465962 h 10285412"/>
              <a:gd name="connsiteX430" fmla="*/ 8203809 w 8229600"/>
              <a:gd name="connsiteY430" fmla="*/ 8453562 h 10285412"/>
              <a:gd name="connsiteX431" fmla="*/ 8210391 w 8229600"/>
              <a:gd name="connsiteY431" fmla="*/ 8444453 h 10285412"/>
              <a:gd name="connsiteX432" fmla="*/ 8211847 w 8229600"/>
              <a:gd name="connsiteY432" fmla="*/ 8447237 h 10285412"/>
              <a:gd name="connsiteX433" fmla="*/ 8213301 w 8229600"/>
              <a:gd name="connsiteY433" fmla="*/ 8450023 h 10285412"/>
              <a:gd name="connsiteX434" fmla="*/ 8210391 w 8229600"/>
              <a:gd name="connsiteY434" fmla="*/ 8444453 h 10285412"/>
              <a:gd name="connsiteX435" fmla="*/ 7836124 w 8229600"/>
              <a:gd name="connsiteY435" fmla="*/ 8444321 h 10285412"/>
              <a:gd name="connsiteX436" fmla="*/ 7848523 w 8229600"/>
              <a:gd name="connsiteY436" fmla="*/ 8446347 h 10285412"/>
              <a:gd name="connsiteX437" fmla="*/ 7837388 w 8229600"/>
              <a:gd name="connsiteY437" fmla="*/ 8452165 h 10285412"/>
              <a:gd name="connsiteX438" fmla="*/ 7836124 w 8229600"/>
              <a:gd name="connsiteY438" fmla="*/ 8444321 h 10285412"/>
              <a:gd name="connsiteX439" fmla="*/ 7185021 w 8229600"/>
              <a:gd name="connsiteY439" fmla="*/ 8424345 h 10285412"/>
              <a:gd name="connsiteX440" fmla="*/ 7203237 w 8229600"/>
              <a:gd name="connsiteY440" fmla="*/ 8437513 h 10285412"/>
              <a:gd name="connsiteX441" fmla="*/ 7205762 w 8229600"/>
              <a:gd name="connsiteY441" fmla="*/ 8453205 h 10285412"/>
              <a:gd name="connsiteX442" fmla="*/ 7196654 w 8229600"/>
              <a:gd name="connsiteY442" fmla="*/ 8446619 h 10285412"/>
              <a:gd name="connsiteX443" fmla="*/ 7187546 w 8229600"/>
              <a:gd name="connsiteY443" fmla="*/ 8440036 h 10285412"/>
              <a:gd name="connsiteX444" fmla="*/ 7169330 w 8229600"/>
              <a:gd name="connsiteY444" fmla="*/ 8426873 h 10285412"/>
              <a:gd name="connsiteX445" fmla="*/ 7175373 w 8229600"/>
              <a:gd name="connsiteY445" fmla="*/ 8514431 h 10285412"/>
              <a:gd name="connsiteX446" fmla="*/ 7202694 w 8229600"/>
              <a:gd name="connsiteY446" fmla="*/ 8534179 h 10285412"/>
              <a:gd name="connsiteX447" fmla="*/ 7191063 w 8229600"/>
              <a:gd name="connsiteY447" fmla="*/ 8511908 h 10285412"/>
              <a:gd name="connsiteX448" fmla="*/ 7201704 w 8229600"/>
              <a:gd name="connsiteY448" fmla="*/ 8478002 h 10285412"/>
              <a:gd name="connsiteX449" fmla="*/ 7192596 w 8229600"/>
              <a:gd name="connsiteY449" fmla="*/ 8471418 h 10285412"/>
              <a:gd name="connsiteX450" fmla="*/ 7199180 w 8229600"/>
              <a:gd name="connsiteY450" fmla="*/ 8462311 h 10285412"/>
              <a:gd name="connsiteX451" fmla="*/ 7219919 w 8229600"/>
              <a:gd name="connsiteY451" fmla="*/ 8491166 h 10285412"/>
              <a:gd name="connsiteX452" fmla="*/ 7229027 w 8229600"/>
              <a:gd name="connsiteY452" fmla="*/ 8497747 h 10285412"/>
              <a:gd name="connsiteX453" fmla="*/ 7269514 w 8229600"/>
              <a:gd name="connsiteY453" fmla="*/ 8499281 h 10285412"/>
              <a:gd name="connsiteX454" fmla="*/ 7285205 w 8229600"/>
              <a:gd name="connsiteY454" fmla="*/ 8496757 h 10285412"/>
              <a:gd name="connsiteX455" fmla="*/ 7273572 w 8229600"/>
              <a:gd name="connsiteY455" fmla="*/ 8474484 h 10285412"/>
              <a:gd name="connsiteX456" fmla="*/ 7255357 w 8229600"/>
              <a:gd name="connsiteY456" fmla="*/ 8461318 h 10285412"/>
              <a:gd name="connsiteX457" fmla="*/ 7249542 w 8229600"/>
              <a:gd name="connsiteY457" fmla="*/ 8450181 h 10285412"/>
              <a:gd name="connsiteX458" fmla="*/ 7209819 w 8229600"/>
              <a:gd name="connsiteY458" fmla="*/ 8428405 h 10285412"/>
              <a:gd name="connsiteX459" fmla="*/ 7731499 w 8229600"/>
              <a:gd name="connsiteY459" fmla="*/ 8406830 h 10285412"/>
              <a:gd name="connsiteX460" fmla="*/ 7737698 w 8229600"/>
              <a:gd name="connsiteY460" fmla="*/ 8407845 h 10285412"/>
              <a:gd name="connsiteX461" fmla="*/ 7740222 w 8229600"/>
              <a:gd name="connsiteY461" fmla="*/ 8423537 h 10285412"/>
              <a:gd name="connsiteX462" fmla="*/ 7731114 w 8229600"/>
              <a:gd name="connsiteY462" fmla="*/ 8416951 h 10285412"/>
              <a:gd name="connsiteX463" fmla="*/ 7731499 w 8229600"/>
              <a:gd name="connsiteY463" fmla="*/ 8406830 h 10285412"/>
              <a:gd name="connsiteX464" fmla="*/ 7380261 w 8229600"/>
              <a:gd name="connsiteY464" fmla="*/ 8406007 h 10285412"/>
              <a:gd name="connsiteX465" fmla="*/ 7355587 w 8229600"/>
              <a:gd name="connsiteY465" fmla="*/ 8408973 h 10285412"/>
              <a:gd name="connsiteX466" fmla="*/ 7334815 w 8229600"/>
              <a:gd name="connsiteY466" fmla="*/ 8419820 h 10285412"/>
              <a:gd name="connsiteX467" fmla="*/ 7338708 w 8229600"/>
              <a:gd name="connsiteY467" fmla="*/ 8422323 h 10285412"/>
              <a:gd name="connsiteX468" fmla="*/ 7323816 w 8229600"/>
              <a:gd name="connsiteY468" fmla="*/ 8425563 h 10285412"/>
              <a:gd name="connsiteX469" fmla="*/ 7322176 w 8229600"/>
              <a:gd name="connsiteY469" fmla="*/ 8426419 h 10285412"/>
              <a:gd name="connsiteX470" fmla="*/ 7324700 w 8229600"/>
              <a:gd name="connsiteY470" fmla="*/ 8442111 h 10285412"/>
              <a:gd name="connsiteX471" fmla="*/ 7346209 w 8229600"/>
              <a:gd name="connsiteY471" fmla="*/ 8450723 h 10285412"/>
              <a:gd name="connsiteX472" fmla="*/ 7367716 w 8229600"/>
              <a:gd name="connsiteY472" fmla="*/ 8459333 h 10285412"/>
              <a:gd name="connsiteX473" fmla="*/ 7389988 w 8229600"/>
              <a:gd name="connsiteY473" fmla="*/ 8447702 h 10285412"/>
              <a:gd name="connsiteX474" fmla="*/ 7403153 w 8229600"/>
              <a:gd name="connsiteY474" fmla="*/ 8429487 h 10285412"/>
              <a:gd name="connsiteX475" fmla="*/ 7400630 w 8229600"/>
              <a:gd name="connsiteY475" fmla="*/ 8413795 h 10285412"/>
              <a:gd name="connsiteX476" fmla="*/ 7380261 w 8229600"/>
              <a:gd name="connsiteY476" fmla="*/ 8406007 h 10285412"/>
              <a:gd name="connsiteX477" fmla="*/ 7251841 w 8229600"/>
              <a:gd name="connsiteY477" fmla="*/ 8389449 h 10285412"/>
              <a:gd name="connsiteX478" fmla="*/ 7254366 w 8229600"/>
              <a:gd name="connsiteY478" fmla="*/ 8405139 h 10285412"/>
              <a:gd name="connsiteX479" fmla="*/ 7260946 w 8229600"/>
              <a:gd name="connsiteY479" fmla="*/ 8396031 h 10285412"/>
              <a:gd name="connsiteX480" fmla="*/ 7251841 w 8229600"/>
              <a:gd name="connsiteY480" fmla="*/ 8389449 h 10285412"/>
              <a:gd name="connsiteX481" fmla="*/ 7815159 w 8229600"/>
              <a:gd name="connsiteY481" fmla="*/ 8339041 h 10285412"/>
              <a:gd name="connsiteX482" fmla="*/ 7824266 w 8229600"/>
              <a:gd name="connsiteY482" fmla="*/ 8345625 h 10285412"/>
              <a:gd name="connsiteX483" fmla="*/ 7811853 w 8229600"/>
              <a:gd name="connsiteY483" fmla="*/ 8339100 h 10285412"/>
              <a:gd name="connsiteX484" fmla="*/ 7632464 w 8229600"/>
              <a:gd name="connsiteY484" fmla="*/ 8304054 h 10285412"/>
              <a:gd name="connsiteX485" fmla="*/ 7616775 w 8229600"/>
              <a:gd name="connsiteY485" fmla="*/ 8306582 h 10285412"/>
              <a:gd name="connsiteX486" fmla="*/ 7610194 w 8229600"/>
              <a:gd name="connsiteY486" fmla="*/ 8315687 h 10285412"/>
              <a:gd name="connsiteX487" fmla="*/ 7625883 w 8229600"/>
              <a:gd name="connsiteY487" fmla="*/ 8313162 h 10285412"/>
              <a:gd name="connsiteX488" fmla="*/ 7764569 w 8229600"/>
              <a:gd name="connsiteY488" fmla="*/ 8274746 h 10285412"/>
              <a:gd name="connsiteX489" fmla="*/ 7757988 w 8229600"/>
              <a:gd name="connsiteY489" fmla="*/ 8283855 h 10285412"/>
              <a:gd name="connsiteX490" fmla="*/ 7748879 w 8229600"/>
              <a:gd name="connsiteY490" fmla="*/ 8277272 h 10285412"/>
              <a:gd name="connsiteX491" fmla="*/ 8072291 w 8229600"/>
              <a:gd name="connsiteY491" fmla="*/ 8261449 h 10285412"/>
              <a:gd name="connsiteX492" fmla="*/ 8073553 w 8229600"/>
              <a:gd name="connsiteY492" fmla="*/ 8269290 h 10285412"/>
              <a:gd name="connsiteX493" fmla="*/ 8061153 w 8229600"/>
              <a:gd name="connsiteY493" fmla="*/ 8267265 h 10285412"/>
              <a:gd name="connsiteX494" fmla="*/ 8072291 w 8229600"/>
              <a:gd name="connsiteY494" fmla="*/ 8261449 h 10285412"/>
              <a:gd name="connsiteX495" fmla="*/ 7737022 w 8229600"/>
              <a:gd name="connsiteY495" fmla="*/ 8178576 h 10285412"/>
              <a:gd name="connsiteX496" fmla="*/ 7749423 w 8229600"/>
              <a:gd name="connsiteY496" fmla="*/ 8180605 h 10285412"/>
              <a:gd name="connsiteX497" fmla="*/ 7755238 w 8229600"/>
              <a:gd name="connsiteY497" fmla="*/ 8191742 h 10285412"/>
              <a:gd name="connsiteX498" fmla="*/ 7742837 w 8229600"/>
              <a:gd name="connsiteY498" fmla="*/ 8189714 h 10285412"/>
              <a:gd name="connsiteX499" fmla="*/ 7737022 w 8229600"/>
              <a:gd name="connsiteY499" fmla="*/ 8178576 h 10285412"/>
              <a:gd name="connsiteX500" fmla="*/ 7710463 w 8229600"/>
              <a:gd name="connsiteY500" fmla="*/ 8138585 h 10285412"/>
              <a:gd name="connsiteX501" fmla="*/ 7719574 w 8229600"/>
              <a:gd name="connsiteY501" fmla="*/ 8145168 h 10285412"/>
              <a:gd name="connsiteX502" fmla="*/ 7712991 w 8229600"/>
              <a:gd name="connsiteY502" fmla="*/ 8154277 h 10285412"/>
              <a:gd name="connsiteX503" fmla="*/ 8016428 w 8229600"/>
              <a:gd name="connsiteY503" fmla="*/ 8089349 h 10285412"/>
              <a:gd name="connsiteX504" fmla="*/ 8014398 w 8229600"/>
              <a:gd name="connsiteY504" fmla="*/ 8101747 h 10285412"/>
              <a:gd name="connsiteX505" fmla="*/ 8006552 w 8229600"/>
              <a:gd name="connsiteY505" fmla="*/ 8103013 h 10285412"/>
              <a:gd name="connsiteX506" fmla="*/ 8008583 w 8229600"/>
              <a:gd name="connsiteY506" fmla="*/ 8090612 h 10285412"/>
              <a:gd name="connsiteX507" fmla="*/ 8016428 w 8229600"/>
              <a:gd name="connsiteY507" fmla="*/ 8089349 h 10285412"/>
              <a:gd name="connsiteX508" fmla="*/ 7755531 w 8229600"/>
              <a:gd name="connsiteY508" fmla="*/ 8081031 h 10285412"/>
              <a:gd name="connsiteX509" fmla="*/ 7749964 w 8229600"/>
              <a:gd name="connsiteY509" fmla="*/ 8083938 h 10285412"/>
              <a:gd name="connsiteX510" fmla="*/ 7752485 w 8229600"/>
              <a:gd name="connsiteY510" fmla="*/ 8099630 h 10285412"/>
              <a:gd name="connsiteX511" fmla="*/ 7759070 w 8229600"/>
              <a:gd name="connsiteY511" fmla="*/ 8090521 h 10285412"/>
              <a:gd name="connsiteX512" fmla="*/ 7755531 w 8229600"/>
              <a:gd name="connsiteY512" fmla="*/ 8081031 h 10285412"/>
              <a:gd name="connsiteX513" fmla="*/ 7821829 w 8229600"/>
              <a:gd name="connsiteY513" fmla="*/ 8080423 h 10285412"/>
              <a:gd name="connsiteX514" fmla="*/ 7815248 w 8229600"/>
              <a:gd name="connsiteY514" fmla="*/ 8089530 h 10285412"/>
              <a:gd name="connsiteX515" fmla="*/ 7806142 w 8229600"/>
              <a:gd name="connsiteY515" fmla="*/ 8082946 h 10285412"/>
              <a:gd name="connsiteX516" fmla="*/ 7821829 w 8229600"/>
              <a:gd name="connsiteY516" fmla="*/ 8080423 h 10285412"/>
              <a:gd name="connsiteX517" fmla="*/ 7504506 w 8229600"/>
              <a:gd name="connsiteY517" fmla="*/ 8059053 h 10285412"/>
              <a:gd name="connsiteX518" fmla="*/ 7488819 w 8229600"/>
              <a:gd name="connsiteY518" fmla="*/ 8061577 h 10285412"/>
              <a:gd name="connsiteX519" fmla="*/ 7473128 w 8229600"/>
              <a:gd name="connsiteY519" fmla="*/ 8064101 h 10285412"/>
              <a:gd name="connsiteX520" fmla="*/ 7466543 w 8229600"/>
              <a:gd name="connsiteY520" fmla="*/ 8073209 h 10285412"/>
              <a:gd name="connsiteX521" fmla="*/ 7467806 w 8229600"/>
              <a:gd name="connsiteY521" fmla="*/ 8081054 h 10285412"/>
              <a:gd name="connsiteX522" fmla="*/ 7484760 w 8229600"/>
              <a:gd name="connsiteY522" fmla="*/ 8086373 h 10285412"/>
              <a:gd name="connsiteX523" fmla="*/ 7488902 w 8229600"/>
              <a:gd name="connsiteY523" fmla="*/ 8089369 h 10285412"/>
              <a:gd name="connsiteX524" fmla="*/ 7488478 w 8229600"/>
              <a:gd name="connsiteY524" fmla="*/ 8064419 h 10285412"/>
              <a:gd name="connsiteX525" fmla="*/ 7504007 w 8229600"/>
              <a:gd name="connsiteY525" fmla="*/ 8061037 h 10285412"/>
              <a:gd name="connsiteX526" fmla="*/ 7504821 w 8229600"/>
              <a:gd name="connsiteY526" fmla="*/ 8060997 h 10285412"/>
              <a:gd name="connsiteX527" fmla="*/ 7868406 w 8229600"/>
              <a:gd name="connsiteY527" fmla="*/ 8044758 h 10285412"/>
              <a:gd name="connsiteX528" fmla="*/ 7866379 w 8229600"/>
              <a:gd name="connsiteY528" fmla="*/ 8057156 h 10285412"/>
              <a:gd name="connsiteX529" fmla="*/ 7860562 w 8229600"/>
              <a:gd name="connsiteY529" fmla="*/ 8046019 h 10285412"/>
              <a:gd name="connsiteX530" fmla="*/ 7868406 w 8229600"/>
              <a:gd name="connsiteY530" fmla="*/ 8044758 h 10285412"/>
              <a:gd name="connsiteX531" fmla="*/ 7477185 w 8229600"/>
              <a:gd name="connsiteY531" fmla="*/ 8039305 h 10285412"/>
              <a:gd name="connsiteX532" fmla="*/ 7470856 w 8229600"/>
              <a:gd name="connsiteY532" fmla="*/ 8040323 h 10285412"/>
              <a:gd name="connsiteX533" fmla="*/ 7469570 w 8229600"/>
              <a:gd name="connsiteY533" fmla="*/ 8052271 h 10285412"/>
              <a:gd name="connsiteX534" fmla="*/ 7459520 w 8229600"/>
              <a:gd name="connsiteY534" fmla="*/ 8058242 h 10285412"/>
              <a:gd name="connsiteX535" fmla="*/ 7464018 w 8229600"/>
              <a:gd name="connsiteY535" fmla="*/ 8057519 h 10285412"/>
              <a:gd name="connsiteX536" fmla="*/ 7475157 w 8229600"/>
              <a:gd name="connsiteY536" fmla="*/ 8051702 h 10285412"/>
              <a:gd name="connsiteX537" fmla="*/ 7477185 w 8229600"/>
              <a:gd name="connsiteY537" fmla="*/ 8039305 h 10285412"/>
              <a:gd name="connsiteX538" fmla="*/ 7411900 w 8229600"/>
              <a:gd name="connsiteY538" fmla="*/ 8033712 h 10285412"/>
              <a:gd name="connsiteX539" fmla="*/ 7400764 w 8229600"/>
              <a:gd name="connsiteY539" fmla="*/ 8039527 h 10285412"/>
              <a:gd name="connsiteX540" fmla="*/ 7397094 w 8229600"/>
              <a:gd name="connsiteY540" fmla="*/ 8036875 h 10285412"/>
              <a:gd name="connsiteX541" fmla="*/ 7396832 w 8229600"/>
              <a:gd name="connsiteY541" fmla="*/ 8038241 h 10285412"/>
              <a:gd name="connsiteX542" fmla="*/ 7404310 w 8229600"/>
              <a:gd name="connsiteY542" fmla="*/ 8062297 h 10285412"/>
              <a:gd name="connsiteX543" fmla="*/ 7408629 w 8229600"/>
              <a:gd name="connsiteY543" fmla="*/ 8043177 h 10285412"/>
              <a:gd name="connsiteX544" fmla="*/ 7412964 w 8229600"/>
              <a:gd name="connsiteY544" fmla="*/ 8040328 h 10285412"/>
              <a:gd name="connsiteX545" fmla="*/ 7820838 w 8229600"/>
              <a:gd name="connsiteY545" fmla="*/ 8024245 h 10285412"/>
              <a:gd name="connsiteX546" fmla="*/ 7798565 w 8229600"/>
              <a:gd name="connsiteY546" fmla="*/ 8035877 h 10285412"/>
              <a:gd name="connsiteX547" fmla="*/ 7756545 w 8229600"/>
              <a:gd name="connsiteY547" fmla="*/ 8074829 h 10285412"/>
              <a:gd name="connsiteX548" fmla="*/ 7773497 w 8229600"/>
              <a:gd name="connsiteY548" fmla="*/ 8080151 h 10285412"/>
              <a:gd name="connsiteX549" fmla="*/ 7787927 w 8229600"/>
              <a:gd name="connsiteY549" fmla="*/ 8069783 h 10285412"/>
              <a:gd name="connsiteX550" fmla="*/ 7810199 w 8229600"/>
              <a:gd name="connsiteY550" fmla="*/ 8058149 h 10285412"/>
              <a:gd name="connsiteX551" fmla="*/ 7821684 w 8229600"/>
              <a:gd name="connsiteY551" fmla="*/ 8048254 h 10285412"/>
              <a:gd name="connsiteX552" fmla="*/ 7820838 w 8229600"/>
              <a:gd name="connsiteY552" fmla="*/ 8024245 h 10285412"/>
              <a:gd name="connsiteX553" fmla="*/ 7375469 w 8229600"/>
              <a:gd name="connsiteY553" fmla="*/ 8007383 h 10285412"/>
              <a:gd name="connsiteX554" fmla="*/ 7368887 w 8229600"/>
              <a:gd name="connsiteY554" fmla="*/ 8016489 h 10285412"/>
              <a:gd name="connsiteX555" fmla="*/ 7383411 w 8229600"/>
              <a:gd name="connsiteY555" fmla="*/ 8014153 h 10285412"/>
              <a:gd name="connsiteX556" fmla="*/ 7383586 w 8229600"/>
              <a:gd name="connsiteY556" fmla="*/ 8013250 h 10285412"/>
              <a:gd name="connsiteX557" fmla="*/ 7824592 w 8229600"/>
              <a:gd name="connsiteY557" fmla="*/ 7966295 h 10285412"/>
              <a:gd name="connsiteX558" fmla="*/ 7828955 w 8229600"/>
              <a:gd name="connsiteY558" fmla="*/ 7974648 h 10285412"/>
              <a:gd name="connsiteX559" fmla="*/ 7824648 w 8229600"/>
              <a:gd name="connsiteY559" fmla="*/ 7985400 h 10285412"/>
              <a:gd name="connsiteX560" fmla="*/ 7784408 w 8229600"/>
              <a:gd name="connsiteY560" fmla="*/ 7997914 h 10285412"/>
              <a:gd name="connsiteX561" fmla="*/ 7797575 w 8229600"/>
              <a:gd name="connsiteY561" fmla="*/ 7979699 h 10285412"/>
              <a:gd name="connsiteX562" fmla="*/ 7816554 w 8229600"/>
              <a:gd name="connsiteY562" fmla="*/ 7972618 h 10285412"/>
              <a:gd name="connsiteX563" fmla="*/ 7824592 w 8229600"/>
              <a:gd name="connsiteY563" fmla="*/ 7966295 h 10285412"/>
              <a:gd name="connsiteX564" fmla="*/ 7810739 w 8229600"/>
              <a:gd name="connsiteY564" fmla="*/ 7961482 h 10285412"/>
              <a:gd name="connsiteX565" fmla="*/ 7815295 w 8229600"/>
              <a:gd name="connsiteY565" fmla="*/ 7964775 h 10285412"/>
              <a:gd name="connsiteX566" fmla="*/ 7814786 w 8229600"/>
              <a:gd name="connsiteY566" fmla="*/ 7967876 h 10285412"/>
              <a:gd name="connsiteX567" fmla="*/ 7804157 w 8229600"/>
              <a:gd name="connsiteY567" fmla="*/ 7970589 h 10285412"/>
              <a:gd name="connsiteX568" fmla="*/ 7779360 w 8229600"/>
              <a:gd name="connsiteY568" fmla="*/ 7966531 h 10285412"/>
              <a:gd name="connsiteX569" fmla="*/ 7810739 w 8229600"/>
              <a:gd name="connsiteY569" fmla="*/ 7961482 h 10285412"/>
              <a:gd name="connsiteX570" fmla="*/ 7909436 w 8229600"/>
              <a:gd name="connsiteY570" fmla="*/ 7949623 h 10285412"/>
              <a:gd name="connsiteX571" fmla="*/ 7907406 w 8229600"/>
              <a:gd name="connsiteY571" fmla="*/ 7962023 h 10285412"/>
              <a:gd name="connsiteX572" fmla="*/ 7891716 w 8229600"/>
              <a:gd name="connsiteY572" fmla="*/ 7964548 h 10285412"/>
              <a:gd name="connsiteX573" fmla="*/ 7893747 w 8229600"/>
              <a:gd name="connsiteY573" fmla="*/ 7952148 h 10285412"/>
              <a:gd name="connsiteX574" fmla="*/ 7909436 w 8229600"/>
              <a:gd name="connsiteY574" fmla="*/ 7949623 h 10285412"/>
              <a:gd name="connsiteX575" fmla="*/ 7644999 w 8229600"/>
              <a:gd name="connsiteY575" fmla="*/ 7931816 h 10285412"/>
              <a:gd name="connsiteX576" fmla="*/ 7621463 w 8229600"/>
              <a:gd name="connsiteY576" fmla="*/ 7935602 h 10285412"/>
              <a:gd name="connsiteX577" fmla="*/ 7630570 w 8229600"/>
              <a:gd name="connsiteY577" fmla="*/ 7942186 h 10285412"/>
              <a:gd name="connsiteX578" fmla="*/ 7639679 w 8229600"/>
              <a:gd name="connsiteY578" fmla="*/ 7948769 h 10285412"/>
              <a:gd name="connsiteX579" fmla="*/ 7648787 w 8229600"/>
              <a:gd name="connsiteY579" fmla="*/ 7955351 h 10285412"/>
              <a:gd name="connsiteX580" fmla="*/ 7644999 w 8229600"/>
              <a:gd name="connsiteY580" fmla="*/ 7931816 h 10285412"/>
              <a:gd name="connsiteX581" fmla="*/ 7996497 w 8229600"/>
              <a:gd name="connsiteY581" fmla="*/ 7915493 h 10285412"/>
              <a:gd name="connsiteX582" fmla="*/ 8020717 w 8229600"/>
              <a:gd name="connsiteY582" fmla="*/ 7919457 h 10285412"/>
              <a:gd name="connsiteX583" fmla="*/ 8026337 w 8229600"/>
              <a:gd name="connsiteY583" fmla="*/ 7943163 h 10285412"/>
              <a:gd name="connsiteX584" fmla="*/ 8026439 w 8229600"/>
              <a:gd name="connsiteY584" fmla="*/ 7943465 h 10285412"/>
              <a:gd name="connsiteX585" fmla="*/ 8010656 w 8229600"/>
              <a:gd name="connsiteY585" fmla="*/ 7953458 h 10285412"/>
              <a:gd name="connsiteX586" fmla="*/ 7989915 w 8229600"/>
              <a:gd name="connsiteY586" fmla="*/ 7924602 h 10285412"/>
              <a:gd name="connsiteX587" fmla="*/ 7996497 w 8229600"/>
              <a:gd name="connsiteY587" fmla="*/ 7915493 h 10285412"/>
              <a:gd name="connsiteX588" fmla="*/ 7948930 w 8229600"/>
              <a:gd name="connsiteY588" fmla="*/ 7894980 h 10285412"/>
              <a:gd name="connsiteX589" fmla="*/ 7952717 w 8229600"/>
              <a:gd name="connsiteY589" fmla="*/ 7918513 h 10285412"/>
              <a:gd name="connsiteX590" fmla="*/ 7949868 w 8229600"/>
              <a:gd name="connsiteY590" fmla="*/ 7932050 h 10285412"/>
              <a:gd name="connsiteX591" fmla="*/ 7942846 w 8229600"/>
              <a:gd name="connsiteY591" fmla="*/ 7932175 h 10285412"/>
              <a:gd name="connsiteX592" fmla="*/ 7927156 w 8229600"/>
              <a:gd name="connsiteY592" fmla="*/ 7934700 h 10285412"/>
              <a:gd name="connsiteX593" fmla="*/ 7931213 w 8229600"/>
              <a:gd name="connsiteY593" fmla="*/ 7909901 h 10285412"/>
              <a:gd name="connsiteX594" fmla="*/ 7933241 w 8229600"/>
              <a:gd name="connsiteY594" fmla="*/ 7897503 h 10285412"/>
              <a:gd name="connsiteX595" fmla="*/ 7948930 w 8229600"/>
              <a:gd name="connsiteY595" fmla="*/ 7894980 h 10285412"/>
              <a:gd name="connsiteX596" fmla="*/ 7639226 w 8229600"/>
              <a:gd name="connsiteY596" fmla="*/ 7795923 h 10285412"/>
              <a:gd name="connsiteX597" fmla="*/ 7625184 w 8229600"/>
              <a:gd name="connsiteY597" fmla="*/ 7796171 h 10285412"/>
              <a:gd name="connsiteX598" fmla="*/ 7621126 w 8229600"/>
              <a:gd name="connsiteY598" fmla="*/ 7815431 h 10285412"/>
              <a:gd name="connsiteX599" fmla="*/ 7621407 w 8229600"/>
              <a:gd name="connsiteY599" fmla="*/ 7815902 h 10285412"/>
              <a:gd name="connsiteX600" fmla="*/ 7620842 w 8229600"/>
              <a:gd name="connsiteY600" fmla="*/ 7816781 h 10285412"/>
              <a:gd name="connsiteX601" fmla="*/ 7619478 w 8229600"/>
              <a:gd name="connsiteY601" fmla="*/ 7823246 h 10285412"/>
              <a:gd name="connsiteX602" fmla="*/ 7622005 w 8229600"/>
              <a:gd name="connsiteY602" fmla="*/ 7838936 h 10285412"/>
              <a:gd name="connsiteX603" fmla="*/ 7637695 w 8229600"/>
              <a:gd name="connsiteY603" fmla="*/ 7836411 h 10285412"/>
              <a:gd name="connsiteX604" fmla="*/ 7636431 w 8229600"/>
              <a:gd name="connsiteY604" fmla="*/ 7828567 h 10285412"/>
              <a:gd name="connsiteX605" fmla="*/ 7641751 w 8229600"/>
              <a:gd name="connsiteY605" fmla="*/ 7811615 h 10285412"/>
              <a:gd name="connsiteX606" fmla="*/ 7639226 w 8229600"/>
              <a:gd name="connsiteY606" fmla="*/ 7795923 h 10285412"/>
              <a:gd name="connsiteX607" fmla="*/ 7721736 w 8229600"/>
              <a:gd name="connsiteY607" fmla="*/ 7758501 h 10285412"/>
              <a:gd name="connsiteX608" fmla="*/ 7708574 w 8229600"/>
              <a:gd name="connsiteY608" fmla="*/ 7776714 h 10285412"/>
              <a:gd name="connsiteX609" fmla="*/ 7675659 w 8229600"/>
              <a:gd name="connsiteY609" fmla="*/ 7822254 h 10285412"/>
              <a:gd name="connsiteX610" fmla="*/ 7662493 w 8229600"/>
              <a:gd name="connsiteY610" fmla="*/ 7840470 h 10285412"/>
              <a:gd name="connsiteX611" fmla="*/ 7655910 w 8229600"/>
              <a:gd name="connsiteY611" fmla="*/ 7849578 h 10285412"/>
              <a:gd name="connsiteX612" fmla="*/ 7649327 w 8229600"/>
              <a:gd name="connsiteY612" fmla="*/ 7858685 h 10285412"/>
              <a:gd name="connsiteX613" fmla="*/ 7674125 w 8229600"/>
              <a:gd name="connsiteY613" fmla="*/ 7862741 h 10285412"/>
              <a:gd name="connsiteX614" fmla="*/ 7700456 w 8229600"/>
              <a:gd name="connsiteY614" fmla="*/ 7826313 h 10285412"/>
              <a:gd name="connsiteX615" fmla="*/ 7729311 w 8229600"/>
              <a:gd name="connsiteY615" fmla="*/ 7805573 h 10285412"/>
              <a:gd name="connsiteX616" fmla="*/ 7735895 w 8229600"/>
              <a:gd name="connsiteY616" fmla="*/ 7796462 h 10285412"/>
              <a:gd name="connsiteX617" fmla="*/ 7720205 w 8229600"/>
              <a:gd name="connsiteY617" fmla="*/ 7798989 h 10285412"/>
              <a:gd name="connsiteX618" fmla="*/ 7717682 w 8229600"/>
              <a:gd name="connsiteY618" fmla="*/ 7783297 h 10285412"/>
              <a:gd name="connsiteX619" fmla="*/ 7975307 w 8229600"/>
              <a:gd name="connsiteY619" fmla="*/ 7733793 h 10285412"/>
              <a:gd name="connsiteX620" fmla="*/ 7977831 w 8229600"/>
              <a:gd name="connsiteY620" fmla="*/ 7749484 h 10285412"/>
              <a:gd name="connsiteX621" fmla="*/ 7962142 w 8229600"/>
              <a:gd name="connsiteY621" fmla="*/ 7752009 h 10285412"/>
              <a:gd name="connsiteX622" fmla="*/ 7968725 w 8229600"/>
              <a:gd name="connsiteY622" fmla="*/ 7742901 h 10285412"/>
              <a:gd name="connsiteX623" fmla="*/ 7975307 w 8229600"/>
              <a:gd name="connsiteY623" fmla="*/ 7733793 h 10285412"/>
              <a:gd name="connsiteX624" fmla="*/ 7945457 w 8229600"/>
              <a:gd name="connsiteY624" fmla="*/ 7698352 h 10285412"/>
              <a:gd name="connsiteX625" fmla="*/ 7954567 w 8229600"/>
              <a:gd name="connsiteY625" fmla="*/ 7704936 h 10285412"/>
              <a:gd name="connsiteX626" fmla="*/ 7946721 w 8229600"/>
              <a:gd name="connsiteY626" fmla="*/ 7706200 h 10285412"/>
              <a:gd name="connsiteX627" fmla="*/ 7945457 w 8229600"/>
              <a:gd name="connsiteY627" fmla="*/ 7698352 h 10285412"/>
              <a:gd name="connsiteX628" fmla="*/ 7650904 w 8229600"/>
              <a:gd name="connsiteY628" fmla="*/ 7693440 h 10285412"/>
              <a:gd name="connsiteX629" fmla="*/ 7643060 w 8229600"/>
              <a:gd name="connsiteY629" fmla="*/ 7694702 h 10285412"/>
              <a:gd name="connsiteX630" fmla="*/ 7648877 w 8229600"/>
              <a:gd name="connsiteY630" fmla="*/ 7705840 h 10285412"/>
              <a:gd name="connsiteX631" fmla="*/ 7650904 w 8229600"/>
              <a:gd name="connsiteY631" fmla="*/ 7693440 h 10285412"/>
              <a:gd name="connsiteX632" fmla="*/ 7656226 w 8229600"/>
              <a:gd name="connsiteY632" fmla="*/ 7676487 h 10285412"/>
              <a:gd name="connsiteX633" fmla="*/ 7657488 w 8229600"/>
              <a:gd name="connsiteY633" fmla="*/ 7684334 h 10285412"/>
              <a:gd name="connsiteX634" fmla="*/ 7668625 w 8229600"/>
              <a:gd name="connsiteY634" fmla="*/ 7678517 h 10285412"/>
              <a:gd name="connsiteX635" fmla="*/ 7656226 w 8229600"/>
              <a:gd name="connsiteY635" fmla="*/ 7676487 h 10285412"/>
              <a:gd name="connsiteX636" fmla="*/ 7587275 w 8229600"/>
              <a:gd name="connsiteY636" fmla="*/ 7654383 h 10285412"/>
              <a:gd name="connsiteX637" fmla="*/ 7580570 w 8229600"/>
              <a:gd name="connsiteY637" fmla="*/ 7656469 h 10285412"/>
              <a:gd name="connsiteX638" fmla="*/ 7553741 w 8229600"/>
              <a:gd name="connsiteY638" fmla="*/ 7664809 h 10285412"/>
              <a:gd name="connsiteX639" fmla="*/ 7562850 w 8229600"/>
              <a:gd name="connsiteY639" fmla="*/ 7671394 h 10285412"/>
              <a:gd name="connsiteX640" fmla="*/ 7585123 w 8229600"/>
              <a:gd name="connsiteY640" fmla="*/ 7659760 h 10285412"/>
              <a:gd name="connsiteX641" fmla="*/ 7587275 w 8229600"/>
              <a:gd name="connsiteY641" fmla="*/ 7654383 h 10285412"/>
              <a:gd name="connsiteX642" fmla="*/ 7637201 w 8229600"/>
              <a:gd name="connsiteY642" fmla="*/ 7653006 h 10285412"/>
              <a:gd name="connsiteX643" fmla="*/ 7634711 w 8229600"/>
              <a:gd name="connsiteY643" fmla="*/ 7662783 h 10285412"/>
              <a:gd name="connsiteX644" fmla="*/ 7638012 w 8229600"/>
              <a:gd name="connsiteY644" fmla="*/ 7663323 h 10285412"/>
              <a:gd name="connsiteX645" fmla="*/ 7644593 w 8229600"/>
              <a:gd name="connsiteY645" fmla="*/ 7654214 h 10285412"/>
              <a:gd name="connsiteX646" fmla="*/ 7468751 w 8229600"/>
              <a:gd name="connsiteY646" fmla="*/ 7637703 h 10285412"/>
              <a:gd name="connsiteX647" fmla="*/ 7453223 w 8229600"/>
              <a:gd name="connsiteY647" fmla="*/ 7641084 h 10285412"/>
              <a:gd name="connsiteX648" fmla="*/ 7445429 w 8229600"/>
              <a:gd name="connsiteY648" fmla="*/ 7653218 h 10285412"/>
              <a:gd name="connsiteX649" fmla="*/ 7445692 w 8229600"/>
              <a:gd name="connsiteY649" fmla="*/ 7656040 h 10285412"/>
              <a:gd name="connsiteX650" fmla="*/ 7457075 w 8229600"/>
              <a:gd name="connsiteY650" fmla="*/ 7664269 h 10285412"/>
              <a:gd name="connsiteX651" fmla="*/ 7458038 w 8229600"/>
              <a:gd name="connsiteY651" fmla="*/ 7663198 h 10285412"/>
              <a:gd name="connsiteX652" fmla="*/ 7456604 w 8229600"/>
              <a:gd name="connsiteY652" fmla="*/ 7656612 h 10285412"/>
              <a:gd name="connsiteX653" fmla="*/ 7465714 w 8229600"/>
              <a:gd name="connsiteY653" fmla="*/ 7642429 h 10285412"/>
              <a:gd name="connsiteX654" fmla="*/ 7468751 w 8229600"/>
              <a:gd name="connsiteY654" fmla="*/ 7637703 h 10285412"/>
              <a:gd name="connsiteX655" fmla="*/ 7902401 w 8229600"/>
              <a:gd name="connsiteY655" fmla="*/ 7630837 h 10285412"/>
              <a:gd name="connsiteX656" fmla="*/ 7910561 w 8229600"/>
              <a:gd name="connsiteY656" fmla="*/ 7631535 h 10285412"/>
              <a:gd name="connsiteX657" fmla="*/ 7897396 w 8229600"/>
              <a:gd name="connsiteY657" fmla="*/ 7649752 h 10285412"/>
              <a:gd name="connsiteX658" fmla="*/ 7890813 w 8229600"/>
              <a:gd name="connsiteY658" fmla="*/ 7658858 h 10285412"/>
              <a:gd name="connsiteX659" fmla="*/ 7896133 w 8229600"/>
              <a:gd name="connsiteY659" fmla="*/ 7641905 h 10285412"/>
              <a:gd name="connsiteX660" fmla="*/ 7902401 w 8229600"/>
              <a:gd name="connsiteY660" fmla="*/ 7630837 h 10285412"/>
              <a:gd name="connsiteX661" fmla="*/ 7450960 w 8229600"/>
              <a:gd name="connsiteY661" fmla="*/ 7615179 h 10285412"/>
              <a:gd name="connsiteX662" fmla="*/ 7446962 w 8229600"/>
              <a:gd name="connsiteY662" fmla="*/ 7620711 h 10285412"/>
              <a:gd name="connsiteX663" fmla="*/ 7449843 w 8229600"/>
              <a:gd name="connsiteY663" fmla="*/ 7625555 h 10285412"/>
              <a:gd name="connsiteX664" fmla="*/ 7862996 w 8229600"/>
              <a:gd name="connsiteY664" fmla="*/ 7611022 h 10285412"/>
              <a:gd name="connsiteX665" fmla="*/ 7860965 w 8229600"/>
              <a:gd name="connsiteY665" fmla="*/ 7623418 h 10285412"/>
              <a:gd name="connsiteX666" fmla="*/ 7849830 w 8229600"/>
              <a:gd name="connsiteY666" fmla="*/ 7629237 h 10285412"/>
              <a:gd name="connsiteX667" fmla="*/ 7851859 w 8229600"/>
              <a:gd name="connsiteY667" fmla="*/ 7616839 h 10285412"/>
              <a:gd name="connsiteX668" fmla="*/ 7862996 w 8229600"/>
              <a:gd name="connsiteY668" fmla="*/ 7611022 h 10285412"/>
              <a:gd name="connsiteX669" fmla="*/ 7963676 w 8229600"/>
              <a:gd name="connsiteY669" fmla="*/ 7598127 h 10285412"/>
              <a:gd name="connsiteX670" fmla="*/ 7964191 w 8229600"/>
              <a:gd name="connsiteY670" fmla="*/ 7609195 h 10285412"/>
              <a:gd name="connsiteX671" fmla="*/ 7959661 w 8229600"/>
              <a:gd name="connsiteY671" fmla="*/ 7611561 h 10285412"/>
              <a:gd name="connsiteX672" fmla="*/ 7961691 w 8229600"/>
              <a:gd name="connsiteY672" fmla="*/ 7599164 h 10285412"/>
              <a:gd name="connsiteX673" fmla="*/ 7878188 w 8229600"/>
              <a:gd name="connsiteY673" fmla="*/ 7580407 h 10285412"/>
              <a:gd name="connsiteX674" fmla="*/ 7876160 w 8229600"/>
              <a:gd name="connsiteY674" fmla="*/ 7592807 h 10285412"/>
              <a:gd name="connsiteX675" fmla="*/ 7865023 w 8229600"/>
              <a:gd name="connsiteY675" fmla="*/ 7598622 h 10285412"/>
              <a:gd name="connsiteX676" fmla="*/ 7871604 w 8229600"/>
              <a:gd name="connsiteY676" fmla="*/ 7589513 h 10285412"/>
              <a:gd name="connsiteX677" fmla="*/ 7837702 w 8229600"/>
              <a:gd name="connsiteY677" fmla="*/ 7578874 h 10285412"/>
              <a:gd name="connsiteX678" fmla="*/ 7842750 w 8229600"/>
              <a:gd name="connsiteY678" fmla="*/ 7610255 h 10285412"/>
              <a:gd name="connsiteX679" fmla="*/ 7833643 w 8229600"/>
              <a:gd name="connsiteY679" fmla="*/ 7603672 h 10285412"/>
              <a:gd name="connsiteX680" fmla="*/ 7822505 w 8229600"/>
              <a:gd name="connsiteY680" fmla="*/ 7609486 h 10285412"/>
              <a:gd name="connsiteX681" fmla="*/ 7824535 w 8229600"/>
              <a:gd name="connsiteY681" fmla="*/ 7597089 h 10285412"/>
              <a:gd name="connsiteX682" fmla="*/ 7450929 w 8229600"/>
              <a:gd name="connsiteY682" fmla="*/ 7562769 h 10285412"/>
              <a:gd name="connsiteX683" fmla="*/ 7447510 w 8229600"/>
              <a:gd name="connsiteY683" fmla="*/ 7572879 h 10285412"/>
              <a:gd name="connsiteX684" fmla="*/ 7457617 w 8229600"/>
              <a:gd name="connsiteY684" fmla="*/ 7567601 h 10285412"/>
              <a:gd name="connsiteX685" fmla="*/ 7805329 w 8229600"/>
              <a:gd name="connsiteY685" fmla="*/ 7527746 h 10285412"/>
              <a:gd name="connsiteX686" fmla="*/ 7807854 w 8229600"/>
              <a:gd name="connsiteY686" fmla="*/ 7543435 h 10285412"/>
              <a:gd name="connsiteX687" fmla="*/ 7792164 w 8229600"/>
              <a:gd name="connsiteY687" fmla="*/ 7545961 h 10285412"/>
              <a:gd name="connsiteX688" fmla="*/ 7868089 w 8229600"/>
              <a:gd name="connsiteY688" fmla="*/ 7517646 h 10285412"/>
              <a:gd name="connsiteX689" fmla="*/ 7873907 w 8229600"/>
              <a:gd name="connsiteY689" fmla="*/ 7528782 h 10285412"/>
              <a:gd name="connsiteX690" fmla="*/ 7864034 w 8229600"/>
              <a:gd name="connsiteY690" fmla="*/ 7542443 h 10285412"/>
              <a:gd name="connsiteX691" fmla="*/ 7854923 w 8229600"/>
              <a:gd name="connsiteY691" fmla="*/ 7535860 h 10285412"/>
              <a:gd name="connsiteX692" fmla="*/ 7868089 w 8229600"/>
              <a:gd name="connsiteY692" fmla="*/ 7517646 h 10285412"/>
              <a:gd name="connsiteX693" fmla="*/ 7771422 w 8229600"/>
              <a:gd name="connsiteY693" fmla="*/ 7517104 h 10285412"/>
              <a:gd name="connsiteX694" fmla="*/ 7776293 w 8229600"/>
              <a:gd name="connsiteY694" fmla="*/ 7522358 h 10285412"/>
              <a:gd name="connsiteX695" fmla="*/ 7772685 w 8229600"/>
              <a:gd name="connsiteY695" fmla="*/ 7524949 h 10285412"/>
              <a:gd name="connsiteX696" fmla="*/ 7760285 w 8229600"/>
              <a:gd name="connsiteY696" fmla="*/ 7522923 h 10285412"/>
              <a:gd name="connsiteX697" fmla="*/ 7771422 w 8229600"/>
              <a:gd name="connsiteY697" fmla="*/ 7517104 h 10285412"/>
              <a:gd name="connsiteX698" fmla="*/ 7542152 w 8229600"/>
              <a:gd name="connsiteY698" fmla="*/ 7481853 h 10285412"/>
              <a:gd name="connsiteX699" fmla="*/ 7540944 w 8229600"/>
              <a:gd name="connsiteY699" fmla="*/ 7483733 h 10285412"/>
              <a:gd name="connsiteX700" fmla="*/ 7543510 w 8229600"/>
              <a:gd name="connsiteY700" fmla="*/ 7485382 h 10285412"/>
              <a:gd name="connsiteX701" fmla="*/ 7526805 w 8229600"/>
              <a:gd name="connsiteY701" fmla="*/ 7474220 h 10285412"/>
              <a:gd name="connsiteX702" fmla="*/ 7511045 w 8229600"/>
              <a:gd name="connsiteY702" fmla="*/ 7474498 h 10285412"/>
              <a:gd name="connsiteX703" fmla="*/ 7494588 w 8229600"/>
              <a:gd name="connsiteY703" fmla="*/ 7497267 h 10285412"/>
              <a:gd name="connsiteX704" fmla="*/ 7488005 w 8229600"/>
              <a:gd name="connsiteY704" fmla="*/ 7506373 h 10285412"/>
              <a:gd name="connsiteX705" fmla="*/ 7478943 w 8229600"/>
              <a:gd name="connsiteY705" fmla="*/ 7499825 h 10285412"/>
              <a:gd name="connsiteX706" fmla="*/ 7473602 w 8229600"/>
              <a:gd name="connsiteY706" fmla="*/ 7510597 h 10285412"/>
              <a:gd name="connsiteX707" fmla="*/ 7476137 w 8229600"/>
              <a:gd name="connsiteY707" fmla="*/ 7522243 h 10285412"/>
              <a:gd name="connsiteX708" fmla="*/ 7482212 w 8229600"/>
              <a:gd name="connsiteY708" fmla="*/ 7512787 h 10285412"/>
              <a:gd name="connsiteX709" fmla="*/ 7491667 w 8229600"/>
              <a:gd name="connsiteY709" fmla="*/ 7518860 h 10285412"/>
              <a:gd name="connsiteX710" fmla="*/ 7485594 w 8229600"/>
              <a:gd name="connsiteY710" fmla="*/ 7528317 h 10285412"/>
              <a:gd name="connsiteX711" fmla="*/ 7474793 w 8229600"/>
              <a:gd name="connsiteY711" fmla="*/ 7534733 h 10285412"/>
              <a:gd name="connsiteX712" fmla="*/ 7466195 w 8229600"/>
              <a:gd name="connsiteY712" fmla="*/ 7544224 h 10285412"/>
              <a:gd name="connsiteX713" fmla="*/ 7478626 w 8229600"/>
              <a:gd name="connsiteY713" fmla="*/ 7548125 h 10285412"/>
              <a:gd name="connsiteX714" fmla="*/ 7486474 w 8229600"/>
              <a:gd name="connsiteY714" fmla="*/ 7546861 h 10285412"/>
              <a:gd name="connsiteX715" fmla="*/ 7493057 w 8229600"/>
              <a:gd name="connsiteY715" fmla="*/ 7537755 h 10285412"/>
              <a:gd name="connsiteX716" fmla="*/ 7491026 w 8229600"/>
              <a:gd name="connsiteY716" fmla="*/ 7550153 h 10285412"/>
              <a:gd name="connsiteX717" fmla="*/ 7495580 w 8229600"/>
              <a:gd name="connsiteY717" fmla="*/ 7553444 h 10285412"/>
              <a:gd name="connsiteX718" fmla="*/ 7504358 w 8229600"/>
              <a:gd name="connsiteY718" fmla="*/ 7541298 h 10285412"/>
              <a:gd name="connsiteX719" fmla="*/ 7504503 w 8229600"/>
              <a:gd name="connsiteY719" fmla="*/ 7540464 h 10285412"/>
              <a:gd name="connsiteX720" fmla="*/ 7525416 w 8229600"/>
              <a:gd name="connsiteY720" fmla="*/ 7487116 h 10285412"/>
              <a:gd name="connsiteX721" fmla="*/ 7804336 w 8229600"/>
              <a:gd name="connsiteY721" fmla="*/ 7471566 h 10285412"/>
              <a:gd name="connsiteX722" fmla="*/ 7797751 w 8229600"/>
              <a:gd name="connsiteY722" fmla="*/ 7480675 h 10285412"/>
              <a:gd name="connsiteX723" fmla="*/ 7791169 w 8229600"/>
              <a:gd name="connsiteY723" fmla="*/ 7489781 h 10285412"/>
              <a:gd name="connsiteX724" fmla="*/ 7788645 w 8229600"/>
              <a:gd name="connsiteY724" fmla="*/ 7474093 h 10285412"/>
              <a:gd name="connsiteX725" fmla="*/ 7916693 w 8229600"/>
              <a:gd name="connsiteY725" fmla="*/ 7469584 h 10285412"/>
              <a:gd name="connsiteX726" fmla="*/ 7919217 w 8229600"/>
              <a:gd name="connsiteY726" fmla="*/ 7485274 h 10285412"/>
              <a:gd name="connsiteX727" fmla="*/ 7925799 w 8229600"/>
              <a:gd name="connsiteY727" fmla="*/ 7476166 h 10285412"/>
              <a:gd name="connsiteX728" fmla="*/ 7921246 w 8229600"/>
              <a:gd name="connsiteY728" fmla="*/ 7472874 h 10285412"/>
              <a:gd name="connsiteX729" fmla="*/ 7916693 w 8229600"/>
              <a:gd name="connsiteY729" fmla="*/ 7469584 h 10285412"/>
              <a:gd name="connsiteX730" fmla="*/ 7506494 w 8229600"/>
              <a:gd name="connsiteY730" fmla="*/ 7435597 h 10285412"/>
              <a:gd name="connsiteX731" fmla="*/ 7502703 w 8229600"/>
              <a:gd name="connsiteY731" fmla="*/ 7447672 h 10285412"/>
              <a:gd name="connsiteX732" fmla="*/ 7505230 w 8229600"/>
              <a:gd name="connsiteY732" fmla="*/ 7463362 h 10285412"/>
              <a:gd name="connsiteX733" fmla="*/ 7520918 w 8229600"/>
              <a:gd name="connsiteY733" fmla="*/ 7460837 h 10285412"/>
              <a:gd name="connsiteX734" fmla="*/ 7523360 w 8229600"/>
              <a:gd name="connsiteY734" fmla="*/ 7459082 h 10285412"/>
              <a:gd name="connsiteX735" fmla="*/ 7518652 w 8229600"/>
              <a:gd name="connsiteY735" fmla="*/ 7456059 h 10285412"/>
              <a:gd name="connsiteX736" fmla="*/ 7940499 w 8229600"/>
              <a:gd name="connsiteY736" fmla="*/ 7417463 h 10285412"/>
              <a:gd name="connsiteX737" fmla="*/ 7940115 w 8229600"/>
              <a:gd name="connsiteY737" fmla="*/ 7427584 h 10285412"/>
              <a:gd name="connsiteX738" fmla="*/ 7933916 w 8229600"/>
              <a:gd name="connsiteY738" fmla="*/ 7426571 h 10285412"/>
              <a:gd name="connsiteX739" fmla="*/ 7940499 w 8229600"/>
              <a:gd name="connsiteY739" fmla="*/ 7417463 h 10285412"/>
              <a:gd name="connsiteX740" fmla="*/ 7740504 w 8229600"/>
              <a:gd name="connsiteY740" fmla="*/ 7413875 h 10285412"/>
              <a:gd name="connsiteX741" fmla="*/ 7740808 w 8229600"/>
              <a:gd name="connsiteY741" fmla="*/ 7414386 h 10285412"/>
              <a:gd name="connsiteX742" fmla="*/ 7735489 w 8229600"/>
              <a:gd name="connsiteY742" fmla="*/ 7431338 h 10285412"/>
              <a:gd name="connsiteX743" fmla="*/ 7734591 w 8229600"/>
              <a:gd name="connsiteY743" fmla="*/ 7432712 h 10285412"/>
              <a:gd name="connsiteX744" fmla="*/ 7854472 w 8229600"/>
              <a:gd name="connsiteY744" fmla="*/ 7383017 h 10285412"/>
              <a:gd name="connsiteX745" fmla="*/ 7875213 w 8229600"/>
              <a:gd name="connsiteY745" fmla="*/ 7411871 h 10285412"/>
              <a:gd name="connsiteX746" fmla="*/ 7881029 w 8229600"/>
              <a:gd name="connsiteY746" fmla="*/ 7423008 h 10285412"/>
              <a:gd name="connsiteX747" fmla="*/ 7886847 w 8229600"/>
              <a:gd name="connsiteY747" fmla="*/ 7434144 h 10285412"/>
              <a:gd name="connsiteX748" fmla="*/ 7904564 w 8229600"/>
              <a:gd name="connsiteY748" fmla="*/ 7419221 h 10285412"/>
              <a:gd name="connsiteX749" fmla="*/ 7915700 w 8229600"/>
              <a:gd name="connsiteY749" fmla="*/ 7413404 h 10285412"/>
              <a:gd name="connsiteX750" fmla="*/ 7927334 w 8229600"/>
              <a:gd name="connsiteY750" fmla="*/ 7435677 h 10285412"/>
              <a:gd name="connsiteX751" fmla="*/ 7936443 w 8229600"/>
              <a:gd name="connsiteY751" fmla="*/ 7442261 h 10285412"/>
              <a:gd name="connsiteX752" fmla="*/ 7929859 w 8229600"/>
              <a:gd name="connsiteY752" fmla="*/ 7451367 h 10285412"/>
              <a:gd name="connsiteX753" fmla="*/ 7905061 w 8229600"/>
              <a:gd name="connsiteY753" fmla="*/ 7447309 h 10285412"/>
              <a:gd name="connsiteX754" fmla="*/ 7880262 w 8229600"/>
              <a:gd name="connsiteY754" fmla="*/ 7443252 h 10285412"/>
              <a:gd name="connsiteX755" fmla="*/ 7907586 w 8229600"/>
              <a:gd name="connsiteY755" fmla="*/ 7463001 h 10285412"/>
              <a:gd name="connsiteX756" fmla="*/ 7932384 w 8229600"/>
              <a:gd name="connsiteY756" fmla="*/ 7467057 h 10285412"/>
              <a:gd name="connsiteX757" fmla="*/ 7941491 w 8229600"/>
              <a:gd name="connsiteY757" fmla="*/ 7473641 h 10285412"/>
              <a:gd name="connsiteX758" fmla="*/ 7957181 w 8229600"/>
              <a:gd name="connsiteY758" fmla="*/ 7471116 h 10285412"/>
              <a:gd name="connsiteX759" fmla="*/ 7957802 w 8229600"/>
              <a:gd name="connsiteY759" fmla="*/ 7471980 h 10285412"/>
              <a:gd name="connsiteX760" fmla="*/ 7959564 w 8229600"/>
              <a:gd name="connsiteY760" fmla="*/ 7509836 h 10285412"/>
              <a:gd name="connsiteX761" fmla="*/ 7949066 w 8229600"/>
              <a:gd name="connsiteY761" fmla="*/ 7520710 h 10285412"/>
              <a:gd name="connsiteX762" fmla="*/ 7917686 w 8229600"/>
              <a:gd name="connsiteY762" fmla="*/ 7525760 h 10285412"/>
              <a:gd name="connsiteX763" fmla="*/ 7908578 w 8229600"/>
              <a:gd name="connsiteY763" fmla="*/ 7519179 h 10285412"/>
              <a:gd name="connsiteX764" fmla="*/ 7915161 w 8229600"/>
              <a:gd name="connsiteY764" fmla="*/ 7510072 h 10285412"/>
              <a:gd name="connsiteX765" fmla="*/ 7890363 w 8229600"/>
              <a:gd name="connsiteY765" fmla="*/ 7506014 h 10285412"/>
              <a:gd name="connsiteX766" fmla="*/ 7887838 w 8229600"/>
              <a:gd name="connsiteY766" fmla="*/ 7490322 h 10285412"/>
              <a:gd name="connsiteX767" fmla="*/ 7900238 w 8229600"/>
              <a:gd name="connsiteY767" fmla="*/ 7492352 h 10285412"/>
              <a:gd name="connsiteX768" fmla="*/ 7894421 w 8229600"/>
              <a:gd name="connsiteY768" fmla="*/ 7481216 h 10285412"/>
              <a:gd name="connsiteX769" fmla="*/ 7891896 w 8229600"/>
              <a:gd name="connsiteY769" fmla="*/ 7465526 h 10285412"/>
              <a:gd name="connsiteX770" fmla="*/ 7873681 w 8229600"/>
              <a:gd name="connsiteY770" fmla="*/ 7452358 h 10285412"/>
              <a:gd name="connsiteX771" fmla="*/ 7867096 w 8229600"/>
              <a:gd name="connsiteY771" fmla="*/ 7461468 h 10285412"/>
              <a:gd name="connsiteX772" fmla="*/ 7872148 w 8229600"/>
              <a:gd name="connsiteY772" fmla="*/ 7492847 h 10285412"/>
              <a:gd name="connsiteX773" fmla="*/ 7851903 w 8229600"/>
              <a:gd name="connsiteY773" fmla="*/ 7492081 h 10285412"/>
              <a:gd name="connsiteX774" fmla="*/ 7853931 w 8229600"/>
              <a:gd name="connsiteY774" fmla="*/ 7479682 h 10285412"/>
              <a:gd name="connsiteX775" fmla="*/ 7844825 w 8229600"/>
              <a:gd name="connsiteY775" fmla="*/ 7473099 h 10285412"/>
              <a:gd name="connsiteX776" fmla="*/ 7838242 w 8229600"/>
              <a:gd name="connsiteY776" fmla="*/ 7482208 h 10285412"/>
              <a:gd name="connsiteX777" fmla="*/ 7831660 w 8229600"/>
              <a:gd name="connsiteY777" fmla="*/ 7491316 h 10285412"/>
              <a:gd name="connsiteX778" fmla="*/ 7832921 w 8229600"/>
              <a:gd name="connsiteY778" fmla="*/ 7499159 h 10285412"/>
              <a:gd name="connsiteX779" fmla="*/ 7827601 w 8229600"/>
              <a:gd name="connsiteY779" fmla="*/ 7516112 h 10285412"/>
              <a:gd name="connsiteX780" fmla="*/ 7829133 w 8229600"/>
              <a:gd name="connsiteY780" fmla="*/ 7475624 h 10285412"/>
              <a:gd name="connsiteX781" fmla="*/ 7824084 w 8229600"/>
              <a:gd name="connsiteY781" fmla="*/ 7444244 h 10285412"/>
              <a:gd name="connsiteX782" fmla="*/ 7814977 w 8229600"/>
              <a:gd name="connsiteY782" fmla="*/ 7437661 h 10285412"/>
              <a:gd name="connsiteX783" fmla="*/ 7841308 w 8229600"/>
              <a:gd name="connsiteY783" fmla="*/ 7401229 h 10285412"/>
              <a:gd name="connsiteX784" fmla="*/ 7813985 w 8229600"/>
              <a:gd name="connsiteY784" fmla="*/ 7381483 h 10285412"/>
              <a:gd name="connsiteX785" fmla="*/ 7815248 w 8229600"/>
              <a:gd name="connsiteY785" fmla="*/ 7389328 h 10285412"/>
              <a:gd name="connsiteX786" fmla="*/ 7816510 w 8229600"/>
              <a:gd name="connsiteY786" fmla="*/ 7397173 h 10285412"/>
              <a:gd name="connsiteX787" fmla="*/ 7800820 w 8229600"/>
              <a:gd name="connsiteY787" fmla="*/ 7399698 h 10285412"/>
              <a:gd name="connsiteX788" fmla="*/ 7798294 w 8229600"/>
              <a:gd name="connsiteY788" fmla="*/ 7384008 h 10285412"/>
              <a:gd name="connsiteX789" fmla="*/ 7813985 w 8229600"/>
              <a:gd name="connsiteY789" fmla="*/ 7381483 h 10285412"/>
              <a:gd name="connsiteX790" fmla="*/ 7957722 w 8229600"/>
              <a:gd name="connsiteY790" fmla="*/ 7374449 h 10285412"/>
              <a:gd name="connsiteX791" fmla="*/ 7958984 w 8229600"/>
              <a:gd name="connsiteY791" fmla="*/ 7382295 h 10285412"/>
              <a:gd name="connsiteX792" fmla="*/ 7944558 w 8229600"/>
              <a:gd name="connsiteY792" fmla="*/ 7392664 h 10285412"/>
              <a:gd name="connsiteX793" fmla="*/ 7951141 w 8229600"/>
              <a:gd name="connsiteY793" fmla="*/ 7383558 h 10285412"/>
              <a:gd name="connsiteX794" fmla="*/ 7957722 w 8229600"/>
              <a:gd name="connsiteY794" fmla="*/ 7374449 h 10285412"/>
              <a:gd name="connsiteX795" fmla="*/ 7892438 w 8229600"/>
              <a:gd name="connsiteY795" fmla="*/ 7368858 h 10285412"/>
              <a:gd name="connsiteX796" fmla="*/ 7894961 w 8229600"/>
              <a:gd name="connsiteY796" fmla="*/ 7384550 h 10285412"/>
              <a:gd name="connsiteX797" fmla="*/ 7897486 w 8229600"/>
              <a:gd name="connsiteY797" fmla="*/ 7400239 h 10285412"/>
              <a:gd name="connsiteX798" fmla="*/ 7888379 w 8229600"/>
              <a:gd name="connsiteY798" fmla="*/ 7393656 h 10285412"/>
              <a:gd name="connsiteX799" fmla="*/ 7870162 w 8229600"/>
              <a:gd name="connsiteY799" fmla="*/ 7380491 h 10285412"/>
              <a:gd name="connsiteX800" fmla="*/ 7892438 w 8229600"/>
              <a:gd name="connsiteY800" fmla="*/ 7368858 h 10285412"/>
              <a:gd name="connsiteX801" fmla="*/ 7687470 w 8229600"/>
              <a:gd name="connsiteY801" fmla="*/ 7345503 h 10285412"/>
              <a:gd name="connsiteX802" fmla="*/ 7696578 w 8229600"/>
              <a:gd name="connsiteY802" fmla="*/ 7352087 h 10285412"/>
              <a:gd name="connsiteX803" fmla="*/ 7689997 w 8229600"/>
              <a:gd name="connsiteY803" fmla="*/ 7361194 h 10285412"/>
              <a:gd name="connsiteX804" fmla="*/ 7684673 w 8229600"/>
              <a:gd name="connsiteY804" fmla="*/ 7378147 h 10285412"/>
              <a:gd name="connsiteX805" fmla="*/ 7676831 w 8229600"/>
              <a:gd name="connsiteY805" fmla="*/ 7379408 h 10285412"/>
              <a:gd name="connsiteX806" fmla="*/ 7840316 w 8229600"/>
              <a:gd name="connsiteY806" fmla="*/ 7345053 h 10285412"/>
              <a:gd name="connsiteX807" fmla="*/ 7842841 w 8229600"/>
              <a:gd name="connsiteY807" fmla="*/ 7360743 h 10285412"/>
              <a:gd name="connsiteX808" fmla="*/ 7833733 w 8229600"/>
              <a:gd name="connsiteY808" fmla="*/ 7354160 h 10285412"/>
              <a:gd name="connsiteX809" fmla="*/ 7917775 w 8229600"/>
              <a:gd name="connsiteY809" fmla="*/ 7276250 h 10285412"/>
              <a:gd name="connsiteX810" fmla="*/ 7904609 w 8229600"/>
              <a:gd name="connsiteY810" fmla="*/ 7294467 h 10285412"/>
              <a:gd name="connsiteX811" fmla="*/ 7898028 w 8229600"/>
              <a:gd name="connsiteY811" fmla="*/ 7303573 h 10285412"/>
              <a:gd name="connsiteX812" fmla="*/ 7902083 w 8229600"/>
              <a:gd name="connsiteY812" fmla="*/ 7278775 h 10285412"/>
              <a:gd name="connsiteX813" fmla="*/ 7681428 w 8229600"/>
              <a:gd name="connsiteY813" fmla="*/ 7257944 h 10285412"/>
              <a:gd name="connsiteX814" fmla="*/ 7652573 w 8229600"/>
              <a:gd name="connsiteY814" fmla="*/ 7278686 h 10285412"/>
              <a:gd name="connsiteX815" fmla="*/ 7623717 w 8229600"/>
              <a:gd name="connsiteY815" fmla="*/ 7299424 h 10285412"/>
              <a:gd name="connsiteX816" fmla="*/ 7659155 w 8229600"/>
              <a:gd name="connsiteY816" fmla="*/ 7269577 h 10285412"/>
              <a:gd name="connsiteX817" fmla="*/ 7800369 w 8229600"/>
              <a:gd name="connsiteY817" fmla="*/ 7246854 h 10285412"/>
              <a:gd name="connsiteX818" fmla="*/ 7802893 w 8229600"/>
              <a:gd name="connsiteY818" fmla="*/ 7262542 h 10285412"/>
              <a:gd name="connsiteX819" fmla="*/ 7798340 w 8229600"/>
              <a:gd name="connsiteY819" fmla="*/ 7259252 h 10285412"/>
              <a:gd name="connsiteX820" fmla="*/ 7787203 w 8229600"/>
              <a:gd name="connsiteY820" fmla="*/ 7265069 h 10285412"/>
              <a:gd name="connsiteX821" fmla="*/ 7781635 w 8229600"/>
              <a:gd name="connsiteY821" fmla="*/ 7267976 h 10285412"/>
              <a:gd name="connsiteX822" fmla="*/ 7778096 w 8229600"/>
              <a:gd name="connsiteY822" fmla="*/ 7258485 h 10285412"/>
              <a:gd name="connsiteX823" fmla="*/ 7784677 w 8229600"/>
              <a:gd name="connsiteY823" fmla="*/ 7249376 h 10285412"/>
              <a:gd name="connsiteX824" fmla="*/ 7800369 w 8229600"/>
              <a:gd name="connsiteY824" fmla="*/ 7246854 h 10285412"/>
              <a:gd name="connsiteX825" fmla="*/ 7541749 w 8229600"/>
              <a:gd name="connsiteY825" fmla="*/ 7240181 h 10285412"/>
              <a:gd name="connsiteX826" fmla="*/ 7550857 w 8229600"/>
              <a:gd name="connsiteY826" fmla="*/ 7246762 h 10285412"/>
              <a:gd name="connsiteX827" fmla="*/ 7544274 w 8229600"/>
              <a:gd name="connsiteY827" fmla="*/ 7255869 h 10285412"/>
              <a:gd name="connsiteX828" fmla="*/ 7535166 w 8229600"/>
              <a:gd name="connsiteY828" fmla="*/ 7249287 h 10285412"/>
              <a:gd name="connsiteX829" fmla="*/ 7541749 w 8229600"/>
              <a:gd name="connsiteY829" fmla="*/ 7240181 h 10285412"/>
              <a:gd name="connsiteX830" fmla="*/ 7515786 w 8229600"/>
              <a:gd name="connsiteY830" fmla="*/ 7218814 h 10285412"/>
              <a:gd name="connsiteX831" fmla="*/ 7500681 w 8229600"/>
              <a:gd name="connsiteY831" fmla="*/ 7224137 h 10285412"/>
              <a:gd name="connsiteX832" fmla="*/ 7499090 w 8229600"/>
              <a:gd name="connsiteY832" fmla="*/ 7227346 h 10285412"/>
              <a:gd name="connsiteX833" fmla="*/ 7507845 w 8229600"/>
              <a:gd name="connsiteY833" fmla="*/ 7229539 h 10285412"/>
              <a:gd name="connsiteX834" fmla="*/ 7501261 w 8229600"/>
              <a:gd name="connsiteY834" fmla="*/ 7238648 h 10285412"/>
              <a:gd name="connsiteX835" fmla="*/ 7494679 w 8229600"/>
              <a:gd name="connsiteY835" fmla="*/ 7247755 h 10285412"/>
              <a:gd name="connsiteX836" fmla="*/ 7490476 w 8229600"/>
              <a:gd name="connsiteY836" fmla="*/ 7244718 h 10285412"/>
              <a:gd name="connsiteX837" fmla="*/ 7478078 w 8229600"/>
              <a:gd name="connsiteY837" fmla="*/ 7269720 h 10285412"/>
              <a:gd name="connsiteX838" fmla="*/ 7472693 w 8229600"/>
              <a:gd name="connsiteY838" fmla="*/ 7319686 h 10285412"/>
              <a:gd name="connsiteX839" fmla="*/ 7477764 w 8229600"/>
              <a:gd name="connsiteY839" fmla="*/ 7342978 h 10285412"/>
              <a:gd name="connsiteX840" fmla="*/ 7475577 w 8229600"/>
              <a:gd name="connsiteY840" fmla="*/ 7351570 h 10285412"/>
              <a:gd name="connsiteX841" fmla="*/ 7487554 w 8229600"/>
              <a:gd name="connsiteY841" fmla="*/ 7353531 h 10285412"/>
              <a:gd name="connsiteX842" fmla="*/ 7491611 w 8229600"/>
              <a:gd name="connsiteY842" fmla="*/ 7328731 h 10285412"/>
              <a:gd name="connsiteX843" fmla="*/ 7495671 w 8229600"/>
              <a:gd name="connsiteY843" fmla="*/ 7303935 h 10285412"/>
              <a:gd name="connsiteX844" fmla="*/ 7517942 w 8229600"/>
              <a:gd name="connsiteY844" fmla="*/ 7292301 h 10285412"/>
              <a:gd name="connsiteX845" fmla="*/ 7514651 w 8229600"/>
              <a:gd name="connsiteY845" fmla="*/ 7296856 h 10285412"/>
              <a:gd name="connsiteX846" fmla="*/ 7504777 w 8229600"/>
              <a:gd name="connsiteY846" fmla="*/ 7310516 h 10285412"/>
              <a:gd name="connsiteX847" fmla="*/ 7505272 w 8229600"/>
              <a:gd name="connsiteY847" fmla="*/ 7338606 h 10285412"/>
              <a:gd name="connsiteX848" fmla="*/ 7513220 w 8229600"/>
              <a:gd name="connsiteY848" fmla="*/ 7344350 h 10285412"/>
              <a:gd name="connsiteX849" fmla="*/ 7544260 w 8229600"/>
              <a:gd name="connsiteY849" fmla="*/ 7312233 h 10285412"/>
              <a:gd name="connsiteX850" fmla="*/ 7555719 w 8229600"/>
              <a:gd name="connsiteY850" fmla="*/ 7252814 h 10285412"/>
              <a:gd name="connsiteX851" fmla="*/ 7547608 w 8229600"/>
              <a:gd name="connsiteY851" fmla="*/ 7234249 h 10285412"/>
              <a:gd name="connsiteX852" fmla="*/ 7533427 w 8229600"/>
              <a:gd name="connsiteY852" fmla="*/ 7225138 h 10285412"/>
              <a:gd name="connsiteX853" fmla="*/ 7515786 w 8229600"/>
              <a:gd name="connsiteY853" fmla="*/ 7218814 h 10285412"/>
              <a:gd name="connsiteX854" fmla="*/ 7961960 w 8229600"/>
              <a:gd name="connsiteY854" fmla="*/ 7200728 h 10285412"/>
              <a:gd name="connsiteX855" fmla="*/ 7963855 w 8229600"/>
              <a:gd name="connsiteY855" fmla="*/ 7212497 h 10285412"/>
              <a:gd name="connsiteX856" fmla="*/ 7971540 w 8229600"/>
              <a:gd name="connsiteY856" fmla="*/ 7218053 h 10285412"/>
              <a:gd name="connsiteX857" fmla="*/ 7964407 w 8229600"/>
              <a:gd name="connsiteY857" fmla="*/ 7268731 h 10285412"/>
              <a:gd name="connsiteX858" fmla="*/ 7963630 w 8229600"/>
              <a:gd name="connsiteY858" fmla="*/ 7285466 h 10285412"/>
              <a:gd name="connsiteX859" fmla="*/ 7949652 w 8229600"/>
              <a:gd name="connsiteY859" fmla="*/ 7299290 h 10285412"/>
              <a:gd name="connsiteX860" fmla="*/ 7929407 w 8229600"/>
              <a:gd name="connsiteY860" fmla="*/ 7298523 h 10285412"/>
              <a:gd name="connsiteX861" fmla="*/ 7949157 w 8229600"/>
              <a:gd name="connsiteY861" fmla="*/ 7271199 h 10285412"/>
              <a:gd name="connsiteX862" fmla="*/ 7962319 w 8229600"/>
              <a:gd name="connsiteY862" fmla="*/ 7252985 h 10285412"/>
              <a:gd name="connsiteX863" fmla="*/ 7946632 w 8229600"/>
              <a:gd name="connsiteY863" fmla="*/ 7255510 h 10285412"/>
              <a:gd name="connsiteX864" fmla="*/ 7934998 w 8229600"/>
              <a:gd name="connsiteY864" fmla="*/ 7233237 h 10285412"/>
              <a:gd name="connsiteX865" fmla="*/ 7948163 w 8229600"/>
              <a:gd name="connsiteY865" fmla="*/ 7215022 h 10285412"/>
              <a:gd name="connsiteX866" fmla="*/ 7961960 w 8229600"/>
              <a:gd name="connsiteY866" fmla="*/ 7200728 h 10285412"/>
              <a:gd name="connsiteX867" fmla="*/ 7771557 w 8229600"/>
              <a:gd name="connsiteY867" fmla="*/ 7142835 h 10285412"/>
              <a:gd name="connsiteX868" fmla="*/ 7772819 w 8229600"/>
              <a:gd name="connsiteY868" fmla="*/ 7150682 h 10285412"/>
              <a:gd name="connsiteX869" fmla="*/ 7760423 w 8229600"/>
              <a:gd name="connsiteY869" fmla="*/ 7148652 h 10285412"/>
              <a:gd name="connsiteX870" fmla="*/ 7771557 w 8229600"/>
              <a:gd name="connsiteY870" fmla="*/ 7142835 h 10285412"/>
              <a:gd name="connsiteX871" fmla="*/ 7710826 w 8229600"/>
              <a:gd name="connsiteY871" fmla="*/ 7140538 h 10285412"/>
              <a:gd name="connsiteX872" fmla="*/ 7738148 w 8229600"/>
              <a:gd name="connsiteY872" fmla="*/ 7160286 h 10285412"/>
              <a:gd name="connsiteX873" fmla="*/ 7749967 w 8229600"/>
              <a:gd name="connsiteY873" fmla="*/ 7166766 h 10285412"/>
              <a:gd name="connsiteX874" fmla="*/ 7753517 w 8229600"/>
              <a:gd name="connsiteY874" fmla="*/ 7152817 h 10285412"/>
              <a:gd name="connsiteX875" fmla="*/ 7764826 w 8229600"/>
              <a:gd name="connsiteY875" fmla="*/ 7153403 h 10285412"/>
              <a:gd name="connsiteX876" fmla="*/ 7767698 w 8229600"/>
              <a:gd name="connsiteY876" fmla="*/ 7161927 h 10285412"/>
              <a:gd name="connsiteX877" fmla="*/ 7766515 w 8229600"/>
              <a:gd name="connsiteY877" fmla="*/ 7163770 h 10285412"/>
              <a:gd name="connsiteX878" fmla="*/ 7770791 w 8229600"/>
              <a:gd name="connsiteY878" fmla="*/ 7163081 h 10285412"/>
              <a:gd name="connsiteX879" fmla="*/ 7778636 w 8229600"/>
              <a:gd name="connsiteY879" fmla="*/ 7161819 h 10285412"/>
              <a:gd name="connsiteX880" fmla="*/ 7774579 w 8229600"/>
              <a:gd name="connsiteY880" fmla="*/ 7186618 h 10285412"/>
              <a:gd name="connsiteX881" fmla="*/ 7770522 w 8229600"/>
              <a:gd name="connsiteY881" fmla="*/ 7211414 h 10285412"/>
              <a:gd name="connsiteX882" fmla="*/ 7773046 w 8229600"/>
              <a:gd name="connsiteY882" fmla="*/ 7227104 h 10285412"/>
              <a:gd name="connsiteX883" fmla="*/ 7766080 w 8229600"/>
              <a:gd name="connsiteY883" fmla="*/ 7246334 h 10285412"/>
              <a:gd name="connsiteX884" fmla="*/ 7753298 w 8229600"/>
              <a:gd name="connsiteY884" fmla="*/ 7254427 h 10285412"/>
              <a:gd name="connsiteX885" fmla="*/ 7719391 w 8229600"/>
              <a:gd name="connsiteY885" fmla="*/ 7243787 h 10285412"/>
              <a:gd name="connsiteX886" fmla="*/ 7701177 w 8229600"/>
              <a:gd name="connsiteY886" fmla="*/ 7230621 h 10285412"/>
              <a:gd name="connsiteX887" fmla="*/ 7690040 w 8229600"/>
              <a:gd name="connsiteY887" fmla="*/ 7236438 h 10285412"/>
              <a:gd name="connsiteX888" fmla="*/ 7695360 w 8229600"/>
              <a:gd name="connsiteY888" fmla="*/ 7219486 h 10285412"/>
              <a:gd name="connsiteX889" fmla="*/ 7696128 w 8229600"/>
              <a:gd name="connsiteY889" fmla="*/ 7199241 h 10285412"/>
              <a:gd name="connsiteX890" fmla="*/ 7709293 w 8229600"/>
              <a:gd name="connsiteY890" fmla="*/ 7181027 h 10285412"/>
              <a:gd name="connsiteX891" fmla="*/ 7715874 w 8229600"/>
              <a:gd name="connsiteY891" fmla="*/ 7171918 h 10285412"/>
              <a:gd name="connsiteX892" fmla="*/ 7713349 w 8229600"/>
              <a:gd name="connsiteY892" fmla="*/ 7156228 h 10285412"/>
              <a:gd name="connsiteX893" fmla="*/ 7798925 w 8229600"/>
              <a:gd name="connsiteY893" fmla="*/ 7037830 h 10285412"/>
              <a:gd name="connsiteX894" fmla="*/ 7810557 w 8229600"/>
              <a:gd name="connsiteY894" fmla="*/ 7060103 h 10285412"/>
              <a:gd name="connsiteX895" fmla="*/ 7810489 w 8229600"/>
              <a:gd name="connsiteY895" fmla="*/ 7072187 h 10285412"/>
              <a:gd name="connsiteX896" fmla="*/ 7805237 w 8229600"/>
              <a:gd name="connsiteY896" fmla="*/ 7077057 h 10285412"/>
              <a:gd name="connsiteX897" fmla="*/ 7794869 w 8229600"/>
              <a:gd name="connsiteY897" fmla="*/ 7062628 h 10285412"/>
              <a:gd name="connsiteX898" fmla="*/ 7684577 w 8229600"/>
              <a:gd name="connsiteY898" fmla="*/ 6948257 h 10285412"/>
              <a:gd name="connsiteX899" fmla="*/ 7681884 w 8229600"/>
              <a:gd name="connsiteY899" fmla="*/ 6973240 h 10285412"/>
              <a:gd name="connsiteX900" fmla="*/ 7683918 w 8229600"/>
              <a:gd name="connsiteY900" fmla="*/ 7001259 h 10285412"/>
              <a:gd name="connsiteX901" fmla="*/ 7685954 w 8229600"/>
              <a:gd name="connsiteY901" fmla="*/ 7029280 h 10285412"/>
              <a:gd name="connsiteX902" fmla="*/ 7704864 w 8229600"/>
              <a:gd name="connsiteY902" fmla="*/ 7041427 h 10285412"/>
              <a:gd name="connsiteX903" fmla="*/ 7711776 w 8229600"/>
              <a:gd name="connsiteY903" fmla="*/ 7020978 h 10285412"/>
              <a:gd name="connsiteX904" fmla="*/ 7709855 w 8229600"/>
              <a:gd name="connsiteY904" fmla="*/ 7021983 h 10285412"/>
              <a:gd name="connsiteX905" fmla="*/ 7706316 w 8229600"/>
              <a:gd name="connsiteY905" fmla="*/ 7012490 h 10285412"/>
              <a:gd name="connsiteX906" fmla="*/ 7712899 w 8229600"/>
              <a:gd name="connsiteY906" fmla="*/ 7003381 h 10285412"/>
              <a:gd name="connsiteX907" fmla="*/ 7713938 w 8229600"/>
              <a:gd name="connsiteY907" fmla="*/ 7004133 h 10285412"/>
              <a:gd name="connsiteX908" fmla="*/ 7716321 w 8229600"/>
              <a:gd name="connsiteY908" fmla="*/ 6982007 h 10285412"/>
              <a:gd name="connsiteX909" fmla="*/ 7711078 w 8229600"/>
              <a:gd name="connsiteY909" fmla="*/ 6948585 h 10285412"/>
              <a:gd name="connsiteX910" fmla="*/ 7684577 w 8229600"/>
              <a:gd name="connsiteY910" fmla="*/ 6948257 h 10285412"/>
              <a:gd name="connsiteX911" fmla="*/ 7943204 w 8229600"/>
              <a:gd name="connsiteY911" fmla="*/ 6934128 h 10285412"/>
              <a:gd name="connsiteX912" fmla="*/ 7936621 w 8229600"/>
              <a:gd name="connsiteY912" fmla="*/ 6943236 h 10285412"/>
              <a:gd name="connsiteX913" fmla="*/ 7927515 w 8229600"/>
              <a:gd name="connsiteY913" fmla="*/ 6936655 h 10285412"/>
              <a:gd name="connsiteX914" fmla="*/ 7943204 w 8229600"/>
              <a:gd name="connsiteY914" fmla="*/ 6934128 h 10285412"/>
              <a:gd name="connsiteX915" fmla="*/ 7658840 w 8229600"/>
              <a:gd name="connsiteY915" fmla="*/ 6742465 h 10285412"/>
              <a:gd name="connsiteX916" fmla="*/ 7656810 w 8229600"/>
              <a:gd name="connsiteY916" fmla="*/ 6754864 h 10285412"/>
              <a:gd name="connsiteX917" fmla="*/ 7645674 w 8229600"/>
              <a:gd name="connsiteY917" fmla="*/ 6760678 h 10285412"/>
              <a:gd name="connsiteX918" fmla="*/ 7647701 w 8229600"/>
              <a:gd name="connsiteY918" fmla="*/ 6748280 h 10285412"/>
              <a:gd name="connsiteX919" fmla="*/ 7658840 w 8229600"/>
              <a:gd name="connsiteY919" fmla="*/ 6742465 h 10285412"/>
              <a:gd name="connsiteX920" fmla="*/ 7793146 w 8229600"/>
              <a:gd name="connsiteY920" fmla="*/ 6550531 h 10285412"/>
              <a:gd name="connsiteX921" fmla="*/ 7802599 w 8229600"/>
              <a:gd name="connsiteY921" fmla="*/ 6556603 h 10285412"/>
              <a:gd name="connsiteX922" fmla="*/ 7787072 w 8229600"/>
              <a:gd name="connsiteY922" fmla="*/ 6559986 h 10285412"/>
              <a:gd name="connsiteX923" fmla="*/ 7777617 w 8229600"/>
              <a:gd name="connsiteY923" fmla="*/ 6553912 h 10285412"/>
              <a:gd name="connsiteX924" fmla="*/ 7793146 w 8229600"/>
              <a:gd name="connsiteY924" fmla="*/ 6550531 h 10285412"/>
              <a:gd name="connsiteX925" fmla="*/ 7816824 w 8229600"/>
              <a:gd name="connsiteY925" fmla="*/ 6523880 h 10285412"/>
              <a:gd name="connsiteX926" fmla="*/ 7814795 w 8229600"/>
              <a:gd name="connsiteY926" fmla="*/ 6536281 h 10285412"/>
              <a:gd name="connsiteX927" fmla="*/ 7808981 w 8229600"/>
              <a:gd name="connsiteY927" fmla="*/ 6525146 h 10285412"/>
              <a:gd name="connsiteX928" fmla="*/ 7816824 w 8229600"/>
              <a:gd name="connsiteY928" fmla="*/ 6523880 h 10285412"/>
              <a:gd name="connsiteX929" fmla="*/ 8081530 w 8229600"/>
              <a:gd name="connsiteY929" fmla="*/ 6493358 h 10285412"/>
              <a:gd name="connsiteX930" fmla="*/ 8090637 w 8229600"/>
              <a:gd name="connsiteY930" fmla="*/ 6499940 h 10285412"/>
              <a:gd name="connsiteX931" fmla="*/ 8082026 w 8229600"/>
              <a:gd name="connsiteY931" fmla="*/ 6521447 h 10285412"/>
              <a:gd name="connsiteX932" fmla="*/ 8078227 w 8229600"/>
              <a:gd name="connsiteY932" fmla="*/ 6529099 h 10285412"/>
              <a:gd name="connsiteX933" fmla="*/ 8070889 w 8229600"/>
              <a:gd name="connsiteY933" fmla="*/ 6527264 h 10285412"/>
              <a:gd name="connsiteX934" fmla="*/ 8069627 w 8229600"/>
              <a:gd name="connsiteY934" fmla="*/ 6519419 h 10285412"/>
              <a:gd name="connsiteX935" fmla="*/ 8068364 w 8229600"/>
              <a:gd name="connsiteY935" fmla="*/ 6511574 h 10285412"/>
              <a:gd name="connsiteX936" fmla="*/ 7885672 w 8229600"/>
              <a:gd name="connsiteY936" fmla="*/ 6476586 h 10285412"/>
              <a:gd name="connsiteX937" fmla="*/ 7915519 w 8229600"/>
              <a:gd name="connsiteY937" fmla="*/ 6512024 h 10285412"/>
              <a:gd name="connsiteX938" fmla="*/ 7886663 w 8229600"/>
              <a:gd name="connsiteY938" fmla="*/ 6532761 h 10285412"/>
              <a:gd name="connsiteX939" fmla="*/ 7867682 w 8229600"/>
              <a:gd name="connsiteY939" fmla="*/ 6539842 h 10285412"/>
              <a:gd name="connsiteX940" fmla="*/ 7855283 w 8229600"/>
              <a:gd name="connsiteY940" fmla="*/ 6537813 h 10285412"/>
              <a:gd name="connsiteX941" fmla="*/ 7861865 w 8229600"/>
              <a:gd name="connsiteY941" fmla="*/ 6528707 h 10285412"/>
              <a:gd name="connsiteX942" fmla="*/ 7852758 w 8229600"/>
              <a:gd name="connsiteY942" fmla="*/ 6522124 h 10285412"/>
              <a:gd name="connsiteX943" fmla="*/ 7827962 w 8229600"/>
              <a:gd name="connsiteY943" fmla="*/ 6518065 h 10285412"/>
              <a:gd name="connsiteX944" fmla="*/ 7818852 w 8229600"/>
              <a:gd name="connsiteY944" fmla="*/ 6511481 h 10285412"/>
              <a:gd name="connsiteX945" fmla="*/ 7834543 w 8229600"/>
              <a:gd name="connsiteY945" fmla="*/ 6508957 h 10285412"/>
              <a:gd name="connsiteX946" fmla="*/ 7841125 w 8229600"/>
              <a:gd name="connsiteY946" fmla="*/ 6499850 h 10285412"/>
              <a:gd name="connsiteX947" fmla="*/ 7856815 w 8229600"/>
              <a:gd name="connsiteY947" fmla="*/ 6497325 h 10285412"/>
              <a:gd name="connsiteX948" fmla="*/ 7863398 w 8229600"/>
              <a:gd name="connsiteY948" fmla="*/ 6488219 h 10285412"/>
              <a:gd name="connsiteX949" fmla="*/ 7869981 w 8229600"/>
              <a:gd name="connsiteY949" fmla="*/ 6479110 h 10285412"/>
              <a:gd name="connsiteX950" fmla="*/ 7879090 w 8229600"/>
              <a:gd name="connsiteY950" fmla="*/ 6485694 h 10285412"/>
              <a:gd name="connsiteX951" fmla="*/ 7986171 w 8229600"/>
              <a:gd name="connsiteY951" fmla="*/ 6375906 h 10285412"/>
              <a:gd name="connsiteX952" fmla="*/ 7998569 w 8229600"/>
              <a:gd name="connsiteY952" fmla="*/ 6377934 h 10285412"/>
              <a:gd name="connsiteX953" fmla="*/ 7987432 w 8229600"/>
              <a:gd name="connsiteY953" fmla="*/ 6383751 h 10285412"/>
              <a:gd name="connsiteX954" fmla="*/ 7986171 w 8229600"/>
              <a:gd name="connsiteY954" fmla="*/ 6375906 h 10285412"/>
              <a:gd name="connsiteX955" fmla="*/ 8124092 w 8229600"/>
              <a:gd name="connsiteY955" fmla="*/ 6357735 h 10285412"/>
              <a:gd name="connsiteX956" fmla="*/ 8129909 w 8229600"/>
              <a:gd name="connsiteY956" fmla="*/ 6368873 h 10285412"/>
              <a:gd name="connsiteX957" fmla="*/ 8117510 w 8229600"/>
              <a:gd name="connsiteY957" fmla="*/ 6366842 h 10285412"/>
              <a:gd name="connsiteX958" fmla="*/ 8120802 w 8229600"/>
              <a:gd name="connsiteY958" fmla="*/ 6362288 h 10285412"/>
              <a:gd name="connsiteX959" fmla="*/ 8124092 w 8229600"/>
              <a:gd name="connsiteY959" fmla="*/ 6357735 h 10285412"/>
              <a:gd name="connsiteX960" fmla="*/ 7901452 w 8229600"/>
              <a:gd name="connsiteY960" fmla="*/ 6224549 h 10285412"/>
              <a:gd name="connsiteX961" fmla="*/ 7903977 w 8229600"/>
              <a:gd name="connsiteY961" fmla="*/ 6240240 h 10285412"/>
              <a:gd name="connsiteX962" fmla="*/ 7913084 w 8229600"/>
              <a:gd name="connsiteY962" fmla="*/ 6246824 h 10285412"/>
              <a:gd name="connsiteX963" fmla="*/ 7888288 w 8229600"/>
              <a:gd name="connsiteY963" fmla="*/ 6242763 h 10285412"/>
              <a:gd name="connsiteX964" fmla="*/ 7885760 w 8229600"/>
              <a:gd name="connsiteY964" fmla="*/ 6227074 h 10285412"/>
              <a:gd name="connsiteX965" fmla="*/ 7901452 w 8229600"/>
              <a:gd name="connsiteY965" fmla="*/ 6224549 h 10285412"/>
              <a:gd name="connsiteX966" fmla="*/ 7585013 w 8229600"/>
              <a:gd name="connsiteY966" fmla="*/ 6191056 h 10285412"/>
              <a:gd name="connsiteX967" fmla="*/ 7580839 w 8229600"/>
              <a:gd name="connsiteY967" fmla="*/ 6207733 h 10285412"/>
              <a:gd name="connsiteX968" fmla="*/ 7555272 w 8229600"/>
              <a:gd name="connsiteY968" fmla="*/ 6223918 h 10285412"/>
              <a:gd name="connsiteX969" fmla="*/ 7545695 w 8229600"/>
              <a:gd name="connsiteY969" fmla="*/ 6220082 h 10285412"/>
              <a:gd name="connsiteX970" fmla="*/ 7544564 w 8229600"/>
              <a:gd name="connsiteY970" fmla="*/ 6230575 h 10285412"/>
              <a:gd name="connsiteX971" fmla="*/ 7540526 w 8229600"/>
              <a:gd name="connsiteY971" fmla="*/ 6268049 h 10285412"/>
              <a:gd name="connsiteX972" fmla="*/ 7542560 w 8229600"/>
              <a:gd name="connsiteY972" fmla="*/ 6296069 h 10285412"/>
              <a:gd name="connsiteX973" fmla="*/ 7586453 w 8229600"/>
              <a:gd name="connsiteY973" fmla="*/ 6310909 h 10285412"/>
              <a:gd name="connsiteX974" fmla="*/ 7600291 w 8229600"/>
              <a:gd name="connsiteY974" fmla="*/ 6299764 h 10285412"/>
              <a:gd name="connsiteX975" fmla="*/ 7614128 w 8229600"/>
              <a:gd name="connsiteY975" fmla="*/ 6288618 h 10285412"/>
              <a:gd name="connsiteX976" fmla="*/ 7607367 w 8229600"/>
              <a:gd name="connsiteY976" fmla="*/ 6257562 h 10285412"/>
              <a:gd name="connsiteX977" fmla="*/ 7603984 w 8229600"/>
              <a:gd name="connsiteY977" fmla="*/ 6242032 h 10285412"/>
              <a:gd name="connsiteX978" fmla="*/ 7738980 w 8229600"/>
              <a:gd name="connsiteY978" fmla="*/ 6115050 h 10285412"/>
              <a:gd name="connsiteX979" fmla="*/ 7747088 w 8229600"/>
              <a:gd name="connsiteY979" fmla="*/ 6133614 h 10285412"/>
              <a:gd name="connsiteX980" fmla="*/ 7752505 w 8229600"/>
              <a:gd name="connsiteY980" fmla="*/ 6177162 h 10285412"/>
              <a:gd name="connsiteX981" fmla="*/ 7791013 w 8229600"/>
              <a:gd name="connsiteY981" fmla="*/ 6241969 h 10285412"/>
              <a:gd name="connsiteX982" fmla="*/ 7803849 w 8229600"/>
              <a:gd name="connsiteY982" fmla="*/ 6263571 h 10285412"/>
              <a:gd name="connsiteX983" fmla="*/ 7805227 w 8229600"/>
              <a:gd name="connsiteY983" fmla="*/ 6344594 h 10285412"/>
              <a:gd name="connsiteX984" fmla="*/ 7808609 w 8229600"/>
              <a:gd name="connsiteY984" fmla="*/ 6360121 h 10285412"/>
              <a:gd name="connsiteX985" fmla="*/ 7843564 w 8229600"/>
              <a:gd name="connsiteY985" fmla="*/ 6399269 h 10285412"/>
              <a:gd name="connsiteX986" fmla="*/ 7836136 w 8229600"/>
              <a:gd name="connsiteY986" fmla="*/ 6437793 h 10285412"/>
              <a:gd name="connsiteX987" fmla="*/ 7838871 w 8229600"/>
              <a:gd name="connsiteY987" fmla="*/ 6435828 h 10285412"/>
              <a:gd name="connsiteX988" fmla="*/ 7846717 w 8229600"/>
              <a:gd name="connsiteY988" fmla="*/ 6434565 h 10285412"/>
              <a:gd name="connsiteX989" fmla="*/ 7862407 w 8229600"/>
              <a:gd name="connsiteY989" fmla="*/ 6432037 h 10285412"/>
              <a:gd name="connsiteX990" fmla="*/ 7877330 w 8229600"/>
              <a:gd name="connsiteY990" fmla="*/ 6449759 h 10285412"/>
              <a:gd name="connsiteX991" fmla="*/ 7879417 w 8229600"/>
              <a:gd name="connsiteY991" fmla="*/ 6456465 h 10285412"/>
              <a:gd name="connsiteX992" fmla="*/ 7874038 w 8229600"/>
              <a:gd name="connsiteY992" fmla="*/ 6454313 h 10285412"/>
              <a:gd name="connsiteX993" fmla="*/ 7867457 w 8229600"/>
              <a:gd name="connsiteY993" fmla="*/ 6463419 h 10285412"/>
              <a:gd name="connsiteX994" fmla="*/ 7851766 w 8229600"/>
              <a:gd name="connsiteY994" fmla="*/ 6465946 h 10285412"/>
              <a:gd name="connsiteX995" fmla="*/ 7836074 w 8229600"/>
              <a:gd name="connsiteY995" fmla="*/ 6468471 h 10285412"/>
              <a:gd name="connsiteX996" fmla="*/ 7826968 w 8229600"/>
              <a:gd name="connsiteY996" fmla="*/ 6461890 h 10285412"/>
              <a:gd name="connsiteX997" fmla="*/ 7824514 w 8229600"/>
              <a:gd name="connsiteY997" fmla="*/ 6460114 h 10285412"/>
              <a:gd name="connsiteX998" fmla="*/ 7822823 w 8229600"/>
              <a:gd name="connsiteY998" fmla="*/ 6462746 h 10285412"/>
              <a:gd name="connsiteX999" fmla="*/ 7810332 w 8229600"/>
              <a:gd name="connsiteY999" fmla="*/ 6461399 h 10285412"/>
              <a:gd name="connsiteX1000" fmla="*/ 7810675 w 8229600"/>
              <a:gd name="connsiteY1000" fmla="*/ 6481656 h 10285412"/>
              <a:gd name="connsiteX1001" fmla="*/ 7810390 w 8229600"/>
              <a:gd name="connsiteY1001" fmla="*/ 6481885 h 10285412"/>
              <a:gd name="connsiteX1002" fmla="*/ 7813804 w 8229600"/>
              <a:gd name="connsiteY1002" fmla="*/ 6480102 h 10285412"/>
              <a:gd name="connsiteX1003" fmla="*/ 7815065 w 8229600"/>
              <a:gd name="connsiteY1003" fmla="*/ 6487948 h 10285412"/>
              <a:gd name="connsiteX1004" fmla="*/ 7816328 w 8229600"/>
              <a:gd name="connsiteY1004" fmla="*/ 6495793 h 10285412"/>
              <a:gd name="connsiteX1005" fmla="*/ 7797042 w 8229600"/>
              <a:gd name="connsiteY1005" fmla="*/ 6492636 h 10285412"/>
              <a:gd name="connsiteX1006" fmla="*/ 7783001 w 8229600"/>
              <a:gd name="connsiteY1006" fmla="*/ 6503947 h 10285412"/>
              <a:gd name="connsiteX1007" fmla="*/ 7764781 w 8229600"/>
              <a:gd name="connsiteY1007" fmla="*/ 6532310 h 10285412"/>
              <a:gd name="connsiteX1008" fmla="*/ 7771199 w 8229600"/>
              <a:gd name="connsiteY1008" fmla="*/ 6543112 h 10285412"/>
              <a:gd name="connsiteX1009" fmla="*/ 7768162 w 8229600"/>
              <a:gd name="connsiteY1009" fmla="*/ 6547838 h 10285412"/>
              <a:gd name="connsiteX1010" fmla="*/ 7784379 w 8229600"/>
              <a:gd name="connsiteY1010" fmla="*/ 6584968 h 10285412"/>
              <a:gd name="connsiteX1011" fmla="*/ 7794524 w 8229600"/>
              <a:gd name="connsiteY1011" fmla="*/ 6631554 h 10285412"/>
              <a:gd name="connsiteX1012" fmla="*/ 7802160 w 8229600"/>
              <a:gd name="connsiteY1012" fmla="*/ 6666614 h 10285412"/>
              <a:gd name="connsiteX1013" fmla="*/ 7803614 w 8229600"/>
              <a:gd name="connsiteY1013" fmla="*/ 6666853 h 10285412"/>
              <a:gd name="connsiteX1014" fmla="*/ 7802353 w 8229600"/>
              <a:gd name="connsiteY1014" fmla="*/ 6667511 h 10285412"/>
              <a:gd name="connsiteX1015" fmla="*/ 7804668 w 8229600"/>
              <a:gd name="connsiteY1015" fmla="*/ 6678138 h 10285412"/>
              <a:gd name="connsiteX1016" fmla="*/ 7809739 w 8229600"/>
              <a:gd name="connsiteY1016" fmla="*/ 6701432 h 10285412"/>
              <a:gd name="connsiteX1017" fmla="*/ 7795902 w 8229600"/>
              <a:gd name="connsiteY1017" fmla="*/ 6712576 h 10285412"/>
              <a:gd name="connsiteX1018" fmla="*/ 7767537 w 8229600"/>
              <a:gd name="connsiteY1018" fmla="*/ 6694357 h 10285412"/>
              <a:gd name="connsiteX1019" fmla="*/ 7743900 w 8229600"/>
              <a:gd name="connsiteY1019" fmla="*/ 6679172 h 10285412"/>
              <a:gd name="connsiteX1020" fmla="*/ 7710809 w 8229600"/>
              <a:gd name="connsiteY1020" fmla="*/ 6657916 h 10285412"/>
              <a:gd name="connsiteX1021" fmla="*/ 7688518 w 8229600"/>
              <a:gd name="connsiteY1021" fmla="*/ 6630238 h 10285412"/>
              <a:gd name="connsiteX1022" fmla="*/ 7697283 w 8229600"/>
              <a:gd name="connsiteY1022" fmla="*/ 6595801 h 10285412"/>
              <a:gd name="connsiteX1023" fmla="*/ 7712811 w 8229600"/>
              <a:gd name="connsiteY1023" fmla="*/ 6592420 h 10285412"/>
              <a:gd name="connsiteX1024" fmla="*/ 7703357 w 8229600"/>
              <a:gd name="connsiteY1024" fmla="*/ 6586347 h 10285412"/>
              <a:gd name="connsiteX1025" fmla="*/ 7693213 w 8229600"/>
              <a:gd name="connsiteY1025" fmla="*/ 6539762 h 10285412"/>
              <a:gd name="connsiteX1026" fmla="*/ 7708742 w 8229600"/>
              <a:gd name="connsiteY1026" fmla="*/ 6536381 h 10285412"/>
              <a:gd name="connsiteX1027" fmla="*/ 7711777 w 8229600"/>
              <a:gd name="connsiteY1027" fmla="*/ 6531654 h 10285412"/>
              <a:gd name="connsiteX1028" fmla="*/ 7720888 w 8229600"/>
              <a:gd name="connsiteY1028" fmla="*/ 6517470 h 10285412"/>
              <a:gd name="connsiteX1029" fmla="*/ 7723580 w 8229600"/>
              <a:gd name="connsiteY1029" fmla="*/ 6492489 h 10285412"/>
              <a:gd name="connsiteX1030" fmla="*/ 7707707 w 8229600"/>
              <a:gd name="connsiteY1030" fmla="*/ 6475614 h 10285412"/>
              <a:gd name="connsiteX1031" fmla="*/ 7702635 w 8229600"/>
              <a:gd name="connsiteY1031" fmla="*/ 6452321 h 10285412"/>
              <a:gd name="connsiteX1032" fmla="*/ 7700601 w 8229600"/>
              <a:gd name="connsiteY1032" fmla="*/ 6424303 h 10285412"/>
              <a:gd name="connsiteX1033" fmla="*/ 7701602 w 8229600"/>
              <a:gd name="connsiteY1033" fmla="*/ 6391554 h 10285412"/>
              <a:gd name="connsiteX1034" fmla="*/ 7724205 w 8229600"/>
              <a:gd name="connsiteY1034" fmla="*/ 6345971 h 10285412"/>
              <a:gd name="connsiteX1035" fmla="*/ 7726896 w 8229600"/>
              <a:gd name="connsiteY1035" fmla="*/ 6320987 h 10285412"/>
              <a:gd name="connsiteX1036" fmla="*/ 7724861 w 8229600"/>
              <a:gd name="connsiteY1036" fmla="*/ 6292969 h 10285412"/>
              <a:gd name="connsiteX1037" fmla="*/ 7725519 w 8229600"/>
              <a:gd name="connsiteY1037" fmla="*/ 6239966 h 10285412"/>
              <a:gd name="connsiteX1038" fmla="*/ 7738980 w 8229600"/>
              <a:gd name="connsiteY1038" fmla="*/ 6115050 h 10285412"/>
              <a:gd name="connsiteX1039" fmla="*/ 7604578 w 8229600"/>
              <a:gd name="connsiteY1039" fmla="*/ 6002001 h 10285412"/>
              <a:gd name="connsiteX1040" fmla="*/ 7617414 w 8229600"/>
              <a:gd name="connsiteY1040" fmla="*/ 6023603 h 10285412"/>
              <a:gd name="connsiteX1041" fmla="*/ 7625522 w 8229600"/>
              <a:gd name="connsiteY1041" fmla="*/ 6042169 h 10285412"/>
              <a:gd name="connsiteX1042" fmla="*/ 7616068 w 8229600"/>
              <a:gd name="connsiteY1042" fmla="*/ 6036095 h 10285412"/>
              <a:gd name="connsiteX1043" fmla="*/ 7603232 w 8229600"/>
              <a:gd name="connsiteY1043" fmla="*/ 6014493 h 10285412"/>
              <a:gd name="connsiteX1044" fmla="*/ 7604578 w 8229600"/>
              <a:gd name="connsiteY1044" fmla="*/ 6002001 h 10285412"/>
              <a:gd name="connsiteX1045" fmla="*/ 7458952 w 8229600"/>
              <a:gd name="connsiteY1045" fmla="*/ 5893430 h 10285412"/>
              <a:gd name="connsiteX1046" fmla="*/ 7446883 w 8229600"/>
              <a:gd name="connsiteY1046" fmla="*/ 5894024 h 10285412"/>
              <a:gd name="connsiteX1047" fmla="*/ 7433044 w 8229600"/>
              <a:gd name="connsiteY1047" fmla="*/ 5905170 h 10285412"/>
              <a:gd name="connsiteX1048" fmla="*/ 7416172 w 8229600"/>
              <a:gd name="connsiteY1048" fmla="*/ 5921043 h 10285412"/>
              <a:gd name="connsiteX1049" fmla="*/ 7417517 w 8229600"/>
              <a:gd name="connsiteY1049" fmla="*/ 5908551 h 10285412"/>
              <a:gd name="connsiteX1050" fmla="*/ 7401989 w 8229600"/>
              <a:gd name="connsiteY1050" fmla="*/ 5911933 h 10285412"/>
              <a:gd name="connsiteX1051" fmla="*/ 7389843 w 8229600"/>
              <a:gd name="connsiteY1051" fmla="*/ 5930842 h 10285412"/>
              <a:gd name="connsiteX1052" fmla="*/ 7426315 w 8229600"/>
              <a:gd name="connsiteY1052" fmla="*/ 5967628 h 10285412"/>
              <a:gd name="connsiteX1053" fmla="*/ 7448605 w 8229600"/>
              <a:gd name="connsiteY1053" fmla="*/ 5995304 h 10285412"/>
              <a:gd name="connsiteX1054" fmla="*/ 7465480 w 8229600"/>
              <a:gd name="connsiteY1054" fmla="*/ 5979431 h 10285412"/>
              <a:gd name="connsiteX1055" fmla="*/ 7476281 w 8229600"/>
              <a:gd name="connsiteY1055" fmla="*/ 5973013 h 10285412"/>
              <a:gd name="connsiteX1056" fmla="*/ 7487081 w 8229600"/>
              <a:gd name="connsiteY1056" fmla="*/ 5966595 h 10285412"/>
              <a:gd name="connsiteX1057" fmla="*/ 7499229 w 8229600"/>
              <a:gd name="connsiteY1057" fmla="*/ 5947685 h 10285412"/>
              <a:gd name="connsiteX1058" fmla="*/ 7505302 w 8229600"/>
              <a:gd name="connsiteY1058" fmla="*/ 5938230 h 10285412"/>
              <a:gd name="connsiteX1059" fmla="*/ 7526905 w 8229600"/>
              <a:gd name="connsiteY1059" fmla="*/ 5925394 h 10285412"/>
              <a:gd name="connsiteX1060" fmla="*/ 7479630 w 8229600"/>
              <a:gd name="connsiteY1060" fmla="*/ 5895027 h 10285412"/>
              <a:gd name="connsiteX1061" fmla="*/ 7458952 w 8229600"/>
              <a:gd name="connsiteY1061" fmla="*/ 5893430 h 10285412"/>
              <a:gd name="connsiteX1062" fmla="*/ 7706238 w 8229600"/>
              <a:gd name="connsiteY1062" fmla="*/ 5885326 h 10285412"/>
              <a:gd name="connsiteX1063" fmla="*/ 7722698 w 8229600"/>
              <a:gd name="connsiteY1063" fmla="*/ 5890891 h 10285412"/>
              <a:gd name="connsiteX1064" fmla="*/ 7747682 w 8229600"/>
              <a:gd name="connsiteY1064" fmla="*/ 5893585 h 10285412"/>
              <a:gd name="connsiteX1065" fmla="*/ 7760518 w 8229600"/>
              <a:gd name="connsiteY1065" fmla="*/ 5915185 h 10285412"/>
              <a:gd name="connsiteX1066" fmla="*/ 7794955 w 8229600"/>
              <a:gd name="connsiteY1066" fmla="*/ 5923952 h 10285412"/>
              <a:gd name="connsiteX1067" fmla="*/ 7808884 w 8229600"/>
              <a:gd name="connsiteY1067" fmla="*/ 5929559 h 10285412"/>
              <a:gd name="connsiteX1068" fmla="*/ 7811172 w 8229600"/>
              <a:gd name="connsiteY1068" fmla="*/ 5961081 h 10285412"/>
              <a:gd name="connsiteX1069" fmla="*/ 7776735 w 8229600"/>
              <a:gd name="connsiteY1069" fmla="*/ 5952316 h 10285412"/>
              <a:gd name="connsiteX1070" fmla="*/ 7723388 w 8229600"/>
              <a:gd name="connsiteY1070" fmla="*/ 5931403 h 10285412"/>
              <a:gd name="connsiteX1071" fmla="*/ 7749059 w 8229600"/>
              <a:gd name="connsiteY1071" fmla="*/ 5974606 h 10285412"/>
              <a:gd name="connsiteX1072" fmla="*/ 7736912 w 8229600"/>
              <a:gd name="connsiteY1072" fmla="*/ 5993516 h 10285412"/>
              <a:gd name="connsiteX1073" fmla="*/ 7718003 w 8229600"/>
              <a:gd name="connsiteY1073" fmla="*/ 5981370 h 10285412"/>
              <a:gd name="connsiteX1074" fmla="*/ 7693020 w 8229600"/>
              <a:gd name="connsiteY1074" fmla="*/ 5978676 h 10285412"/>
              <a:gd name="connsiteX1075" fmla="*/ 7658583 w 8229600"/>
              <a:gd name="connsiteY1075" fmla="*/ 5969911 h 10285412"/>
              <a:gd name="connsiteX1076" fmla="*/ 7643054 w 8229600"/>
              <a:gd name="connsiteY1076" fmla="*/ 5973292 h 10285412"/>
              <a:gd name="connsiteX1077" fmla="*/ 7639673 w 8229600"/>
              <a:gd name="connsiteY1077" fmla="*/ 5957765 h 10285412"/>
              <a:gd name="connsiteX1078" fmla="*/ 7648438 w 8229600"/>
              <a:gd name="connsiteY1078" fmla="*/ 5923328 h 10285412"/>
              <a:gd name="connsiteX1079" fmla="*/ 7667003 w 8229600"/>
              <a:gd name="connsiteY1079" fmla="*/ 5915219 h 10285412"/>
              <a:gd name="connsiteX1080" fmla="*/ 7685913 w 8229600"/>
              <a:gd name="connsiteY1080" fmla="*/ 5927366 h 10285412"/>
              <a:gd name="connsiteX1081" fmla="*/ 7698403 w 8229600"/>
              <a:gd name="connsiteY1081" fmla="*/ 5928712 h 10285412"/>
              <a:gd name="connsiteX1082" fmla="*/ 7695024 w 8229600"/>
              <a:gd name="connsiteY1082" fmla="*/ 5913183 h 10285412"/>
              <a:gd name="connsiteX1083" fmla="*/ 7694678 w 8229600"/>
              <a:gd name="connsiteY1083" fmla="*/ 5892926 h 10285412"/>
              <a:gd name="connsiteX1084" fmla="*/ 7706238 w 8229600"/>
              <a:gd name="connsiteY1084" fmla="*/ 5885326 h 10285412"/>
              <a:gd name="connsiteX1085" fmla="*/ 7289118 w 8229600"/>
              <a:gd name="connsiteY1085" fmla="*/ 5827742 h 10285412"/>
              <a:gd name="connsiteX1086" fmla="*/ 7282115 w 8229600"/>
              <a:gd name="connsiteY1086" fmla="*/ 5828251 h 10285412"/>
              <a:gd name="connsiteX1087" fmla="*/ 7273003 w 8229600"/>
              <a:gd name="connsiteY1087" fmla="*/ 5842434 h 10285412"/>
              <a:gd name="connsiteX1088" fmla="*/ 7307440 w 8229600"/>
              <a:gd name="connsiteY1088" fmla="*/ 5851197 h 10285412"/>
              <a:gd name="connsiteX1089" fmla="*/ 7304059 w 8229600"/>
              <a:gd name="connsiteY1089" fmla="*/ 5835670 h 10285412"/>
              <a:gd name="connsiteX1090" fmla="*/ 7289118 w 8229600"/>
              <a:gd name="connsiteY1090" fmla="*/ 5827742 h 10285412"/>
              <a:gd name="connsiteX1091" fmla="*/ 7844200 w 8229600"/>
              <a:gd name="connsiteY1091" fmla="*/ 5795310 h 10285412"/>
              <a:gd name="connsiteX1092" fmla="*/ 7842854 w 8229600"/>
              <a:gd name="connsiteY1092" fmla="*/ 5807800 h 10285412"/>
              <a:gd name="connsiteX1093" fmla="*/ 7836436 w 8229600"/>
              <a:gd name="connsiteY1093" fmla="*/ 5797002 h 10285412"/>
              <a:gd name="connsiteX1094" fmla="*/ 7844200 w 8229600"/>
              <a:gd name="connsiteY1094" fmla="*/ 5795310 h 10285412"/>
              <a:gd name="connsiteX1095" fmla="*/ 7312136 w 8229600"/>
              <a:gd name="connsiteY1095" fmla="*/ 5760721 h 10285412"/>
              <a:gd name="connsiteX1096" fmla="*/ 7284460 w 8229600"/>
              <a:gd name="connsiteY1096" fmla="*/ 5783010 h 10285412"/>
              <a:gd name="connsiteX1097" fmla="*/ 7281769 w 8229600"/>
              <a:gd name="connsiteY1097" fmla="*/ 5807994 h 10285412"/>
              <a:gd name="connsiteX1098" fmla="*/ 7297298 w 8229600"/>
              <a:gd name="connsiteY1098" fmla="*/ 5804614 h 10285412"/>
              <a:gd name="connsiteX1099" fmla="*/ 7331735 w 8229600"/>
              <a:gd name="connsiteY1099" fmla="*/ 5813377 h 10285412"/>
              <a:gd name="connsiteX1100" fmla="*/ 7343881 w 8229600"/>
              <a:gd name="connsiteY1100" fmla="*/ 5794469 h 10285412"/>
              <a:gd name="connsiteX1101" fmla="*/ 7312136 w 8229600"/>
              <a:gd name="connsiteY1101" fmla="*/ 5760721 h 10285412"/>
              <a:gd name="connsiteX1102" fmla="*/ 7353992 w 8229600"/>
              <a:gd name="connsiteY1102" fmla="*/ 5747539 h 10285412"/>
              <a:gd name="connsiteX1103" fmla="*/ 7352647 w 8229600"/>
              <a:gd name="connsiteY1103" fmla="*/ 5760031 h 10285412"/>
              <a:gd name="connsiteX1104" fmla="*/ 7343193 w 8229600"/>
              <a:gd name="connsiteY1104" fmla="*/ 5753957 h 10285412"/>
              <a:gd name="connsiteX1105" fmla="*/ 7353992 w 8229600"/>
              <a:gd name="connsiteY1105" fmla="*/ 5747539 h 10285412"/>
              <a:gd name="connsiteX1106" fmla="*/ 7796581 w 8229600"/>
              <a:gd name="connsiteY1106" fmla="*/ 5744688 h 10285412"/>
              <a:gd name="connsiteX1107" fmla="*/ 7800885 w 8229600"/>
              <a:gd name="connsiteY1107" fmla="*/ 5745783 h 10285412"/>
              <a:gd name="connsiteX1108" fmla="*/ 7798272 w 8229600"/>
              <a:gd name="connsiteY1108" fmla="*/ 5752451 h 10285412"/>
              <a:gd name="connsiteX1109" fmla="*/ 7796581 w 8229600"/>
              <a:gd name="connsiteY1109" fmla="*/ 5744688 h 10285412"/>
              <a:gd name="connsiteX1110" fmla="*/ 7863078 w 8229600"/>
              <a:gd name="connsiteY1110" fmla="*/ 5713943 h 10285412"/>
              <a:gd name="connsiteX1111" fmla="*/ 7832711 w 8229600"/>
              <a:gd name="connsiteY1111" fmla="*/ 5761216 h 10285412"/>
              <a:gd name="connsiteX1112" fmla="*/ 7818872 w 8229600"/>
              <a:gd name="connsiteY1112" fmla="*/ 5772361 h 10285412"/>
              <a:gd name="connsiteX1113" fmla="*/ 7811107 w 8229600"/>
              <a:gd name="connsiteY1113" fmla="*/ 5774052 h 10285412"/>
              <a:gd name="connsiteX1114" fmla="*/ 7795924 w 8229600"/>
              <a:gd name="connsiteY1114" fmla="*/ 5797689 h 10285412"/>
              <a:gd name="connsiteX1115" fmla="*/ 7772632 w 8229600"/>
              <a:gd name="connsiteY1115" fmla="*/ 5802763 h 10285412"/>
              <a:gd name="connsiteX1116" fmla="*/ 7796269 w 8229600"/>
              <a:gd name="connsiteY1116" fmla="*/ 5817945 h 10285412"/>
              <a:gd name="connsiteX1117" fmla="*/ 7827326 w 8229600"/>
              <a:gd name="connsiteY1117" fmla="*/ 5811183 h 10285412"/>
              <a:gd name="connsiteX1118" fmla="*/ 7852998 w 8229600"/>
              <a:gd name="connsiteY1118" fmla="*/ 5854386 h 10285412"/>
              <a:gd name="connsiteX1119" fmla="*/ 7803719 w 8229600"/>
              <a:gd name="connsiteY1119" fmla="*/ 5889513 h 10285412"/>
              <a:gd name="connsiteX1120" fmla="*/ 7769283 w 8229600"/>
              <a:gd name="connsiteY1120" fmla="*/ 5880747 h 10285412"/>
              <a:gd name="connsiteX1121" fmla="*/ 7725391 w 8229600"/>
              <a:gd name="connsiteY1121" fmla="*/ 5865909 h 10285412"/>
              <a:gd name="connsiteX1122" fmla="*/ 7690952 w 8229600"/>
              <a:gd name="connsiteY1122" fmla="*/ 5857144 h 10285412"/>
              <a:gd name="connsiteX1123" fmla="*/ 7689263 w 8229600"/>
              <a:gd name="connsiteY1123" fmla="*/ 5849379 h 10285412"/>
              <a:gd name="connsiteX1124" fmla="*/ 7684190 w 8229600"/>
              <a:gd name="connsiteY1124" fmla="*/ 5826087 h 10285412"/>
              <a:gd name="connsiteX1125" fmla="*/ 7669663 w 8229600"/>
              <a:gd name="connsiteY1125" fmla="*/ 5796721 h 10285412"/>
              <a:gd name="connsiteX1126" fmla="*/ 7699717 w 8229600"/>
              <a:gd name="connsiteY1126" fmla="*/ 5822705 h 10285412"/>
              <a:gd name="connsiteX1127" fmla="*/ 7712555 w 8229600"/>
              <a:gd name="connsiteY1127" fmla="*/ 5844308 h 10285412"/>
              <a:gd name="connsiteX1128" fmla="*/ 7722008 w 8229600"/>
              <a:gd name="connsiteY1128" fmla="*/ 5850380 h 10285412"/>
              <a:gd name="connsiteX1129" fmla="*/ 7746303 w 8229600"/>
              <a:gd name="connsiteY1129" fmla="*/ 5812560 h 10285412"/>
              <a:gd name="connsiteX1130" fmla="*/ 7739885 w 8229600"/>
              <a:gd name="connsiteY1130" fmla="*/ 5801760 h 10285412"/>
              <a:gd name="connsiteX1131" fmla="*/ 7733467 w 8229600"/>
              <a:gd name="connsiteY1131" fmla="*/ 5790960 h 10285412"/>
              <a:gd name="connsiteX1132" fmla="*/ 7706794 w 8229600"/>
              <a:gd name="connsiteY1132" fmla="*/ 5780503 h 10285412"/>
              <a:gd name="connsiteX1133" fmla="*/ 7702411 w 8229600"/>
              <a:gd name="connsiteY1133" fmla="*/ 5797722 h 10285412"/>
              <a:gd name="connsiteX1134" fmla="*/ 7692955 w 8229600"/>
              <a:gd name="connsiteY1134" fmla="*/ 5791648 h 10285412"/>
              <a:gd name="connsiteX1135" fmla="*/ 7678773 w 8229600"/>
              <a:gd name="connsiteY1135" fmla="*/ 5782539 h 10285412"/>
              <a:gd name="connsiteX1136" fmla="*/ 7674045 w 8229600"/>
              <a:gd name="connsiteY1136" fmla="*/ 5779501 h 10285412"/>
              <a:gd name="connsiteX1137" fmla="*/ 7661211 w 8229600"/>
              <a:gd name="connsiteY1137" fmla="*/ 5757900 h 10285412"/>
              <a:gd name="connsiteX1138" fmla="*/ 7651756 w 8229600"/>
              <a:gd name="connsiteY1138" fmla="*/ 5751826 h 10285412"/>
              <a:gd name="connsiteX1139" fmla="*/ 7667284 w 8229600"/>
              <a:gd name="connsiteY1139" fmla="*/ 5748445 h 10285412"/>
              <a:gd name="connsiteX1140" fmla="*/ 7673356 w 8229600"/>
              <a:gd name="connsiteY1140" fmla="*/ 5738992 h 10285412"/>
              <a:gd name="connsiteX1141" fmla="*/ 7696650 w 8229600"/>
              <a:gd name="connsiteY1141" fmla="*/ 5733918 h 10285412"/>
              <a:gd name="connsiteX1142" fmla="*/ 7719942 w 8229600"/>
              <a:gd name="connsiteY1142" fmla="*/ 5728847 h 10285412"/>
              <a:gd name="connsiteX1143" fmla="*/ 7742232 w 8229600"/>
              <a:gd name="connsiteY1143" fmla="*/ 5756521 h 10285412"/>
              <a:gd name="connsiteX1144" fmla="*/ 7745614 w 8229600"/>
              <a:gd name="connsiteY1144" fmla="*/ 5772050 h 10285412"/>
              <a:gd name="connsiteX1145" fmla="*/ 7761142 w 8229600"/>
              <a:gd name="connsiteY1145" fmla="*/ 5768669 h 10285412"/>
              <a:gd name="connsiteX1146" fmla="*/ 7798272 w 8229600"/>
              <a:gd name="connsiteY1146" fmla="*/ 5752451 h 10285412"/>
              <a:gd name="connsiteX1147" fmla="*/ 7815491 w 8229600"/>
              <a:gd name="connsiteY1147" fmla="*/ 5756834 h 10285412"/>
              <a:gd name="connsiteX1148" fmla="*/ 7841476 w 8229600"/>
              <a:gd name="connsiteY1148" fmla="*/ 5726779 h 10285412"/>
              <a:gd name="connsiteX1149" fmla="*/ 7757072 w 8229600"/>
              <a:gd name="connsiteY1149" fmla="*/ 5712629 h 10285412"/>
              <a:gd name="connsiteX1150" fmla="*/ 7769563 w 8229600"/>
              <a:gd name="connsiteY1150" fmla="*/ 5713973 h 10285412"/>
              <a:gd name="connsiteX1151" fmla="*/ 7775982 w 8229600"/>
              <a:gd name="connsiteY1151" fmla="*/ 5724777 h 10285412"/>
              <a:gd name="connsiteX1152" fmla="*/ 7769908 w 8229600"/>
              <a:gd name="connsiteY1152" fmla="*/ 5734232 h 10285412"/>
              <a:gd name="connsiteX1153" fmla="*/ 7755725 w 8229600"/>
              <a:gd name="connsiteY1153" fmla="*/ 5725121 h 10285412"/>
              <a:gd name="connsiteX1154" fmla="*/ 7750998 w 8229600"/>
              <a:gd name="connsiteY1154" fmla="*/ 5722084 h 10285412"/>
              <a:gd name="connsiteX1155" fmla="*/ 7811907 w 8229600"/>
              <a:gd name="connsiteY1155" fmla="*/ 5698881 h 10285412"/>
              <a:gd name="connsiteX1156" fmla="*/ 7807037 w 8229600"/>
              <a:gd name="connsiteY1156" fmla="*/ 5718013 h 10285412"/>
              <a:gd name="connsiteX1157" fmla="*/ 7803656 w 8229600"/>
              <a:gd name="connsiteY1157" fmla="*/ 5702484 h 10285412"/>
              <a:gd name="connsiteX1158" fmla="*/ 7812297 w 8229600"/>
              <a:gd name="connsiteY1158" fmla="*/ 5697350 h 10285412"/>
              <a:gd name="connsiteX1159" fmla="*/ 7812939 w 8229600"/>
              <a:gd name="connsiteY1159" fmla="*/ 5698430 h 10285412"/>
              <a:gd name="connsiteX1160" fmla="*/ 7811907 w 8229600"/>
              <a:gd name="connsiteY1160" fmla="*/ 5698881 h 10285412"/>
              <a:gd name="connsiteX1161" fmla="*/ 7688196 w 8229600"/>
              <a:gd name="connsiteY1161" fmla="*/ 5695097 h 10285412"/>
              <a:gd name="connsiteX1162" fmla="*/ 7697651 w 8229600"/>
              <a:gd name="connsiteY1162" fmla="*/ 5701172 h 10285412"/>
              <a:gd name="connsiteX1163" fmla="*/ 7702378 w 8229600"/>
              <a:gd name="connsiteY1163" fmla="*/ 5704207 h 10285412"/>
              <a:gd name="connsiteX1164" fmla="*/ 7710143 w 8229600"/>
              <a:gd name="connsiteY1164" fmla="*/ 5702518 h 10285412"/>
              <a:gd name="connsiteX1165" fmla="*/ 7722633 w 8229600"/>
              <a:gd name="connsiteY1165" fmla="*/ 5703863 h 10285412"/>
              <a:gd name="connsiteX1166" fmla="*/ 7726016 w 8229600"/>
              <a:gd name="connsiteY1166" fmla="*/ 5719392 h 10285412"/>
              <a:gd name="connsiteX1167" fmla="*/ 7716560 w 8229600"/>
              <a:gd name="connsiteY1167" fmla="*/ 5713318 h 10285412"/>
              <a:gd name="connsiteX1168" fmla="*/ 7701033 w 8229600"/>
              <a:gd name="connsiteY1168" fmla="*/ 5716699 h 10285412"/>
              <a:gd name="connsiteX1169" fmla="*/ 7688196 w 8229600"/>
              <a:gd name="connsiteY1169" fmla="*/ 5695097 h 10285412"/>
              <a:gd name="connsiteX1170" fmla="*/ 7744236 w 8229600"/>
              <a:gd name="connsiteY1170" fmla="*/ 5691027 h 10285412"/>
              <a:gd name="connsiteX1171" fmla="*/ 7747617 w 8229600"/>
              <a:gd name="connsiteY1171" fmla="*/ 5706554 h 10285412"/>
              <a:gd name="connsiteX1172" fmla="*/ 7732088 w 8229600"/>
              <a:gd name="connsiteY1172" fmla="*/ 5709937 h 10285412"/>
              <a:gd name="connsiteX1173" fmla="*/ 7728707 w 8229600"/>
              <a:gd name="connsiteY1173" fmla="*/ 5694408 h 10285412"/>
              <a:gd name="connsiteX1174" fmla="*/ 7744236 w 8229600"/>
              <a:gd name="connsiteY1174" fmla="*/ 5691027 h 10285412"/>
              <a:gd name="connsiteX1175" fmla="*/ 7803313 w 8229600"/>
              <a:gd name="connsiteY1175" fmla="*/ 5682231 h 10285412"/>
              <a:gd name="connsiteX1176" fmla="*/ 7815803 w 8229600"/>
              <a:gd name="connsiteY1176" fmla="*/ 5683576 h 10285412"/>
              <a:gd name="connsiteX1177" fmla="*/ 7812297 w 8229600"/>
              <a:gd name="connsiteY1177" fmla="*/ 5697350 h 10285412"/>
              <a:gd name="connsiteX1178" fmla="*/ 7809731 w 8229600"/>
              <a:gd name="connsiteY1178" fmla="*/ 5693030 h 10285412"/>
              <a:gd name="connsiteX1179" fmla="*/ 7803313 w 8229600"/>
              <a:gd name="connsiteY1179" fmla="*/ 5682231 h 10285412"/>
              <a:gd name="connsiteX1180" fmla="*/ 7843400 w 8229600"/>
              <a:gd name="connsiteY1180" fmla="*/ 5679598 h 10285412"/>
              <a:gd name="connsiteX1181" fmla="*/ 7848551 w 8229600"/>
              <a:gd name="connsiteY1181" fmla="*/ 5684576 h 10285412"/>
              <a:gd name="connsiteX1182" fmla="*/ 7840787 w 8229600"/>
              <a:gd name="connsiteY1182" fmla="*/ 5686269 h 10285412"/>
              <a:gd name="connsiteX1183" fmla="*/ 7831331 w 8229600"/>
              <a:gd name="connsiteY1183" fmla="*/ 5680195 h 10285412"/>
              <a:gd name="connsiteX1184" fmla="*/ 7843400 w 8229600"/>
              <a:gd name="connsiteY1184" fmla="*/ 5679598 h 10285412"/>
              <a:gd name="connsiteX1185" fmla="*/ 7712836 w 8229600"/>
              <a:gd name="connsiteY1185" fmla="*/ 5677534 h 10285412"/>
              <a:gd name="connsiteX1186" fmla="*/ 7725326 w 8229600"/>
              <a:gd name="connsiteY1186" fmla="*/ 5678881 h 10285412"/>
              <a:gd name="connsiteX1187" fmla="*/ 7734781 w 8229600"/>
              <a:gd name="connsiteY1187" fmla="*/ 5684953 h 10285412"/>
              <a:gd name="connsiteX1188" fmla="*/ 7719252 w 8229600"/>
              <a:gd name="connsiteY1188" fmla="*/ 5688335 h 10285412"/>
              <a:gd name="connsiteX1189" fmla="*/ 7712836 w 8229600"/>
              <a:gd name="connsiteY1189" fmla="*/ 5677534 h 10285412"/>
              <a:gd name="connsiteX1190" fmla="*/ 7646932 w 8229600"/>
              <a:gd name="connsiteY1190" fmla="*/ 5468247 h 10285412"/>
              <a:gd name="connsiteX1191" fmla="*/ 7656386 w 8229600"/>
              <a:gd name="connsiteY1191" fmla="*/ 5474320 h 10285412"/>
              <a:gd name="connsiteX1192" fmla="*/ 7645585 w 8229600"/>
              <a:gd name="connsiteY1192" fmla="*/ 5480738 h 10285412"/>
              <a:gd name="connsiteX1193" fmla="*/ 7643895 w 8229600"/>
              <a:gd name="connsiteY1193" fmla="*/ 5472976 h 10285412"/>
              <a:gd name="connsiteX1194" fmla="*/ 7646932 w 8229600"/>
              <a:gd name="connsiteY1194" fmla="*/ 5468247 h 10285412"/>
              <a:gd name="connsiteX1195" fmla="*/ 7412285 w 8229600"/>
              <a:gd name="connsiteY1195" fmla="*/ 5417687 h 10285412"/>
              <a:gd name="connsiteX1196" fmla="*/ 7424776 w 8229600"/>
              <a:gd name="connsiteY1196" fmla="*/ 5419036 h 10285412"/>
              <a:gd name="connsiteX1197" fmla="*/ 7418703 w 8229600"/>
              <a:gd name="connsiteY1197" fmla="*/ 5428489 h 10285412"/>
              <a:gd name="connsiteX1198" fmla="*/ 7412285 w 8229600"/>
              <a:gd name="connsiteY1198" fmla="*/ 5417687 h 10285412"/>
              <a:gd name="connsiteX1199" fmla="*/ 7357962 w 8229600"/>
              <a:gd name="connsiteY1199" fmla="*/ 5336281 h 10285412"/>
              <a:gd name="connsiteX1200" fmla="*/ 7325948 w 8229600"/>
              <a:gd name="connsiteY1200" fmla="*/ 5340648 h 10285412"/>
              <a:gd name="connsiteX1201" fmla="*/ 7289252 w 8229600"/>
              <a:gd name="connsiteY1201" fmla="*/ 5358996 h 10285412"/>
              <a:gd name="connsiteX1202" fmla="*/ 7289717 w 8229600"/>
              <a:gd name="connsiteY1202" fmla="*/ 5358988 h 10285412"/>
              <a:gd name="connsiteX1203" fmla="*/ 7302553 w 8229600"/>
              <a:gd name="connsiteY1203" fmla="*/ 5380591 h 10285412"/>
              <a:gd name="connsiteX1204" fmla="*/ 7283987 w 8229600"/>
              <a:gd name="connsiteY1204" fmla="*/ 5388699 h 10285412"/>
              <a:gd name="connsiteX1205" fmla="*/ 7268803 w 8229600"/>
              <a:gd name="connsiteY1205" fmla="*/ 5412337 h 10285412"/>
              <a:gd name="connsiteX1206" fmla="*/ 7272184 w 8229600"/>
              <a:gd name="connsiteY1206" fmla="*/ 5427864 h 10285412"/>
              <a:gd name="connsiteX1207" fmla="*/ 7271212 w 8229600"/>
              <a:gd name="connsiteY1207" fmla="*/ 5431690 h 10285412"/>
              <a:gd name="connsiteX1208" fmla="*/ 7275458 w 8229600"/>
              <a:gd name="connsiteY1208" fmla="*/ 5444431 h 10285412"/>
              <a:gd name="connsiteX1209" fmla="*/ 7309119 w 8229600"/>
              <a:gd name="connsiteY1209" fmla="*/ 5444431 h 10285412"/>
              <a:gd name="connsiteX1210" fmla="*/ 7342780 w 8229600"/>
              <a:gd name="connsiteY1210" fmla="*/ 5444431 h 10285412"/>
              <a:gd name="connsiteX1211" fmla="*/ 7342778 w 8229600"/>
              <a:gd name="connsiteY1211" fmla="*/ 5466873 h 10285412"/>
              <a:gd name="connsiteX1212" fmla="*/ 7342780 w 8229600"/>
              <a:gd name="connsiteY1212" fmla="*/ 5489311 h 10285412"/>
              <a:gd name="connsiteX1213" fmla="*/ 7331558 w 8229600"/>
              <a:gd name="connsiteY1213" fmla="*/ 5489311 h 10285412"/>
              <a:gd name="connsiteX1214" fmla="*/ 7316022 w 8229600"/>
              <a:gd name="connsiteY1214" fmla="*/ 5491796 h 10285412"/>
              <a:gd name="connsiteX1215" fmla="*/ 7320149 w 8229600"/>
              <a:gd name="connsiteY1215" fmla="*/ 5498743 h 10285412"/>
              <a:gd name="connsiteX1216" fmla="*/ 7314074 w 8229600"/>
              <a:gd name="connsiteY1216" fmla="*/ 5508198 h 10285412"/>
              <a:gd name="connsiteX1217" fmla="*/ 7289092 w 8229600"/>
              <a:gd name="connsiteY1217" fmla="*/ 5505505 h 10285412"/>
              <a:gd name="connsiteX1218" fmla="*/ 7282385 w 8229600"/>
              <a:gd name="connsiteY1218" fmla="*/ 5497178 h 10285412"/>
              <a:gd name="connsiteX1219" fmla="*/ 7268306 w 8229600"/>
              <a:gd name="connsiteY1219" fmla="*/ 5499432 h 10285412"/>
              <a:gd name="connsiteX1220" fmla="*/ 7264108 w 8229600"/>
              <a:gd name="connsiteY1220" fmla="*/ 5502813 h 10285412"/>
              <a:gd name="connsiteX1221" fmla="*/ 7257205 w 8229600"/>
              <a:gd name="connsiteY1221" fmla="*/ 5502068 h 10285412"/>
              <a:gd name="connsiteX1222" fmla="*/ 7233309 w 8229600"/>
              <a:gd name="connsiteY1222" fmla="*/ 5510757 h 10285412"/>
              <a:gd name="connsiteX1223" fmla="*/ 7243196 w 8229600"/>
              <a:gd name="connsiteY1223" fmla="*/ 5556161 h 10285412"/>
              <a:gd name="connsiteX1224" fmla="*/ 7237769 w 8229600"/>
              <a:gd name="connsiteY1224" fmla="*/ 5564610 h 10285412"/>
              <a:gd name="connsiteX1225" fmla="*/ 7240203 w 8229600"/>
              <a:gd name="connsiteY1225" fmla="*/ 5566369 h 10285412"/>
              <a:gd name="connsiteX1226" fmla="*/ 7237643 w 8229600"/>
              <a:gd name="connsiteY1226" fmla="*/ 5565950 h 10285412"/>
              <a:gd name="connsiteX1227" fmla="*/ 7246577 w 8229600"/>
              <a:gd name="connsiteY1227" fmla="*/ 5571689 h 10285412"/>
              <a:gd name="connsiteX1228" fmla="*/ 7285085 w 8229600"/>
              <a:gd name="connsiteY1228" fmla="*/ 5636495 h 10285412"/>
              <a:gd name="connsiteX1229" fmla="*/ 7310757 w 8229600"/>
              <a:gd name="connsiteY1229" fmla="*/ 5679698 h 10285412"/>
              <a:gd name="connsiteX1230" fmla="*/ 7327977 w 8229600"/>
              <a:gd name="connsiteY1230" fmla="*/ 5684081 h 10285412"/>
              <a:gd name="connsiteX1231" fmla="*/ 7357342 w 8229600"/>
              <a:gd name="connsiteY1231" fmla="*/ 5669553 h 10285412"/>
              <a:gd name="connsiteX1232" fmla="*/ 7382327 w 8229600"/>
              <a:gd name="connsiteY1232" fmla="*/ 5672247 h 10285412"/>
              <a:gd name="connsiteX1233" fmla="*/ 7379290 w 8229600"/>
              <a:gd name="connsiteY1233" fmla="*/ 5676974 h 10285412"/>
              <a:gd name="connsiteX1234" fmla="*/ 7379634 w 8229600"/>
              <a:gd name="connsiteY1234" fmla="*/ 5697229 h 10285412"/>
              <a:gd name="connsiteX1235" fmla="*/ 7373216 w 8229600"/>
              <a:gd name="connsiteY1235" fmla="*/ 5686429 h 10285412"/>
              <a:gd name="connsiteX1236" fmla="*/ 7371525 w 8229600"/>
              <a:gd name="connsiteY1236" fmla="*/ 5678665 h 10285412"/>
              <a:gd name="connsiteX1237" fmla="*/ 7363761 w 8229600"/>
              <a:gd name="connsiteY1237" fmla="*/ 5680355 h 10285412"/>
              <a:gd name="connsiteX1238" fmla="*/ 7345196 w 8229600"/>
              <a:gd name="connsiteY1238" fmla="*/ 5688463 h 10285412"/>
              <a:gd name="connsiteX1239" fmla="*/ 7337777 w 8229600"/>
              <a:gd name="connsiteY1239" fmla="*/ 5710410 h 10285412"/>
              <a:gd name="connsiteX1240" fmla="*/ 7351960 w 8229600"/>
              <a:gd name="connsiteY1240" fmla="*/ 5719520 h 10285412"/>
              <a:gd name="connsiteX1241" fmla="*/ 7355339 w 8229600"/>
              <a:gd name="connsiteY1241" fmla="*/ 5735049 h 10285412"/>
              <a:gd name="connsiteX1242" fmla="*/ 7339812 w 8229600"/>
              <a:gd name="connsiteY1242" fmla="*/ 5738430 h 10285412"/>
              <a:gd name="connsiteX1243" fmla="*/ 7305374 w 8229600"/>
              <a:gd name="connsiteY1243" fmla="*/ 5729664 h 10285412"/>
              <a:gd name="connsiteX1244" fmla="*/ 7322937 w 8229600"/>
              <a:gd name="connsiteY1244" fmla="*/ 5754303 h 10285412"/>
              <a:gd name="connsiteX1245" fmla="*/ 7352991 w 8229600"/>
              <a:gd name="connsiteY1245" fmla="*/ 5780288 h 10285412"/>
              <a:gd name="connsiteX1246" fmla="*/ 7362790 w 8229600"/>
              <a:gd name="connsiteY1246" fmla="*/ 5806617 h 10285412"/>
              <a:gd name="connsiteX1247" fmla="*/ 7341878 w 8229600"/>
              <a:gd name="connsiteY1247" fmla="*/ 5859963 h 10285412"/>
              <a:gd name="connsiteX1248" fmla="*/ 7321623 w 8229600"/>
              <a:gd name="connsiteY1248" fmla="*/ 5860309 h 10285412"/>
              <a:gd name="connsiteX1249" fmla="*/ 7312514 w 8229600"/>
              <a:gd name="connsiteY1249" fmla="*/ 5874491 h 10285412"/>
              <a:gd name="connsiteX1250" fmla="*/ 7298675 w 8229600"/>
              <a:gd name="connsiteY1250" fmla="*/ 5885635 h 10285412"/>
              <a:gd name="connsiteX1251" fmla="*/ 7290911 w 8229600"/>
              <a:gd name="connsiteY1251" fmla="*/ 5887327 h 10285412"/>
              <a:gd name="connsiteX1252" fmla="*/ 7283146 w 8229600"/>
              <a:gd name="connsiteY1252" fmla="*/ 5889016 h 10285412"/>
              <a:gd name="connsiteX1253" fmla="*/ 7264925 w 8229600"/>
              <a:gd name="connsiteY1253" fmla="*/ 5917381 h 10285412"/>
              <a:gd name="connsiteX1254" fmla="*/ 7252779 w 8229600"/>
              <a:gd name="connsiteY1254" fmla="*/ 5936291 h 10285412"/>
              <a:gd name="connsiteX1255" fmla="*/ 7277763 w 8229600"/>
              <a:gd name="connsiteY1255" fmla="*/ 5938982 h 10285412"/>
              <a:gd name="connsiteX1256" fmla="*/ 7299364 w 8229600"/>
              <a:gd name="connsiteY1256" fmla="*/ 5926147 h 10285412"/>
              <a:gd name="connsiteX1257" fmla="*/ 7314892 w 8229600"/>
              <a:gd name="connsiteY1257" fmla="*/ 5922765 h 10285412"/>
              <a:gd name="connsiteX1258" fmla="*/ 7345949 w 8229600"/>
              <a:gd name="connsiteY1258" fmla="*/ 5916002 h 10285412"/>
              <a:gd name="connsiteX1259" fmla="*/ 7339530 w 8229600"/>
              <a:gd name="connsiteY1259" fmla="*/ 5905202 h 10285412"/>
              <a:gd name="connsiteX1260" fmla="*/ 7333113 w 8229600"/>
              <a:gd name="connsiteY1260" fmla="*/ 5894402 h 10285412"/>
              <a:gd name="connsiteX1261" fmla="*/ 7349987 w 8229600"/>
              <a:gd name="connsiteY1261" fmla="*/ 5878529 h 10285412"/>
              <a:gd name="connsiteX1262" fmla="*/ 7370243 w 8229600"/>
              <a:gd name="connsiteY1262" fmla="*/ 5878184 h 10285412"/>
              <a:gd name="connsiteX1263" fmla="*/ 7382736 w 8229600"/>
              <a:gd name="connsiteY1263" fmla="*/ 5879531 h 10285412"/>
              <a:gd name="connsiteX1264" fmla="*/ 7393535 w 8229600"/>
              <a:gd name="connsiteY1264" fmla="*/ 5873113 h 10285412"/>
              <a:gd name="connsiteX1265" fmla="*/ 7410753 w 8229600"/>
              <a:gd name="connsiteY1265" fmla="*/ 5877496 h 10285412"/>
              <a:gd name="connsiteX1266" fmla="*/ 7416829 w 8229600"/>
              <a:gd name="connsiteY1266" fmla="*/ 5868039 h 10285412"/>
              <a:gd name="connsiteX1267" fmla="*/ 7418174 w 8229600"/>
              <a:gd name="connsiteY1267" fmla="*/ 5855549 h 10285412"/>
              <a:gd name="connsiteX1268" fmla="*/ 7410066 w 8229600"/>
              <a:gd name="connsiteY1268" fmla="*/ 5836985 h 10285412"/>
              <a:gd name="connsiteX1269" fmla="*/ 7397229 w 8229600"/>
              <a:gd name="connsiteY1269" fmla="*/ 5815381 h 10285412"/>
              <a:gd name="connsiteX1270" fmla="*/ 7401613 w 8229600"/>
              <a:gd name="connsiteY1270" fmla="*/ 5798163 h 10285412"/>
              <a:gd name="connsiteX1271" fmla="*/ 7399921 w 8229600"/>
              <a:gd name="connsiteY1271" fmla="*/ 5790398 h 10285412"/>
              <a:gd name="connsiteX1272" fmla="*/ 7401268 w 8229600"/>
              <a:gd name="connsiteY1272" fmla="*/ 5777908 h 10285412"/>
              <a:gd name="connsiteX1273" fmla="*/ 7403959 w 8229600"/>
              <a:gd name="connsiteY1273" fmla="*/ 5752924 h 10285412"/>
              <a:gd name="connsiteX1274" fmla="*/ 7404961 w 8229600"/>
              <a:gd name="connsiteY1274" fmla="*/ 5720177 h 10285412"/>
              <a:gd name="connsiteX1275" fmla="*/ 7401235 w 8229600"/>
              <a:gd name="connsiteY1275" fmla="*/ 5684393 h 10285412"/>
              <a:gd name="connsiteX1276" fmla="*/ 7397165 w 8229600"/>
              <a:gd name="connsiteY1276" fmla="*/ 5628354 h 10285412"/>
              <a:gd name="connsiteX1277" fmla="*/ 7455208 w 8229600"/>
              <a:gd name="connsiteY1277" fmla="*/ 5558788 h 10285412"/>
              <a:gd name="connsiteX1278" fmla="*/ 7445754 w 8229600"/>
              <a:gd name="connsiteY1278" fmla="*/ 5552715 h 10285412"/>
              <a:gd name="connsiteX1279" fmla="*/ 7438990 w 8229600"/>
              <a:gd name="connsiteY1279" fmla="*/ 5521659 h 10285412"/>
              <a:gd name="connsiteX1280" fmla="*/ 7443374 w 8229600"/>
              <a:gd name="connsiteY1280" fmla="*/ 5504439 h 10285412"/>
              <a:gd name="connsiteX1281" fmla="*/ 7452484 w 8229600"/>
              <a:gd name="connsiteY1281" fmla="*/ 5490258 h 10285412"/>
              <a:gd name="connsiteX1282" fmla="*/ 7428846 w 8229600"/>
              <a:gd name="connsiteY1282" fmla="*/ 5475073 h 10285412"/>
              <a:gd name="connsiteX1283" fmla="*/ 7414665 w 8229600"/>
              <a:gd name="connsiteY1283" fmla="*/ 5465963 h 10285412"/>
              <a:gd name="connsiteX1284" fmla="*/ 7402171 w 8229600"/>
              <a:gd name="connsiteY1284" fmla="*/ 5464617 h 10285412"/>
              <a:gd name="connsiteX1285" fmla="*/ 7384953 w 8229600"/>
              <a:gd name="connsiteY1285" fmla="*/ 5460235 h 10285412"/>
              <a:gd name="connsiteX1286" fmla="*/ 7375498 w 8229600"/>
              <a:gd name="connsiteY1286" fmla="*/ 5454161 h 10285412"/>
              <a:gd name="connsiteX1287" fmla="*/ 7347135 w 8229600"/>
              <a:gd name="connsiteY1287" fmla="*/ 5435941 h 10285412"/>
              <a:gd name="connsiteX1288" fmla="*/ 7346446 w 8229600"/>
              <a:gd name="connsiteY1288" fmla="*/ 5395429 h 10285412"/>
              <a:gd name="connsiteX1289" fmla="*/ 7339682 w 8229600"/>
              <a:gd name="connsiteY1289" fmla="*/ 5364374 h 10285412"/>
              <a:gd name="connsiteX1290" fmla="*/ 7361283 w 8229600"/>
              <a:gd name="connsiteY1290" fmla="*/ 5351536 h 10285412"/>
              <a:gd name="connsiteX1291" fmla="*/ 7424021 w 8229600"/>
              <a:gd name="connsiteY1291" fmla="*/ 5191495 h 10285412"/>
              <a:gd name="connsiteX1292" fmla="*/ 7425713 w 8229600"/>
              <a:gd name="connsiteY1292" fmla="*/ 5199258 h 10285412"/>
              <a:gd name="connsiteX1293" fmla="*/ 7430785 w 8229600"/>
              <a:gd name="connsiteY1293" fmla="*/ 5222552 h 10285412"/>
              <a:gd name="connsiteX1294" fmla="*/ 7443621 w 8229600"/>
              <a:gd name="connsiteY1294" fmla="*/ 5244153 h 10285412"/>
              <a:gd name="connsiteX1295" fmla="*/ 7422019 w 8229600"/>
              <a:gd name="connsiteY1295" fmla="*/ 5256989 h 10285412"/>
              <a:gd name="connsiteX1296" fmla="*/ 7392309 w 8229600"/>
              <a:gd name="connsiteY1296" fmla="*/ 5251259 h 10285412"/>
              <a:gd name="connsiteX1297" fmla="*/ 7393654 w 8229600"/>
              <a:gd name="connsiteY1297" fmla="*/ 5238769 h 10285412"/>
              <a:gd name="connsiteX1298" fmla="*/ 7399728 w 8229600"/>
              <a:gd name="connsiteY1298" fmla="*/ 5229313 h 10285412"/>
              <a:gd name="connsiteX1299" fmla="*/ 7415257 w 8229600"/>
              <a:gd name="connsiteY1299" fmla="*/ 5225933 h 10285412"/>
              <a:gd name="connsiteX1300" fmla="*/ 7411875 w 8229600"/>
              <a:gd name="connsiteY1300" fmla="*/ 5210404 h 10285412"/>
              <a:gd name="connsiteX1301" fmla="*/ 7405457 w 8229600"/>
              <a:gd name="connsiteY1301" fmla="*/ 5199604 h 10285412"/>
              <a:gd name="connsiteX1302" fmla="*/ 7424021 w 8229600"/>
              <a:gd name="connsiteY1302" fmla="*/ 5191495 h 10285412"/>
              <a:gd name="connsiteX1303" fmla="*/ 7416856 w 8229600"/>
              <a:gd name="connsiteY1303" fmla="*/ 4758053 h 10285412"/>
              <a:gd name="connsiteX1304" fmla="*/ 7400984 w 8229600"/>
              <a:gd name="connsiteY1304" fmla="*/ 4758054 h 10285412"/>
              <a:gd name="connsiteX1305" fmla="*/ 7408922 w 8229600"/>
              <a:gd name="connsiteY1305" fmla="*/ 4781855 h 10285412"/>
              <a:gd name="connsiteX1306" fmla="*/ 7464456 w 8229600"/>
              <a:gd name="connsiteY1306" fmla="*/ 4646981 h 10285412"/>
              <a:gd name="connsiteX1307" fmla="*/ 7464456 w 8229600"/>
              <a:gd name="connsiteY1307" fmla="*/ 4662850 h 10285412"/>
              <a:gd name="connsiteX1308" fmla="*/ 7472389 w 8229600"/>
              <a:gd name="connsiteY1308" fmla="*/ 4654916 h 10285412"/>
              <a:gd name="connsiteX1309" fmla="*/ 7274048 w 8229600"/>
              <a:gd name="connsiteY1309" fmla="*/ 4059889 h 10285412"/>
              <a:gd name="connsiteX1310" fmla="*/ 7250248 w 8229600"/>
              <a:gd name="connsiteY1310" fmla="*/ 4131294 h 10285412"/>
              <a:gd name="connsiteX1311" fmla="*/ 7242313 w 8229600"/>
              <a:gd name="connsiteY1311" fmla="*/ 4123359 h 10285412"/>
              <a:gd name="connsiteX1312" fmla="*/ 7218512 w 8229600"/>
              <a:gd name="connsiteY1312" fmla="*/ 4099558 h 10285412"/>
              <a:gd name="connsiteX1313" fmla="*/ 7234377 w 8229600"/>
              <a:gd name="connsiteY1313" fmla="*/ 4099557 h 10285412"/>
              <a:gd name="connsiteX1314" fmla="*/ 7266114 w 8229600"/>
              <a:gd name="connsiteY1314" fmla="*/ 4067823 h 10285412"/>
              <a:gd name="connsiteX1315" fmla="*/ 7183587 w 8229600"/>
              <a:gd name="connsiteY1315" fmla="*/ 3917902 h 10285412"/>
              <a:gd name="connsiteX1316" fmla="*/ 7191819 w 8229600"/>
              <a:gd name="connsiteY1316" fmla="*/ 3934225 h 10285412"/>
              <a:gd name="connsiteX1317" fmla="*/ 7184662 w 8229600"/>
              <a:gd name="connsiteY1317" fmla="*/ 3920036 h 10285412"/>
              <a:gd name="connsiteX1318" fmla="*/ 7262147 w 8229600"/>
              <a:gd name="connsiteY1318" fmla="*/ 3746508 h 10285412"/>
              <a:gd name="connsiteX1319" fmla="*/ 7266114 w 8229600"/>
              <a:gd name="connsiteY1319" fmla="*/ 3750476 h 10285412"/>
              <a:gd name="connsiteX1320" fmla="*/ 7258181 w 8229600"/>
              <a:gd name="connsiteY1320" fmla="*/ 3758409 h 10285412"/>
              <a:gd name="connsiteX1321" fmla="*/ 7250245 w 8229600"/>
              <a:gd name="connsiteY1321" fmla="*/ 3750475 h 10285412"/>
              <a:gd name="connsiteX1322" fmla="*/ 7262147 w 8229600"/>
              <a:gd name="connsiteY1322" fmla="*/ 3746508 h 10285412"/>
              <a:gd name="connsiteX1323" fmla="*/ 7345451 w 8229600"/>
              <a:gd name="connsiteY1323" fmla="*/ 3687007 h 10285412"/>
              <a:gd name="connsiteX1324" fmla="*/ 7353384 w 8229600"/>
              <a:gd name="connsiteY1324" fmla="*/ 3694940 h 10285412"/>
              <a:gd name="connsiteX1325" fmla="*/ 7305783 w 8229600"/>
              <a:gd name="connsiteY1325" fmla="*/ 3774277 h 10285412"/>
              <a:gd name="connsiteX1326" fmla="*/ 7297849 w 8229600"/>
              <a:gd name="connsiteY1326" fmla="*/ 3766343 h 10285412"/>
              <a:gd name="connsiteX1327" fmla="*/ 7289915 w 8229600"/>
              <a:gd name="connsiteY1327" fmla="*/ 3742542 h 10285412"/>
              <a:gd name="connsiteX1328" fmla="*/ 7297850 w 8229600"/>
              <a:gd name="connsiteY1328" fmla="*/ 3734608 h 10285412"/>
              <a:gd name="connsiteX1329" fmla="*/ 7329584 w 8229600"/>
              <a:gd name="connsiteY1329" fmla="*/ 3702873 h 10285412"/>
              <a:gd name="connsiteX1330" fmla="*/ 7333551 w 8229600"/>
              <a:gd name="connsiteY1330" fmla="*/ 3690973 h 10285412"/>
              <a:gd name="connsiteX1331" fmla="*/ 7345451 w 8229600"/>
              <a:gd name="connsiteY1331" fmla="*/ 3687007 h 10285412"/>
              <a:gd name="connsiteX1332" fmla="*/ 7111022 w 8229600"/>
              <a:gd name="connsiteY1332" fmla="*/ 3174030 h 10285412"/>
              <a:gd name="connsiteX1333" fmla="*/ 7093312 w 8229600"/>
              <a:gd name="connsiteY1333" fmla="*/ 3191859 h 10285412"/>
              <a:gd name="connsiteX1334" fmla="*/ 7057777 w 8229600"/>
              <a:gd name="connsiteY1334" fmla="*/ 3191983 h 10285412"/>
              <a:gd name="connsiteX1335" fmla="*/ 7061295 w 8229600"/>
              <a:gd name="connsiteY1335" fmla="*/ 3181309 h 10285412"/>
              <a:gd name="connsiteX1336" fmla="*/ 7111022 w 8229600"/>
              <a:gd name="connsiteY1336" fmla="*/ 3174030 h 10285412"/>
              <a:gd name="connsiteX1337" fmla="*/ 7045359 w 8229600"/>
              <a:gd name="connsiteY1337" fmla="*/ 3127467 h 10285412"/>
              <a:gd name="connsiteX1338" fmla="*/ 7045356 w 8229600"/>
              <a:gd name="connsiteY1338" fmla="*/ 3142307 h 10285412"/>
              <a:gd name="connsiteX1339" fmla="*/ 7030521 w 8229600"/>
              <a:gd name="connsiteY1339" fmla="*/ 3142305 h 10285412"/>
              <a:gd name="connsiteX1340" fmla="*/ 7045359 w 8229600"/>
              <a:gd name="connsiteY1340" fmla="*/ 3127467 h 10285412"/>
              <a:gd name="connsiteX1341" fmla="*/ 7071721 w 8229600"/>
              <a:gd name="connsiteY1341" fmla="*/ 3113754 h 10285412"/>
              <a:gd name="connsiteX1342" fmla="*/ 7068204 w 8229600"/>
              <a:gd name="connsiteY1342" fmla="*/ 3124427 h 10285412"/>
              <a:gd name="connsiteX1343" fmla="*/ 7054015 w 8229600"/>
              <a:gd name="connsiteY1343" fmla="*/ 3131582 h 10285412"/>
              <a:gd name="connsiteX1344" fmla="*/ 7057532 w 8229600"/>
              <a:gd name="connsiteY1344" fmla="*/ 3120910 h 10285412"/>
              <a:gd name="connsiteX1345" fmla="*/ 7059290 w 8229600"/>
              <a:gd name="connsiteY1345" fmla="*/ 3115573 h 10285412"/>
              <a:gd name="connsiteX1346" fmla="*/ 7071721 w 8229600"/>
              <a:gd name="connsiteY1346" fmla="*/ 3113754 h 10285412"/>
              <a:gd name="connsiteX1347" fmla="*/ 7000844 w 8229600"/>
              <a:gd name="connsiteY1347" fmla="*/ 3112632 h 10285412"/>
              <a:gd name="connsiteX1348" fmla="*/ 7000845 w 8229600"/>
              <a:gd name="connsiteY1348" fmla="*/ 3120046 h 10285412"/>
              <a:gd name="connsiteX1349" fmla="*/ 7000847 w 8229600"/>
              <a:gd name="connsiteY1349" fmla="*/ 3128068 h 10285412"/>
              <a:gd name="connsiteX1350" fmla="*/ 7008538 w 8229600"/>
              <a:gd name="connsiteY1350" fmla="*/ 3120323 h 10285412"/>
              <a:gd name="connsiteX1351" fmla="*/ 7045358 w 8229600"/>
              <a:gd name="connsiteY1351" fmla="*/ 3068118 h 10285412"/>
              <a:gd name="connsiteX1352" fmla="*/ 7060195 w 8229600"/>
              <a:gd name="connsiteY1352" fmla="*/ 3068118 h 10285412"/>
              <a:gd name="connsiteX1353" fmla="*/ 7052775 w 8229600"/>
              <a:gd name="connsiteY1353" fmla="*/ 3082955 h 10285412"/>
              <a:gd name="connsiteX1354" fmla="*/ 7045358 w 8229600"/>
              <a:gd name="connsiteY1354" fmla="*/ 3068118 h 10285412"/>
              <a:gd name="connsiteX1355" fmla="*/ 7089184 w 8229600"/>
              <a:gd name="connsiteY1355" fmla="*/ 3024853 h 10285412"/>
              <a:gd name="connsiteX1356" fmla="*/ 7071478 w 8229600"/>
              <a:gd name="connsiteY1356" fmla="*/ 3042684 h 10285412"/>
              <a:gd name="connsiteX1357" fmla="*/ 7035942 w 8229600"/>
              <a:gd name="connsiteY1357" fmla="*/ 3042803 h 10285412"/>
              <a:gd name="connsiteX1358" fmla="*/ 7050131 w 8229600"/>
              <a:gd name="connsiteY1358" fmla="*/ 3035650 h 10285412"/>
              <a:gd name="connsiteX1359" fmla="*/ 7089184 w 8229600"/>
              <a:gd name="connsiteY1359" fmla="*/ 3024853 h 10285412"/>
              <a:gd name="connsiteX1360" fmla="*/ 6979000 w 8229600"/>
              <a:gd name="connsiteY1360" fmla="*/ 3018126 h 10285412"/>
              <a:gd name="connsiteX1361" fmla="*/ 6979018 w 8229600"/>
              <a:gd name="connsiteY1361" fmla="*/ 3023607 h 10285412"/>
              <a:gd name="connsiteX1362" fmla="*/ 6986010 w 8229600"/>
              <a:gd name="connsiteY1362" fmla="*/ 3023605 h 10285412"/>
              <a:gd name="connsiteX1363" fmla="*/ 7003515 w 8229600"/>
              <a:gd name="connsiteY1363" fmla="*/ 3021106 h 10285412"/>
              <a:gd name="connsiteX1364" fmla="*/ 6934077 w 8229600"/>
              <a:gd name="connsiteY1364" fmla="*/ 2993930 h 10285412"/>
              <a:gd name="connsiteX1365" fmla="*/ 6923527 w 8229600"/>
              <a:gd name="connsiteY1365" fmla="*/ 2993931 h 10285412"/>
              <a:gd name="connsiteX1366" fmla="*/ 6927394 w 8229600"/>
              <a:gd name="connsiteY1366" fmla="*/ 2995206 h 10285412"/>
              <a:gd name="connsiteX1367" fmla="*/ 6950558 w 8229600"/>
              <a:gd name="connsiteY1367" fmla="*/ 3014670 h 10285412"/>
              <a:gd name="connsiteX1368" fmla="*/ 6954074 w 8229600"/>
              <a:gd name="connsiteY1368" fmla="*/ 3003998 h 10285412"/>
              <a:gd name="connsiteX1369" fmla="*/ 6964747 w 8229600"/>
              <a:gd name="connsiteY1369" fmla="*/ 3007515 h 10285412"/>
              <a:gd name="connsiteX1370" fmla="*/ 6984228 w 8229600"/>
              <a:gd name="connsiteY1370" fmla="*/ 2997688 h 10285412"/>
              <a:gd name="connsiteX1371" fmla="*/ 6978590 w 8229600"/>
              <a:gd name="connsiteY1371" fmla="*/ 2993931 h 10285412"/>
              <a:gd name="connsiteX1372" fmla="*/ 6941494 w 8229600"/>
              <a:gd name="connsiteY1372" fmla="*/ 2993930 h 10285412"/>
              <a:gd name="connsiteX1373" fmla="*/ 6934077 w 8229600"/>
              <a:gd name="connsiteY1373" fmla="*/ 2993930 h 10285412"/>
              <a:gd name="connsiteX1374" fmla="*/ 6889913 w 8229600"/>
              <a:gd name="connsiteY1374" fmla="*/ 2947360 h 10285412"/>
              <a:gd name="connsiteX1375" fmla="*/ 6911260 w 8229600"/>
              <a:gd name="connsiteY1375" fmla="*/ 2954393 h 10285412"/>
              <a:gd name="connsiteX1376" fmla="*/ 6868599 w 8229600"/>
              <a:gd name="connsiteY1376" fmla="*/ 2949212 h 10285412"/>
              <a:gd name="connsiteX1377" fmla="*/ 6926659 w 8229600"/>
              <a:gd name="connsiteY1377" fmla="*/ 2890072 h 10285412"/>
              <a:gd name="connsiteX1378" fmla="*/ 6933054 w 8229600"/>
              <a:gd name="connsiteY1378" fmla="*/ 2915649 h 10285412"/>
              <a:gd name="connsiteX1379" fmla="*/ 6936000 w 8229600"/>
              <a:gd name="connsiteY1379" fmla="*/ 2915217 h 10285412"/>
              <a:gd name="connsiteX1380" fmla="*/ 6933287 w 8229600"/>
              <a:gd name="connsiteY1380" fmla="*/ 2916587 h 10285412"/>
              <a:gd name="connsiteX1381" fmla="*/ 6941494 w 8229600"/>
              <a:gd name="connsiteY1381" fmla="*/ 2949420 h 10285412"/>
              <a:gd name="connsiteX1382" fmla="*/ 6926659 w 8229600"/>
              <a:gd name="connsiteY1382" fmla="*/ 2934585 h 10285412"/>
              <a:gd name="connsiteX1383" fmla="*/ 6926659 w 8229600"/>
              <a:gd name="connsiteY1383" fmla="*/ 2919929 h 10285412"/>
              <a:gd name="connsiteX1384" fmla="*/ 6921811 w 8229600"/>
              <a:gd name="connsiteY1384" fmla="*/ 2922374 h 10285412"/>
              <a:gd name="connsiteX1385" fmla="*/ 6896947 w 8229600"/>
              <a:gd name="connsiteY1385" fmla="*/ 2926015 h 10285412"/>
              <a:gd name="connsiteX1386" fmla="*/ 6911138 w 8229600"/>
              <a:gd name="connsiteY1386" fmla="*/ 2918858 h 10285412"/>
              <a:gd name="connsiteX1387" fmla="*/ 6926659 w 8229600"/>
              <a:gd name="connsiteY1387" fmla="*/ 2916586 h 10285412"/>
              <a:gd name="connsiteX1388" fmla="*/ 7356480 w 8229600"/>
              <a:gd name="connsiteY1388" fmla="*/ 1737729 h 10285412"/>
              <a:gd name="connsiteX1389" fmla="*/ 7378921 w 8229600"/>
              <a:gd name="connsiteY1389" fmla="*/ 1737729 h 10285412"/>
              <a:gd name="connsiteX1390" fmla="*/ 7356481 w 8229600"/>
              <a:gd name="connsiteY1390" fmla="*/ 1748951 h 10285412"/>
              <a:gd name="connsiteX1391" fmla="*/ 7390140 w 8229600"/>
              <a:gd name="connsiteY1391" fmla="*/ 1647971 h 10285412"/>
              <a:gd name="connsiteX1392" fmla="*/ 7390140 w 8229600"/>
              <a:gd name="connsiteY1392" fmla="*/ 1659189 h 10285412"/>
              <a:gd name="connsiteX1393" fmla="*/ 7378920 w 8229600"/>
              <a:gd name="connsiteY1393" fmla="*/ 1659191 h 10285412"/>
              <a:gd name="connsiteX1394" fmla="*/ 7390140 w 8229600"/>
              <a:gd name="connsiteY1394" fmla="*/ 1647971 h 10285412"/>
              <a:gd name="connsiteX1395" fmla="*/ 7300381 w 8229600"/>
              <a:gd name="connsiteY1395" fmla="*/ 1636752 h 10285412"/>
              <a:gd name="connsiteX1396" fmla="*/ 7294770 w 8229600"/>
              <a:gd name="connsiteY1396" fmla="*/ 1642357 h 10285412"/>
              <a:gd name="connsiteX1397" fmla="*/ 7289163 w 8229600"/>
              <a:gd name="connsiteY1397" fmla="*/ 1647968 h 10285412"/>
              <a:gd name="connsiteX1398" fmla="*/ 7289163 w 8229600"/>
              <a:gd name="connsiteY1398" fmla="*/ 1659191 h 10285412"/>
              <a:gd name="connsiteX1399" fmla="*/ 7300381 w 8229600"/>
              <a:gd name="connsiteY1399" fmla="*/ 1647969 h 10285412"/>
              <a:gd name="connsiteX1400" fmla="*/ 7390140 w 8229600"/>
              <a:gd name="connsiteY1400" fmla="*/ 1603088 h 10285412"/>
              <a:gd name="connsiteX1401" fmla="*/ 7401360 w 8229600"/>
              <a:gd name="connsiteY1401" fmla="*/ 1603090 h 10285412"/>
              <a:gd name="connsiteX1402" fmla="*/ 7395750 w 8229600"/>
              <a:gd name="connsiteY1402" fmla="*/ 1614310 h 10285412"/>
              <a:gd name="connsiteX1403" fmla="*/ 7390140 w 8229600"/>
              <a:gd name="connsiteY1403" fmla="*/ 1603088 h 10285412"/>
              <a:gd name="connsiteX1404" fmla="*/ 7263065 w 8229600"/>
              <a:gd name="connsiteY1404" fmla="*/ 1565775 h 10285412"/>
              <a:gd name="connsiteX1405" fmla="*/ 7238243 w 8229600"/>
              <a:gd name="connsiteY1405" fmla="*/ 1584391 h 10285412"/>
              <a:gd name="connsiteX1406" fmla="*/ 7238190 w 8229600"/>
              <a:gd name="connsiteY1406" fmla="*/ 1584496 h 10285412"/>
              <a:gd name="connsiteX1407" fmla="*/ 7255502 w 8229600"/>
              <a:gd name="connsiteY1407" fmla="*/ 1580651 h 10285412"/>
              <a:gd name="connsiteX1408" fmla="*/ 7266721 w 8229600"/>
              <a:gd name="connsiteY1408" fmla="*/ 1569429 h 10285412"/>
              <a:gd name="connsiteX1409" fmla="*/ 7277941 w 8229600"/>
              <a:gd name="connsiteY1409" fmla="*/ 1546989 h 10285412"/>
              <a:gd name="connsiteX1410" fmla="*/ 7289163 w 8229600"/>
              <a:gd name="connsiteY1410" fmla="*/ 1558210 h 10285412"/>
              <a:gd name="connsiteX1411" fmla="*/ 7300381 w 8229600"/>
              <a:gd name="connsiteY1411" fmla="*/ 1558210 h 10285412"/>
              <a:gd name="connsiteX1412" fmla="*/ 7294771 w 8229600"/>
              <a:gd name="connsiteY1412" fmla="*/ 1563819 h 10285412"/>
              <a:gd name="connsiteX1413" fmla="*/ 7289163 w 8229600"/>
              <a:gd name="connsiteY1413" fmla="*/ 1569432 h 10285412"/>
              <a:gd name="connsiteX1414" fmla="*/ 7311599 w 8229600"/>
              <a:gd name="connsiteY1414" fmla="*/ 1569431 h 10285412"/>
              <a:gd name="connsiteX1415" fmla="*/ 7345262 w 8229600"/>
              <a:gd name="connsiteY1415" fmla="*/ 1569429 h 10285412"/>
              <a:gd name="connsiteX1416" fmla="*/ 7364895 w 8229600"/>
              <a:gd name="connsiteY1416" fmla="*/ 1566625 h 10285412"/>
              <a:gd name="connsiteX1417" fmla="*/ 7356481 w 8229600"/>
              <a:gd name="connsiteY1417" fmla="*/ 1558210 h 10285412"/>
              <a:gd name="connsiteX1418" fmla="*/ 7339652 w 8229600"/>
              <a:gd name="connsiteY1418" fmla="*/ 1546992 h 10285412"/>
              <a:gd name="connsiteX1419" fmla="*/ 7311602 w 8229600"/>
              <a:gd name="connsiteY1419" fmla="*/ 1546990 h 10285412"/>
              <a:gd name="connsiteX1420" fmla="*/ 7305992 w 8229600"/>
              <a:gd name="connsiteY1420" fmla="*/ 1546989 h 10285412"/>
              <a:gd name="connsiteX1421" fmla="*/ 7289163 w 8229600"/>
              <a:gd name="connsiteY1421" fmla="*/ 1546989 h 10285412"/>
              <a:gd name="connsiteX1422" fmla="*/ 7277941 w 8229600"/>
              <a:gd name="connsiteY1422" fmla="*/ 1546989 h 10285412"/>
              <a:gd name="connsiteX1423" fmla="*/ 7300381 w 8229600"/>
              <a:gd name="connsiteY1423" fmla="*/ 1468450 h 10285412"/>
              <a:gd name="connsiteX1424" fmla="*/ 7311602 w 8229600"/>
              <a:gd name="connsiteY1424" fmla="*/ 1513329 h 10285412"/>
              <a:gd name="connsiteX1425" fmla="*/ 7300381 w 8229600"/>
              <a:gd name="connsiteY1425" fmla="*/ 1502111 h 10285412"/>
              <a:gd name="connsiteX1426" fmla="*/ 7300381 w 8229600"/>
              <a:gd name="connsiteY1426" fmla="*/ 1468450 h 10285412"/>
              <a:gd name="connsiteX1427" fmla="*/ 7491121 w 8229600"/>
              <a:gd name="connsiteY1427" fmla="*/ 357677 h 10285412"/>
              <a:gd name="connsiteX1428" fmla="*/ 7502339 w 8229600"/>
              <a:gd name="connsiteY1428" fmla="*/ 357678 h 10285412"/>
              <a:gd name="connsiteX1429" fmla="*/ 7496732 w 8229600"/>
              <a:gd name="connsiteY1429" fmla="*/ 363287 h 10285412"/>
              <a:gd name="connsiteX1430" fmla="*/ 7491121 w 8229600"/>
              <a:gd name="connsiteY1430" fmla="*/ 357677 h 10285412"/>
              <a:gd name="connsiteX1431" fmla="*/ 5 w 8229600"/>
              <a:gd name="connsiteY1431" fmla="*/ 0 h 10285412"/>
              <a:gd name="connsiteX1432" fmla="*/ 7238619 w 8229600"/>
              <a:gd name="connsiteY1432" fmla="*/ 0 h 10285412"/>
              <a:gd name="connsiteX1433" fmla="*/ 7244282 w 8229600"/>
              <a:gd name="connsiteY1433" fmla="*/ 4248 h 10285412"/>
              <a:gd name="connsiteX1434" fmla="*/ 7255500 w 8229600"/>
              <a:gd name="connsiteY1434" fmla="*/ 9859 h 10285412"/>
              <a:gd name="connsiteX1435" fmla="*/ 7233062 w 8229600"/>
              <a:gd name="connsiteY1435" fmla="*/ 21077 h 10285412"/>
              <a:gd name="connsiteX1436" fmla="*/ 7188182 w 8229600"/>
              <a:gd name="connsiteY1436" fmla="*/ 26687 h 10285412"/>
              <a:gd name="connsiteX1437" fmla="*/ 7132083 w 8229600"/>
              <a:gd name="connsiteY1437" fmla="*/ 43518 h 10285412"/>
              <a:gd name="connsiteX1438" fmla="*/ 7104032 w 8229600"/>
              <a:gd name="connsiteY1438" fmla="*/ 43518 h 10285412"/>
              <a:gd name="connsiteX1439" fmla="*/ 7098422 w 8229600"/>
              <a:gd name="connsiteY1439" fmla="*/ 54740 h 10285412"/>
              <a:gd name="connsiteX1440" fmla="*/ 7104032 w 8229600"/>
              <a:gd name="connsiteY1440" fmla="*/ 82789 h 10285412"/>
              <a:gd name="connsiteX1441" fmla="*/ 7120864 w 8229600"/>
              <a:gd name="connsiteY1441" fmla="*/ 94010 h 10285412"/>
              <a:gd name="connsiteX1442" fmla="*/ 7132083 w 8229600"/>
              <a:gd name="connsiteY1442" fmla="*/ 110838 h 10285412"/>
              <a:gd name="connsiteX1443" fmla="*/ 7143301 w 8229600"/>
              <a:gd name="connsiteY1443" fmla="*/ 127669 h 10285412"/>
              <a:gd name="connsiteX1444" fmla="*/ 7132081 w 8229600"/>
              <a:gd name="connsiteY1444" fmla="*/ 133280 h 10285412"/>
              <a:gd name="connsiteX1445" fmla="*/ 7104032 w 8229600"/>
              <a:gd name="connsiteY1445" fmla="*/ 138887 h 10285412"/>
              <a:gd name="connsiteX1446" fmla="*/ 7098422 w 8229600"/>
              <a:gd name="connsiteY1446" fmla="*/ 155719 h 10285412"/>
              <a:gd name="connsiteX1447" fmla="*/ 7120864 w 8229600"/>
              <a:gd name="connsiteY1447" fmla="*/ 189378 h 10285412"/>
              <a:gd name="connsiteX1448" fmla="*/ 7154523 w 8229600"/>
              <a:gd name="connsiteY1448" fmla="*/ 200599 h 10285412"/>
              <a:gd name="connsiteX1449" fmla="*/ 7188182 w 8229600"/>
              <a:gd name="connsiteY1449" fmla="*/ 256698 h 10285412"/>
              <a:gd name="connsiteX1450" fmla="*/ 7188182 w 8229600"/>
              <a:gd name="connsiteY1450" fmla="*/ 273526 h 10285412"/>
              <a:gd name="connsiteX1451" fmla="*/ 7188182 w 8229600"/>
              <a:gd name="connsiteY1451" fmla="*/ 290358 h 10285412"/>
              <a:gd name="connsiteX1452" fmla="*/ 7199401 w 8229600"/>
              <a:gd name="connsiteY1452" fmla="*/ 301578 h 10285412"/>
              <a:gd name="connsiteX1453" fmla="*/ 7216233 w 8229600"/>
              <a:gd name="connsiteY1453" fmla="*/ 307185 h 10285412"/>
              <a:gd name="connsiteX1454" fmla="*/ 7233062 w 8229600"/>
              <a:gd name="connsiteY1454" fmla="*/ 312796 h 10285412"/>
              <a:gd name="connsiteX1455" fmla="*/ 7244282 w 8229600"/>
              <a:gd name="connsiteY1455" fmla="*/ 324017 h 10285412"/>
              <a:gd name="connsiteX1456" fmla="*/ 7266722 w 8229600"/>
              <a:gd name="connsiteY1456" fmla="*/ 346456 h 10285412"/>
              <a:gd name="connsiteX1457" fmla="*/ 7311602 w 8229600"/>
              <a:gd name="connsiteY1457" fmla="*/ 380115 h 10285412"/>
              <a:gd name="connsiteX1458" fmla="*/ 7322820 w 8229600"/>
              <a:gd name="connsiteY1458" fmla="*/ 391339 h 10285412"/>
              <a:gd name="connsiteX1459" fmla="*/ 7345262 w 8229600"/>
              <a:gd name="connsiteY1459" fmla="*/ 424996 h 10285412"/>
              <a:gd name="connsiteX1460" fmla="*/ 7378921 w 8229600"/>
              <a:gd name="connsiteY1460" fmla="*/ 424998 h 10285412"/>
              <a:gd name="connsiteX1461" fmla="*/ 7435020 w 8229600"/>
              <a:gd name="connsiteY1461" fmla="*/ 424996 h 10285412"/>
              <a:gd name="connsiteX1462" fmla="*/ 7446240 w 8229600"/>
              <a:gd name="connsiteY1462" fmla="*/ 424998 h 10285412"/>
              <a:gd name="connsiteX1463" fmla="*/ 7440633 w 8229600"/>
              <a:gd name="connsiteY1463" fmla="*/ 419389 h 10285412"/>
              <a:gd name="connsiteX1464" fmla="*/ 7435020 w 8229600"/>
              <a:gd name="connsiteY1464" fmla="*/ 413779 h 10285412"/>
              <a:gd name="connsiteX1465" fmla="*/ 7435020 w 8229600"/>
              <a:gd name="connsiteY1465" fmla="*/ 391337 h 10285412"/>
              <a:gd name="connsiteX1466" fmla="*/ 7446240 w 8229600"/>
              <a:gd name="connsiteY1466" fmla="*/ 380117 h 10285412"/>
              <a:gd name="connsiteX1467" fmla="*/ 7446240 w 8229600"/>
              <a:gd name="connsiteY1467" fmla="*/ 363287 h 10285412"/>
              <a:gd name="connsiteX1468" fmla="*/ 7451850 w 8229600"/>
              <a:gd name="connsiteY1468" fmla="*/ 346456 h 10285412"/>
              <a:gd name="connsiteX1469" fmla="*/ 7457462 w 8229600"/>
              <a:gd name="connsiteY1469" fmla="*/ 335238 h 10285412"/>
              <a:gd name="connsiteX1470" fmla="*/ 7457460 w 8229600"/>
              <a:gd name="connsiteY1470" fmla="*/ 324019 h 10285412"/>
              <a:gd name="connsiteX1471" fmla="*/ 7479900 w 8229600"/>
              <a:gd name="connsiteY1471" fmla="*/ 312799 h 10285412"/>
              <a:gd name="connsiteX1472" fmla="*/ 7491121 w 8229600"/>
              <a:gd name="connsiteY1472" fmla="*/ 357677 h 10285412"/>
              <a:gd name="connsiteX1473" fmla="*/ 7479900 w 8229600"/>
              <a:gd name="connsiteY1473" fmla="*/ 368897 h 10285412"/>
              <a:gd name="connsiteX1474" fmla="*/ 7479900 w 8229600"/>
              <a:gd name="connsiteY1474" fmla="*/ 391337 h 10285412"/>
              <a:gd name="connsiteX1475" fmla="*/ 7479900 w 8229600"/>
              <a:gd name="connsiteY1475" fmla="*/ 402556 h 10285412"/>
              <a:gd name="connsiteX1476" fmla="*/ 7491119 w 8229600"/>
              <a:gd name="connsiteY1476" fmla="*/ 424998 h 10285412"/>
              <a:gd name="connsiteX1477" fmla="*/ 7491119 w 8229600"/>
              <a:gd name="connsiteY1477" fmla="*/ 441827 h 10285412"/>
              <a:gd name="connsiteX1478" fmla="*/ 7513560 w 8229600"/>
              <a:gd name="connsiteY1478" fmla="*/ 447438 h 10285412"/>
              <a:gd name="connsiteX1479" fmla="*/ 7536002 w 8229600"/>
              <a:gd name="connsiteY1479" fmla="*/ 481096 h 10285412"/>
              <a:gd name="connsiteX1480" fmla="*/ 7524780 w 8229600"/>
              <a:gd name="connsiteY1480" fmla="*/ 503536 h 10285412"/>
              <a:gd name="connsiteX1481" fmla="*/ 7524780 w 8229600"/>
              <a:gd name="connsiteY1481" fmla="*/ 514757 h 10285412"/>
              <a:gd name="connsiteX1482" fmla="*/ 7524781 w 8229600"/>
              <a:gd name="connsiteY1482" fmla="*/ 525977 h 10285412"/>
              <a:gd name="connsiteX1483" fmla="*/ 7536002 w 8229600"/>
              <a:gd name="connsiteY1483" fmla="*/ 537197 h 10285412"/>
              <a:gd name="connsiteX1484" fmla="*/ 7547219 w 8229600"/>
              <a:gd name="connsiteY1484" fmla="*/ 537196 h 10285412"/>
              <a:gd name="connsiteX1485" fmla="*/ 7547222 w 8229600"/>
              <a:gd name="connsiteY1485" fmla="*/ 548417 h 10285412"/>
              <a:gd name="connsiteX1486" fmla="*/ 7592100 w 8229600"/>
              <a:gd name="connsiteY1486" fmla="*/ 604515 h 10285412"/>
              <a:gd name="connsiteX1487" fmla="*/ 7620150 w 8229600"/>
              <a:gd name="connsiteY1487" fmla="*/ 621343 h 10285412"/>
              <a:gd name="connsiteX1488" fmla="*/ 7648201 w 8229600"/>
              <a:gd name="connsiteY1488" fmla="*/ 626956 h 10285412"/>
              <a:gd name="connsiteX1489" fmla="*/ 7693079 w 8229600"/>
              <a:gd name="connsiteY1489" fmla="*/ 649395 h 10285412"/>
              <a:gd name="connsiteX1490" fmla="*/ 7670641 w 8229600"/>
              <a:gd name="connsiteY1490" fmla="*/ 666227 h 10285412"/>
              <a:gd name="connsiteX1491" fmla="*/ 7636979 w 8229600"/>
              <a:gd name="connsiteY1491" fmla="*/ 671835 h 10285412"/>
              <a:gd name="connsiteX1492" fmla="*/ 7524780 w 8229600"/>
              <a:gd name="connsiteY1492" fmla="*/ 705496 h 10285412"/>
              <a:gd name="connsiteX1493" fmla="*/ 7513560 w 8229600"/>
              <a:gd name="connsiteY1493" fmla="*/ 750377 h 10285412"/>
              <a:gd name="connsiteX1494" fmla="*/ 7524780 w 8229600"/>
              <a:gd name="connsiteY1494" fmla="*/ 784034 h 10285412"/>
              <a:gd name="connsiteX1495" fmla="*/ 7558439 w 8229600"/>
              <a:gd name="connsiteY1495" fmla="*/ 784033 h 10285412"/>
              <a:gd name="connsiteX1496" fmla="*/ 7592101 w 8229600"/>
              <a:gd name="connsiteY1496" fmla="*/ 784034 h 10285412"/>
              <a:gd name="connsiteX1497" fmla="*/ 7592100 w 8229600"/>
              <a:gd name="connsiteY1497" fmla="*/ 806476 h 10285412"/>
              <a:gd name="connsiteX1498" fmla="*/ 7592101 w 8229600"/>
              <a:gd name="connsiteY1498" fmla="*/ 828914 h 10285412"/>
              <a:gd name="connsiteX1499" fmla="*/ 7580879 w 8229600"/>
              <a:gd name="connsiteY1499" fmla="*/ 828914 h 10285412"/>
              <a:gd name="connsiteX1500" fmla="*/ 7479902 w 8229600"/>
              <a:gd name="connsiteY1500" fmla="*/ 851354 h 10285412"/>
              <a:gd name="connsiteX1501" fmla="*/ 7435021 w 8229600"/>
              <a:gd name="connsiteY1501" fmla="*/ 862575 h 10285412"/>
              <a:gd name="connsiteX1502" fmla="*/ 7395750 w 8229600"/>
              <a:gd name="connsiteY1502" fmla="*/ 868182 h 10285412"/>
              <a:gd name="connsiteX1503" fmla="*/ 7378921 w 8229600"/>
              <a:gd name="connsiteY1503" fmla="*/ 873795 h 10285412"/>
              <a:gd name="connsiteX1504" fmla="*/ 7350869 w 8229600"/>
              <a:gd name="connsiteY1504" fmla="*/ 885015 h 10285412"/>
              <a:gd name="connsiteX1505" fmla="*/ 7334041 w 8229600"/>
              <a:gd name="connsiteY1505" fmla="*/ 907452 h 10285412"/>
              <a:gd name="connsiteX1506" fmla="*/ 7345262 w 8229600"/>
              <a:gd name="connsiteY1506" fmla="*/ 941113 h 10285412"/>
              <a:gd name="connsiteX1507" fmla="*/ 7356481 w 8229600"/>
              <a:gd name="connsiteY1507" fmla="*/ 963554 h 10285412"/>
              <a:gd name="connsiteX1508" fmla="*/ 7356481 w 8229600"/>
              <a:gd name="connsiteY1508" fmla="*/ 997214 h 10285412"/>
              <a:gd name="connsiteX1509" fmla="*/ 7378920 w 8229600"/>
              <a:gd name="connsiteY1509" fmla="*/ 1008434 h 10285412"/>
              <a:gd name="connsiteX1510" fmla="*/ 7373310 w 8229600"/>
              <a:gd name="connsiteY1510" fmla="*/ 1008433 h 10285412"/>
              <a:gd name="connsiteX1511" fmla="*/ 7367701 w 8229600"/>
              <a:gd name="connsiteY1511" fmla="*/ 1008434 h 10285412"/>
              <a:gd name="connsiteX1512" fmla="*/ 7356481 w 8229600"/>
              <a:gd name="connsiteY1512" fmla="*/ 1030872 h 10285412"/>
              <a:gd name="connsiteX1513" fmla="*/ 7390140 w 8229600"/>
              <a:gd name="connsiteY1513" fmla="*/ 1053312 h 10285412"/>
              <a:gd name="connsiteX1514" fmla="*/ 7401360 w 8229600"/>
              <a:gd name="connsiteY1514" fmla="*/ 1064534 h 10285412"/>
              <a:gd name="connsiteX1515" fmla="*/ 7378921 w 8229600"/>
              <a:gd name="connsiteY1515" fmla="*/ 1075753 h 10285412"/>
              <a:gd name="connsiteX1516" fmla="*/ 7378920 w 8229600"/>
              <a:gd name="connsiteY1516" fmla="*/ 1098192 h 10285412"/>
              <a:gd name="connsiteX1517" fmla="*/ 7367701 w 8229600"/>
              <a:gd name="connsiteY1517" fmla="*/ 1131852 h 10285412"/>
              <a:gd name="connsiteX1518" fmla="*/ 7367703 w 8229600"/>
              <a:gd name="connsiteY1518" fmla="*/ 1143071 h 10285412"/>
              <a:gd name="connsiteX1519" fmla="*/ 7378921 w 8229600"/>
              <a:gd name="connsiteY1519" fmla="*/ 1143073 h 10285412"/>
              <a:gd name="connsiteX1520" fmla="*/ 7384533 w 8229600"/>
              <a:gd name="connsiteY1520" fmla="*/ 1171123 h 10285412"/>
              <a:gd name="connsiteX1521" fmla="*/ 7390140 w 8229600"/>
              <a:gd name="connsiteY1521" fmla="*/ 1187952 h 10285412"/>
              <a:gd name="connsiteX1522" fmla="*/ 7401362 w 8229600"/>
              <a:gd name="connsiteY1522" fmla="*/ 1221613 h 10285412"/>
              <a:gd name="connsiteX1523" fmla="*/ 7367703 w 8229600"/>
              <a:gd name="connsiteY1523" fmla="*/ 1277711 h 10285412"/>
              <a:gd name="connsiteX1524" fmla="*/ 7367701 w 8229600"/>
              <a:gd name="connsiteY1524" fmla="*/ 1316982 h 10285412"/>
              <a:gd name="connsiteX1525" fmla="*/ 7356481 w 8229600"/>
              <a:gd name="connsiteY1525" fmla="*/ 1345031 h 10285412"/>
              <a:gd name="connsiteX1526" fmla="*/ 7367704 w 8229600"/>
              <a:gd name="connsiteY1526" fmla="*/ 1361859 h 10285412"/>
              <a:gd name="connsiteX1527" fmla="*/ 7378921 w 8229600"/>
              <a:gd name="connsiteY1527" fmla="*/ 1389912 h 10285412"/>
              <a:gd name="connsiteX1528" fmla="*/ 7395752 w 8229600"/>
              <a:gd name="connsiteY1528" fmla="*/ 1429182 h 10285412"/>
              <a:gd name="connsiteX1529" fmla="*/ 7378921 w 8229600"/>
              <a:gd name="connsiteY1529" fmla="*/ 1457233 h 10285412"/>
              <a:gd name="connsiteX1530" fmla="*/ 7367701 w 8229600"/>
              <a:gd name="connsiteY1530" fmla="*/ 1468450 h 10285412"/>
              <a:gd name="connsiteX1531" fmla="*/ 7334041 w 8229600"/>
              <a:gd name="connsiteY1531" fmla="*/ 1434791 h 10285412"/>
              <a:gd name="connsiteX1532" fmla="*/ 7300381 w 8229600"/>
              <a:gd name="connsiteY1532" fmla="*/ 1412352 h 10285412"/>
              <a:gd name="connsiteX1533" fmla="*/ 7294770 w 8229600"/>
              <a:gd name="connsiteY1533" fmla="*/ 1406742 h 10285412"/>
              <a:gd name="connsiteX1534" fmla="*/ 7289161 w 8229600"/>
              <a:gd name="connsiteY1534" fmla="*/ 1389912 h 10285412"/>
              <a:gd name="connsiteX1535" fmla="*/ 7266721 w 8229600"/>
              <a:gd name="connsiteY1535" fmla="*/ 1389912 h 10285412"/>
              <a:gd name="connsiteX1536" fmla="*/ 7261111 w 8229600"/>
              <a:gd name="connsiteY1536" fmla="*/ 1423571 h 10285412"/>
              <a:gd name="connsiteX1537" fmla="*/ 7266721 w 8229600"/>
              <a:gd name="connsiteY1537" fmla="*/ 1451620 h 10285412"/>
              <a:gd name="connsiteX1538" fmla="*/ 7266721 w 8229600"/>
              <a:gd name="connsiteY1538" fmla="*/ 1468450 h 10285412"/>
              <a:gd name="connsiteX1539" fmla="*/ 7221841 w 8229600"/>
              <a:gd name="connsiteY1539" fmla="*/ 1474060 h 10285412"/>
              <a:gd name="connsiteX1540" fmla="*/ 7188184 w 8229600"/>
              <a:gd name="connsiteY1540" fmla="*/ 1468450 h 10285412"/>
              <a:gd name="connsiteX1541" fmla="*/ 7176962 w 8229600"/>
              <a:gd name="connsiteY1541" fmla="*/ 1476866 h 10285412"/>
              <a:gd name="connsiteX1542" fmla="*/ 7174099 w 8229600"/>
              <a:gd name="connsiteY1542" fmla="*/ 1483305 h 10285412"/>
              <a:gd name="connsiteX1543" fmla="*/ 7190225 w 8229600"/>
              <a:gd name="connsiteY1543" fmla="*/ 1495312 h 10285412"/>
              <a:gd name="connsiteX1544" fmla="*/ 7215212 w 8229600"/>
              <a:gd name="connsiteY1544" fmla="*/ 1527211 h 10285412"/>
              <a:gd name="connsiteX1545" fmla="*/ 7223830 w 8229600"/>
              <a:gd name="connsiteY1545" fmla="*/ 1535771 h 10285412"/>
              <a:gd name="connsiteX1546" fmla="*/ 7244283 w 8229600"/>
              <a:gd name="connsiteY1546" fmla="*/ 1535770 h 10285412"/>
              <a:gd name="connsiteX1547" fmla="*/ 7311600 w 8229600"/>
              <a:gd name="connsiteY1547" fmla="*/ 1524553 h 10285412"/>
              <a:gd name="connsiteX1548" fmla="*/ 7350869 w 8229600"/>
              <a:gd name="connsiteY1548" fmla="*/ 1530160 h 10285412"/>
              <a:gd name="connsiteX1549" fmla="*/ 7395752 w 8229600"/>
              <a:gd name="connsiteY1549" fmla="*/ 1541382 h 10285412"/>
              <a:gd name="connsiteX1550" fmla="*/ 7401360 w 8229600"/>
              <a:gd name="connsiteY1550" fmla="*/ 1546990 h 10285412"/>
              <a:gd name="connsiteX1551" fmla="*/ 7401362 w 8229600"/>
              <a:gd name="connsiteY1551" fmla="*/ 1558212 h 10285412"/>
              <a:gd name="connsiteX1552" fmla="*/ 7367701 w 8229600"/>
              <a:gd name="connsiteY1552" fmla="*/ 1569429 h 10285412"/>
              <a:gd name="connsiteX1553" fmla="*/ 7356481 w 8229600"/>
              <a:gd name="connsiteY1553" fmla="*/ 1580652 h 10285412"/>
              <a:gd name="connsiteX1554" fmla="*/ 7365596 w 8229600"/>
              <a:gd name="connsiteY1554" fmla="*/ 1581351 h 10285412"/>
              <a:gd name="connsiteX1555" fmla="*/ 7367703 w 8229600"/>
              <a:gd name="connsiteY1555" fmla="*/ 1591870 h 10285412"/>
              <a:gd name="connsiteX1556" fmla="*/ 7356480 w 8229600"/>
              <a:gd name="connsiteY1556" fmla="*/ 1591868 h 10285412"/>
              <a:gd name="connsiteX1557" fmla="*/ 7345261 w 8229600"/>
              <a:gd name="connsiteY1557" fmla="*/ 1591870 h 10285412"/>
              <a:gd name="connsiteX1558" fmla="*/ 7334042 w 8229600"/>
              <a:gd name="connsiteY1558" fmla="*/ 1603088 h 10285412"/>
              <a:gd name="connsiteX1559" fmla="*/ 7334041 w 8229600"/>
              <a:gd name="connsiteY1559" fmla="*/ 1591870 h 10285412"/>
              <a:gd name="connsiteX1560" fmla="*/ 7300383 w 8229600"/>
              <a:gd name="connsiteY1560" fmla="*/ 1603088 h 10285412"/>
              <a:gd name="connsiteX1561" fmla="*/ 7277939 w 8229600"/>
              <a:gd name="connsiteY1561" fmla="*/ 1614310 h 10285412"/>
              <a:gd name="connsiteX1562" fmla="*/ 7273732 w 8229600"/>
              <a:gd name="connsiteY1562" fmla="*/ 1624127 h 10285412"/>
              <a:gd name="connsiteX1563" fmla="*/ 7272331 w 8229600"/>
              <a:gd name="connsiteY1563" fmla="*/ 1631139 h 10285412"/>
              <a:gd name="connsiteX1564" fmla="*/ 7266722 w 8229600"/>
              <a:gd name="connsiteY1564" fmla="*/ 1625529 h 10285412"/>
              <a:gd name="connsiteX1565" fmla="*/ 7255502 w 8229600"/>
              <a:gd name="connsiteY1565" fmla="*/ 1603090 h 10285412"/>
              <a:gd name="connsiteX1566" fmla="*/ 7244282 w 8229600"/>
              <a:gd name="connsiteY1566" fmla="*/ 1625530 h 10285412"/>
              <a:gd name="connsiteX1567" fmla="*/ 7233062 w 8229600"/>
              <a:gd name="connsiteY1567" fmla="*/ 1636750 h 10285412"/>
              <a:gd name="connsiteX1568" fmla="*/ 7223404 w 8229600"/>
              <a:gd name="connsiteY1568" fmla="*/ 1627092 h 10285412"/>
              <a:gd name="connsiteX1569" fmla="*/ 7223404 w 8229600"/>
              <a:gd name="connsiteY1569" fmla="*/ 1628902 h 10285412"/>
              <a:gd name="connsiteX1570" fmla="*/ 7223404 w 8229600"/>
              <a:gd name="connsiteY1570" fmla="*/ 1643742 h 10285412"/>
              <a:gd name="connsiteX1571" fmla="*/ 7227633 w 8229600"/>
              <a:gd name="connsiteY1571" fmla="*/ 1647971 h 10285412"/>
              <a:gd name="connsiteX1572" fmla="*/ 7233063 w 8229600"/>
              <a:gd name="connsiteY1572" fmla="*/ 1647968 h 10285412"/>
              <a:gd name="connsiteX1573" fmla="*/ 7255502 w 8229600"/>
              <a:gd name="connsiteY1573" fmla="*/ 1636750 h 10285412"/>
              <a:gd name="connsiteX1574" fmla="*/ 7266721 w 8229600"/>
              <a:gd name="connsiteY1574" fmla="*/ 1636750 h 10285412"/>
              <a:gd name="connsiteX1575" fmla="*/ 7266722 w 8229600"/>
              <a:gd name="connsiteY1575" fmla="*/ 1642357 h 10285412"/>
              <a:gd name="connsiteX1576" fmla="*/ 7277941 w 8229600"/>
              <a:gd name="connsiteY1576" fmla="*/ 1647971 h 10285412"/>
              <a:gd name="connsiteX1577" fmla="*/ 7277939 w 8229600"/>
              <a:gd name="connsiteY1577" fmla="*/ 1636750 h 10285412"/>
              <a:gd name="connsiteX1578" fmla="*/ 7311600 w 8229600"/>
              <a:gd name="connsiteY1578" fmla="*/ 1625530 h 10285412"/>
              <a:gd name="connsiteX1579" fmla="*/ 7334041 w 8229600"/>
              <a:gd name="connsiteY1579" fmla="*/ 1625530 h 10285412"/>
              <a:gd name="connsiteX1580" fmla="*/ 7350869 w 8229600"/>
              <a:gd name="connsiteY1580" fmla="*/ 1608700 h 10285412"/>
              <a:gd name="connsiteX1581" fmla="*/ 7367703 w 8229600"/>
              <a:gd name="connsiteY1581" fmla="*/ 1603088 h 10285412"/>
              <a:gd name="connsiteX1582" fmla="*/ 7384532 w 8229600"/>
              <a:gd name="connsiteY1582" fmla="*/ 1608700 h 10285412"/>
              <a:gd name="connsiteX1583" fmla="*/ 7390140 w 8229600"/>
              <a:gd name="connsiteY1583" fmla="*/ 1625530 h 10285412"/>
              <a:gd name="connsiteX1584" fmla="*/ 7378923 w 8229600"/>
              <a:gd name="connsiteY1584" fmla="*/ 1647969 h 10285412"/>
              <a:gd name="connsiteX1585" fmla="*/ 7367701 w 8229600"/>
              <a:gd name="connsiteY1585" fmla="*/ 1647969 h 10285412"/>
              <a:gd name="connsiteX1586" fmla="*/ 7356481 w 8229600"/>
              <a:gd name="connsiteY1586" fmla="*/ 1636752 h 10285412"/>
              <a:gd name="connsiteX1587" fmla="*/ 7356481 w 8229600"/>
              <a:gd name="connsiteY1587" fmla="*/ 1642361 h 10285412"/>
              <a:gd name="connsiteX1588" fmla="*/ 7356481 w 8229600"/>
              <a:gd name="connsiteY1588" fmla="*/ 1659189 h 10285412"/>
              <a:gd name="connsiteX1589" fmla="*/ 7367701 w 8229600"/>
              <a:gd name="connsiteY1589" fmla="*/ 1681630 h 10285412"/>
              <a:gd name="connsiteX1590" fmla="*/ 7367701 w 8229600"/>
              <a:gd name="connsiteY1590" fmla="*/ 1704069 h 10285412"/>
              <a:gd name="connsiteX1591" fmla="*/ 7356481 w 8229600"/>
              <a:gd name="connsiteY1591" fmla="*/ 1715289 h 10285412"/>
              <a:gd name="connsiteX1592" fmla="*/ 7345261 w 8229600"/>
              <a:gd name="connsiteY1592" fmla="*/ 1715289 h 10285412"/>
              <a:gd name="connsiteX1593" fmla="*/ 7339651 w 8229600"/>
              <a:gd name="connsiteY1593" fmla="*/ 1692852 h 10285412"/>
              <a:gd name="connsiteX1594" fmla="*/ 7322823 w 8229600"/>
              <a:gd name="connsiteY1594" fmla="*/ 1687240 h 10285412"/>
              <a:gd name="connsiteX1595" fmla="*/ 7300381 w 8229600"/>
              <a:gd name="connsiteY1595" fmla="*/ 1692850 h 10285412"/>
              <a:gd name="connsiteX1596" fmla="*/ 7305992 w 8229600"/>
              <a:gd name="connsiteY1596" fmla="*/ 1698460 h 10285412"/>
              <a:gd name="connsiteX1597" fmla="*/ 7322822 w 8229600"/>
              <a:gd name="connsiteY1597" fmla="*/ 1704070 h 10285412"/>
              <a:gd name="connsiteX1598" fmla="*/ 7311600 w 8229600"/>
              <a:gd name="connsiteY1598" fmla="*/ 1704070 h 10285412"/>
              <a:gd name="connsiteX1599" fmla="*/ 7283551 w 8229600"/>
              <a:gd name="connsiteY1599" fmla="*/ 1715290 h 10285412"/>
              <a:gd name="connsiteX1600" fmla="*/ 7300380 w 8229600"/>
              <a:gd name="connsiteY1600" fmla="*/ 1726508 h 10285412"/>
              <a:gd name="connsiteX1601" fmla="*/ 7311600 w 8229600"/>
              <a:gd name="connsiteY1601" fmla="*/ 1715289 h 10285412"/>
              <a:gd name="connsiteX1602" fmla="*/ 7317212 w 8229600"/>
              <a:gd name="connsiteY1602" fmla="*/ 1720899 h 10285412"/>
              <a:gd name="connsiteX1603" fmla="*/ 7322825 w 8229600"/>
              <a:gd name="connsiteY1603" fmla="*/ 1726509 h 10285412"/>
              <a:gd name="connsiteX1604" fmla="*/ 7334041 w 8229600"/>
              <a:gd name="connsiteY1604" fmla="*/ 1726509 h 10285412"/>
              <a:gd name="connsiteX1605" fmla="*/ 7339651 w 8229600"/>
              <a:gd name="connsiteY1605" fmla="*/ 1732119 h 10285412"/>
              <a:gd name="connsiteX1606" fmla="*/ 7345262 w 8229600"/>
              <a:gd name="connsiteY1606" fmla="*/ 1737729 h 10285412"/>
              <a:gd name="connsiteX1607" fmla="*/ 7339651 w 8229600"/>
              <a:gd name="connsiteY1607" fmla="*/ 1748951 h 10285412"/>
              <a:gd name="connsiteX1608" fmla="*/ 7330285 w 8229600"/>
              <a:gd name="connsiteY1608" fmla="*/ 1758315 h 10285412"/>
              <a:gd name="connsiteX1609" fmla="*/ 7349521 w 8229600"/>
              <a:gd name="connsiteY1609" fmla="*/ 1769857 h 10285412"/>
              <a:gd name="connsiteX1610" fmla="*/ 7386613 w 8229600"/>
              <a:gd name="connsiteY1610" fmla="*/ 1777277 h 10285412"/>
              <a:gd name="connsiteX1611" fmla="*/ 7445962 w 8229600"/>
              <a:gd name="connsiteY1611" fmla="*/ 1806952 h 10285412"/>
              <a:gd name="connsiteX1612" fmla="*/ 7416286 w 8229600"/>
              <a:gd name="connsiteY1612" fmla="*/ 1829207 h 10285412"/>
              <a:gd name="connsiteX1613" fmla="*/ 7371776 w 8229600"/>
              <a:gd name="connsiteY1613" fmla="*/ 1836626 h 10285412"/>
              <a:gd name="connsiteX1614" fmla="*/ 7223403 w 8229600"/>
              <a:gd name="connsiteY1614" fmla="*/ 1881138 h 10285412"/>
              <a:gd name="connsiteX1615" fmla="*/ 7208566 w 8229600"/>
              <a:gd name="connsiteY1615" fmla="*/ 1940486 h 10285412"/>
              <a:gd name="connsiteX1616" fmla="*/ 7223403 w 8229600"/>
              <a:gd name="connsiteY1616" fmla="*/ 1984997 h 10285412"/>
              <a:gd name="connsiteX1617" fmla="*/ 7267917 w 8229600"/>
              <a:gd name="connsiteY1617" fmla="*/ 1984997 h 10285412"/>
              <a:gd name="connsiteX1618" fmla="*/ 7312429 w 8229600"/>
              <a:gd name="connsiteY1618" fmla="*/ 1984997 h 10285412"/>
              <a:gd name="connsiteX1619" fmla="*/ 7312429 w 8229600"/>
              <a:gd name="connsiteY1619" fmla="*/ 2014673 h 10285412"/>
              <a:gd name="connsiteX1620" fmla="*/ 7312429 w 8229600"/>
              <a:gd name="connsiteY1620" fmla="*/ 2044347 h 10285412"/>
              <a:gd name="connsiteX1621" fmla="*/ 7297589 w 8229600"/>
              <a:gd name="connsiteY1621" fmla="*/ 2044347 h 10285412"/>
              <a:gd name="connsiteX1622" fmla="*/ 7164056 w 8229600"/>
              <a:gd name="connsiteY1622" fmla="*/ 2074022 h 10285412"/>
              <a:gd name="connsiteX1623" fmla="*/ 7104706 w 8229600"/>
              <a:gd name="connsiteY1623" fmla="*/ 2088859 h 10285412"/>
              <a:gd name="connsiteX1624" fmla="*/ 7052775 w 8229600"/>
              <a:gd name="connsiteY1624" fmla="*/ 2096279 h 10285412"/>
              <a:gd name="connsiteX1625" fmla="*/ 7030521 w 8229600"/>
              <a:gd name="connsiteY1625" fmla="*/ 2103695 h 10285412"/>
              <a:gd name="connsiteX1626" fmla="*/ 6993426 w 8229600"/>
              <a:gd name="connsiteY1626" fmla="*/ 2118533 h 10285412"/>
              <a:gd name="connsiteX1627" fmla="*/ 6971170 w 8229600"/>
              <a:gd name="connsiteY1627" fmla="*/ 2148207 h 10285412"/>
              <a:gd name="connsiteX1628" fmla="*/ 6986008 w 8229600"/>
              <a:gd name="connsiteY1628" fmla="*/ 2192720 h 10285412"/>
              <a:gd name="connsiteX1629" fmla="*/ 7000844 w 8229600"/>
              <a:gd name="connsiteY1629" fmla="*/ 2222394 h 10285412"/>
              <a:gd name="connsiteX1630" fmla="*/ 7000845 w 8229600"/>
              <a:gd name="connsiteY1630" fmla="*/ 2266907 h 10285412"/>
              <a:gd name="connsiteX1631" fmla="*/ 7030521 w 8229600"/>
              <a:gd name="connsiteY1631" fmla="*/ 2281744 h 10285412"/>
              <a:gd name="connsiteX1632" fmla="*/ 7023100 w 8229600"/>
              <a:gd name="connsiteY1632" fmla="*/ 2281744 h 10285412"/>
              <a:gd name="connsiteX1633" fmla="*/ 7015684 w 8229600"/>
              <a:gd name="connsiteY1633" fmla="*/ 2281746 h 10285412"/>
              <a:gd name="connsiteX1634" fmla="*/ 7000845 w 8229600"/>
              <a:gd name="connsiteY1634" fmla="*/ 2311418 h 10285412"/>
              <a:gd name="connsiteX1635" fmla="*/ 7045358 w 8229600"/>
              <a:gd name="connsiteY1635" fmla="*/ 2341092 h 10285412"/>
              <a:gd name="connsiteX1636" fmla="*/ 7060195 w 8229600"/>
              <a:gd name="connsiteY1636" fmla="*/ 2355929 h 10285412"/>
              <a:gd name="connsiteX1637" fmla="*/ 7030522 w 8229600"/>
              <a:gd name="connsiteY1637" fmla="*/ 2370766 h 10285412"/>
              <a:gd name="connsiteX1638" fmla="*/ 7030521 w 8229600"/>
              <a:gd name="connsiteY1638" fmla="*/ 2400442 h 10285412"/>
              <a:gd name="connsiteX1639" fmla="*/ 7015684 w 8229600"/>
              <a:gd name="connsiteY1639" fmla="*/ 2444953 h 10285412"/>
              <a:gd name="connsiteX1640" fmla="*/ 7015685 w 8229600"/>
              <a:gd name="connsiteY1640" fmla="*/ 2459790 h 10285412"/>
              <a:gd name="connsiteX1641" fmla="*/ 7030521 w 8229600"/>
              <a:gd name="connsiteY1641" fmla="*/ 2459791 h 10285412"/>
              <a:gd name="connsiteX1642" fmla="*/ 7037940 w 8229600"/>
              <a:gd name="connsiteY1642" fmla="*/ 2496884 h 10285412"/>
              <a:gd name="connsiteX1643" fmla="*/ 7045356 w 8229600"/>
              <a:gd name="connsiteY1643" fmla="*/ 2519139 h 10285412"/>
              <a:gd name="connsiteX1644" fmla="*/ 7060193 w 8229600"/>
              <a:gd name="connsiteY1644" fmla="*/ 2563651 h 10285412"/>
              <a:gd name="connsiteX1645" fmla="*/ 7015685 w 8229600"/>
              <a:gd name="connsiteY1645" fmla="*/ 2637841 h 10285412"/>
              <a:gd name="connsiteX1646" fmla="*/ 7015684 w 8229600"/>
              <a:gd name="connsiteY1646" fmla="*/ 2689768 h 10285412"/>
              <a:gd name="connsiteX1647" fmla="*/ 7000845 w 8229600"/>
              <a:gd name="connsiteY1647" fmla="*/ 2726861 h 10285412"/>
              <a:gd name="connsiteX1648" fmla="*/ 7015685 w 8229600"/>
              <a:gd name="connsiteY1648" fmla="*/ 2749117 h 10285412"/>
              <a:gd name="connsiteX1649" fmla="*/ 7030521 w 8229600"/>
              <a:gd name="connsiteY1649" fmla="*/ 2786212 h 10285412"/>
              <a:gd name="connsiteX1650" fmla="*/ 7052775 w 8229600"/>
              <a:gd name="connsiteY1650" fmla="*/ 2838141 h 10285412"/>
              <a:gd name="connsiteX1651" fmla="*/ 7030519 w 8229600"/>
              <a:gd name="connsiteY1651" fmla="*/ 2875232 h 10285412"/>
              <a:gd name="connsiteX1652" fmla="*/ 7015684 w 8229600"/>
              <a:gd name="connsiteY1652" fmla="*/ 2890072 h 10285412"/>
              <a:gd name="connsiteX1653" fmla="*/ 6971167 w 8229600"/>
              <a:gd name="connsiteY1653" fmla="*/ 2845558 h 10285412"/>
              <a:gd name="connsiteX1654" fmla="*/ 6926659 w 8229600"/>
              <a:gd name="connsiteY1654" fmla="*/ 2815885 h 10285412"/>
              <a:gd name="connsiteX1655" fmla="*/ 6919237 w 8229600"/>
              <a:gd name="connsiteY1655" fmla="*/ 2808465 h 10285412"/>
              <a:gd name="connsiteX1656" fmla="*/ 6911822 w 8229600"/>
              <a:gd name="connsiteY1656" fmla="*/ 2786211 h 10285412"/>
              <a:gd name="connsiteX1657" fmla="*/ 6888738 w 8229600"/>
              <a:gd name="connsiteY1657" fmla="*/ 2786212 h 10285412"/>
              <a:gd name="connsiteX1658" fmla="*/ 6892942 w 8229600"/>
              <a:gd name="connsiteY1658" fmla="*/ 2794542 h 10285412"/>
              <a:gd name="connsiteX1659" fmla="*/ 6882269 w 8229600"/>
              <a:gd name="connsiteY1659" fmla="*/ 2791026 h 10285412"/>
              <a:gd name="connsiteX1660" fmla="*/ 6881308 w 8229600"/>
              <a:gd name="connsiteY1660" fmla="*/ 2791244 h 10285412"/>
              <a:gd name="connsiteX1661" fmla="*/ 6874729 w 8229600"/>
              <a:gd name="connsiteY1661" fmla="*/ 2830723 h 10285412"/>
              <a:gd name="connsiteX1662" fmla="*/ 6877106 w 8229600"/>
              <a:gd name="connsiteY1662" fmla="*/ 2842605 h 10285412"/>
              <a:gd name="connsiteX1663" fmla="*/ 6878874 w 8229600"/>
              <a:gd name="connsiteY1663" fmla="*/ 2837236 h 10285412"/>
              <a:gd name="connsiteX1664" fmla="*/ 6896704 w 8229600"/>
              <a:gd name="connsiteY1664" fmla="*/ 2854944 h 10285412"/>
              <a:gd name="connsiteX1665" fmla="*/ 6893187 w 8229600"/>
              <a:gd name="connsiteY1665" fmla="*/ 2865616 h 10285412"/>
              <a:gd name="connsiteX1666" fmla="*/ 6882033 w 8229600"/>
              <a:gd name="connsiteY1666" fmla="*/ 2867248 h 10285412"/>
              <a:gd name="connsiteX1667" fmla="*/ 6882146 w 8229600"/>
              <a:gd name="connsiteY1667" fmla="*/ 2867816 h 10285412"/>
              <a:gd name="connsiteX1668" fmla="*/ 6882146 w 8229600"/>
              <a:gd name="connsiteY1668" fmla="*/ 2890072 h 10285412"/>
              <a:gd name="connsiteX1669" fmla="*/ 6822798 w 8229600"/>
              <a:gd name="connsiteY1669" fmla="*/ 2897492 h 10285412"/>
              <a:gd name="connsiteX1670" fmla="*/ 6778286 w 8229600"/>
              <a:gd name="connsiteY1670" fmla="*/ 2890072 h 10285412"/>
              <a:gd name="connsiteX1671" fmla="*/ 6763775 w 8229600"/>
              <a:gd name="connsiteY1671" fmla="*/ 2900953 h 10285412"/>
              <a:gd name="connsiteX1672" fmla="*/ 6783153 w 8229600"/>
              <a:gd name="connsiteY1672" fmla="*/ 2903307 h 10285412"/>
              <a:gd name="connsiteX1673" fmla="*/ 6868447 w 8229600"/>
              <a:gd name="connsiteY1673" fmla="*/ 2904792 h 10285412"/>
              <a:gd name="connsiteX1674" fmla="*/ 6854257 w 8229600"/>
              <a:gd name="connsiteY1674" fmla="*/ 2911947 h 10285412"/>
              <a:gd name="connsiteX1675" fmla="*/ 6811625 w 8229600"/>
              <a:gd name="connsiteY1675" fmla="*/ 2915648 h 10285412"/>
              <a:gd name="connsiteX1676" fmla="*/ 6763659 w 8229600"/>
              <a:gd name="connsiteY1676" fmla="*/ 2917590 h 10285412"/>
              <a:gd name="connsiteX1677" fmla="*/ 6755953 w 8229600"/>
              <a:gd name="connsiteY1677" fmla="*/ 2918069 h 10285412"/>
              <a:gd name="connsiteX1678" fmla="*/ 6748614 w 8229600"/>
              <a:gd name="connsiteY1678" fmla="*/ 2934582 h 10285412"/>
              <a:gd name="connsiteX1679" fmla="*/ 6754027 w 8229600"/>
              <a:gd name="connsiteY1679" fmla="*/ 2950829 h 10285412"/>
              <a:gd name="connsiteX1680" fmla="*/ 6758446 w 8229600"/>
              <a:gd name="connsiteY1680" fmla="*/ 2951367 h 10285412"/>
              <a:gd name="connsiteX1681" fmla="*/ 6782079 w 8229600"/>
              <a:gd name="connsiteY1681" fmla="*/ 2968967 h 10285412"/>
              <a:gd name="connsiteX1682" fmla="*/ 6790094 w 8229600"/>
              <a:gd name="connsiteY1682" fmla="*/ 2972974 h 10285412"/>
              <a:gd name="connsiteX1683" fmla="*/ 6808458 w 8229600"/>
              <a:gd name="connsiteY1683" fmla="*/ 2979096 h 10285412"/>
              <a:gd name="connsiteX1684" fmla="*/ 6852471 w 8229600"/>
              <a:gd name="connsiteY1684" fmla="*/ 2979096 h 10285412"/>
              <a:gd name="connsiteX1685" fmla="*/ 6941497 w 8229600"/>
              <a:gd name="connsiteY1685" fmla="*/ 2964257 h 10285412"/>
              <a:gd name="connsiteX1686" fmla="*/ 6993427 w 8229600"/>
              <a:gd name="connsiteY1686" fmla="*/ 2971673 h 10285412"/>
              <a:gd name="connsiteX1687" fmla="*/ 7052775 w 8229600"/>
              <a:gd name="connsiteY1687" fmla="*/ 2986513 h 10285412"/>
              <a:gd name="connsiteX1688" fmla="*/ 7060195 w 8229600"/>
              <a:gd name="connsiteY1688" fmla="*/ 2993933 h 10285412"/>
              <a:gd name="connsiteX1689" fmla="*/ 7060192 w 8229600"/>
              <a:gd name="connsiteY1689" fmla="*/ 3008770 h 10285412"/>
              <a:gd name="connsiteX1690" fmla="*/ 7017118 w 8229600"/>
              <a:gd name="connsiteY1690" fmla="*/ 3023126 h 10285412"/>
              <a:gd name="connsiteX1691" fmla="*/ 7018112 w 8229600"/>
              <a:gd name="connsiteY1691" fmla="*/ 3025099 h 10285412"/>
              <a:gd name="connsiteX1692" fmla="*/ 7015163 w 8229600"/>
              <a:gd name="connsiteY1692" fmla="*/ 3024126 h 10285412"/>
              <a:gd name="connsiteX1693" fmla="*/ 7000844 w 8229600"/>
              <a:gd name="connsiteY1693" fmla="*/ 3038445 h 10285412"/>
              <a:gd name="connsiteX1694" fmla="*/ 7012902 w 8229600"/>
              <a:gd name="connsiteY1694" fmla="*/ 3039372 h 10285412"/>
              <a:gd name="connsiteX1695" fmla="*/ 7015682 w 8229600"/>
              <a:gd name="connsiteY1695" fmla="*/ 3053281 h 10285412"/>
              <a:gd name="connsiteX1696" fmla="*/ 7000844 w 8229600"/>
              <a:gd name="connsiteY1696" fmla="*/ 3053282 h 10285412"/>
              <a:gd name="connsiteX1697" fmla="*/ 6986008 w 8229600"/>
              <a:gd name="connsiteY1697" fmla="*/ 3053281 h 10285412"/>
              <a:gd name="connsiteX1698" fmla="*/ 6971168 w 8229600"/>
              <a:gd name="connsiteY1698" fmla="*/ 3068119 h 10285412"/>
              <a:gd name="connsiteX1699" fmla="*/ 6971168 w 8229600"/>
              <a:gd name="connsiteY1699" fmla="*/ 3059842 h 10285412"/>
              <a:gd name="connsiteX1700" fmla="*/ 6964992 w 8229600"/>
              <a:gd name="connsiteY1700" fmla="*/ 3078586 h 10285412"/>
              <a:gd name="connsiteX1701" fmla="*/ 6929456 w 8229600"/>
              <a:gd name="connsiteY1701" fmla="*/ 3078708 h 10285412"/>
              <a:gd name="connsiteX1702" fmla="*/ 6926150 w 8229600"/>
              <a:gd name="connsiteY1702" fmla="*/ 3079191 h 10285412"/>
              <a:gd name="connsiteX1703" fmla="*/ 6934237 w 8229600"/>
              <a:gd name="connsiteY1703" fmla="*/ 3100212 h 10285412"/>
              <a:gd name="connsiteX1704" fmla="*/ 6941496 w 8229600"/>
              <a:gd name="connsiteY1704" fmla="*/ 3097792 h 10285412"/>
              <a:gd name="connsiteX1705" fmla="*/ 6971168 w 8229600"/>
              <a:gd name="connsiteY1705" fmla="*/ 3097793 h 10285412"/>
              <a:gd name="connsiteX1706" fmla="*/ 6993426 w 8229600"/>
              <a:gd name="connsiteY1706" fmla="*/ 3075537 h 10285412"/>
              <a:gd name="connsiteX1707" fmla="*/ 7015684 w 8229600"/>
              <a:gd name="connsiteY1707" fmla="*/ 3068118 h 10285412"/>
              <a:gd name="connsiteX1708" fmla="*/ 7037940 w 8229600"/>
              <a:gd name="connsiteY1708" fmla="*/ 3075537 h 10285412"/>
              <a:gd name="connsiteX1709" fmla="*/ 7045358 w 8229600"/>
              <a:gd name="connsiteY1709" fmla="*/ 3097793 h 10285412"/>
              <a:gd name="connsiteX1710" fmla="*/ 7030522 w 8229600"/>
              <a:gd name="connsiteY1710" fmla="*/ 3127467 h 10285412"/>
              <a:gd name="connsiteX1711" fmla="*/ 7016342 w 8229600"/>
              <a:gd name="connsiteY1711" fmla="*/ 3127467 h 10285412"/>
              <a:gd name="connsiteX1712" fmla="*/ 7018479 w 8229600"/>
              <a:gd name="connsiteY1712" fmla="*/ 3131704 h 10285412"/>
              <a:gd name="connsiteX1713" fmla="*/ 7000844 w 8229600"/>
              <a:gd name="connsiteY1713" fmla="*/ 3134288 h 10285412"/>
              <a:gd name="connsiteX1714" fmla="*/ 7000844 w 8229600"/>
              <a:gd name="connsiteY1714" fmla="*/ 3142307 h 10285412"/>
              <a:gd name="connsiteX1715" fmla="*/ 7009370 w 8229600"/>
              <a:gd name="connsiteY1715" fmla="*/ 3159353 h 10285412"/>
              <a:gd name="connsiteX1716" fmla="*/ 7011448 w 8229600"/>
              <a:gd name="connsiteY1716" fmla="*/ 3153052 h 10285412"/>
              <a:gd name="connsiteX1717" fmla="*/ 7025635 w 8229600"/>
              <a:gd name="connsiteY1717" fmla="*/ 3145895 h 10285412"/>
              <a:gd name="connsiteX1718" fmla="*/ 7022117 w 8229600"/>
              <a:gd name="connsiteY1718" fmla="*/ 3156567 h 10285412"/>
              <a:gd name="connsiteX1719" fmla="*/ 7010826 w 8229600"/>
              <a:gd name="connsiteY1719" fmla="*/ 3162265 h 10285412"/>
              <a:gd name="connsiteX1720" fmla="*/ 7015684 w 8229600"/>
              <a:gd name="connsiteY1720" fmla="*/ 3171979 h 10285412"/>
              <a:gd name="connsiteX1721" fmla="*/ 7015684 w 8229600"/>
              <a:gd name="connsiteY1721" fmla="*/ 3201653 h 10285412"/>
              <a:gd name="connsiteX1722" fmla="*/ 7015595 w 8229600"/>
              <a:gd name="connsiteY1722" fmla="*/ 3201745 h 10285412"/>
              <a:gd name="connsiteX1723" fmla="*/ 7072090 w 8229600"/>
              <a:gd name="connsiteY1723" fmla="*/ 3220361 h 10285412"/>
              <a:gd name="connsiteX1724" fmla="*/ 7076602 w 8229600"/>
              <a:gd name="connsiteY1724" fmla="*/ 3222365 h 10285412"/>
              <a:gd name="connsiteX1725" fmla="*/ 7079672 w 8229600"/>
              <a:gd name="connsiteY1725" fmla="*/ 3207016 h 10285412"/>
              <a:gd name="connsiteX1726" fmla="*/ 7099508 w 8229600"/>
              <a:gd name="connsiteY1726" fmla="*/ 3203049 h 10285412"/>
              <a:gd name="connsiteX1727" fmla="*/ 7107439 w 8229600"/>
              <a:gd name="connsiteY1727" fmla="*/ 3210983 h 10285412"/>
              <a:gd name="connsiteX1728" fmla="*/ 7095559 w 8229600"/>
              <a:gd name="connsiteY1728" fmla="*/ 3230784 h 10285412"/>
              <a:gd name="connsiteX1729" fmla="*/ 7175302 w 8229600"/>
              <a:gd name="connsiteY1729" fmla="*/ 3266202 h 10285412"/>
              <a:gd name="connsiteX1730" fmla="*/ 7185976 w 8229600"/>
              <a:gd name="connsiteY1730" fmla="*/ 3269718 h 10285412"/>
              <a:gd name="connsiteX1731" fmla="*/ 7168270 w 8229600"/>
              <a:gd name="connsiteY1731" fmla="*/ 3287548 h 10285412"/>
              <a:gd name="connsiteX1732" fmla="*/ 7150563 w 8229600"/>
              <a:gd name="connsiteY1732" fmla="*/ 3305376 h 10285412"/>
              <a:gd name="connsiteX1733" fmla="*/ 7171969 w 8229600"/>
              <a:gd name="connsiteY1733" fmla="*/ 3330180 h 10285412"/>
              <a:gd name="connsiteX1734" fmla="*/ 7205808 w 8229600"/>
              <a:gd name="connsiteY1734" fmla="*/ 3353160 h 10285412"/>
              <a:gd name="connsiteX1735" fmla="*/ 7197016 w 8229600"/>
              <a:gd name="connsiteY1735" fmla="*/ 3379842 h 10285412"/>
              <a:gd name="connsiteX1736" fmla="*/ 7189982 w 8229600"/>
              <a:gd name="connsiteY1736" fmla="*/ 3401189 h 10285412"/>
              <a:gd name="connsiteX1737" fmla="*/ 7186465 w 8229600"/>
              <a:gd name="connsiteY1737" fmla="*/ 3411861 h 10285412"/>
              <a:gd name="connsiteX1738" fmla="*/ 7197139 w 8229600"/>
              <a:gd name="connsiteY1738" fmla="*/ 3415378 h 10285412"/>
              <a:gd name="connsiteX1739" fmla="*/ 7190105 w 8229600"/>
              <a:gd name="connsiteY1739" fmla="*/ 3436725 h 10285412"/>
              <a:gd name="connsiteX1740" fmla="*/ 7190225 w 8229600"/>
              <a:gd name="connsiteY1740" fmla="*/ 3472260 h 10285412"/>
              <a:gd name="connsiteX1741" fmla="*/ 7215212 w 8229600"/>
              <a:gd name="connsiteY1741" fmla="*/ 3504157 h 10285412"/>
              <a:gd name="connsiteX1742" fmla="*/ 7224126 w 8229600"/>
              <a:gd name="connsiteY1742" fmla="*/ 3513011 h 10285412"/>
              <a:gd name="connsiteX1743" fmla="*/ 7208179 w 8229600"/>
              <a:gd name="connsiteY1743" fmla="*/ 3525503 h 10285412"/>
              <a:gd name="connsiteX1744" fmla="*/ 7179799 w 8229600"/>
              <a:gd name="connsiteY1744" fmla="*/ 3539816 h 10285412"/>
              <a:gd name="connsiteX1745" fmla="*/ 7162365 w 8229600"/>
              <a:gd name="connsiteY1745" fmla="*/ 3542366 h 10285412"/>
              <a:gd name="connsiteX1746" fmla="*/ 7162978 w 8229600"/>
              <a:gd name="connsiteY1746" fmla="*/ 3544198 h 10285412"/>
              <a:gd name="connsiteX1747" fmla="*/ 7170911 w 8229600"/>
              <a:gd name="connsiteY1747" fmla="*/ 3560065 h 10285412"/>
              <a:gd name="connsiteX1748" fmla="*/ 7194710 w 8229600"/>
              <a:gd name="connsiteY1748" fmla="*/ 3599734 h 10285412"/>
              <a:gd name="connsiteX1749" fmla="*/ 7210579 w 8229600"/>
              <a:gd name="connsiteY1749" fmla="*/ 3655271 h 10285412"/>
              <a:gd name="connsiteX1750" fmla="*/ 7214543 w 8229600"/>
              <a:gd name="connsiteY1750" fmla="*/ 3690971 h 10285412"/>
              <a:gd name="connsiteX1751" fmla="*/ 7218515 w 8229600"/>
              <a:gd name="connsiteY1751" fmla="*/ 3718740 h 10285412"/>
              <a:gd name="connsiteX1752" fmla="*/ 7226446 w 8229600"/>
              <a:gd name="connsiteY1752" fmla="*/ 3742542 h 10285412"/>
              <a:gd name="connsiteX1753" fmla="*/ 7214543 w 8229600"/>
              <a:gd name="connsiteY1753" fmla="*/ 3746508 h 10285412"/>
              <a:gd name="connsiteX1754" fmla="*/ 7194712 w 8229600"/>
              <a:gd name="connsiteY1754" fmla="*/ 3742542 h 10285412"/>
              <a:gd name="connsiteX1755" fmla="*/ 7186778 w 8229600"/>
              <a:gd name="connsiteY1755" fmla="*/ 3750476 h 10285412"/>
              <a:gd name="connsiteX1756" fmla="*/ 7178842 w 8229600"/>
              <a:gd name="connsiteY1756" fmla="*/ 3774274 h 10285412"/>
              <a:gd name="connsiteX1757" fmla="*/ 7178842 w 8229600"/>
              <a:gd name="connsiteY1757" fmla="*/ 3784968 h 10285412"/>
              <a:gd name="connsiteX1758" fmla="*/ 7180657 w 8229600"/>
              <a:gd name="connsiteY1758" fmla="*/ 3788565 h 10285412"/>
              <a:gd name="connsiteX1759" fmla="*/ 7178844 w 8229600"/>
              <a:gd name="connsiteY1759" fmla="*/ 3786763 h 10285412"/>
              <a:gd name="connsiteX1760" fmla="*/ 7178844 w 8229600"/>
              <a:gd name="connsiteY1760" fmla="*/ 3790144 h 10285412"/>
              <a:gd name="connsiteX1761" fmla="*/ 7194709 w 8229600"/>
              <a:gd name="connsiteY1761" fmla="*/ 3790143 h 10285412"/>
              <a:gd name="connsiteX1762" fmla="*/ 7210577 w 8229600"/>
              <a:gd name="connsiteY1762" fmla="*/ 3790144 h 10285412"/>
              <a:gd name="connsiteX1763" fmla="*/ 7230413 w 8229600"/>
              <a:gd name="connsiteY1763" fmla="*/ 3802046 h 10285412"/>
              <a:gd name="connsiteX1764" fmla="*/ 7238345 w 8229600"/>
              <a:gd name="connsiteY1764" fmla="*/ 3817913 h 10285412"/>
              <a:gd name="connsiteX1765" fmla="*/ 7226447 w 8229600"/>
              <a:gd name="connsiteY1765" fmla="*/ 3853613 h 10285412"/>
              <a:gd name="connsiteX1766" fmla="*/ 7218512 w 8229600"/>
              <a:gd name="connsiteY1766" fmla="*/ 3893281 h 10285412"/>
              <a:gd name="connsiteX1767" fmla="*/ 7194710 w 8229600"/>
              <a:gd name="connsiteY1767" fmla="*/ 3901215 h 10285412"/>
              <a:gd name="connsiteX1768" fmla="*/ 7183587 w 8229600"/>
              <a:gd name="connsiteY1768" fmla="*/ 3917902 h 10285412"/>
              <a:gd name="connsiteX1769" fmla="*/ 7178844 w 8229600"/>
              <a:gd name="connsiteY1769" fmla="*/ 3925017 h 10285412"/>
              <a:gd name="connsiteX1770" fmla="*/ 7194710 w 8229600"/>
              <a:gd name="connsiteY1770" fmla="*/ 3948818 h 10285412"/>
              <a:gd name="connsiteX1771" fmla="*/ 7226444 w 8229600"/>
              <a:gd name="connsiteY1771" fmla="*/ 3948816 h 10285412"/>
              <a:gd name="connsiteX1772" fmla="*/ 7250247 w 8229600"/>
              <a:gd name="connsiteY1772" fmla="*/ 3956752 h 10285412"/>
              <a:gd name="connsiteX1773" fmla="*/ 7218513 w 8229600"/>
              <a:gd name="connsiteY1773" fmla="*/ 4020221 h 10285412"/>
              <a:gd name="connsiteX1774" fmla="*/ 7210576 w 8229600"/>
              <a:gd name="connsiteY1774" fmla="*/ 4044020 h 10285412"/>
              <a:gd name="connsiteX1775" fmla="*/ 7210579 w 8229600"/>
              <a:gd name="connsiteY1775" fmla="*/ 4075757 h 10285412"/>
              <a:gd name="connsiteX1776" fmla="*/ 7198678 w 8229600"/>
              <a:gd name="connsiteY1776" fmla="*/ 4103524 h 10285412"/>
              <a:gd name="connsiteX1777" fmla="*/ 7266115 w 8229600"/>
              <a:gd name="connsiteY1777" fmla="*/ 4178894 h 10285412"/>
              <a:gd name="connsiteX1778" fmla="*/ 7305782 w 8229600"/>
              <a:gd name="connsiteY1778" fmla="*/ 4234430 h 10285412"/>
              <a:gd name="connsiteX1779" fmla="*/ 7325617 w 8229600"/>
              <a:gd name="connsiteY1779" fmla="*/ 4262200 h 10285412"/>
              <a:gd name="connsiteX1780" fmla="*/ 7345453 w 8229600"/>
              <a:gd name="connsiteY1780" fmla="*/ 4289967 h 10285412"/>
              <a:gd name="connsiteX1781" fmla="*/ 7369252 w 8229600"/>
              <a:gd name="connsiteY1781" fmla="*/ 4329636 h 10285412"/>
              <a:gd name="connsiteX1782" fmla="*/ 7408920 w 8229600"/>
              <a:gd name="connsiteY1782" fmla="*/ 4448640 h 10285412"/>
              <a:gd name="connsiteX1783" fmla="*/ 7424787 w 8229600"/>
              <a:gd name="connsiteY1783" fmla="*/ 4464510 h 10285412"/>
              <a:gd name="connsiteX1784" fmla="*/ 7424788 w 8229600"/>
              <a:gd name="connsiteY1784" fmla="*/ 4480375 h 10285412"/>
              <a:gd name="connsiteX1785" fmla="*/ 7456522 w 8229600"/>
              <a:gd name="connsiteY1785" fmla="*/ 4512109 h 10285412"/>
              <a:gd name="connsiteX1786" fmla="*/ 7468424 w 8229600"/>
              <a:gd name="connsiteY1786" fmla="*/ 4539880 h 10285412"/>
              <a:gd name="connsiteX1787" fmla="*/ 7456522 w 8229600"/>
              <a:gd name="connsiteY1787" fmla="*/ 4543844 h 10285412"/>
              <a:gd name="connsiteX1788" fmla="*/ 7444621 w 8229600"/>
              <a:gd name="connsiteY1788" fmla="*/ 4579545 h 10285412"/>
              <a:gd name="connsiteX1789" fmla="*/ 7480323 w 8229600"/>
              <a:gd name="connsiteY1789" fmla="*/ 4631116 h 10285412"/>
              <a:gd name="connsiteX1790" fmla="*/ 7492223 w 8229600"/>
              <a:gd name="connsiteY1790" fmla="*/ 4650950 h 10285412"/>
              <a:gd name="connsiteX1791" fmla="*/ 7492225 w 8229600"/>
              <a:gd name="connsiteY1791" fmla="*/ 4666817 h 10285412"/>
              <a:gd name="connsiteX1792" fmla="*/ 7516023 w 8229600"/>
              <a:gd name="connsiteY1792" fmla="*/ 4690619 h 10285412"/>
              <a:gd name="connsiteX1793" fmla="*/ 7551728 w 8229600"/>
              <a:gd name="connsiteY1793" fmla="*/ 4734255 h 10285412"/>
              <a:gd name="connsiteX1794" fmla="*/ 7535861 w 8229600"/>
              <a:gd name="connsiteY1794" fmla="*/ 4797722 h 10285412"/>
              <a:gd name="connsiteX1795" fmla="*/ 7519994 w 8229600"/>
              <a:gd name="connsiteY1795" fmla="*/ 4813590 h 10285412"/>
              <a:gd name="connsiteX1796" fmla="*/ 7504124 w 8229600"/>
              <a:gd name="connsiteY1796" fmla="*/ 4845324 h 10285412"/>
              <a:gd name="connsiteX1797" fmla="*/ 7496192 w 8229600"/>
              <a:gd name="connsiteY1797" fmla="*/ 4837391 h 10285412"/>
              <a:gd name="connsiteX1798" fmla="*/ 7496189 w 8229600"/>
              <a:gd name="connsiteY1798" fmla="*/ 4821522 h 10285412"/>
              <a:gd name="connsiteX1799" fmla="*/ 7488257 w 8229600"/>
              <a:gd name="connsiteY1799" fmla="*/ 4781857 h 10285412"/>
              <a:gd name="connsiteX1800" fmla="*/ 7472391 w 8229600"/>
              <a:gd name="connsiteY1800" fmla="*/ 4750120 h 10285412"/>
              <a:gd name="connsiteX1801" fmla="*/ 7448590 w 8229600"/>
              <a:gd name="connsiteY1801" fmla="*/ 4758057 h 10285412"/>
              <a:gd name="connsiteX1802" fmla="*/ 7448590 w 8229600"/>
              <a:gd name="connsiteY1802" fmla="*/ 4773922 h 10285412"/>
              <a:gd name="connsiteX1803" fmla="*/ 7464455 w 8229600"/>
              <a:gd name="connsiteY1803" fmla="*/ 4773922 h 10285412"/>
              <a:gd name="connsiteX1804" fmla="*/ 7452557 w 8229600"/>
              <a:gd name="connsiteY1804" fmla="*/ 4777888 h 10285412"/>
              <a:gd name="connsiteX1805" fmla="*/ 7432721 w 8229600"/>
              <a:gd name="connsiteY1805" fmla="*/ 4789789 h 10285412"/>
              <a:gd name="connsiteX1806" fmla="*/ 7436691 w 8229600"/>
              <a:gd name="connsiteY1806" fmla="*/ 4809622 h 10285412"/>
              <a:gd name="connsiteX1807" fmla="*/ 7456524 w 8229600"/>
              <a:gd name="connsiteY1807" fmla="*/ 4813590 h 10285412"/>
              <a:gd name="connsiteX1808" fmla="*/ 7468420 w 8229600"/>
              <a:gd name="connsiteY1808" fmla="*/ 4849293 h 10285412"/>
              <a:gd name="connsiteX1809" fmla="*/ 7432721 w 8229600"/>
              <a:gd name="connsiteY1809" fmla="*/ 4869125 h 10285412"/>
              <a:gd name="connsiteX1810" fmla="*/ 7408920 w 8229600"/>
              <a:gd name="connsiteY1810" fmla="*/ 4892926 h 10285412"/>
              <a:gd name="connsiteX1811" fmla="*/ 7432721 w 8229600"/>
              <a:gd name="connsiteY1811" fmla="*/ 4908793 h 10285412"/>
              <a:gd name="connsiteX1812" fmla="*/ 7444621 w 8229600"/>
              <a:gd name="connsiteY1812" fmla="*/ 4928630 h 10285412"/>
              <a:gd name="connsiteX1813" fmla="*/ 7432721 w 8229600"/>
              <a:gd name="connsiteY1813" fmla="*/ 4932596 h 10285412"/>
              <a:gd name="connsiteX1814" fmla="*/ 7416854 w 8229600"/>
              <a:gd name="connsiteY1814" fmla="*/ 4948464 h 10285412"/>
              <a:gd name="connsiteX1815" fmla="*/ 7408922 w 8229600"/>
              <a:gd name="connsiteY1815" fmla="*/ 4956397 h 10285412"/>
              <a:gd name="connsiteX1816" fmla="*/ 7400986 w 8229600"/>
              <a:gd name="connsiteY1816" fmla="*/ 4948464 h 10285412"/>
              <a:gd name="connsiteX1817" fmla="*/ 7385121 w 8229600"/>
              <a:gd name="connsiteY1817" fmla="*/ 4980199 h 10285412"/>
              <a:gd name="connsiteX1818" fmla="*/ 7404951 w 8229600"/>
              <a:gd name="connsiteY1818" fmla="*/ 5007966 h 10285412"/>
              <a:gd name="connsiteX1819" fmla="*/ 7408920 w 8229600"/>
              <a:gd name="connsiteY1819" fmla="*/ 5019866 h 10285412"/>
              <a:gd name="connsiteX1820" fmla="*/ 7408923 w 8229600"/>
              <a:gd name="connsiteY1820" fmla="*/ 5035734 h 10285412"/>
              <a:gd name="connsiteX1821" fmla="*/ 7412887 w 8229600"/>
              <a:gd name="connsiteY1821" fmla="*/ 5047636 h 10285412"/>
              <a:gd name="connsiteX1822" fmla="*/ 7400987 w 8229600"/>
              <a:gd name="connsiteY1822" fmla="*/ 5043667 h 10285412"/>
              <a:gd name="connsiteX1823" fmla="*/ 7369254 w 8229600"/>
              <a:gd name="connsiteY1823" fmla="*/ 5043668 h 10285412"/>
              <a:gd name="connsiteX1824" fmla="*/ 7329583 w 8229600"/>
              <a:gd name="connsiteY1824" fmla="*/ 5083338 h 10285412"/>
              <a:gd name="connsiteX1825" fmla="*/ 7337518 w 8229600"/>
              <a:gd name="connsiteY1825" fmla="*/ 5123004 h 10285412"/>
              <a:gd name="connsiteX1826" fmla="*/ 7297850 w 8229600"/>
              <a:gd name="connsiteY1826" fmla="*/ 5162672 h 10285412"/>
              <a:gd name="connsiteX1827" fmla="*/ 7290901 w 8229600"/>
              <a:gd name="connsiteY1827" fmla="*/ 5169622 h 10285412"/>
              <a:gd name="connsiteX1828" fmla="*/ 7299107 w 8229600"/>
              <a:gd name="connsiteY1828" fmla="*/ 5178033 h 10285412"/>
              <a:gd name="connsiteX1829" fmla="*/ 7284107 w 8229600"/>
              <a:gd name="connsiteY1829" fmla="*/ 5176417 h 10285412"/>
              <a:gd name="connsiteX1830" fmla="*/ 7275460 w 8229600"/>
              <a:gd name="connsiteY1830" fmla="*/ 5185063 h 10285412"/>
              <a:gd name="connsiteX1831" fmla="*/ 7275460 w 8229600"/>
              <a:gd name="connsiteY1831" fmla="*/ 5186374 h 10285412"/>
              <a:gd name="connsiteX1832" fmla="*/ 7286679 w 8229600"/>
              <a:gd name="connsiteY1832" fmla="*/ 5197592 h 10285412"/>
              <a:gd name="connsiteX1833" fmla="*/ 7297899 w 8229600"/>
              <a:gd name="connsiteY1833" fmla="*/ 5197592 h 10285412"/>
              <a:gd name="connsiteX1834" fmla="*/ 7297899 w 8229600"/>
              <a:gd name="connsiteY1834" fmla="*/ 5208813 h 10285412"/>
              <a:gd name="connsiteX1835" fmla="*/ 7303509 w 8229600"/>
              <a:gd name="connsiteY1835" fmla="*/ 5234057 h 10285412"/>
              <a:gd name="connsiteX1836" fmla="*/ 7308930 w 8229600"/>
              <a:gd name="connsiteY1836" fmla="*/ 5238317 h 10285412"/>
              <a:gd name="connsiteX1837" fmla="*/ 7321650 w 8229600"/>
              <a:gd name="connsiteY1837" fmla="*/ 5234077 h 10285412"/>
              <a:gd name="connsiteX1838" fmla="*/ 7331822 w 8229600"/>
              <a:gd name="connsiteY1838" fmla="*/ 5232043 h 10285412"/>
              <a:gd name="connsiteX1839" fmla="*/ 7334234 w 8229600"/>
              <a:gd name="connsiteY1839" fmla="*/ 5227310 h 10285412"/>
              <a:gd name="connsiteX1840" fmla="*/ 7346380 w 8229600"/>
              <a:gd name="connsiteY1840" fmla="*/ 5208400 h 10285412"/>
              <a:gd name="connsiteX1841" fmla="*/ 7349074 w 8229600"/>
              <a:gd name="connsiteY1841" fmla="*/ 5183418 h 10285412"/>
              <a:gd name="connsiteX1842" fmla="*/ 7364258 w 8229600"/>
              <a:gd name="connsiteY1842" fmla="*/ 5159780 h 10285412"/>
              <a:gd name="connsiteX1843" fmla="*/ 7354457 w 8229600"/>
              <a:gd name="connsiteY1843" fmla="*/ 5133451 h 10285412"/>
              <a:gd name="connsiteX1844" fmla="*/ 7352766 w 8229600"/>
              <a:gd name="connsiteY1844" fmla="*/ 5125688 h 10285412"/>
              <a:gd name="connsiteX1845" fmla="*/ 7357150 w 8229600"/>
              <a:gd name="connsiteY1845" fmla="*/ 5108469 h 10285412"/>
              <a:gd name="connsiteX1846" fmla="*/ 7350732 w 8229600"/>
              <a:gd name="connsiteY1846" fmla="*/ 5097667 h 10285412"/>
              <a:gd name="connsiteX1847" fmla="*/ 7369297 w 8229600"/>
              <a:gd name="connsiteY1847" fmla="*/ 5089560 h 10285412"/>
              <a:gd name="connsiteX1848" fmla="*/ 7391451 w 8229600"/>
              <a:gd name="connsiteY1848" fmla="*/ 5086260 h 10285412"/>
              <a:gd name="connsiteX1849" fmla="*/ 7394279 w 8229600"/>
              <a:gd name="connsiteY1849" fmla="*/ 5092251 h 10285412"/>
              <a:gd name="connsiteX1850" fmla="*/ 7395971 w 8229600"/>
              <a:gd name="connsiteY1850" fmla="*/ 5100016 h 10285412"/>
              <a:gd name="connsiteX1851" fmla="*/ 7392324 w 8229600"/>
              <a:gd name="connsiteY1851" fmla="*/ 5114342 h 10285412"/>
              <a:gd name="connsiteX1852" fmla="*/ 7400987 w 8229600"/>
              <a:gd name="connsiteY1852" fmla="*/ 5123004 h 10285412"/>
              <a:gd name="connsiteX1853" fmla="*/ 7391764 w 8229600"/>
              <a:gd name="connsiteY1853" fmla="*/ 5127615 h 10285412"/>
              <a:gd name="connsiteX1854" fmla="*/ 7392275 w 8229600"/>
              <a:gd name="connsiteY1854" fmla="*/ 5157745 h 10285412"/>
              <a:gd name="connsiteX1855" fmla="*/ 7392218 w 8229600"/>
              <a:gd name="connsiteY1855" fmla="*/ 5162394 h 10285412"/>
              <a:gd name="connsiteX1856" fmla="*/ 7393055 w 8229600"/>
              <a:gd name="connsiteY1856" fmla="*/ 5162672 h 10285412"/>
              <a:gd name="connsiteX1857" fmla="*/ 7393053 w 8229600"/>
              <a:gd name="connsiteY1857" fmla="*/ 5178541 h 10285412"/>
              <a:gd name="connsiteX1858" fmla="*/ 7392031 w 8229600"/>
              <a:gd name="connsiteY1858" fmla="*/ 5177517 h 10285412"/>
              <a:gd name="connsiteX1859" fmla="*/ 7391620 w 8229600"/>
              <a:gd name="connsiteY1859" fmla="*/ 5210749 h 10285412"/>
              <a:gd name="connsiteX1860" fmla="*/ 7384758 w 8229600"/>
              <a:gd name="connsiteY1860" fmla="*/ 5217848 h 10285412"/>
              <a:gd name="connsiteX1861" fmla="*/ 7385121 w 8229600"/>
              <a:gd name="connsiteY1861" fmla="*/ 5218210 h 10285412"/>
              <a:gd name="connsiteX1862" fmla="*/ 7377188 w 8229600"/>
              <a:gd name="connsiteY1862" fmla="*/ 5226143 h 10285412"/>
              <a:gd name="connsiteX1863" fmla="*/ 7376961 w 8229600"/>
              <a:gd name="connsiteY1863" fmla="*/ 5225915 h 10285412"/>
              <a:gd name="connsiteX1864" fmla="*/ 7371709 w 8229600"/>
              <a:gd name="connsiteY1864" fmla="*/ 5231348 h 10285412"/>
              <a:gd name="connsiteX1865" fmla="*/ 7361319 w 8229600"/>
              <a:gd name="connsiteY1865" fmla="*/ 5237523 h 10285412"/>
              <a:gd name="connsiteX1866" fmla="*/ 7361319 w 8229600"/>
              <a:gd name="connsiteY1866" fmla="*/ 5238163 h 10285412"/>
              <a:gd name="connsiteX1867" fmla="*/ 7381507 w 8229600"/>
              <a:gd name="connsiteY1867" fmla="*/ 5257679 h 10285412"/>
              <a:gd name="connsiteX1868" fmla="*/ 7390963 w 8229600"/>
              <a:gd name="connsiteY1868" fmla="*/ 5263752 h 10285412"/>
              <a:gd name="connsiteX1869" fmla="*/ 7375435 w 8229600"/>
              <a:gd name="connsiteY1869" fmla="*/ 5267132 h 10285412"/>
              <a:gd name="connsiteX1870" fmla="*/ 7378817 w 8229600"/>
              <a:gd name="connsiteY1870" fmla="*/ 5282661 h 10285412"/>
              <a:gd name="connsiteX1871" fmla="*/ 7378746 w 8229600"/>
              <a:gd name="connsiteY1871" fmla="*/ 5283324 h 10285412"/>
              <a:gd name="connsiteX1872" fmla="*/ 7398878 w 8229600"/>
              <a:gd name="connsiteY1872" fmla="*/ 5287351 h 10285412"/>
              <a:gd name="connsiteX1873" fmla="*/ 7443756 w 8229600"/>
              <a:gd name="connsiteY1873" fmla="*/ 5309792 h 10285412"/>
              <a:gd name="connsiteX1874" fmla="*/ 7421318 w 8229600"/>
              <a:gd name="connsiteY1874" fmla="*/ 5326623 h 10285412"/>
              <a:gd name="connsiteX1875" fmla="*/ 7387658 w 8229600"/>
              <a:gd name="connsiteY1875" fmla="*/ 5332232 h 10285412"/>
              <a:gd name="connsiteX1876" fmla="*/ 7358266 w 8229600"/>
              <a:gd name="connsiteY1876" fmla="*/ 5336240 h 10285412"/>
              <a:gd name="connsiteX1877" fmla="*/ 7376813 w 8229600"/>
              <a:gd name="connsiteY1877" fmla="*/ 5348155 h 10285412"/>
              <a:gd name="connsiteX1878" fmla="*/ 7381884 w 8229600"/>
              <a:gd name="connsiteY1878" fmla="*/ 5371448 h 10285412"/>
              <a:gd name="connsiteX1879" fmla="*/ 7386957 w 8229600"/>
              <a:gd name="connsiteY1879" fmla="*/ 5394741 h 10285412"/>
              <a:gd name="connsiteX1880" fmla="*/ 7392028 w 8229600"/>
              <a:gd name="connsiteY1880" fmla="*/ 5418033 h 10285412"/>
              <a:gd name="connsiteX1881" fmla="*/ 7406555 w 8229600"/>
              <a:gd name="connsiteY1881" fmla="*/ 5447399 h 10285412"/>
              <a:gd name="connsiteX1882" fmla="*/ 7440994 w 8229600"/>
              <a:gd name="connsiteY1882" fmla="*/ 5456163 h 10285412"/>
              <a:gd name="connsiteX1883" fmla="*/ 7431539 w 8229600"/>
              <a:gd name="connsiteY1883" fmla="*/ 5450090 h 10285412"/>
              <a:gd name="connsiteX1884" fmla="*/ 7422084 w 8229600"/>
              <a:gd name="connsiteY1884" fmla="*/ 5444016 h 10285412"/>
              <a:gd name="connsiteX1885" fmla="*/ 7440649 w 8229600"/>
              <a:gd name="connsiteY1885" fmla="*/ 5435908 h 10285412"/>
              <a:gd name="connsiteX1886" fmla="*/ 7447067 w 8229600"/>
              <a:gd name="connsiteY1886" fmla="*/ 5446710 h 10285412"/>
              <a:gd name="connsiteX1887" fmla="*/ 7453140 w 8229600"/>
              <a:gd name="connsiteY1887" fmla="*/ 5437255 h 10285412"/>
              <a:gd name="connsiteX1888" fmla="*/ 7462594 w 8229600"/>
              <a:gd name="connsiteY1888" fmla="*/ 5443329 h 10285412"/>
              <a:gd name="connsiteX1889" fmla="*/ 7487578 w 8229600"/>
              <a:gd name="connsiteY1889" fmla="*/ 5446020 h 10285412"/>
              <a:gd name="connsiteX1890" fmla="*/ 7493652 w 8229600"/>
              <a:gd name="connsiteY1890" fmla="*/ 5436565 h 10285412"/>
              <a:gd name="connsiteX1891" fmla="*/ 7499725 w 8229600"/>
              <a:gd name="connsiteY1891" fmla="*/ 5427110 h 10285412"/>
              <a:gd name="connsiteX1892" fmla="*/ 7511871 w 8229600"/>
              <a:gd name="connsiteY1892" fmla="*/ 5408202 h 10285412"/>
              <a:gd name="connsiteX1893" fmla="*/ 7524363 w 8229600"/>
              <a:gd name="connsiteY1893" fmla="*/ 5409547 h 10285412"/>
              <a:gd name="connsiteX1894" fmla="*/ 7530781 w 8229600"/>
              <a:gd name="connsiteY1894" fmla="*/ 5420349 h 10285412"/>
              <a:gd name="connsiteX1895" fmla="*/ 7549691 w 8229600"/>
              <a:gd name="connsiteY1895" fmla="*/ 5432495 h 10285412"/>
              <a:gd name="connsiteX1896" fmla="*/ 7559146 w 8229600"/>
              <a:gd name="connsiteY1896" fmla="*/ 5438569 h 10285412"/>
              <a:gd name="connsiteX1897" fmla="*/ 7558145 w 8229600"/>
              <a:gd name="connsiteY1897" fmla="*/ 5471315 h 10285412"/>
              <a:gd name="connsiteX1898" fmla="*/ 7570981 w 8229600"/>
              <a:gd name="connsiteY1898" fmla="*/ 5492918 h 10285412"/>
              <a:gd name="connsiteX1899" fmla="*/ 7584819 w 8229600"/>
              <a:gd name="connsiteY1899" fmla="*/ 5481772 h 10285412"/>
              <a:gd name="connsiteX1900" fmla="*/ 7587855 w 8229600"/>
              <a:gd name="connsiteY1900" fmla="*/ 5477045 h 10285412"/>
              <a:gd name="connsiteX1901" fmla="*/ 7575363 w 8229600"/>
              <a:gd name="connsiteY1901" fmla="*/ 5475698 h 10285412"/>
              <a:gd name="connsiteX1902" fmla="*/ 7571982 w 8229600"/>
              <a:gd name="connsiteY1902" fmla="*/ 5460170 h 10285412"/>
              <a:gd name="connsiteX1903" fmla="*/ 7587509 w 8229600"/>
              <a:gd name="connsiteY1903" fmla="*/ 5456789 h 10285412"/>
              <a:gd name="connsiteX1904" fmla="*/ 7600346 w 8229600"/>
              <a:gd name="connsiteY1904" fmla="*/ 5478389 h 10285412"/>
              <a:gd name="connsiteX1905" fmla="*/ 7603728 w 8229600"/>
              <a:gd name="connsiteY1905" fmla="*/ 5493918 h 10285412"/>
              <a:gd name="connsiteX1906" fmla="*/ 7607109 w 8229600"/>
              <a:gd name="connsiteY1906" fmla="*/ 5509448 h 10285412"/>
              <a:gd name="connsiteX1907" fmla="*/ 7632092 w 8229600"/>
              <a:gd name="connsiteY1907" fmla="*/ 5512139 h 10285412"/>
              <a:gd name="connsiteX1908" fmla="*/ 7619256 w 8229600"/>
              <a:gd name="connsiteY1908" fmla="*/ 5490538 h 10285412"/>
              <a:gd name="connsiteX1909" fmla="*/ 7625328 w 8229600"/>
              <a:gd name="connsiteY1909" fmla="*/ 5481084 h 10285412"/>
              <a:gd name="connsiteX1910" fmla="*/ 7634785 w 8229600"/>
              <a:gd name="connsiteY1910" fmla="*/ 5487157 h 10285412"/>
              <a:gd name="connsiteX1911" fmla="*/ 7652003 w 8229600"/>
              <a:gd name="connsiteY1911" fmla="*/ 5491540 h 10285412"/>
              <a:gd name="connsiteX1912" fmla="*/ 7653693 w 8229600"/>
              <a:gd name="connsiteY1912" fmla="*/ 5499303 h 10285412"/>
              <a:gd name="connsiteX1913" fmla="*/ 7659767 w 8229600"/>
              <a:gd name="connsiteY1913" fmla="*/ 5489848 h 10285412"/>
              <a:gd name="connsiteX1914" fmla="*/ 7675295 w 8229600"/>
              <a:gd name="connsiteY1914" fmla="*/ 5486467 h 10285412"/>
              <a:gd name="connsiteX1915" fmla="*/ 7690824 w 8229600"/>
              <a:gd name="connsiteY1915" fmla="*/ 5483084 h 10285412"/>
              <a:gd name="connsiteX1916" fmla="*/ 7706351 w 8229600"/>
              <a:gd name="connsiteY1916" fmla="*/ 5479705 h 10285412"/>
              <a:gd name="connsiteX1917" fmla="*/ 7673293 w 8229600"/>
              <a:gd name="connsiteY1917" fmla="*/ 5551961 h 10285412"/>
              <a:gd name="connsiteX1918" fmla="*/ 7662491 w 8229600"/>
              <a:gd name="connsiteY1918" fmla="*/ 5558379 h 10285412"/>
              <a:gd name="connsiteX1919" fmla="*/ 7651689 w 8229600"/>
              <a:gd name="connsiteY1919" fmla="*/ 5564797 h 10285412"/>
              <a:gd name="connsiteX1920" fmla="*/ 7630090 w 8229600"/>
              <a:gd name="connsiteY1920" fmla="*/ 5577633 h 10285412"/>
              <a:gd name="connsiteX1921" fmla="*/ 7614561 w 8229600"/>
              <a:gd name="connsiteY1921" fmla="*/ 5581016 h 10285412"/>
              <a:gd name="connsiteX1922" fmla="*/ 7624015 w 8229600"/>
              <a:gd name="connsiteY1922" fmla="*/ 5587088 h 10285412"/>
              <a:gd name="connsiteX1923" fmla="*/ 7641235 w 8229600"/>
              <a:gd name="connsiteY1923" fmla="*/ 5591471 h 10285412"/>
              <a:gd name="connsiteX1924" fmla="*/ 7649000 w 8229600"/>
              <a:gd name="connsiteY1924" fmla="*/ 5589779 h 10285412"/>
              <a:gd name="connsiteX1925" fmla="*/ 7673982 w 8229600"/>
              <a:gd name="connsiteY1925" fmla="*/ 5592473 h 10285412"/>
              <a:gd name="connsiteX1926" fmla="*/ 7696273 w 8229600"/>
              <a:gd name="connsiteY1926" fmla="*/ 5620148 h 10285412"/>
              <a:gd name="connsiteX1927" fmla="*/ 7653758 w 8229600"/>
              <a:gd name="connsiteY1927" fmla="*/ 5686332 h 10285412"/>
              <a:gd name="connsiteX1928" fmla="*/ 7651066 w 8229600"/>
              <a:gd name="connsiteY1928" fmla="*/ 5711314 h 10285412"/>
              <a:gd name="connsiteX1929" fmla="*/ 7660522 w 8229600"/>
              <a:gd name="connsiteY1929" fmla="*/ 5717388 h 10285412"/>
              <a:gd name="connsiteX1930" fmla="*/ 7618007 w 8229600"/>
              <a:gd name="connsiteY1930" fmla="*/ 5783572 h 10285412"/>
              <a:gd name="connsiteX1931" fmla="*/ 7581567 w 8229600"/>
              <a:gd name="connsiteY1931" fmla="*/ 5840300 h 10285412"/>
              <a:gd name="connsiteX1932" fmla="*/ 7600476 w 8229600"/>
              <a:gd name="connsiteY1932" fmla="*/ 5852447 h 10285412"/>
              <a:gd name="connsiteX1933" fmla="*/ 7599161 w 8229600"/>
              <a:gd name="connsiteY1933" fmla="*/ 5958454 h 10285412"/>
              <a:gd name="connsiteX1934" fmla="*/ 7568983 w 8229600"/>
              <a:gd name="connsiteY1934" fmla="*/ 6062613 h 10285412"/>
              <a:gd name="connsiteX1935" fmla="*/ 7555990 w 8229600"/>
              <a:gd name="connsiteY1935" fmla="*/ 6127378 h 10285412"/>
              <a:gd name="connsiteX1936" fmla="*/ 7583137 w 8229600"/>
              <a:gd name="connsiteY1936" fmla="*/ 6147002 h 10285412"/>
              <a:gd name="connsiteX1937" fmla="*/ 7585662 w 8229600"/>
              <a:gd name="connsiteY1937" fmla="*/ 6162690 h 10285412"/>
              <a:gd name="connsiteX1938" fmla="*/ 7586923 w 8229600"/>
              <a:gd name="connsiteY1938" fmla="*/ 6170535 h 10285412"/>
              <a:gd name="connsiteX1939" fmla="*/ 7588188 w 8229600"/>
              <a:gd name="connsiteY1939" fmla="*/ 6178380 h 10285412"/>
              <a:gd name="connsiteX1940" fmla="*/ 7585352 w 8229600"/>
              <a:gd name="connsiteY1940" fmla="*/ 6189700 h 10285412"/>
              <a:gd name="connsiteX1941" fmla="*/ 7600845 w 8229600"/>
              <a:gd name="connsiteY1941" fmla="*/ 6194937 h 10285412"/>
              <a:gd name="connsiteX1942" fmla="*/ 7619169 w 8229600"/>
              <a:gd name="connsiteY1942" fmla="*/ 6218396 h 10285412"/>
              <a:gd name="connsiteX1943" fmla="*/ 7632091 w 8229600"/>
              <a:gd name="connsiteY1943" fmla="*/ 6245061 h 10285412"/>
              <a:gd name="connsiteX1944" fmla="*/ 7632206 w 8229600"/>
              <a:gd name="connsiteY1944" fmla="*/ 6251780 h 10285412"/>
              <a:gd name="connsiteX1945" fmla="*/ 7647882 w 8229600"/>
              <a:gd name="connsiteY1945" fmla="*/ 6249257 h 10285412"/>
              <a:gd name="connsiteX1946" fmla="*/ 7660282 w 8229600"/>
              <a:gd name="connsiteY1946" fmla="*/ 6251285 h 10285412"/>
              <a:gd name="connsiteX1947" fmla="*/ 7668125 w 8229600"/>
              <a:gd name="connsiteY1947" fmla="*/ 6250024 h 10285412"/>
              <a:gd name="connsiteX1948" fmla="*/ 7672680 w 8229600"/>
              <a:gd name="connsiteY1948" fmla="*/ 6253314 h 10285412"/>
              <a:gd name="connsiteX1949" fmla="*/ 7666097 w 8229600"/>
              <a:gd name="connsiteY1949" fmla="*/ 6262423 h 10285412"/>
              <a:gd name="connsiteX1950" fmla="*/ 7675206 w 8229600"/>
              <a:gd name="connsiteY1950" fmla="*/ 6269003 h 10285412"/>
              <a:gd name="connsiteX1951" fmla="*/ 7659516 w 8229600"/>
              <a:gd name="connsiteY1951" fmla="*/ 6271529 h 10285412"/>
              <a:gd name="connsiteX1952" fmla="*/ 7645854 w 8229600"/>
              <a:gd name="connsiteY1952" fmla="*/ 6261655 h 10285412"/>
              <a:gd name="connsiteX1953" fmla="*/ 7632204 w 8229600"/>
              <a:gd name="connsiteY1953" fmla="*/ 6251791 h 10285412"/>
              <a:gd name="connsiteX1954" fmla="*/ 7632349 w 8229600"/>
              <a:gd name="connsiteY1954" fmla="*/ 6260252 h 10285412"/>
              <a:gd name="connsiteX1955" fmla="*/ 7645185 w 8229600"/>
              <a:gd name="connsiteY1955" fmla="*/ 6281856 h 10285412"/>
              <a:gd name="connsiteX1956" fmla="*/ 7673548 w 8229600"/>
              <a:gd name="connsiteY1956" fmla="*/ 6300075 h 10285412"/>
              <a:gd name="connsiteX1957" fmla="*/ 7677275 w 8229600"/>
              <a:gd name="connsiteY1957" fmla="*/ 6335859 h 10285412"/>
              <a:gd name="connsiteX1958" fmla="*/ 7687074 w 8229600"/>
              <a:gd name="connsiteY1958" fmla="*/ 6362188 h 10285412"/>
              <a:gd name="connsiteX1959" fmla="*/ 7674584 w 8229600"/>
              <a:gd name="connsiteY1959" fmla="*/ 6360843 h 10285412"/>
              <a:gd name="connsiteX1960" fmla="*/ 7652638 w 8229600"/>
              <a:gd name="connsiteY1960" fmla="*/ 6353423 h 10285412"/>
              <a:gd name="connsiteX1961" fmla="*/ 7621236 w 8229600"/>
              <a:gd name="connsiteY1961" fmla="*/ 6339929 h 10285412"/>
              <a:gd name="connsiteX1962" fmla="*/ 7586798 w 8229600"/>
              <a:gd name="connsiteY1962" fmla="*/ 6331164 h 10285412"/>
              <a:gd name="connsiteX1963" fmla="*/ 7566542 w 8229600"/>
              <a:gd name="connsiteY1963" fmla="*/ 6331507 h 10285412"/>
              <a:gd name="connsiteX1964" fmla="*/ 7557432 w 8229600"/>
              <a:gd name="connsiteY1964" fmla="*/ 6345690 h 10285412"/>
              <a:gd name="connsiteX1965" fmla="*/ 7565540 w 8229600"/>
              <a:gd name="connsiteY1965" fmla="*/ 6364256 h 10285412"/>
              <a:gd name="connsiteX1966" fmla="*/ 7588521 w 8229600"/>
              <a:gd name="connsiteY1966" fmla="*/ 6432442 h 10285412"/>
              <a:gd name="connsiteX1967" fmla="*/ 7598148 w 8229600"/>
              <a:gd name="connsiteY1967" fmla="*/ 6448643 h 10285412"/>
              <a:gd name="connsiteX1968" fmla="*/ 7601396 w 8229600"/>
              <a:gd name="connsiteY1968" fmla="*/ 6460517 h 10285412"/>
              <a:gd name="connsiteX1969" fmla="*/ 7599730 w 8229600"/>
              <a:gd name="connsiteY1969" fmla="*/ 6450165 h 10285412"/>
              <a:gd name="connsiteX1970" fmla="*/ 7611363 w 8229600"/>
              <a:gd name="connsiteY1970" fmla="*/ 6472436 h 10285412"/>
              <a:gd name="connsiteX1971" fmla="*/ 7603003 w 8229600"/>
              <a:gd name="connsiteY1971" fmla="*/ 6466396 h 10285412"/>
              <a:gd name="connsiteX1972" fmla="*/ 7608119 w 8229600"/>
              <a:gd name="connsiteY1972" fmla="*/ 6485100 h 10285412"/>
              <a:gd name="connsiteX1973" fmla="*/ 7604427 w 8229600"/>
              <a:gd name="connsiteY1973" fmla="*/ 6542831 h 10285412"/>
              <a:gd name="connsiteX1974" fmla="*/ 7600732 w 8229600"/>
              <a:gd name="connsiteY1974" fmla="*/ 6600560 h 10285412"/>
              <a:gd name="connsiteX1975" fmla="*/ 7608841 w 8229600"/>
              <a:gd name="connsiteY1975" fmla="*/ 6619127 h 10285412"/>
              <a:gd name="connsiteX1976" fmla="*/ 7623023 w 8229600"/>
              <a:gd name="connsiteY1976" fmla="*/ 6628237 h 10285412"/>
              <a:gd name="connsiteX1977" fmla="*/ 7622930 w 8229600"/>
              <a:gd name="connsiteY1977" fmla="*/ 6629085 h 10285412"/>
              <a:gd name="connsiteX1978" fmla="*/ 7634086 w 8229600"/>
              <a:gd name="connsiteY1978" fmla="*/ 6613651 h 10285412"/>
              <a:gd name="connsiteX1979" fmla="*/ 7636609 w 8229600"/>
              <a:gd name="connsiteY1979" fmla="*/ 6629340 h 10285412"/>
              <a:gd name="connsiteX1980" fmla="*/ 7630028 w 8229600"/>
              <a:gd name="connsiteY1980" fmla="*/ 6638447 h 10285412"/>
              <a:gd name="connsiteX1981" fmla="*/ 7621440 w 8229600"/>
              <a:gd name="connsiteY1981" fmla="*/ 6642934 h 10285412"/>
              <a:gd name="connsiteX1982" fmla="*/ 7620331 w 8229600"/>
              <a:gd name="connsiteY1982" fmla="*/ 6653221 h 10285412"/>
              <a:gd name="connsiteX1983" fmla="*/ 7614948 w 8229600"/>
              <a:gd name="connsiteY1983" fmla="*/ 6703185 h 10285412"/>
              <a:gd name="connsiteX1984" fmla="*/ 7628471 w 8229600"/>
              <a:gd name="connsiteY1984" fmla="*/ 6765299 h 10285412"/>
              <a:gd name="connsiteX1985" fmla="*/ 7643343 w 8229600"/>
              <a:gd name="connsiteY1985" fmla="*/ 6814920 h 10285412"/>
              <a:gd name="connsiteX1986" fmla="*/ 7667669 w 8229600"/>
              <a:gd name="connsiteY1986" fmla="*/ 6870615 h 10285412"/>
              <a:gd name="connsiteX1987" fmla="*/ 7688269 w 8229600"/>
              <a:gd name="connsiteY1987" fmla="*/ 6890526 h 10285412"/>
              <a:gd name="connsiteX1988" fmla="*/ 7699415 w 8229600"/>
              <a:gd name="connsiteY1988" fmla="*/ 6904365 h 10285412"/>
              <a:gd name="connsiteX1989" fmla="*/ 7730471 w 8229600"/>
              <a:gd name="connsiteY1989" fmla="*/ 6897601 h 10285412"/>
              <a:gd name="connsiteX1990" fmla="*/ 7780438 w 8229600"/>
              <a:gd name="connsiteY1990" fmla="*/ 6902986 h 10285412"/>
              <a:gd name="connsiteX1991" fmla="*/ 7792930 w 8229600"/>
              <a:gd name="connsiteY1991" fmla="*/ 6904332 h 10285412"/>
              <a:gd name="connsiteX1992" fmla="*/ 7794275 w 8229600"/>
              <a:gd name="connsiteY1992" fmla="*/ 6891840 h 10285412"/>
              <a:gd name="connsiteX1993" fmla="*/ 7802040 w 8229600"/>
              <a:gd name="connsiteY1993" fmla="*/ 6890150 h 10285412"/>
              <a:gd name="connsiteX1994" fmla="*/ 7808803 w 8229600"/>
              <a:gd name="connsiteY1994" fmla="*/ 6921206 h 10285412"/>
              <a:gd name="connsiteX1995" fmla="*/ 7821639 w 8229600"/>
              <a:gd name="connsiteY1995" fmla="*/ 6942808 h 10285412"/>
              <a:gd name="connsiteX1996" fmla="*/ 7834473 w 8229600"/>
              <a:gd name="connsiteY1996" fmla="*/ 6964409 h 10285412"/>
              <a:gd name="connsiteX1997" fmla="*/ 7790581 w 8229600"/>
              <a:gd name="connsiteY1997" fmla="*/ 6949571 h 10285412"/>
              <a:gd name="connsiteX1998" fmla="*/ 7797345 w 8229600"/>
              <a:gd name="connsiteY1998" fmla="*/ 6980628 h 10285412"/>
              <a:gd name="connsiteX1999" fmla="*/ 7782505 w 8229600"/>
              <a:gd name="connsiteY1999" fmla="*/ 7024521 h 10285412"/>
              <a:gd name="connsiteX2000" fmla="*/ 7773739 w 8229600"/>
              <a:gd name="connsiteY2000" fmla="*/ 7058958 h 10285412"/>
              <a:gd name="connsiteX2001" fmla="*/ 7796031 w 8229600"/>
              <a:gd name="connsiteY2001" fmla="*/ 7086633 h 10285412"/>
              <a:gd name="connsiteX2002" fmla="*/ 7752827 w 8229600"/>
              <a:gd name="connsiteY2002" fmla="*/ 7112306 h 10285412"/>
              <a:gd name="connsiteX2003" fmla="*/ 7727843 w 8229600"/>
              <a:gd name="connsiteY2003" fmla="*/ 7109612 h 10285412"/>
              <a:gd name="connsiteX2004" fmla="*/ 7693406 w 8229600"/>
              <a:gd name="connsiteY2004" fmla="*/ 7100847 h 10285412"/>
              <a:gd name="connsiteX2005" fmla="*/ 7628601 w 8229600"/>
              <a:gd name="connsiteY2005" fmla="*/ 7139356 h 10285412"/>
              <a:gd name="connsiteX2006" fmla="*/ 7638056 w 8229600"/>
              <a:gd name="connsiteY2006" fmla="*/ 7145429 h 10285412"/>
              <a:gd name="connsiteX2007" fmla="*/ 7650203 w 8229600"/>
              <a:gd name="connsiteY2007" fmla="*/ 7126520 h 10285412"/>
              <a:gd name="connsiteX2008" fmla="*/ 7658311 w 8229600"/>
              <a:gd name="connsiteY2008" fmla="*/ 7145085 h 10285412"/>
              <a:gd name="connsiteX2009" fmla="*/ 7638744 w 8229600"/>
              <a:gd name="connsiteY2009" fmla="*/ 7185940 h 10285412"/>
              <a:gd name="connsiteX2010" fmla="*/ 7619179 w 8229600"/>
              <a:gd name="connsiteY2010" fmla="*/ 7226796 h 10285412"/>
              <a:gd name="connsiteX2011" fmla="*/ 7629752 w 8229600"/>
              <a:gd name="connsiteY2011" fmla="*/ 7244590 h 10285412"/>
              <a:gd name="connsiteX2012" fmla="*/ 7630570 w 8229600"/>
              <a:gd name="connsiteY2012" fmla="*/ 7241985 h 10285412"/>
              <a:gd name="connsiteX2013" fmla="*/ 7635890 w 8229600"/>
              <a:gd name="connsiteY2013" fmla="*/ 7225031 h 10285412"/>
              <a:gd name="connsiteX2014" fmla="*/ 7651582 w 8229600"/>
              <a:gd name="connsiteY2014" fmla="*/ 7222506 h 10285412"/>
              <a:gd name="connsiteX2015" fmla="*/ 7640940 w 8229600"/>
              <a:gd name="connsiteY2015" fmla="*/ 7256411 h 10285412"/>
              <a:gd name="connsiteX2016" fmla="*/ 7635871 w 8229600"/>
              <a:gd name="connsiteY2016" fmla="*/ 7257227 h 10285412"/>
              <a:gd name="connsiteX2017" fmla="*/ 7640122 w 8229600"/>
              <a:gd name="connsiteY2017" fmla="*/ 7266963 h 10285412"/>
              <a:gd name="connsiteX2018" fmla="*/ 7624595 w 8229600"/>
              <a:gd name="connsiteY2018" fmla="*/ 7270344 h 10285412"/>
              <a:gd name="connsiteX2019" fmla="*/ 7609755 w 8229600"/>
              <a:gd name="connsiteY2019" fmla="*/ 7314237 h 10285412"/>
              <a:gd name="connsiteX2020" fmla="*/ 7625128 w 8229600"/>
              <a:gd name="connsiteY2020" fmla="*/ 7347484 h 10285412"/>
              <a:gd name="connsiteX2021" fmla="*/ 7644506 w 8229600"/>
              <a:gd name="connsiteY2021" fmla="*/ 7352418 h 10285412"/>
              <a:gd name="connsiteX2022" fmla="*/ 7656090 w 8229600"/>
              <a:gd name="connsiteY2022" fmla="*/ 7350553 h 10285412"/>
              <a:gd name="connsiteX2023" fmla="*/ 7662672 w 8229600"/>
              <a:gd name="connsiteY2023" fmla="*/ 7341445 h 10285412"/>
              <a:gd name="connsiteX2024" fmla="*/ 7669256 w 8229600"/>
              <a:gd name="connsiteY2024" fmla="*/ 7332339 h 10285412"/>
              <a:gd name="connsiteX2025" fmla="*/ 7663439 w 8229600"/>
              <a:gd name="connsiteY2025" fmla="*/ 7321202 h 10285412"/>
              <a:gd name="connsiteX2026" fmla="*/ 7673314 w 8229600"/>
              <a:gd name="connsiteY2026" fmla="*/ 7307540 h 10285412"/>
              <a:gd name="connsiteX2027" fmla="*/ 7677372 w 8229600"/>
              <a:gd name="connsiteY2027" fmla="*/ 7282742 h 10285412"/>
              <a:gd name="connsiteX2028" fmla="*/ 7680662 w 8229600"/>
              <a:gd name="connsiteY2028" fmla="*/ 7278190 h 10285412"/>
              <a:gd name="connsiteX2029" fmla="*/ 7690537 w 8229600"/>
              <a:gd name="connsiteY2029" fmla="*/ 7264528 h 10285412"/>
              <a:gd name="connsiteX2030" fmla="*/ 7699645 w 8229600"/>
              <a:gd name="connsiteY2030" fmla="*/ 7271111 h 10285412"/>
              <a:gd name="connsiteX2031" fmla="*/ 7706226 w 8229600"/>
              <a:gd name="connsiteY2031" fmla="*/ 7262002 h 10285412"/>
              <a:gd name="connsiteX2032" fmla="*/ 7717363 w 8229600"/>
              <a:gd name="connsiteY2032" fmla="*/ 7256188 h 10285412"/>
              <a:gd name="connsiteX2033" fmla="*/ 7731024 w 8229600"/>
              <a:gd name="connsiteY2033" fmla="*/ 7266061 h 10285412"/>
              <a:gd name="connsiteX2034" fmla="*/ 7764929 w 8229600"/>
              <a:gd name="connsiteY2034" fmla="*/ 7276700 h 10285412"/>
              <a:gd name="connsiteX2035" fmla="*/ 7774038 w 8229600"/>
              <a:gd name="connsiteY2035" fmla="*/ 7283284 h 10285412"/>
              <a:gd name="connsiteX2036" fmla="*/ 7760873 w 8229600"/>
              <a:gd name="connsiteY2036" fmla="*/ 7301498 h 10285412"/>
              <a:gd name="connsiteX2037" fmla="*/ 7745183 w 8229600"/>
              <a:gd name="connsiteY2037" fmla="*/ 7304024 h 10285412"/>
              <a:gd name="connsiteX2038" fmla="*/ 7713801 w 8229600"/>
              <a:gd name="connsiteY2038" fmla="*/ 7309072 h 10285412"/>
              <a:gd name="connsiteX2039" fmla="*/ 7691528 w 8229600"/>
              <a:gd name="connsiteY2039" fmla="*/ 7320705 h 10285412"/>
              <a:gd name="connsiteX2040" fmla="*/ 7707218 w 8229600"/>
              <a:gd name="connsiteY2040" fmla="*/ 7318182 h 10285412"/>
              <a:gd name="connsiteX2041" fmla="*/ 7694053 w 8229600"/>
              <a:gd name="connsiteY2041" fmla="*/ 7336397 h 10285412"/>
              <a:gd name="connsiteX2042" fmla="*/ 7678363 w 8229600"/>
              <a:gd name="connsiteY2042" fmla="*/ 7338922 h 10285412"/>
              <a:gd name="connsiteX2043" fmla="*/ 7662201 w 8229600"/>
              <a:gd name="connsiteY2043" fmla="*/ 7361282 h 10285412"/>
              <a:gd name="connsiteX2044" fmla="*/ 7669865 w 8229600"/>
              <a:gd name="connsiteY2044" fmla="*/ 7366206 h 10285412"/>
              <a:gd name="connsiteX2045" fmla="*/ 7657718 w 8229600"/>
              <a:gd name="connsiteY2045" fmla="*/ 7385116 h 10285412"/>
              <a:gd name="connsiteX2046" fmla="*/ 7664137 w 8229600"/>
              <a:gd name="connsiteY2046" fmla="*/ 7395917 h 10285412"/>
              <a:gd name="connsiteX2047" fmla="*/ 7655027 w 8229600"/>
              <a:gd name="connsiteY2047" fmla="*/ 7410100 h 10285412"/>
              <a:gd name="connsiteX2048" fmla="*/ 7636117 w 8229600"/>
              <a:gd name="connsiteY2048" fmla="*/ 7397952 h 10285412"/>
              <a:gd name="connsiteX2049" fmla="*/ 7623624 w 8229600"/>
              <a:gd name="connsiteY2049" fmla="*/ 7396607 h 10285412"/>
              <a:gd name="connsiteX2050" fmla="*/ 7633424 w 8229600"/>
              <a:gd name="connsiteY2050" fmla="*/ 7422936 h 10285412"/>
              <a:gd name="connsiteX2051" fmla="*/ 7627351 w 8229600"/>
              <a:gd name="connsiteY2051" fmla="*/ 7432389 h 10285412"/>
              <a:gd name="connsiteX2052" fmla="*/ 7616683 w 8229600"/>
              <a:gd name="connsiteY2052" fmla="*/ 7433501 h 10285412"/>
              <a:gd name="connsiteX2053" fmla="*/ 7608219 w 8229600"/>
              <a:gd name="connsiteY2053" fmla="*/ 7437921 h 10285412"/>
              <a:gd name="connsiteX2054" fmla="*/ 7605750 w 8229600"/>
              <a:gd name="connsiteY2054" fmla="*/ 7445227 h 10285412"/>
              <a:gd name="connsiteX2055" fmla="*/ 7609164 w 8229600"/>
              <a:gd name="connsiteY2055" fmla="*/ 7460909 h 10285412"/>
              <a:gd name="connsiteX2056" fmla="*/ 7625430 w 8229600"/>
              <a:gd name="connsiteY2056" fmla="*/ 7460114 h 10285412"/>
              <a:gd name="connsiteX2057" fmla="*/ 7652259 w 8229600"/>
              <a:gd name="connsiteY2057" fmla="*/ 7451775 h 10285412"/>
              <a:gd name="connsiteX2058" fmla="*/ 7653024 w 8229600"/>
              <a:gd name="connsiteY2058" fmla="*/ 7431528 h 10285412"/>
              <a:gd name="connsiteX2059" fmla="*/ 7659607 w 8229600"/>
              <a:gd name="connsiteY2059" fmla="*/ 7422422 h 10285412"/>
              <a:gd name="connsiteX2060" fmla="*/ 7695046 w 8229600"/>
              <a:gd name="connsiteY2060" fmla="*/ 7392575 h 10285412"/>
              <a:gd name="connsiteX2061" fmla="*/ 7712266 w 8229600"/>
              <a:gd name="connsiteY2061" fmla="*/ 7349560 h 10285412"/>
              <a:gd name="connsiteX2062" fmla="*/ 7725435 w 8229600"/>
              <a:gd name="connsiteY2062" fmla="*/ 7331347 h 10285412"/>
              <a:gd name="connsiteX2063" fmla="*/ 7734541 w 8229600"/>
              <a:gd name="connsiteY2063" fmla="*/ 7337928 h 10285412"/>
              <a:gd name="connsiteX2064" fmla="*/ 7755282 w 8229600"/>
              <a:gd name="connsiteY2064" fmla="*/ 7366785 h 10285412"/>
              <a:gd name="connsiteX2065" fmla="*/ 7740504 w 8229600"/>
              <a:gd name="connsiteY2065" fmla="*/ 7413875 h 10285412"/>
              <a:gd name="connsiteX2066" fmla="*/ 7738058 w 8229600"/>
              <a:gd name="connsiteY2066" fmla="*/ 7409798 h 10285412"/>
              <a:gd name="connsiteX2067" fmla="*/ 7724892 w 8229600"/>
              <a:gd name="connsiteY2067" fmla="*/ 7428013 h 10285412"/>
              <a:gd name="connsiteX2068" fmla="*/ 7727419 w 8229600"/>
              <a:gd name="connsiteY2068" fmla="*/ 7443705 h 10285412"/>
              <a:gd name="connsiteX2069" fmla="*/ 7734591 w 8229600"/>
              <a:gd name="connsiteY2069" fmla="*/ 7432712 h 10285412"/>
              <a:gd name="connsiteX2070" fmla="*/ 7723361 w 8229600"/>
              <a:gd name="connsiteY2070" fmla="*/ 7468501 h 10285412"/>
              <a:gd name="connsiteX2071" fmla="*/ 7711726 w 8229600"/>
              <a:gd name="connsiteY2071" fmla="*/ 7446230 h 10285412"/>
              <a:gd name="connsiteX2072" fmla="*/ 7704649 w 8229600"/>
              <a:gd name="connsiteY2072" fmla="*/ 7427247 h 10285412"/>
              <a:gd name="connsiteX2073" fmla="*/ 7690987 w 8229600"/>
              <a:gd name="connsiteY2073" fmla="*/ 7417373 h 10285412"/>
              <a:gd name="connsiteX2074" fmla="*/ 7684403 w 8229600"/>
              <a:gd name="connsiteY2074" fmla="*/ 7426482 h 10285412"/>
              <a:gd name="connsiteX2075" fmla="*/ 7671241 w 8229600"/>
              <a:gd name="connsiteY2075" fmla="*/ 7444695 h 10285412"/>
              <a:gd name="connsiteX2076" fmla="*/ 7673763 w 8229600"/>
              <a:gd name="connsiteY2076" fmla="*/ 7460385 h 10285412"/>
              <a:gd name="connsiteX2077" fmla="*/ 7684136 w 8229600"/>
              <a:gd name="connsiteY2077" fmla="*/ 7474813 h 10285412"/>
              <a:gd name="connsiteX2078" fmla="*/ 7685397 w 8229600"/>
              <a:gd name="connsiteY2078" fmla="*/ 7482658 h 10285412"/>
              <a:gd name="connsiteX2079" fmla="*/ 7687922 w 8229600"/>
              <a:gd name="connsiteY2079" fmla="*/ 7498350 h 10285412"/>
              <a:gd name="connsiteX2080" fmla="*/ 7698293 w 8229600"/>
              <a:gd name="connsiteY2080" fmla="*/ 7512775 h 10285412"/>
              <a:gd name="connsiteX2081" fmla="*/ 7703610 w 8229600"/>
              <a:gd name="connsiteY2081" fmla="*/ 7495823 h 10285412"/>
              <a:gd name="connsiteX2082" fmla="*/ 7725885 w 8229600"/>
              <a:gd name="connsiteY2082" fmla="*/ 7484189 h 10285412"/>
              <a:gd name="connsiteX2083" fmla="*/ 7706135 w 8229600"/>
              <a:gd name="connsiteY2083" fmla="*/ 7511515 h 10285412"/>
              <a:gd name="connsiteX2084" fmla="*/ 7733459 w 8229600"/>
              <a:gd name="connsiteY2084" fmla="*/ 7531263 h 10285412"/>
              <a:gd name="connsiteX2085" fmla="*/ 7758256 w 8229600"/>
              <a:gd name="connsiteY2085" fmla="*/ 7535319 h 10285412"/>
              <a:gd name="connsiteX2086" fmla="*/ 7741033 w 8229600"/>
              <a:gd name="connsiteY2086" fmla="*/ 7578334 h 10285412"/>
              <a:gd name="connsiteX2087" fmla="*/ 7718761 w 8229600"/>
              <a:gd name="connsiteY2087" fmla="*/ 7589966 h 10285412"/>
              <a:gd name="connsiteX2088" fmla="*/ 7765832 w 8229600"/>
              <a:gd name="connsiteY2088" fmla="*/ 7582391 h 10285412"/>
              <a:gd name="connsiteX2089" fmla="*/ 7784047 w 8229600"/>
              <a:gd name="connsiteY2089" fmla="*/ 7595557 h 10285412"/>
              <a:gd name="connsiteX2090" fmla="*/ 7773407 w 8229600"/>
              <a:gd name="connsiteY2090" fmla="*/ 7629460 h 10285412"/>
              <a:gd name="connsiteX2091" fmla="*/ 7760240 w 8229600"/>
              <a:gd name="connsiteY2091" fmla="*/ 7647676 h 10285412"/>
              <a:gd name="connsiteX2092" fmla="*/ 7765290 w 8229600"/>
              <a:gd name="connsiteY2092" fmla="*/ 7679056 h 10285412"/>
              <a:gd name="connsiteX2093" fmla="*/ 7758709 w 8229600"/>
              <a:gd name="connsiteY2093" fmla="*/ 7688165 h 10285412"/>
              <a:gd name="connsiteX2094" fmla="*/ 7761234 w 8229600"/>
              <a:gd name="connsiteY2094" fmla="*/ 7703855 h 10285412"/>
              <a:gd name="connsiteX2095" fmla="*/ 7774400 w 8229600"/>
              <a:gd name="connsiteY2095" fmla="*/ 7685639 h 10285412"/>
              <a:gd name="connsiteX2096" fmla="*/ 7823994 w 8229600"/>
              <a:gd name="connsiteY2096" fmla="*/ 7693756 h 10285412"/>
              <a:gd name="connsiteX2097" fmla="*/ 7848792 w 8229600"/>
              <a:gd name="connsiteY2097" fmla="*/ 7697815 h 10285412"/>
              <a:gd name="connsiteX2098" fmla="*/ 7844734 w 8229600"/>
              <a:gd name="connsiteY2098" fmla="*/ 7722611 h 10285412"/>
              <a:gd name="connsiteX2099" fmla="*/ 7831569 w 8229600"/>
              <a:gd name="connsiteY2099" fmla="*/ 7740826 h 10285412"/>
              <a:gd name="connsiteX2100" fmla="*/ 7829046 w 8229600"/>
              <a:gd name="connsiteY2100" fmla="*/ 7725136 h 10285412"/>
              <a:gd name="connsiteX2101" fmla="*/ 7831074 w 8229600"/>
              <a:gd name="connsiteY2101" fmla="*/ 7712738 h 10285412"/>
              <a:gd name="connsiteX2102" fmla="*/ 7817412 w 8229600"/>
              <a:gd name="connsiteY2102" fmla="*/ 7702863 h 10285412"/>
              <a:gd name="connsiteX2103" fmla="*/ 7799197 w 8229600"/>
              <a:gd name="connsiteY2103" fmla="*/ 7689699 h 10285412"/>
              <a:gd name="connsiteX2104" fmla="*/ 7801722 w 8229600"/>
              <a:gd name="connsiteY2104" fmla="*/ 7705386 h 10285412"/>
              <a:gd name="connsiteX2105" fmla="*/ 7798926 w 8229600"/>
              <a:gd name="connsiteY2105" fmla="*/ 7738031 h 10285412"/>
              <a:gd name="connsiteX2106" fmla="*/ 7796133 w 8229600"/>
              <a:gd name="connsiteY2106" fmla="*/ 7770674 h 10285412"/>
              <a:gd name="connsiteX2107" fmla="*/ 7785491 w 8229600"/>
              <a:gd name="connsiteY2107" fmla="*/ 7804581 h 10285412"/>
              <a:gd name="connsiteX2108" fmla="*/ 7778908 w 8229600"/>
              <a:gd name="connsiteY2108" fmla="*/ 7813688 h 10285412"/>
              <a:gd name="connsiteX2109" fmla="*/ 7769801 w 8229600"/>
              <a:gd name="connsiteY2109" fmla="*/ 7807105 h 10285412"/>
              <a:gd name="connsiteX2110" fmla="*/ 7760691 w 8229600"/>
              <a:gd name="connsiteY2110" fmla="*/ 7800521 h 10285412"/>
              <a:gd name="connsiteX2111" fmla="*/ 7748790 w 8229600"/>
              <a:gd name="connsiteY2111" fmla="*/ 7826582 h 10285412"/>
              <a:gd name="connsiteX2112" fmla="*/ 7752578 w 8229600"/>
              <a:gd name="connsiteY2112" fmla="*/ 7850117 h 10285412"/>
              <a:gd name="connsiteX2113" fmla="*/ 7723724 w 8229600"/>
              <a:gd name="connsiteY2113" fmla="*/ 7870858 h 10285412"/>
              <a:gd name="connsiteX2114" fmla="*/ 7721197 w 8229600"/>
              <a:gd name="connsiteY2114" fmla="*/ 7855165 h 10285412"/>
              <a:gd name="connsiteX2115" fmla="*/ 7705507 w 8229600"/>
              <a:gd name="connsiteY2115" fmla="*/ 7857693 h 10285412"/>
              <a:gd name="connsiteX2116" fmla="*/ 7691079 w 8229600"/>
              <a:gd name="connsiteY2116" fmla="*/ 7868062 h 10285412"/>
              <a:gd name="connsiteX2117" fmla="*/ 7676650 w 8229600"/>
              <a:gd name="connsiteY2117" fmla="*/ 7878432 h 10285412"/>
              <a:gd name="connsiteX2118" fmla="*/ 7701448 w 8229600"/>
              <a:gd name="connsiteY2118" fmla="*/ 7882491 h 10285412"/>
              <a:gd name="connsiteX2119" fmla="*/ 7708030 w 8229600"/>
              <a:gd name="connsiteY2119" fmla="*/ 7873383 h 10285412"/>
              <a:gd name="connsiteX2120" fmla="*/ 7717136 w 8229600"/>
              <a:gd name="connsiteY2120" fmla="*/ 7879964 h 10285412"/>
              <a:gd name="connsiteX2121" fmla="*/ 7717635 w 8229600"/>
              <a:gd name="connsiteY2121" fmla="*/ 7908056 h 10285412"/>
              <a:gd name="connsiteX2122" fmla="*/ 7715335 w 8229600"/>
              <a:gd name="connsiteY2122" fmla="*/ 7968787 h 10285412"/>
              <a:gd name="connsiteX2123" fmla="*/ 7737339 w 8229600"/>
              <a:gd name="connsiteY2123" fmla="*/ 8005486 h 10285412"/>
              <a:gd name="connsiteX2124" fmla="*/ 7730755 w 8229600"/>
              <a:gd name="connsiteY2124" fmla="*/ 8014597 h 10285412"/>
              <a:gd name="connsiteX2125" fmla="*/ 7773768 w 8229600"/>
              <a:gd name="connsiteY2125" fmla="*/ 8031820 h 10285412"/>
              <a:gd name="connsiteX2126" fmla="*/ 7792750 w 8229600"/>
              <a:gd name="connsiteY2126" fmla="*/ 8024740 h 10285412"/>
              <a:gd name="connsiteX2127" fmla="*/ 7796040 w 8229600"/>
              <a:gd name="connsiteY2127" fmla="*/ 8020187 h 10285412"/>
              <a:gd name="connsiteX2128" fmla="*/ 7818313 w 8229600"/>
              <a:gd name="connsiteY2128" fmla="*/ 8008555 h 10285412"/>
              <a:gd name="connsiteX2129" fmla="*/ 7856278 w 8229600"/>
              <a:gd name="connsiteY2129" fmla="*/ 7994396 h 10285412"/>
              <a:gd name="connsiteX2130" fmla="*/ 7836527 w 8229600"/>
              <a:gd name="connsiteY2130" fmla="*/ 8021720 h 10285412"/>
              <a:gd name="connsiteX2131" fmla="*/ 7845638 w 8229600"/>
              <a:gd name="connsiteY2131" fmla="*/ 8028301 h 10285412"/>
              <a:gd name="connsiteX2132" fmla="*/ 7848162 w 8229600"/>
              <a:gd name="connsiteY2132" fmla="*/ 8043993 h 10285412"/>
              <a:gd name="connsiteX2133" fmla="*/ 7777285 w 8229600"/>
              <a:gd name="connsiteY2133" fmla="*/ 8103685 h 10285412"/>
              <a:gd name="connsiteX2134" fmla="*/ 7755013 w 8229600"/>
              <a:gd name="connsiteY2134" fmla="*/ 8115320 h 10285412"/>
              <a:gd name="connsiteX2135" fmla="*/ 7702621 w 8229600"/>
              <a:gd name="connsiteY2135" fmla="*/ 8139846 h 10285412"/>
              <a:gd name="connsiteX2136" fmla="*/ 7690717 w 8229600"/>
              <a:gd name="connsiteY2136" fmla="*/ 8165905 h 10285412"/>
              <a:gd name="connsiteX2137" fmla="*/ 7699827 w 8229600"/>
              <a:gd name="connsiteY2137" fmla="*/ 8172489 h 10285412"/>
              <a:gd name="connsiteX2138" fmla="*/ 7733730 w 8229600"/>
              <a:gd name="connsiteY2138" fmla="*/ 8183131 h 10285412"/>
              <a:gd name="connsiteX2139" fmla="*/ 7718040 w 8229600"/>
              <a:gd name="connsiteY2139" fmla="*/ 8185654 h 10285412"/>
              <a:gd name="connsiteX2140" fmla="*/ 7711458 w 8229600"/>
              <a:gd name="connsiteY2140" fmla="*/ 8194762 h 10285412"/>
              <a:gd name="connsiteX2141" fmla="*/ 7732198 w 8229600"/>
              <a:gd name="connsiteY2141" fmla="*/ 8223619 h 10285412"/>
              <a:gd name="connsiteX2142" fmla="*/ 7723089 w 8229600"/>
              <a:gd name="connsiteY2142" fmla="*/ 8217036 h 10285412"/>
              <a:gd name="connsiteX2143" fmla="*/ 7695767 w 8229600"/>
              <a:gd name="connsiteY2143" fmla="*/ 8197288 h 10285412"/>
              <a:gd name="connsiteX2144" fmla="*/ 7680077 w 8229600"/>
              <a:gd name="connsiteY2144" fmla="*/ 8199812 h 10285412"/>
              <a:gd name="connsiteX2145" fmla="*/ 7676019 w 8229600"/>
              <a:gd name="connsiteY2145" fmla="*/ 8224610 h 10285412"/>
              <a:gd name="connsiteX2146" fmla="*/ 7671960 w 8229600"/>
              <a:gd name="connsiteY2146" fmla="*/ 8249409 h 10285412"/>
              <a:gd name="connsiteX2147" fmla="*/ 7705101 w 8229600"/>
              <a:gd name="connsiteY2147" fmla="*/ 8280294 h 10285412"/>
              <a:gd name="connsiteX2148" fmla="*/ 7753928 w 8229600"/>
              <a:gd name="connsiteY2148" fmla="*/ 8308654 h 10285412"/>
              <a:gd name="connsiteX2149" fmla="*/ 7811853 w 8229600"/>
              <a:gd name="connsiteY2149" fmla="*/ 8339100 h 10285412"/>
              <a:gd name="connsiteX2150" fmla="*/ 7758979 w 8229600"/>
              <a:gd name="connsiteY2150" fmla="*/ 8340034 h 10285412"/>
              <a:gd name="connsiteX2151" fmla="*/ 7761504 w 8229600"/>
              <a:gd name="connsiteY2151" fmla="*/ 8355723 h 10285412"/>
              <a:gd name="connsiteX2152" fmla="*/ 7749870 w 8229600"/>
              <a:gd name="connsiteY2152" fmla="*/ 8333450 h 10285412"/>
              <a:gd name="connsiteX2153" fmla="*/ 7731656 w 8229600"/>
              <a:gd name="connsiteY2153" fmla="*/ 8320287 h 10285412"/>
              <a:gd name="connsiteX2154" fmla="*/ 7715968 w 8229600"/>
              <a:gd name="connsiteY2154" fmla="*/ 8322810 h 10285412"/>
              <a:gd name="connsiteX2155" fmla="*/ 7728366 w 8229600"/>
              <a:gd name="connsiteY2155" fmla="*/ 8324838 h 10285412"/>
              <a:gd name="connsiteX2156" fmla="*/ 7734181 w 8229600"/>
              <a:gd name="connsiteY2156" fmla="*/ 8335977 h 10285412"/>
              <a:gd name="connsiteX2157" fmla="*/ 7718491 w 8229600"/>
              <a:gd name="connsiteY2157" fmla="*/ 8338502 h 10285412"/>
              <a:gd name="connsiteX2158" fmla="*/ 7704830 w 8229600"/>
              <a:gd name="connsiteY2158" fmla="*/ 8328629 h 10285412"/>
              <a:gd name="connsiteX2159" fmla="*/ 7700274 w 8229600"/>
              <a:gd name="connsiteY2159" fmla="*/ 8325336 h 10285412"/>
              <a:gd name="connsiteX2160" fmla="*/ 7691167 w 8229600"/>
              <a:gd name="connsiteY2160" fmla="*/ 8318754 h 10285412"/>
              <a:gd name="connsiteX2161" fmla="*/ 7682059 w 8229600"/>
              <a:gd name="connsiteY2161" fmla="*/ 8312170 h 10285412"/>
              <a:gd name="connsiteX2162" fmla="*/ 7663846 w 8229600"/>
              <a:gd name="connsiteY2162" fmla="*/ 8299006 h 10285412"/>
              <a:gd name="connsiteX2163" fmla="*/ 7648154 w 8229600"/>
              <a:gd name="connsiteY2163" fmla="*/ 8301529 h 10285412"/>
              <a:gd name="connsiteX2164" fmla="*/ 7657263 w 8229600"/>
              <a:gd name="connsiteY2164" fmla="*/ 8308112 h 10285412"/>
              <a:gd name="connsiteX2165" fmla="*/ 7649149 w 8229600"/>
              <a:gd name="connsiteY2165" fmla="*/ 8357709 h 10285412"/>
              <a:gd name="connsiteX2166" fmla="*/ 7640039 w 8229600"/>
              <a:gd name="connsiteY2166" fmla="*/ 8351126 h 10285412"/>
              <a:gd name="connsiteX2167" fmla="*/ 7624350 w 8229600"/>
              <a:gd name="connsiteY2167" fmla="*/ 8353651 h 10285412"/>
              <a:gd name="connsiteX2168" fmla="*/ 7621825 w 8229600"/>
              <a:gd name="connsiteY2168" fmla="*/ 8337960 h 10285412"/>
              <a:gd name="connsiteX2169" fmla="*/ 7603611 w 8229600"/>
              <a:gd name="connsiteY2169" fmla="*/ 8324794 h 10285412"/>
              <a:gd name="connsiteX2170" fmla="*/ 7620292 w 8229600"/>
              <a:gd name="connsiteY2170" fmla="*/ 8378448 h 10285412"/>
              <a:gd name="connsiteX2171" fmla="*/ 7639770 w 8229600"/>
              <a:gd name="connsiteY2171" fmla="*/ 8399459 h 10285412"/>
              <a:gd name="connsiteX2172" fmla="*/ 7663305 w 8229600"/>
              <a:gd name="connsiteY2172" fmla="*/ 8395670 h 10285412"/>
              <a:gd name="connsiteX2173" fmla="*/ 7685576 w 8229600"/>
              <a:gd name="connsiteY2173" fmla="*/ 8384039 h 10285412"/>
              <a:gd name="connsiteX2174" fmla="*/ 7707852 w 8229600"/>
              <a:gd name="connsiteY2174" fmla="*/ 8372406 h 10285412"/>
              <a:gd name="connsiteX2175" fmla="*/ 7741758 w 8229600"/>
              <a:gd name="connsiteY2175" fmla="*/ 8383047 h 10285412"/>
              <a:gd name="connsiteX2176" fmla="*/ 7727330 w 8229600"/>
              <a:gd name="connsiteY2176" fmla="*/ 8393416 h 10285412"/>
              <a:gd name="connsiteX2177" fmla="*/ 7697210 w 8229600"/>
              <a:gd name="connsiteY2177" fmla="*/ 8406314 h 10285412"/>
              <a:gd name="connsiteX2178" fmla="*/ 7631159 w 8229600"/>
              <a:gd name="connsiteY2178" fmla="*/ 8420965 h 10285412"/>
              <a:gd name="connsiteX2179" fmla="*/ 7584856 w 8229600"/>
              <a:gd name="connsiteY2179" fmla="*/ 8408295 h 10285412"/>
              <a:gd name="connsiteX2180" fmla="*/ 7600544 w 8229600"/>
              <a:gd name="connsiteY2180" fmla="*/ 8405770 h 10285412"/>
              <a:gd name="connsiteX2181" fmla="*/ 7612942 w 8229600"/>
              <a:gd name="connsiteY2181" fmla="*/ 8407800 h 10285412"/>
              <a:gd name="connsiteX2182" fmla="*/ 7611680 w 8229600"/>
              <a:gd name="connsiteY2182" fmla="*/ 8399956 h 10285412"/>
              <a:gd name="connsiteX2183" fmla="*/ 7605864 w 8229600"/>
              <a:gd name="connsiteY2183" fmla="*/ 8388820 h 10285412"/>
              <a:gd name="connsiteX2184" fmla="*/ 7590173 w 8229600"/>
              <a:gd name="connsiteY2184" fmla="*/ 8391342 h 10285412"/>
              <a:gd name="connsiteX2185" fmla="*/ 7569164 w 8229600"/>
              <a:gd name="connsiteY2185" fmla="*/ 8410821 h 10285412"/>
              <a:gd name="connsiteX2186" fmla="*/ 7565375 w 8229600"/>
              <a:gd name="connsiteY2186" fmla="*/ 8387285 h 10285412"/>
              <a:gd name="connsiteX2187" fmla="*/ 7570695 w 8229600"/>
              <a:gd name="connsiteY2187" fmla="*/ 8370334 h 10285412"/>
              <a:gd name="connsiteX2188" fmla="*/ 7548422 w 8229600"/>
              <a:gd name="connsiteY2188" fmla="*/ 8381965 h 10285412"/>
              <a:gd name="connsiteX2189" fmla="*/ 7537784 w 8229600"/>
              <a:gd name="connsiteY2189" fmla="*/ 8415871 h 10285412"/>
              <a:gd name="connsiteX2190" fmla="*/ 7539044 w 8229600"/>
              <a:gd name="connsiteY2190" fmla="*/ 8423715 h 10285412"/>
              <a:gd name="connsiteX2191" fmla="*/ 7542833 w 8229600"/>
              <a:gd name="connsiteY2191" fmla="*/ 8447250 h 10285412"/>
              <a:gd name="connsiteX2192" fmla="*/ 7520561 w 8229600"/>
              <a:gd name="connsiteY2192" fmla="*/ 8458883 h 10285412"/>
              <a:gd name="connsiteX2193" fmla="*/ 7513978 w 8229600"/>
              <a:gd name="connsiteY2193" fmla="*/ 8467990 h 10285412"/>
              <a:gd name="connsiteX2194" fmla="*/ 7523082 w 8229600"/>
              <a:gd name="connsiteY2194" fmla="*/ 8474573 h 10285412"/>
              <a:gd name="connsiteX2195" fmla="*/ 7543824 w 8229600"/>
              <a:gd name="connsiteY2195" fmla="*/ 8503430 h 10285412"/>
              <a:gd name="connsiteX2196" fmla="*/ 7545088 w 8229600"/>
              <a:gd name="connsiteY2196" fmla="*/ 8511273 h 10285412"/>
              <a:gd name="connsiteX2197" fmla="*/ 7555457 w 8229600"/>
              <a:gd name="connsiteY2197" fmla="*/ 8525701 h 10285412"/>
              <a:gd name="connsiteX2198" fmla="*/ 7557981 w 8229600"/>
              <a:gd name="connsiteY2198" fmla="*/ 8541394 h 10285412"/>
              <a:gd name="connsiteX2199" fmla="*/ 7551400 w 8229600"/>
              <a:gd name="connsiteY2199" fmla="*/ 8550499 h 10285412"/>
              <a:gd name="connsiteX2200" fmla="*/ 7535707 w 8229600"/>
              <a:gd name="connsiteY2200" fmla="*/ 8553024 h 10285412"/>
              <a:gd name="connsiteX2201" fmla="*/ 7521551 w 8229600"/>
              <a:gd name="connsiteY2201" fmla="*/ 8515061 h 10285412"/>
              <a:gd name="connsiteX2202" fmla="*/ 7500813 w 8229600"/>
              <a:gd name="connsiteY2202" fmla="*/ 8486205 h 10285412"/>
              <a:gd name="connsiteX2203" fmla="*/ 7469432 w 8229600"/>
              <a:gd name="connsiteY2203" fmla="*/ 8491255 h 10285412"/>
              <a:gd name="connsiteX2204" fmla="*/ 7456267 w 8229600"/>
              <a:gd name="connsiteY2204" fmla="*/ 8509470 h 10285412"/>
              <a:gd name="connsiteX2205" fmla="*/ 7440577 w 8229600"/>
              <a:gd name="connsiteY2205" fmla="*/ 8511995 h 10285412"/>
              <a:gd name="connsiteX2206" fmla="*/ 7430207 w 8229600"/>
              <a:gd name="connsiteY2206" fmla="*/ 8497569 h 10285412"/>
              <a:gd name="connsiteX2207" fmla="*/ 7428943 w 8229600"/>
              <a:gd name="connsiteY2207" fmla="*/ 8489722 h 10285412"/>
              <a:gd name="connsiteX2208" fmla="*/ 7442107 w 8229600"/>
              <a:gd name="connsiteY2208" fmla="*/ 8471507 h 10285412"/>
              <a:gd name="connsiteX2209" fmla="*/ 7448691 w 8229600"/>
              <a:gd name="connsiteY2209" fmla="*/ 8462400 h 10285412"/>
              <a:gd name="connsiteX2210" fmla="*/ 7446166 w 8229600"/>
              <a:gd name="connsiteY2210" fmla="*/ 8446709 h 10285412"/>
              <a:gd name="connsiteX2211" fmla="*/ 7461856 w 8229600"/>
              <a:gd name="connsiteY2211" fmla="*/ 8444183 h 10285412"/>
              <a:gd name="connsiteX2212" fmla="*/ 7468439 w 8229600"/>
              <a:gd name="connsiteY2212" fmla="*/ 8435079 h 10285412"/>
              <a:gd name="connsiteX2213" fmla="*/ 7475023 w 8229600"/>
              <a:gd name="connsiteY2213" fmla="*/ 8425969 h 10285412"/>
              <a:gd name="connsiteX2214" fmla="*/ 7469973 w 8229600"/>
              <a:gd name="connsiteY2214" fmla="*/ 8394587 h 10285412"/>
              <a:gd name="connsiteX2215" fmla="*/ 7447699 w 8229600"/>
              <a:gd name="connsiteY2215" fmla="*/ 8406221 h 10285412"/>
              <a:gd name="connsiteX2216" fmla="*/ 7441117 w 8229600"/>
              <a:gd name="connsiteY2216" fmla="*/ 8415329 h 10285412"/>
              <a:gd name="connsiteX2217" fmla="*/ 7427952 w 8229600"/>
              <a:gd name="connsiteY2217" fmla="*/ 8433546 h 10285412"/>
              <a:gd name="connsiteX2218" fmla="*/ 7406939 w 8229600"/>
              <a:gd name="connsiteY2218" fmla="*/ 8453022 h 10285412"/>
              <a:gd name="connsiteX2219" fmla="*/ 7404147 w 8229600"/>
              <a:gd name="connsiteY2219" fmla="*/ 8485665 h 10285412"/>
              <a:gd name="connsiteX2220" fmla="*/ 7406672 w 8229600"/>
              <a:gd name="connsiteY2220" fmla="*/ 8501356 h 10285412"/>
              <a:gd name="connsiteX2221" fmla="*/ 7389717 w 8229600"/>
              <a:gd name="connsiteY2221" fmla="*/ 8496036 h 10285412"/>
              <a:gd name="connsiteX2222" fmla="*/ 7390978 w 8229600"/>
              <a:gd name="connsiteY2222" fmla="*/ 8503880 h 10285412"/>
              <a:gd name="connsiteX2223" fmla="*/ 7384397 w 8229600"/>
              <a:gd name="connsiteY2223" fmla="*/ 8512989 h 10285412"/>
              <a:gd name="connsiteX2224" fmla="*/ 7369698 w 8229600"/>
              <a:gd name="connsiteY2224" fmla="*/ 8571692 h 10285412"/>
              <a:gd name="connsiteX2225" fmla="*/ 7349951 w 8229600"/>
              <a:gd name="connsiteY2225" fmla="*/ 8599015 h 10285412"/>
              <a:gd name="connsiteX2226" fmla="*/ 7345892 w 8229600"/>
              <a:gd name="connsiteY2226" fmla="*/ 8623812 h 10285412"/>
              <a:gd name="connsiteX2227" fmla="*/ 7332727 w 8229600"/>
              <a:gd name="connsiteY2227" fmla="*/ 8642029 h 10285412"/>
              <a:gd name="connsiteX2228" fmla="*/ 7319563 w 8229600"/>
              <a:gd name="connsiteY2228" fmla="*/ 8660241 h 10285412"/>
              <a:gd name="connsiteX2229" fmla="*/ 7306398 w 8229600"/>
              <a:gd name="connsiteY2229" fmla="*/ 8678456 h 10285412"/>
              <a:gd name="connsiteX2230" fmla="*/ 7303871 w 8229600"/>
              <a:gd name="connsiteY2230" fmla="*/ 8662767 h 10285412"/>
              <a:gd name="connsiteX2231" fmla="*/ 7301346 w 8229600"/>
              <a:gd name="connsiteY2231" fmla="*/ 8647077 h 10285412"/>
              <a:gd name="connsiteX2232" fmla="*/ 7296298 w 8229600"/>
              <a:gd name="connsiteY2232" fmla="*/ 8615697 h 10285412"/>
              <a:gd name="connsiteX2233" fmla="*/ 7316046 w 8229600"/>
              <a:gd name="connsiteY2233" fmla="*/ 8588373 h 10285412"/>
              <a:gd name="connsiteX2234" fmla="*/ 7322629 w 8229600"/>
              <a:gd name="connsiteY2234" fmla="*/ 8579265 h 10285412"/>
              <a:gd name="connsiteX2235" fmla="*/ 7340844 w 8229600"/>
              <a:gd name="connsiteY2235" fmla="*/ 8592432 h 10285412"/>
              <a:gd name="connsiteX2236" fmla="*/ 7354010 w 8229600"/>
              <a:gd name="connsiteY2236" fmla="*/ 8574215 h 10285412"/>
              <a:gd name="connsiteX2237" fmla="*/ 7343639 w 8229600"/>
              <a:gd name="connsiteY2237" fmla="*/ 8559789 h 10285412"/>
              <a:gd name="connsiteX2238" fmla="*/ 7333267 w 8229600"/>
              <a:gd name="connsiteY2238" fmla="*/ 8545360 h 10285412"/>
              <a:gd name="connsiteX2239" fmla="*/ 7330744 w 8229600"/>
              <a:gd name="connsiteY2239" fmla="*/ 8529671 h 10285412"/>
              <a:gd name="connsiteX2240" fmla="*/ 7339850 w 8229600"/>
              <a:gd name="connsiteY2240" fmla="*/ 8536252 h 10285412"/>
              <a:gd name="connsiteX2241" fmla="*/ 7344406 w 8229600"/>
              <a:gd name="connsiteY2241" fmla="*/ 8539544 h 10285412"/>
              <a:gd name="connsiteX2242" fmla="*/ 7355540 w 8229600"/>
              <a:gd name="connsiteY2242" fmla="*/ 8533727 h 10285412"/>
              <a:gd name="connsiteX2243" fmla="*/ 7365415 w 8229600"/>
              <a:gd name="connsiteY2243" fmla="*/ 8520068 h 10285412"/>
              <a:gd name="connsiteX2244" fmla="*/ 7359599 w 8229600"/>
              <a:gd name="connsiteY2244" fmla="*/ 8508928 h 10285412"/>
              <a:gd name="connsiteX2245" fmla="*/ 7372763 w 8229600"/>
              <a:gd name="connsiteY2245" fmla="*/ 8490716 h 10285412"/>
              <a:gd name="connsiteX2246" fmla="*/ 7361132 w 8229600"/>
              <a:gd name="connsiteY2246" fmla="*/ 8468442 h 10285412"/>
              <a:gd name="connsiteX2247" fmla="*/ 7302429 w 8229600"/>
              <a:gd name="connsiteY2247" fmla="*/ 8453745 h 10285412"/>
              <a:gd name="connsiteX2248" fmla="*/ 7295846 w 8229600"/>
              <a:gd name="connsiteY2248" fmla="*/ 8462851 h 10285412"/>
              <a:gd name="connsiteX2249" fmla="*/ 7304954 w 8229600"/>
              <a:gd name="connsiteY2249" fmla="*/ 8469432 h 10285412"/>
              <a:gd name="connsiteX2250" fmla="*/ 7289262 w 8229600"/>
              <a:gd name="connsiteY2250" fmla="*/ 8471960 h 10285412"/>
              <a:gd name="connsiteX2251" fmla="*/ 7307477 w 8229600"/>
              <a:gd name="connsiteY2251" fmla="*/ 8485124 h 10285412"/>
              <a:gd name="connsiteX2252" fmla="*/ 7332277 w 8229600"/>
              <a:gd name="connsiteY2252" fmla="*/ 8489182 h 10285412"/>
              <a:gd name="connsiteX2253" fmla="*/ 7300895 w 8229600"/>
              <a:gd name="connsiteY2253" fmla="*/ 8494230 h 10285412"/>
              <a:gd name="connsiteX2254" fmla="*/ 7291022 w 8229600"/>
              <a:gd name="connsiteY2254" fmla="*/ 8507892 h 10285412"/>
              <a:gd name="connsiteX2255" fmla="*/ 7278624 w 8229600"/>
              <a:gd name="connsiteY2255" fmla="*/ 8505866 h 10285412"/>
              <a:gd name="connsiteX2256" fmla="*/ 7240661 w 8229600"/>
              <a:gd name="connsiteY2256" fmla="*/ 8520021 h 10285412"/>
              <a:gd name="connsiteX2257" fmla="*/ 7231551 w 8229600"/>
              <a:gd name="connsiteY2257" fmla="*/ 8513439 h 10285412"/>
              <a:gd name="connsiteX2258" fmla="*/ 7215861 w 8229600"/>
              <a:gd name="connsiteY2258" fmla="*/ 8515964 h 10285412"/>
              <a:gd name="connsiteX2259" fmla="*/ 7216853 w 8229600"/>
              <a:gd name="connsiteY2259" fmla="*/ 8572142 h 10285412"/>
              <a:gd name="connsiteX2260" fmla="*/ 7219378 w 8229600"/>
              <a:gd name="connsiteY2260" fmla="*/ 8587834 h 10285412"/>
              <a:gd name="connsiteX2261" fmla="*/ 7210272 w 8229600"/>
              <a:gd name="connsiteY2261" fmla="*/ 8581249 h 10285412"/>
              <a:gd name="connsiteX2262" fmla="*/ 7178890 w 8229600"/>
              <a:gd name="connsiteY2262" fmla="*/ 8586301 h 10285412"/>
              <a:gd name="connsiteX2263" fmla="*/ 7172308 w 8229600"/>
              <a:gd name="connsiteY2263" fmla="*/ 8595410 h 10285412"/>
              <a:gd name="connsiteX2264" fmla="*/ 7174833 w 8229600"/>
              <a:gd name="connsiteY2264" fmla="*/ 8611097 h 10285412"/>
              <a:gd name="connsiteX2265" fmla="*/ 7161667 w 8229600"/>
              <a:gd name="connsiteY2265" fmla="*/ 8629312 h 10285412"/>
              <a:gd name="connsiteX2266" fmla="*/ 7145977 w 8229600"/>
              <a:gd name="connsiteY2266" fmla="*/ 8631837 h 10285412"/>
              <a:gd name="connsiteX2267" fmla="*/ 7143451 w 8229600"/>
              <a:gd name="connsiteY2267" fmla="*/ 8616147 h 10285412"/>
              <a:gd name="connsiteX2268" fmla="*/ 7158646 w 8229600"/>
              <a:gd name="connsiteY2268" fmla="*/ 8585535 h 10285412"/>
              <a:gd name="connsiteX2269" fmla="*/ 7151569 w 8229600"/>
              <a:gd name="connsiteY2269" fmla="*/ 8566551 h 10285412"/>
              <a:gd name="connsiteX2270" fmla="*/ 7156888 w 8229600"/>
              <a:gd name="connsiteY2270" fmla="*/ 8549599 h 10285412"/>
              <a:gd name="connsiteX2271" fmla="*/ 7173842 w 8229600"/>
              <a:gd name="connsiteY2271" fmla="*/ 8554919 h 10285412"/>
              <a:gd name="connsiteX2272" fmla="*/ 7182947 w 8229600"/>
              <a:gd name="connsiteY2272" fmla="*/ 8561500 h 10285412"/>
              <a:gd name="connsiteX2273" fmla="*/ 7180423 w 8229600"/>
              <a:gd name="connsiteY2273" fmla="*/ 8545813 h 10285412"/>
              <a:gd name="connsiteX2274" fmla="*/ 7132360 w 8229600"/>
              <a:gd name="connsiteY2274" fmla="*/ 8497208 h 10285412"/>
              <a:gd name="connsiteX2275" fmla="*/ 7107563 w 8229600"/>
              <a:gd name="connsiteY2275" fmla="*/ 8493150 h 10285412"/>
              <a:gd name="connsiteX2276" fmla="*/ 7110086 w 8229600"/>
              <a:gd name="connsiteY2276" fmla="*/ 8508839 h 10285412"/>
              <a:gd name="connsiteX2277" fmla="*/ 7094397 w 8229600"/>
              <a:gd name="connsiteY2277" fmla="*/ 8511365 h 10285412"/>
              <a:gd name="connsiteX2278" fmla="*/ 7087815 w 8229600"/>
              <a:gd name="connsiteY2278" fmla="*/ 8520471 h 10285412"/>
              <a:gd name="connsiteX2279" fmla="*/ 7101475 w 8229600"/>
              <a:gd name="connsiteY2279" fmla="*/ 8530345 h 10285412"/>
              <a:gd name="connsiteX2280" fmla="*/ 7106027 w 8229600"/>
              <a:gd name="connsiteY2280" fmla="*/ 8533638 h 10285412"/>
              <a:gd name="connsiteX2281" fmla="*/ 7111847 w 8229600"/>
              <a:gd name="connsiteY2281" fmla="*/ 8544774 h 10285412"/>
              <a:gd name="connsiteX2282" fmla="*/ 7124244 w 8229600"/>
              <a:gd name="connsiteY2282" fmla="*/ 8546802 h 10285412"/>
              <a:gd name="connsiteX2283" fmla="*/ 7117659 w 8229600"/>
              <a:gd name="connsiteY2283" fmla="*/ 8555913 h 10285412"/>
              <a:gd name="connsiteX2284" fmla="*/ 7105264 w 8229600"/>
              <a:gd name="connsiteY2284" fmla="*/ 8553883 h 10285412"/>
              <a:gd name="connsiteX2285" fmla="*/ 7101972 w 8229600"/>
              <a:gd name="connsiteY2285" fmla="*/ 8558436 h 10285412"/>
              <a:gd name="connsiteX2286" fmla="*/ 7099943 w 8229600"/>
              <a:gd name="connsiteY2286" fmla="*/ 8570836 h 10285412"/>
              <a:gd name="connsiteX2287" fmla="*/ 7093360 w 8229600"/>
              <a:gd name="connsiteY2287" fmla="*/ 8579943 h 10285412"/>
              <a:gd name="connsiteX2288" fmla="*/ 7084748 w 8229600"/>
              <a:gd name="connsiteY2288" fmla="*/ 8601449 h 10285412"/>
              <a:gd name="connsiteX2289" fmla="*/ 7089798 w 8229600"/>
              <a:gd name="connsiteY2289" fmla="*/ 8632829 h 10285412"/>
              <a:gd name="connsiteX2290" fmla="*/ 7108014 w 8229600"/>
              <a:gd name="connsiteY2290" fmla="*/ 8645995 h 10285412"/>
              <a:gd name="connsiteX2291" fmla="*/ 7132812 w 8229600"/>
              <a:gd name="connsiteY2291" fmla="*/ 8650054 h 10285412"/>
              <a:gd name="connsiteX2292" fmla="*/ 7148501 w 8229600"/>
              <a:gd name="connsiteY2292" fmla="*/ 8647529 h 10285412"/>
              <a:gd name="connsiteX2293" fmla="*/ 7157608 w 8229600"/>
              <a:gd name="connsiteY2293" fmla="*/ 8654113 h 10285412"/>
              <a:gd name="connsiteX2294" fmla="*/ 7144444 w 8229600"/>
              <a:gd name="connsiteY2294" fmla="*/ 8672325 h 10285412"/>
              <a:gd name="connsiteX2295" fmla="*/ 7132045 w 8229600"/>
              <a:gd name="connsiteY2295" fmla="*/ 8670297 h 10285412"/>
              <a:gd name="connsiteX2296" fmla="*/ 7122170 w 8229600"/>
              <a:gd name="connsiteY2296" fmla="*/ 8683958 h 10285412"/>
              <a:gd name="connsiteX2297" fmla="*/ 7149493 w 8229600"/>
              <a:gd name="connsiteY2297" fmla="*/ 8703707 h 10285412"/>
              <a:gd name="connsiteX2298" fmla="*/ 7170236 w 8229600"/>
              <a:gd name="connsiteY2298" fmla="*/ 8732563 h 10285412"/>
              <a:gd name="connsiteX2299" fmla="*/ 7177312 w 8229600"/>
              <a:gd name="connsiteY2299" fmla="*/ 8751543 h 10285412"/>
              <a:gd name="connsiteX2300" fmla="*/ 7184390 w 8229600"/>
              <a:gd name="connsiteY2300" fmla="*/ 8770525 h 10285412"/>
              <a:gd name="connsiteX2301" fmla="*/ 7176545 w 8229600"/>
              <a:gd name="connsiteY2301" fmla="*/ 8771788 h 10285412"/>
              <a:gd name="connsiteX2302" fmla="*/ 7168700 w 8229600"/>
              <a:gd name="connsiteY2302" fmla="*/ 8773050 h 10285412"/>
              <a:gd name="connsiteX2303" fmla="*/ 7159592 w 8229600"/>
              <a:gd name="connsiteY2303" fmla="*/ 8766469 h 10285412"/>
              <a:gd name="connsiteX2304" fmla="*/ 7160361 w 8229600"/>
              <a:gd name="connsiteY2304" fmla="*/ 8746225 h 10285412"/>
              <a:gd name="connsiteX2305" fmla="*/ 7138854 w 8229600"/>
              <a:gd name="connsiteY2305" fmla="*/ 8737612 h 10285412"/>
              <a:gd name="connsiteX2306" fmla="*/ 7129745 w 8229600"/>
              <a:gd name="connsiteY2306" fmla="*/ 8731030 h 10285412"/>
              <a:gd name="connsiteX2307" fmla="*/ 7135064 w 8229600"/>
              <a:gd name="connsiteY2307" fmla="*/ 8714075 h 10285412"/>
              <a:gd name="connsiteX2308" fmla="*/ 7118114 w 8229600"/>
              <a:gd name="connsiteY2308" fmla="*/ 8708755 h 10285412"/>
              <a:gd name="connsiteX2309" fmla="*/ 7127221 w 8229600"/>
              <a:gd name="connsiteY2309" fmla="*/ 8715338 h 10285412"/>
              <a:gd name="connsiteX2310" fmla="*/ 7102421 w 8229600"/>
              <a:gd name="connsiteY2310" fmla="*/ 8711280 h 10285412"/>
              <a:gd name="connsiteX2311" fmla="*/ 7109006 w 8229600"/>
              <a:gd name="connsiteY2311" fmla="*/ 8702173 h 10285412"/>
              <a:gd name="connsiteX2312" fmla="*/ 7115587 w 8229600"/>
              <a:gd name="connsiteY2312" fmla="*/ 8693067 h 10285412"/>
              <a:gd name="connsiteX2313" fmla="*/ 7099899 w 8229600"/>
              <a:gd name="connsiteY2313" fmla="*/ 8695592 h 10285412"/>
              <a:gd name="connsiteX2314" fmla="*/ 7072576 w 8229600"/>
              <a:gd name="connsiteY2314" fmla="*/ 8675844 h 10285412"/>
              <a:gd name="connsiteX2315" fmla="*/ 7068787 w 8229600"/>
              <a:gd name="connsiteY2315" fmla="*/ 8652305 h 10285412"/>
              <a:gd name="connsiteX2316" fmla="*/ 7067525 w 8229600"/>
              <a:gd name="connsiteY2316" fmla="*/ 8644462 h 10285412"/>
              <a:gd name="connsiteX2317" fmla="*/ 7066262 w 8229600"/>
              <a:gd name="connsiteY2317" fmla="*/ 8636618 h 10285412"/>
              <a:gd name="connsiteX2318" fmla="*/ 7057155 w 8229600"/>
              <a:gd name="connsiteY2318" fmla="*/ 8630037 h 10285412"/>
              <a:gd name="connsiteX2319" fmla="*/ 7050572 w 8229600"/>
              <a:gd name="connsiteY2319" fmla="*/ 8639142 h 10285412"/>
              <a:gd name="connsiteX2320" fmla="*/ 7060942 w 8229600"/>
              <a:gd name="connsiteY2320" fmla="*/ 8653569 h 10285412"/>
              <a:gd name="connsiteX2321" fmla="*/ 7056886 w 8229600"/>
              <a:gd name="connsiteY2321" fmla="*/ 8678367 h 10285412"/>
              <a:gd name="connsiteX2322" fmla="*/ 7050303 w 8229600"/>
              <a:gd name="connsiteY2322" fmla="*/ 8687475 h 10285412"/>
              <a:gd name="connsiteX2323" fmla="*/ 7042186 w 8229600"/>
              <a:gd name="connsiteY2323" fmla="*/ 8737072 h 10285412"/>
              <a:gd name="connsiteX2324" fmla="*/ 7047236 w 8229600"/>
              <a:gd name="connsiteY2324" fmla="*/ 8768452 h 10285412"/>
              <a:gd name="connsiteX2325" fmla="*/ 7027488 w 8229600"/>
              <a:gd name="connsiteY2325" fmla="*/ 8795776 h 10285412"/>
              <a:gd name="connsiteX2326" fmla="*/ 7018379 w 8229600"/>
              <a:gd name="connsiteY2326" fmla="*/ 8789192 h 10285412"/>
              <a:gd name="connsiteX2327" fmla="*/ 7024963 w 8229600"/>
              <a:gd name="connsiteY2327" fmla="*/ 8780083 h 10285412"/>
              <a:gd name="connsiteX2328" fmla="*/ 7022440 w 8229600"/>
              <a:gd name="connsiteY2328" fmla="*/ 8764394 h 10285412"/>
              <a:gd name="connsiteX2329" fmla="*/ 7012318 w 8229600"/>
              <a:gd name="connsiteY2329" fmla="*/ 8764011 h 10285412"/>
              <a:gd name="connsiteX2330" fmla="*/ 7009086 w 8229600"/>
              <a:gd name="connsiteY2330" fmla="*/ 8767205 h 10285412"/>
              <a:gd name="connsiteX2331" fmla="*/ 7000925 w 8229600"/>
              <a:gd name="connsiteY2331" fmla="*/ 8791688 h 10285412"/>
              <a:gd name="connsiteX2332" fmla="*/ 6998070 w 8229600"/>
              <a:gd name="connsiteY2332" fmla="*/ 8788831 h 10285412"/>
              <a:gd name="connsiteX2333" fmla="*/ 6997123 w 8229600"/>
              <a:gd name="connsiteY2333" fmla="*/ 8794625 h 10285412"/>
              <a:gd name="connsiteX2334" fmla="*/ 7027488 w 8229600"/>
              <a:gd name="connsiteY2334" fmla="*/ 8795776 h 10285412"/>
              <a:gd name="connsiteX2335" fmla="*/ 7044439 w 8229600"/>
              <a:gd name="connsiteY2335" fmla="*/ 8801096 h 10285412"/>
              <a:gd name="connsiteX2336" fmla="*/ 7052286 w 8229600"/>
              <a:gd name="connsiteY2336" fmla="*/ 8799834 h 10285412"/>
              <a:gd name="connsiteX2337" fmla="*/ 7072035 w 8229600"/>
              <a:gd name="connsiteY2337" fmla="*/ 8772511 h 10285412"/>
              <a:gd name="connsiteX2338" fmla="*/ 7068247 w 8229600"/>
              <a:gd name="connsiteY2338" fmla="*/ 8748973 h 10285412"/>
              <a:gd name="connsiteX2339" fmla="*/ 7066986 w 8229600"/>
              <a:gd name="connsiteY2339" fmla="*/ 8741129 h 10285412"/>
              <a:gd name="connsiteX2340" fmla="*/ 7087229 w 8229600"/>
              <a:gd name="connsiteY2340" fmla="*/ 8741897 h 10285412"/>
              <a:gd name="connsiteX2341" fmla="*/ 7085199 w 8229600"/>
              <a:gd name="connsiteY2341" fmla="*/ 8754295 h 10285412"/>
              <a:gd name="connsiteX2342" fmla="*/ 7083665 w 8229600"/>
              <a:gd name="connsiteY2342" fmla="*/ 8794781 h 10285412"/>
              <a:gd name="connsiteX2343" fmla="*/ 7087724 w 8229600"/>
              <a:gd name="connsiteY2343" fmla="*/ 8769985 h 10285412"/>
              <a:gd name="connsiteX2344" fmla="*/ 7097599 w 8229600"/>
              <a:gd name="connsiteY2344" fmla="*/ 8756323 h 10285412"/>
              <a:gd name="connsiteX2345" fmla="*/ 7109995 w 8229600"/>
              <a:gd name="connsiteY2345" fmla="*/ 8758351 h 10285412"/>
              <a:gd name="connsiteX2346" fmla="*/ 7130242 w 8229600"/>
              <a:gd name="connsiteY2346" fmla="*/ 8759118 h 10285412"/>
              <a:gd name="connsiteX2347" fmla="*/ 7150485 w 8229600"/>
              <a:gd name="connsiteY2347" fmla="*/ 8759887 h 10285412"/>
              <a:gd name="connsiteX2348" fmla="*/ 7143904 w 8229600"/>
              <a:gd name="connsiteY2348" fmla="*/ 8768994 h 10285412"/>
              <a:gd name="connsiteX2349" fmla="*/ 7154274 w 8229600"/>
              <a:gd name="connsiteY2349" fmla="*/ 8783420 h 10285412"/>
              <a:gd name="connsiteX2350" fmla="*/ 7177809 w 8229600"/>
              <a:gd name="connsiteY2350" fmla="*/ 8779633 h 10285412"/>
              <a:gd name="connsiteX2351" fmla="*/ 7189439 w 8229600"/>
              <a:gd name="connsiteY2351" fmla="*/ 8801906 h 10285412"/>
              <a:gd name="connsiteX2352" fmla="*/ 7191967 w 8229600"/>
              <a:gd name="connsiteY2352" fmla="*/ 8817596 h 10285412"/>
              <a:gd name="connsiteX2353" fmla="*/ 7201071 w 8229600"/>
              <a:gd name="connsiteY2353" fmla="*/ 8824179 h 10285412"/>
              <a:gd name="connsiteX2354" fmla="*/ 7207655 w 8229600"/>
              <a:gd name="connsiteY2354" fmla="*/ 8815071 h 10285412"/>
              <a:gd name="connsiteX2355" fmla="*/ 7191967 w 8229600"/>
              <a:gd name="connsiteY2355" fmla="*/ 8817596 h 10285412"/>
              <a:gd name="connsiteX2356" fmla="*/ 7197557 w 8229600"/>
              <a:gd name="connsiteY2356" fmla="*/ 8752312 h 10285412"/>
              <a:gd name="connsiteX2357" fmla="*/ 7204140 w 8229600"/>
              <a:gd name="connsiteY2357" fmla="*/ 8743203 h 10285412"/>
              <a:gd name="connsiteX2358" fmla="*/ 7219828 w 8229600"/>
              <a:gd name="connsiteY2358" fmla="*/ 8740678 h 10285412"/>
              <a:gd name="connsiteX2359" fmla="*/ 7235863 w 8229600"/>
              <a:gd name="connsiteY2359" fmla="*/ 8749669 h 10285412"/>
              <a:gd name="connsiteX2360" fmla="*/ 7241127 w 8229600"/>
              <a:gd name="connsiteY2360" fmla="*/ 8749955 h 10285412"/>
              <a:gd name="connsiteX2361" fmla="*/ 7240007 w 8229600"/>
              <a:gd name="connsiteY2361" fmla="*/ 8753527 h 10285412"/>
              <a:gd name="connsiteX2362" fmla="*/ 7242596 w 8229600"/>
              <a:gd name="connsiteY2362" fmla="*/ 8757135 h 10285412"/>
              <a:gd name="connsiteX2363" fmla="*/ 7253735 w 8229600"/>
              <a:gd name="connsiteY2363" fmla="*/ 8751318 h 10285412"/>
              <a:gd name="connsiteX2364" fmla="*/ 7248867 w 8229600"/>
              <a:gd name="connsiteY2364" fmla="*/ 8748901 h 10285412"/>
              <a:gd name="connsiteX2365" fmla="*/ 7254844 w 8229600"/>
              <a:gd name="connsiteY2365" fmla="*/ 8742588 h 10285412"/>
              <a:gd name="connsiteX2366" fmla="*/ 7257793 w 8229600"/>
              <a:gd name="connsiteY2366" fmla="*/ 8726520 h 10285412"/>
              <a:gd name="connsiteX2367" fmla="*/ 7284123 w 8229600"/>
              <a:gd name="connsiteY2367" fmla="*/ 8690090 h 10285412"/>
              <a:gd name="connsiteX2368" fmla="*/ 7285384 w 8229600"/>
              <a:gd name="connsiteY2368" fmla="*/ 8697937 h 10285412"/>
              <a:gd name="connsiteX2369" fmla="*/ 7295757 w 8229600"/>
              <a:gd name="connsiteY2369" fmla="*/ 8712363 h 10285412"/>
              <a:gd name="connsiteX2370" fmla="*/ 7286648 w 8229600"/>
              <a:gd name="connsiteY2370" fmla="*/ 8705780 h 10285412"/>
              <a:gd name="connsiteX2371" fmla="*/ 7273483 w 8229600"/>
              <a:gd name="connsiteY2371" fmla="*/ 8723995 h 10285412"/>
              <a:gd name="connsiteX2372" fmla="*/ 7271453 w 8229600"/>
              <a:gd name="connsiteY2372" fmla="*/ 8736394 h 10285412"/>
              <a:gd name="connsiteX2373" fmla="*/ 7258288 w 8229600"/>
              <a:gd name="connsiteY2373" fmla="*/ 8754609 h 10285412"/>
              <a:gd name="connsiteX2374" fmla="*/ 7249679 w 8229600"/>
              <a:gd name="connsiteY2374" fmla="*/ 8776116 h 10285412"/>
              <a:gd name="connsiteX2375" fmla="*/ 7244357 w 8229600"/>
              <a:gd name="connsiteY2375" fmla="*/ 8793070 h 10285412"/>
              <a:gd name="connsiteX2376" fmla="*/ 7239037 w 8229600"/>
              <a:gd name="connsiteY2376" fmla="*/ 8810023 h 10285412"/>
              <a:gd name="connsiteX2377" fmla="*/ 7244854 w 8229600"/>
              <a:gd name="connsiteY2377" fmla="*/ 8821157 h 10285412"/>
              <a:gd name="connsiteX2378" fmla="*/ 7234979 w 8229600"/>
              <a:gd name="connsiteY2378" fmla="*/ 8834821 h 10285412"/>
              <a:gd name="connsiteX2379" fmla="*/ 7221047 w 8229600"/>
              <a:gd name="connsiteY2379" fmla="*/ 8873277 h 10285412"/>
              <a:gd name="connsiteX2380" fmla="*/ 7209143 w 8229600"/>
              <a:gd name="connsiteY2380" fmla="*/ 8899339 h 10285412"/>
              <a:gd name="connsiteX2381" fmla="*/ 7207115 w 8229600"/>
              <a:gd name="connsiteY2381" fmla="*/ 8911737 h 10285412"/>
              <a:gd name="connsiteX2382" fmla="*/ 7196476 w 8229600"/>
              <a:gd name="connsiteY2382" fmla="*/ 8945643 h 10285412"/>
              <a:gd name="connsiteX2383" fmla="*/ 7193949 w 8229600"/>
              <a:gd name="connsiteY2383" fmla="*/ 8929955 h 10285412"/>
              <a:gd name="connsiteX2384" fmla="*/ 7198007 w 8229600"/>
              <a:gd name="connsiteY2384" fmla="*/ 8905156 h 10285412"/>
              <a:gd name="connsiteX2385" fmla="*/ 7204591 w 8229600"/>
              <a:gd name="connsiteY2385" fmla="*/ 8896049 h 10285412"/>
              <a:gd name="connsiteX2386" fmla="*/ 7208649 w 8229600"/>
              <a:gd name="connsiteY2386" fmla="*/ 8871251 h 10285412"/>
              <a:gd name="connsiteX2387" fmla="*/ 7194220 w 8229600"/>
              <a:gd name="connsiteY2387" fmla="*/ 8881621 h 10285412"/>
              <a:gd name="connsiteX2388" fmla="*/ 7189665 w 8229600"/>
              <a:gd name="connsiteY2388" fmla="*/ 8878330 h 10285412"/>
              <a:gd name="connsiteX2389" fmla="*/ 7188403 w 8229600"/>
              <a:gd name="connsiteY2389" fmla="*/ 8870484 h 10285412"/>
              <a:gd name="connsiteX2390" fmla="*/ 7177267 w 8229600"/>
              <a:gd name="connsiteY2390" fmla="*/ 8876301 h 10285412"/>
              <a:gd name="connsiteX2391" fmla="*/ 7179793 w 8229600"/>
              <a:gd name="connsiteY2391" fmla="*/ 8891989 h 10285412"/>
              <a:gd name="connsiteX2392" fmla="*/ 7181056 w 8229600"/>
              <a:gd name="connsiteY2392" fmla="*/ 8899834 h 10285412"/>
              <a:gd name="connsiteX2393" fmla="*/ 7182317 w 8229600"/>
              <a:gd name="connsiteY2393" fmla="*/ 8907683 h 10285412"/>
              <a:gd name="connsiteX2394" fmla="*/ 7166625 w 8229600"/>
              <a:gd name="connsiteY2394" fmla="*/ 8910206 h 10285412"/>
              <a:gd name="connsiteX2395" fmla="*/ 7148412 w 8229600"/>
              <a:gd name="connsiteY2395" fmla="*/ 8897041 h 10285412"/>
              <a:gd name="connsiteX2396" fmla="*/ 7130196 w 8229600"/>
              <a:gd name="connsiteY2396" fmla="*/ 8883875 h 10285412"/>
              <a:gd name="connsiteX2397" fmla="*/ 7117798 w 8229600"/>
              <a:gd name="connsiteY2397" fmla="*/ 8881846 h 10285412"/>
              <a:gd name="connsiteX2398" fmla="*/ 7114506 w 8229600"/>
              <a:gd name="connsiteY2398" fmla="*/ 8886399 h 10285412"/>
              <a:gd name="connsiteX2399" fmla="*/ 7105399 w 8229600"/>
              <a:gd name="connsiteY2399" fmla="*/ 8879818 h 10285412"/>
              <a:gd name="connsiteX2400" fmla="*/ 7096290 w 8229600"/>
              <a:gd name="connsiteY2400" fmla="*/ 8873233 h 10285412"/>
              <a:gd name="connsiteX2401" fmla="*/ 7087185 w 8229600"/>
              <a:gd name="connsiteY2401" fmla="*/ 8866651 h 10285412"/>
              <a:gd name="connsiteX2402" fmla="*/ 7104903 w 8229600"/>
              <a:gd name="connsiteY2402" fmla="*/ 8851728 h 10285412"/>
              <a:gd name="connsiteX2403" fmla="*/ 7094533 w 8229600"/>
              <a:gd name="connsiteY2403" fmla="*/ 8837302 h 10285412"/>
              <a:gd name="connsiteX2404" fmla="*/ 7074619 w 8229600"/>
              <a:gd name="connsiteY2404" fmla="*/ 8829325 h 10285412"/>
              <a:gd name="connsiteX2405" fmla="*/ 7080238 w 8229600"/>
              <a:gd name="connsiteY2405" fmla="*/ 8823504 h 10285412"/>
              <a:gd name="connsiteX2406" fmla="*/ 7113511 w 8229600"/>
              <a:gd name="connsiteY2406" fmla="*/ 8830222 h 10285412"/>
              <a:gd name="connsiteX2407" fmla="*/ 7122620 w 8229600"/>
              <a:gd name="connsiteY2407" fmla="*/ 8836805 h 10285412"/>
              <a:gd name="connsiteX2408" fmla="*/ 7144894 w 8229600"/>
              <a:gd name="connsiteY2408" fmla="*/ 8825172 h 10285412"/>
              <a:gd name="connsiteX2409" fmla="*/ 7149198 w 8229600"/>
              <a:gd name="connsiteY2409" fmla="*/ 8814419 h 10285412"/>
              <a:gd name="connsiteX2410" fmla="*/ 7133262 w 8229600"/>
              <a:gd name="connsiteY2410" fmla="*/ 8802898 h 10285412"/>
              <a:gd name="connsiteX2411" fmla="*/ 7114281 w 8229600"/>
              <a:gd name="connsiteY2411" fmla="*/ 8809979 h 10285412"/>
              <a:gd name="connsiteX2412" fmla="*/ 7075056 w 8229600"/>
              <a:gd name="connsiteY2412" fmla="*/ 8816290 h 10285412"/>
              <a:gd name="connsiteX2413" fmla="*/ 7041647 w 8229600"/>
              <a:gd name="connsiteY2413" fmla="*/ 8833738 h 10285412"/>
              <a:gd name="connsiteX2414" fmla="*/ 7028480 w 8229600"/>
              <a:gd name="connsiteY2414" fmla="*/ 8851953 h 10285412"/>
              <a:gd name="connsiteX2415" fmla="*/ 7037587 w 8229600"/>
              <a:gd name="connsiteY2415" fmla="*/ 8858535 h 10285412"/>
              <a:gd name="connsiteX2416" fmla="*/ 7034044 w 8229600"/>
              <a:gd name="connsiteY2416" fmla="*/ 8863440 h 10285412"/>
              <a:gd name="connsiteX2417" fmla="*/ 7044254 w 8229600"/>
              <a:gd name="connsiteY2417" fmla="*/ 8877732 h 10285412"/>
              <a:gd name="connsiteX2418" fmla="*/ 7044666 w 8229600"/>
              <a:gd name="connsiteY2418" fmla="*/ 8877518 h 10285412"/>
              <a:gd name="connsiteX2419" fmla="*/ 7046211 w 8229600"/>
              <a:gd name="connsiteY2419" fmla="*/ 8880475 h 10285412"/>
              <a:gd name="connsiteX2420" fmla="*/ 7056462 w 8229600"/>
              <a:gd name="connsiteY2420" fmla="*/ 8894825 h 10285412"/>
              <a:gd name="connsiteX2421" fmla="*/ 7060112 w 8229600"/>
              <a:gd name="connsiteY2421" fmla="*/ 8899934 h 10285412"/>
              <a:gd name="connsiteX2422" fmla="*/ 7076543 w 8229600"/>
              <a:gd name="connsiteY2422" fmla="*/ 8900556 h 10285412"/>
              <a:gd name="connsiteX2423" fmla="*/ 7092235 w 8229600"/>
              <a:gd name="connsiteY2423" fmla="*/ 8898031 h 10285412"/>
              <a:gd name="connsiteX2424" fmla="*/ 7101341 w 8229600"/>
              <a:gd name="connsiteY2424" fmla="*/ 8904614 h 10285412"/>
              <a:gd name="connsiteX2425" fmla="*/ 7099311 w 8229600"/>
              <a:gd name="connsiteY2425" fmla="*/ 8917015 h 10285412"/>
              <a:gd name="connsiteX2426" fmla="*/ 7103864 w 8229600"/>
              <a:gd name="connsiteY2426" fmla="*/ 8920306 h 10285412"/>
              <a:gd name="connsiteX2427" fmla="*/ 7110449 w 8229600"/>
              <a:gd name="connsiteY2427" fmla="*/ 8911198 h 10285412"/>
              <a:gd name="connsiteX2428" fmla="*/ 7119556 w 8229600"/>
              <a:gd name="connsiteY2428" fmla="*/ 8917781 h 10285412"/>
              <a:gd name="connsiteX2429" fmla="*/ 7128665 w 8229600"/>
              <a:gd name="connsiteY2429" fmla="*/ 8924362 h 10285412"/>
              <a:gd name="connsiteX2430" fmla="*/ 7132723 w 8229600"/>
              <a:gd name="connsiteY2430" fmla="*/ 8899564 h 10285412"/>
              <a:gd name="connsiteX2431" fmla="*/ 7153461 w 8229600"/>
              <a:gd name="connsiteY2431" fmla="*/ 8928421 h 10285412"/>
              <a:gd name="connsiteX2432" fmla="*/ 7165095 w 8229600"/>
              <a:gd name="connsiteY2432" fmla="*/ 8950692 h 10285412"/>
              <a:gd name="connsiteX2433" fmla="*/ 7132179 w 8229600"/>
              <a:gd name="connsiteY2433" fmla="*/ 8996232 h 10285412"/>
              <a:gd name="connsiteX2434" fmla="*/ 7120584 w 8229600"/>
              <a:gd name="connsiteY2434" fmla="*/ 9007698 h 10285412"/>
              <a:gd name="connsiteX2435" fmla="*/ 7121625 w 8229600"/>
              <a:gd name="connsiteY2435" fmla="*/ 9035762 h 10285412"/>
              <a:gd name="connsiteX2436" fmla="*/ 7137231 w 8229600"/>
              <a:gd name="connsiteY2436" fmla="*/ 9027614 h 10285412"/>
              <a:gd name="connsiteX2437" fmla="*/ 7171134 w 8229600"/>
              <a:gd name="connsiteY2437" fmla="*/ 9038254 h 10285412"/>
              <a:gd name="connsiteX2438" fmla="*/ 7155446 w 8229600"/>
              <a:gd name="connsiteY2438" fmla="*/ 9040777 h 10285412"/>
              <a:gd name="connsiteX2439" fmla="*/ 7139755 w 8229600"/>
              <a:gd name="connsiteY2439" fmla="*/ 9043302 h 10285412"/>
              <a:gd name="connsiteX2440" fmla="*/ 7121796 w 8229600"/>
              <a:gd name="connsiteY2440" fmla="*/ 9040362 h 10285412"/>
              <a:gd name="connsiteX2441" fmla="*/ 7121915 w 8229600"/>
              <a:gd name="connsiteY2441" fmla="*/ 9043582 h 10285412"/>
              <a:gd name="connsiteX2442" fmla="*/ 7132436 w 8229600"/>
              <a:gd name="connsiteY2442" fmla="*/ 9061856 h 10285412"/>
              <a:gd name="connsiteX2443" fmla="*/ 7129881 w 8229600"/>
              <a:gd name="connsiteY2443" fmla="*/ 9056966 h 10285412"/>
              <a:gd name="connsiteX2444" fmla="*/ 7142279 w 8229600"/>
              <a:gd name="connsiteY2444" fmla="*/ 9058993 h 10285412"/>
              <a:gd name="connsiteX2445" fmla="*/ 7167078 w 8229600"/>
              <a:gd name="connsiteY2445" fmla="*/ 9063050 h 10285412"/>
              <a:gd name="connsiteX2446" fmla="*/ 7200983 w 8229600"/>
              <a:gd name="connsiteY2446" fmla="*/ 9073692 h 10285412"/>
              <a:gd name="connsiteX2447" fmla="*/ 7219200 w 8229600"/>
              <a:gd name="connsiteY2447" fmla="*/ 9086857 h 10285412"/>
              <a:gd name="connsiteX2448" fmla="*/ 7241471 w 8229600"/>
              <a:gd name="connsiteY2448" fmla="*/ 9075225 h 10285412"/>
              <a:gd name="connsiteX2449" fmla="*/ 7256169 w 8229600"/>
              <a:gd name="connsiteY2449" fmla="*/ 9016522 h 10285412"/>
              <a:gd name="connsiteX2450" fmla="*/ 7253643 w 8229600"/>
              <a:gd name="connsiteY2450" fmla="*/ 9000831 h 10285412"/>
              <a:gd name="connsiteX2451" fmla="*/ 7244535 w 8229600"/>
              <a:gd name="connsiteY2451" fmla="*/ 8994247 h 10285412"/>
              <a:gd name="connsiteX2452" fmla="*/ 7264283 w 8229600"/>
              <a:gd name="connsiteY2452" fmla="*/ 8966926 h 10285412"/>
              <a:gd name="connsiteX2453" fmla="*/ 7295665 w 8229600"/>
              <a:gd name="connsiteY2453" fmla="*/ 8961875 h 10285412"/>
              <a:gd name="connsiteX2454" fmla="*/ 7327047 w 8229600"/>
              <a:gd name="connsiteY2454" fmla="*/ 8956825 h 10285412"/>
              <a:gd name="connsiteX2455" fmla="*/ 7340211 w 8229600"/>
              <a:gd name="connsiteY2455" fmla="*/ 8938611 h 10285412"/>
              <a:gd name="connsiteX2456" fmla="*/ 7349320 w 8229600"/>
              <a:gd name="connsiteY2456" fmla="*/ 8945191 h 10285412"/>
              <a:gd name="connsiteX2457" fmla="*/ 7365009 w 8229600"/>
              <a:gd name="connsiteY2457" fmla="*/ 8942669 h 10285412"/>
              <a:gd name="connsiteX2458" fmla="*/ 7393597 w 8229600"/>
              <a:gd name="connsiteY2458" fmla="*/ 8970261 h 10285412"/>
              <a:gd name="connsiteX2459" fmla="*/ 7406489 w 8229600"/>
              <a:gd name="connsiteY2459" fmla="*/ 9000379 h 10285412"/>
              <a:gd name="connsiteX2460" fmla="*/ 7427230 w 8229600"/>
              <a:gd name="connsiteY2460" fmla="*/ 9029234 h 10285412"/>
              <a:gd name="connsiteX2461" fmla="*/ 7447475 w 8229600"/>
              <a:gd name="connsiteY2461" fmla="*/ 9030001 h 10285412"/>
              <a:gd name="connsiteX2462" fmla="*/ 7460640 w 8229600"/>
              <a:gd name="connsiteY2462" fmla="*/ 9011787 h 10285412"/>
              <a:gd name="connsiteX2463" fmla="*/ 7483680 w 8229600"/>
              <a:gd name="connsiteY2463" fmla="*/ 8979910 h 10285412"/>
              <a:gd name="connsiteX2464" fmla="*/ 7536071 w 8229600"/>
              <a:gd name="connsiteY2464" fmla="*/ 8955383 h 10285412"/>
              <a:gd name="connsiteX2465" fmla="*/ 7567451 w 8229600"/>
              <a:gd name="connsiteY2465" fmla="*/ 8950333 h 10285412"/>
              <a:gd name="connsiteX2466" fmla="*/ 7604647 w 8229600"/>
              <a:gd name="connsiteY2466" fmla="*/ 8956419 h 10285412"/>
              <a:gd name="connsiteX2467" fmla="*/ 7644370 w 8229600"/>
              <a:gd name="connsiteY2467" fmla="*/ 8978196 h 10285412"/>
              <a:gd name="connsiteX2468" fmla="*/ 7685850 w 8229600"/>
              <a:gd name="connsiteY2468" fmla="*/ 9035907 h 10285412"/>
              <a:gd name="connsiteX2469" fmla="*/ 7715697 w 8229600"/>
              <a:gd name="connsiteY2469" fmla="*/ 9071345 h 10285412"/>
              <a:gd name="connsiteX2470" fmla="*/ 7726564 w 8229600"/>
              <a:gd name="connsiteY2470" fmla="*/ 9113864 h 10285412"/>
              <a:gd name="connsiteX2471" fmla="*/ 7728323 w 8229600"/>
              <a:gd name="connsiteY2471" fmla="*/ 9149798 h 10285412"/>
              <a:gd name="connsiteX2472" fmla="*/ 7723000 w 8229600"/>
              <a:gd name="connsiteY2472" fmla="*/ 9166750 h 10285412"/>
              <a:gd name="connsiteX2473" fmla="*/ 7703252 w 8229600"/>
              <a:gd name="connsiteY2473" fmla="*/ 9194073 h 10285412"/>
              <a:gd name="connsiteX2474" fmla="*/ 7692363 w 8229600"/>
              <a:gd name="connsiteY2474" fmla="*/ 9213936 h 10285412"/>
              <a:gd name="connsiteX2475" fmla="*/ 7683505 w 8229600"/>
              <a:gd name="connsiteY2475" fmla="*/ 9221394 h 10285412"/>
              <a:gd name="connsiteX2476" fmla="*/ 7646804 w 8229600"/>
              <a:gd name="connsiteY2476" fmla="*/ 9243398 h 10285412"/>
              <a:gd name="connsiteX2477" fmla="*/ 7608839 w 8229600"/>
              <a:gd name="connsiteY2477" fmla="*/ 9257556 h 10285412"/>
              <a:gd name="connsiteX2478" fmla="*/ 7572411 w 8229600"/>
              <a:gd name="connsiteY2478" fmla="*/ 9231225 h 10285412"/>
              <a:gd name="connsiteX2479" fmla="*/ 7530165 w 8229600"/>
              <a:gd name="connsiteY2479" fmla="*/ 9193757 h 10285412"/>
              <a:gd name="connsiteX2480" fmla="*/ 7502077 w 8229600"/>
              <a:gd name="connsiteY2480" fmla="*/ 9194253 h 10285412"/>
              <a:gd name="connsiteX2481" fmla="*/ 7484851 w 8229600"/>
              <a:gd name="connsiteY2481" fmla="*/ 9237267 h 10285412"/>
              <a:gd name="connsiteX2482" fmla="*/ 7474212 w 8229600"/>
              <a:gd name="connsiteY2482" fmla="*/ 9271173 h 10285412"/>
              <a:gd name="connsiteX2483" fmla="*/ 7460279 w 8229600"/>
              <a:gd name="connsiteY2483" fmla="*/ 9309632 h 10285412"/>
              <a:gd name="connsiteX2484" fmla="*/ 7443824 w 8229600"/>
              <a:gd name="connsiteY2484" fmla="*/ 9332397 h 10285412"/>
              <a:gd name="connsiteX2485" fmla="*/ 7413435 w 8229600"/>
              <a:gd name="connsiteY2485" fmla="*/ 9393630 h 10285412"/>
              <a:gd name="connsiteX2486" fmla="*/ 7405317 w 8229600"/>
              <a:gd name="connsiteY2486" fmla="*/ 9443225 h 10285412"/>
              <a:gd name="connsiteX2487" fmla="*/ 7394677 w 8229600"/>
              <a:gd name="connsiteY2487" fmla="*/ 9477131 h 10285412"/>
              <a:gd name="connsiteX2488" fmla="*/ 7356714 w 8229600"/>
              <a:gd name="connsiteY2488" fmla="*/ 9491287 h 10285412"/>
              <a:gd name="connsiteX2489" fmla="*/ 7305585 w 8229600"/>
              <a:gd name="connsiteY2489" fmla="*/ 9523659 h 10285412"/>
              <a:gd name="connsiteX2490" fmla="*/ 7266091 w 8229600"/>
              <a:gd name="connsiteY2490" fmla="*/ 9578305 h 10285412"/>
              <a:gd name="connsiteX2491" fmla="*/ 7231914 w 8229600"/>
              <a:gd name="connsiteY2491" fmla="*/ 9615996 h 10285412"/>
              <a:gd name="connsiteX2492" fmla="*/ 7217485 w 8229600"/>
              <a:gd name="connsiteY2492" fmla="*/ 9626369 h 10285412"/>
              <a:gd name="connsiteX2493" fmla="*/ 7209641 w 8229600"/>
              <a:gd name="connsiteY2493" fmla="*/ 9627630 h 10285412"/>
              <a:gd name="connsiteX2494" fmla="*/ 7193951 w 8229600"/>
              <a:gd name="connsiteY2494" fmla="*/ 9630155 h 10285412"/>
              <a:gd name="connsiteX2495" fmla="*/ 7178261 w 8229600"/>
              <a:gd name="connsiteY2495" fmla="*/ 9632680 h 10285412"/>
              <a:gd name="connsiteX2496" fmla="*/ 7170416 w 8229600"/>
              <a:gd name="connsiteY2496" fmla="*/ 9633944 h 10285412"/>
              <a:gd name="connsiteX2497" fmla="*/ 7143368 w 8229600"/>
              <a:gd name="connsiteY2497" fmla="*/ 9625454 h 10285412"/>
              <a:gd name="connsiteX2498" fmla="*/ 7135799 w 8229600"/>
              <a:gd name="connsiteY2498" fmla="*/ 9640594 h 10285412"/>
              <a:gd name="connsiteX2499" fmla="*/ 7150615 w 8229600"/>
              <a:gd name="connsiteY2499" fmla="*/ 9661339 h 10285412"/>
              <a:gd name="connsiteX2500" fmla="*/ 7150668 w 8229600"/>
              <a:gd name="connsiteY2500" fmla="*/ 9661265 h 10285412"/>
              <a:gd name="connsiteX2501" fmla="*/ 7150698 w 8229600"/>
              <a:gd name="connsiteY2501" fmla="*/ 9661457 h 10285412"/>
              <a:gd name="connsiteX2502" fmla="*/ 7155630 w 8229600"/>
              <a:gd name="connsiteY2502" fmla="*/ 9668362 h 10285412"/>
              <a:gd name="connsiteX2503" fmla="*/ 7159600 w 8229600"/>
              <a:gd name="connsiteY2503" fmla="*/ 9680262 h 10285412"/>
              <a:gd name="connsiteX2504" fmla="*/ 7159600 w 8229600"/>
              <a:gd name="connsiteY2504" fmla="*/ 9696131 h 10285412"/>
              <a:gd name="connsiteX2505" fmla="*/ 7163566 w 8229600"/>
              <a:gd name="connsiteY2505" fmla="*/ 9708030 h 10285412"/>
              <a:gd name="connsiteX2506" fmla="*/ 7151666 w 8229600"/>
              <a:gd name="connsiteY2506" fmla="*/ 9704063 h 10285412"/>
              <a:gd name="connsiteX2507" fmla="*/ 7119931 w 8229600"/>
              <a:gd name="connsiteY2507" fmla="*/ 9704063 h 10285412"/>
              <a:gd name="connsiteX2508" fmla="*/ 7080263 w 8229600"/>
              <a:gd name="connsiteY2508" fmla="*/ 9743733 h 10285412"/>
              <a:gd name="connsiteX2509" fmla="*/ 7088197 w 8229600"/>
              <a:gd name="connsiteY2509" fmla="*/ 9783401 h 10285412"/>
              <a:gd name="connsiteX2510" fmla="*/ 7048526 w 8229600"/>
              <a:gd name="connsiteY2510" fmla="*/ 9823069 h 10285412"/>
              <a:gd name="connsiteX2511" fmla="*/ 7008859 w 8229600"/>
              <a:gd name="connsiteY2511" fmla="*/ 9862738 h 10285412"/>
              <a:gd name="connsiteX2512" fmla="*/ 7016792 w 8229600"/>
              <a:gd name="connsiteY2512" fmla="*/ 9886538 h 10285412"/>
              <a:gd name="connsiteX2513" fmla="*/ 7020759 w 8229600"/>
              <a:gd name="connsiteY2513" fmla="*/ 9906373 h 10285412"/>
              <a:gd name="connsiteX2514" fmla="*/ 7040593 w 8229600"/>
              <a:gd name="connsiteY2514" fmla="*/ 9910340 h 10285412"/>
              <a:gd name="connsiteX2515" fmla="*/ 7048527 w 8229600"/>
              <a:gd name="connsiteY2515" fmla="*/ 9902406 h 10285412"/>
              <a:gd name="connsiteX2516" fmla="*/ 7072330 w 8229600"/>
              <a:gd name="connsiteY2516" fmla="*/ 9894472 h 10285412"/>
              <a:gd name="connsiteX2517" fmla="*/ 7111998 w 8229600"/>
              <a:gd name="connsiteY2517" fmla="*/ 9886538 h 10285412"/>
              <a:gd name="connsiteX2518" fmla="*/ 7111998 w 8229600"/>
              <a:gd name="connsiteY2518" fmla="*/ 9902403 h 10285412"/>
              <a:gd name="connsiteX2519" fmla="*/ 7096131 w 8229600"/>
              <a:gd name="connsiteY2519" fmla="*/ 9934140 h 10285412"/>
              <a:gd name="connsiteX2520" fmla="*/ 7048527 w 8229600"/>
              <a:gd name="connsiteY2520" fmla="*/ 9934141 h 10285412"/>
              <a:gd name="connsiteX2521" fmla="*/ 7024726 w 8229600"/>
              <a:gd name="connsiteY2521" fmla="*/ 9926207 h 10285412"/>
              <a:gd name="connsiteX2522" fmla="*/ 7008859 w 8229600"/>
              <a:gd name="connsiteY2522" fmla="*/ 9934138 h 10285412"/>
              <a:gd name="connsiteX2523" fmla="*/ 6996957 w 8229600"/>
              <a:gd name="connsiteY2523" fmla="*/ 9946040 h 10285412"/>
              <a:gd name="connsiteX2524" fmla="*/ 6977124 w 8229600"/>
              <a:gd name="connsiteY2524" fmla="*/ 9957939 h 10285412"/>
              <a:gd name="connsiteX2525" fmla="*/ 6929522 w 8229600"/>
              <a:gd name="connsiteY2525" fmla="*/ 9957941 h 10285412"/>
              <a:gd name="connsiteX2526" fmla="*/ 6913655 w 8229600"/>
              <a:gd name="connsiteY2526" fmla="*/ 9950007 h 10285412"/>
              <a:gd name="connsiteX2527" fmla="*/ 6897788 w 8229600"/>
              <a:gd name="connsiteY2527" fmla="*/ 9957942 h 10285412"/>
              <a:gd name="connsiteX2528" fmla="*/ 6905721 w 8229600"/>
              <a:gd name="connsiteY2528" fmla="*/ 9965874 h 10285412"/>
              <a:gd name="connsiteX2529" fmla="*/ 6913654 w 8229600"/>
              <a:gd name="connsiteY2529" fmla="*/ 9989676 h 10285412"/>
              <a:gd name="connsiteX2530" fmla="*/ 6889854 w 8229600"/>
              <a:gd name="connsiteY2530" fmla="*/ 9981742 h 10285412"/>
              <a:gd name="connsiteX2531" fmla="*/ 6877951 w 8229600"/>
              <a:gd name="connsiteY2531" fmla="*/ 9977776 h 10285412"/>
              <a:gd name="connsiteX2532" fmla="*/ 6866051 w 8229600"/>
              <a:gd name="connsiteY2532" fmla="*/ 9989678 h 10285412"/>
              <a:gd name="connsiteX2533" fmla="*/ 6862084 w 8229600"/>
              <a:gd name="connsiteY2533" fmla="*/ 10017444 h 10285412"/>
              <a:gd name="connsiteX2534" fmla="*/ 6870020 w 8229600"/>
              <a:gd name="connsiteY2534" fmla="*/ 10033311 h 10285412"/>
              <a:gd name="connsiteX2535" fmla="*/ 6854152 w 8229600"/>
              <a:gd name="connsiteY2535" fmla="*/ 10033311 h 10285412"/>
              <a:gd name="connsiteX2536" fmla="*/ 6842250 w 8229600"/>
              <a:gd name="connsiteY2536" fmla="*/ 10021410 h 10285412"/>
              <a:gd name="connsiteX2537" fmla="*/ 6834318 w 8229600"/>
              <a:gd name="connsiteY2537" fmla="*/ 10013476 h 10285412"/>
              <a:gd name="connsiteX2538" fmla="*/ 6826385 w 8229600"/>
              <a:gd name="connsiteY2538" fmla="*/ 10021411 h 10285412"/>
              <a:gd name="connsiteX2539" fmla="*/ 6818451 w 8229600"/>
              <a:gd name="connsiteY2539" fmla="*/ 10021410 h 10285412"/>
              <a:gd name="connsiteX2540" fmla="*/ 6802582 w 8229600"/>
              <a:gd name="connsiteY2540" fmla="*/ 10037278 h 10285412"/>
              <a:gd name="connsiteX2541" fmla="*/ 6770847 w 8229600"/>
              <a:gd name="connsiteY2541" fmla="*/ 10069012 h 10285412"/>
              <a:gd name="connsiteX2542" fmla="*/ 6758947 w 8229600"/>
              <a:gd name="connsiteY2542" fmla="*/ 10065046 h 10285412"/>
              <a:gd name="connsiteX2543" fmla="*/ 6723247 w 8229600"/>
              <a:gd name="connsiteY2543" fmla="*/ 10053147 h 10285412"/>
              <a:gd name="connsiteX2544" fmla="*/ 6699445 w 8229600"/>
              <a:gd name="connsiteY2544" fmla="*/ 10053147 h 10285412"/>
              <a:gd name="connsiteX2545" fmla="*/ 6691510 w 8229600"/>
              <a:gd name="connsiteY2545" fmla="*/ 10053147 h 10285412"/>
              <a:gd name="connsiteX2546" fmla="*/ 6683576 w 8229600"/>
              <a:gd name="connsiteY2546" fmla="*/ 10053147 h 10285412"/>
              <a:gd name="connsiteX2547" fmla="*/ 6675643 w 8229600"/>
              <a:gd name="connsiteY2547" fmla="*/ 10045211 h 10285412"/>
              <a:gd name="connsiteX2548" fmla="*/ 6643906 w 8229600"/>
              <a:gd name="connsiteY2548" fmla="*/ 10037277 h 10285412"/>
              <a:gd name="connsiteX2549" fmla="*/ 6580442 w 8229600"/>
              <a:gd name="connsiteY2549" fmla="*/ 10037280 h 10285412"/>
              <a:gd name="connsiteX2550" fmla="*/ 6588373 w 8229600"/>
              <a:gd name="connsiteY2550" fmla="*/ 10061078 h 10285412"/>
              <a:gd name="connsiteX2551" fmla="*/ 6595630 w 8229600"/>
              <a:gd name="connsiteY2551" fmla="*/ 10064707 h 10285412"/>
              <a:gd name="connsiteX2552" fmla="*/ 6595827 w 8229600"/>
              <a:gd name="connsiteY2552" fmla="*/ 10064435 h 10285412"/>
              <a:gd name="connsiteX2553" fmla="*/ 6597485 w 8229600"/>
              <a:gd name="connsiteY2553" fmla="*/ 10065635 h 10285412"/>
              <a:gd name="connsiteX2554" fmla="*/ 6604240 w 8229600"/>
              <a:gd name="connsiteY2554" fmla="*/ 10069014 h 10285412"/>
              <a:gd name="connsiteX2555" fmla="*/ 6604238 w 8229600"/>
              <a:gd name="connsiteY2555" fmla="*/ 10070516 h 10285412"/>
              <a:gd name="connsiteX2556" fmla="*/ 6604933 w 8229600"/>
              <a:gd name="connsiteY2556" fmla="*/ 10071017 h 10285412"/>
              <a:gd name="connsiteX2557" fmla="*/ 6604549 w 8229600"/>
              <a:gd name="connsiteY2557" fmla="*/ 10081140 h 10285412"/>
              <a:gd name="connsiteX2558" fmla="*/ 6604240 w 8229600"/>
              <a:gd name="connsiteY2558" fmla="*/ 10081088 h 10285412"/>
              <a:gd name="connsiteX2559" fmla="*/ 6604241 w 8229600"/>
              <a:gd name="connsiteY2559" fmla="*/ 10092815 h 10285412"/>
              <a:gd name="connsiteX2560" fmla="*/ 6603599 w 8229600"/>
              <a:gd name="connsiteY2560" fmla="*/ 10095377 h 10285412"/>
              <a:gd name="connsiteX2561" fmla="*/ 6632256 w 8229600"/>
              <a:gd name="connsiteY2561" fmla="*/ 10090765 h 10285412"/>
              <a:gd name="connsiteX2562" fmla="*/ 6630227 w 8229600"/>
              <a:gd name="connsiteY2562" fmla="*/ 10103165 h 10285412"/>
              <a:gd name="connsiteX2563" fmla="*/ 6628199 w 8229600"/>
              <a:gd name="connsiteY2563" fmla="*/ 10115563 h 10285412"/>
              <a:gd name="connsiteX2564" fmla="*/ 6632754 w 8229600"/>
              <a:gd name="connsiteY2564" fmla="*/ 10118857 h 10285412"/>
              <a:gd name="connsiteX2565" fmla="*/ 6634205 w 8229600"/>
              <a:gd name="connsiteY2565" fmla="*/ 10121638 h 10285412"/>
              <a:gd name="connsiteX2566" fmla="*/ 6629462 w 8229600"/>
              <a:gd name="connsiteY2566" fmla="*/ 10123408 h 10285412"/>
              <a:gd name="connsiteX2567" fmla="*/ 6621615 w 8229600"/>
              <a:gd name="connsiteY2567" fmla="*/ 10124672 h 10285412"/>
              <a:gd name="connsiteX2568" fmla="*/ 6603399 w 8229600"/>
              <a:gd name="connsiteY2568" fmla="*/ 10111505 h 10285412"/>
              <a:gd name="connsiteX2569" fmla="*/ 6600682 w 8229600"/>
              <a:gd name="connsiteY2569" fmla="*/ 10111943 h 10285412"/>
              <a:gd name="connsiteX2570" fmla="*/ 6604240 w 8229600"/>
              <a:gd name="connsiteY2570" fmla="*/ 10140415 h 10285412"/>
              <a:gd name="connsiteX2571" fmla="*/ 6596307 w 8229600"/>
              <a:gd name="connsiteY2571" fmla="*/ 10180085 h 10285412"/>
              <a:gd name="connsiteX2572" fmla="*/ 6596305 w 8229600"/>
              <a:gd name="connsiteY2572" fmla="*/ 10195953 h 10285412"/>
              <a:gd name="connsiteX2573" fmla="*/ 6620107 w 8229600"/>
              <a:gd name="connsiteY2573" fmla="*/ 10219753 h 10285412"/>
              <a:gd name="connsiteX2574" fmla="*/ 6620108 w 8229600"/>
              <a:gd name="connsiteY2574" fmla="*/ 10235620 h 10285412"/>
              <a:gd name="connsiteX2575" fmla="*/ 6604240 w 8229600"/>
              <a:gd name="connsiteY2575" fmla="*/ 10243554 h 10285412"/>
              <a:gd name="connsiteX2576" fmla="*/ 6572504 w 8229600"/>
              <a:gd name="connsiteY2576" fmla="*/ 10243554 h 10285412"/>
              <a:gd name="connsiteX2577" fmla="*/ 6540772 w 8229600"/>
              <a:gd name="connsiteY2577" fmla="*/ 10235620 h 10285412"/>
              <a:gd name="connsiteX2578" fmla="*/ 6501103 w 8229600"/>
              <a:gd name="connsiteY2578" fmla="*/ 10243555 h 10285412"/>
              <a:gd name="connsiteX2579" fmla="*/ 6524902 w 8229600"/>
              <a:gd name="connsiteY2579" fmla="*/ 10273306 h 10285412"/>
              <a:gd name="connsiteX2580" fmla="*/ 6541044 w 8229600"/>
              <a:gd name="connsiteY2580" fmla="*/ 10285412 h 10285412"/>
              <a:gd name="connsiteX2581" fmla="*/ 5 w 8229600"/>
              <a:gd name="connsiteY2581" fmla="*/ 10285412 h 10285412"/>
              <a:gd name="connsiteX2582" fmla="*/ 5 w 8229600"/>
              <a:gd name="connsiteY2582" fmla="*/ 8521142 h 10285412"/>
              <a:gd name="connsiteX2583" fmla="*/ 2 w 8229600"/>
              <a:gd name="connsiteY2583" fmla="*/ 8521145 h 10285412"/>
              <a:gd name="connsiteX2584" fmla="*/ 2 w 8229600"/>
              <a:gd name="connsiteY2584" fmla="*/ 8384144 h 10285412"/>
              <a:gd name="connsiteX2585" fmla="*/ 5 w 8229600"/>
              <a:gd name="connsiteY2585" fmla="*/ 8384144 h 10285412"/>
              <a:gd name="connsiteX2586" fmla="*/ 5 w 8229600"/>
              <a:gd name="connsiteY2586" fmla="*/ 8261679 h 10285412"/>
              <a:gd name="connsiteX2587" fmla="*/ 0 w 8229600"/>
              <a:gd name="connsiteY2587" fmla="*/ 8261683 h 10285412"/>
              <a:gd name="connsiteX2588" fmla="*/ 2 w 8229600"/>
              <a:gd name="connsiteY2588" fmla="*/ 8200664 h 10285412"/>
              <a:gd name="connsiteX2589" fmla="*/ 5 w 8229600"/>
              <a:gd name="connsiteY2589" fmla="*/ 8200677 h 10285412"/>
              <a:gd name="connsiteX2590" fmla="*/ 5 w 8229600"/>
              <a:gd name="connsiteY2590" fmla="*/ 8088694 h 10285412"/>
              <a:gd name="connsiteX2591" fmla="*/ 2 w 8229600"/>
              <a:gd name="connsiteY2591" fmla="*/ 8088703 h 10285412"/>
              <a:gd name="connsiteX2592" fmla="*/ 2 w 8229600"/>
              <a:gd name="connsiteY2592" fmla="*/ 8019041 h 10285412"/>
              <a:gd name="connsiteX2593" fmla="*/ 5 w 8229600"/>
              <a:gd name="connsiteY2593" fmla="*/ 8019047 h 10285412"/>
              <a:gd name="connsiteX2594" fmla="*/ 5 w 8229600"/>
              <a:gd name="connsiteY2594" fmla="*/ 7908334 h 10285412"/>
              <a:gd name="connsiteX2595" fmla="*/ 0 w 8229600"/>
              <a:gd name="connsiteY2595" fmla="*/ 7908326 h 10285412"/>
              <a:gd name="connsiteX2596" fmla="*/ 2 w 8229600"/>
              <a:gd name="connsiteY2596" fmla="*/ 7787329 h 10285412"/>
              <a:gd name="connsiteX2597" fmla="*/ 5 w 8229600"/>
              <a:gd name="connsiteY2597" fmla="*/ 7787323 h 10285412"/>
              <a:gd name="connsiteX2598" fmla="*/ 5 w 8229600"/>
              <a:gd name="connsiteY2598" fmla="*/ 7285259 h 10285412"/>
              <a:gd name="connsiteX2599" fmla="*/ 0 w 8229600"/>
              <a:gd name="connsiteY2599" fmla="*/ 7285259 h 10285412"/>
              <a:gd name="connsiteX2600" fmla="*/ 2 w 8229600"/>
              <a:gd name="connsiteY2600" fmla="*/ 7277925 h 10285412"/>
              <a:gd name="connsiteX2601" fmla="*/ 5 w 8229600"/>
              <a:gd name="connsiteY2601" fmla="*/ 7277919 h 10285412"/>
              <a:gd name="connsiteX2602" fmla="*/ 5 w 8229600"/>
              <a:gd name="connsiteY2602" fmla="*/ 7271975 h 10285412"/>
              <a:gd name="connsiteX2603" fmla="*/ 2 w 8229600"/>
              <a:gd name="connsiteY2603" fmla="*/ 7271975 h 10285412"/>
              <a:gd name="connsiteX2604" fmla="*/ 2 w 8229600"/>
              <a:gd name="connsiteY2604" fmla="*/ 7255015 h 10285412"/>
              <a:gd name="connsiteX2605" fmla="*/ 5 w 8229600"/>
              <a:gd name="connsiteY2605" fmla="*/ 7255021 h 10285412"/>
              <a:gd name="connsiteX2606" fmla="*/ 5 w 8229600"/>
              <a:gd name="connsiteY2606" fmla="*/ 7174323 h 10285412"/>
              <a:gd name="connsiteX2607" fmla="*/ 2 w 8229600"/>
              <a:gd name="connsiteY2607" fmla="*/ 7174306 h 10285412"/>
              <a:gd name="connsiteX2608" fmla="*/ 2 w 8229600"/>
              <a:gd name="connsiteY2608" fmla="*/ 6803983 h 10285412"/>
              <a:gd name="connsiteX2609" fmla="*/ 5 w 8229600"/>
              <a:gd name="connsiteY2609" fmla="*/ 6803992 h 10285412"/>
              <a:gd name="connsiteX2610" fmla="*/ 5 w 8229600"/>
              <a:gd name="connsiteY2610" fmla="*/ 6740012 h 10285412"/>
              <a:gd name="connsiteX2611" fmla="*/ 0 w 8229600"/>
              <a:gd name="connsiteY2611" fmla="*/ 6740009 h 10285412"/>
              <a:gd name="connsiteX2612" fmla="*/ 2 w 8229600"/>
              <a:gd name="connsiteY2612" fmla="*/ 6726655 h 10285412"/>
              <a:gd name="connsiteX2613" fmla="*/ 5 w 8229600"/>
              <a:gd name="connsiteY2613" fmla="*/ 6726657 h 10285412"/>
              <a:gd name="connsiteX2614" fmla="*/ 5 w 8229600"/>
              <a:gd name="connsiteY2614" fmla="*/ 6706853 h 10285412"/>
              <a:gd name="connsiteX2615" fmla="*/ 0 w 8229600"/>
              <a:gd name="connsiteY2615" fmla="*/ 6706847 h 10285412"/>
              <a:gd name="connsiteX2616" fmla="*/ 2 w 8229600"/>
              <a:gd name="connsiteY2616" fmla="*/ 6706142 h 10285412"/>
              <a:gd name="connsiteX2617" fmla="*/ 5 w 8229600"/>
              <a:gd name="connsiteY2617" fmla="*/ 6706137 h 10285412"/>
              <a:gd name="connsiteX2618" fmla="*/ 5 w 8229600"/>
              <a:gd name="connsiteY2618" fmla="*/ 6593095 h 10285412"/>
              <a:gd name="connsiteX2619" fmla="*/ 0 w 8229600"/>
              <a:gd name="connsiteY2619" fmla="*/ 6593092 h 10285412"/>
              <a:gd name="connsiteX2620" fmla="*/ 0 w 8229600"/>
              <a:gd name="connsiteY2620" fmla="*/ 6520742 h 10285412"/>
              <a:gd name="connsiteX2621" fmla="*/ 5 w 8229600"/>
              <a:gd name="connsiteY2621" fmla="*/ 6520759 h 10285412"/>
              <a:gd name="connsiteX2622" fmla="*/ 5 w 8229600"/>
              <a:gd name="connsiteY2622" fmla="*/ 6519483 h 10285412"/>
              <a:gd name="connsiteX2623" fmla="*/ 0 w 8229600"/>
              <a:gd name="connsiteY2623" fmla="*/ 6519483 h 10285412"/>
              <a:gd name="connsiteX2624" fmla="*/ 0 w 8229600"/>
              <a:gd name="connsiteY2624" fmla="*/ 1796398 h 10285412"/>
              <a:gd name="connsiteX2625" fmla="*/ 5 w 8229600"/>
              <a:gd name="connsiteY2625" fmla="*/ 1796413 h 10285412"/>
              <a:gd name="connsiteX2626" fmla="*/ 5 w 8229600"/>
              <a:gd name="connsiteY2626" fmla="*/ 1784854 h 10285412"/>
              <a:gd name="connsiteX2627" fmla="*/ 2 w 8229600"/>
              <a:gd name="connsiteY2627" fmla="*/ 1784851 h 10285412"/>
              <a:gd name="connsiteX2628" fmla="*/ 0 w 8229600"/>
              <a:gd name="connsiteY2628" fmla="*/ 1778273 h 10285412"/>
              <a:gd name="connsiteX2629" fmla="*/ 5 w 8229600"/>
              <a:gd name="connsiteY2629" fmla="*/ 1778272 h 10285412"/>
              <a:gd name="connsiteX2630" fmla="*/ 5 w 8229600"/>
              <a:gd name="connsiteY2630" fmla="*/ 1778063 h 10285412"/>
              <a:gd name="connsiteX2631" fmla="*/ 2 w 8229600"/>
              <a:gd name="connsiteY2631" fmla="*/ 1778057 h 10285412"/>
              <a:gd name="connsiteX2632" fmla="*/ 0 w 8229600"/>
              <a:gd name="connsiteY2632" fmla="*/ 1696548 h 10285412"/>
              <a:gd name="connsiteX2633" fmla="*/ 5 w 8229600"/>
              <a:gd name="connsiteY2633" fmla="*/ 1696545 h 10285412"/>
              <a:gd name="connsiteX2634" fmla="*/ 5 w 8229600"/>
              <a:gd name="connsiteY2634" fmla="*/ 1612083 h 10285412"/>
              <a:gd name="connsiteX2635" fmla="*/ 0 w 8229600"/>
              <a:gd name="connsiteY2635" fmla="*/ 1612089 h 10285412"/>
              <a:gd name="connsiteX2636" fmla="*/ 2 w 8229600"/>
              <a:gd name="connsiteY2636" fmla="*/ 1527247 h 10285412"/>
              <a:gd name="connsiteX2637" fmla="*/ 3 w 8229600"/>
              <a:gd name="connsiteY2637" fmla="*/ 1527245 h 10285412"/>
              <a:gd name="connsiteX2638" fmla="*/ 5 w 8229600"/>
              <a:gd name="connsiteY2638" fmla="*/ 750708 h 10285412"/>
              <a:gd name="connsiteX2639" fmla="*/ 0 w 8229600"/>
              <a:gd name="connsiteY2639" fmla="*/ 750691 h 10285412"/>
              <a:gd name="connsiteX2640" fmla="*/ 0 w 8229600"/>
              <a:gd name="connsiteY2640" fmla="*/ 738821 h 10285412"/>
              <a:gd name="connsiteX2641" fmla="*/ 5 w 8229600"/>
              <a:gd name="connsiteY2641" fmla="*/ 738817 h 1028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</a:cxnLst>
            <a:rect l="l" t="t" r="r" b="b"/>
            <a:pathLst>
              <a:path w="8229600" h="10285412">
                <a:moveTo>
                  <a:pt x="6631176" y="10284099"/>
                </a:moveTo>
                <a:lnTo>
                  <a:pt x="6631387" y="10285412"/>
                </a:lnTo>
                <a:lnTo>
                  <a:pt x="6630227" y="10285412"/>
                </a:lnTo>
                <a:close/>
                <a:moveTo>
                  <a:pt x="6653449" y="10272468"/>
                </a:moveTo>
                <a:lnTo>
                  <a:pt x="6651330" y="10285412"/>
                </a:lnTo>
                <a:lnTo>
                  <a:pt x="6647483" y="10285412"/>
                </a:lnTo>
                <a:lnTo>
                  <a:pt x="6646866" y="10281574"/>
                </a:lnTo>
                <a:close/>
                <a:moveTo>
                  <a:pt x="6429698" y="10219751"/>
                </a:moveTo>
                <a:lnTo>
                  <a:pt x="6429701" y="10235621"/>
                </a:lnTo>
                <a:cubicBezTo>
                  <a:pt x="6434988" y="10251489"/>
                  <a:pt x="6442921" y="10264712"/>
                  <a:pt x="6453501" y="10275289"/>
                </a:cubicBezTo>
                <a:lnTo>
                  <a:pt x="6469369" y="10275289"/>
                </a:lnTo>
                <a:cubicBezTo>
                  <a:pt x="6464077" y="10269999"/>
                  <a:pt x="6460112" y="10263388"/>
                  <a:pt x="6457466" y="10255455"/>
                </a:cubicBezTo>
                <a:cubicBezTo>
                  <a:pt x="6454822" y="10247519"/>
                  <a:pt x="6457468" y="10242231"/>
                  <a:pt x="6465400" y="10239587"/>
                </a:cubicBezTo>
                <a:cubicBezTo>
                  <a:pt x="6473333" y="10236941"/>
                  <a:pt x="6475980" y="10234298"/>
                  <a:pt x="6473335" y="10231654"/>
                </a:cubicBezTo>
                <a:cubicBezTo>
                  <a:pt x="6470689" y="10229011"/>
                  <a:pt x="6465397" y="10226365"/>
                  <a:pt x="6457466" y="10223720"/>
                </a:cubicBezTo>
                <a:cubicBezTo>
                  <a:pt x="6449533" y="10221075"/>
                  <a:pt x="6440278" y="10219754"/>
                  <a:pt x="6429698" y="10219751"/>
                </a:cubicBezTo>
                <a:close/>
                <a:moveTo>
                  <a:pt x="6531846" y="10185043"/>
                </a:moveTo>
                <a:cubicBezTo>
                  <a:pt x="6528540" y="10185704"/>
                  <a:pt x="6524904" y="10188018"/>
                  <a:pt x="6520937" y="10191986"/>
                </a:cubicBezTo>
                <a:cubicBezTo>
                  <a:pt x="6513002" y="10199919"/>
                  <a:pt x="6495813" y="10198596"/>
                  <a:pt x="6469367" y="10188017"/>
                </a:cubicBezTo>
                <a:lnTo>
                  <a:pt x="6463928" y="10185843"/>
                </a:lnTo>
                <a:lnTo>
                  <a:pt x="6463182" y="10190408"/>
                </a:lnTo>
                <a:lnTo>
                  <a:pt x="6446989" y="10204044"/>
                </a:lnTo>
                <a:lnTo>
                  <a:pt x="6516970" y="10211818"/>
                </a:lnTo>
                <a:cubicBezTo>
                  <a:pt x="6516970" y="10211818"/>
                  <a:pt x="6519614" y="10211820"/>
                  <a:pt x="6524902" y="10211820"/>
                </a:cubicBezTo>
                <a:cubicBezTo>
                  <a:pt x="6530194" y="10211818"/>
                  <a:pt x="6535482" y="10209176"/>
                  <a:pt x="6540771" y="10203887"/>
                </a:cubicBezTo>
                <a:cubicBezTo>
                  <a:pt x="6546061" y="10198596"/>
                  <a:pt x="6546061" y="10193306"/>
                  <a:pt x="6540771" y="10188019"/>
                </a:cubicBezTo>
                <a:cubicBezTo>
                  <a:pt x="6538127" y="10185374"/>
                  <a:pt x="6535152" y="10184382"/>
                  <a:pt x="6531846" y="10185043"/>
                </a:cubicBezTo>
                <a:close/>
                <a:moveTo>
                  <a:pt x="6429698" y="10180076"/>
                </a:moveTo>
                <a:lnTo>
                  <a:pt x="6429700" y="10203887"/>
                </a:lnTo>
                <a:cubicBezTo>
                  <a:pt x="6434989" y="10198597"/>
                  <a:pt x="6440276" y="10198596"/>
                  <a:pt x="6445565" y="10203886"/>
                </a:cubicBezTo>
                <a:lnTo>
                  <a:pt x="6445695" y="10203899"/>
                </a:lnTo>
                <a:lnTo>
                  <a:pt x="6447489" y="10192934"/>
                </a:lnTo>
                <a:cubicBezTo>
                  <a:pt x="6451877" y="10186862"/>
                  <a:pt x="6452554" y="10182729"/>
                  <a:pt x="6449520" y="10180535"/>
                </a:cubicBezTo>
                <a:cubicBezTo>
                  <a:pt x="6446485" y="10178341"/>
                  <a:pt x="6442771" y="10180279"/>
                  <a:pt x="6438381" y="10186352"/>
                </a:cubicBezTo>
                <a:close/>
                <a:moveTo>
                  <a:pt x="6667695" y="10060919"/>
                </a:moveTo>
                <a:lnTo>
                  <a:pt x="6676803" y="10067500"/>
                </a:lnTo>
                <a:cubicBezTo>
                  <a:pt x="6666341" y="10069184"/>
                  <a:pt x="6664148" y="10072218"/>
                  <a:pt x="6670219" y="10076608"/>
                </a:cubicBezTo>
                <a:lnTo>
                  <a:pt x="6663637" y="10085715"/>
                </a:lnTo>
                <a:cubicBezTo>
                  <a:pt x="6657564" y="10081329"/>
                  <a:pt x="6654528" y="10079134"/>
                  <a:pt x="6654528" y="10079134"/>
                </a:cubicBezTo>
                <a:cubicBezTo>
                  <a:pt x="6657233" y="10062602"/>
                  <a:pt x="6661623" y="10056529"/>
                  <a:pt x="6667695" y="10060919"/>
                </a:cubicBezTo>
                <a:close/>
                <a:moveTo>
                  <a:pt x="6969191" y="10013480"/>
                </a:moveTo>
                <a:cubicBezTo>
                  <a:pt x="6969191" y="10013480"/>
                  <a:pt x="6971834" y="10016121"/>
                  <a:pt x="6977123" y="10021411"/>
                </a:cubicBezTo>
                <a:lnTo>
                  <a:pt x="6977126" y="10037278"/>
                </a:lnTo>
                <a:lnTo>
                  <a:pt x="6961256" y="10021411"/>
                </a:lnTo>
                <a:cubicBezTo>
                  <a:pt x="6966547" y="10016121"/>
                  <a:pt x="6969191" y="10013480"/>
                  <a:pt x="6969191" y="10013480"/>
                </a:cubicBezTo>
                <a:close/>
                <a:moveTo>
                  <a:pt x="7127863" y="9870669"/>
                </a:moveTo>
                <a:cubicBezTo>
                  <a:pt x="7133153" y="9875959"/>
                  <a:pt x="7135797" y="9878605"/>
                  <a:pt x="7135797" y="9878605"/>
                </a:cubicBezTo>
                <a:cubicBezTo>
                  <a:pt x="7130509" y="9883895"/>
                  <a:pt x="7127866" y="9886538"/>
                  <a:pt x="7127866" y="9886538"/>
                </a:cubicBezTo>
                <a:cubicBezTo>
                  <a:pt x="7127866" y="9886538"/>
                  <a:pt x="7125221" y="9883892"/>
                  <a:pt x="7119932" y="9878603"/>
                </a:cubicBezTo>
                <a:close/>
                <a:moveTo>
                  <a:pt x="7311538" y="9860731"/>
                </a:moveTo>
                <a:lnTo>
                  <a:pt x="7329753" y="9873895"/>
                </a:lnTo>
                <a:cubicBezTo>
                  <a:pt x="7325363" y="9879967"/>
                  <a:pt x="7323169" y="9883004"/>
                  <a:pt x="7323169" y="9883004"/>
                </a:cubicBezTo>
                <a:cubicBezTo>
                  <a:pt x="7323169" y="9883004"/>
                  <a:pt x="7321652" y="9881908"/>
                  <a:pt x="7318616" y="9879713"/>
                </a:cubicBezTo>
                <a:cubicBezTo>
                  <a:pt x="7315578" y="9877518"/>
                  <a:pt x="7311028" y="9874227"/>
                  <a:pt x="7304953" y="9869837"/>
                </a:cubicBezTo>
                <a:close/>
                <a:moveTo>
                  <a:pt x="7131832" y="9819101"/>
                </a:moveTo>
                <a:cubicBezTo>
                  <a:pt x="7134475" y="9816456"/>
                  <a:pt x="7138443" y="9817779"/>
                  <a:pt x="7143732" y="9823069"/>
                </a:cubicBezTo>
                <a:lnTo>
                  <a:pt x="7143732" y="9838934"/>
                </a:lnTo>
                <a:cubicBezTo>
                  <a:pt x="7133155" y="9838935"/>
                  <a:pt x="7127866" y="9833647"/>
                  <a:pt x="7127865" y="9823069"/>
                </a:cubicBezTo>
                <a:cubicBezTo>
                  <a:pt x="7127865" y="9823069"/>
                  <a:pt x="7129186" y="9821746"/>
                  <a:pt x="7131832" y="9819101"/>
                </a:cubicBezTo>
                <a:close/>
                <a:moveTo>
                  <a:pt x="7128857" y="9764556"/>
                </a:moveTo>
                <a:cubicBezTo>
                  <a:pt x="7130840" y="9763895"/>
                  <a:pt x="7133154" y="9764887"/>
                  <a:pt x="7135799" y="9767532"/>
                </a:cubicBezTo>
                <a:cubicBezTo>
                  <a:pt x="7135799" y="9767532"/>
                  <a:pt x="7137122" y="9768855"/>
                  <a:pt x="7139766" y="9771499"/>
                </a:cubicBezTo>
                <a:cubicBezTo>
                  <a:pt x="7142410" y="9774145"/>
                  <a:pt x="7146377" y="9778112"/>
                  <a:pt x="7151666" y="9783401"/>
                </a:cubicBezTo>
                <a:cubicBezTo>
                  <a:pt x="7146374" y="9788689"/>
                  <a:pt x="7141086" y="9791333"/>
                  <a:pt x="7135796" y="9791332"/>
                </a:cubicBezTo>
                <a:cubicBezTo>
                  <a:pt x="7130511" y="9791333"/>
                  <a:pt x="7126543" y="9790012"/>
                  <a:pt x="7123896" y="9787369"/>
                </a:cubicBezTo>
                <a:cubicBezTo>
                  <a:pt x="7121252" y="9784721"/>
                  <a:pt x="7121253" y="9779434"/>
                  <a:pt x="7123898" y="9771501"/>
                </a:cubicBezTo>
                <a:cubicBezTo>
                  <a:pt x="7125221" y="9767532"/>
                  <a:pt x="7126873" y="9765218"/>
                  <a:pt x="7128857" y="9764556"/>
                </a:cubicBezTo>
                <a:close/>
                <a:moveTo>
                  <a:pt x="7231103" y="9760998"/>
                </a:moveTo>
                <a:lnTo>
                  <a:pt x="7224519" y="9770105"/>
                </a:lnTo>
                <a:lnTo>
                  <a:pt x="7202247" y="9781738"/>
                </a:lnTo>
                <a:cubicBezTo>
                  <a:pt x="7200562" y="9771277"/>
                  <a:pt x="7210185" y="9764364"/>
                  <a:pt x="7231103" y="9760998"/>
                </a:cubicBezTo>
                <a:close/>
                <a:moveTo>
                  <a:pt x="7210363" y="9732143"/>
                </a:moveTo>
                <a:lnTo>
                  <a:pt x="7203780" y="9741249"/>
                </a:lnTo>
                <a:lnTo>
                  <a:pt x="7188089" y="9743775"/>
                </a:lnTo>
                <a:close/>
                <a:moveTo>
                  <a:pt x="7145076" y="9726552"/>
                </a:moveTo>
                <a:cubicBezTo>
                  <a:pt x="7151149" y="9730940"/>
                  <a:pt x="7154606" y="9735750"/>
                  <a:pt x="7155447" y="9740978"/>
                </a:cubicBezTo>
                <a:cubicBezTo>
                  <a:pt x="7156290" y="9746208"/>
                  <a:pt x="7152323" y="9754896"/>
                  <a:pt x="7143544" y="9767040"/>
                </a:cubicBezTo>
                <a:lnTo>
                  <a:pt x="7134435" y="9760456"/>
                </a:lnTo>
                <a:cubicBezTo>
                  <a:pt x="7138825" y="9754385"/>
                  <a:pt x="7139502" y="9750252"/>
                  <a:pt x="7136463" y="9748058"/>
                </a:cubicBezTo>
                <a:cubicBezTo>
                  <a:pt x="7133428" y="9745863"/>
                  <a:pt x="7131910" y="9744769"/>
                  <a:pt x="7131910" y="9744769"/>
                </a:cubicBezTo>
                <a:close/>
                <a:moveTo>
                  <a:pt x="7331330" y="9708653"/>
                </a:moveTo>
                <a:cubicBezTo>
                  <a:pt x="7334365" y="9710845"/>
                  <a:pt x="7336726" y="9717174"/>
                  <a:pt x="7338408" y="9727632"/>
                </a:cubicBezTo>
                <a:cubicBezTo>
                  <a:pt x="7334019" y="9733704"/>
                  <a:pt x="7330309" y="9735643"/>
                  <a:pt x="7327275" y="9733449"/>
                </a:cubicBezTo>
                <a:cubicBezTo>
                  <a:pt x="7324240" y="9731255"/>
                  <a:pt x="7322298" y="9727541"/>
                  <a:pt x="7321457" y="9722315"/>
                </a:cubicBezTo>
                <a:cubicBezTo>
                  <a:pt x="7320617" y="9717084"/>
                  <a:pt x="7321291" y="9712950"/>
                  <a:pt x="7323488" y="9709913"/>
                </a:cubicBezTo>
                <a:cubicBezTo>
                  <a:pt x="7325681" y="9706878"/>
                  <a:pt x="7328293" y="9706457"/>
                  <a:pt x="7331330" y="9708653"/>
                </a:cubicBezTo>
                <a:close/>
                <a:moveTo>
                  <a:pt x="7317669" y="9698779"/>
                </a:moveTo>
                <a:lnTo>
                  <a:pt x="7304506" y="9716991"/>
                </a:lnTo>
                <a:lnTo>
                  <a:pt x="7275647" y="9737735"/>
                </a:lnTo>
                <a:lnTo>
                  <a:pt x="7301979" y="9701304"/>
                </a:lnTo>
                <a:close/>
                <a:moveTo>
                  <a:pt x="7275421" y="9661310"/>
                </a:moveTo>
                <a:cubicBezTo>
                  <a:pt x="7277618" y="9658275"/>
                  <a:pt x="7281751" y="9658950"/>
                  <a:pt x="7287822" y="9663340"/>
                </a:cubicBezTo>
                <a:cubicBezTo>
                  <a:pt x="7287822" y="9663340"/>
                  <a:pt x="7285208" y="9663758"/>
                  <a:pt x="7279977" y="9664604"/>
                </a:cubicBezTo>
                <a:cubicBezTo>
                  <a:pt x="7274749" y="9665443"/>
                  <a:pt x="7273228" y="9664345"/>
                  <a:pt x="7275421" y="9661310"/>
                </a:cubicBezTo>
                <a:close/>
                <a:moveTo>
                  <a:pt x="7395130" y="9629974"/>
                </a:moveTo>
                <a:cubicBezTo>
                  <a:pt x="7358338" y="9668089"/>
                  <a:pt x="7336908" y="9684951"/>
                  <a:pt x="7330833" y="9680563"/>
                </a:cubicBezTo>
                <a:cubicBezTo>
                  <a:pt x="7324764" y="9676173"/>
                  <a:pt x="7335733" y="9660995"/>
                  <a:pt x="7363749" y="9635026"/>
                </a:cubicBezTo>
                <a:close/>
                <a:moveTo>
                  <a:pt x="7299993" y="9588945"/>
                </a:moveTo>
                <a:lnTo>
                  <a:pt x="7293414" y="9598053"/>
                </a:lnTo>
                <a:cubicBezTo>
                  <a:pt x="7296448" y="9600247"/>
                  <a:pt x="7296870" y="9602861"/>
                  <a:pt x="7294675" y="9605899"/>
                </a:cubicBezTo>
                <a:cubicBezTo>
                  <a:pt x="7292480" y="9608933"/>
                  <a:pt x="7287672" y="9612391"/>
                  <a:pt x="7280245" y="9616269"/>
                </a:cubicBezTo>
                <a:lnTo>
                  <a:pt x="7253916" y="9652698"/>
                </a:lnTo>
                <a:cubicBezTo>
                  <a:pt x="7225902" y="9678667"/>
                  <a:pt x="7210798" y="9693172"/>
                  <a:pt x="7208604" y="9696208"/>
                </a:cubicBezTo>
                <a:cubicBezTo>
                  <a:pt x="7206409" y="9699244"/>
                  <a:pt x="7199241" y="9696374"/>
                  <a:pt x="7187098" y="9687595"/>
                </a:cubicBezTo>
                <a:cubicBezTo>
                  <a:pt x="7181024" y="9683207"/>
                  <a:pt x="7181282" y="9676458"/>
                  <a:pt x="7187864" y="9667354"/>
                </a:cubicBezTo>
                <a:cubicBezTo>
                  <a:pt x="7194448" y="9658245"/>
                  <a:pt x="7205162" y="9649812"/>
                  <a:pt x="7220011" y="9642059"/>
                </a:cubicBezTo>
                <a:lnTo>
                  <a:pt x="7277722" y="9600577"/>
                </a:lnTo>
                <a:close/>
                <a:moveTo>
                  <a:pt x="7545991" y="9517167"/>
                </a:moveTo>
                <a:lnTo>
                  <a:pt x="7548514" y="9532856"/>
                </a:lnTo>
                <a:cubicBezTo>
                  <a:pt x="7538055" y="9534540"/>
                  <a:pt x="7535020" y="9532347"/>
                  <a:pt x="7539405" y="9526273"/>
                </a:cubicBezTo>
                <a:cubicBezTo>
                  <a:pt x="7543794" y="9520203"/>
                  <a:pt x="7545991" y="9517167"/>
                  <a:pt x="7545991" y="9517167"/>
                </a:cubicBezTo>
                <a:close/>
                <a:moveTo>
                  <a:pt x="7388592" y="9514328"/>
                </a:moveTo>
                <a:cubicBezTo>
                  <a:pt x="7391626" y="9516521"/>
                  <a:pt x="7390951" y="9520654"/>
                  <a:pt x="7386563" y="9526726"/>
                </a:cubicBezTo>
                <a:cubicBezTo>
                  <a:pt x="7380490" y="9522338"/>
                  <a:pt x="7378551" y="9518626"/>
                  <a:pt x="7380746" y="9515589"/>
                </a:cubicBezTo>
                <a:cubicBezTo>
                  <a:pt x="7382940" y="9512554"/>
                  <a:pt x="7385555" y="9512134"/>
                  <a:pt x="7388592" y="9514328"/>
                </a:cubicBezTo>
                <a:close/>
                <a:moveTo>
                  <a:pt x="7612311" y="9454180"/>
                </a:moveTo>
                <a:cubicBezTo>
                  <a:pt x="7615348" y="9456374"/>
                  <a:pt x="7614673" y="9460509"/>
                  <a:pt x="7610285" y="9466580"/>
                </a:cubicBezTo>
                <a:cubicBezTo>
                  <a:pt x="7604212" y="9462191"/>
                  <a:pt x="7602273" y="9458478"/>
                  <a:pt x="7604468" y="9455442"/>
                </a:cubicBezTo>
                <a:cubicBezTo>
                  <a:pt x="7606660" y="9452407"/>
                  <a:pt x="7609276" y="9451986"/>
                  <a:pt x="7612311" y="9454180"/>
                </a:cubicBezTo>
                <a:close/>
                <a:moveTo>
                  <a:pt x="7648248" y="9452422"/>
                </a:moveTo>
                <a:lnTo>
                  <a:pt x="7650771" y="9468112"/>
                </a:lnTo>
                <a:cubicBezTo>
                  <a:pt x="7650771" y="9468112"/>
                  <a:pt x="7649253" y="9467015"/>
                  <a:pt x="7646218" y="9464820"/>
                </a:cubicBezTo>
                <a:cubicBezTo>
                  <a:pt x="7643181" y="9462628"/>
                  <a:pt x="7643858" y="9458496"/>
                  <a:pt x="7648248" y="9452422"/>
                </a:cubicBezTo>
                <a:close/>
                <a:moveTo>
                  <a:pt x="7569842" y="9340291"/>
                </a:moveTo>
                <a:cubicBezTo>
                  <a:pt x="7572876" y="9342485"/>
                  <a:pt x="7574393" y="9343581"/>
                  <a:pt x="7574393" y="9343581"/>
                </a:cubicBezTo>
                <a:cubicBezTo>
                  <a:pt x="7580467" y="9347971"/>
                  <a:pt x="7581307" y="9353199"/>
                  <a:pt x="7576918" y="9359272"/>
                </a:cubicBezTo>
                <a:lnTo>
                  <a:pt x="7561228" y="9361797"/>
                </a:lnTo>
                <a:cubicBezTo>
                  <a:pt x="7561228" y="9361797"/>
                  <a:pt x="7559711" y="9360699"/>
                  <a:pt x="7556677" y="9358506"/>
                </a:cubicBezTo>
                <a:cubicBezTo>
                  <a:pt x="7553640" y="9356313"/>
                  <a:pt x="7554315" y="9352179"/>
                  <a:pt x="7558703" y="9346106"/>
                </a:cubicBezTo>
                <a:cubicBezTo>
                  <a:pt x="7563095" y="9340034"/>
                  <a:pt x="7566807" y="9338095"/>
                  <a:pt x="7569842" y="9340291"/>
                </a:cubicBezTo>
                <a:close/>
                <a:moveTo>
                  <a:pt x="8000558" y="9291100"/>
                </a:moveTo>
                <a:lnTo>
                  <a:pt x="8009666" y="9297681"/>
                </a:lnTo>
                <a:lnTo>
                  <a:pt x="8003083" y="9306790"/>
                </a:lnTo>
                <a:close/>
                <a:moveTo>
                  <a:pt x="7530388" y="9270180"/>
                </a:moveTo>
                <a:cubicBezTo>
                  <a:pt x="7555698" y="9260742"/>
                  <a:pt x="7562610" y="9270360"/>
                  <a:pt x="7551130" y="9299037"/>
                </a:cubicBezTo>
                <a:cubicBezTo>
                  <a:pt x="7549778" y="9307301"/>
                  <a:pt x="7547456" y="9313711"/>
                  <a:pt x="7544164" y="9318264"/>
                </a:cubicBezTo>
                <a:cubicBezTo>
                  <a:pt x="7540873" y="9322819"/>
                  <a:pt x="7536612" y="9325516"/>
                  <a:pt x="7531382" y="9326359"/>
                </a:cubicBezTo>
                <a:lnTo>
                  <a:pt x="7497475" y="9315718"/>
                </a:lnTo>
                <a:cubicBezTo>
                  <a:pt x="7491402" y="9311330"/>
                  <a:pt x="7492758" y="9303063"/>
                  <a:pt x="7501535" y="9290919"/>
                </a:cubicBezTo>
                <a:cubicBezTo>
                  <a:pt x="7510310" y="9278777"/>
                  <a:pt x="7519928" y="9271864"/>
                  <a:pt x="7530388" y="9270180"/>
                </a:cubicBezTo>
                <a:close/>
                <a:moveTo>
                  <a:pt x="7529396" y="9214001"/>
                </a:moveTo>
                <a:cubicBezTo>
                  <a:pt x="7529396" y="9214001"/>
                  <a:pt x="7527204" y="9217037"/>
                  <a:pt x="7522815" y="9223110"/>
                </a:cubicBezTo>
                <a:cubicBezTo>
                  <a:pt x="7516743" y="9218723"/>
                  <a:pt x="7513706" y="9216529"/>
                  <a:pt x="7513706" y="9216529"/>
                </a:cubicBezTo>
                <a:cubicBezTo>
                  <a:pt x="7518098" y="9210453"/>
                  <a:pt x="7523327" y="9209612"/>
                  <a:pt x="7529396" y="9214001"/>
                </a:cubicBezTo>
                <a:close/>
                <a:moveTo>
                  <a:pt x="7787522" y="9192586"/>
                </a:moveTo>
                <a:cubicBezTo>
                  <a:pt x="7790557" y="9194780"/>
                  <a:pt x="7789881" y="9198910"/>
                  <a:pt x="7785491" y="9204984"/>
                </a:cubicBezTo>
                <a:cubicBezTo>
                  <a:pt x="7785491" y="9204984"/>
                  <a:pt x="7784393" y="9206501"/>
                  <a:pt x="7782202" y="9209535"/>
                </a:cubicBezTo>
                <a:cubicBezTo>
                  <a:pt x="7780006" y="9212572"/>
                  <a:pt x="7775874" y="9211897"/>
                  <a:pt x="7769802" y="9207509"/>
                </a:cubicBezTo>
                <a:cubicBezTo>
                  <a:pt x="7774189" y="9201437"/>
                  <a:pt x="7777481" y="9196882"/>
                  <a:pt x="7779675" y="9193848"/>
                </a:cubicBezTo>
                <a:cubicBezTo>
                  <a:pt x="7781869" y="9190811"/>
                  <a:pt x="7784487" y="9190391"/>
                  <a:pt x="7787522" y="9192586"/>
                </a:cubicBezTo>
                <a:close/>
                <a:moveTo>
                  <a:pt x="7263210" y="9144664"/>
                </a:moveTo>
                <a:cubicBezTo>
                  <a:pt x="7248027" y="9144089"/>
                  <a:pt x="7254097" y="9153676"/>
                  <a:pt x="7281419" y="9173424"/>
                </a:cubicBezTo>
                <a:cubicBezTo>
                  <a:pt x="7293562" y="9182201"/>
                  <a:pt x="7301830" y="9183553"/>
                  <a:pt x="7306217" y="9177483"/>
                </a:cubicBezTo>
                <a:cubicBezTo>
                  <a:pt x="7314995" y="9165339"/>
                  <a:pt x="7308082" y="9155719"/>
                  <a:pt x="7285476" y="9148626"/>
                </a:cubicBezTo>
                <a:cubicBezTo>
                  <a:pt x="7275693" y="9146176"/>
                  <a:pt x="7268270" y="9144856"/>
                  <a:pt x="7263210" y="9144664"/>
                </a:cubicBezTo>
                <a:close/>
                <a:moveTo>
                  <a:pt x="7246521" y="9106605"/>
                </a:moveTo>
                <a:cubicBezTo>
                  <a:pt x="7229988" y="9103901"/>
                  <a:pt x="7225602" y="9109971"/>
                  <a:pt x="7233356" y="9124819"/>
                </a:cubicBezTo>
                <a:cubicBezTo>
                  <a:pt x="7239428" y="9129210"/>
                  <a:pt x="7243560" y="9129885"/>
                  <a:pt x="7245754" y="9126848"/>
                </a:cubicBezTo>
                <a:cubicBezTo>
                  <a:pt x="7247948" y="9123813"/>
                  <a:pt x="7251239" y="9119259"/>
                  <a:pt x="7255629" y="9113186"/>
                </a:cubicBezTo>
                <a:cubicBezTo>
                  <a:pt x="7255629" y="9113186"/>
                  <a:pt x="7252595" y="9110992"/>
                  <a:pt x="7246521" y="9106605"/>
                </a:cubicBezTo>
                <a:close/>
                <a:moveTo>
                  <a:pt x="7724828" y="9015551"/>
                </a:moveTo>
                <a:cubicBezTo>
                  <a:pt x="7731576" y="9015807"/>
                  <a:pt x="7739504" y="9019226"/>
                  <a:pt x="7748611" y="9025809"/>
                </a:cubicBezTo>
                <a:cubicBezTo>
                  <a:pt x="7754684" y="9030196"/>
                  <a:pt x="7757043" y="9036523"/>
                  <a:pt x="7755691" y="9044788"/>
                </a:cubicBezTo>
                <a:cubicBezTo>
                  <a:pt x="7755013" y="9048923"/>
                  <a:pt x="7753198" y="9052233"/>
                  <a:pt x="7750246" y="9054720"/>
                </a:cubicBezTo>
                <a:cubicBezTo>
                  <a:pt x="7747292" y="9057207"/>
                  <a:pt x="7743201" y="9058872"/>
                  <a:pt x="7737970" y="9059714"/>
                </a:cubicBezTo>
                <a:cubicBezTo>
                  <a:pt x="7727508" y="9061397"/>
                  <a:pt x="7720759" y="9061141"/>
                  <a:pt x="7717725" y="9058949"/>
                </a:cubicBezTo>
                <a:cubicBezTo>
                  <a:pt x="7714690" y="9056755"/>
                  <a:pt x="7712330" y="9050427"/>
                  <a:pt x="7710647" y="9039966"/>
                </a:cubicBezTo>
                <a:lnTo>
                  <a:pt x="7708123" y="9024275"/>
                </a:lnTo>
                <a:cubicBezTo>
                  <a:pt x="7712511" y="9018203"/>
                  <a:pt x="7718080" y="9015296"/>
                  <a:pt x="7724828" y="9015551"/>
                </a:cubicBezTo>
                <a:close/>
                <a:moveTo>
                  <a:pt x="7887297" y="8987393"/>
                </a:moveTo>
                <a:cubicBezTo>
                  <a:pt x="7887297" y="8987393"/>
                  <a:pt x="7885103" y="8990430"/>
                  <a:pt x="7880718" y="8996501"/>
                </a:cubicBezTo>
                <a:cubicBezTo>
                  <a:pt x="7874642" y="8992112"/>
                  <a:pt x="7871607" y="8989916"/>
                  <a:pt x="7871607" y="8989916"/>
                </a:cubicBezTo>
                <a:cubicBezTo>
                  <a:pt x="7875999" y="8983846"/>
                  <a:pt x="7881227" y="8983006"/>
                  <a:pt x="7887297" y="8987393"/>
                </a:cubicBezTo>
                <a:close/>
                <a:moveTo>
                  <a:pt x="7203294" y="8981770"/>
                </a:moveTo>
                <a:cubicBezTo>
                  <a:pt x="7206668" y="8981898"/>
                  <a:pt x="7210632" y="8983608"/>
                  <a:pt x="7215186" y="8986898"/>
                </a:cubicBezTo>
                <a:cubicBezTo>
                  <a:pt x="7224292" y="8993482"/>
                  <a:pt x="7223617" y="8997615"/>
                  <a:pt x="7213155" y="8999297"/>
                </a:cubicBezTo>
                <a:lnTo>
                  <a:pt x="7215683" y="9014989"/>
                </a:lnTo>
                <a:lnTo>
                  <a:pt x="7209100" y="9024095"/>
                </a:lnTo>
                <a:cubicBezTo>
                  <a:pt x="7200324" y="9036239"/>
                  <a:pt x="7198970" y="9044504"/>
                  <a:pt x="7205038" y="9048893"/>
                </a:cubicBezTo>
                <a:lnTo>
                  <a:pt x="7195935" y="9042310"/>
                </a:lnTo>
                <a:cubicBezTo>
                  <a:pt x="7189863" y="9037922"/>
                  <a:pt x="7185308" y="9034631"/>
                  <a:pt x="7182273" y="9032435"/>
                </a:cubicBezTo>
                <a:cubicBezTo>
                  <a:pt x="7179238" y="9030243"/>
                  <a:pt x="7177297" y="9026529"/>
                  <a:pt x="7176456" y="9021298"/>
                </a:cubicBezTo>
                <a:cubicBezTo>
                  <a:pt x="7175615" y="9016069"/>
                  <a:pt x="7176291" y="9011937"/>
                  <a:pt x="7178484" y="9008902"/>
                </a:cubicBezTo>
                <a:cubicBezTo>
                  <a:pt x="7180680" y="9005866"/>
                  <a:pt x="7181778" y="9004346"/>
                  <a:pt x="7181778" y="9004346"/>
                </a:cubicBezTo>
                <a:lnTo>
                  <a:pt x="7194941" y="8986132"/>
                </a:lnTo>
                <a:cubicBezTo>
                  <a:pt x="7197136" y="8983096"/>
                  <a:pt x="7199920" y="8981642"/>
                  <a:pt x="7203294" y="8981770"/>
                </a:cubicBezTo>
                <a:close/>
                <a:moveTo>
                  <a:pt x="7214691" y="8958809"/>
                </a:moveTo>
                <a:lnTo>
                  <a:pt x="7217216" y="8974499"/>
                </a:lnTo>
                <a:cubicBezTo>
                  <a:pt x="7211144" y="8970111"/>
                  <a:pt x="7209205" y="8966399"/>
                  <a:pt x="7211399" y="8963362"/>
                </a:cubicBezTo>
                <a:cubicBezTo>
                  <a:pt x="7213593" y="8960329"/>
                  <a:pt x="7214691" y="8958809"/>
                  <a:pt x="7214691" y="8958809"/>
                </a:cubicBezTo>
                <a:close/>
                <a:moveTo>
                  <a:pt x="7155985" y="8944111"/>
                </a:moveTo>
                <a:lnTo>
                  <a:pt x="7133712" y="8955744"/>
                </a:lnTo>
                <a:lnTo>
                  <a:pt x="7138763" y="8987124"/>
                </a:lnTo>
                <a:cubicBezTo>
                  <a:pt x="7143152" y="8981052"/>
                  <a:pt x="7148638" y="8973462"/>
                  <a:pt x="7155221" y="8964355"/>
                </a:cubicBezTo>
                <a:cubicBezTo>
                  <a:pt x="7161800" y="8955248"/>
                  <a:pt x="7162059" y="8948500"/>
                  <a:pt x="7155985" y="8944111"/>
                </a:cubicBezTo>
                <a:close/>
                <a:moveTo>
                  <a:pt x="7088174" y="8922831"/>
                </a:moveTo>
                <a:lnTo>
                  <a:pt x="7077670" y="8924520"/>
                </a:lnTo>
                <a:lnTo>
                  <a:pt x="7082827" y="8931739"/>
                </a:lnTo>
                <a:lnTo>
                  <a:pt x="7097283" y="8929413"/>
                </a:lnTo>
                <a:cubicBezTo>
                  <a:pt x="7097283" y="8929413"/>
                  <a:pt x="7094248" y="8927221"/>
                  <a:pt x="7088174" y="8922831"/>
                </a:cubicBezTo>
                <a:close/>
                <a:moveTo>
                  <a:pt x="7241021" y="8922381"/>
                </a:moveTo>
                <a:cubicBezTo>
                  <a:pt x="7241021" y="8922381"/>
                  <a:pt x="7240345" y="8926512"/>
                  <a:pt x="7238990" y="8934779"/>
                </a:cubicBezTo>
                <a:cubicBezTo>
                  <a:pt x="7238314" y="8938910"/>
                  <a:pt x="7237050" y="8941461"/>
                  <a:pt x="7235194" y="8942432"/>
                </a:cubicBezTo>
                <a:cubicBezTo>
                  <a:pt x="7233336" y="8943401"/>
                  <a:pt x="7230890" y="8942790"/>
                  <a:pt x="7227855" y="8940596"/>
                </a:cubicBezTo>
                <a:cubicBezTo>
                  <a:pt x="7227855" y="8940596"/>
                  <a:pt x="7228953" y="8939078"/>
                  <a:pt x="7231147" y="8936041"/>
                </a:cubicBezTo>
                <a:cubicBezTo>
                  <a:pt x="7233341" y="8933006"/>
                  <a:pt x="7234439" y="8931487"/>
                  <a:pt x="7234439" y="8931487"/>
                </a:cubicBezTo>
                <a:cubicBezTo>
                  <a:pt x="7238827" y="8925414"/>
                  <a:pt x="7241021" y="8922381"/>
                  <a:pt x="7241021" y="8922381"/>
                </a:cubicBezTo>
                <a:close/>
                <a:moveTo>
                  <a:pt x="7235972" y="8890999"/>
                </a:moveTo>
                <a:cubicBezTo>
                  <a:pt x="7236813" y="8896230"/>
                  <a:pt x="7236683" y="8899602"/>
                  <a:pt x="7235588" y="8901119"/>
                </a:cubicBezTo>
                <a:cubicBezTo>
                  <a:pt x="7234493" y="8902637"/>
                  <a:pt x="7232426" y="8902299"/>
                  <a:pt x="7229389" y="8900105"/>
                </a:cubicBezTo>
                <a:cubicBezTo>
                  <a:pt x="7223317" y="8895715"/>
                  <a:pt x="7220281" y="8893524"/>
                  <a:pt x="7220281" y="8893524"/>
                </a:cubicBezTo>
                <a:close/>
                <a:moveTo>
                  <a:pt x="7516862" y="8886039"/>
                </a:moveTo>
                <a:cubicBezTo>
                  <a:pt x="7527323" y="8884356"/>
                  <a:pt x="7530360" y="8886550"/>
                  <a:pt x="7525970" y="8892622"/>
                </a:cubicBezTo>
                <a:lnTo>
                  <a:pt x="7510280" y="8895147"/>
                </a:lnTo>
                <a:close/>
                <a:moveTo>
                  <a:pt x="7277992" y="8852043"/>
                </a:moveTo>
                <a:lnTo>
                  <a:pt x="7280517" y="8867734"/>
                </a:lnTo>
                <a:cubicBezTo>
                  <a:pt x="7270054" y="8869417"/>
                  <a:pt x="7264826" y="8870259"/>
                  <a:pt x="7264826" y="8870259"/>
                </a:cubicBezTo>
                <a:lnTo>
                  <a:pt x="7249135" y="8872783"/>
                </a:lnTo>
                <a:cubicBezTo>
                  <a:pt x="7243065" y="8868394"/>
                  <a:pt x="7243740" y="8864263"/>
                  <a:pt x="7251165" y="8860385"/>
                </a:cubicBezTo>
                <a:cubicBezTo>
                  <a:pt x="7258589" y="8856506"/>
                  <a:pt x="7262302" y="8854568"/>
                  <a:pt x="7262302" y="8854568"/>
                </a:cubicBezTo>
                <a:cubicBezTo>
                  <a:pt x="7262302" y="8854568"/>
                  <a:pt x="7267530" y="8853727"/>
                  <a:pt x="7277992" y="8852043"/>
                </a:cubicBezTo>
                <a:close/>
                <a:moveTo>
                  <a:pt x="7140837" y="8849970"/>
                </a:moveTo>
                <a:cubicBezTo>
                  <a:pt x="7130376" y="8851652"/>
                  <a:pt x="7125145" y="8852493"/>
                  <a:pt x="7125145" y="8852493"/>
                </a:cubicBezTo>
                <a:cubicBezTo>
                  <a:pt x="7125145" y="8852493"/>
                  <a:pt x="7129701" y="8855784"/>
                  <a:pt x="7138807" y="8862368"/>
                </a:cubicBezTo>
                <a:cubicBezTo>
                  <a:pt x="7147916" y="8868949"/>
                  <a:pt x="7152471" y="8872243"/>
                  <a:pt x="7152471" y="8872243"/>
                </a:cubicBezTo>
                <a:cubicBezTo>
                  <a:pt x="7156859" y="8866171"/>
                  <a:pt x="7157534" y="8862037"/>
                  <a:pt x="7154497" y="8859843"/>
                </a:cubicBezTo>
                <a:cubicBezTo>
                  <a:pt x="7151462" y="8857649"/>
                  <a:pt x="7146909" y="8854359"/>
                  <a:pt x="7140837" y="8849970"/>
                </a:cubicBezTo>
                <a:close/>
                <a:moveTo>
                  <a:pt x="7983513" y="8835089"/>
                </a:moveTo>
                <a:cubicBezTo>
                  <a:pt x="7983513" y="8835089"/>
                  <a:pt x="7986552" y="8837283"/>
                  <a:pt x="7992622" y="8841672"/>
                </a:cubicBezTo>
                <a:lnTo>
                  <a:pt x="7986040" y="8850779"/>
                </a:lnTo>
                <a:close/>
                <a:moveTo>
                  <a:pt x="7818268" y="8833511"/>
                </a:moveTo>
                <a:cubicBezTo>
                  <a:pt x="7820467" y="8830476"/>
                  <a:pt x="7824598" y="8831152"/>
                  <a:pt x="7830669" y="8835542"/>
                </a:cubicBezTo>
                <a:cubicBezTo>
                  <a:pt x="7826279" y="8841613"/>
                  <a:pt x="7822567" y="8843551"/>
                  <a:pt x="7819532" y="8841356"/>
                </a:cubicBezTo>
                <a:cubicBezTo>
                  <a:pt x="7816497" y="8839164"/>
                  <a:pt x="7816078" y="8836547"/>
                  <a:pt x="7818268" y="8833511"/>
                </a:cubicBezTo>
                <a:close/>
                <a:moveTo>
                  <a:pt x="7073026" y="8828689"/>
                </a:moveTo>
                <a:lnTo>
                  <a:pt x="7074619" y="8829325"/>
                </a:lnTo>
                <a:lnTo>
                  <a:pt x="7066443" y="8837795"/>
                </a:lnTo>
                <a:close/>
                <a:moveTo>
                  <a:pt x="8046274" y="8824991"/>
                </a:moveTo>
                <a:cubicBezTo>
                  <a:pt x="8052346" y="8829379"/>
                  <a:pt x="8058419" y="8833767"/>
                  <a:pt x="8064491" y="8838156"/>
                </a:cubicBezTo>
                <a:lnTo>
                  <a:pt x="8048801" y="8840680"/>
                </a:lnTo>
                <a:close/>
                <a:moveTo>
                  <a:pt x="8043751" y="8809299"/>
                </a:moveTo>
                <a:lnTo>
                  <a:pt x="8046274" y="8824991"/>
                </a:lnTo>
                <a:cubicBezTo>
                  <a:pt x="8040203" y="8820603"/>
                  <a:pt x="8037167" y="8818409"/>
                  <a:pt x="8037167" y="8818409"/>
                </a:cubicBezTo>
                <a:close/>
                <a:moveTo>
                  <a:pt x="7544727" y="8809120"/>
                </a:moveTo>
                <a:cubicBezTo>
                  <a:pt x="7550801" y="8813510"/>
                  <a:pt x="7552737" y="8817221"/>
                  <a:pt x="7550544" y="8820257"/>
                </a:cubicBezTo>
                <a:cubicBezTo>
                  <a:pt x="7548350" y="8823294"/>
                  <a:pt x="7545734" y="8823713"/>
                  <a:pt x="7542697" y="8821519"/>
                </a:cubicBezTo>
                <a:cubicBezTo>
                  <a:pt x="7539662" y="8819325"/>
                  <a:pt x="7540337" y="8815192"/>
                  <a:pt x="7544727" y="8809120"/>
                </a:cubicBezTo>
                <a:close/>
                <a:moveTo>
                  <a:pt x="7005214" y="8807407"/>
                </a:moveTo>
                <a:lnTo>
                  <a:pt x="6998633" y="8816516"/>
                </a:lnTo>
                <a:lnTo>
                  <a:pt x="6999368" y="8821091"/>
                </a:lnTo>
                <a:lnTo>
                  <a:pt x="7009042" y="8831196"/>
                </a:lnTo>
                <a:close/>
                <a:moveTo>
                  <a:pt x="7829677" y="8779363"/>
                </a:moveTo>
                <a:lnTo>
                  <a:pt x="7823093" y="8788469"/>
                </a:lnTo>
                <a:cubicBezTo>
                  <a:pt x="7818706" y="8794543"/>
                  <a:pt x="7813476" y="8795384"/>
                  <a:pt x="7807404" y="8790994"/>
                </a:cubicBezTo>
                <a:close/>
                <a:moveTo>
                  <a:pt x="7575611" y="8775981"/>
                </a:moveTo>
                <a:cubicBezTo>
                  <a:pt x="7578648" y="8778176"/>
                  <a:pt x="7580167" y="8779272"/>
                  <a:pt x="7580167" y="8779272"/>
                </a:cubicBezTo>
                <a:cubicBezTo>
                  <a:pt x="7575777" y="8785347"/>
                  <a:pt x="7572065" y="8787283"/>
                  <a:pt x="7569028" y="8785088"/>
                </a:cubicBezTo>
                <a:cubicBezTo>
                  <a:pt x="7565994" y="8782895"/>
                  <a:pt x="7564475" y="8781799"/>
                  <a:pt x="7564475" y="8781799"/>
                </a:cubicBezTo>
                <a:cubicBezTo>
                  <a:pt x="7568863" y="8775725"/>
                  <a:pt x="7572575" y="8773786"/>
                  <a:pt x="7575611" y="8775981"/>
                </a:cubicBezTo>
                <a:close/>
                <a:moveTo>
                  <a:pt x="6976188" y="8766951"/>
                </a:moveTo>
                <a:lnTo>
                  <a:pt x="6975366" y="8771969"/>
                </a:lnTo>
                <a:lnTo>
                  <a:pt x="6972009" y="8792483"/>
                </a:lnTo>
                <a:lnTo>
                  <a:pt x="6972165" y="8792681"/>
                </a:lnTo>
                <a:lnTo>
                  <a:pt x="6989494" y="8810776"/>
                </a:lnTo>
                <a:lnTo>
                  <a:pt x="6989524" y="8809932"/>
                </a:lnTo>
                <a:lnTo>
                  <a:pt x="6993695" y="8784456"/>
                </a:lnTo>
                <a:lnTo>
                  <a:pt x="6992993" y="8783754"/>
                </a:lnTo>
                <a:close/>
                <a:moveTo>
                  <a:pt x="7328130" y="8763493"/>
                </a:moveTo>
                <a:cubicBezTo>
                  <a:pt x="7334201" y="8767880"/>
                  <a:pt x="7338077" y="8775303"/>
                  <a:pt x="7339761" y="8785766"/>
                </a:cubicBezTo>
                <a:lnTo>
                  <a:pt x="7330652" y="8779183"/>
                </a:lnTo>
                <a:close/>
                <a:moveTo>
                  <a:pt x="8092354" y="8761237"/>
                </a:moveTo>
                <a:lnTo>
                  <a:pt x="8094878" y="8776925"/>
                </a:lnTo>
                <a:cubicBezTo>
                  <a:pt x="8084417" y="8778611"/>
                  <a:pt x="8078349" y="8774222"/>
                  <a:pt x="8076665" y="8763760"/>
                </a:cubicBezTo>
                <a:close/>
                <a:moveTo>
                  <a:pt x="7246079" y="8747522"/>
                </a:moveTo>
                <a:lnTo>
                  <a:pt x="7248867" y="8748901"/>
                </a:lnTo>
                <a:lnTo>
                  <a:pt x="7247535" y="8750305"/>
                </a:lnTo>
                <a:lnTo>
                  <a:pt x="7241127" y="8749955"/>
                </a:lnTo>
                <a:lnTo>
                  <a:pt x="7241336" y="8749290"/>
                </a:lnTo>
                <a:cubicBezTo>
                  <a:pt x="7242432" y="8747772"/>
                  <a:pt x="7244014" y="8747182"/>
                  <a:pt x="7246079" y="8747522"/>
                </a:cubicBezTo>
                <a:close/>
                <a:moveTo>
                  <a:pt x="6991576" y="8735155"/>
                </a:moveTo>
                <a:cubicBezTo>
                  <a:pt x="6987864" y="8737094"/>
                  <a:pt x="6983813" y="8741099"/>
                  <a:pt x="6979426" y="8747170"/>
                </a:cubicBezTo>
                <a:lnTo>
                  <a:pt x="6977334" y="8759953"/>
                </a:lnTo>
                <a:lnTo>
                  <a:pt x="6985057" y="8759953"/>
                </a:lnTo>
                <a:lnTo>
                  <a:pt x="7000176" y="8744832"/>
                </a:lnTo>
                <a:lnTo>
                  <a:pt x="7001700" y="8735537"/>
                </a:lnTo>
                <a:cubicBezTo>
                  <a:pt x="6998664" y="8733343"/>
                  <a:pt x="6995289" y="8733216"/>
                  <a:pt x="6991576" y="8735155"/>
                </a:cubicBezTo>
                <a:close/>
                <a:moveTo>
                  <a:pt x="7064458" y="8725439"/>
                </a:moveTo>
                <a:cubicBezTo>
                  <a:pt x="7070533" y="8729828"/>
                  <a:pt x="7072470" y="8733541"/>
                  <a:pt x="7070278" y="8736575"/>
                </a:cubicBezTo>
                <a:cubicBezTo>
                  <a:pt x="7068082" y="8739610"/>
                  <a:pt x="7065465" y="8740033"/>
                  <a:pt x="7062430" y="8737837"/>
                </a:cubicBezTo>
                <a:cubicBezTo>
                  <a:pt x="7059396" y="8735643"/>
                  <a:pt x="7060071" y="8731511"/>
                  <a:pt x="7064458" y="8725439"/>
                </a:cubicBezTo>
                <a:close/>
                <a:moveTo>
                  <a:pt x="7473399" y="8715969"/>
                </a:moveTo>
                <a:cubicBezTo>
                  <a:pt x="7469011" y="8722041"/>
                  <a:pt x="7466817" y="8725077"/>
                  <a:pt x="7466817" y="8725077"/>
                </a:cubicBezTo>
                <a:cubicBezTo>
                  <a:pt x="7466817" y="8725077"/>
                  <a:pt x="7465298" y="8723979"/>
                  <a:pt x="7462262" y="8721785"/>
                </a:cubicBezTo>
                <a:cubicBezTo>
                  <a:pt x="7459227" y="8719591"/>
                  <a:pt x="7457709" y="8718494"/>
                  <a:pt x="7457709" y="8718494"/>
                </a:cubicBezTo>
                <a:close/>
                <a:moveTo>
                  <a:pt x="7615872" y="8701091"/>
                </a:moveTo>
                <a:cubicBezTo>
                  <a:pt x="7621102" y="8700250"/>
                  <a:pt x="7625238" y="8700928"/>
                  <a:pt x="7628273" y="8703119"/>
                </a:cubicBezTo>
                <a:cubicBezTo>
                  <a:pt x="7631309" y="8705314"/>
                  <a:pt x="7631728" y="8707931"/>
                  <a:pt x="7629536" y="8710966"/>
                </a:cubicBezTo>
                <a:cubicBezTo>
                  <a:pt x="7627340" y="8714000"/>
                  <a:pt x="7623210" y="8713325"/>
                  <a:pt x="7617138" y="8708937"/>
                </a:cubicBezTo>
                <a:cubicBezTo>
                  <a:pt x="7611065" y="8704547"/>
                  <a:pt x="7610644" y="8701933"/>
                  <a:pt x="7615872" y="8701091"/>
                </a:cubicBezTo>
                <a:close/>
                <a:moveTo>
                  <a:pt x="7434443" y="8673949"/>
                </a:moveTo>
                <a:cubicBezTo>
                  <a:pt x="7434443" y="8673949"/>
                  <a:pt x="7434864" y="8676567"/>
                  <a:pt x="7435705" y="8681794"/>
                </a:cubicBezTo>
                <a:cubicBezTo>
                  <a:pt x="7436549" y="8687023"/>
                  <a:pt x="7434772" y="8692673"/>
                  <a:pt x="7430385" y="8698748"/>
                </a:cubicBezTo>
                <a:lnTo>
                  <a:pt x="7408114" y="8710379"/>
                </a:lnTo>
                <a:cubicBezTo>
                  <a:pt x="7412502" y="8704307"/>
                  <a:pt x="7414696" y="8701273"/>
                  <a:pt x="7414696" y="8701273"/>
                </a:cubicBezTo>
                <a:cubicBezTo>
                  <a:pt x="7414696" y="8701273"/>
                  <a:pt x="7415794" y="8699753"/>
                  <a:pt x="7417987" y="8696718"/>
                </a:cubicBezTo>
                <a:cubicBezTo>
                  <a:pt x="7420181" y="8693683"/>
                  <a:pt x="7418244" y="8689969"/>
                  <a:pt x="7412171" y="8685581"/>
                </a:cubicBezTo>
                <a:cubicBezTo>
                  <a:pt x="7412171" y="8685581"/>
                  <a:pt x="7414366" y="8682546"/>
                  <a:pt x="7418754" y="8676473"/>
                </a:cubicBezTo>
                <a:close/>
                <a:moveTo>
                  <a:pt x="7047777" y="8671786"/>
                </a:moveTo>
                <a:lnTo>
                  <a:pt x="7012337" y="8701634"/>
                </a:lnTo>
                <a:cubicBezTo>
                  <a:pt x="7018411" y="8706023"/>
                  <a:pt x="7022964" y="8709314"/>
                  <a:pt x="7025999" y="8711507"/>
                </a:cubicBezTo>
                <a:cubicBezTo>
                  <a:pt x="7029033" y="8713701"/>
                  <a:pt x="7032747" y="8711763"/>
                  <a:pt x="7037137" y="8705693"/>
                </a:cubicBezTo>
                <a:lnTo>
                  <a:pt x="7043721" y="8696582"/>
                </a:lnTo>
                <a:cubicBezTo>
                  <a:pt x="7037647" y="8692195"/>
                  <a:pt x="7036806" y="8686966"/>
                  <a:pt x="7041194" y="8680893"/>
                </a:cubicBezTo>
                <a:close/>
                <a:moveTo>
                  <a:pt x="7248956" y="8671605"/>
                </a:moveTo>
                <a:cubicBezTo>
                  <a:pt x="7254182" y="8670762"/>
                  <a:pt x="7254608" y="8673378"/>
                  <a:pt x="7250218" y="8679450"/>
                </a:cubicBezTo>
                <a:cubicBezTo>
                  <a:pt x="7250218" y="8679450"/>
                  <a:pt x="7249119" y="8680967"/>
                  <a:pt x="7246929" y="8684003"/>
                </a:cubicBezTo>
                <a:cubicBezTo>
                  <a:pt x="7244730" y="8687038"/>
                  <a:pt x="7240600" y="8686363"/>
                  <a:pt x="7234528" y="8681975"/>
                </a:cubicBezTo>
                <a:cubicBezTo>
                  <a:pt x="7234528" y="8681975"/>
                  <a:pt x="7235623" y="8680456"/>
                  <a:pt x="7237820" y="8677420"/>
                </a:cubicBezTo>
                <a:cubicBezTo>
                  <a:pt x="7240011" y="8674385"/>
                  <a:pt x="7243726" y="8672446"/>
                  <a:pt x="7248956" y="8671605"/>
                </a:cubicBezTo>
                <a:close/>
                <a:moveTo>
                  <a:pt x="7191515" y="8664750"/>
                </a:moveTo>
                <a:lnTo>
                  <a:pt x="7200623" y="8671333"/>
                </a:lnTo>
                <a:lnTo>
                  <a:pt x="7209730" y="8677919"/>
                </a:lnTo>
                <a:cubicBezTo>
                  <a:pt x="7209730" y="8677919"/>
                  <a:pt x="7206859" y="8685086"/>
                  <a:pt x="7201119" y="8699423"/>
                </a:cubicBezTo>
                <a:cubicBezTo>
                  <a:pt x="7195376" y="8713761"/>
                  <a:pt x="7192507" y="8720930"/>
                  <a:pt x="7192507" y="8720930"/>
                </a:cubicBezTo>
                <a:lnTo>
                  <a:pt x="7183398" y="8714349"/>
                </a:lnTo>
                <a:cubicBezTo>
                  <a:pt x="7187787" y="8708275"/>
                  <a:pt x="7189559" y="8702623"/>
                  <a:pt x="7188720" y="8697395"/>
                </a:cubicBezTo>
                <a:cubicBezTo>
                  <a:pt x="7187876" y="8692165"/>
                  <a:pt x="7184422" y="8687354"/>
                  <a:pt x="7178350" y="8682967"/>
                </a:cubicBezTo>
                <a:lnTo>
                  <a:pt x="7175823" y="8667278"/>
                </a:lnTo>
                <a:close/>
                <a:moveTo>
                  <a:pt x="7383586" y="8657988"/>
                </a:moveTo>
                <a:cubicBezTo>
                  <a:pt x="7388816" y="8657147"/>
                  <a:pt x="7392272" y="8661957"/>
                  <a:pt x="7393955" y="8672414"/>
                </a:cubicBezTo>
                <a:lnTo>
                  <a:pt x="7369159" y="8668358"/>
                </a:lnTo>
                <a:lnTo>
                  <a:pt x="7375741" y="8659250"/>
                </a:lnTo>
                <a:cubicBezTo>
                  <a:pt x="7375741" y="8659250"/>
                  <a:pt x="7378357" y="8658831"/>
                  <a:pt x="7383586" y="8657988"/>
                </a:cubicBezTo>
                <a:close/>
                <a:moveTo>
                  <a:pt x="7260858" y="8645546"/>
                </a:moveTo>
                <a:lnTo>
                  <a:pt x="7254276" y="8654651"/>
                </a:lnTo>
                <a:cubicBezTo>
                  <a:pt x="7239427" y="8662407"/>
                  <a:pt x="7232004" y="8666283"/>
                  <a:pt x="7232004" y="8666283"/>
                </a:cubicBezTo>
                <a:cubicBezTo>
                  <a:pt x="7225931" y="8661896"/>
                  <a:pt x="7222897" y="8659701"/>
                  <a:pt x="7222897" y="8659701"/>
                </a:cubicBezTo>
                <a:cubicBezTo>
                  <a:pt x="7227285" y="8653630"/>
                  <a:pt x="7233613" y="8651269"/>
                  <a:pt x="7241878" y="8652623"/>
                </a:cubicBezTo>
                <a:cubicBezTo>
                  <a:pt x="7250144" y="8653976"/>
                  <a:pt x="7256470" y="8651617"/>
                  <a:pt x="7260858" y="8645546"/>
                </a:cubicBezTo>
                <a:close/>
                <a:moveTo>
                  <a:pt x="7217846" y="8628322"/>
                </a:moveTo>
                <a:cubicBezTo>
                  <a:pt x="7226952" y="8634904"/>
                  <a:pt x="7229703" y="8639492"/>
                  <a:pt x="7226097" y="8642083"/>
                </a:cubicBezTo>
                <a:cubicBezTo>
                  <a:pt x="7224895" y="8642949"/>
                  <a:pt x="7222984" y="8643589"/>
                  <a:pt x="7220369" y="8644012"/>
                </a:cubicBezTo>
                <a:cubicBezTo>
                  <a:pt x="7209910" y="8645694"/>
                  <a:pt x="7203839" y="8641306"/>
                  <a:pt x="7202155" y="8630845"/>
                </a:cubicBezTo>
                <a:close/>
                <a:moveTo>
                  <a:pt x="7498736" y="8623362"/>
                </a:moveTo>
                <a:lnTo>
                  <a:pt x="7503291" y="8626654"/>
                </a:lnTo>
                <a:cubicBezTo>
                  <a:pt x="7506328" y="8628847"/>
                  <a:pt x="7506747" y="8631463"/>
                  <a:pt x="7504553" y="8634498"/>
                </a:cubicBezTo>
                <a:cubicBezTo>
                  <a:pt x="7502361" y="8637533"/>
                  <a:pt x="7498227" y="8636858"/>
                  <a:pt x="7492155" y="8632468"/>
                </a:cubicBezTo>
                <a:cubicBezTo>
                  <a:pt x="7502616" y="8630786"/>
                  <a:pt x="7504808" y="8627749"/>
                  <a:pt x="7498736" y="8623362"/>
                </a:cubicBezTo>
                <a:close/>
                <a:moveTo>
                  <a:pt x="7377271" y="8618763"/>
                </a:moveTo>
                <a:lnTo>
                  <a:pt x="7386380" y="8625345"/>
                </a:lnTo>
                <a:cubicBezTo>
                  <a:pt x="7380308" y="8620957"/>
                  <a:pt x="7370691" y="8627869"/>
                  <a:pt x="7357525" y="8646085"/>
                </a:cubicBezTo>
                <a:cubicBezTo>
                  <a:pt x="7350942" y="8655193"/>
                  <a:pt x="7345794" y="8660717"/>
                  <a:pt x="7342083" y="8662654"/>
                </a:cubicBezTo>
                <a:cubicBezTo>
                  <a:pt x="7338372" y="8664593"/>
                  <a:pt x="7336093" y="8662947"/>
                  <a:pt x="7335252" y="8657718"/>
                </a:cubicBezTo>
                <a:lnTo>
                  <a:pt x="7341834" y="8648610"/>
                </a:lnTo>
                <a:cubicBezTo>
                  <a:pt x="7347908" y="8652999"/>
                  <a:pt x="7352296" y="8646926"/>
                  <a:pt x="7355000" y="8630395"/>
                </a:cubicBezTo>
                <a:cubicBezTo>
                  <a:pt x="7355000" y="8630395"/>
                  <a:pt x="7357614" y="8629972"/>
                  <a:pt x="7362846" y="8629134"/>
                </a:cubicBezTo>
                <a:cubicBezTo>
                  <a:pt x="7368076" y="8628291"/>
                  <a:pt x="7372884" y="8624835"/>
                  <a:pt x="7377271" y="8618763"/>
                </a:cubicBezTo>
                <a:close/>
                <a:moveTo>
                  <a:pt x="7530118" y="8618313"/>
                </a:moveTo>
                <a:cubicBezTo>
                  <a:pt x="7536190" y="8622699"/>
                  <a:pt x="7538129" y="8626411"/>
                  <a:pt x="7535934" y="8629447"/>
                </a:cubicBezTo>
                <a:cubicBezTo>
                  <a:pt x="7533742" y="8632482"/>
                  <a:pt x="7531122" y="8632903"/>
                  <a:pt x="7528087" y="8630709"/>
                </a:cubicBezTo>
                <a:cubicBezTo>
                  <a:pt x="7525055" y="8628516"/>
                  <a:pt x="7525731" y="8624385"/>
                  <a:pt x="7530118" y="8618313"/>
                </a:cubicBezTo>
                <a:close/>
                <a:moveTo>
                  <a:pt x="7293772" y="8600005"/>
                </a:moveTo>
                <a:cubicBezTo>
                  <a:pt x="7293772" y="8600005"/>
                  <a:pt x="7290060" y="8601944"/>
                  <a:pt x="7282636" y="8605824"/>
                </a:cubicBezTo>
                <a:cubicBezTo>
                  <a:pt x="7275212" y="8609700"/>
                  <a:pt x="7274536" y="8613832"/>
                  <a:pt x="7280603" y="8618220"/>
                </a:cubicBezTo>
                <a:cubicBezTo>
                  <a:pt x="7276218" y="8624294"/>
                  <a:pt x="7274022" y="8627328"/>
                  <a:pt x="7274022" y="8627328"/>
                </a:cubicBezTo>
                <a:cubicBezTo>
                  <a:pt x="7267951" y="8622941"/>
                  <a:pt x="7264915" y="8620745"/>
                  <a:pt x="7264915" y="8620745"/>
                </a:cubicBezTo>
                <a:cubicBezTo>
                  <a:pt x="7264915" y="8620745"/>
                  <a:pt x="7266014" y="8619228"/>
                  <a:pt x="7268208" y="8616194"/>
                </a:cubicBezTo>
                <a:cubicBezTo>
                  <a:pt x="7270402" y="8613157"/>
                  <a:pt x="7273691" y="8608604"/>
                  <a:pt x="7278083" y="8602532"/>
                </a:cubicBezTo>
                <a:close/>
                <a:moveTo>
                  <a:pt x="7212794" y="8596941"/>
                </a:moveTo>
                <a:lnTo>
                  <a:pt x="7206213" y="8606049"/>
                </a:lnTo>
                <a:lnTo>
                  <a:pt x="7197104" y="8599466"/>
                </a:lnTo>
                <a:cubicBezTo>
                  <a:pt x="7201494" y="8593394"/>
                  <a:pt x="7206723" y="8592553"/>
                  <a:pt x="7212794" y="8596941"/>
                </a:cubicBezTo>
                <a:close/>
                <a:moveTo>
                  <a:pt x="7107021" y="8589818"/>
                </a:moveTo>
                <a:lnTo>
                  <a:pt x="7134345" y="8609566"/>
                </a:lnTo>
                <a:cubicBezTo>
                  <a:pt x="7129956" y="8615637"/>
                  <a:pt x="7121690" y="8614283"/>
                  <a:pt x="7109545" y="8605507"/>
                </a:cubicBezTo>
                <a:close/>
                <a:moveTo>
                  <a:pt x="7378807" y="8578273"/>
                </a:moveTo>
                <a:lnTo>
                  <a:pt x="7381330" y="8593963"/>
                </a:lnTo>
                <a:cubicBezTo>
                  <a:pt x="7381330" y="8593963"/>
                  <a:pt x="7378295" y="8591771"/>
                  <a:pt x="7372223" y="8587381"/>
                </a:cubicBezTo>
                <a:cubicBezTo>
                  <a:pt x="7372223" y="8587381"/>
                  <a:pt x="7374417" y="8584345"/>
                  <a:pt x="7378807" y="8578273"/>
                </a:cubicBezTo>
                <a:close/>
                <a:moveTo>
                  <a:pt x="7335794" y="8561052"/>
                </a:moveTo>
                <a:lnTo>
                  <a:pt x="7344901" y="8567633"/>
                </a:lnTo>
                <a:cubicBezTo>
                  <a:pt x="7345741" y="8572865"/>
                  <a:pt x="7345613" y="8576237"/>
                  <a:pt x="7344518" y="8577755"/>
                </a:cubicBezTo>
                <a:cubicBezTo>
                  <a:pt x="7343421" y="8579273"/>
                  <a:pt x="7341353" y="8578936"/>
                  <a:pt x="7338319" y="8576740"/>
                </a:cubicBezTo>
                <a:cubicBezTo>
                  <a:pt x="7332245" y="8572353"/>
                  <a:pt x="7331405" y="8567122"/>
                  <a:pt x="7335794" y="8561052"/>
                </a:cubicBezTo>
                <a:close/>
                <a:moveTo>
                  <a:pt x="7405137" y="8541843"/>
                </a:moveTo>
                <a:cubicBezTo>
                  <a:pt x="7411211" y="8546233"/>
                  <a:pt x="7413147" y="8549946"/>
                  <a:pt x="7410951" y="8552981"/>
                </a:cubicBezTo>
                <a:cubicBezTo>
                  <a:pt x="7408760" y="8556015"/>
                  <a:pt x="7406141" y="8556437"/>
                  <a:pt x="7403105" y="8554242"/>
                </a:cubicBezTo>
                <a:cubicBezTo>
                  <a:pt x="7400072" y="8552048"/>
                  <a:pt x="7400749" y="8547915"/>
                  <a:pt x="7405137" y="8541843"/>
                </a:cubicBezTo>
                <a:close/>
                <a:moveTo>
                  <a:pt x="7492694" y="8535802"/>
                </a:moveTo>
                <a:cubicBezTo>
                  <a:pt x="7498768" y="8540189"/>
                  <a:pt x="7505937" y="8543058"/>
                  <a:pt x="7514203" y="8544415"/>
                </a:cubicBezTo>
                <a:cubicBezTo>
                  <a:pt x="7522469" y="8545766"/>
                  <a:pt x="7524405" y="8549478"/>
                  <a:pt x="7520017" y="8555549"/>
                </a:cubicBezTo>
                <a:cubicBezTo>
                  <a:pt x="7515632" y="8561621"/>
                  <a:pt x="7511918" y="8563558"/>
                  <a:pt x="7508883" y="8561366"/>
                </a:cubicBezTo>
                <a:cubicBezTo>
                  <a:pt x="7505847" y="8559173"/>
                  <a:pt x="7501293" y="8555881"/>
                  <a:pt x="7495221" y="8551493"/>
                </a:cubicBezTo>
                <a:close/>
                <a:moveTo>
                  <a:pt x="8011469" y="8508658"/>
                </a:moveTo>
                <a:cubicBezTo>
                  <a:pt x="8007079" y="8514730"/>
                  <a:pt x="8002690" y="8520802"/>
                  <a:pt x="7998302" y="8526873"/>
                </a:cubicBezTo>
                <a:lnTo>
                  <a:pt x="7989194" y="8520292"/>
                </a:lnTo>
                <a:cubicBezTo>
                  <a:pt x="7993583" y="8514220"/>
                  <a:pt x="8001007" y="8510343"/>
                  <a:pt x="8011469" y="8508658"/>
                </a:cubicBezTo>
                <a:close/>
                <a:moveTo>
                  <a:pt x="8220491" y="8507216"/>
                </a:moveTo>
                <a:cubicBezTo>
                  <a:pt x="8226565" y="8511606"/>
                  <a:pt x="8229600" y="8513798"/>
                  <a:pt x="8229600" y="8513798"/>
                </a:cubicBezTo>
                <a:cubicBezTo>
                  <a:pt x="8225210" y="8519872"/>
                  <a:pt x="8221497" y="8521808"/>
                  <a:pt x="8218463" y="8519614"/>
                </a:cubicBezTo>
                <a:cubicBezTo>
                  <a:pt x="8215428" y="8517419"/>
                  <a:pt x="8213907" y="8516323"/>
                  <a:pt x="8213907" y="8516323"/>
                </a:cubicBezTo>
                <a:cubicBezTo>
                  <a:pt x="8213907" y="8516323"/>
                  <a:pt x="8216103" y="8513286"/>
                  <a:pt x="8220491" y="8507216"/>
                </a:cubicBezTo>
                <a:close/>
                <a:moveTo>
                  <a:pt x="8015527" y="8483860"/>
                </a:moveTo>
                <a:cubicBezTo>
                  <a:pt x="8021596" y="8488250"/>
                  <a:pt x="8022438" y="8493479"/>
                  <a:pt x="8018050" y="8499550"/>
                </a:cubicBezTo>
                <a:lnTo>
                  <a:pt x="8008942" y="8492969"/>
                </a:lnTo>
                <a:close/>
                <a:moveTo>
                  <a:pt x="7447924" y="8482644"/>
                </a:moveTo>
                <a:cubicBezTo>
                  <a:pt x="7445731" y="8485678"/>
                  <a:pt x="7447249" y="8486778"/>
                  <a:pt x="7452478" y="8485935"/>
                </a:cubicBezTo>
                <a:cubicBezTo>
                  <a:pt x="7457708" y="8485094"/>
                  <a:pt x="7460325" y="8484674"/>
                  <a:pt x="7460325" y="8484674"/>
                </a:cubicBezTo>
                <a:cubicBezTo>
                  <a:pt x="7454251" y="8480284"/>
                  <a:pt x="7450118" y="8479609"/>
                  <a:pt x="7447924" y="8482644"/>
                </a:cubicBezTo>
                <a:close/>
                <a:moveTo>
                  <a:pt x="8165844" y="8467720"/>
                </a:moveTo>
                <a:lnTo>
                  <a:pt x="8159263" y="8476826"/>
                </a:lnTo>
                <a:cubicBezTo>
                  <a:pt x="8148803" y="8478511"/>
                  <a:pt x="8143573" y="8479352"/>
                  <a:pt x="8143573" y="8479352"/>
                </a:cubicBezTo>
                <a:lnTo>
                  <a:pt x="8150156" y="8470245"/>
                </a:lnTo>
                <a:cubicBezTo>
                  <a:pt x="8150156" y="8470245"/>
                  <a:pt x="8155384" y="8469404"/>
                  <a:pt x="8165844" y="8467720"/>
                </a:cubicBezTo>
                <a:close/>
                <a:moveTo>
                  <a:pt x="7585845" y="8464475"/>
                </a:moveTo>
                <a:lnTo>
                  <a:pt x="7594951" y="8471057"/>
                </a:lnTo>
                <a:cubicBezTo>
                  <a:pt x="7597989" y="8473251"/>
                  <a:pt x="7598959" y="8475106"/>
                  <a:pt x="7597862" y="8476623"/>
                </a:cubicBezTo>
                <a:cubicBezTo>
                  <a:pt x="7596764" y="8478141"/>
                  <a:pt x="7593602" y="8479322"/>
                  <a:pt x="7588370" y="8480165"/>
                </a:cubicBezTo>
                <a:lnTo>
                  <a:pt x="7570156" y="8466999"/>
                </a:lnTo>
                <a:cubicBezTo>
                  <a:pt x="7580618" y="8465314"/>
                  <a:pt x="7585845" y="8464475"/>
                  <a:pt x="7585845" y="8464475"/>
                </a:cubicBezTo>
                <a:close/>
                <a:moveTo>
                  <a:pt x="7470964" y="8450767"/>
                </a:moveTo>
                <a:cubicBezTo>
                  <a:pt x="7466574" y="8456838"/>
                  <a:pt x="7462187" y="8462910"/>
                  <a:pt x="7457798" y="8468984"/>
                </a:cubicBezTo>
                <a:cubicBezTo>
                  <a:pt x="7463870" y="8473374"/>
                  <a:pt x="7466906" y="8475568"/>
                  <a:pt x="7466906" y="8475568"/>
                </a:cubicBezTo>
                <a:cubicBezTo>
                  <a:pt x="7472137" y="8474724"/>
                  <a:pt x="7475301" y="8473544"/>
                  <a:pt x="7476397" y="8472027"/>
                </a:cubicBezTo>
                <a:cubicBezTo>
                  <a:pt x="7477495" y="8470509"/>
                  <a:pt x="7476524" y="8468652"/>
                  <a:pt x="7473490" y="8466457"/>
                </a:cubicBezTo>
                <a:close/>
                <a:moveTo>
                  <a:pt x="8213301" y="8450023"/>
                </a:moveTo>
                <a:lnTo>
                  <a:pt x="8216208" y="8455589"/>
                </a:lnTo>
                <a:cubicBezTo>
                  <a:pt x="8220086" y="8463017"/>
                  <a:pt x="8222024" y="8466729"/>
                  <a:pt x="8222024" y="8466729"/>
                </a:cubicBezTo>
                <a:cubicBezTo>
                  <a:pt x="8222024" y="8466729"/>
                  <a:pt x="8219408" y="8467147"/>
                  <a:pt x="8214180" y="8467990"/>
                </a:cubicBezTo>
                <a:cubicBezTo>
                  <a:pt x="8208952" y="8468830"/>
                  <a:pt x="8204816" y="8468155"/>
                  <a:pt x="8201781" y="8465962"/>
                </a:cubicBezTo>
                <a:cubicBezTo>
                  <a:pt x="8198744" y="8463768"/>
                  <a:pt x="8199420" y="8459633"/>
                  <a:pt x="8203809" y="8453562"/>
                </a:cubicBezTo>
                <a:close/>
                <a:moveTo>
                  <a:pt x="8210391" y="8444453"/>
                </a:moveTo>
                <a:cubicBezTo>
                  <a:pt x="8210391" y="8444453"/>
                  <a:pt x="8210876" y="8445384"/>
                  <a:pt x="8211847" y="8447237"/>
                </a:cubicBezTo>
                <a:lnTo>
                  <a:pt x="8213301" y="8450023"/>
                </a:lnTo>
                <a:cubicBezTo>
                  <a:pt x="8214398" y="8448505"/>
                  <a:pt x="8213428" y="8446647"/>
                  <a:pt x="8210391" y="8444453"/>
                </a:cubicBezTo>
                <a:close/>
                <a:moveTo>
                  <a:pt x="7836124" y="8444321"/>
                </a:moveTo>
                <a:cubicBezTo>
                  <a:pt x="7838316" y="8441284"/>
                  <a:pt x="7842451" y="8441960"/>
                  <a:pt x="7848523" y="8446347"/>
                </a:cubicBezTo>
                <a:cubicBezTo>
                  <a:pt x="7844132" y="8452421"/>
                  <a:pt x="7840422" y="8454360"/>
                  <a:pt x="7837388" y="8452165"/>
                </a:cubicBezTo>
                <a:cubicBezTo>
                  <a:pt x="7834352" y="8449973"/>
                  <a:pt x="7833928" y="8447356"/>
                  <a:pt x="7836124" y="8444321"/>
                </a:cubicBezTo>
                <a:close/>
                <a:moveTo>
                  <a:pt x="7185021" y="8424345"/>
                </a:moveTo>
                <a:cubicBezTo>
                  <a:pt x="7191094" y="8428736"/>
                  <a:pt x="7197163" y="8433123"/>
                  <a:pt x="7203237" y="8437513"/>
                </a:cubicBezTo>
                <a:cubicBezTo>
                  <a:pt x="7209310" y="8441901"/>
                  <a:pt x="7210150" y="8447131"/>
                  <a:pt x="7205762" y="8453205"/>
                </a:cubicBezTo>
                <a:cubicBezTo>
                  <a:pt x="7199689" y="8448815"/>
                  <a:pt x="7196654" y="8446619"/>
                  <a:pt x="7196654" y="8446619"/>
                </a:cubicBezTo>
                <a:cubicBezTo>
                  <a:pt x="7190582" y="8442231"/>
                  <a:pt x="7187546" y="8440036"/>
                  <a:pt x="7187546" y="8440036"/>
                </a:cubicBezTo>
                <a:lnTo>
                  <a:pt x="7169330" y="8426873"/>
                </a:lnTo>
                <a:cubicBezTo>
                  <a:pt x="7135248" y="8448454"/>
                  <a:pt x="7137258" y="8477638"/>
                  <a:pt x="7175373" y="8514431"/>
                </a:cubicBezTo>
                <a:cubicBezTo>
                  <a:pt x="7187515" y="8523208"/>
                  <a:pt x="7196624" y="8529791"/>
                  <a:pt x="7202694" y="8534179"/>
                </a:cubicBezTo>
                <a:lnTo>
                  <a:pt x="7191063" y="8511908"/>
                </a:lnTo>
                <a:lnTo>
                  <a:pt x="7201704" y="8478002"/>
                </a:lnTo>
                <a:cubicBezTo>
                  <a:pt x="7195632" y="8473612"/>
                  <a:pt x="7192596" y="8471418"/>
                  <a:pt x="7192596" y="8471418"/>
                </a:cubicBezTo>
                <a:cubicBezTo>
                  <a:pt x="7192596" y="8471418"/>
                  <a:pt x="7194789" y="8468383"/>
                  <a:pt x="7199180" y="8462311"/>
                </a:cubicBezTo>
                <a:lnTo>
                  <a:pt x="7219919" y="8491166"/>
                </a:lnTo>
                <a:cubicBezTo>
                  <a:pt x="7219919" y="8491166"/>
                  <a:pt x="7222954" y="8493360"/>
                  <a:pt x="7229027" y="8497747"/>
                </a:cubicBezTo>
                <a:cubicBezTo>
                  <a:pt x="7245558" y="8500453"/>
                  <a:pt x="7259054" y="8500964"/>
                  <a:pt x="7269514" y="8499281"/>
                </a:cubicBezTo>
                <a:cubicBezTo>
                  <a:pt x="7279977" y="8497596"/>
                  <a:pt x="7285205" y="8496757"/>
                  <a:pt x="7285205" y="8496757"/>
                </a:cubicBezTo>
                <a:lnTo>
                  <a:pt x="7273572" y="8474484"/>
                </a:lnTo>
                <a:lnTo>
                  <a:pt x="7255357" y="8461318"/>
                </a:lnTo>
                <a:cubicBezTo>
                  <a:pt x="7259745" y="8455246"/>
                  <a:pt x="7257808" y="8451534"/>
                  <a:pt x="7249542" y="8450181"/>
                </a:cubicBezTo>
                <a:cubicBezTo>
                  <a:pt x="7241277" y="8448830"/>
                  <a:pt x="7228036" y="8441569"/>
                  <a:pt x="7209819" y="8428405"/>
                </a:cubicBezTo>
                <a:close/>
                <a:moveTo>
                  <a:pt x="7731499" y="8406830"/>
                </a:moveTo>
                <a:cubicBezTo>
                  <a:pt x="7732596" y="8405312"/>
                  <a:pt x="7734662" y="8405650"/>
                  <a:pt x="7737698" y="8407845"/>
                </a:cubicBezTo>
                <a:lnTo>
                  <a:pt x="7740222" y="8423537"/>
                </a:lnTo>
                <a:lnTo>
                  <a:pt x="7731114" y="8416951"/>
                </a:lnTo>
                <a:cubicBezTo>
                  <a:pt x="7730274" y="8411721"/>
                  <a:pt x="7730402" y="8408347"/>
                  <a:pt x="7731499" y="8406830"/>
                </a:cubicBezTo>
                <a:close/>
                <a:moveTo>
                  <a:pt x="7380261" y="8406007"/>
                </a:moveTo>
                <a:cubicBezTo>
                  <a:pt x="7372753" y="8405203"/>
                  <a:pt x="7364528" y="8406192"/>
                  <a:pt x="7355587" y="8408973"/>
                </a:cubicBezTo>
                <a:lnTo>
                  <a:pt x="7334815" y="8419820"/>
                </a:lnTo>
                <a:lnTo>
                  <a:pt x="7338708" y="8422323"/>
                </a:lnTo>
                <a:lnTo>
                  <a:pt x="7323816" y="8425563"/>
                </a:lnTo>
                <a:lnTo>
                  <a:pt x="7322176" y="8426419"/>
                </a:lnTo>
                <a:cubicBezTo>
                  <a:pt x="7317789" y="8432495"/>
                  <a:pt x="7318631" y="8437723"/>
                  <a:pt x="7324700" y="8442111"/>
                </a:cubicBezTo>
                <a:cubicBezTo>
                  <a:pt x="7330773" y="8446500"/>
                  <a:pt x="7337941" y="8449369"/>
                  <a:pt x="7346209" y="8450723"/>
                </a:cubicBezTo>
                <a:cubicBezTo>
                  <a:pt x="7354474" y="8452077"/>
                  <a:pt x="7361641" y="8454944"/>
                  <a:pt x="7367716" y="8459333"/>
                </a:cubicBezTo>
                <a:cubicBezTo>
                  <a:pt x="7367716" y="8459333"/>
                  <a:pt x="7375140" y="8455456"/>
                  <a:pt x="7389988" y="8447702"/>
                </a:cubicBezTo>
                <a:lnTo>
                  <a:pt x="7403153" y="8429487"/>
                </a:lnTo>
                <a:lnTo>
                  <a:pt x="7400630" y="8413795"/>
                </a:lnTo>
                <a:cubicBezTo>
                  <a:pt x="7394558" y="8409407"/>
                  <a:pt x="7387768" y="8406811"/>
                  <a:pt x="7380261" y="8406007"/>
                </a:cubicBezTo>
                <a:close/>
                <a:moveTo>
                  <a:pt x="7251841" y="8389449"/>
                </a:moveTo>
                <a:cubicBezTo>
                  <a:pt x="7247453" y="8395522"/>
                  <a:pt x="7248294" y="8400752"/>
                  <a:pt x="7254366" y="8405139"/>
                </a:cubicBezTo>
                <a:lnTo>
                  <a:pt x="7260946" y="8396031"/>
                </a:lnTo>
                <a:cubicBezTo>
                  <a:pt x="7260946" y="8396031"/>
                  <a:pt x="7257911" y="8393837"/>
                  <a:pt x="7251841" y="8389449"/>
                </a:cubicBezTo>
                <a:close/>
                <a:moveTo>
                  <a:pt x="7815159" y="8339041"/>
                </a:moveTo>
                <a:cubicBezTo>
                  <a:pt x="7821229" y="8343429"/>
                  <a:pt x="7824266" y="8345625"/>
                  <a:pt x="7824266" y="8345625"/>
                </a:cubicBezTo>
                <a:lnTo>
                  <a:pt x="7811853" y="8339100"/>
                </a:lnTo>
                <a:close/>
                <a:moveTo>
                  <a:pt x="7632464" y="8304054"/>
                </a:moveTo>
                <a:cubicBezTo>
                  <a:pt x="7626393" y="8299666"/>
                  <a:pt x="7621167" y="8300507"/>
                  <a:pt x="7616775" y="8306582"/>
                </a:cubicBezTo>
                <a:lnTo>
                  <a:pt x="7610194" y="8315687"/>
                </a:lnTo>
                <a:cubicBezTo>
                  <a:pt x="7610194" y="8315687"/>
                  <a:pt x="7615422" y="8314847"/>
                  <a:pt x="7625883" y="8313162"/>
                </a:cubicBezTo>
                <a:close/>
                <a:moveTo>
                  <a:pt x="7764569" y="8274746"/>
                </a:moveTo>
                <a:cubicBezTo>
                  <a:pt x="7764569" y="8274746"/>
                  <a:pt x="7762377" y="8277783"/>
                  <a:pt x="7757988" y="8283855"/>
                </a:cubicBezTo>
                <a:lnTo>
                  <a:pt x="7748879" y="8277272"/>
                </a:lnTo>
                <a:close/>
                <a:moveTo>
                  <a:pt x="8072291" y="8261449"/>
                </a:moveTo>
                <a:cubicBezTo>
                  <a:pt x="8075326" y="8263642"/>
                  <a:pt x="8075747" y="8266256"/>
                  <a:pt x="8073553" y="8269290"/>
                </a:cubicBezTo>
                <a:cubicBezTo>
                  <a:pt x="8071357" y="8272328"/>
                  <a:pt x="8067226" y="8271652"/>
                  <a:pt x="8061153" y="8267265"/>
                </a:cubicBezTo>
                <a:cubicBezTo>
                  <a:pt x="8065540" y="8261191"/>
                  <a:pt x="8069254" y="8259252"/>
                  <a:pt x="8072291" y="8261449"/>
                </a:cubicBezTo>
                <a:close/>
                <a:moveTo>
                  <a:pt x="7737022" y="8178576"/>
                </a:moveTo>
                <a:cubicBezTo>
                  <a:pt x="7739216" y="8175543"/>
                  <a:pt x="7743349" y="8176218"/>
                  <a:pt x="7749423" y="8180605"/>
                </a:cubicBezTo>
                <a:cubicBezTo>
                  <a:pt x="7755494" y="8184994"/>
                  <a:pt x="7757431" y="8188706"/>
                  <a:pt x="7755238" y="8191742"/>
                </a:cubicBezTo>
                <a:cubicBezTo>
                  <a:pt x="7753043" y="8194777"/>
                  <a:pt x="7748911" y="8194102"/>
                  <a:pt x="7742837" y="8189714"/>
                </a:cubicBezTo>
                <a:cubicBezTo>
                  <a:pt x="7736767" y="8185325"/>
                  <a:pt x="7734828" y="8181612"/>
                  <a:pt x="7737022" y="8178576"/>
                </a:cubicBezTo>
                <a:close/>
                <a:moveTo>
                  <a:pt x="7710463" y="8138585"/>
                </a:moveTo>
                <a:cubicBezTo>
                  <a:pt x="7710463" y="8138585"/>
                  <a:pt x="7713500" y="8140780"/>
                  <a:pt x="7719574" y="8145168"/>
                </a:cubicBezTo>
                <a:lnTo>
                  <a:pt x="7712991" y="8154277"/>
                </a:lnTo>
                <a:close/>
                <a:moveTo>
                  <a:pt x="8016428" y="8089349"/>
                </a:moveTo>
                <a:cubicBezTo>
                  <a:pt x="8017269" y="8094577"/>
                  <a:pt x="8016591" y="8098714"/>
                  <a:pt x="8014398" y="8101747"/>
                </a:cubicBezTo>
                <a:cubicBezTo>
                  <a:pt x="8012201" y="8104784"/>
                  <a:pt x="8009587" y="8105204"/>
                  <a:pt x="8006552" y="8103013"/>
                </a:cubicBezTo>
                <a:cubicBezTo>
                  <a:pt x="8003516" y="8100819"/>
                  <a:pt x="8004193" y="8096684"/>
                  <a:pt x="8008583" y="8090612"/>
                </a:cubicBezTo>
                <a:cubicBezTo>
                  <a:pt x="8012973" y="8084539"/>
                  <a:pt x="8015585" y="8084118"/>
                  <a:pt x="8016428" y="8089349"/>
                </a:cubicBezTo>
                <a:close/>
                <a:moveTo>
                  <a:pt x="7755531" y="8081031"/>
                </a:moveTo>
                <a:cubicBezTo>
                  <a:pt x="7754013" y="8079933"/>
                  <a:pt x="7752157" y="8080902"/>
                  <a:pt x="7749964" y="8083938"/>
                </a:cubicBezTo>
                <a:lnTo>
                  <a:pt x="7752485" y="8099630"/>
                </a:lnTo>
                <a:cubicBezTo>
                  <a:pt x="7752485" y="8099630"/>
                  <a:pt x="7754680" y="8096595"/>
                  <a:pt x="7759070" y="8090521"/>
                </a:cubicBezTo>
                <a:cubicBezTo>
                  <a:pt x="7758229" y="8085292"/>
                  <a:pt x="7757049" y="8082128"/>
                  <a:pt x="7755531" y="8081031"/>
                </a:cubicBezTo>
                <a:close/>
                <a:moveTo>
                  <a:pt x="7821829" y="8080423"/>
                </a:moveTo>
                <a:lnTo>
                  <a:pt x="7815248" y="8089530"/>
                </a:lnTo>
                <a:lnTo>
                  <a:pt x="7806142" y="8082946"/>
                </a:lnTo>
                <a:cubicBezTo>
                  <a:pt x="7810527" y="8076876"/>
                  <a:pt x="7815760" y="8076034"/>
                  <a:pt x="7821829" y="8080423"/>
                </a:cubicBezTo>
                <a:close/>
                <a:moveTo>
                  <a:pt x="7504506" y="8059053"/>
                </a:moveTo>
                <a:lnTo>
                  <a:pt x="7488819" y="8061577"/>
                </a:lnTo>
                <a:cubicBezTo>
                  <a:pt x="7484429" y="8067650"/>
                  <a:pt x="7479201" y="8068491"/>
                  <a:pt x="7473128" y="8064101"/>
                </a:cubicBezTo>
                <a:lnTo>
                  <a:pt x="7466543" y="8073209"/>
                </a:lnTo>
                <a:cubicBezTo>
                  <a:pt x="7466543" y="8073209"/>
                  <a:pt x="7466966" y="8075826"/>
                  <a:pt x="7467806" y="8081054"/>
                </a:cubicBezTo>
                <a:cubicBezTo>
                  <a:pt x="7468649" y="8086282"/>
                  <a:pt x="7474299" y="8088058"/>
                  <a:pt x="7484760" y="8086373"/>
                </a:cubicBezTo>
                <a:lnTo>
                  <a:pt x="7488902" y="8089369"/>
                </a:lnTo>
                <a:lnTo>
                  <a:pt x="7488478" y="8064419"/>
                </a:lnTo>
                <a:cubicBezTo>
                  <a:pt x="7492527" y="8058115"/>
                  <a:pt x="7497703" y="8056989"/>
                  <a:pt x="7504007" y="8061037"/>
                </a:cubicBezTo>
                <a:lnTo>
                  <a:pt x="7504821" y="8060997"/>
                </a:lnTo>
                <a:close/>
                <a:moveTo>
                  <a:pt x="7868406" y="8044758"/>
                </a:moveTo>
                <a:cubicBezTo>
                  <a:pt x="7871441" y="8046952"/>
                  <a:pt x="7870767" y="8051086"/>
                  <a:pt x="7866379" y="8057156"/>
                </a:cubicBezTo>
                <a:cubicBezTo>
                  <a:pt x="7860305" y="8052766"/>
                  <a:pt x="7858365" y="8049056"/>
                  <a:pt x="7860562" y="8046019"/>
                </a:cubicBezTo>
                <a:cubicBezTo>
                  <a:pt x="7862755" y="8042984"/>
                  <a:pt x="7865372" y="8042564"/>
                  <a:pt x="7868406" y="8044758"/>
                </a:cubicBezTo>
                <a:close/>
                <a:moveTo>
                  <a:pt x="7477185" y="8039305"/>
                </a:moveTo>
                <a:lnTo>
                  <a:pt x="7470856" y="8040323"/>
                </a:lnTo>
                <a:lnTo>
                  <a:pt x="7469570" y="8052271"/>
                </a:lnTo>
                <a:lnTo>
                  <a:pt x="7459520" y="8058242"/>
                </a:lnTo>
                <a:lnTo>
                  <a:pt x="7464018" y="8057519"/>
                </a:lnTo>
                <a:cubicBezTo>
                  <a:pt x="7469251" y="8056676"/>
                  <a:pt x="7472963" y="8054739"/>
                  <a:pt x="7475157" y="8051702"/>
                </a:cubicBezTo>
                <a:cubicBezTo>
                  <a:pt x="7477350" y="8048665"/>
                  <a:pt x="7478028" y="8044535"/>
                  <a:pt x="7477185" y="8039305"/>
                </a:cubicBezTo>
                <a:close/>
                <a:moveTo>
                  <a:pt x="7411900" y="8033712"/>
                </a:moveTo>
                <a:cubicBezTo>
                  <a:pt x="7407511" y="8039784"/>
                  <a:pt x="7403796" y="8041721"/>
                  <a:pt x="7400764" y="8039527"/>
                </a:cubicBezTo>
                <a:lnTo>
                  <a:pt x="7397094" y="8036875"/>
                </a:lnTo>
                <a:lnTo>
                  <a:pt x="7396832" y="8038241"/>
                </a:lnTo>
                <a:lnTo>
                  <a:pt x="7404310" y="8062297"/>
                </a:lnTo>
                <a:lnTo>
                  <a:pt x="7408629" y="8043177"/>
                </a:lnTo>
                <a:lnTo>
                  <a:pt x="7412964" y="8040328"/>
                </a:lnTo>
                <a:close/>
                <a:moveTo>
                  <a:pt x="7820838" y="8024245"/>
                </a:moveTo>
                <a:cubicBezTo>
                  <a:pt x="7820838" y="8024245"/>
                  <a:pt x="7813413" y="8028121"/>
                  <a:pt x="7798565" y="8035877"/>
                </a:cubicBezTo>
                <a:cubicBezTo>
                  <a:pt x="7779328" y="8049704"/>
                  <a:pt x="7765323" y="8062686"/>
                  <a:pt x="7756545" y="8074829"/>
                </a:cubicBezTo>
                <a:cubicBezTo>
                  <a:pt x="7762618" y="8079219"/>
                  <a:pt x="7768269" y="8080992"/>
                  <a:pt x="7773497" y="8080151"/>
                </a:cubicBezTo>
                <a:cubicBezTo>
                  <a:pt x="7778728" y="8079308"/>
                  <a:pt x="7783538" y="8075855"/>
                  <a:pt x="7787927" y="8069783"/>
                </a:cubicBezTo>
                <a:cubicBezTo>
                  <a:pt x="7792315" y="8063710"/>
                  <a:pt x="7799739" y="8059832"/>
                  <a:pt x="7810199" y="8058149"/>
                </a:cubicBezTo>
                <a:cubicBezTo>
                  <a:pt x="7815008" y="8054692"/>
                  <a:pt x="7818837" y="8051394"/>
                  <a:pt x="7821684" y="8048254"/>
                </a:cubicBezTo>
                <a:cubicBezTo>
                  <a:pt x="7830227" y="8038830"/>
                  <a:pt x="7829946" y="8030826"/>
                  <a:pt x="7820838" y="8024245"/>
                </a:cubicBezTo>
                <a:close/>
                <a:moveTo>
                  <a:pt x="7375469" y="8007383"/>
                </a:moveTo>
                <a:cubicBezTo>
                  <a:pt x="7365006" y="8009065"/>
                  <a:pt x="7362814" y="8012099"/>
                  <a:pt x="7368887" y="8016489"/>
                </a:cubicBezTo>
                <a:lnTo>
                  <a:pt x="7383411" y="8014153"/>
                </a:lnTo>
                <a:lnTo>
                  <a:pt x="7383586" y="8013250"/>
                </a:lnTo>
                <a:close/>
                <a:moveTo>
                  <a:pt x="7824592" y="7966295"/>
                </a:moveTo>
                <a:cubicBezTo>
                  <a:pt x="7826659" y="7966633"/>
                  <a:pt x="7828113" y="7969417"/>
                  <a:pt x="7828955" y="7974648"/>
                </a:cubicBezTo>
                <a:cubicBezTo>
                  <a:pt x="7828279" y="7978781"/>
                  <a:pt x="7826844" y="7982364"/>
                  <a:pt x="7824648" y="7985400"/>
                </a:cubicBezTo>
                <a:cubicBezTo>
                  <a:pt x="7818066" y="7994509"/>
                  <a:pt x="7804653" y="7998681"/>
                  <a:pt x="7784408" y="7997914"/>
                </a:cubicBezTo>
                <a:lnTo>
                  <a:pt x="7797575" y="7979699"/>
                </a:lnTo>
                <a:cubicBezTo>
                  <a:pt x="7803647" y="7984086"/>
                  <a:pt x="7809971" y="7981727"/>
                  <a:pt x="7816554" y="7972618"/>
                </a:cubicBezTo>
                <a:cubicBezTo>
                  <a:pt x="7819846" y="7968064"/>
                  <a:pt x="7822525" y="7965957"/>
                  <a:pt x="7824592" y="7966295"/>
                </a:cubicBezTo>
                <a:close/>
                <a:moveTo>
                  <a:pt x="7810739" y="7961482"/>
                </a:moveTo>
                <a:cubicBezTo>
                  <a:pt x="7810739" y="7961482"/>
                  <a:pt x="7812256" y="7962582"/>
                  <a:pt x="7815295" y="7964775"/>
                </a:cubicBezTo>
                <a:cubicBezTo>
                  <a:pt x="7816812" y="7965871"/>
                  <a:pt x="7816643" y="7966904"/>
                  <a:pt x="7814786" y="7967876"/>
                </a:cubicBezTo>
                <a:cubicBezTo>
                  <a:pt x="7812928" y="7968843"/>
                  <a:pt x="7809388" y="7969749"/>
                  <a:pt x="7804157" y="7970589"/>
                </a:cubicBezTo>
                <a:lnTo>
                  <a:pt x="7779360" y="7966531"/>
                </a:lnTo>
                <a:cubicBezTo>
                  <a:pt x="7789822" y="7964849"/>
                  <a:pt x="7800279" y="7963166"/>
                  <a:pt x="7810739" y="7961482"/>
                </a:cubicBezTo>
                <a:close/>
                <a:moveTo>
                  <a:pt x="7909436" y="7949623"/>
                </a:moveTo>
                <a:cubicBezTo>
                  <a:pt x="7912471" y="7951819"/>
                  <a:pt x="7911796" y="7955951"/>
                  <a:pt x="7907406" y="7962023"/>
                </a:cubicBezTo>
                <a:lnTo>
                  <a:pt x="7891716" y="7964548"/>
                </a:lnTo>
                <a:cubicBezTo>
                  <a:pt x="7885644" y="7960161"/>
                  <a:pt x="7886320" y="7956029"/>
                  <a:pt x="7893747" y="7952148"/>
                </a:cubicBezTo>
                <a:cubicBezTo>
                  <a:pt x="7901169" y="7948270"/>
                  <a:pt x="7906400" y="7947429"/>
                  <a:pt x="7909436" y="7949623"/>
                </a:cubicBezTo>
                <a:close/>
                <a:moveTo>
                  <a:pt x="7644999" y="7931816"/>
                </a:moveTo>
                <a:cubicBezTo>
                  <a:pt x="7633698" y="7928269"/>
                  <a:pt x="7625852" y="7929530"/>
                  <a:pt x="7621463" y="7935602"/>
                </a:cubicBezTo>
                <a:cubicBezTo>
                  <a:pt x="7621463" y="7935602"/>
                  <a:pt x="7624499" y="7937798"/>
                  <a:pt x="7630570" y="7942186"/>
                </a:cubicBezTo>
                <a:cubicBezTo>
                  <a:pt x="7636645" y="7946575"/>
                  <a:pt x="7639679" y="7948769"/>
                  <a:pt x="7639679" y="7948769"/>
                </a:cubicBezTo>
                <a:lnTo>
                  <a:pt x="7648787" y="7955351"/>
                </a:lnTo>
                <a:cubicBezTo>
                  <a:pt x="7657562" y="7943207"/>
                  <a:pt x="7656301" y="7935363"/>
                  <a:pt x="7644999" y="7931816"/>
                </a:cubicBezTo>
                <a:close/>
                <a:moveTo>
                  <a:pt x="7996497" y="7915493"/>
                </a:moveTo>
                <a:lnTo>
                  <a:pt x="8020717" y="7919457"/>
                </a:lnTo>
                <a:lnTo>
                  <a:pt x="8026337" y="7943163"/>
                </a:lnTo>
                <a:lnTo>
                  <a:pt x="8026439" y="7943465"/>
                </a:lnTo>
                <a:lnTo>
                  <a:pt x="8010656" y="7953458"/>
                </a:lnTo>
                <a:cubicBezTo>
                  <a:pt x="7989737" y="7956824"/>
                  <a:pt x="7982823" y="7947206"/>
                  <a:pt x="7989915" y="7924602"/>
                </a:cubicBezTo>
                <a:cubicBezTo>
                  <a:pt x="7989915" y="7924602"/>
                  <a:pt x="7992109" y="7921565"/>
                  <a:pt x="7996497" y="7915493"/>
                </a:cubicBezTo>
                <a:close/>
                <a:moveTo>
                  <a:pt x="7948930" y="7894980"/>
                </a:moveTo>
                <a:cubicBezTo>
                  <a:pt x="7951967" y="7897172"/>
                  <a:pt x="7953229" y="7905017"/>
                  <a:pt x="7952717" y="7918513"/>
                </a:cubicBezTo>
                <a:cubicBezTo>
                  <a:pt x="7952465" y="7925262"/>
                  <a:pt x="7951512" y="7929774"/>
                  <a:pt x="7949868" y="7932050"/>
                </a:cubicBezTo>
                <a:cubicBezTo>
                  <a:pt x="7948222" y="7934329"/>
                  <a:pt x="7945881" y="7934371"/>
                  <a:pt x="7942846" y="7932175"/>
                </a:cubicBezTo>
                <a:lnTo>
                  <a:pt x="7927156" y="7934700"/>
                </a:lnTo>
                <a:cubicBezTo>
                  <a:pt x="7935931" y="7922559"/>
                  <a:pt x="7937287" y="7914291"/>
                  <a:pt x="7931213" y="7909901"/>
                </a:cubicBezTo>
                <a:cubicBezTo>
                  <a:pt x="7925138" y="7905513"/>
                  <a:pt x="7925818" y="7901381"/>
                  <a:pt x="7933241" y="7897503"/>
                </a:cubicBezTo>
                <a:cubicBezTo>
                  <a:pt x="7940665" y="7893627"/>
                  <a:pt x="7945896" y="7892785"/>
                  <a:pt x="7948930" y="7894980"/>
                </a:cubicBezTo>
                <a:close/>
                <a:moveTo>
                  <a:pt x="7639226" y="7795923"/>
                </a:moveTo>
                <a:cubicBezTo>
                  <a:pt x="7633155" y="7791535"/>
                  <a:pt x="7628476" y="7791618"/>
                  <a:pt x="7625184" y="7796171"/>
                </a:cubicBezTo>
                <a:lnTo>
                  <a:pt x="7621126" y="7815431"/>
                </a:lnTo>
                <a:lnTo>
                  <a:pt x="7621407" y="7815902"/>
                </a:lnTo>
                <a:lnTo>
                  <a:pt x="7620842" y="7816781"/>
                </a:lnTo>
                <a:lnTo>
                  <a:pt x="7619478" y="7823246"/>
                </a:lnTo>
                <a:cubicBezTo>
                  <a:pt x="7621162" y="7833708"/>
                  <a:pt x="7622005" y="7838936"/>
                  <a:pt x="7622005" y="7838936"/>
                </a:cubicBezTo>
                <a:cubicBezTo>
                  <a:pt x="7622005" y="7838936"/>
                  <a:pt x="7627231" y="7838095"/>
                  <a:pt x="7637695" y="7836411"/>
                </a:cubicBezTo>
                <a:cubicBezTo>
                  <a:pt x="7637695" y="7836411"/>
                  <a:pt x="7637274" y="7833797"/>
                  <a:pt x="7636431" y="7828567"/>
                </a:cubicBezTo>
                <a:cubicBezTo>
                  <a:pt x="7635590" y="7823339"/>
                  <a:pt x="7637364" y="7817687"/>
                  <a:pt x="7641751" y="7811615"/>
                </a:cubicBezTo>
                <a:cubicBezTo>
                  <a:pt x="7640070" y="7801154"/>
                  <a:pt x="7639226" y="7795923"/>
                  <a:pt x="7639226" y="7795923"/>
                </a:cubicBezTo>
                <a:close/>
                <a:moveTo>
                  <a:pt x="7721736" y="7758501"/>
                </a:moveTo>
                <a:lnTo>
                  <a:pt x="7708574" y="7776714"/>
                </a:lnTo>
                <a:cubicBezTo>
                  <a:pt x="7699794" y="7788860"/>
                  <a:pt x="7688825" y="7804038"/>
                  <a:pt x="7675659" y="7822254"/>
                </a:cubicBezTo>
                <a:cubicBezTo>
                  <a:pt x="7671269" y="7828327"/>
                  <a:pt x="7666881" y="7834398"/>
                  <a:pt x="7662493" y="7840470"/>
                </a:cubicBezTo>
                <a:cubicBezTo>
                  <a:pt x="7658106" y="7846541"/>
                  <a:pt x="7655910" y="7849578"/>
                  <a:pt x="7655910" y="7849578"/>
                </a:cubicBezTo>
                <a:cubicBezTo>
                  <a:pt x="7655910" y="7849578"/>
                  <a:pt x="7653717" y="7852612"/>
                  <a:pt x="7649327" y="7858685"/>
                </a:cubicBezTo>
                <a:lnTo>
                  <a:pt x="7674125" y="7862741"/>
                </a:lnTo>
                <a:cubicBezTo>
                  <a:pt x="7682902" y="7850599"/>
                  <a:pt x="7691679" y="7838454"/>
                  <a:pt x="7700456" y="7826313"/>
                </a:cubicBezTo>
                <a:cubicBezTo>
                  <a:pt x="7709232" y="7814170"/>
                  <a:pt x="7718850" y="7807256"/>
                  <a:pt x="7729311" y="7805573"/>
                </a:cubicBezTo>
                <a:cubicBezTo>
                  <a:pt x="7729311" y="7805573"/>
                  <a:pt x="7731505" y="7802537"/>
                  <a:pt x="7735895" y="7796462"/>
                </a:cubicBezTo>
                <a:lnTo>
                  <a:pt x="7720205" y="7798989"/>
                </a:lnTo>
                <a:lnTo>
                  <a:pt x="7717682" y="7783297"/>
                </a:lnTo>
                <a:close/>
                <a:moveTo>
                  <a:pt x="7975307" y="7733793"/>
                </a:moveTo>
                <a:lnTo>
                  <a:pt x="7977831" y="7749484"/>
                </a:lnTo>
                <a:cubicBezTo>
                  <a:pt x="7973444" y="7755556"/>
                  <a:pt x="7968214" y="7756395"/>
                  <a:pt x="7962142" y="7752009"/>
                </a:cubicBezTo>
                <a:cubicBezTo>
                  <a:pt x="7962142" y="7752009"/>
                  <a:pt x="7964335" y="7748973"/>
                  <a:pt x="7968725" y="7742901"/>
                </a:cubicBezTo>
                <a:cubicBezTo>
                  <a:pt x="7973115" y="7736827"/>
                  <a:pt x="7975307" y="7733793"/>
                  <a:pt x="7975307" y="7733793"/>
                </a:cubicBezTo>
                <a:close/>
                <a:moveTo>
                  <a:pt x="7945457" y="7698352"/>
                </a:moveTo>
                <a:cubicBezTo>
                  <a:pt x="7945457" y="7698352"/>
                  <a:pt x="7948495" y="7700548"/>
                  <a:pt x="7954567" y="7704936"/>
                </a:cubicBezTo>
                <a:cubicBezTo>
                  <a:pt x="7950177" y="7711009"/>
                  <a:pt x="7947562" y="7711430"/>
                  <a:pt x="7946721" y="7706200"/>
                </a:cubicBezTo>
                <a:cubicBezTo>
                  <a:pt x="7945881" y="7700971"/>
                  <a:pt x="7945457" y="7698352"/>
                  <a:pt x="7945457" y="7698352"/>
                </a:cubicBezTo>
                <a:close/>
                <a:moveTo>
                  <a:pt x="7650904" y="7693440"/>
                </a:moveTo>
                <a:cubicBezTo>
                  <a:pt x="7647870" y="7691244"/>
                  <a:pt x="7645253" y="7691667"/>
                  <a:pt x="7643060" y="7694702"/>
                </a:cubicBezTo>
                <a:cubicBezTo>
                  <a:pt x="7640865" y="7697738"/>
                  <a:pt x="7642805" y="7701450"/>
                  <a:pt x="7648877" y="7705840"/>
                </a:cubicBezTo>
                <a:cubicBezTo>
                  <a:pt x="7653266" y="7699767"/>
                  <a:pt x="7653941" y="7695634"/>
                  <a:pt x="7650904" y="7693440"/>
                </a:cubicBezTo>
                <a:close/>
                <a:moveTo>
                  <a:pt x="7656226" y="7676487"/>
                </a:moveTo>
                <a:cubicBezTo>
                  <a:pt x="7654030" y="7679521"/>
                  <a:pt x="7654453" y="7682138"/>
                  <a:pt x="7657488" y="7684334"/>
                </a:cubicBezTo>
                <a:cubicBezTo>
                  <a:pt x="7660522" y="7686528"/>
                  <a:pt x="7664235" y="7684589"/>
                  <a:pt x="7668625" y="7678517"/>
                </a:cubicBezTo>
                <a:cubicBezTo>
                  <a:pt x="7662553" y="7674127"/>
                  <a:pt x="7658418" y="7673452"/>
                  <a:pt x="7656226" y="7676487"/>
                </a:cubicBezTo>
                <a:close/>
                <a:moveTo>
                  <a:pt x="7587275" y="7654383"/>
                </a:moveTo>
                <a:cubicBezTo>
                  <a:pt x="7586516" y="7653835"/>
                  <a:pt x="7584281" y="7654529"/>
                  <a:pt x="7580570" y="7656469"/>
                </a:cubicBezTo>
                <a:cubicBezTo>
                  <a:pt x="7573145" y="7660349"/>
                  <a:pt x="7564205" y="7663127"/>
                  <a:pt x="7553741" y="7664809"/>
                </a:cubicBezTo>
                <a:lnTo>
                  <a:pt x="7562850" y="7671394"/>
                </a:lnTo>
                <a:cubicBezTo>
                  <a:pt x="7573312" y="7669708"/>
                  <a:pt x="7580733" y="7665833"/>
                  <a:pt x="7585123" y="7659760"/>
                </a:cubicBezTo>
                <a:cubicBezTo>
                  <a:pt x="7587317" y="7656725"/>
                  <a:pt x="7588034" y="7654932"/>
                  <a:pt x="7587275" y="7654383"/>
                </a:cubicBezTo>
                <a:close/>
                <a:moveTo>
                  <a:pt x="7637201" y="7653006"/>
                </a:moveTo>
                <a:lnTo>
                  <a:pt x="7634711" y="7662783"/>
                </a:lnTo>
                <a:lnTo>
                  <a:pt x="7638012" y="7663323"/>
                </a:lnTo>
                <a:cubicBezTo>
                  <a:pt x="7640205" y="7660287"/>
                  <a:pt x="7642399" y="7657251"/>
                  <a:pt x="7644593" y="7654214"/>
                </a:cubicBezTo>
                <a:close/>
                <a:moveTo>
                  <a:pt x="7468751" y="7637703"/>
                </a:moveTo>
                <a:lnTo>
                  <a:pt x="7453223" y="7641084"/>
                </a:lnTo>
                <a:lnTo>
                  <a:pt x="7445429" y="7653218"/>
                </a:lnTo>
                <a:lnTo>
                  <a:pt x="7445692" y="7656040"/>
                </a:lnTo>
                <a:cubicBezTo>
                  <a:pt x="7448049" y="7662369"/>
                  <a:pt x="7451844" y="7665111"/>
                  <a:pt x="7457075" y="7664269"/>
                </a:cubicBezTo>
                <a:lnTo>
                  <a:pt x="7458038" y="7663198"/>
                </a:lnTo>
                <a:lnTo>
                  <a:pt x="7456604" y="7656612"/>
                </a:lnTo>
                <a:cubicBezTo>
                  <a:pt x="7460652" y="7650309"/>
                  <a:pt x="7463689" y="7645583"/>
                  <a:pt x="7465714" y="7642429"/>
                </a:cubicBezTo>
                <a:cubicBezTo>
                  <a:pt x="7467738" y="7639279"/>
                  <a:pt x="7468751" y="7637703"/>
                  <a:pt x="7468751" y="7637703"/>
                </a:cubicBezTo>
                <a:close/>
                <a:moveTo>
                  <a:pt x="7902401" y="7630837"/>
                </a:moveTo>
                <a:cubicBezTo>
                  <a:pt x="7904806" y="7629108"/>
                  <a:pt x="7907526" y="7629341"/>
                  <a:pt x="7910561" y="7631535"/>
                </a:cubicBezTo>
                <a:lnTo>
                  <a:pt x="7897396" y="7649752"/>
                </a:lnTo>
                <a:cubicBezTo>
                  <a:pt x="7897396" y="7649752"/>
                  <a:pt x="7895201" y="7652786"/>
                  <a:pt x="7890813" y="7658858"/>
                </a:cubicBezTo>
                <a:cubicBezTo>
                  <a:pt x="7890813" y="7658858"/>
                  <a:pt x="7892587" y="7653204"/>
                  <a:pt x="7896133" y="7641905"/>
                </a:cubicBezTo>
                <a:cubicBezTo>
                  <a:pt x="7897907" y="7636255"/>
                  <a:pt x="7899997" y="7632565"/>
                  <a:pt x="7902401" y="7630837"/>
                </a:cubicBezTo>
                <a:close/>
                <a:moveTo>
                  <a:pt x="7450960" y="7615179"/>
                </a:moveTo>
                <a:lnTo>
                  <a:pt x="7446962" y="7620711"/>
                </a:lnTo>
                <a:lnTo>
                  <a:pt x="7449843" y="7625555"/>
                </a:lnTo>
                <a:close/>
                <a:moveTo>
                  <a:pt x="7862996" y="7611022"/>
                </a:moveTo>
                <a:cubicBezTo>
                  <a:pt x="7866030" y="7613215"/>
                  <a:pt x="7865354" y="7617348"/>
                  <a:pt x="7860965" y="7623418"/>
                </a:cubicBezTo>
                <a:cubicBezTo>
                  <a:pt x="7856574" y="7629492"/>
                  <a:pt x="7852865" y="7631431"/>
                  <a:pt x="7849830" y="7629237"/>
                </a:cubicBezTo>
                <a:cubicBezTo>
                  <a:pt x="7846794" y="7627044"/>
                  <a:pt x="7847471" y="7622910"/>
                  <a:pt x="7851859" y="7616839"/>
                </a:cubicBezTo>
                <a:cubicBezTo>
                  <a:pt x="7856248" y="7610764"/>
                  <a:pt x="7859960" y="7608826"/>
                  <a:pt x="7862996" y="7611022"/>
                </a:cubicBezTo>
                <a:close/>
                <a:moveTo>
                  <a:pt x="7963676" y="7598127"/>
                </a:moveTo>
                <a:lnTo>
                  <a:pt x="7964191" y="7609195"/>
                </a:lnTo>
                <a:lnTo>
                  <a:pt x="7959661" y="7611561"/>
                </a:lnTo>
                <a:cubicBezTo>
                  <a:pt x="7956626" y="7609368"/>
                  <a:pt x="7957302" y="7605237"/>
                  <a:pt x="7961691" y="7599164"/>
                </a:cubicBezTo>
                <a:close/>
                <a:moveTo>
                  <a:pt x="7878188" y="7580407"/>
                </a:moveTo>
                <a:cubicBezTo>
                  <a:pt x="7879031" y="7585638"/>
                  <a:pt x="7878354" y="7589770"/>
                  <a:pt x="7876160" y="7592807"/>
                </a:cubicBezTo>
                <a:cubicBezTo>
                  <a:pt x="7873966" y="7595841"/>
                  <a:pt x="7870256" y="7597781"/>
                  <a:pt x="7865023" y="7598622"/>
                </a:cubicBezTo>
                <a:lnTo>
                  <a:pt x="7871604" y="7589513"/>
                </a:lnTo>
                <a:close/>
                <a:moveTo>
                  <a:pt x="7837702" y="7578874"/>
                </a:moveTo>
                <a:cubicBezTo>
                  <a:pt x="7839386" y="7589335"/>
                  <a:pt x="7841068" y="7599793"/>
                  <a:pt x="7842750" y="7610255"/>
                </a:cubicBezTo>
                <a:lnTo>
                  <a:pt x="7833643" y="7603672"/>
                </a:lnTo>
                <a:cubicBezTo>
                  <a:pt x="7829254" y="7609744"/>
                  <a:pt x="7825541" y="7611682"/>
                  <a:pt x="7822505" y="7609486"/>
                </a:cubicBezTo>
                <a:cubicBezTo>
                  <a:pt x="7819472" y="7607293"/>
                  <a:pt x="7820147" y="7603163"/>
                  <a:pt x="7824535" y="7597089"/>
                </a:cubicBezTo>
                <a:close/>
                <a:moveTo>
                  <a:pt x="7450929" y="7562769"/>
                </a:moveTo>
                <a:lnTo>
                  <a:pt x="7447510" y="7572879"/>
                </a:lnTo>
                <a:lnTo>
                  <a:pt x="7457617" y="7567601"/>
                </a:lnTo>
                <a:close/>
                <a:moveTo>
                  <a:pt x="7805329" y="7527746"/>
                </a:moveTo>
                <a:lnTo>
                  <a:pt x="7807854" y="7543435"/>
                </a:lnTo>
                <a:lnTo>
                  <a:pt x="7792164" y="7545961"/>
                </a:lnTo>
                <a:close/>
                <a:moveTo>
                  <a:pt x="7868089" y="7517646"/>
                </a:moveTo>
                <a:cubicBezTo>
                  <a:pt x="7874162" y="7522035"/>
                  <a:pt x="7876100" y="7525748"/>
                  <a:pt x="7873907" y="7528782"/>
                </a:cubicBezTo>
                <a:cubicBezTo>
                  <a:pt x="7871713" y="7531817"/>
                  <a:pt x="7868421" y="7536372"/>
                  <a:pt x="7864034" y="7542443"/>
                </a:cubicBezTo>
                <a:lnTo>
                  <a:pt x="7854923" y="7535860"/>
                </a:lnTo>
                <a:cubicBezTo>
                  <a:pt x="7863700" y="7523719"/>
                  <a:pt x="7868089" y="7517646"/>
                  <a:pt x="7868089" y="7517646"/>
                </a:cubicBezTo>
                <a:close/>
                <a:moveTo>
                  <a:pt x="7771422" y="7517104"/>
                </a:moveTo>
                <a:cubicBezTo>
                  <a:pt x="7774459" y="7519298"/>
                  <a:pt x="7776081" y="7521050"/>
                  <a:pt x="7776293" y="7522358"/>
                </a:cubicBezTo>
                <a:cubicBezTo>
                  <a:pt x="7776501" y="7523666"/>
                  <a:pt x="7775300" y="7524528"/>
                  <a:pt x="7772685" y="7524949"/>
                </a:cubicBezTo>
                <a:cubicBezTo>
                  <a:pt x="7767455" y="7525792"/>
                  <a:pt x="7763321" y="7525115"/>
                  <a:pt x="7760285" y="7522923"/>
                </a:cubicBezTo>
                <a:cubicBezTo>
                  <a:pt x="7757250" y="7520727"/>
                  <a:pt x="7760962" y="7518788"/>
                  <a:pt x="7771422" y="7517104"/>
                </a:cubicBezTo>
                <a:close/>
                <a:moveTo>
                  <a:pt x="7542152" y="7481853"/>
                </a:moveTo>
                <a:lnTo>
                  <a:pt x="7540944" y="7483733"/>
                </a:lnTo>
                <a:lnTo>
                  <a:pt x="7543510" y="7485382"/>
                </a:lnTo>
                <a:close/>
                <a:moveTo>
                  <a:pt x="7526805" y="7474220"/>
                </a:moveTo>
                <a:lnTo>
                  <a:pt x="7511045" y="7474498"/>
                </a:lnTo>
                <a:cubicBezTo>
                  <a:pt x="7498390" y="7479217"/>
                  <a:pt x="7492906" y="7486805"/>
                  <a:pt x="7494588" y="7497267"/>
                </a:cubicBezTo>
                <a:lnTo>
                  <a:pt x="7488005" y="7506373"/>
                </a:lnTo>
                <a:lnTo>
                  <a:pt x="7478943" y="7499825"/>
                </a:lnTo>
                <a:lnTo>
                  <a:pt x="7473602" y="7510597"/>
                </a:lnTo>
                <a:cubicBezTo>
                  <a:pt x="7472143" y="7516336"/>
                  <a:pt x="7472987" y="7520218"/>
                  <a:pt x="7476137" y="7522243"/>
                </a:cubicBezTo>
                <a:lnTo>
                  <a:pt x="7482212" y="7512787"/>
                </a:lnTo>
                <a:cubicBezTo>
                  <a:pt x="7486260" y="7506485"/>
                  <a:pt x="7489413" y="7508510"/>
                  <a:pt x="7491667" y="7518860"/>
                </a:cubicBezTo>
                <a:cubicBezTo>
                  <a:pt x="7491667" y="7518860"/>
                  <a:pt x="7489642" y="7522014"/>
                  <a:pt x="7485594" y="7528317"/>
                </a:cubicBezTo>
                <a:cubicBezTo>
                  <a:pt x="7485594" y="7528317"/>
                  <a:pt x="7481993" y="7530455"/>
                  <a:pt x="7474793" y="7534733"/>
                </a:cubicBezTo>
                <a:lnTo>
                  <a:pt x="7466195" y="7544224"/>
                </a:lnTo>
                <a:lnTo>
                  <a:pt x="7478626" y="7548125"/>
                </a:lnTo>
                <a:cubicBezTo>
                  <a:pt x="7483857" y="7547284"/>
                  <a:pt x="7486474" y="7546861"/>
                  <a:pt x="7486474" y="7546861"/>
                </a:cubicBezTo>
                <a:lnTo>
                  <a:pt x="7493057" y="7537755"/>
                </a:lnTo>
                <a:cubicBezTo>
                  <a:pt x="7488668" y="7543827"/>
                  <a:pt x="7487992" y="7547958"/>
                  <a:pt x="7491026" y="7550153"/>
                </a:cubicBezTo>
                <a:cubicBezTo>
                  <a:pt x="7494064" y="7552349"/>
                  <a:pt x="7495580" y="7553444"/>
                  <a:pt x="7495580" y="7553444"/>
                </a:cubicBezTo>
                <a:lnTo>
                  <a:pt x="7504358" y="7541298"/>
                </a:lnTo>
                <a:lnTo>
                  <a:pt x="7504503" y="7540464"/>
                </a:lnTo>
                <a:cubicBezTo>
                  <a:pt x="7508093" y="7507152"/>
                  <a:pt x="7515062" y="7489369"/>
                  <a:pt x="7525416" y="7487116"/>
                </a:cubicBezTo>
                <a:close/>
                <a:moveTo>
                  <a:pt x="7804336" y="7471566"/>
                </a:moveTo>
                <a:cubicBezTo>
                  <a:pt x="7799947" y="7477639"/>
                  <a:pt x="7797751" y="7480675"/>
                  <a:pt x="7797751" y="7480675"/>
                </a:cubicBezTo>
                <a:cubicBezTo>
                  <a:pt x="7797751" y="7480675"/>
                  <a:pt x="7795559" y="7483709"/>
                  <a:pt x="7791169" y="7489781"/>
                </a:cubicBezTo>
                <a:lnTo>
                  <a:pt x="7788645" y="7474093"/>
                </a:lnTo>
                <a:close/>
                <a:moveTo>
                  <a:pt x="7916693" y="7469584"/>
                </a:moveTo>
                <a:lnTo>
                  <a:pt x="7919217" y="7485274"/>
                </a:lnTo>
                <a:cubicBezTo>
                  <a:pt x="7919217" y="7485274"/>
                  <a:pt x="7921411" y="7482237"/>
                  <a:pt x="7925799" y="7476166"/>
                </a:cubicBezTo>
                <a:cubicBezTo>
                  <a:pt x="7925799" y="7476166"/>
                  <a:pt x="7924282" y="7475068"/>
                  <a:pt x="7921246" y="7472874"/>
                </a:cubicBezTo>
                <a:cubicBezTo>
                  <a:pt x="7918210" y="7470680"/>
                  <a:pt x="7916693" y="7469584"/>
                  <a:pt x="7916693" y="7469584"/>
                </a:cubicBezTo>
                <a:close/>
                <a:moveTo>
                  <a:pt x="7506494" y="7435597"/>
                </a:moveTo>
                <a:lnTo>
                  <a:pt x="7502703" y="7447672"/>
                </a:lnTo>
                <a:cubicBezTo>
                  <a:pt x="7498315" y="7453742"/>
                  <a:pt x="7499156" y="7458972"/>
                  <a:pt x="7505230" y="7463362"/>
                </a:cubicBezTo>
                <a:cubicBezTo>
                  <a:pt x="7511302" y="7467750"/>
                  <a:pt x="7516532" y="7466908"/>
                  <a:pt x="7520918" y="7460837"/>
                </a:cubicBezTo>
                <a:lnTo>
                  <a:pt x="7523360" y="7459082"/>
                </a:lnTo>
                <a:lnTo>
                  <a:pt x="7518652" y="7456059"/>
                </a:lnTo>
                <a:close/>
                <a:moveTo>
                  <a:pt x="7940499" y="7417463"/>
                </a:moveTo>
                <a:cubicBezTo>
                  <a:pt x="7941342" y="7422693"/>
                  <a:pt x="7941213" y="7426066"/>
                  <a:pt x="7940115" y="7427584"/>
                </a:cubicBezTo>
                <a:cubicBezTo>
                  <a:pt x="7939018" y="7429105"/>
                  <a:pt x="7936953" y="7428765"/>
                  <a:pt x="7933916" y="7426571"/>
                </a:cubicBezTo>
                <a:cubicBezTo>
                  <a:pt x="7927844" y="7422181"/>
                  <a:pt x="7930038" y="7419145"/>
                  <a:pt x="7940499" y="7417463"/>
                </a:cubicBezTo>
                <a:close/>
                <a:moveTo>
                  <a:pt x="7740504" y="7413875"/>
                </a:moveTo>
                <a:lnTo>
                  <a:pt x="7740808" y="7414386"/>
                </a:lnTo>
                <a:cubicBezTo>
                  <a:pt x="7741439" y="7418309"/>
                  <a:pt x="7739666" y="7423958"/>
                  <a:pt x="7735489" y="7431338"/>
                </a:cubicBezTo>
                <a:lnTo>
                  <a:pt x="7734591" y="7432712"/>
                </a:lnTo>
                <a:close/>
                <a:moveTo>
                  <a:pt x="7854472" y="7383017"/>
                </a:moveTo>
                <a:lnTo>
                  <a:pt x="7875213" y="7411871"/>
                </a:lnTo>
                <a:cubicBezTo>
                  <a:pt x="7885674" y="7410189"/>
                  <a:pt x="7887611" y="7413901"/>
                  <a:pt x="7881029" y="7423008"/>
                </a:cubicBezTo>
                <a:cubicBezTo>
                  <a:pt x="7874448" y="7432116"/>
                  <a:pt x="7876385" y="7435829"/>
                  <a:pt x="7886847" y="7434144"/>
                </a:cubicBezTo>
                <a:cubicBezTo>
                  <a:pt x="7897306" y="7432460"/>
                  <a:pt x="7903211" y="7427487"/>
                  <a:pt x="7904564" y="7419221"/>
                </a:cubicBezTo>
                <a:cubicBezTo>
                  <a:pt x="7905920" y="7410955"/>
                  <a:pt x="7909628" y="7409016"/>
                  <a:pt x="7915700" y="7413404"/>
                </a:cubicBezTo>
                <a:cubicBezTo>
                  <a:pt x="7921773" y="7417794"/>
                  <a:pt x="7925650" y="7425216"/>
                  <a:pt x="7927334" y="7435677"/>
                </a:cubicBezTo>
                <a:lnTo>
                  <a:pt x="7936443" y="7442261"/>
                </a:lnTo>
                <a:lnTo>
                  <a:pt x="7929859" y="7451367"/>
                </a:lnTo>
                <a:lnTo>
                  <a:pt x="7905061" y="7447309"/>
                </a:lnTo>
                <a:lnTo>
                  <a:pt x="7880262" y="7443252"/>
                </a:lnTo>
                <a:lnTo>
                  <a:pt x="7907586" y="7463001"/>
                </a:lnTo>
                <a:cubicBezTo>
                  <a:pt x="7924117" y="7465706"/>
                  <a:pt x="7932384" y="7467057"/>
                  <a:pt x="7932384" y="7467057"/>
                </a:cubicBezTo>
                <a:lnTo>
                  <a:pt x="7941491" y="7473641"/>
                </a:lnTo>
                <a:lnTo>
                  <a:pt x="7957181" y="7471116"/>
                </a:lnTo>
                <a:lnTo>
                  <a:pt x="7957802" y="7471980"/>
                </a:lnTo>
                <a:lnTo>
                  <a:pt x="7959564" y="7509836"/>
                </a:lnTo>
                <a:lnTo>
                  <a:pt x="7949066" y="7520710"/>
                </a:lnTo>
                <a:cubicBezTo>
                  <a:pt x="7934217" y="7528463"/>
                  <a:pt x="7923758" y="7530150"/>
                  <a:pt x="7917686" y="7525760"/>
                </a:cubicBezTo>
                <a:lnTo>
                  <a:pt x="7908578" y="7519179"/>
                </a:lnTo>
                <a:lnTo>
                  <a:pt x="7915161" y="7510072"/>
                </a:lnTo>
                <a:lnTo>
                  <a:pt x="7890363" y="7506014"/>
                </a:lnTo>
                <a:lnTo>
                  <a:pt x="7887838" y="7490322"/>
                </a:lnTo>
                <a:cubicBezTo>
                  <a:pt x="7893912" y="7494712"/>
                  <a:pt x="7898043" y="7495387"/>
                  <a:pt x="7900238" y="7492352"/>
                </a:cubicBezTo>
                <a:cubicBezTo>
                  <a:pt x="7902430" y="7489316"/>
                  <a:pt x="7900491" y="7485606"/>
                  <a:pt x="7894421" y="7481216"/>
                </a:cubicBezTo>
                <a:cubicBezTo>
                  <a:pt x="7888348" y="7476826"/>
                  <a:pt x="7887506" y="7471598"/>
                  <a:pt x="7891896" y="7465526"/>
                </a:cubicBezTo>
                <a:cubicBezTo>
                  <a:pt x="7896284" y="7459454"/>
                  <a:pt x="7890212" y="7455064"/>
                  <a:pt x="7873681" y="7452358"/>
                </a:cubicBezTo>
                <a:cubicBezTo>
                  <a:pt x="7867608" y="7447971"/>
                  <a:pt x="7865414" y="7451006"/>
                  <a:pt x="7867096" y="7461468"/>
                </a:cubicBezTo>
                <a:lnTo>
                  <a:pt x="7872148" y="7492847"/>
                </a:lnTo>
                <a:cubicBezTo>
                  <a:pt x="7861687" y="7494532"/>
                  <a:pt x="7854938" y="7494276"/>
                  <a:pt x="7851903" y="7492081"/>
                </a:cubicBezTo>
                <a:cubicBezTo>
                  <a:pt x="7848869" y="7489889"/>
                  <a:pt x="7849543" y="7485755"/>
                  <a:pt x="7853931" y="7479682"/>
                </a:cubicBezTo>
                <a:lnTo>
                  <a:pt x="7844825" y="7473099"/>
                </a:lnTo>
                <a:cubicBezTo>
                  <a:pt x="7844825" y="7473099"/>
                  <a:pt x="7842631" y="7476136"/>
                  <a:pt x="7838242" y="7482208"/>
                </a:cubicBezTo>
                <a:cubicBezTo>
                  <a:pt x="7833854" y="7488280"/>
                  <a:pt x="7831660" y="7491316"/>
                  <a:pt x="7831660" y="7491316"/>
                </a:cubicBezTo>
                <a:cubicBezTo>
                  <a:pt x="7831660" y="7491316"/>
                  <a:pt x="7832080" y="7493931"/>
                  <a:pt x="7832921" y="7499159"/>
                </a:cubicBezTo>
                <a:cubicBezTo>
                  <a:pt x="7833762" y="7504387"/>
                  <a:pt x="7831989" y="7510041"/>
                  <a:pt x="7827601" y="7516112"/>
                </a:cubicBezTo>
                <a:lnTo>
                  <a:pt x="7829133" y="7475624"/>
                </a:lnTo>
                <a:cubicBezTo>
                  <a:pt x="7831838" y="7459093"/>
                  <a:pt x="7830157" y="7448632"/>
                  <a:pt x="7824084" y="7444244"/>
                </a:cubicBezTo>
                <a:cubicBezTo>
                  <a:pt x="7818011" y="7439855"/>
                  <a:pt x="7814977" y="7437661"/>
                  <a:pt x="7814977" y="7437661"/>
                </a:cubicBezTo>
                <a:cubicBezTo>
                  <a:pt x="7819364" y="7431589"/>
                  <a:pt x="7828141" y="7419446"/>
                  <a:pt x="7841308" y="7401229"/>
                </a:cubicBezTo>
                <a:close/>
                <a:moveTo>
                  <a:pt x="7813985" y="7381483"/>
                </a:moveTo>
                <a:cubicBezTo>
                  <a:pt x="7813985" y="7381483"/>
                  <a:pt x="7814405" y="7384098"/>
                  <a:pt x="7815248" y="7389328"/>
                </a:cubicBezTo>
                <a:cubicBezTo>
                  <a:pt x="7816090" y="7394556"/>
                  <a:pt x="7816510" y="7397173"/>
                  <a:pt x="7816510" y="7397173"/>
                </a:cubicBezTo>
                <a:cubicBezTo>
                  <a:pt x="7812120" y="7403245"/>
                  <a:pt x="7806892" y="7404086"/>
                  <a:pt x="7800820" y="7399698"/>
                </a:cubicBezTo>
                <a:cubicBezTo>
                  <a:pt x="7794748" y="7395310"/>
                  <a:pt x="7793905" y="7390080"/>
                  <a:pt x="7798294" y="7384008"/>
                </a:cubicBezTo>
                <a:cubicBezTo>
                  <a:pt x="7808756" y="7382326"/>
                  <a:pt x="7813985" y="7381483"/>
                  <a:pt x="7813985" y="7381483"/>
                </a:cubicBezTo>
                <a:close/>
                <a:moveTo>
                  <a:pt x="7957722" y="7374449"/>
                </a:moveTo>
                <a:cubicBezTo>
                  <a:pt x="7960759" y="7376644"/>
                  <a:pt x="7961180" y="7379259"/>
                  <a:pt x="7958984" y="7382295"/>
                </a:cubicBezTo>
                <a:cubicBezTo>
                  <a:pt x="7956790" y="7385331"/>
                  <a:pt x="7951982" y="7388787"/>
                  <a:pt x="7944558" y="7392664"/>
                </a:cubicBezTo>
                <a:lnTo>
                  <a:pt x="7951141" y="7383558"/>
                </a:lnTo>
                <a:cubicBezTo>
                  <a:pt x="7955529" y="7377486"/>
                  <a:pt x="7957722" y="7374449"/>
                  <a:pt x="7957722" y="7374449"/>
                </a:cubicBezTo>
                <a:close/>
                <a:moveTo>
                  <a:pt x="7892438" y="7368858"/>
                </a:moveTo>
                <a:cubicBezTo>
                  <a:pt x="7892438" y="7368858"/>
                  <a:pt x="7893277" y="7374089"/>
                  <a:pt x="7894961" y="7384550"/>
                </a:cubicBezTo>
                <a:cubicBezTo>
                  <a:pt x="7896645" y="7395009"/>
                  <a:pt x="7897486" y="7400239"/>
                  <a:pt x="7897486" y="7400239"/>
                </a:cubicBezTo>
                <a:cubicBezTo>
                  <a:pt x="7897486" y="7400239"/>
                  <a:pt x="7894451" y="7398046"/>
                  <a:pt x="7888379" y="7393656"/>
                </a:cubicBezTo>
                <a:cubicBezTo>
                  <a:pt x="7871846" y="7390953"/>
                  <a:pt x="7865774" y="7386563"/>
                  <a:pt x="7870162" y="7380491"/>
                </a:cubicBezTo>
                <a:cubicBezTo>
                  <a:pt x="7868480" y="7370030"/>
                  <a:pt x="7875903" y="7366155"/>
                  <a:pt x="7892438" y="7368858"/>
                </a:cubicBezTo>
                <a:close/>
                <a:moveTo>
                  <a:pt x="7687470" y="7345503"/>
                </a:moveTo>
                <a:cubicBezTo>
                  <a:pt x="7693542" y="7349893"/>
                  <a:pt x="7696578" y="7352087"/>
                  <a:pt x="7696578" y="7352087"/>
                </a:cubicBezTo>
                <a:cubicBezTo>
                  <a:pt x="7696578" y="7352087"/>
                  <a:pt x="7694385" y="7355122"/>
                  <a:pt x="7689997" y="7361194"/>
                </a:cubicBezTo>
                <a:cubicBezTo>
                  <a:pt x="7688642" y="7369459"/>
                  <a:pt x="7686868" y="7375110"/>
                  <a:pt x="7684673" y="7378147"/>
                </a:cubicBezTo>
                <a:cubicBezTo>
                  <a:pt x="7682479" y="7381181"/>
                  <a:pt x="7679865" y="7381602"/>
                  <a:pt x="7676831" y="7379408"/>
                </a:cubicBezTo>
                <a:close/>
                <a:moveTo>
                  <a:pt x="7840316" y="7345053"/>
                </a:moveTo>
                <a:cubicBezTo>
                  <a:pt x="7846387" y="7349441"/>
                  <a:pt x="7847229" y="7354669"/>
                  <a:pt x="7842841" y="7360743"/>
                </a:cubicBezTo>
                <a:lnTo>
                  <a:pt x="7833733" y="7354160"/>
                </a:lnTo>
                <a:close/>
                <a:moveTo>
                  <a:pt x="7917775" y="7276250"/>
                </a:moveTo>
                <a:cubicBezTo>
                  <a:pt x="7913388" y="7282321"/>
                  <a:pt x="7908998" y="7288393"/>
                  <a:pt x="7904609" y="7294467"/>
                </a:cubicBezTo>
                <a:cubicBezTo>
                  <a:pt x="7900221" y="7300537"/>
                  <a:pt x="7898028" y="7303573"/>
                  <a:pt x="7898028" y="7303573"/>
                </a:cubicBezTo>
                <a:lnTo>
                  <a:pt x="7902083" y="7278775"/>
                </a:lnTo>
                <a:close/>
                <a:moveTo>
                  <a:pt x="7681428" y="7257944"/>
                </a:moveTo>
                <a:lnTo>
                  <a:pt x="7652573" y="7278686"/>
                </a:lnTo>
                <a:cubicBezTo>
                  <a:pt x="7643796" y="7290827"/>
                  <a:pt x="7634178" y="7297742"/>
                  <a:pt x="7623717" y="7299424"/>
                </a:cubicBezTo>
                <a:lnTo>
                  <a:pt x="7659155" y="7269577"/>
                </a:lnTo>
                <a:close/>
                <a:moveTo>
                  <a:pt x="7800369" y="7246854"/>
                </a:moveTo>
                <a:lnTo>
                  <a:pt x="7802893" y="7262542"/>
                </a:lnTo>
                <a:cubicBezTo>
                  <a:pt x="7802893" y="7262542"/>
                  <a:pt x="7801374" y="7261445"/>
                  <a:pt x="7798340" y="7259252"/>
                </a:cubicBezTo>
                <a:cubicBezTo>
                  <a:pt x="7795304" y="7257058"/>
                  <a:pt x="7791592" y="7258997"/>
                  <a:pt x="7787203" y="7265069"/>
                </a:cubicBezTo>
                <a:cubicBezTo>
                  <a:pt x="7785009" y="7268104"/>
                  <a:pt x="7783153" y="7269072"/>
                  <a:pt x="7781635" y="7267976"/>
                </a:cubicBezTo>
                <a:cubicBezTo>
                  <a:pt x="7780116" y="7266880"/>
                  <a:pt x="7778938" y="7263716"/>
                  <a:pt x="7778096" y="7258485"/>
                </a:cubicBezTo>
                <a:lnTo>
                  <a:pt x="7784677" y="7249376"/>
                </a:lnTo>
                <a:cubicBezTo>
                  <a:pt x="7789065" y="7243307"/>
                  <a:pt x="7794295" y="7242465"/>
                  <a:pt x="7800369" y="7246854"/>
                </a:cubicBezTo>
                <a:close/>
                <a:moveTo>
                  <a:pt x="7541749" y="7240181"/>
                </a:moveTo>
                <a:cubicBezTo>
                  <a:pt x="7547821" y="7244569"/>
                  <a:pt x="7550857" y="7246762"/>
                  <a:pt x="7550857" y="7246762"/>
                </a:cubicBezTo>
                <a:cubicBezTo>
                  <a:pt x="7550857" y="7246762"/>
                  <a:pt x="7548662" y="7249799"/>
                  <a:pt x="7544274" y="7255869"/>
                </a:cubicBezTo>
                <a:lnTo>
                  <a:pt x="7535166" y="7249287"/>
                </a:lnTo>
                <a:cubicBezTo>
                  <a:pt x="7539555" y="7243216"/>
                  <a:pt x="7541749" y="7240181"/>
                  <a:pt x="7541749" y="7240181"/>
                </a:cubicBezTo>
                <a:close/>
                <a:moveTo>
                  <a:pt x="7515786" y="7218814"/>
                </a:moveTo>
                <a:cubicBezTo>
                  <a:pt x="7510328" y="7218647"/>
                  <a:pt x="7505293" y="7220421"/>
                  <a:pt x="7500681" y="7224137"/>
                </a:cubicBezTo>
                <a:lnTo>
                  <a:pt x="7499090" y="7227346"/>
                </a:lnTo>
                <a:lnTo>
                  <a:pt x="7507845" y="7229539"/>
                </a:lnTo>
                <a:cubicBezTo>
                  <a:pt x="7507845" y="7229539"/>
                  <a:pt x="7505650" y="7232577"/>
                  <a:pt x="7501261" y="7238648"/>
                </a:cubicBezTo>
                <a:cubicBezTo>
                  <a:pt x="7496873" y="7244718"/>
                  <a:pt x="7494679" y="7247755"/>
                  <a:pt x="7494679" y="7247755"/>
                </a:cubicBezTo>
                <a:lnTo>
                  <a:pt x="7490476" y="7244718"/>
                </a:lnTo>
                <a:lnTo>
                  <a:pt x="7478078" y="7269720"/>
                </a:lnTo>
                <a:lnTo>
                  <a:pt x="7472693" y="7319686"/>
                </a:lnTo>
                <a:cubicBezTo>
                  <a:pt x="7474947" y="7330039"/>
                  <a:pt x="7476639" y="7337803"/>
                  <a:pt x="7477764" y="7342978"/>
                </a:cubicBezTo>
                <a:lnTo>
                  <a:pt x="7475577" y="7351570"/>
                </a:lnTo>
                <a:lnTo>
                  <a:pt x="7487554" y="7353531"/>
                </a:lnTo>
                <a:lnTo>
                  <a:pt x="7491611" y="7328731"/>
                </a:lnTo>
                <a:cubicBezTo>
                  <a:pt x="7485539" y="7324344"/>
                  <a:pt x="7486894" y="7316076"/>
                  <a:pt x="7495671" y="7303935"/>
                </a:cubicBezTo>
                <a:lnTo>
                  <a:pt x="7517942" y="7292301"/>
                </a:lnTo>
                <a:cubicBezTo>
                  <a:pt x="7517942" y="7292301"/>
                  <a:pt x="7516846" y="7293817"/>
                  <a:pt x="7514651" y="7296856"/>
                </a:cubicBezTo>
                <a:cubicBezTo>
                  <a:pt x="7512457" y="7299889"/>
                  <a:pt x="7509165" y="7304445"/>
                  <a:pt x="7504777" y="7310516"/>
                </a:cubicBezTo>
                <a:cubicBezTo>
                  <a:pt x="7500388" y="7316588"/>
                  <a:pt x="7500554" y="7325950"/>
                  <a:pt x="7505272" y="7338606"/>
                </a:cubicBezTo>
                <a:lnTo>
                  <a:pt x="7513220" y="7344350"/>
                </a:lnTo>
                <a:lnTo>
                  <a:pt x="7544260" y="7312233"/>
                </a:lnTo>
                <a:cubicBezTo>
                  <a:pt x="7560457" y="7287020"/>
                  <a:pt x="7564276" y="7267215"/>
                  <a:pt x="7555719" y="7252814"/>
                </a:cubicBezTo>
                <a:cubicBezTo>
                  <a:pt x="7553465" y="7242461"/>
                  <a:pt x="7550762" y="7236274"/>
                  <a:pt x="7547608" y="7234249"/>
                </a:cubicBezTo>
                <a:cubicBezTo>
                  <a:pt x="7544458" y="7232224"/>
                  <a:pt x="7539730" y="7229187"/>
                  <a:pt x="7533427" y="7225138"/>
                </a:cubicBezTo>
                <a:cubicBezTo>
                  <a:pt x="7527124" y="7221089"/>
                  <a:pt x="7521243" y="7218981"/>
                  <a:pt x="7515786" y="7218814"/>
                </a:cubicBezTo>
                <a:close/>
                <a:moveTo>
                  <a:pt x="7961960" y="7200728"/>
                </a:moveTo>
                <a:cubicBezTo>
                  <a:pt x="7964575" y="7200308"/>
                  <a:pt x="7965206" y="7204231"/>
                  <a:pt x="7963855" y="7212497"/>
                </a:cubicBezTo>
                <a:lnTo>
                  <a:pt x="7971540" y="7218053"/>
                </a:lnTo>
                <a:lnTo>
                  <a:pt x="7964407" y="7268731"/>
                </a:lnTo>
                <a:lnTo>
                  <a:pt x="7963630" y="7285466"/>
                </a:lnTo>
                <a:lnTo>
                  <a:pt x="7949652" y="7299290"/>
                </a:lnTo>
                <a:cubicBezTo>
                  <a:pt x="7942227" y="7303166"/>
                  <a:pt x="7935479" y="7302913"/>
                  <a:pt x="7929407" y="7298523"/>
                </a:cubicBezTo>
                <a:lnTo>
                  <a:pt x="7949157" y="7271199"/>
                </a:lnTo>
                <a:lnTo>
                  <a:pt x="7962319" y="7252985"/>
                </a:lnTo>
                <a:cubicBezTo>
                  <a:pt x="7960638" y="7242523"/>
                  <a:pt x="7955407" y="7243367"/>
                  <a:pt x="7946632" y="7255510"/>
                </a:cubicBezTo>
                <a:lnTo>
                  <a:pt x="7934998" y="7233237"/>
                </a:lnTo>
                <a:cubicBezTo>
                  <a:pt x="7939388" y="7227163"/>
                  <a:pt x="7943774" y="7221093"/>
                  <a:pt x="7948163" y="7215022"/>
                </a:cubicBezTo>
                <a:cubicBezTo>
                  <a:pt x="7954746" y="7205914"/>
                  <a:pt x="7959345" y="7201149"/>
                  <a:pt x="7961960" y="7200728"/>
                </a:cubicBezTo>
                <a:close/>
                <a:moveTo>
                  <a:pt x="7771557" y="7142835"/>
                </a:moveTo>
                <a:cubicBezTo>
                  <a:pt x="7774594" y="7145029"/>
                  <a:pt x="7775015" y="7147646"/>
                  <a:pt x="7772819" y="7150682"/>
                </a:cubicBezTo>
                <a:cubicBezTo>
                  <a:pt x="7770627" y="7153717"/>
                  <a:pt x="7766495" y="7153040"/>
                  <a:pt x="7760423" y="7148652"/>
                </a:cubicBezTo>
                <a:cubicBezTo>
                  <a:pt x="7764811" y="7142581"/>
                  <a:pt x="7768523" y="7140644"/>
                  <a:pt x="7771557" y="7142835"/>
                </a:cubicBezTo>
                <a:close/>
                <a:moveTo>
                  <a:pt x="7710826" y="7140538"/>
                </a:moveTo>
                <a:cubicBezTo>
                  <a:pt x="7716898" y="7144926"/>
                  <a:pt x="7726005" y="7151509"/>
                  <a:pt x="7738148" y="7160286"/>
                </a:cubicBezTo>
                <a:lnTo>
                  <a:pt x="7749967" y="7166766"/>
                </a:lnTo>
                <a:lnTo>
                  <a:pt x="7753517" y="7152817"/>
                </a:lnTo>
                <a:cubicBezTo>
                  <a:pt x="7758692" y="7151690"/>
                  <a:pt x="7762461" y="7151884"/>
                  <a:pt x="7764826" y="7153403"/>
                </a:cubicBezTo>
                <a:cubicBezTo>
                  <a:pt x="7767190" y="7154922"/>
                  <a:pt x="7768147" y="7157764"/>
                  <a:pt x="7767698" y="7161927"/>
                </a:cubicBezTo>
                <a:lnTo>
                  <a:pt x="7766515" y="7163770"/>
                </a:lnTo>
                <a:lnTo>
                  <a:pt x="7770791" y="7163081"/>
                </a:lnTo>
                <a:cubicBezTo>
                  <a:pt x="7776022" y="7162239"/>
                  <a:pt x="7778636" y="7161819"/>
                  <a:pt x="7778636" y="7161819"/>
                </a:cubicBezTo>
                <a:lnTo>
                  <a:pt x="7774579" y="7186618"/>
                </a:lnTo>
                <a:cubicBezTo>
                  <a:pt x="7776262" y="7197079"/>
                  <a:pt x="7774909" y="7205342"/>
                  <a:pt x="7770522" y="7211414"/>
                </a:cubicBezTo>
                <a:cubicBezTo>
                  <a:pt x="7766132" y="7217486"/>
                  <a:pt x="7766974" y="7222716"/>
                  <a:pt x="7773046" y="7227104"/>
                </a:cubicBezTo>
                <a:cubicBezTo>
                  <a:pt x="7771693" y="7235371"/>
                  <a:pt x="7769370" y="7241781"/>
                  <a:pt x="7766080" y="7246334"/>
                </a:cubicBezTo>
                <a:cubicBezTo>
                  <a:pt x="7762789" y="7250887"/>
                  <a:pt x="7758529" y="7253583"/>
                  <a:pt x="7753298" y="7254427"/>
                </a:cubicBezTo>
                <a:cubicBezTo>
                  <a:pt x="7742837" y="7256109"/>
                  <a:pt x="7731536" y="7252565"/>
                  <a:pt x="7719391" y="7243787"/>
                </a:cubicBezTo>
                <a:cubicBezTo>
                  <a:pt x="7713320" y="7239398"/>
                  <a:pt x="7707250" y="7235010"/>
                  <a:pt x="7701177" y="7230621"/>
                </a:cubicBezTo>
                <a:cubicBezTo>
                  <a:pt x="7696788" y="7236694"/>
                  <a:pt x="7693076" y="7238633"/>
                  <a:pt x="7690040" y="7236438"/>
                </a:cubicBezTo>
                <a:cubicBezTo>
                  <a:pt x="7687005" y="7234246"/>
                  <a:pt x="7688778" y="7228592"/>
                  <a:pt x="7695360" y="7219486"/>
                </a:cubicBezTo>
                <a:cubicBezTo>
                  <a:pt x="7701942" y="7210377"/>
                  <a:pt x="7702198" y="7203630"/>
                  <a:pt x="7696128" y="7199241"/>
                </a:cubicBezTo>
                <a:lnTo>
                  <a:pt x="7709293" y="7181027"/>
                </a:lnTo>
                <a:cubicBezTo>
                  <a:pt x="7719755" y="7179342"/>
                  <a:pt x="7721946" y="7176307"/>
                  <a:pt x="7715874" y="7171918"/>
                </a:cubicBezTo>
                <a:cubicBezTo>
                  <a:pt x="7709800" y="7167527"/>
                  <a:pt x="7708961" y="7162300"/>
                  <a:pt x="7713349" y="7156228"/>
                </a:cubicBezTo>
                <a:close/>
                <a:moveTo>
                  <a:pt x="7798925" y="7037830"/>
                </a:moveTo>
                <a:cubicBezTo>
                  <a:pt x="7804996" y="7042217"/>
                  <a:pt x="7808875" y="7049642"/>
                  <a:pt x="7810557" y="7060103"/>
                </a:cubicBezTo>
                <a:cubicBezTo>
                  <a:pt x="7811400" y="7065332"/>
                  <a:pt x="7811377" y="7069360"/>
                  <a:pt x="7810489" y="7072187"/>
                </a:cubicBezTo>
                <a:cubicBezTo>
                  <a:pt x="7809603" y="7075012"/>
                  <a:pt x="7807851" y="7076636"/>
                  <a:pt x="7805237" y="7077057"/>
                </a:cubicBezTo>
                <a:cubicBezTo>
                  <a:pt x="7800008" y="7077897"/>
                  <a:pt x="7796551" y="7073088"/>
                  <a:pt x="7794869" y="7062628"/>
                </a:cubicBezTo>
                <a:close/>
                <a:moveTo>
                  <a:pt x="7684577" y="6948257"/>
                </a:moveTo>
                <a:lnTo>
                  <a:pt x="7681884" y="6973240"/>
                </a:lnTo>
                <a:cubicBezTo>
                  <a:pt x="7681884" y="6973240"/>
                  <a:pt x="7682562" y="6982581"/>
                  <a:pt x="7683918" y="7001259"/>
                </a:cubicBezTo>
                <a:cubicBezTo>
                  <a:pt x="7685274" y="7019939"/>
                  <a:pt x="7685954" y="7029280"/>
                  <a:pt x="7685954" y="7029280"/>
                </a:cubicBezTo>
                <a:lnTo>
                  <a:pt x="7704864" y="7041427"/>
                </a:lnTo>
                <a:lnTo>
                  <a:pt x="7711776" y="7020978"/>
                </a:lnTo>
                <a:lnTo>
                  <a:pt x="7709855" y="7021983"/>
                </a:lnTo>
                <a:cubicBezTo>
                  <a:pt x="7708337" y="7020883"/>
                  <a:pt x="7707158" y="7017721"/>
                  <a:pt x="7706316" y="7012490"/>
                </a:cubicBezTo>
                <a:cubicBezTo>
                  <a:pt x="7706316" y="7012490"/>
                  <a:pt x="7708509" y="7009455"/>
                  <a:pt x="7712899" y="7003381"/>
                </a:cubicBezTo>
                <a:lnTo>
                  <a:pt x="7713938" y="7004133"/>
                </a:lnTo>
                <a:lnTo>
                  <a:pt x="7716321" y="6982007"/>
                </a:lnTo>
                <a:cubicBezTo>
                  <a:pt x="7718117" y="6965350"/>
                  <a:pt x="7716368" y="6954210"/>
                  <a:pt x="7711078" y="6948585"/>
                </a:cubicBezTo>
                <a:cubicBezTo>
                  <a:pt x="7705786" y="6942959"/>
                  <a:pt x="7696952" y="6942851"/>
                  <a:pt x="7684577" y="6948257"/>
                </a:cubicBezTo>
                <a:close/>
                <a:moveTo>
                  <a:pt x="7943204" y="6934128"/>
                </a:moveTo>
                <a:cubicBezTo>
                  <a:pt x="7943204" y="6934128"/>
                  <a:pt x="7941008" y="6937165"/>
                  <a:pt x="7936621" y="6943236"/>
                </a:cubicBezTo>
                <a:cubicBezTo>
                  <a:pt x="7936621" y="6943236"/>
                  <a:pt x="7933586" y="6941042"/>
                  <a:pt x="7927515" y="6936655"/>
                </a:cubicBezTo>
                <a:cubicBezTo>
                  <a:pt x="7931902" y="6930582"/>
                  <a:pt x="7937131" y="6929741"/>
                  <a:pt x="7943204" y="6934128"/>
                </a:cubicBezTo>
                <a:close/>
                <a:moveTo>
                  <a:pt x="7658840" y="6742465"/>
                </a:moveTo>
                <a:cubicBezTo>
                  <a:pt x="7661875" y="6744656"/>
                  <a:pt x="7661200" y="6748791"/>
                  <a:pt x="7656810" y="6754864"/>
                </a:cubicBezTo>
                <a:cubicBezTo>
                  <a:pt x="7652422" y="6760935"/>
                  <a:pt x="7648708" y="6762874"/>
                  <a:pt x="7645674" y="6760678"/>
                </a:cubicBezTo>
                <a:cubicBezTo>
                  <a:pt x="7642638" y="6758486"/>
                  <a:pt x="7643313" y="6754352"/>
                  <a:pt x="7647701" y="6748280"/>
                </a:cubicBezTo>
                <a:cubicBezTo>
                  <a:pt x="7652092" y="6742208"/>
                  <a:pt x="7655803" y="6740267"/>
                  <a:pt x="7658840" y="6742465"/>
                </a:cubicBezTo>
                <a:close/>
                <a:moveTo>
                  <a:pt x="7793146" y="6550531"/>
                </a:moveTo>
                <a:cubicBezTo>
                  <a:pt x="7799449" y="6554580"/>
                  <a:pt x="7802599" y="6556603"/>
                  <a:pt x="7802599" y="6556603"/>
                </a:cubicBezTo>
                <a:lnTo>
                  <a:pt x="7787072" y="6559986"/>
                </a:lnTo>
                <a:lnTo>
                  <a:pt x="7777617" y="6553912"/>
                </a:lnTo>
                <a:cubicBezTo>
                  <a:pt x="7781667" y="6547609"/>
                  <a:pt x="7786842" y="6546481"/>
                  <a:pt x="7793146" y="6550531"/>
                </a:cubicBezTo>
                <a:close/>
                <a:moveTo>
                  <a:pt x="7816824" y="6523880"/>
                </a:moveTo>
                <a:cubicBezTo>
                  <a:pt x="7819860" y="6526074"/>
                  <a:pt x="7819183" y="6530208"/>
                  <a:pt x="7814795" y="6536281"/>
                </a:cubicBezTo>
                <a:cubicBezTo>
                  <a:pt x="7808723" y="6531893"/>
                  <a:pt x="7806785" y="6528181"/>
                  <a:pt x="7808981" y="6525146"/>
                </a:cubicBezTo>
                <a:cubicBezTo>
                  <a:pt x="7811172" y="6522109"/>
                  <a:pt x="7813789" y="6521688"/>
                  <a:pt x="7816824" y="6523880"/>
                </a:cubicBezTo>
                <a:close/>
                <a:moveTo>
                  <a:pt x="8081530" y="6493358"/>
                </a:moveTo>
                <a:cubicBezTo>
                  <a:pt x="8087602" y="6497744"/>
                  <a:pt x="8090637" y="6499940"/>
                  <a:pt x="8090637" y="6499940"/>
                </a:cubicBezTo>
                <a:cubicBezTo>
                  <a:pt x="8086247" y="6506014"/>
                  <a:pt x="8083379" y="6513179"/>
                  <a:pt x="8082026" y="6521447"/>
                </a:cubicBezTo>
                <a:cubicBezTo>
                  <a:pt x="8081350" y="6525579"/>
                  <a:pt x="8080084" y="6528131"/>
                  <a:pt x="8078227" y="6529099"/>
                </a:cubicBezTo>
                <a:cubicBezTo>
                  <a:pt x="8076371" y="6530069"/>
                  <a:pt x="8073926" y="6529456"/>
                  <a:pt x="8070889" y="6527264"/>
                </a:cubicBezTo>
                <a:cubicBezTo>
                  <a:pt x="8070889" y="6527264"/>
                  <a:pt x="8070469" y="6524649"/>
                  <a:pt x="8069627" y="6519419"/>
                </a:cubicBezTo>
                <a:cubicBezTo>
                  <a:pt x="8068784" y="6514190"/>
                  <a:pt x="8068364" y="6511574"/>
                  <a:pt x="8068364" y="6511574"/>
                </a:cubicBezTo>
                <a:close/>
                <a:moveTo>
                  <a:pt x="7885672" y="6476586"/>
                </a:moveTo>
                <a:lnTo>
                  <a:pt x="7915519" y="6512024"/>
                </a:lnTo>
                <a:cubicBezTo>
                  <a:pt x="7911130" y="6518096"/>
                  <a:pt x="7901514" y="6525008"/>
                  <a:pt x="7886663" y="6532761"/>
                </a:cubicBezTo>
                <a:cubicBezTo>
                  <a:pt x="7882275" y="6538838"/>
                  <a:pt x="7875949" y="6541195"/>
                  <a:pt x="7867682" y="6539842"/>
                </a:cubicBezTo>
                <a:cubicBezTo>
                  <a:pt x="7859416" y="6538488"/>
                  <a:pt x="7855283" y="6537813"/>
                  <a:pt x="7855283" y="6537813"/>
                </a:cubicBezTo>
                <a:cubicBezTo>
                  <a:pt x="7849210" y="6533426"/>
                  <a:pt x="7851405" y="6530389"/>
                  <a:pt x="7861865" y="6528707"/>
                </a:cubicBezTo>
                <a:lnTo>
                  <a:pt x="7852758" y="6522124"/>
                </a:lnTo>
                <a:cubicBezTo>
                  <a:pt x="7852758" y="6522124"/>
                  <a:pt x="7844493" y="6520771"/>
                  <a:pt x="7827962" y="6518065"/>
                </a:cubicBezTo>
                <a:cubicBezTo>
                  <a:pt x="7821889" y="6513676"/>
                  <a:pt x="7818852" y="6511481"/>
                  <a:pt x="7818852" y="6511481"/>
                </a:cubicBezTo>
                <a:cubicBezTo>
                  <a:pt x="7818852" y="6511481"/>
                  <a:pt x="7824084" y="6510641"/>
                  <a:pt x="7834543" y="6508957"/>
                </a:cubicBezTo>
                <a:cubicBezTo>
                  <a:pt x="7838933" y="6502885"/>
                  <a:pt x="7841125" y="6499850"/>
                  <a:pt x="7841125" y="6499850"/>
                </a:cubicBezTo>
                <a:lnTo>
                  <a:pt x="7856815" y="6497325"/>
                </a:lnTo>
                <a:lnTo>
                  <a:pt x="7863398" y="6488219"/>
                </a:lnTo>
                <a:lnTo>
                  <a:pt x="7869981" y="6479110"/>
                </a:lnTo>
                <a:cubicBezTo>
                  <a:pt x="7876053" y="6483499"/>
                  <a:pt x="7879090" y="6485694"/>
                  <a:pt x="7879090" y="6485694"/>
                </a:cubicBezTo>
                <a:close/>
                <a:moveTo>
                  <a:pt x="7986171" y="6375906"/>
                </a:moveTo>
                <a:cubicBezTo>
                  <a:pt x="7988365" y="6372872"/>
                  <a:pt x="7992499" y="6373546"/>
                  <a:pt x="7998569" y="6377934"/>
                </a:cubicBezTo>
                <a:cubicBezTo>
                  <a:pt x="7994181" y="6384006"/>
                  <a:pt x="7990469" y="6385945"/>
                  <a:pt x="7987432" y="6383751"/>
                </a:cubicBezTo>
                <a:cubicBezTo>
                  <a:pt x="7984397" y="6381557"/>
                  <a:pt x="7983977" y="6378941"/>
                  <a:pt x="7986171" y="6375906"/>
                </a:cubicBezTo>
                <a:close/>
                <a:moveTo>
                  <a:pt x="8124092" y="6357735"/>
                </a:moveTo>
                <a:cubicBezTo>
                  <a:pt x="8130165" y="6362125"/>
                  <a:pt x="8132102" y="6365838"/>
                  <a:pt x="8129909" y="6368873"/>
                </a:cubicBezTo>
                <a:cubicBezTo>
                  <a:pt x="8127715" y="6371907"/>
                  <a:pt x="8123582" y="6371232"/>
                  <a:pt x="8117510" y="6366842"/>
                </a:cubicBezTo>
                <a:cubicBezTo>
                  <a:pt x="8117510" y="6366842"/>
                  <a:pt x="8118606" y="6365323"/>
                  <a:pt x="8120802" y="6362288"/>
                </a:cubicBezTo>
                <a:cubicBezTo>
                  <a:pt x="8122995" y="6359256"/>
                  <a:pt x="8124092" y="6357735"/>
                  <a:pt x="8124092" y="6357735"/>
                </a:cubicBezTo>
                <a:close/>
                <a:moveTo>
                  <a:pt x="7901452" y="6224549"/>
                </a:moveTo>
                <a:cubicBezTo>
                  <a:pt x="7897063" y="6230622"/>
                  <a:pt x="7897903" y="6235851"/>
                  <a:pt x="7903977" y="6240240"/>
                </a:cubicBezTo>
                <a:cubicBezTo>
                  <a:pt x="7910049" y="6244630"/>
                  <a:pt x="7913084" y="6246824"/>
                  <a:pt x="7913084" y="6246824"/>
                </a:cubicBezTo>
                <a:lnTo>
                  <a:pt x="7888288" y="6242763"/>
                </a:lnTo>
                <a:cubicBezTo>
                  <a:pt x="7882213" y="6238376"/>
                  <a:pt x="7881373" y="6233145"/>
                  <a:pt x="7885760" y="6227074"/>
                </a:cubicBezTo>
                <a:cubicBezTo>
                  <a:pt x="7890151" y="6221001"/>
                  <a:pt x="7895378" y="6220158"/>
                  <a:pt x="7901452" y="6224549"/>
                </a:cubicBezTo>
                <a:close/>
                <a:moveTo>
                  <a:pt x="7585013" y="6191056"/>
                </a:moveTo>
                <a:lnTo>
                  <a:pt x="7580839" y="6207733"/>
                </a:lnTo>
                <a:cubicBezTo>
                  <a:pt x="7574255" y="6216839"/>
                  <a:pt x="7565733" y="6222234"/>
                  <a:pt x="7555272" y="6223918"/>
                </a:cubicBezTo>
                <a:lnTo>
                  <a:pt x="7545695" y="6220082"/>
                </a:lnTo>
                <a:lnTo>
                  <a:pt x="7544564" y="6230575"/>
                </a:lnTo>
                <a:cubicBezTo>
                  <a:pt x="7553122" y="6244975"/>
                  <a:pt x="7551775" y="6257469"/>
                  <a:pt x="7540526" y="6268049"/>
                </a:cubicBezTo>
                <a:cubicBezTo>
                  <a:pt x="7529277" y="6278631"/>
                  <a:pt x="7529954" y="6287970"/>
                  <a:pt x="7542560" y="6296069"/>
                </a:cubicBezTo>
                <a:cubicBezTo>
                  <a:pt x="7555168" y="6304168"/>
                  <a:pt x="7569798" y="6309113"/>
                  <a:pt x="7586453" y="6310909"/>
                </a:cubicBezTo>
                <a:cubicBezTo>
                  <a:pt x="7590502" y="6304606"/>
                  <a:pt x="7595115" y="6300889"/>
                  <a:pt x="7600291" y="6299764"/>
                </a:cubicBezTo>
                <a:cubicBezTo>
                  <a:pt x="7605467" y="6298636"/>
                  <a:pt x="7610079" y="6294921"/>
                  <a:pt x="7614128" y="6288618"/>
                </a:cubicBezTo>
                <a:lnTo>
                  <a:pt x="7607367" y="6257562"/>
                </a:lnTo>
                <a:cubicBezTo>
                  <a:pt x="7611416" y="6251259"/>
                  <a:pt x="7610288" y="6246081"/>
                  <a:pt x="7603984" y="6242032"/>
                </a:cubicBezTo>
                <a:close/>
                <a:moveTo>
                  <a:pt x="7738980" y="6115050"/>
                </a:moveTo>
                <a:cubicBezTo>
                  <a:pt x="7738980" y="6115050"/>
                  <a:pt x="7741684" y="6121239"/>
                  <a:pt x="7747088" y="6133614"/>
                </a:cubicBezTo>
                <a:cubicBezTo>
                  <a:pt x="7752495" y="6145991"/>
                  <a:pt x="7754301" y="6160508"/>
                  <a:pt x="7752505" y="6177162"/>
                </a:cubicBezTo>
                <a:cubicBezTo>
                  <a:pt x="7767825" y="6222621"/>
                  <a:pt x="7780661" y="6244223"/>
                  <a:pt x="7791013" y="6241969"/>
                </a:cubicBezTo>
                <a:cubicBezTo>
                  <a:pt x="7791013" y="6241969"/>
                  <a:pt x="7795293" y="6249169"/>
                  <a:pt x="7803849" y="6263571"/>
                </a:cubicBezTo>
                <a:cubicBezTo>
                  <a:pt x="7812407" y="6277972"/>
                  <a:pt x="7812865" y="6304979"/>
                  <a:pt x="7805227" y="6344594"/>
                </a:cubicBezTo>
                <a:cubicBezTo>
                  <a:pt x="7807481" y="6354946"/>
                  <a:pt x="7808609" y="6360121"/>
                  <a:pt x="7808609" y="6360121"/>
                </a:cubicBezTo>
                <a:cubicBezTo>
                  <a:pt x="7827518" y="6372267"/>
                  <a:pt x="7839171" y="6385317"/>
                  <a:pt x="7843564" y="6399269"/>
                </a:cubicBezTo>
                <a:lnTo>
                  <a:pt x="7836136" y="6437793"/>
                </a:lnTo>
                <a:lnTo>
                  <a:pt x="7838871" y="6435828"/>
                </a:lnTo>
                <a:cubicBezTo>
                  <a:pt x="7844100" y="6434984"/>
                  <a:pt x="7846717" y="6434565"/>
                  <a:pt x="7846717" y="6434565"/>
                </a:cubicBezTo>
                <a:cubicBezTo>
                  <a:pt x="7851106" y="6428493"/>
                  <a:pt x="7856335" y="6427651"/>
                  <a:pt x="7862407" y="6432037"/>
                </a:cubicBezTo>
                <a:cubicBezTo>
                  <a:pt x="7868478" y="6436427"/>
                  <a:pt x="7873452" y="6442335"/>
                  <a:pt x="7877330" y="6449759"/>
                </a:cubicBezTo>
                <a:cubicBezTo>
                  <a:pt x="7879271" y="6453469"/>
                  <a:pt x="7879964" y="6455707"/>
                  <a:pt x="7879417" y="6456465"/>
                </a:cubicBezTo>
                <a:cubicBezTo>
                  <a:pt x="7878869" y="6457223"/>
                  <a:pt x="7877075" y="6456506"/>
                  <a:pt x="7874038" y="6454313"/>
                </a:cubicBezTo>
                <a:cubicBezTo>
                  <a:pt x="7874038" y="6454313"/>
                  <a:pt x="7871846" y="6457349"/>
                  <a:pt x="7867457" y="6463419"/>
                </a:cubicBezTo>
                <a:lnTo>
                  <a:pt x="7851766" y="6465946"/>
                </a:lnTo>
                <a:lnTo>
                  <a:pt x="7836074" y="6468471"/>
                </a:lnTo>
                <a:cubicBezTo>
                  <a:pt x="7836074" y="6468471"/>
                  <a:pt x="7833040" y="6466277"/>
                  <a:pt x="7826968" y="6461890"/>
                </a:cubicBezTo>
                <a:lnTo>
                  <a:pt x="7824514" y="6460114"/>
                </a:lnTo>
                <a:lnTo>
                  <a:pt x="7822823" y="6462746"/>
                </a:lnTo>
                <a:cubicBezTo>
                  <a:pt x="7816519" y="6458697"/>
                  <a:pt x="7812356" y="6458249"/>
                  <a:pt x="7810332" y="6461399"/>
                </a:cubicBezTo>
                <a:cubicBezTo>
                  <a:pt x="7808307" y="6464550"/>
                  <a:pt x="7808422" y="6471302"/>
                  <a:pt x="7810675" y="6481656"/>
                </a:cubicBezTo>
                <a:lnTo>
                  <a:pt x="7810390" y="6481885"/>
                </a:lnTo>
                <a:lnTo>
                  <a:pt x="7813804" y="6480102"/>
                </a:lnTo>
                <a:cubicBezTo>
                  <a:pt x="7813804" y="6480102"/>
                  <a:pt x="7814222" y="6482719"/>
                  <a:pt x="7815065" y="6487948"/>
                </a:cubicBezTo>
                <a:cubicBezTo>
                  <a:pt x="7815906" y="6493176"/>
                  <a:pt x="7816328" y="6495793"/>
                  <a:pt x="7816328" y="6495793"/>
                </a:cubicBezTo>
                <a:lnTo>
                  <a:pt x="7797042" y="6492636"/>
                </a:lnTo>
                <a:lnTo>
                  <a:pt x="7783001" y="6503947"/>
                </a:lnTo>
                <a:cubicBezTo>
                  <a:pt x="7768600" y="6512504"/>
                  <a:pt x="7762526" y="6521958"/>
                  <a:pt x="7764781" y="6532310"/>
                </a:cubicBezTo>
                <a:cubicBezTo>
                  <a:pt x="7771084" y="6536360"/>
                  <a:pt x="7773223" y="6539959"/>
                  <a:pt x="7771199" y="6543112"/>
                </a:cubicBezTo>
                <a:cubicBezTo>
                  <a:pt x="7769174" y="6546262"/>
                  <a:pt x="7768162" y="6547838"/>
                  <a:pt x="7768162" y="6547838"/>
                </a:cubicBezTo>
                <a:cubicBezTo>
                  <a:pt x="7756015" y="6566748"/>
                  <a:pt x="7761421" y="6579125"/>
                  <a:pt x="7784379" y="6584968"/>
                </a:cubicBezTo>
                <a:lnTo>
                  <a:pt x="7794524" y="6631554"/>
                </a:lnTo>
                <a:lnTo>
                  <a:pt x="7802160" y="6666614"/>
                </a:lnTo>
                <a:lnTo>
                  <a:pt x="7803614" y="6666853"/>
                </a:lnTo>
                <a:lnTo>
                  <a:pt x="7802353" y="6667511"/>
                </a:lnTo>
                <a:lnTo>
                  <a:pt x="7804668" y="6678138"/>
                </a:lnTo>
                <a:cubicBezTo>
                  <a:pt x="7810971" y="6682188"/>
                  <a:pt x="7812661" y="6689953"/>
                  <a:pt x="7809739" y="6701432"/>
                </a:cubicBezTo>
                <a:cubicBezTo>
                  <a:pt x="7806817" y="6712910"/>
                  <a:pt x="7802205" y="6716625"/>
                  <a:pt x="7795902" y="6712576"/>
                </a:cubicBezTo>
                <a:cubicBezTo>
                  <a:pt x="7789598" y="6708528"/>
                  <a:pt x="7780143" y="6702454"/>
                  <a:pt x="7767537" y="6694357"/>
                </a:cubicBezTo>
                <a:cubicBezTo>
                  <a:pt x="7761234" y="6690307"/>
                  <a:pt x="7753355" y="6685246"/>
                  <a:pt x="7743900" y="6679172"/>
                </a:cubicBezTo>
                <a:cubicBezTo>
                  <a:pt x="7734446" y="6673099"/>
                  <a:pt x="7723416" y="6666013"/>
                  <a:pt x="7710809" y="6657916"/>
                </a:cubicBezTo>
                <a:lnTo>
                  <a:pt x="7688518" y="6630238"/>
                </a:lnTo>
                <a:lnTo>
                  <a:pt x="7697283" y="6595801"/>
                </a:lnTo>
                <a:cubicBezTo>
                  <a:pt x="7703586" y="6599850"/>
                  <a:pt x="7708761" y="6598723"/>
                  <a:pt x="7712811" y="6592420"/>
                </a:cubicBezTo>
                <a:lnTo>
                  <a:pt x="7703357" y="6586347"/>
                </a:lnTo>
                <a:cubicBezTo>
                  <a:pt x="7680398" y="6580502"/>
                  <a:pt x="7677017" y="6564974"/>
                  <a:pt x="7693213" y="6539762"/>
                </a:cubicBezTo>
                <a:cubicBezTo>
                  <a:pt x="7697262" y="6533459"/>
                  <a:pt x="7702438" y="6532331"/>
                  <a:pt x="7708742" y="6536381"/>
                </a:cubicBezTo>
                <a:cubicBezTo>
                  <a:pt x="7708742" y="6536381"/>
                  <a:pt x="7709753" y="6534804"/>
                  <a:pt x="7711777" y="6531654"/>
                </a:cubicBezTo>
                <a:cubicBezTo>
                  <a:pt x="7713802" y="6528501"/>
                  <a:pt x="7716839" y="6523775"/>
                  <a:pt x="7720888" y="6517470"/>
                </a:cubicBezTo>
                <a:lnTo>
                  <a:pt x="7723580" y="6492489"/>
                </a:lnTo>
                <a:cubicBezTo>
                  <a:pt x="7717277" y="6488441"/>
                  <a:pt x="7711987" y="6482814"/>
                  <a:pt x="7707707" y="6475614"/>
                </a:cubicBezTo>
                <a:cubicBezTo>
                  <a:pt x="7703428" y="6468413"/>
                  <a:pt x="7701738" y="6460650"/>
                  <a:pt x="7702635" y="6452321"/>
                </a:cubicBezTo>
                <a:cubicBezTo>
                  <a:pt x="7703532" y="6443993"/>
                  <a:pt x="7702855" y="6434655"/>
                  <a:pt x="7700601" y="6424303"/>
                </a:cubicBezTo>
                <a:cubicBezTo>
                  <a:pt x="7698346" y="6413949"/>
                  <a:pt x="7698680" y="6403034"/>
                  <a:pt x="7701602" y="6391554"/>
                </a:cubicBezTo>
                <a:cubicBezTo>
                  <a:pt x="7704524" y="6380074"/>
                  <a:pt x="7712058" y="6364881"/>
                  <a:pt x="7724205" y="6345971"/>
                </a:cubicBezTo>
                <a:cubicBezTo>
                  <a:pt x="7728254" y="6339668"/>
                  <a:pt x="7729151" y="6331339"/>
                  <a:pt x="7726896" y="6320987"/>
                </a:cubicBezTo>
                <a:cubicBezTo>
                  <a:pt x="7726896" y="6320987"/>
                  <a:pt x="7726220" y="6311647"/>
                  <a:pt x="7724861" y="6292969"/>
                </a:cubicBezTo>
                <a:cubicBezTo>
                  <a:pt x="7723505" y="6274288"/>
                  <a:pt x="7723724" y="6256621"/>
                  <a:pt x="7725519" y="6239966"/>
                </a:cubicBezTo>
                <a:cubicBezTo>
                  <a:pt x="7717837" y="6154894"/>
                  <a:pt x="7722324" y="6113255"/>
                  <a:pt x="7738980" y="6115050"/>
                </a:cubicBezTo>
                <a:close/>
                <a:moveTo>
                  <a:pt x="7604578" y="6002001"/>
                </a:moveTo>
                <a:cubicBezTo>
                  <a:pt x="7607729" y="6004026"/>
                  <a:pt x="7612008" y="6011226"/>
                  <a:pt x="7617414" y="6023603"/>
                </a:cubicBezTo>
                <a:cubicBezTo>
                  <a:pt x="7622819" y="6035980"/>
                  <a:pt x="7625522" y="6042169"/>
                  <a:pt x="7625522" y="6042169"/>
                </a:cubicBezTo>
                <a:cubicBezTo>
                  <a:pt x="7625522" y="6042169"/>
                  <a:pt x="7622372" y="6040145"/>
                  <a:pt x="7616068" y="6036095"/>
                </a:cubicBezTo>
                <a:cubicBezTo>
                  <a:pt x="7609765" y="6032046"/>
                  <a:pt x="7605485" y="6024846"/>
                  <a:pt x="7603232" y="6014493"/>
                </a:cubicBezTo>
                <a:cubicBezTo>
                  <a:pt x="7600978" y="6004141"/>
                  <a:pt x="7601426" y="5999977"/>
                  <a:pt x="7604578" y="6002001"/>
                </a:cubicBezTo>
                <a:close/>
                <a:moveTo>
                  <a:pt x="7458952" y="5893430"/>
                </a:moveTo>
                <a:cubicBezTo>
                  <a:pt x="7453494" y="5893263"/>
                  <a:pt x="7449471" y="5893462"/>
                  <a:pt x="7446883" y="5894024"/>
                </a:cubicBezTo>
                <a:cubicBezTo>
                  <a:pt x="7441708" y="5895152"/>
                  <a:pt x="7437094" y="5898866"/>
                  <a:pt x="7433044" y="5905170"/>
                </a:cubicBezTo>
                <a:cubicBezTo>
                  <a:pt x="7424947" y="5917775"/>
                  <a:pt x="7419322" y="5923067"/>
                  <a:pt x="7416172" y="5921043"/>
                </a:cubicBezTo>
                <a:cubicBezTo>
                  <a:pt x="7413019" y="5919018"/>
                  <a:pt x="7413467" y="5914855"/>
                  <a:pt x="7417517" y="5908551"/>
                </a:cubicBezTo>
                <a:lnTo>
                  <a:pt x="7401989" y="5911933"/>
                </a:lnTo>
                <a:cubicBezTo>
                  <a:pt x="7374982" y="5912393"/>
                  <a:pt x="7370933" y="5918696"/>
                  <a:pt x="7389843" y="5930842"/>
                </a:cubicBezTo>
                <a:cubicBezTo>
                  <a:pt x="7402448" y="5938940"/>
                  <a:pt x="7414606" y="5951203"/>
                  <a:pt x="7426315" y="5967628"/>
                </a:cubicBezTo>
                <a:cubicBezTo>
                  <a:pt x="7438023" y="5984053"/>
                  <a:pt x="7445455" y="5993280"/>
                  <a:pt x="7448605" y="5995304"/>
                </a:cubicBezTo>
                <a:cubicBezTo>
                  <a:pt x="7451758" y="5997329"/>
                  <a:pt x="7457381" y="5992037"/>
                  <a:pt x="7465480" y="5979431"/>
                </a:cubicBezTo>
                <a:cubicBezTo>
                  <a:pt x="7465480" y="5979431"/>
                  <a:pt x="7469080" y="5977292"/>
                  <a:pt x="7476281" y="5973013"/>
                </a:cubicBezTo>
                <a:cubicBezTo>
                  <a:pt x="7483482" y="5968733"/>
                  <a:pt x="7487081" y="5966595"/>
                  <a:pt x="7487081" y="5966595"/>
                </a:cubicBezTo>
                <a:cubicBezTo>
                  <a:pt x="7497435" y="5964340"/>
                  <a:pt x="7501482" y="5958038"/>
                  <a:pt x="7499229" y="5947685"/>
                </a:cubicBezTo>
                <a:cubicBezTo>
                  <a:pt x="7503277" y="5941380"/>
                  <a:pt x="7505302" y="5938230"/>
                  <a:pt x="7505302" y="5938230"/>
                </a:cubicBezTo>
                <a:cubicBezTo>
                  <a:pt x="7511606" y="5942279"/>
                  <a:pt x="7518806" y="5938000"/>
                  <a:pt x="7526905" y="5925394"/>
                </a:cubicBezTo>
                <a:cubicBezTo>
                  <a:pt x="7520601" y="5921345"/>
                  <a:pt x="7504842" y="5911221"/>
                  <a:pt x="7479630" y="5895027"/>
                </a:cubicBezTo>
                <a:cubicBezTo>
                  <a:pt x="7471302" y="5894129"/>
                  <a:pt x="7464410" y="5893597"/>
                  <a:pt x="7458952" y="5893430"/>
                </a:cubicBezTo>
                <a:close/>
                <a:moveTo>
                  <a:pt x="7706238" y="5885326"/>
                </a:moveTo>
                <a:cubicBezTo>
                  <a:pt x="7710908" y="5884987"/>
                  <a:pt x="7716395" y="5886842"/>
                  <a:pt x="7722698" y="5890891"/>
                </a:cubicBezTo>
                <a:cubicBezTo>
                  <a:pt x="7733050" y="5888637"/>
                  <a:pt x="7741379" y="5889534"/>
                  <a:pt x="7747682" y="5893585"/>
                </a:cubicBezTo>
                <a:cubicBezTo>
                  <a:pt x="7753985" y="5897633"/>
                  <a:pt x="7758263" y="5904834"/>
                  <a:pt x="7760518" y="5915185"/>
                </a:cubicBezTo>
                <a:cubicBezTo>
                  <a:pt x="7766820" y="5919234"/>
                  <a:pt x="7778300" y="5922156"/>
                  <a:pt x="7794955" y="5923952"/>
                </a:cubicBezTo>
                <a:cubicBezTo>
                  <a:pt x="7800693" y="5925412"/>
                  <a:pt x="7805338" y="5927280"/>
                  <a:pt x="7808884" y="5929559"/>
                </a:cubicBezTo>
                <a:cubicBezTo>
                  <a:pt x="7819520" y="5936391"/>
                  <a:pt x="7820283" y="5946898"/>
                  <a:pt x="7811172" y="5961081"/>
                </a:cubicBezTo>
                <a:cubicBezTo>
                  <a:pt x="7807123" y="5967384"/>
                  <a:pt x="7795645" y="5964462"/>
                  <a:pt x="7776735" y="5952316"/>
                </a:cubicBezTo>
                <a:lnTo>
                  <a:pt x="7723388" y="5931403"/>
                </a:lnTo>
                <a:cubicBezTo>
                  <a:pt x="7746347" y="5937247"/>
                  <a:pt x="7754903" y="5951647"/>
                  <a:pt x="7749059" y="5974606"/>
                </a:cubicBezTo>
                <a:cubicBezTo>
                  <a:pt x="7751312" y="5984959"/>
                  <a:pt x="7747265" y="5991261"/>
                  <a:pt x="7736912" y="5993516"/>
                </a:cubicBezTo>
                <a:lnTo>
                  <a:pt x="7718003" y="5981370"/>
                </a:lnTo>
                <a:cubicBezTo>
                  <a:pt x="7713955" y="5987673"/>
                  <a:pt x="7705626" y="5986774"/>
                  <a:pt x="7693020" y="5978676"/>
                </a:cubicBezTo>
                <a:lnTo>
                  <a:pt x="7658583" y="5969911"/>
                </a:lnTo>
                <a:cubicBezTo>
                  <a:pt x="7658583" y="5969911"/>
                  <a:pt x="7653406" y="5971037"/>
                  <a:pt x="7643054" y="5973292"/>
                </a:cubicBezTo>
                <a:lnTo>
                  <a:pt x="7639673" y="5957765"/>
                </a:lnTo>
                <a:cubicBezTo>
                  <a:pt x="7641467" y="5941110"/>
                  <a:pt x="7644389" y="5929630"/>
                  <a:pt x="7648438" y="5923328"/>
                </a:cubicBezTo>
                <a:cubicBezTo>
                  <a:pt x="7652488" y="5917022"/>
                  <a:pt x="7658675" y="5914320"/>
                  <a:pt x="7667003" y="5915219"/>
                </a:cubicBezTo>
                <a:cubicBezTo>
                  <a:pt x="7675332" y="5916116"/>
                  <a:pt x="7681635" y="5920164"/>
                  <a:pt x="7685913" y="5927366"/>
                </a:cubicBezTo>
                <a:cubicBezTo>
                  <a:pt x="7690191" y="5934565"/>
                  <a:pt x="7694355" y="5935015"/>
                  <a:pt x="7698403" y="5928712"/>
                </a:cubicBezTo>
                <a:cubicBezTo>
                  <a:pt x="7702454" y="5922407"/>
                  <a:pt x="7701327" y="5917232"/>
                  <a:pt x="7695024" y="5913183"/>
                </a:cubicBezTo>
                <a:cubicBezTo>
                  <a:pt x="7688720" y="5909133"/>
                  <a:pt x="7688604" y="5902381"/>
                  <a:pt x="7694678" y="5892926"/>
                </a:cubicBezTo>
                <a:cubicBezTo>
                  <a:pt x="7697715" y="5888199"/>
                  <a:pt x="7701568" y="5885665"/>
                  <a:pt x="7706238" y="5885326"/>
                </a:cubicBezTo>
                <a:close/>
                <a:moveTo>
                  <a:pt x="7289118" y="5827742"/>
                </a:moveTo>
                <a:cubicBezTo>
                  <a:pt x="7285461" y="5826505"/>
                  <a:pt x="7283126" y="5826675"/>
                  <a:pt x="7282115" y="5828251"/>
                </a:cubicBezTo>
                <a:cubicBezTo>
                  <a:pt x="7280090" y="5831401"/>
                  <a:pt x="7277053" y="5836129"/>
                  <a:pt x="7273003" y="5842434"/>
                </a:cubicBezTo>
                <a:lnTo>
                  <a:pt x="7307440" y="5851197"/>
                </a:lnTo>
                <a:lnTo>
                  <a:pt x="7304059" y="5835670"/>
                </a:lnTo>
                <a:cubicBezTo>
                  <a:pt x="7297756" y="5831621"/>
                  <a:pt x="7292775" y="5828979"/>
                  <a:pt x="7289118" y="5827742"/>
                </a:cubicBezTo>
                <a:close/>
                <a:moveTo>
                  <a:pt x="7844200" y="5795310"/>
                </a:moveTo>
                <a:cubicBezTo>
                  <a:pt x="7847352" y="5797335"/>
                  <a:pt x="7846903" y="5801497"/>
                  <a:pt x="7842854" y="5807800"/>
                </a:cubicBezTo>
                <a:cubicBezTo>
                  <a:pt x="7836551" y="5803752"/>
                  <a:pt x="7834411" y="5800152"/>
                  <a:pt x="7836436" y="5797002"/>
                </a:cubicBezTo>
                <a:cubicBezTo>
                  <a:pt x="7838460" y="5793850"/>
                  <a:pt x="7841048" y="5793285"/>
                  <a:pt x="7844200" y="5795310"/>
                </a:cubicBezTo>
                <a:close/>
                <a:moveTo>
                  <a:pt x="7312136" y="5760721"/>
                </a:moveTo>
                <a:cubicBezTo>
                  <a:pt x="7295480" y="5758927"/>
                  <a:pt x="7286254" y="5766357"/>
                  <a:pt x="7284460" y="5783010"/>
                </a:cubicBezTo>
                <a:lnTo>
                  <a:pt x="7281769" y="5807994"/>
                </a:lnTo>
                <a:cubicBezTo>
                  <a:pt x="7281769" y="5807994"/>
                  <a:pt x="7286944" y="5806867"/>
                  <a:pt x="7297298" y="5804614"/>
                </a:cubicBezTo>
                <a:lnTo>
                  <a:pt x="7331735" y="5813377"/>
                </a:lnTo>
                <a:cubicBezTo>
                  <a:pt x="7348390" y="5815173"/>
                  <a:pt x="7352438" y="5808870"/>
                  <a:pt x="7343881" y="5794469"/>
                </a:cubicBezTo>
                <a:cubicBezTo>
                  <a:pt x="7335326" y="5780067"/>
                  <a:pt x="7324743" y="5768818"/>
                  <a:pt x="7312136" y="5760721"/>
                </a:cubicBezTo>
                <a:close/>
                <a:moveTo>
                  <a:pt x="7353992" y="5747539"/>
                </a:moveTo>
                <a:cubicBezTo>
                  <a:pt x="7357145" y="5749564"/>
                  <a:pt x="7356697" y="5753727"/>
                  <a:pt x="7352647" y="5760031"/>
                </a:cubicBezTo>
                <a:lnTo>
                  <a:pt x="7343193" y="5753957"/>
                </a:lnTo>
                <a:cubicBezTo>
                  <a:pt x="7347242" y="5747654"/>
                  <a:pt x="7350842" y="5745515"/>
                  <a:pt x="7353992" y="5747539"/>
                </a:cubicBezTo>
                <a:close/>
                <a:moveTo>
                  <a:pt x="7796581" y="5744688"/>
                </a:moveTo>
                <a:cubicBezTo>
                  <a:pt x="7799169" y="5744123"/>
                  <a:pt x="7800604" y="5744489"/>
                  <a:pt x="7800885" y="5745783"/>
                </a:cubicBezTo>
                <a:cubicBezTo>
                  <a:pt x="7801169" y="5747077"/>
                  <a:pt x="7800298" y="5749300"/>
                  <a:pt x="7798272" y="5752451"/>
                </a:cubicBezTo>
                <a:cubicBezTo>
                  <a:pt x="7791969" y="5748403"/>
                  <a:pt x="7791404" y="5745813"/>
                  <a:pt x="7796581" y="5744688"/>
                </a:cubicBezTo>
                <a:close/>
                <a:moveTo>
                  <a:pt x="7863078" y="5713943"/>
                </a:moveTo>
                <a:cubicBezTo>
                  <a:pt x="7857234" y="5736902"/>
                  <a:pt x="7847111" y="5752660"/>
                  <a:pt x="7832711" y="5761216"/>
                </a:cubicBezTo>
                <a:cubicBezTo>
                  <a:pt x="7828661" y="5767519"/>
                  <a:pt x="7824047" y="5771234"/>
                  <a:pt x="7818872" y="5772361"/>
                </a:cubicBezTo>
                <a:cubicBezTo>
                  <a:pt x="7813697" y="5773489"/>
                  <a:pt x="7811107" y="5774052"/>
                  <a:pt x="7811107" y="5774052"/>
                </a:cubicBezTo>
                <a:cubicBezTo>
                  <a:pt x="7813362" y="5784406"/>
                  <a:pt x="7808301" y="5792284"/>
                  <a:pt x="7795924" y="5797689"/>
                </a:cubicBezTo>
                <a:cubicBezTo>
                  <a:pt x="7783547" y="5803095"/>
                  <a:pt x="7775784" y="5804786"/>
                  <a:pt x="7772632" y="5802763"/>
                </a:cubicBezTo>
                <a:lnTo>
                  <a:pt x="7796269" y="5817945"/>
                </a:lnTo>
                <a:lnTo>
                  <a:pt x="7827326" y="5811183"/>
                </a:lnTo>
                <a:cubicBezTo>
                  <a:pt x="7843981" y="5812976"/>
                  <a:pt x="7852537" y="5827378"/>
                  <a:pt x="7852998" y="5854386"/>
                </a:cubicBezTo>
                <a:cubicBezTo>
                  <a:pt x="7847154" y="5877345"/>
                  <a:pt x="7830728" y="5889054"/>
                  <a:pt x="7803719" y="5889513"/>
                </a:cubicBezTo>
                <a:cubicBezTo>
                  <a:pt x="7776714" y="5889972"/>
                  <a:pt x="7765234" y="5887050"/>
                  <a:pt x="7769283" y="5880747"/>
                </a:cubicBezTo>
                <a:cubicBezTo>
                  <a:pt x="7767028" y="5870395"/>
                  <a:pt x="7752396" y="5865449"/>
                  <a:pt x="7725391" y="5865909"/>
                </a:cubicBezTo>
                <a:lnTo>
                  <a:pt x="7690952" y="5857144"/>
                </a:lnTo>
                <a:cubicBezTo>
                  <a:pt x="7690952" y="5857144"/>
                  <a:pt x="7690389" y="5854554"/>
                  <a:pt x="7689263" y="5849379"/>
                </a:cubicBezTo>
                <a:cubicBezTo>
                  <a:pt x="7688135" y="5844202"/>
                  <a:pt x="7686443" y="5836438"/>
                  <a:pt x="7684190" y="5826087"/>
                </a:cubicBezTo>
                <a:cubicBezTo>
                  <a:pt x="7669329" y="5807636"/>
                  <a:pt x="7664488" y="5797847"/>
                  <a:pt x="7669663" y="5796721"/>
                </a:cubicBezTo>
                <a:cubicBezTo>
                  <a:pt x="7674838" y="5795593"/>
                  <a:pt x="7684858" y="5804253"/>
                  <a:pt x="7699717" y="5822705"/>
                </a:cubicBezTo>
                <a:lnTo>
                  <a:pt x="7712555" y="5844308"/>
                </a:lnTo>
                <a:lnTo>
                  <a:pt x="7722008" y="5850380"/>
                </a:lnTo>
                <a:cubicBezTo>
                  <a:pt x="7742713" y="5845871"/>
                  <a:pt x="7750811" y="5833266"/>
                  <a:pt x="7746303" y="5812560"/>
                </a:cubicBezTo>
                <a:cubicBezTo>
                  <a:pt x="7746303" y="5812560"/>
                  <a:pt x="7744165" y="5808960"/>
                  <a:pt x="7739885" y="5801760"/>
                </a:cubicBezTo>
                <a:cubicBezTo>
                  <a:pt x="7735605" y="5794561"/>
                  <a:pt x="7733467" y="5790960"/>
                  <a:pt x="7733467" y="5790960"/>
                </a:cubicBezTo>
                <a:cubicBezTo>
                  <a:pt x="7720860" y="5782861"/>
                  <a:pt x="7711969" y="5779377"/>
                  <a:pt x="7706794" y="5780503"/>
                </a:cubicBezTo>
                <a:cubicBezTo>
                  <a:pt x="7701618" y="5781630"/>
                  <a:pt x="7700157" y="5787368"/>
                  <a:pt x="7702411" y="5797722"/>
                </a:cubicBezTo>
                <a:lnTo>
                  <a:pt x="7692955" y="5791648"/>
                </a:lnTo>
                <a:cubicBezTo>
                  <a:pt x="7686652" y="5787600"/>
                  <a:pt x="7681923" y="5784563"/>
                  <a:pt x="7678773" y="5782539"/>
                </a:cubicBezTo>
                <a:cubicBezTo>
                  <a:pt x="7675622" y="5780514"/>
                  <a:pt x="7674045" y="5779501"/>
                  <a:pt x="7674045" y="5779501"/>
                </a:cubicBezTo>
                <a:cubicBezTo>
                  <a:pt x="7671793" y="5769149"/>
                  <a:pt x="7667512" y="5761949"/>
                  <a:pt x="7661211" y="5757900"/>
                </a:cubicBezTo>
                <a:lnTo>
                  <a:pt x="7651756" y="5751826"/>
                </a:lnTo>
                <a:cubicBezTo>
                  <a:pt x="7655804" y="5745523"/>
                  <a:pt x="7660981" y="5744396"/>
                  <a:pt x="7667284" y="5748445"/>
                </a:cubicBezTo>
                <a:cubicBezTo>
                  <a:pt x="7667284" y="5748445"/>
                  <a:pt x="7669308" y="5745293"/>
                  <a:pt x="7673356" y="5738992"/>
                </a:cubicBezTo>
                <a:cubicBezTo>
                  <a:pt x="7677407" y="5732687"/>
                  <a:pt x="7685170" y="5730996"/>
                  <a:pt x="7696650" y="5733918"/>
                </a:cubicBezTo>
                <a:cubicBezTo>
                  <a:pt x="7708129" y="5736840"/>
                  <a:pt x="7715892" y="5735150"/>
                  <a:pt x="7719942" y="5728847"/>
                </a:cubicBezTo>
                <a:lnTo>
                  <a:pt x="7742232" y="5756521"/>
                </a:lnTo>
                <a:lnTo>
                  <a:pt x="7745614" y="5772050"/>
                </a:lnTo>
                <a:lnTo>
                  <a:pt x="7761142" y="5768669"/>
                </a:lnTo>
                <a:cubicBezTo>
                  <a:pt x="7780051" y="5780816"/>
                  <a:pt x="7792430" y="5775410"/>
                  <a:pt x="7798272" y="5752451"/>
                </a:cubicBezTo>
                <a:cubicBezTo>
                  <a:pt x="7800527" y="5762805"/>
                  <a:pt x="7806266" y="5764264"/>
                  <a:pt x="7815491" y="5756834"/>
                </a:cubicBezTo>
                <a:cubicBezTo>
                  <a:pt x="7824716" y="5749402"/>
                  <a:pt x="7833378" y="5739384"/>
                  <a:pt x="7841476" y="5726779"/>
                </a:cubicBezTo>
                <a:close/>
                <a:moveTo>
                  <a:pt x="7757072" y="5712629"/>
                </a:moveTo>
                <a:cubicBezTo>
                  <a:pt x="7762248" y="5711501"/>
                  <a:pt x="7766412" y="5711950"/>
                  <a:pt x="7769563" y="5713973"/>
                </a:cubicBezTo>
                <a:cubicBezTo>
                  <a:pt x="7772715" y="5715998"/>
                  <a:pt x="7774855" y="5719599"/>
                  <a:pt x="7775982" y="5724777"/>
                </a:cubicBezTo>
                <a:lnTo>
                  <a:pt x="7769908" y="5734232"/>
                </a:lnTo>
                <a:cubicBezTo>
                  <a:pt x="7763603" y="5730182"/>
                  <a:pt x="7758878" y="5727145"/>
                  <a:pt x="7755725" y="5725121"/>
                </a:cubicBezTo>
                <a:cubicBezTo>
                  <a:pt x="7752575" y="5723096"/>
                  <a:pt x="7750998" y="5722084"/>
                  <a:pt x="7750998" y="5722084"/>
                </a:cubicBezTo>
                <a:close/>
                <a:moveTo>
                  <a:pt x="7811907" y="5698881"/>
                </a:moveTo>
                <a:lnTo>
                  <a:pt x="7807037" y="5718013"/>
                </a:lnTo>
                <a:lnTo>
                  <a:pt x="7803656" y="5702484"/>
                </a:lnTo>
                <a:close/>
                <a:moveTo>
                  <a:pt x="7812297" y="5697350"/>
                </a:moveTo>
                <a:lnTo>
                  <a:pt x="7812939" y="5698430"/>
                </a:lnTo>
                <a:lnTo>
                  <a:pt x="7811907" y="5698881"/>
                </a:lnTo>
                <a:close/>
                <a:moveTo>
                  <a:pt x="7688196" y="5695097"/>
                </a:moveTo>
                <a:lnTo>
                  <a:pt x="7697651" y="5701172"/>
                </a:lnTo>
                <a:cubicBezTo>
                  <a:pt x="7697651" y="5701172"/>
                  <a:pt x="7699226" y="5702184"/>
                  <a:pt x="7702378" y="5704207"/>
                </a:cubicBezTo>
                <a:cubicBezTo>
                  <a:pt x="7705530" y="5706233"/>
                  <a:pt x="7708118" y="5705668"/>
                  <a:pt x="7710143" y="5702518"/>
                </a:cubicBezTo>
                <a:cubicBezTo>
                  <a:pt x="7712167" y="5699366"/>
                  <a:pt x="7716332" y="5699816"/>
                  <a:pt x="7722633" y="5703863"/>
                </a:cubicBezTo>
                <a:lnTo>
                  <a:pt x="7726016" y="5719392"/>
                </a:lnTo>
                <a:cubicBezTo>
                  <a:pt x="7719713" y="5715343"/>
                  <a:pt x="7716560" y="5713318"/>
                  <a:pt x="7716560" y="5713318"/>
                </a:cubicBezTo>
                <a:lnTo>
                  <a:pt x="7701033" y="5716699"/>
                </a:lnTo>
                <a:cubicBezTo>
                  <a:pt x="7688426" y="5708600"/>
                  <a:pt x="7684146" y="5701400"/>
                  <a:pt x="7688196" y="5695097"/>
                </a:cubicBezTo>
                <a:close/>
                <a:moveTo>
                  <a:pt x="7744236" y="5691027"/>
                </a:moveTo>
                <a:cubicBezTo>
                  <a:pt x="7750539" y="5695077"/>
                  <a:pt x="7751665" y="5700252"/>
                  <a:pt x="7747617" y="5706554"/>
                </a:cubicBezTo>
                <a:lnTo>
                  <a:pt x="7732088" y="5709937"/>
                </a:lnTo>
                <a:cubicBezTo>
                  <a:pt x="7729835" y="5699583"/>
                  <a:pt x="7728707" y="5694408"/>
                  <a:pt x="7728707" y="5694408"/>
                </a:cubicBezTo>
                <a:cubicBezTo>
                  <a:pt x="7739059" y="5692154"/>
                  <a:pt x="7744236" y="5691027"/>
                  <a:pt x="7744236" y="5691027"/>
                </a:cubicBezTo>
                <a:close/>
                <a:moveTo>
                  <a:pt x="7803313" y="5682231"/>
                </a:moveTo>
                <a:cubicBezTo>
                  <a:pt x="7805337" y="5679079"/>
                  <a:pt x="7809500" y="5679526"/>
                  <a:pt x="7815803" y="5683576"/>
                </a:cubicBezTo>
                <a:lnTo>
                  <a:pt x="7812297" y="5697350"/>
                </a:lnTo>
                <a:lnTo>
                  <a:pt x="7809731" y="5693030"/>
                </a:lnTo>
                <a:cubicBezTo>
                  <a:pt x="7803428" y="5688981"/>
                  <a:pt x="7801288" y="5685381"/>
                  <a:pt x="7803313" y="5682231"/>
                </a:cubicBezTo>
                <a:close/>
                <a:moveTo>
                  <a:pt x="7843400" y="5679598"/>
                </a:moveTo>
                <a:cubicBezTo>
                  <a:pt x="7846270" y="5680331"/>
                  <a:pt x="7847987" y="5681989"/>
                  <a:pt x="7848551" y="5684576"/>
                </a:cubicBezTo>
                <a:cubicBezTo>
                  <a:pt x="7849679" y="5689753"/>
                  <a:pt x="7847090" y="5690317"/>
                  <a:pt x="7840787" y="5686269"/>
                </a:cubicBezTo>
                <a:lnTo>
                  <a:pt x="7831331" y="5680195"/>
                </a:lnTo>
                <a:cubicBezTo>
                  <a:pt x="7836509" y="5679067"/>
                  <a:pt x="7840530" y="5678868"/>
                  <a:pt x="7843400" y="5679598"/>
                </a:cubicBezTo>
                <a:close/>
                <a:moveTo>
                  <a:pt x="7712836" y="5677534"/>
                </a:moveTo>
                <a:cubicBezTo>
                  <a:pt x="7714859" y="5674382"/>
                  <a:pt x="7719023" y="5674831"/>
                  <a:pt x="7725326" y="5678881"/>
                </a:cubicBezTo>
                <a:cubicBezTo>
                  <a:pt x="7731629" y="5682930"/>
                  <a:pt x="7734781" y="5684953"/>
                  <a:pt x="7734781" y="5684953"/>
                </a:cubicBezTo>
                <a:cubicBezTo>
                  <a:pt x="7730731" y="5691257"/>
                  <a:pt x="7725555" y="5692383"/>
                  <a:pt x="7719252" y="5688335"/>
                </a:cubicBezTo>
                <a:cubicBezTo>
                  <a:pt x="7712949" y="5684286"/>
                  <a:pt x="7710811" y="5680684"/>
                  <a:pt x="7712836" y="5677534"/>
                </a:cubicBezTo>
                <a:close/>
                <a:moveTo>
                  <a:pt x="7646932" y="5468247"/>
                </a:moveTo>
                <a:cubicBezTo>
                  <a:pt x="7653234" y="5472296"/>
                  <a:pt x="7656386" y="5474320"/>
                  <a:pt x="7656386" y="5474320"/>
                </a:cubicBezTo>
                <a:cubicBezTo>
                  <a:pt x="7652337" y="5480624"/>
                  <a:pt x="7648737" y="5482763"/>
                  <a:pt x="7645585" y="5480738"/>
                </a:cubicBezTo>
                <a:cubicBezTo>
                  <a:pt x="7642434" y="5478714"/>
                  <a:pt x="7641870" y="5476126"/>
                  <a:pt x="7643895" y="5472976"/>
                </a:cubicBezTo>
                <a:cubicBezTo>
                  <a:pt x="7645919" y="5469823"/>
                  <a:pt x="7646932" y="5468247"/>
                  <a:pt x="7646932" y="5468247"/>
                </a:cubicBezTo>
                <a:close/>
                <a:moveTo>
                  <a:pt x="7412285" y="5417687"/>
                </a:moveTo>
                <a:cubicBezTo>
                  <a:pt x="7414308" y="5414537"/>
                  <a:pt x="7418473" y="5414985"/>
                  <a:pt x="7424776" y="5419036"/>
                </a:cubicBezTo>
                <a:lnTo>
                  <a:pt x="7418703" y="5428489"/>
                </a:lnTo>
                <a:cubicBezTo>
                  <a:pt x="7412399" y="5424440"/>
                  <a:pt x="7410260" y="5420839"/>
                  <a:pt x="7412285" y="5417687"/>
                </a:cubicBezTo>
                <a:close/>
                <a:moveTo>
                  <a:pt x="7357962" y="5336281"/>
                </a:moveTo>
                <a:lnTo>
                  <a:pt x="7325948" y="5340648"/>
                </a:lnTo>
                <a:lnTo>
                  <a:pt x="7289252" y="5358996"/>
                </a:lnTo>
                <a:lnTo>
                  <a:pt x="7289717" y="5358988"/>
                </a:lnTo>
                <a:lnTo>
                  <a:pt x="7302553" y="5380591"/>
                </a:lnTo>
                <a:cubicBezTo>
                  <a:pt x="7302553" y="5380591"/>
                  <a:pt x="7296364" y="5383294"/>
                  <a:pt x="7283987" y="5388699"/>
                </a:cubicBezTo>
                <a:cubicBezTo>
                  <a:pt x="7271612" y="5394105"/>
                  <a:pt x="7266550" y="5401983"/>
                  <a:pt x="7268803" y="5412337"/>
                </a:cubicBezTo>
                <a:cubicBezTo>
                  <a:pt x="7275106" y="5416385"/>
                  <a:pt x="7276235" y="5421560"/>
                  <a:pt x="7272184" y="5427864"/>
                </a:cubicBezTo>
                <a:lnTo>
                  <a:pt x="7271212" y="5431690"/>
                </a:lnTo>
                <a:lnTo>
                  <a:pt x="7275458" y="5444431"/>
                </a:lnTo>
                <a:lnTo>
                  <a:pt x="7309119" y="5444431"/>
                </a:lnTo>
                <a:lnTo>
                  <a:pt x="7342780" y="5444431"/>
                </a:lnTo>
                <a:lnTo>
                  <a:pt x="7342778" y="5466873"/>
                </a:lnTo>
                <a:cubicBezTo>
                  <a:pt x="7342780" y="5481830"/>
                  <a:pt x="7342780" y="5489311"/>
                  <a:pt x="7342780" y="5489311"/>
                </a:cubicBezTo>
                <a:cubicBezTo>
                  <a:pt x="7342780" y="5489311"/>
                  <a:pt x="7339039" y="5489309"/>
                  <a:pt x="7331558" y="5489311"/>
                </a:cubicBezTo>
                <a:lnTo>
                  <a:pt x="7316022" y="5491796"/>
                </a:lnTo>
                <a:lnTo>
                  <a:pt x="7320149" y="5498743"/>
                </a:lnTo>
                <a:cubicBezTo>
                  <a:pt x="7332755" y="5506840"/>
                  <a:pt x="7330730" y="5509992"/>
                  <a:pt x="7314074" y="5508198"/>
                </a:cubicBezTo>
                <a:lnTo>
                  <a:pt x="7289092" y="5505505"/>
                </a:lnTo>
                <a:lnTo>
                  <a:pt x="7282385" y="5497178"/>
                </a:lnTo>
                <a:lnTo>
                  <a:pt x="7268306" y="5499432"/>
                </a:lnTo>
                <a:lnTo>
                  <a:pt x="7264108" y="5502813"/>
                </a:lnTo>
                <a:lnTo>
                  <a:pt x="7257205" y="5502068"/>
                </a:lnTo>
                <a:lnTo>
                  <a:pt x="7233309" y="5510757"/>
                </a:lnTo>
                <a:lnTo>
                  <a:pt x="7243196" y="5556161"/>
                </a:lnTo>
                <a:lnTo>
                  <a:pt x="7237769" y="5564610"/>
                </a:lnTo>
                <a:lnTo>
                  <a:pt x="7240203" y="5566369"/>
                </a:lnTo>
                <a:lnTo>
                  <a:pt x="7237643" y="5565950"/>
                </a:lnTo>
                <a:lnTo>
                  <a:pt x="7246577" y="5571689"/>
                </a:lnTo>
                <a:cubicBezTo>
                  <a:pt x="7263234" y="5573482"/>
                  <a:pt x="7276068" y="5595086"/>
                  <a:pt x="7285085" y="5636495"/>
                </a:cubicBezTo>
                <a:cubicBezTo>
                  <a:pt x="7295898" y="5661246"/>
                  <a:pt x="7304454" y="5675649"/>
                  <a:pt x="7310757" y="5679698"/>
                </a:cubicBezTo>
                <a:cubicBezTo>
                  <a:pt x="7317061" y="5683747"/>
                  <a:pt x="7322801" y="5685207"/>
                  <a:pt x="7327977" y="5684081"/>
                </a:cubicBezTo>
                <a:cubicBezTo>
                  <a:pt x="7333153" y="5682954"/>
                  <a:pt x="7342941" y="5678111"/>
                  <a:pt x="7357342" y="5669553"/>
                </a:cubicBezTo>
                <a:lnTo>
                  <a:pt x="7382327" y="5672247"/>
                </a:lnTo>
                <a:cubicBezTo>
                  <a:pt x="7382327" y="5672247"/>
                  <a:pt x="7381313" y="5673824"/>
                  <a:pt x="7379290" y="5676974"/>
                </a:cubicBezTo>
                <a:cubicBezTo>
                  <a:pt x="7377265" y="5680125"/>
                  <a:pt x="7377380" y="5686877"/>
                  <a:pt x="7379634" y="5697229"/>
                </a:cubicBezTo>
                <a:cubicBezTo>
                  <a:pt x="7373331" y="5693181"/>
                  <a:pt x="7371193" y="5689579"/>
                  <a:pt x="7373216" y="5686429"/>
                </a:cubicBezTo>
                <a:cubicBezTo>
                  <a:pt x="7375241" y="5683277"/>
                  <a:pt x="7374677" y="5680689"/>
                  <a:pt x="7371525" y="5678665"/>
                </a:cubicBezTo>
                <a:cubicBezTo>
                  <a:pt x="7368373" y="5676640"/>
                  <a:pt x="7365785" y="5677203"/>
                  <a:pt x="7363761" y="5680355"/>
                </a:cubicBezTo>
                <a:cubicBezTo>
                  <a:pt x="7361736" y="5683505"/>
                  <a:pt x="7355549" y="5686208"/>
                  <a:pt x="7345196" y="5688463"/>
                </a:cubicBezTo>
                <a:cubicBezTo>
                  <a:pt x="7334842" y="5690718"/>
                  <a:pt x="7332370" y="5698033"/>
                  <a:pt x="7337777" y="5710410"/>
                </a:cubicBezTo>
                <a:cubicBezTo>
                  <a:pt x="7343181" y="5722788"/>
                  <a:pt x="7347910" y="5725825"/>
                  <a:pt x="7351960" y="5719520"/>
                </a:cubicBezTo>
                <a:lnTo>
                  <a:pt x="7355339" y="5735049"/>
                </a:lnTo>
                <a:cubicBezTo>
                  <a:pt x="7351291" y="5741352"/>
                  <a:pt x="7346114" y="5742479"/>
                  <a:pt x="7339812" y="5738430"/>
                </a:cubicBezTo>
                <a:cubicBezTo>
                  <a:pt x="7324950" y="5719979"/>
                  <a:pt x="7313471" y="5717057"/>
                  <a:pt x="7305374" y="5729664"/>
                </a:cubicBezTo>
                <a:cubicBezTo>
                  <a:pt x="7301324" y="5735967"/>
                  <a:pt x="7307178" y="5744180"/>
                  <a:pt x="7322937" y="5754303"/>
                </a:cubicBezTo>
                <a:cubicBezTo>
                  <a:pt x="7338695" y="5764425"/>
                  <a:pt x="7348713" y="5773086"/>
                  <a:pt x="7352991" y="5780288"/>
                </a:cubicBezTo>
                <a:cubicBezTo>
                  <a:pt x="7357269" y="5787488"/>
                  <a:pt x="7360537" y="5796263"/>
                  <a:pt x="7362790" y="5806617"/>
                </a:cubicBezTo>
                <a:cubicBezTo>
                  <a:pt x="7355152" y="5846229"/>
                  <a:pt x="7348181" y="5864013"/>
                  <a:pt x="7341878" y="5859963"/>
                </a:cubicBezTo>
                <a:cubicBezTo>
                  <a:pt x="7335575" y="5855915"/>
                  <a:pt x="7328823" y="5856029"/>
                  <a:pt x="7321623" y="5860309"/>
                </a:cubicBezTo>
                <a:cubicBezTo>
                  <a:pt x="7314423" y="5864587"/>
                  <a:pt x="7311386" y="5869314"/>
                  <a:pt x="7312514" y="5874491"/>
                </a:cubicBezTo>
                <a:cubicBezTo>
                  <a:pt x="7313639" y="5879667"/>
                  <a:pt x="7309027" y="5883382"/>
                  <a:pt x="7298675" y="5885635"/>
                </a:cubicBezTo>
                <a:cubicBezTo>
                  <a:pt x="7298675" y="5885635"/>
                  <a:pt x="7296087" y="5886200"/>
                  <a:pt x="7290911" y="5887327"/>
                </a:cubicBezTo>
                <a:cubicBezTo>
                  <a:pt x="7285736" y="5888453"/>
                  <a:pt x="7283146" y="5889016"/>
                  <a:pt x="7283146" y="5889016"/>
                </a:cubicBezTo>
                <a:lnTo>
                  <a:pt x="7264925" y="5917381"/>
                </a:lnTo>
                <a:lnTo>
                  <a:pt x="7252779" y="5936291"/>
                </a:lnTo>
                <a:lnTo>
                  <a:pt x="7277763" y="5938982"/>
                </a:lnTo>
                <a:cubicBezTo>
                  <a:pt x="7292163" y="5930426"/>
                  <a:pt x="7299364" y="5926147"/>
                  <a:pt x="7299364" y="5926147"/>
                </a:cubicBezTo>
                <a:lnTo>
                  <a:pt x="7314892" y="5922765"/>
                </a:lnTo>
                <a:lnTo>
                  <a:pt x="7345949" y="5916002"/>
                </a:lnTo>
                <a:cubicBezTo>
                  <a:pt x="7339646" y="5911954"/>
                  <a:pt x="7337506" y="5908354"/>
                  <a:pt x="7339530" y="5905202"/>
                </a:cubicBezTo>
                <a:cubicBezTo>
                  <a:pt x="7341555" y="5902050"/>
                  <a:pt x="7339417" y="5898450"/>
                  <a:pt x="7333113" y="5894402"/>
                </a:cubicBezTo>
                <a:cubicBezTo>
                  <a:pt x="7337162" y="5888098"/>
                  <a:pt x="7342787" y="5882808"/>
                  <a:pt x="7349987" y="5878529"/>
                </a:cubicBezTo>
                <a:cubicBezTo>
                  <a:pt x="7357188" y="5874249"/>
                  <a:pt x="7363940" y="5874136"/>
                  <a:pt x="7370243" y="5878184"/>
                </a:cubicBezTo>
                <a:cubicBezTo>
                  <a:pt x="7376546" y="5882233"/>
                  <a:pt x="7380711" y="5882682"/>
                  <a:pt x="7382736" y="5879531"/>
                </a:cubicBezTo>
                <a:cubicBezTo>
                  <a:pt x="7384760" y="5876380"/>
                  <a:pt x="7388360" y="5874240"/>
                  <a:pt x="7393535" y="5873113"/>
                </a:cubicBezTo>
                <a:cubicBezTo>
                  <a:pt x="7398712" y="5871987"/>
                  <a:pt x="7404450" y="5873446"/>
                  <a:pt x="7410753" y="5877496"/>
                </a:cubicBezTo>
                <a:lnTo>
                  <a:pt x="7416829" y="5868039"/>
                </a:lnTo>
                <a:cubicBezTo>
                  <a:pt x="7416829" y="5868039"/>
                  <a:pt x="7417277" y="5863876"/>
                  <a:pt x="7418174" y="5855549"/>
                </a:cubicBezTo>
                <a:cubicBezTo>
                  <a:pt x="7419071" y="5847221"/>
                  <a:pt x="7416368" y="5841032"/>
                  <a:pt x="7410066" y="5836985"/>
                </a:cubicBezTo>
                <a:lnTo>
                  <a:pt x="7397229" y="5815381"/>
                </a:lnTo>
                <a:cubicBezTo>
                  <a:pt x="7401277" y="5809078"/>
                  <a:pt x="7402739" y="5803338"/>
                  <a:pt x="7401613" y="5798163"/>
                </a:cubicBezTo>
                <a:cubicBezTo>
                  <a:pt x="7400486" y="5792988"/>
                  <a:pt x="7399921" y="5790398"/>
                  <a:pt x="7399921" y="5790398"/>
                </a:cubicBezTo>
                <a:cubicBezTo>
                  <a:pt x="7399921" y="5790398"/>
                  <a:pt x="7400370" y="5786234"/>
                  <a:pt x="7401268" y="5777908"/>
                </a:cubicBezTo>
                <a:cubicBezTo>
                  <a:pt x="7402165" y="5769579"/>
                  <a:pt x="7403061" y="5761252"/>
                  <a:pt x="7403959" y="5752924"/>
                </a:cubicBezTo>
                <a:cubicBezTo>
                  <a:pt x="7404858" y="5744597"/>
                  <a:pt x="7405192" y="5733681"/>
                  <a:pt x="7404961" y="5720177"/>
                </a:cubicBezTo>
                <a:cubicBezTo>
                  <a:pt x="7404731" y="5706673"/>
                  <a:pt x="7403488" y="5694747"/>
                  <a:pt x="7401235" y="5684393"/>
                </a:cubicBezTo>
                <a:cubicBezTo>
                  <a:pt x="7394474" y="5653336"/>
                  <a:pt x="7393115" y="5634657"/>
                  <a:pt x="7397165" y="5628354"/>
                </a:cubicBezTo>
                <a:cubicBezTo>
                  <a:pt x="7425507" y="5584231"/>
                  <a:pt x="7444853" y="5561043"/>
                  <a:pt x="7455208" y="5558788"/>
                </a:cubicBezTo>
                <a:cubicBezTo>
                  <a:pt x="7455208" y="5558788"/>
                  <a:pt x="7452057" y="5556763"/>
                  <a:pt x="7445754" y="5552715"/>
                </a:cubicBezTo>
                <a:cubicBezTo>
                  <a:pt x="7443499" y="5542363"/>
                  <a:pt x="7441244" y="5532011"/>
                  <a:pt x="7438990" y="5521659"/>
                </a:cubicBezTo>
                <a:cubicBezTo>
                  <a:pt x="7436737" y="5511306"/>
                  <a:pt x="7438197" y="5505566"/>
                  <a:pt x="7443374" y="5504439"/>
                </a:cubicBezTo>
                <a:cubicBezTo>
                  <a:pt x="7448549" y="5503313"/>
                  <a:pt x="7451586" y="5498586"/>
                  <a:pt x="7452484" y="5490258"/>
                </a:cubicBezTo>
                <a:cubicBezTo>
                  <a:pt x="7453381" y="5481929"/>
                  <a:pt x="7445503" y="5476867"/>
                  <a:pt x="7428846" y="5475073"/>
                </a:cubicBezTo>
                <a:cubicBezTo>
                  <a:pt x="7422543" y="5471025"/>
                  <a:pt x="7417816" y="5467988"/>
                  <a:pt x="7414665" y="5465963"/>
                </a:cubicBezTo>
                <a:cubicBezTo>
                  <a:pt x="7411511" y="5463939"/>
                  <a:pt x="7407348" y="5463491"/>
                  <a:pt x="7402171" y="5464617"/>
                </a:cubicBezTo>
                <a:cubicBezTo>
                  <a:pt x="7396996" y="5465744"/>
                  <a:pt x="7391256" y="5464283"/>
                  <a:pt x="7384953" y="5460235"/>
                </a:cubicBezTo>
                <a:cubicBezTo>
                  <a:pt x="7378650" y="5456186"/>
                  <a:pt x="7375498" y="5454161"/>
                  <a:pt x="7375498" y="5454161"/>
                </a:cubicBezTo>
                <a:lnTo>
                  <a:pt x="7347135" y="5435941"/>
                </a:lnTo>
                <a:cubicBezTo>
                  <a:pt x="7351185" y="5429637"/>
                  <a:pt x="7350954" y="5416133"/>
                  <a:pt x="7346446" y="5395429"/>
                </a:cubicBezTo>
                <a:cubicBezTo>
                  <a:pt x="7314930" y="5375183"/>
                  <a:pt x="7312675" y="5364831"/>
                  <a:pt x="7339682" y="5364374"/>
                </a:cubicBezTo>
                <a:lnTo>
                  <a:pt x="7361283" y="5351536"/>
                </a:lnTo>
                <a:close/>
                <a:moveTo>
                  <a:pt x="7424021" y="5191495"/>
                </a:moveTo>
                <a:cubicBezTo>
                  <a:pt x="7424021" y="5191495"/>
                  <a:pt x="7424586" y="5194083"/>
                  <a:pt x="7425713" y="5199258"/>
                </a:cubicBezTo>
                <a:cubicBezTo>
                  <a:pt x="7426839" y="5204435"/>
                  <a:pt x="7428531" y="5212198"/>
                  <a:pt x="7430785" y="5222552"/>
                </a:cubicBezTo>
                <a:lnTo>
                  <a:pt x="7443621" y="5244153"/>
                </a:lnTo>
                <a:lnTo>
                  <a:pt x="7422019" y="5256989"/>
                </a:lnTo>
                <a:cubicBezTo>
                  <a:pt x="7405364" y="5255195"/>
                  <a:pt x="7395460" y="5253284"/>
                  <a:pt x="7392309" y="5251259"/>
                </a:cubicBezTo>
                <a:cubicBezTo>
                  <a:pt x="7389159" y="5249236"/>
                  <a:pt x="7389606" y="5245071"/>
                  <a:pt x="7393654" y="5238769"/>
                </a:cubicBezTo>
                <a:cubicBezTo>
                  <a:pt x="7397704" y="5232464"/>
                  <a:pt x="7399728" y="5229313"/>
                  <a:pt x="7399728" y="5229313"/>
                </a:cubicBezTo>
                <a:cubicBezTo>
                  <a:pt x="7406031" y="5233361"/>
                  <a:pt x="7411208" y="5232236"/>
                  <a:pt x="7415257" y="5225933"/>
                </a:cubicBezTo>
                <a:cubicBezTo>
                  <a:pt x="7419307" y="5219630"/>
                  <a:pt x="7418179" y="5214453"/>
                  <a:pt x="7411875" y="5210404"/>
                </a:cubicBezTo>
                <a:cubicBezTo>
                  <a:pt x="7405572" y="5206356"/>
                  <a:pt x="7403434" y="5202754"/>
                  <a:pt x="7405457" y="5199604"/>
                </a:cubicBezTo>
                <a:cubicBezTo>
                  <a:pt x="7407481" y="5196452"/>
                  <a:pt x="7413669" y="5193749"/>
                  <a:pt x="7424021" y="5191495"/>
                </a:cubicBezTo>
                <a:close/>
                <a:moveTo>
                  <a:pt x="7416856" y="4758053"/>
                </a:moveTo>
                <a:lnTo>
                  <a:pt x="7400984" y="4758054"/>
                </a:lnTo>
                <a:cubicBezTo>
                  <a:pt x="7390410" y="4768632"/>
                  <a:pt x="7393052" y="4776568"/>
                  <a:pt x="7408922" y="4781855"/>
                </a:cubicBezTo>
                <a:close/>
                <a:moveTo>
                  <a:pt x="7464456" y="4646981"/>
                </a:moveTo>
                <a:cubicBezTo>
                  <a:pt x="7459166" y="4652274"/>
                  <a:pt x="7459165" y="4657561"/>
                  <a:pt x="7464456" y="4662850"/>
                </a:cubicBezTo>
                <a:lnTo>
                  <a:pt x="7472389" y="4654916"/>
                </a:lnTo>
                <a:close/>
                <a:moveTo>
                  <a:pt x="7274048" y="4059889"/>
                </a:moveTo>
                <a:lnTo>
                  <a:pt x="7250248" y="4131294"/>
                </a:lnTo>
                <a:cubicBezTo>
                  <a:pt x="7250248" y="4131294"/>
                  <a:pt x="7247604" y="4128649"/>
                  <a:pt x="7242313" y="4123359"/>
                </a:cubicBezTo>
                <a:cubicBezTo>
                  <a:pt x="7231734" y="4112779"/>
                  <a:pt x="7223801" y="4104848"/>
                  <a:pt x="7218512" y="4099558"/>
                </a:cubicBezTo>
                <a:cubicBezTo>
                  <a:pt x="7223801" y="4094268"/>
                  <a:pt x="7229087" y="4094268"/>
                  <a:pt x="7234377" y="4099557"/>
                </a:cubicBezTo>
                <a:cubicBezTo>
                  <a:pt x="7250245" y="4094268"/>
                  <a:pt x="7260824" y="4083688"/>
                  <a:pt x="7266114" y="4067823"/>
                </a:cubicBezTo>
                <a:close/>
                <a:moveTo>
                  <a:pt x="7183587" y="3917902"/>
                </a:moveTo>
                <a:lnTo>
                  <a:pt x="7191819" y="3934225"/>
                </a:lnTo>
                <a:cubicBezTo>
                  <a:pt x="7191819" y="3934225"/>
                  <a:pt x="7189436" y="3929494"/>
                  <a:pt x="7184662" y="3920036"/>
                </a:cubicBezTo>
                <a:close/>
                <a:moveTo>
                  <a:pt x="7262147" y="3746508"/>
                </a:moveTo>
                <a:cubicBezTo>
                  <a:pt x="7264792" y="3749154"/>
                  <a:pt x="7266114" y="3750476"/>
                  <a:pt x="7266114" y="3750476"/>
                </a:cubicBezTo>
                <a:cubicBezTo>
                  <a:pt x="7266114" y="3750476"/>
                  <a:pt x="7263469" y="3753118"/>
                  <a:pt x="7258181" y="3758409"/>
                </a:cubicBezTo>
                <a:lnTo>
                  <a:pt x="7250245" y="3750475"/>
                </a:lnTo>
                <a:cubicBezTo>
                  <a:pt x="7255535" y="3745185"/>
                  <a:pt x="7259502" y="3743864"/>
                  <a:pt x="7262147" y="3746508"/>
                </a:cubicBezTo>
                <a:close/>
                <a:moveTo>
                  <a:pt x="7345451" y="3687007"/>
                </a:moveTo>
                <a:lnTo>
                  <a:pt x="7353384" y="3694940"/>
                </a:lnTo>
                <a:lnTo>
                  <a:pt x="7305783" y="3774277"/>
                </a:lnTo>
                <a:lnTo>
                  <a:pt x="7297849" y="3766343"/>
                </a:lnTo>
                <a:cubicBezTo>
                  <a:pt x="7297849" y="3755763"/>
                  <a:pt x="7295206" y="3747831"/>
                  <a:pt x="7289915" y="3742542"/>
                </a:cubicBezTo>
                <a:lnTo>
                  <a:pt x="7297850" y="3734608"/>
                </a:lnTo>
                <a:cubicBezTo>
                  <a:pt x="7313716" y="3729320"/>
                  <a:pt x="7324296" y="3718738"/>
                  <a:pt x="7329584" y="3702873"/>
                </a:cubicBezTo>
                <a:cubicBezTo>
                  <a:pt x="7324294" y="3697584"/>
                  <a:pt x="7325616" y="3693617"/>
                  <a:pt x="7333551" y="3690973"/>
                </a:cubicBezTo>
                <a:cubicBezTo>
                  <a:pt x="7341484" y="3688326"/>
                  <a:pt x="7345451" y="3687007"/>
                  <a:pt x="7345451" y="3687007"/>
                </a:cubicBezTo>
                <a:close/>
                <a:moveTo>
                  <a:pt x="7111022" y="3174030"/>
                </a:moveTo>
                <a:lnTo>
                  <a:pt x="7093312" y="3191859"/>
                </a:lnTo>
                <a:cubicBezTo>
                  <a:pt x="7076736" y="3194284"/>
                  <a:pt x="7064896" y="3194325"/>
                  <a:pt x="7057777" y="3191983"/>
                </a:cubicBezTo>
                <a:lnTo>
                  <a:pt x="7061295" y="3181309"/>
                </a:lnTo>
                <a:cubicBezTo>
                  <a:pt x="7077871" y="3178882"/>
                  <a:pt x="7094446" y="3176457"/>
                  <a:pt x="7111022" y="3174030"/>
                </a:cubicBezTo>
                <a:close/>
                <a:moveTo>
                  <a:pt x="7045359" y="3127467"/>
                </a:moveTo>
                <a:cubicBezTo>
                  <a:pt x="7045356" y="3137360"/>
                  <a:pt x="7045356" y="3142307"/>
                  <a:pt x="7045356" y="3142307"/>
                </a:cubicBezTo>
                <a:cubicBezTo>
                  <a:pt x="7035463" y="3142307"/>
                  <a:pt x="7030521" y="3142305"/>
                  <a:pt x="7030521" y="3142305"/>
                </a:cubicBezTo>
                <a:cubicBezTo>
                  <a:pt x="7030519" y="3132414"/>
                  <a:pt x="7035463" y="3127465"/>
                  <a:pt x="7045359" y="3127467"/>
                </a:cubicBezTo>
                <a:close/>
                <a:moveTo>
                  <a:pt x="7071721" y="3113754"/>
                </a:moveTo>
                <a:lnTo>
                  <a:pt x="7068204" y="3124427"/>
                </a:lnTo>
                <a:cubicBezTo>
                  <a:pt x="7065861" y="3131541"/>
                  <a:pt x="7061129" y="3133927"/>
                  <a:pt x="7054015" y="3131582"/>
                </a:cubicBezTo>
                <a:cubicBezTo>
                  <a:pt x="7054015" y="3131582"/>
                  <a:pt x="7055189" y="3128024"/>
                  <a:pt x="7057532" y="3120910"/>
                </a:cubicBezTo>
                <a:cubicBezTo>
                  <a:pt x="7057532" y="3120910"/>
                  <a:pt x="7058118" y="3119130"/>
                  <a:pt x="7059290" y="3115573"/>
                </a:cubicBezTo>
                <a:cubicBezTo>
                  <a:pt x="7060463" y="3112014"/>
                  <a:pt x="7064607" y="3111408"/>
                  <a:pt x="7071721" y="3113754"/>
                </a:cubicBezTo>
                <a:close/>
                <a:moveTo>
                  <a:pt x="7000844" y="3112632"/>
                </a:moveTo>
                <a:cubicBezTo>
                  <a:pt x="7000844" y="3112632"/>
                  <a:pt x="7000845" y="3115102"/>
                  <a:pt x="7000845" y="3120046"/>
                </a:cubicBezTo>
                <a:lnTo>
                  <a:pt x="7000847" y="3128068"/>
                </a:lnTo>
                <a:lnTo>
                  <a:pt x="7008538" y="3120323"/>
                </a:lnTo>
                <a:close/>
                <a:moveTo>
                  <a:pt x="7045358" y="3068118"/>
                </a:moveTo>
                <a:lnTo>
                  <a:pt x="7060195" y="3068118"/>
                </a:lnTo>
                <a:cubicBezTo>
                  <a:pt x="7060195" y="3078009"/>
                  <a:pt x="7057721" y="3082958"/>
                  <a:pt x="7052775" y="3082955"/>
                </a:cubicBezTo>
                <a:cubicBezTo>
                  <a:pt x="7047831" y="3082956"/>
                  <a:pt x="7045356" y="3078009"/>
                  <a:pt x="7045358" y="3068118"/>
                </a:cubicBezTo>
                <a:close/>
                <a:moveTo>
                  <a:pt x="7089184" y="3024853"/>
                </a:moveTo>
                <a:lnTo>
                  <a:pt x="7071478" y="3042684"/>
                </a:lnTo>
                <a:cubicBezTo>
                  <a:pt x="7054903" y="3045109"/>
                  <a:pt x="7043058" y="3045149"/>
                  <a:pt x="7035942" y="3042803"/>
                </a:cubicBezTo>
                <a:lnTo>
                  <a:pt x="7050131" y="3035650"/>
                </a:lnTo>
                <a:cubicBezTo>
                  <a:pt x="7069050" y="3026106"/>
                  <a:pt x="7082069" y="3022509"/>
                  <a:pt x="7089184" y="3024853"/>
                </a:cubicBezTo>
                <a:close/>
                <a:moveTo>
                  <a:pt x="6979000" y="3018126"/>
                </a:moveTo>
                <a:lnTo>
                  <a:pt x="6979018" y="3023607"/>
                </a:lnTo>
                <a:lnTo>
                  <a:pt x="6986010" y="3023605"/>
                </a:lnTo>
                <a:lnTo>
                  <a:pt x="7003515" y="3021106"/>
                </a:lnTo>
                <a:close/>
                <a:moveTo>
                  <a:pt x="6934077" y="2993930"/>
                </a:moveTo>
                <a:lnTo>
                  <a:pt x="6923527" y="2993931"/>
                </a:lnTo>
                <a:lnTo>
                  <a:pt x="6927394" y="2995206"/>
                </a:lnTo>
                <a:cubicBezTo>
                  <a:pt x="6935720" y="3005837"/>
                  <a:pt x="6943442" y="3012325"/>
                  <a:pt x="6950558" y="3014670"/>
                </a:cubicBezTo>
                <a:cubicBezTo>
                  <a:pt x="6957675" y="3017015"/>
                  <a:pt x="6958847" y="3013457"/>
                  <a:pt x="6954074" y="3003998"/>
                </a:cubicBezTo>
                <a:lnTo>
                  <a:pt x="6964747" y="3007515"/>
                </a:lnTo>
                <a:lnTo>
                  <a:pt x="6984228" y="2997688"/>
                </a:lnTo>
                <a:lnTo>
                  <a:pt x="6978590" y="2993931"/>
                </a:lnTo>
                <a:cubicBezTo>
                  <a:pt x="6963754" y="2993930"/>
                  <a:pt x="6951390" y="2993931"/>
                  <a:pt x="6941494" y="2993930"/>
                </a:cubicBezTo>
                <a:cubicBezTo>
                  <a:pt x="6941494" y="2993930"/>
                  <a:pt x="6939022" y="2993931"/>
                  <a:pt x="6934077" y="2993930"/>
                </a:cubicBezTo>
                <a:close/>
                <a:moveTo>
                  <a:pt x="6889913" y="2947360"/>
                </a:moveTo>
                <a:lnTo>
                  <a:pt x="6911260" y="2954393"/>
                </a:lnTo>
                <a:lnTo>
                  <a:pt x="6868599" y="2949212"/>
                </a:lnTo>
                <a:close/>
                <a:moveTo>
                  <a:pt x="6926659" y="2890072"/>
                </a:moveTo>
                <a:lnTo>
                  <a:pt x="6933054" y="2915649"/>
                </a:lnTo>
                <a:lnTo>
                  <a:pt x="6936000" y="2915217"/>
                </a:lnTo>
                <a:lnTo>
                  <a:pt x="6933287" y="2916587"/>
                </a:lnTo>
                <a:lnTo>
                  <a:pt x="6941494" y="2949420"/>
                </a:lnTo>
                <a:cubicBezTo>
                  <a:pt x="6931604" y="2949420"/>
                  <a:pt x="6926660" y="2944475"/>
                  <a:pt x="6926659" y="2934585"/>
                </a:cubicBezTo>
                <a:lnTo>
                  <a:pt x="6926659" y="2919929"/>
                </a:lnTo>
                <a:lnTo>
                  <a:pt x="6921811" y="2922374"/>
                </a:lnTo>
                <a:cubicBezTo>
                  <a:pt x="6912350" y="2927146"/>
                  <a:pt x="6904063" y="2928360"/>
                  <a:pt x="6896947" y="2926015"/>
                </a:cubicBezTo>
                <a:lnTo>
                  <a:pt x="6911138" y="2918858"/>
                </a:lnTo>
                <a:lnTo>
                  <a:pt x="6926659" y="2916586"/>
                </a:lnTo>
                <a:close/>
                <a:moveTo>
                  <a:pt x="7356480" y="1737729"/>
                </a:moveTo>
                <a:lnTo>
                  <a:pt x="7378921" y="1737729"/>
                </a:lnTo>
                <a:lnTo>
                  <a:pt x="7356481" y="1748951"/>
                </a:lnTo>
                <a:close/>
                <a:moveTo>
                  <a:pt x="7390140" y="1647971"/>
                </a:moveTo>
                <a:cubicBezTo>
                  <a:pt x="7390140" y="1655449"/>
                  <a:pt x="7390140" y="1659189"/>
                  <a:pt x="7390140" y="1659189"/>
                </a:cubicBezTo>
                <a:cubicBezTo>
                  <a:pt x="7382659" y="1659191"/>
                  <a:pt x="7378920" y="1659191"/>
                  <a:pt x="7378920" y="1659191"/>
                </a:cubicBezTo>
                <a:cubicBezTo>
                  <a:pt x="7378921" y="1651713"/>
                  <a:pt x="7382661" y="1647971"/>
                  <a:pt x="7390140" y="1647971"/>
                </a:cubicBezTo>
                <a:close/>
                <a:moveTo>
                  <a:pt x="7300381" y="1636752"/>
                </a:moveTo>
                <a:cubicBezTo>
                  <a:pt x="7300381" y="1636752"/>
                  <a:pt x="7298509" y="1638620"/>
                  <a:pt x="7294770" y="1642357"/>
                </a:cubicBezTo>
                <a:cubicBezTo>
                  <a:pt x="7291031" y="1646103"/>
                  <a:pt x="7289163" y="1647968"/>
                  <a:pt x="7289163" y="1647968"/>
                </a:cubicBezTo>
                <a:lnTo>
                  <a:pt x="7289163" y="1659191"/>
                </a:lnTo>
                <a:lnTo>
                  <a:pt x="7300381" y="1647969"/>
                </a:lnTo>
                <a:close/>
                <a:moveTo>
                  <a:pt x="7390140" y="1603088"/>
                </a:moveTo>
                <a:lnTo>
                  <a:pt x="7401360" y="1603090"/>
                </a:lnTo>
                <a:cubicBezTo>
                  <a:pt x="7401362" y="1610571"/>
                  <a:pt x="7399491" y="1614310"/>
                  <a:pt x="7395750" y="1614310"/>
                </a:cubicBezTo>
                <a:cubicBezTo>
                  <a:pt x="7392011" y="1614310"/>
                  <a:pt x="7390142" y="1610571"/>
                  <a:pt x="7390140" y="1603088"/>
                </a:cubicBezTo>
                <a:close/>
                <a:moveTo>
                  <a:pt x="7263065" y="1565775"/>
                </a:moveTo>
                <a:lnTo>
                  <a:pt x="7238243" y="1584391"/>
                </a:lnTo>
                <a:lnTo>
                  <a:pt x="7238190" y="1584496"/>
                </a:lnTo>
                <a:lnTo>
                  <a:pt x="7255502" y="1580651"/>
                </a:lnTo>
                <a:cubicBezTo>
                  <a:pt x="7262983" y="1580651"/>
                  <a:pt x="7266722" y="1576910"/>
                  <a:pt x="7266721" y="1569429"/>
                </a:cubicBezTo>
                <a:close/>
                <a:moveTo>
                  <a:pt x="7277941" y="1546989"/>
                </a:moveTo>
                <a:lnTo>
                  <a:pt x="7289163" y="1558210"/>
                </a:lnTo>
                <a:lnTo>
                  <a:pt x="7300381" y="1558210"/>
                </a:lnTo>
                <a:cubicBezTo>
                  <a:pt x="7300381" y="1558210"/>
                  <a:pt x="7298510" y="1560080"/>
                  <a:pt x="7294771" y="1563819"/>
                </a:cubicBezTo>
                <a:cubicBezTo>
                  <a:pt x="7291034" y="1567560"/>
                  <a:pt x="7289163" y="1569432"/>
                  <a:pt x="7289163" y="1569432"/>
                </a:cubicBezTo>
                <a:cubicBezTo>
                  <a:pt x="7296642" y="1569431"/>
                  <a:pt x="7304119" y="1569429"/>
                  <a:pt x="7311599" y="1569431"/>
                </a:cubicBezTo>
                <a:cubicBezTo>
                  <a:pt x="7326559" y="1569429"/>
                  <a:pt x="7337781" y="1569431"/>
                  <a:pt x="7345262" y="1569429"/>
                </a:cubicBezTo>
                <a:cubicBezTo>
                  <a:pt x="7356483" y="1569429"/>
                  <a:pt x="7363026" y="1568496"/>
                  <a:pt x="7364895" y="1566625"/>
                </a:cubicBezTo>
                <a:cubicBezTo>
                  <a:pt x="7366765" y="1564757"/>
                  <a:pt x="7363961" y="1561951"/>
                  <a:pt x="7356481" y="1558210"/>
                </a:cubicBezTo>
                <a:cubicBezTo>
                  <a:pt x="7356481" y="1550732"/>
                  <a:pt x="7350869" y="1546989"/>
                  <a:pt x="7339652" y="1546992"/>
                </a:cubicBezTo>
                <a:cubicBezTo>
                  <a:pt x="7328432" y="1546990"/>
                  <a:pt x="7319083" y="1546990"/>
                  <a:pt x="7311602" y="1546990"/>
                </a:cubicBezTo>
                <a:cubicBezTo>
                  <a:pt x="7311602" y="1546990"/>
                  <a:pt x="7309731" y="1546989"/>
                  <a:pt x="7305992" y="1546989"/>
                </a:cubicBezTo>
                <a:cubicBezTo>
                  <a:pt x="7302252" y="1546989"/>
                  <a:pt x="7296641" y="1546990"/>
                  <a:pt x="7289163" y="1546989"/>
                </a:cubicBezTo>
                <a:cubicBezTo>
                  <a:pt x="7281682" y="1546990"/>
                  <a:pt x="7277941" y="1546989"/>
                  <a:pt x="7277941" y="1546989"/>
                </a:cubicBezTo>
                <a:close/>
                <a:moveTo>
                  <a:pt x="7300381" y="1468450"/>
                </a:moveTo>
                <a:lnTo>
                  <a:pt x="7311602" y="1513329"/>
                </a:lnTo>
                <a:cubicBezTo>
                  <a:pt x="7304120" y="1513331"/>
                  <a:pt x="7300381" y="1509590"/>
                  <a:pt x="7300381" y="1502111"/>
                </a:cubicBezTo>
                <a:cubicBezTo>
                  <a:pt x="7300381" y="1494631"/>
                  <a:pt x="7300381" y="1483412"/>
                  <a:pt x="7300381" y="1468450"/>
                </a:cubicBezTo>
                <a:close/>
                <a:moveTo>
                  <a:pt x="7491121" y="357677"/>
                </a:moveTo>
                <a:cubicBezTo>
                  <a:pt x="7498600" y="357678"/>
                  <a:pt x="7502339" y="357678"/>
                  <a:pt x="7502339" y="357678"/>
                </a:cubicBezTo>
                <a:cubicBezTo>
                  <a:pt x="7502339" y="357678"/>
                  <a:pt x="7500470" y="359548"/>
                  <a:pt x="7496732" y="363287"/>
                </a:cubicBezTo>
                <a:cubicBezTo>
                  <a:pt x="7492992" y="367026"/>
                  <a:pt x="7491121" y="365156"/>
                  <a:pt x="7491121" y="357677"/>
                </a:cubicBezTo>
                <a:close/>
                <a:moveTo>
                  <a:pt x="5" y="0"/>
                </a:moveTo>
                <a:lnTo>
                  <a:pt x="7238619" y="0"/>
                </a:lnTo>
                <a:lnTo>
                  <a:pt x="7244282" y="4248"/>
                </a:lnTo>
                <a:cubicBezTo>
                  <a:pt x="7251761" y="7986"/>
                  <a:pt x="7255500" y="9859"/>
                  <a:pt x="7255500" y="9859"/>
                </a:cubicBezTo>
                <a:cubicBezTo>
                  <a:pt x="7255500" y="17338"/>
                  <a:pt x="7248022" y="21080"/>
                  <a:pt x="7233062" y="21077"/>
                </a:cubicBezTo>
                <a:cubicBezTo>
                  <a:pt x="7218102" y="21079"/>
                  <a:pt x="7203141" y="22950"/>
                  <a:pt x="7188182" y="26687"/>
                </a:cubicBezTo>
                <a:cubicBezTo>
                  <a:pt x="7173223" y="30428"/>
                  <a:pt x="7154521" y="36038"/>
                  <a:pt x="7132083" y="43518"/>
                </a:cubicBezTo>
                <a:cubicBezTo>
                  <a:pt x="7117123" y="43518"/>
                  <a:pt x="7107771" y="43518"/>
                  <a:pt x="7104032" y="43518"/>
                </a:cubicBezTo>
                <a:cubicBezTo>
                  <a:pt x="7100293" y="43518"/>
                  <a:pt x="7098423" y="47258"/>
                  <a:pt x="7098422" y="54740"/>
                </a:cubicBezTo>
                <a:cubicBezTo>
                  <a:pt x="7090944" y="69699"/>
                  <a:pt x="7092812" y="79049"/>
                  <a:pt x="7104032" y="82789"/>
                </a:cubicBezTo>
                <a:cubicBezTo>
                  <a:pt x="7115251" y="86526"/>
                  <a:pt x="7120862" y="90270"/>
                  <a:pt x="7120864" y="94010"/>
                </a:cubicBezTo>
                <a:cubicBezTo>
                  <a:pt x="7120864" y="97748"/>
                  <a:pt x="7124601" y="103358"/>
                  <a:pt x="7132083" y="110838"/>
                </a:cubicBezTo>
                <a:cubicBezTo>
                  <a:pt x="7139562" y="118319"/>
                  <a:pt x="7143301" y="123930"/>
                  <a:pt x="7143301" y="127669"/>
                </a:cubicBezTo>
                <a:cubicBezTo>
                  <a:pt x="7143303" y="131409"/>
                  <a:pt x="7139562" y="133278"/>
                  <a:pt x="7132081" y="133280"/>
                </a:cubicBezTo>
                <a:cubicBezTo>
                  <a:pt x="7117122" y="133280"/>
                  <a:pt x="7107774" y="135149"/>
                  <a:pt x="7104032" y="138887"/>
                </a:cubicBezTo>
                <a:cubicBezTo>
                  <a:pt x="7100291" y="142629"/>
                  <a:pt x="7098422" y="148236"/>
                  <a:pt x="7098422" y="155719"/>
                </a:cubicBezTo>
                <a:cubicBezTo>
                  <a:pt x="7098422" y="170678"/>
                  <a:pt x="7105902" y="181898"/>
                  <a:pt x="7120864" y="189378"/>
                </a:cubicBezTo>
                <a:cubicBezTo>
                  <a:pt x="7135823" y="196859"/>
                  <a:pt x="7147040" y="200598"/>
                  <a:pt x="7154523" y="200599"/>
                </a:cubicBezTo>
                <a:cubicBezTo>
                  <a:pt x="7191923" y="223037"/>
                  <a:pt x="7203138" y="241738"/>
                  <a:pt x="7188182" y="256698"/>
                </a:cubicBezTo>
                <a:cubicBezTo>
                  <a:pt x="7188182" y="256698"/>
                  <a:pt x="7188182" y="262309"/>
                  <a:pt x="7188182" y="273526"/>
                </a:cubicBezTo>
                <a:cubicBezTo>
                  <a:pt x="7188182" y="284748"/>
                  <a:pt x="7188182" y="290358"/>
                  <a:pt x="7188182" y="290358"/>
                </a:cubicBezTo>
                <a:cubicBezTo>
                  <a:pt x="7188182" y="290358"/>
                  <a:pt x="7191923" y="294097"/>
                  <a:pt x="7199401" y="301578"/>
                </a:cubicBezTo>
                <a:cubicBezTo>
                  <a:pt x="7206882" y="301577"/>
                  <a:pt x="7212492" y="303449"/>
                  <a:pt x="7216233" y="307185"/>
                </a:cubicBezTo>
                <a:cubicBezTo>
                  <a:pt x="7219975" y="310926"/>
                  <a:pt x="7225580" y="312797"/>
                  <a:pt x="7233062" y="312796"/>
                </a:cubicBezTo>
                <a:cubicBezTo>
                  <a:pt x="7233062" y="312796"/>
                  <a:pt x="7236802" y="316538"/>
                  <a:pt x="7244282" y="324017"/>
                </a:cubicBezTo>
                <a:cubicBezTo>
                  <a:pt x="7251763" y="331498"/>
                  <a:pt x="7259241" y="338977"/>
                  <a:pt x="7266722" y="346456"/>
                </a:cubicBezTo>
                <a:cubicBezTo>
                  <a:pt x="7289161" y="368897"/>
                  <a:pt x="7304120" y="380115"/>
                  <a:pt x="7311602" y="380115"/>
                </a:cubicBezTo>
                <a:cubicBezTo>
                  <a:pt x="7319083" y="380117"/>
                  <a:pt x="7322822" y="383856"/>
                  <a:pt x="7322820" y="391339"/>
                </a:cubicBezTo>
                <a:lnTo>
                  <a:pt x="7345262" y="424996"/>
                </a:lnTo>
                <a:cubicBezTo>
                  <a:pt x="7352742" y="424996"/>
                  <a:pt x="7363961" y="424998"/>
                  <a:pt x="7378921" y="424998"/>
                </a:cubicBezTo>
                <a:cubicBezTo>
                  <a:pt x="7393881" y="432474"/>
                  <a:pt x="7412581" y="432476"/>
                  <a:pt x="7435020" y="424996"/>
                </a:cubicBezTo>
                <a:lnTo>
                  <a:pt x="7446240" y="424998"/>
                </a:lnTo>
                <a:cubicBezTo>
                  <a:pt x="7446240" y="424998"/>
                  <a:pt x="7444370" y="423125"/>
                  <a:pt x="7440633" y="419389"/>
                </a:cubicBezTo>
                <a:cubicBezTo>
                  <a:pt x="7436892" y="415647"/>
                  <a:pt x="7435020" y="413779"/>
                  <a:pt x="7435020" y="413779"/>
                </a:cubicBezTo>
                <a:cubicBezTo>
                  <a:pt x="7427540" y="413776"/>
                  <a:pt x="7427541" y="406296"/>
                  <a:pt x="7435020" y="391337"/>
                </a:cubicBezTo>
                <a:cubicBezTo>
                  <a:pt x="7442499" y="391337"/>
                  <a:pt x="7446240" y="387598"/>
                  <a:pt x="7446240" y="380117"/>
                </a:cubicBezTo>
                <a:cubicBezTo>
                  <a:pt x="7446240" y="372637"/>
                  <a:pt x="7446241" y="367027"/>
                  <a:pt x="7446240" y="363287"/>
                </a:cubicBezTo>
                <a:cubicBezTo>
                  <a:pt x="7446240" y="359548"/>
                  <a:pt x="7448111" y="353937"/>
                  <a:pt x="7451850" y="346456"/>
                </a:cubicBezTo>
                <a:cubicBezTo>
                  <a:pt x="7455590" y="338977"/>
                  <a:pt x="7457462" y="335238"/>
                  <a:pt x="7457462" y="335238"/>
                </a:cubicBezTo>
                <a:lnTo>
                  <a:pt x="7457460" y="324019"/>
                </a:lnTo>
                <a:lnTo>
                  <a:pt x="7479900" y="312799"/>
                </a:lnTo>
                <a:cubicBezTo>
                  <a:pt x="7509819" y="312797"/>
                  <a:pt x="7513560" y="327758"/>
                  <a:pt x="7491121" y="357677"/>
                </a:cubicBezTo>
                <a:lnTo>
                  <a:pt x="7479900" y="368897"/>
                </a:lnTo>
                <a:lnTo>
                  <a:pt x="7479900" y="391337"/>
                </a:lnTo>
                <a:cubicBezTo>
                  <a:pt x="7479900" y="391337"/>
                  <a:pt x="7479900" y="395078"/>
                  <a:pt x="7479900" y="402556"/>
                </a:cubicBezTo>
                <a:lnTo>
                  <a:pt x="7491119" y="424998"/>
                </a:lnTo>
                <a:cubicBezTo>
                  <a:pt x="7483641" y="432476"/>
                  <a:pt x="7483640" y="438088"/>
                  <a:pt x="7491119" y="441827"/>
                </a:cubicBezTo>
                <a:cubicBezTo>
                  <a:pt x="7498600" y="445566"/>
                  <a:pt x="7506078" y="447438"/>
                  <a:pt x="7513560" y="447438"/>
                </a:cubicBezTo>
                <a:cubicBezTo>
                  <a:pt x="7565920" y="447435"/>
                  <a:pt x="7573401" y="458656"/>
                  <a:pt x="7536002" y="481096"/>
                </a:cubicBezTo>
                <a:lnTo>
                  <a:pt x="7524780" y="503536"/>
                </a:lnTo>
                <a:lnTo>
                  <a:pt x="7524780" y="514757"/>
                </a:lnTo>
                <a:lnTo>
                  <a:pt x="7524781" y="525977"/>
                </a:lnTo>
                <a:cubicBezTo>
                  <a:pt x="7532261" y="533455"/>
                  <a:pt x="7536002" y="537197"/>
                  <a:pt x="7536002" y="537197"/>
                </a:cubicBezTo>
                <a:cubicBezTo>
                  <a:pt x="7536002" y="537197"/>
                  <a:pt x="7539739" y="537196"/>
                  <a:pt x="7547219" y="537196"/>
                </a:cubicBezTo>
                <a:cubicBezTo>
                  <a:pt x="7547219" y="537196"/>
                  <a:pt x="7547219" y="540936"/>
                  <a:pt x="7547222" y="548417"/>
                </a:cubicBezTo>
                <a:cubicBezTo>
                  <a:pt x="7539739" y="563375"/>
                  <a:pt x="7554701" y="582073"/>
                  <a:pt x="7592100" y="604515"/>
                </a:cubicBezTo>
                <a:cubicBezTo>
                  <a:pt x="7599581" y="611995"/>
                  <a:pt x="7608930" y="617605"/>
                  <a:pt x="7620150" y="621343"/>
                </a:cubicBezTo>
                <a:cubicBezTo>
                  <a:pt x="7631370" y="625086"/>
                  <a:pt x="7640720" y="626957"/>
                  <a:pt x="7648201" y="626956"/>
                </a:cubicBezTo>
                <a:cubicBezTo>
                  <a:pt x="7678121" y="634436"/>
                  <a:pt x="7693077" y="641915"/>
                  <a:pt x="7693079" y="649395"/>
                </a:cubicBezTo>
                <a:cubicBezTo>
                  <a:pt x="7693079" y="656876"/>
                  <a:pt x="7685601" y="662486"/>
                  <a:pt x="7670641" y="666227"/>
                </a:cubicBezTo>
                <a:cubicBezTo>
                  <a:pt x="7655680" y="669964"/>
                  <a:pt x="7644460" y="671835"/>
                  <a:pt x="7636979" y="671835"/>
                </a:cubicBezTo>
                <a:cubicBezTo>
                  <a:pt x="7592100" y="671835"/>
                  <a:pt x="7554701" y="683055"/>
                  <a:pt x="7524780" y="705496"/>
                </a:cubicBezTo>
                <a:cubicBezTo>
                  <a:pt x="7517300" y="720455"/>
                  <a:pt x="7513561" y="735416"/>
                  <a:pt x="7513560" y="750377"/>
                </a:cubicBezTo>
                <a:lnTo>
                  <a:pt x="7524780" y="784034"/>
                </a:lnTo>
                <a:lnTo>
                  <a:pt x="7558439" y="784033"/>
                </a:lnTo>
                <a:lnTo>
                  <a:pt x="7592101" y="784034"/>
                </a:lnTo>
                <a:lnTo>
                  <a:pt x="7592100" y="806476"/>
                </a:lnTo>
                <a:cubicBezTo>
                  <a:pt x="7592101" y="821433"/>
                  <a:pt x="7592101" y="828914"/>
                  <a:pt x="7592101" y="828914"/>
                </a:cubicBezTo>
                <a:cubicBezTo>
                  <a:pt x="7592101" y="828914"/>
                  <a:pt x="7588361" y="828912"/>
                  <a:pt x="7580879" y="828914"/>
                </a:cubicBezTo>
                <a:cubicBezTo>
                  <a:pt x="7521041" y="836394"/>
                  <a:pt x="7487382" y="843873"/>
                  <a:pt x="7479902" y="851354"/>
                </a:cubicBezTo>
                <a:lnTo>
                  <a:pt x="7435021" y="862575"/>
                </a:lnTo>
                <a:cubicBezTo>
                  <a:pt x="7420060" y="862575"/>
                  <a:pt x="7406971" y="864444"/>
                  <a:pt x="7395750" y="868182"/>
                </a:cubicBezTo>
                <a:cubicBezTo>
                  <a:pt x="7384532" y="871924"/>
                  <a:pt x="7378921" y="873795"/>
                  <a:pt x="7378921" y="873795"/>
                </a:cubicBezTo>
                <a:cubicBezTo>
                  <a:pt x="7371442" y="881273"/>
                  <a:pt x="7362091" y="885015"/>
                  <a:pt x="7350869" y="885015"/>
                </a:cubicBezTo>
                <a:cubicBezTo>
                  <a:pt x="7339649" y="885013"/>
                  <a:pt x="7334041" y="892495"/>
                  <a:pt x="7334041" y="907452"/>
                </a:cubicBezTo>
                <a:cubicBezTo>
                  <a:pt x="7334041" y="922415"/>
                  <a:pt x="7337780" y="933632"/>
                  <a:pt x="7345262" y="941113"/>
                </a:cubicBezTo>
                <a:cubicBezTo>
                  <a:pt x="7352742" y="941113"/>
                  <a:pt x="7356481" y="948594"/>
                  <a:pt x="7356481" y="963554"/>
                </a:cubicBezTo>
                <a:cubicBezTo>
                  <a:pt x="7356481" y="978513"/>
                  <a:pt x="7356483" y="989733"/>
                  <a:pt x="7356481" y="997214"/>
                </a:cubicBezTo>
                <a:lnTo>
                  <a:pt x="7378920" y="1008434"/>
                </a:lnTo>
                <a:lnTo>
                  <a:pt x="7373310" y="1008433"/>
                </a:lnTo>
                <a:cubicBezTo>
                  <a:pt x="7369571" y="1008434"/>
                  <a:pt x="7367701" y="1008434"/>
                  <a:pt x="7367701" y="1008434"/>
                </a:cubicBezTo>
                <a:lnTo>
                  <a:pt x="7356481" y="1030872"/>
                </a:lnTo>
                <a:lnTo>
                  <a:pt x="7390140" y="1053312"/>
                </a:lnTo>
                <a:lnTo>
                  <a:pt x="7401360" y="1064534"/>
                </a:lnTo>
                <a:lnTo>
                  <a:pt x="7378921" y="1075753"/>
                </a:lnTo>
                <a:lnTo>
                  <a:pt x="7378920" y="1098192"/>
                </a:lnTo>
                <a:lnTo>
                  <a:pt x="7367701" y="1131852"/>
                </a:lnTo>
                <a:lnTo>
                  <a:pt x="7367703" y="1143071"/>
                </a:lnTo>
                <a:lnTo>
                  <a:pt x="7378921" y="1143073"/>
                </a:lnTo>
                <a:cubicBezTo>
                  <a:pt x="7378921" y="1158033"/>
                  <a:pt x="7380793" y="1167381"/>
                  <a:pt x="7384533" y="1171123"/>
                </a:cubicBezTo>
                <a:cubicBezTo>
                  <a:pt x="7388271" y="1174862"/>
                  <a:pt x="7390142" y="1180472"/>
                  <a:pt x="7390140" y="1187952"/>
                </a:cubicBezTo>
                <a:lnTo>
                  <a:pt x="7401362" y="1221613"/>
                </a:lnTo>
                <a:cubicBezTo>
                  <a:pt x="7378923" y="1229091"/>
                  <a:pt x="7367703" y="1247792"/>
                  <a:pt x="7367703" y="1277711"/>
                </a:cubicBezTo>
                <a:cubicBezTo>
                  <a:pt x="7375182" y="1292672"/>
                  <a:pt x="7375182" y="1305760"/>
                  <a:pt x="7367701" y="1316982"/>
                </a:cubicBezTo>
                <a:cubicBezTo>
                  <a:pt x="7360220" y="1328202"/>
                  <a:pt x="7356483" y="1337552"/>
                  <a:pt x="7356481" y="1345031"/>
                </a:cubicBezTo>
                <a:cubicBezTo>
                  <a:pt x="7363962" y="1345031"/>
                  <a:pt x="7367701" y="1350642"/>
                  <a:pt x="7367704" y="1361859"/>
                </a:cubicBezTo>
                <a:cubicBezTo>
                  <a:pt x="7367703" y="1373081"/>
                  <a:pt x="7371440" y="1382432"/>
                  <a:pt x="7378921" y="1389912"/>
                </a:cubicBezTo>
                <a:cubicBezTo>
                  <a:pt x="7386401" y="1412350"/>
                  <a:pt x="7392010" y="1425442"/>
                  <a:pt x="7395752" y="1429182"/>
                </a:cubicBezTo>
                <a:cubicBezTo>
                  <a:pt x="7399491" y="1432920"/>
                  <a:pt x="7393879" y="1442272"/>
                  <a:pt x="7378921" y="1457233"/>
                </a:cubicBezTo>
                <a:lnTo>
                  <a:pt x="7367701" y="1468450"/>
                </a:lnTo>
                <a:lnTo>
                  <a:pt x="7334041" y="1434791"/>
                </a:lnTo>
                <a:cubicBezTo>
                  <a:pt x="7319083" y="1412352"/>
                  <a:pt x="7307861" y="1404871"/>
                  <a:pt x="7300381" y="1412352"/>
                </a:cubicBezTo>
                <a:cubicBezTo>
                  <a:pt x="7300381" y="1412352"/>
                  <a:pt x="7298510" y="1410481"/>
                  <a:pt x="7294770" y="1406742"/>
                </a:cubicBezTo>
                <a:cubicBezTo>
                  <a:pt x="7291032" y="1403001"/>
                  <a:pt x="7289163" y="1397394"/>
                  <a:pt x="7289161" y="1389912"/>
                </a:cubicBezTo>
                <a:cubicBezTo>
                  <a:pt x="7281682" y="1389912"/>
                  <a:pt x="7274203" y="1389913"/>
                  <a:pt x="7266721" y="1389912"/>
                </a:cubicBezTo>
                <a:cubicBezTo>
                  <a:pt x="7266722" y="1404869"/>
                  <a:pt x="7264851" y="1416093"/>
                  <a:pt x="7261111" y="1423571"/>
                </a:cubicBezTo>
                <a:cubicBezTo>
                  <a:pt x="7257370" y="1431050"/>
                  <a:pt x="7259243" y="1440401"/>
                  <a:pt x="7266721" y="1451620"/>
                </a:cubicBezTo>
                <a:cubicBezTo>
                  <a:pt x="7274203" y="1462841"/>
                  <a:pt x="7274202" y="1468452"/>
                  <a:pt x="7266721" y="1468450"/>
                </a:cubicBezTo>
                <a:cubicBezTo>
                  <a:pt x="7259243" y="1468450"/>
                  <a:pt x="7244282" y="1470321"/>
                  <a:pt x="7221841" y="1474060"/>
                </a:cubicBezTo>
                <a:cubicBezTo>
                  <a:pt x="7199401" y="1477802"/>
                  <a:pt x="7188182" y="1475933"/>
                  <a:pt x="7188184" y="1468450"/>
                </a:cubicBezTo>
                <a:cubicBezTo>
                  <a:pt x="7184442" y="1468452"/>
                  <a:pt x="7180701" y="1471256"/>
                  <a:pt x="7176962" y="1476866"/>
                </a:cubicBezTo>
                <a:lnTo>
                  <a:pt x="7174099" y="1483305"/>
                </a:lnTo>
                <a:lnTo>
                  <a:pt x="7190225" y="1495312"/>
                </a:lnTo>
                <a:cubicBezTo>
                  <a:pt x="7202110" y="1507117"/>
                  <a:pt x="7210441" y="1517748"/>
                  <a:pt x="7215212" y="1527211"/>
                </a:cubicBezTo>
                <a:lnTo>
                  <a:pt x="7223830" y="1535771"/>
                </a:lnTo>
                <a:lnTo>
                  <a:pt x="7244283" y="1535770"/>
                </a:lnTo>
                <a:lnTo>
                  <a:pt x="7311600" y="1524553"/>
                </a:lnTo>
                <a:cubicBezTo>
                  <a:pt x="7311600" y="1524553"/>
                  <a:pt x="7324691" y="1526421"/>
                  <a:pt x="7350869" y="1530160"/>
                </a:cubicBezTo>
                <a:cubicBezTo>
                  <a:pt x="7377050" y="1533902"/>
                  <a:pt x="7392013" y="1537639"/>
                  <a:pt x="7395752" y="1541382"/>
                </a:cubicBezTo>
                <a:cubicBezTo>
                  <a:pt x="7399491" y="1545121"/>
                  <a:pt x="7401360" y="1546990"/>
                  <a:pt x="7401360" y="1546990"/>
                </a:cubicBezTo>
                <a:lnTo>
                  <a:pt x="7401362" y="1558212"/>
                </a:lnTo>
                <a:cubicBezTo>
                  <a:pt x="7386401" y="1558210"/>
                  <a:pt x="7375182" y="1561949"/>
                  <a:pt x="7367701" y="1569429"/>
                </a:cubicBezTo>
                <a:lnTo>
                  <a:pt x="7356481" y="1580652"/>
                </a:lnTo>
                <a:lnTo>
                  <a:pt x="7365596" y="1581351"/>
                </a:lnTo>
                <a:cubicBezTo>
                  <a:pt x="7372609" y="1582753"/>
                  <a:pt x="7373311" y="1586259"/>
                  <a:pt x="7367703" y="1591870"/>
                </a:cubicBezTo>
                <a:cubicBezTo>
                  <a:pt x="7360220" y="1599349"/>
                  <a:pt x="7356481" y="1599351"/>
                  <a:pt x="7356480" y="1591868"/>
                </a:cubicBezTo>
                <a:cubicBezTo>
                  <a:pt x="7349001" y="1591870"/>
                  <a:pt x="7345261" y="1591870"/>
                  <a:pt x="7345261" y="1591870"/>
                </a:cubicBezTo>
                <a:cubicBezTo>
                  <a:pt x="7345261" y="1591870"/>
                  <a:pt x="7341522" y="1595610"/>
                  <a:pt x="7334042" y="1603088"/>
                </a:cubicBezTo>
                <a:cubicBezTo>
                  <a:pt x="7334042" y="1603088"/>
                  <a:pt x="7334042" y="1599351"/>
                  <a:pt x="7334041" y="1591870"/>
                </a:cubicBezTo>
                <a:cubicBezTo>
                  <a:pt x="7326561" y="1591871"/>
                  <a:pt x="7315341" y="1595609"/>
                  <a:pt x="7300383" y="1603088"/>
                </a:cubicBezTo>
                <a:cubicBezTo>
                  <a:pt x="7285424" y="1610569"/>
                  <a:pt x="7277939" y="1614310"/>
                  <a:pt x="7277939" y="1614310"/>
                </a:cubicBezTo>
                <a:cubicBezTo>
                  <a:pt x="7276070" y="1618048"/>
                  <a:pt x="7274667" y="1621323"/>
                  <a:pt x="7273732" y="1624127"/>
                </a:cubicBezTo>
                <a:lnTo>
                  <a:pt x="7272331" y="1631139"/>
                </a:lnTo>
                <a:lnTo>
                  <a:pt x="7266722" y="1625529"/>
                </a:lnTo>
                <a:lnTo>
                  <a:pt x="7255502" y="1603090"/>
                </a:lnTo>
                <a:lnTo>
                  <a:pt x="7244282" y="1625530"/>
                </a:lnTo>
                <a:lnTo>
                  <a:pt x="7233062" y="1636750"/>
                </a:lnTo>
                <a:lnTo>
                  <a:pt x="7223404" y="1627092"/>
                </a:lnTo>
                <a:lnTo>
                  <a:pt x="7223404" y="1628902"/>
                </a:lnTo>
                <a:lnTo>
                  <a:pt x="7223404" y="1643742"/>
                </a:lnTo>
                <a:lnTo>
                  <a:pt x="7227633" y="1647971"/>
                </a:lnTo>
                <a:lnTo>
                  <a:pt x="7233063" y="1647968"/>
                </a:lnTo>
                <a:cubicBezTo>
                  <a:pt x="7240544" y="1647968"/>
                  <a:pt x="7248021" y="1644232"/>
                  <a:pt x="7255502" y="1636750"/>
                </a:cubicBezTo>
                <a:lnTo>
                  <a:pt x="7266721" y="1636750"/>
                </a:lnTo>
                <a:cubicBezTo>
                  <a:pt x="7266721" y="1636750"/>
                  <a:pt x="7266722" y="1638618"/>
                  <a:pt x="7266722" y="1642357"/>
                </a:cubicBezTo>
                <a:cubicBezTo>
                  <a:pt x="7266721" y="1646100"/>
                  <a:pt x="7270461" y="1647969"/>
                  <a:pt x="7277941" y="1647971"/>
                </a:cubicBezTo>
                <a:lnTo>
                  <a:pt x="7277939" y="1636750"/>
                </a:lnTo>
                <a:lnTo>
                  <a:pt x="7311600" y="1625530"/>
                </a:lnTo>
                <a:lnTo>
                  <a:pt x="7334041" y="1625530"/>
                </a:lnTo>
                <a:cubicBezTo>
                  <a:pt x="7341523" y="1618048"/>
                  <a:pt x="7347132" y="1612440"/>
                  <a:pt x="7350869" y="1608700"/>
                </a:cubicBezTo>
                <a:cubicBezTo>
                  <a:pt x="7354610" y="1604959"/>
                  <a:pt x="7360220" y="1603090"/>
                  <a:pt x="7367703" y="1603088"/>
                </a:cubicBezTo>
                <a:cubicBezTo>
                  <a:pt x="7375182" y="1603090"/>
                  <a:pt x="7380793" y="1604961"/>
                  <a:pt x="7384532" y="1608700"/>
                </a:cubicBezTo>
                <a:cubicBezTo>
                  <a:pt x="7388269" y="1612440"/>
                  <a:pt x="7390140" y="1618048"/>
                  <a:pt x="7390140" y="1625530"/>
                </a:cubicBezTo>
                <a:cubicBezTo>
                  <a:pt x="7390140" y="1633008"/>
                  <a:pt x="7386401" y="1640488"/>
                  <a:pt x="7378923" y="1647969"/>
                </a:cubicBezTo>
                <a:lnTo>
                  <a:pt x="7367701" y="1647969"/>
                </a:lnTo>
                <a:cubicBezTo>
                  <a:pt x="7367701" y="1640488"/>
                  <a:pt x="7363961" y="1636749"/>
                  <a:pt x="7356481" y="1636752"/>
                </a:cubicBezTo>
                <a:cubicBezTo>
                  <a:pt x="7356481" y="1636752"/>
                  <a:pt x="7356483" y="1638621"/>
                  <a:pt x="7356481" y="1642361"/>
                </a:cubicBezTo>
                <a:cubicBezTo>
                  <a:pt x="7356481" y="1646101"/>
                  <a:pt x="7356481" y="1651710"/>
                  <a:pt x="7356481" y="1659189"/>
                </a:cubicBezTo>
                <a:lnTo>
                  <a:pt x="7367701" y="1681630"/>
                </a:lnTo>
                <a:cubicBezTo>
                  <a:pt x="7367701" y="1689109"/>
                  <a:pt x="7367703" y="1696589"/>
                  <a:pt x="7367701" y="1704069"/>
                </a:cubicBezTo>
                <a:lnTo>
                  <a:pt x="7356481" y="1715289"/>
                </a:lnTo>
                <a:lnTo>
                  <a:pt x="7345261" y="1715289"/>
                </a:lnTo>
                <a:cubicBezTo>
                  <a:pt x="7345262" y="1707809"/>
                  <a:pt x="7343391" y="1700331"/>
                  <a:pt x="7339651" y="1692852"/>
                </a:cubicBezTo>
                <a:cubicBezTo>
                  <a:pt x="7335912" y="1685370"/>
                  <a:pt x="7330301" y="1683501"/>
                  <a:pt x="7322823" y="1687240"/>
                </a:cubicBezTo>
                <a:cubicBezTo>
                  <a:pt x="7315342" y="1690979"/>
                  <a:pt x="7307860" y="1692850"/>
                  <a:pt x="7300381" y="1692850"/>
                </a:cubicBezTo>
                <a:cubicBezTo>
                  <a:pt x="7300381" y="1692850"/>
                  <a:pt x="7302254" y="1694720"/>
                  <a:pt x="7305992" y="1698460"/>
                </a:cubicBezTo>
                <a:cubicBezTo>
                  <a:pt x="7309731" y="1702199"/>
                  <a:pt x="7315341" y="1704070"/>
                  <a:pt x="7322822" y="1704070"/>
                </a:cubicBezTo>
                <a:lnTo>
                  <a:pt x="7311600" y="1704070"/>
                </a:lnTo>
                <a:cubicBezTo>
                  <a:pt x="7289163" y="1704069"/>
                  <a:pt x="7279814" y="1707809"/>
                  <a:pt x="7283551" y="1715290"/>
                </a:cubicBezTo>
                <a:cubicBezTo>
                  <a:pt x="7287290" y="1722770"/>
                  <a:pt x="7292903" y="1726508"/>
                  <a:pt x="7300380" y="1726508"/>
                </a:cubicBezTo>
                <a:cubicBezTo>
                  <a:pt x="7307863" y="1726509"/>
                  <a:pt x="7311602" y="1722770"/>
                  <a:pt x="7311600" y="1715289"/>
                </a:cubicBezTo>
                <a:cubicBezTo>
                  <a:pt x="7311600" y="1715289"/>
                  <a:pt x="7313473" y="1717160"/>
                  <a:pt x="7317212" y="1720899"/>
                </a:cubicBezTo>
                <a:cubicBezTo>
                  <a:pt x="7320949" y="1724641"/>
                  <a:pt x="7322825" y="1726509"/>
                  <a:pt x="7322825" y="1726509"/>
                </a:cubicBezTo>
                <a:lnTo>
                  <a:pt x="7334041" y="1726509"/>
                </a:lnTo>
                <a:cubicBezTo>
                  <a:pt x="7334041" y="1733990"/>
                  <a:pt x="7335912" y="1735858"/>
                  <a:pt x="7339651" y="1732119"/>
                </a:cubicBezTo>
                <a:cubicBezTo>
                  <a:pt x="7343390" y="1728379"/>
                  <a:pt x="7345261" y="1730248"/>
                  <a:pt x="7345262" y="1737729"/>
                </a:cubicBezTo>
                <a:cubicBezTo>
                  <a:pt x="7345262" y="1745209"/>
                  <a:pt x="7343391" y="1748950"/>
                  <a:pt x="7339651" y="1748951"/>
                </a:cubicBezTo>
                <a:lnTo>
                  <a:pt x="7330285" y="1758315"/>
                </a:lnTo>
                <a:lnTo>
                  <a:pt x="7349521" y="1769857"/>
                </a:lnTo>
                <a:cubicBezTo>
                  <a:pt x="7364356" y="1774806"/>
                  <a:pt x="7376718" y="1777278"/>
                  <a:pt x="7386613" y="1777277"/>
                </a:cubicBezTo>
                <a:cubicBezTo>
                  <a:pt x="7426181" y="1787168"/>
                  <a:pt x="7445962" y="1797061"/>
                  <a:pt x="7445962" y="1806952"/>
                </a:cubicBezTo>
                <a:cubicBezTo>
                  <a:pt x="7445962" y="1816843"/>
                  <a:pt x="7436072" y="1824261"/>
                  <a:pt x="7416286" y="1829207"/>
                </a:cubicBezTo>
                <a:cubicBezTo>
                  <a:pt x="7396504" y="1834152"/>
                  <a:pt x="7381668" y="1836624"/>
                  <a:pt x="7371776" y="1836626"/>
                </a:cubicBezTo>
                <a:cubicBezTo>
                  <a:pt x="7312429" y="1836626"/>
                  <a:pt x="7262970" y="1851461"/>
                  <a:pt x="7223403" y="1881138"/>
                </a:cubicBezTo>
                <a:cubicBezTo>
                  <a:pt x="7213515" y="1900921"/>
                  <a:pt x="7208569" y="1920704"/>
                  <a:pt x="7208566" y="1940486"/>
                </a:cubicBezTo>
                <a:lnTo>
                  <a:pt x="7223403" y="1984997"/>
                </a:lnTo>
                <a:lnTo>
                  <a:pt x="7267917" y="1984997"/>
                </a:lnTo>
                <a:lnTo>
                  <a:pt x="7312429" y="1984997"/>
                </a:lnTo>
                <a:lnTo>
                  <a:pt x="7312429" y="2014673"/>
                </a:lnTo>
                <a:cubicBezTo>
                  <a:pt x="7312426" y="2034454"/>
                  <a:pt x="7312429" y="2044347"/>
                  <a:pt x="7312429" y="2044347"/>
                </a:cubicBezTo>
                <a:cubicBezTo>
                  <a:pt x="7312429" y="2044347"/>
                  <a:pt x="7307482" y="2044347"/>
                  <a:pt x="7297589" y="2044347"/>
                </a:cubicBezTo>
                <a:cubicBezTo>
                  <a:pt x="7218457" y="2054238"/>
                  <a:pt x="7173948" y="2064129"/>
                  <a:pt x="7164056" y="2074022"/>
                </a:cubicBezTo>
                <a:lnTo>
                  <a:pt x="7104706" y="2088859"/>
                </a:lnTo>
                <a:cubicBezTo>
                  <a:pt x="7084923" y="2088858"/>
                  <a:pt x="7067611" y="2091331"/>
                  <a:pt x="7052775" y="2096279"/>
                </a:cubicBezTo>
                <a:cubicBezTo>
                  <a:pt x="7037938" y="2101223"/>
                  <a:pt x="7030521" y="2103695"/>
                  <a:pt x="7030521" y="2103695"/>
                </a:cubicBezTo>
                <a:cubicBezTo>
                  <a:pt x="7020626" y="2113588"/>
                  <a:pt x="7008263" y="2118533"/>
                  <a:pt x="6993426" y="2118533"/>
                </a:cubicBezTo>
                <a:cubicBezTo>
                  <a:pt x="6978589" y="2118532"/>
                  <a:pt x="6971168" y="2128426"/>
                  <a:pt x="6971170" y="2148207"/>
                </a:cubicBezTo>
                <a:cubicBezTo>
                  <a:pt x="6971168" y="2167990"/>
                  <a:pt x="6976114" y="2182827"/>
                  <a:pt x="6986008" y="2192720"/>
                </a:cubicBezTo>
                <a:cubicBezTo>
                  <a:pt x="6995901" y="2192721"/>
                  <a:pt x="7000845" y="2202611"/>
                  <a:pt x="7000844" y="2222394"/>
                </a:cubicBezTo>
                <a:cubicBezTo>
                  <a:pt x="7000844" y="2242176"/>
                  <a:pt x="7000842" y="2257013"/>
                  <a:pt x="7000845" y="2266907"/>
                </a:cubicBezTo>
                <a:lnTo>
                  <a:pt x="7030521" y="2281744"/>
                </a:lnTo>
                <a:lnTo>
                  <a:pt x="7023100" y="2281744"/>
                </a:lnTo>
                <a:cubicBezTo>
                  <a:pt x="7018156" y="2281744"/>
                  <a:pt x="7015684" y="2281746"/>
                  <a:pt x="7015684" y="2281746"/>
                </a:cubicBezTo>
                <a:lnTo>
                  <a:pt x="7000845" y="2311418"/>
                </a:lnTo>
                <a:lnTo>
                  <a:pt x="7045358" y="2341092"/>
                </a:lnTo>
                <a:lnTo>
                  <a:pt x="7060195" y="2355929"/>
                </a:lnTo>
                <a:lnTo>
                  <a:pt x="7030522" y="2370766"/>
                </a:lnTo>
                <a:lnTo>
                  <a:pt x="7030521" y="2400442"/>
                </a:lnTo>
                <a:lnTo>
                  <a:pt x="7015684" y="2444953"/>
                </a:lnTo>
                <a:lnTo>
                  <a:pt x="7015685" y="2459790"/>
                </a:lnTo>
                <a:lnTo>
                  <a:pt x="7030521" y="2459791"/>
                </a:lnTo>
                <a:cubicBezTo>
                  <a:pt x="7030519" y="2479574"/>
                  <a:pt x="7032993" y="2491939"/>
                  <a:pt x="7037940" y="2496884"/>
                </a:cubicBezTo>
                <a:cubicBezTo>
                  <a:pt x="7042884" y="2501830"/>
                  <a:pt x="7045358" y="2509249"/>
                  <a:pt x="7045356" y="2519139"/>
                </a:cubicBezTo>
                <a:lnTo>
                  <a:pt x="7060193" y="2563651"/>
                </a:lnTo>
                <a:cubicBezTo>
                  <a:pt x="7030522" y="2573543"/>
                  <a:pt x="7015684" y="2598273"/>
                  <a:pt x="7015685" y="2637841"/>
                </a:cubicBezTo>
                <a:cubicBezTo>
                  <a:pt x="7025573" y="2657619"/>
                  <a:pt x="7025575" y="2674930"/>
                  <a:pt x="7015684" y="2689768"/>
                </a:cubicBezTo>
                <a:cubicBezTo>
                  <a:pt x="7005791" y="2704605"/>
                  <a:pt x="7000844" y="2716970"/>
                  <a:pt x="7000845" y="2726861"/>
                </a:cubicBezTo>
                <a:cubicBezTo>
                  <a:pt x="7010737" y="2726863"/>
                  <a:pt x="7015684" y="2734282"/>
                  <a:pt x="7015685" y="2749117"/>
                </a:cubicBezTo>
                <a:cubicBezTo>
                  <a:pt x="7015685" y="2763953"/>
                  <a:pt x="7020626" y="2776319"/>
                  <a:pt x="7030521" y="2786212"/>
                </a:cubicBezTo>
                <a:cubicBezTo>
                  <a:pt x="7040412" y="2815886"/>
                  <a:pt x="7047830" y="2833195"/>
                  <a:pt x="7052775" y="2838141"/>
                </a:cubicBezTo>
                <a:cubicBezTo>
                  <a:pt x="7057721" y="2843086"/>
                  <a:pt x="7050299" y="2855450"/>
                  <a:pt x="7030519" y="2875232"/>
                </a:cubicBezTo>
                <a:lnTo>
                  <a:pt x="7015684" y="2890072"/>
                </a:lnTo>
                <a:lnTo>
                  <a:pt x="6971167" y="2845558"/>
                </a:lnTo>
                <a:cubicBezTo>
                  <a:pt x="6951390" y="2815888"/>
                  <a:pt x="6936550" y="2805995"/>
                  <a:pt x="6926659" y="2815885"/>
                </a:cubicBezTo>
                <a:cubicBezTo>
                  <a:pt x="6926659" y="2815885"/>
                  <a:pt x="6924184" y="2813411"/>
                  <a:pt x="6919237" y="2808465"/>
                </a:cubicBezTo>
                <a:cubicBezTo>
                  <a:pt x="6914295" y="2803517"/>
                  <a:pt x="6911823" y="2796103"/>
                  <a:pt x="6911822" y="2786211"/>
                </a:cubicBezTo>
                <a:lnTo>
                  <a:pt x="6888738" y="2786212"/>
                </a:lnTo>
                <a:lnTo>
                  <a:pt x="6892942" y="2794542"/>
                </a:lnTo>
                <a:lnTo>
                  <a:pt x="6882269" y="2791026"/>
                </a:lnTo>
                <a:lnTo>
                  <a:pt x="6881308" y="2791244"/>
                </a:lnTo>
                <a:lnTo>
                  <a:pt x="6874729" y="2830723"/>
                </a:lnTo>
                <a:lnTo>
                  <a:pt x="6877106" y="2842605"/>
                </a:lnTo>
                <a:lnTo>
                  <a:pt x="6878874" y="2837236"/>
                </a:lnTo>
                <a:lnTo>
                  <a:pt x="6896704" y="2854944"/>
                </a:lnTo>
                <a:lnTo>
                  <a:pt x="6893187" y="2865616"/>
                </a:lnTo>
                <a:lnTo>
                  <a:pt x="6882033" y="2867248"/>
                </a:lnTo>
                <a:lnTo>
                  <a:pt x="6882146" y="2867816"/>
                </a:lnTo>
                <a:cubicBezTo>
                  <a:pt x="6892036" y="2882653"/>
                  <a:pt x="6892036" y="2890071"/>
                  <a:pt x="6882146" y="2890072"/>
                </a:cubicBezTo>
                <a:cubicBezTo>
                  <a:pt x="6872255" y="2890072"/>
                  <a:pt x="6852471" y="2892546"/>
                  <a:pt x="6822798" y="2897492"/>
                </a:cubicBezTo>
                <a:cubicBezTo>
                  <a:pt x="6793122" y="2902436"/>
                  <a:pt x="6778285" y="2899964"/>
                  <a:pt x="6778286" y="2890072"/>
                </a:cubicBezTo>
                <a:lnTo>
                  <a:pt x="6763775" y="2900953"/>
                </a:lnTo>
                <a:lnTo>
                  <a:pt x="6783153" y="2903307"/>
                </a:lnTo>
                <a:cubicBezTo>
                  <a:pt x="6804479" y="2904419"/>
                  <a:pt x="6832912" y="2904914"/>
                  <a:pt x="6868447" y="2904792"/>
                </a:cubicBezTo>
                <a:lnTo>
                  <a:pt x="6854257" y="2911947"/>
                </a:lnTo>
                <a:cubicBezTo>
                  <a:pt x="6847140" y="2909603"/>
                  <a:pt x="6832931" y="2910837"/>
                  <a:pt x="6811625" y="2915648"/>
                </a:cubicBezTo>
                <a:cubicBezTo>
                  <a:pt x="6790320" y="2920459"/>
                  <a:pt x="6774333" y="2921105"/>
                  <a:pt x="6763659" y="2917590"/>
                </a:cubicBezTo>
                <a:lnTo>
                  <a:pt x="6755953" y="2918069"/>
                </a:lnTo>
                <a:lnTo>
                  <a:pt x="6748614" y="2934582"/>
                </a:lnTo>
                <a:lnTo>
                  <a:pt x="6754027" y="2950829"/>
                </a:lnTo>
                <a:lnTo>
                  <a:pt x="6758446" y="2951367"/>
                </a:lnTo>
                <a:lnTo>
                  <a:pt x="6782079" y="2968967"/>
                </a:lnTo>
                <a:lnTo>
                  <a:pt x="6790094" y="2972974"/>
                </a:lnTo>
                <a:lnTo>
                  <a:pt x="6808458" y="2979096"/>
                </a:lnTo>
                <a:lnTo>
                  <a:pt x="6852471" y="2979096"/>
                </a:lnTo>
                <a:lnTo>
                  <a:pt x="6941497" y="2964257"/>
                </a:lnTo>
                <a:cubicBezTo>
                  <a:pt x="6941497" y="2964257"/>
                  <a:pt x="6958805" y="2966729"/>
                  <a:pt x="6993427" y="2971673"/>
                </a:cubicBezTo>
                <a:cubicBezTo>
                  <a:pt x="7028044" y="2976622"/>
                  <a:pt x="7047830" y="2981568"/>
                  <a:pt x="7052775" y="2986513"/>
                </a:cubicBezTo>
                <a:cubicBezTo>
                  <a:pt x="7057719" y="2991458"/>
                  <a:pt x="7060195" y="2993933"/>
                  <a:pt x="7060195" y="2993933"/>
                </a:cubicBezTo>
                <a:lnTo>
                  <a:pt x="7060192" y="3008770"/>
                </a:lnTo>
                <a:lnTo>
                  <a:pt x="7017118" y="3023126"/>
                </a:lnTo>
                <a:lnTo>
                  <a:pt x="7018112" y="3025099"/>
                </a:lnTo>
                <a:lnTo>
                  <a:pt x="7015163" y="3024126"/>
                </a:lnTo>
                <a:lnTo>
                  <a:pt x="7000844" y="3038445"/>
                </a:lnTo>
                <a:lnTo>
                  <a:pt x="7012902" y="3039372"/>
                </a:lnTo>
                <a:cubicBezTo>
                  <a:pt x="7022173" y="3041225"/>
                  <a:pt x="7023098" y="3045863"/>
                  <a:pt x="7015682" y="3053281"/>
                </a:cubicBezTo>
                <a:cubicBezTo>
                  <a:pt x="7005789" y="3063172"/>
                  <a:pt x="7000844" y="3063172"/>
                  <a:pt x="7000844" y="3053282"/>
                </a:cubicBezTo>
                <a:cubicBezTo>
                  <a:pt x="6990952" y="3053282"/>
                  <a:pt x="6986008" y="3053281"/>
                  <a:pt x="6986008" y="3053281"/>
                </a:cubicBezTo>
                <a:cubicBezTo>
                  <a:pt x="6986008" y="3053281"/>
                  <a:pt x="6981063" y="3058226"/>
                  <a:pt x="6971168" y="3068119"/>
                </a:cubicBezTo>
                <a:lnTo>
                  <a:pt x="6971168" y="3059842"/>
                </a:lnTo>
                <a:lnTo>
                  <a:pt x="6964992" y="3078586"/>
                </a:lnTo>
                <a:lnTo>
                  <a:pt x="6929456" y="3078708"/>
                </a:lnTo>
                <a:lnTo>
                  <a:pt x="6926150" y="3079191"/>
                </a:lnTo>
                <a:lnTo>
                  <a:pt x="6934237" y="3100212"/>
                </a:lnTo>
                <a:lnTo>
                  <a:pt x="6941496" y="3097792"/>
                </a:lnTo>
                <a:lnTo>
                  <a:pt x="6971168" y="3097793"/>
                </a:lnTo>
                <a:cubicBezTo>
                  <a:pt x="6981063" y="3087900"/>
                  <a:pt x="6988482" y="3080484"/>
                  <a:pt x="6993426" y="3075537"/>
                </a:cubicBezTo>
                <a:cubicBezTo>
                  <a:pt x="6998369" y="3070591"/>
                  <a:pt x="7005789" y="3068118"/>
                  <a:pt x="7015684" y="3068118"/>
                </a:cubicBezTo>
                <a:cubicBezTo>
                  <a:pt x="7025575" y="3068118"/>
                  <a:pt x="7032994" y="3070593"/>
                  <a:pt x="7037940" y="3075537"/>
                </a:cubicBezTo>
                <a:cubicBezTo>
                  <a:pt x="7042886" y="3080484"/>
                  <a:pt x="7045356" y="3087899"/>
                  <a:pt x="7045358" y="3097793"/>
                </a:cubicBezTo>
                <a:cubicBezTo>
                  <a:pt x="7045358" y="3107684"/>
                  <a:pt x="7040412" y="3117574"/>
                  <a:pt x="7030522" y="3127467"/>
                </a:cubicBezTo>
                <a:lnTo>
                  <a:pt x="7016342" y="3127467"/>
                </a:lnTo>
                <a:lnTo>
                  <a:pt x="7018479" y="3131704"/>
                </a:lnTo>
                <a:lnTo>
                  <a:pt x="7000844" y="3134288"/>
                </a:lnTo>
                <a:lnTo>
                  <a:pt x="7000844" y="3142307"/>
                </a:lnTo>
                <a:lnTo>
                  <a:pt x="7009370" y="3159353"/>
                </a:lnTo>
                <a:lnTo>
                  <a:pt x="7011448" y="3153052"/>
                </a:lnTo>
                <a:lnTo>
                  <a:pt x="7025635" y="3145895"/>
                </a:lnTo>
                <a:lnTo>
                  <a:pt x="7022117" y="3156567"/>
                </a:lnTo>
                <a:lnTo>
                  <a:pt x="7010826" y="3162265"/>
                </a:lnTo>
                <a:lnTo>
                  <a:pt x="7015684" y="3171979"/>
                </a:lnTo>
                <a:cubicBezTo>
                  <a:pt x="7015684" y="3181871"/>
                  <a:pt x="7015685" y="3191762"/>
                  <a:pt x="7015684" y="3201653"/>
                </a:cubicBezTo>
                <a:lnTo>
                  <a:pt x="7015595" y="3201745"/>
                </a:lnTo>
                <a:lnTo>
                  <a:pt x="7072090" y="3220361"/>
                </a:lnTo>
                <a:lnTo>
                  <a:pt x="7076602" y="3222365"/>
                </a:lnTo>
                <a:lnTo>
                  <a:pt x="7079672" y="3207016"/>
                </a:lnTo>
                <a:cubicBezTo>
                  <a:pt x="7082315" y="3204373"/>
                  <a:pt x="7088929" y="3203052"/>
                  <a:pt x="7099508" y="3203049"/>
                </a:cubicBezTo>
                <a:lnTo>
                  <a:pt x="7107439" y="3210983"/>
                </a:lnTo>
                <a:lnTo>
                  <a:pt x="7095559" y="3230784"/>
                </a:lnTo>
                <a:lnTo>
                  <a:pt x="7175302" y="3266202"/>
                </a:lnTo>
                <a:cubicBezTo>
                  <a:pt x="7175302" y="3266202"/>
                  <a:pt x="7178862" y="3267374"/>
                  <a:pt x="7185976" y="3269718"/>
                </a:cubicBezTo>
                <a:lnTo>
                  <a:pt x="7168270" y="3287548"/>
                </a:lnTo>
                <a:cubicBezTo>
                  <a:pt x="7158810" y="3292318"/>
                  <a:pt x="7152906" y="3298262"/>
                  <a:pt x="7150563" y="3305376"/>
                </a:cubicBezTo>
                <a:cubicBezTo>
                  <a:pt x="7148220" y="3312493"/>
                  <a:pt x="7155352" y="3320760"/>
                  <a:pt x="7171969" y="3330180"/>
                </a:cubicBezTo>
                <a:cubicBezTo>
                  <a:pt x="7188587" y="3339597"/>
                  <a:pt x="7199864" y="3347257"/>
                  <a:pt x="7205808" y="3353160"/>
                </a:cubicBezTo>
                <a:cubicBezTo>
                  <a:pt x="7211752" y="3359063"/>
                  <a:pt x="7208820" y="3367957"/>
                  <a:pt x="7197016" y="3379842"/>
                </a:cubicBezTo>
                <a:cubicBezTo>
                  <a:pt x="7178098" y="3389383"/>
                  <a:pt x="7175752" y="3396499"/>
                  <a:pt x="7189982" y="3401189"/>
                </a:cubicBezTo>
                <a:cubicBezTo>
                  <a:pt x="7189982" y="3401189"/>
                  <a:pt x="7188809" y="3404747"/>
                  <a:pt x="7186465" y="3411861"/>
                </a:cubicBezTo>
                <a:cubicBezTo>
                  <a:pt x="7193581" y="3414206"/>
                  <a:pt x="7197139" y="3415378"/>
                  <a:pt x="7197139" y="3415378"/>
                </a:cubicBezTo>
                <a:lnTo>
                  <a:pt x="7190105" y="3436725"/>
                </a:lnTo>
                <a:cubicBezTo>
                  <a:pt x="7161725" y="3451037"/>
                  <a:pt x="7161766" y="3462881"/>
                  <a:pt x="7190225" y="3472260"/>
                </a:cubicBezTo>
                <a:cubicBezTo>
                  <a:pt x="7202113" y="3484066"/>
                  <a:pt x="7210441" y="3494696"/>
                  <a:pt x="7215212" y="3504157"/>
                </a:cubicBezTo>
                <a:cubicBezTo>
                  <a:pt x="7222328" y="3506501"/>
                  <a:pt x="7225300" y="3509453"/>
                  <a:pt x="7224126" y="3513011"/>
                </a:cubicBezTo>
                <a:cubicBezTo>
                  <a:pt x="7222954" y="3516567"/>
                  <a:pt x="7217639" y="3520734"/>
                  <a:pt x="7208179" y="3525503"/>
                </a:cubicBezTo>
                <a:cubicBezTo>
                  <a:pt x="7198720" y="3530273"/>
                  <a:pt x="7189260" y="3535044"/>
                  <a:pt x="7179799" y="3539816"/>
                </a:cubicBezTo>
                <a:lnTo>
                  <a:pt x="7162365" y="3542366"/>
                </a:lnTo>
                <a:lnTo>
                  <a:pt x="7162978" y="3544198"/>
                </a:lnTo>
                <a:cubicBezTo>
                  <a:pt x="7162977" y="3549488"/>
                  <a:pt x="7165622" y="3554778"/>
                  <a:pt x="7170911" y="3560065"/>
                </a:cubicBezTo>
                <a:cubicBezTo>
                  <a:pt x="7176198" y="3565355"/>
                  <a:pt x="7184135" y="3578577"/>
                  <a:pt x="7194710" y="3599734"/>
                </a:cubicBezTo>
                <a:cubicBezTo>
                  <a:pt x="7205289" y="3620891"/>
                  <a:pt x="7210576" y="3639402"/>
                  <a:pt x="7210579" y="3655271"/>
                </a:cubicBezTo>
                <a:cubicBezTo>
                  <a:pt x="7210577" y="3671139"/>
                  <a:pt x="7211897" y="3683039"/>
                  <a:pt x="7214543" y="3690971"/>
                </a:cubicBezTo>
                <a:cubicBezTo>
                  <a:pt x="7217190" y="3698909"/>
                  <a:pt x="7218513" y="3708164"/>
                  <a:pt x="7218515" y="3718740"/>
                </a:cubicBezTo>
                <a:lnTo>
                  <a:pt x="7226446" y="3742542"/>
                </a:lnTo>
                <a:cubicBezTo>
                  <a:pt x="7221154" y="3747832"/>
                  <a:pt x="7217189" y="3749152"/>
                  <a:pt x="7214543" y="3746508"/>
                </a:cubicBezTo>
                <a:cubicBezTo>
                  <a:pt x="7211902" y="3743865"/>
                  <a:pt x="7205289" y="3742541"/>
                  <a:pt x="7194712" y="3742542"/>
                </a:cubicBezTo>
                <a:lnTo>
                  <a:pt x="7186778" y="3750476"/>
                </a:lnTo>
                <a:cubicBezTo>
                  <a:pt x="7186778" y="3750476"/>
                  <a:pt x="7184134" y="3758409"/>
                  <a:pt x="7178842" y="3774274"/>
                </a:cubicBezTo>
                <a:lnTo>
                  <a:pt x="7178842" y="3784968"/>
                </a:lnTo>
                <a:lnTo>
                  <a:pt x="7180657" y="3788565"/>
                </a:lnTo>
                <a:lnTo>
                  <a:pt x="7178844" y="3786763"/>
                </a:lnTo>
                <a:lnTo>
                  <a:pt x="7178844" y="3790144"/>
                </a:lnTo>
                <a:lnTo>
                  <a:pt x="7194709" y="3790143"/>
                </a:lnTo>
                <a:cubicBezTo>
                  <a:pt x="7200000" y="3784854"/>
                  <a:pt x="7205289" y="3784856"/>
                  <a:pt x="7210577" y="3790144"/>
                </a:cubicBezTo>
                <a:cubicBezTo>
                  <a:pt x="7215866" y="3795433"/>
                  <a:pt x="7222479" y="3799400"/>
                  <a:pt x="7230413" y="3802046"/>
                </a:cubicBezTo>
                <a:cubicBezTo>
                  <a:pt x="7238345" y="3804687"/>
                  <a:pt x="7240990" y="3809977"/>
                  <a:pt x="7238345" y="3817913"/>
                </a:cubicBezTo>
                <a:cubicBezTo>
                  <a:pt x="7235703" y="3825844"/>
                  <a:pt x="7231736" y="3837746"/>
                  <a:pt x="7226447" y="3853613"/>
                </a:cubicBezTo>
                <a:cubicBezTo>
                  <a:pt x="7237023" y="3885347"/>
                  <a:pt x="7234378" y="3898568"/>
                  <a:pt x="7218512" y="3893281"/>
                </a:cubicBezTo>
                <a:cubicBezTo>
                  <a:pt x="7213223" y="3887994"/>
                  <a:pt x="7205287" y="3890637"/>
                  <a:pt x="7194710" y="3901215"/>
                </a:cubicBezTo>
                <a:lnTo>
                  <a:pt x="7183587" y="3917902"/>
                </a:lnTo>
                <a:lnTo>
                  <a:pt x="7178844" y="3925017"/>
                </a:lnTo>
                <a:cubicBezTo>
                  <a:pt x="7178844" y="3930305"/>
                  <a:pt x="7184132" y="3938238"/>
                  <a:pt x="7194710" y="3948818"/>
                </a:cubicBezTo>
                <a:lnTo>
                  <a:pt x="7226444" y="3948816"/>
                </a:lnTo>
                <a:cubicBezTo>
                  <a:pt x="7242311" y="3932951"/>
                  <a:pt x="7250248" y="3935595"/>
                  <a:pt x="7250247" y="3956752"/>
                </a:cubicBezTo>
                <a:cubicBezTo>
                  <a:pt x="7250247" y="3977909"/>
                  <a:pt x="7239668" y="3999062"/>
                  <a:pt x="7218513" y="4020221"/>
                </a:cubicBezTo>
                <a:lnTo>
                  <a:pt x="7210576" y="4044020"/>
                </a:lnTo>
                <a:cubicBezTo>
                  <a:pt x="7215867" y="4059890"/>
                  <a:pt x="7215869" y="4070467"/>
                  <a:pt x="7210579" y="4075757"/>
                </a:cubicBezTo>
                <a:cubicBezTo>
                  <a:pt x="7194710" y="4081046"/>
                  <a:pt x="7190742" y="4090303"/>
                  <a:pt x="7198678" y="4103524"/>
                </a:cubicBezTo>
                <a:cubicBezTo>
                  <a:pt x="7206610" y="4116746"/>
                  <a:pt x="7229091" y="4141870"/>
                  <a:pt x="7266115" y="4178894"/>
                </a:cubicBezTo>
                <a:cubicBezTo>
                  <a:pt x="7276691" y="4200053"/>
                  <a:pt x="7289915" y="4218564"/>
                  <a:pt x="7305782" y="4234430"/>
                </a:cubicBezTo>
                <a:cubicBezTo>
                  <a:pt x="7311070" y="4239719"/>
                  <a:pt x="7317683" y="4248978"/>
                  <a:pt x="7325617" y="4262200"/>
                </a:cubicBezTo>
                <a:cubicBezTo>
                  <a:pt x="7333550" y="4275421"/>
                  <a:pt x="7340163" y="4284677"/>
                  <a:pt x="7345453" y="4289967"/>
                </a:cubicBezTo>
                <a:lnTo>
                  <a:pt x="7369252" y="4329636"/>
                </a:lnTo>
                <a:cubicBezTo>
                  <a:pt x="7358674" y="4361370"/>
                  <a:pt x="7371898" y="4401036"/>
                  <a:pt x="7408920" y="4448640"/>
                </a:cubicBezTo>
                <a:cubicBezTo>
                  <a:pt x="7414210" y="4453932"/>
                  <a:pt x="7419499" y="4459219"/>
                  <a:pt x="7424787" y="4464510"/>
                </a:cubicBezTo>
                <a:cubicBezTo>
                  <a:pt x="7430075" y="4469797"/>
                  <a:pt x="7430075" y="4475085"/>
                  <a:pt x="7424788" y="4480375"/>
                </a:cubicBezTo>
                <a:cubicBezTo>
                  <a:pt x="7430078" y="4485664"/>
                  <a:pt x="7440655" y="4496242"/>
                  <a:pt x="7456522" y="4512109"/>
                </a:cubicBezTo>
                <a:cubicBezTo>
                  <a:pt x="7461812" y="4527978"/>
                  <a:pt x="7465776" y="4537233"/>
                  <a:pt x="7468424" y="4539880"/>
                </a:cubicBezTo>
                <a:cubicBezTo>
                  <a:pt x="7471068" y="4542523"/>
                  <a:pt x="7467101" y="4543846"/>
                  <a:pt x="7456522" y="4543844"/>
                </a:cubicBezTo>
                <a:cubicBezTo>
                  <a:pt x="7445945" y="4554421"/>
                  <a:pt x="7441977" y="4566323"/>
                  <a:pt x="7444621" y="4579545"/>
                </a:cubicBezTo>
                <a:cubicBezTo>
                  <a:pt x="7447268" y="4592769"/>
                  <a:pt x="7459168" y="4609959"/>
                  <a:pt x="7480323" y="4631116"/>
                </a:cubicBezTo>
                <a:cubicBezTo>
                  <a:pt x="7485612" y="4636404"/>
                  <a:pt x="7489579" y="4643016"/>
                  <a:pt x="7492223" y="4650950"/>
                </a:cubicBezTo>
                <a:cubicBezTo>
                  <a:pt x="7494872" y="4658883"/>
                  <a:pt x="7494866" y="4664173"/>
                  <a:pt x="7492225" y="4666817"/>
                </a:cubicBezTo>
                <a:cubicBezTo>
                  <a:pt x="7489579" y="4669461"/>
                  <a:pt x="7497513" y="4677395"/>
                  <a:pt x="7516023" y="4690619"/>
                </a:cubicBezTo>
                <a:cubicBezTo>
                  <a:pt x="7534537" y="4703842"/>
                  <a:pt x="7546440" y="4718386"/>
                  <a:pt x="7551728" y="4734255"/>
                </a:cubicBezTo>
                <a:cubicBezTo>
                  <a:pt x="7557016" y="4771278"/>
                  <a:pt x="7551728" y="4792435"/>
                  <a:pt x="7535861" y="4797722"/>
                </a:cubicBezTo>
                <a:cubicBezTo>
                  <a:pt x="7535861" y="4797722"/>
                  <a:pt x="7530570" y="4803012"/>
                  <a:pt x="7519994" y="4813590"/>
                </a:cubicBezTo>
                <a:cubicBezTo>
                  <a:pt x="7514704" y="4829457"/>
                  <a:pt x="7509416" y="4840036"/>
                  <a:pt x="7504124" y="4845324"/>
                </a:cubicBezTo>
                <a:cubicBezTo>
                  <a:pt x="7498834" y="4850614"/>
                  <a:pt x="7496192" y="4847971"/>
                  <a:pt x="7496192" y="4837391"/>
                </a:cubicBezTo>
                <a:cubicBezTo>
                  <a:pt x="7496192" y="4826812"/>
                  <a:pt x="7496189" y="4821522"/>
                  <a:pt x="7496189" y="4821522"/>
                </a:cubicBezTo>
                <a:lnTo>
                  <a:pt x="7488257" y="4781857"/>
                </a:lnTo>
                <a:lnTo>
                  <a:pt x="7472391" y="4750120"/>
                </a:lnTo>
                <a:cubicBezTo>
                  <a:pt x="7461812" y="4750123"/>
                  <a:pt x="7453881" y="4752766"/>
                  <a:pt x="7448590" y="4758057"/>
                </a:cubicBezTo>
                <a:lnTo>
                  <a:pt x="7448590" y="4773922"/>
                </a:lnTo>
                <a:lnTo>
                  <a:pt x="7464455" y="4773922"/>
                </a:lnTo>
                <a:cubicBezTo>
                  <a:pt x="7464455" y="4773922"/>
                  <a:pt x="7460492" y="4775244"/>
                  <a:pt x="7452557" y="4777888"/>
                </a:cubicBezTo>
                <a:cubicBezTo>
                  <a:pt x="7444622" y="4780534"/>
                  <a:pt x="7438011" y="4784499"/>
                  <a:pt x="7432721" y="4789789"/>
                </a:cubicBezTo>
                <a:cubicBezTo>
                  <a:pt x="7427431" y="4795079"/>
                  <a:pt x="7428757" y="4801689"/>
                  <a:pt x="7436691" y="4809622"/>
                </a:cubicBezTo>
                <a:cubicBezTo>
                  <a:pt x="7444622" y="4817558"/>
                  <a:pt x="7451235" y="4818879"/>
                  <a:pt x="7456524" y="4813590"/>
                </a:cubicBezTo>
                <a:cubicBezTo>
                  <a:pt x="7472389" y="4808302"/>
                  <a:pt x="7476356" y="4820200"/>
                  <a:pt x="7468420" y="4849293"/>
                </a:cubicBezTo>
                <a:cubicBezTo>
                  <a:pt x="7460489" y="4878379"/>
                  <a:pt x="7448590" y="4884994"/>
                  <a:pt x="7432721" y="4869125"/>
                </a:cubicBezTo>
                <a:lnTo>
                  <a:pt x="7408920" y="4892926"/>
                </a:lnTo>
                <a:cubicBezTo>
                  <a:pt x="7414210" y="4898215"/>
                  <a:pt x="7422144" y="4903506"/>
                  <a:pt x="7432721" y="4908793"/>
                </a:cubicBezTo>
                <a:cubicBezTo>
                  <a:pt x="7443301" y="4914083"/>
                  <a:pt x="7447268" y="4920696"/>
                  <a:pt x="7444621" y="4928630"/>
                </a:cubicBezTo>
                <a:cubicBezTo>
                  <a:pt x="7441978" y="4936563"/>
                  <a:pt x="7438013" y="4937886"/>
                  <a:pt x="7432721" y="4932596"/>
                </a:cubicBezTo>
                <a:cubicBezTo>
                  <a:pt x="7427431" y="4937886"/>
                  <a:pt x="7422144" y="4943174"/>
                  <a:pt x="7416854" y="4948464"/>
                </a:cubicBezTo>
                <a:cubicBezTo>
                  <a:pt x="7411564" y="4953753"/>
                  <a:pt x="7408922" y="4956397"/>
                  <a:pt x="7408922" y="4956397"/>
                </a:cubicBezTo>
                <a:cubicBezTo>
                  <a:pt x="7408922" y="4956397"/>
                  <a:pt x="7406274" y="4953753"/>
                  <a:pt x="7400986" y="4948464"/>
                </a:cubicBezTo>
                <a:lnTo>
                  <a:pt x="7385121" y="4980199"/>
                </a:lnTo>
                <a:cubicBezTo>
                  <a:pt x="7390407" y="4996065"/>
                  <a:pt x="7397022" y="5005323"/>
                  <a:pt x="7404951" y="5007966"/>
                </a:cubicBezTo>
                <a:cubicBezTo>
                  <a:pt x="7412887" y="5010612"/>
                  <a:pt x="7414210" y="5014576"/>
                  <a:pt x="7408920" y="5019866"/>
                </a:cubicBezTo>
                <a:cubicBezTo>
                  <a:pt x="7403630" y="5025156"/>
                  <a:pt x="7403633" y="5030444"/>
                  <a:pt x="7408923" y="5035734"/>
                </a:cubicBezTo>
                <a:cubicBezTo>
                  <a:pt x="7414210" y="5041024"/>
                  <a:pt x="7415531" y="5044990"/>
                  <a:pt x="7412887" y="5047636"/>
                </a:cubicBezTo>
                <a:cubicBezTo>
                  <a:pt x="7410243" y="5050280"/>
                  <a:pt x="7406276" y="5048957"/>
                  <a:pt x="7400987" y="5043667"/>
                </a:cubicBezTo>
                <a:cubicBezTo>
                  <a:pt x="7390407" y="5043667"/>
                  <a:pt x="7379831" y="5043667"/>
                  <a:pt x="7369254" y="5043668"/>
                </a:cubicBezTo>
                <a:cubicBezTo>
                  <a:pt x="7363964" y="5059534"/>
                  <a:pt x="7350741" y="5072758"/>
                  <a:pt x="7329583" y="5083338"/>
                </a:cubicBezTo>
                <a:cubicBezTo>
                  <a:pt x="7313717" y="5088625"/>
                  <a:pt x="7316360" y="5101849"/>
                  <a:pt x="7337518" y="5123004"/>
                </a:cubicBezTo>
                <a:cubicBezTo>
                  <a:pt x="7337518" y="5123004"/>
                  <a:pt x="7324293" y="5136228"/>
                  <a:pt x="7297850" y="5162672"/>
                </a:cubicBezTo>
                <a:lnTo>
                  <a:pt x="7290901" y="5169622"/>
                </a:lnTo>
                <a:lnTo>
                  <a:pt x="7299107" y="5178033"/>
                </a:lnTo>
                <a:lnTo>
                  <a:pt x="7284107" y="5176417"/>
                </a:lnTo>
                <a:lnTo>
                  <a:pt x="7275460" y="5185063"/>
                </a:lnTo>
                <a:lnTo>
                  <a:pt x="7275460" y="5186374"/>
                </a:lnTo>
                <a:cubicBezTo>
                  <a:pt x="7282939" y="5193852"/>
                  <a:pt x="7286679" y="5197592"/>
                  <a:pt x="7286679" y="5197592"/>
                </a:cubicBezTo>
                <a:cubicBezTo>
                  <a:pt x="7286679" y="5197592"/>
                  <a:pt x="7290418" y="5197592"/>
                  <a:pt x="7297899" y="5197592"/>
                </a:cubicBezTo>
                <a:cubicBezTo>
                  <a:pt x="7297899" y="5197592"/>
                  <a:pt x="7297899" y="5201331"/>
                  <a:pt x="7297899" y="5208813"/>
                </a:cubicBezTo>
                <a:cubicBezTo>
                  <a:pt x="7294158" y="5216292"/>
                  <a:pt x="7296029" y="5224707"/>
                  <a:pt x="7303509" y="5234057"/>
                </a:cubicBezTo>
                <a:lnTo>
                  <a:pt x="7308930" y="5238317"/>
                </a:lnTo>
                <a:lnTo>
                  <a:pt x="7321650" y="5234077"/>
                </a:lnTo>
                <a:lnTo>
                  <a:pt x="7331822" y="5232043"/>
                </a:lnTo>
                <a:lnTo>
                  <a:pt x="7334234" y="5227310"/>
                </a:lnTo>
                <a:cubicBezTo>
                  <a:pt x="7338283" y="5221007"/>
                  <a:pt x="7342331" y="5214704"/>
                  <a:pt x="7346380" y="5208400"/>
                </a:cubicBezTo>
                <a:lnTo>
                  <a:pt x="7349074" y="5183418"/>
                </a:lnTo>
                <a:cubicBezTo>
                  <a:pt x="7359426" y="5181164"/>
                  <a:pt x="7364486" y="5173285"/>
                  <a:pt x="7364258" y="5159780"/>
                </a:cubicBezTo>
                <a:cubicBezTo>
                  <a:pt x="7364027" y="5146277"/>
                  <a:pt x="7360761" y="5137500"/>
                  <a:pt x="7354457" y="5133451"/>
                </a:cubicBezTo>
                <a:cubicBezTo>
                  <a:pt x="7354457" y="5133451"/>
                  <a:pt x="7353894" y="5130865"/>
                  <a:pt x="7352766" y="5125688"/>
                </a:cubicBezTo>
                <a:cubicBezTo>
                  <a:pt x="7351640" y="5120513"/>
                  <a:pt x="7353101" y="5114773"/>
                  <a:pt x="7357150" y="5108469"/>
                </a:cubicBezTo>
                <a:cubicBezTo>
                  <a:pt x="7350845" y="5104419"/>
                  <a:pt x="7348707" y="5100819"/>
                  <a:pt x="7350732" y="5097667"/>
                </a:cubicBezTo>
                <a:cubicBezTo>
                  <a:pt x="7352756" y="5094517"/>
                  <a:pt x="7358944" y="5091813"/>
                  <a:pt x="7369297" y="5089560"/>
                </a:cubicBezTo>
                <a:cubicBezTo>
                  <a:pt x="7380096" y="5083142"/>
                  <a:pt x="7387482" y="5082042"/>
                  <a:pt x="7391451" y="5086260"/>
                </a:cubicBezTo>
                <a:cubicBezTo>
                  <a:pt x="7392772" y="5087666"/>
                  <a:pt x="7393716" y="5089662"/>
                  <a:pt x="7394279" y="5092251"/>
                </a:cubicBezTo>
                <a:cubicBezTo>
                  <a:pt x="7394279" y="5092251"/>
                  <a:pt x="7394843" y="5094841"/>
                  <a:pt x="7395971" y="5100016"/>
                </a:cubicBezTo>
                <a:lnTo>
                  <a:pt x="7392324" y="5114342"/>
                </a:lnTo>
                <a:lnTo>
                  <a:pt x="7400987" y="5123004"/>
                </a:lnTo>
                <a:lnTo>
                  <a:pt x="7391764" y="5127615"/>
                </a:lnTo>
                <a:lnTo>
                  <a:pt x="7392275" y="5157745"/>
                </a:lnTo>
                <a:lnTo>
                  <a:pt x="7392218" y="5162394"/>
                </a:lnTo>
                <a:lnTo>
                  <a:pt x="7393055" y="5162672"/>
                </a:lnTo>
                <a:lnTo>
                  <a:pt x="7393053" y="5178541"/>
                </a:lnTo>
                <a:lnTo>
                  <a:pt x="7392031" y="5177517"/>
                </a:lnTo>
                <a:lnTo>
                  <a:pt x="7391620" y="5210749"/>
                </a:lnTo>
                <a:lnTo>
                  <a:pt x="7384758" y="5217848"/>
                </a:lnTo>
                <a:lnTo>
                  <a:pt x="7385121" y="5218210"/>
                </a:lnTo>
                <a:cubicBezTo>
                  <a:pt x="7379831" y="5223499"/>
                  <a:pt x="7377188" y="5226143"/>
                  <a:pt x="7377188" y="5226143"/>
                </a:cubicBezTo>
                <a:lnTo>
                  <a:pt x="7376961" y="5225915"/>
                </a:lnTo>
                <a:lnTo>
                  <a:pt x="7371709" y="5231348"/>
                </a:lnTo>
                <a:lnTo>
                  <a:pt x="7361319" y="5237523"/>
                </a:lnTo>
                <a:lnTo>
                  <a:pt x="7361319" y="5238163"/>
                </a:lnTo>
                <a:lnTo>
                  <a:pt x="7381507" y="5257679"/>
                </a:lnTo>
                <a:cubicBezTo>
                  <a:pt x="7381507" y="5257679"/>
                  <a:pt x="7384658" y="5259702"/>
                  <a:pt x="7390963" y="5263752"/>
                </a:cubicBezTo>
                <a:cubicBezTo>
                  <a:pt x="7386913" y="5270056"/>
                  <a:pt x="7381738" y="5271181"/>
                  <a:pt x="7375435" y="5267132"/>
                </a:cubicBezTo>
                <a:lnTo>
                  <a:pt x="7378817" y="5282661"/>
                </a:lnTo>
                <a:lnTo>
                  <a:pt x="7378746" y="5283324"/>
                </a:lnTo>
                <a:lnTo>
                  <a:pt x="7398878" y="5287351"/>
                </a:lnTo>
                <a:cubicBezTo>
                  <a:pt x="7428799" y="5294832"/>
                  <a:pt x="7443757" y="5302312"/>
                  <a:pt x="7443756" y="5309792"/>
                </a:cubicBezTo>
                <a:cubicBezTo>
                  <a:pt x="7443757" y="5317273"/>
                  <a:pt x="7436279" y="5322881"/>
                  <a:pt x="7421318" y="5326623"/>
                </a:cubicBezTo>
                <a:cubicBezTo>
                  <a:pt x="7406359" y="5330361"/>
                  <a:pt x="7395140" y="5332232"/>
                  <a:pt x="7387658" y="5332232"/>
                </a:cubicBezTo>
                <a:lnTo>
                  <a:pt x="7358266" y="5336240"/>
                </a:lnTo>
                <a:lnTo>
                  <a:pt x="7376813" y="5348155"/>
                </a:lnTo>
                <a:cubicBezTo>
                  <a:pt x="7379066" y="5358508"/>
                  <a:pt x="7380756" y="5366272"/>
                  <a:pt x="7381884" y="5371448"/>
                </a:cubicBezTo>
                <a:cubicBezTo>
                  <a:pt x="7383011" y="5376624"/>
                  <a:pt x="7384702" y="5384387"/>
                  <a:pt x="7386957" y="5394741"/>
                </a:cubicBezTo>
                <a:cubicBezTo>
                  <a:pt x="7393260" y="5398789"/>
                  <a:pt x="7394951" y="5406553"/>
                  <a:pt x="7392028" y="5418033"/>
                </a:cubicBezTo>
                <a:cubicBezTo>
                  <a:pt x="7389106" y="5429511"/>
                  <a:pt x="7393949" y="5439301"/>
                  <a:pt x="7406555" y="5447399"/>
                </a:cubicBezTo>
                <a:lnTo>
                  <a:pt x="7440994" y="5456163"/>
                </a:lnTo>
                <a:cubicBezTo>
                  <a:pt x="7445042" y="5449860"/>
                  <a:pt x="7441892" y="5447837"/>
                  <a:pt x="7431539" y="5450090"/>
                </a:cubicBezTo>
                <a:lnTo>
                  <a:pt x="7422084" y="5444016"/>
                </a:lnTo>
                <a:cubicBezTo>
                  <a:pt x="7426132" y="5437713"/>
                  <a:pt x="7432321" y="5435010"/>
                  <a:pt x="7440649" y="5435908"/>
                </a:cubicBezTo>
                <a:cubicBezTo>
                  <a:pt x="7448976" y="5436807"/>
                  <a:pt x="7451116" y="5440407"/>
                  <a:pt x="7447067" y="5446710"/>
                </a:cubicBezTo>
                <a:lnTo>
                  <a:pt x="7453140" y="5437255"/>
                </a:lnTo>
                <a:cubicBezTo>
                  <a:pt x="7459443" y="5441304"/>
                  <a:pt x="7462594" y="5443329"/>
                  <a:pt x="7462594" y="5443329"/>
                </a:cubicBezTo>
                <a:cubicBezTo>
                  <a:pt x="7475201" y="5451426"/>
                  <a:pt x="7483528" y="5452325"/>
                  <a:pt x="7487578" y="5446020"/>
                </a:cubicBezTo>
                <a:cubicBezTo>
                  <a:pt x="7491627" y="5439717"/>
                  <a:pt x="7493652" y="5436565"/>
                  <a:pt x="7493652" y="5436565"/>
                </a:cubicBezTo>
                <a:lnTo>
                  <a:pt x="7499725" y="5427110"/>
                </a:lnTo>
                <a:lnTo>
                  <a:pt x="7511871" y="5408202"/>
                </a:lnTo>
                <a:cubicBezTo>
                  <a:pt x="7518175" y="5412251"/>
                  <a:pt x="7522338" y="5412698"/>
                  <a:pt x="7524363" y="5409547"/>
                </a:cubicBezTo>
                <a:cubicBezTo>
                  <a:pt x="7526387" y="5406396"/>
                  <a:pt x="7528528" y="5409994"/>
                  <a:pt x="7530781" y="5420349"/>
                </a:cubicBezTo>
                <a:cubicBezTo>
                  <a:pt x="7537084" y="5424398"/>
                  <a:pt x="7543388" y="5428447"/>
                  <a:pt x="7549691" y="5432495"/>
                </a:cubicBezTo>
                <a:lnTo>
                  <a:pt x="7559146" y="5438569"/>
                </a:lnTo>
                <a:cubicBezTo>
                  <a:pt x="7555096" y="5444872"/>
                  <a:pt x="7554763" y="5455787"/>
                  <a:pt x="7558145" y="5471315"/>
                </a:cubicBezTo>
                <a:cubicBezTo>
                  <a:pt x="7561526" y="5486845"/>
                  <a:pt x="7565805" y="5494045"/>
                  <a:pt x="7570981" y="5492918"/>
                </a:cubicBezTo>
                <a:cubicBezTo>
                  <a:pt x="7576156" y="5491790"/>
                  <a:pt x="7580769" y="5488075"/>
                  <a:pt x="7584819" y="5481772"/>
                </a:cubicBezTo>
                <a:cubicBezTo>
                  <a:pt x="7584819" y="5481772"/>
                  <a:pt x="7585831" y="5480196"/>
                  <a:pt x="7587855" y="5477045"/>
                </a:cubicBezTo>
                <a:cubicBezTo>
                  <a:pt x="7589878" y="5473894"/>
                  <a:pt x="7585715" y="5473444"/>
                  <a:pt x="7575363" y="5475698"/>
                </a:cubicBezTo>
                <a:cubicBezTo>
                  <a:pt x="7569060" y="5471648"/>
                  <a:pt x="7567933" y="5466473"/>
                  <a:pt x="7571982" y="5460170"/>
                </a:cubicBezTo>
                <a:cubicBezTo>
                  <a:pt x="7571982" y="5460170"/>
                  <a:pt x="7577157" y="5459043"/>
                  <a:pt x="7587509" y="5456789"/>
                </a:cubicBezTo>
                <a:lnTo>
                  <a:pt x="7600346" y="5478389"/>
                </a:lnTo>
                <a:cubicBezTo>
                  <a:pt x="7612953" y="5486488"/>
                  <a:pt x="7614081" y="5491665"/>
                  <a:pt x="7603728" y="5493918"/>
                </a:cubicBezTo>
                <a:lnTo>
                  <a:pt x="7607109" y="5509448"/>
                </a:lnTo>
                <a:lnTo>
                  <a:pt x="7632092" y="5512139"/>
                </a:lnTo>
                <a:lnTo>
                  <a:pt x="7619256" y="5490538"/>
                </a:lnTo>
                <a:lnTo>
                  <a:pt x="7625328" y="5481084"/>
                </a:lnTo>
                <a:cubicBezTo>
                  <a:pt x="7625328" y="5481084"/>
                  <a:pt x="7628480" y="5483107"/>
                  <a:pt x="7634785" y="5487157"/>
                </a:cubicBezTo>
                <a:cubicBezTo>
                  <a:pt x="7645137" y="5484901"/>
                  <a:pt x="7650875" y="5486364"/>
                  <a:pt x="7652003" y="5491540"/>
                </a:cubicBezTo>
                <a:cubicBezTo>
                  <a:pt x="7653130" y="5496715"/>
                  <a:pt x="7653693" y="5499303"/>
                  <a:pt x="7653693" y="5499303"/>
                </a:cubicBezTo>
                <a:lnTo>
                  <a:pt x="7659767" y="5489848"/>
                </a:lnTo>
                <a:cubicBezTo>
                  <a:pt x="7663816" y="5483545"/>
                  <a:pt x="7668992" y="5482418"/>
                  <a:pt x="7675295" y="5486467"/>
                </a:cubicBezTo>
                <a:lnTo>
                  <a:pt x="7690824" y="5483084"/>
                </a:lnTo>
                <a:lnTo>
                  <a:pt x="7706351" y="5479705"/>
                </a:lnTo>
                <a:cubicBezTo>
                  <a:pt x="7719417" y="5514811"/>
                  <a:pt x="7708399" y="5538896"/>
                  <a:pt x="7673293" y="5551961"/>
                </a:cubicBezTo>
                <a:cubicBezTo>
                  <a:pt x="7673293" y="5551961"/>
                  <a:pt x="7669693" y="5554101"/>
                  <a:pt x="7662491" y="5558379"/>
                </a:cubicBezTo>
                <a:cubicBezTo>
                  <a:pt x="7655291" y="5562660"/>
                  <a:pt x="7651689" y="5564797"/>
                  <a:pt x="7651689" y="5564797"/>
                </a:cubicBezTo>
                <a:lnTo>
                  <a:pt x="7630090" y="5577633"/>
                </a:lnTo>
                <a:lnTo>
                  <a:pt x="7614561" y="5581016"/>
                </a:lnTo>
                <a:lnTo>
                  <a:pt x="7624015" y="5587088"/>
                </a:lnTo>
                <a:cubicBezTo>
                  <a:pt x="7630318" y="5591137"/>
                  <a:pt x="7636059" y="5592599"/>
                  <a:pt x="7641235" y="5591471"/>
                </a:cubicBezTo>
                <a:cubicBezTo>
                  <a:pt x="7646411" y="5590346"/>
                  <a:pt x="7649000" y="5589779"/>
                  <a:pt x="7649000" y="5589779"/>
                </a:cubicBezTo>
                <a:cubicBezTo>
                  <a:pt x="7653048" y="5583478"/>
                  <a:pt x="7661375" y="5584375"/>
                  <a:pt x="7673982" y="5592473"/>
                </a:cubicBezTo>
                <a:cubicBezTo>
                  <a:pt x="7686588" y="5600571"/>
                  <a:pt x="7694020" y="5609796"/>
                  <a:pt x="7696273" y="5620148"/>
                </a:cubicBezTo>
                <a:cubicBezTo>
                  <a:pt x="7694479" y="5636803"/>
                  <a:pt x="7680306" y="5658866"/>
                  <a:pt x="7653758" y="5686332"/>
                </a:cubicBezTo>
                <a:cubicBezTo>
                  <a:pt x="7643405" y="5688587"/>
                  <a:pt x="7642508" y="5696914"/>
                  <a:pt x="7651066" y="5711314"/>
                </a:cubicBezTo>
                <a:lnTo>
                  <a:pt x="7660522" y="5717388"/>
                </a:lnTo>
                <a:lnTo>
                  <a:pt x="7618007" y="5783572"/>
                </a:lnTo>
                <a:lnTo>
                  <a:pt x="7581567" y="5840300"/>
                </a:lnTo>
                <a:lnTo>
                  <a:pt x="7600476" y="5852447"/>
                </a:lnTo>
                <a:cubicBezTo>
                  <a:pt x="7609033" y="5866849"/>
                  <a:pt x="7608595" y="5902185"/>
                  <a:pt x="7599161" y="5958454"/>
                </a:cubicBezTo>
                <a:cubicBezTo>
                  <a:pt x="7586348" y="5999195"/>
                  <a:pt x="7576287" y="6033914"/>
                  <a:pt x="7568983" y="6062613"/>
                </a:cubicBezTo>
                <a:lnTo>
                  <a:pt x="7555990" y="6127378"/>
                </a:lnTo>
                <a:lnTo>
                  <a:pt x="7583137" y="6147002"/>
                </a:lnTo>
                <a:cubicBezTo>
                  <a:pt x="7589208" y="6151389"/>
                  <a:pt x="7590050" y="6156618"/>
                  <a:pt x="7585662" y="6162690"/>
                </a:cubicBezTo>
                <a:cubicBezTo>
                  <a:pt x="7585662" y="6162690"/>
                  <a:pt x="7586082" y="6165307"/>
                  <a:pt x="7586923" y="6170535"/>
                </a:cubicBezTo>
                <a:cubicBezTo>
                  <a:pt x="7587764" y="6175765"/>
                  <a:pt x="7588188" y="6178380"/>
                  <a:pt x="7588188" y="6178380"/>
                </a:cubicBezTo>
                <a:lnTo>
                  <a:pt x="7585352" y="6189700"/>
                </a:lnTo>
                <a:lnTo>
                  <a:pt x="7600845" y="6194937"/>
                </a:lnTo>
                <a:cubicBezTo>
                  <a:pt x="7606642" y="6199774"/>
                  <a:pt x="7612749" y="6207594"/>
                  <a:pt x="7619169" y="6218396"/>
                </a:cubicBezTo>
                <a:cubicBezTo>
                  <a:pt x="7625587" y="6229196"/>
                  <a:pt x="7629894" y="6238085"/>
                  <a:pt x="7632091" y="6245061"/>
                </a:cubicBezTo>
                <a:lnTo>
                  <a:pt x="7632206" y="6251780"/>
                </a:lnTo>
                <a:lnTo>
                  <a:pt x="7647882" y="6249257"/>
                </a:lnTo>
                <a:cubicBezTo>
                  <a:pt x="7653954" y="6253645"/>
                  <a:pt x="7658088" y="6254320"/>
                  <a:pt x="7660282" y="6251285"/>
                </a:cubicBezTo>
                <a:cubicBezTo>
                  <a:pt x="7662475" y="6248251"/>
                  <a:pt x="7665090" y="6247831"/>
                  <a:pt x="7668125" y="6250024"/>
                </a:cubicBezTo>
                <a:cubicBezTo>
                  <a:pt x="7671161" y="6252218"/>
                  <a:pt x="7672680" y="6253314"/>
                  <a:pt x="7672680" y="6253314"/>
                </a:cubicBezTo>
                <a:lnTo>
                  <a:pt x="7666097" y="6262423"/>
                </a:lnTo>
                <a:lnTo>
                  <a:pt x="7675206" y="6269003"/>
                </a:lnTo>
                <a:lnTo>
                  <a:pt x="7659516" y="6271529"/>
                </a:lnTo>
                <a:cubicBezTo>
                  <a:pt x="7653442" y="6267138"/>
                  <a:pt x="7648889" y="6263849"/>
                  <a:pt x="7645854" y="6261655"/>
                </a:cubicBezTo>
                <a:lnTo>
                  <a:pt x="7632204" y="6251791"/>
                </a:lnTo>
                <a:lnTo>
                  <a:pt x="7632349" y="6260252"/>
                </a:lnTo>
                <a:cubicBezTo>
                  <a:pt x="7624250" y="6272858"/>
                  <a:pt x="7628530" y="6280060"/>
                  <a:pt x="7645185" y="6281856"/>
                </a:cubicBezTo>
                <a:cubicBezTo>
                  <a:pt x="7672192" y="6281395"/>
                  <a:pt x="7681647" y="6287469"/>
                  <a:pt x="7673548" y="6300075"/>
                </a:cubicBezTo>
                <a:cubicBezTo>
                  <a:pt x="7669500" y="6306379"/>
                  <a:pt x="7670742" y="6318307"/>
                  <a:pt x="7677275" y="6335859"/>
                </a:cubicBezTo>
                <a:cubicBezTo>
                  <a:pt x="7683808" y="6353413"/>
                  <a:pt x="7687074" y="6362188"/>
                  <a:pt x="7687074" y="6362188"/>
                </a:cubicBezTo>
                <a:cubicBezTo>
                  <a:pt x="7687074" y="6362188"/>
                  <a:pt x="7682911" y="6361741"/>
                  <a:pt x="7674584" y="6360843"/>
                </a:cubicBezTo>
                <a:cubicBezTo>
                  <a:pt x="7666256" y="6359944"/>
                  <a:pt x="7658941" y="6357472"/>
                  <a:pt x="7652638" y="6353423"/>
                </a:cubicBezTo>
                <a:cubicBezTo>
                  <a:pt x="7646334" y="6349373"/>
                  <a:pt x="7635868" y="6344876"/>
                  <a:pt x="7621236" y="6339929"/>
                </a:cubicBezTo>
                <a:cubicBezTo>
                  <a:pt x="7606606" y="6334983"/>
                  <a:pt x="7595126" y="6332061"/>
                  <a:pt x="7586798" y="6331164"/>
                </a:cubicBezTo>
                <a:cubicBezTo>
                  <a:pt x="7578471" y="6330267"/>
                  <a:pt x="7571719" y="6330382"/>
                  <a:pt x="7566542" y="6331507"/>
                </a:cubicBezTo>
                <a:cubicBezTo>
                  <a:pt x="7561366" y="6332637"/>
                  <a:pt x="7558330" y="6337363"/>
                  <a:pt x="7557432" y="6345690"/>
                </a:cubicBezTo>
                <a:cubicBezTo>
                  <a:pt x="7556535" y="6354018"/>
                  <a:pt x="7559238" y="6360207"/>
                  <a:pt x="7565540" y="6364256"/>
                </a:cubicBezTo>
                <a:cubicBezTo>
                  <a:pt x="7582655" y="6393058"/>
                  <a:pt x="7590316" y="6415787"/>
                  <a:pt x="7588521" y="6432442"/>
                </a:cubicBezTo>
                <a:cubicBezTo>
                  <a:pt x="7591672" y="6434467"/>
                  <a:pt x="7594881" y="6439866"/>
                  <a:pt x="7598148" y="6448643"/>
                </a:cubicBezTo>
                <a:lnTo>
                  <a:pt x="7601396" y="6460517"/>
                </a:lnTo>
                <a:lnTo>
                  <a:pt x="7599730" y="6450165"/>
                </a:lnTo>
                <a:cubicBezTo>
                  <a:pt x="7605801" y="6454553"/>
                  <a:pt x="7609678" y="6461976"/>
                  <a:pt x="7611363" y="6472436"/>
                </a:cubicBezTo>
                <a:lnTo>
                  <a:pt x="7603003" y="6466396"/>
                </a:lnTo>
                <a:lnTo>
                  <a:pt x="7608119" y="6485100"/>
                </a:lnTo>
                <a:cubicBezTo>
                  <a:pt x="7602276" y="6508059"/>
                  <a:pt x="7601044" y="6527304"/>
                  <a:pt x="7604427" y="6542831"/>
                </a:cubicBezTo>
                <a:cubicBezTo>
                  <a:pt x="7607806" y="6558361"/>
                  <a:pt x="7606576" y="6577601"/>
                  <a:pt x="7600732" y="6600560"/>
                </a:cubicBezTo>
                <a:cubicBezTo>
                  <a:pt x="7602986" y="6610913"/>
                  <a:pt x="7605689" y="6617102"/>
                  <a:pt x="7608841" y="6619127"/>
                </a:cubicBezTo>
                <a:cubicBezTo>
                  <a:pt x="7611993" y="6621150"/>
                  <a:pt x="7616719" y="6624187"/>
                  <a:pt x="7623023" y="6628237"/>
                </a:cubicBezTo>
                <a:lnTo>
                  <a:pt x="7622930" y="6629085"/>
                </a:lnTo>
                <a:lnTo>
                  <a:pt x="7634086" y="6613651"/>
                </a:lnTo>
                <a:lnTo>
                  <a:pt x="7636609" y="6629340"/>
                </a:lnTo>
                <a:cubicBezTo>
                  <a:pt x="7636609" y="6629340"/>
                  <a:pt x="7634418" y="6632377"/>
                  <a:pt x="7630028" y="6638447"/>
                </a:cubicBezTo>
                <a:lnTo>
                  <a:pt x="7621440" y="6642934"/>
                </a:lnTo>
                <a:lnTo>
                  <a:pt x="7620331" y="6653221"/>
                </a:lnTo>
                <a:cubicBezTo>
                  <a:pt x="7612234" y="6665826"/>
                  <a:pt x="7610439" y="6682481"/>
                  <a:pt x="7614948" y="6703185"/>
                </a:cubicBezTo>
                <a:cubicBezTo>
                  <a:pt x="7619454" y="6723889"/>
                  <a:pt x="7623963" y="6744594"/>
                  <a:pt x="7628471" y="6765299"/>
                </a:cubicBezTo>
                <a:cubicBezTo>
                  <a:pt x="7630726" y="6775651"/>
                  <a:pt x="7635683" y="6792192"/>
                  <a:pt x="7643343" y="6814920"/>
                </a:cubicBezTo>
                <a:cubicBezTo>
                  <a:pt x="7651002" y="6837649"/>
                  <a:pt x="7659113" y="6856215"/>
                  <a:pt x="7667669" y="6870615"/>
                </a:cubicBezTo>
                <a:cubicBezTo>
                  <a:pt x="7676226" y="6885016"/>
                  <a:pt x="7683094" y="6891653"/>
                  <a:pt x="7688269" y="6890526"/>
                </a:cubicBezTo>
                <a:cubicBezTo>
                  <a:pt x="7693444" y="6889400"/>
                  <a:pt x="7697161" y="6894012"/>
                  <a:pt x="7699415" y="6904365"/>
                </a:cubicBezTo>
                <a:lnTo>
                  <a:pt x="7730471" y="6897601"/>
                </a:lnTo>
                <a:cubicBezTo>
                  <a:pt x="7751176" y="6893094"/>
                  <a:pt x="7767831" y="6894888"/>
                  <a:pt x="7780438" y="6902986"/>
                </a:cubicBezTo>
                <a:cubicBezTo>
                  <a:pt x="7786741" y="6907035"/>
                  <a:pt x="7790905" y="6907484"/>
                  <a:pt x="7792930" y="6904332"/>
                </a:cubicBezTo>
                <a:cubicBezTo>
                  <a:pt x="7794953" y="6901180"/>
                  <a:pt x="7795403" y="6897017"/>
                  <a:pt x="7794275" y="6891840"/>
                </a:cubicBezTo>
                <a:cubicBezTo>
                  <a:pt x="7793149" y="6886663"/>
                  <a:pt x="7795737" y="6886100"/>
                  <a:pt x="7802040" y="6890150"/>
                </a:cubicBezTo>
                <a:cubicBezTo>
                  <a:pt x="7814647" y="6898248"/>
                  <a:pt x="7816900" y="6908600"/>
                  <a:pt x="7808803" y="6921206"/>
                </a:cubicBezTo>
                <a:cubicBezTo>
                  <a:pt x="7804754" y="6927509"/>
                  <a:pt x="7809032" y="6934710"/>
                  <a:pt x="7821639" y="6942808"/>
                </a:cubicBezTo>
                <a:lnTo>
                  <a:pt x="7834473" y="6964409"/>
                </a:lnTo>
                <a:lnTo>
                  <a:pt x="7790581" y="6949571"/>
                </a:lnTo>
                <a:cubicBezTo>
                  <a:pt x="7786533" y="6955874"/>
                  <a:pt x="7788787" y="6966226"/>
                  <a:pt x="7797345" y="6980628"/>
                </a:cubicBezTo>
                <a:cubicBezTo>
                  <a:pt x="7810409" y="7015732"/>
                  <a:pt x="7805464" y="7030364"/>
                  <a:pt x="7782505" y="7024521"/>
                </a:cubicBezTo>
                <a:cubicBezTo>
                  <a:pt x="7774408" y="7037126"/>
                  <a:pt x="7771486" y="7048606"/>
                  <a:pt x="7773739" y="7058958"/>
                </a:cubicBezTo>
                <a:cubicBezTo>
                  <a:pt x="7786345" y="7067055"/>
                  <a:pt x="7793777" y="7076281"/>
                  <a:pt x="7796031" y="7086633"/>
                </a:cubicBezTo>
                <a:cubicBezTo>
                  <a:pt x="7787933" y="7099239"/>
                  <a:pt x="7773532" y="7107797"/>
                  <a:pt x="7752827" y="7112306"/>
                </a:cubicBezTo>
                <a:cubicBezTo>
                  <a:pt x="7742475" y="7114559"/>
                  <a:pt x="7734147" y="7113662"/>
                  <a:pt x="7727843" y="7109612"/>
                </a:cubicBezTo>
                <a:lnTo>
                  <a:pt x="7693406" y="7100847"/>
                </a:lnTo>
                <a:cubicBezTo>
                  <a:pt x="7651997" y="7109864"/>
                  <a:pt x="7630395" y="7122702"/>
                  <a:pt x="7628601" y="7139356"/>
                </a:cubicBezTo>
                <a:lnTo>
                  <a:pt x="7638056" y="7145429"/>
                </a:lnTo>
                <a:cubicBezTo>
                  <a:pt x="7639850" y="7128774"/>
                  <a:pt x="7643900" y="7122471"/>
                  <a:pt x="7650203" y="7126520"/>
                </a:cubicBezTo>
                <a:cubicBezTo>
                  <a:pt x="7656507" y="7130568"/>
                  <a:pt x="7659208" y="7136758"/>
                  <a:pt x="7658311" y="7145085"/>
                </a:cubicBezTo>
                <a:cubicBezTo>
                  <a:pt x="7657414" y="7153413"/>
                  <a:pt x="7650892" y="7167032"/>
                  <a:pt x="7638744" y="7185940"/>
                </a:cubicBezTo>
                <a:cubicBezTo>
                  <a:pt x="7626598" y="7204850"/>
                  <a:pt x="7620075" y="7218468"/>
                  <a:pt x="7619179" y="7226796"/>
                </a:cubicBezTo>
                <a:lnTo>
                  <a:pt x="7629752" y="7244590"/>
                </a:lnTo>
                <a:lnTo>
                  <a:pt x="7630570" y="7241985"/>
                </a:lnTo>
                <a:cubicBezTo>
                  <a:pt x="7629730" y="7236754"/>
                  <a:pt x="7631502" y="7231103"/>
                  <a:pt x="7635890" y="7225031"/>
                </a:cubicBezTo>
                <a:lnTo>
                  <a:pt x="7651582" y="7222506"/>
                </a:lnTo>
                <a:cubicBezTo>
                  <a:pt x="7647192" y="7228578"/>
                  <a:pt x="7643645" y="7239880"/>
                  <a:pt x="7640940" y="7256411"/>
                </a:cubicBezTo>
                <a:lnTo>
                  <a:pt x="7635871" y="7257227"/>
                </a:lnTo>
                <a:lnTo>
                  <a:pt x="7640122" y="7266963"/>
                </a:lnTo>
                <a:cubicBezTo>
                  <a:pt x="7636073" y="7273266"/>
                  <a:pt x="7630898" y="7274394"/>
                  <a:pt x="7624595" y="7270344"/>
                </a:cubicBezTo>
                <a:cubicBezTo>
                  <a:pt x="7601636" y="7264501"/>
                  <a:pt x="7596690" y="7279133"/>
                  <a:pt x="7609755" y="7314237"/>
                </a:cubicBezTo>
                <a:cubicBezTo>
                  <a:pt x="7613136" y="7329764"/>
                  <a:pt x="7618261" y="7340848"/>
                  <a:pt x="7625128" y="7347484"/>
                </a:cubicBezTo>
                <a:lnTo>
                  <a:pt x="7644506" y="7352418"/>
                </a:lnTo>
                <a:lnTo>
                  <a:pt x="7656090" y="7350553"/>
                </a:lnTo>
                <a:cubicBezTo>
                  <a:pt x="7660478" y="7344482"/>
                  <a:pt x="7662672" y="7341445"/>
                  <a:pt x="7662672" y="7341445"/>
                </a:cubicBezTo>
                <a:lnTo>
                  <a:pt x="7669256" y="7332339"/>
                </a:lnTo>
                <a:cubicBezTo>
                  <a:pt x="7663183" y="7327949"/>
                  <a:pt x="7661244" y="7324236"/>
                  <a:pt x="7663439" y="7321202"/>
                </a:cubicBezTo>
                <a:cubicBezTo>
                  <a:pt x="7665632" y="7318165"/>
                  <a:pt x="7668924" y="7313613"/>
                  <a:pt x="7673314" y="7307540"/>
                </a:cubicBezTo>
                <a:cubicBezTo>
                  <a:pt x="7677703" y="7301469"/>
                  <a:pt x="7679054" y="7293203"/>
                  <a:pt x="7677372" y="7282742"/>
                </a:cubicBezTo>
                <a:cubicBezTo>
                  <a:pt x="7677372" y="7282742"/>
                  <a:pt x="7678468" y="7281226"/>
                  <a:pt x="7680662" y="7278190"/>
                </a:cubicBezTo>
                <a:cubicBezTo>
                  <a:pt x="7682857" y="7275154"/>
                  <a:pt x="7686147" y="7270601"/>
                  <a:pt x="7690537" y="7264528"/>
                </a:cubicBezTo>
                <a:lnTo>
                  <a:pt x="7699645" y="7271111"/>
                </a:lnTo>
                <a:lnTo>
                  <a:pt x="7706226" y="7262002"/>
                </a:lnTo>
                <a:cubicBezTo>
                  <a:pt x="7710614" y="7255930"/>
                  <a:pt x="7714329" y="7253992"/>
                  <a:pt x="7717363" y="7256188"/>
                </a:cubicBezTo>
                <a:cubicBezTo>
                  <a:pt x="7720398" y="7258381"/>
                  <a:pt x="7724951" y="7261673"/>
                  <a:pt x="7731024" y="7266061"/>
                </a:cubicBezTo>
                <a:cubicBezTo>
                  <a:pt x="7743167" y="7274836"/>
                  <a:pt x="7754470" y="7278384"/>
                  <a:pt x="7764929" y="7276700"/>
                </a:cubicBezTo>
                <a:cubicBezTo>
                  <a:pt x="7771003" y="7281090"/>
                  <a:pt x="7774038" y="7283284"/>
                  <a:pt x="7774038" y="7283284"/>
                </a:cubicBezTo>
                <a:cubicBezTo>
                  <a:pt x="7774038" y="7283284"/>
                  <a:pt x="7769648" y="7289356"/>
                  <a:pt x="7760873" y="7301498"/>
                </a:cubicBezTo>
                <a:lnTo>
                  <a:pt x="7745183" y="7304024"/>
                </a:lnTo>
                <a:lnTo>
                  <a:pt x="7713801" y="7309072"/>
                </a:lnTo>
                <a:cubicBezTo>
                  <a:pt x="7698952" y="7316827"/>
                  <a:pt x="7691528" y="7320705"/>
                  <a:pt x="7691528" y="7320705"/>
                </a:cubicBezTo>
                <a:lnTo>
                  <a:pt x="7707218" y="7318182"/>
                </a:lnTo>
                <a:lnTo>
                  <a:pt x="7694053" y="7336397"/>
                </a:lnTo>
                <a:lnTo>
                  <a:pt x="7678363" y="7338922"/>
                </a:lnTo>
                <a:lnTo>
                  <a:pt x="7662201" y="7361282"/>
                </a:lnTo>
                <a:lnTo>
                  <a:pt x="7669865" y="7366206"/>
                </a:lnTo>
                <a:cubicBezTo>
                  <a:pt x="7665816" y="7372510"/>
                  <a:pt x="7661768" y="7378813"/>
                  <a:pt x="7657718" y="7385116"/>
                </a:cubicBezTo>
                <a:cubicBezTo>
                  <a:pt x="7664021" y="7389165"/>
                  <a:pt x="7666162" y="7392765"/>
                  <a:pt x="7664137" y="7395917"/>
                </a:cubicBezTo>
                <a:cubicBezTo>
                  <a:pt x="7662112" y="7399068"/>
                  <a:pt x="7659075" y="7403797"/>
                  <a:pt x="7655027" y="7410100"/>
                </a:cubicBezTo>
                <a:cubicBezTo>
                  <a:pt x="7648723" y="7406051"/>
                  <a:pt x="7642420" y="7402001"/>
                  <a:pt x="7636117" y="7397952"/>
                </a:cubicBezTo>
                <a:cubicBezTo>
                  <a:pt x="7629814" y="7393904"/>
                  <a:pt x="7625649" y="7393454"/>
                  <a:pt x="7623624" y="7396607"/>
                </a:cubicBezTo>
                <a:cubicBezTo>
                  <a:pt x="7621600" y="7399757"/>
                  <a:pt x="7624866" y="7408534"/>
                  <a:pt x="7633424" y="7422936"/>
                </a:cubicBezTo>
                <a:cubicBezTo>
                  <a:pt x="7639728" y="7426984"/>
                  <a:pt x="7637702" y="7430135"/>
                  <a:pt x="7627351" y="7432389"/>
                </a:cubicBezTo>
                <a:lnTo>
                  <a:pt x="7616683" y="7433501"/>
                </a:lnTo>
                <a:lnTo>
                  <a:pt x="7608219" y="7437921"/>
                </a:lnTo>
                <a:lnTo>
                  <a:pt x="7605750" y="7445227"/>
                </a:lnTo>
                <a:lnTo>
                  <a:pt x="7609164" y="7460909"/>
                </a:lnTo>
                <a:lnTo>
                  <a:pt x="7625430" y="7460114"/>
                </a:lnTo>
                <a:cubicBezTo>
                  <a:pt x="7636731" y="7463662"/>
                  <a:pt x="7645676" y="7460882"/>
                  <a:pt x="7652259" y="7451775"/>
                </a:cubicBezTo>
                <a:cubicBezTo>
                  <a:pt x="7658841" y="7442667"/>
                  <a:pt x="7659096" y="7435918"/>
                  <a:pt x="7653024" y="7431528"/>
                </a:cubicBezTo>
                <a:lnTo>
                  <a:pt x="7659607" y="7422422"/>
                </a:lnTo>
                <a:cubicBezTo>
                  <a:pt x="7670069" y="7420739"/>
                  <a:pt x="7681880" y="7410790"/>
                  <a:pt x="7695046" y="7392575"/>
                </a:cubicBezTo>
                <a:cubicBezTo>
                  <a:pt x="7708210" y="7374360"/>
                  <a:pt x="7713952" y="7360023"/>
                  <a:pt x="7712266" y="7349560"/>
                </a:cubicBezTo>
                <a:lnTo>
                  <a:pt x="7725435" y="7331347"/>
                </a:lnTo>
                <a:cubicBezTo>
                  <a:pt x="7727117" y="7341807"/>
                  <a:pt x="7730154" y="7344002"/>
                  <a:pt x="7734541" y="7337928"/>
                </a:cubicBezTo>
                <a:lnTo>
                  <a:pt x="7755282" y="7366785"/>
                </a:lnTo>
                <a:lnTo>
                  <a:pt x="7740504" y="7413875"/>
                </a:lnTo>
                <a:lnTo>
                  <a:pt x="7738058" y="7409798"/>
                </a:lnTo>
                <a:cubicBezTo>
                  <a:pt x="7731986" y="7405408"/>
                  <a:pt x="7727597" y="7411482"/>
                  <a:pt x="7724892" y="7428013"/>
                </a:cubicBezTo>
                <a:lnTo>
                  <a:pt x="7727419" y="7443705"/>
                </a:lnTo>
                <a:lnTo>
                  <a:pt x="7734591" y="7432712"/>
                </a:lnTo>
                <a:lnTo>
                  <a:pt x="7723361" y="7468501"/>
                </a:lnTo>
                <a:lnTo>
                  <a:pt x="7711726" y="7446230"/>
                </a:lnTo>
                <a:cubicBezTo>
                  <a:pt x="7710045" y="7435767"/>
                  <a:pt x="7707683" y="7429440"/>
                  <a:pt x="7704649" y="7427247"/>
                </a:cubicBezTo>
                <a:cubicBezTo>
                  <a:pt x="7701614" y="7425053"/>
                  <a:pt x="7697059" y="7421761"/>
                  <a:pt x="7690987" y="7417373"/>
                </a:cubicBezTo>
                <a:cubicBezTo>
                  <a:pt x="7680528" y="7419055"/>
                  <a:pt x="7678332" y="7422093"/>
                  <a:pt x="7684403" y="7426482"/>
                </a:cubicBezTo>
                <a:lnTo>
                  <a:pt x="7671241" y="7444695"/>
                </a:lnTo>
                <a:lnTo>
                  <a:pt x="7673763" y="7460385"/>
                </a:lnTo>
                <a:cubicBezTo>
                  <a:pt x="7679836" y="7464775"/>
                  <a:pt x="7683292" y="7469584"/>
                  <a:pt x="7684136" y="7474813"/>
                </a:cubicBezTo>
                <a:cubicBezTo>
                  <a:pt x="7684975" y="7480044"/>
                  <a:pt x="7685397" y="7482658"/>
                  <a:pt x="7685397" y="7482658"/>
                </a:cubicBezTo>
                <a:lnTo>
                  <a:pt x="7687922" y="7498350"/>
                </a:lnTo>
                <a:cubicBezTo>
                  <a:pt x="7689605" y="7508811"/>
                  <a:pt x="7693064" y="7513617"/>
                  <a:pt x="7698293" y="7512775"/>
                </a:cubicBezTo>
                <a:cubicBezTo>
                  <a:pt x="7703520" y="7511935"/>
                  <a:pt x="7705296" y="7506284"/>
                  <a:pt x="7703610" y="7495823"/>
                </a:cubicBezTo>
                <a:cubicBezTo>
                  <a:pt x="7712389" y="7483682"/>
                  <a:pt x="7719812" y="7479803"/>
                  <a:pt x="7725885" y="7484189"/>
                </a:cubicBezTo>
                <a:lnTo>
                  <a:pt x="7706135" y="7511515"/>
                </a:lnTo>
                <a:cubicBezTo>
                  <a:pt x="7713891" y="7526364"/>
                  <a:pt x="7722997" y="7532945"/>
                  <a:pt x="7733459" y="7531263"/>
                </a:cubicBezTo>
                <a:cubicBezTo>
                  <a:pt x="7743920" y="7529579"/>
                  <a:pt x="7752185" y="7530931"/>
                  <a:pt x="7758256" y="7535319"/>
                </a:cubicBezTo>
                <a:cubicBezTo>
                  <a:pt x="7772084" y="7554555"/>
                  <a:pt x="7766342" y="7568892"/>
                  <a:pt x="7741033" y="7578334"/>
                </a:cubicBezTo>
                <a:cubicBezTo>
                  <a:pt x="7718431" y="7571239"/>
                  <a:pt x="7711007" y="7575117"/>
                  <a:pt x="7718761" y="7589966"/>
                </a:cubicBezTo>
                <a:cubicBezTo>
                  <a:pt x="7722127" y="7610884"/>
                  <a:pt x="7737818" y="7608361"/>
                  <a:pt x="7765832" y="7582391"/>
                </a:cubicBezTo>
                <a:cubicBezTo>
                  <a:pt x="7776294" y="7580706"/>
                  <a:pt x="7782363" y="7585095"/>
                  <a:pt x="7784047" y="7595557"/>
                </a:cubicBezTo>
                <a:cubicBezTo>
                  <a:pt x="7785731" y="7606016"/>
                  <a:pt x="7782184" y="7617319"/>
                  <a:pt x="7773407" y="7629460"/>
                </a:cubicBezTo>
                <a:lnTo>
                  <a:pt x="7760240" y="7647676"/>
                </a:lnTo>
                <a:lnTo>
                  <a:pt x="7765290" y="7679056"/>
                </a:lnTo>
                <a:lnTo>
                  <a:pt x="7758709" y="7688165"/>
                </a:lnTo>
                <a:cubicBezTo>
                  <a:pt x="7754319" y="7694239"/>
                  <a:pt x="7755163" y="7699467"/>
                  <a:pt x="7761234" y="7703855"/>
                </a:cubicBezTo>
                <a:cubicBezTo>
                  <a:pt x="7761234" y="7703855"/>
                  <a:pt x="7765619" y="7697783"/>
                  <a:pt x="7774400" y="7685639"/>
                </a:cubicBezTo>
                <a:cubicBezTo>
                  <a:pt x="7783176" y="7673497"/>
                  <a:pt x="7799707" y="7676202"/>
                  <a:pt x="7823994" y="7693756"/>
                </a:cubicBezTo>
                <a:cubicBezTo>
                  <a:pt x="7830067" y="7698145"/>
                  <a:pt x="7838332" y="7699495"/>
                  <a:pt x="7848792" y="7697815"/>
                </a:cubicBezTo>
                <a:lnTo>
                  <a:pt x="7844734" y="7722611"/>
                </a:lnTo>
                <a:lnTo>
                  <a:pt x="7831569" y="7740826"/>
                </a:lnTo>
                <a:cubicBezTo>
                  <a:pt x="7825497" y="7736439"/>
                  <a:pt x="7824656" y="7731210"/>
                  <a:pt x="7829046" y="7725136"/>
                </a:cubicBezTo>
                <a:cubicBezTo>
                  <a:pt x="7833433" y="7719065"/>
                  <a:pt x="7834109" y="7714930"/>
                  <a:pt x="7831074" y="7712738"/>
                </a:cubicBezTo>
                <a:cubicBezTo>
                  <a:pt x="7828039" y="7710544"/>
                  <a:pt x="7823484" y="7707253"/>
                  <a:pt x="7817412" y="7702863"/>
                </a:cubicBezTo>
                <a:lnTo>
                  <a:pt x="7799197" y="7689699"/>
                </a:lnTo>
                <a:lnTo>
                  <a:pt x="7801722" y="7705386"/>
                </a:lnTo>
                <a:cubicBezTo>
                  <a:pt x="7799017" y="7721921"/>
                  <a:pt x="7798085" y="7732803"/>
                  <a:pt x="7798926" y="7738031"/>
                </a:cubicBezTo>
                <a:cubicBezTo>
                  <a:pt x="7799767" y="7743262"/>
                  <a:pt x="7798834" y="7754141"/>
                  <a:pt x="7796133" y="7770674"/>
                </a:cubicBezTo>
                <a:cubicBezTo>
                  <a:pt x="7793426" y="7787207"/>
                  <a:pt x="7789879" y="7798508"/>
                  <a:pt x="7785491" y="7804581"/>
                </a:cubicBezTo>
                <a:cubicBezTo>
                  <a:pt x="7781102" y="7810651"/>
                  <a:pt x="7778908" y="7813688"/>
                  <a:pt x="7778908" y="7813688"/>
                </a:cubicBezTo>
                <a:cubicBezTo>
                  <a:pt x="7778908" y="7813688"/>
                  <a:pt x="7775873" y="7811494"/>
                  <a:pt x="7769801" y="7807105"/>
                </a:cubicBezTo>
                <a:cubicBezTo>
                  <a:pt x="7763728" y="7802716"/>
                  <a:pt x="7760691" y="7800521"/>
                  <a:pt x="7760691" y="7800521"/>
                </a:cubicBezTo>
                <a:cubicBezTo>
                  <a:pt x="7756303" y="7806592"/>
                  <a:pt x="7752337" y="7815283"/>
                  <a:pt x="7748790" y="7826582"/>
                </a:cubicBezTo>
                <a:cubicBezTo>
                  <a:pt x="7745243" y="7837883"/>
                  <a:pt x="7746507" y="7845728"/>
                  <a:pt x="7752578" y="7850117"/>
                </a:cubicBezTo>
                <a:lnTo>
                  <a:pt x="7723724" y="7870858"/>
                </a:lnTo>
                <a:cubicBezTo>
                  <a:pt x="7713260" y="7872541"/>
                  <a:pt x="7712419" y="7867310"/>
                  <a:pt x="7721197" y="7855165"/>
                </a:cubicBezTo>
                <a:lnTo>
                  <a:pt x="7705507" y="7857693"/>
                </a:lnTo>
                <a:cubicBezTo>
                  <a:pt x="7701116" y="7863765"/>
                  <a:pt x="7696306" y="7867220"/>
                  <a:pt x="7691079" y="7868062"/>
                </a:cubicBezTo>
                <a:cubicBezTo>
                  <a:pt x="7685848" y="7868904"/>
                  <a:pt x="7681038" y="7872359"/>
                  <a:pt x="7676650" y="7878432"/>
                </a:cubicBezTo>
                <a:cubicBezTo>
                  <a:pt x="7682724" y="7882822"/>
                  <a:pt x="7690987" y="7884175"/>
                  <a:pt x="7701448" y="7882491"/>
                </a:cubicBezTo>
                <a:cubicBezTo>
                  <a:pt x="7705838" y="7876417"/>
                  <a:pt x="7708030" y="7873383"/>
                  <a:pt x="7708030" y="7873383"/>
                </a:cubicBezTo>
                <a:cubicBezTo>
                  <a:pt x="7708030" y="7873383"/>
                  <a:pt x="7711066" y="7875578"/>
                  <a:pt x="7717136" y="7879964"/>
                </a:cubicBezTo>
                <a:cubicBezTo>
                  <a:pt x="7723212" y="7884353"/>
                  <a:pt x="7723378" y="7893719"/>
                  <a:pt x="7717635" y="7908056"/>
                </a:cubicBezTo>
                <a:cubicBezTo>
                  <a:pt x="7711895" y="7922391"/>
                  <a:pt x="7711126" y="7942638"/>
                  <a:pt x="7715335" y="7968787"/>
                </a:cubicBezTo>
                <a:cubicBezTo>
                  <a:pt x="7719545" y="7994938"/>
                  <a:pt x="7726874" y="8007171"/>
                  <a:pt x="7737339" y="8005486"/>
                </a:cubicBezTo>
                <a:cubicBezTo>
                  <a:pt x="7737339" y="8005486"/>
                  <a:pt x="7735143" y="8008521"/>
                  <a:pt x="7730755" y="8014597"/>
                </a:cubicBezTo>
                <a:cubicBezTo>
                  <a:pt x="7721979" y="8026738"/>
                  <a:pt x="7736315" y="8032478"/>
                  <a:pt x="7773768" y="8031820"/>
                </a:cubicBezTo>
                <a:cubicBezTo>
                  <a:pt x="7784230" y="8030136"/>
                  <a:pt x="7790557" y="8027774"/>
                  <a:pt x="7792750" y="8024740"/>
                </a:cubicBezTo>
                <a:cubicBezTo>
                  <a:pt x="7794944" y="8021705"/>
                  <a:pt x="7796040" y="8020187"/>
                  <a:pt x="7796040" y="8020187"/>
                </a:cubicBezTo>
                <a:cubicBezTo>
                  <a:pt x="7804819" y="8008043"/>
                  <a:pt x="7812241" y="8004165"/>
                  <a:pt x="7818313" y="8008555"/>
                </a:cubicBezTo>
                <a:cubicBezTo>
                  <a:pt x="7830458" y="8017330"/>
                  <a:pt x="7843111" y="8012609"/>
                  <a:pt x="7856278" y="7994396"/>
                </a:cubicBezTo>
                <a:lnTo>
                  <a:pt x="7836527" y="8021720"/>
                </a:lnTo>
                <a:cubicBezTo>
                  <a:pt x="7836527" y="8021720"/>
                  <a:pt x="7839564" y="8023914"/>
                  <a:pt x="7845638" y="8028301"/>
                </a:cubicBezTo>
                <a:cubicBezTo>
                  <a:pt x="7851708" y="8032692"/>
                  <a:pt x="7852549" y="8037920"/>
                  <a:pt x="7848162" y="8043993"/>
                </a:cubicBezTo>
                <a:cubicBezTo>
                  <a:pt x="7799227" y="8073330"/>
                  <a:pt x="7775602" y="8093226"/>
                  <a:pt x="7777285" y="8103685"/>
                </a:cubicBezTo>
                <a:cubicBezTo>
                  <a:pt x="7772898" y="8109759"/>
                  <a:pt x="7765473" y="8113638"/>
                  <a:pt x="7755013" y="8115320"/>
                </a:cubicBezTo>
                <a:cubicBezTo>
                  <a:pt x="7734091" y="8118686"/>
                  <a:pt x="7716626" y="8126862"/>
                  <a:pt x="7702621" y="8139846"/>
                </a:cubicBezTo>
                <a:cubicBezTo>
                  <a:pt x="7688615" y="8152833"/>
                  <a:pt x="7684646" y="8161520"/>
                  <a:pt x="7690717" y="8165905"/>
                </a:cubicBezTo>
                <a:cubicBezTo>
                  <a:pt x="7692401" y="8176369"/>
                  <a:pt x="7695436" y="8178561"/>
                  <a:pt x="7699827" y="8172489"/>
                </a:cubicBezTo>
                <a:lnTo>
                  <a:pt x="7733730" y="8183131"/>
                </a:lnTo>
                <a:cubicBezTo>
                  <a:pt x="7733730" y="8183131"/>
                  <a:pt x="7728502" y="8183972"/>
                  <a:pt x="7718040" y="8185654"/>
                </a:cubicBezTo>
                <a:lnTo>
                  <a:pt x="7711458" y="8194762"/>
                </a:lnTo>
                <a:cubicBezTo>
                  <a:pt x="7729674" y="8207929"/>
                  <a:pt x="7736587" y="8217545"/>
                  <a:pt x="7732198" y="8223619"/>
                </a:cubicBezTo>
                <a:cubicBezTo>
                  <a:pt x="7732198" y="8223619"/>
                  <a:pt x="7729162" y="8221425"/>
                  <a:pt x="7723089" y="8217036"/>
                </a:cubicBezTo>
                <a:cubicBezTo>
                  <a:pt x="7717019" y="8212648"/>
                  <a:pt x="7707910" y="8206064"/>
                  <a:pt x="7695767" y="8197288"/>
                </a:cubicBezTo>
                <a:cubicBezTo>
                  <a:pt x="7683625" y="8188512"/>
                  <a:pt x="7678393" y="8189351"/>
                  <a:pt x="7680077" y="8199812"/>
                </a:cubicBezTo>
                <a:lnTo>
                  <a:pt x="7676019" y="8224610"/>
                </a:lnTo>
                <a:cubicBezTo>
                  <a:pt x="7671632" y="8230685"/>
                  <a:pt x="7670279" y="8238947"/>
                  <a:pt x="7671960" y="8249409"/>
                </a:cubicBezTo>
                <a:cubicBezTo>
                  <a:pt x="7673645" y="8259870"/>
                  <a:pt x="7684693" y="8270163"/>
                  <a:pt x="7705101" y="8280294"/>
                </a:cubicBezTo>
                <a:cubicBezTo>
                  <a:pt x="7725509" y="8290424"/>
                  <a:pt x="7741785" y="8299876"/>
                  <a:pt x="7753928" y="8308654"/>
                </a:cubicBezTo>
                <a:lnTo>
                  <a:pt x="7811853" y="8339100"/>
                </a:lnTo>
                <a:lnTo>
                  <a:pt x="7758979" y="8340034"/>
                </a:lnTo>
                <a:lnTo>
                  <a:pt x="7761504" y="8355723"/>
                </a:lnTo>
                <a:lnTo>
                  <a:pt x="7749870" y="8333450"/>
                </a:lnTo>
                <a:cubicBezTo>
                  <a:pt x="7743801" y="8329062"/>
                  <a:pt x="7737732" y="8324675"/>
                  <a:pt x="7731656" y="8320287"/>
                </a:cubicBezTo>
                <a:cubicBezTo>
                  <a:pt x="7725586" y="8315897"/>
                  <a:pt x="7720356" y="8316738"/>
                  <a:pt x="7715968" y="8322810"/>
                </a:cubicBezTo>
                <a:cubicBezTo>
                  <a:pt x="7715968" y="8322810"/>
                  <a:pt x="7720099" y="8323487"/>
                  <a:pt x="7728366" y="8324838"/>
                </a:cubicBezTo>
                <a:cubicBezTo>
                  <a:pt x="7736631" y="8326191"/>
                  <a:pt x="7738571" y="8329905"/>
                  <a:pt x="7734181" y="8335977"/>
                </a:cubicBezTo>
                <a:cubicBezTo>
                  <a:pt x="7729794" y="8342049"/>
                  <a:pt x="7724563" y="8342890"/>
                  <a:pt x="7718491" y="8338502"/>
                </a:cubicBezTo>
                <a:cubicBezTo>
                  <a:pt x="7712419" y="8334113"/>
                  <a:pt x="7707864" y="8330823"/>
                  <a:pt x="7704830" y="8328629"/>
                </a:cubicBezTo>
                <a:cubicBezTo>
                  <a:pt x="7701795" y="8326433"/>
                  <a:pt x="7700274" y="8325336"/>
                  <a:pt x="7700274" y="8325336"/>
                </a:cubicBezTo>
                <a:cubicBezTo>
                  <a:pt x="7695888" y="8331407"/>
                  <a:pt x="7692852" y="8329214"/>
                  <a:pt x="7691167" y="8318754"/>
                </a:cubicBezTo>
                <a:cubicBezTo>
                  <a:pt x="7685096" y="8314364"/>
                  <a:pt x="7682059" y="8312170"/>
                  <a:pt x="7682059" y="8312170"/>
                </a:cubicBezTo>
                <a:lnTo>
                  <a:pt x="7663846" y="8299006"/>
                </a:lnTo>
                <a:lnTo>
                  <a:pt x="7648154" y="8301529"/>
                </a:lnTo>
                <a:cubicBezTo>
                  <a:pt x="7654229" y="8305918"/>
                  <a:pt x="7657263" y="8308112"/>
                  <a:pt x="7657263" y="8308112"/>
                </a:cubicBezTo>
                <a:cubicBezTo>
                  <a:pt x="7639709" y="8332399"/>
                  <a:pt x="7637005" y="8348932"/>
                  <a:pt x="7649149" y="8357709"/>
                </a:cubicBezTo>
                <a:lnTo>
                  <a:pt x="7640039" y="8351126"/>
                </a:lnTo>
                <a:cubicBezTo>
                  <a:pt x="7635652" y="8357196"/>
                  <a:pt x="7630421" y="8358040"/>
                  <a:pt x="7624350" y="8353651"/>
                </a:cubicBezTo>
                <a:cubicBezTo>
                  <a:pt x="7618279" y="8349261"/>
                  <a:pt x="7617435" y="8344033"/>
                  <a:pt x="7621825" y="8337960"/>
                </a:cubicBezTo>
                <a:lnTo>
                  <a:pt x="7603611" y="8324794"/>
                </a:lnTo>
                <a:lnTo>
                  <a:pt x="7620292" y="8378448"/>
                </a:lnTo>
                <a:cubicBezTo>
                  <a:pt x="7621978" y="8388909"/>
                  <a:pt x="7628468" y="8395912"/>
                  <a:pt x="7639770" y="8399459"/>
                </a:cubicBezTo>
                <a:cubicBezTo>
                  <a:pt x="7651072" y="8403007"/>
                  <a:pt x="7658915" y="8401744"/>
                  <a:pt x="7663305" y="8395670"/>
                </a:cubicBezTo>
                <a:cubicBezTo>
                  <a:pt x="7666011" y="8379141"/>
                  <a:pt x="7673435" y="8375263"/>
                  <a:pt x="7685576" y="8384039"/>
                </a:cubicBezTo>
                <a:cubicBezTo>
                  <a:pt x="7696042" y="8382354"/>
                  <a:pt x="7703462" y="8378479"/>
                  <a:pt x="7707852" y="8372406"/>
                </a:cubicBezTo>
                <a:cubicBezTo>
                  <a:pt x="7724382" y="8375109"/>
                  <a:pt x="7735687" y="8378657"/>
                  <a:pt x="7741758" y="8383047"/>
                </a:cubicBezTo>
                <a:cubicBezTo>
                  <a:pt x="7737368" y="8389119"/>
                  <a:pt x="7732559" y="8392573"/>
                  <a:pt x="7727330" y="8393416"/>
                </a:cubicBezTo>
                <a:cubicBezTo>
                  <a:pt x="7722099" y="8394258"/>
                  <a:pt x="7712059" y="8398556"/>
                  <a:pt x="7697210" y="8406314"/>
                </a:cubicBezTo>
                <a:cubicBezTo>
                  <a:pt x="7677974" y="8420137"/>
                  <a:pt x="7655955" y="8425021"/>
                  <a:pt x="7631159" y="8420965"/>
                </a:cubicBezTo>
                <a:cubicBezTo>
                  <a:pt x="7606361" y="8416907"/>
                  <a:pt x="7590925" y="8412685"/>
                  <a:pt x="7584856" y="8408295"/>
                </a:cubicBezTo>
                <a:cubicBezTo>
                  <a:pt x="7589244" y="8402224"/>
                  <a:pt x="7594472" y="8401382"/>
                  <a:pt x="7600544" y="8405770"/>
                </a:cubicBezTo>
                <a:cubicBezTo>
                  <a:pt x="7606618" y="8410160"/>
                  <a:pt x="7610750" y="8410835"/>
                  <a:pt x="7612942" y="8407800"/>
                </a:cubicBezTo>
                <a:cubicBezTo>
                  <a:pt x="7615138" y="8404763"/>
                  <a:pt x="7614717" y="8402149"/>
                  <a:pt x="7611680" y="8399956"/>
                </a:cubicBezTo>
                <a:cubicBezTo>
                  <a:pt x="7608645" y="8397762"/>
                  <a:pt x="7606707" y="8394047"/>
                  <a:pt x="7605864" y="8388820"/>
                </a:cubicBezTo>
                <a:cubicBezTo>
                  <a:pt x="7605023" y="8383588"/>
                  <a:pt x="7599791" y="8384431"/>
                  <a:pt x="7590173" y="8391342"/>
                </a:cubicBezTo>
                <a:cubicBezTo>
                  <a:pt x="7580556" y="8398257"/>
                  <a:pt x="7573551" y="8404748"/>
                  <a:pt x="7569164" y="8410821"/>
                </a:cubicBezTo>
                <a:cubicBezTo>
                  <a:pt x="7557020" y="8402045"/>
                  <a:pt x="7555759" y="8394198"/>
                  <a:pt x="7565375" y="8387285"/>
                </a:cubicBezTo>
                <a:cubicBezTo>
                  <a:pt x="7574996" y="8380370"/>
                  <a:pt x="7576770" y="8374722"/>
                  <a:pt x="7570695" y="8370334"/>
                </a:cubicBezTo>
                <a:cubicBezTo>
                  <a:pt x="7564623" y="8365942"/>
                  <a:pt x="7557199" y="8369823"/>
                  <a:pt x="7548422" y="8381965"/>
                </a:cubicBezTo>
                <a:cubicBezTo>
                  <a:pt x="7539647" y="8394107"/>
                  <a:pt x="7536100" y="8405411"/>
                  <a:pt x="7537784" y="8415871"/>
                </a:cubicBezTo>
                <a:cubicBezTo>
                  <a:pt x="7537784" y="8415871"/>
                  <a:pt x="7538203" y="8418485"/>
                  <a:pt x="7539044" y="8423715"/>
                </a:cubicBezTo>
                <a:cubicBezTo>
                  <a:pt x="7539887" y="8428944"/>
                  <a:pt x="7541150" y="8436789"/>
                  <a:pt x="7542833" y="8447250"/>
                </a:cubicBezTo>
                <a:cubicBezTo>
                  <a:pt x="7540126" y="8463783"/>
                  <a:pt x="7532703" y="8467661"/>
                  <a:pt x="7520561" y="8458883"/>
                </a:cubicBezTo>
                <a:lnTo>
                  <a:pt x="7513978" y="8467990"/>
                </a:lnTo>
                <a:cubicBezTo>
                  <a:pt x="7515660" y="8478454"/>
                  <a:pt x="7518696" y="8480647"/>
                  <a:pt x="7523082" y="8474573"/>
                </a:cubicBezTo>
                <a:lnTo>
                  <a:pt x="7543824" y="8503430"/>
                </a:lnTo>
                <a:cubicBezTo>
                  <a:pt x="7543824" y="8503430"/>
                  <a:pt x="7544245" y="8506047"/>
                  <a:pt x="7545088" y="8511273"/>
                </a:cubicBezTo>
                <a:cubicBezTo>
                  <a:pt x="7545929" y="8516503"/>
                  <a:pt x="7549386" y="8521313"/>
                  <a:pt x="7555457" y="8525701"/>
                </a:cubicBezTo>
                <a:lnTo>
                  <a:pt x="7557981" y="8541394"/>
                </a:lnTo>
                <a:lnTo>
                  <a:pt x="7551400" y="8550499"/>
                </a:lnTo>
                <a:cubicBezTo>
                  <a:pt x="7547010" y="8556573"/>
                  <a:pt x="7541781" y="8557414"/>
                  <a:pt x="7535707" y="8553024"/>
                </a:cubicBezTo>
                <a:cubicBezTo>
                  <a:pt x="7529636" y="8548635"/>
                  <a:pt x="7524919" y="8535982"/>
                  <a:pt x="7521551" y="8515061"/>
                </a:cubicBezTo>
                <a:cubicBezTo>
                  <a:pt x="7519867" y="8504602"/>
                  <a:pt x="7512956" y="8494982"/>
                  <a:pt x="7500813" y="8486205"/>
                </a:cubicBezTo>
                <a:cubicBezTo>
                  <a:pt x="7488668" y="8477428"/>
                  <a:pt x="7478208" y="8479114"/>
                  <a:pt x="7469432" y="8491255"/>
                </a:cubicBezTo>
                <a:lnTo>
                  <a:pt x="7456267" y="8509470"/>
                </a:lnTo>
                <a:cubicBezTo>
                  <a:pt x="7447489" y="8521615"/>
                  <a:pt x="7442258" y="8522457"/>
                  <a:pt x="7440577" y="8511995"/>
                </a:cubicBezTo>
                <a:cubicBezTo>
                  <a:pt x="7434506" y="8507607"/>
                  <a:pt x="7431046" y="8502797"/>
                  <a:pt x="7430207" y="8497569"/>
                </a:cubicBezTo>
                <a:cubicBezTo>
                  <a:pt x="7429363" y="8492339"/>
                  <a:pt x="7428943" y="8489722"/>
                  <a:pt x="7428943" y="8489722"/>
                </a:cubicBezTo>
                <a:lnTo>
                  <a:pt x="7442107" y="8471507"/>
                </a:lnTo>
                <a:lnTo>
                  <a:pt x="7448691" y="8462400"/>
                </a:lnTo>
                <a:cubicBezTo>
                  <a:pt x="7447008" y="8451941"/>
                  <a:pt x="7446166" y="8446709"/>
                  <a:pt x="7446166" y="8446709"/>
                </a:cubicBezTo>
                <a:lnTo>
                  <a:pt x="7461856" y="8444183"/>
                </a:lnTo>
                <a:cubicBezTo>
                  <a:pt x="7466243" y="8438114"/>
                  <a:pt x="7468439" y="8435079"/>
                  <a:pt x="7468439" y="8435079"/>
                </a:cubicBezTo>
                <a:lnTo>
                  <a:pt x="7475023" y="8425969"/>
                </a:lnTo>
                <a:cubicBezTo>
                  <a:pt x="7467268" y="8411120"/>
                  <a:pt x="7465580" y="8400661"/>
                  <a:pt x="7469973" y="8394587"/>
                </a:cubicBezTo>
                <a:cubicBezTo>
                  <a:pt x="7463901" y="8390201"/>
                  <a:pt x="7456477" y="8394080"/>
                  <a:pt x="7447699" y="8406221"/>
                </a:cubicBezTo>
                <a:cubicBezTo>
                  <a:pt x="7447699" y="8406221"/>
                  <a:pt x="7445506" y="8409258"/>
                  <a:pt x="7441117" y="8415329"/>
                </a:cubicBezTo>
                <a:lnTo>
                  <a:pt x="7427952" y="8433546"/>
                </a:lnTo>
                <a:cubicBezTo>
                  <a:pt x="7419175" y="8445687"/>
                  <a:pt x="7412170" y="8452181"/>
                  <a:pt x="7406939" y="8453022"/>
                </a:cubicBezTo>
                <a:cubicBezTo>
                  <a:pt x="7401712" y="8453863"/>
                  <a:pt x="7400779" y="8464745"/>
                  <a:pt x="7404147" y="8485665"/>
                </a:cubicBezTo>
                <a:lnTo>
                  <a:pt x="7406672" y="8501356"/>
                </a:lnTo>
                <a:cubicBezTo>
                  <a:pt x="7400598" y="8496966"/>
                  <a:pt x="7394947" y="8495197"/>
                  <a:pt x="7389717" y="8496036"/>
                </a:cubicBezTo>
                <a:cubicBezTo>
                  <a:pt x="7384488" y="8496877"/>
                  <a:pt x="7384908" y="8499491"/>
                  <a:pt x="7390978" y="8503880"/>
                </a:cubicBezTo>
                <a:cubicBezTo>
                  <a:pt x="7386590" y="8509953"/>
                  <a:pt x="7384397" y="8512989"/>
                  <a:pt x="7384397" y="8512989"/>
                </a:cubicBezTo>
                <a:lnTo>
                  <a:pt x="7369698" y="8571692"/>
                </a:lnTo>
                <a:cubicBezTo>
                  <a:pt x="7365308" y="8577763"/>
                  <a:pt x="7358727" y="8586870"/>
                  <a:pt x="7349951" y="8599015"/>
                </a:cubicBezTo>
                <a:lnTo>
                  <a:pt x="7345892" y="8623812"/>
                </a:lnTo>
                <a:cubicBezTo>
                  <a:pt x="7341501" y="8629883"/>
                  <a:pt x="7337114" y="8635954"/>
                  <a:pt x="7332727" y="8642029"/>
                </a:cubicBezTo>
                <a:cubicBezTo>
                  <a:pt x="7317879" y="8649781"/>
                  <a:pt x="7313488" y="8655853"/>
                  <a:pt x="7319563" y="8660241"/>
                </a:cubicBezTo>
                <a:lnTo>
                  <a:pt x="7306398" y="8678456"/>
                </a:lnTo>
                <a:lnTo>
                  <a:pt x="7303871" y="8662767"/>
                </a:lnTo>
                <a:lnTo>
                  <a:pt x="7301346" y="8647077"/>
                </a:lnTo>
                <a:cubicBezTo>
                  <a:pt x="7299664" y="8636617"/>
                  <a:pt x="7297980" y="8626159"/>
                  <a:pt x="7296298" y="8615697"/>
                </a:cubicBezTo>
                <a:cubicBezTo>
                  <a:pt x="7309460" y="8597482"/>
                  <a:pt x="7316046" y="8588373"/>
                  <a:pt x="7316046" y="8588373"/>
                </a:cubicBezTo>
                <a:lnTo>
                  <a:pt x="7322629" y="8579265"/>
                </a:lnTo>
                <a:lnTo>
                  <a:pt x="7340844" y="8592432"/>
                </a:lnTo>
                <a:cubicBezTo>
                  <a:pt x="7351303" y="8590748"/>
                  <a:pt x="7355694" y="8584677"/>
                  <a:pt x="7354010" y="8574215"/>
                </a:cubicBezTo>
                <a:cubicBezTo>
                  <a:pt x="7347935" y="8569827"/>
                  <a:pt x="7344480" y="8565017"/>
                  <a:pt x="7343639" y="8559789"/>
                </a:cubicBezTo>
                <a:cubicBezTo>
                  <a:pt x="7342796" y="8554559"/>
                  <a:pt x="7339341" y="8549750"/>
                  <a:pt x="7333267" y="8545360"/>
                </a:cubicBezTo>
                <a:cubicBezTo>
                  <a:pt x="7327195" y="8540973"/>
                  <a:pt x="7326356" y="8535742"/>
                  <a:pt x="7330744" y="8529671"/>
                </a:cubicBezTo>
                <a:cubicBezTo>
                  <a:pt x="7330744" y="8529671"/>
                  <a:pt x="7333779" y="8531865"/>
                  <a:pt x="7339850" y="8536252"/>
                </a:cubicBezTo>
                <a:cubicBezTo>
                  <a:pt x="7339850" y="8536252"/>
                  <a:pt x="7341369" y="8537352"/>
                  <a:pt x="7344406" y="8539544"/>
                </a:cubicBezTo>
                <a:cubicBezTo>
                  <a:pt x="7347440" y="8541737"/>
                  <a:pt x="7351153" y="8539800"/>
                  <a:pt x="7355540" y="8533727"/>
                </a:cubicBezTo>
                <a:cubicBezTo>
                  <a:pt x="7359929" y="8527655"/>
                  <a:pt x="7363222" y="8523102"/>
                  <a:pt x="7365415" y="8520068"/>
                </a:cubicBezTo>
                <a:cubicBezTo>
                  <a:pt x="7367609" y="8517033"/>
                  <a:pt x="7365672" y="8513319"/>
                  <a:pt x="7359599" y="8508928"/>
                </a:cubicBezTo>
                <a:cubicBezTo>
                  <a:pt x="7359599" y="8508928"/>
                  <a:pt x="7363988" y="8502857"/>
                  <a:pt x="7372763" y="8490716"/>
                </a:cubicBezTo>
                <a:cubicBezTo>
                  <a:pt x="7381540" y="8478573"/>
                  <a:pt x="7377664" y="8471148"/>
                  <a:pt x="7361132" y="8468442"/>
                </a:cubicBezTo>
                <a:cubicBezTo>
                  <a:pt x="7336843" y="8450888"/>
                  <a:pt x="7317278" y="8445989"/>
                  <a:pt x="7302429" y="8453745"/>
                </a:cubicBezTo>
                <a:cubicBezTo>
                  <a:pt x="7298042" y="8459816"/>
                  <a:pt x="7295846" y="8462851"/>
                  <a:pt x="7295846" y="8462851"/>
                </a:cubicBezTo>
                <a:cubicBezTo>
                  <a:pt x="7295846" y="8462851"/>
                  <a:pt x="7298882" y="8465045"/>
                  <a:pt x="7304954" y="8469432"/>
                </a:cubicBezTo>
                <a:cubicBezTo>
                  <a:pt x="7300566" y="8475505"/>
                  <a:pt x="7295333" y="8476347"/>
                  <a:pt x="7289262" y="8471960"/>
                </a:cubicBezTo>
                <a:cubicBezTo>
                  <a:pt x="7290946" y="8482419"/>
                  <a:pt x="7297015" y="8486808"/>
                  <a:pt x="7307477" y="8485124"/>
                </a:cubicBezTo>
                <a:lnTo>
                  <a:pt x="7332277" y="8489182"/>
                </a:lnTo>
                <a:cubicBezTo>
                  <a:pt x="7317426" y="8496938"/>
                  <a:pt x="7306969" y="8498620"/>
                  <a:pt x="7300895" y="8494230"/>
                </a:cubicBezTo>
                <a:cubicBezTo>
                  <a:pt x="7296506" y="8500304"/>
                  <a:pt x="7293214" y="8504858"/>
                  <a:pt x="7291022" y="8507892"/>
                </a:cubicBezTo>
                <a:cubicBezTo>
                  <a:pt x="7288824" y="8510929"/>
                  <a:pt x="7284694" y="8510253"/>
                  <a:pt x="7278624" y="8505866"/>
                </a:cubicBezTo>
                <a:lnTo>
                  <a:pt x="7240661" y="8520021"/>
                </a:lnTo>
                <a:lnTo>
                  <a:pt x="7231551" y="8513439"/>
                </a:lnTo>
                <a:lnTo>
                  <a:pt x="7215861" y="8515964"/>
                </a:lnTo>
                <a:cubicBezTo>
                  <a:pt x="7202694" y="8534179"/>
                  <a:pt x="7203027" y="8552905"/>
                  <a:pt x="7216853" y="8572142"/>
                </a:cubicBezTo>
                <a:cubicBezTo>
                  <a:pt x="7222926" y="8576530"/>
                  <a:pt x="7223767" y="8581761"/>
                  <a:pt x="7219378" y="8587834"/>
                </a:cubicBezTo>
                <a:lnTo>
                  <a:pt x="7210272" y="8581249"/>
                </a:lnTo>
                <a:lnTo>
                  <a:pt x="7178890" y="8586301"/>
                </a:lnTo>
                <a:cubicBezTo>
                  <a:pt x="7180573" y="8596761"/>
                  <a:pt x="7178380" y="8599797"/>
                  <a:pt x="7172308" y="8595410"/>
                </a:cubicBezTo>
                <a:lnTo>
                  <a:pt x="7174833" y="8611097"/>
                </a:lnTo>
                <a:cubicBezTo>
                  <a:pt x="7176515" y="8621559"/>
                  <a:pt x="7172127" y="8627630"/>
                  <a:pt x="7161667" y="8629312"/>
                </a:cubicBezTo>
                <a:cubicBezTo>
                  <a:pt x="7157276" y="8635384"/>
                  <a:pt x="7152048" y="8636227"/>
                  <a:pt x="7145977" y="8631837"/>
                </a:cubicBezTo>
                <a:lnTo>
                  <a:pt x="7143451" y="8616147"/>
                </a:lnTo>
                <a:cubicBezTo>
                  <a:pt x="7152226" y="8604004"/>
                  <a:pt x="7157294" y="8593800"/>
                  <a:pt x="7158646" y="8585535"/>
                </a:cubicBezTo>
                <a:cubicBezTo>
                  <a:pt x="7160002" y="8577267"/>
                  <a:pt x="7157640" y="8570940"/>
                  <a:pt x="7151569" y="8566551"/>
                </a:cubicBezTo>
                <a:cubicBezTo>
                  <a:pt x="7145497" y="8562163"/>
                  <a:pt x="7147270" y="8556512"/>
                  <a:pt x="7156888" y="8549599"/>
                </a:cubicBezTo>
                <a:cubicBezTo>
                  <a:pt x="7166506" y="8542685"/>
                  <a:pt x="7172157" y="8544460"/>
                  <a:pt x="7173842" y="8554919"/>
                </a:cubicBezTo>
                <a:lnTo>
                  <a:pt x="7182947" y="8561500"/>
                </a:lnTo>
                <a:lnTo>
                  <a:pt x="7180423" y="8545813"/>
                </a:lnTo>
                <a:cubicBezTo>
                  <a:pt x="7170983" y="8520502"/>
                  <a:pt x="7154964" y="8504300"/>
                  <a:pt x="7132360" y="8497208"/>
                </a:cubicBezTo>
                <a:lnTo>
                  <a:pt x="7107563" y="8493150"/>
                </a:lnTo>
                <a:cubicBezTo>
                  <a:pt x="7109246" y="8503611"/>
                  <a:pt x="7110086" y="8508839"/>
                  <a:pt x="7110086" y="8508839"/>
                </a:cubicBezTo>
                <a:cubicBezTo>
                  <a:pt x="7110086" y="8508839"/>
                  <a:pt x="7104858" y="8509683"/>
                  <a:pt x="7094397" y="8511365"/>
                </a:cubicBezTo>
                <a:cubicBezTo>
                  <a:pt x="7094397" y="8511365"/>
                  <a:pt x="7092203" y="8514401"/>
                  <a:pt x="7087815" y="8520471"/>
                </a:cubicBezTo>
                <a:cubicBezTo>
                  <a:pt x="7093887" y="8524861"/>
                  <a:pt x="7098442" y="8528152"/>
                  <a:pt x="7101475" y="8530345"/>
                </a:cubicBezTo>
                <a:cubicBezTo>
                  <a:pt x="7104511" y="8532542"/>
                  <a:pt x="7106027" y="8533638"/>
                  <a:pt x="7106027" y="8533638"/>
                </a:cubicBezTo>
                <a:cubicBezTo>
                  <a:pt x="7107712" y="8544102"/>
                  <a:pt x="7109650" y="8547809"/>
                  <a:pt x="7111847" y="8544774"/>
                </a:cubicBezTo>
                <a:cubicBezTo>
                  <a:pt x="7114038" y="8541740"/>
                  <a:pt x="7118171" y="8542414"/>
                  <a:pt x="7124244" y="8546802"/>
                </a:cubicBezTo>
                <a:lnTo>
                  <a:pt x="7117659" y="8555913"/>
                </a:lnTo>
                <a:cubicBezTo>
                  <a:pt x="7111587" y="8551523"/>
                  <a:pt x="7107458" y="8550846"/>
                  <a:pt x="7105264" y="8553883"/>
                </a:cubicBezTo>
                <a:cubicBezTo>
                  <a:pt x="7103070" y="8556917"/>
                  <a:pt x="7101972" y="8558436"/>
                  <a:pt x="7101972" y="8558436"/>
                </a:cubicBezTo>
                <a:cubicBezTo>
                  <a:pt x="7097584" y="8564507"/>
                  <a:pt x="7096909" y="8568640"/>
                  <a:pt x="7099943" y="8570836"/>
                </a:cubicBezTo>
                <a:cubicBezTo>
                  <a:pt x="7102978" y="8573028"/>
                  <a:pt x="7100784" y="8576067"/>
                  <a:pt x="7093360" y="8579943"/>
                </a:cubicBezTo>
                <a:cubicBezTo>
                  <a:pt x="7085936" y="8583821"/>
                  <a:pt x="7083065" y="8590988"/>
                  <a:pt x="7084748" y="8601449"/>
                </a:cubicBezTo>
                <a:cubicBezTo>
                  <a:pt x="7092504" y="8616299"/>
                  <a:pt x="7094187" y="8626757"/>
                  <a:pt x="7089798" y="8632829"/>
                </a:cubicBezTo>
                <a:lnTo>
                  <a:pt x="7108014" y="8645995"/>
                </a:lnTo>
                <a:cubicBezTo>
                  <a:pt x="7118473" y="8644311"/>
                  <a:pt x="7126738" y="8645664"/>
                  <a:pt x="7132812" y="8650054"/>
                </a:cubicBezTo>
                <a:cubicBezTo>
                  <a:pt x="7138883" y="8654442"/>
                  <a:pt x="7144112" y="8653601"/>
                  <a:pt x="7148501" y="8647529"/>
                </a:cubicBezTo>
                <a:cubicBezTo>
                  <a:pt x="7152889" y="8641454"/>
                  <a:pt x="7155924" y="8643649"/>
                  <a:pt x="7157608" y="8654113"/>
                </a:cubicBezTo>
                <a:lnTo>
                  <a:pt x="7144444" y="8672325"/>
                </a:lnTo>
                <a:cubicBezTo>
                  <a:pt x="7138372" y="8667937"/>
                  <a:pt x="7134241" y="8667262"/>
                  <a:pt x="7132045" y="8670297"/>
                </a:cubicBezTo>
                <a:cubicBezTo>
                  <a:pt x="7129852" y="8673332"/>
                  <a:pt x="7126559" y="8677887"/>
                  <a:pt x="7122170" y="8683958"/>
                </a:cubicBezTo>
                <a:lnTo>
                  <a:pt x="7149493" y="8703707"/>
                </a:lnTo>
                <a:lnTo>
                  <a:pt x="7170236" y="8732563"/>
                </a:lnTo>
                <a:cubicBezTo>
                  <a:pt x="7165846" y="8738635"/>
                  <a:pt x="7168205" y="8744962"/>
                  <a:pt x="7177312" y="8751543"/>
                </a:cubicBezTo>
                <a:cubicBezTo>
                  <a:pt x="7186420" y="8758126"/>
                  <a:pt x="7188780" y="8764453"/>
                  <a:pt x="7184390" y="8770525"/>
                </a:cubicBezTo>
                <a:cubicBezTo>
                  <a:pt x="7184390" y="8770525"/>
                  <a:pt x="7181773" y="8770947"/>
                  <a:pt x="7176545" y="8771788"/>
                </a:cubicBezTo>
                <a:cubicBezTo>
                  <a:pt x="7171316" y="8772631"/>
                  <a:pt x="7168700" y="8773050"/>
                  <a:pt x="7168700" y="8773050"/>
                </a:cubicBezTo>
                <a:lnTo>
                  <a:pt x="7159592" y="8766469"/>
                </a:lnTo>
                <a:cubicBezTo>
                  <a:pt x="7163979" y="8760395"/>
                  <a:pt x="7164239" y="8753648"/>
                  <a:pt x="7160361" y="8746225"/>
                </a:cubicBezTo>
                <a:cubicBezTo>
                  <a:pt x="7156482" y="8738801"/>
                  <a:pt x="7149315" y="8735929"/>
                  <a:pt x="7138854" y="8737612"/>
                </a:cubicBezTo>
                <a:lnTo>
                  <a:pt x="7129745" y="8731030"/>
                </a:lnTo>
                <a:cubicBezTo>
                  <a:pt x="7134132" y="8724957"/>
                  <a:pt x="7135909" y="8719305"/>
                  <a:pt x="7135064" y="8714075"/>
                </a:cubicBezTo>
                <a:cubicBezTo>
                  <a:pt x="7134224" y="8708849"/>
                  <a:pt x="7128575" y="8707073"/>
                  <a:pt x="7118114" y="8708755"/>
                </a:cubicBezTo>
                <a:lnTo>
                  <a:pt x="7127221" y="8715338"/>
                </a:lnTo>
                <a:cubicBezTo>
                  <a:pt x="7116761" y="8717022"/>
                  <a:pt x="7108496" y="8715669"/>
                  <a:pt x="7102421" y="8711280"/>
                </a:cubicBezTo>
                <a:cubicBezTo>
                  <a:pt x="7096352" y="8706892"/>
                  <a:pt x="7098546" y="8703857"/>
                  <a:pt x="7109006" y="8702173"/>
                </a:cubicBezTo>
                <a:cubicBezTo>
                  <a:pt x="7119465" y="8700490"/>
                  <a:pt x="7121658" y="8697457"/>
                  <a:pt x="7115587" y="8693067"/>
                </a:cubicBezTo>
                <a:cubicBezTo>
                  <a:pt x="7109515" y="8688680"/>
                  <a:pt x="7104287" y="8689519"/>
                  <a:pt x="7099899" y="8695592"/>
                </a:cubicBezTo>
                <a:cubicBezTo>
                  <a:pt x="7089435" y="8697274"/>
                  <a:pt x="7080331" y="8690693"/>
                  <a:pt x="7072576" y="8675844"/>
                </a:cubicBezTo>
                <a:cubicBezTo>
                  <a:pt x="7070891" y="8665383"/>
                  <a:pt x="7069627" y="8657537"/>
                  <a:pt x="7068787" y="8652305"/>
                </a:cubicBezTo>
                <a:cubicBezTo>
                  <a:pt x="7067946" y="8647077"/>
                  <a:pt x="7067525" y="8644462"/>
                  <a:pt x="7067525" y="8644462"/>
                </a:cubicBezTo>
                <a:cubicBezTo>
                  <a:pt x="7067525" y="8644462"/>
                  <a:pt x="7067103" y="8641848"/>
                  <a:pt x="7066262" y="8636618"/>
                </a:cubicBezTo>
                <a:cubicBezTo>
                  <a:pt x="7065420" y="8631389"/>
                  <a:pt x="7062384" y="8629193"/>
                  <a:pt x="7057155" y="8630037"/>
                </a:cubicBezTo>
                <a:cubicBezTo>
                  <a:pt x="7051927" y="8630877"/>
                  <a:pt x="7049731" y="8633914"/>
                  <a:pt x="7050572" y="8639142"/>
                </a:cubicBezTo>
                <a:cubicBezTo>
                  <a:pt x="7051415" y="8644373"/>
                  <a:pt x="7054870" y="8649181"/>
                  <a:pt x="7060942" y="8653569"/>
                </a:cubicBezTo>
                <a:cubicBezTo>
                  <a:pt x="7067014" y="8657959"/>
                  <a:pt x="7065660" y="8666224"/>
                  <a:pt x="7056886" y="8678367"/>
                </a:cubicBezTo>
                <a:cubicBezTo>
                  <a:pt x="7052496" y="8684441"/>
                  <a:pt x="7050303" y="8687475"/>
                  <a:pt x="7050303" y="8687475"/>
                </a:cubicBezTo>
                <a:lnTo>
                  <a:pt x="7042186" y="8737072"/>
                </a:lnTo>
                <a:cubicBezTo>
                  <a:pt x="7043867" y="8747532"/>
                  <a:pt x="7045552" y="8757991"/>
                  <a:pt x="7047236" y="8768452"/>
                </a:cubicBezTo>
                <a:lnTo>
                  <a:pt x="7027488" y="8795776"/>
                </a:lnTo>
                <a:cubicBezTo>
                  <a:pt x="7021416" y="8791386"/>
                  <a:pt x="7018379" y="8789192"/>
                  <a:pt x="7018379" y="8789192"/>
                </a:cubicBezTo>
                <a:cubicBezTo>
                  <a:pt x="7018379" y="8789192"/>
                  <a:pt x="7020575" y="8786155"/>
                  <a:pt x="7024963" y="8780083"/>
                </a:cubicBezTo>
                <a:cubicBezTo>
                  <a:pt x="7029350" y="8774012"/>
                  <a:pt x="7028511" y="8768783"/>
                  <a:pt x="7022440" y="8764394"/>
                </a:cubicBezTo>
                <a:cubicBezTo>
                  <a:pt x="7019402" y="8762200"/>
                  <a:pt x="7016028" y="8762073"/>
                  <a:pt x="7012318" y="8764011"/>
                </a:cubicBezTo>
                <a:lnTo>
                  <a:pt x="7009086" y="8767205"/>
                </a:lnTo>
                <a:lnTo>
                  <a:pt x="7000925" y="8791688"/>
                </a:lnTo>
                <a:lnTo>
                  <a:pt x="6998070" y="8788831"/>
                </a:lnTo>
                <a:lnTo>
                  <a:pt x="6997123" y="8794625"/>
                </a:lnTo>
                <a:cubicBezTo>
                  <a:pt x="7001676" y="8797916"/>
                  <a:pt x="7011797" y="8798300"/>
                  <a:pt x="7027488" y="8795776"/>
                </a:cubicBezTo>
                <a:cubicBezTo>
                  <a:pt x="7033561" y="8800165"/>
                  <a:pt x="7039211" y="8801937"/>
                  <a:pt x="7044439" y="8801096"/>
                </a:cubicBezTo>
                <a:cubicBezTo>
                  <a:pt x="7049669" y="8800254"/>
                  <a:pt x="7052286" y="8799834"/>
                  <a:pt x="7052286" y="8799834"/>
                </a:cubicBezTo>
                <a:cubicBezTo>
                  <a:pt x="7064429" y="8808609"/>
                  <a:pt x="7071012" y="8799503"/>
                  <a:pt x="7072035" y="8772511"/>
                </a:cubicBezTo>
                <a:cubicBezTo>
                  <a:pt x="7070349" y="8762051"/>
                  <a:pt x="7069089" y="8754204"/>
                  <a:pt x="7068247" y="8748973"/>
                </a:cubicBezTo>
                <a:cubicBezTo>
                  <a:pt x="7067404" y="8743746"/>
                  <a:pt x="7066986" y="8741129"/>
                  <a:pt x="7066986" y="8741129"/>
                </a:cubicBezTo>
                <a:cubicBezTo>
                  <a:pt x="7077446" y="8739446"/>
                  <a:pt x="7084193" y="8739702"/>
                  <a:pt x="7087229" y="8741897"/>
                </a:cubicBezTo>
                <a:cubicBezTo>
                  <a:pt x="7090263" y="8744089"/>
                  <a:pt x="7089589" y="8748222"/>
                  <a:pt x="7085199" y="8754295"/>
                </a:cubicBezTo>
                <a:cubicBezTo>
                  <a:pt x="7072035" y="8772511"/>
                  <a:pt x="7071524" y="8786006"/>
                  <a:pt x="7083665" y="8794781"/>
                </a:cubicBezTo>
                <a:lnTo>
                  <a:pt x="7087724" y="8769985"/>
                </a:lnTo>
                <a:cubicBezTo>
                  <a:pt x="7092113" y="8763911"/>
                  <a:pt x="7095406" y="8759358"/>
                  <a:pt x="7097599" y="8756323"/>
                </a:cubicBezTo>
                <a:cubicBezTo>
                  <a:pt x="7099793" y="8753287"/>
                  <a:pt x="7103925" y="8753964"/>
                  <a:pt x="7109995" y="8758351"/>
                </a:cubicBezTo>
                <a:cubicBezTo>
                  <a:pt x="7120456" y="8756669"/>
                  <a:pt x="7127206" y="8756924"/>
                  <a:pt x="7130242" y="8759118"/>
                </a:cubicBezTo>
                <a:cubicBezTo>
                  <a:pt x="7133277" y="8761314"/>
                  <a:pt x="7140024" y="8761569"/>
                  <a:pt x="7150485" y="8759887"/>
                </a:cubicBezTo>
                <a:lnTo>
                  <a:pt x="7143904" y="8768994"/>
                </a:lnTo>
                <a:cubicBezTo>
                  <a:pt x="7139514" y="8775066"/>
                  <a:pt x="7142971" y="8779873"/>
                  <a:pt x="7154274" y="8783420"/>
                </a:cubicBezTo>
                <a:cubicBezTo>
                  <a:pt x="7165574" y="8786968"/>
                  <a:pt x="7173421" y="8785704"/>
                  <a:pt x="7177809" y="8779633"/>
                </a:cubicBezTo>
                <a:lnTo>
                  <a:pt x="7189439" y="8801906"/>
                </a:lnTo>
                <a:lnTo>
                  <a:pt x="7191967" y="8817596"/>
                </a:lnTo>
                <a:cubicBezTo>
                  <a:pt x="7191967" y="8817596"/>
                  <a:pt x="7195000" y="8819792"/>
                  <a:pt x="7201071" y="8824179"/>
                </a:cubicBezTo>
                <a:lnTo>
                  <a:pt x="7207655" y="8815071"/>
                </a:lnTo>
                <a:lnTo>
                  <a:pt x="7191967" y="8817596"/>
                </a:lnTo>
                <a:cubicBezTo>
                  <a:pt x="7213909" y="8787238"/>
                  <a:pt x="7215772" y="8765477"/>
                  <a:pt x="7197557" y="8752312"/>
                </a:cubicBezTo>
                <a:lnTo>
                  <a:pt x="7204140" y="8743203"/>
                </a:lnTo>
                <a:cubicBezTo>
                  <a:pt x="7208530" y="8737131"/>
                  <a:pt x="7213756" y="8736291"/>
                  <a:pt x="7219828" y="8740678"/>
                </a:cubicBezTo>
                <a:cubicBezTo>
                  <a:pt x="7225901" y="8745068"/>
                  <a:pt x="7231245" y="8748062"/>
                  <a:pt x="7235863" y="8749669"/>
                </a:cubicBezTo>
                <a:lnTo>
                  <a:pt x="7241127" y="8749955"/>
                </a:lnTo>
                <a:lnTo>
                  <a:pt x="7240007" y="8753527"/>
                </a:lnTo>
                <a:cubicBezTo>
                  <a:pt x="7240217" y="8754835"/>
                  <a:pt x="7241079" y="8756039"/>
                  <a:pt x="7242596" y="8757135"/>
                </a:cubicBezTo>
                <a:cubicBezTo>
                  <a:pt x="7245632" y="8759329"/>
                  <a:pt x="7249347" y="8757390"/>
                  <a:pt x="7253735" y="8751318"/>
                </a:cubicBezTo>
                <a:lnTo>
                  <a:pt x="7248867" y="8748901"/>
                </a:lnTo>
                <a:lnTo>
                  <a:pt x="7254844" y="8742588"/>
                </a:lnTo>
                <a:cubicBezTo>
                  <a:pt x="7256555" y="8738626"/>
                  <a:pt x="7257536" y="8733268"/>
                  <a:pt x="7257793" y="8726520"/>
                </a:cubicBezTo>
                <a:lnTo>
                  <a:pt x="7284123" y="8690090"/>
                </a:lnTo>
                <a:cubicBezTo>
                  <a:pt x="7284123" y="8690090"/>
                  <a:pt x="7284543" y="8692706"/>
                  <a:pt x="7285384" y="8697937"/>
                </a:cubicBezTo>
                <a:cubicBezTo>
                  <a:pt x="7286227" y="8703166"/>
                  <a:pt x="7289685" y="8707975"/>
                  <a:pt x="7295757" y="8712363"/>
                </a:cubicBezTo>
                <a:lnTo>
                  <a:pt x="7286648" y="8705780"/>
                </a:lnTo>
                <a:cubicBezTo>
                  <a:pt x="7282258" y="8711853"/>
                  <a:pt x="7277871" y="8717925"/>
                  <a:pt x="7273483" y="8723995"/>
                </a:cubicBezTo>
                <a:cubicBezTo>
                  <a:pt x="7273483" y="8723995"/>
                  <a:pt x="7272807" y="8728129"/>
                  <a:pt x="7271453" y="8736394"/>
                </a:cubicBezTo>
                <a:cubicBezTo>
                  <a:pt x="7270100" y="8744660"/>
                  <a:pt x="7265712" y="8750729"/>
                  <a:pt x="7258288" y="8754609"/>
                </a:cubicBezTo>
                <a:cubicBezTo>
                  <a:pt x="7250864" y="8758488"/>
                  <a:pt x="7247994" y="8765657"/>
                  <a:pt x="7249679" y="8776116"/>
                </a:cubicBezTo>
                <a:cubicBezTo>
                  <a:pt x="7249679" y="8776116"/>
                  <a:pt x="7247903" y="8781768"/>
                  <a:pt x="7244357" y="8793070"/>
                </a:cubicBezTo>
                <a:cubicBezTo>
                  <a:pt x="7240810" y="8804372"/>
                  <a:pt x="7239037" y="8810023"/>
                  <a:pt x="7239037" y="8810023"/>
                </a:cubicBezTo>
                <a:cubicBezTo>
                  <a:pt x="7245109" y="8814411"/>
                  <a:pt x="7247047" y="8818125"/>
                  <a:pt x="7244854" y="8821157"/>
                </a:cubicBezTo>
                <a:cubicBezTo>
                  <a:pt x="7242660" y="8824194"/>
                  <a:pt x="7239368" y="8828747"/>
                  <a:pt x="7234979" y="8834821"/>
                </a:cubicBezTo>
                <a:cubicBezTo>
                  <a:pt x="7226200" y="8846963"/>
                  <a:pt x="7221557" y="8859783"/>
                  <a:pt x="7221047" y="8873277"/>
                </a:cubicBezTo>
                <a:cubicBezTo>
                  <a:pt x="7220535" y="8886776"/>
                  <a:pt x="7216568" y="8895461"/>
                  <a:pt x="7209143" y="8899339"/>
                </a:cubicBezTo>
                <a:cubicBezTo>
                  <a:pt x="7201720" y="8903219"/>
                  <a:pt x="7201044" y="8907349"/>
                  <a:pt x="7207115" y="8911737"/>
                </a:cubicBezTo>
                <a:lnTo>
                  <a:pt x="7196476" y="8945643"/>
                </a:lnTo>
                <a:cubicBezTo>
                  <a:pt x="7190404" y="8941256"/>
                  <a:pt x="7189561" y="8936026"/>
                  <a:pt x="7193949" y="8929955"/>
                </a:cubicBezTo>
                <a:cubicBezTo>
                  <a:pt x="7198336" y="8923880"/>
                  <a:pt x="7199691" y="8915615"/>
                  <a:pt x="7198007" y="8905156"/>
                </a:cubicBezTo>
                <a:lnTo>
                  <a:pt x="7204591" y="8896049"/>
                </a:lnTo>
                <a:cubicBezTo>
                  <a:pt x="7204591" y="8896049"/>
                  <a:pt x="7205943" y="8887782"/>
                  <a:pt x="7208649" y="8871251"/>
                </a:cubicBezTo>
                <a:cubicBezTo>
                  <a:pt x="7204260" y="8877321"/>
                  <a:pt x="7199449" y="8880778"/>
                  <a:pt x="7194220" y="8881621"/>
                </a:cubicBezTo>
                <a:cubicBezTo>
                  <a:pt x="7188990" y="8882462"/>
                  <a:pt x="7187471" y="8881364"/>
                  <a:pt x="7189665" y="8878330"/>
                </a:cubicBezTo>
                <a:cubicBezTo>
                  <a:pt x="7191859" y="8875295"/>
                  <a:pt x="7191440" y="8872676"/>
                  <a:pt x="7188403" y="8870484"/>
                </a:cubicBezTo>
                <a:cubicBezTo>
                  <a:pt x="7185367" y="8868289"/>
                  <a:pt x="7181655" y="8870228"/>
                  <a:pt x="7177267" y="8876301"/>
                </a:cubicBezTo>
                <a:cubicBezTo>
                  <a:pt x="7172879" y="8882373"/>
                  <a:pt x="7173718" y="8887601"/>
                  <a:pt x="7179793" y="8891989"/>
                </a:cubicBezTo>
                <a:cubicBezTo>
                  <a:pt x="7179793" y="8891989"/>
                  <a:pt x="7180213" y="8894605"/>
                  <a:pt x="7181056" y="8899834"/>
                </a:cubicBezTo>
                <a:cubicBezTo>
                  <a:pt x="7181896" y="8905065"/>
                  <a:pt x="7182317" y="8907683"/>
                  <a:pt x="7182317" y="8907683"/>
                </a:cubicBezTo>
                <a:lnTo>
                  <a:pt x="7166625" y="8910206"/>
                </a:lnTo>
                <a:cubicBezTo>
                  <a:pt x="7166625" y="8910206"/>
                  <a:pt x="7160553" y="8905817"/>
                  <a:pt x="7148412" y="8897041"/>
                </a:cubicBezTo>
                <a:cubicBezTo>
                  <a:pt x="7136267" y="8888264"/>
                  <a:pt x="7130196" y="8883875"/>
                  <a:pt x="7130196" y="8883875"/>
                </a:cubicBezTo>
                <a:cubicBezTo>
                  <a:pt x="7124123" y="8879487"/>
                  <a:pt x="7119989" y="8878811"/>
                  <a:pt x="7117798" y="8881846"/>
                </a:cubicBezTo>
                <a:cubicBezTo>
                  <a:pt x="7115603" y="8884881"/>
                  <a:pt x="7114506" y="8886399"/>
                  <a:pt x="7114506" y="8886399"/>
                </a:cubicBezTo>
                <a:lnTo>
                  <a:pt x="7105399" y="8879818"/>
                </a:lnTo>
                <a:cubicBezTo>
                  <a:pt x="7099326" y="8875428"/>
                  <a:pt x="7096290" y="8873233"/>
                  <a:pt x="7096290" y="8873233"/>
                </a:cubicBezTo>
                <a:cubicBezTo>
                  <a:pt x="7096290" y="8873233"/>
                  <a:pt x="7093254" y="8871041"/>
                  <a:pt x="7087185" y="8866651"/>
                </a:cubicBezTo>
                <a:cubicBezTo>
                  <a:pt x="7097644" y="8864969"/>
                  <a:pt x="7103549" y="8859994"/>
                  <a:pt x="7104903" y="8851728"/>
                </a:cubicBezTo>
                <a:cubicBezTo>
                  <a:pt x="7106255" y="8843461"/>
                  <a:pt x="7102798" y="8838653"/>
                  <a:pt x="7094533" y="8837302"/>
                </a:cubicBezTo>
                <a:lnTo>
                  <a:pt x="7074619" y="8829325"/>
                </a:lnTo>
                <a:lnTo>
                  <a:pt x="7080238" y="8823504"/>
                </a:lnTo>
                <a:cubicBezTo>
                  <a:pt x="7088084" y="8822241"/>
                  <a:pt x="7099175" y="8824481"/>
                  <a:pt x="7113511" y="8830222"/>
                </a:cubicBezTo>
                <a:cubicBezTo>
                  <a:pt x="7119585" y="8834611"/>
                  <a:pt x="7122620" y="8836805"/>
                  <a:pt x="7122620" y="8836805"/>
                </a:cubicBezTo>
                <a:cubicBezTo>
                  <a:pt x="7127010" y="8830731"/>
                  <a:pt x="7134434" y="8826855"/>
                  <a:pt x="7144894" y="8825172"/>
                </a:cubicBezTo>
                <a:cubicBezTo>
                  <a:pt x="7147089" y="8822135"/>
                  <a:pt x="7148523" y="8818551"/>
                  <a:pt x="7149198" y="8814419"/>
                </a:cubicBezTo>
                <a:lnTo>
                  <a:pt x="7133262" y="8802898"/>
                </a:lnTo>
                <a:cubicBezTo>
                  <a:pt x="7128872" y="8808972"/>
                  <a:pt x="7122548" y="8811331"/>
                  <a:pt x="7114281" y="8809979"/>
                </a:cubicBezTo>
                <a:cubicBezTo>
                  <a:pt x="7106015" y="8808623"/>
                  <a:pt x="7092939" y="8810729"/>
                  <a:pt x="7075056" y="8816290"/>
                </a:cubicBezTo>
                <a:cubicBezTo>
                  <a:pt x="7057170" y="8821852"/>
                  <a:pt x="7046034" y="8827665"/>
                  <a:pt x="7041647" y="8833738"/>
                </a:cubicBezTo>
                <a:lnTo>
                  <a:pt x="7028480" y="8851953"/>
                </a:lnTo>
                <a:cubicBezTo>
                  <a:pt x="7028480" y="8851953"/>
                  <a:pt x="7031516" y="8854147"/>
                  <a:pt x="7037587" y="8858535"/>
                </a:cubicBezTo>
                <a:lnTo>
                  <a:pt x="7034044" y="8863440"/>
                </a:lnTo>
                <a:lnTo>
                  <a:pt x="7044254" y="8877732"/>
                </a:lnTo>
                <a:lnTo>
                  <a:pt x="7044666" y="8877518"/>
                </a:lnTo>
                <a:lnTo>
                  <a:pt x="7046211" y="8880475"/>
                </a:lnTo>
                <a:lnTo>
                  <a:pt x="7056462" y="8894825"/>
                </a:lnTo>
                <a:lnTo>
                  <a:pt x="7060112" y="8899934"/>
                </a:lnTo>
                <a:lnTo>
                  <a:pt x="7076543" y="8900556"/>
                </a:lnTo>
                <a:lnTo>
                  <a:pt x="7092235" y="8898031"/>
                </a:lnTo>
                <a:lnTo>
                  <a:pt x="7101341" y="8904614"/>
                </a:lnTo>
                <a:cubicBezTo>
                  <a:pt x="7096951" y="8910688"/>
                  <a:pt x="7096276" y="8914821"/>
                  <a:pt x="7099311" y="8917015"/>
                </a:cubicBezTo>
                <a:cubicBezTo>
                  <a:pt x="7102347" y="8919209"/>
                  <a:pt x="7103864" y="8920306"/>
                  <a:pt x="7103864" y="8920306"/>
                </a:cubicBezTo>
                <a:cubicBezTo>
                  <a:pt x="7109937" y="8924694"/>
                  <a:pt x="7112132" y="8921657"/>
                  <a:pt x="7110449" y="8911198"/>
                </a:cubicBezTo>
                <a:lnTo>
                  <a:pt x="7119556" y="8917781"/>
                </a:lnTo>
                <a:cubicBezTo>
                  <a:pt x="7125627" y="8922169"/>
                  <a:pt x="7128665" y="8924362"/>
                  <a:pt x="7128665" y="8924362"/>
                </a:cubicBezTo>
                <a:lnTo>
                  <a:pt x="7132723" y="8899564"/>
                </a:lnTo>
                <a:lnTo>
                  <a:pt x="7153461" y="8928421"/>
                </a:lnTo>
                <a:cubicBezTo>
                  <a:pt x="7155147" y="8938882"/>
                  <a:pt x="7159020" y="8946304"/>
                  <a:pt x="7165095" y="8950692"/>
                </a:cubicBezTo>
                <a:cubicBezTo>
                  <a:pt x="7172850" y="8965543"/>
                  <a:pt x="7161879" y="8980721"/>
                  <a:pt x="7132179" y="8996232"/>
                </a:cubicBezTo>
                <a:lnTo>
                  <a:pt x="7120584" y="9007698"/>
                </a:lnTo>
                <a:lnTo>
                  <a:pt x="7121625" y="9035762"/>
                </a:lnTo>
                <a:lnTo>
                  <a:pt x="7137231" y="9027614"/>
                </a:lnTo>
                <a:cubicBezTo>
                  <a:pt x="7158149" y="9024246"/>
                  <a:pt x="7169454" y="9027790"/>
                  <a:pt x="7171134" y="9038254"/>
                </a:cubicBezTo>
                <a:lnTo>
                  <a:pt x="7155446" y="9040777"/>
                </a:lnTo>
                <a:cubicBezTo>
                  <a:pt x="7144985" y="9042461"/>
                  <a:pt x="7139755" y="9043302"/>
                  <a:pt x="7139755" y="9043302"/>
                </a:cubicBezTo>
                <a:lnTo>
                  <a:pt x="7121796" y="9040362"/>
                </a:lnTo>
                <a:lnTo>
                  <a:pt x="7121915" y="9043582"/>
                </a:lnTo>
                <a:lnTo>
                  <a:pt x="7132436" y="9061856"/>
                </a:lnTo>
                <a:lnTo>
                  <a:pt x="7129881" y="9056966"/>
                </a:lnTo>
                <a:cubicBezTo>
                  <a:pt x="7132075" y="9053926"/>
                  <a:pt x="7136207" y="9054604"/>
                  <a:pt x="7142279" y="9058993"/>
                </a:cubicBezTo>
                <a:cubicBezTo>
                  <a:pt x="7148353" y="9063381"/>
                  <a:pt x="7156616" y="9064735"/>
                  <a:pt x="7167078" y="9063050"/>
                </a:cubicBezTo>
                <a:cubicBezTo>
                  <a:pt x="7177540" y="9061369"/>
                  <a:pt x="7188841" y="9064914"/>
                  <a:pt x="7200983" y="9073692"/>
                </a:cubicBezTo>
                <a:lnTo>
                  <a:pt x="7219200" y="9086857"/>
                </a:lnTo>
                <a:cubicBezTo>
                  <a:pt x="7227977" y="9074714"/>
                  <a:pt x="7235401" y="9070835"/>
                  <a:pt x="7241471" y="9075225"/>
                </a:cubicBezTo>
                <a:lnTo>
                  <a:pt x="7256169" y="9016522"/>
                </a:lnTo>
                <a:cubicBezTo>
                  <a:pt x="7250099" y="9012132"/>
                  <a:pt x="7249256" y="9006904"/>
                  <a:pt x="7253643" y="9000831"/>
                </a:cubicBezTo>
                <a:cubicBezTo>
                  <a:pt x="7253643" y="9000831"/>
                  <a:pt x="7250611" y="8998637"/>
                  <a:pt x="7244535" y="8994247"/>
                </a:cubicBezTo>
                <a:lnTo>
                  <a:pt x="7264283" y="8966926"/>
                </a:lnTo>
                <a:lnTo>
                  <a:pt x="7295665" y="8961875"/>
                </a:lnTo>
                <a:cubicBezTo>
                  <a:pt x="7312200" y="8964579"/>
                  <a:pt x="7322659" y="8962897"/>
                  <a:pt x="7327047" y="8956825"/>
                </a:cubicBezTo>
                <a:lnTo>
                  <a:pt x="7340211" y="8938611"/>
                </a:lnTo>
                <a:lnTo>
                  <a:pt x="7349320" y="8945191"/>
                </a:lnTo>
                <a:cubicBezTo>
                  <a:pt x="7353708" y="8939120"/>
                  <a:pt x="7358936" y="8938281"/>
                  <a:pt x="7365009" y="8942669"/>
                </a:cubicBezTo>
                <a:cubicBezTo>
                  <a:pt x="7377152" y="8951446"/>
                  <a:pt x="7386682" y="8960644"/>
                  <a:pt x="7393597" y="8970261"/>
                </a:cubicBezTo>
                <a:cubicBezTo>
                  <a:pt x="7400509" y="8979879"/>
                  <a:pt x="7404805" y="8989918"/>
                  <a:pt x="7406489" y="9000379"/>
                </a:cubicBezTo>
                <a:lnTo>
                  <a:pt x="7427230" y="9029234"/>
                </a:lnTo>
                <a:cubicBezTo>
                  <a:pt x="7433304" y="9033624"/>
                  <a:pt x="7440048" y="9033881"/>
                  <a:pt x="7447475" y="9030001"/>
                </a:cubicBezTo>
                <a:cubicBezTo>
                  <a:pt x="7454900" y="9026123"/>
                  <a:pt x="7459287" y="9020054"/>
                  <a:pt x="7460640" y="9011787"/>
                </a:cubicBezTo>
                <a:cubicBezTo>
                  <a:pt x="7461993" y="9003519"/>
                  <a:pt x="7469671" y="8992897"/>
                  <a:pt x="7483680" y="8979910"/>
                </a:cubicBezTo>
                <a:cubicBezTo>
                  <a:pt x="7497687" y="8966923"/>
                  <a:pt x="7515151" y="8958749"/>
                  <a:pt x="7536071" y="8955383"/>
                </a:cubicBezTo>
                <a:cubicBezTo>
                  <a:pt x="7546533" y="8953697"/>
                  <a:pt x="7556991" y="8952017"/>
                  <a:pt x="7567451" y="8950333"/>
                </a:cubicBezTo>
                <a:cubicBezTo>
                  <a:pt x="7577912" y="8948648"/>
                  <a:pt x="7590312" y="8950679"/>
                  <a:pt x="7604647" y="8956419"/>
                </a:cubicBezTo>
                <a:cubicBezTo>
                  <a:pt x="7618984" y="8962162"/>
                  <a:pt x="7632225" y="8969421"/>
                  <a:pt x="7644370" y="8978196"/>
                </a:cubicBezTo>
                <a:cubicBezTo>
                  <a:pt x="7656513" y="8986973"/>
                  <a:pt x="7670338" y="9006211"/>
                  <a:pt x="7685850" y="9035907"/>
                </a:cubicBezTo>
                <a:cubicBezTo>
                  <a:pt x="7697991" y="9044685"/>
                  <a:pt x="7707943" y="9056498"/>
                  <a:pt x="7715697" y="9071345"/>
                </a:cubicBezTo>
                <a:cubicBezTo>
                  <a:pt x="7723449" y="9086194"/>
                  <a:pt x="7727073" y="9100365"/>
                  <a:pt x="7726564" y="9113864"/>
                </a:cubicBezTo>
                <a:cubicBezTo>
                  <a:pt x="7726054" y="9127359"/>
                  <a:pt x="7726637" y="9139337"/>
                  <a:pt x="7728323" y="9149798"/>
                </a:cubicBezTo>
                <a:cubicBezTo>
                  <a:pt x="7730006" y="9160258"/>
                  <a:pt x="7728230" y="9165908"/>
                  <a:pt x="7723000" y="9166750"/>
                </a:cubicBezTo>
                <a:cubicBezTo>
                  <a:pt x="7717771" y="9167591"/>
                  <a:pt x="7711188" y="9176701"/>
                  <a:pt x="7703252" y="9194073"/>
                </a:cubicBezTo>
                <a:cubicBezTo>
                  <a:pt x="7699285" y="9202759"/>
                  <a:pt x="7695655" y="9209378"/>
                  <a:pt x="7692363" y="9213936"/>
                </a:cubicBezTo>
                <a:cubicBezTo>
                  <a:pt x="7689072" y="9218487"/>
                  <a:pt x="7686119" y="9220973"/>
                  <a:pt x="7683505" y="9221394"/>
                </a:cubicBezTo>
                <a:cubicBezTo>
                  <a:pt x="7678275" y="9222238"/>
                  <a:pt x="7666041" y="9229573"/>
                  <a:pt x="7646804" y="9243398"/>
                </a:cubicBezTo>
                <a:lnTo>
                  <a:pt x="7608839" y="9257556"/>
                </a:lnTo>
                <a:lnTo>
                  <a:pt x="7572411" y="9231225"/>
                </a:lnTo>
                <a:cubicBezTo>
                  <a:pt x="7548123" y="9213671"/>
                  <a:pt x="7534043" y="9201183"/>
                  <a:pt x="7530165" y="9193757"/>
                </a:cubicBezTo>
                <a:cubicBezTo>
                  <a:pt x="7526287" y="9186334"/>
                  <a:pt x="7516923" y="9186500"/>
                  <a:pt x="7502077" y="9194253"/>
                </a:cubicBezTo>
                <a:cubicBezTo>
                  <a:pt x="7487226" y="9202007"/>
                  <a:pt x="7481486" y="9216347"/>
                  <a:pt x="7484851" y="9237267"/>
                </a:cubicBezTo>
                <a:cubicBezTo>
                  <a:pt x="7480464" y="9243338"/>
                  <a:pt x="7476916" y="9254641"/>
                  <a:pt x="7474212" y="9271173"/>
                </a:cubicBezTo>
                <a:cubicBezTo>
                  <a:pt x="7471506" y="9287705"/>
                  <a:pt x="7466861" y="9300525"/>
                  <a:pt x="7460279" y="9309632"/>
                </a:cubicBezTo>
                <a:cubicBezTo>
                  <a:pt x="7453697" y="9318737"/>
                  <a:pt x="7448211" y="9326327"/>
                  <a:pt x="7443824" y="9332397"/>
                </a:cubicBezTo>
                <a:cubicBezTo>
                  <a:pt x="7418515" y="9341837"/>
                  <a:pt x="7408382" y="9362248"/>
                  <a:pt x="7413435" y="9393630"/>
                </a:cubicBezTo>
                <a:cubicBezTo>
                  <a:pt x="7410729" y="9410160"/>
                  <a:pt x="7408025" y="9426693"/>
                  <a:pt x="7405317" y="9443225"/>
                </a:cubicBezTo>
                <a:lnTo>
                  <a:pt x="7394677" y="9477131"/>
                </a:lnTo>
                <a:lnTo>
                  <a:pt x="7356714" y="9491287"/>
                </a:lnTo>
                <a:cubicBezTo>
                  <a:pt x="7320945" y="9502410"/>
                  <a:pt x="7303901" y="9513199"/>
                  <a:pt x="7305585" y="9523659"/>
                </a:cubicBezTo>
                <a:cubicBezTo>
                  <a:pt x="7307268" y="9534120"/>
                  <a:pt x="7294104" y="9552337"/>
                  <a:pt x="7266091" y="9578305"/>
                </a:cubicBezTo>
                <a:cubicBezTo>
                  <a:pt x="7246852" y="9592133"/>
                  <a:pt x="7235461" y="9604697"/>
                  <a:pt x="7231914" y="9615996"/>
                </a:cubicBezTo>
                <a:cubicBezTo>
                  <a:pt x="7228367" y="9627301"/>
                  <a:pt x="7223558" y="9630756"/>
                  <a:pt x="7217485" y="9626369"/>
                </a:cubicBezTo>
                <a:cubicBezTo>
                  <a:pt x="7217485" y="9626369"/>
                  <a:pt x="7214871" y="9626789"/>
                  <a:pt x="7209641" y="9627630"/>
                </a:cubicBezTo>
                <a:cubicBezTo>
                  <a:pt x="7204410" y="9628474"/>
                  <a:pt x="7199180" y="9629314"/>
                  <a:pt x="7193951" y="9630155"/>
                </a:cubicBezTo>
                <a:cubicBezTo>
                  <a:pt x="7188720" y="9630996"/>
                  <a:pt x="7183489" y="9631840"/>
                  <a:pt x="7178261" y="9632680"/>
                </a:cubicBezTo>
                <a:cubicBezTo>
                  <a:pt x="7173031" y="9633522"/>
                  <a:pt x="7170416" y="9633944"/>
                  <a:pt x="7170416" y="9633944"/>
                </a:cubicBezTo>
                <a:lnTo>
                  <a:pt x="7143368" y="9625454"/>
                </a:lnTo>
                <a:lnTo>
                  <a:pt x="7135799" y="9640594"/>
                </a:lnTo>
                <a:lnTo>
                  <a:pt x="7150615" y="9661339"/>
                </a:lnTo>
                <a:lnTo>
                  <a:pt x="7150668" y="9661265"/>
                </a:lnTo>
                <a:lnTo>
                  <a:pt x="7150698" y="9661457"/>
                </a:lnTo>
                <a:lnTo>
                  <a:pt x="7155630" y="9668362"/>
                </a:lnTo>
                <a:cubicBezTo>
                  <a:pt x="7163566" y="9671008"/>
                  <a:pt x="7164889" y="9674972"/>
                  <a:pt x="7159600" y="9680262"/>
                </a:cubicBezTo>
                <a:cubicBezTo>
                  <a:pt x="7154309" y="9685551"/>
                  <a:pt x="7154312" y="9690841"/>
                  <a:pt x="7159600" y="9696131"/>
                </a:cubicBezTo>
                <a:cubicBezTo>
                  <a:pt x="7164890" y="9701419"/>
                  <a:pt x="7166210" y="9705385"/>
                  <a:pt x="7163566" y="9708030"/>
                </a:cubicBezTo>
                <a:cubicBezTo>
                  <a:pt x="7160921" y="9710675"/>
                  <a:pt x="7156954" y="9709353"/>
                  <a:pt x="7151666" y="9704063"/>
                </a:cubicBezTo>
                <a:cubicBezTo>
                  <a:pt x="7141086" y="9704063"/>
                  <a:pt x="7130509" y="9704063"/>
                  <a:pt x="7119931" y="9704063"/>
                </a:cubicBezTo>
                <a:cubicBezTo>
                  <a:pt x="7114642" y="9719929"/>
                  <a:pt x="7101419" y="9733153"/>
                  <a:pt x="7080263" y="9743733"/>
                </a:cubicBezTo>
                <a:cubicBezTo>
                  <a:pt x="7064396" y="9749020"/>
                  <a:pt x="7067040" y="9762244"/>
                  <a:pt x="7088197" y="9783401"/>
                </a:cubicBezTo>
                <a:cubicBezTo>
                  <a:pt x="7088197" y="9783401"/>
                  <a:pt x="7074971" y="9796625"/>
                  <a:pt x="7048526" y="9823069"/>
                </a:cubicBezTo>
                <a:lnTo>
                  <a:pt x="7008859" y="9862738"/>
                </a:lnTo>
                <a:lnTo>
                  <a:pt x="7016792" y="9886538"/>
                </a:lnTo>
                <a:cubicBezTo>
                  <a:pt x="7016792" y="9897116"/>
                  <a:pt x="7018115" y="9903727"/>
                  <a:pt x="7020759" y="9906373"/>
                </a:cubicBezTo>
                <a:cubicBezTo>
                  <a:pt x="7023402" y="9909016"/>
                  <a:pt x="7030015" y="9910339"/>
                  <a:pt x="7040593" y="9910340"/>
                </a:cubicBezTo>
                <a:cubicBezTo>
                  <a:pt x="7040593" y="9910340"/>
                  <a:pt x="7043237" y="9907694"/>
                  <a:pt x="7048527" y="9902406"/>
                </a:cubicBezTo>
                <a:cubicBezTo>
                  <a:pt x="7053817" y="9897116"/>
                  <a:pt x="7061750" y="9894473"/>
                  <a:pt x="7072330" y="9894472"/>
                </a:cubicBezTo>
                <a:lnTo>
                  <a:pt x="7111998" y="9886538"/>
                </a:lnTo>
                <a:cubicBezTo>
                  <a:pt x="7111998" y="9886538"/>
                  <a:pt x="7111998" y="9891828"/>
                  <a:pt x="7111998" y="9902403"/>
                </a:cubicBezTo>
                <a:cubicBezTo>
                  <a:pt x="7111996" y="9912984"/>
                  <a:pt x="7106708" y="9923561"/>
                  <a:pt x="7096131" y="9934140"/>
                </a:cubicBezTo>
                <a:cubicBezTo>
                  <a:pt x="7074971" y="9944718"/>
                  <a:pt x="7059106" y="9944720"/>
                  <a:pt x="7048527" y="9934141"/>
                </a:cubicBezTo>
                <a:cubicBezTo>
                  <a:pt x="7043239" y="9928851"/>
                  <a:pt x="7035305" y="9926206"/>
                  <a:pt x="7024726" y="9926207"/>
                </a:cubicBezTo>
                <a:cubicBezTo>
                  <a:pt x="7014148" y="9926207"/>
                  <a:pt x="7008859" y="9928851"/>
                  <a:pt x="7008859" y="9934138"/>
                </a:cubicBezTo>
                <a:cubicBezTo>
                  <a:pt x="7008861" y="9939430"/>
                  <a:pt x="7004892" y="9943395"/>
                  <a:pt x="6996957" y="9946040"/>
                </a:cubicBezTo>
                <a:cubicBezTo>
                  <a:pt x="6989025" y="9948687"/>
                  <a:pt x="6982413" y="9952652"/>
                  <a:pt x="6977124" y="9957939"/>
                </a:cubicBezTo>
                <a:cubicBezTo>
                  <a:pt x="6971836" y="9963232"/>
                  <a:pt x="6955966" y="9963231"/>
                  <a:pt x="6929522" y="9957941"/>
                </a:cubicBezTo>
                <a:cubicBezTo>
                  <a:pt x="6924232" y="9952651"/>
                  <a:pt x="6918945" y="9950008"/>
                  <a:pt x="6913655" y="9950007"/>
                </a:cubicBezTo>
                <a:cubicBezTo>
                  <a:pt x="6908365" y="9950007"/>
                  <a:pt x="6903077" y="9952652"/>
                  <a:pt x="6897788" y="9957942"/>
                </a:cubicBezTo>
                <a:cubicBezTo>
                  <a:pt x="6897788" y="9957942"/>
                  <a:pt x="6900432" y="9960585"/>
                  <a:pt x="6905721" y="9965874"/>
                </a:cubicBezTo>
                <a:lnTo>
                  <a:pt x="6913654" y="9989676"/>
                </a:lnTo>
                <a:lnTo>
                  <a:pt x="6889854" y="9981742"/>
                </a:lnTo>
                <a:cubicBezTo>
                  <a:pt x="6884564" y="9976452"/>
                  <a:pt x="6880597" y="9975134"/>
                  <a:pt x="6877951" y="9977776"/>
                </a:cubicBezTo>
                <a:cubicBezTo>
                  <a:pt x="6875309" y="9980421"/>
                  <a:pt x="6871343" y="9984386"/>
                  <a:pt x="6866051" y="9989678"/>
                </a:cubicBezTo>
                <a:cubicBezTo>
                  <a:pt x="6855475" y="10000253"/>
                  <a:pt x="6854152" y="10009509"/>
                  <a:pt x="6862084" y="10017444"/>
                </a:cubicBezTo>
                <a:cubicBezTo>
                  <a:pt x="6870019" y="10025378"/>
                  <a:pt x="6872661" y="10030667"/>
                  <a:pt x="6870020" y="10033311"/>
                </a:cubicBezTo>
                <a:cubicBezTo>
                  <a:pt x="6867376" y="10035954"/>
                  <a:pt x="6862084" y="10035957"/>
                  <a:pt x="6854152" y="10033311"/>
                </a:cubicBezTo>
                <a:cubicBezTo>
                  <a:pt x="6846218" y="10030665"/>
                  <a:pt x="6842252" y="10026701"/>
                  <a:pt x="6842250" y="10021410"/>
                </a:cubicBezTo>
                <a:cubicBezTo>
                  <a:pt x="6842250" y="10016123"/>
                  <a:pt x="6839605" y="10013477"/>
                  <a:pt x="6834318" y="10013476"/>
                </a:cubicBezTo>
                <a:cubicBezTo>
                  <a:pt x="6829028" y="10013477"/>
                  <a:pt x="6826385" y="10016121"/>
                  <a:pt x="6826385" y="10021411"/>
                </a:cubicBezTo>
                <a:cubicBezTo>
                  <a:pt x="6826384" y="10026700"/>
                  <a:pt x="6823738" y="10026698"/>
                  <a:pt x="6818451" y="10021410"/>
                </a:cubicBezTo>
                <a:lnTo>
                  <a:pt x="6802582" y="10037278"/>
                </a:lnTo>
                <a:cubicBezTo>
                  <a:pt x="6781424" y="10058434"/>
                  <a:pt x="6770847" y="10069012"/>
                  <a:pt x="6770847" y="10069012"/>
                </a:cubicBezTo>
                <a:cubicBezTo>
                  <a:pt x="6765557" y="10074303"/>
                  <a:pt x="6761593" y="10072981"/>
                  <a:pt x="6758947" y="10065046"/>
                </a:cubicBezTo>
                <a:cubicBezTo>
                  <a:pt x="6756303" y="10057114"/>
                  <a:pt x="6744399" y="10053145"/>
                  <a:pt x="6723247" y="10053147"/>
                </a:cubicBezTo>
                <a:cubicBezTo>
                  <a:pt x="6712668" y="10053147"/>
                  <a:pt x="6704734" y="10053145"/>
                  <a:pt x="6699445" y="10053147"/>
                </a:cubicBezTo>
                <a:cubicBezTo>
                  <a:pt x="6694157" y="10053145"/>
                  <a:pt x="6691510" y="10053147"/>
                  <a:pt x="6691510" y="10053147"/>
                </a:cubicBezTo>
                <a:cubicBezTo>
                  <a:pt x="6686223" y="10058435"/>
                  <a:pt x="6683579" y="10058434"/>
                  <a:pt x="6683576" y="10053147"/>
                </a:cubicBezTo>
                <a:cubicBezTo>
                  <a:pt x="6683577" y="10047858"/>
                  <a:pt x="6680933" y="10045212"/>
                  <a:pt x="6675643" y="10045211"/>
                </a:cubicBezTo>
                <a:cubicBezTo>
                  <a:pt x="6670356" y="10045212"/>
                  <a:pt x="6659775" y="10042565"/>
                  <a:pt x="6643906" y="10037277"/>
                </a:cubicBezTo>
                <a:cubicBezTo>
                  <a:pt x="6622751" y="10016120"/>
                  <a:pt x="6601597" y="10016123"/>
                  <a:pt x="6580442" y="10037280"/>
                </a:cubicBezTo>
                <a:cubicBezTo>
                  <a:pt x="6575150" y="10042568"/>
                  <a:pt x="6577794" y="10050501"/>
                  <a:pt x="6588373" y="10061078"/>
                </a:cubicBezTo>
                <a:lnTo>
                  <a:pt x="6595630" y="10064707"/>
                </a:lnTo>
                <a:lnTo>
                  <a:pt x="6595827" y="10064435"/>
                </a:lnTo>
                <a:lnTo>
                  <a:pt x="6597485" y="10065635"/>
                </a:lnTo>
                <a:lnTo>
                  <a:pt x="6604240" y="10069014"/>
                </a:lnTo>
                <a:lnTo>
                  <a:pt x="6604238" y="10070516"/>
                </a:lnTo>
                <a:lnTo>
                  <a:pt x="6604933" y="10071017"/>
                </a:lnTo>
                <a:cubicBezTo>
                  <a:pt x="6605775" y="10076247"/>
                  <a:pt x="6605647" y="10079622"/>
                  <a:pt x="6604549" y="10081140"/>
                </a:cubicBezTo>
                <a:lnTo>
                  <a:pt x="6604240" y="10081088"/>
                </a:lnTo>
                <a:lnTo>
                  <a:pt x="6604241" y="10092815"/>
                </a:lnTo>
                <a:lnTo>
                  <a:pt x="6603599" y="10095377"/>
                </a:lnTo>
                <a:lnTo>
                  <a:pt x="6632256" y="10090765"/>
                </a:lnTo>
                <a:cubicBezTo>
                  <a:pt x="6638329" y="10095154"/>
                  <a:pt x="6637651" y="10099287"/>
                  <a:pt x="6630227" y="10103165"/>
                </a:cubicBezTo>
                <a:cubicBezTo>
                  <a:pt x="6622804" y="10107041"/>
                  <a:pt x="6622129" y="10111175"/>
                  <a:pt x="6628199" y="10115563"/>
                </a:cubicBezTo>
                <a:cubicBezTo>
                  <a:pt x="6628199" y="10115563"/>
                  <a:pt x="6629717" y="10116661"/>
                  <a:pt x="6632754" y="10118857"/>
                </a:cubicBezTo>
                <a:cubicBezTo>
                  <a:pt x="6634270" y="10119952"/>
                  <a:pt x="6634753" y="10120880"/>
                  <a:pt x="6634205" y="10121638"/>
                </a:cubicBezTo>
                <a:cubicBezTo>
                  <a:pt x="6633657" y="10122399"/>
                  <a:pt x="6632077" y="10122988"/>
                  <a:pt x="6629462" y="10123408"/>
                </a:cubicBezTo>
                <a:cubicBezTo>
                  <a:pt x="6624232" y="10124251"/>
                  <a:pt x="6621615" y="10124672"/>
                  <a:pt x="6621615" y="10124672"/>
                </a:cubicBezTo>
                <a:cubicBezTo>
                  <a:pt x="6615544" y="10120284"/>
                  <a:pt x="6609472" y="10115895"/>
                  <a:pt x="6603399" y="10111505"/>
                </a:cubicBezTo>
                <a:lnTo>
                  <a:pt x="6600682" y="10111943"/>
                </a:lnTo>
                <a:lnTo>
                  <a:pt x="6604240" y="10140415"/>
                </a:lnTo>
                <a:cubicBezTo>
                  <a:pt x="6604240" y="10150997"/>
                  <a:pt x="6601595" y="10164216"/>
                  <a:pt x="6596307" y="10180085"/>
                </a:cubicBezTo>
                <a:cubicBezTo>
                  <a:pt x="6585730" y="10180085"/>
                  <a:pt x="6585727" y="10185375"/>
                  <a:pt x="6596305" y="10195953"/>
                </a:cubicBezTo>
                <a:cubicBezTo>
                  <a:pt x="6606885" y="10206530"/>
                  <a:pt x="6614818" y="10214464"/>
                  <a:pt x="6620107" y="10219753"/>
                </a:cubicBezTo>
                <a:cubicBezTo>
                  <a:pt x="6625397" y="10225043"/>
                  <a:pt x="6625398" y="10230333"/>
                  <a:pt x="6620108" y="10235620"/>
                </a:cubicBezTo>
                <a:cubicBezTo>
                  <a:pt x="6614818" y="10240911"/>
                  <a:pt x="6609528" y="10243552"/>
                  <a:pt x="6604240" y="10243554"/>
                </a:cubicBezTo>
                <a:cubicBezTo>
                  <a:pt x="6598951" y="10243554"/>
                  <a:pt x="6588373" y="10243555"/>
                  <a:pt x="6572504" y="10243554"/>
                </a:cubicBezTo>
                <a:cubicBezTo>
                  <a:pt x="6556638" y="10243554"/>
                  <a:pt x="6546061" y="10240909"/>
                  <a:pt x="6540772" y="10235620"/>
                </a:cubicBezTo>
                <a:cubicBezTo>
                  <a:pt x="6519614" y="10225043"/>
                  <a:pt x="6506391" y="10227688"/>
                  <a:pt x="6501103" y="10243555"/>
                </a:cubicBezTo>
                <a:cubicBezTo>
                  <a:pt x="6497135" y="10247522"/>
                  <a:pt x="6505069" y="10257439"/>
                  <a:pt x="6524902" y="10273306"/>
                </a:cubicBezTo>
                <a:lnTo>
                  <a:pt x="6541044" y="10285412"/>
                </a:lnTo>
                <a:lnTo>
                  <a:pt x="5" y="10285412"/>
                </a:lnTo>
                <a:lnTo>
                  <a:pt x="5" y="8521142"/>
                </a:lnTo>
                <a:lnTo>
                  <a:pt x="2" y="8521145"/>
                </a:lnTo>
                <a:lnTo>
                  <a:pt x="2" y="8384144"/>
                </a:lnTo>
                <a:lnTo>
                  <a:pt x="5" y="8384144"/>
                </a:lnTo>
                <a:lnTo>
                  <a:pt x="5" y="8261679"/>
                </a:lnTo>
                <a:lnTo>
                  <a:pt x="0" y="8261683"/>
                </a:lnTo>
                <a:lnTo>
                  <a:pt x="2" y="8200664"/>
                </a:lnTo>
                <a:lnTo>
                  <a:pt x="5" y="8200677"/>
                </a:lnTo>
                <a:lnTo>
                  <a:pt x="5" y="8088694"/>
                </a:lnTo>
                <a:lnTo>
                  <a:pt x="2" y="8088703"/>
                </a:lnTo>
                <a:lnTo>
                  <a:pt x="2" y="8019041"/>
                </a:lnTo>
                <a:lnTo>
                  <a:pt x="5" y="8019047"/>
                </a:lnTo>
                <a:lnTo>
                  <a:pt x="5" y="7908334"/>
                </a:lnTo>
                <a:lnTo>
                  <a:pt x="0" y="7908326"/>
                </a:lnTo>
                <a:lnTo>
                  <a:pt x="2" y="7787329"/>
                </a:lnTo>
                <a:lnTo>
                  <a:pt x="5" y="7787323"/>
                </a:lnTo>
                <a:lnTo>
                  <a:pt x="5" y="7285259"/>
                </a:lnTo>
                <a:lnTo>
                  <a:pt x="0" y="7285259"/>
                </a:lnTo>
                <a:lnTo>
                  <a:pt x="2" y="7277925"/>
                </a:lnTo>
                <a:lnTo>
                  <a:pt x="5" y="7277919"/>
                </a:lnTo>
                <a:lnTo>
                  <a:pt x="5" y="7271975"/>
                </a:lnTo>
                <a:lnTo>
                  <a:pt x="2" y="7271975"/>
                </a:lnTo>
                <a:lnTo>
                  <a:pt x="2" y="7255015"/>
                </a:lnTo>
                <a:lnTo>
                  <a:pt x="5" y="7255021"/>
                </a:lnTo>
                <a:lnTo>
                  <a:pt x="5" y="7174323"/>
                </a:lnTo>
                <a:lnTo>
                  <a:pt x="2" y="7174306"/>
                </a:lnTo>
                <a:lnTo>
                  <a:pt x="2" y="6803983"/>
                </a:lnTo>
                <a:lnTo>
                  <a:pt x="5" y="6803992"/>
                </a:lnTo>
                <a:lnTo>
                  <a:pt x="5" y="6740012"/>
                </a:lnTo>
                <a:lnTo>
                  <a:pt x="0" y="6740009"/>
                </a:lnTo>
                <a:lnTo>
                  <a:pt x="2" y="6726655"/>
                </a:lnTo>
                <a:lnTo>
                  <a:pt x="5" y="6726657"/>
                </a:lnTo>
                <a:lnTo>
                  <a:pt x="5" y="6706853"/>
                </a:lnTo>
                <a:lnTo>
                  <a:pt x="0" y="6706847"/>
                </a:lnTo>
                <a:lnTo>
                  <a:pt x="2" y="6706142"/>
                </a:lnTo>
                <a:lnTo>
                  <a:pt x="5" y="6706137"/>
                </a:lnTo>
                <a:lnTo>
                  <a:pt x="5" y="6593095"/>
                </a:lnTo>
                <a:lnTo>
                  <a:pt x="0" y="6593092"/>
                </a:lnTo>
                <a:lnTo>
                  <a:pt x="0" y="6520742"/>
                </a:lnTo>
                <a:lnTo>
                  <a:pt x="5" y="6520759"/>
                </a:lnTo>
                <a:lnTo>
                  <a:pt x="5" y="6519483"/>
                </a:lnTo>
                <a:lnTo>
                  <a:pt x="0" y="6519483"/>
                </a:lnTo>
                <a:lnTo>
                  <a:pt x="0" y="1796398"/>
                </a:lnTo>
                <a:lnTo>
                  <a:pt x="5" y="1796413"/>
                </a:lnTo>
                <a:lnTo>
                  <a:pt x="5" y="1784854"/>
                </a:lnTo>
                <a:lnTo>
                  <a:pt x="2" y="1784851"/>
                </a:lnTo>
                <a:lnTo>
                  <a:pt x="0" y="1778273"/>
                </a:lnTo>
                <a:lnTo>
                  <a:pt x="5" y="1778272"/>
                </a:lnTo>
                <a:lnTo>
                  <a:pt x="5" y="1778063"/>
                </a:lnTo>
                <a:lnTo>
                  <a:pt x="2" y="1778057"/>
                </a:lnTo>
                <a:lnTo>
                  <a:pt x="0" y="1696548"/>
                </a:lnTo>
                <a:lnTo>
                  <a:pt x="5" y="1696545"/>
                </a:lnTo>
                <a:lnTo>
                  <a:pt x="5" y="1612083"/>
                </a:lnTo>
                <a:lnTo>
                  <a:pt x="0" y="1612089"/>
                </a:lnTo>
                <a:lnTo>
                  <a:pt x="2" y="1527247"/>
                </a:lnTo>
                <a:lnTo>
                  <a:pt x="3" y="1527245"/>
                </a:lnTo>
                <a:lnTo>
                  <a:pt x="5" y="750708"/>
                </a:lnTo>
                <a:lnTo>
                  <a:pt x="0" y="750691"/>
                </a:lnTo>
                <a:lnTo>
                  <a:pt x="0" y="738821"/>
                </a:lnTo>
                <a:lnTo>
                  <a:pt x="5" y="738817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 baseline="0"/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8449955" y="2556868"/>
            <a:ext cx="8835929" cy="4107596"/>
          </a:xfrm>
        </p:spPr>
        <p:txBody>
          <a:bodyPr/>
          <a:lstStyle>
            <a:lvl1pPr algn="l">
              <a:lnSpc>
                <a:spcPct val="80000"/>
              </a:lnSpc>
              <a:defRPr sz="96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Slide Title</a:t>
            </a:r>
            <a:br>
              <a:rPr kumimoji="1" lang="en-US" altLang="ja-JP"/>
            </a:br>
            <a:r>
              <a:rPr kumimoji="1" lang="en-US" altLang="ja-JP"/>
              <a:t>Goes Here</a:t>
            </a:r>
            <a:endParaRPr kumimoji="1" lang="ja-JP" altLang="en-US"/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9172040" y="7070619"/>
            <a:ext cx="8113844" cy="2131437"/>
          </a:xfrm>
        </p:spPr>
        <p:txBody>
          <a:bodyPr anchor="t">
            <a:normAutofit/>
          </a:bodyPr>
          <a:lstStyle>
            <a:lvl1pPr marL="0" indent="0"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9257957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21" grpId="0"/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and 4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 userDrawn="1"/>
        </p:nvSpPr>
        <p:spPr>
          <a:xfrm>
            <a:off x="0" y="2683724"/>
            <a:ext cx="18288000" cy="616999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5" cy="1640168"/>
          </a:xfrm>
        </p:spPr>
        <p:txBody>
          <a:bodyPr/>
          <a:lstStyle>
            <a:lvl1pPr algn="ctr">
              <a:lnSpc>
                <a:spcPct val="100000"/>
              </a:lnSpc>
              <a:defRPr sz="96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Slide Title Goes Here</a:t>
            </a:r>
            <a:endParaRPr kumimoji="1" lang="ja-JP" altLang="en-US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5834742" y="1364343"/>
            <a:ext cx="6618516" cy="8921070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 i="1">
                <a:solidFill>
                  <a:schemeClr val="tx2"/>
                </a:solidFill>
              </a:defRPr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672470" y="3700640"/>
            <a:ext cx="5162272" cy="1731110"/>
          </a:xfrm>
        </p:spPr>
        <p:txBody>
          <a:bodyPr anchor="t">
            <a:normAutofit/>
          </a:bodyPr>
          <a:lstStyle>
            <a:lvl1pPr marL="0" indent="0" algn="l">
              <a:spcBef>
                <a:spcPct val="0"/>
              </a:spcBef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672470" y="3004511"/>
            <a:ext cx="5162272" cy="759629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672470" y="6789880"/>
            <a:ext cx="5162272" cy="1731110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defRPr kumimoji="1" lang="ja-JP" altLang="en-US" sz="1800">
                <a:solidFill>
                  <a:schemeClr val="bg1"/>
                </a:solidFill>
              </a:defRPr>
            </a:lvl1pPr>
          </a:lstStyle>
          <a:p>
            <a:pPr lvl="0">
              <a:spcBef>
                <a:spcPct val="0"/>
              </a:spcBef>
            </a:pPr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72470" y="6093751"/>
            <a:ext cx="5162272" cy="759629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12453258" y="3700640"/>
            <a:ext cx="5162272" cy="1731110"/>
          </a:xfrm>
        </p:spPr>
        <p:txBody>
          <a:bodyPr vert="horz" lIns="91440" tIns="45720" rIns="91440" bIns="45720" rtlCol="0" anchor="t">
            <a:normAutofit/>
          </a:bodyPr>
          <a:lstStyle>
            <a:lvl1pPr algn="r">
              <a:defRPr kumimoji="1" lang="ja-JP" altLang="en-US" sz="1800">
                <a:solidFill>
                  <a:schemeClr val="bg1"/>
                </a:solidFill>
              </a:defRPr>
            </a:lvl1pPr>
          </a:lstStyle>
          <a:p>
            <a:pPr lvl="0">
              <a:spcBef>
                <a:spcPct val="0"/>
              </a:spcBef>
            </a:pPr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2453258" y="3004511"/>
            <a:ext cx="5162272" cy="759629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12453258" y="6789880"/>
            <a:ext cx="5162272" cy="1731110"/>
          </a:xfrm>
        </p:spPr>
        <p:txBody>
          <a:bodyPr vert="horz" lIns="91440" tIns="45720" rIns="91440" bIns="45720" rtlCol="0" anchor="t">
            <a:normAutofit/>
          </a:bodyPr>
          <a:lstStyle>
            <a:lvl1pPr algn="r">
              <a:defRPr kumimoji="1" lang="ja-JP" altLang="en-US" sz="1800">
                <a:solidFill>
                  <a:schemeClr val="bg1"/>
                </a:solidFill>
              </a:defRPr>
            </a:lvl1pPr>
          </a:lstStyle>
          <a:p>
            <a:pPr lvl="0">
              <a:spcBef>
                <a:spcPct val="0"/>
              </a:spcBef>
            </a:pPr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2453258" y="6093751"/>
            <a:ext cx="5162272" cy="759629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9773764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1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4250"/>
                            </p:stCondLst>
                            <p:childTnLst>
                              <p:par>
                                <p:cTn id="3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625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1" grpId="0"/>
      <p:bldP spid="5" grpId="0"/>
      <p:bldP spid="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 and captio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9287638" y="1884219"/>
            <a:ext cx="7890296" cy="1433977"/>
          </a:xfrm>
        </p:spPr>
        <p:txBody>
          <a:bodyPr anchor="t">
            <a:normAutofit/>
          </a:bodyPr>
          <a:lstStyle>
            <a:lvl1pPr marL="0" indent="0" algn="l">
              <a:spcBef>
                <a:spcPct val="0"/>
              </a:spcBef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9287638" y="559194"/>
            <a:ext cx="7890296" cy="1422006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96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CAPTION goes here</a:t>
            </a:r>
            <a:endParaRPr kumimoji="1" lang="ja-JP" altLang="en-US"/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1106922" y="6623968"/>
            <a:ext cx="7890296" cy="1433977"/>
          </a:xfrm>
        </p:spPr>
        <p:txBody>
          <a:bodyPr anchor="b">
            <a:normAutofit/>
          </a:bodyPr>
          <a:lstStyle>
            <a:lvl1pPr marL="0" indent="0" algn="r">
              <a:spcBef>
                <a:spcPct val="0"/>
              </a:spcBef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106922" y="8035636"/>
            <a:ext cx="7890296" cy="1517076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96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CAPTION goes here</a:t>
            </a:r>
            <a:endParaRPr kumimoji="1" lang="ja-JP" alt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2"/>
          </p:nvPr>
        </p:nvSpPr>
        <p:spPr>
          <a:xfrm>
            <a:off x="0" y="246015"/>
            <a:ext cx="9144000" cy="5510676"/>
          </a:xfrm>
          <a:custGeom>
            <a:avLst/>
            <a:gdLst>
              <a:gd name="connsiteX0" fmla="*/ 1436776 w 9144000"/>
              <a:gd name="connsiteY0" fmla="*/ 5482962 h 5510676"/>
              <a:gd name="connsiteX1" fmla="*/ 1459446 w 9144000"/>
              <a:gd name="connsiteY1" fmla="*/ 5485487 h 5510676"/>
              <a:gd name="connsiteX2" fmla="*/ 1487848 w 9144000"/>
              <a:gd name="connsiteY2" fmla="*/ 5486276 h 5510676"/>
              <a:gd name="connsiteX3" fmla="*/ 1508517 w 9144000"/>
              <a:gd name="connsiteY3" fmla="*/ 5492536 h 5510676"/>
              <a:gd name="connsiteX4" fmla="*/ 1546387 w 9144000"/>
              <a:gd name="connsiteY4" fmla="*/ 5493588 h 5510676"/>
              <a:gd name="connsiteX5" fmla="*/ 1566190 w 9144000"/>
              <a:gd name="connsiteY5" fmla="*/ 5496982 h 5510676"/>
              <a:gd name="connsiteX6" fmla="*/ 1578523 w 9144000"/>
              <a:gd name="connsiteY6" fmla="*/ 5496377 h 5510676"/>
              <a:gd name="connsiteX7" fmla="*/ 1611528 w 9144000"/>
              <a:gd name="connsiteY7" fmla="*/ 5502032 h 5510676"/>
              <a:gd name="connsiteX8" fmla="*/ 1631329 w 9144000"/>
              <a:gd name="connsiteY8" fmla="*/ 5505426 h 5510676"/>
              <a:gd name="connsiteX9" fmla="*/ 1614130 w 9144000"/>
              <a:gd name="connsiteY9" fmla="*/ 5510633 h 5510676"/>
              <a:gd name="connsiteX10" fmla="*/ 1549858 w 9144000"/>
              <a:gd name="connsiteY10" fmla="*/ 5505055 h 5510676"/>
              <a:gd name="connsiteX11" fmla="*/ 1536656 w 9144000"/>
              <a:gd name="connsiteY11" fmla="*/ 5502794 h 5510676"/>
              <a:gd name="connsiteX12" fmla="*/ 1491319 w 9144000"/>
              <a:gd name="connsiteY12" fmla="*/ 5497743 h 5510676"/>
              <a:gd name="connsiteX13" fmla="*/ 1459183 w 9144000"/>
              <a:gd name="connsiteY13" fmla="*/ 5494955 h 5510676"/>
              <a:gd name="connsiteX14" fmla="*/ 1449714 w 9144000"/>
              <a:gd name="connsiteY14" fmla="*/ 5494692 h 5510676"/>
              <a:gd name="connsiteX15" fmla="*/ 1440247 w 9144000"/>
              <a:gd name="connsiteY15" fmla="*/ 5494428 h 5510676"/>
              <a:gd name="connsiteX16" fmla="*/ 2911263 w 9144000"/>
              <a:gd name="connsiteY16" fmla="*/ 5474684 h 5510676"/>
              <a:gd name="connsiteX17" fmla="*/ 2924465 w 9144000"/>
              <a:gd name="connsiteY17" fmla="*/ 5476945 h 5510676"/>
              <a:gd name="connsiteX18" fmla="*/ 2905530 w 9144000"/>
              <a:gd name="connsiteY18" fmla="*/ 5476418 h 5510676"/>
              <a:gd name="connsiteX19" fmla="*/ 2084212 w 9144000"/>
              <a:gd name="connsiteY19" fmla="*/ 5471589 h 5510676"/>
              <a:gd name="connsiteX20" fmla="*/ 2098281 w 9144000"/>
              <a:gd name="connsiteY20" fmla="*/ 5476717 h 5510676"/>
              <a:gd name="connsiteX21" fmla="*/ 2082213 w 9144000"/>
              <a:gd name="connsiteY21" fmla="*/ 5475324 h 5510676"/>
              <a:gd name="connsiteX22" fmla="*/ 2075612 w 9144000"/>
              <a:gd name="connsiteY22" fmla="*/ 5474193 h 5510676"/>
              <a:gd name="connsiteX23" fmla="*/ 2071879 w 9144000"/>
              <a:gd name="connsiteY23" fmla="*/ 5472193 h 5510676"/>
              <a:gd name="connsiteX24" fmla="*/ 2084212 w 9144000"/>
              <a:gd name="connsiteY24" fmla="*/ 5471589 h 5510676"/>
              <a:gd name="connsiteX25" fmla="*/ 1320565 w 9144000"/>
              <a:gd name="connsiteY25" fmla="*/ 5471205 h 5510676"/>
              <a:gd name="connsiteX26" fmla="*/ 1346101 w 9144000"/>
              <a:gd name="connsiteY26" fmla="*/ 5472862 h 5510676"/>
              <a:gd name="connsiteX27" fmla="*/ 1397172 w 9144000"/>
              <a:gd name="connsiteY27" fmla="*/ 5476176 h 5510676"/>
              <a:gd name="connsiteX28" fmla="*/ 1400906 w 9144000"/>
              <a:gd name="connsiteY28" fmla="*/ 5478175 h 5510676"/>
              <a:gd name="connsiteX29" fmla="*/ 1412110 w 9144000"/>
              <a:gd name="connsiteY29" fmla="*/ 5484171 h 5510676"/>
              <a:gd name="connsiteX30" fmla="*/ 1431044 w 9144000"/>
              <a:gd name="connsiteY30" fmla="*/ 5484698 h 5510676"/>
              <a:gd name="connsiteX31" fmla="*/ 1406375 w 9144000"/>
              <a:gd name="connsiteY31" fmla="*/ 5485907 h 5510676"/>
              <a:gd name="connsiteX32" fmla="*/ 1371375 w 9144000"/>
              <a:gd name="connsiteY32" fmla="*/ 5483985 h 5510676"/>
              <a:gd name="connsiteX33" fmla="*/ 1339237 w 9144000"/>
              <a:gd name="connsiteY33" fmla="*/ 5481197 h 5510676"/>
              <a:gd name="connsiteX34" fmla="*/ 1323168 w 9144000"/>
              <a:gd name="connsiteY34" fmla="*/ 5479804 h 5510676"/>
              <a:gd name="connsiteX35" fmla="*/ 1304234 w 9144000"/>
              <a:gd name="connsiteY35" fmla="*/ 5479278 h 5510676"/>
              <a:gd name="connsiteX36" fmla="*/ 1297634 w 9144000"/>
              <a:gd name="connsiteY36" fmla="*/ 5478146 h 5510676"/>
              <a:gd name="connsiteX37" fmla="*/ 1285298 w 9144000"/>
              <a:gd name="connsiteY37" fmla="*/ 5478750 h 5510676"/>
              <a:gd name="connsiteX38" fmla="*/ 1272097 w 9144000"/>
              <a:gd name="connsiteY38" fmla="*/ 5476489 h 5510676"/>
              <a:gd name="connsiteX39" fmla="*/ 1302500 w 9144000"/>
              <a:gd name="connsiteY39" fmla="*/ 5473543 h 5510676"/>
              <a:gd name="connsiteX40" fmla="*/ 1320565 w 9144000"/>
              <a:gd name="connsiteY40" fmla="*/ 5471205 h 5510676"/>
              <a:gd name="connsiteX41" fmla="*/ 2271824 w 9144000"/>
              <a:gd name="connsiteY41" fmla="*/ 5471119 h 5510676"/>
              <a:gd name="connsiteX42" fmla="*/ 2291626 w 9144000"/>
              <a:gd name="connsiteY42" fmla="*/ 5474513 h 5510676"/>
              <a:gd name="connsiteX43" fmla="*/ 2255492 w 9144000"/>
              <a:gd name="connsiteY43" fmla="*/ 5479193 h 5510676"/>
              <a:gd name="connsiteX44" fmla="*/ 2240556 w 9144000"/>
              <a:gd name="connsiteY44" fmla="*/ 5471198 h 5510676"/>
              <a:gd name="connsiteX45" fmla="*/ 2271824 w 9144000"/>
              <a:gd name="connsiteY45" fmla="*/ 5471119 h 5510676"/>
              <a:gd name="connsiteX46" fmla="*/ 2864188 w 9144000"/>
              <a:gd name="connsiteY46" fmla="*/ 5463901 h 5510676"/>
              <a:gd name="connsiteX47" fmla="*/ 2873393 w 9144000"/>
              <a:gd name="connsiteY47" fmla="*/ 5473631 h 5510676"/>
              <a:gd name="connsiteX48" fmla="*/ 2861928 w 9144000"/>
              <a:gd name="connsiteY48" fmla="*/ 5477102 h 5510676"/>
              <a:gd name="connsiteX49" fmla="*/ 2854460 w 9144000"/>
              <a:gd name="connsiteY49" fmla="*/ 5473105 h 5510676"/>
              <a:gd name="connsiteX50" fmla="*/ 3339819 w 9144000"/>
              <a:gd name="connsiteY50" fmla="*/ 5463859 h 5510676"/>
              <a:gd name="connsiteX51" fmla="*/ 3353020 w 9144000"/>
              <a:gd name="connsiteY51" fmla="*/ 5466120 h 5510676"/>
              <a:gd name="connsiteX52" fmla="*/ 3343553 w 9144000"/>
              <a:gd name="connsiteY52" fmla="*/ 5465857 h 5510676"/>
              <a:gd name="connsiteX53" fmla="*/ 3339819 w 9144000"/>
              <a:gd name="connsiteY53" fmla="*/ 5463859 h 5510676"/>
              <a:gd name="connsiteX54" fmla="*/ 3294479 w 9144000"/>
              <a:gd name="connsiteY54" fmla="*/ 5458808 h 5510676"/>
              <a:gd name="connsiteX55" fmla="*/ 3339819 w 9144000"/>
              <a:gd name="connsiteY55" fmla="*/ 5463859 h 5510676"/>
              <a:gd name="connsiteX56" fmla="*/ 3325053 w 9144000"/>
              <a:gd name="connsiteY56" fmla="*/ 5466765 h 5510676"/>
              <a:gd name="connsiteX57" fmla="*/ 3288747 w 9144000"/>
              <a:gd name="connsiteY57" fmla="*/ 5460543 h 5510676"/>
              <a:gd name="connsiteX58" fmla="*/ 3794777 w 9144000"/>
              <a:gd name="connsiteY58" fmla="*/ 5457557 h 5510676"/>
              <a:gd name="connsiteX59" fmla="*/ 3845847 w 9144000"/>
              <a:gd name="connsiteY59" fmla="*/ 5460871 h 5510676"/>
              <a:gd name="connsiteX60" fmla="*/ 3809715 w 9144000"/>
              <a:gd name="connsiteY60" fmla="*/ 5465551 h 5510676"/>
              <a:gd name="connsiteX61" fmla="*/ 3794777 w 9144000"/>
              <a:gd name="connsiteY61" fmla="*/ 5457557 h 5510676"/>
              <a:gd name="connsiteX62" fmla="*/ 454436 w 9144000"/>
              <a:gd name="connsiteY62" fmla="*/ 5442389 h 5510676"/>
              <a:gd name="connsiteX63" fmla="*/ 467636 w 9144000"/>
              <a:gd name="connsiteY63" fmla="*/ 5444651 h 5510676"/>
              <a:gd name="connsiteX64" fmla="*/ 475104 w 9144000"/>
              <a:gd name="connsiteY64" fmla="*/ 5448648 h 5510676"/>
              <a:gd name="connsiteX65" fmla="*/ 463639 w 9144000"/>
              <a:gd name="connsiteY65" fmla="*/ 5452119 h 5510676"/>
              <a:gd name="connsiteX66" fmla="*/ 456170 w 9144000"/>
              <a:gd name="connsiteY66" fmla="*/ 5448121 h 5510676"/>
              <a:gd name="connsiteX67" fmla="*/ 454436 w 9144000"/>
              <a:gd name="connsiteY67" fmla="*/ 5442389 h 5510676"/>
              <a:gd name="connsiteX68" fmla="*/ 2569230 w 9144000"/>
              <a:gd name="connsiteY68" fmla="*/ 5440541 h 5510676"/>
              <a:gd name="connsiteX69" fmla="*/ 2570966 w 9144000"/>
              <a:gd name="connsiteY69" fmla="*/ 5446274 h 5510676"/>
              <a:gd name="connsiteX70" fmla="*/ 2565233 w 9144000"/>
              <a:gd name="connsiteY70" fmla="*/ 5448009 h 5510676"/>
              <a:gd name="connsiteX71" fmla="*/ 2563497 w 9144000"/>
              <a:gd name="connsiteY71" fmla="*/ 5442277 h 5510676"/>
              <a:gd name="connsiteX72" fmla="*/ 2569230 w 9144000"/>
              <a:gd name="connsiteY72" fmla="*/ 5440541 h 5510676"/>
              <a:gd name="connsiteX73" fmla="*/ 403363 w 9144000"/>
              <a:gd name="connsiteY73" fmla="*/ 5439074 h 5510676"/>
              <a:gd name="connsiteX74" fmla="*/ 422036 w 9144000"/>
              <a:gd name="connsiteY74" fmla="*/ 5449068 h 5510676"/>
              <a:gd name="connsiteX75" fmla="*/ 415434 w 9144000"/>
              <a:gd name="connsiteY75" fmla="*/ 5447937 h 5510676"/>
              <a:gd name="connsiteX76" fmla="*/ 399365 w 9144000"/>
              <a:gd name="connsiteY76" fmla="*/ 5446543 h 5510676"/>
              <a:gd name="connsiteX77" fmla="*/ 386164 w 9144000"/>
              <a:gd name="connsiteY77" fmla="*/ 5444281 h 5510676"/>
              <a:gd name="connsiteX78" fmla="*/ 1981861 w 9144000"/>
              <a:gd name="connsiteY78" fmla="*/ 5438425 h 5510676"/>
              <a:gd name="connsiteX79" fmla="*/ 1986593 w 9144000"/>
              <a:gd name="connsiteY79" fmla="*/ 5438556 h 5510676"/>
              <a:gd name="connsiteX80" fmla="*/ 1993194 w 9144000"/>
              <a:gd name="connsiteY80" fmla="*/ 5439687 h 5510676"/>
              <a:gd name="connsiteX81" fmla="*/ 1981728 w 9144000"/>
              <a:gd name="connsiteY81" fmla="*/ 5443159 h 5510676"/>
              <a:gd name="connsiteX82" fmla="*/ 1980860 w 9144000"/>
              <a:gd name="connsiteY82" fmla="*/ 5440292 h 5510676"/>
              <a:gd name="connsiteX83" fmla="*/ 1981861 w 9144000"/>
              <a:gd name="connsiteY83" fmla="*/ 5438425 h 5510676"/>
              <a:gd name="connsiteX84" fmla="*/ 1258214 w 9144000"/>
              <a:gd name="connsiteY84" fmla="*/ 5430625 h 5510676"/>
              <a:gd name="connsiteX85" fmla="*/ 1259949 w 9144000"/>
              <a:gd name="connsiteY85" fmla="*/ 5436357 h 5510676"/>
              <a:gd name="connsiteX86" fmla="*/ 1280619 w 9144000"/>
              <a:gd name="connsiteY86" fmla="*/ 5442617 h 5510676"/>
              <a:gd name="connsiteX87" fmla="*/ 1307022 w 9144000"/>
              <a:gd name="connsiteY87" fmla="*/ 5447141 h 5510676"/>
              <a:gd name="connsiteX88" fmla="*/ 1330558 w 9144000"/>
              <a:gd name="connsiteY88" fmla="*/ 5452532 h 5510676"/>
              <a:gd name="connsiteX89" fmla="*/ 1338028 w 9144000"/>
              <a:gd name="connsiteY89" fmla="*/ 5456531 h 5510676"/>
              <a:gd name="connsiteX90" fmla="*/ 1350360 w 9144000"/>
              <a:gd name="connsiteY90" fmla="*/ 5455925 h 5510676"/>
              <a:gd name="connsiteX91" fmla="*/ 1359829 w 9144000"/>
              <a:gd name="connsiteY91" fmla="*/ 5456189 h 5510676"/>
              <a:gd name="connsiteX92" fmla="*/ 1361564 w 9144000"/>
              <a:gd name="connsiteY92" fmla="*/ 5461922 h 5510676"/>
              <a:gd name="connsiteX93" fmla="*/ 1348363 w 9144000"/>
              <a:gd name="connsiteY93" fmla="*/ 5459660 h 5510676"/>
              <a:gd name="connsiteX94" fmla="*/ 1330296 w 9144000"/>
              <a:gd name="connsiteY94" fmla="*/ 5462000 h 5510676"/>
              <a:gd name="connsiteX95" fmla="*/ 1317094 w 9144000"/>
              <a:gd name="connsiteY95" fmla="*/ 5459738 h 5510676"/>
              <a:gd name="connsiteX96" fmla="*/ 1310495 w 9144000"/>
              <a:gd name="connsiteY96" fmla="*/ 5458607 h 5510676"/>
              <a:gd name="connsiteX97" fmla="*/ 1301026 w 9144000"/>
              <a:gd name="connsiteY97" fmla="*/ 5458345 h 5510676"/>
              <a:gd name="connsiteX98" fmla="*/ 1297292 w 9144000"/>
              <a:gd name="connsiteY98" fmla="*/ 5456346 h 5510676"/>
              <a:gd name="connsiteX99" fmla="*/ 1276622 w 9144000"/>
              <a:gd name="connsiteY99" fmla="*/ 5450086 h 5510676"/>
              <a:gd name="connsiteX100" fmla="*/ 1269153 w 9144000"/>
              <a:gd name="connsiteY100" fmla="*/ 5446089 h 5510676"/>
              <a:gd name="connsiteX101" fmla="*/ 1256819 w 9144000"/>
              <a:gd name="connsiteY101" fmla="*/ 5446693 h 5510676"/>
              <a:gd name="connsiteX102" fmla="*/ 1249087 w 9144000"/>
              <a:gd name="connsiteY102" fmla="*/ 5452163 h 5510676"/>
              <a:gd name="connsiteX103" fmla="*/ 1240488 w 9144000"/>
              <a:gd name="connsiteY103" fmla="*/ 5454766 h 5510676"/>
              <a:gd name="connsiteX104" fmla="*/ 1208351 w 9144000"/>
              <a:gd name="connsiteY104" fmla="*/ 5451978 h 5510676"/>
              <a:gd name="connsiteX105" fmla="*/ 1187682 w 9144000"/>
              <a:gd name="connsiteY105" fmla="*/ 5445719 h 5510676"/>
              <a:gd name="connsiteX106" fmla="*/ 1174480 w 9144000"/>
              <a:gd name="connsiteY106" fmla="*/ 5443457 h 5510676"/>
              <a:gd name="connsiteX107" fmla="*/ 1163013 w 9144000"/>
              <a:gd name="connsiteY107" fmla="*/ 5446928 h 5510676"/>
              <a:gd name="connsiteX108" fmla="*/ 1164749 w 9144000"/>
              <a:gd name="connsiteY108" fmla="*/ 5452661 h 5510676"/>
              <a:gd name="connsiteX109" fmla="*/ 1144945 w 9144000"/>
              <a:gd name="connsiteY109" fmla="*/ 5449268 h 5510676"/>
              <a:gd name="connsiteX110" fmla="*/ 1137478 w 9144000"/>
              <a:gd name="connsiteY110" fmla="*/ 5445271 h 5510676"/>
              <a:gd name="connsiteX111" fmla="*/ 1124275 w 9144000"/>
              <a:gd name="connsiteY111" fmla="*/ 5443009 h 5510676"/>
              <a:gd name="connsiteX112" fmla="*/ 1089010 w 9144000"/>
              <a:gd name="connsiteY112" fmla="*/ 5450556 h 5510676"/>
              <a:gd name="connsiteX113" fmla="*/ 1088143 w 9144000"/>
              <a:gd name="connsiteY113" fmla="*/ 5447688 h 5510676"/>
              <a:gd name="connsiteX114" fmla="*/ 1093007 w 9144000"/>
              <a:gd name="connsiteY114" fmla="*/ 5443086 h 5510676"/>
              <a:gd name="connsiteX115" fmla="*/ 1085538 w 9144000"/>
              <a:gd name="connsiteY115" fmla="*/ 5439089 h 5510676"/>
              <a:gd name="connsiteX116" fmla="*/ 1102738 w 9144000"/>
              <a:gd name="connsiteY116" fmla="*/ 5433882 h 5510676"/>
              <a:gd name="connsiteX117" fmla="*/ 1115940 w 9144000"/>
              <a:gd name="connsiteY117" fmla="*/ 5436145 h 5510676"/>
              <a:gd name="connsiteX118" fmla="*/ 1125407 w 9144000"/>
              <a:gd name="connsiteY118" fmla="*/ 5436408 h 5510676"/>
              <a:gd name="connsiteX119" fmla="*/ 1132008 w 9144000"/>
              <a:gd name="connsiteY119" fmla="*/ 5437539 h 5510676"/>
              <a:gd name="connsiteX120" fmla="*/ 1137741 w 9144000"/>
              <a:gd name="connsiteY120" fmla="*/ 5435804 h 5510676"/>
              <a:gd name="connsiteX121" fmla="*/ 1148076 w 9144000"/>
              <a:gd name="connsiteY121" fmla="*/ 5438932 h 5510676"/>
              <a:gd name="connsiteX122" fmla="*/ 1179344 w 9144000"/>
              <a:gd name="connsiteY122" fmla="*/ 5438855 h 5510676"/>
              <a:gd name="connsiteX123" fmla="*/ 1203145 w 9144000"/>
              <a:gd name="connsiteY123" fmla="*/ 5434779 h 5510676"/>
              <a:gd name="connsiteX124" fmla="*/ 1233546 w 9144000"/>
              <a:gd name="connsiteY124" fmla="*/ 5431834 h 5510676"/>
              <a:gd name="connsiteX125" fmla="*/ 2065463 w 9144000"/>
              <a:gd name="connsiteY125" fmla="*/ 5430327 h 5510676"/>
              <a:gd name="connsiteX126" fmla="*/ 2072931 w 9144000"/>
              <a:gd name="connsiteY126" fmla="*/ 5434325 h 5510676"/>
              <a:gd name="connsiteX127" fmla="*/ 2067198 w 9144000"/>
              <a:gd name="connsiteY127" fmla="*/ 5436060 h 5510676"/>
              <a:gd name="connsiteX128" fmla="*/ 2059729 w 9144000"/>
              <a:gd name="connsiteY128" fmla="*/ 5432062 h 5510676"/>
              <a:gd name="connsiteX129" fmla="*/ 2065463 w 9144000"/>
              <a:gd name="connsiteY129" fmla="*/ 5430327 h 5510676"/>
              <a:gd name="connsiteX130" fmla="*/ 288019 w 9144000"/>
              <a:gd name="connsiteY130" fmla="*/ 5430182 h 5510676"/>
              <a:gd name="connsiteX131" fmla="*/ 306955 w 9144000"/>
              <a:gd name="connsiteY131" fmla="*/ 5430710 h 5510676"/>
              <a:gd name="connsiteX132" fmla="*/ 333358 w 9144000"/>
              <a:gd name="connsiteY132" fmla="*/ 5435233 h 5510676"/>
              <a:gd name="connsiteX133" fmla="*/ 339958 w 9144000"/>
              <a:gd name="connsiteY133" fmla="*/ 5436364 h 5510676"/>
              <a:gd name="connsiteX134" fmla="*/ 343693 w 9144000"/>
              <a:gd name="connsiteY134" fmla="*/ 5438364 h 5510676"/>
              <a:gd name="connsiteX135" fmla="*/ 354028 w 9144000"/>
              <a:gd name="connsiteY135" fmla="*/ 5441492 h 5510676"/>
              <a:gd name="connsiteX136" fmla="*/ 367230 w 9144000"/>
              <a:gd name="connsiteY136" fmla="*/ 5443754 h 5510676"/>
              <a:gd name="connsiteX137" fmla="*/ 361497 w 9144000"/>
              <a:gd name="connsiteY137" fmla="*/ 5445490 h 5510676"/>
              <a:gd name="connsiteX138" fmla="*/ 342563 w 9144000"/>
              <a:gd name="connsiteY138" fmla="*/ 5444963 h 5510676"/>
              <a:gd name="connsiteX139" fmla="*/ 310427 w 9144000"/>
              <a:gd name="connsiteY139" fmla="*/ 5442175 h 5510676"/>
              <a:gd name="connsiteX140" fmla="*/ 297224 w 9144000"/>
              <a:gd name="connsiteY140" fmla="*/ 5439913 h 5510676"/>
              <a:gd name="connsiteX141" fmla="*/ 289755 w 9144000"/>
              <a:gd name="connsiteY141" fmla="*/ 5435916 h 5510676"/>
              <a:gd name="connsiteX142" fmla="*/ 1551962 w 9144000"/>
              <a:gd name="connsiteY142" fmla="*/ 5429316 h 5510676"/>
              <a:gd name="connsiteX143" fmla="*/ 1558564 w 9144000"/>
              <a:gd name="connsiteY143" fmla="*/ 5430447 h 5510676"/>
              <a:gd name="connsiteX144" fmla="*/ 1553700 w 9144000"/>
              <a:gd name="connsiteY144" fmla="*/ 5435049 h 5510676"/>
              <a:gd name="connsiteX145" fmla="*/ 812985 w 9144000"/>
              <a:gd name="connsiteY145" fmla="*/ 5427723 h 5510676"/>
              <a:gd name="connsiteX146" fmla="*/ 810722 w 9144000"/>
              <a:gd name="connsiteY146" fmla="*/ 5440923 h 5510676"/>
              <a:gd name="connsiteX147" fmla="*/ 803254 w 9144000"/>
              <a:gd name="connsiteY147" fmla="*/ 5436926 h 5510676"/>
              <a:gd name="connsiteX148" fmla="*/ 765385 w 9144000"/>
              <a:gd name="connsiteY148" fmla="*/ 5435874 h 5510676"/>
              <a:gd name="connsiteX149" fmla="*/ 769533 w 9144000"/>
              <a:gd name="connsiteY149" fmla="*/ 5431490 h 5510676"/>
              <a:gd name="connsiteX150" fmla="*/ 773983 w 9144000"/>
              <a:gd name="connsiteY150" fmla="*/ 5433270 h 5510676"/>
              <a:gd name="connsiteX151" fmla="*/ 780586 w 9144000"/>
              <a:gd name="connsiteY151" fmla="*/ 5434401 h 5510676"/>
              <a:gd name="connsiteX152" fmla="*/ 786319 w 9144000"/>
              <a:gd name="connsiteY152" fmla="*/ 5432667 h 5510676"/>
              <a:gd name="connsiteX153" fmla="*/ 795786 w 9144000"/>
              <a:gd name="connsiteY153" fmla="*/ 5432930 h 5510676"/>
              <a:gd name="connsiteX154" fmla="*/ 812985 w 9144000"/>
              <a:gd name="connsiteY154" fmla="*/ 5427723 h 5510676"/>
              <a:gd name="connsiteX155" fmla="*/ 2302409 w 9144000"/>
              <a:gd name="connsiteY155" fmla="*/ 5427439 h 5510676"/>
              <a:gd name="connsiteX156" fmla="*/ 2340278 w 9144000"/>
              <a:gd name="connsiteY156" fmla="*/ 5428492 h 5510676"/>
              <a:gd name="connsiteX157" fmla="*/ 2359214 w 9144000"/>
              <a:gd name="connsiteY157" fmla="*/ 5429018 h 5510676"/>
              <a:gd name="connsiteX158" fmla="*/ 2378147 w 9144000"/>
              <a:gd name="connsiteY158" fmla="*/ 5429544 h 5510676"/>
              <a:gd name="connsiteX159" fmla="*/ 2374150 w 9144000"/>
              <a:gd name="connsiteY159" fmla="*/ 5437013 h 5510676"/>
              <a:gd name="connsiteX160" fmla="*/ 2364419 w 9144000"/>
              <a:gd name="connsiteY160" fmla="*/ 5446217 h 5510676"/>
              <a:gd name="connsiteX161" fmla="*/ 2338016 w 9144000"/>
              <a:gd name="connsiteY161" fmla="*/ 5441693 h 5510676"/>
              <a:gd name="connsiteX162" fmla="*/ 2317346 w 9144000"/>
              <a:gd name="connsiteY162" fmla="*/ 5435435 h 5510676"/>
              <a:gd name="connsiteX163" fmla="*/ 2309878 w 9144000"/>
              <a:gd name="connsiteY163" fmla="*/ 5431437 h 5510676"/>
              <a:gd name="connsiteX164" fmla="*/ 136542 w 9144000"/>
              <a:gd name="connsiteY164" fmla="*/ 5425972 h 5510676"/>
              <a:gd name="connsiteX165" fmla="*/ 146877 w 9144000"/>
              <a:gd name="connsiteY165" fmla="*/ 5429102 h 5510676"/>
              <a:gd name="connsiteX166" fmla="*/ 164681 w 9144000"/>
              <a:gd name="connsiteY166" fmla="*/ 5436228 h 5510676"/>
              <a:gd name="connsiteX167" fmla="*/ 177883 w 9144000"/>
              <a:gd name="connsiteY167" fmla="*/ 5438492 h 5510676"/>
              <a:gd name="connsiteX168" fmla="*/ 166417 w 9144000"/>
              <a:gd name="connsiteY168" fmla="*/ 5441962 h 5510676"/>
              <a:gd name="connsiteX169" fmla="*/ 1607031 w 9144000"/>
              <a:gd name="connsiteY169" fmla="*/ 5425162 h 5510676"/>
              <a:gd name="connsiteX170" fmla="*/ 1617368 w 9144000"/>
              <a:gd name="connsiteY170" fmla="*/ 5428291 h 5510676"/>
              <a:gd name="connsiteX171" fmla="*/ 1619103 w 9144000"/>
              <a:gd name="connsiteY171" fmla="*/ 5434025 h 5510676"/>
              <a:gd name="connsiteX172" fmla="*/ 1610502 w 9144000"/>
              <a:gd name="connsiteY172" fmla="*/ 5436629 h 5510676"/>
              <a:gd name="connsiteX173" fmla="*/ 1603034 w 9144000"/>
              <a:gd name="connsiteY173" fmla="*/ 5432631 h 5510676"/>
              <a:gd name="connsiteX174" fmla="*/ 1607031 w 9144000"/>
              <a:gd name="connsiteY174" fmla="*/ 5425162 h 5510676"/>
              <a:gd name="connsiteX175" fmla="*/ 924857 w 9144000"/>
              <a:gd name="connsiteY175" fmla="*/ 5425148 h 5510676"/>
              <a:gd name="connsiteX176" fmla="*/ 956994 w 9144000"/>
              <a:gd name="connsiteY176" fmla="*/ 5427935 h 5510676"/>
              <a:gd name="connsiteX177" fmla="*/ 955862 w 9144000"/>
              <a:gd name="connsiteY177" fmla="*/ 5434537 h 5510676"/>
              <a:gd name="connsiteX178" fmla="*/ 966198 w 9144000"/>
              <a:gd name="connsiteY178" fmla="*/ 5437666 h 5510676"/>
              <a:gd name="connsiteX179" fmla="*/ 969933 w 9144000"/>
              <a:gd name="connsiteY179" fmla="*/ 5439664 h 5510676"/>
              <a:gd name="connsiteX180" fmla="*/ 985132 w 9144000"/>
              <a:gd name="connsiteY180" fmla="*/ 5438193 h 5510676"/>
              <a:gd name="connsiteX181" fmla="*/ 1028735 w 9144000"/>
              <a:gd name="connsiteY181" fmla="*/ 5437509 h 5510676"/>
              <a:gd name="connsiteX182" fmla="*/ 1043672 w 9144000"/>
              <a:gd name="connsiteY182" fmla="*/ 5445505 h 5510676"/>
              <a:gd name="connsiteX183" fmla="*/ 1037939 w 9144000"/>
              <a:gd name="connsiteY183" fmla="*/ 5447240 h 5510676"/>
              <a:gd name="connsiteX184" fmla="*/ 1029340 w 9144000"/>
              <a:gd name="connsiteY184" fmla="*/ 5449844 h 5510676"/>
              <a:gd name="connsiteX185" fmla="*/ 1016140 w 9144000"/>
              <a:gd name="connsiteY185" fmla="*/ 5447581 h 5510676"/>
              <a:gd name="connsiteX186" fmla="*/ 1011536 w 9144000"/>
              <a:gd name="connsiteY186" fmla="*/ 5442716 h 5510676"/>
              <a:gd name="connsiteX187" fmla="*/ 1002935 w 9144000"/>
              <a:gd name="connsiteY187" fmla="*/ 5445319 h 5510676"/>
              <a:gd name="connsiteX188" fmla="*/ 994337 w 9144000"/>
              <a:gd name="connsiteY188" fmla="*/ 5447922 h 5510676"/>
              <a:gd name="connsiteX189" fmla="*/ 981135 w 9144000"/>
              <a:gd name="connsiteY189" fmla="*/ 5445662 h 5510676"/>
              <a:gd name="connsiteX190" fmla="*/ 975401 w 9144000"/>
              <a:gd name="connsiteY190" fmla="*/ 5447397 h 5510676"/>
              <a:gd name="connsiteX191" fmla="*/ 962202 w 9144000"/>
              <a:gd name="connsiteY191" fmla="*/ 5445134 h 5510676"/>
              <a:gd name="connsiteX192" fmla="*/ 943265 w 9144000"/>
              <a:gd name="connsiteY192" fmla="*/ 5444608 h 5510676"/>
              <a:gd name="connsiteX193" fmla="*/ 930063 w 9144000"/>
              <a:gd name="connsiteY193" fmla="*/ 5442347 h 5510676"/>
              <a:gd name="connsiteX194" fmla="*/ 923462 w 9144000"/>
              <a:gd name="connsiteY194" fmla="*/ 5441216 h 5510676"/>
              <a:gd name="connsiteX195" fmla="*/ 911129 w 9144000"/>
              <a:gd name="connsiteY195" fmla="*/ 5441819 h 5510676"/>
              <a:gd name="connsiteX196" fmla="*/ 897928 w 9144000"/>
              <a:gd name="connsiteY196" fmla="*/ 5439558 h 5510676"/>
              <a:gd name="connsiteX197" fmla="*/ 903661 w 9144000"/>
              <a:gd name="connsiteY197" fmla="*/ 5437822 h 5510676"/>
              <a:gd name="connsiteX198" fmla="*/ 919124 w 9144000"/>
              <a:gd name="connsiteY198" fmla="*/ 5426884 h 5510676"/>
              <a:gd name="connsiteX199" fmla="*/ 2620826 w 9144000"/>
              <a:gd name="connsiteY199" fmla="*/ 5424920 h 5510676"/>
              <a:gd name="connsiteX200" fmla="*/ 2628295 w 9144000"/>
              <a:gd name="connsiteY200" fmla="*/ 5428918 h 5510676"/>
              <a:gd name="connsiteX201" fmla="*/ 2622562 w 9144000"/>
              <a:gd name="connsiteY201" fmla="*/ 5430654 h 5510676"/>
              <a:gd name="connsiteX202" fmla="*/ 2476819 w 9144000"/>
              <a:gd name="connsiteY202" fmla="*/ 5424707 h 5510676"/>
              <a:gd name="connsiteX203" fmla="*/ 2490889 w 9144000"/>
              <a:gd name="connsiteY203" fmla="*/ 5429836 h 5510676"/>
              <a:gd name="connsiteX204" fmla="*/ 2491756 w 9144000"/>
              <a:gd name="connsiteY204" fmla="*/ 5432702 h 5510676"/>
              <a:gd name="connsiteX205" fmla="*/ 2484287 w 9144000"/>
              <a:gd name="connsiteY205" fmla="*/ 5428705 h 5510676"/>
              <a:gd name="connsiteX206" fmla="*/ 2471086 w 9144000"/>
              <a:gd name="connsiteY206" fmla="*/ 5426443 h 5510676"/>
              <a:gd name="connsiteX207" fmla="*/ 2582959 w 9144000"/>
              <a:gd name="connsiteY207" fmla="*/ 5423868 h 5510676"/>
              <a:gd name="connsiteX208" fmla="*/ 2584694 w 9144000"/>
              <a:gd name="connsiteY208" fmla="*/ 5429602 h 5510676"/>
              <a:gd name="connsiteX209" fmla="*/ 2578961 w 9144000"/>
              <a:gd name="connsiteY209" fmla="*/ 5431337 h 5510676"/>
              <a:gd name="connsiteX210" fmla="*/ 786581 w 9144000"/>
              <a:gd name="connsiteY210" fmla="*/ 5423199 h 5510676"/>
              <a:gd name="connsiteX211" fmla="*/ 788316 w 9144000"/>
              <a:gd name="connsiteY211" fmla="*/ 5428931 h 5510676"/>
              <a:gd name="connsiteX212" fmla="*/ 775116 w 9144000"/>
              <a:gd name="connsiteY212" fmla="*/ 5426670 h 5510676"/>
              <a:gd name="connsiteX213" fmla="*/ 436028 w 9144000"/>
              <a:gd name="connsiteY213" fmla="*/ 5422928 h 5510676"/>
              <a:gd name="connsiteX214" fmla="*/ 443495 w 9144000"/>
              <a:gd name="connsiteY214" fmla="*/ 5426926 h 5510676"/>
              <a:gd name="connsiteX215" fmla="*/ 437763 w 9144000"/>
              <a:gd name="connsiteY215" fmla="*/ 5428661 h 5510676"/>
              <a:gd name="connsiteX216" fmla="*/ 434027 w 9144000"/>
              <a:gd name="connsiteY216" fmla="*/ 5426663 h 5510676"/>
              <a:gd name="connsiteX217" fmla="*/ 436028 w 9144000"/>
              <a:gd name="connsiteY217" fmla="*/ 5422928 h 5510676"/>
              <a:gd name="connsiteX218" fmla="*/ 2156665 w 9144000"/>
              <a:gd name="connsiteY218" fmla="*/ 5421493 h 5510676"/>
              <a:gd name="connsiteX219" fmla="*/ 2152667 w 9144000"/>
              <a:gd name="connsiteY219" fmla="*/ 5428961 h 5510676"/>
              <a:gd name="connsiteX220" fmla="*/ 2135468 w 9144000"/>
              <a:gd name="connsiteY220" fmla="*/ 5434168 h 5510676"/>
              <a:gd name="connsiteX221" fmla="*/ 2133733 w 9144000"/>
              <a:gd name="connsiteY221" fmla="*/ 5428435 h 5510676"/>
              <a:gd name="connsiteX222" fmla="*/ 2131998 w 9144000"/>
              <a:gd name="connsiteY222" fmla="*/ 5422701 h 5510676"/>
              <a:gd name="connsiteX223" fmla="*/ 2156665 w 9144000"/>
              <a:gd name="connsiteY223" fmla="*/ 5421493 h 5510676"/>
              <a:gd name="connsiteX224" fmla="*/ 854851 w 9144000"/>
              <a:gd name="connsiteY224" fmla="*/ 5421307 h 5510676"/>
              <a:gd name="connsiteX225" fmla="*/ 862320 w 9144000"/>
              <a:gd name="connsiteY225" fmla="*/ 5425303 h 5510676"/>
              <a:gd name="connsiteX226" fmla="*/ 858323 w 9144000"/>
              <a:gd name="connsiteY226" fmla="*/ 5432773 h 5510676"/>
              <a:gd name="connsiteX227" fmla="*/ 852590 w 9144000"/>
              <a:gd name="connsiteY227" fmla="*/ 5434508 h 5510676"/>
              <a:gd name="connsiteX228" fmla="*/ 839388 w 9144000"/>
              <a:gd name="connsiteY228" fmla="*/ 5432245 h 5510676"/>
              <a:gd name="connsiteX229" fmla="*/ 825318 w 9144000"/>
              <a:gd name="connsiteY229" fmla="*/ 5427117 h 5510676"/>
              <a:gd name="connsiteX230" fmla="*/ 827317 w 9144000"/>
              <a:gd name="connsiteY230" fmla="*/ 5423384 h 5510676"/>
              <a:gd name="connsiteX231" fmla="*/ 833918 w 9144000"/>
              <a:gd name="connsiteY231" fmla="*/ 5424514 h 5510676"/>
              <a:gd name="connsiteX232" fmla="*/ 843385 w 9144000"/>
              <a:gd name="connsiteY232" fmla="*/ 5424778 h 5510676"/>
              <a:gd name="connsiteX233" fmla="*/ 1931183 w 9144000"/>
              <a:gd name="connsiteY233" fmla="*/ 5420909 h 5510676"/>
              <a:gd name="connsiteX234" fmla="*/ 1932919 w 9144000"/>
              <a:gd name="connsiteY234" fmla="*/ 5426642 h 5510676"/>
              <a:gd name="connsiteX235" fmla="*/ 1919718 w 9144000"/>
              <a:gd name="connsiteY235" fmla="*/ 5424380 h 5510676"/>
              <a:gd name="connsiteX236" fmla="*/ 2531888 w 9144000"/>
              <a:gd name="connsiteY236" fmla="*/ 5420553 h 5510676"/>
              <a:gd name="connsiteX237" fmla="*/ 2558291 w 9144000"/>
              <a:gd name="connsiteY237" fmla="*/ 5425079 h 5510676"/>
              <a:gd name="connsiteX238" fmla="*/ 2560026 w 9144000"/>
              <a:gd name="connsiteY238" fmla="*/ 5430810 h 5510676"/>
              <a:gd name="connsiteX239" fmla="*/ 2547693 w 9144000"/>
              <a:gd name="connsiteY239" fmla="*/ 5431415 h 5510676"/>
              <a:gd name="connsiteX240" fmla="*/ 2541091 w 9144000"/>
              <a:gd name="connsiteY240" fmla="*/ 5430286 h 5510676"/>
              <a:gd name="connsiteX241" fmla="*/ 2522156 w 9144000"/>
              <a:gd name="connsiteY241" fmla="*/ 5429758 h 5510676"/>
              <a:gd name="connsiteX242" fmla="*/ 2520421 w 9144000"/>
              <a:gd name="connsiteY242" fmla="*/ 5424025 h 5510676"/>
              <a:gd name="connsiteX243" fmla="*/ 2531888 w 9144000"/>
              <a:gd name="connsiteY243" fmla="*/ 5420553 h 5510676"/>
              <a:gd name="connsiteX244" fmla="*/ 2287472 w 9144000"/>
              <a:gd name="connsiteY244" fmla="*/ 5419444 h 5510676"/>
              <a:gd name="connsiteX245" fmla="*/ 2294940 w 9144000"/>
              <a:gd name="connsiteY245" fmla="*/ 5423441 h 5510676"/>
              <a:gd name="connsiteX246" fmla="*/ 2283475 w 9144000"/>
              <a:gd name="connsiteY246" fmla="*/ 5426912 h 5510676"/>
              <a:gd name="connsiteX247" fmla="*/ 2287472 w 9144000"/>
              <a:gd name="connsiteY247" fmla="*/ 5419444 h 5510676"/>
              <a:gd name="connsiteX248" fmla="*/ 2105593 w 9144000"/>
              <a:gd name="connsiteY248" fmla="*/ 5418177 h 5510676"/>
              <a:gd name="connsiteX249" fmla="*/ 2114797 w 9144000"/>
              <a:gd name="connsiteY249" fmla="*/ 5427909 h 5510676"/>
              <a:gd name="connsiteX250" fmla="*/ 2088394 w 9144000"/>
              <a:gd name="connsiteY250" fmla="*/ 5423384 h 5510676"/>
              <a:gd name="connsiteX251" fmla="*/ 2075193 w 9144000"/>
              <a:gd name="connsiteY251" fmla="*/ 5421122 h 5510676"/>
              <a:gd name="connsiteX252" fmla="*/ 1818467 w 9144000"/>
              <a:gd name="connsiteY252" fmla="*/ 5415525 h 5510676"/>
              <a:gd name="connsiteX253" fmla="*/ 1842244 w 9144000"/>
              <a:gd name="connsiteY253" fmla="*/ 5416542 h 5510676"/>
              <a:gd name="connsiteX254" fmla="*/ 1855444 w 9144000"/>
              <a:gd name="connsiteY254" fmla="*/ 5418804 h 5510676"/>
              <a:gd name="connsiteX255" fmla="*/ 1861178 w 9144000"/>
              <a:gd name="connsiteY255" fmla="*/ 5417068 h 5510676"/>
              <a:gd name="connsiteX256" fmla="*/ 1871514 w 9144000"/>
              <a:gd name="connsiteY256" fmla="*/ 5420198 h 5510676"/>
              <a:gd name="connsiteX257" fmla="*/ 1894182 w 9144000"/>
              <a:gd name="connsiteY257" fmla="*/ 5422723 h 5510676"/>
              <a:gd name="connsiteX258" fmla="*/ 1912249 w 9144000"/>
              <a:gd name="connsiteY258" fmla="*/ 5420382 h 5510676"/>
              <a:gd name="connsiteX259" fmla="*/ 1913985 w 9144000"/>
              <a:gd name="connsiteY259" fmla="*/ 5426115 h 5510676"/>
              <a:gd name="connsiteX260" fmla="*/ 1886450 w 9144000"/>
              <a:gd name="connsiteY260" fmla="*/ 5428193 h 5510676"/>
              <a:gd name="connsiteX261" fmla="*/ 1848581 w 9144000"/>
              <a:gd name="connsiteY261" fmla="*/ 5427139 h 5510676"/>
              <a:gd name="connsiteX262" fmla="*/ 1830777 w 9144000"/>
              <a:gd name="connsiteY262" fmla="*/ 5420012 h 5510676"/>
              <a:gd name="connsiteX263" fmla="*/ 1817575 w 9144000"/>
              <a:gd name="connsiteY263" fmla="*/ 5417750 h 5510676"/>
              <a:gd name="connsiteX264" fmla="*/ 1818467 w 9144000"/>
              <a:gd name="connsiteY264" fmla="*/ 5415525 h 5510676"/>
              <a:gd name="connsiteX265" fmla="*/ 62807 w 9144000"/>
              <a:gd name="connsiteY265" fmla="*/ 5415330 h 5510676"/>
              <a:gd name="connsiteX266" fmla="*/ 64802 w 9144000"/>
              <a:gd name="connsiteY266" fmla="*/ 5416398 h 5510676"/>
              <a:gd name="connsiteX267" fmla="*/ 62935 w 9144000"/>
              <a:gd name="connsiteY267" fmla="*/ 5415399 h 5510676"/>
              <a:gd name="connsiteX268" fmla="*/ 608701 w 9144000"/>
              <a:gd name="connsiteY268" fmla="*/ 5414464 h 5510676"/>
              <a:gd name="connsiteX269" fmla="*/ 621902 w 9144000"/>
              <a:gd name="connsiteY269" fmla="*/ 5416726 h 5510676"/>
              <a:gd name="connsiteX270" fmla="*/ 627636 w 9144000"/>
              <a:gd name="connsiteY270" fmla="*/ 5414989 h 5510676"/>
              <a:gd name="connsiteX271" fmla="*/ 640838 w 9144000"/>
              <a:gd name="connsiteY271" fmla="*/ 5417252 h 5510676"/>
              <a:gd name="connsiteX272" fmla="*/ 651172 w 9144000"/>
              <a:gd name="connsiteY272" fmla="*/ 5420382 h 5510676"/>
              <a:gd name="connsiteX273" fmla="*/ 672972 w 9144000"/>
              <a:gd name="connsiteY273" fmla="*/ 5420040 h 5510676"/>
              <a:gd name="connsiteX274" fmla="*/ 735510 w 9144000"/>
              <a:gd name="connsiteY274" fmla="*/ 5419884 h 5510676"/>
              <a:gd name="connsiteX275" fmla="*/ 748711 w 9144000"/>
              <a:gd name="connsiteY275" fmla="*/ 5422145 h 5510676"/>
              <a:gd name="connsiteX276" fmla="*/ 734380 w 9144000"/>
              <a:gd name="connsiteY276" fmla="*/ 5426484 h 5510676"/>
              <a:gd name="connsiteX277" fmla="*/ 718311 w 9144000"/>
              <a:gd name="connsiteY277" fmla="*/ 5425090 h 5510676"/>
              <a:gd name="connsiteX278" fmla="*/ 693643 w 9144000"/>
              <a:gd name="connsiteY278" fmla="*/ 5426300 h 5510676"/>
              <a:gd name="connsiteX279" fmla="*/ 650041 w 9144000"/>
              <a:gd name="connsiteY279" fmla="*/ 5426982 h 5510676"/>
              <a:gd name="connsiteX280" fmla="*/ 638575 w 9144000"/>
              <a:gd name="connsiteY280" fmla="*/ 5430453 h 5510676"/>
              <a:gd name="connsiteX281" fmla="*/ 617905 w 9144000"/>
              <a:gd name="connsiteY281" fmla="*/ 5424194 h 5510676"/>
              <a:gd name="connsiteX282" fmla="*/ 585767 w 9144000"/>
              <a:gd name="connsiteY282" fmla="*/ 5421406 h 5510676"/>
              <a:gd name="connsiteX283" fmla="*/ 572568 w 9144000"/>
              <a:gd name="connsiteY283" fmla="*/ 5419143 h 5510676"/>
              <a:gd name="connsiteX284" fmla="*/ 578299 w 9144000"/>
              <a:gd name="connsiteY284" fmla="*/ 5417408 h 5510676"/>
              <a:gd name="connsiteX285" fmla="*/ 590633 w 9144000"/>
              <a:gd name="connsiteY285" fmla="*/ 5416803 h 5510676"/>
              <a:gd name="connsiteX286" fmla="*/ 608701 w 9144000"/>
              <a:gd name="connsiteY286" fmla="*/ 5414464 h 5510676"/>
              <a:gd name="connsiteX287" fmla="*/ 59575 w 9144000"/>
              <a:gd name="connsiteY287" fmla="*/ 5413600 h 5510676"/>
              <a:gd name="connsiteX288" fmla="*/ 62807 w 9144000"/>
              <a:gd name="connsiteY288" fmla="*/ 5415330 h 5510676"/>
              <a:gd name="connsiteX289" fmla="*/ 61067 w 9144000"/>
              <a:gd name="connsiteY289" fmla="*/ 5414399 h 5510676"/>
              <a:gd name="connsiteX290" fmla="*/ 946054 w 9144000"/>
              <a:gd name="connsiteY290" fmla="*/ 5412473 h 5510676"/>
              <a:gd name="connsiteX291" fmla="*/ 947790 w 9144000"/>
              <a:gd name="connsiteY291" fmla="*/ 5418205 h 5510676"/>
              <a:gd name="connsiteX292" fmla="*/ 940321 w 9144000"/>
              <a:gd name="connsiteY292" fmla="*/ 5414207 h 5510676"/>
              <a:gd name="connsiteX293" fmla="*/ 57332 w 9144000"/>
              <a:gd name="connsiteY293" fmla="*/ 5412401 h 5510676"/>
              <a:gd name="connsiteX294" fmla="*/ 58267 w 9144000"/>
              <a:gd name="connsiteY294" fmla="*/ 5412900 h 5510676"/>
              <a:gd name="connsiteX295" fmla="*/ 59575 w 9144000"/>
              <a:gd name="connsiteY295" fmla="*/ 5413600 h 5510676"/>
              <a:gd name="connsiteX296" fmla="*/ 2128526 w 9144000"/>
              <a:gd name="connsiteY296" fmla="*/ 5411235 h 5510676"/>
              <a:gd name="connsiteX297" fmla="*/ 2130262 w 9144000"/>
              <a:gd name="connsiteY297" fmla="*/ 5416968 h 5510676"/>
              <a:gd name="connsiteX298" fmla="*/ 2122792 w 9144000"/>
              <a:gd name="connsiteY298" fmla="*/ 5412971 h 5510676"/>
              <a:gd name="connsiteX299" fmla="*/ 1766207 w 9144000"/>
              <a:gd name="connsiteY299" fmla="*/ 5410224 h 5510676"/>
              <a:gd name="connsiteX300" fmla="*/ 1773973 w 9144000"/>
              <a:gd name="connsiteY300" fmla="*/ 5418434 h 5510676"/>
              <a:gd name="connsiteX301" fmla="*/ 1779707 w 9144000"/>
              <a:gd name="connsiteY301" fmla="*/ 5416699 h 5510676"/>
              <a:gd name="connsiteX302" fmla="*/ 1785439 w 9144000"/>
              <a:gd name="connsiteY302" fmla="*/ 5414963 h 5510676"/>
              <a:gd name="connsiteX303" fmla="*/ 1794643 w 9144000"/>
              <a:gd name="connsiteY303" fmla="*/ 5424692 h 5510676"/>
              <a:gd name="connsiteX304" fmla="*/ 1788910 w 9144000"/>
              <a:gd name="connsiteY304" fmla="*/ 5426429 h 5510676"/>
              <a:gd name="connsiteX305" fmla="*/ 1777445 w 9144000"/>
              <a:gd name="connsiteY305" fmla="*/ 5429900 h 5510676"/>
              <a:gd name="connsiteX306" fmla="*/ 1760245 w 9144000"/>
              <a:gd name="connsiteY306" fmla="*/ 5435106 h 5510676"/>
              <a:gd name="connsiteX307" fmla="*/ 1750514 w 9144000"/>
              <a:gd name="connsiteY307" fmla="*/ 5444310 h 5510676"/>
              <a:gd name="connsiteX308" fmla="*/ 1743046 w 9144000"/>
              <a:gd name="connsiteY308" fmla="*/ 5440313 h 5510676"/>
              <a:gd name="connsiteX309" fmla="*/ 1722376 w 9144000"/>
              <a:gd name="connsiteY309" fmla="*/ 5434054 h 5510676"/>
              <a:gd name="connsiteX310" fmla="*/ 1751041 w 9144000"/>
              <a:gd name="connsiteY310" fmla="*/ 5425376 h 5510676"/>
              <a:gd name="connsiteX311" fmla="*/ 1741836 w 9144000"/>
              <a:gd name="connsiteY311" fmla="*/ 5415645 h 5510676"/>
              <a:gd name="connsiteX312" fmla="*/ 1736104 w 9144000"/>
              <a:gd name="connsiteY312" fmla="*/ 5417381 h 5510676"/>
              <a:gd name="connsiteX313" fmla="*/ 1750719 w 9144000"/>
              <a:gd name="connsiteY313" fmla="*/ 5411391 h 5510676"/>
              <a:gd name="connsiteX314" fmla="*/ 1766207 w 9144000"/>
              <a:gd name="connsiteY314" fmla="*/ 5410224 h 5510676"/>
              <a:gd name="connsiteX315" fmla="*/ 544428 w 9144000"/>
              <a:gd name="connsiteY315" fmla="*/ 5408887 h 5510676"/>
              <a:gd name="connsiteX316" fmla="*/ 542169 w 9144000"/>
              <a:gd name="connsiteY316" fmla="*/ 5422087 h 5510676"/>
              <a:gd name="connsiteX317" fmla="*/ 523232 w 9144000"/>
              <a:gd name="connsiteY317" fmla="*/ 5421562 h 5510676"/>
              <a:gd name="connsiteX318" fmla="*/ 518630 w 9144000"/>
              <a:gd name="connsiteY318" fmla="*/ 5416697 h 5510676"/>
              <a:gd name="connsiteX319" fmla="*/ 519762 w 9144000"/>
              <a:gd name="connsiteY319" fmla="*/ 5410096 h 5510676"/>
              <a:gd name="connsiteX320" fmla="*/ 544428 w 9144000"/>
              <a:gd name="connsiteY320" fmla="*/ 5408887 h 5510676"/>
              <a:gd name="connsiteX321" fmla="*/ 0 w 9144000"/>
              <a:gd name="connsiteY321" fmla="*/ 5406309 h 5510676"/>
              <a:gd name="connsiteX322" fmla="*/ 20028 w 9144000"/>
              <a:gd name="connsiteY322" fmla="*/ 5408048 h 5510676"/>
              <a:gd name="connsiteX323" fmla="*/ 53335 w 9144000"/>
              <a:gd name="connsiteY323" fmla="*/ 5419868 h 5510676"/>
              <a:gd name="connsiteX324" fmla="*/ 79738 w 9144000"/>
              <a:gd name="connsiteY324" fmla="*/ 5424393 h 5510676"/>
              <a:gd name="connsiteX325" fmla="*/ 92073 w 9144000"/>
              <a:gd name="connsiteY325" fmla="*/ 5423788 h 5510676"/>
              <a:gd name="connsiteX326" fmla="*/ 104405 w 9144000"/>
              <a:gd name="connsiteY326" fmla="*/ 5423184 h 5510676"/>
              <a:gd name="connsiteX327" fmla="*/ 119343 w 9144000"/>
              <a:gd name="connsiteY327" fmla="*/ 5431179 h 5510676"/>
              <a:gd name="connsiteX328" fmla="*/ 132544 w 9144000"/>
              <a:gd name="connsiteY328" fmla="*/ 5433440 h 5510676"/>
              <a:gd name="connsiteX329" fmla="*/ 134280 w 9144000"/>
              <a:gd name="connsiteY329" fmla="*/ 5439173 h 5510676"/>
              <a:gd name="connsiteX330" fmla="*/ 102144 w 9144000"/>
              <a:gd name="connsiteY330" fmla="*/ 5436384 h 5510676"/>
              <a:gd name="connsiteX331" fmla="*/ 58806 w 9144000"/>
              <a:gd name="connsiteY331" fmla="*/ 5427600 h 5510676"/>
              <a:gd name="connsiteX332" fmla="*/ 36136 w 9144000"/>
              <a:gd name="connsiteY332" fmla="*/ 5425075 h 5510676"/>
              <a:gd name="connsiteX333" fmla="*/ 20502 w 9144000"/>
              <a:gd name="connsiteY333" fmla="*/ 5425115 h 5510676"/>
              <a:gd name="connsiteX334" fmla="*/ 0 w 9144000"/>
              <a:gd name="connsiteY334" fmla="*/ 5423174 h 5510676"/>
              <a:gd name="connsiteX335" fmla="*/ 292544 w 9144000"/>
              <a:gd name="connsiteY335" fmla="*/ 5403780 h 5510676"/>
              <a:gd name="connsiteX336" fmla="*/ 311478 w 9144000"/>
              <a:gd name="connsiteY336" fmla="*/ 5404306 h 5510676"/>
              <a:gd name="connsiteX337" fmla="*/ 322681 w 9144000"/>
              <a:gd name="connsiteY337" fmla="*/ 5410301 h 5510676"/>
              <a:gd name="connsiteX338" fmla="*/ 326416 w 9144000"/>
              <a:gd name="connsiteY338" fmla="*/ 5412301 h 5510676"/>
              <a:gd name="connsiteX339" fmla="*/ 309216 w 9144000"/>
              <a:gd name="connsiteY339" fmla="*/ 5417507 h 5510676"/>
              <a:gd name="connsiteX340" fmla="*/ 296883 w 9144000"/>
              <a:gd name="connsiteY340" fmla="*/ 5418112 h 5510676"/>
              <a:gd name="connsiteX341" fmla="*/ 289414 w 9144000"/>
              <a:gd name="connsiteY341" fmla="*/ 5414115 h 5510676"/>
              <a:gd name="connsiteX342" fmla="*/ 288547 w 9144000"/>
              <a:gd name="connsiteY342" fmla="*/ 5411248 h 5510676"/>
              <a:gd name="connsiteX343" fmla="*/ 376882 w 9144000"/>
              <a:gd name="connsiteY343" fmla="*/ 5403282 h 5510676"/>
              <a:gd name="connsiteX344" fmla="*/ 392950 w 9144000"/>
              <a:gd name="connsiteY344" fmla="*/ 5404676 h 5510676"/>
              <a:gd name="connsiteX345" fmla="*/ 406153 w 9144000"/>
              <a:gd name="connsiteY345" fmla="*/ 5406937 h 5510676"/>
              <a:gd name="connsiteX346" fmla="*/ 477892 w 9144000"/>
              <a:gd name="connsiteY346" fmla="*/ 5416511 h 5510676"/>
              <a:gd name="connsiteX347" fmla="*/ 500300 w 9144000"/>
              <a:gd name="connsiteY347" fmla="*/ 5428505 h 5510676"/>
              <a:gd name="connsiteX348" fmla="*/ 526703 w 9144000"/>
              <a:gd name="connsiteY348" fmla="*/ 5433028 h 5510676"/>
              <a:gd name="connsiteX349" fmla="*/ 538167 w 9144000"/>
              <a:gd name="connsiteY349" fmla="*/ 5429557 h 5510676"/>
              <a:gd name="connsiteX350" fmla="*/ 543902 w 9144000"/>
              <a:gd name="connsiteY350" fmla="*/ 5427821 h 5510676"/>
              <a:gd name="connsiteX351" fmla="*/ 539904 w 9144000"/>
              <a:gd name="connsiteY351" fmla="*/ 5435291 h 5510676"/>
              <a:gd name="connsiteX352" fmla="*/ 520969 w 9144000"/>
              <a:gd name="connsiteY352" fmla="*/ 5434764 h 5510676"/>
              <a:gd name="connsiteX353" fmla="*/ 507767 w 9144000"/>
              <a:gd name="connsiteY353" fmla="*/ 5432502 h 5510676"/>
              <a:gd name="connsiteX354" fmla="*/ 489700 w 9144000"/>
              <a:gd name="connsiteY354" fmla="*/ 5434843 h 5510676"/>
              <a:gd name="connsiteX355" fmla="*/ 469898 w 9144000"/>
              <a:gd name="connsiteY355" fmla="*/ 5431448 h 5510676"/>
              <a:gd name="connsiteX356" fmla="*/ 449230 w 9144000"/>
              <a:gd name="connsiteY356" fmla="*/ 5425189 h 5510676"/>
              <a:gd name="connsiteX357" fmla="*/ 431425 w 9144000"/>
              <a:gd name="connsiteY357" fmla="*/ 5418063 h 5510676"/>
              <a:gd name="connsiteX358" fmla="*/ 415357 w 9144000"/>
              <a:gd name="connsiteY358" fmla="*/ 5416669 h 5510676"/>
              <a:gd name="connsiteX359" fmla="*/ 396422 w 9144000"/>
              <a:gd name="connsiteY359" fmla="*/ 5416141 h 5510676"/>
              <a:gd name="connsiteX360" fmla="*/ 375751 w 9144000"/>
              <a:gd name="connsiteY360" fmla="*/ 5409883 h 5510676"/>
              <a:gd name="connsiteX361" fmla="*/ 370019 w 9144000"/>
              <a:gd name="connsiteY361" fmla="*/ 5411619 h 5510676"/>
              <a:gd name="connsiteX362" fmla="*/ 376882 w 9144000"/>
              <a:gd name="connsiteY362" fmla="*/ 5403282 h 5510676"/>
              <a:gd name="connsiteX363" fmla="*/ 1186998 w 9144000"/>
              <a:gd name="connsiteY363" fmla="*/ 5402116 h 5510676"/>
              <a:gd name="connsiteX364" fmla="*/ 1188733 w 9144000"/>
              <a:gd name="connsiteY364" fmla="*/ 5407849 h 5510676"/>
              <a:gd name="connsiteX365" fmla="*/ 1181265 w 9144000"/>
              <a:gd name="connsiteY365" fmla="*/ 5403851 h 5510676"/>
              <a:gd name="connsiteX366" fmla="*/ 1186998 w 9144000"/>
              <a:gd name="connsiteY366" fmla="*/ 5402116 h 5510676"/>
              <a:gd name="connsiteX367" fmla="*/ 2494545 w 9144000"/>
              <a:gd name="connsiteY367" fmla="*/ 5400566 h 5510676"/>
              <a:gd name="connsiteX368" fmla="*/ 2498277 w 9144000"/>
              <a:gd name="connsiteY368" fmla="*/ 5402566 h 5510676"/>
              <a:gd name="connsiteX369" fmla="*/ 2507746 w 9144000"/>
              <a:gd name="connsiteY369" fmla="*/ 5402829 h 5510676"/>
              <a:gd name="connsiteX370" fmla="*/ 2502013 w 9144000"/>
              <a:gd name="connsiteY370" fmla="*/ 5404564 h 5510676"/>
              <a:gd name="connsiteX371" fmla="*/ 2496280 w 9144000"/>
              <a:gd name="connsiteY371" fmla="*/ 5406299 h 5510676"/>
              <a:gd name="connsiteX372" fmla="*/ 2293731 w 9144000"/>
              <a:gd name="connsiteY372" fmla="*/ 5398774 h 5510676"/>
              <a:gd name="connsiteX373" fmla="*/ 2295467 w 9144000"/>
              <a:gd name="connsiteY373" fmla="*/ 5404506 h 5510676"/>
              <a:gd name="connsiteX374" fmla="*/ 2301199 w 9144000"/>
              <a:gd name="connsiteY374" fmla="*/ 5402772 h 5510676"/>
              <a:gd name="connsiteX375" fmla="*/ 2293731 w 9144000"/>
              <a:gd name="connsiteY375" fmla="*/ 5398774 h 5510676"/>
              <a:gd name="connsiteX376" fmla="*/ 209337 w 9144000"/>
              <a:gd name="connsiteY376" fmla="*/ 5397676 h 5510676"/>
              <a:gd name="connsiteX377" fmla="*/ 222538 w 9144000"/>
              <a:gd name="connsiteY377" fmla="*/ 5399939 h 5510676"/>
              <a:gd name="connsiteX378" fmla="*/ 224274 w 9144000"/>
              <a:gd name="connsiteY378" fmla="*/ 5405672 h 5510676"/>
              <a:gd name="connsiteX379" fmla="*/ 208204 w 9144000"/>
              <a:gd name="connsiteY379" fmla="*/ 5404277 h 5510676"/>
              <a:gd name="connsiteX380" fmla="*/ 197871 w 9144000"/>
              <a:gd name="connsiteY380" fmla="*/ 5401147 h 5510676"/>
              <a:gd name="connsiteX381" fmla="*/ 171467 w 9144000"/>
              <a:gd name="connsiteY381" fmla="*/ 5396623 h 5510676"/>
              <a:gd name="connsiteX382" fmla="*/ 167470 w 9144000"/>
              <a:gd name="connsiteY382" fmla="*/ 5404093 h 5510676"/>
              <a:gd name="connsiteX383" fmla="*/ 165734 w 9144000"/>
              <a:gd name="connsiteY383" fmla="*/ 5398360 h 5510676"/>
              <a:gd name="connsiteX384" fmla="*/ 1372874 w 9144000"/>
              <a:gd name="connsiteY384" fmla="*/ 5395914 h 5510676"/>
              <a:gd name="connsiteX385" fmla="*/ 1374609 w 9144000"/>
              <a:gd name="connsiteY385" fmla="*/ 5401647 h 5510676"/>
              <a:gd name="connsiteX386" fmla="*/ 1372611 w 9144000"/>
              <a:gd name="connsiteY386" fmla="*/ 5405381 h 5510676"/>
              <a:gd name="connsiteX387" fmla="*/ 1368008 w 9144000"/>
              <a:gd name="connsiteY387" fmla="*/ 5400516 h 5510676"/>
              <a:gd name="connsiteX388" fmla="*/ 1372874 w 9144000"/>
              <a:gd name="connsiteY388" fmla="*/ 5395914 h 5510676"/>
              <a:gd name="connsiteX389" fmla="*/ 1497948 w 9144000"/>
              <a:gd name="connsiteY389" fmla="*/ 5395602 h 5510676"/>
              <a:gd name="connsiteX390" fmla="*/ 1505417 w 9144000"/>
              <a:gd name="connsiteY390" fmla="*/ 5399598 h 5510676"/>
              <a:gd name="connsiteX391" fmla="*/ 1499684 w 9144000"/>
              <a:gd name="connsiteY391" fmla="*/ 5401333 h 5510676"/>
              <a:gd name="connsiteX392" fmla="*/ 1493950 w 9144000"/>
              <a:gd name="connsiteY392" fmla="*/ 5403069 h 5510676"/>
              <a:gd name="connsiteX393" fmla="*/ 1497948 w 9144000"/>
              <a:gd name="connsiteY393" fmla="*/ 5395602 h 5510676"/>
              <a:gd name="connsiteX394" fmla="*/ 1585153 w 9144000"/>
              <a:gd name="connsiteY394" fmla="*/ 5394236 h 5510676"/>
              <a:gd name="connsiteX395" fmla="*/ 1604087 w 9144000"/>
              <a:gd name="connsiteY395" fmla="*/ 5394761 h 5510676"/>
              <a:gd name="connsiteX396" fmla="*/ 1598353 w 9144000"/>
              <a:gd name="connsiteY396" fmla="*/ 5396497 h 5510676"/>
              <a:gd name="connsiteX397" fmla="*/ 1582891 w 9144000"/>
              <a:gd name="connsiteY397" fmla="*/ 5407437 h 5510676"/>
              <a:gd name="connsiteX398" fmla="*/ 1569688 w 9144000"/>
              <a:gd name="connsiteY398" fmla="*/ 5405175 h 5510676"/>
              <a:gd name="connsiteX399" fmla="*/ 1549887 w 9144000"/>
              <a:gd name="connsiteY399" fmla="*/ 5401781 h 5510676"/>
              <a:gd name="connsiteX400" fmla="*/ 1543286 w 9144000"/>
              <a:gd name="connsiteY400" fmla="*/ 5400650 h 5510676"/>
              <a:gd name="connsiteX401" fmla="*/ 1544177 w 9144000"/>
              <a:gd name="connsiteY401" fmla="*/ 5398425 h 5510676"/>
              <a:gd name="connsiteX402" fmla="*/ 1567953 w 9144000"/>
              <a:gd name="connsiteY402" fmla="*/ 5399443 h 5510676"/>
              <a:gd name="connsiteX403" fmla="*/ 1585153 w 9144000"/>
              <a:gd name="connsiteY403" fmla="*/ 5394236 h 5510676"/>
              <a:gd name="connsiteX404" fmla="*/ 1609820 w 9144000"/>
              <a:gd name="connsiteY404" fmla="*/ 5393027 h 5510676"/>
              <a:gd name="connsiteX405" fmla="*/ 1617290 w 9144000"/>
              <a:gd name="connsiteY405" fmla="*/ 5397023 h 5510676"/>
              <a:gd name="connsiteX406" fmla="*/ 1611556 w 9144000"/>
              <a:gd name="connsiteY406" fmla="*/ 5398759 h 5510676"/>
              <a:gd name="connsiteX407" fmla="*/ 1302867 w 9144000"/>
              <a:gd name="connsiteY407" fmla="*/ 5392073 h 5510676"/>
              <a:gd name="connsiteX408" fmla="*/ 1291403 w 9144000"/>
              <a:gd name="connsiteY408" fmla="*/ 5395544 h 5510676"/>
              <a:gd name="connsiteX409" fmla="*/ 1272467 w 9144000"/>
              <a:gd name="connsiteY409" fmla="*/ 5395018 h 5510676"/>
              <a:gd name="connsiteX410" fmla="*/ 1247800 w 9144000"/>
              <a:gd name="connsiteY410" fmla="*/ 5396227 h 5510676"/>
              <a:gd name="connsiteX411" fmla="*/ 1427943 w 9144000"/>
              <a:gd name="connsiteY411" fmla="*/ 5391759 h 5510676"/>
              <a:gd name="connsiteX412" fmla="*/ 1423945 w 9144000"/>
              <a:gd name="connsiteY412" fmla="*/ 5399228 h 5510676"/>
              <a:gd name="connsiteX413" fmla="*/ 1422209 w 9144000"/>
              <a:gd name="connsiteY413" fmla="*/ 5393494 h 5510676"/>
              <a:gd name="connsiteX414" fmla="*/ 1427943 w 9144000"/>
              <a:gd name="connsiteY414" fmla="*/ 5391759 h 5510676"/>
              <a:gd name="connsiteX415" fmla="*/ 5659538 w 9144000"/>
              <a:gd name="connsiteY415" fmla="*/ 5391745 h 5510676"/>
              <a:gd name="connsiteX416" fmla="*/ 5682208 w 9144000"/>
              <a:gd name="connsiteY416" fmla="*/ 5394272 h 5510676"/>
              <a:gd name="connsiteX417" fmla="*/ 5710609 w 9144000"/>
              <a:gd name="connsiteY417" fmla="*/ 5395059 h 5510676"/>
              <a:gd name="connsiteX418" fmla="*/ 5731279 w 9144000"/>
              <a:gd name="connsiteY418" fmla="*/ 5401319 h 5510676"/>
              <a:gd name="connsiteX419" fmla="*/ 5769149 w 9144000"/>
              <a:gd name="connsiteY419" fmla="*/ 5402372 h 5510676"/>
              <a:gd name="connsiteX420" fmla="*/ 5788952 w 9144000"/>
              <a:gd name="connsiteY420" fmla="*/ 5405765 h 5510676"/>
              <a:gd name="connsiteX421" fmla="*/ 5801285 w 9144000"/>
              <a:gd name="connsiteY421" fmla="*/ 5405159 h 5510676"/>
              <a:gd name="connsiteX422" fmla="*/ 5834289 w 9144000"/>
              <a:gd name="connsiteY422" fmla="*/ 5410816 h 5510676"/>
              <a:gd name="connsiteX423" fmla="*/ 5854091 w 9144000"/>
              <a:gd name="connsiteY423" fmla="*/ 5414208 h 5510676"/>
              <a:gd name="connsiteX424" fmla="*/ 5836893 w 9144000"/>
              <a:gd name="connsiteY424" fmla="*/ 5419416 h 5510676"/>
              <a:gd name="connsiteX425" fmla="*/ 5772620 w 9144000"/>
              <a:gd name="connsiteY425" fmla="*/ 5413838 h 5510676"/>
              <a:gd name="connsiteX426" fmla="*/ 5759417 w 9144000"/>
              <a:gd name="connsiteY426" fmla="*/ 5411576 h 5510676"/>
              <a:gd name="connsiteX427" fmla="*/ 5714081 w 9144000"/>
              <a:gd name="connsiteY427" fmla="*/ 5406525 h 5510676"/>
              <a:gd name="connsiteX428" fmla="*/ 5681944 w 9144000"/>
              <a:gd name="connsiteY428" fmla="*/ 5403737 h 5510676"/>
              <a:gd name="connsiteX429" fmla="*/ 5672476 w 9144000"/>
              <a:gd name="connsiteY429" fmla="*/ 5403475 h 5510676"/>
              <a:gd name="connsiteX430" fmla="*/ 5663009 w 9144000"/>
              <a:gd name="connsiteY430" fmla="*/ 5403211 h 5510676"/>
              <a:gd name="connsiteX431" fmla="*/ 1346470 w 9144000"/>
              <a:gd name="connsiteY431" fmla="*/ 5391390 h 5510676"/>
              <a:gd name="connsiteX432" fmla="*/ 1359672 w 9144000"/>
              <a:gd name="connsiteY432" fmla="*/ 5393652 h 5510676"/>
              <a:gd name="connsiteX433" fmla="*/ 1356805 w 9144000"/>
              <a:gd name="connsiteY433" fmla="*/ 5394519 h 5510676"/>
              <a:gd name="connsiteX434" fmla="*/ 1348207 w 9144000"/>
              <a:gd name="connsiteY434" fmla="*/ 5397123 h 5510676"/>
              <a:gd name="connsiteX435" fmla="*/ 1202461 w 9144000"/>
              <a:gd name="connsiteY435" fmla="*/ 5391176 h 5510676"/>
              <a:gd name="connsiteX436" fmla="*/ 1215663 w 9144000"/>
              <a:gd name="connsiteY436" fmla="*/ 5393438 h 5510676"/>
              <a:gd name="connsiteX437" fmla="*/ 1209930 w 9144000"/>
              <a:gd name="connsiteY437" fmla="*/ 5395174 h 5510676"/>
              <a:gd name="connsiteX438" fmla="*/ 2360265 w 9144000"/>
              <a:gd name="connsiteY438" fmla="*/ 5391148 h 5510676"/>
              <a:gd name="connsiteX439" fmla="*/ 2399869 w 9144000"/>
              <a:gd name="connsiteY439" fmla="*/ 5397935 h 5510676"/>
              <a:gd name="connsiteX440" fmla="*/ 2426273 w 9144000"/>
              <a:gd name="connsiteY440" fmla="*/ 5402459 h 5510676"/>
              <a:gd name="connsiteX441" fmla="*/ 2445208 w 9144000"/>
              <a:gd name="connsiteY441" fmla="*/ 5402985 h 5510676"/>
              <a:gd name="connsiteX442" fmla="*/ 2488811 w 9144000"/>
              <a:gd name="connsiteY442" fmla="*/ 5402302 h 5510676"/>
              <a:gd name="connsiteX443" fmla="*/ 2441211 w 9144000"/>
              <a:gd name="connsiteY443" fmla="*/ 5410453 h 5510676"/>
              <a:gd name="connsiteX444" fmla="*/ 2304671 w 9144000"/>
              <a:gd name="connsiteY444" fmla="*/ 5414237 h 5510676"/>
              <a:gd name="connsiteX445" fmla="*/ 2286604 w 9144000"/>
              <a:gd name="connsiteY445" fmla="*/ 5416578 h 5510676"/>
              <a:gd name="connsiteX446" fmla="*/ 2278268 w 9144000"/>
              <a:gd name="connsiteY446" fmla="*/ 5409713 h 5510676"/>
              <a:gd name="connsiteX447" fmla="*/ 2272535 w 9144000"/>
              <a:gd name="connsiteY447" fmla="*/ 5411448 h 5510676"/>
              <a:gd name="connsiteX448" fmla="*/ 2265066 w 9144000"/>
              <a:gd name="connsiteY448" fmla="*/ 5407452 h 5510676"/>
              <a:gd name="connsiteX449" fmla="*/ 2270799 w 9144000"/>
              <a:gd name="connsiteY449" fmla="*/ 5405716 h 5510676"/>
              <a:gd name="connsiteX450" fmla="*/ 2280529 w 9144000"/>
              <a:gd name="connsiteY450" fmla="*/ 5396511 h 5510676"/>
              <a:gd name="connsiteX451" fmla="*/ 2290074 w 9144000"/>
              <a:gd name="connsiteY451" fmla="*/ 5391863 h 5510676"/>
              <a:gd name="connsiteX452" fmla="*/ 2306065 w 9144000"/>
              <a:gd name="connsiteY452" fmla="*/ 5398169 h 5510676"/>
              <a:gd name="connsiteX453" fmla="*/ 2325868 w 9144000"/>
              <a:gd name="connsiteY453" fmla="*/ 5401562 h 5510676"/>
              <a:gd name="connsiteX454" fmla="*/ 2360265 w 9144000"/>
              <a:gd name="connsiteY454" fmla="*/ 5391148 h 5510676"/>
              <a:gd name="connsiteX455" fmla="*/ 3266185 w 9144000"/>
              <a:gd name="connsiteY455" fmla="*/ 5386014 h 5510676"/>
              <a:gd name="connsiteX456" fmla="*/ 3273654 w 9144000"/>
              <a:gd name="connsiteY456" fmla="*/ 5390012 h 5510676"/>
              <a:gd name="connsiteX457" fmla="*/ 3267053 w 9144000"/>
              <a:gd name="connsiteY457" fmla="*/ 5388880 h 5510676"/>
              <a:gd name="connsiteX458" fmla="*/ 3266185 w 9144000"/>
              <a:gd name="connsiteY458" fmla="*/ 5386014 h 5510676"/>
              <a:gd name="connsiteX459" fmla="*/ 3453796 w 9144000"/>
              <a:gd name="connsiteY459" fmla="*/ 5385546 h 5510676"/>
              <a:gd name="connsiteX460" fmla="*/ 3466997 w 9144000"/>
              <a:gd name="connsiteY460" fmla="*/ 5387806 h 5510676"/>
              <a:gd name="connsiteX461" fmla="*/ 3461264 w 9144000"/>
              <a:gd name="connsiteY461" fmla="*/ 5389542 h 5510676"/>
              <a:gd name="connsiteX462" fmla="*/ 3449800 w 9144000"/>
              <a:gd name="connsiteY462" fmla="*/ 5393013 h 5510676"/>
              <a:gd name="connsiteX463" fmla="*/ 3448065 w 9144000"/>
              <a:gd name="connsiteY463" fmla="*/ 5387280 h 5510676"/>
              <a:gd name="connsiteX464" fmla="*/ 3084307 w 9144000"/>
              <a:gd name="connsiteY464" fmla="*/ 5384748 h 5510676"/>
              <a:gd name="connsiteX465" fmla="*/ 3083176 w 9144000"/>
              <a:gd name="connsiteY465" fmla="*/ 5391349 h 5510676"/>
              <a:gd name="connsiteX466" fmla="*/ 3078575 w 9144000"/>
              <a:gd name="connsiteY466" fmla="*/ 5386482 h 5510676"/>
              <a:gd name="connsiteX467" fmla="*/ 1763559 w 9144000"/>
              <a:gd name="connsiteY467" fmla="*/ 5384035 h 5510676"/>
              <a:gd name="connsiteX468" fmla="*/ 1776761 w 9144000"/>
              <a:gd name="connsiteY468" fmla="*/ 5386298 h 5510676"/>
              <a:gd name="connsiteX469" fmla="*/ 1816367 w 9144000"/>
              <a:gd name="connsiteY469" fmla="*/ 5393083 h 5510676"/>
              <a:gd name="connsiteX470" fmla="*/ 1810634 w 9144000"/>
              <a:gd name="connsiteY470" fmla="*/ 5394819 h 5510676"/>
              <a:gd name="connsiteX471" fmla="*/ 1804901 w 9144000"/>
              <a:gd name="connsiteY471" fmla="*/ 5396554 h 5510676"/>
              <a:gd name="connsiteX472" fmla="*/ 1835302 w 9144000"/>
              <a:gd name="connsiteY472" fmla="*/ 5393610 h 5510676"/>
              <a:gd name="connsiteX473" fmla="*/ 1897838 w 9144000"/>
              <a:gd name="connsiteY473" fmla="*/ 5393453 h 5510676"/>
              <a:gd name="connsiteX474" fmla="*/ 1913039 w 9144000"/>
              <a:gd name="connsiteY474" fmla="*/ 5391981 h 5510676"/>
              <a:gd name="connsiteX475" fmla="*/ 1922506 w 9144000"/>
              <a:gd name="connsiteY475" fmla="*/ 5392244 h 5510676"/>
              <a:gd name="connsiteX476" fmla="*/ 1992512 w 9144000"/>
              <a:gd name="connsiteY476" fmla="*/ 5396085 h 5510676"/>
              <a:gd name="connsiteX477" fmla="*/ 2010578 w 9144000"/>
              <a:gd name="connsiteY477" fmla="*/ 5393745 h 5510676"/>
              <a:gd name="connsiteX478" fmla="*/ 2021178 w 9144000"/>
              <a:gd name="connsiteY478" fmla="*/ 5387407 h 5510676"/>
              <a:gd name="connsiteX479" fmla="*/ 2047580 w 9144000"/>
              <a:gd name="connsiteY479" fmla="*/ 5391931 h 5510676"/>
              <a:gd name="connsiteX480" fmla="*/ 2041847 w 9144000"/>
              <a:gd name="connsiteY480" fmla="*/ 5393667 h 5510676"/>
              <a:gd name="connsiteX481" fmla="*/ 2037850 w 9144000"/>
              <a:gd name="connsiteY481" fmla="*/ 5401135 h 5510676"/>
              <a:gd name="connsiteX482" fmla="*/ 2055048 w 9144000"/>
              <a:gd name="connsiteY482" fmla="*/ 5395928 h 5510676"/>
              <a:gd name="connsiteX483" fmla="*/ 2061650 w 9144000"/>
              <a:gd name="connsiteY483" fmla="*/ 5397059 h 5510676"/>
              <a:gd name="connsiteX484" fmla="*/ 2074851 w 9144000"/>
              <a:gd name="connsiteY484" fmla="*/ 5399322 h 5510676"/>
              <a:gd name="connsiteX485" fmla="*/ 2087185 w 9144000"/>
              <a:gd name="connsiteY485" fmla="*/ 5398717 h 5510676"/>
              <a:gd name="connsiteX486" fmla="*/ 2106120 w 9144000"/>
              <a:gd name="connsiteY486" fmla="*/ 5399243 h 5510676"/>
              <a:gd name="connsiteX487" fmla="*/ 2132523 w 9144000"/>
              <a:gd name="connsiteY487" fmla="*/ 5403767 h 5510676"/>
              <a:gd name="connsiteX488" fmla="*/ 2176125 w 9144000"/>
              <a:gd name="connsiteY488" fmla="*/ 5403085 h 5510676"/>
              <a:gd name="connsiteX489" fmla="*/ 2195060 w 9144000"/>
              <a:gd name="connsiteY489" fmla="*/ 5403610 h 5510676"/>
              <a:gd name="connsiteX490" fmla="*/ 2205659 w 9144000"/>
              <a:gd name="connsiteY490" fmla="*/ 5397272 h 5510676"/>
              <a:gd name="connsiteX491" fmla="*/ 2210524 w 9144000"/>
              <a:gd name="connsiteY491" fmla="*/ 5392672 h 5510676"/>
              <a:gd name="connsiteX492" fmla="*/ 2219123 w 9144000"/>
              <a:gd name="connsiteY492" fmla="*/ 5390068 h 5510676"/>
              <a:gd name="connsiteX493" fmla="*/ 2221990 w 9144000"/>
              <a:gd name="connsiteY493" fmla="*/ 5389200 h 5510676"/>
              <a:gd name="connsiteX494" fmla="*/ 2229459 w 9144000"/>
              <a:gd name="connsiteY494" fmla="*/ 5393196 h 5510676"/>
              <a:gd name="connsiteX495" fmla="*/ 2234928 w 9144000"/>
              <a:gd name="connsiteY495" fmla="*/ 5400929 h 5510676"/>
              <a:gd name="connsiteX496" fmla="*/ 2244396 w 9144000"/>
              <a:gd name="connsiteY496" fmla="*/ 5401192 h 5510676"/>
              <a:gd name="connsiteX497" fmla="*/ 2257597 w 9144000"/>
              <a:gd name="connsiteY497" fmla="*/ 5403453 h 5510676"/>
              <a:gd name="connsiteX498" fmla="*/ 2259333 w 9144000"/>
              <a:gd name="connsiteY498" fmla="*/ 5409188 h 5510676"/>
              <a:gd name="connsiteX499" fmla="*/ 2234665 w 9144000"/>
              <a:gd name="connsiteY499" fmla="*/ 5410395 h 5510676"/>
              <a:gd name="connsiteX500" fmla="*/ 2196796 w 9144000"/>
              <a:gd name="connsiteY500" fmla="*/ 5409344 h 5510676"/>
              <a:gd name="connsiteX501" fmla="*/ 2177861 w 9144000"/>
              <a:gd name="connsiteY501" fmla="*/ 5408816 h 5510676"/>
              <a:gd name="connsiteX502" fmla="*/ 2155192 w 9144000"/>
              <a:gd name="connsiteY502" fmla="*/ 5406293 h 5510676"/>
              <a:gd name="connsiteX503" fmla="*/ 2133392 w 9144000"/>
              <a:gd name="connsiteY503" fmla="*/ 5406634 h 5510676"/>
              <a:gd name="connsiteX504" fmla="*/ 2109591 w 9144000"/>
              <a:gd name="connsiteY504" fmla="*/ 5410709 h 5510676"/>
              <a:gd name="connsiteX505" fmla="*/ 2065988 w 9144000"/>
              <a:gd name="connsiteY505" fmla="*/ 5411391 h 5510676"/>
              <a:gd name="connsiteX506" fmla="*/ 2050525 w 9144000"/>
              <a:gd name="connsiteY506" fmla="*/ 5422332 h 5510676"/>
              <a:gd name="connsiteX507" fmla="*/ 2031591 w 9144000"/>
              <a:gd name="connsiteY507" fmla="*/ 5421805 h 5510676"/>
              <a:gd name="connsiteX508" fmla="*/ 2016390 w 9144000"/>
              <a:gd name="connsiteY508" fmla="*/ 5423277 h 5510676"/>
              <a:gd name="connsiteX509" fmla="*/ 2012656 w 9144000"/>
              <a:gd name="connsiteY509" fmla="*/ 5421279 h 5510676"/>
              <a:gd name="connsiteX510" fmla="*/ 2005186 w 9144000"/>
              <a:gd name="connsiteY510" fmla="*/ 5417282 h 5510676"/>
              <a:gd name="connsiteX511" fmla="*/ 1991985 w 9144000"/>
              <a:gd name="connsiteY511" fmla="*/ 5415019 h 5510676"/>
              <a:gd name="connsiteX512" fmla="*/ 1973051 w 9144000"/>
              <a:gd name="connsiteY512" fmla="*/ 5414494 h 5510676"/>
              <a:gd name="connsiteX513" fmla="*/ 1980520 w 9144000"/>
              <a:gd name="connsiteY513" fmla="*/ 5418491 h 5510676"/>
              <a:gd name="connsiteX514" fmla="*/ 1984254 w 9144000"/>
              <a:gd name="connsiteY514" fmla="*/ 5420490 h 5510676"/>
              <a:gd name="connsiteX515" fmla="*/ 1993721 w 9144000"/>
              <a:gd name="connsiteY515" fmla="*/ 5420753 h 5510676"/>
              <a:gd name="connsiteX516" fmla="*/ 2001190 w 9144000"/>
              <a:gd name="connsiteY516" fmla="*/ 5424751 h 5510676"/>
              <a:gd name="connsiteX517" fmla="*/ 2002926 w 9144000"/>
              <a:gd name="connsiteY517" fmla="*/ 5430483 h 5510676"/>
              <a:gd name="connsiteX518" fmla="*/ 1991459 w 9144000"/>
              <a:gd name="connsiteY518" fmla="*/ 5433954 h 5510676"/>
              <a:gd name="connsiteX519" fmla="*/ 1955851 w 9144000"/>
              <a:gd name="connsiteY519" fmla="*/ 5419701 h 5510676"/>
              <a:gd name="connsiteX520" fmla="*/ 1935181 w 9144000"/>
              <a:gd name="connsiteY520" fmla="*/ 5413440 h 5510676"/>
              <a:gd name="connsiteX521" fmla="*/ 1929448 w 9144000"/>
              <a:gd name="connsiteY521" fmla="*/ 5415175 h 5510676"/>
              <a:gd name="connsiteX522" fmla="*/ 1921979 w 9144000"/>
              <a:gd name="connsiteY522" fmla="*/ 5411178 h 5510676"/>
              <a:gd name="connsiteX523" fmla="*/ 1916246 w 9144000"/>
              <a:gd name="connsiteY523" fmla="*/ 5412915 h 5510676"/>
              <a:gd name="connsiteX524" fmla="*/ 1880376 w 9144000"/>
              <a:gd name="connsiteY524" fmla="*/ 5408127 h 5510676"/>
              <a:gd name="connsiteX525" fmla="*/ 1834775 w 9144000"/>
              <a:gd name="connsiteY525" fmla="*/ 5412544 h 5510676"/>
              <a:gd name="connsiteX526" fmla="*/ 1808372 w 9144000"/>
              <a:gd name="connsiteY526" fmla="*/ 5408021 h 5510676"/>
              <a:gd name="connsiteX527" fmla="*/ 1770502 w 9144000"/>
              <a:gd name="connsiteY527" fmla="*/ 5406968 h 5510676"/>
              <a:gd name="connsiteX528" fmla="*/ 1683298 w 9144000"/>
              <a:gd name="connsiteY528" fmla="*/ 5408333 h 5510676"/>
              <a:gd name="connsiteX529" fmla="*/ 1702758 w 9144000"/>
              <a:gd name="connsiteY529" fmla="*/ 5389925 h 5510676"/>
              <a:gd name="connsiteX530" fmla="*/ 1704493 w 9144000"/>
              <a:gd name="connsiteY530" fmla="*/ 5395657 h 5510676"/>
              <a:gd name="connsiteX531" fmla="*/ 1702496 w 9144000"/>
              <a:gd name="connsiteY531" fmla="*/ 5399391 h 5510676"/>
              <a:gd name="connsiteX532" fmla="*/ 1711962 w 9144000"/>
              <a:gd name="connsiteY532" fmla="*/ 5399655 h 5510676"/>
              <a:gd name="connsiteX533" fmla="*/ 1725165 w 9144000"/>
              <a:gd name="connsiteY533" fmla="*/ 5401917 h 5510676"/>
              <a:gd name="connsiteX534" fmla="*/ 1729162 w 9144000"/>
              <a:gd name="connsiteY534" fmla="*/ 5394449 h 5510676"/>
              <a:gd name="connsiteX535" fmla="*/ 1734894 w 9144000"/>
              <a:gd name="connsiteY535" fmla="*/ 5392713 h 5510676"/>
              <a:gd name="connsiteX536" fmla="*/ 1746361 w 9144000"/>
              <a:gd name="connsiteY536" fmla="*/ 5389242 h 5510676"/>
              <a:gd name="connsiteX537" fmla="*/ 7134025 w 9144000"/>
              <a:gd name="connsiteY537" fmla="*/ 5383468 h 5510676"/>
              <a:gd name="connsiteX538" fmla="*/ 7147227 w 9144000"/>
              <a:gd name="connsiteY538" fmla="*/ 5385728 h 5510676"/>
              <a:gd name="connsiteX539" fmla="*/ 7128292 w 9144000"/>
              <a:gd name="connsiteY539" fmla="*/ 5385203 h 5510676"/>
              <a:gd name="connsiteX540" fmla="*/ 101723 w 9144000"/>
              <a:gd name="connsiteY540" fmla="*/ 5383316 h 5510676"/>
              <a:gd name="connsiteX541" fmla="*/ 112927 w 9144000"/>
              <a:gd name="connsiteY541" fmla="*/ 5389312 h 5510676"/>
              <a:gd name="connsiteX542" fmla="*/ 122132 w 9144000"/>
              <a:gd name="connsiteY542" fmla="*/ 5399042 h 5510676"/>
              <a:gd name="connsiteX543" fmla="*/ 129599 w 9144000"/>
              <a:gd name="connsiteY543" fmla="*/ 5403040 h 5510676"/>
              <a:gd name="connsiteX544" fmla="*/ 123868 w 9144000"/>
              <a:gd name="connsiteY544" fmla="*/ 5404775 h 5510676"/>
              <a:gd name="connsiteX545" fmla="*/ 97464 w 9144000"/>
              <a:gd name="connsiteY545" fmla="*/ 5400251 h 5510676"/>
              <a:gd name="connsiteX546" fmla="*/ 86523 w 9144000"/>
              <a:gd name="connsiteY546" fmla="*/ 5384788 h 5510676"/>
              <a:gd name="connsiteX547" fmla="*/ 101723 w 9144000"/>
              <a:gd name="connsiteY547" fmla="*/ 5383316 h 5510676"/>
              <a:gd name="connsiteX548" fmla="*/ 3109866 w 9144000"/>
              <a:gd name="connsiteY548" fmla="*/ 5381313 h 5510676"/>
              <a:gd name="connsiteX549" fmla="*/ 3133642 w 9144000"/>
              <a:gd name="connsiteY549" fmla="*/ 5382329 h 5510676"/>
              <a:gd name="connsiteX550" fmla="*/ 3116443 w 9144000"/>
              <a:gd name="connsiteY550" fmla="*/ 5387536 h 5510676"/>
              <a:gd name="connsiteX551" fmla="*/ 3097509 w 9144000"/>
              <a:gd name="connsiteY551" fmla="*/ 5387009 h 5510676"/>
              <a:gd name="connsiteX552" fmla="*/ 3109866 w 9144000"/>
              <a:gd name="connsiteY552" fmla="*/ 5381313 h 5510676"/>
              <a:gd name="connsiteX553" fmla="*/ 6306974 w 9144000"/>
              <a:gd name="connsiteY553" fmla="*/ 5380372 h 5510676"/>
              <a:gd name="connsiteX554" fmla="*/ 6321043 w 9144000"/>
              <a:gd name="connsiteY554" fmla="*/ 5385501 h 5510676"/>
              <a:gd name="connsiteX555" fmla="*/ 6304976 w 9144000"/>
              <a:gd name="connsiteY555" fmla="*/ 5384106 h 5510676"/>
              <a:gd name="connsiteX556" fmla="*/ 6298373 w 9144000"/>
              <a:gd name="connsiteY556" fmla="*/ 5382975 h 5510676"/>
              <a:gd name="connsiteX557" fmla="*/ 6294640 w 9144000"/>
              <a:gd name="connsiteY557" fmla="*/ 5380977 h 5510676"/>
              <a:gd name="connsiteX558" fmla="*/ 6306974 w 9144000"/>
              <a:gd name="connsiteY558" fmla="*/ 5380372 h 5510676"/>
              <a:gd name="connsiteX559" fmla="*/ 598287 w 9144000"/>
              <a:gd name="connsiteY559" fmla="*/ 5380066 h 5510676"/>
              <a:gd name="connsiteX560" fmla="*/ 594290 w 9144000"/>
              <a:gd name="connsiteY560" fmla="*/ 5387535 h 5510676"/>
              <a:gd name="connsiteX561" fmla="*/ 592554 w 9144000"/>
              <a:gd name="connsiteY561" fmla="*/ 5381801 h 5510676"/>
              <a:gd name="connsiteX562" fmla="*/ 598287 w 9144000"/>
              <a:gd name="connsiteY562" fmla="*/ 5380066 h 5510676"/>
              <a:gd name="connsiteX563" fmla="*/ 5543326 w 9144000"/>
              <a:gd name="connsiteY563" fmla="*/ 5379987 h 5510676"/>
              <a:gd name="connsiteX564" fmla="*/ 5568862 w 9144000"/>
              <a:gd name="connsiteY564" fmla="*/ 5381644 h 5510676"/>
              <a:gd name="connsiteX565" fmla="*/ 5619933 w 9144000"/>
              <a:gd name="connsiteY565" fmla="*/ 5384960 h 5510676"/>
              <a:gd name="connsiteX566" fmla="*/ 5623668 w 9144000"/>
              <a:gd name="connsiteY566" fmla="*/ 5386957 h 5510676"/>
              <a:gd name="connsiteX567" fmla="*/ 5634871 w 9144000"/>
              <a:gd name="connsiteY567" fmla="*/ 5392954 h 5510676"/>
              <a:gd name="connsiteX568" fmla="*/ 5653805 w 9144000"/>
              <a:gd name="connsiteY568" fmla="*/ 5393480 h 5510676"/>
              <a:gd name="connsiteX569" fmla="*/ 5629137 w 9144000"/>
              <a:gd name="connsiteY569" fmla="*/ 5394691 h 5510676"/>
              <a:gd name="connsiteX570" fmla="*/ 5594135 w 9144000"/>
              <a:gd name="connsiteY570" fmla="*/ 5392769 h 5510676"/>
              <a:gd name="connsiteX571" fmla="*/ 5561998 w 9144000"/>
              <a:gd name="connsiteY571" fmla="*/ 5389980 h 5510676"/>
              <a:gd name="connsiteX572" fmla="*/ 5545930 w 9144000"/>
              <a:gd name="connsiteY572" fmla="*/ 5388587 h 5510676"/>
              <a:gd name="connsiteX573" fmla="*/ 5526995 w 9144000"/>
              <a:gd name="connsiteY573" fmla="*/ 5388060 h 5510676"/>
              <a:gd name="connsiteX574" fmla="*/ 5520394 w 9144000"/>
              <a:gd name="connsiteY574" fmla="*/ 5386929 h 5510676"/>
              <a:gd name="connsiteX575" fmla="*/ 5508061 w 9144000"/>
              <a:gd name="connsiteY575" fmla="*/ 5387533 h 5510676"/>
              <a:gd name="connsiteX576" fmla="*/ 5494859 w 9144000"/>
              <a:gd name="connsiteY576" fmla="*/ 5385271 h 5510676"/>
              <a:gd name="connsiteX577" fmla="*/ 5525259 w 9144000"/>
              <a:gd name="connsiteY577" fmla="*/ 5382327 h 5510676"/>
              <a:gd name="connsiteX578" fmla="*/ 5543326 w 9144000"/>
              <a:gd name="connsiteY578" fmla="*/ 5379987 h 5510676"/>
              <a:gd name="connsiteX579" fmla="*/ 6494586 w 9144000"/>
              <a:gd name="connsiteY579" fmla="*/ 5379902 h 5510676"/>
              <a:gd name="connsiteX580" fmla="*/ 6514388 w 9144000"/>
              <a:gd name="connsiteY580" fmla="*/ 5383296 h 5510676"/>
              <a:gd name="connsiteX581" fmla="*/ 6478254 w 9144000"/>
              <a:gd name="connsiteY581" fmla="*/ 5387976 h 5510676"/>
              <a:gd name="connsiteX582" fmla="*/ 6463316 w 9144000"/>
              <a:gd name="connsiteY582" fmla="*/ 5379981 h 5510676"/>
              <a:gd name="connsiteX583" fmla="*/ 6494586 w 9144000"/>
              <a:gd name="connsiteY583" fmla="*/ 5379902 h 5510676"/>
              <a:gd name="connsiteX584" fmla="*/ 3323252 w 9144000"/>
              <a:gd name="connsiteY584" fmla="*/ 5378126 h 5510676"/>
              <a:gd name="connsiteX585" fmla="*/ 3359123 w 9144000"/>
              <a:gd name="connsiteY585" fmla="*/ 5382913 h 5510676"/>
              <a:gd name="connsiteX586" fmla="*/ 3372324 w 9144000"/>
              <a:gd name="connsiteY586" fmla="*/ 5385175 h 5510676"/>
              <a:gd name="connsiteX587" fmla="*/ 3378058 w 9144000"/>
              <a:gd name="connsiteY587" fmla="*/ 5383439 h 5510676"/>
              <a:gd name="connsiteX588" fmla="*/ 3385526 w 9144000"/>
              <a:gd name="connsiteY588" fmla="*/ 5387437 h 5510676"/>
              <a:gd name="connsiteX589" fmla="*/ 3407327 w 9144000"/>
              <a:gd name="connsiteY589" fmla="*/ 5387095 h 5510676"/>
              <a:gd name="connsiteX590" fmla="*/ 3417664 w 9144000"/>
              <a:gd name="connsiteY590" fmla="*/ 5390224 h 5510676"/>
              <a:gd name="connsiteX591" fmla="*/ 3392995 w 9144000"/>
              <a:gd name="connsiteY591" fmla="*/ 5391435 h 5510676"/>
              <a:gd name="connsiteX592" fmla="*/ 3364592 w 9144000"/>
              <a:gd name="connsiteY592" fmla="*/ 5390645 h 5510676"/>
              <a:gd name="connsiteX593" fmla="*/ 3349393 w 9144000"/>
              <a:gd name="connsiteY593" fmla="*/ 5392117 h 5510676"/>
              <a:gd name="connsiteX594" fmla="*/ 3343660 w 9144000"/>
              <a:gd name="connsiteY594" fmla="*/ 5393852 h 5510676"/>
              <a:gd name="connsiteX595" fmla="*/ 3336191 w 9144000"/>
              <a:gd name="connsiteY595" fmla="*/ 5389855 h 5510676"/>
              <a:gd name="connsiteX596" fmla="*/ 3322989 w 9144000"/>
              <a:gd name="connsiteY596" fmla="*/ 5387592 h 5510676"/>
              <a:gd name="connsiteX597" fmla="*/ 3292588 w 9144000"/>
              <a:gd name="connsiteY597" fmla="*/ 5390539 h 5510676"/>
              <a:gd name="connsiteX598" fmla="*/ 3271918 w 9144000"/>
              <a:gd name="connsiteY598" fmla="*/ 5384278 h 5510676"/>
              <a:gd name="connsiteX599" fmla="*/ 3284253 w 9144000"/>
              <a:gd name="connsiteY599" fmla="*/ 5383674 h 5510676"/>
              <a:gd name="connsiteX600" fmla="*/ 3292851 w 9144000"/>
              <a:gd name="connsiteY600" fmla="*/ 5381071 h 5510676"/>
              <a:gd name="connsiteX601" fmla="*/ 3323252 w 9144000"/>
              <a:gd name="connsiteY601" fmla="*/ 5378126 h 5510676"/>
              <a:gd name="connsiteX602" fmla="*/ 7086952 w 9144000"/>
              <a:gd name="connsiteY602" fmla="*/ 5372684 h 5510676"/>
              <a:gd name="connsiteX603" fmla="*/ 7096156 w 9144000"/>
              <a:gd name="connsiteY603" fmla="*/ 5382414 h 5510676"/>
              <a:gd name="connsiteX604" fmla="*/ 7084690 w 9144000"/>
              <a:gd name="connsiteY604" fmla="*/ 5385885 h 5510676"/>
              <a:gd name="connsiteX605" fmla="*/ 7077221 w 9144000"/>
              <a:gd name="connsiteY605" fmla="*/ 5381888 h 5510676"/>
              <a:gd name="connsiteX606" fmla="*/ 7562581 w 9144000"/>
              <a:gd name="connsiteY606" fmla="*/ 5372641 h 5510676"/>
              <a:gd name="connsiteX607" fmla="*/ 7575783 w 9144000"/>
              <a:gd name="connsiteY607" fmla="*/ 5374903 h 5510676"/>
              <a:gd name="connsiteX608" fmla="*/ 7566316 w 9144000"/>
              <a:gd name="connsiteY608" fmla="*/ 5374640 h 5510676"/>
              <a:gd name="connsiteX609" fmla="*/ 7562581 w 9144000"/>
              <a:gd name="connsiteY609" fmla="*/ 5372641 h 5510676"/>
              <a:gd name="connsiteX610" fmla="*/ 7517243 w 9144000"/>
              <a:gd name="connsiteY610" fmla="*/ 5367592 h 5510676"/>
              <a:gd name="connsiteX611" fmla="*/ 7562581 w 9144000"/>
              <a:gd name="connsiteY611" fmla="*/ 5372641 h 5510676"/>
              <a:gd name="connsiteX612" fmla="*/ 7547815 w 9144000"/>
              <a:gd name="connsiteY612" fmla="*/ 5375547 h 5510676"/>
              <a:gd name="connsiteX613" fmla="*/ 7511510 w 9144000"/>
              <a:gd name="connsiteY613" fmla="*/ 5369327 h 5510676"/>
              <a:gd name="connsiteX614" fmla="*/ 8017539 w 9144000"/>
              <a:gd name="connsiteY614" fmla="*/ 5366340 h 5510676"/>
              <a:gd name="connsiteX615" fmla="*/ 8068611 w 9144000"/>
              <a:gd name="connsiteY615" fmla="*/ 5369654 h 5510676"/>
              <a:gd name="connsiteX616" fmla="*/ 8032478 w 9144000"/>
              <a:gd name="connsiteY616" fmla="*/ 5374334 h 5510676"/>
              <a:gd name="connsiteX617" fmla="*/ 8017539 w 9144000"/>
              <a:gd name="connsiteY617" fmla="*/ 5366340 h 5510676"/>
              <a:gd name="connsiteX618" fmla="*/ 3056694 w 9144000"/>
              <a:gd name="connsiteY618" fmla="*/ 5355557 h 5510676"/>
              <a:gd name="connsiteX619" fmla="*/ 3064162 w 9144000"/>
              <a:gd name="connsiteY619" fmla="*/ 5359554 h 5510676"/>
              <a:gd name="connsiteX620" fmla="*/ 3062165 w 9144000"/>
              <a:gd name="connsiteY620" fmla="*/ 5363287 h 5510676"/>
              <a:gd name="connsiteX621" fmla="*/ 3052697 w 9144000"/>
              <a:gd name="connsiteY621" fmla="*/ 5363024 h 5510676"/>
              <a:gd name="connsiteX622" fmla="*/ 2624669 w 9144000"/>
              <a:gd name="connsiteY622" fmla="*/ 5354915 h 5510676"/>
              <a:gd name="connsiteX623" fmla="*/ 2632135 w 9144000"/>
              <a:gd name="connsiteY623" fmla="*/ 5358914 h 5510676"/>
              <a:gd name="connsiteX624" fmla="*/ 2620670 w 9144000"/>
              <a:gd name="connsiteY624" fmla="*/ 5362384 h 5510676"/>
              <a:gd name="connsiteX625" fmla="*/ 2618934 w 9144000"/>
              <a:gd name="connsiteY625" fmla="*/ 5356650 h 5510676"/>
              <a:gd name="connsiteX626" fmla="*/ 2624669 w 9144000"/>
              <a:gd name="connsiteY626" fmla="*/ 5354915 h 5510676"/>
              <a:gd name="connsiteX627" fmla="*/ 3402410 w 9144000"/>
              <a:gd name="connsiteY627" fmla="*/ 5354610 h 5510676"/>
              <a:gd name="connsiteX628" fmla="*/ 3408985 w 9144000"/>
              <a:gd name="connsiteY628" fmla="*/ 5361559 h 5510676"/>
              <a:gd name="connsiteX629" fmla="*/ 3401516 w 9144000"/>
              <a:gd name="connsiteY629" fmla="*/ 5357563 h 5510676"/>
              <a:gd name="connsiteX630" fmla="*/ 3399780 w 9144000"/>
              <a:gd name="connsiteY630" fmla="*/ 5351829 h 5510676"/>
              <a:gd name="connsiteX631" fmla="*/ 3403081 w 9144000"/>
              <a:gd name="connsiteY631" fmla="*/ 5352395 h 5510676"/>
              <a:gd name="connsiteX632" fmla="*/ 3402410 w 9144000"/>
              <a:gd name="connsiteY632" fmla="*/ 5354610 h 5510676"/>
              <a:gd name="connsiteX633" fmla="*/ 4677196 w 9144000"/>
              <a:gd name="connsiteY633" fmla="*/ 5351172 h 5510676"/>
              <a:gd name="connsiteX634" fmla="*/ 4690398 w 9144000"/>
              <a:gd name="connsiteY634" fmla="*/ 5353434 h 5510676"/>
              <a:gd name="connsiteX635" fmla="*/ 4697867 w 9144000"/>
              <a:gd name="connsiteY635" fmla="*/ 5357431 h 5510676"/>
              <a:gd name="connsiteX636" fmla="*/ 4686401 w 9144000"/>
              <a:gd name="connsiteY636" fmla="*/ 5360902 h 5510676"/>
              <a:gd name="connsiteX637" fmla="*/ 4678933 w 9144000"/>
              <a:gd name="connsiteY637" fmla="*/ 5356906 h 5510676"/>
              <a:gd name="connsiteX638" fmla="*/ 4677196 w 9144000"/>
              <a:gd name="connsiteY638" fmla="*/ 5351172 h 5510676"/>
              <a:gd name="connsiteX639" fmla="*/ 2141572 w 9144000"/>
              <a:gd name="connsiteY639" fmla="*/ 5350961 h 5510676"/>
              <a:gd name="connsiteX640" fmla="*/ 2137573 w 9144000"/>
              <a:gd name="connsiteY640" fmla="*/ 5358429 h 5510676"/>
              <a:gd name="connsiteX641" fmla="*/ 2139875 w 9144000"/>
              <a:gd name="connsiteY641" fmla="*/ 5360862 h 5510676"/>
              <a:gd name="connsiteX642" fmla="*/ 2143307 w 9144000"/>
              <a:gd name="connsiteY642" fmla="*/ 5356693 h 5510676"/>
              <a:gd name="connsiteX643" fmla="*/ 1421527 w 9144000"/>
              <a:gd name="connsiteY643" fmla="*/ 5349893 h 5510676"/>
              <a:gd name="connsiteX644" fmla="*/ 1415795 w 9144000"/>
              <a:gd name="connsiteY644" fmla="*/ 5351628 h 5510676"/>
              <a:gd name="connsiteX645" fmla="*/ 1414727 w 9144000"/>
              <a:gd name="connsiteY645" fmla="*/ 5351058 h 5510676"/>
              <a:gd name="connsiteX646" fmla="*/ 6791991 w 9144000"/>
              <a:gd name="connsiteY646" fmla="*/ 5349323 h 5510676"/>
              <a:gd name="connsiteX647" fmla="*/ 6793728 w 9144000"/>
              <a:gd name="connsiteY647" fmla="*/ 5355057 h 5510676"/>
              <a:gd name="connsiteX648" fmla="*/ 6787994 w 9144000"/>
              <a:gd name="connsiteY648" fmla="*/ 5356793 h 5510676"/>
              <a:gd name="connsiteX649" fmla="*/ 6786258 w 9144000"/>
              <a:gd name="connsiteY649" fmla="*/ 5351062 h 5510676"/>
              <a:gd name="connsiteX650" fmla="*/ 6791991 w 9144000"/>
              <a:gd name="connsiteY650" fmla="*/ 5349323 h 5510676"/>
              <a:gd name="connsiteX651" fmla="*/ 3367643 w 9144000"/>
              <a:gd name="connsiteY651" fmla="*/ 5349042 h 5510676"/>
              <a:gd name="connsiteX652" fmla="*/ 3363647 w 9144000"/>
              <a:gd name="connsiteY652" fmla="*/ 5356510 h 5510676"/>
              <a:gd name="connsiteX653" fmla="*/ 3355916 w 9144000"/>
              <a:gd name="connsiteY653" fmla="*/ 5361980 h 5510676"/>
              <a:gd name="connsiteX654" fmla="*/ 3353916 w 9144000"/>
              <a:gd name="connsiteY654" fmla="*/ 5365714 h 5510676"/>
              <a:gd name="connsiteX655" fmla="*/ 3348183 w 9144000"/>
              <a:gd name="connsiteY655" fmla="*/ 5367450 h 5510676"/>
              <a:gd name="connsiteX656" fmla="*/ 3334982 w 9144000"/>
              <a:gd name="connsiteY656" fmla="*/ 5365187 h 5510676"/>
              <a:gd name="connsiteX657" fmla="*/ 3327513 w 9144000"/>
              <a:gd name="connsiteY657" fmla="*/ 5361190 h 5510676"/>
              <a:gd name="connsiteX658" fmla="*/ 3312575 w 9144000"/>
              <a:gd name="connsiteY658" fmla="*/ 5353196 h 5510676"/>
              <a:gd name="connsiteX659" fmla="*/ 3333247 w 9144000"/>
              <a:gd name="connsiteY659" fmla="*/ 5359454 h 5510676"/>
              <a:gd name="connsiteX660" fmla="*/ 3344711 w 9144000"/>
              <a:gd name="connsiteY660" fmla="*/ 5355983 h 5510676"/>
              <a:gd name="connsiteX661" fmla="*/ 3353313 w 9144000"/>
              <a:gd name="connsiteY661" fmla="*/ 5353380 h 5510676"/>
              <a:gd name="connsiteX662" fmla="*/ 3367643 w 9144000"/>
              <a:gd name="connsiteY662" fmla="*/ 5349042 h 5510676"/>
              <a:gd name="connsiteX663" fmla="*/ 3017089 w 9144000"/>
              <a:gd name="connsiteY663" fmla="*/ 5348771 h 5510676"/>
              <a:gd name="connsiteX664" fmla="*/ 2984426 w 9144000"/>
              <a:gd name="connsiteY664" fmla="*/ 5364917 h 5510676"/>
              <a:gd name="connsiteX665" fmla="*/ 2971225 w 9144000"/>
              <a:gd name="connsiteY665" fmla="*/ 5362655 h 5510676"/>
              <a:gd name="connsiteX666" fmla="*/ 2956288 w 9144000"/>
              <a:gd name="connsiteY666" fmla="*/ 5354659 h 5510676"/>
              <a:gd name="connsiteX667" fmla="*/ 2962021 w 9144000"/>
              <a:gd name="connsiteY667" fmla="*/ 5352925 h 5510676"/>
              <a:gd name="connsiteX668" fmla="*/ 2975223 w 9144000"/>
              <a:gd name="connsiteY668" fmla="*/ 5355185 h 5510676"/>
              <a:gd name="connsiteX669" fmla="*/ 2994158 w 9144000"/>
              <a:gd name="connsiteY669" fmla="*/ 5355713 h 5510676"/>
              <a:gd name="connsiteX670" fmla="*/ 3005623 w 9144000"/>
              <a:gd name="connsiteY670" fmla="*/ 5352241 h 5510676"/>
              <a:gd name="connsiteX671" fmla="*/ 3017089 w 9144000"/>
              <a:gd name="connsiteY671" fmla="*/ 5348771 h 5510676"/>
              <a:gd name="connsiteX672" fmla="*/ 2177639 w 9144000"/>
              <a:gd name="connsiteY672" fmla="*/ 5348648 h 5510676"/>
              <a:gd name="connsiteX673" fmla="*/ 2175705 w 9144000"/>
              <a:gd name="connsiteY673" fmla="*/ 5350015 h 5510676"/>
              <a:gd name="connsiteX674" fmla="*/ 2180308 w 9144000"/>
              <a:gd name="connsiteY674" fmla="*/ 5354879 h 5510676"/>
              <a:gd name="connsiteX675" fmla="*/ 2186908 w 9144000"/>
              <a:gd name="connsiteY675" fmla="*/ 5356011 h 5510676"/>
              <a:gd name="connsiteX676" fmla="*/ 2179440 w 9144000"/>
              <a:gd name="connsiteY676" fmla="*/ 5352013 h 5510676"/>
              <a:gd name="connsiteX677" fmla="*/ 2177639 w 9144000"/>
              <a:gd name="connsiteY677" fmla="*/ 5348648 h 5510676"/>
              <a:gd name="connsiteX678" fmla="*/ 2441055 w 9144000"/>
              <a:gd name="connsiteY678" fmla="*/ 5347916 h 5510676"/>
              <a:gd name="connsiteX679" fmla="*/ 2442791 w 9144000"/>
              <a:gd name="connsiteY679" fmla="*/ 5353650 h 5510676"/>
              <a:gd name="connsiteX680" fmla="*/ 2435321 w 9144000"/>
              <a:gd name="connsiteY680" fmla="*/ 5349651 h 5510676"/>
              <a:gd name="connsiteX681" fmla="*/ 4626125 w 9144000"/>
              <a:gd name="connsiteY681" fmla="*/ 5347857 h 5510676"/>
              <a:gd name="connsiteX682" fmla="*/ 4644796 w 9144000"/>
              <a:gd name="connsiteY682" fmla="*/ 5357852 h 5510676"/>
              <a:gd name="connsiteX683" fmla="*/ 4638195 w 9144000"/>
              <a:gd name="connsiteY683" fmla="*/ 5356720 h 5510676"/>
              <a:gd name="connsiteX684" fmla="*/ 4622128 w 9144000"/>
              <a:gd name="connsiteY684" fmla="*/ 5355327 h 5510676"/>
              <a:gd name="connsiteX685" fmla="*/ 4608926 w 9144000"/>
              <a:gd name="connsiteY685" fmla="*/ 5353064 h 5510676"/>
              <a:gd name="connsiteX686" fmla="*/ 6204622 w 9144000"/>
              <a:gd name="connsiteY686" fmla="*/ 5347207 h 5510676"/>
              <a:gd name="connsiteX687" fmla="*/ 6209355 w 9144000"/>
              <a:gd name="connsiteY687" fmla="*/ 5347340 h 5510676"/>
              <a:gd name="connsiteX688" fmla="*/ 6215955 w 9144000"/>
              <a:gd name="connsiteY688" fmla="*/ 5348471 h 5510676"/>
              <a:gd name="connsiteX689" fmla="*/ 6204490 w 9144000"/>
              <a:gd name="connsiteY689" fmla="*/ 5351942 h 5510676"/>
              <a:gd name="connsiteX690" fmla="*/ 6203622 w 9144000"/>
              <a:gd name="connsiteY690" fmla="*/ 5349075 h 5510676"/>
              <a:gd name="connsiteX691" fmla="*/ 6204622 w 9144000"/>
              <a:gd name="connsiteY691" fmla="*/ 5347207 h 5510676"/>
              <a:gd name="connsiteX692" fmla="*/ 1620604 w 9144000"/>
              <a:gd name="connsiteY692" fmla="*/ 5345953 h 5510676"/>
              <a:gd name="connsiteX693" fmla="*/ 1622340 w 9144000"/>
              <a:gd name="connsiteY693" fmla="*/ 5351687 h 5510676"/>
              <a:gd name="connsiteX694" fmla="*/ 1628073 w 9144000"/>
              <a:gd name="connsiteY694" fmla="*/ 5349951 h 5510676"/>
              <a:gd name="connsiteX695" fmla="*/ 838022 w 9144000"/>
              <a:gd name="connsiteY695" fmla="*/ 5345042 h 5510676"/>
              <a:gd name="connsiteX696" fmla="*/ 833157 w 9144000"/>
              <a:gd name="connsiteY696" fmla="*/ 5349643 h 5510676"/>
              <a:gd name="connsiteX697" fmla="*/ 839758 w 9144000"/>
              <a:gd name="connsiteY697" fmla="*/ 5350773 h 5510676"/>
              <a:gd name="connsiteX698" fmla="*/ 851224 w 9144000"/>
              <a:gd name="connsiteY698" fmla="*/ 5347303 h 5510676"/>
              <a:gd name="connsiteX699" fmla="*/ 2452521 w 9144000"/>
              <a:gd name="connsiteY699" fmla="*/ 5344445 h 5510676"/>
              <a:gd name="connsiteX700" fmla="*/ 2459989 w 9144000"/>
              <a:gd name="connsiteY700" fmla="*/ 5348443 h 5510676"/>
              <a:gd name="connsiteX701" fmla="*/ 2454258 w 9144000"/>
              <a:gd name="connsiteY701" fmla="*/ 5350178 h 5510676"/>
              <a:gd name="connsiteX702" fmla="*/ 2452521 w 9144000"/>
              <a:gd name="connsiteY702" fmla="*/ 5344445 h 5510676"/>
              <a:gd name="connsiteX703" fmla="*/ 5480974 w 9144000"/>
              <a:gd name="connsiteY703" fmla="*/ 5339408 h 5510676"/>
              <a:gd name="connsiteX704" fmla="*/ 5482711 w 9144000"/>
              <a:gd name="connsiteY704" fmla="*/ 5345142 h 5510676"/>
              <a:gd name="connsiteX705" fmla="*/ 5503381 w 9144000"/>
              <a:gd name="connsiteY705" fmla="*/ 5351400 h 5510676"/>
              <a:gd name="connsiteX706" fmla="*/ 5529784 w 9144000"/>
              <a:gd name="connsiteY706" fmla="*/ 5355924 h 5510676"/>
              <a:gd name="connsiteX707" fmla="*/ 5553321 w 9144000"/>
              <a:gd name="connsiteY707" fmla="*/ 5361315 h 5510676"/>
              <a:gd name="connsiteX708" fmla="*/ 5560789 w 9144000"/>
              <a:gd name="connsiteY708" fmla="*/ 5365314 h 5510676"/>
              <a:gd name="connsiteX709" fmla="*/ 5573123 w 9144000"/>
              <a:gd name="connsiteY709" fmla="*/ 5364707 h 5510676"/>
              <a:gd name="connsiteX710" fmla="*/ 5582590 w 9144000"/>
              <a:gd name="connsiteY710" fmla="*/ 5364971 h 5510676"/>
              <a:gd name="connsiteX711" fmla="*/ 5584327 w 9144000"/>
              <a:gd name="connsiteY711" fmla="*/ 5370706 h 5510676"/>
              <a:gd name="connsiteX712" fmla="*/ 5571124 w 9144000"/>
              <a:gd name="connsiteY712" fmla="*/ 5368442 h 5510676"/>
              <a:gd name="connsiteX713" fmla="*/ 5553057 w 9144000"/>
              <a:gd name="connsiteY713" fmla="*/ 5370783 h 5510676"/>
              <a:gd name="connsiteX714" fmla="*/ 5539855 w 9144000"/>
              <a:gd name="connsiteY714" fmla="*/ 5368521 h 5510676"/>
              <a:gd name="connsiteX715" fmla="*/ 5533255 w 9144000"/>
              <a:gd name="connsiteY715" fmla="*/ 5367390 h 5510676"/>
              <a:gd name="connsiteX716" fmla="*/ 5523788 w 9144000"/>
              <a:gd name="connsiteY716" fmla="*/ 5367128 h 5510676"/>
              <a:gd name="connsiteX717" fmla="*/ 5520053 w 9144000"/>
              <a:gd name="connsiteY717" fmla="*/ 5365128 h 5510676"/>
              <a:gd name="connsiteX718" fmla="*/ 5499383 w 9144000"/>
              <a:gd name="connsiteY718" fmla="*/ 5358868 h 5510676"/>
              <a:gd name="connsiteX719" fmla="*/ 5491914 w 9144000"/>
              <a:gd name="connsiteY719" fmla="*/ 5354871 h 5510676"/>
              <a:gd name="connsiteX720" fmla="*/ 5479580 w 9144000"/>
              <a:gd name="connsiteY720" fmla="*/ 5355476 h 5510676"/>
              <a:gd name="connsiteX721" fmla="*/ 5471848 w 9144000"/>
              <a:gd name="connsiteY721" fmla="*/ 5360946 h 5510676"/>
              <a:gd name="connsiteX722" fmla="*/ 5463249 w 9144000"/>
              <a:gd name="connsiteY722" fmla="*/ 5363549 h 5510676"/>
              <a:gd name="connsiteX723" fmla="*/ 5431113 w 9144000"/>
              <a:gd name="connsiteY723" fmla="*/ 5360761 h 5510676"/>
              <a:gd name="connsiteX724" fmla="*/ 5410442 w 9144000"/>
              <a:gd name="connsiteY724" fmla="*/ 5354501 h 5510676"/>
              <a:gd name="connsiteX725" fmla="*/ 5397241 w 9144000"/>
              <a:gd name="connsiteY725" fmla="*/ 5352239 h 5510676"/>
              <a:gd name="connsiteX726" fmla="*/ 5385774 w 9144000"/>
              <a:gd name="connsiteY726" fmla="*/ 5355710 h 5510676"/>
              <a:gd name="connsiteX727" fmla="*/ 5387510 w 9144000"/>
              <a:gd name="connsiteY727" fmla="*/ 5361443 h 5510676"/>
              <a:gd name="connsiteX728" fmla="*/ 5367707 w 9144000"/>
              <a:gd name="connsiteY728" fmla="*/ 5358051 h 5510676"/>
              <a:gd name="connsiteX729" fmla="*/ 5360239 w 9144000"/>
              <a:gd name="connsiteY729" fmla="*/ 5354054 h 5510676"/>
              <a:gd name="connsiteX730" fmla="*/ 5347038 w 9144000"/>
              <a:gd name="connsiteY730" fmla="*/ 5351791 h 5510676"/>
              <a:gd name="connsiteX731" fmla="*/ 5311771 w 9144000"/>
              <a:gd name="connsiteY731" fmla="*/ 5359339 h 5510676"/>
              <a:gd name="connsiteX732" fmla="*/ 5310904 w 9144000"/>
              <a:gd name="connsiteY732" fmla="*/ 5356472 h 5510676"/>
              <a:gd name="connsiteX733" fmla="*/ 5315769 w 9144000"/>
              <a:gd name="connsiteY733" fmla="*/ 5351870 h 5510676"/>
              <a:gd name="connsiteX734" fmla="*/ 5308300 w 9144000"/>
              <a:gd name="connsiteY734" fmla="*/ 5347872 h 5510676"/>
              <a:gd name="connsiteX735" fmla="*/ 5325500 w 9144000"/>
              <a:gd name="connsiteY735" fmla="*/ 5342666 h 5510676"/>
              <a:gd name="connsiteX736" fmla="*/ 5338700 w 9144000"/>
              <a:gd name="connsiteY736" fmla="*/ 5344927 h 5510676"/>
              <a:gd name="connsiteX737" fmla="*/ 5348169 w 9144000"/>
              <a:gd name="connsiteY737" fmla="*/ 5345190 h 5510676"/>
              <a:gd name="connsiteX738" fmla="*/ 5354769 w 9144000"/>
              <a:gd name="connsiteY738" fmla="*/ 5346321 h 5510676"/>
              <a:gd name="connsiteX739" fmla="*/ 5360502 w 9144000"/>
              <a:gd name="connsiteY739" fmla="*/ 5344586 h 5510676"/>
              <a:gd name="connsiteX740" fmla="*/ 5370838 w 9144000"/>
              <a:gd name="connsiteY740" fmla="*/ 5347715 h 5510676"/>
              <a:gd name="connsiteX741" fmla="*/ 5402105 w 9144000"/>
              <a:gd name="connsiteY741" fmla="*/ 5347637 h 5510676"/>
              <a:gd name="connsiteX742" fmla="*/ 5425906 w 9144000"/>
              <a:gd name="connsiteY742" fmla="*/ 5343562 h 5510676"/>
              <a:gd name="connsiteX743" fmla="*/ 5456306 w 9144000"/>
              <a:gd name="connsiteY743" fmla="*/ 5340617 h 5510676"/>
              <a:gd name="connsiteX744" fmla="*/ 6288224 w 9144000"/>
              <a:gd name="connsiteY744" fmla="*/ 5339109 h 5510676"/>
              <a:gd name="connsiteX745" fmla="*/ 6295693 w 9144000"/>
              <a:gd name="connsiteY745" fmla="*/ 5343108 h 5510676"/>
              <a:gd name="connsiteX746" fmla="*/ 6289959 w 9144000"/>
              <a:gd name="connsiteY746" fmla="*/ 5344843 h 5510676"/>
              <a:gd name="connsiteX747" fmla="*/ 6282490 w 9144000"/>
              <a:gd name="connsiteY747" fmla="*/ 5340845 h 5510676"/>
              <a:gd name="connsiteX748" fmla="*/ 6288224 w 9144000"/>
              <a:gd name="connsiteY748" fmla="*/ 5339109 h 5510676"/>
              <a:gd name="connsiteX749" fmla="*/ 4510782 w 9144000"/>
              <a:gd name="connsiteY749" fmla="*/ 5338965 h 5510676"/>
              <a:gd name="connsiteX750" fmla="*/ 4529716 w 9144000"/>
              <a:gd name="connsiteY750" fmla="*/ 5339493 h 5510676"/>
              <a:gd name="connsiteX751" fmla="*/ 4556121 w 9144000"/>
              <a:gd name="connsiteY751" fmla="*/ 5344017 h 5510676"/>
              <a:gd name="connsiteX752" fmla="*/ 4562720 w 9144000"/>
              <a:gd name="connsiteY752" fmla="*/ 5345147 h 5510676"/>
              <a:gd name="connsiteX753" fmla="*/ 4566455 w 9144000"/>
              <a:gd name="connsiteY753" fmla="*/ 5347147 h 5510676"/>
              <a:gd name="connsiteX754" fmla="*/ 4576789 w 9144000"/>
              <a:gd name="connsiteY754" fmla="*/ 5350276 h 5510676"/>
              <a:gd name="connsiteX755" fmla="*/ 4589992 w 9144000"/>
              <a:gd name="connsiteY755" fmla="*/ 5352538 h 5510676"/>
              <a:gd name="connsiteX756" fmla="*/ 4584258 w 9144000"/>
              <a:gd name="connsiteY756" fmla="*/ 5354273 h 5510676"/>
              <a:gd name="connsiteX757" fmla="*/ 4565325 w 9144000"/>
              <a:gd name="connsiteY757" fmla="*/ 5353747 h 5510676"/>
              <a:gd name="connsiteX758" fmla="*/ 4533187 w 9144000"/>
              <a:gd name="connsiteY758" fmla="*/ 5350959 h 5510676"/>
              <a:gd name="connsiteX759" fmla="*/ 4519985 w 9144000"/>
              <a:gd name="connsiteY759" fmla="*/ 5348696 h 5510676"/>
              <a:gd name="connsiteX760" fmla="*/ 4512518 w 9144000"/>
              <a:gd name="connsiteY760" fmla="*/ 5344699 h 5510676"/>
              <a:gd name="connsiteX761" fmla="*/ 5774725 w 9144000"/>
              <a:gd name="connsiteY761" fmla="*/ 5338099 h 5510676"/>
              <a:gd name="connsiteX762" fmla="*/ 5781326 w 9144000"/>
              <a:gd name="connsiteY762" fmla="*/ 5339230 h 5510676"/>
              <a:gd name="connsiteX763" fmla="*/ 5776462 w 9144000"/>
              <a:gd name="connsiteY763" fmla="*/ 5343833 h 5510676"/>
              <a:gd name="connsiteX764" fmla="*/ 3032553 w 9144000"/>
              <a:gd name="connsiteY764" fmla="*/ 5337830 h 5510676"/>
              <a:gd name="connsiteX765" fmla="*/ 3028555 w 9144000"/>
              <a:gd name="connsiteY765" fmla="*/ 5345299 h 5510676"/>
              <a:gd name="connsiteX766" fmla="*/ 3021087 w 9144000"/>
              <a:gd name="connsiteY766" fmla="*/ 5341301 h 5510676"/>
              <a:gd name="connsiteX767" fmla="*/ 2826007 w 9144000"/>
              <a:gd name="connsiteY767" fmla="*/ 5337773 h 5510676"/>
              <a:gd name="connsiteX768" fmla="*/ 2831214 w 9144000"/>
              <a:gd name="connsiteY768" fmla="*/ 5354972 h 5510676"/>
              <a:gd name="connsiteX769" fmla="*/ 2844415 w 9144000"/>
              <a:gd name="connsiteY769" fmla="*/ 5357234 h 5510676"/>
              <a:gd name="connsiteX770" fmla="*/ 2850149 w 9144000"/>
              <a:gd name="connsiteY770" fmla="*/ 5355499 h 5510676"/>
              <a:gd name="connsiteX771" fmla="*/ 2861614 w 9144000"/>
              <a:gd name="connsiteY771" fmla="*/ 5352027 h 5510676"/>
              <a:gd name="connsiteX772" fmla="*/ 2866216 w 9144000"/>
              <a:gd name="connsiteY772" fmla="*/ 5356893 h 5510676"/>
              <a:gd name="connsiteX773" fmla="*/ 2869083 w 9144000"/>
              <a:gd name="connsiteY773" fmla="*/ 5356025 h 5510676"/>
              <a:gd name="connsiteX774" fmla="*/ 2874815 w 9144000"/>
              <a:gd name="connsiteY774" fmla="*/ 5354289 h 5510676"/>
              <a:gd name="connsiteX775" fmla="*/ 2924153 w 9144000"/>
              <a:gd name="connsiteY775" fmla="*/ 5351872 h 5510676"/>
              <a:gd name="connsiteX776" fmla="*/ 2930753 w 9144000"/>
              <a:gd name="connsiteY776" fmla="*/ 5353002 h 5510676"/>
              <a:gd name="connsiteX777" fmla="*/ 2926756 w 9144000"/>
              <a:gd name="connsiteY777" fmla="*/ 5360471 h 5510676"/>
              <a:gd name="connsiteX778" fmla="*/ 2909556 w 9144000"/>
              <a:gd name="connsiteY778" fmla="*/ 5365677 h 5510676"/>
              <a:gd name="connsiteX779" fmla="*/ 2884889 w 9144000"/>
              <a:gd name="connsiteY779" fmla="*/ 5366887 h 5510676"/>
              <a:gd name="connsiteX780" fmla="*/ 2865086 w 9144000"/>
              <a:gd name="connsiteY780" fmla="*/ 5363494 h 5510676"/>
              <a:gd name="connsiteX781" fmla="*/ 2840418 w 9144000"/>
              <a:gd name="connsiteY781" fmla="*/ 5364703 h 5510676"/>
              <a:gd name="connsiteX782" fmla="*/ 2827216 w 9144000"/>
              <a:gd name="connsiteY782" fmla="*/ 5362442 h 5510676"/>
              <a:gd name="connsiteX783" fmla="*/ 2808282 w 9144000"/>
              <a:gd name="connsiteY783" fmla="*/ 5361915 h 5510676"/>
              <a:gd name="connsiteX784" fmla="*/ 2781616 w 9144000"/>
              <a:gd name="connsiteY784" fmla="*/ 5366858 h 5510676"/>
              <a:gd name="connsiteX785" fmla="*/ 2754080 w 9144000"/>
              <a:gd name="connsiteY785" fmla="*/ 5368936 h 5510676"/>
              <a:gd name="connsiteX786" fmla="*/ 2728546 w 9144000"/>
              <a:gd name="connsiteY786" fmla="*/ 5367278 h 5510676"/>
              <a:gd name="connsiteX787" fmla="*/ 2713346 w 9144000"/>
              <a:gd name="connsiteY787" fmla="*/ 5368751 h 5510676"/>
              <a:gd name="connsiteX788" fmla="*/ 2703878 w 9144000"/>
              <a:gd name="connsiteY788" fmla="*/ 5368487 h 5510676"/>
              <a:gd name="connsiteX789" fmla="*/ 2658539 w 9144000"/>
              <a:gd name="connsiteY789" fmla="*/ 5363437 h 5510676"/>
              <a:gd name="connsiteX790" fmla="*/ 2656804 w 9144000"/>
              <a:gd name="connsiteY790" fmla="*/ 5357704 h 5510676"/>
              <a:gd name="connsiteX791" fmla="*/ 2662537 w 9144000"/>
              <a:gd name="connsiteY791" fmla="*/ 5355968 h 5510676"/>
              <a:gd name="connsiteX792" fmla="*/ 2668270 w 9144000"/>
              <a:gd name="connsiteY792" fmla="*/ 5354232 h 5510676"/>
              <a:gd name="connsiteX793" fmla="*/ 2666535 w 9144000"/>
              <a:gd name="connsiteY793" fmla="*/ 5348500 h 5510676"/>
              <a:gd name="connsiteX794" fmla="*/ 2672268 w 9144000"/>
              <a:gd name="connsiteY794" fmla="*/ 5346765 h 5510676"/>
              <a:gd name="connsiteX795" fmla="*/ 2679737 w 9144000"/>
              <a:gd name="connsiteY795" fmla="*/ 5350762 h 5510676"/>
              <a:gd name="connsiteX796" fmla="*/ 2693201 w 9144000"/>
              <a:gd name="connsiteY796" fmla="*/ 5343556 h 5510676"/>
              <a:gd name="connsiteX797" fmla="*/ 2717869 w 9144000"/>
              <a:gd name="connsiteY797" fmla="*/ 5342347 h 5510676"/>
              <a:gd name="connsiteX798" fmla="*/ 2740539 w 9144000"/>
              <a:gd name="connsiteY798" fmla="*/ 5344871 h 5510676"/>
              <a:gd name="connsiteX799" fmla="*/ 2734805 w 9144000"/>
              <a:gd name="connsiteY799" fmla="*/ 5346608 h 5510676"/>
              <a:gd name="connsiteX800" fmla="*/ 2736540 w 9144000"/>
              <a:gd name="connsiteY800" fmla="*/ 5352342 h 5510676"/>
              <a:gd name="connsiteX801" fmla="*/ 2740539 w 9144000"/>
              <a:gd name="connsiteY801" fmla="*/ 5344871 h 5510676"/>
              <a:gd name="connsiteX802" fmla="*/ 2765205 w 9144000"/>
              <a:gd name="connsiteY802" fmla="*/ 5343664 h 5510676"/>
              <a:gd name="connsiteX803" fmla="*/ 2801340 w 9144000"/>
              <a:gd name="connsiteY803" fmla="*/ 5338983 h 5510676"/>
              <a:gd name="connsiteX804" fmla="*/ 2888545 w 9144000"/>
              <a:gd name="connsiteY804" fmla="*/ 5337617 h 5510676"/>
              <a:gd name="connsiteX805" fmla="*/ 2890280 w 9144000"/>
              <a:gd name="connsiteY805" fmla="*/ 5343350 h 5510676"/>
              <a:gd name="connsiteX806" fmla="*/ 2875946 w 9144000"/>
              <a:gd name="connsiteY806" fmla="*/ 5347689 h 5510676"/>
              <a:gd name="connsiteX807" fmla="*/ 2857012 w 9144000"/>
              <a:gd name="connsiteY807" fmla="*/ 5347163 h 5510676"/>
              <a:gd name="connsiteX808" fmla="*/ 2846678 w 9144000"/>
              <a:gd name="connsiteY808" fmla="*/ 5344033 h 5510676"/>
              <a:gd name="connsiteX809" fmla="*/ 2844942 w 9144000"/>
              <a:gd name="connsiteY809" fmla="*/ 5338300 h 5510676"/>
              <a:gd name="connsiteX810" fmla="*/ 2877078 w 9144000"/>
              <a:gd name="connsiteY810" fmla="*/ 5341089 h 5510676"/>
              <a:gd name="connsiteX811" fmla="*/ 2882812 w 9144000"/>
              <a:gd name="connsiteY811" fmla="*/ 5339352 h 5510676"/>
              <a:gd name="connsiteX812" fmla="*/ 2888545 w 9144000"/>
              <a:gd name="connsiteY812" fmla="*/ 5337617 h 5510676"/>
              <a:gd name="connsiteX813" fmla="*/ 5035747 w 9144000"/>
              <a:gd name="connsiteY813" fmla="*/ 5336506 h 5510676"/>
              <a:gd name="connsiteX814" fmla="*/ 5033484 w 9144000"/>
              <a:gd name="connsiteY814" fmla="*/ 5349706 h 5510676"/>
              <a:gd name="connsiteX815" fmla="*/ 5026016 w 9144000"/>
              <a:gd name="connsiteY815" fmla="*/ 5345710 h 5510676"/>
              <a:gd name="connsiteX816" fmla="*/ 4988147 w 9144000"/>
              <a:gd name="connsiteY816" fmla="*/ 5344657 h 5510676"/>
              <a:gd name="connsiteX817" fmla="*/ 4992295 w 9144000"/>
              <a:gd name="connsiteY817" fmla="*/ 5340272 h 5510676"/>
              <a:gd name="connsiteX818" fmla="*/ 4996746 w 9144000"/>
              <a:gd name="connsiteY818" fmla="*/ 5342053 h 5510676"/>
              <a:gd name="connsiteX819" fmla="*/ 5003347 w 9144000"/>
              <a:gd name="connsiteY819" fmla="*/ 5343184 h 5510676"/>
              <a:gd name="connsiteX820" fmla="*/ 5009080 w 9144000"/>
              <a:gd name="connsiteY820" fmla="*/ 5341449 h 5510676"/>
              <a:gd name="connsiteX821" fmla="*/ 5018547 w 9144000"/>
              <a:gd name="connsiteY821" fmla="*/ 5341712 h 5510676"/>
              <a:gd name="connsiteX822" fmla="*/ 5035747 w 9144000"/>
              <a:gd name="connsiteY822" fmla="*/ 5336506 h 5510676"/>
              <a:gd name="connsiteX823" fmla="*/ 6525171 w 9144000"/>
              <a:gd name="connsiteY823" fmla="*/ 5336222 h 5510676"/>
              <a:gd name="connsiteX824" fmla="*/ 6563040 w 9144000"/>
              <a:gd name="connsiteY824" fmla="*/ 5337275 h 5510676"/>
              <a:gd name="connsiteX825" fmla="*/ 6581974 w 9144000"/>
              <a:gd name="connsiteY825" fmla="*/ 5337801 h 5510676"/>
              <a:gd name="connsiteX826" fmla="*/ 6600909 w 9144000"/>
              <a:gd name="connsiteY826" fmla="*/ 5338328 h 5510676"/>
              <a:gd name="connsiteX827" fmla="*/ 6596912 w 9144000"/>
              <a:gd name="connsiteY827" fmla="*/ 5345797 h 5510676"/>
              <a:gd name="connsiteX828" fmla="*/ 6587181 w 9144000"/>
              <a:gd name="connsiteY828" fmla="*/ 5355000 h 5510676"/>
              <a:gd name="connsiteX829" fmla="*/ 6560779 w 9144000"/>
              <a:gd name="connsiteY829" fmla="*/ 5350477 h 5510676"/>
              <a:gd name="connsiteX830" fmla="*/ 6540107 w 9144000"/>
              <a:gd name="connsiteY830" fmla="*/ 5344217 h 5510676"/>
              <a:gd name="connsiteX831" fmla="*/ 6532640 w 9144000"/>
              <a:gd name="connsiteY831" fmla="*/ 5340220 h 5510676"/>
              <a:gd name="connsiteX832" fmla="*/ 2956815 w 9144000"/>
              <a:gd name="connsiteY832" fmla="*/ 5335725 h 5510676"/>
              <a:gd name="connsiteX833" fmla="*/ 2966017 w 9144000"/>
              <a:gd name="connsiteY833" fmla="*/ 5345456 h 5510676"/>
              <a:gd name="connsiteX834" fmla="*/ 2956551 w 9144000"/>
              <a:gd name="connsiteY834" fmla="*/ 5345193 h 5510676"/>
              <a:gd name="connsiteX835" fmla="*/ 2937617 w 9144000"/>
              <a:gd name="connsiteY835" fmla="*/ 5344666 h 5510676"/>
              <a:gd name="connsiteX836" fmla="*/ 2918681 w 9144000"/>
              <a:gd name="connsiteY836" fmla="*/ 5344139 h 5510676"/>
              <a:gd name="connsiteX837" fmla="*/ 2909215 w 9144000"/>
              <a:gd name="connsiteY837" fmla="*/ 5343876 h 5510676"/>
              <a:gd name="connsiteX838" fmla="*/ 2524790 w 9144000"/>
              <a:gd name="connsiteY838" fmla="*/ 5335085 h 5510676"/>
              <a:gd name="connsiteX839" fmla="*/ 2532257 w 9144000"/>
              <a:gd name="connsiteY839" fmla="*/ 5339082 h 5510676"/>
              <a:gd name="connsiteX840" fmla="*/ 2526525 w 9144000"/>
              <a:gd name="connsiteY840" fmla="*/ 5340818 h 5510676"/>
              <a:gd name="connsiteX841" fmla="*/ 2524790 w 9144000"/>
              <a:gd name="connsiteY841" fmla="*/ 5335085 h 5510676"/>
              <a:gd name="connsiteX842" fmla="*/ 4359305 w 9144000"/>
              <a:gd name="connsiteY842" fmla="*/ 5334755 h 5510676"/>
              <a:gd name="connsiteX843" fmla="*/ 4369640 w 9144000"/>
              <a:gd name="connsiteY843" fmla="*/ 5337885 h 5510676"/>
              <a:gd name="connsiteX844" fmla="*/ 4387444 w 9144000"/>
              <a:gd name="connsiteY844" fmla="*/ 5345011 h 5510676"/>
              <a:gd name="connsiteX845" fmla="*/ 4400645 w 9144000"/>
              <a:gd name="connsiteY845" fmla="*/ 5347274 h 5510676"/>
              <a:gd name="connsiteX846" fmla="*/ 4389178 w 9144000"/>
              <a:gd name="connsiteY846" fmla="*/ 5350745 h 5510676"/>
              <a:gd name="connsiteX847" fmla="*/ 5829793 w 9144000"/>
              <a:gd name="connsiteY847" fmla="*/ 5333946 h 5510676"/>
              <a:gd name="connsiteX848" fmla="*/ 5840129 w 9144000"/>
              <a:gd name="connsiteY848" fmla="*/ 5337074 h 5510676"/>
              <a:gd name="connsiteX849" fmla="*/ 5841865 w 9144000"/>
              <a:gd name="connsiteY849" fmla="*/ 5342808 h 5510676"/>
              <a:gd name="connsiteX850" fmla="*/ 5833265 w 9144000"/>
              <a:gd name="connsiteY850" fmla="*/ 5345412 h 5510676"/>
              <a:gd name="connsiteX851" fmla="*/ 5825796 w 9144000"/>
              <a:gd name="connsiteY851" fmla="*/ 5341414 h 5510676"/>
              <a:gd name="connsiteX852" fmla="*/ 5829793 w 9144000"/>
              <a:gd name="connsiteY852" fmla="*/ 5333946 h 5510676"/>
              <a:gd name="connsiteX853" fmla="*/ 5147618 w 9144000"/>
              <a:gd name="connsiteY853" fmla="*/ 5333931 h 5510676"/>
              <a:gd name="connsiteX854" fmla="*/ 5179755 w 9144000"/>
              <a:gd name="connsiteY854" fmla="*/ 5336718 h 5510676"/>
              <a:gd name="connsiteX855" fmla="*/ 5178624 w 9144000"/>
              <a:gd name="connsiteY855" fmla="*/ 5343319 h 5510676"/>
              <a:gd name="connsiteX856" fmla="*/ 5188959 w 9144000"/>
              <a:gd name="connsiteY856" fmla="*/ 5346449 h 5510676"/>
              <a:gd name="connsiteX857" fmla="*/ 5192694 w 9144000"/>
              <a:gd name="connsiteY857" fmla="*/ 5348448 h 5510676"/>
              <a:gd name="connsiteX858" fmla="*/ 5207894 w 9144000"/>
              <a:gd name="connsiteY858" fmla="*/ 5346976 h 5510676"/>
              <a:gd name="connsiteX859" fmla="*/ 5251497 w 9144000"/>
              <a:gd name="connsiteY859" fmla="*/ 5346293 h 5510676"/>
              <a:gd name="connsiteX860" fmla="*/ 5266434 w 9144000"/>
              <a:gd name="connsiteY860" fmla="*/ 5354287 h 5510676"/>
              <a:gd name="connsiteX861" fmla="*/ 5260700 w 9144000"/>
              <a:gd name="connsiteY861" fmla="*/ 5356022 h 5510676"/>
              <a:gd name="connsiteX862" fmla="*/ 5252101 w 9144000"/>
              <a:gd name="connsiteY862" fmla="*/ 5358627 h 5510676"/>
              <a:gd name="connsiteX863" fmla="*/ 5238900 w 9144000"/>
              <a:gd name="connsiteY863" fmla="*/ 5356365 h 5510676"/>
              <a:gd name="connsiteX864" fmla="*/ 5234298 w 9144000"/>
              <a:gd name="connsiteY864" fmla="*/ 5351499 h 5510676"/>
              <a:gd name="connsiteX865" fmla="*/ 5225699 w 9144000"/>
              <a:gd name="connsiteY865" fmla="*/ 5354102 h 5510676"/>
              <a:gd name="connsiteX866" fmla="*/ 5217098 w 9144000"/>
              <a:gd name="connsiteY866" fmla="*/ 5356706 h 5510676"/>
              <a:gd name="connsiteX867" fmla="*/ 5203897 w 9144000"/>
              <a:gd name="connsiteY867" fmla="*/ 5354444 h 5510676"/>
              <a:gd name="connsiteX868" fmla="*/ 5198163 w 9144000"/>
              <a:gd name="connsiteY868" fmla="*/ 5356181 h 5510676"/>
              <a:gd name="connsiteX869" fmla="*/ 5184963 w 9144000"/>
              <a:gd name="connsiteY869" fmla="*/ 5353918 h 5510676"/>
              <a:gd name="connsiteX870" fmla="*/ 5166028 w 9144000"/>
              <a:gd name="connsiteY870" fmla="*/ 5353391 h 5510676"/>
              <a:gd name="connsiteX871" fmla="*/ 5152825 w 9144000"/>
              <a:gd name="connsiteY871" fmla="*/ 5351129 h 5510676"/>
              <a:gd name="connsiteX872" fmla="*/ 5146225 w 9144000"/>
              <a:gd name="connsiteY872" fmla="*/ 5349998 h 5510676"/>
              <a:gd name="connsiteX873" fmla="*/ 5133891 w 9144000"/>
              <a:gd name="connsiteY873" fmla="*/ 5350604 h 5510676"/>
              <a:gd name="connsiteX874" fmla="*/ 5120688 w 9144000"/>
              <a:gd name="connsiteY874" fmla="*/ 5348341 h 5510676"/>
              <a:gd name="connsiteX875" fmla="*/ 5126423 w 9144000"/>
              <a:gd name="connsiteY875" fmla="*/ 5346606 h 5510676"/>
              <a:gd name="connsiteX876" fmla="*/ 5141886 w 9144000"/>
              <a:gd name="connsiteY876" fmla="*/ 5335666 h 5510676"/>
              <a:gd name="connsiteX877" fmla="*/ 6843589 w 9144000"/>
              <a:gd name="connsiteY877" fmla="*/ 5333704 h 5510676"/>
              <a:gd name="connsiteX878" fmla="*/ 6851058 w 9144000"/>
              <a:gd name="connsiteY878" fmla="*/ 5337702 h 5510676"/>
              <a:gd name="connsiteX879" fmla="*/ 6845324 w 9144000"/>
              <a:gd name="connsiteY879" fmla="*/ 5339437 h 5510676"/>
              <a:gd name="connsiteX880" fmla="*/ 6699580 w 9144000"/>
              <a:gd name="connsiteY880" fmla="*/ 5333491 h 5510676"/>
              <a:gd name="connsiteX881" fmla="*/ 6713650 w 9144000"/>
              <a:gd name="connsiteY881" fmla="*/ 5338619 h 5510676"/>
              <a:gd name="connsiteX882" fmla="*/ 6714518 w 9144000"/>
              <a:gd name="connsiteY882" fmla="*/ 5341486 h 5510676"/>
              <a:gd name="connsiteX883" fmla="*/ 6707049 w 9144000"/>
              <a:gd name="connsiteY883" fmla="*/ 5337488 h 5510676"/>
              <a:gd name="connsiteX884" fmla="*/ 6693847 w 9144000"/>
              <a:gd name="connsiteY884" fmla="*/ 5335226 h 5510676"/>
              <a:gd name="connsiteX885" fmla="*/ 2987215 w 9144000"/>
              <a:gd name="connsiteY885" fmla="*/ 5332780 h 5510676"/>
              <a:gd name="connsiteX886" fmla="*/ 2979220 w 9144000"/>
              <a:gd name="connsiteY886" fmla="*/ 5347717 h 5510676"/>
              <a:gd name="connsiteX887" fmla="*/ 2977484 w 9144000"/>
              <a:gd name="connsiteY887" fmla="*/ 5341985 h 5510676"/>
              <a:gd name="connsiteX888" fmla="*/ 2984348 w 9144000"/>
              <a:gd name="connsiteY888" fmla="*/ 5333649 h 5510676"/>
              <a:gd name="connsiteX889" fmla="*/ 2987215 w 9144000"/>
              <a:gd name="connsiteY889" fmla="*/ 5332780 h 5510676"/>
              <a:gd name="connsiteX890" fmla="*/ 6805720 w 9144000"/>
              <a:gd name="connsiteY890" fmla="*/ 5332652 h 5510676"/>
              <a:gd name="connsiteX891" fmla="*/ 6807456 w 9144000"/>
              <a:gd name="connsiteY891" fmla="*/ 5338384 h 5510676"/>
              <a:gd name="connsiteX892" fmla="*/ 6801722 w 9144000"/>
              <a:gd name="connsiteY892" fmla="*/ 5340121 h 5510676"/>
              <a:gd name="connsiteX893" fmla="*/ 5009343 w 9144000"/>
              <a:gd name="connsiteY893" fmla="*/ 5331981 h 5510676"/>
              <a:gd name="connsiteX894" fmla="*/ 5011078 w 9144000"/>
              <a:gd name="connsiteY894" fmla="*/ 5337715 h 5510676"/>
              <a:gd name="connsiteX895" fmla="*/ 4997877 w 9144000"/>
              <a:gd name="connsiteY895" fmla="*/ 5335452 h 5510676"/>
              <a:gd name="connsiteX896" fmla="*/ 4658787 w 9144000"/>
              <a:gd name="connsiteY896" fmla="*/ 5331712 h 5510676"/>
              <a:gd name="connsiteX897" fmla="*/ 4666257 w 9144000"/>
              <a:gd name="connsiteY897" fmla="*/ 5335708 h 5510676"/>
              <a:gd name="connsiteX898" fmla="*/ 4660525 w 9144000"/>
              <a:gd name="connsiteY898" fmla="*/ 5337444 h 5510676"/>
              <a:gd name="connsiteX899" fmla="*/ 4656789 w 9144000"/>
              <a:gd name="connsiteY899" fmla="*/ 5335446 h 5510676"/>
              <a:gd name="connsiteX900" fmla="*/ 4658787 w 9144000"/>
              <a:gd name="connsiteY900" fmla="*/ 5331712 h 5510676"/>
              <a:gd name="connsiteX901" fmla="*/ 3055485 w 9144000"/>
              <a:gd name="connsiteY901" fmla="*/ 5330888 h 5510676"/>
              <a:gd name="connsiteX902" fmla="*/ 3068686 w 9144000"/>
              <a:gd name="connsiteY902" fmla="*/ 5333150 h 5510676"/>
              <a:gd name="connsiteX903" fmla="*/ 3070423 w 9144000"/>
              <a:gd name="connsiteY903" fmla="*/ 5338884 h 5510676"/>
              <a:gd name="connsiteX904" fmla="*/ 3058956 w 9144000"/>
              <a:gd name="connsiteY904" fmla="*/ 5342354 h 5510676"/>
              <a:gd name="connsiteX905" fmla="*/ 3053224 w 9144000"/>
              <a:gd name="connsiteY905" fmla="*/ 5344090 h 5510676"/>
              <a:gd name="connsiteX906" fmla="*/ 3057220 w 9144000"/>
              <a:gd name="connsiteY906" fmla="*/ 5336621 h 5510676"/>
              <a:gd name="connsiteX907" fmla="*/ 3055485 w 9144000"/>
              <a:gd name="connsiteY907" fmla="*/ 5330888 h 5510676"/>
              <a:gd name="connsiteX908" fmla="*/ 6379426 w 9144000"/>
              <a:gd name="connsiteY908" fmla="*/ 5330276 h 5510676"/>
              <a:gd name="connsiteX909" fmla="*/ 6375429 w 9144000"/>
              <a:gd name="connsiteY909" fmla="*/ 5337744 h 5510676"/>
              <a:gd name="connsiteX910" fmla="*/ 6358229 w 9144000"/>
              <a:gd name="connsiteY910" fmla="*/ 5342950 h 5510676"/>
              <a:gd name="connsiteX911" fmla="*/ 6356494 w 9144000"/>
              <a:gd name="connsiteY911" fmla="*/ 5337217 h 5510676"/>
              <a:gd name="connsiteX912" fmla="*/ 6354758 w 9144000"/>
              <a:gd name="connsiteY912" fmla="*/ 5331485 h 5510676"/>
              <a:gd name="connsiteX913" fmla="*/ 6379426 w 9144000"/>
              <a:gd name="connsiteY913" fmla="*/ 5330276 h 5510676"/>
              <a:gd name="connsiteX914" fmla="*/ 5077613 w 9144000"/>
              <a:gd name="connsiteY914" fmla="*/ 5330090 h 5510676"/>
              <a:gd name="connsiteX915" fmla="*/ 5085083 w 9144000"/>
              <a:gd name="connsiteY915" fmla="*/ 5334086 h 5510676"/>
              <a:gd name="connsiteX916" fmla="*/ 5081085 w 9144000"/>
              <a:gd name="connsiteY916" fmla="*/ 5341555 h 5510676"/>
              <a:gd name="connsiteX917" fmla="*/ 5075351 w 9144000"/>
              <a:gd name="connsiteY917" fmla="*/ 5343290 h 5510676"/>
              <a:gd name="connsiteX918" fmla="*/ 5062150 w 9144000"/>
              <a:gd name="connsiteY918" fmla="*/ 5341028 h 5510676"/>
              <a:gd name="connsiteX919" fmla="*/ 5048080 w 9144000"/>
              <a:gd name="connsiteY919" fmla="*/ 5335900 h 5510676"/>
              <a:gd name="connsiteX920" fmla="*/ 5050078 w 9144000"/>
              <a:gd name="connsiteY920" fmla="*/ 5332166 h 5510676"/>
              <a:gd name="connsiteX921" fmla="*/ 5056680 w 9144000"/>
              <a:gd name="connsiteY921" fmla="*/ 5333297 h 5510676"/>
              <a:gd name="connsiteX922" fmla="*/ 5066147 w 9144000"/>
              <a:gd name="connsiteY922" fmla="*/ 5333561 h 5510676"/>
              <a:gd name="connsiteX923" fmla="*/ 6153945 w 9144000"/>
              <a:gd name="connsiteY923" fmla="*/ 5329692 h 5510676"/>
              <a:gd name="connsiteX924" fmla="*/ 6155682 w 9144000"/>
              <a:gd name="connsiteY924" fmla="*/ 5335425 h 5510676"/>
              <a:gd name="connsiteX925" fmla="*/ 6142479 w 9144000"/>
              <a:gd name="connsiteY925" fmla="*/ 5333163 h 5510676"/>
              <a:gd name="connsiteX926" fmla="*/ 6754650 w 9144000"/>
              <a:gd name="connsiteY926" fmla="*/ 5329337 h 5510676"/>
              <a:gd name="connsiteX927" fmla="*/ 6781052 w 9144000"/>
              <a:gd name="connsiteY927" fmla="*/ 5333861 h 5510676"/>
              <a:gd name="connsiteX928" fmla="*/ 6782788 w 9144000"/>
              <a:gd name="connsiteY928" fmla="*/ 5339593 h 5510676"/>
              <a:gd name="connsiteX929" fmla="*/ 6770455 w 9144000"/>
              <a:gd name="connsiteY929" fmla="*/ 5340198 h 5510676"/>
              <a:gd name="connsiteX930" fmla="*/ 6763853 w 9144000"/>
              <a:gd name="connsiteY930" fmla="*/ 5339068 h 5510676"/>
              <a:gd name="connsiteX931" fmla="*/ 6744919 w 9144000"/>
              <a:gd name="connsiteY931" fmla="*/ 5338541 h 5510676"/>
              <a:gd name="connsiteX932" fmla="*/ 6743183 w 9144000"/>
              <a:gd name="connsiteY932" fmla="*/ 5332808 h 5510676"/>
              <a:gd name="connsiteX933" fmla="*/ 6754650 w 9144000"/>
              <a:gd name="connsiteY933" fmla="*/ 5329337 h 5510676"/>
              <a:gd name="connsiteX934" fmla="*/ 6510233 w 9144000"/>
              <a:gd name="connsiteY934" fmla="*/ 5328227 h 5510676"/>
              <a:gd name="connsiteX935" fmla="*/ 6517702 w 9144000"/>
              <a:gd name="connsiteY935" fmla="*/ 5332224 h 5510676"/>
              <a:gd name="connsiteX936" fmla="*/ 6506236 w 9144000"/>
              <a:gd name="connsiteY936" fmla="*/ 5335695 h 5510676"/>
              <a:gd name="connsiteX937" fmla="*/ 6510233 w 9144000"/>
              <a:gd name="connsiteY937" fmla="*/ 5328227 h 5510676"/>
              <a:gd name="connsiteX938" fmla="*/ 1452455 w 9144000"/>
              <a:gd name="connsiteY938" fmla="*/ 5328014 h 5510676"/>
              <a:gd name="connsiteX939" fmla="*/ 1465655 w 9144000"/>
              <a:gd name="connsiteY939" fmla="*/ 5330275 h 5510676"/>
              <a:gd name="connsiteX940" fmla="*/ 1446720 w 9144000"/>
              <a:gd name="connsiteY940" fmla="*/ 5329749 h 5510676"/>
              <a:gd name="connsiteX941" fmla="*/ 1452455 w 9144000"/>
              <a:gd name="connsiteY941" fmla="*/ 5328014 h 5510676"/>
              <a:gd name="connsiteX942" fmla="*/ 6328355 w 9144000"/>
              <a:gd name="connsiteY942" fmla="*/ 5326960 h 5510676"/>
              <a:gd name="connsiteX943" fmla="*/ 6337559 w 9144000"/>
              <a:gd name="connsiteY943" fmla="*/ 5336692 h 5510676"/>
              <a:gd name="connsiteX944" fmla="*/ 6311156 w 9144000"/>
              <a:gd name="connsiteY944" fmla="*/ 5332167 h 5510676"/>
              <a:gd name="connsiteX945" fmla="*/ 6297955 w 9144000"/>
              <a:gd name="connsiteY945" fmla="*/ 5329905 h 5510676"/>
              <a:gd name="connsiteX946" fmla="*/ 1583261 w 9144000"/>
              <a:gd name="connsiteY946" fmla="*/ 5325965 h 5510676"/>
              <a:gd name="connsiteX947" fmla="*/ 1584996 w 9144000"/>
              <a:gd name="connsiteY947" fmla="*/ 5331699 h 5510676"/>
              <a:gd name="connsiteX948" fmla="*/ 1571794 w 9144000"/>
              <a:gd name="connsiteY948" fmla="*/ 5329437 h 5510676"/>
              <a:gd name="connsiteX949" fmla="*/ 2327973 w 9144000"/>
              <a:gd name="connsiteY949" fmla="*/ 5325823 h 5510676"/>
              <a:gd name="connsiteX950" fmla="*/ 2348643 w 9144000"/>
              <a:gd name="connsiteY950" fmla="*/ 5332084 h 5510676"/>
              <a:gd name="connsiteX951" fmla="*/ 2331444 w 9144000"/>
              <a:gd name="connsiteY951" fmla="*/ 5337290 h 5510676"/>
              <a:gd name="connsiteX952" fmla="*/ 6041229 w 9144000"/>
              <a:gd name="connsiteY952" fmla="*/ 5324308 h 5510676"/>
              <a:gd name="connsiteX953" fmla="*/ 6065005 w 9144000"/>
              <a:gd name="connsiteY953" fmla="*/ 5325324 h 5510676"/>
              <a:gd name="connsiteX954" fmla="*/ 6078207 w 9144000"/>
              <a:gd name="connsiteY954" fmla="*/ 5327587 h 5510676"/>
              <a:gd name="connsiteX955" fmla="*/ 6083940 w 9144000"/>
              <a:gd name="connsiteY955" fmla="*/ 5325851 h 5510676"/>
              <a:gd name="connsiteX956" fmla="*/ 6094275 w 9144000"/>
              <a:gd name="connsiteY956" fmla="*/ 5328980 h 5510676"/>
              <a:gd name="connsiteX957" fmla="*/ 6116943 w 9144000"/>
              <a:gd name="connsiteY957" fmla="*/ 5331505 h 5510676"/>
              <a:gd name="connsiteX958" fmla="*/ 6135011 w 9144000"/>
              <a:gd name="connsiteY958" fmla="*/ 5329167 h 5510676"/>
              <a:gd name="connsiteX959" fmla="*/ 6136746 w 9144000"/>
              <a:gd name="connsiteY959" fmla="*/ 5334898 h 5510676"/>
              <a:gd name="connsiteX960" fmla="*/ 6109213 w 9144000"/>
              <a:gd name="connsiteY960" fmla="*/ 5336975 h 5510676"/>
              <a:gd name="connsiteX961" fmla="*/ 6071343 w 9144000"/>
              <a:gd name="connsiteY961" fmla="*/ 5335923 h 5510676"/>
              <a:gd name="connsiteX962" fmla="*/ 6053539 w 9144000"/>
              <a:gd name="connsiteY962" fmla="*/ 5328796 h 5510676"/>
              <a:gd name="connsiteX963" fmla="*/ 6040337 w 9144000"/>
              <a:gd name="connsiteY963" fmla="*/ 5326535 h 5510676"/>
              <a:gd name="connsiteX964" fmla="*/ 6041229 w 9144000"/>
              <a:gd name="connsiteY964" fmla="*/ 5324308 h 5510676"/>
              <a:gd name="connsiteX965" fmla="*/ 4284495 w 9144000"/>
              <a:gd name="connsiteY965" fmla="*/ 5323540 h 5510676"/>
              <a:gd name="connsiteX966" fmla="*/ 4287564 w 9144000"/>
              <a:gd name="connsiteY966" fmla="*/ 5325180 h 5510676"/>
              <a:gd name="connsiteX967" fmla="*/ 4285695 w 9144000"/>
              <a:gd name="connsiteY967" fmla="*/ 5324182 h 5510676"/>
              <a:gd name="connsiteX968" fmla="*/ 4831461 w 9144000"/>
              <a:gd name="connsiteY968" fmla="*/ 5323247 h 5510676"/>
              <a:gd name="connsiteX969" fmla="*/ 4844663 w 9144000"/>
              <a:gd name="connsiteY969" fmla="*/ 5325508 h 5510676"/>
              <a:gd name="connsiteX970" fmla="*/ 4850396 w 9144000"/>
              <a:gd name="connsiteY970" fmla="*/ 5323773 h 5510676"/>
              <a:gd name="connsiteX971" fmla="*/ 4863598 w 9144000"/>
              <a:gd name="connsiteY971" fmla="*/ 5326035 h 5510676"/>
              <a:gd name="connsiteX972" fmla="*/ 4873933 w 9144000"/>
              <a:gd name="connsiteY972" fmla="*/ 5329164 h 5510676"/>
              <a:gd name="connsiteX973" fmla="*/ 4895734 w 9144000"/>
              <a:gd name="connsiteY973" fmla="*/ 5328822 h 5510676"/>
              <a:gd name="connsiteX974" fmla="*/ 4958272 w 9144000"/>
              <a:gd name="connsiteY974" fmla="*/ 5328667 h 5510676"/>
              <a:gd name="connsiteX975" fmla="*/ 4971473 w 9144000"/>
              <a:gd name="connsiteY975" fmla="*/ 5330929 h 5510676"/>
              <a:gd name="connsiteX976" fmla="*/ 4957141 w 9144000"/>
              <a:gd name="connsiteY976" fmla="*/ 5335268 h 5510676"/>
              <a:gd name="connsiteX977" fmla="*/ 4941073 w 9144000"/>
              <a:gd name="connsiteY977" fmla="*/ 5333874 h 5510676"/>
              <a:gd name="connsiteX978" fmla="*/ 4916405 w 9144000"/>
              <a:gd name="connsiteY978" fmla="*/ 5335083 h 5510676"/>
              <a:gd name="connsiteX979" fmla="*/ 4872803 w 9144000"/>
              <a:gd name="connsiteY979" fmla="*/ 5335765 h 5510676"/>
              <a:gd name="connsiteX980" fmla="*/ 4861337 w 9144000"/>
              <a:gd name="connsiteY980" fmla="*/ 5339236 h 5510676"/>
              <a:gd name="connsiteX981" fmla="*/ 4840668 w 9144000"/>
              <a:gd name="connsiteY981" fmla="*/ 5332976 h 5510676"/>
              <a:gd name="connsiteX982" fmla="*/ 4808529 w 9144000"/>
              <a:gd name="connsiteY982" fmla="*/ 5330189 h 5510676"/>
              <a:gd name="connsiteX983" fmla="*/ 4795329 w 9144000"/>
              <a:gd name="connsiteY983" fmla="*/ 5327927 h 5510676"/>
              <a:gd name="connsiteX984" fmla="*/ 4801061 w 9144000"/>
              <a:gd name="connsiteY984" fmla="*/ 5326192 h 5510676"/>
              <a:gd name="connsiteX985" fmla="*/ 4813396 w 9144000"/>
              <a:gd name="connsiteY985" fmla="*/ 5325586 h 5510676"/>
              <a:gd name="connsiteX986" fmla="*/ 4831461 w 9144000"/>
              <a:gd name="connsiteY986" fmla="*/ 5323247 h 5510676"/>
              <a:gd name="connsiteX987" fmla="*/ 4282337 w 9144000"/>
              <a:gd name="connsiteY987" fmla="*/ 5322383 h 5510676"/>
              <a:gd name="connsiteX988" fmla="*/ 4283828 w 9144000"/>
              <a:gd name="connsiteY988" fmla="*/ 5323182 h 5510676"/>
              <a:gd name="connsiteX989" fmla="*/ 4284495 w 9144000"/>
              <a:gd name="connsiteY989" fmla="*/ 5323540 h 5510676"/>
              <a:gd name="connsiteX990" fmla="*/ 1926347 w 9144000"/>
              <a:gd name="connsiteY990" fmla="*/ 5322238 h 5510676"/>
              <a:gd name="connsiteX991" fmla="*/ 1928082 w 9144000"/>
              <a:gd name="connsiteY991" fmla="*/ 5327971 h 5510676"/>
              <a:gd name="connsiteX992" fmla="*/ 1925216 w 9144000"/>
              <a:gd name="connsiteY992" fmla="*/ 5328839 h 5510676"/>
              <a:gd name="connsiteX993" fmla="*/ 1921481 w 9144000"/>
              <a:gd name="connsiteY993" fmla="*/ 5326840 h 5510676"/>
              <a:gd name="connsiteX994" fmla="*/ 1926347 w 9144000"/>
              <a:gd name="connsiteY994" fmla="*/ 5322238 h 5510676"/>
              <a:gd name="connsiteX995" fmla="*/ 1275442 w 9144000"/>
              <a:gd name="connsiteY995" fmla="*/ 5322145 h 5510676"/>
              <a:gd name="connsiteX996" fmla="*/ 1270924 w 9144000"/>
              <a:gd name="connsiteY996" fmla="*/ 5322730 h 5510676"/>
              <a:gd name="connsiteX997" fmla="*/ 1270576 w 9144000"/>
              <a:gd name="connsiteY997" fmla="*/ 5326747 h 5510676"/>
              <a:gd name="connsiteX998" fmla="*/ 1272311 w 9144000"/>
              <a:gd name="connsiteY998" fmla="*/ 5332480 h 5510676"/>
              <a:gd name="connsiteX999" fmla="*/ 1283777 w 9144000"/>
              <a:gd name="connsiteY999" fmla="*/ 5329009 h 5510676"/>
              <a:gd name="connsiteX1000" fmla="*/ 1275442 w 9144000"/>
              <a:gd name="connsiteY1000" fmla="*/ 5322145 h 5510676"/>
              <a:gd name="connsiteX1001" fmla="*/ 5168815 w 9144000"/>
              <a:gd name="connsiteY1001" fmla="*/ 5321255 h 5510676"/>
              <a:gd name="connsiteX1002" fmla="*/ 5170551 w 9144000"/>
              <a:gd name="connsiteY1002" fmla="*/ 5326988 h 5510676"/>
              <a:gd name="connsiteX1003" fmla="*/ 5163083 w 9144000"/>
              <a:gd name="connsiteY1003" fmla="*/ 5322991 h 5510676"/>
              <a:gd name="connsiteX1004" fmla="*/ 4280094 w 9144000"/>
              <a:gd name="connsiteY1004" fmla="*/ 5321183 h 5510676"/>
              <a:gd name="connsiteX1005" fmla="*/ 4282337 w 9144000"/>
              <a:gd name="connsiteY1005" fmla="*/ 5322383 h 5510676"/>
              <a:gd name="connsiteX1006" fmla="*/ 4281027 w 9144000"/>
              <a:gd name="connsiteY1006" fmla="*/ 5321683 h 5510676"/>
              <a:gd name="connsiteX1007" fmla="*/ 4280094 w 9144000"/>
              <a:gd name="connsiteY1007" fmla="*/ 5321183 h 5510676"/>
              <a:gd name="connsiteX1008" fmla="*/ 2220098 w 9144000"/>
              <a:gd name="connsiteY1008" fmla="*/ 5320930 h 5510676"/>
              <a:gd name="connsiteX1009" fmla="*/ 2216101 w 9144000"/>
              <a:gd name="connsiteY1009" fmla="*/ 5328398 h 5510676"/>
              <a:gd name="connsiteX1010" fmla="*/ 2214365 w 9144000"/>
              <a:gd name="connsiteY1010" fmla="*/ 5322665 h 5510676"/>
              <a:gd name="connsiteX1011" fmla="*/ 2220098 w 9144000"/>
              <a:gd name="connsiteY1011" fmla="*/ 5320930 h 5510676"/>
              <a:gd name="connsiteX1012" fmla="*/ 2532783 w 9144000"/>
              <a:gd name="connsiteY1012" fmla="*/ 5320147 h 5510676"/>
              <a:gd name="connsiteX1013" fmla="*/ 2528786 w 9144000"/>
              <a:gd name="connsiteY1013" fmla="*/ 5327617 h 5510676"/>
              <a:gd name="connsiteX1014" fmla="*/ 2522185 w 9144000"/>
              <a:gd name="connsiteY1014" fmla="*/ 5326485 h 5510676"/>
              <a:gd name="connsiteX1015" fmla="*/ 2527050 w 9144000"/>
              <a:gd name="connsiteY1015" fmla="*/ 5321883 h 5510676"/>
              <a:gd name="connsiteX1016" fmla="*/ 6351287 w 9144000"/>
              <a:gd name="connsiteY1016" fmla="*/ 5320018 h 5510676"/>
              <a:gd name="connsiteX1017" fmla="*/ 6353023 w 9144000"/>
              <a:gd name="connsiteY1017" fmla="*/ 5325752 h 5510676"/>
              <a:gd name="connsiteX1018" fmla="*/ 6345554 w 9144000"/>
              <a:gd name="connsiteY1018" fmla="*/ 5321754 h 5510676"/>
              <a:gd name="connsiteX1019" fmla="*/ 5988969 w 9144000"/>
              <a:gd name="connsiteY1019" fmla="*/ 5319007 h 5510676"/>
              <a:gd name="connsiteX1020" fmla="*/ 5996734 w 9144000"/>
              <a:gd name="connsiteY1020" fmla="*/ 5327216 h 5510676"/>
              <a:gd name="connsiteX1021" fmla="*/ 6002468 w 9144000"/>
              <a:gd name="connsiteY1021" fmla="*/ 5325481 h 5510676"/>
              <a:gd name="connsiteX1022" fmla="*/ 6008202 w 9144000"/>
              <a:gd name="connsiteY1022" fmla="*/ 5323746 h 5510676"/>
              <a:gd name="connsiteX1023" fmla="*/ 6017406 w 9144000"/>
              <a:gd name="connsiteY1023" fmla="*/ 5333476 h 5510676"/>
              <a:gd name="connsiteX1024" fmla="*/ 6011672 w 9144000"/>
              <a:gd name="connsiteY1024" fmla="*/ 5335212 h 5510676"/>
              <a:gd name="connsiteX1025" fmla="*/ 6000206 w 9144000"/>
              <a:gd name="connsiteY1025" fmla="*/ 5338683 h 5510676"/>
              <a:gd name="connsiteX1026" fmla="*/ 5983007 w 9144000"/>
              <a:gd name="connsiteY1026" fmla="*/ 5343890 h 5510676"/>
              <a:gd name="connsiteX1027" fmla="*/ 5973276 w 9144000"/>
              <a:gd name="connsiteY1027" fmla="*/ 5353093 h 5510676"/>
              <a:gd name="connsiteX1028" fmla="*/ 5965808 w 9144000"/>
              <a:gd name="connsiteY1028" fmla="*/ 5349095 h 5510676"/>
              <a:gd name="connsiteX1029" fmla="*/ 5945138 w 9144000"/>
              <a:gd name="connsiteY1029" fmla="*/ 5342837 h 5510676"/>
              <a:gd name="connsiteX1030" fmla="*/ 5973803 w 9144000"/>
              <a:gd name="connsiteY1030" fmla="*/ 5334160 h 5510676"/>
              <a:gd name="connsiteX1031" fmla="*/ 5964598 w 9144000"/>
              <a:gd name="connsiteY1031" fmla="*/ 5324429 h 5510676"/>
              <a:gd name="connsiteX1032" fmla="*/ 5958866 w 9144000"/>
              <a:gd name="connsiteY1032" fmla="*/ 5326164 h 5510676"/>
              <a:gd name="connsiteX1033" fmla="*/ 5973481 w 9144000"/>
              <a:gd name="connsiteY1033" fmla="*/ 5320176 h 5510676"/>
              <a:gd name="connsiteX1034" fmla="*/ 5988969 w 9144000"/>
              <a:gd name="connsiteY1034" fmla="*/ 5319007 h 5510676"/>
              <a:gd name="connsiteX1035" fmla="*/ 617065 w 9144000"/>
              <a:gd name="connsiteY1035" fmla="*/ 5318055 h 5510676"/>
              <a:gd name="connsiteX1036" fmla="*/ 618801 w 9144000"/>
              <a:gd name="connsiteY1036" fmla="*/ 5323787 h 5510676"/>
              <a:gd name="connsiteX1037" fmla="*/ 626270 w 9144000"/>
              <a:gd name="connsiteY1037" fmla="*/ 5327785 h 5510676"/>
              <a:gd name="connsiteX1038" fmla="*/ 2457044 w 9144000"/>
              <a:gd name="connsiteY1038" fmla="*/ 5318042 h 5510676"/>
              <a:gd name="connsiteX1039" fmla="*/ 2466249 w 9144000"/>
              <a:gd name="connsiteY1039" fmla="*/ 5327773 h 5510676"/>
              <a:gd name="connsiteX1040" fmla="*/ 2454784 w 9144000"/>
              <a:gd name="connsiteY1040" fmla="*/ 5331244 h 5510676"/>
              <a:gd name="connsiteX1041" fmla="*/ 2457044 w 9144000"/>
              <a:gd name="connsiteY1041" fmla="*/ 5318042 h 5510676"/>
              <a:gd name="connsiteX1042" fmla="*/ 3264293 w 9144000"/>
              <a:gd name="connsiteY1042" fmla="*/ 5317744 h 5510676"/>
              <a:gd name="connsiteX1043" fmla="*/ 3252826 w 9144000"/>
              <a:gd name="connsiteY1043" fmla="*/ 5321215 h 5510676"/>
              <a:gd name="connsiteX1044" fmla="*/ 3228160 w 9144000"/>
              <a:gd name="connsiteY1044" fmla="*/ 5322424 h 5510676"/>
              <a:gd name="connsiteX1045" fmla="*/ 3215826 w 9144000"/>
              <a:gd name="connsiteY1045" fmla="*/ 5323029 h 5510676"/>
              <a:gd name="connsiteX1046" fmla="*/ 3209224 w 9144000"/>
              <a:gd name="connsiteY1046" fmla="*/ 5321898 h 5510676"/>
              <a:gd name="connsiteX1047" fmla="*/ 3214958 w 9144000"/>
              <a:gd name="connsiteY1047" fmla="*/ 5320162 h 5510676"/>
              <a:gd name="connsiteX1048" fmla="*/ 2375572 w 9144000"/>
              <a:gd name="connsiteY1048" fmla="*/ 5317671 h 5510676"/>
              <a:gd name="connsiteX1049" fmla="*/ 2383042 w 9144000"/>
              <a:gd name="connsiteY1049" fmla="*/ 5321670 h 5510676"/>
              <a:gd name="connsiteX1050" fmla="*/ 2384777 w 9144000"/>
              <a:gd name="connsiteY1050" fmla="*/ 5327402 h 5510676"/>
              <a:gd name="connsiteX1051" fmla="*/ 2397979 w 9144000"/>
              <a:gd name="connsiteY1051" fmla="*/ 5329665 h 5510676"/>
              <a:gd name="connsiteX1052" fmla="*/ 2402581 w 9144000"/>
              <a:gd name="connsiteY1052" fmla="*/ 5334530 h 5510676"/>
              <a:gd name="connsiteX1053" fmla="*/ 2405446 w 9144000"/>
              <a:gd name="connsiteY1053" fmla="*/ 5333663 h 5510676"/>
              <a:gd name="connsiteX1054" fmla="*/ 2409181 w 9144000"/>
              <a:gd name="connsiteY1054" fmla="*/ 5335660 h 5510676"/>
              <a:gd name="connsiteX1055" fmla="*/ 2412916 w 9144000"/>
              <a:gd name="connsiteY1055" fmla="*/ 5337659 h 5510676"/>
              <a:gd name="connsiteX1056" fmla="*/ 2395716 w 9144000"/>
              <a:gd name="connsiteY1056" fmla="*/ 5342866 h 5510676"/>
              <a:gd name="connsiteX1057" fmla="*/ 2391719 w 9144000"/>
              <a:gd name="connsiteY1057" fmla="*/ 5350335 h 5510676"/>
              <a:gd name="connsiteX1058" fmla="*/ 2393455 w 9144000"/>
              <a:gd name="connsiteY1058" fmla="*/ 5356068 h 5510676"/>
              <a:gd name="connsiteX1059" fmla="*/ 2400924 w 9144000"/>
              <a:gd name="connsiteY1059" fmla="*/ 5360065 h 5510676"/>
              <a:gd name="connsiteX1060" fmla="*/ 2419859 w 9144000"/>
              <a:gd name="connsiteY1060" fmla="*/ 5360592 h 5510676"/>
              <a:gd name="connsiteX1061" fmla="*/ 2442791 w 9144000"/>
              <a:gd name="connsiteY1061" fmla="*/ 5353650 h 5510676"/>
              <a:gd name="connsiteX1062" fmla="*/ 2444525 w 9144000"/>
              <a:gd name="connsiteY1062" fmla="*/ 5359383 h 5510676"/>
              <a:gd name="connsiteX1063" fmla="*/ 2451995 w 9144000"/>
              <a:gd name="connsiteY1063" fmla="*/ 5363380 h 5510676"/>
              <a:gd name="connsiteX1064" fmla="*/ 2462750 w 9144000"/>
              <a:gd name="connsiteY1064" fmla="*/ 5359528 h 5510676"/>
              <a:gd name="connsiteX1065" fmla="*/ 2455993 w 9144000"/>
              <a:gd name="connsiteY1065" fmla="*/ 5355911 h 5510676"/>
              <a:gd name="connsiteX1066" fmla="*/ 2467458 w 9144000"/>
              <a:gd name="connsiteY1066" fmla="*/ 5352439 h 5510676"/>
              <a:gd name="connsiteX1067" fmla="*/ 2463883 w 9144000"/>
              <a:gd name="connsiteY1067" fmla="*/ 5359123 h 5510676"/>
              <a:gd name="connsiteX1068" fmla="*/ 2466109 w 9144000"/>
              <a:gd name="connsiteY1068" fmla="*/ 5358324 h 5510676"/>
              <a:gd name="connsiteX1069" fmla="*/ 2474060 w 9144000"/>
              <a:gd name="connsiteY1069" fmla="*/ 5353571 h 5510676"/>
              <a:gd name="connsiteX1070" fmla="*/ 2486392 w 9144000"/>
              <a:gd name="connsiteY1070" fmla="*/ 5352966 h 5510676"/>
              <a:gd name="connsiteX1071" fmla="*/ 2499595 w 9144000"/>
              <a:gd name="connsiteY1071" fmla="*/ 5355228 h 5510676"/>
              <a:gd name="connsiteX1072" fmla="*/ 2520265 w 9144000"/>
              <a:gd name="connsiteY1072" fmla="*/ 5361489 h 5510676"/>
              <a:gd name="connsiteX1073" fmla="*/ 2539199 w 9144000"/>
              <a:gd name="connsiteY1073" fmla="*/ 5362014 h 5510676"/>
              <a:gd name="connsiteX1074" fmla="*/ 2568732 w 9144000"/>
              <a:gd name="connsiteY1074" fmla="*/ 5356203 h 5510676"/>
              <a:gd name="connsiteX1075" fmla="*/ 2586799 w 9144000"/>
              <a:gd name="connsiteY1075" fmla="*/ 5353863 h 5510676"/>
              <a:gd name="connsiteX1076" fmla="*/ 2590271 w 9144000"/>
              <a:gd name="connsiteY1076" fmla="*/ 5365328 h 5510676"/>
              <a:gd name="connsiteX1077" fmla="*/ 2583670 w 9144000"/>
              <a:gd name="connsiteY1077" fmla="*/ 5364198 h 5510676"/>
              <a:gd name="connsiteX1078" fmla="*/ 2571335 w 9144000"/>
              <a:gd name="connsiteY1078" fmla="*/ 5364802 h 5510676"/>
              <a:gd name="connsiteX1079" fmla="*/ 2546668 w 9144000"/>
              <a:gd name="connsiteY1079" fmla="*/ 5366011 h 5510676"/>
              <a:gd name="connsiteX1080" fmla="*/ 2491600 w 9144000"/>
              <a:gd name="connsiteY1080" fmla="*/ 5370166 h 5510676"/>
              <a:gd name="connsiteX1081" fmla="*/ 2479265 w 9144000"/>
              <a:gd name="connsiteY1081" fmla="*/ 5370769 h 5510676"/>
              <a:gd name="connsiteX1082" fmla="*/ 2472665 w 9144000"/>
              <a:gd name="connsiteY1082" fmla="*/ 5369639 h 5510676"/>
              <a:gd name="connsiteX1083" fmla="*/ 2445130 w 9144000"/>
              <a:gd name="connsiteY1083" fmla="*/ 5371717 h 5510676"/>
              <a:gd name="connsiteX1084" fmla="*/ 2390063 w 9144000"/>
              <a:gd name="connsiteY1084" fmla="*/ 5375870 h 5510676"/>
              <a:gd name="connsiteX1085" fmla="*/ 2355058 w 9144000"/>
              <a:gd name="connsiteY1085" fmla="*/ 5373950 h 5510676"/>
              <a:gd name="connsiteX1086" fmla="*/ 2330392 w 9144000"/>
              <a:gd name="connsiteY1086" fmla="*/ 5375159 h 5510676"/>
              <a:gd name="connsiteX1087" fmla="*/ 2317191 w 9144000"/>
              <a:gd name="connsiteY1087" fmla="*/ 5372897 h 5510676"/>
              <a:gd name="connsiteX1088" fmla="*/ 2298254 w 9144000"/>
              <a:gd name="connsiteY1088" fmla="*/ 5372371 h 5510676"/>
              <a:gd name="connsiteX1089" fmla="*/ 2283054 w 9144000"/>
              <a:gd name="connsiteY1089" fmla="*/ 5373843 h 5510676"/>
              <a:gd name="connsiteX1090" fmla="*/ 2261254 w 9144000"/>
              <a:gd name="connsiteY1090" fmla="*/ 5374184 h 5510676"/>
              <a:gd name="connsiteX1091" fmla="*/ 2232852 w 9144000"/>
              <a:gd name="connsiteY1091" fmla="*/ 5373394 h 5510676"/>
              <a:gd name="connsiteX1092" fmla="*/ 2207315 w 9144000"/>
              <a:gd name="connsiteY1092" fmla="*/ 5371737 h 5510676"/>
              <a:gd name="connsiteX1093" fmla="*/ 2191247 w 9144000"/>
              <a:gd name="connsiteY1093" fmla="*/ 5370343 h 5510676"/>
              <a:gd name="connsiteX1094" fmla="*/ 2178046 w 9144000"/>
              <a:gd name="connsiteY1094" fmla="*/ 5368081 h 5510676"/>
              <a:gd name="connsiteX1095" fmla="*/ 2159979 w 9144000"/>
              <a:gd name="connsiteY1095" fmla="*/ 5370422 h 5510676"/>
              <a:gd name="connsiteX1096" fmla="*/ 2134444 w 9144000"/>
              <a:gd name="connsiteY1096" fmla="*/ 5368763 h 5510676"/>
              <a:gd name="connsiteX1097" fmla="*/ 2122110 w 9144000"/>
              <a:gd name="connsiteY1097" fmla="*/ 5369369 h 5510676"/>
              <a:gd name="connsiteX1098" fmla="*/ 2079375 w 9144000"/>
              <a:gd name="connsiteY1098" fmla="*/ 5372918 h 5510676"/>
              <a:gd name="connsiteX1099" fmla="*/ 2053839 w 9144000"/>
              <a:gd name="connsiteY1099" fmla="*/ 5371261 h 5510676"/>
              <a:gd name="connsiteX1100" fmla="*/ 2008502 w 9144000"/>
              <a:gd name="connsiteY1100" fmla="*/ 5366210 h 5510676"/>
              <a:gd name="connsiteX1101" fmla="*/ 2001033 w 9144000"/>
              <a:gd name="connsiteY1101" fmla="*/ 5362213 h 5510676"/>
              <a:gd name="connsiteX1102" fmla="*/ 1988699 w 9144000"/>
              <a:gd name="connsiteY1102" fmla="*/ 5362817 h 5510676"/>
              <a:gd name="connsiteX1103" fmla="*/ 1976366 w 9144000"/>
              <a:gd name="connsiteY1103" fmla="*/ 5363422 h 5510676"/>
              <a:gd name="connsiteX1104" fmla="*/ 1927030 w 9144000"/>
              <a:gd name="connsiteY1104" fmla="*/ 5365841 h 5510676"/>
              <a:gd name="connsiteX1105" fmla="*/ 1873959 w 9144000"/>
              <a:gd name="connsiteY1105" fmla="*/ 5366260 h 5510676"/>
              <a:gd name="connsiteX1106" fmla="*/ 1832356 w 9144000"/>
              <a:gd name="connsiteY1106" fmla="*/ 5363209 h 5510676"/>
              <a:gd name="connsiteX1107" fmla="*/ 1813421 w 9144000"/>
              <a:gd name="connsiteY1107" fmla="*/ 5362683 h 5510676"/>
              <a:gd name="connsiteX1108" fmla="*/ 1788754 w 9144000"/>
              <a:gd name="connsiteY1108" fmla="*/ 5363891 h 5510676"/>
              <a:gd name="connsiteX1109" fmla="*/ 1764086 w 9144000"/>
              <a:gd name="connsiteY1109" fmla="*/ 5365100 h 5510676"/>
              <a:gd name="connsiteX1110" fmla="*/ 1726217 w 9144000"/>
              <a:gd name="connsiteY1110" fmla="*/ 5364049 h 5510676"/>
              <a:gd name="connsiteX1111" fmla="*/ 1701549 w 9144000"/>
              <a:gd name="connsiteY1111" fmla="*/ 5365257 h 5510676"/>
              <a:gd name="connsiteX1112" fmla="*/ 1682615 w 9144000"/>
              <a:gd name="connsiteY1112" fmla="*/ 5364731 h 5510676"/>
              <a:gd name="connsiteX1113" fmla="*/ 1650478 w 9144000"/>
              <a:gd name="connsiteY1113" fmla="*/ 5361942 h 5510676"/>
              <a:gd name="connsiteX1114" fmla="*/ 1609742 w 9144000"/>
              <a:gd name="connsiteY1114" fmla="*/ 5361757 h 5510676"/>
              <a:gd name="connsiteX1115" fmla="*/ 1561538 w 9144000"/>
              <a:gd name="connsiteY1115" fmla="*/ 5357575 h 5510676"/>
              <a:gd name="connsiteX1116" fmla="*/ 1542603 w 9144000"/>
              <a:gd name="connsiteY1116" fmla="*/ 5357048 h 5510676"/>
              <a:gd name="connsiteX1117" fmla="*/ 1540867 w 9144000"/>
              <a:gd name="connsiteY1117" fmla="*/ 5351316 h 5510676"/>
              <a:gd name="connsiteX1118" fmla="*/ 1516200 w 9144000"/>
              <a:gd name="connsiteY1118" fmla="*/ 5352526 h 5510676"/>
              <a:gd name="connsiteX1119" fmla="*/ 1504734 w 9144000"/>
              <a:gd name="connsiteY1119" fmla="*/ 5355997 h 5510676"/>
              <a:gd name="connsiteX1120" fmla="*/ 1487535 w 9144000"/>
              <a:gd name="connsiteY1120" fmla="*/ 5361203 h 5510676"/>
              <a:gd name="connsiteX1121" fmla="*/ 1461998 w 9144000"/>
              <a:gd name="connsiteY1121" fmla="*/ 5359546 h 5510676"/>
              <a:gd name="connsiteX1122" fmla="*/ 1453663 w 9144000"/>
              <a:gd name="connsiteY1122" fmla="*/ 5352681 h 5510676"/>
              <a:gd name="connsiteX1123" fmla="*/ 1450193 w 9144000"/>
              <a:gd name="connsiteY1123" fmla="*/ 5341214 h 5510676"/>
              <a:gd name="connsiteX1124" fmla="*/ 1461658 w 9144000"/>
              <a:gd name="connsiteY1124" fmla="*/ 5337744 h 5510676"/>
              <a:gd name="connsiteX1125" fmla="*/ 1481459 w 9144000"/>
              <a:gd name="connsiteY1125" fmla="*/ 5341137 h 5510676"/>
              <a:gd name="connsiteX1126" fmla="*/ 1493794 w 9144000"/>
              <a:gd name="connsiteY1126" fmla="*/ 5340532 h 5510676"/>
              <a:gd name="connsiteX1127" fmla="*/ 1520198 w 9144000"/>
              <a:gd name="connsiteY1127" fmla="*/ 5345056 h 5510676"/>
              <a:gd name="connsiteX1128" fmla="*/ 1525931 w 9144000"/>
              <a:gd name="connsiteY1128" fmla="*/ 5343321 h 5510676"/>
              <a:gd name="connsiteX1129" fmla="*/ 1556330 w 9144000"/>
              <a:gd name="connsiteY1129" fmla="*/ 5340377 h 5510676"/>
              <a:gd name="connsiteX1130" fmla="*/ 1591334 w 9144000"/>
              <a:gd name="connsiteY1130" fmla="*/ 5342296 h 5510676"/>
              <a:gd name="connsiteX1131" fmla="*/ 1613136 w 9144000"/>
              <a:gd name="connsiteY1131" fmla="*/ 5341955 h 5510676"/>
              <a:gd name="connsiteX1132" fmla="*/ 1637803 w 9144000"/>
              <a:gd name="connsiteY1132" fmla="*/ 5340746 h 5510676"/>
              <a:gd name="connsiteX1133" fmla="*/ 1643537 w 9144000"/>
              <a:gd name="connsiteY1133" fmla="*/ 5339011 h 5510676"/>
              <a:gd name="connsiteX1134" fmla="*/ 1649269 w 9144000"/>
              <a:gd name="connsiteY1134" fmla="*/ 5337274 h 5510676"/>
              <a:gd name="connsiteX1135" fmla="*/ 1655001 w 9144000"/>
              <a:gd name="connsiteY1135" fmla="*/ 5335539 h 5510676"/>
              <a:gd name="connsiteX1136" fmla="*/ 1668204 w 9144000"/>
              <a:gd name="connsiteY1136" fmla="*/ 5337802 h 5510676"/>
              <a:gd name="connsiteX1137" fmla="*/ 1700340 w 9144000"/>
              <a:gd name="connsiteY1137" fmla="*/ 5340589 h 5510676"/>
              <a:gd name="connsiteX1138" fmla="*/ 1707809 w 9144000"/>
              <a:gd name="connsiteY1138" fmla="*/ 5344587 h 5510676"/>
              <a:gd name="connsiteX1139" fmla="*/ 1712411 w 9144000"/>
              <a:gd name="connsiteY1139" fmla="*/ 5349451 h 5510676"/>
              <a:gd name="connsiteX1140" fmla="*/ 1713542 w 9144000"/>
              <a:gd name="connsiteY1140" fmla="*/ 5342851 h 5510676"/>
              <a:gd name="connsiteX1141" fmla="*/ 1725008 w 9144000"/>
              <a:gd name="connsiteY1141" fmla="*/ 5339380 h 5510676"/>
              <a:gd name="connsiteX1142" fmla="*/ 1728742 w 9144000"/>
              <a:gd name="connsiteY1142" fmla="*/ 5341378 h 5510676"/>
              <a:gd name="connsiteX1143" fmla="*/ 1734476 w 9144000"/>
              <a:gd name="connsiteY1143" fmla="*/ 5339643 h 5510676"/>
              <a:gd name="connsiteX1144" fmla="*/ 1743942 w 9144000"/>
              <a:gd name="connsiteY1144" fmla="*/ 5339906 h 5510676"/>
              <a:gd name="connsiteX1145" fmla="*/ 1762877 w 9144000"/>
              <a:gd name="connsiteY1145" fmla="*/ 5340434 h 5510676"/>
              <a:gd name="connsiteX1146" fmla="*/ 1825415 w 9144000"/>
              <a:gd name="connsiteY1146" fmla="*/ 5340276 h 5510676"/>
              <a:gd name="connsiteX1147" fmla="*/ 1841483 w 9144000"/>
              <a:gd name="connsiteY1147" fmla="*/ 5341671 h 5510676"/>
              <a:gd name="connsiteX1148" fmla="*/ 1861549 w 9144000"/>
              <a:gd name="connsiteY1148" fmla="*/ 5335596 h 5510676"/>
              <a:gd name="connsiteX1149" fmla="*/ 1868149 w 9144000"/>
              <a:gd name="connsiteY1149" fmla="*/ 5336728 h 5510676"/>
              <a:gd name="connsiteX1150" fmla="*/ 1873014 w 9144000"/>
              <a:gd name="connsiteY1150" fmla="*/ 5332125 h 5510676"/>
              <a:gd name="connsiteX1151" fmla="*/ 1877012 w 9144000"/>
              <a:gd name="connsiteY1151" fmla="*/ 5324657 h 5510676"/>
              <a:gd name="connsiteX1152" fmla="*/ 1886479 w 9144000"/>
              <a:gd name="connsiteY1152" fmla="*/ 5324920 h 5510676"/>
              <a:gd name="connsiteX1153" fmla="*/ 1903415 w 9144000"/>
              <a:gd name="connsiteY1153" fmla="*/ 5329180 h 5510676"/>
              <a:gd name="connsiteX1154" fmla="*/ 1910883 w 9144000"/>
              <a:gd name="connsiteY1154" fmla="*/ 5333178 h 5510676"/>
              <a:gd name="connsiteX1155" fmla="*/ 1902284 w 9144000"/>
              <a:gd name="connsiteY1155" fmla="*/ 5335781 h 5510676"/>
              <a:gd name="connsiteX1156" fmla="*/ 1899416 w 9144000"/>
              <a:gd name="connsiteY1156" fmla="*/ 5336649 h 5510676"/>
              <a:gd name="connsiteX1157" fmla="*/ 1901153 w 9144000"/>
              <a:gd name="connsiteY1157" fmla="*/ 5342381 h 5510676"/>
              <a:gd name="connsiteX1158" fmla="*/ 1906886 w 9144000"/>
              <a:gd name="connsiteY1158" fmla="*/ 5340646 h 5510676"/>
              <a:gd name="connsiteX1159" fmla="*/ 1912619 w 9144000"/>
              <a:gd name="connsiteY1159" fmla="*/ 5338911 h 5510676"/>
              <a:gd name="connsiteX1160" fmla="*/ 1925821 w 9144000"/>
              <a:gd name="connsiteY1160" fmla="*/ 5341173 h 5510676"/>
              <a:gd name="connsiteX1161" fmla="*/ 1957958 w 9144000"/>
              <a:gd name="connsiteY1161" fmla="*/ 5343961 h 5510676"/>
              <a:gd name="connsiteX1162" fmla="*/ 1990093 w 9144000"/>
              <a:gd name="connsiteY1162" fmla="*/ 5346750 h 5510676"/>
              <a:gd name="connsiteX1163" fmla="*/ 1995826 w 9144000"/>
              <a:gd name="connsiteY1163" fmla="*/ 5345013 h 5510676"/>
              <a:gd name="connsiteX1164" fmla="*/ 2003296 w 9144000"/>
              <a:gd name="connsiteY1164" fmla="*/ 5349011 h 5510676"/>
              <a:gd name="connsiteX1165" fmla="*/ 2009027 w 9144000"/>
              <a:gd name="connsiteY1165" fmla="*/ 5347276 h 5510676"/>
              <a:gd name="connsiteX1166" fmla="*/ 2026226 w 9144000"/>
              <a:gd name="connsiteY1166" fmla="*/ 5342070 h 5510676"/>
              <a:gd name="connsiteX1167" fmla="*/ 2062361 w 9144000"/>
              <a:gd name="connsiteY1167" fmla="*/ 5337389 h 5510676"/>
              <a:gd name="connsiteX1168" fmla="*/ 2079560 w 9144000"/>
              <a:gd name="connsiteY1168" fmla="*/ 5332181 h 5510676"/>
              <a:gd name="connsiteX1169" fmla="*/ 2092762 w 9144000"/>
              <a:gd name="connsiteY1169" fmla="*/ 5334445 h 5510676"/>
              <a:gd name="connsiteX1170" fmla="*/ 2102229 w 9144000"/>
              <a:gd name="connsiteY1170" fmla="*/ 5334707 h 5510676"/>
              <a:gd name="connsiteX1171" fmla="*/ 2111697 w 9144000"/>
              <a:gd name="connsiteY1171" fmla="*/ 5334970 h 5510676"/>
              <a:gd name="connsiteX1172" fmla="*/ 2121427 w 9144000"/>
              <a:gd name="connsiteY1172" fmla="*/ 5325766 h 5510676"/>
              <a:gd name="connsiteX1173" fmla="*/ 2108225 w 9144000"/>
              <a:gd name="connsiteY1173" fmla="*/ 5323505 h 5510676"/>
              <a:gd name="connsiteX1174" fmla="*/ 2119691 w 9144000"/>
              <a:gd name="connsiteY1174" fmla="*/ 5320032 h 5510676"/>
              <a:gd name="connsiteX1175" fmla="*/ 2138627 w 9144000"/>
              <a:gd name="connsiteY1175" fmla="*/ 5320560 h 5510676"/>
              <a:gd name="connsiteX1176" fmla="*/ 2132893 w 9144000"/>
              <a:gd name="connsiteY1176" fmla="*/ 5322296 h 5510676"/>
              <a:gd name="connsiteX1177" fmla="*/ 2128895 w 9144000"/>
              <a:gd name="connsiteY1177" fmla="*/ 5329763 h 5510676"/>
              <a:gd name="connsiteX1178" fmla="*/ 2136365 w 9144000"/>
              <a:gd name="connsiteY1178" fmla="*/ 5333762 h 5510676"/>
              <a:gd name="connsiteX1179" fmla="*/ 2143833 w 9144000"/>
              <a:gd name="connsiteY1179" fmla="*/ 5337759 h 5510676"/>
              <a:gd name="connsiteX1180" fmla="*/ 2151301 w 9144000"/>
              <a:gd name="connsiteY1180" fmla="*/ 5341757 h 5510676"/>
              <a:gd name="connsiteX1181" fmla="*/ 2170236 w 9144000"/>
              <a:gd name="connsiteY1181" fmla="*/ 5342282 h 5510676"/>
              <a:gd name="connsiteX1182" fmla="*/ 2198902 w 9144000"/>
              <a:gd name="connsiteY1182" fmla="*/ 5333605 h 5510676"/>
              <a:gd name="connsiteX1183" fmla="*/ 2219835 w 9144000"/>
              <a:gd name="connsiteY1183" fmla="*/ 5330396 h 5510676"/>
              <a:gd name="connsiteX1184" fmla="*/ 2231038 w 9144000"/>
              <a:gd name="connsiteY1184" fmla="*/ 5336394 h 5510676"/>
              <a:gd name="connsiteX1185" fmla="*/ 2248237 w 9144000"/>
              <a:gd name="connsiteY1185" fmla="*/ 5331187 h 5510676"/>
              <a:gd name="connsiteX1186" fmla="*/ 2240769 w 9144000"/>
              <a:gd name="connsiteY1186" fmla="*/ 5327189 h 5510676"/>
              <a:gd name="connsiteX1187" fmla="*/ 2246502 w 9144000"/>
              <a:gd name="connsiteY1187" fmla="*/ 5325453 h 5510676"/>
              <a:gd name="connsiteX1188" fmla="*/ 2252234 w 9144000"/>
              <a:gd name="connsiteY1188" fmla="*/ 5323718 h 5510676"/>
              <a:gd name="connsiteX1189" fmla="*/ 2254233 w 9144000"/>
              <a:gd name="connsiteY1189" fmla="*/ 5319983 h 5510676"/>
              <a:gd name="connsiteX1190" fmla="*/ 2263700 w 9144000"/>
              <a:gd name="connsiteY1190" fmla="*/ 5320247 h 5510676"/>
              <a:gd name="connsiteX1191" fmla="*/ 2284370 w 9144000"/>
              <a:gd name="connsiteY1191" fmla="*/ 5326507 h 5510676"/>
              <a:gd name="connsiteX1192" fmla="*/ 2295836 w 9144000"/>
              <a:gd name="connsiteY1192" fmla="*/ 5323035 h 5510676"/>
              <a:gd name="connsiteX1193" fmla="*/ 2307304 w 9144000"/>
              <a:gd name="connsiteY1193" fmla="*/ 5319565 h 5510676"/>
              <a:gd name="connsiteX1194" fmla="*/ 2320504 w 9144000"/>
              <a:gd name="connsiteY1194" fmla="*/ 5321826 h 5510676"/>
              <a:gd name="connsiteX1195" fmla="*/ 2309906 w 9144000"/>
              <a:gd name="connsiteY1195" fmla="*/ 5328164 h 5510676"/>
              <a:gd name="connsiteX1196" fmla="*/ 2291839 w 9144000"/>
              <a:gd name="connsiteY1196" fmla="*/ 5330504 h 5510676"/>
              <a:gd name="connsiteX1197" fmla="*/ 2267172 w 9144000"/>
              <a:gd name="connsiteY1197" fmla="*/ 5331713 h 5510676"/>
              <a:gd name="connsiteX1198" fmla="*/ 2251708 w 9144000"/>
              <a:gd name="connsiteY1198" fmla="*/ 5342653 h 5510676"/>
              <a:gd name="connsiteX1199" fmla="*/ 2240241 w 9144000"/>
              <a:gd name="connsiteY1199" fmla="*/ 5346124 h 5510676"/>
              <a:gd name="connsiteX1200" fmla="*/ 2232773 w 9144000"/>
              <a:gd name="connsiteY1200" fmla="*/ 5342127 h 5510676"/>
              <a:gd name="connsiteX1201" fmla="*/ 2249446 w 9144000"/>
              <a:gd name="connsiteY1201" fmla="*/ 5355854 h 5510676"/>
              <a:gd name="connsiteX1202" fmla="*/ 2262648 w 9144000"/>
              <a:gd name="connsiteY1202" fmla="*/ 5358117 h 5510676"/>
              <a:gd name="connsiteX1203" fmla="*/ 2285580 w 9144000"/>
              <a:gd name="connsiteY1203" fmla="*/ 5351174 h 5510676"/>
              <a:gd name="connsiteX1204" fmla="*/ 2283845 w 9144000"/>
              <a:gd name="connsiteY1204" fmla="*/ 5345440 h 5510676"/>
              <a:gd name="connsiteX1205" fmla="*/ 2323449 w 9144000"/>
              <a:gd name="connsiteY1205" fmla="*/ 5352227 h 5510676"/>
              <a:gd name="connsiteX1206" fmla="*/ 2341517 w 9144000"/>
              <a:gd name="connsiteY1206" fmla="*/ 5349886 h 5510676"/>
              <a:gd name="connsiteX1207" fmla="*/ 2352114 w 9144000"/>
              <a:gd name="connsiteY1207" fmla="*/ 5343549 h 5510676"/>
              <a:gd name="connsiteX1208" fmla="*/ 2376783 w 9144000"/>
              <a:gd name="connsiteY1208" fmla="*/ 5342339 h 5510676"/>
              <a:gd name="connsiteX1209" fmla="*/ 2388248 w 9144000"/>
              <a:gd name="connsiteY1209" fmla="*/ 5338869 h 5510676"/>
              <a:gd name="connsiteX1210" fmla="*/ 2367578 w 9144000"/>
              <a:gd name="connsiteY1210" fmla="*/ 5332609 h 5510676"/>
              <a:gd name="connsiteX1211" fmla="*/ 2355245 w 9144000"/>
              <a:gd name="connsiteY1211" fmla="*/ 5333213 h 5510676"/>
              <a:gd name="connsiteX1212" fmla="*/ 2366710 w 9144000"/>
              <a:gd name="connsiteY1212" fmla="*/ 5329742 h 5510676"/>
              <a:gd name="connsiteX1213" fmla="*/ 2371575 w 9144000"/>
              <a:gd name="connsiteY1213" fmla="*/ 5325140 h 5510676"/>
              <a:gd name="connsiteX1214" fmla="*/ 2375572 w 9144000"/>
              <a:gd name="connsiteY1214" fmla="*/ 5317671 h 5510676"/>
              <a:gd name="connsiteX1215" fmla="*/ 4767189 w 9144000"/>
              <a:gd name="connsiteY1215" fmla="*/ 5317671 h 5510676"/>
              <a:gd name="connsiteX1216" fmla="*/ 4764927 w 9144000"/>
              <a:gd name="connsiteY1216" fmla="*/ 5330872 h 5510676"/>
              <a:gd name="connsiteX1217" fmla="*/ 4745994 w 9144000"/>
              <a:gd name="connsiteY1217" fmla="*/ 5330346 h 5510676"/>
              <a:gd name="connsiteX1218" fmla="*/ 4741392 w 9144000"/>
              <a:gd name="connsiteY1218" fmla="*/ 5325481 h 5510676"/>
              <a:gd name="connsiteX1219" fmla="*/ 4742522 w 9144000"/>
              <a:gd name="connsiteY1219" fmla="*/ 5318879 h 5510676"/>
              <a:gd name="connsiteX1220" fmla="*/ 4767189 w 9144000"/>
              <a:gd name="connsiteY1220" fmla="*/ 5317671 h 5510676"/>
              <a:gd name="connsiteX1221" fmla="*/ 1200277 w 9144000"/>
              <a:gd name="connsiteY1221" fmla="*/ 5316498 h 5510676"/>
              <a:gd name="connsiteX1222" fmla="*/ 1213476 w 9144000"/>
              <a:gd name="connsiteY1222" fmla="*/ 5318765 h 5510676"/>
              <a:gd name="connsiteX1223" fmla="*/ 1202009 w 9144000"/>
              <a:gd name="connsiteY1223" fmla="*/ 5322231 h 5510676"/>
              <a:gd name="connsiteX1224" fmla="*/ 2362372 w 9144000"/>
              <a:gd name="connsiteY1224" fmla="*/ 5315409 h 5510676"/>
              <a:gd name="connsiteX1225" fmla="*/ 2364108 w 9144000"/>
              <a:gd name="connsiteY1225" fmla="*/ 5321143 h 5510676"/>
              <a:gd name="connsiteX1226" fmla="*/ 2358374 w 9144000"/>
              <a:gd name="connsiteY1226" fmla="*/ 5322879 h 5510676"/>
              <a:gd name="connsiteX1227" fmla="*/ 2357505 w 9144000"/>
              <a:gd name="connsiteY1227" fmla="*/ 5320012 h 5510676"/>
              <a:gd name="connsiteX1228" fmla="*/ 2362372 w 9144000"/>
              <a:gd name="connsiteY1228" fmla="*/ 5315409 h 5510676"/>
              <a:gd name="connsiteX1229" fmla="*/ 2011816 w 9144000"/>
              <a:gd name="connsiteY1229" fmla="*/ 5315139 h 5510676"/>
              <a:gd name="connsiteX1230" fmla="*/ 2006084 w 9144000"/>
              <a:gd name="connsiteY1230" fmla="*/ 5316875 h 5510676"/>
              <a:gd name="connsiteX1231" fmla="*/ 2000350 w 9144000"/>
              <a:gd name="connsiteY1231" fmla="*/ 5318611 h 5510676"/>
              <a:gd name="connsiteX1232" fmla="*/ 2008253 w 9144000"/>
              <a:gd name="connsiteY1232" fmla="*/ 5324041 h 5510676"/>
              <a:gd name="connsiteX1233" fmla="*/ 2013552 w 9144000"/>
              <a:gd name="connsiteY1233" fmla="*/ 5320872 h 5510676"/>
              <a:gd name="connsiteX1234" fmla="*/ 1397112 w 9144000"/>
              <a:gd name="connsiteY1234" fmla="*/ 5314726 h 5510676"/>
              <a:gd name="connsiteX1235" fmla="*/ 1393914 w 9144000"/>
              <a:gd name="connsiteY1235" fmla="*/ 5320701 h 5510676"/>
              <a:gd name="connsiteX1236" fmla="*/ 1395649 w 9144000"/>
              <a:gd name="connsiteY1236" fmla="*/ 5326434 h 5510676"/>
              <a:gd name="connsiteX1237" fmla="*/ 1402251 w 9144000"/>
              <a:gd name="connsiteY1237" fmla="*/ 5327566 h 5510676"/>
              <a:gd name="connsiteX1238" fmla="*/ 1397386 w 9144000"/>
              <a:gd name="connsiteY1238" fmla="*/ 5332167 h 5510676"/>
              <a:gd name="connsiteX1239" fmla="*/ 1385919 w 9144000"/>
              <a:gd name="connsiteY1239" fmla="*/ 5335639 h 5510676"/>
              <a:gd name="connsiteX1240" fmla="*/ 1380449 w 9144000"/>
              <a:gd name="connsiteY1240" fmla="*/ 5327907 h 5510676"/>
              <a:gd name="connsiteX1241" fmla="*/ 1380712 w 9144000"/>
              <a:gd name="connsiteY1241" fmla="*/ 5318440 h 5510676"/>
              <a:gd name="connsiteX1242" fmla="*/ 1386445 w 9144000"/>
              <a:gd name="connsiteY1242" fmla="*/ 5316705 h 5510676"/>
              <a:gd name="connsiteX1243" fmla="*/ 1394545 w 9144000"/>
              <a:gd name="connsiteY1243" fmla="*/ 5315034 h 5510676"/>
              <a:gd name="connsiteX1244" fmla="*/ 3419768 w 9144000"/>
              <a:gd name="connsiteY1244" fmla="*/ 5314486 h 5510676"/>
              <a:gd name="connsiteX1245" fmla="*/ 3438702 w 9144000"/>
              <a:gd name="connsiteY1245" fmla="*/ 5315013 h 5510676"/>
              <a:gd name="connsiteX1246" fmla="*/ 3427238 w 9144000"/>
              <a:gd name="connsiteY1246" fmla="*/ 5318483 h 5510676"/>
              <a:gd name="connsiteX1247" fmla="*/ 2562317 w 9144000"/>
              <a:gd name="connsiteY1247" fmla="*/ 5314336 h 5510676"/>
              <a:gd name="connsiteX1248" fmla="*/ 2568917 w 9144000"/>
              <a:gd name="connsiteY1248" fmla="*/ 5315468 h 5510676"/>
              <a:gd name="connsiteX1249" fmla="*/ 2545986 w 9144000"/>
              <a:gd name="connsiteY1249" fmla="*/ 5322409 h 5510676"/>
              <a:gd name="connsiteX1250" fmla="*/ 2549982 w 9144000"/>
              <a:gd name="connsiteY1250" fmla="*/ 5314940 h 5510676"/>
              <a:gd name="connsiteX1251" fmla="*/ 2562317 w 9144000"/>
              <a:gd name="connsiteY1251" fmla="*/ 5314336 h 5510676"/>
              <a:gd name="connsiteX1252" fmla="*/ 3275760 w 9144000"/>
              <a:gd name="connsiteY1252" fmla="*/ 5314273 h 5510676"/>
              <a:gd name="connsiteX1253" fmla="*/ 3294693 w 9144000"/>
              <a:gd name="connsiteY1253" fmla="*/ 5314799 h 5510676"/>
              <a:gd name="connsiteX1254" fmla="*/ 3277495 w 9144000"/>
              <a:gd name="connsiteY1254" fmla="*/ 5320007 h 5510676"/>
              <a:gd name="connsiteX1255" fmla="*/ 3270026 w 9144000"/>
              <a:gd name="connsiteY1255" fmla="*/ 5316009 h 5510676"/>
              <a:gd name="connsiteX1256" fmla="*/ 2161558 w 9144000"/>
              <a:gd name="connsiteY1256" fmla="*/ 5313617 h 5510676"/>
              <a:gd name="connsiteX1257" fmla="*/ 2169027 w 9144000"/>
              <a:gd name="connsiteY1257" fmla="*/ 5317614 h 5510676"/>
              <a:gd name="connsiteX1258" fmla="*/ 2163293 w 9144000"/>
              <a:gd name="connsiteY1258" fmla="*/ 5319351 h 5510676"/>
              <a:gd name="connsiteX1259" fmla="*/ 2157560 w 9144000"/>
              <a:gd name="connsiteY1259" fmla="*/ 5321086 h 5510676"/>
              <a:gd name="connsiteX1260" fmla="*/ 2161558 w 9144000"/>
              <a:gd name="connsiteY1260" fmla="*/ 5313617 h 5510676"/>
              <a:gd name="connsiteX1261" fmla="*/ 3381898 w 9144000"/>
              <a:gd name="connsiteY1261" fmla="*/ 5313434 h 5510676"/>
              <a:gd name="connsiteX1262" fmla="*/ 3395101 w 9144000"/>
              <a:gd name="connsiteY1262" fmla="*/ 5315696 h 5510676"/>
              <a:gd name="connsiteX1263" fmla="*/ 3376166 w 9144000"/>
              <a:gd name="connsiteY1263" fmla="*/ 5315169 h 5510676"/>
              <a:gd name="connsiteX1264" fmla="*/ 1397912 w 9144000"/>
              <a:gd name="connsiteY1264" fmla="*/ 5313233 h 5510676"/>
              <a:gd name="connsiteX1265" fmla="*/ 1398319 w 9144000"/>
              <a:gd name="connsiteY1265" fmla="*/ 5314581 h 5510676"/>
              <a:gd name="connsiteX1266" fmla="*/ 1397112 w 9144000"/>
              <a:gd name="connsiteY1266" fmla="*/ 5314726 h 5510676"/>
              <a:gd name="connsiteX1267" fmla="*/ 4183686 w 9144000"/>
              <a:gd name="connsiteY1267" fmla="*/ 5312818 h 5510676"/>
              <a:gd name="connsiteX1268" fmla="*/ 4202620 w 9144000"/>
              <a:gd name="connsiteY1268" fmla="*/ 5313346 h 5510676"/>
              <a:gd name="connsiteX1269" fmla="*/ 4276096 w 9144000"/>
              <a:gd name="connsiteY1269" fmla="*/ 5328652 h 5510676"/>
              <a:gd name="connsiteX1270" fmla="*/ 4302501 w 9144000"/>
              <a:gd name="connsiteY1270" fmla="*/ 5333175 h 5510676"/>
              <a:gd name="connsiteX1271" fmla="*/ 4314834 w 9144000"/>
              <a:gd name="connsiteY1271" fmla="*/ 5332572 h 5510676"/>
              <a:gd name="connsiteX1272" fmla="*/ 4327168 w 9144000"/>
              <a:gd name="connsiteY1272" fmla="*/ 5331966 h 5510676"/>
              <a:gd name="connsiteX1273" fmla="*/ 4342107 w 9144000"/>
              <a:gd name="connsiteY1273" fmla="*/ 5339962 h 5510676"/>
              <a:gd name="connsiteX1274" fmla="*/ 4355307 w 9144000"/>
              <a:gd name="connsiteY1274" fmla="*/ 5342225 h 5510676"/>
              <a:gd name="connsiteX1275" fmla="*/ 4357042 w 9144000"/>
              <a:gd name="connsiteY1275" fmla="*/ 5347956 h 5510676"/>
              <a:gd name="connsiteX1276" fmla="*/ 4324907 w 9144000"/>
              <a:gd name="connsiteY1276" fmla="*/ 5345168 h 5510676"/>
              <a:gd name="connsiteX1277" fmla="*/ 4281566 w 9144000"/>
              <a:gd name="connsiteY1277" fmla="*/ 5336383 h 5510676"/>
              <a:gd name="connsiteX1278" fmla="*/ 4258898 w 9144000"/>
              <a:gd name="connsiteY1278" fmla="*/ 5333859 h 5510676"/>
              <a:gd name="connsiteX1279" fmla="*/ 4207827 w 9144000"/>
              <a:gd name="connsiteY1279" fmla="*/ 5330543 h 5510676"/>
              <a:gd name="connsiteX1280" fmla="*/ 4200359 w 9144000"/>
              <a:gd name="connsiteY1280" fmla="*/ 5326547 h 5510676"/>
              <a:gd name="connsiteX1281" fmla="*/ 4188892 w 9144000"/>
              <a:gd name="connsiteY1281" fmla="*/ 5330018 h 5510676"/>
              <a:gd name="connsiteX1282" fmla="*/ 4178558 w 9144000"/>
              <a:gd name="connsiteY1282" fmla="*/ 5326889 h 5510676"/>
              <a:gd name="connsiteX1283" fmla="*/ 4175952 w 9144000"/>
              <a:gd name="connsiteY1283" fmla="*/ 5318288 h 5510676"/>
              <a:gd name="connsiteX1284" fmla="*/ 4183686 w 9144000"/>
              <a:gd name="connsiteY1284" fmla="*/ 5312818 h 5510676"/>
              <a:gd name="connsiteX1285" fmla="*/ 2805864 w 9144000"/>
              <a:gd name="connsiteY1285" fmla="*/ 5312579 h 5510676"/>
              <a:gd name="connsiteX1286" fmla="*/ 2819065 w 9144000"/>
              <a:gd name="connsiteY1286" fmla="*/ 5314842 h 5510676"/>
              <a:gd name="connsiteX1287" fmla="*/ 2796133 w 9144000"/>
              <a:gd name="connsiteY1287" fmla="*/ 5321784 h 5510676"/>
              <a:gd name="connsiteX1288" fmla="*/ 2788664 w 9144000"/>
              <a:gd name="connsiteY1288" fmla="*/ 5317786 h 5510676"/>
              <a:gd name="connsiteX1289" fmla="*/ 4515306 w 9144000"/>
              <a:gd name="connsiteY1289" fmla="*/ 5312564 h 5510676"/>
              <a:gd name="connsiteX1290" fmla="*/ 4534241 w 9144000"/>
              <a:gd name="connsiteY1290" fmla="*/ 5313089 h 5510676"/>
              <a:gd name="connsiteX1291" fmla="*/ 4545444 w 9144000"/>
              <a:gd name="connsiteY1291" fmla="*/ 5319085 h 5510676"/>
              <a:gd name="connsiteX1292" fmla="*/ 4549178 w 9144000"/>
              <a:gd name="connsiteY1292" fmla="*/ 5321084 h 5510676"/>
              <a:gd name="connsiteX1293" fmla="*/ 4531979 w 9144000"/>
              <a:gd name="connsiteY1293" fmla="*/ 5326291 h 5510676"/>
              <a:gd name="connsiteX1294" fmla="*/ 4519645 w 9144000"/>
              <a:gd name="connsiteY1294" fmla="*/ 5326895 h 5510676"/>
              <a:gd name="connsiteX1295" fmla="*/ 4512175 w 9144000"/>
              <a:gd name="connsiteY1295" fmla="*/ 5322898 h 5510676"/>
              <a:gd name="connsiteX1296" fmla="*/ 4511310 w 9144000"/>
              <a:gd name="connsiteY1296" fmla="*/ 5320031 h 5510676"/>
              <a:gd name="connsiteX1297" fmla="*/ 4599645 w 9144000"/>
              <a:gd name="connsiteY1297" fmla="*/ 5312064 h 5510676"/>
              <a:gd name="connsiteX1298" fmla="*/ 4615712 w 9144000"/>
              <a:gd name="connsiteY1298" fmla="*/ 5313460 h 5510676"/>
              <a:gd name="connsiteX1299" fmla="*/ 4628913 w 9144000"/>
              <a:gd name="connsiteY1299" fmla="*/ 5315722 h 5510676"/>
              <a:gd name="connsiteX1300" fmla="*/ 4700655 w 9144000"/>
              <a:gd name="connsiteY1300" fmla="*/ 5325295 h 5510676"/>
              <a:gd name="connsiteX1301" fmla="*/ 4723062 w 9144000"/>
              <a:gd name="connsiteY1301" fmla="*/ 5337288 h 5510676"/>
              <a:gd name="connsiteX1302" fmla="*/ 4749464 w 9144000"/>
              <a:gd name="connsiteY1302" fmla="*/ 5341811 h 5510676"/>
              <a:gd name="connsiteX1303" fmla="*/ 4760930 w 9144000"/>
              <a:gd name="connsiteY1303" fmla="*/ 5338341 h 5510676"/>
              <a:gd name="connsiteX1304" fmla="*/ 4766663 w 9144000"/>
              <a:gd name="connsiteY1304" fmla="*/ 5336604 h 5510676"/>
              <a:gd name="connsiteX1305" fmla="*/ 4762666 w 9144000"/>
              <a:gd name="connsiteY1305" fmla="*/ 5344074 h 5510676"/>
              <a:gd name="connsiteX1306" fmla="*/ 4743731 w 9144000"/>
              <a:gd name="connsiteY1306" fmla="*/ 5343547 h 5510676"/>
              <a:gd name="connsiteX1307" fmla="*/ 4730529 w 9144000"/>
              <a:gd name="connsiteY1307" fmla="*/ 5341285 h 5510676"/>
              <a:gd name="connsiteX1308" fmla="*/ 4712462 w 9144000"/>
              <a:gd name="connsiteY1308" fmla="*/ 5343625 h 5510676"/>
              <a:gd name="connsiteX1309" fmla="*/ 4692661 w 9144000"/>
              <a:gd name="connsiteY1309" fmla="*/ 5340232 h 5510676"/>
              <a:gd name="connsiteX1310" fmla="*/ 4671990 w 9144000"/>
              <a:gd name="connsiteY1310" fmla="*/ 5333973 h 5510676"/>
              <a:gd name="connsiteX1311" fmla="*/ 4654187 w 9144000"/>
              <a:gd name="connsiteY1311" fmla="*/ 5326846 h 5510676"/>
              <a:gd name="connsiteX1312" fmla="*/ 4638117 w 9144000"/>
              <a:gd name="connsiteY1312" fmla="*/ 5325452 h 5510676"/>
              <a:gd name="connsiteX1313" fmla="*/ 4619182 w 9144000"/>
              <a:gd name="connsiteY1313" fmla="*/ 5324926 h 5510676"/>
              <a:gd name="connsiteX1314" fmla="*/ 4598512 w 9144000"/>
              <a:gd name="connsiteY1314" fmla="*/ 5318666 h 5510676"/>
              <a:gd name="connsiteX1315" fmla="*/ 4592780 w 9144000"/>
              <a:gd name="connsiteY1315" fmla="*/ 5320401 h 5510676"/>
              <a:gd name="connsiteX1316" fmla="*/ 4599645 w 9144000"/>
              <a:gd name="connsiteY1316" fmla="*/ 5312064 h 5510676"/>
              <a:gd name="connsiteX1317" fmla="*/ 2479977 w 9144000"/>
              <a:gd name="connsiteY1317" fmla="*/ 5311100 h 5510676"/>
              <a:gd name="connsiteX1318" fmla="*/ 2481711 w 9144000"/>
              <a:gd name="connsiteY1318" fmla="*/ 5316833 h 5510676"/>
              <a:gd name="connsiteX1319" fmla="*/ 2487445 w 9144000"/>
              <a:gd name="connsiteY1319" fmla="*/ 5315096 h 5510676"/>
              <a:gd name="connsiteX1320" fmla="*/ 2489181 w 9144000"/>
              <a:gd name="connsiteY1320" fmla="*/ 5320830 h 5510676"/>
              <a:gd name="connsiteX1321" fmla="*/ 2471982 w 9144000"/>
              <a:gd name="connsiteY1321" fmla="*/ 5326037 h 5510676"/>
              <a:gd name="connsiteX1322" fmla="*/ 2479977 w 9144000"/>
              <a:gd name="connsiteY1322" fmla="*/ 5311100 h 5510676"/>
              <a:gd name="connsiteX1323" fmla="*/ 5409760 w 9144000"/>
              <a:gd name="connsiteY1323" fmla="*/ 5310898 h 5510676"/>
              <a:gd name="connsiteX1324" fmla="*/ 5411495 w 9144000"/>
              <a:gd name="connsiteY1324" fmla="*/ 5316632 h 5510676"/>
              <a:gd name="connsiteX1325" fmla="*/ 5404027 w 9144000"/>
              <a:gd name="connsiteY1325" fmla="*/ 5312634 h 5510676"/>
              <a:gd name="connsiteX1326" fmla="*/ 5409760 w 9144000"/>
              <a:gd name="connsiteY1326" fmla="*/ 5310898 h 5510676"/>
              <a:gd name="connsiteX1327" fmla="*/ 1882139 w 9144000"/>
              <a:gd name="connsiteY1327" fmla="*/ 5310587 h 5510676"/>
              <a:gd name="connsiteX1328" fmla="*/ 1886742 w 9144000"/>
              <a:gd name="connsiteY1328" fmla="*/ 5315451 h 5510676"/>
              <a:gd name="connsiteX1329" fmla="*/ 1881009 w 9144000"/>
              <a:gd name="connsiteY1329" fmla="*/ 5317188 h 5510676"/>
              <a:gd name="connsiteX1330" fmla="*/ 1873540 w 9144000"/>
              <a:gd name="connsiteY1330" fmla="*/ 5313191 h 5510676"/>
              <a:gd name="connsiteX1331" fmla="*/ 1879274 w 9144000"/>
              <a:gd name="connsiteY1331" fmla="*/ 5311455 h 5510676"/>
              <a:gd name="connsiteX1332" fmla="*/ 1882139 w 9144000"/>
              <a:gd name="connsiteY1332" fmla="*/ 5310587 h 5510676"/>
              <a:gd name="connsiteX1333" fmla="*/ 3124282 w 9144000"/>
              <a:gd name="connsiteY1333" fmla="*/ 5310062 h 5510676"/>
              <a:gd name="connsiteX1334" fmla="*/ 3137484 w 9144000"/>
              <a:gd name="connsiteY1334" fmla="*/ 5312324 h 5510676"/>
              <a:gd name="connsiteX1335" fmla="*/ 3135485 w 9144000"/>
              <a:gd name="connsiteY1335" fmla="*/ 5316058 h 5510676"/>
              <a:gd name="connsiteX1336" fmla="*/ 3129752 w 9144000"/>
              <a:gd name="connsiteY1336" fmla="*/ 5317793 h 5510676"/>
              <a:gd name="connsiteX1337" fmla="*/ 3120284 w 9144000"/>
              <a:gd name="connsiteY1337" fmla="*/ 5317530 h 5510676"/>
              <a:gd name="connsiteX1338" fmla="*/ 3112816 w 9144000"/>
              <a:gd name="connsiteY1338" fmla="*/ 5313532 h 5510676"/>
              <a:gd name="connsiteX1339" fmla="*/ 871212 w 9144000"/>
              <a:gd name="connsiteY1339" fmla="*/ 5309960 h 5510676"/>
              <a:gd name="connsiteX1340" fmla="*/ 870081 w 9144000"/>
              <a:gd name="connsiteY1340" fmla="*/ 5316561 h 5510676"/>
              <a:gd name="connsiteX1341" fmla="*/ 863481 w 9144000"/>
              <a:gd name="connsiteY1341" fmla="*/ 5315430 h 5510676"/>
              <a:gd name="connsiteX1342" fmla="*/ 865477 w 9144000"/>
              <a:gd name="connsiteY1342" fmla="*/ 5311696 h 5510676"/>
              <a:gd name="connsiteX1343" fmla="*/ 3580976 w 9144000"/>
              <a:gd name="connsiteY1343" fmla="*/ 5309492 h 5510676"/>
              <a:gd name="connsiteX1344" fmla="*/ 3582711 w 9144000"/>
              <a:gd name="connsiteY1344" fmla="*/ 5315226 h 5510676"/>
              <a:gd name="connsiteX1345" fmla="*/ 3576978 w 9144000"/>
              <a:gd name="connsiteY1345" fmla="*/ 5316962 h 5510676"/>
              <a:gd name="connsiteX1346" fmla="*/ 3580976 w 9144000"/>
              <a:gd name="connsiteY1346" fmla="*/ 5309492 h 5510676"/>
              <a:gd name="connsiteX1347" fmla="*/ 6717305 w 9144000"/>
              <a:gd name="connsiteY1347" fmla="*/ 5309349 h 5510676"/>
              <a:gd name="connsiteX1348" fmla="*/ 6721040 w 9144000"/>
              <a:gd name="connsiteY1348" fmla="*/ 5311349 h 5510676"/>
              <a:gd name="connsiteX1349" fmla="*/ 6730507 w 9144000"/>
              <a:gd name="connsiteY1349" fmla="*/ 5311611 h 5510676"/>
              <a:gd name="connsiteX1350" fmla="*/ 6724774 w 9144000"/>
              <a:gd name="connsiteY1350" fmla="*/ 5313346 h 5510676"/>
              <a:gd name="connsiteX1351" fmla="*/ 6719041 w 9144000"/>
              <a:gd name="connsiteY1351" fmla="*/ 5315082 h 5510676"/>
              <a:gd name="connsiteX1352" fmla="*/ 6516493 w 9144000"/>
              <a:gd name="connsiteY1352" fmla="*/ 5307557 h 5510676"/>
              <a:gd name="connsiteX1353" fmla="*/ 6518228 w 9144000"/>
              <a:gd name="connsiteY1353" fmla="*/ 5313290 h 5510676"/>
              <a:gd name="connsiteX1354" fmla="*/ 6523961 w 9144000"/>
              <a:gd name="connsiteY1354" fmla="*/ 5311554 h 5510676"/>
              <a:gd name="connsiteX1355" fmla="*/ 6516493 w 9144000"/>
              <a:gd name="connsiteY1355" fmla="*/ 5307557 h 5510676"/>
              <a:gd name="connsiteX1356" fmla="*/ 2078350 w 9144000"/>
              <a:gd name="connsiteY1356" fmla="*/ 5307515 h 5510676"/>
              <a:gd name="connsiteX1357" fmla="*/ 2073486 w 9144000"/>
              <a:gd name="connsiteY1357" fmla="*/ 5312116 h 5510676"/>
              <a:gd name="connsiteX1358" fmla="*/ 2077220 w 9144000"/>
              <a:gd name="connsiteY1358" fmla="*/ 5314115 h 5510676"/>
              <a:gd name="connsiteX1359" fmla="*/ 2078350 w 9144000"/>
              <a:gd name="connsiteY1359" fmla="*/ 5307515 h 5510676"/>
              <a:gd name="connsiteX1360" fmla="*/ 1377243 w 9144000"/>
              <a:gd name="connsiteY1360" fmla="*/ 5306974 h 5510676"/>
              <a:gd name="connsiteX1361" fmla="*/ 1373243 w 9144000"/>
              <a:gd name="connsiteY1361" fmla="*/ 5314442 h 5510676"/>
              <a:gd name="connsiteX1362" fmla="*/ 1367510 w 9144000"/>
              <a:gd name="connsiteY1362" fmla="*/ 5316178 h 5510676"/>
              <a:gd name="connsiteX1363" fmla="*/ 1369509 w 9144000"/>
              <a:gd name="connsiteY1363" fmla="*/ 5312444 h 5510676"/>
              <a:gd name="connsiteX1364" fmla="*/ 1371508 w 9144000"/>
              <a:gd name="connsiteY1364" fmla="*/ 5308709 h 5510676"/>
              <a:gd name="connsiteX1365" fmla="*/ 4432099 w 9144000"/>
              <a:gd name="connsiteY1365" fmla="*/ 5306460 h 5510676"/>
              <a:gd name="connsiteX1366" fmla="*/ 4445300 w 9144000"/>
              <a:gd name="connsiteY1366" fmla="*/ 5308722 h 5510676"/>
              <a:gd name="connsiteX1367" fmla="*/ 4447035 w 9144000"/>
              <a:gd name="connsiteY1367" fmla="*/ 5314455 h 5510676"/>
              <a:gd name="connsiteX1368" fmla="*/ 4430968 w 9144000"/>
              <a:gd name="connsiteY1368" fmla="*/ 5313060 h 5510676"/>
              <a:gd name="connsiteX1369" fmla="*/ 4420632 w 9144000"/>
              <a:gd name="connsiteY1369" fmla="*/ 5309931 h 5510676"/>
              <a:gd name="connsiteX1370" fmla="*/ 3054276 w 9144000"/>
              <a:gd name="connsiteY1370" fmla="*/ 5306221 h 5510676"/>
              <a:gd name="connsiteX1371" fmla="*/ 3056012 w 9144000"/>
              <a:gd name="connsiteY1371" fmla="*/ 5311954 h 5510676"/>
              <a:gd name="connsiteX1372" fmla="*/ 3044545 w 9144000"/>
              <a:gd name="connsiteY1372" fmla="*/ 5315425 h 5510676"/>
              <a:gd name="connsiteX1373" fmla="*/ 4394229 w 9144000"/>
              <a:gd name="connsiteY1373" fmla="*/ 5305407 h 5510676"/>
              <a:gd name="connsiteX1374" fmla="*/ 4390231 w 9144000"/>
              <a:gd name="connsiteY1374" fmla="*/ 5312876 h 5510676"/>
              <a:gd name="connsiteX1375" fmla="*/ 4388496 w 9144000"/>
              <a:gd name="connsiteY1375" fmla="*/ 5307142 h 5510676"/>
              <a:gd name="connsiteX1376" fmla="*/ 5595636 w 9144000"/>
              <a:gd name="connsiteY1376" fmla="*/ 5304697 h 5510676"/>
              <a:gd name="connsiteX1377" fmla="*/ 5597371 w 9144000"/>
              <a:gd name="connsiteY1377" fmla="*/ 5310430 h 5510676"/>
              <a:gd name="connsiteX1378" fmla="*/ 5595372 w 9144000"/>
              <a:gd name="connsiteY1378" fmla="*/ 5314165 h 5510676"/>
              <a:gd name="connsiteX1379" fmla="*/ 5590769 w 9144000"/>
              <a:gd name="connsiteY1379" fmla="*/ 5309298 h 5510676"/>
              <a:gd name="connsiteX1380" fmla="*/ 5595636 w 9144000"/>
              <a:gd name="connsiteY1380" fmla="*/ 5304697 h 5510676"/>
              <a:gd name="connsiteX1381" fmla="*/ 5720710 w 9144000"/>
              <a:gd name="connsiteY1381" fmla="*/ 5304384 h 5510676"/>
              <a:gd name="connsiteX1382" fmla="*/ 5728178 w 9144000"/>
              <a:gd name="connsiteY1382" fmla="*/ 5308381 h 5510676"/>
              <a:gd name="connsiteX1383" fmla="*/ 5722445 w 9144000"/>
              <a:gd name="connsiteY1383" fmla="*/ 5310116 h 5510676"/>
              <a:gd name="connsiteX1384" fmla="*/ 5716713 w 9144000"/>
              <a:gd name="connsiteY1384" fmla="*/ 5311853 h 5510676"/>
              <a:gd name="connsiteX1385" fmla="*/ 5720710 w 9144000"/>
              <a:gd name="connsiteY1385" fmla="*/ 5304384 h 5510676"/>
              <a:gd name="connsiteX1386" fmla="*/ 2134867 w 9144000"/>
              <a:gd name="connsiteY1386" fmla="*/ 5303094 h 5510676"/>
              <a:gd name="connsiteX1387" fmla="*/ 2136600 w 9144000"/>
              <a:gd name="connsiteY1387" fmla="*/ 5308827 h 5510676"/>
              <a:gd name="connsiteX1388" fmla="*/ 2129134 w 9144000"/>
              <a:gd name="connsiteY1388" fmla="*/ 5304826 h 5510676"/>
              <a:gd name="connsiteX1389" fmla="*/ 2940669 w 9144000"/>
              <a:gd name="connsiteY1389" fmla="*/ 5303062 h 5510676"/>
              <a:gd name="connsiteX1390" fmla="*/ 2953870 w 9144000"/>
              <a:gd name="connsiteY1390" fmla="*/ 5305325 h 5510676"/>
              <a:gd name="connsiteX1391" fmla="*/ 2948136 w 9144000"/>
              <a:gd name="connsiteY1391" fmla="*/ 5307061 h 5510676"/>
              <a:gd name="connsiteX1392" fmla="*/ 2944140 w 9144000"/>
              <a:gd name="connsiteY1392" fmla="*/ 5314528 h 5510676"/>
              <a:gd name="connsiteX1393" fmla="*/ 2945875 w 9144000"/>
              <a:gd name="connsiteY1393" fmla="*/ 5320261 h 5510676"/>
              <a:gd name="connsiteX1394" fmla="*/ 2939273 w 9144000"/>
              <a:gd name="connsiteY1394" fmla="*/ 5319130 h 5510676"/>
              <a:gd name="connsiteX1395" fmla="*/ 2938406 w 9144000"/>
              <a:gd name="connsiteY1395" fmla="*/ 5316264 h 5510676"/>
              <a:gd name="connsiteX1396" fmla="*/ 2936670 w 9144000"/>
              <a:gd name="connsiteY1396" fmla="*/ 5310531 h 5510676"/>
              <a:gd name="connsiteX1397" fmla="*/ 5807914 w 9144000"/>
              <a:gd name="connsiteY1397" fmla="*/ 5303018 h 5510676"/>
              <a:gd name="connsiteX1398" fmla="*/ 5826850 w 9144000"/>
              <a:gd name="connsiteY1398" fmla="*/ 5303545 h 5510676"/>
              <a:gd name="connsiteX1399" fmla="*/ 5821116 w 9144000"/>
              <a:gd name="connsiteY1399" fmla="*/ 5305280 h 5510676"/>
              <a:gd name="connsiteX1400" fmla="*/ 5805652 w 9144000"/>
              <a:gd name="connsiteY1400" fmla="*/ 5316220 h 5510676"/>
              <a:gd name="connsiteX1401" fmla="*/ 5792451 w 9144000"/>
              <a:gd name="connsiteY1401" fmla="*/ 5313958 h 5510676"/>
              <a:gd name="connsiteX1402" fmla="*/ 5772649 w 9144000"/>
              <a:gd name="connsiteY1402" fmla="*/ 5310566 h 5510676"/>
              <a:gd name="connsiteX1403" fmla="*/ 5766047 w 9144000"/>
              <a:gd name="connsiteY1403" fmla="*/ 5309433 h 5510676"/>
              <a:gd name="connsiteX1404" fmla="*/ 5766938 w 9144000"/>
              <a:gd name="connsiteY1404" fmla="*/ 5307209 h 5510676"/>
              <a:gd name="connsiteX1405" fmla="*/ 5790715 w 9144000"/>
              <a:gd name="connsiteY1405" fmla="*/ 5308225 h 5510676"/>
              <a:gd name="connsiteX1406" fmla="*/ 5807914 w 9144000"/>
              <a:gd name="connsiteY1406" fmla="*/ 5303018 h 5510676"/>
              <a:gd name="connsiteX1407" fmla="*/ 462117 w 9144000"/>
              <a:gd name="connsiteY1407" fmla="*/ 5302378 h 5510676"/>
              <a:gd name="connsiteX1408" fmla="*/ 458118 w 9144000"/>
              <a:gd name="connsiteY1408" fmla="*/ 5309846 h 5510676"/>
              <a:gd name="connsiteX1409" fmla="*/ 456384 w 9144000"/>
              <a:gd name="connsiteY1409" fmla="*/ 5304113 h 5510676"/>
              <a:gd name="connsiteX1410" fmla="*/ 462117 w 9144000"/>
              <a:gd name="connsiteY1410" fmla="*/ 5302378 h 5510676"/>
              <a:gd name="connsiteX1411" fmla="*/ 5832581 w 9144000"/>
              <a:gd name="connsiteY1411" fmla="*/ 5301809 h 5510676"/>
              <a:gd name="connsiteX1412" fmla="*/ 5840051 w 9144000"/>
              <a:gd name="connsiteY1412" fmla="*/ 5305806 h 5510676"/>
              <a:gd name="connsiteX1413" fmla="*/ 5834318 w 9144000"/>
              <a:gd name="connsiteY1413" fmla="*/ 5307542 h 5510676"/>
              <a:gd name="connsiteX1414" fmla="*/ 898444 w 9144000"/>
              <a:gd name="connsiteY1414" fmla="*/ 5301716 h 5510676"/>
              <a:gd name="connsiteX1415" fmla="*/ 907346 w 9144000"/>
              <a:gd name="connsiteY1415" fmla="*/ 5305280 h 5510676"/>
              <a:gd name="connsiteX1416" fmla="*/ 901611 w 9144000"/>
              <a:gd name="connsiteY1416" fmla="*/ 5307016 h 5510676"/>
              <a:gd name="connsiteX1417" fmla="*/ 895880 w 9144000"/>
              <a:gd name="connsiteY1417" fmla="*/ 5308751 h 5510676"/>
              <a:gd name="connsiteX1418" fmla="*/ 891882 w 9144000"/>
              <a:gd name="connsiteY1418" fmla="*/ 5316220 h 5510676"/>
              <a:gd name="connsiteX1419" fmla="*/ 890146 w 9144000"/>
              <a:gd name="connsiteY1419" fmla="*/ 5310487 h 5510676"/>
              <a:gd name="connsiteX1420" fmla="*/ 898444 w 9144000"/>
              <a:gd name="connsiteY1420" fmla="*/ 5301716 h 5510676"/>
              <a:gd name="connsiteX1421" fmla="*/ 818404 w 9144000"/>
              <a:gd name="connsiteY1421" fmla="*/ 5300912 h 5510676"/>
              <a:gd name="connsiteX1422" fmla="*/ 820140 w 9144000"/>
              <a:gd name="connsiteY1422" fmla="*/ 5306645 h 5510676"/>
              <a:gd name="connsiteX1423" fmla="*/ 814408 w 9144000"/>
              <a:gd name="connsiteY1423" fmla="*/ 5308382 h 5510676"/>
              <a:gd name="connsiteX1424" fmla="*/ 818404 w 9144000"/>
              <a:gd name="connsiteY1424" fmla="*/ 5300912 h 5510676"/>
              <a:gd name="connsiteX1425" fmla="*/ 5525630 w 9144000"/>
              <a:gd name="connsiteY1425" fmla="*/ 5300856 h 5510676"/>
              <a:gd name="connsiteX1426" fmla="*/ 5514164 w 9144000"/>
              <a:gd name="connsiteY1426" fmla="*/ 5304326 h 5510676"/>
              <a:gd name="connsiteX1427" fmla="*/ 5495228 w 9144000"/>
              <a:gd name="connsiteY1427" fmla="*/ 5303800 h 5510676"/>
              <a:gd name="connsiteX1428" fmla="*/ 5470561 w 9144000"/>
              <a:gd name="connsiteY1428" fmla="*/ 5305010 h 5510676"/>
              <a:gd name="connsiteX1429" fmla="*/ 405312 w 9144000"/>
              <a:gd name="connsiteY1429" fmla="*/ 5300799 h 5510676"/>
              <a:gd name="connsiteX1430" fmla="*/ 412781 w 9144000"/>
              <a:gd name="connsiteY1430" fmla="*/ 5304795 h 5510676"/>
              <a:gd name="connsiteX1431" fmla="*/ 407048 w 9144000"/>
              <a:gd name="connsiteY1431" fmla="*/ 5306531 h 5510676"/>
              <a:gd name="connsiteX1432" fmla="*/ 403314 w 9144000"/>
              <a:gd name="connsiteY1432" fmla="*/ 5304532 h 5510676"/>
              <a:gd name="connsiteX1433" fmla="*/ 399580 w 9144000"/>
              <a:gd name="connsiteY1433" fmla="*/ 5302533 h 5510676"/>
              <a:gd name="connsiteX1434" fmla="*/ 5650704 w 9144000"/>
              <a:gd name="connsiteY1434" fmla="*/ 5300542 h 5510676"/>
              <a:gd name="connsiteX1435" fmla="*/ 5646706 w 9144000"/>
              <a:gd name="connsiteY1435" fmla="*/ 5308012 h 5510676"/>
              <a:gd name="connsiteX1436" fmla="*/ 5644971 w 9144000"/>
              <a:gd name="connsiteY1436" fmla="*/ 5302279 h 5510676"/>
              <a:gd name="connsiteX1437" fmla="*/ 5650704 w 9144000"/>
              <a:gd name="connsiteY1437" fmla="*/ 5300542 h 5510676"/>
              <a:gd name="connsiteX1438" fmla="*/ 5569231 w 9144000"/>
              <a:gd name="connsiteY1438" fmla="*/ 5300172 h 5510676"/>
              <a:gd name="connsiteX1439" fmla="*/ 5582434 w 9144000"/>
              <a:gd name="connsiteY1439" fmla="*/ 5302434 h 5510676"/>
              <a:gd name="connsiteX1440" fmla="*/ 5579567 w 9144000"/>
              <a:gd name="connsiteY1440" fmla="*/ 5303303 h 5510676"/>
              <a:gd name="connsiteX1441" fmla="*/ 5570968 w 9144000"/>
              <a:gd name="connsiteY1441" fmla="*/ 5305906 h 5510676"/>
              <a:gd name="connsiteX1442" fmla="*/ 5425224 w 9144000"/>
              <a:gd name="connsiteY1442" fmla="*/ 5299959 h 5510676"/>
              <a:gd name="connsiteX1443" fmla="*/ 5438425 w 9144000"/>
              <a:gd name="connsiteY1443" fmla="*/ 5302221 h 5510676"/>
              <a:gd name="connsiteX1444" fmla="*/ 5432691 w 9144000"/>
              <a:gd name="connsiteY1444" fmla="*/ 5303956 h 5510676"/>
              <a:gd name="connsiteX1445" fmla="*/ 1318702 w 9144000"/>
              <a:gd name="connsiteY1445" fmla="*/ 5299662 h 5510676"/>
              <a:gd name="connsiteX1446" fmla="*/ 1325302 w 9144000"/>
              <a:gd name="connsiteY1446" fmla="*/ 5300792 h 5510676"/>
              <a:gd name="connsiteX1447" fmla="*/ 1320437 w 9144000"/>
              <a:gd name="connsiteY1447" fmla="*/ 5305395 h 5510676"/>
              <a:gd name="connsiteX1448" fmla="*/ 429980 w 9144000"/>
              <a:gd name="connsiteY1448" fmla="*/ 5299589 h 5510676"/>
              <a:gd name="connsiteX1449" fmla="*/ 437449 w 9144000"/>
              <a:gd name="connsiteY1449" fmla="*/ 5303587 h 5510676"/>
              <a:gd name="connsiteX1450" fmla="*/ 424247 w 9144000"/>
              <a:gd name="connsiteY1450" fmla="*/ 5301324 h 5510676"/>
              <a:gd name="connsiteX1451" fmla="*/ 1362304 w 9144000"/>
              <a:gd name="connsiteY1451" fmla="*/ 5298978 h 5510676"/>
              <a:gd name="connsiteX1452" fmla="*/ 1369771 w 9144000"/>
              <a:gd name="connsiteY1452" fmla="*/ 5302975 h 5510676"/>
              <a:gd name="connsiteX1453" fmla="*/ 1364040 w 9144000"/>
              <a:gd name="connsiteY1453" fmla="*/ 5304711 h 5510676"/>
              <a:gd name="connsiteX1454" fmla="*/ 1358307 w 9144000"/>
              <a:gd name="connsiteY1454" fmla="*/ 5306446 h 5510676"/>
              <a:gd name="connsiteX1455" fmla="*/ 3452431 w 9144000"/>
              <a:gd name="connsiteY1455" fmla="*/ 5298341 h 5510676"/>
              <a:gd name="connsiteX1456" fmla="*/ 3459899 w 9144000"/>
              <a:gd name="connsiteY1456" fmla="*/ 5302337 h 5510676"/>
              <a:gd name="connsiteX1457" fmla="*/ 3454167 w 9144000"/>
              <a:gd name="connsiteY1457" fmla="*/ 5304072 h 5510676"/>
              <a:gd name="connsiteX1458" fmla="*/ 3452431 w 9144000"/>
              <a:gd name="connsiteY1458" fmla="*/ 5298341 h 5510676"/>
              <a:gd name="connsiteX1459" fmla="*/ 1064820 w 9144000"/>
              <a:gd name="connsiteY1459" fmla="*/ 5298289 h 5510676"/>
              <a:gd name="connsiteX1460" fmla="*/ 1081755 w 9144000"/>
              <a:gd name="connsiteY1460" fmla="*/ 5302549 h 5510676"/>
              <a:gd name="connsiteX1461" fmla="*/ 1083491 w 9144000"/>
              <a:gd name="connsiteY1461" fmla="*/ 5308281 h 5510676"/>
              <a:gd name="connsiteX1462" fmla="*/ 1074218 w 9144000"/>
              <a:gd name="connsiteY1462" fmla="*/ 5317054 h 5510676"/>
              <a:gd name="connsiteX1463" fmla="*/ 1086668 w 9144000"/>
              <a:gd name="connsiteY1463" fmla="*/ 5313291 h 5510676"/>
              <a:gd name="connsiteX1464" fmla="*/ 1101603 w 9144000"/>
              <a:gd name="connsiteY1464" fmla="*/ 5321291 h 5510676"/>
              <a:gd name="connsiteX1465" fmla="*/ 1069468 w 9144000"/>
              <a:gd name="connsiteY1465" fmla="*/ 5318490 h 5510676"/>
              <a:gd name="connsiteX1466" fmla="*/ 1073678 w 9144000"/>
              <a:gd name="connsiteY1466" fmla="*/ 5317217 h 5510676"/>
              <a:gd name="connsiteX1467" fmla="*/ 1072025 w 9144000"/>
              <a:gd name="connsiteY1467" fmla="*/ 5311752 h 5510676"/>
              <a:gd name="connsiteX1468" fmla="*/ 1064557 w 9144000"/>
              <a:gd name="connsiteY1468" fmla="*/ 5307755 h 5510676"/>
              <a:gd name="connsiteX1469" fmla="*/ 1049618 w 9144000"/>
              <a:gd name="connsiteY1469" fmla="*/ 5299761 h 5510676"/>
              <a:gd name="connsiteX1470" fmla="*/ 1064820 w 9144000"/>
              <a:gd name="connsiteY1470" fmla="*/ 5298289 h 5510676"/>
              <a:gd name="connsiteX1471" fmla="*/ 1261897 w 9144000"/>
              <a:gd name="connsiteY1471" fmla="*/ 5298081 h 5510676"/>
              <a:gd name="connsiteX1472" fmla="*/ 1280832 w 9144000"/>
              <a:gd name="connsiteY1472" fmla="*/ 5298608 h 5510676"/>
              <a:gd name="connsiteX1473" fmla="*/ 1287431 w 9144000"/>
              <a:gd name="connsiteY1473" fmla="*/ 5299740 h 5510676"/>
              <a:gd name="connsiteX1474" fmla="*/ 1296900 w 9144000"/>
              <a:gd name="connsiteY1474" fmla="*/ 5300003 h 5510676"/>
              <a:gd name="connsiteX1475" fmla="*/ 1302634 w 9144000"/>
              <a:gd name="connsiteY1475" fmla="*/ 5298267 h 5510676"/>
              <a:gd name="connsiteX1476" fmla="*/ 1307234 w 9144000"/>
              <a:gd name="connsiteY1476" fmla="*/ 5303132 h 5510676"/>
              <a:gd name="connsiteX1477" fmla="*/ 1301501 w 9144000"/>
              <a:gd name="connsiteY1477" fmla="*/ 5304867 h 5510676"/>
              <a:gd name="connsiteX1478" fmla="*/ 1294901 w 9144000"/>
              <a:gd name="connsiteY1478" fmla="*/ 5303736 h 5510676"/>
              <a:gd name="connsiteX1479" fmla="*/ 1276834 w 9144000"/>
              <a:gd name="connsiteY1479" fmla="*/ 5306077 h 5510676"/>
              <a:gd name="connsiteX1480" fmla="*/ 1242700 w 9144000"/>
              <a:gd name="connsiteY1480" fmla="*/ 5307023 h 5510676"/>
              <a:gd name="connsiteX1481" fmla="*/ 1220032 w 9144000"/>
              <a:gd name="connsiteY1481" fmla="*/ 5304497 h 5510676"/>
              <a:gd name="connsiteX1482" fmla="*/ 1231497 w 9144000"/>
              <a:gd name="connsiteY1482" fmla="*/ 5301027 h 5510676"/>
              <a:gd name="connsiteX1483" fmla="*/ 1249563 w 9144000"/>
              <a:gd name="connsiteY1483" fmla="*/ 5298686 h 5510676"/>
              <a:gd name="connsiteX1484" fmla="*/ 1261897 w 9144000"/>
              <a:gd name="connsiteY1484" fmla="*/ 5298081 h 5510676"/>
              <a:gd name="connsiteX1485" fmla="*/ 1862602 w 9144000"/>
              <a:gd name="connsiteY1485" fmla="*/ 5297726 h 5510676"/>
              <a:gd name="connsiteX1486" fmla="*/ 1864337 w 9144000"/>
              <a:gd name="connsiteY1486" fmla="*/ 5303460 h 5510676"/>
              <a:gd name="connsiteX1487" fmla="*/ 1866072 w 9144000"/>
              <a:gd name="connsiteY1487" fmla="*/ 5309194 h 5510676"/>
              <a:gd name="connsiteX1488" fmla="*/ 1860339 w 9144000"/>
              <a:gd name="connsiteY1488" fmla="*/ 5310929 h 5510676"/>
              <a:gd name="connsiteX1489" fmla="*/ 1858603 w 9144000"/>
              <a:gd name="connsiteY1489" fmla="*/ 5305195 h 5510676"/>
              <a:gd name="connsiteX1490" fmla="*/ 1856867 w 9144000"/>
              <a:gd name="connsiteY1490" fmla="*/ 5299463 h 5510676"/>
              <a:gd name="connsiteX1491" fmla="*/ 3082941 w 9144000"/>
              <a:gd name="connsiteY1491" fmla="*/ 5297543 h 5510676"/>
              <a:gd name="connsiteX1492" fmla="*/ 3084677 w 9144000"/>
              <a:gd name="connsiteY1492" fmla="*/ 5303277 h 5510676"/>
              <a:gd name="connsiteX1493" fmla="*/ 3085546 w 9144000"/>
              <a:gd name="connsiteY1493" fmla="*/ 5306143 h 5510676"/>
              <a:gd name="connsiteX1494" fmla="*/ 3092146 w 9144000"/>
              <a:gd name="connsiteY1494" fmla="*/ 5307274 h 5510676"/>
              <a:gd name="connsiteX1495" fmla="*/ 3093881 w 9144000"/>
              <a:gd name="connsiteY1495" fmla="*/ 5313006 h 5510676"/>
              <a:gd name="connsiteX1496" fmla="*/ 3053750 w 9144000"/>
              <a:gd name="connsiteY1496" fmla="*/ 5325155 h 5510676"/>
              <a:gd name="connsiteX1497" fmla="*/ 3048016 w 9144000"/>
              <a:gd name="connsiteY1497" fmla="*/ 5326892 h 5510676"/>
              <a:gd name="connsiteX1498" fmla="*/ 3047150 w 9144000"/>
              <a:gd name="connsiteY1498" fmla="*/ 5324024 h 5510676"/>
              <a:gd name="connsiteX1499" fmla="*/ 3040548 w 9144000"/>
              <a:gd name="connsiteY1499" fmla="*/ 5322894 h 5510676"/>
              <a:gd name="connsiteX1500" fmla="*/ 3034815 w 9144000"/>
              <a:gd name="connsiteY1500" fmla="*/ 5324630 h 5510676"/>
              <a:gd name="connsiteX1501" fmla="*/ 3031949 w 9144000"/>
              <a:gd name="connsiteY1501" fmla="*/ 5325497 h 5510676"/>
              <a:gd name="connsiteX1502" fmla="*/ 3021613 w 9144000"/>
              <a:gd name="connsiteY1502" fmla="*/ 5322367 h 5510676"/>
              <a:gd name="connsiteX1503" fmla="*/ 3052014 w 9144000"/>
              <a:gd name="connsiteY1503" fmla="*/ 5319423 h 5510676"/>
              <a:gd name="connsiteX1504" fmla="*/ 3078944 w 9144000"/>
              <a:gd name="connsiteY1504" fmla="*/ 5305012 h 5510676"/>
              <a:gd name="connsiteX1505" fmla="*/ 3082941 w 9144000"/>
              <a:gd name="connsiteY1505" fmla="*/ 5297543 h 5510676"/>
              <a:gd name="connsiteX1506" fmla="*/ 643710 w 9144000"/>
              <a:gd name="connsiteY1506" fmla="*/ 5296991 h 5510676"/>
              <a:gd name="connsiteX1507" fmla="*/ 651176 w 9144000"/>
              <a:gd name="connsiteY1507" fmla="*/ 5300993 h 5510676"/>
              <a:gd name="connsiteX1508" fmla="*/ 645443 w 9144000"/>
              <a:gd name="connsiteY1508" fmla="*/ 5302726 h 5510676"/>
              <a:gd name="connsiteX1509" fmla="*/ 1017482 w 9144000"/>
              <a:gd name="connsiteY1509" fmla="*/ 5296971 h 5510676"/>
              <a:gd name="connsiteX1510" fmla="*/ 1038152 w 9144000"/>
              <a:gd name="connsiteY1510" fmla="*/ 5303231 h 5510676"/>
              <a:gd name="connsiteX1511" fmla="*/ 1033288 w 9144000"/>
              <a:gd name="connsiteY1511" fmla="*/ 5307834 h 5510676"/>
              <a:gd name="connsiteX1512" fmla="*/ 1017219 w 9144000"/>
              <a:gd name="connsiteY1512" fmla="*/ 5306439 h 5510676"/>
              <a:gd name="connsiteX1513" fmla="*/ 1002915 w 9144000"/>
              <a:gd name="connsiteY1513" fmla="*/ 5308631 h 5510676"/>
              <a:gd name="connsiteX1514" fmla="*/ 1010065 w 9144000"/>
              <a:gd name="connsiteY1514" fmla="*/ 5308284 h 5510676"/>
              <a:gd name="connsiteX1515" fmla="*/ 1024132 w 9144000"/>
              <a:gd name="connsiteY1515" fmla="*/ 5313419 h 5510676"/>
              <a:gd name="connsiteX1516" fmla="*/ 1029866 w 9144000"/>
              <a:gd name="connsiteY1516" fmla="*/ 5311686 h 5510676"/>
              <a:gd name="connsiteX1517" fmla="*/ 1041333 w 9144000"/>
              <a:gd name="connsiteY1517" fmla="*/ 5308220 h 5510676"/>
              <a:gd name="connsiteX1518" fmla="*/ 1060269 w 9144000"/>
              <a:gd name="connsiteY1518" fmla="*/ 5308754 h 5510676"/>
              <a:gd name="connsiteX1519" fmla="*/ 1056267 w 9144000"/>
              <a:gd name="connsiteY1519" fmla="*/ 5316222 h 5510676"/>
              <a:gd name="connsiteX1520" fmla="*/ 1050534 w 9144000"/>
              <a:gd name="connsiteY1520" fmla="*/ 5317953 h 5510676"/>
              <a:gd name="connsiteX1521" fmla="*/ 1020131 w 9144000"/>
              <a:gd name="connsiteY1521" fmla="*/ 5320886 h 5510676"/>
              <a:gd name="connsiteX1522" fmla="*/ 1006931 w 9144000"/>
              <a:gd name="connsiteY1522" fmla="*/ 5318618 h 5510676"/>
              <a:gd name="connsiteX1523" fmla="*/ 999464 w 9144000"/>
              <a:gd name="connsiteY1523" fmla="*/ 5314618 h 5510676"/>
              <a:gd name="connsiteX1524" fmla="*/ 978529 w 9144000"/>
              <a:gd name="connsiteY1524" fmla="*/ 5317816 h 5510676"/>
              <a:gd name="connsiteX1525" fmla="*/ 950127 w 9144000"/>
              <a:gd name="connsiteY1525" fmla="*/ 5317014 h 5510676"/>
              <a:gd name="connsiteX1526" fmla="*/ 938928 w 9144000"/>
              <a:gd name="connsiteY1526" fmla="*/ 5311013 h 5510676"/>
              <a:gd name="connsiteX1527" fmla="*/ 954129 w 9144000"/>
              <a:gd name="connsiteY1527" fmla="*/ 5309547 h 5510676"/>
              <a:gd name="connsiteX1528" fmla="*/ 967329 w 9144000"/>
              <a:gd name="connsiteY1528" fmla="*/ 5311814 h 5510676"/>
              <a:gd name="connsiteX1529" fmla="*/ 973062 w 9144000"/>
              <a:gd name="connsiteY1529" fmla="*/ 5310081 h 5510676"/>
              <a:gd name="connsiteX1530" fmla="*/ 976329 w 9144000"/>
              <a:gd name="connsiteY1530" fmla="*/ 5309923 h 5510676"/>
              <a:gd name="connsiteX1531" fmla="*/ 964150 w 9144000"/>
              <a:gd name="connsiteY1531" fmla="*/ 5306858 h 5510676"/>
              <a:gd name="connsiteX1532" fmla="*/ 3045071 w 9144000"/>
              <a:gd name="connsiteY1532" fmla="*/ 5296491 h 5510676"/>
              <a:gd name="connsiteX1533" fmla="*/ 3058273 w 9144000"/>
              <a:gd name="connsiteY1533" fmla="*/ 5298751 h 5510676"/>
              <a:gd name="connsiteX1534" fmla="*/ 3052541 w 9144000"/>
              <a:gd name="connsiteY1534" fmla="*/ 5300487 h 5510676"/>
              <a:gd name="connsiteX1535" fmla="*/ 3041074 w 9144000"/>
              <a:gd name="connsiteY1535" fmla="*/ 5303958 h 5510676"/>
              <a:gd name="connsiteX1536" fmla="*/ 3045071 w 9144000"/>
              <a:gd name="connsiteY1536" fmla="*/ 5296491 h 5510676"/>
              <a:gd name="connsiteX1537" fmla="*/ 2694517 w 9144000"/>
              <a:gd name="connsiteY1537" fmla="*/ 5296219 h 5510676"/>
              <a:gd name="connsiteX1538" fmla="*/ 2688784 w 9144000"/>
              <a:gd name="connsiteY1538" fmla="*/ 5297954 h 5510676"/>
              <a:gd name="connsiteX1539" fmla="*/ 2690519 w 9144000"/>
              <a:gd name="connsiteY1539" fmla="*/ 5303688 h 5510676"/>
              <a:gd name="connsiteX1540" fmla="*/ 2694517 w 9144000"/>
              <a:gd name="connsiteY1540" fmla="*/ 5296219 h 5510676"/>
              <a:gd name="connsiteX1541" fmla="*/ 2034144 w 9144000"/>
              <a:gd name="connsiteY1541" fmla="*/ 5295863 h 5510676"/>
              <a:gd name="connsiteX1542" fmla="*/ 2025545 w 9144000"/>
              <a:gd name="connsiteY1542" fmla="*/ 5298467 h 5510676"/>
              <a:gd name="connsiteX1543" fmla="*/ 2033014 w 9144000"/>
              <a:gd name="connsiteY1543" fmla="*/ 5302464 h 5510676"/>
              <a:gd name="connsiteX1544" fmla="*/ 2038746 w 9144000"/>
              <a:gd name="connsiteY1544" fmla="*/ 5300728 h 5510676"/>
              <a:gd name="connsiteX1545" fmla="*/ 2034144 w 9144000"/>
              <a:gd name="connsiteY1545" fmla="*/ 5295863 h 5510676"/>
              <a:gd name="connsiteX1546" fmla="*/ 6272370 w 9144000"/>
              <a:gd name="connsiteY1546" fmla="*/ 5294817 h 5510676"/>
              <a:gd name="connsiteX1547" fmla="*/ 6279811 w 9144000"/>
              <a:gd name="connsiteY1547" fmla="*/ 5294817 h 5510676"/>
              <a:gd name="connsiteX1548" fmla="*/ 6279811 w 9144000"/>
              <a:gd name="connsiteY1548" fmla="*/ 5302258 h 5510676"/>
              <a:gd name="connsiteX1549" fmla="*/ 6272370 w 9144000"/>
              <a:gd name="connsiteY1549" fmla="*/ 5294817 h 5510676"/>
              <a:gd name="connsiteX1550" fmla="*/ 7500202 w 9144000"/>
              <a:gd name="connsiteY1550" fmla="*/ 5294817 h 5510676"/>
              <a:gd name="connsiteX1551" fmla="*/ 7507644 w 9144000"/>
              <a:gd name="connsiteY1551" fmla="*/ 5302258 h 5510676"/>
              <a:gd name="connsiteX1552" fmla="*/ 7500202 w 9144000"/>
              <a:gd name="connsiteY1552" fmla="*/ 5302258 h 5510676"/>
              <a:gd name="connsiteX1553" fmla="*/ 7462995 w 9144000"/>
              <a:gd name="connsiteY1553" fmla="*/ 5294817 h 5510676"/>
              <a:gd name="connsiteX1554" fmla="*/ 7418347 w 9144000"/>
              <a:gd name="connsiteY1554" fmla="*/ 5302258 h 5510676"/>
              <a:gd name="connsiteX1555" fmla="*/ 7425787 w 9144000"/>
              <a:gd name="connsiteY1555" fmla="*/ 5294817 h 5510676"/>
              <a:gd name="connsiteX1556" fmla="*/ 7488948 w 9144000"/>
              <a:gd name="connsiteY1556" fmla="*/ 5294797 h 5510676"/>
              <a:gd name="connsiteX1557" fmla="*/ 7496416 w 9144000"/>
              <a:gd name="connsiteY1557" fmla="*/ 5298795 h 5510676"/>
              <a:gd name="connsiteX1558" fmla="*/ 7489816 w 9144000"/>
              <a:gd name="connsiteY1558" fmla="*/ 5297664 h 5510676"/>
              <a:gd name="connsiteX1559" fmla="*/ 7488948 w 9144000"/>
              <a:gd name="connsiteY1559" fmla="*/ 5294797 h 5510676"/>
              <a:gd name="connsiteX1560" fmla="*/ 7676559 w 9144000"/>
              <a:gd name="connsiteY1560" fmla="*/ 5294327 h 5510676"/>
              <a:gd name="connsiteX1561" fmla="*/ 7689761 w 9144000"/>
              <a:gd name="connsiteY1561" fmla="*/ 5296590 h 5510676"/>
              <a:gd name="connsiteX1562" fmla="*/ 7684027 w 9144000"/>
              <a:gd name="connsiteY1562" fmla="*/ 5298324 h 5510676"/>
              <a:gd name="connsiteX1563" fmla="*/ 7672562 w 9144000"/>
              <a:gd name="connsiteY1563" fmla="*/ 5301796 h 5510676"/>
              <a:gd name="connsiteX1564" fmla="*/ 7670827 w 9144000"/>
              <a:gd name="connsiteY1564" fmla="*/ 5296064 h 5510676"/>
              <a:gd name="connsiteX1565" fmla="*/ 1172957 w 9144000"/>
              <a:gd name="connsiteY1565" fmla="*/ 5293714 h 5510676"/>
              <a:gd name="connsiteX1566" fmla="*/ 1167224 w 9144000"/>
              <a:gd name="connsiteY1566" fmla="*/ 5295450 h 5510676"/>
              <a:gd name="connsiteX1567" fmla="*/ 1173259 w 9144000"/>
              <a:gd name="connsiteY1567" fmla="*/ 5299881 h 5510676"/>
              <a:gd name="connsiteX1568" fmla="*/ 1172957 w 9144000"/>
              <a:gd name="connsiteY1568" fmla="*/ 5293714 h 5510676"/>
              <a:gd name="connsiteX1569" fmla="*/ 7307069 w 9144000"/>
              <a:gd name="connsiteY1569" fmla="*/ 5293531 h 5510676"/>
              <a:gd name="connsiteX1570" fmla="*/ 7305939 w 9144000"/>
              <a:gd name="connsiteY1570" fmla="*/ 5300132 h 5510676"/>
              <a:gd name="connsiteX1571" fmla="*/ 7301336 w 9144000"/>
              <a:gd name="connsiteY1571" fmla="*/ 5295267 h 5510676"/>
              <a:gd name="connsiteX1572" fmla="*/ 2711651 w 9144000"/>
              <a:gd name="connsiteY1572" fmla="*/ 5293381 h 5510676"/>
              <a:gd name="connsiteX1573" fmla="*/ 2709718 w 9144000"/>
              <a:gd name="connsiteY1573" fmla="*/ 5294747 h 5510676"/>
              <a:gd name="connsiteX1574" fmla="*/ 2713451 w 9144000"/>
              <a:gd name="connsiteY1574" fmla="*/ 5296745 h 5510676"/>
              <a:gd name="connsiteX1575" fmla="*/ 2711651 w 9144000"/>
              <a:gd name="connsiteY1575" fmla="*/ 5293381 h 5510676"/>
              <a:gd name="connsiteX1576" fmla="*/ 2374363 w 9144000"/>
              <a:gd name="connsiteY1576" fmla="*/ 5293004 h 5510676"/>
              <a:gd name="connsiteX1577" fmla="*/ 2376099 w 9144000"/>
              <a:gd name="connsiteY1577" fmla="*/ 5298738 h 5510676"/>
              <a:gd name="connsiteX1578" fmla="*/ 2381833 w 9144000"/>
              <a:gd name="connsiteY1578" fmla="*/ 5297002 h 5510676"/>
              <a:gd name="connsiteX1579" fmla="*/ 2374363 w 9144000"/>
              <a:gd name="connsiteY1579" fmla="*/ 5293004 h 5510676"/>
              <a:gd name="connsiteX1580" fmla="*/ 803467 w 9144000"/>
              <a:gd name="connsiteY1580" fmla="*/ 5292918 h 5510676"/>
              <a:gd name="connsiteX1581" fmla="*/ 802336 w 9144000"/>
              <a:gd name="connsiteY1581" fmla="*/ 5299518 h 5510676"/>
              <a:gd name="connsiteX1582" fmla="*/ 798603 w 9144000"/>
              <a:gd name="connsiteY1582" fmla="*/ 5297520 h 5510676"/>
              <a:gd name="connsiteX1583" fmla="*/ 803467 w 9144000"/>
              <a:gd name="connsiteY1583" fmla="*/ 5292918 h 5510676"/>
              <a:gd name="connsiteX1584" fmla="*/ 4324485 w 9144000"/>
              <a:gd name="connsiteY1584" fmla="*/ 5292100 h 5510676"/>
              <a:gd name="connsiteX1585" fmla="*/ 4335690 w 9144000"/>
              <a:gd name="connsiteY1585" fmla="*/ 5298096 h 5510676"/>
              <a:gd name="connsiteX1586" fmla="*/ 4344893 w 9144000"/>
              <a:gd name="connsiteY1586" fmla="*/ 5307826 h 5510676"/>
              <a:gd name="connsiteX1587" fmla="*/ 4352362 w 9144000"/>
              <a:gd name="connsiteY1587" fmla="*/ 5311824 h 5510676"/>
              <a:gd name="connsiteX1588" fmla="*/ 4346629 w 9144000"/>
              <a:gd name="connsiteY1588" fmla="*/ 5313559 h 5510676"/>
              <a:gd name="connsiteX1589" fmla="*/ 4320226 w 9144000"/>
              <a:gd name="connsiteY1589" fmla="*/ 5309035 h 5510676"/>
              <a:gd name="connsiteX1590" fmla="*/ 4309286 w 9144000"/>
              <a:gd name="connsiteY1590" fmla="*/ 5293572 h 5510676"/>
              <a:gd name="connsiteX1591" fmla="*/ 4324485 w 9144000"/>
              <a:gd name="connsiteY1591" fmla="*/ 5292100 h 5510676"/>
              <a:gd name="connsiteX1592" fmla="*/ 1697921 w 9144000"/>
              <a:gd name="connsiteY1592" fmla="*/ 5291254 h 5510676"/>
              <a:gd name="connsiteX1593" fmla="*/ 1748992 w 9144000"/>
              <a:gd name="connsiteY1593" fmla="*/ 5294568 h 5510676"/>
              <a:gd name="connsiteX1594" fmla="*/ 1769662 w 9144000"/>
              <a:gd name="connsiteY1594" fmla="*/ 5300828 h 5510676"/>
              <a:gd name="connsiteX1595" fmla="*/ 1782864 w 9144000"/>
              <a:gd name="connsiteY1595" fmla="*/ 5303090 h 5510676"/>
              <a:gd name="connsiteX1596" fmla="*/ 1800932 w 9144000"/>
              <a:gd name="connsiteY1596" fmla="*/ 5300750 h 5510676"/>
              <a:gd name="connsiteX1597" fmla="*/ 1816132 w 9144000"/>
              <a:gd name="connsiteY1597" fmla="*/ 5299277 h 5510676"/>
              <a:gd name="connsiteX1598" fmla="*/ 1825600 w 9144000"/>
              <a:gd name="connsiteY1598" fmla="*/ 5299541 h 5510676"/>
              <a:gd name="connsiteX1599" fmla="*/ 1832200 w 9144000"/>
              <a:gd name="connsiteY1599" fmla="*/ 5300671 h 5510676"/>
              <a:gd name="connsiteX1600" fmla="*/ 1847137 w 9144000"/>
              <a:gd name="connsiteY1600" fmla="*/ 5308666 h 5510676"/>
              <a:gd name="connsiteX1601" fmla="*/ 1835672 w 9144000"/>
              <a:gd name="connsiteY1601" fmla="*/ 5312137 h 5510676"/>
              <a:gd name="connsiteX1602" fmla="*/ 1824205 w 9144000"/>
              <a:gd name="connsiteY1602" fmla="*/ 5315608 h 5510676"/>
              <a:gd name="connsiteX1603" fmla="*/ 1820471 w 9144000"/>
              <a:gd name="connsiteY1603" fmla="*/ 5313610 h 5510676"/>
              <a:gd name="connsiteX1604" fmla="*/ 1813870 w 9144000"/>
              <a:gd name="connsiteY1604" fmla="*/ 5312479 h 5510676"/>
              <a:gd name="connsiteX1605" fmla="*/ 1808137 w 9144000"/>
              <a:gd name="connsiteY1605" fmla="*/ 5314215 h 5510676"/>
              <a:gd name="connsiteX1606" fmla="*/ 1799538 w 9144000"/>
              <a:gd name="connsiteY1606" fmla="*/ 5316818 h 5510676"/>
              <a:gd name="connsiteX1607" fmla="*/ 1797802 w 9144000"/>
              <a:gd name="connsiteY1607" fmla="*/ 5311084 h 5510676"/>
              <a:gd name="connsiteX1608" fmla="*/ 1790333 w 9144000"/>
              <a:gd name="connsiteY1608" fmla="*/ 5307088 h 5510676"/>
              <a:gd name="connsiteX1609" fmla="*/ 1792069 w 9144000"/>
              <a:gd name="connsiteY1609" fmla="*/ 5312819 h 5510676"/>
              <a:gd name="connsiteX1610" fmla="*/ 1780602 w 9144000"/>
              <a:gd name="connsiteY1610" fmla="*/ 5316291 h 5510676"/>
              <a:gd name="connsiteX1611" fmla="*/ 1770268 w 9144000"/>
              <a:gd name="connsiteY1611" fmla="*/ 5313162 h 5510676"/>
              <a:gd name="connsiteX1612" fmla="*/ 1760800 w 9144000"/>
              <a:gd name="connsiteY1612" fmla="*/ 5312898 h 5510676"/>
              <a:gd name="connsiteX1613" fmla="*/ 1754199 w 9144000"/>
              <a:gd name="connsiteY1613" fmla="*/ 5311769 h 5510676"/>
              <a:gd name="connsiteX1614" fmla="*/ 1740998 w 9144000"/>
              <a:gd name="connsiteY1614" fmla="*/ 5309506 h 5510676"/>
              <a:gd name="connsiteX1615" fmla="*/ 1729532 w 9144000"/>
              <a:gd name="connsiteY1615" fmla="*/ 5312977 h 5510676"/>
              <a:gd name="connsiteX1616" fmla="*/ 1720932 w 9144000"/>
              <a:gd name="connsiteY1616" fmla="*/ 5315579 h 5510676"/>
              <a:gd name="connsiteX1617" fmla="*/ 1702866 w 9144000"/>
              <a:gd name="connsiteY1617" fmla="*/ 5317920 h 5510676"/>
              <a:gd name="connsiteX1618" fmla="*/ 1692529 w 9144000"/>
              <a:gd name="connsiteY1618" fmla="*/ 5314791 h 5510676"/>
              <a:gd name="connsiteX1619" fmla="*/ 1683062 w 9144000"/>
              <a:gd name="connsiteY1619" fmla="*/ 5314527 h 5510676"/>
              <a:gd name="connsiteX1620" fmla="*/ 1654661 w 9144000"/>
              <a:gd name="connsiteY1620" fmla="*/ 5313737 h 5510676"/>
              <a:gd name="connsiteX1621" fmla="*/ 1620525 w 9144000"/>
              <a:gd name="connsiteY1621" fmla="*/ 5314683 h 5510676"/>
              <a:gd name="connsiteX1622" fmla="*/ 1604457 w 9144000"/>
              <a:gd name="connsiteY1622" fmla="*/ 5313290 h 5510676"/>
              <a:gd name="connsiteX1623" fmla="*/ 1598724 w 9144000"/>
              <a:gd name="connsiteY1623" fmla="*/ 5315025 h 5510676"/>
              <a:gd name="connsiteX1624" fmla="*/ 1592992 w 9144000"/>
              <a:gd name="connsiteY1624" fmla="*/ 5316761 h 5510676"/>
              <a:gd name="connsiteX1625" fmla="*/ 1574057 w 9144000"/>
              <a:gd name="connsiteY1625" fmla="*/ 5316234 h 5510676"/>
              <a:gd name="connsiteX1626" fmla="*/ 1561723 w 9144000"/>
              <a:gd name="connsiteY1626" fmla="*/ 5316840 h 5510676"/>
              <a:gd name="connsiteX1627" fmla="*/ 1549389 w 9144000"/>
              <a:gd name="connsiteY1627" fmla="*/ 5317443 h 5510676"/>
              <a:gd name="connsiteX1628" fmla="*/ 1534187 w 9144000"/>
              <a:gd name="connsiteY1628" fmla="*/ 5318916 h 5510676"/>
              <a:gd name="connsiteX1629" fmla="*/ 1517253 w 9144000"/>
              <a:gd name="connsiteY1629" fmla="*/ 5314656 h 5510676"/>
              <a:gd name="connsiteX1630" fmla="*/ 1489718 w 9144000"/>
              <a:gd name="connsiteY1630" fmla="*/ 5316732 h 5510676"/>
              <a:gd name="connsiteX1631" fmla="*/ 1475386 w 9144000"/>
              <a:gd name="connsiteY1631" fmla="*/ 5321071 h 5510676"/>
              <a:gd name="connsiteX1632" fmla="*/ 1467918 w 9144000"/>
              <a:gd name="connsiteY1632" fmla="*/ 5317073 h 5510676"/>
              <a:gd name="connsiteX1633" fmla="*/ 1462184 w 9144000"/>
              <a:gd name="connsiteY1633" fmla="*/ 5318809 h 5510676"/>
              <a:gd name="connsiteX1634" fmla="*/ 1456452 w 9144000"/>
              <a:gd name="connsiteY1634" fmla="*/ 5320544 h 5510676"/>
              <a:gd name="connsiteX1635" fmla="*/ 1446984 w 9144000"/>
              <a:gd name="connsiteY1635" fmla="*/ 5320282 h 5510676"/>
              <a:gd name="connsiteX1636" fmla="*/ 1439515 w 9144000"/>
              <a:gd name="connsiteY1636" fmla="*/ 5316283 h 5510676"/>
              <a:gd name="connsiteX1637" fmla="*/ 1430047 w 9144000"/>
              <a:gd name="connsiteY1637" fmla="*/ 5316021 h 5510676"/>
              <a:gd name="connsiteX1638" fmla="*/ 1420317 w 9144000"/>
              <a:gd name="connsiteY1638" fmla="*/ 5325225 h 5510676"/>
              <a:gd name="connsiteX1639" fmla="*/ 1401382 w 9144000"/>
              <a:gd name="connsiteY1639" fmla="*/ 5324699 h 5510676"/>
              <a:gd name="connsiteX1640" fmla="*/ 1398319 w 9144000"/>
              <a:gd name="connsiteY1640" fmla="*/ 5314581 h 5510676"/>
              <a:gd name="connsiteX1641" fmla="*/ 1407379 w 9144000"/>
              <a:gd name="connsiteY1641" fmla="*/ 5313496 h 5510676"/>
              <a:gd name="connsiteX1642" fmla="*/ 1425446 w 9144000"/>
              <a:gd name="connsiteY1642" fmla="*/ 5311156 h 5510676"/>
              <a:gd name="connsiteX1643" fmla="*/ 1434914 w 9144000"/>
              <a:gd name="connsiteY1643" fmla="*/ 5311419 h 5510676"/>
              <a:gd name="connsiteX1644" fmla="*/ 1452980 w 9144000"/>
              <a:gd name="connsiteY1644" fmla="*/ 5309078 h 5510676"/>
              <a:gd name="connsiteX1645" fmla="*/ 1521249 w 9144000"/>
              <a:gd name="connsiteY1645" fmla="*/ 5307187 h 5510676"/>
              <a:gd name="connsiteX1646" fmla="*/ 1551651 w 9144000"/>
              <a:gd name="connsiteY1646" fmla="*/ 5304242 h 5510676"/>
              <a:gd name="connsiteX1647" fmla="*/ 1587785 w 9144000"/>
              <a:gd name="connsiteY1647" fmla="*/ 5299561 h 5510676"/>
              <a:gd name="connsiteX1648" fmla="*/ 1593518 w 9144000"/>
              <a:gd name="connsiteY1648" fmla="*/ 5297827 h 5510676"/>
              <a:gd name="connsiteX1649" fmla="*/ 1600986 w 9144000"/>
              <a:gd name="connsiteY1649" fmla="*/ 5301824 h 5510676"/>
              <a:gd name="connsiteX1650" fmla="*/ 1667521 w 9144000"/>
              <a:gd name="connsiteY1650" fmla="*/ 5294199 h 5510676"/>
              <a:gd name="connsiteX1651" fmla="*/ 458645 w 9144000"/>
              <a:gd name="connsiteY1651" fmla="*/ 5290911 h 5510676"/>
              <a:gd name="connsiteX1652" fmla="*/ 471847 w 9144000"/>
              <a:gd name="connsiteY1652" fmla="*/ 5293173 h 5510676"/>
              <a:gd name="connsiteX1653" fmla="*/ 466113 w 9144000"/>
              <a:gd name="connsiteY1653" fmla="*/ 5294909 h 5510676"/>
              <a:gd name="connsiteX1654" fmla="*/ 460382 w 9144000"/>
              <a:gd name="connsiteY1654" fmla="*/ 5296644 h 5510676"/>
              <a:gd name="connsiteX1655" fmla="*/ 604107 w 9144000"/>
              <a:gd name="connsiteY1655" fmla="*/ 5290190 h 5510676"/>
              <a:gd name="connsiteX1656" fmla="*/ 602108 w 9144000"/>
              <a:gd name="connsiteY1656" fmla="*/ 5293923 h 5510676"/>
              <a:gd name="connsiteX1657" fmla="*/ 600107 w 9144000"/>
              <a:gd name="connsiteY1657" fmla="*/ 5297657 h 5510676"/>
              <a:gd name="connsiteX1658" fmla="*/ 592641 w 9144000"/>
              <a:gd name="connsiteY1658" fmla="*/ 5293656 h 5510676"/>
              <a:gd name="connsiteX1659" fmla="*/ 598374 w 9144000"/>
              <a:gd name="connsiteY1659" fmla="*/ 5291924 h 5510676"/>
              <a:gd name="connsiteX1660" fmla="*/ 604107 w 9144000"/>
              <a:gd name="connsiteY1660" fmla="*/ 5290190 h 5510676"/>
              <a:gd name="connsiteX1661" fmla="*/ 7332628 w 9144000"/>
              <a:gd name="connsiteY1661" fmla="*/ 5290096 h 5510676"/>
              <a:gd name="connsiteX1662" fmla="*/ 7356405 w 9144000"/>
              <a:gd name="connsiteY1662" fmla="*/ 5291112 h 5510676"/>
              <a:gd name="connsiteX1663" fmla="*/ 7339206 w 9144000"/>
              <a:gd name="connsiteY1663" fmla="*/ 5296319 h 5510676"/>
              <a:gd name="connsiteX1664" fmla="*/ 7320271 w 9144000"/>
              <a:gd name="connsiteY1664" fmla="*/ 5295792 h 5510676"/>
              <a:gd name="connsiteX1665" fmla="*/ 7332628 w 9144000"/>
              <a:gd name="connsiteY1665" fmla="*/ 5290096 h 5510676"/>
              <a:gd name="connsiteX1666" fmla="*/ 4821050 w 9144000"/>
              <a:gd name="connsiteY1666" fmla="*/ 5288849 h 5510676"/>
              <a:gd name="connsiteX1667" fmla="*/ 4817053 w 9144000"/>
              <a:gd name="connsiteY1667" fmla="*/ 5296317 h 5510676"/>
              <a:gd name="connsiteX1668" fmla="*/ 4815316 w 9144000"/>
              <a:gd name="connsiteY1668" fmla="*/ 5290583 h 5510676"/>
              <a:gd name="connsiteX1669" fmla="*/ 4821050 w 9144000"/>
              <a:gd name="connsiteY1669" fmla="*/ 5288849 h 5510676"/>
              <a:gd name="connsiteX1670" fmla="*/ 7660191 w 9144000"/>
              <a:gd name="connsiteY1670" fmla="*/ 5287375 h 5510676"/>
              <a:gd name="connsiteX1671" fmla="*/ 7661123 w 9144000"/>
              <a:gd name="connsiteY1671" fmla="*/ 5289236 h 5510676"/>
              <a:gd name="connsiteX1672" fmla="*/ 7656472 w 9144000"/>
              <a:gd name="connsiteY1672" fmla="*/ 5294817 h 5510676"/>
              <a:gd name="connsiteX1673" fmla="*/ 7660191 w 9144000"/>
              <a:gd name="connsiteY1673" fmla="*/ 5287375 h 5510676"/>
              <a:gd name="connsiteX1674" fmla="*/ 7619265 w 9144000"/>
              <a:gd name="connsiteY1674" fmla="*/ 5287375 h 5510676"/>
              <a:gd name="connsiteX1675" fmla="*/ 7626706 w 9144000"/>
              <a:gd name="connsiteY1675" fmla="*/ 5287375 h 5510676"/>
              <a:gd name="connsiteX1676" fmla="*/ 7626706 w 9144000"/>
              <a:gd name="connsiteY1676" fmla="*/ 5294817 h 5510676"/>
              <a:gd name="connsiteX1677" fmla="*/ 7619265 w 9144000"/>
              <a:gd name="connsiteY1677" fmla="*/ 5294817 h 5510676"/>
              <a:gd name="connsiteX1678" fmla="*/ 7619265 w 9144000"/>
              <a:gd name="connsiteY1678" fmla="*/ 5287375 h 5510676"/>
              <a:gd name="connsiteX1679" fmla="*/ 7546015 w 9144000"/>
              <a:gd name="connsiteY1679" fmla="*/ 5286909 h 5510676"/>
              <a:gd name="connsiteX1680" fmla="*/ 7581886 w 9144000"/>
              <a:gd name="connsiteY1680" fmla="*/ 5291696 h 5510676"/>
              <a:gd name="connsiteX1681" fmla="*/ 7595088 w 9144000"/>
              <a:gd name="connsiteY1681" fmla="*/ 5293957 h 5510676"/>
              <a:gd name="connsiteX1682" fmla="*/ 7600820 w 9144000"/>
              <a:gd name="connsiteY1682" fmla="*/ 5292222 h 5510676"/>
              <a:gd name="connsiteX1683" fmla="*/ 7608289 w 9144000"/>
              <a:gd name="connsiteY1683" fmla="*/ 5296220 h 5510676"/>
              <a:gd name="connsiteX1684" fmla="*/ 7630090 w 9144000"/>
              <a:gd name="connsiteY1684" fmla="*/ 5295878 h 5510676"/>
              <a:gd name="connsiteX1685" fmla="*/ 7640426 w 9144000"/>
              <a:gd name="connsiteY1685" fmla="*/ 5299007 h 5510676"/>
              <a:gd name="connsiteX1686" fmla="*/ 7615758 w 9144000"/>
              <a:gd name="connsiteY1686" fmla="*/ 5300218 h 5510676"/>
              <a:gd name="connsiteX1687" fmla="*/ 7587355 w 9144000"/>
              <a:gd name="connsiteY1687" fmla="*/ 5299427 h 5510676"/>
              <a:gd name="connsiteX1688" fmla="*/ 7572155 w 9144000"/>
              <a:gd name="connsiteY1688" fmla="*/ 5300900 h 5510676"/>
              <a:gd name="connsiteX1689" fmla="*/ 7566422 w 9144000"/>
              <a:gd name="connsiteY1689" fmla="*/ 5302635 h 5510676"/>
              <a:gd name="connsiteX1690" fmla="*/ 7558952 w 9144000"/>
              <a:gd name="connsiteY1690" fmla="*/ 5298638 h 5510676"/>
              <a:gd name="connsiteX1691" fmla="*/ 7545752 w 9144000"/>
              <a:gd name="connsiteY1691" fmla="*/ 5296375 h 5510676"/>
              <a:gd name="connsiteX1692" fmla="*/ 7515351 w 9144000"/>
              <a:gd name="connsiteY1692" fmla="*/ 5299321 h 5510676"/>
              <a:gd name="connsiteX1693" fmla="*/ 7494681 w 9144000"/>
              <a:gd name="connsiteY1693" fmla="*/ 5293062 h 5510676"/>
              <a:gd name="connsiteX1694" fmla="*/ 7507015 w 9144000"/>
              <a:gd name="connsiteY1694" fmla="*/ 5292457 h 5510676"/>
              <a:gd name="connsiteX1695" fmla="*/ 7515613 w 9144000"/>
              <a:gd name="connsiteY1695" fmla="*/ 5289853 h 5510676"/>
              <a:gd name="connsiteX1696" fmla="*/ 7546015 w 9144000"/>
              <a:gd name="connsiteY1696" fmla="*/ 5286909 h 5510676"/>
              <a:gd name="connsiteX1697" fmla="*/ 2997998 w 9144000"/>
              <a:gd name="connsiteY1697" fmla="*/ 5285707 h 5510676"/>
              <a:gd name="connsiteX1698" fmla="*/ 3024402 w 9144000"/>
              <a:gd name="connsiteY1698" fmla="*/ 5290230 h 5510676"/>
              <a:gd name="connsiteX1699" fmla="*/ 3012936 w 9144000"/>
              <a:gd name="connsiteY1699" fmla="*/ 5293702 h 5510676"/>
              <a:gd name="connsiteX1700" fmla="*/ 3007202 w 9144000"/>
              <a:gd name="connsiteY1700" fmla="*/ 5295438 h 5510676"/>
              <a:gd name="connsiteX1701" fmla="*/ 3008937 w 9144000"/>
              <a:gd name="connsiteY1701" fmla="*/ 5301171 h 5510676"/>
              <a:gd name="connsiteX1702" fmla="*/ 2999734 w 9144000"/>
              <a:gd name="connsiteY1702" fmla="*/ 5291440 h 5510676"/>
              <a:gd name="connsiteX1703" fmla="*/ 2997998 w 9144000"/>
              <a:gd name="connsiteY1703" fmla="*/ 5285707 h 5510676"/>
              <a:gd name="connsiteX1704" fmla="*/ 3123073 w 9144000"/>
              <a:gd name="connsiteY1704" fmla="*/ 5285394 h 5510676"/>
              <a:gd name="connsiteX1705" fmla="*/ 3132540 w 9144000"/>
              <a:gd name="connsiteY1705" fmla="*/ 5285657 h 5510676"/>
              <a:gd name="connsiteX1706" fmla="*/ 3136273 w 9144000"/>
              <a:gd name="connsiteY1706" fmla="*/ 5287656 h 5510676"/>
              <a:gd name="connsiteX1707" fmla="*/ 3124807 w 9144000"/>
              <a:gd name="connsiteY1707" fmla="*/ 5291127 h 5510676"/>
              <a:gd name="connsiteX1708" fmla="*/ 3117340 w 9144000"/>
              <a:gd name="connsiteY1708" fmla="*/ 5287130 h 5510676"/>
              <a:gd name="connsiteX1709" fmla="*/ 3392155 w 9144000"/>
              <a:gd name="connsiteY1709" fmla="*/ 5285295 h 5510676"/>
              <a:gd name="connsiteX1710" fmla="*/ 3393891 w 9144000"/>
              <a:gd name="connsiteY1710" fmla="*/ 5291027 h 5510676"/>
              <a:gd name="connsiteX1711" fmla="*/ 3388159 w 9144000"/>
              <a:gd name="connsiteY1711" fmla="*/ 5292763 h 5510676"/>
              <a:gd name="connsiteX1712" fmla="*/ 3147740 w 9144000"/>
              <a:gd name="connsiteY1712" fmla="*/ 5284185 h 5510676"/>
              <a:gd name="connsiteX1713" fmla="*/ 3160942 w 9144000"/>
              <a:gd name="connsiteY1713" fmla="*/ 5286447 h 5510676"/>
              <a:gd name="connsiteX1714" fmla="*/ 3143743 w 9144000"/>
              <a:gd name="connsiteY1714" fmla="*/ 5291653 h 5510676"/>
              <a:gd name="connsiteX1715" fmla="*/ 894669 w 9144000"/>
              <a:gd name="connsiteY1715" fmla="*/ 5284084 h 5510676"/>
              <a:gd name="connsiteX1716" fmla="*/ 888938 w 9144000"/>
              <a:gd name="connsiteY1716" fmla="*/ 5285818 h 5510676"/>
              <a:gd name="connsiteX1717" fmla="*/ 896405 w 9144000"/>
              <a:gd name="connsiteY1717" fmla="*/ 5289817 h 5510676"/>
              <a:gd name="connsiteX1718" fmla="*/ 3216010 w 9144000"/>
              <a:gd name="connsiteY1718" fmla="*/ 5282292 h 5510676"/>
              <a:gd name="connsiteX1719" fmla="*/ 3217746 w 9144000"/>
              <a:gd name="connsiteY1719" fmla="*/ 5288025 h 5510676"/>
              <a:gd name="connsiteX1720" fmla="*/ 3204544 w 9144000"/>
              <a:gd name="connsiteY1720" fmla="*/ 5285764 h 5510676"/>
              <a:gd name="connsiteX1721" fmla="*/ 2235635 w 9144000"/>
              <a:gd name="connsiteY1721" fmla="*/ 5281805 h 5510676"/>
              <a:gd name="connsiteX1722" fmla="*/ 2242952 w 9144000"/>
              <a:gd name="connsiteY1722" fmla="*/ 5282719 h 5510676"/>
              <a:gd name="connsiteX1723" fmla="*/ 2253287 w 9144000"/>
              <a:gd name="connsiteY1723" fmla="*/ 5285848 h 5510676"/>
              <a:gd name="connsiteX1724" fmla="*/ 2241821 w 9144000"/>
              <a:gd name="connsiteY1724" fmla="*/ 5289320 h 5510676"/>
              <a:gd name="connsiteX1725" fmla="*/ 2234353 w 9144000"/>
              <a:gd name="connsiteY1725" fmla="*/ 5285322 h 5510676"/>
              <a:gd name="connsiteX1726" fmla="*/ 2235635 w 9144000"/>
              <a:gd name="connsiteY1726" fmla="*/ 5281805 h 5510676"/>
              <a:gd name="connsiteX1727" fmla="*/ 469833 w 9144000"/>
              <a:gd name="connsiteY1727" fmla="*/ 5280713 h 5510676"/>
              <a:gd name="connsiteX1728" fmla="*/ 483033 w 9144000"/>
              <a:gd name="connsiteY1728" fmla="*/ 5282981 h 5510676"/>
              <a:gd name="connsiteX1729" fmla="*/ 477301 w 9144000"/>
              <a:gd name="connsiteY1729" fmla="*/ 5284714 h 5510676"/>
              <a:gd name="connsiteX1730" fmla="*/ 465833 w 9144000"/>
              <a:gd name="connsiteY1730" fmla="*/ 5288180 h 5510676"/>
              <a:gd name="connsiteX1731" fmla="*/ 429098 w 9144000"/>
              <a:gd name="connsiteY1731" fmla="*/ 5280510 h 5510676"/>
              <a:gd name="connsiteX1732" fmla="*/ 435699 w 9144000"/>
              <a:gd name="connsiteY1732" fmla="*/ 5281645 h 5510676"/>
              <a:gd name="connsiteX1733" fmla="*/ 433698 w 9144000"/>
              <a:gd name="connsiteY1733" fmla="*/ 5285377 h 5510676"/>
              <a:gd name="connsiteX1734" fmla="*/ 426230 w 9144000"/>
              <a:gd name="connsiteY1734" fmla="*/ 5281377 h 5510676"/>
              <a:gd name="connsiteX1735" fmla="*/ 429098 w 9144000"/>
              <a:gd name="connsiteY1735" fmla="*/ 5280510 h 5510676"/>
              <a:gd name="connsiteX1736" fmla="*/ 3077735 w 9144000"/>
              <a:gd name="connsiteY1736" fmla="*/ 5280343 h 5510676"/>
              <a:gd name="connsiteX1737" fmla="*/ 3084335 w 9144000"/>
              <a:gd name="connsiteY1737" fmla="*/ 5281475 h 5510676"/>
              <a:gd name="connsiteX1738" fmla="*/ 3079471 w 9144000"/>
              <a:gd name="connsiteY1738" fmla="*/ 5286076 h 5510676"/>
              <a:gd name="connsiteX1739" fmla="*/ 3075735 w 9144000"/>
              <a:gd name="connsiteY1739" fmla="*/ 5284079 h 5510676"/>
              <a:gd name="connsiteX1740" fmla="*/ 3072002 w 9144000"/>
              <a:gd name="connsiteY1740" fmla="*/ 5282079 h 5510676"/>
              <a:gd name="connsiteX1741" fmla="*/ 3077735 w 9144000"/>
              <a:gd name="connsiteY1741" fmla="*/ 5280343 h 5510676"/>
              <a:gd name="connsiteX1742" fmla="*/ 2767915 w 9144000"/>
              <a:gd name="connsiteY1742" fmla="*/ 5280258 h 5510676"/>
              <a:gd name="connsiteX1743" fmla="*/ 2760183 w 9144000"/>
              <a:gd name="connsiteY1743" fmla="*/ 5285728 h 5510676"/>
              <a:gd name="connsiteX1744" fmla="*/ 2761051 w 9144000"/>
              <a:gd name="connsiteY1744" fmla="*/ 5288594 h 5510676"/>
              <a:gd name="connsiteX1745" fmla="*/ 2769520 w 9144000"/>
              <a:gd name="connsiteY1745" fmla="*/ 5290725 h 5510676"/>
              <a:gd name="connsiteX1746" fmla="*/ 2791452 w 9144000"/>
              <a:gd name="connsiteY1746" fmla="*/ 5285649 h 5510676"/>
              <a:gd name="connsiteX1747" fmla="*/ 2802918 w 9144000"/>
              <a:gd name="connsiteY1747" fmla="*/ 5282179 h 5510676"/>
              <a:gd name="connsiteX1748" fmla="*/ 2790584 w 9144000"/>
              <a:gd name="connsiteY1748" fmla="*/ 5282783 h 5510676"/>
              <a:gd name="connsiteX1749" fmla="*/ 2777383 w 9144000"/>
              <a:gd name="connsiteY1749" fmla="*/ 5280522 h 5510676"/>
              <a:gd name="connsiteX1750" fmla="*/ 2767915 w 9144000"/>
              <a:gd name="connsiteY1750" fmla="*/ 5280258 h 5510676"/>
              <a:gd name="connsiteX1751" fmla="*/ 2004269 w 9144000"/>
              <a:gd name="connsiteY1751" fmla="*/ 5279873 h 5510676"/>
              <a:gd name="connsiteX1752" fmla="*/ 2003138 w 9144000"/>
              <a:gd name="connsiteY1752" fmla="*/ 5286474 h 5510676"/>
              <a:gd name="connsiteX1753" fmla="*/ 2008871 w 9144000"/>
              <a:gd name="connsiteY1753" fmla="*/ 5284739 h 5510676"/>
              <a:gd name="connsiteX1754" fmla="*/ 2004269 w 9144000"/>
              <a:gd name="connsiteY1754" fmla="*/ 5279873 h 5510676"/>
              <a:gd name="connsiteX1755" fmla="*/ 6919591 w 9144000"/>
              <a:gd name="connsiteY1755" fmla="*/ 5279753 h 5510676"/>
              <a:gd name="connsiteX1756" fmla="*/ 6920464 w 9144000"/>
              <a:gd name="connsiteY1756" fmla="*/ 5279773 h 5510676"/>
              <a:gd name="connsiteX1757" fmla="*/ 6919772 w 9144000"/>
              <a:gd name="connsiteY1757" fmla="*/ 5279934 h 5510676"/>
              <a:gd name="connsiteX1758" fmla="*/ 3308949 w 9144000"/>
              <a:gd name="connsiteY1758" fmla="*/ 5279191 h 5510676"/>
              <a:gd name="connsiteX1759" fmla="*/ 3327882 w 9144000"/>
              <a:gd name="connsiteY1759" fmla="*/ 5279718 h 5510676"/>
              <a:gd name="connsiteX1760" fmla="*/ 3293485 w 9144000"/>
              <a:gd name="connsiteY1760" fmla="*/ 5290131 h 5510676"/>
              <a:gd name="connsiteX1761" fmla="*/ 3286016 w 9144000"/>
              <a:gd name="connsiteY1761" fmla="*/ 5286133 h 5510676"/>
              <a:gd name="connsiteX1762" fmla="*/ 3294616 w 9144000"/>
              <a:gd name="connsiteY1762" fmla="*/ 5283531 h 5510676"/>
              <a:gd name="connsiteX1763" fmla="*/ 3308949 w 9144000"/>
              <a:gd name="connsiteY1763" fmla="*/ 5279191 h 5510676"/>
              <a:gd name="connsiteX1764" fmla="*/ 167157 w 9144000"/>
              <a:gd name="connsiteY1764" fmla="*/ 5279018 h 5510676"/>
              <a:gd name="connsiteX1765" fmla="*/ 168893 w 9144000"/>
              <a:gd name="connsiteY1765" fmla="*/ 5284751 h 5510676"/>
              <a:gd name="connsiteX1766" fmla="*/ 174626 w 9144000"/>
              <a:gd name="connsiteY1766" fmla="*/ 5283016 h 5510676"/>
              <a:gd name="connsiteX1767" fmla="*/ 148223 w 9144000"/>
              <a:gd name="connsiteY1767" fmla="*/ 5278492 h 5510676"/>
              <a:gd name="connsiteX1768" fmla="*/ 144226 w 9144000"/>
              <a:gd name="connsiteY1768" fmla="*/ 5285960 h 5510676"/>
              <a:gd name="connsiteX1769" fmla="*/ 153691 w 9144000"/>
              <a:gd name="connsiteY1769" fmla="*/ 5286223 h 5510676"/>
              <a:gd name="connsiteX1770" fmla="*/ 155689 w 9144000"/>
              <a:gd name="connsiteY1770" fmla="*/ 5282489 h 5510676"/>
              <a:gd name="connsiteX1771" fmla="*/ 191824 w 9144000"/>
              <a:gd name="connsiteY1771" fmla="*/ 5277809 h 5510676"/>
              <a:gd name="connsiteX1772" fmla="*/ 193559 w 9144000"/>
              <a:gd name="connsiteY1772" fmla="*/ 5283542 h 5510676"/>
              <a:gd name="connsiteX1773" fmla="*/ 219963 w 9144000"/>
              <a:gd name="connsiteY1773" fmla="*/ 5288067 h 5510676"/>
              <a:gd name="connsiteX1774" fmla="*/ 218228 w 9144000"/>
              <a:gd name="connsiteY1774" fmla="*/ 5282333 h 5510676"/>
              <a:gd name="connsiteX1775" fmla="*/ 205027 w 9144000"/>
              <a:gd name="connsiteY1775" fmla="*/ 5280071 h 5510676"/>
              <a:gd name="connsiteX1776" fmla="*/ 191824 w 9144000"/>
              <a:gd name="connsiteY1776" fmla="*/ 5277809 h 5510676"/>
              <a:gd name="connsiteX1777" fmla="*/ 2156878 w 9144000"/>
              <a:gd name="connsiteY1777" fmla="*/ 5277483 h 5510676"/>
              <a:gd name="connsiteX1778" fmla="*/ 2151146 w 9144000"/>
              <a:gd name="connsiteY1778" fmla="*/ 5279219 h 5510676"/>
              <a:gd name="connsiteX1779" fmla="*/ 2158613 w 9144000"/>
              <a:gd name="connsiteY1779" fmla="*/ 5283216 h 5510676"/>
              <a:gd name="connsiteX1780" fmla="*/ 2156878 w 9144000"/>
              <a:gd name="connsiteY1780" fmla="*/ 5277483 h 5510676"/>
              <a:gd name="connsiteX1781" fmla="*/ 1461501 w 9144000"/>
              <a:gd name="connsiteY1781" fmla="*/ 5275207 h 5510676"/>
              <a:gd name="connsiteX1782" fmla="*/ 1463237 w 9144000"/>
              <a:gd name="connsiteY1782" fmla="*/ 5280940 h 5510676"/>
              <a:gd name="connsiteX1783" fmla="*/ 1468970 w 9144000"/>
              <a:gd name="connsiteY1783" fmla="*/ 5279205 h 5510676"/>
              <a:gd name="connsiteX1784" fmla="*/ 2643973 w 9144000"/>
              <a:gd name="connsiteY1784" fmla="*/ 5273970 h 5510676"/>
              <a:gd name="connsiteX1785" fmla="*/ 2638240 w 9144000"/>
              <a:gd name="connsiteY1785" fmla="*/ 5275706 h 5510676"/>
              <a:gd name="connsiteX1786" fmla="*/ 2645709 w 9144000"/>
              <a:gd name="connsiteY1786" fmla="*/ 5279703 h 5510676"/>
              <a:gd name="connsiteX1787" fmla="*/ 2651441 w 9144000"/>
              <a:gd name="connsiteY1787" fmla="*/ 5277968 h 5510676"/>
              <a:gd name="connsiteX1788" fmla="*/ 2643973 w 9144000"/>
              <a:gd name="connsiteY1788" fmla="*/ 5273970 h 5510676"/>
              <a:gd name="connsiteX1789" fmla="*/ 348760 w 9144000"/>
              <a:gd name="connsiteY1789" fmla="*/ 5273505 h 5510676"/>
              <a:gd name="connsiteX1790" fmla="*/ 367695 w 9144000"/>
              <a:gd name="connsiteY1790" fmla="*/ 5274040 h 5510676"/>
              <a:gd name="connsiteX1791" fmla="*/ 369428 w 9144000"/>
              <a:gd name="connsiteY1791" fmla="*/ 5279773 h 5510676"/>
              <a:gd name="connsiteX1792" fmla="*/ 355660 w 9144000"/>
              <a:gd name="connsiteY1792" fmla="*/ 5280805 h 5510676"/>
              <a:gd name="connsiteX1793" fmla="*/ 348760 w 9144000"/>
              <a:gd name="connsiteY1793" fmla="*/ 5273505 h 5510676"/>
              <a:gd name="connsiteX1794" fmla="*/ 809726 w 9144000"/>
              <a:gd name="connsiteY1794" fmla="*/ 5272247 h 5510676"/>
              <a:gd name="connsiteX1795" fmla="*/ 805729 w 9144000"/>
              <a:gd name="connsiteY1795" fmla="*/ 5279717 h 5510676"/>
              <a:gd name="connsiteX1796" fmla="*/ 811463 w 9144000"/>
              <a:gd name="connsiteY1796" fmla="*/ 5277979 h 5510676"/>
              <a:gd name="connsiteX1797" fmla="*/ 817196 w 9144000"/>
              <a:gd name="connsiteY1797" fmla="*/ 5276244 h 5510676"/>
              <a:gd name="connsiteX1798" fmla="*/ 809726 w 9144000"/>
              <a:gd name="connsiteY1798" fmla="*/ 5272247 h 5510676"/>
              <a:gd name="connsiteX1799" fmla="*/ 3299678 w 9144000"/>
              <a:gd name="connsiteY1799" fmla="*/ 5271828 h 5510676"/>
              <a:gd name="connsiteX1800" fmla="*/ 3301480 w 9144000"/>
              <a:gd name="connsiteY1800" fmla="*/ 5275195 h 5510676"/>
              <a:gd name="connsiteX1801" fmla="*/ 3295746 w 9144000"/>
              <a:gd name="connsiteY1801" fmla="*/ 5276930 h 5510676"/>
              <a:gd name="connsiteX1802" fmla="*/ 3297746 w 9144000"/>
              <a:gd name="connsiteY1802" fmla="*/ 5273196 h 5510676"/>
              <a:gd name="connsiteX1803" fmla="*/ 3299678 w 9144000"/>
              <a:gd name="connsiteY1803" fmla="*/ 5271828 h 5510676"/>
              <a:gd name="connsiteX1804" fmla="*/ 1742050 w 9144000"/>
              <a:gd name="connsiteY1804" fmla="*/ 5271637 h 5510676"/>
              <a:gd name="connsiteX1805" fmla="*/ 1755252 w 9144000"/>
              <a:gd name="connsiteY1805" fmla="*/ 5273898 h 5510676"/>
              <a:gd name="connsiteX1806" fmla="*/ 1760985 w 9144000"/>
              <a:gd name="connsiteY1806" fmla="*/ 5272163 h 5510676"/>
              <a:gd name="connsiteX1807" fmla="*/ 1768454 w 9144000"/>
              <a:gd name="connsiteY1807" fmla="*/ 5276161 h 5510676"/>
              <a:gd name="connsiteX1808" fmla="*/ 1794857 w 9144000"/>
              <a:gd name="connsiteY1808" fmla="*/ 5280684 h 5510676"/>
              <a:gd name="connsiteX1809" fmla="*/ 1838460 w 9144000"/>
              <a:gd name="connsiteY1809" fmla="*/ 5280002 h 5510676"/>
              <a:gd name="connsiteX1810" fmla="*/ 1850793 w 9144000"/>
              <a:gd name="connsiteY1810" fmla="*/ 5279396 h 5510676"/>
              <a:gd name="connsiteX1811" fmla="*/ 1863128 w 9144000"/>
              <a:gd name="connsiteY1811" fmla="*/ 5278792 h 5510676"/>
              <a:gd name="connsiteX1812" fmla="*/ 1908465 w 9144000"/>
              <a:gd name="connsiteY1812" fmla="*/ 5283842 h 5510676"/>
              <a:gd name="connsiteX1813" fmla="*/ 1896999 w 9144000"/>
              <a:gd name="connsiteY1813" fmla="*/ 5287314 h 5510676"/>
              <a:gd name="connsiteX1814" fmla="*/ 1866598 w 9144000"/>
              <a:gd name="connsiteY1814" fmla="*/ 5290258 h 5510676"/>
              <a:gd name="connsiteX1815" fmla="*/ 1834462 w 9144000"/>
              <a:gd name="connsiteY1815" fmla="*/ 5287471 h 5510676"/>
              <a:gd name="connsiteX1816" fmla="*/ 1824994 w 9144000"/>
              <a:gd name="connsiteY1816" fmla="*/ 5287208 h 5510676"/>
              <a:gd name="connsiteX1817" fmla="*/ 1810662 w 9144000"/>
              <a:gd name="connsiteY1817" fmla="*/ 5291545 h 5510676"/>
              <a:gd name="connsiteX1818" fmla="*/ 1787994 w 9144000"/>
              <a:gd name="connsiteY1818" fmla="*/ 5289020 h 5510676"/>
              <a:gd name="connsiteX1819" fmla="*/ 1771925 w 9144000"/>
              <a:gd name="connsiteY1819" fmla="*/ 5287626 h 5510676"/>
              <a:gd name="connsiteX1820" fmla="*/ 1763326 w 9144000"/>
              <a:gd name="connsiteY1820" fmla="*/ 5290229 h 5510676"/>
              <a:gd name="connsiteX1821" fmla="*/ 1752990 w 9144000"/>
              <a:gd name="connsiteY1821" fmla="*/ 5287100 h 5510676"/>
              <a:gd name="connsiteX1822" fmla="*/ 1742050 w 9144000"/>
              <a:gd name="connsiteY1822" fmla="*/ 5271637 h 5510676"/>
              <a:gd name="connsiteX1823" fmla="*/ 2011134 w 9144000"/>
              <a:gd name="connsiteY1823" fmla="*/ 5271537 h 5510676"/>
              <a:gd name="connsiteX1824" fmla="*/ 2012869 w 9144000"/>
              <a:gd name="connsiteY1824" fmla="*/ 5277270 h 5510676"/>
              <a:gd name="connsiteX1825" fmla="*/ 2020338 w 9144000"/>
              <a:gd name="connsiteY1825" fmla="*/ 5281267 h 5510676"/>
              <a:gd name="connsiteX1826" fmla="*/ 2018603 w 9144000"/>
              <a:gd name="connsiteY1826" fmla="*/ 5275534 h 5510676"/>
              <a:gd name="connsiteX1827" fmla="*/ 2011134 w 9144000"/>
              <a:gd name="connsiteY1827" fmla="*/ 5271537 h 5510676"/>
              <a:gd name="connsiteX1828" fmla="*/ 978403 w 9144000"/>
              <a:gd name="connsiteY1828" fmla="*/ 5271252 h 5510676"/>
              <a:gd name="connsiteX1829" fmla="*/ 972670 w 9144000"/>
              <a:gd name="connsiteY1829" fmla="*/ 5272988 h 5510676"/>
              <a:gd name="connsiteX1830" fmla="*/ 980139 w 9144000"/>
              <a:gd name="connsiteY1830" fmla="*/ 5276984 h 5510676"/>
              <a:gd name="connsiteX1831" fmla="*/ 985004 w 9144000"/>
              <a:gd name="connsiteY1831" fmla="*/ 5272382 h 5510676"/>
              <a:gd name="connsiteX1832" fmla="*/ 978403 w 9144000"/>
              <a:gd name="connsiteY1832" fmla="*/ 5271252 h 5510676"/>
              <a:gd name="connsiteX1833" fmla="*/ 245159 w 9144000"/>
              <a:gd name="connsiteY1833" fmla="*/ 5267921 h 5510676"/>
              <a:gd name="connsiteX1834" fmla="*/ 239425 w 9144000"/>
              <a:gd name="connsiteY1834" fmla="*/ 5269658 h 5510676"/>
              <a:gd name="connsiteX1835" fmla="*/ 222226 w 9144000"/>
              <a:gd name="connsiteY1835" fmla="*/ 5274865 h 5510676"/>
              <a:gd name="connsiteX1836" fmla="*/ 212759 w 9144000"/>
              <a:gd name="connsiteY1836" fmla="*/ 5274601 h 5510676"/>
              <a:gd name="connsiteX1837" fmla="*/ 210759 w 9144000"/>
              <a:gd name="connsiteY1837" fmla="*/ 5278336 h 5510676"/>
              <a:gd name="connsiteX1838" fmla="*/ 216492 w 9144000"/>
              <a:gd name="connsiteY1838" fmla="*/ 5276600 h 5510676"/>
              <a:gd name="connsiteX1839" fmla="*/ 228826 w 9144000"/>
              <a:gd name="connsiteY1839" fmla="*/ 5275995 h 5510676"/>
              <a:gd name="connsiteX1840" fmla="*/ 238293 w 9144000"/>
              <a:gd name="connsiteY1840" fmla="*/ 5276258 h 5510676"/>
              <a:gd name="connsiteX1841" fmla="*/ 245159 w 9144000"/>
              <a:gd name="connsiteY1841" fmla="*/ 5267921 h 5510676"/>
              <a:gd name="connsiteX1842" fmla="*/ 1528035 w 9144000"/>
              <a:gd name="connsiteY1842" fmla="*/ 5267582 h 5510676"/>
              <a:gd name="connsiteX1843" fmla="*/ 1523170 w 9144000"/>
              <a:gd name="connsiteY1843" fmla="*/ 5272184 h 5510676"/>
              <a:gd name="connsiteX1844" fmla="*/ 1524038 w 9144000"/>
              <a:gd name="connsiteY1844" fmla="*/ 5275051 h 5510676"/>
              <a:gd name="connsiteX1845" fmla="*/ 1529771 w 9144000"/>
              <a:gd name="connsiteY1845" fmla="*/ 5273315 h 5510676"/>
              <a:gd name="connsiteX1846" fmla="*/ 1534637 w 9144000"/>
              <a:gd name="connsiteY1846" fmla="*/ 5268713 h 5510676"/>
              <a:gd name="connsiteX1847" fmla="*/ 1528035 w 9144000"/>
              <a:gd name="connsiteY1847" fmla="*/ 5267582 h 5510676"/>
              <a:gd name="connsiteX1848" fmla="*/ 351296 w 9144000"/>
              <a:gd name="connsiteY1848" fmla="*/ 5267083 h 5510676"/>
              <a:gd name="connsiteX1849" fmla="*/ 331232 w 9144000"/>
              <a:gd name="connsiteY1849" fmla="*/ 5273157 h 5510676"/>
              <a:gd name="connsiteX1850" fmla="*/ 341567 w 9144000"/>
              <a:gd name="connsiteY1850" fmla="*/ 5276288 h 5510676"/>
              <a:gd name="connsiteX1851" fmla="*/ 347300 w 9144000"/>
              <a:gd name="connsiteY1851" fmla="*/ 5274552 h 5510676"/>
              <a:gd name="connsiteX1852" fmla="*/ 320370 w 9144000"/>
              <a:gd name="connsiteY1852" fmla="*/ 5288963 h 5510676"/>
              <a:gd name="connsiteX1853" fmla="*/ 292232 w 9144000"/>
              <a:gd name="connsiteY1853" fmla="*/ 5278705 h 5510676"/>
              <a:gd name="connsiteX1854" fmla="*/ 286395 w 9144000"/>
              <a:gd name="connsiteY1854" fmla="*/ 5273312 h 5510676"/>
              <a:gd name="connsiteX1855" fmla="*/ 286224 w 9144000"/>
              <a:gd name="connsiteY1855" fmla="*/ 5273634 h 5510676"/>
              <a:gd name="connsiteX1856" fmla="*/ 278755 w 9144000"/>
              <a:gd name="connsiteY1856" fmla="*/ 5269633 h 5510676"/>
              <a:gd name="connsiteX1857" fmla="*/ 279616 w 9144000"/>
              <a:gd name="connsiteY1857" fmla="*/ 5268820 h 5510676"/>
              <a:gd name="connsiteX1858" fmla="*/ 268556 w 9144000"/>
              <a:gd name="connsiteY1858" fmla="*/ 5270730 h 5510676"/>
              <a:gd name="connsiteX1859" fmla="*/ 267289 w 9144000"/>
              <a:gd name="connsiteY1859" fmla="*/ 5273100 h 5510676"/>
              <a:gd name="connsiteX1860" fmla="*/ 264257 w 9144000"/>
              <a:gd name="connsiteY1860" fmla="*/ 5271474 h 5510676"/>
              <a:gd name="connsiteX1861" fmla="*/ 258651 w 9144000"/>
              <a:gd name="connsiteY1861" fmla="*/ 5272442 h 5510676"/>
              <a:gd name="connsiteX1862" fmla="*/ 237163 w 9144000"/>
              <a:gd name="connsiteY1862" fmla="*/ 5282859 h 5510676"/>
              <a:gd name="connsiteX1863" fmla="*/ 233164 w 9144000"/>
              <a:gd name="connsiteY1863" fmla="*/ 5290327 h 5510676"/>
              <a:gd name="connsiteX1864" fmla="*/ 246367 w 9144000"/>
              <a:gd name="connsiteY1864" fmla="*/ 5292590 h 5510676"/>
              <a:gd name="connsiteX1865" fmla="*/ 265301 w 9144000"/>
              <a:gd name="connsiteY1865" fmla="*/ 5293116 h 5510676"/>
              <a:gd name="connsiteX1866" fmla="*/ 278503 w 9144000"/>
              <a:gd name="connsiteY1866" fmla="*/ 5295379 h 5510676"/>
              <a:gd name="connsiteX1867" fmla="*/ 303171 w 9144000"/>
              <a:gd name="connsiteY1867" fmla="*/ 5294168 h 5510676"/>
              <a:gd name="connsiteX1868" fmla="*/ 318108 w 9144000"/>
              <a:gd name="connsiteY1868" fmla="*/ 5302164 h 5510676"/>
              <a:gd name="connsiteX1869" fmla="*/ 323841 w 9144000"/>
              <a:gd name="connsiteY1869" fmla="*/ 5300428 h 5510676"/>
              <a:gd name="connsiteX1870" fmla="*/ 355978 w 9144000"/>
              <a:gd name="connsiteY1870" fmla="*/ 5303218 h 5510676"/>
              <a:gd name="connsiteX1871" fmla="*/ 350244 w 9144000"/>
              <a:gd name="connsiteY1871" fmla="*/ 5304953 h 5510676"/>
              <a:gd name="connsiteX1872" fmla="*/ 351980 w 9144000"/>
              <a:gd name="connsiteY1872" fmla="*/ 5310686 h 5510676"/>
              <a:gd name="connsiteX1873" fmla="*/ 370914 w 9144000"/>
              <a:gd name="connsiteY1873" fmla="*/ 5311212 h 5510676"/>
              <a:gd name="connsiteX1874" fmla="*/ 395582 w 9144000"/>
              <a:gd name="connsiteY1874" fmla="*/ 5310002 h 5510676"/>
              <a:gd name="connsiteX1875" fmla="*/ 407048 w 9144000"/>
              <a:gd name="connsiteY1875" fmla="*/ 5306531 h 5510676"/>
              <a:gd name="connsiteX1876" fmla="*/ 414518 w 9144000"/>
              <a:gd name="connsiteY1876" fmla="*/ 5310529 h 5510676"/>
              <a:gd name="connsiteX1877" fmla="*/ 425983 w 9144000"/>
              <a:gd name="connsiteY1877" fmla="*/ 5307057 h 5510676"/>
              <a:gd name="connsiteX1878" fmla="*/ 439185 w 9144000"/>
              <a:gd name="connsiteY1878" fmla="*/ 5309320 h 5510676"/>
              <a:gd name="connsiteX1879" fmla="*/ 452387 w 9144000"/>
              <a:gd name="connsiteY1879" fmla="*/ 5311582 h 5510676"/>
              <a:gd name="connsiteX1880" fmla="*/ 458118 w 9144000"/>
              <a:gd name="connsiteY1880" fmla="*/ 5309846 h 5510676"/>
              <a:gd name="connsiteX1881" fmla="*/ 463852 w 9144000"/>
              <a:gd name="connsiteY1881" fmla="*/ 5308111 h 5510676"/>
              <a:gd name="connsiteX1882" fmla="*/ 454122 w 9144000"/>
              <a:gd name="connsiteY1882" fmla="*/ 5317315 h 5510676"/>
              <a:gd name="connsiteX1883" fmla="*/ 448389 w 9144000"/>
              <a:gd name="connsiteY1883" fmla="*/ 5319051 h 5510676"/>
              <a:gd name="connsiteX1884" fmla="*/ 440920 w 9144000"/>
              <a:gd name="connsiteY1884" fmla="*/ 5315053 h 5510676"/>
              <a:gd name="connsiteX1885" fmla="*/ 427718 w 9144000"/>
              <a:gd name="connsiteY1885" fmla="*/ 5312791 h 5510676"/>
              <a:gd name="connsiteX1886" fmla="*/ 429454 w 9144000"/>
              <a:gd name="connsiteY1886" fmla="*/ 5318525 h 5510676"/>
              <a:gd name="connsiteX1887" fmla="*/ 423722 w 9144000"/>
              <a:gd name="connsiteY1887" fmla="*/ 5320260 h 5510676"/>
              <a:gd name="connsiteX1888" fmla="*/ 425457 w 9144000"/>
              <a:gd name="connsiteY1888" fmla="*/ 5325993 h 5510676"/>
              <a:gd name="connsiteX1889" fmla="*/ 433188 w 9144000"/>
              <a:gd name="connsiteY1889" fmla="*/ 5320523 h 5510676"/>
              <a:gd name="connsiteX1890" fmla="*/ 439789 w 9144000"/>
              <a:gd name="connsiteY1890" fmla="*/ 5321653 h 5510676"/>
              <a:gd name="connsiteX1891" fmla="*/ 455857 w 9144000"/>
              <a:gd name="connsiteY1891" fmla="*/ 5323047 h 5510676"/>
              <a:gd name="connsiteX1892" fmla="*/ 468191 w 9144000"/>
              <a:gd name="connsiteY1892" fmla="*/ 5322442 h 5510676"/>
              <a:gd name="connsiteX1893" fmla="*/ 473056 w 9144000"/>
              <a:gd name="connsiteY1893" fmla="*/ 5317842 h 5510676"/>
              <a:gd name="connsiteX1894" fmla="*/ 486259 w 9144000"/>
              <a:gd name="connsiteY1894" fmla="*/ 5320102 h 5510676"/>
              <a:gd name="connsiteX1895" fmla="*/ 509190 w 9144000"/>
              <a:gd name="connsiteY1895" fmla="*/ 5313160 h 5510676"/>
              <a:gd name="connsiteX1896" fmla="*/ 513189 w 9144000"/>
              <a:gd name="connsiteY1896" fmla="*/ 5305692 h 5510676"/>
              <a:gd name="connsiteX1897" fmla="*/ 494252 w 9144000"/>
              <a:gd name="connsiteY1897" fmla="*/ 5305166 h 5510676"/>
              <a:gd name="connsiteX1898" fmla="*/ 481052 w 9144000"/>
              <a:gd name="connsiteY1898" fmla="*/ 5302904 h 5510676"/>
              <a:gd name="connsiteX1899" fmla="*/ 486786 w 9144000"/>
              <a:gd name="connsiteY1899" fmla="*/ 5301169 h 5510676"/>
              <a:gd name="connsiteX1900" fmla="*/ 505719 w 9144000"/>
              <a:gd name="connsiteY1900" fmla="*/ 5301695 h 5510676"/>
              <a:gd name="connsiteX1901" fmla="*/ 517185 w 9144000"/>
              <a:gd name="connsiteY1901" fmla="*/ 5298224 h 5510676"/>
              <a:gd name="connsiteX1902" fmla="*/ 509717 w 9144000"/>
              <a:gd name="connsiteY1902" fmla="*/ 5294226 h 5510676"/>
              <a:gd name="connsiteX1903" fmla="*/ 503984 w 9144000"/>
              <a:gd name="connsiteY1903" fmla="*/ 5295962 h 5510676"/>
              <a:gd name="connsiteX1904" fmla="*/ 489913 w 9144000"/>
              <a:gd name="connsiteY1904" fmla="*/ 5290833 h 5510676"/>
              <a:gd name="connsiteX1905" fmla="*/ 491000 w 9144000"/>
              <a:gd name="connsiteY1905" fmla="*/ 5287249 h 5510676"/>
              <a:gd name="connsiteX1906" fmla="*/ 490501 w 9144000"/>
              <a:gd name="connsiteY1906" fmla="*/ 5286982 h 5510676"/>
              <a:gd name="connsiteX1907" fmla="*/ 491140 w 9144000"/>
              <a:gd name="connsiteY1907" fmla="*/ 5286789 h 5510676"/>
              <a:gd name="connsiteX1908" fmla="*/ 493044 w 9144000"/>
              <a:gd name="connsiteY1908" fmla="*/ 5280498 h 5510676"/>
              <a:gd name="connsiteX1909" fmla="*/ 491308 w 9144000"/>
              <a:gd name="connsiteY1909" fmla="*/ 5274766 h 5510676"/>
              <a:gd name="connsiteX1910" fmla="*/ 478107 w 9144000"/>
              <a:gd name="connsiteY1910" fmla="*/ 5272502 h 5510676"/>
              <a:gd name="connsiteX1911" fmla="*/ 456306 w 9144000"/>
              <a:gd name="connsiteY1911" fmla="*/ 5272844 h 5510676"/>
              <a:gd name="connsiteX1912" fmla="*/ 436240 w 9144000"/>
              <a:gd name="connsiteY1912" fmla="*/ 5278919 h 5510676"/>
              <a:gd name="connsiteX1913" fmla="*/ 423038 w 9144000"/>
              <a:gd name="connsiteY1913" fmla="*/ 5276657 h 5510676"/>
              <a:gd name="connsiteX1914" fmla="*/ 415570 w 9144000"/>
              <a:gd name="connsiteY1914" fmla="*/ 5272660 h 5510676"/>
              <a:gd name="connsiteX1915" fmla="*/ 417304 w 9144000"/>
              <a:gd name="connsiteY1915" fmla="*/ 5278392 h 5510676"/>
              <a:gd name="connsiteX1916" fmla="*/ 405839 w 9144000"/>
              <a:gd name="connsiteY1916" fmla="*/ 5281864 h 5510676"/>
              <a:gd name="connsiteX1917" fmla="*/ 404104 w 9144000"/>
              <a:gd name="connsiteY1917" fmla="*/ 5276131 h 5510676"/>
              <a:gd name="connsiteX1918" fmla="*/ 402369 w 9144000"/>
              <a:gd name="connsiteY1918" fmla="*/ 5270396 h 5510676"/>
              <a:gd name="connsiteX1919" fmla="*/ 390902 w 9144000"/>
              <a:gd name="connsiteY1919" fmla="*/ 5273868 h 5510676"/>
              <a:gd name="connsiteX1920" fmla="*/ 387330 w 9144000"/>
              <a:gd name="connsiteY1920" fmla="*/ 5274949 h 5510676"/>
              <a:gd name="connsiteX1921" fmla="*/ 394096 w 9144000"/>
              <a:gd name="connsiteY1921" fmla="*/ 5278575 h 5510676"/>
              <a:gd name="connsiteX1922" fmla="*/ 388363 w 9144000"/>
              <a:gd name="connsiteY1922" fmla="*/ 5280308 h 5510676"/>
              <a:gd name="connsiteX1923" fmla="*/ 386792 w 9144000"/>
              <a:gd name="connsiteY1923" fmla="*/ 5275113 h 5510676"/>
              <a:gd name="connsiteX1924" fmla="*/ 379435 w 9144000"/>
              <a:gd name="connsiteY1924" fmla="*/ 5277340 h 5510676"/>
              <a:gd name="connsiteX1925" fmla="*/ 381172 w 9144000"/>
              <a:gd name="connsiteY1925" fmla="*/ 5283073 h 5510676"/>
              <a:gd name="connsiteX1926" fmla="*/ 373704 w 9144000"/>
              <a:gd name="connsiteY1926" fmla="*/ 5279075 h 5510676"/>
              <a:gd name="connsiteX1927" fmla="*/ 371969 w 9144000"/>
              <a:gd name="connsiteY1927" fmla="*/ 5273342 h 5510676"/>
              <a:gd name="connsiteX1928" fmla="*/ 358766 w 9144000"/>
              <a:gd name="connsiteY1928" fmla="*/ 5271081 h 5510676"/>
              <a:gd name="connsiteX1929" fmla="*/ 351296 w 9144000"/>
              <a:gd name="connsiteY1929" fmla="*/ 5267083 h 5510676"/>
              <a:gd name="connsiteX1930" fmla="*/ 189121 w 9144000"/>
              <a:gd name="connsiteY1930" fmla="*/ 5266475 h 5510676"/>
              <a:gd name="connsiteX1931" fmla="*/ 188238 w 9144000"/>
              <a:gd name="connsiteY1931" fmla="*/ 5266560 h 5510676"/>
              <a:gd name="connsiteX1932" fmla="*/ 184355 w 9144000"/>
              <a:gd name="connsiteY1932" fmla="*/ 5273811 h 5510676"/>
              <a:gd name="connsiteX1933" fmla="*/ 190089 w 9144000"/>
              <a:gd name="connsiteY1933" fmla="*/ 5272075 h 5510676"/>
              <a:gd name="connsiteX1934" fmla="*/ 201556 w 9144000"/>
              <a:gd name="connsiteY1934" fmla="*/ 5268605 h 5510676"/>
              <a:gd name="connsiteX1935" fmla="*/ 3455219 w 9144000"/>
              <a:gd name="connsiteY1935" fmla="*/ 5266204 h 5510676"/>
              <a:gd name="connsiteX1936" fmla="*/ 3445489 w 9144000"/>
              <a:gd name="connsiteY1936" fmla="*/ 5275407 h 5510676"/>
              <a:gd name="connsiteX1937" fmla="*/ 3456954 w 9144000"/>
              <a:gd name="connsiteY1937" fmla="*/ 5271936 h 5510676"/>
              <a:gd name="connsiteX1938" fmla="*/ 3470156 w 9144000"/>
              <a:gd name="connsiteY1938" fmla="*/ 5274198 h 5510676"/>
              <a:gd name="connsiteX1939" fmla="*/ 3469026 w 9144000"/>
              <a:gd name="connsiteY1939" fmla="*/ 5280799 h 5510676"/>
              <a:gd name="connsiteX1940" fmla="*/ 3477625 w 9144000"/>
              <a:gd name="connsiteY1940" fmla="*/ 5278196 h 5510676"/>
              <a:gd name="connsiteX1941" fmla="*/ 3474153 w 9144000"/>
              <a:gd name="connsiteY1941" fmla="*/ 5266731 h 5510676"/>
              <a:gd name="connsiteX1942" fmla="*/ 3468420 w 9144000"/>
              <a:gd name="connsiteY1942" fmla="*/ 5268466 h 5510676"/>
              <a:gd name="connsiteX1943" fmla="*/ 2960655 w 9144000"/>
              <a:gd name="connsiteY1943" fmla="*/ 5265719 h 5510676"/>
              <a:gd name="connsiteX1944" fmla="*/ 2957788 w 9144000"/>
              <a:gd name="connsiteY1944" fmla="*/ 5266586 h 5510676"/>
              <a:gd name="connsiteX1945" fmla="*/ 2950924 w 9144000"/>
              <a:gd name="connsiteY1945" fmla="*/ 5274924 h 5510676"/>
              <a:gd name="connsiteX1946" fmla="*/ 2956658 w 9144000"/>
              <a:gd name="connsiteY1946" fmla="*/ 5273189 h 5510676"/>
              <a:gd name="connsiteX1947" fmla="*/ 2968125 w 9144000"/>
              <a:gd name="connsiteY1947" fmla="*/ 5269717 h 5510676"/>
              <a:gd name="connsiteX1948" fmla="*/ 2960655 w 9144000"/>
              <a:gd name="connsiteY1948" fmla="*/ 5265719 h 5510676"/>
              <a:gd name="connsiteX1949" fmla="*/ 4180998 w 9144000"/>
              <a:gd name="connsiteY1949" fmla="*/ 5265535 h 5510676"/>
              <a:gd name="connsiteX1950" fmla="*/ 4182733 w 9144000"/>
              <a:gd name="connsiteY1950" fmla="*/ 5271269 h 5510676"/>
              <a:gd name="connsiteX1951" fmla="*/ 4169530 w 9144000"/>
              <a:gd name="connsiteY1951" fmla="*/ 5269007 h 5510676"/>
              <a:gd name="connsiteX1952" fmla="*/ 7062929 w 9144000"/>
              <a:gd name="connsiteY1952" fmla="*/ 5265290 h 5510676"/>
              <a:gd name="connsiteX1953" fmla="*/ 7067177 w 9144000"/>
              <a:gd name="connsiteY1953" fmla="*/ 5266017 h 5510676"/>
              <a:gd name="connsiteX1954" fmla="*/ 7069480 w 9144000"/>
              <a:gd name="connsiteY1954" fmla="*/ 5268451 h 5510676"/>
              <a:gd name="connsiteX1955" fmla="*/ 7071469 w 9144000"/>
              <a:gd name="connsiteY1955" fmla="*/ 5266035 h 5510676"/>
              <a:gd name="connsiteX1956" fmla="*/ 7545485 w 9144000"/>
              <a:gd name="connsiteY1956" fmla="*/ 5265051 h 5510676"/>
              <a:gd name="connsiteX1957" fmla="*/ 7556008 w 9144000"/>
              <a:gd name="connsiteY1957" fmla="*/ 5268238 h 5510676"/>
              <a:gd name="connsiteX1958" fmla="*/ 7566344 w 9144000"/>
              <a:gd name="connsiteY1958" fmla="*/ 5271367 h 5510676"/>
              <a:gd name="connsiteX1959" fmla="*/ 7567426 w 9144000"/>
              <a:gd name="connsiteY1959" fmla="*/ 5265051 h 5510676"/>
              <a:gd name="connsiteX1960" fmla="*/ 7567175 w 9144000"/>
              <a:gd name="connsiteY1960" fmla="*/ 5265051 h 5510676"/>
              <a:gd name="connsiteX1961" fmla="*/ 6361553 w 9144000"/>
              <a:gd name="connsiteY1961" fmla="*/ 5264937 h 5510676"/>
              <a:gd name="connsiteX1962" fmla="*/ 6360335 w 9144000"/>
              <a:gd name="connsiteY1962" fmla="*/ 5267211 h 5510676"/>
              <a:gd name="connsiteX1963" fmla="*/ 6362636 w 9144000"/>
              <a:gd name="connsiteY1963" fmla="*/ 5269645 h 5510676"/>
              <a:gd name="connsiteX1964" fmla="*/ 6365241 w 9144000"/>
              <a:gd name="connsiteY1964" fmla="*/ 5266481 h 5510676"/>
              <a:gd name="connsiteX1965" fmla="*/ 6361667 w 9144000"/>
              <a:gd name="connsiteY1965" fmla="*/ 5265051 h 5510676"/>
              <a:gd name="connsiteX1966" fmla="*/ 444235 w 9144000"/>
              <a:gd name="connsiteY1966" fmla="*/ 5263982 h 5510676"/>
              <a:gd name="connsiteX1967" fmla="*/ 438501 w 9144000"/>
              <a:gd name="connsiteY1967" fmla="*/ 5265717 h 5510676"/>
              <a:gd name="connsiteX1968" fmla="*/ 440236 w 9144000"/>
              <a:gd name="connsiteY1968" fmla="*/ 5271450 h 5510676"/>
              <a:gd name="connsiteX1969" fmla="*/ 923978 w 9144000"/>
              <a:gd name="connsiteY1969" fmla="*/ 5263541 h 5510676"/>
              <a:gd name="connsiteX1970" fmla="*/ 919863 w 9144000"/>
              <a:gd name="connsiteY1970" fmla="*/ 5263939 h 5510676"/>
              <a:gd name="connsiteX1971" fmla="*/ 923571 w 9144000"/>
              <a:gd name="connsiteY1971" fmla="*/ 5265923 h 5510676"/>
              <a:gd name="connsiteX1972" fmla="*/ 950264 w 9144000"/>
              <a:gd name="connsiteY1972" fmla="*/ 5260994 h 5510676"/>
              <a:gd name="connsiteX1973" fmla="*/ 925272 w 9144000"/>
              <a:gd name="connsiteY1973" fmla="*/ 5263416 h 5510676"/>
              <a:gd name="connsiteX1974" fmla="*/ 928796 w 9144000"/>
              <a:gd name="connsiteY1974" fmla="*/ 5267143 h 5510676"/>
              <a:gd name="connsiteX1975" fmla="*/ 926913 w 9144000"/>
              <a:gd name="connsiteY1975" fmla="*/ 5267712 h 5510676"/>
              <a:gd name="connsiteX1976" fmla="*/ 927333 w 9144000"/>
              <a:gd name="connsiteY1976" fmla="*/ 5267936 h 5510676"/>
              <a:gd name="connsiteX1977" fmla="*/ 929069 w 9144000"/>
              <a:gd name="connsiteY1977" fmla="*/ 5273669 h 5510676"/>
              <a:gd name="connsiteX1978" fmla="*/ 934801 w 9144000"/>
              <a:gd name="connsiteY1978" fmla="*/ 5271935 h 5510676"/>
              <a:gd name="connsiteX1979" fmla="*/ 930804 w 9144000"/>
              <a:gd name="connsiteY1979" fmla="*/ 5279402 h 5510676"/>
              <a:gd name="connsiteX1980" fmla="*/ 925071 w 9144000"/>
              <a:gd name="connsiteY1980" fmla="*/ 5281139 h 5510676"/>
              <a:gd name="connsiteX1981" fmla="*/ 949738 w 9144000"/>
              <a:gd name="connsiteY1981" fmla="*/ 5279931 h 5510676"/>
              <a:gd name="connsiteX1982" fmla="*/ 942269 w 9144000"/>
              <a:gd name="connsiteY1982" fmla="*/ 5275932 h 5510676"/>
              <a:gd name="connsiteX1983" fmla="*/ 940534 w 9144000"/>
              <a:gd name="connsiteY1983" fmla="*/ 5270199 h 5510676"/>
              <a:gd name="connsiteX1984" fmla="*/ 963467 w 9144000"/>
              <a:gd name="connsiteY1984" fmla="*/ 5263257 h 5510676"/>
              <a:gd name="connsiteX1985" fmla="*/ 988135 w 9144000"/>
              <a:gd name="connsiteY1985" fmla="*/ 5262047 h 5510676"/>
              <a:gd name="connsiteX1986" fmla="*/ 969199 w 9144000"/>
              <a:gd name="connsiteY1986" fmla="*/ 5261521 h 5510676"/>
              <a:gd name="connsiteX1987" fmla="*/ 950264 w 9144000"/>
              <a:gd name="connsiteY1987" fmla="*/ 5260994 h 5510676"/>
              <a:gd name="connsiteX1988" fmla="*/ 4674907 w 9144000"/>
              <a:gd name="connsiteY1988" fmla="*/ 5259620 h 5510676"/>
              <a:gd name="connsiteX1989" fmla="*/ 4689843 w 9144000"/>
              <a:gd name="connsiteY1989" fmla="*/ 5267621 h 5510676"/>
              <a:gd name="connsiteX1990" fmla="*/ 4657705 w 9144000"/>
              <a:gd name="connsiteY1990" fmla="*/ 5264819 h 5510676"/>
              <a:gd name="connsiteX1991" fmla="*/ 4674907 w 9144000"/>
              <a:gd name="connsiteY1991" fmla="*/ 5259620 h 5510676"/>
              <a:gd name="connsiteX1992" fmla="*/ 4222862 w 9144000"/>
              <a:gd name="connsiteY1992" fmla="*/ 5259121 h 5510676"/>
              <a:gd name="connsiteX1993" fmla="*/ 4224597 w 9144000"/>
              <a:gd name="connsiteY1993" fmla="*/ 5264852 h 5510676"/>
              <a:gd name="connsiteX1994" fmla="*/ 4213133 w 9144000"/>
              <a:gd name="connsiteY1994" fmla="*/ 5268324 h 5510676"/>
              <a:gd name="connsiteX1995" fmla="*/ 4199931 w 9144000"/>
              <a:gd name="connsiteY1995" fmla="*/ 5266062 h 5510676"/>
              <a:gd name="connsiteX1996" fmla="*/ 1581369 w 9144000"/>
              <a:gd name="connsiteY1996" fmla="*/ 5257696 h 5510676"/>
              <a:gd name="connsiteX1997" fmla="*/ 1583104 w 9144000"/>
              <a:gd name="connsiteY1997" fmla="*/ 5263427 h 5510676"/>
              <a:gd name="connsiteX1998" fmla="*/ 1588837 w 9144000"/>
              <a:gd name="connsiteY1998" fmla="*/ 5261693 h 5510676"/>
              <a:gd name="connsiteX1999" fmla="*/ 548639 w 9144000"/>
              <a:gd name="connsiteY1999" fmla="*/ 5257410 h 5510676"/>
              <a:gd name="connsiteX2000" fmla="*/ 543775 w 9144000"/>
              <a:gd name="connsiteY2000" fmla="*/ 5262011 h 5510676"/>
              <a:gd name="connsiteX2001" fmla="*/ 550373 w 9144000"/>
              <a:gd name="connsiteY2001" fmla="*/ 5263143 h 5510676"/>
              <a:gd name="connsiteX2002" fmla="*/ 556108 w 9144000"/>
              <a:gd name="connsiteY2002" fmla="*/ 5261407 h 5510676"/>
              <a:gd name="connsiteX2003" fmla="*/ 1149343 w 9144000"/>
              <a:gd name="connsiteY2003" fmla="*/ 5257054 h 5510676"/>
              <a:gd name="connsiteX2004" fmla="*/ 1132143 w 9144000"/>
              <a:gd name="connsiteY2004" fmla="*/ 5262261 h 5510676"/>
              <a:gd name="connsiteX2005" fmla="*/ 1142478 w 9144000"/>
              <a:gd name="connsiteY2005" fmla="*/ 5265392 h 5510676"/>
              <a:gd name="connsiteX2006" fmla="*/ 1151077 w 9144000"/>
              <a:gd name="connsiteY2006" fmla="*/ 5262787 h 5510676"/>
              <a:gd name="connsiteX2007" fmla="*/ 1156812 w 9144000"/>
              <a:gd name="connsiteY2007" fmla="*/ 5261052 h 5510676"/>
              <a:gd name="connsiteX2008" fmla="*/ 1149343 w 9144000"/>
              <a:gd name="connsiteY2008" fmla="*/ 5257054 h 5510676"/>
              <a:gd name="connsiteX2009" fmla="*/ 1274416 w 9144000"/>
              <a:gd name="connsiteY2009" fmla="*/ 5256742 h 5510676"/>
              <a:gd name="connsiteX2010" fmla="*/ 1238282 w 9144000"/>
              <a:gd name="connsiteY2010" fmla="*/ 5261422 h 5510676"/>
              <a:gd name="connsiteX2011" fmla="*/ 1213615 w 9144000"/>
              <a:gd name="connsiteY2011" fmla="*/ 5262632 h 5510676"/>
              <a:gd name="connsiteX2012" fmla="*/ 1183214 w 9144000"/>
              <a:gd name="connsiteY2012" fmla="*/ 5265575 h 5510676"/>
              <a:gd name="connsiteX2013" fmla="*/ 1177481 w 9144000"/>
              <a:gd name="connsiteY2013" fmla="*/ 5267311 h 5510676"/>
              <a:gd name="connsiteX2014" fmla="*/ 1184082 w 9144000"/>
              <a:gd name="connsiteY2014" fmla="*/ 5268442 h 5510676"/>
              <a:gd name="connsiteX2015" fmla="*/ 1196416 w 9144000"/>
              <a:gd name="connsiteY2015" fmla="*/ 5267838 h 5510676"/>
              <a:gd name="connsiteX2016" fmla="*/ 1215350 w 9144000"/>
              <a:gd name="connsiteY2016" fmla="*/ 5268363 h 5510676"/>
              <a:gd name="connsiteX2017" fmla="*/ 1224817 w 9144000"/>
              <a:gd name="connsiteY2017" fmla="*/ 5268628 h 5510676"/>
              <a:gd name="connsiteX2018" fmla="*/ 1234285 w 9144000"/>
              <a:gd name="connsiteY2018" fmla="*/ 5268890 h 5510676"/>
              <a:gd name="connsiteX2019" fmla="*/ 1247487 w 9144000"/>
              <a:gd name="connsiteY2019" fmla="*/ 5271152 h 5510676"/>
              <a:gd name="connsiteX2020" fmla="*/ 1256087 w 9144000"/>
              <a:gd name="connsiteY2020" fmla="*/ 5268548 h 5510676"/>
              <a:gd name="connsiteX2021" fmla="*/ 1266421 w 9144000"/>
              <a:gd name="connsiteY2021" fmla="*/ 5271678 h 5510676"/>
              <a:gd name="connsiteX2022" fmla="*/ 1283622 w 9144000"/>
              <a:gd name="connsiteY2022" fmla="*/ 5266472 h 5510676"/>
              <a:gd name="connsiteX2023" fmla="*/ 1300819 w 9144000"/>
              <a:gd name="connsiteY2023" fmla="*/ 5261265 h 5510676"/>
              <a:gd name="connsiteX2024" fmla="*/ 1291353 w 9144000"/>
              <a:gd name="connsiteY2024" fmla="*/ 5261003 h 5510676"/>
              <a:gd name="connsiteX2025" fmla="*/ 1274416 w 9144000"/>
              <a:gd name="connsiteY2025" fmla="*/ 5256742 h 5510676"/>
              <a:gd name="connsiteX2026" fmla="*/ 491834 w 9144000"/>
              <a:gd name="connsiteY2026" fmla="*/ 5255830 h 5510676"/>
              <a:gd name="connsiteX2027" fmla="*/ 467168 w 9144000"/>
              <a:gd name="connsiteY2027" fmla="*/ 5257040 h 5510676"/>
              <a:gd name="connsiteX2028" fmla="*/ 474636 w 9144000"/>
              <a:gd name="connsiteY2028" fmla="*/ 5261037 h 5510676"/>
              <a:gd name="connsiteX2029" fmla="*/ 491834 w 9144000"/>
              <a:gd name="connsiteY2029" fmla="*/ 5255830 h 5510676"/>
              <a:gd name="connsiteX2030" fmla="*/ 5605305 w 9144000"/>
              <a:gd name="connsiteY2030" fmla="*/ 5254554 h 5510676"/>
              <a:gd name="connsiteX2031" fmla="*/ 5605551 w 9144000"/>
              <a:gd name="connsiteY2031" fmla="*/ 5254757 h 5510676"/>
              <a:gd name="connsiteX2032" fmla="*/ 5610935 w 9144000"/>
              <a:gd name="connsiteY2032" fmla="*/ 5256387 h 5510676"/>
              <a:gd name="connsiteX2033" fmla="*/ 5610084 w 9144000"/>
              <a:gd name="connsiteY2033" fmla="*/ 5255749 h 5510676"/>
              <a:gd name="connsiteX2034" fmla="*/ 4629574 w 9144000"/>
              <a:gd name="connsiteY2034" fmla="*/ 5254548 h 5510676"/>
              <a:gd name="connsiteX2035" fmla="*/ 4648508 w 9144000"/>
              <a:gd name="connsiteY2035" fmla="*/ 5255085 h 5510676"/>
              <a:gd name="connsiteX2036" fmla="*/ 4644504 w 9144000"/>
              <a:gd name="connsiteY2036" fmla="*/ 5262551 h 5510676"/>
              <a:gd name="connsiteX2037" fmla="*/ 4638774 w 9144000"/>
              <a:gd name="connsiteY2037" fmla="*/ 5264284 h 5510676"/>
              <a:gd name="connsiteX2038" fmla="*/ 4608371 w 9144000"/>
              <a:gd name="connsiteY2038" fmla="*/ 5267216 h 5510676"/>
              <a:gd name="connsiteX2039" fmla="*/ 4595169 w 9144000"/>
              <a:gd name="connsiteY2039" fmla="*/ 5264947 h 5510676"/>
              <a:gd name="connsiteX2040" fmla="*/ 4587703 w 9144000"/>
              <a:gd name="connsiteY2040" fmla="*/ 5260947 h 5510676"/>
              <a:gd name="connsiteX2041" fmla="*/ 4566769 w 9144000"/>
              <a:gd name="connsiteY2041" fmla="*/ 5264146 h 5510676"/>
              <a:gd name="connsiteX2042" fmla="*/ 4538367 w 9144000"/>
              <a:gd name="connsiteY2042" fmla="*/ 5263345 h 5510676"/>
              <a:gd name="connsiteX2043" fmla="*/ 4527166 w 9144000"/>
              <a:gd name="connsiteY2043" fmla="*/ 5257343 h 5510676"/>
              <a:gd name="connsiteX2044" fmla="*/ 4542368 w 9144000"/>
              <a:gd name="connsiteY2044" fmla="*/ 5255877 h 5510676"/>
              <a:gd name="connsiteX2045" fmla="*/ 4555570 w 9144000"/>
              <a:gd name="connsiteY2045" fmla="*/ 5258144 h 5510676"/>
              <a:gd name="connsiteX2046" fmla="*/ 4561300 w 9144000"/>
              <a:gd name="connsiteY2046" fmla="*/ 5256413 h 5510676"/>
              <a:gd name="connsiteX2047" fmla="*/ 4573637 w 9144000"/>
              <a:gd name="connsiteY2047" fmla="*/ 5255813 h 5510676"/>
              <a:gd name="connsiteX2048" fmla="*/ 4598305 w 9144000"/>
              <a:gd name="connsiteY2048" fmla="*/ 5254614 h 5510676"/>
              <a:gd name="connsiteX2049" fmla="*/ 4612371 w 9144000"/>
              <a:gd name="connsiteY2049" fmla="*/ 5259749 h 5510676"/>
              <a:gd name="connsiteX2050" fmla="*/ 4618105 w 9144000"/>
              <a:gd name="connsiteY2050" fmla="*/ 5258016 h 5510676"/>
              <a:gd name="connsiteX2051" fmla="*/ 4629574 w 9144000"/>
              <a:gd name="connsiteY2051" fmla="*/ 5254548 h 5510676"/>
              <a:gd name="connsiteX2052" fmla="*/ 785586 w 9144000"/>
              <a:gd name="connsiteY2052" fmla="*/ 5254521 h 5510676"/>
              <a:gd name="connsiteX2053" fmla="*/ 779852 w 9144000"/>
              <a:gd name="connsiteY2053" fmla="*/ 5256258 h 5510676"/>
              <a:gd name="connsiteX2054" fmla="*/ 783587 w 9144000"/>
              <a:gd name="connsiteY2054" fmla="*/ 5258256 h 5510676"/>
              <a:gd name="connsiteX2055" fmla="*/ 786453 w 9144000"/>
              <a:gd name="connsiteY2055" fmla="*/ 5257389 h 5510676"/>
              <a:gd name="connsiteX2056" fmla="*/ 785586 w 9144000"/>
              <a:gd name="connsiteY2056" fmla="*/ 5254521 h 5510676"/>
              <a:gd name="connsiteX2057" fmla="*/ 5060784 w 9144000"/>
              <a:gd name="connsiteY2057" fmla="*/ 5253825 h 5510676"/>
              <a:gd name="connsiteX2058" fmla="*/ 5055919 w 9144000"/>
              <a:gd name="connsiteY2058" fmla="*/ 5258426 h 5510676"/>
              <a:gd name="connsiteX2059" fmla="*/ 5062520 w 9144000"/>
              <a:gd name="connsiteY2059" fmla="*/ 5259558 h 5510676"/>
              <a:gd name="connsiteX2060" fmla="*/ 5073986 w 9144000"/>
              <a:gd name="connsiteY2060" fmla="*/ 5256086 h 5510676"/>
              <a:gd name="connsiteX2061" fmla="*/ 810253 w 9144000"/>
              <a:gd name="connsiteY2061" fmla="*/ 5253311 h 5510676"/>
              <a:gd name="connsiteX2062" fmla="*/ 805388 w 9144000"/>
              <a:gd name="connsiteY2062" fmla="*/ 5257915 h 5510676"/>
              <a:gd name="connsiteX2063" fmla="*/ 811990 w 9144000"/>
              <a:gd name="connsiteY2063" fmla="*/ 5259046 h 5510676"/>
              <a:gd name="connsiteX2064" fmla="*/ 904059 w 9144000"/>
              <a:gd name="connsiteY2064" fmla="*/ 5253078 h 5510676"/>
              <a:gd name="connsiteX2065" fmla="*/ 891725 w 9144000"/>
              <a:gd name="connsiteY2065" fmla="*/ 5253683 h 5510676"/>
              <a:gd name="connsiteX2066" fmla="*/ 876525 w 9144000"/>
              <a:gd name="connsiteY2066" fmla="*/ 5255155 h 5510676"/>
              <a:gd name="connsiteX2067" fmla="*/ 861325 w 9144000"/>
              <a:gd name="connsiteY2067" fmla="*/ 5256627 h 5510676"/>
              <a:gd name="connsiteX2068" fmla="*/ 821193 w 9144000"/>
              <a:gd name="connsiteY2068" fmla="*/ 5268776 h 5510676"/>
              <a:gd name="connsiteX2069" fmla="*/ 847595 w 9144000"/>
              <a:gd name="connsiteY2069" fmla="*/ 5273300 h 5510676"/>
              <a:gd name="connsiteX2070" fmla="*/ 885466 w 9144000"/>
              <a:gd name="connsiteY2070" fmla="*/ 5274353 h 5510676"/>
              <a:gd name="connsiteX2071" fmla="*/ 914132 w 9144000"/>
              <a:gd name="connsiteY2071" fmla="*/ 5265675 h 5510676"/>
              <a:gd name="connsiteX2072" fmla="*/ 906662 w 9144000"/>
              <a:gd name="connsiteY2072" fmla="*/ 5261678 h 5510676"/>
              <a:gd name="connsiteX2073" fmla="*/ 904059 w 9144000"/>
              <a:gd name="connsiteY2073" fmla="*/ 5253078 h 5510676"/>
              <a:gd name="connsiteX2074" fmla="*/ 625510 w 9144000"/>
              <a:gd name="connsiteY2074" fmla="*/ 5252914 h 5510676"/>
              <a:gd name="connsiteX2075" fmla="*/ 630113 w 9144000"/>
              <a:gd name="connsiteY2075" fmla="*/ 5257779 h 5510676"/>
              <a:gd name="connsiteX2076" fmla="*/ 622641 w 9144000"/>
              <a:gd name="connsiteY2076" fmla="*/ 5253782 h 5510676"/>
              <a:gd name="connsiteX2077" fmla="*/ 712604 w 9144000"/>
              <a:gd name="connsiteY2077" fmla="*/ 5252888 h 5510676"/>
              <a:gd name="connsiteX2078" fmla="*/ 714058 w 9144000"/>
              <a:gd name="connsiteY2078" fmla="*/ 5254429 h 5510676"/>
              <a:gd name="connsiteX2079" fmla="*/ 723048 w 9144000"/>
              <a:gd name="connsiteY2079" fmla="*/ 5254679 h 5510676"/>
              <a:gd name="connsiteX2080" fmla="*/ 3376010 w 9144000"/>
              <a:gd name="connsiteY2080" fmla="*/ 5252633 h 5510676"/>
              <a:gd name="connsiteX2081" fmla="*/ 3358810 w 9144000"/>
              <a:gd name="connsiteY2081" fmla="*/ 5257839 h 5510676"/>
              <a:gd name="connsiteX2082" fmla="*/ 3347344 w 9144000"/>
              <a:gd name="connsiteY2082" fmla="*/ 5261310 h 5510676"/>
              <a:gd name="connsiteX2083" fmla="*/ 3335878 w 9144000"/>
              <a:gd name="connsiteY2083" fmla="*/ 5264781 h 5510676"/>
              <a:gd name="connsiteX2084" fmla="*/ 3335009 w 9144000"/>
              <a:gd name="connsiteY2084" fmla="*/ 5261914 h 5510676"/>
              <a:gd name="connsiteX2085" fmla="*/ 3328409 w 9144000"/>
              <a:gd name="connsiteY2085" fmla="*/ 5260784 h 5510676"/>
              <a:gd name="connsiteX2086" fmla="*/ 3326673 w 9144000"/>
              <a:gd name="connsiteY2086" fmla="*/ 5255050 h 5510676"/>
              <a:gd name="connsiteX2087" fmla="*/ 3351341 w 9144000"/>
              <a:gd name="connsiteY2087" fmla="*/ 5253841 h 5510676"/>
              <a:gd name="connsiteX2088" fmla="*/ 503299 w 9144000"/>
              <a:gd name="connsiteY2088" fmla="*/ 5252358 h 5510676"/>
              <a:gd name="connsiteX2089" fmla="*/ 498435 w 9144000"/>
              <a:gd name="connsiteY2089" fmla="*/ 5256961 h 5510676"/>
              <a:gd name="connsiteX2090" fmla="*/ 505036 w 9144000"/>
              <a:gd name="connsiteY2090" fmla="*/ 5258092 h 5510676"/>
              <a:gd name="connsiteX2091" fmla="*/ 516502 w 9144000"/>
              <a:gd name="connsiteY2091" fmla="*/ 5254621 h 5510676"/>
              <a:gd name="connsiteX2092" fmla="*/ 753450 w 9144000"/>
              <a:gd name="connsiteY2092" fmla="*/ 5251734 h 5510676"/>
              <a:gd name="connsiteX2093" fmla="*/ 741983 w 9144000"/>
              <a:gd name="connsiteY2093" fmla="*/ 5255204 h 5510676"/>
              <a:gd name="connsiteX2094" fmla="*/ 739116 w 9144000"/>
              <a:gd name="connsiteY2094" fmla="*/ 5256073 h 5510676"/>
              <a:gd name="connsiteX2095" fmla="*/ 730517 w 9144000"/>
              <a:gd name="connsiteY2095" fmla="*/ 5258676 h 5510676"/>
              <a:gd name="connsiteX2096" fmla="*/ 724785 w 9144000"/>
              <a:gd name="connsiteY2096" fmla="*/ 5260412 h 5510676"/>
              <a:gd name="connsiteX2097" fmla="*/ 743718 w 9144000"/>
              <a:gd name="connsiteY2097" fmla="*/ 5260937 h 5510676"/>
              <a:gd name="connsiteX2098" fmla="*/ 762653 w 9144000"/>
              <a:gd name="connsiteY2098" fmla="*/ 5261465 h 5510676"/>
              <a:gd name="connsiteX2099" fmla="*/ 775854 w 9144000"/>
              <a:gd name="connsiteY2099" fmla="*/ 5263726 h 5510676"/>
              <a:gd name="connsiteX2100" fmla="*/ 753450 w 9144000"/>
              <a:gd name="connsiteY2100" fmla="*/ 5251734 h 5510676"/>
              <a:gd name="connsiteX2101" fmla="*/ 3650825 w 9144000"/>
              <a:gd name="connsiteY2101" fmla="*/ 5250797 h 5510676"/>
              <a:gd name="connsiteX2102" fmla="*/ 3652560 w 9144000"/>
              <a:gd name="connsiteY2102" fmla="*/ 5256529 h 5510676"/>
              <a:gd name="connsiteX2103" fmla="*/ 3696163 w 9144000"/>
              <a:gd name="connsiteY2103" fmla="*/ 5255848 h 5510676"/>
              <a:gd name="connsiteX2104" fmla="*/ 3716833 w 9144000"/>
              <a:gd name="connsiteY2104" fmla="*/ 5262107 h 5510676"/>
              <a:gd name="connsiteX2105" fmla="*/ 3722566 w 9144000"/>
              <a:gd name="connsiteY2105" fmla="*/ 5260371 h 5510676"/>
              <a:gd name="connsiteX2106" fmla="*/ 3736899 w 9144000"/>
              <a:gd name="connsiteY2106" fmla="*/ 5256033 h 5510676"/>
              <a:gd name="connsiteX2107" fmla="*/ 3752967 w 9144000"/>
              <a:gd name="connsiteY2107" fmla="*/ 5257425 h 5510676"/>
              <a:gd name="connsiteX2108" fmla="*/ 3718569 w 9144000"/>
              <a:gd name="connsiteY2108" fmla="*/ 5267839 h 5510676"/>
              <a:gd name="connsiteX2109" fmla="*/ 3702501 w 9144000"/>
              <a:gd name="connsiteY2109" fmla="*/ 5266446 h 5510676"/>
              <a:gd name="connsiteX2110" fmla="*/ 3689904 w 9144000"/>
              <a:gd name="connsiteY2110" fmla="*/ 5276516 h 5510676"/>
              <a:gd name="connsiteX2111" fmla="*/ 3678439 w 9144000"/>
              <a:gd name="connsiteY2111" fmla="*/ 5279988 h 5510676"/>
              <a:gd name="connsiteX2112" fmla="*/ 3667841 w 9144000"/>
              <a:gd name="connsiteY2112" fmla="*/ 5286327 h 5510676"/>
              <a:gd name="connsiteX2113" fmla="*/ 3662973 w 9144000"/>
              <a:gd name="connsiteY2113" fmla="*/ 5290928 h 5510676"/>
              <a:gd name="connsiteX2114" fmla="*/ 3655504 w 9144000"/>
              <a:gd name="connsiteY2114" fmla="*/ 5286931 h 5510676"/>
              <a:gd name="connsiteX2115" fmla="*/ 3648036 w 9144000"/>
              <a:gd name="connsiteY2115" fmla="*/ 5282934 h 5510676"/>
              <a:gd name="connsiteX2116" fmla="*/ 3646302 w 9144000"/>
              <a:gd name="connsiteY2116" fmla="*/ 5277201 h 5510676"/>
              <a:gd name="connsiteX2117" fmla="*/ 3638833 w 9144000"/>
              <a:gd name="connsiteY2117" fmla="*/ 5273203 h 5510676"/>
              <a:gd name="connsiteX2118" fmla="*/ 3633099 w 9144000"/>
              <a:gd name="connsiteY2118" fmla="*/ 5274938 h 5510676"/>
              <a:gd name="connsiteX2119" fmla="*/ 3618162 w 9144000"/>
              <a:gd name="connsiteY2119" fmla="*/ 5266944 h 5510676"/>
              <a:gd name="connsiteX2120" fmla="*/ 3610694 w 9144000"/>
              <a:gd name="connsiteY2120" fmla="*/ 5262946 h 5510676"/>
              <a:gd name="connsiteX2121" fmla="*/ 3623896 w 9144000"/>
              <a:gd name="connsiteY2121" fmla="*/ 5265207 h 5510676"/>
              <a:gd name="connsiteX2122" fmla="*/ 3641095 w 9144000"/>
              <a:gd name="connsiteY2122" fmla="*/ 5260000 h 5510676"/>
              <a:gd name="connsiteX2123" fmla="*/ 3645092 w 9144000"/>
              <a:gd name="connsiteY2123" fmla="*/ 5252534 h 5510676"/>
              <a:gd name="connsiteX2124" fmla="*/ 365024 w 9144000"/>
              <a:gd name="connsiteY2124" fmla="*/ 5250409 h 5510676"/>
              <a:gd name="connsiteX2125" fmla="*/ 371929 w 9144000"/>
              <a:gd name="connsiteY2125" fmla="*/ 5257708 h 5510676"/>
              <a:gd name="connsiteX2126" fmla="*/ 385695 w 9144000"/>
              <a:gd name="connsiteY2126" fmla="*/ 5256670 h 5510676"/>
              <a:gd name="connsiteX2127" fmla="*/ 391428 w 9144000"/>
              <a:gd name="connsiteY2127" fmla="*/ 5254934 h 5510676"/>
              <a:gd name="connsiteX2128" fmla="*/ 378227 w 9144000"/>
              <a:gd name="connsiteY2128" fmla="*/ 5252672 h 5510676"/>
              <a:gd name="connsiteX2129" fmla="*/ 8489909 w 9144000"/>
              <a:gd name="connsiteY2129" fmla="*/ 5250168 h 5510676"/>
              <a:gd name="connsiteX2130" fmla="*/ 8512232 w 9144000"/>
              <a:gd name="connsiteY2130" fmla="*/ 5250168 h 5510676"/>
              <a:gd name="connsiteX2131" fmla="*/ 8527116 w 9144000"/>
              <a:gd name="connsiteY2131" fmla="*/ 5250168 h 5510676"/>
              <a:gd name="connsiteX2132" fmla="*/ 8504791 w 9144000"/>
              <a:gd name="connsiteY2132" fmla="*/ 5257610 h 5510676"/>
              <a:gd name="connsiteX2133" fmla="*/ 3384609 w 9144000"/>
              <a:gd name="connsiteY2133" fmla="*/ 5250029 h 5510676"/>
              <a:gd name="connsiteX2134" fmla="*/ 3383478 w 9144000"/>
              <a:gd name="connsiteY2134" fmla="*/ 5256628 h 5510676"/>
              <a:gd name="connsiteX2135" fmla="*/ 3380046 w 9144000"/>
              <a:gd name="connsiteY2135" fmla="*/ 5260798 h 5510676"/>
              <a:gd name="connsiteX2136" fmla="*/ 3377745 w 9144000"/>
              <a:gd name="connsiteY2136" fmla="*/ 5258366 h 5510676"/>
              <a:gd name="connsiteX2137" fmla="*/ 3378875 w 9144000"/>
              <a:gd name="connsiteY2137" fmla="*/ 5251765 h 5510676"/>
              <a:gd name="connsiteX2138" fmla="*/ 3384609 w 9144000"/>
              <a:gd name="connsiteY2138" fmla="*/ 5250029 h 5510676"/>
              <a:gd name="connsiteX2139" fmla="*/ 8122936 w 9144000"/>
              <a:gd name="connsiteY2139" fmla="*/ 5249423 h 5510676"/>
              <a:gd name="connsiteX2140" fmla="*/ 8124669 w 9144000"/>
              <a:gd name="connsiteY2140" fmla="*/ 5255156 h 5510676"/>
              <a:gd name="connsiteX2141" fmla="*/ 8117202 w 9144000"/>
              <a:gd name="connsiteY2141" fmla="*/ 5251157 h 5510676"/>
              <a:gd name="connsiteX2142" fmla="*/ 702379 w 9144000"/>
              <a:gd name="connsiteY2142" fmla="*/ 5248419 h 5510676"/>
              <a:gd name="connsiteX2143" fmla="*/ 696645 w 9144000"/>
              <a:gd name="connsiteY2143" fmla="*/ 5250154 h 5510676"/>
              <a:gd name="connsiteX2144" fmla="*/ 692007 w 9144000"/>
              <a:gd name="connsiteY2144" fmla="*/ 5249751 h 5510676"/>
              <a:gd name="connsiteX2145" fmla="*/ 692381 w 9144000"/>
              <a:gd name="connsiteY2145" fmla="*/ 5250993 h 5510676"/>
              <a:gd name="connsiteX2146" fmla="*/ 695250 w 9144000"/>
              <a:gd name="connsiteY2146" fmla="*/ 5250126 h 5510676"/>
              <a:gd name="connsiteX2147" fmla="*/ 703103 w 9144000"/>
              <a:gd name="connsiteY2147" fmla="*/ 5250812 h 5510676"/>
              <a:gd name="connsiteX2148" fmla="*/ 3308871 w 9144000"/>
              <a:gd name="connsiteY2148" fmla="*/ 5247923 h 5510676"/>
              <a:gd name="connsiteX2149" fmla="*/ 3316339 w 9144000"/>
              <a:gd name="connsiteY2149" fmla="*/ 5251921 h 5510676"/>
              <a:gd name="connsiteX2150" fmla="*/ 3309474 w 9144000"/>
              <a:gd name="connsiteY2150" fmla="*/ 5260257 h 5510676"/>
              <a:gd name="connsiteX2151" fmla="*/ 3296273 w 9144000"/>
              <a:gd name="connsiteY2151" fmla="*/ 5257995 h 5510676"/>
              <a:gd name="connsiteX2152" fmla="*/ 3302006 w 9144000"/>
              <a:gd name="connsiteY2152" fmla="*/ 5256259 h 5510676"/>
              <a:gd name="connsiteX2153" fmla="*/ 3307740 w 9144000"/>
              <a:gd name="connsiteY2153" fmla="*/ 5254524 h 5510676"/>
              <a:gd name="connsiteX2154" fmla="*/ 3308871 w 9144000"/>
              <a:gd name="connsiteY2154" fmla="*/ 5247923 h 5510676"/>
              <a:gd name="connsiteX2155" fmla="*/ 3393208 w 9144000"/>
              <a:gd name="connsiteY2155" fmla="*/ 5247426 h 5510676"/>
              <a:gd name="connsiteX2156" fmla="*/ 3399808 w 9144000"/>
              <a:gd name="connsiteY2156" fmla="*/ 5248556 h 5510676"/>
              <a:gd name="connsiteX2157" fmla="*/ 3394944 w 9144000"/>
              <a:gd name="connsiteY2157" fmla="*/ 5253158 h 5510676"/>
              <a:gd name="connsiteX2158" fmla="*/ 3393208 w 9144000"/>
              <a:gd name="connsiteY2158" fmla="*/ 5247426 h 5510676"/>
              <a:gd name="connsiteX2159" fmla="*/ 3129858 w 9144000"/>
              <a:gd name="connsiteY2159" fmla="*/ 5245789 h 5510676"/>
              <a:gd name="connsiteX2160" fmla="*/ 3124125 w 9144000"/>
              <a:gd name="connsiteY2160" fmla="*/ 5247524 h 5510676"/>
              <a:gd name="connsiteX2161" fmla="*/ 3137327 w 9144000"/>
              <a:gd name="connsiteY2161" fmla="*/ 5249787 h 5510676"/>
              <a:gd name="connsiteX2162" fmla="*/ 3430209 w 9144000"/>
              <a:gd name="connsiteY2162" fmla="*/ 5245612 h 5510676"/>
              <a:gd name="connsiteX2163" fmla="*/ 3436811 w 9144000"/>
              <a:gd name="connsiteY2163" fmla="*/ 5246742 h 5510676"/>
              <a:gd name="connsiteX2164" fmla="*/ 3431078 w 9144000"/>
              <a:gd name="connsiteY2164" fmla="*/ 5248477 h 5510676"/>
              <a:gd name="connsiteX2165" fmla="*/ 3425345 w 9144000"/>
              <a:gd name="connsiteY2165" fmla="*/ 5250213 h 5510676"/>
              <a:gd name="connsiteX2166" fmla="*/ 3430209 w 9144000"/>
              <a:gd name="connsiteY2166" fmla="*/ 5245612 h 5510676"/>
              <a:gd name="connsiteX2167" fmla="*/ 3442544 w 9144000"/>
              <a:gd name="connsiteY2167" fmla="*/ 5245006 h 5510676"/>
              <a:gd name="connsiteX2168" fmla="*/ 3450013 w 9144000"/>
              <a:gd name="connsiteY2168" fmla="*/ 5249005 h 5510676"/>
              <a:gd name="connsiteX2169" fmla="*/ 3450880 w 9144000"/>
              <a:gd name="connsiteY2169" fmla="*/ 5251872 h 5510676"/>
              <a:gd name="connsiteX2170" fmla="*/ 3457481 w 9144000"/>
              <a:gd name="connsiteY2170" fmla="*/ 5253002 h 5510676"/>
              <a:gd name="connsiteX2171" fmla="*/ 3464949 w 9144000"/>
              <a:gd name="connsiteY2171" fmla="*/ 5257001 h 5510676"/>
              <a:gd name="connsiteX2172" fmla="*/ 3502818 w 9144000"/>
              <a:gd name="connsiteY2172" fmla="*/ 5258052 h 5510676"/>
              <a:gd name="connsiteX2173" fmla="*/ 3510287 w 9144000"/>
              <a:gd name="connsiteY2173" fmla="*/ 5262049 h 5510676"/>
              <a:gd name="connsiteX2174" fmla="*/ 3521754 w 9144000"/>
              <a:gd name="connsiteY2174" fmla="*/ 5258579 h 5510676"/>
              <a:gd name="connsiteX2175" fmla="*/ 3552154 w 9144000"/>
              <a:gd name="connsiteY2175" fmla="*/ 5255634 h 5510676"/>
              <a:gd name="connsiteX2176" fmla="*/ 3582555 w 9144000"/>
              <a:gd name="connsiteY2176" fmla="*/ 5252689 h 5510676"/>
              <a:gd name="connsiteX2177" fmla="*/ 3595757 w 9144000"/>
              <a:gd name="connsiteY2177" fmla="*/ 5254951 h 5510676"/>
              <a:gd name="connsiteX2178" fmla="*/ 3601490 w 9144000"/>
              <a:gd name="connsiteY2178" fmla="*/ 5253216 h 5510676"/>
              <a:gd name="connsiteX2179" fmla="*/ 3614691 w 9144000"/>
              <a:gd name="connsiteY2179" fmla="*/ 5255477 h 5510676"/>
              <a:gd name="connsiteX2180" fmla="*/ 3622160 w 9144000"/>
              <a:gd name="connsiteY2180" fmla="*/ 5259474 h 5510676"/>
              <a:gd name="connsiteX2181" fmla="*/ 3616427 w 9144000"/>
              <a:gd name="connsiteY2181" fmla="*/ 5261210 h 5510676"/>
              <a:gd name="connsiteX2182" fmla="*/ 3610694 w 9144000"/>
              <a:gd name="connsiteY2182" fmla="*/ 5262946 h 5510676"/>
              <a:gd name="connsiteX2183" fmla="*/ 3604960 w 9144000"/>
              <a:gd name="connsiteY2183" fmla="*/ 5264682 h 5510676"/>
              <a:gd name="connsiteX2184" fmla="*/ 3610431 w 9144000"/>
              <a:gd name="connsiteY2184" fmla="*/ 5272413 h 5510676"/>
              <a:gd name="connsiteX2185" fmla="*/ 3605565 w 9144000"/>
              <a:gd name="connsiteY2185" fmla="*/ 5277016 h 5510676"/>
              <a:gd name="connsiteX2186" fmla="*/ 3600962 w 9144000"/>
              <a:gd name="connsiteY2186" fmla="*/ 5272150 h 5510676"/>
              <a:gd name="connsiteX2187" fmla="*/ 3582029 w 9144000"/>
              <a:gd name="connsiteY2187" fmla="*/ 5271624 h 5510676"/>
              <a:gd name="connsiteX2188" fmla="*/ 3544159 w 9144000"/>
              <a:gd name="connsiteY2188" fmla="*/ 5270571 h 5510676"/>
              <a:gd name="connsiteX2189" fmla="*/ 3513759 w 9144000"/>
              <a:gd name="connsiteY2189" fmla="*/ 5273516 h 5510676"/>
              <a:gd name="connsiteX2190" fmla="*/ 3509157 w 9144000"/>
              <a:gd name="connsiteY2190" fmla="*/ 5268651 h 5510676"/>
              <a:gd name="connsiteX2191" fmla="*/ 3503688 w 9144000"/>
              <a:gd name="connsiteY2191" fmla="*/ 5260919 h 5510676"/>
              <a:gd name="connsiteX2192" fmla="*/ 3497085 w 9144000"/>
              <a:gd name="connsiteY2192" fmla="*/ 5259788 h 5510676"/>
              <a:gd name="connsiteX2193" fmla="*/ 3495955 w 9144000"/>
              <a:gd name="connsiteY2193" fmla="*/ 5266389 h 5510676"/>
              <a:gd name="connsiteX2194" fmla="*/ 3492826 w 9144000"/>
              <a:gd name="connsiteY2194" fmla="*/ 5276724 h 5510676"/>
              <a:gd name="connsiteX2195" fmla="*/ 3485093 w 9144000"/>
              <a:gd name="connsiteY2195" fmla="*/ 5282194 h 5510676"/>
              <a:gd name="connsiteX2196" fmla="*/ 3481096 w 9144000"/>
              <a:gd name="connsiteY2196" fmla="*/ 5289662 h 5510676"/>
              <a:gd name="connsiteX2197" fmla="*/ 3469629 w 9144000"/>
              <a:gd name="connsiteY2197" fmla="*/ 5293133 h 5510676"/>
              <a:gd name="connsiteX2198" fmla="*/ 3463897 w 9144000"/>
              <a:gd name="connsiteY2198" fmla="*/ 5294869 h 5510676"/>
              <a:gd name="connsiteX2199" fmla="*/ 3460163 w 9144000"/>
              <a:gd name="connsiteY2199" fmla="*/ 5292870 h 5510676"/>
              <a:gd name="connsiteX2200" fmla="*/ 3456428 w 9144000"/>
              <a:gd name="connsiteY2200" fmla="*/ 5290872 h 5510676"/>
              <a:gd name="connsiteX2201" fmla="*/ 3451827 w 9144000"/>
              <a:gd name="connsiteY2201" fmla="*/ 5286007 h 5510676"/>
              <a:gd name="connsiteX2202" fmla="*/ 3448960 w 9144000"/>
              <a:gd name="connsiteY2202" fmla="*/ 5286873 h 5510676"/>
              <a:gd name="connsiteX2203" fmla="*/ 3441490 w 9144000"/>
              <a:gd name="connsiteY2203" fmla="*/ 5282877 h 5510676"/>
              <a:gd name="connsiteX2204" fmla="*/ 3438020 w 9144000"/>
              <a:gd name="connsiteY2204" fmla="*/ 5271411 h 5510676"/>
              <a:gd name="connsiteX2205" fmla="*/ 3417349 w 9144000"/>
              <a:gd name="connsiteY2205" fmla="*/ 5265151 h 5510676"/>
              <a:gd name="connsiteX2206" fmla="*/ 3404148 w 9144000"/>
              <a:gd name="connsiteY2206" fmla="*/ 5262889 h 5510676"/>
              <a:gd name="connsiteX2207" fmla="*/ 3407015 w 9144000"/>
              <a:gd name="connsiteY2207" fmla="*/ 5262020 h 5510676"/>
              <a:gd name="connsiteX2208" fmla="*/ 3409882 w 9144000"/>
              <a:gd name="connsiteY2208" fmla="*/ 5261154 h 5510676"/>
              <a:gd name="connsiteX2209" fmla="*/ 3432812 w 9144000"/>
              <a:gd name="connsiteY2209" fmla="*/ 5254211 h 5510676"/>
              <a:gd name="connsiteX2210" fmla="*/ 3235998 w 9144000"/>
              <a:gd name="connsiteY2210" fmla="*/ 5244949 h 5510676"/>
              <a:gd name="connsiteX2211" fmla="*/ 3237733 w 9144000"/>
              <a:gd name="connsiteY2211" fmla="*/ 5250683 h 5510676"/>
              <a:gd name="connsiteX2212" fmla="*/ 3242598 w 9144000"/>
              <a:gd name="connsiteY2212" fmla="*/ 5246080 h 5510676"/>
              <a:gd name="connsiteX2213" fmla="*/ 3235998 w 9144000"/>
              <a:gd name="connsiteY2213" fmla="*/ 5244949 h 5510676"/>
              <a:gd name="connsiteX2214" fmla="*/ 622905 w 9144000"/>
              <a:gd name="connsiteY2214" fmla="*/ 5244314 h 5510676"/>
              <a:gd name="connsiteX2215" fmla="*/ 596239 w 9144000"/>
              <a:gd name="connsiteY2215" fmla="*/ 5249258 h 5510676"/>
              <a:gd name="connsiteX2216" fmla="*/ 573307 w 9144000"/>
              <a:gd name="connsiteY2216" fmla="*/ 5256200 h 5510676"/>
              <a:gd name="connsiteX2217" fmla="*/ 571571 w 9144000"/>
              <a:gd name="connsiteY2217" fmla="*/ 5250467 h 5510676"/>
              <a:gd name="connsiteX2218" fmla="*/ 560104 w 9144000"/>
              <a:gd name="connsiteY2218" fmla="*/ 5253938 h 5510676"/>
              <a:gd name="connsiteX2219" fmla="*/ 561839 w 9144000"/>
              <a:gd name="connsiteY2219" fmla="*/ 5259672 h 5510676"/>
              <a:gd name="connsiteX2220" fmla="*/ 567573 w 9144000"/>
              <a:gd name="connsiteY2220" fmla="*/ 5257935 h 5510676"/>
              <a:gd name="connsiteX2221" fmla="*/ 599710 w 9144000"/>
              <a:gd name="connsiteY2221" fmla="*/ 5260724 h 5510676"/>
              <a:gd name="connsiteX2222" fmla="*/ 607178 w 9144000"/>
              <a:gd name="connsiteY2222" fmla="*/ 5264722 h 5510676"/>
              <a:gd name="connsiteX2223" fmla="*/ 610045 w 9144000"/>
              <a:gd name="connsiteY2223" fmla="*/ 5263854 h 5510676"/>
              <a:gd name="connsiteX2224" fmla="*/ 618645 w 9144000"/>
              <a:gd name="connsiteY2224" fmla="*/ 5261251 h 5510676"/>
              <a:gd name="connsiteX2225" fmla="*/ 624377 w 9144000"/>
              <a:gd name="connsiteY2225" fmla="*/ 5259515 h 5510676"/>
              <a:gd name="connsiteX2226" fmla="*/ 626112 w 9144000"/>
              <a:gd name="connsiteY2226" fmla="*/ 5265248 h 5510676"/>
              <a:gd name="connsiteX2227" fmla="*/ 643313 w 9144000"/>
              <a:gd name="connsiteY2227" fmla="*/ 5260041 h 5510676"/>
              <a:gd name="connsiteX2228" fmla="*/ 654778 w 9144000"/>
              <a:gd name="connsiteY2228" fmla="*/ 5256570 h 5510676"/>
              <a:gd name="connsiteX2229" fmla="*/ 656514 w 9144000"/>
              <a:gd name="connsiteY2229" fmla="*/ 5262303 h 5510676"/>
              <a:gd name="connsiteX2230" fmla="*/ 667980 w 9144000"/>
              <a:gd name="connsiteY2230" fmla="*/ 5258832 h 5510676"/>
              <a:gd name="connsiteX2231" fmla="*/ 673714 w 9144000"/>
              <a:gd name="connsiteY2231" fmla="*/ 5257097 h 5510676"/>
              <a:gd name="connsiteX2232" fmla="*/ 675449 w 9144000"/>
              <a:gd name="connsiteY2232" fmla="*/ 5262830 h 5510676"/>
              <a:gd name="connsiteX2233" fmla="*/ 690386 w 9144000"/>
              <a:gd name="connsiteY2233" fmla="*/ 5270824 h 5510676"/>
              <a:gd name="connsiteX2234" fmla="*/ 709320 w 9144000"/>
              <a:gd name="connsiteY2234" fmla="*/ 5271351 h 5510676"/>
              <a:gd name="connsiteX2235" fmla="*/ 686389 w 9144000"/>
              <a:gd name="connsiteY2235" fmla="*/ 5278293 h 5510676"/>
              <a:gd name="connsiteX2236" fmla="*/ 655988 w 9144000"/>
              <a:gd name="connsiteY2236" fmla="*/ 5281238 h 5510676"/>
              <a:gd name="connsiteX2237" fmla="*/ 654252 w 9144000"/>
              <a:gd name="connsiteY2237" fmla="*/ 5275505 h 5510676"/>
              <a:gd name="connsiteX2238" fmla="*/ 648519 w 9144000"/>
              <a:gd name="connsiteY2238" fmla="*/ 5277241 h 5510676"/>
              <a:gd name="connsiteX2239" fmla="*/ 646521 w 9144000"/>
              <a:gd name="connsiteY2239" fmla="*/ 5280975 h 5510676"/>
              <a:gd name="connsiteX2240" fmla="*/ 637053 w 9144000"/>
              <a:gd name="connsiteY2240" fmla="*/ 5280712 h 5510676"/>
              <a:gd name="connsiteX2241" fmla="*/ 628453 w 9144000"/>
              <a:gd name="connsiteY2241" fmla="*/ 5283316 h 5510676"/>
              <a:gd name="connsiteX2242" fmla="*/ 614121 w 9144000"/>
              <a:gd name="connsiteY2242" fmla="*/ 5287654 h 5510676"/>
              <a:gd name="connsiteX2243" fmla="*/ 587455 w 9144000"/>
              <a:gd name="connsiteY2243" fmla="*/ 5292597 h 5510676"/>
              <a:gd name="connsiteX2244" fmla="*/ 583721 w 9144000"/>
              <a:gd name="connsiteY2244" fmla="*/ 5290598 h 5510676"/>
              <a:gd name="connsiteX2245" fmla="*/ 583851 w 9144000"/>
              <a:gd name="connsiteY2245" fmla="*/ 5285864 h 5510676"/>
              <a:gd name="connsiteX2246" fmla="*/ 587718 w 9144000"/>
              <a:gd name="connsiteY2246" fmla="*/ 5283130 h 5510676"/>
              <a:gd name="connsiteX2247" fmla="*/ 594752 w 9144000"/>
              <a:gd name="connsiteY2247" fmla="*/ 5285694 h 5510676"/>
              <a:gd name="connsiteX2248" fmla="*/ 600918 w 9144000"/>
              <a:gd name="connsiteY2248" fmla="*/ 5285391 h 5510676"/>
              <a:gd name="connsiteX2249" fmla="*/ 587718 w 9144000"/>
              <a:gd name="connsiteY2249" fmla="*/ 5283130 h 5510676"/>
              <a:gd name="connsiteX2250" fmla="*/ 574516 w 9144000"/>
              <a:gd name="connsiteY2250" fmla="*/ 5280868 h 5510676"/>
              <a:gd name="connsiteX2251" fmla="*/ 570519 w 9144000"/>
              <a:gd name="connsiteY2251" fmla="*/ 5288336 h 5510676"/>
              <a:gd name="connsiteX2252" fmla="*/ 569774 w 9144000"/>
              <a:gd name="connsiteY2252" fmla="*/ 5289727 h 5510676"/>
              <a:gd name="connsiteX2253" fmla="*/ 572838 w 9144000"/>
              <a:gd name="connsiteY2253" fmla="*/ 5290254 h 5510676"/>
              <a:gd name="connsiteX2254" fmla="*/ 567972 w 9144000"/>
              <a:gd name="connsiteY2254" fmla="*/ 5294854 h 5510676"/>
              <a:gd name="connsiteX2255" fmla="*/ 566849 w 9144000"/>
              <a:gd name="connsiteY2255" fmla="*/ 5295194 h 5510676"/>
              <a:gd name="connsiteX2256" fmla="*/ 566520 w 9144000"/>
              <a:gd name="connsiteY2256" fmla="*/ 5295805 h 5510676"/>
              <a:gd name="connsiteX2257" fmla="*/ 565909 w 9144000"/>
              <a:gd name="connsiteY2257" fmla="*/ 5295478 h 5510676"/>
              <a:gd name="connsiteX2258" fmla="*/ 562238 w 9144000"/>
              <a:gd name="connsiteY2258" fmla="*/ 5296587 h 5510676"/>
              <a:gd name="connsiteX2259" fmla="*/ 563519 w 9144000"/>
              <a:gd name="connsiteY2259" fmla="*/ 5294198 h 5510676"/>
              <a:gd name="connsiteX2260" fmla="*/ 559052 w 9144000"/>
              <a:gd name="connsiteY2260" fmla="*/ 5291808 h 5510676"/>
              <a:gd name="connsiteX2261" fmla="*/ 537855 w 9144000"/>
              <a:gd name="connsiteY2261" fmla="*/ 5304482 h 5510676"/>
              <a:gd name="connsiteX2262" fmla="*/ 532122 w 9144000"/>
              <a:gd name="connsiteY2262" fmla="*/ 5306217 h 5510676"/>
              <a:gd name="connsiteX2263" fmla="*/ 526390 w 9144000"/>
              <a:gd name="connsiteY2263" fmla="*/ 5307954 h 5510676"/>
              <a:gd name="connsiteX2264" fmla="*/ 541327 w 9144000"/>
              <a:gd name="connsiteY2264" fmla="*/ 5315949 h 5510676"/>
              <a:gd name="connsiteX2265" fmla="*/ 548795 w 9144000"/>
              <a:gd name="connsiteY2265" fmla="*/ 5319947 h 5510676"/>
              <a:gd name="connsiteX2266" fmla="*/ 573462 w 9144000"/>
              <a:gd name="connsiteY2266" fmla="*/ 5318737 h 5510676"/>
              <a:gd name="connsiteX2267" fmla="*/ 598129 w 9144000"/>
              <a:gd name="connsiteY2267" fmla="*/ 5317528 h 5510676"/>
              <a:gd name="connsiteX2268" fmla="*/ 610464 w 9144000"/>
              <a:gd name="connsiteY2268" fmla="*/ 5316924 h 5510676"/>
              <a:gd name="connsiteX2269" fmla="*/ 610728 w 9144000"/>
              <a:gd name="connsiteY2269" fmla="*/ 5307456 h 5510676"/>
              <a:gd name="connsiteX2270" fmla="*/ 602128 w 9144000"/>
              <a:gd name="connsiteY2270" fmla="*/ 5310060 h 5510676"/>
              <a:gd name="connsiteX2271" fmla="*/ 600394 w 9144000"/>
              <a:gd name="connsiteY2271" fmla="*/ 5304327 h 5510676"/>
              <a:gd name="connsiteX2272" fmla="*/ 607257 w 9144000"/>
              <a:gd name="connsiteY2272" fmla="*/ 5295990 h 5510676"/>
              <a:gd name="connsiteX2273" fmla="*/ 611859 w 9144000"/>
              <a:gd name="connsiteY2273" fmla="*/ 5300855 h 5510676"/>
              <a:gd name="connsiteX2274" fmla="*/ 618459 w 9144000"/>
              <a:gd name="connsiteY2274" fmla="*/ 5301986 h 5510676"/>
              <a:gd name="connsiteX2275" fmla="*/ 625060 w 9144000"/>
              <a:gd name="connsiteY2275" fmla="*/ 5303118 h 5510676"/>
              <a:gd name="connsiteX2276" fmla="*/ 634529 w 9144000"/>
              <a:gd name="connsiteY2276" fmla="*/ 5303380 h 5510676"/>
              <a:gd name="connsiteX2277" fmla="*/ 646861 w 9144000"/>
              <a:gd name="connsiteY2277" fmla="*/ 5302776 h 5510676"/>
              <a:gd name="connsiteX2278" fmla="*/ 655460 w 9144000"/>
              <a:gd name="connsiteY2278" fmla="*/ 5300173 h 5510676"/>
              <a:gd name="connsiteX2279" fmla="*/ 651463 w 9144000"/>
              <a:gd name="connsiteY2279" fmla="*/ 5307641 h 5510676"/>
              <a:gd name="connsiteX2280" fmla="*/ 626796 w 9144000"/>
              <a:gd name="connsiteY2280" fmla="*/ 5308850 h 5510676"/>
              <a:gd name="connsiteX2281" fmla="*/ 653199 w 9144000"/>
              <a:gd name="connsiteY2281" fmla="*/ 5313374 h 5510676"/>
              <a:gd name="connsiteX2282" fmla="*/ 689333 w 9144000"/>
              <a:gd name="connsiteY2282" fmla="*/ 5308694 h 5510676"/>
              <a:gd name="connsiteX2283" fmla="*/ 693331 w 9144000"/>
              <a:gd name="connsiteY2283" fmla="*/ 5301226 h 5510676"/>
              <a:gd name="connsiteX2284" fmla="*/ 696460 w 9144000"/>
              <a:gd name="connsiteY2284" fmla="*/ 5290890 h 5510676"/>
              <a:gd name="connsiteX2285" fmla="*/ 701327 w 9144000"/>
              <a:gd name="connsiteY2285" fmla="*/ 5286288 h 5510676"/>
              <a:gd name="connsiteX2286" fmla="*/ 705324 w 9144000"/>
              <a:gd name="connsiteY2286" fmla="*/ 5278819 h 5510676"/>
              <a:gd name="connsiteX2287" fmla="*/ 713317 w 9144000"/>
              <a:gd name="connsiteY2287" fmla="*/ 5263882 h 5510676"/>
              <a:gd name="connsiteX2288" fmla="*/ 700117 w 9144000"/>
              <a:gd name="connsiteY2288" fmla="*/ 5261621 h 5510676"/>
              <a:gd name="connsiteX2289" fmla="*/ 699253 w 9144000"/>
              <a:gd name="connsiteY2289" fmla="*/ 5258767 h 5510676"/>
              <a:gd name="connsiteX2290" fmla="*/ 688382 w 9144000"/>
              <a:gd name="connsiteY2290" fmla="*/ 5258459 h 5510676"/>
              <a:gd name="connsiteX2291" fmla="*/ 671002 w 9144000"/>
              <a:gd name="connsiteY2291" fmla="*/ 5253188 h 5510676"/>
              <a:gd name="connsiteX2292" fmla="*/ 667980 w 9144000"/>
              <a:gd name="connsiteY2292" fmla="*/ 5258832 h 5510676"/>
              <a:gd name="connsiteX2293" fmla="*/ 666244 w 9144000"/>
              <a:gd name="connsiteY2293" fmla="*/ 5253099 h 5510676"/>
              <a:gd name="connsiteX2294" fmla="*/ 658777 w 9144000"/>
              <a:gd name="connsiteY2294" fmla="*/ 5249102 h 5510676"/>
              <a:gd name="connsiteX2295" fmla="*/ 655041 w 9144000"/>
              <a:gd name="connsiteY2295" fmla="*/ 5247103 h 5510676"/>
              <a:gd name="connsiteX2296" fmla="*/ 645575 w 9144000"/>
              <a:gd name="connsiteY2296" fmla="*/ 5246840 h 5510676"/>
              <a:gd name="connsiteX2297" fmla="*/ 622905 w 9144000"/>
              <a:gd name="connsiteY2297" fmla="*/ 5244314 h 5510676"/>
              <a:gd name="connsiteX2298" fmla="*/ 406892 w 9144000"/>
              <a:gd name="connsiteY2298" fmla="*/ 5243995 h 5510676"/>
              <a:gd name="connsiteX2299" fmla="*/ 401159 w 9144000"/>
              <a:gd name="connsiteY2299" fmla="*/ 5245730 h 5510676"/>
              <a:gd name="connsiteX2300" fmla="*/ 402894 w 9144000"/>
              <a:gd name="connsiteY2300" fmla="*/ 5251463 h 5510676"/>
              <a:gd name="connsiteX2301" fmla="*/ 7894866 w 9144000"/>
              <a:gd name="connsiteY2301" fmla="*/ 5243666 h 5510676"/>
              <a:gd name="connsiteX2302" fmla="*/ 7945937 w 9144000"/>
              <a:gd name="connsiteY2302" fmla="*/ 5246980 h 5510676"/>
              <a:gd name="connsiteX2303" fmla="*/ 7909804 w 9144000"/>
              <a:gd name="connsiteY2303" fmla="*/ 5251661 h 5510676"/>
              <a:gd name="connsiteX2304" fmla="*/ 7894866 w 9144000"/>
              <a:gd name="connsiteY2304" fmla="*/ 5243666 h 5510676"/>
              <a:gd name="connsiteX2305" fmla="*/ 4231949 w 9144000"/>
              <a:gd name="connsiteY2305" fmla="*/ 5243322 h 5510676"/>
              <a:gd name="connsiteX2306" fmla="*/ 4239414 w 9144000"/>
              <a:gd name="connsiteY2306" fmla="*/ 5247323 h 5510676"/>
              <a:gd name="connsiteX2307" fmla="*/ 4233681 w 9144000"/>
              <a:gd name="connsiteY2307" fmla="*/ 5249056 h 5510676"/>
              <a:gd name="connsiteX2308" fmla="*/ 456228 w 9144000"/>
              <a:gd name="connsiteY2308" fmla="*/ 5241577 h 5510676"/>
              <a:gd name="connsiteX2309" fmla="*/ 450494 w 9144000"/>
              <a:gd name="connsiteY2309" fmla="*/ 5243312 h 5510676"/>
              <a:gd name="connsiteX2310" fmla="*/ 444761 w 9144000"/>
              <a:gd name="connsiteY2310" fmla="*/ 5245048 h 5510676"/>
              <a:gd name="connsiteX2311" fmla="*/ 452230 w 9144000"/>
              <a:gd name="connsiteY2311" fmla="*/ 5249044 h 5510676"/>
              <a:gd name="connsiteX2312" fmla="*/ 8026531 w 9144000"/>
              <a:gd name="connsiteY2312" fmla="*/ 5241017 h 5510676"/>
              <a:gd name="connsiteX2313" fmla="*/ 8033997 w 9144000"/>
              <a:gd name="connsiteY2313" fmla="*/ 5245017 h 5510676"/>
              <a:gd name="connsiteX2314" fmla="*/ 8035731 w 9144000"/>
              <a:gd name="connsiteY2314" fmla="*/ 5250750 h 5510676"/>
              <a:gd name="connsiteX2315" fmla="*/ 8028264 w 9144000"/>
              <a:gd name="connsiteY2315" fmla="*/ 5246750 h 5510676"/>
              <a:gd name="connsiteX2316" fmla="*/ 3259797 w 9144000"/>
              <a:gd name="connsiteY2316" fmla="*/ 5240874 h 5510676"/>
              <a:gd name="connsiteX2317" fmla="*/ 3266399 w 9144000"/>
              <a:gd name="connsiteY2317" fmla="*/ 5242006 h 5510676"/>
              <a:gd name="connsiteX2318" fmla="*/ 3261882 w 9144000"/>
              <a:gd name="connsiteY2318" fmla="*/ 5242591 h 5510676"/>
              <a:gd name="connsiteX2319" fmla="*/ 218912 w 9144000"/>
              <a:gd name="connsiteY2319" fmla="*/ 5240663 h 5510676"/>
              <a:gd name="connsiteX2320" fmla="*/ 219280 w 9144000"/>
              <a:gd name="connsiteY2320" fmla="*/ 5244464 h 5510676"/>
              <a:gd name="connsiteX2321" fmla="*/ 222147 w 9144000"/>
              <a:gd name="connsiteY2321" fmla="*/ 5243596 h 5510676"/>
              <a:gd name="connsiteX2322" fmla="*/ 225013 w 9144000"/>
              <a:gd name="connsiteY2322" fmla="*/ 5242729 h 5510676"/>
              <a:gd name="connsiteX2323" fmla="*/ 221279 w 9144000"/>
              <a:gd name="connsiteY2323" fmla="*/ 5240729 h 5510676"/>
              <a:gd name="connsiteX2324" fmla="*/ 218912 w 9144000"/>
              <a:gd name="connsiteY2324" fmla="*/ 5240663 h 5510676"/>
              <a:gd name="connsiteX2325" fmla="*/ 418359 w 9144000"/>
              <a:gd name="connsiteY2325" fmla="*/ 5240524 h 5510676"/>
              <a:gd name="connsiteX2326" fmla="*/ 412625 w 9144000"/>
              <a:gd name="connsiteY2326" fmla="*/ 5242259 h 5510676"/>
              <a:gd name="connsiteX2327" fmla="*/ 425826 w 9144000"/>
              <a:gd name="connsiteY2327" fmla="*/ 5244521 h 5510676"/>
              <a:gd name="connsiteX2328" fmla="*/ 3872835 w 9144000"/>
              <a:gd name="connsiteY2328" fmla="*/ 5239915 h 5510676"/>
              <a:gd name="connsiteX2329" fmla="*/ 3880303 w 9144000"/>
              <a:gd name="connsiteY2329" fmla="*/ 5243913 h 5510676"/>
              <a:gd name="connsiteX2330" fmla="*/ 3891767 w 9144000"/>
              <a:gd name="connsiteY2330" fmla="*/ 5240441 h 5510676"/>
              <a:gd name="connsiteX2331" fmla="*/ 3899237 w 9144000"/>
              <a:gd name="connsiteY2331" fmla="*/ 5244439 h 5510676"/>
              <a:gd name="connsiteX2332" fmla="*/ 3893504 w 9144000"/>
              <a:gd name="connsiteY2332" fmla="*/ 5246174 h 5510676"/>
              <a:gd name="connsiteX2333" fmla="*/ 3857371 w 9144000"/>
              <a:gd name="connsiteY2333" fmla="*/ 5250855 h 5510676"/>
              <a:gd name="connsiteX2334" fmla="*/ 3864839 w 9144000"/>
              <a:gd name="connsiteY2334" fmla="*/ 5254851 h 5510676"/>
              <a:gd name="connsiteX2335" fmla="*/ 3859105 w 9144000"/>
              <a:gd name="connsiteY2335" fmla="*/ 5256588 h 5510676"/>
              <a:gd name="connsiteX2336" fmla="*/ 3866575 w 9144000"/>
              <a:gd name="connsiteY2336" fmla="*/ 5260585 h 5510676"/>
              <a:gd name="connsiteX2337" fmla="*/ 3882905 w 9144000"/>
              <a:gd name="connsiteY2337" fmla="*/ 5252512 h 5510676"/>
              <a:gd name="connsiteX2338" fmla="*/ 3884905 w 9144000"/>
              <a:gd name="connsiteY2338" fmla="*/ 5248777 h 5510676"/>
              <a:gd name="connsiteX2339" fmla="*/ 3883774 w 9144000"/>
              <a:gd name="connsiteY2339" fmla="*/ 5255378 h 5510676"/>
              <a:gd name="connsiteX2340" fmla="*/ 3891243 w 9144000"/>
              <a:gd name="connsiteY2340" fmla="*/ 5259375 h 5510676"/>
              <a:gd name="connsiteX2341" fmla="*/ 3868311 w 9144000"/>
              <a:gd name="connsiteY2341" fmla="*/ 5266318 h 5510676"/>
              <a:gd name="connsiteX2342" fmla="*/ 3837909 w 9144000"/>
              <a:gd name="connsiteY2342" fmla="*/ 5269263 h 5510676"/>
              <a:gd name="connsiteX2343" fmla="*/ 3836174 w 9144000"/>
              <a:gd name="connsiteY2343" fmla="*/ 5263530 h 5510676"/>
              <a:gd name="connsiteX2344" fmla="*/ 3840173 w 9144000"/>
              <a:gd name="connsiteY2344" fmla="*/ 5256060 h 5510676"/>
              <a:gd name="connsiteX2345" fmla="*/ 3837306 w 9144000"/>
              <a:gd name="connsiteY2345" fmla="*/ 5256928 h 5510676"/>
              <a:gd name="connsiteX2346" fmla="*/ 3828707 w 9144000"/>
              <a:gd name="connsiteY2346" fmla="*/ 5259532 h 5510676"/>
              <a:gd name="connsiteX2347" fmla="*/ 3822972 w 9144000"/>
              <a:gd name="connsiteY2347" fmla="*/ 5261268 h 5510676"/>
              <a:gd name="connsiteX2348" fmla="*/ 3824707 w 9144000"/>
              <a:gd name="connsiteY2348" fmla="*/ 5267001 h 5510676"/>
              <a:gd name="connsiteX2349" fmla="*/ 3817239 w 9144000"/>
              <a:gd name="connsiteY2349" fmla="*/ 5263003 h 5510676"/>
              <a:gd name="connsiteX2350" fmla="*/ 3809772 w 9144000"/>
              <a:gd name="connsiteY2350" fmla="*/ 5259006 h 5510676"/>
              <a:gd name="connsiteX2351" fmla="*/ 3800041 w 9144000"/>
              <a:gd name="connsiteY2351" fmla="*/ 5268210 h 5510676"/>
              <a:gd name="connsiteX2352" fmla="*/ 3792572 w 9144000"/>
              <a:gd name="connsiteY2352" fmla="*/ 5264212 h 5510676"/>
              <a:gd name="connsiteX2353" fmla="*/ 3775373 w 9144000"/>
              <a:gd name="connsiteY2353" fmla="*/ 5269419 h 5510676"/>
              <a:gd name="connsiteX2354" fmla="*/ 3772506 w 9144000"/>
              <a:gd name="connsiteY2354" fmla="*/ 5270288 h 5510676"/>
              <a:gd name="connsiteX2355" fmla="*/ 3763906 w 9144000"/>
              <a:gd name="connsiteY2355" fmla="*/ 5272891 h 5510676"/>
              <a:gd name="connsiteX2356" fmla="*/ 3754176 w 9144000"/>
              <a:gd name="connsiteY2356" fmla="*/ 5282094 h 5510676"/>
              <a:gd name="connsiteX2357" fmla="*/ 3759909 w 9144000"/>
              <a:gd name="connsiteY2357" fmla="*/ 5280359 h 5510676"/>
              <a:gd name="connsiteX2358" fmla="*/ 3760777 w 9144000"/>
              <a:gd name="connsiteY2358" fmla="*/ 5283225 h 5510676"/>
              <a:gd name="connsiteX2359" fmla="*/ 3746444 w 9144000"/>
              <a:gd name="connsiteY2359" fmla="*/ 5287565 h 5510676"/>
              <a:gd name="connsiteX2360" fmla="*/ 3718042 w 9144000"/>
              <a:gd name="connsiteY2360" fmla="*/ 5286775 h 5510676"/>
              <a:gd name="connsiteX2361" fmla="*/ 3697372 w 9144000"/>
              <a:gd name="connsiteY2361" fmla="*/ 5280515 h 5510676"/>
              <a:gd name="connsiteX2362" fmla="*/ 3716306 w 9144000"/>
              <a:gd name="connsiteY2362" fmla="*/ 5281041 h 5510676"/>
              <a:gd name="connsiteX2363" fmla="*/ 3725773 w 9144000"/>
              <a:gd name="connsiteY2363" fmla="*/ 5281305 h 5510676"/>
              <a:gd name="connsiteX2364" fmla="*/ 3735241 w 9144000"/>
              <a:gd name="connsiteY2364" fmla="*/ 5281568 h 5510676"/>
              <a:gd name="connsiteX2365" fmla="*/ 3739239 w 9144000"/>
              <a:gd name="connsiteY2365" fmla="*/ 5274099 h 5510676"/>
              <a:gd name="connsiteX2366" fmla="*/ 3744973 w 9144000"/>
              <a:gd name="connsiteY2366" fmla="*/ 5272363 h 5510676"/>
              <a:gd name="connsiteX2367" fmla="*/ 3750705 w 9144000"/>
              <a:gd name="connsiteY2367" fmla="*/ 5270628 h 5510676"/>
              <a:gd name="connsiteX2368" fmla="*/ 3761303 w 9144000"/>
              <a:gd name="connsiteY2368" fmla="*/ 5264290 h 5510676"/>
              <a:gd name="connsiteX2369" fmla="*/ 3761566 w 9144000"/>
              <a:gd name="connsiteY2369" fmla="*/ 5254822 h 5510676"/>
              <a:gd name="connsiteX2370" fmla="*/ 3768431 w 9144000"/>
              <a:gd name="connsiteY2370" fmla="*/ 5246487 h 5510676"/>
              <a:gd name="connsiteX2371" fmla="*/ 3787365 w 9144000"/>
              <a:gd name="connsiteY2371" fmla="*/ 5247012 h 5510676"/>
              <a:gd name="connsiteX2372" fmla="*/ 3795965 w 9144000"/>
              <a:gd name="connsiteY2372" fmla="*/ 5244410 h 5510676"/>
              <a:gd name="connsiteX2373" fmla="*/ 3798831 w 9144000"/>
              <a:gd name="connsiteY2373" fmla="*/ 5243542 h 5510676"/>
              <a:gd name="connsiteX2374" fmla="*/ 3800567 w 9144000"/>
              <a:gd name="connsiteY2374" fmla="*/ 5249276 h 5510676"/>
              <a:gd name="connsiteX2375" fmla="*/ 3806300 w 9144000"/>
              <a:gd name="connsiteY2375" fmla="*/ 5247539 h 5510676"/>
              <a:gd name="connsiteX2376" fmla="*/ 3814900 w 9144000"/>
              <a:gd name="connsiteY2376" fmla="*/ 5244937 h 5510676"/>
              <a:gd name="connsiteX2377" fmla="*/ 3829233 w 9144000"/>
              <a:gd name="connsiteY2377" fmla="*/ 5240597 h 5510676"/>
              <a:gd name="connsiteX2378" fmla="*/ 3855635 w 9144000"/>
              <a:gd name="connsiteY2378" fmla="*/ 5245122 h 5510676"/>
              <a:gd name="connsiteX2379" fmla="*/ 236480 w 9144000"/>
              <a:gd name="connsiteY2379" fmla="*/ 5239257 h 5510676"/>
              <a:gd name="connsiteX2380" fmla="*/ 238215 w 9144000"/>
              <a:gd name="connsiteY2380" fmla="*/ 5244988 h 5510676"/>
              <a:gd name="connsiteX2381" fmla="*/ 243081 w 9144000"/>
              <a:gd name="connsiteY2381" fmla="*/ 5240388 h 5510676"/>
              <a:gd name="connsiteX2382" fmla="*/ 236480 w 9144000"/>
              <a:gd name="connsiteY2382" fmla="*/ 5239257 h 5510676"/>
              <a:gd name="connsiteX2383" fmla="*/ 3257713 w 9144000"/>
              <a:gd name="connsiteY2383" fmla="*/ 5239158 h 5510676"/>
              <a:gd name="connsiteX2384" fmla="*/ 3259797 w 9144000"/>
              <a:gd name="connsiteY2384" fmla="*/ 5240874 h 5510676"/>
              <a:gd name="connsiteX2385" fmla="*/ 3253197 w 9144000"/>
              <a:gd name="connsiteY2385" fmla="*/ 5239743 h 5510676"/>
              <a:gd name="connsiteX2386" fmla="*/ 4389764 w 9144000"/>
              <a:gd name="connsiteY2386" fmla="*/ 5236757 h 5510676"/>
              <a:gd name="connsiteX2387" fmla="*/ 4392066 w 9144000"/>
              <a:gd name="connsiteY2387" fmla="*/ 5239190 h 5510676"/>
              <a:gd name="connsiteX2388" fmla="*/ 4386332 w 9144000"/>
              <a:gd name="connsiteY2388" fmla="*/ 5240926 h 5510676"/>
              <a:gd name="connsiteX2389" fmla="*/ 4389764 w 9144000"/>
              <a:gd name="connsiteY2389" fmla="*/ 5236757 h 5510676"/>
              <a:gd name="connsiteX2390" fmla="*/ 3346135 w 9144000"/>
              <a:gd name="connsiteY2390" fmla="*/ 5236642 h 5510676"/>
              <a:gd name="connsiteX2391" fmla="*/ 3347003 w 9144000"/>
              <a:gd name="connsiteY2391" fmla="*/ 5239509 h 5510676"/>
              <a:gd name="connsiteX2392" fmla="*/ 3347870 w 9144000"/>
              <a:gd name="connsiteY2392" fmla="*/ 5242375 h 5510676"/>
              <a:gd name="connsiteX2393" fmla="*/ 3340402 w 9144000"/>
              <a:gd name="connsiteY2393" fmla="*/ 5238377 h 5510676"/>
              <a:gd name="connsiteX2394" fmla="*/ 3346135 w 9144000"/>
              <a:gd name="connsiteY2394" fmla="*/ 5236642 h 5510676"/>
              <a:gd name="connsiteX2395" fmla="*/ 4192347 w 9144000"/>
              <a:gd name="connsiteY2395" fmla="*/ 5236520 h 5510676"/>
              <a:gd name="connsiteX2396" fmla="*/ 4190346 w 9144000"/>
              <a:gd name="connsiteY2396" fmla="*/ 5240252 h 5510676"/>
              <a:gd name="connsiteX2397" fmla="*/ 4188346 w 9144000"/>
              <a:gd name="connsiteY2397" fmla="*/ 5243986 h 5510676"/>
              <a:gd name="connsiteX2398" fmla="*/ 4180880 w 9144000"/>
              <a:gd name="connsiteY2398" fmla="*/ 5239985 h 5510676"/>
              <a:gd name="connsiteX2399" fmla="*/ 4186614 w 9144000"/>
              <a:gd name="connsiteY2399" fmla="*/ 5238252 h 5510676"/>
              <a:gd name="connsiteX2400" fmla="*/ 4192347 w 9144000"/>
              <a:gd name="connsiteY2400" fmla="*/ 5236520 h 5510676"/>
              <a:gd name="connsiteX2401" fmla="*/ 473426 w 9144000"/>
              <a:gd name="connsiteY2401" fmla="*/ 5236370 h 5510676"/>
              <a:gd name="connsiteX2402" fmla="*/ 469428 w 9144000"/>
              <a:gd name="connsiteY2402" fmla="*/ 5243838 h 5510676"/>
              <a:gd name="connsiteX2403" fmla="*/ 463696 w 9144000"/>
              <a:gd name="connsiteY2403" fmla="*/ 5245574 h 5510676"/>
              <a:gd name="connsiteX2404" fmla="*/ 476898 w 9144000"/>
              <a:gd name="connsiteY2404" fmla="*/ 5247835 h 5510676"/>
              <a:gd name="connsiteX2405" fmla="*/ 489233 w 9144000"/>
              <a:gd name="connsiteY2405" fmla="*/ 5247230 h 5510676"/>
              <a:gd name="connsiteX2406" fmla="*/ 492097 w 9144000"/>
              <a:gd name="connsiteY2406" fmla="*/ 5246364 h 5510676"/>
              <a:gd name="connsiteX2407" fmla="*/ 490362 w 9144000"/>
              <a:gd name="connsiteY2407" fmla="*/ 5240631 h 5510676"/>
              <a:gd name="connsiteX2408" fmla="*/ 480894 w 9144000"/>
              <a:gd name="connsiteY2408" fmla="*/ 5240368 h 5510676"/>
              <a:gd name="connsiteX2409" fmla="*/ 473426 w 9144000"/>
              <a:gd name="connsiteY2409" fmla="*/ 5236370 h 5510676"/>
              <a:gd name="connsiteX2410" fmla="*/ 4154478 w 9144000"/>
              <a:gd name="connsiteY2410" fmla="*/ 5235450 h 5510676"/>
              <a:gd name="connsiteX2411" fmla="*/ 4161078 w 9144000"/>
              <a:gd name="connsiteY2411" fmla="*/ 5236584 h 5510676"/>
              <a:gd name="connsiteX2412" fmla="*/ 4156211 w 9144000"/>
              <a:gd name="connsiteY2412" fmla="*/ 5241184 h 5510676"/>
              <a:gd name="connsiteX2413" fmla="*/ 4150478 w 9144000"/>
              <a:gd name="connsiteY2413" fmla="*/ 5242916 h 5510676"/>
              <a:gd name="connsiteX2414" fmla="*/ 3558414 w 9144000"/>
              <a:gd name="connsiteY2414" fmla="*/ 5234964 h 5510676"/>
              <a:gd name="connsiteX2415" fmla="*/ 3546947 w 9144000"/>
              <a:gd name="connsiteY2415" fmla="*/ 5238435 h 5510676"/>
              <a:gd name="connsiteX2416" fmla="*/ 3533745 w 9144000"/>
              <a:gd name="connsiteY2416" fmla="*/ 5236173 h 5510676"/>
              <a:gd name="connsiteX2417" fmla="*/ 354085 w 9144000"/>
              <a:gd name="connsiteY2417" fmla="*/ 5234947 h 5510676"/>
              <a:gd name="connsiteX2418" fmla="*/ 342620 w 9144000"/>
              <a:gd name="connsiteY2418" fmla="*/ 5238418 h 5510676"/>
              <a:gd name="connsiteX2419" fmla="*/ 350088 w 9144000"/>
              <a:gd name="connsiteY2419" fmla="*/ 5242415 h 5510676"/>
              <a:gd name="connsiteX2420" fmla="*/ 354085 w 9144000"/>
              <a:gd name="connsiteY2420" fmla="*/ 5234947 h 5510676"/>
              <a:gd name="connsiteX2421" fmla="*/ 3213591 w 9144000"/>
              <a:gd name="connsiteY2421" fmla="*/ 5232957 h 5510676"/>
              <a:gd name="connsiteX2422" fmla="*/ 3221060 w 9144000"/>
              <a:gd name="connsiteY2422" fmla="*/ 5236954 h 5510676"/>
              <a:gd name="connsiteX2423" fmla="*/ 3239996 w 9144000"/>
              <a:gd name="connsiteY2423" fmla="*/ 5237481 h 5510676"/>
              <a:gd name="connsiteX2424" fmla="*/ 3253197 w 9144000"/>
              <a:gd name="connsiteY2424" fmla="*/ 5239743 h 5510676"/>
              <a:gd name="connsiteX2425" fmla="*/ 3254933 w 9144000"/>
              <a:gd name="connsiteY2425" fmla="*/ 5245477 h 5510676"/>
              <a:gd name="connsiteX2426" fmla="*/ 3256669 w 9144000"/>
              <a:gd name="connsiteY2426" fmla="*/ 5251210 h 5510676"/>
              <a:gd name="connsiteX2427" fmla="*/ 3262401 w 9144000"/>
              <a:gd name="connsiteY2427" fmla="*/ 5249474 h 5510676"/>
              <a:gd name="connsiteX2428" fmla="*/ 3269870 w 9144000"/>
              <a:gd name="connsiteY2428" fmla="*/ 5253471 h 5510676"/>
              <a:gd name="connsiteX2429" fmla="*/ 3283070 w 9144000"/>
              <a:gd name="connsiteY2429" fmla="*/ 5255734 h 5510676"/>
              <a:gd name="connsiteX2430" fmla="*/ 3294538 w 9144000"/>
              <a:gd name="connsiteY2430" fmla="*/ 5252261 h 5510676"/>
              <a:gd name="connsiteX2431" fmla="*/ 3284806 w 9144000"/>
              <a:gd name="connsiteY2431" fmla="*/ 5261465 h 5510676"/>
              <a:gd name="connsiteX2432" fmla="*/ 3265872 w 9144000"/>
              <a:gd name="connsiteY2432" fmla="*/ 5260940 h 5510676"/>
              <a:gd name="connsiteX2433" fmla="*/ 3264136 w 9144000"/>
              <a:gd name="connsiteY2433" fmla="*/ 5255208 h 5510676"/>
              <a:gd name="connsiteX2434" fmla="*/ 3258404 w 9144000"/>
              <a:gd name="connsiteY2434" fmla="*/ 5256943 h 5510676"/>
              <a:gd name="connsiteX2435" fmla="*/ 3247804 w 9144000"/>
              <a:gd name="connsiteY2435" fmla="*/ 5263279 h 5510676"/>
              <a:gd name="connsiteX2436" fmla="*/ 3231738 w 9144000"/>
              <a:gd name="connsiteY2436" fmla="*/ 5261886 h 5510676"/>
              <a:gd name="connsiteX2437" fmla="*/ 3216537 w 9144000"/>
              <a:gd name="connsiteY2437" fmla="*/ 5263359 h 5510676"/>
              <a:gd name="connsiteX2438" fmla="*/ 3205069 w 9144000"/>
              <a:gd name="connsiteY2438" fmla="*/ 5266829 h 5510676"/>
              <a:gd name="connsiteX2439" fmla="*/ 3224532 w 9144000"/>
              <a:gd name="connsiteY2439" fmla="*/ 5248421 h 5510676"/>
              <a:gd name="connsiteX2440" fmla="*/ 3228529 w 9144000"/>
              <a:gd name="connsiteY2440" fmla="*/ 5240952 h 5510676"/>
              <a:gd name="connsiteX2441" fmla="*/ 3215328 w 9144000"/>
              <a:gd name="connsiteY2441" fmla="*/ 5238690 h 5510676"/>
              <a:gd name="connsiteX2442" fmla="*/ 3209594 w 9144000"/>
              <a:gd name="connsiteY2442" fmla="*/ 5240427 h 5510676"/>
              <a:gd name="connsiteX2443" fmla="*/ 5527619 w 9144000"/>
              <a:gd name="connsiteY2443" fmla="*/ 5232601 h 5510676"/>
              <a:gd name="connsiteX2444" fmla="*/ 5519740 w 9144000"/>
              <a:gd name="connsiteY2444" fmla="*/ 5240054 h 5510676"/>
              <a:gd name="connsiteX2445" fmla="*/ 5543843 w 9144000"/>
              <a:gd name="connsiteY2445" fmla="*/ 5242145 h 5510676"/>
              <a:gd name="connsiteX2446" fmla="*/ 5557739 w 9144000"/>
              <a:gd name="connsiteY2446" fmla="*/ 5238964 h 5510676"/>
              <a:gd name="connsiteX2447" fmla="*/ 5535671 w 9144000"/>
              <a:gd name="connsiteY2447" fmla="*/ 5235285 h 5510676"/>
              <a:gd name="connsiteX2448" fmla="*/ 5369241 w 9144000"/>
              <a:gd name="connsiteY2448" fmla="*/ 5232198 h 5510676"/>
              <a:gd name="connsiteX2449" fmla="*/ 5356908 w 9144000"/>
              <a:gd name="connsiteY2449" fmla="*/ 5232802 h 5510676"/>
              <a:gd name="connsiteX2450" fmla="*/ 5349175 w 9144000"/>
              <a:gd name="connsiteY2450" fmla="*/ 5238273 h 5510676"/>
              <a:gd name="connsiteX2451" fmla="*/ 5340575 w 9144000"/>
              <a:gd name="connsiteY2451" fmla="*/ 5240875 h 5510676"/>
              <a:gd name="connsiteX2452" fmla="*/ 5320568 w 9144000"/>
              <a:gd name="connsiteY2452" fmla="*/ 5239139 h 5510676"/>
              <a:gd name="connsiteX2453" fmla="*/ 5322661 w 9144000"/>
              <a:gd name="connsiteY2453" fmla="*/ 5240259 h 5510676"/>
              <a:gd name="connsiteX2454" fmla="*/ 5332129 w 9144000"/>
              <a:gd name="connsiteY2454" fmla="*/ 5240524 h 5510676"/>
              <a:gd name="connsiteX2455" fmla="*/ 5352799 w 9144000"/>
              <a:gd name="connsiteY2455" fmla="*/ 5246783 h 5510676"/>
              <a:gd name="connsiteX2456" fmla="*/ 5371733 w 9144000"/>
              <a:gd name="connsiteY2456" fmla="*/ 5247308 h 5510676"/>
              <a:gd name="connsiteX2457" fmla="*/ 5382069 w 9144000"/>
              <a:gd name="connsiteY2457" fmla="*/ 5250440 h 5510676"/>
              <a:gd name="connsiteX2458" fmla="*/ 5394403 w 9144000"/>
              <a:gd name="connsiteY2458" fmla="*/ 5249834 h 5510676"/>
              <a:gd name="connsiteX2459" fmla="*/ 5403371 w 9144000"/>
              <a:gd name="connsiteY2459" fmla="*/ 5251031 h 5510676"/>
              <a:gd name="connsiteX2460" fmla="*/ 5422805 w 9144000"/>
              <a:gd name="connsiteY2460" fmla="*/ 5250624 h 5510676"/>
              <a:gd name="connsiteX2461" fmla="*/ 5431658 w 9144000"/>
              <a:gd name="connsiteY2461" fmla="*/ 5247944 h 5510676"/>
              <a:gd name="connsiteX2462" fmla="*/ 5430384 w 9144000"/>
              <a:gd name="connsiteY2462" fmla="*/ 5248109 h 5510676"/>
              <a:gd name="connsiteX2463" fmla="*/ 5417183 w 9144000"/>
              <a:gd name="connsiteY2463" fmla="*/ 5245847 h 5510676"/>
              <a:gd name="connsiteX2464" fmla="*/ 5410582 w 9144000"/>
              <a:gd name="connsiteY2464" fmla="*/ 5244716 h 5510676"/>
              <a:gd name="connsiteX2465" fmla="*/ 5401114 w 9144000"/>
              <a:gd name="connsiteY2465" fmla="*/ 5244454 h 5510676"/>
              <a:gd name="connsiteX2466" fmla="*/ 5397378 w 9144000"/>
              <a:gd name="connsiteY2466" fmla="*/ 5242454 h 5510676"/>
              <a:gd name="connsiteX2467" fmla="*/ 5376709 w 9144000"/>
              <a:gd name="connsiteY2467" fmla="*/ 5236195 h 5510676"/>
              <a:gd name="connsiteX2468" fmla="*/ 1418975 w 9144000"/>
              <a:gd name="connsiteY2468" fmla="*/ 5231754 h 5510676"/>
              <a:gd name="connsiteX2469" fmla="*/ 1417216 w 9144000"/>
              <a:gd name="connsiteY2469" fmla="*/ 5232288 h 5510676"/>
              <a:gd name="connsiteX2470" fmla="*/ 1430418 w 9144000"/>
              <a:gd name="connsiteY2470" fmla="*/ 5234548 h 5510676"/>
              <a:gd name="connsiteX2471" fmla="*/ 1430823 w 9144000"/>
              <a:gd name="connsiteY2471" fmla="*/ 5233790 h 5510676"/>
              <a:gd name="connsiteX2472" fmla="*/ 4084474 w 9144000"/>
              <a:gd name="connsiteY2472" fmla="*/ 5231578 h 5510676"/>
              <a:gd name="connsiteX2473" fmla="*/ 4086208 w 9144000"/>
              <a:gd name="connsiteY2473" fmla="*/ 5237312 h 5510676"/>
              <a:gd name="connsiteX2474" fmla="*/ 4078741 w 9144000"/>
              <a:gd name="connsiteY2474" fmla="*/ 5233311 h 5510676"/>
              <a:gd name="connsiteX2475" fmla="*/ 731693 w 9144000"/>
              <a:gd name="connsiteY2475" fmla="*/ 5231258 h 5510676"/>
              <a:gd name="connsiteX2476" fmla="*/ 735040 w 9144000"/>
              <a:gd name="connsiteY2476" fmla="*/ 5232272 h 5510676"/>
              <a:gd name="connsiteX2477" fmla="*/ 738329 w 9144000"/>
              <a:gd name="connsiteY2477" fmla="*/ 5232363 h 5510676"/>
              <a:gd name="connsiteX2478" fmla="*/ 736520 w 9144000"/>
              <a:gd name="connsiteY2478" fmla="*/ 5231394 h 5510676"/>
              <a:gd name="connsiteX2479" fmla="*/ 5498202 w 9144000"/>
              <a:gd name="connsiteY2479" fmla="*/ 5230927 h 5510676"/>
              <a:gd name="connsiteX2480" fmla="*/ 5493685 w 9144000"/>
              <a:gd name="connsiteY2480" fmla="*/ 5231513 h 5510676"/>
              <a:gd name="connsiteX2481" fmla="*/ 5493337 w 9144000"/>
              <a:gd name="connsiteY2481" fmla="*/ 5235531 h 5510676"/>
              <a:gd name="connsiteX2482" fmla="*/ 5495073 w 9144000"/>
              <a:gd name="connsiteY2482" fmla="*/ 5241262 h 5510676"/>
              <a:gd name="connsiteX2483" fmla="*/ 5506538 w 9144000"/>
              <a:gd name="connsiteY2483" fmla="*/ 5237792 h 5510676"/>
              <a:gd name="connsiteX2484" fmla="*/ 5498202 w 9144000"/>
              <a:gd name="connsiteY2484" fmla="*/ 5230927 h 5510676"/>
              <a:gd name="connsiteX2485" fmla="*/ 8137671 w 9144000"/>
              <a:gd name="connsiteY2485" fmla="*/ 5230890 h 5510676"/>
              <a:gd name="connsiteX2486" fmla="*/ 8161340 w 9144000"/>
              <a:gd name="connsiteY2486" fmla="*/ 5231558 h 5510676"/>
              <a:gd name="connsiteX2487" fmla="*/ 8170540 w 9144000"/>
              <a:gd name="connsiteY2487" fmla="*/ 5241292 h 5510676"/>
              <a:gd name="connsiteX2488" fmla="*/ 8142571 w 9144000"/>
              <a:gd name="connsiteY2488" fmla="*/ 5241924 h 5510676"/>
              <a:gd name="connsiteX2489" fmla="*/ 8130938 w 9144000"/>
              <a:gd name="connsiteY2489" fmla="*/ 5234491 h 5510676"/>
              <a:gd name="connsiteX2490" fmla="*/ 8137671 w 9144000"/>
              <a:gd name="connsiteY2490" fmla="*/ 5230890 h 5510676"/>
              <a:gd name="connsiteX2491" fmla="*/ 5274568 w 9144000"/>
              <a:gd name="connsiteY2491" fmla="*/ 5229565 h 5510676"/>
              <a:gd name="connsiteX2492" fmla="*/ 5263100 w 9144000"/>
              <a:gd name="connsiteY2492" fmla="*/ 5233038 h 5510676"/>
              <a:gd name="connsiteX2493" fmla="*/ 5264413 w 9144000"/>
              <a:gd name="connsiteY2493" fmla="*/ 5237373 h 5510676"/>
              <a:gd name="connsiteX2494" fmla="*/ 5269592 w 9144000"/>
              <a:gd name="connsiteY2494" fmla="*/ 5240679 h 5510676"/>
              <a:gd name="connsiteX2495" fmla="*/ 5290262 w 9144000"/>
              <a:gd name="connsiteY2495" fmla="*/ 5246939 h 5510676"/>
              <a:gd name="connsiteX2496" fmla="*/ 5305462 w 9144000"/>
              <a:gd name="connsiteY2496" fmla="*/ 5245466 h 5510676"/>
              <a:gd name="connsiteX2497" fmla="*/ 5317744 w 9144000"/>
              <a:gd name="connsiteY2497" fmla="*/ 5238894 h 5510676"/>
              <a:gd name="connsiteX2498" fmla="*/ 5308439 w 9144000"/>
              <a:gd name="connsiteY2498" fmla="*/ 5238087 h 5510676"/>
              <a:gd name="connsiteX2499" fmla="*/ 5287769 w 9144000"/>
              <a:gd name="connsiteY2499" fmla="*/ 5231827 h 5510676"/>
              <a:gd name="connsiteX2500" fmla="*/ 1386561 w 9144000"/>
              <a:gd name="connsiteY2500" fmla="*/ 5228904 h 5510676"/>
              <a:gd name="connsiteX2501" fmla="*/ 1384365 w 9144000"/>
              <a:gd name="connsiteY2501" fmla="*/ 5229568 h 5510676"/>
              <a:gd name="connsiteX2502" fmla="*/ 1385080 w 9144000"/>
              <a:gd name="connsiteY2502" fmla="*/ 5229499 h 5510676"/>
              <a:gd name="connsiteX2503" fmla="*/ 1386667 w 9144000"/>
              <a:gd name="connsiteY2503" fmla="*/ 5229018 h 5510676"/>
              <a:gd name="connsiteX2504" fmla="*/ 955849 w 9144000"/>
              <a:gd name="connsiteY2504" fmla="*/ 5228012 h 5510676"/>
              <a:gd name="connsiteX2505" fmla="*/ 954533 w 9144000"/>
              <a:gd name="connsiteY2505" fmla="*/ 5228074 h 5510676"/>
              <a:gd name="connsiteX2506" fmla="*/ 953184 w 9144000"/>
              <a:gd name="connsiteY2506" fmla="*/ 5228096 h 5510676"/>
              <a:gd name="connsiteX2507" fmla="*/ 953053 w 9144000"/>
              <a:gd name="connsiteY2507" fmla="*/ 5228858 h 5510676"/>
              <a:gd name="connsiteX2508" fmla="*/ 3643882 w 9144000"/>
              <a:gd name="connsiteY2508" fmla="*/ 5227865 h 5510676"/>
              <a:gd name="connsiteX2509" fmla="*/ 3650483 w 9144000"/>
              <a:gd name="connsiteY2509" fmla="*/ 5228996 h 5510676"/>
              <a:gd name="connsiteX2510" fmla="*/ 3648484 w 9144000"/>
              <a:gd name="connsiteY2510" fmla="*/ 5232731 h 5510676"/>
              <a:gd name="connsiteX2511" fmla="*/ 3643882 w 9144000"/>
              <a:gd name="connsiteY2511" fmla="*/ 5227865 h 5510676"/>
              <a:gd name="connsiteX2512" fmla="*/ 1515887 w 9144000"/>
              <a:gd name="connsiteY2512" fmla="*/ 5227450 h 5510676"/>
              <a:gd name="connsiteX2513" fmla="*/ 1510154 w 9144000"/>
              <a:gd name="connsiteY2513" fmla="*/ 5229185 h 5510676"/>
              <a:gd name="connsiteX2514" fmla="*/ 1517622 w 9144000"/>
              <a:gd name="connsiteY2514" fmla="*/ 5233184 h 5510676"/>
              <a:gd name="connsiteX2515" fmla="*/ 4058074 w 9144000"/>
              <a:gd name="connsiteY2515" fmla="*/ 5227043 h 5510676"/>
              <a:gd name="connsiteX2516" fmla="*/ 4071273 w 9144000"/>
              <a:gd name="connsiteY2516" fmla="*/ 5229311 h 5510676"/>
              <a:gd name="connsiteX2517" fmla="*/ 4065539 w 9144000"/>
              <a:gd name="connsiteY2517" fmla="*/ 5231043 h 5510676"/>
              <a:gd name="connsiteX2518" fmla="*/ 4054073 w 9144000"/>
              <a:gd name="connsiteY2518" fmla="*/ 5234510 h 5510676"/>
              <a:gd name="connsiteX2519" fmla="*/ 4017338 w 9144000"/>
              <a:gd name="connsiteY2519" fmla="*/ 5226840 h 5510676"/>
              <a:gd name="connsiteX2520" fmla="*/ 4023938 w 9144000"/>
              <a:gd name="connsiteY2520" fmla="*/ 5227975 h 5510676"/>
              <a:gd name="connsiteX2521" fmla="*/ 4021937 w 9144000"/>
              <a:gd name="connsiteY2521" fmla="*/ 5231707 h 5510676"/>
              <a:gd name="connsiteX2522" fmla="*/ 4014470 w 9144000"/>
              <a:gd name="connsiteY2522" fmla="*/ 5227708 h 5510676"/>
              <a:gd name="connsiteX2523" fmla="*/ 4017338 w 9144000"/>
              <a:gd name="connsiteY2523" fmla="*/ 5226840 h 5510676"/>
              <a:gd name="connsiteX2524" fmla="*/ 4839828 w 9144000"/>
              <a:gd name="connsiteY2524" fmla="*/ 5226837 h 5510676"/>
              <a:gd name="connsiteX2525" fmla="*/ 4841564 w 9144000"/>
              <a:gd name="connsiteY2525" fmla="*/ 5232570 h 5510676"/>
              <a:gd name="connsiteX2526" fmla="*/ 4849030 w 9144000"/>
              <a:gd name="connsiteY2526" fmla="*/ 5236567 h 5510676"/>
              <a:gd name="connsiteX2527" fmla="*/ 1478092 w 9144000"/>
              <a:gd name="connsiteY2527" fmla="*/ 5226639 h 5510676"/>
              <a:gd name="connsiteX2528" fmla="*/ 1464297 w 9144000"/>
              <a:gd name="connsiteY2528" fmla="*/ 5227310 h 5510676"/>
              <a:gd name="connsiteX2529" fmla="*/ 1454550 w 9144000"/>
              <a:gd name="connsiteY2529" fmla="*/ 5228249 h 5510676"/>
              <a:gd name="connsiteX2530" fmla="*/ 1460818 w 9144000"/>
              <a:gd name="connsiteY2530" fmla="*/ 5231604 h 5510676"/>
              <a:gd name="connsiteX2531" fmla="*/ 1469418 w 9144000"/>
              <a:gd name="connsiteY2531" fmla="*/ 5229001 h 5510676"/>
              <a:gd name="connsiteX2532" fmla="*/ 1479754 w 9144000"/>
              <a:gd name="connsiteY2532" fmla="*/ 5232130 h 5510676"/>
              <a:gd name="connsiteX2533" fmla="*/ 5183625 w 9144000"/>
              <a:gd name="connsiteY2533" fmla="*/ 5224225 h 5510676"/>
              <a:gd name="connsiteX2534" fmla="*/ 5187359 w 9144000"/>
              <a:gd name="connsiteY2534" fmla="*/ 5226226 h 5510676"/>
              <a:gd name="connsiteX2535" fmla="*/ 5186142 w 9144000"/>
              <a:gd name="connsiteY2535" fmla="*/ 5227375 h 5510676"/>
              <a:gd name="connsiteX2536" fmla="*/ 5180758 w 9144000"/>
              <a:gd name="connsiteY2536" fmla="*/ 5225092 h 5510676"/>
              <a:gd name="connsiteX2537" fmla="*/ 5183625 w 9144000"/>
              <a:gd name="connsiteY2537" fmla="*/ 5224225 h 5510676"/>
              <a:gd name="connsiteX2538" fmla="*/ 3281018 w 9144000"/>
              <a:gd name="connsiteY2538" fmla="*/ 5223108 h 5510676"/>
              <a:gd name="connsiteX2539" fmla="*/ 3304794 w 9144000"/>
              <a:gd name="connsiteY2539" fmla="*/ 5224123 h 5510676"/>
              <a:gd name="connsiteX2540" fmla="*/ 3342663 w 9144000"/>
              <a:gd name="connsiteY2540" fmla="*/ 5225176 h 5510676"/>
              <a:gd name="connsiteX2541" fmla="*/ 3350132 w 9144000"/>
              <a:gd name="connsiteY2541" fmla="*/ 5229175 h 5510676"/>
              <a:gd name="connsiteX2542" fmla="*/ 3338666 w 9144000"/>
              <a:gd name="connsiteY2542" fmla="*/ 5232644 h 5510676"/>
              <a:gd name="connsiteX2543" fmla="*/ 3323466 w 9144000"/>
              <a:gd name="connsiteY2543" fmla="*/ 5234117 h 5510676"/>
              <a:gd name="connsiteX2544" fmla="*/ 3300797 w 9144000"/>
              <a:gd name="connsiteY2544" fmla="*/ 5231592 h 5510676"/>
              <a:gd name="connsiteX2545" fmla="*/ 3280126 w 9144000"/>
              <a:gd name="connsiteY2545" fmla="*/ 5225332 h 5510676"/>
              <a:gd name="connsiteX2546" fmla="*/ 3281018 w 9144000"/>
              <a:gd name="connsiteY2546" fmla="*/ 5223108 h 5510676"/>
              <a:gd name="connsiteX2547" fmla="*/ 2647287 w 9144000"/>
              <a:gd name="connsiteY2547" fmla="*/ 5222899 h 5510676"/>
              <a:gd name="connsiteX2548" fmla="*/ 2641554 w 9144000"/>
              <a:gd name="connsiteY2548" fmla="*/ 5224635 h 5510676"/>
              <a:gd name="connsiteX2549" fmla="*/ 2643290 w 9144000"/>
              <a:gd name="connsiteY2549" fmla="*/ 5230367 h 5510676"/>
              <a:gd name="connsiteX2550" fmla="*/ 3848692 w 9144000"/>
              <a:gd name="connsiteY2550" fmla="*/ 5222190 h 5510676"/>
              <a:gd name="connsiteX2551" fmla="*/ 3814294 w 9144000"/>
              <a:gd name="connsiteY2551" fmla="*/ 5232603 h 5510676"/>
              <a:gd name="connsiteX2552" fmla="*/ 3805090 w 9144000"/>
              <a:gd name="connsiteY2552" fmla="*/ 5222871 h 5510676"/>
              <a:gd name="connsiteX2553" fmla="*/ 3830625 w 9144000"/>
              <a:gd name="connsiteY2553" fmla="*/ 5224528 h 5510676"/>
              <a:gd name="connsiteX2554" fmla="*/ 3848692 w 9144000"/>
              <a:gd name="connsiteY2554" fmla="*/ 5222190 h 5510676"/>
              <a:gd name="connsiteX2555" fmla="*/ 5250705 w 9144000"/>
              <a:gd name="connsiteY2555" fmla="*/ 5222115 h 5510676"/>
              <a:gd name="connsiteX2556" fmla="*/ 5249139 w 9144000"/>
              <a:gd name="connsiteY2556" fmla="*/ 5225039 h 5510676"/>
              <a:gd name="connsiteX2557" fmla="*/ 5279432 w 9144000"/>
              <a:gd name="connsiteY2557" fmla="*/ 5224964 h 5510676"/>
              <a:gd name="connsiteX2558" fmla="*/ 5281930 w 9144000"/>
              <a:gd name="connsiteY2558" fmla="*/ 5224537 h 5510676"/>
              <a:gd name="connsiteX2559" fmla="*/ 852395 w 9144000"/>
              <a:gd name="connsiteY2559" fmla="*/ 5221401 h 5510676"/>
              <a:gd name="connsiteX2560" fmla="*/ 850806 w 9144000"/>
              <a:gd name="connsiteY2560" fmla="*/ 5221881 h 5510676"/>
              <a:gd name="connsiteX2561" fmla="*/ 850912 w 9144000"/>
              <a:gd name="connsiteY2561" fmla="*/ 5222229 h 5510676"/>
              <a:gd name="connsiteX2562" fmla="*/ 860211 w 9144000"/>
              <a:gd name="connsiteY2562" fmla="*/ 5222083 h 5510676"/>
              <a:gd name="connsiteX2563" fmla="*/ 3974869 w 9144000"/>
              <a:gd name="connsiteY2563" fmla="*/ 5220903 h 5510676"/>
              <a:gd name="connsiteX2564" fmla="*/ 3982335 w 9144000"/>
              <a:gd name="connsiteY2564" fmla="*/ 5224905 h 5510676"/>
              <a:gd name="connsiteX2565" fmla="*/ 3976602 w 9144000"/>
              <a:gd name="connsiteY2565" fmla="*/ 5226637 h 5510676"/>
              <a:gd name="connsiteX2566" fmla="*/ 8861979 w 9144000"/>
              <a:gd name="connsiteY2566" fmla="*/ 5220402 h 5510676"/>
              <a:gd name="connsiteX2567" fmla="*/ 8869421 w 9144000"/>
              <a:gd name="connsiteY2567" fmla="*/ 5227843 h 5510676"/>
              <a:gd name="connsiteX2568" fmla="*/ 8858259 w 9144000"/>
              <a:gd name="connsiteY2568" fmla="*/ 5224123 h 5510676"/>
              <a:gd name="connsiteX2569" fmla="*/ 8854538 w 9144000"/>
              <a:gd name="connsiteY2569" fmla="*/ 5220403 h 5510676"/>
              <a:gd name="connsiteX2570" fmla="*/ 3936998 w 9144000"/>
              <a:gd name="connsiteY2570" fmla="*/ 5219834 h 5510676"/>
              <a:gd name="connsiteX2571" fmla="*/ 3955933 w 9144000"/>
              <a:gd name="connsiteY2571" fmla="*/ 5220370 h 5510676"/>
              <a:gd name="connsiteX2572" fmla="*/ 3957668 w 9144000"/>
              <a:gd name="connsiteY2572" fmla="*/ 5226103 h 5510676"/>
              <a:gd name="connsiteX2573" fmla="*/ 3943899 w 9144000"/>
              <a:gd name="connsiteY2573" fmla="*/ 5227134 h 5510676"/>
              <a:gd name="connsiteX2574" fmla="*/ 3936998 w 9144000"/>
              <a:gd name="connsiteY2574" fmla="*/ 5219834 h 5510676"/>
              <a:gd name="connsiteX2575" fmla="*/ 589044 w 9144000"/>
              <a:gd name="connsiteY2575" fmla="*/ 5219651 h 5510676"/>
              <a:gd name="connsiteX2576" fmla="*/ 587912 w 9144000"/>
              <a:gd name="connsiteY2576" fmla="*/ 5226251 h 5510676"/>
              <a:gd name="connsiteX2577" fmla="*/ 583312 w 9144000"/>
              <a:gd name="connsiteY2577" fmla="*/ 5221383 h 5510676"/>
              <a:gd name="connsiteX2578" fmla="*/ 589044 w 9144000"/>
              <a:gd name="connsiteY2578" fmla="*/ 5219651 h 5510676"/>
              <a:gd name="connsiteX2579" fmla="*/ 3918065 w 9144000"/>
              <a:gd name="connsiteY2579" fmla="*/ 5219299 h 5510676"/>
              <a:gd name="connsiteX2580" fmla="*/ 3925531 w 9144000"/>
              <a:gd name="connsiteY2580" fmla="*/ 5223300 h 5510676"/>
              <a:gd name="connsiteX2581" fmla="*/ 3908329 w 9144000"/>
              <a:gd name="connsiteY2581" fmla="*/ 5228499 h 5510676"/>
              <a:gd name="connsiteX2582" fmla="*/ 2103137 w 9144000"/>
              <a:gd name="connsiteY2582" fmla="*/ 5218819 h 5510676"/>
              <a:gd name="connsiteX2583" fmla="*/ 2102158 w 9144000"/>
              <a:gd name="connsiteY2583" fmla="*/ 5219115 h 5510676"/>
              <a:gd name="connsiteX2584" fmla="*/ 2103237 w 9144000"/>
              <a:gd name="connsiteY2584" fmla="*/ 5219144 h 5510676"/>
              <a:gd name="connsiteX2585" fmla="*/ 4607853 w 9144000"/>
              <a:gd name="connsiteY2585" fmla="*/ 5218612 h 5510676"/>
              <a:gd name="connsiteX2586" fmla="*/ 4599303 w 9144000"/>
              <a:gd name="connsiteY2586" fmla="*/ 5219718 h 5510676"/>
              <a:gd name="connsiteX2587" fmla="*/ 4610980 w 9144000"/>
              <a:gd name="connsiteY2587" fmla="*/ 5219147 h 5510676"/>
              <a:gd name="connsiteX2588" fmla="*/ 5056404 w 9144000"/>
              <a:gd name="connsiteY2588" fmla="*/ 5218007 h 5510676"/>
              <a:gd name="connsiteX2589" fmla="*/ 5055950 w 9144000"/>
              <a:gd name="connsiteY2589" fmla="*/ 5220646 h 5510676"/>
              <a:gd name="connsiteX2590" fmla="*/ 5060082 w 9144000"/>
              <a:gd name="connsiteY2590" fmla="*/ 5221898 h 5510676"/>
              <a:gd name="connsiteX2591" fmla="*/ 760589 w 9144000"/>
              <a:gd name="connsiteY2591" fmla="*/ 5217862 h 5510676"/>
              <a:gd name="connsiteX2592" fmla="*/ 751989 w 9144000"/>
              <a:gd name="connsiteY2592" fmla="*/ 5220463 h 5510676"/>
              <a:gd name="connsiteX2593" fmla="*/ 753720 w 9144000"/>
              <a:gd name="connsiteY2593" fmla="*/ 5226194 h 5510676"/>
              <a:gd name="connsiteX2594" fmla="*/ 760322 w 9144000"/>
              <a:gd name="connsiteY2594" fmla="*/ 5227330 h 5510676"/>
              <a:gd name="connsiteX2595" fmla="*/ 755454 w 9144000"/>
              <a:gd name="connsiteY2595" fmla="*/ 5231931 h 5510676"/>
              <a:gd name="connsiteX2596" fmla="*/ 752696 w 9144000"/>
              <a:gd name="connsiteY2596" fmla="*/ 5232763 h 5510676"/>
              <a:gd name="connsiteX2597" fmla="*/ 753976 w 9144000"/>
              <a:gd name="connsiteY2597" fmla="*/ 5232798 h 5510676"/>
              <a:gd name="connsiteX2598" fmla="*/ 765442 w 9144000"/>
              <a:gd name="connsiteY2598" fmla="*/ 5229327 h 5510676"/>
              <a:gd name="connsiteX2599" fmla="*/ 780642 w 9144000"/>
              <a:gd name="connsiteY2599" fmla="*/ 5227855 h 5510676"/>
              <a:gd name="connsiteX2600" fmla="*/ 791805 w 9144000"/>
              <a:gd name="connsiteY2600" fmla="*/ 5227307 h 5510676"/>
              <a:gd name="connsiteX2601" fmla="*/ 791592 w 9144000"/>
              <a:gd name="connsiteY2601" fmla="*/ 5227264 h 5510676"/>
              <a:gd name="connsiteX2602" fmla="*/ 803058 w 9144000"/>
              <a:gd name="connsiteY2602" fmla="*/ 5223799 h 5510676"/>
              <a:gd name="connsiteX2603" fmla="*/ 810526 w 9144000"/>
              <a:gd name="connsiteY2603" fmla="*/ 5227800 h 5510676"/>
              <a:gd name="connsiteX2604" fmla="*/ 809979 w 9144000"/>
              <a:gd name="connsiteY2604" fmla="*/ 5228363 h 5510676"/>
              <a:gd name="connsiteX2605" fmla="*/ 820511 w 9144000"/>
              <a:gd name="connsiteY2605" fmla="*/ 5225174 h 5510676"/>
              <a:gd name="connsiteX2606" fmla="*/ 827979 w 9144000"/>
              <a:gd name="connsiteY2606" fmla="*/ 5229171 h 5510676"/>
              <a:gd name="connsiteX2607" fmla="*/ 837710 w 9144000"/>
              <a:gd name="connsiteY2607" fmla="*/ 5219967 h 5510676"/>
              <a:gd name="connsiteX2608" fmla="*/ 837604 w 9144000"/>
              <a:gd name="connsiteY2608" fmla="*/ 5219615 h 5510676"/>
              <a:gd name="connsiteX2609" fmla="*/ 827726 w 9144000"/>
              <a:gd name="connsiteY2609" fmla="*/ 5222600 h 5510676"/>
              <a:gd name="connsiteX2610" fmla="*/ 808791 w 9144000"/>
              <a:gd name="connsiteY2610" fmla="*/ 5222065 h 5510676"/>
              <a:gd name="connsiteX2611" fmla="*/ 770924 w 9144000"/>
              <a:gd name="connsiteY2611" fmla="*/ 5220995 h 5510676"/>
              <a:gd name="connsiteX2612" fmla="*/ 772657 w 9144000"/>
              <a:gd name="connsiteY2612" fmla="*/ 5226730 h 5510676"/>
              <a:gd name="connsiteX2613" fmla="*/ 766923 w 9144000"/>
              <a:gd name="connsiteY2613" fmla="*/ 5228463 h 5510676"/>
              <a:gd name="connsiteX2614" fmla="*/ 765188 w 9144000"/>
              <a:gd name="connsiteY2614" fmla="*/ 5222729 h 5510676"/>
              <a:gd name="connsiteX2615" fmla="*/ 760589 w 9144000"/>
              <a:gd name="connsiteY2615" fmla="*/ 5217862 h 5510676"/>
              <a:gd name="connsiteX2616" fmla="*/ 2439007 w 9144000"/>
              <a:gd name="connsiteY2616" fmla="*/ 5217108 h 5510676"/>
              <a:gd name="connsiteX2617" fmla="*/ 2435009 w 9144000"/>
              <a:gd name="connsiteY2617" fmla="*/ 5224577 h 5510676"/>
              <a:gd name="connsiteX2618" fmla="*/ 2446475 w 9144000"/>
              <a:gd name="connsiteY2618" fmla="*/ 5221106 h 5510676"/>
              <a:gd name="connsiteX2619" fmla="*/ 3904864 w 9144000"/>
              <a:gd name="connsiteY2619" fmla="*/ 5217032 h 5510676"/>
              <a:gd name="connsiteX2620" fmla="*/ 3900864 w 9144000"/>
              <a:gd name="connsiteY2620" fmla="*/ 5224499 h 5510676"/>
              <a:gd name="connsiteX2621" fmla="*/ 3893396 w 9144000"/>
              <a:gd name="connsiteY2621" fmla="*/ 5220498 h 5510676"/>
              <a:gd name="connsiteX2622" fmla="*/ 4567062 w 9144000"/>
              <a:gd name="connsiteY2622" fmla="*/ 5216673 h 5510676"/>
              <a:gd name="connsiteX2623" fmla="*/ 4564841 w 9144000"/>
              <a:gd name="connsiteY2623" fmla="*/ 5217772 h 5510676"/>
              <a:gd name="connsiteX2624" fmla="*/ 4574741 w 9144000"/>
              <a:gd name="connsiteY2624" fmla="*/ 5219468 h 5510676"/>
              <a:gd name="connsiteX2625" fmla="*/ 4582372 w 9144000"/>
              <a:gd name="connsiteY2625" fmla="*/ 5219681 h 5510676"/>
              <a:gd name="connsiteX2626" fmla="*/ 4569986 w 9144000"/>
              <a:gd name="connsiteY2626" fmla="*/ 5217559 h 5510676"/>
              <a:gd name="connsiteX2627" fmla="*/ 2175657 w 9144000"/>
              <a:gd name="connsiteY2627" fmla="*/ 5215473 h 5510676"/>
              <a:gd name="connsiteX2628" fmla="*/ 2177392 w 9144000"/>
              <a:gd name="connsiteY2628" fmla="*/ 5221206 h 5510676"/>
              <a:gd name="connsiteX2629" fmla="*/ 2178820 w 9144000"/>
              <a:gd name="connsiteY2629" fmla="*/ 5220774 h 5510676"/>
              <a:gd name="connsiteX2630" fmla="*/ 2177231 w 9144000"/>
              <a:gd name="connsiteY2630" fmla="*/ 5215517 h 5510676"/>
              <a:gd name="connsiteX2631" fmla="*/ 5344617 w 9144000"/>
              <a:gd name="connsiteY2631" fmla="*/ 5215384 h 5510676"/>
              <a:gd name="connsiteX2632" fmla="*/ 5335654 w 9144000"/>
              <a:gd name="connsiteY2632" fmla="*/ 5215988 h 5510676"/>
              <a:gd name="connsiteX2633" fmla="*/ 5335489 w 9144000"/>
              <a:gd name="connsiteY2633" fmla="*/ 5215869 h 5510676"/>
              <a:gd name="connsiteX2634" fmla="*/ 5326270 w 9144000"/>
              <a:gd name="connsiteY2634" fmla="*/ 5218656 h 5510676"/>
              <a:gd name="connsiteX2635" fmla="*/ 5333632 w 9144000"/>
              <a:gd name="connsiteY2635" fmla="*/ 5217944 h 5510676"/>
              <a:gd name="connsiteX2636" fmla="*/ 5346544 w 9144000"/>
              <a:gd name="connsiteY2636" fmla="*/ 5217310 h 5510676"/>
              <a:gd name="connsiteX2637" fmla="*/ 8832214 w 9144000"/>
              <a:gd name="connsiteY2637" fmla="*/ 5212961 h 5510676"/>
              <a:gd name="connsiteX2638" fmla="*/ 8832214 w 9144000"/>
              <a:gd name="connsiteY2638" fmla="*/ 5220403 h 5510676"/>
              <a:gd name="connsiteX2639" fmla="*/ 8824772 w 9144000"/>
              <a:gd name="connsiteY2639" fmla="*/ 5212961 h 5510676"/>
              <a:gd name="connsiteX2640" fmla="*/ 5361157 w 9144000"/>
              <a:gd name="connsiteY2640" fmla="*/ 5212961 h 5510676"/>
              <a:gd name="connsiteX2641" fmla="*/ 5357077 w 9144000"/>
              <a:gd name="connsiteY2641" fmla="*/ 5214196 h 5510676"/>
              <a:gd name="connsiteX2642" fmla="*/ 5357077 w 9144000"/>
              <a:gd name="connsiteY2642" fmla="*/ 5216795 h 5510676"/>
              <a:gd name="connsiteX2643" fmla="*/ 5358301 w 9144000"/>
              <a:gd name="connsiteY2643" fmla="*/ 5216735 h 5510676"/>
              <a:gd name="connsiteX2644" fmla="*/ 5360035 w 9144000"/>
              <a:gd name="connsiteY2644" fmla="*/ 5222467 h 5510676"/>
              <a:gd name="connsiteX2645" fmla="*/ 5380706 w 9144000"/>
              <a:gd name="connsiteY2645" fmla="*/ 5228727 h 5510676"/>
              <a:gd name="connsiteX2646" fmla="*/ 5407110 w 9144000"/>
              <a:gd name="connsiteY2646" fmla="*/ 5233251 h 5510676"/>
              <a:gd name="connsiteX2647" fmla="*/ 5430647 w 9144000"/>
              <a:gd name="connsiteY2647" fmla="*/ 5238641 h 5510676"/>
              <a:gd name="connsiteX2648" fmla="*/ 5438116 w 9144000"/>
              <a:gd name="connsiteY2648" fmla="*/ 5242640 h 5510676"/>
              <a:gd name="connsiteX2649" fmla="*/ 5450450 w 9144000"/>
              <a:gd name="connsiteY2649" fmla="*/ 5242035 h 5510676"/>
              <a:gd name="connsiteX2650" fmla="*/ 5456287 w 9144000"/>
              <a:gd name="connsiteY2650" fmla="*/ 5242197 h 5510676"/>
              <a:gd name="connsiteX2651" fmla="*/ 5447999 w 9144000"/>
              <a:gd name="connsiteY2651" fmla="*/ 5230480 h 5510676"/>
              <a:gd name="connsiteX2652" fmla="*/ 5440531 w 9144000"/>
              <a:gd name="connsiteY2652" fmla="*/ 5226482 h 5510676"/>
              <a:gd name="connsiteX2653" fmla="*/ 5467197 w 9144000"/>
              <a:gd name="connsiteY2653" fmla="*/ 5221539 h 5510676"/>
              <a:gd name="connsiteX2654" fmla="*/ 5482374 w 9144000"/>
              <a:gd name="connsiteY2654" fmla="*/ 5221961 h 5510676"/>
              <a:gd name="connsiteX2655" fmla="*/ 5476139 w 9144000"/>
              <a:gd name="connsiteY2655" fmla="*/ 5220403 h 5510676"/>
              <a:gd name="connsiteX2656" fmla="*/ 5431491 w 9144000"/>
              <a:gd name="connsiteY2656" fmla="*/ 5212961 h 5510676"/>
              <a:gd name="connsiteX2657" fmla="*/ 5401724 w 9144000"/>
              <a:gd name="connsiteY2657" fmla="*/ 5212961 h 5510676"/>
              <a:gd name="connsiteX2658" fmla="*/ 5409167 w 9144000"/>
              <a:gd name="connsiteY2658" fmla="*/ 5220403 h 5510676"/>
              <a:gd name="connsiteX2659" fmla="*/ 5401725 w 9144000"/>
              <a:gd name="connsiteY2659" fmla="*/ 5227844 h 5510676"/>
              <a:gd name="connsiteX2660" fmla="*/ 5394284 w 9144000"/>
              <a:gd name="connsiteY2660" fmla="*/ 5227844 h 5510676"/>
              <a:gd name="connsiteX2661" fmla="*/ 5386843 w 9144000"/>
              <a:gd name="connsiteY2661" fmla="*/ 5220403 h 5510676"/>
              <a:gd name="connsiteX2662" fmla="*/ 5371960 w 9144000"/>
              <a:gd name="connsiteY2662" fmla="*/ 5220403 h 5510676"/>
              <a:gd name="connsiteX2663" fmla="*/ 5364517 w 9144000"/>
              <a:gd name="connsiteY2663" fmla="*/ 5212961 h 5510676"/>
              <a:gd name="connsiteX2664" fmla="*/ 2145008 w 9144000"/>
              <a:gd name="connsiteY2664" fmla="*/ 5212421 h 5510676"/>
              <a:gd name="connsiteX2665" fmla="*/ 2137990 w 9144000"/>
              <a:gd name="connsiteY2665" fmla="*/ 5214042 h 5510676"/>
              <a:gd name="connsiteX2666" fmla="*/ 2137787 w 9144000"/>
              <a:gd name="connsiteY2666" fmla="*/ 5214420 h 5510676"/>
              <a:gd name="connsiteX2667" fmla="*/ 2146991 w 9144000"/>
              <a:gd name="connsiteY2667" fmla="*/ 5224152 h 5510676"/>
              <a:gd name="connsiteX2668" fmla="*/ 2169923 w 9144000"/>
              <a:gd name="connsiteY2668" fmla="*/ 5217209 h 5510676"/>
              <a:gd name="connsiteX2669" fmla="*/ 2156721 w 9144000"/>
              <a:gd name="connsiteY2669" fmla="*/ 5214946 h 5510676"/>
              <a:gd name="connsiteX2670" fmla="*/ 2156254 w 9144000"/>
              <a:gd name="connsiteY2670" fmla="*/ 5213402 h 5510676"/>
              <a:gd name="connsiteX2671" fmla="*/ 2331131 w 9144000"/>
              <a:gd name="connsiteY2671" fmla="*/ 5212214 h 5510676"/>
              <a:gd name="connsiteX2672" fmla="*/ 2334603 w 9144000"/>
              <a:gd name="connsiteY2672" fmla="*/ 5223681 h 5510676"/>
              <a:gd name="connsiteX2673" fmla="*/ 2340335 w 9144000"/>
              <a:gd name="connsiteY2673" fmla="*/ 5221946 h 5510676"/>
              <a:gd name="connsiteX2674" fmla="*/ 2338600 w 9144000"/>
              <a:gd name="connsiteY2674" fmla="*/ 5216213 h 5510676"/>
              <a:gd name="connsiteX2675" fmla="*/ 5142407 w 9144000"/>
              <a:gd name="connsiteY2675" fmla="*/ 5212182 h 5510676"/>
              <a:gd name="connsiteX2676" fmla="*/ 5155607 w 9144000"/>
              <a:gd name="connsiteY2676" fmla="*/ 5214448 h 5510676"/>
              <a:gd name="connsiteX2677" fmla="*/ 5130938 w 9144000"/>
              <a:gd name="connsiteY2677" fmla="*/ 5215647 h 5510676"/>
              <a:gd name="connsiteX2678" fmla="*/ 2374734 w 9144000"/>
              <a:gd name="connsiteY2678" fmla="*/ 5211532 h 5510676"/>
              <a:gd name="connsiteX2679" fmla="*/ 2355233 w 9144000"/>
              <a:gd name="connsiteY2679" fmla="*/ 5214308 h 5510676"/>
              <a:gd name="connsiteX2680" fmla="*/ 2346068 w 9144000"/>
              <a:gd name="connsiteY2680" fmla="*/ 5220210 h 5510676"/>
              <a:gd name="connsiteX2681" fmla="*/ 2362137 w 9144000"/>
              <a:gd name="connsiteY2681" fmla="*/ 5221605 h 5510676"/>
              <a:gd name="connsiteX2682" fmla="*/ 2396272 w 9144000"/>
              <a:gd name="connsiteY2682" fmla="*/ 5220659 h 5510676"/>
              <a:gd name="connsiteX2683" fmla="*/ 2417206 w 9144000"/>
              <a:gd name="connsiteY2683" fmla="*/ 5217450 h 5510676"/>
              <a:gd name="connsiteX2684" fmla="*/ 2416337 w 9144000"/>
              <a:gd name="connsiteY2684" fmla="*/ 5214584 h 5510676"/>
              <a:gd name="connsiteX2685" fmla="*/ 2406871 w 9144000"/>
              <a:gd name="connsiteY2685" fmla="*/ 5214321 h 5510676"/>
              <a:gd name="connsiteX2686" fmla="*/ 2401138 w 9144000"/>
              <a:gd name="connsiteY2686" fmla="*/ 5216056 h 5510676"/>
              <a:gd name="connsiteX2687" fmla="*/ 2374734 w 9144000"/>
              <a:gd name="connsiteY2687" fmla="*/ 5211532 h 5510676"/>
              <a:gd name="connsiteX2688" fmla="*/ 4818399 w 9144000"/>
              <a:gd name="connsiteY2688" fmla="*/ 5211200 h 5510676"/>
              <a:gd name="connsiteX2689" fmla="*/ 4793732 w 9144000"/>
              <a:gd name="connsiteY2689" fmla="*/ 5212408 h 5510676"/>
              <a:gd name="connsiteX2690" fmla="*/ 4761199 w 9144000"/>
              <a:gd name="connsiteY2690" fmla="*/ 5212917 h 5510676"/>
              <a:gd name="connsiteX2691" fmla="*/ 4760617 w 9144000"/>
              <a:gd name="connsiteY2691" fmla="*/ 5213267 h 5510676"/>
              <a:gd name="connsiteX2692" fmla="*/ 4754884 w 9144000"/>
              <a:gd name="connsiteY2692" fmla="*/ 5215002 h 5510676"/>
              <a:gd name="connsiteX2693" fmla="*/ 4749151 w 9144000"/>
              <a:gd name="connsiteY2693" fmla="*/ 5216737 h 5510676"/>
              <a:gd name="connsiteX2694" fmla="*/ 4764088 w 9144000"/>
              <a:gd name="connsiteY2694" fmla="*/ 5224732 h 5510676"/>
              <a:gd name="connsiteX2695" fmla="*/ 4771557 w 9144000"/>
              <a:gd name="connsiteY2695" fmla="*/ 5228730 h 5510676"/>
              <a:gd name="connsiteX2696" fmla="*/ 4796225 w 9144000"/>
              <a:gd name="connsiteY2696" fmla="*/ 5227521 h 5510676"/>
              <a:gd name="connsiteX2697" fmla="*/ 4820892 w 9144000"/>
              <a:gd name="connsiteY2697" fmla="*/ 5226311 h 5510676"/>
              <a:gd name="connsiteX2698" fmla="*/ 4833228 w 9144000"/>
              <a:gd name="connsiteY2698" fmla="*/ 5225707 h 5510676"/>
              <a:gd name="connsiteX2699" fmla="*/ 4833489 w 9144000"/>
              <a:gd name="connsiteY2699" fmla="*/ 5216239 h 5510676"/>
              <a:gd name="connsiteX2700" fmla="*/ 4824889 w 9144000"/>
              <a:gd name="connsiteY2700" fmla="*/ 5218844 h 5510676"/>
              <a:gd name="connsiteX2701" fmla="*/ 4823153 w 9144000"/>
              <a:gd name="connsiteY2701" fmla="*/ 5213109 h 5510676"/>
              <a:gd name="connsiteX2702" fmla="*/ 4824305 w 9144000"/>
              <a:gd name="connsiteY2702" fmla="*/ 5211712 h 5510676"/>
              <a:gd name="connsiteX2703" fmla="*/ 4684879 w 9144000"/>
              <a:gd name="connsiteY2703" fmla="*/ 5211161 h 5510676"/>
              <a:gd name="connsiteX2704" fmla="*/ 4680880 w 9144000"/>
              <a:gd name="connsiteY2704" fmla="*/ 5218630 h 5510676"/>
              <a:gd name="connsiteX2705" fmla="*/ 4679145 w 9144000"/>
              <a:gd name="connsiteY2705" fmla="*/ 5212896 h 5510676"/>
              <a:gd name="connsiteX2706" fmla="*/ 4684879 w 9144000"/>
              <a:gd name="connsiteY2706" fmla="*/ 5211161 h 5510676"/>
              <a:gd name="connsiteX2707" fmla="*/ 4207221 w 9144000"/>
              <a:gd name="connsiteY2707" fmla="*/ 5210753 h 5510676"/>
              <a:gd name="connsiteX2708" fmla="*/ 4219431 w 9144000"/>
              <a:gd name="connsiteY2708" fmla="*/ 5217288 h 5510676"/>
              <a:gd name="connsiteX2709" fmla="*/ 4224892 w 9144000"/>
              <a:gd name="connsiteY2709" fmla="*/ 5214588 h 5510676"/>
              <a:gd name="connsiteX2710" fmla="*/ 4209250 w 9144000"/>
              <a:gd name="connsiteY2710" fmla="*/ 5211203 h 5510676"/>
              <a:gd name="connsiteX2711" fmla="*/ 3225585 w 9144000"/>
              <a:gd name="connsiteY2711" fmla="*/ 5210551 h 5510676"/>
              <a:gd name="connsiteX2712" fmla="*/ 3221587 w 9144000"/>
              <a:gd name="connsiteY2712" fmla="*/ 5218020 h 5510676"/>
              <a:gd name="connsiteX2713" fmla="*/ 3219850 w 9144000"/>
              <a:gd name="connsiteY2713" fmla="*/ 5212286 h 5510676"/>
              <a:gd name="connsiteX2714" fmla="*/ 3225585 w 9144000"/>
              <a:gd name="connsiteY2714" fmla="*/ 5210551 h 5510676"/>
              <a:gd name="connsiteX2715" fmla="*/ 3846327 w 9144000"/>
              <a:gd name="connsiteY2715" fmla="*/ 5209695 h 5510676"/>
              <a:gd name="connsiteX2716" fmla="*/ 3859528 w 9144000"/>
              <a:gd name="connsiteY2716" fmla="*/ 5211962 h 5510676"/>
              <a:gd name="connsiteX2717" fmla="*/ 3855528 w 9144000"/>
              <a:gd name="connsiteY2717" fmla="*/ 5219429 h 5510676"/>
              <a:gd name="connsiteX2718" fmla="*/ 3848062 w 9144000"/>
              <a:gd name="connsiteY2718" fmla="*/ 5215427 h 5510676"/>
              <a:gd name="connsiteX2719" fmla="*/ 3834859 w 9144000"/>
              <a:gd name="connsiteY2719" fmla="*/ 5213161 h 5510676"/>
              <a:gd name="connsiteX2720" fmla="*/ 704919 w 9144000"/>
              <a:gd name="connsiteY2720" fmla="*/ 5209659 h 5510676"/>
              <a:gd name="connsiteX2721" fmla="*/ 695185 w 9144000"/>
              <a:gd name="connsiteY2721" fmla="*/ 5218858 h 5510676"/>
              <a:gd name="connsiteX2722" fmla="*/ 696919 w 9144000"/>
              <a:gd name="connsiteY2722" fmla="*/ 5224591 h 5510676"/>
              <a:gd name="connsiteX2723" fmla="*/ 689451 w 9144000"/>
              <a:gd name="connsiteY2723" fmla="*/ 5220591 h 5510676"/>
              <a:gd name="connsiteX2724" fmla="*/ 670516 w 9144000"/>
              <a:gd name="connsiteY2724" fmla="*/ 5220056 h 5510676"/>
              <a:gd name="connsiteX2725" fmla="*/ 662610 w 9144000"/>
              <a:gd name="connsiteY2725" fmla="*/ 5227529 h 5510676"/>
              <a:gd name="connsiteX2726" fmla="*/ 693437 w 9144000"/>
              <a:gd name="connsiteY2726" fmla="*/ 5229221 h 5510676"/>
              <a:gd name="connsiteX2727" fmla="*/ 715238 w 9144000"/>
              <a:gd name="connsiteY2727" fmla="*/ 5228879 h 5510676"/>
              <a:gd name="connsiteX2728" fmla="*/ 724707 w 9144000"/>
              <a:gd name="connsiteY2728" fmla="*/ 5229142 h 5510676"/>
              <a:gd name="connsiteX2729" fmla="*/ 725906 w 9144000"/>
              <a:gd name="connsiteY2729" fmla="*/ 5229506 h 5510676"/>
              <a:gd name="connsiteX2730" fmla="*/ 721587 w 9144000"/>
              <a:gd name="connsiteY2730" fmla="*/ 5223393 h 5510676"/>
              <a:gd name="connsiteX2731" fmla="*/ 714119 w 9144000"/>
              <a:gd name="connsiteY2731" fmla="*/ 5219392 h 5510676"/>
              <a:gd name="connsiteX2732" fmla="*/ 4628074 w 9144000"/>
              <a:gd name="connsiteY2732" fmla="*/ 5209581 h 5510676"/>
              <a:gd name="connsiteX2733" fmla="*/ 4635541 w 9144000"/>
              <a:gd name="connsiteY2733" fmla="*/ 5213579 h 5510676"/>
              <a:gd name="connsiteX2734" fmla="*/ 4629810 w 9144000"/>
              <a:gd name="connsiteY2734" fmla="*/ 5215314 h 5510676"/>
              <a:gd name="connsiteX2735" fmla="*/ 4626076 w 9144000"/>
              <a:gd name="connsiteY2735" fmla="*/ 5213316 h 5510676"/>
              <a:gd name="connsiteX2736" fmla="*/ 4622344 w 9144000"/>
              <a:gd name="connsiteY2736" fmla="*/ 5211317 h 5510676"/>
              <a:gd name="connsiteX2737" fmla="*/ 3725882 w 9144000"/>
              <a:gd name="connsiteY2737" fmla="*/ 5209301 h 5510676"/>
              <a:gd name="connsiteX2738" fmla="*/ 3727616 w 9144000"/>
              <a:gd name="connsiteY2738" fmla="*/ 5215033 h 5510676"/>
              <a:gd name="connsiteX2739" fmla="*/ 3714413 w 9144000"/>
              <a:gd name="connsiteY2739" fmla="*/ 5212771 h 5510676"/>
              <a:gd name="connsiteX2740" fmla="*/ 3725882 w 9144000"/>
              <a:gd name="connsiteY2740" fmla="*/ 5209301 h 5510676"/>
              <a:gd name="connsiteX2741" fmla="*/ 3745923 w 9144000"/>
              <a:gd name="connsiteY2741" fmla="*/ 5208754 h 5510676"/>
              <a:gd name="connsiteX2742" fmla="*/ 3741922 w 9144000"/>
              <a:gd name="connsiteY2742" fmla="*/ 5216221 h 5510676"/>
              <a:gd name="connsiteX2743" fmla="*/ 3728721 w 9144000"/>
              <a:gd name="connsiteY2743" fmla="*/ 5213954 h 5510676"/>
              <a:gd name="connsiteX2744" fmla="*/ 3737322 w 9144000"/>
              <a:gd name="connsiteY2744" fmla="*/ 5211355 h 5510676"/>
              <a:gd name="connsiteX2745" fmla="*/ 3745923 w 9144000"/>
              <a:gd name="connsiteY2745" fmla="*/ 5208754 h 5510676"/>
              <a:gd name="connsiteX2746" fmla="*/ 4652744 w 9144000"/>
              <a:gd name="connsiteY2746" fmla="*/ 5208372 h 5510676"/>
              <a:gd name="connsiteX2747" fmla="*/ 4660211 w 9144000"/>
              <a:gd name="connsiteY2747" fmla="*/ 5212370 h 5510676"/>
              <a:gd name="connsiteX2748" fmla="*/ 4647009 w 9144000"/>
              <a:gd name="connsiteY2748" fmla="*/ 5210109 h 5510676"/>
              <a:gd name="connsiteX2749" fmla="*/ 2304728 w 9144000"/>
              <a:gd name="connsiteY2749" fmla="*/ 5207692 h 5510676"/>
              <a:gd name="connsiteX2750" fmla="*/ 2289265 w 9144000"/>
              <a:gd name="connsiteY2750" fmla="*/ 5218631 h 5510676"/>
              <a:gd name="connsiteX2751" fmla="*/ 2295865 w 9144000"/>
              <a:gd name="connsiteY2751" fmla="*/ 5219762 h 5510676"/>
              <a:gd name="connsiteX2752" fmla="*/ 2312196 w 9144000"/>
              <a:gd name="connsiteY2752" fmla="*/ 5211689 h 5510676"/>
              <a:gd name="connsiteX2753" fmla="*/ 3876728 w 9144000"/>
              <a:gd name="connsiteY2753" fmla="*/ 5206764 h 5510676"/>
              <a:gd name="connsiteX2754" fmla="*/ 3876464 w 9144000"/>
              <a:gd name="connsiteY2754" fmla="*/ 5216231 h 5510676"/>
              <a:gd name="connsiteX2755" fmla="*/ 3874462 w 9144000"/>
              <a:gd name="connsiteY2755" fmla="*/ 5219964 h 5510676"/>
              <a:gd name="connsiteX2756" fmla="*/ 3866995 w 9144000"/>
              <a:gd name="connsiteY2756" fmla="*/ 5215963 h 5510676"/>
              <a:gd name="connsiteX2757" fmla="*/ 3876728 w 9144000"/>
              <a:gd name="connsiteY2757" fmla="*/ 5206764 h 5510676"/>
              <a:gd name="connsiteX2758" fmla="*/ 8772682 w 9144000"/>
              <a:gd name="connsiteY2758" fmla="*/ 5205520 h 5510676"/>
              <a:gd name="connsiteX2759" fmla="*/ 8787565 w 9144000"/>
              <a:gd name="connsiteY2759" fmla="*/ 5205520 h 5510676"/>
              <a:gd name="connsiteX2760" fmla="*/ 8809889 w 9144000"/>
              <a:gd name="connsiteY2760" fmla="*/ 5212961 h 5510676"/>
              <a:gd name="connsiteX2761" fmla="*/ 8787565 w 9144000"/>
              <a:gd name="connsiteY2761" fmla="*/ 5212961 h 5510676"/>
              <a:gd name="connsiteX2762" fmla="*/ 490907 w 9144000"/>
              <a:gd name="connsiteY2762" fmla="*/ 5205510 h 5510676"/>
              <a:gd name="connsiteX2763" fmla="*/ 488039 w 9144000"/>
              <a:gd name="connsiteY2763" fmla="*/ 5206378 h 5510676"/>
              <a:gd name="connsiteX2764" fmla="*/ 483173 w 9144000"/>
              <a:gd name="connsiteY2764" fmla="*/ 5210976 h 5510676"/>
              <a:gd name="connsiteX2765" fmla="*/ 479351 w 9144000"/>
              <a:gd name="connsiteY2765" fmla="*/ 5214588 h 5510676"/>
              <a:gd name="connsiteX2766" fmla="*/ 479686 w 9144000"/>
              <a:gd name="connsiteY2766" fmla="*/ 5215699 h 5510676"/>
              <a:gd name="connsiteX2767" fmla="*/ 473952 w 9144000"/>
              <a:gd name="connsiteY2767" fmla="*/ 5217434 h 5510676"/>
              <a:gd name="connsiteX2768" fmla="*/ 473305 w 9144000"/>
              <a:gd name="connsiteY2768" fmla="*/ 5217087 h 5510676"/>
              <a:gd name="connsiteX2769" fmla="*/ 464199 w 9144000"/>
              <a:gd name="connsiteY2769" fmla="*/ 5219839 h 5510676"/>
              <a:gd name="connsiteX2770" fmla="*/ 465354 w 9144000"/>
              <a:gd name="connsiteY2770" fmla="*/ 5220038 h 5510676"/>
              <a:gd name="connsiteX2771" fmla="*/ 483158 w 9144000"/>
              <a:gd name="connsiteY2771" fmla="*/ 5227165 h 5510676"/>
              <a:gd name="connsiteX2772" fmla="*/ 496358 w 9144000"/>
              <a:gd name="connsiteY2772" fmla="*/ 5229428 h 5510676"/>
              <a:gd name="connsiteX2773" fmla="*/ 510428 w 9144000"/>
              <a:gd name="connsiteY2773" fmla="*/ 5234556 h 5510676"/>
              <a:gd name="connsiteX2774" fmla="*/ 544072 w 9144000"/>
              <a:gd name="connsiteY2774" fmla="*/ 5227355 h 5510676"/>
              <a:gd name="connsiteX2775" fmla="*/ 544308 w 9144000"/>
              <a:gd name="connsiteY2775" fmla="*/ 5226914 h 5510676"/>
              <a:gd name="connsiteX2776" fmla="*/ 544614 w 9144000"/>
              <a:gd name="connsiteY2776" fmla="*/ 5227239 h 5510676"/>
              <a:gd name="connsiteX2777" fmla="*/ 545694 w 9144000"/>
              <a:gd name="connsiteY2777" fmla="*/ 5227008 h 5510676"/>
              <a:gd name="connsiteX2778" fmla="*/ 538225 w 9144000"/>
              <a:gd name="connsiteY2778" fmla="*/ 5223012 h 5510676"/>
              <a:gd name="connsiteX2779" fmla="*/ 543960 w 9144000"/>
              <a:gd name="connsiteY2779" fmla="*/ 5221275 h 5510676"/>
              <a:gd name="connsiteX2780" fmla="*/ 557161 w 9144000"/>
              <a:gd name="connsiteY2780" fmla="*/ 5223537 h 5510676"/>
              <a:gd name="connsiteX2781" fmla="*/ 567019 w 9144000"/>
              <a:gd name="connsiteY2781" fmla="*/ 5225725 h 5510676"/>
              <a:gd name="connsiteX2782" fmla="*/ 575845 w 9144000"/>
              <a:gd name="connsiteY2782" fmla="*/ 5217383 h 5510676"/>
              <a:gd name="connsiteX2783" fmla="*/ 571843 w 9144000"/>
              <a:gd name="connsiteY2783" fmla="*/ 5224850 h 5510676"/>
              <a:gd name="connsiteX2784" fmla="*/ 568131 w 9144000"/>
              <a:gd name="connsiteY2784" fmla="*/ 5225972 h 5510676"/>
              <a:gd name="connsiteX2785" fmla="*/ 583998 w 9144000"/>
              <a:gd name="connsiteY2785" fmla="*/ 5229495 h 5510676"/>
              <a:gd name="connsiteX2786" fmla="*/ 608232 w 9144000"/>
              <a:gd name="connsiteY2786" fmla="*/ 5226853 h 5510676"/>
              <a:gd name="connsiteX2787" fmla="*/ 620565 w 9144000"/>
              <a:gd name="connsiteY2787" fmla="*/ 5226247 h 5510676"/>
              <a:gd name="connsiteX2788" fmla="*/ 628664 w 9144000"/>
              <a:gd name="connsiteY2788" fmla="*/ 5226473 h 5510676"/>
              <a:gd name="connsiteX2789" fmla="*/ 628647 w 9144000"/>
              <a:gd name="connsiteY2789" fmla="*/ 5226454 h 5510676"/>
              <a:gd name="connsiteX2790" fmla="*/ 626914 w 9144000"/>
              <a:gd name="connsiteY2790" fmla="*/ 5220720 h 5510676"/>
              <a:gd name="connsiteX2791" fmla="*/ 621181 w 9144000"/>
              <a:gd name="connsiteY2791" fmla="*/ 5222453 h 5510676"/>
              <a:gd name="connsiteX2792" fmla="*/ 596512 w 9144000"/>
              <a:gd name="connsiteY2792" fmla="*/ 5223651 h 5510676"/>
              <a:gd name="connsiteX2793" fmla="*/ 605111 w 9144000"/>
              <a:gd name="connsiteY2793" fmla="*/ 5221052 h 5510676"/>
              <a:gd name="connsiteX2794" fmla="*/ 607978 w 9144000"/>
              <a:gd name="connsiteY2794" fmla="*/ 5220185 h 5510676"/>
              <a:gd name="connsiteX2795" fmla="*/ 613713 w 9144000"/>
              <a:gd name="connsiteY2795" fmla="*/ 5218452 h 5510676"/>
              <a:gd name="connsiteX2796" fmla="*/ 611980 w 9144000"/>
              <a:gd name="connsiteY2796" fmla="*/ 5212719 h 5510676"/>
              <a:gd name="connsiteX2797" fmla="*/ 593046 w 9144000"/>
              <a:gd name="connsiteY2797" fmla="*/ 5212183 h 5510676"/>
              <a:gd name="connsiteX2798" fmla="*/ 543709 w 9144000"/>
              <a:gd name="connsiteY2798" fmla="*/ 5214580 h 5510676"/>
              <a:gd name="connsiteX2799" fmla="*/ 550309 w 9144000"/>
              <a:gd name="connsiteY2799" fmla="*/ 5215715 h 5510676"/>
              <a:gd name="connsiteX2800" fmla="*/ 556910 w 9144000"/>
              <a:gd name="connsiteY2800" fmla="*/ 5216849 h 5510676"/>
              <a:gd name="connsiteX2801" fmla="*/ 545442 w 9144000"/>
              <a:gd name="connsiteY2801" fmla="*/ 5220314 h 5510676"/>
              <a:gd name="connsiteX2802" fmla="*/ 535974 w 9144000"/>
              <a:gd name="connsiteY2802" fmla="*/ 5220047 h 5510676"/>
              <a:gd name="connsiteX2803" fmla="*/ 532241 w 9144000"/>
              <a:gd name="connsiteY2803" fmla="*/ 5218046 h 5510676"/>
              <a:gd name="connsiteX2804" fmla="*/ 526775 w 9144000"/>
              <a:gd name="connsiteY2804" fmla="*/ 5210312 h 5510676"/>
              <a:gd name="connsiteX2805" fmla="*/ 524774 w 9144000"/>
              <a:gd name="connsiteY2805" fmla="*/ 5214047 h 5510676"/>
              <a:gd name="connsiteX2806" fmla="*/ 519041 w 9144000"/>
              <a:gd name="connsiteY2806" fmla="*/ 5215779 h 5510676"/>
              <a:gd name="connsiteX2807" fmla="*/ 512442 w 9144000"/>
              <a:gd name="connsiteY2807" fmla="*/ 5214645 h 5510676"/>
              <a:gd name="connsiteX2808" fmla="*/ 502107 w 9144000"/>
              <a:gd name="connsiteY2808" fmla="*/ 5211511 h 5510676"/>
              <a:gd name="connsiteX2809" fmla="*/ 498373 w 9144000"/>
              <a:gd name="connsiteY2809" fmla="*/ 5209510 h 5510676"/>
              <a:gd name="connsiteX2810" fmla="*/ 490907 w 9144000"/>
              <a:gd name="connsiteY2810" fmla="*/ 5205510 h 5510676"/>
              <a:gd name="connsiteX2811" fmla="*/ 207132 w 9144000"/>
              <a:gd name="connsiteY2811" fmla="*/ 5204332 h 5510676"/>
              <a:gd name="connsiteX2812" fmla="*/ 203555 w 9144000"/>
              <a:gd name="connsiteY2812" fmla="*/ 5211014 h 5510676"/>
              <a:gd name="connsiteX2813" fmla="*/ 204621 w 9144000"/>
              <a:gd name="connsiteY2813" fmla="*/ 5210692 h 5510676"/>
              <a:gd name="connsiteX2814" fmla="*/ 204200 w 9144000"/>
              <a:gd name="connsiteY2814" fmla="*/ 5211478 h 5510676"/>
              <a:gd name="connsiteX2815" fmla="*/ 208866 w 9144000"/>
              <a:gd name="connsiteY2815" fmla="*/ 5210066 h 5510676"/>
              <a:gd name="connsiteX2816" fmla="*/ 3782059 w 9144000"/>
              <a:gd name="connsiteY2816" fmla="*/ 5204089 h 5510676"/>
              <a:gd name="connsiteX2817" fmla="*/ 3810457 w 9144000"/>
              <a:gd name="connsiteY2817" fmla="*/ 5204892 h 5510676"/>
              <a:gd name="connsiteX2818" fmla="*/ 3826528 w 9144000"/>
              <a:gd name="connsiteY2818" fmla="*/ 5206293 h 5510676"/>
              <a:gd name="connsiteX2819" fmla="*/ 3827394 w 9144000"/>
              <a:gd name="connsiteY2819" fmla="*/ 5209160 h 5510676"/>
              <a:gd name="connsiteX2820" fmla="*/ 3813925 w 9144000"/>
              <a:gd name="connsiteY2820" fmla="*/ 5216358 h 5510676"/>
              <a:gd name="connsiteX2821" fmla="*/ 3804460 w 9144000"/>
              <a:gd name="connsiteY2821" fmla="*/ 5216092 h 5510676"/>
              <a:gd name="connsiteX2822" fmla="*/ 3787524 w 9144000"/>
              <a:gd name="connsiteY2822" fmla="*/ 5211825 h 5510676"/>
              <a:gd name="connsiteX2823" fmla="*/ 3772323 w 9144000"/>
              <a:gd name="connsiteY2823" fmla="*/ 5213289 h 5510676"/>
              <a:gd name="connsiteX2824" fmla="*/ 3759123 w 9144000"/>
              <a:gd name="connsiteY2824" fmla="*/ 5211022 h 5510676"/>
              <a:gd name="connsiteX2825" fmla="*/ 3764856 w 9144000"/>
              <a:gd name="connsiteY2825" fmla="*/ 5209289 h 5510676"/>
              <a:gd name="connsiteX2826" fmla="*/ 2441269 w 9144000"/>
              <a:gd name="connsiteY2826" fmla="*/ 5203908 h 5510676"/>
              <a:gd name="connsiteX2827" fmla="*/ 2443004 w 9144000"/>
              <a:gd name="connsiteY2827" fmla="*/ 5209641 h 5510676"/>
              <a:gd name="connsiteX2828" fmla="*/ 2448736 w 9144000"/>
              <a:gd name="connsiteY2828" fmla="*/ 5207905 h 5510676"/>
              <a:gd name="connsiteX2829" fmla="*/ 2441269 w 9144000"/>
              <a:gd name="connsiteY2829" fmla="*/ 5203908 h 5510676"/>
              <a:gd name="connsiteX2830" fmla="*/ 4527571 w 9144000"/>
              <a:gd name="connsiteY2830" fmla="*/ 5203829 h 5510676"/>
              <a:gd name="connsiteX2831" fmla="*/ 4540868 w 9144000"/>
              <a:gd name="connsiteY2831" fmla="*/ 5210947 h 5510676"/>
              <a:gd name="connsiteX2832" fmla="*/ 4545177 w 9144000"/>
              <a:gd name="connsiteY2832" fmla="*/ 5209642 h 5510676"/>
              <a:gd name="connsiteX2833" fmla="*/ 4531512 w 9144000"/>
              <a:gd name="connsiteY2833" fmla="*/ 5204172 h 5510676"/>
              <a:gd name="connsiteX2834" fmla="*/ 217204 w 9144000"/>
              <a:gd name="connsiteY2834" fmla="*/ 5203467 h 5510676"/>
              <a:gd name="connsiteX2835" fmla="*/ 214601 w 9144000"/>
              <a:gd name="connsiteY2835" fmla="*/ 5208330 h 5510676"/>
              <a:gd name="connsiteX2836" fmla="*/ 227802 w 9144000"/>
              <a:gd name="connsiteY2836" fmla="*/ 5210592 h 5510676"/>
              <a:gd name="connsiteX2837" fmla="*/ 241003 w 9144000"/>
              <a:gd name="connsiteY2837" fmla="*/ 5212853 h 5510676"/>
              <a:gd name="connsiteX2838" fmla="*/ 229538 w 9144000"/>
              <a:gd name="connsiteY2838" fmla="*/ 5216324 h 5510676"/>
              <a:gd name="connsiteX2839" fmla="*/ 242740 w 9144000"/>
              <a:gd name="connsiteY2839" fmla="*/ 5218587 h 5510676"/>
              <a:gd name="connsiteX2840" fmla="*/ 241003 w 9144000"/>
              <a:gd name="connsiteY2840" fmla="*/ 5212853 h 5510676"/>
              <a:gd name="connsiteX2841" fmla="*/ 245868 w 9144000"/>
              <a:gd name="connsiteY2841" fmla="*/ 5208252 h 5510676"/>
              <a:gd name="connsiteX2842" fmla="*/ 252470 w 9144000"/>
              <a:gd name="connsiteY2842" fmla="*/ 5209382 h 5510676"/>
              <a:gd name="connsiteX2843" fmla="*/ 259940 w 9144000"/>
              <a:gd name="connsiteY2843" fmla="*/ 5213380 h 5510676"/>
              <a:gd name="connsiteX2844" fmla="*/ 273140 w 9144000"/>
              <a:gd name="connsiteY2844" fmla="*/ 5215642 h 5510676"/>
              <a:gd name="connsiteX2845" fmla="*/ 293809 w 9144000"/>
              <a:gd name="connsiteY2845" fmla="*/ 5221902 h 5510676"/>
              <a:gd name="connsiteX2846" fmla="*/ 309878 w 9144000"/>
              <a:gd name="connsiteY2846" fmla="*/ 5223296 h 5510676"/>
              <a:gd name="connsiteX2847" fmla="*/ 339148 w 9144000"/>
              <a:gd name="connsiteY2847" fmla="*/ 5226951 h 5510676"/>
              <a:gd name="connsiteX2848" fmla="*/ 355217 w 9144000"/>
              <a:gd name="connsiteY2848" fmla="*/ 5228345 h 5510676"/>
              <a:gd name="connsiteX2849" fmla="*/ 359819 w 9144000"/>
              <a:gd name="connsiteY2849" fmla="*/ 5233210 h 5510676"/>
              <a:gd name="connsiteX2850" fmla="*/ 364421 w 9144000"/>
              <a:gd name="connsiteY2850" fmla="*/ 5238075 h 5510676"/>
              <a:gd name="connsiteX2851" fmla="*/ 367286 w 9144000"/>
              <a:gd name="connsiteY2851" fmla="*/ 5237208 h 5510676"/>
              <a:gd name="connsiteX2852" fmla="*/ 365551 w 9144000"/>
              <a:gd name="connsiteY2852" fmla="*/ 5231475 h 5510676"/>
              <a:gd name="connsiteX2853" fmla="*/ 371284 w 9144000"/>
              <a:gd name="connsiteY2853" fmla="*/ 5229740 h 5510676"/>
              <a:gd name="connsiteX2854" fmla="*/ 393085 w 9144000"/>
              <a:gd name="connsiteY2854" fmla="*/ 5229398 h 5510676"/>
              <a:gd name="connsiteX2855" fmla="*/ 418885 w 9144000"/>
              <a:gd name="connsiteY2855" fmla="*/ 5221587 h 5510676"/>
              <a:gd name="connsiteX2856" fmla="*/ 425484 w 9144000"/>
              <a:gd name="connsiteY2856" fmla="*/ 5222719 h 5510676"/>
              <a:gd name="connsiteX2857" fmla="*/ 434084 w 9144000"/>
              <a:gd name="connsiteY2857" fmla="*/ 5220116 h 5510676"/>
              <a:gd name="connsiteX2858" fmla="*/ 442684 w 9144000"/>
              <a:gd name="connsiteY2858" fmla="*/ 5217513 h 5510676"/>
              <a:gd name="connsiteX2859" fmla="*/ 452152 w 9144000"/>
              <a:gd name="connsiteY2859" fmla="*/ 5217776 h 5510676"/>
              <a:gd name="connsiteX2860" fmla="*/ 463414 w 9144000"/>
              <a:gd name="connsiteY2860" fmla="*/ 5219705 h 5510676"/>
              <a:gd name="connsiteX2861" fmla="*/ 449903 w 9144000"/>
              <a:gd name="connsiteY2861" fmla="*/ 5214775 h 5510676"/>
              <a:gd name="connsiteX2862" fmla="*/ 443303 w 9144000"/>
              <a:gd name="connsiteY2862" fmla="*/ 5213640 h 5510676"/>
              <a:gd name="connsiteX2863" fmla="*/ 425537 w 9144000"/>
              <a:gd name="connsiteY2863" fmla="*/ 5213139 h 5510676"/>
              <a:gd name="connsiteX2864" fmla="*/ 429483 w 9144000"/>
              <a:gd name="connsiteY2864" fmla="*/ 5215250 h 5510676"/>
              <a:gd name="connsiteX2865" fmla="*/ 426616 w 9144000"/>
              <a:gd name="connsiteY2865" fmla="*/ 5216119 h 5510676"/>
              <a:gd name="connsiteX2866" fmla="*/ 403947 w 9144000"/>
              <a:gd name="connsiteY2866" fmla="*/ 5213593 h 5510676"/>
              <a:gd name="connsiteX2867" fmla="*/ 392659 w 9144000"/>
              <a:gd name="connsiteY2867" fmla="*/ 5210176 h 5510676"/>
              <a:gd name="connsiteX2868" fmla="*/ 392233 w 9144000"/>
              <a:gd name="connsiteY2868" fmla="*/ 5210304 h 5510676"/>
              <a:gd name="connsiteX2869" fmla="*/ 386501 w 9144000"/>
              <a:gd name="connsiteY2869" fmla="*/ 5212036 h 5510676"/>
              <a:gd name="connsiteX2870" fmla="*/ 367565 w 9144000"/>
              <a:gd name="connsiteY2870" fmla="*/ 5211503 h 5510676"/>
              <a:gd name="connsiteX2871" fmla="*/ 365296 w 9144000"/>
              <a:gd name="connsiteY2871" fmla="*/ 5211438 h 5510676"/>
              <a:gd name="connsiteX2872" fmla="*/ 366077 w 9144000"/>
              <a:gd name="connsiteY2872" fmla="*/ 5212541 h 5510676"/>
              <a:gd name="connsiteX2873" fmla="*/ 360345 w 9144000"/>
              <a:gd name="connsiteY2873" fmla="*/ 5214276 h 5510676"/>
              <a:gd name="connsiteX2874" fmla="*/ 347143 w 9144000"/>
              <a:gd name="connsiteY2874" fmla="*/ 5212013 h 5510676"/>
              <a:gd name="connsiteX2875" fmla="*/ 311009 w 9144000"/>
              <a:gd name="connsiteY2875" fmla="*/ 5216695 h 5510676"/>
              <a:gd name="connsiteX2876" fmla="*/ 294942 w 9144000"/>
              <a:gd name="connsiteY2876" fmla="*/ 5215301 h 5510676"/>
              <a:gd name="connsiteX2877" fmla="*/ 284606 w 9144000"/>
              <a:gd name="connsiteY2877" fmla="*/ 5212171 h 5510676"/>
              <a:gd name="connsiteX2878" fmla="*/ 290338 w 9144000"/>
              <a:gd name="connsiteY2878" fmla="*/ 5210435 h 5510676"/>
              <a:gd name="connsiteX2879" fmla="*/ 282869 w 9144000"/>
              <a:gd name="connsiteY2879" fmla="*/ 5206437 h 5510676"/>
              <a:gd name="connsiteX2880" fmla="*/ 281552 w 9144000"/>
              <a:gd name="connsiteY2880" fmla="*/ 5206213 h 5510676"/>
              <a:gd name="connsiteX2881" fmla="*/ 272893 w 9144000"/>
              <a:gd name="connsiteY2881" fmla="*/ 5208830 h 5510676"/>
              <a:gd name="connsiteX2882" fmla="*/ 268453 w 9144000"/>
              <a:gd name="connsiteY2882" fmla="*/ 5206450 h 5510676"/>
              <a:gd name="connsiteX2883" fmla="*/ 265671 w 9144000"/>
              <a:gd name="connsiteY2883" fmla="*/ 5211644 h 5510676"/>
              <a:gd name="connsiteX2884" fmla="*/ 259940 w 9144000"/>
              <a:gd name="connsiteY2884" fmla="*/ 5213380 h 5510676"/>
              <a:gd name="connsiteX2885" fmla="*/ 258203 w 9144000"/>
              <a:gd name="connsiteY2885" fmla="*/ 5207646 h 5510676"/>
              <a:gd name="connsiteX2886" fmla="*/ 263935 w 9144000"/>
              <a:gd name="connsiteY2886" fmla="*/ 5205912 h 5510676"/>
              <a:gd name="connsiteX2887" fmla="*/ 266180 w 9144000"/>
              <a:gd name="connsiteY2887" fmla="*/ 5205232 h 5510676"/>
              <a:gd name="connsiteX2888" fmla="*/ 265426 w 9144000"/>
              <a:gd name="connsiteY2888" fmla="*/ 5204829 h 5510676"/>
              <a:gd name="connsiteX2889" fmla="*/ 3581244 w 9144000"/>
              <a:gd name="connsiteY2889" fmla="*/ 5202209 h 5510676"/>
              <a:gd name="connsiteX2890" fmla="*/ 3582980 w 9144000"/>
              <a:gd name="connsiteY2890" fmla="*/ 5207944 h 5510676"/>
              <a:gd name="connsiteX2891" fmla="*/ 3577245 w 9144000"/>
              <a:gd name="connsiteY2891" fmla="*/ 5209677 h 5510676"/>
              <a:gd name="connsiteX2892" fmla="*/ 184422 w 9144000"/>
              <a:gd name="connsiteY2892" fmla="*/ 5201785 h 5510676"/>
              <a:gd name="connsiteX2893" fmla="*/ 188198 w 9144000"/>
              <a:gd name="connsiteY2893" fmla="*/ 5203806 h 5510676"/>
              <a:gd name="connsiteX2894" fmla="*/ 170997 w 9144000"/>
              <a:gd name="connsiteY2894" fmla="*/ 5209012 h 5510676"/>
              <a:gd name="connsiteX2895" fmla="*/ 145845 w 9144000"/>
              <a:gd name="connsiteY2895" fmla="*/ 5202197 h 5510676"/>
              <a:gd name="connsiteX2896" fmla="*/ 139227 w 9144000"/>
              <a:gd name="connsiteY2896" fmla="*/ 5202834 h 5510676"/>
              <a:gd name="connsiteX2897" fmla="*/ 133129 w 9144000"/>
              <a:gd name="connsiteY2897" fmla="*/ 5207960 h 5510676"/>
              <a:gd name="connsiteX2898" fmla="*/ 140597 w 9144000"/>
              <a:gd name="connsiteY2898" fmla="*/ 5211957 h 5510676"/>
              <a:gd name="connsiteX2899" fmla="*/ 173601 w 9144000"/>
              <a:gd name="connsiteY2899" fmla="*/ 5217612 h 5510676"/>
              <a:gd name="connsiteX2900" fmla="*/ 176714 w 9144000"/>
              <a:gd name="connsiteY2900" fmla="*/ 5216073 h 5510676"/>
              <a:gd name="connsiteX2901" fmla="*/ 168486 w 9144000"/>
              <a:gd name="connsiteY2901" fmla="*/ 5215356 h 5510676"/>
              <a:gd name="connsiteX2902" fmla="*/ 174220 w 9144000"/>
              <a:gd name="connsiteY2902" fmla="*/ 5213623 h 5510676"/>
              <a:gd name="connsiteX2903" fmla="*/ 185689 w 9144000"/>
              <a:gd name="connsiteY2903" fmla="*/ 5210156 h 5510676"/>
              <a:gd name="connsiteX2904" fmla="*/ 187125 w 9144000"/>
              <a:gd name="connsiteY2904" fmla="*/ 5210927 h 5510676"/>
              <a:gd name="connsiteX2905" fmla="*/ 189932 w 9144000"/>
              <a:gd name="connsiteY2905" fmla="*/ 5209539 h 5510676"/>
              <a:gd name="connsiteX2906" fmla="*/ 193668 w 9144000"/>
              <a:gd name="connsiteY2906" fmla="*/ 5211538 h 5510676"/>
              <a:gd name="connsiteX2907" fmla="*/ 201135 w 9144000"/>
              <a:gd name="connsiteY2907" fmla="*/ 5211746 h 5510676"/>
              <a:gd name="connsiteX2908" fmla="*/ 201755 w 9144000"/>
              <a:gd name="connsiteY2908" fmla="*/ 5211559 h 5510676"/>
              <a:gd name="connsiteX2909" fmla="*/ 202649 w 9144000"/>
              <a:gd name="connsiteY2909" fmla="*/ 5211288 h 5510676"/>
              <a:gd name="connsiteX2910" fmla="*/ 195453 w 9144000"/>
              <a:gd name="connsiteY2910" fmla="*/ 5203680 h 5510676"/>
              <a:gd name="connsiteX2911" fmla="*/ 189688 w 9144000"/>
              <a:gd name="connsiteY2911" fmla="*/ 5202690 h 5510676"/>
              <a:gd name="connsiteX2912" fmla="*/ 5026230 w 9144000"/>
              <a:gd name="connsiteY2912" fmla="*/ 5201700 h 5510676"/>
              <a:gd name="connsiteX2913" fmla="*/ 5025098 w 9144000"/>
              <a:gd name="connsiteY2913" fmla="*/ 5208302 h 5510676"/>
              <a:gd name="connsiteX2914" fmla="*/ 5021364 w 9144000"/>
              <a:gd name="connsiteY2914" fmla="*/ 5206302 h 5510676"/>
              <a:gd name="connsiteX2915" fmla="*/ 5026230 w 9144000"/>
              <a:gd name="connsiteY2915" fmla="*/ 5201700 h 5510676"/>
              <a:gd name="connsiteX2916" fmla="*/ 3687385 w 9144000"/>
              <a:gd name="connsiteY2916" fmla="*/ 5201417 h 5510676"/>
              <a:gd name="connsiteX2917" fmla="*/ 3694852 w 9144000"/>
              <a:gd name="connsiteY2917" fmla="*/ 5205418 h 5510676"/>
              <a:gd name="connsiteX2918" fmla="*/ 3700586 w 9144000"/>
              <a:gd name="connsiteY2918" fmla="*/ 5203685 h 5510676"/>
              <a:gd name="connsiteX2919" fmla="*/ 3698802 w 9144000"/>
              <a:gd name="connsiteY2919" fmla="*/ 5208134 h 5510676"/>
              <a:gd name="connsiteX2920" fmla="*/ 3689984 w 9144000"/>
              <a:gd name="connsiteY2920" fmla="*/ 5210017 h 5510676"/>
              <a:gd name="connsiteX2921" fmla="*/ 3681652 w 9144000"/>
              <a:gd name="connsiteY2921" fmla="*/ 5203150 h 5510676"/>
              <a:gd name="connsiteX2922" fmla="*/ 4686575 w 9144000"/>
              <a:gd name="connsiteY2922" fmla="*/ 5201260 h 5510676"/>
              <a:gd name="connsiteX2923" fmla="*/ 4684981 w 9144000"/>
              <a:gd name="connsiteY2923" fmla="*/ 5203193 h 5510676"/>
              <a:gd name="connsiteX2924" fmla="*/ 4688253 w 9144000"/>
              <a:gd name="connsiteY2924" fmla="*/ 5203034 h 5510676"/>
              <a:gd name="connsiteX2925" fmla="*/ 4161778 w 9144000"/>
              <a:gd name="connsiteY2925" fmla="*/ 5200843 h 5510676"/>
              <a:gd name="connsiteX2926" fmla="*/ 4164890 w 9144000"/>
              <a:gd name="connsiteY2926" fmla="*/ 5202507 h 5510676"/>
              <a:gd name="connsiteX2927" fmla="*/ 4163021 w 9144000"/>
              <a:gd name="connsiteY2927" fmla="*/ 5201508 h 5510676"/>
              <a:gd name="connsiteX2928" fmla="*/ 1919360 w 9144000"/>
              <a:gd name="connsiteY2928" fmla="*/ 5200838 h 5510676"/>
              <a:gd name="connsiteX2929" fmla="*/ 1906326 w 9144000"/>
              <a:gd name="connsiteY2929" fmla="*/ 5209472 h 5510676"/>
              <a:gd name="connsiteX2930" fmla="*/ 1902592 w 9144000"/>
              <a:gd name="connsiteY2930" fmla="*/ 5207471 h 5510676"/>
              <a:gd name="connsiteX2931" fmla="*/ 1898859 w 9144000"/>
              <a:gd name="connsiteY2931" fmla="*/ 5205470 h 5510676"/>
              <a:gd name="connsiteX2932" fmla="*/ 1879925 w 9144000"/>
              <a:gd name="connsiteY2932" fmla="*/ 5204936 h 5510676"/>
              <a:gd name="connsiteX2933" fmla="*/ 1866585 w 9144000"/>
              <a:gd name="connsiteY2933" fmla="*/ 5202645 h 5510676"/>
              <a:gd name="connsiteX2934" fmla="*/ 1865233 w 9144000"/>
              <a:gd name="connsiteY2934" fmla="*/ 5203054 h 5510676"/>
              <a:gd name="connsiteX2935" fmla="*/ 1863469 w 9144000"/>
              <a:gd name="connsiteY2935" fmla="*/ 5202109 h 5510676"/>
              <a:gd name="connsiteX2936" fmla="*/ 1860124 w 9144000"/>
              <a:gd name="connsiteY2936" fmla="*/ 5201534 h 5510676"/>
              <a:gd name="connsiteX2937" fmla="*/ 1858352 w 9144000"/>
              <a:gd name="connsiteY2937" fmla="*/ 5200997 h 5510676"/>
              <a:gd name="connsiteX2938" fmla="*/ 1859499 w 9144000"/>
              <a:gd name="connsiteY2938" fmla="*/ 5204789 h 5510676"/>
              <a:gd name="connsiteX2939" fmla="*/ 1861234 w 9144000"/>
              <a:gd name="connsiteY2939" fmla="*/ 5210522 h 5510676"/>
              <a:gd name="connsiteX2940" fmla="*/ 1842301 w 9144000"/>
              <a:gd name="connsiteY2940" fmla="*/ 5209996 h 5510676"/>
              <a:gd name="connsiteX2941" fmla="*/ 1820811 w 9144000"/>
              <a:gd name="connsiteY2941" fmla="*/ 5207603 h 5510676"/>
              <a:gd name="connsiteX2942" fmla="*/ 1800186 w 9144000"/>
              <a:gd name="connsiteY2942" fmla="*/ 5210265 h 5510676"/>
              <a:gd name="connsiteX2943" fmla="*/ 1781147 w 9144000"/>
              <a:gd name="connsiteY2943" fmla="*/ 5206994 h 5510676"/>
              <a:gd name="connsiteX2944" fmla="*/ 1778896 w 9144000"/>
              <a:gd name="connsiteY2944" fmla="*/ 5207286 h 5510676"/>
              <a:gd name="connsiteX2945" fmla="*/ 1766562 w 9144000"/>
              <a:gd name="connsiteY2945" fmla="*/ 5207889 h 5510676"/>
              <a:gd name="connsiteX2946" fmla="*/ 1755095 w 9144000"/>
              <a:gd name="connsiteY2946" fmla="*/ 5211362 h 5510676"/>
              <a:gd name="connsiteX2947" fmla="*/ 1730796 w 9144000"/>
              <a:gd name="connsiteY2947" fmla="*/ 5209252 h 5510676"/>
              <a:gd name="connsiteX2948" fmla="*/ 1721572 w 9144000"/>
              <a:gd name="connsiteY2948" fmla="*/ 5208992 h 5510676"/>
              <a:gd name="connsiteX2949" fmla="*/ 1717226 w 9144000"/>
              <a:gd name="connsiteY2949" fmla="*/ 5210308 h 5510676"/>
              <a:gd name="connsiteX2950" fmla="*/ 1716787 w 9144000"/>
              <a:gd name="connsiteY2950" fmla="*/ 5208857 h 5510676"/>
              <a:gd name="connsiteX2951" fmla="*/ 1712115 w 9144000"/>
              <a:gd name="connsiteY2951" fmla="*/ 5208726 h 5510676"/>
              <a:gd name="connsiteX2952" fmla="*/ 1694047 w 9144000"/>
              <a:gd name="connsiteY2952" fmla="*/ 5211057 h 5510676"/>
              <a:gd name="connsiteX2953" fmla="*/ 1691342 w 9144000"/>
              <a:gd name="connsiteY2953" fmla="*/ 5211098 h 5510676"/>
              <a:gd name="connsiteX2954" fmla="*/ 1656859 w 9144000"/>
              <a:gd name="connsiteY2954" fmla="*/ 5217632 h 5510676"/>
              <a:gd name="connsiteX2955" fmla="*/ 1641902 w 9144000"/>
              <a:gd name="connsiteY2955" fmla="*/ 5215692 h 5510676"/>
              <a:gd name="connsiteX2956" fmla="*/ 1633243 w 9144000"/>
              <a:gd name="connsiteY2956" fmla="*/ 5216920 h 5510676"/>
              <a:gd name="connsiteX2957" fmla="*/ 1607708 w 9144000"/>
              <a:gd name="connsiteY2957" fmla="*/ 5215253 h 5510676"/>
              <a:gd name="connsiteX2958" fmla="*/ 1589639 w 9144000"/>
              <a:gd name="connsiteY2958" fmla="*/ 5217583 h 5510676"/>
              <a:gd name="connsiteX2959" fmla="*/ 1578172 w 9144000"/>
              <a:gd name="connsiteY2959" fmla="*/ 5221051 h 5510676"/>
              <a:gd name="connsiteX2960" fmla="*/ 1553503 w 9144000"/>
              <a:gd name="connsiteY2960" fmla="*/ 5222250 h 5510676"/>
              <a:gd name="connsiteX2961" fmla="*/ 1534569 w 9144000"/>
              <a:gd name="connsiteY2961" fmla="*/ 5221713 h 5510676"/>
              <a:gd name="connsiteX2962" fmla="*/ 1516501 w 9144000"/>
              <a:gd name="connsiteY2962" fmla="*/ 5224046 h 5510676"/>
              <a:gd name="connsiteX2963" fmla="*/ 1513289 w 9144000"/>
              <a:gd name="connsiteY2963" fmla="*/ 5224287 h 5510676"/>
              <a:gd name="connsiteX2964" fmla="*/ 1521620 w 9144000"/>
              <a:gd name="connsiteY2964" fmla="*/ 5225715 h 5510676"/>
              <a:gd name="connsiteX2965" fmla="*/ 1523355 w 9144000"/>
              <a:gd name="connsiteY2965" fmla="*/ 5231448 h 5510676"/>
              <a:gd name="connsiteX2966" fmla="*/ 1529089 w 9144000"/>
              <a:gd name="connsiteY2966" fmla="*/ 5229713 h 5510676"/>
              <a:gd name="connsiteX2967" fmla="*/ 1530219 w 9144000"/>
              <a:gd name="connsiteY2967" fmla="*/ 5223112 h 5510676"/>
              <a:gd name="connsiteX2968" fmla="*/ 1531955 w 9144000"/>
              <a:gd name="connsiteY2968" fmla="*/ 5228845 h 5510676"/>
              <a:gd name="connsiteX2969" fmla="*/ 1536557 w 9144000"/>
              <a:gd name="connsiteY2969" fmla="*/ 5233710 h 5510676"/>
              <a:gd name="connsiteX2970" fmla="*/ 1548022 w 9144000"/>
              <a:gd name="connsiteY2970" fmla="*/ 5230239 h 5510676"/>
              <a:gd name="connsiteX2971" fmla="*/ 1549757 w 9144000"/>
              <a:gd name="connsiteY2971" fmla="*/ 5235972 h 5510676"/>
              <a:gd name="connsiteX2972" fmla="*/ 1562960 w 9144000"/>
              <a:gd name="connsiteY2972" fmla="*/ 5238235 h 5510676"/>
              <a:gd name="connsiteX2973" fmla="*/ 1576162 w 9144000"/>
              <a:gd name="connsiteY2973" fmla="*/ 5240495 h 5510676"/>
              <a:gd name="connsiteX2974" fmla="*/ 1580160 w 9144000"/>
              <a:gd name="connsiteY2974" fmla="*/ 5233027 h 5510676"/>
              <a:gd name="connsiteX2975" fmla="*/ 1585893 w 9144000"/>
              <a:gd name="connsiteY2975" fmla="*/ 5231291 h 5510676"/>
              <a:gd name="connsiteX2976" fmla="*/ 1594491 w 9144000"/>
              <a:gd name="connsiteY2976" fmla="*/ 5228688 h 5510676"/>
              <a:gd name="connsiteX2977" fmla="*/ 1601357 w 9144000"/>
              <a:gd name="connsiteY2977" fmla="*/ 5220352 h 5510676"/>
              <a:gd name="connsiteX2978" fmla="*/ 1608824 w 9144000"/>
              <a:gd name="connsiteY2978" fmla="*/ 5224349 h 5510676"/>
              <a:gd name="connsiteX2979" fmla="*/ 1603091 w 9144000"/>
              <a:gd name="connsiteY2979" fmla="*/ 5226086 h 5510676"/>
              <a:gd name="connsiteX2980" fmla="*/ 1604828 w 9144000"/>
              <a:gd name="connsiteY2980" fmla="*/ 5231818 h 5510676"/>
              <a:gd name="connsiteX2981" fmla="*/ 1616293 w 9144000"/>
              <a:gd name="connsiteY2981" fmla="*/ 5228346 h 5510676"/>
              <a:gd name="connsiteX2982" fmla="*/ 1622026 w 9144000"/>
              <a:gd name="connsiteY2982" fmla="*/ 5226611 h 5510676"/>
              <a:gd name="connsiteX2983" fmla="*/ 1635229 w 9144000"/>
              <a:gd name="connsiteY2983" fmla="*/ 5228873 h 5510676"/>
              <a:gd name="connsiteX2984" fmla="*/ 1646694 w 9144000"/>
              <a:gd name="connsiteY2984" fmla="*/ 5225402 h 5510676"/>
              <a:gd name="connsiteX2985" fmla="*/ 1652426 w 9144000"/>
              <a:gd name="connsiteY2985" fmla="*/ 5223667 h 5510676"/>
              <a:gd name="connsiteX2986" fmla="*/ 1655294 w 9144000"/>
              <a:gd name="connsiteY2986" fmla="*/ 5222799 h 5510676"/>
              <a:gd name="connsiteX2987" fmla="*/ 1663893 w 9144000"/>
              <a:gd name="connsiteY2987" fmla="*/ 5220195 h 5510676"/>
              <a:gd name="connsiteX2988" fmla="*/ 1670494 w 9144000"/>
              <a:gd name="connsiteY2988" fmla="*/ 5221326 h 5510676"/>
              <a:gd name="connsiteX2989" fmla="*/ 1668496 w 9144000"/>
              <a:gd name="connsiteY2989" fmla="*/ 5225060 h 5510676"/>
              <a:gd name="connsiteX2990" fmla="*/ 1659895 w 9144000"/>
              <a:gd name="connsiteY2990" fmla="*/ 5227664 h 5510676"/>
              <a:gd name="connsiteX2991" fmla="*/ 1667365 w 9144000"/>
              <a:gd name="connsiteY2991" fmla="*/ 5231662 h 5510676"/>
              <a:gd name="connsiteX2992" fmla="*/ 1692900 w 9144000"/>
              <a:gd name="connsiteY2992" fmla="*/ 5233319 h 5510676"/>
              <a:gd name="connsiteX2993" fmla="*/ 1711834 w 9144000"/>
              <a:gd name="connsiteY2993" fmla="*/ 5233845 h 5510676"/>
              <a:gd name="connsiteX2994" fmla="*/ 1739369 w 9144000"/>
              <a:gd name="connsiteY2994" fmla="*/ 5231769 h 5510676"/>
              <a:gd name="connsiteX2995" fmla="*/ 1760302 w 9144000"/>
              <a:gd name="connsiteY2995" fmla="*/ 5228560 h 5510676"/>
              <a:gd name="connsiteX2996" fmla="*/ 1812503 w 9144000"/>
              <a:gd name="connsiteY2996" fmla="*/ 5225274 h 5510676"/>
              <a:gd name="connsiteX2997" fmla="*/ 1847507 w 9144000"/>
              <a:gd name="connsiteY2997" fmla="*/ 5227195 h 5510676"/>
              <a:gd name="connsiteX2998" fmla="*/ 1866441 w 9144000"/>
              <a:gd name="connsiteY2998" fmla="*/ 5227721 h 5510676"/>
              <a:gd name="connsiteX2999" fmla="*/ 1885376 w 9144000"/>
              <a:gd name="connsiteY2999" fmla="*/ 5228248 h 5510676"/>
              <a:gd name="connsiteX3000" fmla="*/ 1915777 w 9144000"/>
              <a:gd name="connsiteY3000" fmla="*/ 5225303 h 5510676"/>
              <a:gd name="connsiteX3001" fmla="*/ 1923246 w 9144000"/>
              <a:gd name="connsiteY3001" fmla="*/ 5229300 h 5510676"/>
              <a:gd name="connsiteX3002" fmla="*/ 1953647 w 9144000"/>
              <a:gd name="connsiteY3002" fmla="*/ 5226355 h 5510676"/>
              <a:gd name="connsiteX3003" fmla="*/ 1968848 w 9144000"/>
              <a:gd name="connsiteY3003" fmla="*/ 5224883 h 5510676"/>
              <a:gd name="connsiteX3004" fmla="*/ 1978314 w 9144000"/>
              <a:gd name="connsiteY3004" fmla="*/ 5225146 h 5510676"/>
              <a:gd name="connsiteX3005" fmla="*/ 1991516 w 9144000"/>
              <a:gd name="connsiteY3005" fmla="*/ 5227408 h 5510676"/>
              <a:gd name="connsiteX3006" fmla="*/ 2004717 w 9144000"/>
              <a:gd name="connsiteY3006" fmla="*/ 5229670 h 5510676"/>
              <a:gd name="connsiteX3007" fmla="*/ 2024019 w 9144000"/>
              <a:gd name="connsiteY3007" fmla="*/ 5221535 h 5510676"/>
              <a:gd name="connsiteX3008" fmla="*/ 2015933 w 9144000"/>
              <a:gd name="connsiteY3008" fmla="*/ 5220147 h 5510676"/>
              <a:gd name="connsiteX3009" fmla="*/ 2010199 w 9144000"/>
              <a:gd name="connsiteY3009" fmla="*/ 5221880 h 5510676"/>
              <a:gd name="connsiteX3010" fmla="*/ 2012198 w 9144000"/>
              <a:gd name="connsiteY3010" fmla="*/ 5218146 h 5510676"/>
              <a:gd name="connsiteX3011" fmla="*/ 2008466 w 9144000"/>
              <a:gd name="connsiteY3011" fmla="*/ 5216145 h 5510676"/>
              <a:gd name="connsiteX3012" fmla="*/ 2002732 w 9144000"/>
              <a:gd name="connsiteY3012" fmla="*/ 5217878 h 5510676"/>
              <a:gd name="connsiteX3013" fmla="*/ 1998999 w 9144000"/>
              <a:gd name="connsiteY3013" fmla="*/ 5215878 h 5510676"/>
              <a:gd name="connsiteX3014" fmla="*/ 1992398 w 9144000"/>
              <a:gd name="connsiteY3014" fmla="*/ 5214744 h 5510676"/>
              <a:gd name="connsiteX3015" fmla="*/ 1983796 w 9144000"/>
              <a:gd name="connsiteY3015" fmla="*/ 5217344 h 5510676"/>
              <a:gd name="connsiteX3016" fmla="*/ 1977196 w 9144000"/>
              <a:gd name="connsiteY3016" fmla="*/ 5216210 h 5510676"/>
              <a:gd name="connsiteX3017" fmla="*/ 1970596 w 9144000"/>
              <a:gd name="connsiteY3017" fmla="*/ 5215076 h 5510676"/>
              <a:gd name="connsiteX3018" fmla="*/ 1959128 w 9144000"/>
              <a:gd name="connsiteY3018" fmla="*/ 5218543 h 5510676"/>
              <a:gd name="connsiteX3019" fmla="*/ 1944195 w 9144000"/>
              <a:gd name="connsiteY3019" fmla="*/ 5210541 h 5510676"/>
              <a:gd name="connsiteX3020" fmla="*/ 1942876 w 9144000"/>
              <a:gd name="connsiteY3020" fmla="*/ 5206179 h 5510676"/>
              <a:gd name="connsiteX3021" fmla="*/ 1939299 w 9144000"/>
              <a:gd name="connsiteY3021" fmla="*/ 5204263 h 5510676"/>
              <a:gd name="connsiteX3022" fmla="*/ 2721816 w 9144000"/>
              <a:gd name="connsiteY3022" fmla="*/ 5200338 h 5510676"/>
              <a:gd name="connsiteX3023" fmla="*/ 2716084 w 9144000"/>
              <a:gd name="connsiteY3023" fmla="*/ 5202073 h 5510676"/>
              <a:gd name="connsiteX3024" fmla="*/ 2729286 w 9144000"/>
              <a:gd name="connsiteY3024" fmla="*/ 5204334 h 5510676"/>
              <a:gd name="connsiteX3025" fmla="*/ 2723552 w 9144000"/>
              <a:gd name="connsiteY3025" fmla="*/ 5206071 h 5510676"/>
              <a:gd name="connsiteX3026" fmla="*/ 2717819 w 9144000"/>
              <a:gd name="connsiteY3026" fmla="*/ 5207806 h 5510676"/>
              <a:gd name="connsiteX3027" fmla="*/ 2725287 w 9144000"/>
              <a:gd name="connsiteY3027" fmla="*/ 5211804 h 5510676"/>
              <a:gd name="connsiteX3028" fmla="*/ 2735019 w 9144000"/>
              <a:gd name="connsiteY3028" fmla="*/ 5202598 h 5510676"/>
              <a:gd name="connsiteX3029" fmla="*/ 3712054 w 9144000"/>
              <a:gd name="connsiteY3029" fmla="*/ 5200217 h 5510676"/>
              <a:gd name="connsiteX3030" fmla="*/ 3713787 w 9144000"/>
              <a:gd name="connsiteY3030" fmla="*/ 5205952 h 5510676"/>
              <a:gd name="connsiteX3031" fmla="*/ 3707187 w 9144000"/>
              <a:gd name="connsiteY3031" fmla="*/ 5204819 h 5510676"/>
              <a:gd name="connsiteX3032" fmla="*/ 3706320 w 9144000"/>
              <a:gd name="connsiteY3032" fmla="*/ 5201952 h 5510676"/>
              <a:gd name="connsiteX3033" fmla="*/ 4155575 w 9144000"/>
              <a:gd name="connsiteY3033" fmla="*/ 5199289 h 5510676"/>
              <a:gd name="connsiteX3034" fmla="*/ 4134722 w 9144000"/>
              <a:gd name="connsiteY3034" fmla="*/ 5199341 h 5510676"/>
              <a:gd name="connsiteX3035" fmla="*/ 4153422 w 9144000"/>
              <a:gd name="connsiteY3035" fmla="*/ 5205978 h 5510676"/>
              <a:gd name="connsiteX3036" fmla="*/ 4179826 w 9144000"/>
              <a:gd name="connsiteY3036" fmla="*/ 5210502 h 5510676"/>
              <a:gd name="connsiteX3037" fmla="*/ 4192158 w 9144000"/>
              <a:gd name="connsiteY3037" fmla="*/ 5209897 h 5510676"/>
              <a:gd name="connsiteX3038" fmla="*/ 4201340 w 9144000"/>
              <a:gd name="connsiteY3038" fmla="*/ 5209447 h 5510676"/>
              <a:gd name="connsiteX3039" fmla="*/ 4161216 w 9144000"/>
              <a:gd name="connsiteY3039" fmla="*/ 5200541 h 5510676"/>
              <a:gd name="connsiteX3040" fmla="*/ 4161778 w 9144000"/>
              <a:gd name="connsiteY3040" fmla="*/ 5200843 h 5510676"/>
              <a:gd name="connsiteX3041" fmla="*/ 4161213 w 9144000"/>
              <a:gd name="connsiteY3041" fmla="*/ 5200541 h 5510676"/>
              <a:gd name="connsiteX3042" fmla="*/ 2101746 w 9144000"/>
              <a:gd name="connsiteY3042" fmla="*/ 5198732 h 5510676"/>
              <a:gd name="connsiteX3043" fmla="*/ 2086264 w 9144000"/>
              <a:gd name="connsiteY3043" fmla="*/ 5204864 h 5510676"/>
              <a:gd name="connsiteX3044" fmla="*/ 2086471 w 9144000"/>
              <a:gd name="connsiteY3044" fmla="*/ 5205084 h 5510676"/>
              <a:gd name="connsiteX3045" fmla="*/ 2080738 w 9144000"/>
              <a:gd name="connsiteY3045" fmla="*/ 5206817 h 5510676"/>
              <a:gd name="connsiteX3046" fmla="*/ 2080692 w 9144000"/>
              <a:gd name="connsiteY3046" fmla="*/ 5206670 h 5510676"/>
              <a:gd name="connsiteX3047" fmla="*/ 2076381 w 9144000"/>
              <a:gd name="connsiteY3047" fmla="*/ 5207976 h 5510676"/>
              <a:gd name="connsiteX3048" fmla="*/ 2073515 w 9144000"/>
              <a:gd name="connsiteY3048" fmla="*/ 5208844 h 5510676"/>
              <a:gd name="connsiteX3049" fmla="*/ 2059878 w 9144000"/>
              <a:gd name="connsiteY3049" fmla="*/ 5205147 h 5510676"/>
              <a:gd name="connsiteX3050" fmla="*/ 2043416 w 9144000"/>
              <a:gd name="connsiteY3050" fmla="*/ 5211278 h 5510676"/>
              <a:gd name="connsiteX3051" fmla="*/ 2044300 w 9144000"/>
              <a:gd name="connsiteY3051" fmla="*/ 5211429 h 5510676"/>
              <a:gd name="connsiteX3052" fmla="*/ 2054580 w 9144000"/>
              <a:gd name="connsiteY3052" fmla="*/ 5208317 h 5510676"/>
              <a:gd name="connsiteX3053" fmla="*/ 2055632 w 9144000"/>
              <a:gd name="connsiteY3053" fmla="*/ 5211792 h 5510676"/>
              <a:gd name="connsiteX3054" fmla="*/ 2063536 w 9144000"/>
              <a:gd name="connsiteY3054" fmla="*/ 5212016 h 5510676"/>
              <a:gd name="connsiteX3055" fmla="*/ 2072736 w 9144000"/>
              <a:gd name="connsiteY3055" fmla="*/ 5221750 h 5510676"/>
              <a:gd name="connsiteX3056" fmla="*/ 2053801 w 9144000"/>
              <a:gd name="connsiteY3056" fmla="*/ 5221215 h 5510676"/>
              <a:gd name="connsiteX3057" fmla="*/ 2050933 w 9144000"/>
              <a:gd name="connsiteY3057" fmla="*/ 5222082 h 5510676"/>
              <a:gd name="connsiteX3058" fmla="*/ 2042627 w 9144000"/>
              <a:gd name="connsiteY3058" fmla="*/ 5221357 h 5510676"/>
              <a:gd name="connsiteX3059" fmla="*/ 2059786 w 9144000"/>
              <a:gd name="connsiteY3059" fmla="*/ 5225516 h 5510676"/>
              <a:gd name="connsiteX3060" fmla="*/ 2070121 w 9144000"/>
              <a:gd name="connsiteY3060" fmla="*/ 5228646 h 5510676"/>
              <a:gd name="connsiteX3061" fmla="*/ 2078720 w 9144000"/>
              <a:gd name="connsiteY3061" fmla="*/ 5226042 h 5510676"/>
              <a:gd name="connsiteX3062" fmla="*/ 2092186 w 9144000"/>
              <a:gd name="connsiteY3062" fmla="*/ 5218837 h 5510676"/>
              <a:gd name="connsiteX3063" fmla="*/ 2095881 w 9144000"/>
              <a:gd name="connsiteY3063" fmla="*/ 5218940 h 5510676"/>
              <a:gd name="connsiteX3064" fmla="*/ 2088204 w 9144000"/>
              <a:gd name="connsiteY3064" fmla="*/ 5210818 h 5510676"/>
              <a:gd name="connsiteX3065" fmla="*/ 2099671 w 9144000"/>
              <a:gd name="connsiteY3065" fmla="*/ 5207351 h 5510676"/>
              <a:gd name="connsiteX3066" fmla="*/ 2107138 w 9144000"/>
              <a:gd name="connsiteY3066" fmla="*/ 5211351 h 5510676"/>
              <a:gd name="connsiteX3067" fmla="*/ 2108871 w 9144000"/>
              <a:gd name="connsiteY3067" fmla="*/ 5217086 h 5510676"/>
              <a:gd name="connsiteX3068" fmla="*/ 2113233 w 9144000"/>
              <a:gd name="connsiteY3068" fmla="*/ 5219422 h 5510676"/>
              <a:gd name="connsiteX3069" fmla="*/ 2120588 w 9144000"/>
              <a:gd name="connsiteY3069" fmla="*/ 5219627 h 5510676"/>
              <a:gd name="connsiteX3070" fmla="*/ 2119682 w 9144000"/>
              <a:gd name="connsiteY3070" fmla="*/ 5216631 h 5510676"/>
              <a:gd name="connsiteX3071" fmla="*/ 2114605 w 9144000"/>
              <a:gd name="connsiteY3071" fmla="*/ 5215352 h 5510676"/>
              <a:gd name="connsiteX3072" fmla="*/ 2118901 w 9144000"/>
              <a:gd name="connsiteY3072" fmla="*/ 5214053 h 5510676"/>
              <a:gd name="connsiteX3073" fmla="*/ 2118851 w 9144000"/>
              <a:gd name="connsiteY3073" fmla="*/ 5213893 h 5510676"/>
              <a:gd name="connsiteX3074" fmla="*/ 2113020 w 9144000"/>
              <a:gd name="connsiteY3074" fmla="*/ 5207728 h 5510676"/>
              <a:gd name="connsiteX3075" fmla="*/ 2109139 w 9144000"/>
              <a:gd name="connsiteY3075" fmla="*/ 5207619 h 5510676"/>
              <a:gd name="connsiteX3076" fmla="*/ 2103909 w 9144000"/>
              <a:gd name="connsiteY3076" fmla="*/ 5200219 h 5510676"/>
              <a:gd name="connsiteX3077" fmla="*/ 2103604 w 9144000"/>
              <a:gd name="connsiteY3077" fmla="*/ 5200011 h 5510676"/>
              <a:gd name="connsiteX3078" fmla="*/ 2099671 w 9144000"/>
              <a:gd name="connsiteY3078" fmla="*/ 5207351 h 5510676"/>
              <a:gd name="connsiteX3079" fmla="*/ 2097939 w 9144000"/>
              <a:gd name="connsiteY3079" fmla="*/ 5201617 h 5510676"/>
              <a:gd name="connsiteX3080" fmla="*/ 2103498 w 9144000"/>
              <a:gd name="connsiteY3080" fmla="*/ 5199936 h 5510676"/>
              <a:gd name="connsiteX3081" fmla="*/ 2790087 w 9144000"/>
              <a:gd name="connsiteY3081" fmla="*/ 5198445 h 5510676"/>
              <a:gd name="connsiteX3082" fmla="*/ 2786089 w 9144000"/>
              <a:gd name="connsiteY3082" fmla="*/ 5205914 h 5510676"/>
              <a:gd name="connsiteX3083" fmla="*/ 2784353 w 9144000"/>
              <a:gd name="connsiteY3083" fmla="*/ 5200181 h 5510676"/>
              <a:gd name="connsiteX3084" fmla="*/ 2790087 w 9144000"/>
              <a:gd name="connsiteY3084" fmla="*/ 5198445 h 5510676"/>
              <a:gd name="connsiteX3085" fmla="*/ 3554845 w 9144000"/>
              <a:gd name="connsiteY3085" fmla="*/ 5197675 h 5510676"/>
              <a:gd name="connsiteX3086" fmla="*/ 3549109 w 9144000"/>
              <a:gd name="connsiteY3086" fmla="*/ 5199408 h 5510676"/>
              <a:gd name="connsiteX3087" fmla="*/ 3520441 w 9144000"/>
              <a:gd name="connsiteY3087" fmla="*/ 5208072 h 5510676"/>
              <a:gd name="connsiteX3088" fmla="*/ 3512976 w 9144000"/>
              <a:gd name="connsiteY3088" fmla="*/ 5204071 h 5510676"/>
              <a:gd name="connsiteX3089" fmla="*/ 3530177 w 9144000"/>
              <a:gd name="connsiteY3089" fmla="*/ 5198873 h 5510676"/>
              <a:gd name="connsiteX3090" fmla="*/ 3463905 w 9144000"/>
              <a:gd name="connsiteY3090" fmla="*/ 5197002 h 5510676"/>
              <a:gd name="connsiteX3091" fmla="*/ 3474240 w 9144000"/>
              <a:gd name="connsiteY3091" fmla="*/ 5200136 h 5510676"/>
              <a:gd name="connsiteX3092" fmla="*/ 3457904 w 9144000"/>
              <a:gd name="connsiteY3092" fmla="*/ 5208201 h 5510676"/>
              <a:gd name="connsiteX3093" fmla="*/ 3438971 w 9144000"/>
              <a:gd name="connsiteY3093" fmla="*/ 5207667 h 5510676"/>
              <a:gd name="connsiteX3094" fmla="*/ 3447571 w 9144000"/>
              <a:gd name="connsiteY3094" fmla="*/ 5205068 h 5510676"/>
              <a:gd name="connsiteX3095" fmla="*/ 3448705 w 9144000"/>
              <a:gd name="connsiteY3095" fmla="*/ 5198468 h 5510676"/>
              <a:gd name="connsiteX3096" fmla="*/ 3463905 w 9144000"/>
              <a:gd name="connsiteY3096" fmla="*/ 5197002 h 5510676"/>
              <a:gd name="connsiteX3097" fmla="*/ 2695414 w 9144000"/>
              <a:gd name="connsiteY3097" fmla="*/ 5195813 h 5510676"/>
              <a:gd name="connsiteX3098" fmla="*/ 2691416 w 9144000"/>
              <a:gd name="connsiteY3098" fmla="*/ 5203282 h 5510676"/>
              <a:gd name="connsiteX3099" fmla="*/ 2693152 w 9144000"/>
              <a:gd name="connsiteY3099" fmla="*/ 5209015 h 5510676"/>
              <a:gd name="connsiteX3100" fmla="*/ 2698886 w 9144000"/>
              <a:gd name="connsiteY3100" fmla="*/ 5207278 h 5510676"/>
              <a:gd name="connsiteX3101" fmla="*/ 2702881 w 9144000"/>
              <a:gd name="connsiteY3101" fmla="*/ 5199810 h 5510676"/>
              <a:gd name="connsiteX3102" fmla="*/ 2702014 w 9144000"/>
              <a:gd name="connsiteY3102" fmla="*/ 5196944 h 5510676"/>
              <a:gd name="connsiteX3103" fmla="*/ 2695414 w 9144000"/>
              <a:gd name="connsiteY3103" fmla="*/ 5195813 h 5510676"/>
              <a:gd name="connsiteX3104" fmla="*/ 4644516 w 9144000"/>
              <a:gd name="connsiteY3104" fmla="*/ 5194996 h 5510676"/>
              <a:gd name="connsiteX3105" fmla="*/ 4642963 w 9144000"/>
              <a:gd name="connsiteY3105" fmla="*/ 5204061 h 5510676"/>
              <a:gd name="connsiteX3106" fmla="*/ 4646110 w 9144000"/>
              <a:gd name="connsiteY3106" fmla="*/ 5205748 h 5510676"/>
              <a:gd name="connsiteX3107" fmla="*/ 4642485 w 9144000"/>
              <a:gd name="connsiteY3107" fmla="*/ 5206842 h 5510676"/>
              <a:gd name="connsiteX3108" fmla="*/ 4642253 w 9144000"/>
              <a:gd name="connsiteY3108" fmla="*/ 5208198 h 5510676"/>
              <a:gd name="connsiteX3109" fmla="*/ 4623318 w 9144000"/>
              <a:gd name="connsiteY3109" fmla="*/ 5207672 h 5510676"/>
              <a:gd name="connsiteX3110" fmla="*/ 4618717 w 9144000"/>
              <a:gd name="connsiteY3110" fmla="*/ 5202806 h 5510676"/>
              <a:gd name="connsiteX3111" fmla="*/ 4619848 w 9144000"/>
              <a:gd name="connsiteY3111" fmla="*/ 5196206 h 5510676"/>
              <a:gd name="connsiteX3112" fmla="*/ 4644516 w 9144000"/>
              <a:gd name="connsiteY3112" fmla="*/ 5194996 h 5510676"/>
              <a:gd name="connsiteX3113" fmla="*/ 3682239 w 9144000"/>
              <a:gd name="connsiteY3113" fmla="*/ 5194348 h 5510676"/>
              <a:gd name="connsiteX3114" fmla="*/ 3684541 w 9144000"/>
              <a:gd name="connsiteY3114" fmla="*/ 5196782 h 5510676"/>
              <a:gd name="connsiteX3115" fmla="*/ 3678809 w 9144000"/>
              <a:gd name="connsiteY3115" fmla="*/ 5198516 h 5510676"/>
              <a:gd name="connsiteX3116" fmla="*/ 3678995 w 9144000"/>
              <a:gd name="connsiteY3116" fmla="*/ 5198287 h 5510676"/>
              <a:gd name="connsiteX3117" fmla="*/ 3670184 w 9144000"/>
              <a:gd name="connsiteY3117" fmla="*/ 5206616 h 5510676"/>
              <a:gd name="connsiteX3118" fmla="*/ 3642648 w 9144000"/>
              <a:gd name="connsiteY3118" fmla="*/ 5208680 h 5510676"/>
              <a:gd name="connsiteX3119" fmla="*/ 3622848 w 9144000"/>
              <a:gd name="connsiteY3119" fmla="*/ 5205279 h 5510676"/>
              <a:gd name="connsiteX3120" fmla="*/ 3610514 w 9144000"/>
              <a:gd name="connsiteY3120" fmla="*/ 5205878 h 5510676"/>
              <a:gd name="connsiteX3121" fmla="*/ 3601047 w 9144000"/>
              <a:gd name="connsiteY3121" fmla="*/ 5205612 h 5510676"/>
              <a:gd name="connsiteX3122" fmla="*/ 3611647 w 9144000"/>
              <a:gd name="connsiteY3122" fmla="*/ 5199278 h 5510676"/>
              <a:gd name="connsiteX3123" fmla="*/ 3624848 w 9144000"/>
              <a:gd name="connsiteY3123" fmla="*/ 5201546 h 5510676"/>
              <a:gd name="connsiteX3124" fmla="*/ 3643782 w 9144000"/>
              <a:gd name="connsiteY3124" fmla="*/ 5202082 h 5510676"/>
              <a:gd name="connsiteX3125" fmla="*/ 3655250 w 9144000"/>
              <a:gd name="connsiteY3125" fmla="*/ 5198615 h 5510676"/>
              <a:gd name="connsiteX3126" fmla="*/ 3672886 w 9144000"/>
              <a:gd name="connsiteY3126" fmla="*/ 5194848 h 5510676"/>
              <a:gd name="connsiteX3127" fmla="*/ 3679761 w 9144000"/>
              <a:gd name="connsiteY3127" fmla="*/ 5197359 h 5510676"/>
              <a:gd name="connsiteX3128" fmla="*/ 3138906 w 9144000"/>
              <a:gd name="connsiteY3128" fmla="*/ 5192982 h 5510676"/>
              <a:gd name="connsiteX3129" fmla="*/ 3140641 w 9144000"/>
              <a:gd name="connsiteY3129" fmla="*/ 5198715 h 5510676"/>
              <a:gd name="connsiteX3130" fmla="*/ 3152107 w 9144000"/>
              <a:gd name="connsiteY3130" fmla="*/ 5195244 h 5510676"/>
              <a:gd name="connsiteX3131" fmla="*/ 3138906 w 9144000"/>
              <a:gd name="connsiteY3131" fmla="*/ 5192982 h 5510676"/>
              <a:gd name="connsiteX3132" fmla="*/ 3173041 w 9144000"/>
              <a:gd name="connsiteY3132" fmla="*/ 5192037 h 5510676"/>
              <a:gd name="connsiteX3133" fmla="*/ 3171042 w 9144000"/>
              <a:gd name="connsiteY3133" fmla="*/ 5195771 h 5510676"/>
              <a:gd name="connsiteX3134" fmla="*/ 3176774 w 9144000"/>
              <a:gd name="connsiteY3134" fmla="*/ 5194035 h 5510676"/>
              <a:gd name="connsiteX3135" fmla="*/ 3182508 w 9144000"/>
              <a:gd name="connsiteY3135" fmla="*/ 5192300 h 5510676"/>
              <a:gd name="connsiteX3136" fmla="*/ 3173041 w 9144000"/>
              <a:gd name="connsiteY3136" fmla="*/ 5192037 h 5510676"/>
              <a:gd name="connsiteX3137" fmla="*/ 3029031 w 9144000"/>
              <a:gd name="connsiteY3137" fmla="*/ 5191822 h 5510676"/>
              <a:gd name="connsiteX3138" fmla="*/ 3027033 w 9144000"/>
              <a:gd name="connsiteY3138" fmla="*/ 5195557 h 5510676"/>
              <a:gd name="connsiteX3139" fmla="*/ 3033635 w 9144000"/>
              <a:gd name="connsiteY3139" fmla="*/ 5196688 h 5510676"/>
              <a:gd name="connsiteX3140" fmla="*/ 3045969 w 9144000"/>
              <a:gd name="connsiteY3140" fmla="*/ 5196083 h 5510676"/>
              <a:gd name="connsiteX3141" fmla="*/ 3038498 w 9144000"/>
              <a:gd name="connsiteY3141" fmla="*/ 5192087 h 5510676"/>
              <a:gd name="connsiteX3142" fmla="*/ 3035339 w 9144000"/>
              <a:gd name="connsiteY3142" fmla="*/ 5191999 h 5510676"/>
              <a:gd name="connsiteX3143" fmla="*/ 3033880 w 9144000"/>
              <a:gd name="connsiteY3143" fmla="*/ 5192439 h 5510676"/>
              <a:gd name="connsiteX3144" fmla="*/ 3032932 w 9144000"/>
              <a:gd name="connsiteY3144" fmla="*/ 5191931 h 5510676"/>
              <a:gd name="connsiteX3145" fmla="*/ 4860659 w 9144000"/>
              <a:gd name="connsiteY3145" fmla="*/ 5190961 h 5510676"/>
              <a:gd name="connsiteX3146" fmla="*/ 4868123 w 9144000"/>
              <a:gd name="connsiteY3146" fmla="*/ 5194962 h 5510676"/>
              <a:gd name="connsiteX3147" fmla="*/ 4862392 w 9144000"/>
              <a:gd name="connsiteY3147" fmla="*/ 5196694 h 5510676"/>
              <a:gd name="connsiteX3148" fmla="*/ 5224176 w 9144000"/>
              <a:gd name="connsiteY3148" fmla="*/ 5190898 h 5510676"/>
              <a:gd name="connsiteX3149" fmla="*/ 5223571 w 9144000"/>
              <a:gd name="connsiteY3149" fmla="*/ 5192027 h 5510676"/>
              <a:gd name="connsiteX3150" fmla="*/ 5213840 w 9144000"/>
              <a:gd name="connsiteY3150" fmla="*/ 5201231 h 5510676"/>
              <a:gd name="connsiteX3151" fmla="*/ 5208107 w 9144000"/>
              <a:gd name="connsiteY3151" fmla="*/ 5202966 h 5510676"/>
              <a:gd name="connsiteX3152" fmla="*/ 5201506 w 9144000"/>
              <a:gd name="connsiteY3152" fmla="*/ 5201837 h 5510676"/>
              <a:gd name="connsiteX3153" fmla="*/ 5189173 w 9144000"/>
              <a:gd name="connsiteY3153" fmla="*/ 5202440 h 5510676"/>
              <a:gd name="connsiteX3154" fmla="*/ 5170239 w 9144000"/>
              <a:gd name="connsiteY3154" fmla="*/ 5201915 h 5510676"/>
              <a:gd name="connsiteX3155" fmla="*/ 5151303 w 9144000"/>
              <a:gd name="connsiteY3155" fmla="*/ 5201388 h 5510676"/>
              <a:gd name="connsiteX3156" fmla="*/ 5145570 w 9144000"/>
              <a:gd name="connsiteY3156" fmla="*/ 5203124 h 5510676"/>
              <a:gd name="connsiteX3157" fmla="*/ 5132370 w 9144000"/>
              <a:gd name="connsiteY3157" fmla="*/ 5200861 h 5510676"/>
              <a:gd name="connsiteX3158" fmla="*/ 5118054 w 9144000"/>
              <a:gd name="connsiteY3158" fmla="*/ 5202247 h 5510676"/>
              <a:gd name="connsiteX3159" fmla="*/ 5111510 w 9144000"/>
              <a:gd name="connsiteY3159" fmla="*/ 5205520 h 5510676"/>
              <a:gd name="connsiteX3160" fmla="*/ 5104069 w 9144000"/>
              <a:gd name="connsiteY3160" fmla="*/ 5205520 h 5510676"/>
              <a:gd name="connsiteX3161" fmla="*/ 5096628 w 9144000"/>
              <a:gd name="connsiteY3161" fmla="*/ 5205520 h 5510676"/>
              <a:gd name="connsiteX3162" fmla="*/ 5096615 w 9144000"/>
              <a:gd name="connsiteY3162" fmla="*/ 5205484 h 5510676"/>
              <a:gd name="connsiteX3163" fmla="*/ 5096236 w 9144000"/>
              <a:gd name="connsiteY3163" fmla="*/ 5205542 h 5510676"/>
              <a:gd name="connsiteX3164" fmla="*/ 5090501 w 9144000"/>
              <a:gd name="connsiteY3164" fmla="*/ 5207277 h 5510676"/>
              <a:gd name="connsiteX3165" fmla="*/ 5083034 w 9144000"/>
              <a:gd name="connsiteY3165" fmla="*/ 5203280 h 5510676"/>
              <a:gd name="connsiteX3166" fmla="*/ 5074463 w 9144000"/>
              <a:gd name="connsiteY3166" fmla="*/ 5211387 h 5510676"/>
              <a:gd name="connsiteX3167" fmla="*/ 5076885 w 9144000"/>
              <a:gd name="connsiteY3167" fmla="*/ 5212684 h 5510676"/>
              <a:gd name="connsiteX3168" fmla="*/ 5071152 w 9144000"/>
              <a:gd name="connsiteY3168" fmla="*/ 5214416 h 5510676"/>
              <a:gd name="connsiteX3169" fmla="*/ 5067925 w 9144000"/>
              <a:gd name="connsiteY3169" fmla="*/ 5215392 h 5510676"/>
              <a:gd name="connsiteX3170" fmla="*/ 5069306 w 9144000"/>
              <a:gd name="connsiteY3170" fmla="*/ 5219954 h 5510676"/>
              <a:gd name="connsiteX3171" fmla="*/ 5067043 w 9144000"/>
              <a:gd name="connsiteY3171" fmla="*/ 5224180 h 5510676"/>
              <a:gd name="connsiteX3172" fmla="*/ 5070020 w 9144000"/>
              <a:gd name="connsiteY3172" fmla="*/ 5225774 h 5510676"/>
              <a:gd name="connsiteX3173" fmla="*/ 5085221 w 9144000"/>
              <a:gd name="connsiteY3173" fmla="*/ 5224302 h 5510676"/>
              <a:gd name="connsiteX3174" fmla="*/ 5086632 w 9144000"/>
              <a:gd name="connsiteY3174" fmla="*/ 5224280 h 5510676"/>
              <a:gd name="connsiteX3175" fmla="*/ 5086241 w 9144000"/>
              <a:gd name="connsiteY3175" fmla="*/ 5224213 h 5510676"/>
              <a:gd name="connsiteX3176" fmla="*/ 5088240 w 9144000"/>
              <a:gd name="connsiteY3176" fmla="*/ 5220479 h 5510676"/>
              <a:gd name="connsiteX3177" fmla="*/ 5093974 w 9144000"/>
              <a:gd name="connsiteY3177" fmla="*/ 5218742 h 5510676"/>
              <a:gd name="connsiteX3178" fmla="*/ 5093041 w 9144000"/>
              <a:gd name="connsiteY3178" fmla="*/ 5224179 h 5510676"/>
              <a:gd name="connsiteX3179" fmla="*/ 5114292 w 9144000"/>
              <a:gd name="connsiteY3179" fmla="*/ 5223847 h 5510676"/>
              <a:gd name="connsiteX3180" fmla="*/ 5112907 w 9144000"/>
              <a:gd name="connsiteY3180" fmla="*/ 5219269 h 5510676"/>
              <a:gd name="connsiteX3181" fmla="*/ 5121205 w 9144000"/>
              <a:gd name="connsiteY3181" fmla="*/ 5210499 h 5510676"/>
              <a:gd name="connsiteX3182" fmla="*/ 5130107 w 9144000"/>
              <a:gd name="connsiteY3182" fmla="*/ 5214063 h 5510676"/>
              <a:gd name="connsiteX3183" fmla="*/ 5124374 w 9144000"/>
              <a:gd name="connsiteY3183" fmla="*/ 5215798 h 5510676"/>
              <a:gd name="connsiteX3184" fmla="*/ 5118641 w 9144000"/>
              <a:gd name="connsiteY3184" fmla="*/ 5217534 h 5510676"/>
              <a:gd name="connsiteX3185" fmla="*/ 5115271 w 9144000"/>
              <a:gd name="connsiteY3185" fmla="*/ 5223831 h 5510676"/>
              <a:gd name="connsiteX3186" fmla="*/ 5128823 w 9144000"/>
              <a:gd name="connsiteY3186" fmla="*/ 5223618 h 5510676"/>
              <a:gd name="connsiteX3187" fmla="*/ 5143760 w 9144000"/>
              <a:gd name="connsiteY3187" fmla="*/ 5231614 h 5510676"/>
              <a:gd name="connsiteX3188" fmla="*/ 5138027 w 9144000"/>
              <a:gd name="connsiteY3188" fmla="*/ 5233350 h 5510676"/>
              <a:gd name="connsiteX3189" fmla="*/ 5129427 w 9144000"/>
              <a:gd name="connsiteY3189" fmla="*/ 5235953 h 5510676"/>
              <a:gd name="connsiteX3190" fmla="*/ 5116227 w 9144000"/>
              <a:gd name="connsiteY3190" fmla="*/ 5233691 h 5510676"/>
              <a:gd name="connsiteX3191" fmla="*/ 5111624 w 9144000"/>
              <a:gd name="connsiteY3191" fmla="*/ 5228825 h 5510676"/>
              <a:gd name="connsiteX3192" fmla="*/ 5103025 w 9144000"/>
              <a:gd name="connsiteY3192" fmla="*/ 5231429 h 5510676"/>
              <a:gd name="connsiteX3193" fmla="*/ 5094425 w 9144000"/>
              <a:gd name="connsiteY3193" fmla="*/ 5234032 h 5510676"/>
              <a:gd name="connsiteX3194" fmla="*/ 5081223 w 9144000"/>
              <a:gd name="connsiteY3194" fmla="*/ 5231770 h 5510676"/>
              <a:gd name="connsiteX3195" fmla="*/ 5075490 w 9144000"/>
              <a:gd name="connsiteY3195" fmla="*/ 5233506 h 5510676"/>
              <a:gd name="connsiteX3196" fmla="*/ 5062289 w 9144000"/>
              <a:gd name="connsiteY3196" fmla="*/ 5231244 h 5510676"/>
              <a:gd name="connsiteX3197" fmla="*/ 5043354 w 9144000"/>
              <a:gd name="connsiteY3197" fmla="*/ 5230718 h 5510676"/>
              <a:gd name="connsiteX3198" fmla="*/ 5030152 w 9144000"/>
              <a:gd name="connsiteY3198" fmla="*/ 5228457 h 5510676"/>
              <a:gd name="connsiteX3199" fmla="*/ 5023552 w 9144000"/>
              <a:gd name="connsiteY3199" fmla="*/ 5227325 h 5510676"/>
              <a:gd name="connsiteX3200" fmla="*/ 5011217 w 9144000"/>
              <a:gd name="connsiteY3200" fmla="*/ 5227930 h 5510676"/>
              <a:gd name="connsiteX3201" fmla="*/ 4998015 w 9144000"/>
              <a:gd name="connsiteY3201" fmla="*/ 5225668 h 5510676"/>
              <a:gd name="connsiteX3202" fmla="*/ 5003749 w 9144000"/>
              <a:gd name="connsiteY3202" fmla="*/ 5223932 h 5510676"/>
              <a:gd name="connsiteX3203" fmla="*/ 5010938 w 9144000"/>
              <a:gd name="connsiteY3203" fmla="*/ 5218846 h 5510676"/>
              <a:gd name="connsiteX3204" fmla="*/ 4983836 w 9144000"/>
              <a:gd name="connsiteY3204" fmla="*/ 5227050 h 5510676"/>
              <a:gd name="connsiteX3205" fmla="*/ 4959168 w 9144000"/>
              <a:gd name="connsiteY3205" fmla="*/ 5228261 h 5510676"/>
              <a:gd name="connsiteX3206" fmla="*/ 4953436 w 9144000"/>
              <a:gd name="connsiteY3206" fmla="*/ 5229995 h 5510676"/>
              <a:gd name="connsiteX3207" fmla="*/ 4963166 w 9144000"/>
              <a:gd name="connsiteY3207" fmla="*/ 5220791 h 5510676"/>
              <a:gd name="connsiteX3208" fmla="*/ 4958675 w 9144000"/>
              <a:gd name="connsiteY3208" fmla="*/ 5218388 h 5510676"/>
              <a:gd name="connsiteX3209" fmla="*/ 4958411 w 9144000"/>
              <a:gd name="connsiteY3209" fmla="*/ 5218881 h 5510676"/>
              <a:gd name="connsiteX3210" fmla="*/ 4952678 w 9144000"/>
              <a:gd name="connsiteY3210" fmla="*/ 5220617 h 5510676"/>
              <a:gd name="connsiteX3211" fmla="*/ 4946541 w 9144000"/>
              <a:gd name="connsiteY3211" fmla="*/ 5219566 h 5510676"/>
              <a:gd name="connsiteX3212" fmla="*/ 4932765 w 9144000"/>
              <a:gd name="connsiteY3212" fmla="*/ 5223737 h 5510676"/>
              <a:gd name="connsiteX3213" fmla="*/ 4921298 w 9144000"/>
              <a:gd name="connsiteY3213" fmla="*/ 5227207 h 5510676"/>
              <a:gd name="connsiteX3214" fmla="*/ 4909832 w 9144000"/>
              <a:gd name="connsiteY3214" fmla="*/ 5230678 h 5510676"/>
              <a:gd name="connsiteX3215" fmla="*/ 4917302 w 9144000"/>
              <a:gd name="connsiteY3215" fmla="*/ 5234676 h 5510676"/>
              <a:gd name="connsiteX3216" fmla="*/ 4924771 w 9144000"/>
              <a:gd name="connsiteY3216" fmla="*/ 5238673 h 5510676"/>
              <a:gd name="connsiteX3217" fmla="*/ 4942837 w 9144000"/>
              <a:gd name="connsiteY3217" fmla="*/ 5236334 h 5510676"/>
              <a:gd name="connsiteX3218" fmla="*/ 4955171 w 9144000"/>
              <a:gd name="connsiteY3218" fmla="*/ 5235729 h 5510676"/>
              <a:gd name="connsiteX3219" fmla="*/ 4960904 w 9144000"/>
              <a:gd name="connsiteY3219" fmla="*/ 5233993 h 5510676"/>
              <a:gd name="connsiteX3220" fmla="*/ 4961771 w 9144000"/>
              <a:gd name="connsiteY3220" fmla="*/ 5236860 h 5510676"/>
              <a:gd name="connsiteX3221" fmla="*/ 4968373 w 9144000"/>
              <a:gd name="connsiteY3221" fmla="*/ 5237990 h 5510676"/>
              <a:gd name="connsiteX3222" fmla="*/ 4974105 w 9144000"/>
              <a:gd name="connsiteY3222" fmla="*/ 5236255 h 5510676"/>
              <a:gd name="connsiteX3223" fmla="*/ 4987307 w 9144000"/>
              <a:gd name="connsiteY3223" fmla="*/ 5238517 h 5510676"/>
              <a:gd name="connsiteX3224" fmla="*/ 5004506 w 9144000"/>
              <a:gd name="connsiteY3224" fmla="*/ 5233310 h 5510676"/>
              <a:gd name="connsiteX3225" fmla="*/ 5023441 w 9144000"/>
              <a:gd name="connsiteY3225" fmla="*/ 5233837 h 5510676"/>
              <a:gd name="connsiteX3226" fmla="*/ 5030910 w 9144000"/>
              <a:gd name="connsiteY3226" fmla="*/ 5237834 h 5510676"/>
              <a:gd name="connsiteX3227" fmla="*/ 5055578 w 9144000"/>
              <a:gd name="connsiteY3227" fmla="*/ 5236625 h 5510676"/>
              <a:gd name="connsiteX3228" fmla="*/ 5081980 w 9144000"/>
              <a:gd name="connsiteY3228" fmla="*/ 5241148 h 5510676"/>
              <a:gd name="connsiteX3229" fmla="*/ 5093446 w 9144000"/>
              <a:gd name="connsiteY3229" fmla="*/ 5237678 h 5510676"/>
              <a:gd name="connsiteX3230" fmla="*/ 5137050 w 9144000"/>
              <a:gd name="connsiteY3230" fmla="*/ 5236994 h 5510676"/>
              <a:gd name="connsiteX3231" fmla="*/ 5150252 w 9144000"/>
              <a:gd name="connsiteY3231" fmla="*/ 5239257 h 5510676"/>
              <a:gd name="connsiteX3232" fmla="*/ 5169185 w 9144000"/>
              <a:gd name="connsiteY3232" fmla="*/ 5239783 h 5510676"/>
              <a:gd name="connsiteX3233" fmla="*/ 5178653 w 9144000"/>
              <a:gd name="connsiteY3233" fmla="*/ 5240046 h 5510676"/>
              <a:gd name="connsiteX3234" fmla="*/ 5188120 w 9144000"/>
              <a:gd name="connsiteY3234" fmla="*/ 5240310 h 5510676"/>
              <a:gd name="connsiteX3235" fmla="*/ 5193852 w 9144000"/>
              <a:gd name="connsiteY3235" fmla="*/ 5238573 h 5510676"/>
              <a:gd name="connsiteX3236" fmla="*/ 5207055 w 9144000"/>
              <a:gd name="connsiteY3236" fmla="*/ 5240836 h 5510676"/>
              <a:gd name="connsiteX3237" fmla="*/ 5225989 w 9144000"/>
              <a:gd name="connsiteY3237" fmla="*/ 5241362 h 5510676"/>
              <a:gd name="connsiteX3238" fmla="*/ 5244924 w 9144000"/>
              <a:gd name="connsiteY3238" fmla="*/ 5241890 h 5510676"/>
              <a:gd name="connsiteX3239" fmla="*/ 5252752 w 9144000"/>
              <a:gd name="connsiteY3239" fmla="*/ 5236699 h 5510676"/>
              <a:gd name="connsiteX3240" fmla="*/ 5245035 w 9144000"/>
              <a:gd name="connsiteY3240" fmla="*/ 5235377 h 5510676"/>
              <a:gd name="connsiteX3241" fmla="*/ 5237566 w 9144000"/>
              <a:gd name="connsiteY3241" fmla="*/ 5231380 h 5510676"/>
              <a:gd name="connsiteX3242" fmla="*/ 5224365 w 9144000"/>
              <a:gd name="connsiteY3242" fmla="*/ 5229117 h 5510676"/>
              <a:gd name="connsiteX3243" fmla="*/ 5189097 w 9144000"/>
              <a:gd name="connsiteY3243" fmla="*/ 5236665 h 5510676"/>
              <a:gd name="connsiteX3244" fmla="*/ 5188231 w 9144000"/>
              <a:gd name="connsiteY3244" fmla="*/ 5233798 h 5510676"/>
              <a:gd name="connsiteX3245" fmla="*/ 5193095 w 9144000"/>
              <a:gd name="connsiteY3245" fmla="*/ 5229196 h 5510676"/>
              <a:gd name="connsiteX3246" fmla="*/ 5185627 w 9144000"/>
              <a:gd name="connsiteY3246" fmla="*/ 5225198 h 5510676"/>
              <a:gd name="connsiteX3247" fmla="*/ 5202827 w 9144000"/>
              <a:gd name="connsiteY3247" fmla="*/ 5219991 h 5510676"/>
              <a:gd name="connsiteX3248" fmla="*/ 5216028 w 9144000"/>
              <a:gd name="connsiteY3248" fmla="*/ 5222253 h 5510676"/>
              <a:gd name="connsiteX3249" fmla="*/ 5225496 w 9144000"/>
              <a:gd name="connsiteY3249" fmla="*/ 5222516 h 5510676"/>
              <a:gd name="connsiteX3250" fmla="*/ 5232096 w 9144000"/>
              <a:gd name="connsiteY3250" fmla="*/ 5223647 h 5510676"/>
              <a:gd name="connsiteX3251" fmla="*/ 5237829 w 9144000"/>
              <a:gd name="connsiteY3251" fmla="*/ 5221912 h 5510676"/>
              <a:gd name="connsiteX3252" fmla="*/ 5245873 w 9144000"/>
              <a:gd name="connsiteY3252" fmla="*/ 5224347 h 5510676"/>
              <a:gd name="connsiteX3253" fmla="*/ 5245451 w 9144000"/>
              <a:gd name="connsiteY3253" fmla="*/ 5222954 h 5510676"/>
              <a:gd name="connsiteX3254" fmla="*/ 5248729 w 9144000"/>
              <a:gd name="connsiteY3254" fmla="*/ 5221961 h 5510676"/>
              <a:gd name="connsiteX3255" fmla="*/ 5235828 w 9144000"/>
              <a:gd name="connsiteY3255" fmla="*/ 5220962 h 5510676"/>
              <a:gd name="connsiteX3256" fmla="*/ 5237978 w 9144000"/>
              <a:gd name="connsiteY3256" fmla="*/ 5220311 h 5510676"/>
              <a:gd name="connsiteX3257" fmla="*/ 5247296 w 9144000"/>
              <a:gd name="connsiteY3257" fmla="*/ 5217495 h 5510676"/>
              <a:gd name="connsiteX3258" fmla="*/ 5251507 w 9144000"/>
              <a:gd name="connsiteY3258" fmla="*/ 5216224 h 5510676"/>
              <a:gd name="connsiteX3259" fmla="*/ 5239981 w 9144000"/>
              <a:gd name="connsiteY3259" fmla="*/ 5215221 h 5510676"/>
              <a:gd name="connsiteX3260" fmla="*/ 5219047 w 9144000"/>
              <a:gd name="connsiteY3260" fmla="*/ 5218432 h 5510676"/>
              <a:gd name="connsiteX3261" fmla="*/ 5203847 w 9144000"/>
              <a:gd name="connsiteY3261" fmla="*/ 5219903 h 5510676"/>
              <a:gd name="connsiteX3262" fmla="*/ 5186911 w 9144000"/>
              <a:gd name="connsiteY3262" fmla="*/ 5215642 h 5510676"/>
              <a:gd name="connsiteX3263" fmla="*/ 5240245 w 9144000"/>
              <a:gd name="connsiteY3263" fmla="*/ 5205755 h 5510676"/>
              <a:gd name="connsiteX3264" fmla="*/ 5260914 w 9144000"/>
              <a:gd name="connsiteY3264" fmla="*/ 5212014 h 5510676"/>
              <a:gd name="connsiteX3265" fmla="*/ 5258793 w 9144000"/>
              <a:gd name="connsiteY3265" fmla="*/ 5214020 h 5510676"/>
              <a:gd name="connsiteX3266" fmla="*/ 5270231 w 9144000"/>
              <a:gd name="connsiteY3266" fmla="*/ 5210563 h 5510676"/>
              <a:gd name="connsiteX3267" fmla="*/ 5273964 w 9144000"/>
              <a:gd name="connsiteY3267" fmla="*/ 5212564 h 5510676"/>
              <a:gd name="connsiteX3268" fmla="*/ 5280221 w 9144000"/>
              <a:gd name="connsiteY3268" fmla="*/ 5212741 h 5510676"/>
              <a:gd name="connsiteX3269" fmla="*/ 5272380 w 9144000"/>
              <a:gd name="connsiteY3269" fmla="*/ 5208543 h 5510676"/>
              <a:gd name="connsiteX3270" fmla="*/ 5287580 w 9144000"/>
              <a:gd name="connsiteY3270" fmla="*/ 5207071 h 5510676"/>
              <a:gd name="connsiteX3271" fmla="*/ 5302981 w 9144000"/>
              <a:gd name="connsiteY3271" fmla="*/ 5210945 h 5510676"/>
              <a:gd name="connsiteX3272" fmla="*/ 5313835 w 9144000"/>
              <a:gd name="connsiteY3272" fmla="*/ 5209900 h 5510676"/>
              <a:gd name="connsiteX3273" fmla="*/ 5325010 w 9144000"/>
              <a:gd name="connsiteY3273" fmla="*/ 5208457 h 5510676"/>
              <a:gd name="connsiteX3274" fmla="*/ 5321715 w 9144000"/>
              <a:gd name="connsiteY3274" fmla="*/ 5206125 h 5510676"/>
              <a:gd name="connsiteX3275" fmla="*/ 5320527 w 9144000"/>
              <a:gd name="connsiteY3275" fmla="*/ 5202197 h 5510676"/>
              <a:gd name="connsiteX3276" fmla="*/ 5316149 w 9144000"/>
              <a:gd name="connsiteY3276" fmla="*/ 5201799 h 5510676"/>
              <a:gd name="connsiteX3277" fmla="*/ 5290104 w 9144000"/>
              <a:gd name="connsiteY3277" fmla="*/ 5201799 h 5510676"/>
              <a:gd name="connsiteX3278" fmla="*/ 5275221 w 9144000"/>
              <a:gd name="connsiteY3278" fmla="*/ 5205520 h 5510676"/>
              <a:gd name="connsiteX3279" fmla="*/ 5267780 w 9144000"/>
              <a:gd name="connsiteY3279" fmla="*/ 5205520 h 5510676"/>
              <a:gd name="connsiteX3280" fmla="*/ 5252897 w 9144000"/>
              <a:gd name="connsiteY3280" fmla="*/ 5198078 h 5510676"/>
              <a:gd name="connsiteX3281" fmla="*/ 5252175 w 9144000"/>
              <a:gd name="connsiteY3281" fmla="*/ 5197897 h 5510676"/>
              <a:gd name="connsiteX3282" fmla="*/ 5244243 w 9144000"/>
              <a:gd name="connsiteY3282" fmla="*/ 5198286 h 5510676"/>
              <a:gd name="connsiteX3283" fmla="*/ 5245362 w 9144000"/>
              <a:gd name="connsiteY3283" fmla="*/ 5196194 h 5510676"/>
              <a:gd name="connsiteX3284" fmla="*/ 5237210 w 9144000"/>
              <a:gd name="connsiteY3284" fmla="*/ 5194157 h 5510676"/>
              <a:gd name="connsiteX3285" fmla="*/ 5236773 w 9144000"/>
              <a:gd name="connsiteY3285" fmla="*/ 5194289 h 5510676"/>
              <a:gd name="connsiteX3286" fmla="*/ 5236693 w 9144000"/>
              <a:gd name="connsiteY3286" fmla="*/ 5194027 h 5510676"/>
              <a:gd name="connsiteX3287" fmla="*/ 3169306 w 9144000"/>
              <a:gd name="connsiteY3287" fmla="*/ 5190037 h 5510676"/>
              <a:gd name="connsiteX3288" fmla="*/ 3163574 w 9144000"/>
              <a:gd name="connsiteY3288" fmla="*/ 5191773 h 5510676"/>
              <a:gd name="connsiteX3289" fmla="*/ 3165309 w 9144000"/>
              <a:gd name="connsiteY3289" fmla="*/ 5197507 h 5510676"/>
              <a:gd name="connsiteX3290" fmla="*/ 3006362 w 9144000"/>
              <a:gd name="connsiteY3290" fmla="*/ 5189298 h 5510676"/>
              <a:gd name="connsiteX3291" fmla="*/ 3003497 w 9144000"/>
              <a:gd name="connsiteY3291" fmla="*/ 5190166 h 5510676"/>
              <a:gd name="connsiteX3292" fmla="*/ 3002367 w 9144000"/>
              <a:gd name="connsiteY3292" fmla="*/ 5196767 h 5510676"/>
              <a:gd name="connsiteX3293" fmla="*/ 2973702 w 9144000"/>
              <a:gd name="connsiteY3293" fmla="*/ 5205444 h 5510676"/>
              <a:gd name="connsiteX3294" fmla="*/ 2953029 w 9144000"/>
              <a:gd name="connsiteY3294" fmla="*/ 5199185 h 5510676"/>
              <a:gd name="connsiteX3295" fmla="*/ 2938698 w 9144000"/>
              <a:gd name="connsiteY3295" fmla="*/ 5203523 h 5510676"/>
              <a:gd name="connsiteX3296" fmla="*/ 2935831 w 9144000"/>
              <a:gd name="connsiteY3296" fmla="*/ 5204392 h 5510676"/>
              <a:gd name="connsiteX3297" fmla="*/ 2949033 w 9144000"/>
              <a:gd name="connsiteY3297" fmla="*/ 5206654 h 5510676"/>
              <a:gd name="connsiteX3298" fmla="*/ 2957633 w 9144000"/>
              <a:gd name="connsiteY3298" fmla="*/ 5204050 h 5510676"/>
              <a:gd name="connsiteX3299" fmla="*/ 2962235 w 9144000"/>
              <a:gd name="connsiteY3299" fmla="*/ 5208915 h 5510676"/>
              <a:gd name="connsiteX3300" fmla="*/ 2973702 w 9144000"/>
              <a:gd name="connsiteY3300" fmla="*/ 5205444 h 5510676"/>
              <a:gd name="connsiteX3301" fmla="*/ 3011570 w 9144000"/>
              <a:gd name="connsiteY3301" fmla="*/ 5206497 h 5510676"/>
              <a:gd name="connsiteX3302" fmla="*/ 3017303 w 9144000"/>
              <a:gd name="connsiteY3302" fmla="*/ 5204761 h 5510676"/>
              <a:gd name="connsiteX3303" fmla="*/ 3023904 w 9144000"/>
              <a:gd name="connsiteY3303" fmla="*/ 5205892 h 5510676"/>
              <a:gd name="connsiteX3304" fmla="*/ 3027639 w 9144000"/>
              <a:gd name="connsiteY3304" fmla="*/ 5207891 h 5510676"/>
              <a:gd name="connsiteX3305" fmla="*/ 3036239 w 9144000"/>
              <a:gd name="connsiteY3305" fmla="*/ 5205289 h 5510676"/>
              <a:gd name="connsiteX3306" fmla="*/ 3079840 w 9144000"/>
              <a:gd name="connsiteY3306" fmla="*/ 5204605 h 5510676"/>
              <a:gd name="connsiteX3307" fmla="*/ 3115973 w 9144000"/>
              <a:gd name="connsiteY3307" fmla="*/ 5199925 h 5510676"/>
              <a:gd name="connsiteX3308" fmla="*/ 3111372 w 9144000"/>
              <a:gd name="connsiteY3308" fmla="*/ 5195060 h 5510676"/>
              <a:gd name="connsiteX3309" fmla="*/ 3107637 w 9144000"/>
              <a:gd name="connsiteY3309" fmla="*/ 5193061 h 5510676"/>
              <a:gd name="connsiteX3310" fmla="*/ 3102773 w 9144000"/>
              <a:gd name="connsiteY3310" fmla="*/ 5197662 h 5510676"/>
              <a:gd name="connsiteX3311" fmla="*/ 3097039 w 9144000"/>
              <a:gd name="connsiteY3311" fmla="*/ 5199399 h 5510676"/>
              <a:gd name="connsiteX3312" fmla="*/ 3089569 w 9144000"/>
              <a:gd name="connsiteY3312" fmla="*/ 5195400 h 5510676"/>
              <a:gd name="connsiteX3313" fmla="*/ 3078972 w 9144000"/>
              <a:gd name="connsiteY3313" fmla="*/ 5201739 h 5510676"/>
              <a:gd name="connsiteX3314" fmla="*/ 3066639 w 9144000"/>
              <a:gd name="connsiteY3314" fmla="*/ 5202344 h 5510676"/>
              <a:gd name="connsiteX3315" fmla="*/ 3021301 w 9144000"/>
              <a:gd name="connsiteY3315" fmla="*/ 5197293 h 5510676"/>
              <a:gd name="connsiteX3316" fmla="*/ 3019565 w 9144000"/>
              <a:gd name="connsiteY3316" fmla="*/ 5191560 h 5510676"/>
              <a:gd name="connsiteX3317" fmla="*/ 3013832 w 9144000"/>
              <a:gd name="connsiteY3317" fmla="*/ 5193295 h 5510676"/>
              <a:gd name="connsiteX3318" fmla="*/ 3021301 w 9144000"/>
              <a:gd name="connsiteY3318" fmla="*/ 5197293 h 5510676"/>
              <a:gd name="connsiteX3319" fmla="*/ 3002367 w 9144000"/>
              <a:gd name="connsiteY3319" fmla="*/ 5196767 h 5510676"/>
              <a:gd name="connsiteX3320" fmla="*/ 3008098 w 9144000"/>
              <a:gd name="connsiteY3320" fmla="*/ 5195031 h 5510676"/>
              <a:gd name="connsiteX3321" fmla="*/ 4214218 w 9144000"/>
              <a:gd name="connsiteY3321" fmla="*/ 5189217 h 5510676"/>
              <a:gd name="connsiteX3322" fmla="*/ 4214483 w 9144000"/>
              <a:gd name="connsiteY3322" fmla="*/ 5190089 h 5510676"/>
              <a:gd name="connsiteX3323" fmla="*/ 4216766 w 9144000"/>
              <a:gd name="connsiteY3323" fmla="*/ 5189653 h 5510676"/>
              <a:gd name="connsiteX3324" fmla="*/ 3319048 w 9144000"/>
              <a:gd name="connsiteY3324" fmla="*/ 5188515 h 5510676"/>
              <a:gd name="connsiteX3325" fmla="*/ 3313316 w 9144000"/>
              <a:gd name="connsiteY3325" fmla="*/ 5190251 h 5510676"/>
              <a:gd name="connsiteX3326" fmla="*/ 3315052 w 9144000"/>
              <a:gd name="connsiteY3326" fmla="*/ 5195985 h 5510676"/>
              <a:gd name="connsiteX3327" fmla="*/ 3319916 w 9144000"/>
              <a:gd name="connsiteY3327" fmla="*/ 5191382 h 5510676"/>
              <a:gd name="connsiteX3328" fmla="*/ 3319048 w 9144000"/>
              <a:gd name="connsiteY3328" fmla="*/ 5188515 h 5510676"/>
              <a:gd name="connsiteX3329" fmla="*/ 4389920 w 9144000"/>
              <a:gd name="connsiteY3329" fmla="*/ 5187802 h 5510676"/>
              <a:gd name="connsiteX3330" fmla="*/ 4391302 w 9144000"/>
              <a:gd name="connsiteY3330" fmla="*/ 5192374 h 5510676"/>
              <a:gd name="connsiteX3331" fmla="*/ 4392632 w 9144000"/>
              <a:gd name="connsiteY3331" fmla="*/ 5189889 h 5510676"/>
              <a:gd name="connsiteX3332" fmla="*/ 4393883 w 9144000"/>
              <a:gd name="connsiteY3332" fmla="*/ 5189925 h 5510676"/>
              <a:gd name="connsiteX3333" fmla="*/ 4370984 w 9144000"/>
              <a:gd name="connsiteY3333" fmla="*/ 5187274 h 5510676"/>
              <a:gd name="connsiteX3334" fmla="*/ 4366986 w 9144000"/>
              <a:gd name="connsiteY3334" fmla="*/ 5194743 h 5510676"/>
              <a:gd name="connsiteX3335" fmla="*/ 4376453 w 9144000"/>
              <a:gd name="connsiteY3335" fmla="*/ 5195006 h 5510676"/>
              <a:gd name="connsiteX3336" fmla="*/ 4378451 w 9144000"/>
              <a:gd name="connsiteY3336" fmla="*/ 5191274 h 5510676"/>
              <a:gd name="connsiteX3337" fmla="*/ 2683580 w 9144000"/>
              <a:gd name="connsiteY3337" fmla="*/ 5186663 h 5510676"/>
              <a:gd name="connsiteX3338" fmla="*/ 2669258 w 9144000"/>
              <a:gd name="connsiteY3338" fmla="*/ 5186882 h 5510676"/>
              <a:gd name="connsiteX3339" fmla="*/ 2643233 w 9144000"/>
              <a:gd name="connsiteY3339" fmla="*/ 5188833 h 5510676"/>
              <a:gd name="connsiteX3340" fmla="*/ 2644342 w 9144000"/>
              <a:gd name="connsiteY3340" fmla="*/ 5192499 h 5510676"/>
              <a:gd name="connsiteX3341" fmla="*/ 2650943 w 9144000"/>
              <a:gd name="connsiteY3341" fmla="*/ 5193629 h 5510676"/>
              <a:gd name="connsiteX3342" fmla="*/ 2657545 w 9144000"/>
              <a:gd name="connsiteY3342" fmla="*/ 5194761 h 5510676"/>
              <a:gd name="connsiteX3343" fmla="*/ 2672744 w 9144000"/>
              <a:gd name="connsiteY3343" fmla="*/ 5193288 h 5510676"/>
              <a:gd name="connsiteX3344" fmla="*/ 2683343 w 9144000"/>
              <a:gd name="connsiteY3344" fmla="*/ 5186950 h 5510676"/>
              <a:gd name="connsiteX3345" fmla="*/ 4414586 w 9144000"/>
              <a:gd name="connsiteY3345" fmla="*/ 5186592 h 5510676"/>
              <a:gd name="connsiteX3346" fmla="*/ 4416323 w 9144000"/>
              <a:gd name="connsiteY3346" fmla="*/ 5192326 h 5510676"/>
              <a:gd name="connsiteX3347" fmla="*/ 4442726 w 9144000"/>
              <a:gd name="connsiteY3347" fmla="*/ 5196850 h 5510676"/>
              <a:gd name="connsiteX3348" fmla="*/ 4440989 w 9144000"/>
              <a:gd name="connsiteY3348" fmla="*/ 5191116 h 5510676"/>
              <a:gd name="connsiteX3349" fmla="*/ 4427790 w 9144000"/>
              <a:gd name="connsiteY3349" fmla="*/ 5188855 h 5510676"/>
              <a:gd name="connsiteX3350" fmla="*/ 4414586 w 9144000"/>
              <a:gd name="connsiteY3350" fmla="*/ 5186592 h 5510676"/>
              <a:gd name="connsiteX3351" fmla="*/ 2830219 w 9144000"/>
              <a:gd name="connsiteY3351" fmla="*/ 5186296 h 5510676"/>
              <a:gd name="connsiteX3352" fmla="*/ 2818751 w 9144000"/>
              <a:gd name="connsiteY3352" fmla="*/ 5189767 h 5510676"/>
              <a:gd name="connsiteX3353" fmla="*/ 2794085 w 9144000"/>
              <a:gd name="connsiteY3353" fmla="*/ 5190976 h 5510676"/>
              <a:gd name="connsiteX3354" fmla="*/ 2790087 w 9144000"/>
              <a:gd name="connsiteY3354" fmla="*/ 5198445 h 5510676"/>
              <a:gd name="connsiteX3355" fmla="*/ 2788351 w 9144000"/>
              <a:gd name="connsiteY3355" fmla="*/ 5192712 h 5510676"/>
              <a:gd name="connsiteX3356" fmla="*/ 2776886 w 9144000"/>
              <a:gd name="connsiteY3356" fmla="*/ 5196183 h 5510676"/>
              <a:gd name="connsiteX3357" fmla="*/ 2765420 w 9144000"/>
              <a:gd name="connsiteY3357" fmla="*/ 5199654 h 5510676"/>
              <a:gd name="connsiteX3358" fmla="*/ 2767155 w 9144000"/>
              <a:gd name="connsiteY3358" fmla="*/ 5205387 h 5510676"/>
              <a:gd name="connsiteX3359" fmla="*/ 2792690 w 9144000"/>
              <a:gd name="connsiteY3359" fmla="*/ 5207044 h 5510676"/>
              <a:gd name="connsiteX3360" fmla="*/ 2800159 w 9144000"/>
              <a:gd name="connsiteY3360" fmla="*/ 5211042 h 5510676"/>
              <a:gd name="connsiteX3361" fmla="*/ 2811361 w 9144000"/>
              <a:gd name="connsiteY3361" fmla="*/ 5217038 h 5510676"/>
              <a:gd name="connsiteX3362" fmla="*/ 2827429 w 9144000"/>
              <a:gd name="connsiteY3362" fmla="*/ 5218432 h 5510676"/>
              <a:gd name="connsiteX3363" fmla="*/ 2825694 w 9144000"/>
              <a:gd name="connsiteY3363" fmla="*/ 5212698 h 5510676"/>
              <a:gd name="connsiteX3364" fmla="*/ 2829691 w 9144000"/>
              <a:gd name="connsiteY3364" fmla="*/ 5205231 h 5510676"/>
              <a:gd name="connsiteX3365" fmla="*/ 2842893 w 9144000"/>
              <a:gd name="connsiteY3365" fmla="*/ 5207492 h 5510676"/>
              <a:gd name="connsiteX3366" fmla="*/ 2849494 w 9144000"/>
              <a:gd name="connsiteY3366" fmla="*/ 5208624 h 5510676"/>
              <a:gd name="connsiteX3367" fmla="*/ 2853228 w 9144000"/>
              <a:gd name="connsiteY3367" fmla="*/ 5210623 h 5510676"/>
              <a:gd name="connsiteX3368" fmla="*/ 2861829 w 9144000"/>
              <a:gd name="connsiteY3368" fmla="*/ 5208019 h 5510676"/>
              <a:gd name="connsiteX3369" fmla="*/ 2884497 w 9144000"/>
              <a:gd name="connsiteY3369" fmla="*/ 5210545 h 5510676"/>
              <a:gd name="connsiteX3370" fmla="*/ 2887980 w 9144000"/>
              <a:gd name="connsiteY3370" fmla="*/ 5212409 h 5510676"/>
              <a:gd name="connsiteX3371" fmla="*/ 2912507 w 9144000"/>
              <a:gd name="connsiteY3371" fmla="*/ 5210043 h 5510676"/>
              <a:gd name="connsiteX3372" fmla="*/ 2911163 w 9144000"/>
              <a:gd name="connsiteY3372" fmla="*/ 5205600 h 5510676"/>
              <a:gd name="connsiteX3373" fmla="*/ 2884760 w 9144000"/>
              <a:gd name="connsiteY3373" fmla="*/ 5201077 h 5510676"/>
              <a:gd name="connsiteX3374" fmla="*/ 2865826 w 9144000"/>
              <a:gd name="connsiteY3374" fmla="*/ 5200550 h 5510676"/>
              <a:gd name="connsiteX3375" fmla="*/ 2846891 w 9144000"/>
              <a:gd name="connsiteY3375" fmla="*/ 5200023 h 5510676"/>
              <a:gd name="connsiteX3376" fmla="*/ 2833690 w 9144000"/>
              <a:gd name="connsiteY3376" fmla="*/ 5197763 h 5510676"/>
              <a:gd name="connsiteX3377" fmla="*/ 2822223 w 9144000"/>
              <a:gd name="connsiteY3377" fmla="*/ 5201233 h 5510676"/>
              <a:gd name="connsiteX3378" fmla="*/ 2820487 w 9144000"/>
              <a:gd name="connsiteY3378" fmla="*/ 5195500 h 5510676"/>
              <a:gd name="connsiteX3379" fmla="*/ 5015283 w 9144000"/>
              <a:gd name="connsiteY3379" fmla="*/ 5186274 h 5510676"/>
              <a:gd name="connsiteX3380" fmla="*/ 5014158 w 9144000"/>
              <a:gd name="connsiteY3380" fmla="*/ 5192838 h 5510676"/>
              <a:gd name="connsiteX3381" fmla="*/ 4999827 w 9144000"/>
              <a:gd name="connsiteY3381" fmla="*/ 5197177 h 5510676"/>
              <a:gd name="connsiteX3382" fmla="*/ 4988360 w 9144000"/>
              <a:gd name="connsiteY3382" fmla="*/ 5200648 h 5510676"/>
              <a:gd name="connsiteX3383" fmla="*/ 4995829 w 9144000"/>
              <a:gd name="connsiteY3383" fmla="*/ 5204645 h 5510676"/>
              <a:gd name="connsiteX3384" fmla="*/ 5003297 w 9144000"/>
              <a:gd name="connsiteY3384" fmla="*/ 5208643 h 5510676"/>
              <a:gd name="connsiteX3385" fmla="*/ 5011332 w 9144000"/>
              <a:gd name="connsiteY3385" fmla="*/ 5209339 h 5510676"/>
              <a:gd name="connsiteX3386" fmla="*/ 5012426 w 9144000"/>
              <a:gd name="connsiteY3386" fmla="*/ 5217793 h 5510676"/>
              <a:gd name="connsiteX3387" fmla="*/ 5019213 w 9144000"/>
              <a:gd name="connsiteY3387" fmla="*/ 5212993 h 5510676"/>
              <a:gd name="connsiteX3388" fmla="*/ 5023254 w 9144000"/>
              <a:gd name="connsiteY3388" fmla="*/ 5211768 h 5510676"/>
              <a:gd name="connsiteX3389" fmla="*/ 5025816 w 9144000"/>
              <a:gd name="connsiteY3389" fmla="*/ 5209347 h 5510676"/>
              <a:gd name="connsiteX3390" fmla="*/ 5024763 w 9144000"/>
              <a:gd name="connsiteY3390" fmla="*/ 5211311 h 5510676"/>
              <a:gd name="connsiteX3391" fmla="*/ 5024945 w 9144000"/>
              <a:gd name="connsiteY3391" fmla="*/ 5211257 h 5510676"/>
              <a:gd name="connsiteX3392" fmla="*/ 5039648 w 9144000"/>
              <a:gd name="connsiteY3392" fmla="*/ 5212533 h 5510676"/>
              <a:gd name="connsiteX3393" fmla="*/ 5041167 w 9144000"/>
              <a:gd name="connsiteY3393" fmla="*/ 5209695 h 5510676"/>
              <a:gd name="connsiteX3394" fmla="*/ 5042089 w 9144000"/>
              <a:gd name="connsiteY3394" fmla="*/ 5212744 h 5510676"/>
              <a:gd name="connsiteX3395" fmla="*/ 5052262 w 9144000"/>
              <a:gd name="connsiteY3395" fmla="*/ 5213626 h 5510676"/>
              <a:gd name="connsiteX3396" fmla="*/ 5053351 w 9144000"/>
              <a:gd name="connsiteY3396" fmla="*/ 5207282 h 5510676"/>
              <a:gd name="connsiteX3397" fmla="*/ 5057662 w 9144000"/>
              <a:gd name="connsiteY3397" fmla="*/ 5208589 h 5510676"/>
              <a:gd name="connsiteX3398" fmla="*/ 5058366 w 9144000"/>
              <a:gd name="connsiteY3398" fmla="*/ 5204489 h 5510676"/>
              <a:gd name="connsiteX3399" fmla="*/ 5046033 w 9144000"/>
              <a:gd name="connsiteY3399" fmla="*/ 5205094 h 5510676"/>
              <a:gd name="connsiteX3400" fmla="*/ 5032831 w 9144000"/>
              <a:gd name="connsiteY3400" fmla="*/ 5202832 h 5510676"/>
              <a:gd name="connsiteX3401" fmla="*/ 5022759 w 9144000"/>
              <a:gd name="connsiteY3401" fmla="*/ 5190235 h 5510676"/>
              <a:gd name="connsiteX3402" fmla="*/ 5023950 w 9144000"/>
              <a:gd name="connsiteY3402" fmla="*/ 5188008 h 5510676"/>
              <a:gd name="connsiteX3403" fmla="*/ 2862920 w 9144000"/>
              <a:gd name="connsiteY3403" fmla="*/ 5185784 h 5510676"/>
              <a:gd name="connsiteX3404" fmla="*/ 2862355 w 9144000"/>
              <a:gd name="connsiteY3404" fmla="*/ 5189084 h 5510676"/>
              <a:gd name="connsiteX3405" fmla="*/ 2864654 w 9144000"/>
              <a:gd name="connsiteY3405" fmla="*/ 5191517 h 5510676"/>
              <a:gd name="connsiteX3406" fmla="*/ 2868088 w 9144000"/>
              <a:gd name="connsiteY3406" fmla="*/ 5187349 h 5510676"/>
              <a:gd name="connsiteX3407" fmla="*/ 2862920 w 9144000"/>
              <a:gd name="connsiteY3407" fmla="*/ 5185784 h 5510676"/>
              <a:gd name="connsiteX3408" fmla="*/ 3950152 w 9144000"/>
              <a:gd name="connsiteY3408" fmla="*/ 5185217 h 5510676"/>
              <a:gd name="connsiteX3409" fmla="*/ 3938685 w 9144000"/>
              <a:gd name="connsiteY3409" fmla="*/ 5188687 h 5510676"/>
              <a:gd name="connsiteX3410" fmla="*/ 3910719 w 9144000"/>
              <a:gd name="connsiteY3410" fmla="*/ 5189330 h 5510676"/>
              <a:gd name="connsiteX3411" fmla="*/ 3900818 w 9144000"/>
              <a:gd name="connsiteY3411" fmla="*/ 5187635 h 5510676"/>
              <a:gd name="connsiteX3412" fmla="*/ 3910350 w 9144000"/>
              <a:gd name="connsiteY3412" fmla="*/ 5185531 h 5510676"/>
              <a:gd name="connsiteX3413" fmla="*/ 3950152 w 9144000"/>
              <a:gd name="connsiteY3413" fmla="*/ 5185217 h 5510676"/>
              <a:gd name="connsiteX3414" fmla="*/ 2706261 w 9144000"/>
              <a:gd name="connsiteY3414" fmla="*/ 5185083 h 5510676"/>
              <a:gd name="connsiteX3415" fmla="*/ 2702900 w 9144000"/>
              <a:gd name="connsiteY3415" fmla="*/ 5185408 h 5510676"/>
              <a:gd name="connsiteX3416" fmla="*/ 2705144 w 9144000"/>
              <a:gd name="connsiteY3416" fmla="*/ 5186609 h 5510676"/>
              <a:gd name="connsiteX3417" fmla="*/ 2708763 w 9144000"/>
              <a:gd name="connsiteY3417" fmla="*/ 5185514 h 5510676"/>
              <a:gd name="connsiteX3418" fmla="*/ 4877015 w 9144000"/>
              <a:gd name="connsiteY3418" fmla="*/ 5184288 h 5510676"/>
              <a:gd name="connsiteX3419" fmla="*/ 4871281 w 9144000"/>
              <a:gd name="connsiteY3419" fmla="*/ 5186023 h 5510676"/>
              <a:gd name="connsiteX3420" fmla="*/ 4869282 w 9144000"/>
              <a:gd name="connsiteY3420" fmla="*/ 5189757 h 5510676"/>
              <a:gd name="connsiteX3421" fmla="*/ 4859815 w 9144000"/>
              <a:gd name="connsiteY3421" fmla="*/ 5189495 h 5510676"/>
              <a:gd name="connsiteX3422" fmla="*/ 4851216 w 9144000"/>
              <a:gd name="connsiteY3422" fmla="*/ 5192098 h 5510676"/>
              <a:gd name="connsiteX3423" fmla="*/ 4836883 w 9144000"/>
              <a:gd name="connsiteY3423" fmla="*/ 5196437 h 5510676"/>
              <a:gd name="connsiteX3424" fmla="*/ 4810215 w 9144000"/>
              <a:gd name="connsiteY3424" fmla="*/ 5201381 h 5510676"/>
              <a:gd name="connsiteX3425" fmla="*/ 4806484 w 9144000"/>
              <a:gd name="connsiteY3425" fmla="*/ 5199382 h 5510676"/>
              <a:gd name="connsiteX3426" fmla="*/ 4806612 w 9144000"/>
              <a:gd name="connsiteY3426" fmla="*/ 5194648 h 5510676"/>
              <a:gd name="connsiteX3427" fmla="*/ 4810479 w 9144000"/>
              <a:gd name="connsiteY3427" fmla="*/ 5191913 h 5510676"/>
              <a:gd name="connsiteX3428" fmla="*/ 4817515 w 9144000"/>
              <a:gd name="connsiteY3428" fmla="*/ 5194478 h 5510676"/>
              <a:gd name="connsiteX3429" fmla="*/ 4821970 w 9144000"/>
              <a:gd name="connsiteY3429" fmla="*/ 5194260 h 5510676"/>
              <a:gd name="connsiteX3430" fmla="*/ 4820938 w 9144000"/>
              <a:gd name="connsiteY3430" fmla="*/ 5193705 h 5510676"/>
              <a:gd name="connsiteX3431" fmla="*/ 4810479 w 9144000"/>
              <a:gd name="connsiteY3431" fmla="*/ 5191913 h 5510676"/>
              <a:gd name="connsiteX3432" fmla="*/ 4797278 w 9144000"/>
              <a:gd name="connsiteY3432" fmla="*/ 5189651 h 5510676"/>
              <a:gd name="connsiteX3433" fmla="*/ 4793280 w 9144000"/>
              <a:gd name="connsiteY3433" fmla="*/ 5197120 h 5510676"/>
              <a:gd name="connsiteX3434" fmla="*/ 4789283 w 9144000"/>
              <a:gd name="connsiteY3434" fmla="*/ 5204588 h 5510676"/>
              <a:gd name="connsiteX3435" fmla="*/ 4781814 w 9144000"/>
              <a:gd name="connsiteY3435" fmla="*/ 5200592 h 5510676"/>
              <a:gd name="connsiteX3436" fmla="*/ 4772506 w 9144000"/>
              <a:gd name="connsiteY3436" fmla="*/ 5206157 h 5510676"/>
              <a:gd name="connsiteX3437" fmla="*/ 4773061 w 9144000"/>
              <a:gd name="connsiteY3437" fmla="*/ 5206149 h 5510676"/>
              <a:gd name="connsiteX3438" fmla="*/ 4829002 w 9144000"/>
              <a:gd name="connsiteY3438" fmla="*/ 5206010 h 5510676"/>
              <a:gd name="connsiteX3439" fmla="*/ 4830019 w 9144000"/>
              <a:gd name="connsiteY3439" fmla="*/ 5204774 h 5510676"/>
              <a:gd name="connsiteX3440" fmla="*/ 4831182 w 9144000"/>
              <a:gd name="connsiteY3440" fmla="*/ 5206004 h 5510676"/>
              <a:gd name="connsiteX3441" fmla="*/ 4835598 w 9144000"/>
              <a:gd name="connsiteY3441" fmla="*/ 5205994 h 5510676"/>
              <a:gd name="connsiteX3442" fmla="*/ 4848800 w 9144000"/>
              <a:gd name="connsiteY3442" fmla="*/ 5208255 h 5510676"/>
              <a:gd name="connsiteX3443" fmla="*/ 4840757 w 9144000"/>
              <a:gd name="connsiteY3443" fmla="*/ 5210689 h 5510676"/>
              <a:gd name="connsiteX3444" fmla="*/ 4841222 w 9144000"/>
              <a:gd name="connsiteY3444" fmla="*/ 5210769 h 5510676"/>
              <a:gd name="connsiteX3445" fmla="*/ 4847823 w 9144000"/>
              <a:gd name="connsiteY3445" fmla="*/ 5211901 h 5510676"/>
              <a:gd name="connsiteX3446" fmla="*/ 4857290 w 9144000"/>
              <a:gd name="connsiteY3446" fmla="*/ 5212165 h 5510676"/>
              <a:gd name="connsiteX3447" fmla="*/ 4869623 w 9144000"/>
              <a:gd name="connsiteY3447" fmla="*/ 5211559 h 5510676"/>
              <a:gd name="connsiteX3448" fmla="*/ 4878223 w 9144000"/>
              <a:gd name="connsiteY3448" fmla="*/ 5208956 h 5510676"/>
              <a:gd name="connsiteX3449" fmla="*/ 4876365 w 9144000"/>
              <a:gd name="connsiteY3449" fmla="*/ 5212427 h 5510676"/>
              <a:gd name="connsiteX3450" fmla="*/ 4886669 w 9144000"/>
              <a:gd name="connsiteY3450" fmla="*/ 5209307 h 5510676"/>
              <a:gd name="connsiteX3451" fmla="*/ 4888404 w 9144000"/>
              <a:gd name="connsiteY3451" fmla="*/ 5215040 h 5510676"/>
              <a:gd name="connsiteX3452" fmla="*/ 4876095 w 9144000"/>
              <a:gd name="connsiteY3452" fmla="*/ 5212932 h 5510676"/>
              <a:gd name="connsiteX3453" fmla="*/ 4874226 w 9144000"/>
              <a:gd name="connsiteY3453" fmla="*/ 5216424 h 5510676"/>
              <a:gd name="connsiteX3454" fmla="*/ 4849558 w 9144000"/>
              <a:gd name="connsiteY3454" fmla="*/ 5217634 h 5510676"/>
              <a:gd name="connsiteX3455" fmla="*/ 4866793 w 9144000"/>
              <a:gd name="connsiteY3455" fmla="*/ 5220586 h 5510676"/>
              <a:gd name="connsiteX3456" fmla="*/ 4869622 w 9144000"/>
              <a:gd name="connsiteY3456" fmla="*/ 5217598 h 5510676"/>
              <a:gd name="connsiteX3457" fmla="*/ 4874072 w 9144000"/>
              <a:gd name="connsiteY3457" fmla="*/ 5219380 h 5510676"/>
              <a:gd name="connsiteX3458" fmla="*/ 4880673 w 9144000"/>
              <a:gd name="connsiteY3458" fmla="*/ 5220510 h 5510676"/>
              <a:gd name="connsiteX3459" fmla="*/ 4886407 w 9144000"/>
              <a:gd name="connsiteY3459" fmla="*/ 5218775 h 5510676"/>
              <a:gd name="connsiteX3460" fmla="*/ 4895874 w 9144000"/>
              <a:gd name="connsiteY3460" fmla="*/ 5219038 h 5510676"/>
              <a:gd name="connsiteX3461" fmla="*/ 4913073 w 9144000"/>
              <a:gd name="connsiteY3461" fmla="*/ 5213832 h 5510676"/>
              <a:gd name="connsiteX3462" fmla="*/ 4912614 w 9144000"/>
              <a:gd name="connsiteY3462" fmla="*/ 5216505 h 5510676"/>
              <a:gd name="connsiteX3463" fmla="*/ 4916093 w 9144000"/>
              <a:gd name="connsiteY3463" fmla="*/ 5210008 h 5510676"/>
              <a:gd name="connsiteX3464" fmla="*/ 4919222 w 9144000"/>
              <a:gd name="connsiteY3464" fmla="*/ 5199674 h 5510676"/>
              <a:gd name="connsiteX3465" fmla="*/ 4924088 w 9144000"/>
              <a:gd name="connsiteY3465" fmla="*/ 5195070 h 5510676"/>
              <a:gd name="connsiteX3466" fmla="*/ 4926461 w 9144000"/>
              <a:gd name="connsiteY3466" fmla="*/ 5190637 h 5510676"/>
              <a:gd name="connsiteX3467" fmla="*/ 4925475 w 9144000"/>
              <a:gd name="connsiteY3467" fmla="*/ 5190637 h 5510676"/>
              <a:gd name="connsiteX3468" fmla="*/ 4914882 w 9144000"/>
              <a:gd name="connsiteY3468" fmla="*/ 5185340 h 5510676"/>
              <a:gd name="connsiteX3469" fmla="*/ 4909150 w 9144000"/>
              <a:gd name="connsiteY3469" fmla="*/ 5187075 h 5510676"/>
              <a:gd name="connsiteX3470" fmla="*/ 4878749 w 9144000"/>
              <a:gd name="connsiteY3470" fmla="*/ 5190021 h 5510676"/>
              <a:gd name="connsiteX3471" fmla="*/ 4877015 w 9144000"/>
              <a:gd name="connsiteY3471" fmla="*/ 5184288 h 5510676"/>
              <a:gd name="connsiteX3472" fmla="*/ 2558835 w 9144000"/>
              <a:gd name="connsiteY3472" fmla="*/ 5183962 h 5510676"/>
              <a:gd name="connsiteX3473" fmla="*/ 2555404 w 9144000"/>
              <a:gd name="connsiteY3473" fmla="*/ 5188131 h 5510676"/>
              <a:gd name="connsiteX3474" fmla="*/ 2561135 w 9144000"/>
              <a:gd name="connsiteY3474" fmla="*/ 5186395 h 5510676"/>
              <a:gd name="connsiteX3475" fmla="*/ 2558835 w 9144000"/>
              <a:gd name="connsiteY3475" fmla="*/ 5183962 h 5510676"/>
              <a:gd name="connsiteX3476" fmla="*/ 2617018 w 9144000"/>
              <a:gd name="connsiteY3476" fmla="*/ 5183342 h 5510676"/>
              <a:gd name="connsiteX3477" fmla="*/ 2610470 w 9144000"/>
              <a:gd name="connsiteY3477" fmla="*/ 5183977 h 5510676"/>
              <a:gd name="connsiteX3478" fmla="*/ 2599005 w 9144000"/>
              <a:gd name="connsiteY3478" fmla="*/ 5187448 h 5510676"/>
              <a:gd name="connsiteX3479" fmla="*/ 2589274 w 9144000"/>
              <a:gd name="connsiteY3479" fmla="*/ 5196653 h 5510676"/>
              <a:gd name="connsiteX3480" fmla="*/ 2572076 w 9144000"/>
              <a:gd name="connsiteY3480" fmla="*/ 5201860 h 5510676"/>
              <a:gd name="connsiteX3481" fmla="*/ 2545672 w 9144000"/>
              <a:gd name="connsiteY3481" fmla="*/ 5197336 h 5510676"/>
              <a:gd name="connsiteX3482" fmla="*/ 2530473 w 9144000"/>
              <a:gd name="connsiteY3482" fmla="*/ 5198808 h 5510676"/>
              <a:gd name="connsiteX3483" fmla="*/ 2515271 w 9144000"/>
              <a:gd name="connsiteY3483" fmla="*/ 5200280 h 5510676"/>
              <a:gd name="connsiteX3484" fmla="*/ 2484870 w 9144000"/>
              <a:gd name="connsiteY3484" fmla="*/ 5203224 h 5510676"/>
              <a:gd name="connsiteX3485" fmla="*/ 2477403 w 9144000"/>
              <a:gd name="connsiteY3485" fmla="*/ 5199226 h 5510676"/>
              <a:gd name="connsiteX3486" fmla="*/ 2473404 w 9144000"/>
              <a:gd name="connsiteY3486" fmla="*/ 5206696 h 5510676"/>
              <a:gd name="connsiteX3487" fmla="*/ 2484870 w 9144000"/>
              <a:gd name="connsiteY3487" fmla="*/ 5203224 h 5510676"/>
              <a:gd name="connsiteX3488" fmla="*/ 2498073 w 9144000"/>
              <a:gd name="connsiteY3488" fmla="*/ 5205486 h 5510676"/>
              <a:gd name="connsiteX3489" fmla="*/ 2517008 w 9144000"/>
              <a:gd name="connsiteY3489" fmla="*/ 5206013 h 5510676"/>
              <a:gd name="connsiteX3490" fmla="*/ 2533943 w 9144000"/>
              <a:gd name="connsiteY3490" fmla="*/ 5210274 h 5510676"/>
              <a:gd name="connsiteX3491" fmla="*/ 2560608 w 9144000"/>
              <a:gd name="connsiteY3491" fmla="*/ 5205330 h 5510676"/>
              <a:gd name="connsiteX3492" fmla="*/ 2567210 w 9144000"/>
              <a:gd name="connsiteY3492" fmla="*/ 5206460 h 5510676"/>
              <a:gd name="connsiteX3493" fmla="*/ 2573812 w 9144000"/>
              <a:gd name="connsiteY3493" fmla="*/ 5207591 h 5510676"/>
              <a:gd name="connsiteX3494" fmla="*/ 2581280 w 9144000"/>
              <a:gd name="connsiteY3494" fmla="*/ 5211589 h 5510676"/>
              <a:gd name="connsiteX3495" fmla="*/ 2569814 w 9144000"/>
              <a:gd name="connsiteY3495" fmla="*/ 5215059 h 5510676"/>
              <a:gd name="connsiteX3496" fmla="*/ 2555745 w 9144000"/>
              <a:gd name="connsiteY3496" fmla="*/ 5209932 h 5510676"/>
              <a:gd name="connsiteX3497" fmla="*/ 2550879 w 9144000"/>
              <a:gd name="connsiteY3497" fmla="*/ 5214535 h 5510676"/>
              <a:gd name="connsiteX3498" fmla="*/ 2545147 w 9144000"/>
              <a:gd name="connsiteY3498" fmla="*/ 5216269 h 5510676"/>
              <a:gd name="connsiteX3499" fmla="*/ 2537676 w 9144000"/>
              <a:gd name="connsiteY3499" fmla="*/ 5212273 h 5510676"/>
              <a:gd name="connsiteX3500" fmla="*/ 2501544 w 9144000"/>
              <a:gd name="connsiteY3500" fmla="*/ 5216952 h 5510676"/>
              <a:gd name="connsiteX3501" fmla="*/ 2495810 w 9144000"/>
              <a:gd name="connsiteY3501" fmla="*/ 5218688 h 5510676"/>
              <a:gd name="connsiteX3502" fmla="*/ 2490077 w 9144000"/>
              <a:gd name="connsiteY3502" fmla="*/ 5220423 h 5510676"/>
              <a:gd name="connsiteX3503" fmla="*/ 2469408 w 9144000"/>
              <a:gd name="connsiteY3503" fmla="*/ 5214164 h 5510676"/>
              <a:gd name="connsiteX3504" fmla="*/ 2472879 w 9144000"/>
              <a:gd name="connsiteY3504" fmla="*/ 5225630 h 5510676"/>
              <a:gd name="connsiteX3505" fmla="*/ 2485213 w 9144000"/>
              <a:gd name="connsiteY3505" fmla="*/ 5225026 h 5510676"/>
              <a:gd name="connsiteX3506" fmla="*/ 2495547 w 9144000"/>
              <a:gd name="connsiteY3506" fmla="*/ 5228156 h 5510676"/>
              <a:gd name="connsiteX3507" fmla="*/ 2510747 w 9144000"/>
              <a:gd name="connsiteY3507" fmla="*/ 5226684 h 5510676"/>
              <a:gd name="connsiteX3508" fmla="*/ 2520214 w 9144000"/>
              <a:gd name="connsiteY3508" fmla="*/ 5226947 h 5510676"/>
              <a:gd name="connsiteX3509" fmla="*/ 2523948 w 9144000"/>
              <a:gd name="connsiteY3509" fmla="*/ 5228945 h 5510676"/>
              <a:gd name="connsiteX3510" fmla="*/ 2537150 w 9144000"/>
              <a:gd name="connsiteY3510" fmla="*/ 5231207 h 5510676"/>
              <a:gd name="connsiteX3511" fmla="*/ 2542884 w 9144000"/>
              <a:gd name="connsiteY3511" fmla="*/ 5229472 h 5510676"/>
              <a:gd name="connsiteX3512" fmla="*/ 2573284 w 9144000"/>
              <a:gd name="connsiteY3512" fmla="*/ 5226527 h 5510676"/>
              <a:gd name="connsiteX3513" fmla="*/ 2574416 w 9144000"/>
              <a:gd name="connsiteY3513" fmla="*/ 5219927 h 5510676"/>
              <a:gd name="connsiteX3514" fmla="*/ 2579018 w 9144000"/>
              <a:gd name="connsiteY3514" fmla="*/ 5224791 h 5510676"/>
              <a:gd name="connsiteX3515" fmla="*/ 2588787 w 9144000"/>
              <a:gd name="connsiteY3515" fmla="*/ 5231222 h 5510676"/>
              <a:gd name="connsiteX3516" fmla="*/ 2611154 w 9144000"/>
              <a:gd name="connsiteY3516" fmla="*/ 5227580 h 5510676"/>
              <a:gd name="connsiteX3517" fmla="*/ 2622619 w 9144000"/>
              <a:gd name="connsiteY3517" fmla="*/ 5224108 h 5510676"/>
              <a:gd name="connsiteX3518" fmla="*/ 2615151 w 9144000"/>
              <a:gd name="connsiteY3518" fmla="*/ 5220111 h 5510676"/>
              <a:gd name="connsiteX3519" fmla="*/ 2619148 w 9144000"/>
              <a:gd name="connsiteY3519" fmla="*/ 5212642 h 5510676"/>
              <a:gd name="connsiteX3520" fmla="*/ 2621986 w 9144000"/>
              <a:gd name="connsiteY3520" fmla="*/ 5213129 h 5510676"/>
              <a:gd name="connsiteX3521" fmla="*/ 2625989 w 9144000"/>
              <a:gd name="connsiteY3521" fmla="*/ 5209346 h 5510676"/>
              <a:gd name="connsiteX3522" fmla="*/ 2623795 w 9144000"/>
              <a:gd name="connsiteY3522" fmla="*/ 5213438 h 5510676"/>
              <a:gd name="connsiteX3523" fmla="*/ 2638951 w 9144000"/>
              <a:gd name="connsiteY3523" fmla="*/ 5216034 h 5510676"/>
              <a:gd name="connsiteX3524" fmla="*/ 2652476 w 9144000"/>
              <a:gd name="connsiteY3524" fmla="*/ 5213373 h 5510676"/>
              <a:gd name="connsiteX3525" fmla="*/ 2653522 w 9144000"/>
              <a:gd name="connsiteY3525" fmla="*/ 5207280 h 5510676"/>
              <a:gd name="connsiteX3526" fmla="*/ 2663857 w 9144000"/>
              <a:gd name="connsiteY3526" fmla="*/ 5210415 h 5510676"/>
              <a:gd name="connsiteX3527" fmla="*/ 2669590 w 9144000"/>
              <a:gd name="connsiteY3527" fmla="*/ 5208683 h 5510676"/>
              <a:gd name="connsiteX3528" fmla="*/ 2671029 w 9144000"/>
              <a:gd name="connsiteY3528" fmla="*/ 5209454 h 5510676"/>
              <a:gd name="connsiteX3529" fmla="*/ 2685683 w 9144000"/>
              <a:gd name="connsiteY3529" fmla="*/ 5205018 h 5510676"/>
              <a:gd name="connsiteX3530" fmla="*/ 2681949 w 9144000"/>
              <a:gd name="connsiteY3530" fmla="*/ 5203019 h 5510676"/>
              <a:gd name="connsiteX3531" fmla="*/ 2672481 w 9144000"/>
              <a:gd name="connsiteY3531" fmla="*/ 5202755 h 5510676"/>
              <a:gd name="connsiteX3532" fmla="*/ 2665014 w 9144000"/>
              <a:gd name="connsiteY3532" fmla="*/ 5198758 h 5510676"/>
              <a:gd name="connsiteX3533" fmla="*/ 2647814 w 9144000"/>
              <a:gd name="connsiteY3533" fmla="*/ 5203964 h 5510676"/>
              <a:gd name="connsiteX3534" fmla="*/ 2634613 w 9144000"/>
              <a:gd name="connsiteY3534" fmla="*/ 5201703 h 5510676"/>
              <a:gd name="connsiteX3535" fmla="*/ 2621411 w 9144000"/>
              <a:gd name="connsiteY3535" fmla="*/ 5199440 h 5510676"/>
              <a:gd name="connsiteX3536" fmla="*/ 2621147 w 9144000"/>
              <a:gd name="connsiteY3536" fmla="*/ 5208907 h 5510676"/>
              <a:gd name="connsiteX3537" fmla="*/ 2617412 w 9144000"/>
              <a:gd name="connsiteY3537" fmla="*/ 5206910 h 5510676"/>
              <a:gd name="connsiteX3538" fmla="*/ 2615677 w 9144000"/>
              <a:gd name="connsiteY3538" fmla="*/ 5201176 h 5510676"/>
              <a:gd name="connsiteX3539" fmla="*/ 2608209 w 9144000"/>
              <a:gd name="connsiteY3539" fmla="*/ 5197179 h 5510676"/>
              <a:gd name="connsiteX3540" fmla="*/ 2606473 w 9144000"/>
              <a:gd name="connsiteY3540" fmla="*/ 5191446 h 5510676"/>
              <a:gd name="connsiteX3541" fmla="*/ 2617940 w 9144000"/>
              <a:gd name="connsiteY3541" fmla="*/ 5187975 h 5510676"/>
              <a:gd name="connsiteX3542" fmla="*/ 2624974 w 9144000"/>
              <a:gd name="connsiteY3542" fmla="*/ 5190539 h 5510676"/>
              <a:gd name="connsiteX3543" fmla="*/ 2637450 w 9144000"/>
              <a:gd name="connsiteY3543" fmla="*/ 5187869 h 5510676"/>
              <a:gd name="connsiteX3544" fmla="*/ 2624789 w 9144000"/>
              <a:gd name="connsiteY3544" fmla="*/ 5184678 h 5510676"/>
              <a:gd name="connsiteX3545" fmla="*/ 3874413 w 9144000"/>
              <a:gd name="connsiteY3545" fmla="*/ 5183110 h 5510676"/>
              <a:gd name="connsiteX3546" fmla="*/ 3883880 w 9144000"/>
              <a:gd name="connsiteY3546" fmla="*/ 5183374 h 5510676"/>
              <a:gd name="connsiteX3547" fmla="*/ 3889982 w 9144000"/>
              <a:gd name="connsiteY3547" fmla="*/ 5185438 h 5510676"/>
              <a:gd name="connsiteX3548" fmla="*/ 3900817 w 9144000"/>
              <a:gd name="connsiteY3548" fmla="*/ 5187634 h 5510676"/>
              <a:gd name="connsiteX3549" fmla="*/ 3887616 w 9144000"/>
              <a:gd name="connsiteY3549" fmla="*/ 5185372 h 5510676"/>
              <a:gd name="connsiteX3550" fmla="*/ 3876149 w 9144000"/>
              <a:gd name="connsiteY3550" fmla="*/ 5188843 h 5510676"/>
              <a:gd name="connsiteX3551" fmla="*/ 2472195 w 9144000"/>
              <a:gd name="connsiteY3551" fmla="*/ 5182028 h 5510676"/>
              <a:gd name="connsiteX3552" fmla="*/ 2479663 w 9144000"/>
              <a:gd name="connsiteY3552" fmla="*/ 5186025 h 5510676"/>
              <a:gd name="connsiteX3553" fmla="*/ 2478797 w 9144000"/>
              <a:gd name="connsiteY3553" fmla="*/ 5183158 h 5510676"/>
              <a:gd name="connsiteX3554" fmla="*/ 2472195 w 9144000"/>
              <a:gd name="connsiteY3554" fmla="*/ 5182028 h 5510676"/>
              <a:gd name="connsiteX3555" fmla="*/ 2425543 w 9144000"/>
              <a:gd name="connsiteY3555" fmla="*/ 5181678 h 5510676"/>
              <a:gd name="connsiteX3556" fmla="*/ 2422860 w 9144000"/>
              <a:gd name="connsiteY3556" fmla="*/ 5184446 h 5510676"/>
              <a:gd name="connsiteX3557" fmla="*/ 2425463 w 9144000"/>
              <a:gd name="connsiteY3557" fmla="*/ 5193047 h 5510676"/>
              <a:gd name="connsiteX3558" fmla="*/ 2430329 w 9144000"/>
              <a:gd name="connsiteY3558" fmla="*/ 5188444 h 5510676"/>
              <a:gd name="connsiteX3559" fmla="*/ 2433195 w 9144000"/>
              <a:gd name="connsiteY3559" fmla="*/ 5187577 h 5510676"/>
              <a:gd name="connsiteX3560" fmla="*/ 2437796 w 9144000"/>
              <a:gd name="connsiteY3560" fmla="*/ 5192441 h 5510676"/>
              <a:gd name="connsiteX3561" fmla="*/ 2449264 w 9144000"/>
              <a:gd name="connsiteY3561" fmla="*/ 5188970 h 5510676"/>
              <a:gd name="connsiteX3562" fmla="*/ 2441795 w 9144000"/>
              <a:gd name="connsiteY3562" fmla="*/ 5184973 h 5510676"/>
              <a:gd name="connsiteX3563" fmla="*/ 2425543 w 9144000"/>
              <a:gd name="connsiteY3563" fmla="*/ 5181678 h 5510676"/>
              <a:gd name="connsiteX3564" fmla="*/ 4186942 w 9144000"/>
              <a:gd name="connsiteY3564" fmla="*/ 5180681 h 5510676"/>
              <a:gd name="connsiteX3565" fmla="*/ 4177639 w 9144000"/>
              <a:gd name="connsiteY3565" fmla="*/ 5189479 h 5510676"/>
              <a:gd name="connsiteX3566" fmla="*/ 4193142 w 9144000"/>
              <a:gd name="connsiteY3566" fmla="*/ 5194175 h 5510676"/>
              <a:gd name="connsiteX3567" fmla="*/ 4210003 w 9144000"/>
              <a:gd name="connsiteY3567" fmla="*/ 5190948 h 5510676"/>
              <a:gd name="connsiteX3568" fmla="*/ 4207769 w 9144000"/>
              <a:gd name="connsiteY3568" fmla="*/ 5188587 h 5510676"/>
              <a:gd name="connsiteX3569" fmla="*/ 4194568 w 9144000"/>
              <a:gd name="connsiteY3569" fmla="*/ 5186326 h 5510676"/>
              <a:gd name="connsiteX3570" fmla="*/ 4194003 w 9144000"/>
              <a:gd name="connsiteY3570" fmla="*/ 5184462 h 5510676"/>
              <a:gd name="connsiteX3571" fmla="*/ 3967351 w 9144000"/>
              <a:gd name="connsiteY3571" fmla="*/ 5180010 h 5510676"/>
              <a:gd name="connsiteX3572" fmla="*/ 3974820 w 9144000"/>
              <a:gd name="connsiteY3572" fmla="*/ 5184006 h 5510676"/>
              <a:gd name="connsiteX3573" fmla="*/ 3986286 w 9144000"/>
              <a:gd name="connsiteY3573" fmla="*/ 5180535 h 5510676"/>
              <a:gd name="connsiteX3574" fmla="*/ 3993755 w 9144000"/>
              <a:gd name="connsiteY3574" fmla="*/ 5184532 h 5510676"/>
              <a:gd name="connsiteX3575" fmla="*/ 3988021 w 9144000"/>
              <a:gd name="connsiteY3575" fmla="*/ 5186268 h 5510676"/>
              <a:gd name="connsiteX3576" fmla="*/ 3969087 w 9144000"/>
              <a:gd name="connsiteY3576" fmla="*/ 5185743 h 5510676"/>
              <a:gd name="connsiteX3577" fmla="*/ 3961619 w 9144000"/>
              <a:gd name="connsiteY3577" fmla="*/ 5181745 h 5510676"/>
              <a:gd name="connsiteX3578" fmla="*/ 2458995 w 9144000"/>
              <a:gd name="connsiteY3578" fmla="*/ 5179766 h 5510676"/>
              <a:gd name="connsiteX3579" fmla="*/ 2451263 w 9144000"/>
              <a:gd name="connsiteY3579" fmla="*/ 5185236 h 5510676"/>
              <a:gd name="connsiteX3580" fmla="*/ 2454997 w 9144000"/>
              <a:gd name="connsiteY3580" fmla="*/ 5187234 h 5510676"/>
              <a:gd name="connsiteX3581" fmla="*/ 2460729 w 9144000"/>
              <a:gd name="connsiteY3581" fmla="*/ 5185499 h 5510676"/>
              <a:gd name="connsiteX3582" fmla="*/ 2458995 w 9144000"/>
              <a:gd name="connsiteY3582" fmla="*/ 5179766 h 5510676"/>
              <a:gd name="connsiteX3583" fmla="*/ 3367767 w 9144000"/>
              <a:gd name="connsiteY3583" fmla="*/ 5179128 h 5510676"/>
              <a:gd name="connsiteX3584" fmla="*/ 3363768 w 9144000"/>
              <a:gd name="connsiteY3584" fmla="*/ 5186594 h 5510676"/>
              <a:gd name="connsiteX3585" fmla="*/ 3362035 w 9144000"/>
              <a:gd name="connsiteY3585" fmla="*/ 5180860 h 5510676"/>
              <a:gd name="connsiteX3586" fmla="*/ 3785473 w 9144000"/>
              <a:gd name="connsiteY3586" fmla="*/ 5178742 h 5510676"/>
              <a:gd name="connsiteX3587" fmla="*/ 3775743 w 9144000"/>
              <a:gd name="connsiteY3587" fmla="*/ 5187947 h 5510676"/>
              <a:gd name="connsiteX3588" fmla="*/ 3770008 w 9144000"/>
              <a:gd name="connsiteY3588" fmla="*/ 5189682 h 5510676"/>
              <a:gd name="connsiteX3589" fmla="*/ 3774007 w 9144000"/>
              <a:gd name="connsiteY3589" fmla="*/ 5182214 h 5510676"/>
              <a:gd name="connsiteX3590" fmla="*/ 3782606 w 9144000"/>
              <a:gd name="connsiteY3590" fmla="*/ 5179611 h 5510676"/>
              <a:gd name="connsiteX3591" fmla="*/ 3785473 w 9144000"/>
              <a:gd name="connsiteY3591" fmla="*/ 5178742 h 5510676"/>
              <a:gd name="connsiteX3592" fmla="*/ 1552839 w 9144000"/>
              <a:gd name="connsiteY3592" fmla="*/ 5178646 h 5510676"/>
              <a:gd name="connsiteX3593" fmla="*/ 1545586 w 9144000"/>
              <a:gd name="connsiteY3593" fmla="*/ 5180839 h 5510676"/>
              <a:gd name="connsiteX3594" fmla="*/ 1545606 w 9144000"/>
              <a:gd name="connsiteY3594" fmla="*/ 5180903 h 5510676"/>
              <a:gd name="connsiteX3595" fmla="*/ 1558806 w 9144000"/>
              <a:gd name="connsiteY3595" fmla="*/ 5183165 h 5510676"/>
              <a:gd name="connsiteX3596" fmla="*/ 1563363 w 9144000"/>
              <a:gd name="connsiteY3596" fmla="*/ 5181785 h 5510676"/>
              <a:gd name="connsiteX3597" fmla="*/ 1563173 w 9144000"/>
              <a:gd name="connsiteY3597" fmla="*/ 5181780 h 5510676"/>
              <a:gd name="connsiteX3598" fmla="*/ 1552839 w 9144000"/>
              <a:gd name="connsiteY3598" fmla="*/ 5178646 h 5510676"/>
              <a:gd name="connsiteX3599" fmla="*/ 3641464 w 9144000"/>
              <a:gd name="connsiteY3599" fmla="*/ 5178530 h 5510676"/>
              <a:gd name="connsiteX3600" fmla="*/ 3646066 w 9144000"/>
              <a:gd name="connsiteY3600" fmla="*/ 5183394 h 5510676"/>
              <a:gd name="connsiteX3601" fmla="*/ 3648933 w 9144000"/>
              <a:gd name="connsiteY3601" fmla="*/ 5182526 h 5510676"/>
              <a:gd name="connsiteX3602" fmla="*/ 3647802 w 9144000"/>
              <a:gd name="connsiteY3602" fmla="*/ 5189128 h 5510676"/>
              <a:gd name="connsiteX3603" fmla="*/ 3644935 w 9144000"/>
              <a:gd name="connsiteY3603" fmla="*/ 5189996 h 5510676"/>
              <a:gd name="connsiteX3604" fmla="*/ 3643200 w 9144000"/>
              <a:gd name="connsiteY3604" fmla="*/ 5184262 h 5510676"/>
              <a:gd name="connsiteX3605" fmla="*/ 2522651 w 9144000"/>
              <a:gd name="connsiteY3605" fmla="*/ 5178004 h 5510676"/>
              <a:gd name="connsiteX3606" fmla="*/ 2530118 w 9144000"/>
              <a:gd name="connsiteY3606" fmla="*/ 5182003 h 5510676"/>
              <a:gd name="connsiteX3607" fmla="*/ 2524384 w 9144000"/>
              <a:gd name="connsiteY3607" fmla="*/ 5183737 h 5510676"/>
              <a:gd name="connsiteX3608" fmla="*/ 2516916 w 9144000"/>
              <a:gd name="connsiteY3608" fmla="*/ 5179736 h 5510676"/>
              <a:gd name="connsiteX3609" fmla="*/ 3414237 w 9144000"/>
              <a:gd name="connsiteY3609" fmla="*/ 5177596 h 5510676"/>
              <a:gd name="connsiteX3610" fmla="*/ 3418838 w 9144000"/>
              <a:gd name="connsiteY3610" fmla="*/ 5182464 h 5510676"/>
              <a:gd name="connsiteX3611" fmla="*/ 3412237 w 9144000"/>
              <a:gd name="connsiteY3611" fmla="*/ 5181331 h 5510676"/>
              <a:gd name="connsiteX3612" fmla="*/ 3414237 w 9144000"/>
              <a:gd name="connsiteY3612" fmla="*/ 5177596 h 5510676"/>
              <a:gd name="connsiteX3613" fmla="*/ 4217771 w 9144000"/>
              <a:gd name="connsiteY3613" fmla="*/ 5177330 h 5510676"/>
              <a:gd name="connsiteX3614" fmla="*/ 4215478 w 9144000"/>
              <a:gd name="connsiteY3614" fmla="*/ 5178024 h 5510676"/>
              <a:gd name="connsiteX3615" fmla="*/ 4217848 w 9144000"/>
              <a:gd name="connsiteY3615" fmla="*/ 5180529 h 5510676"/>
              <a:gd name="connsiteX3616" fmla="*/ 4217501 w 9144000"/>
              <a:gd name="connsiteY3616" fmla="*/ 5179382 h 5510676"/>
              <a:gd name="connsiteX3617" fmla="*/ 4224968 w 9144000"/>
              <a:gd name="connsiteY3617" fmla="*/ 5183382 h 5510676"/>
              <a:gd name="connsiteX3618" fmla="*/ 4221530 w 9144000"/>
              <a:gd name="connsiteY3618" fmla="*/ 5184422 h 5510676"/>
              <a:gd name="connsiteX3619" fmla="*/ 4222220 w 9144000"/>
              <a:gd name="connsiteY3619" fmla="*/ 5185152 h 5510676"/>
              <a:gd name="connsiteX3620" fmla="*/ 4226218 w 9144000"/>
              <a:gd name="connsiteY3620" fmla="*/ 5187291 h 5510676"/>
              <a:gd name="connsiteX3621" fmla="*/ 4229841 w 9144000"/>
              <a:gd name="connsiteY3621" fmla="*/ 5186194 h 5510676"/>
              <a:gd name="connsiteX3622" fmla="*/ 4233745 w 9144000"/>
              <a:gd name="connsiteY3622" fmla="*/ 5190321 h 5510676"/>
              <a:gd name="connsiteX3623" fmla="*/ 4235748 w 9144000"/>
              <a:gd name="connsiteY3623" fmla="*/ 5190664 h 5510676"/>
              <a:gd name="connsiteX3624" fmla="*/ 4239288 w 9144000"/>
              <a:gd name="connsiteY3624" fmla="*/ 5189592 h 5510676"/>
              <a:gd name="connsiteX3625" fmla="*/ 4233552 w 9144000"/>
              <a:gd name="connsiteY3625" fmla="*/ 5186520 h 5510676"/>
              <a:gd name="connsiteX3626" fmla="*/ 4221491 w 9144000"/>
              <a:gd name="connsiteY3626" fmla="*/ 5177654 h 5510676"/>
              <a:gd name="connsiteX3627" fmla="*/ 4503994 w 9144000"/>
              <a:gd name="connsiteY3627" fmla="*/ 5177324 h 5510676"/>
              <a:gd name="connsiteX3628" fmla="*/ 4481410 w 9144000"/>
              <a:gd name="connsiteY3628" fmla="*/ 5181226 h 5510676"/>
              <a:gd name="connsiteX3629" fmla="*/ 4459924 w 9144000"/>
              <a:gd name="connsiteY3629" fmla="*/ 5191642 h 5510676"/>
              <a:gd name="connsiteX3630" fmla="*/ 4455927 w 9144000"/>
              <a:gd name="connsiteY3630" fmla="*/ 5199111 h 5510676"/>
              <a:gd name="connsiteX3631" fmla="*/ 4469129 w 9144000"/>
              <a:gd name="connsiteY3631" fmla="*/ 5201372 h 5510676"/>
              <a:gd name="connsiteX3632" fmla="*/ 4488062 w 9144000"/>
              <a:gd name="connsiteY3632" fmla="*/ 5201899 h 5510676"/>
              <a:gd name="connsiteX3633" fmla="*/ 4501265 w 9144000"/>
              <a:gd name="connsiteY3633" fmla="*/ 5204161 h 5510676"/>
              <a:gd name="connsiteX3634" fmla="*/ 4520522 w 9144000"/>
              <a:gd name="connsiteY3634" fmla="*/ 5203219 h 5510676"/>
              <a:gd name="connsiteX3635" fmla="*/ 4515444 w 9144000"/>
              <a:gd name="connsiteY3635" fmla="*/ 5202778 h 5510676"/>
              <a:gd name="connsiteX3636" fmla="*/ 4496509 w 9144000"/>
              <a:gd name="connsiteY3636" fmla="*/ 5202252 h 5510676"/>
              <a:gd name="connsiteX3637" fmla="*/ 4475840 w 9144000"/>
              <a:gd name="connsiteY3637" fmla="*/ 5195992 h 5510676"/>
              <a:gd name="connsiteX3638" fmla="*/ 4470105 w 9144000"/>
              <a:gd name="connsiteY3638" fmla="*/ 5197728 h 5510676"/>
              <a:gd name="connsiteX3639" fmla="*/ 4476970 w 9144000"/>
              <a:gd name="connsiteY3639" fmla="*/ 5189391 h 5510676"/>
              <a:gd name="connsiteX3640" fmla="*/ 4493039 w 9144000"/>
              <a:gd name="connsiteY3640" fmla="*/ 5190785 h 5510676"/>
              <a:gd name="connsiteX3641" fmla="*/ 4506240 w 9144000"/>
              <a:gd name="connsiteY3641" fmla="*/ 5193047 h 5510676"/>
              <a:gd name="connsiteX3642" fmla="*/ 4523270 w 9144000"/>
              <a:gd name="connsiteY3642" fmla="*/ 5195319 h 5510676"/>
              <a:gd name="connsiteX3643" fmla="*/ 4514990 w 9144000"/>
              <a:gd name="connsiteY3643" fmla="*/ 5187489 h 5510676"/>
              <a:gd name="connsiteX3644" fmla="*/ 4503994 w 9144000"/>
              <a:gd name="connsiteY3644" fmla="*/ 5177324 h 5510676"/>
              <a:gd name="connsiteX3645" fmla="*/ 4467921 w 9144000"/>
              <a:gd name="connsiteY3645" fmla="*/ 5176706 h 5510676"/>
              <a:gd name="connsiteX3646" fmla="*/ 4462186 w 9144000"/>
              <a:gd name="connsiteY3646" fmla="*/ 5178441 h 5510676"/>
              <a:gd name="connsiteX3647" fmla="*/ 4444987 w 9144000"/>
              <a:gd name="connsiteY3647" fmla="*/ 5183649 h 5510676"/>
              <a:gd name="connsiteX3648" fmla="*/ 4435519 w 9144000"/>
              <a:gd name="connsiteY3648" fmla="*/ 5183384 h 5510676"/>
              <a:gd name="connsiteX3649" fmla="*/ 4433520 w 9144000"/>
              <a:gd name="connsiteY3649" fmla="*/ 5187118 h 5510676"/>
              <a:gd name="connsiteX3650" fmla="*/ 4439254 w 9144000"/>
              <a:gd name="connsiteY3650" fmla="*/ 5185383 h 5510676"/>
              <a:gd name="connsiteX3651" fmla="*/ 4451588 w 9144000"/>
              <a:gd name="connsiteY3651" fmla="*/ 5184779 h 5510676"/>
              <a:gd name="connsiteX3652" fmla="*/ 4461054 w 9144000"/>
              <a:gd name="connsiteY3652" fmla="*/ 5185042 h 5510676"/>
              <a:gd name="connsiteX3653" fmla="*/ 4467921 w 9144000"/>
              <a:gd name="connsiteY3653" fmla="*/ 5176706 h 5510676"/>
              <a:gd name="connsiteX3654" fmla="*/ 4661913 w 9144000"/>
              <a:gd name="connsiteY3654" fmla="*/ 5176650 h 5510676"/>
              <a:gd name="connsiteX3655" fmla="*/ 4662999 w 9144000"/>
              <a:gd name="connsiteY3655" fmla="*/ 5180234 h 5510676"/>
              <a:gd name="connsiteX3656" fmla="*/ 4664747 w 9144000"/>
              <a:gd name="connsiteY3656" fmla="*/ 5176966 h 5510676"/>
              <a:gd name="connsiteX3657" fmla="*/ 2408288 w 9144000"/>
              <a:gd name="connsiteY3657" fmla="*/ 5176647 h 5510676"/>
              <a:gd name="connsiteX3658" fmla="*/ 2392225 w 9144000"/>
              <a:gd name="connsiteY3658" fmla="*/ 5181502 h 5510676"/>
              <a:gd name="connsiteX3659" fmla="*/ 2367166 w 9144000"/>
              <a:gd name="connsiteY3659" fmla="*/ 5180795 h 5510676"/>
              <a:gd name="connsiteX3660" fmla="*/ 2366056 w 9144000"/>
              <a:gd name="connsiteY3660" fmla="*/ 5182867 h 5510676"/>
              <a:gd name="connsiteX3661" fmla="*/ 2367791 w 9144000"/>
              <a:gd name="connsiteY3661" fmla="*/ 5188601 h 5510676"/>
              <a:gd name="connsiteX3662" fmla="*/ 2370658 w 9144000"/>
              <a:gd name="connsiteY3662" fmla="*/ 5187732 h 5510676"/>
              <a:gd name="connsiteX3663" fmla="*/ 2379257 w 9144000"/>
              <a:gd name="connsiteY3663" fmla="*/ 5185129 h 5510676"/>
              <a:gd name="connsiteX3664" fmla="*/ 2390460 w 9144000"/>
              <a:gd name="connsiteY3664" fmla="*/ 5191126 h 5510676"/>
              <a:gd name="connsiteX3665" fmla="*/ 2405660 w 9144000"/>
              <a:gd name="connsiteY3665" fmla="*/ 5189653 h 5510676"/>
              <a:gd name="connsiteX3666" fmla="*/ 2414259 w 9144000"/>
              <a:gd name="connsiteY3666" fmla="*/ 5187049 h 5510676"/>
              <a:gd name="connsiteX3667" fmla="*/ 2415391 w 9144000"/>
              <a:gd name="connsiteY3667" fmla="*/ 5180450 h 5510676"/>
              <a:gd name="connsiteX3668" fmla="*/ 2931484 w 9144000"/>
              <a:gd name="connsiteY3668" fmla="*/ 5176612 h 5510676"/>
              <a:gd name="connsiteX3669" fmla="*/ 2926896 w 9144000"/>
              <a:gd name="connsiteY3669" fmla="*/ 5179352 h 5510676"/>
              <a:gd name="connsiteX3670" fmla="*/ 2928889 w 9144000"/>
              <a:gd name="connsiteY3670" fmla="*/ 5181459 h 5510676"/>
              <a:gd name="connsiteX3671" fmla="*/ 3834807 w 9144000"/>
              <a:gd name="connsiteY3671" fmla="*/ 5176325 h 5510676"/>
              <a:gd name="connsiteX3672" fmla="*/ 3848010 w 9144000"/>
              <a:gd name="connsiteY3672" fmla="*/ 5178587 h 5510676"/>
              <a:gd name="connsiteX3673" fmla="*/ 3855479 w 9144000"/>
              <a:gd name="connsiteY3673" fmla="*/ 5182584 h 5510676"/>
              <a:gd name="connsiteX3674" fmla="*/ 3849746 w 9144000"/>
              <a:gd name="connsiteY3674" fmla="*/ 5184319 h 5510676"/>
              <a:gd name="connsiteX3675" fmla="*/ 3844013 w 9144000"/>
              <a:gd name="connsiteY3675" fmla="*/ 5186055 h 5510676"/>
              <a:gd name="connsiteX3676" fmla="*/ 3832546 w 9144000"/>
              <a:gd name="connsiteY3676" fmla="*/ 5189526 h 5510676"/>
              <a:gd name="connsiteX3677" fmla="*/ 3826814 w 9144000"/>
              <a:gd name="connsiteY3677" fmla="*/ 5191262 h 5510676"/>
              <a:gd name="connsiteX3678" fmla="*/ 3822816 w 9144000"/>
              <a:gd name="connsiteY3678" fmla="*/ 5198731 h 5510676"/>
              <a:gd name="connsiteX3679" fmla="*/ 3815348 w 9144000"/>
              <a:gd name="connsiteY3679" fmla="*/ 5194732 h 5510676"/>
              <a:gd name="connsiteX3680" fmla="*/ 3821082 w 9144000"/>
              <a:gd name="connsiteY3680" fmla="*/ 5192997 h 5510676"/>
              <a:gd name="connsiteX3681" fmla="*/ 3830810 w 9144000"/>
              <a:gd name="connsiteY3681" fmla="*/ 5183793 h 5510676"/>
              <a:gd name="connsiteX3682" fmla="*/ 3834807 w 9144000"/>
              <a:gd name="connsiteY3682" fmla="*/ 5176325 h 5510676"/>
              <a:gd name="connsiteX3683" fmla="*/ 4574059 w 9144000"/>
              <a:gd name="connsiteY3683" fmla="*/ 5175866 h 5510676"/>
              <a:gd name="connsiteX3684" fmla="*/ 4553993 w 9144000"/>
              <a:gd name="connsiteY3684" fmla="*/ 5181941 h 5510676"/>
              <a:gd name="connsiteX3685" fmla="*/ 4564329 w 9144000"/>
              <a:gd name="connsiteY3685" fmla="*/ 5185072 h 5510676"/>
              <a:gd name="connsiteX3686" fmla="*/ 4570061 w 9144000"/>
              <a:gd name="connsiteY3686" fmla="*/ 5183335 h 5510676"/>
              <a:gd name="connsiteX3687" fmla="*/ 4543132 w 9144000"/>
              <a:gd name="connsiteY3687" fmla="*/ 5197746 h 5510676"/>
              <a:gd name="connsiteX3688" fmla="*/ 4536175 w 9144000"/>
              <a:gd name="connsiteY3688" fmla="*/ 5197042 h 5510676"/>
              <a:gd name="connsiteX3689" fmla="*/ 4577981 w 9144000"/>
              <a:gd name="connsiteY3689" fmla="*/ 5202621 h 5510676"/>
              <a:gd name="connsiteX3690" fmla="*/ 4572212 w 9144000"/>
              <a:gd name="connsiteY3690" fmla="*/ 5208985 h 5510676"/>
              <a:gd name="connsiteX3691" fmla="*/ 4572676 w 9144000"/>
              <a:gd name="connsiteY3691" fmla="*/ 5209200 h 5510676"/>
              <a:gd name="connsiteX3692" fmla="*/ 4600385 w 9144000"/>
              <a:gd name="connsiteY3692" fmla="*/ 5214614 h 5510676"/>
              <a:gd name="connsiteX3693" fmla="*/ 4620655 w 9144000"/>
              <a:gd name="connsiteY3693" fmla="*/ 5218086 h 5510676"/>
              <a:gd name="connsiteX3694" fmla="*/ 4629810 w 9144000"/>
              <a:gd name="connsiteY3694" fmla="*/ 5215314 h 5510676"/>
              <a:gd name="connsiteX3695" fmla="*/ 4633282 w 9144000"/>
              <a:gd name="connsiteY3695" fmla="*/ 5217172 h 5510676"/>
              <a:gd name="connsiteX3696" fmla="*/ 4638255 w 9144000"/>
              <a:gd name="connsiteY3696" fmla="*/ 5215667 h 5510676"/>
              <a:gd name="connsiteX3697" fmla="*/ 4643990 w 9144000"/>
              <a:gd name="connsiteY3697" fmla="*/ 5213930 h 5510676"/>
              <a:gd name="connsiteX3698" fmla="*/ 4641847 w 9144000"/>
              <a:gd name="connsiteY3698" fmla="*/ 5217929 h 5510676"/>
              <a:gd name="connsiteX3699" fmla="*/ 4648745 w 9144000"/>
              <a:gd name="connsiteY3699" fmla="*/ 5215841 h 5510676"/>
              <a:gd name="connsiteX3700" fmla="*/ 4661947 w 9144000"/>
              <a:gd name="connsiteY3700" fmla="*/ 5218103 h 5510676"/>
              <a:gd name="connsiteX3701" fmla="*/ 4675149 w 9144000"/>
              <a:gd name="connsiteY3701" fmla="*/ 5220364 h 5510676"/>
              <a:gd name="connsiteX3702" fmla="*/ 4680880 w 9144000"/>
              <a:gd name="connsiteY3702" fmla="*/ 5218630 h 5510676"/>
              <a:gd name="connsiteX3703" fmla="*/ 4686615 w 9144000"/>
              <a:gd name="connsiteY3703" fmla="*/ 5216894 h 5510676"/>
              <a:gd name="connsiteX3704" fmla="*/ 4676884 w 9144000"/>
              <a:gd name="connsiteY3704" fmla="*/ 5226098 h 5510676"/>
              <a:gd name="connsiteX3705" fmla="*/ 4671150 w 9144000"/>
              <a:gd name="connsiteY3705" fmla="*/ 5227833 h 5510676"/>
              <a:gd name="connsiteX3706" fmla="*/ 4663680 w 9144000"/>
              <a:gd name="connsiteY3706" fmla="*/ 5223835 h 5510676"/>
              <a:gd name="connsiteX3707" fmla="*/ 4650481 w 9144000"/>
              <a:gd name="connsiteY3707" fmla="*/ 5221575 h 5510676"/>
              <a:gd name="connsiteX3708" fmla="*/ 4652216 w 9144000"/>
              <a:gd name="connsiteY3708" fmla="*/ 5227307 h 5510676"/>
              <a:gd name="connsiteX3709" fmla="*/ 4646484 w 9144000"/>
              <a:gd name="connsiteY3709" fmla="*/ 5229043 h 5510676"/>
              <a:gd name="connsiteX3710" fmla="*/ 4648218 w 9144000"/>
              <a:gd name="connsiteY3710" fmla="*/ 5234775 h 5510676"/>
              <a:gd name="connsiteX3711" fmla="*/ 4655951 w 9144000"/>
              <a:gd name="connsiteY3711" fmla="*/ 5229306 h 5510676"/>
              <a:gd name="connsiteX3712" fmla="*/ 4662550 w 9144000"/>
              <a:gd name="connsiteY3712" fmla="*/ 5230437 h 5510676"/>
              <a:gd name="connsiteX3713" fmla="*/ 4678620 w 9144000"/>
              <a:gd name="connsiteY3713" fmla="*/ 5231831 h 5510676"/>
              <a:gd name="connsiteX3714" fmla="*/ 4690951 w 9144000"/>
              <a:gd name="connsiteY3714" fmla="*/ 5231227 h 5510676"/>
              <a:gd name="connsiteX3715" fmla="*/ 4695819 w 9144000"/>
              <a:gd name="connsiteY3715" fmla="*/ 5226624 h 5510676"/>
              <a:gd name="connsiteX3716" fmla="*/ 4709021 w 9144000"/>
              <a:gd name="connsiteY3716" fmla="*/ 5228886 h 5510676"/>
              <a:gd name="connsiteX3717" fmla="*/ 4731953 w 9144000"/>
              <a:gd name="connsiteY3717" fmla="*/ 5221943 h 5510676"/>
              <a:gd name="connsiteX3718" fmla="*/ 4735366 w 9144000"/>
              <a:gd name="connsiteY3718" fmla="*/ 5215564 h 5510676"/>
              <a:gd name="connsiteX3719" fmla="*/ 4731347 w 9144000"/>
              <a:gd name="connsiteY3719" fmla="*/ 5214348 h 5510676"/>
              <a:gd name="connsiteX3720" fmla="*/ 4717014 w 9144000"/>
              <a:gd name="connsiteY3720" fmla="*/ 5213949 h 5510676"/>
              <a:gd name="connsiteX3721" fmla="*/ 4703812 w 9144000"/>
              <a:gd name="connsiteY3721" fmla="*/ 5211687 h 5510676"/>
              <a:gd name="connsiteX3722" fmla="*/ 4709548 w 9144000"/>
              <a:gd name="connsiteY3722" fmla="*/ 5209952 h 5510676"/>
              <a:gd name="connsiteX3723" fmla="*/ 4717806 w 9144000"/>
              <a:gd name="connsiteY3723" fmla="*/ 5210181 h 5510676"/>
              <a:gd name="connsiteX3724" fmla="*/ 4708223 w 9144000"/>
              <a:gd name="connsiteY3724" fmla="*/ 5203872 h 5510676"/>
              <a:gd name="connsiteX3725" fmla="*/ 4685855 w 9144000"/>
              <a:gd name="connsiteY3725" fmla="*/ 5207516 h 5510676"/>
              <a:gd name="connsiteX3726" fmla="*/ 4672653 w 9144000"/>
              <a:gd name="connsiteY3726" fmla="*/ 5205254 h 5510676"/>
              <a:gd name="connsiteX3727" fmla="*/ 4678388 w 9144000"/>
              <a:gd name="connsiteY3727" fmla="*/ 5203517 h 5510676"/>
              <a:gd name="connsiteX3728" fmla="*/ 4682504 w 9144000"/>
              <a:gd name="connsiteY3728" fmla="*/ 5203316 h 5510676"/>
              <a:gd name="connsiteX3729" fmla="*/ 4681408 w 9144000"/>
              <a:gd name="connsiteY3729" fmla="*/ 5199694 h 5510676"/>
              <a:gd name="connsiteX3730" fmla="*/ 4694608 w 9144000"/>
              <a:gd name="connsiteY3730" fmla="*/ 5201956 h 5510676"/>
              <a:gd name="connsiteX3731" fmla="*/ 4691991 w 9144000"/>
              <a:gd name="connsiteY3731" fmla="*/ 5202749 h 5510676"/>
              <a:gd name="connsiteX3732" fmla="*/ 4708788 w 9144000"/>
              <a:gd name="connsiteY3732" fmla="*/ 5200573 h 5510676"/>
              <a:gd name="connsiteX3733" fmla="*/ 4721074 w 9144000"/>
              <a:gd name="connsiteY3733" fmla="*/ 5202678 h 5510676"/>
              <a:gd name="connsiteX3734" fmla="*/ 4712676 w 9144000"/>
              <a:gd name="connsiteY3734" fmla="*/ 5199618 h 5510676"/>
              <a:gd name="connsiteX3735" fmla="*/ 4715805 w 9144000"/>
              <a:gd name="connsiteY3735" fmla="*/ 5189282 h 5510676"/>
              <a:gd name="connsiteX3736" fmla="*/ 4714082 w 9144000"/>
              <a:gd name="connsiteY3736" fmla="*/ 5183586 h 5510676"/>
              <a:gd name="connsiteX3737" fmla="*/ 4702582 w 9144000"/>
              <a:gd name="connsiteY3737" fmla="*/ 5185550 h 5510676"/>
              <a:gd name="connsiteX3738" fmla="*/ 4697471 w 9144000"/>
              <a:gd name="connsiteY3738" fmla="*/ 5181340 h 5510676"/>
              <a:gd name="connsiteX3739" fmla="*/ 4679068 w 9144000"/>
              <a:gd name="connsiteY3739" fmla="*/ 5181629 h 5510676"/>
              <a:gd name="connsiteX3740" fmla="*/ 4659004 w 9144000"/>
              <a:gd name="connsiteY3740" fmla="*/ 5187703 h 5510676"/>
              <a:gd name="connsiteX3741" fmla="*/ 4645801 w 9144000"/>
              <a:gd name="connsiteY3741" fmla="*/ 5185441 h 5510676"/>
              <a:gd name="connsiteX3742" fmla="*/ 4638333 w 9144000"/>
              <a:gd name="connsiteY3742" fmla="*/ 5181443 h 5510676"/>
              <a:gd name="connsiteX3743" fmla="*/ 4640067 w 9144000"/>
              <a:gd name="connsiteY3743" fmla="*/ 5187176 h 5510676"/>
              <a:gd name="connsiteX3744" fmla="*/ 4628600 w 9144000"/>
              <a:gd name="connsiteY3744" fmla="*/ 5190646 h 5510676"/>
              <a:gd name="connsiteX3745" fmla="*/ 4626864 w 9144000"/>
              <a:gd name="connsiteY3745" fmla="*/ 5184915 h 5510676"/>
              <a:gd name="connsiteX3746" fmla="*/ 4625130 w 9144000"/>
              <a:gd name="connsiteY3746" fmla="*/ 5179180 h 5510676"/>
              <a:gd name="connsiteX3747" fmla="*/ 4613664 w 9144000"/>
              <a:gd name="connsiteY3747" fmla="*/ 5182652 h 5510676"/>
              <a:gd name="connsiteX3748" fmla="*/ 4602198 w 9144000"/>
              <a:gd name="connsiteY3748" fmla="*/ 5186123 h 5510676"/>
              <a:gd name="connsiteX3749" fmla="*/ 4603933 w 9144000"/>
              <a:gd name="connsiteY3749" fmla="*/ 5191856 h 5510676"/>
              <a:gd name="connsiteX3750" fmla="*/ 4596464 w 9144000"/>
              <a:gd name="connsiteY3750" fmla="*/ 5187858 h 5510676"/>
              <a:gd name="connsiteX3751" fmla="*/ 4594729 w 9144000"/>
              <a:gd name="connsiteY3751" fmla="*/ 5182125 h 5510676"/>
              <a:gd name="connsiteX3752" fmla="*/ 4581529 w 9144000"/>
              <a:gd name="connsiteY3752" fmla="*/ 5179864 h 5510676"/>
              <a:gd name="connsiteX3753" fmla="*/ 4574059 w 9144000"/>
              <a:gd name="connsiteY3753" fmla="*/ 5175866 h 5510676"/>
              <a:gd name="connsiteX3754" fmla="*/ 3609329 w 9144000"/>
              <a:gd name="connsiteY3754" fmla="*/ 5175741 h 5510676"/>
              <a:gd name="connsiteX3755" fmla="*/ 3611064 w 9144000"/>
              <a:gd name="connsiteY3755" fmla="*/ 5181475 h 5510676"/>
              <a:gd name="connsiteX3756" fmla="*/ 3616797 w 9144000"/>
              <a:gd name="connsiteY3756" fmla="*/ 5179739 h 5510676"/>
              <a:gd name="connsiteX3757" fmla="*/ 3624264 w 9144000"/>
              <a:gd name="connsiteY3757" fmla="*/ 5183737 h 5510676"/>
              <a:gd name="connsiteX3758" fmla="*/ 3612799 w 9144000"/>
              <a:gd name="connsiteY3758" fmla="*/ 5187208 h 5510676"/>
              <a:gd name="connsiteX3759" fmla="*/ 3603069 w 9144000"/>
              <a:gd name="connsiteY3759" fmla="*/ 5196411 h 5510676"/>
              <a:gd name="connsiteX3760" fmla="*/ 3597336 w 9144000"/>
              <a:gd name="connsiteY3760" fmla="*/ 5198147 h 5510676"/>
              <a:gd name="connsiteX3761" fmla="*/ 3582400 w 9144000"/>
              <a:gd name="connsiteY3761" fmla="*/ 5190152 h 5510676"/>
              <a:gd name="connsiteX3762" fmla="*/ 3574063 w 9144000"/>
              <a:gd name="connsiteY3762" fmla="*/ 5183287 h 5510676"/>
              <a:gd name="connsiteX3763" fmla="*/ 3567461 w 9144000"/>
              <a:gd name="connsiteY3763" fmla="*/ 5182157 h 5510676"/>
              <a:gd name="connsiteX3764" fmla="*/ 3578928 w 9144000"/>
              <a:gd name="connsiteY3764" fmla="*/ 5178686 h 5510676"/>
              <a:gd name="connsiteX3765" fmla="*/ 3588132 w 9144000"/>
              <a:gd name="connsiteY3765" fmla="*/ 5188416 h 5510676"/>
              <a:gd name="connsiteX3766" fmla="*/ 3590998 w 9144000"/>
              <a:gd name="connsiteY3766" fmla="*/ 5187549 h 5510676"/>
              <a:gd name="connsiteX3767" fmla="*/ 3599598 w 9144000"/>
              <a:gd name="connsiteY3767" fmla="*/ 5184946 h 5510676"/>
              <a:gd name="connsiteX3768" fmla="*/ 3605331 w 9144000"/>
              <a:gd name="connsiteY3768" fmla="*/ 5183211 h 5510676"/>
              <a:gd name="connsiteX3769" fmla="*/ 3603595 w 9144000"/>
              <a:gd name="connsiteY3769" fmla="*/ 5177477 h 5510676"/>
              <a:gd name="connsiteX3770" fmla="*/ 3609329 w 9144000"/>
              <a:gd name="connsiteY3770" fmla="*/ 5175741 h 5510676"/>
              <a:gd name="connsiteX3771" fmla="*/ 3028701 w 9144000"/>
              <a:gd name="connsiteY3771" fmla="*/ 5175238 h 5510676"/>
              <a:gd name="connsiteX3772" fmla="*/ 3027560 w 9144000"/>
              <a:gd name="connsiteY3772" fmla="*/ 5176623 h 5510676"/>
              <a:gd name="connsiteX3773" fmla="*/ 3034809 w 9144000"/>
              <a:gd name="connsiteY3773" fmla="*/ 5180503 h 5510676"/>
              <a:gd name="connsiteX3774" fmla="*/ 3036148 w 9144000"/>
              <a:gd name="connsiteY3774" fmla="*/ 5179238 h 5510676"/>
              <a:gd name="connsiteX3775" fmla="*/ 3037392 w 9144000"/>
              <a:gd name="connsiteY3775" fmla="*/ 5179904 h 5510676"/>
              <a:gd name="connsiteX3776" fmla="*/ 3046495 w 9144000"/>
              <a:gd name="connsiteY3776" fmla="*/ 5177148 h 5510676"/>
              <a:gd name="connsiteX3777" fmla="*/ 3046535 w 9144000"/>
              <a:gd name="connsiteY3777" fmla="*/ 5175742 h 5510676"/>
              <a:gd name="connsiteX3778" fmla="*/ 4411114 w 9144000"/>
              <a:gd name="connsiteY3778" fmla="*/ 5175127 h 5510676"/>
              <a:gd name="connsiteX3779" fmla="*/ 4407117 w 9144000"/>
              <a:gd name="connsiteY3779" fmla="*/ 5182595 h 5510676"/>
              <a:gd name="connsiteX3780" fmla="*/ 4412851 w 9144000"/>
              <a:gd name="connsiteY3780" fmla="*/ 5180858 h 5510676"/>
              <a:gd name="connsiteX3781" fmla="*/ 4424317 w 9144000"/>
              <a:gd name="connsiteY3781" fmla="*/ 5177387 h 5510676"/>
              <a:gd name="connsiteX3782" fmla="*/ 3225411 w 9144000"/>
              <a:gd name="connsiteY3782" fmla="*/ 5175108 h 5510676"/>
              <a:gd name="connsiteX3783" fmla="*/ 3211172 w 9144000"/>
              <a:gd name="connsiteY3783" fmla="*/ 5183622 h 5510676"/>
              <a:gd name="connsiteX3784" fmla="*/ 3218830 w 9144000"/>
              <a:gd name="connsiteY3784" fmla="*/ 5183248 h 5510676"/>
              <a:gd name="connsiteX3785" fmla="*/ 3218025 w 9144000"/>
              <a:gd name="connsiteY3785" fmla="*/ 5180584 h 5510676"/>
              <a:gd name="connsiteX3786" fmla="*/ 3222647 w 9144000"/>
              <a:gd name="connsiteY3786" fmla="*/ 5183060 h 5510676"/>
              <a:gd name="connsiteX3787" fmla="*/ 3223508 w 9144000"/>
              <a:gd name="connsiteY3787" fmla="*/ 5183017 h 5510676"/>
              <a:gd name="connsiteX3788" fmla="*/ 3233179 w 9144000"/>
              <a:gd name="connsiteY3788" fmla="*/ 5178235 h 5510676"/>
              <a:gd name="connsiteX3789" fmla="*/ 3229494 w 9144000"/>
              <a:gd name="connsiteY3789" fmla="*/ 5177118 h 5510676"/>
              <a:gd name="connsiteX3790" fmla="*/ 3225760 w 9144000"/>
              <a:gd name="connsiteY3790" fmla="*/ 5175117 h 5510676"/>
              <a:gd name="connsiteX3791" fmla="*/ 2538730 w 9144000"/>
              <a:gd name="connsiteY3791" fmla="*/ 5174403 h 5510676"/>
              <a:gd name="connsiteX3792" fmla="*/ 2520663 w 9144000"/>
              <a:gd name="connsiteY3792" fmla="*/ 5176742 h 5510676"/>
              <a:gd name="connsiteX3793" fmla="*/ 2510196 w 9144000"/>
              <a:gd name="connsiteY3793" fmla="*/ 5178347 h 5510676"/>
              <a:gd name="connsiteX3794" fmla="*/ 2503464 w 9144000"/>
              <a:gd name="connsiteY3794" fmla="*/ 5181950 h 5510676"/>
              <a:gd name="connsiteX3795" fmla="*/ 2498598 w 9144000"/>
              <a:gd name="connsiteY3795" fmla="*/ 5186552 h 5510676"/>
              <a:gd name="connsiteX3796" fmla="*/ 2506068 w 9144000"/>
              <a:gd name="connsiteY3796" fmla="*/ 5190549 h 5510676"/>
              <a:gd name="connsiteX3797" fmla="*/ 2519269 w 9144000"/>
              <a:gd name="connsiteY3797" fmla="*/ 5192812 h 5510676"/>
              <a:gd name="connsiteX3798" fmla="*/ 2523266 w 9144000"/>
              <a:gd name="connsiteY3798" fmla="*/ 5185343 h 5510676"/>
              <a:gd name="connsiteX3799" fmla="*/ 2528999 w 9144000"/>
              <a:gd name="connsiteY3799" fmla="*/ 5183607 h 5510676"/>
              <a:gd name="connsiteX3800" fmla="*/ 2958028 w 9144000"/>
              <a:gd name="connsiteY3800" fmla="*/ 5174346 h 5510676"/>
              <a:gd name="connsiteX3801" fmla="*/ 2952305 w 9144000"/>
              <a:gd name="connsiteY3801" fmla="*/ 5174775 h 5510676"/>
              <a:gd name="connsiteX3802" fmla="*/ 2959291 w 9144000"/>
              <a:gd name="connsiteY3802" fmla="*/ 5178515 h 5510676"/>
              <a:gd name="connsiteX3803" fmla="*/ 4132549 w 9144000"/>
              <a:gd name="connsiteY3803" fmla="*/ 5173245 h 5510676"/>
              <a:gd name="connsiteX3804" fmla="*/ 4137148 w 9144000"/>
              <a:gd name="connsiteY3804" fmla="*/ 5178112 h 5510676"/>
              <a:gd name="connsiteX3805" fmla="*/ 4130548 w 9144000"/>
              <a:gd name="connsiteY3805" fmla="*/ 5176978 h 5510676"/>
              <a:gd name="connsiteX3806" fmla="*/ 4132549 w 9144000"/>
              <a:gd name="connsiteY3806" fmla="*/ 5173245 h 5510676"/>
              <a:gd name="connsiteX3807" fmla="*/ 1617725 w 9144000"/>
              <a:gd name="connsiteY3807" fmla="*/ 5171550 h 5510676"/>
              <a:gd name="connsiteX3808" fmla="*/ 1615640 w 9144000"/>
              <a:gd name="connsiteY3808" fmla="*/ 5171652 h 5510676"/>
              <a:gd name="connsiteX3809" fmla="*/ 1616511 w 9144000"/>
              <a:gd name="connsiteY3809" fmla="*/ 5171917 h 5510676"/>
              <a:gd name="connsiteX3810" fmla="*/ 3013180 w 9144000"/>
              <a:gd name="connsiteY3810" fmla="*/ 5170536 h 5510676"/>
              <a:gd name="connsiteX3811" fmla="*/ 3008880 w 9144000"/>
              <a:gd name="connsiteY3811" fmla="*/ 5171836 h 5510676"/>
              <a:gd name="connsiteX3812" fmla="*/ 3008099 w 9144000"/>
              <a:gd name="connsiteY3812" fmla="*/ 5172073 h 5510676"/>
              <a:gd name="connsiteX3813" fmla="*/ 3012360 w 9144000"/>
              <a:gd name="connsiteY3813" fmla="*/ 5178095 h 5510676"/>
              <a:gd name="connsiteX3814" fmla="*/ 3015226 w 9144000"/>
              <a:gd name="connsiteY3814" fmla="*/ 5177226 h 5510676"/>
              <a:gd name="connsiteX3815" fmla="*/ 3013221 w 9144000"/>
              <a:gd name="connsiteY3815" fmla="*/ 5170605 h 5510676"/>
              <a:gd name="connsiteX3816" fmla="*/ 3776269 w 9144000"/>
              <a:gd name="connsiteY3816" fmla="*/ 5169013 h 5510676"/>
              <a:gd name="connsiteX3817" fmla="*/ 3775138 w 9144000"/>
              <a:gd name="connsiteY3817" fmla="*/ 5175613 h 5510676"/>
              <a:gd name="connsiteX3818" fmla="*/ 3770537 w 9144000"/>
              <a:gd name="connsiteY3818" fmla="*/ 5170748 h 5510676"/>
              <a:gd name="connsiteX3819" fmla="*/ 3156632 w 9144000"/>
              <a:gd name="connsiteY3819" fmla="*/ 5168841 h 5510676"/>
              <a:gd name="connsiteX3820" fmla="*/ 3150899 w 9144000"/>
              <a:gd name="connsiteY3820" fmla="*/ 5170577 h 5510676"/>
              <a:gd name="connsiteX3821" fmla="*/ 3141792 w 9144000"/>
              <a:gd name="connsiteY3821" fmla="*/ 5171973 h 5510676"/>
              <a:gd name="connsiteX3822" fmla="*/ 3140553 w 9144000"/>
              <a:gd name="connsiteY3822" fmla="*/ 5172712 h 5510676"/>
              <a:gd name="connsiteX3823" fmla="*/ 3123353 w 9144000"/>
              <a:gd name="connsiteY3823" fmla="*/ 5177911 h 5510676"/>
              <a:gd name="connsiteX3824" fmla="*/ 3120782 w 9144000"/>
              <a:gd name="connsiteY3824" fmla="*/ 5175192 h 5510676"/>
              <a:gd name="connsiteX3825" fmla="*/ 3109031 w 9144000"/>
              <a:gd name="connsiteY3825" fmla="*/ 5176992 h 5510676"/>
              <a:gd name="connsiteX3826" fmla="*/ 3103299 w 9144000"/>
              <a:gd name="connsiteY3826" fmla="*/ 5178727 h 5510676"/>
              <a:gd name="connsiteX3827" fmla="*/ 3107033 w 9144000"/>
              <a:gd name="connsiteY3827" fmla="*/ 5180727 h 5510676"/>
              <a:gd name="connsiteX3828" fmla="*/ 3116500 w 9144000"/>
              <a:gd name="connsiteY3828" fmla="*/ 5180990 h 5510676"/>
              <a:gd name="connsiteX3829" fmla="*/ 3127966 w 9144000"/>
              <a:gd name="connsiteY3829" fmla="*/ 5177519 h 5510676"/>
              <a:gd name="connsiteX3830" fmla="*/ 3135435 w 9144000"/>
              <a:gd name="connsiteY3830" fmla="*/ 5181516 h 5510676"/>
              <a:gd name="connsiteX3831" fmla="*/ 3148938 w 9144000"/>
              <a:gd name="connsiteY3831" fmla="*/ 5189945 h 5510676"/>
              <a:gd name="connsiteX3832" fmla="*/ 3167571 w 9144000"/>
              <a:gd name="connsiteY3832" fmla="*/ 5184304 h 5510676"/>
              <a:gd name="connsiteX3833" fmla="*/ 3173305 w 9144000"/>
              <a:gd name="connsiteY3833" fmla="*/ 5182569 h 5510676"/>
              <a:gd name="connsiteX3834" fmla="*/ 3192239 w 9144000"/>
              <a:gd name="connsiteY3834" fmla="*/ 5183095 h 5510676"/>
              <a:gd name="connsiteX3835" fmla="*/ 3197972 w 9144000"/>
              <a:gd name="connsiteY3835" fmla="*/ 5181360 h 5510676"/>
              <a:gd name="connsiteX3836" fmla="*/ 3203705 w 9144000"/>
              <a:gd name="connsiteY3836" fmla="*/ 5179624 h 5510676"/>
              <a:gd name="connsiteX3837" fmla="*/ 3201970 w 9144000"/>
              <a:gd name="connsiteY3837" fmla="*/ 5173891 h 5510676"/>
              <a:gd name="connsiteX3838" fmla="*/ 3196237 w 9144000"/>
              <a:gd name="connsiteY3838" fmla="*/ 5175626 h 5510676"/>
              <a:gd name="connsiteX3839" fmla="*/ 3171570 w 9144000"/>
              <a:gd name="connsiteY3839" fmla="*/ 5176836 h 5510676"/>
              <a:gd name="connsiteX3840" fmla="*/ 3156632 w 9144000"/>
              <a:gd name="connsiteY3840" fmla="*/ 5168841 h 5510676"/>
              <a:gd name="connsiteX3841" fmla="*/ 1629339 w 9144000"/>
              <a:gd name="connsiteY3841" fmla="*/ 5168073 h 5510676"/>
              <a:gd name="connsiteX3842" fmla="*/ 1625152 w 9144000"/>
              <a:gd name="connsiteY3842" fmla="*/ 5169339 h 5510676"/>
              <a:gd name="connsiteX3843" fmla="*/ 1630607 w 9144000"/>
              <a:gd name="connsiteY3843" fmla="*/ 5172262 h 5510676"/>
              <a:gd name="connsiteX3844" fmla="*/ 4089659 w 9144000"/>
              <a:gd name="connsiteY3844" fmla="*/ 5167611 h 5510676"/>
              <a:gd name="connsiteX3845" fmla="*/ 4092961 w 9144000"/>
              <a:gd name="connsiteY3845" fmla="*/ 5168177 h 5510676"/>
              <a:gd name="connsiteX3846" fmla="*/ 4096693 w 9144000"/>
              <a:gd name="connsiteY3846" fmla="*/ 5170175 h 5510676"/>
              <a:gd name="connsiteX3847" fmla="*/ 4090960 w 9144000"/>
              <a:gd name="connsiteY3847" fmla="*/ 5171912 h 5510676"/>
              <a:gd name="connsiteX3848" fmla="*/ 4087226 w 9144000"/>
              <a:gd name="connsiteY3848" fmla="*/ 5169913 h 5510676"/>
              <a:gd name="connsiteX3849" fmla="*/ 4089659 w 9144000"/>
              <a:gd name="connsiteY3849" fmla="*/ 5167611 h 5510676"/>
              <a:gd name="connsiteX3850" fmla="*/ 4177284 w 9144000"/>
              <a:gd name="connsiteY3850" fmla="*/ 5165981 h 5510676"/>
              <a:gd name="connsiteX3851" fmla="*/ 4176150 w 9144000"/>
              <a:gd name="connsiteY3851" fmla="*/ 5172581 h 5510676"/>
              <a:gd name="connsiteX3852" fmla="*/ 4171550 w 9144000"/>
              <a:gd name="connsiteY3852" fmla="*/ 5167714 h 5510676"/>
              <a:gd name="connsiteX3853" fmla="*/ 4177284 w 9144000"/>
              <a:gd name="connsiteY3853" fmla="*/ 5165981 h 5510676"/>
              <a:gd name="connsiteX3854" fmla="*/ 3679294 w 9144000"/>
              <a:gd name="connsiteY3854" fmla="*/ 5163947 h 5510676"/>
              <a:gd name="connsiteX3855" fmla="*/ 3681596 w 9144000"/>
              <a:gd name="connsiteY3855" fmla="*/ 5166381 h 5510676"/>
              <a:gd name="connsiteX3856" fmla="*/ 3675863 w 9144000"/>
              <a:gd name="connsiteY3856" fmla="*/ 5168116 h 5510676"/>
              <a:gd name="connsiteX3857" fmla="*/ 3679294 w 9144000"/>
              <a:gd name="connsiteY3857" fmla="*/ 5163947 h 5510676"/>
              <a:gd name="connsiteX3858" fmla="*/ 4164083 w 9144000"/>
              <a:gd name="connsiteY3858" fmla="*/ 5163713 h 5510676"/>
              <a:gd name="connsiteX3859" fmla="*/ 4160084 w 9144000"/>
              <a:gd name="connsiteY3859" fmla="*/ 5171179 h 5510676"/>
              <a:gd name="connsiteX3860" fmla="*/ 4154348 w 9144000"/>
              <a:gd name="connsiteY3860" fmla="*/ 5172913 h 5510676"/>
              <a:gd name="connsiteX3861" fmla="*/ 4164083 w 9144000"/>
              <a:gd name="connsiteY3861" fmla="*/ 5163713 h 5510676"/>
              <a:gd name="connsiteX3862" fmla="*/ 3886406 w 9144000"/>
              <a:gd name="connsiteY3862" fmla="*/ 5160705 h 5510676"/>
              <a:gd name="connsiteX3863" fmla="*/ 3869207 w 9144000"/>
              <a:gd name="connsiteY3863" fmla="*/ 5165911 h 5510676"/>
              <a:gd name="connsiteX3864" fmla="*/ 3856004 w 9144000"/>
              <a:gd name="connsiteY3864" fmla="*/ 5163648 h 5510676"/>
              <a:gd name="connsiteX3865" fmla="*/ 3703924 w 9144000"/>
              <a:gd name="connsiteY3865" fmla="*/ 5156384 h 5510676"/>
              <a:gd name="connsiteX3866" fmla="*/ 3703660 w 9144000"/>
              <a:gd name="connsiteY3866" fmla="*/ 5156571 h 5510676"/>
              <a:gd name="connsiteX3867" fmla="*/ 3703810 w 9144000"/>
              <a:gd name="connsiteY3867" fmla="*/ 5156598 h 5510676"/>
              <a:gd name="connsiteX3868" fmla="*/ 3903605 w 9144000"/>
              <a:gd name="connsiteY3868" fmla="*/ 5155498 h 5510676"/>
              <a:gd name="connsiteX3869" fmla="*/ 3899607 w 9144000"/>
              <a:gd name="connsiteY3869" fmla="*/ 5162967 h 5510676"/>
              <a:gd name="connsiteX3870" fmla="*/ 3892138 w 9144000"/>
              <a:gd name="connsiteY3870" fmla="*/ 5158969 h 5510676"/>
              <a:gd name="connsiteX3871" fmla="*/ 3897871 w 9144000"/>
              <a:gd name="connsiteY3871" fmla="*/ 5157234 h 5510676"/>
              <a:gd name="connsiteX3872" fmla="*/ 3903605 w 9144000"/>
              <a:gd name="connsiteY3872" fmla="*/ 5155498 h 5510676"/>
              <a:gd name="connsiteX3873" fmla="*/ 3660827 w 9144000"/>
              <a:gd name="connsiteY3873" fmla="*/ 5154709 h 5510676"/>
              <a:gd name="connsiteX3874" fmla="*/ 3654588 w 9144000"/>
              <a:gd name="connsiteY3874" fmla="*/ 5155012 h 5510676"/>
              <a:gd name="connsiteX3875" fmla="*/ 3646975 w 9144000"/>
              <a:gd name="connsiteY3875" fmla="*/ 5155381 h 5510676"/>
              <a:gd name="connsiteX3876" fmla="*/ 3647724 w 9144000"/>
              <a:gd name="connsiteY3876" fmla="*/ 5157859 h 5510676"/>
              <a:gd name="connsiteX3877" fmla="*/ 3655191 w 9144000"/>
              <a:gd name="connsiteY3877" fmla="*/ 5161857 h 5510676"/>
              <a:gd name="connsiteX3878" fmla="*/ 3660059 w 9144000"/>
              <a:gd name="connsiteY3878" fmla="*/ 5157254 h 5510676"/>
              <a:gd name="connsiteX3879" fmla="*/ 3766247 w 9144000"/>
              <a:gd name="connsiteY3879" fmla="*/ 5147013 h 5510676"/>
              <a:gd name="connsiteX3880" fmla="*/ 3757859 w 9144000"/>
              <a:gd name="connsiteY3880" fmla="*/ 5149552 h 5510676"/>
              <a:gd name="connsiteX3881" fmla="*/ 3753637 w 9144000"/>
              <a:gd name="connsiteY3881" fmla="*/ 5147291 h 5510676"/>
              <a:gd name="connsiteX3882" fmla="*/ 3740060 w 9144000"/>
              <a:gd name="connsiteY3882" fmla="*/ 5147950 h 5510676"/>
              <a:gd name="connsiteX3883" fmla="*/ 3738642 w 9144000"/>
              <a:gd name="connsiteY3883" fmla="*/ 5148087 h 5510676"/>
              <a:gd name="connsiteX3884" fmla="*/ 3738926 w 9144000"/>
              <a:gd name="connsiteY3884" fmla="*/ 5149026 h 5510676"/>
              <a:gd name="connsiteX3885" fmla="*/ 3727459 w 9144000"/>
              <a:gd name="connsiteY3885" fmla="*/ 5152496 h 5510676"/>
              <a:gd name="connsiteX3886" fmla="*/ 3731381 w 9144000"/>
              <a:gd name="connsiteY3886" fmla="*/ 5148787 h 5510676"/>
              <a:gd name="connsiteX3887" fmla="*/ 3724857 w 9144000"/>
              <a:gd name="connsiteY3887" fmla="*/ 5149416 h 5510676"/>
              <a:gd name="connsiteX3888" fmla="*/ 3713270 w 9144000"/>
              <a:gd name="connsiteY3888" fmla="*/ 5150534 h 5510676"/>
              <a:gd name="connsiteX3889" fmla="*/ 3711392 w 9144000"/>
              <a:gd name="connsiteY3889" fmla="*/ 5151102 h 5510676"/>
              <a:gd name="connsiteX3890" fmla="*/ 3707466 w 9144000"/>
              <a:gd name="connsiteY3890" fmla="*/ 5153880 h 5510676"/>
              <a:gd name="connsiteX3891" fmla="*/ 3708407 w 9144000"/>
              <a:gd name="connsiteY3891" fmla="*/ 5156990 h 5510676"/>
              <a:gd name="connsiteX3892" fmla="*/ 3707572 w 9144000"/>
              <a:gd name="connsiteY3892" fmla="*/ 5157243 h 5510676"/>
              <a:gd name="connsiteX3893" fmla="*/ 3710261 w 9144000"/>
              <a:gd name="connsiteY3893" fmla="*/ 5157703 h 5510676"/>
              <a:gd name="connsiteX3894" fmla="*/ 3713996 w 9144000"/>
              <a:gd name="connsiteY3894" fmla="*/ 5159701 h 5510676"/>
              <a:gd name="connsiteX3895" fmla="*/ 3717729 w 9144000"/>
              <a:gd name="connsiteY3895" fmla="*/ 5161699 h 5510676"/>
              <a:gd name="connsiteX3896" fmla="*/ 3723463 w 9144000"/>
              <a:gd name="connsiteY3896" fmla="*/ 5159964 h 5510676"/>
              <a:gd name="connsiteX3897" fmla="*/ 3732930 w 9144000"/>
              <a:gd name="connsiteY3897" fmla="*/ 5160228 h 5510676"/>
              <a:gd name="connsiteX3898" fmla="*/ 3736663 w 9144000"/>
              <a:gd name="connsiteY3898" fmla="*/ 5162226 h 5510676"/>
              <a:gd name="connsiteX3899" fmla="*/ 3744133 w 9144000"/>
              <a:gd name="connsiteY3899" fmla="*/ 5166224 h 5510676"/>
              <a:gd name="connsiteX3900" fmla="*/ 3742397 w 9144000"/>
              <a:gd name="connsiteY3900" fmla="*/ 5160491 h 5510676"/>
              <a:gd name="connsiteX3901" fmla="*/ 3748132 w 9144000"/>
              <a:gd name="connsiteY3901" fmla="*/ 5158755 h 5510676"/>
              <a:gd name="connsiteX3902" fmla="*/ 3759595 w 9144000"/>
              <a:gd name="connsiteY3902" fmla="*/ 5155284 h 5510676"/>
              <a:gd name="connsiteX3903" fmla="*/ 3766198 w 9144000"/>
              <a:gd name="connsiteY3903" fmla="*/ 5156415 h 5510676"/>
              <a:gd name="connsiteX3904" fmla="*/ 3778532 w 9144000"/>
              <a:gd name="connsiteY3904" fmla="*/ 5155811 h 5510676"/>
              <a:gd name="connsiteX3905" fmla="*/ 3814665 w 9144000"/>
              <a:gd name="connsiteY3905" fmla="*/ 5151131 h 5510676"/>
              <a:gd name="connsiteX3906" fmla="*/ 3817909 w 9144000"/>
              <a:gd name="connsiteY3906" fmla="*/ 5150149 h 5510676"/>
              <a:gd name="connsiteX3907" fmla="*/ 3796862 w 9144000"/>
              <a:gd name="connsiteY3907" fmla="*/ 5149554 h 5510676"/>
              <a:gd name="connsiteX3908" fmla="*/ 3784527 w 9144000"/>
              <a:gd name="connsiteY3908" fmla="*/ 5150154 h 5510676"/>
              <a:gd name="connsiteX3909" fmla="*/ 3777927 w 9144000"/>
              <a:gd name="connsiteY3909" fmla="*/ 5149020 h 5510676"/>
              <a:gd name="connsiteX3910" fmla="*/ 1991886 w 9144000"/>
              <a:gd name="connsiteY3910" fmla="*/ 5145936 h 5510676"/>
              <a:gd name="connsiteX3911" fmla="*/ 1987888 w 9144000"/>
              <a:gd name="connsiteY3911" fmla="*/ 5153405 h 5510676"/>
              <a:gd name="connsiteX3912" fmla="*/ 1991623 w 9144000"/>
              <a:gd name="connsiteY3912" fmla="*/ 5155404 h 5510676"/>
              <a:gd name="connsiteX3913" fmla="*/ 1992167 w 9144000"/>
              <a:gd name="connsiteY3913" fmla="*/ 5155695 h 5510676"/>
              <a:gd name="connsiteX3914" fmla="*/ 2007560 w 9144000"/>
              <a:gd name="connsiteY3914" fmla="*/ 5153708 h 5510676"/>
              <a:gd name="connsiteX3915" fmla="*/ 2008669 w 9144000"/>
              <a:gd name="connsiteY3915" fmla="*/ 5153372 h 5510676"/>
              <a:gd name="connsiteX3916" fmla="*/ 2011293 w 9144000"/>
              <a:gd name="connsiteY3916" fmla="*/ 5151518 h 5510676"/>
              <a:gd name="connsiteX3917" fmla="*/ 2005087 w 9144000"/>
              <a:gd name="connsiteY3917" fmla="*/ 5148199 h 5510676"/>
              <a:gd name="connsiteX3918" fmla="*/ 1999354 w 9144000"/>
              <a:gd name="connsiteY3918" fmla="*/ 5149934 h 5510676"/>
              <a:gd name="connsiteX3919" fmla="*/ 8809889 w 9144000"/>
              <a:gd name="connsiteY3919" fmla="*/ 5093899 h 5510676"/>
              <a:gd name="connsiteX3920" fmla="*/ 8817331 w 9144000"/>
              <a:gd name="connsiteY3920" fmla="*/ 5093899 h 5510676"/>
              <a:gd name="connsiteX3921" fmla="*/ 8809889 w 9144000"/>
              <a:gd name="connsiteY3921" fmla="*/ 5097619 h 5510676"/>
              <a:gd name="connsiteX3922" fmla="*/ 8809889 w 9144000"/>
              <a:gd name="connsiteY3922" fmla="*/ 5093899 h 5510676"/>
              <a:gd name="connsiteX3923" fmla="*/ 8713151 w 9144000"/>
              <a:gd name="connsiteY3923" fmla="*/ 5049250 h 5510676"/>
              <a:gd name="connsiteX3924" fmla="*/ 8698269 w 9144000"/>
              <a:gd name="connsiteY3924" fmla="*/ 5056692 h 5510676"/>
              <a:gd name="connsiteX3925" fmla="*/ 8713151 w 9144000"/>
              <a:gd name="connsiteY3925" fmla="*/ 5056691 h 5510676"/>
              <a:gd name="connsiteX3926" fmla="*/ 8728033 w 9144000"/>
              <a:gd name="connsiteY3926" fmla="*/ 5049250 h 5510676"/>
              <a:gd name="connsiteX3927" fmla="*/ 8713151 w 9144000"/>
              <a:gd name="connsiteY3927" fmla="*/ 5049250 h 5510676"/>
              <a:gd name="connsiteX3928" fmla="*/ 8690826 w 9144000"/>
              <a:gd name="connsiteY3928" fmla="*/ 4900422 h 5510676"/>
              <a:gd name="connsiteX3929" fmla="*/ 8705710 w 9144000"/>
              <a:gd name="connsiteY3929" fmla="*/ 4907864 h 5510676"/>
              <a:gd name="connsiteX3930" fmla="*/ 8690826 w 9144000"/>
              <a:gd name="connsiteY3930" fmla="*/ 4907864 h 5510676"/>
              <a:gd name="connsiteX3931" fmla="*/ 8570687 w 9144000"/>
              <a:gd name="connsiteY3931" fmla="*/ 4865324 h 5510676"/>
              <a:gd name="connsiteX3932" fmla="*/ 8580526 w 9144000"/>
              <a:gd name="connsiteY3932" fmla="*/ 4865324 h 5510676"/>
              <a:gd name="connsiteX3933" fmla="*/ 8590369 w 9144000"/>
              <a:gd name="connsiteY3933" fmla="*/ 4875164 h 5510676"/>
              <a:gd name="connsiteX3934" fmla="*/ 8575606 w 9144000"/>
              <a:gd name="connsiteY3934" fmla="*/ 4870243 h 5510676"/>
              <a:gd name="connsiteX3935" fmla="*/ 8570687 w 9144000"/>
              <a:gd name="connsiteY3935" fmla="*/ 4865324 h 5510676"/>
              <a:gd name="connsiteX3936" fmla="*/ 8653619 w 9144000"/>
              <a:gd name="connsiteY3936" fmla="*/ 4836240 h 5510676"/>
              <a:gd name="connsiteX3937" fmla="*/ 8675944 w 9144000"/>
              <a:gd name="connsiteY3937" fmla="*/ 4840891 h 5510676"/>
              <a:gd name="connsiteX3938" fmla="*/ 8674548 w 9144000"/>
              <a:gd name="connsiteY3938" fmla="*/ 4840891 h 5510676"/>
              <a:gd name="connsiteX3939" fmla="*/ 8668503 w 9144000"/>
              <a:gd name="connsiteY3939" fmla="*/ 4840891 h 5510676"/>
              <a:gd name="connsiteX3940" fmla="*/ 8653619 w 9144000"/>
              <a:gd name="connsiteY3940" fmla="*/ 4840891 h 5510676"/>
              <a:gd name="connsiteX3941" fmla="*/ 8601530 w 9144000"/>
              <a:gd name="connsiteY3941" fmla="*/ 4848331 h 5510676"/>
              <a:gd name="connsiteX3942" fmla="*/ 8541164 w 9144000"/>
              <a:gd name="connsiteY3942" fmla="*/ 4859307 h 5510676"/>
              <a:gd name="connsiteX3943" fmla="*/ 8541165 w 9144000"/>
              <a:gd name="connsiteY3943" fmla="*/ 4865324 h 5510676"/>
              <a:gd name="connsiteX3944" fmla="*/ 8536074 w 9144000"/>
              <a:gd name="connsiteY3944" fmla="*/ 4860233 h 5510676"/>
              <a:gd name="connsiteX3945" fmla="*/ 8519675 w 9144000"/>
              <a:gd name="connsiteY3945" fmla="*/ 4863215 h 5510676"/>
              <a:gd name="connsiteX3946" fmla="*/ 8467585 w 9144000"/>
              <a:gd name="connsiteY3946" fmla="*/ 4863215 h 5510676"/>
              <a:gd name="connsiteX3947" fmla="*/ 8482467 w 9144000"/>
              <a:gd name="connsiteY3947" fmla="*/ 4855774 h 5510676"/>
              <a:gd name="connsiteX3948" fmla="*/ 8483920 w 9144000"/>
              <a:gd name="connsiteY3948" fmla="*/ 4855484 h 5510676"/>
              <a:gd name="connsiteX3949" fmla="*/ 8482121 w 9144000"/>
              <a:gd name="connsiteY3949" fmla="*/ 4855484 h 5510676"/>
              <a:gd name="connsiteX3950" fmla="*/ 8462441 w 9144000"/>
              <a:gd name="connsiteY3950" fmla="*/ 4845643 h 5510676"/>
              <a:gd name="connsiteX3951" fmla="*/ 8482120 w 9144000"/>
              <a:gd name="connsiteY3951" fmla="*/ 4845643 h 5510676"/>
              <a:gd name="connsiteX3952" fmla="*/ 8501267 w 9144000"/>
              <a:gd name="connsiteY3952" fmla="*/ 4852025 h 5510676"/>
              <a:gd name="connsiteX3953" fmla="*/ 8527115 w 9144000"/>
              <a:gd name="connsiteY3953" fmla="*/ 4848332 h 5510676"/>
              <a:gd name="connsiteX3954" fmla="*/ 8545719 w 9144000"/>
              <a:gd name="connsiteY3954" fmla="*/ 4848332 h 5510676"/>
              <a:gd name="connsiteX3955" fmla="*/ 8564323 w 9144000"/>
              <a:gd name="connsiteY3955" fmla="*/ 4848331 h 5510676"/>
              <a:gd name="connsiteX3956" fmla="*/ 8616412 w 9144000"/>
              <a:gd name="connsiteY3956" fmla="*/ 4837170 h 5510676"/>
              <a:gd name="connsiteX3957" fmla="*/ 8653619 w 9144000"/>
              <a:gd name="connsiteY3957" fmla="*/ 4836240 h 5510676"/>
              <a:gd name="connsiteX3958" fmla="*/ 8772682 w 9144000"/>
              <a:gd name="connsiteY3958" fmla="*/ 4833450 h 5510676"/>
              <a:gd name="connsiteX3959" fmla="*/ 8780123 w 9144000"/>
              <a:gd name="connsiteY3959" fmla="*/ 4840891 h 5510676"/>
              <a:gd name="connsiteX3960" fmla="*/ 8768962 w 9144000"/>
              <a:gd name="connsiteY3960" fmla="*/ 4840891 h 5510676"/>
              <a:gd name="connsiteX3961" fmla="*/ 8765241 w 9144000"/>
              <a:gd name="connsiteY3961" fmla="*/ 4840891 h 5510676"/>
              <a:gd name="connsiteX3962" fmla="*/ 8720593 w 9144000"/>
              <a:gd name="connsiteY3962" fmla="*/ 4833450 h 5510676"/>
              <a:gd name="connsiteX3963" fmla="*/ 8720593 w 9144000"/>
              <a:gd name="connsiteY3963" fmla="*/ 4840891 h 5510676"/>
              <a:gd name="connsiteX3964" fmla="*/ 8713151 w 9144000"/>
              <a:gd name="connsiteY3964" fmla="*/ 4840891 h 5510676"/>
              <a:gd name="connsiteX3965" fmla="*/ 8229460 w 9144000"/>
              <a:gd name="connsiteY3965" fmla="*/ 4721828 h 5510676"/>
              <a:gd name="connsiteX3966" fmla="*/ 8222019 w 9144000"/>
              <a:gd name="connsiteY3966" fmla="*/ 4729270 h 5510676"/>
              <a:gd name="connsiteX3967" fmla="*/ 8236900 w 9144000"/>
              <a:gd name="connsiteY3967" fmla="*/ 4729270 h 5510676"/>
              <a:gd name="connsiteX3968" fmla="*/ 8921510 w 9144000"/>
              <a:gd name="connsiteY3968" fmla="*/ 4453938 h 5510676"/>
              <a:gd name="connsiteX3969" fmla="*/ 8936393 w 9144000"/>
              <a:gd name="connsiteY3969" fmla="*/ 4461379 h 5510676"/>
              <a:gd name="connsiteX3970" fmla="*/ 8928952 w 9144000"/>
              <a:gd name="connsiteY3970" fmla="*/ 4461379 h 5510676"/>
              <a:gd name="connsiteX3971" fmla="*/ 9096384 w 9144000"/>
              <a:gd name="connsiteY3971" fmla="*/ 4130237 h 5510676"/>
              <a:gd name="connsiteX3972" fmla="*/ 9100103 w 9144000"/>
              <a:gd name="connsiteY3972" fmla="*/ 4133957 h 5510676"/>
              <a:gd name="connsiteX3973" fmla="*/ 9092662 w 9144000"/>
              <a:gd name="connsiteY3973" fmla="*/ 4133957 h 5510676"/>
              <a:gd name="connsiteX3974" fmla="*/ 9096384 w 9144000"/>
              <a:gd name="connsiteY3974" fmla="*/ 4130237 h 5510676"/>
              <a:gd name="connsiteX3975" fmla="*/ 57518 w 9144000"/>
              <a:gd name="connsiteY3975" fmla="*/ 3641170 h 5510676"/>
              <a:gd name="connsiteX3976" fmla="*/ 52801 w 9144000"/>
              <a:gd name="connsiteY3976" fmla="*/ 3644863 h 5510676"/>
              <a:gd name="connsiteX3977" fmla="*/ 61210 w 9144000"/>
              <a:gd name="connsiteY3977" fmla="*/ 3645886 h 5510676"/>
              <a:gd name="connsiteX3978" fmla="*/ 244147 w 9144000"/>
              <a:gd name="connsiteY3978" fmla="*/ 3597770 h 5510676"/>
              <a:gd name="connsiteX3979" fmla="*/ 237583 w 9144000"/>
              <a:gd name="connsiteY3979" fmla="*/ 3599104 h 5510676"/>
              <a:gd name="connsiteX3980" fmla="*/ 240805 w 9144000"/>
              <a:gd name="connsiteY3980" fmla="*/ 3603218 h 5510676"/>
              <a:gd name="connsiteX3981" fmla="*/ 244425 w 9144000"/>
              <a:gd name="connsiteY3981" fmla="*/ 3601408 h 5510676"/>
              <a:gd name="connsiteX3982" fmla="*/ 299519 w 9144000"/>
              <a:gd name="connsiteY3982" fmla="*/ 3581047 h 5510676"/>
              <a:gd name="connsiteX3983" fmla="*/ 294810 w 9144000"/>
              <a:gd name="connsiteY3983" fmla="*/ 3584735 h 5510676"/>
              <a:gd name="connsiteX3984" fmla="*/ 294810 w 9144000"/>
              <a:gd name="connsiteY3984" fmla="*/ 3584743 h 5510676"/>
              <a:gd name="connsiteX3985" fmla="*/ 297829 w 9144000"/>
              <a:gd name="connsiteY3985" fmla="*/ 3586176 h 5510676"/>
              <a:gd name="connsiteX3986" fmla="*/ 299519 w 9144000"/>
              <a:gd name="connsiteY3986" fmla="*/ 3581047 h 5510676"/>
              <a:gd name="connsiteX3987" fmla="*/ 8973600 w 9144000"/>
              <a:gd name="connsiteY3987" fmla="*/ 3367492 h 5510676"/>
              <a:gd name="connsiteX3988" fmla="*/ 8966159 w 9144000"/>
              <a:gd name="connsiteY3988" fmla="*/ 3397258 h 5510676"/>
              <a:gd name="connsiteX3989" fmla="*/ 8966159 w 9144000"/>
              <a:gd name="connsiteY3989" fmla="*/ 3374934 h 5510676"/>
              <a:gd name="connsiteX3990" fmla="*/ 8973600 w 9144000"/>
              <a:gd name="connsiteY3990" fmla="*/ 3367492 h 5510676"/>
              <a:gd name="connsiteX3991" fmla="*/ 8958718 w 9144000"/>
              <a:gd name="connsiteY3991" fmla="*/ 3330285 h 5510676"/>
              <a:gd name="connsiteX3992" fmla="*/ 8962438 w 9144000"/>
              <a:gd name="connsiteY3992" fmla="*/ 3334006 h 5510676"/>
              <a:gd name="connsiteX3993" fmla="*/ 8966159 w 9144000"/>
              <a:gd name="connsiteY3993" fmla="*/ 3337727 h 5510676"/>
              <a:gd name="connsiteX3994" fmla="*/ 8958717 w 9144000"/>
              <a:gd name="connsiteY3994" fmla="*/ 3337727 h 5510676"/>
              <a:gd name="connsiteX3995" fmla="*/ 8951276 w 9144000"/>
              <a:gd name="connsiteY3995" fmla="*/ 3345169 h 5510676"/>
              <a:gd name="connsiteX3996" fmla="*/ 8958718 w 9144000"/>
              <a:gd name="connsiteY3996" fmla="*/ 3345169 h 5510676"/>
              <a:gd name="connsiteX3997" fmla="*/ 8969879 w 9144000"/>
              <a:gd name="connsiteY3997" fmla="*/ 3345169 h 5510676"/>
              <a:gd name="connsiteX3998" fmla="*/ 8973600 w 9144000"/>
              <a:gd name="connsiteY3998" fmla="*/ 3345169 h 5510676"/>
              <a:gd name="connsiteX3999" fmla="*/ 8992204 w 9144000"/>
              <a:gd name="connsiteY3999" fmla="*/ 3345169 h 5510676"/>
              <a:gd name="connsiteX4000" fmla="*/ 9003366 w 9144000"/>
              <a:gd name="connsiteY4000" fmla="*/ 3337727 h 5510676"/>
              <a:gd name="connsiteX4001" fmla="*/ 9008946 w 9144000"/>
              <a:gd name="connsiteY4001" fmla="*/ 3332146 h 5510676"/>
              <a:gd name="connsiteX4002" fmla="*/ 8995924 w 9144000"/>
              <a:gd name="connsiteY4002" fmla="*/ 3330285 h 5510676"/>
              <a:gd name="connsiteX4003" fmla="*/ 8973600 w 9144000"/>
              <a:gd name="connsiteY4003" fmla="*/ 3330286 h 5510676"/>
              <a:gd name="connsiteX4004" fmla="*/ 8958718 w 9144000"/>
              <a:gd name="connsiteY4004" fmla="*/ 3330285 h 5510676"/>
              <a:gd name="connsiteX4005" fmla="*/ 8924911 w 9144000"/>
              <a:gd name="connsiteY4005" fmla="*/ 3320292 h 5510676"/>
              <a:gd name="connsiteX4006" fmla="*/ 8924947 w 9144000"/>
              <a:gd name="connsiteY4006" fmla="*/ 3320363 h 5510676"/>
              <a:gd name="connsiteX4007" fmla="*/ 8941409 w 9144000"/>
              <a:gd name="connsiteY4007" fmla="*/ 3332710 h 5510676"/>
              <a:gd name="connsiteX4008" fmla="*/ 8943834 w 9144000"/>
              <a:gd name="connsiteY4008" fmla="*/ 3330286 h 5510676"/>
              <a:gd name="connsiteX4009" fmla="*/ 8936393 w 9144000"/>
              <a:gd name="connsiteY4009" fmla="*/ 3322843 h 5510676"/>
              <a:gd name="connsiteX4010" fmla="*/ 9029411 w 9144000"/>
              <a:gd name="connsiteY4010" fmla="*/ 3300520 h 5510676"/>
              <a:gd name="connsiteX4011" fmla="*/ 9033131 w 9144000"/>
              <a:gd name="connsiteY4011" fmla="*/ 3307962 h 5510676"/>
              <a:gd name="connsiteX4012" fmla="*/ 9025689 w 9144000"/>
              <a:gd name="connsiteY4012" fmla="*/ 3307962 h 5510676"/>
              <a:gd name="connsiteX4013" fmla="*/ 9029411 w 9144000"/>
              <a:gd name="connsiteY4013" fmla="*/ 3300520 h 5510676"/>
              <a:gd name="connsiteX4014" fmla="*/ 9018249 w 9144000"/>
              <a:gd name="connsiteY4014" fmla="*/ 3270754 h 5510676"/>
              <a:gd name="connsiteX4015" fmla="*/ 9025690 w 9144000"/>
              <a:gd name="connsiteY4015" fmla="*/ 3270754 h 5510676"/>
              <a:gd name="connsiteX4016" fmla="*/ 9025689 w 9144000"/>
              <a:gd name="connsiteY4016" fmla="*/ 3278195 h 5510676"/>
              <a:gd name="connsiteX4017" fmla="*/ 9018249 w 9144000"/>
              <a:gd name="connsiteY4017" fmla="*/ 3270754 h 5510676"/>
              <a:gd name="connsiteX4018" fmla="*/ 8958717 w 9144000"/>
              <a:gd name="connsiteY4018" fmla="*/ 3270754 h 5510676"/>
              <a:gd name="connsiteX4019" fmla="*/ 8958718 w 9144000"/>
              <a:gd name="connsiteY4019" fmla="*/ 3278196 h 5510676"/>
              <a:gd name="connsiteX4020" fmla="*/ 8962437 w 9144000"/>
              <a:gd name="connsiteY4020" fmla="*/ 3281917 h 5510676"/>
              <a:gd name="connsiteX4021" fmla="*/ 8966159 w 9144000"/>
              <a:gd name="connsiteY4021" fmla="*/ 3285636 h 5510676"/>
              <a:gd name="connsiteX4022" fmla="*/ 8966159 w 9144000"/>
              <a:gd name="connsiteY4022" fmla="*/ 3278195 h 5510676"/>
              <a:gd name="connsiteX4023" fmla="*/ 9003365 w 9144000"/>
              <a:gd name="connsiteY4023" fmla="*/ 3211223 h 5510676"/>
              <a:gd name="connsiteX4024" fmla="*/ 9018249 w 9144000"/>
              <a:gd name="connsiteY4024" fmla="*/ 3218665 h 5510676"/>
              <a:gd name="connsiteX4025" fmla="*/ 9003366 w 9144000"/>
              <a:gd name="connsiteY4025" fmla="*/ 3218665 h 5510676"/>
              <a:gd name="connsiteX4026" fmla="*/ 8728134 w 9144000"/>
              <a:gd name="connsiteY4026" fmla="*/ 2415034 h 5510676"/>
              <a:gd name="connsiteX4027" fmla="*/ 8718295 w 9144000"/>
              <a:gd name="connsiteY4027" fmla="*/ 2454395 h 5510676"/>
              <a:gd name="connsiteX4028" fmla="*/ 8718294 w 9144000"/>
              <a:gd name="connsiteY4028" fmla="*/ 2424874 h 5510676"/>
              <a:gd name="connsiteX4029" fmla="*/ 8728134 w 9144000"/>
              <a:gd name="connsiteY4029" fmla="*/ 2415034 h 5510676"/>
              <a:gd name="connsiteX4030" fmla="*/ 8728134 w 9144000"/>
              <a:gd name="connsiteY4030" fmla="*/ 2365832 h 5510676"/>
              <a:gd name="connsiteX4031" fmla="*/ 8708455 w 9144000"/>
              <a:gd name="connsiteY4031" fmla="*/ 2365832 h 5510676"/>
              <a:gd name="connsiteX4032" fmla="*/ 8713372 w 9144000"/>
              <a:gd name="connsiteY4032" fmla="*/ 2370751 h 5510676"/>
              <a:gd name="connsiteX4033" fmla="*/ 8718294 w 9144000"/>
              <a:gd name="connsiteY4033" fmla="*/ 2375672 h 5510676"/>
              <a:gd name="connsiteX4034" fmla="*/ 8708455 w 9144000"/>
              <a:gd name="connsiteY4034" fmla="*/ 2375672 h 5510676"/>
              <a:gd name="connsiteX4035" fmla="*/ 8698612 w 9144000"/>
              <a:gd name="connsiteY4035" fmla="*/ 2385513 h 5510676"/>
              <a:gd name="connsiteX4036" fmla="*/ 8708455 w 9144000"/>
              <a:gd name="connsiteY4036" fmla="*/ 2385513 h 5510676"/>
              <a:gd name="connsiteX4037" fmla="*/ 8723214 w 9144000"/>
              <a:gd name="connsiteY4037" fmla="*/ 2385513 h 5510676"/>
              <a:gd name="connsiteX4038" fmla="*/ 8728135 w 9144000"/>
              <a:gd name="connsiteY4038" fmla="*/ 2385514 h 5510676"/>
              <a:gd name="connsiteX4039" fmla="*/ 8752737 w 9144000"/>
              <a:gd name="connsiteY4039" fmla="*/ 2385513 h 5510676"/>
              <a:gd name="connsiteX4040" fmla="*/ 8767497 w 9144000"/>
              <a:gd name="connsiteY4040" fmla="*/ 2375672 h 5510676"/>
              <a:gd name="connsiteX4041" fmla="*/ 8774877 w 9144000"/>
              <a:gd name="connsiteY4041" fmla="*/ 2368291 h 5510676"/>
              <a:gd name="connsiteX4042" fmla="*/ 8757657 w 9144000"/>
              <a:gd name="connsiteY4042" fmla="*/ 2365832 h 5510676"/>
              <a:gd name="connsiteX4043" fmla="*/ 8728134 w 9144000"/>
              <a:gd name="connsiteY4043" fmla="*/ 2365832 h 5510676"/>
              <a:gd name="connsiteX4044" fmla="*/ 8687890 w 9144000"/>
              <a:gd name="connsiteY4044" fmla="*/ 2364949 h 5510676"/>
              <a:gd name="connsiteX4045" fmla="*/ 8675077 w 9144000"/>
              <a:gd name="connsiteY4045" fmla="*/ 2373103 h 5510676"/>
              <a:gd name="connsiteX4046" fmla="*/ 8678931 w 9144000"/>
              <a:gd name="connsiteY4046" fmla="*/ 2375672 h 5510676"/>
              <a:gd name="connsiteX4047" fmla="*/ 8688773 w 9144000"/>
              <a:gd name="connsiteY4047" fmla="*/ 2365832 h 5510676"/>
              <a:gd name="connsiteX4048" fmla="*/ 8801939 w 9144000"/>
              <a:gd name="connsiteY4048" fmla="*/ 2326469 h 5510676"/>
              <a:gd name="connsiteX4049" fmla="*/ 8806859 w 9144000"/>
              <a:gd name="connsiteY4049" fmla="*/ 2336311 h 5510676"/>
              <a:gd name="connsiteX4050" fmla="*/ 8797019 w 9144000"/>
              <a:gd name="connsiteY4050" fmla="*/ 2336311 h 5510676"/>
              <a:gd name="connsiteX4051" fmla="*/ 8801939 w 9144000"/>
              <a:gd name="connsiteY4051" fmla="*/ 2326469 h 5510676"/>
              <a:gd name="connsiteX4052" fmla="*/ 8787178 w 9144000"/>
              <a:gd name="connsiteY4052" fmla="*/ 2287106 h 5510676"/>
              <a:gd name="connsiteX4053" fmla="*/ 8797018 w 9144000"/>
              <a:gd name="connsiteY4053" fmla="*/ 2287106 h 5510676"/>
              <a:gd name="connsiteX4054" fmla="*/ 8797019 w 9144000"/>
              <a:gd name="connsiteY4054" fmla="*/ 2296948 h 5510676"/>
              <a:gd name="connsiteX4055" fmla="*/ 8787178 w 9144000"/>
              <a:gd name="connsiteY4055" fmla="*/ 2287106 h 5510676"/>
              <a:gd name="connsiteX4056" fmla="*/ 8767496 w 9144000"/>
              <a:gd name="connsiteY4056" fmla="*/ 2208383 h 5510676"/>
              <a:gd name="connsiteX4057" fmla="*/ 8787178 w 9144000"/>
              <a:gd name="connsiteY4057" fmla="*/ 2218225 h 5510676"/>
              <a:gd name="connsiteX4058" fmla="*/ 8767497 w 9144000"/>
              <a:gd name="connsiteY4058" fmla="*/ 2218224 h 5510676"/>
              <a:gd name="connsiteX4059" fmla="*/ 8772421 w 9144000"/>
              <a:gd name="connsiteY4059" fmla="*/ 2196831 h 5510676"/>
              <a:gd name="connsiteX4060" fmla="*/ 8775052 w 9144000"/>
              <a:gd name="connsiteY4060" fmla="*/ 2199462 h 5510676"/>
              <a:gd name="connsiteX4061" fmla="*/ 8767158 w 9144000"/>
              <a:gd name="connsiteY4061" fmla="*/ 2202093 h 5510676"/>
              <a:gd name="connsiteX4062" fmla="*/ 8767158 w 9144000"/>
              <a:gd name="connsiteY4062" fmla="*/ 2196832 h 5510676"/>
              <a:gd name="connsiteX4063" fmla="*/ 8772421 w 9144000"/>
              <a:gd name="connsiteY4063" fmla="*/ 2196831 h 5510676"/>
              <a:gd name="connsiteX4064" fmla="*/ 8806623 w 9144000"/>
              <a:gd name="connsiteY4064" fmla="*/ 2188939 h 5510676"/>
              <a:gd name="connsiteX4065" fmla="*/ 8838194 w 9144000"/>
              <a:gd name="connsiteY4065" fmla="*/ 2241557 h 5510676"/>
              <a:gd name="connsiteX4066" fmla="*/ 8832933 w 9144000"/>
              <a:gd name="connsiteY4066" fmla="*/ 2246818 h 5510676"/>
              <a:gd name="connsiteX4067" fmla="*/ 8819778 w 9144000"/>
              <a:gd name="connsiteY4067" fmla="*/ 2244189 h 5510676"/>
              <a:gd name="connsiteX4068" fmla="*/ 8817147 w 9144000"/>
              <a:gd name="connsiteY4068" fmla="*/ 2231033 h 5510676"/>
              <a:gd name="connsiteX4069" fmla="*/ 8814515 w 9144000"/>
              <a:gd name="connsiteY4069" fmla="*/ 2217879 h 5510676"/>
              <a:gd name="connsiteX4070" fmla="*/ 8796099 w 9144000"/>
              <a:gd name="connsiteY4070" fmla="*/ 2209985 h 5510676"/>
              <a:gd name="connsiteX4071" fmla="*/ 8790837 w 9144000"/>
              <a:gd name="connsiteY4071" fmla="*/ 2204724 h 5510676"/>
              <a:gd name="connsiteX4072" fmla="*/ 8801360 w 9144000"/>
              <a:gd name="connsiteY4072" fmla="*/ 2194201 h 5510676"/>
              <a:gd name="connsiteX4073" fmla="*/ 8938170 w 9144000"/>
              <a:gd name="connsiteY4073" fmla="*/ 1878488 h 5510676"/>
              <a:gd name="connsiteX4074" fmla="*/ 8943431 w 9144000"/>
              <a:gd name="connsiteY4074" fmla="*/ 1883749 h 5510676"/>
              <a:gd name="connsiteX4075" fmla="*/ 8940800 w 9144000"/>
              <a:gd name="connsiteY4075" fmla="*/ 1886380 h 5510676"/>
              <a:gd name="connsiteX4076" fmla="*/ 8932907 w 9144000"/>
              <a:gd name="connsiteY4076" fmla="*/ 1883750 h 5510676"/>
              <a:gd name="connsiteX4077" fmla="*/ 8969742 w 9144000"/>
              <a:gd name="connsiteY4077" fmla="*/ 1867964 h 5510676"/>
              <a:gd name="connsiteX4078" fmla="*/ 9001312 w 9144000"/>
              <a:gd name="connsiteY4078" fmla="*/ 1920583 h 5510676"/>
              <a:gd name="connsiteX4079" fmla="*/ 8996051 w 9144000"/>
              <a:gd name="connsiteY4079" fmla="*/ 1925844 h 5510676"/>
              <a:gd name="connsiteX4080" fmla="*/ 8988157 w 9144000"/>
              <a:gd name="connsiteY4080" fmla="*/ 1923214 h 5510676"/>
              <a:gd name="connsiteX4081" fmla="*/ 8985526 w 9144000"/>
              <a:gd name="connsiteY4081" fmla="*/ 1915321 h 5510676"/>
              <a:gd name="connsiteX4082" fmla="*/ 8964480 w 9144000"/>
              <a:gd name="connsiteY4082" fmla="*/ 1894274 h 5510676"/>
              <a:gd name="connsiteX4083" fmla="*/ 8959218 w 9144000"/>
              <a:gd name="connsiteY4083" fmla="*/ 1889011 h 5510676"/>
              <a:gd name="connsiteX4084" fmla="*/ 8964478 w 9144000"/>
              <a:gd name="connsiteY4084" fmla="*/ 1873226 h 5510676"/>
              <a:gd name="connsiteX4085" fmla="*/ 8932908 w 9144000"/>
              <a:gd name="connsiteY4085" fmla="*/ 1631181 h 5510676"/>
              <a:gd name="connsiteX4086" fmla="*/ 8948694 w 9144000"/>
              <a:gd name="connsiteY4086" fmla="*/ 1678538 h 5510676"/>
              <a:gd name="connsiteX4087" fmla="*/ 8943431 w 9144000"/>
              <a:gd name="connsiteY4087" fmla="*/ 1673275 h 5510676"/>
              <a:gd name="connsiteX4088" fmla="*/ 8922383 w 9144000"/>
              <a:gd name="connsiteY4088" fmla="*/ 1652228 h 5510676"/>
              <a:gd name="connsiteX4089" fmla="*/ 8911860 w 9144000"/>
              <a:gd name="connsiteY4089" fmla="*/ 1652227 h 5510676"/>
              <a:gd name="connsiteX4090" fmla="*/ 8927646 w 9144000"/>
              <a:gd name="connsiteY4090" fmla="*/ 1636442 h 5510676"/>
              <a:gd name="connsiteX4091" fmla="*/ 8932908 w 9144000"/>
              <a:gd name="connsiteY4091" fmla="*/ 1631181 h 5510676"/>
              <a:gd name="connsiteX4092" fmla="*/ 9074977 w 9144000"/>
              <a:gd name="connsiteY4092" fmla="*/ 1278635 h 5510676"/>
              <a:gd name="connsiteX4093" fmla="*/ 9074978 w 9144000"/>
              <a:gd name="connsiteY4093" fmla="*/ 1289159 h 5510676"/>
              <a:gd name="connsiteX4094" fmla="*/ 9080239 w 9144000"/>
              <a:gd name="connsiteY4094" fmla="*/ 1283897 h 5510676"/>
              <a:gd name="connsiteX4095" fmla="*/ 9038145 w 9144000"/>
              <a:gd name="connsiteY4095" fmla="*/ 1199707 h 5510676"/>
              <a:gd name="connsiteX4096" fmla="*/ 9032882 w 9144000"/>
              <a:gd name="connsiteY4096" fmla="*/ 1215493 h 5510676"/>
              <a:gd name="connsiteX4097" fmla="*/ 9043408 w 9144000"/>
              <a:gd name="connsiteY4097" fmla="*/ 1215493 h 5510676"/>
              <a:gd name="connsiteX4098" fmla="*/ 9022359 w 9144000"/>
              <a:gd name="connsiteY4098" fmla="*/ 968185 h 5510676"/>
              <a:gd name="connsiteX4099" fmla="*/ 9032884 w 9144000"/>
              <a:gd name="connsiteY4099" fmla="*/ 973446 h 5510676"/>
              <a:gd name="connsiteX4100" fmla="*/ 9024991 w 9144000"/>
              <a:gd name="connsiteY4100" fmla="*/ 981339 h 5510676"/>
              <a:gd name="connsiteX4101" fmla="*/ 9022360 w 9144000"/>
              <a:gd name="connsiteY4101" fmla="*/ 983971 h 5510676"/>
              <a:gd name="connsiteX4102" fmla="*/ 9014466 w 9144000"/>
              <a:gd name="connsiteY4102" fmla="*/ 981339 h 5510676"/>
              <a:gd name="connsiteX4103" fmla="*/ 9014466 w 9144000"/>
              <a:gd name="connsiteY4103" fmla="*/ 970815 h 5510676"/>
              <a:gd name="connsiteX4104" fmla="*/ 9022359 w 9144000"/>
              <a:gd name="connsiteY4104" fmla="*/ 968185 h 5510676"/>
              <a:gd name="connsiteX4105" fmla="*/ 9027621 w 9144000"/>
              <a:gd name="connsiteY4105" fmla="*/ 936614 h 5510676"/>
              <a:gd name="connsiteX4106" fmla="*/ 9027621 w 9144000"/>
              <a:gd name="connsiteY4106" fmla="*/ 947137 h 5510676"/>
              <a:gd name="connsiteX4107" fmla="*/ 9019729 w 9144000"/>
              <a:gd name="connsiteY4107" fmla="*/ 949768 h 5510676"/>
              <a:gd name="connsiteX4108" fmla="*/ 9017098 w 9144000"/>
              <a:gd name="connsiteY4108" fmla="*/ 947137 h 5510676"/>
              <a:gd name="connsiteX4109" fmla="*/ 9027621 w 9144000"/>
              <a:gd name="connsiteY4109" fmla="*/ 936614 h 5510676"/>
              <a:gd name="connsiteX4110" fmla="*/ 9017098 w 9144000"/>
              <a:gd name="connsiteY4110" fmla="*/ 905043 h 5510676"/>
              <a:gd name="connsiteX4111" fmla="*/ 9022360 w 9144000"/>
              <a:gd name="connsiteY4111" fmla="*/ 910304 h 5510676"/>
              <a:gd name="connsiteX4112" fmla="*/ 9017097 w 9144000"/>
              <a:gd name="connsiteY4112" fmla="*/ 915566 h 5510676"/>
              <a:gd name="connsiteX4113" fmla="*/ 9011836 w 9144000"/>
              <a:gd name="connsiteY4113" fmla="*/ 910305 h 5510676"/>
              <a:gd name="connsiteX4114" fmla="*/ 9017098 w 9144000"/>
              <a:gd name="connsiteY4114" fmla="*/ 905043 h 5510676"/>
              <a:gd name="connsiteX4115" fmla="*/ 8580363 w 9144000"/>
              <a:gd name="connsiteY4115" fmla="*/ 868209 h 5510676"/>
              <a:gd name="connsiteX4116" fmla="*/ 8580363 w 9144000"/>
              <a:gd name="connsiteY4116" fmla="*/ 878733 h 5510676"/>
              <a:gd name="connsiteX4117" fmla="*/ 8585625 w 9144000"/>
              <a:gd name="connsiteY4117" fmla="*/ 873472 h 5510676"/>
              <a:gd name="connsiteX4118" fmla="*/ 8917123 w 9144000"/>
              <a:gd name="connsiteY4118" fmla="*/ 805066 h 5510676"/>
              <a:gd name="connsiteX4119" fmla="*/ 8917122 w 9144000"/>
              <a:gd name="connsiteY4119" fmla="*/ 815590 h 5510676"/>
              <a:gd name="connsiteX4120" fmla="*/ 8911861 w 9144000"/>
              <a:gd name="connsiteY4120" fmla="*/ 820852 h 5510676"/>
              <a:gd name="connsiteX4121" fmla="*/ 8906598 w 9144000"/>
              <a:gd name="connsiteY4121" fmla="*/ 815591 h 5510676"/>
              <a:gd name="connsiteX4122" fmla="*/ 8243602 w 9144000"/>
              <a:gd name="connsiteY4122" fmla="*/ 784019 h 5510676"/>
              <a:gd name="connsiteX4123" fmla="*/ 8227818 w 9144000"/>
              <a:gd name="connsiteY4123" fmla="*/ 789281 h 5510676"/>
              <a:gd name="connsiteX4124" fmla="*/ 8225186 w 9144000"/>
              <a:gd name="connsiteY4124" fmla="*/ 791912 h 5510676"/>
              <a:gd name="connsiteX4125" fmla="*/ 8222555 w 9144000"/>
              <a:gd name="connsiteY4125" fmla="*/ 794543 h 5510676"/>
              <a:gd name="connsiteX4126" fmla="*/ 8240971 w 9144000"/>
              <a:gd name="connsiteY4126" fmla="*/ 797174 h 5510676"/>
              <a:gd name="connsiteX4127" fmla="*/ 8259389 w 9144000"/>
              <a:gd name="connsiteY4127" fmla="*/ 789281 h 5510676"/>
              <a:gd name="connsiteX4128" fmla="*/ 8611933 w 9144000"/>
              <a:gd name="connsiteY4128" fmla="*/ 689306 h 5510676"/>
              <a:gd name="connsiteX4129" fmla="*/ 8564576 w 9144000"/>
              <a:gd name="connsiteY4129" fmla="*/ 694568 h 5510676"/>
              <a:gd name="connsiteX4130" fmla="*/ 8554054 w 9144000"/>
              <a:gd name="connsiteY4130" fmla="*/ 694568 h 5510676"/>
              <a:gd name="connsiteX4131" fmla="*/ 8554052 w 9144000"/>
              <a:gd name="connsiteY4131" fmla="*/ 715615 h 5510676"/>
              <a:gd name="connsiteX4132" fmla="*/ 8580362 w 9144000"/>
              <a:gd name="connsiteY4132" fmla="*/ 705091 h 5510676"/>
              <a:gd name="connsiteX4133" fmla="*/ 8614564 w 9144000"/>
              <a:gd name="connsiteY4133" fmla="*/ 702460 h 5510676"/>
              <a:gd name="connsiteX4134" fmla="*/ 8627719 w 9144000"/>
              <a:gd name="connsiteY4134" fmla="*/ 705091 h 5510676"/>
              <a:gd name="connsiteX4135" fmla="*/ 8627719 w 9144000"/>
              <a:gd name="connsiteY4135" fmla="*/ 694567 h 5510676"/>
              <a:gd name="connsiteX4136" fmla="*/ 8617195 w 9144000"/>
              <a:gd name="connsiteY4136" fmla="*/ 689306 h 5510676"/>
              <a:gd name="connsiteX4137" fmla="*/ 8611933 w 9144000"/>
              <a:gd name="connsiteY4137" fmla="*/ 689306 h 5510676"/>
              <a:gd name="connsiteX4138" fmla="*/ 8569839 w 9144000"/>
              <a:gd name="connsiteY4138" fmla="*/ 647211 h 5510676"/>
              <a:gd name="connsiteX4139" fmla="*/ 8554054 w 9144000"/>
              <a:gd name="connsiteY4139" fmla="*/ 673520 h 5510676"/>
              <a:gd name="connsiteX4140" fmla="*/ 8554053 w 9144000"/>
              <a:gd name="connsiteY4140" fmla="*/ 684044 h 5510676"/>
              <a:gd name="connsiteX4141" fmla="*/ 8572469 w 9144000"/>
              <a:gd name="connsiteY4141" fmla="*/ 681413 h 5510676"/>
              <a:gd name="connsiteX4142" fmla="*/ 8582994 w 9144000"/>
              <a:gd name="connsiteY4142" fmla="*/ 676151 h 5510676"/>
              <a:gd name="connsiteX4143" fmla="*/ 8577731 w 9144000"/>
              <a:gd name="connsiteY4143" fmla="*/ 670890 h 5510676"/>
              <a:gd name="connsiteX4144" fmla="*/ 8572469 w 9144000"/>
              <a:gd name="connsiteY4144" fmla="*/ 660365 h 5510676"/>
              <a:gd name="connsiteX4145" fmla="*/ 8580362 w 9144000"/>
              <a:gd name="connsiteY4145" fmla="*/ 647211 h 5510676"/>
              <a:gd name="connsiteX4146" fmla="*/ 2617343 w 9144000"/>
              <a:gd name="connsiteY4146" fmla="*/ 569563 h 5510676"/>
              <a:gd name="connsiteX4147" fmla="*/ 2611451 w 9144000"/>
              <a:gd name="connsiteY4147" fmla="*/ 569642 h 5510676"/>
              <a:gd name="connsiteX4148" fmla="*/ 2608541 w 9144000"/>
              <a:gd name="connsiteY4148" fmla="*/ 570411 h 5510676"/>
              <a:gd name="connsiteX4149" fmla="*/ 8094773 w 9144000"/>
              <a:gd name="connsiteY4149" fmla="*/ 565335 h 5510676"/>
              <a:gd name="connsiteX4150" fmla="*/ 8090451 w 9144000"/>
              <a:gd name="connsiteY4150" fmla="*/ 566642 h 5510676"/>
              <a:gd name="connsiteX4151" fmla="*/ 8093033 w 9144000"/>
              <a:gd name="connsiteY4151" fmla="*/ 568026 h 5510676"/>
              <a:gd name="connsiteX4152" fmla="*/ 2038445 w 9144000"/>
              <a:gd name="connsiteY4152" fmla="*/ 563991 h 5510676"/>
              <a:gd name="connsiteX4153" fmla="*/ 2038464 w 9144000"/>
              <a:gd name="connsiteY4153" fmla="*/ 564011 h 5510676"/>
              <a:gd name="connsiteX4154" fmla="*/ 2038485 w 9144000"/>
              <a:gd name="connsiteY4154" fmla="*/ 563992 h 5510676"/>
              <a:gd name="connsiteX4155" fmla="*/ 2517513 w 9144000"/>
              <a:gd name="connsiteY4155" fmla="*/ 563690 h 5510676"/>
              <a:gd name="connsiteX4156" fmla="*/ 2515992 w 9144000"/>
              <a:gd name="connsiteY4156" fmla="*/ 564687 h 5510676"/>
              <a:gd name="connsiteX4157" fmla="*/ 2520153 w 9144000"/>
              <a:gd name="connsiteY4157" fmla="*/ 565225 h 5510676"/>
              <a:gd name="connsiteX4158" fmla="*/ 2623938 w 9144000"/>
              <a:gd name="connsiteY4158" fmla="*/ 558644 h 5510676"/>
              <a:gd name="connsiteX4159" fmla="*/ 2618645 w 9144000"/>
              <a:gd name="connsiteY4159" fmla="*/ 567740 h 5510676"/>
              <a:gd name="connsiteX4160" fmla="*/ 2624203 w 9144000"/>
              <a:gd name="connsiteY4160" fmla="*/ 566271 h 5510676"/>
              <a:gd name="connsiteX4161" fmla="*/ 2623217 w 9144000"/>
              <a:gd name="connsiteY4161" fmla="*/ 563010 h 5510676"/>
              <a:gd name="connsiteX4162" fmla="*/ 2624954 w 9144000"/>
              <a:gd name="connsiteY4162" fmla="*/ 562485 h 5510676"/>
              <a:gd name="connsiteX4163" fmla="*/ 274842 w 9144000"/>
              <a:gd name="connsiteY4163" fmla="*/ 556284 h 5510676"/>
              <a:gd name="connsiteX4164" fmla="*/ 269055 w 9144000"/>
              <a:gd name="connsiteY4164" fmla="*/ 557834 h 5510676"/>
              <a:gd name="connsiteX4165" fmla="*/ 276392 w 9144000"/>
              <a:gd name="connsiteY4165" fmla="*/ 562069 h 5510676"/>
              <a:gd name="connsiteX4166" fmla="*/ 282178 w 9144000"/>
              <a:gd name="connsiteY4166" fmla="*/ 560519 h 5510676"/>
              <a:gd name="connsiteX4167" fmla="*/ 2723169 w 9144000"/>
              <a:gd name="connsiteY4167" fmla="*/ 555501 h 5510676"/>
              <a:gd name="connsiteX4168" fmla="*/ 2724772 w 9144000"/>
              <a:gd name="connsiteY4168" fmla="*/ 561564 h 5510676"/>
              <a:gd name="connsiteX4169" fmla="*/ 2732108 w 9144000"/>
              <a:gd name="connsiteY4169" fmla="*/ 560857 h 5510676"/>
              <a:gd name="connsiteX4170" fmla="*/ 2754382 w 9144000"/>
              <a:gd name="connsiteY4170" fmla="*/ 561486 h 5510676"/>
              <a:gd name="connsiteX4171" fmla="*/ 2746653 w 9144000"/>
              <a:gd name="connsiteY4171" fmla="*/ 556988 h 5510676"/>
              <a:gd name="connsiteX4172" fmla="*/ 2723169 w 9144000"/>
              <a:gd name="connsiteY4172" fmla="*/ 555501 h 5510676"/>
              <a:gd name="connsiteX4173" fmla="*/ 2669005 w 9144000"/>
              <a:gd name="connsiteY4173" fmla="*/ 554426 h 5510676"/>
              <a:gd name="connsiteX4174" fmla="*/ 2658214 w 9144000"/>
              <a:gd name="connsiteY4174" fmla="*/ 557279 h 5510676"/>
              <a:gd name="connsiteX4175" fmla="*/ 2656518 w 9144000"/>
              <a:gd name="connsiteY4175" fmla="*/ 565424 h 5510676"/>
              <a:gd name="connsiteX4176" fmla="*/ 2653923 w 9144000"/>
              <a:gd name="connsiteY4176" fmla="*/ 566110 h 5510676"/>
              <a:gd name="connsiteX4177" fmla="*/ 2677037 w 9144000"/>
              <a:gd name="connsiteY4177" fmla="*/ 564987 h 5510676"/>
              <a:gd name="connsiteX4178" fmla="*/ 2701705 w 9144000"/>
              <a:gd name="connsiteY4178" fmla="*/ 563788 h 5510676"/>
              <a:gd name="connsiteX4179" fmla="*/ 2702255 w 9144000"/>
              <a:gd name="connsiteY4179" fmla="*/ 563736 h 5510676"/>
              <a:gd name="connsiteX4180" fmla="*/ 2701586 w 9144000"/>
              <a:gd name="connsiteY4180" fmla="*/ 561207 h 5510676"/>
              <a:gd name="connsiteX4181" fmla="*/ 2669005 w 9144000"/>
              <a:gd name="connsiteY4181" fmla="*/ 554426 h 5510676"/>
              <a:gd name="connsiteX4182" fmla="*/ 660791 w 9144000"/>
              <a:gd name="connsiteY4182" fmla="*/ 554275 h 5510676"/>
              <a:gd name="connsiteX4183" fmla="*/ 660649 w 9144000"/>
              <a:gd name="connsiteY4183" fmla="*/ 554968 h 5510676"/>
              <a:gd name="connsiteX4184" fmla="*/ 662165 w 9144000"/>
              <a:gd name="connsiteY4184" fmla="*/ 555011 h 5510676"/>
              <a:gd name="connsiteX4185" fmla="*/ 2584164 w 9144000"/>
              <a:gd name="connsiteY4185" fmla="*/ 553766 h 5510676"/>
              <a:gd name="connsiteX4186" fmla="*/ 2574323 w 9144000"/>
              <a:gd name="connsiteY4186" fmla="*/ 560216 h 5510676"/>
              <a:gd name="connsiteX4187" fmla="*/ 2560876 w 9144000"/>
              <a:gd name="connsiteY4187" fmla="*/ 566809 h 5510676"/>
              <a:gd name="connsiteX4188" fmla="*/ 2598890 w 9144000"/>
              <a:gd name="connsiteY4188" fmla="*/ 571342 h 5510676"/>
              <a:gd name="connsiteX4189" fmla="*/ 2604071 w 9144000"/>
              <a:gd name="connsiteY4189" fmla="*/ 570842 h 5510676"/>
              <a:gd name="connsiteX4190" fmla="*/ 2602354 w 9144000"/>
              <a:gd name="connsiteY4190" fmla="*/ 564350 h 5510676"/>
              <a:gd name="connsiteX4191" fmla="*/ 2590612 w 9144000"/>
              <a:gd name="connsiteY4191" fmla="*/ 563606 h 5510676"/>
              <a:gd name="connsiteX4192" fmla="*/ 2584371 w 9144000"/>
              <a:gd name="connsiteY4192" fmla="*/ 569105 h 5510676"/>
              <a:gd name="connsiteX4193" fmla="*/ 2579822 w 9144000"/>
              <a:gd name="connsiteY4193" fmla="*/ 566460 h 5510676"/>
              <a:gd name="connsiteX4194" fmla="*/ 2578871 w 9144000"/>
              <a:gd name="connsiteY4194" fmla="*/ 562861 h 5510676"/>
              <a:gd name="connsiteX4195" fmla="*/ 2586066 w 9144000"/>
              <a:gd name="connsiteY4195" fmla="*/ 560959 h 5510676"/>
              <a:gd name="connsiteX4196" fmla="*/ 2584164 w 9144000"/>
              <a:gd name="connsiteY4196" fmla="*/ 553766 h 5510676"/>
              <a:gd name="connsiteX4197" fmla="*/ 2435213 w 9144000"/>
              <a:gd name="connsiteY4197" fmla="*/ 550812 h 5510676"/>
              <a:gd name="connsiteX4198" fmla="*/ 2430769 w 9144000"/>
              <a:gd name="connsiteY4198" fmla="*/ 555835 h 5510676"/>
              <a:gd name="connsiteX4199" fmla="*/ 2429501 w 9144000"/>
              <a:gd name="connsiteY4199" fmla="*/ 558013 h 5510676"/>
              <a:gd name="connsiteX4200" fmla="*/ 2430391 w 9144000"/>
              <a:gd name="connsiteY4200" fmla="*/ 558526 h 5510676"/>
              <a:gd name="connsiteX4201" fmla="*/ 2439031 w 9144000"/>
              <a:gd name="connsiteY4201" fmla="*/ 557970 h 5510676"/>
              <a:gd name="connsiteX4202" fmla="*/ 2437963 w 9144000"/>
              <a:gd name="connsiteY4202" fmla="*/ 553933 h 5510676"/>
              <a:gd name="connsiteX4203" fmla="*/ 2435213 w 9144000"/>
              <a:gd name="connsiteY4203" fmla="*/ 550812 h 5510676"/>
              <a:gd name="connsiteX4204" fmla="*/ 738240 w 9144000"/>
              <a:gd name="connsiteY4204" fmla="*/ 549941 h 5510676"/>
              <a:gd name="connsiteX4205" fmla="*/ 736491 w 9144000"/>
              <a:gd name="connsiteY4205" fmla="*/ 550055 h 5510676"/>
              <a:gd name="connsiteX4206" fmla="*/ 737898 w 9144000"/>
              <a:gd name="connsiteY4206" fmla="*/ 550532 h 5510676"/>
              <a:gd name="connsiteX4207" fmla="*/ 2483030 w 9144000"/>
              <a:gd name="connsiteY4207" fmla="*/ 549715 h 5510676"/>
              <a:gd name="connsiteX4208" fmla="*/ 2468643 w 9144000"/>
              <a:gd name="connsiteY4208" fmla="*/ 553518 h 5510676"/>
              <a:gd name="connsiteX4209" fmla="*/ 2484932 w 9144000"/>
              <a:gd name="connsiteY4209" fmla="*/ 556909 h 5510676"/>
              <a:gd name="connsiteX4210" fmla="*/ 619580 w 9144000"/>
              <a:gd name="connsiteY4210" fmla="*/ 548581 h 5510676"/>
              <a:gd name="connsiteX4211" fmla="*/ 613845 w 9144000"/>
              <a:gd name="connsiteY4211" fmla="*/ 550316 h 5510676"/>
              <a:gd name="connsiteX4212" fmla="*/ 610708 w 9144000"/>
              <a:gd name="connsiteY4212" fmla="*/ 551264 h 5510676"/>
              <a:gd name="connsiteX4213" fmla="*/ 611095 w 9144000"/>
              <a:gd name="connsiteY4213" fmla="*/ 551674 h 5510676"/>
              <a:gd name="connsiteX4214" fmla="*/ 624165 w 9144000"/>
              <a:gd name="connsiteY4214" fmla="*/ 551040 h 5510676"/>
              <a:gd name="connsiteX4215" fmla="*/ 8048914 w 9144000"/>
              <a:gd name="connsiteY4215" fmla="*/ 547235 h 5510676"/>
              <a:gd name="connsiteX4216" fmla="*/ 8048242 w 9144000"/>
              <a:gd name="connsiteY4216" fmla="*/ 547571 h 5510676"/>
              <a:gd name="connsiteX4217" fmla="*/ 8058451 w 9144000"/>
              <a:gd name="connsiteY4217" fmla="*/ 547236 h 5510676"/>
              <a:gd name="connsiteX4218" fmla="*/ 605963 w 9144000"/>
              <a:gd name="connsiteY4218" fmla="*/ 546243 h 5510676"/>
              <a:gd name="connsiteX4219" fmla="*/ 606542 w 9144000"/>
              <a:gd name="connsiteY4219" fmla="*/ 546856 h 5510676"/>
              <a:gd name="connsiteX4220" fmla="*/ 606379 w 9144000"/>
              <a:gd name="connsiteY4220" fmla="*/ 546314 h 5510676"/>
              <a:gd name="connsiteX4221" fmla="*/ 2081566 w 9144000"/>
              <a:gd name="connsiteY4221" fmla="*/ 543471 h 5510676"/>
              <a:gd name="connsiteX4222" fmla="*/ 2070572 w 9144000"/>
              <a:gd name="connsiteY4222" fmla="*/ 546417 h 5510676"/>
              <a:gd name="connsiteX4223" fmla="*/ 2078717 w 9144000"/>
              <a:gd name="connsiteY4223" fmla="*/ 548085 h 5510676"/>
              <a:gd name="connsiteX4224" fmla="*/ 2082603 w 9144000"/>
              <a:gd name="connsiteY4224" fmla="*/ 544412 h 5510676"/>
              <a:gd name="connsiteX4225" fmla="*/ 151448 w 9144000"/>
              <a:gd name="connsiteY4225" fmla="*/ 541287 h 5510676"/>
              <a:gd name="connsiteX4226" fmla="*/ 129363 w 9144000"/>
              <a:gd name="connsiteY4226" fmla="*/ 545655 h 5510676"/>
              <a:gd name="connsiteX4227" fmla="*/ 117792 w 9144000"/>
              <a:gd name="connsiteY4227" fmla="*/ 548756 h 5510676"/>
              <a:gd name="connsiteX4228" fmla="*/ 130138 w 9144000"/>
              <a:gd name="connsiteY4228" fmla="*/ 548547 h 5510676"/>
              <a:gd name="connsiteX4229" fmla="*/ 143261 w 9144000"/>
              <a:gd name="connsiteY4229" fmla="*/ 551233 h 5510676"/>
              <a:gd name="connsiteX4230" fmla="*/ 152715 w 9144000"/>
              <a:gd name="connsiteY4230" fmla="*/ 551801 h 5510676"/>
              <a:gd name="connsiteX4231" fmla="*/ 160619 w 9144000"/>
              <a:gd name="connsiteY4231" fmla="*/ 546582 h 5510676"/>
              <a:gd name="connsiteX4232" fmla="*/ 159843 w 9144000"/>
              <a:gd name="connsiteY4232" fmla="*/ 543688 h 5510676"/>
              <a:gd name="connsiteX4233" fmla="*/ 151448 w 9144000"/>
              <a:gd name="connsiteY4233" fmla="*/ 541287 h 5510676"/>
              <a:gd name="connsiteX4234" fmla="*/ 1721757 w 9144000"/>
              <a:gd name="connsiteY4234" fmla="*/ 540661 h 5510676"/>
              <a:gd name="connsiteX4235" fmla="*/ 1707293 w 9144000"/>
              <a:gd name="connsiteY4235" fmla="*/ 544537 h 5510676"/>
              <a:gd name="connsiteX4236" fmla="*/ 1705102 w 9144000"/>
              <a:gd name="connsiteY4236" fmla="*/ 545123 h 5510676"/>
              <a:gd name="connsiteX4237" fmla="*/ 1707378 w 9144000"/>
              <a:gd name="connsiteY4237" fmla="*/ 545188 h 5510676"/>
              <a:gd name="connsiteX4238" fmla="*/ 1722581 w 9144000"/>
              <a:gd name="connsiteY4238" fmla="*/ 543722 h 5510676"/>
              <a:gd name="connsiteX4239" fmla="*/ 1737781 w 9144000"/>
              <a:gd name="connsiteY4239" fmla="*/ 542256 h 5510676"/>
              <a:gd name="connsiteX4240" fmla="*/ 1753849 w 9144000"/>
              <a:gd name="connsiteY4240" fmla="*/ 543657 h 5510676"/>
              <a:gd name="connsiteX4241" fmla="*/ 1764183 w 9144000"/>
              <a:gd name="connsiteY4241" fmla="*/ 546791 h 5510676"/>
              <a:gd name="connsiteX4242" fmla="*/ 1779708 w 9144000"/>
              <a:gd name="connsiteY4242" fmla="*/ 546037 h 5510676"/>
              <a:gd name="connsiteX4243" fmla="*/ 1772696 w 9144000"/>
              <a:gd name="connsiteY4243" fmla="*/ 545617 h 5510676"/>
              <a:gd name="connsiteX4244" fmla="*/ 1762466 w 9144000"/>
              <a:gd name="connsiteY4244" fmla="*/ 542156 h 5510676"/>
              <a:gd name="connsiteX4245" fmla="*/ 1750118 w 9144000"/>
              <a:gd name="connsiteY4245" fmla="*/ 542364 h 5510676"/>
              <a:gd name="connsiteX4246" fmla="*/ 1721757 w 9144000"/>
              <a:gd name="connsiteY4246" fmla="*/ 540661 h 5510676"/>
              <a:gd name="connsiteX4247" fmla="*/ 844143 w 9144000"/>
              <a:gd name="connsiteY4247" fmla="*/ 540169 h 5510676"/>
              <a:gd name="connsiteX4248" fmla="*/ 843547 w 9144000"/>
              <a:gd name="connsiteY4248" fmla="*/ 543078 h 5510676"/>
              <a:gd name="connsiteX4249" fmla="*/ 846815 w 9144000"/>
              <a:gd name="connsiteY4249" fmla="*/ 543171 h 5510676"/>
              <a:gd name="connsiteX4250" fmla="*/ 847811 w 9144000"/>
              <a:gd name="connsiteY4250" fmla="*/ 542287 h 5510676"/>
              <a:gd name="connsiteX4251" fmla="*/ 844143 w 9144000"/>
              <a:gd name="connsiteY4251" fmla="*/ 540169 h 5510676"/>
              <a:gd name="connsiteX4252" fmla="*/ 441703 w 9144000"/>
              <a:gd name="connsiteY4252" fmla="*/ 539769 h 5510676"/>
              <a:gd name="connsiteX4253" fmla="*/ 428070 w 9144000"/>
              <a:gd name="connsiteY4253" fmla="*/ 543891 h 5510676"/>
              <a:gd name="connsiteX4254" fmla="*/ 433025 w 9144000"/>
              <a:gd name="connsiteY4254" fmla="*/ 544905 h 5510676"/>
              <a:gd name="connsiteX4255" fmla="*/ 443443 w 9144000"/>
              <a:gd name="connsiteY4255" fmla="*/ 545531 h 5510676"/>
              <a:gd name="connsiteX4256" fmla="*/ 443436 w 9144000"/>
              <a:gd name="connsiteY4256" fmla="*/ 545503 h 5510676"/>
              <a:gd name="connsiteX4257" fmla="*/ 441703 w 9144000"/>
              <a:gd name="connsiteY4257" fmla="*/ 539769 h 5510676"/>
              <a:gd name="connsiteX4258" fmla="*/ 207681 w 9144000"/>
              <a:gd name="connsiteY4258" fmla="*/ 537072 h 5510676"/>
              <a:gd name="connsiteX4259" fmla="*/ 209373 w 9144000"/>
              <a:gd name="connsiteY4259" fmla="*/ 540493 h 5510676"/>
              <a:gd name="connsiteX4260" fmla="*/ 211348 w 9144000"/>
              <a:gd name="connsiteY4260" fmla="*/ 539189 h 5510676"/>
              <a:gd name="connsiteX4261" fmla="*/ 207681 w 9144000"/>
              <a:gd name="connsiteY4261" fmla="*/ 537072 h 5510676"/>
              <a:gd name="connsiteX4262" fmla="*/ 2618232 w 9144000"/>
              <a:gd name="connsiteY4262" fmla="*/ 537061 h 5510676"/>
              <a:gd name="connsiteX4263" fmla="*/ 2580360 w 9144000"/>
              <a:gd name="connsiteY4263" fmla="*/ 539378 h 5510676"/>
              <a:gd name="connsiteX4264" fmla="*/ 2582261 w 9144000"/>
              <a:gd name="connsiteY4264" fmla="*/ 546571 h 5510676"/>
              <a:gd name="connsiteX4265" fmla="*/ 2589746 w 9144000"/>
              <a:gd name="connsiteY4265" fmla="*/ 549404 h 5510676"/>
              <a:gd name="connsiteX4266" fmla="*/ 2594004 w 9144000"/>
              <a:gd name="connsiteY4266" fmla="*/ 547315 h 5510676"/>
              <a:gd name="connsiteX4267" fmla="*/ 2607441 w 9144000"/>
              <a:gd name="connsiteY4267" fmla="*/ 539914 h 5510676"/>
              <a:gd name="connsiteX4268" fmla="*/ 2618232 w 9144000"/>
              <a:gd name="connsiteY4268" fmla="*/ 537061 h 5510676"/>
              <a:gd name="connsiteX4269" fmla="*/ 3849191 w 9144000"/>
              <a:gd name="connsiteY4269" fmla="*/ 534897 h 5510676"/>
              <a:gd name="connsiteX4270" fmla="*/ 3851093 w 9144000"/>
              <a:gd name="connsiteY4270" fmla="*/ 542092 h 5510676"/>
              <a:gd name="connsiteX4271" fmla="*/ 3858288 w 9144000"/>
              <a:gd name="connsiteY4271" fmla="*/ 540190 h 5510676"/>
              <a:gd name="connsiteX4272" fmla="*/ 3849191 w 9144000"/>
              <a:gd name="connsiteY4272" fmla="*/ 534897 h 5510676"/>
              <a:gd name="connsiteX4273" fmla="*/ 712037 w 9144000"/>
              <a:gd name="connsiteY4273" fmla="*/ 533680 h 5510676"/>
              <a:gd name="connsiteX4274" fmla="*/ 713769 w 9144000"/>
              <a:gd name="connsiteY4274" fmla="*/ 539414 h 5510676"/>
              <a:gd name="connsiteX4275" fmla="*/ 706303 w 9144000"/>
              <a:gd name="connsiteY4275" fmla="*/ 535414 h 5510676"/>
              <a:gd name="connsiteX4276" fmla="*/ 568028 w 9144000"/>
              <a:gd name="connsiteY4276" fmla="*/ 533403 h 5510676"/>
              <a:gd name="connsiteX4277" fmla="*/ 569614 w 9144000"/>
              <a:gd name="connsiteY4277" fmla="*/ 538653 h 5510676"/>
              <a:gd name="connsiteX4278" fmla="*/ 572510 w 9144000"/>
              <a:gd name="connsiteY4278" fmla="*/ 537778 h 5510676"/>
              <a:gd name="connsiteX4279" fmla="*/ 568510 w 9144000"/>
              <a:gd name="connsiteY4279" fmla="*/ 545244 h 5510676"/>
              <a:gd name="connsiteX4280" fmla="*/ 566924 w 9144000"/>
              <a:gd name="connsiteY4280" fmla="*/ 539995 h 5510676"/>
              <a:gd name="connsiteX4281" fmla="*/ 564027 w 9144000"/>
              <a:gd name="connsiteY4281" fmla="*/ 540870 h 5510676"/>
              <a:gd name="connsiteX4282" fmla="*/ 568028 w 9144000"/>
              <a:gd name="connsiteY4282" fmla="*/ 533403 h 5510676"/>
              <a:gd name="connsiteX4283" fmla="*/ 3594665 w 9144000"/>
              <a:gd name="connsiteY4283" fmla="*/ 532916 h 5510676"/>
              <a:gd name="connsiteX4284" fmla="*/ 3594316 w 9144000"/>
              <a:gd name="connsiteY4284" fmla="*/ 533515 h 5510676"/>
              <a:gd name="connsiteX4285" fmla="*/ 3595155 w 9144000"/>
              <a:gd name="connsiteY4285" fmla="*/ 533474 h 5510676"/>
              <a:gd name="connsiteX4286" fmla="*/ 913394 w 9144000"/>
              <a:gd name="connsiteY4286" fmla="*/ 532465 h 5510676"/>
              <a:gd name="connsiteX4287" fmla="*/ 907996 w 9144000"/>
              <a:gd name="connsiteY4287" fmla="*/ 535462 h 5510676"/>
              <a:gd name="connsiteX4288" fmla="*/ 909469 w 9144000"/>
              <a:gd name="connsiteY4288" fmla="*/ 540964 h 5510676"/>
              <a:gd name="connsiteX4289" fmla="*/ 911065 w 9144000"/>
              <a:gd name="connsiteY4289" fmla="*/ 540010 h 5510676"/>
              <a:gd name="connsiteX4290" fmla="*/ 911748 w 9144000"/>
              <a:gd name="connsiteY4290" fmla="*/ 540657 h 5510676"/>
              <a:gd name="connsiteX4291" fmla="*/ 915331 w 9144000"/>
              <a:gd name="connsiteY4291" fmla="*/ 539698 h 5510676"/>
              <a:gd name="connsiteX4292" fmla="*/ 921118 w 9144000"/>
              <a:gd name="connsiteY4292" fmla="*/ 538147 h 5510676"/>
              <a:gd name="connsiteX4293" fmla="*/ 913394 w 9144000"/>
              <a:gd name="connsiteY4293" fmla="*/ 532465 h 5510676"/>
              <a:gd name="connsiteX4294" fmla="*/ 3394301 w 9144000"/>
              <a:gd name="connsiteY4294" fmla="*/ 532008 h 5510676"/>
              <a:gd name="connsiteX4295" fmla="*/ 3396203 w 9144000"/>
              <a:gd name="connsiteY4295" fmla="*/ 539202 h 5510676"/>
              <a:gd name="connsiteX4296" fmla="*/ 3403397 w 9144000"/>
              <a:gd name="connsiteY4296" fmla="*/ 537300 h 5510676"/>
              <a:gd name="connsiteX4297" fmla="*/ 728672 w 9144000"/>
              <a:gd name="connsiteY4297" fmla="*/ 531780 h 5510676"/>
              <a:gd name="connsiteX4298" fmla="*/ 730972 w 9144000"/>
              <a:gd name="connsiteY4298" fmla="*/ 534214 h 5510676"/>
              <a:gd name="connsiteX4299" fmla="*/ 725238 w 9144000"/>
              <a:gd name="connsiteY4299" fmla="*/ 535947 h 5510676"/>
              <a:gd name="connsiteX4300" fmla="*/ 728672 w 9144000"/>
              <a:gd name="connsiteY4300" fmla="*/ 531780 h 5510676"/>
              <a:gd name="connsiteX4301" fmla="*/ 2347414 w 9144000"/>
              <a:gd name="connsiteY4301" fmla="*/ 531689 h 5510676"/>
              <a:gd name="connsiteX4302" fmla="*/ 2351963 w 9144000"/>
              <a:gd name="connsiteY4302" fmla="*/ 534336 h 5510676"/>
              <a:gd name="connsiteX4303" fmla="*/ 2345720 w 9144000"/>
              <a:gd name="connsiteY4303" fmla="*/ 539835 h 5510676"/>
              <a:gd name="connsiteX4304" fmla="*/ 2342122 w 9144000"/>
              <a:gd name="connsiteY4304" fmla="*/ 540785 h 5510676"/>
              <a:gd name="connsiteX4305" fmla="*/ 7801605 w 9144000"/>
              <a:gd name="connsiteY4305" fmla="*/ 531449 h 5510676"/>
              <a:gd name="connsiteX4306" fmla="*/ 7791083 w 9144000"/>
              <a:gd name="connsiteY4306" fmla="*/ 531450 h 5510676"/>
              <a:gd name="connsiteX4307" fmla="*/ 7791252 w 9144000"/>
              <a:gd name="connsiteY4307" fmla="*/ 531618 h 5510676"/>
              <a:gd name="connsiteX4308" fmla="*/ 7792035 w 9144000"/>
              <a:gd name="connsiteY4308" fmla="*/ 531686 h 5510676"/>
              <a:gd name="connsiteX4309" fmla="*/ 7801113 w 9144000"/>
              <a:gd name="connsiteY4309" fmla="*/ 531943 h 5510676"/>
              <a:gd name="connsiteX4310" fmla="*/ 8538268 w 9144000"/>
              <a:gd name="connsiteY4310" fmla="*/ 531449 h 5510676"/>
              <a:gd name="connsiteX4311" fmla="*/ 8548791 w 9144000"/>
              <a:gd name="connsiteY4311" fmla="*/ 531449 h 5510676"/>
              <a:gd name="connsiteX4312" fmla="*/ 8535637 w 9144000"/>
              <a:gd name="connsiteY4312" fmla="*/ 539343 h 5510676"/>
              <a:gd name="connsiteX4313" fmla="*/ 8522481 w 9144000"/>
              <a:gd name="connsiteY4313" fmla="*/ 536711 h 5510676"/>
              <a:gd name="connsiteX4314" fmla="*/ 230824 w 9144000"/>
              <a:gd name="connsiteY4314" fmla="*/ 530871 h 5510676"/>
              <a:gd name="connsiteX4315" fmla="*/ 226588 w 9144000"/>
              <a:gd name="connsiteY4315" fmla="*/ 538206 h 5510676"/>
              <a:gd name="connsiteX4316" fmla="*/ 232374 w 9144000"/>
              <a:gd name="connsiteY4316" fmla="*/ 536656 h 5510676"/>
              <a:gd name="connsiteX4317" fmla="*/ 764068 w 9144000"/>
              <a:gd name="connsiteY4317" fmla="*/ 530619 h 5510676"/>
              <a:gd name="connsiteX4318" fmla="*/ 759831 w 9144000"/>
              <a:gd name="connsiteY4318" fmla="*/ 537954 h 5510676"/>
              <a:gd name="connsiteX4319" fmla="*/ 752496 w 9144000"/>
              <a:gd name="connsiteY4319" fmla="*/ 533718 h 5510676"/>
              <a:gd name="connsiteX4320" fmla="*/ 758281 w 9144000"/>
              <a:gd name="connsiteY4320" fmla="*/ 532168 h 5510676"/>
              <a:gd name="connsiteX4321" fmla="*/ 764068 w 9144000"/>
              <a:gd name="connsiteY4321" fmla="*/ 530619 h 5510676"/>
              <a:gd name="connsiteX4322" fmla="*/ 3946149 w 9144000"/>
              <a:gd name="connsiteY4322" fmla="*/ 530432 h 5510676"/>
              <a:gd name="connsiteX4323" fmla="*/ 3941228 w 9144000"/>
              <a:gd name="connsiteY4323" fmla="*/ 533657 h 5510676"/>
              <a:gd name="connsiteX4324" fmla="*/ 3950066 w 9144000"/>
              <a:gd name="connsiteY4324" fmla="*/ 538798 h 5510676"/>
              <a:gd name="connsiteX4325" fmla="*/ 3950253 w 9144000"/>
              <a:gd name="connsiteY4325" fmla="*/ 538803 h 5510676"/>
              <a:gd name="connsiteX4326" fmla="*/ 996541 w 9144000"/>
              <a:gd name="connsiteY4326" fmla="*/ 530340 h 5510676"/>
              <a:gd name="connsiteX4327" fmla="*/ 1000210 w 9144000"/>
              <a:gd name="connsiteY4327" fmla="*/ 532457 h 5510676"/>
              <a:gd name="connsiteX4328" fmla="*/ 995199 w 9144000"/>
              <a:gd name="connsiteY4328" fmla="*/ 536901 h 5510676"/>
              <a:gd name="connsiteX4329" fmla="*/ 993649 w 9144000"/>
              <a:gd name="connsiteY4329" fmla="*/ 531115 h 5510676"/>
              <a:gd name="connsiteX4330" fmla="*/ 996541 w 9144000"/>
              <a:gd name="connsiteY4330" fmla="*/ 530340 h 5510676"/>
              <a:gd name="connsiteX4331" fmla="*/ 2908730 w 9144000"/>
              <a:gd name="connsiteY4331" fmla="*/ 529533 h 5510676"/>
              <a:gd name="connsiteX4332" fmla="*/ 2903438 w 9144000"/>
              <a:gd name="connsiteY4332" fmla="*/ 538629 h 5510676"/>
              <a:gd name="connsiteX4333" fmla="*/ 2910632 w 9144000"/>
              <a:gd name="connsiteY4333" fmla="*/ 536727 h 5510676"/>
              <a:gd name="connsiteX4334" fmla="*/ 2908730 w 9144000"/>
              <a:gd name="connsiteY4334" fmla="*/ 529533 h 5510676"/>
              <a:gd name="connsiteX4335" fmla="*/ 2215603 w 9144000"/>
              <a:gd name="connsiteY4335" fmla="*/ 528051 h 5510676"/>
              <a:gd name="connsiteX4336" fmla="*/ 2217504 w 9144000"/>
              <a:gd name="connsiteY4336" fmla="*/ 535246 h 5510676"/>
              <a:gd name="connsiteX4337" fmla="*/ 2210311 w 9144000"/>
              <a:gd name="connsiteY4337" fmla="*/ 537149 h 5510676"/>
              <a:gd name="connsiteX4338" fmla="*/ 2203117 w 9144000"/>
              <a:gd name="connsiteY4338" fmla="*/ 539050 h 5510676"/>
              <a:gd name="connsiteX4339" fmla="*/ 2208409 w 9144000"/>
              <a:gd name="connsiteY4339" fmla="*/ 529955 h 5510676"/>
              <a:gd name="connsiteX4340" fmla="*/ 2215603 w 9144000"/>
              <a:gd name="connsiteY4340" fmla="*/ 528051 h 5510676"/>
              <a:gd name="connsiteX4341" fmla="*/ 2059761 w 9144000"/>
              <a:gd name="connsiteY4341" fmla="*/ 527370 h 5510676"/>
              <a:gd name="connsiteX4342" fmla="*/ 2059697 w 9144000"/>
              <a:gd name="connsiteY4342" fmla="*/ 527900 h 5510676"/>
              <a:gd name="connsiteX4343" fmla="*/ 2054063 w 9144000"/>
              <a:gd name="connsiteY4343" fmla="*/ 528425 h 5510676"/>
              <a:gd name="connsiteX4344" fmla="*/ 2049215 w 9144000"/>
              <a:gd name="connsiteY4344" fmla="*/ 529080 h 5510676"/>
              <a:gd name="connsiteX4345" fmla="*/ 2062921 w 9144000"/>
              <a:gd name="connsiteY4345" fmla="*/ 529064 h 5510676"/>
              <a:gd name="connsiteX4346" fmla="*/ 2538683 w 9144000"/>
              <a:gd name="connsiteY4346" fmla="*/ 527305 h 5510676"/>
              <a:gd name="connsiteX4347" fmla="*/ 2543230 w 9144000"/>
              <a:gd name="connsiteY4347" fmla="*/ 529951 h 5510676"/>
              <a:gd name="connsiteX4348" fmla="*/ 2536987 w 9144000"/>
              <a:gd name="connsiteY4348" fmla="*/ 535450 h 5510676"/>
              <a:gd name="connsiteX4349" fmla="*/ 2533389 w 9144000"/>
              <a:gd name="connsiteY4349" fmla="*/ 536400 h 5510676"/>
              <a:gd name="connsiteX4350" fmla="*/ 1529010 w 9144000"/>
              <a:gd name="connsiteY4350" fmla="*/ 527195 h 5510676"/>
              <a:gd name="connsiteX4351" fmla="*/ 1521106 w 9144000"/>
              <a:gd name="connsiteY4351" fmla="*/ 532412 h 5510676"/>
              <a:gd name="connsiteX4352" fmla="*/ 1516927 w 9144000"/>
              <a:gd name="connsiteY4352" fmla="*/ 533532 h 5510676"/>
              <a:gd name="connsiteX4353" fmla="*/ 1542454 w 9144000"/>
              <a:gd name="connsiteY4353" fmla="*/ 533480 h 5510676"/>
              <a:gd name="connsiteX4354" fmla="*/ 1539239 w 9144000"/>
              <a:gd name="connsiteY4354" fmla="*/ 530655 h 5510676"/>
              <a:gd name="connsiteX4355" fmla="*/ 1529010 w 9144000"/>
              <a:gd name="connsiteY4355" fmla="*/ 527195 h 5510676"/>
              <a:gd name="connsiteX4356" fmla="*/ 3793127 w 9144000"/>
              <a:gd name="connsiteY4356" fmla="*/ 526629 h 5510676"/>
              <a:gd name="connsiteX4357" fmla="*/ 3771543 w 9144000"/>
              <a:gd name="connsiteY4357" fmla="*/ 532335 h 5510676"/>
              <a:gd name="connsiteX4358" fmla="*/ 3780640 w 9144000"/>
              <a:gd name="connsiteY4358" fmla="*/ 537628 h 5510676"/>
              <a:gd name="connsiteX4359" fmla="*/ 3789736 w 9144000"/>
              <a:gd name="connsiteY4359" fmla="*/ 542920 h 5510676"/>
              <a:gd name="connsiteX4360" fmla="*/ 3796931 w 9144000"/>
              <a:gd name="connsiteY4360" fmla="*/ 541017 h 5510676"/>
              <a:gd name="connsiteX4361" fmla="*/ 3735366 w 9144000"/>
              <a:gd name="connsiteY4361" fmla="*/ 526505 h 5510676"/>
              <a:gd name="connsiteX4362" fmla="*/ 3732719 w 9144000"/>
              <a:gd name="connsiteY4362" fmla="*/ 531054 h 5510676"/>
              <a:gd name="connsiteX4363" fmla="*/ 3740865 w 9144000"/>
              <a:gd name="connsiteY4363" fmla="*/ 532749 h 5510676"/>
              <a:gd name="connsiteX4364" fmla="*/ 3735366 w 9144000"/>
              <a:gd name="connsiteY4364" fmla="*/ 526505 h 5510676"/>
              <a:gd name="connsiteX4365" fmla="*/ 569045 w 9144000"/>
              <a:gd name="connsiteY4365" fmla="*/ 526310 h 5510676"/>
              <a:gd name="connsiteX4366" fmla="*/ 570778 w 9144000"/>
              <a:gd name="connsiteY4366" fmla="*/ 532044 h 5510676"/>
              <a:gd name="connsiteX4367" fmla="*/ 563310 w 9144000"/>
              <a:gd name="connsiteY4367" fmla="*/ 528043 h 5510676"/>
              <a:gd name="connsiteX4368" fmla="*/ 3507919 w 9144000"/>
              <a:gd name="connsiteY4368" fmla="*/ 525061 h 5510676"/>
              <a:gd name="connsiteX4369" fmla="*/ 3509821 w 9144000"/>
              <a:gd name="connsiteY4369" fmla="*/ 532255 h 5510676"/>
              <a:gd name="connsiteX4370" fmla="*/ 3517016 w 9144000"/>
              <a:gd name="connsiteY4370" fmla="*/ 530353 h 5510676"/>
              <a:gd name="connsiteX4371" fmla="*/ 3507919 w 9144000"/>
              <a:gd name="connsiteY4371" fmla="*/ 525061 h 5510676"/>
              <a:gd name="connsiteX4372" fmla="*/ 3915842 w 9144000"/>
              <a:gd name="connsiteY4372" fmla="*/ 524974 h 5510676"/>
              <a:gd name="connsiteX4373" fmla="*/ 3903355 w 9144000"/>
              <a:gd name="connsiteY4373" fmla="*/ 535972 h 5510676"/>
              <a:gd name="connsiteX4374" fmla="*/ 3917744 w 9144000"/>
              <a:gd name="connsiteY4374" fmla="*/ 532168 h 5510676"/>
              <a:gd name="connsiteX4375" fmla="*/ 3861678 w 9144000"/>
              <a:gd name="connsiteY4375" fmla="*/ 523900 h 5510676"/>
              <a:gd name="connsiteX4376" fmla="*/ 3854484 w 9144000"/>
              <a:gd name="connsiteY4376" fmla="*/ 525801 h 5510676"/>
              <a:gd name="connsiteX4377" fmla="*/ 3863580 w 9144000"/>
              <a:gd name="connsiteY4377" fmla="*/ 531093 h 5510676"/>
              <a:gd name="connsiteX4378" fmla="*/ 2051001 w 9144000"/>
              <a:gd name="connsiteY4378" fmla="*/ 522676 h 5510676"/>
              <a:gd name="connsiteX4379" fmla="*/ 2049698 w 9144000"/>
              <a:gd name="connsiteY4379" fmla="*/ 523070 h 5510676"/>
              <a:gd name="connsiteX4380" fmla="*/ 2051115 w 9144000"/>
              <a:gd name="connsiteY4380" fmla="*/ 523051 h 5510676"/>
              <a:gd name="connsiteX4381" fmla="*/ 270857 w 9144000"/>
              <a:gd name="connsiteY4381" fmla="*/ 522598 h 5510676"/>
              <a:gd name="connsiteX4382" fmla="*/ 264114 w 9144000"/>
              <a:gd name="connsiteY4382" fmla="*/ 524037 h 5510676"/>
              <a:gd name="connsiteX4383" fmla="*/ 261304 w 9144000"/>
              <a:gd name="connsiteY4383" fmla="*/ 528905 h 5510676"/>
              <a:gd name="connsiteX4384" fmla="*/ 563416 w 9144000"/>
              <a:gd name="connsiteY4384" fmla="*/ 522370 h 5510676"/>
              <a:gd name="connsiteX4385" fmla="*/ 564192 w 9144000"/>
              <a:gd name="connsiteY4385" fmla="*/ 525263 h 5510676"/>
              <a:gd name="connsiteX4386" fmla="*/ 559180 w 9144000"/>
              <a:gd name="connsiteY4386" fmla="*/ 529706 h 5510676"/>
              <a:gd name="connsiteX4387" fmla="*/ 557630 w 9144000"/>
              <a:gd name="connsiteY4387" fmla="*/ 523920 h 5510676"/>
              <a:gd name="connsiteX4388" fmla="*/ 563416 w 9144000"/>
              <a:gd name="connsiteY4388" fmla="*/ 522370 h 5510676"/>
              <a:gd name="connsiteX4389" fmla="*/ 2675786 w 9144000"/>
              <a:gd name="connsiteY4389" fmla="*/ 521845 h 5510676"/>
              <a:gd name="connsiteX4390" fmla="*/ 2673139 w 9144000"/>
              <a:gd name="connsiteY4390" fmla="*/ 526393 h 5510676"/>
              <a:gd name="connsiteX4391" fmla="*/ 2674090 w 9144000"/>
              <a:gd name="connsiteY4391" fmla="*/ 529991 h 5510676"/>
              <a:gd name="connsiteX4392" fmla="*/ 2675786 w 9144000"/>
              <a:gd name="connsiteY4392" fmla="*/ 521845 h 5510676"/>
              <a:gd name="connsiteX4393" fmla="*/ 705793 w 9144000"/>
              <a:gd name="connsiteY4393" fmla="*/ 521427 h 5510676"/>
              <a:gd name="connsiteX4394" fmla="*/ 707343 w 9144000"/>
              <a:gd name="connsiteY4394" fmla="*/ 527213 h 5510676"/>
              <a:gd name="connsiteX4395" fmla="*/ 701558 w 9144000"/>
              <a:gd name="connsiteY4395" fmla="*/ 528763 h 5510676"/>
              <a:gd name="connsiteX4396" fmla="*/ 3437466 w 9144000"/>
              <a:gd name="connsiteY4396" fmla="*/ 520596 h 5510676"/>
              <a:gd name="connsiteX4397" fmla="*/ 3430272 w 9144000"/>
              <a:gd name="connsiteY4397" fmla="*/ 522498 h 5510676"/>
              <a:gd name="connsiteX4398" fmla="*/ 3424979 w 9144000"/>
              <a:gd name="connsiteY4398" fmla="*/ 531594 h 5510676"/>
              <a:gd name="connsiteX4399" fmla="*/ 3422334 w 9144000"/>
              <a:gd name="connsiteY4399" fmla="*/ 536143 h 5510676"/>
              <a:gd name="connsiteX4400" fmla="*/ 3428309 w 9144000"/>
              <a:gd name="connsiteY4400" fmla="*/ 536522 h 5510676"/>
              <a:gd name="connsiteX4401" fmla="*/ 3434775 w 9144000"/>
              <a:gd name="connsiteY4401" fmla="*/ 535688 h 5510676"/>
              <a:gd name="connsiteX4402" fmla="*/ 3439368 w 9144000"/>
              <a:gd name="connsiteY4402" fmla="*/ 527790 h 5510676"/>
              <a:gd name="connsiteX4403" fmla="*/ 3437466 w 9144000"/>
              <a:gd name="connsiteY4403" fmla="*/ 520596 h 5510676"/>
              <a:gd name="connsiteX4404" fmla="*/ 2282253 w 9144000"/>
              <a:gd name="connsiteY4404" fmla="*/ 518129 h 5510676"/>
              <a:gd name="connsiteX4405" fmla="*/ 2277808 w 9144000"/>
              <a:gd name="connsiteY4405" fmla="*/ 523152 h 5510676"/>
              <a:gd name="connsiteX4406" fmla="*/ 2275059 w 9144000"/>
              <a:gd name="connsiteY4406" fmla="*/ 520031 h 5510676"/>
              <a:gd name="connsiteX4407" fmla="*/ 1299996 w 9144000"/>
              <a:gd name="connsiteY4407" fmla="*/ 517243 h 5510676"/>
              <a:gd name="connsiteX4408" fmla="*/ 1294210 w 9144000"/>
              <a:gd name="connsiteY4408" fmla="*/ 518794 h 5510676"/>
              <a:gd name="connsiteX4409" fmla="*/ 1301546 w 9144000"/>
              <a:gd name="connsiteY4409" fmla="*/ 523029 h 5510676"/>
              <a:gd name="connsiteX4410" fmla="*/ 1299996 w 9144000"/>
              <a:gd name="connsiteY4410" fmla="*/ 517243 h 5510676"/>
              <a:gd name="connsiteX4411" fmla="*/ 375886 w 9144000"/>
              <a:gd name="connsiteY4411" fmla="*/ 516806 h 5510676"/>
              <a:gd name="connsiteX4412" fmla="*/ 371651 w 9144000"/>
              <a:gd name="connsiteY4412" fmla="*/ 524143 h 5510676"/>
              <a:gd name="connsiteX4413" fmla="*/ 359304 w 9144000"/>
              <a:gd name="connsiteY4413" fmla="*/ 524350 h 5510676"/>
              <a:gd name="connsiteX4414" fmla="*/ 352743 w 9144000"/>
              <a:gd name="connsiteY4414" fmla="*/ 523008 h 5510676"/>
              <a:gd name="connsiteX4415" fmla="*/ 2728087 w 9144000"/>
              <a:gd name="connsiteY4415" fmla="*/ 515875 h 5510676"/>
              <a:gd name="connsiteX4416" fmla="*/ 2719976 w 9144000"/>
              <a:gd name="connsiteY4416" fmla="*/ 520720 h 5510676"/>
              <a:gd name="connsiteX4417" fmla="*/ 2713417 w 9144000"/>
              <a:gd name="connsiteY4417" fmla="*/ 519593 h 5510676"/>
              <a:gd name="connsiteX4418" fmla="*/ 2706465 w 9144000"/>
              <a:gd name="connsiteY4418" fmla="*/ 521431 h 5510676"/>
              <a:gd name="connsiteX4419" fmla="*/ 2729949 w 9144000"/>
              <a:gd name="connsiteY4419" fmla="*/ 522919 h 5510676"/>
              <a:gd name="connsiteX4420" fmla="*/ 7775297 w 9144000"/>
              <a:gd name="connsiteY4420" fmla="*/ 515663 h 5510676"/>
              <a:gd name="connsiteX4421" fmla="*/ 7775297 w 9144000"/>
              <a:gd name="connsiteY4421" fmla="*/ 520926 h 5510676"/>
              <a:gd name="connsiteX4422" fmla="*/ 7777928 w 9144000"/>
              <a:gd name="connsiteY4422" fmla="*/ 523557 h 5510676"/>
              <a:gd name="connsiteX4423" fmla="*/ 7783189 w 9144000"/>
              <a:gd name="connsiteY4423" fmla="*/ 523557 h 5510676"/>
              <a:gd name="connsiteX4424" fmla="*/ 7785821 w 9144000"/>
              <a:gd name="connsiteY4424" fmla="*/ 526187 h 5510676"/>
              <a:gd name="connsiteX4425" fmla="*/ 7785821 w 9144000"/>
              <a:gd name="connsiteY4425" fmla="*/ 515665 h 5510676"/>
              <a:gd name="connsiteX4426" fmla="*/ 8501434 w 9144000"/>
              <a:gd name="connsiteY4426" fmla="*/ 515663 h 5510676"/>
              <a:gd name="connsiteX4427" fmla="*/ 8506696 w 9144000"/>
              <a:gd name="connsiteY4427" fmla="*/ 520926 h 5510676"/>
              <a:gd name="connsiteX4428" fmla="*/ 8511958 w 9144000"/>
              <a:gd name="connsiteY4428" fmla="*/ 526187 h 5510676"/>
              <a:gd name="connsiteX4429" fmla="*/ 8509327 w 9144000"/>
              <a:gd name="connsiteY4429" fmla="*/ 528818 h 5510676"/>
              <a:gd name="connsiteX4430" fmla="*/ 8501434 w 9144000"/>
              <a:gd name="connsiteY4430" fmla="*/ 526188 h 5510676"/>
              <a:gd name="connsiteX4431" fmla="*/ 8493541 w 9144000"/>
              <a:gd name="connsiteY4431" fmla="*/ 523556 h 5510676"/>
              <a:gd name="connsiteX4432" fmla="*/ 8501434 w 9144000"/>
              <a:gd name="connsiteY4432" fmla="*/ 515663 h 5510676"/>
              <a:gd name="connsiteX4433" fmla="*/ 440504 w 9144000"/>
              <a:gd name="connsiteY4433" fmla="*/ 515101 h 5510676"/>
              <a:gd name="connsiteX4434" fmla="*/ 444230 w 9144000"/>
              <a:gd name="connsiteY4434" fmla="*/ 517097 h 5510676"/>
              <a:gd name="connsiteX4435" fmla="*/ 449968 w 9144000"/>
              <a:gd name="connsiteY4435" fmla="*/ 515560 h 5510676"/>
              <a:gd name="connsiteX4436" fmla="*/ 447935 w 9144000"/>
              <a:gd name="connsiteY4436" fmla="*/ 519082 h 5510676"/>
              <a:gd name="connsiteX4437" fmla="*/ 447971 w 9144000"/>
              <a:gd name="connsiteY4437" fmla="*/ 519102 h 5510676"/>
              <a:gd name="connsiteX4438" fmla="*/ 447913 w 9144000"/>
              <a:gd name="connsiteY4438" fmla="*/ 519119 h 5510676"/>
              <a:gd name="connsiteX4439" fmla="*/ 441497 w 9144000"/>
              <a:gd name="connsiteY4439" fmla="*/ 530232 h 5510676"/>
              <a:gd name="connsiteX4440" fmla="*/ 439947 w 9144000"/>
              <a:gd name="connsiteY4440" fmla="*/ 524446 h 5510676"/>
              <a:gd name="connsiteX4441" fmla="*/ 434161 w 9144000"/>
              <a:gd name="connsiteY4441" fmla="*/ 525996 h 5510676"/>
              <a:gd name="connsiteX4442" fmla="*/ 432611 w 9144000"/>
              <a:gd name="connsiteY4442" fmla="*/ 520211 h 5510676"/>
              <a:gd name="connsiteX4443" fmla="*/ 441341 w 9144000"/>
              <a:gd name="connsiteY4443" fmla="*/ 517871 h 5510676"/>
              <a:gd name="connsiteX4444" fmla="*/ 3343527 w 9144000"/>
              <a:gd name="connsiteY4444" fmla="*/ 514643 h 5510676"/>
              <a:gd name="connsiteX4445" fmla="*/ 3336333 w 9144000"/>
              <a:gd name="connsiteY4445" fmla="*/ 516545 h 5510676"/>
              <a:gd name="connsiteX4446" fmla="*/ 3321944 w 9144000"/>
              <a:gd name="connsiteY4446" fmla="*/ 520349 h 5510676"/>
              <a:gd name="connsiteX4447" fmla="*/ 3331041 w 9144000"/>
              <a:gd name="connsiteY4447" fmla="*/ 525642 h 5510676"/>
              <a:gd name="connsiteX4448" fmla="*/ 3340137 w 9144000"/>
              <a:gd name="connsiteY4448" fmla="*/ 530934 h 5510676"/>
              <a:gd name="connsiteX4449" fmla="*/ 3345429 w 9144000"/>
              <a:gd name="connsiteY4449" fmla="*/ 521838 h 5510676"/>
              <a:gd name="connsiteX4450" fmla="*/ 3343527 w 9144000"/>
              <a:gd name="connsiteY4450" fmla="*/ 514643 h 5510676"/>
              <a:gd name="connsiteX4451" fmla="*/ 2328667 w 9144000"/>
              <a:gd name="connsiteY4451" fmla="*/ 514469 h 5510676"/>
              <a:gd name="connsiteX4452" fmla="*/ 2330216 w 9144000"/>
              <a:gd name="connsiteY4452" fmla="*/ 520256 h 5510676"/>
              <a:gd name="connsiteX4453" fmla="*/ 2324431 w 9144000"/>
              <a:gd name="connsiteY4453" fmla="*/ 521806 h 5510676"/>
              <a:gd name="connsiteX4454" fmla="*/ 3812807 w 9144000"/>
              <a:gd name="connsiteY4454" fmla="*/ 513729 h 5510676"/>
              <a:gd name="connsiteX4455" fmla="*/ 3782128 w 9144000"/>
              <a:gd name="connsiteY4455" fmla="*/ 514142 h 5510676"/>
              <a:gd name="connsiteX4456" fmla="*/ 3791225 w 9144000"/>
              <a:gd name="connsiteY4456" fmla="*/ 519435 h 5510676"/>
              <a:gd name="connsiteX4457" fmla="*/ 3802967 w 9144000"/>
              <a:gd name="connsiteY4457" fmla="*/ 520178 h 5510676"/>
              <a:gd name="connsiteX4458" fmla="*/ 3811112 w 9144000"/>
              <a:gd name="connsiteY4458" fmla="*/ 521874 h 5510676"/>
              <a:gd name="connsiteX4459" fmla="*/ 3814709 w 9144000"/>
              <a:gd name="connsiteY4459" fmla="*/ 520923 h 5510676"/>
              <a:gd name="connsiteX4460" fmla="*/ 3821903 w 9144000"/>
              <a:gd name="connsiteY4460" fmla="*/ 519021 h 5510676"/>
              <a:gd name="connsiteX4461" fmla="*/ 1691247 w 9144000"/>
              <a:gd name="connsiteY4461" fmla="*/ 512518 h 5510676"/>
              <a:gd name="connsiteX4462" fmla="*/ 1692980 w 9144000"/>
              <a:gd name="connsiteY4462" fmla="*/ 518252 h 5510676"/>
              <a:gd name="connsiteX4463" fmla="*/ 1685513 w 9144000"/>
              <a:gd name="connsiteY4463" fmla="*/ 514252 h 5510676"/>
              <a:gd name="connsiteX4464" fmla="*/ 1691247 w 9144000"/>
              <a:gd name="connsiteY4464" fmla="*/ 512518 h 5510676"/>
              <a:gd name="connsiteX4465" fmla="*/ 411353 w 9144000"/>
              <a:gd name="connsiteY4465" fmla="*/ 511925 h 5510676"/>
              <a:gd name="connsiteX4466" fmla="*/ 418821 w 9144000"/>
              <a:gd name="connsiteY4466" fmla="*/ 515927 h 5510676"/>
              <a:gd name="connsiteX4467" fmla="*/ 401619 w 9144000"/>
              <a:gd name="connsiteY4467" fmla="*/ 521125 h 5510676"/>
              <a:gd name="connsiteX4468" fmla="*/ 376950 w 9144000"/>
              <a:gd name="connsiteY4468" fmla="*/ 522323 h 5510676"/>
              <a:gd name="connsiteX4469" fmla="*/ 382684 w 9144000"/>
              <a:gd name="connsiteY4469" fmla="*/ 520590 h 5510676"/>
              <a:gd name="connsiteX4470" fmla="*/ 389578 w 9144000"/>
              <a:gd name="connsiteY4470" fmla="*/ 518506 h 5510676"/>
              <a:gd name="connsiteX4471" fmla="*/ 393244 w 9144000"/>
              <a:gd name="connsiteY4471" fmla="*/ 512155 h 5510676"/>
              <a:gd name="connsiteX4472" fmla="*/ 399805 w 9144000"/>
              <a:gd name="connsiteY4472" fmla="*/ 513498 h 5510676"/>
              <a:gd name="connsiteX4473" fmla="*/ 396525 w 9144000"/>
              <a:gd name="connsiteY4473" fmla="*/ 516407 h 5510676"/>
              <a:gd name="connsiteX4474" fmla="*/ 2873719 w 9144000"/>
              <a:gd name="connsiteY4474" fmla="*/ 511798 h 5510676"/>
              <a:gd name="connsiteX4475" fmla="*/ 2892653 w 9144000"/>
              <a:gd name="connsiteY4475" fmla="*/ 512332 h 5510676"/>
              <a:gd name="connsiteX4476" fmla="*/ 2884053 w 9144000"/>
              <a:gd name="connsiteY4476" fmla="*/ 514931 h 5510676"/>
              <a:gd name="connsiteX4477" fmla="*/ 2882919 w 9144000"/>
              <a:gd name="connsiteY4477" fmla="*/ 521531 h 5510676"/>
              <a:gd name="connsiteX4478" fmla="*/ 2867718 w 9144000"/>
              <a:gd name="connsiteY4478" fmla="*/ 522998 h 5510676"/>
              <a:gd name="connsiteX4479" fmla="*/ 2857384 w 9144000"/>
              <a:gd name="connsiteY4479" fmla="*/ 519863 h 5510676"/>
              <a:gd name="connsiteX4480" fmla="*/ 2873719 w 9144000"/>
              <a:gd name="connsiteY4480" fmla="*/ 511798 h 5510676"/>
              <a:gd name="connsiteX4481" fmla="*/ 3473437 w 9144000"/>
              <a:gd name="connsiteY4481" fmla="*/ 511086 h 5510676"/>
              <a:gd name="connsiteX4482" fmla="*/ 3475339 w 9144000"/>
              <a:gd name="connsiteY4482" fmla="*/ 518280 h 5510676"/>
              <a:gd name="connsiteX4483" fmla="*/ 3486130 w 9144000"/>
              <a:gd name="connsiteY4483" fmla="*/ 515427 h 5510676"/>
              <a:gd name="connsiteX4484" fmla="*/ 3491630 w 9144000"/>
              <a:gd name="connsiteY4484" fmla="*/ 521671 h 5510676"/>
              <a:gd name="connsiteX4485" fmla="*/ 3496922 w 9144000"/>
              <a:gd name="connsiteY4485" fmla="*/ 512574 h 5510676"/>
              <a:gd name="connsiteX4486" fmla="*/ 3473437 w 9144000"/>
              <a:gd name="connsiteY4486" fmla="*/ 511086 h 5510676"/>
              <a:gd name="connsiteX4487" fmla="*/ 467325 w 9144000"/>
              <a:gd name="connsiteY4487" fmla="*/ 510910 h 5510676"/>
              <a:gd name="connsiteX4488" fmla="*/ 466386 w 9144000"/>
              <a:gd name="connsiteY4488" fmla="*/ 515502 h 5510676"/>
              <a:gd name="connsiteX4489" fmla="*/ 473890 w 9144000"/>
              <a:gd name="connsiteY4489" fmla="*/ 511797 h 5510676"/>
              <a:gd name="connsiteX4490" fmla="*/ 492825 w 9144000"/>
              <a:gd name="connsiteY4490" fmla="*/ 512331 h 5510676"/>
              <a:gd name="connsiteX4491" fmla="*/ 484225 w 9144000"/>
              <a:gd name="connsiteY4491" fmla="*/ 514931 h 5510676"/>
              <a:gd name="connsiteX4492" fmla="*/ 483090 w 9144000"/>
              <a:gd name="connsiteY4492" fmla="*/ 521530 h 5510676"/>
              <a:gd name="connsiteX4493" fmla="*/ 467889 w 9144000"/>
              <a:gd name="connsiteY4493" fmla="*/ 522997 h 5510676"/>
              <a:gd name="connsiteX4494" fmla="*/ 465030 w 9144000"/>
              <a:gd name="connsiteY4494" fmla="*/ 522129 h 5510676"/>
              <a:gd name="connsiteX4495" fmla="*/ 464640 w 9144000"/>
              <a:gd name="connsiteY4495" fmla="*/ 524031 h 5510676"/>
              <a:gd name="connsiteX4496" fmla="*/ 462189 w 9144000"/>
              <a:gd name="connsiteY4496" fmla="*/ 521267 h 5510676"/>
              <a:gd name="connsiteX4497" fmla="*/ 457556 w 9144000"/>
              <a:gd name="connsiteY4497" fmla="*/ 519862 h 5510676"/>
              <a:gd name="connsiteX4498" fmla="*/ 459911 w 9144000"/>
              <a:gd name="connsiteY4498" fmla="*/ 518698 h 5510676"/>
              <a:gd name="connsiteX4499" fmla="*/ 455754 w 9144000"/>
              <a:gd name="connsiteY4499" fmla="*/ 514010 h 5510676"/>
              <a:gd name="connsiteX4500" fmla="*/ 467325 w 9144000"/>
              <a:gd name="connsiteY4500" fmla="*/ 510910 h 5510676"/>
              <a:gd name="connsiteX4501" fmla="*/ 354549 w 9144000"/>
              <a:gd name="connsiteY4501" fmla="*/ 510321 h 5510676"/>
              <a:gd name="connsiteX4502" fmla="*/ 350550 w 9144000"/>
              <a:gd name="connsiteY4502" fmla="*/ 517789 h 5510676"/>
              <a:gd name="connsiteX4503" fmla="*/ 348817 w 9144000"/>
              <a:gd name="connsiteY4503" fmla="*/ 512054 h 5510676"/>
              <a:gd name="connsiteX4504" fmla="*/ 354549 w 9144000"/>
              <a:gd name="connsiteY4504" fmla="*/ 510321 h 5510676"/>
              <a:gd name="connsiteX4505" fmla="*/ 2372387 w 9144000"/>
              <a:gd name="connsiteY4505" fmla="*/ 509692 h 5510676"/>
              <a:gd name="connsiteX4506" fmla="*/ 2374290 w 9144000"/>
              <a:gd name="connsiteY4506" fmla="*/ 516888 h 5510676"/>
              <a:gd name="connsiteX4507" fmla="*/ 2369183 w 9144000"/>
              <a:gd name="connsiteY4507" fmla="*/ 523048 h 5510676"/>
              <a:gd name="connsiteX4508" fmla="*/ 2364448 w 9144000"/>
              <a:gd name="connsiteY4508" fmla="*/ 523337 h 5510676"/>
              <a:gd name="connsiteX4509" fmla="*/ 2362547 w 9144000"/>
              <a:gd name="connsiteY4509" fmla="*/ 516142 h 5510676"/>
              <a:gd name="connsiteX4510" fmla="*/ 2372387 w 9144000"/>
              <a:gd name="connsiteY4510" fmla="*/ 509692 h 5510676"/>
              <a:gd name="connsiteX4511" fmla="*/ 590796 w 9144000"/>
              <a:gd name="connsiteY4511" fmla="*/ 508832 h 5510676"/>
              <a:gd name="connsiteX4512" fmla="*/ 593895 w 9144000"/>
              <a:gd name="connsiteY4512" fmla="*/ 520404 h 5510676"/>
              <a:gd name="connsiteX4513" fmla="*/ 573438 w 9144000"/>
              <a:gd name="connsiteY4513" fmla="*/ 513482 h 5510676"/>
              <a:gd name="connsiteX4514" fmla="*/ 590796 w 9144000"/>
              <a:gd name="connsiteY4514" fmla="*/ 508832 h 5510676"/>
              <a:gd name="connsiteX4515" fmla="*/ 3657148 w 9144000"/>
              <a:gd name="connsiteY4515" fmla="*/ 508699 h 5510676"/>
              <a:gd name="connsiteX4516" fmla="*/ 3643122 w 9144000"/>
              <a:gd name="connsiteY4516" fmla="*/ 512407 h 5510676"/>
              <a:gd name="connsiteX4517" fmla="*/ 3627783 w 9144000"/>
              <a:gd name="connsiteY4517" fmla="*/ 512615 h 5510676"/>
              <a:gd name="connsiteX4518" fmla="*/ 3619638 w 9144000"/>
              <a:gd name="connsiteY4518" fmla="*/ 510919 h 5510676"/>
              <a:gd name="connsiteX4519" fmla="*/ 3607151 w 9144000"/>
              <a:gd name="connsiteY4519" fmla="*/ 521917 h 5510676"/>
              <a:gd name="connsiteX4520" fmla="*/ 3601858 w 9144000"/>
              <a:gd name="connsiteY4520" fmla="*/ 531014 h 5510676"/>
              <a:gd name="connsiteX4521" fmla="*/ 3599886 w 9144000"/>
              <a:gd name="connsiteY4521" fmla="*/ 533244 h 5510676"/>
              <a:gd name="connsiteX4522" fmla="*/ 3612161 w 9144000"/>
              <a:gd name="connsiteY4522" fmla="*/ 532648 h 5510676"/>
              <a:gd name="connsiteX4523" fmla="*/ 3625363 w 9144000"/>
              <a:gd name="connsiteY4523" fmla="*/ 534915 h 5510676"/>
              <a:gd name="connsiteX4524" fmla="*/ 3640561 w 9144000"/>
              <a:gd name="connsiteY4524" fmla="*/ 533450 h 5510676"/>
              <a:gd name="connsiteX4525" fmla="*/ 3640986 w 9144000"/>
              <a:gd name="connsiteY4525" fmla="*/ 533443 h 5510676"/>
              <a:gd name="connsiteX4526" fmla="*/ 3639731 w 9144000"/>
              <a:gd name="connsiteY4526" fmla="*/ 528698 h 5510676"/>
              <a:gd name="connsiteX4527" fmla="*/ 3646926 w 9144000"/>
              <a:gd name="connsiteY4527" fmla="*/ 526796 h 5510676"/>
              <a:gd name="connsiteX4528" fmla="*/ 3643077 w 9144000"/>
              <a:gd name="connsiteY4528" fmla="*/ 533411 h 5510676"/>
              <a:gd name="connsiteX4529" fmla="*/ 3662362 w 9144000"/>
              <a:gd name="connsiteY4529" fmla="*/ 533117 h 5510676"/>
              <a:gd name="connsiteX4530" fmla="*/ 3689898 w 9144000"/>
              <a:gd name="connsiteY4530" fmla="*/ 531053 h 5510676"/>
              <a:gd name="connsiteX4531" fmla="*/ 3706833 w 9144000"/>
              <a:gd name="connsiteY4531" fmla="*/ 535322 h 5510676"/>
              <a:gd name="connsiteX4532" fmla="*/ 3710281 w 9144000"/>
              <a:gd name="connsiteY4532" fmla="*/ 535913 h 5510676"/>
              <a:gd name="connsiteX4533" fmla="*/ 3717379 w 9144000"/>
              <a:gd name="connsiteY4533" fmla="*/ 531260 h 5510676"/>
              <a:gd name="connsiteX4534" fmla="*/ 3726477 w 9144000"/>
              <a:gd name="connsiteY4534" fmla="*/ 536553 h 5510676"/>
              <a:gd name="connsiteX4535" fmla="*/ 3722672 w 9144000"/>
              <a:gd name="connsiteY4535" fmla="*/ 522164 h 5510676"/>
              <a:gd name="connsiteX4536" fmla="*/ 3715477 w 9144000"/>
              <a:gd name="connsiteY4536" fmla="*/ 524067 h 5510676"/>
              <a:gd name="connsiteX4537" fmla="*/ 3687446 w 9144000"/>
              <a:gd name="connsiteY4537" fmla="*/ 519932 h 5510676"/>
              <a:gd name="connsiteX4538" fmla="*/ 3663504 w 9144000"/>
              <a:gd name="connsiteY4538" fmla="*/ 510872 h 5510676"/>
              <a:gd name="connsiteX4539" fmla="*/ 3662033 w 9144000"/>
              <a:gd name="connsiteY4539" fmla="*/ 511315 h 5510676"/>
              <a:gd name="connsiteX4540" fmla="*/ 3134067 w 9144000"/>
              <a:gd name="connsiteY4540" fmla="*/ 508444 h 5510676"/>
              <a:gd name="connsiteX4541" fmla="*/ 3135969 w 9144000"/>
              <a:gd name="connsiteY4541" fmla="*/ 515638 h 5510676"/>
              <a:gd name="connsiteX4542" fmla="*/ 3151309 w 9144000"/>
              <a:gd name="connsiteY4542" fmla="*/ 515431 h 5510676"/>
              <a:gd name="connsiteX4543" fmla="*/ 3166648 w 9144000"/>
              <a:gd name="connsiteY4543" fmla="*/ 515224 h 5510676"/>
              <a:gd name="connsiteX4544" fmla="*/ 3174793 w 9144000"/>
              <a:gd name="connsiteY4544" fmla="*/ 516920 h 5510676"/>
              <a:gd name="connsiteX4545" fmla="*/ 3175744 w 9144000"/>
              <a:gd name="connsiteY4545" fmla="*/ 520516 h 5510676"/>
              <a:gd name="connsiteX4546" fmla="*/ 3182939 w 9144000"/>
              <a:gd name="connsiteY4546" fmla="*/ 518614 h 5510676"/>
              <a:gd name="connsiteX4547" fmla="*/ 3190132 w 9144000"/>
              <a:gd name="connsiteY4547" fmla="*/ 516712 h 5510676"/>
              <a:gd name="connsiteX4548" fmla="*/ 3189182 w 9144000"/>
              <a:gd name="connsiteY4548" fmla="*/ 513116 h 5510676"/>
              <a:gd name="connsiteX4549" fmla="*/ 3182939 w 9144000"/>
              <a:gd name="connsiteY4549" fmla="*/ 518614 h 5510676"/>
              <a:gd name="connsiteX4550" fmla="*/ 3181037 w 9144000"/>
              <a:gd name="connsiteY4550" fmla="*/ 511420 h 5510676"/>
              <a:gd name="connsiteX4551" fmla="*/ 3180289 w 9144000"/>
              <a:gd name="connsiteY4551" fmla="*/ 511618 h 5510676"/>
              <a:gd name="connsiteX4552" fmla="*/ 3180671 w 9144000"/>
              <a:gd name="connsiteY4552" fmla="*/ 512884 h 5510676"/>
              <a:gd name="connsiteX4553" fmla="*/ 3170567 w 9144000"/>
              <a:gd name="connsiteY4553" fmla="*/ 514188 h 5510676"/>
              <a:gd name="connsiteX4554" fmla="*/ 3166648 w 9144000"/>
              <a:gd name="connsiteY4554" fmla="*/ 515224 h 5510676"/>
              <a:gd name="connsiteX4555" fmla="*/ 3165077 w 9144000"/>
              <a:gd name="connsiteY4555" fmla="*/ 514898 h 5510676"/>
              <a:gd name="connsiteX4556" fmla="*/ 3162602 w 9144000"/>
              <a:gd name="connsiteY4556" fmla="*/ 515217 h 5510676"/>
              <a:gd name="connsiteX4557" fmla="*/ 3156002 w 9144000"/>
              <a:gd name="connsiteY4557" fmla="*/ 514083 h 5510676"/>
              <a:gd name="connsiteX4558" fmla="*/ 3156519 w 9144000"/>
              <a:gd name="connsiteY4558" fmla="*/ 513116 h 5510676"/>
              <a:gd name="connsiteX4559" fmla="*/ 3150357 w 9144000"/>
              <a:gd name="connsiteY4559" fmla="*/ 511834 h 5510676"/>
              <a:gd name="connsiteX4560" fmla="*/ 3134067 w 9144000"/>
              <a:gd name="connsiteY4560" fmla="*/ 508444 h 5510676"/>
              <a:gd name="connsiteX4561" fmla="*/ 3541990 w 9144000"/>
              <a:gd name="connsiteY4561" fmla="*/ 508357 h 5510676"/>
              <a:gd name="connsiteX4562" fmla="*/ 3529399 w 9144000"/>
              <a:gd name="connsiteY4562" fmla="*/ 511686 h 5510676"/>
              <a:gd name="connsiteX4563" fmla="*/ 3527601 w 9144000"/>
              <a:gd name="connsiteY4563" fmla="*/ 512161 h 5510676"/>
              <a:gd name="connsiteX4564" fmla="*/ 3529503 w 9144000"/>
              <a:gd name="connsiteY4564" fmla="*/ 519355 h 5510676"/>
              <a:gd name="connsiteX4565" fmla="*/ 3523259 w 9144000"/>
              <a:gd name="connsiteY4565" fmla="*/ 524854 h 5510676"/>
              <a:gd name="connsiteX4566" fmla="*/ 3532356 w 9144000"/>
              <a:gd name="connsiteY4566" fmla="*/ 530146 h 5510676"/>
              <a:gd name="connsiteX4567" fmla="*/ 3540501 w 9144000"/>
              <a:gd name="connsiteY4567" fmla="*/ 531842 h 5510676"/>
              <a:gd name="connsiteX4568" fmla="*/ 3554889 w 9144000"/>
              <a:gd name="connsiteY4568" fmla="*/ 528038 h 5510676"/>
              <a:gd name="connsiteX4569" fmla="*/ 3563861 w 9144000"/>
              <a:gd name="connsiteY4569" fmla="*/ 534993 h 5510676"/>
              <a:gd name="connsiteX4570" fmla="*/ 3568788 w 9144000"/>
              <a:gd name="connsiteY4570" fmla="*/ 534754 h 5510676"/>
              <a:gd name="connsiteX4571" fmla="*/ 3570229 w 9144000"/>
              <a:gd name="connsiteY4571" fmla="*/ 527831 h 5510676"/>
              <a:gd name="connsiteX4572" fmla="*/ 3576472 w 9144000"/>
              <a:gd name="connsiteY4572" fmla="*/ 522332 h 5510676"/>
              <a:gd name="connsiteX4573" fmla="*/ 3574570 w 9144000"/>
              <a:gd name="connsiteY4573" fmla="*/ 515137 h 5510676"/>
              <a:gd name="connsiteX4574" fmla="*/ 3565474 w 9144000"/>
              <a:gd name="connsiteY4574" fmla="*/ 509845 h 5510676"/>
              <a:gd name="connsiteX4575" fmla="*/ 3558279 w 9144000"/>
              <a:gd name="connsiteY4575" fmla="*/ 511747 h 5510676"/>
              <a:gd name="connsiteX4576" fmla="*/ 8262020 w 9144000"/>
              <a:gd name="connsiteY4576" fmla="*/ 507771 h 5510676"/>
              <a:gd name="connsiteX4577" fmla="*/ 8254127 w 9144000"/>
              <a:gd name="connsiteY4577" fmla="*/ 510403 h 5510676"/>
              <a:gd name="connsiteX4578" fmla="*/ 8238341 w 9144000"/>
              <a:gd name="connsiteY4578" fmla="*/ 515665 h 5510676"/>
              <a:gd name="connsiteX4579" fmla="*/ 8206770 w 9144000"/>
              <a:gd name="connsiteY4579" fmla="*/ 536711 h 5510676"/>
              <a:gd name="connsiteX4580" fmla="*/ 8190985 w 9144000"/>
              <a:gd name="connsiteY4580" fmla="*/ 541973 h 5510676"/>
              <a:gd name="connsiteX4581" fmla="*/ 8187413 w 9144000"/>
              <a:gd name="connsiteY4581" fmla="*/ 545546 h 5510676"/>
              <a:gd name="connsiteX4582" fmla="*/ 8212559 w 9144000"/>
              <a:gd name="connsiteY4582" fmla="*/ 545671 h 5510676"/>
              <a:gd name="connsiteX4583" fmla="*/ 8212559 w 9144000"/>
              <a:gd name="connsiteY4583" fmla="*/ 547024 h 5510676"/>
              <a:gd name="connsiteX4584" fmla="*/ 8238341 w 9144000"/>
              <a:gd name="connsiteY4584" fmla="*/ 536711 h 5510676"/>
              <a:gd name="connsiteX4585" fmla="*/ 8254127 w 9144000"/>
              <a:gd name="connsiteY4585" fmla="*/ 531450 h 5510676"/>
              <a:gd name="connsiteX4586" fmla="*/ 8262019 w 9144000"/>
              <a:gd name="connsiteY4586" fmla="*/ 528818 h 5510676"/>
              <a:gd name="connsiteX4587" fmla="*/ 8264651 w 9144000"/>
              <a:gd name="connsiteY4587" fmla="*/ 520927 h 5510676"/>
              <a:gd name="connsiteX4588" fmla="*/ 8262020 w 9144000"/>
              <a:gd name="connsiteY4588" fmla="*/ 507771 h 5510676"/>
              <a:gd name="connsiteX4589" fmla="*/ 919151 w 9144000"/>
              <a:gd name="connsiteY4589" fmla="*/ 507667 h 5510676"/>
              <a:gd name="connsiteX4590" fmla="*/ 913366 w 9144000"/>
              <a:gd name="connsiteY4590" fmla="*/ 509217 h 5510676"/>
              <a:gd name="connsiteX4591" fmla="*/ 896009 w 9144000"/>
              <a:gd name="connsiteY4591" fmla="*/ 513868 h 5510676"/>
              <a:gd name="connsiteX4592" fmla="*/ 859742 w 9144000"/>
              <a:gd name="connsiteY4592" fmla="*/ 517385 h 5510676"/>
              <a:gd name="connsiteX4593" fmla="*/ 842385 w 9144000"/>
              <a:gd name="connsiteY4593" fmla="*/ 522036 h 5510676"/>
              <a:gd name="connsiteX4594" fmla="*/ 829262 w 9144000"/>
              <a:gd name="connsiteY4594" fmla="*/ 519350 h 5510676"/>
              <a:gd name="connsiteX4595" fmla="*/ 819808 w 9144000"/>
              <a:gd name="connsiteY4595" fmla="*/ 518783 h 5510676"/>
              <a:gd name="connsiteX4596" fmla="*/ 810354 w 9144000"/>
              <a:gd name="connsiteY4596" fmla="*/ 518216 h 5510676"/>
              <a:gd name="connsiteX4597" fmla="*/ 800333 w 9144000"/>
              <a:gd name="connsiteY4597" fmla="*/ 527102 h 5510676"/>
              <a:gd name="connsiteX4598" fmla="*/ 813455 w 9144000"/>
              <a:gd name="connsiteY4598" fmla="*/ 529788 h 5510676"/>
              <a:gd name="connsiteX4599" fmla="*/ 801883 w 9144000"/>
              <a:gd name="connsiteY4599" fmla="*/ 532889 h 5510676"/>
              <a:gd name="connsiteX4600" fmla="*/ 782976 w 9144000"/>
              <a:gd name="connsiteY4600" fmla="*/ 531752 h 5510676"/>
              <a:gd name="connsiteX4601" fmla="*/ 788762 w 9144000"/>
              <a:gd name="connsiteY4601" fmla="*/ 530202 h 5510676"/>
              <a:gd name="connsiteX4602" fmla="*/ 792998 w 9144000"/>
              <a:gd name="connsiteY4602" fmla="*/ 522867 h 5510676"/>
              <a:gd name="connsiteX4603" fmla="*/ 785660 w 9144000"/>
              <a:gd name="connsiteY4603" fmla="*/ 518630 h 5510676"/>
              <a:gd name="connsiteX4604" fmla="*/ 778324 w 9144000"/>
              <a:gd name="connsiteY4604" fmla="*/ 514396 h 5510676"/>
              <a:gd name="connsiteX4605" fmla="*/ 776644 w 9144000"/>
              <a:gd name="connsiteY4605" fmla="*/ 513425 h 5510676"/>
              <a:gd name="connsiteX4606" fmla="*/ 768810 w 9144000"/>
              <a:gd name="connsiteY4606" fmla="*/ 514437 h 5510676"/>
              <a:gd name="connsiteX4607" fmla="*/ 766391 w 9144000"/>
              <a:gd name="connsiteY4607" fmla="*/ 516724 h 5510676"/>
              <a:gd name="connsiteX4608" fmla="*/ 766737 w 9144000"/>
              <a:gd name="connsiteY4608" fmla="*/ 514704 h 5510676"/>
              <a:gd name="connsiteX4609" fmla="*/ 762774 w 9144000"/>
              <a:gd name="connsiteY4609" fmla="*/ 515217 h 5510676"/>
              <a:gd name="connsiteX4610" fmla="*/ 756174 w 9144000"/>
              <a:gd name="connsiteY4610" fmla="*/ 514081 h 5510676"/>
              <a:gd name="connsiteX4611" fmla="*/ 758671 w 9144000"/>
              <a:gd name="connsiteY4611" fmla="*/ 509421 h 5510676"/>
              <a:gd name="connsiteX4612" fmla="*/ 752079 w 9144000"/>
              <a:gd name="connsiteY4612" fmla="*/ 509025 h 5510676"/>
              <a:gd name="connsiteX4613" fmla="*/ 723151 w 9144000"/>
              <a:gd name="connsiteY4613" fmla="*/ 516776 h 5510676"/>
              <a:gd name="connsiteX4614" fmla="*/ 702125 w 9144000"/>
              <a:gd name="connsiteY4614" fmla="*/ 519310 h 5510676"/>
              <a:gd name="connsiteX4615" fmla="*/ 691120 w 9144000"/>
              <a:gd name="connsiteY4615" fmla="*/ 512956 h 5510676"/>
              <a:gd name="connsiteX4616" fmla="*/ 673764 w 9144000"/>
              <a:gd name="connsiteY4616" fmla="*/ 517607 h 5510676"/>
              <a:gd name="connsiteX4617" fmla="*/ 681099 w 9144000"/>
              <a:gd name="connsiteY4617" fmla="*/ 521843 h 5510676"/>
              <a:gd name="connsiteX4618" fmla="*/ 675313 w 9144000"/>
              <a:gd name="connsiteY4618" fmla="*/ 523393 h 5510676"/>
              <a:gd name="connsiteX4619" fmla="*/ 669528 w 9144000"/>
              <a:gd name="connsiteY4619" fmla="*/ 524943 h 5510676"/>
              <a:gd name="connsiteX4620" fmla="*/ 667411 w 9144000"/>
              <a:gd name="connsiteY4620" fmla="*/ 528612 h 5510676"/>
              <a:gd name="connsiteX4621" fmla="*/ 657956 w 9144000"/>
              <a:gd name="connsiteY4621" fmla="*/ 528044 h 5510676"/>
              <a:gd name="connsiteX4622" fmla="*/ 637498 w 9144000"/>
              <a:gd name="connsiteY4622" fmla="*/ 521123 h 5510676"/>
              <a:gd name="connsiteX4623" fmla="*/ 625926 w 9144000"/>
              <a:gd name="connsiteY4623" fmla="*/ 524224 h 5510676"/>
              <a:gd name="connsiteX4624" fmla="*/ 615304 w 9144000"/>
              <a:gd name="connsiteY4624" fmla="*/ 527071 h 5510676"/>
              <a:gd name="connsiteX4625" fmla="*/ 620114 w 9144000"/>
              <a:gd name="connsiteY4625" fmla="*/ 529647 h 5510676"/>
              <a:gd name="connsiteX4626" fmla="*/ 627582 w 9144000"/>
              <a:gd name="connsiteY4626" fmla="*/ 533648 h 5510676"/>
              <a:gd name="connsiteX4627" fmla="*/ 635047 w 9144000"/>
              <a:gd name="connsiteY4627" fmla="*/ 537649 h 5510676"/>
              <a:gd name="connsiteX4628" fmla="*/ 629314 w 9144000"/>
              <a:gd name="connsiteY4628" fmla="*/ 539382 h 5510676"/>
              <a:gd name="connsiteX4629" fmla="*/ 632889 w 9144000"/>
              <a:gd name="connsiteY4629" fmla="*/ 541297 h 5510676"/>
              <a:gd name="connsiteX4630" fmla="*/ 640031 w 9144000"/>
              <a:gd name="connsiteY4630" fmla="*/ 542149 h 5510676"/>
              <a:gd name="connsiteX4631" fmla="*/ 655269 w 9144000"/>
              <a:gd name="connsiteY4631" fmla="*/ 541167 h 5510676"/>
              <a:gd name="connsiteX4632" fmla="*/ 661041 w 9144000"/>
              <a:gd name="connsiteY4632" fmla="*/ 544498 h 5510676"/>
              <a:gd name="connsiteX4633" fmla="*/ 683369 w 9144000"/>
              <a:gd name="connsiteY4633" fmla="*/ 542346 h 5510676"/>
              <a:gd name="connsiteX4634" fmla="*/ 691969 w 9144000"/>
              <a:gd name="connsiteY4634" fmla="*/ 539746 h 5510676"/>
              <a:gd name="connsiteX4635" fmla="*/ 702200 w 9144000"/>
              <a:gd name="connsiteY4635" fmla="*/ 542848 h 5510676"/>
              <a:gd name="connsiteX4636" fmla="*/ 723566 w 9144000"/>
              <a:gd name="connsiteY4636" fmla="*/ 541470 h 5510676"/>
              <a:gd name="connsiteX4637" fmla="*/ 741699 w 9144000"/>
              <a:gd name="connsiteY4637" fmla="*/ 539712 h 5510676"/>
              <a:gd name="connsiteX4638" fmla="*/ 761382 w 9144000"/>
              <a:gd name="connsiteY4638" fmla="*/ 543740 h 5510676"/>
              <a:gd name="connsiteX4639" fmla="*/ 768719 w 9144000"/>
              <a:gd name="connsiteY4639" fmla="*/ 547975 h 5510676"/>
              <a:gd name="connsiteX4640" fmla="*/ 760542 w 9144000"/>
              <a:gd name="connsiteY4640" fmla="*/ 550166 h 5510676"/>
              <a:gd name="connsiteX4641" fmla="*/ 774039 w 9144000"/>
              <a:gd name="connsiteY4641" fmla="*/ 552485 h 5510676"/>
              <a:gd name="connsiteX4642" fmla="*/ 768305 w 9144000"/>
              <a:gd name="connsiteY4642" fmla="*/ 554218 h 5510676"/>
              <a:gd name="connsiteX4643" fmla="*/ 772372 w 9144000"/>
              <a:gd name="connsiteY4643" fmla="*/ 558521 h 5510676"/>
              <a:gd name="connsiteX4644" fmla="*/ 772789 w 9144000"/>
              <a:gd name="connsiteY4644" fmla="*/ 558592 h 5510676"/>
              <a:gd name="connsiteX4645" fmla="*/ 773001 w 9144000"/>
              <a:gd name="connsiteY4645" fmla="*/ 558528 h 5510676"/>
              <a:gd name="connsiteX4646" fmla="*/ 774039 w 9144000"/>
              <a:gd name="connsiteY4646" fmla="*/ 552485 h 5510676"/>
              <a:gd name="connsiteX4647" fmla="*/ 780639 w 9144000"/>
              <a:gd name="connsiteY4647" fmla="*/ 553619 h 5510676"/>
              <a:gd name="connsiteX4648" fmla="*/ 791241 w 9144000"/>
              <a:gd name="connsiteY4648" fmla="*/ 547286 h 5510676"/>
              <a:gd name="connsiteX4649" fmla="*/ 808441 w 9144000"/>
              <a:gd name="connsiteY4649" fmla="*/ 542087 h 5510676"/>
              <a:gd name="connsiteX4650" fmla="*/ 814209 w 9144000"/>
              <a:gd name="connsiteY4650" fmla="*/ 548189 h 5510676"/>
              <a:gd name="connsiteX4651" fmla="*/ 818106 w 9144000"/>
              <a:gd name="connsiteY4651" fmla="*/ 547146 h 5510676"/>
              <a:gd name="connsiteX4652" fmla="*/ 819449 w 9144000"/>
              <a:gd name="connsiteY4652" fmla="*/ 540584 h 5510676"/>
              <a:gd name="connsiteX4653" fmla="*/ 821567 w 9144000"/>
              <a:gd name="connsiteY4653" fmla="*/ 536916 h 5510676"/>
              <a:gd name="connsiteX4654" fmla="*/ 827909 w 9144000"/>
              <a:gd name="connsiteY4654" fmla="*/ 534030 h 5510676"/>
              <a:gd name="connsiteX4655" fmla="*/ 827645 w 9144000"/>
              <a:gd name="connsiteY4655" fmla="*/ 533155 h 5510676"/>
              <a:gd name="connsiteX4656" fmla="*/ 835379 w 9144000"/>
              <a:gd name="connsiteY4656" fmla="*/ 527688 h 5510676"/>
              <a:gd name="connsiteX4657" fmla="*/ 838396 w 9144000"/>
              <a:gd name="connsiteY4657" fmla="*/ 529305 h 5510676"/>
              <a:gd name="connsiteX4658" fmla="*/ 852614 w 9144000"/>
              <a:gd name="connsiteY4658" fmla="*/ 525496 h 5510676"/>
              <a:gd name="connsiteX4659" fmla="*/ 861293 w 9144000"/>
              <a:gd name="connsiteY4659" fmla="*/ 523170 h 5510676"/>
              <a:gd name="connsiteX4660" fmla="*/ 899109 w 9144000"/>
              <a:gd name="connsiteY4660" fmla="*/ 525440 h 5510676"/>
              <a:gd name="connsiteX4661" fmla="*/ 912230 w 9144000"/>
              <a:gd name="connsiteY4661" fmla="*/ 528126 h 5510676"/>
              <a:gd name="connsiteX4662" fmla="*/ 918791 w 9144000"/>
              <a:gd name="connsiteY4662" fmla="*/ 529468 h 5510676"/>
              <a:gd name="connsiteX4663" fmla="*/ 925352 w 9144000"/>
              <a:gd name="connsiteY4663" fmla="*/ 530811 h 5510676"/>
              <a:gd name="connsiteX4664" fmla="*/ 936924 w 9144000"/>
              <a:gd name="connsiteY4664" fmla="*/ 527710 h 5510676"/>
              <a:gd name="connsiteX4665" fmla="*/ 950047 w 9144000"/>
              <a:gd name="connsiteY4665" fmla="*/ 530395 h 5510676"/>
              <a:gd name="connsiteX4666" fmla="*/ 984052 w 9144000"/>
              <a:gd name="connsiteY4666" fmla="*/ 532438 h 5510676"/>
              <a:gd name="connsiteX4667" fmla="*/ 983870 w 9144000"/>
              <a:gd name="connsiteY4667" fmla="*/ 532338 h 5510676"/>
              <a:gd name="connsiteX4668" fmla="*/ 989603 w 9144000"/>
              <a:gd name="connsiteY4668" fmla="*/ 530605 h 5510676"/>
              <a:gd name="connsiteX4669" fmla="*/ 991335 w 9144000"/>
              <a:gd name="connsiteY4669" fmla="*/ 536339 h 5510676"/>
              <a:gd name="connsiteX4670" fmla="*/ 985607 w 9144000"/>
              <a:gd name="connsiteY4670" fmla="*/ 533270 h 5510676"/>
              <a:gd name="connsiteX4671" fmla="*/ 982077 w 9144000"/>
              <a:gd name="connsiteY4671" fmla="*/ 534216 h 5510676"/>
              <a:gd name="connsiteX4672" fmla="*/ 970505 w 9144000"/>
              <a:gd name="connsiteY4672" fmla="*/ 537316 h 5510676"/>
              <a:gd name="connsiteX4673" fmla="*/ 983627 w 9144000"/>
              <a:gd name="connsiteY4673" fmla="*/ 540001 h 5510676"/>
              <a:gd name="connsiteX4674" fmla="*/ 996749 w 9144000"/>
              <a:gd name="connsiteY4674" fmla="*/ 542687 h 5510676"/>
              <a:gd name="connsiteX4675" fmla="*/ 1000275 w 9144000"/>
              <a:gd name="connsiteY4675" fmla="*/ 543409 h 5510676"/>
              <a:gd name="connsiteX4676" fmla="*/ 1010388 w 9144000"/>
              <a:gd name="connsiteY4676" fmla="*/ 537367 h 5510676"/>
              <a:gd name="connsiteX4677" fmla="*/ 1019856 w 9144000"/>
              <a:gd name="connsiteY4677" fmla="*/ 537635 h 5510676"/>
              <a:gd name="connsiteX4678" fmla="*/ 1035977 w 9144000"/>
              <a:gd name="connsiteY4678" fmla="*/ 535553 h 5510676"/>
              <a:gd name="connsiteX4679" fmla="*/ 1035132 w 9144000"/>
              <a:gd name="connsiteY4679" fmla="*/ 535502 h 5510676"/>
              <a:gd name="connsiteX4680" fmla="*/ 1018342 w 9144000"/>
              <a:gd name="connsiteY4680" fmla="*/ 530699 h 5510676"/>
              <a:gd name="connsiteX4681" fmla="*/ 1011007 w 9144000"/>
              <a:gd name="connsiteY4681" fmla="*/ 526465 h 5510676"/>
              <a:gd name="connsiteX4682" fmla="*/ 1019686 w 9144000"/>
              <a:gd name="connsiteY4682" fmla="*/ 524139 h 5510676"/>
              <a:gd name="connsiteX4683" fmla="*/ 1022578 w 9144000"/>
              <a:gd name="connsiteY4683" fmla="*/ 523363 h 5510676"/>
              <a:gd name="connsiteX4684" fmla="*/ 1021027 w 9144000"/>
              <a:gd name="connsiteY4684" fmla="*/ 517577 h 5510676"/>
              <a:gd name="connsiteX4685" fmla="*/ 1015241 w 9144000"/>
              <a:gd name="connsiteY4685" fmla="*/ 519129 h 5510676"/>
              <a:gd name="connsiteX4686" fmla="*/ 1009456 w 9144000"/>
              <a:gd name="connsiteY4686" fmla="*/ 520678 h 5510676"/>
              <a:gd name="connsiteX4687" fmla="*/ 996333 w 9144000"/>
              <a:gd name="connsiteY4687" fmla="*/ 517993 h 5510676"/>
              <a:gd name="connsiteX4688" fmla="*/ 964304 w 9144000"/>
              <a:gd name="connsiteY4688" fmla="*/ 514173 h 5510676"/>
              <a:gd name="connsiteX4689" fmla="*/ 932273 w 9144000"/>
              <a:gd name="connsiteY4689" fmla="*/ 510353 h 5510676"/>
              <a:gd name="connsiteX4690" fmla="*/ 926487 w 9144000"/>
              <a:gd name="connsiteY4690" fmla="*/ 511903 h 5510676"/>
              <a:gd name="connsiteX4691" fmla="*/ 919151 w 9144000"/>
              <a:gd name="connsiteY4691" fmla="*/ 507667 h 5510676"/>
              <a:gd name="connsiteX4692" fmla="*/ 1357893 w 9144000"/>
              <a:gd name="connsiteY4692" fmla="*/ 506895 h 5510676"/>
              <a:gd name="connsiteX4693" fmla="*/ 1371094 w 9144000"/>
              <a:gd name="connsiteY4693" fmla="*/ 509162 h 5510676"/>
              <a:gd name="connsiteX4694" fmla="*/ 1359627 w 9144000"/>
              <a:gd name="connsiteY4694" fmla="*/ 512628 h 5510676"/>
              <a:gd name="connsiteX4695" fmla="*/ 2690918 w 9144000"/>
              <a:gd name="connsiteY4695" fmla="*/ 506299 h 5510676"/>
              <a:gd name="connsiteX4696" fmla="*/ 2668384 w 9144000"/>
              <a:gd name="connsiteY4696" fmla="*/ 508407 h 5510676"/>
              <a:gd name="connsiteX4697" fmla="*/ 2651350 w 9144000"/>
              <a:gd name="connsiteY4697" fmla="*/ 516759 h 5510676"/>
              <a:gd name="connsiteX4698" fmla="*/ 2657961 w 9144000"/>
              <a:gd name="connsiteY4698" fmla="*/ 516671 h 5510676"/>
              <a:gd name="connsiteX4699" fmla="*/ 2661439 w 9144000"/>
              <a:gd name="connsiteY4699" fmla="*/ 513383 h 5510676"/>
              <a:gd name="connsiteX4700" fmla="*/ 2685508 w 9144000"/>
              <a:gd name="connsiteY4700" fmla="*/ 511578 h 5510676"/>
              <a:gd name="connsiteX4701" fmla="*/ 2688272 w 9144000"/>
              <a:gd name="connsiteY4701" fmla="*/ 510847 h 5510676"/>
              <a:gd name="connsiteX4702" fmla="*/ 2690918 w 9144000"/>
              <a:gd name="connsiteY4702" fmla="*/ 506299 h 5510676"/>
              <a:gd name="connsiteX4703" fmla="*/ 1382562 w 9144000"/>
              <a:gd name="connsiteY4703" fmla="*/ 505696 h 5510676"/>
              <a:gd name="connsiteX4704" fmla="*/ 1378562 w 9144000"/>
              <a:gd name="connsiteY4704" fmla="*/ 513164 h 5510676"/>
              <a:gd name="connsiteX4705" fmla="*/ 1376830 w 9144000"/>
              <a:gd name="connsiteY4705" fmla="*/ 507429 h 5510676"/>
              <a:gd name="connsiteX4706" fmla="*/ 1382562 w 9144000"/>
              <a:gd name="connsiteY4706" fmla="*/ 505696 h 5510676"/>
              <a:gd name="connsiteX4707" fmla="*/ 3263977 w 9144000"/>
              <a:gd name="connsiteY4707" fmla="*/ 504887 h 5510676"/>
              <a:gd name="connsiteX4708" fmla="*/ 3251490 w 9144000"/>
              <a:gd name="connsiteY4708" fmla="*/ 515885 h 5510676"/>
              <a:gd name="connsiteX4709" fmla="*/ 3242394 w 9144000"/>
              <a:gd name="connsiteY4709" fmla="*/ 510593 h 5510676"/>
              <a:gd name="connsiteX4710" fmla="*/ 3228006 w 9144000"/>
              <a:gd name="connsiteY4710" fmla="*/ 514397 h 5510676"/>
              <a:gd name="connsiteX4711" fmla="*/ 3267781 w 9144000"/>
              <a:gd name="connsiteY4711" fmla="*/ 519275 h 5510676"/>
              <a:gd name="connsiteX4712" fmla="*/ 3274976 w 9144000"/>
              <a:gd name="connsiteY4712" fmla="*/ 517373 h 5510676"/>
              <a:gd name="connsiteX4713" fmla="*/ 3283121 w 9144000"/>
              <a:gd name="connsiteY4713" fmla="*/ 519068 h 5510676"/>
              <a:gd name="connsiteX4714" fmla="*/ 3276878 w 9144000"/>
              <a:gd name="connsiteY4714" fmla="*/ 524567 h 5510676"/>
              <a:gd name="connsiteX4715" fmla="*/ 3300362 w 9144000"/>
              <a:gd name="connsiteY4715" fmla="*/ 526055 h 5510676"/>
              <a:gd name="connsiteX4716" fmla="*/ 3314751 w 9144000"/>
              <a:gd name="connsiteY4716" fmla="*/ 522251 h 5510676"/>
              <a:gd name="connsiteX4717" fmla="*/ 3310947 w 9144000"/>
              <a:gd name="connsiteY4717" fmla="*/ 507863 h 5510676"/>
              <a:gd name="connsiteX4718" fmla="*/ 1820322 w 9144000"/>
              <a:gd name="connsiteY4718" fmla="*/ 504793 h 5510676"/>
              <a:gd name="connsiteX4719" fmla="*/ 1819189 w 9144000"/>
              <a:gd name="connsiteY4719" fmla="*/ 511393 h 5510676"/>
              <a:gd name="connsiteX4720" fmla="*/ 1814589 w 9144000"/>
              <a:gd name="connsiteY4720" fmla="*/ 506526 h 5510676"/>
              <a:gd name="connsiteX4721" fmla="*/ 1820322 w 9144000"/>
              <a:gd name="connsiteY4721" fmla="*/ 504793 h 5510676"/>
              <a:gd name="connsiteX4722" fmla="*/ 2882158 w 9144000"/>
              <a:gd name="connsiteY4722" fmla="*/ 504156 h 5510676"/>
              <a:gd name="connsiteX4723" fmla="*/ 2879539 w 9144000"/>
              <a:gd name="connsiteY4723" fmla="*/ 506462 h 5510676"/>
              <a:gd name="connsiteX4724" fmla="*/ 2850762 w 9144000"/>
              <a:gd name="connsiteY4724" fmla="*/ 514070 h 5510676"/>
              <a:gd name="connsiteX4725" fmla="*/ 2861761 w 9144000"/>
              <a:gd name="connsiteY4725" fmla="*/ 526556 h 5510676"/>
              <a:gd name="connsiteX4726" fmla="*/ 2873504 w 9144000"/>
              <a:gd name="connsiteY4726" fmla="*/ 527301 h 5510676"/>
              <a:gd name="connsiteX4727" fmla="*/ 2903231 w 9144000"/>
              <a:gd name="connsiteY4727" fmla="*/ 523290 h 5510676"/>
              <a:gd name="connsiteX4728" fmla="*/ 2932959 w 9144000"/>
              <a:gd name="connsiteY4728" fmla="*/ 519278 h 5510676"/>
              <a:gd name="connsiteX4729" fmla="*/ 2941587 w 9144000"/>
              <a:gd name="connsiteY4729" fmla="*/ 516998 h 5510676"/>
              <a:gd name="connsiteX4730" fmla="*/ 2903290 w 9144000"/>
              <a:gd name="connsiteY4730" fmla="*/ 512430 h 5510676"/>
              <a:gd name="connsiteX4731" fmla="*/ 2801891 w 9144000"/>
              <a:gd name="connsiteY4731" fmla="*/ 503899 h 5510676"/>
              <a:gd name="connsiteX4732" fmla="*/ 2796599 w 9144000"/>
              <a:gd name="connsiteY4732" fmla="*/ 512996 h 5510676"/>
              <a:gd name="connsiteX4733" fmla="*/ 2794697 w 9144000"/>
              <a:gd name="connsiteY4733" fmla="*/ 505801 h 5510676"/>
              <a:gd name="connsiteX4734" fmla="*/ 2801891 w 9144000"/>
              <a:gd name="connsiteY4734" fmla="*/ 503899 h 5510676"/>
              <a:gd name="connsiteX4735" fmla="*/ 189874 w 9144000"/>
              <a:gd name="connsiteY4735" fmla="*/ 503776 h 5510676"/>
              <a:gd name="connsiteX4736" fmla="*/ 203074 w 9144000"/>
              <a:gd name="connsiteY4736" fmla="*/ 506044 h 5510676"/>
              <a:gd name="connsiteX4737" fmla="*/ 194473 w 9144000"/>
              <a:gd name="connsiteY4737" fmla="*/ 508644 h 5510676"/>
              <a:gd name="connsiteX4738" fmla="*/ 185873 w 9144000"/>
              <a:gd name="connsiteY4738" fmla="*/ 511243 h 5510676"/>
              <a:gd name="connsiteX4739" fmla="*/ 2606054 w 9144000"/>
              <a:gd name="connsiteY4739" fmla="*/ 503441 h 5510676"/>
              <a:gd name="connsiteX4740" fmla="*/ 2602478 w 9144000"/>
              <a:gd name="connsiteY4740" fmla="*/ 506589 h 5510676"/>
              <a:gd name="connsiteX4741" fmla="*/ 2596236 w 9144000"/>
              <a:gd name="connsiteY4741" fmla="*/ 512088 h 5510676"/>
              <a:gd name="connsiteX4742" fmla="*/ 2598137 w 9144000"/>
              <a:gd name="connsiteY4742" fmla="*/ 519282 h 5510676"/>
              <a:gd name="connsiteX4743" fmla="*/ 2604380 w 9144000"/>
              <a:gd name="connsiteY4743" fmla="*/ 513783 h 5510676"/>
              <a:gd name="connsiteX4744" fmla="*/ 2612526 w 9144000"/>
              <a:gd name="connsiteY4744" fmla="*/ 515478 h 5510676"/>
              <a:gd name="connsiteX4745" fmla="*/ 2619495 w 9144000"/>
              <a:gd name="connsiteY4745" fmla="*/ 519534 h 5510676"/>
              <a:gd name="connsiteX4746" fmla="*/ 2617837 w 9144000"/>
              <a:gd name="connsiteY4746" fmla="*/ 514046 h 5510676"/>
              <a:gd name="connsiteX4747" fmla="*/ 2624436 w 9144000"/>
              <a:gd name="connsiteY4747" fmla="*/ 515181 h 5510676"/>
              <a:gd name="connsiteX4748" fmla="*/ 2625303 w 9144000"/>
              <a:gd name="connsiteY4748" fmla="*/ 518048 h 5510676"/>
              <a:gd name="connsiteX4749" fmla="*/ 2619800 w 9144000"/>
              <a:gd name="connsiteY4749" fmla="*/ 519710 h 5510676"/>
              <a:gd name="connsiteX4750" fmla="*/ 2621622 w 9144000"/>
              <a:gd name="connsiteY4750" fmla="*/ 520770 h 5510676"/>
              <a:gd name="connsiteX4751" fmla="*/ 2628816 w 9144000"/>
              <a:gd name="connsiteY4751" fmla="*/ 518868 h 5510676"/>
              <a:gd name="connsiteX4752" fmla="*/ 2632413 w 9144000"/>
              <a:gd name="connsiteY4752" fmla="*/ 517917 h 5510676"/>
              <a:gd name="connsiteX4753" fmla="*/ 2636010 w 9144000"/>
              <a:gd name="connsiteY4753" fmla="*/ 516966 h 5510676"/>
              <a:gd name="connsiteX4754" fmla="*/ 2635483 w 9144000"/>
              <a:gd name="connsiteY4754" fmla="*/ 514971 h 5510676"/>
              <a:gd name="connsiteX4755" fmla="*/ 2631037 w 9144000"/>
              <a:gd name="connsiteY4755" fmla="*/ 516315 h 5510676"/>
              <a:gd name="connsiteX4756" fmla="*/ 2632820 w 9144000"/>
              <a:gd name="connsiteY4756" fmla="*/ 511864 h 5510676"/>
              <a:gd name="connsiteX4757" fmla="*/ 2634563 w 9144000"/>
              <a:gd name="connsiteY4757" fmla="*/ 511492 h 5510676"/>
              <a:gd name="connsiteX4758" fmla="*/ 2634108 w 9144000"/>
              <a:gd name="connsiteY4758" fmla="*/ 509772 h 5510676"/>
              <a:gd name="connsiteX4759" fmla="*/ 2625963 w 9144000"/>
              <a:gd name="connsiteY4759" fmla="*/ 508077 h 5510676"/>
              <a:gd name="connsiteX4760" fmla="*/ 2625846 w 9144000"/>
              <a:gd name="connsiteY4760" fmla="*/ 507637 h 5510676"/>
              <a:gd name="connsiteX4761" fmla="*/ 2611870 w 9144000"/>
              <a:gd name="connsiteY4761" fmla="*/ 506798 h 5510676"/>
              <a:gd name="connsiteX4762" fmla="*/ 3771130 w 9144000"/>
              <a:gd name="connsiteY4762" fmla="*/ 501657 h 5510676"/>
              <a:gd name="connsiteX4763" fmla="*/ 3763936 w 9144000"/>
              <a:gd name="connsiteY4763" fmla="*/ 503559 h 5510676"/>
              <a:gd name="connsiteX4764" fmla="*/ 3765837 w 9144000"/>
              <a:gd name="connsiteY4764" fmla="*/ 510753 h 5510676"/>
              <a:gd name="connsiteX4765" fmla="*/ 3759595 w 9144000"/>
              <a:gd name="connsiteY4765" fmla="*/ 516252 h 5510676"/>
              <a:gd name="connsiteX4766" fmla="*/ 3767739 w 9144000"/>
              <a:gd name="connsiteY4766" fmla="*/ 517946 h 5510676"/>
              <a:gd name="connsiteX4767" fmla="*/ 3773983 w 9144000"/>
              <a:gd name="connsiteY4767" fmla="*/ 512448 h 5510676"/>
              <a:gd name="connsiteX4768" fmla="*/ 3765837 w 9144000"/>
              <a:gd name="connsiteY4768" fmla="*/ 510753 h 5510676"/>
              <a:gd name="connsiteX4769" fmla="*/ 2476096 w 9144000"/>
              <a:gd name="connsiteY4769" fmla="*/ 500570 h 5510676"/>
              <a:gd name="connsiteX4770" fmla="*/ 2483564 w 9144000"/>
              <a:gd name="connsiteY4770" fmla="*/ 504571 h 5510676"/>
              <a:gd name="connsiteX4771" fmla="*/ 2496765 w 9144000"/>
              <a:gd name="connsiteY4771" fmla="*/ 506839 h 5510676"/>
              <a:gd name="connsiteX4772" fmla="*/ 2485296 w 9144000"/>
              <a:gd name="connsiteY4772" fmla="*/ 510304 h 5510676"/>
              <a:gd name="connsiteX4773" fmla="*/ 2472096 w 9144000"/>
              <a:gd name="connsiteY4773" fmla="*/ 508036 h 5510676"/>
              <a:gd name="connsiteX4774" fmla="*/ 76266 w 9144000"/>
              <a:gd name="connsiteY4774" fmla="*/ 500569 h 5510676"/>
              <a:gd name="connsiteX4775" fmla="*/ 83733 w 9144000"/>
              <a:gd name="connsiteY4775" fmla="*/ 504570 h 5510676"/>
              <a:gd name="connsiteX4776" fmla="*/ 96935 w 9144000"/>
              <a:gd name="connsiteY4776" fmla="*/ 506837 h 5510676"/>
              <a:gd name="connsiteX4777" fmla="*/ 85467 w 9144000"/>
              <a:gd name="connsiteY4777" fmla="*/ 510304 h 5510676"/>
              <a:gd name="connsiteX4778" fmla="*/ 72266 w 9144000"/>
              <a:gd name="connsiteY4778" fmla="*/ 508036 h 5510676"/>
              <a:gd name="connsiteX4779" fmla="*/ 57332 w 9144000"/>
              <a:gd name="connsiteY4779" fmla="*/ 500035 h 5510676"/>
              <a:gd name="connsiteX4780" fmla="*/ 64799 w 9144000"/>
              <a:gd name="connsiteY4780" fmla="*/ 504035 h 5510676"/>
              <a:gd name="connsiteX4781" fmla="*/ 55064 w 9144000"/>
              <a:gd name="connsiteY4781" fmla="*/ 513236 h 5510676"/>
              <a:gd name="connsiteX4782" fmla="*/ 55332 w 9144000"/>
              <a:gd name="connsiteY4782" fmla="*/ 503768 h 5510676"/>
              <a:gd name="connsiteX4783" fmla="*/ 57332 w 9144000"/>
              <a:gd name="connsiteY4783" fmla="*/ 500035 h 5510676"/>
              <a:gd name="connsiteX4784" fmla="*/ 7759511 w 9144000"/>
              <a:gd name="connsiteY4784" fmla="*/ 499878 h 5510676"/>
              <a:gd name="connsiteX4785" fmla="*/ 7743725 w 9144000"/>
              <a:gd name="connsiteY4785" fmla="*/ 515664 h 5510676"/>
              <a:gd name="connsiteX4786" fmla="*/ 7770035 w 9144000"/>
              <a:gd name="connsiteY4786" fmla="*/ 510402 h 5510676"/>
              <a:gd name="connsiteX4787" fmla="*/ 7785820 w 9144000"/>
              <a:gd name="connsiteY4787" fmla="*/ 505140 h 5510676"/>
              <a:gd name="connsiteX4788" fmla="*/ 7791082 w 9144000"/>
              <a:gd name="connsiteY4788" fmla="*/ 499878 h 5510676"/>
              <a:gd name="connsiteX4789" fmla="*/ 395929 w 9144000"/>
              <a:gd name="connsiteY4789" fmla="*/ 499033 h 5510676"/>
              <a:gd name="connsiteX4790" fmla="*/ 397480 w 9144000"/>
              <a:gd name="connsiteY4790" fmla="*/ 504820 h 5510676"/>
              <a:gd name="connsiteX4791" fmla="*/ 390143 w 9144000"/>
              <a:gd name="connsiteY4791" fmla="*/ 500583 h 5510676"/>
              <a:gd name="connsiteX4792" fmla="*/ 2866166 w 9144000"/>
              <a:gd name="connsiteY4792" fmla="*/ 498682 h 5510676"/>
              <a:gd name="connsiteX4793" fmla="*/ 2870443 w 9144000"/>
              <a:gd name="connsiteY4793" fmla="*/ 501170 h 5510676"/>
              <a:gd name="connsiteX4794" fmla="*/ 2871202 w 9144000"/>
              <a:gd name="connsiteY4794" fmla="*/ 499867 h 5510676"/>
              <a:gd name="connsiteX4795" fmla="*/ 2870379 w 9144000"/>
              <a:gd name="connsiteY4795" fmla="*/ 499544 h 5510676"/>
              <a:gd name="connsiteX4796" fmla="*/ 6446384 w 9144000"/>
              <a:gd name="connsiteY4796" fmla="*/ 497537 h 5510676"/>
              <a:gd name="connsiteX4797" fmla="*/ 6442584 w 9144000"/>
              <a:gd name="connsiteY4797" fmla="*/ 501337 h 5510676"/>
              <a:gd name="connsiteX4798" fmla="*/ 6443688 w 9144000"/>
              <a:gd name="connsiteY4798" fmla="*/ 501195 h 5510676"/>
              <a:gd name="connsiteX4799" fmla="*/ 6448328 w 9144000"/>
              <a:gd name="connsiteY4799" fmla="*/ 501991 h 5510676"/>
              <a:gd name="connsiteX4800" fmla="*/ 6449705 w 9144000"/>
              <a:gd name="connsiteY4800" fmla="*/ 501627 h 5510676"/>
              <a:gd name="connsiteX4801" fmla="*/ 6456899 w 9144000"/>
              <a:gd name="connsiteY4801" fmla="*/ 499725 h 5510676"/>
              <a:gd name="connsiteX4802" fmla="*/ 5505646 w 9144000"/>
              <a:gd name="connsiteY4802" fmla="*/ 497213 h 5510676"/>
              <a:gd name="connsiteX4803" fmla="*/ 5505512 w 9144000"/>
              <a:gd name="connsiteY4803" fmla="*/ 497444 h 5510676"/>
              <a:gd name="connsiteX4804" fmla="*/ 5505858 w 9144000"/>
              <a:gd name="connsiteY4804" fmla="*/ 497454 h 5510676"/>
              <a:gd name="connsiteX4805" fmla="*/ 5478565 w 9144000"/>
              <a:gd name="connsiteY4805" fmla="*/ 496676 h 5510676"/>
              <a:gd name="connsiteX4806" fmla="*/ 5479068 w 9144000"/>
              <a:gd name="connsiteY4806" fmla="*/ 498584 h 5510676"/>
              <a:gd name="connsiteX4807" fmla="*/ 5479229 w 9144000"/>
              <a:gd name="connsiteY4807" fmla="*/ 498597 h 5510676"/>
              <a:gd name="connsiteX4808" fmla="*/ 5480965 w 9144000"/>
              <a:gd name="connsiteY4808" fmla="*/ 498073 h 5510676"/>
              <a:gd name="connsiteX4809" fmla="*/ 2430761 w 9144000"/>
              <a:gd name="connsiteY4809" fmla="*/ 495499 h 5510676"/>
              <a:gd name="connsiteX4810" fmla="*/ 2438228 w 9144000"/>
              <a:gd name="connsiteY4810" fmla="*/ 499500 h 5510676"/>
              <a:gd name="connsiteX4811" fmla="*/ 2426760 w 9144000"/>
              <a:gd name="connsiteY4811" fmla="*/ 502967 h 5510676"/>
              <a:gd name="connsiteX4812" fmla="*/ 30930 w 9144000"/>
              <a:gd name="connsiteY4812" fmla="*/ 495499 h 5510676"/>
              <a:gd name="connsiteX4813" fmla="*/ 38398 w 9144000"/>
              <a:gd name="connsiteY4813" fmla="*/ 499500 h 5510676"/>
              <a:gd name="connsiteX4814" fmla="*/ 26930 w 9144000"/>
              <a:gd name="connsiteY4814" fmla="*/ 502966 h 5510676"/>
              <a:gd name="connsiteX4815" fmla="*/ 735859 w 9144000"/>
              <a:gd name="connsiteY4815" fmla="*/ 494768 h 5510676"/>
              <a:gd name="connsiteX4816" fmla="*/ 743194 w 9144000"/>
              <a:gd name="connsiteY4816" fmla="*/ 499003 h 5510676"/>
              <a:gd name="connsiteX4817" fmla="*/ 744886 w 9144000"/>
              <a:gd name="connsiteY4817" fmla="*/ 502426 h 5510676"/>
              <a:gd name="connsiteX4818" fmla="*/ 746862 w 9144000"/>
              <a:gd name="connsiteY4818" fmla="*/ 501122 h 5510676"/>
              <a:gd name="connsiteX4819" fmla="*/ 742420 w 9144000"/>
              <a:gd name="connsiteY4819" fmla="*/ 496111 h 5510676"/>
              <a:gd name="connsiteX4820" fmla="*/ 735859 w 9144000"/>
              <a:gd name="connsiteY4820" fmla="*/ 494768 h 5510676"/>
              <a:gd name="connsiteX4821" fmla="*/ 785246 w 9144000"/>
              <a:gd name="connsiteY4821" fmla="*/ 493937 h 5510676"/>
              <a:gd name="connsiteX4822" fmla="*/ 779460 w 9144000"/>
              <a:gd name="connsiteY4822" fmla="*/ 495488 h 5510676"/>
              <a:gd name="connsiteX4823" fmla="*/ 781009 w 9144000"/>
              <a:gd name="connsiteY4823" fmla="*/ 501273 h 5510676"/>
              <a:gd name="connsiteX4824" fmla="*/ 5955039 w 9144000"/>
              <a:gd name="connsiteY4824" fmla="*/ 493860 h 5510676"/>
              <a:gd name="connsiteX4825" fmla="*/ 5947845 w 9144000"/>
              <a:gd name="connsiteY4825" fmla="*/ 495762 h 5510676"/>
              <a:gd name="connsiteX4826" fmla="*/ 5950594 w 9144000"/>
              <a:gd name="connsiteY4826" fmla="*/ 498883 h 5510676"/>
              <a:gd name="connsiteX4827" fmla="*/ 5955039 w 9144000"/>
              <a:gd name="connsiteY4827" fmla="*/ 493860 h 5510676"/>
              <a:gd name="connsiteX4828" fmla="*/ 2355022 w 9144000"/>
              <a:gd name="connsiteY4828" fmla="*/ 493361 h 5510676"/>
              <a:gd name="connsiteX4829" fmla="*/ 2356756 w 9144000"/>
              <a:gd name="connsiteY4829" fmla="*/ 499095 h 5510676"/>
              <a:gd name="connsiteX4830" fmla="*/ 2349290 w 9144000"/>
              <a:gd name="connsiteY4830" fmla="*/ 495094 h 5510676"/>
              <a:gd name="connsiteX4831" fmla="*/ 2355022 w 9144000"/>
              <a:gd name="connsiteY4831" fmla="*/ 493361 h 5510676"/>
              <a:gd name="connsiteX4832" fmla="*/ 3191621 w 9144000"/>
              <a:gd name="connsiteY4832" fmla="*/ 493228 h 5510676"/>
              <a:gd name="connsiteX4833" fmla="*/ 3180829 w 9144000"/>
              <a:gd name="connsiteY4833" fmla="*/ 496081 h 5510676"/>
              <a:gd name="connsiteX4834" fmla="*/ 3177233 w 9144000"/>
              <a:gd name="connsiteY4834" fmla="*/ 497032 h 5510676"/>
              <a:gd name="connsiteX4835" fmla="*/ 3179135 w 9144000"/>
              <a:gd name="connsiteY4835" fmla="*/ 504226 h 5510676"/>
              <a:gd name="connsiteX4836" fmla="*/ 3191621 w 9144000"/>
              <a:gd name="connsiteY4836" fmla="*/ 493228 h 5510676"/>
              <a:gd name="connsiteX4837" fmla="*/ 2816221 w 9144000"/>
              <a:gd name="connsiteY4837" fmla="*/ 492729 h 5510676"/>
              <a:gd name="connsiteX4838" fmla="*/ 2814378 w 9144000"/>
              <a:gd name="connsiteY4838" fmla="*/ 492901 h 5510676"/>
              <a:gd name="connsiteX4839" fmla="*/ 2799990 w 9144000"/>
              <a:gd name="connsiteY4839" fmla="*/ 496705 h 5510676"/>
              <a:gd name="connsiteX4840" fmla="*/ 2792795 w 9144000"/>
              <a:gd name="connsiteY4840" fmla="*/ 498608 h 5510676"/>
              <a:gd name="connsiteX4841" fmla="*/ 2764019 w 9144000"/>
              <a:gd name="connsiteY4841" fmla="*/ 506215 h 5510676"/>
              <a:gd name="connsiteX4842" fmla="*/ 2754178 w 9144000"/>
              <a:gd name="connsiteY4842" fmla="*/ 512665 h 5510676"/>
              <a:gd name="connsiteX4843" fmla="*/ 2754948 w 9144000"/>
              <a:gd name="connsiteY4843" fmla="*/ 513114 h 5510676"/>
              <a:gd name="connsiteX4844" fmla="*/ 2755798 w 9144000"/>
              <a:gd name="connsiteY4844" fmla="*/ 511643 h 5510676"/>
              <a:gd name="connsiteX4845" fmla="*/ 2756421 w 9144000"/>
              <a:gd name="connsiteY4845" fmla="*/ 513971 h 5510676"/>
              <a:gd name="connsiteX4846" fmla="*/ 2758726 w 9144000"/>
              <a:gd name="connsiteY4846" fmla="*/ 515311 h 5510676"/>
              <a:gd name="connsiteX4847" fmla="*/ 2760628 w 9144000"/>
              <a:gd name="connsiteY4847" fmla="*/ 522506 h 5510676"/>
              <a:gd name="connsiteX4848" fmla="*/ 2755336 w 9144000"/>
              <a:gd name="connsiteY4848" fmla="*/ 531602 h 5510676"/>
              <a:gd name="connsiteX4849" fmla="*/ 2760835 w 9144000"/>
              <a:gd name="connsiteY4849" fmla="*/ 537845 h 5510676"/>
              <a:gd name="connsiteX4850" fmla="*/ 2771626 w 9144000"/>
              <a:gd name="connsiteY4850" fmla="*/ 534992 h 5510676"/>
              <a:gd name="connsiteX4851" fmla="*/ 2795111 w 9144000"/>
              <a:gd name="connsiteY4851" fmla="*/ 536481 h 5510676"/>
              <a:gd name="connsiteX4852" fmla="*/ 2815086 w 9144000"/>
              <a:gd name="connsiteY4852" fmla="*/ 531200 h 5510676"/>
              <a:gd name="connsiteX4853" fmla="*/ 2809837 w 9144000"/>
              <a:gd name="connsiteY4853" fmla="*/ 528170 h 5510676"/>
              <a:gd name="connsiteX4854" fmla="*/ 2803136 w 9144000"/>
              <a:gd name="connsiteY4854" fmla="*/ 520616 h 5510676"/>
              <a:gd name="connsiteX4855" fmla="*/ 2801446 w 9144000"/>
              <a:gd name="connsiteY4855" fmla="*/ 521126 h 5510676"/>
              <a:gd name="connsiteX4856" fmla="*/ 2783584 w 9144000"/>
              <a:gd name="connsiteY4856" fmla="*/ 521994 h 5510676"/>
              <a:gd name="connsiteX4857" fmla="*/ 2784113 w 9144000"/>
              <a:gd name="connsiteY4857" fmla="*/ 523994 h 5510676"/>
              <a:gd name="connsiteX4858" fmla="*/ 2767822 w 9144000"/>
              <a:gd name="connsiteY4858" fmla="*/ 520604 h 5510676"/>
              <a:gd name="connsiteX4859" fmla="*/ 2782211 w 9144000"/>
              <a:gd name="connsiteY4859" fmla="*/ 516800 h 5510676"/>
              <a:gd name="connsiteX4860" fmla="*/ 2783162 w 9144000"/>
              <a:gd name="connsiteY4860" fmla="*/ 520394 h 5510676"/>
              <a:gd name="connsiteX4861" fmla="*/ 2797392 w 9144000"/>
              <a:gd name="connsiteY4861" fmla="*/ 516094 h 5510676"/>
              <a:gd name="connsiteX4862" fmla="*/ 2793614 w 9144000"/>
              <a:gd name="connsiteY4862" fmla="*/ 513912 h 5510676"/>
              <a:gd name="connsiteX4863" fmla="*/ 2799400 w 9144000"/>
              <a:gd name="connsiteY4863" fmla="*/ 512362 h 5510676"/>
              <a:gd name="connsiteX4864" fmla="*/ 2805564 w 9144000"/>
              <a:gd name="connsiteY4864" fmla="*/ 513624 h 5510676"/>
              <a:gd name="connsiteX4865" fmla="*/ 2811182 w 9144000"/>
              <a:gd name="connsiteY4865" fmla="*/ 511925 h 5510676"/>
              <a:gd name="connsiteX4866" fmla="*/ 2818648 w 9144000"/>
              <a:gd name="connsiteY4866" fmla="*/ 515927 h 5510676"/>
              <a:gd name="connsiteX4867" fmla="*/ 2818204 w 9144000"/>
              <a:gd name="connsiteY4867" fmla="*/ 516062 h 5510676"/>
              <a:gd name="connsiteX4868" fmla="*/ 2831827 w 9144000"/>
              <a:gd name="connsiteY4868" fmla="*/ 515228 h 5510676"/>
              <a:gd name="connsiteX4869" fmla="*/ 2834472 w 9144000"/>
              <a:gd name="connsiteY4869" fmla="*/ 510680 h 5510676"/>
              <a:gd name="connsiteX4870" fmla="*/ 2839765 w 9144000"/>
              <a:gd name="connsiteY4870" fmla="*/ 501584 h 5510676"/>
              <a:gd name="connsiteX4871" fmla="*/ 2849421 w 9144000"/>
              <a:gd name="connsiteY4871" fmla="*/ 495255 h 5510676"/>
              <a:gd name="connsiteX4872" fmla="*/ 2844136 w 9144000"/>
              <a:gd name="connsiteY4872" fmla="*/ 494174 h 5510676"/>
              <a:gd name="connsiteX4873" fmla="*/ 2831790 w 9144000"/>
              <a:gd name="connsiteY4873" fmla="*/ 494381 h 5510676"/>
              <a:gd name="connsiteX4874" fmla="*/ 2819443 w 9144000"/>
              <a:gd name="connsiteY4874" fmla="*/ 494589 h 5510676"/>
              <a:gd name="connsiteX4875" fmla="*/ 1145483 w 9144000"/>
              <a:gd name="connsiteY4875" fmla="*/ 492624 h 5510676"/>
              <a:gd name="connsiteX4876" fmla="*/ 1150866 w 9144000"/>
              <a:gd name="connsiteY4876" fmla="*/ 494907 h 5510676"/>
              <a:gd name="connsiteX4877" fmla="*/ 1147999 w 9144000"/>
              <a:gd name="connsiteY4877" fmla="*/ 495773 h 5510676"/>
              <a:gd name="connsiteX4878" fmla="*/ 1144265 w 9144000"/>
              <a:gd name="connsiteY4878" fmla="*/ 493773 h 5510676"/>
              <a:gd name="connsiteX4879" fmla="*/ 1145483 w 9144000"/>
              <a:gd name="connsiteY4879" fmla="*/ 492624 h 5510676"/>
              <a:gd name="connsiteX4880" fmla="*/ 3399179 w 9144000"/>
              <a:gd name="connsiteY4880" fmla="*/ 492233 h 5510676"/>
              <a:gd name="connsiteX4881" fmla="*/ 3377596 w 9144000"/>
              <a:gd name="connsiteY4881" fmla="*/ 497939 h 5510676"/>
              <a:gd name="connsiteX4882" fmla="*/ 3377804 w 9144000"/>
              <a:gd name="connsiteY4882" fmla="*/ 513279 h 5510676"/>
              <a:gd name="connsiteX4883" fmla="*/ 3388595 w 9144000"/>
              <a:gd name="connsiteY4883" fmla="*/ 510426 h 5510676"/>
              <a:gd name="connsiteX4884" fmla="*/ 3397691 w 9144000"/>
              <a:gd name="connsiteY4884" fmla="*/ 515718 h 5510676"/>
              <a:gd name="connsiteX4885" fmla="*/ 3404884 w 9144000"/>
              <a:gd name="connsiteY4885" fmla="*/ 513816 h 5510676"/>
              <a:gd name="connsiteX4886" fmla="*/ 3406955 w 9144000"/>
              <a:gd name="connsiteY4886" fmla="*/ 511476 h 5510676"/>
              <a:gd name="connsiteX4887" fmla="*/ 3399551 w 9144000"/>
              <a:gd name="connsiteY4887" fmla="*/ 512432 h 5510676"/>
              <a:gd name="connsiteX4888" fmla="*/ 3392950 w 9144000"/>
              <a:gd name="connsiteY4888" fmla="*/ 511299 h 5510676"/>
              <a:gd name="connsiteX4889" fmla="*/ 3378017 w 9144000"/>
              <a:gd name="connsiteY4889" fmla="*/ 503297 h 5510676"/>
              <a:gd name="connsiteX4890" fmla="*/ 3391217 w 9144000"/>
              <a:gd name="connsiteY4890" fmla="*/ 505564 h 5510676"/>
              <a:gd name="connsiteX4891" fmla="*/ 3408419 w 9144000"/>
              <a:gd name="connsiteY4891" fmla="*/ 500365 h 5510676"/>
              <a:gd name="connsiteX4892" fmla="*/ 3409260 w 9144000"/>
              <a:gd name="connsiteY4892" fmla="*/ 500200 h 5510676"/>
              <a:gd name="connsiteX4893" fmla="*/ 468460 w 9144000"/>
              <a:gd name="connsiteY4893" fmla="*/ 492001 h 5510676"/>
              <a:gd name="connsiteX4894" fmla="*/ 470012 w 9144000"/>
              <a:gd name="connsiteY4894" fmla="*/ 497787 h 5510676"/>
              <a:gd name="connsiteX4895" fmla="*/ 462674 w 9144000"/>
              <a:gd name="connsiteY4895" fmla="*/ 493552 h 5510676"/>
              <a:gd name="connsiteX4896" fmla="*/ 468460 w 9144000"/>
              <a:gd name="connsiteY4896" fmla="*/ 492001 h 5510676"/>
              <a:gd name="connsiteX4897" fmla="*/ 23465 w 9144000"/>
              <a:gd name="connsiteY4897" fmla="*/ 491499 h 5510676"/>
              <a:gd name="connsiteX4898" fmla="*/ 13730 w 9144000"/>
              <a:gd name="connsiteY4898" fmla="*/ 500698 h 5510676"/>
              <a:gd name="connsiteX4899" fmla="*/ 6263 w 9144000"/>
              <a:gd name="connsiteY4899" fmla="*/ 496698 h 5510676"/>
              <a:gd name="connsiteX4900" fmla="*/ 4776340 w 9144000"/>
              <a:gd name="connsiteY4900" fmla="*/ 489903 h 5510676"/>
              <a:gd name="connsiteX4901" fmla="*/ 4761951 w 9144000"/>
              <a:gd name="connsiteY4901" fmla="*/ 493707 h 5510676"/>
              <a:gd name="connsiteX4902" fmla="*/ 4754757 w 9144000"/>
              <a:gd name="connsiteY4902" fmla="*/ 495609 h 5510676"/>
              <a:gd name="connsiteX4903" fmla="*/ 4738467 w 9144000"/>
              <a:gd name="connsiteY4903" fmla="*/ 492219 h 5510676"/>
              <a:gd name="connsiteX4904" fmla="*/ 4757560 w 9144000"/>
              <a:gd name="connsiteY4904" fmla="*/ 498749 h 5510676"/>
              <a:gd name="connsiteX4905" fmla="*/ 4778120 w 9144000"/>
              <a:gd name="connsiteY4905" fmla="*/ 497750 h 5510676"/>
              <a:gd name="connsiteX4906" fmla="*/ 4783052 w 9144000"/>
              <a:gd name="connsiteY4906" fmla="*/ 497889 h 5510676"/>
              <a:gd name="connsiteX4907" fmla="*/ 4785436 w 9144000"/>
              <a:gd name="connsiteY4907" fmla="*/ 495195 h 5510676"/>
              <a:gd name="connsiteX4908" fmla="*/ 3044470 w 9144000"/>
              <a:gd name="connsiteY4908" fmla="*/ 489797 h 5510676"/>
              <a:gd name="connsiteX4909" fmla="*/ 3043384 w 9144000"/>
              <a:gd name="connsiteY4909" fmla="*/ 492971 h 5510676"/>
              <a:gd name="connsiteX4910" fmla="*/ 3042987 w 9144000"/>
              <a:gd name="connsiteY4910" fmla="*/ 493150 h 5510676"/>
              <a:gd name="connsiteX4911" fmla="*/ 2624805 w 9144000"/>
              <a:gd name="connsiteY4911" fmla="*/ 489141 h 5510676"/>
              <a:gd name="connsiteX4912" fmla="*/ 2617611 w 9144000"/>
              <a:gd name="connsiteY4912" fmla="*/ 491043 h 5510676"/>
              <a:gd name="connsiteX4913" fmla="*/ 2616094 w 9144000"/>
              <a:gd name="connsiteY4913" fmla="*/ 493651 h 5510676"/>
              <a:gd name="connsiteX4914" fmla="*/ 2626902 w 9144000"/>
              <a:gd name="connsiteY4914" fmla="*/ 493470 h 5510676"/>
              <a:gd name="connsiteX4915" fmla="*/ 2627229 w 9144000"/>
              <a:gd name="connsiteY4915" fmla="*/ 493658 h 5510676"/>
              <a:gd name="connsiteX4916" fmla="*/ 2629354 w 9144000"/>
              <a:gd name="connsiteY4916" fmla="*/ 491787 h 5510676"/>
              <a:gd name="connsiteX4917" fmla="*/ 2624805 w 9144000"/>
              <a:gd name="connsiteY4917" fmla="*/ 489141 h 5510676"/>
              <a:gd name="connsiteX4918" fmla="*/ 5391820 w 9144000"/>
              <a:gd name="connsiteY4918" fmla="*/ 488821 h 5510676"/>
              <a:gd name="connsiteX4919" fmla="*/ 5380268 w 9144000"/>
              <a:gd name="connsiteY4919" fmla="*/ 491875 h 5510676"/>
              <a:gd name="connsiteX4920" fmla="*/ 5394322 w 9144000"/>
              <a:gd name="connsiteY4920" fmla="*/ 491662 h 5510676"/>
              <a:gd name="connsiteX4921" fmla="*/ 2309687 w 9144000"/>
              <a:gd name="connsiteY4921" fmla="*/ 488291 h 5510676"/>
              <a:gd name="connsiteX4922" fmla="*/ 2317153 w 9144000"/>
              <a:gd name="connsiteY4922" fmla="*/ 492292 h 5510676"/>
              <a:gd name="connsiteX4923" fmla="*/ 2314286 w 9144000"/>
              <a:gd name="connsiteY4923" fmla="*/ 493158 h 5510676"/>
              <a:gd name="connsiteX4924" fmla="*/ 2307686 w 9144000"/>
              <a:gd name="connsiteY4924" fmla="*/ 492024 h 5510676"/>
              <a:gd name="connsiteX4925" fmla="*/ 2309687 w 9144000"/>
              <a:gd name="connsiteY4925" fmla="*/ 488291 h 5510676"/>
              <a:gd name="connsiteX4926" fmla="*/ 5337657 w 9144000"/>
              <a:gd name="connsiteY4926" fmla="*/ 487747 h 5510676"/>
              <a:gd name="connsiteX4927" fmla="*/ 5336631 w 9144000"/>
              <a:gd name="connsiteY4927" fmla="*/ 489511 h 5510676"/>
              <a:gd name="connsiteX4928" fmla="*/ 5342088 w 9144000"/>
              <a:gd name="connsiteY4928" fmla="*/ 489987 h 5510676"/>
              <a:gd name="connsiteX4929" fmla="*/ 5349637 w 9144000"/>
              <a:gd name="connsiteY4929" fmla="*/ 492277 h 5510676"/>
              <a:gd name="connsiteX4930" fmla="*/ 5353947 w 9144000"/>
              <a:gd name="connsiteY4930" fmla="*/ 491137 h 5510676"/>
              <a:gd name="connsiteX4931" fmla="*/ 1713591 w 9144000"/>
              <a:gd name="connsiteY4931" fmla="*/ 487038 h 5510676"/>
              <a:gd name="connsiteX4932" fmla="*/ 1720927 w 9144000"/>
              <a:gd name="connsiteY4932" fmla="*/ 491274 h 5510676"/>
              <a:gd name="connsiteX4933" fmla="*/ 1707805 w 9144000"/>
              <a:gd name="connsiteY4933" fmla="*/ 488589 h 5510676"/>
              <a:gd name="connsiteX4934" fmla="*/ 2804770 w 9144000"/>
              <a:gd name="connsiteY4934" fmla="*/ 486118 h 5510676"/>
              <a:gd name="connsiteX4935" fmla="*/ 2800511 w 9144000"/>
              <a:gd name="connsiteY4935" fmla="*/ 488056 h 5510676"/>
              <a:gd name="connsiteX4936" fmla="*/ 2805281 w 9144000"/>
              <a:gd name="connsiteY4936" fmla="*/ 487609 h 5510676"/>
              <a:gd name="connsiteX4937" fmla="*/ 2806702 w 9144000"/>
              <a:gd name="connsiteY4937" fmla="*/ 487233 h 5510676"/>
              <a:gd name="connsiteX4938" fmla="*/ 2277552 w 9144000"/>
              <a:gd name="connsiteY4938" fmla="*/ 485489 h 5510676"/>
              <a:gd name="connsiteX4939" fmla="*/ 2273551 w 9144000"/>
              <a:gd name="connsiteY4939" fmla="*/ 492956 h 5510676"/>
              <a:gd name="connsiteX4940" fmla="*/ 2260350 w 9144000"/>
              <a:gd name="connsiteY4940" fmla="*/ 490687 h 5510676"/>
              <a:gd name="connsiteX4941" fmla="*/ 2266084 w 9144000"/>
              <a:gd name="connsiteY4941" fmla="*/ 488955 h 5510676"/>
              <a:gd name="connsiteX4942" fmla="*/ 2277552 w 9144000"/>
              <a:gd name="connsiteY4942" fmla="*/ 485489 h 5510676"/>
              <a:gd name="connsiteX4943" fmla="*/ 1632172 w 9144000"/>
              <a:gd name="connsiteY4943" fmla="*/ 484050 h 5510676"/>
              <a:gd name="connsiteX4944" fmla="*/ 1651080 w 9144000"/>
              <a:gd name="connsiteY4944" fmla="*/ 485183 h 5510676"/>
              <a:gd name="connsiteX4945" fmla="*/ 1675774 w 9144000"/>
              <a:gd name="connsiteY4945" fmla="*/ 484769 h 5510676"/>
              <a:gd name="connsiteX4946" fmla="*/ 1620602 w 9144000"/>
              <a:gd name="connsiteY4946" fmla="*/ 487150 h 5510676"/>
              <a:gd name="connsiteX4947" fmla="*/ 6501027 w 9144000"/>
              <a:gd name="connsiteY4947" fmla="*/ 483865 h 5510676"/>
              <a:gd name="connsiteX4948" fmla="*/ 6507625 w 9144000"/>
              <a:gd name="connsiteY4948" fmla="*/ 484999 h 5510676"/>
              <a:gd name="connsiteX4949" fmla="*/ 6505625 w 9144000"/>
              <a:gd name="connsiteY4949" fmla="*/ 488732 h 5510676"/>
              <a:gd name="connsiteX4950" fmla="*/ 6501027 w 9144000"/>
              <a:gd name="connsiteY4950" fmla="*/ 483865 h 5510676"/>
              <a:gd name="connsiteX4951" fmla="*/ 0 w 9144000"/>
              <a:gd name="connsiteY4951" fmla="*/ 482859 h 5510676"/>
              <a:gd name="connsiteX4952" fmla="*/ 4080 w 9144000"/>
              <a:gd name="connsiteY4952" fmla="*/ 483104 h 5510676"/>
              <a:gd name="connsiteX4953" fmla="*/ 13534 w 9144000"/>
              <a:gd name="connsiteY4953" fmla="*/ 483672 h 5510676"/>
              <a:gd name="connsiteX4954" fmla="*/ 0 w 9144000"/>
              <a:gd name="connsiteY4954" fmla="*/ 485544 h 5510676"/>
              <a:gd name="connsiteX4955" fmla="*/ 2245416 w 9144000"/>
              <a:gd name="connsiteY4955" fmla="*/ 482686 h 5510676"/>
              <a:gd name="connsiteX4956" fmla="*/ 2252883 w 9144000"/>
              <a:gd name="connsiteY4956" fmla="*/ 486688 h 5510676"/>
              <a:gd name="connsiteX4957" fmla="*/ 2247149 w 9144000"/>
              <a:gd name="connsiteY4957" fmla="*/ 488420 h 5510676"/>
              <a:gd name="connsiteX4958" fmla="*/ 46907 w 9144000"/>
              <a:gd name="connsiteY4958" fmla="*/ 480931 h 5510676"/>
              <a:gd name="connsiteX4959" fmla="*/ 65815 w 9144000"/>
              <a:gd name="connsiteY4959" fmla="*/ 482065 h 5510676"/>
              <a:gd name="connsiteX4960" fmla="*/ 76044 w 9144000"/>
              <a:gd name="connsiteY4960" fmla="*/ 485526 h 5510676"/>
              <a:gd name="connsiteX4961" fmla="*/ 77594 w 9144000"/>
              <a:gd name="connsiteY4961" fmla="*/ 491311 h 5510676"/>
              <a:gd name="connsiteX4962" fmla="*/ 45563 w 9144000"/>
              <a:gd name="connsiteY4962" fmla="*/ 487491 h 5510676"/>
              <a:gd name="connsiteX4963" fmla="*/ 39778 w 9144000"/>
              <a:gd name="connsiteY4963" fmla="*/ 489041 h 5510676"/>
              <a:gd name="connsiteX4964" fmla="*/ 33992 w 9144000"/>
              <a:gd name="connsiteY4964" fmla="*/ 490592 h 5510676"/>
              <a:gd name="connsiteX4965" fmla="*/ 32442 w 9144000"/>
              <a:gd name="connsiteY4965" fmla="*/ 484807 h 5510676"/>
              <a:gd name="connsiteX4966" fmla="*/ 46907 w 9144000"/>
              <a:gd name="connsiteY4966" fmla="*/ 480931 h 5510676"/>
              <a:gd name="connsiteX4967" fmla="*/ 3704065 w 9144000"/>
              <a:gd name="connsiteY4967" fmla="*/ 480901 h 5510676"/>
              <a:gd name="connsiteX4968" fmla="*/ 3697823 w 9144000"/>
              <a:gd name="connsiteY4968" fmla="*/ 486400 h 5510676"/>
              <a:gd name="connsiteX4969" fmla="*/ 3702371 w 9144000"/>
              <a:gd name="connsiteY4969" fmla="*/ 489046 h 5510676"/>
              <a:gd name="connsiteX4970" fmla="*/ 3704065 w 9144000"/>
              <a:gd name="connsiteY4970" fmla="*/ 480901 h 5510676"/>
              <a:gd name="connsiteX4971" fmla="*/ 1575449 w 9144000"/>
              <a:gd name="connsiteY4971" fmla="*/ 480644 h 5510676"/>
              <a:gd name="connsiteX4972" fmla="*/ 1576999 w 9144000"/>
              <a:gd name="connsiteY4972" fmla="*/ 486429 h 5510676"/>
              <a:gd name="connsiteX4973" fmla="*/ 1563877 w 9144000"/>
              <a:gd name="connsiteY4973" fmla="*/ 483744 h 5510676"/>
              <a:gd name="connsiteX4974" fmla="*/ 1566770 w 9144000"/>
              <a:gd name="connsiteY4974" fmla="*/ 482969 h 5510676"/>
              <a:gd name="connsiteX4975" fmla="*/ 1575449 w 9144000"/>
              <a:gd name="connsiteY4975" fmla="*/ 480644 h 5510676"/>
              <a:gd name="connsiteX4976" fmla="*/ 2518174 w 9144000"/>
              <a:gd name="connsiteY4976" fmla="*/ 478848 h 5510676"/>
              <a:gd name="connsiteX4977" fmla="*/ 2520076 w 9144000"/>
              <a:gd name="connsiteY4977" fmla="*/ 486041 h 5510676"/>
              <a:gd name="connsiteX4978" fmla="*/ 2510979 w 9144000"/>
              <a:gd name="connsiteY4978" fmla="*/ 480749 h 5510676"/>
              <a:gd name="connsiteX4979" fmla="*/ 6654519 w 9144000"/>
              <a:gd name="connsiteY4979" fmla="*/ 478831 h 5510676"/>
              <a:gd name="connsiteX4980" fmla="*/ 6654518 w 9144000"/>
              <a:gd name="connsiteY4980" fmla="*/ 483954 h 5510676"/>
              <a:gd name="connsiteX4981" fmla="*/ 6659597 w 9144000"/>
              <a:gd name="connsiteY4981" fmla="*/ 484276 h 5510676"/>
              <a:gd name="connsiteX4982" fmla="*/ 6659781 w 9144000"/>
              <a:gd name="connsiteY4982" fmla="*/ 484093 h 5510676"/>
              <a:gd name="connsiteX4983" fmla="*/ 6654519 w 9144000"/>
              <a:gd name="connsiteY4983" fmla="*/ 478831 h 5510676"/>
              <a:gd name="connsiteX4984" fmla="*/ 2486436 w 9144000"/>
              <a:gd name="connsiteY4984" fmla="*/ 478397 h 5510676"/>
              <a:gd name="connsiteX4985" fmla="*/ 2490105 w 9144000"/>
              <a:gd name="connsiteY4985" fmla="*/ 480513 h 5510676"/>
              <a:gd name="connsiteX4986" fmla="*/ 2487987 w 9144000"/>
              <a:gd name="connsiteY4986" fmla="*/ 484182 h 5510676"/>
              <a:gd name="connsiteX4987" fmla="*/ 2480651 w 9144000"/>
              <a:gd name="connsiteY4987" fmla="*/ 479947 h 5510676"/>
              <a:gd name="connsiteX4988" fmla="*/ 2486436 w 9144000"/>
              <a:gd name="connsiteY4988" fmla="*/ 478397 h 5510676"/>
              <a:gd name="connsiteX4989" fmla="*/ 2181146 w 9144000"/>
              <a:gd name="connsiteY4989" fmla="*/ 477083 h 5510676"/>
              <a:gd name="connsiteX4990" fmla="*/ 2177146 w 9144000"/>
              <a:gd name="connsiteY4990" fmla="*/ 484549 h 5510676"/>
              <a:gd name="connsiteX4991" fmla="*/ 2170546 w 9144000"/>
              <a:gd name="connsiteY4991" fmla="*/ 483415 h 5510676"/>
              <a:gd name="connsiteX4992" fmla="*/ 2175413 w 9144000"/>
              <a:gd name="connsiteY4992" fmla="*/ 478815 h 5510676"/>
              <a:gd name="connsiteX4993" fmla="*/ 2181146 w 9144000"/>
              <a:gd name="connsiteY4993" fmla="*/ 477083 h 5510676"/>
              <a:gd name="connsiteX4994" fmla="*/ 1499817 w 9144000"/>
              <a:gd name="connsiteY4994" fmla="*/ 476104 h 5510676"/>
              <a:gd name="connsiteX4995" fmla="*/ 1501368 w 9144000"/>
              <a:gd name="connsiteY4995" fmla="*/ 481891 h 5510676"/>
              <a:gd name="connsiteX4996" fmla="*/ 1495581 w 9144000"/>
              <a:gd name="connsiteY4996" fmla="*/ 483442 h 5510676"/>
              <a:gd name="connsiteX4997" fmla="*/ 1499817 w 9144000"/>
              <a:gd name="connsiteY4997" fmla="*/ 476104 h 5510676"/>
              <a:gd name="connsiteX4998" fmla="*/ 2143278 w 9144000"/>
              <a:gd name="connsiteY4998" fmla="*/ 476013 h 5510676"/>
              <a:gd name="connsiteX4999" fmla="*/ 2150744 w 9144000"/>
              <a:gd name="connsiteY4999" fmla="*/ 480013 h 5510676"/>
              <a:gd name="connsiteX5000" fmla="*/ 2145011 w 9144000"/>
              <a:gd name="connsiteY5000" fmla="*/ 481746 h 5510676"/>
              <a:gd name="connsiteX5001" fmla="*/ 2139276 w 9144000"/>
              <a:gd name="connsiteY5001" fmla="*/ 483480 h 5510676"/>
              <a:gd name="connsiteX5002" fmla="*/ 2141278 w 9144000"/>
              <a:gd name="connsiteY5002" fmla="*/ 479746 h 5510676"/>
              <a:gd name="connsiteX5003" fmla="*/ 2143278 w 9144000"/>
              <a:gd name="connsiteY5003" fmla="*/ 476013 h 5510676"/>
              <a:gd name="connsiteX5004" fmla="*/ 3140847 w 9144000"/>
              <a:gd name="connsiteY5004" fmla="*/ 475863 h 5510676"/>
              <a:gd name="connsiteX5005" fmla="*/ 3135556 w 9144000"/>
              <a:gd name="connsiteY5005" fmla="*/ 484959 h 5510676"/>
              <a:gd name="connsiteX5006" fmla="*/ 3139360 w 9144000"/>
              <a:gd name="connsiteY5006" fmla="*/ 499348 h 5510676"/>
              <a:gd name="connsiteX5007" fmla="*/ 3148456 w 9144000"/>
              <a:gd name="connsiteY5007" fmla="*/ 504640 h 5510676"/>
              <a:gd name="connsiteX5008" fmla="*/ 3149943 w 9144000"/>
              <a:gd name="connsiteY5008" fmla="*/ 481155 h 5510676"/>
              <a:gd name="connsiteX5009" fmla="*/ 1735183 w 9144000"/>
              <a:gd name="connsiteY5009" fmla="*/ 475051 h 5510676"/>
              <a:gd name="connsiteX5010" fmla="*/ 1742520 w 9144000"/>
              <a:gd name="connsiteY5010" fmla="*/ 479287 h 5510676"/>
              <a:gd name="connsiteX5011" fmla="*/ 1736734 w 9144000"/>
              <a:gd name="connsiteY5011" fmla="*/ 480837 h 5510676"/>
              <a:gd name="connsiteX5012" fmla="*/ 5649590 w 9144000"/>
              <a:gd name="connsiteY5012" fmla="*/ 474551 h 5510676"/>
              <a:gd name="connsiteX5013" fmla="*/ 5642544 w 9144000"/>
              <a:gd name="connsiteY5013" fmla="*/ 476414 h 5510676"/>
              <a:gd name="connsiteX5014" fmla="*/ 5653472 w 9144000"/>
              <a:gd name="connsiteY5014" fmla="*/ 476631 h 5510676"/>
              <a:gd name="connsiteX5015" fmla="*/ 3640806 w 9144000"/>
              <a:gd name="connsiteY5015" fmla="*/ 474534 h 5510676"/>
              <a:gd name="connsiteX5016" fmla="*/ 3633612 w 9144000"/>
              <a:gd name="connsiteY5016" fmla="*/ 476436 h 5510676"/>
              <a:gd name="connsiteX5017" fmla="*/ 3635514 w 9144000"/>
              <a:gd name="connsiteY5017" fmla="*/ 483631 h 5510676"/>
              <a:gd name="connsiteX5018" fmla="*/ 3642708 w 9144000"/>
              <a:gd name="connsiteY5018" fmla="*/ 481729 h 5510676"/>
              <a:gd name="connsiteX5019" fmla="*/ 302524 w 9144000"/>
              <a:gd name="connsiteY5019" fmla="*/ 474450 h 5510676"/>
              <a:gd name="connsiteX5020" fmla="*/ 304075 w 9144000"/>
              <a:gd name="connsiteY5020" fmla="*/ 480237 h 5510676"/>
              <a:gd name="connsiteX5021" fmla="*/ 298289 w 9144000"/>
              <a:gd name="connsiteY5021" fmla="*/ 481787 h 5510676"/>
              <a:gd name="connsiteX5022" fmla="*/ 290953 w 9144000"/>
              <a:gd name="connsiteY5022" fmla="*/ 477551 h 5510676"/>
              <a:gd name="connsiteX5023" fmla="*/ 6053141 w 9144000"/>
              <a:gd name="connsiteY5023" fmla="*/ 474331 h 5510676"/>
              <a:gd name="connsiteX5024" fmla="*/ 6044141 w 9144000"/>
              <a:gd name="connsiteY5024" fmla="*/ 478831 h 5510676"/>
              <a:gd name="connsiteX5025" fmla="*/ 6017832 w 9144000"/>
              <a:gd name="connsiteY5025" fmla="*/ 484093 h 5510676"/>
              <a:gd name="connsiteX5026" fmla="*/ 6000957 w 9144000"/>
              <a:gd name="connsiteY5026" fmla="*/ 492531 h 5510676"/>
              <a:gd name="connsiteX5027" fmla="*/ 6012800 w 9144000"/>
              <a:gd name="connsiteY5027" fmla="*/ 493982 h 5510676"/>
              <a:gd name="connsiteX5028" fmla="*/ 6035333 w 9144000"/>
              <a:gd name="connsiteY5028" fmla="*/ 491874 h 5510676"/>
              <a:gd name="connsiteX5029" fmla="*/ 6054269 w 9144000"/>
              <a:gd name="connsiteY5029" fmla="*/ 490716 h 5510676"/>
              <a:gd name="connsiteX5030" fmla="*/ 6061464 w 9144000"/>
              <a:gd name="connsiteY5030" fmla="*/ 488814 h 5510676"/>
              <a:gd name="connsiteX5031" fmla="*/ 6053318 w 9144000"/>
              <a:gd name="connsiteY5031" fmla="*/ 487119 h 5510676"/>
              <a:gd name="connsiteX5032" fmla="*/ 6059562 w 9144000"/>
              <a:gd name="connsiteY5032" fmla="*/ 481619 h 5510676"/>
              <a:gd name="connsiteX5033" fmla="*/ 5449374 w 9144000"/>
              <a:gd name="connsiteY5033" fmla="*/ 473605 h 5510676"/>
              <a:gd name="connsiteX5034" fmla="*/ 5451276 w 9144000"/>
              <a:gd name="connsiteY5034" fmla="*/ 480800 h 5510676"/>
              <a:gd name="connsiteX5035" fmla="*/ 5474761 w 9144000"/>
              <a:gd name="connsiteY5035" fmla="*/ 482287 h 5510676"/>
              <a:gd name="connsiteX5036" fmla="*/ 7785821 w 9144000"/>
              <a:gd name="connsiteY5036" fmla="*/ 473568 h 5510676"/>
              <a:gd name="connsiteX5037" fmla="*/ 7780559 w 9144000"/>
              <a:gd name="connsiteY5037" fmla="*/ 489355 h 5510676"/>
              <a:gd name="connsiteX5038" fmla="*/ 7788451 w 9144000"/>
              <a:gd name="connsiteY5038" fmla="*/ 486724 h 5510676"/>
              <a:gd name="connsiteX5039" fmla="*/ 7801606 w 9144000"/>
              <a:gd name="connsiteY5039" fmla="*/ 478831 h 5510676"/>
              <a:gd name="connsiteX5040" fmla="*/ 2920596 w 9144000"/>
              <a:gd name="connsiteY5040" fmla="*/ 472516 h 5510676"/>
              <a:gd name="connsiteX5041" fmla="*/ 2925145 w 9144000"/>
              <a:gd name="connsiteY5041" fmla="*/ 475162 h 5510676"/>
              <a:gd name="connsiteX5042" fmla="*/ 2926096 w 9144000"/>
              <a:gd name="connsiteY5042" fmla="*/ 478760 h 5510676"/>
              <a:gd name="connsiteX5043" fmla="*/ 2916998 w 9144000"/>
              <a:gd name="connsiteY5043" fmla="*/ 473467 h 5510676"/>
              <a:gd name="connsiteX5044" fmla="*/ 2920596 w 9144000"/>
              <a:gd name="connsiteY5044" fmla="*/ 472516 h 5510676"/>
              <a:gd name="connsiteX5045" fmla="*/ 1976336 w 9144000"/>
              <a:gd name="connsiteY5045" fmla="*/ 472447 h 5510676"/>
              <a:gd name="connsiteX5046" fmla="*/ 1983672 w 9144000"/>
              <a:gd name="connsiteY5046" fmla="*/ 476683 h 5510676"/>
              <a:gd name="connsiteX5047" fmla="*/ 1977886 w 9144000"/>
              <a:gd name="connsiteY5047" fmla="*/ 478233 h 5510676"/>
              <a:gd name="connsiteX5048" fmla="*/ 4871766 w 9144000"/>
              <a:gd name="connsiteY5048" fmla="*/ 472371 h 5510676"/>
              <a:gd name="connsiteX5049" fmla="*/ 4872717 w 9144000"/>
              <a:gd name="connsiteY5049" fmla="*/ 475968 h 5510676"/>
              <a:gd name="connsiteX5050" fmla="*/ 4880863 w 9144000"/>
              <a:gd name="connsiteY5050" fmla="*/ 477664 h 5510676"/>
              <a:gd name="connsiteX5051" fmla="*/ 4888057 w 9144000"/>
              <a:gd name="connsiteY5051" fmla="*/ 475762 h 5510676"/>
              <a:gd name="connsiteX5052" fmla="*/ 4879912 w 9144000"/>
              <a:gd name="connsiteY5052" fmla="*/ 474066 h 5510676"/>
              <a:gd name="connsiteX5053" fmla="*/ 4871766 w 9144000"/>
              <a:gd name="connsiteY5053" fmla="*/ 472371 h 5510676"/>
              <a:gd name="connsiteX5054" fmla="*/ 4379002 w 9144000"/>
              <a:gd name="connsiteY5054" fmla="*/ 471797 h 5510676"/>
              <a:gd name="connsiteX5055" fmla="*/ 4371808 w 9144000"/>
              <a:gd name="connsiteY5055" fmla="*/ 473699 h 5510676"/>
              <a:gd name="connsiteX5056" fmla="*/ 4380904 w 9144000"/>
              <a:gd name="connsiteY5056" fmla="*/ 478992 h 5510676"/>
              <a:gd name="connsiteX5057" fmla="*/ 1551322 w 9144000"/>
              <a:gd name="connsiteY5057" fmla="*/ 471605 h 5510676"/>
              <a:gd name="connsiteX5058" fmla="*/ 1555766 w 9144000"/>
              <a:gd name="connsiteY5058" fmla="*/ 476616 h 5510676"/>
              <a:gd name="connsiteX5059" fmla="*/ 1550755 w 9144000"/>
              <a:gd name="connsiteY5059" fmla="*/ 481059 h 5510676"/>
              <a:gd name="connsiteX5060" fmla="*/ 1549204 w 9144000"/>
              <a:gd name="connsiteY5060" fmla="*/ 475273 h 5510676"/>
              <a:gd name="connsiteX5061" fmla="*/ 1551322 w 9144000"/>
              <a:gd name="connsiteY5061" fmla="*/ 471605 h 5510676"/>
              <a:gd name="connsiteX5062" fmla="*/ 5341047 w 9144000"/>
              <a:gd name="connsiteY5062" fmla="*/ 471457 h 5510676"/>
              <a:gd name="connsiteX5063" fmla="*/ 5334804 w 9144000"/>
              <a:gd name="connsiteY5063" fmla="*/ 476956 h 5510676"/>
              <a:gd name="connsiteX5064" fmla="*/ 5328560 w 9144000"/>
              <a:gd name="connsiteY5064" fmla="*/ 482454 h 5510676"/>
              <a:gd name="connsiteX5065" fmla="*/ 5335755 w 9144000"/>
              <a:gd name="connsiteY5065" fmla="*/ 480552 h 5510676"/>
              <a:gd name="connsiteX5066" fmla="*/ 5341047 w 9144000"/>
              <a:gd name="connsiteY5066" fmla="*/ 471457 h 5510676"/>
              <a:gd name="connsiteX5067" fmla="*/ 3536076 w 9144000"/>
              <a:gd name="connsiteY5067" fmla="*/ 471435 h 5510676"/>
              <a:gd name="connsiteX5068" fmla="*/ 3534381 w 9144000"/>
              <a:gd name="connsiteY5068" fmla="*/ 479580 h 5510676"/>
              <a:gd name="connsiteX5069" fmla="*/ 3557866 w 9144000"/>
              <a:gd name="connsiteY5069" fmla="*/ 481068 h 5510676"/>
              <a:gd name="connsiteX5070" fmla="*/ 3548769 w 9144000"/>
              <a:gd name="connsiteY5070" fmla="*/ 475776 h 5510676"/>
              <a:gd name="connsiteX5071" fmla="*/ 3536076 w 9144000"/>
              <a:gd name="connsiteY5071" fmla="*/ 471435 h 5510676"/>
              <a:gd name="connsiteX5072" fmla="*/ 4817603 w 9144000"/>
              <a:gd name="connsiteY5072" fmla="*/ 471297 h 5510676"/>
              <a:gd name="connsiteX5073" fmla="*/ 4826700 w 9144000"/>
              <a:gd name="connsiteY5073" fmla="*/ 476589 h 5510676"/>
              <a:gd name="connsiteX5074" fmla="*/ 4833893 w 9144000"/>
              <a:gd name="connsiteY5074" fmla="*/ 474687 h 5510676"/>
              <a:gd name="connsiteX5075" fmla="*/ 3682277 w 9144000"/>
              <a:gd name="connsiteY5075" fmla="*/ 471268 h 5510676"/>
              <a:gd name="connsiteX5076" fmla="*/ 3680581 w 9144000"/>
              <a:gd name="connsiteY5076" fmla="*/ 479413 h 5510676"/>
              <a:gd name="connsiteX5077" fmla="*/ 3687776 w 9144000"/>
              <a:gd name="connsiteY5077" fmla="*/ 477511 h 5510676"/>
              <a:gd name="connsiteX5078" fmla="*/ 3682277 w 9144000"/>
              <a:gd name="connsiteY5078" fmla="*/ 471268 h 5510676"/>
              <a:gd name="connsiteX5079" fmla="*/ 2546951 w 9144000"/>
              <a:gd name="connsiteY5079" fmla="*/ 471238 h 5510676"/>
              <a:gd name="connsiteX5080" fmla="*/ 2556046 w 9144000"/>
              <a:gd name="connsiteY5080" fmla="*/ 476531 h 5510676"/>
              <a:gd name="connsiteX5081" fmla="*/ 2550756 w 9144000"/>
              <a:gd name="connsiteY5081" fmla="*/ 485628 h 5510676"/>
              <a:gd name="connsiteX5082" fmla="*/ 2541658 w 9144000"/>
              <a:gd name="connsiteY5082" fmla="*/ 480335 h 5510676"/>
              <a:gd name="connsiteX5083" fmla="*/ 2546951 w 9144000"/>
              <a:gd name="connsiteY5083" fmla="*/ 471238 h 5510676"/>
              <a:gd name="connsiteX5084" fmla="*/ 3624515 w 9144000"/>
              <a:gd name="connsiteY5084" fmla="*/ 471144 h 5510676"/>
              <a:gd name="connsiteX5085" fmla="*/ 3617322 w 9144000"/>
              <a:gd name="connsiteY5085" fmla="*/ 473046 h 5510676"/>
              <a:gd name="connsiteX5086" fmla="*/ 3619223 w 9144000"/>
              <a:gd name="connsiteY5086" fmla="*/ 480240 h 5510676"/>
              <a:gd name="connsiteX5087" fmla="*/ 3626417 w 9144000"/>
              <a:gd name="connsiteY5087" fmla="*/ 478338 h 5510676"/>
              <a:gd name="connsiteX5088" fmla="*/ 3624515 w 9144000"/>
              <a:gd name="connsiteY5088" fmla="*/ 471144 h 5510676"/>
              <a:gd name="connsiteX5089" fmla="*/ 2097941 w 9144000"/>
              <a:gd name="connsiteY5089" fmla="*/ 470943 h 5510676"/>
              <a:gd name="connsiteX5090" fmla="*/ 2099674 w 9144000"/>
              <a:gd name="connsiteY5090" fmla="*/ 476676 h 5510676"/>
              <a:gd name="connsiteX5091" fmla="*/ 2092208 w 9144000"/>
              <a:gd name="connsiteY5091" fmla="*/ 472675 h 5510676"/>
              <a:gd name="connsiteX5092" fmla="*/ 2097941 w 9144000"/>
              <a:gd name="connsiteY5092" fmla="*/ 470943 h 5510676"/>
              <a:gd name="connsiteX5093" fmla="*/ 6662516 w 9144000"/>
              <a:gd name="connsiteY5093" fmla="*/ 470833 h 5510676"/>
              <a:gd name="connsiteX5094" fmla="*/ 6659781 w 9144000"/>
              <a:gd name="connsiteY5094" fmla="*/ 473569 h 5510676"/>
              <a:gd name="connsiteX5095" fmla="*/ 6670304 w 9144000"/>
              <a:gd name="connsiteY5095" fmla="*/ 478831 h 5510676"/>
              <a:gd name="connsiteX5096" fmla="*/ 6680667 w 9144000"/>
              <a:gd name="connsiteY5096" fmla="*/ 473650 h 5510676"/>
              <a:gd name="connsiteX5097" fmla="*/ 5606366 w 9144000"/>
              <a:gd name="connsiteY5097" fmla="*/ 470585 h 5510676"/>
              <a:gd name="connsiteX5098" fmla="*/ 5603719 w 9144000"/>
              <a:gd name="connsiteY5098" fmla="*/ 475133 h 5510676"/>
              <a:gd name="connsiteX5099" fmla="*/ 5611864 w 9144000"/>
              <a:gd name="connsiteY5099" fmla="*/ 476829 h 5510676"/>
              <a:gd name="connsiteX5100" fmla="*/ 5606366 w 9144000"/>
              <a:gd name="connsiteY5100" fmla="*/ 470585 h 5510676"/>
              <a:gd name="connsiteX5101" fmla="*/ 1312288 w 9144000"/>
              <a:gd name="connsiteY5101" fmla="*/ 470541 h 5510676"/>
              <a:gd name="connsiteX5102" fmla="*/ 1313837 w 9144000"/>
              <a:gd name="connsiteY5102" fmla="*/ 476326 h 5510676"/>
              <a:gd name="connsiteX5103" fmla="*/ 1306502 w 9144000"/>
              <a:gd name="connsiteY5103" fmla="*/ 472092 h 5510676"/>
              <a:gd name="connsiteX5104" fmla="*/ 2285784 w 9144000"/>
              <a:gd name="connsiteY5104" fmla="*/ 470148 h 5510676"/>
              <a:gd name="connsiteX5105" fmla="*/ 2306243 w 9144000"/>
              <a:gd name="connsiteY5105" fmla="*/ 477069 h 5510676"/>
              <a:gd name="connsiteX5106" fmla="*/ 2338273 w 9144000"/>
              <a:gd name="connsiteY5106" fmla="*/ 480889 h 5510676"/>
              <a:gd name="connsiteX5107" fmla="*/ 2351394 w 9144000"/>
              <a:gd name="connsiteY5107" fmla="*/ 483574 h 5510676"/>
              <a:gd name="connsiteX5108" fmla="*/ 2345609 w 9144000"/>
              <a:gd name="connsiteY5108" fmla="*/ 485124 h 5510676"/>
              <a:gd name="connsiteX5109" fmla="*/ 2333262 w 9144000"/>
              <a:gd name="connsiteY5109" fmla="*/ 485332 h 5510676"/>
              <a:gd name="connsiteX5110" fmla="*/ 2315129 w 9144000"/>
              <a:gd name="connsiteY5110" fmla="*/ 487090 h 5510676"/>
              <a:gd name="connsiteX5111" fmla="*/ 2302007 w 9144000"/>
              <a:gd name="connsiteY5111" fmla="*/ 484404 h 5510676"/>
              <a:gd name="connsiteX5112" fmla="*/ 2296222 w 9144000"/>
              <a:gd name="connsiteY5112" fmla="*/ 485955 h 5510676"/>
              <a:gd name="connsiteX5113" fmla="*/ 2283099 w 9144000"/>
              <a:gd name="connsiteY5113" fmla="*/ 483270 h 5510676"/>
              <a:gd name="connsiteX5114" fmla="*/ 2272871 w 9144000"/>
              <a:gd name="connsiteY5114" fmla="*/ 479809 h 5510676"/>
              <a:gd name="connsiteX5115" fmla="*/ 2251070 w 9144000"/>
              <a:gd name="connsiteY5115" fmla="*/ 479450 h 5510676"/>
              <a:gd name="connsiteX5116" fmla="*/ 2188560 w 9144000"/>
              <a:gd name="connsiteY5116" fmla="*/ 477594 h 5510676"/>
              <a:gd name="connsiteX5117" fmla="*/ 2175437 w 9144000"/>
              <a:gd name="connsiteY5117" fmla="*/ 474910 h 5510676"/>
              <a:gd name="connsiteX5118" fmla="*/ 2189902 w 9144000"/>
              <a:gd name="connsiteY5118" fmla="*/ 471034 h 5510676"/>
              <a:gd name="connsiteX5119" fmla="*/ 2205917 w 9144000"/>
              <a:gd name="connsiteY5119" fmla="*/ 472944 h 5510676"/>
              <a:gd name="connsiteX5120" fmla="*/ 2230611 w 9144000"/>
              <a:gd name="connsiteY5120" fmla="*/ 472529 h 5510676"/>
              <a:gd name="connsiteX5121" fmla="*/ 2274213 w 9144000"/>
              <a:gd name="connsiteY5121" fmla="*/ 473249 h 5510676"/>
              <a:gd name="connsiteX5122" fmla="*/ 2285784 w 9144000"/>
              <a:gd name="connsiteY5122" fmla="*/ 470148 h 5510676"/>
              <a:gd name="connsiteX5123" fmla="*/ 1429971 w 9144000"/>
              <a:gd name="connsiteY5123" fmla="*/ 470014 h 5510676"/>
              <a:gd name="connsiteX5124" fmla="*/ 1425735 w 9144000"/>
              <a:gd name="connsiteY5124" fmla="*/ 477351 h 5510676"/>
              <a:gd name="connsiteX5125" fmla="*/ 1418399 w 9144000"/>
              <a:gd name="connsiteY5125" fmla="*/ 473115 h 5510676"/>
              <a:gd name="connsiteX5126" fmla="*/ 1424185 w 9144000"/>
              <a:gd name="connsiteY5126" fmla="*/ 471565 h 5510676"/>
              <a:gd name="connsiteX5127" fmla="*/ 1429971 w 9144000"/>
              <a:gd name="connsiteY5127" fmla="*/ 470014 h 5510676"/>
              <a:gd name="connsiteX5128" fmla="*/ 3512591 w 9144000"/>
              <a:gd name="connsiteY5128" fmla="*/ 469946 h 5510676"/>
              <a:gd name="connsiteX5129" fmla="*/ 3510896 w 9144000"/>
              <a:gd name="connsiteY5129" fmla="*/ 478092 h 5510676"/>
              <a:gd name="connsiteX5130" fmla="*/ 3512798 w 9144000"/>
              <a:gd name="connsiteY5130" fmla="*/ 485286 h 5510676"/>
              <a:gd name="connsiteX5131" fmla="*/ 3518091 w 9144000"/>
              <a:gd name="connsiteY5131" fmla="*/ 476190 h 5510676"/>
              <a:gd name="connsiteX5132" fmla="*/ 3512591 w 9144000"/>
              <a:gd name="connsiteY5132" fmla="*/ 469946 h 5510676"/>
              <a:gd name="connsiteX5133" fmla="*/ 6257866 w 9144000"/>
              <a:gd name="connsiteY5133" fmla="*/ 469154 h 5510676"/>
              <a:gd name="connsiteX5134" fmla="*/ 6256469 w 9144000"/>
              <a:gd name="connsiteY5134" fmla="*/ 469452 h 5510676"/>
              <a:gd name="connsiteX5135" fmla="*/ 6258023 w 9144000"/>
              <a:gd name="connsiteY5135" fmla="*/ 475333 h 5510676"/>
              <a:gd name="connsiteX5136" fmla="*/ 6265217 w 9144000"/>
              <a:gd name="connsiteY5136" fmla="*/ 473431 h 5510676"/>
              <a:gd name="connsiteX5137" fmla="*/ 2384560 w 9144000"/>
              <a:gd name="connsiteY5137" fmla="*/ 468486 h 5510676"/>
              <a:gd name="connsiteX5138" fmla="*/ 2403468 w 9144000"/>
              <a:gd name="connsiteY5138" fmla="*/ 469622 h 5510676"/>
              <a:gd name="connsiteX5139" fmla="*/ 2416591 w 9144000"/>
              <a:gd name="connsiteY5139" fmla="*/ 472306 h 5510676"/>
              <a:gd name="connsiteX5140" fmla="*/ 2434723 w 9144000"/>
              <a:gd name="connsiteY5140" fmla="*/ 470548 h 5510676"/>
              <a:gd name="connsiteX5141" fmla="*/ 2454406 w 9144000"/>
              <a:gd name="connsiteY5141" fmla="*/ 474576 h 5510676"/>
              <a:gd name="connsiteX5142" fmla="*/ 2474864 w 9144000"/>
              <a:gd name="connsiteY5142" fmla="*/ 481498 h 5510676"/>
              <a:gd name="connsiteX5143" fmla="*/ 2492430 w 9144000"/>
              <a:gd name="connsiteY5143" fmla="*/ 489193 h 5510676"/>
              <a:gd name="connsiteX5144" fmla="*/ 2508444 w 9144000"/>
              <a:gd name="connsiteY5144" fmla="*/ 491103 h 5510676"/>
              <a:gd name="connsiteX5145" fmla="*/ 2527353 w 9144000"/>
              <a:gd name="connsiteY5145" fmla="*/ 492237 h 5510676"/>
              <a:gd name="connsiteX5146" fmla="*/ 2547811 w 9144000"/>
              <a:gd name="connsiteY5146" fmla="*/ 499158 h 5510676"/>
              <a:gd name="connsiteX5147" fmla="*/ 2553596 w 9144000"/>
              <a:gd name="connsiteY5147" fmla="*/ 497608 h 5510676"/>
              <a:gd name="connsiteX5148" fmla="*/ 2546468 w 9144000"/>
              <a:gd name="connsiteY5148" fmla="*/ 505720 h 5510676"/>
              <a:gd name="connsiteX5149" fmla="*/ 2530453 w 9144000"/>
              <a:gd name="connsiteY5149" fmla="*/ 503809 h 5510676"/>
              <a:gd name="connsiteX5150" fmla="*/ 2517331 w 9144000"/>
              <a:gd name="connsiteY5150" fmla="*/ 501124 h 5510676"/>
              <a:gd name="connsiteX5151" fmla="*/ 2445934 w 9144000"/>
              <a:gd name="connsiteY5151" fmla="*/ 489248 h 5510676"/>
              <a:gd name="connsiteX5152" fmla="*/ 2423926 w 9144000"/>
              <a:gd name="connsiteY5152" fmla="*/ 476542 h 5510676"/>
              <a:gd name="connsiteX5153" fmla="*/ 2417934 w 9144000"/>
              <a:gd name="connsiteY5153" fmla="*/ 475315 h 5510676"/>
              <a:gd name="connsiteX5154" fmla="*/ 2426137 w 9144000"/>
              <a:gd name="connsiteY5154" fmla="*/ 480089 h 5510676"/>
              <a:gd name="connsiteX5155" fmla="*/ 2420845 w 9144000"/>
              <a:gd name="connsiteY5155" fmla="*/ 489184 h 5510676"/>
              <a:gd name="connsiteX5156" fmla="*/ 2428039 w 9144000"/>
              <a:gd name="connsiteY5156" fmla="*/ 487283 h 5510676"/>
              <a:gd name="connsiteX5157" fmla="*/ 2429941 w 9144000"/>
              <a:gd name="connsiteY5157" fmla="*/ 494476 h 5510676"/>
              <a:gd name="connsiteX5158" fmla="*/ 2420759 w 9144000"/>
              <a:gd name="connsiteY5158" fmla="*/ 493894 h 5510676"/>
              <a:gd name="connsiteX5159" fmla="*/ 2413558 w 9144000"/>
              <a:gd name="connsiteY5159" fmla="*/ 500699 h 5510676"/>
              <a:gd name="connsiteX5160" fmla="*/ 2406093 w 9144000"/>
              <a:gd name="connsiteY5160" fmla="*/ 496698 h 5510676"/>
              <a:gd name="connsiteX5161" fmla="*/ 2416303 w 9144000"/>
              <a:gd name="connsiteY5161" fmla="*/ 493613 h 5510676"/>
              <a:gd name="connsiteX5162" fmla="*/ 2406456 w 9144000"/>
              <a:gd name="connsiteY5162" fmla="*/ 492988 h 5510676"/>
              <a:gd name="connsiteX5163" fmla="*/ 2404305 w 9144000"/>
              <a:gd name="connsiteY5163" fmla="*/ 492252 h 5510676"/>
              <a:gd name="connsiteX5164" fmla="*/ 2403883 w 9144000"/>
              <a:gd name="connsiteY5164" fmla="*/ 494315 h 5510676"/>
              <a:gd name="connsiteX5165" fmla="*/ 2389327 w 9144000"/>
              <a:gd name="connsiteY5165" fmla="*/ 494559 h 5510676"/>
              <a:gd name="connsiteX5166" fmla="*/ 2394625 w 9144000"/>
              <a:gd name="connsiteY5166" fmla="*/ 500165 h 5510676"/>
              <a:gd name="connsiteX5167" fmla="*/ 2375690 w 9144000"/>
              <a:gd name="connsiteY5167" fmla="*/ 499629 h 5510676"/>
              <a:gd name="connsiteX5168" fmla="*/ 2373958 w 9144000"/>
              <a:gd name="connsiteY5168" fmla="*/ 493896 h 5510676"/>
              <a:gd name="connsiteX5169" fmla="*/ 2379443 w 9144000"/>
              <a:gd name="connsiteY5169" fmla="*/ 493484 h 5510676"/>
              <a:gd name="connsiteX5170" fmla="*/ 2381874 w 9144000"/>
              <a:gd name="connsiteY5170" fmla="*/ 481608 h 5510676"/>
              <a:gd name="connsiteX5171" fmla="*/ 2389536 w 9144000"/>
              <a:gd name="connsiteY5171" fmla="*/ 482068 h 5510676"/>
              <a:gd name="connsiteX5172" fmla="*/ 2416323 w 9144000"/>
              <a:gd name="connsiteY5172" fmla="*/ 474985 h 5510676"/>
              <a:gd name="connsiteX5173" fmla="*/ 2397682 w 9144000"/>
              <a:gd name="connsiteY5173" fmla="*/ 471172 h 5510676"/>
              <a:gd name="connsiteX5174" fmla="*/ 2386111 w 9144000"/>
              <a:gd name="connsiteY5174" fmla="*/ 474272 h 5510676"/>
              <a:gd name="connsiteX5175" fmla="*/ 2380324 w 9144000"/>
              <a:gd name="connsiteY5175" fmla="*/ 475823 h 5510676"/>
              <a:gd name="connsiteX5176" fmla="*/ 2384560 w 9144000"/>
              <a:gd name="connsiteY5176" fmla="*/ 468486 h 5510676"/>
              <a:gd name="connsiteX5177" fmla="*/ 4770634 w 9144000"/>
              <a:gd name="connsiteY5177" fmla="*/ 468321 h 5510676"/>
              <a:gd name="connsiteX5178" fmla="*/ 4749051 w 9144000"/>
              <a:gd name="connsiteY5178" fmla="*/ 474027 h 5510676"/>
              <a:gd name="connsiteX5179" fmla="*/ 4758147 w 9144000"/>
              <a:gd name="connsiteY5179" fmla="*/ 479318 h 5510676"/>
              <a:gd name="connsiteX5180" fmla="*/ 4765342 w 9144000"/>
              <a:gd name="connsiteY5180" fmla="*/ 477416 h 5510676"/>
              <a:gd name="connsiteX5181" fmla="*/ 4774438 w 9144000"/>
              <a:gd name="connsiteY5181" fmla="*/ 482709 h 5510676"/>
              <a:gd name="connsiteX5182" fmla="*/ 4779730 w 9144000"/>
              <a:gd name="connsiteY5182" fmla="*/ 473612 h 5510676"/>
              <a:gd name="connsiteX5183" fmla="*/ 4775182 w 9144000"/>
              <a:gd name="connsiteY5183" fmla="*/ 470966 h 5510676"/>
              <a:gd name="connsiteX5184" fmla="*/ 4770634 w 9144000"/>
              <a:gd name="connsiteY5184" fmla="*/ 468321 h 5510676"/>
              <a:gd name="connsiteX5185" fmla="*/ 2136072 w 9144000"/>
              <a:gd name="connsiteY5185" fmla="*/ 466855 h 5510676"/>
              <a:gd name="connsiteX5186" fmla="*/ 2149193 w 9144000"/>
              <a:gd name="connsiteY5186" fmla="*/ 469539 h 5510676"/>
              <a:gd name="connsiteX5187" fmla="*/ 2137622 w 9144000"/>
              <a:gd name="connsiteY5187" fmla="*/ 472640 h 5510676"/>
              <a:gd name="connsiteX5188" fmla="*/ 2136072 w 9144000"/>
              <a:gd name="connsiteY5188" fmla="*/ 466855 h 5510676"/>
              <a:gd name="connsiteX5189" fmla="*/ 2476497 w 9144000"/>
              <a:gd name="connsiteY5189" fmla="*/ 466775 h 5510676"/>
              <a:gd name="connsiteX5190" fmla="*/ 2485593 w 9144000"/>
              <a:gd name="connsiteY5190" fmla="*/ 472066 h 5510676"/>
              <a:gd name="connsiteX5191" fmla="*/ 2478399 w 9144000"/>
              <a:gd name="connsiteY5191" fmla="*/ 473969 h 5510676"/>
              <a:gd name="connsiteX5192" fmla="*/ 2471205 w 9144000"/>
              <a:gd name="connsiteY5192" fmla="*/ 475871 h 5510676"/>
              <a:gd name="connsiteX5193" fmla="*/ 606784 w 9144000"/>
              <a:gd name="connsiteY5193" fmla="*/ 464842 h 5510676"/>
              <a:gd name="connsiteX5194" fmla="*/ 614251 w 9144000"/>
              <a:gd name="connsiteY5194" fmla="*/ 468842 h 5510676"/>
              <a:gd name="connsiteX5195" fmla="*/ 608517 w 9144000"/>
              <a:gd name="connsiteY5195" fmla="*/ 470576 h 5510676"/>
              <a:gd name="connsiteX5196" fmla="*/ 4261578 w 9144000"/>
              <a:gd name="connsiteY5196" fmla="*/ 464356 h 5510676"/>
              <a:gd name="connsiteX5197" fmla="*/ 4256287 w 9144000"/>
              <a:gd name="connsiteY5197" fmla="*/ 473453 h 5510676"/>
              <a:gd name="connsiteX5198" fmla="*/ 4263481 w 9144000"/>
              <a:gd name="connsiteY5198" fmla="*/ 471551 h 5510676"/>
              <a:gd name="connsiteX5199" fmla="*/ 3068491 w 9144000"/>
              <a:gd name="connsiteY5199" fmla="*/ 464204 h 5510676"/>
              <a:gd name="connsiteX5200" fmla="*/ 3077588 w 9144000"/>
              <a:gd name="connsiteY5200" fmla="*/ 469496 h 5510676"/>
              <a:gd name="connsiteX5201" fmla="*/ 3070393 w 9144000"/>
              <a:gd name="connsiteY5201" fmla="*/ 471398 h 5510676"/>
              <a:gd name="connsiteX5202" fmla="*/ 3066797 w 9144000"/>
              <a:gd name="connsiteY5202" fmla="*/ 472349 h 5510676"/>
              <a:gd name="connsiteX5203" fmla="*/ 3065101 w 9144000"/>
              <a:gd name="connsiteY5203" fmla="*/ 480495 h 5510676"/>
              <a:gd name="connsiteX5204" fmla="*/ 3057908 w 9144000"/>
              <a:gd name="connsiteY5204" fmla="*/ 482397 h 5510676"/>
              <a:gd name="connsiteX5205" fmla="*/ 3054104 w 9144000"/>
              <a:gd name="connsiteY5205" fmla="*/ 468008 h 5510676"/>
              <a:gd name="connsiteX5206" fmla="*/ 3099170 w 9144000"/>
              <a:gd name="connsiteY5206" fmla="*/ 463790 h 5510676"/>
              <a:gd name="connsiteX5207" fmla="*/ 3109217 w 9144000"/>
              <a:gd name="connsiteY5207" fmla="*/ 472679 h 5510676"/>
              <a:gd name="connsiteX5208" fmla="*/ 3110406 w 9144000"/>
              <a:gd name="connsiteY5208" fmla="*/ 477176 h 5510676"/>
              <a:gd name="connsiteX5209" fmla="*/ 3111119 w 9144000"/>
              <a:gd name="connsiteY5209" fmla="*/ 479874 h 5510676"/>
              <a:gd name="connsiteX5210" fmla="*/ 3106572 w 9144000"/>
              <a:gd name="connsiteY5210" fmla="*/ 477228 h 5510676"/>
              <a:gd name="connsiteX5211" fmla="*/ 3101072 w 9144000"/>
              <a:gd name="connsiteY5211" fmla="*/ 470985 h 5510676"/>
              <a:gd name="connsiteX5212" fmla="*/ 2800898 w 9144000"/>
              <a:gd name="connsiteY5212" fmla="*/ 463753 h 5510676"/>
              <a:gd name="connsiteX5213" fmla="*/ 2806770 w 9144000"/>
              <a:gd name="connsiteY5213" fmla="*/ 464124 h 5510676"/>
              <a:gd name="connsiteX5214" fmla="*/ 2814915 w 9144000"/>
              <a:gd name="connsiteY5214" fmla="*/ 465820 h 5510676"/>
              <a:gd name="connsiteX5215" fmla="*/ 2808672 w 9144000"/>
              <a:gd name="connsiteY5215" fmla="*/ 471318 h 5510676"/>
              <a:gd name="connsiteX5216" fmla="*/ 2801477 w 9144000"/>
              <a:gd name="connsiteY5216" fmla="*/ 473220 h 5510676"/>
              <a:gd name="connsiteX5217" fmla="*/ 2800898 w 9144000"/>
              <a:gd name="connsiteY5217" fmla="*/ 463753 h 5510676"/>
              <a:gd name="connsiteX5218" fmla="*/ 7596394 w 9144000"/>
              <a:gd name="connsiteY5218" fmla="*/ 463046 h 5510676"/>
              <a:gd name="connsiteX5219" fmla="*/ 7591131 w 9144000"/>
              <a:gd name="connsiteY5219" fmla="*/ 468308 h 5510676"/>
              <a:gd name="connsiteX5220" fmla="*/ 7601655 w 9144000"/>
              <a:gd name="connsiteY5220" fmla="*/ 468307 h 5510676"/>
              <a:gd name="connsiteX5221" fmla="*/ 1341217 w 9144000"/>
              <a:gd name="connsiteY5221" fmla="*/ 462790 h 5510676"/>
              <a:gd name="connsiteX5222" fmla="*/ 1354339 w 9144000"/>
              <a:gd name="connsiteY5222" fmla="*/ 465475 h 5510676"/>
              <a:gd name="connsiteX5223" fmla="*/ 1374022 w 9144000"/>
              <a:gd name="connsiteY5223" fmla="*/ 469503 h 5510676"/>
              <a:gd name="connsiteX5224" fmla="*/ 1380583 w 9144000"/>
              <a:gd name="connsiteY5224" fmla="*/ 470845 h 5510676"/>
              <a:gd name="connsiteX5225" fmla="*/ 1379622 w 9144000"/>
              <a:gd name="connsiteY5225" fmla="*/ 473041 h 5510676"/>
              <a:gd name="connsiteX5226" fmla="*/ 1355891 w 9144000"/>
              <a:gd name="connsiteY5226" fmla="*/ 471260 h 5510676"/>
              <a:gd name="connsiteX5227" fmla="*/ 1338532 w 9144000"/>
              <a:gd name="connsiteY5227" fmla="*/ 475912 h 5510676"/>
              <a:gd name="connsiteX5228" fmla="*/ 1319623 w 9144000"/>
              <a:gd name="connsiteY5228" fmla="*/ 474776 h 5510676"/>
              <a:gd name="connsiteX5229" fmla="*/ 1325411 w 9144000"/>
              <a:gd name="connsiteY5229" fmla="*/ 473226 h 5510676"/>
              <a:gd name="connsiteX5230" fmla="*/ 1341217 w 9144000"/>
              <a:gd name="connsiteY5230" fmla="*/ 462790 h 5510676"/>
              <a:gd name="connsiteX5231" fmla="*/ 3599129 w 9144000"/>
              <a:gd name="connsiteY5231" fmla="*/ 462462 h 5510676"/>
              <a:gd name="connsiteX5232" fmla="*/ 3592886 w 9144000"/>
              <a:gd name="connsiteY5232" fmla="*/ 467961 h 5510676"/>
              <a:gd name="connsiteX5233" fmla="*/ 3593837 w 9144000"/>
              <a:gd name="connsiteY5233" fmla="*/ 471558 h 5510676"/>
              <a:gd name="connsiteX5234" fmla="*/ 5346339 w 9144000"/>
              <a:gd name="connsiteY5234" fmla="*/ 462360 h 5510676"/>
              <a:gd name="connsiteX5235" fmla="*/ 5351838 w 9144000"/>
              <a:gd name="connsiteY5235" fmla="*/ 468604 h 5510676"/>
              <a:gd name="connsiteX5236" fmla="*/ 5364531 w 9144000"/>
              <a:gd name="connsiteY5236" fmla="*/ 472944 h 5510676"/>
              <a:gd name="connsiteX5237" fmla="*/ 5395210 w 9144000"/>
              <a:gd name="connsiteY5237" fmla="*/ 472531 h 5510676"/>
              <a:gd name="connsiteX5238" fmla="*/ 5425889 w 9144000"/>
              <a:gd name="connsiteY5238" fmla="*/ 472117 h 5510676"/>
              <a:gd name="connsiteX5239" fmla="*/ 6015982 w 9144000"/>
              <a:gd name="connsiteY5239" fmla="*/ 462353 h 5510676"/>
              <a:gd name="connsiteX5240" fmla="*/ 6025079 w 9144000"/>
              <a:gd name="connsiteY5240" fmla="*/ 467645 h 5510676"/>
              <a:gd name="connsiteX5241" fmla="*/ 6017884 w 9144000"/>
              <a:gd name="connsiteY5241" fmla="*/ 469547 h 5510676"/>
              <a:gd name="connsiteX5242" fmla="*/ 5696500 w 9144000"/>
              <a:gd name="connsiteY5242" fmla="*/ 462149 h 5510676"/>
              <a:gd name="connsiteX5243" fmla="*/ 5701999 w 9144000"/>
              <a:gd name="connsiteY5243" fmla="*/ 468393 h 5510676"/>
              <a:gd name="connsiteX5244" fmla="*/ 5701152 w 9144000"/>
              <a:gd name="connsiteY5244" fmla="*/ 472465 h 5510676"/>
              <a:gd name="connsiteX5245" fmla="*/ 5694805 w 9144000"/>
              <a:gd name="connsiteY5245" fmla="*/ 470295 h 5510676"/>
              <a:gd name="connsiteX5246" fmla="*/ 5696500 w 9144000"/>
              <a:gd name="connsiteY5246" fmla="*/ 462149 h 5510676"/>
              <a:gd name="connsiteX5247" fmla="*/ 4183930 w 9144000"/>
              <a:gd name="connsiteY5247" fmla="*/ 461794 h 5510676"/>
              <a:gd name="connsiteX5248" fmla="*/ 4185832 w 9144000"/>
              <a:gd name="connsiteY5248" fmla="*/ 468989 h 5510676"/>
              <a:gd name="connsiteX5249" fmla="*/ 4193026 w 9144000"/>
              <a:gd name="connsiteY5249" fmla="*/ 467087 h 5510676"/>
              <a:gd name="connsiteX5250" fmla="*/ 4183930 w 9144000"/>
              <a:gd name="connsiteY5250" fmla="*/ 461794 h 5510676"/>
              <a:gd name="connsiteX5251" fmla="*/ 38588 w 9144000"/>
              <a:gd name="connsiteY5251" fmla="*/ 461455 h 5510676"/>
              <a:gd name="connsiteX5252" fmla="*/ 58271 w 9144000"/>
              <a:gd name="connsiteY5252" fmla="*/ 465482 h 5510676"/>
              <a:gd name="connsiteX5253" fmla="*/ 82965 w 9144000"/>
              <a:gd name="connsiteY5253" fmla="*/ 465067 h 5510676"/>
              <a:gd name="connsiteX5254" fmla="*/ 96087 w 9144000"/>
              <a:gd name="connsiteY5254" fmla="*/ 467753 h 5510676"/>
              <a:gd name="connsiteX5255" fmla="*/ 114994 w 9144000"/>
              <a:gd name="connsiteY5255" fmla="*/ 468887 h 5510676"/>
              <a:gd name="connsiteX5256" fmla="*/ 141806 w 9144000"/>
              <a:gd name="connsiteY5256" fmla="*/ 464804 h 5510676"/>
              <a:gd name="connsiteX5257" fmla="*/ 169393 w 9144000"/>
              <a:gd name="connsiteY5257" fmla="*/ 463613 h 5510676"/>
              <a:gd name="connsiteX5258" fmla="*/ 194862 w 9144000"/>
              <a:gd name="connsiteY5258" fmla="*/ 466091 h 5510676"/>
              <a:gd name="connsiteX5259" fmla="*/ 210103 w 9144000"/>
              <a:gd name="connsiteY5259" fmla="*/ 465108 h 5510676"/>
              <a:gd name="connsiteX5260" fmla="*/ 219556 w 9144000"/>
              <a:gd name="connsiteY5260" fmla="*/ 465675 h 5510676"/>
              <a:gd name="connsiteX5261" fmla="*/ 264708 w 9144000"/>
              <a:gd name="connsiteY5261" fmla="*/ 472181 h 5510676"/>
              <a:gd name="connsiteX5262" fmla="*/ 266259 w 9144000"/>
              <a:gd name="connsiteY5262" fmla="*/ 477968 h 5510676"/>
              <a:gd name="connsiteX5263" fmla="*/ 260473 w 9144000"/>
              <a:gd name="connsiteY5263" fmla="*/ 479518 h 5510676"/>
              <a:gd name="connsiteX5264" fmla="*/ 254687 w 9144000"/>
              <a:gd name="connsiteY5264" fmla="*/ 481068 h 5510676"/>
              <a:gd name="connsiteX5265" fmla="*/ 256237 w 9144000"/>
              <a:gd name="connsiteY5265" fmla="*/ 486853 h 5510676"/>
              <a:gd name="connsiteX5266" fmla="*/ 250452 w 9144000"/>
              <a:gd name="connsiteY5266" fmla="*/ 488403 h 5510676"/>
              <a:gd name="connsiteX5267" fmla="*/ 243116 w 9144000"/>
              <a:gd name="connsiteY5267" fmla="*/ 484168 h 5510676"/>
              <a:gd name="connsiteX5268" fmla="*/ 229426 w 9144000"/>
              <a:gd name="connsiteY5268" fmla="*/ 490937 h 5510676"/>
              <a:gd name="connsiteX5269" fmla="*/ 204731 w 9144000"/>
              <a:gd name="connsiteY5269" fmla="*/ 491352 h 5510676"/>
              <a:gd name="connsiteX5270" fmla="*/ 182156 w 9144000"/>
              <a:gd name="connsiteY5270" fmla="*/ 488100 h 5510676"/>
              <a:gd name="connsiteX5271" fmla="*/ 187942 w 9144000"/>
              <a:gd name="connsiteY5271" fmla="*/ 486549 h 5510676"/>
              <a:gd name="connsiteX5272" fmla="*/ 186392 w 9144000"/>
              <a:gd name="connsiteY5272" fmla="*/ 480763 h 5510676"/>
              <a:gd name="connsiteX5273" fmla="*/ 182156 w 9144000"/>
              <a:gd name="connsiteY5273" fmla="*/ 488100 h 5510676"/>
              <a:gd name="connsiteX5274" fmla="*/ 157462 w 9144000"/>
              <a:gd name="connsiteY5274" fmla="*/ 488515 h 5510676"/>
              <a:gd name="connsiteX5275" fmla="*/ 121196 w 9144000"/>
              <a:gd name="connsiteY5275" fmla="*/ 492030 h 5510676"/>
              <a:gd name="connsiteX5276" fmla="*/ 96504 w 9144000"/>
              <a:gd name="connsiteY5276" fmla="*/ 492446 h 5510676"/>
              <a:gd name="connsiteX5277" fmla="*/ 91851 w 9144000"/>
              <a:gd name="connsiteY5277" fmla="*/ 475088 h 5510676"/>
              <a:gd name="connsiteX5278" fmla="*/ 78730 w 9144000"/>
              <a:gd name="connsiteY5278" fmla="*/ 472404 h 5510676"/>
              <a:gd name="connsiteX5279" fmla="*/ 72944 w 9144000"/>
              <a:gd name="connsiteY5279" fmla="*/ 473954 h 5510676"/>
              <a:gd name="connsiteX5280" fmla="*/ 61372 w 9144000"/>
              <a:gd name="connsiteY5280" fmla="*/ 477055 h 5510676"/>
              <a:gd name="connsiteX5281" fmla="*/ 56929 w 9144000"/>
              <a:gd name="connsiteY5281" fmla="*/ 472044 h 5510676"/>
              <a:gd name="connsiteX5282" fmla="*/ 54036 w 9144000"/>
              <a:gd name="connsiteY5282" fmla="*/ 472819 h 5510676"/>
              <a:gd name="connsiteX5283" fmla="*/ 48249 w 9144000"/>
              <a:gd name="connsiteY5283" fmla="*/ 474370 h 5510676"/>
              <a:gd name="connsiteX5284" fmla="*/ 0 w 9144000"/>
              <a:gd name="connsiteY5284" fmla="*/ 475181 h 5510676"/>
              <a:gd name="connsiteX5285" fmla="*/ 0 w 9144000"/>
              <a:gd name="connsiteY5285" fmla="*/ 465594 h 5510676"/>
              <a:gd name="connsiteX5286" fmla="*/ 13895 w 9144000"/>
              <a:gd name="connsiteY5286" fmla="*/ 461871 h 5510676"/>
              <a:gd name="connsiteX5287" fmla="*/ 38588 w 9144000"/>
              <a:gd name="connsiteY5287" fmla="*/ 461455 h 5510676"/>
              <a:gd name="connsiteX5288" fmla="*/ 2821158 w 9144000"/>
              <a:gd name="connsiteY5288" fmla="*/ 460320 h 5510676"/>
              <a:gd name="connsiteX5289" fmla="*/ 2830255 w 9144000"/>
              <a:gd name="connsiteY5289" fmla="*/ 465612 h 5510676"/>
              <a:gd name="connsiteX5290" fmla="*/ 2823060 w 9144000"/>
              <a:gd name="connsiteY5290" fmla="*/ 467514 h 5510676"/>
              <a:gd name="connsiteX5291" fmla="*/ 2072011 w 9144000"/>
              <a:gd name="connsiteY5291" fmla="*/ 459214 h 5510676"/>
              <a:gd name="connsiteX5292" fmla="*/ 2085133 w 9144000"/>
              <a:gd name="connsiteY5292" fmla="*/ 461900 h 5510676"/>
              <a:gd name="connsiteX5293" fmla="*/ 2099030 w 9144000"/>
              <a:gd name="connsiteY5293" fmla="*/ 467478 h 5510676"/>
              <a:gd name="connsiteX5294" fmla="*/ 2096913 w 9144000"/>
              <a:gd name="connsiteY5294" fmla="*/ 471145 h 5510676"/>
              <a:gd name="connsiteX5295" fmla="*/ 2090351 w 9144000"/>
              <a:gd name="connsiteY5295" fmla="*/ 469803 h 5510676"/>
              <a:gd name="connsiteX5296" fmla="*/ 2080897 w 9144000"/>
              <a:gd name="connsiteY5296" fmla="*/ 469235 h 5510676"/>
              <a:gd name="connsiteX5297" fmla="*/ 2069326 w 9144000"/>
              <a:gd name="connsiteY5297" fmla="*/ 472336 h 5510676"/>
              <a:gd name="connsiteX5298" fmla="*/ 2061989 w 9144000"/>
              <a:gd name="connsiteY5298" fmla="*/ 468100 h 5510676"/>
              <a:gd name="connsiteX5299" fmla="*/ 2066225 w 9144000"/>
              <a:gd name="connsiteY5299" fmla="*/ 460764 h 5510676"/>
              <a:gd name="connsiteX5300" fmla="*/ 2502811 w 9144000"/>
              <a:gd name="connsiteY5300" fmla="*/ 458505 h 5510676"/>
              <a:gd name="connsiteX5301" fmla="*/ 2509373 w 9144000"/>
              <a:gd name="connsiteY5301" fmla="*/ 459848 h 5510676"/>
              <a:gd name="connsiteX5302" fmla="*/ 2525388 w 9144000"/>
              <a:gd name="connsiteY5302" fmla="*/ 461758 h 5510676"/>
              <a:gd name="connsiteX5303" fmla="*/ 2538509 w 9144000"/>
              <a:gd name="connsiteY5303" fmla="*/ 464444 h 5510676"/>
              <a:gd name="connsiteX5304" fmla="*/ 2521151 w 9144000"/>
              <a:gd name="connsiteY5304" fmla="*/ 469095 h 5510676"/>
              <a:gd name="connsiteX5305" fmla="*/ 6674929 w 9144000"/>
              <a:gd name="connsiteY5305" fmla="*/ 458420 h 5510676"/>
              <a:gd name="connsiteX5306" fmla="*/ 6669658 w 9144000"/>
              <a:gd name="connsiteY5306" fmla="*/ 463692 h 5510676"/>
              <a:gd name="connsiteX5307" fmla="*/ 6677705 w 9144000"/>
              <a:gd name="connsiteY5307" fmla="*/ 464202 h 5510676"/>
              <a:gd name="connsiteX5308" fmla="*/ 6675842 w 9144000"/>
              <a:gd name="connsiteY5308" fmla="*/ 458610 h 5510676"/>
              <a:gd name="connsiteX5309" fmla="*/ 6229878 w 9144000"/>
              <a:gd name="connsiteY5309" fmla="*/ 456310 h 5510676"/>
              <a:gd name="connsiteX5310" fmla="*/ 6238212 w 9144000"/>
              <a:gd name="connsiteY5310" fmla="*/ 463178 h 5510676"/>
              <a:gd name="connsiteX5311" fmla="*/ 6232478 w 9144000"/>
              <a:gd name="connsiteY5311" fmla="*/ 464912 h 5510676"/>
              <a:gd name="connsiteX5312" fmla="*/ 6225011 w 9144000"/>
              <a:gd name="connsiteY5312" fmla="*/ 460911 h 5510676"/>
              <a:gd name="connsiteX5313" fmla="*/ 6219276 w 9144000"/>
              <a:gd name="connsiteY5313" fmla="*/ 462644 h 5510676"/>
              <a:gd name="connsiteX5314" fmla="*/ 6221060 w 9144000"/>
              <a:gd name="connsiteY5314" fmla="*/ 458194 h 5510676"/>
              <a:gd name="connsiteX5315" fmla="*/ 6229878 w 9144000"/>
              <a:gd name="connsiteY5315" fmla="*/ 456310 h 5510676"/>
              <a:gd name="connsiteX5316" fmla="*/ 2896904 w 9144000"/>
              <a:gd name="connsiteY5316" fmla="*/ 455689 h 5510676"/>
              <a:gd name="connsiteX5317" fmla="*/ 2945776 w 9144000"/>
              <a:gd name="connsiteY5317" fmla="*/ 465859 h 5510676"/>
              <a:gd name="connsiteX5318" fmla="*/ 2907903 w 9144000"/>
              <a:gd name="connsiteY5318" fmla="*/ 468175 h 5510676"/>
              <a:gd name="connsiteX5319" fmla="*/ 2898063 w 9144000"/>
              <a:gd name="connsiteY5319" fmla="*/ 474625 h 5510676"/>
              <a:gd name="connsiteX5320" fmla="*/ 2886320 w 9144000"/>
              <a:gd name="connsiteY5320" fmla="*/ 473881 h 5510676"/>
              <a:gd name="connsiteX5321" fmla="*/ 2885369 w 9144000"/>
              <a:gd name="connsiteY5321" fmla="*/ 470284 h 5510676"/>
              <a:gd name="connsiteX5322" fmla="*/ 2884418 w 9144000"/>
              <a:gd name="connsiteY5322" fmla="*/ 466686 h 5510676"/>
              <a:gd name="connsiteX5323" fmla="*/ 2877224 w 9144000"/>
              <a:gd name="connsiteY5323" fmla="*/ 468589 h 5510676"/>
              <a:gd name="connsiteX5324" fmla="*/ 2868128 w 9144000"/>
              <a:gd name="connsiteY5324" fmla="*/ 463297 h 5510676"/>
              <a:gd name="connsiteX5325" fmla="*/ 2875322 w 9144000"/>
              <a:gd name="connsiteY5325" fmla="*/ 461395 h 5510676"/>
              <a:gd name="connsiteX5326" fmla="*/ 2889710 w 9144000"/>
              <a:gd name="connsiteY5326" fmla="*/ 457591 h 5510676"/>
              <a:gd name="connsiteX5327" fmla="*/ 5313758 w 9144000"/>
              <a:gd name="connsiteY5327" fmla="*/ 455580 h 5510676"/>
              <a:gd name="connsiteX5328" fmla="*/ 5306563 w 9144000"/>
              <a:gd name="connsiteY5328" fmla="*/ 457482 h 5510676"/>
              <a:gd name="connsiteX5329" fmla="*/ 5315660 w 9144000"/>
              <a:gd name="connsiteY5329" fmla="*/ 462774 h 5510676"/>
              <a:gd name="connsiteX5330" fmla="*/ 5331951 w 9144000"/>
              <a:gd name="connsiteY5330" fmla="*/ 466164 h 5510676"/>
              <a:gd name="connsiteX5331" fmla="*/ 5330049 w 9144000"/>
              <a:gd name="connsiteY5331" fmla="*/ 458970 h 5510676"/>
              <a:gd name="connsiteX5332" fmla="*/ 5313758 w 9144000"/>
              <a:gd name="connsiteY5332" fmla="*/ 455580 h 5510676"/>
              <a:gd name="connsiteX5333" fmla="*/ 2114063 w 9144000"/>
              <a:gd name="connsiteY5333" fmla="*/ 454148 h 5510676"/>
              <a:gd name="connsiteX5334" fmla="*/ 2121399 w 9144000"/>
              <a:gd name="connsiteY5334" fmla="*/ 458384 h 5510676"/>
              <a:gd name="connsiteX5335" fmla="*/ 2159214 w 9144000"/>
              <a:gd name="connsiteY5335" fmla="*/ 460654 h 5510676"/>
              <a:gd name="connsiteX5336" fmla="*/ 2154927 w 9144000"/>
              <a:gd name="connsiteY5336" fmla="*/ 464902 h 5510676"/>
              <a:gd name="connsiteX5337" fmla="*/ 2150536 w 9144000"/>
              <a:gd name="connsiteY5337" fmla="*/ 462979 h 5510676"/>
              <a:gd name="connsiteX5338" fmla="*/ 2143974 w 9144000"/>
              <a:gd name="connsiteY5338" fmla="*/ 461635 h 5510676"/>
              <a:gd name="connsiteX5339" fmla="*/ 2138188 w 9144000"/>
              <a:gd name="connsiteY5339" fmla="*/ 463186 h 5510676"/>
              <a:gd name="connsiteX5340" fmla="*/ 2128735 w 9144000"/>
              <a:gd name="connsiteY5340" fmla="*/ 462618 h 5510676"/>
              <a:gd name="connsiteX5341" fmla="*/ 2111377 w 9144000"/>
              <a:gd name="connsiteY5341" fmla="*/ 467269 h 5510676"/>
              <a:gd name="connsiteX5342" fmla="*/ 2461326 w 9144000"/>
              <a:gd name="connsiteY5342" fmla="*/ 454118 h 5510676"/>
              <a:gd name="connsiteX5343" fmla="*/ 2468663 w 9144000"/>
              <a:gd name="connsiteY5343" fmla="*/ 458353 h 5510676"/>
              <a:gd name="connsiteX5344" fmla="*/ 2470212 w 9144000"/>
              <a:gd name="connsiteY5344" fmla="*/ 464139 h 5510676"/>
              <a:gd name="connsiteX5345" fmla="*/ 2457090 w 9144000"/>
              <a:gd name="connsiteY5345" fmla="*/ 461454 h 5510676"/>
              <a:gd name="connsiteX5346" fmla="*/ 2449754 w 9144000"/>
              <a:gd name="connsiteY5346" fmla="*/ 457219 h 5510676"/>
              <a:gd name="connsiteX5347" fmla="*/ 2461326 w 9144000"/>
              <a:gd name="connsiteY5347" fmla="*/ 454118 h 5510676"/>
              <a:gd name="connsiteX5348" fmla="*/ 2411334 w 9144000"/>
              <a:gd name="connsiteY5348" fmla="*/ 453213 h 5510676"/>
              <a:gd name="connsiteX5349" fmla="*/ 2410488 w 9144000"/>
              <a:gd name="connsiteY5349" fmla="*/ 457287 h 5510676"/>
              <a:gd name="connsiteX5350" fmla="*/ 2404141 w 9144000"/>
              <a:gd name="connsiteY5350" fmla="*/ 455116 h 5510676"/>
              <a:gd name="connsiteX5351" fmla="*/ 3750621 w 9144000"/>
              <a:gd name="connsiteY5351" fmla="*/ 453199 h 5510676"/>
              <a:gd name="connsiteX5352" fmla="*/ 3738134 w 9144000"/>
              <a:gd name="connsiteY5352" fmla="*/ 464197 h 5510676"/>
              <a:gd name="connsiteX5353" fmla="*/ 3745329 w 9144000"/>
              <a:gd name="connsiteY5353" fmla="*/ 462295 h 5510676"/>
              <a:gd name="connsiteX5354" fmla="*/ 1723253 w 9144000"/>
              <a:gd name="connsiteY5354" fmla="*/ 452783 h 5510676"/>
              <a:gd name="connsiteX5355" fmla="*/ 1736454 w 9144000"/>
              <a:gd name="connsiteY5355" fmla="*/ 455052 h 5510676"/>
              <a:gd name="connsiteX5356" fmla="*/ 1743920 w 9144000"/>
              <a:gd name="connsiteY5356" fmla="*/ 459052 h 5510676"/>
              <a:gd name="connsiteX5357" fmla="*/ 1764855 w 9144000"/>
              <a:gd name="connsiteY5357" fmla="*/ 455852 h 5510676"/>
              <a:gd name="connsiteX5358" fmla="*/ 1793258 w 9144000"/>
              <a:gd name="connsiteY5358" fmla="*/ 456655 h 5510676"/>
              <a:gd name="connsiteX5359" fmla="*/ 1804458 w 9144000"/>
              <a:gd name="connsiteY5359" fmla="*/ 462656 h 5510676"/>
              <a:gd name="connsiteX5360" fmla="*/ 1789257 w 9144000"/>
              <a:gd name="connsiteY5360" fmla="*/ 464121 h 5510676"/>
              <a:gd name="connsiteX5361" fmla="*/ 1776056 w 9144000"/>
              <a:gd name="connsiteY5361" fmla="*/ 461854 h 5510676"/>
              <a:gd name="connsiteX5362" fmla="*/ 1770322 w 9144000"/>
              <a:gd name="connsiteY5362" fmla="*/ 463587 h 5510676"/>
              <a:gd name="connsiteX5363" fmla="*/ 1757988 w 9144000"/>
              <a:gd name="connsiteY5363" fmla="*/ 464186 h 5510676"/>
              <a:gd name="connsiteX5364" fmla="*/ 1733319 w 9144000"/>
              <a:gd name="connsiteY5364" fmla="*/ 465386 h 5510676"/>
              <a:gd name="connsiteX5365" fmla="*/ 1719252 w 9144000"/>
              <a:gd name="connsiteY5365" fmla="*/ 460251 h 5510676"/>
              <a:gd name="connsiteX5366" fmla="*/ 1713518 w 9144000"/>
              <a:gd name="connsiteY5366" fmla="*/ 461984 h 5510676"/>
              <a:gd name="connsiteX5367" fmla="*/ 1702051 w 9144000"/>
              <a:gd name="connsiteY5367" fmla="*/ 465450 h 5510676"/>
              <a:gd name="connsiteX5368" fmla="*/ 1683116 w 9144000"/>
              <a:gd name="connsiteY5368" fmla="*/ 464915 h 5510676"/>
              <a:gd name="connsiteX5369" fmla="*/ 1687117 w 9144000"/>
              <a:gd name="connsiteY5369" fmla="*/ 457448 h 5510676"/>
              <a:gd name="connsiteX5370" fmla="*/ 1692851 w 9144000"/>
              <a:gd name="connsiteY5370" fmla="*/ 455715 h 5510676"/>
              <a:gd name="connsiteX5371" fmla="*/ 1723253 w 9144000"/>
              <a:gd name="connsiteY5371" fmla="*/ 452783 h 5510676"/>
              <a:gd name="connsiteX5372" fmla="*/ 5528510 w 9144000"/>
              <a:gd name="connsiteY5372" fmla="*/ 452683 h 5510676"/>
              <a:gd name="connsiteX5373" fmla="*/ 5524065 w 9144000"/>
              <a:gd name="connsiteY5373" fmla="*/ 457707 h 5510676"/>
              <a:gd name="connsiteX5374" fmla="*/ 5521316 w 9144000"/>
              <a:gd name="connsiteY5374" fmla="*/ 454585 h 5510676"/>
              <a:gd name="connsiteX5375" fmla="*/ 7627965 w 9144000"/>
              <a:gd name="connsiteY5375" fmla="*/ 452521 h 5510676"/>
              <a:gd name="connsiteX5376" fmla="*/ 7622702 w 9144000"/>
              <a:gd name="connsiteY5376" fmla="*/ 457784 h 5510676"/>
              <a:gd name="connsiteX5377" fmla="*/ 7638489 w 9144000"/>
              <a:gd name="connsiteY5377" fmla="*/ 452522 h 5510676"/>
              <a:gd name="connsiteX5378" fmla="*/ 1641781 w 9144000"/>
              <a:gd name="connsiteY5378" fmla="*/ 452377 h 5510676"/>
              <a:gd name="connsiteX5379" fmla="*/ 1673917 w 9144000"/>
              <a:gd name="connsiteY5379" fmla="*/ 455179 h 5510676"/>
              <a:gd name="connsiteX5380" fmla="*/ 1656716 w 9144000"/>
              <a:gd name="connsiteY5380" fmla="*/ 460379 h 5510676"/>
              <a:gd name="connsiteX5381" fmla="*/ 1541375 w 9144000"/>
              <a:gd name="connsiteY5381" fmla="*/ 451439 h 5510676"/>
              <a:gd name="connsiteX5382" fmla="*/ 1543108 w 9144000"/>
              <a:gd name="connsiteY5382" fmla="*/ 457171 h 5510676"/>
              <a:gd name="connsiteX5383" fmla="*/ 1529907 w 9144000"/>
              <a:gd name="connsiteY5383" fmla="*/ 454905 h 5510676"/>
              <a:gd name="connsiteX5384" fmla="*/ 3700055 w 9144000"/>
              <a:gd name="connsiteY5384" fmla="*/ 451173 h 5510676"/>
              <a:gd name="connsiteX5385" fmla="*/ 3698360 w 9144000"/>
              <a:gd name="connsiteY5385" fmla="*/ 459318 h 5510676"/>
              <a:gd name="connsiteX5386" fmla="*/ 3705554 w 9144000"/>
              <a:gd name="connsiteY5386" fmla="*/ 457416 h 5510676"/>
              <a:gd name="connsiteX5387" fmla="*/ 3709152 w 9144000"/>
              <a:gd name="connsiteY5387" fmla="*/ 456465 h 5510676"/>
              <a:gd name="connsiteX5388" fmla="*/ 3714650 w 9144000"/>
              <a:gd name="connsiteY5388" fmla="*/ 462709 h 5510676"/>
              <a:gd name="connsiteX5389" fmla="*/ 3718248 w 9144000"/>
              <a:gd name="connsiteY5389" fmla="*/ 461758 h 5510676"/>
              <a:gd name="connsiteX5390" fmla="*/ 3712748 w 9144000"/>
              <a:gd name="connsiteY5390" fmla="*/ 455514 h 5510676"/>
              <a:gd name="connsiteX5391" fmla="*/ 3700055 w 9144000"/>
              <a:gd name="connsiteY5391" fmla="*/ 451173 h 5510676"/>
              <a:gd name="connsiteX5392" fmla="*/ 3472610 w 9144000"/>
              <a:gd name="connsiteY5392" fmla="*/ 449729 h 5510676"/>
              <a:gd name="connsiteX5393" fmla="*/ 3470914 w 9144000"/>
              <a:gd name="connsiteY5393" fmla="*/ 457874 h 5510676"/>
              <a:gd name="connsiteX5394" fmla="*/ 3465416 w 9144000"/>
              <a:gd name="connsiteY5394" fmla="*/ 451631 h 5510676"/>
              <a:gd name="connsiteX5395" fmla="*/ 3472610 w 9144000"/>
              <a:gd name="connsiteY5395" fmla="*/ 449729 h 5510676"/>
              <a:gd name="connsiteX5396" fmla="*/ 2337283 w 9144000"/>
              <a:gd name="connsiteY5396" fmla="*/ 449700 h 5510676"/>
              <a:gd name="connsiteX5397" fmla="*/ 2342783 w 9144000"/>
              <a:gd name="connsiteY5397" fmla="*/ 455943 h 5510676"/>
              <a:gd name="connsiteX5398" fmla="*/ 2328394 w 9144000"/>
              <a:gd name="connsiteY5398" fmla="*/ 459747 h 5510676"/>
              <a:gd name="connsiteX5399" fmla="*/ 2326492 w 9144000"/>
              <a:gd name="connsiteY5399" fmla="*/ 452553 h 5510676"/>
              <a:gd name="connsiteX5400" fmla="*/ 2337283 w 9144000"/>
              <a:gd name="connsiteY5400" fmla="*/ 449700 h 5510676"/>
              <a:gd name="connsiteX5401" fmla="*/ 2048481 w 9144000"/>
              <a:gd name="connsiteY5401" fmla="*/ 449083 h 5510676"/>
              <a:gd name="connsiteX5402" fmla="*/ 2050383 w 9144000"/>
              <a:gd name="connsiteY5402" fmla="*/ 456277 h 5510676"/>
              <a:gd name="connsiteX5403" fmla="*/ 2043187 w 9144000"/>
              <a:gd name="connsiteY5403" fmla="*/ 458179 h 5510676"/>
              <a:gd name="connsiteX5404" fmla="*/ 5165655 w 9144000"/>
              <a:gd name="connsiteY5404" fmla="*/ 448552 h 5510676"/>
              <a:gd name="connsiteX5405" fmla="*/ 5120589 w 9144000"/>
              <a:gd name="connsiteY5405" fmla="*/ 452770 h 5510676"/>
              <a:gd name="connsiteX5406" fmla="*/ 5089909 w 9144000"/>
              <a:gd name="connsiteY5406" fmla="*/ 453184 h 5510676"/>
              <a:gd name="connsiteX5407" fmla="*/ 5107151 w 9144000"/>
              <a:gd name="connsiteY5407" fmla="*/ 460171 h 5510676"/>
              <a:gd name="connsiteX5408" fmla="*/ 5129684 w 9144000"/>
              <a:gd name="connsiteY5408" fmla="*/ 458062 h 5510676"/>
              <a:gd name="connsiteX5409" fmla="*/ 5136879 w 9144000"/>
              <a:gd name="connsiteY5409" fmla="*/ 456160 h 5510676"/>
              <a:gd name="connsiteX5410" fmla="*/ 5145975 w 9144000"/>
              <a:gd name="connsiteY5410" fmla="*/ 461453 h 5510676"/>
              <a:gd name="connsiteX5411" fmla="*/ 5176654 w 9144000"/>
              <a:gd name="connsiteY5411" fmla="*/ 461039 h 5510676"/>
              <a:gd name="connsiteX5412" fmla="*/ 5183848 w 9144000"/>
              <a:gd name="connsiteY5412" fmla="*/ 459137 h 5510676"/>
              <a:gd name="connsiteX5413" fmla="*/ 5188396 w 9144000"/>
              <a:gd name="connsiteY5413" fmla="*/ 461783 h 5510676"/>
              <a:gd name="connsiteX5414" fmla="*/ 5200139 w 9144000"/>
              <a:gd name="connsiteY5414" fmla="*/ 462527 h 5510676"/>
              <a:gd name="connsiteX5415" fmla="*/ 5207333 w 9144000"/>
              <a:gd name="connsiteY5415" fmla="*/ 460625 h 5510676"/>
              <a:gd name="connsiteX5416" fmla="*/ 5223623 w 9144000"/>
              <a:gd name="connsiteY5416" fmla="*/ 464016 h 5510676"/>
              <a:gd name="connsiteX5417" fmla="*/ 5225525 w 9144000"/>
              <a:gd name="connsiteY5417" fmla="*/ 471209 h 5510676"/>
              <a:gd name="connsiteX5418" fmla="*/ 5239914 w 9144000"/>
              <a:gd name="connsiteY5418" fmla="*/ 467405 h 5510676"/>
              <a:gd name="connsiteX5419" fmla="*/ 5270592 w 9144000"/>
              <a:gd name="connsiteY5419" fmla="*/ 466992 h 5510676"/>
              <a:gd name="connsiteX5420" fmla="*/ 5279730 w 9144000"/>
              <a:gd name="connsiteY5420" fmla="*/ 466981 h 5510676"/>
              <a:gd name="connsiteX5421" fmla="*/ 5277980 w 9144000"/>
              <a:gd name="connsiteY5421" fmla="*/ 462845 h 5510676"/>
              <a:gd name="connsiteX5422" fmla="*/ 5273752 w 9144000"/>
              <a:gd name="connsiteY5422" fmla="*/ 460580 h 5510676"/>
              <a:gd name="connsiteX5423" fmla="*/ 5276650 w 9144000"/>
              <a:gd name="connsiteY5423" fmla="*/ 459705 h 5510676"/>
              <a:gd name="connsiteX5424" fmla="*/ 5275885 w 9144000"/>
              <a:gd name="connsiteY5424" fmla="*/ 457895 h 5510676"/>
              <a:gd name="connsiteX5425" fmla="*/ 5266788 w 9144000"/>
              <a:gd name="connsiteY5425" fmla="*/ 452604 h 5510676"/>
              <a:gd name="connsiteX5426" fmla="*/ 5273983 w 9144000"/>
              <a:gd name="connsiteY5426" fmla="*/ 450701 h 5510676"/>
              <a:gd name="connsiteX5427" fmla="*/ 5281177 w 9144000"/>
              <a:gd name="connsiteY5427" fmla="*/ 448799 h 5510676"/>
              <a:gd name="connsiteX5428" fmla="*/ 5228915 w 9144000"/>
              <a:gd name="connsiteY5428" fmla="*/ 454919 h 5510676"/>
              <a:gd name="connsiteX5429" fmla="*/ 5206382 w 9144000"/>
              <a:gd name="connsiteY5429" fmla="*/ 457028 h 5510676"/>
              <a:gd name="connsiteX5430" fmla="*/ 5189140 w 9144000"/>
              <a:gd name="connsiteY5430" fmla="*/ 450041 h 5510676"/>
              <a:gd name="connsiteX5431" fmla="*/ 5181946 w 9144000"/>
              <a:gd name="connsiteY5431" fmla="*/ 451943 h 5510676"/>
              <a:gd name="connsiteX5432" fmla="*/ 5170204 w 9144000"/>
              <a:gd name="connsiteY5432" fmla="*/ 451199 h 5510676"/>
              <a:gd name="connsiteX5433" fmla="*/ 5165655 w 9144000"/>
              <a:gd name="connsiteY5433" fmla="*/ 448552 h 5510676"/>
              <a:gd name="connsiteX5434" fmla="*/ 2225360 w 9144000"/>
              <a:gd name="connsiteY5434" fmla="*/ 448502 h 5510676"/>
              <a:gd name="connsiteX5435" fmla="*/ 2230859 w 9144000"/>
              <a:gd name="connsiteY5435" fmla="*/ 454746 h 5510676"/>
              <a:gd name="connsiteX5436" fmla="*/ 2229112 w 9144000"/>
              <a:gd name="connsiteY5436" fmla="*/ 459056 h 5510676"/>
              <a:gd name="connsiteX5437" fmla="*/ 2227262 w 9144000"/>
              <a:gd name="connsiteY5437" fmla="*/ 455697 h 5510676"/>
              <a:gd name="connsiteX5438" fmla="*/ 2225360 w 9144000"/>
              <a:gd name="connsiteY5438" fmla="*/ 448502 h 5510676"/>
              <a:gd name="connsiteX5439" fmla="*/ 5519414 w 9144000"/>
              <a:gd name="connsiteY5439" fmla="*/ 447391 h 5510676"/>
              <a:gd name="connsiteX5440" fmla="*/ 5517719 w 9144000"/>
              <a:gd name="connsiteY5440" fmla="*/ 455536 h 5510676"/>
              <a:gd name="connsiteX5441" fmla="*/ 5506928 w 9144000"/>
              <a:gd name="connsiteY5441" fmla="*/ 458389 h 5510676"/>
              <a:gd name="connsiteX5442" fmla="*/ 5512219 w 9144000"/>
              <a:gd name="connsiteY5442" fmla="*/ 449293 h 5510676"/>
              <a:gd name="connsiteX5443" fmla="*/ 5519414 w 9144000"/>
              <a:gd name="connsiteY5443" fmla="*/ 447391 h 5510676"/>
              <a:gd name="connsiteX5444" fmla="*/ 3201792 w 9144000"/>
              <a:gd name="connsiteY5444" fmla="*/ 444357 h 5510676"/>
              <a:gd name="connsiteX5445" fmla="*/ 3203694 w 9144000"/>
              <a:gd name="connsiteY5445" fmla="*/ 451551 h 5510676"/>
              <a:gd name="connsiteX5446" fmla="*/ 3197993 w 9144000"/>
              <a:gd name="connsiteY5446" fmla="*/ 455463 h 5510676"/>
              <a:gd name="connsiteX5447" fmla="*/ 3187403 w 9144000"/>
              <a:gd name="connsiteY5447" fmla="*/ 448161 h 5510676"/>
              <a:gd name="connsiteX5448" fmla="*/ 3201792 w 9144000"/>
              <a:gd name="connsiteY5448" fmla="*/ 444357 h 5510676"/>
              <a:gd name="connsiteX5449" fmla="*/ 6534046 w 9144000"/>
              <a:gd name="connsiteY5449" fmla="*/ 443109 h 5510676"/>
              <a:gd name="connsiteX5450" fmla="*/ 6528234 w 9144000"/>
              <a:gd name="connsiteY5450" fmla="*/ 447261 h 5510676"/>
              <a:gd name="connsiteX5451" fmla="*/ 6488771 w 9144000"/>
              <a:gd name="connsiteY5451" fmla="*/ 470938 h 5510676"/>
              <a:gd name="connsiteX5452" fmla="*/ 6490964 w 9144000"/>
              <a:gd name="connsiteY5452" fmla="*/ 475325 h 5510676"/>
              <a:gd name="connsiteX5453" fmla="*/ 6496261 w 9144000"/>
              <a:gd name="connsiteY5453" fmla="*/ 473924 h 5510676"/>
              <a:gd name="connsiteX5454" fmla="*/ 6492097 w 9144000"/>
              <a:gd name="connsiteY5454" fmla="*/ 477593 h 5510676"/>
              <a:gd name="connsiteX5455" fmla="*/ 6494031 w 9144000"/>
              <a:gd name="connsiteY5455" fmla="*/ 481462 h 5510676"/>
              <a:gd name="connsiteX5456" fmla="*/ 6501007 w 9144000"/>
              <a:gd name="connsiteY5456" fmla="*/ 493089 h 5510676"/>
              <a:gd name="connsiteX5457" fmla="*/ 6505628 w 9144000"/>
              <a:gd name="connsiteY5457" fmla="*/ 493382 h 5510676"/>
              <a:gd name="connsiteX5458" fmla="*/ 6509818 w 9144000"/>
              <a:gd name="connsiteY5458" fmla="*/ 491985 h 5510676"/>
              <a:gd name="connsiteX5459" fmla="*/ 6522972 w 9144000"/>
              <a:gd name="connsiteY5459" fmla="*/ 484093 h 5510676"/>
              <a:gd name="connsiteX5460" fmla="*/ 6528322 w 9144000"/>
              <a:gd name="connsiteY5460" fmla="*/ 478743 h 5510676"/>
              <a:gd name="connsiteX5461" fmla="*/ 6526939 w 9144000"/>
              <a:gd name="connsiteY5461" fmla="*/ 473510 h 5510676"/>
              <a:gd name="connsiteX5462" fmla="*/ 6534134 w 9144000"/>
              <a:gd name="connsiteY5462" fmla="*/ 471608 h 5510676"/>
              <a:gd name="connsiteX5463" fmla="*/ 6534410 w 9144000"/>
              <a:gd name="connsiteY5463" fmla="*/ 472654 h 5510676"/>
              <a:gd name="connsiteX5464" fmla="*/ 6544020 w 9144000"/>
              <a:gd name="connsiteY5464" fmla="*/ 463045 h 5510676"/>
              <a:gd name="connsiteX5465" fmla="*/ 6554543 w 9144000"/>
              <a:gd name="connsiteY5465" fmla="*/ 452522 h 5510676"/>
              <a:gd name="connsiteX5466" fmla="*/ 6561669 w 9144000"/>
              <a:gd name="connsiteY5466" fmla="*/ 450146 h 5510676"/>
              <a:gd name="connsiteX5467" fmla="*/ 6559106 w 9144000"/>
              <a:gd name="connsiteY5467" fmla="*/ 449613 h 5510676"/>
              <a:gd name="connsiteX5468" fmla="*/ 628915 w 9144000"/>
              <a:gd name="connsiteY5468" fmla="*/ 442806 h 5510676"/>
              <a:gd name="connsiteX5469" fmla="*/ 623129 w 9144000"/>
              <a:gd name="connsiteY5469" fmla="*/ 444357 h 5510676"/>
              <a:gd name="connsiteX5470" fmla="*/ 630464 w 9144000"/>
              <a:gd name="connsiteY5470" fmla="*/ 448593 h 5510676"/>
              <a:gd name="connsiteX5471" fmla="*/ 5956113 w 9144000"/>
              <a:gd name="connsiteY5471" fmla="*/ 439696 h 5510676"/>
              <a:gd name="connsiteX5472" fmla="*/ 5948919 w 9144000"/>
              <a:gd name="connsiteY5472" fmla="*/ 441598 h 5510676"/>
              <a:gd name="connsiteX5473" fmla="*/ 5950821 w 9144000"/>
              <a:gd name="connsiteY5473" fmla="*/ 448792 h 5510676"/>
              <a:gd name="connsiteX5474" fmla="*/ 3046495 w 9144000"/>
              <a:gd name="connsiteY5474" fmla="*/ 439231 h 5510676"/>
              <a:gd name="connsiteX5475" fmla="*/ 3055591 w 9144000"/>
              <a:gd name="connsiteY5475" fmla="*/ 444524 h 5510676"/>
              <a:gd name="connsiteX5476" fmla="*/ 3048398 w 9144000"/>
              <a:gd name="connsiteY5476" fmla="*/ 446426 h 5510676"/>
              <a:gd name="connsiteX5477" fmla="*/ 6613969 w 9144000"/>
              <a:gd name="connsiteY5477" fmla="*/ 438639 h 5510676"/>
              <a:gd name="connsiteX5478" fmla="*/ 6573495 w 9144000"/>
              <a:gd name="connsiteY5478" fmla="*/ 445809 h 5510676"/>
              <a:gd name="connsiteX5479" fmla="*/ 6575989 w 9144000"/>
              <a:gd name="connsiteY5479" fmla="*/ 447260 h 5510676"/>
              <a:gd name="connsiteX5480" fmla="*/ 6601901 w 9144000"/>
              <a:gd name="connsiteY5480" fmla="*/ 447261 h 5510676"/>
              <a:gd name="connsiteX5481" fmla="*/ 5640227 w 9144000"/>
              <a:gd name="connsiteY5481" fmla="*/ 438541 h 5510676"/>
              <a:gd name="connsiteX5482" fmla="*/ 5649324 w 9144000"/>
              <a:gd name="connsiteY5482" fmla="*/ 443834 h 5510676"/>
              <a:gd name="connsiteX5483" fmla="*/ 5663713 w 9144000"/>
              <a:gd name="connsiteY5483" fmla="*/ 440030 h 5510676"/>
              <a:gd name="connsiteX5484" fmla="*/ 5640227 w 9144000"/>
              <a:gd name="connsiteY5484" fmla="*/ 438541 h 5510676"/>
              <a:gd name="connsiteX5485" fmla="*/ 1895846 w 9144000"/>
              <a:gd name="connsiteY5485" fmla="*/ 438203 h 5510676"/>
              <a:gd name="connsiteX5486" fmla="*/ 1908967 w 9144000"/>
              <a:gd name="connsiteY5486" fmla="*/ 440889 h 5510676"/>
              <a:gd name="connsiteX5487" fmla="*/ 1913411 w 9144000"/>
              <a:gd name="connsiteY5487" fmla="*/ 445899 h 5510676"/>
              <a:gd name="connsiteX5488" fmla="*/ 1922089 w 9144000"/>
              <a:gd name="connsiteY5488" fmla="*/ 443574 h 5510676"/>
              <a:gd name="connsiteX5489" fmla="*/ 1930769 w 9144000"/>
              <a:gd name="connsiteY5489" fmla="*/ 441248 h 5510676"/>
              <a:gd name="connsiteX5490" fmla="*/ 1943890 w 9144000"/>
              <a:gd name="connsiteY5490" fmla="*/ 443933 h 5510676"/>
              <a:gd name="connsiteX5491" fmla="*/ 1949677 w 9144000"/>
              <a:gd name="connsiteY5491" fmla="*/ 442383 h 5510676"/>
              <a:gd name="connsiteX5492" fmla="*/ 1962798 w 9144000"/>
              <a:gd name="connsiteY5492" fmla="*/ 445068 h 5510676"/>
              <a:gd name="connsiteX5493" fmla="*/ 1981706 w 9144000"/>
              <a:gd name="connsiteY5493" fmla="*/ 446203 h 5510676"/>
              <a:gd name="connsiteX5494" fmla="*/ 1994829 w 9144000"/>
              <a:gd name="connsiteY5494" fmla="*/ 448888 h 5510676"/>
              <a:gd name="connsiteX5495" fmla="*/ 2001390 w 9144000"/>
              <a:gd name="connsiteY5495" fmla="*/ 450231 h 5510676"/>
              <a:gd name="connsiteX5496" fmla="*/ 2013737 w 9144000"/>
              <a:gd name="connsiteY5496" fmla="*/ 450023 h 5510676"/>
              <a:gd name="connsiteX5497" fmla="*/ 2026859 w 9144000"/>
              <a:gd name="connsiteY5497" fmla="*/ 452708 h 5510676"/>
              <a:gd name="connsiteX5498" fmla="*/ 2021073 w 9144000"/>
              <a:gd name="connsiteY5498" fmla="*/ 454259 h 5510676"/>
              <a:gd name="connsiteX5499" fmla="*/ 2005266 w 9144000"/>
              <a:gd name="connsiteY5499" fmla="*/ 464696 h 5510676"/>
              <a:gd name="connsiteX5500" fmla="*/ 1999481 w 9144000"/>
              <a:gd name="connsiteY5500" fmla="*/ 466246 h 5510676"/>
              <a:gd name="connsiteX5501" fmla="*/ 1967448 w 9144000"/>
              <a:gd name="connsiteY5501" fmla="*/ 462426 h 5510676"/>
              <a:gd name="connsiteX5502" fmla="*/ 1968792 w 9144000"/>
              <a:gd name="connsiteY5502" fmla="*/ 455864 h 5510676"/>
              <a:gd name="connsiteX5503" fmla="*/ 1958563 w 9144000"/>
              <a:gd name="connsiteY5503" fmla="*/ 452405 h 5510676"/>
              <a:gd name="connsiteX5504" fmla="*/ 1954895 w 9144000"/>
              <a:gd name="connsiteY5504" fmla="*/ 450287 h 5510676"/>
              <a:gd name="connsiteX5505" fmla="*/ 1939655 w 9144000"/>
              <a:gd name="connsiteY5505" fmla="*/ 451270 h 5510676"/>
              <a:gd name="connsiteX5506" fmla="*/ 1896054 w 9144000"/>
              <a:gd name="connsiteY5506" fmla="*/ 450550 h 5510676"/>
              <a:gd name="connsiteX5507" fmla="*/ 1881381 w 9144000"/>
              <a:gd name="connsiteY5507" fmla="*/ 442079 h 5510676"/>
              <a:gd name="connsiteX5508" fmla="*/ 1887167 w 9144000"/>
              <a:gd name="connsiteY5508" fmla="*/ 440529 h 5510676"/>
              <a:gd name="connsiteX5509" fmla="*/ 1895846 w 9144000"/>
              <a:gd name="connsiteY5509" fmla="*/ 438203 h 5510676"/>
              <a:gd name="connsiteX5510" fmla="*/ 6140186 w 9144000"/>
              <a:gd name="connsiteY5510" fmla="*/ 437213 h 5510676"/>
              <a:gd name="connsiteX5511" fmla="*/ 6129395 w 9144000"/>
              <a:gd name="connsiteY5511" fmla="*/ 440066 h 5510676"/>
              <a:gd name="connsiteX5512" fmla="*/ 6122201 w 9144000"/>
              <a:gd name="connsiteY5512" fmla="*/ 441968 h 5510676"/>
              <a:gd name="connsiteX5513" fmla="*/ 6111410 w 9144000"/>
              <a:gd name="connsiteY5513" fmla="*/ 444821 h 5510676"/>
              <a:gd name="connsiteX5514" fmla="*/ 6120506 w 9144000"/>
              <a:gd name="connsiteY5514" fmla="*/ 450114 h 5510676"/>
              <a:gd name="connsiteX5515" fmla="*/ 6132248 w 9144000"/>
              <a:gd name="connsiteY5515" fmla="*/ 450857 h 5510676"/>
              <a:gd name="connsiteX5516" fmla="*/ 6137638 w 9144000"/>
              <a:gd name="connsiteY5516" fmla="*/ 453994 h 5510676"/>
              <a:gd name="connsiteX5517" fmla="*/ 6147539 w 9144000"/>
              <a:gd name="connsiteY5517" fmla="*/ 453039 h 5510676"/>
              <a:gd name="connsiteX5518" fmla="*/ 6153158 w 9144000"/>
              <a:gd name="connsiteY5518" fmla="*/ 454004 h 5510676"/>
              <a:gd name="connsiteX5519" fmla="*/ 6154641 w 9144000"/>
              <a:gd name="connsiteY5519" fmla="*/ 452521 h 5510676"/>
              <a:gd name="connsiteX5520" fmla="*/ 6168551 w 9144000"/>
              <a:gd name="connsiteY5520" fmla="*/ 457158 h 5510676"/>
              <a:gd name="connsiteX5521" fmla="*/ 6167475 w 9144000"/>
              <a:gd name="connsiteY5521" fmla="*/ 453089 h 5510676"/>
              <a:gd name="connsiteX5522" fmla="*/ 6174236 w 9144000"/>
              <a:gd name="connsiteY5522" fmla="*/ 457024 h 5510676"/>
              <a:gd name="connsiteX5523" fmla="*/ 6177941 w 9144000"/>
              <a:gd name="connsiteY5523" fmla="*/ 450108 h 5510676"/>
              <a:gd name="connsiteX5524" fmla="*/ 6185014 w 9144000"/>
              <a:gd name="connsiteY5524" fmla="*/ 451323 h 5510676"/>
              <a:gd name="connsiteX5525" fmla="*/ 6180951 w 9144000"/>
              <a:gd name="connsiteY5525" fmla="*/ 447259 h 5510676"/>
              <a:gd name="connsiteX5526" fmla="*/ 6189526 w 9144000"/>
              <a:gd name="connsiteY5526" fmla="*/ 447260 h 5510676"/>
              <a:gd name="connsiteX5527" fmla="*/ 6196252 w 9144000"/>
              <a:gd name="connsiteY5527" fmla="*/ 445481 h 5510676"/>
              <a:gd name="connsiteX5528" fmla="*/ 6194350 w 9144000"/>
              <a:gd name="connsiteY5528" fmla="*/ 438288 h 5510676"/>
              <a:gd name="connsiteX5529" fmla="*/ 2938168 w 9144000"/>
              <a:gd name="connsiteY5529" fmla="*/ 437082 h 5510676"/>
              <a:gd name="connsiteX5530" fmla="*/ 2940070 w 9144000"/>
              <a:gd name="connsiteY5530" fmla="*/ 444277 h 5510676"/>
              <a:gd name="connsiteX5531" fmla="*/ 2930974 w 9144000"/>
              <a:gd name="connsiteY5531" fmla="*/ 438984 h 5510676"/>
              <a:gd name="connsiteX5532" fmla="*/ 7722678 w 9144000"/>
              <a:gd name="connsiteY5532" fmla="*/ 436736 h 5510676"/>
              <a:gd name="connsiteX5533" fmla="*/ 7712153 w 9144000"/>
              <a:gd name="connsiteY5533" fmla="*/ 441998 h 5510676"/>
              <a:gd name="connsiteX5534" fmla="*/ 7717416 w 9144000"/>
              <a:gd name="connsiteY5534" fmla="*/ 447260 h 5510676"/>
              <a:gd name="connsiteX5535" fmla="*/ 7725309 w 9144000"/>
              <a:gd name="connsiteY5535" fmla="*/ 449890 h 5510676"/>
              <a:gd name="connsiteX5536" fmla="*/ 7727940 w 9144000"/>
              <a:gd name="connsiteY5536" fmla="*/ 441998 h 5510676"/>
              <a:gd name="connsiteX5537" fmla="*/ 7722678 w 9144000"/>
              <a:gd name="connsiteY5537" fmla="*/ 436736 h 5510676"/>
              <a:gd name="connsiteX5538" fmla="*/ 8338316 w 9144000"/>
              <a:gd name="connsiteY5538" fmla="*/ 436735 h 5510676"/>
              <a:gd name="connsiteX5539" fmla="*/ 8322531 w 9144000"/>
              <a:gd name="connsiteY5539" fmla="*/ 452521 h 5510676"/>
              <a:gd name="connsiteX5540" fmla="*/ 8348841 w 9144000"/>
              <a:gd name="connsiteY5540" fmla="*/ 447260 h 5510676"/>
              <a:gd name="connsiteX5541" fmla="*/ 8351471 w 9144000"/>
              <a:gd name="connsiteY5541" fmla="*/ 439366 h 5510676"/>
              <a:gd name="connsiteX5542" fmla="*/ 8338316 w 9144000"/>
              <a:gd name="connsiteY5542" fmla="*/ 436735 h 5510676"/>
              <a:gd name="connsiteX5543" fmla="*/ 4862256 w 9144000"/>
              <a:gd name="connsiteY5543" fmla="*/ 436400 h 5510676"/>
              <a:gd name="connsiteX5544" fmla="*/ 4835650 w 9144000"/>
              <a:gd name="connsiteY5544" fmla="*/ 437661 h 5510676"/>
              <a:gd name="connsiteX5545" fmla="*/ 4832304 w 9144000"/>
              <a:gd name="connsiteY5545" fmla="*/ 437551 h 5510676"/>
              <a:gd name="connsiteX5546" fmla="*/ 4836839 w 9144000"/>
              <a:gd name="connsiteY5546" fmla="*/ 442158 h 5510676"/>
              <a:gd name="connsiteX5547" fmla="*/ 4848820 w 9144000"/>
              <a:gd name="connsiteY5547" fmla="*/ 443801 h 5510676"/>
              <a:gd name="connsiteX5548" fmla="*/ 4871353 w 9144000"/>
              <a:gd name="connsiteY5548" fmla="*/ 441692 h 5510676"/>
              <a:gd name="connsiteX5549" fmla="*/ 1371281 w 9144000"/>
              <a:gd name="connsiteY5549" fmla="*/ 436130 h 5510676"/>
              <a:gd name="connsiteX5550" fmla="*/ 1372832 w 9144000"/>
              <a:gd name="connsiteY5550" fmla="*/ 441916 h 5510676"/>
              <a:gd name="connsiteX5551" fmla="*/ 1366271 w 9144000"/>
              <a:gd name="connsiteY5551" fmla="*/ 440573 h 5510676"/>
              <a:gd name="connsiteX5552" fmla="*/ 1371281 w 9144000"/>
              <a:gd name="connsiteY5552" fmla="*/ 436130 h 5510676"/>
              <a:gd name="connsiteX5553" fmla="*/ 794436 w 9144000"/>
              <a:gd name="connsiteY5553" fmla="*/ 435662 h 5510676"/>
              <a:gd name="connsiteX5554" fmla="*/ 801773 w 9144000"/>
              <a:gd name="connsiteY5554" fmla="*/ 439899 h 5510676"/>
              <a:gd name="connsiteX5555" fmla="*/ 795986 w 9144000"/>
              <a:gd name="connsiteY5555" fmla="*/ 441450 h 5510676"/>
              <a:gd name="connsiteX5556" fmla="*/ 2829840 w 9144000"/>
              <a:gd name="connsiteY5556" fmla="*/ 434934 h 5510676"/>
              <a:gd name="connsiteX5557" fmla="*/ 2831742 w 9144000"/>
              <a:gd name="connsiteY5557" fmla="*/ 442128 h 5510676"/>
              <a:gd name="connsiteX5558" fmla="*/ 2822646 w 9144000"/>
              <a:gd name="connsiteY5558" fmla="*/ 436836 h 5510676"/>
              <a:gd name="connsiteX5559" fmla="*/ 2829840 w 9144000"/>
              <a:gd name="connsiteY5559" fmla="*/ 434934 h 5510676"/>
              <a:gd name="connsiteX5560" fmla="*/ 5508415 w 9144000"/>
              <a:gd name="connsiteY5560" fmla="*/ 434904 h 5510676"/>
              <a:gd name="connsiteX5561" fmla="*/ 5517512 w 9144000"/>
              <a:gd name="connsiteY5561" fmla="*/ 440197 h 5510676"/>
              <a:gd name="connsiteX5562" fmla="*/ 5510318 w 9144000"/>
              <a:gd name="connsiteY5562" fmla="*/ 442099 h 5510676"/>
              <a:gd name="connsiteX5563" fmla="*/ 5897925 w 9144000"/>
              <a:gd name="connsiteY5563" fmla="*/ 434621 h 5510676"/>
              <a:gd name="connsiteX5564" fmla="*/ 5905393 w 9144000"/>
              <a:gd name="connsiteY5564" fmla="*/ 438621 h 5510676"/>
              <a:gd name="connsiteX5565" fmla="*/ 5902526 w 9144000"/>
              <a:gd name="connsiteY5565" fmla="*/ 439488 h 5510676"/>
              <a:gd name="connsiteX5566" fmla="*/ 5895926 w 9144000"/>
              <a:gd name="connsiteY5566" fmla="*/ 438354 h 5510676"/>
              <a:gd name="connsiteX5567" fmla="*/ 5897925 w 9144000"/>
              <a:gd name="connsiteY5567" fmla="*/ 434621 h 5510676"/>
              <a:gd name="connsiteX5568" fmla="*/ 428264 w 9144000"/>
              <a:gd name="connsiteY5568" fmla="*/ 434558 h 5510676"/>
              <a:gd name="connsiteX5569" fmla="*/ 429813 w 9144000"/>
              <a:gd name="connsiteY5569" fmla="*/ 440344 h 5510676"/>
              <a:gd name="connsiteX5570" fmla="*/ 426146 w 9144000"/>
              <a:gd name="connsiteY5570" fmla="*/ 438226 h 5510676"/>
              <a:gd name="connsiteX5571" fmla="*/ 416692 w 9144000"/>
              <a:gd name="connsiteY5571" fmla="*/ 437658 h 5510676"/>
              <a:gd name="connsiteX5572" fmla="*/ 422478 w 9144000"/>
              <a:gd name="connsiteY5572" fmla="*/ 436108 h 5510676"/>
              <a:gd name="connsiteX5573" fmla="*/ 428264 w 9144000"/>
              <a:gd name="connsiteY5573" fmla="*/ 434558 h 5510676"/>
              <a:gd name="connsiteX5574" fmla="*/ 2891198 w 9144000"/>
              <a:gd name="connsiteY5574" fmla="*/ 434106 h 5510676"/>
              <a:gd name="connsiteX5575" fmla="*/ 2916585 w 9144000"/>
              <a:gd name="connsiteY5575" fmla="*/ 442788 h 5510676"/>
              <a:gd name="connsiteX5576" fmla="*/ 2893100 w 9144000"/>
              <a:gd name="connsiteY5576" fmla="*/ 441300 h 5510676"/>
              <a:gd name="connsiteX5577" fmla="*/ 2878712 w 9144000"/>
              <a:gd name="connsiteY5577" fmla="*/ 445104 h 5510676"/>
              <a:gd name="connsiteX5578" fmla="*/ 2869616 w 9144000"/>
              <a:gd name="connsiteY5578" fmla="*/ 439812 h 5510676"/>
              <a:gd name="connsiteX5579" fmla="*/ 2860520 w 9144000"/>
              <a:gd name="connsiteY5579" fmla="*/ 434519 h 5510676"/>
              <a:gd name="connsiteX5580" fmla="*/ 2891198 w 9144000"/>
              <a:gd name="connsiteY5580" fmla="*/ 434106 h 5510676"/>
              <a:gd name="connsiteX5581" fmla="*/ 7854225 w 9144000"/>
              <a:gd name="connsiteY5581" fmla="*/ 434105 h 5510676"/>
              <a:gd name="connsiteX5582" fmla="*/ 7827916 w 9144000"/>
              <a:gd name="connsiteY5582" fmla="*/ 441998 h 5510676"/>
              <a:gd name="connsiteX5583" fmla="*/ 7806868 w 9144000"/>
              <a:gd name="connsiteY5583" fmla="*/ 447260 h 5510676"/>
              <a:gd name="connsiteX5584" fmla="*/ 7798976 w 9144000"/>
              <a:gd name="connsiteY5584" fmla="*/ 449890 h 5510676"/>
              <a:gd name="connsiteX5585" fmla="*/ 7801606 w 9144000"/>
              <a:gd name="connsiteY5585" fmla="*/ 457783 h 5510676"/>
              <a:gd name="connsiteX5586" fmla="*/ 7812130 w 9144000"/>
              <a:gd name="connsiteY5586" fmla="*/ 457784 h 5510676"/>
              <a:gd name="connsiteX5587" fmla="*/ 7820023 w 9144000"/>
              <a:gd name="connsiteY5587" fmla="*/ 460414 h 5510676"/>
              <a:gd name="connsiteX5588" fmla="*/ 7827915 w 9144000"/>
              <a:gd name="connsiteY5588" fmla="*/ 463044 h 5510676"/>
              <a:gd name="connsiteX5589" fmla="*/ 7845673 w 9144000"/>
              <a:gd name="connsiteY5589" fmla="*/ 459098 h 5510676"/>
              <a:gd name="connsiteX5590" fmla="*/ 7848963 w 9144000"/>
              <a:gd name="connsiteY5590" fmla="*/ 452522 h 5510676"/>
              <a:gd name="connsiteX5591" fmla="*/ 7854225 w 9144000"/>
              <a:gd name="connsiteY5591" fmla="*/ 434105 h 5510676"/>
              <a:gd name="connsiteX5592" fmla="*/ 6039053 w 9144000"/>
              <a:gd name="connsiteY5592" fmla="*/ 433163 h 5510676"/>
              <a:gd name="connsiteX5593" fmla="*/ 6017471 w 9144000"/>
              <a:gd name="connsiteY5593" fmla="*/ 438869 h 5510676"/>
              <a:gd name="connsiteX5594" fmla="*/ 6026567 w 9144000"/>
              <a:gd name="connsiteY5594" fmla="*/ 444161 h 5510676"/>
              <a:gd name="connsiteX5595" fmla="*/ 6040955 w 9144000"/>
              <a:gd name="connsiteY5595" fmla="*/ 440356 h 5510676"/>
              <a:gd name="connsiteX5596" fmla="*/ 6057246 w 9144000"/>
              <a:gd name="connsiteY5596" fmla="*/ 443746 h 5510676"/>
              <a:gd name="connsiteX5597" fmla="*/ 1314558 w 9144000"/>
              <a:gd name="connsiteY5597" fmla="*/ 432725 h 5510676"/>
              <a:gd name="connsiteX5598" fmla="*/ 1321893 w 9144000"/>
              <a:gd name="connsiteY5598" fmla="*/ 436961 h 5510676"/>
              <a:gd name="connsiteX5599" fmla="*/ 1317659 w 9144000"/>
              <a:gd name="connsiteY5599" fmla="*/ 444297 h 5510676"/>
              <a:gd name="connsiteX5600" fmla="*/ 1307429 w 9144000"/>
              <a:gd name="connsiteY5600" fmla="*/ 440837 h 5510676"/>
              <a:gd name="connsiteX5601" fmla="*/ 1305878 w 9144000"/>
              <a:gd name="connsiteY5601" fmla="*/ 435051 h 5510676"/>
              <a:gd name="connsiteX5602" fmla="*/ 1314558 w 9144000"/>
              <a:gd name="connsiteY5602" fmla="*/ 432725 h 5510676"/>
              <a:gd name="connsiteX5603" fmla="*/ 991986 w 9144000"/>
              <a:gd name="connsiteY5603" fmla="*/ 432340 h 5510676"/>
              <a:gd name="connsiteX5604" fmla="*/ 1005108 w 9144000"/>
              <a:gd name="connsiteY5604" fmla="*/ 435025 h 5510676"/>
              <a:gd name="connsiteX5605" fmla="*/ 993537 w 9144000"/>
              <a:gd name="connsiteY5605" fmla="*/ 438125 h 5510676"/>
              <a:gd name="connsiteX5606" fmla="*/ 1038481 w 9144000"/>
              <a:gd name="connsiteY5606" fmla="*/ 432284 h 5510676"/>
              <a:gd name="connsiteX5607" fmla="*/ 1076297 w 9144000"/>
              <a:gd name="connsiteY5607" fmla="*/ 434554 h 5510676"/>
              <a:gd name="connsiteX5608" fmla="*/ 1093863 w 9144000"/>
              <a:gd name="connsiteY5608" fmla="*/ 442250 h 5510676"/>
              <a:gd name="connsiteX5609" fmla="*/ 1106985 w 9144000"/>
              <a:gd name="connsiteY5609" fmla="*/ 444935 h 5510676"/>
              <a:gd name="connsiteX5610" fmla="*/ 1106022 w 9144000"/>
              <a:gd name="connsiteY5610" fmla="*/ 447131 h 5510676"/>
              <a:gd name="connsiteX5611" fmla="*/ 1082291 w 9144000"/>
              <a:gd name="connsiteY5611" fmla="*/ 445350 h 5510676"/>
              <a:gd name="connsiteX5612" fmla="*/ 1069169 w 9144000"/>
              <a:gd name="connsiteY5612" fmla="*/ 442665 h 5510676"/>
              <a:gd name="connsiteX5613" fmla="*/ 1063383 w 9144000"/>
              <a:gd name="connsiteY5613" fmla="*/ 444215 h 5510676"/>
              <a:gd name="connsiteX5614" fmla="*/ 1053154 w 9144000"/>
              <a:gd name="connsiteY5614" fmla="*/ 440755 h 5510676"/>
              <a:gd name="connsiteX5615" fmla="*/ 1030578 w 9144000"/>
              <a:gd name="connsiteY5615" fmla="*/ 437502 h 5510676"/>
              <a:gd name="connsiteX5616" fmla="*/ 1012445 w 9144000"/>
              <a:gd name="connsiteY5616" fmla="*/ 439260 h 5510676"/>
              <a:gd name="connsiteX5617" fmla="*/ 1010895 w 9144000"/>
              <a:gd name="connsiteY5617" fmla="*/ 433474 h 5510676"/>
              <a:gd name="connsiteX5618" fmla="*/ 1038481 w 9144000"/>
              <a:gd name="connsiteY5618" fmla="*/ 432284 h 5510676"/>
              <a:gd name="connsiteX5619" fmla="*/ 8511958 w 9144000"/>
              <a:gd name="connsiteY5619" fmla="*/ 431474 h 5510676"/>
              <a:gd name="connsiteX5620" fmla="*/ 8522482 w 9144000"/>
              <a:gd name="connsiteY5620" fmla="*/ 431474 h 5510676"/>
              <a:gd name="connsiteX5621" fmla="*/ 8522481 w 9144000"/>
              <a:gd name="connsiteY5621" fmla="*/ 441997 h 5510676"/>
              <a:gd name="connsiteX5622" fmla="*/ 8517221 w 9144000"/>
              <a:gd name="connsiteY5622" fmla="*/ 436736 h 5510676"/>
              <a:gd name="connsiteX5623" fmla="*/ 638162 w 9144000"/>
              <a:gd name="connsiteY5623" fmla="*/ 431027 h 5510676"/>
              <a:gd name="connsiteX5624" fmla="*/ 646274 w 9144000"/>
              <a:gd name="connsiteY5624" fmla="*/ 438155 h 5510676"/>
              <a:gd name="connsiteX5625" fmla="*/ 652059 w 9144000"/>
              <a:gd name="connsiteY5625" fmla="*/ 436605 h 5510676"/>
              <a:gd name="connsiteX5626" fmla="*/ 659394 w 9144000"/>
              <a:gd name="connsiteY5626" fmla="*/ 440841 h 5510676"/>
              <a:gd name="connsiteX5627" fmla="*/ 653609 w 9144000"/>
              <a:gd name="connsiteY5627" fmla="*/ 442391 h 5510676"/>
              <a:gd name="connsiteX5628" fmla="*/ 643588 w 9144000"/>
              <a:gd name="connsiteY5628" fmla="*/ 451278 h 5510676"/>
              <a:gd name="connsiteX5629" fmla="*/ 633898 w 9144000"/>
              <a:gd name="connsiteY5629" fmla="*/ 455617 h 5510676"/>
              <a:gd name="connsiteX5630" fmla="*/ 623518 w 9144000"/>
              <a:gd name="connsiteY5630" fmla="*/ 455929 h 5510676"/>
              <a:gd name="connsiteX5631" fmla="*/ 618118 w 9144000"/>
              <a:gd name="connsiteY5631" fmla="*/ 448799 h 5510676"/>
              <a:gd name="connsiteX5632" fmla="*/ 598435 w 9144000"/>
              <a:gd name="connsiteY5632" fmla="*/ 444772 h 5510676"/>
              <a:gd name="connsiteX5633" fmla="*/ 563719 w 9144000"/>
              <a:gd name="connsiteY5633" fmla="*/ 454074 h 5510676"/>
              <a:gd name="connsiteX5634" fmla="*/ 524355 w 9144000"/>
              <a:gd name="connsiteY5634" fmla="*/ 446018 h 5510676"/>
              <a:gd name="connsiteX5635" fmla="*/ 498109 w 9144000"/>
              <a:gd name="connsiteY5635" fmla="*/ 440647 h 5510676"/>
              <a:gd name="connsiteX5636" fmla="*/ 479202 w 9144000"/>
              <a:gd name="connsiteY5636" fmla="*/ 439513 h 5510676"/>
              <a:gd name="connsiteX5637" fmla="*/ 435600 w 9144000"/>
              <a:gd name="connsiteY5637" fmla="*/ 438793 h 5510676"/>
              <a:gd name="connsiteX5638" fmla="*/ 483437 w 9144000"/>
              <a:gd name="connsiteY5638" fmla="*/ 432177 h 5510676"/>
              <a:gd name="connsiteX5639" fmla="*/ 620028 w 9144000"/>
              <a:gd name="connsiteY5639" fmla="*/ 432785 h 5510676"/>
              <a:gd name="connsiteX5640" fmla="*/ 638162 w 9144000"/>
              <a:gd name="connsiteY5640" fmla="*/ 431027 h 5510676"/>
              <a:gd name="connsiteX5641" fmla="*/ 4768318 w 9144000"/>
              <a:gd name="connsiteY5641" fmla="*/ 430448 h 5510676"/>
              <a:gd name="connsiteX5642" fmla="*/ 4770220 w 9144000"/>
              <a:gd name="connsiteY5642" fmla="*/ 437641 h 5510676"/>
              <a:gd name="connsiteX5643" fmla="*/ 4777414 w 9144000"/>
              <a:gd name="connsiteY5643" fmla="*/ 435739 h 5510676"/>
              <a:gd name="connsiteX5644" fmla="*/ 4772866 w 9144000"/>
              <a:gd name="connsiteY5644" fmla="*/ 433093 h 5510676"/>
              <a:gd name="connsiteX5645" fmla="*/ 4768318 w 9144000"/>
              <a:gd name="connsiteY5645" fmla="*/ 430448 h 5510676"/>
              <a:gd name="connsiteX5646" fmla="*/ 6315164 w 9144000"/>
              <a:gd name="connsiteY5646" fmla="*/ 429438 h 5510676"/>
              <a:gd name="connsiteX5647" fmla="*/ 6300775 w 9144000"/>
              <a:gd name="connsiteY5647" fmla="*/ 433242 h 5510676"/>
              <a:gd name="connsiteX5648" fmla="*/ 6281839 w 9144000"/>
              <a:gd name="connsiteY5648" fmla="*/ 434400 h 5510676"/>
              <a:gd name="connsiteX5649" fmla="*/ 6266500 w 9144000"/>
              <a:gd name="connsiteY5649" fmla="*/ 434607 h 5510676"/>
              <a:gd name="connsiteX5650" fmla="*/ 6246611 w 9144000"/>
              <a:gd name="connsiteY5650" fmla="*/ 432167 h 5510676"/>
              <a:gd name="connsiteX5651" fmla="*/ 6232223 w 9144000"/>
              <a:gd name="connsiteY5651" fmla="*/ 435971 h 5510676"/>
              <a:gd name="connsiteX5652" fmla="*/ 6226255 w 9144000"/>
              <a:gd name="connsiteY5652" fmla="*/ 432500 h 5510676"/>
              <a:gd name="connsiteX5653" fmla="*/ 6214239 w 9144000"/>
              <a:gd name="connsiteY5653" fmla="*/ 438508 h 5510676"/>
              <a:gd name="connsiteX5654" fmla="*/ 6210640 w 9144000"/>
              <a:gd name="connsiteY5654" fmla="*/ 441677 h 5510676"/>
              <a:gd name="connsiteX5655" fmla="*/ 6214444 w 9144000"/>
              <a:gd name="connsiteY5655" fmla="*/ 456066 h 5510676"/>
              <a:gd name="connsiteX5656" fmla="*/ 6205451 w 9144000"/>
              <a:gd name="connsiteY5656" fmla="*/ 458443 h 5510676"/>
              <a:gd name="connsiteX5657" fmla="*/ 6190427 w 9144000"/>
              <a:gd name="connsiteY5657" fmla="*/ 448307 h 5510676"/>
              <a:gd name="connsiteX5658" fmla="*/ 6187060 w 9144000"/>
              <a:gd name="connsiteY5658" fmla="*/ 451674 h 5510676"/>
              <a:gd name="connsiteX5659" fmla="*/ 6191142 w 9144000"/>
              <a:gd name="connsiteY5659" fmla="*/ 452375 h 5510676"/>
              <a:gd name="connsiteX5660" fmla="*/ 6182542 w 9144000"/>
              <a:gd name="connsiteY5660" fmla="*/ 454975 h 5510676"/>
              <a:gd name="connsiteX5661" fmla="*/ 6174757 w 9144000"/>
              <a:gd name="connsiteY5661" fmla="*/ 457327 h 5510676"/>
              <a:gd name="connsiteX5662" fmla="*/ 6176571 w 9144000"/>
              <a:gd name="connsiteY5662" fmla="*/ 458382 h 5510676"/>
              <a:gd name="connsiteX5663" fmla="*/ 6192862 w 9144000"/>
              <a:gd name="connsiteY5663" fmla="*/ 461772 h 5510676"/>
              <a:gd name="connsiteX5664" fmla="*/ 6207413 w 9144000"/>
              <a:gd name="connsiteY5664" fmla="*/ 464800 h 5510676"/>
              <a:gd name="connsiteX5665" fmla="*/ 6206076 w 9144000"/>
              <a:gd name="connsiteY5665" fmla="*/ 460376 h 5510676"/>
              <a:gd name="connsiteX5666" fmla="*/ 6212676 w 9144000"/>
              <a:gd name="connsiteY5666" fmla="*/ 461510 h 5510676"/>
              <a:gd name="connsiteX5667" fmla="*/ 6213437 w 9144000"/>
              <a:gd name="connsiteY5667" fmla="*/ 464030 h 5510676"/>
              <a:gd name="connsiteX5668" fmla="*/ 6216346 w 9144000"/>
              <a:gd name="connsiteY5668" fmla="*/ 463261 h 5510676"/>
              <a:gd name="connsiteX5669" fmla="*/ 6225443 w 9144000"/>
              <a:gd name="connsiteY5669" fmla="*/ 468552 h 5510676"/>
              <a:gd name="connsiteX5670" fmla="*/ 6205762 w 9144000"/>
              <a:gd name="connsiteY5670" fmla="*/ 481452 h 5510676"/>
              <a:gd name="connsiteX5671" fmla="*/ 6183228 w 9144000"/>
              <a:gd name="connsiteY5671" fmla="*/ 483562 h 5510676"/>
              <a:gd name="connsiteX5672" fmla="*/ 6163341 w 9144000"/>
              <a:gd name="connsiteY5672" fmla="*/ 481122 h 5510676"/>
              <a:gd name="connsiteX5673" fmla="*/ 6151598 w 9144000"/>
              <a:gd name="connsiteY5673" fmla="*/ 480379 h 5510676"/>
              <a:gd name="connsiteX5674" fmla="*/ 6142502 w 9144000"/>
              <a:gd name="connsiteY5674" fmla="*/ 475086 h 5510676"/>
              <a:gd name="connsiteX5675" fmla="*/ 6180375 w 9144000"/>
              <a:gd name="connsiteY5675" fmla="*/ 472771 h 5510676"/>
              <a:gd name="connsiteX5676" fmla="*/ 6169377 w 9144000"/>
              <a:gd name="connsiteY5676" fmla="*/ 460284 h 5510676"/>
              <a:gd name="connsiteX5677" fmla="*/ 6168802 w 9144000"/>
              <a:gd name="connsiteY5677" fmla="*/ 458108 h 5510676"/>
              <a:gd name="connsiteX5678" fmla="*/ 6144117 w 9144000"/>
              <a:gd name="connsiteY5678" fmla="*/ 463045 h 5510676"/>
              <a:gd name="connsiteX5679" fmla="*/ 6148006 w 9144000"/>
              <a:gd name="connsiteY5679" fmla="*/ 459156 h 5510676"/>
              <a:gd name="connsiteX5680" fmla="*/ 6137805 w 9144000"/>
              <a:gd name="connsiteY5680" fmla="*/ 462239 h 5510676"/>
              <a:gd name="connsiteX5681" fmla="*/ 6133345 w 9144000"/>
              <a:gd name="connsiteY5681" fmla="*/ 462113 h 5510676"/>
              <a:gd name="connsiteX5682" fmla="*/ 6131504 w 9144000"/>
              <a:gd name="connsiteY5682" fmla="*/ 462599 h 5510676"/>
              <a:gd name="connsiteX5683" fmla="*/ 6129706 w 9144000"/>
              <a:gd name="connsiteY5683" fmla="*/ 463075 h 5510676"/>
              <a:gd name="connsiteX5684" fmla="*/ 6117116 w 9144000"/>
              <a:gd name="connsiteY5684" fmla="*/ 466403 h 5510676"/>
              <a:gd name="connsiteX5685" fmla="*/ 6097435 w 9144000"/>
              <a:gd name="connsiteY5685" fmla="*/ 479304 h 5510676"/>
              <a:gd name="connsiteX5686" fmla="*/ 6090240 w 9144000"/>
              <a:gd name="connsiteY5686" fmla="*/ 481206 h 5510676"/>
              <a:gd name="connsiteX5687" fmla="*/ 6108433 w 9144000"/>
              <a:gd name="connsiteY5687" fmla="*/ 491791 h 5510676"/>
              <a:gd name="connsiteX5688" fmla="*/ 6120175 w 9144000"/>
              <a:gd name="connsiteY5688" fmla="*/ 492534 h 5510676"/>
              <a:gd name="connsiteX5689" fmla="*/ 6124724 w 9144000"/>
              <a:gd name="connsiteY5689" fmla="*/ 495181 h 5510676"/>
              <a:gd name="connsiteX5690" fmla="*/ 6148208 w 9144000"/>
              <a:gd name="connsiteY5690" fmla="*/ 496668 h 5510676"/>
              <a:gd name="connsiteX5691" fmla="*/ 6186081 w 9144000"/>
              <a:gd name="connsiteY5691" fmla="*/ 494353 h 5510676"/>
              <a:gd name="connsiteX5692" fmla="*/ 6195696 w 9144000"/>
              <a:gd name="connsiteY5692" fmla="*/ 494963 h 5510676"/>
              <a:gd name="connsiteX5693" fmla="*/ 6212521 w 9144000"/>
              <a:gd name="connsiteY5693" fmla="*/ 489355 h 5510676"/>
              <a:gd name="connsiteX5694" fmla="*/ 6254615 w 9144000"/>
              <a:gd name="connsiteY5694" fmla="*/ 478831 h 5510676"/>
              <a:gd name="connsiteX5695" fmla="*/ 6267771 w 9144000"/>
              <a:gd name="connsiteY5695" fmla="*/ 481461 h 5510676"/>
              <a:gd name="connsiteX5696" fmla="*/ 6269064 w 9144000"/>
              <a:gd name="connsiteY5696" fmla="*/ 481030 h 5510676"/>
              <a:gd name="connsiteX5697" fmla="*/ 6250830 w 9144000"/>
              <a:gd name="connsiteY5697" fmla="*/ 477235 h 5510676"/>
              <a:gd name="connsiteX5698" fmla="*/ 6249183 w 9144000"/>
              <a:gd name="connsiteY5698" fmla="*/ 471008 h 5510676"/>
              <a:gd name="connsiteX5699" fmla="*/ 6246979 w 9144000"/>
              <a:gd name="connsiteY5699" fmla="*/ 471479 h 5510676"/>
              <a:gd name="connsiteX5700" fmla="*/ 6245511 w 9144000"/>
              <a:gd name="connsiteY5700" fmla="*/ 470944 h 5510676"/>
              <a:gd name="connsiteX5701" fmla="*/ 6241733 w 9144000"/>
              <a:gd name="connsiteY5701" fmla="*/ 471942 h 5510676"/>
              <a:gd name="connsiteX5702" fmla="*/ 6236441 w 9144000"/>
              <a:gd name="connsiteY5702" fmla="*/ 481039 h 5510676"/>
              <a:gd name="connsiteX5703" fmla="*/ 6234539 w 9144000"/>
              <a:gd name="connsiteY5703" fmla="*/ 473844 h 5510676"/>
              <a:gd name="connsiteX5704" fmla="*/ 6232637 w 9144000"/>
              <a:gd name="connsiteY5704" fmla="*/ 466651 h 5510676"/>
              <a:gd name="connsiteX5705" fmla="*/ 6246105 w 9144000"/>
              <a:gd name="connsiteY5705" fmla="*/ 463090 h 5510676"/>
              <a:gd name="connsiteX5706" fmla="*/ 6249679 w 9144000"/>
              <a:gd name="connsiteY5706" fmla="*/ 459713 h 5510676"/>
              <a:gd name="connsiteX5707" fmla="*/ 6277214 w 9144000"/>
              <a:gd name="connsiteY5707" fmla="*/ 457648 h 5510676"/>
              <a:gd name="connsiteX5708" fmla="*/ 6297015 w 9144000"/>
              <a:gd name="connsiteY5708" fmla="*/ 461049 h 5510676"/>
              <a:gd name="connsiteX5709" fmla="*/ 6308913 w 9144000"/>
              <a:gd name="connsiteY5709" fmla="*/ 460471 h 5510676"/>
              <a:gd name="connsiteX5710" fmla="*/ 6312497 w 9144000"/>
              <a:gd name="connsiteY5710" fmla="*/ 457783 h 5510676"/>
              <a:gd name="connsiteX5711" fmla="*/ 6325652 w 9144000"/>
              <a:gd name="connsiteY5711" fmla="*/ 449890 h 5510676"/>
              <a:gd name="connsiteX5712" fmla="*/ 6344068 w 9144000"/>
              <a:gd name="connsiteY5712" fmla="*/ 441998 h 5510676"/>
              <a:gd name="connsiteX5713" fmla="*/ 6357222 w 9144000"/>
              <a:gd name="connsiteY5713" fmla="*/ 444628 h 5510676"/>
              <a:gd name="connsiteX5714" fmla="*/ 6367747 w 9144000"/>
              <a:gd name="connsiteY5714" fmla="*/ 439366 h 5510676"/>
              <a:gd name="connsiteX5715" fmla="*/ 6370377 w 9144000"/>
              <a:gd name="connsiteY5715" fmla="*/ 436736 h 5510676"/>
              <a:gd name="connsiteX5716" fmla="*/ 6370945 w 9144000"/>
              <a:gd name="connsiteY5716" fmla="*/ 436168 h 5510676"/>
              <a:gd name="connsiteX5717" fmla="*/ 6363084 w 9144000"/>
              <a:gd name="connsiteY5717" fmla="*/ 436012 h 5510676"/>
              <a:gd name="connsiteX5718" fmla="*/ 6351342 w 9144000"/>
              <a:gd name="connsiteY5718" fmla="*/ 435267 h 5510676"/>
              <a:gd name="connsiteX5719" fmla="*/ 6338648 w 9144000"/>
              <a:gd name="connsiteY5719" fmla="*/ 430927 h 5510676"/>
              <a:gd name="connsiteX5720" fmla="*/ 6315164 w 9144000"/>
              <a:gd name="connsiteY5720" fmla="*/ 429438 h 5510676"/>
              <a:gd name="connsiteX5721" fmla="*/ 5937921 w 9144000"/>
              <a:gd name="connsiteY5721" fmla="*/ 429111 h 5510676"/>
              <a:gd name="connsiteX5722" fmla="*/ 5930727 w 9144000"/>
              <a:gd name="connsiteY5722" fmla="*/ 431013 h 5510676"/>
              <a:gd name="connsiteX5723" fmla="*/ 5939822 w 9144000"/>
              <a:gd name="connsiteY5723" fmla="*/ 436305 h 5510676"/>
              <a:gd name="connsiteX5724" fmla="*/ 5833654 w 9144000"/>
              <a:gd name="connsiteY5724" fmla="*/ 429017 h 5510676"/>
              <a:gd name="connsiteX5725" fmla="*/ 5841121 w 9144000"/>
              <a:gd name="connsiteY5725" fmla="*/ 433017 h 5510676"/>
              <a:gd name="connsiteX5726" fmla="*/ 5835388 w 9144000"/>
              <a:gd name="connsiteY5726" fmla="*/ 434750 h 5510676"/>
              <a:gd name="connsiteX5727" fmla="*/ 5475835 w 9144000"/>
              <a:gd name="connsiteY5727" fmla="*/ 428124 h 5510676"/>
              <a:gd name="connsiteX5728" fmla="*/ 5480384 w 9144000"/>
              <a:gd name="connsiteY5728" fmla="*/ 430770 h 5510676"/>
              <a:gd name="connsiteX5729" fmla="*/ 5492126 w 9144000"/>
              <a:gd name="connsiteY5729" fmla="*/ 431514 h 5510676"/>
              <a:gd name="connsiteX5730" fmla="*/ 5495930 w 9144000"/>
              <a:gd name="connsiteY5730" fmla="*/ 445903 h 5510676"/>
              <a:gd name="connsiteX5731" fmla="*/ 5492539 w 9144000"/>
              <a:gd name="connsiteY5731" fmla="*/ 462193 h 5510676"/>
              <a:gd name="connsiteX5732" fmla="*/ 5474346 w 9144000"/>
              <a:gd name="connsiteY5732" fmla="*/ 451609 h 5510676"/>
              <a:gd name="connsiteX5733" fmla="*/ 5465250 w 9144000"/>
              <a:gd name="connsiteY5733" fmla="*/ 446316 h 5510676"/>
              <a:gd name="connsiteX5734" fmla="*/ 5439864 w 9144000"/>
              <a:gd name="connsiteY5734" fmla="*/ 437634 h 5510676"/>
              <a:gd name="connsiteX5735" fmla="*/ 5430767 w 9144000"/>
              <a:gd name="connsiteY5735" fmla="*/ 432342 h 5510676"/>
              <a:gd name="connsiteX5736" fmla="*/ 5445156 w 9144000"/>
              <a:gd name="connsiteY5736" fmla="*/ 428538 h 5510676"/>
              <a:gd name="connsiteX5737" fmla="*/ 5475835 w 9144000"/>
              <a:gd name="connsiteY5737" fmla="*/ 428124 h 5510676"/>
              <a:gd name="connsiteX5738" fmla="*/ 4428948 w 9144000"/>
              <a:gd name="connsiteY5738" fmla="*/ 427805 h 5510676"/>
              <a:gd name="connsiteX5739" fmla="*/ 4423655 w 9144000"/>
              <a:gd name="connsiteY5739" fmla="*/ 436901 h 5510676"/>
              <a:gd name="connsiteX5740" fmla="*/ 4430850 w 9144000"/>
              <a:gd name="connsiteY5740" fmla="*/ 434999 h 5510676"/>
              <a:gd name="connsiteX5741" fmla="*/ 5394589 w 9144000"/>
              <a:gd name="connsiteY5741" fmla="*/ 426512 h 5510676"/>
              <a:gd name="connsiteX5742" fmla="*/ 5402734 w 9144000"/>
              <a:gd name="connsiteY5742" fmla="*/ 428208 h 5510676"/>
              <a:gd name="connsiteX5743" fmla="*/ 5400089 w 9144000"/>
              <a:gd name="connsiteY5743" fmla="*/ 432756 h 5510676"/>
              <a:gd name="connsiteX5744" fmla="*/ 5390992 w 9144000"/>
              <a:gd name="connsiteY5744" fmla="*/ 427463 h 5510676"/>
              <a:gd name="connsiteX5745" fmla="*/ 5394589 w 9144000"/>
              <a:gd name="connsiteY5745" fmla="*/ 426512 h 5510676"/>
              <a:gd name="connsiteX5746" fmla="*/ 7896320 w 9144000"/>
              <a:gd name="connsiteY5746" fmla="*/ 426212 h 5510676"/>
              <a:gd name="connsiteX5747" fmla="*/ 7885796 w 9144000"/>
              <a:gd name="connsiteY5747" fmla="*/ 426213 h 5510676"/>
              <a:gd name="connsiteX5748" fmla="*/ 7864749 w 9144000"/>
              <a:gd name="connsiteY5748" fmla="*/ 447259 h 5510676"/>
              <a:gd name="connsiteX5749" fmla="*/ 7838439 w 9144000"/>
              <a:gd name="connsiteY5749" fmla="*/ 473568 h 5510676"/>
              <a:gd name="connsiteX5750" fmla="*/ 7817392 w 9144000"/>
              <a:gd name="connsiteY5750" fmla="*/ 473569 h 5510676"/>
              <a:gd name="connsiteX5751" fmla="*/ 7812130 w 9144000"/>
              <a:gd name="connsiteY5751" fmla="*/ 478831 h 5510676"/>
              <a:gd name="connsiteX5752" fmla="*/ 7814761 w 9144000"/>
              <a:gd name="connsiteY5752" fmla="*/ 486724 h 5510676"/>
              <a:gd name="connsiteX5753" fmla="*/ 7812130 w 9144000"/>
              <a:gd name="connsiteY5753" fmla="*/ 489355 h 5510676"/>
              <a:gd name="connsiteX5754" fmla="*/ 7817392 w 9144000"/>
              <a:gd name="connsiteY5754" fmla="*/ 494617 h 5510676"/>
              <a:gd name="connsiteX5755" fmla="*/ 7854225 w 9144000"/>
              <a:gd name="connsiteY5755" fmla="*/ 489355 h 5510676"/>
              <a:gd name="connsiteX5756" fmla="*/ 7872640 w 9144000"/>
              <a:gd name="connsiteY5756" fmla="*/ 481463 h 5510676"/>
              <a:gd name="connsiteX5757" fmla="*/ 7880534 w 9144000"/>
              <a:gd name="connsiteY5757" fmla="*/ 484092 h 5510676"/>
              <a:gd name="connsiteX5758" fmla="*/ 7896319 w 9144000"/>
              <a:gd name="connsiteY5758" fmla="*/ 478831 h 5510676"/>
              <a:gd name="connsiteX5759" fmla="*/ 7917367 w 9144000"/>
              <a:gd name="connsiteY5759" fmla="*/ 468307 h 5510676"/>
              <a:gd name="connsiteX5760" fmla="*/ 7927890 w 9144000"/>
              <a:gd name="connsiteY5760" fmla="*/ 457783 h 5510676"/>
              <a:gd name="connsiteX5761" fmla="*/ 7933152 w 9144000"/>
              <a:gd name="connsiteY5761" fmla="*/ 441998 h 5510676"/>
              <a:gd name="connsiteX5762" fmla="*/ 7922629 w 9144000"/>
              <a:gd name="connsiteY5762" fmla="*/ 441998 h 5510676"/>
              <a:gd name="connsiteX5763" fmla="*/ 7912105 w 9144000"/>
              <a:gd name="connsiteY5763" fmla="*/ 452522 h 5510676"/>
              <a:gd name="connsiteX5764" fmla="*/ 7896320 w 9144000"/>
              <a:gd name="connsiteY5764" fmla="*/ 457784 h 5510676"/>
              <a:gd name="connsiteX5765" fmla="*/ 7891058 w 9144000"/>
              <a:gd name="connsiteY5765" fmla="*/ 441998 h 5510676"/>
              <a:gd name="connsiteX5766" fmla="*/ 7601655 w 9144000"/>
              <a:gd name="connsiteY5766" fmla="*/ 426212 h 5510676"/>
              <a:gd name="connsiteX5767" fmla="*/ 7596393 w 9144000"/>
              <a:gd name="connsiteY5767" fmla="*/ 431474 h 5510676"/>
              <a:gd name="connsiteX5768" fmla="*/ 7596393 w 9144000"/>
              <a:gd name="connsiteY5768" fmla="*/ 441998 h 5510676"/>
              <a:gd name="connsiteX5769" fmla="*/ 7585869 w 9144000"/>
              <a:gd name="connsiteY5769" fmla="*/ 441998 h 5510676"/>
              <a:gd name="connsiteX5770" fmla="*/ 7591130 w 9144000"/>
              <a:gd name="connsiteY5770" fmla="*/ 447260 h 5510676"/>
              <a:gd name="connsiteX5771" fmla="*/ 7596393 w 9144000"/>
              <a:gd name="connsiteY5771" fmla="*/ 441998 h 5510676"/>
              <a:gd name="connsiteX5772" fmla="*/ 7601655 w 9144000"/>
              <a:gd name="connsiteY5772" fmla="*/ 436736 h 5510676"/>
              <a:gd name="connsiteX5773" fmla="*/ 7606918 w 9144000"/>
              <a:gd name="connsiteY5773" fmla="*/ 431474 h 5510676"/>
              <a:gd name="connsiteX5774" fmla="*/ 7601655 w 9144000"/>
              <a:gd name="connsiteY5774" fmla="*/ 426212 h 5510676"/>
              <a:gd name="connsiteX5775" fmla="*/ 5367508 w 9144000"/>
              <a:gd name="connsiteY5775" fmla="*/ 425975 h 5510676"/>
              <a:gd name="connsiteX5776" fmla="*/ 5366660 w 9144000"/>
              <a:gd name="connsiteY5776" fmla="*/ 430047 h 5510676"/>
              <a:gd name="connsiteX5777" fmla="*/ 5360314 w 9144000"/>
              <a:gd name="connsiteY5777" fmla="*/ 427877 h 5510676"/>
              <a:gd name="connsiteX5778" fmla="*/ 6067831 w 9144000"/>
              <a:gd name="connsiteY5778" fmla="*/ 425555 h 5510676"/>
              <a:gd name="connsiteX5779" fmla="*/ 6060637 w 9144000"/>
              <a:gd name="connsiteY5779" fmla="*/ 427457 h 5510676"/>
              <a:gd name="connsiteX5780" fmla="*/ 6053442 w 9144000"/>
              <a:gd name="connsiteY5780" fmla="*/ 429359 h 5510676"/>
              <a:gd name="connsiteX5781" fmla="*/ 6066135 w 9144000"/>
              <a:gd name="connsiteY5781" fmla="*/ 433699 h 5510676"/>
              <a:gd name="connsiteX5782" fmla="*/ 6067831 w 9144000"/>
              <a:gd name="connsiteY5782" fmla="*/ 425555 h 5510676"/>
              <a:gd name="connsiteX5783" fmla="*/ 6695237 w 9144000"/>
              <a:gd name="connsiteY5783" fmla="*/ 425324 h 5510676"/>
              <a:gd name="connsiteX5784" fmla="*/ 6694689 w 9144000"/>
              <a:gd name="connsiteY5784" fmla="*/ 429161 h 5510676"/>
              <a:gd name="connsiteX5785" fmla="*/ 6699601 w 9144000"/>
              <a:gd name="connsiteY5785" fmla="*/ 427862 h 5510676"/>
              <a:gd name="connsiteX5786" fmla="*/ 810243 w 9144000"/>
              <a:gd name="connsiteY5786" fmla="*/ 425225 h 5510676"/>
              <a:gd name="connsiteX5787" fmla="*/ 836488 w 9144000"/>
              <a:gd name="connsiteY5787" fmla="*/ 430597 h 5510676"/>
              <a:gd name="connsiteX5788" fmla="*/ 849610 w 9144000"/>
              <a:gd name="connsiteY5788" fmla="*/ 433282 h 5510676"/>
              <a:gd name="connsiteX5789" fmla="*/ 819130 w 9144000"/>
              <a:gd name="connsiteY5789" fmla="*/ 435248 h 5510676"/>
              <a:gd name="connsiteX5790" fmla="*/ 3158213 w 9144000"/>
              <a:gd name="connsiteY5790" fmla="*/ 425090 h 5510676"/>
              <a:gd name="connsiteX5791" fmla="*/ 3167308 w 9144000"/>
              <a:gd name="connsiteY5791" fmla="*/ 430381 h 5510676"/>
              <a:gd name="connsiteX5792" fmla="*/ 3183599 w 9144000"/>
              <a:gd name="connsiteY5792" fmla="*/ 433772 h 5510676"/>
              <a:gd name="connsiteX5793" fmla="*/ 3181697 w 9144000"/>
              <a:gd name="connsiteY5793" fmla="*/ 426577 h 5510676"/>
              <a:gd name="connsiteX5794" fmla="*/ 3158213 w 9144000"/>
              <a:gd name="connsiteY5794" fmla="*/ 425090 h 5510676"/>
              <a:gd name="connsiteX5795" fmla="*/ 5982988 w 9144000"/>
              <a:gd name="connsiteY5795" fmla="*/ 424893 h 5510676"/>
              <a:gd name="connsiteX5796" fmla="*/ 5954211 w 9144000"/>
              <a:gd name="connsiteY5796" fmla="*/ 432501 h 5510676"/>
              <a:gd name="connsiteX5797" fmla="*/ 5959710 w 9144000"/>
              <a:gd name="connsiteY5797" fmla="*/ 438745 h 5510676"/>
              <a:gd name="connsiteX5798" fmla="*/ 5963707 w 9144000"/>
              <a:gd name="connsiteY5798" fmla="*/ 440112 h 5510676"/>
              <a:gd name="connsiteX5799" fmla="*/ 5975964 w 9144000"/>
              <a:gd name="connsiteY5799" fmla="*/ 439193 h 5510676"/>
              <a:gd name="connsiteX5800" fmla="*/ 5978196 w 9144000"/>
              <a:gd name="connsiteY5800" fmla="*/ 441555 h 5510676"/>
              <a:gd name="connsiteX5801" fmla="*/ 5986792 w 9144000"/>
              <a:gd name="connsiteY5801" fmla="*/ 439282 h 5510676"/>
              <a:gd name="connsiteX5802" fmla="*/ 5995888 w 9144000"/>
              <a:gd name="connsiteY5802" fmla="*/ 444575 h 5510676"/>
              <a:gd name="connsiteX5803" fmla="*/ 5995669 w 9144000"/>
              <a:gd name="connsiteY5803" fmla="*/ 443745 h 5510676"/>
              <a:gd name="connsiteX5804" fmla="*/ 5994330 w 9144000"/>
              <a:gd name="connsiteY5804" fmla="*/ 443028 h 5510676"/>
              <a:gd name="connsiteX5805" fmla="*/ 5995395 w 9144000"/>
              <a:gd name="connsiteY5805" fmla="*/ 442707 h 5510676"/>
              <a:gd name="connsiteX5806" fmla="*/ 5993986 w 9144000"/>
              <a:gd name="connsiteY5806" fmla="*/ 437380 h 5510676"/>
              <a:gd name="connsiteX5807" fmla="*/ 5982988 w 9144000"/>
              <a:gd name="connsiteY5807" fmla="*/ 424893 h 5510676"/>
              <a:gd name="connsiteX5808" fmla="*/ 7914736 w 9144000"/>
              <a:gd name="connsiteY5808" fmla="*/ 423581 h 5510676"/>
              <a:gd name="connsiteX5809" fmla="*/ 7906843 w 9144000"/>
              <a:gd name="connsiteY5809" fmla="*/ 426212 h 5510676"/>
              <a:gd name="connsiteX5810" fmla="*/ 7901582 w 9144000"/>
              <a:gd name="connsiteY5810" fmla="*/ 431474 h 5510676"/>
              <a:gd name="connsiteX5811" fmla="*/ 7904213 w 9144000"/>
              <a:gd name="connsiteY5811" fmla="*/ 434105 h 5510676"/>
              <a:gd name="connsiteX5812" fmla="*/ 7912104 w 9144000"/>
              <a:gd name="connsiteY5812" fmla="*/ 431474 h 5510676"/>
              <a:gd name="connsiteX5813" fmla="*/ 7914736 w 9144000"/>
              <a:gd name="connsiteY5813" fmla="*/ 423581 h 5510676"/>
              <a:gd name="connsiteX5814" fmla="*/ 933713 w 9144000"/>
              <a:gd name="connsiteY5814" fmla="*/ 423149 h 5510676"/>
              <a:gd name="connsiteX5815" fmla="*/ 968843 w 9144000"/>
              <a:gd name="connsiteY5815" fmla="*/ 438540 h 5510676"/>
              <a:gd name="connsiteX5816" fmla="*/ 989301 w 9144000"/>
              <a:gd name="connsiteY5816" fmla="*/ 445461 h 5510676"/>
              <a:gd name="connsiteX5817" fmla="*/ 995086 w 9144000"/>
              <a:gd name="connsiteY5817" fmla="*/ 443911 h 5510676"/>
              <a:gd name="connsiteX5818" fmla="*/ 1002424 w 9144000"/>
              <a:gd name="connsiteY5818" fmla="*/ 448147 h 5510676"/>
              <a:gd name="connsiteX5819" fmla="*/ 1008210 w 9144000"/>
              <a:gd name="connsiteY5819" fmla="*/ 446597 h 5510676"/>
              <a:gd name="connsiteX5820" fmla="*/ 1043907 w 9144000"/>
              <a:gd name="connsiteY5820" fmla="*/ 452535 h 5510676"/>
              <a:gd name="connsiteX5821" fmla="*/ 1089626 w 9144000"/>
              <a:gd name="connsiteY5821" fmla="*/ 449586 h 5510676"/>
              <a:gd name="connsiteX5822" fmla="*/ 1115872 w 9144000"/>
              <a:gd name="connsiteY5822" fmla="*/ 454956 h 5510676"/>
              <a:gd name="connsiteX5823" fmla="*/ 1153688 w 9144000"/>
              <a:gd name="connsiteY5823" fmla="*/ 457227 h 5510676"/>
              <a:gd name="connsiteX5824" fmla="*/ 1240890 w 9144000"/>
              <a:gd name="connsiteY5824" fmla="*/ 458666 h 5510676"/>
              <a:gd name="connsiteX5825" fmla="*/ 1220848 w 9144000"/>
              <a:gd name="connsiteY5825" fmla="*/ 476438 h 5510676"/>
              <a:gd name="connsiteX5826" fmla="*/ 1219298 w 9144000"/>
              <a:gd name="connsiteY5826" fmla="*/ 470653 h 5510676"/>
              <a:gd name="connsiteX5827" fmla="*/ 1221416 w 9144000"/>
              <a:gd name="connsiteY5827" fmla="*/ 466984 h 5510676"/>
              <a:gd name="connsiteX5828" fmla="*/ 1211962 w 9144000"/>
              <a:gd name="connsiteY5828" fmla="*/ 466417 h 5510676"/>
              <a:gd name="connsiteX5829" fmla="*/ 1198839 w 9144000"/>
              <a:gd name="connsiteY5829" fmla="*/ 463731 h 5510676"/>
              <a:gd name="connsiteX5830" fmla="*/ 1194604 w 9144000"/>
              <a:gd name="connsiteY5830" fmla="*/ 471068 h 5510676"/>
              <a:gd name="connsiteX5831" fmla="*/ 1188818 w 9144000"/>
              <a:gd name="connsiteY5831" fmla="*/ 472619 h 5510676"/>
              <a:gd name="connsiteX5832" fmla="*/ 1177246 w 9144000"/>
              <a:gd name="connsiteY5832" fmla="*/ 475719 h 5510676"/>
              <a:gd name="connsiteX5833" fmla="*/ 1159889 w 9144000"/>
              <a:gd name="connsiteY5833" fmla="*/ 480370 h 5510676"/>
              <a:gd name="connsiteX5834" fmla="*/ 1146767 w 9144000"/>
              <a:gd name="connsiteY5834" fmla="*/ 477684 h 5510676"/>
              <a:gd name="connsiteX5835" fmla="*/ 1107401 w 9144000"/>
              <a:gd name="connsiteY5835" fmla="*/ 469629 h 5510676"/>
              <a:gd name="connsiteX5836" fmla="*/ 1113187 w 9144000"/>
              <a:gd name="connsiteY5836" fmla="*/ 468078 h 5510676"/>
              <a:gd name="connsiteX5837" fmla="*/ 1118972 w 9144000"/>
              <a:gd name="connsiteY5837" fmla="*/ 466528 h 5510676"/>
              <a:gd name="connsiteX5838" fmla="*/ 1088492 w 9144000"/>
              <a:gd name="connsiteY5838" fmla="*/ 468494 h 5510676"/>
              <a:gd name="connsiteX5839" fmla="*/ 1025982 w 9144000"/>
              <a:gd name="connsiteY5839" fmla="*/ 466639 h 5510676"/>
              <a:gd name="connsiteX5840" fmla="*/ 1010743 w 9144000"/>
              <a:gd name="connsiteY5840" fmla="*/ 467622 h 5510676"/>
              <a:gd name="connsiteX5841" fmla="*/ 1001289 w 9144000"/>
              <a:gd name="connsiteY5841" fmla="*/ 467055 h 5510676"/>
              <a:gd name="connsiteX5842" fmla="*/ 931442 w 9144000"/>
              <a:gd name="connsiteY5842" fmla="*/ 460964 h 5510676"/>
              <a:gd name="connsiteX5843" fmla="*/ 913310 w 9144000"/>
              <a:gd name="connsiteY5843" fmla="*/ 462723 h 5510676"/>
              <a:gd name="connsiteX5844" fmla="*/ 902513 w 9144000"/>
              <a:gd name="connsiteY5844" fmla="*/ 468716 h 5510676"/>
              <a:gd name="connsiteX5845" fmla="*/ 876268 w 9144000"/>
              <a:gd name="connsiteY5845" fmla="*/ 463346 h 5510676"/>
              <a:gd name="connsiteX5846" fmla="*/ 882055 w 9144000"/>
              <a:gd name="connsiteY5846" fmla="*/ 461795 h 5510676"/>
              <a:gd name="connsiteX5847" fmla="*/ 886290 w 9144000"/>
              <a:gd name="connsiteY5847" fmla="*/ 454459 h 5510676"/>
              <a:gd name="connsiteX5848" fmla="*/ 868933 w 9144000"/>
              <a:gd name="connsiteY5848" fmla="*/ 459110 h 5510676"/>
              <a:gd name="connsiteX5849" fmla="*/ 862372 w 9144000"/>
              <a:gd name="connsiteY5849" fmla="*/ 457768 h 5510676"/>
              <a:gd name="connsiteX5850" fmla="*/ 849249 w 9144000"/>
              <a:gd name="connsiteY5850" fmla="*/ 455082 h 5510676"/>
              <a:gd name="connsiteX5851" fmla="*/ 836902 w 9144000"/>
              <a:gd name="connsiteY5851" fmla="*/ 455290 h 5510676"/>
              <a:gd name="connsiteX5852" fmla="*/ 817995 w 9144000"/>
              <a:gd name="connsiteY5852" fmla="*/ 454155 h 5510676"/>
              <a:gd name="connsiteX5853" fmla="*/ 791750 w 9144000"/>
              <a:gd name="connsiteY5853" fmla="*/ 448785 h 5510676"/>
              <a:gd name="connsiteX5854" fmla="*/ 748149 w 9144000"/>
              <a:gd name="connsiteY5854" fmla="*/ 448065 h 5510676"/>
              <a:gd name="connsiteX5855" fmla="*/ 729241 w 9144000"/>
              <a:gd name="connsiteY5855" fmla="*/ 446930 h 5510676"/>
              <a:gd name="connsiteX5856" fmla="*/ 718444 w 9144000"/>
              <a:gd name="connsiteY5856" fmla="*/ 452925 h 5510676"/>
              <a:gd name="connsiteX5857" fmla="*/ 713433 w 9144000"/>
              <a:gd name="connsiteY5857" fmla="*/ 457368 h 5510676"/>
              <a:gd name="connsiteX5858" fmla="*/ 704755 w 9144000"/>
              <a:gd name="connsiteY5858" fmla="*/ 459693 h 5510676"/>
              <a:gd name="connsiteX5859" fmla="*/ 701862 w 9144000"/>
              <a:gd name="connsiteY5859" fmla="*/ 460468 h 5510676"/>
              <a:gd name="connsiteX5860" fmla="*/ 694525 w 9144000"/>
              <a:gd name="connsiteY5860" fmla="*/ 456233 h 5510676"/>
              <a:gd name="connsiteX5861" fmla="*/ 689308 w 9144000"/>
              <a:gd name="connsiteY5861" fmla="*/ 448329 h 5510676"/>
              <a:gd name="connsiteX5862" fmla="*/ 679853 w 9144000"/>
              <a:gd name="connsiteY5862" fmla="*/ 447761 h 5510676"/>
              <a:gd name="connsiteX5863" fmla="*/ 666731 w 9144000"/>
              <a:gd name="connsiteY5863" fmla="*/ 445076 h 5510676"/>
              <a:gd name="connsiteX5864" fmla="*/ 665181 w 9144000"/>
              <a:gd name="connsiteY5864" fmla="*/ 439290 h 5510676"/>
              <a:gd name="connsiteX5865" fmla="*/ 689874 w 9144000"/>
              <a:gd name="connsiteY5865" fmla="*/ 438875 h 5510676"/>
              <a:gd name="connsiteX5866" fmla="*/ 727691 w 9144000"/>
              <a:gd name="connsiteY5866" fmla="*/ 441144 h 5510676"/>
              <a:gd name="connsiteX5867" fmla="*/ 746598 w 9144000"/>
              <a:gd name="connsiteY5867" fmla="*/ 442279 h 5510676"/>
              <a:gd name="connsiteX5868" fmla="*/ 769175 w 9144000"/>
              <a:gd name="connsiteY5868" fmla="*/ 445532 h 5510676"/>
              <a:gd name="connsiteX5869" fmla="*/ 790976 w 9144000"/>
              <a:gd name="connsiteY5869" fmla="*/ 445892 h 5510676"/>
              <a:gd name="connsiteX5870" fmla="*/ 814895 w 9144000"/>
              <a:gd name="connsiteY5870" fmla="*/ 442583 h 5510676"/>
              <a:gd name="connsiteX5871" fmla="*/ 858496 w 9144000"/>
              <a:gd name="connsiteY5871" fmla="*/ 443304 h 5510676"/>
              <a:gd name="connsiteX5872" fmla="*/ 874303 w 9144000"/>
              <a:gd name="connsiteY5872" fmla="*/ 432866 h 5510676"/>
              <a:gd name="connsiteX5873" fmla="*/ 893212 w 9144000"/>
              <a:gd name="connsiteY5873" fmla="*/ 434001 h 5510676"/>
              <a:gd name="connsiteX5874" fmla="*/ 908451 w 9144000"/>
              <a:gd name="connsiteY5874" fmla="*/ 433019 h 5510676"/>
              <a:gd name="connsiteX5875" fmla="*/ 912120 w 9144000"/>
              <a:gd name="connsiteY5875" fmla="*/ 435136 h 5510676"/>
              <a:gd name="connsiteX5876" fmla="*/ 919456 w 9144000"/>
              <a:gd name="connsiteY5876" fmla="*/ 439372 h 5510676"/>
              <a:gd name="connsiteX5877" fmla="*/ 932577 w 9144000"/>
              <a:gd name="connsiteY5877" fmla="*/ 442057 h 5510676"/>
              <a:gd name="connsiteX5878" fmla="*/ 951486 w 9144000"/>
              <a:gd name="connsiteY5878" fmla="*/ 443191 h 5510676"/>
              <a:gd name="connsiteX5879" fmla="*/ 944149 w 9144000"/>
              <a:gd name="connsiteY5879" fmla="*/ 438957 h 5510676"/>
              <a:gd name="connsiteX5880" fmla="*/ 940481 w 9144000"/>
              <a:gd name="connsiteY5880" fmla="*/ 436838 h 5510676"/>
              <a:gd name="connsiteX5881" fmla="*/ 931027 w 9144000"/>
              <a:gd name="connsiteY5881" fmla="*/ 436271 h 5510676"/>
              <a:gd name="connsiteX5882" fmla="*/ 923692 w 9144000"/>
              <a:gd name="connsiteY5882" fmla="*/ 432036 h 5510676"/>
              <a:gd name="connsiteX5883" fmla="*/ 922141 w 9144000"/>
              <a:gd name="connsiteY5883" fmla="*/ 426250 h 5510676"/>
              <a:gd name="connsiteX5884" fmla="*/ 6751863 w 9144000"/>
              <a:gd name="connsiteY5884" fmla="*/ 421743 h 5510676"/>
              <a:gd name="connsiteX5885" fmla="*/ 6751802 w 9144000"/>
              <a:gd name="connsiteY5885" fmla="*/ 421848 h 5510676"/>
              <a:gd name="connsiteX5886" fmla="*/ 6751883 w 9144000"/>
              <a:gd name="connsiteY5886" fmla="*/ 421820 h 5510676"/>
              <a:gd name="connsiteX5887" fmla="*/ 8401459 w 9144000"/>
              <a:gd name="connsiteY5887" fmla="*/ 420950 h 5510676"/>
              <a:gd name="connsiteX5888" fmla="*/ 8406721 w 9144000"/>
              <a:gd name="connsiteY5888" fmla="*/ 420950 h 5510676"/>
              <a:gd name="connsiteX5889" fmla="*/ 8404091 w 9144000"/>
              <a:gd name="connsiteY5889" fmla="*/ 434105 h 5510676"/>
              <a:gd name="connsiteX5890" fmla="*/ 8393566 w 9144000"/>
              <a:gd name="connsiteY5890" fmla="*/ 439367 h 5510676"/>
              <a:gd name="connsiteX5891" fmla="*/ 8390935 w 9144000"/>
              <a:gd name="connsiteY5891" fmla="*/ 426212 h 5510676"/>
              <a:gd name="connsiteX5892" fmla="*/ 8401459 w 9144000"/>
              <a:gd name="connsiteY5892" fmla="*/ 420950 h 5510676"/>
              <a:gd name="connsiteX5893" fmla="*/ 641623 w 9144000"/>
              <a:gd name="connsiteY5893" fmla="*/ 420797 h 5510676"/>
              <a:gd name="connsiteX5894" fmla="*/ 637386 w 9144000"/>
              <a:gd name="connsiteY5894" fmla="*/ 428134 h 5510676"/>
              <a:gd name="connsiteX5895" fmla="*/ 630050 w 9144000"/>
              <a:gd name="connsiteY5895" fmla="*/ 423898 h 5510676"/>
              <a:gd name="connsiteX5896" fmla="*/ 1174865 w 9144000"/>
              <a:gd name="connsiteY5896" fmla="*/ 420546 h 5510676"/>
              <a:gd name="connsiteX5897" fmla="*/ 1182202 w 9144000"/>
              <a:gd name="connsiteY5897" fmla="*/ 424780 h 5510676"/>
              <a:gd name="connsiteX5898" fmla="*/ 1202659 w 9144000"/>
              <a:gd name="connsiteY5898" fmla="*/ 431701 h 5510676"/>
              <a:gd name="connsiteX5899" fmla="*/ 1173730 w 9144000"/>
              <a:gd name="connsiteY5899" fmla="*/ 439453 h 5510676"/>
              <a:gd name="connsiteX5900" fmla="*/ 1182617 w 9144000"/>
              <a:gd name="connsiteY5900" fmla="*/ 449475 h 5510676"/>
              <a:gd name="connsiteX5901" fmla="*/ 1188404 w 9144000"/>
              <a:gd name="connsiteY5901" fmla="*/ 447925 h 5510676"/>
              <a:gd name="connsiteX5902" fmla="*/ 1173603 w 9144000"/>
              <a:gd name="connsiteY5902" fmla="*/ 453440 h 5510676"/>
              <a:gd name="connsiteX5903" fmla="*/ 1158084 w 9144000"/>
              <a:gd name="connsiteY5903" fmla="*/ 454110 h 5510676"/>
              <a:gd name="connsiteX5904" fmla="*/ 1150587 w 9144000"/>
              <a:gd name="connsiteY5904" fmla="*/ 445654 h 5510676"/>
              <a:gd name="connsiteX5905" fmla="*/ 1144801 w 9144000"/>
              <a:gd name="connsiteY5905" fmla="*/ 447204 h 5510676"/>
              <a:gd name="connsiteX5906" fmla="*/ 1139015 w 9144000"/>
              <a:gd name="connsiteY5906" fmla="*/ 448755 h 5510676"/>
              <a:gd name="connsiteX5907" fmla="*/ 1130129 w 9144000"/>
              <a:gd name="connsiteY5907" fmla="*/ 438733 h 5510676"/>
              <a:gd name="connsiteX5908" fmla="*/ 1135914 w 9144000"/>
              <a:gd name="connsiteY5908" fmla="*/ 437183 h 5510676"/>
              <a:gd name="connsiteX5909" fmla="*/ 1147486 w 9144000"/>
              <a:gd name="connsiteY5909" fmla="*/ 434082 h 5510676"/>
              <a:gd name="connsiteX5910" fmla="*/ 1164843 w 9144000"/>
              <a:gd name="connsiteY5910" fmla="*/ 429431 h 5510676"/>
              <a:gd name="connsiteX5911" fmla="*/ 4865647 w 9144000"/>
              <a:gd name="connsiteY5911" fmla="*/ 420109 h 5510676"/>
              <a:gd name="connsiteX5912" fmla="*/ 4853161 w 9144000"/>
              <a:gd name="connsiteY5912" fmla="*/ 431108 h 5510676"/>
              <a:gd name="connsiteX5913" fmla="*/ 4874743 w 9144000"/>
              <a:gd name="connsiteY5913" fmla="*/ 425402 h 5510676"/>
              <a:gd name="connsiteX5914" fmla="*/ 4865647 w 9144000"/>
              <a:gd name="connsiteY5914" fmla="*/ 420109 h 5510676"/>
              <a:gd name="connsiteX5915" fmla="*/ 5827691 w 9144000"/>
              <a:gd name="connsiteY5915" fmla="*/ 419769 h 5510676"/>
              <a:gd name="connsiteX5916" fmla="*/ 5836788 w 9144000"/>
              <a:gd name="connsiteY5916" fmla="*/ 425060 h 5510676"/>
              <a:gd name="connsiteX5917" fmla="*/ 5829593 w 9144000"/>
              <a:gd name="connsiteY5917" fmla="*/ 426962 h 5510676"/>
              <a:gd name="connsiteX5918" fmla="*/ 5827691 w 9144000"/>
              <a:gd name="connsiteY5918" fmla="*/ 419769 h 5510676"/>
              <a:gd name="connsiteX5919" fmla="*/ 858080 w 9144000"/>
              <a:gd name="connsiteY5919" fmla="*/ 418610 h 5510676"/>
              <a:gd name="connsiteX5920" fmla="*/ 865416 w 9144000"/>
              <a:gd name="connsiteY5920" fmla="*/ 422845 h 5510676"/>
              <a:gd name="connsiteX5921" fmla="*/ 859631 w 9144000"/>
              <a:gd name="connsiteY5921" fmla="*/ 424396 h 5510676"/>
              <a:gd name="connsiteX5922" fmla="*/ 852295 w 9144000"/>
              <a:gd name="connsiteY5922" fmla="*/ 420160 h 5510676"/>
              <a:gd name="connsiteX5923" fmla="*/ 789784 w 9144000"/>
              <a:gd name="connsiteY5923" fmla="*/ 418305 h 5510676"/>
              <a:gd name="connsiteX5924" fmla="*/ 791335 w 9144000"/>
              <a:gd name="connsiteY5924" fmla="*/ 424091 h 5510676"/>
              <a:gd name="connsiteX5925" fmla="*/ 792886 w 9144000"/>
              <a:gd name="connsiteY5925" fmla="*/ 429876 h 5510676"/>
              <a:gd name="connsiteX5926" fmla="*/ 768193 w 9144000"/>
              <a:gd name="connsiteY5926" fmla="*/ 430292 h 5510676"/>
              <a:gd name="connsiteX5927" fmla="*/ 772427 w 9144000"/>
              <a:gd name="connsiteY5927" fmla="*/ 422956 h 5510676"/>
              <a:gd name="connsiteX5928" fmla="*/ 789784 w 9144000"/>
              <a:gd name="connsiteY5928" fmla="*/ 418305 h 5510676"/>
              <a:gd name="connsiteX5929" fmla="*/ 2463182 w 9144000"/>
              <a:gd name="connsiteY5929" fmla="*/ 416415 h 5510676"/>
              <a:gd name="connsiteX5930" fmla="*/ 2457891 w 9144000"/>
              <a:gd name="connsiteY5930" fmla="*/ 425511 h 5510676"/>
              <a:gd name="connsiteX5931" fmla="*/ 2448794 w 9144000"/>
              <a:gd name="connsiteY5931" fmla="*/ 420219 h 5510676"/>
              <a:gd name="connsiteX5932" fmla="*/ 2455989 w 9144000"/>
              <a:gd name="connsiteY5932" fmla="*/ 418316 h 5510676"/>
              <a:gd name="connsiteX5933" fmla="*/ 5695880 w 9144000"/>
              <a:gd name="connsiteY5933" fmla="*/ 416131 h 5510676"/>
              <a:gd name="connsiteX5934" fmla="*/ 5686579 w 9144000"/>
              <a:gd name="connsiteY5934" fmla="*/ 418590 h 5510676"/>
              <a:gd name="connsiteX5935" fmla="*/ 5687914 w 9144000"/>
              <a:gd name="connsiteY5935" fmla="*/ 423006 h 5510676"/>
              <a:gd name="connsiteX5936" fmla="*/ 5681954 w 9144000"/>
              <a:gd name="connsiteY5936" fmla="*/ 419813 h 5510676"/>
              <a:gd name="connsiteX5937" fmla="*/ 5681491 w 9144000"/>
              <a:gd name="connsiteY5937" fmla="*/ 419935 h 5510676"/>
              <a:gd name="connsiteX5938" fmla="*/ 5667103 w 9144000"/>
              <a:gd name="connsiteY5938" fmla="*/ 423739 h 5510676"/>
              <a:gd name="connsiteX5939" fmla="*/ 5676198 w 9144000"/>
              <a:gd name="connsiteY5939" fmla="*/ 429031 h 5510676"/>
              <a:gd name="connsiteX5940" fmla="*/ 5694185 w 9144000"/>
              <a:gd name="connsiteY5940" fmla="*/ 424276 h 5510676"/>
              <a:gd name="connsiteX5941" fmla="*/ 5695880 w 9144000"/>
              <a:gd name="connsiteY5941" fmla="*/ 416131 h 5510676"/>
              <a:gd name="connsiteX5942" fmla="*/ 7975248 w 9144000"/>
              <a:gd name="connsiteY5942" fmla="*/ 415688 h 5510676"/>
              <a:gd name="connsiteX5943" fmla="*/ 7967355 w 9144000"/>
              <a:gd name="connsiteY5943" fmla="*/ 418319 h 5510676"/>
              <a:gd name="connsiteX5944" fmla="*/ 7969987 w 9144000"/>
              <a:gd name="connsiteY5944" fmla="*/ 426213 h 5510676"/>
              <a:gd name="connsiteX5945" fmla="*/ 7980510 w 9144000"/>
              <a:gd name="connsiteY5945" fmla="*/ 426212 h 5510676"/>
              <a:gd name="connsiteX5946" fmla="*/ 7980510 w 9144000"/>
              <a:gd name="connsiteY5946" fmla="*/ 420950 h 5510676"/>
              <a:gd name="connsiteX5947" fmla="*/ 7975248 w 9144000"/>
              <a:gd name="connsiteY5947" fmla="*/ 415688 h 5510676"/>
              <a:gd name="connsiteX5948" fmla="*/ 4283960 w 9144000"/>
              <a:gd name="connsiteY5948" fmla="*/ 415579 h 5510676"/>
              <a:gd name="connsiteX5949" fmla="*/ 4291429 w 9144000"/>
              <a:gd name="connsiteY5949" fmla="*/ 419579 h 5510676"/>
              <a:gd name="connsiteX5950" fmla="*/ 4293162 w 9144000"/>
              <a:gd name="connsiteY5950" fmla="*/ 425313 h 5510676"/>
              <a:gd name="connsiteX5951" fmla="*/ 4285695 w 9144000"/>
              <a:gd name="connsiteY5951" fmla="*/ 421312 h 5510676"/>
              <a:gd name="connsiteX5952" fmla="*/ 1564181 w 9144000"/>
              <a:gd name="connsiteY5952" fmla="*/ 415449 h 5510676"/>
              <a:gd name="connsiteX5953" fmla="*/ 1577303 w 9144000"/>
              <a:gd name="connsiteY5953" fmla="*/ 418134 h 5510676"/>
              <a:gd name="connsiteX5954" fmla="*/ 1595436 w 9144000"/>
              <a:gd name="connsiteY5954" fmla="*/ 416377 h 5510676"/>
              <a:gd name="connsiteX5955" fmla="*/ 1608558 w 9144000"/>
              <a:gd name="connsiteY5955" fmla="*/ 419061 h 5510676"/>
              <a:gd name="connsiteX5956" fmla="*/ 1615118 w 9144000"/>
              <a:gd name="connsiteY5956" fmla="*/ 420404 h 5510676"/>
              <a:gd name="connsiteX5957" fmla="*/ 1624574 w 9144000"/>
              <a:gd name="connsiteY5957" fmla="*/ 420971 h 5510676"/>
              <a:gd name="connsiteX5958" fmla="*/ 1628241 w 9144000"/>
              <a:gd name="connsiteY5958" fmla="*/ 423089 h 5510676"/>
              <a:gd name="connsiteX5959" fmla="*/ 1648699 w 9144000"/>
              <a:gd name="connsiteY5959" fmla="*/ 430010 h 5510676"/>
              <a:gd name="connsiteX5960" fmla="*/ 1656035 w 9144000"/>
              <a:gd name="connsiteY5960" fmla="*/ 434246 h 5510676"/>
              <a:gd name="connsiteX5961" fmla="*/ 1668382 w 9144000"/>
              <a:gd name="connsiteY5961" fmla="*/ 434038 h 5510676"/>
              <a:gd name="connsiteX5962" fmla="*/ 1676286 w 9144000"/>
              <a:gd name="connsiteY5962" fmla="*/ 428819 h 5510676"/>
              <a:gd name="connsiteX5963" fmla="*/ 1684965 w 9144000"/>
              <a:gd name="connsiteY5963" fmla="*/ 426494 h 5510676"/>
              <a:gd name="connsiteX5964" fmla="*/ 1716995 w 9144000"/>
              <a:gd name="connsiteY5964" fmla="*/ 430314 h 5510676"/>
              <a:gd name="connsiteX5965" fmla="*/ 1737453 w 9144000"/>
              <a:gd name="connsiteY5965" fmla="*/ 437235 h 5510676"/>
              <a:gd name="connsiteX5966" fmla="*/ 1750575 w 9144000"/>
              <a:gd name="connsiteY5966" fmla="*/ 439920 h 5510676"/>
              <a:gd name="connsiteX5967" fmla="*/ 1762148 w 9144000"/>
              <a:gd name="connsiteY5967" fmla="*/ 436820 h 5510676"/>
              <a:gd name="connsiteX5968" fmla="*/ 1760598 w 9144000"/>
              <a:gd name="connsiteY5968" fmla="*/ 431033 h 5510676"/>
              <a:gd name="connsiteX5969" fmla="*/ 1780280 w 9144000"/>
              <a:gd name="connsiteY5969" fmla="*/ 435062 h 5510676"/>
              <a:gd name="connsiteX5970" fmla="*/ 1787616 w 9144000"/>
              <a:gd name="connsiteY5970" fmla="*/ 439297 h 5510676"/>
              <a:gd name="connsiteX5971" fmla="*/ 1800739 w 9144000"/>
              <a:gd name="connsiteY5971" fmla="*/ 441983 h 5510676"/>
              <a:gd name="connsiteX5972" fmla="*/ 1836229 w 9144000"/>
              <a:gd name="connsiteY5972" fmla="*/ 435573 h 5510676"/>
              <a:gd name="connsiteX5973" fmla="*/ 1837005 w 9144000"/>
              <a:gd name="connsiteY5973" fmla="*/ 438467 h 5510676"/>
              <a:gd name="connsiteX5974" fmla="*/ 1831994 w 9144000"/>
              <a:gd name="connsiteY5974" fmla="*/ 442910 h 5510676"/>
              <a:gd name="connsiteX5975" fmla="*/ 1839330 w 9144000"/>
              <a:gd name="connsiteY5975" fmla="*/ 447144 h 5510676"/>
              <a:gd name="connsiteX5976" fmla="*/ 1821971 w 9144000"/>
              <a:gd name="connsiteY5976" fmla="*/ 451796 h 5510676"/>
              <a:gd name="connsiteX5977" fmla="*/ 1808850 w 9144000"/>
              <a:gd name="connsiteY5977" fmla="*/ 449110 h 5510676"/>
              <a:gd name="connsiteX5978" fmla="*/ 1799395 w 9144000"/>
              <a:gd name="connsiteY5978" fmla="*/ 448543 h 5510676"/>
              <a:gd name="connsiteX5979" fmla="*/ 1792835 w 9144000"/>
              <a:gd name="connsiteY5979" fmla="*/ 447200 h 5510676"/>
              <a:gd name="connsiteX5980" fmla="*/ 1787049 w 9144000"/>
              <a:gd name="connsiteY5980" fmla="*/ 448751 h 5510676"/>
              <a:gd name="connsiteX5981" fmla="*/ 1776820 w 9144000"/>
              <a:gd name="connsiteY5981" fmla="*/ 445290 h 5510676"/>
              <a:gd name="connsiteX5982" fmla="*/ 1745565 w 9144000"/>
              <a:gd name="connsiteY5982" fmla="*/ 444363 h 5510676"/>
              <a:gd name="connsiteX5983" fmla="*/ 1721646 w 9144000"/>
              <a:gd name="connsiteY5983" fmla="*/ 447672 h 5510676"/>
              <a:gd name="connsiteX5984" fmla="*/ 1691167 w 9144000"/>
              <a:gd name="connsiteY5984" fmla="*/ 449637 h 5510676"/>
              <a:gd name="connsiteX5985" fmla="*/ 1666472 w 9144000"/>
              <a:gd name="connsiteY5985" fmla="*/ 450053 h 5510676"/>
              <a:gd name="connsiteX5986" fmla="*/ 1664922 w 9144000"/>
              <a:gd name="connsiteY5986" fmla="*/ 444267 h 5510676"/>
              <a:gd name="connsiteX5987" fmla="*/ 1644464 w 9144000"/>
              <a:gd name="connsiteY5987" fmla="*/ 437346 h 5510676"/>
              <a:gd name="connsiteX5988" fmla="*/ 1618219 w 9144000"/>
              <a:gd name="connsiteY5988" fmla="*/ 431976 h 5510676"/>
              <a:gd name="connsiteX5989" fmla="*/ 1594868 w 9144000"/>
              <a:gd name="connsiteY5989" fmla="*/ 425830 h 5510676"/>
              <a:gd name="connsiteX5990" fmla="*/ 1587532 w 9144000"/>
              <a:gd name="connsiteY5990" fmla="*/ 421595 h 5510676"/>
              <a:gd name="connsiteX5991" fmla="*/ 1575185 w 9144000"/>
              <a:gd name="connsiteY5991" fmla="*/ 421802 h 5510676"/>
              <a:gd name="connsiteX5992" fmla="*/ 1565731 w 9144000"/>
              <a:gd name="connsiteY5992" fmla="*/ 421235 h 5510676"/>
              <a:gd name="connsiteX5993" fmla="*/ 943734 w 9144000"/>
              <a:gd name="connsiteY5993" fmla="*/ 414261 h 5510676"/>
              <a:gd name="connsiteX5994" fmla="*/ 944511 w 9144000"/>
              <a:gd name="connsiteY5994" fmla="*/ 417155 h 5510676"/>
              <a:gd name="connsiteX5995" fmla="*/ 943449 w 9144000"/>
              <a:gd name="connsiteY5995" fmla="*/ 418989 h 5510676"/>
              <a:gd name="connsiteX5996" fmla="*/ 938723 w 9144000"/>
              <a:gd name="connsiteY5996" fmla="*/ 418706 h 5510676"/>
              <a:gd name="connsiteX5997" fmla="*/ 932162 w 9144000"/>
              <a:gd name="connsiteY5997" fmla="*/ 417362 h 5510676"/>
              <a:gd name="connsiteX5998" fmla="*/ 5831661 w 9144000"/>
              <a:gd name="connsiteY5998" fmla="*/ 412946 h 5510676"/>
              <a:gd name="connsiteX5999" fmla="*/ 5820497 w 9144000"/>
              <a:gd name="connsiteY5999" fmla="*/ 421670 h 5510676"/>
              <a:gd name="connsiteX6000" fmla="*/ 5808755 w 9144000"/>
              <a:gd name="connsiteY6000" fmla="*/ 420926 h 5510676"/>
              <a:gd name="connsiteX6001" fmla="*/ 5798915 w 9144000"/>
              <a:gd name="connsiteY6001" fmla="*/ 427376 h 5510676"/>
              <a:gd name="connsiteX6002" fmla="*/ 5787172 w 9144000"/>
              <a:gd name="connsiteY6002" fmla="*/ 426632 h 5510676"/>
              <a:gd name="connsiteX6003" fmla="*/ 5782624 w 9144000"/>
              <a:gd name="connsiteY6003" fmla="*/ 423986 h 5510676"/>
              <a:gd name="connsiteX6004" fmla="*/ 5759140 w 9144000"/>
              <a:gd name="connsiteY6004" fmla="*/ 422498 h 5510676"/>
              <a:gd name="connsiteX6005" fmla="*/ 5760601 w 9144000"/>
              <a:gd name="connsiteY6005" fmla="*/ 428027 h 5510676"/>
              <a:gd name="connsiteX6006" fmla="*/ 5763651 w 9144000"/>
              <a:gd name="connsiteY6006" fmla="*/ 425145 h 5510676"/>
              <a:gd name="connsiteX6007" fmla="*/ 5769385 w 9144000"/>
              <a:gd name="connsiteY6007" fmla="*/ 423411 h 5510676"/>
              <a:gd name="connsiteX6008" fmla="*/ 5765932 w 9144000"/>
              <a:gd name="connsiteY6008" fmla="*/ 429854 h 5510676"/>
              <a:gd name="connsiteX6009" fmla="*/ 5799866 w 9144000"/>
              <a:gd name="connsiteY6009" fmla="*/ 430974 h 5510676"/>
              <a:gd name="connsiteX6010" fmla="*/ 5840592 w 9144000"/>
              <a:gd name="connsiteY6010" fmla="*/ 439449 h 5510676"/>
              <a:gd name="connsiteX6011" fmla="*/ 5847786 w 9144000"/>
              <a:gd name="connsiteY6011" fmla="*/ 437547 h 5510676"/>
              <a:gd name="connsiteX6012" fmla="*/ 5849317 w 9144000"/>
              <a:gd name="connsiteY6012" fmla="*/ 437142 h 5510676"/>
              <a:gd name="connsiteX6013" fmla="*/ 5848589 w 9144000"/>
              <a:gd name="connsiteY6013" fmla="*/ 437017 h 5510676"/>
              <a:gd name="connsiteX6014" fmla="*/ 5854322 w 9144000"/>
              <a:gd name="connsiteY6014" fmla="*/ 435284 h 5510676"/>
              <a:gd name="connsiteX6015" fmla="*/ 5865789 w 9144000"/>
              <a:gd name="connsiteY6015" fmla="*/ 431818 h 5510676"/>
              <a:gd name="connsiteX6016" fmla="*/ 5865185 w 9144000"/>
              <a:gd name="connsiteY6016" fmla="*/ 432947 h 5510676"/>
              <a:gd name="connsiteX6017" fmla="*/ 5869369 w 9144000"/>
              <a:gd name="connsiteY6017" fmla="*/ 431841 h 5510676"/>
              <a:gd name="connsiteX6018" fmla="*/ 5877514 w 9144000"/>
              <a:gd name="connsiteY6018" fmla="*/ 433536 h 5510676"/>
              <a:gd name="connsiteX6019" fmla="*/ 5885659 w 9144000"/>
              <a:gd name="connsiteY6019" fmla="*/ 435232 h 5510676"/>
              <a:gd name="connsiteX6020" fmla="*/ 5893805 w 9144000"/>
              <a:gd name="connsiteY6020" fmla="*/ 436926 h 5510676"/>
              <a:gd name="connsiteX6021" fmla="*/ 5903851 w 9144000"/>
              <a:gd name="connsiteY6021" fmla="*/ 445815 h 5510676"/>
              <a:gd name="connsiteX6022" fmla="*/ 5905753 w 9144000"/>
              <a:gd name="connsiteY6022" fmla="*/ 453010 h 5510676"/>
              <a:gd name="connsiteX6023" fmla="*/ 5875075 w 9144000"/>
              <a:gd name="connsiteY6023" fmla="*/ 453423 h 5510676"/>
              <a:gd name="connsiteX6024" fmla="*/ 5811815 w 9144000"/>
              <a:gd name="connsiteY6024" fmla="*/ 447057 h 5510676"/>
              <a:gd name="connsiteX6025" fmla="*/ 5791928 w 9144000"/>
              <a:gd name="connsiteY6025" fmla="*/ 444618 h 5510676"/>
              <a:gd name="connsiteX6026" fmla="*/ 5773942 w 9144000"/>
              <a:gd name="connsiteY6026" fmla="*/ 449373 h 5510676"/>
              <a:gd name="connsiteX6027" fmla="*/ 5766748 w 9144000"/>
              <a:gd name="connsiteY6027" fmla="*/ 451275 h 5510676"/>
              <a:gd name="connsiteX6028" fmla="*/ 5775843 w 9144000"/>
              <a:gd name="connsiteY6028" fmla="*/ 456567 h 5510676"/>
              <a:gd name="connsiteX6029" fmla="*/ 5813717 w 9144000"/>
              <a:gd name="connsiteY6029" fmla="*/ 454252 h 5510676"/>
              <a:gd name="connsiteX6030" fmla="*/ 5839103 w 9144000"/>
              <a:gd name="connsiteY6030" fmla="*/ 462933 h 5510676"/>
              <a:gd name="connsiteX6031" fmla="*/ 5837409 w 9144000"/>
              <a:gd name="connsiteY6031" fmla="*/ 471079 h 5510676"/>
              <a:gd name="connsiteX6032" fmla="*/ 5831909 w 9144000"/>
              <a:gd name="connsiteY6032" fmla="*/ 464835 h 5510676"/>
              <a:gd name="connsiteX6033" fmla="*/ 5824715 w 9144000"/>
              <a:gd name="connsiteY6033" fmla="*/ 466737 h 5510676"/>
              <a:gd name="connsiteX6034" fmla="*/ 5810327 w 9144000"/>
              <a:gd name="connsiteY6034" fmla="*/ 470541 h 5510676"/>
              <a:gd name="connsiteX6035" fmla="*/ 5799535 w 9144000"/>
              <a:gd name="connsiteY6035" fmla="*/ 473394 h 5510676"/>
              <a:gd name="connsiteX6036" fmla="*/ 5788743 w 9144000"/>
              <a:gd name="connsiteY6036" fmla="*/ 476247 h 5510676"/>
              <a:gd name="connsiteX6037" fmla="*/ 5779647 w 9144000"/>
              <a:gd name="connsiteY6037" fmla="*/ 470956 h 5510676"/>
              <a:gd name="connsiteX6038" fmla="*/ 5786841 w 9144000"/>
              <a:gd name="connsiteY6038" fmla="*/ 469054 h 5510676"/>
              <a:gd name="connsiteX6039" fmla="*/ 5794036 w 9144000"/>
              <a:gd name="connsiteY6039" fmla="*/ 467151 h 5510676"/>
              <a:gd name="connsiteX6040" fmla="*/ 5785890 w 9144000"/>
              <a:gd name="connsiteY6040" fmla="*/ 465456 h 5510676"/>
              <a:gd name="connsiteX6041" fmla="*/ 5770552 w 9144000"/>
              <a:gd name="connsiteY6041" fmla="*/ 465664 h 5510676"/>
              <a:gd name="connsiteX6042" fmla="*/ 5756163 w 9144000"/>
              <a:gd name="connsiteY6042" fmla="*/ 469468 h 5510676"/>
              <a:gd name="connsiteX6043" fmla="*/ 5739872 w 9144000"/>
              <a:gd name="connsiteY6043" fmla="*/ 466077 h 5510676"/>
              <a:gd name="connsiteX6044" fmla="*/ 5724533 w 9144000"/>
              <a:gd name="connsiteY6044" fmla="*/ 466284 h 5510676"/>
              <a:gd name="connsiteX6045" fmla="*/ 5716388 w 9144000"/>
              <a:gd name="connsiteY6045" fmla="*/ 464589 h 5510676"/>
              <a:gd name="connsiteX6046" fmla="*/ 5703695 w 9144000"/>
              <a:gd name="connsiteY6046" fmla="*/ 460247 h 5510676"/>
              <a:gd name="connsiteX6047" fmla="*/ 5688355 w 9144000"/>
              <a:gd name="connsiteY6047" fmla="*/ 460455 h 5510676"/>
              <a:gd name="connsiteX6048" fmla="*/ 5681161 w 9144000"/>
              <a:gd name="connsiteY6048" fmla="*/ 462357 h 5510676"/>
              <a:gd name="connsiteX6049" fmla="*/ 5668468 w 9144000"/>
              <a:gd name="connsiteY6049" fmla="*/ 458015 h 5510676"/>
              <a:gd name="connsiteX6050" fmla="*/ 5665822 w 9144000"/>
              <a:gd name="connsiteY6050" fmla="*/ 462563 h 5510676"/>
              <a:gd name="connsiteX6051" fmla="*/ 5661758 w 9144000"/>
              <a:gd name="connsiteY6051" fmla="*/ 467156 h 5510676"/>
              <a:gd name="connsiteX6052" fmla="*/ 5663908 w 9144000"/>
              <a:gd name="connsiteY6052" fmla="*/ 467808 h 5510676"/>
              <a:gd name="connsiteX6053" fmla="*/ 5681412 w 9144000"/>
              <a:gd name="connsiteY6053" fmla="*/ 477185 h 5510676"/>
              <a:gd name="connsiteX6054" fmla="*/ 5696707 w 9144000"/>
              <a:gd name="connsiteY6054" fmla="*/ 477489 h 5510676"/>
              <a:gd name="connsiteX6055" fmla="*/ 5709401 w 9144000"/>
              <a:gd name="connsiteY6055" fmla="*/ 481831 h 5510676"/>
              <a:gd name="connsiteX6056" fmla="*/ 5712998 w 9144000"/>
              <a:gd name="connsiteY6056" fmla="*/ 480880 h 5510676"/>
              <a:gd name="connsiteX6057" fmla="*/ 5734581 w 9144000"/>
              <a:gd name="connsiteY6057" fmla="*/ 475174 h 5510676"/>
              <a:gd name="connsiteX6058" fmla="*/ 5758065 w 9144000"/>
              <a:gd name="connsiteY6058" fmla="*/ 476661 h 5510676"/>
              <a:gd name="connsiteX6059" fmla="*/ 5774356 w 9144000"/>
              <a:gd name="connsiteY6059" fmla="*/ 480051 h 5510676"/>
              <a:gd name="connsiteX6060" fmla="*/ 5783452 w 9144000"/>
              <a:gd name="connsiteY6060" fmla="*/ 485344 h 5510676"/>
              <a:gd name="connsiteX6061" fmla="*/ 5803339 w 9144000"/>
              <a:gd name="connsiteY6061" fmla="*/ 487783 h 5510676"/>
              <a:gd name="connsiteX6062" fmla="*/ 5837615 w 9144000"/>
              <a:gd name="connsiteY6062" fmla="*/ 486419 h 5510676"/>
              <a:gd name="connsiteX6063" fmla="*/ 5844809 w 9144000"/>
              <a:gd name="connsiteY6063" fmla="*/ 484517 h 5510676"/>
              <a:gd name="connsiteX6064" fmla="*/ 5855808 w 9144000"/>
              <a:gd name="connsiteY6064" fmla="*/ 497002 h 5510676"/>
              <a:gd name="connsiteX6065" fmla="*/ 5867550 w 9144000"/>
              <a:gd name="connsiteY6065" fmla="*/ 497747 h 5510676"/>
              <a:gd name="connsiteX6066" fmla="*/ 5882890 w 9144000"/>
              <a:gd name="connsiteY6066" fmla="*/ 497540 h 5510676"/>
              <a:gd name="connsiteX6067" fmla="*/ 5897278 w 9144000"/>
              <a:gd name="connsiteY6067" fmla="*/ 493736 h 5510676"/>
              <a:gd name="connsiteX6068" fmla="*/ 5908070 w 9144000"/>
              <a:gd name="connsiteY6068" fmla="*/ 490883 h 5510676"/>
              <a:gd name="connsiteX6069" fmla="*/ 5953137 w 9144000"/>
              <a:gd name="connsiteY6069" fmla="*/ 486665 h 5510676"/>
              <a:gd name="connsiteX6070" fmla="*/ 5965830 w 9144000"/>
              <a:gd name="connsiteY6070" fmla="*/ 491007 h 5510676"/>
              <a:gd name="connsiteX6071" fmla="*/ 5977572 w 9144000"/>
              <a:gd name="connsiteY6071" fmla="*/ 491750 h 5510676"/>
              <a:gd name="connsiteX6072" fmla="*/ 5992393 w 9144000"/>
              <a:gd name="connsiteY6072" fmla="*/ 491551 h 5510676"/>
              <a:gd name="connsiteX6073" fmla="*/ 6007308 w 9144000"/>
              <a:gd name="connsiteY6073" fmla="*/ 484092 h 5510676"/>
              <a:gd name="connsiteX6074" fmla="*/ 6040559 w 9144000"/>
              <a:gd name="connsiteY6074" fmla="*/ 467468 h 5510676"/>
              <a:gd name="connsiteX6075" fmla="*/ 6032273 w 9144000"/>
              <a:gd name="connsiteY6075" fmla="*/ 465743 h 5510676"/>
              <a:gd name="connsiteX6076" fmla="*/ 6022226 w 9144000"/>
              <a:gd name="connsiteY6076" fmla="*/ 456854 h 5510676"/>
              <a:gd name="connsiteX6077" fmla="*/ 5999692 w 9144000"/>
              <a:gd name="connsiteY6077" fmla="*/ 458962 h 5510676"/>
              <a:gd name="connsiteX6078" fmla="*/ 5987950 w 9144000"/>
              <a:gd name="connsiteY6078" fmla="*/ 458219 h 5510676"/>
              <a:gd name="connsiteX6079" fmla="*/ 5976208 w 9144000"/>
              <a:gd name="connsiteY6079" fmla="*/ 457474 h 5510676"/>
              <a:gd name="connsiteX6080" fmla="*/ 5969013 w 9144000"/>
              <a:gd name="connsiteY6080" fmla="*/ 459377 h 5510676"/>
              <a:gd name="connsiteX6081" fmla="*/ 5959173 w 9144000"/>
              <a:gd name="connsiteY6081" fmla="*/ 465827 h 5510676"/>
              <a:gd name="connsiteX6082" fmla="*/ 5943833 w 9144000"/>
              <a:gd name="connsiteY6082" fmla="*/ 466034 h 5510676"/>
              <a:gd name="connsiteX6083" fmla="*/ 5933042 w 9144000"/>
              <a:gd name="connsiteY6083" fmla="*/ 468887 h 5510676"/>
              <a:gd name="connsiteX6084" fmla="*/ 5938335 w 9144000"/>
              <a:gd name="connsiteY6084" fmla="*/ 459791 h 5510676"/>
              <a:gd name="connsiteX6085" fmla="*/ 5943626 w 9144000"/>
              <a:gd name="connsiteY6085" fmla="*/ 450694 h 5510676"/>
              <a:gd name="connsiteX6086" fmla="*/ 5934531 w 9144000"/>
              <a:gd name="connsiteY6086" fmla="*/ 445402 h 5510676"/>
              <a:gd name="connsiteX6087" fmla="*/ 5916338 w 9144000"/>
              <a:gd name="connsiteY6087" fmla="*/ 434817 h 5510676"/>
              <a:gd name="connsiteX6088" fmla="*/ 5929776 w 9144000"/>
              <a:gd name="connsiteY6088" fmla="*/ 427416 h 5510676"/>
              <a:gd name="connsiteX6089" fmla="*/ 5914436 w 9144000"/>
              <a:gd name="connsiteY6089" fmla="*/ 427624 h 5510676"/>
              <a:gd name="connsiteX6090" fmla="*/ 5905339 w 9144000"/>
              <a:gd name="connsiteY6090" fmla="*/ 422331 h 5510676"/>
              <a:gd name="connsiteX6091" fmla="*/ 5897194 w 9144000"/>
              <a:gd name="connsiteY6091" fmla="*/ 420635 h 5510676"/>
              <a:gd name="connsiteX6092" fmla="*/ 5874661 w 9144000"/>
              <a:gd name="connsiteY6092" fmla="*/ 422745 h 5510676"/>
              <a:gd name="connsiteX6093" fmla="*/ 5859321 w 9144000"/>
              <a:gd name="connsiteY6093" fmla="*/ 422952 h 5510676"/>
              <a:gd name="connsiteX6094" fmla="*/ 5843982 w 9144000"/>
              <a:gd name="connsiteY6094" fmla="*/ 423158 h 5510676"/>
              <a:gd name="connsiteX6095" fmla="*/ 5831661 w 9144000"/>
              <a:gd name="connsiteY6095" fmla="*/ 412946 h 5510676"/>
              <a:gd name="connsiteX6096" fmla="*/ 4170616 w 9144000"/>
              <a:gd name="connsiteY6096" fmla="*/ 411434 h 5510676"/>
              <a:gd name="connsiteX6097" fmla="*/ 4171567 w 9144000"/>
              <a:gd name="connsiteY6097" fmla="*/ 415031 h 5510676"/>
              <a:gd name="connsiteX6098" fmla="*/ 4179712 w 9144000"/>
              <a:gd name="connsiteY6098" fmla="*/ 416727 h 5510676"/>
              <a:gd name="connsiteX6099" fmla="*/ 4170616 w 9144000"/>
              <a:gd name="connsiteY6099" fmla="*/ 411434 h 5510676"/>
              <a:gd name="connsiteX6100" fmla="*/ 4201296 w 9144000"/>
              <a:gd name="connsiteY6100" fmla="*/ 411021 h 5510676"/>
              <a:gd name="connsiteX6101" fmla="*/ 4196906 w 9144000"/>
              <a:gd name="connsiteY6101" fmla="*/ 412181 h 5510676"/>
              <a:gd name="connsiteX6102" fmla="*/ 4202489 w 9144000"/>
              <a:gd name="connsiteY6102" fmla="*/ 415173 h 5510676"/>
              <a:gd name="connsiteX6103" fmla="*/ 4196757 w 9144000"/>
              <a:gd name="connsiteY6103" fmla="*/ 416905 h 5510676"/>
              <a:gd name="connsiteX6104" fmla="*/ 4195446 w 9144000"/>
              <a:gd name="connsiteY6104" fmla="*/ 412567 h 5510676"/>
              <a:gd name="connsiteX6105" fmla="*/ 4194101 w 9144000"/>
              <a:gd name="connsiteY6105" fmla="*/ 412923 h 5510676"/>
              <a:gd name="connsiteX6106" fmla="*/ 4196003 w 9144000"/>
              <a:gd name="connsiteY6106" fmla="*/ 420117 h 5510676"/>
              <a:gd name="connsiteX6107" fmla="*/ 4205843 w 9144000"/>
              <a:gd name="connsiteY6107" fmla="*/ 413666 h 5510676"/>
              <a:gd name="connsiteX6108" fmla="*/ 4201296 w 9144000"/>
              <a:gd name="connsiteY6108" fmla="*/ 411021 h 5510676"/>
              <a:gd name="connsiteX6109" fmla="*/ 2223044 w 9144000"/>
              <a:gd name="connsiteY6109" fmla="*/ 410629 h 5510676"/>
              <a:gd name="connsiteX6110" fmla="*/ 2232140 w 9144000"/>
              <a:gd name="connsiteY6110" fmla="*/ 415921 h 5510676"/>
              <a:gd name="connsiteX6111" fmla="*/ 2226849 w 9144000"/>
              <a:gd name="connsiteY6111" fmla="*/ 425018 h 5510676"/>
              <a:gd name="connsiteX6112" fmla="*/ 2223044 w 9144000"/>
              <a:gd name="connsiteY6112" fmla="*/ 410629 h 5510676"/>
              <a:gd name="connsiteX6113" fmla="*/ 7943677 w 9144000"/>
              <a:gd name="connsiteY6113" fmla="*/ 410427 h 5510676"/>
              <a:gd name="connsiteX6114" fmla="*/ 7938415 w 9144000"/>
              <a:gd name="connsiteY6114" fmla="*/ 415689 h 5510676"/>
              <a:gd name="connsiteX6115" fmla="*/ 7943677 w 9144000"/>
              <a:gd name="connsiteY6115" fmla="*/ 420950 h 5510676"/>
              <a:gd name="connsiteX6116" fmla="*/ 7943677 w 9144000"/>
              <a:gd name="connsiteY6116" fmla="*/ 410427 h 5510676"/>
              <a:gd name="connsiteX6117" fmla="*/ 4281590 w 9144000"/>
              <a:gd name="connsiteY6117" fmla="*/ 409035 h 5510676"/>
              <a:gd name="connsiteX6118" fmla="*/ 4262653 w 9144000"/>
              <a:gd name="connsiteY6118" fmla="*/ 410193 h 5510676"/>
              <a:gd name="connsiteX6119" fmla="*/ 4251862 w 9144000"/>
              <a:gd name="connsiteY6119" fmla="*/ 413046 h 5510676"/>
              <a:gd name="connsiteX6120" fmla="*/ 4250166 w 9144000"/>
              <a:gd name="connsiteY6120" fmla="*/ 421191 h 5510676"/>
              <a:gd name="connsiteX6121" fmla="*/ 4263811 w 9144000"/>
              <a:gd name="connsiteY6121" fmla="*/ 429130 h 5510676"/>
              <a:gd name="connsiteX6122" fmla="*/ 4289942 w 9144000"/>
              <a:gd name="connsiteY6122" fmla="*/ 426070 h 5510676"/>
              <a:gd name="connsiteX6123" fmla="*/ 4298087 w 9144000"/>
              <a:gd name="connsiteY6123" fmla="*/ 427764 h 5510676"/>
              <a:gd name="connsiteX6124" fmla="*/ 4306232 w 9144000"/>
              <a:gd name="connsiteY6124" fmla="*/ 429460 h 5510676"/>
              <a:gd name="connsiteX6125" fmla="*/ 4311524 w 9144000"/>
              <a:gd name="connsiteY6125" fmla="*/ 420364 h 5510676"/>
              <a:gd name="connsiteX6126" fmla="*/ 4309622 w 9144000"/>
              <a:gd name="connsiteY6126" fmla="*/ 413169 h 5510676"/>
              <a:gd name="connsiteX6127" fmla="*/ 4306025 w 9144000"/>
              <a:gd name="connsiteY6127" fmla="*/ 414120 h 5510676"/>
              <a:gd name="connsiteX6128" fmla="*/ 4295234 w 9144000"/>
              <a:gd name="connsiteY6128" fmla="*/ 416973 h 5510676"/>
              <a:gd name="connsiteX6129" fmla="*/ 4281590 w 9144000"/>
              <a:gd name="connsiteY6129" fmla="*/ 409035 h 5510676"/>
              <a:gd name="connsiteX6130" fmla="*/ 6625343 w 9144000"/>
              <a:gd name="connsiteY6130" fmla="*/ 409009 h 5510676"/>
              <a:gd name="connsiteX6131" fmla="*/ 6612423 w 9144000"/>
              <a:gd name="connsiteY6131" fmla="*/ 412425 h 5510676"/>
              <a:gd name="connsiteX6132" fmla="*/ 6612424 w 9144000"/>
              <a:gd name="connsiteY6132" fmla="*/ 413120 h 5510676"/>
              <a:gd name="connsiteX6133" fmla="*/ 6623648 w 9144000"/>
              <a:gd name="connsiteY6133" fmla="*/ 415456 h 5510676"/>
              <a:gd name="connsiteX6134" fmla="*/ 6630804 w 9144000"/>
              <a:gd name="connsiteY6134" fmla="*/ 413070 h 5510676"/>
              <a:gd name="connsiteX6135" fmla="*/ 6633488 w 9144000"/>
              <a:gd name="connsiteY6135" fmla="*/ 410705 h 5510676"/>
              <a:gd name="connsiteX6136" fmla="*/ 6625343 w 9144000"/>
              <a:gd name="connsiteY6136" fmla="*/ 409009 h 5510676"/>
              <a:gd name="connsiteX6137" fmla="*/ 433634 w 9144000"/>
              <a:gd name="connsiteY6137" fmla="*/ 408313 h 5510676"/>
              <a:gd name="connsiteX6138" fmla="*/ 440970 w 9144000"/>
              <a:gd name="connsiteY6138" fmla="*/ 412549 h 5510676"/>
              <a:gd name="connsiteX6139" fmla="*/ 454092 w 9144000"/>
              <a:gd name="connsiteY6139" fmla="*/ 415235 h 5510676"/>
              <a:gd name="connsiteX6140" fmla="*/ 448307 w 9144000"/>
              <a:gd name="connsiteY6140" fmla="*/ 416785 h 5510676"/>
              <a:gd name="connsiteX6141" fmla="*/ 434408 w 9144000"/>
              <a:gd name="connsiteY6141" fmla="*/ 411207 h 5510676"/>
              <a:gd name="connsiteX6142" fmla="*/ 433634 w 9144000"/>
              <a:gd name="connsiteY6142" fmla="*/ 408313 h 5510676"/>
              <a:gd name="connsiteX6143" fmla="*/ 377685 w 9144000"/>
              <a:gd name="connsiteY6143" fmla="*/ 407802 h 5510676"/>
              <a:gd name="connsiteX6144" fmla="*/ 384246 w 9144000"/>
              <a:gd name="connsiteY6144" fmla="*/ 409144 h 5510676"/>
              <a:gd name="connsiteX6145" fmla="*/ 403154 w 9144000"/>
              <a:gd name="connsiteY6145" fmla="*/ 410280 h 5510676"/>
              <a:gd name="connsiteX6146" fmla="*/ 404704 w 9144000"/>
              <a:gd name="connsiteY6146" fmla="*/ 416065 h 5510676"/>
              <a:gd name="connsiteX6147" fmla="*/ 393132 w 9144000"/>
              <a:gd name="connsiteY6147" fmla="*/ 419166 h 5510676"/>
              <a:gd name="connsiteX6148" fmla="*/ 366888 w 9144000"/>
              <a:gd name="connsiteY6148" fmla="*/ 413795 h 5510676"/>
              <a:gd name="connsiteX6149" fmla="*/ 365339 w 9144000"/>
              <a:gd name="connsiteY6149" fmla="*/ 408009 h 5510676"/>
              <a:gd name="connsiteX6150" fmla="*/ 377685 w 9144000"/>
              <a:gd name="connsiteY6150" fmla="*/ 407802 h 5510676"/>
              <a:gd name="connsiteX6151" fmla="*/ 346430 w 9144000"/>
              <a:gd name="connsiteY6151" fmla="*/ 406875 h 5510676"/>
              <a:gd name="connsiteX6152" fmla="*/ 342195 w 9144000"/>
              <a:gd name="connsiteY6152" fmla="*/ 414211 h 5510676"/>
              <a:gd name="connsiteX6153" fmla="*/ 340645 w 9144000"/>
              <a:gd name="connsiteY6153" fmla="*/ 408425 h 5510676"/>
              <a:gd name="connsiteX6154" fmla="*/ 346430 w 9144000"/>
              <a:gd name="connsiteY6154" fmla="*/ 406875 h 5510676"/>
              <a:gd name="connsiteX6155" fmla="*/ 302829 w 9144000"/>
              <a:gd name="connsiteY6155" fmla="*/ 406155 h 5510676"/>
              <a:gd name="connsiteX6156" fmla="*/ 304379 w 9144000"/>
              <a:gd name="connsiteY6156" fmla="*/ 411941 h 5510676"/>
              <a:gd name="connsiteX6157" fmla="*/ 297042 w 9144000"/>
              <a:gd name="connsiteY6157" fmla="*/ 407705 h 5510676"/>
              <a:gd name="connsiteX6158" fmla="*/ 4076677 w 9144000"/>
              <a:gd name="connsiteY6158" fmla="*/ 405482 h 5510676"/>
              <a:gd name="connsiteX6159" fmla="*/ 4069483 w 9144000"/>
              <a:gd name="connsiteY6159" fmla="*/ 407384 h 5510676"/>
              <a:gd name="connsiteX6160" fmla="*/ 4072233 w 9144000"/>
              <a:gd name="connsiteY6160" fmla="*/ 410505 h 5510676"/>
              <a:gd name="connsiteX6161" fmla="*/ 4076677 w 9144000"/>
              <a:gd name="connsiteY6161" fmla="*/ 405482 h 5510676"/>
              <a:gd name="connsiteX6162" fmla="*/ 6902916 w 9144000"/>
              <a:gd name="connsiteY6162" fmla="*/ 405165 h 5510676"/>
              <a:gd name="connsiteX6163" fmla="*/ 6903662 w 9144000"/>
              <a:gd name="connsiteY6163" fmla="*/ 405904 h 5510676"/>
              <a:gd name="connsiteX6164" fmla="*/ 6903930 w 9144000"/>
              <a:gd name="connsiteY6164" fmla="*/ 405868 h 5510676"/>
              <a:gd name="connsiteX6165" fmla="*/ 6904457 w 9144000"/>
              <a:gd name="connsiteY6165" fmla="*/ 405165 h 5510676"/>
              <a:gd name="connsiteX6166" fmla="*/ 4238217 w 9144000"/>
              <a:gd name="connsiteY6166" fmla="*/ 405107 h 5510676"/>
              <a:gd name="connsiteX6167" fmla="*/ 4231974 w 9144000"/>
              <a:gd name="connsiteY6167" fmla="*/ 410607 h 5510676"/>
              <a:gd name="connsiteX6168" fmla="*/ 4228377 w 9144000"/>
              <a:gd name="connsiteY6168" fmla="*/ 411557 h 5510676"/>
              <a:gd name="connsiteX6169" fmla="*/ 4222878 w 9144000"/>
              <a:gd name="connsiteY6169" fmla="*/ 405315 h 5510676"/>
              <a:gd name="connsiteX6170" fmla="*/ 4208489 w 9144000"/>
              <a:gd name="connsiteY6170" fmla="*/ 409119 h 5510676"/>
              <a:gd name="connsiteX6171" fmla="*/ 4217586 w 9144000"/>
              <a:gd name="connsiteY6171" fmla="*/ 414411 h 5510676"/>
              <a:gd name="connsiteX6172" fmla="*/ 4237618 w 9144000"/>
              <a:gd name="connsiteY6172" fmla="*/ 419217 h 5510676"/>
              <a:gd name="connsiteX6173" fmla="*/ 4241071 w 9144000"/>
              <a:gd name="connsiteY6173" fmla="*/ 415899 h 5510676"/>
              <a:gd name="connsiteX6174" fmla="*/ 4238217 w 9144000"/>
              <a:gd name="connsiteY6174" fmla="*/ 405107 h 5510676"/>
              <a:gd name="connsiteX6175" fmla="*/ 3691289 w 9144000"/>
              <a:gd name="connsiteY6175" fmla="*/ 403460 h 5510676"/>
              <a:gd name="connsiteX6176" fmla="*/ 3675949 w 9144000"/>
              <a:gd name="connsiteY6176" fmla="*/ 403667 h 5510676"/>
              <a:gd name="connsiteX6177" fmla="*/ 3661561 w 9144000"/>
              <a:gd name="connsiteY6177" fmla="*/ 407471 h 5510676"/>
              <a:gd name="connsiteX6178" fmla="*/ 3669707 w 9144000"/>
              <a:gd name="connsiteY6178" fmla="*/ 409166 h 5510676"/>
              <a:gd name="connsiteX6179" fmla="*/ 3685045 w 9144000"/>
              <a:gd name="connsiteY6179" fmla="*/ 408959 h 5510676"/>
              <a:gd name="connsiteX6180" fmla="*/ 3705885 w 9144000"/>
              <a:gd name="connsiteY6180" fmla="*/ 414996 h 5510676"/>
              <a:gd name="connsiteX6181" fmla="*/ 3717627 w 9144000"/>
              <a:gd name="connsiteY6181" fmla="*/ 415739 h 5510676"/>
              <a:gd name="connsiteX6182" fmla="*/ 3723870 w 9144000"/>
              <a:gd name="connsiteY6182" fmla="*/ 410241 h 5510676"/>
              <a:gd name="connsiteX6183" fmla="*/ 3715725 w 9144000"/>
              <a:gd name="connsiteY6183" fmla="*/ 408545 h 5510676"/>
              <a:gd name="connsiteX6184" fmla="*/ 3699434 w 9144000"/>
              <a:gd name="connsiteY6184" fmla="*/ 405155 h 5510676"/>
              <a:gd name="connsiteX6185" fmla="*/ 3691289 w 9144000"/>
              <a:gd name="connsiteY6185" fmla="*/ 403460 h 5510676"/>
              <a:gd name="connsiteX6186" fmla="*/ 5569360 w 9144000"/>
              <a:gd name="connsiteY6186" fmla="*/ 403398 h 5510676"/>
              <a:gd name="connsiteX6187" fmla="*/ 5531487 w 9144000"/>
              <a:gd name="connsiteY6187" fmla="*/ 405714 h 5510676"/>
              <a:gd name="connsiteX6188" fmla="*/ 5524293 w 9144000"/>
              <a:gd name="connsiteY6188" fmla="*/ 407616 h 5510676"/>
              <a:gd name="connsiteX6189" fmla="*/ 5578457 w 9144000"/>
              <a:gd name="connsiteY6189" fmla="*/ 408690 h 5510676"/>
              <a:gd name="connsiteX6190" fmla="*/ 2690420 w 9144000"/>
              <a:gd name="connsiteY6190" fmla="*/ 402519 h 5510676"/>
              <a:gd name="connsiteX6191" fmla="*/ 2683227 w 9144000"/>
              <a:gd name="connsiteY6191" fmla="*/ 404421 h 5510676"/>
              <a:gd name="connsiteX6192" fmla="*/ 2689573 w 9144000"/>
              <a:gd name="connsiteY6192" fmla="*/ 406592 h 5510676"/>
              <a:gd name="connsiteX6193" fmla="*/ 2690420 w 9144000"/>
              <a:gd name="connsiteY6193" fmla="*/ 402519 h 5510676"/>
              <a:gd name="connsiteX6194" fmla="*/ 4121745 w 9144000"/>
              <a:gd name="connsiteY6194" fmla="*/ 401264 h 5510676"/>
              <a:gd name="connsiteX6195" fmla="*/ 4116452 w 9144000"/>
              <a:gd name="connsiteY6195" fmla="*/ 410360 h 5510676"/>
              <a:gd name="connsiteX6196" fmla="*/ 4109259 w 9144000"/>
              <a:gd name="connsiteY6196" fmla="*/ 412262 h 5510676"/>
              <a:gd name="connsiteX6197" fmla="*/ 4096772 w 9144000"/>
              <a:gd name="connsiteY6197" fmla="*/ 423260 h 5510676"/>
              <a:gd name="connsiteX6198" fmla="*/ 4119305 w 9144000"/>
              <a:gd name="connsiteY6198" fmla="*/ 421152 h 5510676"/>
              <a:gd name="connsiteX6199" fmla="*/ 4132371 w 9144000"/>
              <a:gd name="connsiteY6199" fmla="*/ 419621 h 5510676"/>
              <a:gd name="connsiteX6200" fmla="*/ 4140888 w 9144000"/>
              <a:gd name="connsiteY6200" fmla="*/ 415446 h 5510676"/>
              <a:gd name="connsiteX6201" fmla="*/ 4147132 w 9144000"/>
              <a:gd name="connsiteY6201" fmla="*/ 409946 h 5510676"/>
              <a:gd name="connsiteX6202" fmla="*/ 4138035 w 9144000"/>
              <a:gd name="connsiteY6202" fmla="*/ 404654 h 5510676"/>
              <a:gd name="connsiteX6203" fmla="*/ 4121745 w 9144000"/>
              <a:gd name="connsiteY6203" fmla="*/ 401264 h 5510676"/>
              <a:gd name="connsiteX6204" fmla="*/ 3890702 w 9144000"/>
              <a:gd name="connsiteY6204" fmla="*/ 400770 h 5510676"/>
              <a:gd name="connsiteX6205" fmla="*/ 3883508 w 9144000"/>
              <a:gd name="connsiteY6205" fmla="*/ 402672 h 5510676"/>
              <a:gd name="connsiteX6206" fmla="*/ 3885410 w 9144000"/>
              <a:gd name="connsiteY6206" fmla="*/ 409866 h 5510676"/>
              <a:gd name="connsiteX6207" fmla="*/ 3892603 w 9144000"/>
              <a:gd name="connsiteY6207" fmla="*/ 407964 h 5510676"/>
              <a:gd name="connsiteX6208" fmla="*/ 3899798 w 9144000"/>
              <a:gd name="connsiteY6208" fmla="*/ 406062 h 5510676"/>
              <a:gd name="connsiteX6209" fmla="*/ 3890702 w 9144000"/>
              <a:gd name="connsiteY6209" fmla="*/ 400770 h 5510676"/>
              <a:gd name="connsiteX6210" fmla="*/ 2582095 w 9144000"/>
              <a:gd name="connsiteY6210" fmla="*/ 400372 h 5510676"/>
              <a:gd name="connsiteX6211" fmla="*/ 2591191 w 9144000"/>
              <a:gd name="connsiteY6211" fmla="*/ 405664 h 5510676"/>
              <a:gd name="connsiteX6212" fmla="*/ 2568657 w 9144000"/>
              <a:gd name="connsiteY6212" fmla="*/ 407771 h 5510676"/>
              <a:gd name="connsiteX6213" fmla="*/ 2546124 w 9144000"/>
              <a:gd name="connsiteY6213" fmla="*/ 409882 h 5510676"/>
              <a:gd name="connsiteX6214" fmla="*/ 2567706 w 9144000"/>
              <a:gd name="connsiteY6214" fmla="*/ 404175 h 5510676"/>
              <a:gd name="connsiteX6215" fmla="*/ 7859486 w 9144000"/>
              <a:gd name="connsiteY6215" fmla="*/ 399903 h 5510676"/>
              <a:gd name="connsiteX6216" fmla="*/ 7859487 w 9144000"/>
              <a:gd name="connsiteY6216" fmla="*/ 410427 h 5510676"/>
              <a:gd name="connsiteX6217" fmla="*/ 7864749 w 9144000"/>
              <a:gd name="connsiteY6217" fmla="*/ 405165 h 5510676"/>
              <a:gd name="connsiteX6218" fmla="*/ 7870011 w 9144000"/>
              <a:gd name="connsiteY6218" fmla="*/ 399904 h 5510676"/>
              <a:gd name="connsiteX6219" fmla="*/ 7859486 w 9144000"/>
              <a:gd name="connsiteY6219" fmla="*/ 399903 h 5510676"/>
              <a:gd name="connsiteX6220" fmla="*/ 3574817 w 9144000"/>
              <a:gd name="connsiteY6220" fmla="*/ 399615 h 5510676"/>
              <a:gd name="connsiteX6221" fmla="*/ 3576719 w 9144000"/>
              <a:gd name="connsiteY6221" fmla="*/ 406810 h 5510676"/>
              <a:gd name="connsiteX6222" fmla="*/ 3583913 w 9144000"/>
              <a:gd name="connsiteY6222" fmla="*/ 404908 h 5510676"/>
              <a:gd name="connsiteX6223" fmla="*/ 3574817 w 9144000"/>
              <a:gd name="connsiteY6223" fmla="*/ 399615 h 5510676"/>
              <a:gd name="connsiteX6224" fmla="*/ 6707506 w 9144000"/>
              <a:gd name="connsiteY6224" fmla="*/ 399534 h 5510676"/>
              <a:gd name="connsiteX6225" fmla="*/ 6703227 w 9144000"/>
              <a:gd name="connsiteY6225" fmla="*/ 403812 h 5510676"/>
              <a:gd name="connsiteX6226" fmla="*/ 6708283 w 9144000"/>
              <a:gd name="connsiteY6226" fmla="*/ 402476 h 5510676"/>
              <a:gd name="connsiteX6227" fmla="*/ 561339 w 9144000"/>
              <a:gd name="connsiteY6227" fmla="*/ 398900 h 5510676"/>
              <a:gd name="connsiteX6228" fmla="*/ 587581 w 9144000"/>
              <a:gd name="connsiteY6228" fmla="*/ 404271 h 5510676"/>
              <a:gd name="connsiteX6229" fmla="*/ 608042 w 9144000"/>
              <a:gd name="connsiteY6229" fmla="*/ 411191 h 5510676"/>
              <a:gd name="connsiteX6230" fmla="*/ 615377 w 9144000"/>
              <a:gd name="connsiteY6230" fmla="*/ 415427 h 5510676"/>
              <a:gd name="connsiteX6231" fmla="*/ 622714 w 9144000"/>
              <a:gd name="connsiteY6231" fmla="*/ 419663 h 5510676"/>
              <a:gd name="connsiteX6232" fmla="*/ 584898 w 9144000"/>
              <a:gd name="connsiteY6232" fmla="*/ 417393 h 5510676"/>
              <a:gd name="connsiteX6233" fmla="*/ 565990 w 9144000"/>
              <a:gd name="connsiteY6233" fmla="*/ 416258 h 5510676"/>
              <a:gd name="connsiteX6234" fmla="*/ 547082 w 9144000"/>
              <a:gd name="connsiteY6234" fmla="*/ 415123 h 5510676"/>
              <a:gd name="connsiteX6235" fmla="*/ 551318 w 9144000"/>
              <a:gd name="connsiteY6235" fmla="*/ 407787 h 5510676"/>
              <a:gd name="connsiteX6236" fmla="*/ 2619967 w 9144000"/>
              <a:gd name="connsiteY6236" fmla="*/ 398055 h 5510676"/>
              <a:gd name="connsiteX6237" fmla="*/ 2607480 w 9144000"/>
              <a:gd name="connsiteY6237" fmla="*/ 409053 h 5510676"/>
              <a:gd name="connsiteX6238" fmla="*/ 2605578 w 9144000"/>
              <a:gd name="connsiteY6238" fmla="*/ 401859 h 5510676"/>
              <a:gd name="connsiteX6239" fmla="*/ 3508911 w 9144000"/>
              <a:gd name="connsiteY6239" fmla="*/ 397797 h 5510676"/>
              <a:gd name="connsiteX6240" fmla="*/ 3505314 w 9144000"/>
              <a:gd name="connsiteY6240" fmla="*/ 398748 h 5510676"/>
              <a:gd name="connsiteX6241" fmla="*/ 3508167 w 9144000"/>
              <a:gd name="connsiteY6241" fmla="*/ 409540 h 5510676"/>
              <a:gd name="connsiteX6242" fmla="*/ 3515361 w 9144000"/>
              <a:gd name="connsiteY6242" fmla="*/ 407638 h 5510676"/>
              <a:gd name="connsiteX6243" fmla="*/ 3508911 w 9144000"/>
              <a:gd name="connsiteY6243" fmla="*/ 397797 h 5510676"/>
              <a:gd name="connsiteX6244" fmla="*/ 5129614 w 9144000"/>
              <a:gd name="connsiteY6244" fmla="*/ 397769 h 5510676"/>
              <a:gd name="connsiteX6245" fmla="*/ 5131347 w 9144000"/>
              <a:gd name="connsiteY6245" fmla="*/ 403502 h 5510676"/>
              <a:gd name="connsiteX6246" fmla="*/ 5118146 w 9144000"/>
              <a:gd name="connsiteY6246" fmla="*/ 401235 h 5510676"/>
              <a:gd name="connsiteX6247" fmla="*/ 6281089 w 9144000"/>
              <a:gd name="connsiteY6247" fmla="*/ 397437 h 5510676"/>
              <a:gd name="connsiteX6248" fmla="*/ 6276797 w 9144000"/>
              <a:gd name="connsiteY6248" fmla="*/ 400775 h 5510676"/>
              <a:gd name="connsiteX6249" fmla="*/ 6276876 w 9144000"/>
              <a:gd name="connsiteY6249" fmla="*/ 401075 h 5510676"/>
              <a:gd name="connsiteX6250" fmla="*/ 6284071 w 9144000"/>
              <a:gd name="connsiteY6250" fmla="*/ 399173 h 5510676"/>
              <a:gd name="connsiteX6251" fmla="*/ 3612690 w 9144000"/>
              <a:gd name="connsiteY6251" fmla="*/ 397300 h 5510676"/>
              <a:gd name="connsiteX6252" fmla="*/ 3607397 w 9144000"/>
              <a:gd name="connsiteY6252" fmla="*/ 406396 h 5510676"/>
              <a:gd name="connsiteX6253" fmla="*/ 3611946 w 9144000"/>
              <a:gd name="connsiteY6253" fmla="*/ 409042 h 5510676"/>
              <a:gd name="connsiteX6254" fmla="*/ 3623688 w 9144000"/>
              <a:gd name="connsiteY6254" fmla="*/ 409787 h 5510676"/>
              <a:gd name="connsiteX6255" fmla="*/ 5359900 w 9144000"/>
              <a:gd name="connsiteY6255" fmla="*/ 397198 h 5510676"/>
              <a:gd name="connsiteX6256" fmla="*/ 5352706 w 9144000"/>
              <a:gd name="connsiteY6256" fmla="*/ 399100 h 5510676"/>
              <a:gd name="connsiteX6257" fmla="*/ 5352031 w 9144000"/>
              <a:gd name="connsiteY6257" fmla="*/ 402344 h 5510676"/>
              <a:gd name="connsiteX6258" fmla="*/ 5353093 w 9144000"/>
              <a:gd name="connsiteY6258" fmla="*/ 402182 h 5510676"/>
              <a:gd name="connsiteX6259" fmla="*/ 5361279 w 9144000"/>
              <a:gd name="connsiteY6259" fmla="*/ 402414 h 5510676"/>
              <a:gd name="connsiteX6260" fmla="*/ 4697450 w 9144000"/>
              <a:gd name="connsiteY6260" fmla="*/ 395304 h 5510676"/>
              <a:gd name="connsiteX6261" fmla="*/ 4713741 w 9144000"/>
              <a:gd name="connsiteY6261" fmla="*/ 398694 h 5510676"/>
              <a:gd name="connsiteX6262" fmla="*/ 4699352 w 9144000"/>
              <a:gd name="connsiteY6262" fmla="*/ 402498 h 5510676"/>
              <a:gd name="connsiteX6263" fmla="*/ 5367094 w 9144000"/>
              <a:gd name="connsiteY6263" fmla="*/ 395296 h 5510676"/>
              <a:gd name="connsiteX6264" fmla="*/ 5368997 w 9144000"/>
              <a:gd name="connsiteY6264" fmla="*/ 402491 h 5510676"/>
              <a:gd name="connsiteX6265" fmla="*/ 5376190 w 9144000"/>
              <a:gd name="connsiteY6265" fmla="*/ 400589 h 5510676"/>
              <a:gd name="connsiteX6266" fmla="*/ 5367094 w 9144000"/>
              <a:gd name="connsiteY6266" fmla="*/ 395296 h 5510676"/>
              <a:gd name="connsiteX6267" fmla="*/ 8485649 w 9144000"/>
              <a:gd name="connsiteY6267" fmla="*/ 394641 h 5510676"/>
              <a:gd name="connsiteX6268" fmla="*/ 8506696 w 9144000"/>
              <a:gd name="connsiteY6268" fmla="*/ 405164 h 5510676"/>
              <a:gd name="connsiteX6269" fmla="*/ 8485650 w 9144000"/>
              <a:gd name="connsiteY6269" fmla="*/ 405164 h 5510676"/>
              <a:gd name="connsiteX6270" fmla="*/ 8469863 w 9144000"/>
              <a:gd name="connsiteY6270" fmla="*/ 410426 h 5510676"/>
              <a:gd name="connsiteX6271" fmla="*/ 8459340 w 9144000"/>
              <a:gd name="connsiteY6271" fmla="*/ 410427 h 5510676"/>
              <a:gd name="connsiteX6272" fmla="*/ 6244295 w 9144000"/>
              <a:gd name="connsiteY6272" fmla="*/ 394294 h 5510676"/>
              <a:gd name="connsiteX6273" fmla="*/ 6246197 w 9144000"/>
              <a:gd name="connsiteY6273" fmla="*/ 401489 h 5510676"/>
              <a:gd name="connsiteX6274" fmla="*/ 6252441 w 9144000"/>
              <a:gd name="connsiteY6274" fmla="*/ 395990 h 5510676"/>
              <a:gd name="connsiteX6275" fmla="*/ 6244295 w 9144000"/>
              <a:gd name="connsiteY6275" fmla="*/ 394294 h 5510676"/>
              <a:gd name="connsiteX6276" fmla="*/ 3480878 w 9144000"/>
              <a:gd name="connsiteY6276" fmla="*/ 393663 h 5510676"/>
              <a:gd name="connsiteX6277" fmla="*/ 3466489 w 9144000"/>
              <a:gd name="connsiteY6277" fmla="*/ 397467 h 5510676"/>
              <a:gd name="connsiteX6278" fmla="*/ 3465746 w 9144000"/>
              <a:gd name="connsiteY6278" fmla="*/ 409209 h 5510676"/>
              <a:gd name="connsiteX6279" fmla="*/ 3481085 w 9144000"/>
              <a:gd name="connsiteY6279" fmla="*/ 409003 h 5510676"/>
              <a:gd name="connsiteX6280" fmla="*/ 3489974 w 9144000"/>
              <a:gd name="connsiteY6280" fmla="*/ 398955 h 5510676"/>
              <a:gd name="connsiteX6281" fmla="*/ 360688 w 9144000"/>
              <a:gd name="connsiteY6281" fmla="*/ 390651 h 5510676"/>
              <a:gd name="connsiteX6282" fmla="*/ 362238 w 9144000"/>
              <a:gd name="connsiteY6282" fmla="*/ 396437 h 5510676"/>
              <a:gd name="connsiteX6283" fmla="*/ 356452 w 9144000"/>
              <a:gd name="connsiteY6283" fmla="*/ 397988 h 5510676"/>
              <a:gd name="connsiteX6284" fmla="*/ 354902 w 9144000"/>
              <a:gd name="connsiteY6284" fmla="*/ 392202 h 5510676"/>
              <a:gd name="connsiteX6285" fmla="*/ 2444783 w 9144000"/>
              <a:gd name="connsiteY6285" fmla="*/ 390490 h 5510676"/>
              <a:gd name="connsiteX6286" fmla="*/ 2450283 w 9144000"/>
              <a:gd name="connsiteY6286" fmla="*/ 396735 h 5510676"/>
              <a:gd name="connsiteX6287" fmla="*/ 2454830 w 9144000"/>
              <a:gd name="connsiteY6287" fmla="*/ 399380 h 5510676"/>
              <a:gd name="connsiteX6288" fmla="*/ 2447346 w 9144000"/>
              <a:gd name="connsiteY6288" fmla="*/ 396547 h 5510676"/>
              <a:gd name="connsiteX6289" fmla="*/ 2433991 w 9144000"/>
              <a:gd name="connsiteY6289" fmla="*/ 393343 h 5510676"/>
              <a:gd name="connsiteX6290" fmla="*/ 2444783 w 9144000"/>
              <a:gd name="connsiteY6290" fmla="*/ 390490 h 5510676"/>
              <a:gd name="connsiteX6291" fmla="*/ 6290301 w 9144000"/>
              <a:gd name="connsiteY6291" fmla="*/ 390273 h 5510676"/>
              <a:gd name="connsiteX6292" fmla="*/ 6289871 w 9144000"/>
              <a:gd name="connsiteY6292" fmla="*/ 390607 h 5510676"/>
              <a:gd name="connsiteX6293" fmla="*/ 6302636 w 9144000"/>
              <a:gd name="connsiteY6293" fmla="*/ 403886 h 5510676"/>
              <a:gd name="connsiteX6294" fmla="*/ 6316652 w 9144000"/>
              <a:gd name="connsiteY6294" fmla="*/ 405953 h 5510676"/>
              <a:gd name="connsiteX6295" fmla="*/ 6331040 w 9144000"/>
              <a:gd name="connsiteY6295" fmla="*/ 402149 h 5510676"/>
              <a:gd name="connsiteX6296" fmla="*/ 6334638 w 9144000"/>
              <a:gd name="connsiteY6296" fmla="*/ 401198 h 5510676"/>
              <a:gd name="connsiteX6297" fmla="*/ 6345429 w 9144000"/>
              <a:gd name="connsiteY6297" fmla="*/ 398345 h 5510676"/>
              <a:gd name="connsiteX6298" fmla="*/ 6352623 w 9144000"/>
              <a:gd name="connsiteY6298" fmla="*/ 396443 h 5510676"/>
              <a:gd name="connsiteX6299" fmla="*/ 6329138 w 9144000"/>
              <a:gd name="connsiteY6299" fmla="*/ 394956 h 5510676"/>
              <a:gd name="connsiteX6300" fmla="*/ 6305654 w 9144000"/>
              <a:gd name="connsiteY6300" fmla="*/ 393467 h 5510676"/>
              <a:gd name="connsiteX6301" fmla="*/ 6289363 w 9144000"/>
              <a:gd name="connsiteY6301" fmla="*/ 390077 h 5510676"/>
              <a:gd name="connsiteX6302" fmla="*/ 6289413 w 9144000"/>
              <a:gd name="connsiteY6302" fmla="*/ 390129 h 5510676"/>
              <a:gd name="connsiteX6303" fmla="*/ 6289486 w 9144000"/>
              <a:gd name="connsiteY6303" fmla="*/ 390102 h 5510676"/>
              <a:gd name="connsiteX6304" fmla="*/ 1520164 w 9144000"/>
              <a:gd name="connsiteY6304" fmla="*/ 390035 h 5510676"/>
              <a:gd name="connsiteX6305" fmla="*/ 1555087 w 9144000"/>
              <a:gd name="connsiteY6305" fmla="*/ 393080 h 5510676"/>
              <a:gd name="connsiteX6306" fmla="*/ 1587117 w 9144000"/>
              <a:gd name="connsiteY6306" fmla="*/ 396901 h 5510676"/>
              <a:gd name="connsiteX6307" fmla="*/ 1603132 w 9144000"/>
              <a:gd name="connsiteY6307" fmla="*/ 398811 h 5510676"/>
              <a:gd name="connsiteX6308" fmla="*/ 1622039 w 9144000"/>
              <a:gd name="connsiteY6308" fmla="*/ 399946 h 5510676"/>
              <a:gd name="connsiteX6309" fmla="*/ 1628600 w 9144000"/>
              <a:gd name="connsiteY6309" fmla="*/ 401288 h 5510676"/>
              <a:gd name="connsiteX6310" fmla="*/ 1640948 w 9144000"/>
              <a:gd name="connsiteY6310" fmla="*/ 401081 h 5510676"/>
              <a:gd name="connsiteX6311" fmla="*/ 1654070 w 9144000"/>
              <a:gd name="connsiteY6311" fmla="*/ 403766 h 5510676"/>
              <a:gd name="connsiteX6312" fmla="*/ 1623590 w 9144000"/>
              <a:gd name="connsiteY6312" fmla="*/ 405733 h 5510676"/>
              <a:gd name="connsiteX6313" fmla="*/ 1605458 w 9144000"/>
              <a:gd name="connsiteY6313" fmla="*/ 407489 h 5510676"/>
              <a:gd name="connsiteX6314" fmla="*/ 1579987 w 9144000"/>
              <a:gd name="connsiteY6314" fmla="*/ 405012 h 5510676"/>
              <a:gd name="connsiteX6315" fmla="*/ 1529050 w 9144000"/>
              <a:gd name="connsiteY6315" fmla="*/ 400057 h 5510676"/>
              <a:gd name="connsiteX6316" fmla="*/ 1525382 w 9144000"/>
              <a:gd name="connsiteY6316" fmla="*/ 397939 h 5510676"/>
              <a:gd name="connsiteX6317" fmla="*/ 1514377 w 9144000"/>
              <a:gd name="connsiteY6317" fmla="*/ 391586 h 5510676"/>
              <a:gd name="connsiteX6318" fmla="*/ 1495469 w 9144000"/>
              <a:gd name="connsiteY6318" fmla="*/ 390451 h 5510676"/>
              <a:gd name="connsiteX6319" fmla="*/ 1520164 w 9144000"/>
              <a:gd name="connsiteY6319" fmla="*/ 390035 h 5510676"/>
              <a:gd name="connsiteX6320" fmla="*/ 7062786 w 9144000"/>
              <a:gd name="connsiteY6320" fmla="*/ 389572 h 5510676"/>
              <a:gd name="connsiteX6321" fmla="*/ 7062678 w 9144000"/>
              <a:gd name="connsiteY6321" fmla="*/ 389759 h 5510676"/>
              <a:gd name="connsiteX6322" fmla="*/ 7063192 w 9144000"/>
              <a:gd name="connsiteY6322" fmla="*/ 389598 h 5510676"/>
              <a:gd name="connsiteX6323" fmla="*/ 3692881 w 9144000"/>
              <a:gd name="connsiteY6323" fmla="*/ 387645 h 5510676"/>
              <a:gd name="connsiteX6324" fmla="*/ 3688436 w 9144000"/>
              <a:gd name="connsiteY6324" fmla="*/ 392669 h 5510676"/>
              <a:gd name="connsiteX6325" fmla="*/ 3694783 w 9144000"/>
              <a:gd name="connsiteY6325" fmla="*/ 394839 h 5510676"/>
              <a:gd name="connsiteX6326" fmla="*/ 3695630 w 9144000"/>
              <a:gd name="connsiteY6326" fmla="*/ 390767 h 5510676"/>
              <a:gd name="connsiteX6327" fmla="*/ 3692881 w 9144000"/>
              <a:gd name="connsiteY6327" fmla="*/ 387645 h 5510676"/>
              <a:gd name="connsiteX6328" fmla="*/ 2955533 w 9144000"/>
              <a:gd name="connsiteY6328" fmla="*/ 386309 h 5510676"/>
              <a:gd name="connsiteX6329" fmla="*/ 2964629 w 9144000"/>
              <a:gd name="connsiteY6329" fmla="*/ 391601 h 5510676"/>
              <a:gd name="connsiteX6330" fmla="*/ 2957435 w 9144000"/>
              <a:gd name="connsiteY6330" fmla="*/ 393503 h 5510676"/>
              <a:gd name="connsiteX6331" fmla="*/ 2951936 w 9144000"/>
              <a:gd name="connsiteY6331" fmla="*/ 387260 h 5510676"/>
              <a:gd name="connsiteX6332" fmla="*/ 2955533 w 9144000"/>
              <a:gd name="connsiteY6332" fmla="*/ 386309 h 5510676"/>
              <a:gd name="connsiteX6333" fmla="*/ 2201048 w 9144000"/>
              <a:gd name="connsiteY6333" fmla="*/ 385656 h 5510676"/>
              <a:gd name="connsiteX6334" fmla="*/ 2202949 w 9144000"/>
              <a:gd name="connsiteY6334" fmla="*/ 392850 h 5510676"/>
              <a:gd name="connsiteX6335" fmla="*/ 2193853 w 9144000"/>
              <a:gd name="connsiteY6335" fmla="*/ 387558 h 5510676"/>
              <a:gd name="connsiteX6336" fmla="*/ 4502378 w 9144000"/>
              <a:gd name="connsiteY6336" fmla="*/ 385300 h 5510676"/>
              <a:gd name="connsiteX6337" fmla="*/ 4511474 w 9144000"/>
              <a:gd name="connsiteY6337" fmla="*/ 390592 h 5510676"/>
              <a:gd name="connsiteX6338" fmla="*/ 4504280 w 9144000"/>
              <a:gd name="connsiteY6338" fmla="*/ 392494 h 5510676"/>
              <a:gd name="connsiteX6339" fmla="*/ 2146884 w 9144000"/>
              <a:gd name="connsiteY6339" fmla="*/ 384581 h 5510676"/>
              <a:gd name="connsiteX6340" fmla="*/ 2155980 w 9144000"/>
              <a:gd name="connsiteY6340" fmla="*/ 389874 h 5510676"/>
              <a:gd name="connsiteX6341" fmla="*/ 2163175 w 9144000"/>
              <a:gd name="connsiteY6341" fmla="*/ 387972 h 5510676"/>
              <a:gd name="connsiteX6342" fmla="*/ 2157882 w 9144000"/>
              <a:gd name="connsiteY6342" fmla="*/ 397068 h 5510676"/>
              <a:gd name="connsiteX6343" fmla="*/ 2152590 w 9144000"/>
              <a:gd name="connsiteY6343" fmla="*/ 406165 h 5510676"/>
              <a:gd name="connsiteX6344" fmla="*/ 2143493 w 9144000"/>
              <a:gd name="connsiteY6344" fmla="*/ 400872 h 5510676"/>
              <a:gd name="connsiteX6345" fmla="*/ 2136299 w 9144000"/>
              <a:gd name="connsiteY6345" fmla="*/ 402774 h 5510676"/>
              <a:gd name="connsiteX6346" fmla="*/ 2141591 w 9144000"/>
              <a:gd name="connsiteY6346" fmla="*/ 393678 h 5510676"/>
              <a:gd name="connsiteX6347" fmla="*/ 2139689 w 9144000"/>
              <a:gd name="connsiteY6347" fmla="*/ 386484 h 5510676"/>
              <a:gd name="connsiteX6348" fmla="*/ 4432875 w 9144000"/>
              <a:gd name="connsiteY6348" fmla="*/ 384432 h 5510676"/>
              <a:gd name="connsiteX6349" fmla="*/ 4422084 w 9144000"/>
              <a:gd name="connsiteY6349" fmla="*/ 387285 h 5510676"/>
              <a:gd name="connsiteX6350" fmla="*/ 4419438 w 9144000"/>
              <a:gd name="connsiteY6350" fmla="*/ 391834 h 5510676"/>
              <a:gd name="connsiteX6351" fmla="*/ 4423035 w 9144000"/>
              <a:gd name="connsiteY6351" fmla="*/ 390883 h 5510676"/>
              <a:gd name="connsiteX6352" fmla="*/ 4431180 w 9144000"/>
              <a:gd name="connsiteY6352" fmla="*/ 392577 h 5510676"/>
              <a:gd name="connsiteX6353" fmla="*/ 4439325 w 9144000"/>
              <a:gd name="connsiteY6353" fmla="*/ 394273 h 5510676"/>
              <a:gd name="connsiteX6354" fmla="*/ 4441972 w 9144000"/>
              <a:gd name="connsiteY6354" fmla="*/ 389724 h 5510676"/>
              <a:gd name="connsiteX6355" fmla="*/ 4432875 w 9144000"/>
              <a:gd name="connsiteY6355" fmla="*/ 384432 h 5510676"/>
              <a:gd name="connsiteX6356" fmla="*/ 6980590 w 9144000"/>
              <a:gd name="connsiteY6356" fmla="*/ 384363 h 5510676"/>
              <a:gd name="connsiteX6357" fmla="*/ 6982492 w 9144000"/>
              <a:gd name="connsiteY6357" fmla="*/ 391558 h 5510676"/>
              <a:gd name="connsiteX6358" fmla="*/ 6987116 w 9144000"/>
              <a:gd name="connsiteY6358" fmla="*/ 392520 h 5510676"/>
              <a:gd name="connsiteX6359" fmla="*/ 6996540 w 9144000"/>
              <a:gd name="connsiteY6359" fmla="*/ 389380 h 5510676"/>
              <a:gd name="connsiteX6360" fmla="*/ 7000243 w 9144000"/>
              <a:gd name="connsiteY6360" fmla="*/ 388454 h 5510676"/>
              <a:gd name="connsiteX6361" fmla="*/ 4217172 w 9144000"/>
              <a:gd name="connsiteY6361" fmla="*/ 383732 h 5510676"/>
              <a:gd name="connsiteX6362" fmla="*/ 4209978 w 9144000"/>
              <a:gd name="connsiteY6362" fmla="*/ 385634 h 5510676"/>
              <a:gd name="connsiteX6363" fmla="*/ 4219074 w 9144000"/>
              <a:gd name="connsiteY6363" fmla="*/ 390926 h 5510676"/>
              <a:gd name="connsiteX6364" fmla="*/ 2415800 w 9144000"/>
              <a:gd name="connsiteY6364" fmla="*/ 382759 h 5510676"/>
              <a:gd name="connsiteX6365" fmla="*/ 2417701 w 9144000"/>
              <a:gd name="connsiteY6365" fmla="*/ 389953 h 5510676"/>
              <a:gd name="connsiteX6366" fmla="*/ 2433991 w 9144000"/>
              <a:gd name="connsiteY6366" fmla="*/ 393343 h 5510676"/>
              <a:gd name="connsiteX6367" fmla="*/ 2418653 w 9144000"/>
              <a:gd name="connsiteY6367" fmla="*/ 393551 h 5510676"/>
              <a:gd name="connsiteX6368" fmla="*/ 2410508 w 9144000"/>
              <a:gd name="connsiteY6368" fmla="*/ 391856 h 5510676"/>
              <a:gd name="connsiteX6369" fmla="*/ 2415800 w 9144000"/>
              <a:gd name="connsiteY6369" fmla="*/ 382759 h 5510676"/>
              <a:gd name="connsiteX6370" fmla="*/ 4455409 w 9144000"/>
              <a:gd name="connsiteY6370" fmla="*/ 382324 h 5510676"/>
              <a:gd name="connsiteX6371" fmla="*/ 4457311 w 9144000"/>
              <a:gd name="connsiteY6371" fmla="*/ 389517 h 5510676"/>
              <a:gd name="connsiteX6372" fmla="*/ 4471699 w 9144000"/>
              <a:gd name="connsiteY6372" fmla="*/ 385714 h 5510676"/>
              <a:gd name="connsiteX6373" fmla="*/ 4516767 w 9144000"/>
              <a:gd name="connsiteY6373" fmla="*/ 381496 h 5510676"/>
              <a:gd name="connsiteX6374" fmla="*/ 4502378 w 9144000"/>
              <a:gd name="connsiteY6374" fmla="*/ 385300 h 5510676"/>
              <a:gd name="connsiteX6375" fmla="*/ 4495185 w 9144000"/>
              <a:gd name="connsiteY6375" fmla="*/ 387202 h 5510676"/>
              <a:gd name="connsiteX6376" fmla="*/ 4486088 w 9144000"/>
              <a:gd name="connsiteY6376" fmla="*/ 381910 h 5510676"/>
              <a:gd name="connsiteX6377" fmla="*/ 4480796 w 9144000"/>
              <a:gd name="connsiteY6377" fmla="*/ 391006 h 5510676"/>
              <a:gd name="connsiteX6378" fmla="*/ 4481747 w 9144000"/>
              <a:gd name="connsiteY6378" fmla="*/ 394603 h 5510676"/>
              <a:gd name="connsiteX6379" fmla="*/ 4498988 w 9144000"/>
              <a:gd name="connsiteY6379" fmla="*/ 401590 h 5510676"/>
              <a:gd name="connsiteX6380" fmla="*/ 4520571 w 9144000"/>
              <a:gd name="connsiteY6380" fmla="*/ 395884 h 5510676"/>
              <a:gd name="connsiteX6381" fmla="*/ 4521315 w 9144000"/>
              <a:gd name="connsiteY6381" fmla="*/ 384142 h 5510676"/>
              <a:gd name="connsiteX6382" fmla="*/ 4516767 w 9144000"/>
              <a:gd name="connsiteY6382" fmla="*/ 381496 h 5510676"/>
              <a:gd name="connsiteX6383" fmla="*/ 4547445 w 9144000"/>
              <a:gd name="connsiteY6383" fmla="*/ 381082 h 5510676"/>
              <a:gd name="connsiteX6384" fmla="*/ 4536654 w 9144000"/>
              <a:gd name="connsiteY6384" fmla="*/ 383935 h 5510676"/>
              <a:gd name="connsiteX6385" fmla="*/ 4533058 w 9144000"/>
              <a:gd name="connsiteY6385" fmla="*/ 384886 h 5510676"/>
              <a:gd name="connsiteX6386" fmla="*/ 4537605 w 9144000"/>
              <a:gd name="connsiteY6386" fmla="*/ 387533 h 5510676"/>
              <a:gd name="connsiteX6387" fmla="*/ 4549347 w 9144000"/>
              <a:gd name="connsiteY6387" fmla="*/ 388276 h 5510676"/>
              <a:gd name="connsiteX6388" fmla="*/ 2684714 w 9144000"/>
              <a:gd name="connsiteY6388" fmla="*/ 380937 h 5510676"/>
              <a:gd name="connsiteX6389" fmla="*/ 2680270 w 9144000"/>
              <a:gd name="connsiteY6389" fmla="*/ 385961 h 5510676"/>
              <a:gd name="connsiteX6390" fmla="*/ 2677521 w 9144000"/>
              <a:gd name="connsiteY6390" fmla="*/ 382839 h 5510676"/>
              <a:gd name="connsiteX6391" fmla="*/ 2684714 w 9144000"/>
              <a:gd name="connsiteY6391" fmla="*/ 380937 h 5510676"/>
              <a:gd name="connsiteX6392" fmla="*/ 6960800 w 9144000"/>
              <a:gd name="connsiteY6392" fmla="*/ 380245 h 5510676"/>
              <a:gd name="connsiteX6393" fmla="*/ 6933398 w 9144000"/>
              <a:gd name="connsiteY6393" fmla="*/ 389379 h 5510676"/>
              <a:gd name="connsiteX6394" fmla="*/ 6928136 w 9144000"/>
              <a:gd name="connsiteY6394" fmla="*/ 394641 h 5510676"/>
              <a:gd name="connsiteX6395" fmla="*/ 6941290 w 9144000"/>
              <a:gd name="connsiteY6395" fmla="*/ 397272 h 5510676"/>
              <a:gd name="connsiteX6396" fmla="*/ 6942700 w 9144000"/>
              <a:gd name="connsiteY6396" fmla="*/ 397272 h 5510676"/>
              <a:gd name="connsiteX6397" fmla="*/ 6959007 w 9144000"/>
              <a:gd name="connsiteY6397" fmla="*/ 390069 h 5510676"/>
              <a:gd name="connsiteX6398" fmla="*/ 6964300 w 9144000"/>
              <a:gd name="connsiteY6398" fmla="*/ 380973 h 5510676"/>
              <a:gd name="connsiteX6399" fmla="*/ 4585319 w 9144000"/>
              <a:gd name="connsiteY6399" fmla="*/ 378766 h 5510676"/>
              <a:gd name="connsiteX6400" fmla="*/ 4556542 w 9144000"/>
              <a:gd name="connsiteY6400" fmla="*/ 386374 h 5510676"/>
              <a:gd name="connsiteX6401" fmla="*/ 4572833 w 9144000"/>
              <a:gd name="connsiteY6401" fmla="*/ 389765 h 5510676"/>
              <a:gd name="connsiteX6402" fmla="*/ 4574735 w 9144000"/>
              <a:gd name="connsiteY6402" fmla="*/ 396958 h 5510676"/>
              <a:gd name="connsiteX6403" fmla="*/ 4583831 w 9144000"/>
              <a:gd name="connsiteY6403" fmla="*/ 402251 h 5510676"/>
              <a:gd name="connsiteX6404" fmla="*/ 4591026 w 9144000"/>
              <a:gd name="connsiteY6404" fmla="*/ 400349 h 5510676"/>
              <a:gd name="connsiteX6405" fmla="*/ 4596317 w 9144000"/>
              <a:gd name="connsiteY6405" fmla="*/ 391252 h 5510676"/>
              <a:gd name="connsiteX6406" fmla="*/ 4400295 w 9144000"/>
              <a:gd name="connsiteY6406" fmla="*/ 377653 h 5510676"/>
              <a:gd name="connsiteX6407" fmla="*/ 4379663 w 9144000"/>
              <a:gd name="connsiteY6407" fmla="*/ 386955 h 5510676"/>
              <a:gd name="connsiteX6408" fmla="*/ 4388759 w 9144000"/>
              <a:gd name="connsiteY6408" fmla="*/ 392247 h 5510676"/>
              <a:gd name="connsiteX6409" fmla="*/ 4408440 w 9144000"/>
              <a:gd name="connsiteY6409" fmla="*/ 379347 h 5510676"/>
              <a:gd name="connsiteX6410" fmla="*/ 4400295 w 9144000"/>
              <a:gd name="connsiteY6410" fmla="*/ 377653 h 5510676"/>
              <a:gd name="connsiteX6411" fmla="*/ 2406704 w 9144000"/>
              <a:gd name="connsiteY6411" fmla="*/ 377468 h 5510676"/>
              <a:gd name="connsiteX6412" fmla="*/ 2415800 w 9144000"/>
              <a:gd name="connsiteY6412" fmla="*/ 382759 h 5510676"/>
              <a:gd name="connsiteX6413" fmla="*/ 2408605 w 9144000"/>
              <a:gd name="connsiteY6413" fmla="*/ 384661 h 5510676"/>
              <a:gd name="connsiteX6414" fmla="*/ 2401411 w 9144000"/>
              <a:gd name="connsiteY6414" fmla="*/ 386564 h 5510676"/>
              <a:gd name="connsiteX6415" fmla="*/ 3339867 w 9144000"/>
              <a:gd name="connsiteY6415" fmla="*/ 377064 h 5510676"/>
              <a:gd name="connsiteX6416" fmla="*/ 3316486 w 9144000"/>
              <a:gd name="connsiteY6416" fmla="*/ 383245 h 5510676"/>
              <a:gd name="connsiteX6417" fmla="*/ 3309291 w 9144000"/>
              <a:gd name="connsiteY6417" fmla="*/ 385148 h 5510676"/>
              <a:gd name="connsiteX6418" fmla="*/ 3285806 w 9144000"/>
              <a:gd name="connsiteY6418" fmla="*/ 383660 h 5510676"/>
              <a:gd name="connsiteX6419" fmla="*/ 3278613 w 9144000"/>
              <a:gd name="connsiteY6419" fmla="*/ 385562 h 5510676"/>
              <a:gd name="connsiteX6420" fmla="*/ 3271418 w 9144000"/>
              <a:gd name="connsiteY6420" fmla="*/ 387464 h 5510676"/>
              <a:gd name="connsiteX6421" fmla="*/ 3273320 w 9144000"/>
              <a:gd name="connsiteY6421" fmla="*/ 394658 h 5510676"/>
              <a:gd name="connsiteX6422" fmla="*/ 3280515 w 9144000"/>
              <a:gd name="connsiteY6422" fmla="*/ 392755 h 5510676"/>
              <a:gd name="connsiteX6423" fmla="*/ 3311193 w 9144000"/>
              <a:gd name="connsiteY6423" fmla="*/ 392341 h 5510676"/>
              <a:gd name="connsiteX6424" fmla="*/ 3329386 w 9144000"/>
              <a:gd name="connsiteY6424" fmla="*/ 402926 h 5510676"/>
              <a:gd name="connsiteX6425" fmla="*/ 3336579 w 9144000"/>
              <a:gd name="connsiteY6425" fmla="*/ 401024 h 5510676"/>
              <a:gd name="connsiteX6426" fmla="*/ 3362710 w 9144000"/>
              <a:gd name="connsiteY6426" fmla="*/ 397964 h 5510676"/>
              <a:gd name="connsiteX6427" fmla="*/ 3388841 w 9144000"/>
              <a:gd name="connsiteY6427" fmla="*/ 394905 h 5510676"/>
              <a:gd name="connsiteX6428" fmla="*/ 3396036 w 9144000"/>
              <a:gd name="connsiteY6428" fmla="*/ 393003 h 5510676"/>
              <a:gd name="connsiteX6429" fmla="*/ 3391488 w 9144000"/>
              <a:gd name="connsiteY6429" fmla="*/ 390356 h 5510676"/>
              <a:gd name="connsiteX6430" fmla="*/ 3379745 w 9144000"/>
              <a:gd name="connsiteY6430" fmla="*/ 389612 h 5510676"/>
              <a:gd name="connsiteX6431" fmla="*/ 3365357 w 9144000"/>
              <a:gd name="connsiteY6431" fmla="*/ 393416 h 5510676"/>
              <a:gd name="connsiteX6432" fmla="*/ 3356261 w 9144000"/>
              <a:gd name="connsiteY6432" fmla="*/ 388124 h 5510676"/>
              <a:gd name="connsiteX6433" fmla="*/ 3339867 w 9144000"/>
              <a:gd name="connsiteY6433" fmla="*/ 377064 h 5510676"/>
              <a:gd name="connsiteX6434" fmla="*/ 828321 w 9144000"/>
              <a:gd name="connsiteY6434" fmla="*/ 376973 h 5510676"/>
              <a:gd name="connsiteX6435" fmla="*/ 844335 w 9144000"/>
              <a:gd name="connsiteY6435" fmla="*/ 378883 h 5510676"/>
              <a:gd name="connsiteX6436" fmla="*/ 850897 w 9144000"/>
              <a:gd name="connsiteY6436" fmla="*/ 380226 h 5510676"/>
              <a:gd name="connsiteX6437" fmla="*/ 854564 w 9144000"/>
              <a:gd name="connsiteY6437" fmla="*/ 382344 h 5510676"/>
              <a:gd name="connsiteX6438" fmla="*/ 842217 w 9144000"/>
              <a:gd name="connsiteY6438" fmla="*/ 382552 h 5510676"/>
              <a:gd name="connsiteX6439" fmla="*/ 828321 w 9144000"/>
              <a:gd name="connsiteY6439" fmla="*/ 376973 h 5510676"/>
              <a:gd name="connsiteX6440" fmla="*/ 4680953 w 9144000"/>
              <a:gd name="connsiteY6440" fmla="*/ 376574 h 5510676"/>
              <a:gd name="connsiteX6441" fmla="*/ 4670162 w 9144000"/>
              <a:gd name="connsiteY6441" fmla="*/ 379427 h 5510676"/>
              <a:gd name="connsiteX6442" fmla="*/ 4653126 w 9144000"/>
              <a:gd name="connsiteY6442" fmla="*/ 387779 h 5510676"/>
              <a:gd name="connsiteX6443" fmla="*/ 4641384 w 9144000"/>
              <a:gd name="connsiteY6443" fmla="*/ 387035 h 5510676"/>
              <a:gd name="connsiteX6444" fmla="*/ 4629642 w 9144000"/>
              <a:gd name="connsiteY6444" fmla="*/ 386291 h 5510676"/>
              <a:gd name="connsiteX6445" fmla="*/ 4617900 w 9144000"/>
              <a:gd name="connsiteY6445" fmla="*/ 385547 h 5510676"/>
              <a:gd name="connsiteX6446" fmla="*/ 4619802 w 9144000"/>
              <a:gd name="connsiteY6446" fmla="*/ 392741 h 5510676"/>
              <a:gd name="connsiteX6447" fmla="*/ 4630800 w 9144000"/>
              <a:gd name="connsiteY6447" fmla="*/ 405227 h 5510676"/>
              <a:gd name="connsiteX6448" fmla="*/ 4661479 w 9144000"/>
              <a:gd name="connsiteY6448" fmla="*/ 404814 h 5510676"/>
              <a:gd name="connsiteX6449" fmla="*/ 4672270 w 9144000"/>
              <a:gd name="connsiteY6449" fmla="*/ 401961 h 5510676"/>
              <a:gd name="connsiteX6450" fmla="*/ 4675868 w 9144000"/>
              <a:gd name="connsiteY6450" fmla="*/ 401010 h 5510676"/>
              <a:gd name="connsiteX6451" fmla="*/ 4720934 w 9144000"/>
              <a:gd name="connsiteY6451" fmla="*/ 396792 h 5510676"/>
              <a:gd name="connsiteX6452" fmla="*/ 4737225 w 9144000"/>
              <a:gd name="connsiteY6452" fmla="*/ 400182 h 5510676"/>
              <a:gd name="connsiteX6453" fmla="*/ 4746322 w 9144000"/>
              <a:gd name="connsiteY6453" fmla="*/ 405474 h 5510676"/>
              <a:gd name="connsiteX6454" fmla="*/ 4753516 w 9144000"/>
              <a:gd name="connsiteY6454" fmla="*/ 403572 h 5510676"/>
              <a:gd name="connsiteX6455" fmla="*/ 4760710 w 9144000"/>
              <a:gd name="connsiteY6455" fmla="*/ 401670 h 5510676"/>
              <a:gd name="connsiteX6456" fmla="*/ 4784195 w 9144000"/>
              <a:gd name="connsiteY6456" fmla="*/ 403158 h 5510676"/>
              <a:gd name="connsiteX6457" fmla="*/ 4831164 w 9144000"/>
              <a:gd name="connsiteY6457" fmla="*/ 406135 h 5510676"/>
              <a:gd name="connsiteX6458" fmla="*/ 4849357 w 9144000"/>
              <a:gd name="connsiteY6458" fmla="*/ 416719 h 5510676"/>
              <a:gd name="connsiteX6459" fmla="*/ 4872841 w 9144000"/>
              <a:gd name="connsiteY6459" fmla="*/ 418207 h 5510676"/>
              <a:gd name="connsiteX6460" fmla="*/ 4927005 w 9144000"/>
              <a:gd name="connsiteY6460" fmla="*/ 419282 h 5510676"/>
              <a:gd name="connsiteX6461" fmla="*/ 4934199 w 9144000"/>
              <a:gd name="connsiteY6461" fmla="*/ 417380 h 5510676"/>
              <a:gd name="connsiteX6462" fmla="*/ 4943296 w 9144000"/>
              <a:gd name="connsiteY6462" fmla="*/ 422672 h 5510676"/>
              <a:gd name="connsiteX6463" fmla="*/ 4941393 w 9144000"/>
              <a:gd name="connsiteY6463" fmla="*/ 415478 h 5510676"/>
              <a:gd name="connsiteX6464" fmla="*/ 4939491 w 9144000"/>
              <a:gd name="connsiteY6464" fmla="*/ 408284 h 5510676"/>
              <a:gd name="connsiteX6465" fmla="*/ 4962976 w 9144000"/>
              <a:gd name="connsiteY6465" fmla="*/ 409772 h 5510676"/>
              <a:gd name="connsiteX6466" fmla="*/ 5019042 w 9144000"/>
              <a:gd name="connsiteY6466" fmla="*/ 418041 h 5510676"/>
              <a:gd name="connsiteX6467" fmla="*/ 5041575 w 9144000"/>
              <a:gd name="connsiteY6467" fmla="*/ 415931 h 5510676"/>
              <a:gd name="connsiteX6468" fmla="*/ 5056915 w 9144000"/>
              <a:gd name="connsiteY6468" fmla="*/ 415725 h 5510676"/>
              <a:gd name="connsiteX6469" fmla="*/ 5071303 w 9144000"/>
              <a:gd name="connsiteY6469" fmla="*/ 411921 h 5510676"/>
              <a:gd name="connsiteX6470" fmla="*/ 5111079 w 9144000"/>
              <a:gd name="connsiteY6470" fmla="*/ 416799 h 5510676"/>
              <a:gd name="connsiteX6471" fmla="*/ 5118272 w 9144000"/>
              <a:gd name="connsiteY6471" fmla="*/ 414897 h 5510676"/>
              <a:gd name="connsiteX6472" fmla="*/ 5120174 w 9144000"/>
              <a:gd name="connsiteY6472" fmla="*/ 422091 h 5510676"/>
              <a:gd name="connsiteX6473" fmla="*/ 5122076 w 9144000"/>
              <a:gd name="connsiteY6473" fmla="*/ 429286 h 5510676"/>
              <a:gd name="connsiteX6474" fmla="*/ 5134770 w 9144000"/>
              <a:gd name="connsiteY6474" fmla="*/ 433627 h 5510676"/>
              <a:gd name="connsiteX6475" fmla="*/ 5145561 w 9144000"/>
              <a:gd name="connsiteY6475" fmla="*/ 430774 h 5510676"/>
              <a:gd name="connsiteX6476" fmla="*/ 5159949 w 9144000"/>
              <a:gd name="connsiteY6476" fmla="*/ 426970 h 5510676"/>
              <a:gd name="connsiteX6477" fmla="*/ 5164498 w 9144000"/>
              <a:gd name="connsiteY6477" fmla="*/ 429616 h 5510676"/>
              <a:gd name="connsiteX6478" fmla="*/ 5169046 w 9144000"/>
              <a:gd name="connsiteY6478" fmla="*/ 432261 h 5510676"/>
              <a:gd name="connsiteX6479" fmla="*/ 5171929 w 9144000"/>
              <a:gd name="connsiteY6479" fmla="*/ 428613 h 5510676"/>
              <a:gd name="connsiteX6480" fmla="*/ 5174255 w 9144000"/>
              <a:gd name="connsiteY6480" fmla="*/ 427332 h 5510676"/>
              <a:gd name="connsiteX6481" fmla="*/ 5143659 w 9144000"/>
              <a:gd name="connsiteY6481" fmla="*/ 423580 h 5510676"/>
              <a:gd name="connsiteX6482" fmla="*/ 5141757 w 9144000"/>
              <a:gd name="connsiteY6482" fmla="*/ 416385 h 5510676"/>
              <a:gd name="connsiteX6483" fmla="*/ 5233794 w 9144000"/>
              <a:gd name="connsiteY6483" fmla="*/ 415144 h 5510676"/>
              <a:gd name="connsiteX6484" fmla="*/ 5246487 w 9144000"/>
              <a:gd name="connsiteY6484" fmla="*/ 419485 h 5510676"/>
              <a:gd name="connsiteX6485" fmla="*/ 5257278 w 9144000"/>
              <a:gd name="connsiteY6485" fmla="*/ 416633 h 5510676"/>
              <a:gd name="connsiteX6486" fmla="*/ 5261082 w 9144000"/>
              <a:gd name="connsiteY6486" fmla="*/ 431021 h 5510676"/>
              <a:gd name="connsiteX6487" fmla="*/ 5268277 w 9144000"/>
              <a:gd name="connsiteY6487" fmla="*/ 429119 h 5510676"/>
              <a:gd name="connsiteX6488" fmla="*/ 5266375 w 9144000"/>
              <a:gd name="connsiteY6488" fmla="*/ 421924 h 5510676"/>
              <a:gd name="connsiteX6489" fmla="*/ 5264473 w 9144000"/>
              <a:gd name="connsiteY6489" fmla="*/ 414730 h 5510676"/>
              <a:gd name="connsiteX6490" fmla="*/ 5277166 w 9144000"/>
              <a:gd name="connsiteY6490" fmla="*/ 419071 h 5510676"/>
              <a:gd name="connsiteX6491" fmla="*/ 5289860 w 9144000"/>
              <a:gd name="connsiteY6491" fmla="*/ 423413 h 5510676"/>
              <a:gd name="connsiteX6492" fmla="*/ 5282666 w 9144000"/>
              <a:gd name="connsiteY6492" fmla="*/ 425315 h 5510676"/>
              <a:gd name="connsiteX6493" fmla="*/ 5276422 w 9144000"/>
              <a:gd name="connsiteY6493" fmla="*/ 430814 h 5510676"/>
              <a:gd name="connsiteX6494" fmla="*/ 5288164 w 9144000"/>
              <a:gd name="connsiteY6494" fmla="*/ 431558 h 5510676"/>
              <a:gd name="connsiteX6495" fmla="*/ 5300857 w 9144000"/>
              <a:gd name="connsiteY6495" fmla="*/ 435899 h 5510676"/>
              <a:gd name="connsiteX6496" fmla="*/ 5317148 w 9144000"/>
              <a:gd name="connsiteY6496" fmla="*/ 439290 h 5510676"/>
              <a:gd name="connsiteX6497" fmla="*/ 5325294 w 9144000"/>
              <a:gd name="connsiteY6497" fmla="*/ 440985 h 5510676"/>
              <a:gd name="connsiteX6498" fmla="*/ 5357874 w 9144000"/>
              <a:gd name="connsiteY6498" fmla="*/ 447765 h 5510676"/>
              <a:gd name="connsiteX6499" fmla="*/ 5403893 w 9144000"/>
              <a:gd name="connsiteY6499" fmla="*/ 447144 h 5510676"/>
              <a:gd name="connsiteX6500" fmla="*/ 5405212 w 9144000"/>
              <a:gd name="connsiteY6500" fmla="*/ 452135 h 5510676"/>
              <a:gd name="connsiteX6501" fmla="*/ 5408561 w 9144000"/>
              <a:gd name="connsiteY6501" fmla="*/ 451123 h 5510676"/>
              <a:gd name="connsiteX6502" fmla="*/ 5407885 w 9144000"/>
              <a:gd name="connsiteY6502" fmla="*/ 455054 h 5510676"/>
              <a:gd name="connsiteX6503" fmla="*/ 5431182 w 9144000"/>
              <a:gd name="connsiteY6503" fmla="*/ 463021 h 5510676"/>
              <a:gd name="connsiteX6504" fmla="*/ 5539509 w 9144000"/>
              <a:gd name="connsiteY6504" fmla="*/ 465169 h 5510676"/>
              <a:gd name="connsiteX6505" fmla="*/ 5555799 w 9144000"/>
              <a:gd name="connsiteY6505" fmla="*/ 468560 h 5510676"/>
              <a:gd name="connsiteX6506" fmla="*/ 5570187 w 9144000"/>
              <a:gd name="connsiteY6506" fmla="*/ 464756 h 5510676"/>
              <a:gd name="connsiteX6507" fmla="*/ 5576534 w 9144000"/>
              <a:gd name="connsiteY6507" fmla="*/ 466926 h 5510676"/>
              <a:gd name="connsiteX6508" fmla="*/ 5577382 w 9144000"/>
              <a:gd name="connsiteY6508" fmla="*/ 462854 h 5510676"/>
              <a:gd name="connsiteX6509" fmla="*/ 5575480 w 9144000"/>
              <a:gd name="connsiteY6509" fmla="*/ 455659 h 5510676"/>
              <a:gd name="connsiteX6510" fmla="*/ 5544801 w 9144000"/>
              <a:gd name="connsiteY6510" fmla="*/ 456074 h 5510676"/>
              <a:gd name="connsiteX6511" fmla="*/ 5550092 w 9144000"/>
              <a:gd name="connsiteY6511" fmla="*/ 446977 h 5510676"/>
              <a:gd name="connsiteX6512" fmla="*/ 5571676 w 9144000"/>
              <a:gd name="connsiteY6512" fmla="*/ 441271 h 5510676"/>
              <a:gd name="connsiteX6513" fmla="*/ 5578870 w 9144000"/>
              <a:gd name="connsiteY6513" fmla="*/ 439369 h 5510676"/>
              <a:gd name="connsiteX6514" fmla="*/ 5587967 w 9144000"/>
              <a:gd name="connsiteY6514" fmla="*/ 444661 h 5510676"/>
              <a:gd name="connsiteX6515" fmla="*/ 5577919 w 9144000"/>
              <a:gd name="connsiteY6515" fmla="*/ 435772 h 5510676"/>
              <a:gd name="connsiteX6516" fmla="*/ 5562579 w 9144000"/>
              <a:gd name="connsiteY6516" fmla="*/ 435979 h 5510676"/>
              <a:gd name="connsiteX6517" fmla="*/ 5537193 w 9144000"/>
              <a:gd name="connsiteY6517" fmla="*/ 427296 h 5510676"/>
              <a:gd name="connsiteX6518" fmla="*/ 5560677 w 9144000"/>
              <a:gd name="connsiteY6518" fmla="*/ 428785 h 5510676"/>
              <a:gd name="connsiteX6519" fmla="*/ 5586065 w 9144000"/>
              <a:gd name="connsiteY6519" fmla="*/ 437466 h 5510676"/>
              <a:gd name="connsiteX6520" fmla="*/ 5633034 w 9144000"/>
              <a:gd name="connsiteY6520" fmla="*/ 440443 h 5510676"/>
              <a:gd name="connsiteX6521" fmla="*/ 5616743 w 9144000"/>
              <a:gd name="connsiteY6521" fmla="*/ 437053 h 5510676"/>
              <a:gd name="connsiteX6522" fmla="*/ 5607647 w 9144000"/>
              <a:gd name="connsiteY6522" fmla="*/ 431761 h 5510676"/>
              <a:gd name="connsiteX6523" fmla="*/ 5598550 w 9144000"/>
              <a:gd name="connsiteY6523" fmla="*/ 426469 h 5510676"/>
              <a:gd name="connsiteX6524" fmla="*/ 5589455 w 9144000"/>
              <a:gd name="connsiteY6524" fmla="*/ 421177 h 5510676"/>
              <a:gd name="connsiteX6525" fmla="*/ 5587552 w 9144000"/>
              <a:gd name="connsiteY6525" fmla="*/ 413982 h 5510676"/>
              <a:gd name="connsiteX6526" fmla="*/ 5573164 w 9144000"/>
              <a:gd name="connsiteY6526" fmla="*/ 417786 h 5510676"/>
              <a:gd name="connsiteX6527" fmla="*/ 5549679 w 9144000"/>
              <a:gd name="connsiteY6527" fmla="*/ 416298 h 5510676"/>
              <a:gd name="connsiteX6528" fmla="*/ 5526195 w 9144000"/>
              <a:gd name="connsiteY6528" fmla="*/ 414809 h 5510676"/>
              <a:gd name="connsiteX6529" fmla="*/ 5514453 w 9144000"/>
              <a:gd name="connsiteY6529" fmla="*/ 414066 h 5510676"/>
              <a:gd name="connsiteX6530" fmla="*/ 5493614 w 9144000"/>
              <a:gd name="connsiteY6530" fmla="*/ 408030 h 5510676"/>
              <a:gd name="connsiteX6531" fmla="*/ 5470129 w 9144000"/>
              <a:gd name="connsiteY6531" fmla="*/ 406541 h 5510676"/>
              <a:gd name="connsiteX6532" fmla="*/ 5484518 w 9144000"/>
              <a:gd name="connsiteY6532" fmla="*/ 402737 h 5510676"/>
              <a:gd name="connsiteX6533" fmla="*/ 5491712 w 9144000"/>
              <a:gd name="connsiteY6533" fmla="*/ 400835 h 5510676"/>
              <a:gd name="connsiteX6534" fmla="*/ 5475421 w 9144000"/>
              <a:gd name="connsiteY6534" fmla="*/ 397445 h 5510676"/>
              <a:gd name="connsiteX6535" fmla="*/ 5470129 w 9144000"/>
              <a:gd name="connsiteY6535" fmla="*/ 406541 h 5510676"/>
              <a:gd name="connsiteX6536" fmla="*/ 5446645 w 9144000"/>
              <a:gd name="connsiteY6536" fmla="*/ 405053 h 5510676"/>
              <a:gd name="connsiteX6537" fmla="*/ 5437548 w 9144000"/>
              <a:gd name="connsiteY6537" fmla="*/ 399761 h 5510676"/>
              <a:gd name="connsiteX6538" fmla="*/ 5426757 w 9144000"/>
              <a:gd name="connsiteY6538" fmla="*/ 402614 h 5510676"/>
              <a:gd name="connsiteX6539" fmla="*/ 5414063 w 9144000"/>
              <a:gd name="connsiteY6539" fmla="*/ 398273 h 5510676"/>
              <a:gd name="connsiteX6540" fmla="*/ 5415965 w 9144000"/>
              <a:gd name="connsiteY6540" fmla="*/ 405467 h 5510676"/>
              <a:gd name="connsiteX6541" fmla="*/ 5394383 w 9144000"/>
              <a:gd name="connsiteY6541" fmla="*/ 411172 h 5510676"/>
              <a:gd name="connsiteX6542" fmla="*/ 5386666 w 9144000"/>
              <a:gd name="connsiteY6542" fmla="*/ 409567 h 5510676"/>
              <a:gd name="connsiteX6543" fmla="*/ 5377494 w 9144000"/>
              <a:gd name="connsiteY6543" fmla="*/ 410451 h 5510676"/>
              <a:gd name="connsiteX6544" fmla="*/ 5364294 w 9144000"/>
              <a:gd name="connsiteY6544" fmla="*/ 408184 h 5510676"/>
              <a:gd name="connsiteX6545" fmla="*/ 5358562 w 9144000"/>
              <a:gd name="connsiteY6545" fmla="*/ 409916 h 5510676"/>
              <a:gd name="connsiteX6546" fmla="*/ 5346227 w 9144000"/>
              <a:gd name="connsiteY6546" fmla="*/ 410516 h 5510676"/>
              <a:gd name="connsiteX6547" fmla="*/ 5321558 w 9144000"/>
              <a:gd name="connsiteY6547" fmla="*/ 411716 h 5510676"/>
              <a:gd name="connsiteX6548" fmla="*/ 5307492 w 9144000"/>
              <a:gd name="connsiteY6548" fmla="*/ 406580 h 5510676"/>
              <a:gd name="connsiteX6549" fmla="*/ 5301757 w 9144000"/>
              <a:gd name="connsiteY6549" fmla="*/ 408313 h 5510676"/>
              <a:gd name="connsiteX6550" fmla="*/ 5290289 w 9144000"/>
              <a:gd name="connsiteY6550" fmla="*/ 411779 h 5510676"/>
              <a:gd name="connsiteX6551" fmla="*/ 5271355 w 9144000"/>
              <a:gd name="connsiteY6551" fmla="*/ 411245 h 5510676"/>
              <a:gd name="connsiteX6552" fmla="*/ 5275357 w 9144000"/>
              <a:gd name="connsiteY6552" fmla="*/ 403778 h 5510676"/>
              <a:gd name="connsiteX6553" fmla="*/ 5281090 w 9144000"/>
              <a:gd name="connsiteY6553" fmla="*/ 402045 h 5510676"/>
              <a:gd name="connsiteX6554" fmla="*/ 5311492 w 9144000"/>
              <a:gd name="connsiteY6554" fmla="*/ 399113 h 5510676"/>
              <a:gd name="connsiteX6555" fmla="*/ 5324693 w 9144000"/>
              <a:gd name="connsiteY6555" fmla="*/ 401381 h 5510676"/>
              <a:gd name="connsiteX6556" fmla="*/ 5332158 w 9144000"/>
              <a:gd name="connsiteY6556" fmla="*/ 405382 h 5510676"/>
              <a:gd name="connsiteX6557" fmla="*/ 5349805 w 9144000"/>
              <a:gd name="connsiteY6557" fmla="*/ 402685 h 5510676"/>
              <a:gd name="connsiteX6558" fmla="*/ 5349108 w 9144000"/>
              <a:gd name="connsiteY6558" fmla="*/ 400051 h 5510676"/>
              <a:gd name="connsiteX6559" fmla="*/ 5343609 w 9144000"/>
              <a:gd name="connsiteY6559" fmla="*/ 393808 h 5510676"/>
              <a:gd name="connsiteX6560" fmla="*/ 5329221 w 9144000"/>
              <a:gd name="connsiteY6560" fmla="*/ 397612 h 5510676"/>
              <a:gd name="connsiteX6561" fmla="*/ 5327319 w 9144000"/>
              <a:gd name="connsiteY6561" fmla="*/ 390417 h 5510676"/>
              <a:gd name="connsiteX6562" fmla="*/ 5311029 w 9144000"/>
              <a:gd name="connsiteY6562" fmla="*/ 387028 h 5510676"/>
              <a:gd name="connsiteX6563" fmla="*/ 5294738 w 9144000"/>
              <a:gd name="connsiteY6563" fmla="*/ 383638 h 5510676"/>
              <a:gd name="connsiteX6564" fmla="*/ 5289445 w 9144000"/>
              <a:gd name="connsiteY6564" fmla="*/ 392734 h 5510676"/>
              <a:gd name="connsiteX6565" fmla="*/ 5282251 w 9144000"/>
              <a:gd name="connsiteY6565" fmla="*/ 394636 h 5510676"/>
              <a:gd name="connsiteX6566" fmla="*/ 5271460 w 9144000"/>
              <a:gd name="connsiteY6566" fmla="*/ 397489 h 5510676"/>
              <a:gd name="connsiteX6567" fmla="*/ 5262571 w 9144000"/>
              <a:gd name="connsiteY6567" fmla="*/ 407535 h 5510676"/>
              <a:gd name="connsiteX6568" fmla="*/ 5255611 w 9144000"/>
              <a:gd name="connsiteY6568" fmla="*/ 403488 h 5510676"/>
              <a:gd name="connsiteX6569" fmla="*/ 5244954 w 9144000"/>
              <a:gd name="connsiteY6569" fmla="*/ 406709 h 5510676"/>
              <a:gd name="connsiteX6570" fmla="*/ 5230021 w 9144000"/>
              <a:gd name="connsiteY6570" fmla="*/ 398708 h 5510676"/>
              <a:gd name="connsiteX6571" fmla="*/ 5257716 w 9144000"/>
              <a:gd name="connsiteY6571" fmla="*/ 401122 h 5510676"/>
              <a:gd name="connsiteX6572" fmla="*/ 5260669 w 9144000"/>
              <a:gd name="connsiteY6572" fmla="*/ 400342 h 5510676"/>
              <a:gd name="connsiteX6573" fmla="*/ 5258767 w 9144000"/>
              <a:gd name="connsiteY6573" fmla="*/ 393148 h 5510676"/>
              <a:gd name="connsiteX6574" fmla="*/ 5244378 w 9144000"/>
              <a:gd name="connsiteY6574" fmla="*/ 396952 h 5510676"/>
              <a:gd name="connsiteX6575" fmla="*/ 5237185 w 9144000"/>
              <a:gd name="connsiteY6575" fmla="*/ 398854 h 5510676"/>
              <a:gd name="connsiteX6576" fmla="*/ 5220894 w 9144000"/>
              <a:gd name="connsiteY6576" fmla="*/ 395463 h 5510676"/>
              <a:gd name="connsiteX6577" fmla="*/ 5206505 w 9144000"/>
              <a:gd name="connsiteY6577" fmla="*/ 399267 h 5510676"/>
              <a:gd name="connsiteX6578" fmla="*/ 5199311 w 9144000"/>
              <a:gd name="connsiteY6578" fmla="*/ 401169 h 5510676"/>
              <a:gd name="connsiteX6579" fmla="*/ 5195714 w 9144000"/>
              <a:gd name="connsiteY6579" fmla="*/ 402120 h 5510676"/>
              <a:gd name="connsiteX6580" fmla="*/ 5184923 w 9144000"/>
              <a:gd name="connsiteY6580" fmla="*/ 404973 h 5510676"/>
              <a:gd name="connsiteX6581" fmla="*/ 5176777 w 9144000"/>
              <a:gd name="connsiteY6581" fmla="*/ 403278 h 5510676"/>
              <a:gd name="connsiteX6582" fmla="*/ 5179423 w 9144000"/>
              <a:gd name="connsiteY6582" fmla="*/ 398730 h 5510676"/>
              <a:gd name="connsiteX6583" fmla="*/ 5190215 w 9144000"/>
              <a:gd name="connsiteY6583" fmla="*/ 395877 h 5510676"/>
              <a:gd name="connsiteX6584" fmla="*/ 5181119 w 9144000"/>
              <a:gd name="connsiteY6584" fmla="*/ 390584 h 5510676"/>
              <a:gd name="connsiteX6585" fmla="*/ 5149488 w 9144000"/>
              <a:gd name="connsiteY6585" fmla="*/ 387401 h 5510676"/>
              <a:gd name="connsiteX6586" fmla="*/ 5126004 w 9144000"/>
              <a:gd name="connsiteY6586" fmla="*/ 385913 h 5510676"/>
              <a:gd name="connsiteX6587" fmla="*/ 5091728 w 9144000"/>
              <a:gd name="connsiteY6587" fmla="*/ 387278 h 5510676"/>
              <a:gd name="connsiteX6588" fmla="*/ 5065597 w 9144000"/>
              <a:gd name="connsiteY6588" fmla="*/ 390338 h 5510676"/>
              <a:gd name="connsiteX6589" fmla="*/ 5000642 w 9144000"/>
              <a:gd name="connsiteY6589" fmla="*/ 392117 h 5510676"/>
              <a:gd name="connsiteX6590" fmla="*/ 4957270 w 9144000"/>
              <a:gd name="connsiteY6590" fmla="*/ 388189 h 5510676"/>
              <a:gd name="connsiteX6591" fmla="*/ 4933785 w 9144000"/>
              <a:gd name="connsiteY6591" fmla="*/ 386701 h 5510676"/>
              <a:gd name="connsiteX6592" fmla="*/ 4910301 w 9144000"/>
              <a:gd name="connsiteY6592" fmla="*/ 385212 h 5510676"/>
              <a:gd name="connsiteX6593" fmla="*/ 4872428 w 9144000"/>
              <a:gd name="connsiteY6593" fmla="*/ 387529 h 5510676"/>
              <a:gd name="connsiteX6594" fmla="*/ 4863331 w 9144000"/>
              <a:gd name="connsiteY6594" fmla="*/ 382236 h 5510676"/>
              <a:gd name="connsiteX6595" fmla="*/ 4825458 w 9144000"/>
              <a:gd name="connsiteY6595" fmla="*/ 384552 h 5510676"/>
              <a:gd name="connsiteX6596" fmla="*/ 4806521 w 9144000"/>
              <a:gd name="connsiteY6596" fmla="*/ 385710 h 5510676"/>
              <a:gd name="connsiteX6597" fmla="*/ 4794779 w 9144000"/>
              <a:gd name="connsiteY6597" fmla="*/ 384966 h 5510676"/>
              <a:gd name="connsiteX6598" fmla="*/ 4778489 w 9144000"/>
              <a:gd name="connsiteY6598" fmla="*/ 381575 h 5510676"/>
              <a:gd name="connsiteX6599" fmla="*/ 4762198 w 9144000"/>
              <a:gd name="connsiteY6599" fmla="*/ 378186 h 5510676"/>
              <a:gd name="connsiteX6600" fmla="*/ 4693646 w 9144000"/>
              <a:gd name="connsiteY6600" fmla="*/ 380915 h 5510676"/>
              <a:gd name="connsiteX6601" fmla="*/ 4680953 w 9144000"/>
              <a:gd name="connsiteY6601" fmla="*/ 376574 h 5510676"/>
              <a:gd name="connsiteX6602" fmla="*/ 2267697 w 9144000"/>
              <a:gd name="connsiteY6602" fmla="*/ 375732 h 5510676"/>
              <a:gd name="connsiteX6603" fmla="*/ 2330958 w 9144000"/>
              <a:gd name="connsiteY6603" fmla="*/ 382099 h 5510676"/>
              <a:gd name="connsiteX6604" fmla="*/ 2316569 w 9144000"/>
              <a:gd name="connsiteY6604" fmla="*/ 385903 h 5510676"/>
              <a:gd name="connsiteX6605" fmla="*/ 2271501 w 9144000"/>
              <a:gd name="connsiteY6605" fmla="*/ 390121 h 5510676"/>
              <a:gd name="connsiteX6606" fmla="*/ 2266209 w 9144000"/>
              <a:gd name="connsiteY6606" fmla="*/ 399217 h 5510676"/>
              <a:gd name="connsiteX6607" fmla="*/ 2257113 w 9144000"/>
              <a:gd name="connsiteY6607" fmla="*/ 393925 h 5510676"/>
              <a:gd name="connsiteX6608" fmla="*/ 2240823 w 9144000"/>
              <a:gd name="connsiteY6608" fmla="*/ 390533 h 5510676"/>
              <a:gd name="connsiteX6609" fmla="*/ 2225483 w 9144000"/>
              <a:gd name="connsiteY6609" fmla="*/ 390742 h 5510676"/>
              <a:gd name="connsiteX6610" fmla="*/ 2219240 w 9144000"/>
              <a:gd name="connsiteY6610" fmla="*/ 396240 h 5510676"/>
              <a:gd name="connsiteX6611" fmla="*/ 2217338 w 9144000"/>
              <a:gd name="connsiteY6611" fmla="*/ 389046 h 5510676"/>
              <a:gd name="connsiteX6612" fmla="*/ 2222630 w 9144000"/>
              <a:gd name="connsiteY6612" fmla="*/ 379950 h 5510676"/>
              <a:gd name="connsiteX6613" fmla="*/ 2246115 w 9144000"/>
              <a:gd name="connsiteY6613" fmla="*/ 381439 h 5510676"/>
              <a:gd name="connsiteX6614" fmla="*/ 2267697 w 9144000"/>
              <a:gd name="connsiteY6614" fmla="*/ 375732 h 5510676"/>
              <a:gd name="connsiteX6615" fmla="*/ 2444577 w 9144000"/>
              <a:gd name="connsiteY6615" fmla="*/ 375151 h 5510676"/>
              <a:gd name="connsiteX6616" fmla="*/ 2460867 w 9144000"/>
              <a:gd name="connsiteY6616" fmla="*/ 378542 h 5510676"/>
              <a:gd name="connsiteX6617" fmla="*/ 2422995 w 9144000"/>
              <a:gd name="connsiteY6617" fmla="*/ 380857 h 5510676"/>
              <a:gd name="connsiteX6618" fmla="*/ 3483317 w 9144000"/>
              <a:gd name="connsiteY6618" fmla="*/ 373775 h 5510676"/>
              <a:gd name="connsiteX6619" fmla="*/ 3467977 w 9144000"/>
              <a:gd name="connsiteY6619" fmla="*/ 373983 h 5510676"/>
              <a:gd name="connsiteX6620" fmla="*/ 3477074 w 9144000"/>
              <a:gd name="connsiteY6620" fmla="*/ 379275 h 5510676"/>
              <a:gd name="connsiteX6621" fmla="*/ 3488816 w 9144000"/>
              <a:gd name="connsiteY6621" fmla="*/ 380019 h 5510676"/>
              <a:gd name="connsiteX6622" fmla="*/ 3491463 w 9144000"/>
              <a:gd name="connsiteY6622" fmla="*/ 375470 h 5510676"/>
              <a:gd name="connsiteX6623" fmla="*/ 3483317 w 9144000"/>
              <a:gd name="connsiteY6623" fmla="*/ 373775 h 5510676"/>
              <a:gd name="connsiteX6624" fmla="*/ 3906579 w 9144000"/>
              <a:gd name="connsiteY6624" fmla="*/ 373482 h 5510676"/>
              <a:gd name="connsiteX6625" fmla="*/ 3899384 w 9144000"/>
              <a:gd name="connsiteY6625" fmla="*/ 375384 h 5510676"/>
              <a:gd name="connsiteX6626" fmla="*/ 3894092 w 9144000"/>
              <a:gd name="connsiteY6626" fmla="*/ 384480 h 5510676"/>
              <a:gd name="connsiteX6627" fmla="*/ 3895043 w 9144000"/>
              <a:gd name="connsiteY6627" fmla="*/ 388077 h 5510676"/>
              <a:gd name="connsiteX6628" fmla="*/ 3903188 w 9144000"/>
              <a:gd name="connsiteY6628" fmla="*/ 389771 h 5510676"/>
              <a:gd name="connsiteX6629" fmla="*/ 3908481 w 9144000"/>
              <a:gd name="connsiteY6629" fmla="*/ 380675 h 5510676"/>
              <a:gd name="connsiteX6630" fmla="*/ 3906579 w 9144000"/>
              <a:gd name="connsiteY6630" fmla="*/ 373482 h 5510676"/>
              <a:gd name="connsiteX6631" fmla="*/ 3791058 w 9144000"/>
              <a:gd name="connsiteY6631" fmla="*/ 373234 h 5510676"/>
              <a:gd name="connsiteX6632" fmla="*/ 3792960 w 9144000"/>
              <a:gd name="connsiteY6632" fmla="*/ 380428 h 5510676"/>
              <a:gd name="connsiteX6633" fmla="*/ 3785765 w 9144000"/>
              <a:gd name="connsiteY6633" fmla="*/ 382330 h 5510676"/>
              <a:gd name="connsiteX6634" fmla="*/ 4275676 w 9144000"/>
              <a:gd name="connsiteY6634" fmla="*/ 372113 h 5510676"/>
              <a:gd name="connsiteX6635" fmla="*/ 4249546 w 9144000"/>
              <a:gd name="connsiteY6635" fmla="*/ 375173 h 5510676"/>
              <a:gd name="connsiteX6636" fmla="*/ 4250497 w 9144000"/>
              <a:gd name="connsiteY6636" fmla="*/ 378770 h 5510676"/>
              <a:gd name="connsiteX6637" fmla="*/ 4262239 w 9144000"/>
              <a:gd name="connsiteY6637" fmla="*/ 379514 h 5510676"/>
              <a:gd name="connsiteX6638" fmla="*/ 4269434 w 9144000"/>
              <a:gd name="connsiteY6638" fmla="*/ 377612 h 5510676"/>
              <a:gd name="connsiteX6639" fmla="*/ 4302014 w 9144000"/>
              <a:gd name="connsiteY6639" fmla="*/ 384393 h 5510676"/>
              <a:gd name="connsiteX6640" fmla="*/ 4326347 w 9144000"/>
              <a:gd name="connsiteY6640" fmla="*/ 381808 h 5510676"/>
              <a:gd name="connsiteX6641" fmla="*/ 4337986 w 9144000"/>
              <a:gd name="connsiteY6641" fmla="*/ 374883 h 5510676"/>
              <a:gd name="connsiteX6642" fmla="*/ 4318098 w 9144000"/>
              <a:gd name="connsiteY6642" fmla="*/ 372443 h 5510676"/>
              <a:gd name="connsiteX6643" fmla="*/ 4275676 w 9144000"/>
              <a:gd name="connsiteY6643" fmla="*/ 372113 h 5510676"/>
              <a:gd name="connsiteX6644" fmla="*/ 6153747 w 9144000"/>
              <a:gd name="connsiteY6644" fmla="*/ 372051 h 5510676"/>
              <a:gd name="connsiteX6645" fmla="*/ 6117776 w 9144000"/>
              <a:gd name="connsiteY6645" fmla="*/ 381561 h 5510676"/>
              <a:gd name="connsiteX6646" fmla="*/ 6126872 w 9144000"/>
              <a:gd name="connsiteY6646" fmla="*/ 386853 h 5510676"/>
              <a:gd name="connsiteX6647" fmla="*/ 6129725 w 9144000"/>
              <a:gd name="connsiteY6647" fmla="*/ 397644 h 5510676"/>
              <a:gd name="connsiteX6648" fmla="*/ 6145064 w 9144000"/>
              <a:gd name="connsiteY6648" fmla="*/ 397438 h 5510676"/>
              <a:gd name="connsiteX6649" fmla="*/ 6164002 w 9144000"/>
              <a:gd name="connsiteY6649" fmla="*/ 396280 h 5510676"/>
              <a:gd name="connsiteX6650" fmla="*/ 6182938 w 9144000"/>
              <a:gd name="connsiteY6650" fmla="*/ 395123 h 5510676"/>
              <a:gd name="connsiteX6651" fmla="*/ 6233297 w 9144000"/>
              <a:gd name="connsiteY6651" fmla="*/ 381808 h 5510676"/>
              <a:gd name="connsiteX6652" fmla="*/ 6200717 w 9144000"/>
              <a:gd name="connsiteY6652" fmla="*/ 375028 h 5510676"/>
              <a:gd name="connsiteX6653" fmla="*/ 5834265 w 9144000"/>
              <a:gd name="connsiteY6653" fmla="*/ 371847 h 5510676"/>
              <a:gd name="connsiteX6654" fmla="*/ 5823474 w 9144000"/>
              <a:gd name="connsiteY6654" fmla="*/ 374700 h 5510676"/>
              <a:gd name="connsiteX6655" fmla="*/ 5816279 w 9144000"/>
              <a:gd name="connsiteY6655" fmla="*/ 376603 h 5510676"/>
              <a:gd name="connsiteX6656" fmla="*/ 5825376 w 9144000"/>
              <a:gd name="connsiteY6656" fmla="*/ 381895 h 5510676"/>
              <a:gd name="connsiteX6657" fmla="*/ 5846958 w 9144000"/>
              <a:gd name="connsiteY6657" fmla="*/ 376189 h 5510676"/>
              <a:gd name="connsiteX6658" fmla="*/ 5834265 w 9144000"/>
              <a:gd name="connsiteY6658" fmla="*/ 371847 h 5510676"/>
              <a:gd name="connsiteX6659" fmla="*/ 4352374 w 9144000"/>
              <a:gd name="connsiteY6659" fmla="*/ 371079 h 5510676"/>
              <a:gd name="connsiteX6660" fmla="*/ 4345180 w 9144000"/>
              <a:gd name="connsiteY6660" fmla="*/ 372981 h 5510676"/>
              <a:gd name="connsiteX6661" fmla="*/ 4347082 w 9144000"/>
              <a:gd name="connsiteY6661" fmla="*/ 380175 h 5510676"/>
              <a:gd name="connsiteX6662" fmla="*/ 4356178 w 9144000"/>
              <a:gd name="connsiteY6662" fmla="*/ 385467 h 5510676"/>
              <a:gd name="connsiteX6663" fmla="*/ 4352374 w 9144000"/>
              <a:gd name="connsiteY6663" fmla="*/ 371079 h 5510676"/>
              <a:gd name="connsiteX6664" fmla="*/ 2200840 w 9144000"/>
              <a:gd name="connsiteY6664" fmla="*/ 370317 h 5510676"/>
              <a:gd name="connsiteX6665" fmla="*/ 2213534 w 9144000"/>
              <a:gd name="connsiteY6665" fmla="*/ 374658 h 5510676"/>
              <a:gd name="connsiteX6666" fmla="*/ 2206339 w 9144000"/>
              <a:gd name="connsiteY6666" fmla="*/ 376559 h 5510676"/>
              <a:gd name="connsiteX6667" fmla="*/ 2200840 w 9144000"/>
              <a:gd name="connsiteY6667" fmla="*/ 370317 h 5510676"/>
              <a:gd name="connsiteX6668" fmla="*/ 671271 w 9144000"/>
              <a:gd name="connsiteY6668" fmla="*/ 369445 h 5510676"/>
              <a:gd name="connsiteX6669" fmla="*/ 685943 w 9144000"/>
              <a:gd name="connsiteY6669" fmla="*/ 377916 h 5510676"/>
              <a:gd name="connsiteX6670" fmla="*/ 654687 w 9144000"/>
              <a:gd name="connsiteY6670" fmla="*/ 376988 h 5510676"/>
              <a:gd name="connsiteX6671" fmla="*/ 635005 w 9144000"/>
              <a:gd name="connsiteY6671" fmla="*/ 372960 h 5510676"/>
              <a:gd name="connsiteX6672" fmla="*/ 6252978 w 9144000"/>
              <a:gd name="connsiteY6672" fmla="*/ 368908 h 5510676"/>
              <a:gd name="connsiteX6673" fmla="*/ 6245784 w 9144000"/>
              <a:gd name="connsiteY6673" fmla="*/ 370810 h 5510676"/>
              <a:gd name="connsiteX6674" fmla="*/ 6238589 w 9144000"/>
              <a:gd name="connsiteY6674" fmla="*/ 372712 h 5510676"/>
              <a:gd name="connsiteX6675" fmla="*/ 6247686 w 9144000"/>
              <a:gd name="connsiteY6675" fmla="*/ 378005 h 5510676"/>
              <a:gd name="connsiteX6676" fmla="*/ 3312682 w 9144000"/>
              <a:gd name="connsiteY6676" fmla="*/ 368857 h 5510676"/>
              <a:gd name="connsiteX6677" fmla="*/ 3305487 w 9144000"/>
              <a:gd name="connsiteY6677" fmla="*/ 370759 h 5510676"/>
              <a:gd name="connsiteX6678" fmla="*/ 3298293 w 9144000"/>
              <a:gd name="connsiteY6678" fmla="*/ 372661 h 5510676"/>
              <a:gd name="connsiteX6679" fmla="*/ 3310035 w 9144000"/>
              <a:gd name="connsiteY6679" fmla="*/ 373405 h 5510676"/>
              <a:gd name="connsiteX6680" fmla="*/ 3312682 w 9144000"/>
              <a:gd name="connsiteY6680" fmla="*/ 368857 h 5510676"/>
              <a:gd name="connsiteX6681" fmla="*/ 3866804 w 9144000"/>
              <a:gd name="connsiteY6681" fmla="*/ 368603 h 5510676"/>
              <a:gd name="connsiteX6682" fmla="*/ 3854317 w 9144000"/>
              <a:gd name="connsiteY6682" fmla="*/ 379601 h 5510676"/>
              <a:gd name="connsiteX6683" fmla="*/ 3870608 w 9144000"/>
              <a:gd name="connsiteY6683" fmla="*/ 382992 h 5510676"/>
              <a:gd name="connsiteX6684" fmla="*/ 3877802 w 9144000"/>
              <a:gd name="connsiteY6684" fmla="*/ 381090 h 5510676"/>
              <a:gd name="connsiteX6685" fmla="*/ 3861511 w 9144000"/>
              <a:gd name="connsiteY6685" fmla="*/ 377699 h 5510676"/>
              <a:gd name="connsiteX6686" fmla="*/ 3868706 w 9144000"/>
              <a:gd name="connsiteY6686" fmla="*/ 375797 h 5510676"/>
              <a:gd name="connsiteX6687" fmla="*/ 3875900 w 9144000"/>
              <a:gd name="connsiteY6687" fmla="*/ 373895 h 5510676"/>
              <a:gd name="connsiteX6688" fmla="*/ 8417244 w 9144000"/>
              <a:gd name="connsiteY6688" fmla="*/ 368332 h 5510676"/>
              <a:gd name="connsiteX6689" fmla="*/ 8411982 w 9144000"/>
              <a:gd name="connsiteY6689" fmla="*/ 373594 h 5510676"/>
              <a:gd name="connsiteX6690" fmla="*/ 8422507 w 9144000"/>
              <a:gd name="connsiteY6690" fmla="*/ 373594 h 5510676"/>
              <a:gd name="connsiteX6691" fmla="*/ 8417244 w 9144000"/>
              <a:gd name="connsiteY6691" fmla="*/ 368332 h 5510676"/>
              <a:gd name="connsiteX6692" fmla="*/ 2561794 w 9144000"/>
              <a:gd name="connsiteY6692" fmla="*/ 367254 h 5510676"/>
              <a:gd name="connsiteX6693" fmla="*/ 2567292 w 9144000"/>
              <a:gd name="connsiteY6693" fmla="*/ 373497 h 5510676"/>
              <a:gd name="connsiteX6694" fmla="*/ 2560099 w 9144000"/>
              <a:gd name="connsiteY6694" fmla="*/ 375399 h 5510676"/>
              <a:gd name="connsiteX6695" fmla="*/ 2561794 w 9144000"/>
              <a:gd name="connsiteY6695" fmla="*/ 367254 h 5510676"/>
              <a:gd name="connsiteX6696" fmla="*/ 3319875 w 9144000"/>
              <a:gd name="connsiteY6696" fmla="*/ 366955 h 5510676"/>
              <a:gd name="connsiteX6697" fmla="*/ 3314584 w 9144000"/>
              <a:gd name="connsiteY6697" fmla="*/ 376052 h 5510676"/>
              <a:gd name="connsiteX6698" fmla="*/ 3321778 w 9144000"/>
              <a:gd name="connsiteY6698" fmla="*/ 374150 h 5510676"/>
              <a:gd name="connsiteX6699" fmla="*/ 3319875 w 9144000"/>
              <a:gd name="connsiteY6699" fmla="*/ 366955 h 5510676"/>
              <a:gd name="connsiteX6700" fmla="*/ 3350555 w 9144000"/>
              <a:gd name="connsiteY6700" fmla="*/ 366542 h 5510676"/>
              <a:gd name="connsiteX6701" fmla="*/ 3336166 w 9144000"/>
              <a:gd name="connsiteY6701" fmla="*/ 370346 h 5510676"/>
              <a:gd name="connsiteX6702" fmla="*/ 3352457 w 9144000"/>
              <a:gd name="connsiteY6702" fmla="*/ 373735 h 5510676"/>
              <a:gd name="connsiteX6703" fmla="*/ 6820268 w 9144000"/>
              <a:gd name="connsiteY6703" fmla="*/ 365701 h 5510676"/>
              <a:gd name="connsiteX6704" fmla="*/ 6822898 w 9144000"/>
              <a:gd name="connsiteY6704" fmla="*/ 373594 h 5510676"/>
              <a:gd name="connsiteX6705" fmla="*/ 6830792 w 9144000"/>
              <a:gd name="connsiteY6705" fmla="*/ 376225 h 5510676"/>
              <a:gd name="connsiteX6706" fmla="*/ 6828160 w 9144000"/>
              <a:gd name="connsiteY6706" fmla="*/ 368331 h 5510676"/>
              <a:gd name="connsiteX6707" fmla="*/ 6820268 w 9144000"/>
              <a:gd name="connsiteY6707" fmla="*/ 365701 h 5510676"/>
              <a:gd name="connsiteX6708" fmla="*/ 7969985 w 9144000"/>
              <a:gd name="connsiteY6708" fmla="*/ 365700 h 5510676"/>
              <a:gd name="connsiteX6709" fmla="*/ 7975247 w 9144000"/>
              <a:gd name="connsiteY6709" fmla="*/ 368332 h 5510676"/>
              <a:gd name="connsiteX6710" fmla="*/ 7964724 w 9144000"/>
              <a:gd name="connsiteY6710" fmla="*/ 368331 h 5510676"/>
              <a:gd name="connsiteX6711" fmla="*/ 4227757 w 9144000"/>
              <a:gd name="connsiteY6711" fmla="*/ 365540 h 5510676"/>
              <a:gd name="connsiteX6712" fmla="*/ 4213368 w 9144000"/>
              <a:gd name="connsiteY6712" fmla="*/ 369344 h 5510676"/>
              <a:gd name="connsiteX6713" fmla="*/ 4222464 w 9144000"/>
              <a:gd name="connsiteY6713" fmla="*/ 374636 h 5510676"/>
              <a:gd name="connsiteX6714" fmla="*/ 4227757 w 9144000"/>
              <a:gd name="connsiteY6714" fmla="*/ 365540 h 5510676"/>
              <a:gd name="connsiteX6715" fmla="*/ 6681030 w 9144000"/>
              <a:gd name="connsiteY6715" fmla="*/ 364757 h 5510676"/>
              <a:gd name="connsiteX6716" fmla="*/ 6676415 w 9144000"/>
              <a:gd name="connsiteY6716" fmla="*/ 366295 h 5510676"/>
              <a:gd name="connsiteX6717" fmla="*/ 6678038 w 9144000"/>
              <a:gd name="connsiteY6717" fmla="*/ 368139 h 5510676"/>
              <a:gd name="connsiteX6718" fmla="*/ 6036324 w 9144000"/>
              <a:gd name="connsiteY6718" fmla="*/ 364610 h 5510676"/>
              <a:gd name="connsiteX6719" fmla="*/ 6030081 w 9144000"/>
              <a:gd name="connsiteY6719" fmla="*/ 370110 h 5510676"/>
              <a:gd name="connsiteX6720" fmla="*/ 6038226 w 9144000"/>
              <a:gd name="connsiteY6720" fmla="*/ 371804 h 5510676"/>
              <a:gd name="connsiteX6721" fmla="*/ 6045421 w 9144000"/>
              <a:gd name="connsiteY6721" fmla="*/ 369902 h 5510676"/>
              <a:gd name="connsiteX6722" fmla="*/ 6036324 w 9144000"/>
              <a:gd name="connsiteY6722" fmla="*/ 364610 h 5510676"/>
              <a:gd name="connsiteX6723" fmla="*/ 7549037 w 9144000"/>
              <a:gd name="connsiteY6723" fmla="*/ 363070 h 5510676"/>
              <a:gd name="connsiteX6724" fmla="*/ 7533251 w 9144000"/>
              <a:gd name="connsiteY6724" fmla="*/ 378855 h 5510676"/>
              <a:gd name="connsiteX6725" fmla="*/ 7538513 w 9144000"/>
              <a:gd name="connsiteY6725" fmla="*/ 384117 h 5510676"/>
              <a:gd name="connsiteX6726" fmla="*/ 7559561 w 9144000"/>
              <a:gd name="connsiteY6726" fmla="*/ 373594 h 5510676"/>
              <a:gd name="connsiteX6727" fmla="*/ 7559561 w 9144000"/>
              <a:gd name="connsiteY6727" fmla="*/ 368331 h 5510676"/>
              <a:gd name="connsiteX6728" fmla="*/ 7549037 w 9144000"/>
              <a:gd name="connsiteY6728" fmla="*/ 363070 h 5510676"/>
              <a:gd name="connsiteX6729" fmla="*/ 8043652 w 9144000"/>
              <a:gd name="connsiteY6729" fmla="*/ 363070 h 5510676"/>
              <a:gd name="connsiteX6730" fmla="*/ 8030496 w 9144000"/>
              <a:gd name="connsiteY6730" fmla="*/ 370963 h 5510676"/>
              <a:gd name="connsiteX6731" fmla="*/ 8012081 w 9144000"/>
              <a:gd name="connsiteY6731" fmla="*/ 384117 h 5510676"/>
              <a:gd name="connsiteX6732" fmla="*/ 8001557 w 9144000"/>
              <a:gd name="connsiteY6732" fmla="*/ 399903 h 5510676"/>
              <a:gd name="connsiteX6733" fmla="*/ 8001557 w 9144000"/>
              <a:gd name="connsiteY6733" fmla="*/ 405164 h 5510676"/>
              <a:gd name="connsiteX6734" fmla="*/ 8033128 w 9144000"/>
              <a:gd name="connsiteY6734" fmla="*/ 384117 h 5510676"/>
              <a:gd name="connsiteX6735" fmla="*/ 8043652 w 9144000"/>
              <a:gd name="connsiteY6735" fmla="*/ 378855 h 5510676"/>
              <a:gd name="connsiteX6736" fmla="*/ 8048256 w 9144000"/>
              <a:gd name="connsiteY6736" fmla="*/ 376882 h 5510676"/>
              <a:gd name="connsiteX6737" fmla="*/ 8051545 w 9144000"/>
              <a:gd name="connsiteY6737" fmla="*/ 370963 h 5510676"/>
              <a:gd name="connsiteX6738" fmla="*/ 8054175 w 9144000"/>
              <a:gd name="connsiteY6738" fmla="*/ 363070 h 5510676"/>
              <a:gd name="connsiteX6739" fmla="*/ 8043652 w 9144000"/>
              <a:gd name="connsiteY6739" fmla="*/ 363070 h 5510676"/>
              <a:gd name="connsiteX6740" fmla="*/ 3133900 w 9144000"/>
              <a:gd name="connsiteY6740" fmla="*/ 362243 h 5510676"/>
              <a:gd name="connsiteX6741" fmla="*/ 3127657 w 9144000"/>
              <a:gd name="connsiteY6741" fmla="*/ 367743 h 5510676"/>
              <a:gd name="connsiteX6742" fmla="*/ 3128608 w 9144000"/>
              <a:gd name="connsiteY6742" fmla="*/ 371340 h 5510676"/>
              <a:gd name="connsiteX6743" fmla="*/ 3135802 w 9144000"/>
              <a:gd name="connsiteY6743" fmla="*/ 369438 h 5510676"/>
              <a:gd name="connsiteX6744" fmla="*/ 6104876 w 9144000"/>
              <a:gd name="connsiteY6744" fmla="*/ 361881 h 5510676"/>
              <a:gd name="connsiteX6745" fmla="*/ 6074197 w 9144000"/>
              <a:gd name="connsiteY6745" fmla="*/ 362294 h 5510676"/>
              <a:gd name="connsiteX6746" fmla="*/ 6083294 w 9144000"/>
              <a:gd name="connsiteY6746" fmla="*/ 367587 h 5510676"/>
              <a:gd name="connsiteX6747" fmla="*/ 6085196 w 9144000"/>
              <a:gd name="connsiteY6747" fmla="*/ 374781 h 5510676"/>
              <a:gd name="connsiteX6748" fmla="*/ 6056418 w 9144000"/>
              <a:gd name="connsiteY6748" fmla="*/ 382389 h 5510676"/>
              <a:gd name="connsiteX6749" fmla="*/ 6025739 w 9144000"/>
              <a:gd name="connsiteY6749" fmla="*/ 382803 h 5510676"/>
              <a:gd name="connsiteX6750" fmla="*/ 6049225 w 9144000"/>
              <a:gd name="connsiteY6750" fmla="*/ 384291 h 5510676"/>
              <a:gd name="connsiteX6751" fmla="*/ 6072709 w 9144000"/>
              <a:gd name="connsiteY6751" fmla="*/ 385779 h 5510676"/>
              <a:gd name="connsiteX6752" fmla="*/ 6110582 w 9144000"/>
              <a:gd name="connsiteY6752" fmla="*/ 383463 h 5510676"/>
              <a:gd name="connsiteX6753" fmla="*/ 6101486 w 9144000"/>
              <a:gd name="connsiteY6753" fmla="*/ 378172 h 5510676"/>
              <a:gd name="connsiteX6754" fmla="*/ 6099583 w 9144000"/>
              <a:gd name="connsiteY6754" fmla="*/ 370977 h 5510676"/>
              <a:gd name="connsiteX6755" fmla="*/ 6092390 w 9144000"/>
              <a:gd name="connsiteY6755" fmla="*/ 372879 h 5510676"/>
              <a:gd name="connsiteX6756" fmla="*/ 6097681 w 9144000"/>
              <a:gd name="connsiteY6756" fmla="*/ 363783 h 5510676"/>
              <a:gd name="connsiteX6757" fmla="*/ 3491255 w 9144000"/>
              <a:gd name="connsiteY6757" fmla="*/ 360131 h 5510676"/>
              <a:gd name="connsiteX6758" fmla="*/ 3480464 w 9144000"/>
              <a:gd name="connsiteY6758" fmla="*/ 362984 h 5510676"/>
              <a:gd name="connsiteX6759" fmla="*/ 3426301 w 9144000"/>
              <a:gd name="connsiteY6759" fmla="*/ 361909 h 5510676"/>
              <a:gd name="connsiteX6760" fmla="*/ 3381233 w 9144000"/>
              <a:gd name="connsiteY6760" fmla="*/ 366128 h 5510676"/>
              <a:gd name="connsiteX6761" fmla="*/ 3386732 w 9144000"/>
              <a:gd name="connsiteY6761" fmla="*/ 372370 h 5510676"/>
              <a:gd name="connsiteX6762" fmla="*/ 3391281 w 9144000"/>
              <a:gd name="connsiteY6762" fmla="*/ 375017 h 5510676"/>
              <a:gd name="connsiteX6763" fmla="*/ 3397524 w 9144000"/>
              <a:gd name="connsiteY6763" fmla="*/ 369517 h 5510676"/>
              <a:gd name="connsiteX6764" fmla="*/ 3404719 w 9144000"/>
              <a:gd name="connsiteY6764" fmla="*/ 367615 h 5510676"/>
              <a:gd name="connsiteX6765" fmla="*/ 3413815 w 9144000"/>
              <a:gd name="connsiteY6765" fmla="*/ 372908 h 5510676"/>
              <a:gd name="connsiteX6766" fmla="*/ 3427252 w 9144000"/>
              <a:gd name="connsiteY6766" fmla="*/ 365507 h 5510676"/>
              <a:gd name="connsiteX6767" fmla="*/ 3442592 w 9144000"/>
              <a:gd name="connsiteY6767" fmla="*/ 365300 h 5510676"/>
              <a:gd name="connsiteX6768" fmla="*/ 3498657 w 9144000"/>
              <a:gd name="connsiteY6768" fmla="*/ 373569 h 5510676"/>
              <a:gd name="connsiteX6769" fmla="*/ 3500558 w 9144000"/>
              <a:gd name="connsiteY6769" fmla="*/ 380762 h 5510676"/>
              <a:gd name="connsiteX6770" fmla="*/ 3507753 w 9144000"/>
              <a:gd name="connsiteY6770" fmla="*/ 378860 h 5510676"/>
              <a:gd name="connsiteX6771" fmla="*/ 3498657 w 9144000"/>
              <a:gd name="connsiteY6771" fmla="*/ 373569 h 5510676"/>
              <a:gd name="connsiteX6772" fmla="*/ 3522141 w 9144000"/>
              <a:gd name="connsiteY6772" fmla="*/ 375056 h 5510676"/>
              <a:gd name="connsiteX6773" fmla="*/ 3514947 w 9144000"/>
              <a:gd name="connsiteY6773" fmla="*/ 376958 h 5510676"/>
              <a:gd name="connsiteX6774" fmla="*/ 3516849 w 9144000"/>
              <a:gd name="connsiteY6774" fmla="*/ 384153 h 5510676"/>
              <a:gd name="connsiteX6775" fmla="*/ 3520447 w 9144000"/>
              <a:gd name="connsiteY6775" fmla="*/ 383202 h 5510676"/>
              <a:gd name="connsiteX6776" fmla="*/ 3522141 w 9144000"/>
              <a:gd name="connsiteY6776" fmla="*/ 375056 h 5510676"/>
              <a:gd name="connsiteX6777" fmla="*/ 3558112 w 9144000"/>
              <a:gd name="connsiteY6777" fmla="*/ 365546 h 5510676"/>
              <a:gd name="connsiteX6778" fmla="*/ 3583500 w 9144000"/>
              <a:gd name="connsiteY6778" fmla="*/ 374229 h 5510676"/>
              <a:gd name="connsiteX6779" fmla="*/ 3601485 w 9144000"/>
              <a:gd name="connsiteY6779" fmla="*/ 369474 h 5510676"/>
              <a:gd name="connsiteX6780" fmla="*/ 3605082 w 9144000"/>
              <a:gd name="connsiteY6780" fmla="*/ 368523 h 5510676"/>
              <a:gd name="connsiteX6781" fmla="*/ 3588792 w 9144000"/>
              <a:gd name="connsiteY6781" fmla="*/ 365133 h 5510676"/>
              <a:gd name="connsiteX6782" fmla="*/ 3578000 w 9144000"/>
              <a:gd name="connsiteY6782" fmla="*/ 367986 h 5510676"/>
              <a:gd name="connsiteX6783" fmla="*/ 3572501 w 9144000"/>
              <a:gd name="connsiteY6783" fmla="*/ 361742 h 5510676"/>
              <a:gd name="connsiteX6784" fmla="*/ 3558112 w 9144000"/>
              <a:gd name="connsiteY6784" fmla="*/ 365546 h 5510676"/>
              <a:gd name="connsiteX6785" fmla="*/ 3511143 w 9144000"/>
              <a:gd name="connsiteY6785" fmla="*/ 362571 h 5510676"/>
              <a:gd name="connsiteX6786" fmla="*/ 3503949 w 9144000"/>
              <a:gd name="connsiteY6786" fmla="*/ 364473 h 5510676"/>
              <a:gd name="connsiteX6787" fmla="*/ 3495804 w 9144000"/>
              <a:gd name="connsiteY6787" fmla="*/ 362777 h 5510676"/>
              <a:gd name="connsiteX6788" fmla="*/ 3491255 w 9144000"/>
              <a:gd name="connsiteY6788" fmla="*/ 360131 h 5510676"/>
              <a:gd name="connsiteX6789" fmla="*/ 1313310 w 9144000"/>
              <a:gd name="connsiteY6789" fmla="*/ 358643 h 5510676"/>
              <a:gd name="connsiteX6790" fmla="*/ 1377371 w 9144000"/>
              <a:gd name="connsiteY6790" fmla="*/ 366284 h 5510676"/>
              <a:gd name="connsiteX6791" fmla="*/ 1390493 w 9144000"/>
              <a:gd name="connsiteY6791" fmla="*/ 368968 h 5510676"/>
              <a:gd name="connsiteX6792" fmla="*/ 1435645 w 9144000"/>
              <a:gd name="connsiteY6792" fmla="*/ 375475 h 5510676"/>
              <a:gd name="connsiteX6793" fmla="*/ 1467675 w 9144000"/>
              <a:gd name="connsiteY6793" fmla="*/ 379295 h 5510676"/>
              <a:gd name="connsiteX6794" fmla="*/ 1477130 w 9144000"/>
              <a:gd name="connsiteY6794" fmla="*/ 379862 h 5510676"/>
              <a:gd name="connsiteX6795" fmla="*/ 1486584 w 9144000"/>
              <a:gd name="connsiteY6795" fmla="*/ 380430 h 5510676"/>
              <a:gd name="connsiteX6796" fmla="*/ 1489684 w 9144000"/>
              <a:gd name="connsiteY6796" fmla="*/ 392001 h 5510676"/>
              <a:gd name="connsiteX6797" fmla="*/ 1467108 w 9144000"/>
              <a:gd name="connsiteY6797" fmla="*/ 388749 h 5510676"/>
              <a:gd name="connsiteX6798" fmla="*/ 1438746 w 9144000"/>
              <a:gd name="connsiteY6798" fmla="*/ 387047 h 5510676"/>
              <a:gd name="connsiteX6799" fmla="*/ 1418287 w 9144000"/>
              <a:gd name="connsiteY6799" fmla="*/ 380126 h 5510676"/>
              <a:gd name="connsiteX6800" fmla="*/ 1380472 w 9144000"/>
              <a:gd name="connsiteY6800" fmla="*/ 377856 h 5510676"/>
              <a:gd name="connsiteX6801" fmla="*/ 1360788 w 9144000"/>
              <a:gd name="connsiteY6801" fmla="*/ 373828 h 5510676"/>
              <a:gd name="connsiteX6802" fmla="*/ 1348442 w 9144000"/>
              <a:gd name="connsiteY6802" fmla="*/ 374036 h 5510676"/>
              <a:gd name="connsiteX6803" fmla="*/ 1315636 w 9144000"/>
              <a:gd name="connsiteY6803" fmla="*/ 367322 h 5510676"/>
              <a:gd name="connsiteX6804" fmla="*/ 1295954 w 9144000"/>
              <a:gd name="connsiteY6804" fmla="*/ 363294 h 5510676"/>
              <a:gd name="connsiteX6805" fmla="*/ 1313310 w 9144000"/>
              <a:gd name="connsiteY6805" fmla="*/ 358643 h 5510676"/>
              <a:gd name="connsiteX6806" fmla="*/ 5680664 w 9144000"/>
              <a:gd name="connsiteY6806" fmla="*/ 358578 h 5510676"/>
              <a:gd name="connsiteX6807" fmla="*/ 5659081 w 9144000"/>
              <a:gd name="connsiteY6807" fmla="*/ 364284 h 5510676"/>
              <a:gd name="connsiteX6808" fmla="*/ 5637498 w 9144000"/>
              <a:gd name="connsiteY6808" fmla="*/ 369990 h 5510676"/>
              <a:gd name="connsiteX6809" fmla="*/ 5649240 w 9144000"/>
              <a:gd name="connsiteY6809" fmla="*/ 370733 h 5510676"/>
              <a:gd name="connsiteX6810" fmla="*/ 5670079 w 9144000"/>
              <a:gd name="connsiteY6810" fmla="*/ 376769 h 5510676"/>
              <a:gd name="connsiteX6811" fmla="*/ 5715146 w 9144000"/>
              <a:gd name="connsiteY6811" fmla="*/ 372552 h 5510676"/>
              <a:gd name="connsiteX6812" fmla="*/ 5745825 w 9144000"/>
              <a:gd name="connsiteY6812" fmla="*/ 372138 h 5510676"/>
              <a:gd name="connsiteX6813" fmla="*/ 5783699 w 9144000"/>
              <a:gd name="connsiteY6813" fmla="*/ 369823 h 5510676"/>
              <a:gd name="connsiteX6814" fmla="*/ 5790893 w 9144000"/>
              <a:gd name="connsiteY6814" fmla="*/ 367921 h 5510676"/>
              <a:gd name="connsiteX6815" fmla="*/ 5782748 w 9144000"/>
              <a:gd name="connsiteY6815" fmla="*/ 366225 h 5510676"/>
              <a:gd name="connsiteX6816" fmla="*/ 5767408 w 9144000"/>
              <a:gd name="connsiteY6816" fmla="*/ 366432 h 5510676"/>
              <a:gd name="connsiteX6817" fmla="*/ 5743924 w 9144000"/>
              <a:gd name="connsiteY6817" fmla="*/ 364944 h 5510676"/>
              <a:gd name="connsiteX6818" fmla="*/ 5732181 w 9144000"/>
              <a:gd name="connsiteY6818" fmla="*/ 364200 h 5510676"/>
              <a:gd name="connsiteX6819" fmla="*/ 5720439 w 9144000"/>
              <a:gd name="connsiteY6819" fmla="*/ 363455 h 5510676"/>
              <a:gd name="connsiteX6820" fmla="*/ 5704148 w 9144000"/>
              <a:gd name="connsiteY6820" fmla="*/ 360066 h 5510676"/>
              <a:gd name="connsiteX6821" fmla="*/ 5693357 w 9144000"/>
              <a:gd name="connsiteY6821" fmla="*/ 362919 h 5510676"/>
              <a:gd name="connsiteX6822" fmla="*/ 5680664 w 9144000"/>
              <a:gd name="connsiteY6822" fmla="*/ 358578 h 5510676"/>
              <a:gd name="connsiteX6823" fmla="*/ 6632156 w 9144000"/>
              <a:gd name="connsiteY6823" fmla="*/ 356492 h 5510676"/>
              <a:gd name="connsiteX6824" fmla="*/ 6622947 w 9144000"/>
              <a:gd name="connsiteY6824" fmla="*/ 363070 h 5510676"/>
              <a:gd name="connsiteX6825" fmla="*/ 6620836 w 9144000"/>
              <a:gd name="connsiteY6825" fmla="*/ 363774 h 5510676"/>
              <a:gd name="connsiteX6826" fmla="*/ 6621125 w 9144000"/>
              <a:gd name="connsiteY6826" fmla="*/ 363942 h 5510676"/>
              <a:gd name="connsiteX6827" fmla="*/ 6628319 w 9144000"/>
              <a:gd name="connsiteY6827" fmla="*/ 362040 h 5510676"/>
              <a:gd name="connsiteX6828" fmla="*/ 6638734 w 9144000"/>
              <a:gd name="connsiteY6828" fmla="*/ 366261 h 5510676"/>
              <a:gd name="connsiteX6829" fmla="*/ 6638733 w 9144000"/>
              <a:gd name="connsiteY6829" fmla="*/ 357808 h 5510676"/>
              <a:gd name="connsiteX6830" fmla="*/ 6632156 w 9144000"/>
              <a:gd name="connsiteY6830" fmla="*/ 356492 h 5510676"/>
              <a:gd name="connsiteX6831" fmla="*/ 6711260 w 9144000"/>
              <a:gd name="connsiteY6831" fmla="*/ 355507 h 5510676"/>
              <a:gd name="connsiteX6832" fmla="*/ 6727551 w 9144000"/>
              <a:gd name="connsiteY6832" fmla="*/ 358896 h 5510676"/>
              <a:gd name="connsiteX6833" fmla="*/ 6720356 w 9144000"/>
              <a:gd name="connsiteY6833" fmla="*/ 360799 h 5510676"/>
              <a:gd name="connsiteX6834" fmla="*/ 2724076 w 9144000"/>
              <a:gd name="connsiteY6834" fmla="*/ 355136 h 5510676"/>
              <a:gd name="connsiteX6835" fmla="*/ 2725978 w 9144000"/>
              <a:gd name="connsiteY6835" fmla="*/ 362331 h 5510676"/>
              <a:gd name="connsiteX6836" fmla="*/ 2727880 w 9144000"/>
              <a:gd name="connsiteY6836" fmla="*/ 369525 h 5510676"/>
              <a:gd name="connsiteX6837" fmla="*/ 2722381 w 9144000"/>
              <a:gd name="connsiteY6837" fmla="*/ 363282 h 5510676"/>
              <a:gd name="connsiteX6838" fmla="*/ 2718783 w 9144000"/>
              <a:gd name="connsiteY6838" fmla="*/ 364233 h 5510676"/>
              <a:gd name="connsiteX6839" fmla="*/ 2720479 w 9144000"/>
              <a:gd name="connsiteY6839" fmla="*/ 356087 h 5510676"/>
              <a:gd name="connsiteX6840" fmla="*/ 2724076 w 9144000"/>
              <a:gd name="connsiteY6840" fmla="*/ 355136 h 5510676"/>
              <a:gd name="connsiteX6841" fmla="*/ 5287130 w 9144000"/>
              <a:gd name="connsiteY6841" fmla="*/ 354861 h 5510676"/>
              <a:gd name="connsiteX6842" fmla="*/ 5279935 w 9144000"/>
              <a:gd name="connsiteY6842" fmla="*/ 356763 h 5510676"/>
              <a:gd name="connsiteX6843" fmla="*/ 5289032 w 9144000"/>
              <a:gd name="connsiteY6843" fmla="*/ 362054 h 5510676"/>
              <a:gd name="connsiteX6844" fmla="*/ 7506941 w 9144000"/>
              <a:gd name="connsiteY6844" fmla="*/ 352546 h 5510676"/>
              <a:gd name="connsiteX6845" fmla="*/ 7499049 w 9144000"/>
              <a:gd name="connsiteY6845" fmla="*/ 355177 h 5510676"/>
              <a:gd name="connsiteX6846" fmla="*/ 7491156 w 9144000"/>
              <a:gd name="connsiteY6846" fmla="*/ 357808 h 5510676"/>
              <a:gd name="connsiteX6847" fmla="*/ 7470108 w 9144000"/>
              <a:gd name="connsiteY6847" fmla="*/ 378856 h 5510676"/>
              <a:gd name="connsiteX6848" fmla="*/ 7491155 w 9144000"/>
              <a:gd name="connsiteY6848" fmla="*/ 378855 h 5510676"/>
              <a:gd name="connsiteX6849" fmla="*/ 7501679 w 9144000"/>
              <a:gd name="connsiteY6849" fmla="*/ 378856 h 5510676"/>
              <a:gd name="connsiteX6850" fmla="*/ 7517466 w 9144000"/>
              <a:gd name="connsiteY6850" fmla="*/ 363070 h 5510676"/>
              <a:gd name="connsiteX6851" fmla="*/ 7506941 w 9144000"/>
              <a:gd name="connsiteY6851" fmla="*/ 352546 h 5510676"/>
              <a:gd name="connsiteX6852" fmla="*/ 6140847 w 9144000"/>
              <a:gd name="connsiteY6852" fmla="*/ 352371 h 5510676"/>
              <a:gd name="connsiteX6853" fmla="*/ 6142749 w 9144000"/>
              <a:gd name="connsiteY6853" fmla="*/ 359565 h 5510676"/>
              <a:gd name="connsiteX6854" fmla="*/ 6149943 w 9144000"/>
              <a:gd name="connsiteY6854" fmla="*/ 357663 h 5510676"/>
              <a:gd name="connsiteX6855" fmla="*/ 6140847 w 9144000"/>
              <a:gd name="connsiteY6855" fmla="*/ 352371 h 5510676"/>
              <a:gd name="connsiteX6856" fmla="*/ 65080 w 9144000"/>
              <a:gd name="connsiteY6856" fmla="*/ 352035 h 5510676"/>
              <a:gd name="connsiteX6857" fmla="*/ 72417 w 9144000"/>
              <a:gd name="connsiteY6857" fmla="*/ 356271 h 5510676"/>
              <a:gd name="connsiteX6858" fmla="*/ 62396 w 9144000"/>
              <a:gd name="connsiteY6858" fmla="*/ 365157 h 5510676"/>
              <a:gd name="connsiteX6859" fmla="*/ 53508 w 9144000"/>
              <a:gd name="connsiteY6859" fmla="*/ 355136 h 5510676"/>
              <a:gd name="connsiteX6860" fmla="*/ 3000186 w 9144000"/>
              <a:gd name="connsiteY6860" fmla="*/ 351412 h 5510676"/>
              <a:gd name="connsiteX6861" fmla="*/ 3011928 w 9144000"/>
              <a:gd name="connsiteY6861" fmla="*/ 352157 h 5510676"/>
              <a:gd name="connsiteX6862" fmla="*/ 3031816 w 9144000"/>
              <a:gd name="connsiteY6862" fmla="*/ 354596 h 5510676"/>
              <a:gd name="connsiteX6863" fmla="*/ 3047156 w 9144000"/>
              <a:gd name="connsiteY6863" fmla="*/ 354389 h 5510676"/>
              <a:gd name="connsiteX6864" fmla="*/ 3054350 w 9144000"/>
              <a:gd name="connsiteY6864" fmla="*/ 352487 h 5510676"/>
              <a:gd name="connsiteX6865" fmla="*/ 3057947 w 9144000"/>
              <a:gd name="connsiteY6865" fmla="*/ 351536 h 5510676"/>
              <a:gd name="connsiteX6866" fmla="*/ 3070640 w 9144000"/>
              <a:gd name="connsiteY6866" fmla="*/ 355877 h 5510676"/>
              <a:gd name="connsiteX6867" fmla="*/ 3059849 w 9144000"/>
              <a:gd name="connsiteY6867" fmla="*/ 358730 h 5510676"/>
              <a:gd name="connsiteX6868" fmla="*/ 3065348 w 9144000"/>
              <a:gd name="connsiteY6868" fmla="*/ 364973 h 5510676"/>
              <a:gd name="connsiteX6869" fmla="*/ 3043765 w 9144000"/>
              <a:gd name="connsiteY6869" fmla="*/ 370679 h 5510676"/>
              <a:gd name="connsiteX6870" fmla="*/ 3024829 w 9144000"/>
              <a:gd name="connsiteY6870" fmla="*/ 371837 h 5510676"/>
              <a:gd name="connsiteX6871" fmla="*/ 3005892 w 9144000"/>
              <a:gd name="connsiteY6871" fmla="*/ 372995 h 5510676"/>
              <a:gd name="connsiteX6872" fmla="*/ 2960825 w 9144000"/>
              <a:gd name="connsiteY6872" fmla="*/ 377213 h 5510676"/>
              <a:gd name="connsiteX6873" fmla="*/ 2939243 w 9144000"/>
              <a:gd name="connsiteY6873" fmla="*/ 382919 h 5510676"/>
              <a:gd name="connsiteX6874" fmla="*/ 2949289 w 9144000"/>
              <a:gd name="connsiteY6874" fmla="*/ 391808 h 5510676"/>
              <a:gd name="connsiteX6875" fmla="*/ 2950240 w 9144000"/>
              <a:gd name="connsiteY6875" fmla="*/ 395405 h 5510676"/>
              <a:gd name="connsiteX6876" fmla="*/ 2941144 w 9144000"/>
              <a:gd name="connsiteY6876" fmla="*/ 390113 h 5510676"/>
              <a:gd name="connsiteX6877" fmla="*/ 2934901 w 9144000"/>
              <a:gd name="connsiteY6877" fmla="*/ 395612 h 5510676"/>
              <a:gd name="connsiteX6878" fmla="*/ 2935852 w 9144000"/>
              <a:gd name="connsiteY6878" fmla="*/ 399209 h 5510676"/>
              <a:gd name="connsiteX6879" fmla="*/ 2943046 w 9144000"/>
              <a:gd name="connsiteY6879" fmla="*/ 397307 h 5510676"/>
              <a:gd name="connsiteX6880" fmla="*/ 2950240 w 9144000"/>
              <a:gd name="connsiteY6880" fmla="*/ 395405 h 5510676"/>
              <a:gd name="connsiteX6881" fmla="*/ 2959337 w 9144000"/>
              <a:gd name="connsiteY6881" fmla="*/ 400697 h 5510676"/>
              <a:gd name="connsiteX6882" fmla="*/ 2971080 w 9144000"/>
              <a:gd name="connsiteY6882" fmla="*/ 401442 h 5510676"/>
              <a:gd name="connsiteX6883" fmla="*/ 2977529 w 9144000"/>
              <a:gd name="connsiteY6883" fmla="*/ 411282 h 5510676"/>
              <a:gd name="connsiteX6884" fmla="*/ 2975834 w 9144000"/>
              <a:gd name="connsiteY6884" fmla="*/ 419427 h 5510676"/>
              <a:gd name="connsiteX6885" fmla="*/ 2971286 w 9144000"/>
              <a:gd name="connsiteY6885" fmla="*/ 416781 h 5510676"/>
              <a:gd name="connsiteX6886" fmla="*/ 2963141 w 9144000"/>
              <a:gd name="connsiteY6886" fmla="*/ 415086 h 5510676"/>
              <a:gd name="connsiteX6887" fmla="*/ 2950447 w 9144000"/>
              <a:gd name="connsiteY6887" fmla="*/ 410745 h 5510676"/>
              <a:gd name="connsiteX6888" fmla="*/ 2934157 w 9144000"/>
              <a:gd name="connsiteY6888" fmla="*/ 407354 h 5510676"/>
              <a:gd name="connsiteX6889" fmla="*/ 2918818 w 9144000"/>
              <a:gd name="connsiteY6889" fmla="*/ 407561 h 5510676"/>
              <a:gd name="connsiteX6890" fmla="*/ 2910672 w 9144000"/>
              <a:gd name="connsiteY6890" fmla="*/ 405866 h 5510676"/>
              <a:gd name="connsiteX6891" fmla="*/ 2884541 w 9144000"/>
              <a:gd name="connsiteY6891" fmla="*/ 408926 h 5510676"/>
              <a:gd name="connsiteX6892" fmla="*/ 2852912 w 9144000"/>
              <a:gd name="connsiteY6892" fmla="*/ 405743 h 5510676"/>
              <a:gd name="connsiteX6893" fmla="*/ 2845717 w 9144000"/>
              <a:gd name="connsiteY6893" fmla="*/ 407645 h 5510676"/>
              <a:gd name="connsiteX6894" fmla="*/ 2826781 w 9144000"/>
              <a:gd name="connsiteY6894" fmla="*/ 408803 h 5510676"/>
              <a:gd name="connsiteX6895" fmla="*/ 2807844 w 9144000"/>
              <a:gd name="connsiteY6895" fmla="*/ 409960 h 5510676"/>
              <a:gd name="connsiteX6896" fmla="*/ 2800650 w 9144000"/>
              <a:gd name="connsiteY6896" fmla="*/ 411862 h 5510676"/>
              <a:gd name="connsiteX6897" fmla="*/ 2793456 w 9144000"/>
              <a:gd name="connsiteY6897" fmla="*/ 413764 h 5510676"/>
              <a:gd name="connsiteX6898" fmla="*/ 2777165 w 9144000"/>
              <a:gd name="connsiteY6898" fmla="*/ 410375 h 5510676"/>
              <a:gd name="connsiteX6899" fmla="*/ 2753681 w 9144000"/>
              <a:gd name="connsiteY6899" fmla="*/ 408886 h 5510676"/>
              <a:gd name="connsiteX6900" fmla="*/ 2742888 w 9144000"/>
              <a:gd name="connsiteY6900" fmla="*/ 411739 h 5510676"/>
              <a:gd name="connsiteX6901" fmla="*/ 2739292 w 9144000"/>
              <a:gd name="connsiteY6901" fmla="*/ 412690 h 5510676"/>
              <a:gd name="connsiteX6902" fmla="*/ 2730195 w 9144000"/>
              <a:gd name="connsiteY6902" fmla="*/ 407398 h 5510676"/>
              <a:gd name="connsiteX6903" fmla="*/ 2721100 w 9144000"/>
              <a:gd name="connsiteY6903" fmla="*/ 402106 h 5510676"/>
              <a:gd name="connsiteX6904" fmla="*/ 2719198 w 9144000"/>
              <a:gd name="connsiteY6904" fmla="*/ 394911 h 5510676"/>
              <a:gd name="connsiteX6905" fmla="*/ 2710102 w 9144000"/>
              <a:gd name="connsiteY6905" fmla="*/ 389619 h 5510676"/>
              <a:gd name="connsiteX6906" fmla="*/ 2703858 w 9144000"/>
              <a:gd name="connsiteY6906" fmla="*/ 395119 h 5510676"/>
              <a:gd name="connsiteX6907" fmla="*/ 2699517 w 9144000"/>
              <a:gd name="connsiteY6907" fmla="*/ 407812 h 5510676"/>
              <a:gd name="connsiteX6908" fmla="*/ 2717710 w 9144000"/>
              <a:gd name="connsiteY6908" fmla="*/ 418396 h 5510676"/>
              <a:gd name="connsiteX6909" fmla="*/ 2738548 w 9144000"/>
              <a:gd name="connsiteY6909" fmla="*/ 424433 h 5510676"/>
              <a:gd name="connsiteX6910" fmla="*/ 2757485 w 9144000"/>
              <a:gd name="connsiteY6910" fmla="*/ 423274 h 5510676"/>
              <a:gd name="connsiteX6911" fmla="*/ 2771873 w 9144000"/>
              <a:gd name="connsiteY6911" fmla="*/ 419471 h 5510676"/>
              <a:gd name="connsiteX6912" fmla="*/ 2758436 w 9144000"/>
              <a:gd name="connsiteY6912" fmla="*/ 426872 h 5510676"/>
              <a:gd name="connsiteX6913" fmla="*/ 2744998 w 9144000"/>
              <a:gd name="connsiteY6913" fmla="*/ 434273 h 5510676"/>
              <a:gd name="connsiteX6914" fmla="*/ 2739499 w 9144000"/>
              <a:gd name="connsiteY6914" fmla="*/ 428029 h 5510676"/>
              <a:gd name="connsiteX6915" fmla="*/ 2728708 w 9144000"/>
              <a:gd name="connsiteY6915" fmla="*/ 430882 h 5510676"/>
              <a:gd name="connsiteX6916" fmla="*/ 2712417 w 9144000"/>
              <a:gd name="connsiteY6916" fmla="*/ 427493 h 5510676"/>
              <a:gd name="connsiteX6917" fmla="*/ 2681739 w 9144000"/>
              <a:gd name="connsiteY6917" fmla="*/ 427906 h 5510676"/>
              <a:gd name="connsiteX6918" fmla="*/ 2618478 w 9144000"/>
              <a:gd name="connsiteY6918" fmla="*/ 421539 h 5510676"/>
              <a:gd name="connsiteX6919" fmla="*/ 2611284 w 9144000"/>
              <a:gd name="connsiteY6919" fmla="*/ 423441 h 5510676"/>
              <a:gd name="connsiteX6920" fmla="*/ 2594995 w 9144000"/>
              <a:gd name="connsiteY6920" fmla="*/ 420052 h 5510676"/>
              <a:gd name="connsiteX6921" fmla="*/ 2585899 w 9144000"/>
              <a:gd name="connsiteY6921" fmla="*/ 414759 h 5510676"/>
              <a:gd name="connsiteX6922" fmla="*/ 2593092 w 9144000"/>
              <a:gd name="connsiteY6922" fmla="*/ 412857 h 5510676"/>
              <a:gd name="connsiteX6923" fmla="*/ 2616576 w 9144000"/>
              <a:gd name="connsiteY6923" fmla="*/ 414346 h 5510676"/>
              <a:gd name="connsiteX6924" fmla="*/ 2621869 w 9144000"/>
              <a:gd name="connsiteY6924" fmla="*/ 405249 h 5510676"/>
              <a:gd name="connsiteX6925" fmla="*/ 2629063 w 9144000"/>
              <a:gd name="connsiteY6925" fmla="*/ 403347 h 5510676"/>
              <a:gd name="connsiteX6926" fmla="*/ 2639854 w 9144000"/>
              <a:gd name="connsiteY6926" fmla="*/ 400494 h 5510676"/>
              <a:gd name="connsiteX6927" fmla="*/ 2649694 w 9144000"/>
              <a:gd name="connsiteY6927" fmla="*/ 394044 h 5510676"/>
              <a:gd name="connsiteX6928" fmla="*/ 2641550 w 9144000"/>
              <a:gd name="connsiteY6928" fmla="*/ 392349 h 5510676"/>
              <a:gd name="connsiteX6929" fmla="*/ 2637001 w 9144000"/>
              <a:gd name="connsiteY6929" fmla="*/ 389703 h 5510676"/>
              <a:gd name="connsiteX6930" fmla="*/ 2632453 w 9144000"/>
              <a:gd name="connsiteY6930" fmla="*/ 387057 h 5510676"/>
              <a:gd name="connsiteX6931" fmla="*/ 2625259 w 9144000"/>
              <a:gd name="connsiteY6931" fmla="*/ 388959 h 5510676"/>
              <a:gd name="connsiteX6932" fmla="*/ 2613517 w 9144000"/>
              <a:gd name="connsiteY6932" fmla="*/ 388215 h 5510676"/>
              <a:gd name="connsiteX6933" fmla="*/ 2608968 w 9144000"/>
              <a:gd name="connsiteY6933" fmla="*/ 385568 h 5510676"/>
              <a:gd name="connsiteX6934" fmla="*/ 2599872 w 9144000"/>
              <a:gd name="connsiteY6934" fmla="*/ 380276 h 5510676"/>
              <a:gd name="connsiteX6935" fmla="*/ 2601774 w 9144000"/>
              <a:gd name="connsiteY6935" fmla="*/ 387470 h 5510676"/>
              <a:gd name="connsiteX6936" fmla="*/ 2594581 w 9144000"/>
              <a:gd name="connsiteY6936" fmla="*/ 389372 h 5510676"/>
              <a:gd name="connsiteX6937" fmla="*/ 2580192 w 9144000"/>
              <a:gd name="connsiteY6937" fmla="*/ 393176 h 5510676"/>
              <a:gd name="connsiteX6938" fmla="*/ 2572047 w 9144000"/>
              <a:gd name="connsiteY6938" fmla="*/ 391481 h 5510676"/>
              <a:gd name="connsiteX6939" fmla="*/ 2556706 w 9144000"/>
              <a:gd name="connsiteY6939" fmla="*/ 391689 h 5510676"/>
              <a:gd name="connsiteX6940" fmla="*/ 2511640 w 9144000"/>
              <a:gd name="connsiteY6940" fmla="*/ 395906 h 5510676"/>
              <a:gd name="connsiteX6941" fmla="*/ 2504447 w 9144000"/>
              <a:gd name="connsiteY6941" fmla="*/ 397808 h 5510676"/>
              <a:gd name="connsiteX6942" fmla="*/ 2490058 w 9144000"/>
              <a:gd name="connsiteY6942" fmla="*/ 401612 h 5510676"/>
              <a:gd name="connsiteX6943" fmla="*/ 2475668 w 9144000"/>
              <a:gd name="connsiteY6943" fmla="*/ 405416 h 5510676"/>
              <a:gd name="connsiteX6944" fmla="*/ 2464672 w 9144000"/>
              <a:gd name="connsiteY6944" fmla="*/ 392931 h 5510676"/>
              <a:gd name="connsiteX6945" fmla="*/ 2455575 w 9144000"/>
              <a:gd name="connsiteY6945" fmla="*/ 387637 h 5510676"/>
              <a:gd name="connsiteX6946" fmla="*/ 2469963 w 9144000"/>
              <a:gd name="connsiteY6946" fmla="*/ 383834 h 5510676"/>
              <a:gd name="connsiteX6947" fmla="*/ 2495350 w 9144000"/>
              <a:gd name="connsiteY6947" fmla="*/ 392517 h 5510676"/>
              <a:gd name="connsiteX6948" fmla="*/ 2510689 w 9144000"/>
              <a:gd name="connsiteY6948" fmla="*/ 392309 h 5510676"/>
              <a:gd name="connsiteX6949" fmla="*/ 2533223 w 9144000"/>
              <a:gd name="connsiteY6949" fmla="*/ 390200 h 5510676"/>
              <a:gd name="connsiteX6950" fmla="*/ 2582632 w 9144000"/>
              <a:gd name="connsiteY6950" fmla="*/ 373290 h 5510676"/>
              <a:gd name="connsiteX6951" fmla="*/ 2613310 w 9144000"/>
              <a:gd name="connsiteY6951" fmla="*/ 372875 h 5510676"/>
              <a:gd name="connsiteX6952" fmla="*/ 2619553 w 9144000"/>
              <a:gd name="connsiteY6952" fmla="*/ 367376 h 5510676"/>
              <a:gd name="connsiteX6953" fmla="*/ 2632039 w 9144000"/>
              <a:gd name="connsiteY6953" fmla="*/ 356378 h 5510676"/>
              <a:gd name="connsiteX6954" fmla="*/ 2641135 w 9144000"/>
              <a:gd name="connsiteY6954" fmla="*/ 361670 h 5510676"/>
              <a:gd name="connsiteX6955" fmla="*/ 2638490 w 9144000"/>
              <a:gd name="connsiteY6955" fmla="*/ 366218 h 5510676"/>
              <a:gd name="connsiteX6956" fmla="*/ 2628649 w 9144000"/>
              <a:gd name="connsiteY6956" fmla="*/ 372669 h 5510676"/>
              <a:gd name="connsiteX6957" fmla="*/ 2621455 w 9144000"/>
              <a:gd name="connsiteY6957" fmla="*/ 374570 h 5510676"/>
              <a:gd name="connsiteX6958" fmla="*/ 2630551 w 9144000"/>
              <a:gd name="connsiteY6958" fmla="*/ 379862 h 5510676"/>
              <a:gd name="connsiteX6959" fmla="*/ 2650232 w 9144000"/>
              <a:gd name="connsiteY6959" fmla="*/ 366962 h 5510676"/>
              <a:gd name="connsiteX6960" fmla="*/ 2662719 w 9144000"/>
              <a:gd name="connsiteY6960" fmla="*/ 355964 h 5510676"/>
              <a:gd name="connsiteX6961" fmla="*/ 2679008 w 9144000"/>
              <a:gd name="connsiteY6961" fmla="*/ 359354 h 5510676"/>
              <a:gd name="connsiteX6962" fmla="*/ 2704396 w 9144000"/>
              <a:gd name="connsiteY6962" fmla="*/ 368037 h 5510676"/>
              <a:gd name="connsiteX6963" fmla="*/ 2696250 w 9144000"/>
              <a:gd name="connsiteY6963" fmla="*/ 366342 h 5510676"/>
              <a:gd name="connsiteX6964" fmla="*/ 2666523 w 9144000"/>
              <a:gd name="connsiteY6964" fmla="*/ 370352 h 5510676"/>
              <a:gd name="connsiteX6965" fmla="*/ 2654036 w 9144000"/>
              <a:gd name="connsiteY6965" fmla="*/ 381351 h 5510676"/>
              <a:gd name="connsiteX6966" fmla="*/ 2661230 w 9144000"/>
              <a:gd name="connsiteY6966" fmla="*/ 379449 h 5510676"/>
              <a:gd name="connsiteX6967" fmla="*/ 2670327 w 9144000"/>
              <a:gd name="connsiteY6967" fmla="*/ 384741 h 5510676"/>
              <a:gd name="connsiteX6968" fmla="*/ 2665034 w 9144000"/>
              <a:gd name="connsiteY6968" fmla="*/ 393837 h 5510676"/>
              <a:gd name="connsiteX6969" fmla="*/ 2661436 w 9144000"/>
              <a:gd name="connsiteY6969" fmla="*/ 394788 h 5510676"/>
              <a:gd name="connsiteX6970" fmla="*/ 2659742 w 9144000"/>
              <a:gd name="connsiteY6970" fmla="*/ 402933 h 5510676"/>
              <a:gd name="connsiteX6971" fmla="*/ 2661644 w 9144000"/>
              <a:gd name="connsiteY6971" fmla="*/ 410127 h 5510676"/>
              <a:gd name="connsiteX6972" fmla="*/ 2673386 w 9144000"/>
              <a:gd name="connsiteY6972" fmla="*/ 410872 h 5510676"/>
              <a:gd name="connsiteX6973" fmla="*/ 2675082 w 9144000"/>
              <a:gd name="connsiteY6973" fmla="*/ 402727 h 5510676"/>
              <a:gd name="connsiteX6974" fmla="*/ 2682276 w 9144000"/>
              <a:gd name="connsiteY6974" fmla="*/ 400825 h 5510676"/>
              <a:gd name="connsiteX6975" fmla="*/ 2692116 w 9144000"/>
              <a:gd name="connsiteY6975" fmla="*/ 394375 h 5510676"/>
              <a:gd name="connsiteX6976" fmla="*/ 2704602 w 9144000"/>
              <a:gd name="connsiteY6976" fmla="*/ 383376 h 5510676"/>
              <a:gd name="connsiteX6977" fmla="*/ 2724490 w 9144000"/>
              <a:gd name="connsiteY6977" fmla="*/ 385816 h 5510676"/>
              <a:gd name="connsiteX6978" fmla="*/ 2731684 w 9144000"/>
              <a:gd name="connsiteY6978" fmla="*/ 383913 h 5510676"/>
              <a:gd name="connsiteX6979" fmla="*/ 2791140 w 9144000"/>
              <a:gd name="connsiteY6979" fmla="*/ 375891 h 5510676"/>
              <a:gd name="connsiteX6980" fmla="*/ 2830915 w 9144000"/>
              <a:gd name="connsiteY6980" fmla="*/ 380770 h 5510676"/>
              <a:gd name="connsiteX6981" fmla="*/ 2854399 w 9144000"/>
              <a:gd name="connsiteY6981" fmla="*/ 382258 h 5510676"/>
              <a:gd name="connsiteX6982" fmla="*/ 2868788 w 9144000"/>
              <a:gd name="connsiteY6982" fmla="*/ 378454 h 5510676"/>
              <a:gd name="connsiteX6983" fmla="*/ 2857790 w 9144000"/>
              <a:gd name="connsiteY6983" fmla="*/ 365968 h 5510676"/>
              <a:gd name="connsiteX6984" fmla="*/ 2863082 w 9144000"/>
              <a:gd name="connsiteY6984" fmla="*/ 356871 h 5510676"/>
              <a:gd name="connsiteX6985" fmla="*/ 2879373 w 9144000"/>
              <a:gd name="connsiteY6985" fmla="*/ 360262 h 5510676"/>
              <a:gd name="connsiteX6986" fmla="*/ 2872178 w 9144000"/>
              <a:gd name="connsiteY6986" fmla="*/ 362164 h 5510676"/>
              <a:gd name="connsiteX6987" fmla="*/ 2874080 w 9144000"/>
              <a:gd name="connsiteY6987" fmla="*/ 369358 h 5510676"/>
              <a:gd name="connsiteX6988" fmla="*/ 2875982 w 9144000"/>
              <a:gd name="connsiteY6988" fmla="*/ 376552 h 5510676"/>
              <a:gd name="connsiteX6989" fmla="*/ 2883177 w 9144000"/>
              <a:gd name="connsiteY6989" fmla="*/ 374650 h 5510676"/>
              <a:gd name="connsiteX6990" fmla="*/ 2888469 w 9144000"/>
              <a:gd name="connsiteY6990" fmla="*/ 365554 h 5510676"/>
              <a:gd name="connsiteX6991" fmla="*/ 2897565 w 9144000"/>
              <a:gd name="connsiteY6991" fmla="*/ 370846 h 5510676"/>
              <a:gd name="connsiteX6992" fmla="*/ 2899467 w 9144000"/>
              <a:gd name="connsiteY6992" fmla="*/ 378040 h 5510676"/>
              <a:gd name="connsiteX6993" fmla="*/ 2915758 w 9144000"/>
              <a:gd name="connsiteY6993" fmla="*/ 381430 h 5510676"/>
              <a:gd name="connsiteX6994" fmla="*/ 2922952 w 9144000"/>
              <a:gd name="connsiteY6994" fmla="*/ 379528 h 5510676"/>
              <a:gd name="connsiteX6995" fmla="*/ 2921050 w 9144000"/>
              <a:gd name="connsiteY6995" fmla="*/ 372334 h 5510676"/>
              <a:gd name="connsiteX6996" fmla="*/ 2913856 w 9144000"/>
              <a:gd name="connsiteY6996" fmla="*/ 374236 h 5510676"/>
              <a:gd name="connsiteX6997" fmla="*/ 2971410 w 9144000"/>
              <a:gd name="connsiteY6997" fmla="*/ 359020 h 5510676"/>
              <a:gd name="connsiteX6998" fmla="*/ 3000186 w 9144000"/>
              <a:gd name="connsiteY6998" fmla="*/ 351412 h 5510676"/>
              <a:gd name="connsiteX6999" fmla="*/ 4037129 w 9144000"/>
              <a:gd name="connsiteY6999" fmla="*/ 350512 h 5510676"/>
              <a:gd name="connsiteX7000" fmla="*/ 4009199 w 9144000"/>
              <a:gd name="connsiteY7000" fmla="*/ 354048 h 5510676"/>
              <a:gd name="connsiteX7001" fmla="*/ 3994812 w 9144000"/>
              <a:gd name="connsiteY7001" fmla="*/ 357851 h 5510676"/>
              <a:gd name="connsiteX7002" fmla="*/ 4003907 w 9144000"/>
              <a:gd name="connsiteY7002" fmla="*/ 363143 h 5510676"/>
              <a:gd name="connsiteX7003" fmla="*/ 3998616 w 9144000"/>
              <a:gd name="connsiteY7003" fmla="*/ 372240 h 5510676"/>
              <a:gd name="connsiteX7004" fmla="*/ 3974179 w 9144000"/>
              <a:gd name="connsiteY7004" fmla="*/ 367155 h 5510676"/>
              <a:gd name="connsiteX7005" fmla="*/ 3937257 w 9144000"/>
              <a:gd name="connsiteY7005" fmla="*/ 373068 h 5510676"/>
              <a:gd name="connsiteX7006" fmla="*/ 3915675 w 9144000"/>
              <a:gd name="connsiteY7006" fmla="*/ 378774 h 5510676"/>
              <a:gd name="connsiteX7007" fmla="*/ 3920223 w 9144000"/>
              <a:gd name="connsiteY7007" fmla="*/ 381420 h 5510676"/>
              <a:gd name="connsiteX7008" fmla="*/ 3931965 w 9144000"/>
              <a:gd name="connsiteY7008" fmla="*/ 382163 h 5510676"/>
              <a:gd name="connsiteX7009" fmla="*/ 3941061 w 9144000"/>
              <a:gd name="connsiteY7009" fmla="*/ 387456 h 5510676"/>
              <a:gd name="connsiteX7010" fmla="*/ 3962644 w 9144000"/>
              <a:gd name="connsiteY7010" fmla="*/ 381750 h 5510676"/>
              <a:gd name="connsiteX7011" fmla="*/ 3978934 w 9144000"/>
              <a:gd name="connsiteY7011" fmla="*/ 385140 h 5510676"/>
              <a:gd name="connsiteX7012" fmla="*/ 3995225 w 9144000"/>
              <a:gd name="connsiteY7012" fmla="*/ 388531 h 5510676"/>
              <a:gd name="connsiteX7013" fmla="*/ 3995969 w 9144000"/>
              <a:gd name="connsiteY7013" fmla="*/ 376788 h 5510676"/>
              <a:gd name="connsiteX7014" fmla="*/ 4000518 w 9144000"/>
              <a:gd name="connsiteY7014" fmla="*/ 379434 h 5510676"/>
              <a:gd name="connsiteX7015" fmla="*/ 4002420 w 9144000"/>
              <a:gd name="connsiteY7015" fmla="*/ 386629 h 5510676"/>
              <a:gd name="connsiteX7016" fmla="*/ 4011516 w 9144000"/>
              <a:gd name="connsiteY7016" fmla="*/ 391921 h 5510676"/>
              <a:gd name="connsiteX7017" fmla="*/ 4013418 w 9144000"/>
              <a:gd name="connsiteY7017" fmla="*/ 399114 h 5510676"/>
              <a:gd name="connsiteX7018" fmla="*/ 3999029 w 9144000"/>
              <a:gd name="connsiteY7018" fmla="*/ 402918 h 5510676"/>
              <a:gd name="connsiteX7019" fmla="*/ 3968350 w 9144000"/>
              <a:gd name="connsiteY7019" fmla="*/ 403333 h 5510676"/>
              <a:gd name="connsiteX7020" fmla="*/ 3966448 w 9144000"/>
              <a:gd name="connsiteY7020" fmla="*/ 396139 h 5510676"/>
              <a:gd name="connsiteX7021" fmla="*/ 3958303 w 9144000"/>
              <a:gd name="connsiteY7021" fmla="*/ 394443 h 5510676"/>
              <a:gd name="connsiteX7022" fmla="*/ 3950158 w 9144000"/>
              <a:gd name="connsiteY7022" fmla="*/ 392748 h 5510676"/>
              <a:gd name="connsiteX7023" fmla="*/ 3931221 w 9144000"/>
              <a:gd name="connsiteY7023" fmla="*/ 393907 h 5510676"/>
              <a:gd name="connsiteX7024" fmla="*/ 3917783 w 9144000"/>
              <a:gd name="connsiteY7024" fmla="*/ 401307 h 5510676"/>
              <a:gd name="connsiteX7025" fmla="*/ 3908894 w 9144000"/>
              <a:gd name="connsiteY7025" fmla="*/ 411355 h 5510676"/>
              <a:gd name="connsiteX7026" fmla="*/ 3963058 w 9144000"/>
              <a:gd name="connsiteY7026" fmla="*/ 412428 h 5510676"/>
              <a:gd name="connsiteX7027" fmla="*/ 3968350 w 9144000"/>
              <a:gd name="connsiteY7027" fmla="*/ 403333 h 5510676"/>
              <a:gd name="connsiteX7028" fmla="*/ 3970252 w 9144000"/>
              <a:gd name="connsiteY7028" fmla="*/ 410527 h 5510676"/>
              <a:gd name="connsiteX7029" fmla="*/ 4008126 w 9144000"/>
              <a:gd name="connsiteY7029" fmla="*/ 408211 h 5510676"/>
              <a:gd name="connsiteX7030" fmla="*/ 4022513 w 9144000"/>
              <a:gd name="connsiteY7030" fmla="*/ 404407 h 5510676"/>
              <a:gd name="connsiteX7031" fmla="*/ 4035000 w 9144000"/>
              <a:gd name="connsiteY7031" fmla="*/ 393408 h 5510676"/>
              <a:gd name="connsiteX7032" fmla="*/ 4056582 w 9144000"/>
              <a:gd name="connsiteY7032" fmla="*/ 387702 h 5510676"/>
              <a:gd name="connsiteX7033" fmla="*/ 4089164 w 9144000"/>
              <a:gd name="connsiteY7033" fmla="*/ 394483 h 5510676"/>
              <a:gd name="connsiteX7034" fmla="*/ 4108100 w 9144000"/>
              <a:gd name="connsiteY7034" fmla="*/ 393326 h 5510676"/>
              <a:gd name="connsiteX7035" fmla="*/ 4127037 w 9144000"/>
              <a:gd name="connsiteY7035" fmla="*/ 392168 h 5510676"/>
              <a:gd name="connsiteX7036" fmla="*/ 4164910 w 9144000"/>
              <a:gd name="connsiteY7036" fmla="*/ 389852 h 5510676"/>
              <a:gd name="connsiteX7037" fmla="*/ 4174006 w 9144000"/>
              <a:gd name="connsiteY7037" fmla="*/ 395144 h 5510676"/>
              <a:gd name="connsiteX7038" fmla="*/ 4179299 w 9144000"/>
              <a:gd name="connsiteY7038" fmla="*/ 386047 h 5510676"/>
              <a:gd name="connsiteX7039" fmla="*/ 4164910 w 9144000"/>
              <a:gd name="connsiteY7039" fmla="*/ 389852 h 5510676"/>
              <a:gd name="connsiteX7040" fmla="*/ 4148620 w 9144000"/>
              <a:gd name="connsiteY7040" fmla="*/ 386462 h 5510676"/>
              <a:gd name="connsiteX7041" fmla="*/ 4125135 w 9144000"/>
              <a:gd name="connsiteY7041" fmla="*/ 384973 h 5510676"/>
              <a:gd name="connsiteX7042" fmla="*/ 4104296 w 9144000"/>
              <a:gd name="connsiteY7042" fmla="*/ 378937 h 5510676"/>
              <a:gd name="connsiteX7043" fmla="*/ 4070971 w 9144000"/>
              <a:gd name="connsiteY7043" fmla="*/ 383898 h 5510676"/>
              <a:gd name="connsiteX7044" fmla="*/ 4062826 w 9144000"/>
              <a:gd name="connsiteY7044" fmla="*/ 382204 h 5510676"/>
              <a:gd name="connsiteX7045" fmla="*/ 4054681 w 9144000"/>
              <a:gd name="connsiteY7045" fmla="*/ 380509 h 5510676"/>
              <a:gd name="connsiteX7046" fmla="*/ 4045585 w 9144000"/>
              <a:gd name="connsiteY7046" fmla="*/ 375217 h 5510676"/>
              <a:gd name="connsiteX7047" fmla="*/ 4059973 w 9144000"/>
              <a:gd name="connsiteY7047" fmla="*/ 371413 h 5510676"/>
              <a:gd name="connsiteX7048" fmla="*/ 4077215 w 9144000"/>
              <a:gd name="connsiteY7048" fmla="*/ 378400 h 5510676"/>
              <a:gd name="connsiteX7049" fmla="*/ 4083458 w 9144000"/>
              <a:gd name="connsiteY7049" fmla="*/ 372901 h 5510676"/>
              <a:gd name="connsiteX7050" fmla="*/ 4090652 w 9144000"/>
              <a:gd name="connsiteY7050" fmla="*/ 370999 h 5510676"/>
              <a:gd name="connsiteX7051" fmla="*/ 4099748 w 9144000"/>
              <a:gd name="connsiteY7051" fmla="*/ 376290 h 5510676"/>
              <a:gd name="connsiteX7052" fmla="*/ 4144815 w 9144000"/>
              <a:gd name="connsiteY7052" fmla="*/ 372073 h 5510676"/>
              <a:gd name="connsiteX7053" fmla="*/ 4152010 w 9144000"/>
              <a:gd name="connsiteY7053" fmla="*/ 370171 h 5510676"/>
              <a:gd name="connsiteX7054" fmla="*/ 4159204 w 9144000"/>
              <a:gd name="connsiteY7054" fmla="*/ 368269 h 5510676"/>
              <a:gd name="connsiteX7055" fmla="*/ 4184591 w 9144000"/>
              <a:gd name="connsiteY7055" fmla="*/ 376952 h 5510676"/>
              <a:gd name="connsiteX7056" fmla="*/ 4180787 w 9144000"/>
              <a:gd name="connsiteY7056" fmla="*/ 362563 h 5510676"/>
              <a:gd name="connsiteX7057" fmla="*/ 4165447 w 9144000"/>
              <a:gd name="connsiteY7057" fmla="*/ 362770 h 5510676"/>
              <a:gd name="connsiteX7058" fmla="*/ 4152754 w 9144000"/>
              <a:gd name="connsiteY7058" fmla="*/ 358429 h 5510676"/>
              <a:gd name="connsiteX7059" fmla="*/ 4133818 w 9144000"/>
              <a:gd name="connsiteY7059" fmla="*/ 359586 h 5510676"/>
              <a:gd name="connsiteX7060" fmla="*/ 4122075 w 9144000"/>
              <a:gd name="connsiteY7060" fmla="*/ 358842 h 5510676"/>
              <a:gd name="connsiteX7061" fmla="*/ 4117527 w 9144000"/>
              <a:gd name="connsiteY7061" fmla="*/ 356197 h 5510676"/>
              <a:gd name="connsiteX7062" fmla="*/ 4101236 w 9144000"/>
              <a:gd name="connsiteY7062" fmla="*/ 352806 h 5510676"/>
              <a:gd name="connsiteX7063" fmla="*/ 4094042 w 9144000"/>
              <a:gd name="connsiteY7063" fmla="*/ 354708 h 5510676"/>
              <a:gd name="connsiteX7064" fmla="*/ 4056169 w 9144000"/>
              <a:gd name="connsiteY7064" fmla="*/ 357024 h 5510676"/>
              <a:gd name="connsiteX7065" fmla="*/ 4054474 w 9144000"/>
              <a:gd name="connsiteY7065" fmla="*/ 365169 h 5510676"/>
              <a:gd name="connsiteX7066" fmla="*/ 4048975 w 9144000"/>
              <a:gd name="connsiteY7066" fmla="*/ 358926 h 5510676"/>
              <a:gd name="connsiteX7067" fmla="*/ 4037129 w 9144000"/>
              <a:gd name="connsiteY7067" fmla="*/ 350512 h 5510676"/>
              <a:gd name="connsiteX7068" fmla="*/ 2571 w 9144000"/>
              <a:gd name="connsiteY7068" fmla="*/ 350181 h 5510676"/>
              <a:gd name="connsiteX7069" fmla="*/ 21478 w 9144000"/>
              <a:gd name="connsiteY7069" fmla="*/ 351315 h 5510676"/>
              <a:gd name="connsiteX7070" fmla="*/ 15693 w 9144000"/>
              <a:gd name="connsiteY7070" fmla="*/ 352865 h 5510676"/>
              <a:gd name="connsiteX7071" fmla="*/ 2568781 w 9144000"/>
              <a:gd name="connsiteY7071" fmla="*/ 350012 h 5510676"/>
              <a:gd name="connsiteX7072" fmla="*/ 2563488 w 9144000"/>
              <a:gd name="connsiteY7072" fmla="*/ 359107 h 5510676"/>
              <a:gd name="connsiteX7073" fmla="*/ 2552697 w 9144000"/>
              <a:gd name="connsiteY7073" fmla="*/ 361960 h 5510676"/>
              <a:gd name="connsiteX7074" fmla="*/ 2549100 w 9144000"/>
              <a:gd name="connsiteY7074" fmla="*/ 362912 h 5510676"/>
              <a:gd name="connsiteX7075" fmla="*/ 2561586 w 9144000"/>
              <a:gd name="connsiteY7075" fmla="*/ 351914 h 5510676"/>
              <a:gd name="connsiteX7076" fmla="*/ 3969424 w 9144000"/>
              <a:gd name="connsiteY7076" fmla="*/ 349169 h 5510676"/>
              <a:gd name="connsiteX7077" fmla="*/ 3964133 w 9144000"/>
              <a:gd name="connsiteY7077" fmla="*/ 358266 h 5510676"/>
              <a:gd name="connsiteX7078" fmla="*/ 3971326 w 9144000"/>
              <a:gd name="connsiteY7078" fmla="*/ 356364 h 5510676"/>
              <a:gd name="connsiteX7079" fmla="*/ 6738709 w 9144000"/>
              <a:gd name="connsiteY7079" fmla="*/ 348250 h 5510676"/>
              <a:gd name="connsiteX7080" fmla="*/ 6730243 w 9144000"/>
              <a:gd name="connsiteY7080" fmla="*/ 350488 h 5510676"/>
              <a:gd name="connsiteX7081" fmla="*/ 6728186 w 9144000"/>
              <a:gd name="connsiteY7081" fmla="*/ 352546 h 5510676"/>
              <a:gd name="connsiteX7082" fmla="*/ 6717661 w 9144000"/>
              <a:gd name="connsiteY7082" fmla="*/ 352546 h 5510676"/>
              <a:gd name="connsiteX7083" fmla="*/ 6701876 w 9144000"/>
              <a:gd name="connsiteY7083" fmla="*/ 357808 h 5510676"/>
              <a:gd name="connsiteX7084" fmla="*/ 6686089 w 9144000"/>
              <a:gd name="connsiteY7084" fmla="*/ 363071 h 5510676"/>
              <a:gd name="connsiteX7085" fmla="*/ 6682764 w 9144000"/>
              <a:gd name="connsiteY7085" fmla="*/ 364179 h 5510676"/>
              <a:gd name="connsiteX7086" fmla="*/ 6684385 w 9144000"/>
              <a:gd name="connsiteY7086" fmla="*/ 370309 h 5510676"/>
              <a:gd name="connsiteX7087" fmla="*/ 6672063 w 9144000"/>
              <a:gd name="connsiteY7087" fmla="*/ 367745 h 5510676"/>
              <a:gd name="connsiteX7088" fmla="*/ 6670305 w 9144000"/>
              <a:gd name="connsiteY7088" fmla="*/ 368331 h 5510676"/>
              <a:gd name="connsiteX7089" fmla="*/ 6641915 w 9144000"/>
              <a:gd name="connsiteY7089" fmla="*/ 379687 h 5510676"/>
              <a:gd name="connsiteX7090" fmla="*/ 6641220 w 9144000"/>
              <a:gd name="connsiteY7090" fmla="*/ 381721 h 5510676"/>
              <a:gd name="connsiteX7091" fmla="*/ 6643122 w 9144000"/>
              <a:gd name="connsiteY7091" fmla="*/ 388915 h 5510676"/>
              <a:gd name="connsiteX7092" fmla="*/ 6659412 w 9144000"/>
              <a:gd name="connsiteY7092" fmla="*/ 392305 h 5510676"/>
              <a:gd name="connsiteX7093" fmla="*/ 6674383 w 9144000"/>
              <a:gd name="connsiteY7093" fmla="*/ 392602 h 5510676"/>
              <a:gd name="connsiteX7094" fmla="*/ 6678197 w 9144000"/>
              <a:gd name="connsiteY7094" fmla="*/ 390695 h 5510676"/>
              <a:gd name="connsiteX7095" fmla="*/ 6691352 w 9144000"/>
              <a:gd name="connsiteY7095" fmla="*/ 378855 h 5510676"/>
              <a:gd name="connsiteX7096" fmla="*/ 6722923 w 9144000"/>
              <a:gd name="connsiteY7096" fmla="*/ 368332 h 5510676"/>
              <a:gd name="connsiteX7097" fmla="*/ 6717662 w 9144000"/>
              <a:gd name="connsiteY7097" fmla="*/ 378855 h 5510676"/>
              <a:gd name="connsiteX7098" fmla="*/ 6714286 w 9144000"/>
              <a:gd name="connsiteY7098" fmla="*/ 386729 h 5510676"/>
              <a:gd name="connsiteX7099" fmla="*/ 6727964 w 9144000"/>
              <a:gd name="connsiteY7099" fmla="*/ 389576 h 5510676"/>
              <a:gd name="connsiteX7100" fmla="*/ 6737061 w 9144000"/>
              <a:gd name="connsiteY7100" fmla="*/ 394868 h 5510676"/>
              <a:gd name="connsiteX7101" fmla="*/ 6735159 w 9144000"/>
              <a:gd name="connsiteY7101" fmla="*/ 387674 h 5510676"/>
              <a:gd name="connsiteX7102" fmla="*/ 6749456 w 9144000"/>
              <a:gd name="connsiteY7102" fmla="*/ 383894 h 5510676"/>
              <a:gd name="connsiteX7103" fmla="*/ 6754495 w 9144000"/>
              <a:gd name="connsiteY7103" fmla="*/ 378856 h 5510676"/>
              <a:gd name="connsiteX7104" fmla="*/ 6767649 w 9144000"/>
              <a:gd name="connsiteY7104" fmla="*/ 365701 h 5510676"/>
              <a:gd name="connsiteX7105" fmla="*/ 6780803 w 9144000"/>
              <a:gd name="connsiteY7105" fmla="*/ 363070 h 5510676"/>
              <a:gd name="connsiteX7106" fmla="*/ 6795274 w 9144000"/>
              <a:gd name="connsiteY7106" fmla="*/ 361755 h 5510676"/>
              <a:gd name="connsiteX7107" fmla="*/ 6805163 w 9144000"/>
              <a:gd name="connsiteY7107" fmla="*/ 349668 h 5510676"/>
              <a:gd name="connsiteX7108" fmla="*/ 6794199 w 9144000"/>
              <a:gd name="connsiteY7108" fmla="*/ 348974 h 5510676"/>
              <a:gd name="connsiteX7109" fmla="*/ 6763869 w 9144000"/>
              <a:gd name="connsiteY7109" fmla="*/ 349383 h 5510676"/>
              <a:gd name="connsiteX7110" fmla="*/ 6759756 w 9144000"/>
              <a:gd name="connsiteY7110" fmla="*/ 352546 h 5510676"/>
              <a:gd name="connsiteX7111" fmla="*/ 6752298 w 9144000"/>
              <a:gd name="connsiteY7111" fmla="*/ 355033 h 5510676"/>
              <a:gd name="connsiteX7112" fmla="*/ 6753681 w 9144000"/>
              <a:gd name="connsiteY7112" fmla="*/ 355837 h 5510676"/>
              <a:gd name="connsiteX7113" fmla="*/ 6758229 w 9144000"/>
              <a:gd name="connsiteY7113" fmla="*/ 358483 h 5510676"/>
              <a:gd name="connsiteX7114" fmla="*/ 6751035 w 9144000"/>
              <a:gd name="connsiteY7114" fmla="*/ 360385 h 5510676"/>
              <a:gd name="connsiteX7115" fmla="*/ 6745646 w 9144000"/>
              <a:gd name="connsiteY7115" fmla="*/ 357250 h 5510676"/>
              <a:gd name="connsiteX7116" fmla="*/ 6743971 w 9144000"/>
              <a:gd name="connsiteY7116" fmla="*/ 357808 h 5510676"/>
              <a:gd name="connsiteX7117" fmla="*/ 6738708 w 9144000"/>
              <a:gd name="connsiteY7117" fmla="*/ 352546 h 5510676"/>
              <a:gd name="connsiteX7118" fmla="*/ 8154152 w 9144000"/>
              <a:gd name="connsiteY7118" fmla="*/ 347284 h 5510676"/>
              <a:gd name="connsiteX7119" fmla="*/ 8155138 w 9144000"/>
              <a:gd name="connsiteY7119" fmla="*/ 360110 h 5510676"/>
              <a:gd name="connsiteX7120" fmla="*/ 8148890 w 9144000"/>
              <a:gd name="connsiteY7120" fmla="*/ 363070 h 5510676"/>
              <a:gd name="connsiteX7121" fmla="*/ 8143628 w 9144000"/>
              <a:gd name="connsiteY7121" fmla="*/ 357808 h 5510676"/>
              <a:gd name="connsiteX7122" fmla="*/ 8154152 w 9144000"/>
              <a:gd name="connsiteY7122" fmla="*/ 347284 h 5510676"/>
              <a:gd name="connsiteX7123" fmla="*/ 2783532 w 9144000"/>
              <a:gd name="connsiteY7123" fmla="*/ 347115 h 5510676"/>
              <a:gd name="connsiteX7124" fmla="*/ 2801724 w 9144000"/>
              <a:gd name="connsiteY7124" fmla="*/ 357699 h 5510676"/>
              <a:gd name="connsiteX7125" fmla="*/ 2811772 w 9144000"/>
              <a:gd name="connsiteY7125" fmla="*/ 366589 h 5510676"/>
              <a:gd name="connsiteX7126" fmla="*/ 2819917 w 9144000"/>
              <a:gd name="connsiteY7126" fmla="*/ 368283 h 5510676"/>
              <a:gd name="connsiteX7127" fmla="*/ 2805529 w 9144000"/>
              <a:gd name="connsiteY7127" fmla="*/ 372087 h 5510676"/>
              <a:gd name="connsiteX7128" fmla="*/ 2794530 w 9144000"/>
              <a:gd name="connsiteY7128" fmla="*/ 359601 h 5510676"/>
              <a:gd name="connsiteX7129" fmla="*/ 2790933 w 9144000"/>
              <a:gd name="connsiteY7129" fmla="*/ 360552 h 5510676"/>
              <a:gd name="connsiteX7130" fmla="*/ 2780142 w 9144000"/>
              <a:gd name="connsiteY7130" fmla="*/ 363405 h 5510676"/>
              <a:gd name="connsiteX7131" fmla="*/ 2772947 w 9144000"/>
              <a:gd name="connsiteY7131" fmla="*/ 365307 h 5510676"/>
              <a:gd name="connsiteX7132" fmla="*/ 2774849 w 9144000"/>
              <a:gd name="connsiteY7132" fmla="*/ 372502 h 5510676"/>
              <a:gd name="connsiteX7133" fmla="*/ 2767655 w 9144000"/>
              <a:gd name="connsiteY7133" fmla="*/ 374403 h 5510676"/>
              <a:gd name="connsiteX7134" fmla="*/ 2765753 w 9144000"/>
              <a:gd name="connsiteY7134" fmla="*/ 367209 h 5510676"/>
              <a:gd name="connsiteX7135" fmla="*/ 2758559 w 9144000"/>
              <a:gd name="connsiteY7135" fmla="*/ 369111 h 5510676"/>
              <a:gd name="connsiteX7136" fmla="*/ 2749463 w 9144000"/>
              <a:gd name="connsiteY7136" fmla="*/ 363819 h 5510676"/>
              <a:gd name="connsiteX7137" fmla="*/ 2763851 w 9144000"/>
              <a:gd name="connsiteY7137" fmla="*/ 360015 h 5510676"/>
              <a:gd name="connsiteX7138" fmla="*/ 2776338 w 9144000"/>
              <a:gd name="connsiteY7138" fmla="*/ 349017 h 5510676"/>
              <a:gd name="connsiteX7139" fmla="*/ 2436969 w 9144000"/>
              <a:gd name="connsiteY7139" fmla="*/ 346375 h 5510676"/>
              <a:gd name="connsiteX7140" fmla="*/ 2438871 w 9144000"/>
              <a:gd name="connsiteY7140" fmla="*/ 353569 h 5510676"/>
              <a:gd name="connsiteX7141" fmla="*/ 2427129 w 9144000"/>
              <a:gd name="connsiteY7141" fmla="*/ 352824 h 5510676"/>
              <a:gd name="connsiteX7142" fmla="*/ 2419645 w 9144000"/>
              <a:gd name="connsiteY7142" fmla="*/ 349993 h 5510676"/>
              <a:gd name="connsiteX7143" fmla="*/ 2406291 w 9144000"/>
              <a:gd name="connsiteY7143" fmla="*/ 346789 h 5510676"/>
              <a:gd name="connsiteX7144" fmla="*/ 2422581 w 9144000"/>
              <a:gd name="connsiteY7144" fmla="*/ 350179 h 5510676"/>
              <a:gd name="connsiteX7145" fmla="*/ 2297962 w 9144000"/>
              <a:gd name="connsiteY7145" fmla="*/ 344640 h 5510676"/>
              <a:gd name="connsiteX7146" fmla="*/ 2321447 w 9144000"/>
              <a:gd name="connsiteY7146" fmla="*/ 346127 h 5510676"/>
              <a:gd name="connsiteX7147" fmla="*/ 2330543 w 9144000"/>
              <a:gd name="connsiteY7147" fmla="*/ 351419 h 5510676"/>
              <a:gd name="connsiteX7148" fmla="*/ 2323349 w 9144000"/>
              <a:gd name="connsiteY7148" fmla="*/ 353322 h 5510676"/>
              <a:gd name="connsiteX7149" fmla="*/ 2314253 w 9144000"/>
              <a:gd name="connsiteY7149" fmla="*/ 348029 h 5510676"/>
              <a:gd name="connsiteX7150" fmla="*/ 2299864 w 9144000"/>
              <a:gd name="connsiteY7150" fmla="*/ 351834 h 5510676"/>
              <a:gd name="connsiteX7151" fmla="*/ 2290769 w 9144000"/>
              <a:gd name="connsiteY7151" fmla="*/ 346542 h 5510676"/>
              <a:gd name="connsiteX7152" fmla="*/ 2297962 w 9144000"/>
              <a:gd name="connsiteY7152" fmla="*/ 344640 h 5510676"/>
              <a:gd name="connsiteX7153" fmla="*/ 6258064 w 9144000"/>
              <a:gd name="connsiteY7153" fmla="*/ 344472 h 5510676"/>
              <a:gd name="connsiteX7154" fmla="*/ 6262612 w 9144000"/>
              <a:gd name="connsiteY7154" fmla="*/ 347119 h 5510676"/>
              <a:gd name="connsiteX7155" fmla="*/ 6256369 w 9144000"/>
              <a:gd name="connsiteY7155" fmla="*/ 352617 h 5510676"/>
              <a:gd name="connsiteX7156" fmla="*/ 6258064 w 9144000"/>
              <a:gd name="connsiteY7156" fmla="*/ 344472 h 5510676"/>
              <a:gd name="connsiteX7157" fmla="*/ 2359321 w 9144000"/>
              <a:gd name="connsiteY7157" fmla="*/ 343811 h 5510676"/>
              <a:gd name="connsiteX7158" fmla="*/ 2394072 w 9144000"/>
              <a:gd name="connsiteY7158" fmla="*/ 344246 h 5510676"/>
              <a:gd name="connsiteX7159" fmla="*/ 2406289 w 9144000"/>
              <a:gd name="connsiteY7159" fmla="*/ 346787 h 5510676"/>
              <a:gd name="connsiteX7160" fmla="*/ 2394362 w 9144000"/>
              <a:gd name="connsiteY7160" fmla="*/ 348980 h 5510676"/>
              <a:gd name="connsiteX7161" fmla="*/ 2344932 w 9144000"/>
              <a:gd name="connsiteY7161" fmla="*/ 347616 h 5510676"/>
              <a:gd name="connsiteX7162" fmla="*/ 2682399 w 9144000"/>
              <a:gd name="connsiteY7162" fmla="*/ 343064 h 5510676"/>
              <a:gd name="connsiteX7163" fmla="*/ 2677954 w 9144000"/>
              <a:gd name="connsiteY7163" fmla="*/ 348088 h 5510676"/>
              <a:gd name="connsiteX7164" fmla="*/ 2675204 w 9144000"/>
              <a:gd name="connsiteY7164" fmla="*/ 344966 h 5510676"/>
              <a:gd name="connsiteX7165" fmla="*/ 5360974 w 9144000"/>
              <a:gd name="connsiteY7165" fmla="*/ 343034 h 5510676"/>
              <a:gd name="connsiteX7166" fmla="*/ 5353780 w 9144000"/>
              <a:gd name="connsiteY7166" fmla="*/ 344936 h 5510676"/>
              <a:gd name="connsiteX7167" fmla="*/ 5347537 w 9144000"/>
              <a:gd name="connsiteY7167" fmla="*/ 350436 h 5510676"/>
              <a:gd name="connsiteX7168" fmla="*/ 5355682 w 9144000"/>
              <a:gd name="connsiteY7168" fmla="*/ 352131 h 5510676"/>
              <a:gd name="connsiteX7169" fmla="*/ 5361925 w 9144000"/>
              <a:gd name="connsiteY7169" fmla="*/ 346632 h 5510676"/>
              <a:gd name="connsiteX7170" fmla="*/ 5360974 w 9144000"/>
              <a:gd name="connsiteY7170" fmla="*/ 343034 h 5510676"/>
              <a:gd name="connsiteX7171" fmla="*/ 3250910 w 9144000"/>
              <a:gd name="connsiteY7171" fmla="*/ 339006 h 5510676"/>
              <a:gd name="connsiteX7172" fmla="*/ 3252812 w 9144000"/>
              <a:gd name="connsiteY7172" fmla="*/ 346200 h 5510676"/>
              <a:gd name="connsiteX7173" fmla="*/ 3245617 w 9144000"/>
              <a:gd name="connsiteY7173" fmla="*/ 348102 h 5510676"/>
              <a:gd name="connsiteX7174" fmla="*/ 5436720 w 9144000"/>
              <a:gd name="connsiteY7174" fmla="*/ 338403 h 5510676"/>
              <a:gd name="connsiteX7175" fmla="*/ 5429527 w 9144000"/>
              <a:gd name="connsiteY7175" fmla="*/ 340305 h 5510676"/>
              <a:gd name="connsiteX7176" fmla="*/ 5438623 w 9144000"/>
              <a:gd name="connsiteY7176" fmla="*/ 345598 h 5510676"/>
              <a:gd name="connsiteX7177" fmla="*/ 5436720 w 9144000"/>
              <a:gd name="connsiteY7177" fmla="*/ 338403 h 5510676"/>
              <a:gd name="connsiteX7178" fmla="*/ 6501924 w 9144000"/>
              <a:gd name="connsiteY7178" fmla="*/ 336761 h 5510676"/>
              <a:gd name="connsiteX7179" fmla="*/ 6496633 w 9144000"/>
              <a:gd name="connsiteY7179" fmla="*/ 337818 h 5510676"/>
              <a:gd name="connsiteX7180" fmla="*/ 6496300 w 9144000"/>
              <a:gd name="connsiteY7180" fmla="*/ 343064 h 5510676"/>
              <a:gd name="connsiteX7181" fmla="*/ 6501748 w 9144000"/>
              <a:gd name="connsiteY7181" fmla="*/ 345472 h 5510676"/>
              <a:gd name="connsiteX7182" fmla="*/ 6506227 w 9144000"/>
              <a:gd name="connsiteY7182" fmla="*/ 341063 h 5510676"/>
              <a:gd name="connsiteX7183" fmla="*/ 7070206 w 9144000"/>
              <a:gd name="connsiteY7183" fmla="*/ 336760 h 5510676"/>
              <a:gd name="connsiteX7184" fmla="*/ 7063049 w 9144000"/>
              <a:gd name="connsiteY7184" fmla="*/ 340340 h 5510676"/>
              <a:gd name="connsiteX7185" fmla="*/ 7069360 w 9144000"/>
              <a:gd name="connsiteY7185" fmla="*/ 341652 h 5510676"/>
              <a:gd name="connsiteX7186" fmla="*/ 7091254 w 9144000"/>
              <a:gd name="connsiteY7186" fmla="*/ 339603 h 5510676"/>
              <a:gd name="connsiteX7187" fmla="*/ 7091254 w 9144000"/>
              <a:gd name="connsiteY7187" fmla="*/ 336761 h 5510676"/>
              <a:gd name="connsiteX7188" fmla="*/ 7070206 w 9144000"/>
              <a:gd name="connsiteY7188" fmla="*/ 336760 h 5510676"/>
              <a:gd name="connsiteX7189" fmla="*/ 2503619 w 9144000"/>
              <a:gd name="connsiteY7189" fmla="*/ 336451 h 5510676"/>
              <a:gd name="connsiteX7190" fmla="*/ 2512715 w 9144000"/>
              <a:gd name="connsiteY7190" fmla="*/ 341744 h 5510676"/>
              <a:gd name="connsiteX7191" fmla="*/ 2505521 w 9144000"/>
              <a:gd name="connsiteY7191" fmla="*/ 343646 h 5510676"/>
              <a:gd name="connsiteX7192" fmla="*/ 2493035 w 9144000"/>
              <a:gd name="connsiteY7192" fmla="*/ 354643 h 5510676"/>
              <a:gd name="connsiteX7193" fmla="*/ 2487742 w 9144000"/>
              <a:gd name="connsiteY7193" fmla="*/ 363739 h 5510676"/>
              <a:gd name="connsiteX7194" fmla="*/ 2471451 w 9144000"/>
              <a:gd name="connsiteY7194" fmla="*/ 360350 h 5510676"/>
              <a:gd name="connsiteX7195" fmla="*/ 2462356 w 9144000"/>
              <a:gd name="connsiteY7195" fmla="*/ 355058 h 5510676"/>
              <a:gd name="connsiteX7196" fmla="*/ 2469549 w 9144000"/>
              <a:gd name="connsiteY7196" fmla="*/ 353155 h 5510676"/>
              <a:gd name="connsiteX7197" fmla="*/ 2476743 w 9144000"/>
              <a:gd name="connsiteY7197" fmla="*/ 351253 h 5510676"/>
              <a:gd name="connsiteX7198" fmla="*/ 2491133 w 9144000"/>
              <a:gd name="connsiteY7198" fmla="*/ 347449 h 5510676"/>
              <a:gd name="connsiteX7199" fmla="*/ 2498327 w 9144000"/>
              <a:gd name="connsiteY7199" fmla="*/ 345548 h 5510676"/>
              <a:gd name="connsiteX7200" fmla="*/ 2010852 w 9144000"/>
              <a:gd name="connsiteY7200" fmla="*/ 335877 h 5510676"/>
              <a:gd name="connsiteX7201" fmla="*/ 2012755 w 9144000"/>
              <a:gd name="connsiteY7201" fmla="*/ 343071 h 5510676"/>
              <a:gd name="connsiteX7202" fmla="*/ 2003660 w 9144000"/>
              <a:gd name="connsiteY7202" fmla="*/ 337779 h 5510676"/>
              <a:gd name="connsiteX7203" fmla="*/ 6443832 w 9144000"/>
              <a:gd name="connsiteY7203" fmla="*/ 333844 h 5510676"/>
              <a:gd name="connsiteX7204" fmla="*/ 6398765 w 9144000"/>
              <a:gd name="connsiteY7204" fmla="*/ 338062 h 5510676"/>
              <a:gd name="connsiteX7205" fmla="*/ 6393472 w 9144000"/>
              <a:gd name="connsiteY7205" fmla="*/ 347158 h 5510676"/>
              <a:gd name="connsiteX7206" fmla="*/ 6389132 w 9144000"/>
              <a:gd name="connsiteY7206" fmla="*/ 359851 h 5510676"/>
              <a:gd name="connsiteX7207" fmla="*/ 6382888 w 9144000"/>
              <a:gd name="connsiteY7207" fmla="*/ 365351 h 5510676"/>
              <a:gd name="connsiteX7208" fmla="*/ 6377596 w 9144000"/>
              <a:gd name="connsiteY7208" fmla="*/ 374447 h 5510676"/>
              <a:gd name="connsiteX7209" fmla="*/ 6367011 w 9144000"/>
              <a:gd name="connsiteY7209" fmla="*/ 392639 h 5510676"/>
              <a:gd name="connsiteX7210" fmla="*/ 6383302 w 9144000"/>
              <a:gd name="connsiteY7210" fmla="*/ 396029 h 5510676"/>
              <a:gd name="connsiteX7211" fmla="*/ 6385204 w 9144000"/>
              <a:gd name="connsiteY7211" fmla="*/ 403224 h 5510676"/>
              <a:gd name="connsiteX7212" fmla="*/ 6378010 w 9144000"/>
              <a:gd name="connsiteY7212" fmla="*/ 405126 h 5510676"/>
              <a:gd name="connsiteX7213" fmla="*/ 6354525 w 9144000"/>
              <a:gd name="connsiteY7213" fmla="*/ 403637 h 5510676"/>
              <a:gd name="connsiteX7214" fmla="*/ 6370815 w 9144000"/>
              <a:gd name="connsiteY7214" fmla="*/ 407028 h 5510676"/>
              <a:gd name="connsiteX7215" fmla="*/ 6378010 w 9144000"/>
              <a:gd name="connsiteY7215" fmla="*/ 405126 h 5510676"/>
              <a:gd name="connsiteX7216" fmla="*/ 6379912 w 9144000"/>
              <a:gd name="connsiteY7216" fmla="*/ 412320 h 5510676"/>
              <a:gd name="connsiteX7217" fmla="*/ 6387106 w 9144000"/>
              <a:gd name="connsiteY7217" fmla="*/ 410418 h 5510676"/>
              <a:gd name="connsiteX7218" fmla="*/ 6406993 w 9144000"/>
              <a:gd name="connsiteY7218" fmla="*/ 412858 h 5510676"/>
              <a:gd name="connsiteX7219" fmla="*/ 6417785 w 9144000"/>
              <a:gd name="connsiteY7219" fmla="*/ 410004 h 5510676"/>
              <a:gd name="connsiteX7220" fmla="*/ 6423077 w 9144000"/>
              <a:gd name="connsiteY7220" fmla="*/ 400908 h 5510676"/>
              <a:gd name="connsiteX7221" fmla="*/ 6424979 w 9144000"/>
              <a:gd name="connsiteY7221" fmla="*/ 408103 h 5510676"/>
              <a:gd name="connsiteX7222" fmla="*/ 6428521 w 9144000"/>
              <a:gd name="connsiteY7222" fmla="*/ 410164 h 5510676"/>
              <a:gd name="connsiteX7223" fmla="*/ 6433520 w 9144000"/>
              <a:gd name="connsiteY7223" fmla="*/ 405165 h 5510676"/>
              <a:gd name="connsiteX7224" fmla="*/ 6438326 w 9144000"/>
              <a:gd name="connsiteY7224" fmla="*/ 400358 h 5510676"/>
              <a:gd name="connsiteX7225" fmla="*/ 6437466 w 9144000"/>
              <a:gd name="connsiteY7225" fmla="*/ 397104 h 5510676"/>
              <a:gd name="connsiteX7226" fmla="*/ 6423077 w 9144000"/>
              <a:gd name="connsiteY7226" fmla="*/ 400908 h 5510676"/>
              <a:gd name="connsiteX7227" fmla="*/ 6415883 w 9144000"/>
              <a:gd name="connsiteY7227" fmla="*/ 402810 h 5510676"/>
              <a:gd name="connsiteX7228" fmla="*/ 6413981 w 9144000"/>
              <a:gd name="connsiteY7228" fmla="*/ 395616 h 5510676"/>
              <a:gd name="connsiteX7229" fmla="*/ 6395789 w 9144000"/>
              <a:gd name="connsiteY7229" fmla="*/ 385031 h 5510676"/>
              <a:gd name="connsiteX7230" fmla="*/ 6372304 w 9144000"/>
              <a:gd name="connsiteY7230" fmla="*/ 383543 h 5510676"/>
              <a:gd name="connsiteX7231" fmla="*/ 6401081 w 9144000"/>
              <a:gd name="connsiteY7231" fmla="*/ 375935 h 5510676"/>
              <a:gd name="connsiteX7232" fmla="*/ 6438954 w 9144000"/>
              <a:gd name="connsiteY7232" fmla="*/ 373619 h 5510676"/>
              <a:gd name="connsiteX7233" fmla="*/ 6440855 w 9144000"/>
              <a:gd name="connsiteY7233" fmla="*/ 380813 h 5510676"/>
              <a:gd name="connsiteX7234" fmla="*/ 6448050 w 9144000"/>
              <a:gd name="connsiteY7234" fmla="*/ 378911 h 5510676"/>
              <a:gd name="connsiteX7235" fmla="*/ 6450696 w 9144000"/>
              <a:gd name="connsiteY7235" fmla="*/ 374364 h 5510676"/>
              <a:gd name="connsiteX7236" fmla="*/ 6462438 w 9144000"/>
              <a:gd name="connsiteY7236" fmla="*/ 375107 h 5510676"/>
              <a:gd name="connsiteX7237" fmla="*/ 6470353 w 9144000"/>
              <a:gd name="connsiteY7237" fmla="*/ 373015 h 5510676"/>
              <a:gd name="connsiteX7238" fmla="*/ 6470353 w 9144000"/>
              <a:gd name="connsiteY7238" fmla="*/ 368331 h 5510676"/>
              <a:gd name="connsiteX7239" fmla="*/ 6470354 w 9144000"/>
              <a:gd name="connsiteY7239" fmla="*/ 363070 h 5510676"/>
              <a:gd name="connsiteX7240" fmla="*/ 6480877 w 9144000"/>
              <a:gd name="connsiteY7240" fmla="*/ 368332 h 5510676"/>
              <a:gd name="connsiteX7241" fmla="*/ 6488067 w 9144000"/>
              <a:gd name="connsiteY7241" fmla="*/ 368331 h 5510676"/>
              <a:gd name="connsiteX7242" fmla="*/ 6491215 w 9144000"/>
              <a:gd name="connsiteY7242" fmla="*/ 367499 h 5510676"/>
              <a:gd name="connsiteX7243" fmla="*/ 6491865 w 9144000"/>
              <a:gd name="connsiteY7243" fmla="*/ 367403 h 5510676"/>
              <a:gd name="connsiteX7244" fmla="*/ 6496663 w 9144000"/>
              <a:gd name="connsiteY7244" fmla="*/ 357809 h 5510676"/>
              <a:gd name="connsiteX7245" fmla="*/ 6498281 w 9144000"/>
              <a:gd name="connsiteY7245" fmla="*/ 355382 h 5510676"/>
              <a:gd name="connsiteX7246" fmla="*/ 6494605 w 9144000"/>
              <a:gd name="connsiteY7246" fmla="*/ 351209 h 5510676"/>
              <a:gd name="connsiteX7247" fmla="*/ 6486460 w 9144000"/>
              <a:gd name="connsiteY7247" fmla="*/ 349514 h 5510676"/>
              <a:gd name="connsiteX7248" fmla="*/ 6478315 w 9144000"/>
              <a:gd name="connsiteY7248" fmla="*/ 347819 h 5510676"/>
              <a:gd name="connsiteX7249" fmla="*/ 6466572 w 9144000"/>
              <a:gd name="connsiteY7249" fmla="*/ 347074 h 5510676"/>
              <a:gd name="connsiteX7250" fmla="*/ 6451234 w 9144000"/>
              <a:gd name="connsiteY7250" fmla="*/ 347282 h 5510676"/>
              <a:gd name="connsiteX7251" fmla="*/ 6440442 w 9144000"/>
              <a:gd name="connsiteY7251" fmla="*/ 350135 h 5510676"/>
              <a:gd name="connsiteX7252" fmla="*/ 6445734 w 9144000"/>
              <a:gd name="connsiteY7252" fmla="*/ 341038 h 5510676"/>
              <a:gd name="connsiteX7253" fmla="*/ 6468743 w 9144000"/>
              <a:gd name="connsiteY7253" fmla="*/ 340729 h 5510676"/>
              <a:gd name="connsiteX7254" fmla="*/ 6474246 w 9144000"/>
              <a:gd name="connsiteY7254" fmla="*/ 340655 h 5510676"/>
              <a:gd name="connsiteX7255" fmla="*/ 6473640 w 9144000"/>
              <a:gd name="connsiteY7255" fmla="*/ 340048 h 5510676"/>
              <a:gd name="connsiteX7256" fmla="*/ 6243468 w 9144000"/>
              <a:gd name="connsiteY7256" fmla="*/ 332937 h 5510676"/>
              <a:gd name="connsiteX7257" fmla="*/ 6238176 w 9144000"/>
              <a:gd name="connsiteY7257" fmla="*/ 342033 h 5510676"/>
              <a:gd name="connsiteX7258" fmla="*/ 6236274 w 9144000"/>
              <a:gd name="connsiteY7258" fmla="*/ 334839 h 5510676"/>
              <a:gd name="connsiteX7259" fmla="*/ 7520096 w 9144000"/>
              <a:gd name="connsiteY7259" fmla="*/ 328867 h 5510676"/>
              <a:gd name="connsiteX7260" fmla="*/ 7527989 w 9144000"/>
              <a:gd name="connsiteY7260" fmla="*/ 331499 h 5510676"/>
              <a:gd name="connsiteX7261" fmla="*/ 7522727 w 9144000"/>
              <a:gd name="connsiteY7261" fmla="*/ 336760 h 5510676"/>
              <a:gd name="connsiteX7262" fmla="*/ 7517465 w 9144000"/>
              <a:gd name="connsiteY7262" fmla="*/ 331498 h 5510676"/>
              <a:gd name="connsiteX7263" fmla="*/ 7520096 w 9144000"/>
              <a:gd name="connsiteY7263" fmla="*/ 328867 h 5510676"/>
              <a:gd name="connsiteX7264" fmla="*/ 6727137 w 9144000"/>
              <a:gd name="connsiteY7264" fmla="*/ 328218 h 5510676"/>
              <a:gd name="connsiteX7265" fmla="*/ 6717296 w 9144000"/>
              <a:gd name="connsiteY7265" fmla="*/ 334668 h 5510676"/>
              <a:gd name="connsiteX7266" fmla="*/ 6709151 w 9144000"/>
              <a:gd name="connsiteY7266" fmla="*/ 332973 h 5510676"/>
              <a:gd name="connsiteX7267" fmla="*/ 6692489 w 9144000"/>
              <a:gd name="connsiteY7267" fmla="*/ 330929 h 5510676"/>
              <a:gd name="connsiteX7268" fmla="*/ 6680828 w 9144000"/>
              <a:gd name="connsiteY7268" fmla="*/ 336760 h 5510676"/>
              <a:gd name="connsiteX7269" fmla="*/ 6665042 w 9144000"/>
              <a:gd name="connsiteY7269" fmla="*/ 352546 h 5510676"/>
              <a:gd name="connsiteX7270" fmla="*/ 6676881 w 9144000"/>
              <a:gd name="connsiteY7270" fmla="*/ 356493 h 5510676"/>
              <a:gd name="connsiteX7271" fmla="*/ 6682228 w 9144000"/>
              <a:gd name="connsiteY7271" fmla="*/ 353090 h 5510676"/>
              <a:gd name="connsiteX7272" fmla="*/ 6685874 w 9144000"/>
              <a:gd name="connsiteY7272" fmla="*/ 346824 h 5510676"/>
              <a:gd name="connsiteX7273" fmla="*/ 6686767 w 9144000"/>
              <a:gd name="connsiteY7273" fmla="*/ 350202 h 5510676"/>
              <a:gd name="connsiteX7274" fmla="*/ 6691351 w 9144000"/>
              <a:gd name="connsiteY7274" fmla="*/ 347284 h 5510676"/>
              <a:gd name="connsiteX7275" fmla="*/ 6696373 w 9144000"/>
              <a:gd name="connsiteY7275" fmla="*/ 345610 h 5510676"/>
              <a:gd name="connsiteX7276" fmla="*/ 6693067 w 9144000"/>
              <a:gd name="connsiteY7276" fmla="*/ 344922 h 5510676"/>
              <a:gd name="connsiteX7277" fmla="*/ 6685874 w 9144000"/>
              <a:gd name="connsiteY7277" fmla="*/ 346824 h 5510676"/>
              <a:gd name="connsiteX7278" fmla="*/ 6678679 w 9144000"/>
              <a:gd name="connsiteY7278" fmla="*/ 348726 h 5510676"/>
              <a:gd name="connsiteX7279" fmla="*/ 6691166 w 9144000"/>
              <a:gd name="connsiteY7279" fmla="*/ 337728 h 5510676"/>
              <a:gd name="connsiteX7280" fmla="*/ 6698359 w 9144000"/>
              <a:gd name="connsiteY7280" fmla="*/ 335826 h 5510676"/>
              <a:gd name="connsiteX7281" fmla="*/ 6707456 w 9144000"/>
              <a:gd name="connsiteY7281" fmla="*/ 341118 h 5510676"/>
              <a:gd name="connsiteX7282" fmla="*/ 6707480 w 9144000"/>
              <a:gd name="connsiteY7282" fmla="*/ 341124 h 5510676"/>
              <a:gd name="connsiteX7283" fmla="*/ 6717661 w 9144000"/>
              <a:gd name="connsiteY7283" fmla="*/ 336760 h 5510676"/>
              <a:gd name="connsiteX7284" fmla="*/ 6728445 w 9144000"/>
              <a:gd name="connsiteY7284" fmla="*/ 333166 h 5510676"/>
              <a:gd name="connsiteX7285" fmla="*/ 5797569 w 9144000"/>
              <a:gd name="connsiteY7285" fmla="*/ 327670 h 5510676"/>
              <a:gd name="connsiteX7286" fmla="*/ 5797673 w 9144000"/>
              <a:gd name="connsiteY7286" fmla="*/ 335340 h 5510676"/>
              <a:gd name="connsiteX7287" fmla="*/ 5804867 w 9144000"/>
              <a:gd name="connsiteY7287" fmla="*/ 333438 h 5510676"/>
              <a:gd name="connsiteX7288" fmla="*/ 5797569 w 9144000"/>
              <a:gd name="connsiteY7288" fmla="*/ 327670 h 5510676"/>
              <a:gd name="connsiteX7289" fmla="*/ 2019742 w 9144000"/>
              <a:gd name="connsiteY7289" fmla="*/ 325830 h 5510676"/>
              <a:gd name="connsiteX7290" fmla="*/ 2025242 w 9144000"/>
              <a:gd name="connsiteY7290" fmla="*/ 332072 h 5510676"/>
              <a:gd name="connsiteX7291" fmla="*/ 2041533 w 9144000"/>
              <a:gd name="connsiteY7291" fmla="*/ 335464 h 5510676"/>
              <a:gd name="connsiteX7292" fmla="*/ 2043435 w 9144000"/>
              <a:gd name="connsiteY7292" fmla="*/ 342658 h 5510676"/>
              <a:gd name="connsiteX7293" fmla="*/ 2035290 w 9144000"/>
              <a:gd name="connsiteY7293" fmla="*/ 340962 h 5510676"/>
              <a:gd name="connsiteX7294" fmla="*/ 2030742 w 9144000"/>
              <a:gd name="connsiteY7294" fmla="*/ 338317 h 5510676"/>
              <a:gd name="connsiteX7295" fmla="*/ 2018049 w 9144000"/>
              <a:gd name="connsiteY7295" fmla="*/ 333975 h 5510676"/>
              <a:gd name="connsiteX7296" fmla="*/ 2016146 w 9144000"/>
              <a:gd name="connsiteY7296" fmla="*/ 326780 h 5510676"/>
              <a:gd name="connsiteX7297" fmla="*/ 2019742 w 9144000"/>
              <a:gd name="connsiteY7297" fmla="*/ 325830 h 5510676"/>
              <a:gd name="connsiteX7298" fmla="*/ 6036654 w 9144000"/>
              <a:gd name="connsiteY7298" fmla="*/ 322189 h 5510676"/>
              <a:gd name="connsiteX7299" fmla="*/ 6057493 w 9144000"/>
              <a:gd name="connsiteY7299" fmla="*/ 328225 h 5510676"/>
              <a:gd name="connsiteX7300" fmla="*/ 5990843 w 9144000"/>
              <a:gd name="connsiteY7300" fmla="*/ 338149 h 5510676"/>
              <a:gd name="connsiteX7301" fmla="*/ 5965456 w 9144000"/>
              <a:gd name="connsiteY7301" fmla="*/ 329467 h 5510676"/>
              <a:gd name="connsiteX7302" fmla="*/ 5971699 w 9144000"/>
              <a:gd name="connsiteY7302" fmla="*/ 323967 h 5510676"/>
              <a:gd name="connsiteX7303" fmla="*/ 5991587 w 9144000"/>
              <a:gd name="connsiteY7303" fmla="*/ 326407 h 5510676"/>
              <a:gd name="connsiteX7304" fmla="*/ 6017718 w 9144000"/>
              <a:gd name="connsiteY7304" fmla="*/ 323346 h 5510676"/>
              <a:gd name="connsiteX7305" fmla="*/ 6036654 w 9144000"/>
              <a:gd name="connsiteY7305" fmla="*/ 322189 h 5510676"/>
              <a:gd name="connsiteX7306" fmla="*/ 8485649 w 9144000"/>
              <a:gd name="connsiteY7306" fmla="*/ 320974 h 5510676"/>
              <a:gd name="connsiteX7307" fmla="*/ 8501434 w 9144000"/>
              <a:gd name="connsiteY7307" fmla="*/ 326237 h 5510676"/>
              <a:gd name="connsiteX7308" fmla="*/ 8514590 w 9144000"/>
              <a:gd name="connsiteY7308" fmla="*/ 328867 h 5510676"/>
              <a:gd name="connsiteX7309" fmla="*/ 8522481 w 9144000"/>
              <a:gd name="connsiteY7309" fmla="*/ 336760 h 5510676"/>
              <a:gd name="connsiteX7310" fmla="*/ 8511958 w 9144000"/>
              <a:gd name="connsiteY7310" fmla="*/ 336761 h 5510676"/>
              <a:gd name="connsiteX7311" fmla="*/ 8488280 w 9144000"/>
              <a:gd name="connsiteY7311" fmla="*/ 334130 h 5510676"/>
              <a:gd name="connsiteX7312" fmla="*/ 8475124 w 9144000"/>
              <a:gd name="connsiteY7312" fmla="*/ 331499 h 5510676"/>
              <a:gd name="connsiteX7313" fmla="*/ 8472495 w 9144000"/>
              <a:gd name="connsiteY7313" fmla="*/ 323606 h 5510676"/>
              <a:gd name="connsiteX7314" fmla="*/ 8485649 w 9144000"/>
              <a:gd name="connsiteY7314" fmla="*/ 320974 h 5510676"/>
              <a:gd name="connsiteX7315" fmla="*/ 2622529 w 9144000"/>
              <a:gd name="connsiteY7315" fmla="*/ 320407 h 5510676"/>
              <a:gd name="connsiteX7316" fmla="*/ 2638820 w 9144000"/>
              <a:gd name="connsiteY7316" fmla="*/ 323797 h 5510676"/>
              <a:gd name="connsiteX7317" fmla="*/ 2624431 w 9144000"/>
              <a:gd name="connsiteY7317" fmla="*/ 327601 h 5510676"/>
              <a:gd name="connsiteX7318" fmla="*/ 6174709 w 9144000"/>
              <a:gd name="connsiteY7318" fmla="*/ 320326 h 5510676"/>
              <a:gd name="connsiteX7319" fmla="*/ 6182855 w 9144000"/>
              <a:gd name="connsiteY7319" fmla="*/ 322022 h 5510676"/>
              <a:gd name="connsiteX7320" fmla="*/ 6180208 w 9144000"/>
              <a:gd name="connsiteY7320" fmla="*/ 326570 h 5510676"/>
              <a:gd name="connsiteX7321" fmla="*/ 6173014 w 9144000"/>
              <a:gd name="connsiteY7321" fmla="*/ 328472 h 5510676"/>
              <a:gd name="connsiteX7322" fmla="*/ 6174709 w 9144000"/>
              <a:gd name="connsiteY7322" fmla="*/ 320326 h 5510676"/>
              <a:gd name="connsiteX7323" fmla="*/ 1983565 w 9144000"/>
              <a:gd name="connsiteY7323" fmla="*/ 320001 h 5510676"/>
              <a:gd name="connsiteX7324" fmla="*/ 1992662 w 9144000"/>
              <a:gd name="connsiteY7324" fmla="*/ 325293 h 5510676"/>
              <a:gd name="connsiteX7325" fmla="*/ 1997209 w 9144000"/>
              <a:gd name="connsiteY7325" fmla="*/ 327938 h 5510676"/>
              <a:gd name="connsiteX7326" fmla="*/ 2001758 w 9144000"/>
              <a:gd name="connsiteY7326" fmla="*/ 330586 h 5510676"/>
              <a:gd name="connsiteX7327" fmla="*/ 1985466 w 9144000"/>
              <a:gd name="connsiteY7327" fmla="*/ 327194 h 5510676"/>
              <a:gd name="connsiteX7328" fmla="*/ 1983565 w 9144000"/>
              <a:gd name="connsiteY7328" fmla="*/ 320001 h 5510676"/>
              <a:gd name="connsiteX7329" fmla="*/ 6147628 w 9144000"/>
              <a:gd name="connsiteY7329" fmla="*/ 319789 h 5510676"/>
              <a:gd name="connsiteX7330" fmla="*/ 6149530 w 9144000"/>
              <a:gd name="connsiteY7330" fmla="*/ 326983 h 5510676"/>
              <a:gd name="connsiteX7331" fmla="*/ 6138842 w 9144000"/>
              <a:gd name="connsiteY7331" fmla="*/ 337507 h 5510676"/>
              <a:gd name="connsiteX7332" fmla="*/ 6127946 w 9144000"/>
              <a:gd name="connsiteY7332" fmla="*/ 332689 h 5510676"/>
              <a:gd name="connsiteX7333" fmla="*/ 6135141 w 9144000"/>
              <a:gd name="connsiteY7333" fmla="*/ 330787 h 5510676"/>
              <a:gd name="connsiteX7334" fmla="*/ 6142335 w 9144000"/>
              <a:gd name="connsiteY7334" fmla="*/ 328885 h 5510676"/>
              <a:gd name="connsiteX7335" fmla="*/ 6147628 w 9144000"/>
              <a:gd name="connsiteY7335" fmla="*/ 319789 h 5510676"/>
              <a:gd name="connsiteX7336" fmla="*/ 6477901 w 9144000"/>
              <a:gd name="connsiteY7336" fmla="*/ 317140 h 5510676"/>
              <a:gd name="connsiteX7337" fmla="*/ 6482610 w 9144000"/>
              <a:gd name="connsiteY7337" fmla="*/ 322487 h 5510676"/>
              <a:gd name="connsiteX7338" fmla="*/ 6485190 w 9144000"/>
              <a:gd name="connsiteY7338" fmla="*/ 321381 h 5510676"/>
              <a:gd name="connsiteX7339" fmla="*/ 5669252 w 9144000"/>
              <a:gd name="connsiteY7339" fmla="*/ 315412 h 5510676"/>
              <a:gd name="connsiteX7340" fmla="*/ 5711672 w 9144000"/>
              <a:gd name="connsiteY7340" fmla="*/ 315742 h 5510676"/>
              <a:gd name="connsiteX7341" fmla="*/ 5739705 w 9144000"/>
              <a:gd name="connsiteY7341" fmla="*/ 319876 h 5510676"/>
              <a:gd name="connsiteX7342" fmla="*/ 5725317 w 9144000"/>
              <a:gd name="connsiteY7342" fmla="*/ 323680 h 5510676"/>
              <a:gd name="connsiteX7343" fmla="*/ 5702783 w 9144000"/>
              <a:gd name="connsiteY7343" fmla="*/ 325790 h 5510676"/>
              <a:gd name="connsiteX7344" fmla="*/ 5687444 w 9144000"/>
              <a:gd name="connsiteY7344" fmla="*/ 325997 h 5510676"/>
              <a:gd name="connsiteX7345" fmla="*/ 5663959 w 9144000"/>
              <a:gd name="connsiteY7345" fmla="*/ 324509 h 5510676"/>
              <a:gd name="connsiteX7346" fmla="*/ 5655814 w 9144000"/>
              <a:gd name="connsiteY7346" fmla="*/ 322813 h 5510676"/>
              <a:gd name="connsiteX7347" fmla="*/ 5644072 w 9144000"/>
              <a:gd name="connsiteY7347" fmla="*/ 322069 h 5510676"/>
              <a:gd name="connsiteX7348" fmla="*/ 5636877 w 9144000"/>
              <a:gd name="connsiteY7348" fmla="*/ 323971 h 5510676"/>
              <a:gd name="connsiteX7349" fmla="*/ 5631379 w 9144000"/>
              <a:gd name="connsiteY7349" fmla="*/ 317728 h 5510676"/>
              <a:gd name="connsiteX7350" fmla="*/ 5638573 w 9144000"/>
              <a:gd name="connsiteY7350" fmla="*/ 315826 h 5510676"/>
              <a:gd name="connsiteX7351" fmla="*/ 5646717 w 9144000"/>
              <a:gd name="connsiteY7351" fmla="*/ 317521 h 5510676"/>
              <a:gd name="connsiteX7352" fmla="*/ 5669252 w 9144000"/>
              <a:gd name="connsiteY7352" fmla="*/ 315412 h 5510676"/>
              <a:gd name="connsiteX7353" fmla="*/ 3125134 w 9144000"/>
              <a:gd name="connsiteY7353" fmla="*/ 314530 h 5510676"/>
              <a:gd name="connsiteX7354" fmla="*/ 3153167 w 9144000"/>
              <a:gd name="connsiteY7354" fmla="*/ 318664 h 5510676"/>
              <a:gd name="connsiteX7355" fmla="*/ 3178553 w 9144000"/>
              <a:gd name="connsiteY7355" fmla="*/ 327347 h 5510676"/>
              <a:gd name="connsiteX7356" fmla="*/ 3177350 w 9144000"/>
              <a:gd name="connsiteY7356" fmla="*/ 330070 h 5510676"/>
              <a:gd name="connsiteX7357" fmla="*/ 3147875 w 9144000"/>
              <a:gd name="connsiteY7357" fmla="*/ 327761 h 5510676"/>
              <a:gd name="connsiteX7358" fmla="*/ 3100905 w 9144000"/>
              <a:gd name="connsiteY7358" fmla="*/ 324784 h 5510676"/>
              <a:gd name="connsiteX7359" fmla="*/ 3091809 w 9144000"/>
              <a:gd name="connsiteY7359" fmla="*/ 319491 h 5510676"/>
              <a:gd name="connsiteX7360" fmla="*/ 3106197 w 9144000"/>
              <a:gd name="connsiteY7360" fmla="*/ 315688 h 5510676"/>
              <a:gd name="connsiteX7361" fmla="*/ 3125134 w 9144000"/>
              <a:gd name="connsiteY7361" fmla="*/ 314530 h 5510676"/>
              <a:gd name="connsiteX7362" fmla="*/ 5615088 w 9144000"/>
              <a:gd name="connsiteY7362" fmla="*/ 314337 h 5510676"/>
              <a:gd name="connsiteX7363" fmla="*/ 5616990 w 9144000"/>
              <a:gd name="connsiteY7363" fmla="*/ 321532 h 5510676"/>
              <a:gd name="connsiteX7364" fmla="*/ 5608844 w 9144000"/>
              <a:gd name="connsiteY7364" fmla="*/ 319837 h 5510676"/>
              <a:gd name="connsiteX7365" fmla="*/ 5615088 w 9144000"/>
              <a:gd name="connsiteY7365" fmla="*/ 314337 h 5510676"/>
              <a:gd name="connsiteX7366" fmla="*/ 4745080 w 9144000"/>
              <a:gd name="connsiteY7366" fmla="*/ 313437 h 5510676"/>
              <a:gd name="connsiteX7367" fmla="*/ 4746982 w 9144000"/>
              <a:gd name="connsiteY7367" fmla="*/ 320632 h 5510676"/>
              <a:gd name="connsiteX7368" fmla="*/ 4756078 w 9144000"/>
              <a:gd name="connsiteY7368" fmla="*/ 325924 h 5510676"/>
              <a:gd name="connsiteX7369" fmla="*/ 4754176 w 9144000"/>
              <a:gd name="connsiteY7369" fmla="*/ 318730 h 5510676"/>
              <a:gd name="connsiteX7370" fmla="*/ 4745080 w 9144000"/>
              <a:gd name="connsiteY7370" fmla="*/ 313437 h 5510676"/>
              <a:gd name="connsiteX7371" fmla="*/ 5568118 w 9144000"/>
              <a:gd name="connsiteY7371" fmla="*/ 311362 h 5510676"/>
              <a:gd name="connsiteX7372" fmla="*/ 5562826 w 9144000"/>
              <a:gd name="connsiteY7372" fmla="*/ 320457 h 5510676"/>
              <a:gd name="connsiteX7373" fmla="*/ 5553731 w 9144000"/>
              <a:gd name="connsiteY7373" fmla="*/ 315165 h 5510676"/>
              <a:gd name="connsiteX7374" fmla="*/ 5560925 w 9144000"/>
              <a:gd name="connsiteY7374" fmla="*/ 313264 h 5510676"/>
              <a:gd name="connsiteX7375" fmla="*/ 5921877 w 9144000"/>
              <a:gd name="connsiteY7375" fmla="*/ 310199 h 5510676"/>
              <a:gd name="connsiteX7376" fmla="*/ 5923779 w 9144000"/>
              <a:gd name="connsiteY7376" fmla="*/ 317394 h 5510676"/>
              <a:gd name="connsiteX7377" fmla="*/ 5932875 w 9144000"/>
              <a:gd name="connsiteY7377" fmla="*/ 322686 h 5510676"/>
              <a:gd name="connsiteX7378" fmla="*/ 5951068 w 9144000"/>
              <a:gd name="connsiteY7378" fmla="*/ 333271 h 5510676"/>
              <a:gd name="connsiteX7379" fmla="*/ 5932130 w 9144000"/>
              <a:gd name="connsiteY7379" fmla="*/ 334428 h 5510676"/>
              <a:gd name="connsiteX7380" fmla="*/ 5911292 w 9144000"/>
              <a:gd name="connsiteY7380" fmla="*/ 328392 h 5510676"/>
              <a:gd name="connsiteX7381" fmla="*/ 5909390 w 9144000"/>
              <a:gd name="connsiteY7381" fmla="*/ 321198 h 5510676"/>
              <a:gd name="connsiteX7382" fmla="*/ 5921877 w 9144000"/>
              <a:gd name="connsiteY7382" fmla="*/ 310199 h 5510676"/>
              <a:gd name="connsiteX7383" fmla="*/ 5983235 w 9144000"/>
              <a:gd name="connsiteY7383" fmla="*/ 309372 h 5510676"/>
              <a:gd name="connsiteX7384" fmla="*/ 5985137 w 9144000"/>
              <a:gd name="connsiteY7384" fmla="*/ 316567 h 5510676"/>
              <a:gd name="connsiteX7385" fmla="*/ 5977942 w 9144000"/>
              <a:gd name="connsiteY7385" fmla="*/ 318469 h 5510676"/>
              <a:gd name="connsiteX7386" fmla="*/ 4936348 w 9144000"/>
              <a:gd name="connsiteY7386" fmla="*/ 309053 h 5510676"/>
              <a:gd name="connsiteX7387" fmla="*/ 4976123 w 9144000"/>
              <a:gd name="connsiteY7387" fmla="*/ 313931 h 5510676"/>
              <a:gd name="connsiteX7388" fmla="*/ 4987865 w 9144000"/>
              <a:gd name="connsiteY7388" fmla="*/ 314675 h 5510676"/>
              <a:gd name="connsiteX7389" fmla="*/ 5005851 w 9144000"/>
              <a:gd name="connsiteY7389" fmla="*/ 309920 h 5510676"/>
              <a:gd name="connsiteX7390" fmla="*/ 5033884 w 9144000"/>
              <a:gd name="connsiteY7390" fmla="*/ 314054 h 5510676"/>
              <a:gd name="connsiteX7391" fmla="*/ 5053771 w 9144000"/>
              <a:gd name="connsiteY7391" fmla="*/ 316494 h 5510676"/>
              <a:gd name="connsiteX7392" fmla="*/ 5064562 w 9144000"/>
              <a:gd name="connsiteY7392" fmla="*/ 313641 h 5510676"/>
              <a:gd name="connsiteX7393" fmla="*/ 5077256 w 9144000"/>
              <a:gd name="connsiteY7393" fmla="*/ 317982 h 5510676"/>
              <a:gd name="connsiteX7394" fmla="*/ 5090156 w 9144000"/>
              <a:gd name="connsiteY7394" fmla="*/ 337662 h 5510676"/>
              <a:gd name="connsiteX7395" fmla="*/ 5073866 w 9144000"/>
              <a:gd name="connsiteY7395" fmla="*/ 334272 h 5510676"/>
              <a:gd name="connsiteX7396" fmla="*/ 5066672 w 9144000"/>
              <a:gd name="connsiteY7396" fmla="*/ 336174 h 5510676"/>
              <a:gd name="connsiteX7397" fmla="*/ 5057575 w 9144000"/>
              <a:gd name="connsiteY7397" fmla="*/ 330882 h 5510676"/>
              <a:gd name="connsiteX7398" fmla="*/ 5024994 w 9144000"/>
              <a:gd name="connsiteY7398" fmla="*/ 324102 h 5510676"/>
              <a:gd name="connsiteX7399" fmla="*/ 4970831 w 9144000"/>
              <a:gd name="connsiteY7399" fmla="*/ 323027 h 5510676"/>
              <a:gd name="connsiteX7400" fmla="*/ 4955491 w 9144000"/>
              <a:gd name="connsiteY7400" fmla="*/ 323234 h 5510676"/>
              <a:gd name="connsiteX7401" fmla="*/ 4940152 w 9144000"/>
              <a:gd name="connsiteY7401" fmla="*/ 323441 h 5510676"/>
              <a:gd name="connsiteX7402" fmla="*/ 4884086 w 9144000"/>
              <a:gd name="connsiteY7402" fmla="*/ 315172 h 5510676"/>
              <a:gd name="connsiteX7403" fmla="*/ 4898475 w 9144000"/>
              <a:gd name="connsiteY7403" fmla="*/ 311368 h 5510676"/>
              <a:gd name="connsiteX7404" fmla="*/ 4936348 w 9144000"/>
              <a:gd name="connsiteY7404" fmla="*/ 309053 h 5510676"/>
              <a:gd name="connsiteX7405" fmla="*/ 3204478 w 9144000"/>
              <a:gd name="connsiteY7405" fmla="*/ 308947 h 5510676"/>
              <a:gd name="connsiteX7406" fmla="*/ 3212623 w 9144000"/>
              <a:gd name="connsiteY7406" fmla="*/ 310643 h 5510676"/>
              <a:gd name="connsiteX7407" fmla="*/ 3206989 w 9144000"/>
              <a:gd name="connsiteY7407" fmla="*/ 311169 h 5510676"/>
              <a:gd name="connsiteX7408" fmla="*/ 3204478 w 9144000"/>
              <a:gd name="connsiteY7408" fmla="*/ 308947 h 5510676"/>
              <a:gd name="connsiteX7409" fmla="*/ 4766663 w 9144000"/>
              <a:gd name="connsiteY7409" fmla="*/ 307731 h 5510676"/>
              <a:gd name="connsiteX7410" fmla="*/ 4759469 w 9144000"/>
              <a:gd name="connsiteY7410" fmla="*/ 309633 h 5510676"/>
              <a:gd name="connsiteX7411" fmla="*/ 4764967 w 9144000"/>
              <a:gd name="connsiteY7411" fmla="*/ 315877 h 5510676"/>
              <a:gd name="connsiteX7412" fmla="*/ 4766663 w 9144000"/>
              <a:gd name="connsiteY7412" fmla="*/ 307731 h 5510676"/>
              <a:gd name="connsiteX7413" fmla="*/ 3201965 w 9144000"/>
              <a:gd name="connsiteY7413" fmla="*/ 306725 h 5510676"/>
              <a:gd name="connsiteX7414" fmla="*/ 3204478 w 9144000"/>
              <a:gd name="connsiteY7414" fmla="*/ 308947 h 5510676"/>
              <a:gd name="connsiteX7415" fmla="*/ 3196332 w 9144000"/>
              <a:gd name="connsiteY7415" fmla="*/ 307252 h 5510676"/>
              <a:gd name="connsiteX7416" fmla="*/ 3201965 w 9144000"/>
              <a:gd name="connsiteY7416" fmla="*/ 306725 h 5510676"/>
              <a:gd name="connsiteX7417" fmla="*/ 6807113 w 9144000"/>
              <a:gd name="connsiteY7417" fmla="*/ 305190 h 5510676"/>
              <a:gd name="connsiteX7418" fmla="*/ 6802921 w 9144000"/>
              <a:gd name="connsiteY7418" fmla="*/ 309381 h 5510676"/>
              <a:gd name="connsiteX7419" fmla="*/ 6807113 w 9144000"/>
              <a:gd name="connsiteY7419" fmla="*/ 309579 h 5510676"/>
              <a:gd name="connsiteX7420" fmla="*/ 7522726 w 9144000"/>
              <a:gd name="connsiteY7420" fmla="*/ 305189 h 5510676"/>
              <a:gd name="connsiteX7421" fmla="*/ 7530620 w 9144000"/>
              <a:gd name="connsiteY7421" fmla="*/ 313082 h 5510676"/>
              <a:gd name="connsiteX7422" fmla="*/ 7533251 w 9144000"/>
              <a:gd name="connsiteY7422" fmla="*/ 320975 h 5510676"/>
              <a:gd name="connsiteX7423" fmla="*/ 7532592 w 9144000"/>
              <a:gd name="connsiteY7423" fmla="*/ 322620 h 5510676"/>
              <a:gd name="connsiteX7424" fmla="*/ 7522727 w 9144000"/>
              <a:gd name="connsiteY7424" fmla="*/ 315713 h 5510676"/>
              <a:gd name="connsiteX7425" fmla="*/ 4573493 w 9144000"/>
              <a:gd name="connsiteY7425" fmla="*/ 304922 h 5510676"/>
              <a:gd name="connsiteX7426" fmla="*/ 4575395 w 9144000"/>
              <a:gd name="connsiteY7426" fmla="*/ 312116 h 5510676"/>
              <a:gd name="connsiteX7427" fmla="*/ 4582589 w 9144000"/>
              <a:gd name="connsiteY7427" fmla="*/ 310215 h 5510676"/>
              <a:gd name="connsiteX7428" fmla="*/ 3356921 w 9144000"/>
              <a:gd name="connsiteY7428" fmla="*/ 303281 h 5510676"/>
              <a:gd name="connsiteX7429" fmla="*/ 3366017 w 9144000"/>
              <a:gd name="connsiteY7429" fmla="*/ 308574 h 5510676"/>
              <a:gd name="connsiteX7430" fmla="*/ 3373212 w 9144000"/>
              <a:gd name="connsiteY7430" fmla="*/ 306672 h 5510676"/>
              <a:gd name="connsiteX7431" fmla="*/ 3356921 w 9144000"/>
              <a:gd name="connsiteY7431" fmla="*/ 303281 h 5510676"/>
              <a:gd name="connsiteX7432" fmla="*/ 3095200 w 9144000"/>
              <a:gd name="connsiteY7432" fmla="*/ 303202 h 5510676"/>
              <a:gd name="connsiteX7433" fmla="*/ 3104295 w 9144000"/>
              <a:gd name="connsiteY7433" fmla="*/ 308494 h 5510676"/>
              <a:gd name="connsiteX7434" fmla="*/ 3097101 w 9144000"/>
              <a:gd name="connsiteY7434" fmla="*/ 310396 h 5510676"/>
              <a:gd name="connsiteX7435" fmla="*/ 3096150 w 9144000"/>
              <a:gd name="connsiteY7435" fmla="*/ 306798 h 5510676"/>
              <a:gd name="connsiteX7436" fmla="*/ 3095200 w 9144000"/>
              <a:gd name="connsiteY7436" fmla="*/ 303202 h 5510676"/>
              <a:gd name="connsiteX7437" fmla="*/ 2721553 w 9144000"/>
              <a:gd name="connsiteY7437" fmla="*/ 301923 h 5510676"/>
              <a:gd name="connsiteX7438" fmla="*/ 2727053 w 9144000"/>
              <a:gd name="connsiteY7438" fmla="*/ 308167 h 5510676"/>
              <a:gd name="connsiteX7439" fmla="*/ 2718907 w 9144000"/>
              <a:gd name="connsiteY7439" fmla="*/ 306472 h 5510676"/>
              <a:gd name="connsiteX7440" fmla="*/ 2721553 w 9144000"/>
              <a:gd name="connsiteY7440" fmla="*/ 301923 h 5510676"/>
              <a:gd name="connsiteX7441" fmla="*/ 7285943 w 9144000"/>
              <a:gd name="connsiteY7441" fmla="*/ 299927 h 5510676"/>
              <a:gd name="connsiteX7442" fmla="*/ 7275420 w 9144000"/>
              <a:gd name="connsiteY7442" fmla="*/ 299928 h 5510676"/>
              <a:gd name="connsiteX7443" fmla="*/ 7270157 w 9144000"/>
              <a:gd name="connsiteY7443" fmla="*/ 305190 h 5510676"/>
              <a:gd name="connsiteX7444" fmla="*/ 7259633 w 9144000"/>
              <a:gd name="connsiteY7444" fmla="*/ 310451 h 5510676"/>
              <a:gd name="connsiteX7445" fmla="*/ 7243848 w 9144000"/>
              <a:gd name="connsiteY7445" fmla="*/ 315714 h 5510676"/>
              <a:gd name="connsiteX7446" fmla="*/ 7228062 w 9144000"/>
              <a:gd name="connsiteY7446" fmla="*/ 326237 h 5510676"/>
              <a:gd name="connsiteX7447" fmla="*/ 7212277 w 9144000"/>
              <a:gd name="connsiteY7447" fmla="*/ 331499 h 5510676"/>
              <a:gd name="connsiteX7448" fmla="*/ 7207016 w 9144000"/>
              <a:gd name="connsiteY7448" fmla="*/ 336760 h 5510676"/>
              <a:gd name="connsiteX7449" fmla="*/ 7259633 w 9144000"/>
              <a:gd name="connsiteY7449" fmla="*/ 326237 h 5510676"/>
              <a:gd name="connsiteX7450" fmla="*/ 7275419 w 9144000"/>
              <a:gd name="connsiteY7450" fmla="*/ 320975 h 5510676"/>
              <a:gd name="connsiteX7451" fmla="*/ 7283970 w 9144000"/>
              <a:gd name="connsiteY7451" fmla="*/ 319002 h 5510676"/>
              <a:gd name="connsiteX7452" fmla="*/ 7288574 w 9144000"/>
              <a:gd name="connsiteY7452" fmla="*/ 313082 h 5510676"/>
              <a:gd name="connsiteX7453" fmla="*/ 7285943 w 9144000"/>
              <a:gd name="connsiteY7453" fmla="*/ 299927 h 5510676"/>
              <a:gd name="connsiteX7454" fmla="*/ 5520305 w 9144000"/>
              <a:gd name="connsiteY7454" fmla="*/ 299371 h 5510676"/>
              <a:gd name="connsiteX7455" fmla="*/ 5519247 w 9144000"/>
              <a:gd name="connsiteY7455" fmla="*/ 301190 h 5510676"/>
              <a:gd name="connsiteX7456" fmla="*/ 5518800 w 9144000"/>
              <a:gd name="connsiteY7456" fmla="*/ 299497 h 5510676"/>
              <a:gd name="connsiteX7457" fmla="*/ 2847866 w 9144000"/>
              <a:gd name="connsiteY7457" fmla="*/ 299318 h 5510676"/>
              <a:gd name="connsiteX7458" fmla="*/ 2864157 w 9144000"/>
              <a:gd name="connsiteY7458" fmla="*/ 302707 h 5510676"/>
              <a:gd name="connsiteX7459" fmla="*/ 2833477 w 9144000"/>
              <a:gd name="connsiteY7459" fmla="*/ 303122 h 5510676"/>
              <a:gd name="connsiteX7460" fmla="*/ 2847866 w 9144000"/>
              <a:gd name="connsiteY7460" fmla="*/ 299318 h 5510676"/>
              <a:gd name="connsiteX7461" fmla="*/ 5557120 w 9144000"/>
              <a:gd name="connsiteY7461" fmla="*/ 298875 h 5510676"/>
              <a:gd name="connsiteX7462" fmla="*/ 5554474 w 9144000"/>
              <a:gd name="connsiteY7462" fmla="*/ 303423 h 5510676"/>
              <a:gd name="connsiteX7463" fmla="*/ 5551829 w 9144000"/>
              <a:gd name="connsiteY7463" fmla="*/ 307971 h 5510676"/>
              <a:gd name="connsiteX7464" fmla="*/ 5544634 w 9144000"/>
              <a:gd name="connsiteY7464" fmla="*/ 309873 h 5510676"/>
              <a:gd name="connsiteX7465" fmla="*/ 5549927 w 9144000"/>
              <a:gd name="connsiteY7465" fmla="*/ 300777 h 5510676"/>
              <a:gd name="connsiteX7466" fmla="*/ 5557120 w 9144000"/>
              <a:gd name="connsiteY7466" fmla="*/ 298875 h 5510676"/>
              <a:gd name="connsiteX7467" fmla="*/ 3232303 w 9144000"/>
              <a:gd name="connsiteY7467" fmla="*/ 297742 h 5510676"/>
              <a:gd name="connsiteX7468" fmla="*/ 3226060 w 9144000"/>
              <a:gd name="connsiteY7468" fmla="*/ 303241 h 5510676"/>
              <a:gd name="connsiteX7469" fmla="*/ 3234205 w 9144000"/>
              <a:gd name="connsiteY7469" fmla="*/ 304937 h 5510676"/>
              <a:gd name="connsiteX7470" fmla="*/ 3232303 w 9144000"/>
              <a:gd name="connsiteY7470" fmla="*/ 297742 h 5510676"/>
              <a:gd name="connsiteX7471" fmla="*/ 8067330 w 9144000"/>
              <a:gd name="connsiteY7471" fmla="*/ 297296 h 5510676"/>
              <a:gd name="connsiteX7472" fmla="*/ 8075224 w 9144000"/>
              <a:gd name="connsiteY7472" fmla="*/ 299928 h 5510676"/>
              <a:gd name="connsiteX7473" fmla="*/ 8069962 w 9144000"/>
              <a:gd name="connsiteY7473" fmla="*/ 305189 h 5510676"/>
              <a:gd name="connsiteX7474" fmla="*/ 8067330 w 9144000"/>
              <a:gd name="connsiteY7474" fmla="*/ 297296 h 5510676"/>
              <a:gd name="connsiteX7475" fmla="*/ 2515692 w 9144000"/>
              <a:gd name="connsiteY7475" fmla="*/ 294773 h 5510676"/>
              <a:gd name="connsiteX7476" fmla="*/ 2526690 w 9144000"/>
              <a:gd name="connsiteY7476" fmla="*/ 307259 h 5510676"/>
              <a:gd name="connsiteX7477" fmla="*/ 2495059 w 9144000"/>
              <a:gd name="connsiteY7477" fmla="*/ 304077 h 5510676"/>
              <a:gd name="connsiteX7478" fmla="*/ 2472526 w 9144000"/>
              <a:gd name="connsiteY7478" fmla="*/ 306185 h 5510676"/>
              <a:gd name="connsiteX7479" fmla="*/ 4470458 w 9144000"/>
              <a:gd name="connsiteY7479" fmla="*/ 293677 h 5510676"/>
              <a:gd name="connsiteX7480" fmla="*/ 4479554 w 9144000"/>
              <a:gd name="connsiteY7480" fmla="*/ 298969 h 5510676"/>
              <a:gd name="connsiteX7481" fmla="*/ 4477808 w 9144000"/>
              <a:gd name="connsiteY7481" fmla="*/ 303279 h 5510676"/>
              <a:gd name="connsiteX7482" fmla="*/ 4468763 w 9144000"/>
              <a:gd name="connsiteY7482" fmla="*/ 301822 h 5510676"/>
              <a:gd name="connsiteX7483" fmla="*/ 4456070 w 9144000"/>
              <a:gd name="connsiteY7483" fmla="*/ 297481 h 5510676"/>
              <a:gd name="connsiteX7484" fmla="*/ 2999359 w 9144000"/>
              <a:gd name="connsiteY7484" fmla="*/ 290055 h 5510676"/>
              <a:gd name="connsiteX7485" fmla="*/ 2993116 w 9144000"/>
              <a:gd name="connsiteY7485" fmla="*/ 295553 h 5510676"/>
              <a:gd name="connsiteX7486" fmla="*/ 2984970 w 9144000"/>
              <a:gd name="connsiteY7486" fmla="*/ 293859 h 5510676"/>
              <a:gd name="connsiteX7487" fmla="*/ 2992165 w 9144000"/>
              <a:gd name="connsiteY7487" fmla="*/ 291957 h 5510676"/>
              <a:gd name="connsiteX7488" fmla="*/ 3968597 w 9144000"/>
              <a:gd name="connsiteY7488" fmla="*/ 287811 h 5510676"/>
              <a:gd name="connsiteX7489" fmla="*/ 3961403 w 9144000"/>
              <a:gd name="connsiteY7489" fmla="*/ 289713 h 5510676"/>
              <a:gd name="connsiteX7490" fmla="*/ 3970499 w 9144000"/>
              <a:gd name="connsiteY7490" fmla="*/ 295005 h 5510676"/>
              <a:gd name="connsiteX7491" fmla="*/ 3977694 w 9144000"/>
              <a:gd name="connsiteY7491" fmla="*/ 293103 h 5510676"/>
              <a:gd name="connsiteX7492" fmla="*/ 3037232 w 9144000"/>
              <a:gd name="connsiteY7492" fmla="*/ 287739 h 5510676"/>
              <a:gd name="connsiteX7493" fmla="*/ 3039134 w 9144000"/>
              <a:gd name="connsiteY7493" fmla="*/ 294932 h 5510676"/>
              <a:gd name="connsiteX7494" fmla="*/ 3030989 w 9144000"/>
              <a:gd name="connsiteY7494" fmla="*/ 293238 h 5510676"/>
              <a:gd name="connsiteX7495" fmla="*/ 3037232 w 9144000"/>
              <a:gd name="connsiteY7495" fmla="*/ 287739 h 5510676"/>
              <a:gd name="connsiteX7496" fmla="*/ 4730278 w 9144000"/>
              <a:gd name="connsiteY7496" fmla="*/ 286563 h 5510676"/>
              <a:gd name="connsiteX7497" fmla="*/ 4723084 w 9144000"/>
              <a:gd name="connsiteY7497" fmla="*/ 288465 h 5510676"/>
              <a:gd name="connsiteX7498" fmla="*/ 4728583 w 9144000"/>
              <a:gd name="connsiteY7498" fmla="*/ 294708 h 5510676"/>
              <a:gd name="connsiteX7499" fmla="*/ 4739374 w 9144000"/>
              <a:gd name="connsiteY7499" fmla="*/ 291855 h 5510676"/>
              <a:gd name="connsiteX7500" fmla="*/ 4945030 w 9144000"/>
              <a:gd name="connsiteY7500" fmla="*/ 283666 h 5510676"/>
              <a:gd name="connsiteX7501" fmla="*/ 4946932 w 9144000"/>
              <a:gd name="connsiteY7501" fmla="*/ 290860 h 5510676"/>
              <a:gd name="connsiteX7502" fmla="*/ 4948834 w 9144000"/>
              <a:gd name="connsiteY7502" fmla="*/ 298054 h 5510676"/>
              <a:gd name="connsiteX7503" fmla="*/ 4941640 w 9144000"/>
              <a:gd name="connsiteY7503" fmla="*/ 299956 h 5510676"/>
              <a:gd name="connsiteX7504" fmla="*/ 4939738 w 9144000"/>
              <a:gd name="connsiteY7504" fmla="*/ 292762 h 5510676"/>
              <a:gd name="connsiteX7505" fmla="*/ 4937836 w 9144000"/>
              <a:gd name="connsiteY7505" fmla="*/ 285568 h 5510676"/>
              <a:gd name="connsiteX7506" fmla="*/ 5676032 w 9144000"/>
              <a:gd name="connsiteY7506" fmla="*/ 282832 h 5510676"/>
              <a:gd name="connsiteX7507" fmla="*/ 5661644 w 9144000"/>
              <a:gd name="connsiteY7507" fmla="*/ 286635 h 5510676"/>
              <a:gd name="connsiteX7508" fmla="*/ 5671691 w 9144000"/>
              <a:gd name="connsiteY7508" fmla="*/ 295525 h 5510676"/>
              <a:gd name="connsiteX7509" fmla="*/ 5677324 w 9144000"/>
              <a:gd name="connsiteY7509" fmla="*/ 294997 h 5510676"/>
              <a:gd name="connsiteX7510" fmla="*/ 5677934 w 9144000"/>
              <a:gd name="connsiteY7510" fmla="*/ 290025 h 5510676"/>
              <a:gd name="connsiteX7511" fmla="*/ 5676032 w 9144000"/>
              <a:gd name="connsiteY7511" fmla="*/ 282832 h 5510676"/>
              <a:gd name="connsiteX7512" fmla="*/ 3143657 w 9144000"/>
              <a:gd name="connsiteY7512" fmla="*/ 282693 h 5510676"/>
              <a:gd name="connsiteX7513" fmla="*/ 3159948 w 9144000"/>
              <a:gd name="connsiteY7513" fmla="*/ 286084 h 5510676"/>
              <a:gd name="connsiteX7514" fmla="*/ 3152753 w 9144000"/>
              <a:gd name="connsiteY7514" fmla="*/ 287986 h 5510676"/>
              <a:gd name="connsiteX7515" fmla="*/ 3145559 w 9144000"/>
              <a:gd name="connsiteY7515" fmla="*/ 289888 h 5510676"/>
              <a:gd name="connsiteX7516" fmla="*/ 3143864 w 9144000"/>
              <a:gd name="connsiteY7516" fmla="*/ 298033 h 5510676"/>
              <a:gd name="connsiteX7517" fmla="*/ 3134768 w 9144000"/>
              <a:gd name="connsiteY7517" fmla="*/ 292741 h 5510676"/>
              <a:gd name="connsiteX7518" fmla="*/ 3143657 w 9144000"/>
              <a:gd name="connsiteY7518" fmla="*/ 282693 h 5510676"/>
              <a:gd name="connsiteX7519" fmla="*/ 3589452 w 9144000"/>
              <a:gd name="connsiteY7519" fmla="*/ 280290 h 5510676"/>
              <a:gd name="connsiteX7520" fmla="*/ 3582258 w 9144000"/>
              <a:gd name="connsiteY7520" fmla="*/ 282192 h 5510676"/>
              <a:gd name="connsiteX7521" fmla="*/ 3567869 w 9144000"/>
              <a:gd name="connsiteY7521" fmla="*/ 285996 h 5510676"/>
              <a:gd name="connsiteX7522" fmla="*/ 3576965 w 9144000"/>
              <a:gd name="connsiteY7522" fmla="*/ 291289 h 5510676"/>
              <a:gd name="connsiteX7523" fmla="*/ 3580563 w 9144000"/>
              <a:gd name="connsiteY7523" fmla="*/ 290338 h 5510676"/>
              <a:gd name="connsiteX7524" fmla="*/ 3589452 w 9144000"/>
              <a:gd name="connsiteY7524" fmla="*/ 280290 h 5510676"/>
              <a:gd name="connsiteX7525" fmla="*/ 6213863 w 9144000"/>
              <a:gd name="connsiteY7525" fmla="*/ 279187 h 5510676"/>
              <a:gd name="connsiteX7526" fmla="*/ 6199475 w 9144000"/>
              <a:gd name="connsiteY7526" fmla="*/ 282991 h 5510676"/>
              <a:gd name="connsiteX7527" fmla="*/ 6215765 w 9144000"/>
              <a:gd name="connsiteY7527" fmla="*/ 286381 h 5510676"/>
              <a:gd name="connsiteX7528" fmla="*/ 6222009 w 9144000"/>
              <a:gd name="connsiteY7528" fmla="*/ 280882 h 5510676"/>
              <a:gd name="connsiteX7529" fmla="*/ 6213863 w 9144000"/>
              <a:gd name="connsiteY7529" fmla="*/ 279187 h 5510676"/>
              <a:gd name="connsiteX7530" fmla="*/ 3273567 w 9144000"/>
              <a:gd name="connsiteY7530" fmla="*/ 279136 h 5510676"/>
              <a:gd name="connsiteX7531" fmla="*/ 3248594 w 9144000"/>
              <a:gd name="connsiteY7531" fmla="*/ 301133 h 5510676"/>
              <a:gd name="connsiteX7532" fmla="*/ 3243302 w 9144000"/>
              <a:gd name="connsiteY7532" fmla="*/ 310229 h 5510676"/>
              <a:gd name="connsiteX7533" fmla="*/ 3259592 w 9144000"/>
              <a:gd name="connsiteY7533" fmla="*/ 313618 h 5510676"/>
              <a:gd name="connsiteX7534" fmla="*/ 3266786 w 9144000"/>
              <a:gd name="connsiteY7534" fmla="*/ 311716 h 5510676"/>
              <a:gd name="connsiteX7535" fmla="*/ 3261495 w 9144000"/>
              <a:gd name="connsiteY7535" fmla="*/ 320813 h 5510676"/>
              <a:gd name="connsiteX7536" fmla="*/ 3252398 w 9144000"/>
              <a:gd name="connsiteY7536" fmla="*/ 315521 h 5510676"/>
              <a:gd name="connsiteX7537" fmla="*/ 3228913 w 9144000"/>
              <a:gd name="connsiteY7537" fmla="*/ 314033 h 5510676"/>
              <a:gd name="connsiteX7538" fmla="*/ 3212623 w 9144000"/>
              <a:gd name="connsiteY7538" fmla="*/ 310643 h 5510676"/>
              <a:gd name="connsiteX7539" fmla="*/ 3210720 w 9144000"/>
              <a:gd name="connsiteY7539" fmla="*/ 303448 h 5510676"/>
              <a:gd name="connsiteX7540" fmla="*/ 3208819 w 9144000"/>
              <a:gd name="connsiteY7540" fmla="*/ 296254 h 5510676"/>
              <a:gd name="connsiteX7541" fmla="*/ 3201625 w 9144000"/>
              <a:gd name="connsiteY7541" fmla="*/ 298156 h 5510676"/>
              <a:gd name="connsiteX7542" fmla="*/ 3192528 w 9144000"/>
              <a:gd name="connsiteY7542" fmla="*/ 292864 h 5510676"/>
              <a:gd name="connsiteX7543" fmla="*/ 3176238 w 9144000"/>
              <a:gd name="connsiteY7543" fmla="*/ 289473 h 5510676"/>
              <a:gd name="connsiteX7544" fmla="*/ 3161850 w 9144000"/>
              <a:gd name="connsiteY7544" fmla="*/ 293278 h 5510676"/>
              <a:gd name="connsiteX7545" fmla="*/ 3174337 w 9144000"/>
              <a:gd name="connsiteY7545" fmla="*/ 282280 h 5510676"/>
              <a:gd name="connsiteX7546" fmla="*/ 3197821 w 9144000"/>
              <a:gd name="connsiteY7546" fmla="*/ 283768 h 5510676"/>
              <a:gd name="connsiteX7547" fmla="*/ 3199723 w 9144000"/>
              <a:gd name="connsiteY7547" fmla="*/ 290961 h 5510676"/>
              <a:gd name="connsiteX7548" fmla="*/ 3206917 w 9144000"/>
              <a:gd name="connsiteY7548" fmla="*/ 289060 h 5510676"/>
              <a:gd name="connsiteX7549" fmla="*/ 3220354 w 9144000"/>
              <a:gd name="connsiteY7549" fmla="*/ 281659 h 5510676"/>
              <a:gd name="connsiteX7550" fmla="*/ 3240241 w 9144000"/>
              <a:gd name="connsiteY7550" fmla="*/ 284098 h 5510676"/>
              <a:gd name="connsiteX7551" fmla="*/ 3259179 w 9144000"/>
              <a:gd name="connsiteY7551" fmla="*/ 282940 h 5510676"/>
              <a:gd name="connsiteX7552" fmla="*/ 3273567 w 9144000"/>
              <a:gd name="connsiteY7552" fmla="*/ 279136 h 5510676"/>
              <a:gd name="connsiteX7553" fmla="*/ 5020777 w 9144000"/>
              <a:gd name="connsiteY7553" fmla="*/ 279034 h 5510676"/>
              <a:gd name="connsiteX7554" fmla="*/ 5022679 w 9144000"/>
              <a:gd name="connsiteY7554" fmla="*/ 286229 h 5510676"/>
              <a:gd name="connsiteX7555" fmla="*/ 5031774 w 9144000"/>
              <a:gd name="connsiteY7555" fmla="*/ 291521 h 5510676"/>
              <a:gd name="connsiteX7556" fmla="*/ 5029873 w 9144000"/>
              <a:gd name="connsiteY7556" fmla="*/ 284327 h 5510676"/>
              <a:gd name="connsiteX7557" fmla="*/ 5044261 w 9144000"/>
              <a:gd name="connsiteY7557" fmla="*/ 280523 h 5510676"/>
              <a:gd name="connsiteX7558" fmla="*/ 5056954 w 9144000"/>
              <a:gd name="connsiteY7558" fmla="*/ 284864 h 5510676"/>
              <a:gd name="connsiteX7559" fmla="*/ 5068697 w 9144000"/>
              <a:gd name="connsiteY7559" fmla="*/ 285608 h 5510676"/>
              <a:gd name="connsiteX7560" fmla="*/ 5076842 w 9144000"/>
              <a:gd name="connsiteY7560" fmla="*/ 287303 h 5510676"/>
              <a:gd name="connsiteX7561" fmla="*/ 5093133 w 9144000"/>
              <a:gd name="connsiteY7561" fmla="*/ 290693 h 5510676"/>
              <a:gd name="connsiteX7562" fmla="*/ 5107521 w 9144000"/>
              <a:gd name="connsiteY7562" fmla="*/ 286889 h 5510676"/>
              <a:gd name="connsiteX7563" fmla="*/ 5118312 w 9144000"/>
              <a:gd name="connsiteY7563" fmla="*/ 284036 h 5510676"/>
              <a:gd name="connsiteX7564" fmla="*/ 5140846 w 9144000"/>
              <a:gd name="connsiteY7564" fmla="*/ 281928 h 5510676"/>
              <a:gd name="connsiteX7565" fmla="*/ 5153540 w 9144000"/>
              <a:gd name="connsiteY7565" fmla="*/ 286269 h 5510676"/>
              <a:gd name="connsiteX7566" fmla="*/ 5165282 w 9144000"/>
              <a:gd name="connsiteY7566" fmla="*/ 287013 h 5510676"/>
              <a:gd name="connsiteX7567" fmla="*/ 5200509 w 9144000"/>
              <a:gd name="connsiteY7567" fmla="*/ 289245 h 5510676"/>
              <a:gd name="connsiteX7568" fmla="*/ 5242930 w 9144000"/>
              <a:gd name="connsiteY7568" fmla="*/ 289575 h 5510676"/>
              <a:gd name="connsiteX7569" fmla="*/ 5262817 w 9144000"/>
              <a:gd name="connsiteY7569" fmla="*/ 292014 h 5510676"/>
              <a:gd name="connsiteX7570" fmla="*/ 5270012 w 9144000"/>
              <a:gd name="connsiteY7570" fmla="*/ 290112 h 5510676"/>
              <a:gd name="connsiteX7571" fmla="*/ 5277206 w 9144000"/>
              <a:gd name="connsiteY7571" fmla="*/ 288210 h 5510676"/>
              <a:gd name="connsiteX7572" fmla="*/ 5300691 w 9144000"/>
              <a:gd name="connsiteY7572" fmla="*/ 289699 h 5510676"/>
              <a:gd name="connsiteX7573" fmla="*/ 5316030 w 9144000"/>
              <a:gd name="connsiteY7573" fmla="*/ 289491 h 5510676"/>
              <a:gd name="connsiteX7574" fmla="*/ 5331370 w 9144000"/>
              <a:gd name="connsiteY7574" fmla="*/ 289285 h 5510676"/>
              <a:gd name="connsiteX7575" fmla="*/ 5350307 w 9144000"/>
              <a:gd name="connsiteY7575" fmla="*/ 288127 h 5510676"/>
              <a:gd name="connsiteX7576" fmla="*/ 5371145 w 9144000"/>
              <a:gd name="connsiteY7576" fmla="*/ 294163 h 5510676"/>
              <a:gd name="connsiteX7577" fmla="*/ 5405420 w 9144000"/>
              <a:gd name="connsiteY7577" fmla="*/ 292798 h 5510676"/>
              <a:gd name="connsiteX7578" fmla="*/ 5423406 w 9144000"/>
              <a:gd name="connsiteY7578" fmla="*/ 288043 h 5510676"/>
              <a:gd name="connsiteX7579" fmla="*/ 5432502 w 9144000"/>
              <a:gd name="connsiteY7579" fmla="*/ 293336 h 5510676"/>
              <a:gd name="connsiteX7580" fmla="*/ 5439697 w 9144000"/>
              <a:gd name="connsiteY7580" fmla="*/ 291434 h 5510676"/>
              <a:gd name="connsiteX7581" fmla="*/ 5446891 w 9144000"/>
              <a:gd name="connsiteY7581" fmla="*/ 289532 h 5510676"/>
              <a:gd name="connsiteX7582" fmla="*/ 5458633 w 9144000"/>
              <a:gd name="connsiteY7582" fmla="*/ 290275 h 5510676"/>
              <a:gd name="connsiteX7583" fmla="*/ 5467730 w 9144000"/>
              <a:gd name="connsiteY7583" fmla="*/ 295568 h 5510676"/>
              <a:gd name="connsiteX7584" fmla="*/ 5479472 w 9144000"/>
              <a:gd name="connsiteY7584" fmla="*/ 296313 h 5510676"/>
              <a:gd name="connsiteX7585" fmla="*/ 5491959 w 9144000"/>
              <a:gd name="connsiteY7585" fmla="*/ 285314 h 5510676"/>
              <a:gd name="connsiteX7586" fmla="*/ 5515443 w 9144000"/>
              <a:gd name="connsiteY7586" fmla="*/ 286803 h 5510676"/>
              <a:gd name="connsiteX7587" fmla="*/ 5518800 w 9144000"/>
              <a:gd name="connsiteY7587" fmla="*/ 299497 h 5510676"/>
              <a:gd name="connsiteX7588" fmla="*/ 5507505 w 9144000"/>
              <a:gd name="connsiteY7588" fmla="*/ 300447 h 5510676"/>
              <a:gd name="connsiteX7589" fmla="*/ 5484972 w 9144000"/>
              <a:gd name="connsiteY7589" fmla="*/ 302555 h 5510676"/>
              <a:gd name="connsiteX7590" fmla="*/ 5473228 w 9144000"/>
              <a:gd name="connsiteY7590" fmla="*/ 301811 h 5510676"/>
              <a:gd name="connsiteX7591" fmla="*/ 5450695 w 9144000"/>
              <a:gd name="connsiteY7591" fmla="*/ 303921 h 5510676"/>
              <a:gd name="connsiteX7592" fmla="*/ 5365853 w 9144000"/>
              <a:gd name="connsiteY7592" fmla="*/ 303259 h 5510676"/>
              <a:gd name="connsiteX7593" fmla="*/ 5327980 w 9144000"/>
              <a:gd name="connsiteY7593" fmla="*/ 305575 h 5510676"/>
              <a:gd name="connsiteX7594" fmla="*/ 5282912 w 9144000"/>
              <a:gd name="connsiteY7594" fmla="*/ 309793 h 5510676"/>
              <a:gd name="connsiteX7595" fmla="*/ 5275718 w 9144000"/>
              <a:gd name="connsiteY7595" fmla="*/ 311695 h 5510676"/>
              <a:gd name="connsiteX7596" fmla="*/ 5266621 w 9144000"/>
              <a:gd name="connsiteY7596" fmla="*/ 306403 h 5510676"/>
              <a:gd name="connsiteX7597" fmla="*/ 5183681 w 9144000"/>
              <a:gd name="connsiteY7597" fmla="*/ 312936 h 5510676"/>
              <a:gd name="connsiteX7598" fmla="*/ 5145808 w 9144000"/>
              <a:gd name="connsiteY7598" fmla="*/ 315252 h 5510676"/>
              <a:gd name="connsiteX7599" fmla="*/ 5082549 w 9144000"/>
              <a:gd name="connsiteY7599" fmla="*/ 308886 h 5510676"/>
              <a:gd name="connsiteX7600" fmla="*/ 5057162 w 9144000"/>
              <a:gd name="connsiteY7600" fmla="*/ 300203 h 5510676"/>
              <a:gd name="connsiteX7601" fmla="*/ 5040871 w 9144000"/>
              <a:gd name="connsiteY7601" fmla="*/ 296813 h 5510676"/>
              <a:gd name="connsiteX7602" fmla="*/ 5018337 w 9144000"/>
              <a:gd name="connsiteY7602" fmla="*/ 298922 h 5510676"/>
              <a:gd name="connsiteX7603" fmla="*/ 4999401 w 9144000"/>
              <a:gd name="connsiteY7603" fmla="*/ 300080 h 5510676"/>
              <a:gd name="connsiteX7604" fmla="*/ 4987658 w 9144000"/>
              <a:gd name="connsiteY7604" fmla="*/ 299335 h 5510676"/>
              <a:gd name="connsiteX7605" fmla="*/ 4979513 w 9144000"/>
              <a:gd name="connsiteY7605" fmla="*/ 297641 h 5510676"/>
              <a:gd name="connsiteX7606" fmla="*/ 4961321 w 9144000"/>
              <a:gd name="connsiteY7606" fmla="*/ 287056 h 5510676"/>
              <a:gd name="connsiteX7607" fmla="*/ 4975709 w 9144000"/>
              <a:gd name="connsiteY7607" fmla="*/ 283252 h 5510676"/>
              <a:gd name="connsiteX7608" fmla="*/ 4990097 w 9144000"/>
              <a:gd name="connsiteY7608" fmla="*/ 279448 h 5510676"/>
              <a:gd name="connsiteX7609" fmla="*/ 4994646 w 9144000"/>
              <a:gd name="connsiteY7609" fmla="*/ 282095 h 5510676"/>
              <a:gd name="connsiteX7610" fmla="*/ 5002791 w 9144000"/>
              <a:gd name="connsiteY7610" fmla="*/ 283789 h 5510676"/>
              <a:gd name="connsiteX7611" fmla="*/ 5009985 w 9144000"/>
              <a:gd name="connsiteY7611" fmla="*/ 281887 h 5510676"/>
              <a:gd name="connsiteX7612" fmla="*/ 5020777 w 9144000"/>
              <a:gd name="connsiteY7612" fmla="*/ 279034 h 5510676"/>
              <a:gd name="connsiteX7613" fmla="*/ 3056065 w 9144000"/>
              <a:gd name="connsiteY7613" fmla="*/ 278912 h 5510676"/>
              <a:gd name="connsiteX7614" fmla="*/ 3058814 w 9144000"/>
              <a:gd name="connsiteY7614" fmla="*/ 282033 h 5510676"/>
              <a:gd name="connsiteX7615" fmla="*/ 3057120 w 9144000"/>
              <a:gd name="connsiteY7615" fmla="*/ 290177 h 5510676"/>
              <a:gd name="connsiteX7616" fmla="*/ 3049925 w 9144000"/>
              <a:gd name="connsiteY7616" fmla="*/ 292080 h 5510676"/>
              <a:gd name="connsiteX7617" fmla="*/ 3051620 w 9144000"/>
              <a:gd name="connsiteY7617" fmla="*/ 283935 h 5510676"/>
              <a:gd name="connsiteX7618" fmla="*/ 3056065 w 9144000"/>
              <a:gd name="connsiteY7618" fmla="*/ 278912 h 5510676"/>
              <a:gd name="connsiteX7619" fmla="*/ 5435893 w 9144000"/>
              <a:gd name="connsiteY7619" fmla="*/ 277045 h 5510676"/>
              <a:gd name="connsiteX7620" fmla="*/ 5459377 w 9144000"/>
              <a:gd name="connsiteY7620" fmla="*/ 278533 h 5510676"/>
              <a:gd name="connsiteX7621" fmla="*/ 5452184 w 9144000"/>
              <a:gd name="connsiteY7621" fmla="*/ 280435 h 5510676"/>
              <a:gd name="connsiteX7622" fmla="*/ 4304163 w 9144000"/>
              <a:gd name="connsiteY7622" fmla="*/ 276065 h 5510676"/>
              <a:gd name="connsiteX7623" fmla="*/ 4296969 w 9144000"/>
              <a:gd name="connsiteY7623" fmla="*/ 277967 h 5510676"/>
              <a:gd name="connsiteX7624" fmla="*/ 4306065 w 9144000"/>
              <a:gd name="connsiteY7624" fmla="*/ 283259 h 5510676"/>
              <a:gd name="connsiteX7625" fmla="*/ 3111076 w 9144000"/>
              <a:gd name="connsiteY7625" fmla="*/ 275913 h 5510676"/>
              <a:gd name="connsiteX7626" fmla="*/ 3112027 w 9144000"/>
              <a:gd name="connsiteY7626" fmla="*/ 279510 h 5510676"/>
              <a:gd name="connsiteX7627" fmla="*/ 3120173 w 9144000"/>
              <a:gd name="connsiteY7627" fmla="*/ 281205 h 5510676"/>
              <a:gd name="connsiteX7628" fmla="*/ 3122075 w 9144000"/>
              <a:gd name="connsiteY7628" fmla="*/ 288399 h 5510676"/>
              <a:gd name="connsiteX7629" fmla="*/ 3091395 w 9144000"/>
              <a:gd name="connsiteY7629" fmla="*/ 288813 h 5510676"/>
              <a:gd name="connsiteX7630" fmla="*/ 3060716 w 9144000"/>
              <a:gd name="connsiteY7630" fmla="*/ 289227 h 5510676"/>
              <a:gd name="connsiteX7631" fmla="*/ 3082299 w 9144000"/>
              <a:gd name="connsiteY7631" fmla="*/ 283520 h 5510676"/>
              <a:gd name="connsiteX7632" fmla="*/ 3096687 w 9144000"/>
              <a:gd name="connsiteY7632" fmla="*/ 279717 h 5510676"/>
              <a:gd name="connsiteX7633" fmla="*/ 3111076 w 9144000"/>
              <a:gd name="connsiteY7633" fmla="*/ 275913 h 5510676"/>
              <a:gd name="connsiteX7634" fmla="*/ 4919644 w 9144000"/>
              <a:gd name="connsiteY7634" fmla="*/ 274984 h 5510676"/>
              <a:gd name="connsiteX7635" fmla="*/ 4928740 w 9144000"/>
              <a:gd name="connsiteY7635" fmla="*/ 280276 h 5510676"/>
              <a:gd name="connsiteX7636" fmla="*/ 4921546 w 9144000"/>
              <a:gd name="connsiteY7636" fmla="*/ 282178 h 5510676"/>
              <a:gd name="connsiteX7637" fmla="*/ 4917949 w 9144000"/>
              <a:gd name="connsiteY7637" fmla="*/ 283129 h 5510676"/>
              <a:gd name="connsiteX7638" fmla="*/ 4912449 w 9144000"/>
              <a:gd name="connsiteY7638" fmla="*/ 276886 h 5510676"/>
              <a:gd name="connsiteX7639" fmla="*/ 5535124 w 9144000"/>
              <a:gd name="connsiteY7639" fmla="*/ 273902 h 5510676"/>
              <a:gd name="connsiteX7640" fmla="*/ 5541574 w 9144000"/>
              <a:gd name="connsiteY7640" fmla="*/ 283742 h 5510676"/>
              <a:gd name="connsiteX7641" fmla="*/ 5540830 w 9144000"/>
              <a:gd name="connsiteY7641" fmla="*/ 295484 h 5510676"/>
              <a:gd name="connsiteX7642" fmla="*/ 5533636 w 9144000"/>
              <a:gd name="connsiteY7642" fmla="*/ 297386 h 5510676"/>
              <a:gd name="connsiteX7643" fmla="*/ 5523506 w 9144000"/>
              <a:gd name="connsiteY7643" fmla="*/ 299102 h 5510676"/>
              <a:gd name="connsiteX7644" fmla="*/ 5520305 w 9144000"/>
              <a:gd name="connsiteY7644" fmla="*/ 299371 h 5510676"/>
              <a:gd name="connsiteX7645" fmla="*/ 5524539 w 9144000"/>
              <a:gd name="connsiteY7645" fmla="*/ 292094 h 5510676"/>
              <a:gd name="connsiteX7646" fmla="*/ 5522637 w 9144000"/>
              <a:gd name="connsiteY7646" fmla="*/ 284901 h 5510676"/>
              <a:gd name="connsiteX7647" fmla="*/ 5514492 w 9144000"/>
              <a:gd name="connsiteY7647" fmla="*/ 283205 h 5510676"/>
              <a:gd name="connsiteX7648" fmla="*/ 5520735 w 9144000"/>
              <a:gd name="connsiteY7648" fmla="*/ 277706 h 5510676"/>
              <a:gd name="connsiteX7649" fmla="*/ 5535124 w 9144000"/>
              <a:gd name="connsiteY7649" fmla="*/ 273902 h 5510676"/>
              <a:gd name="connsiteX7650" fmla="*/ 4675907 w 9144000"/>
              <a:gd name="connsiteY7650" fmla="*/ 270149 h 5510676"/>
              <a:gd name="connsiteX7651" fmla="*/ 4674213 w 9144000"/>
              <a:gd name="connsiteY7651" fmla="*/ 278293 h 5510676"/>
              <a:gd name="connsiteX7652" fmla="*/ 4680456 w 9144000"/>
              <a:gd name="connsiteY7652" fmla="*/ 272795 h 5510676"/>
              <a:gd name="connsiteX7653" fmla="*/ 4675907 w 9144000"/>
              <a:gd name="connsiteY7653" fmla="*/ 270149 h 5510676"/>
              <a:gd name="connsiteX7654" fmla="*/ 5287790 w 9144000"/>
              <a:gd name="connsiteY7654" fmla="*/ 270018 h 5510676"/>
              <a:gd name="connsiteX7655" fmla="*/ 5304081 w 9144000"/>
              <a:gd name="connsiteY7655" fmla="*/ 273408 h 5510676"/>
              <a:gd name="connsiteX7656" fmla="*/ 5289692 w 9144000"/>
              <a:gd name="connsiteY7656" fmla="*/ 277212 h 5510676"/>
              <a:gd name="connsiteX7657" fmla="*/ 3815368 w 9144000"/>
              <a:gd name="connsiteY7657" fmla="*/ 268670 h 5510676"/>
              <a:gd name="connsiteX7658" fmla="*/ 3787914 w 9144000"/>
              <a:gd name="connsiteY7658" fmla="*/ 274004 h 5510676"/>
              <a:gd name="connsiteX7659" fmla="*/ 3773525 w 9144000"/>
              <a:gd name="connsiteY7659" fmla="*/ 277808 h 5510676"/>
              <a:gd name="connsiteX7660" fmla="*/ 3788865 w 9144000"/>
              <a:gd name="connsiteY7660" fmla="*/ 277600 h 5510676"/>
              <a:gd name="connsiteX7661" fmla="*/ 3805156 w 9144000"/>
              <a:gd name="connsiteY7661" fmla="*/ 280991 h 5510676"/>
              <a:gd name="connsiteX7662" fmla="*/ 3816898 w 9144000"/>
              <a:gd name="connsiteY7662" fmla="*/ 281735 h 5510676"/>
              <a:gd name="connsiteX7663" fmla="*/ 3826738 w 9144000"/>
              <a:gd name="connsiteY7663" fmla="*/ 275285 h 5510676"/>
              <a:gd name="connsiteX7664" fmla="*/ 3825787 w 9144000"/>
              <a:gd name="connsiteY7664" fmla="*/ 271688 h 5510676"/>
              <a:gd name="connsiteX7665" fmla="*/ 3815368 w 9144000"/>
              <a:gd name="connsiteY7665" fmla="*/ 268670 h 5510676"/>
              <a:gd name="connsiteX7666" fmla="*/ 3885243 w 9144000"/>
              <a:gd name="connsiteY7666" fmla="*/ 263666 h 5510676"/>
              <a:gd name="connsiteX7667" fmla="*/ 3887330 w 9144000"/>
              <a:gd name="connsiteY7667" fmla="*/ 267924 h 5510676"/>
              <a:gd name="connsiteX7668" fmla="*/ 3889791 w 9144000"/>
              <a:gd name="connsiteY7668" fmla="*/ 266312 h 5510676"/>
              <a:gd name="connsiteX7669" fmla="*/ 3885243 w 9144000"/>
              <a:gd name="connsiteY7669" fmla="*/ 263666 h 5510676"/>
              <a:gd name="connsiteX7670" fmla="*/ 3161436 w 9144000"/>
              <a:gd name="connsiteY7670" fmla="*/ 262598 h 5510676"/>
              <a:gd name="connsiteX7671" fmla="*/ 3158789 w 9144000"/>
              <a:gd name="connsiteY7671" fmla="*/ 267147 h 5510676"/>
              <a:gd name="connsiteX7672" fmla="*/ 3156329 w 9144000"/>
              <a:gd name="connsiteY7672" fmla="*/ 268759 h 5510676"/>
              <a:gd name="connsiteX7673" fmla="*/ 3154242 w 9144000"/>
              <a:gd name="connsiteY7673" fmla="*/ 264500 h 5510676"/>
              <a:gd name="connsiteX7674" fmla="*/ 3161436 w 9144000"/>
              <a:gd name="connsiteY7674" fmla="*/ 262598 h 5510676"/>
              <a:gd name="connsiteX7675" fmla="*/ 4761969 w 9144000"/>
              <a:gd name="connsiteY7675" fmla="*/ 260866 h 5510676"/>
              <a:gd name="connsiteX7676" fmla="*/ 4755251 w 9144000"/>
              <a:gd name="connsiteY7676" fmla="*/ 264566 h 5510676"/>
              <a:gd name="connsiteX7677" fmla="*/ 4757153 w 9144000"/>
              <a:gd name="connsiteY7677" fmla="*/ 271760 h 5510676"/>
              <a:gd name="connsiteX7678" fmla="*/ 4764346 w 9144000"/>
              <a:gd name="connsiteY7678" fmla="*/ 269858 h 5510676"/>
              <a:gd name="connsiteX7679" fmla="*/ 4771541 w 9144000"/>
              <a:gd name="connsiteY7679" fmla="*/ 267956 h 5510676"/>
              <a:gd name="connsiteX7680" fmla="*/ 4761969 w 9144000"/>
              <a:gd name="connsiteY7680" fmla="*/ 260866 h 5510676"/>
              <a:gd name="connsiteX7681" fmla="*/ 3430351 w 9144000"/>
              <a:gd name="connsiteY7681" fmla="*/ 260777 h 5510676"/>
              <a:gd name="connsiteX7682" fmla="*/ 3434900 w 9144000"/>
              <a:gd name="connsiteY7682" fmla="*/ 263423 h 5510676"/>
              <a:gd name="connsiteX7683" fmla="*/ 3439447 w 9144000"/>
              <a:gd name="connsiteY7683" fmla="*/ 266069 h 5510676"/>
              <a:gd name="connsiteX7684" fmla="*/ 3432253 w 9144000"/>
              <a:gd name="connsiteY7684" fmla="*/ 267970 h 5510676"/>
              <a:gd name="connsiteX7685" fmla="*/ 3424109 w 9144000"/>
              <a:gd name="connsiteY7685" fmla="*/ 266276 h 5510676"/>
              <a:gd name="connsiteX7686" fmla="*/ 3430351 w 9144000"/>
              <a:gd name="connsiteY7686" fmla="*/ 260777 h 5510676"/>
              <a:gd name="connsiteX7687" fmla="*/ 1805859 w 9144000"/>
              <a:gd name="connsiteY7687" fmla="*/ 259222 h 5510676"/>
              <a:gd name="connsiteX7688" fmla="*/ 1801414 w 9144000"/>
              <a:gd name="connsiteY7688" fmla="*/ 264247 h 5510676"/>
              <a:gd name="connsiteX7689" fmla="*/ 1798664 w 9144000"/>
              <a:gd name="connsiteY7689" fmla="*/ 261125 h 5510676"/>
              <a:gd name="connsiteX7690" fmla="*/ 4865273 w 9144000"/>
              <a:gd name="connsiteY7690" fmla="*/ 258570 h 5510676"/>
              <a:gd name="connsiteX7691" fmla="*/ 4869821 w 9144000"/>
              <a:gd name="connsiteY7691" fmla="*/ 261216 h 5510676"/>
              <a:gd name="connsiteX7692" fmla="*/ 4863578 w 9144000"/>
              <a:gd name="connsiteY7692" fmla="*/ 266715 h 5510676"/>
              <a:gd name="connsiteX7693" fmla="*/ 4861676 w 9144000"/>
              <a:gd name="connsiteY7693" fmla="*/ 259521 h 5510676"/>
              <a:gd name="connsiteX7694" fmla="*/ 4865273 w 9144000"/>
              <a:gd name="connsiteY7694" fmla="*/ 258570 h 5510676"/>
              <a:gd name="connsiteX7695" fmla="*/ 4576470 w 9144000"/>
              <a:gd name="connsiteY7695" fmla="*/ 257953 h 5510676"/>
              <a:gd name="connsiteX7696" fmla="*/ 4571177 w 9144000"/>
              <a:gd name="connsiteY7696" fmla="*/ 267049 h 5510676"/>
              <a:gd name="connsiteX7697" fmla="*/ 4562081 w 9144000"/>
              <a:gd name="connsiteY7697" fmla="*/ 261757 h 5510676"/>
              <a:gd name="connsiteX7698" fmla="*/ 4569275 w 9144000"/>
              <a:gd name="connsiteY7698" fmla="*/ 259855 h 5510676"/>
              <a:gd name="connsiteX7699" fmla="*/ 4576470 w 9144000"/>
              <a:gd name="connsiteY7699" fmla="*/ 257953 h 5510676"/>
              <a:gd name="connsiteX7700" fmla="*/ 6833422 w 9144000"/>
              <a:gd name="connsiteY7700" fmla="*/ 257832 h 5510676"/>
              <a:gd name="connsiteX7701" fmla="*/ 6838684 w 9144000"/>
              <a:gd name="connsiteY7701" fmla="*/ 263095 h 5510676"/>
              <a:gd name="connsiteX7702" fmla="*/ 6822898 w 9144000"/>
              <a:gd name="connsiteY7702" fmla="*/ 268357 h 5510676"/>
              <a:gd name="connsiteX7703" fmla="*/ 6833422 w 9144000"/>
              <a:gd name="connsiteY7703" fmla="*/ 257832 h 5510676"/>
              <a:gd name="connsiteX7704" fmla="*/ 3914020 w 9144000"/>
              <a:gd name="connsiteY7704" fmla="*/ 256058 h 5510676"/>
              <a:gd name="connsiteX7705" fmla="*/ 3908727 w 9144000"/>
              <a:gd name="connsiteY7705" fmla="*/ 265154 h 5510676"/>
              <a:gd name="connsiteX7706" fmla="*/ 3915922 w 9144000"/>
              <a:gd name="connsiteY7706" fmla="*/ 263252 h 5510676"/>
              <a:gd name="connsiteX7707" fmla="*/ 5498738 w 9144000"/>
              <a:gd name="connsiteY7707" fmla="*/ 252733 h 5510676"/>
              <a:gd name="connsiteX7708" fmla="*/ 5500038 w 9144000"/>
              <a:gd name="connsiteY7708" fmla="*/ 253489 h 5510676"/>
              <a:gd name="connsiteX7709" fmla="*/ 5491544 w 9144000"/>
              <a:gd name="connsiteY7709" fmla="*/ 254634 h 5510676"/>
              <a:gd name="connsiteX7710" fmla="*/ 5498738 w 9144000"/>
              <a:gd name="connsiteY7710" fmla="*/ 252733 h 5510676"/>
              <a:gd name="connsiteX7711" fmla="*/ 3374287 w 9144000"/>
              <a:gd name="connsiteY7711" fmla="*/ 252508 h 5510676"/>
              <a:gd name="connsiteX7712" fmla="*/ 3383382 w 9144000"/>
              <a:gd name="connsiteY7712" fmla="*/ 257800 h 5510676"/>
              <a:gd name="connsiteX7713" fmla="*/ 3376189 w 9144000"/>
              <a:gd name="connsiteY7713" fmla="*/ 259702 h 5510676"/>
              <a:gd name="connsiteX7714" fmla="*/ 3364446 w 9144000"/>
              <a:gd name="connsiteY7714" fmla="*/ 258959 h 5510676"/>
              <a:gd name="connsiteX7715" fmla="*/ 3359898 w 9144000"/>
              <a:gd name="connsiteY7715" fmla="*/ 256312 h 5510676"/>
              <a:gd name="connsiteX7716" fmla="*/ 3258764 w 9144000"/>
              <a:gd name="connsiteY7716" fmla="*/ 252261 h 5510676"/>
              <a:gd name="connsiteX7717" fmla="*/ 3275055 w 9144000"/>
              <a:gd name="connsiteY7717" fmla="*/ 255652 h 5510676"/>
              <a:gd name="connsiteX7718" fmla="*/ 3260666 w 9144000"/>
              <a:gd name="connsiteY7718" fmla="*/ 259456 h 5510676"/>
              <a:gd name="connsiteX7719" fmla="*/ 3350801 w 9144000"/>
              <a:gd name="connsiteY7719" fmla="*/ 251019 h 5510676"/>
              <a:gd name="connsiteX7720" fmla="*/ 3345509 w 9144000"/>
              <a:gd name="connsiteY7720" fmla="*/ 260116 h 5510676"/>
              <a:gd name="connsiteX7721" fmla="*/ 3329218 w 9144000"/>
              <a:gd name="connsiteY7721" fmla="*/ 256725 h 5510676"/>
              <a:gd name="connsiteX7722" fmla="*/ 3350801 w 9144000"/>
              <a:gd name="connsiteY7722" fmla="*/ 251019 h 5510676"/>
              <a:gd name="connsiteX7723" fmla="*/ 2946476 w 9144000"/>
              <a:gd name="connsiteY7723" fmla="*/ 250156 h 5510676"/>
              <a:gd name="connsiteX7724" fmla="*/ 2935685 w 9144000"/>
              <a:gd name="connsiteY7724" fmla="*/ 253009 h 5510676"/>
              <a:gd name="connsiteX7725" fmla="*/ 2939489 w 9144000"/>
              <a:gd name="connsiteY7725" fmla="*/ 267398 h 5510676"/>
              <a:gd name="connsiteX7726" fmla="*/ 2946684 w 9144000"/>
              <a:gd name="connsiteY7726" fmla="*/ 265496 h 5510676"/>
              <a:gd name="connsiteX7727" fmla="*/ 2962974 w 9144000"/>
              <a:gd name="connsiteY7727" fmla="*/ 268885 h 5510676"/>
              <a:gd name="connsiteX7728" fmla="*/ 2975460 w 9144000"/>
              <a:gd name="connsiteY7728" fmla="*/ 257888 h 5510676"/>
              <a:gd name="connsiteX7729" fmla="*/ 2961072 w 9144000"/>
              <a:gd name="connsiteY7729" fmla="*/ 261692 h 5510676"/>
              <a:gd name="connsiteX7730" fmla="*/ 2944782 w 9144000"/>
              <a:gd name="connsiteY7730" fmla="*/ 258301 h 5510676"/>
              <a:gd name="connsiteX7731" fmla="*/ 2946476 w 9144000"/>
              <a:gd name="connsiteY7731" fmla="*/ 250156 h 5510676"/>
              <a:gd name="connsiteX7732" fmla="*/ 1672145 w 9144000"/>
              <a:gd name="connsiteY7732" fmla="*/ 248393 h 5510676"/>
              <a:gd name="connsiteX7733" fmla="*/ 1681241 w 9144000"/>
              <a:gd name="connsiteY7733" fmla="*/ 253684 h 5510676"/>
              <a:gd name="connsiteX7734" fmla="*/ 1692982 w 9144000"/>
              <a:gd name="connsiteY7734" fmla="*/ 254428 h 5510676"/>
              <a:gd name="connsiteX7735" fmla="*/ 1697532 w 9144000"/>
              <a:gd name="connsiteY7735" fmla="*/ 257075 h 5510676"/>
              <a:gd name="connsiteX7736" fmla="*/ 1711920 w 9144000"/>
              <a:gd name="connsiteY7736" fmla="*/ 253271 h 5510676"/>
              <a:gd name="connsiteX7737" fmla="*/ 1730111 w 9144000"/>
              <a:gd name="connsiteY7737" fmla="*/ 263854 h 5510676"/>
              <a:gd name="connsiteX7738" fmla="*/ 1750000 w 9144000"/>
              <a:gd name="connsiteY7738" fmla="*/ 266294 h 5510676"/>
              <a:gd name="connsiteX7739" fmla="*/ 1749049 w 9144000"/>
              <a:gd name="connsiteY7739" fmla="*/ 262697 h 5510676"/>
              <a:gd name="connsiteX7740" fmla="*/ 1743549 w 9144000"/>
              <a:gd name="connsiteY7740" fmla="*/ 256455 h 5510676"/>
              <a:gd name="connsiteX7741" fmla="*/ 1764388 w 9144000"/>
              <a:gd name="connsiteY7741" fmla="*/ 262491 h 5510676"/>
              <a:gd name="connsiteX7742" fmla="*/ 1788079 w 9144000"/>
              <a:gd name="connsiteY7742" fmla="*/ 279318 h 5510676"/>
              <a:gd name="connsiteX7743" fmla="*/ 1836950 w 9144000"/>
              <a:gd name="connsiteY7743" fmla="*/ 289488 h 5510676"/>
              <a:gd name="connsiteX7744" fmla="*/ 1862338 w 9144000"/>
              <a:gd name="connsiteY7744" fmla="*/ 298171 h 5510676"/>
              <a:gd name="connsiteX7745" fmla="*/ 1869532 w 9144000"/>
              <a:gd name="connsiteY7745" fmla="*/ 296269 h 5510676"/>
              <a:gd name="connsiteX7746" fmla="*/ 1876727 w 9144000"/>
              <a:gd name="connsiteY7746" fmla="*/ 294367 h 5510676"/>
              <a:gd name="connsiteX7747" fmla="*/ 1893017 w 9144000"/>
              <a:gd name="connsiteY7747" fmla="*/ 297758 h 5510676"/>
              <a:gd name="connsiteX7748" fmla="*/ 1900211 w 9144000"/>
              <a:gd name="connsiteY7748" fmla="*/ 295855 h 5510676"/>
              <a:gd name="connsiteX7749" fmla="*/ 1909307 w 9144000"/>
              <a:gd name="connsiteY7749" fmla="*/ 301147 h 5510676"/>
              <a:gd name="connsiteX7750" fmla="*/ 1916502 w 9144000"/>
              <a:gd name="connsiteY7750" fmla="*/ 299246 h 5510676"/>
              <a:gd name="connsiteX7751" fmla="*/ 1941888 w 9144000"/>
              <a:gd name="connsiteY7751" fmla="*/ 307929 h 5510676"/>
              <a:gd name="connsiteX7752" fmla="*/ 1969177 w 9144000"/>
              <a:gd name="connsiteY7752" fmla="*/ 323805 h 5510676"/>
              <a:gd name="connsiteX7753" fmla="*/ 1952887 w 9144000"/>
              <a:gd name="connsiteY7753" fmla="*/ 320415 h 5510676"/>
              <a:gd name="connsiteX7754" fmla="*/ 1922207 w 9144000"/>
              <a:gd name="connsiteY7754" fmla="*/ 320827 h 5510676"/>
              <a:gd name="connsiteX7755" fmla="*/ 1885078 w 9144000"/>
              <a:gd name="connsiteY7755" fmla="*/ 311401 h 5510676"/>
              <a:gd name="connsiteX7756" fmla="*/ 1824465 w 9144000"/>
              <a:gd name="connsiteY7756" fmla="*/ 300487 h 5510676"/>
              <a:gd name="connsiteX7757" fmla="*/ 1743013 w 9144000"/>
              <a:gd name="connsiteY7757" fmla="*/ 283536 h 5510676"/>
              <a:gd name="connsiteX7758" fmla="*/ 1706835 w 9144000"/>
              <a:gd name="connsiteY7758" fmla="*/ 277707 h 5510676"/>
              <a:gd name="connsiteX7759" fmla="*/ 1681447 w 9144000"/>
              <a:gd name="connsiteY7759" fmla="*/ 269023 h 5510676"/>
              <a:gd name="connsiteX7760" fmla="*/ 1675949 w 9144000"/>
              <a:gd name="connsiteY7760" fmla="*/ 262781 h 5510676"/>
              <a:gd name="connsiteX7761" fmla="*/ 1672145 w 9144000"/>
              <a:gd name="connsiteY7761" fmla="*/ 248393 h 5510676"/>
              <a:gd name="connsiteX7762" fmla="*/ 7596393 w 9144000"/>
              <a:gd name="connsiteY7762" fmla="*/ 247309 h 5510676"/>
              <a:gd name="connsiteX7763" fmla="*/ 7601655 w 9144000"/>
              <a:gd name="connsiteY7763" fmla="*/ 268356 h 5510676"/>
              <a:gd name="connsiteX7764" fmla="*/ 7585868 w 9144000"/>
              <a:gd name="connsiteY7764" fmla="*/ 263094 h 5510676"/>
              <a:gd name="connsiteX7765" fmla="*/ 7559560 w 9144000"/>
              <a:gd name="connsiteY7765" fmla="*/ 257833 h 5510676"/>
              <a:gd name="connsiteX7766" fmla="*/ 7559561 w 9144000"/>
              <a:gd name="connsiteY7766" fmla="*/ 247309 h 5510676"/>
              <a:gd name="connsiteX7767" fmla="*/ 7596393 w 9144000"/>
              <a:gd name="connsiteY7767" fmla="*/ 247309 h 5510676"/>
              <a:gd name="connsiteX7768" fmla="*/ 4327234 w 9144000"/>
              <a:gd name="connsiteY7768" fmla="*/ 246875 h 5510676"/>
              <a:gd name="connsiteX7769" fmla="*/ 4328186 w 9144000"/>
              <a:gd name="connsiteY7769" fmla="*/ 250472 h 5510676"/>
              <a:gd name="connsiteX7770" fmla="*/ 4321942 w 9144000"/>
              <a:gd name="connsiteY7770" fmla="*/ 255971 h 5510676"/>
              <a:gd name="connsiteX7771" fmla="*/ 4320040 w 9144000"/>
              <a:gd name="connsiteY7771" fmla="*/ 248777 h 5510676"/>
              <a:gd name="connsiteX7772" fmla="*/ 4327234 w 9144000"/>
              <a:gd name="connsiteY7772" fmla="*/ 246875 h 5510676"/>
              <a:gd name="connsiteX7773" fmla="*/ 3164827 w 9144000"/>
              <a:gd name="connsiteY7773" fmla="*/ 246309 h 5510676"/>
              <a:gd name="connsiteX7774" fmla="*/ 3173922 w 9144000"/>
              <a:gd name="connsiteY7774" fmla="*/ 251600 h 5510676"/>
              <a:gd name="connsiteX7775" fmla="*/ 3163131 w 9144000"/>
              <a:gd name="connsiteY7775" fmla="*/ 254454 h 5510676"/>
              <a:gd name="connsiteX7776" fmla="*/ 3145145 w 9144000"/>
              <a:gd name="connsiteY7776" fmla="*/ 259209 h 5510676"/>
              <a:gd name="connsiteX7777" fmla="*/ 3121660 w 9144000"/>
              <a:gd name="connsiteY7777" fmla="*/ 257721 h 5510676"/>
              <a:gd name="connsiteX7778" fmla="*/ 4504113 w 9144000"/>
              <a:gd name="connsiteY7778" fmla="*/ 246294 h 5510676"/>
              <a:gd name="connsiteX7779" fmla="*/ 4506015 w 9144000"/>
              <a:gd name="connsiteY7779" fmla="*/ 253488 h 5510676"/>
              <a:gd name="connsiteX7780" fmla="*/ 4498822 w 9144000"/>
              <a:gd name="connsiteY7780" fmla="*/ 255390 h 5510676"/>
              <a:gd name="connsiteX7781" fmla="*/ 3518584 w 9144000"/>
              <a:gd name="connsiteY7781" fmla="*/ 245146 h 5510676"/>
              <a:gd name="connsiteX7782" fmla="*/ 3529582 w 9144000"/>
              <a:gd name="connsiteY7782" fmla="*/ 257633 h 5510676"/>
              <a:gd name="connsiteX7783" fmla="*/ 3531484 w 9144000"/>
              <a:gd name="connsiteY7783" fmla="*/ 264828 h 5510676"/>
              <a:gd name="connsiteX7784" fmla="*/ 3498904 w 9144000"/>
              <a:gd name="connsiteY7784" fmla="*/ 258047 h 5510676"/>
              <a:gd name="connsiteX7785" fmla="*/ 3513292 w 9144000"/>
              <a:gd name="connsiteY7785" fmla="*/ 254243 h 5510676"/>
              <a:gd name="connsiteX7786" fmla="*/ 3520486 w 9144000"/>
              <a:gd name="connsiteY7786" fmla="*/ 252341 h 5510676"/>
              <a:gd name="connsiteX7787" fmla="*/ 6520239 w 9144000"/>
              <a:gd name="connsiteY7787" fmla="*/ 244370 h 5510676"/>
              <a:gd name="connsiteX7788" fmla="*/ 6522141 w 9144000"/>
              <a:gd name="connsiteY7788" fmla="*/ 251565 h 5510676"/>
              <a:gd name="connsiteX7789" fmla="*/ 6514947 w 9144000"/>
              <a:gd name="connsiteY7789" fmla="*/ 253466 h 5510676"/>
              <a:gd name="connsiteX7790" fmla="*/ 5242309 w 9144000"/>
              <a:gd name="connsiteY7790" fmla="*/ 243557 h 5510676"/>
              <a:gd name="connsiteX7791" fmla="*/ 5235115 w 9144000"/>
              <a:gd name="connsiteY7791" fmla="*/ 245458 h 5510676"/>
              <a:gd name="connsiteX7792" fmla="*/ 5244211 w 9144000"/>
              <a:gd name="connsiteY7792" fmla="*/ 250751 h 5510676"/>
              <a:gd name="connsiteX7793" fmla="*/ 5242309 w 9144000"/>
              <a:gd name="connsiteY7793" fmla="*/ 243557 h 5510676"/>
              <a:gd name="connsiteX7794" fmla="*/ 7050877 w 9144000"/>
              <a:gd name="connsiteY7794" fmla="*/ 242628 h 5510676"/>
              <a:gd name="connsiteX7795" fmla="*/ 7052779 w 9144000"/>
              <a:gd name="connsiteY7795" fmla="*/ 249822 h 5510676"/>
              <a:gd name="connsiteX7796" fmla="*/ 7045585 w 9144000"/>
              <a:gd name="connsiteY7796" fmla="*/ 251724 h 5510676"/>
              <a:gd name="connsiteX7797" fmla="*/ 7050877 w 9144000"/>
              <a:gd name="connsiteY7797" fmla="*/ 242628 h 5510676"/>
              <a:gd name="connsiteX7798" fmla="*/ 3478809 w 9144000"/>
              <a:gd name="connsiteY7798" fmla="*/ 240269 h 5510676"/>
              <a:gd name="connsiteX7799" fmla="*/ 3473517 w 9144000"/>
              <a:gd name="connsiteY7799" fmla="*/ 249364 h 5510676"/>
              <a:gd name="connsiteX7800" fmla="*/ 3457227 w 9144000"/>
              <a:gd name="connsiteY7800" fmla="*/ 245975 h 5510676"/>
              <a:gd name="connsiteX7801" fmla="*/ 3464420 w 9144000"/>
              <a:gd name="connsiteY7801" fmla="*/ 244073 h 5510676"/>
              <a:gd name="connsiteX7802" fmla="*/ 4094289 w 9144000"/>
              <a:gd name="connsiteY7802" fmla="*/ 239187 h 5510676"/>
              <a:gd name="connsiteX7803" fmla="*/ 4088997 w 9144000"/>
              <a:gd name="connsiteY7803" fmla="*/ 248283 h 5510676"/>
              <a:gd name="connsiteX7804" fmla="*/ 4073657 w 9144000"/>
              <a:gd name="connsiteY7804" fmla="*/ 248490 h 5510676"/>
              <a:gd name="connsiteX7805" fmla="*/ 4065512 w 9144000"/>
              <a:gd name="connsiteY7805" fmla="*/ 246794 h 5510676"/>
              <a:gd name="connsiteX7806" fmla="*/ 3047402 w 9144000"/>
              <a:gd name="connsiteY7806" fmla="*/ 238868 h 5510676"/>
              <a:gd name="connsiteX7807" fmla="*/ 3042110 w 9144000"/>
              <a:gd name="connsiteY7807" fmla="*/ 247963 h 5510676"/>
              <a:gd name="connsiteX7808" fmla="*/ 3040208 w 9144000"/>
              <a:gd name="connsiteY7808" fmla="*/ 240770 h 5510676"/>
              <a:gd name="connsiteX7809" fmla="*/ 3047402 w 9144000"/>
              <a:gd name="connsiteY7809" fmla="*/ 238868 h 5510676"/>
              <a:gd name="connsiteX7810" fmla="*/ 4186325 w 9144000"/>
              <a:gd name="connsiteY7810" fmla="*/ 237945 h 5510676"/>
              <a:gd name="connsiteX7811" fmla="*/ 4175742 w 9144000"/>
              <a:gd name="connsiteY7811" fmla="*/ 256137 h 5510676"/>
              <a:gd name="connsiteX7812" fmla="*/ 4173840 w 9144000"/>
              <a:gd name="connsiteY7812" fmla="*/ 248944 h 5510676"/>
              <a:gd name="connsiteX7813" fmla="*/ 4166645 w 9144000"/>
              <a:gd name="connsiteY7813" fmla="*/ 250846 h 5510676"/>
              <a:gd name="connsiteX7814" fmla="*/ 4164743 w 9144000"/>
              <a:gd name="connsiteY7814" fmla="*/ 243651 h 5510676"/>
              <a:gd name="connsiteX7815" fmla="*/ 4186325 w 9144000"/>
              <a:gd name="connsiteY7815" fmla="*/ 237945 h 5510676"/>
              <a:gd name="connsiteX7816" fmla="*/ 4115872 w 9144000"/>
              <a:gd name="connsiteY7816" fmla="*/ 233480 h 5510676"/>
              <a:gd name="connsiteX7817" fmla="*/ 4124017 w 9144000"/>
              <a:gd name="connsiteY7817" fmla="*/ 235176 h 5510676"/>
              <a:gd name="connsiteX7818" fmla="*/ 4117774 w 9144000"/>
              <a:gd name="connsiteY7818" fmla="*/ 240675 h 5510676"/>
              <a:gd name="connsiteX7819" fmla="*/ 4110579 w 9144000"/>
              <a:gd name="connsiteY7819" fmla="*/ 242577 h 5510676"/>
              <a:gd name="connsiteX7820" fmla="*/ 2953464 w 9144000"/>
              <a:gd name="connsiteY7820" fmla="*/ 232914 h 5510676"/>
              <a:gd name="connsiteX7821" fmla="*/ 2958011 w 9144000"/>
              <a:gd name="connsiteY7821" fmla="*/ 235561 h 5510676"/>
              <a:gd name="connsiteX7822" fmla="*/ 2962560 w 9144000"/>
              <a:gd name="connsiteY7822" fmla="*/ 238206 h 5510676"/>
              <a:gd name="connsiteX7823" fmla="*/ 2968060 w 9144000"/>
              <a:gd name="connsiteY7823" fmla="*/ 244450 h 5510676"/>
              <a:gd name="connsiteX7824" fmla="*/ 2971656 w 9144000"/>
              <a:gd name="connsiteY7824" fmla="*/ 243499 h 5510676"/>
              <a:gd name="connsiteX7825" fmla="*/ 2980753 w 9144000"/>
              <a:gd name="connsiteY7825" fmla="*/ 248791 h 5510676"/>
              <a:gd name="connsiteX7826" fmla="*/ 2984556 w 9144000"/>
              <a:gd name="connsiteY7826" fmla="*/ 263179 h 5510676"/>
              <a:gd name="connsiteX7827" fmla="*/ 3009943 w 9144000"/>
              <a:gd name="connsiteY7827" fmla="*/ 271862 h 5510676"/>
              <a:gd name="connsiteX7828" fmla="*/ 3026234 w 9144000"/>
              <a:gd name="connsiteY7828" fmla="*/ 275252 h 5510676"/>
              <a:gd name="connsiteX7829" fmla="*/ 3022636 w 9144000"/>
              <a:gd name="connsiteY7829" fmla="*/ 276203 h 5510676"/>
              <a:gd name="connsiteX7830" fmla="*/ 3019039 w 9144000"/>
              <a:gd name="connsiteY7830" fmla="*/ 277154 h 5510676"/>
              <a:gd name="connsiteX7831" fmla="*/ 2990263 w 9144000"/>
              <a:gd name="connsiteY7831" fmla="*/ 284762 h 5510676"/>
              <a:gd name="connsiteX7832" fmla="*/ 2977776 w 9144000"/>
              <a:gd name="connsiteY7832" fmla="*/ 295761 h 5510676"/>
              <a:gd name="connsiteX7833" fmla="*/ 2968680 w 9144000"/>
              <a:gd name="connsiteY7833" fmla="*/ 290468 h 5510676"/>
              <a:gd name="connsiteX7834" fmla="*/ 2967729 w 9144000"/>
              <a:gd name="connsiteY7834" fmla="*/ 286871 h 5510676"/>
              <a:gd name="connsiteX7835" fmla="*/ 2959583 w 9144000"/>
              <a:gd name="connsiteY7835" fmla="*/ 285176 h 5510676"/>
              <a:gd name="connsiteX7836" fmla="*/ 2950488 w 9144000"/>
              <a:gd name="connsiteY7836" fmla="*/ 279883 h 5510676"/>
              <a:gd name="connsiteX7837" fmla="*/ 2903518 w 9144000"/>
              <a:gd name="connsiteY7837" fmla="*/ 276908 h 5510676"/>
              <a:gd name="connsiteX7838" fmla="*/ 2894422 w 9144000"/>
              <a:gd name="connsiteY7838" fmla="*/ 271615 h 5510676"/>
              <a:gd name="connsiteX7839" fmla="*/ 2880033 w 9144000"/>
              <a:gd name="connsiteY7839" fmla="*/ 275419 h 5510676"/>
              <a:gd name="connsiteX7840" fmla="*/ 2842160 w 9144000"/>
              <a:gd name="connsiteY7840" fmla="*/ 277735 h 5510676"/>
              <a:gd name="connsiteX7841" fmla="*/ 2804287 w 9144000"/>
              <a:gd name="connsiteY7841" fmla="*/ 280050 h 5510676"/>
              <a:gd name="connsiteX7842" fmla="*/ 2787996 w 9144000"/>
              <a:gd name="connsiteY7842" fmla="*/ 276661 h 5510676"/>
              <a:gd name="connsiteX7843" fmla="*/ 2780803 w 9144000"/>
              <a:gd name="connsiteY7843" fmla="*/ 278563 h 5510676"/>
              <a:gd name="connsiteX7844" fmla="*/ 2764512 w 9144000"/>
              <a:gd name="connsiteY7844" fmla="*/ 275173 h 5510676"/>
              <a:gd name="connsiteX7845" fmla="*/ 2755416 w 9144000"/>
              <a:gd name="connsiteY7845" fmla="*/ 269880 h 5510676"/>
              <a:gd name="connsiteX7846" fmla="*/ 2762610 w 9144000"/>
              <a:gd name="connsiteY7846" fmla="*/ 267978 h 5510676"/>
              <a:gd name="connsiteX7847" fmla="*/ 2769804 w 9144000"/>
              <a:gd name="connsiteY7847" fmla="*/ 266076 h 5510676"/>
              <a:gd name="connsiteX7848" fmla="*/ 2776998 w 9144000"/>
              <a:gd name="connsiteY7848" fmla="*/ 264174 h 5510676"/>
              <a:gd name="connsiteX7849" fmla="*/ 2770548 w 9144000"/>
              <a:gd name="connsiteY7849" fmla="*/ 254334 h 5510676"/>
              <a:gd name="connsiteX7850" fmla="*/ 2776792 w 9144000"/>
              <a:gd name="connsiteY7850" fmla="*/ 248834 h 5510676"/>
              <a:gd name="connsiteX7851" fmla="*/ 2782290 w 9144000"/>
              <a:gd name="connsiteY7851" fmla="*/ 255078 h 5510676"/>
              <a:gd name="connsiteX7852" fmla="*/ 2805775 w 9144000"/>
              <a:gd name="connsiteY7852" fmla="*/ 256566 h 5510676"/>
              <a:gd name="connsiteX7853" fmla="*/ 2852745 w 9144000"/>
              <a:gd name="connsiteY7853" fmla="*/ 259542 h 5510676"/>
              <a:gd name="connsiteX7854" fmla="*/ 2890618 w 9144000"/>
              <a:gd name="connsiteY7854" fmla="*/ 257226 h 5510676"/>
              <a:gd name="connsiteX7855" fmla="*/ 2896117 w 9144000"/>
              <a:gd name="connsiteY7855" fmla="*/ 263470 h 5510676"/>
              <a:gd name="connsiteX7856" fmla="*/ 2902567 w 9144000"/>
              <a:gd name="connsiteY7856" fmla="*/ 273310 h 5510676"/>
              <a:gd name="connsiteX7857" fmla="*/ 2910713 w 9144000"/>
              <a:gd name="connsiteY7857" fmla="*/ 275006 h 5510676"/>
              <a:gd name="connsiteX7858" fmla="*/ 2912407 w 9144000"/>
              <a:gd name="connsiteY7858" fmla="*/ 266860 h 5510676"/>
              <a:gd name="connsiteX7859" fmla="*/ 2916749 w 9144000"/>
              <a:gd name="connsiteY7859" fmla="*/ 254167 h 5510676"/>
              <a:gd name="connsiteX7860" fmla="*/ 2926589 w 9144000"/>
              <a:gd name="connsiteY7860" fmla="*/ 247716 h 5510676"/>
              <a:gd name="connsiteX7861" fmla="*/ 2931881 w 9144000"/>
              <a:gd name="connsiteY7861" fmla="*/ 238621 h 5510676"/>
              <a:gd name="connsiteX7862" fmla="*/ 2946269 w 9144000"/>
              <a:gd name="connsiteY7862" fmla="*/ 234816 h 5510676"/>
              <a:gd name="connsiteX7863" fmla="*/ 2953464 w 9144000"/>
              <a:gd name="connsiteY7863" fmla="*/ 232914 h 5510676"/>
              <a:gd name="connsiteX7864" fmla="*/ 2022099 w 9144000"/>
              <a:gd name="connsiteY7864" fmla="*/ 232843 h 5510676"/>
              <a:gd name="connsiteX7865" fmla="*/ 2038388 w 9144000"/>
              <a:gd name="connsiteY7865" fmla="*/ 236232 h 5510676"/>
              <a:gd name="connsiteX7866" fmla="*/ 2009613 w 9144000"/>
              <a:gd name="connsiteY7866" fmla="*/ 243839 h 5510676"/>
              <a:gd name="connsiteX7867" fmla="*/ 2007711 w 9144000"/>
              <a:gd name="connsiteY7867" fmla="*/ 236647 h 5510676"/>
              <a:gd name="connsiteX7868" fmla="*/ 2022099 w 9144000"/>
              <a:gd name="connsiteY7868" fmla="*/ 232843 h 5510676"/>
              <a:gd name="connsiteX7869" fmla="*/ 4207909 w 9144000"/>
              <a:gd name="connsiteY7869" fmla="*/ 232239 h 5510676"/>
              <a:gd name="connsiteX7870" fmla="*/ 4204518 w 9144000"/>
              <a:gd name="connsiteY7870" fmla="*/ 248530 h 5510676"/>
              <a:gd name="connsiteX7871" fmla="*/ 4193520 w 9144000"/>
              <a:gd name="connsiteY7871" fmla="*/ 236043 h 5510676"/>
              <a:gd name="connsiteX7872" fmla="*/ 4207909 w 9144000"/>
              <a:gd name="connsiteY7872" fmla="*/ 232239 h 5510676"/>
              <a:gd name="connsiteX7873" fmla="*/ 2059972 w 9144000"/>
              <a:gd name="connsiteY7873" fmla="*/ 230526 h 5510676"/>
              <a:gd name="connsiteX7874" fmla="*/ 2076263 w 9144000"/>
              <a:gd name="connsiteY7874" fmla="*/ 233917 h 5510676"/>
              <a:gd name="connsiteX7875" fmla="*/ 2061874 w 9144000"/>
              <a:gd name="connsiteY7875" fmla="*/ 237720 h 5510676"/>
              <a:gd name="connsiteX7876" fmla="*/ 4361303 w 9144000"/>
              <a:gd name="connsiteY7876" fmla="*/ 230170 h 5510676"/>
              <a:gd name="connsiteX7877" fmla="*/ 4365107 w 9144000"/>
              <a:gd name="connsiteY7877" fmla="*/ 244558 h 5510676"/>
              <a:gd name="connsiteX7878" fmla="*/ 4339721 w 9144000"/>
              <a:gd name="connsiteY7878" fmla="*/ 235876 h 5510676"/>
              <a:gd name="connsiteX7879" fmla="*/ 4361303 w 9144000"/>
              <a:gd name="connsiteY7879" fmla="*/ 230170 h 5510676"/>
              <a:gd name="connsiteX7880" fmla="*/ 2602352 w 9144000"/>
              <a:gd name="connsiteY7880" fmla="*/ 229527 h 5510676"/>
              <a:gd name="connsiteX7881" fmla="*/ 2637578 w 9144000"/>
              <a:gd name="connsiteY7881" fmla="*/ 231760 h 5510676"/>
              <a:gd name="connsiteX7882" fmla="*/ 2662965 w 9144000"/>
              <a:gd name="connsiteY7882" fmla="*/ 240442 h 5510676"/>
              <a:gd name="connsiteX7883" fmla="*/ 2639481 w 9144000"/>
              <a:gd name="connsiteY7883" fmla="*/ 238954 h 5510676"/>
              <a:gd name="connsiteX7884" fmla="*/ 2627738 w 9144000"/>
              <a:gd name="connsiteY7884" fmla="*/ 238210 h 5510676"/>
              <a:gd name="connsiteX7885" fmla="*/ 2615996 w 9144000"/>
              <a:gd name="connsiteY7885" fmla="*/ 237466 h 5510676"/>
              <a:gd name="connsiteX7886" fmla="*/ 2610703 w 9144000"/>
              <a:gd name="connsiteY7886" fmla="*/ 246563 h 5510676"/>
              <a:gd name="connsiteX7887" fmla="*/ 2603509 w 9144000"/>
              <a:gd name="connsiteY7887" fmla="*/ 248465 h 5510676"/>
              <a:gd name="connsiteX7888" fmla="*/ 2596316 w 9144000"/>
              <a:gd name="connsiteY7888" fmla="*/ 250367 h 5510676"/>
              <a:gd name="connsiteX7889" fmla="*/ 2582879 w 9144000"/>
              <a:gd name="connsiteY7889" fmla="*/ 257768 h 5510676"/>
              <a:gd name="connsiteX7890" fmla="*/ 2582135 w 9144000"/>
              <a:gd name="connsiteY7890" fmla="*/ 269511 h 5510676"/>
              <a:gd name="connsiteX7891" fmla="*/ 2573245 w 9144000"/>
              <a:gd name="connsiteY7891" fmla="*/ 279557 h 5510676"/>
              <a:gd name="connsiteX7892" fmla="*/ 2549761 w 9144000"/>
              <a:gd name="connsiteY7892" fmla="*/ 278069 h 5510676"/>
              <a:gd name="connsiteX7893" fmla="*/ 2538970 w 9144000"/>
              <a:gd name="connsiteY7893" fmla="*/ 280923 h 5510676"/>
              <a:gd name="connsiteX7894" fmla="*/ 2535372 w 9144000"/>
              <a:gd name="connsiteY7894" fmla="*/ 281873 h 5510676"/>
              <a:gd name="connsiteX7895" fmla="*/ 2533470 w 9144000"/>
              <a:gd name="connsiteY7895" fmla="*/ 274679 h 5510676"/>
              <a:gd name="connsiteX7896" fmla="*/ 2526276 w 9144000"/>
              <a:gd name="connsiteY7896" fmla="*/ 276581 h 5510676"/>
              <a:gd name="connsiteX7897" fmla="*/ 2515484 w 9144000"/>
              <a:gd name="connsiteY7897" fmla="*/ 279434 h 5510676"/>
              <a:gd name="connsiteX7898" fmla="*/ 2497499 w 9144000"/>
              <a:gd name="connsiteY7898" fmla="*/ 284188 h 5510676"/>
              <a:gd name="connsiteX7899" fmla="*/ 2464918 w 9144000"/>
              <a:gd name="connsiteY7899" fmla="*/ 277409 h 5510676"/>
              <a:gd name="connsiteX7900" fmla="*/ 2443335 w 9144000"/>
              <a:gd name="connsiteY7900" fmla="*/ 283115 h 5510676"/>
              <a:gd name="connsiteX7901" fmla="*/ 2434240 w 9144000"/>
              <a:gd name="connsiteY7901" fmla="*/ 277823 h 5510676"/>
              <a:gd name="connsiteX7902" fmla="*/ 2419851 w 9144000"/>
              <a:gd name="connsiteY7902" fmla="*/ 281627 h 5510676"/>
              <a:gd name="connsiteX7903" fmla="*/ 2410754 w 9144000"/>
              <a:gd name="connsiteY7903" fmla="*/ 276335 h 5510676"/>
              <a:gd name="connsiteX7904" fmla="*/ 2417949 w 9144000"/>
              <a:gd name="connsiteY7904" fmla="*/ 274433 h 5510676"/>
              <a:gd name="connsiteX7905" fmla="*/ 2463016 w 9144000"/>
              <a:gd name="connsiteY7905" fmla="*/ 270214 h 5510676"/>
              <a:gd name="connsiteX7906" fmla="*/ 2453920 w 9144000"/>
              <a:gd name="connsiteY7906" fmla="*/ 264923 h 5510676"/>
              <a:gd name="connsiteX7907" fmla="*/ 2461113 w 9144000"/>
              <a:gd name="connsiteY7907" fmla="*/ 263020 h 5510676"/>
              <a:gd name="connsiteX7908" fmla="*/ 2452018 w 9144000"/>
              <a:gd name="connsiteY7908" fmla="*/ 257728 h 5510676"/>
              <a:gd name="connsiteX7909" fmla="*/ 2431385 w 9144000"/>
              <a:gd name="connsiteY7909" fmla="*/ 267031 h 5510676"/>
              <a:gd name="connsiteX7910" fmla="*/ 2428740 w 9144000"/>
              <a:gd name="connsiteY7910" fmla="*/ 271580 h 5510676"/>
              <a:gd name="connsiteX7911" fmla="*/ 2430435 w 9144000"/>
              <a:gd name="connsiteY7911" fmla="*/ 263433 h 5510676"/>
              <a:gd name="connsiteX7912" fmla="*/ 2421339 w 9144000"/>
              <a:gd name="connsiteY7912" fmla="*/ 258141 h 5510676"/>
              <a:gd name="connsiteX7913" fmla="*/ 2450116 w 9144000"/>
              <a:gd name="connsiteY7913" fmla="*/ 250533 h 5510676"/>
              <a:gd name="connsiteX7914" fmla="*/ 2487989 w 9144000"/>
              <a:gd name="connsiteY7914" fmla="*/ 248218 h 5510676"/>
              <a:gd name="connsiteX7915" fmla="*/ 2489891 w 9144000"/>
              <a:gd name="connsiteY7915" fmla="*/ 255413 h 5510676"/>
              <a:gd name="connsiteX7916" fmla="*/ 2484598 w 9144000"/>
              <a:gd name="connsiteY7916" fmla="*/ 264509 h 5510676"/>
              <a:gd name="connsiteX7917" fmla="*/ 2488196 w 9144000"/>
              <a:gd name="connsiteY7917" fmla="*/ 263558 h 5510676"/>
              <a:gd name="connsiteX7918" fmla="*/ 2498987 w 9144000"/>
              <a:gd name="connsiteY7918" fmla="*/ 260705 h 5510676"/>
              <a:gd name="connsiteX7919" fmla="*/ 2506182 w 9144000"/>
              <a:gd name="connsiteY7919" fmla="*/ 258803 h 5510676"/>
              <a:gd name="connsiteX7920" fmla="*/ 2504279 w 9144000"/>
              <a:gd name="connsiteY7920" fmla="*/ 251608 h 5510676"/>
              <a:gd name="connsiteX7921" fmla="*/ 2513376 w 9144000"/>
              <a:gd name="connsiteY7921" fmla="*/ 256901 h 5510676"/>
              <a:gd name="connsiteX7922" fmla="*/ 2522471 w 9144000"/>
              <a:gd name="connsiteY7922" fmla="*/ 262192 h 5510676"/>
              <a:gd name="connsiteX7923" fmla="*/ 2534958 w 9144000"/>
              <a:gd name="connsiteY7923" fmla="*/ 251194 h 5510676"/>
              <a:gd name="connsiteX7924" fmla="*/ 2544055 w 9144000"/>
              <a:gd name="connsiteY7924" fmla="*/ 256486 h 5510676"/>
              <a:gd name="connsiteX7925" fmla="*/ 2565636 w 9144000"/>
              <a:gd name="connsiteY7925" fmla="*/ 250780 h 5510676"/>
              <a:gd name="connsiteX7926" fmla="*/ 2569235 w 9144000"/>
              <a:gd name="connsiteY7926" fmla="*/ 249829 h 5510676"/>
              <a:gd name="connsiteX7927" fmla="*/ 2580026 w 9144000"/>
              <a:gd name="connsiteY7927" fmla="*/ 246976 h 5510676"/>
              <a:gd name="connsiteX7928" fmla="*/ 2592512 w 9144000"/>
              <a:gd name="connsiteY7928" fmla="*/ 235979 h 5510676"/>
              <a:gd name="connsiteX7929" fmla="*/ 2585318 w 9144000"/>
              <a:gd name="connsiteY7929" fmla="*/ 237881 h 5510676"/>
              <a:gd name="connsiteX7930" fmla="*/ 2584367 w 9144000"/>
              <a:gd name="connsiteY7930" fmla="*/ 234282 h 5510676"/>
              <a:gd name="connsiteX7931" fmla="*/ 2602352 w 9144000"/>
              <a:gd name="connsiteY7931" fmla="*/ 229527 h 5510676"/>
              <a:gd name="connsiteX7932" fmla="*/ 2706131 w 9144000"/>
              <a:gd name="connsiteY7932" fmla="*/ 229030 h 5510676"/>
              <a:gd name="connsiteX7933" fmla="*/ 2715227 w 9144000"/>
              <a:gd name="connsiteY7933" fmla="*/ 234323 h 5510676"/>
              <a:gd name="connsiteX7934" fmla="*/ 2724323 w 9144000"/>
              <a:gd name="connsiteY7934" fmla="*/ 239615 h 5510676"/>
              <a:gd name="connsiteX7935" fmla="*/ 2726224 w 9144000"/>
              <a:gd name="connsiteY7935" fmla="*/ 246809 h 5510676"/>
              <a:gd name="connsiteX7936" fmla="*/ 2735321 w 9144000"/>
              <a:gd name="connsiteY7936" fmla="*/ 252102 h 5510676"/>
              <a:gd name="connsiteX7937" fmla="*/ 2742515 w 9144000"/>
              <a:gd name="connsiteY7937" fmla="*/ 250200 h 5510676"/>
              <a:gd name="connsiteX7938" fmla="*/ 2760708 w 9144000"/>
              <a:gd name="connsiteY7938" fmla="*/ 260784 h 5510676"/>
              <a:gd name="connsiteX7939" fmla="*/ 2769804 w 9144000"/>
              <a:gd name="connsiteY7939" fmla="*/ 266076 h 5510676"/>
              <a:gd name="connsiteX7940" fmla="*/ 2753514 w 9144000"/>
              <a:gd name="connsiteY7940" fmla="*/ 262686 h 5510676"/>
              <a:gd name="connsiteX7941" fmla="*/ 2731931 w 9144000"/>
              <a:gd name="connsiteY7941" fmla="*/ 268392 h 5510676"/>
              <a:gd name="connsiteX7942" fmla="*/ 2726639 w 9144000"/>
              <a:gd name="connsiteY7942" fmla="*/ 277488 h 5510676"/>
              <a:gd name="connsiteX7943" fmla="*/ 2719445 w 9144000"/>
              <a:gd name="connsiteY7943" fmla="*/ 279390 h 5510676"/>
              <a:gd name="connsiteX7944" fmla="*/ 2717543 w 9144000"/>
              <a:gd name="connsiteY7944" fmla="*/ 272196 h 5510676"/>
              <a:gd name="connsiteX7945" fmla="*/ 2663379 w 9144000"/>
              <a:gd name="connsiteY7945" fmla="*/ 271121 h 5510676"/>
              <a:gd name="connsiteX7946" fmla="*/ 2637993 w 9144000"/>
              <a:gd name="connsiteY7946" fmla="*/ 262439 h 5510676"/>
              <a:gd name="connsiteX7947" fmla="*/ 2630798 w 9144000"/>
              <a:gd name="connsiteY7947" fmla="*/ 264341 h 5510676"/>
              <a:gd name="connsiteX7948" fmla="*/ 2612813 w 9144000"/>
              <a:gd name="connsiteY7948" fmla="*/ 269096 h 5510676"/>
              <a:gd name="connsiteX7949" fmla="*/ 2592926 w 9144000"/>
              <a:gd name="connsiteY7949" fmla="*/ 266658 h 5510676"/>
              <a:gd name="connsiteX7950" fmla="*/ 2636091 w 9144000"/>
              <a:gd name="connsiteY7950" fmla="*/ 255245 h 5510676"/>
              <a:gd name="connsiteX7951" fmla="*/ 2655978 w 9144000"/>
              <a:gd name="connsiteY7951" fmla="*/ 257684 h 5510676"/>
              <a:gd name="connsiteX7952" fmla="*/ 2672062 w 9144000"/>
              <a:gd name="connsiteY7952" fmla="*/ 245735 h 5510676"/>
              <a:gd name="connsiteX7953" fmla="*/ 2686450 w 9144000"/>
              <a:gd name="connsiteY7953" fmla="*/ 241931 h 5510676"/>
              <a:gd name="connsiteX7954" fmla="*/ 2699887 w 9144000"/>
              <a:gd name="connsiteY7954" fmla="*/ 234530 h 5510676"/>
              <a:gd name="connsiteX7955" fmla="*/ 2706131 w 9144000"/>
              <a:gd name="connsiteY7955" fmla="*/ 229030 h 5510676"/>
              <a:gd name="connsiteX7956" fmla="*/ 3783696 w 9144000"/>
              <a:gd name="connsiteY7956" fmla="*/ 228936 h 5510676"/>
              <a:gd name="connsiteX7957" fmla="*/ 3792793 w 9144000"/>
              <a:gd name="connsiteY7957" fmla="*/ 234229 h 5510676"/>
              <a:gd name="connsiteX7958" fmla="*/ 3771209 w 9144000"/>
              <a:gd name="connsiteY7958" fmla="*/ 239935 h 5510676"/>
              <a:gd name="connsiteX7959" fmla="*/ 3754919 w 9144000"/>
              <a:gd name="connsiteY7959" fmla="*/ 236544 h 5510676"/>
              <a:gd name="connsiteX7960" fmla="*/ 7362240 w 9144000"/>
              <a:gd name="connsiteY7960" fmla="*/ 228892 h 5510676"/>
              <a:gd name="connsiteX7961" fmla="*/ 7349085 w 9144000"/>
              <a:gd name="connsiteY7961" fmla="*/ 236785 h 5510676"/>
              <a:gd name="connsiteX7962" fmla="*/ 7349086 w 9144000"/>
              <a:gd name="connsiteY7962" fmla="*/ 247309 h 5510676"/>
              <a:gd name="connsiteX7963" fmla="*/ 7370133 w 9144000"/>
              <a:gd name="connsiteY7963" fmla="*/ 236785 h 5510676"/>
              <a:gd name="connsiteX7964" fmla="*/ 7372763 w 9144000"/>
              <a:gd name="connsiteY7964" fmla="*/ 228892 h 5510676"/>
              <a:gd name="connsiteX7965" fmla="*/ 7362240 w 9144000"/>
              <a:gd name="connsiteY7965" fmla="*/ 228892 h 5510676"/>
              <a:gd name="connsiteX7966" fmla="*/ 3475005 w 9144000"/>
              <a:gd name="connsiteY7966" fmla="*/ 225880 h 5510676"/>
              <a:gd name="connsiteX7967" fmla="*/ 3462518 w 9144000"/>
              <a:gd name="connsiteY7967" fmla="*/ 236878 h 5510676"/>
              <a:gd name="connsiteX7968" fmla="*/ 3460617 w 9144000"/>
              <a:gd name="connsiteY7968" fmla="*/ 229684 h 5510676"/>
              <a:gd name="connsiteX7969" fmla="*/ 3597720 w 9144000"/>
              <a:gd name="connsiteY7969" fmla="*/ 224224 h 5510676"/>
              <a:gd name="connsiteX7970" fmla="*/ 3605866 w 9144000"/>
              <a:gd name="connsiteY7970" fmla="*/ 225920 h 5510676"/>
              <a:gd name="connsiteX7971" fmla="*/ 3606817 w 9144000"/>
              <a:gd name="connsiteY7971" fmla="*/ 229517 h 5510676"/>
              <a:gd name="connsiteX7972" fmla="*/ 3608719 w 9144000"/>
              <a:gd name="connsiteY7972" fmla="*/ 236711 h 5510676"/>
              <a:gd name="connsiteX7973" fmla="*/ 3603426 w 9144000"/>
              <a:gd name="connsiteY7973" fmla="*/ 245808 h 5510676"/>
              <a:gd name="connsiteX7974" fmla="*/ 3587137 w 9144000"/>
              <a:gd name="connsiteY7974" fmla="*/ 242417 h 5510676"/>
              <a:gd name="connsiteX7975" fmla="*/ 3594330 w 9144000"/>
              <a:gd name="connsiteY7975" fmla="*/ 240515 h 5510676"/>
              <a:gd name="connsiteX7976" fmla="*/ 3599622 w 9144000"/>
              <a:gd name="connsiteY7976" fmla="*/ 231419 h 5510676"/>
              <a:gd name="connsiteX7977" fmla="*/ 3597720 w 9144000"/>
              <a:gd name="connsiteY7977" fmla="*/ 224224 h 5510676"/>
              <a:gd name="connsiteX7978" fmla="*/ 7163948 w 9144000"/>
              <a:gd name="connsiteY7978" fmla="*/ 221970 h 5510676"/>
              <a:gd name="connsiteX7979" fmla="*/ 7159658 w 9144000"/>
              <a:gd name="connsiteY7979" fmla="*/ 226261 h 5510676"/>
              <a:gd name="connsiteX7980" fmla="*/ 7170182 w 9144000"/>
              <a:gd name="connsiteY7980" fmla="*/ 226261 h 5510676"/>
              <a:gd name="connsiteX7981" fmla="*/ 7175711 w 9144000"/>
              <a:gd name="connsiteY7981" fmla="*/ 224418 h 5510676"/>
              <a:gd name="connsiteX7982" fmla="*/ 2965950 w 9144000"/>
              <a:gd name="connsiteY7982" fmla="*/ 221917 h 5510676"/>
              <a:gd name="connsiteX7983" fmla="*/ 2967852 w 9144000"/>
              <a:gd name="connsiteY7983" fmla="*/ 229111 h 5510676"/>
              <a:gd name="connsiteX7984" fmla="*/ 2958756 w 9144000"/>
              <a:gd name="connsiteY7984" fmla="*/ 223819 h 5510676"/>
              <a:gd name="connsiteX7985" fmla="*/ 2965950 w 9144000"/>
              <a:gd name="connsiteY7985" fmla="*/ 221917 h 5510676"/>
              <a:gd name="connsiteX7986" fmla="*/ 6890825 w 9144000"/>
              <a:gd name="connsiteY7986" fmla="*/ 219517 h 5510676"/>
              <a:gd name="connsiteX7987" fmla="*/ 6899921 w 9144000"/>
              <a:gd name="connsiteY7987" fmla="*/ 224809 h 5510676"/>
              <a:gd name="connsiteX7988" fmla="*/ 6900872 w 9144000"/>
              <a:gd name="connsiteY7988" fmla="*/ 228407 h 5510676"/>
              <a:gd name="connsiteX7989" fmla="*/ 6895580 w 9144000"/>
              <a:gd name="connsiteY7989" fmla="*/ 237502 h 5510676"/>
              <a:gd name="connsiteX7990" fmla="*/ 6872096 w 9144000"/>
              <a:gd name="connsiteY7990" fmla="*/ 236014 h 5510676"/>
              <a:gd name="connsiteX7991" fmla="*/ 6858451 w 9144000"/>
              <a:gd name="connsiteY7991" fmla="*/ 228076 h 5510676"/>
              <a:gd name="connsiteX7992" fmla="*/ 6853903 w 9144000"/>
              <a:gd name="connsiteY7992" fmla="*/ 225430 h 5510676"/>
              <a:gd name="connsiteX7993" fmla="*/ 6875486 w 9144000"/>
              <a:gd name="connsiteY7993" fmla="*/ 219724 h 5510676"/>
              <a:gd name="connsiteX7994" fmla="*/ 6890825 w 9144000"/>
              <a:gd name="connsiteY7994" fmla="*/ 219517 h 5510676"/>
              <a:gd name="connsiteX7995" fmla="*/ 3369324 w 9144000"/>
              <a:gd name="connsiteY7995" fmla="*/ 219183 h 5510676"/>
              <a:gd name="connsiteX7996" fmla="*/ 3381066 w 9144000"/>
              <a:gd name="connsiteY7996" fmla="*/ 219927 h 5510676"/>
              <a:gd name="connsiteX7997" fmla="*/ 3390163 w 9144000"/>
              <a:gd name="connsiteY7997" fmla="*/ 225220 h 5510676"/>
              <a:gd name="connsiteX7998" fmla="*/ 3375775 w 9144000"/>
              <a:gd name="connsiteY7998" fmla="*/ 229024 h 5510676"/>
              <a:gd name="connsiteX7999" fmla="*/ 3359484 w 9144000"/>
              <a:gd name="connsiteY7999" fmla="*/ 225633 h 5510676"/>
              <a:gd name="connsiteX8000" fmla="*/ 3362130 w 9144000"/>
              <a:gd name="connsiteY8000" fmla="*/ 221085 h 5510676"/>
              <a:gd name="connsiteX8001" fmla="*/ 3369324 w 9144000"/>
              <a:gd name="connsiteY8001" fmla="*/ 219183 h 5510676"/>
              <a:gd name="connsiteX8002" fmla="*/ 4119262 w 9144000"/>
              <a:gd name="connsiteY8002" fmla="*/ 217190 h 5510676"/>
              <a:gd name="connsiteX8003" fmla="*/ 4121164 w 9144000"/>
              <a:gd name="connsiteY8003" fmla="*/ 224385 h 5510676"/>
              <a:gd name="connsiteX8004" fmla="*/ 4112068 w 9144000"/>
              <a:gd name="connsiteY8004" fmla="*/ 219092 h 5510676"/>
              <a:gd name="connsiteX8005" fmla="*/ 4541573 w 9144000"/>
              <a:gd name="connsiteY8005" fmla="*/ 213299 h 5510676"/>
              <a:gd name="connsiteX8006" fmla="*/ 4550669 w 9144000"/>
              <a:gd name="connsiteY8006" fmla="*/ 218591 h 5510676"/>
              <a:gd name="connsiteX8007" fmla="*/ 4552757 w 9144000"/>
              <a:gd name="connsiteY8007" fmla="*/ 222850 h 5510676"/>
              <a:gd name="connsiteX8008" fmla="*/ 4555217 w 9144000"/>
              <a:gd name="connsiteY8008" fmla="*/ 221237 h 5510676"/>
              <a:gd name="connsiteX8009" fmla="*/ 4549718 w 9144000"/>
              <a:gd name="connsiteY8009" fmla="*/ 214994 h 5510676"/>
              <a:gd name="connsiteX8010" fmla="*/ 4541573 w 9144000"/>
              <a:gd name="connsiteY8010" fmla="*/ 213299 h 5510676"/>
              <a:gd name="connsiteX8011" fmla="*/ 7430644 w 9144000"/>
              <a:gd name="connsiteY8011" fmla="*/ 213107 h 5510676"/>
              <a:gd name="connsiteX8012" fmla="*/ 7422752 w 9144000"/>
              <a:gd name="connsiteY8012" fmla="*/ 226262 h 5510676"/>
              <a:gd name="connsiteX8013" fmla="*/ 7417489 w 9144000"/>
              <a:gd name="connsiteY8013" fmla="*/ 220999 h 5510676"/>
              <a:gd name="connsiteX8014" fmla="*/ 7430644 w 9144000"/>
              <a:gd name="connsiteY8014" fmla="*/ 213107 h 5510676"/>
              <a:gd name="connsiteX8015" fmla="*/ 3471201 w 9144000"/>
              <a:gd name="connsiteY8015" fmla="*/ 211491 h 5510676"/>
              <a:gd name="connsiteX8016" fmla="*/ 3472152 w 9144000"/>
              <a:gd name="connsiteY8016" fmla="*/ 215089 h 5510676"/>
              <a:gd name="connsiteX8017" fmla="*/ 3480297 w 9144000"/>
              <a:gd name="connsiteY8017" fmla="*/ 216783 h 5510676"/>
              <a:gd name="connsiteX8018" fmla="*/ 3487492 w 9144000"/>
              <a:gd name="connsiteY8018" fmla="*/ 214881 h 5510676"/>
              <a:gd name="connsiteX8019" fmla="*/ 3491088 w 9144000"/>
              <a:gd name="connsiteY8019" fmla="*/ 213930 h 5510676"/>
              <a:gd name="connsiteX8020" fmla="*/ 3503782 w 9144000"/>
              <a:gd name="connsiteY8020" fmla="*/ 218272 h 5510676"/>
              <a:gd name="connsiteX8021" fmla="*/ 3465909 w 9144000"/>
              <a:gd name="connsiteY8021" fmla="*/ 220587 h 5510676"/>
              <a:gd name="connsiteX8022" fmla="*/ 3431839 w 9144000"/>
              <a:gd name="connsiteY8022" fmla="*/ 237292 h 5510676"/>
              <a:gd name="connsiteX8023" fmla="*/ 3426547 w 9144000"/>
              <a:gd name="connsiteY8023" fmla="*/ 246388 h 5510676"/>
              <a:gd name="connsiteX8024" fmla="*/ 3424645 w 9144000"/>
              <a:gd name="connsiteY8024" fmla="*/ 239194 h 5510676"/>
              <a:gd name="connsiteX8025" fmla="*/ 3423694 w 9144000"/>
              <a:gd name="connsiteY8025" fmla="*/ 235597 h 5510676"/>
              <a:gd name="connsiteX8026" fmla="*/ 3415549 w 9144000"/>
              <a:gd name="connsiteY8026" fmla="*/ 233901 h 5510676"/>
              <a:gd name="connsiteX8027" fmla="*/ 3413648 w 9144000"/>
              <a:gd name="connsiteY8027" fmla="*/ 226707 h 5510676"/>
              <a:gd name="connsiteX8028" fmla="*/ 3464007 w 9144000"/>
              <a:gd name="connsiteY8028" fmla="*/ 213393 h 5510676"/>
              <a:gd name="connsiteX8029" fmla="*/ 3039794 w 9144000"/>
              <a:gd name="connsiteY8029" fmla="*/ 210090 h 5510676"/>
              <a:gd name="connsiteX8030" fmla="*/ 3063279 w 9144000"/>
              <a:gd name="connsiteY8030" fmla="*/ 211578 h 5510676"/>
              <a:gd name="connsiteX8031" fmla="*/ 3056084 w 9144000"/>
              <a:gd name="connsiteY8031" fmla="*/ 213480 h 5510676"/>
              <a:gd name="connsiteX8032" fmla="*/ 3039794 w 9144000"/>
              <a:gd name="connsiteY8032" fmla="*/ 210090 h 5510676"/>
              <a:gd name="connsiteX8033" fmla="*/ 3185995 w 9144000"/>
              <a:gd name="connsiteY8033" fmla="*/ 209923 h 5510676"/>
              <a:gd name="connsiteX8034" fmla="*/ 3195091 w 9144000"/>
              <a:gd name="connsiteY8034" fmla="*/ 215215 h 5510676"/>
              <a:gd name="connsiteX8035" fmla="*/ 3187896 w 9144000"/>
              <a:gd name="connsiteY8035" fmla="*/ 217117 h 5510676"/>
              <a:gd name="connsiteX8036" fmla="*/ 3164412 w 9144000"/>
              <a:gd name="connsiteY8036" fmla="*/ 215629 h 5510676"/>
              <a:gd name="connsiteX8037" fmla="*/ 3185995 w 9144000"/>
              <a:gd name="connsiteY8037" fmla="*/ 209923 h 5510676"/>
              <a:gd name="connsiteX8038" fmla="*/ 4600181 w 9144000"/>
              <a:gd name="connsiteY8038" fmla="*/ 209351 h 5510676"/>
              <a:gd name="connsiteX8039" fmla="*/ 4595736 w 9144000"/>
              <a:gd name="connsiteY8039" fmla="*/ 214374 h 5510676"/>
              <a:gd name="connsiteX8040" fmla="*/ 4597638 w 9144000"/>
              <a:gd name="connsiteY8040" fmla="*/ 221568 h 5510676"/>
              <a:gd name="connsiteX8041" fmla="*/ 4602931 w 9144000"/>
              <a:gd name="connsiteY8041" fmla="*/ 212472 h 5510676"/>
              <a:gd name="connsiteX8042" fmla="*/ 4600181 w 9144000"/>
              <a:gd name="connsiteY8042" fmla="*/ 209351 h 5510676"/>
              <a:gd name="connsiteX8043" fmla="*/ 3262692 w 9144000"/>
              <a:gd name="connsiteY8043" fmla="*/ 208888 h 5510676"/>
              <a:gd name="connsiteX8044" fmla="*/ 3270838 w 9144000"/>
              <a:gd name="connsiteY8044" fmla="*/ 210584 h 5510676"/>
              <a:gd name="connsiteX8045" fmla="*/ 3263643 w 9144000"/>
              <a:gd name="connsiteY8045" fmla="*/ 212486 h 5510676"/>
              <a:gd name="connsiteX8046" fmla="*/ 3202285 w 9144000"/>
              <a:gd name="connsiteY8046" fmla="*/ 213313 h 5510676"/>
              <a:gd name="connsiteX8047" fmla="*/ 3216674 w 9144000"/>
              <a:gd name="connsiteY8047" fmla="*/ 209509 h 5510676"/>
              <a:gd name="connsiteX8048" fmla="*/ 3247352 w 9144000"/>
              <a:gd name="connsiteY8048" fmla="*/ 209096 h 5510676"/>
              <a:gd name="connsiteX8049" fmla="*/ 3262692 w 9144000"/>
              <a:gd name="connsiteY8049" fmla="*/ 208888 h 5510676"/>
              <a:gd name="connsiteX8050" fmla="*/ 4209397 w 9144000"/>
              <a:gd name="connsiteY8050" fmla="*/ 208754 h 5510676"/>
              <a:gd name="connsiteX8051" fmla="*/ 4211299 w 9144000"/>
              <a:gd name="connsiteY8051" fmla="*/ 215949 h 5510676"/>
              <a:gd name="connsiteX8052" fmla="*/ 4202203 w 9144000"/>
              <a:gd name="connsiteY8052" fmla="*/ 210656 h 5510676"/>
              <a:gd name="connsiteX8053" fmla="*/ 4209397 w 9144000"/>
              <a:gd name="connsiteY8053" fmla="*/ 208754 h 5510676"/>
              <a:gd name="connsiteX8054" fmla="*/ 5756243 w 9144000"/>
              <a:gd name="connsiteY8054" fmla="*/ 207746 h 5510676"/>
              <a:gd name="connsiteX8055" fmla="*/ 5765339 w 9144000"/>
              <a:gd name="connsiteY8055" fmla="*/ 213038 h 5510676"/>
              <a:gd name="connsiteX8056" fmla="*/ 5749048 w 9144000"/>
              <a:gd name="connsiteY8056" fmla="*/ 209648 h 5510676"/>
              <a:gd name="connsiteX8057" fmla="*/ 6949184 w 9144000"/>
              <a:gd name="connsiteY8057" fmla="*/ 205214 h 5510676"/>
              <a:gd name="connsiteX8058" fmla="*/ 6954444 w 9144000"/>
              <a:gd name="connsiteY8058" fmla="*/ 210476 h 5510676"/>
              <a:gd name="connsiteX8059" fmla="*/ 6943922 w 9144000"/>
              <a:gd name="connsiteY8059" fmla="*/ 215737 h 5510676"/>
              <a:gd name="connsiteX8060" fmla="*/ 6938660 w 9144000"/>
              <a:gd name="connsiteY8060" fmla="*/ 215738 h 5510676"/>
              <a:gd name="connsiteX8061" fmla="*/ 3000019 w 9144000"/>
              <a:gd name="connsiteY8061" fmla="*/ 205212 h 5510676"/>
              <a:gd name="connsiteX8062" fmla="*/ 3009116 w 9144000"/>
              <a:gd name="connsiteY8062" fmla="*/ 210505 h 5510676"/>
              <a:gd name="connsiteX8063" fmla="*/ 2985631 w 9144000"/>
              <a:gd name="connsiteY8063" fmla="*/ 209016 h 5510676"/>
              <a:gd name="connsiteX8064" fmla="*/ 3000019 w 9144000"/>
              <a:gd name="connsiteY8064" fmla="*/ 205212 h 5510676"/>
              <a:gd name="connsiteX8065" fmla="*/ 4223786 w 9144000"/>
              <a:gd name="connsiteY8065" fmla="*/ 204951 h 5510676"/>
              <a:gd name="connsiteX8066" fmla="*/ 4232881 w 9144000"/>
              <a:gd name="connsiteY8066" fmla="*/ 210243 h 5510676"/>
              <a:gd name="connsiteX8067" fmla="*/ 4225688 w 9144000"/>
              <a:gd name="connsiteY8067" fmla="*/ 212145 h 5510676"/>
              <a:gd name="connsiteX8068" fmla="*/ 6586475 w 9144000"/>
              <a:gd name="connsiteY8068" fmla="*/ 203767 h 5510676"/>
              <a:gd name="connsiteX8069" fmla="*/ 6609959 w 9144000"/>
              <a:gd name="connsiteY8069" fmla="*/ 205255 h 5510676"/>
              <a:gd name="connsiteX8070" fmla="*/ 6615459 w 9144000"/>
              <a:gd name="connsiteY8070" fmla="*/ 211499 h 5510676"/>
              <a:gd name="connsiteX8071" fmla="*/ 6613763 w 9144000"/>
              <a:gd name="connsiteY8071" fmla="*/ 219644 h 5510676"/>
              <a:gd name="connsiteX8072" fmla="*/ 6583085 w 9144000"/>
              <a:gd name="connsiteY8072" fmla="*/ 220058 h 5510676"/>
              <a:gd name="connsiteX8073" fmla="*/ 5655109 w 9144000"/>
              <a:gd name="connsiteY8073" fmla="*/ 203695 h 5510676"/>
              <a:gd name="connsiteX8074" fmla="*/ 5678595 w 9144000"/>
              <a:gd name="connsiteY8074" fmla="*/ 205182 h 5510676"/>
              <a:gd name="connsiteX8075" fmla="*/ 5709273 w 9144000"/>
              <a:gd name="connsiteY8075" fmla="*/ 204769 h 5510676"/>
              <a:gd name="connsiteX8076" fmla="*/ 5640722 w 9144000"/>
              <a:gd name="connsiteY8076" fmla="*/ 207498 h 5510676"/>
              <a:gd name="connsiteX8077" fmla="*/ 8154152 w 9144000"/>
              <a:gd name="connsiteY8077" fmla="*/ 202583 h 5510676"/>
              <a:gd name="connsiteX8078" fmla="*/ 8154152 w 9144000"/>
              <a:gd name="connsiteY8078" fmla="*/ 220999 h 5510676"/>
              <a:gd name="connsiteX8079" fmla="*/ 8148889 w 9144000"/>
              <a:gd name="connsiteY8079" fmla="*/ 236785 h 5510676"/>
              <a:gd name="connsiteX8080" fmla="*/ 8133104 w 9144000"/>
              <a:gd name="connsiteY8080" fmla="*/ 231522 h 5510676"/>
              <a:gd name="connsiteX8081" fmla="*/ 8112056 w 9144000"/>
              <a:gd name="connsiteY8081" fmla="*/ 221000 h 5510676"/>
              <a:gd name="connsiteX8082" fmla="*/ 8112057 w 9144000"/>
              <a:gd name="connsiteY8082" fmla="*/ 210476 h 5510676"/>
              <a:gd name="connsiteX8083" fmla="*/ 8154152 w 9144000"/>
              <a:gd name="connsiteY8083" fmla="*/ 202583 h 5510676"/>
              <a:gd name="connsiteX8084" fmla="*/ 6993909 w 9144000"/>
              <a:gd name="connsiteY8084" fmla="*/ 202583 h 5510676"/>
              <a:gd name="connsiteX8085" fmla="*/ 6986016 w 9144000"/>
              <a:gd name="connsiteY8085" fmla="*/ 210475 h 5510676"/>
              <a:gd name="connsiteX8086" fmla="*/ 6978124 w 9144000"/>
              <a:gd name="connsiteY8086" fmla="*/ 223630 h 5510676"/>
              <a:gd name="connsiteX8087" fmla="*/ 6975493 w 9144000"/>
              <a:gd name="connsiteY8087" fmla="*/ 231523 h 5510676"/>
              <a:gd name="connsiteX8088" fmla="*/ 6996539 w 9144000"/>
              <a:gd name="connsiteY8088" fmla="*/ 220999 h 5510676"/>
              <a:gd name="connsiteX8089" fmla="*/ 7001802 w 9144000"/>
              <a:gd name="connsiteY8089" fmla="*/ 205213 h 5510676"/>
              <a:gd name="connsiteX8090" fmla="*/ 6993909 w 9144000"/>
              <a:gd name="connsiteY8090" fmla="*/ 202583 h 5510676"/>
              <a:gd name="connsiteX8091" fmla="*/ 2814044 w 9144000"/>
              <a:gd name="connsiteY8091" fmla="*/ 200500 h 5510676"/>
              <a:gd name="connsiteX8092" fmla="*/ 2808751 w 9144000"/>
              <a:gd name="connsiteY8092" fmla="*/ 209597 h 5510676"/>
              <a:gd name="connsiteX8093" fmla="*/ 2806849 w 9144000"/>
              <a:gd name="connsiteY8093" fmla="*/ 202402 h 5510676"/>
              <a:gd name="connsiteX8094" fmla="*/ 2814044 w 9144000"/>
              <a:gd name="connsiteY8094" fmla="*/ 200500 h 5510676"/>
              <a:gd name="connsiteX8095" fmla="*/ 6716385 w 9144000"/>
              <a:gd name="connsiteY8095" fmla="*/ 200210 h 5510676"/>
              <a:gd name="connsiteX8096" fmla="*/ 6720933 w 9144000"/>
              <a:gd name="connsiteY8096" fmla="*/ 202856 h 5510676"/>
              <a:gd name="connsiteX8097" fmla="*/ 6718287 w 9144000"/>
              <a:gd name="connsiteY8097" fmla="*/ 207404 h 5510676"/>
              <a:gd name="connsiteX8098" fmla="*/ 6709191 w 9144000"/>
              <a:gd name="connsiteY8098" fmla="*/ 202112 h 5510676"/>
              <a:gd name="connsiteX8099" fmla="*/ 6716385 w 9144000"/>
              <a:gd name="connsiteY8099" fmla="*/ 200210 h 5510676"/>
              <a:gd name="connsiteX8100" fmla="*/ 5584656 w 9144000"/>
              <a:gd name="connsiteY8100" fmla="*/ 199230 h 5510676"/>
              <a:gd name="connsiteX8101" fmla="*/ 5586558 w 9144000"/>
              <a:gd name="connsiteY8101" fmla="*/ 206424 h 5510676"/>
              <a:gd name="connsiteX8102" fmla="*/ 5570267 w 9144000"/>
              <a:gd name="connsiteY8102" fmla="*/ 203034 h 5510676"/>
              <a:gd name="connsiteX8103" fmla="*/ 5573865 w 9144000"/>
              <a:gd name="connsiteY8103" fmla="*/ 202083 h 5510676"/>
              <a:gd name="connsiteX8104" fmla="*/ 5584656 w 9144000"/>
              <a:gd name="connsiteY8104" fmla="*/ 199230 h 5510676"/>
              <a:gd name="connsiteX8105" fmla="*/ 7095200 w 9144000"/>
              <a:gd name="connsiteY8105" fmla="*/ 198637 h 5510676"/>
              <a:gd name="connsiteX8106" fmla="*/ 7091254 w 9144000"/>
              <a:gd name="connsiteY8106" fmla="*/ 199951 h 5510676"/>
              <a:gd name="connsiteX8107" fmla="*/ 7077778 w 9144000"/>
              <a:gd name="connsiteY8107" fmla="*/ 209577 h 5510676"/>
              <a:gd name="connsiteX8108" fmla="*/ 7090238 w 9144000"/>
              <a:gd name="connsiteY8108" fmla="*/ 216827 h 5510676"/>
              <a:gd name="connsiteX8109" fmla="*/ 7077545 w 9144000"/>
              <a:gd name="connsiteY8109" fmla="*/ 212485 h 5510676"/>
              <a:gd name="connsiteX8110" fmla="*/ 7075174 w 9144000"/>
              <a:gd name="connsiteY8110" fmla="*/ 211438 h 5510676"/>
              <a:gd name="connsiteX8111" fmla="*/ 7072837 w 9144000"/>
              <a:gd name="connsiteY8111" fmla="*/ 213106 h 5510676"/>
              <a:gd name="connsiteX8112" fmla="*/ 7059683 w 9144000"/>
              <a:gd name="connsiteY8112" fmla="*/ 210475 h 5510676"/>
              <a:gd name="connsiteX8113" fmla="*/ 7051790 w 9144000"/>
              <a:gd name="connsiteY8113" fmla="*/ 207845 h 5510676"/>
              <a:gd name="connsiteX8114" fmla="*/ 7030742 w 9144000"/>
              <a:gd name="connsiteY8114" fmla="*/ 218369 h 5510676"/>
              <a:gd name="connsiteX8115" fmla="*/ 6999171 w 9144000"/>
              <a:gd name="connsiteY8115" fmla="*/ 239416 h 5510676"/>
              <a:gd name="connsiteX8116" fmla="*/ 6997971 w 9144000"/>
              <a:gd name="connsiteY8116" fmla="*/ 240316 h 5510676"/>
              <a:gd name="connsiteX8117" fmla="*/ 7000310 w 9144000"/>
              <a:gd name="connsiteY8117" fmla="*/ 240603 h 5510676"/>
              <a:gd name="connsiteX8118" fmla="*/ 7013003 w 9144000"/>
              <a:gd name="connsiteY8118" fmla="*/ 244943 h 5510676"/>
              <a:gd name="connsiteX8119" fmla="*/ 6998615 w 9144000"/>
              <a:gd name="connsiteY8119" fmla="*/ 248747 h 5510676"/>
              <a:gd name="connsiteX8120" fmla="*/ 6989311 w 9144000"/>
              <a:gd name="connsiteY8120" fmla="*/ 246811 h 5510676"/>
              <a:gd name="connsiteX8121" fmla="*/ 6978124 w 9144000"/>
              <a:gd name="connsiteY8121" fmla="*/ 255201 h 5510676"/>
              <a:gd name="connsiteX8122" fmla="*/ 6964969 w 9144000"/>
              <a:gd name="connsiteY8122" fmla="*/ 263094 h 5510676"/>
              <a:gd name="connsiteX8123" fmla="*/ 6936028 w 9144000"/>
              <a:gd name="connsiteY8123" fmla="*/ 276249 h 5510676"/>
              <a:gd name="connsiteX8124" fmla="*/ 6870255 w 9144000"/>
              <a:gd name="connsiteY8124" fmla="*/ 294666 h 5510676"/>
              <a:gd name="connsiteX8125" fmla="*/ 6841521 w 9144000"/>
              <a:gd name="connsiteY8125" fmla="*/ 313822 h 5510676"/>
              <a:gd name="connsiteX8126" fmla="*/ 6858742 w 9144000"/>
              <a:gd name="connsiteY8126" fmla="*/ 316516 h 5510676"/>
              <a:gd name="connsiteX8127" fmla="*/ 6904629 w 9144000"/>
              <a:gd name="connsiteY8127" fmla="*/ 321794 h 5510676"/>
              <a:gd name="connsiteX8128" fmla="*/ 6907088 w 9144000"/>
              <a:gd name="connsiteY8128" fmla="*/ 320975 h 5510676"/>
              <a:gd name="connsiteX8129" fmla="*/ 6938659 w 9144000"/>
              <a:gd name="connsiteY8129" fmla="*/ 310452 h 5510676"/>
              <a:gd name="connsiteX8130" fmla="*/ 6959707 w 9144000"/>
              <a:gd name="connsiteY8130" fmla="*/ 299928 h 5510676"/>
              <a:gd name="connsiteX8131" fmla="*/ 6996539 w 9144000"/>
              <a:gd name="connsiteY8131" fmla="*/ 284141 h 5510676"/>
              <a:gd name="connsiteX8132" fmla="*/ 7020219 w 9144000"/>
              <a:gd name="connsiteY8132" fmla="*/ 276249 h 5510676"/>
              <a:gd name="connsiteX8133" fmla="*/ 7033373 w 9144000"/>
              <a:gd name="connsiteY8133" fmla="*/ 268356 h 5510676"/>
              <a:gd name="connsiteX8134" fmla="*/ 7033372 w 9144000"/>
              <a:gd name="connsiteY8134" fmla="*/ 257832 h 5510676"/>
              <a:gd name="connsiteX8135" fmla="*/ 7043897 w 9144000"/>
              <a:gd name="connsiteY8135" fmla="*/ 257832 h 5510676"/>
              <a:gd name="connsiteX8136" fmla="*/ 7059682 w 9144000"/>
              <a:gd name="connsiteY8136" fmla="*/ 252571 h 5510676"/>
              <a:gd name="connsiteX8137" fmla="*/ 7070207 w 9144000"/>
              <a:gd name="connsiteY8137" fmla="*/ 242047 h 5510676"/>
              <a:gd name="connsiteX8138" fmla="*/ 7075468 w 9144000"/>
              <a:gd name="connsiteY8138" fmla="*/ 242046 h 5510676"/>
              <a:gd name="connsiteX8139" fmla="*/ 7080730 w 9144000"/>
              <a:gd name="connsiteY8139" fmla="*/ 242047 h 5510676"/>
              <a:gd name="connsiteX8140" fmla="*/ 7096515 w 9144000"/>
              <a:gd name="connsiteY8140" fmla="*/ 236785 h 5510676"/>
              <a:gd name="connsiteX8141" fmla="*/ 7137295 w 9144000"/>
              <a:gd name="connsiteY8141" fmla="*/ 222315 h 5510676"/>
              <a:gd name="connsiteX8142" fmla="*/ 7138529 w 9144000"/>
              <a:gd name="connsiteY8142" fmla="*/ 221591 h 5510676"/>
              <a:gd name="connsiteX8143" fmla="*/ 7130014 w 9144000"/>
              <a:gd name="connsiteY8143" fmla="*/ 221706 h 5510676"/>
              <a:gd name="connsiteX8144" fmla="*/ 7111821 w 9144000"/>
              <a:gd name="connsiteY8144" fmla="*/ 211121 h 5510676"/>
              <a:gd name="connsiteX8145" fmla="*/ 7095530 w 9144000"/>
              <a:gd name="connsiteY8145" fmla="*/ 207731 h 5510676"/>
              <a:gd name="connsiteX8146" fmla="*/ 7093627 w 9144000"/>
              <a:gd name="connsiteY8146" fmla="*/ 200537 h 5510676"/>
              <a:gd name="connsiteX8147" fmla="*/ 7095630 w 9144000"/>
              <a:gd name="connsiteY8147" fmla="*/ 200782 h 5510676"/>
              <a:gd name="connsiteX8148" fmla="*/ 5490717 w 9144000"/>
              <a:gd name="connsiteY8148" fmla="*/ 193277 h 5510676"/>
              <a:gd name="connsiteX8149" fmla="*/ 5492619 w 9144000"/>
              <a:gd name="connsiteY8149" fmla="*/ 200472 h 5510676"/>
              <a:gd name="connsiteX8150" fmla="*/ 5485424 w 9144000"/>
              <a:gd name="connsiteY8150" fmla="*/ 202374 h 5510676"/>
              <a:gd name="connsiteX8151" fmla="*/ 5490717 w 9144000"/>
              <a:gd name="connsiteY8151" fmla="*/ 193277 h 5510676"/>
              <a:gd name="connsiteX8152" fmla="*/ 3685747 w 9144000"/>
              <a:gd name="connsiteY8152" fmla="*/ 193255 h 5510676"/>
              <a:gd name="connsiteX8153" fmla="*/ 3709231 w 9144000"/>
              <a:gd name="connsiteY8153" fmla="*/ 194743 h 5510676"/>
              <a:gd name="connsiteX8154" fmla="*/ 3721924 w 9144000"/>
              <a:gd name="connsiteY8154" fmla="*/ 199085 h 5510676"/>
              <a:gd name="connsiteX8155" fmla="*/ 3723826 w 9144000"/>
              <a:gd name="connsiteY8155" fmla="*/ 206279 h 5510676"/>
              <a:gd name="connsiteX8156" fmla="*/ 3684051 w 9144000"/>
              <a:gd name="connsiteY8156" fmla="*/ 201400 h 5510676"/>
              <a:gd name="connsiteX8157" fmla="*/ 3676857 w 9144000"/>
              <a:gd name="connsiteY8157" fmla="*/ 203302 h 5510676"/>
              <a:gd name="connsiteX8158" fmla="*/ 3669662 w 9144000"/>
              <a:gd name="connsiteY8158" fmla="*/ 205204 h 5510676"/>
              <a:gd name="connsiteX8159" fmla="*/ 3667760 w 9144000"/>
              <a:gd name="connsiteY8159" fmla="*/ 198011 h 5510676"/>
              <a:gd name="connsiteX8160" fmla="*/ 3685747 w 9144000"/>
              <a:gd name="connsiteY8160" fmla="*/ 193255 h 5510676"/>
              <a:gd name="connsiteX8161" fmla="*/ 5783117 w 9144000"/>
              <a:gd name="connsiteY8161" fmla="*/ 192943 h 5510676"/>
              <a:gd name="connsiteX8162" fmla="*/ 5792213 w 9144000"/>
              <a:gd name="connsiteY8162" fmla="*/ 198236 h 5510676"/>
              <a:gd name="connsiteX8163" fmla="*/ 5785020 w 9144000"/>
              <a:gd name="connsiteY8163" fmla="*/ 200138 h 5510676"/>
              <a:gd name="connsiteX8164" fmla="*/ 3573822 w 9144000"/>
              <a:gd name="connsiteY8164" fmla="*/ 192057 h 5510676"/>
              <a:gd name="connsiteX8165" fmla="*/ 3585565 w 9144000"/>
              <a:gd name="connsiteY8165" fmla="*/ 192802 h 5510676"/>
              <a:gd name="connsiteX8166" fmla="*/ 3609049 w 9144000"/>
              <a:gd name="connsiteY8166" fmla="*/ 194290 h 5510676"/>
              <a:gd name="connsiteX8167" fmla="*/ 3632534 w 9144000"/>
              <a:gd name="connsiteY8167" fmla="*/ 195778 h 5510676"/>
              <a:gd name="connsiteX8168" fmla="*/ 3644276 w 9144000"/>
              <a:gd name="connsiteY8168" fmla="*/ 196523 h 5510676"/>
              <a:gd name="connsiteX8169" fmla="*/ 3584820 w 9144000"/>
              <a:gd name="connsiteY8169" fmla="*/ 204544 h 5510676"/>
              <a:gd name="connsiteX8170" fmla="*/ 6082712 w 9144000"/>
              <a:gd name="connsiteY8170" fmla="*/ 190707 h 5510676"/>
              <a:gd name="connsiteX8171" fmla="*/ 6091808 w 9144000"/>
              <a:gd name="connsiteY8171" fmla="*/ 196000 h 5510676"/>
              <a:gd name="connsiteX8172" fmla="*/ 6084615 w 9144000"/>
              <a:gd name="connsiteY8172" fmla="*/ 197902 h 5510676"/>
              <a:gd name="connsiteX8173" fmla="*/ 3465495 w 9144000"/>
              <a:gd name="connsiteY8173" fmla="*/ 189909 h 5510676"/>
              <a:gd name="connsiteX8174" fmla="*/ 3460203 w 9144000"/>
              <a:gd name="connsiteY8174" fmla="*/ 199005 h 5510676"/>
              <a:gd name="connsiteX8175" fmla="*/ 3462105 w 9144000"/>
              <a:gd name="connsiteY8175" fmla="*/ 206199 h 5510676"/>
              <a:gd name="connsiteX8176" fmla="*/ 3445815 w 9144000"/>
              <a:gd name="connsiteY8176" fmla="*/ 202809 h 5510676"/>
              <a:gd name="connsiteX8177" fmla="*/ 3443913 w 9144000"/>
              <a:gd name="connsiteY8177" fmla="*/ 195615 h 5510676"/>
              <a:gd name="connsiteX8178" fmla="*/ 3458301 w 9144000"/>
              <a:gd name="connsiteY8178" fmla="*/ 191811 h 5510676"/>
              <a:gd name="connsiteX8179" fmla="*/ 3496174 w 9144000"/>
              <a:gd name="connsiteY8179" fmla="*/ 189495 h 5510676"/>
              <a:gd name="connsiteX8180" fmla="*/ 3505270 w 9144000"/>
              <a:gd name="connsiteY8180" fmla="*/ 194788 h 5510676"/>
              <a:gd name="connsiteX8181" fmla="*/ 3490882 w 9144000"/>
              <a:gd name="connsiteY8181" fmla="*/ 198592 h 5510676"/>
              <a:gd name="connsiteX8182" fmla="*/ 6467150 w 9144000"/>
              <a:gd name="connsiteY8182" fmla="*/ 189132 h 5510676"/>
              <a:gd name="connsiteX8183" fmla="*/ 6492536 w 9144000"/>
              <a:gd name="connsiteY8183" fmla="*/ 197814 h 5510676"/>
              <a:gd name="connsiteX8184" fmla="*/ 6532312 w 9144000"/>
              <a:gd name="connsiteY8184" fmla="*/ 202692 h 5510676"/>
              <a:gd name="connsiteX8185" fmla="*/ 6548602 w 9144000"/>
              <a:gd name="connsiteY8185" fmla="*/ 206083 h 5510676"/>
              <a:gd name="connsiteX8186" fmla="*/ 6541408 w 9144000"/>
              <a:gd name="connsiteY8186" fmla="*/ 207985 h 5510676"/>
              <a:gd name="connsiteX8187" fmla="*/ 6526068 w 9144000"/>
              <a:gd name="connsiteY8187" fmla="*/ 208192 h 5510676"/>
              <a:gd name="connsiteX8188" fmla="*/ 6503535 w 9144000"/>
              <a:gd name="connsiteY8188" fmla="*/ 210301 h 5510676"/>
              <a:gd name="connsiteX8189" fmla="*/ 6487244 w 9144000"/>
              <a:gd name="connsiteY8189" fmla="*/ 206911 h 5510676"/>
              <a:gd name="connsiteX8190" fmla="*/ 6480050 w 9144000"/>
              <a:gd name="connsiteY8190" fmla="*/ 208813 h 5510676"/>
              <a:gd name="connsiteX8191" fmla="*/ 6463760 w 9144000"/>
              <a:gd name="connsiteY8191" fmla="*/ 205422 h 5510676"/>
              <a:gd name="connsiteX8192" fmla="*/ 6451067 w 9144000"/>
              <a:gd name="connsiteY8192" fmla="*/ 201081 h 5510676"/>
              <a:gd name="connsiteX8193" fmla="*/ 6423985 w 9144000"/>
              <a:gd name="connsiteY8193" fmla="*/ 200544 h 5510676"/>
              <a:gd name="connsiteX8194" fmla="*/ 6346336 w 9144000"/>
              <a:gd name="connsiteY8194" fmla="*/ 197981 h 5510676"/>
              <a:gd name="connsiteX8195" fmla="*/ 6330046 w 9144000"/>
              <a:gd name="connsiteY8195" fmla="*/ 194591 h 5510676"/>
              <a:gd name="connsiteX8196" fmla="*/ 6348031 w 9144000"/>
              <a:gd name="connsiteY8196" fmla="*/ 189836 h 5510676"/>
              <a:gd name="connsiteX8197" fmla="*/ 6367919 w 9144000"/>
              <a:gd name="connsiteY8197" fmla="*/ 192275 h 5510676"/>
              <a:gd name="connsiteX8198" fmla="*/ 6398598 w 9144000"/>
              <a:gd name="connsiteY8198" fmla="*/ 191862 h 5510676"/>
              <a:gd name="connsiteX8199" fmla="*/ 6452761 w 9144000"/>
              <a:gd name="connsiteY8199" fmla="*/ 192936 h 5510676"/>
              <a:gd name="connsiteX8200" fmla="*/ 6467150 w 9144000"/>
              <a:gd name="connsiteY8200" fmla="*/ 189132 h 5510676"/>
              <a:gd name="connsiteX8201" fmla="*/ 3557532 w 9144000"/>
              <a:gd name="connsiteY8201" fmla="*/ 188667 h 5510676"/>
              <a:gd name="connsiteX8202" fmla="*/ 3559434 w 9144000"/>
              <a:gd name="connsiteY8202" fmla="*/ 195861 h 5510676"/>
              <a:gd name="connsiteX8203" fmla="*/ 3550545 w 9144000"/>
              <a:gd name="connsiteY8203" fmla="*/ 205909 h 5510676"/>
              <a:gd name="connsiteX8204" fmla="*/ 3546947 w 9144000"/>
              <a:gd name="connsiteY8204" fmla="*/ 206860 h 5510676"/>
              <a:gd name="connsiteX8205" fmla="*/ 5554721 w 9144000"/>
              <a:gd name="connsiteY8205" fmla="*/ 187901 h 5510676"/>
              <a:gd name="connsiteX8206" fmla="*/ 5560221 w 9144000"/>
              <a:gd name="connsiteY8206" fmla="*/ 194145 h 5510676"/>
              <a:gd name="connsiteX8207" fmla="*/ 5553977 w 9144000"/>
              <a:gd name="connsiteY8207" fmla="*/ 199643 h 5510676"/>
              <a:gd name="connsiteX8208" fmla="*/ 5552075 w 9144000"/>
              <a:gd name="connsiteY8208" fmla="*/ 192449 h 5510676"/>
              <a:gd name="connsiteX8209" fmla="*/ 5554721 w 9144000"/>
              <a:gd name="connsiteY8209" fmla="*/ 187901 h 5510676"/>
              <a:gd name="connsiteX8210" fmla="*/ 4003326 w 9144000"/>
              <a:gd name="connsiteY8210" fmla="*/ 186264 h 5510676"/>
              <a:gd name="connsiteX8211" fmla="*/ 4005229 w 9144000"/>
              <a:gd name="connsiteY8211" fmla="*/ 193459 h 5510676"/>
              <a:gd name="connsiteX8212" fmla="*/ 3998035 w 9144000"/>
              <a:gd name="connsiteY8212" fmla="*/ 195361 h 5510676"/>
              <a:gd name="connsiteX8213" fmla="*/ 3988939 w 9144000"/>
              <a:gd name="connsiteY8213" fmla="*/ 190068 h 5510676"/>
              <a:gd name="connsiteX8214" fmla="*/ 5257773 w 9144000"/>
              <a:gd name="connsiteY8214" fmla="*/ 185590 h 5510676"/>
              <a:gd name="connsiteX8215" fmla="*/ 5259675 w 9144000"/>
              <a:gd name="connsiteY8215" fmla="*/ 192783 h 5510676"/>
              <a:gd name="connsiteX8216" fmla="*/ 5250578 w 9144000"/>
              <a:gd name="connsiteY8216" fmla="*/ 187492 h 5510676"/>
              <a:gd name="connsiteX8217" fmla="*/ 5403972 w 9144000"/>
              <a:gd name="connsiteY8217" fmla="*/ 185423 h 5510676"/>
              <a:gd name="connsiteX8218" fmla="*/ 5398680 w 9144000"/>
              <a:gd name="connsiteY8218" fmla="*/ 194518 h 5510676"/>
              <a:gd name="connsiteX8219" fmla="*/ 5389585 w 9144000"/>
              <a:gd name="connsiteY8219" fmla="*/ 189227 h 5510676"/>
              <a:gd name="connsiteX8220" fmla="*/ 5396778 w 9144000"/>
              <a:gd name="connsiteY8220" fmla="*/ 187325 h 5510676"/>
              <a:gd name="connsiteX8221" fmla="*/ 5403972 w 9144000"/>
              <a:gd name="connsiteY8221" fmla="*/ 185423 h 5510676"/>
              <a:gd name="connsiteX8222" fmla="*/ 6281175 w 9144000"/>
              <a:gd name="connsiteY8222" fmla="*/ 184421 h 5510676"/>
              <a:gd name="connsiteX8223" fmla="*/ 6297464 w 9144000"/>
              <a:gd name="connsiteY8223" fmla="*/ 187811 h 5510676"/>
              <a:gd name="connsiteX8224" fmla="*/ 6283077 w 9144000"/>
              <a:gd name="connsiteY8224" fmla="*/ 191614 h 5510676"/>
              <a:gd name="connsiteX8225" fmla="*/ 6281175 w 9144000"/>
              <a:gd name="connsiteY8225" fmla="*/ 184421 h 5510676"/>
              <a:gd name="connsiteX8226" fmla="*/ 7506941 w 9144000"/>
              <a:gd name="connsiteY8226" fmla="*/ 184166 h 5510676"/>
              <a:gd name="connsiteX8227" fmla="*/ 7527990 w 9144000"/>
              <a:gd name="connsiteY8227" fmla="*/ 194690 h 5510676"/>
              <a:gd name="connsiteX8228" fmla="*/ 7506942 w 9144000"/>
              <a:gd name="connsiteY8228" fmla="*/ 194690 h 5510676"/>
              <a:gd name="connsiteX8229" fmla="*/ 7491156 w 9144000"/>
              <a:gd name="connsiteY8229" fmla="*/ 199951 h 5510676"/>
              <a:gd name="connsiteX8230" fmla="*/ 7480632 w 9144000"/>
              <a:gd name="connsiteY8230" fmla="*/ 199952 h 5510676"/>
              <a:gd name="connsiteX8231" fmla="*/ 4290228 w 9144000"/>
              <a:gd name="connsiteY8231" fmla="*/ 179688 h 5510676"/>
              <a:gd name="connsiteX8232" fmla="*/ 4333601 w 9144000"/>
              <a:gd name="connsiteY8232" fmla="*/ 183615 h 5510676"/>
              <a:gd name="connsiteX8233" fmla="*/ 4364280 w 9144000"/>
              <a:gd name="connsiteY8233" fmla="*/ 183201 h 5510676"/>
              <a:gd name="connsiteX8234" fmla="*/ 4380570 w 9144000"/>
              <a:gd name="connsiteY8234" fmla="*/ 186591 h 5510676"/>
              <a:gd name="connsiteX8235" fmla="*/ 4404055 w 9144000"/>
              <a:gd name="connsiteY8235" fmla="*/ 188079 h 5510676"/>
              <a:gd name="connsiteX8236" fmla="*/ 4422991 w 9144000"/>
              <a:gd name="connsiteY8236" fmla="*/ 186922 h 5510676"/>
              <a:gd name="connsiteX8237" fmla="*/ 4450073 w 9144000"/>
              <a:gd name="connsiteY8237" fmla="*/ 187459 h 5510676"/>
              <a:gd name="connsiteX8238" fmla="*/ 4485300 w 9144000"/>
              <a:gd name="connsiteY8238" fmla="*/ 189691 h 5510676"/>
              <a:gd name="connsiteX8239" fmla="*/ 4516930 w 9144000"/>
              <a:gd name="connsiteY8239" fmla="*/ 192874 h 5510676"/>
              <a:gd name="connsiteX8240" fmla="*/ 4536818 w 9144000"/>
              <a:gd name="connsiteY8240" fmla="*/ 195314 h 5510676"/>
              <a:gd name="connsiteX8241" fmla="*/ 4553108 w 9144000"/>
              <a:gd name="connsiteY8241" fmla="*/ 198704 h 5510676"/>
              <a:gd name="connsiteX8242" fmla="*/ 4575642 w 9144000"/>
              <a:gd name="connsiteY8242" fmla="*/ 196595 h 5510676"/>
              <a:gd name="connsiteX8243" fmla="*/ 4607272 w 9144000"/>
              <a:gd name="connsiteY8243" fmla="*/ 199778 h 5510676"/>
              <a:gd name="connsiteX8244" fmla="*/ 4622611 w 9144000"/>
              <a:gd name="connsiteY8244" fmla="*/ 199571 h 5510676"/>
              <a:gd name="connsiteX8245" fmla="*/ 4675824 w 9144000"/>
              <a:gd name="connsiteY8245" fmla="*/ 197049 h 5510676"/>
              <a:gd name="connsiteX8246" fmla="*/ 4707453 w 9144000"/>
              <a:gd name="connsiteY8246" fmla="*/ 200232 h 5510676"/>
              <a:gd name="connsiteX8247" fmla="*/ 4763519 w 9144000"/>
              <a:gd name="connsiteY8247" fmla="*/ 208501 h 5510676"/>
              <a:gd name="connsiteX8248" fmla="*/ 4772616 w 9144000"/>
              <a:gd name="connsiteY8248" fmla="*/ 213792 h 5510676"/>
              <a:gd name="connsiteX8249" fmla="*/ 4787956 w 9144000"/>
              <a:gd name="connsiteY8249" fmla="*/ 213586 h 5510676"/>
              <a:gd name="connsiteX8250" fmla="*/ 4803294 w 9144000"/>
              <a:gd name="connsiteY8250" fmla="*/ 213379 h 5510676"/>
              <a:gd name="connsiteX8251" fmla="*/ 4864653 w 9144000"/>
              <a:gd name="connsiteY8251" fmla="*/ 212552 h 5510676"/>
              <a:gd name="connsiteX8252" fmla="*/ 4930559 w 9144000"/>
              <a:gd name="connsiteY8252" fmla="*/ 214370 h 5510676"/>
              <a:gd name="connsiteX8253" fmla="*/ 4982076 w 9144000"/>
              <a:gd name="connsiteY8253" fmla="*/ 219993 h 5510676"/>
              <a:gd name="connsiteX8254" fmla="*/ 5005561 w 9144000"/>
              <a:gd name="connsiteY8254" fmla="*/ 221481 h 5510676"/>
              <a:gd name="connsiteX8255" fmla="*/ 5036240 w 9144000"/>
              <a:gd name="connsiteY8255" fmla="*/ 221066 h 5510676"/>
              <a:gd name="connsiteX8256" fmla="*/ 5066918 w 9144000"/>
              <a:gd name="connsiteY8256" fmla="*/ 220653 h 5510676"/>
              <a:gd name="connsiteX8257" fmla="*/ 5113888 w 9144000"/>
              <a:gd name="connsiteY8257" fmla="*/ 223630 h 5510676"/>
              <a:gd name="connsiteX8258" fmla="*/ 5144566 w 9144000"/>
              <a:gd name="connsiteY8258" fmla="*/ 223216 h 5510676"/>
              <a:gd name="connsiteX8259" fmla="*/ 5168051 w 9144000"/>
              <a:gd name="connsiteY8259" fmla="*/ 224703 h 5510676"/>
              <a:gd name="connsiteX8260" fmla="*/ 5207826 w 9144000"/>
              <a:gd name="connsiteY8260" fmla="*/ 229582 h 5510676"/>
              <a:gd name="connsiteX8261" fmla="*/ 5258393 w 9144000"/>
              <a:gd name="connsiteY8261" fmla="*/ 231607 h 5510676"/>
              <a:gd name="connsiteX8262" fmla="*/ 5318055 w 9144000"/>
              <a:gd name="connsiteY8262" fmla="*/ 238925 h 5510676"/>
              <a:gd name="connsiteX8263" fmla="*/ 5341540 w 9144000"/>
              <a:gd name="connsiteY8263" fmla="*/ 240414 h 5510676"/>
              <a:gd name="connsiteX8264" fmla="*/ 5343442 w 9144000"/>
              <a:gd name="connsiteY8264" fmla="*/ 247608 h 5510676"/>
              <a:gd name="connsiteX8265" fmla="*/ 5374121 w 9144000"/>
              <a:gd name="connsiteY8265" fmla="*/ 247193 h 5510676"/>
              <a:gd name="connsiteX8266" fmla="*/ 5388510 w 9144000"/>
              <a:gd name="connsiteY8266" fmla="*/ 243389 h 5510676"/>
              <a:gd name="connsiteX8267" fmla="*/ 5410092 w 9144000"/>
              <a:gd name="connsiteY8267" fmla="*/ 237683 h 5510676"/>
              <a:gd name="connsiteX8268" fmla="*/ 5441723 w 9144000"/>
              <a:gd name="connsiteY8268" fmla="*/ 240868 h 5510676"/>
              <a:gd name="connsiteX8269" fmla="*/ 5451770 w 9144000"/>
              <a:gd name="connsiteY8269" fmla="*/ 249757 h 5510676"/>
              <a:gd name="connsiteX8270" fmla="*/ 5455573 w 9144000"/>
              <a:gd name="connsiteY8270" fmla="*/ 264144 h 5510676"/>
              <a:gd name="connsiteX8271" fmla="*/ 5441185 w 9144000"/>
              <a:gd name="connsiteY8271" fmla="*/ 267949 h 5510676"/>
              <a:gd name="connsiteX8272" fmla="*/ 5416749 w 9144000"/>
              <a:gd name="connsiteY8272" fmla="*/ 262863 h 5510676"/>
              <a:gd name="connsiteX8273" fmla="*/ 5401410 w 9144000"/>
              <a:gd name="connsiteY8273" fmla="*/ 263071 h 5510676"/>
              <a:gd name="connsiteX8274" fmla="*/ 5368829 w 9144000"/>
              <a:gd name="connsiteY8274" fmla="*/ 256290 h 5510676"/>
              <a:gd name="connsiteX8275" fmla="*/ 5361635 w 9144000"/>
              <a:gd name="connsiteY8275" fmla="*/ 258192 h 5510676"/>
              <a:gd name="connsiteX8276" fmla="*/ 5323761 w 9144000"/>
              <a:gd name="connsiteY8276" fmla="*/ 260508 h 5510676"/>
              <a:gd name="connsiteX8277" fmla="*/ 5280389 w 9144000"/>
              <a:gd name="connsiteY8277" fmla="*/ 256581 h 5510676"/>
              <a:gd name="connsiteX8278" fmla="*/ 5253307 w 9144000"/>
              <a:gd name="connsiteY8278" fmla="*/ 256043 h 5510676"/>
              <a:gd name="connsiteX8279" fmla="*/ 5222629 w 9144000"/>
              <a:gd name="connsiteY8279" fmla="*/ 256457 h 5510676"/>
              <a:gd name="connsiteX8280" fmla="*/ 5215434 w 9144000"/>
              <a:gd name="connsiteY8280" fmla="*/ 258359 h 5510676"/>
              <a:gd name="connsiteX8281" fmla="*/ 5208240 w 9144000"/>
              <a:gd name="connsiteY8281" fmla="*/ 260261 h 5510676"/>
              <a:gd name="connsiteX8282" fmla="*/ 5201046 w 9144000"/>
              <a:gd name="connsiteY8282" fmla="*/ 262163 h 5510676"/>
              <a:gd name="connsiteX8283" fmla="*/ 5184756 w 9144000"/>
              <a:gd name="connsiteY8283" fmla="*/ 258772 h 5510676"/>
              <a:gd name="connsiteX8284" fmla="*/ 5144981 w 9144000"/>
              <a:gd name="connsiteY8284" fmla="*/ 253895 h 5510676"/>
              <a:gd name="connsiteX8285" fmla="*/ 5135884 w 9144000"/>
              <a:gd name="connsiteY8285" fmla="*/ 248602 h 5510676"/>
              <a:gd name="connsiteX8286" fmla="*/ 5130384 w 9144000"/>
              <a:gd name="connsiteY8286" fmla="*/ 242359 h 5510676"/>
              <a:gd name="connsiteX8287" fmla="*/ 5128690 w 9144000"/>
              <a:gd name="connsiteY8287" fmla="*/ 250504 h 5510676"/>
              <a:gd name="connsiteX8288" fmla="*/ 5114301 w 9144000"/>
              <a:gd name="connsiteY8288" fmla="*/ 254308 h 5510676"/>
              <a:gd name="connsiteX8289" fmla="*/ 5109753 w 9144000"/>
              <a:gd name="connsiteY8289" fmla="*/ 251663 h 5510676"/>
              <a:gd name="connsiteX8290" fmla="*/ 5102559 w 9144000"/>
              <a:gd name="connsiteY8290" fmla="*/ 253565 h 5510676"/>
              <a:gd name="connsiteX8291" fmla="*/ 5090817 w 9144000"/>
              <a:gd name="connsiteY8291" fmla="*/ 252820 h 5510676"/>
              <a:gd name="connsiteX8292" fmla="*/ 5067332 w 9144000"/>
              <a:gd name="connsiteY8292" fmla="*/ 251331 h 5510676"/>
              <a:gd name="connsiteX8293" fmla="*/ 4989684 w 9144000"/>
              <a:gd name="connsiteY8293" fmla="*/ 248769 h 5510676"/>
              <a:gd name="connsiteX8294" fmla="*/ 4969796 w 9144000"/>
              <a:gd name="connsiteY8294" fmla="*/ 246330 h 5510676"/>
              <a:gd name="connsiteX8295" fmla="*/ 4944616 w 9144000"/>
              <a:gd name="connsiteY8295" fmla="*/ 252987 h 5510676"/>
              <a:gd name="connsiteX8296" fmla="*/ 4936471 w 9144000"/>
              <a:gd name="connsiteY8296" fmla="*/ 251292 h 5510676"/>
              <a:gd name="connsiteX8297" fmla="*/ 4930228 w 9144000"/>
              <a:gd name="connsiteY8297" fmla="*/ 256791 h 5510676"/>
              <a:gd name="connsiteX8298" fmla="*/ 4924936 w 9144000"/>
              <a:gd name="connsiteY8298" fmla="*/ 265887 h 5510676"/>
              <a:gd name="connsiteX8299" fmla="*/ 4913193 w 9144000"/>
              <a:gd name="connsiteY8299" fmla="*/ 265143 h 5510676"/>
              <a:gd name="connsiteX8300" fmla="*/ 4892354 w 9144000"/>
              <a:gd name="connsiteY8300" fmla="*/ 259107 h 5510676"/>
              <a:gd name="connsiteX8301" fmla="*/ 4883259 w 9144000"/>
              <a:gd name="connsiteY8301" fmla="*/ 253815 h 5510676"/>
              <a:gd name="connsiteX8302" fmla="*/ 4894050 w 9144000"/>
              <a:gd name="connsiteY8302" fmla="*/ 250962 h 5510676"/>
              <a:gd name="connsiteX8303" fmla="*/ 4897647 w 9144000"/>
              <a:gd name="connsiteY8303" fmla="*/ 250011 h 5510676"/>
              <a:gd name="connsiteX8304" fmla="*/ 4895745 w 9144000"/>
              <a:gd name="connsiteY8304" fmla="*/ 242817 h 5510676"/>
              <a:gd name="connsiteX8305" fmla="*/ 4888551 w 9144000"/>
              <a:gd name="connsiteY8305" fmla="*/ 244719 h 5510676"/>
              <a:gd name="connsiteX8306" fmla="*/ 4881357 w 9144000"/>
              <a:gd name="connsiteY8306" fmla="*/ 246621 h 5510676"/>
              <a:gd name="connsiteX8307" fmla="*/ 4865066 w 9144000"/>
              <a:gd name="connsiteY8307" fmla="*/ 243230 h 5510676"/>
              <a:gd name="connsiteX8308" fmla="*/ 4825291 w 9144000"/>
              <a:gd name="connsiteY8308" fmla="*/ 238352 h 5510676"/>
              <a:gd name="connsiteX8309" fmla="*/ 4785516 w 9144000"/>
              <a:gd name="connsiteY8309" fmla="*/ 233474 h 5510676"/>
              <a:gd name="connsiteX8310" fmla="*/ 4778322 w 9144000"/>
              <a:gd name="connsiteY8310" fmla="*/ 235376 h 5510676"/>
              <a:gd name="connsiteX8311" fmla="*/ 4769225 w 9144000"/>
              <a:gd name="connsiteY8311" fmla="*/ 230083 h 5510676"/>
              <a:gd name="connsiteX8312" fmla="*/ 4762031 w 9144000"/>
              <a:gd name="connsiteY8312" fmla="*/ 231985 h 5510676"/>
              <a:gd name="connsiteX8313" fmla="*/ 4740449 w 9144000"/>
              <a:gd name="connsiteY8313" fmla="*/ 237691 h 5510676"/>
              <a:gd name="connsiteX8314" fmla="*/ 4695381 w 9144000"/>
              <a:gd name="connsiteY8314" fmla="*/ 241909 h 5510676"/>
              <a:gd name="connsiteX8315" fmla="*/ 4673799 w 9144000"/>
              <a:gd name="connsiteY8315" fmla="*/ 247615 h 5510676"/>
              <a:gd name="connsiteX8316" fmla="*/ 4657508 w 9144000"/>
              <a:gd name="connsiteY8316" fmla="*/ 244225 h 5510676"/>
              <a:gd name="connsiteX8317" fmla="*/ 4645766 w 9144000"/>
              <a:gd name="connsiteY8317" fmla="*/ 243481 h 5510676"/>
              <a:gd name="connsiteX8318" fmla="*/ 4634023 w 9144000"/>
              <a:gd name="connsiteY8318" fmla="*/ 242737 h 5510676"/>
              <a:gd name="connsiteX8319" fmla="*/ 4621537 w 9144000"/>
              <a:gd name="connsiteY8319" fmla="*/ 253735 h 5510676"/>
              <a:gd name="connsiteX8320" fmla="*/ 4637827 w 9144000"/>
              <a:gd name="connsiteY8320" fmla="*/ 257125 h 5510676"/>
              <a:gd name="connsiteX8321" fmla="*/ 4623439 w 9144000"/>
              <a:gd name="connsiteY8321" fmla="*/ 260929 h 5510676"/>
              <a:gd name="connsiteX8322" fmla="*/ 4599954 w 9144000"/>
              <a:gd name="connsiteY8322" fmla="*/ 259441 h 5510676"/>
              <a:gd name="connsiteX8323" fmla="*/ 4607148 w 9144000"/>
              <a:gd name="connsiteY8323" fmla="*/ 257539 h 5510676"/>
              <a:gd name="connsiteX8324" fmla="*/ 4612441 w 9144000"/>
              <a:gd name="connsiteY8324" fmla="*/ 248443 h 5510676"/>
              <a:gd name="connsiteX8325" fmla="*/ 4603344 w 9144000"/>
              <a:gd name="connsiteY8325" fmla="*/ 243150 h 5510676"/>
              <a:gd name="connsiteX8326" fmla="*/ 4594248 w 9144000"/>
              <a:gd name="connsiteY8326" fmla="*/ 237858 h 5510676"/>
              <a:gd name="connsiteX8327" fmla="*/ 4585152 w 9144000"/>
              <a:gd name="connsiteY8327" fmla="*/ 232566 h 5510676"/>
              <a:gd name="connsiteX8328" fmla="*/ 4561667 w 9144000"/>
              <a:gd name="connsiteY8328" fmla="*/ 231078 h 5510676"/>
              <a:gd name="connsiteX8329" fmla="*/ 4525696 w 9144000"/>
              <a:gd name="connsiteY8329" fmla="*/ 240588 h 5510676"/>
              <a:gd name="connsiteX8330" fmla="*/ 4499565 w 9144000"/>
              <a:gd name="connsiteY8330" fmla="*/ 243648 h 5510676"/>
              <a:gd name="connsiteX8331" fmla="*/ 4485921 w 9144000"/>
              <a:gd name="connsiteY8331" fmla="*/ 235709 h 5510676"/>
              <a:gd name="connsiteX8332" fmla="*/ 4464338 w 9144000"/>
              <a:gd name="connsiteY8332" fmla="*/ 241415 h 5510676"/>
              <a:gd name="connsiteX8333" fmla="*/ 4473434 w 9144000"/>
              <a:gd name="connsiteY8333" fmla="*/ 246708 h 5510676"/>
              <a:gd name="connsiteX8334" fmla="*/ 4466240 w 9144000"/>
              <a:gd name="connsiteY8334" fmla="*/ 248610 h 5510676"/>
              <a:gd name="connsiteX8335" fmla="*/ 4459046 w 9144000"/>
              <a:gd name="connsiteY8335" fmla="*/ 250512 h 5510676"/>
              <a:gd name="connsiteX8336" fmla="*/ 4456400 w 9144000"/>
              <a:gd name="connsiteY8336" fmla="*/ 255060 h 5510676"/>
              <a:gd name="connsiteX8337" fmla="*/ 4444658 w 9144000"/>
              <a:gd name="connsiteY8337" fmla="*/ 254316 h 5510676"/>
              <a:gd name="connsiteX8338" fmla="*/ 4419271 w 9144000"/>
              <a:gd name="connsiteY8338" fmla="*/ 245633 h 5510676"/>
              <a:gd name="connsiteX8339" fmla="*/ 4404883 w 9144000"/>
              <a:gd name="connsiteY8339" fmla="*/ 249437 h 5510676"/>
              <a:gd name="connsiteX8340" fmla="*/ 4390494 w 9144000"/>
              <a:gd name="connsiteY8340" fmla="*/ 253241 h 5510676"/>
              <a:gd name="connsiteX8341" fmla="*/ 4374203 w 9144000"/>
              <a:gd name="connsiteY8341" fmla="*/ 249851 h 5510676"/>
              <a:gd name="connsiteX8342" fmla="*/ 4387641 w 9144000"/>
              <a:gd name="connsiteY8342" fmla="*/ 242450 h 5510676"/>
              <a:gd name="connsiteX8343" fmla="*/ 4410175 w 9144000"/>
              <a:gd name="connsiteY8343" fmla="*/ 240341 h 5510676"/>
              <a:gd name="connsiteX8344" fmla="*/ 4440854 w 9144000"/>
              <a:gd name="connsiteY8344" fmla="*/ 239927 h 5510676"/>
              <a:gd name="connsiteX8345" fmla="*/ 4460534 w 9144000"/>
              <a:gd name="connsiteY8345" fmla="*/ 227027 h 5510676"/>
              <a:gd name="connsiteX8346" fmla="*/ 4474923 w 9144000"/>
              <a:gd name="connsiteY8346" fmla="*/ 223223 h 5510676"/>
              <a:gd name="connsiteX8347" fmla="*/ 4484019 w 9144000"/>
              <a:gd name="connsiteY8347" fmla="*/ 228515 h 5510676"/>
              <a:gd name="connsiteX8348" fmla="*/ 4463924 w 9144000"/>
              <a:gd name="connsiteY8348" fmla="*/ 210737 h 5510676"/>
              <a:gd name="connsiteX8349" fmla="*/ 4447634 w 9144000"/>
              <a:gd name="connsiteY8349" fmla="*/ 207346 h 5510676"/>
              <a:gd name="connsiteX8350" fmla="*/ 4418857 w 9144000"/>
              <a:gd name="connsiteY8350" fmla="*/ 214954 h 5510676"/>
              <a:gd name="connsiteX8351" fmla="*/ 4420759 w 9144000"/>
              <a:gd name="connsiteY8351" fmla="*/ 222149 h 5510676"/>
              <a:gd name="connsiteX8352" fmla="*/ 4371888 w 9144000"/>
              <a:gd name="connsiteY8352" fmla="*/ 211978 h 5510676"/>
              <a:gd name="connsiteX8353" fmla="*/ 4349354 w 9144000"/>
              <a:gd name="connsiteY8353" fmla="*/ 214087 h 5510676"/>
              <a:gd name="connsiteX8354" fmla="*/ 4335917 w 9144000"/>
              <a:gd name="connsiteY8354" fmla="*/ 221488 h 5510676"/>
              <a:gd name="connsiteX8355" fmla="*/ 4305238 w 9144000"/>
              <a:gd name="connsiteY8355" fmla="*/ 221901 h 5510676"/>
              <a:gd name="connsiteX8356" fmla="*/ 4290849 w 9144000"/>
              <a:gd name="connsiteY8356" fmla="*/ 225705 h 5510676"/>
              <a:gd name="connsiteX8357" fmla="*/ 4316236 w 9144000"/>
              <a:gd name="connsiteY8357" fmla="*/ 234388 h 5510676"/>
              <a:gd name="connsiteX8358" fmla="*/ 4331575 w 9144000"/>
              <a:gd name="connsiteY8358" fmla="*/ 234181 h 5510676"/>
              <a:gd name="connsiteX8359" fmla="*/ 4317187 w 9144000"/>
              <a:gd name="connsiteY8359" fmla="*/ 237986 h 5510676"/>
              <a:gd name="connsiteX8360" fmla="*/ 4310944 w 9144000"/>
              <a:gd name="connsiteY8360" fmla="*/ 243484 h 5510676"/>
              <a:gd name="connsiteX8361" fmla="*/ 4305652 w 9144000"/>
              <a:gd name="connsiteY8361" fmla="*/ 252581 h 5510676"/>
              <a:gd name="connsiteX8362" fmla="*/ 4296555 w 9144000"/>
              <a:gd name="connsiteY8362" fmla="*/ 247288 h 5510676"/>
              <a:gd name="connsiteX8363" fmla="*/ 4294653 w 9144000"/>
              <a:gd name="connsiteY8363" fmla="*/ 240094 h 5510676"/>
              <a:gd name="connsiteX8364" fmla="*/ 4278363 w 9144000"/>
              <a:gd name="connsiteY8364" fmla="*/ 236704 h 5510676"/>
              <a:gd name="connsiteX8365" fmla="*/ 4272864 w 9144000"/>
              <a:gd name="connsiteY8365" fmla="*/ 230460 h 5510676"/>
              <a:gd name="connsiteX8366" fmla="*/ 4269267 w 9144000"/>
              <a:gd name="connsiteY8366" fmla="*/ 231411 h 5510676"/>
              <a:gd name="connsiteX8367" fmla="*/ 4264718 w 9144000"/>
              <a:gd name="connsiteY8367" fmla="*/ 228766 h 5510676"/>
              <a:gd name="connsiteX8368" fmla="*/ 4260170 w 9144000"/>
              <a:gd name="connsiteY8368" fmla="*/ 226120 h 5510676"/>
              <a:gd name="connsiteX8369" fmla="*/ 4281753 w 9144000"/>
              <a:gd name="connsiteY8369" fmla="*/ 220414 h 5510676"/>
              <a:gd name="connsiteX8370" fmla="*/ 4287045 w 9144000"/>
              <a:gd name="connsiteY8370" fmla="*/ 211317 h 5510676"/>
              <a:gd name="connsiteX8371" fmla="*/ 4285143 w 9144000"/>
              <a:gd name="connsiteY8371" fmla="*/ 204123 h 5510676"/>
              <a:gd name="connsiteX8372" fmla="*/ 4276047 w 9144000"/>
              <a:gd name="connsiteY8372" fmla="*/ 198831 h 5510676"/>
              <a:gd name="connsiteX8373" fmla="*/ 4252562 w 9144000"/>
              <a:gd name="connsiteY8373" fmla="*/ 197342 h 5510676"/>
              <a:gd name="connsiteX8374" fmla="*/ 4223786 w 9144000"/>
              <a:gd name="connsiteY8374" fmla="*/ 204950 h 5510676"/>
              <a:gd name="connsiteX8375" fmla="*/ 4221884 w 9144000"/>
              <a:gd name="connsiteY8375" fmla="*/ 197757 h 5510676"/>
              <a:gd name="connsiteX8376" fmla="*/ 4212787 w 9144000"/>
              <a:gd name="connsiteY8376" fmla="*/ 192464 h 5510676"/>
              <a:gd name="connsiteX8377" fmla="*/ 4199265 w 9144000"/>
              <a:gd name="connsiteY8377" fmla="*/ 196772 h 5510676"/>
              <a:gd name="connsiteX8378" fmla="*/ 4207495 w 9144000"/>
              <a:gd name="connsiteY8378" fmla="*/ 201561 h 5510676"/>
              <a:gd name="connsiteX8379" fmla="*/ 4193106 w 9144000"/>
              <a:gd name="connsiteY8379" fmla="*/ 205365 h 5510676"/>
              <a:gd name="connsiteX8380" fmla="*/ 4197841 w 9144000"/>
              <a:gd name="connsiteY8380" fmla="*/ 197225 h 5510676"/>
              <a:gd name="connsiteX8381" fmla="*/ 4195040 w 9144000"/>
              <a:gd name="connsiteY8381" fmla="*/ 198119 h 5510676"/>
              <a:gd name="connsiteX8382" fmla="*/ 4184961 w 9144000"/>
              <a:gd name="connsiteY8382" fmla="*/ 203669 h 5510676"/>
              <a:gd name="connsiteX8383" fmla="*/ 4169622 w 9144000"/>
              <a:gd name="connsiteY8383" fmla="*/ 203876 h 5510676"/>
              <a:gd name="connsiteX8384" fmla="*/ 4153331 w 9144000"/>
              <a:gd name="connsiteY8384" fmla="*/ 200486 h 5510676"/>
              <a:gd name="connsiteX8385" fmla="*/ 4127945 w 9144000"/>
              <a:gd name="connsiteY8385" fmla="*/ 191803 h 5510676"/>
              <a:gd name="connsiteX8386" fmla="*/ 4104460 w 9144000"/>
              <a:gd name="connsiteY8386" fmla="*/ 190315 h 5510676"/>
              <a:gd name="connsiteX8387" fmla="*/ 4067538 w 9144000"/>
              <a:gd name="connsiteY8387" fmla="*/ 196228 h 5510676"/>
              <a:gd name="connsiteX8388" fmla="*/ 4045003 w 9144000"/>
              <a:gd name="connsiteY8388" fmla="*/ 198337 h 5510676"/>
              <a:gd name="connsiteX8389" fmla="*/ 4041200 w 9144000"/>
              <a:gd name="connsiteY8389" fmla="*/ 183949 h 5510676"/>
              <a:gd name="connsiteX8390" fmla="*/ 4049345 w 9144000"/>
              <a:gd name="connsiteY8390" fmla="*/ 185644 h 5510676"/>
              <a:gd name="connsiteX8391" fmla="*/ 4064685 w 9144000"/>
              <a:gd name="connsiteY8391" fmla="*/ 185437 h 5510676"/>
              <a:gd name="connsiteX8392" fmla="*/ 4095363 w 9144000"/>
              <a:gd name="connsiteY8392" fmla="*/ 185023 h 5510676"/>
              <a:gd name="connsiteX8393" fmla="*/ 4163916 w 9144000"/>
              <a:gd name="connsiteY8393" fmla="*/ 182293 h 5510676"/>
              <a:gd name="connsiteX8394" fmla="*/ 4179255 w 9144000"/>
              <a:gd name="connsiteY8394" fmla="*/ 182087 h 5510676"/>
              <a:gd name="connsiteX8395" fmla="*/ 4187400 w 9144000"/>
              <a:gd name="connsiteY8395" fmla="*/ 183782 h 5510676"/>
              <a:gd name="connsiteX8396" fmla="*/ 4221677 w 9144000"/>
              <a:gd name="connsiteY8396" fmla="*/ 182417 h 5510676"/>
              <a:gd name="connsiteX8397" fmla="*/ 4290228 w 9144000"/>
              <a:gd name="connsiteY8397" fmla="*/ 179688 h 5510676"/>
              <a:gd name="connsiteX8398" fmla="*/ 5293744 w 9144000"/>
              <a:gd name="connsiteY8398" fmla="*/ 176080 h 5510676"/>
              <a:gd name="connsiteX8399" fmla="*/ 5310034 w 9144000"/>
              <a:gd name="connsiteY8399" fmla="*/ 179469 h 5510676"/>
              <a:gd name="connsiteX8400" fmla="*/ 5334470 w 9144000"/>
              <a:gd name="connsiteY8400" fmla="*/ 184555 h 5510676"/>
              <a:gd name="connsiteX8401" fmla="*/ 5342615 w 9144000"/>
              <a:gd name="connsiteY8401" fmla="*/ 186250 h 5510676"/>
              <a:gd name="connsiteX8402" fmla="*/ 5341411 w 9144000"/>
              <a:gd name="connsiteY8402" fmla="*/ 188973 h 5510676"/>
              <a:gd name="connsiteX8403" fmla="*/ 5311936 w 9144000"/>
              <a:gd name="connsiteY8403" fmla="*/ 186663 h 5510676"/>
              <a:gd name="connsiteX8404" fmla="*/ 5290353 w 9144000"/>
              <a:gd name="connsiteY8404" fmla="*/ 192369 h 5510676"/>
              <a:gd name="connsiteX8405" fmla="*/ 5266868 w 9144000"/>
              <a:gd name="connsiteY8405" fmla="*/ 190881 h 5510676"/>
              <a:gd name="connsiteX8406" fmla="*/ 5274063 w 9144000"/>
              <a:gd name="connsiteY8406" fmla="*/ 188979 h 5510676"/>
              <a:gd name="connsiteX8407" fmla="*/ 5293744 w 9144000"/>
              <a:gd name="connsiteY8407" fmla="*/ 176080 h 5510676"/>
              <a:gd name="connsiteX8408" fmla="*/ 6736810 w 9144000"/>
              <a:gd name="connsiteY8408" fmla="*/ 175567 h 5510676"/>
              <a:gd name="connsiteX8409" fmla="*/ 6744956 w 9144000"/>
              <a:gd name="connsiteY8409" fmla="*/ 177263 h 5510676"/>
              <a:gd name="connsiteX8410" fmla="*/ 6764843 w 9144000"/>
              <a:gd name="connsiteY8410" fmla="*/ 179702 h 5510676"/>
              <a:gd name="connsiteX8411" fmla="*/ 6781133 w 9144000"/>
              <a:gd name="connsiteY8411" fmla="*/ 183092 h 5510676"/>
              <a:gd name="connsiteX8412" fmla="*/ 6759551 w 9144000"/>
              <a:gd name="connsiteY8412" fmla="*/ 188798 h 5510676"/>
              <a:gd name="connsiteX8413" fmla="*/ 6201624 w 9144000"/>
              <a:gd name="connsiteY8413" fmla="*/ 174664 h 5510676"/>
              <a:gd name="connsiteX8414" fmla="*/ 6217914 w 9144000"/>
              <a:gd name="connsiteY8414" fmla="*/ 178054 h 5510676"/>
              <a:gd name="connsiteX8415" fmla="*/ 6235156 w 9144000"/>
              <a:gd name="connsiteY8415" fmla="*/ 185041 h 5510676"/>
              <a:gd name="connsiteX8416" fmla="*/ 6232510 w 9144000"/>
              <a:gd name="connsiteY8416" fmla="*/ 189589 h 5510676"/>
              <a:gd name="connsiteX8417" fmla="*/ 6224365 w 9144000"/>
              <a:gd name="connsiteY8417" fmla="*/ 187895 h 5510676"/>
              <a:gd name="connsiteX8418" fmla="*/ 6212622 w 9144000"/>
              <a:gd name="connsiteY8418" fmla="*/ 187150 h 5510676"/>
              <a:gd name="connsiteX8419" fmla="*/ 6198234 w 9144000"/>
              <a:gd name="connsiteY8419" fmla="*/ 190954 h 5510676"/>
              <a:gd name="connsiteX8420" fmla="*/ 6189137 w 9144000"/>
              <a:gd name="connsiteY8420" fmla="*/ 185662 h 5510676"/>
              <a:gd name="connsiteX8421" fmla="*/ 6194430 w 9144000"/>
              <a:gd name="connsiteY8421" fmla="*/ 176565 h 5510676"/>
              <a:gd name="connsiteX8422" fmla="*/ 6685293 w 9144000"/>
              <a:gd name="connsiteY8422" fmla="*/ 169945 h 5510676"/>
              <a:gd name="connsiteX8423" fmla="*/ 6694388 w 9144000"/>
              <a:gd name="connsiteY8423" fmla="*/ 175237 h 5510676"/>
              <a:gd name="connsiteX8424" fmla="*/ 6696290 w 9144000"/>
              <a:gd name="connsiteY8424" fmla="*/ 182431 h 5510676"/>
              <a:gd name="connsiteX8425" fmla="*/ 6680001 w 9144000"/>
              <a:gd name="connsiteY8425" fmla="*/ 179041 h 5510676"/>
              <a:gd name="connsiteX8426" fmla="*/ 6670904 w 9144000"/>
              <a:gd name="connsiteY8426" fmla="*/ 173749 h 5510676"/>
              <a:gd name="connsiteX8427" fmla="*/ 6685293 w 9144000"/>
              <a:gd name="connsiteY8427" fmla="*/ 169945 h 5510676"/>
              <a:gd name="connsiteX8428" fmla="*/ 3675492 w 9144000"/>
              <a:gd name="connsiteY8428" fmla="*/ 169027 h 5510676"/>
              <a:gd name="connsiteX8429" fmla="*/ 3699928 w 9144000"/>
              <a:gd name="connsiteY8429" fmla="*/ 174112 h 5510676"/>
              <a:gd name="connsiteX8430" fmla="*/ 3730607 w 9144000"/>
              <a:gd name="connsiteY8430" fmla="*/ 173699 h 5510676"/>
              <a:gd name="connsiteX8431" fmla="*/ 3746897 w 9144000"/>
              <a:gd name="connsiteY8431" fmla="*/ 177088 h 5510676"/>
              <a:gd name="connsiteX8432" fmla="*/ 3770382 w 9144000"/>
              <a:gd name="connsiteY8432" fmla="*/ 178576 h 5510676"/>
              <a:gd name="connsiteX8433" fmla="*/ 3803707 w 9144000"/>
              <a:gd name="connsiteY8433" fmla="*/ 173615 h 5510676"/>
              <a:gd name="connsiteX8434" fmla="*/ 3837983 w 9144000"/>
              <a:gd name="connsiteY8434" fmla="*/ 172250 h 5510676"/>
              <a:gd name="connsiteX8435" fmla="*/ 3869613 w 9144000"/>
              <a:gd name="connsiteY8435" fmla="*/ 175434 h 5510676"/>
              <a:gd name="connsiteX8436" fmla="*/ 3888549 w 9144000"/>
              <a:gd name="connsiteY8436" fmla="*/ 174275 h 5510676"/>
              <a:gd name="connsiteX8437" fmla="*/ 3900292 w 9144000"/>
              <a:gd name="connsiteY8437" fmla="*/ 175019 h 5510676"/>
              <a:gd name="connsiteX8438" fmla="*/ 3956357 w 9144000"/>
              <a:gd name="connsiteY8438" fmla="*/ 183288 h 5510676"/>
              <a:gd name="connsiteX8439" fmla="*/ 3958260 w 9144000"/>
              <a:gd name="connsiteY8439" fmla="*/ 190483 h 5510676"/>
              <a:gd name="connsiteX8440" fmla="*/ 3951066 w 9144000"/>
              <a:gd name="connsiteY8440" fmla="*/ 192384 h 5510676"/>
              <a:gd name="connsiteX8441" fmla="*/ 3943871 w 9144000"/>
              <a:gd name="connsiteY8441" fmla="*/ 194287 h 5510676"/>
              <a:gd name="connsiteX8442" fmla="*/ 3945773 w 9144000"/>
              <a:gd name="connsiteY8442" fmla="*/ 201480 h 5510676"/>
              <a:gd name="connsiteX8443" fmla="*/ 3938579 w 9144000"/>
              <a:gd name="connsiteY8443" fmla="*/ 203382 h 5510676"/>
              <a:gd name="connsiteX8444" fmla="*/ 3929482 w 9144000"/>
              <a:gd name="connsiteY8444" fmla="*/ 198091 h 5510676"/>
              <a:gd name="connsiteX8445" fmla="*/ 3912448 w 9144000"/>
              <a:gd name="connsiteY8445" fmla="*/ 206442 h 5510676"/>
              <a:gd name="connsiteX8446" fmla="*/ 3881769 w 9144000"/>
              <a:gd name="connsiteY8446" fmla="*/ 206856 h 5510676"/>
              <a:gd name="connsiteX8447" fmla="*/ 3853736 w 9144000"/>
              <a:gd name="connsiteY8447" fmla="*/ 202722 h 5510676"/>
              <a:gd name="connsiteX8448" fmla="*/ 3860931 w 9144000"/>
              <a:gd name="connsiteY8448" fmla="*/ 200820 h 5510676"/>
              <a:gd name="connsiteX8449" fmla="*/ 3859029 w 9144000"/>
              <a:gd name="connsiteY8449" fmla="*/ 193625 h 5510676"/>
              <a:gd name="connsiteX8450" fmla="*/ 3853736 w 9144000"/>
              <a:gd name="connsiteY8450" fmla="*/ 202722 h 5510676"/>
              <a:gd name="connsiteX8451" fmla="*/ 3823058 w 9144000"/>
              <a:gd name="connsiteY8451" fmla="*/ 203135 h 5510676"/>
              <a:gd name="connsiteX8452" fmla="*/ 3777990 w 9144000"/>
              <a:gd name="connsiteY8452" fmla="*/ 207353 h 5510676"/>
              <a:gd name="connsiteX8453" fmla="*/ 3747312 w 9144000"/>
              <a:gd name="connsiteY8453" fmla="*/ 207768 h 5510676"/>
              <a:gd name="connsiteX8454" fmla="*/ 3741606 w 9144000"/>
              <a:gd name="connsiteY8454" fmla="*/ 186184 h 5510676"/>
              <a:gd name="connsiteX8455" fmla="*/ 3725315 w 9144000"/>
              <a:gd name="connsiteY8455" fmla="*/ 182794 h 5510676"/>
              <a:gd name="connsiteX8456" fmla="*/ 3718120 w 9144000"/>
              <a:gd name="connsiteY8456" fmla="*/ 184696 h 5510676"/>
              <a:gd name="connsiteX8457" fmla="*/ 3703733 w 9144000"/>
              <a:gd name="connsiteY8457" fmla="*/ 188500 h 5510676"/>
              <a:gd name="connsiteX8458" fmla="*/ 3698233 w 9144000"/>
              <a:gd name="connsiteY8458" fmla="*/ 182257 h 5510676"/>
              <a:gd name="connsiteX8459" fmla="*/ 3694636 w 9144000"/>
              <a:gd name="connsiteY8459" fmla="*/ 183209 h 5510676"/>
              <a:gd name="connsiteX8460" fmla="*/ 3687442 w 9144000"/>
              <a:gd name="connsiteY8460" fmla="*/ 185110 h 5510676"/>
              <a:gd name="connsiteX8461" fmla="*/ 3626083 w 9144000"/>
              <a:gd name="connsiteY8461" fmla="*/ 185938 h 5510676"/>
              <a:gd name="connsiteX8462" fmla="*/ 3617938 w 9144000"/>
              <a:gd name="connsiteY8462" fmla="*/ 184243 h 5510676"/>
              <a:gd name="connsiteX8463" fmla="*/ 3623230 w 9144000"/>
              <a:gd name="connsiteY8463" fmla="*/ 175147 h 5510676"/>
              <a:gd name="connsiteX8464" fmla="*/ 3644814 w 9144000"/>
              <a:gd name="connsiteY8464" fmla="*/ 169441 h 5510676"/>
              <a:gd name="connsiteX8465" fmla="*/ 3675492 w 9144000"/>
              <a:gd name="connsiteY8465" fmla="*/ 169027 h 5510676"/>
              <a:gd name="connsiteX8466" fmla="*/ 6253886 w 9144000"/>
              <a:gd name="connsiteY8466" fmla="*/ 168544 h 5510676"/>
              <a:gd name="connsiteX8467" fmla="*/ 6262982 w 9144000"/>
              <a:gd name="connsiteY8467" fmla="*/ 173836 h 5510676"/>
              <a:gd name="connsiteX8468" fmla="*/ 6309951 w 9144000"/>
              <a:gd name="connsiteY8468" fmla="*/ 176813 h 5510676"/>
              <a:gd name="connsiteX8469" fmla="*/ 6304607 w 9144000"/>
              <a:gd name="connsiteY8469" fmla="*/ 182073 h 5510676"/>
              <a:gd name="connsiteX8470" fmla="*/ 6299160 w 9144000"/>
              <a:gd name="connsiteY8470" fmla="*/ 179666 h 5510676"/>
              <a:gd name="connsiteX8471" fmla="*/ 6291014 w 9144000"/>
              <a:gd name="connsiteY8471" fmla="*/ 177970 h 5510676"/>
              <a:gd name="connsiteX8472" fmla="*/ 6283820 w 9144000"/>
              <a:gd name="connsiteY8472" fmla="*/ 179872 h 5510676"/>
              <a:gd name="connsiteX8473" fmla="*/ 6272078 w 9144000"/>
              <a:gd name="connsiteY8473" fmla="*/ 179128 h 5510676"/>
              <a:gd name="connsiteX8474" fmla="*/ 6250496 w 9144000"/>
              <a:gd name="connsiteY8474" fmla="*/ 184834 h 5510676"/>
              <a:gd name="connsiteX8475" fmla="*/ 3551826 w 9144000"/>
              <a:gd name="connsiteY8475" fmla="*/ 167085 h 5510676"/>
              <a:gd name="connsiteX8476" fmla="*/ 3568116 w 9144000"/>
              <a:gd name="connsiteY8476" fmla="*/ 170475 h 5510676"/>
              <a:gd name="connsiteX8477" fmla="*/ 3586308 w 9144000"/>
              <a:gd name="connsiteY8477" fmla="*/ 181059 h 5510676"/>
              <a:gd name="connsiteX8478" fmla="*/ 3579114 w 9144000"/>
              <a:gd name="connsiteY8478" fmla="*/ 182961 h 5510676"/>
              <a:gd name="connsiteX8479" fmla="*/ 3562824 w 9144000"/>
              <a:gd name="connsiteY8479" fmla="*/ 179572 h 5510676"/>
              <a:gd name="connsiteX8480" fmla="*/ 3539339 w 9144000"/>
              <a:gd name="connsiteY8480" fmla="*/ 178083 h 5510676"/>
              <a:gd name="connsiteX8481" fmla="*/ 3524951 w 9144000"/>
              <a:gd name="connsiteY8481" fmla="*/ 181887 h 5510676"/>
              <a:gd name="connsiteX8482" fmla="*/ 3510562 w 9144000"/>
              <a:gd name="connsiteY8482" fmla="*/ 185691 h 5510676"/>
              <a:gd name="connsiteX8483" fmla="*/ 3455240 w 9144000"/>
              <a:gd name="connsiteY8483" fmla="*/ 165680 h 5510676"/>
              <a:gd name="connsiteX8484" fmla="*/ 3466983 w 9144000"/>
              <a:gd name="connsiteY8484" fmla="*/ 166425 h 5510676"/>
              <a:gd name="connsiteX8485" fmla="*/ 3461691 w 9144000"/>
              <a:gd name="connsiteY8485" fmla="*/ 175520 h 5510676"/>
              <a:gd name="connsiteX8486" fmla="*/ 3452595 w 9144000"/>
              <a:gd name="connsiteY8486" fmla="*/ 170228 h 5510676"/>
              <a:gd name="connsiteX8487" fmla="*/ 3455240 w 9144000"/>
              <a:gd name="connsiteY8487" fmla="*/ 165680 h 5510676"/>
              <a:gd name="connsiteX8488" fmla="*/ 3032435 w 9144000"/>
              <a:gd name="connsiteY8488" fmla="*/ 161455 h 5510676"/>
              <a:gd name="connsiteX8489" fmla="*/ 3035577 w 9144000"/>
              <a:gd name="connsiteY8489" fmla="*/ 165022 h 5510676"/>
              <a:gd name="connsiteX8490" fmla="*/ 3031504 w 9144000"/>
              <a:gd name="connsiteY8490" fmla="*/ 164175 h 5510676"/>
              <a:gd name="connsiteX8491" fmla="*/ 7438537 w 9144000"/>
              <a:gd name="connsiteY8491" fmla="*/ 157857 h 5510676"/>
              <a:gd name="connsiteX8492" fmla="*/ 7435907 w 9144000"/>
              <a:gd name="connsiteY8492" fmla="*/ 160488 h 5510676"/>
              <a:gd name="connsiteX8493" fmla="*/ 7433275 w 9144000"/>
              <a:gd name="connsiteY8493" fmla="*/ 163119 h 5510676"/>
              <a:gd name="connsiteX8494" fmla="*/ 7441168 w 9144000"/>
              <a:gd name="connsiteY8494" fmla="*/ 165750 h 5510676"/>
              <a:gd name="connsiteX8495" fmla="*/ 7438537 w 9144000"/>
              <a:gd name="connsiteY8495" fmla="*/ 157857 h 5510676"/>
              <a:gd name="connsiteX8496" fmla="*/ 3024578 w 9144000"/>
              <a:gd name="connsiteY8496" fmla="*/ 152537 h 5510676"/>
              <a:gd name="connsiteX8497" fmla="*/ 3033675 w 9144000"/>
              <a:gd name="connsiteY8497" fmla="*/ 157829 h 5510676"/>
              <a:gd name="connsiteX8498" fmla="*/ 3032435 w 9144000"/>
              <a:gd name="connsiteY8498" fmla="*/ 161455 h 5510676"/>
              <a:gd name="connsiteX8499" fmla="*/ 4408933 w 9144000"/>
              <a:gd name="connsiteY8499" fmla="*/ 148305 h 5510676"/>
              <a:gd name="connsiteX8500" fmla="*/ 4401739 w 9144000"/>
              <a:gd name="connsiteY8500" fmla="*/ 150206 h 5510676"/>
              <a:gd name="connsiteX8501" fmla="*/ 4410835 w 9144000"/>
              <a:gd name="connsiteY8501" fmla="*/ 155498 h 5510676"/>
              <a:gd name="connsiteX8502" fmla="*/ 3100325 w 9144000"/>
              <a:gd name="connsiteY8502" fmla="*/ 147904 h 5510676"/>
              <a:gd name="connsiteX8503" fmla="*/ 3116615 w 9144000"/>
              <a:gd name="connsiteY8503" fmla="*/ 151295 h 5510676"/>
              <a:gd name="connsiteX8504" fmla="*/ 3125711 w 9144000"/>
              <a:gd name="connsiteY8504" fmla="*/ 156587 h 5510676"/>
              <a:gd name="connsiteX8505" fmla="*/ 3143904 w 9144000"/>
              <a:gd name="connsiteY8505" fmla="*/ 167171 h 5510676"/>
              <a:gd name="connsiteX8506" fmla="*/ 3118517 w 9144000"/>
              <a:gd name="connsiteY8506" fmla="*/ 158489 h 5510676"/>
              <a:gd name="connsiteX8507" fmla="*/ 3104129 w 9144000"/>
              <a:gd name="connsiteY8507" fmla="*/ 162293 h 5510676"/>
              <a:gd name="connsiteX8508" fmla="*/ 3093337 w 9144000"/>
              <a:gd name="connsiteY8508" fmla="*/ 165146 h 5510676"/>
              <a:gd name="connsiteX8509" fmla="*/ 3075352 w 9144000"/>
              <a:gd name="connsiteY8509" fmla="*/ 169901 h 5510676"/>
              <a:gd name="connsiteX8510" fmla="*/ 3080644 w 9144000"/>
              <a:gd name="connsiteY8510" fmla="*/ 160805 h 5510676"/>
              <a:gd name="connsiteX8511" fmla="*/ 3090484 w 9144000"/>
              <a:gd name="connsiteY8511" fmla="*/ 154355 h 5510676"/>
              <a:gd name="connsiteX8512" fmla="*/ 3093130 w 9144000"/>
              <a:gd name="connsiteY8512" fmla="*/ 149806 h 5510676"/>
              <a:gd name="connsiteX8513" fmla="*/ 3100325 w 9144000"/>
              <a:gd name="connsiteY8513" fmla="*/ 147904 h 5510676"/>
              <a:gd name="connsiteX8514" fmla="*/ 5982861 w 9144000"/>
              <a:gd name="connsiteY8514" fmla="*/ 147833 h 5510676"/>
              <a:gd name="connsiteX8515" fmla="*/ 5999151 w 9144000"/>
              <a:gd name="connsiteY8515" fmla="*/ 151223 h 5510676"/>
              <a:gd name="connsiteX8516" fmla="*/ 6004650 w 9144000"/>
              <a:gd name="connsiteY8516" fmla="*/ 157466 h 5510676"/>
              <a:gd name="connsiteX8517" fmla="*/ 6015441 w 9144000"/>
              <a:gd name="connsiteY8517" fmla="*/ 154613 h 5510676"/>
              <a:gd name="connsiteX8518" fmla="*/ 6026234 w 9144000"/>
              <a:gd name="connsiteY8518" fmla="*/ 151760 h 5510676"/>
              <a:gd name="connsiteX8519" fmla="*/ 6042523 w 9144000"/>
              <a:gd name="connsiteY8519" fmla="*/ 155150 h 5510676"/>
              <a:gd name="connsiteX8520" fmla="*/ 6049718 w 9144000"/>
              <a:gd name="connsiteY8520" fmla="*/ 153248 h 5510676"/>
              <a:gd name="connsiteX8521" fmla="*/ 6066008 w 9144000"/>
              <a:gd name="connsiteY8521" fmla="*/ 156638 h 5510676"/>
              <a:gd name="connsiteX8522" fmla="*/ 6089493 w 9144000"/>
              <a:gd name="connsiteY8522" fmla="*/ 158127 h 5510676"/>
              <a:gd name="connsiteX8523" fmla="*/ 6105784 w 9144000"/>
              <a:gd name="connsiteY8523" fmla="*/ 161516 h 5510676"/>
              <a:gd name="connsiteX8524" fmla="*/ 6113929 w 9144000"/>
              <a:gd name="connsiteY8524" fmla="*/ 163212 h 5510676"/>
              <a:gd name="connsiteX8525" fmla="*/ 6129268 w 9144000"/>
              <a:gd name="connsiteY8525" fmla="*/ 163005 h 5510676"/>
              <a:gd name="connsiteX8526" fmla="*/ 6145559 w 9144000"/>
              <a:gd name="connsiteY8526" fmla="*/ 166395 h 5510676"/>
              <a:gd name="connsiteX8527" fmla="*/ 6138364 w 9144000"/>
              <a:gd name="connsiteY8527" fmla="*/ 168297 h 5510676"/>
              <a:gd name="connsiteX8528" fmla="*/ 6118684 w 9144000"/>
              <a:gd name="connsiteY8528" fmla="*/ 181197 h 5510676"/>
              <a:gd name="connsiteX8529" fmla="*/ 6111490 w 9144000"/>
              <a:gd name="connsiteY8529" fmla="*/ 183099 h 5510676"/>
              <a:gd name="connsiteX8530" fmla="*/ 6071714 w 9144000"/>
              <a:gd name="connsiteY8530" fmla="*/ 178221 h 5510676"/>
              <a:gd name="connsiteX8531" fmla="*/ 6073409 w 9144000"/>
              <a:gd name="connsiteY8531" fmla="*/ 170076 h 5510676"/>
              <a:gd name="connsiteX8532" fmla="*/ 6060716 w 9144000"/>
              <a:gd name="connsiteY8532" fmla="*/ 165735 h 5510676"/>
              <a:gd name="connsiteX8533" fmla="*/ 6056167 w 9144000"/>
              <a:gd name="connsiteY8533" fmla="*/ 163088 h 5510676"/>
              <a:gd name="connsiteX8534" fmla="*/ 6037231 w 9144000"/>
              <a:gd name="connsiteY8534" fmla="*/ 164246 h 5510676"/>
              <a:gd name="connsiteX8535" fmla="*/ 5983068 w 9144000"/>
              <a:gd name="connsiteY8535" fmla="*/ 163172 h 5510676"/>
              <a:gd name="connsiteX8536" fmla="*/ 5964875 w 9144000"/>
              <a:gd name="connsiteY8536" fmla="*/ 152588 h 5510676"/>
              <a:gd name="connsiteX8537" fmla="*/ 5972070 w 9144000"/>
              <a:gd name="connsiteY8537" fmla="*/ 150685 h 5510676"/>
              <a:gd name="connsiteX8538" fmla="*/ 5982861 w 9144000"/>
              <a:gd name="connsiteY8538" fmla="*/ 147833 h 5510676"/>
              <a:gd name="connsiteX8539" fmla="*/ 7175444 w 9144000"/>
              <a:gd name="connsiteY8539" fmla="*/ 147333 h 5510676"/>
              <a:gd name="connsiteX8540" fmla="*/ 7175443 w 9144000"/>
              <a:gd name="connsiteY8540" fmla="*/ 157856 h 5510676"/>
              <a:gd name="connsiteX8541" fmla="*/ 7164920 w 9144000"/>
              <a:gd name="connsiteY8541" fmla="*/ 147334 h 5510676"/>
              <a:gd name="connsiteX8542" fmla="*/ 7175444 w 9144000"/>
              <a:gd name="connsiteY8542" fmla="*/ 147333 h 5510676"/>
              <a:gd name="connsiteX8543" fmla="*/ 5331202 w 9144000"/>
              <a:gd name="connsiteY8543" fmla="*/ 143084 h 5510676"/>
              <a:gd name="connsiteX8544" fmla="*/ 5333105 w 9144000"/>
              <a:gd name="connsiteY8544" fmla="*/ 150279 h 5510676"/>
              <a:gd name="connsiteX8545" fmla="*/ 5324960 w 9144000"/>
              <a:gd name="connsiteY8545" fmla="*/ 148583 h 5510676"/>
              <a:gd name="connsiteX8546" fmla="*/ 5331202 w 9144000"/>
              <a:gd name="connsiteY8546" fmla="*/ 143084 h 5510676"/>
              <a:gd name="connsiteX8547" fmla="*/ 4614589 w 9144000"/>
              <a:gd name="connsiteY8547" fmla="*/ 140115 h 5510676"/>
              <a:gd name="connsiteX8548" fmla="*/ 4623686 w 9144000"/>
              <a:gd name="connsiteY8548" fmla="*/ 145408 h 5510676"/>
              <a:gd name="connsiteX8549" fmla="*/ 4616491 w 9144000"/>
              <a:gd name="connsiteY8549" fmla="*/ 147310 h 5510676"/>
              <a:gd name="connsiteX8550" fmla="*/ 5260749 w 9144000"/>
              <a:gd name="connsiteY8550" fmla="*/ 138620 h 5510676"/>
              <a:gd name="connsiteX8551" fmla="*/ 5269845 w 9144000"/>
              <a:gd name="connsiteY8551" fmla="*/ 143912 h 5510676"/>
              <a:gd name="connsiteX8552" fmla="*/ 5264553 w 9144000"/>
              <a:gd name="connsiteY8552" fmla="*/ 153008 h 5510676"/>
              <a:gd name="connsiteX8553" fmla="*/ 5251859 w 9144000"/>
              <a:gd name="connsiteY8553" fmla="*/ 148668 h 5510676"/>
              <a:gd name="connsiteX8554" fmla="*/ 5249957 w 9144000"/>
              <a:gd name="connsiteY8554" fmla="*/ 141473 h 5510676"/>
              <a:gd name="connsiteX8555" fmla="*/ 5260749 w 9144000"/>
              <a:gd name="connsiteY8555" fmla="*/ 138620 h 5510676"/>
              <a:gd name="connsiteX8556" fmla="*/ 4159698 w 9144000"/>
              <a:gd name="connsiteY8556" fmla="*/ 137226 h 5510676"/>
              <a:gd name="connsiteX8557" fmla="*/ 4161599 w 9144000"/>
              <a:gd name="connsiteY8557" fmla="*/ 144420 h 5510676"/>
              <a:gd name="connsiteX8558" fmla="*/ 4157052 w 9144000"/>
              <a:gd name="connsiteY8558" fmla="*/ 141774 h 5510676"/>
              <a:gd name="connsiteX8559" fmla="*/ 4145310 w 9144000"/>
              <a:gd name="connsiteY8559" fmla="*/ 141030 h 5510676"/>
              <a:gd name="connsiteX8560" fmla="*/ 4152504 w 9144000"/>
              <a:gd name="connsiteY8560" fmla="*/ 139128 h 5510676"/>
              <a:gd name="connsiteX8561" fmla="*/ 4159698 w 9144000"/>
              <a:gd name="connsiteY8561" fmla="*/ 137226 h 5510676"/>
              <a:gd name="connsiteX8562" fmla="*/ 4917781 w 9144000"/>
              <a:gd name="connsiteY8562" fmla="*/ 136928 h 5510676"/>
              <a:gd name="connsiteX8563" fmla="*/ 4964750 w 9144000"/>
              <a:gd name="connsiteY8563" fmla="*/ 139905 h 5510676"/>
              <a:gd name="connsiteX8564" fmla="*/ 4986541 w 9144000"/>
              <a:gd name="connsiteY8564" fmla="*/ 149538 h 5510676"/>
              <a:gd name="connsiteX8565" fmla="*/ 5002831 w 9144000"/>
              <a:gd name="connsiteY8565" fmla="*/ 152928 h 5510676"/>
              <a:gd name="connsiteX8566" fmla="*/ 5001626 w 9144000"/>
              <a:gd name="connsiteY8566" fmla="*/ 155653 h 5510676"/>
              <a:gd name="connsiteX8567" fmla="*/ 4972152 w 9144000"/>
              <a:gd name="connsiteY8567" fmla="*/ 153342 h 5510676"/>
              <a:gd name="connsiteX8568" fmla="*/ 4955861 w 9144000"/>
              <a:gd name="connsiteY8568" fmla="*/ 149952 h 5510676"/>
              <a:gd name="connsiteX8569" fmla="*/ 4948667 w 9144000"/>
              <a:gd name="connsiteY8569" fmla="*/ 151854 h 5510676"/>
              <a:gd name="connsiteX8570" fmla="*/ 4935974 w 9144000"/>
              <a:gd name="connsiteY8570" fmla="*/ 147513 h 5510676"/>
              <a:gd name="connsiteX8571" fmla="*/ 4907941 w 9144000"/>
              <a:gd name="connsiteY8571" fmla="*/ 143378 h 5510676"/>
              <a:gd name="connsiteX8572" fmla="*/ 4885408 w 9144000"/>
              <a:gd name="connsiteY8572" fmla="*/ 145487 h 5510676"/>
              <a:gd name="connsiteX8573" fmla="*/ 4883506 w 9144000"/>
              <a:gd name="connsiteY8573" fmla="*/ 138293 h 5510676"/>
              <a:gd name="connsiteX8574" fmla="*/ 4917781 w 9144000"/>
              <a:gd name="connsiteY8574" fmla="*/ 136928 h 5510676"/>
              <a:gd name="connsiteX8575" fmla="*/ 4860020 w 9144000"/>
              <a:gd name="connsiteY8575" fmla="*/ 136805 h 5510676"/>
              <a:gd name="connsiteX8576" fmla="*/ 4876311 w 9144000"/>
              <a:gd name="connsiteY8576" fmla="*/ 140195 h 5510676"/>
              <a:gd name="connsiteX8577" fmla="*/ 4861922 w 9144000"/>
              <a:gd name="connsiteY8577" fmla="*/ 143999 h 5510676"/>
              <a:gd name="connsiteX8578" fmla="*/ 4420469 w 9144000"/>
              <a:gd name="connsiteY8578" fmla="*/ 133709 h 5510676"/>
              <a:gd name="connsiteX8579" fmla="*/ 4430516 w 9144000"/>
              <a:gd name="connsiteY8579" fmla="*/ 142598 h 5510676"/>
              <a:gd name="connsiteX8580" fmla="*/ 4437710 w 9144000"/>
              <a:gd name="connsiteY8580" fmla="*/ 140696 h 5510676"/>
              <a:gd name="connsiteX8581" fmla="*/ 4446806 w 9144000"/>
              <a:gd name="connsiteY8581" fmla="*/ 145988 h 5510676"/>
              <a:gd name="connsiteX8582" fmla="*/ 4439612 w 9144000"/>
              <a:gd name="connsiteY8582" fmla="*/ 147890 h 5510676"/>
              <a:gd name="connsiteX8583" fmla="*/ 4427126 w 9144000"/>
              <a:gd name="connsiteY8583" fmla="*/ 158889 h 5510676"/>
              <a:gd name="connsiteX8584" fmla="*/ 4415071 w 9144000"/>
              <a:gd name="connsiteY8584" fmla="*/ 164240 h 5510676"/>
              <a:gd name="connsiteX8585" fmla="*/ 4395496 w 9144000"/>
              <a:gd name="connsiteY8585" fmla="*/ 155705 h 5510676"/>
              <a:gd name="connsiteX8586" fmla="*/ 4371060 w 9144000"/>
              <a:gd name="connsiteY8586" fmla="*/ 150620 h 5510676"/>
              <a:gd name="connsiteX8587" fmla="*/ 4327895 w 9144000"/>
              <a:gd name="connsiteY8587" fmla="*/ 162032 h 5510676"/>
              <a:gd name="connsiteX8588" fmla="*/ 4279024 w 9144000"/>
              <a:gd name="connsiteY8588" fmla="*/ 151861 h 5510676"/>
              <a:gd name="connsiteX8589" fmla="*/ 4246443 w 9144000"/>
              <a:gd name="connsiteY8589" fmla="*/ 145081 h 5510676"/>
              <a:gd name="connsiteX8590" fmla="*/ 4222958 w 9144000"/>
              <a:gd name="connsiteY8590" fmla="*/ 143593 h 5510676"/>
              <a:gd name="connsiteX8591" fmla="*/ 4168794 w 9144000"/>
              <a:gd name="connsiteY8591" fmla="*/ 142518 h 5510676"/>
              <a:gd name="connsiteX8592" fmla="*/ 4228250 w 9144000"/>
              <a:gd name="connsiteY8592" fmla="*/ 134497 h 5510676"/>
              <a:gd name="connsiteX8593" fmla="*/ 4397935 w 9144000"/>
              <a:gd name="connsiteY8593" fmla="*/ 135818 h 5510676"/>
              <a:gd name="connsiteX8594" fmla="*/ 4420469 w 9144000"/>
              <a:gd name="connsiteY8594" fmla="*/ 133709 h 5510676"/>
              <a:gd name="connsiteX8595" fmla="*/ 3388922 w 9144000"/>
              <a:gd name="connsiteY8595" fmla="*/ 133183 h 5510676"/>
              <a:gd name="connsiteX8596" fmla="*/ 3412406 w 9144000"/>
              <a:gd name="connsiteY8596" fmla="*/ 134671 h 5510676"/>
              <a:gd name="connsiteX8597" fmla="*/ 3396814 w 9144000"/>
              <a:gd name="connsiteY8597" fmla="*/ 141199 h 5510676"/>
              <a:gd name="connsiteX8598" fmla="*/ 3367339 w 9144000"/>
              <a:gd name="connsiteY8598" fmla="*/ 138889 h 5510676"/>
              <a:gd name="connsiteX8599" fmla="*/ 3388922 w 9144000"/>
              <a:gd name="connsiteY8599" fmla="*/ 133183 h 5510676"/>
              <a:gd name="connsiteX8600" fmla="*/ 3430391 w 9144000"/>
              <a:gd name="connsiteY8600" fmla="*/ 129916 h 5510676"/>
              <a:gd name="connsiteX8601" fmla="*/ 3435891 w 9144000"/>
              <a:gd name="connsiteY8601" fmla="*/ 136159 h 5510676"/>
              <a:gd name="connsiteX8602" fmla="*/ 3428697 w 9144000"/>
              <a:gd name="connsiteY8602" fmla="*/ 138061 h 5510676"/>
              <a:gd name="connsiteX8603" fmla="*/ 3430391 w 9144000"/>
              <a:gd name="connsiteY8603" fmla="*/ 129916 h 5510676"/>
              <a:gd name="connsiteX8604" fmla="*/ 4634271 w 9144000"/>
              <a:gd name="connsiteY8604" fmla="*/ 127215 h 5510676"/>
              <a:gd name="connsiteX8605" fmla="*/ 4666851 w 9144000"/>
              <a:gd name="connsiteY8605" fmla="*/ 133996 h 5510676"/>
              <a:gd name="connsiteX8606" fmla="*/ 4683141 w 9144000"/>
              <a:gd name="connsiteY8606" fmla="*/ 137386 h 5510676"/>
              <a:gd name="connsiteX8607" fmla="*/ 4645268 w 9144000"/>
              <a:gd name="connsiteY8607" fmla="*/ 139702 h 5510676"/>
              <a:gd name="connsiteX8608" fmla="*/ 4787665 w 9144000"/>
              <a:gd name="connsiteY8608" fmla="*/ 125146 h 5510676"/>
              <a:gd name="connsiteX8609" fmla="*/ 4831244 w 9144000"/>
              <a:gd name="connsiteY8609" fmla="*/ 144413 h 5510676"/>
              <a:gd name="connsiteX8610" fmla="*/ 4856631 w 9144000"/>
              <a:gd name="connsiteY8610" fmla="*/ 153095 h 5510676"/>
              <a:gd name="connsiteX8611" fmla="*/ 4863824 w 9144000"/>
              <a:gd name="connsiteY8611" fmla="*/ 151193 h 5510676"/>
              <a:gd name="connsiteX8612" fmla="*/ 4872921 w 9144000"/>
              <a:gd name="connsiteY8612" fmla="*/ 156486 h 5510676"/>
              <a:gd name="connsiteX8613" fmla="*/ 4880115 w 9144000"/>
              <a:gd name="connsiteY8613" fmla="*/ 154584 h 5510676"/>
              <a:gd name="connsiteX8614" fmla="*/ 4924439 w 9144000"/>
              <a:gd name="connsiteY8614" fmla="*/ 162108 h 5510676"/>
              <a:gd name="connsiteX8615" fmla="*/ 4981248 w 9144000"/>
              <a:gd name="connsiteY8615" fmla="*/ 158634 h 5510676"/>
              <a:gd name="connsiteX8616" fmla="*/ 5013829 w 9144000"/>
              <a:gd name="connsiteY8616" fmla="*/ 165415 h 5510676"/>
              <a:gd name="connsiteX8617" fmla="*/ 5060799 w 9144000"/>
              <a:gd name="connsiteY8617" fmla="*/ 168391 h 5510676"/>
              <a:gd name="connsiteX8618" fmla="*/ 5169126 w 9144000"/>
              <a:gd name="connsiteY8618" fmla="*/ 170541 h 5510676"/>
              <a:gd name="connsiteX8619" fmla="*/ 5144153 w 9144000"/>
              <a:gd name="connsiteY8619" fmla="*/ 192536 h 5510676"/>
              <a:gd name="connsiteX8620" fmla="*/ 5142251 w 9144000"/>
              <a:gd name="connsiteY8620" fmla="*/ 185342 h 5510676"/>
              <a:gd name="connsiteX8621" fmla="*/ 5144897 w 9144000"/>
              <a:gd name="connsiteY8621" fmla="*/ 180794 h 5510676"/>
              <a:gd name="connsiteX8622" fmla="*/ 5133154 w 9144000"/>
              <a:gd name="connsiteY8622" fmla="*/ 180051 h 5510676"/>
              <a:gd name="connsiteX8623" fmla="*/ 5116864 w 9144000"/>
              <a:gd name="connsiteY8623" fmla="*/ 176660 h 5510676"/>
              <a:gd name="connsiteX8624" fmla="*/ 5111572 w 9144000"/>
              <a:gd name="connsiteY8624" fmla="*/ 185757 h 5510676"/>
              <a:gd name="connsiteX8625" fmla="*/ 5104378 w 9144000"/>
              <a:gd name="connsiteY8625" fmla="*/ 187659 h 5510676"/>
              <a:gd name="connsiteX8626" fmla="*/ 5089990 w 9144000"/>
              <a:gd name="connsiteY8626" fmla="*/ 191463 h 5510676"/>
              <a:gd name="connsiteX8627" fmla="*/ 5068407 w 9144000"/>
              <a:gd name="connsiteY8627" fmla="*/ 197169 h 5510676"/>
              <a:gd name="connsiteX8628" fmla="*/ 5052116 w 9144000"/>
              <a:gd name="connsiteY8628" fmla="*/ 193778 h 5510676"/>
              <a:gd name="connsiteX8629" fmla="*/ 5003244 w 9144000"/>
              <a:gd name="connsiteY8629" fmla="*/ 183608 h 5510676"/>
              <a:gd name="connsiteX8630" fmla="*/ 5010439 w 9144000"/>
              <a:gd name="connsiteY8630" fmla="*/ 181705 h 5510676"/>
              <a:gd name="connsiteX8631" fmla="*/ 5017633 w 9144000"/>
              <a:gd name="connsiteY8631" fmla="*/ 179804 h 5510676"/>
              <a:gd name="connsiteX8632" fmla="*/ 4979760 w 9144000"/>
              <a:gd name="connsiteY8632" fmla="*/ 182120 h 5510676"/>
              <a:gd name="connsiteX8633" fmla="*/ 4902112 w 9144000"/>
              <a:gd name="connsiteY8633" fmla="*/ 179556 h 5510676"/>
              <a:gd name="connsiteX8634" fmla="*/ 4883175 w 9144000"/>
              <a:gd name="connsiteY8634" fmla="*/ 180715 h 5510676"/>
              <a:gd name="connsiteX8635" fmla="*/ 4871432 w 9144000"/>
              <a:gd name="connsiteY8635" fmla="*/ 179971 h 5510676"/>
              <a:gd name="connsiteX8636" fmla="*/ 4784688 w 9144000"/>
              <a:gd name="connsiteY8636" fmla="*/ 172115 h 5510676"/>
              <a:gd name="connsiteX8637" fmla="*/ 4762155 w 9144000"/>
              <a:gd name="connsiteY8637" fmla="*/ 174225 h 5510676"/>
              <a:gd name="connsiteX8638" fmla="*/ 4748717 w 9144000"/>
              <a:gd name="connsiteY8638" fmla="*/ 181625 h 5510676"/>
              <a:gd name="connsiteX8639" fmla="*/ 4716136 w 9144000"/>
              <a:gd name="connsiteY8639" fmla="*/ 174845 h 5510676"/>
              <a:gd name="connsiteX8640" fmla="*/ 4723331 w 9144000"/>
              <a:gd name="connsiteY8640" fmla="*/ 172943 h 5510676"/>
              <a:gd name="connsiteX8641" fmla="*/ 4728623 w 9144000"/>
              <a:gd name="connsiteY8641" fmla="*/ 163847 h 5510676"/>
              <a:gd name="connsiteX8642" fmla="*/ 4707040 w 9144000"/>
              <a:gd name="connsiteY8642" fmla="*/ 169553 h 5510676"/>
              <a:gd name="connsiteX8643" fmla="*/ 4698894 w 9144000"/>
              <a:gd name="connsiteY8643" fmla="*/ 167858 h 5510676"/>
              <a:gd name="connsiteX8644" fmla="*/ 4682605 w 9144000"/>
              <a:gd name="connsiteY8644" fmla="*/ 164468 h 5510676"/>
              <a:gd name="connsiteX8645" fmla="*/ 4667265 w 9144000"/>
              <a:gd name="connsiteY8645" fmla="*/ 164674 h 5510676"/>
              <a:gd name="connsiteX8646" fmla="*/ 4643781 w 9144000"/>
              <a:gd name="connsiteY8646" fmla="*/ 163186 h 5510676"/>
              <a:gd name="connsiteX8647" fmla="*/ 4611199 w 9144000"/>
              <a:gd name="connsiteY8647" fmla="*/ 156406 h 5510676"/>
              <a:gd name="connsiteX8648" fmla="*/ 4557035 w 9144000"/>
              <a:gd name="connsiteY8648" fmla="*/ 155331 h 5510676"/>
              <a:gd name="connsiteX8649" fmla="*/ 4533551 w 9144000"/>
              <a:gd name="connsiteY8649" fmla="*/ 153843 h 5510676"/>
              <a:gd name="connsiteX8650" fmla="*/ 4520114 w 9144000"/>
              <a:gd name="connsiteY8650" fmla="*/ 161245 h 5510676"/>
              <a:gd name="connsiteX8651" fmla="*/ 4513871 w 9144000"/>
              <a:gd name="connsiteY8651" fmla="*/ 166743 h 5510676"/>
              <a:gd name="connsiteX8652" fmla="*/ 4503079 w 9144000"/>
              <a:gd name="connsiteY8652" fmla="*/ 169596 h 5510676"/>
              <a:gd name="connsiteX8653" fmla="*/ 4499482 w 9144000"/>
              <a:gd name="connsiteY8653" fmla="*/ 170547 h 5510676"/>
              <a:gd name="connsiteX8654" fmla="*/ 4490385 w 9144000"/>
              <a:gd name="connsiteY8654" fmla="*/ 165256 h 5510676"/>
              <a:gd name="connsiteX8655" fmla="*/ 4483936 w 9144000"/>
              <a:gd name="connsiteY8655" fmla="*/ 155415 h 5510676"/>
              <a:gd name="connsiteX8656" fmla="*/ 4472193 w 9144000"/>
              <a:gd name="connsiteY8656" fmla="*/ 154671 h 5510676"/>
              <a:gd name="connsiteX8657" fmla="*/ 4455903 w 9144000"/>
              <a:gd name="connsiteY8657" fmla="*/ 151281 h 5510676"/>
              <a:gd name="connsiteX8658" fmla="*/ 4454001 w 9144000"/>
              <a:gd name="connsiteY8658" fmla="*/ 144086 h 5510676"/>
              <a:gd name="connsiteX8659" fmla="*/ 4484679 w 9144000"/>
              <a:gd name="connsiteY8659" fmla="*/ 143673 h 5510676"/>
              <a:gd name="connsiteX8660" fmla="*/ 4531649 w 9144000"/>
              <a:gd name="connsiteY8660" fmla="*/ 146649 h 5510676"/>
              <a:gd name="connsiteX8661" fmla="*/ 4555134 w 9144000"/>
              <a:gd name="connsiteY8661" fmla="*/ 148137 h 5510676"/>
              <a:gd name="connsiteX8662" fmla="*/ 4583166 w 9144000"/>
              <a:gd name="connsiteY8662" fmla="*/ 152272 h 5510676"/>
              <a:gd name="connsiteX8663" fmla="*/ 4610248 w 9144000"/>
              <a:gd name="connsiteY8663" fmla="*/ 152808 h 5510676"/>
              <a:gd name="connsiteX8664" fmla="*/ 4639977 w 9144000"/>
              <a:gd name="connsiteY8664" fmla="*/ 148798 h 5510676"/>
              <a:gd name="connsiteX8665" fmla="*/ 4694139 w 9144000"/>
              <a:gd name="connsiteY8665" fmla="*/ 149873 h 5510676"/>
              <a:gd name="connsiteX8666" fmla="*/ 4713821 w 9144000"/>
              <a:gd name="connsiteY8666" fmla="*/ 136971 h 5510676"/>
              <a:gd name="connsiteX8667" fmla="*/ 4737305 w 9144000"/>
              <a:gd name="connsiteY8667" fmla="*/ 138460 h 5510676"/>
              <a:gd name="connsiteX8668" fmla="*/ 4756241 w 9144000"/>
              <a:gd name="connsiteY8668" fmla="*/ 137303 h 5510676"/>
              <a:gd name="connsiteX8669" fmla="*/ 4760790 w 9144000"/>
              <a:gd name="connsiteY8669" fmla="*/ 139948 h 5510676"/>
              <a:gd name="connsiteX8670" fmla="*/ 4769887 w 9144000"/>
              <a:gd name="connsiteY8670" fmla="*/ 145241 h 5510676"/>
              <a:gd name="connsiteX8671" fmla="*/ 4786176 w 9144000"/>
              <a:gd name="connsiteY8671" fmla="*/ 148631 h 5510676"/>
              <a:gd name="connsiteX8672" fmla="*/ 4809662 w 9144000"/>
              <a:gd name="connsiteY8672" fmla="*/ 150118 h 5510676"/>
              <a:gd name="connsiteX8673" fmla="*/ 4800565 w 9144000"/>
              <a:gd name="connsiteY8673" fmla="*/ 144827 h 5510676"/>
              <a:gd name="connsiteX8674" fmla="*/ 4796016 w 9144000"/>
              <a:gd name="connsiteY8674" fmla="*/ 142181 h 5510676"/>
              <a:gd name="connsiteX8675" fmla="*/ 4784274 w 9144000"/>
              <a:gd name="connsiteY8675" fmla="*/ 141437 h 5510676"/>
              <a:gd name="connsiteX8676" fmla="*/ 4775178 w 9144000"/>
              <a:gd name="connsiteY8676" fmla="*/ 136144 h 5510676"/>
              <a:gd name="connsiteX8677" fmla="*/ 4773276 w 9144000"/>
              <a:gd name="connsiteY8677" fmla="*/ 128950 h 5510676"/>
              <a:gd name="connsiteX8678" fmla="*/ 3193850 w 9144000"/>
              <a:gd name="connsiteY8678" fmla="*/ 123178 h 5510676"/>
              <a:gd name="connsiteX8679" fmla="*/ 3201995 w 9144000"/>
              <a:gd name="connsiteY8679" fmla="*/ 124874 h 5510676"/>
              <a:gd name="connsiteX8680" fmla="*/ 3202946 w 9144000"/>
              <a:gd name="connsiteY8680" fmla="*/ 128471 h 5510676"/>
              <a:gd name="connsiteX8681" fmla="*/ 5087260 w 9144000"/>
              <a:gd name="connsiteY8681" fmla="*/ 122910 h 5510676"/>
              <a:gd name="connsiteX8682" fmla="*/ 5096356 w 9144000"/>
              <a:gd name="connsiteY8682" fmla="*/ 128202 h 5510676"/>
              <a:gd name="connsiteX8683" fmla="*/ 5121742 w 9144000"/>
              <a:gd name="connsiteY8683" fmla="*/ 136885 h 5510676"/>
              <a:gd name="connsiteX8684" fmla="*/ 5085771 w 9144000"/>
              <a:gd name="connsiteY8684" fmla="*/ 146395 h 5510676"/>
              <a:gd name="connsiteX8685" fmla="*/ 5096770 w 9144000"/>
              <a:gd name="connsiteY8685" fmla="*/ 158881 h 5510676"/>
              <a:gd name="connsiteX8686" fmla="*/ 5103964 w 9144000"/>
              <a:gd name="connsiteY8686" fmla="*/ 156979 h 5510676"/>
              <a:gd name="connsiteX8687" fmla="*/ 5085554 w 9144000"/>
              <a:gd name="connsiteY8687" fmla="*/ 163770 h 5510676"/>
              <a:gd name="connsiteX8688" fmla="*/ 5056995 w 9144000"/>
              <a:gd name="connsiteY8688" fmla="*/ 154003 h 5510676"/>
              <a:gd name="connsiteX8689" fmla="*/ 5049800 w 9144000"/>
              <a:gd name="connsiteY8689" fmla="*/ 155905 h 5510676"/>
              <a:gd name="connsiteX8690" fmla="*/ 5042606 w 9144000"/>
              <a:gd name="connsiteY8690" fmla="*/ 157807 h 5510676"/>
              <a:gd name="connsiteX8691" fmla="*/ 5031607 w 9144000"/>
              <a:gd name="connsiteY8691" fmla="*/ 145320 h 5510676"/>
              <a:gd name="connsiteX8692" fmla="*/ 5038802 w 9144000"/>
              <a:gd name="connsiteY8692" fmla="*/ 143418 h 5510676"/>
              <a:gd name="connsiteX8693" fmla="*/ 5053191 w 9144000"/>
              <a:gd name="connsiteY8693" fmla="*/ 139614 h 5510676"/>
              <a:gd name="connsiteX8694" fmla="*/ 5074773 w 9144000"/>
              <a:gd name="connsiteY8694" fmla="*/ 133908 h 5510676"/>
              <a:gd name="connsiteX8695" fmla="*/ 4424810 w 9144000"/>
              <a:gd name="connsiteY8695" fmla="*/ 121016 h 5510676"/>
              <a:gd name="connsiteX8696" fmla="*/ 4419518 w 9144000"/>
              <a:gd name="connsiteY8696" fmla="*/ 130112 h 5510676"/>
              <a:gd name="connsiteX8697" fmla="*/ 4410422 w 9144000"/>
              <a:gd name="connsiteY8697" fmla="*/ 124820 h 5510676"/>
              <a:gd name="connsiteX8698" fmla="*/ 4693726 w 9144000"/>
              <a:gd name="connsiteY8698" fmla="*/ 119193 h 5510676"/>
              <a:gd name="connsiteX8699" fmla="*/ 4702822 w 9144000"/>
              <a:gd name="connsiteY8699" fmla="*/ 124486 h 5510676"/>
              <a:gd name="connsiteX8700" fmla="*/ 4695628 w 9144000"/>
              <a:gd name="connsiteY8700" fmla="*/ 126388 h 5510676"/>
              <a:gd name="connsiteX8701" fmla="*/ 4686531 w 9144000"/>
              <a:gd name="connsiteY8701" fmla="*/ 121095 h 5510676"/>
              <a:gd name="connsiteX8702" fmla="*/ 4608883 w 9144000"/>
              <a:gd name="connsiteY8702" fmla="*/ 118533 h 5510676"/>
              <a:gd name="connsiteX8703" fmla="*/ 4610785 w 9144000"/>
              <a:gd name="connsiteY8703" fmla="*/ 125727 h 5510676"/>
              <a:gd name="connsiteX8704" fmla="*/ 4612687 w 9144000"/>
              <a:gd name="connsiteY8704" fmla="*/ 132921 h 5510676"/>
              <a:gd name="connsiteX8705" fmla="*/ 4582009 w 9144000"/>
              <a:gd name="connsiteY8705" fmla="*/ 133334 h 5510676"/>
              <a:gd name="connsiteX8706" fmla="*/ 4587301 w 9144000"/>
              <a:gd name="connsiteY8706" fmla="*/ 124239 h 5510676"/>
              <a:gd name="connsiteX8707" fmla="*/ 4608883 w 9144000"/>
              <a:gd name="connsiteY8707" fmla="*/ 118533 h 5510676"/>
              <a:gd name="connsiteX8708" fmla="*/ 5570928 w 9144000"/>
              <a:gd name="connsiteY8708" fmla="*/ 118191 h 5510676"/>
              <a:gd name="connsiteX8709" fmla="*/ 5587219 w 9144000"/>
              <a:gd name="connsiteY8709" fmla="*/ 121582 h 5510676"/>
              <a:gd name="connsiteX8710" fmla="*/ 5609752 w 9144000"/>
              <a:gd name="connsiteY8710" fmla="*/ 119473 h 5510676"/>
              <a:gd name="connsiteX8711" fmla="*/ 5626043 w 9144000"/>
              <a:gd name="connsiteY8711" fmla="*/ 122863 h 5510676"/>
              <a:gd name="connsiteX8712" fmla="*/ 5634188 w 9144000"/>
              <a:gd name="connsiteY8712" fmla="*/ 124559 h 5510676"/>
              <a:gd name="connsiteX8713" fmla="*/ 5645931 w 9144000"/>
              <a:gd name="connsiteY8713" fmla="*/ 125302 h 5510676"/>
              <a:gd name="connsiteX8714" fmla="*/ 5650478 w 9144000"/>
              <a:gd name="connsiteY8714" fmla="*/ 127948 h 5510676"/>
              <a:gd name="connsiteX8715" fmla="*/ 5675865 w 9144000"/>
              <a:gd name="connsiteY8715" fmla="*/ 136631 h 5510676"/>
              <a:gd name="connsiteX8716" fmla="*/ 5684961 w 9144000"/>
              <a:gd name="connsiteY8716" fmla="*/ 141923 h 5510676"/>
              <a:gd name="connsiteX8717" fmla="*/ 5700300 w 9144000"/>
              <a:gd name="connsiteY8717" fmla="*/ 141716 h 5510676"/>
              <a:gd name="connsiteX8718" fmla="*/ 5710141 w 9144000"/>
              <a:gd name="connsiteY8718" fmla="*/ 135266 h 5510676"/>
              <a:gd name="connsiteX8719" fmla="*/ 5720932 w 9144000"/>
              <a:gd name="connsiteY8719" fmla="*/ 132413 h 5510676"/>
              <a:gd name="connsiteX8720" fmla="*/ 5760708 w 9144000"/>
              <a:gd name="connsiteY8720" fmla="*/ 137291 h 5510676"/>
              <a:gd name="connsiteX8721" fmla="*/ 5786094 w 9144000"/>
              <a:gd name="connsiteY8721" fmla="*/ 145974 h 5510676"/>
              <a:gd name="connsiteX8722" fmla="*/ 5802385 w 9144000"/>
              <a:gd name="connsiteY8722" fmla="*/ 149364 h 5510676"/>
              <a:gd name="connsiteX8723" fmla="*/ 5816773 w 9144000"/>
              <a:gd name="connsiteY8723" fmla="*/ 145560 h 5510676"/>
              <a:gd name="connsiteX8724" fmla="*/ 5814871 w 9144000"/>
              <a:gd name="connsiteY8724" fmla="*/ 138366 h 5510676"/>
              <a:gd name="connsiteX8725" fmla="*/ 5839307 w 9144000"/>
              <a:gd name="connsiteY8725" fmla="*/ 143451 h 5510676"/>
              <a:gd name="connsiteX8726" fmla="*/ 5848403 w 9144000"/>
              <a:gd name="connsiteY8726" fmla="*/ 148743 h 5510676"/>
              <a:gd name="connsiteX8727" fmla="*/ 5864693 w 9144000"/>
              <a:gd name="connsiteY8727" fmla="*/ 152134 h 5510676"/>
              <a:gd name="connsiteX8728" fmla="*/ 5908810 w 9144000"/>
              <a:gd name="connsiteY8728" fmla="*/ 144318 h 5510676"/>
              <a:gd name="connsiteX8729" fmla="*/ 5909761 w 9144000"/>
              <a:gd name="connsiteY8729" fmla="*/ 147915 h 5510676"/>
              <a:gd name="connsiteX8730" fmla="*/ 5903517 w 9144000"/>
              <a:gd name="connsiteY8730" fmla="*/ 153415 h 5510676"/>
              <a:gd name="connsiteX8731" fmla="*/ 5912614 w 9144000"/>
              <a:gd name="connsiteY8731" fmla="*/ 158707 h 5510676"/>
              <a:gd name="connsiteX8732" fmla="*/ 5891031 w 9144000"/>
              <a:gd name="connsiteY8732" fmla="*/ 164413 h 5510676"/>
              <a:gd name="connsiteX8733" fmla="*/ 5874741 w 9144000"/>
              <a:gd name="connsiteY8733" fmla="*/ 161023 h 5510676"/>
              <a:gd name="connsiteX8734" fmla="*/ 5862998 w 9144000"/>
              <a:gd name="connsiteY8734" fmla="*/ 160279 h 5510676"/>
              <a:gd name="connsiteX8735" fmla="*/ 5854853 w 9144000"/>
              <a:gd name="connsiteY8735" fmla="*/ 158583 h 5510676"/>
              <a:gd name="connsiteX8736" fmla="*/ 5847659 w 9144000"/>
              <a:gd name="connsiteY8736" fmla="*/ 160485 h 5510676"/>
              <a:gd name="connsiteX8737" fmla="*/ 5834965 w 9144000"/>
              <a:gd name="connsiteY8737" fmla="*/ 156144 h 5510676"/>
              <a:gd name="connsiteX8738" fmla="*/ 5796142 w 9144000"/>
              <a:gd name="connsiteY8738" fmla="*/ 154863 h 5510676"/>
              <a:gd name="connsiteX8739" fmla="*/ 5766414 w 9144000"/>
              <a:gd name="connsiteY8739" fmla="*/ 158874 h 5510676"/>
              <a:gd name="connsiteX8740" fmla="*/ 5728541 w 9144000"/>
              <a:gd name="connsiteY8740" fmla="*/ 161190 h 5510676"/>
              <a:gd name="connsiteX8741" fmla="*/ 5697861 w 9144000"/>
              <a:gd name="connsiteY8741" fmla="*/ 161603 h 5510676"/>
              <a:gd name="connsiteX8742" fmla="*/ 5695959 w 9144000"/>
              <a:gd name="connsiteY8742" fmla="*/ 154409 h 5510676"/>
              <a:gd name="connsiteX8743" fmla="*/ 5670573 w 9144000"/>
              <a:gd name="connsiteY8743" fmla="*/ 145727 h 5510676"/>
              <a:gd name="connsiteX8744" fmla="*/ 5637991 w 9144000"/>
              <a:gd name="connsiteY8744" fmla="*/ 138946 h 5510676"/>
              <a:gd name="connsiteX8745" fmla="*/ 5609008 w 9144000"/>
              <a:gd name="connsiteY8745" fmla="*/ 131216 h 5510676"/>
              <a:gd name="connsiteX8746" fmla="*/ 5599912 w 9144000"/>
              <a:gd name="connsiteY8746" fmla="*/ 125923 h 5510676"/>
              <a:gd name="connsiteX8747" fmla="*/ 5584572 w 9144000"/>
              <a:gd name="connsiteY8747" fmla="*/ 126130 h 5510676"/>
              <a:gd name="connsiteX8748" fmla="*/ 5572830 w 9144000"/>
              <a:gd name="connsiteY8748" fmla="*/ 125386 h 5510676"/>
              <a:gd name="connsiteX8749" fmla="*/ 3107105 w 9144000"/>
              <a:gd name="connsiteY8749" fmla="*/ 115324 h 5510676"/>
              <a:gd name="connsiteX8750" fmla="*/ 3116202 w 9144000"/>
              <a:gd name="connsiteY8750" fmla="*/ 120616 h 5510676"/>
              <a:gd name="connsiteX8751" fmla="*/ 3132492 w 9144000"/>
              <a:gd name="connsiteY8751" fmla="*/ 124007 h 5510676"/>
              <a:gd name="connsiteX8752" fmla="*/ 3170365 w 9144000"/>
              <a:gd name="connsiteY8752" fmla="*/ 121690 h 5510676"/>
              <a:gd name="connsiteX8753" fmla="*/ 3195752 w 9144000"/>
              <a:gd name="connsiteY8753" fmla="*/ 130373 h 5510676"/>
              <a:gd name="connsiteX8754" fmla="*/ 3180412 w 9144000"/>
              <a:gd name="connsiteY8754" fmla="*/ 130580 h 5510676"/>
              <a:gd name="connsiteX8755" fmla="*/ 3169621 w 9144000"/>
              <a:gd name="connsiteY8755" fmla="*/ 133433 h 5510676"/>
              <a:gd name="connsiteX8756" fmla="*/ 3131748 w 9144000"/>
              <a:gd name="connsiteY8756" fmla="*/ 135749 h 5510676"/>
              <a:gd name="connsiteX8757" fmla="*/ 3087424 w 9144000"/>
              <a:gd name="connsiteY8757" fmla="*/ 128224 h 5510676"/>
              <a:gd name="connsiteX8758" fmla="*/ 3071134 w 9144000"/>
              <a:gd name="connsiteY8758" fmla="*/ 124834 h 5510676"/>
              <a:gd name="connsiteX8759" fmla="*/ 3063940 w 9144000"/>
              <a:gd name="connsiteY8759" fmla="*/ 126736 h 5510676"/>
              <a:gd name="connsiteX8760" fmla="*/ 3054843 w 9144000"/>
              <a:gd name="connsiteY8760" fmla="*/ 121443 h 5510676"/>
              <a:gd name="connsiteX8761" fmla="*/ 3027762 w 9144000"/>
              <a:gd name="connsiteY8761" fmla="*/ 120906 h 5510676"/>
              <a:gd name="connsiteX8762" fmla="*/ 3015068 w 9144000"/>
              <a:gd name="connsiteY8762" fmla="*/ 116566 h 5510676"/>
              <a:gd name="connsiteX8763" fmla="*/ 3045747 w 9144000"/>
              <a:gd name="connsiteY8763" fmla="*/ 116152 h 5510676"/>
              <a:gd name="connsiteX8764" fmla="*/ 3080974 w 9144000"/>
              <a:gd name="connsiteY8764" fmla="*/ 118384 h 5510676"/>
              <a:gd name="connsiteX8765" fmla="*/ 3099911 w 9144000"/>
              <a:gd name="connsiteY8765" fmla="*/ 117226 h 5510676"/>
              <a:gd name="connsiteX8766" fmla="*/ 3107105 w 9144000"/>
              <a:gd name="connsiteY8766" fmla="*/ 115324 h 5510676"/>
              <a:gd name="connsiteX8767" fmla="*/ 4800151 w 9144000"/>
              <a:gd name="connsiteY8767" fmla="*/ 114147 h 5510676"/>
              <a:gd name="connsiteX8768" fmla="*/ 4801103 w 9144000"/>
              <a:gd name="connsiteY8768" fmla="*/ 117745 h 5510676"/>
              <a:gd name="connsiteX8769" fmla="*/ 4799779 w 9144000"/>
              <a:gd name="connsiteY8769" fmla="*/ 120019 h 5510676"/>
              <a:gd name="connsiteX8770" fmla="*/ 4793908 w 9144000"/>
              <a:gd name="connsiteY8770" fmla="*/ 119647 h 5510676"/>
              <a:gd name="connsiteX8771" fmla="*/ 4785763 w 9144000"/>
              <a:gd name="connsiteY8771" fmla="*/ 117951 h 5510676"/>
              <a:gd name="connsiteX8772" fmla="*/ 2975293 w 9144000"/>
              <a:gd name="connsiteY8772" fmla="*/ 111687 h 5510676"/>
              <a:gd name="connsiteX8773" fmla="*/ 2977195 w 9144000"/>
              <a:gd name="connsiteY8773" fmla="*/ 118881 h 5510676"/>
              <a:gd name="connsiteX8774" fmla="*/ 2970001 w 9144000"/>
              <a:gd name="connsiteY8774" fmla="*/ 120783 h 5510676"/>
              <a:gd name="connsiteX8775" fmla="*/ 2953710 w 9144000"/>
              <a:gd name="connsiteY8775" fmla="*/ 117393 h 5510676"/>
              <a:gd name="connsiteX8776" fmla="*/ 2960905 w 9144000"/>
              <a:gd name="connsiteY8776" fmla="*/ 115491 h 5510676"/>
              <a:gd name="connsiteX8777" fmla="*/ 7506941 w 9144000"/>
              <a:gd name="connsiteY8777" fmla="*/ 110499 h 5510676"/>
              <a:gd name="connsiteX8778" fmla="*/ 7522727 w 9144000"/>
              <a:gd name="connsiteY8778" fmla="*/ 115762 h 5510676"/>
              <a:gd name="connsiteX8779" fmla="*/ 7535882 w 9144000"/>
              <a:gd name="connsiteY8779" fmla="*/ 123655 h 5510676"/>
              <a:gd name="connsiteX8780" fmla="*/ 7543774 w 9144000"/>
              <a:gd name="connsiteY8780" fmla="*/ 126285 h 5510676"/>
              <a:gd name="connsiteX8781" fmla="*/ 7533251 w 9144000"/>
              <a:gd name="connsiteY8781" fmla="*/ 126286 h 5510676"/>
              <a:gd name="connsiteX8782" fmla="*/ 7512204 w 9144000"/>
              <a:gd name="connsiteY8782" fmla="*/ 126286 h 5510676"/>
              <a:gd name="connsiteX8783" fmla="*/ 7499049 w 9144000"/>
              <a:gd name="connsiteY8783" fmla="*/ 123654 h 5510676"/>
              <a:gd name="connsiteX8784" fmla="*/ 7506941 w 9144000"/>
              <a:gd name="connsiteY8784" fmla="*/ 110499 h 5510676"/>
              <a:gd name="connsiteX8785" fmla="*/ 4166478 w 9144000"/>
              <a:gd name="connsiteY8785" fmla="*/ 104645 h 5510676"/>
              <a:gd name="connsiteX8786" fmla="*/ 4175575 w 9144000"/>
              <a:gd name="connsiteY8786" fmla="*/ 109937 h 5510676"/>
              <a:gd name="connsiteX8787" fmla="*/ 4191865 w 9144000"/>
              <a:gd name="connsiteY8787" fmla="*/ 113328 h 5510676"/>
              <a:gd name="connsiteX8788" fmla="*/ 4184671 w 9144000"/>
              <a:gd name="connsiteY8788" fmla="*/ 115230 h 5510676"/>
              <a:gd name="connsiteX8789" fmla="*/ 4167429 w 9144000"/>
              <a:gd name="connsiteY8789" fmla="*/ 108243 h 5510676"/>
              <a:gd name="connsiteX8790" fmla="*/ 4166478 w 9144000"/>
              <a:gd name="connsiteY8790" fmla="*/ 104645 h 5510676"/>
              <a:gd name="connsiteX8791" fmla="*/ 4096975 w 9144000"/>
              <a:gd name="connsiteY8791" fmla="*/ 103778 h 5510676"/>
              <a:gd name="connsiteX8792" fmla="*/ 4105120 w 9144000"/>
              <a:gd name="connsiteY8792" fmla="*/ 105473 h 5510676"/>
              <a:gd name="connsiteX8793" fmla="*/ 4128605 w 9144000"/>
              <a:gd name="connsiteY8793" fmla="*/ 106961 h 5510676"/>
              <a:gd name="connsiteX8794" fmla="*/ 4130507 w 9144000"/>
              <a:gd name="connsiteY8794" fmla="*/ 114155 h 5510676"/>
              <a:gd name="connsiteX8795" fmla="*/ 4116118 w 9144000"/>
              <a:gd name="connsiteY8795" fmla="*/ 117959 h 5510676"/>
              <a:gd name="connsiteX8796" fmla="*/ 4083538 w 9144000"/>
              <a:gd name="connsiteY8796" fmla="*/ 111178 h 5510676"/>
              <a:gd name="connsiteX8797" fmla="*/ 4081636 w 9144000"/>
              <a:gd name="connsiteY8797" fmla="*/ 103985 h 5510676"/>
              <a:gd name="connsiteX8798" fmla="*/ 4096975 w 9144000"/>
              <a:gd name="connsiteY8798" fmla="*/ 103778 h 5510676"/>
              <a:gd name="connsiteX8799" fmla="*/ 4058150 w 9144000"/>
              <a:gd name="connsiteY8799" fmla="*/ 102496 h 5510676"/>
              <a:gd name="connsiteX8800" fmla="*/ 4052859 w 9144000"/>
              <a:gd name="connsiteY8800" fmla="*/ 111593 h 5510676"/>
              <a:gd name="connsiteX8801" fmla="*/ 4050957 w 9144000"/>
              <a:gd name="connsiteY8801" fmla="*/ 104398 h 5510676"/>
              <a:gd name="connsiteX8802" fmla="*/ 4058150 w 9144000"/>
              <a:gd name="connsiteY8802" fmla="*/ 102496 h 5510676"/>
              <a:gd name="connsiteX8803" fmla="*/ 4003988 w 9144000"/>
              <a:gd name="connsiteY8803" fmla="*/ 101422 h 5510676"/>
              <a:gd name="connsiteX8804" fmla="*/ 4005890 w 9144000"/>
              <a:gd name="connsiteY8804" fmla="*/ 108616 h 5510676"/>
              <a:gd name="connsiteX8805" fmla="*/ 3996793 w 9144000"/>
              <a:gd name="connsiteY8805" fmla="*/ 103324 h 5510676"/>
              <a:gd name="connsiteX8806" fmla="*/ 4325166 w 9144000"/>
              <a:gd name="connsiteY8806" fmla="*/ 93480 h 5510676"/>
              <a:gd name="connsiteX8807" fmla="*/ 4357746 w 9144000"/>
              <a:gd name="connsiteY8807" fmla="*/ 100261 h 5510676"/>
              <a:gd name="connsiteX8808" fmla="*/ 4383133 w 9144000"/>
              <a:gd name="connsiteY8808" fmla="*/ 108942 h 5510676"/>
              <a:gd name="connsiteX8809" fmla="*/ 4392229 w 9144000"/>
              <a:gd name="connsiteY8809" fmla="*/ 114235 h 5510676"/>
              <a:gd name="connsiteX8810" fmla="*/ 4401325 w 9144000"/>
              <a:gd name="connsiteY8810" fmla="*/ 119527 h 5510676"/>
              <a:gd name="connsiteX8811" fmla="*/ 4354356 w 9144000"/>
              <a:gd name="connsiteY8811" fmla="*/ 116550 h 5510676"/>
              <a:gd name="connsiteX8812" fmla="*/ 4330871 w 9144000"/>
              <a:gd name="connsiteY8812" fmla="*/ 115063 h 5510676"/>
              <a:gd name="connsiteX8813" fmla="*/ 4307387 w 9144000"/>
              <a:gd name="connsiteY8813" fmla="*/ 113575 h 5510676"/>
              <a:gd name="connsiteX8814" fmla="*/ 4312679 w 9144000"/>
              <a:gd name="connsiteY8814" fmla="*/ 104478 h 5510676"/>
              <a:gd name="connsiteX8815" fmla="*/ 5516351 w 9144000"/>
              <a:gd name="connsiteY8815" fmla="*/ 86438 h 5510676"/>
              <a:gd name="connsiteX8816" fmla="*/ 5559722 w 9144000"/>
              <a:gd name="connsiteY8816" fmla="*/ 90366 h 5510676"/>
              <a:gd name="connsiteX8817" fmla="*/ 5599498 w 9144000"/>
              <a:gd name="connsiteY8817" fmla="*/ 95244 h 5510676"/>
              <a:gd name="connsiteX8818" fmla="*/ 5619386 w 9144000"/>
              <a:gd name="connsiteY8818" fmla="*/ 97683 h 5510676"/>
              <a:gd name="connsiteX8819" fmla="*/ 5642870 w 9144000"/>
              <a:gd name="connsiteY8819" fmla="*/ 99171 h 5510676"/>
              <a:gd name="connsiteX8820" fmla="*/ 5651016 w 9144000"/>
              <a:gd name="connsiteY8820" fmla="*/ 100866 h 5510676"/>
              <a:gd name="connsiteX8821" fmla="*/ 5666355 w 9144000"/>
              <a:gd name="connsiteY8821" fmla="*/ 100660 h 5510676"/>
              <a:gd name="connsiteX8822" fmla="*/ 5682645 w 9144000"/>
              <a:gd name="connsiteY8822" fmla="*/ 104050 h 5510676"/>
              <a:gd name="connsiteX8823" fmla="*/ 5644772 w 9144000"/>
              <a:gd name="connsiteY8823" fmla="*/ 106366 h 5510676"/>
              <a:gd name="connsiteX8824" fmla="*/ 5622239 w 9144000"/>
              <a:gd name="connsiteY8824" fmla="*/ 108474 h 5510676"/>
              <a:gd name="connsiteX8825" fmla="*/ 5590608 w 9144000"/>
              <a:gd name="connsiteY8825" fmla="*/ 105291 h 5510676"/>
              <a:gd name="connsiteX8826" fmla="*/ 5527349 w 9144000"/>
              <a:gd name="connsiteY8826" fmla="*/ 98925 h 5510676"/>
              <a:gd name="connsiteX8827" fmla="*/ 5522800 w 9144000"/>
              <a:gd name="connsiteY8827" fmla="*/ 96279 h 5510676"/>
              <a:gd name="connsiteX8828" fmla="*/ 5509156 w 9144000"/>
              <a:gd name="connsiteY8828" fmla="*/ 88340 h 5510676"/>
              <a:gd name="connsiteX8829" fmla="*/ 5485672 w 9144000"/>
              <a:gd name="connsiteY8829" fmla="*/ 86852 h 5510676"/>
              <a:gd name="connsiteX8830" fmla="*/ 5516351 w 9144000"/>
              <a:gd name="connsiteY8830" fmla="*/ 86438 h 5510676"/>
              <a:gd name="connsiteX8831" fmla="*/ 4075930 w 9144000"/>
              <a:gd name="connsiteY8831" fmla="*/ 82402 h 5510676"/>
              <a:gd name="connsiteX8832" fmla="*/ 4077832 w 9144000"/>
              <a:gd name="connsiteY8832" fmla="*/ 89596 h 5510676"/>
              <a:gd name="connsiteX8833" fmla="*/ 4070637 w 9144000"/>
              <a:gd name="connsiteY8833" fmla="*/ 91498 h 5510676"/>
              <a:gd name="connsiteX8834" fmla="*/ 4068735 w 9144000"/>
              <a:gd name="connsiteY8834" fmla="*/ 84304 h 5510676"/>
              <a:gd name="connsiteX8835" fmla="*/ 6954445 w 9144000"/>
              <a:gd name="connsiteY8835" fmla="*/ 73668 h 5510676"/>
              <a:gd name="connsiteX8836" fmla="*/ 6970232 w 9144000"/>
              <a:gd name="connsiteY8836" fmla="*/ 78929 h 5510676"/>
              <a:gd name="connsiteX8837" fmla="*/ 6980755 w 9144000"/>
              <a:gd name="connsiteY8837" fmla="*/ 84191 h 5510676"/>
              <a:gd name="connsiteX8838" fmla="*/ 6986016 w 9144000"/>
              <a:gd name="connsiteY8838" fmla="*/ 84191 h 5510676"/>
              <a:gd name="connsiteX8839" fmla="*/ 7028112 w 9144000"/>
              <a:gd name="connsiteY8839" fmla="*/ 84190 h 5510676"/>
              <a:gd name="connsiteX8840" fmla="*/ 7017587 w 9144000"/>
              <a:gd name="connsiteY8840" fmla="*/ 105238 h 5510676"/>
              <a:gd name="connsiteX8841" fmla="*/ 6991279 w 9144000"/>
              <a:gd name="connsiteY8841" fmla="*/ 121024 h 5510676"/>
              <a:gd name="connsiteX8842" fmla="*/ 6986015 w 9144000"/>
              <a:gd name="connsiteY8842" fmla="*/ 121024 h 5510676"/>
              <a:gd name="connsiteX8843" fmla="*/ 6975493 w 9144000"/>
              <a:gd name="connsiteY8843" fmla="*/ 126286 h 5510676"/>
              <a:gd name="connsiteX8844" fmla="*/ 6964969 w 9144000"/>
              <a:gd name="connsiteY8844" fmla="*/ 126286 h 5510676"/>
              <a:gd name="connsiteX8845" fmla="*/ 6964969 w 9144000"/>
              <a:gd name="connsiteY8845" fmla="*/ 136810 h 5510676"/>
              <a:gd name="connsiteX8846" fmla="*/ 6962338 w 9144000"/>
              <a:gd name="connsiteY8846" fmla="*/ 139441 h 5510676"/>
              <a:gd name="connsiteX8847" fmla="*/ 6954444 w 9144000"/>
              <a:gd name="connsiteY8847" fmla="*/ 147334 h 5510676"/>
              <a:gd name="connsiteX8848" fmla="*/ 6925504 w 9144000"/>
              <a:gd name="connsiteY8848" fmla="*/ 149964 h 5510676"/>
              <a:gd name="connsiteX8849" fmla="*/ 6901826 w 9144000"/>
              <a:gd name="connsiteY8849" fmla="*/ 157857 h 5510676"/>
              <a:gd name="connsiteX8850" fmla="*/ 6878149 w 9144000"/>
              <a:gd name="connsiteY8850" fmla="*/ 171012 h 5510676"/>
              <a:gd name="connsiteX8851" fmla="*/ 6859731 w 9144000"/>
              <a:gd name="connsiteY8851" fmla="*/ 178905 h 5510676"/>
              <a:gd name="connsiteX8852" fmla="*/ 6854470 w 9144000"/>
              <a:gd name="connsiteY8852" fmla="*/ 184166 h 5510676"/>
              <a:gd name="connsiteX8853" fmla="*/ 6846576 w 9144000"/>
              <a:gd name="connsiteY8853" fmla="*/ 181536 h 5510676"/>
              <a:gd name="connsiteX8854" fmla="*/ 6843946 w 9144000"/>
              <a:gd name="connsiteY8854" fmla="*/ 184167 h 5510676"/>
              <a:gd name="connsiteX8855" fmla="*/ 6843606 w 9144000"/>
              <a:gd name="connsiteY8855" fmla="*/ 185186 h 5510676"/>
              <a:gd name="connsiteX8856" fmla="*/ 6875072 w 9144000"/>
              <a:gd name="connsiteY8856" fmla="*/ 189044 h 5510676"/>
              <a:gd name="connsiteX8857" fmla="*/ 6891362 w 9144000"/>
              <a:gd name="connsiteY8857" fmla="*/ 192435 h 5510676"/>
              <a:gd name="connsiteX8858" fmla="*/ 6900459 w 9144000"/>
              <a:gd name="connsiteY8858" fmla="*/ 197727 h 5510676"/>
              <a:gd name="connsiteX8859" fmla="*/ 6902361 w 9144000"/>
              <a:gd name="connsiteY8859" fmla="*/ 204922 h 5510676"/>
              <a:gd name="connsiteX8860" fmla="*/ 6878876 w 9144000"/>
              <a:gd name="connsiteY8860" fmla="*/ 203433 h 5510676"/>
              <a:gd name="connsiteX8861" fmla="*/ 6870255 w 9144000"/>
              <a:gd name="connsiteY8861" fmla="*/ 201639 h 5510676"/>
              <a:gd name="connsiteX8862" fmla="*/ 6870255 w 9144000"/>
              <a:gd name="connsiteY8862" fmla="*/ 205214 h 5510676"/>
              <a:gd name="connsiteX8863" fmla="*/ 6867625 w 9144000"/>
              <a:gd name="connsiteY8863" fmla="*/ 213106 h 5510676"/>
              <a:gd name="connsiteX8864" fmla="*/ 6864994 w 9144000"/>
              <a:gd name="connsiteY8864" fmla="*/ 215738 h 5510676"/>
              <a:gd name="connsiteX8865" fmla="*/ 6859731 w 9144000"/>
              <a:gd name="connsiteY8865" fmla="*/ 210475 h 5510676"/>
              <a:gd name="connsiteX8866" fmla="*/ 6864993 w 9144000"/>
              <a:gd name="connsiteY8866" fmla="*/ 205214 h 5510676"/>
              <a:gd name="connsiteX8867" fmla="*/ 6868858 w 9144000"/>
              <a:gd name="connsiteY8867" fmla="*/ 201349 h 5510676"/>
              <a:gd name="connsiteX8868" fmla="*/ 6846295 w 9144000"/>
              <a:gd name="connsiteY8868" fmla="*/ 196653 h 5510676"/>
              <a:gd name="connsiteX8869" fmla="*/ 6842058 w 9144000"/>
              <a:gd name="connsiteY8869" fmla="*/ 195771 h 5510676"/>
              <a:gd name="connsiteX8870" fmla="*/ 6843947 w 9144000"/>
              <a:gd name="connsiteY8870" fmla="*/ 205214 h 5510676"/>
              <a:gd name="connsiteX8871" fmla="*/ 6836052 w 9144000"/>
              <a:gd name="connsiteY8871" fmla="*/ 213107 h 5510676"/>
              <a:gd name="connsiteX8872" fmla="*/ 6822899 w 9144000"/>
              <a:gd name="connsiteY8872" fmla="*/ 226262 h 5510676"/>
              <a:gd name="connsiteX8873" fmla="*/ 6770279 w 9144000"/>
              <a:gd name="connsiteY8873" fmla="*/ 257833 h 5510676"/>
              <a:gd name="connsiteX8874" fmla="*/ 6759756 w 9144000"/>
              <a:gd name="connsiteY8874" fmla="*/ 247308 h 5510676"/>
              <a:gd name="connsiteX8875" fmla="*/ 6767649 w 9144000"/>
              <a:gd name="connsiteY8875" fmla="*/ 244679 h 5510676"/>
              <a:gd name="connsiteX8876" fmla="*/ 6775542 w 9144000"/>
              <a:gd name="connsiteY8876" fmla="*/ 247308 h 5510676"/>
              <a:gd name="connsiteX8877" fmla="*/ 6786065 w 9144000"/>
              <a:gd name="connsiteY8877" fmla="*/ 242047 h 5510676"/>
              <a:gd name="connsiteX8878" fmla="*/ 6828160 w 9144000"/>
              <a:gd name="connsiteY8878" fmla="*/ 199952 h 5510676"/>
              <a:gd name="connsiteX8879" fmla="*/ 6812374 w 9144000"/>
              <a:gd name="connsiteY8879" fmla="*/ 199952 h 5510676"/>
              <a:gd name="connsiteX8880" fmla="*/ 6775542 w 9144000"/>
              <a:gd name="connsiteY8880" fmla="*/ 210475 h 5510676"/>
              <a:gd name="connsiteX8881" fmla="*/ 6761997 w 9144000"/>
              <a:gd name="connsiteY8881" fmla="*/ 217248 h 5510676"/>
              <a:gd name="connsiteX8882" fmla="*/ 6767159 w 9144000"/>
              <a:gd name="connsiteY8882" fmla="*/ 217575 h 5510676"/>
              <a:gd name="connsiteX8883" fmla="*/ 6792545 w 9144000"/>
              <a:gd name="connsiteY8883" fmla="*/ 226257 h 5510676"/>
              <a:gd name="connsiteX8884" fmla="*/ 6799739 w 9144000"/>
              <a:gd name="connsiteY8884" fmla="*/ 224355 h 5510676"/>
              <a:gd name="connsiteX8885" fmla="*/ 6790850 w 9144000"/>
              <a:gd name="connsiteY8885" fmla="*/ 234403 h 5510676"/>
              <a:gd name="connsiteX8886" fmla="*/ 6770963 w 9144000"/>
              <a:gd name="connsiteY8886" fmla="*/ 231963 h 5510676"/>
              <a:gd name="connsiteX8887" fmla="*/ 6754672 w 9144000"/>
              <a:gd name="connsiteY8887" fmla="*/ 228573 h 5510676"/>
              <a:gd name="connsiteX8888" fmla="*/ 6736013 w 9144000"/>
              <a:gd name="connsiteY8888" fmla="*/ 225406 h 5510676"/>
              <a:gd name="connsiteX8889" fmla="*/ 6733446 w 9144000"/>
              <a:gd name="connsiteY8889" fmla="*/ 226262 h 5510676"/>
              <a:gd name="connsiteX8890" fmla="*/ 6722923 w 9144000"/>
              <a:gd name="connsiteY8890" fmla="*/ 231523 h 5510676"/>
              <a:gd name="connsiteX8891" fmla="*/ 6696612 w 9144000"/>
              <a:gd name="connsiteY8891" fmla="*/ 247309 h 5510676"/>
              <a:gd name="connsiteX8892" fmla="*/ 6659782 w 9144000"/>
              <a:gd name="connsiteY8892" fmla="*/ 263094 h 5510676"/>
              <a:gd name="connsiteX8893" fmla="*/ 6643995 w 9144000"/>
              <a:gd name="connsiteY8893" fmla="*/ 278880 h 5510676"/>
              <a:gd name="connsiteX8894" fmla="*/ 6643995 w 9144000"/>
              <a:gd name="connsiteY8894" fmla="*/ 289404 h 5510676"/>
              <a:gd name="connsiteX8895" fmla="*/ 6659780 w 9144000"/>
              <a:gd name="connsiteY8895" fmla="*/ 284141 h 5510676"/>
              <a:gd name="connsiteX8896" fmla="*/ 6707137 w 9144000"/>
              <a:gd name="connsiteY8896" fmla="*/ 278880 h 5510676"/>
              <a:gd name="connsiteX8897" fmla="*/ 6733447 w 9144000"/>
              <a:gd name="connsiteY8897" fmla="*/ 268356 h 5510676"/>
              <a:gd name="connsiteX8898" fmla="*/ 6741339 w 9144000"/>
              <a:gd name="connsiteY8898" fmla="*/ 260463 h 5510676"/>
              <a:gd name="connsiteX8899" fmla="*/ 6749232 w 9144000"/>
              <a:gd name="connsiteY8899" fmla="*/ 257833 h 5510676"/>
              <a:gd name="connsiteX8900" fmla="*/ 6741339 w 9144000"/>
              <a:gd name="connsiteY8900" fmla="*/ 276249 h 5510676"/>
              <a:gd name="connsiteX8901" fmla="*/ 6728184 w 9144000"/>
              <a:gd name="connsiteY8901" fmla="*/ 289403 h 5510676"/>
              <a:gd name="connsiteX8902" fmla="*/ 6730815 w 9144000"/>
              <a:gd name="connsiteY8902" fmla="*/ 302559 h 5510676"/>
              <a:gd name="connsiteX8903" fmla="*/ 6728821 w 9144000"/>
              <a:gd name="connsiteY8903" fmla="*/ 304553 h 5510676"/>
              <a:gd name="connsiteX8904" fmla="*/ 6734496 w 9144000"/>
              <a:gd name="connsiteY8904" fmla="*/ 305106 h 5510676"/>
              <a:gd name="connsiteX8905" fmla="*/ 6765354 w 9144000"/>
              <a:gd name="connsiteY8905" fmla="*/ 309207 h 5510676"/>
              <a:gd name="connsiteX8906" fmla="*/ 6783434 w 9144000"/>
              <a:gd name="connsiteY8906" fmla="*/ 305189 h 5510676"/>
              <a:gd name="connsiteX8907" fmla="*/ 6833422 w 9144000"/>
              <a:gd name="connsiteY8907" fmla="*/ 289404 h 5510676"/>
              <a:gd name="connsiteX8908" fmla="*/ 6883409 w 9144000"/>
              <a:gd name="connsiteY8908" fmla="*/ 276249 h 5510676"/>
              <a:gd name="connsiteX8909" fmla="*/ 6901825 w 9144000"/>
              <a:gd name="connsiteY8909" fmla="*/ 273618 h 5510676"/>
              <a:gd name="connsiteX8910" fmla="*/ 6954445 w 9144000"/>
              <a:gd name="connsiteY8910" fmla="*/ 252571 h 5510676"/>
              <a:gd name="connsiteX8911" fmla="*/ 6943921 w 9144000"/>
              <a:gd name="connsiteY8911" fmla="*/ 242047 h 5510676"/>
              <a:gd name="connsiteX8912" fmla="*/ 6928135 w 9144000"/>
              <a:gd name="connsiteY8912" fmla="*/ 247309 h 5510676"/>
              <a:gd name="connsiteX8913" fmla="*/ 6917611 w 9144000"/>
              <a:gd name="connsiteY8913" fmla="*/ 247309 h 5510676"/>
              <a:gd name="connsiteX8914" fmla="*/ 6912349 w 9144000"/>
              <a:gd name="connsiteY8914" fmla="*/ 252571 h 5510676"/>
              <a:gd name="connsiteX8915" fmla="*/ 6912351 w 9144000"/>
              <a:gd name="connsiteY8915" fmla="*/ 242047 h 5510676"/>
              <a:gd name="connsiteX8916" fmla="*/ 6922874 w 9144000"/>
              <a:gd name="connsiteY8916" fmla="*/ 231523 h 5510676"/>
              <a:gd name="connsiteX8917" fmla="*/ 6933398 w 9144000"/>
              <a:gd name="connsiteY8917" fmla="*/ 231523 h 5510676"/>
              <a:gd name="connsiteX8918" fmla="*/ 6949184 w 9144000"/>
              <a:gd name="connsiteY8918" fmla="*/ 236784 h 5510676"/>
              <a:gd name="connsiteX8919" fmla="*/ 6964969 w 9144000"/>
              <a:gd name="connsiteY8919" fmla="*/ 221000 h 5510676"/>
              <a:gd name="connsiteX8920" fmla="*/ 6970231 w 9144000"/>
              <a:gd name="connsiteY8920" fmla="*/ 205213 h 5510676"/>
              <a:gd name="connsiteX8921" fmla="*/ 7007063 w 9144000"/>
              <a:gd name="connsiteY8921" fmla="*/ 199952 h 5510676"/>
              <a:gd name="connsiteX8922" fmla="*/ 7059683 w 9144000"/>
              <a:gd name="connsiteY8922" fmla="*/ 178905 h 5510676"/>
              <a:gd name="connsiteX8923" fmla="*/ 7067574 w 9144000"/>
              <a:gd name="connsiteY8923" fmla="*/ 171012 h 5510676"/>
              <a:gd name="connsiteX8924" fmla="*/ 7072837 w 9144000"/>
              <a:gd name="connsiteY8924" fmla="*/ 160488 h 5510676"/>
              <a:gd name="connsiteX8925" fmla="*/ 7072837 w 9144000"/>
              <a:gd name="connsiteY8925" fmla="*/ 149964 h 5510676"/>
              <a:gd name="connsiteX8926" fmla="*/ 7064944 w 9144000"/>
              <a:gd name="connsiteY8926" fmla="*/ 152595 h 5510676"/>
              <a:gd name="connsiteX8927" fmla="*/ 7049160 w 9144000"/>
              <a:gd name="connsiteY8927" fmla="*/ 157857 h 5510676"/>
              <a:gd name="connsiteX8928" fmla="*/ 7038636 w 9144000"/>
              <a:gd name="connsiteY8928" fmla="*/ 168381 h 5510676"/>
              <a:gd name="connsiteX8929" fmla="*/ 7007064 w 9144000"/>
              <a:gd name="connsiteY8929" fmla="*/ 178905 h 5510676"/>
              <a:gd name="connsiteX8930" fmla="*/ 7033373 w 9144000"/>
              <a:gd name="connsiteY8930" fmla="*/ 163118 h 5510676"/>
              <a:gd name="connsiteX8931" fmla="*/ 7059683 w 9144000"/>
              <a:gd name="connsiteY8931" fmla="*/ 147334 h 5510676"/>
              <a:gd name="connsiteX8932" fmla="*/ 7075469 w 9144000"/>
              <a:gd name="connsiteY8932" fmla="*/ 131548 h 5510676"/>
              <a:gd name="connsiteX8933" fmla="*/ 7085991 w 9144000"/>
              <a:gd name="connsiteY8933" fmla="*/ 121025 h 5510676"/>
              <a:gd name="connsiteX8934" fmla="*/ 7096516 w 9144000"/>
              <a:gd name="connsiteY8934" fmla="*/ 110500 h 5510676"/>
              <a:gd name="connsiteX8935" fmla="*/ 7117563 w 9144000"/>
              <a:gd name="connsiteY8935" fmla="*/ 94714 h 5510676"/>
              <a:gd name="connsiteX8936" fmla="*/ 7141240 w 9144000"/>
              <a:gd name="connsiteY8936" fmla="*/ 92084 h 5510676"/>
              <a:gd name="connsiteX8937" fmla="*/ 7159658 w 9144000"/>
              <a:gd name="connsiteY8937" fmla="*/ 99977 h 5510676"/>
              <a:gd name="connsiteX8938" fmla="*/ 7191229 w 9144000"/>
              <a:gd name="connsiteY8938" fmla="*/ 99977 h 5510676"/>
              <a:gd name="connsiteX8939" fmla="*/ 7220170 w 9144000"/>
              <a:gd name="connsiteY8939" fmla="*/ 102607 h 5510676"/>
              <a:gd name="connsiteX8940" fmla="*/ 7180705 w 9144000"/>
              <a:gd name="connsiteY8940" fmla="*/ 121024 h 5510676"/>
              <a:gd name="connsiteX8941" fmla="*/ 7178073 w 9144000"/>
              <a:gd name="connsiteY8941" fmla="*/ 123655 h 5510676"/>
              <a:gd name="connsiteX8942" fmla="*/ 7170182 w 9144000"/>
              <a:gd name="connsiteY8942" fmla="*/ 131547 h 5510676"/>
              <a:gd name="connsiteX8943" fmla="*/ 7164921 w 9144000"/>
              <a:gd name="connsiteY8943" fmla="*/ 131548 h 5510676"/>
              <a:gd name="connsiteX8944" fmla="*/ 7149133 w 9144000"/>
              <a:gd name="connsiteY8944" fmla="*/ 131547 h 5510676"/>
              <a:gd name="connsiteX8945" fmla="*/ 7120195 w 9144000"/>
              <a:gd name="connsiteY8945" fmla="*/ 123655 h 5510676"/>
              <a:gd name="connsiteX8946" fmla="*/ 7096516 w 9144000"/>
              <a:gd name="connsiteY8946" fmla="*/ 142072 h 5510676"/>
              <a:gd name="connsiteX8947" fmla="*/ 7091254 w 9144000"/>
              <a:gd name="connsiteY8947" fmla="*/ 178905 h 5510676"/>
              <a:gd name="connsiteX8948" fmla="*/ 7101778 w 9144000"/>
              <a:gd name="connsiteY8948" fmla="*/ 184166 h 5510676"/>
              <a:gd name="connsiteX8949" fmla="*/ 7107040 w 9144000"/>
              <a:gd name="connsiteY8949" fmla="*/ 199951 h 5510676"/>
              <a:gd name="connsiteX8950" fmla="*/ 7106326 w 9144000"/>
              <a:gd name="connsiteY8950" fmla="*/ 202094 h 5510676"/>
              <a:gd name="connsiteX8951" fmla="*/ 7133403 w 9144000"/>
              <a:gd name="connsiteY8951" fmla="*/ 205415 h 5510676"/>
              <a:gd name="connsiteX8952" fmla="*/ 7156620 w 9144000"/>
              <a:gd name="connsiteY8952" fmla="*/ 210986 h 5510676"/>
              <a:gd name="connsiteX8953" fmla="*/ 7175443 w 9144000"/>
              <a:gd name="connsiteY8953" fmla="*/ 199952 h 5510676"/>
              <a:gd name="connsiteX8954" fmla="*/ 7185968 w 9144000"/>
              <a:gd name="connsiteY8954" fmla="*/ 189428 h 5510676"/>
              <a:gd name="connsiteX8955" fmla="*/ 7196491 w 9144000"/>
              <a:gd name="connsiteY8955" fmla="*/ 178905 h 5510676"/>
              <a:gd name="connsiteX8956" fmla="*/ 7204384 w 9144000"/>
              <a:gd name="connsiteY8956" fmla="*/ 165749 h 5510676"/>
              <a:gd name="connsiteX8957" fmla="*/ 7222800 w 9144000"/>
              <a:gd name="connsiteY8957" fmla="*/ 173643 h 5510676"/>
              <a:gd name="connsiteX8958" fmla="*/ 7233323 w 9144000"/>
              <a:gd name="connsiteY8958" fmla="*/ 184167 h 5510676"/>
              <a:gd name="connsiteX8959" fmla="*/ 7228063 w 9144000"/>
              <a:gd name="connsiteY8959" fmla="*/ 189429 h 5510676"/>
              <a:gd name="connsiteX8960" fmla="*/ 7212276 w 9144000"/>
              <a:gd name="connsiteY8960" fmla="*/ 194689 h 5510676"/>
              <a:gd name="connsiteX8961" fmla="*/ 7172812 w 9144000"/>
              <a:gd name="connsiteY8961" fmla="*/ 213107 h 5510676"/>
              <a:gd name="connsiteX8962" fmla="*/ 7171390 w 9144000"/>
              <a:gd name="connsiteY8962" fmla="*/ 214530 h 5510676"/>
              <a:gd name="connsiteX8963" fmla="*/ 7186823 w 9144000"/>
              <a:gd name="connsiteY8963" fmla="*/ 218232 h 5510676"/>
              <a:gd name="connsiteX8964" fmla="*/ 7197659 w 9144000"/>
              <a:gd name="connsiteY8964" fmla="*/ 219831 h 5510676"/>
              <a:gd name="connsiteX8965" fmla="*/ 7201753 w 9144000"/>
              <a:gd name="connsiteY8965" fmla="*/ 215737 h 5510676"/>
              <a:gd name="connsiteX8966" fmla="*/ 7212277 w 9144000"/>
              <a:gd name="connsiteY8966" fmla="*/ 205214 h 5510676"/>
              <a:gd name="connsiteX8967" fmla="*/ 7285943 w 9144000"/>
              <a:gd name="connsiteY8967" fmla="*/ 194690 h 5510676"/>
              <a:gd name="connsiteX8968" fmla="*/ 7301729 w 9144000"/>
              <a:gd name="connsiteY8968" fmla="*/ 199951 h 5510676"/>
              <a:gd name="connsiteX8969" fmla="*/ 7338561 w 9144000"/>
              <a:gd name="connsiteY8969" fmla="*/ 173642 h 5510676"/>
              <a:gd name="connsiteX8970" fmla="*/ 7351716 w 9144000"/>
              <a:gd name="connsiteY8970" fmla="*/ 165750 h 5510676"/>
              <a:gd name="connsiteX8971" fmla="*/ 7359608 w 9144000"/>
              <a:gd name="connsiteY8971" fmla="*/ 163119 h 5510676"/>
              <a:gd name="connsiteX8972" fmla="*/ 7433276 w 9144000"/>
              <a:gd name="connsiteY8972" fmla="*/ 142072 h 5510676"/>
              <a:gd name="connsiteX8973" fmla="*/ 7449061 w 9144000"/>
              <a:gd name="connsiteY8973" fmla="*/ 142071 h 5510676"/>
              <a:gd name="connsiteX8974" fmla="*/ 7454323 w 9144000"/>
              <a:gd name="connsiteY8974" fmla="*/ 152596 h 5510676"/>
              <a:gd name="connsiteX8975" fmla="*/ 7456954 w 9144000"/>
              <a:gd name="connsiteY8975" fmla="*/ 165749 h 5510676"/>
              <a:gd name="connsiteX8976" fmla="*/ 7464846 w 9144000"/>
              <a:gd name="connsiteY8976" fmla="*/ 163119 h 5510676"/>
              <a:gd name="connsiteX8977" fmla="*/ 7485894 w 9144000"/>
              <a:gd name="connsiteY8977" fmla="*/ 157857 h 5510676"/>
              <a:gd name="connsiteX8978" fmla="*/ 7512203 w 9144000"/>
              <a:gd name="connsiteY8978" fmla="*/ 157856 h 5510676"/>
              <a:gd name="connsiteX8979" fmla="*/ 7530620 w 9144000"/>
              <a:gd name="connsiteY8979" fmla="*/ 155227 h 5510676"/>
              <a:gd name="connsiteX8980" fmla="*/ 7543774 w 9144000"/>
              <a:gd name="connsiteY8980" fmla="*/ 147333 h 5510676"/>
              <a:gd name="connsiteX8981" fmla="*/ 7554298 w 9144000"/>
              <a:gd name="connsiteY8981" fmla="*/ 147334 h 5510676"/>
              <a:gd name="connsiteX8982" fmla="*/ 7564822 w 9144000"/>
              <a:gd name="connsiteY8982" fmla="*/ 147332 h 5510676"/>
              <a:gd name="connsiteX8983" fmla="*/ 7567453 w 9144000"/>
              <a:gd name="connsiteY8983" fmla="*/ 144703 h 5510676"/>
              <a:gd name="connsiteX8984" fmla="*/ 7575346 w 9144000"/>
              <a:gd name="connsiteY8984" fmla="*/ 147334 h 5510676"/>
              <a:gd name="connsiteX8985" fmla="*/ 7575346 w 9144000"/>
              <a:gd name="connsiteY8985" fmla="*/ 157857 h 5510676"/>
              <a:gd name="connsiteX8986" fmla="*/ 7570084 w 9144000"/>
              <a:gd name="connsiteY8986" fmla="*/ 168381 h 5510676"/>
              <a:gd name="connsiteX8987" fmla="*/ 7559561 w 9144000"/>
              <a:gd name="connsiteY8987" fmla="*/ 173642 h 5510676"/>
              <a:gd name="connsiteX8988" fmla="*/ 7554298 w 9144000"/>
              <a:gd name="connsiteY8988" fmla="*/ 173642 h 5510676"/>
              <a:gd name="connsiteX8989" fmla="*/ 7543774 w 9144000"/>
              <a:gd name="connsiteY8989" fmla="*/ 168381 h 5510676"/>
              <a:gd name="connsiteX8990" fmla="*/ 7512204 w 9144000"/>
              <a:gd name="connsiteY8990" fmla="*/ 168381 h 5510676"/>
              <a:gd name="connsiteX8991" fmla="*/ 7488525 w 9144000"/>
              <a:gd name="connsiteY8991" fmla="*/ 176273 h 5510676"/>
              <a:gd name="connsiteX8992" fmla="*/ 7480632 w 9144000"/>
              <a:gd name="connsiteY8992" fmla="*/ 178905 h 5510676"/>
              <a:gd name="connsiteX8993" fmla="*/ 7459585 w 9144000"/>
              <a:gd name="connsiteY8993" fmla="*/ 184166 h 5510676"/>
              <a:gd name="connsiteX8994" fmla="*/ 7438537 w 9144000"/>
              <a:gd name="connsiteY8994" fmla="*/ 189429 h 5510676"/>
              <a:gd name="connsiteX8995" fmla="*/ 7425382 w 9144000"/>
              <a:gd name="connsiteY8995" fmla="*/ 192059 h 5510676"/>
              <a:gd name="connsiteX8996" fmla="*/ 7399074 w 9144000"/>
              <a:gd name="connsiteY8996" fmla="*/ 197321 h 5510676"/>
              <a:gd name="connsiteX8997" fmla="*/ 7378026 w 9144000"/>
              <a:gd name="connsiteY8997" fmla="*/ 207844 h 5510676"/>
              <a:gd name="connsiteX8998" fmla="*/ 7380657 w 9144000"/>
              <a:gd name="connsiteY8998" fmla="*/ 215738 h 5510676"/>
              <a:gd name="connsiteX8999" fmla="*/ 7388550 w 9144000"/>
              <a:gd name="connsiteY8999" fmla="*/ 213106 h 5510676"/>
              <a:gd name="connsiteX9000" fmla="*/ 7391180 w 9144000"/>
              <a:gd name="connsiteY9000" fmla="*/ 226261 h 5510676"/>
              <a:gd name="connsiteX9001" fmla="*/ 7388549 w 9144000"/>
              <a:gd name="connsiteY9001" fmla="*/ 228892 h 5510676"/>
              <a:gd name="connsiteX9002" fmla="*/ 7391181 w 9144000"/>
              <a:gd name="connsiteY9002" fmla="*/ 236785 h 5510676"/>
              <a:gd name="connsiteX9003" fmla="*/ 7359609 w 9144000"/>
              <a:gd name="connsiteY9003" fmla="*/ 257832 h 5510676"/>
              <a:gd name="connsiteX9004" fmla="*/ 7317513 w 9144000"/>
              <a:gd name="connsiteY9004" fmla="*/ 268356 h 5510676"/>
              <a:gd name="connsiteX9005" fmla="*/ 7306991 w 9144000"/>
              <a:gd name="connsiteY9005" fmla="*/ 289404 h 5510676"/>
              <a:gd name="connsiteX9006" fmla="*/ 7301729 w 9144000"/>
              <a:gd name="connsiteY9006" fmla="*/ 294665 h 5510676"/>
              <a:gd name="connsiteX9007" fmla="*/ 7317514 w 9144000"/>
              <a:gd name="connsiteY9007" fmla="*/ 299928 h 5510676"/>
              <a:gd name="connsiteX9008" fmla="*/ 7338560 w 9144000"/>
              <a:gd name="connsiteY9008" fmla="*/ 289405 h 5510676"/>
              <a:gd name="connsiteX9009" fmla="*/ 7380655 w 9144000"/>
              <a:gd name="connsiteY9009" fmla="*/ 289403 h 5510676"/>
              <a:gd name="connsiteX9010" fmla="*/ 7401704 w 9144000"/>
              <a:gd name="connsiteY9010" fmla="*/ 289403 h 5510676"/>
              <a:gd name="connsiteX9011" fmla="*/ 7406965 w 9144000"/>
              <a:gd name="connsiteY9011" fmla="*/ 289403 h 5510676"/>
              <a:gd name="connsiteX9012" fmla="*/ 7406966 w 9144000"/>
              <a:gd name="connsiteY9012" fmla="*/ 294666 h 5510676"/>
              <a:gd name="connsiteX9013" fmla="*/ 7417490 w 9144000"/>
              <a:gd name="connsiteY9013" fmla="*/ 305190 h 5510676"/>
              <a:gd name="connsiteX9014" fmla="*/ 7428013 w 9144000"/>
              <a:gd name="connsiteY9014" fmla="*/ 305190 h 5510676"/>
              <a:gd name="connsiteX9015" fmla="*/ 7422752 w 9144000"/>
              <a:gd name="connsiteY9015" fmla="*/ 310452 h 5510676"/>
              <a:gd name="connsiteX9016" fmla="*/ 7414859 w 9144000"/>
              <a:gd name="connsiteY9016" fmla="*/ 313081 h 5510676"/>
              <a:gd name="connsiteX9017" fmla="*/ 7438536 w 9144000"/>
              <a:gd name="connsiteY9017" fmla="*/ 326236 h 5510676"/>
              <a:gd name="connsiteX9018" fmla="*/ 7451692 w 9144000"/>
              <a:gd name="connsiteY9018" fmla="*/ 323606 h 5510676"/>
              <a:gd name="connsiteX9019" fmla="*/ 7459585 w 9144000"/>
              <a:gd name="connsiteY9019" fmla="*/ 326236 h 5510676"/>
              <a:gd name="connsiteX9020" fmla="*/ 7467478 w 9144000"/>
              <a:gd name="connsiteY9020" fmla="*/ 323607 h 5510676"/>
              <a:gd name="connsiteX9021" fmla="*/ 7478001 w 9144000"/>
              <a:gd name="connsiteY9021" fmla="*/ 318344 h 5510676"/>
              <a:gd name="connsiteX9022" fmla="*/ 7496418 w 9144000"/>
              <a:gd name="connsiteY9022" fmla="*/ 320974 h 5510676"/>
              <a:gd name="connsiteX9023" fmla="*/ 7491156 w 9144000"/>
              <a:gd name="connsiteY9023" fmla="*/ 326237 h 5510676"/>
              <a:gd name="connsiteX9024" fmla="*/ 7517466 w 9144000"/>
              <a:gd name="connsiteY9024" fmla="*/ 342022 h 5510676"/>
              <a:gd name="connsiteX9025" fmla="*/ 7543774 w 9144000"/>
              <a:gd name="connsiteY9025" fmla="*/ 326237 h 5510676"/>
              <a:gd name="connsiteX9026" fmla="*/ 7559561 w 9144000"/>
              <a:gd name="connsiteY9026" fmla="*/ 320975 h 5510676"/>
              <a:gd name="connsiteX9027" fmla="*/ 7564821 w 9144000"/>
              <a:gd name="connsiteY9027" fmla="*/ 326237 h 5510676"/>
              <a:gd name="connsiteX9028" fmla="*/ 7564821 w 9144000"/>
              <a:gd name="connsiteY9028" fmla="*/ 331499 h 5510676"/>
              <a:gd name="connsiteX9029" fmla="*/ 7575346 w 9144000"/>
              <a:gd name="connsiteY9029" fmla="*/ 336761 h 5510676"/>
              <a:gd name="connsiteX9030" fmla="*/ 7588501 w 9144000"/>
              <a:gd name="connsiteY9030" fmla="*/ 344654 h 5510676"/>
              <a:gd name="connsiteX9031" fmla="*/ 7617441 w 9144000"/>
              <a:gd name="connsiteY9031" fmla="*/ 347284 h 5510676"/>
              <a:gd name="connsiteX9032" fmla="*/ 7646380 w 9144000"/>
              <a:gd name="connsiteY9032" fmla="*/ 349914 h 5510676"/>
              <a:gd name="connsiteX9033" fmla="*/ 7612179 w 9144000"/>
              <a:gd name="connsiteY9033" fmla="*/ 363070 h 5510676"/>
              <a:gd name="connsiteX9034" fmla="*/ 7599023 w 9144000"/>
              <a:gd name="connsiteY9034" fmla="*/ 370963 h 5510676"/>
              <a:gd name="connsiteX9035" fmla="*/ 7580608 w 9144000"/>
              <a:gd name="connsiteY9035" fmla="*/ 373593 h 5510676"/>
              <a:gd name="connsiteX9036" fmla="*/ 7564821 w 9144000"/>
              <a:gd name="connsiteY9036" fmla="*/ 378855 h 5510676"/>
              <a:gd name="connsiteX9037" fmla="*/ 7591131 w 9144000"/>
              <a:gd name="connsiteY9037" fmla="*/ 384117 h 5510676"/>
              <a:gd name="connsiteX9038" fmla="*/ 7606917 w 9144000"/>
              <a:gd name="connsiteY9038" fmla="*/ 389379 h 5510676"/>
              <a:gd name="connsiteX9039" fmla="*/ 7599024 w 9144000"/>
              <a:gd name="connsiteY9039" fmla="*/ 397272 h 5510676"/>
              <a:gd name="connsiteX9040" fmla="*/ 7601654 w 9144000"/>
              <a:gd name="connsiteY9040" fmla="*/ 415688 h 5510676"/>
              <a:gd name="connsiteX9041" fmla="*/ 7612179 w 9144000"/>
              <a:gd name="connsiteY9041" fmla="*/ 415688 h 5510676"/>
              <a:gd name="connsiteX9042" fmla="*/ 7649012 w 9144000"/>
              <a:gd name="connsiteY9042" fmla="*/ 410427 h 5510676"/>
              <a:gd name="connsiteX9043" fmla="*/ 7656905 w 9144000"/>
              <a:gd name="connsiteY9043" fmla="*/ 418320 h 5510676"/>
              <a:gd name="connsiteX9044" fmla="*/ 7659536 w 9144000"/>
              <a:gd name="connsiteY9044" fmla="*/ 420950 h 5510676"/>
              <a:gd name="connsiteX9045" fmla="*/ 7664798 w 9144000"/>
              <a:gd name="connsiteY9045" fmla="*/ 426212 h 5510676"/>
              <a:gd name="connsiteX9046" fmla="*/ 7670059 w 9144000"/>
              <a:gd name="connsiteY9046" fmla="*/ 431475 h 5510676"/>
              <a:gd name="connsiteX9047" fmla="*/ 7696369 w 9144000"/>
              <a:gd name="connsiteY9047" fmla="*/ 431475 h 5510676"/>
              <a:gd name="connsiteX9048" fmla="*/ 7727940 w 9144000"/>
              <a:gd name="connsiteY9048" fmla="*/ 415689 h 5510676"/>
              <a:gd name="connsiteX9049" fmla="*/ 7743726 w 9144000"/>
              <a:gd name="connsiteY9049" fmla="*/ 399903 h 5510676"/>
              <a:gd name="connsiteX9050" fmla="*/ 7759511 w 9144000"/>
              <a:gd name="connsiteY9050" fmla="*/ 394640 h 5510676"/>
              <a:gd name="connsiteX9051" fmla="*/ 7796344 w 9144000"/>
              <a:gd name="connsiteY9051" fmla="*/ 378855 h 5510676"/>
              <a:gd name="connsiteX9052" fmla="*/ 7812130 w 9144000"/>
              <a:gd name="connsiteY9052" fmla="*/ 373593 h 5510676"/>
              <a:gd name="connsiteX9053" fmla="*/ 7846332 w 9144000"/>
              <a:gd name="connsiteY9053" fmla="*/ 355177 h 5510676"/>
              <a:gd name="connsiteX9054" fmla="*/ 7864749 w 9144000"/>
              <a:gd name="connsiteY9054" fmla="*/ 347285 h 5510676"/>
              <a:gd name="connsiteX9055" fmla="*/ 7885796 w 9144000"/>
              <a:gd name="connsiteY9055" fmla="*/ 331499 h 5510676"/>
              <a:gd name="connsiteX9056" fmla="*/ 7906843 w 9144000"/>
              <a:gd name="connsiteY9056" fmla="*/ 331498 h 5510676"/>
              <a:gd name="connsiteX9057" fmla="*/ 7912105 w 9144000"/>
              <a:gd name="connsiteY9057" fmla="*/ 331499 h 5510676"/>
              <a:gd name="connsiteX9058" fmla="*/ 7917367 w 9144000"/>
              <a:gd name="connsiteY9058" fmla="*/ 331499 h 5510676"/>
              <a:gd name="connsiteX9059" fmla="*/ 7943677 w 9144000"/>
              <a:gd name="connsiteY9059" fmla="*/ 305190 h 5510676"/>
              <a:gd name="connsiteX9060" fmla="*/ 7933153 w 9144000"/>
              <a:gd name="connsiteY9060" fmla="*/ 294666 h 5510676"/>
              <a:gd name="connsiteX9061" fmla="*/ 7917367 w 9144000"/>
              <a:gd name="connsiteY9061" fmla="*/ 289403 h 5510676"/>
              <a:gd name="connsiteX9062" fmla="*/ 7933153 w 9144000"/>
              <a:gd name="connsiteY9062" fmla="*/ 284141 h 5510676"/>
              <a:gd name="connsiteX9063" fmla="*/ 7948938 w 9144000"/>
              <a:gd name="connsiteY9063" fmla="*/ 289404 h 5510676"/>
              <a:gd name="connsiteX9064" fmla="*/ 7964724 w 9144000"/>
              <a:gd name="connsiteY9064" fmla="*/ 294665 h 5510676"/>
              <a:gd name="connsiteX9065" fmla="*/ 8012081 w 9144000"/>
              <a:gd name="connsiteY9065" fmla="*/ 289404 h 5510676"/>
              <a:gd name="connsiteX9066" fmla="*/ 7996295 w 9144000"/>
              <a:gd name="connsiteY9066" fmla="*/ 315713 h 5510676"/>
              <a:gd name="connsiteX9067" fmla="*/ 7985771 w 9144000"/>
              <a:gd name="connsiteY9067" fmla="*/ 326237 h 5510676"/>
              <a:gd name="connsiteX9068" fmla="*/ 7969986 w 9144000"/>
              <a:gd name="connsiteY9068" fmla="*/ 331499 h 5510676"/>
              <a:gd name="connsiteX9069" fmla="*/ 7964724 w 9144000"/>
              <a:gd name="connsiteY9069" fmla="*/ 331498 h 5510676"/>
              <a:gd name="connsiteX9070" fmla="*/ 7954200 w 9144000"/>
              <a:gd name="connsiteY9070" fmla="*/ 336761 h 5510676"/>
              <a:gd name="connsiteX9071" fmla="*/ 7943677 w 9144000"/>
              <a:gd name="connsiteY9071" fmla="*/ 336760 h 5510676"/>
              <a:gd name="connsiteX9072" fmla="*/ 7938415 w 9144000"/>
              <a:gd name="connsiteY9072" fmla="*/ 342022 h 5510676"/>
              <a:gd name="connsiteX9073" fmla="*/ 7964724 w 9144000"/>
              <a:gd name="connsiteY9073" fmla="*/ 368331 h 5510676"/>
              <a:gd name="connsiteX9074" fmla="*/ 7954200 w 9144000"/>
              <a:gd name="connsiteY9074" fmla="*/ 368332 h 5510676"/>
              <a:gd name="connsiteX9075" fmla="*/ 7941045 w 9144000"/>
              <a:gd name="connsiteY9075" fmla="*/ 370963 h 5510676"/>
              <a:gd name="connsiteX9076" fmla="*/ 7919998 w 9144000"/>
              <a:gd name="connsiteY9076" fmla="*/ 370962 h 5510676"/>
              <a:gd name="connsiteX9077" fmla="*/ 7898951 w 9144000"/>
              <a:gd name="connsiteY9077" fmla="*/ 365701 h 5510676"/>
              <a:gd name="connsiteX9078" fmla="*/ 7880535 w 9144000"/>
              <a:gd name="connsiteY9078" fmla="*/ 368331 h 5510676"/>
              <a:gd name="connsiteX9079" fmla="*/ 7875272 w 9144000"/>
              <a:gd name="connsiteY9079" fmla="*/ 373594 h 5510676"/>
              <a:gd name="connsiteX9080" fmla="*/ 7870011 w 9144000"/>
              <a:gd name="connsiteY9080" fmla="*/ 378855 h 5510676"/>
              <a:gd name="connsiteX9081" fmla="*/ 7859485 w 9144000"/>
              <a:gd name="connsiteY9081" fmla="*/ 378856 h 5510676"/>
              <a:gd name="connsiteX9082" fmla="*/ 7864749 w 9144000"/>
              <a:gd name="connsiteY9082" fmla="*/ 384117 h 5510676"/>
              <a:gd name="connsiteX9083" fmla="*/ 7880534 w 9144000"/>
              <a:gd name="connsiteY9083" fmla="*/ 389379 h 5510676"/>
              <a:gd name="connsiteX9084" fmla="*/ 7896319 w 9144000"/>
              <a:gd name="connsiteY9084" fmla="*/ 405165 h 5510676"/>
              <a:gd name="connsiteX9085" fmla="*/ 7943677 w 9144000"/>
              <a:gd name="connsiteY9085" fmla="*/ 399903 h 5510676"/>
              <a:gd name="connsiteX9086" fmla="*/ 7962093 w 9144000"/>
              <a:gd name="connsiteY9086" fmla="*/ 397272 h 5510676"/>
              <a:gd name="connsiteX9087" fmla="*/ 7969985 w 9144000"/>
              <a:gd name="connsiteY9087" fmla="*/ 394640 h 5510676"/>
              <a:gd name="connsiteX9088" fmla="*/ 7975246 w 9144000"/>
              <a:gd name="connsiteY9088" fmla="*/ 389379 h 5510676"/>
              <a:gd name="connsiteX9089" fmla="*/ 7985772 w 9144000"/>
              <a:gd name="connsiteY9089" fmla="*/ 389379 h 5510676"/>
              <a:gd name="connsiteX9090" fmla="*/ 8012081 w 9144000"/>
              <a:gd name="connsiteY9090" fmla="*/ 363070 h 5510676"/>
              <a:gd name="connsiteX9091" fmla="*/ 8033128 w 9144000"/>
              <a:gd name="connsiteY9091" fmla="*/ 352546 h 5510676"/>
              <a:gd name="connsiteX9092" fmla="*/ 8051546 w 9144000"/>
              <a:gd name="connsiteY9092" fmla="*/ 344653 h 5510676"/>
              <a:gd name="connsiteX9093" fmla="*/ 8062068 w 9144000"/>
              <a:gd name="connsiteY9093" fmla="*/ 344653 h 5510676"/>
              <a:gd name="connsiteX9094" fmla="*/ 8062069 w 9144000"/>
              <a:gd name="connsiteY9094" fmla="*/ 334130 h 5510676"/>
              <a:gd name="connsiteX9095" fmla="*/ 8080485 w 9144000"/>
              <a:gd name="connsiteY9095" fmla="*/ 315713 h 5510676"/>
              <a:gd name="connsiteX9096" fmla="*/ 8109426 w 9144000"/>
              <a:gd name="connsiteY9096" fmla="*/ 302558 h 5510676"/>
              <a:gd name="connsiteX9097" fmla="*/ 8138366 w 9144000"/>
              <a:gd name="connsiteY9097" fmla="*/ 310451 h 5510676"/>
              <a:gd name="connsiteX9098" fmla="*/ 8169937 w 9144000"/>
              <a:gd name="connsiteY9098" fmla="*/ 310451 h 5510676"/>
              <a:gd name="connsiteX9099" fmla="*/ 8201508 w 9144000"/>
              <a:gd name="connsiteY9099" fmla="*/ 310451 h 5510676"/>
              <a:gd name="connsiteX9100" fmla="*/ 8159413 w 9144000"/>
              <a:gd name="connsiteY9100" fmla="*/ 331498 h 5510676"/>
              <a:gd name="connsiteX9101" fmla="*/ 8148890 w 9144000"/>
              <a:gd name="connsiteY9101" fmla="*/ 342022 h 5510676"/>
              <a:gd name="connsiteX9102" fmla="*/ 8127842 w 9144000"/>
              <a:gd name="connsiteY9102" fmla="*/ 342022 h 5510676"/>
              <a:gd name="connsiteX9103" fmla="*/ 8080485 w 9144000"/>
              <a:gd name="connsiteY9103" fmla="*/ 347284 h 5510676"/>
              <a:gd name="connsiteX9104" fmla="*/ 8069962 w 9144000"/>
              <a:gd name="connsiteY9104" fmla="*/ 378856 h 5510676"/>
              <a:gd name="connsiteX9105" fmla="*/ 8085747 w 9144000"/>
              <a:gd name="connsiteY9105" fmla="*/ 405165 h 5510676"/>
              <a:gd name="connsiteX9106" fmla="*/ 8083117 w 9144000"/>
              <a:gd name="connsiteY9106" fmla="*/ 418320 h 5510676"/>
              <a:gd name="connsiteX9107" fmla="*/ 8075223 w 9144000"/>
              <a:gd name="connsiteY9107" fmla="*/ 415688 h 5510676"/>
              <a:gd name="connsiteX9108" fmla="*/ 8064698 w 9144000"/>
              <a:gd name="connsiteY9108" fmla="*/ 405165 h 5510676"/>
              <a:gd name="connsiteX9109" fmla="*/ 8038389 w 9144000"/>
              <a:gd name="connsiteY9109" fmla="*/ 420950 h 5510676"/>
              <a:gd name="connsiteX9110" fmla="*/ 8030498 w 9144000"/>
              <a:gd name="connsiteY9110" fmla="*/ 418319 h 5510676"/>
              <a:gd name="connsiteX9111" fmla="*/ 8012080 w 9144000"/>
              <a:gd name="connsiteY9111" fmla="*/ 426213 h 5510676"/>
              <a:gd name="connsiteX9112" fmla="*/ 7969986 w 9144000"/>
              <a:gd name="connsiteY9112" fmla="*/ 468307 h 5510676"/>
              <a:gd name="connsiteX9113" fmla="*/ 7959463 w 9144000"/>
              <a:gd name="connsiteY9113" fmla="*/ 468307 h 5510676"/>
              <a:gd name="connsiteX9114" fmla="*/ 7943676 w 9144000"/>
              <a:gd name="connsiteY9114" fmla="*/ 473569 h 5510676"/>
              <a:gd name="connsiteX9115" fmla="*/ 7914736 w 9144000"/>
              <a:gd name="connsiteY9115" fmla="*/ 486724 h 5510676"/>
              <a:gd name="connsiteX9116" fmla="*/ 7848963 w 9144000"/>
              <a:gd name="connsiteY9116" fmla="*/ 505140 h 5510676"/>
              <a:gd name="connsiteX9117" fmla="*/ 7817392 w 9144000"/>
              <a:gd name="connsiteY9117" fmla="*/ 526188 h 5510676"/>
              <a:gd name="connsiteX9118" fmla="*/ 7838439 w 9144000"/>
              <a:gd name="connsiteY9118" fmla="*/ 526187 h 5510676"/>
              <a:gd name="connsiteX9119" fmla="*/ 7851593 w 9144000"/>
              <a:gd name="connsiteY9119" fmla="*/ 528818 h 5510676"/>
              <a:gd name="connsiteX9120" fmla="*/ 7864749 w 9144000"/>
              <a:gd name="connsiteY9120" fmla="*/ 531450 h 5510676"/>
              <a:gd name="connsiteX9121" fmla="*/ 7891058 w 9144000"/>
              <a:gd name="connsiteY9121" fmla="*/ 526188 h 5510676"/>
              <a:gd name="connsiteX9122" fmla="*/ 7914736 w 9144000"/>
              <a:gd name="connsiteY9122" fmla="*/ 518295 h 5510676"/>
              <a:gd name="connsiteX9123" fmla="*/ 7943677 w 9144000"/>
              <a:gd name="connsiteY9123" fmla="*/ 505140 h 5510676"/>
              <a:gd name="connsiteX9124" fmla="*/ 7956831 w 9144000"/>
              <a:gd name="connsiteY9124" fmla="*/ 497248 h 5510676"/>
              <a:gd name="connsiteX9125" fmla="*/ 7975247 w 9144000"/>
              <a:gd name="connsiteY9125" fmla="*/ 494617 h 5510676"/>
              <a:gd name="connsiteX9126" fmla="*/ 7991033 w 9144000"/>
              <a:gd name="connsiteY9126" fmla="*/ 489355 h 5510676"/>
              <a:gd name="connsiteX9127" fmla="*/ 8006819 w 9144000"/>
              <a:gd name="connsiteY9127" fmla="*/ 484092 h 5510676"/>
              <a:gd name="connsiteX9128" fmla="*/ 8009449 w 9144000"/>
              <a:gd name="connsiteY9128" fmla="*/ 476200 h 5510676"/>
              <a:gd name="connsiteX9129" fmla="*/ 8022605 w 9144000"/>
              <a:gd name="connsiteY9129" fmla="*/ 468307 h 5510676"/>
              <a:gd name="connsiteX9130" fmla="*/ 8038391 w 9144000"/>
              <a:gd name="connsiteY9130" fmla="*/ 463045 h 5510676"/>
              <a:gd name="connsiteX9131" fmla="*/ 8046283 w 9144000"/>
              <a:gd name="connsiteY9131" fmla="*/ 455153 h 5510676"/>
              <a:gd name="connsiteX9132" fmla="*/ 8048915 w 9144000"/>
              <a:gd name="connsiteY9132" fmla="*/ 452522 h 5510676"/>
              <a:gd name="connsiteX9133" fmla="*/ 8059438 w 9144000"/>
              <a:gd name="connsiteY9133" fmla="*/ 452521 h 5510676"/>
              <a:gd name="connsiteX9134" fmla="*/ 8075222 w 9144000"/>
              <a:gd name="connsiteY9134" fmla="*/ 447260 h 5510676"/>
              <a:gd name="connsiteX9135" fmla="*/ 8154151 w 9144000"/>
              <a:gd name="connsiteY9135" fmla="*/ 410427 h 5510676"/>
              <a:gd name="connsiteX9136" fmla="*/ 8169937 w 9144000"/>
              <a:gd name="connsiteY9136" fmla="*/ 384118 h 5510676"/>
              <a:gd name="connsiteX9137" fmla="*/ 8175199 w 9144000"/>
              <a:gd name="connsiteY9137" fmla="*/ 378856 h 5510676"/>
              <a:gd name="connsiteX9138" fmla="*/ 8180461 w 9144000"/>
              <a:gd name="connsiteY9138" fmla="*/ 373593 h 5510676"/>
              <a:gd name="connsiteX9139" fmla="*/ 8201508 w 9144000"/>
              <a:gd name="connsiteY9139" fmla="*/ 384117 h 5510676"/>
              <a:gd name="connsiteX9140" fmla="*/ 8212032 w 9144000"/>
              <a:gd name="connsiteY9140" fmla="*/ 394641 h 5510676"/>
              <a:gd name="connsiteX9141" fmla="*/ 8190984 w 9144000"/>
              <a:gd name="connsiteY9141" fmla="*/ 405164 h 5510676"/>
              <a:gd name="connsiteX9142" fmla="*/ 8143627 w 9144000"/>
              <a:gd name="connsiteY9142" fmla="*/ 431474 h 5510676"/>
              <a:gd name="connsiteX9143" fmla="*/ 8148890 w 9144000"/>
              <a:gd name="connsiteY9143" fmla="*/ 436736 h 5510676"/>
              <a:gd name="connsiteX9144" fmla="*/ 8164675 w 9144000"/>
              <a:gd name="connsiteY9144" fmla="*/ 431474 h 5510676"/>
              <a:gd name="connsiteX9145" fmla="*/ 8175199 w 9144000"/>
              <a:gd name="connsiteY9145" fmla="*/ 431475 h 5510676"/>
              <a:gd name="connsiteX9146" fmla="*/ 8180460 w 9144000"/>
              <a:gd name="connsiteY9146" fmla="*/ 426212 h 5510676"/>
              <a:gd name="connsiteX9147" fmla="*/ 8190985 w 9144000"/>
              <a:gd name="connsiteY9147" fmla="*/ 415689 h 5510676"/>
              <a:gd name="connsiteX9148" fmla="*/ 8264651 w 9144000"/>
              <a:gd name="connsiteY9148" fmla="*/ 405164 h 5510676"/>
              <a:gd name="connsiteX9149" fmla="*/ 8280435 w 9144000"/>
              <a:gd name="connsiteY9149" fmla="*/ 410426 h 5510676"/>
              <a:gd name="connsiteX9150" fmla="*/ 8293591 w 9144000"/>
              <a:gd name="connsiteY9150" fmla="*/ 392009 h 5510676"/>
              <a:gd name="connsiteX9151" fmla="*/ 8312008 w 9144000"/>
              <a:gd name="connsiteY9151" fmla="*/ 378855 h 5510676"/>
              <a:gd name="connsiteX9152" fmla="*/ 8343579 w 9144000"/>
              <a:gd name="connsiteY9152" fmla="*/ 368332 h 5510676"/>
              <a:gd name="connsiteX9153" fmla="*/ 8411983 w 9144000"/>
              <a:gd name="connsiteY9153" fmla="*/ 352546 h 5510676"/>
              <a:gd name="connsiteX9154" fmla="*/ 8430399 w 9144000"/>
              <a:gd name="connsiteY9154" fmla="*/ 360439 h 5510676"/>
              <a:gd name="connsiteX9155" fmla="*/ 8433029 w 9144000"/>
              <a:gd name="connsiteY9155" fmla="*/ 373593 h 5510676"/>
              <a:gd name="connsiteX9156" fmla="*/ 8443553 w 9144000"/>
              <a:gd name="connsiteY9156" fmla="*/ 373594 h 5510676"/>
              <a:gd name="connsiteX9157" fmla="*/ 8496172 w 9144000"/>
              <a:gd name="connsiteY9157" fmla="*/ 363070 h 5510676"/>
              <a:gd name="connsiteX9158" fmla="*/ 8509327 w 9144000"/>
              <a:gd name="connsiteY9158" fmla="*/ 365701 h 5510676"/>
              <a:gd name="connsiteX9159" fmla="*/ 8522482 w 9144000"/>
              <a:gd name="connsiteY9159" fmla="*/ 357807 h 5510676"/>
              <a:gd name="connsiteX9160" fmla="*/ 8533006 w 9144000"/>
              <a:gd name="connsiteY9160" fmla="*/ 357808 h 5510676"/>
              <a:gd name="connsiteX9161" fmla="*/ 8543530 w 9144000"/>
              <a:gd name="connsiteY9161" fmla="*/ 357807 h 5510676"/>
              <a:gd name="connsiteX9162" fmla="*/ 8548792 w 9144000"/>
              <a:gd name="connsiteY9162" fmla="*/ 352546 h 5510676"/>
              <a:gd name="connsiteX9163" fmla="*/ 8548792 w 9144000"/>
              <a:gd name="connsiteY9163" fmla="*/ 373594 h 5510676"/>
              <a:gd name="connsiteX9164" fmla="*/ 8538268 w 9144000"/>
              <a:gd name="connsiteY9164" fmla="*/ 384117 h 5510676"/>
              <a:gd name="connsiteX9165" fmla="*/ 8525113 w 9144000"/>
              <a:gd name="connsiteY9165" fmla="*/ 381486 h 5510676"/>
              <a:gd name="connsiteX9166" fmla="*/ 8490911 w 9144000"/>
              <a:gd name="connsiteY9166" fmla="*/ 378855 h 5510676"/>
              <a:gd name="connsiteX9167" fmla="*/ 8469864 w 9144000"/>
              <a:gd name="connsiteY9167" fmla="*/ 384117 h 5510676"/>
              <a:gd name="connsiteX9168" fmla="*/ 8456708 w 9144000"/>
              <a:gd name="connsiteY9168" fmla="*/ 392011 h 5510676"/>
              <a:gd name="connsiteX9169" fmla="*/ 8448815 w 9144000"/>
              <a:gd name="connsiteY9169" fmla="*/ 394641 h 5510676"/>
              <a:gd name="connsiteX9170" fmla="*/ 8438292 w 9144000"/>
              <a:gd name="connsiteY9170" fmla="*/ 389379 h 5510676"/>
              <a:gd name="connsiteX9171" fmla="*/ 8417245 w 9144000"/>
              <a:gd name="connsiteY9171" fmla="*/ 399903 h 5510676"/>
              <a:gd name="connsiteX9172" fmla="*/ 8411983 w 9144000"/>
              <a:gd name="connsiteY9172" fmla="*/ 399903 h 5510676"/>
              <a:gd name="connsiteX9173" fmla="*/ 8406721 w 9144000"/>
              <a:gd name="connsiteY9173" fmla="*/ 399903 h 5510676"/>
              <a:gd name="connsiteX9174" fmla="*/ 8377781 w 9144000"/>
              <a:gd name="connsiteY9174" fmla="*/ 407796 h 5510676"/>
              <a:gd name="connsiteX9175" fmla="*/ 8359364 w 9144000"/>
              <a:gd name="connsiteY9175" fmla="*/ 415688 h 5510676"/>
              <a:gd name="connsiteX9176" fmla="*/ 8354103 w 9144000"/>
              <a:gd name="connsiteY9176" fmla="*/ 420950 h 5510676"/>
              <a:gd name="connsiteX9177" fmla="*/ 8359365 w 9144000"/>
              <a:gd name="connsiteY9177" fmla="*/ 426213 h 5510676"/>
              <a:gd name="connsiteX9178" fmla="*/ 8367257 w 9144000"/>
              <a:gd name="connsiteY9178" fmla="*/ 423581 h 5510676"/>
              <a:gd name="connsiteX9179" fmla="*/ 8369888 w 9144000"/>
              <a:gd name="connsiteY9179" fmla="*/ 436735 h 5510676"/>
              <a:gd name="connsiteX9180" fmla="*/ 8369887 w 9144000"/>
              <a:gd name="connsiteY9180" fmla="*/ 447260 h 5510676"/>
              <a:gd name="connsiteX9181" fmla="*/ 8338316 w 9144000"/>
              <a:gd name="connsiteY9181" fmla="*/ 468307 h 5510676"/>
              <a:gd name="connsiteX9182" fmla="*/ 8296222 w 9144000"/>
              <a:gd name="connsiteY9182" fmla="*/ 478831 h 5510676"/>
              <a:gd name="connsiteX9183" fmla="*/ 8280436 w 9144000"/>
              <a:gd name="connsiteY9183" fmla="*/ 494616 h 5510676"/>
              <a:gd name="connsiteX9184" fmla="*/ 8280437 w 9144000"/>
              <a:gd name="connsiteY9184" fmla="*/ 505140 h 5510676"/>
              <a:gd name="connsiteX9185" fmla="*/ 8296222 w 9144000"/>
              <a:gd name="connsiteY9185" fmla="*/ 505141 h 5510676"/>
              <a:gd name="connsiteX9186" fmla="*/ 8317269 w 9144000"/>
              <a:gd name="connsiteY9186" fmla="*/ 499878 h 5510676"/>
              <a:gd name="connsiteX9187" fmla="*/ 8359364 w 9144000"/>
              <a:gd name="connsiteY9187" fmla="*/ 499878 h 5510676"/>
              <a:gd name="connsiteX9188" fmla="*/ 8385674 w 9144000"/>
              <a:gd name="connsiteY9188" fmla="*/ 505140 h 5510676"/>
              <a:gd name="connsiteX9189" fmla="*/ 8390935 w 9144000"/>
              <a:gd name="connsiteY9189" fmla="*/ 510402 h 5510676"/>
              <a:gd name="connsiteX9190" fmla="*/ 8396197 w 9144000"/>
              <a:gd name="connsiteY9190" fmla="*/ 526188 h 5510676"/>
              <a:gd name="connsiteX9191" fmla="*/ 8417245 w 9144000"/>
              <a:gd name="connsiteY9191" fmla="*/ 536711 h 5510676"/>
              <a:gd name="connsiteX9192" fmla="*/ 8427767 w 9144000"/>
              <a:gd name="connsiteY9192" fmla="*/ 536712 h 5510676"/>
              <a:gd name="connsiteX9193" fmla="*/ 8440924 w 9144000"/>
              <a:gd name="connsiteY9193" fmla="*/ 539342 h 5510676"/>
              <a:gd name="connsiteX9194" fmla="*/ 8448815 w 9144000"/>
              <a:gd name="connsiteY9194" fmla="*/ 536712 h 5510676"/>
              <a:gd name="connsiteX9195" fmla="*/ 8459340 w 9144000"/>
              <a:gd name="connsiteY9195" fmla="*/ 526187 h 5510676"/>
              <a:gd name="connsiteX9196" fmla="*/ 8469864 w 9144000"/>
              <a:gd name="connsiteY9196" fmla="*/ 526188 h 5510676"/>
              <a:gd name="connsiteX9197" fmla="*/ 8475124 w 9144000"/>
              <a:gd name="connsiteY9197" fmla="*/ 531449 h 5510676"/>
              <a:gd name="connsiteX9198" fmla="*/ 8469863 w 9144000"/>
              <a:gd name="connsiteY9198" fmla="*/ 536711 h 5510676"/>
              <a:gd name="connsiteX9199" fmla="*/ 8496172 w 9144000"/>
              <a:gd name="connsiteY9199" fmla="*/ 552498 h 5510676"/>
              <a:gd name="connsiteX9200" fmla="*/ 8522482 w 9144000"/>
              <a:gd name="connsiteY9200" fmla="*/ 557759 h 5510676"/>
              <a:gd name="connsiteX9201" fmla="*/ 8511957 w 9144000"/>
              <a:gd name="connsiteY9201" fmla="*/ 568283 h 5510676"/>
              <a:gd name="connsiteX9202" fmla="*/ 8511958 w 9144000"/>
              <a:gd name="connsiteY9202" fmla="*/ 578806 h 5510676"/>
              <a:gd name="connsiteX9203" fmla="*/ 8501435 w 9144000"/>
              <a:gd name="connsiteY9203" fmla="*/ 568283 h 5510676"/>
              <a:gd name="connsiteX9204" fmla="*/ 8485649 w 9144000"/>
              <a:gd name="connsiteY9204" fmla="*/ 563021 h 5510676"/>
              <a:gd name="connsiteX9205" fmla="*/ 8472494 w 9144000"/>
              <a:gd name="connsiteY9205" fmla="*/ 565652 h 5510676"/>
              <a:gd name="connsiteX9206" fmla="*/ 8464601 w 9144000"/>
              <a:gd name="connsiteY9206" fmla="*/ 563021 h 5510676"/>
              <a:gd name="connsiteX9207" fmla="*/ 8448816 w 9144000"/>
              <a:gd name="connsiteY9207" fmla="*/ 573544 h 5510676"/>
              <a:gd name="connsiteX9208" fmla="*/ 8448815 w 9144000"/>
              <a:gd name="connsiteY9208" fmla="*/ 589330 h 5510676"/>
              <a:gd name="connsiteX9209" fmla="*/ 8467233 w 9144000"/>
              <a:gd name="connsiteY9209" fmla="*/ 597223 h 5510676"/>
              <a:gd name="connsiteX9210" fmla="*/ 8485649 w 9144000"/>
              <a:gd name="connsiteY9210" fmla="*/ 594592 h 5510676"/>
              <a:gd name="connsiteX9211" fmla="*/ 8519851 w 9144000"/>
              <a:gd name="connsiteY9211" fmla="*/ 597223 h 5510676"/>
              <a:gd name="connsiteX9212" fmla="*/ 8538268 w 9144000"/>
              <a:gd name="connsiteY9212" fmla="*/ 584068 h 5510676"/>
              <a:gd name="connsiteX9213" fmla="*/ 8543529 w 9144000"/>
              <a:gd name="connsiteY9213" fmla="*/ 584068 h 5510676"/>
              <a:gd name="connsiteX9214" fmla="*/ 8543530 w 9144000"/>
              <a:gd name="connsiteY9214" fmla="*/ 589330 h 5510676"/>
              <a:gd name="connsiteX9215" fmla="*/ 8551422 w 9144000"/>
              <a:gd name="connsiteY9215" fmla="*/ 597223 h 5510676"/>
              <a:gd name="connsiteX9216" fmla="*/ 8554054 w 9144000"/>
              <a:gd name="connsiteY9216" fmla="*/ 599853 h 5510676"/>
              <a:gd name="connsiteX9217" fmla="*/ 8575102 w 9144000"/>
              <a:gd name="connsiteY9217" fmla="*/ 620902 h 5510676"/>
              <a:gd name="connsiteX9218" fmla="*/ 8582993 w 9144000"/>
              <a:gd name="connsiteY9218" fmla="*/ 628794 h 5510676"/>
              <a:gd name="connsiteX9219" fmla="*/ 8596149 w 9144000"/>
              <a:gd name="connsiteY9219" fmla="*/ 631425 h 5510676"/>
              <a:gd name="connsiteX9220" fmla="*/ 8609302 w 9144000"/>
              <a:gd name="connsiteY9220" fmla="*/ 628794 h 5510676"/>
              <a:gd name="connsiteX9221" fmla="*/ 8632982 w 9144000"/>
              <a:gd name="connsiteY9221" fmla="*/ 626164 h 5510676"/>
              <a:gd name="connsiteX9222" fmla="*/ 8648767 w 9144000"/>
              <a:gd name="connsiteY9222" fmla="*/ 631426 h 5510676"/>
              <a:gd name="connsiteX9223" fmla="*/ 8632980 w 9144000"/>
              <a:gd name="connsiteY9223" fmla="*/ 636687 h 5510676"/>
              <a:gd name="connsiteX9224" fmla="*/ 8601410 w 9144000"/>
              <a:gd name="connsiteY9224" fmla="*/ 668257 h 5510676"/>
              <a:gd name="connsiteX9225" fmla="*/ 8627720 w 9144000"/>
              <a:gd name="connsiteY9225" fmla="*/ 673520 h 5510676"/>
              <a:gd name="connsiteX9226" fmla="*/ 8648766 w 9144000"/>
              <a:gd name="connsiteY9226" fmla="*/ 668258 h 5510676"/>
              <a:gd name="connsiteX9227" fmla="*/ 8669814 w 9144000"/>
              <a:gd name="connsiteY9227" fmla="*/ 668258 h 5510676"/>
              <a:gd name="connsiteX9228" fmla="*/ 8680339 w 9144000"/>
              <a:gd name="connsiteY9228" fmla="*/ 673520 h 5510676"/>
              <a:gd name="connsiteX9229" fmla="*/ 8680338 w 9144000"/>
              <a:gd name="connsiteY9229" fmla="*/ 684044 h 5510676"/>
              <a:gd name="connsiteX9230" fmla="*/ 8664553 w 9144000"/>
              <a:gd name="connsiteY9230" fmla="*/ 699829 h 5510676"/>
              <a:gd name="connsiteX9231" fmla="*/ 8664553 w 9144000"/>
              <a:gd name="connsiteY9231" fmla="*/ 710353 h 5510676"/>
              <a:gd name="connsiteX9232" fmla="*/ 8669814 w 9144000"/>
              <a:gd name="connsiteY9232" fmla="*/ 736663 h 5510676"/>
              <a:gd name="connsiteX9233" fmla="*/ 8669815 w 9144000"/>
              <a:gd name="connsiteY9233" fmla="*/ 768233 h 5510676"/>
              <a:gd name="connsiteX9234" fmla="*/ 8669814 w 9144000"/>
              <a:gd name="connsiteY9234" fmla="*/ 784020 h 5510676"/>
              <a:gd name="connsiteX9235" fmla="*/ 8659291 w 9144000"/>
              <a:gd name="connsiteY9235" fmla="*/ 789281 h 5510676"/>
              <a:gd name="connsiteX9236" fmla="*/ 8654030 w 9144000"/>
              <a:gd name="connsiteY9236" fmla="*/ 805066 h 5510676"/>
              <a:gd name="connsiteX9237" fmla="*/ 8696123 w 9144000"/>
              <a:gd name="connsiteY9237" fmla="*/ 805067 h 5510676"/>
              <a:gd name="connsiteX9238" fmla="*/ 8717170 w 9144000"/>
              <a:gd name="connsiteY9238" fmla="*/ 799805 h 5510676"/>
              <a:gd name="connsiteX9239" fmla="*/ 8722432 w 9144000"/>
              <a:gd name="connsiteY9239" fmla="*/ 794543 h 5510676"/>
              <a:gd name="connsiteX9240" fmla="*/ 8727695 w 9144000"/>
              <a:gd name="connsiteY9240" fmla="*/ 794543 h 5510676"/>
              <a:gd name="connsiteX9241" fmla="*/ 8732957 w 9144000"/>
              <a:gd name="connsiteY9241" fmla="*/ 794543 h 5510676"/>
              <a:gd name="connsiteX9242" fmla="*/ 8748743 w 9144000"/>
              <a:gd name="connsiteY9242" fmla="*/ 794542 h 5510676"/>
              <a:gd name="connsiteX9243" fmla="*/ 8772420 w 9144000"/>
              <a:gd name="connsiteY9243" fmla="*/ 786650 h 5510676"/>
              <a:gd name="connsiteX9244" fmla="*/ 8780314 w 9144000"/>
              <a:gd name="connsiteY9244" fmla="*/ 784019 h 5510676"/>
              <a:gd name="connsiteX9245" fmla="*/ 8801361 w 9144000"/>
              <a:gd name="connsiteY9245" fmla="*/ 805067 h 5510676"/>
              <a:gd name="connsiteX9246" fmla="*/ 8811884 w 9144000"/>
              <a:gd name="connsiteY9246" fmla="*/ 815591 h 5510676"/>
              <a:gd name="connsiteX9247" fmla="*/ 8817147 w 9144000"/>
              <a:gd name="connsiteY9247" fmla="*/ 815591 h 5510676"/>
              <a:gd name="connsiteX9248" fmla="*/ 8822409 w 9144000"/>
              <a:gd name="connsiteY9248" fmla="*/ 820852 h 5510676"/>
              <a:gd name="connsiteX9249" fmla="*/ 8827670 w 9144000"/>
              <a:gd name="connsiteY9249" fmla="*/ 815591 h 5510676"/>
              <a:gd name="connsiteX9250" fmla="*/ 8835562 w 9144000"/>
              <a:gd name="connsiteY9250" fmla="*/ 807698 h 5510676"/>
              <a:gd name="connsiteX9251" fmla="*/ 8846088 w 9144000"/>
              <a:gd name="connsiteY9251" fmla="*/ 807698 h 5510676"/>
              <a:gd name="connsiteX9252" fmla="*/ 8840825 w 9144000"/>
              <a:gd name="connsiteY9252" fmla="*/ 818221 h 5510676"/>
              <a:gd name="connsiteX9253" fmla="*/ 8843455 w 9144000"/>
              <a:gd name="connsiteY9253" fmla="*/ 836637 h 5510676"/>
              <a:gd name="connsiteX9254" fmla="*/ 8851349 w 9144000"/>
              <a:gd name="connsiteY9254" fmla="*/ 844530 h 5510676"/>
              <a:gd name="connsiteX9255" fmla="*/ 8859242 w 9144000"/>
              <a:gd name="connsiteY9255" fmla="*/ 841900 h 5510676"/>
              <a:gd name="connsiteX9256" fmla="*/ 8875026 w 9144000"/>
              <a:gd name="connsiteY9256" fmla="*/ 836638 h 5510676"/>
              <a:gd name="connsiteX9257" fmla="*/ 8869765 w 9144000"/>
              <a:gd name="connsiteY9257" fmla="*/ 852424 h 5510676"/>
              <a:gd name="connsiteX9258" fmla="*/ 8864503 w 9144000"/>
              <a:gd name="connsiteY9258" fmla="*/ 857686 h 5510676"/>
              <a:gd name="connsiteX9259" fmla="*/ 8875027 w 9144000"/>
              <a:gd name="connsiteY9259" fmla="*/ 862948 h 5510676"/>
              <a:gd name="connsiteX9260" fmla="*/ 8885551 w 9144000"/>
              <a:gd name="connsiteY9260" fmla="*/ 857686 h 5510676"/>
              <a:gd name="connsiteX9261" fmla="*/ 8917122 w 9144000"/>
              <a:gd name="connsiteY9261" fmla="*/ 857685 h 5510676"/>
              <a:gd name="connsiteX9262" fmla="*/ 8930277 w 9144000"/>
              <a:gd name="connsiteY9262" fmla="*/ 865579 h 5510676"/>
              <a:gd name="connsiteX9263" fmla="*/ 8938169 w 9144000"/>
              <a:gd name="connsiteY9263" fmla="*/ 873472 h 5510676"/>
              <a:gd name="connsiteX9264" fmla="*/ 8948694 w 9144000"/>
              <a:gd name="connsiteY9264" fmla="*/ 878733 h 5510676"/>
              <a:gd name="connsiteX9265" fmla="*/ 8964479 w 9144000"/>
              <a:gd name="connsiteY9265" fmla="*/ 873470 h 5510676"/>
              <a:gd name="connsiteX9266" fmla="*/ 8996051 w 9144000"/>
              <a:gd name="connsiteY9266" fmla="*/ 873472 h 5510676"/>
              <a:gd name="connsiteX9267" fmla="*/ 9006575 w 9144000"/>
              <a:gd name="connsiteY9267" fmla="*/ 894519 h 5510676"/>
              <a:gd name="connsiteX9268" fmla="*/ 9006574 w 9144000"/>
              <a:gd name="connsiteY9268" fmla="*/ 905043 h 5510676"/>
              <a:gd name="connsiteX9269" fmla="*/ 8980265 w 9144000"/>
              <a:gd name="connsiteY9269" fmla="*/ 899781 h 5510676"/>
              <a:gd name="connsiteX9270" fmla="*/ 8964479 w 9144000"/>
              <a:gd name="connsiteY9270" fmla="*/ 894519 h 5510676"/>
              <a:gd name="connsiteX9271" fmla="*/ 8959218 w 9144000"/>
              <a:gd name="connsiteY9271" fmla="*/ 889257 h 5510676"/>
              <a:gd name="connsiteX9272" fmla="*/ 8946062 w 9144000"/>
              <a:gd name="connsiteY9272" fmla="*/ 891887 h 5510676"/>
              <a:gd name="connsiteX9273" fmla="*/ 8943432 w 9144000"/>
              <a:gd name="connsiteY9273" fmla="*/ 905043 h 5510676"/>
              <a:gd name="connsiteX9274" fmla="*/ 8938169 w 9144000"/>
              <a:gd name="connsiteY9274" fmla="*/ 920828 h 5510676"/>
              <a:gd name="connsiteX9275" fmla="*/ 8964479 w 9144000"/>
              <a:gd name="connsiteY9275" fmla="*/ 947137 h 5510676"/>
              <a:gd name="connsiteX9276" fmla="*/ 8990788 w 9144000"/>
              <a:gd name="connsiteY9276" fmla="*/ 973447 h 5510676"/>
              <a:gd name="connsiteX9277" fmla="*/ 8985526 w 9144000"/>
              <a:gd name="connsiteY9277" fmla="*/ 999756 h 5510676"/>
              <a:gd name="connsiteX9278" fmla="*/ 9011836 w 9144000"/>
              <a:gd name="connsiteY9278" fmla="*/ 1026065 h 5510676"/>
              <a:gd name="connsiteX9279" fmla="*/ 9032884 w 9144000"/>
              <a:gd name="connsiteY9279" fmla="*/ 1026065 h 5510676"/>
              <a:gd name="connsiteX9280" fmla="*/ 9040777 w 9144000"/>
              <a:gd name="connsiteY9280" fmla="*/ 1023434 h 5510676"/>
              <a:gd name="connsiteX9281" fmla="*/ 9038146 w 9144000"/>
              <a:gd name="connsiteY9281" fmla="*/ 1031327 h 5510676"/>
              <a:gd name="connsiteX9282" fmla="*/ 9038146 w 9144000"/>
              <a:gd name="connsiteY9282" fmla="*/ 1041852 h 5510676"/>
              <a:gd name="connsiteX9283" fmla="*/ 9035513 w 9144000"/>
              <a:gd name="connsiteY9283" fmla="*/ 1049743 h 5510676"/>
              <a:gd name="connsiteX9284" fmla="*/ 9022360 w 9144000"/>
              <a:gd name="connsiteY9284" fmla="*/ 1068160 h 5510676"/>
              <a:gd name="connsiteX9285" fmla="*/ 9032883 w 9144000"/>
              <a:gd name="connsiteY9285" fmla="*/ 1089208 h 5510676"/>
              <a:gd name="connsiteX9286" fmla="*/ 9038146 w 9144000"/>
              <a:gd name="connsiteY9286" fmla="*/ 1083946 h 5510676"/>
              <a:gd name="connsiteX9287" fmla="*/ 9043407 w 9144000"/>
              <a:gd name="connsiteY9287" fmla="*/ 1089208 h 5510676"/>
              <a:gd name="connsiteX9288" fmla="*/ 9053931 w 9144000"/>
              <a:gd name="connsiteY9288" fmla="*/ 1099731 h 5510676"/>
              <a:gd name="connsiteX9289" fmla="*/ 9061824 w 9144000"/>
              <a:gd name="connsiteY9289" fmla="*/ 1102362 h 5510676"/>
              <a:gd name="connsiteX9290" fmla="*/ 9053931 w 9144000"/>
              <a:gd name="connsiteY9290" fmla="*/ 1115518 h 5510676"/>
              <a:gd name="connsiteX9291" fmla="*/ 9038145 w 9144000"/>
              <a:gd name="connsiteY9291" fmla="*/ 1126041 h 5510676"/>
              <a:gd name="connsiteX9292" fmla="*/ 9053930 w 9144000"/>
              <a:gd name="connsiteY9292" fmla="*/ 1141827 h 5510676"/>
              <a:gd name="connsiteX9293" fmla="*/ 9077608 w 9144000"/>
              <a:gd name="connsiteY9293" fmla="*/ 1154982 h 5510676"/>
              <a:gd name="connsiteX9294" fmla="*/ 9069717 w 9144000"/>
              <a:gd name="connsiteY9294" fmla="*/ 1178659 h 5510676"/>
              <a:gd name="connsiteX9295" fmla="*/ 9056562 w 9144000"/>
              <a:gd name="connsiteY9295" fmla="*/ 1181291 h 5510676"/>
              <a:gd name="connsiteX9296" fmla="*/ 9053931 w 9144000"/>
              <a:gd name="connsiteY9296" fmla="*/ 1194445 h 5510676"/>
              <a:gd name="connsiteX9297" fmla="*/ 9067086 w 9144000"/>
              <a:gd name="connsiteY9297" fmla="*/ 1202338 h 5510676"/>
              <a:gd name="connsiteX9298" fmla="*/ 9074977 w 9144000"/>
              <a:gd name="connsiteY9298" fmla="*/ 1204969 h 5510676"/>
              <a:gd name="connsiteX9299" fmla="*/ 9064455 w 9144000"/>
              <a:gd name="connsiteY9299" fmla="*/ 1204969 h 5510676"/>
              <a:gd name="connsiteX9300" fmla="*/ 9064455 w 9144000"/>
              <a:gd name="connsiteY9300" fmla="*/ 1215492 h 5510676"/>
              <a:gd name="connsiteX9301" fmla="*/ 9080240 w 9144000"/>
              <a:gd name="connsiteY9301" fmla="*/ 1220754 h 5510676"/>
              <a:gd name="connsiteX9302" fmla="*/ 9090764 w 9144000"/>
              <a:gd name="connsiteY9302" fmla="*/ 1199707 h 5510676"/>
              <a:gd name="connsiteX9303" fmla="*/ 9096025 w 9144000"/>
              <a:gd name="connsiteY9303" fmla="*/ 1173398 h 5510676"/>
              <a:gd name="connsiteX9304" fmla="*/ 9096026 w 9144000"/>
              <a:gd name="connsiteY9304" fmla="*/ 1162874 h 5510676"/>
              <a:gd name="connsiteX9305" fmla="*/ 9101287 w 9144000"/>
              <a:gd name="connsiteY9305" fmla="*/ 1157613 h 5510676"/>
              <a:gd name="connsiteX9306" fmla="*/ 9111811 w 9144000"/>
              <a:gd name="connsiteY9306" fmla="*/ 1178660 h 5510676"/>
              <a:gd name="connsiteX9307" fmla="*/ 9122336 w 9144000"/>
              <a:gd name="connsiteY9307" fmla="*/ 1189184 h 5510676"/>
              <a:gd name="connsiteX9308" fmla="*/ 9132860 w 9144000"/>
              <a:gd name="connsiteY9308" fmla="*/ 1231278 h 5510676"/>
              <a:gd name="connsiteX9309" fmla="*/ 9109180 w 9144000"/>
              <a:gd name="connsiteY9309" fmla="*/ 1260218 h 5510676"/>
              <a:gd name="connsiteX9310" fmla="*/ 9093395 w 9144000"/>
              <a:gd name="connsiteY9310" fmla="*/ 1276004 h 5510676"/>
              <a:gd name="connsiteX9311" fmla="*/ 9093395 w 9144000"/>
              <a:gd name="connsiteY9311" fmla="*/ 1286528 h 5510676"/>
              <a:gd name="connsiteX9312" fmla="*/ 9085502 w 9144000"/>
              <a:gd name="connsiteY9312" fmla="*/ 1299683 h 5510676"/>
              <a:gd name="connsiteX9313" fmla="*/ 9061823 w 9144000"/>
              <a:gd name="connsiteY9313" fmla="*/ 1333885 h 5510676"/>
              <a:gd name="connsiteX9314" fmla="*/ 9069716 w 9144000"/>
              <a:gd name="connsiteY9314" fmla="*/ 1357563 h 5510676"/>
              <a:gd name="connsiteX9315" fmla="*/ 9077609 w 9144000"/>
              <a:gd name="connsiteY9315" fmla="*/ 1360193 h 5510676"/>
              <a:gd name="connsiteX9316" fmla="*/ 9069716 w 9144000"/>
              <a:gd name="connsiteY9316" fmla="*/ 1378611 h 5510676"/>
              <a:gd name="connsiteX9317" fmla="*/ 9048669 w 9144000"/>
              <a:gd name="connsiteY9317" fmla="*/ 1399658 h 5510676"/>
              <a:gd name="connsiteX9318" fmla="*/ 9048668 w 9144000"/>
              <a:gd name="connsiteY9318" fmla="*/ 1410182 h 5510676"/>
              <a:gd name="connsiteX9319" fmla="*/ 9038145 w 9144000"/>
              <a:gd name="connsiteY9319" fmla="*/ 1420706 h 5510676"/>
              <a:gd name="connsiteX9320" fmla="*/ 9011836 w 9144000"/>
              <a:gd name="connsiteY9320" fmla="*/ 1499633 h 5510676"/>
              <a:gd name="connsiteX9321" fmla="*/ 8996051 w 9144000"/>
              <a:gd name="connsiteY9321" fmla="*/ 1525943 h 5510676"/>
              <a:gd name="connsiteX9322" fmla="*/ 8982895 w 9144000"/>
              <a:gd name="connsiteY9322" fmla="*/ 1544359 h 5510676"/>
              <a:gd name="connsiteX9323" fmla="*/ 8969740 w 9144000"/>
              <a:gd name="connsiteY9323" fmla="*/ 1562776 h 5510676"/>
              <a:gd name="connsiteX9324" fmla="*/ 8943432 w 9144000"/>
              <a:gd name="connsiteY9324" fmla="*/ 1599609 h 5510676"/>
              <a:gd name="connsiteX9325" fmla="*/ 8898705 w 9144000"/>
              <a:gd name="connsiteY9325" fmla="*/ 1649597 h 5510676"/>
              <a:gd name="connsiteX9326" fmla="*/ 8906599 w 9144000"/>
              <a:gd name="connsiteY9326" fmla="*/ 1668014 h 5510676"/>
              <a:gd name="connsiteX9327" fmla="*/ 8906598 w 9144000"/>
              <a:gd name="connsiteY9327" fmla="*/ 1689062 h 5510676"/>
              <a:gd name="connsiteX9328" fmla="*/ 8911861 w 9144000"/>
              <a:gd name="connsiteY9328" fmla="*/ 1704846 h 5510676"/>
              <a:gd name="connsiteX9329" fmla="*/ 8932907 w 9144000"/>
              <a:gd name="connsiteY9329" fmla="*/ 1746942 h 5510676"/>
              <a:gd name="connsiteX9330" fmla="*/ 8917122 w 9144000"/>
              <a:gd name="connsiteY9330" fmla="*/ 1752203 h 5510676"/>
              <a:gd name="connsiteX9331" fmla="*/ 8896075 w 9144000"/>
              <a:gd name="connsiteY9331" fmla="*/ 1752204 h 5510676"/>
              <a:gd name="connsiteX9332" fmla="*/ 8885551 w 9144000"/>
              <a:gd name="connsiteY9332" fmla="*/ 1767988 h 5510676"/>
              <a:gd name="connsiteX9333" fmla="*/ 8896074 w 9144000"/>
              <a:gd name="connsiteY9333" fmla="*/ 1783775 h 5510676"/>
              <a:gd name="connsiteX9334" fmla="*/ 8911861 w 9144000"/>
              <a:gd name="connsiteY9334" fmla="*/ 1789037 h 5510676"/>
              <a:gd name="connsiteX9335" fmla="*/ 8917123 w 9144000"/>
              <a:gd name="connsiteY9335" fmla="*/ 1815346 h 5510676"/>
              <a:gd name="connsiteX9336" fmla="*/ 8925014 w 9144000"/>
              <a:gd name="connsiteY9336" fmla="*/ 1839024 h 5510676"/>
              <a:gd name="connsiteX9337" fmla="*/ 8919753 w 9144000"/>
              <a:gd name="connsiteY9337" fmla="*/ 1849547 h 5510676"/>
              <a:gd name="connsiteX9338" fmla="*/ 8906598 w 9144000"/>
              <a:gd name="connsiteY9338" fmla="*/ 1857441 h 5510676"/>
              <a:gd name="connsiteX9339" fmla="*/ 8896074 w 9144000"/>
              <a:gd name="connsiteY9339" fmla="*/ 1857441 h 5510676"/>
              <a:gd name="connsiteX9340" fmla="*/ 8885551 w 9144000"/>
              <a:gd name="connsiteY9340" fmla="*/ 1857441 h 5510676"/>
              <a:gd name="connsiteX9341" fmla="*/ 8885551 w 9144000"/>
              <a:gd name="connsiteY9341" fmla="*/ 1867965 h 5510676"/>
              <a:gd name="connsiteX9342" fmla="*/ 8890813 w 9144000"/>
              <a:gd name="connsiteY9342" fmla="*/ 1883749 h 5510676"/>
              <a:gd name="connsiteX9343" fmla="*/ 8896075 w 9144000"/>
              <a:gd name="connsiteY9343" fmla="*/ 1889012 h 5510676"/>
              <a:gd name="connsiteX9344" fmla="*/ 8909228 w 9144000"/>
              <a:gd name="connsiteY9344" fmla="*/ 1886381 h 5510676"/>
              <a:gd name="connsiteX9345" fmla="*/ 8917123 w 9144000"/>
              <a:gd name="connsiteY9345" fmla="*/ 1889012 h 5510676"/>
              <a:gd name="connsiteX9346" fmla="*/ 8911861 w 9144000"/>
              <a:gd name="connsiteY9346" fmla="*/ 1904798 h 5510676"/>
              <a:gd name="connsiteX9347" fmla="*/ 8909229 w 9144000"/>
              <a:gd name="connsiteY9347" fmla="*/ 1923214 h 5510676"/>
              <a:gd name="connsiteX9348" fmla="*/ 8906598 w 9144000"/>
              <a:gd name="connsiteY9348" fmla="*/ 1946892 h 5510676"/>
              <a:gd name="connsiteX9349" fmla="*/ 8896074 w 9144000"/>
              <a:gd name="connsiteY9349" fmla="*/ 1983727 h 5510676"/>
              <a:gd name="connsiteX9350" fmla="*/ 8880290 w 9144000"/>
              <a:gd name="connsiteY9350" fmla="*/ 2010035 h 5510676"/>
              <a:gd name="connsiteX9351" fmla="*/ 8875028 w 9144000"/>
              <a:gd name="connsiteY9351" fmla="*/ 2020558 h 5510676"/>
              <a:gd name="connsiteX9352" fmla="*/ 8872396 w 9144000"/>
              <a:gd name="connsiteY9352" fmla="*/ 2028451 h 5510676"/>
              <a:gd name="connsiteX9353" fmla="*/ 8875027 w 9144000"/>
              <a:gd name="connsiteY9353" fmla="*/ 2036345 h 5510676"/>
              <a:gd name="connsiteX9354" fmla="*/ 8843455 w 9144000"/>
              <a:gd name="connsiteY9354" fmla="*/ 2057392 h 5510676"/>
              <a:gd name="connsiteX9355" fmla="*/ 8825040 w 9144000"/>
              <a:gd name="connsiteY9355" fmla="*/ 2070547 h 5510676"/>
              <a:gd name="connsiteX9356" fmla="*/ 8811884 w 9144000"/>
              <a:gd name="connsiteY9356" fmla="*/ 2078439 h 5510676"/>
              <a:gd name="connsiteX9357" fmla="*/ 8790838 w 9144000"/>
              <a:gd name="connsiteY9357" fmla="*/ 2078439 h 5510676"/>
              <a:gd name="connsiteX9358" fmla="*/ 8775051 w 9144000"/>
              <a:gd name="connsiteY9358" fmla="*/ 2088962 h 5510676"/>
              <a:gd name="connsiteX9359" fmla="*/ 8754003 w 9144000"/>
              <a:gd name="connsiteY9359" fmla="*/ 2094225 h 5510676"/>
              <a:gd name="connsiteX9360" fmla="*/ 8748742 w 9144000"/>
              <a:gd name="connsiteY9360" fmla="*/ 2110010 h 5510676"/>
              <a:gd name="connsiteX9361" fmla="*/ 8754004 w 9144000"/>
              <a:gd name="connsiteY9361" fmla="*/ 2131058 h 5510676"/>
              <a:gd name="connsiteX9362" fmla="*/ 8756635 w 9144000"/>
              <a:gd name="connsiteY9362" fmla="*/ 2154736 h 5510676"/>
              <a:gd name="connsiteX9363" fmla="*/ 8751373 w 9144000"/>
              <a:gd name="connsiteY9363" fmla="*/ 2165260 h 5510676"/>
              <a:gd name="connsiteX9364" fmla="*/ 8738219 w 9144000"/>
              <a:gd name="connsiteY9364" fmla="*/ 2173153 h 5510676"/>
              <a:gd name="connsiteX9365" fmla="*/ 8727694 w 9144000"/>
              <a:gd name="connsiteY9365" fmla="*/ 2173153 h 5510676"/>
              <a:gd name="connsiteX9366" fmla="*/ 8720850 w 9144000"/>
              <a:gd name="connsiteY9366" fmla="*/ 2173153 h 5510676"/>
              <a:gd name="connsiteX9367" fmla="*/ 8737975 w 9144000"/>
              <a:gd name="connsiteY9367" fmla="*/ 2178861 h 5510676"/>
              <a:gd name="connsiteX9368" fmla="*/ 8742897 w 9144000"/>
              <a:gd name="connsiteY9368" fmla="*/ 2198543 h 5510676"/>
              <a:gd name="connsiteX9369" fmla="*/ 8752737 w 9144000"/>
              <a:gd name="connsiteY9369" fmla="*/ 2208383 h 5510676"/>
              <a:gd name="connsiteX9370" fmla="*/ 8757657 w 9144000"/>
              <a:gd name="connsiteY9370" fmla="*/ 2218224 h 5510676"/>
              <a:gd name="connsiteX9371" fmla="*/ 8752737 w 9144000"/>
              <a:gd name="connsiteY9371" fmla="*/ 2223143 h 5510676"/>
              <a:gd name="connsiteX9372" fmla="*/ 8747815 w 9144000"/>
              <a:gd name="connsiteY9372" fmla="*/ 2228064 h 5510676"/>
              <a:gd name="connsiteX9373" fmla="*/ 8747259 w 9144000"/>
              <a:gd name="connsiteY9373" fmla="*/ 2228065 h 5510676"/>
              <a:gd name="connsiteX9374" fmla="*/ 8748743 w 9144000"/>
              <a:gd name="connsiteY9374" fmla="*/ 2231033 h 5510676"/>
              <a:gd name="connsiteX9375" fmla="*/ 8743481 w 9144000"/>
              <a:gd name="connsiteY9375" fmla="*/ 2241557 h 5510676"/>
              <a:gd name="connsiteX9376" fmla="*/ 8743481 w 9144000"/>
              <a:gd name="connsiteY9376" fmla="*/ 2260670 h 5510676"/>
              <a:gd name="connsiteX9377" fmla="*/ 8752737 w 9144000"/>
              <a:gd name="connsiteY9377" fmla="*/ 2257585 h 5510676"/>
              <a:gd name="connsiteX9378" fmla="*/ 8757657 w 9144000"/>
              <a:gd name="connsiteY9378" fmla="*/ 2237904 h 5510676"/>
              <a:gd name="connsiteX9379" fmla="*/ 8767497 w 9144000"/>
              <a:gd name="connsiteY9379" fmla="*/ 2237905 h 5510676"/>
              <a:gd name="connsiteX9380" fmla="*/ 8777339 w 9144000"/>
              <a:gd name="connsiteY9380" fmla="*/ 2247745 h 5510676"/>
              <a:gd name="connsiteX9381" fmla="*/ 8777339 w 9144000"/>
              <a:gd name="connsiteY9381" fmla="*/ 2267427 h 5510676"/>
              <a:gd name="connsiteX9382" fmla="*/ 8767497 w 9144000"/>
              <a:gd name="connsiteY9382" fmla="*/ 2287106 h 5510676"/>
              <a:gd name="connsiteX9383" fmla="*/ 8767497 w 9144000"/>
              <a:gd name="connsiteY9383" fmla="*/ 2301868 h 5510676"/>
              <a:gd name="connsiteX9384" fmla="*/ 8767496 w 9144000"/>
              <a:gd name="connsiteY9384" fmla="*/ 2306788 h 5510676"/>
              <a:gd name="connsiteX9385" fmla="*/ 8777338 w 9144000"/>
              <a:gd name="connsiteY9385" fmla="*/ 2296948 h 5510676"/>
              <a:gd name="connsiteX9386" fmla="*/ 8787179 w 9144000"/>
              <a:gd name="connsiteY9386" fmla="*/ 2296948 h 5510676"/>
              <a:gd name="connsiteX9387" fmla="*/ 8797018 w 9144000"/>
              <a:gd name="connsiteY9387" fmla="*/ 2316629 h 5510676"/>
              <a:gd name="connsiteX9388" fmla="*/ 8792099 w 9144000"/>
              <a:gd name="connsiteY9388" fmla="*/ 2331390 h 5510676"/>
              <a:gd name="connsiteX9389" fmla="*/ 8777339 w 9144000"/>
              <a:gd name="connsiteY9389" fmla="*/ 2336310 h 5510676"/>
              <a:gd name="connsiteX9390" fmla="*/ 8762576 w 9144000"/>
              <a:gd name="connsiteY9390" fmla="*/ 2331391 h 5510676"/>
              <a:gd name="connsiteX9391" fmla="*/ 8747815 w 9144000"/>
              <a:gd name="connsiteY9391" fmla="*/ 2316629 h 5510676"/>
              <a:gd name="connsiteX9392" fmla="*/ 8728134 w 9144000"/>
              <a:gd name="connsiteY9392" fmla="*/ 2316630 h 5510676"/>
              <a:gd name="connsiteX9393" fmla="*/ 8723319 w 9144000"/>
              <a:gd name="connsiteY9393" fmla="*/ 2315024 h 5510676"/>
              <a:gd name="connsiteX9394" fmla="*/ 8717170 w 9144000"/>
              <a:gd name="connsiteY9394" fmla="*/ 2331009 h 5510676"/>
              <a:gd name="connsiteX9395" fmla="*/ 8714012 w 9144000"/>
              <a:gd name="connsiteY9395" fmla="*/ 2334169 h 5510676"/>
              <a:gd name="connsiteX9396" fmla="*/ 8718295 w 9144000"/>
              <a:gd name="connsiteY9396" fmla="*/ 2336310 h 5510676"/>
              <a:gd name="connsiteX9397" fmla="*/ 8747814 w 9144000"/>
              <a:gd name="connsiteY9397" fmla="*/ 2346150 h 5510676"/>
              <a:gd name="connsiteX9398" fmla="*/ 8747814 w 9144000"/>
              <a:gd name="connsiteY9398" fmla="*/ 2336310 h 5510676"/>
              <a:gd name="connsiteX9399" fmla="*/ 8757656 w 9144000"/>
              <a:gd name="connsiteY9399" fmla="*/ 2346150 h 5510676"/>
              <a:gd name="connsiteX9400" fmla="*/ 8767496 w 9144000"/>
              <a:gd name="connsiteY9400" fmla="*/ 2346150 h 5510676"/>
              <a:gd name="connsiteX9401" fmla="*/ 8777338 w 9144000"/>
              <a:gd name="connsiteY9401" fmla="*/ 2346151 h 5510676"/>
              <a:gd name="connsiteX9402" fmla="*/ 8775493 w 9144000"/>
              <a:gd name="connsiteY9402" fmla="*/ 2355375 h 5510676"/>
              <a:gd name="connsiteX9403" fmla="*/ 8767496 w 9144000"/>
              <a:gd name="connsiteY9403" fmla="*/ 2355990 h 5510676"/>
              <a:gd name="connsiteX9404" fmla="*/ 8777339 w 9144000"/>
              <a:gd name="connsiteY9404" fmla="*/ 2365832 h 5510676"/>
              <a:gd name="connsiteX9405" fmla="*/ 8806858 w 9144000"/>
              <a:gd name="connsiteY9405" fmla="*/ 2375672 h 5510676"/>
              <a:gd name="connsiteX9406" fmla="*/ 8806859 w 9144000"/>
              <a:gd name="connsiteY9406" fmla="*/ 2385513 h 5510676"/>
              <a:gd name="connsiteX9407" fmla="*/ 8801938 w 9144000"/>
              <a:gd name="connsiteY9407" fmla="*/ 2390432 h 5510676"/>
              <a:gd name="connsiteX9408" fmla="*/ 8762577 w 9144000"/>
              <a:gd name="connsiteY9408" fmla="*/ 2400275 h 5510676"/>
              <a:gd name="connsiteX9409" fmla="*/ 8728135 w 9144000"/>
              <a:gd name="connsiteY9409" fmla="*/ 2405193 h 5510676"/>
              <a:gd name="connsiteX9410" fmla="*/ 8669091 w 9144000"/>
              <a:gd name="connsiteY9410" fmla="*/ 2395353 h 5510676"/>
              <a:gd name="connsiteX9411" fmla="*/ 8639900 w 9144000"/>
              <a:gd name="connsiteY9411" fmla="*/ 2395353 h 5510676"/>
              <a:gd name="connsiteX9412" fmla="*/ 8627720 w 9144000"/>
              <a:gd name="connsiteY9412" fmla="*/ 2399413 h 5510676"/>
              <a:gd name="connsiteX9413" fmla="*/ 8617195 w 9144000"/>
              <a:gd name="connsiteY9413" fmla="*/ 2404675 h 5510676"/>
              <a:gd name="connsiteX9414" fmla="*/ 8606673 w 9144000"/>
              <a:gd name="connsiteY9414" fmla="*/ 2409936 h 5510676"/>
              <a:gd name="connsiteX9415" fmla="*/ 8605002 w 9144000"/>
              <a:gd name="connsiteY9415" fmla="*/ 2410494 h 5510676"/>
              <a:gd name="connsiteX9416" fmla="*/ 8600209 w 9144000"/>
              <a:gd name="connsiteY9416" fmla="*/ 2424875 h 5510676"/>
              <a:gd name="connsiteX9417" fmla="*/ 8619888 w 9144000"/>
              <a:gd name="connsiteY9417" fmla="*/ 2454395 h 5510676"/>
              <a:gd name="connsiteX9418" fmla="*/ 8649411 w 9144000"/>
              <a:gd name="connsiteY9418" fmla="*/ 2449476 h 5510676"/>
              <a:gd name="connsiteX9419" fmla="*/ 8688772 w 9144000"/>
              <a:gd name="connsiteY9419" fmla="*/ 2454396 h 5510676"/>
              <a:gd name="connsiteX9420" fmla="*/ 8688772 w 9144000"/>
              <a:gd name="connsiteY9420" fmla="*/ 2469157 h 5510676"/>
              <a:gd name="connsiteX9421" fmla="*/ 8683853 w 9144000"/>
              <a:gd name="connsiteY9421" fmla="*/ 2493758 h 5510676"/>
              <a:gd name="connsiteX9422" fmla="*/ 8688773 w 9144000"/>
              <a:gd name="connsiteY9422" fmla="*/ 2523279 h 5510676"/>
              <a:gd name="connsiteX9423" fmla="*/ 8708455 w 9144000"/>
              <a:gd name="connsiteY9423" fmla="*/ 2523279 h 5510676"/>
              <a:gd name="connsiteX9424" fmla="*/ 8713373 w 9144000"/>
              <a:gd name="connsiteY9424" fmla="*/ 2508520 h 5510676"/>
              <a:gd name="connsiteX9425" fmla="*/ 8718294 w 9144000"/>
              <a:gd name="connsiteY9425" fmla="*/ 2503598 h 5510676"/>
              <a:gd name="connsiteX9426" fmla="*/ 8747815 w 9144000"/>
              <a:gd name="connsiteY9426" fmla="*/ 2483918 h 5510676"/>
              <a:gd name="connsiteX9427" fmla="*/ 8777338 w 9144000"/>
              <a:gd name="connsiteY9427" fmla="*/ 2454395 h 5510676"/>
              <a:gd name="connsiteX9428" fmla="*/ 8787179 w 9144000"/>
              <a:gd name="connsiteY9428" fmla="*/ 2464237 h 5510676"/>
              <a:gd name="connsiteX9429" fmla="*/ 8801939 w 9144000"/>
              <a:gd name="connsiteY9429" fmla="*/ 2488838 h 5510676"/>
              <a:gd name="connsiteX9430" fmla="*/ 8787179 w 9144000"/>
              <a:gd name="connsiteY9430" fmla="*/ 2523279 h 5510676"/>
              <a:gd name="connsiteX9431" fmla="*/ 8777339 w 9144000"/>
              <a:gd name="connsiteY9431" fmla="*/ 2547881 h 5510676"/>
              <a:gd name="connsiteX9432" fmla="*/ 8767497 w 9144000"/>
              <a:gd name="connsiteY9432" fmla="*/ 2562642 h 5510676"/>
              <a:gd name="connsiteX9433" fmla="*/ 8777339 w 9144000"/>
              <a:gd name="connsiteY9433" fmla="*/ 2587243 h 5510676"/>
              <a:gd name="connsiteX9434" fmla="*/ 8777339 w 9144000"/>
              <a:gd name="connsiteY9434" fmla="*/ 2621684 h 5510676"/>
              <a:gd name="connsiteX9435" fmla="*/ 8806859 w 9144000"/>
              <a:gd name="connsiteY9435" fmla="*/ 2670887 h 5510676"/>
              <a:gd name="connsiteX9436" fmla="*/ 8797019 w 9144000"/>
              <a:gd name="connsiteY9436" fmla="*/ 2700410 h 5510676"/>
              <a:gd name="connsiteX9437" fmla="*/ 8792099 w 9144000"/>
              <a:gd name="connsiteY9437" fmla="*/ 2715170 h 5510676"/>
              <a:gd name="connsiteX9438" fmla="*/ 8787179 w 9144000"/>
              <a:gd name="connsiteY9438" fmla="*/ 2739771 h 5510676"/>
              <a:gd name="connsiteX9439" fmla="*/ 8777339 w 9144000"/>
              <a:gd name="connsiteY9439" fmla="*/ 2739771 h 5510676"/>
              <a:gd name="connsiteX9440" fmla="*/ 8777339 w 9144000"/>
              <a:gd name="connsiteY9440" fmla="*/ 2749612 h 5510676"/>
              <a:gd name="connsiteX9441" fmla="*/ 8787178 w 9144000"/>
              <a:gd name="connsiteY9441" fmla="*/ 2779133 h 5510676"/>
              <a:gd name="connsiteX9442" fmla="*/ 8787179 w 9144000"/>
              <a:gd name="connsiteY9442" fmla="*/ 2798816 h 5510676"/>
              <a:gd name="connsiteX9443" fmla="*/ 8806859 w 9144000"/>
              <a:gd name="connsiteY9443" fmla="*/ 2808655 h 5510676"/>
              <a:gd name="connsiteX9444" fmla="*/ 8797019 w 9144000"/>
              <a:gd name="connsiteY9444" fmla="*/ 2818495 h 5510676"/>
              <a:gd name="connsiteX9445" fmla="*/ 8767497 w 9144000"/>
              <a:gd name="connsiteY9445" fmla="*/ 2838176 h 5510676"/>
              <a:gd name="connsiteX9446" fmla="*/ 8777338 w 9144000"/>
              <a:gd name="connsiteY9446" fmla="*/ 2857857 h 5510676"/>
              <a:gd name="connsiteX9447" fmla="*/ 8782256 w 9144000"/>
              <a:gd name="connsiteY9447" fmla="*/ 2857857 h 5510676"/>
              <a:gd name="connsiteX9448" fmla="*/ 8787179 w 9144000"/>
              <a:gd name="connsiteY9448" fmla="*/ 2857857 h 5510676"/>
              <a:gd name="connsiteX9449" fmla="*/ 8767496 w 9144000"/>
              <a:gd name="connsiteY9449" fmla="*/ 2867697 h 5510676"/>
              <a:gd name="connsiteX9450" fmla="*/ 8767496 w 9144000"/>
              <a:gd name="connsiteY9450" fmla="*/ 2897220 h 5510676"/>
              <a:gd name="connsiteX9451" fmla="*/ 8757657 w 9144000"/>
              <a:gd name="connsiteY9451" fmla="*/ 2916901 h 5510676"/>
              <a:gd name="connsiteX9452" fmla="*/ 8747815 w 9144000"/>
              <a:gd name="connsiteY9452" fmla="*/ 2946423 h 5510676"/>
              <a:gd name="connsiteX9453" fmla="*/ 8762577 w 9144000"/>
              <a:gd name="connsiteY9453" fmla="*/ 2966105 h 5510676"/>
              <a:gd name="connsiteX9454" fmla="*/ 8787179 w 9144000"/>
              <a:gd name="connsiteY9454" fmla="*/ 2975944 h 5510676"/>
              <a:gd name="connsiteX9455" fmla="*/ 8801939 w 9144000"/>
              <a:gd name="connsiteY9455" fmla="*/ 2980864 h 5510676"/>
              <a:gd name="connsiteX9456" fmla="*/ 8836380 w 9144000"/>
              <a:gd name="connsiteY9456" fmla="*/ 2985784 h 5510676"/>
              <a:gd name="connsiteX9457" fmla="*/ 8875743 w 9144000"/>
              <a:gd name="connsiteY9457" fmla="*/ 2995625 h 5510676"/>
              <a:gd name="connsiteX9458" fmla="*/ 8964306 w 9144000"/>
              <a:gd name="connsiteY9458" fmla="*/ 3015306 h 5510676"/>
              <a:gd name="connsiteX9459" fmla="*/ 8974148 w 9144000"/>
              <a:gd name="connsiteY9459" fmla="*/ 3015307 h 5510676"/>
              <a:gd name="connsiteX9460" fmla="*/ 8974148 w 9144000"/>
              <a:gd name="connsiteY9460" fmla="*/ 3034986 h 5510676"/>
              <a:gd name="connsiteX9461" fmla="*/ 8974149 w 9144000"/>
              <a:gd name="connsiteY9461" fmla="*/ 3054668 h 5510676"/>
              <a:gd name="connsiteX9462" fmla="*/ 8944626 w 9144000"/>
              <a:gd name="connsiteY9462" fmla="*/ 3054668 h 5510676"/>
              <a:gd name="connsiteX9463" fmla="*/ 8915105 w 9144000"/>
              <a:gd name="connsiteY9463" fmla="*/ 3054669 h 5510676"/>
              <a:gd name="connsiteX9464" fmla="*/ 8905264 w 9144000"/>
              <a:gd name="connsiteY9464" fmla="*/ 3084189 h 5510676"/>
              <a:gd name="connsiteX9465" fmla="*/ 8915104 w 9144000"/>
              <a:gd name="connsiteY9465" fmla="*/ 3123552 h 5510676"/>
              <a:gd name="connsiteX9466" fmla="*/ 9013509 w 9144000"/>
              <a:gd name="connsiteY9466" fmla="*/ 3153074 h 5510676"/>
              <a:gd name="connsiteX9467" fmla="*/ 9043031 w 9144000"/>
              <a:gd name="connsiteY9467" fmla="*/ 3157993 h 5510676"/>
              <a:gd name="connsiteX9468" fmla="*/ 9062712 w 9144000"/>
              <a:gd name="connsiteY9468" fmla="*/ 3172754 h 5510676"/>
              <a:gd name="connsiteX9469" fmla="*/ 9023350 w 9144000"/>
              <a:gd name="connsiteY9469" fmla="*/ 3192435 h 5510676"/>
              <a:gd name="connsiteX9470" fmla="*/ 8998749 w 9144000"/>
              <a:gd name="connsiteY9470" fmla="*/ 3197356 h 5510676"/>
              <a:gd name="connsiteX9471" fmla="*/ 8985992 w 9144000"/>
              <a:gd name="connsiteY9471" fmla="*/ 3205011 h 5510676"/>
              <a:gd name="connsiteX9472" fmla="*/ 8992204 w 9144000"/>
              <a:gd name="connsiteY9472" fmla="*/ 3211223 h 5510676"/>
              <a:gd name="connsiteX9473" fmla="*/ 8995924 w 9144000"/>
              <a:gd name="connsiteY9473" fmla="*/ 3218665 h 5510676"/>
              <a:gd name="connsiteX9474" fmla="*/ 8992204 w 9144000"/>
              <a:gd name="connsiteY9474" fmla="*/ 3222384 h 5510676"/>
              <a:gd name="connsiteX9475" fmla="*/ 8988482 w 9144000"/>
              <a:gd name="connsiteY9475" fmla="*/ 3226106 h 5510676"/>
              <a:gd name="connsiteX9476" fmla="*/ 8981042 w 9144000"/>
              <a:gd name="connsiteY9476" fmla="*/ 3226106 h 5510676"/>
              <a:gd name="connsiteX9477" fmla="*/ 8977320 w 9144000"/>
              <a:gd name="connsiteY9477" fmla="*/ 3229827 h 5510676"/>
              <a:gd name="connsiteX9478" fmla="*/ 8973600 w 9144000"/>
              <a:gd name="connsiteY9478" fmla="*/ 3233546 h 5510676"/>
              <a:gd name="connsiteX9479" fmla="*/ 8966159 w 9144000"/>
              <a:gd name="connsiteY9479" fmla="*/ 3226106 h 5510676"/>
              <a:gd name="connsiteX9480" fmla="*/ 8954997 w 9144000"/>
              <a:gd name="connsiteY9480" fmla="*/ 3233547 h 5510676"/>
              <a:gd name="connsiteX9481" fmla="*/ 8973600 w 9144000"/>
              <a:gd name="connsiteY9481" fmla="*/ 3240988 h 5510676"/>
              <a:gd name="connsiteX9482" fmla="*/ 8981042 w 9144000"/>
              <a:gd name="connsiteY9482" fmla="*/ 3240988 h 5510676"/>
              <a:gd name="connsiteX9483" fmla="*/ 8969879 w 9144000"/>
              <a:gd name="connsiteY9483" fmla="*/ 3244709 h 5510676"/>
              <a:gd name="connsiteX9484" fmla="*/ 8966159 w 9144000"/>
              <a:gd name="connsiteY9484" fmla="*/ 3248430 h 5510676"/>
              <a:gd name="connsiteX9485" fmla="*/ 8981042 w 9144000"/>
              <a:gd name="connsiteY9485" fmla="*/ 3252151 h 5510676"/>
              <a:gd name="connsiteX9486" fmla="*/ 8992204 w 9144000"/>
              <a:gd name="connsiteY9486" fmla="*/ 3248429 h 5510676"/>
              <a:gd name="connsiteX9487" fmla="*/ 8995924 w 9144000"/>
              <a:gd name="connsiteY9487" fmla="*/ 3233547 h 5510676"/>
              <a:gd name="connsiteX9488" fmla="*/ 9003366 w 9144000"/>
              <a:gd name="connsiteY9488" fmla="*/ 3233547 h 5510676"/>
              <a:gd name="connsiteX9489" fmla="*/ 9010808 w 9144000"/>
              <a:gd name="connsiteY9489" fmla="*/ 3240989 h 5510676"/>
              <a:gd name="connsiteX9490" fmla="*/ 9010808 w 9144000"/>
              <a:gd name="connsiteY9490" fmla="*/ 3255871 h 5510676"/>
              <a:gd name="connsiteX9491" fmla="*/ 9003366 w 9144000"/>
              <a:gd name="connsiteY9491" fmla="*/ 3270754 h 5510676"/>
              <a:gd name="connsiteX9492" fmla="*/ 9003366 w 9144000"/>
              <a:gd name="connsiteY9492" fmla="*/ 3281917 h 5510676"/>
              <a:gd name="connsiteX9493" fmla="*/ 9003365 w 9144000"/>
              <a:gd name="connsiteY9493" fmla="*/ 3285636 h 5510676"/>
              <a:gd name="connsiteX9494" fmla="*/ 9010808 w 9144000"/>
              <a:gd name="connsiteY9494" fmla="*/ 3278196 h 5510676"/>
              <a:gd name="connsiteX9495" fmla="*/ 9018249 w 9144000"/>
              <a:gd name="connsiteY9495" fmla="*/ 3278196 h 5510676"/>
              <a:gd name="connsiteX9496" fmla="*/ 9025689 w 9144000"/>
              <a:gd name="connsiteY9496" fmla="*/ 3293079 h 5510676"/>
              <a:gd name="connsiteX9497" fmla="*/ 9021969 w 9144000"/>
              <a:gd name="connsiteY9497" fmla="*/ 3304240 h 5510676"/>
              <a:gd name="connsiteX9498" fmla="*/ 9010808 w 9144000"/>
              <a:gd name="connsiteY9498" fmla="*/ 3307962 h 5510676"/>
              <a:gd name="connsiteX9499" fmla="*/ 8999645 w 9144000"/>
              <a:gd name="connsiteY9499" fmla="*/ 3304240 h 5510676"/>
              <a:gd name="connsiteX9500" fmla="*/ 8988482 w 9144000"/>
              <a:gd name="connsiteY9500" fmla="*/ 3293079 h 5510676"/>
              <a:gd name="connsiteX9501" fmla="*/ 8973600 w 9144000"/>
              <a:gd name="connsiteY9501" fmla="*/ 3293079 h 5510676"/>
              <a:gd name="connsiteX9502" fmla="*/ 8951275 w 9144000"/>
              <a:gd name="connsiteY9502" fmla="*/ 3285637 h 5510676"/>
              <a:gd name="connsiteX9503" fmla="*/ 8951275 w 9144000"/>
              <a:gd name="connsiteY9503" fmla="*/ 3278195 h 5510676"/>
              <a:gd name="connsiteX9504" fmla="*/ 8943834 w 9144000"/>
              <a:gd name="connsiteY9504" fmla="*/ 3281917 h 5510676"/>
              <a:gd name="connsiteX9505" fmla="*/ 8943835 w 9144000"/>
              <a:gd name="connsiteY9505" fmla="*/ 3285636 h 5510676"/>
              <a:gd name="connsiteX9506" fmla="*/ 8936393 w 9144000"/>
              <a:gd name="connsiteY9506" fmla="*/ 3285636 h 5510676"/>
              <a:gd name="connsiteX9507" fmla="*/ 8921511 w 9144000"/>
              <a:gd name="connsiteY9507" fmla="*/ 3278196 h 5510676"/>
              <a:gd name="connsiteX9508" fmla="*/ 8917909 w 9144000"/>
              <a:gd name="connsiteY9508" fmla="*/ 3278196 h 5510676"/>
              <a:gd name="connsiteX9509" fmla="*/ 8915105 w 9144000"/>
              <a:gd name="connsiteY9509" fmla="*/ 3281000 h 5510676"/>
              <a:gd name="connsiteX9510" fmla="*/ 8915105 w 9144000"/>
              <a:gd name="connsiteY9510" fmla="*/ 3290841 h 5510676"/>
              <a:gd name="connsiteX9511" fmla="*/ 8915104 w 9144000"/>
              <a:gd name="connsiteY9511" fmla="*/ 3292043 h 5510676"/>
              <a:gd name="connsiteX9512" fmla="*/ 8921510 w 9144000"/>
              <a:gd name="connsiteY9512" fmla="*/ 3285636 h 5510676"/>
              <a:gd name="connsiteX9513" fmla="*/ 8928952 w 9144000"/>
              <a:gd name="connsiteY9513" fmla="*/ 3293079 h 5510676"/>
              <a:gd name="connsiteX9514" fmla="*/ 8936393 w 9144000"/>
              <a:gd name="connsiteY9514" fmla="*/ 3307962 h 5510676"/>
              <a:gd name="connsiteX9515" fmla="*/ 8943834 w 9144000"/>
              <a:gd name="connsiteY9515" fmla="*/ 3293079 h 5510676"/>
              <a:gd name="connsiteX9516" fmla="*/ 8947555 w 9144000"/>
              <a:gd name="connsiteY9516" fmla="*/ 3289358 h 5510676"/>
              <a:gd name="connsiteX9517" fmla="*/ 8948484 w 9144000"/>
              <a:gd name="connsiteY9517" fmla="*/ 3294009 h 5510676"/>
              <a:gd name="connsiteX9518" fmla="*/ 8951275 w 9144000"/>
              <a:gd name="connsiteY9518" fmla="*/ 3300520 h 5510676"/>
              <a:gd name="connsiteX9519" fmla="*/ 8966159 w 9144000"/>
              <a:gd name="connsiteY9519" fmla="*/ 3307962 h 5510676"/>
              <a:gd name="connsiteX9520" fmla="*/ 8988482 w 9144000"/>
              <a:gd name="connsiteY9520" fmla="*/ 3315403 h 5510676"/>
              <a:gd name="connsiteX9521" fmla="*/ 8988482 w 9144000"/>
              <a:gd name="connsiteY9521" fmla="*/ 3307962 h 5510676"/>
              <a:gd name="connsiteX9522" fmla="*/ 8995925 w 9144000"/>
              <a:gd name="connsiteY9522" fmla="*/ 3315403 h 5510676"/>
              <a:gd name="connsiteX9523" fmla="*/ 9003366 w 9144000"/>
              <a:gd name="connsiteY9523" fmla="*/ 3315403 h 5510676"/>
              <a:gd name="connsiteX9524" fmla="*/ 9010808 w 9144000"/>
              <a:gd name="connsiteY9524" fmla="*/ 3315403 h 5510676"/>
              <a:gd name="connsiteX9525" fmla="*/ 9009411 w 9144000"/>
              <a:gd name="connsiteY9525" fmla="*/ 3322379 h 5510676"/>
              <a:gd name="connsiteX9526" fmla="*/ 9003365 w 9144000"/>
              <a:gd name="connsiteY9526" fmla="*/ 3322843 h 5510676"/>
              <a:gd name="connsiteX9527" fmla="*/ 9010808 w 9144000"/>
              <a:gd name="connsiteY9527" fmla="*/ 3330285 h 5510676"/>
              <a:gd name="connsiteX9528" fmla="*/ 9033131 w 9144000"/>
              <a:gd name="connsiteY9528" fmla="*/ 3337727 h 5510676"/>
              <a:gd name="connsiteX9529" fmla="*/ 9033131 w 9144000"/>
              <a:gd name="connsiteY9529" fmla="*/ 3345169 h 5510676"/>
              <a:gd name="connsiteX9530" fmla="*/ 9029411 w 9144000"/>
              <a:gd name="connsiteY9530" fmla="*/ 3348888 h 5510676"/>
              <a:gd name="connsiteX9531" fmla="*/ 8999644 w 9144000"/>
              <a:gd name="connsiteY9531" fmla="*/ 3356331 h 5510676"/>
              <a:gd name="connsiteX9532" fmla="*/ 8973600 w 9144000"/>
              <a:gd name="connsiteY9532" fmla="*/ 3360050 h 5510676"/>
              <a:gd name="connsiteX9533" fmla="*/ 8928952 w 9144000"/>
              <a:gd name="connsiteY9533" fmla="*/ 3352610 h 5510676"/>
              <a:gd name="connsiteX9534" fmla="*/ 8899186 w 9144000"/>
              <a:gd name="connsiteY9534" fmla="*/ 3352610 h 5510676"/>
              <a:gd name="connsiteX9535" fmla="*/ 8894360 w 9144000"/>
              <a:gd name="connsiteY9535" fmla="*/ 3352610 h 5510676"/>
              <a:gd name="connsiteX9536" fmla="*/ 8885582 w 9144000"/>
              <a:gd name="connsiteY9536" fmla="*/ 3354804 h 5510676"/>
              <a:gd name="connsiteX9537" fmla="*/ 8885583 w 9144000"/>
              <a:gd name="connsiteY9537" fmla="*/ 3369564 h 5510676"/>
              <a:gd name="connsiteX9538" fmla="*/ 8879703 w 9144000"/>
              <a:gd name="connsiteY9538" fmla="*/ 3381326 h 5510676"/>
              <a:gd name="connsiteX9539" fmla="*/ 8884303 w 9144000"/>
              <a:gd name="connsiteY9539" fmla="*/ 3391677 h 5510676"/>
              <a:gd name="connsiteX9540" fmla="*/ 8891745 w 9144000"/>
              <a:gd name="connsiteY9540" fmla="*/ 3397258 h 5510676"/>
              <a:gd name="connsiteX9541" fmla="*/ 8914069 w 9144000"/>
              <a:gd name="connsiteY9541" fmla="*/ 3393538 h 5510676"/>
              <a:gd name="connsiteX9542" fmla="*/ 8943834 w 9144000"/>
              <a:gd name="connsiteY9542" fmla="*/ 3397258 h 5510676"/>
              <a:gd name="connsiteX9543" fmla="*/ 8943834 w 9144000"/>
              <a:gd name="connsiteY9543" fmla="*/ 3408421 h 5510676"/>
              <a:gd name="connsiteX9544" fmla="*/ 8940114 w 9144000"/>
              <a:gd name="connsiteY9544" fmla="*/ 3427024 h 5510676"/>
              <a:gd name="connsiteX9545" fmla="*/ 8943834 w 9144000"/>
              <a:gd name="connsiteY9545" fmla="*/ 3449347 h 5510676"/>
              <a:gd name="connsiteX9546" fmla="*/ 8958717 w 9144000"/>
              <a:gd name="connsiteY9546" fmla="*/ 3449347 h 5510676"/>
              <a:gd name="connsiteX9547" fmla="*/ 8962437 w 9144000"/>
              <a:gd name="connsiteY9547" fmla="*/ 3438186 h 5510676"/>
              <a:gd name="connsiteX9548" fmla="*/ 8966159 w 9144000"/>
              <a:gd name="connsiteY9548" fmla="*/ 3434465 h 5510676"/>
              <a:gd name="connsiteX9549" fmla="*/ 8988482 w 9144000"/>
              <a:gd name="connsiteY9549" fmla="*/ 3419583 h 5510676"/>
              <a:gd name="connsiteX9550" fmla="*/ 9010808 w 9144000"/>
              <a:gd name="connsiteY9550" fmla="*/ 3397258 h 5510676"/>
              <a:gd name="connsiteX9551" fmla="*/ 9018249 w 9144000"/>
              <a:gd name="connsiteY9551" fmla="*/ 3404699 h 5510676"/>
              <a:gd name="connsiteX9552" fmla="*/ 9029411 w 9144000"/>
              <a:gd name="connsiteY9552" fmla="*/ 3423303 h 5510676"/>
              <a:gd name="connsiteX9553" fmla="*/ 9018249 w 9144000"/>
              <a:gd name="connsiteY9553" fmla="*/ 3449347 h 5510676"/>
              <a:gd name="connsiteX9554" fmla="*/ 9010808 w 9144000"/>
              <a:gd name="connsiteY9554" fmla="*/ 3467952 h 5510676"/>
              <a:gd name="connsiteX9555" fmla="*/ 9003366 w 9144000"/>
              <a:gd name="connsiteY9555" fmla="*/ 3479114 h 5510676"/>
              <a:gd name="connsiteX9556" fmla="*/ 9010808 w 9144000"/>
              <a:gd name="connsiteY9556" fmla="*/ 3497717 h 5510676"/>
              <a:gd name="connsiteX9557" fmla="*/ 9010808 w 9144000"/>
              <a:gd name="connsiteY9557" fmla="*/ 3523762 h 5510676"/>
              <a:gd name="connsiteX9558" fmla="*/ 9033131 w 9144000"/>
              <a:gd name="connsiteY9558" fmla="*/ 3560969 h 5510676"/>
              <a:gd name="connsiteX9559" fmla="*/ 9025689 w 9144000"/>
              <a:gd name="connsiteY9559" fmla="*/ 3583294 h 5510676"/>
              <a:gd name="connsiteX9560" fmla="*/ 9021970 w 9144000"/>
              <a:gd name="connsiteY9560" fmla="*/ 3594455 h 5510676"/>
              <a:gd name="connsiteX9561" fmla="*/ 9018248 w 9144000"/>
              <a:gd name="connsiteY9561" fmla="*/ 3613058 h 5510676"/>
              <a:gd name="connsiteX9562" fmla="*/ 9010808 w 9144000"/>
              <a:gd name="connsiteY9562" fmla="*/ 3613059 h 5510676"/>
              <a:gd name="connsiteX9563" fmla="*/ 9010807 w 9144000"/>
              <a:gd name="connsiteY9563" fmla="*/ 3620500 h 5510676"/>
              <a:gd name="connsiteX9564" fmla="*/ 9018248 w 9144000"/>
              <a:gd name="connsiteY9564" fmla="*/ 3642825 h 5510676"/>
              <a:gd name="connsiteX9565" fmla="*/ 9018248 w 9144000"/>
              <a:gd name="connsiteY9565" fmla="*/ 3657707 h 5510676"/>
              <a:gd name="connsiteX9566" fmla="*/ 9033131 w 9144000"/>
              <a:gd name="connsiteY9566" fmla="*/ 3665148 h 5510676"/>
              <a:gd name="connsiteX9567" fmla="*/ 9025689 w 9144000"/>
              <a:gd name="connsiteY9567" fmla="*/ 3672590 h 5510676"/>
              <a:gd name="connsiteX9568" fmla="*/ 9003366 w 9144000"/>
              <a:gd name="connsiteY9568" fmla="*/ 3687473 h 5510676"/>
              <a:gd name="connsiteX9569" fmla="*/ 9010808 w 9144000"/>
              <a:gd name="connsiteY9569" fmla="*/ 3702355 h 5510676"/>
              <a:gd name="connsiteX9570" fmla="*/ 9014528 w 9144000"/>
              <a:gd name="connsiteY9570" fmla="*/ 3702355 h 5510676"/>
              <a:gd name="connsiteX9571" fmla="*/ 9018248 w 9144000"/>
              <a:gd name="connsiteY9571" fmla="*/ 3702355 h 5510676"/>
              <a:gd name="connsiteX9572" fmla="*/ 9003366 w 9144000"/>
              <a:gd name="connsiteY9572" fmla="*/ 3709797 h 5510676"/>
              <a:gd name="connsiteX9573" fmla="*/ 9003366 w 9144000"/>
              <a:gd name="connsiteY9573" fmla="*/ 3732122 h 5510676"/>
              <a:gd name="connsiteX9574" fmla="*/ 8995925 w 9144000"/>
              <a:gd name="connsiteY9574" fmla="*/ 3747004 h 5510676"/>
              <a:gd name="connsiteX9575" fmla="*/ 8988483 w 9144000"/>
              <a:gd name="connsiteY9575" fmla="*/ 3769329 h 5510676"/>
              <a:gd name="connsiteX9576" fmla="*/ 8999644 w 9144000"/>
              <a:gd name="connsiteY9576" fmla="*/ 3784212 h 5510676"/>
              <a:gd name="connsiteX9577" fmla="*/ 9018248 w 9144000"/>
              <a:gd name="connsiteY9577" fmla="*/ 3791653 h 5510676"/>
              <a:gd name="connsiteX9578" fmla="*/ 9029410 w 9144000"/>
              <a:gd name="connsiteY9578" fmla="*/ 3795374 h 5510676"/>
              <a:gd name="connsiteX9579" fmla="*/ 9055455 w 9144000"/>
              <a:gd name="connsiteY9579" fmla="*/ 3799094 h 5510676"/>
              <a:gd name="connsiteX9580" fmla="*/ 9085222 w 9144000"/>
              <a:gd name="connsiteY9580" fmla="*/ 3806536 h 5510676"/>
              <a:gd name="connsiteX9581" fmla="*/ 9105685 w 9144000"/>
              <a:gd name="connsiteY9581" fmla="*/ 3813977 h 5510676"/>
              <a:gd name="connsiteX9582" fmla="*/ 9144000 w 9144000"/>
              <a:gd name="connsiteY9582" fmla="*/ 3820107 h 5510676"/>
              <a:gd name="connsiteX9583" fmla="*/ 9144000 w 9144000"/>
              <a:gd name="connsiteY9583" fmla="*/ 3851184 h 5510676"/>
              <a:gd name="connsiteX9584" fmla="*/ 9137310 w 9144000"/>
              <a:gd name="connsiteY9584" fmla="*/ 3851184 h 5510676"/>
              <a:gd name="connsiteX9585" fmla="*/ 9114987 w 9144000"/>
              <a:gd name="connsiteY9585" fmla="*/ 3851184 h 5510676"/>
              <a:gd name="connsiteX9586" fmla="*/ 9107545 w 9144000"/>
              <a:gd name="connsiteY9586" fmla="*/ 3873507 h 5510676"/>
              <a:gd name="connsiteX9587" fmla="*/ 9114987 w 9144000"/>
              <a:gd name="connsiteY9587" fmla="*/ 3903273 h 5510676"/>
              <a:gd name="connsiteX9588" fmla="*/ 9144000 w 9144000"/>
              <a:gd name="connsiteY9588" fmla="*/ 3917780 h 5510676"/>
              <a:gd name="connsiteX9589" fmla="*/ 9144000 w 9144000"/>
              <a:gd name="connsiteY9589" fmla="*/ 3982532 h 5510676"/>
              <a:gd name="connsiteX9590" fmla="*/ 9133591 w 9144000"/>
              <a:gd name="connsiteY9590" fmla="*/ 3990711 h 5510676"/>
              <a:gd name="connsiteX9591" fmla="*/ 9129870 w 9144000"/>
              <a:gd name="connsiteY9591" fmla="*/ 4007453 h 5510676"/>
              <a:gd name="connsiteX9592" fmla="*/ 9129869 w 9144000"/>
              <a:gd name="connsiteY9592" fmla="*/ 4014895 h 5510676"/>
              <a:gd name="connsiteX9593" fmla="*/ 9122429 w 9144000"/>
              <a:gd name="connsiteY9593" fmla="*/ 4014895 h 5510676"/>
              <a:gd name="connsiteX9594" fmla="*/ 9114987 w 9144000"/>
              <a:gd name="connsiteY9594" fmla="*/ 4022336 h 5510676"/>
              <a:gd name="connsiteX9595" fmla="*/ 9114987 w 9144000"/>
              <a:gd name="connsiteY9595" fmla="*/ 4029777 h 5510676"/>
              <a:gd name="connsiteX9596" fmla="*/ 9114987 w 9144000"/>
              <a:gd name="connsiteY9596" fmla="*/ 4037219 h 5510676"/>
              <a:gd name="connsiteX9597" fmla="*/ 9122429 w 9144000"/>
              <a:gd name="connsiteY9597" fmla="*/ 4052102 h 5510676"/>
              <a:gd name="connsiteX9598" fmla="*/ 9107545 w 9144000"/>
              <a:gd name="connsiteY9598" fmla="*/ 4074425 h 5510676"/>
              <a:gd name="connsiteX9599" fmla="*/ 9092662 w 9144000"/>
              <a:gd name="connsiteY9599" fmla="*/ 4078147 h 5510676"/>
              <a:gd name="connsiteX9600" fmla="*/ 9092662 w 9144000"/>
              <a:gd name="connsiteY9600" fmla="*/ 4089309 h 5510676"/>
              <a:gd name="connsiteX9601" fmla="*/ 9085221 w 9144000"/>
              <a:gd name="connsiteY9601" fmla="*/ 4104192 h 5510676"/>
              <a:gd name="connsiteX9602" fmla="*/ 9085221 w 9144000"/>
              <a:gd name="connsiteY9602" fmla="*/ 4111633 h 5510676"/>
              <a:gd name="connsiteX9603" fmla="*/ 9085221 w 9144000"/>
              <a:gd name="connsiteY9603" fmla="*/ 4126516 h 5510676"/>
              <a:gd name="connsiteX9604" fmla="*/ 9092662 w 9144000"/>
              <a:gd name="connsiteY9604" fmla="*/ 4133957 h 5510676"/>
              <a:gd name="connsiteX9605" fmla="*/ 9085221 w 9144000"/>
              <a:gd name="connsiteY9605" fmla="*/ 4163723 h 5510676"/>
              <a:gd name="connsiteX9606" fmla="*/ 9070339 w 9144000"/>
              <a:gd name="connsiteY9606" fmla="*/ 4156281 h 5510676"/>
              <a:gd name="connsiteX9607" fmla="*/ 9070339 w 9144000"/>
              <a:gd name="connsiteY9607" fmla="*/ 4148840 h 5510676"/>
              <a:gd name="connsiteX9608" fmla="*/ 9066617 w 9144000"/>
              <a:gd name="connsiteY9608" fmla="*/ 4141399 h 5510676"/>
              <a:gd name="connsiteX9609" fmla="*/ 9062897 w 9144000"/>
              <a:gd name="connsiteY9609" fmla="*/ 4130236 h 5510676"/>
              <a:gd name="connsiteX9610" fmla="*/ 9062897 w 9144000"/>
              <a:gd name="connsiteY9610" fmla="*/ 4119075 h 5510676"/>
              <a:gd name="connsiteX9611" fmla="*/ 9055455 w 9144000"/>
              <a:gd name="connsiteY9611" fmla="*/ 4111632 h 5510676"/>
              <a:gd name="connsiteX9612" fmla="*/ 9055455 w 9144000"/>
              <a:gd name="connsiteY9612" fmla="*/ 4096750 h 5510676"/>
              <a:gd name="connsiteX9613" fmla="*/ 9059177 w 9144000"/>
              <a:gd name="connsiteY9613" fmla="*/ 4093029 h 5510676"/>
              <a:gd name="connsiteX9614" fmla="*/ 9062897 w 9144000"/>
              <a:gd name="connsiteY9614" fmla="*/ 4089309 h 5510676"/>
              <a:gd name="connsiteX9615" fmla="*/ 9055455 w 9144000"/>
              <a:gd name="connsiteY9615" fmla="*/ 4089309 h 5510676"/>
              <a:gd name="connsiteX9616" fmla="*/ 9018248 w 9144000"/>
              <a:gd name="connsiteY9616" fmla="*/ 4089309 h 5510676"/>
              <a:gd name="connsiteX9617" fmla="*/ 8995925 w 9144000"/>
              <a:gd name="connsiteY9617" fmla="*/ 4089309 h 5510676"/>
              <a:gd name="connsiteX9618" fmla="*/ 8981041 w 9144000"/>
              <a:gd name="connsiteY9618" fmla="*/ 4111632 h 5510676"/>
              <a:gd name="connsiteX9619" fmla="*/ 8973599 w 9144000"/>
              <a:gd name="connsiteY9619" fmla="*/ 4119075 h 5510676"/>
              <a:gd name="connsiteX9620" fmla="*/ 8943835 w 9144000"/>
              <a:gd name="connsiteY9620" fmla="*/ 4141399 h 5510676"/>
              <a:gd name="connsiteX9621" fmla="*/ 8928951 w 9144000"/>
              <a:gd name="connsiteY9621" fmla="*/ 4156282 h 5510676"/>
              <a:gd name="connsiteX9622" fmla="*/ 8921510 w 9144000"/>
              <a:gd name="connsiteY9622" fmla="*/ 4163723 h 5510676"/>
              <a:gd name="connsiteX9623" fmla="*/ 8910349 w 9144000"/>
              <a:gd name="connsiteY9623" fmla="*/ 4167444 h 5510676"/>
              <a:gd name="connsiteX9624" fmla="*/ 8899186 w 9144000"/>
              <a:gd name="connsiteY9624" fmla="*/ 4171164 h 5510676"/>
              <a:gd name="connsiteX9625" fmla="*/ 8891745 w 9144000"/>
              <a:gd name="connsiteY9625" fmla="*/ 4178606 h 5510676"/>
              <a:gd name="connsiteX9626" fmla="*/ 8891745 w 9144000"/>
              <a:gd name="connsiteY9626" fmla="*/ 4189768 h 5510676"/>
              <a:gd name="connsiteX9627" fmla="*/ 8891744 w 9144000"/>
              <a:gd name="connsiteY9627" fmla="*/ 4200930 h 5510676"/>
              <a:gd name="connsiteX9628" fmla="*/ 8869421 w 9144000"/>
              <a:gd name="connsiteY9628" fmla="*/ 4238136 h 5510676"/>
              <a:gd name="connsiteX9629" fmla="*/ 8847096 w 9144000"/>
              <a:gd name="connsiteY9629" fmla="*/ 4245578 h 5510676"/>
              <a:gd name="connsiteX9630" fmla="*/ 8832213 w 9144000"/>
              <a:gd name="connsiteY9630" fmla="*/ 4267903 h 5510676"/>
              <a:gd name="connsiteX9631" fmla="*/ 8835934 w 9144000"/>
              <a:gd name="connsiteY9631" fmla="*/ 4279065 h 5510676"/>
              <a:gd name="connsiteX9632" fmla="*/ 8854537 w 9144000"/>
              <a:gd name="connsiteY9632" fmla="*/ 4282785 h 5510676"/>
              <a:gd name="connsiteX9633" fmla="*/ 8861979 w 9144000"/>
              <a:gd name="connsiteY9633" fmla="*/ 4286506 h 5510676"/>
              <a:gd name="connsiteX9634" fmla="*/ 8854538 w 9144000"/>
              <a:gd name="connsiteY9634" fmla="*/ 4297668 h 5510676"/>
              <a:gd name="connsiteX9635" fmla="*/ 8847096 w 9144000"/>
              <a:gd name="connsiteY9635" fmla="*/ 4308830 h 5510676"/>
              <a:gd name="connsiteX9636" fmla="*/ 8835934 w 9144000"/>
              <a:gd name="connsiteY9636" fmla="*/ 4316272 h 5510676"/>
              <a:gd name="connsiteX9637" fmla="*/ 8832213 w 9144000"/>
              <a:gd name="connsiteY9637" fmla="*/ 4334875 h 5510676"/>
              <a:gd name="connsiteX9638" fmla="*/ 8835934 w 9144000"/>
              <a:gd name="connsiteY9638" fmla="*/ 4342317 h 5510676"/>
              <a:gd name="connsiteX9639" fmla="*/ 8854538 w 9144000"/>
              <a:gd name="connsiteY9639" fmla="*/ 4342317 h 5510676"/>
              <a:gd name="connsiteX9640" fmla="*/ 8891745 w 9144000"/>
              <a:gd name="connsiteY9640" fmla="*/ 4353479 h 5510676"/>
              <a:gd name="connsiteX9641" fmla="*/ 8921511 w 9144000"/>
              <a:gd name="connsiteY9641" fmla="*/ 4357200 h 5510676"/>
              <a:gd name="connsiteX9642" fmla="*/ 8936393 w 9144000"/>
              <a:gd name="connsiteY9642" fmla="*/ 4364641 h 5510676"/>
              <a:gd name="connsiteX9643" fmla="*/ 8928952 w 9144000"/>
              <a:gd name="connsiteY9643" fmla="*/ 4368362 h 5510676"/>
              <a:gd name="connsiteX9644" fmla="*/ 8914068 w 9144000"/>
              <a:gd name="connsiteY9644" fmla="*/ 4379524 h 5510676"/>
              <a:gd name="connsiteX9645" fmla="*/ 8876861 w 9144000"/>
              <a:gd name="connsiteY9645" fmla="*/ 4401848 h 5510676"/>
              <a:gd name="connsiteX9646" fmla="*/ 8854538 w 9144000"/>
              <a:gd name="connsiteY9646" fmla="*/ 4416731 h 5510676"/>
              <a:gd name="connsiteX9647" fmla="*/ 8876861 w 9144000"/>
              <a:gd name="connsiteY9647" fmla="*/ 4453938 h 5510676"/>
              <a:gd name="connsiteX9648" fmla="*/ 8891745 w 9144000"/>
              <a:gd name="connsiteY9648" fmla="*/ 4453938 h 5510676"/>
              <a:gd name="connsiteX9649" fmla="*/ 8899186 w 9144000"/>
              <a:gd name="connsiteY9649" fmla="*/ 4461379 h 5510676"/>
              <a:gd name="connsiteX9650" fmla="*/ 8891745 w 9144000"/>
              <a:gd name="connsiteY9650" fmla="*/ 4461379 h 5510676"/>
              <a:gd name="connsiteX9651" fmla="*/ 8847097 w 9144000"/>
              <a:gd name="connsiteY9651" fmla="*/ 4476262 h 5510676"/>
              <a:gd name="connsiteX9652" fmla="*/ 8843376 w 9144000"/>
              <a:gd name="connsiteY9652" fmla="*/ 4483702 h 5510676"/>
              <a:gd name="connsiteX9653" fmla="*/ 8824772 w 9144000"/>
              <a:gd name="connsiteY9653" fmla="*/ 4483702 h 5510676"/>
              <a:gd name="connsiteX9654" fmla="*/ 8787564 w 9144000"/>
              <a:gd name="connsiteY9654" fmla="*/ 4498586 h 5510676"/>
              <a:gd name="connsiteX9655" fmla="*/ 8817331 w 9144000"/>
              <a:gd name="connsiteY9655" fmla="*/ 4513469 h 5510676"/>
              <a:gd name="connsiteX9656" fmla="*/ 8839655 w 9144000"/>
              <a:gd name="connsiteY9656" fmla="*/ 4513469 h 5510676"/>
              <a:gd name="connsiteX9657" fmla="*/ 8835934 w 9144000"/>
              <a:gd name="connsiteY9657" fmla="*/ 4517190 h 5510676"/>
              <a:gd name="connsiteX9658" fmla="*/ 8824772 w 9144000"/>
              <a:gd name="connsiteY9658" fmla="*/ 4520909 h 5510676"/>
              <a:gd name="connsiteX9659" fmla="*/ 8809890 w 9144000"/>
              <a:gd name="connsiteY9659" fmla="*/ 4535793 h 5510676"/>
              <a:gd name="connsiteX9660" fmla="*/ 8869420 w 9144000"/>
              <a:gd name="connsiteY9660" fmla="*/ 4543235 h 5510676"/>
              <a:gd name="connsiteX9661" fmla="*/ 8921511 w 9144000"/>
              <a:gd name="connsiteY9661" fmla="*/ 4550676 h 5510676"/>
              <a:gd name="connsiteX9662" fmla="*/ 8981042 w 9144000"/>
              <a:gd name="connsiteY9662" fmla="*/ 4572999 h 5510676"/>
              <a:gd name="connsiteX9663" fmla="*/ 9029411 w 9144000"/>
              <a:gd name="connsiteY9663" fmla="*/ 4580442 h 5510676"/>
              <a:gd name="connsiteX9664" fmla="*/ 9055456 w 9144000"/>
              <a:gd name="connsiteY9664" fmla="*/ 4595325 h 5510676"/>
              <a:gd name="connsiteX9665" fmla="*/ 9055456 w 9144000"/>
              <a:gd name="connsiteY9665" fmla="*/ 4602766 h 5510676"/>
              <a:gd name="connsiteX9666" fmla="*/ 9033131 w 9144000"/>
              <a:gd name="connsiteY9666" fmla="*/ 4595325 h 5510676"/>
              <a:gd name="connsiteX9667" fmla="*/ 8951275 w 9144000"/>
              <a:gd name="connsiteY9667" fmla="*/ 4587883 h 5510676"/>
              <a:gd name="connsiteX9668" fmla="*/ 8914069 w 9144000"/>
              <a:gd name="connsiteY9668" fmla="*/ 4595325 h 5510676"/>
              <a:gd name="connsiteX9669" fmla="*/ 8765241 w 9144000"/>
              <a:gd name="connsiteY9669" fmla="*/ 4625090 h 5510676"/>
              <a:gd name="connsiteX9670" fmla="*/ 8795006 w 9144000"/>
              <a:gd name="connsiteY9670" fmla="*/ 4647413 h 5510676"/>
              <a:gd name="connsiteX9671" fmla="*/ 8795006 w 9144000"/>
              <a:gd name="connsiteY9671" fmla="*/ 4662297 h 5510676"/>
              <a:gd name="connsiteX9672" fmla="*/ 8780123 w 9144000"/>
              <a:gd name="connsiteY9672" fmla="*/ 4666018 h 5510676"/>
              <a:gd name="connsiteX9673" fmla="*/ 8772683 w 9144000"/>
              <a:gd name="connsiteY9673" fmla="*/ 4677180 h 5510676"/>
              <a:gd name="connsiteX9674" fmla="*/ 8754079 w 9144000"/>
              <a:gd name="connsiteY9674" fmla="*/ 4684620 h 5510676"/>
              <a:gd name="connsiteX9675" fmla="*/ 8713151 w 9144000"/>
              <a:gd name="connsiteY9675" fmla="*/ 4692063 h 5510676"/>
              <a:gd name="connsiteX9676" fmla="*/ 8646179 w 9144000"/>
              <a:gd name="connsiteY9676" fmla="*/ 4699504 h 5510676"/>
              <a:gd name="connsiteX9677" fmla="*/ 8620134 w 9144000"/>
              <a:gd name="connsiteY9677" fmla="*/ 4699504 h 5510676"/>
              <a:gd name="connsiteX9678" fmla="*/ 8594089 w 9144000"/>
              <a:gd name="connsiteY9678" fmla="*/ 4699504 h 5510676"/>
              <a:gd name="connsiteX9679" fmla="*/ 8571764 w 9144000"/>
              <a:gd name="connsiteY9679" fmla="*/ 4714387 h 5510676"/>
              <a:gd name="connsiteX9680" fmla="*/ 8579205 w 9144000"/>
              <a:gd name="connsiteY9680" fmla="*/ 4721827 h 5510676"/>
              <a:gd name="connsiteX9681" fmla="*/ 8586647 w 9144000"/>
              <a:gd name="connsiteY9681" fmla="*/ 4736711 h 5510676"/>
              <a:gd name="connsiteX9682" fmla="*/ 8579206 w 9144000"/>
              <a:gd name="connsiteY9682" fmla="*/ 4744153 h 5510676"/>
              <a:gd name="connsiteX9683" fmla="*/ 8623854 w 9144000"/>
              <a:gd name="connsiteY9683" fmla="*/ 4759035 h 5510676"/>
              <a:gd name="connsiteX9684" fmla="*/ 8683386 w 9144000"/>
              <a:gd name="connsiteY9684" fmla="*/ 4773917 h 5510676"/>
              <a:gd name="connsiteX9685" fmla="*/ 8713151 w 9144000"/>
              <a:gd name="connsiteY9685" fmla="*/ 4781360 h 5510676"/>
              <a:gd name="connsiteX9686" fmla="*/ 8742916 w 9144000"/>
              <a:gd name="connsiteY9686" fmla="*/ 4781360 h 5510676"/>
              <a:gd name="connsiteX9687" fmla="*/ 8698268 w 9144000"/>
              <a:gd name="connsiteY9687" fmla="*/ 4788801 h 5510676"/>
              <a:gd name="connsiteX9688" fmla="*/ 8642457 w 9144000"/>
              <a:gd name="connsiteY9688" fmla="*/ 4788801 h 5510676"/>
              <a:gd name="connsiteX9689" fmla="*/ 8612692 w 9144000"/>
              <a:gd name="connsiteY9689" fmla="*/ 4792522 h 5510676"/>
              <a:gd name="connsiteX9690" fmla="*/ 8527115 w 9144000"/>
              <a:gd name="connsiteY9690" fmla="*/ 4803684 h 5510676"/>
              <a:gd name="connsiteX9691" fmla="*/ 8478746 w 9144000"/>
              <a:gd name="connsiteY9691" fmla="*/ 4803683 h 5510676"/>
              <a:gd name="connsiteX9692" fmla="*/ 8434099 w 9144000"/>
              <a:gd name="connsiteY9692" fmla="*/ 4807405 h 5510676"/>
              <a:gd name="connsiteX9693" fmla="*/ 8378288 w 9144000"/>
              <a:gd name="connsiteY9693" fmla="*/ 4811125 h 5510676"/>
              <a:gd name="connsiteX9694" fmla="*/ 8288991 w 9144000"/>
              <a:gd name="connsiteY9694" fmla="*/ 4818567 h 5510676"/>
              <a:gd name="connsiteX9695" fmla="*/ 8212560 w 9144000"/>
              <a:gd name="connsiteY9695" fmla="*/ 4828121 h 5510676"/>
              <a:gd name="connsiteX9696" fmla="*/ 8212559 w 9144000"/>
              <a:gd name="connsiteY9696" fmla="*/ 4833373 h 5510676"/>
              <a:gd name="connsiteX9697" fmla="*/ 8295153 w 9144000"/>
              <a:gd name="connsiteY9697" fmla="*/ 4835802 h 5510676"/>
              <a:gd name="connsiteX9698" fmla="*/ 8432919 w 9144000"/>
              <a:gd name="connsiteY9698" fmla="*/ 4845644 h 5510676"/>
              <a:gd name="connsiteX9699" fmla="*/ 8364037 w 9144000"/>
              <a:gd name="connsiteY9699" fmla="*/ 4845643 h 5510676"/>
              <a:gd name="connsiteX9700" fmla="*/ 8247716 w 9144000"/>
              <a:gd name="connsiteY9700" fmla="*/ 4846172 h 5510676"/>
              <a:gd name="connsiteX9701" fmla="*/ 8303874 w 9144000"/>
              <a:gd name="connsiteY9701" fmla="*/ 4848332 h 5510676"/>
              <a:gd name="connsiteX9702" fmla="*/ 8460144 w 9144000"/>
              <a:gd name="connsiteY9702" fmla="*/ 4852053 h 5510676"/>
              <a:gd name="connsiteX9703" fmla="*/ 8422937 w 9144000"/>
              <a:gd name="connsiteY9703" fmla="*/ 4855774 h 5510676"/>
              <a:gd name="connsiteX9704" fmla="*/ 8400611 w 9144000"/>
              <a:gd name="connsiteY9704" fmla="*/ 4863215 h 5510676"/>
              <a:gd name="connsiteX9705" fmla="*/ 8363405 w 9144000"/>
              <a:gd name="connsiteY9705" fmla="*/ 4863215 h 5510676"/>
              <a:gd name="connsiteX9706" fmla="*/ 8333640 w 9144000"/>
              <a:gd name="connsiteY9706" fmla="*/ 4866935 h 5510676"/>
              <a:gd name="connsiteX9707" fmla="*/ 8307595 w 9144000"/>
              <a:gd name="connsiteY9707" fmla="*/ 4870657 h 5510676"/>
              <a:gd name="connsiteX9708" fmla="*/ 8296433 w 9144000"/>
              <a:gd name="connsiteY9708" fmla="*/ 4870657 h 5510676"/>
              <a:gd name="connsiteX9709" fmla="*/ 8270388 w 9144000"/>
              <a:gd name="connsiteY9709" fmla="*/ 4870657 h 5510676"/>
              <a:gd name="connsiteX9710" fmla="*/ 8229460 w 9144000"/>
              <a:gd name="connsiteY9710" fmla="*/ 4870657 h 5510676"/>
              <a:gd name="connsiteX9711" fmla="*/ 8212560 w 9144000"/>
              <a:gd name="connsiteY9711" fmla="*/ 4870657 h 5510676"/>
              <a:gd name="connsiteX9712" fmla="*/ 8212560 w 9144000"/>
              <a:gd name="connsiteY9712" fmla="*/ 4874967 h 5510676"/>
              <a:gd name="connsiteX9713" fmla="*/ 8226670 w 9144000"/>
              <a:gd name="connsiteY9713" fmla="*/ 4876238 h 5510676"/>
              <a:gd name="connsiteX9714" fmla="*/ 8329919 w 9144000"/>
              <a:gd name="connsiteY9714" fmla="*/ 4878097 h 5510676"/>
              <a:gd name="connsiteX9715" fmla="*/ 8504792 w 9144000"/>
              <a:gd name="connsiteY9715" fmla="*/ 4878098 h 5510676"/>
              <a:gd name="connsiteX9716" fmla="*/ 8497351 w 9144000"/>
              <a:gd name="connsiteY9716" fmla="*/ 4885539 h 5510676"/>
              <a:gd name="connsiteX9717" fmla="*/ 8579205 w 9144000"/>
              <a:gd name="connsiteY9717" fmla="*/ 4892981 h 5510676"/>
              <a:gd name="connsiteX9718" fmla="*/ 8635016 w 9144000"/>
              <a:gd name="connsiteY9718" fmla="*/ 4892980 h 5510676"/>
              <a:gd name="connsiteX9719" fmla="*/ 8653619 w 9144000"/>
              <a:gd name="connsiteY9719" fmla="*/ 4900422 h 5510676"/>
              <a:gd name="connsiteX9720" fmla="*/ 8675944 w 9144000"/>
              <a:gd name="connsiteY9720" fmla="*/ 4907864 h 5510676"/>
              <a:gd name="connsiteX9721" fmla="*/ 8679664 w 9144000"/>
              <a:gd name="connsiteY9721" fmla="*/ 4911583 h 5510676"/>
              <a:gd name="connsiteX9722" fmla="*/ 8690826 w 9144000"/>
              <a:gd name="connsiteY9722" fmla="*/ 4915305 h 5510676"/>
              <a:gd name="connsiteX9723" fmla="*/ 8716871 w 9144000"/>
              <a:gd name="connsiteY9723" fmla="*/ 4922746 h 5510676"/>
              <a:gd name="connsiteX9724" fmla="*/ 8742917 w 9144000"/>
              <a:gd name="connsiteY9724" fmla="*/ 4915305 h 5510676"/>
              <a:gd name="connsiteX9725" fmla="*/ 8757800 w 9144000"/>
              <a:gd name="connsiteY9725" fmla="*/ 4915305 h 5510676"/>
              <a:gd name="connsiteX9726" fmla="*/ 8847097 w 9144000"/>
              <a:gd name="connsiteY9726" fmla="*/ 4915305 h 5510676"/>
              <a:gd name="connsiteX9727" fmla="*/ 8891744 w 9144000"/>
              <a:gd name="connsiteY9727" fmla="*/ 4907864 h 5510676"/>
              <a:gd name="connsiteX9728" fmla="*/ 8906627 w 9144000"/>
              <a:gd name="connsiteY9728" fmla="*/ 4915305 h 5510676"/>
              <a:gd name="connsiteX9729" fmla="*/ 8914069 w 9144000"/>
              <a:gd name="connsiteY9729" fmla="*/ 4922746 h 5510676"/>
              <a:gd name="connsiteX9730" fmla="*/ 8891745 w 9144000"/>
              <a:gd name="connsiteY9730" fmla="*/ 4922746 h 5510676"/>
              <a:gd name="connsiteX9731" fmla="*/ 8832213 w 9144000"/>
              <a:gd name="connsiteY9731" fmla="*/ 4937628 h 5510676"/>
              <a:gd name="connsiteX9732" fmla="*/ 8824772 w 9144000"/>
              <a:gd name="connsiteY9732" fmla="*/ 4945071 h 5510676"/>
              <a:gd name="connsiteX9733" fmla="*/ 8787565 w 9144000"/>
              <a:gd name="connsiteY9733" fmla="*/ 4959953 h 5510676"/>
              <a:gd name="connsiteX9734" fmla="*/ 8750358 w 9144000"/>
              <a:gd name="connsiteY9734" fmla="*/ 4959953 h 5510676"/>
              <a:gd name="connsiteX9735" fmla="*/ 8716871 w 9144000"/>
              <a:gd name="connsiteY9735" fmla="*/ 4959953 h 5510676"/>
              <a:gd name="connsiteX9736" fmla="*/ 8690826 w 9144000"/>
              <a:gd name="connsiteY9736" fmla="*/ 4974836 h 5510676"/>
              <a:gd name="connsiteX9737" fmla="*/ 8690826 w 9144000"/>
              <a:gd name="connsiteY9737" fmla="*/ 4997160 h 5510676"/>
              <a:gd name="connsiteX9738" fmla="*/ 8690826 w 9144000"/>
              <a:gd name="connsiteY9738" fmla="*/ 5004602 h 5510676"/>
              <a:gd name="connsiteX9739" fmla="*/ 8698268 w 9144000"/>
              <a:gd name="connsiteY9739" fmla="*/ 5026926 h 5510676"/>
              <a:gd name="connsiteX9740" fmla="*/ 8705710 w 9144000"/>
              <a:gd name="connsiteY9740" fmla="*/ 5041809 h 5510676"/>
              <a:gd name="connsiteX9741" fmla="*/ 8742917 w 9144000"/>
              <a:gd name="connsiteY9741" fmla="*/ 5041809 h 5510676"/>
              <a:gd name="connsiteX9742" fmla="*/ 8802448 w 9144000"/>
              <a:gd name="connsiteY9742" fmla="*/ 5041809 h 5510676"/>
              <a:gd name="connsiteX9743" fmla="*/ 8865700 w 9144000"/>
              <a:gd name="connsiteY9743" fmla="*/ 5041809 h 5510676"/>
              <a:gd name="connsiteX9744" fmla="*/ 8902907 w 9144000"/>
              <a:gd name="connsiteY9744" fmla="*/ 5045529 h 5510676"/>
              <a:gd name="connsiteX9745" fmla="*/ 8824772 w 9144000"/>
              <a:gd name="connsiteY9745" fmla="*/ 5049250 h 5510676"/>
              <a:gd name="connsiteX9746" fmla="*/ 8768962 w 9144000"/>
              <a:gd name="connsiteY9746" fmla="*/ 5052971 h 5510676"/>
              <a:gd name="connsiteX9747" fmla="*/ 8742917 w 9144000"/>
              <a:gd name="connsiteY9747" fmla="*/ 5056691 h 5510676"/>
              <a:gd name="connsiteX9748" fmla="*/ 8698268 w 9144000"/>
              <a:gd name="connsiteY9748" fmla="*/ 5064132 h 5510676"/>
              <a:gd name="connsiteX9749" fmla="*/ 8646178 w 9144000"/>
              <a:gd name="connsiteY9749" fmla="*/ 5086457 h 5510676"/>
              <a:gd name="connsiteX9750" fmla="*/ 8623855 w 9144000"/>
              <a:gd name="connsiteY9750" fmla="*/ 5093899 h 5510676"/>
              <a:gd name="connsiteX9751" fmla="*/ 8594089 w 9144000"/>
              <a:gd name="connsiteY9751" fmla="*/ 5097619 h 5510676"/>
              <a:gd name="connsiteX9752" fmla="*/ 8579206 w 9144000"/>
              <a:gd name="connsiteY9752" fmla="*/ 5108782 h 5510676"/>
              <a:gd name="connsiteX9753" fmla="*/ 8575484 w 9144000"/>
              <a:gd name="connsiteY9753" fmla="*/ 5108782 h 5510676"/>
              <a:gd name="connsiteX9754" fmla="*/ 8564322 w 9144000"/>
              <a:gd name="connsiteY9754" fmla="*/ 5116223 h 5510676"/>
              <a:gd name="connsiteX9755" fmla="*/ 8560603 w 9144000"/>
              <a:gd name="connsiteY9755" fmla="*/ 5127385 h 5510676"/>
              <a:gd name="connsiteX9756" fmla="*/ 8571765 w 9144000"/>
              <a:gd name="connsiteY9756" fmla="*/ 5149709 h 5510676"/>
              <a:gd name="connsiteX9757" fmla="*/ 8638737 w 9144000"/>
              <a:gd name="connsiteY9757" fmla="*/ 5160871 h 5510676"/>
              <a:gd name="connsiteX9758" fmla="*/ 8698268 w 9144000"/>
              <a:gd name="connsiteY9758" fmla="*/ 5160871 h 5510676"/>
              <a:gd name="connsiteX9759" fmla="*/ 8683385 w 9144000"/>
              <a:gd name="connsiteY9759" fmla="*/ 5168313 h 5510676"/>
              <a:gd name="connsiteX9760" fmla="*/ 8668503 w 9144000"/>
              <a:gd name="connsiteY9760" fmla="*/ 5172034 h 5510676"/>
              <a:gd name="connsiteX9761" fmla="*/ 8646178 w 9144000"/>
              <a:gd name="connsiteY9761" fmla="*/ 5175754 h 5510676"/>
              <a:gd name="connsiteX9762" fmla="*/ 8616412 w 9144000"/>
              <a:gd name="connsiteY9762" fmla="*/ 5175753 h 5510676"/>
              <a:gd name="connsiteX9763" fmla="*/ 8556881 w 9144000"/>
              <a:gd name="connsiteY9763" fmla="*/ 5190637 h 5510676"/>
              <a:gd name="connsiteX9764" fmla="*/ 8646178 w 9144000"/>
              <a:gd name="connsiteY9764" fmla="*/ 5198078 h 5510676"/>
              <a:gd name="connsiteX9765" fmla="*/ 8750358 w 9144000"/>
              <a:gd name="connsiteY9765" fmla="*/ 5205520 h 5510676"/>
              <a:gd name="connsiteX9766" fmla="*/ 8698269 w 9144000"/>
              <a:gd name="connsiteY9766" fmla="*/ 5205520 h 5510676"/>
              <a:gd name="connsiteX9767" fmla="*/ 8445261 w 9144000"/>
              <a:gd name="connsiteY9767" fmla="*/ 5212961 h 5510676"/>
              <a:gd name="connsiteX9768" fmla="*/ 8434099 w 9144000"/>
              <a:gd name="connsiteY9768" fmla="*/ 5227844 h 5510676"/>
              <a:gd name="connsiteX9769" fmla="*/ 8415495 w 9144000"/>
              <a:gd name="connsiteY9769" fmla="*/ 5235285 h 5510676"/>
              <a:gd name="connsiteX9770" fmla="*/ 8400611 w 9144000"/>
              <a:gd name="connsiteY9770" fmla="*/ 5231564 h 5510676"/>
              <a:gd name="connsiteX9771" fmla="*/ 8378288 w 9144000"/>
              <a:gd name="connsiteY9771" fmla="*/ 5220402 h 5510676"/>
              <a:gd name="connsiteX9772" fmla="*/ 8355964 w 9144000"/>
              <a:gd name="connsiteY9772" fmla="*/ 5227844 h 5510676"/>
              <a:gd name="connsiteX9773" fmla="*/ 8177370 w 9144000"/>
              <a:gd name="connsiteY9773" fmla="*/ 5227844 h 5510676"/>
              <a:gd name="connsiteX9774" fmla="*/ 8169929 w 9144000"/>
              <a:gd name="connsiteY9774" fmla="*/ 5227844 h 5510676"/>
              <a:gd name="connsiteX9775" fmla="*/ 7916921 w 9144000"/>
              <a:gd name="connsiteY9775" fmla="*/ 5242726 h 5510676"/>
              <a:gd name="connsiteX9776" fmla="*/ 7894596 w 9144000"/>
              <a:gd name="connsiteY9776" fmla="*/ 5242727 h 5510676"/>
              <a:gd name="connsiteX9777" fmla="*/ 7797858 w 9144000"/>
              <a:gd name="connsiteY9777" fmla="*/ 5257610 h 5510676"/>
              <a:gd name="connsiteX9778" fmla="*/ 7663913 w 9144000"/>
              <a:gd name="connsiteY9778" fmla="*/ 5265051 h 5510676"/>
              <a:gd name="connsiteX9779" fmla="*/ 7626742 w 9144000"/>
              <a:gd name="connsiteY9779" fmla="*/ 5265051 h 5510676"/>
              <a:gd name="connsiteX9780" fmla="*/ 7631748 w 9144000"/>
              <a:gd name="connsiteY9780" fmla="*/ 5270342 h 5510676"/>
              <a:gd name="connsiteX9781" fmla="*/ 7624279 w 9144000"/>
              <a:gd name="connsiteY9781" fmla="*/ 5266345 h 5510676"/>
              <a:gd name="connsiteX9782" fmla="*/ 7624670 w 9144000"/>
              <a:gd name="connsiteY9782" fmla="*/ 5265050 h 5510676"/>
              <a:gd name="connsiteX9783" fmla="*/ 7586538 w 9144000"/>
              <a:gd name="connsiteY9783" fmla="*/ 5265051 h 5510676"/>
              <a:gd name="connsiteX9784" fmla="*/ 7586409 w 9144000"/>
              <a:gd name="connsiteY9784" fmla="*/ 5265292 h 5510676"/>
              <a:gd name="connsiteX9785" fmla="*/ 7578678 w 9144000"/>
              <a:gd name="connsiteY9785" fmla="*/ 5270763 h 5510676"/>
              <a:gd name="connsiteX9786" fmla="*/ 7576679 w 9144000"/>
              <a:gd name="connsiteY9786" fmla="*/ 5274497 h 5510676"/>
              <a:gd name="connsiteX9787" fmla="*/ 7570946 w 9144000"/>
              <a:gd name="connsiteY9787" fmla="*/ 5276234 h 5510676"/>
              <a:gd name="connsiteX9788" fmla="*/ 7557744 w 9144000"/>
              <a:gd name="connsiteY9788" fmla="*/ 5273970 h 5510676"/>
              <a:gd name="connsiteX9789" fmla="*/ 7550275 w 9144000"/>
              <a:gd name="connsiteY9789" fmla="*/ 5269973 h 5510676"/>
              <a:gd name="connsiteX9790" fmla="*/ 7541079 w 9144000"/>
              <a:gd name="connsiteY9790" fmla="*/ 5265051 h 5510676"/>
              <a:gd name="connsiteX9791" fmla="*/ 7531828 w 9144000"/>
              <a:gd name="connsiteY9791" fmla="*/ 5265051 h 5510676"/>
              <a:gd name="connsiteX9792" fmla="*/ 7515085 w 9144000"/>
              <a:gd name="connsiteY9792" fmla="*/ 5265051 h 5510676"/>
              <a:gd name="connsiteX9793" fmla="*/ 7414626 w 9144000"/>
              <a:gd name="connsiteY9793" fmla="*/ 5268772 h 5510676"/>
              <a:gd name="connsiteX9794" fmla="*/ 7281679 w 9144000"/>
              <a:gd name="connsiteY9794" fmla="*/ 5265529 h 5510676"/>
              <a:gd name="connsiteX9795" fmla="*/ 7286924 w 9144000"/>
              <a:gd name="connsiteY9795" fmla="*/ 5268337 h 5510676"/>
              <a:gd name="connsiteX9796" fmla="*/ 7284928 w 9144000"/>
              <a:gd name="connsiteY9796" fmla="*/ 5272071 h 5510676"/>
              <a:gd name="connsiteX9797" fmla="*/ 7275460 w 9144000"/>
              <a:gd name="connsiteY9797" fmla="*/ 5271807 h 5510676"/>
              <a:gd name="connsiteX9798" fmla="*/ 7278856 w 9144000"/>
              <a:gd name="connsiteY9798" fmla="*/ 5265460 h 5510676"/>
              <a:gd name="connsiteX9799" fmla="*/ 7262077 w 9144000"/>
              <a:gd name="connsiteY9799" fmla="*/ 5265050 h 5510676"/>
              <a:gd name="connsiteX9800" fmla="*/ 7224685 w 9144000"/>
              <a:gd name="connsiteY9800" fmla="*/ 5265051 h 5510676"/>
              <a:gd name="connsiteX9801" fmla="*/ 7207189 w 9144000"/>
              <a:gd name="connsiteY9801" fmla="*/ 5273700 h 5510676"/>
              <a:gd name="connsiteX9802" fmla="*/ 7193988 w 9144000"/>
              <a:gd name="connsiteY9802" fmla="*/ 5271438 h 5510676"/>
              <a:gd name="connsiteX9803" fmla="*/ 7179050 w 9144000"/>
              <a:gd name="connsiteY9803" fmla="*/ 5263442 h 5510676"/>
              <a:gd name="connsiteX9804" fmla="*/ 7184784 w 9144000"/>
              <a:gd name="connsiteY9804" fmla="*/ 5261706 h 5510676"/>
              <a:gd name="connsiteX9805" fmla="*/ 7197986 w 9144000"/>
              <a:gd name="connsiteY9805" fmla="*/ 5263969 h 5510676"/>
              <a:gd name="connsiteX9806" fmla="*/ 7200735 w 9144000"/>
              <a:gd name="connsiteY9806" fmla="*/ 5264045 h 5510676"/>
              <a:gd name="connsiteX9807" fmla="*/ 7165339 w 9144000"/>
              <a:gd name="connsiteY9807" fmla="*/ 5257609 h 5510676"/>
              <a:gd name="connsiteX9808" fmla="*/ 7128132 w 9144000"/>
              <a:gd name="connsiteY9808" fmla="*/ 5261330 h 5510676"/>
              <a:gd name="connsiteX9809" fmla="*/ 7113249 w 9144000"/>
              <a:gd name="connsiteY9809" fmla="*/ 5257609 h 5510676"/>
              <a:gd name="connsiteX9810" fmla="*/ 7103228 w 9144000"/>
              <a:gd name="connsiteY9810" fmla="*/ 5255105 h 5510676"/>
              <a:gd name="connsiteX9811" fmla="*/ 7098710 w 9144000"/>
              <a:gd name="connsiteY9811" fmla="*/ 5256473 h 5510676"/>
              <a:gd name="connsiteX9812" fmla="*/ 7079775 w 9144000"/>
              <a:gd name="connsiteY9812" fmla="*/ 5255946 h 5510676"/>
              <a:gd name="connsiteX9813" fmla="*/ 7077541 w 9144000"/>
              <a:gd name="connsiteY9813" fmla="*/ 5255270 h 5510676"/>
              <a:gd name="connsiteX9814" fmla="*/ 7061158 w 9144000"/>
              <a:gd name="connsiteY9814" fmla="*/ 5257610 h 5510676"/>
              <a:gd name="connsiteX9815" fmla="*/ 7052115 w 9144000"/>
              <a:gd name="connsiteY9815" fmla="*/ 5257610 h 5510676"/>
              <a:gd name="connsiteX9816" fmla="*/ 7053976 w 9144000"/>
              <a:gd name="connsiteY9816" fmla="*/ 5263757 h 5510676"/>
              <a:gd name="connsiteX9817" fmla="*/ 7058495 w 9144000"/>
              <a:gd name="connsiteY9817" fmla="*/ 5264530 h 5510676"/>
              <a:gd name="connsiteX9818" fmla="*/ 7074738 w 9144000"/>
              <a:gd name="connsiteY9818" fmla="*/ 5259621 h 5510676"/>
              <a:gd name="connsiteX9819" fmla="*/ 7079638 w 9144000"/>
              <a:gd name="connsiteY9819" fmla="*/ 5262245 h 5510676"/>
              <a:gd name="connsiteX9820" fmla="*/ 7084377 w 9144000"/>
              <a:gd name="connsiteY9820" fmla="*/ 5260811 h 5510676"/>
              <a:gd name="connsiteX9821" fmla="*/ 7088979 w 9144000"/>
              <a:gd name="connsiteY9821" fmla="*/ 5265676 h 5510676"/>
              <a:gd name="connsiteX9822" fmla="*/ 7091846 w 9144000"/>
              <a:gd name="connsiteY9822" fmla="*/ 5264808 h 5510676"/>
              <a:gd name="connsiteX9823" fmla="*/ 7097578 w 9144000"/>
              <a:gd name="connsiteY9823" fmla="*/ 5263072 h 5510676"/>
              <a:gd name="connsiteX9824" fmla="*/ 7146915 w 9144000"/>
              <a:gd name="connsiteY9824" fmla="*/ 5260655 h 5510676"/>
              <a:gd name="connsiteX9825" fmla="*/ 7153515 w 9144000"/>
              <a:gd name="connsiteY9825" fmla="*/ 5261785 h 5510676"/>
              <a:gd name="connsiteX9826" fmla="*/ 7149518 w 9144000"/>
              <a:gd name="connsiteY9826" fmla="*/ 5269254 h 5510676"/>
              <a:gd name="connsiteX9827" fmla="*/ 7132318 w 9144000"/>
              <a:gd name="connsiteY9827" fmla="*/ 5274461 h 5510676"/>
              <a:gd name="connsiteX9828" fmla="*/ 7107651 w 9144000"/>
              <a:gd name="connsiteY9828" fmla="*/ 5275670 h 5510676"/>
              <a:gd name="connsiteX9829" fmla="*/ 7087848 w 9144000"/>
              <a:gd name="connsiteY9829" fmla="*/ 5272277 h 5510676"/>
              <a:gd name="connsiteX9830" fmla="*/ 7063181 w 9144000"/>
              <a:gd name="connsiteY9830" fmla="*/ 5273486 h 5510676"/>
              <a:gd name="connsiteX9831" fmla="*/ 7049979 w 9144000"/>
              <a:gd name="connsiteY9831" fmla="*/ 5271223 h 5510676"/>
              <a:gd name="connsiteX9832" fmla="*/ 7031045 w 9144000"/>
              <a:gd name="connsiteY9832" fmla="*/ 5270698 h 5510676"/>
              <a:gd name="connsiteX9833" fmla="*/ 7004377 w 9144000"/>
              <a:gd name="connsiteY9833" fmla="*/ 5275642 h 5510676"/>
              <a:gd name="connsiteX9834" fmla="*/ 6976842 w 9144000"/>
              <a:gd name="connsiteY9834" fmla="*/ 5277718 h 5510676"/>
              <a:gd name="connsiteX9835" fmla="*/ 6951308 w 9144000"/>
              <a:gd name="connsiteY9835" fmla="*/ 5276061 h 5510676"/>
              <a:gd name="connsiteX9836" fmla="*/ 6949256 w 9144000"/>
              <a:gd name="connsiteY9836" fmla="*/ 5276260 h 5510676"/>
              <a:gd name="connsiteX9837" fmla="*/ 6927214 w 9144000"/>
              <a:gd name="connsiteY9837" fmla="*/ 5279934 h 5510676"/>
              <a:gd name="connsiteX9838" fmla="*/ 6920464 w 9144000"/>
              <a:gd name="connsiteY9838" fmla="*/ 5279773 h 5510676"/>
              <a:gd name="connsiteX9839" fmla="*/ 6930752 w 9144000"/>
              <a:gd name="connsiteY9839" fmla="*/ 5277385 h 5510676"/>
              <a:gd name="connsiteX9840" fmla="*/ 6926639 w 9144000"/>
              <a:gd name="connsiteY9840" fmla="*/ 5277270 h 5510676"/>
              <a:gd name="connsiteX9841" fmla="*/ 6915914 w 9144000"/>
              <a:gd name="connsiteY9841" fmla="*/ 5276075 h 5510676"/>
              <a:gd name="connsiteX9842" fmla="*/ 6919591 w 9144000"/>
              <a:gd name="connsiteY9842" fmla="*/ 5279753 h 5510676"/>
              <a:gd name="connsiteX9843" fmla="*/ 6917447 w 9144000"/>
              <a:gd name="connsiteY9843" fmla="*/ 5279701 h 5510676"/>
              <a:gd name="connsiteX9844" fmla="*/ 6904890 w 9144000"/>
              <a:gd name="connsiteY9844" fmla="*/ 5276212 h 5510676"/>
              <a:gd name="connsiteX9845" fmla="*/ 6907123 w 9144000"/>
              <a:gd name="connsiteY9845" fmla="*/ 5275097 h 5510676"/>
              <a:gd name="connsiteX9846" fmla="*/ 6899165 w 9144000"/>
              <a:gd name="connsiteY9846" fmla="*/ 5274210 h 5510676"/>
              <a:gd name="connsiteX9847" fmla="*/ 6904890 w 9144000"/>
              <a:gd name="connsiteY9847" fmla="*/ 5279934 h 5510676"/>
              <a:gd name="connsiteX9848" fmla="*/ 6845358 w 9144000"/>
              <a:gd name="connsiteY9848" fmla="*/ 5287374 h 5510676"/>
              <a:gd name="connsiteX9849" fmla="*/ 6793268 w 9144000"/>
              <a:gd name="connsiteY9849" fmla="*/ 5287375 h 5510676"/>
              <a:gd name="connsiteX9850" fmla="*/ 6733737 w 9144000"/>
              <a:gd name="connsiteY9850" fmla="*/ 5294817 h 5510676"/>
              <a:gd name="connsiteX9851" fmla="*/ 6584909 w 9144000"/>
              <a:gd name="connsiteY9851" fmla="*/ 5291096 h 5510676"/>
              <a:gd name="connsiteX9852" fmla="*/ 6495612 w 9144000"/>
              <a:gd name="connsiteY9852" fmla="*/ 5294817 h 5510676"/>
              <a:gd name="connsiteX9853" fmla="*/ 6495612 w 9144000"/>
              <a:gd name="connsiteY9853" fmla="*/ 5302258 h 5510676"/>
              <a:gd name="connsiteX9854" fmla="*/ 6503054 w 9144000"/>
              <a:gd name="connsiteY9854" fmla="*/ 5302258 h 5510676"/>
              <a:gd name="connsiteX9855" fmla="*/ 6505173 w 9144000"/>
              <a:gd name="connsiteY9855" fmla="*/ 5304378 h 5510676"/>
              <a:gd name="connsiteX9856" fmla="*/ 6512836 w 9144000"/>
              <a:gd name="connsiteY9856" fmla="*/ 5300645 h 5510676"/>
              <a:gd name="connsiteX9857" fmla="*/ 6528827 w 9144000"/>
              <a:gd name="connsiteY9857" fmla="*/ 5306953 h 5510676"/>
              <a:gd name="connsiteX9858" fmla="*/ 6548629 w 9144000"/>
              <a:gd name="connsiteY9858" fmla="*/ 5310345 h 5510676"/>
              <a:gd name="connsiteX9859" fmla="*/ 6583027 w 9144000"/>
              <a:gd name="connsiteY9859" fmla="*/ 5299933 h 5510676"/>
              <a:gd name="connsiteX9860" fmla="*/ 6622632 w 9144000"/>
              <a:gd name="connsiteY9860" fmla="*/ 5306718 h 5510676"/>
              <a:gd name="connsiteX9861" fmla="*/ 6649035 w 9144000"/>
              <a:gd name="connsiteY9861" fmla="*/ 5311242 h 5510676"/>
              <a:gd name="connsiteX9862" fmla="*/ 6667971 w 9144000"/>
              <a:gd name="connsiteY9862" fmla="*/ 5311767 h 5510676"/>
              <a:gd name="connsiteX9863" fmla="*/ 6711574 w 9144000"/>
              <a:gd name="connsiteY9863" fmla="*/ 5311086 h 5510676"/>
              <a:gd name="connsiteX9864" fmla="*/ 6700541 w 9144000"/>
              <a:gd name="connsiteY9864" fmla="*/ 5315990 h 5510676"/>
              <a:gd name="connsiteX9865" fmla="*/ 6687576 w 9144000"/>
              <a:gd name="connsiteY9865" fmla="*/ 5317141 h 5510676"/>
              <a:gd name="connsiteX9866" fmla="*/ 6689089 w 9144000"/>
              <a:gd name="connsiteY9866" fmla="*/ 5317141 h 5510676"/>
              <a:gd name="connsiteX9867" fmla="*/ 6703972 w 9144000"/>
              <a:gd name="connsiteY9867" fmla="*/ 5324582 h 5510676"/>
              <a:gd name="connsiteX9868" fmla="*/ 6673164 w 9144000"/>
              <a:gd name="connsiteY9868" fmla="*/ 5318420 h 5510676"/>
              <a:gd name="connsiteX9869" fmla="*/ 6663973 w 9144000"/>
              <a:gd name="connsiteY9869" fmla="*/ 5319236 h 5510676"/>
              <a:gd name="connsiteX9870" fmla="*/ 6527433 w 9144000"/>
              <a:gd name="connsiteY9870" fmla="*/ 5323020 h 5510676"/>
              <a:gd name="connsiteX9871" fmla="*/ 6509366 w 9144000"/>
              <a:gd name="connsiteY9871" fmla="*/ 5325361 h 5510676"/>
              <a:gd name="connsiteX9872" fmla="*/ 6501029 w 9144000"/>
              <a:gd name="connsiteY9872" fmla="*/ 5318496 h 5510676"/>
              <a:gd name="connsiteX9873" fmla="*/ 6495296 w 9144000"/>
              <a:gd name="connsiteY9873" fmla="*/ 5320232 h 5510676"/>
              <a:gd name="connsiteX9874" fmla="*/ 6487828 w 9144000"/>
              <a:gd name="connsiteY9874" fmla="*/ 5316235 h 5510676"/>
              <a:gd name="connsiteX9875" fmla="*/ 6493561 w 9144000"/>
              <a:gd name="connsiteY9875" fmla="*/ 5314500 h 5510676"/>
              <a:gd name="connsiteX9876" fmla="*/ 6498634 w 9144000"/>
              <a:gd name="connsiteY9876" fmla="*/ 5309700 h 5510676"/>
              <a:gd name="connsiteX9877" fmla="*/ 6488171 w 9144000"/>
              <a:gd name="connsiteY9877" fmla="*/ 5309700 h 5510676"/>
              <a:gd name="connsiteX9878" fmla="*/ 6457681 w 9144000"/>
              <a:gd name="connsiteY9878" fmla="*/ 5309699 h 5510676"/>
              <a:gd name="connsiteX9879" fmla="*/ 6457689 w 9144000"/>
              <a:gd name="connsiteY9879" fmla="*/ 5309712 h 5510676"/>
              <a:gd name="connsiteX9880" fmla="*/ 6467157 w 9144000"/>
              <a:gd name="connsiteY9880" fmla="*/ 5309974 h 5510676"/>
              <a:gd name="connsiteX9881" fmla="*/ 6480359 w 9144000"/>
              <a:gd name="connsiteY9881" fmla="*/ 5312237 h 5510676"/>
              <a:gd name="connsiteX9882" fmla="*/ 6482094 w 9144000"/>
              <a:gd name="connsiteY9882" fmla="*/ 5317970 h 5510676"/>
              <a:gd name="connsiteX9883" fmla="*/ 6457427 w 9144000"/>
              <a:gd name="connsiteY9883" fmla="*/ 5319179 h 5510676"/>
              <a:gd name="connsiteX9884" fmla="*/ 6419558 w 9144000"/>
              <a:gd name="connsiteY9884" fmla="*/ 5318126 h 5510676"/>
              <a:gd name="connsiteX9885" fmla="*/ 6400623 w 9144000"/>
              <a:gd name="connsiteY9885" fmla="*/ 5317600 h 5510676"/>
              <a:gd name="connsiteX9886" fmla="*/ 6377954 w 9144000"/>
              <a:gd name="connsiteY9886" fmla="*/ 5315075 h 5510676"/>
              <a:gd name="connsiteX9887" fmla="*/ 6356153 w 9144000"/>
              <a:gd name="connsiteY9887" fmla="*/ 5315417 h 5510676"/>
              <a:gd name="connsiteX9888" fmla="*/ 6332352 w 9144000"/>
              <a:gd name="connsiteY9888" fmla="*/ 5319491 h 5510676"/>
              <a:gd name="connsiteX9889" fmla="*/ 6288751 w 9144000"/>
              <a:gd name="connsiteY9889" fmla="*/ 5320174 h 5510676"/>
              <a:gd name="connsiteX9890" fmla="*/ 6273287 w 9144000"/>
              <a:gd name="connsiteY9890" fmla="*/ 5331115 h 5510676"/>
              <a:gd name="connsiteX9891" fmla="*/ 6254352 w 9144000"/>
              <a:gd name="connsiteY9891" fmla="*/ 5330588 h 5510676"/>
              <a:gd name="connsiteX9892" fmla="*/ 6239152 w 9144000"/>
              <a:gd name="connsiteY9892" fmla="*/ 5332061 h 5510676"/>
              <a:gd name="connsiteX9893" fmla="*/ 6235418 w 9144000"/>
              <a:gd name="connsiteY9893" fmla="*/ 5330062 h 5510676"/>
              <a:gd name="connsiteX9894" fmla="*/ 6227949 w 9144000"/>
              <a:gd name="connsiteY9894" fmla="*/ 5326064 h 5510676"/>
              <a:gd name="connsiteX9895" fmla="*/ 6214747 w 9144000"/>
              <a:gd name="connsiteY9895" fmla="*/ 5323803 h 5510676"/>
              <a:gd name="connsiteX9896" fmla="*/ 6195812 w 9144000"/>
              <a:gd name="connsiteY9896" fmla="*/ 5323276 h 5510676"/>
              <a:gd name="connsiteX9897" fmla="*/ 6203281 w 9144000"/>
              <a:gd name="connsiteY9897" fmla="*/ 5327273 h 5510676"/>
              <a:gd name="connsiteX9898" fmla="*/ 6207016 w 9144000"/>
              <a:gd name="connsiteY9898" fmla="*/ 5329273 h 5510676"/>
              <a:gd name="connsiteX9899" fmla="*/ 6216482 w 9144000"/>
              <a:gd name="connsiteY9899" fmla="*/ 5329535 h 5510676"/>
              <a:gd name="connsiteX9900" fmla="*/ 6223951 w 9144000"/>
              <a:gd name="connsiteY9900" fmla="*/ 5333534 h 5510676"/>
              <a:gd name="connsiteX9901" fmla="*/ 6225686 w 9144000"/>
              <a:gd name="connsiteY9901" fmla="*/ 5339267 h 5510676"/>
              <a:gd name="connsiteX9902" fmla="*/ 6214220 w 9144000"/>
              <a:gd name="connsiteY9902" fmla="*/ 5342737 h 5510676"/>
              <a:gd name="connsiteX9903" fmla="*/ 6178612 w 9144000"/>
              <a:gd name="connsiteY9903" fmla="*/ 5328483 h 5510676"/>
              <a:gd name="connsiteX9904" fmla="*/ 6157943 w 9144000"/>
              <a:gd name="connsiteY9904" fmla="*/ 5322224 h 5510676"/>
              <a:gd name="connsiteX9905" fmla="*/ 6152210 w 9144000"/>
              <a:gd name="connsiteY9905" fmla="*/ 5323960 h 5510676"/>
              <a:gd name="connsiteX9906" fmla="*/ 6144741 w 9144000"/>
              <a:gd name="connsiteY9906" fmla="*/ 5319962 h 5510676"/>
              <a:gd name="connsiteX9907" fmla="*/ 6139008 w 9144000"/>
              <a:gd name="connsiteY9907" fmla="*/ 5321697 h 5510676"/>
              <a:gd name="connsiteX9908" fmla="*/ 6103137 w 9144000"/>
              <a:gd name="connsiteY9908" fmla="*/ 5316910 h 5510676"/>
              <a:gd name="connsiteX9909" fmla="*/ 6057537 w 9144000"/>
              <a:gd name="connsiteY9909" fmla="*/ 5321327 h 5510676"/>
              <a:gd name="connsiteX9910" fmla="*/ 6031133 w 9144000"/>
              <a:gd name="connsiteY9910" fmla="*/ 5316803 h 5510676"/>
              <a:gd name="connsiteX9911" fmla="*/ 5993263 w 9144000"/>
              <a:gd name="connsiteY9911" fmla="*/ 5315750 h 5510676"/>
              <a:gd name="connsiteX9912" fmla="*/ 5906059 w 9144000"/>
              <a:gd name="connsiteY9912" fmla="*/ 5317116 h 5510676"/>
              <a:gd name="connsiteX9913" fmla="*/ 5925520 w 9144000"/>
              <a:gd name="connsiteY9913" fmla="*/ 5298708 h 5510676"/>
              <a:gd name="connsiteX9914" fmla="*/ 5927255 w 9144000"/>
              <a:gd name="connsiteY9914" fmla="*/ 5304441 h 5510676"/>
              <a:gd name="connsiteX9915" fmla="*/ 5925257 w 9144000"/>
              <a:gd name="connsiteY9915" fmla="*/ 5308175 h 5510676"/>
              <a:gd name="connsiteX9916" fmla="*/ 5934724 w 9144000"/>
              <a:gd name="connsiteY9916" fmla="*/ 5308438 h 5510676"/>
              <a:gd name="connsiteX9917" fmla="*/ 5947926 w 9144000"/>
              <a:gd name="connsiteY9917" fmla="*/ 5310701 h 5510676"/>
              <a:gd name="connsiteX9918" fmla="*/ 5951923 w 9144000"/>
              <a:gd name="connsiteY9918" fmla="*/ 5303231 h 5510676"/>
              <a:gd name="connsiteX9919" fmla="*/ 5957656 w 9144000"/>
              <a:gd name="connsiteY9919" fmla="*/ 5301496 h 5510676"/>
              <a:gd name="connsiteX9920" fmla="*/ 5969121 w 9144000"/>
              <a:gd name="connsiteY9920" fmla="*/ 5298024 h 5510676"/>
              <a:gd name="connsiteX9921" fmla="*/ 5986321 w 9144000"/>
              <a:gd name="connsiteY9921" fmla="*/ 5292818 h 5510676"/>
              <a:gd name="connsiteX9922" fmla="*/ 5999523 w 9144000"/>
              <a:gd name="connsiteY9922" fmla="*/ 5295080 h 5510676"/>
              <a:gd name="connsiteX9923" fmla="*/ 6039129 w 9144000"/>
              <a:gd name="connsiteY9923" fmla="*/ 5301866 h 5510676"/>
              <a:gd name="connsiteX9924" fmla="*/ 6033395 w 9144000"/>
              <a:gd name="connsiteY9924" fmla="*/ 5303601 h 5510676"/>
              <a:gd name="connsiteX9925" fmla="*/ 6027663 w 9144000"/>
              <a:gd name="connsiteY9925" fmla="*/ 5305337 h 5510676"/>
              <a:gd name="connsiteX9926" fmla="*/ 6058063 w 9144000"/>
              <a:gd name="connsiteY9926" fmla="*/ 5302392 h 5510676"/>
              <a:gd name="connsiteX9927" fmla="*/ 6120599 w 9144000"/>
              <a:gd name="connsiteY9927" fmla="*/ 5302236 h 5510676"/>
              <a:gd name="connsiteX9928" fmla="*/ 6135801 w 9144000"/>
              <a:gd name="connsiteY9928" fmla="*/ 5300763 h 5510676"/>
              <a:gd name="connsiteX9929" fmla="*/ 6145268 w 9144000"/>
              <a:gd name="connsiteY9929" fmla="*/ 5301026 h 5510676"/>
              <a:gd name="connsiteX9930" fmla="*/ 6215273 w 9144000"/>
              <a:gd name="connsiteY9930" fmla="*/ 5304869 h 5510676"/>
              <a:gd name="connsiteX9931" fmla="*/ 6233340 w 9144000"/>
              <a:gd name="connsiteY9931" fmla="*/ 5302527 h 5510676"/>
              <a:gd name="connsiteX9932" fmla="*/ 6243938 w 9144000"/>
              <a:gd name="connsiteY9932" fmla="*/ 5296191 h 5510676"/>
              <a:gd name="connsiteX9933" fmla="*/ 6270343 w 9144000"/>
              <a:gd name="connsiteY9933" fmla="*/ 5300714 h 5510676"/>
              <a:gd name="connsiteX9934" fmla="*/ 6264609 w 9144000"/>
              <a:gd name="connsiteY9934" fmla="*/ 5302449 h 5510676"/>
              <a:gd name="connsiteX9935" fmla="*/ 6260611 w 9144000"/>
              <a:gd name="connsiteY9935" fmla="*/ 5309919 h 5510676"/>
              <a:gd name="connsiteX9936" fmla="*/ 6277810 w 9144000"/>
              <a:gd name="connsiteY9936" fmla="*/ 5304712 h 5510676"/>
              <a:gd name="connsiteX9937" fmla="*/ 6284412 w 9144000"/>
              <a:gd name="connsiteY9937" fmla="*/ 5305842 h 5510676"/>
              <a:gd name="connsiteX9938" fmla="*/ 6297612 w 9144000"/>
              <a:gd name="connsiteY9938" fmla="*/ 5308104 h 5510676"/>
              <a:gd name="connsiteX9939" fmla="*/ 6309946 w 9144000"/>
              <a:gd name="connsiteY9939" fmla="*/ 5307500 h 5510676"/>
              <a:gd name="connsiteX9940" fmla="*/ 6328881 w 9144000"/>
              <a:gd name="connsiteY9940" fmla="*/ 5308026 h 5510676"/>
              <a:gd name="connsiteX9941" fmla="*/ 6355285 w 9144000"/>
              <a:gd name="connsiteY9941" fmla="*/ 5312550 h 5510676"/>
              <a:gd name="connsiteX9942" fmla="*/ 6398888 w 9144000"/>
              <a:gd name="connsiteY9942" fmla="*/ 5311868 h 5510676"/>
              <a:gd name="connsiteX9943" fmla="*/ 6417823 w 9144000"/>
              <a:gd name="connsiteY9943" fmla="*/ 5312393 h 5510676"/>
              <a:gd name="connsiteX9944" fmla="*/ 6428421 w 9144000"/>
              <a:gd name="connsiteY9944" fmla="*/ 5306056 h 5510676"/>
              <a:gd name="connsiteX9945" fmla="*/ 6432435 w 9144000"/>
              <a:gd name="connsiteY9945" fmla="*/ 5302258 h 5510676"/>
              <a:gd name="connsiteX9946" fmla="*/ 6428640 w 9144000"/>
              <a:gd name="connsiteY9946" fmla="*/ 5302258 h 5510676"/>
              <a:gd name="connsiteX9947" fmla="*/ 6413756 w 9144000"/>
              <a:gd name="connsiteY9947" fmla="*/ 5294817 h 5510676"/>
              <a:gd name="connsiteX9948" fmla="*/ 6410036 w 9144000"/>
              <a:gd name="connsiteY9948" fmla="*/ 5291095 h 5510676"/>
              <a:gd name="connsiteX9949" fmla="*/ 6406315 w 9144000"/>
              <a:gd name="connsiteY9949" fmla="*/ 5287375 h 5510676"/>
              <a:gd name="connsiteX9950" fmla="*/ 6402595 w 9144000"/>
              <a:gd name="connsiteY9950" fmla="*/ 5287375 h 5510676"/>
              <a:gd name="connsiteX9951" fmla="*/ 6398873 w 9144000"/>
              <a:gd name="connsiteY9951" fmla="*/ 5279934 h 5510676"/>
              <a:gd name="connsiteX9952" fmla="*/ 6393549 w 9144000"/>
              <a:gd name="connsiteY9952" fmla="*/ 5277805 h 5510676"/>
              <a:gd name="connsiteX9953" fmla="*/ 6382740 w 9144000"/>
              <a:gd name="connsiteY9953" fmla="*/ 5279204 h 5510676"/>
              <a:gd name="connsiteX9954" fmla="*/ 6357205 w 9144000"/>
              <a:gd name="connsiteY9954" fmla="*/ 5277547 h 5510676"/>
              <a:gd name="connsiteX9955" fmla="*/ 6344871 w 9144000"/>
              <a:gd name="connsiteY9955" fmla="*/ 5278151 h 5510676"/>
              <a:gd name="connsiteX9956" fmla="*/ 6302136 w 9144000"/>
              <a:gd name="connsiteY9956" fmla="*/ 5281701 h 5510676"/>
              <a:gd name="connsiteX9957" fmla="*/ 6276602 w 9144000"/>
              <a:gd name="connsiteY9957" fmla="*/ 5280044 h 5510676"/>
              <a:gd name="connsiteX9958" fmla="*/ 6231263 w 9144000"/>
              <a:gd name="connsiteY9958" fmla="*/ 5274993 h 5510676"/>
              <a:gd name="connsiteX9959" fmla="*/ 6223794 w 9144000"/>
              <a:gd name="connsiteY9959" fmla="*/ 5270996 h 5510676"/>
              <a:gd name="connsiteX9960" fmla="*/ 6211460 w 9144000"/>
              <a:gd name="connsiteY9960" fmla="*/ 5271601 h 5510676"/>
              <a:gd name="connsiteX9961" fmla="*/ 6199127 w 9144000"/>
              <a:gd name="connsiteY9961" fmla="*/ 5272205 h 5510676"/>
              <a:gd name="connsiteX9962" fmla="*/ 6149791 w 9144000"/>
              <a:gd name="connsiteY9962" fmla="*/ 5274623 h 5510676"/>
              <a:gd name="connsiteX9963" fmla="*/ 6096722 w 9144000"/>
              <a:gd name="connsiteY9963" fmla="*/ 5275042 h 5510676"/>
              <a:gd name="connsiteX9964" fmla="*/ 6061961 w 9144000"/>
              <a:gd name="connsiteY9964" fmla="*/ 5272492 h 5510676"/>
              <a:gd name="connsiteX9965" fmla="*/ 6045407 w 9144000"/>
              <a:gd name="connsiteY9965" fmla="*/ 5272493 h 5510676"/>
              <a:gd name="connsiteX9966" fmla="*/ 5915183 w 9144000"/>
              <a:gd name="connsiteY9966" fmla="*/ 5279934 h 5510676"/>
              <a:gd name="connsiteX9967" fmla="*/ 5833327 w 9144000"/>
              <a:gd name="connsiteY9967" fmla="*/ 5279934 h 5510676"/>
              <a:gd name="connsiteX9968" fmla="*/ 5777517 w 9144000"/>
              <a:gd name="connsiteY9968" fmla="*/ 5279934 h 5510676"/>
              <a:gd name="connsiteX9969" fmla="*/ 5714265 w 9144000"/>
              <a:gd name="connsiteY9969" fmla="*/ 5279934 h 5510676"/>
              <a:gd name="connsiteX9970" fmla="*/ 5719002 w 9144000"/>
              <a:gd name="connsiteY9970" fmla="*/ 5289407 h 5510676"/>
              <a:gd name="connsiteX9971" fmla="*/ 5731418 w 9144000"/>
              <a:gd name="connsiteY9971" fmla="*/ 5291535 h 5510676"/>
              <a:gd name="connsiteX9972" fmla="*/ 5721557 w 9144000"/>
              <a:gd name="connsiteY9972" fmla="*/ 5294519 h 5510676"/>
              <a:gd name="connsiteX9973" fmla="*/ 5721706 w 9144000"/>
              <a:gd name="connsiteY9973" fmla="*/ 5294816 h 5510676"/>
              <a:gd name="connsiteX9974" fmla="*/ 5736589 w 9144000"/>
              <a:gd name="connsiteY9974" fmla="*/ 5294816 h 5510676"/>
              <a:gd name="connsiteX9975" fmla="*/ 5714265 w 9144000"/>
              <a:gd name="connsiteY9975" fmla="*/ 5302257 h 5510676"/>
              <a:gd name="connsiteX9976" fmla="*/ 5671477 w 9144000"/>
              <a:gd name="connsiteY9976" fmla="*/ 5298536 h 5510676"/>
              <a:gd name="connsiteX9977" fmla="*/ 5664729 w 9144000"/>
              <a:gd name="connsiteY9977" fmla="*/ 5290439 h 5510676"/>
              <a:gd name="connsiteX9978" fmla="*/ 5649946 w 9144000"/>
              <a:gd name="connsiteY9978" fmla="*/ 5291164 h 5510676"/>
              <a:gd name="connsiteX9979" fmla="*/ 5636745 w 9144000"/>
              <a:gd name="connsiteY9979" fmla="*/ 5288903 h 5510676"/>
              <a:gd name="connsiteX9980" fmla="*/ 5591407 w 9144000"/>
              <a:gd name="connsiteY9980" fmla="*/ 5283851 h 5510676"/>
              <a:gd name="connsiteX9981" fmla="*/ 5559270 w 9144000"/>
              <a:gd name="connsiteY9981" fmla="*/ 5281064 h 5510676"/>
              <a:gd name="connsiteX9982" fmla="*/ 5549804 w 9144000"/>
              <a:gd name="connsiteY9982" fmla="*/ 5280801 h 5510676"/>
              <a:gd name="connsiteX9983" fmla="*/ 5540336 w 9144000"/>
              <a:gd name="connsiteY9983" fmla="*/ 5280537 h 5510676"/>
              <a:gd name="connsiteX9984" fmla="*/ 5536863 w 9144000"/>
              <a:gd name="connsiteY9984" fmla="*/ 5269072 h 5510676"/>
              <a:gd name="connsiteX9985" fmla="*/ 5559533 w 9144000"/>
              <a:gd name="connsiteY9985" fmla="*/ 5271597 h 5510676"/>
              <a:gd name="connsiteX9986" fmla="*/ 5587935 w 9144000"/>
              <a:gd name="connsiteY9986" fmla="*/ 5272386 h 5510676"/>
              <a:gd name="connsiteX9987" fmla="*/ 5608605 w 9144000"/>
              <a:gd name="connsiteY9987" fmla="*/ 5278645 h 5510676"/>
              <a:gd name="connsiteX9988" fmla="*/ 5643075 w 9144000"/>
              <a:gd name="connsiteY9988" fmla="*/ 5279603 h 5510676"/>
              <a:gd name="connsiteX9989" fmla="*/ 5632409 w 9144000"/>
              <a:gd name="connsiteY9989" fmla="*/ 5272493 h 5510676"/>
              <a:gd name="connsiteX9990" fmla="*/ 5619619 w 9144000"/>
              <a:gd name="connsiteY9990" fmla="*/ 5262901 h 5510676"/>
              <a:gd name="connsiteX9991" fmla="*/ 5596687 w 9144000"/>
              <a:gd name="connsiteY9991" fmla="*/ 5266827 h 5510676"/>
              <a:gd name="connsiteX9992" fmla="*/ 5572020 w 9144000"/>
              <a:gd name="connsiteY9992" fmla="*/ 5268037 h 5510676"/>
              <a:gd name="connsiteX9993" fmla="*/ 5553953 w 9144000"/>
              <a:gd name="connsiteY9993" fmla="*/ 5270377 h 5510676"/>
              <a:gd name="connsiteX9994" fmla="*/ 5534151 w 9144000"/>
              <a:gd name="connsiteY9994" fmla="*/ 5266983 h 5510676"/>
              <a:gd name="connsiteX9995" fmla="*/ 5510346 w 9144000"/>
              <a:gd name="connsiteY9995" fmla="*/ 5269290 h 5510676"/>
              <a:gd name="connsiteX9996" fmla="*/ 5512198 w 9144000"/>
              <a:gd name="connsiteY9996" fmla="*/ 5270281 h 5510676"/>
              <a:gd name="connsiteX9997" fmla="*/ 5531131 w 9144000"/>
              <a:gd name="connsiteY9997" fmla="*/ 5270806 h 5510676"/>
              <a:gd name="connsiteX9998" fmla="*/ 5506463 w 9144000"/>
              <a:gd name="connsiteY9998" fmla="*/ 5272017 h 5510676"/>
              <a:gd name="connsiteX9999" fmla="*/ 5498328 w 9144000"/>
              <a:gd name="connsiteY9999" fmla="*/ 5271570 h 5510676"/>
              <a:gd name="connsiteX10000" fmla="*/ 5498017 w 9144000"/>
              <a:gd name="connsiteY10000" fmla="*/ 5271664 h 5510676"/>
              <a:gd name="connsiteX10001" fmla="*/ 5497060 w 9144000"/>
              <a:gd name="connsiteY10001" fmla="*/ 5271500 h 5510676"/>
              <a:gd name="connsiteX10002" fmla="*/ 5471461 w 9144000"/>
              <a:gd name="connsiteY10002" fmla="*/ 5270095 h 5510676"/>
              <a:gd name="connsiteX10003" fmla="*/ 5466739 w 9144000"/>
              <a:gd name="connsiteY10003" fmla="*/ 5269686 h 5510676"/>
              <a:gd name="connsiteX10004" fmla="*/ 5441214 w 9144000"/>
              <a:gd name="connsiteY10004" fmla="*/ 5270085 h 5510676"/>
              <a:gd name="connsiteX10005" fmla="*/ 5409077 w 9144000"/>
              <a:gd name="connsiteY10005" fmla="*/ 5267297 h 5510676"/>
              <a:gd name="connsiteX10006" fmla="*/ 5400477 w 9144000"/>
              <a:gd name="connsiteY10006" fmla="*/ 5269900 h 5510676"/>
              <a:gd name="connsiteX10007" fmla="*/ 5391878 w 9144000"/>
              <a:gd name="connsiteY10007" fmla="*/ 5272502 h 5510676"/>
              <a:gd name="connsiteX10008" fmla="*/ 5366211 w 9144000"/>
              <a:gd name="connsiteY10008" fmla="*/ 5275579 h 5510676"/>
              <a:gd name="connsiteX10009" fmla="*/ 5335075 w 9144000"/>
              <a:gd name="connsiteY10009" fmla="*/ 5270924 h 5510676"/>
              <a:gd name="connsiteX10010" fmla="*/ 5326474 w 9144000"/>
              <a:gd name="connsiteY10010" fmla="*/ 5273526 h 5510676"/>
              <a:gd name="connsiteX10011" fmla="*/ 5316138 w 9144000"/>
              <a:gd name="connsiteY10011" fmla="*/ 5270398 h 5510676"/>
              <a:gd name="connsiteX10012" fmla="*/ 5308670 w 9144000"/>
              <a:gd name="connsiteY10012" fmla="*/ 5266399 h 5510676"/>
              <a:gd name="connsiteX10013" fmla="*/ 5302937 w 9144000"/>
              <a:gd name="connsiteY10013" fmla="*/ 5268135 h 5510676"/>
              <a:gd name="connsiteX10014" fmla="*/ 5281137 w 9144000"/>
              <a:gd name="connsiteY10014" fmla="*/ 5268477 h 5510676"/>
              <a:gd name="connsiteX10015" fmla="*/ 5261071 w 9144000"/>
              <a:gd name="connsiteY10015" fmla="*/ 5274552 h 5510676"/>
              <a:gd name="connsiteX10016" fmla="*/ 5227200 w 9144000"/>
              <a:gd name="connsiteY10016" fmla="*/ 5266030 h 5510676"/>
              <a:gd name="connsiteX10017" fmla="*/ 5205398 w 9144000"/>
              <a:gd name="connsiteY10017" fmla="*/ 5266372 h 5510676"/>
              <a:gd name="connsiteX10018" fmla="*/ 5172130 w 9144000"/>
              <a:gd name="connsiteY10018" fmla="*/ 5270183 h 5510676"/>
              <a:gd name="connsiteX10019" fmla="*/ 5003453 w 9144000"/>
              <a:gd name="connsiteY10019" fmla="*/ 5271180 h 5510676"/>
              <a:gd name="connsiteX10020" fmla="*/ 4977050 w 9144000"/>
              <a:gd name="connsiteY10020" fmla="*/ 5266656 h 5510676"/>
              <a:gd name="connsiteX10021" fmla="*/ 4952382 w 9144000"/>
              <a:gd name="connsiteY10021" fmla="*/ 5267865 h 5510676"/>
              <a:gd name="connsiteX10022" fmla="*/ 4947780 w 9144000"/>
              <a:gd name="connsiteY10022" fmla="*/ 5262999 h 5510676"/>
              <a:gd name="connsiteX10023" fmla="*/ 4939181 w 9144000"/>
              <a:gd name="connsiteY10023" fmla="*/ 5265602 h 5510676"/>
              <a:gd name="connsiteX10024" fmla="*/ 4835908 w 9144000"/>
              <a:gd name="connsiteY10024" fmla="*/ 5265574 h 5510676"/>
              <a:gd name="connsiteX10025" fmla="*/ 4796084 w 9144000"/>
              <a:gd name="connsiteY10025" fmla="*/ 5264128 h 5510676"/>
              <a:gd name="connsiteX10026" fmla="*/ 4801716 w 9144000"/>
              <a:gd name="connsiteY10026" fmla="*/ 5265095 h 5510676"/>
              <a:gd name="connsiteX10027" fmla="*/ 4790250 w 9144000"/>
              <a:gd name="connsiteY10027" fmla="*/ 5268560 h 5510676"/>
              <a:gd name="connsiteX10028" fmla="*/ 4788830 w 9144000"/>
              <a:gd name="connsiteY10028" fmla="*/ 5263863 h 5510676"/>
              <a:gd name="connsiteX10029" fmla="*/ 4725168 w 9144000"/>
              <a:gd name="connsiteY10029" fmla="*/ 5261550 h 5510676"/>
              <a:gd name="connsiteX10030" fmla="*/ 4713964 w 9144000"/>
              <a:gd name="connsiteY10030" fmla="*/ 5255554 h 5510676"/>
              <a:gd name="connsiteX10031" fmla="*/ 4698764 w 9144000"/>
              <a:gd name="connsiteY10031" fmla="*/ 5257025 h 5510676"/>
              <a:gd name="connsiteX10032" fmla="*/ 4615556 w 9144000"/>
              <a:gd name="connsiteY10032" fmla="*/ 5250922 h 5510676"/>
              <a:gd name="connsiteX10033" fmla="*/ 4603221 w 9144000"/>
              <a:gd name="connsiteY10033" fmla="*/ 5251527 h 5510676"/>
              <a:gd name="connsiteX10034" fmla="*/ 4597487 w 9144000"/>
              <a:gd name="connsiteY10034" fmla="*/ 5253263 h 5510676"/>
              <a:gd name="connsiteX10035" fmla="*/ 4590888 w 9144000"/>
              <a:gd name="connsiteY10035" fmla="*/ 5252131 h 5510676"/>
              <a:gd name="connsiteX10036" fmla="*/ 4542684 w 9144000"/>
              <a:gd name="connsiteY10036" fmla="*/ 5247949 h 5510676"/>
              <a:gd name="connsiteX10037" fmla="*/ 4493678 w 9144000"/>
              <a:gd name="connsiteY10037" fmla="*/ 5244069 h 5510676"/>
              <a:gd name="connsiteX10038" fmla="*/ 4494209 w 9144000"/>
              <a:gd name="connsiteY10038" fmla="*/ 5245818 h 5510676"/>
              <a:gd name="connsiteX10039" fmla="*/ 4490460 w 9144000"/>
              <a:gd name="connsiteY10039" fmla="*/ 5243814 h 5510676"/>
              <a:gd name="connsiteX10040" fmla="*/ 4468942 w 9144000"/>
              <a:gd name="connsiteY10040" fmla="*/ 5242109 h 5510676"/>
              <a:gd name="connsiteX10041" fmla="*/ 4465890 w 9144000"/>
              <a:gd name="connsiteY10041" fmla="*/ 5241874 h 5510676"/>
              <a:gd name="connsiteX10042" fmla="*/ 4462072 w 9144000"/>
              <a:gd name="connsiteY10042" fmla="*/ 5243031 h 5510676"/>
              <a:gd name="connsiteX10043" fmla="*/ 4458904 w 9144000"/>
              <a:gd name="connsiteY10043" fmla="*/ 5241335 h 5510676"/>
              <a:gd name="connsiteX10044" fmla="*/ 4434739 w 9144000"/>
              <a:gd name="connsiteY10044" fmla="*/ 5239473 h 5510676"/>
              <a:gd name="connsiteX10045" fmla="*/ 4436536 w 9144000"/>
              <a:gd name="connsiteY10045" fmla="*/ 5241373 h 5510676"/>
              <a:gd name="connsiteX10046" fmla="*/ 4426438 w 9144000"/>
              <a:gd name="connsiteY10046" fmla="*/ 5238833 h 5510676"/>
              <a:gd name="connsiteX10047" fmla="*/ 4411272 w 9144000"/>
              <a:gd name="connsiteY10047" fmla="*/ 5237664 h 5510676"/>
              <a:gd name="connsiteX10048" fmla="*/ 4379136 w 9144000"/>
              <a:gd name="connsiteY10048" fmla="*/ 5234875 h 5510676"/>
              <a:gd name="connsiteX10049" fmla="*/ 4372534 w 9144000"/>
              <a:gd name="connsiteY10049" fmla="*/ 5233744 h 5510676"/>
              <a:gd name="connsiteX10050" fmla="*/ 4354468 w 9144000"/>
              <a:gd name="connsiteY10050" fmla="*/ 5236084 h 5510676"/>
              <a:gd name="connsiteX10051" fmla="*/ 4328065 w 9144000"/>
              <a:gd name="connsiteY10051" fmla="*/ 5231561 h 5510676"/>
              <a:gd name="connsiteX10052" fmla="*/ 4320596 w 9144000"/>
              <a:gd name="connsiteY10052" fmla="*/ 5227564 h 5510676"/>
              <a:gd name="connsiteX10053" fmla="*/ 4317729 w 9144000"/>
              <a:gd name="connsiteY10053" fmla="*/ 5228429 h 5510676"/>
              <a:gd name="connsiteX10054" fmla="*/ 4307393 w 9144000"/>
              <a:gd name="connsiteY10054" fmla="*/ 5225301 h 5510676"/>
              <a:gd name="connsiteX10055" fmla="*/ 4277153 w 9144000"/>
              <a:gd name="connsiteY10055" fmla="*/ 5224461 h 5510676"/>
              <a:gd name="connsiteX10056" fmla="*/ 4277972 w 9144000"/>
              <a:gd name="connsiteY10056" fmla="*/ 5224600 h 5510676"/>
              <a:gd name="connsiteX10057" fmla="*/ 4266505 w 9144000"/>
              <a:gd name="connsiteY10057" fmla="*/ 5228072 h 5510676"/>
              <a:gd name="connsiteX10058" fmla="*/ 4252461 w 9144000"/>
              <a:gd name="connsiteY10058" fmla="*/ 5220555 h 5510676"/>
              <a:gd name="connsiteX10059" fmla="*/ 4229457 w 9144000"/>
              <a:gd name="connsiteY10059" fmla="*/ 5215576 h 5510676"/>
              <a:gd name="connsiteX10060" fmla="*/ 4232633 w 9144000"/>
              <a:gd name="connsiteY10060" fmla="*/ 5219551 h 5510676"/>
              <a:gd name="connsiteX10061" fmla="*/ 4234369 w 9144000"/>
              <a:gd name="connsiteY10061" fmla="*/ 5225283 h 5510676"/>
              <a:gd name="connsiteX10062" fmla="*/ 4202232 w 9144000"/>
              <a:gd name="connsiteY10062" fmla="*/ 5222495 h 5510676"/>
              <a:gd name="connsiteX10063" fmla="*/ 4158894 w 9144000"/>
              <a:gd name="connsiteY10063" fmla="*/ 5213709 h 5510676"/>
              <a:gd name="connsiteX10064" fmla="*/ 4136223 w 9144000"/>
              <a:gd name="connsiteY10064" fmla="*/ 5211184 h 5510676"/>
              <a:gd name="connsiteX10065" fmla="*/ 4085153 w 9144000"/>
              <a:gd name="connsiteY10065" fmla="*/ 5207870 h 5510676"/>
              <a:gd name="connsiteX10066" fmla="*/ 4077685 w 9144000"/>
              <a:gd name="connsiteY10066" fmla="*/ 5203872 h 5510676"/>
              <a:gd name="connsiteX10067" fmla="*/ 4066217 w 9144000"/>
              <a:gd name="connsiteY10067" fmla="*/ 5207345 h 5510676"/>
              <a:gd name="connsiteX10068" fmla="*/ 4055881 w 9144000"/>
              <a:gd name="connsiteY10068" fmla="*/ 5204215 h 5510676"/>
              <a:gd name="connsiteX10069" fmla="*/ 4053278 w 9144000"/>
              <a:gd name="connsiteY10069" fmla="*/ 5195615 h 5510676"/>
              <a:gd name="connsiteX10070" fmla="*/ 4061010 w 9144000"/>
              <a:gd name="connsiteY10070" fmla="*/ 5190144 h 5510676"/>
              <a:gd name="connsiteX10071" fmla="*/ 4079947 w 9144000"/>
              <a:gd name="connsiteY10071" fmla="*/ 5190672 h 5510676"/>
              <a:gd name="connsiteX10072" fmla="*/ 4120116 w 9144000"/>
              <a:gd name="connsiteY10072" fmla="*/ 5194157 h 5510676"/>
              <a:gd name="connsiteX10073" fmla="*/ 4123045 w 9144000"/>
              <a:gd name="connsiteY10073" fmla="*/ 5195195 h 5510676"/>
              <a:gd name="connsiteX10074" fmla="*/ 4122572 w 9144000"/>
              <a:gd name="connsiteY10074" fmla="*/ 5193633 h 5510676"/>
              <a:gd name="connsiteX10075" fmla="*/ 4115101 w 9144000"/>
              <a:gd name="connsiteY10075" fmla="*/ 5189636 h 5510676"/>
              <a:gd name="connsiteX10076" fmla="*/ 4088698 w 9144000"/>
              <a:gd name="connsiteY10076" fmla="*/ 5185112 h 5510676"/>
              <a:gd name="connsiteX10077" fmla="*/ 4113367 w 9144000"/>
              <a:gd name="connsiteY10077" fmla="*/ 5183903 h 5510676"/>
              <a:gd name="connsiteX10078" fmla="*/ 4156968 w 9144000"/>
              <a:gd name="connsiteY10078" fmla="*/ 5183221 h 5510676"/>
              <a:gd name="connsiteX10079" fmla="*/ 4185634 w 9144000"/>
              <a:gd name="connsiteY10079" fmla="*/ 5174543 h 5510676"/>
              <a:gd name="connsiteX10080" fmla="*/ 4185700 w 9144000"/>
              <a:gd name="connsiteY10080" fmla="*/ 5174523 h 5510676"/>
              <a:gd name="connsiteX10081" fmla="*/ 4186613 w 9144000"/>
              <a:gd name="connsiteY10081" fmla="*/ 5170897 h 5510676"/>
              <a:gd name="connsiteX10082" fmla="*/ 4201812 w 9144000"/>
              <a:gd name="connsiteY10082" fmla="*/ 5169424 h 5510676"/>
              <a:gd name="connsiteX10083" fmla="*/ 4202075 w 9144000"/>
              <a:gd name="connsiteY10083" fmla="*/ 5169565 h 5510676"/>
              <a:gd name="connsiteX10084" fmla="*/ 4202834 w 9144000"/>
              <a:gd name="connsiteY10084" fmla="*/ 5169335 h 5510676"/>
              <a:gd name="connsiteX10085" fmla="*/ 4204312 w 9144000"/>
              <a:gd name="connsiteY10085" fmla="*/ 5169032 h 5510676"/>
              <a:gd name="connsiteX10086" fmla="*/ 4184750 w 9144000"/>
              <a:gd name="connsiteY10086" fmla="*/ 5169981 h 5510676"/>
              <a:gd name="connsiteX10087" fmla="*/ 4193352 w 9144000"/>
              <a:gd name="connsiteY10087" fmla="*/ 5167381 h 5510676"/>
              <a:gd name="connsiteX10088" fmla="*/ 4196219 w 9144000"/>
              <a:gd name="connsiteY10088" fmla="*/ 5166515 h 5510676"/>
              <a:gd name="connsiteX10089" fmla="*/ 4201953 w 9144000"/>
              <a:gd name="connsiteY10089" fmla="*/ 5164782 h 5510676"/>
              <a:gd name="connsiteX10090" fmla="*/ 4200220 w 9144000"/>
              <a:gd name="connsiteY10090" fmla="*/ 5159049 h 5510676"/>
              <a:gd name="connsiteX10091" fmla="*/ 4181285 w 9144000"/>
              <a:gd name="connsiteY10091" fmla="*/ 5158514 h 5510676"/>
              <a:gd name="connsiteX10092" fmla="*/ 4131947 w 9144000"/>
              <a:gd name="connsiteY10092" fmla="*/ 5160910 h 5510676"/>
              <a:gd name="connsiteX10093" fmla="*/ 4138548 w 9144000"/>
              <a:gd name="connsiteY10093" fmla="*/ 5162045 h 5510676"/>
              <a:gd name="connsiteX10094" fmla="*/ 4145149 w 9144000"/>
              <a:gd name="connsiteY10094" fmla="*/ 5163179 h 5510676"/>
              <a:gd name="connsiteX10095" fmla="*/ 4133681 w 9144000"/>
              <a:gd name="connsiteY10095" fmla="*/ 5166644 h 5510676"/>
              <a:gd name="connsiteX10096" fmla="*/ 4124213 w 9144000"/>
              <a:gd name="connsiteY10096" fmla="*/ 5166376 h 5510676"/>
              <a:gd name="connsiteX10097" fmla="*/ 4120480 w 9144000"/>
              <a:gd name="connsiteY10097" fmla="*/ 5164377 h 5510676"/>
              <a:gd name="connsiteX10098" fmla="*/ 4115013 w 9144000"/>
              <a:gd name="connsiteY10098" fmla="*/ 5156643 h 5510676"/>
              <a:gd name="connsiteX10099" fmla="*/ 4113015 w 9144000"/>
              <a:gd name="connsiteY10099" fmla="*/ 5160376 h 5510676"/>
              <a:gd name="connsiteX10100" fmla="*/ 4107280 w 9144000"/>
              <a:gd name="connsiteY10100" fmla="*/ 5162109 h 5510676"/>
              <a:gd name="connsiteX10101" fmla="*/ 4100681 w 9144000"/>
              <a:gd name="connsiteY10101" fmla="*/ 5160975 h 5510676"/>
              <a:gd name="connsiteX10102" fmla="*/ 4090346 w 9144000"/>
              <a:gd name="connsiteY10102" fmla="*/ 5157841 h 5510676"/>
              <a:gd name="connsiteX10103" fmla="*/ 4086613 w 9144000"/>
              <a:gd name="connsiteY10103" fmla="*/ 5155841 h 5510676"/>
              <a:gd name="connsiteX10104" fmla="*/ 4079147 w 9144000"/>
              <a:gd name="connsiteY10104" fmla="*/ 5151839 h 5510676"/>
              <a:gd name="connsiteX10105" fmla="*/ 4076279 w 9144000"/>
              <a:gd name="connsiteY10105" fmla="*/ 5152707 h 5510676"/>
              <a:gd name="connsiteX10106" fmla="*/ 4071413 w 9144000"/>
              <a:gd name="connsiteY10106" fmla="*/ 5157307 h 5510676"/>
              <a:gd name="connsiteX10107" fmla="*/ 4066543 w 9144000"/>
              <a:gd name="connsiteY10107" fmla="*/ 5161906 h 5510676"/>
              <a:gd name="connsiteX10108" fmla="*/ 4064981 w 9144000"/>
              <a:gd name="connsiteY10108" fmla="*/ 5162378 h 5510676"/>
              <a:gd name="connsiteX10109" fmla="*/ 4065419 w 9144000"/>
              <a:gd name="connsiteY10109" fmla="*/ 5162837 h 5510676"/>
              <a:gd name="connsiteX10110" fmla="*/ 4064440 w 9144000"/>
              <a:gd name="connsiteY10110" fmla="*/ 5162542 h 5510676"/>
              <a:gd name="connsiteX10111" fmla="*/ 4052210 w 9144000"/>
              <a:gd name="connsiteY10111" fmla="*/ 5166239 h 5510676"/>
              <a:gd name="connsiteX10112" fmla="*/ 4038143 w 9144000"/>
              <a:gd name="connsiteY10112" fmla="*/ 5161104 h 5510676"/>
              <a:gd name="connsiteX10113" fmla="*/ 4031543 w 9144000"/>
              <a:gd name="connsiteY10113" fmla="*/ 5159970 h 5510676"/>
              <a:gd name="connsiteX10114" fmla="*/ 4014464 w 9144000"/>
              <a:gd name="connsiteY10114" fmla="*/ 5159488 h 5510676"/>
              <a:gd name="connsiteX10115" fmla="*/ 4011480 w 9144000"/>
              <a:gd name="connsiteY10115" fmla="*/ 5160392 h 5510676"/>
              <a:gd name="connsiteX10116" fmla="*/ 3975718 w 9144000"/>
              <a:gd name="connsiteY10116" fmla="*/ 5158069 h 5510676"/>
              <a:gd name="connsiteX10117" fmla="*/ 3974739 w 9144000"/>
              <a:gd name="connsiteY10117" fmla="*/ 5158366 h 5510676"/>
              <a:gd name="connsiteX10118" fmla="*/ 3955806 w 9144000"/>
              <a:gd name="connsiteY10118" fmla="*/ 5157832 h 5510676"/>
              <a:gd name="connsiteX10119" fmla="*/ 3946338 w 9144000"/>
              <a:gd name="connsiteY10119" fmla="*/ 5157564 h 5510676"/>
              <a:gd name="connsiteX10120" fmla="*/ 3929403 w 9144000"/>
              <a:gd name="connsiteY10120" fmla="*/ 5153296 h 5510676"/>
              <a:gd name="connsiteX10121" fmla="*/ 3904736 w 9144000"/>
              <a:gd name="connsiteY10121" fmla="*/ 5154496 h 5510676"/>
              <a:gd name="connsiteX10122" fmla="*/ 3894261 w 9144000"/>
              <a:gd name="connsiteY10122" fmla="*/ 5155004 h 5510676"/>
              <a:gd name="connsiteX10123" fmla="*/ 3892138 w 9144000"/>
              <a:gd name="connsiteY10123" fmla="*/ 5158969 h 5510676"/>
              <a:gd name="connsiteX10124" fmla="*/ 3890987 w 9144000"/>
              <a:gd name="connsiteY10124" fmla="*/ 5155163 h 5510676"/>
              <a:gd name="connsiteX10125" fmla="*/ 3880065 w 9144000"/>
              <a:gd name="connsiteY10125" fmla="*/ 5155693 h 5510676"/>
              <a:gd name="connsiteX10126" fmla="*/ 3875962 w 9144000"/>
              <a:gd name="connsiteY10126" fmla="*/ 5151350 h 5510676"/>
              <a:gd name="connsiteX10127" fmla="*/ 3868602 w 9144000"/>
              <a:gd name="connsiteY10127" fmla="*/ 5153578 h 5510676"/>
              <a:gd name="connsiteX10128" fmla="*/ 3868106 w 9144000"/>
              <a:gd name="connsiteY10128" fmla="*/ 5153051 h 5510676"/>
              <a:gd name="connsiteX10129" fmla="*/ 3861133 w 9144000"/>
              <a:gd name="connsiteY10129" fmla="*/ 5155158 h 5510676"/>
              <a:gd name="connsiteX10130" fmla="*/ 3853665 w 9144000"/>
              <a:gd name="connsiteY10130" fmla="*/ 5151157 h 5510676"/>
              <a:gd name="connsiteX10131" fmla="*/ 3851506 w 9144000"/>
              <a:gd name="connsiteY10131" fmla="*/ 5151096 h 5510676"/>
              <a:gd name="connsiteX10132" fmla="*/ 3852534 w 9144000"/>
              <a:gd name="connsiteY10132" fmla="*/ 5152182 h 5510676"/>
              <a:gd name="connsiteX10133" fmla="*/ 3860002 w 9144000"/>
              <a:gd name="connsiteY10133" fmla="*/ 5156182 h 5510676"/>
              <a:gd name="connsiteX10134" fmla="*/ 3848538 w 9144000"/>
              <a:gd name="connsiteY10134" fmla="*/ 5159652 h 5510676"/>
              <a:gd name="connsiteX10135" fmla="*/ 3827865 w 9144000"/>
              <a:gd name="connsiteY10135" fmla="*/ 5153393 h 5510676"/>
              <a:gd name="connsiteX10136" fmla="*/ 3815533 w 9144000"/>
              <a:gd name="connsiteY10136" fmla="*/ 5153996 h 5510676"/>
              <a:gd name="connsiteX10137" fmla="*/ 3797465 w 9144000"/>
              <a:gd name="connsiteY10137" fmla="*/ 5156337 h 5510676"/>
              <a:gd name="connsiteX10138" fmla="*/ 3792136 w 9144000"/>
              <a:gd name="connsiteY10138" fmla="*/ 5158376 h 5510676"/>
              <a:gd name="connsiteX10139" fmla="*/ 3788861 w 9144000"/>
              <a:gd name="connsiteY10139" fmla="*/ 5164488 h 5510676"/>
              <a:gd name="connsiteX10140" fmla="*/ 3778513 w 9144000"/>
              <a:gd name="connsiteY10140" fmla="*/ 5163586 h 5510676"/>
              <a:gd name="connsiteX10141" fmla="*/ 3758203 w 9144000"/>
              <a:gd name="connsiteY10141" fmla="*/ 5171352 h 5510676"/>
              <a:gd name="connsiteX10142" fmla="*/ 3733535 w 9144000"/>
              <a:gd name="connsiteY10142" fmla="*/ 5172562 h 5510676"/>
              <a:gd name="connsiteX10143" fmla="*/ 3728669 w 9144000"/>
              <a:gd name="connsiteY10143" fmla="*/ 5177164 h 5510676"/>
              <a:gd name="connsiteX10144" fmla="*/ 3718939 w 9144000"/>
              <a:gd name="connsiteY10144" fmla="*/ 5186368 h 5510676"/>
              <a:gd name="connsiteX10145" fmla="*/ 3711471 w 9144000"/>
              <a:gd name="connsiteY10145" fmla="*/ 5182371 h 5510676"/>
              <a:gd name="connsiteX10146" fmla="*/ 3713469 w 9144000"/>
              <a:gd name="connsiteY10146" fmla="*/ 5178636 h 5510676"/>
              <a:gd name="connsiteX10147" fmla="*/ 3721201 w 9144000"/>
              <a:gd name="connsiteY10147" fmla="*/ 5173166 h 5510676"/>
              <a:gd name="connsiteX10148" fmla="*/ 3726933 w 9144000"/>
              <a:gd name="connsiteY10148" fmla="*/ 5171431 h 5510676"/>
              <a:gd name="connsiteX10149" fmla="*/ 3719465 w 9144000"/>
              <a:gd name="connsiteY10149" fmla="*/ 5167433 h 5510676"/>
              <a:gd name="connsiteX10150" fmla="*/ 3704002 w 9144000"/>
              <a:gd name="connsiteY10150" fmla="*/ 5178372 h 5510676"/>
              <a:gd name="connsiteX10151" fmla="*/ 3694270 w 9144000"/>
              <a:gd name="connsiteY10151" fmla="*/ 5187578 h 5510676"/>
              <a:gd name="connsiteX10152" fmla="*/ 3681070 w 9144000"/>
              <a:gd name="connsiteY10152" fmla="*/ 5185315 h 5510676"/>
              <a:gd name="connsiteX10153" fmla="*/ 3660399 w 9144000"/>
              <a:gd name="connsiteY10153" fmla="*/ 5179055 h 5510676"/>
              <a:gd name="connsiteX10154" fmla="*/ 3666999 w 9144000"/>
              <a:gd name="connsiteY10154" fmla="*/ 5180186 h 5510676"/>
              <a:gd name="connsiteX10155" fmla="*/ 3690799 w 9144000"/>
              <a:gd name="connsiteY10155" fmla="*/ 5176111 h 5510676"/>
              <a:gd name="connsiteX10156" fmla="*/ 3700530 w 9144000"/>
              <a:gd name="connsiteY10156" fmla="*/ 5166906 h 5510676"/>
              <a:gd name="connsiteX10157" fmla="*/ 3694798 w 9144000"/>
              <a:gd name="connsiteY10157" fmla="*/ 5168642 h 5510676"/>
              <a:gd name="connsiteX10158" fmla="*/ 3687328 w 9144000"/>
              <a:gd name="connsiteY10158" fmla="*/ 5164645 h 5510676"/>
              <a:gd name="connsiteX10159" fmla="*/ 3691326 w 9144000"/>
              <a:gd name="connsiteY10159" fmla="*/ 5157177 h 5510676"/>
              <a:gd name="connsiteX10160" fmla="*/ 3694193 w 9144000"/>
              <a:gd name="connsiteY10160" fmla="*/ 5156308 h 5510676"/>
              <a:gd name="connsiteX10161" fmla="*/ 3695001 w 9144000"/>
              <a:gd name="connsiteY10161" fmla="*/ 5151594 h 5510676"/>
              <a:gd name="connsiteX10162" fmla="*/ 3684988 w 9144000"/>
              <a:gd name="connsiteY10162" fmla="*/ 5152080 h 5510676"/>
              <a:gd name="connsiteX10163" fmla="*/ 3679256 w 9144000"/>
              <a:gd name="connsiteY10163" fmla="*/ 5153813 h 5510676"/>
              <a:gd name="connsiteX10164" fmla="*/ 3674429 w 9144000"/>
              <a:gd name="connsiteY10164" fmla="*/ 5154049 h 5510676"/>
              <a:gd name="connsiteX10165" fmla="*/ 3669525 w 9144000"/>
              <a:gd name="connsiteY10165" fmla="*/ 5157517 h 5510676"/>
              <a:gd name="connsiteX10166" fmla="*/ 3659795 w 9144000"/>
              <a:gd name="connsiteY10166" fmla="*/ 5166722 h 5510676"/>
              <a:gd name="connsiteX10167" fmla="*/ 3643726 w 9144000"/>
              <a:gd name="connsiteY10167" fmla="*/ 5165328 h 5510676"/>
              <a:gd name="connsiteX10168" fmla="*/ 3637994 w 9144000"/>
              <a:gd name="connsiteY10168" fmla="*/ 5167063 h 5510676"/>
              <a:gd name="connsiteX10169" fmla="*/ 3590393 w 9144000"/>
              <a:gd name="connsiteY10169" fmla="*/ 5175215 h 5510676"/>
              <a:gd name="connsiteX10170" fmla="*/ 3558257 w 9144000"/>
              <a:gd name="connsiteY10170" fmla="*/ 5172426 h 5510676"/>
              <a:gd name="connsiteX10171" fmla="*/ 3539323 w 9144000"/>
              <a:gd name="connsiteY10171" fmla="*/ 5171901 h 5510676"/>
              <a:gd name="connsiteX10172" fmla="*/ 3527857 w 9144000"/>
              <a:gd name="connsiteY10172" fmla="*/ 5175371 h 5510676"/>
              <a:gd name="connsiteX10173" fmla="*/ 3537060 w 9144000"/>
              <a:gd name="connsiteY10173" fmla="*/ 5185101 h 5510676"/>
              <a:gd name="connsiteX10174" fmla="*/ 3533062 w 9144000"/>
              <a:gd name="connsiteY10174" fmla="*/ 5192570 h 5510676"/>
              <a:gd name="connsiteX10175" fmla="*/ 3519861 w 9144000"/>
              <a:gd name="connsiteY10175" fmla="*/ 5190308 h 5510676"/>
              <a:gd name="connsiteX10176" fmla="*/ 3525595 w 9144000"/>
              <a:gd name="connsiteY10176" fmla="*/ 5188572 h 5510676"/>
              <a:gd name="connsiteX10177" fmla="*/ 3523859 w 9144000"/>
              <a:gd name="connsiteY10177" fmla="*/ 5182840 h 5510676"/>
              <a:gd name="connsiteX10178" fmla="*/ 3522124 w 9144000"/>
              <a:gd name="connsiteY10178" fmla="*/ 5177106 h 5510676"/>
              <a:gd name="connsiteX10179" fmla="*/ 3516391 w 9144000"/>
              <a:gd name="connsiteY10179" fmla="*/ 5178842 h 5510676"/>
              <a:gd name="connsiteX10180" fmla="*/ 3512393 w 9144000"/>
              <a:gd name="connsiteY10180" fmla="*/ 5186310 h 5510676"/>
              <a:gd name="connsiteX10181" fmla="*/ 3504925 w 9144000"/>
              <a:gd name="connsiteY10181" fmla="*/ 5182313 h 5510676"/>
              <a:gd name="connsiteX10182" fmla="*/ 3503187 w 9144000"/>
              <a:gd name="connsiteY10182" fmla="*/ 5176580 h 5510676"/>
              <a:gd name="connsiteX10183" fmla="*/ 3489986 w 9144000"/>
              <a:gd name="connsiteY10183" fmla="*/ 5174319 h 5510676"/>
              <a:gd name="connsiteX10184" fmla="*/ 3484255 w 9144000"/>
              <a:gd name="connsiteY10184" fmla="*/ 5176055 h 5510676"/>
              <a:gd name="connsiteX10185" fmla="*/ 3485989 w 9144000"/>
              <a:gd name="connsiteY10185" fmla="*/ 5181787 h 5510676"/>
              <a:gd name="connsiteX10186" fmla="*/ 3491723 w 9144000"/>
              <a:gd name="connsiteY10186" fmla="*/ 5180052 h 5510676"/>
              <a:gd name="connsiteX10187" fmla="*/ 3445858 w 9144000"/>
              <a:gd name="connsiteY10187" fmla="*/ 5193936 h 5510676"/>
              <a:gd name="connsiteX10188" fmla="*/ 3422927 w 9144000"/>
              <a:gd name="connsiteY10188" fmla="*/ 5200878 h 5510676"/>
              <a:gd name="connsiteX10189" fmla="*/ 3413459 w 9144000"/>
              <a:gd name="connsiteY10189" fmla="*/ 5200615 h 5510676"/>
              <a:gd name="connsiteX10190" fmla="*/ 3397390 w 9144000"/>
              <a:gd name="connsiteY10190" fmla="*/ 5199222 h 5510676"/>
              <a:gd name="connsiteX10191" fmla="*/ 3385057 w 9144000"/>
              <a:gd name="connsiteY10191" fmla="*/ 5199825 h 5510676"/>
              <a:gd name="connsiteX10192" fmla="*/ 3379324 w 9144000"/>
              <a:gd name="connsiteY10192" fmla="*/ 5201560 h 5510676"/>
              <a:gd name="connsiteX10193" fmla="*/ 3376458 w 9144000"/>
              <a:gd name="connsiteY10193" fmla="*/ 5202428 h 5510676"/>
              <a:gd name="connsiteX10194" fmla="*/ 3366123 w 9144000"/>
              <a:gd name="connsiteY10194" fmla="*/ 5199299 h 5510676"/>
              <a:gd name="connsiteX10195" fmla="*/ 3374722 w 9144000"/>
              <a:gd name="connsiteY10195" fmla="*/ 5196696 h 5510676"/>
              <a:gd name="connsiteX10196" fmla="*/ 3370119 w 9144000"/>
              <a:gd name="connsiteY10196" fmla="*/ 5191831 h 5510676"/>
              <a:gd name="connsiteX10197" fmla="*/ 3387320 w 9144000"/>
              <a:gd name="connsiteY10197" fmla="*/ 5186624 h 5510676"/>
              <a:gd name="connsiteX10198" fmla="*/ 3402519 w 9144000"/>
              <a:gd name="connsiteY10198" fmla="*/ 5185151 h 5510676"/>
              <a:gd name="connsiteX10199" fmla="*/ 3417720 w 9144000"/>
              <a:gd name="connsiteY10199" fmla="*/ 5183679 h 5510676"/>
              <a:gd name="connsiteX10200" fmla="*/ 3449335 w 9144000"/>
              <a:gd name="connsiteY10200" fmla="*/ 5179585 h 5510676"/>
              <a:gd name="connsiteX10201" fmla="*/ 3449241 w 9144000"/>
              <a:gd name="connsiteY10201" fmla="*/ 5179532 h 5510676"/>
              <a:gd name="connsiteX10202" fmla="*/ 3452108 w 9144000"/>
              <a:gd name="connsiteY10202" fmla="*/ 5178666 h 5510676"/>
              <a:gd name="connsiteX10203" fmla="*/ 3460706 w 9144000"/>
              <a:gd name="connsiteY10203" fmla="*/ 5176067 h 5510676"/>
              <a:gd name="connsiteX10204" fmla="*/ 3460158 w 9144000"/>
              <a:gd name="connsiteY10204" fmla="*/ 5177090 h 5510676"/>
              <a:gd name="connsiteX10205" fmla="*/ 3471052 w 9144000"/>
              <a:gd name="connsiteY10205" fmla="*/ 5173792 h 5510676"/>
              <a:gd name="connsiteX10206" fmla="*/ 3462716 w 9144000"/>
              <a:gd name="connsiteY10206" fmla="*/ 5166928 h 5510676"/>
              <a:gd name="connsiteX10207" fmla="*/ 3461848 w 9144000"/>
              <a:gd name="connsiteY10207" fmla="*/ 5164061 h 5510676"/>
              <a:gd name="connsiteX10208" fmla="*/ 3469317 w 9144000"/>
              <a:gd name="connsiteY10208" fmla="*/ 5168059 h 5510676"/>
              <a:gd name="connsiteX10209" fmla="*/ 3472986 w 9144000"/>
              <a:gd name="connsiteY10209" fmla="*/ 5164586 h 5510676"/>
              <a:gd name="connsiteX10210" fmla="*/ 3464777 w 9144000"/>
              <a:gd name="connsiteY10210" fmla="*/ 5163175 h 5510676"/>
              <a:gd name="connsiteX10211" fmla="*/ 3461848 w 9144000"/>
              <a:gd name="connsiteY10211" fmla="*/ 5164061 h 5510676"/>
              <a:gd name="connsiteX10212" fmla="*/ 3461759 w 9144000"/>
              <a:gd name="connsiteY10212" fmla="*/ 5164014 h 5510676"/>
              <a:gd name="connsiteX10213" fmla="*/ 3457889 w 9144000"/>
              <a:gd name="connsiteY10213" fmla="*/ 5167672 h 5510676"/>
              <a:gd name="connsiteX10214" fmla="*/ 3460718 w 9144000"/>
              <a:gd name="connsiteY10214" fmla="*/ 5170663 h 5510676"/>
              <a:gd name="connsiteX10215" fmla="*/ 3457851 w 9144000"/>
              <a:gd name="connsiteY10215" fmla="*/ 5171530 h 5510676"/>
              <a:gd name="connsiteX10216" fmla="*/ 3455269 w 9144000"/>
              <a:gd name="connsiteY10216" fmla="*/ 5170149 h 5510676"/>
              <a:gd name="connsiteX10217" fmla="*/ 3453240 w 9144000"/>
              <a:gd name="connsiteY10217" fmla="*/ 5172065 h 5510676"/>
              <a:gd name="connsiteX10218" fmla="*/ 3434305 w 9144000"/>
              <a:gd name="connsiteY10218" fmla="*/ 5171532 h 5510676"/>
              <a:gd name="connsiteX10219" fmla="*/ 3426234 w 9144000"/>
              <a:gd name="connsiteY10219" fmla="*/ 5168585 h 5510676"/>
              <a:gd name="connsiteX10220" fmla="*/ 3419982 w 9144000"/>
              <a:gd name="connsiteY10220" fmla="*/ 5170478 h 5510676"/>
              <a:gd name="connsiteX10221" fmla="*/ 3408516 w 9144000"/>
              <a:gd name="connsiteY10221" fmla="*/ 5173948 h 5510676"/>
              <a:gd name="connsiteX10222" fmla="*/ 3402783 w 9144000"/>
              <a:gd name="connsiteY10222" fmla="*/ 5175684 h 5510676"/>
              <a:gd name="connsiteX10223" fmla="*/ 3395313 w 9144000"/>
              <a:gd name="connsiteY10223" fmla="*/ 5171687 h 5510676"/>
              <a:gd name="connsiteX10224" fmla="*/ 3381356 w 9144000"/>
              <a:gd name="connsiteY10224" fmla="*/ 5170475 h 5510676"/>
              <a:gd name="connsiteX10225" fmla="*/ 3379803 w 9144000"/>
              <a:gd name="connsiteY10225" fmla="*/ 5172361 h 5510676"/>
              <a:gd name="connsiteX10226" fmla="*/ 3377810 w 9144000"/>
              <a:gd name="connsiteY10226" fmla="*/ 5170253 h 5510676"/>
              <a:gd name="connsiteX10227" fmla="*/ 3376543 w 9144000"/>
              <a:gd name="connsiteY10227" fmla="*/ 5170218 h 5510676"/>
              <a:gd name="connsiteX10228" fmla="*/ 3366035 w 9144000"/>
              <a:gd name="connsiteY10228" fmla="*/ 5173393 h 5510676"/>
              <a:gd name="connsiteX10229" fmla="*/ 3345102 w 9144000"/>
              <a:gd name="connsiteY10229" fmla="*/ 5176593 h 5510676"/>
              <a:gd name="connsiteX10230" fmla="*/ 3329899 w 9144000"/>
              <a:gd name="connsiteY10230" fmla="*/ 5178059 h 5510676"/>
              <a:gd name="connsiteX10231" fmla="*/ 3323737 w 9144000"/>
              <a:gd name="connsiteY10231" fmla="*/ 5171539 h 5510676"/>
              <a:gd name="connsiteX10232" fmla="*/ 3323309 w 9144000"/>
              <a:gd name="connsiteY10232" fmla="*/ 5171579 h 5510676"/>
              <a:gd name="connsiteX10233" fmla="*/ 3308110 w 9144000"/>
              <a:gd name="connsiteY10233" fmla="*/ 5173052 h 5510676"/>
              <a:gd name="connsiteX10234" fmla="*/ 3280575 w 9144000"/>
              <a:gd name="connsiteY10234" fmla="*/ 5175130 h 5510676"/>
              <a:gd name="connsiteX10235" fmla="*/ 3277430 w 9144000"/>
              <a:gd name="connsiteY10235" fmla="*/ 5174856 h 5510676"/>
              <a:gd name="connsiteX10236" fmla="*/ 3248427 w 9144000"/>
              <a:gd name="connsiteY10236" fmla="*/ 5177653 h 5510676"/>
              <a:gd name="connsiteX10237" fmla="*/ 3246173 w 9144000"/>
              <a:gd name="connsiteY10237" fmla="*/ 5178333 h 5510676"/>
              <a:gd name="connsiteX10238" fmla="*/ 3254776 w 9144000"/>
              <a:gd name="connsiteY10238" fmla="*/ 5182940 h 5510676"/>
              <a:gd name="connsiteX10239" fmla="*/ 3286911 w 9144000"/>
              <a:gd name="connsiteY10239" fmla="*/ 5185728 h 5510676"/>
              <a:gd name="connsiteX10240" fmla="*/ 3296379 w 9144000"/>
              <a:gd name="connsiteY10240" fmla="*/ 5185990 h 5510676"/>
              <a:gd name="connsiteX10241" fmla="*/ 3311581 w 9144000"/>
              <a:gd name="connsiteY10241" fmla="*/ 5184518 h 5510676"/>
              <a:gd name="connsiteX10242" fmla="*/ 3349450 w 9144000"/>
              <a:gd name="connsiteY10242" fmla="*/ 5185572 h 5510676"/>
              <a:gd name="connsiteX10243" fmla="*/ 3356918 w 9144000"/>
              <a:gd name="connsiteY10243" fmla="*/ 5189568 h 5510676"/>
              <a:gd name="connsiteX10244" fmla="*/ 3358917 w 9144000"/>
              <a:gd name="connsiteY10244" fmla="*/ 5185833 h 5510676"/>
              <a:gd name="connsiteX10245" fmla="*/ 3362651 w 9144000"/>
              <a:gd name="connsiteY10245" fmla="*/ 5187834 h 5510676"/>
              <a:gd name="connsiteX10246" fmla="*/ 3358655 w 9144000"/>
              <a:gd name="connsiteY10246" fmla="*/ 5195302 h 5510676"/>
              <a:gd name="connsiteX10247" fmla="*/ 3350053 w 9144000"/>
              <a:gd name="connsiteY10247" fmla="*/ 5197906 h 5510676"/>
              <a:gd name="connsiteX10248" fmla="*/ 3347188 w 9144000"/>
              <a:gd name="connsiteY10248" fmla="*/ 5198773 h 5510676"/>
              <a:gd name="connsiteX10249" fmla="*/ 3348923 w 9144000"/>
              <a:gd name="connsiteY10249" fmla="*/ 5204506 h 5510676"/>
              <a:gd name="connsiteX10250" fmla="*/ 3350659 w 9144000"/>
              <a:gd name="connsiteY10250" fmla="*/ 5210238 h 5510676"/>
              <a:gd name="connsiteX10251" fmla="*/ 3344058 w 9144000"/>
              <a:gd name="connsiteY10251" fmla="*/ 5209109 h 5510676"/>
              <a:gd name="connsiteX10252" fmla="*/ 3337457 w 9144000"/>
              <a:gd name="connsiteY10252" fmla="*/ 5207977 h 5510676"/>
              <a:gd name="connsiteX10253" fmla="*/ 3329989 w 9144000"/>
              <a:gd name="connsiteY10253" fmla="*/ 5203979 h 5510676"/>
              <a:gd name="connsiteX10254" fmla="*/ 3326255 w 9144000"/>
              <a:gd name="connsiteY10254" fmla="*/ 5201980 h 5510676"/>
              <a:gd name="connsiteX10255" fmla="*/ 3322521 w 9144000"/>
              <a:gd name="connsiteY10255" fmla="*/ 5199982 h 5510676"/>
              <a:gd name="connsiteX10256" fmla="*/ 3301849 w 9144000"/>
              <a:gd name="connsiteY10256" fmla="*/ 5193722 h 5510676"/>
              <a:gd name="connsiteX10257" fmla="*/ 3282916 w 9144000"/>
              <a:gd name="connsiteY10257" fmla="*/ 5193196 h 5510676"/>
              <a:gd name="connsiteX10258" fmla="*/ 3265715 w 9144000"/>
              <a:gd name="connsiteY10258" fmla="*/ 5198403 h 5510676"/>
              <a:gd name="connsiteX10259" fmla="*/ 3252515 w 9144000"/>
              <a:gd name="connsiteY10259" fmla="*/ 5196141 h 5510676"/>
              <a:gd name="connsiteX10260" fmla="*/ 3246781 w 9144000"/>
              <a:gd name="connsiteY10260" fmla="*/ 5197876 h 5510676"/>
              <a:gd name="connsiteX10261" fmla="*/ 3235315 w 9144000"/>
              <a:gd name="connsiteY10261" fmla="*/ 5201348 h 5510676"/>
              <a:gd name="connsiteX10262" fmla="*/ 3210648 w 9144000"/>
              <a:gd name="connsiteY10262" fmla="*/ 5202556 h 5510676"/>
              <a:gd name="connsiteX10263" fmla="*/ 3198314 w 9144000"/>
              <a:gd name="connsiteY10263" fmla="*/ 5203161 h 5510676"/>
              <a:gd name="connsiteX10264" fmla="*/ 3172204 w 9144000"/>
              <a:gd name="connsiteY10264" fmla="*/ 5205329 h 5510676"/>
              <a:gd name="connsiteX10265" fmla="*/ 3175621 w 9144000"/>
              <a:gd name="connsiteY10265" fmla="*/ 5205917 h 5510676"/>
              <a:gd name="connsiteX10266" fmla="*/ 3171621 w 9144000"/>
              <a:gd name="connsiteY10266" fmla="*/ 5213382 h 5510676"/>
              <a:gd name="connsiteX10267" fmla="*/ 3165020 w 9144000"/>
              <a:gd name="connsiteY10267" fmla="*/ 5212250 h 5510676"/>
              <a:gd name="connsiteX10268" fmla="*/ 3152686 w 9144000"/>
              <a:gd name="connsiteY10268" fmla="*/ 5212848 h 5510676"/>
              <a:gd name="connsiteX10269" fmla="*/ 3150966 w 9144000"/>
              <a:gd name="connsiteY10269" fmla="*/ 5207158 h 5510676"/>
              <a:gd name="connsiteX10270" fmla="*/ 3064375 w 9144000"/>
              <a:gd name="connsiteY10270" fmla="*/ 5215545 h 5510676"/>
              <a:gd name="connsiteX10271" fmla="*/ 3020774 w 9144000"/>
              <a:gd name="connsiteY10271" fmla="*/ 5216228 h 5510676"/>
              <a:gd name="connsiteX10272" fmla="*/ 3003574 w 9144000"/>
              <a:gd name="connsiteY10272" fmla="*/ 5221434 h 5510676"/>
              <a:gd name="connsiteX10273" fmla="*/ 2975436 w 9144000"/>
              <a:gd name="connsiteY10273" fmla="*/ 5211177 h 5510676"/>
              <a:gd name="connsiteX10274" fmla="*/ 2951335 w 9144000"/>
              <a:gd name="connsiteY10274" fmla="*/ 5215485 h 5510676"/>
              <a:gd name="connsiteX10275" fmla="*/ 2953608 w 9144000"/>
              <a:gd name="connsiteY10275" fmla="*/ 5216702 h 5510676"/>
              <a:gd name="connsiteX10276" fmla="*/ 2940407 w 9144000"/>
              <a:gd name="connsiteY10276" fmla="*/ 5214434 h 5510676"/>
              <a:gd name="connsiteX10277" fmla="*/ 2923205 w 9144000"/>
              <a:gd name="connsiteY10277" fmla="*/ 5219633 h 5510676"/>
              <a:gd name="connsiteX10278" fmla="*/ 2911407 w 9144000"/>
              <a:gd name="connsiteY10278" fmla="*/ 5221950 h 5510676"/>
              <a:gd name="connsiteX10279" fmla="*/ 2916371 w 9144000"/>
              <a:gd name="connsiteY10279" fmla="*/ 5222800 h 5510676"/>
              <a:gd name="connsiteX10280" fmla="*/ 2922103 w 9144000"/>
              <a:gd name="connsiteY10280" fmla="*/ 5221064 h 5510676"/>
              <a:gd name="connsiteX10281" fmla="*/ 2927835 w 9144000"/>
              <a:gd name="connsiteY10281" fmla="*/ 5219330 h 5510676"/>
              <a:gd name="connsiteX10282" fmla="*/ 2973173 w 9144000"/>
              <a:gd name="connsiteY10282" fmla="*/ 5224379 h 5510676"/>
              <a:gd name="connsiteX10283" fmla="*/ 2997842 w 9144000"/>
              <a:gd name="connsiteY10283" fmla="*/ 5223170 h 5510676"/>
              <a:gd name="connsiteX10284" fmla="*/ 3025376 w 9144000"/>
              <a:gd name="connsiteY10284" fmla="*/ 5221093 h 5510676"/>
              <a:gd name="connsiteX10285" fmla="*/ 3060379 w 9144000"/>
              <a:gd name="connsiteY10285" fmla="*/ 5223012 h 5510676"/>
              <a:gd name="connsiteX10286" fmla="*/ 3113185 w 9144000"/>
              <a:gd name="connsiteY10286" fmla="*/ 5232060 h 5510676"/>
              <a:gd name="connsiteX10287" fmla="*/ 3107452 w 9144000"/>
              <a:gd name="connsiteY10287" fmla="*/ 5233797 h 5510676"/>
              <a:gd name="connsiteX10288" fmla="*/ 3101720 w 9144000"/>
              <a:gd name="connsiteY10288" fmla="*/ 5235532 h 5510676"/>
              <a:gd name="connsiteX10289" fmla="*/ 3094251 w 9144000"/>
              <a:gd name="connsiteY10289" fmla="*/ 5231536 h 5510676"/>
              <a:gd name="connsiteX10290" fmla="*/ 3084784 w 9144000"/>
              <a:gd name="connsiteY10290" fmla="*/ 5231272 h 5510676"/>
              <a:gd name="connsiteX10291" fmla="*/ 3071582 w 9144000"/>
              <a:gd name="connsiteY10291" fmla="*/ 5229010 h 5510676"/>
              <a:gd name="connsiteX10292" fmla="*/ 3056383 w 9144000"/>
              <a:gd name="connsiteY10292" fmla="*/ 5230482 h 5510676"/>
              <a:gd name="connsiteX10293" fmla="*/ 3071319 w 9144000"/>
              <a:gd name="connsiteY10293" fmla="*/ 5238478 h 5510676"/>
              <a:gd name="connsiteX10294" fmla="*/ 3077051 w 9144000"/>
              <a:gd name="connsiteY10294" fmla="*/ 5236741 h 5510676"/>
              <a:gd name="connsiteX10295" fmla="*/ 3096855 w 9144000"/>
              <a:gd name="connsiteY10295" fmla="*/ 5240134 h 5510676"/>
              <a:gd name="connsiteX10296" fmla="*/ 3120655 w 9144000"/>
              <a:gd name="connsiteY10296" fmla="*/ 5236059 h 5510676"/>
              <a:gd name="connsiteX10297" fmla="*/ 3122653 w 9144000"/>
              <a:gd name="connsiteY10297" fmla="*/ 5232324 h 5510676"/>
              <a:gd name="connsiteX10298" fmla="*/ 3124651 w 9144000"/>
              <a:gd name="connsiteY10298" fmla="*/ 5228590 h 5510676"/>
              <a:gd name="connsiteX10299" fmla="*/ 3143587 w 9144000"/>
              <a:gd name="connsiteY10299" fmla="*/ 5229117 h 5510676"/>
              <a:gd name="connsiteX10300" fmla="*/ 3151923 w 9144000"/>
              <a:gd name="connsiteY10300" fmla="*/ 5235980 h 5510676"/>
              <a:gd name="connsiteX10301" fmla="*/ 3159392 w 9144000"/>
              <a:gd name="connsiteY10301" fmla="*/ 5239977 h 5510676"/>
              <a:gd name="connsiteX10302" fmla="*/ 3171726 w 9144000"/>
              <a:gd name="connsiteY10302" fmla="*/ 5239374 h 5510676"/>
              <a:gd name="connsiteX10303" fmla="*/ 3183191 w 9144000"/>
              <a:gd name="connsiteY10303" fmla="*/ 5235903 h 5510676"/>
              <a:gd name="connsiteX10304" fmla="*/ 3196393 w 9144000"/>
              <a:gd name="connsiteY10304" fmla="*/ 5238164 h 5510676"/>
              <a:gd name="connsiteX10305" fmla="*/ 3198128 w 9144000"/>
              <a:gd name="connsiteY10305" fmla="*/ 5243897 h 5510676"/>
              <a:gd name="connsiteX10306" fmla="*/ 3205598 w 9144000"/>
              <a:gd name="connsiteY10306" fmla="*/ 5247894 h 5510676"/>
              <a:gd name="connsiteX10307" fmla="*/ 3212198 w 9144000"/>
              <a:gd name="connsiteY10307" fmla="*/ 5249026 h 5510676"/>
              <a:gd name="connsiteX10308" fmla="*/ 3171199 w 9144000"/>
              <a:gd name="connsiteY10308" fmla="*/ 5258308 h 5510676"/>
              <a:gd name="connsiteX10309" fmla="*/ 3148267 w 9144000"/>
              <a:gd name="connsiteY10309" fmla="*/ 5265250 h 5510676"/>
              <a:gd name="connsiteX10310" fmla="*/ 3135065 w 9144000"/>
              <a:gd name="connsiteY10310" fmla="*/ 5262988 h 5510676"/>
              <a:gd name="connsiteX10311" fmla="*/ 3129331 w 9144000"/>
              <a:gd name="connsiteY10311" fmla="*/ 5264725 h 5510676"/>
              <a:gd name="connsiteX10312" fmla="*/ 3131068 w 9144000"/>
              <a:gd name="connsiteY10312" fmla="*/ 5270457 h 5510676"/>
              <a:gd name="connsiteX10313" fmla="*/ 3129937 w 9144000"/>
              <a:gd name="connsiteY10313" fmla="*/ 5277057 h 5510676"/>
              <a:gd name="connsiteX10314" fmla="*/ 3119602 w 9144000"/>
              <a:gd name="connsiteY10314" fmla="*/ 5273928 h 5510676"/>
              <a:gd name="connsiteX10315" fmla="*/ 3113868 w 9144000"/>
              <a:gd name="connsiteY10315" fmla="*/ 5275664 h 5510676"/>
              <a:gd name="connsiteX10316" fmla="*/ 3108136 w 9144000"/>
              <a:gd name="connsiteY10316" fmla="*/ 5277399 h 5510676"/>
              <a:gd name="connsiteX10317" fmla="*/ 3103534 w 9144000"/>
              <a:gd name="connsiteY10317" fmla="*/ 5272534 h 5510676"/>
              <a:gd name="connsiteX10318" fmla="*/ 3101798 w 9144000"/>
              <a:gd name="connsiteY10318" fmla="*/ 5266801 h 5510676"/>
              <a:gd name="connsiteX10319" fmla="*/ 3100667 w 9144000"/>
              <a:gd name="connsiteY10319" fmla="*/ 5273401 h 5510676"/>
              <a:gd name="connsiteX10320" fmla="*/ 3093198 w 9144000"/>
              <a:gd name="connsiteY10320" fmla="*/ 5269404 h 5510676"/>
              <a:gd name="connsiteX10321" fmla="*/ 3081731 w 9144000"/>
              <a:gd name="connsiteY10321" fmla="*/ 5272876 h 5510676"/>
              <a:gd name="connsiteX10322" fmla="*/ 3075999 w 9144000"/>
              <a:gd name="connsiteY10322" fmla="*/ 5274611 h 5510676"/>
              <a:gd name="connsiteX10323" fmla="*/ 3079996 w 9144000"/>
              <a:gd name="connsiteY10323" fmla="*/ 5267142 h 5510676"/>
              <a:gd name="connsiteX10324" fmla="*/ 3066795 w 9144000"/>
              <a:gd name="connsiteY10324" fmla="*/ 5264880 h 5510676"/>
              <a:gd name="connsiteX10325" fmla="*/ 3055329 w 9144000"/>
              <a:gd name="connsiteY10325" fmla="*/ 5268351 h 5510676"/>
              <a:gd name="connsiteX10326" fmla="*/ 3062797 w 9144000"/>
              <a:gd name="connsiteY10326" fmla="*/ 5272349 h 5510676"/>
              <a:gd name="connsiteX10327" fmla="*/ 3051332 w 9144000"/>
              <a:gd name="connsiteY10327" fmla="*/ 5275821 h 5510676"/>
              <a:gd name="connsiteX10328" fmla="*/ 3042733 w 9144000"/>
              <a:gd name="connsiteY10328" fmla="*/ 5278424 h 5510676"/>
              <a:gd name="connsiteX10329" fmla="*/ 3047335 w 9144000"/>
              <a:gd name="connsiteY10329" fmla="*/ 5283288 h 5510676"/>
              <a:gd name="connsiteX10330" fmla="*/ 3043335 w 9144000"/>
              <a:gd name="connsiteY10330" fmla="*/ 5290759 h 5510676"/>
              <a:gd name="connsiteX10331" fmla="*/ 3038734 w 9144000"/>
              <a:gd name="connsiteY10331" fmla="*/ 5285891 h 5510676"/>
              <a:gd name="connsiteX10332" fmla="*/ 3034133 w 9144000"/>
              <a:gd name="connsiteY10332" fmla="*/ 5281027 h 5510676"/>
              <a:gd name="connsiteX10333" fmla="*/ 3026664 w 9144000"/>
              <a:gd name="connsiteY10333" fmla="*/ 5277029 h 5510676"/>
              <a:gd name="connsiteX10334" fmla="*/ 3030661 w 9144000"/>
              <a:gd name="connsiteY10334" fmla="*/ 5269560 h 5510676"/>
              <a:gd name="connsiteX10335" fmla="*/ 3005993 w 9144000"/>
              <a:gd name="connsiteY10335" fmla="*/ 5270769 h 5510676"/>
              <a:gd name="connsiteX10336" fmla="*/ 2977328 w 9144000"/>
              <a:gd name="connsiteY10336" fmla="*/ 5279448 h 5510676"/>
              <a:gd name="connsiteX10337" fmla="*/ 2965862 w 9144000"/>
              <a:gd name="connsiteY10337" fmla="*/ 5282919 h 5510676"/>
              <a:gd name="connsiteX10338" fmla="*/ 2978196 w 9144000"/>
              <a:gd name="connsiteY10338" fmla="*/ 5282315 h 5510676"/>
              <a:gd name="connsiteX10339" fmla="*/ 2984797 w 9144000"/>
              <a:gd name="connsiteY10339" fmla="*/ 5283444 h 5510676"/>
              <a:gd name="connsiteX10340" fmla="*/ 2980799 w 9144000"/>
              <a:gd name="connsiteY10340" fmla="*/ 5290913 h 5510676"/>
              <a:gd name="connsiteX10341" fmla="*/ 2956131 w 9144000"/>
              <a:gd name="connsiteY10341" fmla="*/ 5292123 h 5510676"/>
              <a:gd name="connsiteX10342" fmla="*/ 2954397 w 9144000"/>
              <a:gd name="connsiteY10342" fmla="*/ 5286390 h 5510676"/>
              <a:gd name="connsiteX10343" fmla="*/ 2945191 w 9144000"/>
              <a:gd name="connsiteY10343" fmla="*/ 5276660 h 5510676"/>
              <a:gd name="connsiteX10344" fmla="*/ 2937724 w 9144000"/>
              <a:gd name="connsiteY10344" fmla="*/ 5272662 h 5510676"/>
              <a:gd name="connsiteX10345" fmla="*/ 2914791 w 9144000"/>
              <a:gd name="connsiteY10345" fmla="*/ 5279604 h 5510676"/>
              <a:gd name="connsiteX10346" fmla="*/ 2905061 w 9144000"/>
              <a:gd name="connsiteY10346" fmla="*/ 5288808 h 5510676"/>
              <a:gd name="connsiteX10347" fmla="*/ 2910794 w 9144000"/>
              <a:gd name="connsiteY10347" fmla="*/ 5287073 h 5510676"/>
              <a:gd name="connsiteX10348" fmla="*/ 2923995 w 9144000"/>
              <a:gd name="connsiteY10348" fmla="*/ 5289335 h 5510676"/>
              <a:gd name="connsiteX10349" fmla="*/ 2925731 w 9144000"/>
              <a:gd name="connsiteY10349" fmla="*/ 5295068 h 5510676"/>
              <a:gd name="connsiteX10350" fmla="*/ 2906797 w 9144000"/>
              <a:gd name="connsiteY10350" fmla="*/ 5294541 h 5510676"/>
              <a:gd name="connsiteX10351" fmla="*/ 2886732 w 9144000"/>
              <a:gd name="connsiteY10351" fmla="*/ 5300616 h 5510676"/>
              <a:gd name="connsiteX10352" fmla="*/ 2882129 w 9144000"/>
              <a:gd name="connsiteY10352" fmla="*/ 5295751 h 5510676"/>
              <a:gd name="connsiteX10353" fmla="*/ 2886124 w 9144000"/>
              <a:gd name="connsiteY10353" fmla="*/ 5288282 h 5510676"/>
              <a:gd name="connsiteX10354" fmla="*/ 2890123 w 9144000"/>
              <a:gd name="connsiteY10354" fmla="*/ 5280813 h 5510676"/>
              <a:gd name="connsiteX10355" fmla="*/ 2895857 w 9144000"/>
              <a:gd name="connsiteY10355" fmla="*/ 5279077 h 5510676"/>
              <a:gd name="connsiteX10356" fmla="*/ 2898723 w 9144000"/>
              <a:gd name="connsiteY10356" fmla="*/ 5278209 h 5510676"/>
              <a:gd name="connsiteX10357" fmla="*/ 2900722 w 9144000"/>
              <a:gd name="connsiteY10357" fmla="*/ 5274474 h 5510676"/>
              <a:gd name="connsiteX10358" fmla="*/ 2894121 w 9144000"/>
              <a:gd name="connsiteY10358" fmla="*/ 5273344 h 5510676"/>
              <a:gd name="connsiteX10359" fmla="*/ 2882655 w 9144000"/>
              <a:gd name="connsiteY10359" fmla="*/ 5276815 h 5510676"/>
              <a:gd name="connsiteX10360" fmla="*/ 2870322 w 9144000"/>
              <a:gd name="connsiteY10360" fmla="*/ 5277420 h 5510676"/>
              <a:gd name="connsiteX10361" fmla="*/ 2863719 w 9144000"/>
              <a:gd name="connsiteY10361" fmla="*/ 5276289 h 5510676"/>
              <a:gd name="connsiteX10362" fmla="*/ 2833320 w 9144000"/>
              <a:gd name="connsiteY10362" fmla="*/ 5279234 h 5510676"/>
              <a:gd name="connsiteX10363" fmla="*/ 2827586 w 9144000"/>
              <a:gd name="connsiteY10363" fmla="*/ 5280970 h 5510676"/>
              <a:gd name="connsiteX10364" fmla="*/ 2848256 w 9144000"/>
              <a:gd name="connsiteY10364" fmla="*/ 5287228 h 5510676"/>
              <a:gd name="connsiteX10365" fmla="*/ 2851727 w 9144000"/>
              <a:gd name="connsiteY10365" fmla="*/ 5298695 h 5510676"/>
              <a:gd name="connsiteX10366" fmla="*/ 2825061 w 9144000"/>
              <a:gd name="connsiteY10366" fmla="*/ 5303638 h 5510676"/>
              <a:gd name="connsiteX10367" fmla="*/ 2815593 w 9144000"/>
              <a:gd name="connsiteY10367" fmla="*/ 5303375 h 5510676"/>
              <a:gd name="connsiteX10368" fmla="*/ 2804128 w 9144000"/>
              <a:gd name="connsiteY10368" fmla="*/ 5306846 h 5510676"/>
              <a:gd name="connsiteX10369" fmla="*/ 2796659 w 9144000"/>
              <a:gd name="connsiteY10369" fmla="*/ 5302849 h 5510676"/>
              <a:gd name="connsiteX10370" fmla="*/ 2789191 w 9144000"/>
              <a:gd name="connsiteY10370" fmla="*/ 5298851 h 5510676"/>
              <a:gd name="connsiteX10371" fmla="*/ 2753056 w 9144000"/>
              <a:gd name="connsiteY10371" fmla="*/ 5303532 h 5510676"/>
              <a:gd name="connsiteX10372" fmla="*/ 2767994 w 9144000"/>
              <a:gd name="connsiteY10372" fmla="*/ 5311526 h 5510676"/>
              <a:gd name="connsiteX10373" fmla="*/ 2775462 w 9144000"/>
              <a:gd name="connsiteY10373" fmla="*/ 5315524 h 5510676"/>
              <a:gd name="connsiteX10374" fmla="*/ 2769730 w 9144000"/>
              <a:gd name="connsiteY10374" fmla="*/ 5317260 h 5510676"/>
              <a:gd name="connsiteX10375" fmla="*/ 2763997 w 9144000"/>
              <a:gd name="connsiteY10375" fmla="*/ 5318996 h 5510676"/>
              <a:gd name="connsiteX10376" fmla="*/ 2750794 w 9144000"/>
              <a:gd name="connsiteY10376" fmla="*/ 5316733 h 5510676"/>
              <a:gd name="connsiteX10377" fmla="*/ 2733596 w 9144000"/>
              <a:gd name="connsiteY10377" fmla="*/ 5321940 h 5510676"/>
              <a:gd name="connsiteX10378" fmla="*/ 2731861 w 9144000"/>
              <a:gd name="connsiteY10378" fmla="*/ 5316207 h 5510676"/>
              <a:gd name="connsiteX10379" fmla="*/ 2724391 w 9144000"/>
              <a:gd name="connsiteY10379" fmla="*/ 5312211 h 5510676"/>
              <a:gd name="connsiteX10380" fmla="*/ 2743327 w 9144000"/>
              <a:gd name="connsiteY10380" fmla="*/ 5312736 h 5510676"/>
              <a:gd name="connsiteX10381" fmla="*/ 2749060 w 9144000"/>
              <a:gd name="connsiteY10381" fmla="*/ 5311000 h 5510676"/>
              <a:gd name="connsiteX10382" fmla="*/ 2728390 w 9144000"/>
              <a:gd name="connsiteY10382" fmla="*/ 5304741 h 5510676"/>
              <a:gd name="connsiteX10383" fmla="*/ 2712926 w 9144000"/>
              <a:gd name="connsiteY10383" fmla="*/ 5315680 h 5510676"/>
              <a:gd name="connsiteX10384" fmla="*/ 2707193 w 9144000"/>
              <a:gd name="connsiteY10384" fmla="*/ 5317417 h 5510676"/>
              <a:gd name="connsiteX10385" fmla="*/ 2695726 w 9144000"/>
              <a:gd name="connsiteY10385" fmla="*/ 5320888 h 5510676"/>
              <a:gd name="connsiteX10386" fmla="*/ 2689125 w 9144000"/>
              <a:gd name="connsiteY10386" fmla="*/ 5319756 h 5510676"/>
              <a:gd name="connsiteX10387" fmla="*/ 2691124 w 9144000"/>
              <a:gd name="connsiteY10387" fmla="*/ 5316021 h 5510676"/>
              <a:gd name="connsiteX10388" fmla="*/ 2699724 w 9144000"/>
              <a:gd name="connsiteY10388" fmla="*/ 5313419 h 5510676"/>
              <a:gd name="connsiteX10389" fmla="*/ 2705456 w 9144000"/>
              <a:gd name="connsiteY10389" fmla="*/ 5311683 h 5510676"/>
              <a:gd name="connsiteX10390" fmla="*/ 2679054 w 9144000"/>
              <a:gd name="connsiteY10390" fmla="*/ 5307159 h 5510676"/>
              <a:gd name="connsiteX10391" fmla="*/ 2656120 w 9144000"/>
              <a:gd name="connsiteY10391" fmla="*/ 5314101 h 5510676"/>
              <a:gd name="connsiteX10392" fmla="*/ 2660120 w 9144000"/>
              <a:gd name="connsiteY10392" fmla="*/ 5306633 h 5510676"/>
              <a:gd name="connsiteX10393" fmla="*/ 2644655 w 9144000"/>
              <a:gd name="connsiteY10393" fmla="*/ 5317572 h 5510676"/>
              <a:gd name="connsiteX10394" fmla="*/ 2642920 w 9144000"/>
              <a:gd name="connsiteY10394" fmla="*/ 5311840 h 5510676"/>
              <a:gd name="connsiteX10395" fmla="*/ 2628588 w 9144000"/>
              <a:gd name="connsiteY10395" fmla="*/ 5316179 h 5510676"/>
              <a:gd name="connsiteX10396" fmla="*/ 2618252 w 9144000"/>
              <a:gd name="connsiteY10396" fmla="*/ 5313049 h 5510676"/>
              <a:gd name="connsiteX10397" fmla="*/ 2646917 w 9144000"/>
              <a:gd name="connsiteY10397" fmla="*/ 5304372 h 5510676"/>
              <a:gd name="connsiteX10398" fmla="*/ 2687049 w 9144000"/>
              <a:gd name="connsiteY10398" fmla="*/ 5292222 h 5510676"/>
              <a:gd name="connsiteX10399" fmla="*/ 2685312 w 9144000"/>
              <a:gd name="connsiteY10399" fmla="*/ 5286489 h 5510676"/>
              <a:gd name="connsiteX10400" fmla="*/ 2671848 w 9144000"/>
              <a:gd name="connsiteY10400" fmla="*/ 5293695 h 5510676"/>
              <a:gd name="connsiteX10401" fmla="*/ 2657516 w 9144000"/>
              <a:gd name="connsiteY10401" fmla="*/ 5298034 h 5510676"/>
              <a:gd name="connsiteX10402" fmla="*/ 2650916 w 9144000"/>
              <a:gd name="connsiteY10402" fmla="*/ 5296902 h 5510676"/>
              <a:gd name="connsiteX10403" fmla="*/ 2631980 w 9144000"/>
              <a:gd name="connsiteY10403" fmla="*/ 5296376 h 5510676"/>
              <a:gd name="connsiteX10404" fmla="*/ 2611309 w 9144000"/>
              <a:gd name="connsiteY10404" fmla="*/ 5290116 h 5510676"/>
              <a:gd name="connsiteX10405" fmla="*/ 2603841 w 9144000"/>
              <a:gd name="connsiteY10405" fmla="*/ 5286119 h 5510676"/>
              <a:gd name="connsiteX10406" fmla="*/ 2598109 w 9144000"/>
              <a:gd name="connsiteY10406" fmla="*/ 5287854 h 5510676"/>
              <a:gd name="connsiteX10407" fmla="*/ 2582908 w 9144000"/>
              <a:gd name="connsiteY10407" fmla="*/ 5289326 h 5510676"/>
              <a:gd name="connsiteX10408" fmla="*/ 2573442 w 9144000"/>
              <a:gd name="connsiteY10408" fmla="*/ 5289063 h 5510676"/>
              <a:gd name="connsiteX10409" fmla="*/ 2561976 w 9144000"/>
              <a:gd name="connsiteY10409" fmla="*/ 5292535 h 5510676"/>
              <a:gd name="connsiteX10410" fmla="*/ 2543041 w 9144000"/>
              <a:gd name="connsiteY10410" fmla="*/ 5292008 h 5510676"/>
              <a:gd name="connsiteX10411" fmla="*/ 2537308 w 9144000"/>
              <a:gd name="connsiteY10411" fmla="*/ 5293744 h 5510676"/>
              <a:gd name="connsiteX10412" fmla="*/ 2531574 w 9144000"/>
              <a:gd name="connsiteY10412" fmla="*/ 5295480 h 5510676"/>
              <a:gd name="connsiteX10413" fmla="*/ 2518373 w 9144000"/>
              <a:gd name="connsiteY10413" fmla="*/ 5293218 h 5510676"/>
              <a:gd name="connsiteX10414" fmla="*/ 2516374 w 9144000"/>
              <a:gd name="connsiteY10414" fmla="*/ 5296953 h 5510676"/>
              <a:gd name="connsiteX10415" fmla="*/ 2512638 w 9144000"/>
              <a:gd name="connsiteY10415" fmla="*/ 5294953 h 5510676"/>
              <a:gd name="connsiteX10416" fmla="*/ 2506908 w 9144000"/>
              <a:gd name="connsiteY10416" fmla="*/ 5296688 h 5510676"/>
              <a:gd name="connsiteX10417" fmla="*/ 2494573 w 9144000"/>
              <a:gd name="connsiteY10417" fmla="*/ 5297293 h 5510676"/>
              <a:gd name="connsiteX10418" fmla="*/ 2487972 w 9144000"/>
              <a:gd name="connsiteY10418" fmla="*/ 5296163 h 5510676"/>
              <a:gd name="connsiteX10419" fmla="*/ 2450102 w 9144000"/>
              <a:gd name="connsiteY10419" fmla="*/ 5295109 h 5510676"/>
              <a:gd name="connsiteX10420" fmla="*/ 2430037 w 9144000"/>
              <a:gd name="connsiteY10420" fmla="*/ 5301184 h 5510676"/>
              <a:gd name="connsiteX10421" fmla="*/ 2415704 w 9144000"/>
              <a:gd name="connsiteY10421" fmla="*/ 5305523 h 5510676"/>
              <a:gd name="connsiteX10422" fmla="*/ 2409972 w 9144000"/>
              <a:gd name="connsiteY10422" fmla="*/ 5307259 h 5510676"/>
              <a:gd name="connsiteX10423" fmla="*/ 2391037 w 9144000"/>
              <a:gd name="connsiteY10423" fmla="*/ 5306732 h 5510676"/>
              <a:gd name="connsiteX10424" fmla="*/ 2384435 w 9144000"/>
              <a:gd name="connsiteY10424" fmla="*/ 5305601 h 5510676"/>
              <a:gd name="connsiteX10425" fmla="*/ 2377835 w 9144000"/>
              <a:gd name="connsiteY10425" fmla="*/ 5304469 h 5510676"/>
              <a:gd name="connsiteX10426" fmla="*/ 2364632 w 9144000"/>
              <a:gd name="connsiteY10426" fmla="*/ 5302208 h 5510676"/>
              <a:gd name="connsiteX10427" fmla="*/ 2358032 w 9144000"/>
              <a:gd name="connsiteY10427" fmla="*/ 5301077 h 5510676"/>
              <a:gd name="connsiteX10428" fmla="*/ 2357165 w 9144000"/>
              <a:gd name="connsiteY10428" fmla="*/ 5298211 h 5510676"/>
              <a:gd name="connsiteX10429" fmla="*/ 2349696 w 9144000"/>
              <a:gd name="connsiteY10429" fmla="*/ 5294213 h 5510676"/>
              <a:gd name="connsiteX10430" fmla="*/ 2336494 w 9144000"/>
              <a:gd name="connsiteY10430" fmla="*/ 5291951 h 5510676"/>
              <a:gd name="connsiteX10431" fmla="*/ 2343358 w 9144000"/>
              <a:gd name="connsiteY10431" fmla="*/ 5283614 h 5510676"/>
              <a:gd name="connsiteX10432" fmla="*/ 2351958 w 9144000"/>
              <a:gd name="connsiteY10432" fmla="*/ 5281011 h 5510676"/>
              <a:gd name="connsiteX10433" fmla="*/ 2359427 w 9144000"/>
              <a:gd name="connsiteY10433" fmla="*/ 5285009 h 5510676"/>
              <a:gd name="connsiteX10434" fmla="*/ 2370893 w 9144000"/>
              <a:gd name="connsiteY10434" fmla="*/ 5281538 h 5510676"/>
              <a:gd name="connsiteX10435" fmla="*/ 2388091 w 9144000"/>
              <a:gd name="connsiteY10435" fmla="*/ 5276331 h 5510676"/>
              <a:gd name="connsiteX10436" fmla="*/ 2374890 w 9144000"/>
              <a:gd name="connsiteY10436" fmla="*/ 5274068 h 5510676"/>
              <a:gd name="connsiteX10437" fmla="*/ 2355956 w 9144000"/>
              <a:gd name="connsiteY10437" fmla="*/ 5273544 h 5510676"/>
              <a:gd name="connsiteX10438" fmla="*/ 2354221 w 9144000"/>
              <a:gd name="connsiteY10438" fmla="*/ 5267811 h 5510676"/>
              <a:gd name="connsiteX10439" fmla="*/ 2331287 w 9144000"/>
              <a:gd name="connsiteY10439" fmla="*/ 5274753 h 5510676"/>
              <a:gd name="connsiteX10440" fmla="*/ 2327290 w 9144000"/>
              <a:gd name="connsiteY10440" fmla="*/ 5282221 h 5510676"/>
              <a:gd name="connsiteX10441" fmla="*/ 2325291 w 9144000"/>
              <a:gd name="connsiteY10441" fmla="*/ 5285956 h 5510676"/>
              <a:gd name="connsiteX10442" fmla="*/ 2321558 w 9144000"/>
              <a:gd name="connsiteY10442" fmla="*/ 5283956 h 5510676"/>
              <a:gd name="connsiteX10443" fmla="*/ 2323293 w 9144000"/>
              <a:gd name="connsiteY10443" fmla="*/ 5289689 h 5510676"/>
              <a:gd name="connsiteX10444" fmla="*/ 2317559 w 9144000"/>
              <a:gd name="connsiteY10444" fmla="*/ 5291424 h 5510676"/>
              <a:gd name="connsiteX10445" fmla="*/ 2298625 w 9144000"/>
              <a:gd name="connsiteY10445" fmla="*/ 5290900 h 5510676"/>
              <a:gd name="connsiteX10446" fmla="*/ 2294628 w 9144000"/>
              <a:gd name="connsiteY10446" fmla="*/ 5298367 h 5510676"/>
              <a:gd name="connsiteX10447" fmla="*/ 2307828 w 9144000"/>
              <a:gd name="connsiteY10447" fmla="*/ 5300630 h 5510676"/>
              <a:gd name="connsiteX10448" fmla="*/ 2321030 w 9144000"/>
              <a:gd name="connsiteY10448" fmla="*/ 5302891 h 5510676"/>
              <a:gd name="connsiteX10449" fmla="*/ 2318165 w 9144000"/>
              <a:gd name="connsiteY10449" fmla="*/ 5303758 h 5510676"/>
              <a:gd name="connsiteX10450" fmla="*/ 2315298 w 9144000"/>
              <a:gd name="connsiteY10450" fmla="*/ 5304627 h 5510676"/>
              <a:gd name="connsiteX10451" fmla="*/ 2297231 w 9144000"/>
              <a:gd name="connsiteY10451" fmla="*/ 5306965 h 5510676"/>
              <a:gd name="connsiteX10452" fmla="*/ 2281163 w 9144000"/>
              <a:gd name="connsiteY10452" fmla="*/ 5305572 h 5510676"/>
              <a:gd name="connsiteX10453" fmla="*/ 2265962 w 9144000"/>
              <a:gd name="connsiteY10453" fmla="*/ 5307045 h 5510676"/>
              <a:gd name="connsiteX10454" fmla="*/ 2258494 w 9144000"/>
              <a:gd name="connsiteY10454" fmla="*/ 5303048 h 5510676"/>
              <a:gd name="connsiteX10455" fmla="*/ 2260756 w 9144000"/>
              <a:gd name="connsiteY10455" fmla="*/ 5289846 h 5510676"/>
              <a:gd name="connsiteX10456" fmla="*/ 2261887 w 9144000"/>
              <a:gd name="connsiteY10456" fmla="*/ 5283246 h 5510676"/>
              <a:gd name="connsiteX10457" fmla="*/ 2270486 w 9144000"/>
              <a:gd name="connsiteY10457" fmla="*/ 5280642 h 5510676"/>
              <a:gd name="connsiteX10458" fmla="*/ 2274483 w 9144000"/>
              <a:gd name="connsiteY10458" fmla="*/ 5273172 h 5510676"/>
              <a:gd name="connsiteX10459" fmla="*/ 2267882 w 9144000"/>
              <a:gd name="connsiteY10459" fmla="*/ 5272042 h 5510676"/>
              <a:gd name="connsiteX10460" fmla="*/ 2258415 w 9144000"/>
              <a:gd name="connsiteY10460" fmla="*/ 5271779 h 5510676"/>
              <a:gd name="connsiteX10461" fmla="*/ 2249816 w 9144000"/>
              <a:gd name="connsiteY10461" fmla="*/ 5274383 h 5510676"/>
              <a:gd name="connsiteX10462" fmla="*/ 2239480 w 9144000"/>
              <a:gd name="connsiteY10462" fmla="*/ 5271253 h 5510676"/>
              <a:gd name="connsiteX10463" fmla="*/ 2230881 w 9144000"/>
              <a:gd name="connsiteY10463" fmla="*/ 5273857 h 5510676"/>
              <a:gd name="connsiteX10464" fmla="*/ 2211078 w 9144000"/>
              <a:gd name="connsiteY10464" fmla="*/ 5270463 h 5510676"/>
              <a:gd name="connsiteX10465" fmla="*/ 2206213 w 9144000"/>
              <a:gd name="connsiteY10465" fmla="*/ 5275065 h 5510676"/>
              <a:gd name="connsiteX10466" fmla="*/ 2207949 w 9144000"/>
              <a:gd name="connsiteY10466" fmla="*/ 5280798 h 5510676"/>
              <a:gd name="connsiteX10467" fmla="*/ 2215418 w 9144000"/>
              <a:gd name="connsiteY10467" fmla="*/ 5284797 h 5510676"/>
              <a:gd name="connsiteX10468" fmla="*/ 2221150 w 9144000"/>
              <a:gd name="connsiteY10468" fmla="*/ 5283061 h 5510676"/>
              <a:gd name="connsiteX10469" fmla="*/ 2228620 w 9144000"/>
              <a:gd name="connsiteY10469" fmla="*/ 5287057 h 5510676"/>
              <a:gd name="connsiteX10470" fmla="*/ 2230355 w 9144000"/>
              <a:gd name="connsiteY10470" fmla="*/ 5292791 h 5510676"/>
              <a:gd name="connsiteX10471" fmla="*/ 2211420 w 9144000"/>
              <a:gd name="connsiteY10471" fmla="*/ 5292264 h 5510676"/>
              <a:gd name="connsiteX10472" fmla="*/ 2198219 w 9144000"/>
              <a:gd name="connsiteY10472" fmla="*/ 5290002 h 5510676"/>
              <a:gd name="connsiteX10473" fmla="*/ 2209685 w 9144000"/>
              <a:gd name="connsiteY10473" fmla="*/ 5286531 h 5510676"/>
              <a:gd name="connsiteX10474" fmla="*/ 2196483 w 9144000"/>
              <a:gd name="connsiteY10474" fmla="*/ 5284269 h 5510676"/>
              <a:gd name="connsiteX10475" fmla="*/ 2187882 w 9144000"/>
              <a:gd name="connsiteY10475" fmla="*/ 5286872 h 5510676"/>
              <a:gd name="connsiteX10476" fmla="*/ 2186753 w 9144000"/>
              <a:gd name="connsiteY10476" fmla="*/ 5293473 h 5510676"/>
              <a:gd name="connsiteX10477" fmla="*/ 2182754 w 9144000"/>
              <a:gd name="connsiteY10477" fmla="*/ 5300941 h 5510676"/>
              <a:gd name="connsiteX10478" fmla="*/ 2213155 w 9144000"/>
              <a:gd name="connsiteY10478" fmla="*/ 5297997 h 5510676"/>
              <a:gd name="connsiteX10479" fmla="*/ 2228092 w 9144000"/>
              <a:gd name="connsiteY10479" fmla="*/ 5305993 h 5510676"/>
              <a:gd name="connsiteX10480" fmla="*/ 2197692 w 9144000"/>
              <a:gd name="connsiteY10480" fmla="*/ 5308937 h 5510676"/>
              <a:gd name="connsiteX10481" fmla="*/ 2179625 w 9144000"/>
              <a:gd name="connsiteY10481" fmla="*/ 5311278 h 5510676"/>
              <a:gd name="connsiteX10482" fmla="*/ 2159823 w 9144000"/>
              <a:gd name="connsiteY10482" fmla="*/ 5307884 h 5510676"/>
              <a:gd name="connsiteX10483" fmla="*/ 2152353 w 9144000"/>
              <a:gd name="connsiteY10483" fmla="*/ 5303887 h 5510676"/>
              <a:gd name="connsiteX10484" fmla="*/ 2163821 w 9144000"/>
              <a:gd name="connsiteY10484" fmla="*/ 5300415 h 5510676"/>
              <a:gd name="connsiteX10485" fmla="*/ 2160315 w 9144000"/>
              <a:gd name="connsiteY10485" fmla="*/ 5295462 h 5510676"/>
              <a:gd name="connsiteX10486" fmla="*/ 2154502 w 9144000"/>
              <a:gd name="connsiteY10486" fmla="*/ 5295593 h 5510676"/>
              <a:gd name="connsiteX10487" fmla="*/ 2149328 w 9144000"/>
              <a:gd name="connsiteY10487" fmla="*/ 5292287 h 5510676"/>
              <a:gd name="connsiteX10488" fmla="*/ 2148883 w 9144000"/>
              <a:gd name="connsiteY10488" fmla="*/ 5292421 h 5510676"/>
              <a:gd name="connsiteX10489" fmla="*/ 2139416 w 9144000"/>
              <a:gd name="connsiteY10489" fmla="*/ 5292157 h 5510676"/>
              <a:gd name="connsiteX10490" fmla="*/ 2135681 w 9144000"/>
              <a:gd name="connsiteY10490" fmla="*/ 5290159 h 5510676"/>
              <a:gd name="connsiteX10491" fmla="*/ 2141415 w 9144000"/>
              <a:gd name="connsiteY10491" fmla="*/ 5288423 h 5510676"/>
              <a:gd name="connsiteX10492" fmla="*/ 2133946 w 9144000"/>
              <a:gd name="connsiteY10492" fmla="*/ 5284425 h 5510676"/>
              <a:gd name="connsiteX10493" fmla="*/ 2124216 w 9144000"/>
              <a:gd name="connsiteY10493" fmla="*/ 5293630 h 5510676"/>
              <a:gd name="connsiteX10494" fmla="*/ 2118482 w 9144000"/>
              <a:gd name="connsiteY10494" fmla="*/ 5295366 h 5510676"/>
              <a:gd name="connsiteX10495" fmla="*/ 2112750 w 9144000"/>
              <a:gd name="connsiteY10495" fmla="*/ 5297101 h 5510676"/>
              <a:gd name="connsiteX10496" fmla="*/ 2120217 w 9144000"/>
              <a:gd name="connsiteY10496" fmla="*/ 5301098 h 5510676"/>
              <a:gd name="connsiteX10497" fmla="*/ 2127687 w 9144000"/>
              <a:gd name="connsiteY10497" fmla="*/ 5305096 h 5510676"/>
              <a:gd name="connsiteX10498" fmla="*/ 2108752 w 9144000"/>
              <a:gd name="connsiteY10498" fmla="*/ 5304570 h 5510676"/>
              <a:gd name="connsiteX10499" fmla="*/ 2103019 w 9144000"/>
              <a:gd name="connsiteY10499" fmla="*/ 5306305 h 5510676"/>
              <a:gd name="connsiteX10500" fmla="*/ 2101887 w 9144000"/>
              <a:gd name="connsiteY10500" fmla="*/ 5312906 h 5510676"/>
              <a:gd name="connsiteX10501" fmla="*/ 2099889 w 9144000"/>
              <a:gd name="connsiteY10501" fmla="*/ 5316640 h 5510676"/>
              <a:gd name="connsiteX10502" fmla="*/ 2083557 w 9144000"/>
              <a:gd name="connsiteY10502" fmla="*/ 5324714 h 5510676"/>
              <a:gd name="connsiteX10503" fmla="*/ 2069225 w 9144000"/>
              <a:gd name="connsiteY10503" fmla="*/ 5329053 h 5510676"/>
              <a:gd name="connsiteX10504" fmla="*/ 2060626 w 9144000"/>
              <a:gd name="connsiteY10504" fmla="*/ 5331656 h 5510676"/>
              <a:gd name="connsiteX10505" fmla="*/ 2022755 w 9144000"/>
              <a:gd name="connsiteY10505" fmla="*/ 5330603 h 5510676"/>
              <a:gd name="connsiteX10506" fmla="*/ 2009554 w 9144000"/>
              <a:gd name="connsiteY10506" fmla="*/ 5328341 h 5510676"/>
              <a:gd name="connsiteX10507" fmla="*/ 2002953 w 9144000"/>
              <a:gd name="connsiteY10507" fmla="*/ 5327210 h 5510676"/>
              <a:gd name="connsiteX10508" fmla="*/ 1996354 w 9144000"/>
              <a:gd name="connsiteY10508" fmla="*/ 5326079 h 5510676"/>
              <a:gd name="connsiteX10509" fmla="*/ 1984887 w 9144000"/>
              <a:gd name="connsiteY10509" fmla="*/ 5329550 h 5510676"/>
              <a:gd name="connsiteX10510" fmla="*/ 1971685 w 9144000"/>
              <a:gd name="connsiteY10510" fmla="*/ 5327289 h 5510676"/>
              <a:gd name="connsiteX10511" fmla="*/ 1933815 w 9144000"/>
              <a:gd name="connsiteY10511" fmla="*/ 5326236 h 5510676"/>
              <a:gd name="connsiteX10512" fmla="*/ 1939548 w 9144000"/>
              <a:gd name="connsiteY10512" fmla="*/ 5324500 h 5510676"/>
              <a:gd name="connsiteX10513" fmla="*/ 1951015 w 9144000"/>
              <a:gd name="connsiteY10513" fmla="*/ 5321029 h 5510676"/>
              <a:gd name="connsiteX10514" fmla="*/ 1937812 w 9144000"/>
              <a:gd name="connsiteY10514" fmla="*/ 5318768 h 5510676"/>
              <a:gd name="connsiteX10515" fmla="*/ 1924611 w 9144000"/>
              <a:gd name="connsiteY10515" fmla="*/ 5316505 h 5510676"/>
              <a:gd name="connsiteX10516" fmla="*/ 1898208 w 9144000"/>
              <a:gd name="connsiteY10516" fmla="*/ 5311981 h 5510676"/>
              <a:gd name="connsiteX10517" fmla="*/ 1913409 w 9144000"/>
              <a:gd name="connsiteY10517" fmla="*/ 5310509 h 5510676"/>
              <a:gd name="connsiteX10518" fmla="*/ 1932606 w 9144000"/>
              <a:gd name="connsiteY10518" fmla="*/ 5301568 h 5510676"/>
              <a:gd name="connsiteX10519" fmla="*/ 1951463 w 9144000"/>
              <a:gd name="connsiteY10519" fmla="*/ 5270827 h 5510676"/>
              <a:gd name="connsiteX10520" fmla="*/ 1897525 w 9144000"/>
              <a:gd name="connsiteY10520" fmla="*/ 5268380 h 5510676"/>
              <a:gd name="connsiteX10521" fmla="*/ 1878591 w 9144000"/>
              <a:gd name="connsiteY10521" fmla="*/ 5267853 h 5510676"/>
              <a:gd name="connsiteX10522" fmla="*/ 1863390 w 9144000"/>
              <a:gd name="connsiteY10522" fmla="*/ 5269324 h 5510676"/>
              <a:gd name="connsiteX10523" fmla="*/ 1848190 w 9144000"/>
              <a:gd name="connsiteY10523" fmla="*/ 5270798 h 5510676"/>
              <a:gd name="connsiteX10524" fmla="*/ 1834989 w 9144000"/>
              <a:gd name="connsiteY10524" fmla="*/ 5268535 h 5510676"/>
              <a:gd name="connsiteX10525" fmla="*/ 1810320 w 9144000"/>
              <a:gd name="connsiteY10525" fmla="*/ 5269744 h 5510676"/>
              <a:gd name="connsiteX10526" fmla="*/ 1806585 w 9144000"/>
              <a:gd name="connsiteY10526" fmla="*/ 5267746 h 5510676"/>
              <a:gd name="connsiteX10527" fmla="*/ 1802852 w 9144000"/>
              <a:gd name="connsiteY10527" fmla="*/ 5265748 h 5510676"/>
              <a:gd name="connsiteX10528" fmla="*/ 1793385 w 9144000"/>
              <a:gd name="connsiteY10528" fmla="*/ 5265484 h 5510676"/>
              <a:gd name="connsiteX10529" fmla="*/ 1783917 w 9144000"/>
              <a:gd name="connsiteY10529" fmla="*/ 5265221 h 5510676"/>
              <a:gd name="connsiteX10530" fmla="*/ 1762116 w 9144000"/>
              <a:gd name="connsiteY10530" fmla="*/ 5265561 h 5510676"/>
              <a:gd name="connsiteX10531" fmla="*/ 1725377 w 9144000"/>
              <a:gd name="connsiteY10531" fmla="*/ 5257908 h 5510676"/>
              <a:gd name="connsiteX10532" fmla="*/ 1716778 w 9144000"/>
              <a:gd name="connsiteY10532" fmla="*/ 5260512 h 5510676"/>
              <a:gd name="connsiteX10533" fmla="*/ 1711046 w 9144000"/>
              <a:gd name="connsiteY10533" fmla="*/ 5262248 h 5510676"/>
              <a:gd name="connsiteX10534" fmla="*/ 1705312 w 9144000"/>
              <a:gd name="connsiteY10534" fmla="*/ 5263983 h 5510676"/>
              <a:gd name="connsiteX10535" fmla="*/ 1700710 w 9144000"/>
              <a:gd name="connsiteY10535" fmla="*/ 5259118 h 5510676"/>
              <a:gd name="connsiteX10536" fmla="*/ 1681776 w 9144000"/>
              <a:gd name="connsiteY10536" fmla="*/ 5258592 h 5510676"/>
              <a:gd name="connsiteX10537" fmla="*/ 1670309 w 9144000"/>
              <a:gd name="connsiteY10537" fmla="*/ 5262063 h 5510676"/>
              <a:gd name="connsiteX10538" fmla="*/ 1657107 w 9144000"/>
              <a:gd name="connsiteY10538" fmla="*/ 5259800 h 5510676"/>
              <a:gd name="connsiteX10539" fmla="*/ 1639908 w 9144000"/>
              <a:gd name="connsiteY10539" fmla="*/ 5265007 h 5510676"/>
              <a:gd name="connsiteX10540" fmla="*/ 1641644 w 9144000"/>
              <a:gd name="connsiteY10540" fmla="*/ 5270741 h 5510676"/>
              <a:gd name="connsiteX10541" fmla="*/ 1668047 w 9144000"/>
              <a:gd name="connsiteY10541" fmla="*/ 5275263 h 5510676"/>
              <a:gd name="connsiteX10542" fmla="*/ 1679513 w 9144000"/>
              <a:gd name="connsiteY10542" fmla="*/ 5271794 h 5510676"/>
              <a:gd name="connsiteX10543" fmla="*/ 1683248 w 9144000"/>
              <a:gd name="connsiteY10543" fmla="*/ 5273791 h 5510676"/>
              <a:gd name="connsiteX10544" fmla="*/ 1686982 w 9144000"/>
              <a:gd name="connsiteY10544" fmla="*/ 5275791 h 5510676"/>
              <a:gd name="connsiteX10545" fmla="*/ 1696186 w 9144000"/>
              <a:gd name="connsiteY10545" fmla="*/ 5285521 h 5510676"/>
              <a:gd name="connsiteX10546" fmla="*/ 1684719 w 9144000"/>
              <a:gd name="connsiteY10546" fmla="*/ 5288992 h 5510676"/>
              <a:gd name="connsiteX10547" fmla="*/ 1680118 w 9144000"/>
              <a:gd name="connsiteY10547" fmla="*/ 5284127 h 5510676"/>
              <a:gd name="connsiteX10548" fmla="*/ 1664049 w 9144000"/>
              <a:gd name="connsiteY10548" fmla="*/ 5282732 h 5510676"/>
              <a:gd name="connsiteX10549" fmla="*/ 1639382 w 9144000"/>
              <a:gd name="connsiteY10549" fmla="*/ 5283942 h 5510676"/>
              <a:gd name="connsiteX10550" fmla="*/ 1626180 w 9144000"/>
              <a:gd name="connsiteY10550" fmla="*/ 5281680 h 5510676"/>
              <a:gd name="connsiteX10551" fmla="*/ 1569376 w 9144000"/>
              <a:gd name="connsiteY10551" fmla="*/ 5280101 h 5510676"/>
              <a:gd name="connsiteX10552" fmla="*/ 1559909 w 9144000"/>
              <a:gd name="connsiteY10552" fmla="*/ 5279837 h 5510676"/>
              <a:gd name="connsiteX10553" fmla="*/ 1555043 w 9144000"/>
              <a:gd name="connsiteY10553" fmla="*/ 5284440 h 5510676"/>
              <a:gd name="connsiteX10554" fmla="*/ 1550442 w 9144000"/>
              <a:gd name="connsiteY10554" fmla="*/ 5279574 h 5510676"/>
              <a:gd name="connsiteX10555" fmla="*/ 1542974 w 9144000"/>
              <a:gd name="connsiteY10555" fmla="*/ 5275576 h 5510676"/>
              <a:gd name="connsiteX10556" fmla="*/ 1544708 w 9144000"/>
              <a:gd name="connsiteY10556" fmla="*/ 5281310 h 5510676"/>
              <a:gd name="connsiteX10557" fmla="*/ 1520041 w 9144000"/>
              <a:gd name="connsiteY10557" fmla="*/ 5282519 h 5510676"/>
              <a:gd name="connsiteX10558" fmla="*/ 1501106 w 9144000"/>
              <a:gd name="connsiteY10558" fmla="*/ 5281993 h 5510676"/>
              <a:gd name="connsiteX10559" fmla="*/ 1495373 w 9144000"/>
              <a:gd name="connsiteY10559" fmla="*/ 5283729 h 5510676"/>
              <a:gd name="connsiteX10560" fmla="*/ 1489640 w 9144000"/>
              <a:gd name="connsiteY10560" fmla="*/ 5285464 h 5510676"/>
              <a:gd name="connsiteX10561" fmla="*/ 1482172 w 9144000"/>
              <a:gd name="connsiteY10561" fmla="*/ 5281466 h 5510676"/>
              <a:gd name="connsiteX10562" fmla="*/ 1487037 w 9144000"/>
              <a:gd name="connsiteY10562" fmla="*/ 5276864 h 5510676"/>
              <a:gd name="connsiteX10563" fmla="*/ 1480436 w 9144000"/>
              <a:gd name="connsiteY10563" fmla="*/ 5275734 h 5510676"/>
              <a:gd name="connsiteX10564" fmla="*/ 1455768 w 9144000"/>
              <a:gd name="connsiteY10564" fmla="*/ 5276942 h 5510676"/>
              <a:gd name="connsiteX10565" fmla="*/ 1442567 w 9144000"/>
              <a:gd name="connsiteY10565" fmla="*/ 5274680 h 5510676"/>
              <a:gd name="connsiteX10566" fmla="*/ 1429365 w 9144000"/>
              <a:gd name="connsiteY10566" fmla="*/ 5272420 h 5510676"/>
              <a:gd name="connsiteX10567" fmla="*/ 1435098 w 9144000"/>
              <a:gd name="connsiteY10567" fmla="*/ 5270684 h 5510676"/>
              <a:gd name="connsiteX10568" fmla="*/ 1452297 w 9144000"/>
              <a:gd name="connsiteY10568" fmla="*/ 5265477 h 5510676"/>
              <a:gd name="connsiteX10569" fmla="*/ 1444828 w 9144000"/>
              <a:gd name="connsiteY10569" fmla="*/ 5261479 h 5510676"/>
              <a:gd name="connsiteX10570" fmla="*/ 1434493 w 9144000"/>
              <a:gd name="connsiteY10570" fmla="*/ 5258349 h 5510676"/>
              <a:gd name="connsiteX10571" fmla="*/ 1403225 w 9144000"/>
              <a:gd name="connsiteY10571" fmla="*/ 5258428 h 5510676"/>
              <a:gd name="connsiteX10572" fmla="*/ 1388026 w 9144000"/>
              <a:gd name="connsiteY10572" fmla="*/ 5259900 h 5510676"/>
              <a:gd name="connsiteX10573" fmla="*/ 1395493 w 9144000"/>
              <a:gd name="connsiteY10573" fmla="*/ 5263897 h 5510676"/>
              <a:gd name="connsiteX10574" fmla="*/ 1402094 w 9144000"/>
              <a:gd name="connsiteY10574" fmla="*/ 5265028 h 5510676"/>
              <a:gd name="connsiteX10575" fmla="*/ 1402961 w 9144000"/>
              <a:gd name="connsiteY10575" fmla="*/ 5267895 h 5510676"/>
              <a:gd name="connsiteX10576" fmla="*/ 1410431 w 9144000"/>
              <a:gd name="connsiteY10576" fmla="*/ 5271891 h 5510676"/>
              <a:gd name="connsiteX10577" fmla="*/ 1404696 w 9144000"/>
              <a:gd name="connsiteY10577" fmla="*/ 5273627 h 5510676"/>
              <a:gd name="connsiteX10578" fmla="*/ 1364565 w 9144000"/>
              <a:gd name="connsiteY10578" fmla="*/ 5285776 h 5510676"/>
              <a:gd name="connsiteX10579" fmla="*/ 1345630 w 9144000"/>
              <a:gd name="connsiteY10579" fmla="*/ 5285250 h 5510676"/>
              <a:gd name="connsiteX10580" fmla="*/ 1324698 w 9144000"/>
              <a:gd name="connsiteY10580" fmla="*/ 5288459 h 5510676"/>
              <a:gd name="connsiteX10581" fmla="*/ 1312364 w 9144000"/>
              <a:gd name="connsiteY10581" fmla="*/ 5289062 h 5510676"/>
              <a:gd name="connsiteX10582" fmla="*/ 1297164 w 9144000"/>
              <a:gd name="connsiteY10582" fmla="*/ 5290536 h 5510676"/>
              <a:gd name="connsiteX10583" fmla="*/ 1273364 w 9144000"/>
              <a:gd name="connsiteY10583" fmla="*/ 5294611 h 5510676"/>
              <a:gd name="connsiteX10584" fmla="*/ 1241227 w 9144000"/>
              <a:gd name="connsiteY10584" fmla="*/ 5291823 h 5510676"/>
              <a:gd name="connsiteX10585" fmla="*/ 1225159 w 9144000"/>
              <a:gd name="connsiteY10585" fmla="*/ 5290428 h 5510676"/>
              <a:gd name="connsiteX10586" fmla="*/ 1205093 w 9144000"/>
              <a:gd name="connsiteY10586" fmla="*/ 5296503 h 5510676"/>
              <a:gd name="connsiteX10587" fmla="*/ 1182162 w 9144000"/>
              <a:gd name="connsiteY10587" fmla="*/ 5303446 h 5510676"/>
              <a:gd name="connsiteX10588" fmla="*/ 1166094 w 9144000"/>
              <a:gd name="connsiteY10588" fmla="*/ 5302050 h 5510676"/>
              <a:gd name="connsiteX10589" fmla="*/ 1156627 w 9144000"/>
              <a:gd name="connsiteY10589" fmla="*/ 5301787 h 5510676"/>
              <a:gd name="connsiteX10590" fmla="*/ 1147159 w 9144000"/>
              <a:gd name="connsiteY10590" fmla="*/ 5301524 h 5510676"/>
              <a:gd name="connsiteX10591" fmla="*/ 1132826 w 9144000"/>
              <a:gd name="connsiteY10591" fmla="*/ 5305863 h 5510676"/>
              <a:gd name="connsiteX10592" fmla="*/ 1098954 w 9144000"/>
              <a:gd name="connsiteY10592" fmla="*/ 5297342 h 5510676"/>
              <a:gd name="connsiteX10593" fmla="*/ 1097218 w 9144000"/>
              <a:gd name="connsiteY10593" fmla="*/ 5291609 h 5510676"/>
              <a:gd name="connsiteX10594" fmla="*/ 1092615 w 9144000"/>
              <a:gd name="connsiteY10594" fmla="*/ 5286744 h 5510676"/>
              <a:gd name="connsiteX10595" fmla="*/ 1084016 w 9144000"/>
              <a:gd name="connsiteY10595" fmla="*/ 5289347 h 5510676"/>
              <a:gd name="connsiteX10596" fmla="*/ 1073682 w 9144000"/>
              <a:gd name="connsiteY10596" fmla="*/ 5286218 h 5510676"/>
              <a:gd name="connsiteX10597" fmla="*/ 1046148 w 9144000"/>
              <a:gd name="connsiteY10597" fmla="*/ 5288294 h 5510676"/>
              <a:gd name="connsiteX10598" fmla="*/ 1021480 w 9144000"/>
              <a:gd name="connsiteY10598" fmla="*/ 5289503 h 5510676"/>
              <a:gd name="connsiteX10599" fmla="*/ 1025478 w 9144000"/>
              <a:gd name="connsiteY10599" fmla="*/ 5282035 h 5510676"/>
              <a:gd name="connsiteX10600" fmla="*/ 1043544 w 9144000"/>
              <a:gd name="connsiteY10600" fmla="*/ 5279694 h 5510676"/>
              <a:gd name="connsiteX10601" fmla="*/ 1054143 w 9144000"/>
              <a:gd name="connsiteY10601" fmla="*/ 5273357 h 5510676"/>
              <a:gd name="connsiteX10602" fmla="*/ 1065608 w 9144000"/>
              <a:gd name="connsiteY10602" fmla="*/ 5269886 h 5510676"/>
              <a:gd name="connsiteX10603" fmla="*/ 1071341 w 9144000"/>
              <a:gd name="connsiteY10603" fmla="*/ 5268151 h 5510676"/>
              <a:gd name="connsiteX10604" fmla="*/ 1078810 w 9144000"/>
              <a:gd name="connsiteY10604" fmla="*/ 5272148 h 5510676"/>
              <a:gd name="connsiteX10605" fmla="*/ 1090277 w 9144000"/>
              <a:gd name="connsiteY10605" fmla="*/ 5268676 h 5510676"/>
              <a:gd name="connsiteX10606" fmla="*/ 1109211 w 9144000"/>
              <a:gd name="connsiteY10606" fmla="*/ 5269203 h 5510676"/>
              <a:gd name="connsiteX10607" fmla="*/ 1122412 w 9144000"/>
              <a:gd name="connsiteY10607" fmla="*/ 5271465 h 5510676"/>
              <a:gd name="connsiteX10608" fmla="*/ 1120677 w 9144000"/>
              <a:gd name="connsiteY10608" fmla="*/ 5265732 h 5510676"/>
              <a:gd name="connsiteX10609" fmla="*/ 1118942 w 9144000"/>
              <a:gd name="connsiteY10609" fmla="*/ 5259999 h 5510676"/>
              <a:gd name="connsiteX10610" fmla="*/ 1112342 w 9144000"/>
              <a:gd name="connsiteY10610" fmla="*/ 5258868 h 5510676"/>
              <a:gd name="connsiteX10611" fmla="*/ 1098008 w 9144000"/>
              <a:gd name="connsiteY10611" fmla="*/ 5263206 h 5510676"/>
              <a:gd name="connsiteX10612" fmla="*/ 1088541 w 9144000"/>
              <a:gd name="connsiteY10612" fmla="*/ 5262944 h 5510676"/>
              <a:gd name="connsiteX10613" fmla="*/ 1087673 w 9144000"/>
              <a:gd name="connsiteY10613" fmla="*/ 5260077 h 5510676"/>
              <a:gd name="connsiteX10614" fmla="*/ 1081073 w 9144000"/>
              <a:gd name="connsiteY10614" fmla="*/ 5258946 h 5510676"/>
              <a:gd name="connsiteX10615" fmla="*/ 1068738 w 9144000"/>
              <a:gd name="connsiteY10615" fmla="*/ 5259551 h 5510676"/>
              <a:gd name="connsiteX10616" fmla="*/ 1056404 w 9144000"/>
              <a:gd name="connsiteY10616" fmla="*/ 5260156 h 5510676"/>
              <a:gd name="connsiteX10617" fmla="*/ 1055781 w 9144000"/>
              <a:gd name="connsiteY10617" fmla="*/ 5260049 h 5510676"/>
              <a:gd name="connsiteX10618" fmla="*/ 1052137 w 9144000"/>
              <a:gd name="connsiteY10618" fmla="*/ 5261151 h 5510676"/>
              <a:gd name="connsiteX10619" fmla="*/ 1051587 w 9144000"/>
              <a:gd name="connsiteY10619" fmla="*/ 5259330 h 5510676"/>
              <a:gd name="connsiteX10620" fmla="*/ 1030000 w 9144000"/>
              <a:gd name="connsiteY10620" fmla="*/ 5255632 h 5510676"/>
              <a:gd name="connsiteX10621" fmla="*/ 1018536 w 9144000"/>
              <a:gd name="connsiteY10621" fmla="*/ 5259103 h 5510676"/>
              <a:gd name="connsiteX10622" fmla="*/ 1007068 w 9144000"/>
              <a:gd name="connsiteY10622" fmla="*/ 5262575 h 5510676"/>
              <a:gd name="connsiteX10623" fmla="*/ 1001336 w 9144000"/>
              <a:gd name="connsiteY10623" fmla="*/ 5264309 h 5510676"/>
              <a:gd name="connsiteX10624" fmla="*/ 1011672 w 9144000"/>
              <a:gd name="connsiteY10624" fmla="*/ 5267440 h 5510676"/>
              <a:gd name="connsiteX10625" fmla="*/ 1016273 w 9144000"/>
              <a:gd name="connsiteY10625" fmla="*/ 5272305 h 5510676"/>
              <a:gd name="connsiteX10626" fmla="*/ 1019744 w 9144000"/>
              <a:gd name="connsiteY10626" fmla="*/ 5283770 h 5510676"/>
              <a:gd name="connsiteX10627" fmla="*/ 1014011 w 9144000"/>
              <a:gd name="connsiteY10627" fmla="*/ 5285506 h 5510676"/>
              <a:gd name="connsiteX10628" fmla="*/ 1012276 w 9144000"/>
              <a:gd name="connsiteY10628" fmla="*/ 5279773 h 5510676"/>
              <a:gd name="connsiteX10629" fmla="*/ 1004807 w 9144000"/>
              <a:gd name="connsiteY10629" fmla="*/ 5275776 h 5510676"/>
              <a:gd name="connsiteX10630" fmla="*/ 1000809 w 9144000"/>
              <a:gd name="connsiteY10630" fmla="*/ 5283244 h 5510676"/>
              <a:gd name="connsiteX10631" fmla="*/ 991078 w 9144000"/>
              <a:gd name="connsiteY10631" fmla="*/ 5292448 h 5510676"/>
              <a:gd name="connsiteX10632" fmla="*/ 985347 w 9144000"/>
              <a:gd name="connsiteY10632" fmla="*/ 5294183 h 5510676"/>
              <a:gd name="connsiteX10633" fmla="*/ 978745 w 9144000"/>
              <a:gd name="connsiteY10633" fmla="*/ 5293053 h 5510676"/>
              <a:gd name="connsiteX10634" fmla="*/ 966413 w 9144000"/>
              <a:gd name="connsiteY10634" fmla="*/ 5293658 h 5510676"/>
              <a:gd name="connsiteX10635" fmla="*/ 947476 w 9144000"/>
              <a:gd name="connsiteY10635" fmla="*/ 5293131 h 5510676"/>
              <a:gd name="connsiteX10636" fmla="*/ 928542 w 9144000"/>
              <a:gd name="connsiteY10636" fmla="*/ 5292605 h 5510676"/>
              <a:gd name="connsiteX10637" fmla="*/ 922809 w 9144000"/>
              <a:gd name="connsiteY10637" fmla="*/ 5294340 h 5510676"/>
              <a:gd name="connsiteX10638" fmla="*/ 909607 w 9144000"/>
              <a:gd name="connsiteY10638" fmla="*/ 5292078 h 5510676"/>
              <a:gd name="connsiteX10639" fmla="*/ 894406 w 9144000"/>
              <a:gd name="connsiteY10639" fmla="*/ 5293551 h 5510676"/>
              <a:gd name="connsiteX10640" fmla="*/ 873474 w 9144000"/>
              <a:gd name="connsiteY10640" fmla="*/ 5296758 h 5510676"/>
              <a:gd name="connsiteX10641" fmla="*/ 867739 w 9144000"/>
              <a:gd name="connsiteY10641" fmla="*/ 5298494 h 5510676"/>
              <a:gd name="connsiteX10642" fmla="*/ 860272 w 9144000"/>
              <a:gd name="connsiteY10642" fmla="*/ 5294497 h 5510676"/>
              <a:gd name="connsiteX10643" fmla="*/ 850541 w 9144000"/>
              <a:gd name="connsiteY10643" fmla="*/ 5303701 h 5510676"/>
              <a:gd name="connsiteX10644" fmla="*/ 844809 w 9144000"/>
              <a:gd name="connsiteY10644" fmla="*/ 5305435 h 5510676"/>
              <a:gd name="connsiteX10645" fmla="*/ 846543 w 9144000"/>
              <a:gd name="connsiteY10645" fmla="*/ 5311170 h 5510676"/>
              <a:gd name="connsiteX10646" fmla="*/ 842547 w 9144000"/>
              <a:gd name="connsiteY10646" fmla="*/ 5318638 h 5510676"/>
              <a:gd name="connsiteX10647" fmla="*/ 833342 w 9144000"/>
              <a:gd name="connsiteY10647" fmla="*/ 5308908 h 5510676"/>
              <a:gd name="connsiteX10648" fmla="*/ 835604 w 9144000"/>
              <a:gd name="connsiteY10648" fmla="*/ 5295705 h 5510676"/>
              <a:gd name="connsiteX10649" fmla="*/ 823271 w 9144000"/>
              <a:gd name="connsiteY10649" fmla="*/ 5296310 h 5510676"/>
              <a:gd name="connsiteX10650" fmla="*/ 810068 w 9144000"/>
              <a:gd name="connsiteY10650" fmla="*/ 5294048 h 5510676"/>
              <a:gd name="connsiteX10651" fmla="*/ 799997 w 9144000"/>
              <a:gd name="connsiteY10651" fmla="*/ 5281452 h 5510676"/>
              <a:gd name="connsiteX10652" fmla="*/ 803995 w 9144000"/>
              <a:gd name="connsiteY10652" fmla="*/ 5273983 h 5510676"/>
              <a:gd name="connsiteX10653" fmla="*/ 792527 w 9144000"/>
              <a:gd name="connsiteY10653" fmla="*/ 5277454 h 5510676"/>
              <a:gd name="connsiteX10654" fmla="*/ 791397 w 9144000"/>
              <a:gd name="connsiteY10654" fmla="*/ 5284055 h 5510676"/>
              <a:gd name="connsiteX10655" fmla="*/ 777064 w 9144000"/>
              <a:gd name="connsiteY10655" fmla="*/ 5288394 h 5510676"/>
              <a:gd name="connsiteX10656" fmla="*/ 765599 w 9144000"/>
              <a:gd name="connsiteY10656" fmla="*/ 5291865 h 5510676"/>
              <a:gd name="connsiteX10657" fmla="*/ 773067 w 9144000"/>
              <a:gd name="connsiteY10657" fmla="*/ 5295863 h 5510676"/>
              <a:gd name="connsiteX10658" fmla="*/ 780536 w 9144000"/>
              <a:gd name="connsiteY10658" fmla="*/ 5299859 h 5510676"/>
              <a:gd name="connsiteX10659" fmla="*/ 789739 w 9144000"/>
              <a:gd name="connsiteY10659" fmla="*/ 5309590 h 5510676"/>
              <a:gd name="connsiteX10660" fmla="*/ 761074 w 9144000"/>
              <a:gd name="connsiteY10660" fmla="*/ 5318268 h 5510676"/>
              <a:gd name="connsiteX10661" fmla="*/ 736407 w 9144000"/>
              <a:gd name="connsiteY10661" fmla="*/ 5319477 h 5510676"/>
              <a:gd name="connsiteX10662" fmla="*/ 730673 w 9144000"/>
              <a:gd name="connsiteY10662" fmla="*/ 5321212 h 5510676"/>
              <a:gd name="connsiteX10663" fmla="*/ 740405 w 9144000"/>
              <a:gd name="connsiteY10663" fmla="*/ 5312009 h 5510676"/>
              <a:gd name="connsiteX10664" fmla="*/ 732935 w 9144000"/>
              <a:gd name="connsiteY10664" fmla="*/ 5308011 h 5510676"/>
              <a:gd name="connsiteX10665" fmla="*/ 710003 w 9144000"/>
              <a:gd name="connsiteY10665" fmla="*/ 5314952 h 5510676"/>
              <a:gd name="connsiteX10666" fmla="*/ 698539 w 9144000"/>
              <a:gd name="connsiteY10666" fmla="*/ 5318424 h 5510676"/>
              <a:gd name="connsiteX10667" fmla="*/ 687071 w 9144000"/>
              <a:gd name="connsiteY10667" fmla="*/ 5321895 h 5510676"/>
              <a:gd name="connsiteX10668" fmla="*/ 694539 w 9144000"/>
              <a:gd name="connsiteY10668" fmla="*/ 5325894 h 5510676"/>
              <a:gd name="connsiteX10669" fmla="*/ 702008 w 9144000"/>
              <a:gd name="connsiteY10669" fmla="*/ 5329890 h 5510676"/>
              <a:gd name="connsiteX10670" fmla="*/ 720075 w 9144000"/>
              <a:gd name="connsiteY10670" fmla="*/ 5327551 h 5510676"/>
              <a:gd name="connsiteX10671" fmla="*/ 732409 w 9144000"/>
              <a:gd name="connsiteY10671" fmla="*/ 5326945 h 5510676"/>
              <a:gd name="connsiteX10672" fmla="*/ 738143 w 9144000"/>
              <a:gd name="connsiteY10672" fmla="*/ 5325210 h 5510676"/>
              <a:gd name="connsiteX10673" fmla="*/ 739009 w 9144000"/>
              <a:gd name="connsiteY10673" fmla="*/ 5328077 h 5510676"/>
              <a:gd name="connsiteX10674" fmla="*/ 745612 w 9144000"/>
              <a:gd name="connsiteY10674" fmla="*/ 5329208 h 5510676"/>
              <a:gd name="connsiteX10675" fmla="*/ 751343 w 9144000"/>
              <a:gd name="connsiteY10675" fmla="*/ 5327472 h 5510676"/>
              <a:gd name="connsiteX10676" fmla="*/ 764545 w 9144000"/>
              <a:gd name="connsiteY10676" fmla="*/ 5329734 h 5510676"/>
              <a:gd name="connsiteX10677" fmla="*/ 781745 w 9144000"/>
              <a:gd name="connsiteY10677" fmla="*/ 5324528 h 5510676"/>
              <a:gd name="connsiteX10678" fmla="*/ 800678 w 9144000"/>
              <a:gd name="connsiteY10678" fmla="*/ 5325055 h 5510676"/>
              <a:gd name="connsiteX10679" fmla="*/ 808147 w 9144000"/>
              <a:gd name="connsiteY10679" fmla="*/ 5329051 h 5510676"/>
              <a:gd name="connsiteX10680" fmla="*/ 832816 w 9144000"/>
              <a:gd name="connsiteY10680" fmla="*/ 5327843 h 5510676"/>
              <a:gd name="connsiteX10681" fmla="*/ 859219 w 9144000"/>
              <a:gd name="connsiteY10681" fmla="*/ 5332366 h 5510676"/>
              <a:gd name="connsiteX10682" fmla="*/ 870685 w 9144000"/>
              <a:gd name="connsiteY10682" fmla="*/ 5328894 h 5510676"/>
              <a:gd name="connsiteX10683" fmla="*/ 914288 w 9144000"/>
              <a:gd name="connsiteY10683" fmla="*/ 5328212 h 5510676"/>
              <a:gd name="connsiteX10684" fmla="*/ 927490 w 9144000"/>
              <a:gd name="connsiteY10684" fmla="*/ 5330474 h 5510676"/>
              <a:gd name="connsiteX10685" fmla="*/ 946424 w 9144000"/>
              <a:gd name="connsiteY10685" fmla="*/ 5331000 h 5510676"/>
              <a:gd name="connsiteX10686" fmla="*/ 955891 w 9144000"/>
              <a:gd name="connsiteY10686" fmla="*/ 5331264 h 5510676"/>
              <a:gd name="connsiteX10687" fmla="*/ 965359 w 9144000"/>
              <a:gd name="connsiteY10687" fmla="*/ 5331527 h 5510676"/>
              <a:gd name="connsiteX10688" fmla="*/ 971090 w 9144000"/>
              <a:gd name="connsiteY10688" fmla="*/ 5329791 h 5510676"/>
              <a:gd name="connsiteX10689" fmla="*/ 984294 w 9144000"/>
              <a:gd name="connsiteY10689" fmla="*/ 5332053 h 5510676"/>
              <a:gd name="connsiteX10690" fmla="*/ 1003227 w 9144000"/>
              <a:gd name="connsiteY10690" fmla="*/ 5332580 h 5510676"/>
              <a:gd name="connsiteX10691" fmla="*/ 1022163 w 9144000"/>
              <a:gd name="connsiteY10691" fmla="*/ 5333106 h 5510676"/>
              <a:gd name="connsiteX10692" fmla="*/ 1046829 w 9144000"/>
              <a:gd name="connsiteY10692" fmla="*/ 5331896 h 5510676"/>
              <a:gd name="connsiteX10693" fmla="*/ 1067501 w 9144000"/>
              <a:gd name="connsiteY10693" fmla="*/ 5338157 h 5510676"/>
              <a:gd name="connsiteX10694" fmla="*/ 1082701 w 9144000"/>
              <a:gd name="connsiteY10694" fmla="*/ 5336684 h 5510676"/>
              <a:gd name="connsiteX10695" fmla="*/ 1096165 w 9144000"/>
              <a:gd name="connsiteY10695" fmla="*/ 5329479 h 5510676"/>
              <a:gd name="connsiteX10696" fmla="*/ 1099900 w 9144000"/>
              <a:gd name="connsiteY10696" fmla="*/ 5331477 h 5510676"/>
              <a:gd name="connsiteX10697" fmla="*/ 1109366 w 9144000"/>
              <a:gd name="connsiteY10697" fmla="*/ 5331740 h 5510676"/>
              <a:gd name="connsiteX10698" fmla="*/ 1130038 w 9144000"/>
              <a:gd name="connsiteY10698" fmla="*/ 5338000 h 5510676"/>
              <a:gd name="connsiteX10699" fmla="*/ 1148972 w 9144000"/>
              <a:gd name="connsiteY10699" fmla="*/ 5338526 h 5510676"/>
              <a:gd name="connsiteX10700" fmla="*/ 1159307 w 9144000"/>
              <a:gd name="connsiteY10700" fmla="*/ 5341656 h 5510676"/>
              <a:gd name="connsiteX10701" fmla="*/ 1171642 w 9144000"/>
              <a:gd name="connsiteY10701" fmla="*/ 5341052 h 5510676"/>
              <a:gd name="connsiteX10702" fmla="*/ 1200043 w 9144000"/>
              <a:gd name="connsiteY10702" fmla="*/ 5341841 h 5510676"/>
              <a:gd name="connsiteX10703" fmla="*/ 1214376 w 9144000"/>
              <a:gd name="connsiteY10703" fmla="*/ 5337502 h 5510676"/>
              <a:gd name="connsiteX10704" fmla="*/ 1222976 w 9144000"/>
              <a:gd name="connsiteY10704" fmla="*/ 5334898 h 5510676"/>
              <a:gd name="connsiteX10705" fmla="*/ 1236178 w 9144000"/>
              <a:gd name="connsiteY10705" fmla="*/ 5337160 h 5510676"/>
              <a:gd name="connsiteX10706" fmla="*/ 1225238 w 9144000"/>
              <a:gd name="connsiteY10706" fmla="*/ 5321697 h 5510676"/>
              <a:gd name="connsiteX10707" fmla="*/ 1217769 w 9144000"/>
              <a:gd name="connsiteY10707" fmla="*/ 5317699 h 5510676"/>
              <a:gd name="connsiteX10708" fmla="*/ 1244435 w 9144000"/>
              <a:gd name="connsiteY10708" fmla="*/ 5312756 h 5510676"/>
              <a:gd name="connsiteX10709" fmla="*/ 1272836 w 9144000"/>
              <a:gd name="connsiteY10709" fmla="*/ 5313546 h 5510676"/>
              <a:gd name="connsiteX10710" fmla="*/ 1278569 w 9144000"/>
              <a:gd name="connsiteY10710" fmla="*/ 5311810 h 5510676"/>
              <a:gd name="connsiteX10711" fmla="*/ 1306104 w 9144000"/>
              <a:gd name="connsiteY10711" fmla="*/ 5309733 h 5510676"/>
              <a:gd name="connsiteX10712" fmla="*/ 1327906 w 9144000"/>
              <a:gd name="connsiteY10712" fmla="*/ 5309391 h 5510676"/>
              <a:gd name="connsiteX10713" fmla="*/ 1341106 w 9144000"/>
              <a:gd name="connsiteY10713" fmla="*/ 5311653 h 5510676"/>
              <a:gd name="connsiteX10714" fmla="*/ 1360043 w 9144000"/>
              <a:gd name="connsiteY10714" fmla="*/ 5312181 h 5510676"/>
              <a:gd name="connsiteX10715" fmla="*/ 1342841 w 9144000"/>
              <a:gd name="connsiteY10715" fmla="*/ 5317386 h 5510676"/>
              <a:gd name="connsiteX10716" fmla="*/ 1329642 w 9144000"/>
              <a:gd name="connsiteY10716" fmla="*/ 5315124 h 5510676"/>
              <a:gd name="connsiteX10717" fmla="*/ 1306708 w 9144000"/>
              <a:gd name="connsiteY10717" fmla="*/ 5322066 h 5510676"/>
              <a:gd name="connsiteX10718" fmla="*/ 1296979 w 9144000"/>
              <a:gd name="connsiteY10718" fmla="*/ 5331271 h 5510676"/>
              <a:gd name="connsiteX10719" fmla="*/ 1363514 w 9144000"/>
              <a:gd name="connsiteY10719" fmla="*/ 5323646 h 5510676"/>
              <a:gd name="connsiteX10720" fmla="*/ 1370982 w 9144000"/>
              <a:gd name="connsiteY10720" fmla="*/ 5327644 h 5510676"/>
              <a:gd name="connsiteX10721" fmla="*/ 1382789 w 9144000"/>
              <a:gd name="connsiteY10721" fmla="*/ 5345973 h 5510676"/>
              <a:gd name="connsiteX10722" fmla="*/ 1393124 w 9144000"/>
              <a:gd name="connsiteY10722" fmla="*/ 5349103 h 5510676"/>
              <a:gd name="connsiteX10723" fmla="*/ 1400855 w 9144000"/>
              <a:gd name="connsiteY10723" fmla="*/ 5343634 h 5510676"/>
              <a:gd name="connsiteX10724" fmla="*/ 1412323 w 9144000"/>
              <a:gd name="connsiteY10724" fmla="*/ 5340163 h 5510676"/>
              <a:gd name="connsiteX10725" fmla="*/ 1408325 w 9144000"/>
              <a:gd name="connsiteY10725" fmla="*/ 5347631 h 5510676"/>
              <a:gd name="connsiteX10726" fmla="*/ 1413925 w 9144000"/>
              <a:gd name="connsiteY10726" fmla="*/ 5350630 h 5510676"/>
              <a:gd name="connsiteX10727" fmla="*/ 1414727 w 9144000"/>
              <a:gd name="connsiteY10727" fmla="*/ 5351058 h 5510676"/>
              <a:gd name="connsiteX10728" fmla="*/ 1373926 w 9144000"/>
              <a:gd name="connsiteY10728" fmla="*/ 5358045 h 5510676"/>
              <a:gd name="connsiteX10729" fmla="*/ 1349260 w 9144000"/>
              <a:gd name="connsiteY10729" fmla="*/ 5359254 h 5510676"/>
              <a:gd name="connsiteX10730" fmla="*/ 1331192 w 9144000"/>
              <a:gd name="connsiteY10730" fmla="*/ 5361594 h 5510676"/>
              <a:gd name="connsiteX10731" fmla="*/ 1311391 w 9144000"/>
              <a:gd name="connsiteY10731" fmla="*/ 5358200 h 5510676"/>
              <a:gd name="connsiteX10732" fmla="*/ 1280989 w 9144000"/>
              <a:gd name="connsiteY10732" fmla="*/ 5361145 h 5510676"/>
              <a:gd name="connsiteX10733" fmla="*/ 1275256 w 9144000"/>
              <a:gd name="connsiteY10733" fmla="*/ 5362880 h 5510676"/>
              <a:gd name="connsiteX10734" fmla="*/ 1262054 w 9144000"/>
              <a:gd name="connsiteY10734" fmla="*/ 5360620 h 5510676"/>
              <a:gd name="connsiteX10735" fmla="*/ 1218452 w 9144000"/>
              <a:gd name="connsiteY10735" fmla="*/ 5361301 h 5510676"/>
              <a:gd name="connsiteX10736" fmla="*/ 1186315 w 9144000"/>
              <a:gd name="connsiteY10736" fmla="*/ 5358513 h 5510676"/>
              <a:gd name="connsiteX10737" fmla="*/ 1177716 w 9144000"/>
              <a:gd name="connsiteY10737" fmla="*/ 5361117 h 5510676"/>
              <a:gd name="connsiteX10738" fmla="*/ 1169117 w 9144000"/>
              <a:gd name="connsiteY10738" fmla="*/ 5363719 h 5510676"/>
              <a:gd name="connsiteX10739" fmla="*/ 1143449 w 9144000"/>
              <a:gd name="connsiteY10739" fmla="*/ 5366797 h 5510676"/>
              <a:gd name="connsiteX10740" fmla="*/ 1112312 w 9144000"/>
              <a:gd name="connsiteY10740" fmla="*/ 5362141 h 5510676"/>
              <a:gd name="connsiteX10741" fmla="*/ 1103713 w 9144000"/>
              <a:gd name="connsiteY10741" fmla="*/ 5364744 h 5510676"/>
              <a:gd name="connsiteX10742" fmla="*/ 1093377 w 9144000"/>
              <a:gd name="connsiteY10742" fmla="*/ 5361615 h 5510676"/>
              <a:gd name="connsiteX10743" fmla="*/ 1085909 w 9144000"/>
              <a:gd name="connsiteY10743" fmla="*/ 5357617 h 5510676"/>
              <a:gd name="connsiteX10744" fmla="*/ 1080177 w 9144000"/>
              <a:gd name="connsiteY10744" fmla="*/ 5359352 h 5510676"/>
              <a:gd name="connsiteX10745" fmla="*/ 1058375 w 9144000"/>
              <a:gd name="connsiteY10745" fmla="*/ 5359694 h 5510676"/>
              <a:gd name="connsiteX10746" fmla="*/ 1038309 w 9144000"/>
              <a:gd name="connsiteY10746" fmla="*/ 5365769 h 5510676"/>
              <a:gd name="connsiteX10747" fmla="*/ 1004437 w 9144000"/>
              <a:gd name="connsiteY10747" fmla="*/ 5357248 h 5510676"/>
              <a:gd name="connsiteX10748" fmla="*/ 982636 w 9144000"/>
              <a:gd name="connsiteY10748" fmla="*/ 5357588 h 5510676"/>
              <a:gd name="connsiteX10749" fmla="*/ 949367 w 9144000"/>
              <a:gd name="connsiteY10749" fmla="*/ 5361402 h 5510676"/>
              <a:gd name="connsiteX10750" fmla="*/ 780691 w 9144000"/>
              <a:gd name="connsiteY10750" fmla="*/ 5362398 h 5510676"/>
              <a:gd name="connsiteX10751" fmla="*/ 754289 w 9144000"/>
              <a:gd name="connsiteY10751" fmla="*/ 5357873 h 5510676"/>
              <a:gd name="connsiteX10752" fmla="*/ 729622 w 9144000"/>
              <a:gd name="connsiteY10752" fmla="*/ 5359083 h 5510676"/>
              <a:gd name="connsiteX10753" fmla="*/ 725018 w 9144000"/>
              <a:gd name="connsiteY10753" fmla="*/ 5354217 h 5510676"/>
              <a:gd name="connsiteX10754" fmla="*/ 716419 w 9144000"/>
              <a:gd name="connsiteY10754" fmla="*/ 5356820 h 5510676"/>
              <a:gd name="connsiteX10755" fmla="*/ 613146 w 9144000"/>
              <a:gd name="connsiteY10755" fmla="*/ 5356792 h 5510676"/>
              <a:gd name="connsiteX10756" fmla="*/ 502406 w 9144000"/>
              <a:gd name="connsiteY10756" fmla="*/ 5352766 h 5510676"/>
              <a:gd name="connsiteX10757" fmla="*/ 491201 w 9144000"/>
              <a:gd name="connsiteY10757" fmla="*/ 5346771 h 5510676"/>
              <a:gd name="connsiteX10758" fmla="*/ 476002 w 9144000"/>
              <a:gd name="connsiteY10758" fmla="*/ 5348241 h 5510676"/>
              <a:gd name="connsiteX10759" fmla="*/ 392794 w 9144000"/>
              <a:gd name="connsiteY10759" fmla="*/ 5342138 h 5510676"/>
              <a:gd name="connsiteX10760" fmla="*/ 380460 w 9144000"/>
              <a:gd name="connsiteY10760" fmla="*/ 5342743 h 5510676"/>
              <a:gd name="connsiteX10761" fmla="*/ 374726 w 9144000"/>
              <a:gd name="connsiteY10761" fmla="*/ 5344478 h 5510676"/>
              <a:gd name="connsiteX10762" fmla="*/ 368125 w 9144000"/>
              <a:gd name="connsiteY10762" fmla="*/ 5343348 h 5510676"/>
              <a:gd name="connsiteX10763" fmla="*/ 319923 w 9144000"/>
              <a:gd name="connsiteY10763" fmla="*/ 5339165 h 5510676"/>
              <a:gd name="connsiteX10764" fmla="*/ 246182 w 9144000"/>
              <a:gd name="connsiteY10764" fmla="*/ 5333325 h 5510676"/>
              <a:gd name="connsiteX10765" fmla="*/ 188511 w 9144000"/>
              <a:gd name="connsiteY10765" fmla="*/ 5328879 h 5510676"/>
              <a:gd name="connsiteX10766" fmla="*/ 156373 w 9144000"/>
              <a:gd name="connsiteY10766" fmla="*/ 5326092 h 5510676"/>
              <a:gd name="connsiteX10767" fmla="*/ 149773 w 9144000"/>
              <a:gd name="connsiteY10767" fmla="*/ 5324960 h 5510676"/>
              <a:gd name="connsiteX10768" fmla="*/ 131705 w 9144000"/>
              <a:gd name="connsiteY10768" fmla="*/ 5327301 h 5510676"/>
              <a:gd name="connsiteX10769" fmla="*/ 105302 w 9144000"/>
              <a:gd name="connsiteY10769" fmla="*/ 5322778 h 5510676"/>
              <a:gd name="connsiteX10770" fmla="*/ 97834 w 9144000"/>
              <a:gd name="connsiteY10770" fmla="*/ 5318779 h 5510676"/>
              <a:gd name="connsiteX10771" fmla="*/ 94967 w 9144000"/>
              <a:gd name="connsiteY10771" fmla="*/ 5319647 h 5510676"/>
              <a:gd name="connsiteX10772" fmla="*/ 84632 w 9144000"/>
              <a:gd name="connsiteY10772" fmla="*/ 5316517 h 5510676"/>
              <a:gd name="connsiteX10773" fmla="*/ 46764 w 9144000"/>
              <a:gd name="connsiteY10773" fmla="*/ 5315465 h 5510676"/>
              <a:gd name="connsiteX10774" fmla="*/ 0 w 9144000"/>
              <a:gd name="connsiteY10774" fmla="*/ 5305345 h 5510676"/>
              <a:gd name="connsiteX10775" fmla="*/ 0 w 9144000"/>
              <a:gd name="connsiteY10775" fmla="*/ 5279553 h 5510676"/>
              <a:gd name="connsiteX10776" fmla="*/ 7079 w 9144000"/>
              <a:gd name="connsiteY10776" fmla="*/ 5277410 h 5510676"/>
              <a:gd name="connsiteX10777" fmla="*/ 11681 w 9144000"/>
              <a:gd name="connsiteY10777" fmla="*/ 5282276 h 5510676"/>
              <a:gd name="connsiteX10778" fmla="*/ 23148 w 9144000"/>
              <a:gd name="connsiteY10778" fmla="*/ 5278804 h 5510676"/>
              <a:gd name="connsiteX10779" fmla="*/ 21413 w 9144000"/>
              <a:gd name="connsiteY10779" fmla="*/ 5273071 h 5510676"/>
              <a:gd name="connsiteX10780" fmla="*/ 11078 w 9144000"/>
              <a:gd name="connsiteY10780" fmla="*/ 5269942 h 5510676"/>
              <a:gd name="connsiteX10781" fmla="*/ 0 w 9144000"/>
              <a:gd name="connsiteY10781" fmla="*/ 5268981 h 5510676"/>
              <a:gd name="connsiteX10782" fmla="*/ 0 w 9144000"/>
              <a:gd name="connsiteY10782" fmla="*/ 5256445 h 5510676"/>
              <a:gd name="connsiteX10783" fmla="*/ 44871 w 9144000"/>
              <a:gd name="connsiteY10783" fmla="*/ 5247195 h 5510676"/>
              <a:gd name="connsiteX10784" fmla="*/ 26804 w 9144000"/>
              <a:gd name="connsiteY10784" fmla="*/ 5249535 h 5510676"/>
              <a:gd name="connsiteX10785" fmla="*/ 0 w 9144000"/>
              <a:gd name="connsiteY10785" fmla="*/ 5244942 h 5510676"/>
              <a:gd name="connsiteX10786" fmla="*/ 0 w 9144000"/>
              <a:gd name="connsiteY10786" fmla="*/ 3648158 h 5510676"/>
              <a:gd name="connsiteX10787" fmla="*/ 1321 w 9144000"/>
              <a:gd name="connsiteY10787" fmla="*/ 3647124 h 5510676"/>
              <a:gd name="connsiteX10788" fmla="*/ 6039 w 9144000"/>
              <a:gd name="connsiteY10788" fmla="*/ 3643431 h 5510676"/>
              <a:gd name="connsiteX10789" fmla="*/ 8910 w 9144000"/>
              <a:gd name="connsiteY10789" fmla="*/ 3637382 h 5510676"/>
              <a:gd name="connsiteX10790" fmla="*/ 2346 w 9144000"/>
              <a:gd name="connsiteY10790" fmla="*/ 3638716 h 5510676"/>
              <a:gd name="connsiteX10791" fmla="*/ 0 w 9144000"/>
              <a:gd name="connsiteY10791" fmla="*/ 3643661 h 5510676"/>
              <a:gd name="connsiteX10792" fmla="*/ 0 w 9144000"/>
              <a:gd name="connsiteY10792" fmla="*/ 549311 h 5510676"/>
              <a:gd name="connsiteX10793" fmla="*/ 5894 w 9144000"/>
              <a:gd name="connsiteY10793" fmla="*/ 547731 h 5510676"/>
              <a:gd name="connsiteX10794" fmla="*/ 15915 w 9144000"/>
              <a:gd name="connsiteY10794" fmla="*/ 538845 h 5510676"/>
              <a:gd name="connsiteX10795" fmla="*/ 10129 w 9144000"/>
              <a:gd name="connsiteY10795" fmla="*/ 540395 h 5510676"/>
              <a:gd name="connsiteX10796" fmla="*/ 0 w 9144000"/>
              <a:gd name="connsiteY10796" fmla="*/ 538322 h 5510676"/>
              <a:gd name="connsiteX10797" fmla="*/ 0 w 9144000"/>
              <a:gd name="connsiteY10797" fmla="*/ 532197 h 5510676"/>
              <a:gd name="connsiteX10798" fmla="*/ 14365 w 9144000"/>
              <a:gd name="connsiteY10798" fmla="*/ 533059 h 5510676"/>
              <a:gd name="connsiteX10799" fmla="*/ 34616 w 9144000"/>
              <a:gd name="connsiteY10799" fmla="*/ 527633 h 5510676"/>
              <a:gd name="connsiteX10800" fmla="*/ 39059 w 9144000"/>
              <a:gd name="connsiteY10800" fmla="*/ 532643 h 5510676"/>
              <a:gd name="connsiteX10801" fmla="*/ 34823 w 9144000"/>
              <a:gd name="connsiteY10801" fmla="*/ 539980 h 5510676"/>
              <a:gd name="connsiteX10802" fmla="*/ 30588 w 9144000"/>
              <a:gd name="connsiteY10802" fmla="*/ 547316 h 5510676"/>
              <a:gd name="connsiteX10803" fmla="*/ 24802 w 9144000"/>
              <a:gd name="connsiteY10803" fmla="*/ 548866 h 5510676"/>
              <a:gd name="connsiteX10804" fmla="*/ 21910 w 9144000"/>
              <a:gd name="connsiteY10804" fmla="*/ 549641 h 5510676"/>
              <a:gd name="connsiteX10805" fmla="*/ 19791 w 9144000"/>
              <a:gd name="connsiteY10805" fmla="*/ 553310 h 5510676"/>
              <a:gd name="connsiteX10806" fmla="*/ 26352 w 9144000"/>
              <a:gd name="connsiteY10806" fmla="*/ 554652 h 5510676"/>
              <a:gd name="connsiteX10807" fmla="*/ 37924 w 9144000"/>
              <a:gd name="connsiteY10807" fmla="*/ 551552 h 5510676"/>
              <a:gd name="connsiteX10808" fmla="*/ 50271 w 9144000"/>
              <a:gd name="connsiteY10808" fmla="*/ 551344 h 5510676"/>
              <a:gd name="connsiteX10809" fmla="*/ 56832 w 9144000"/>
              <a:gd name="connsiteY10809" fmla="*/ 552686 h 5510676"/>
              <a:gd name="connsiteX10810" fmla="*/ 87311 w 9144000"/>
              <a:gd name="connsiteY10810" fmla="*/ 550721 h 5510676"/>
              <a:gd name="connsiteX10811" fmla="*/ 93097 w 9144000"/>
              <a:gd name="connsiteY10811" fmla="*/ 549170 h 5510676"/>
              <a:gd name="connsiteX10812" fmla="*/ 72639 w 9144000"/>
              <a:gd name="connsiteY10812" fmla="*/ 542250 h 5510676"/>
              <a:gd name="connsiteX10813" fmla="*/ 69539 w 9144000"/>
              <a:gd name="connsiteY10813" fmla="*/ 530677 h 5510676"/>
              <a:gd name="connsiteX10814" fmla="*/ 96350 w 9144000"/>
              <a:gd name="connsiteY10814" fmla="*/ 526594 h 5510676"/>
              <a:gd name="connsiteX10815" fmla="*/ 105805 w 9144000"/>
              <a:gd name="connsiteY10815" fmla="*/ 527161 h 5510676"/>
              <a:gd name="connsiteX10816" fmla="*/ 117376 w 9144000"/>
              <a:gd name="connsiteY10816" fmla="*/ 524061 h 5510676"/>
              <a:gd name="connsiteX10817" fmla="*/ 124712 w 9144000"/>
              <a:gd name="connsiteY10817" fmla="*/ 528297 h 5510676"/>
              <a:gd name="connsiteX10818" fmla="*/ 132049 w 9144000"/>
              <a:gd name="connsiteY10818" fmla="*/ 532533 h 5510676"/>
              <a:gd name="connsiteX10819" fmla="*/ 168314 w 9144000"/>
              <a:gd name="connsiteY10819" fmla="*/ 529016 h 5510676"/>
              <a:gd name="connsiteX10820" fmla="*/ 153642 w 9144000"/>
              <a:gd name="connsiteY10820" fmla="*/ 520545 h 5510676"/>
              <a:gd name="connsiteX10821" fmla="*/ 146304 w 9144000"/>
              <a:gd name="connsiteY10821" fmla="*/ 516309 h 5510676"/>
              <a:gd name="connsiteX10822" fmla="*/ 147986 w 9144000"/>
              <a:gd name="connsiteY10822" fmla="*/ 515859 h 5510676"/>
              <a:gd name="connsiteX10823" fmla="*/ 127052 w 9144000"/>
              <a:gd name="connsiteY10823" fmla="*/ 515268 h 5510676"/>
              <a:gd name="connsiteX10824" fmla="*/ 115826 w 9144000"/>
              <a:gd name="connsiteY10824" fmla="*/ 518276 h 5510676"/>
              <a:gd name="connsiteX10825" fmla="*/ 102704 w 9144000"/>
              <a:gd name="connsiteY10825" fmla="*/ 515589 h 5510676"/>
              <a:gd name="connsiteX10826" fmla="*/ 108640 w 9144000"/>
              <a:gd name="connsiteY10826" fmla="*/ 513999 h 5510676"/>
              <a:gd name="connsiteX10827" fmla="*/ 105268 w 9144000"/>
              <a:gd name="connsiteY10827" fmla="*/ 513706 h 5510676"/>
              <a:gd name="connsiteX10828" fmla="*/ 104401 w 9144000"/>
              <a:gd name="connsiteY10828" fmla="*/ 510838 h 5510676"/>
              <a:gd name="connsiteX10829" fmla="*/ 117868 w 9144000"/>
              <a:gd name="connsiteY10829" fmla="*/ 503638 h 5510676"/>
              <a:gd name="connsiteX10830" fmla="*/ 127335 w 9144000"/>
              <a:gd name="connsiteY10830" fmla="*/ 503907 h 5510676"/>
              <a:gd name="connsiteX10831" fmla="*/ 144270 w 9144000"/>
              <a:gd name="connsiteY10831" fmla="*/ 508174 h 5510676"/>
              <a:gd name="connsiteX10832" fmla="*/ 159470 w 9144000"/>
              <a:gd name="connsiteY10832" fmla="*/ 506708 h 5510676"/>
              <a:gd name="connsiteX10833" fmla="*/ 172671 w 9144000"/>
              <a:gd name="connsiteY10833" fmla="*/ 508976 h 5510676"/>
              <a:gd name="connsiteX10834" fmla="*/ 166938 w 9144000"/>
              <a:gd name="connsiteY10834" fmla="*/ 510709 h 5510676"/>
              <a:gd name="connsiteX10835" fmla="*/ 158349 w 9144000"/>
              <a:gd name="connsiteY10835" fmla="*/ 513306 h 5510676"/>
              <a:gd name="connsiteX10836" fmla="*/ 171000 w 9144000"/>
              <a:gd name="connsiteY10836" fmla="*/ 515894 h 5510676"/>
              <a:gd name="connsiteX10837" fmla="*/ 188356 w 9144000"/>
              <a:gd name="connsiteY10837" fmla="*/ 511244 h 5510676"/>
              <a:gd name="connsiteX10838" fmla="*/ 189907 w 9144000"/>
              <a:gd name="connsiteY10838" fmla="*/ 517029 h 5510676"/>
              <a:gd name="connsiteX10839" fmla="*/ 197244 w 9144000"/>
              <a:gd name="connsiteY10839" fmla="*/ 521264 h 5510676"/>
              <a:gd name="connsiteX10840" fmla="*/ 178335 w 9144000"/>
              <a:gd name="connsiteY10840" fmla="*/ 520130 h 5510676"/>
              <a:gd name="connsiteX10841" fmla="*/ 172550 w 9144000"/>
              <a:gd name="connsiteY10841" fmla="*/ 521680 h 5510676"/>
              <a:gd name="connsiteX10842" fmla="*/ 193007 w 9144000"/>
              <a:gd name="connsiteY10842" fmla="*/ 528601 h 5510676"/>
              <a:gd name="connsiteX10843" fmla="*/ 208815 w 9144000"/>
              <a:gd name="connsiteY10843" fmla="*/ 518164 h 5510676"/>
              <a:gd name="connsiteX10844" fmla="*/ 214602 w 9144000"/>
              <a:gd name="connsiteY10844" fmla="*/ 516614 h 5510676"/>
              <a:gd name="connsiteX10845" fmla="*/ 218470 w 9144000"/>
              <a:gd name="connsiteY10845" fmla="*/ 515576 h 5510676"/>
              <a:gd name="connsiteX10846" fmla="*/ 218008 w 9144000"/>
              <a:gd name="connsiteY10846" fmla="*/ 514046 h 5510676"/>
              <a:gd name="connsiteX10847" fmla="*/ 221771 w 9144000"/>
              <a:gd name="connsiteY10847" fmla="*/ 514692 h 5510676"/>
              <a:gd name="connsiteX10848" fmla="*/ 226174 w 9144000"/>
              <a:gd name="connsiteY10848" fmla="*/ 513513 h 5510676"/>
              <a:gd name="connsiteX10849" fmla="*/ 231863 w 9144000"/>
              <a:gd name="connsiteY10849" fmla="*/ 514678 h 5510676"/>
              <a:gd name="connsiteX10850" fmla="*/ 232991 w 9144000"/>
              <a:gd name="connsiteY10850" fmla="*/ 511863 h 5510676"/>
              <a:gd name="connsiteX10851" fmla="*/ 241810 w 9144000"/>
              <a:gd name="connsiteY10851" fmla="*/ 509980 h 5510676"/>
              <a:gd name="connsiteX10852" fmla="*/ 250142 w 9144000"/>
              <a:gd name="connsiteY10852" fmla="*/ 516848 h 5510676"/>
              <a:gd name="connsiteX10853" fmla="*/ 244410 w 9144000"/>
              <a:gd name="connsiteY10853" fmla="*/ 518581 h 5510676"/>
              <a:gd name="connsiteX10854" fmla="*/ 236943 w 9144000"/>
              <a:gd name="connsiteY10854" fmla="*/ 514580 h 5510676"/>
              <a:gd name="connsiteX10855" fmla="*/ 232036 w 9144000"/>
              <a:gd name="connsiteY10855" fmla="*/ 516063 h 5510676"/>
              <a:gd name="connsiteX10856" fmla="*/ 230616 w 9144000"/>
              <a:gd name="connsiteY10856" fmla="*/ 518524 h 5510676"/>
              <a:gd name="connsiteX10857" fmla="*/ 221937 w 9144000"/>
              <a:gd name="connsiteY10857" fmla="*/ 520849 h 5510676"/>
              <a:gd name="connsiteX10858" fmla="*/ 216152 w 9144000"/>
              <a:gd name="connsiteY10858" fmla="*/ 522400 h 5510676"/>
              <a:gd name="connsiteX10859" fmla="*/ 242396 w 9144000"/>
              <a:gd name="connsiteY10859" fmla="*/ 527770 h 5510676"/>
              <a:gd name="connsiteX10860" fmla="*/ 256060 w 9144000"/>
              <a:gd name="connsiteY10860" fmla="*/ 524109 h 5510676"/>
              <a:gd name="connsiteX10861" fmla="*/ 251876 w 9144000"/>
              <a:gd name="connsiteY10861" fmla="*/ 522582 h 5510676"/>
              <a:gd name="connsiteX10862" fmla="*/ 261611 w 9144000"/>
              <a:gd name="connsiteY10862" fmla="*/ 513382 h 5510676"/>
              <a:gd name="connsiteX10863" fmla="*/ 289145 w 9144000"/>
              <a:gd name="connsiteY10863" fmla="*/ 511317 h 5510676"/>
              <a:gd name="connsiteX10864" fmla="*/ 308947 w 9144000"/>
              <a:gd name="connsiteY10864" fmla="*/ 514719 h 5510676"/>
              <a:gd name="connsiteX10865" fmla="*/ 321281 w 9144000"/>
              <a:gd name="connsiteY10865" fmla="*/ 514119 h 5510676"/>
              <a:gd name="connsiteX10866" fmla="*/ 330748 w 9144000"/>
              <a:gd name="connsiteY10866" fmla="*/ 514388 h 5510676"/>
              <a:gd name="connsiteX10867" fmla="*/ 320147 w 9144000"/>
              <a:gd name="connsiteY10867" fmla="*/ 520720 h 5510676"/>
              <a:gd name="connsiteX10868" fmla="*/ 306946 w 9144000"/>
              <a:gd name="connsiteY10868" fmla="*/ 518453 h 5510676"/>
              <a:gd name="connsiteX10869" fmla="*/ 288012 w 9144000"/>
              <a:gd name="connsiteY10869" fmla="*/ 517916 h 5510676"/>
              <a:gd name="connsiteX10870" fmla="*/ 277791 w 9144000"/>
              <a:gd name="connsiteY10870" fmla="*/ 521007 h 5510676"/>
              <a:gd name="connsiteX10871" fmla="*/ 278662 w 9144000"/>
              <a:gd name="connsiteY10871" fmla="*/ 524254 h 5510676"/>
              <a:gd name="connsiteX10872" fmla="*/ 293126 w 9144000"/>
              <a:gd name="connsiteY10872" fmla="*/ 520378 h 5510676"/>
              <a:gd name="connsiteX10873" fmla="*/ 303355 w 9144000"/>
              <a:gd name="connsiteY10873" fmla="*/ 523838 h 5510676"/>
              <a:gd name="connsiteX10874" fmla="*/ 274426 w 9144000"/>
              <a:gd name="connsiteY10874" fmla="*/ 531590 h 5510676"/>
              <a:gd name="connsiteX10875" fmla="*/ 233924 w 9144000"/>
              <a:gd name="connsiteY10875" fmla="*/ 542442 h 5510676"/>
              <a:gd name="connsiteX10876" fmla="*/ 235474 w 9144000"/>
              <a:gd name="connsiteY10876" fmla="*/ 548229 h 5510676"/>
              <a:gd name="connsiteX10877" fmla="*/ 249164 w 9144000"/>
              <a:gd name="connsiteY10877" fmla="*/ 541460 h 5510676"/>
              <a:gd name="connsiteX10878" fmla="*/ 263629 w 9144000"/>
              <a:gd name="connsiteY10878" fmla="*/ 537584 h 5510676"/>
              <a:gd name="connsiteX10879" fmla="*/ 270190 w 9144000"/>
              <a:gd name="connsiteY10879" fmla="*/ 538926 h 5510676"/>
              <a:gd name="connsiteX10880" fmla="*/ 289098 w 9144000"/>
              <a:gd name="connsiteY10880" fmla="*/ 540061 h 5510676"/>
              <a:gd name="connsiteX10881" fmla="*/ 309556 w 9144000"/>
              <a:gd name="connsiteY10881" fmla="*/ 546982 h 5510676"/>
              <a:gd name="connsiteX10882" fmla="*/ 316892 w 9144000"/>
              <a:gd name="connsiteY10882" fmla="*/ 551218 h 5510676"/>
              <a:gd name="connsiteX10883" fmla="*/ 322678 w 9144000"/>
              <a:gd name="connsiteY10883" fmla="*/ 549668 h 5510676"/>
              <a:gd name="connsiteX10884" fmla="*/ 337918 w 9144000"/>
              <a:gd name="connsiteY10884" fmla="*/ 548684 h 5510676"/>
              <a:gd name="connsiteX10885" fmla="*/ 347372 w 9144000"/>
              <a:gd name="connsiteY10885" fmla="*/ 549252 h 5510676"/>
              <a:gd name="connsiteX10886" fmla="*/ 358944 w 9144000"/>
              <a:gd name="connsiteY10886" fmla="*/ 546151 h 5510676"/>
              <a:gd name="connsiteX10887" fmla="*/ 377852 w 9144000"/>
              <a:gd name="connsiteY10887" fmla="*/ 547286 h 5510676"/>
              <a:gd name="connsiteX10888" fmla="*/ 383637 w 9144000"/>
              <a:gd name="connsiteY10888" fmla="*/ 545736 h 5510676"/>
              <a:gd name="connsiteX10889" fmla="*/ 389424 w 9144000"/>
              <a:gd name="connsiteY10889" fmla="*/ 544185 h 5510676"/>
              <a:gd name="connsiteX10890" fmla="*/ 402547 w 9144000"/>
              <a:gd name="connsiteY10890" fmla="*/ 546871 h 5510676"/>
              <a:gd name="connsiteX10891" fmla="*/ 404663 w 9144000"/>
              <a:gd name="connsiteY10891" fmla="*/ 543203 h 5510676"/>
              <a:gd name="connsiteX10892" fmla="*/ 408332 w 9144000"/>
              <a:gd name="connsiteY10892" fmla="*/ 545321 h 5510676"/>
              <a:gd name="connsiteX10893" fmla="*/ 414117 w 9144000"/>
              <a:gd name="connsiteY10893" fmla="*/ 543771 h 5510676"/>
              <a:gd name="connsiteX10894" fmla="*/ 421430 w 9144000"/>
              <a:gd name="connsiteY10894" fmla="*/ 543647 h 5510676"/>
              <a:gd name="connsiteX10895" fmla="*/ 422767 w 9144000"/>
              <a:gd name="connsiteY10895" fmla="*/ 539235 h 5510676"/>
              <a:gd name="connsiteX10896" fmla="*/ 457170 w 9144000"/>
              <a:gd name="connsiteY10896" fmla="*/ 528837 h 5510676"/>
              <a:gd name="connsiteX10897" fmla="*/ 462904 w 9144000"/>
              <a:gd name="connsiteY10897" fmla="*/ 527104 h 5510676"/>
              <a:gd name="connsiteX10898" fmla="*/ 483840 w 9144000"/>
              <a:gd name="connsiteY10898" fmla="*/ 523904 h 5510676"/>
              <a:gd name="connsiteX10899" fmla="*/ 504774 w 9144000"/>
              <a:gd name="connsiteY10899" fmla="*/ 520705 h 5510676"/>
              <a:gd name="connsiteX10900" fmla="*/ 516241 w 9144000"/>
              <a:gd name="connsiteY10900" fmla="*/ 517240 h 5510676"/>
              <a:gd name="connsiteX10901" fmla="*/ 535176 w 9144000"/>
              <a:gd name="connsiteY10901" fmla="*/ 517774 h 5510676"/>
              <a:gd name="connsiteX10902" fmla="*/ 536909 w 9144000"/>
              <a:gd name="connsiteY10902" fmla="*/ 523508 h 5510676"/>
              <a:gd name="connsiteX10903" fmla="*/ 553576 w 9144000"/>
              <a:gd name="connsiteY10903" fmla="*/ 537244 h 5510676"/>
              <a:gd name="connsiteX10904" fmla="*/ 557696 w 9144000"/>
              <a:gd name="connsiteY10904" fmla="*/ 543073 h 5510676"/>
              <a:gd name="connsiteX10905" fmla="*/ 563056 w 9144000"/>
              <a:gd name="connsiteY10905" fmla="*/ 544171 h 5510676"/>
              <a:gd name="connsiteX10906" fmla="*/ 563831 w 9144000"/>
              <a:gd name="connsiteY10906" fmla="*/ 547063 h 5510676"/>
              <a:gd name="connsiteX10907" fmla="*/ 563972 w 9144000"/>
              <a:gd name="connsiteY10907" fmla="*/ 547146 h 5510676"/>
              <a:gd name="connsiteX10908" fmla="*/ 565761 w 9144000"/>
              <a:gd name="connsiteY10908" fmla="*/ 546604 h 5510676"/>
              <a:gd name="connsiteX10909" fmla="*/ 586695 w 9144000"/>
              <a:gd name="connsiteY10909" fmla="*/ 543405 h 5510676"/>
              <a:gd name="connsiteX10910" fmla="*/ 599329 w 9144000"/>
              <a:gd name="connsiteY10910" fmla="*/ 542188 h 5510676"/>
              <a:gd name="connsiteX10911" fmla="*/ 604646 w 9144000"/>
              <a:gd name="connsiteY10911" fmla="*/ 540580 h 5510676"/>
              <a:gd name="connsiteX10912" fmla="*/ 610380 w 9144000"/>
              <a:gd name="connsiteY10912" fmla="*/ 538847 h 5510676"/>
              <a:gd name="connsiteX10913" fmla="*/ 616114 w 9144000"/>
              <a:gd name="connsiteY10913" fmla="*/ 537114 h 5510676"/>
              <a:gd name="connsiteX10914" fmla="*/ 608645 w 9144000"/>
              <a:gd name="connsiteY10914" fmla="*/ 533113 h 5510676"/>
              <a:gd name="connsiteX10915" fmla="*/ 582245 w 9144000"/>
              <a:gd name="connsiteY10915" fmla="*/ 528577 h 5510676"/>
              <a:gd name="connsiteX10916" fmla="*/ 608233 w 9144000"/>
              <a:gd name="connsiteY10916" fmla="*/ 526073 h 5510676"/>
              <a:gd name="connsiteX10917" fmla="*/ 601232 w 9144000"/>
              <a:gd name="connsiteY10917" fmla="*/ 524640 h 5510676"/>
              <a:gd name="connsiteX10918" fmla="*/ 612027 w 9144000"/>
              <a:gd name="connsiteY10918" fmla="*/ 518646 h 5510676"/>
              <a:gd name="connsiteX10919" fmla="*/ 630162 w 9144000"/>
              <a:gd name="connsiteY10919" fmla="*/ 516889 h 5510676"/>
              <a:gd name="connsiteX10920" fmla="*/ 654855 w 9144000"/>
              <a:gd name="connsiteY10920" fmla="*/ 516472 h 5510676"/>
              <a:gd name="connsiteX10921" fmla="*/ 670661 w 9144000"/>
              <a:gd name="connsiteY10921" fmla="*/ 506037 h 5510676"/>
              <a:gd name="connsiteX10922" fmla="*/ 682234 w 9144000"/>
              <a:gd name="connsiteY10922" fmla="*/ 502936 h 5510676"/>
              <a:gd name="connsiteX10923" fmla="*/ 689570 w 9144000"/>
              <a:gd name="connsiteY10923" fmla="*/ 507170 h 5510676"/>
              <a:gd name="connsiteX10924" fmla="*/ 673347 w 9144000"/>
              <a:gd name="connsiteY10924" fmla="*/ 492913 h 5510676"/>
              <a:gd name="connsiteX10925" fmla="*/ 660226 w 9144000"/>
              <a:gd name="connsiteY10925" fmla="*/ 490228 h 5510676"/>
              <a:gd name="connsiteX10926" fmla="*/ 637081 w 9144000"/>
              <a:gd name="connsiteY10926" fmla="*/ 496429 h 5510676"/>
              <a:gd name="connsiteX10927" fmla="*/ 638633 w 9144000"/>
              <a:gd name="connsiteY10927" fmla="*/ 502215 h 5510676"/>
              <a:gd name="connsiteX10928" fmla="*/ 599266 w 9144000"/>
              <a:gd name="connsiteY10928" fmla="*/ 494160 h 5510676"/>
              <a:gd name="connsiteX10929" fmla="*/ 581133 w 9144000"/>
              <a:gd name="connsiteY10929" fmla="*/ 495918 h 5510676"/>
              <a:gd name="connsiteX10930" fmla="*/ 570337 w 9144000"/>
              <a:gd name="connsiteY10930" fmla="*/ 501911 h 5510676"/>
              <a:gd name="connsiteX10931" fmla="*/ 545643 w 9144000"/>
              <a:gd name="connsiteY10931" fmla="*/ 502327 h 5510676"/>
              <a:gd name="connsiteX10932" fmla="*/ 534071 w 9144000"/>
              <a:gd name="connsiteY10932" fmla="*/ 505427 h 5510676"/>
              <a:gd name="connsiteX10933" fmla="*/ 554529 w 9144000"/>
              <a:gd name="connsiteY10933" fmla="*/ 512348 h 5510676"/>
              <a:gd name="connsiteX10934" fmla="*/ 566876 w 9144000"/>
              <a:gd name="connsiteY10934" fmla="*/ 512141 h 5510676"/>
              <a:gd name="connsiteX10935" fmla="*/ 555304 w 9144000"/>
              <a:gd name="connsiteY10935" fmla="*/ 515241 h 5510676"/>
              <a:gd name="connsiteX10936" fmla="*/ 550294 w 9144000"/>
              <a:gd name="connsiteY10936" fmla="*/ 519683 h 5510676"/>
              <a:gd name="connsiteX10937" fmla="*/ 546059 w 9144000"/>
              <a:gd name="connsiteY10937" fmla="*/ 527021 h 5510676"/>
              <a:gd name="connsiteX10938" fmla="*/ 538721 w 9144000"/>
              <a:gd name="connsiteY10938" fmla="*/ 522784 h 5510676"/>
              <a:gd name="connsiteX10939" fmla="*/ 537172 w 9144000"/>
              <a:gd name="connsiteY10939" fmla="*/ 516999 h 5510676"/>
              <a:gd name="connsiteX10940" fmla="*/ 525165 w 9144000"/>
              <a:gd name="connsiteY10940" fmla="*/ 514543 h 5510676"/>
              <a:gd name="connsiteX10941" fmla="*/ 521975 w 9144000"/>
              <a:gd name="connsiteY10941" fmla="*/ 515507 h 5510676"/>
              <a:gd name="connsiteX10942" fmla="*/ 523154 w 9144000"/>
              <a:gd name="connsiteY10942" fmla="*/ 513305 h 5510676"/>
              <a:gd name="connsiteX10943" fmla="*/ 519606 w 9144000"/>
              <a:gd name="connsiteY10943" fmla="*/ 509303 h 5510676"/>
              <a:gd name="connsiteX10944" fmla="*/ 516714 w 9144000"/>
              <a:gd name="connsiteY10944" fmla="*/ 510079 h 5510676"/>
              <a:gd name="connsiteX10945" fmla="*/ 513045 w 9144000"/>
              <a:gd name="connsiteY10945" fmla="*/ 507961 h 5510676"/>
              <a:gd name="connsiteX10946" fmla="*/ 509377 w 9144000"/>
              <a:gd name="connsiteY10946" fmla="*/ 505843 h 5510676"/>
              <a:gd name="connsiteX10947" fmla="*/ 526735 w 9144000"/>
              <a:gd name="connsiteY10947" fmla="*/ 501192 h 5510676"/>
              <a:gd name="connsiteX10948" fmla="*/ 530971 w 9144000"/>
              <a:gd name="connsiteY10948" fmla="*/ 493856 h 5510676"/>
              <a:gd name="connsiteX10949" fmla="*/ 529420 w 9144000"/>
              <a:gd name="connsiteY10949" fmla="*/ 488070 h 5510676"/>
              <a:gd name="connsiteX10950" fmla="*/ 522084 w 9144000"/>
              <a:gd name="connsiteY10950" fmla="*/ 483835 h 5510676"/>
              <a:gd name="connsiteX10951" fmla="*/ 503175 w 9144000"/>
              <a:gd name="connsiteY10951" fmla="*/ 482700 h 5510676"/>
              <a:gd name="connsiteX10952" fmla="*/ 480032 w 9144000"/>
              <a:gd name="connsiteY10952" fmla="*/ 488901 h 5510676"/>
              <a:gd name="connsiteX10953" fmla="*/ 487369 w 9144000"/>
              <a:gd name="connsiteY10953" fmla="*/ 493136 h 5510676"/>
              <a:gd name="connsiteX10954" fmla="*/ 481583 w 9144000"/>
              <a:gd name="connsiteY10954" fmla="*/ 494687 h 5510676"/>
              <a:gd name="connsiteX10955" fmla="*/ 478481 w 9144000"/>
              <a:gd name="connsiteY10955" fmla="*/ 483115 h 5510676"/>
              <a:gd name="connsiteX10956" fmla="*/ 471146 w 9144000"/>
              <a:gd name="connsiteY10956" fmla="*/ 478879 h 5510676"/>
              <a:gd name="connsiteX10957" fmla="*/ 460272 w 9144000"/>
              <a:gd name="connsiteY10957" fmla="*/ 482383 h 5510676"/>
              <a:gd name="connsiteX10958" fmla="*/ 466911 w 9144000"/>
              <a:gd name="connsiteY10958" fmla="*/ 486215 h 5510676"/>
              <a:gd name="connsiteX10959" fmla="*/ 455338 w 9144000"/>
              <a:gd name="connsiteY10959" fmla="*/ 489316 h 5510676"/>
              <a:gd name="connsiteX10960" fmla="*/ 459128 w 9144000"/>
              <a:gd name="connsiteY10960" fmla="*/ 482751 h 5510676"/>
              <a:gd name="connsiteX10961" fmla="*/ 456875 w 9144000"/>
              <a:gd name="connsiteY10961" fmla="*/ 483479 h 5510676"/>
              <a:gd name="connsiteX10962" fmla="*/ 448778 w 9144000"/>
              <a:gd name="connsiteY10962" fmla="*/ 487973 h 5510676"/>
              <a:gd name="connsiteX10963" fmla="*/ 436431 w 9144000"/>
              <a:gd name="connsiteY10963" fmla="*/ 488181 h 5510676"/>
              <a:gd name="connsiteX10964" fmla="*/ 423309 w 9144000"/>
              <a:gd name="connsiteY10964" fmla="*/ 485496 h 5510676"/>
              <a:gd name="connsiteX10965" fmla="*/ 402850 w 9144000"/>
              <a:gd name="connsiteY10965" fmla="*/ 478575 h 5510676"/>
              <a:gd name="connsiteX10966" fmla="*/ 383942 w 9144000"/>
              <a:gd name="connsiteY10966" fmla="*/ 477440 h 5510676"/>
              <a:gd name="connsiteX10967" fmla="*/ 354238 w 9144000"/>
              <a:gd name="connsiteY10967" fmla="*/ 482298 h 5510676"/>
              <a:gd name="connsiteX10968" fmla="*/ 336104 w 9144000"/>
              <a:gd name="connsiteY10968" fmla="*/ 484056 h 5510676"/>
              <a:gd name="connsiteX10969" fmla="*/ 333004 w 9144000"/>
              <a:gd name="connsiteY10969" fmla="*/ 472486 h 5510676"/>
              <a:gd name="connsiteX10970" fmla="*/ 339564 w 9144000"/>
              <a:gd name="connsiteY10970" fmla="*/ 473827 h 5510676"/>
              <a:gd name="connsiteX10971" fmla="*/ 351913 w 9144000"/>
              <a:gd name="connsiteY10971" fmla="*/ 473620 h 5510676"/>
              <a:gd name="connsiteX10972" fmla="*/ 376606 w 9144000"/>
              <a:gd name="connsiteY10972" fmla="*/ 473204 h 5510676"/>
              <a:gd name="connsiteX10973" fmla="*/ 431780 w 9144000"/>
              <a:gd name="connsiteY10973" fmla="*/ 470823 h 5510676"/>
              <a:gd name="connsiteX10974" fmla="*/ 444127 w 9144000"/>
              <a:gd name="connsiteY10974" fmla="*/ 470616 h 5510676"/>
              <a:gd name="connsiteX10975" fmla="*/ 450687 w 9144000"/>
              <a:gd name="connsiteY10975" fmla="*/ 471958 h 5510676"/>
              <a:gd name="connsiteX10976" fmla="*/ 478275 w 9144000"/>
              <a:gd name="connsiteY10976" fmla="*/ 470767 h 5510676"/>
              <a:gd name="connsiteX10977" fmla="*/ 533448 w 9144000"/>
              <a:gd name="connsiteY10977" fmla="*/ 468387 h 5510676"/>
              <a:gd name="connsiteX10978" fmla="*/ 568371 w 9144000"/>
              <a:gd name="connsiteY10978" fmla="*/ 471432 h 5510676"/>
              <a:gd name="connsiteX10979" fmla="*/ 593065 w 9144000"/>
              <a:gd name="connsiteY10979" fmla="*/ 471016 h 5510676"/>
              <a:gd name="connsiteX10980" fmla="*/ 606187 w 9144000"/>
              <a:gd name="connsiteY10980" fmla="*/ 473701 h 5510676"/>
              <a:gd name="connsiteX10981" fmla="*/ 625095 w 9144000"/>
              <a:gd name="connsiteY10981" fmla="*/ 474836 h 5510676"/>
              <a:gd name="connsiteX10982" fmla="*/ 640335 w 9144000"/>
              <a:gd name="connsiteY10982" fmla="*/ 473854 h 5510676"/>
              <a:gd name="connsiteX10983" fmla="*/ 662136 w 9144000"/>
              <a:gd name="connsiteY10983" fmla="*/ 474214 h 5510676"/>
              <a:gd name="connsiteX10984" fmla="*/ 690497 w 9144000"/>
              <a:gd name="connsiteY10984" fmla="*/ 475916 h 5510676"/>
              <a:gd name="connsiteX10985" fmla="*/ 701128 w 9144000"/>
              <a:gd name="connsiteY10985" fmla="*/ 476949 h 5510676"/>
              <a:gd name="connsiteX10986" fmla="*/ 697456 w 9144000"/>
              <a:gd name="connsiteY10986" fmla="*/ 474981 h 5510676"/>
              <a:gd name="connsiteX10987" fmla="*/ 695723 w 9144000"/>
              <a:gd name="connsiteY10987" fmla="*/ 469248 h 5510676"/>
              <a:gd name="connsiteX10988" fmla="*/ 703189 w 9144000"/>
              <a:gd name="connsiteY10988" fmla="*/ 473249 h 5510676"/>
              <a:gd name="connsiteX10989" fmla="*/ 704405 w 9144000"/>
              <a:gd name="connsiteY10989" fmla="*/ 477268 h 5510676"/>
              <a:gd name="connsiteX10990" fmla="*/ 715967 w 9144000"/>
              <a:gd name="connsiteY10990" fmla="*/ 478393 h 5510676"/>
              <a:gd name="connsiteX10991" fmla="*/ 731982 w 9144000"/>
              <a:gd name="connsiteY10991" fmla="*/ 480303 h 5510676"/>
              <a:gd name="connsiteX10992" fmla="*/ 745103 w 9144000"/>
              <a:gd name="connsiteY10992" fmla="*/ 482989 h 5510676"/>
              <a:gd name="connsiteX10993" fmla="*/ 763237 w 9144000"/>
              <a:gd name="connsiteY10993" fmla="*/ 481230 h 5510676"/>
              <a:gd name="connsiteX10994" fmla="*/ 788705 w 9144000"/>
              <a:gd name="connsiteY10994" fmla="*/ 483708 h 5510676"/>
              <a:gd name="connsiteX10995" fmla="*/ 801052 w 9144000"/>
              <a:gd name="connsiteY10995" fmla="*/ 483499 h 5510676"/>
              <a:gd name="connsiteX10996" fmla="*/ 843879 w 9144000"/>
              <a:gd name="connsiteY10996" fmla="*/ 481328 h 5510676"/>
              <a:gd name="connsiteX10997" fmla="*/ 869347 w 9144000"/>
              <a:gd name="connsiteY10997" fmla="*/ 483804 h 5510676"/>
              <a:gd name="connsiteX10998" fmla="*/ 914500 w 9144000"/>
              <a:gd name="connsiteY10998" fmla="*/ 490310 h 5510676"/>
              <a:gd name="connsiteX10999" fmla="*/ 921837 w 9144000"/>
              <a:gd name="connsiteY10999" fmla="*/ 494545 h 5510676"/>
              <a:gd name="connsiteX11000" fmla="*/ 934184 w 9144000"/>
              <a:gd name="connsiteY11000" fmla="*/ 494337 h 5510676"/>
              <a:gd name="connsiteX11001" fmla="*/ 946531 w 9144000"/>
              <a:gd name="connsiteY11001" fmla="*/ 494129 h 5510676"/>
              <a:gd name="connsiteX11002" fmla="*/ 995919 w 9144000"/>
              <a:gd name="connsiteY11002" fmla="*/ 493300 h 5510676"/>
              <a:gd name="connsiteX11003" fmla="*/ 1048975 w 9144000"/>
              <a:gd name="connsiteY11003" fmla="*/ 494586 h 5510676"/>
              <a:gd name="connsiteX11004" fmla="*/ 1078048 w 9144000"/>
              <a:gd name="connsiteY11004" fmla="*/ 497661 h 5510676"/>
              <a:gd name="connsiteX11005" fmla="*/ 1095796 w 9144000"/>
              <a:gd name="connsiteY11005" fmla="*/ 499037 h 5510676"/>
              <a:gd name="connsiteX11006" fmla="*/ 1095086 w 9144000"/>
              <a:gd name="connsiteY11006" fmla="*/ 499251 h 5510676"/>
              <a:gd name="connsiteX11007" fmla="*/ 1109366 w 9144000"/>
              <a:gd name="connsiteY11007" fmla="*/ 500109 h 5510676"/>
              <a:gd name="connsiteX11008" fmla="*/ 1134060 w 9144000"/>
              <a:gd name="connsiteY11008" fmla="*/ 499693 h 5510676"/>
              <a:gd name="connsiteX11009" fmla="*/ 1158754 w 9144000"/>
              <a:gd name="connsiteY11009" fmla="*/ 499278 h 5510676"/>
              <a:gd name="connsiteX11010" fmla="*/ 1196570 w 9144000"/>
              <a:gd name="connsiteY11010" fmla="*/ 501548 h 5510676"/>
              <a:gd name="connsiteX11011" fmla="*/ 1221264 w 9144000"/>
              <a:gd name="connsiteY11011" fmla="*/ 501132 h 5510676"/>
              <a:gd name="connsiteX11012" fmla="*/ 1240171 w 9144000"/>
              <a:gd name="connsiteY11012" fmla="*/ 502267 h 5510676"/>
              <a:gd name="connsiteX11013" fmla="*/ 1262592 w 9144000"/>
              <a:gd name="connsiteY11013" fmla="*/ 504941 h 5510676"/>
              <a:gd name="connsiteX11014" fmla="*/ 1271939 w 9144000"/>
              <a:gd name="connsiteY11014" fmla="*/ 502116 h 5510676"/>
              <a:gd name="connsiteX11015" fmla="*/ 1278539 w 9144000"/>
              <a:gd name="connsiteY11015" fmla="*/ 503249 h 5510676"/>
              <a:gd name="connsiteX11016" fmla="*/ 1279406 w 9144000"/>
              <a:gd name="connsiteY11016" fmla="*/ 506116 h 5510676"/>
              <a:gd name="connsiteX11017" fmla="*/ 1279365 w 9144000"/>
              <a:gd name="connsiteY11017" fmla="*/ 506350 h 5510676"/>
              <a:gd name="connsiteX11018" fmla="*/ 1307559 w 9144000"/>
              <a:gd name="connsiteY11018" fmla="*/ 507385 h 5510676"/>
              <a:gd name="connsiteX11019" fmla="*/ 1309809 w 9144000"/>
              <a:gd name="connsiteY11019" fmla="*/ 503185 h 5510676"/>
              <a:gd name="connsiteX11020" fmla="*/ 1315543 w 9144000"/>
              <a:gd name="connsiteY11020" fmla="*/ 501452 h 5510676"/>
              <a:gd name="connsiteX11021" fmla="*/ 1309201 w 9144000"/>
              <a:gd name="connsiteY11021" fmla="*/ 507446 h 5510676"/>
              <a:gd name="connsiteX11022" fmla="*/ 1312911 w 9144000"/>
              <a:gd name="connsiteY11022" fmla="*/ 507581 h 5510676"/>
              <a:gd name="connsiteX11023" fmla="*/ 1360955 w 9144000"/>
              <a:gd name="connsiteY11023" fmla="*/ 513312 h 5510676"/>
              <a:gd name="connsiteX11024" fmla="*/ 1379863 w 9144000"/>
              <a:gd name="connsiteY11024" fmla="*/ 514448 h 5510676"/>
              <a:gd name="connsiteX11025" fmla="*/ 1381414 w 9144000"/>
              <a:gd name="connsiteY11025" fmla="*/ 520233 h 5510676"/>
              <a:gd name="connsiteX11026" fmla="*/ 1406108 w 9144000"/>
              <a:gd name="connsiteY11026" fmla="*/ 519817 h 5510676"/>
              <a:gd name="connsiteX11027" fmla="*/ 1417679 w 9144000"/>
              <a:gd name="connsiteY11027" fmla="*/ 516716 h 5510676"/>
              <a:gd name="connsiteX11028" fmla="*/ 1435037 w 9144000"/>
              <a:gd name="connsiteY11028" fmla="*/ 512065 h 5510676"/>
              <a:gd name="connsiteX11029" fmla="*/ 1460507 w 9144000"/>
              <a:gd name="connsiteY11029" fmla="*/ 514544 h 5510676"/>
              <a:gd name="connsiteX11030" fmla="*/ 1468618 w 9144000"/>
              <a:gd name="connsiteY11030" fmla="*/ 521672 h 5510676"/>
              <a:gd name="connsiteX11031" fmla="*/ 1469069 w 9144000"/>
              <a:gd name="connsiteY11031" fmla="*/ 523354 h 5510676"/>
              <a:gd name="connsiteX11032" fmla="*/ 1469232 w 9144000"/>
              <a:gd name="connsiteY11032" fmla="*/ 523304 h 5510676"/>
              <a:gd name="connsiteX11033" fmla="*/ 1470965 w 9144000"/>
              <a:gd name="connsiteY11033" fmla="*/ 529037 h 5510676"/>
              <a:gd name="connsiteX11034" fmla="*/ 1470528 w 9144000"/>
              <a:gd name="connsiteY11034" fmla="*/ 528804 h 5510676"/>
              <a:gd name="connsiteX11035" fmla="*/ 1471718 w 9144000"/>
              <a:gd name="connsiteY11035" fmla="*/ 533243 h 5510676"/>
              <a:gd name="connsiteX11036" fmla="*/ 1460146 w 9144000"/>
              <a:gd name="connsiteY11036" fmla="*/ 536344 h 5510676"/>
              <a:gd name="connsiteX11037" fmla="*/ 1440463 w 9144000"/>
              <a:gd name="connsiteY11037" fmla="*/ 532316 h 5510676"/>
              <a:gd name="connsiteX11038" fmla="*/ 1428116 w 9144000"/>
              <a:gd name="connsiteY11038" fmla="*/ 532525 h 5510676"/>
              <a:gd name="connsiteX11039" fmla="*/ 1401871 w 9144000"/>
              <a:gd name="connsiteY11039" fmla="*/ 527154 h 5510676"/>
              <a:gd name="connsiteX11040" fmla="*/ 1396086 w 9144000"/>
              <a:gd name="connsiteY11040" fmla="*/ 528705 h 5510676"/>
              <a:gd name="connsiteX11041" fmla="*/ 1365606 w 9144000"/>
              <a:gd name="connsiteY11041" fmla="*/ 530670 h 5510676"/>
              <a:gd name="connsiteX11042" fmla="*/ 1330684 w 9144000"/>
              <a:gd name="connsiteY11042" fmla="*/ 527625 h 5510676"/>
              <a:gd name="connsiteX11043" fmla="*/ 1308882 w 9144000"/>
              <a:gd name="connsiteY11043" fmla="*/ 527265 h 5510676"/>
              <a:gd name="connsiteX11044" fmla="*/ 1284189 w 9144000"/>
              <a:gd name="connsiteY11044" fmla="*/ 527680 h 5510676"/>
              <a:gd name="connsiteX11045" fmla="*/ 1278402 w 9144000"/>
              <a:gd name="connsiteY11045" fmla="*/ 529231 h 5510676"/>
              <a:gd name="connsiteX11046" fmla="*/ 1272617 w 9144000"/>
              <a:gd name="connsiteY11046" fmla="*/ 530781 h 5510676"/>
              <a:gd name="connsiteX11047" fmla="*/ 1266832 w 9144000"/>
              <a:gd name="connsiteY11047" fmla="*/ 532331 h 5510676"/>
              <a:gd name="connsiteX11048" fmla="*/ 1253710 w 9144000"/>
              <a:gd name="connsiteY11048" fmla="*/ 529646 h 5510676"/>
              <a:gd name="connsiteX11049" fmla="*/ 1221679 w 9144000"/>
              <a:gd name="connsiteY11049" fmla="*/ 525826 h 5510676"/>
              <a:gd name="connsiteX11050" fmla="*/ 1214344 w 9144000"/>
              <a:gd name="connsiteY11050" fmla="*/ 521590 h 5510676"/>
              <a:gd name="connsiteX11051" fmla="*/ 1209899 w 9144000"/>
              <a:gd name="connsiteY11051" fmla="*/ 516580 h 5510676"/>
              <a:gd name="connsiteX11052" fmla="*/ 1208557 w 9144000"/>
              <a:gd name="connsiteY11052" fmla="*/ 523141 h 5510676"/>
              <a:gd name="connsiteX11053" fmla="*/ 1196985 w 9144000"/>
              <a:gd name="connsiteY11053" fmla="*/ 526242 h 5510676"/>
              <a:gd name="connsiteX11054" fmla="*/ 1193316 w 9144000"/>
              <a:gd name="connsiteY11054" fmla="*/ 524124 h 5510676"/>
              <a:gd name="connsiteX11055" fmla="*/ 1187531 w 9144000"/>
              <a:gd name="connsiteY11055" fmla="*/ 525674 h 5510676"/>
              <a:gd name="connsiteX11056" fmla="*/ 1178077 w 9144000"/>
              <a:gd name="connsiteY11056" fmla="*/ 525107 h 5510676"/>
              <a:gd name="connsiteX11057" fmla="*/ 1159169 w 9144000"/>
              <a:gd name="connsiteY11057" fmla="*/ 523972 h 5510676"/>
              <a:gd name="connsiteX11058" fmla="*/ 1096660 w 9144000"/>
              <a:gd name="connsiteY11058" fmla="*/ 522117 h 5510676"/>
              <a:gd name="connsiteX11059" fmla="*/ 1080645 w 9144000"/>
              <a:gd name="connsiteY11059" fmla="*/ 520208 h 5510676"/>
              <a:gd name="connsiteX11060" fmla="*/ 1060394 w 9144000"/>
              <a:gd name="connsiteY11060" fmla="*/ 525634 h 5510676"/>
              <a:gd name="connsiteX11061" fmla="*/ 1053833 w 9144000"/>
              <a:gd name="connsiteY11061" fmla="*/ 524290 h 5510676"/>
              <a:gd name="connsiteX11062" fmla="*/ 1048822 w 9144000"/>
              <a:gd name="connsiteY11062" fmla="*/ 528735 h 5510676"/>
              <a:gd name="connsiteX11063" fmla="*/ 1044586 w 9144000"/>
              <a:gd name="connsiteY11063" fmla="*/ 536070 h 5510676"/>
              <a:gd name="connsiteX11064" fmla="*/ 1038696 w 9144000"/>
              <a:gd name="connsiteY11064" fmla="*/ 535717 h 5510676"/>
              <a:gd name="connsiteX11065" fmla="*/ 1041657 w 9144000"/>
              <a:gd name="connsiteY11065" fmla="*/ 537303 h 5510676"/>
              <a:gd name="connsiteX11066" fmla="*/ 1048258 w 9144000"/>
              <a:gd name="connsiteY11066" fmla="*/ 538436 h 5510676"/>
              <a:gd name="connsiteX11067" fmla="*/ 1053991 w 9144000"/>
              <a:gd name="connsiteY11067" fmla="*/ 536703 h 5510676"/>
              <a:gd name="connsiteX11068" fmla="*/ 1059726 w 9144000"/>
              <a:gd name="connsiteY11068" fmla="*/ 534970 h 5510676"/>
              <a:gd name="connsiteX11069" fmla="*/ 1066325 w 9144000"/>
              <a:gd name="connsiteY11069" fmla="*/ 536104 h 5510676"/>
              <a:gd name="connsiteX11070" fmla="*/ 1070058 w 9144000"/>
              <a:gd name="connsiteY11070" fmla="*/ 538104 h 5510676"/>
              <a:gd name="connsiteX11071" fmla="*/ 1090994 w 9144000"/>
              <a:gd name="connsiteY11071" fmla="*/ 534905 h 5510676"/>
              <a:gd name="connsiteX11072" fmla="*/ 1113661 w 9144000"/>
              <a:gd name="connsiteY11072" fmla="*/ 537440 h 5510676"/>
              <a:gd name="connsiteX11073" fmla="*/ 1119395 w 9144000"/>
              <a:gd name="connsiteY11073" fmla="*/ 535707 h 5510676"/>
              <a:gd name="connsiteX11074" fmla="*/ 1138328 w 9144000"/>
              <a:gd name="connsiteY11074" fmla="*/ 536242 h 5510676"/>
              <a:gd name="connsiteX11075" fmla="*/ 1162997 w 9144000"/>
              <a:gd name="connsiteY11075" fmla="*/ 535044 h 5510676"/>
              <a:gd name="connsiteX11076" fmla="*/ 1212334 w 9144000"/>
              <a:gd name="connsiteY11076" fmla="*/ 532647 h 5510676"/>
              <a:gd name="connsiteX11077" fmla="*/ 1225536 w 9144000"/>
              <a:gd name="connsiteY11077" fmla="*/ 534915 h 5510676"/>
              <a:gd name="connsiteX11078" fmla="*/ 1240736 w 9144000"/>
              <a:gd name="connsiteY11078" fmla="*/ 533449 h 5510676"/>
              <a:gd name="connsiteX11079" fmla="*/ 1262537 w 9144000"/>
              <a:gd name="connsiteY11079" fmla="*/ 533117 h 5510676"/>
              <a:gd name="connsiteX11080" fmla="*/ 1290072 w 9144000"/>
              <a:gd name="connsiteY11080" fmla="*/ 531051 h 5510676"/>
              <a:gd name="connsiteX11081" fmla="*/ 1307005 w 9144000"/>
              <a:gd name="connsiteY11081" fmla="*/ 535320 h 5510676"/>
              <a:gd name="connsiteX11082" fmla="*/ 1320207 w 9144000"/>
              <a:gd name="connsiteY11082" fmla="*/ 537587 h 5510676"/>
              <a:gd name="connsiteX11083" fmla="*/ 1321073 w 9144000"/>
              <a:gd name="connsiteY11083" fmla="*/ 540455 h 5510676"/>
              <a:gd name="connsiteX11084" fmla="*/ 1333408 w 9144000"/>
              <a:gd name="connsiteY11084" fmla="*/ 539856 h 5510676"/>
              <a:gd name="connsiteX11085" fmla="*/ 1337238 w 9144000"/>
              <a:gd name="connsiteY11085" fmla="*/ 540513 h 5510676"/>
              <a:gd name="connsiteX11086" fmla="*/ 1336677 w 9144000"/>
              <a:gd name="connsiteY11086" fmla="*/ 538421 h 5510676"/>
              <a:gd name="connsiteX11087" fmla="*/ 1348362 w 9144000"/>
              <a:gd name="connsiteY11087" fmla="*/ 540812 h 5510676"/>
              <a:gd name="connsiteX11088" fmla="*/ 1349357 w 9144000"/>
              <a:gd name="connsiteY11088" fmla="*/ 540764 h 5510676"/>
              <a:gd name="connsiteX11089" fmla="*/ 1352225 w 9144000"/>
              <a:gd name="connsiteY11089" fmla="*/ 539897 h 5510676"/>
              <a:gd name="connsiteX11090" fmla="*/ 1356825 w 9144000"/>
              <a:gd name="connsiteY11090" fmla="*/ 544764 h 5510676"/>
              <a:gd name="connsiteX11091" fmla="*/ 1362558 w 9144000"/>
              <a:gd name="connsiteY11091" fmla="*/ 543031 h 5510676"/>
              <a:gd name="connsiteX11092" fmla="*/ 1368292 w 9144000"/>
              <a:gd name="connsiteY11092" fmla="*/ 541298 h 5510676"/>
              <a:gd name="connsiteX11093" fmla="*/ 1374026 w 9144000"/>
              <a:gd name="connsiteY11093" fmla="*/ 539565 h 5510676"/>
              <a:gd name="connsiteX11094" fmla="*/ 1383493 w 9144000"/>
              <a:gd name="connsiteY11094" fmla="*/ 539832 h 5510676"/>
              <a:gd name="connsiteX11095" fmla="*/ 1404514 w 9144000"/>
              <a:gd name="connsiteY11095" fmla="*/ 539513 h 5510676"/>
              <a:gd name="connsiteX11096" fmla="*/ 1401678 w 9144000"/>
              <a:gd name="connsiteY11096" fmla="*/ 537994 h 5510676"/>
              <a:gd name="connsiteX11097" fmla="*/ 1407413 w 9144000"/>
              <a:gd name="connsiteY11097" fmla="*/ 536261 h 5510676"/>
              <a:gd name="connsiteX11098" fmla="*/ 1414879 w 9144000"/>
              <a:gd name="connsiteY11098" fmla="*/ 540261 h 5510676"/>
              <a:gd name="connsiteX11099" fmla="*/ 1413011 w 9144000"/>
              <a:gd name="connsiteY11099" fmla="*/ 540825 h 5510676"/>
              <a:gd name="connsiteX11100" fmla="*/ 1425096 w 9144000"/>
              <a:gd name="connsiteY11100" fmla="*/ 542901 h 5510676"/>
              <a:gd name="connsiteX11101" fmla="*/ 1429096 w 9144000"/>
              <a:gd name="connsiteY11101" fmla="*/ 535436 h 5510676"/>
              <a:gd name="connsiteX11102" fmla="*/ 1434831 w 9144000"/>
              <a:gd name="connsiteY11102" fmla="*/ 533702 h 5510676"/>
              <a:gd name="connsiteX11103" fmla="*/ 1442298 w 9144000"/>
              <a:gd name="connsiteY11103" fmla="*/ 537702 h 5510676"/>
              <a:gd name="connsiteX11104" fmla="*/ 1497368 w 9144000"/>
              <a:gd name="connsiteY11104" fmla="*/ 533572 h 5510676"/>
              <a:gd name="connsiteX11105" fmla="*/ 1510670 w 9144000"/>
              <a:gd name="connsiteY11105" fmla="*/ 533546 h 5510676"/>
              <a:gd name="connsiteX11106" fmla="*/ 1513463 w 9144000"/>
              <a:gd name="connsiteY11106" fmla="*/ 528707 h 5510676"/>
              <a:gd name="connsiteX11107" fmla="*/ 1508835 w 9144000"/>
              <a:gd name="connsiteY11107" fmla="*/ 530106 h 5510676"/>
              <a:gd name="connsiteX11108" fmla="*/ 1507167 w 9144000"/>
              <a:gd name="connsiteY11108" fmla="*/ 524590 h 5510676"/>
              <a:gd name="connsiteX11109" fmla="*/ 1500647 w 9144000"/>
              <a:gd name="connsiteY11109" fmla="*/ 525491 h 5510676"/>
              <a:gd name="connsiteX11110" fmla="*/ 1506433 w 9144000"/>
              <a:gd name="connsiteY11110" fmla="*/ 523941 h 5510676"/>
              <a:gd name="connsiteX11111" fmla="*/ 1507482 w 9144000"/>
              <a:gd name="connsiteY11111" fmla="*/ 524547 h 5510676"/>
              <a:gd name="connsiteX11112" fmla="*/ 1507437 w 9144000"/>
              <a:gd name="connsiteY11112" fmla="*/ 524553 h 5510676"/>
              <a:gd name="connsiteX11113" fmla="*/ 1508199 w 9144000"/>
              <a:gd name="connsiteY11113" fmla="*/ 524962 h 5510676"/>
              <a:gd name="connsiteX11114" fmla="*/ 1507482 w 9144000"/>
              <a:gd name="connsiteY11114" fmla="*/ 524547 h 5510676"/>
              <a:gd name="connsiteX11115" fmla="*/ 1548485 w 9144000"/>
              <a:gd name="connsiteY11115" fmla="*/ 518875 h 5510676"/>
              <a:gd name="connsiteX11116" fmla="*/ 1573179 w 9144000"/>
              <a:gd name="connsiteY11116" fmla="*/ 518460 h 5510676"/>
              <a:gd name="connsiteX11117" fmla="*/ 1574120 w 9144000"/>
              <a:gd name="connsiteY11117" fmla="*/ 518368 h 5510676"/>
              <a:gd name="connsiteX11118" fmla="*/ 1573639 w 9144000"/>
              <a:gd name="connsiteY11118" fmla="*/ 516776 h 5510676"/>
              <a:gd name="connsiteX11119" fmla="*/ 1579374 w 9144000"/>
              <a:gd name="connsiteY11119" fmla="*/ 515044 h 5510676"/>
              <a:gd name="connsiteX11120" fmla="*/ 1577783 w 9144000"/>
              <a:gd name="connsiteY11120" fmla="*/ 518013 h 5510676"/>
              <a:gd name="connsiteX11121" fmla="*/ 1591312 w 9144000"/>
              <a:gd name="connsiteY11121" fmla="*/ 516702 h 5510676"/>
              <a:gd name="connsiteX11122" fmla="*/ 1610995 w 9144000"/>
              <a:gd name="connsiteY11122" fmla="*/ 520730 h 5510676"/>
              <a:gd name="connsiteX11123" fmla="*/ 1641475 w 9144000"/>
              <a:gd name="connsiteY11123" fmla="*/ 518765 h 5510676"/>
              <a:gd name="connsiteX11124" fmla="*/ 1647261 w 9144000"/>
              <a:gd name="connsiteY11124" fmla="*/ 517214 h 5510676"/>
              <a:gd name="connsiteX11125" fmla="*/ 1660383 w 9144000"/>
              <a:gd name="connsiteY11125" fmla="*/ 519900 h 5510676"/>
              <a:gd name="connsiteX11126" fmla="*/ 1703984 w 9144000"/>
              <a:gd name="connsiteY11126" fmla="*/ 520619 h 5510676"/>
              <a:gd name="connsiteX11127" fmla="*/ 1736014 w 9144000"/>
              <a:gd name="connsiteY11127" fmla="*/ 524439 h 5510676"/>
              <a:gd name="connsiteX11128" fmla="*/ 1744692 w 9144000"/>
              <a:gd name="connsiteY11128" fmla="*/ 522114 h 5510676"/>
              <a:gd name="connsiteX11129" fmla="*/ 1753371 w 9144000"/>
              <a:gd name="connsiteY11129" fmla="*/ 519788 h 5510676"/>
              <a:gd name="connsiteX11130" fmla="*/ 1810096 w 9144000"/>
              <a:gd name="connsiteY11130" fmla="*/ 523193 h 5510676"/>
              <a:gd name="connsiteX11131" fmla="*/ 1818774 w 9144000"/>
              <a:gd name="connsiteY11131" fmla="*/ 520867 h 5510676"/>
              <a:gd name="connsiteX11132" fmla="*/ 1829005 w 9144000"/>
              <a:gd name="connsiteY11132" fmla="*/ 524327 h 5510676"/>
              <a:gd name="connsiteX11133" fmla="*/ 1836341 w 9144000"/>
              <a:gd name="connsiteY11133" fmla="*/ 528563 h 5510676"/>
              <a:gd name="connsiteX11134" fmla="*/ 1842126 w 9144000"/>
              <a:gd name="connsiteY11134" fmla="*/ 527013 h 5510676"/>
              <a:gd name="connsiteX11135" fmla="*/ 1863927 w 9144000"/>
              <a:gd name="connsiteY11135" fmla="*/ 527372 h 5510676"/>
              <a:gd name="connsiteX11136" fmla="*/ 1884178 w 9144000"/>
              <a:gd name="connsiteY11136" fmla="*/ 521946 h 5510676"/>
              <a:gd name="connsiteX11137" fmla="*/ 1917757 w 9144000"/>
              <a:gd name="connsiteY11137" fmla="*/ 531552 h 5510676"/>
              <a:gd name="connsiteX11138" fmla="*/ 1939559 w 9144000"/>
              <a:gd name="connsiteY11138" fmla="*/ 531913 h 5510676"/>
              <a:gd name="connsiteX11139" fmla="*/ 1972932 w 9144000"/>
              <a:gd name="connsiteY11139" fmla="*/ 529171 h 5510676"/>
              <a:gd name="connsiteX11140" fmla="*/ 1995812 w 9144000"/>
              <a:gd name="connsiteY11140" fmla="*/ 529144 h 5510676"/>
              <a:gd name="connsiteX11141" fmla="*/ 1998948 w 9144000"/>
              <a:gd name="connsiteY11141" fmla="*/ 523754 h 5510676"/>
              <a:gd name="connsiteX11142" fmla="*/ 2029627 w 9144000"/>
              <a:gd name="connsiteY11142" fmla="*/ 523341 h 5510676"/>
              <a:gd name="connsiteX11143" fmla="*/ 2043651 w 9144000"/>
              <a:gd name="connsiteY11143" fmla="*/ 523151 h 5510676"/>
              <a:gd name="connsiteX11144" fmla="*/ 2032067 w 9144000"/>
              <a:gd name="connsiteY11144" fmla="*/ 522141 h 5510676"/>
              <a:gd name="connsiteX11145" fmla="*/ 2022867 w 9144000"/>
              <a:gd name="connsiteY11145" fmla="*/ 512407 h 5510676"/>
              <a:gd name="connsiteX11146" fmla="*/ 2028602 w 9144000"/>
              <a:gd name="connsiteY11146" fmla="*/ 510673 h 5510676"/>
              <a:gd name="connsiteX11147" fmla="*/ 2036067 w 9144000"/>
              <a:gd name="connsiteY11147" fmla="*/ 514674 h 5510676"/>
              <a:gd name="connsiteX11148" fmla="*/ 2055002 w 9144000"/>
              <a:gd name="connsiteY11148" fmla="*/ 515210 h 5510676"/>
              <a:gd name="connsiteX11149" fmla="*/ 2075671 w 9144000"/>
              <a:gd name="connsiteY11149" fmla="*/ 521477 h 5510676"/>
              <a:gd name="connsiteX11150" fmla="*/ 2089887 w 9144000"/>
              <a:gd name="connsiteY11150" fmla="*/ 529095 h 5510676"/>
              <a:gd name="connsiteX11151" fmla="*/ 2141552 w 9144000"/>
              <a:gd name="connsiteY11151" fmla="*/ 533600 h 5510676"/>
              <a:gd name="connsiteX11152" fmla="*/ 2167797 w 9144000"/>
              <a:gd name="connsiteY11152" fmla="*/ 538970 h 5510676"/>
              <a:gd name="connsiteX11153" fmla="*/ 2179949 w 9144000"/>
              <a:gd name="connsiteY11153" fmla="*/ 538765 h 5510676"/>
              <a:gd name="connsiteX11154" fmla="*/ 2179631 w 9144000"/>
              <a:gd name="connsiteY11154" fmla="*/ 537563 h 5510676"/>
              <a:gd name="connsiteX11155" fmla="*/ 2186826 w 9144000"/>
              <a:gd name="connsiteY11155" fmla="*/ 535660 h 5510676"/>
              <a:gd name="connsiteX11156" fmla="*/ 2185069 w 9144000"/>
              <a:gd name="connsiteY11156" fmla="*/ 538679 h 5510676"/>
              <a:gd name="connsiteX11157" fmla="*/ 2192491 w 9144000"/>
              <a:gd name="connsiteY11157" fmla="*/ 538554 h 5510676"/>
              <a:gd name="connsiteX11158" fmla="*/ 2195620 w 9144000"/>
              <a:gd name="connsiteY11158" fmla="*/ 542083 h 5510676"/>
              <a:gd name="connsiteX11159" fmla="*/ 2199792 w 9144000"/>
              <a:gd name="connsiteY11159" fmla="*/ 542799 h 5510676"/>
              <a:gd name="connsiteX11160" fmla="*/ 2205613 w 9144000"/>
              <a:gd name="connsiteY11160" fmla="*/ 541240 h 5510676"/>
              <a:gd name="connsiteX11161" fmla="*/ 2308832 w 9144000"/>
              <a:gd name="connsiteY11161" fmla="*/ 544589 h 5510676"/>
              <a:gd name="connsiteX11162" fmla="*/ 2382294 w 9144000"/>
              <a:gd name="connsiteY11162" fmla="*/ 549710 h 5510676"/>
              <a:gd name="connsiteX11163" fmla="*/ 2400996 w 9144000"/>
              <a:gd name="connsiteY11163" fmla="*/ 550952 h 5510676"/>
              <a:gd name="connsiteX11164" fmla="*/ 2408980 w 9144000"/>
              <a:gd name="connsiteY11164" fmla="*/ 546202 h 5510676"/>
              <a:gd name="connsiteX11165" fmla="*/ 2441352 w 9144000"/>
              <a:gd name="connsiteY11165" fmla="*/ 537642 h 5510676"/>
              <a:gd name="connsiteX11166" fmla="*/ 2455742 w 9144000"/>
              <a:gd name="connsiteY11166" fmla="*/ 533839 h 5510676"/>
              <a:gd name="connsiteX11167" fmla="*/ 2470130 w 9144000"/>
              <a:gd name="connsiteY11167" fmla="*/ 530035 h 5510676"/>
              <a:gd name="connsiteX11168" fmla="*/ 2446646 w 9144000"/>
              <a:gd name="connsiteY11168" fmla="*/ 528546 h 5510676"/>
              <a:gd name="connsiteX11169" fmla="*/ 2410674 w 9144000"/>
              <a:gd name="connsiteY11169" fmla="*/ 538055 h 5510676"/>
              <a:gd name="connsiteX11170" fmla="*/ 2408773 w 9144000"/>
              <a:gd name="connsiteY11170" fmla="*/ 530862 h 5510676"/>
              <a:gd name="connsiteX11171" fmla="*/ 2399676 w 9144000"/>
              <a:gd name="connsiteY11171" fmla="*/ 525570 h 5510676"/>
              <a:gd name="connsiteX11172" fmla="*/ 2383386 w 9144000"/>
              <a:gd name="connsiteY11172" fmla="*/ 522180 h 5510676"/>
              <a:gd name="connsiteX11173" fmla="*/ 2390579 w 9144000"/>
              <a:gd name="connsiteY11173" fmla="*/ 520277 h 5510676"/>
              <a:gd name="connsiteX11174" fmla="*/ 2397774 w 9144000"/>
              <a:gd name="connsiteY11174" fmla="*/ 518375 h 5510676"/>
              <a:gd name="connsiteX11175" fmla="*/ 2395872 w 9144000"/>
              <a:gd name="connsiteY11175" fmla="*/ 511181 h 5510676"/>
              <a:gd name="connsiteX11176" fmla="*/ 2412163 w 9144000"/>
              <a:gd name="connsiteY11176" fmla="*/ 514570 h 5510676"/>
              <a:gd name="connsiteX11177" fmla="*/ 2413114 w 9144000"/>
              <a:gd name="connsiteY11177" fmla="*/ 518169 h 5510676"/>
              <a:gd name="connsiteX11178" fmla="*/ 2419357 w 9144000"/>
              <a:gd name="connsiteY11178" fmla="*/ 512670 h 5510676"/>
              <a:gd name="connsiteX11179" fmla="*/ 2426551 w 9144000"/>
              <a:gd name="connsiteY11179" fmla="*/ 510767 h 5510676"/>
              <a:gd name="connsiteX11180" fmla="*/ 2450036 w 9144000"/>
              <a:gd name="connsiteY11180" fmla="*/ 512256 h 5510676"/>
              <a:gd name="connsiteX11181" fmla="*/ 2454918 w 9144000"/>
              <a:gd name="connsiteY11181" fmla="*/ 512353 h 5510676"/>
              <a:gd name="connsiteX11182" fmla="*/ 2455162 w 9144000"/>
              <a:gd name="connsiteY11182" fmla="*/ 503768 h 5510676"/>
              <a:gd name="connsiteX11183" fmla="*/ 2457160 w 9144000"/>
              <a:gd name="connsiteY11183" fmla="*/ 500035 h 5510676"/>
              <a:gd name="connsiteX11184" fmla="*/ 2464629 w 9144000"/>
              <a:gd name="connsiteY11184" fmla="*/ 504036 h 5510676"/>
              <a:gd name="connsiteX11185" fmla="*/ 2455809 w 9144000"/>
              <a:gd name="connsiteY11185" fmla="*/ 512371 h 5510676"/>
              <a:gd name="connsiteX11186" fmla="*/ 2504199 w 9144000"/>
              <a:gd name="connsiteY11186" fmla="*/ 513330 h 5510676"/>
              <a:gd name="connsiteX11187" fmla="*/ 2504999 w 9144000"/>
              <a:gd name="connsiteY11187" fmla="*/ 513380 h 5510676"/>
              <a:gd name="connsiteX11188" fmla="*/ 2504231 w 9144000"/>
              <a:gd name="connsiteY11188" fmla="*/ 510838 h 5510676"/>
              <a:gd name="connsiteX11189" fmla="*/ 2517698 w 9144000"/>
              <a:gd name="connsiteY11189" fmla="*/ 503640 h 5510676"/>
              <a:gd name="connsiteX11190" fmla="*/ 2527166 w 9144000"/>
              <a:gd name="connsiteY11190" fmla="*/ 503907 h 5510676"/>
              <a:gd name="connsiteX11191" fmla="*/ 2544100 w 9144000"/>
              <a:gd name="connsiteY11191" fmla="*/ 508175 h 5510676"/>
              <a:gd name="connsiteX11192" fmla="*/ 2559301 w 9144000"/>
              <a:gd name="connsiteY11192" fmla="*/ 506709 h 5510676"/>
              <a:gd name="connsiteX11193" fmla="*/ 2572502 w 9144000"/>
              <a:gd name="connsiteY11193" fmla="*/ 508977 h 5510676"/>
              <a:gd name="connsiteX11194" fmla="*/ 2566767 w 9144000"/>
              <a:gd name="connsiteY11194" fmla="*/ 510711 h 5510676"/>
              <a:gd name="connsiteX11195" fmla="*/ 2550953 w 9144000"/>
              <a:gd name="connsiteY11195" fmla="*/ 515490 h 5510676"/>
              <a:gd name="connsiteX11196" fmla="*/ 2551169 w 9144000"/>
              <a:gd name="connsiteY11196" fmla="*/ 516307 h 5510676"/>
              <a:gd name="connsiteX11197" fmla="*/ 2550171 w 9144000"/>
              <a:gd name="connsiteY11197" fmla="*/ 515726 h 5510676"/>
              <a:gd name="connsiteX11198" fmla="*/ 2549566 w 9144000"/>
              <a:gd name="connsiteY11198" fmla="*/ 515909 h 5510676"/>
              <a:gd name="connsiteX11199" fmla="*/ 2528537 w 9144000"/>
              <a:gd name="connsiteY11199" fmla="*/ 515315 h 5510676"/>
              <a:gd name="connsiteX11200" fmla="*/ 2536781 w 9144000"/>
              <a:gd name="connsiteY11200" fmla="*/ 520109 h 5510676"/>
              <a:gd name="connsiteX11201" fmla="*/ 2531488 w 9144000"/>
              <a:gd name="connsiteY11201" fmla="*/ 529207 h 5510676"/>
              <a:gd name="connsiteX11202" fmla="*/ 2526196 w 9144000"/>
              <a:gd name="connsiteY11202" fmla="*/ 538302 h 5510676"/>
              <a:gd name="connsiteX11203" fmla="*/ 2524294 w 9144000"/>
              <a:gd name="connsiteY11203" fmla="*/ 531109 h 5510676"/>
              <a:gd name="connsiteX11204" fmla="*/ 2515197 w 9144000"/>
              <a:gd name="connsiteY11204" fmla="*/ 525816 h 5510676"/>
              <a:gd name="connsiteX11205" fmla="*/ 2498907 w 9144000"/>
              <a:gd name="connsiteY11205" fmla="*/ 522426 h 5510676"/>
              <a:gd name="connsiteX11206" fmla="*/ 2486421 w 9144000"/>
              <a:gd name="connsiteY11206" fmla="*/ 533424 h 5510676"/>
              <a:gd name="connsiteX11207" fmla="*/ 2481129 w 9144000"/>
              <a:gd name="connsiteY11207" fmla="*/ 542521 h 5510676"/>
              <a:gd name="connsiteX11208" fmla="*/ 2495517 w 9144000"/>
              <a:gd name="connsiteY11208" fmla="*/ 538716 h 5510676"/>
              <a:gd name="connsiteX11209" fmla="*/ 2528097 w 9144000"/>
              <a:gd name="connsiteY11209" fmla="*/ 545496 h 5510676"/>
              <a:gd name="connsiteX11210" fmla="*/ 2544389 w 9144000"/>
              <a:gd name="connsiteY11210" fmla="*/ 548887 h 5510676"/>
              <a:gd name="connsiteX11211" fmla="*/ 2542487 w 9144000"/>
              <a:gd name="connsiteY11211" fmla="*/ 541693 h 5510676"/>
              <a:gd name="connsiteX11212" fmla="*/ 2556875 w 9144000"/>
              <a:gd name="connsiteY11212" fmla="*/ 537889 h 5510676"/>
              <a:gd name="connsiteX11213" fmla="*/ 2571263 w 9144000"/>
              <a:gd name="connsiteY11213" fmla="*/ 534084 h 5510676"/>
              <a:gd name="connsiteX11214" fmla="*/ 2553071 w 9144000"/>
              <a:gd name="connsiteY11214" fmla="*/ 523500 h 5510676"/>
              <a:gd name="connsiteX11215" fmla="*/ 2560266 w 9144000"/>
              <a:gd name="connsiteY11215" fmla="*/ 521599 h 5510676"/>
              <a:gd name="connsiteX11216" fmla="*/ 2567459 w 9144000"/>
              <a:gd name="connsiteY11216" fmla="*/ 519696 h 5510676"/>
              <a:gd name="connsiteX11217" fmla="*/ 2577300 w 9144000"/>
              <a:gd name="connsiteY11217" fmla="*/ 513247 h 5510676"/>
              <a:gd name="connsiteX11218" fmla="*/ 2587139 w 9144000"/>
              <a:gd name="connsiteY11218" fmla="*/ 506796 h 5510676"/>
              <a:gd name="connsiteX11219" fmla="*/ 2592431 w 9144000"/>
              <a:gd name="connsiteY11219" fmla="*/ 497700 h 5510676"/>
              <a:gd name="connsiteX11220" fmla="*/ 2583336 w 9144000"/>
              <a:gd name="connsiteY11220" fmla="*/ 492408 h 5510676"/>
              <a:gd name="connsiteX11221" fmla="*/ 2590530 w 9144000"/>
              <a:gd name="connsiteY11221" fmla="*/ 490506 h 5510676"/>
              <a:gd name="connsiteX11222" fmla="*/ 2588629 w 9144000"/>
              <a:gd name="connsiteY11222" fmla="*/ 483312 h 5510676"/>
              <a:gd name="connsiteX11223" fmla="*/ 2583129 w 9144000"/>
              <a:gd name="connsiteY11223" fmla="*/ 477069 h 5510676"/>
              <a:gd name="connsiteX11224" fmla="*/ 2577629 w 9144000"/>
              <a:gd name="connsiteY11224" fmla="*/ 470824 h 5510676"/>
              <a:gd name="connsiteX11225" fmla="*/ 2577582 w 9144000"/>
              <a:gd name="connsiteY11225" fmla="*/ 470647 h 5510676"/>
              <a:gd name="connsiteX11226" fmla="*/ 2570539 w 9144000"/>
              <a:gd name="connsiteY11226" fmla="*/ 468264 h 5510676"/>
              <a:gd name="connsiteX11227" fmla="*/ 2557417 w 9144000"/>
              <a:gd name="connsiteY11227" fmla="*/ 465578 h 5510676"/>
              <a:gd name="connsiteX11228" fmla="*/ 2563203 w 9144000"/>
              <a:gd name="connsiteY11228" fmla="*/ 464028 h 5510676"/>
              <a:gd name="connsiteX11229" fmla="*/ 2576036 w 9144000"/>
              <a:gd name="connsiteY11229" fmla="*/ 464799 h 5510676"/>
              <a:gd name="connsiteX11230" fmla="*/ 2575728 w 9144000"/>
              <a:gd name="connsiteY11230" fmla="*/ 463632 h 5510676"/>
              <a:gd name="connsiteX11231" fmla="*/ 2577929 w 9144000"/>
              <a:gd name="connsiteY11231" fmla="*/ 464912 h 5510676"/>
              <a:gd name="connsiteX11232" fmla="*/ 2582111 w 9144000"/>
              <a:gd name="connsiteY11232" fmla="*/ 465163 h 5510676"/>
              <a:gd name="connsiteX11233" fmla="*/ 2610714 w 9144000"/>
              <a:gd name="connsiteY11233" fmla="*/ 468573 h 5510676"/>
              <a:gd name="connsiteX11234" fmla="*/ 2646181 w 9144000"/>
              <a:gd name="connsiteY11234" fmla="*/ 468095 h 5510676"/>
              <a:gd name="connsiteX11235" fmla="*/ 2669665 w 9144000"/>
              <a:gd name="connsiteY11235" fmla="*/ 469583 h 5510676"/>
              <a:gd name="connsiteX11236" fmla="*/ 2676860 w 9144000"/>
              <a:gd name="connsiteY11236" fmla="*/ 467681 h 5510676"/>
              <a:gd name="connsiteX11237" fmla="*/ 2682152 w 9144000"/>
              <a:gd name="connsiteY11237" fmla="*/ 458585 h 5510676"/>
              <a:gd name="connsiteX11238" fmla="*/ 2686701 w 9144000"/>
              <a:gd name="connsiteY11238" fmla="*/ 461231 h 5510676"/>
              <a:gd name="connsiteX11239" fmla="*/ 2705636 w 9144000"/>
              <a:gd name="connsiteY11239" fmla="*/ 460073 h 5510676"/>
              <a:gd name="connsiteX11240" fmla="*/ 2707539 w 9144000"/>
              <a:gd name="connsiteY11240" fmla="*/ 467268 h 5510676"/>
              <a:gd name="connsiteX11241" fmla="*/ 2706050 w 9144000"/>
              <a:gd name="connsiteY11241" fmla="*/ 490752 h 5510676"/>
              <a:gd name="connsiteX11242" fmla="*/ 2666276 w 9144000"/>
              <a:gd name="connsiteY11242" fmla="*/ 485874 h 5510676"/>
              <a:gd name="connsiteX11243" fmla="*/ 2654533 w 9144000"/>
              <a:gd name="connsiteY11243" fmla="*/ 485130 h 5510676"/>
              <a:gd name="connsiteX11244" fmla="*/ 2642791 w 9144000"/>
              <a:gd name="connsiteY11244" fmla="*/ 484386 h 5510676"/>
              <a:gd name="connsiteX11245" fmla="*/ 2635596 w 9144000"/>
              <a:gd name="connsiteY11245" fmla="*/ 486288 h 5510676"/>
              <a:gd name="connsiteX11246" fmla="*/ 2682566 w 9144000"/>
              <a:gd name="connsiteY11246" fmla="*/ 489264 h 5510676"/>
              <a:gd name="connsiteX11247" fmla="*/ 2700759 w 9144000"/>
              <a:gd name="connsiteY11247" fmla="*/ 499848 h 5510676"/>
              <a:gd name="connsiteX11248" fmla="*/ 2707953 w 9144000"/>
              <a:gd name="connsiteY11248" fmla="*/ 497946 h 5510676"/>
              <a:gd name="connsiteX11249" fmla="*/ 2718950 w 9144000"/>
              <a:gd name="connsiteY11249" fmla="*/ 510433 h 5510676"/>
              <a:gd name="connsiteX11250" fmla="*/ 2718454 w 9144000"/>
              <a:gd name="connsiteY11250" fmla="*/ 511287 h 5510676"/>
              <a:gd name="connsiteX11251" fmla="*/ 2725318 w 9144000"/>
              <a:gd name="connsiteY11251" fmla="*/ 513608 h 5510676"/>
              <a:gd name="connsiteX11252" fmla="*/ 2723189 w 9144000"/>
              <a:gd name="connsiteY11252" fmla="*/ 514179 h 5510676"/>
              <a:gd name="connsiteX11253" fmla="*/ 2730576 w 9144000"/>
              <a:gd name="connsiteY11253" fmla="*/ 514388 h 5510676"/>
              <a:gd name="connsiteX11254" fmla="*/ 2728566 w 9144000"/>
              <a:gd name="connsiteY11254" fmla="*/ 515588 h 5510676"/>
              <a:gd name="connsiteX11255" fmla="*/ 2738839 w 9144000"/>
              <a:gd name="connsiteY11255" fmla="*/ 512872 h 5510676"/>
              <a:gd name="connsiteX11256" fmla="*/ 2733339 w 9144000"/>
              <a:gd name="connsiteY11256" fmla="*/ 506629 h 5510676"/>
              <a:gd name="connsiteX11257" fmla="*/ 2731437 w 9144000"/>
              <a:gd name="connsiteY11257" fmla="*/ 499435 h 5510676"/>
              <a:gd name="connsiteX11258" fmla="*/ 2753019 w 9144000"/>
              <a:gd name="connsiteY11258" fmla="*/ 493729 h 5510676"/>
              <a:gd name="connsiteX11259" fmla="*/ 2760214 w 9144000"/>
              <a:gd name="connsiteY11259" fmla="*/ 491827 h 5510676"/>
              <a:gd name="connsiteX11260" fmla="*/ 2763811 w 9144000"/>
              <a:gd name="connsiteY11260" fmla="*/ 490876 h 5510676"/>
              <a:gd name="connsiteX11261" fmla="*/ 2774603 w 9144000"/>
              <a:gd name="connsiteY11261" fmla="*/ 488023 h 5510676"/>
              <a:gd name="connsiteX11262" fmla="*/ 2775458 w 9144000"/>
              <a:gd name="connsiteY11262" fmla="*/ 486552 h 5510676"/>
              <a:gd name="connsiteX11263" fmla="*/ 2759618 w 9144000"/>
              <a:gd name="connsiteY11263" fmla="*/ 479612 h 5510676"/>
              <a:gd name="connsiteX11264" fmla="*/ 2748697 w 9144000"/>
              <a:gd name="connsiteY11264" fmla="*/ 477378 h 5510676"/>
              <a:gd name="connsiteX11265" fmla="*/ 2749216 w 9144000"/>
              <a:gd name="connsiteY11265" fmla="*/ 479340 h 5510676"/>
              <a:gd name="connsiteX11266" fmla="*/ 2744668 w 9144000"/>
              <a:gd name="connsiteY11266" fmla="*/ 476694 h 5510676"/>
              <a:gd name="connsiteX11267" fmla="*/ 2740120 w 9144000"/>
              <a:gd name="connsiteY11267" fmla="*/ 474048 h 5510676"/>
              <a:gd name="connsiteX11268" fmla="*/ 2747314 w 9144000"/>
              <a:gd name="connsiteY11268" fmla="*/ 472146 h 5510676"/>
              <a:gd name="connsiteX11269" fmla="*/ 2748440 w 9144000"/>
              <a:gd name="connsiteY11269" fmla="*/ 476406 h 5510676"/>
              <a:gd name="connsiteX11270" fmla="*/ 2756897 w 9144000"/>
              <a:gd name="connsiteY11270" fmla="*/ 474140 h 5510676"/>
              <a:gd name="connsiteX11271" fmla="*/ 2755459 w 9144000"/>
              <a:gd name="connsiteY11271" fmla="*/ 473841 h 5510676"/>
              <a:gd name="connsiteX11272" fmla="*/ 2761702 w 9144000"/>
              <a:gd name="connsiteY11272" fmla="*/ 468342 h 5510676"/>
              <a:gd name="connsiteX11273" fmla="*/ 2763604 w 9144000"/>
              <a:gd name="connsiteY11273" fmla="*/ 475536 h 5510676"/>
              <a:gd name="connsiteX11274" fmla="*/ 2759579 w 9144000"/>
              <a:gd name="connsiteY11274" fmla="*/ 474698 h 5510676"/>
              <a:gd name="connsiteX11275" fmla="*/ 2776627 w 9144000"/>
              <a:gd name="connsiteY11275" fmla="*/ 484542 h 5510676"/>
              <a:gd name="connsiteX11276" fmla="*/ 2777248 w 9144000"/>
              <a:gd name="connsiteY11276" fmla="*/ 483474 h 5510676"/>
              <a:gd name="connsiteX11277" fmla="*/ 2779895 w 9144000"/>
              <a:gd name="connsiteY11277" fmla="*/ 478926 h 5510676"/>
              <a:gd name="connsiteX11278" fmla="*/ 2777993 w 9144000"/>
              <a:gd name="connsiteY11278" fmla="*/ 471732 h 5510676"/>
              <a:gd name="connsiteX11279" fmla="*/ 2788991 w 9144000"/>
              <a:gd name="connsiteY11279" fmla="*/ 484219 h 5510676"/>
              <a:gd name="connsiteX11280" fmla="*/ 2790665 w 9144000"/>
              <a:gd name="connsiteY11280" fmla="*/ 485700 h 5510676"/>
              <a:gd name="connsiteX11281" fmla="*/ 2791028 w 9144000"/>
              <a:gd name="connsiteY11281" fmla="*/ 484642 h 5510676"/>
              <a:gd name="connsiteX11282" fmla="*/ 2792168 w 9144000"/>
              <a:gd name="connsiteY11282" fmla="*/ 484129 h 5510676"/>
              <a:gd name="connsiteX11283" fmla="*/ 2791648 w 9144000"/>
              <a:gd name="connsiteY11283" fmla="*/ 483433 h 5510676"/>
              <a:gd name="connsiteX11284" fmla="*/ 2790097 w 9144000"/>
              <a:gd name="connsiteY11284" fmla="*/ 477647 h 5510676"/>
              <a:gd name="connsiteX11285" fmla="*/ 2822128 w 9144000"/>
              <a:gd name="connsiteY11285" fmla="*/ 481467 h 5510676"/>
              <a:gd name="connsiteX11286" fmla="*/ 2825498 w 9144000"/>
              <a:gd name="connsiteY11286" fmla="*/ 482264 h 5510676"/>
              <a:gd name="connsiteX11287" fmla="*/ 2826864 w 9144000"/>
              <a:gd name="connsiteY11287" fmla="*/ 481903 h 5510676"/>
              <a:gd name="connsiteX11288" fmla="*/ 2826782 w 9144000"/>
              <a:gd name="connsiteY11288" fmla="*/ 482568 h 5510676"/>
              <a:gd name="connsiteX11289" fmla="*/ 2857644 w 9144000"/>
              <a:gd name="connsiteY11289" fmla="*/ 489864 h 5510676"/>
              <a:gd name="connsiteX11290" fmla="*/ 2859445 w 9144000"/>
              <a:gd name="connsiteY11290" fmla="*/ 488683 h 5510676"/>
              <a:gd name="connsiteX11291" fmla="*/ 2859898 w 9144000"/>
              <a:gd name="connsiteY11291" fmla="*/ 490396 h 5510676"/>
              <a:gd name="connsiteX11292" fmla="*/ 2865161 w 9144000"/>
              <a:gd name="connsiteY11292" fmla="*/ 491642 h 5510676"/>
              <a:gd name="connsiteX11293" fmla="*/ 2875151 w 9144000"/>
              <a:gd name="connsiteY11293" fmla="*/ 493080 h 5510676"/>
              <a:gd name="connsiteX11294" fmla="*/ 2875736 w 9144000"/>
              <a:gd name="connsiteY11294" fmla="*/ 492074 h 5510676"/>
              <a:gd name="connsiteX11295" fmla="*/ 2882930 w 9144000"/>
              <a:gd name="connsiteY11295" fmla="*/ 490172 h 5510676"/>
              <a:gd name="connsiteX11296" fmla="*/ 2920803 w 9144000"/>
              <a:gd name="connsiteY11296" fmla="*/ 487856 h 5510676"/>
              <a:gd name="connsiteX11297" fmla="*/ 2929899 w 9144000"/>
              <a:gd name="connsiteY11297" fmla="*/ 493148 h 5510676"/>
              <a:gd name="connsiteX11298" fmla="*/ 2931427 w 9144000"/>
              <a:gd name="connsiteY11298" fmla="*/ 498926 h 5510676"/>
              <a:gd name="connsiteX11299" fmla="*/ 2938676 w 9144000"/>
              <a:gd name="connsiteY11299" fmla="*/ 499848 h 5510676"/>
              <a:gd name="connsiteX11300" fmla="*/ 2946013 w 9144000"/>
              <a:gd name="connsiteY11300" fmla="*/ 504083 h 5510676"/>
              <a:gd name="connsiteX11301" fmla="*/ 2957584 w 9144000"/>
              <a:gd name="connsiteY11301" fmla="*/ 500983 h 5510676"/>
              <a:gd name="connsiteX11302" fmla="*/ 2962742 w 9144000"/>
              <a:gd name="connsiteY11302" fmla="*/ 502728 h 5510676"/>
              <a:gd name="connsiteX11303" fmla="*/ 2962480 w 9144000"/>
              <a:gd name="connsiteY11303" fmla="*/ 499928 h 5510676"/>
              <a:gd name="connsiteX11304" fmla="*/ 2998451 w 9144000"/>
              <a:gd name="connsiteY11304" fmla="*/ 490418 h 5510676"/>
              <a:gd name="connsiteX11305" fmla="*/ 2997707 w 9144000"/>
              <a:gd name="connsiteY11305" fmla="*/ 502160 h 5510676"/>
              <a:gd name="connsiteX11306" fmla="*/ 2993686 w 9144000"/>
              <a:gd name="connsiteY11306" fmla="*/ 505148 h 5510676"/>
              <a:gd name="connsiteX11307" fmla="*/ 2986916 w 9144000"/>
              <a:gd name="connsiteY11307" fmla="*/ 505013 h 5510676"/>
              <a:gd name="connsiteX11308" fmla="*/ 2978771 w 9144000"/>
              <a:gd name="connsiteY11308" fmla="*/ 503319 h 5510676"/>
              <a:gd name="connsiteX11309" fmla="*/ 2965993 w 9144000"/>
              <a:gd name="connsiteY11309" fmla="*/ 503828 h 5510676"/>
              <a:gd name="connsiteX11310" fmla="*/ 2967813 w 9144000"/>
              <a:gd name="connsiteY11310" fmla="*/ 504444 h 5510676"/>
              <a:gd name="connsiteX11311" fmla="*/ 2970138 w 9144000"/>
              <a:gd name="connsiteY11311" fmla="*/ 513122 h 5510676"/>
              <a:gd name="connsiteX11312" fmla="*/ 2962235 w 9144000"/>
              <a:gd name="connsiteY11312" fmla="*/ 518341 h 5510676"/>
              <a:gd name="connsiteX11313" fmla="*/ 2959609 w 9144000"/>
              <a:gd name="connsiteY11313" fmla="*/ 518183 h 5510676"/>
              <a:gd name="connsiteX11314" fmla="*/ 2962894 w 9144000"/>
              <a:gd name="connsiteY11314" fmla="*/ 530607 h 5510676"/>
              <a:gd name="connsiteX11315" fmla="*/ 2964796 w 9144000"/>
              <a:gd name="connsiteY11315" fmla="*/ 537801 h 5510676"/>
              <a:gd name="connsiteX11316" fmla="*/ 2965430 w 9144000"/>
              <a:gd name="connsiteY11316" fmla="*/ 537934 h 5510676"/>
              <a:gd name="connsiteX11317" fmla="*/ 2967857 w 9144000"/>
              <a:gd name="connsiteY11317" fmla="*/ 533404 h 5510676"/>
              <a:gd name="connsiteX11318" fmla="*/ 2969479 w 9144000"/>
              <a:gd name="connsiteY11318" fmla="*/ 538776 h 5510676"/>
              <a:gd name="connsiteX11319" fmla="*/ 2990079 w 9144000"/>
              <a:gd name="connsiteY11319" fmla="*/ 543063 h 5510676"/>
              <a:gd name="connsiteX11320" fmla="*/ 2994100 w 9144000"/>
              <a:gd name="connsiteY11320" fmla="*/ 542675 h 5510676"/>
              <a:gd name="connsiteX11321" fmla="*/ 2988281 w 9144000"/>
              <a:gd name="connsiteY11321" fmla="*/ 539290 h 5510676"/>
              <a:gd name="connsiteX11322" fmla="*/ 2979184 w 9144000"/>
              <a:gd name="connsiteY11322" fmla="*/ 533997 h 5510676"/>
              <a:gd name="connsiteX11323" fmla="*/ 2982574 w 9144000"/>
              <a:gd name="connsiteY11323" fmla="*/ 517707 h 5510676"/>
              <a:gd name="connsiteX11324" fmla="*/ 2998865 w 9144000"/>
              <a:gd name="connsiteY11324" fmla="*/ 521098 h 5510676"/>
              <a:gd name="connsiteX11325" fmla="*/ 3022350 w 9144000"/>
              <a:gd name="connsiteY11325" fmla="*/ 522585 h 5510676"/>
              <a:gd name="connsiteX11326" fmla="*/ 3029544 w 9144000"/>
              <a:gd name="connsiteY11326" fmla="*/ 520683 h 5510676"/>
              <a:gd name="connsiteX11327" fmla="*/ 3042030 w 9144000"/>
              <a:gd name="connsiteY11327" fmla="*/ 509686 h 5510676"/>
              <a:gd name="connsiteX11328" fmla="*/ 3016643 w 9144000"/>
              <a:gd name="connsiteY11328" fmla="*/ 501003 h 5510676"/>
              <a:gd name="connsiteX11329" fmla="*/ 3007548 w 9144000"/>
              <a:gd name="connsiteY11329" fmla="*/ 495711 h 5510676"/>
              <a:gd name="connsiteX11330" fmla="*/ 2998451 w 9144000"/>
              <a:gd name="connsiteY11330" fmla="*/ 490418 h 5510676"/>
              <a:gd name="connsiteX11331" fmla="*/ 2989355 w 9144000"/>
              <a:gd name="connsiteY11331" fmla="*/ 485126 h 5510676"/>
              <a:gd name="connsiteX11332" fmla="*/ 2973064 w 9144000"/>
              <a:gd name="connsiteY11332" fmla="*/ 481736 h 5510676"/>
              <a:gd name="connsiteX11333" fmla="*/ 2940484 w 9144000"/>
              <a:gd name="connsiteY11333" fmla="*/ 474956 h 5510676"/>
              <a:gd name="connsiteX11334" fmla="*/ 2947678 w 9144000"/>
              <a:gd name="connsiteY11334" fmla="*/ 473054 h 5510676"/>
              <a:gd name="connsiteX11335" fmla="*/ 2962067 w 9144000"/>
              <a:gd name="connsiteY11335" fmla="*/ 469250 h 5510676"/>
              <a:gd name="connsiteX11336" fmla="*/ 2967358 w 9144000"/>
              <a:gd name="connsiteY11336" fmla="*/ 460153 h 5510676"/>
              <a:gd name="connsiteX11337" fmla="*/ 2990843 w 9144000"/>
              <a:gd name="connsiteY11337" fmla="*/ 461642 h 5510676"/>
              <a:gd name="connsiteX11338" fmla="*/ 2998038 w 9144000"/>
              <a:gd name="connsiteY11338" fmla="*/ 459740 h 5510676"/>
              <a:gd name="connsiteX11339" fmla="*/ 3014328 w 9144000"/>
              <a:gd name="connsiteY11339" fmla="*/ 463130 h 5510676"/>
              <a:gd name="connsiteX11340" fmla="*/ 3012426 w 9144000"/>
              <a:gd name="connsiteY11340" fmla="*/ 455936 h 5510676"/>
              <a:gd name="connsiteX11341" fmla="*/ 3008622 w 9144000"/>
              <a:gd name="connsiteY11341" fmla="*/ 441547 h 5510676"/>
              <a:gd name="connsiteX11342" fmla="*/ 3015816 w 9144000"/>
              <a:gd name="connsiteY11342" fmla="*/ 439645 h 5510676"/>
              <a:gd name="connsiteX11343" fmla="*/ 3029460 w 9144000"/>
              <a:gd name="connsiteY11343" fmla="*/ 447583 h 5510676"/>
              <a:gd name="connsiteX11344" fmla="*/ 3028716 w 9144000"/>
              <a:gd name="connsiteY11344" fmla="*/ 459326 h 5510676"/>
              <a:gd name="connsiteX11345" fmla="*/ 3023424 w 9144000"/>
              <a:gd name="connsiteY11345" fmla="*/ 468422 h 5510676"/>
              <a:gd name="connsiteX11346" fmla="*/ 3032520 w 9144000"/>
              <a:gd name="connsiteY11346" fmla="*/ 473714 h 5510676"/>
              <a:gd name="connsiteX11347" fmla="*/ 3041617 w 9144000"/>
              <a:gd name="connsiteY11347" fmla="*/ 479006 h 5510676"/>
              <a:gd name="connsiteX11348" fmla="*/ 3043519 w 9144000"/>
              <a:gd name="connsiteY11348" fmla="*/ 486201 h 5510676"/>
              <a:gd name="connsiteX11349" fmla="*/ 3044470 w 9144000"/>
              <a:gd name="connsiteY11349" fmla="*/ 489797 h 5510676"/>
              <a:gd name="connsiteX11350" fmla="*/ 3036324 w 9144000"/>
              <a:gd name="connsiteY11350" fmla="*/ 488103 h 5510676"/>
              <a:gd name="connsiteX11351" fmla="*/ 3031032 w 9144000"/>
              <a:gd name="connsiteY11351" fmla="*/ 497199 h 5510676"/>
              <a:gd name="connsiteX11352" fmla="*/ 3038226 w 9144000"/>
              <a:gd name="connsiteY11352" fmla="*/ 495297 h 5510676"/>
              <a:gd name="connsiteX11353" fmla="*/ 3042987 w 9144000"/>
              <a:gd name="connsiteY11353" fmla="*/ 493150 h 5510676"/>
              <a:gd name="connsiteX11354" fmla="*/ 3042061 w 9144000"/>
              <a:gd name="connsiteY11354" fmla="*/ 495245 h 5510676"/>
              <a:gd name="connsiteX11355" fmla="*/ 3047323 w 9144000"/>
              <a:gd name="connsiteY11355" fmla="*/ 500589 h 5510676"/>
              <a:gd name="connsiteX11356" fmla="*/ 3050919 w 9144000"/>
              <a:gd name="connsiteY11356" fmla="*/ 499638 h 5510676"/>
              <a:gd name="connsiteX11357" fmla="*/ 3052615 w 9144000"/>
              <a:gd name="connsiteY11357" fmla="*/ 491493 h 5510676"/>
              <a:gd name="connsiteX11358" fmla="*/ 3059810 w 9144000"/>
              <a:gd name="connsiteY11358" fmla="*/ 489591 h 5510676"/>
              <a:gd name="connsiteX11359" fmla="*/ 3085196 w 9144000"/>
              <a:gd name="connsiteY11359" fmla="*/ 498273 h 5510676"/>
              <a:gd name="connsiteX11360" fmla="*/ 3101487 w 9144000"/>
              <a:gd name="connsiteY11360" fmla="*/ 501663 h 5510676"/>
              <a:gd name="connsiteX11361" fmla="*/ 3107729 w 9144000"/>
              <a:gd name="connsiteY11361" fmla="*/ 496164 h 5510676"/>
              <a:gd name="connsiteX11362" fmla="*/ 3099585 w 9144000"/>
              <a:gd name="connsiteY11362" fmla="*/ 494469 h 5510676"/>
              <a:gd name="connsiteX11363" fmla="*/ 3090488 w 9144000"/>
              <a:gd name="connsiteY11363" fmla="*/ 489177 h 5510676"/>
              <a:gd name="connsiteX11364" fmla="*/ 3097682 w 9144000"/>
              <a:gd name="connsiteY11364" fmla="*/ 487275 h 5510676"/>
              <a:gd name="connsiteX11365" fmla="*/ 3111119 w 9144000"/>
              <a:gd name="connsiteY11365" fmla="*/ 479874 h 5510676"/>
              <a:gd name="connsiteX11366" fmla="*/ 3112070 w 9144000"/>
              <a:gd name="connsiteY11366" fmla="*/ 483471 h 5510676"/>
              <a:gd name="connsiteX11367" fmla="*/ 3123069 w 9144000"/>
              <a:gd name="connsiteY11367" fmla="*/ 495957 h 5510676"/>
              <a:gd name="connsiteX11368" fmla="*/ 3126459 w 9144000"/>
              <a:gd name="connsiteY11368" fmla="*/ 479667 h 5510676"/>
              <a:gd name="connsiteX11369" fmla="*/ 3123606 w 9144000"/>
              <a:gd name="connsiteY11369" fmla="*/ 468875 h 5510676"/>
              <a:gd name="connsiteX11370" fmla="*/ 3129850 w 9144000"/>
              <a:gd name="connsiteY11370" fmla="*/ 463377 h 5510676"/>
              <a:gd name="connsiteX11371" fmla="*/ 3141592 w 9144000"/>
              <a:gd name="connsiteY11371" fmla="*/ 464120 h 5510676"/>
              <a:gd name="connsiteX11372" fmla="*/ 3154285 w 9144000"/>
              <a:gd name="connsiteY11372" fmla="*/ 468462 h 5510676"/>
              <a:gd name="connsiteX11373" fmla="*/ 3166027 w 9144000"/>
              <a:gd name="connsiteY11373" fmla="*/ 469206 h 5510676"/>
              <a:gd name="connsiteX11374" fmla="*/ 3178720 w 9144000"/>
              <a:gd name="connsiteY11374" fmla="*/ 473547 h 5510676"/>
              <a:gd name="connsiteX11375" fmla="*/ 3173429 w 9144000"/>
              <a:gd name="connsiteY11375" fmla="*/ 482643 h 5510676"/>
              <a:gd name="connsiteX11376" fmla="*/ 3182525 w 9144000"/>
              <a:gd name="connsiteY11376" fmla="*/ 487936 h 5510676"/>
              <a:gd name="connsiteX11377" fmla="*/ 3189720 w 9144000"/>
              <a:gd name="connsiteY11377" fmla="*/ 486034 h 5510676"/>
              <a:gd name="connsiteX11378" fmla="*/ 3187817 w 9144000"/>
              <a:gd name="connsiteY11378" fmla="*/ 478839 h 5510676"/>
              <a:gd name="connsiteX11379" fmla="*/ 3204107 w 9144000"/>
              <a:gd name="connsiteY11379" fmla="*/ 482230 h 5510676"/>
              <a:gd name="connsiteX11380" fmla="*/ 3214527 w 9144000"/>
              <a:gd name="connsiteY11380" fmla="*/ 485248 h 5510676"/>
              <a:gd name="connsiteX11381" fmla="*/ 3218882 w 9144000"/>
              <a:gd name="connsiteY11381" fmla="*/ 484737 h 5510676"/>
              <a:gd name="connsiteX11382" fmla="*/ 3212439 w 9144000"/>
              <a:gd name="connsiteY11382" fmla="*/ 480989 h 5510676"/>
              <a:gd name="connsiteX11383" fmla="*/ 3206754 w 9144000"/>
              <a:gd name="connsiteY11383" fmla="*/ 477682 h 5510676"/>
              <a:gd name="connsiteX11384" fmla="*/ 3202205 w 9144000"/>
              <a:gd name="connsiteY11384" fmla="*/ 475035 h 5510676"/>
              <a:gd name="connsiteX11385" fmla="*/ 3223789 w 9144000"/>
              <a:gd name="connsiteY11385" fmla="*/ 469329 h 5510676"/>
              <a:gd name="connsiteX11386" fmla="*/ 3239127 w 9144000"/>
              <a:gd name="connsiteY11386" fmla="*/ 469123 h 5510676"/>
              <a:gd name="connsiteX11387" fmla="*/ 3254467 w 9144000"/>
              <a:gd name="connsiteY11387" fmla="*/ 468916 h 5510676"/>
              <a:gd name="connsiteX11388" fmla="*/ 3285146 w 9144000"/>
              <a:gd name="connsiteY11388" fmla="*/ 468502 h 5510676"/>
              <a:gd name="connsiteX11389" fmla="*/ 3313179 w 9144000"/>
              <a:gd name="connsiteY11389" fmla="*/ 472636 h 5510676"/>
              <a:gd name="connsiteX11390" fmla="*/ 3341212 w 9144000"/>
              <a:gd name="connsiteY11390" fmla="*/ 476770 h 5510676"/>
              <a:gd name="connsiteX11391" fmla="*/ 3349357 w 9144000"/>
              <a:gd name="connsiteY11391" fmla="*/ 478466 h 5510676"/>
              <a:gd name="connsiteX11392" fmla="*/ 3371890 w 9144000"/>
              <a:gd name="connsiteY11392" fmla="*/ 476357 h 5510676"/>
              <a:gd name="connsiteX11393" fmla="*/ 3402570 w 9144000"/>
              <a:gd name="connsiteY11393" fmla="*/ 475943 h 5510676"/>
              <a:gd name="connsiteX11394" fmla="*/ 3424152 w 9144000"/>
              <a:gd name="connsiteY11394" fmla="*/ 470237 h 5510676"/>
              <a:gd name="connsiteX11395" fmla="*/ 3431347 w 9144000"/>
              <a:gd name="connsiteY11395" fmla="*/ 468335 h 5510676"/>
              <a:gd name="connsiteX11396" fmla="*/ 3436639 w 9144000"/>
              <a:gd name="connsiteY11396" fmla="*/ 459239 h 5510676"/>
              <a:gd name="connsiteX11397" fmla="*/ 3443833 w 9144000"/>
              <a:gd name="connsiteY11397" fmla="*/ 457337 h 5510676"/>
              <a:gd name="connsiteX11398" fmla="*/ 3452929 w 9144000"/>
              <a:gd name="connsiteY11398" fmla="*/ 462629 h 5510676"/>
              <a:gd name="connsiteX11399" fmla="*/ 3462025 w 9144000"/>
              <a:gd name="connsiteY11399" fmla="*/ 467921 h 5510676"/>
              <a:gd name="connsiteX11400" fmla="*/ 3466573 w 9144000"/>
              <a:gd name="connsiteY11400" fmla="*/ 470567 h 5510676"/>
              <a:gd name="connsiteX11401" fmla="*/ 3478316 w 9144000"/>
              <a:gd name="connsiteY11401" fmla="*/ 471311 h 5510676"/>
              <a:gd name="connsiteX11402" fmla="*/ 3490058 w 9144000"/>
              <a:gd name="connsiteY11402" fmla="*/ 472056 h 5510676"/>
              <a:gd name="connsiteX11403" fmla="*/ 3502545 w 9144000"/>
              <a:gd name="connsiteY11403" fmla="*/ 461057 h 5510676"/>
              <a:gd name="connsiteX11404" fmla="*/ 3534918 w 9144000"/>
              <a:gd name="connsiteY11404" fmla="*/ 452498 h 5510676"/>
              <a:gd name="connsiteX11405" fmla="*/ 3571840 w 9144000"/>
              <a:gd name="connsiteY11405" fmla="*/ 446585 h 5510676"/>
              <a:gd name="connsiteX11406" fmla="*/ 3580936 w 9144000"/>
              <a:gd name="connsiteY11406" fmla="*/ 451877 h 5510676"/>
              <a:gd name="connsiteX11407" fmla="*/ 3573742 w 9144000"/>
              <a:gd name="connsiteY11407" fmla="*/ 453779 h 5510676"/>
              <a:gd name="connsiteX11408" fmla="*/ 3575644 w 9144000"/>
              <a:gd name="connsiteY11408" fmla="*/ 460974 h 5510676"/>
              <a:gd name="connsiteX11409" fmla="*/ 3577546 w 9144000"/>
              <a:gd name="connsiteY11409" fmla="*/ 468168 h 5510676"/>
              <a:gd name="connsiteX11410" fmla="*/ 3570353 w 9144000"/>
              <a:gd name="connsiteY11410" fmla="*/ 470070 h 5510676"/>
              <a:gd name="connsiteX11411" fmla="*/ 3565060 w 9144000"/>
              <a:gd name="connsiteY11411" fmla="*/ 479166 h 5510676"/>
              <a:gd name="connsiteX11412" fmla="*/ 3572254 w 9144000"/>
              <a:gd name="connsiteY11412" fmla="*/ 477264 h 5510676"/>
              <a:gd name="connsiteX11413" fmla="*/ 3579448 w 9144000"/>
              <a:gd name="connsiteY11413" fmla="*/ 475362 h 5510676"/>
              <a:gd name="connsiteX11414" fmla="*/ 3584740 w 9144000"/>
              <a:gd name="connsiteY11414" fmla="*/ 466266 h 5510676"/>
              <a:gd name="connsiteX11415" fmla="*/ 3582838 w 9144000"/>
              <a:gd name="connsiteY11415" fmla="*/ 459072 h 5510676"/>
              <a:gd name="connsiteX11416" fmla="*/ 3613518 w 9144000"/>
              <a:gd name="connsiteY11416" fmla="*/ 458658 h 5510676"/>
              <a:gd name="connsiteX11417" fmla="*/ 3635100 w 9144000"/>
              <a:gd name="connsiteY11417" fmla="*/ 452952 h 5510676"/>
              <a:gd name="connsiteX11418" fmla="*/ 3644197 w 9144000"/>
              <a:gd name="connsiteY11418" fmla="*/ 458244 h 5510676"/>
              <a:gd name="connsiteX11419" fmla="*/ 3653293 w 9144000"/>
              <a:gd name="connsiteY11419" fmla="*/ 463536 h 5510676"/>
              <a:gd name="connsiteX11420" fmla="*/ 3651391 w 9144000"/>
              <a:gd name="connsiteY11420" fmla="*/ 456342 h 5510676"/>
              <a:gd name="connsiteX11421" fmla="*/ 3658584 w 9144000"/>
              <a:gd name="connsiteY11421" fmla="*/ 454440 h 5510676"/>
              <a:gd name="connsiteX11422" fmla="*/ 3674875 w 9144000"/>
              <a:gd name="connsiteY11422" fmla="*/ 457830 h 5510676"/>
              <a:gd name="connsiteX11423" fmla="*/ 3682070 w 9144000"/>
              <a:gd name="connsiteY11423" fmla="*/ 455928 h 5510676"/>
              <a:gd name="connsiteX11424" fmla="*/ 3680168 w 9144000"/>
              <a:gd name="connsiteY11424" fmla="*/ 448734 h 5510676"/>
              <a:gd name="connsiteX11425" fmla="*/ 3671071 w 9144000"/>
              <a:gd name="connsiteY11425" fmla="*/ 443442 h 5510676"/>
              <a:gd name="connsiteX11426" fmla="*/ 3656682 w 9144000"/>
              <a:gd name="connsiteY11426" fmla="*/ 447246 h 5510676"/>
              <a:gd name="connsiteX11427" fmla="*/ 3647587 w 9144000"/>
              <a:gd name="connsiteY11427" fmla="*/ 441954 h 5510676"/>
              <a:gd name="connsiteX11428" fmla="*/ 3640393 w 9144000"/>
              <a:gd name="connsiteY11428" fmla="*/ 443856 h 5510676"/>
              <a:gd name="connsiteX11429" fmla="*/ 3624102 w 9144000"/>
              <a:gd name="connsiteY11429" fmla="*/ 440465 h 5510676"/>
              <a:gd name="connsiteX11430" fmla="*/ 3602520 w 9144000"/>
              <a:gd name="connsiteY11430" fmla="*/ 446171 h 5510676"/>
              <a:gd name="connsiteX11431" fmla="*/ 3592472 w 9144000"/>
              <a:gd name="connsiteY11431" fmla="*/ 437282 h 5510676"/>
              <a:gd name="connsiteX11432" fmla="*/ 3586229 w 9144000"/>
              <a:gd name="connsiteY11432" fmla="*/ 442781 h 5510676"/>
              <a:gd name="connsiteX11433" fmla="*/ 3571840 w 9144000"/>
              <a:gd name="connsiteY11433" fmla="*/ 446585 h 5510676"/>
              <a:gd name="connsiteX11434" fmla="*/ 3558196 w 9144000"/>
              <a:gd name="connsiteY11434" fmla="*/ 438647 h 5510676"/>
              <a:gd name="connsiteX11435" fmla="*/ 3532065 w 9144000"/>
              <a:gd name="connsiteY11435" fmla="*/ 441707 h 5510676"/>
              <a:gd name="connsiteX11436" fmla="*/ 3520323 w 9144000"/>
              <a:gd name="connsiteY11436" fmla="*/ 440962 h 5510676"/>
              <a:gd name="connsiteX11437" fmla="*/ 3496839 w 9144000"/>
              <a:gd name="connsiteY11437" fmla="*/ 439474 h 5510676"/>
              <a:gd name="connsiteX11438" fmla="*/ 3477901 w 9144000"/>
              <a:gd name="connsiteY11438" fmla="*/ 440632 h 5510676"/>
              <a:gd name="connsiteX11439" fmla="*/ 3462563 w 9144000"/>
              <a:gd name="connsiteY11439" fmla="*/ 440840 h 5510676"/>
              <a:gd name="connsiteX11440" fmla="*/ 3447223 w 9144000"/>
              <a:gd name="connsiteY11440" fmla="*/ 441046 h 5510676"/>
              <a:gd name="connsiteX11441" fmla="*/ 3393059 w 9144000"/>
              <a:gd name="connsiteY11441" fmla="*/ 439972 h 5510676"/>
              <a:gd name="connsiteX11442" fmla="*/ 3385865 w 9144000"/>
              <a:gd name="connsiteY11442" fmla="*/ 441874 h 5510676"/>
              <a:gd name="connsiteX11443" fmla="*/ 3376769 w 9144000"/>
              <a:gd name="connsiteY11443" fmla="*/ 436582 h 5510676"/>
              <a:gd name="connsiteX11444" fmla="*/ 3368624 w 9144000"/>
              <a:gd name="connsiteY11444" fmla="*/ 434886 h 5510676"/>
              <a:gd name="connsiteX11445" fmla="*/ 3346090 w 9144000"/>
              <a:gd name="connsiteY11445" fmla="*/ 436995 h 5510676"/>
              <a:gd name="connsiteX11446" fmla="*/ 3322605 w 9144000"/>
              <a:gd name="connsiteY11446" fmla="*/ 435507 h 5510676"/>
              <a:gd name="connsiteX11447" fmla="*/ 3308217 w 9144000"/>
              <a:gd name="connsiteY11447" fmla="*/ 439311 h 5510676"/>
              <a:gd name="connsiteX11448" fmla="*/ 3317313 w 9144000"/>
              <a:gd name="connsiteY11448" fmla="*/ 444603 h 5510676"/>
              <a:gd name="connsiteX11449" fmla="*/ 3310118 w 9144000"/>
              <a:gd name="connsiteY11449" fmla="*/ 446505 h 5510676"/>
              <a:gd name="connsiteX11450" fmla="*/ 3302925 w 9144000"/>
              <a:gd name="connsiteY11450" fmla="*/ 448407 h 5510676"/>
              <a:gd name="connsiteX11451" fmla="*/ 3312021 w 9144000"/>
              <a:gd name="connsiteY11451" fmla="*/ 453700 h 5510676"/>
              <a:gd name="connsiteX11452" fmla="*/ 3281342 w 9144000"/>
              <a:gd name="connsiteY11452" fmla="*/ 454113 h 5510676"/>
              <a:gd name="connsiteX11453" fmla="*/ 3274147 w 9144000"/>
              <a:gd name="connsiteY11453" fmla="*/ 456015 h 5510676"/>
              <a:gd name="connsiteX11454" fmla="*/ 3273196 w 9144000"/>
              <a:gd name="connsiteY11454" fmla="*/ 452418 h 5510676"/>
              <a:gd name="connsiteX11455" fmla="*/ 3267698 w 9144000"/>
              <a:gd name="connsiteY11455" fmla="*/ 446175 h 5510676"/>
              <a:gd name="connsiteX11456" fmla="*/ 3255005 w 9144000"/>
              <a:gd name="connsiteY11456" fmla="*/ 441834 h 5510676"/>
              <a:gd name="connsiteX11457" fmla="*/ 3243261 w 9144000"/>
              <a:gd name="connsiteY11457" fmla="*/ 441090 h 5510676"/>
              <a:gd name="connsiteX11458" fmla="*/ 3237763 w 9144000"/>
              <a:gd name="connsiteY11458" fmla="*/ 434847 h 5510676"/>
              <a:gd name="connsiteX11459" fmla="*/ 3185501 w 9144000"/>
              <a:gd name="connsiteY11459" fmla="*/ 440966 h 5510676"/>
              <a:gd name="connsiteX11460" fmla="*/ 3160115 w 9144000"/>
              <a:gd name="connsiteY11460" fmla="*/ 432283 h 5510676"/>
              <a:gd name="connsiteX11461" fmla="*/ 3136629 w 9144000"/>
              <a:gd name="connsiteY11461" fmla="*/ 430796 h 5510676"/>
              <a:gd name="connsiteX11462" fmla="*/ 3107646 w 9144000"/>
              <a:gd name="connsiteY11462" fmla="*/ 423064 h 5510676"/>
              <a:gd name="connsiteX11463" fmla="*/ 3082467 w 9144000"/>
              <a:gd name="connsiteY11463" fmla="*/ 429721 h 5510676"/>
              <a:gd name="connsiteX11464" fmla="*/ 3116949 w 9144000"/>
              <a:gd name="connsiteY11464" fmla="*/ 443696 h 5510676"/>
              <a:gd name="connsiteX11465" fmla="*/ 3135141 w 9144000"/>
              <a:gd name="connsiteY11465" fmla="*/ 454280 h 5510676"/>
              <a:gd name="connsiteX11466" fmla="*/ 3120753 w 9144000"/>
              <a:gd name="connsiteY11466" fmla="*/ 458084 h 5510676"/>
              <a:gd name="connsiteX11467" fmla="*/ 3111657 w 9144000"/>
              <a:gd name="connsiteY11467" fmla="*/ 452792 h 5510676"/>
              <a:gd name="connsiteX11468" fmla="*/ 3102560 w 9144000"/>
              <a:gd name="connsiteY11468" fmla="*/ 447500 h 5510676"/>
              <a:gd name="connsiteX11469" fmla="*/ 3090818 w 9144000"/>
              <a:gd name="connsiteY11469" fmla="*/ 446756 h 5510676"/>
              <a:gd name="connsiteX11470" fmla="*/ 3081929 w 9144000"/>
              <a:gd name="connsiteY11470" fmla="*/ 456803 h 5510676"/>
              <a:gd name="connsiteX11471" fmla="*/ 3066589 w 9144000"/>
              <a:gd name="connsiteY11471" fmla="*/ 457010 h 5510676"/>
              <a:gd name="connsiteX11472" fmla="*/ 3077174 w 9144000"/>
              <a:gd name="connsiteY11472" fmla="*/ 438818 h 5510676"/>
              <a:gd name="connsiteX11473" fmla="*/ 3084368 w 9144000"/>
              <a:gd name="connsiteY11473" fmla="*/ 436916 h 5510676"/>
              <a:gd name="connsiteX11474" fmla="*/ 3057079 w 9144000"/>
              <a:gd name="connsiteY11474" fmla="*/ 421039 h 5510676"/>
              <a:gd name="connsiteX11475" fmla="*/ 3017304 w 9144000"/>
              <a:gd name="connsiteY11475" fmla="*/ 416160 h 5510676"/>
              <a:gd name="connsiteX11476" fmla="*/ 3011061 w 9144000"/>
              <a:gd name="connsiteY11476" fmla="*/ 421659 h 5510676"/>
              <a:gd name="connsiteX11477" fmla="*/ 3012012 w 9144000"/>
              <a:gd name="connsiteY11477" fmla="*/ 425257 h 5510676"/>
              <a:gd name="connsiteX11478" fmla="*/ 3006720 w 9144000"/>
              <a:gd name="connsiteY11478" fmla="*/ 434352 h 5510676"/>
              <a:gd name="connsiteX11479" fmla="*/ 3004818 w 9144000"/>
              <a:gd name="connsiteY11479" fmla="*/ 427159 h 5510676"/>
              <a:gd name="connsiteX11480" fmla="*/ 3002916 w 9144000"/>
              <a:gd name="connsiteY11480" fmla="*/ 419964 h 5510676"/>
              <a:gd name="connsiteX11481" fmla="*/ 2993819 w 9144000"/>
              <a:gd name="connsiteY11481" fmla="*/ 414672 h 5510676"/>
              <a:gd name="connsiteX11482" fmla="*/ 2990015 w 9144000"/>
              <a:gd name="connsiteY11482" fmla="*/ 400283 h 5510676"/>
              <a:gd name="connsiteX11483" fmla="*/ 2988114 w 9144000"/>
              <a:gd name="connsiteY11483" fmla="*/ 393090 h 5510676"/>
              <a:gd name="connsiteX11484" fmla="*/ 3002502 w 9144000"/>
              <a:gd name="connsiteY11484" fmla="*/ 389286 h 5510676"/>
              <a:gd name="connsiteX11485" fmla="*/ 3016891 w 9144000"/>
              <a:gd name="connsiteY11485" fmla="*/ 385481 h 5510676"/>
              <a:gd name="connsiteX11486" fmla="*/ 3024085 w 9144000"/>
              <a:gd name="connsiteY11486" fmla="*/ 383580 h 5510676"/>
              <a:gd name="connsiteX11487" fmla="*/ 3033181 w 9144000"/>
              <a:gd name="connsiteY11487" fmla="*/ 388871 h 5510676"/>
              <a:gd name="connsiteX11488" fmla="*/ 3053069 w 9144000"/>
              <a:gd name="connsiteY11488" fmla="*/ 391311 h 5510676"/>
              <a:gd name="connsiteX11489" fmla="*/ 3064811 w 9144000"/>
              <a:gd name="connsiteY11489" fmla="*/ 392055 h 5510676"/>
              <a:gd name="connsiteX11490" fmla="*/ 3072956 w 9144000"/>
              <a:gd name="connsiteY11490" fmla="*/ 393750 h 5510676"/>
              <a:gd name="connsiteX11491" fmla="*/ 3087344 w 9144000"/>
              <a:gd name="connsiteY11491" fmla="*/ 389946 h 5510676"/>
              <a:gd name="connsiteX11492" fmla="*/ 3095490 w 9144000"/>
              <a:gd name="connsiteY11492" fmla="*/ 391641 h 5510676"/>
              <a:gd name="connsiteX11493" fmla="*/ 3103634 w 9144000"/>
              <a:gd name="connsiteY11493" fmla="*/ 393336 h 5510676"/>
              <a:gd name="connsiteX11494" fmla="*/ 3122572 w 9144000"/>
              <a:gd name="connsiteY11494" fmla="*/ 392178 h 5510676"/>
              <a:gd name="connsiteX11495" fmla="*/ 3141508 w 9144000"/>
              <a:gd name="connsiteY11495" fmla="*/ 391021 h 5510676"/>
              <a:gd name="connsiteX11496" fmla="*/ 3175785 w 9144000"/>
              <a:gd name="connsiteY11496" fmla="*/ 389655 h 5510676"/>
              <a:gd name="connsiteX11497" fmla="*/ 3195672 w 9144000"/>
              <a:gd name="connsiteY11497" fmla="*/ 392095 h 5510676"/>
              <a:gd name="connsiteX11498" fmla="*/ 3211962 w 9144000"/>
              <a:gd name="connsiteY11498" fmla="*/ 395485 h 5510676"/>
              <a:gd name="connsiteX11499" fmla="*/ 3220107 w 9144000"/>
              <a:gd name="connsiteY11499" fmla="*/ 397180 h 5510676"/>
              <a:gd name="connsiteX11500" fmla="*/ 3235447 w 9144000"/>
              <a:gd name="connsiteY11500" fmla="*/ 396974 h 5510676"/>
              <a:gd name="connsiteX11501" fmla="*/ 3262322 w 9144000"/>
              <a:gd name="connsiteY11501" fmla="*/ 382171 h 5510676"/>
              <a:gd name="connsiteX11502" fmla="*/ 3246982 w 9144000"/>
              <a:gd name="connsiteY11502" fmla="*/ 382378 h 5510676"/>
              <a:gd name="connsiteX11503" fmla="*/ 3226351 w 9144000"/>
              <a:gd name="connsiteY11503" fmla="*/ 391681 h 5510676"/>
              <a:gd name="connsiteX11504" fmla="*/ 3208158 w 9144000"/>
              <a:gd name="connsiteY11504" fmla="*/ 381096 h 5510676"/>
              <a:gd name="connsiteX11505" fmla="*/ 3168383 w 9144000"/>
              <a:gd name="connsiteY11505" fmla="*/ 376218 h 5510676"/>
              <a:gd name="connsiteX11506" fmla="*/ 3156641 w 9144000"/>
              <a:gd name="connsiteY11506" fmla="*/ 375474 h 5510676"/>
              <a:gd name="connsiteX11507" fmla="*/ 3137704 w 9144000"/>
              <a:gd name="connsiteY11507" fmla="*/ 376632 h 5510676"/>
              <a:gd name="connsiteX11508" fmla="*/ 3090735 w 9144000"/>
              <a:gd name="connsiteY11508" fmla="*/ 373655 h 5510676"/>
              <a:gd name="connsiteX11509" fmla="*/ 3081638 w 9144000"/>
              <a:gd name="connsiteY11509" fmla="*/ 368364 h 5510676"/>
              <a:gd name="connsiteX11510" fmla="*/ 3078993 w 9144000"/>
              <a:gd name="connsiteY11510" fmla="*/ 372912 h 5510676"/>
              <a:gd name="connsiteX11511" fmla="*/ 3074444 w 9144000"/>
              <a:gd name="connsiteY11511" fmla="*/ 370265 h 5510676"/>
              <a:gd name="connsiteX11512" fmla="*/ 3079736 w 9144000"/>
              <a:gd name="connsiteY11512" fmla="*/ 361169 h 5510676"/>
              <a:gd name="connsiteX11513" fmla="*/ 3090528 w 9144000"/>
              <a:gd name="connsiteY11513" fmla="*/ 358316 h 5510676"/>
              <a:gd name="connsiteX11514" fmla="*/ 3094125 w 9144000"/>
              <a:gd name="connsiteY11514" fmla="*/ 357365 h 5510676"/>
              <a:gd name="connsiteX11515" fmla="*/ 3092223 w 9144000"/>
              <a:gd name="connsiteY11515" fmla="*/ 350171 h 5510676"/>
              <a:gd name="connsiteX11516" fmla="*/ 3090321 w 9144000"/>
              <a:gd name="connsiteY11516" fmla="*/ 342977 h 5510676"/>
              <a:gd name="connsiteX11517" fmla="*/ 3098467 w 9144000"/>
              <a:gd name="connsiteY11517" fmla="*/ 344671 h 5510676"/>
              <a:gd name="connsiteX11518" fmla="*/ 3106611 w 9144000"/>
              <a:gd name="connsiteY11518" fmla="*/ 346367 h 5510676"/>
              <a:gd name="connsiteX11519" fmla="*/ 3115707 w 9144000"/>
              <a:gd name="connsiteY11519" fmla="*/ 351659 h 5510676"/>
              <a:gd name="connsiteX11520" fmla="*/ 3120256 w 9144000"/>
              <a:gd name="connsiteY11520" fmla="*/ 354305 h 5510676"/>
              <a:gd name="connsiteX11521" fmla="*/ 3124804 w 9144000"/>
              <a:gd name="connsiteY11521" fmla="*/ 356951 h 5510676"/>
              <a:gd name="connsiteX11522" fmla="*/ 3150191 w 9144000"/>
              <a:gd name="connsiteY11522" fmla="*/ 365634 h 5510676"/>
              <a:gd name="connsiteX11523" fmla="*/ 3173675 w 9144000"/>
              <a:gd name="connsiteY11523" fmla="*/ 367122 h 5510676"/>
              <a:gd name="connsiteX11524" fmla="*/ 3195258 w 9144000"/>
              <a:gd name="connsiteY11524" fmla="*/ 361416 h 5510676"/>
              <a:gd name="connsiteX11525" fmla="*/ 3211548 w 9144000"/>
              <a:gd name="connsiteY11525" fmla="*/ 364806 h 5510676"/>
              <a:gd name="connsiteX11526" fmla="*/ 3218743 w 9144000"/>
              <a:gd name="connsiteY11526" fmla="*/ 362904 h 5510676"/>
              <a:gd name="connsiteX11527" fmla="*/ 3233131 w 9144000"/>
              <a:gd name="connsiteY11527" fmla="*/ 359100 h 5510676"/>
              <a:gd name="connsiteX11528" fmla="*/ 3263810 w 9144000"/>
              <a:gd name="connsiteY11528" fmla="*/ 358686 h 5510676"/>
              <a:gd name="connsiteX11529" fmla="*/ 3279150 w 9144000"/>
              <a:gd name="connsiteY11529" fmla="*/ 358480 h 5510676"/>
              <a:gd name="connsiteX11530" fmla="*/ 3332362 w 9144000"/>
              <a:gd name="connsiteY11530" fmla="*/ 355957 h 5510676"/>
              <a:gd name="connsiteX11531" fmla="*/ 3445982 w 9144000"/>
              <a:gd name="connsiteY11531" fmla="*/ 349009 h 5510676"/>
              <a:gd name="connsiteX11532" fmla="*/ 3500145 w 9144000"/>
              <a:gd name="connsiteY11532" fmla="*/ 350084 h 5510676"/>
              <a:gd name="connsiteX11533" fmla="*/ 3521728 w 9144000"/>
              <a:gd name="connsiteY11533" fmla="*/ 344378 h 5510676"/>
              <a:gd name="connsiteX11534" fmla="*/ 3556210 w 9144000"/>
              <a:gd name="connsiteY11534" fmla="*/ 358353 h 5510676"/>
              <a:gd name="connsiteX11535" fmla="*/ 3610374 w 9144000"/>
              <a:gd name="connsiteY11535" fmla="*/ 359427 h 5510676"/>
              <a:gd name="connsiteX11536" fmla="*/ 3617569 w 9144000"/>
              <a:gd name="connsiteY11536" fmla="*/ 357525 h 5510676"/>
              <a:gd name="connsiteX11537" fmla="*/ 3633858 w 9144000"/>
              <a:gd name="connsiteY11537" fmla="*/ 360915 h 5510676"/>
              <a:gd name="connsiteX11538" fmla="*/ 3635760 w 9144000"/>
              <a:gd name="connsiteY11538" fmla="*/ 368110 h 5510676"/>
              <a:gd name="connsiteX11539" fmla="*/ 3668342 w 9144000"/>
              <a:gd name="connsiteY11539" fmla="*/ 374889 h 5510676"/>
              <a:gd name="connsiteX11540" fmla="*/ 3691826 w 9144000"/>
              <a:gd name="connsiteY11540" fmla="*/ 376378 h 5510676"/>
              <a:gd name="connsiteX11541" fmla="*/ 3715310 w 9144000"/>
              <a:gd name="connsiteY11541" fmla="*/ 377866 h 5510676"/>
              <a:gd name="connsiteX11542" fmla="*/ 3731601 w 9144000"/>
              <a:gd name="connsiteY11542" fmla="*/ 381257 h 5510676"/>
              <a:gd name="connsiteX11543" fmla="*/ 3745990 w 9144000"/>
              <a:gd name="connsiteY11543" fmla="*/ 377453 h 5510676"/>
              <a:gd name="connsiteX11544" fmla="*/ 3747892 w 9144000"/>
              <a:gd name="connsiteY11544" fmla="*/ 384647 h 5510676"/>
              <a:gd name="connsiteX11545" fmla="*/ 3735405 w 9144000"/>
              <a:gd name="connsiteY11545" fmla="*/ 395645 h 5510676"/>
              <a:gd name="connsiteX11546" fmla="*/ 3749794 w 9144000"/>
              <a:gd name="connsiteY11546" fmla="*/ 391840 h 5510676"/>
              <a:gd name="connsiteX11547" fmla="*/ 3780473 w 9144000"/>
              <a:gd name="connsiteY11547" fmla="*/ 391427 h 5510676"/>
              <a:gd name="connsiteX11548" fmla="*/ 3785765 w 9144000"/>
              <a:gd name="connsiteY11548" fmla="*/ 382330 h 5510676"/>
              <a:gd name="connsiteX11549" fmla="*/ 3787667 w 9144000"/>
              <a:gd name="connsiteY11549" fmla="*/ 389525 h 5510676"/>
              <a:gd name="connsiteX11550" fmla="*/ 3802056 w 9144000"/>
              <a:gd name="connsiteY11550" fmla="*/ 385721 h 5510676"/>
              <a:gd name="connsiteX11551" fmla="*/ 3816444 w 9144000"/>
              <a:gd name="connsiteY11551" fmla="*/ 381917 h 5510676"/>
              <a:gd name="connsiteX11552" fmla="*/ 3814542 w 9144000"/>
              <a:gd name="connsiteY11552" fmla="*/ 374722 h 5510676"/>
              <a:gd name="connsiteX11553" fmla="*/ 3782912 w 9144000"/>
              <a:gd name="connsiteY11553" fmla="*/ 371539 h 5510676"/>
              <a:gd name="connsiteX11554" fmla="*/ 3773816 w 9144000"/>
              <a:gd name="connsiteY11554" fmla="*/ 366247 h 5510676"/>
              <a:gd name="connsiteX11555" fmla="*/ 3760172 w 9144000"/>
              <a:gd name="connsiteY11555" fmla="*/ 358309 h 5510676"/>
              <a:gd name="connsiteX11556" fmla="*/ 3740284 w 9144000"/>
              <a:gd name="connsiteY11556" fmla="*/ 355869 h 5510676"/>
              <a:gd name="connsiteX11557" fmla="*/ 3742186 w 9144000"/>
              <a:gd name="connsiteY11557" fmla="*/ 363064 h 5510676"/>
              <a:gd name="connsiteX11558" fmla="*/ 3736894 w 9144000"/>
              <a:gd name="connsiteY11558" fmla="*/ 372160 h 5510676"/>
              <a:gd name="connsiteX11559" fmla="*/ 3720603 w 9144000"/>
              <a:gd name="connsiteY11559" fmla="*/ 368770 h 5510676"/>
              <a:gd name="connsiteX11560" fmla="*/ 3712458 w 9144000"/>
              <a:gd name="connsiteY11560" fmla="*/ 367075 h 5510676"/>
              <a:gd name="connsiteX11561" fmla="*/ 3707910 w 9144000"/>
              <a:gd name="connsiteY11561" fmla="*/ 364428 h 5510676"/>
              <a:gd name="connsiteX11562" fmla="*/ 3697119 w 9144000"/>
              <a:gd name="connsiteY11562" fmla="*/ 367281 h 5510676"/>
              <a:gd name="connsiteX11563" fmla="*/ 3669086 w 9144000"/>
              <a:gd name="connsiteY11563" fmla="*/ 363147 h 5510676"/>
              <a:gd name="connsiteX11564" fmla="*/ 3646345 w 9144000"/>
              <a:gd name="connsiteY11564" fmla="*/ 349917 h 5510676"/>
              <a:gd name="connsiteX11565" fmla="*/ 3638200 w 9144000"/>
              <a:gd name="connsiteY11565" fmla="*/ 348222 h 5510676"/>
              <a:gd name="connsiteX11566" fmla="*/ 3630054 w 9144000"/>
              <a:gd name="connsiteY11566" fmla="*/ 346526 h 5510676"/>
              <a:gd name="connsiteX11567" fmla="*/ 3622860 w 9144000"/>
              <a:gd name="connsiteY11567" fmla="*/ 348428 h 5510676"/>
              <a:gd name="connsiteX11568" fmla="*/ 3615666 w 9144000"/>
              <a:gd name="connsiteY11568" fmla="*/ 350330 h 5510676"/>
              <a:gd name="connsiteX11569" fmla="*/ 3559601 w 9144000"/>
              <a:gd name="connsiteY11569" fmla="*/ 342062 h 5510676"/>
              <a:gd name="connsiteX11570" fmla="*/ 3528922 w 9144000"/>
              <a:gd name="connsiteY11570" fmla="*/ 342476 h 5510676"/>
              <a:gd name="connsiteX11571" fmla="*/ 3494646 w 9144000"/>
              <a:gd name="connsiteY11571" fmla="*/ 343840 h 5510676"/>
              <a:gd name="connsiteX11572" fmla="*/ 3451274 w 9144000"/>
              <a:gd name="connsiteY11572" fmla="*/ 339914 h 5510676"/>
              <a:gd name="connsiteX11573" fmla="*/ 3386112 w 9144000"/>
              <a:gd name="connsiteY11573" fmla="*/ 326352 h 5510676"/>
              <a:gd name="connsiteX11574" fmla="*/ 3393307 w 9144000"/>
              <a:gd name="connsiteY11574" fmla="*/ 324450 h 5510676"/>
              <a:gd name="connsiteX11575" fmla="*/ 3400501 w 9144000"/>
              <a:gd name="connsiteY11575" fmla="*/ 322548 h 5510676"/>
              <a:gd name="connsiteX11576" fmla="*/ 3409596 w 9144000"/>
              <a:gd name="connsiteY11576" fmla="*/ 327840 h 5510676"/>
              <a:gd name="connsiteX11577" fmla="*/ 3421339 w 9144000"/>
              <a:gd name="connsiteY11577" fmla="*/ 328585 h 5510676"/>
              <a:gd name="connsiteX11578" fmla="*/ 3437629 w 9144000"/>
              <a:gd name="connsiteY11578" fmla="*/ 331974 h 5510676"/>
              <a:gd name="connsiteX11579" fmla="*/ 3456565 w 9144000"/>
              <a:gd name="connsiteY11579" fmla="*/ 330817 h 5510676"/>
              <a:gd name="connsiteX11580" fmla="*/ 3438373 w 9144000"/>
              <a:gd name="connsiteY11580" fmla="*/ 320232 h 5510676"/>
              <a:gd name="connsiteX11581" fmla="*/ 3431180 w 9144000"/>
              <a:gd name="connsiteY11581" fmla="*/ 322134 h 5510676"/>
              <a:gd name="connsiteX11582" fmla="*/ 3406743 w 9144000"/>
              <a:gd name="connsiteY11582" fmla="*/ 317049 h 5510676"/>
              <a:gd name="connsiteX11583" fmla="*/ 3377016 w 9144000"/>
              <a:gd name="connsiteY11583" fmla="*/ 321059 h 5510676"/>
              <a:gd name="connsiteX11584" fmla="*/ 3374369 w 9144000"/>
              <a:gd name="connsiteY11584" fmla="*/ 325608 h 5510676"/>
              <a:gd name="connsiteX11585" fmla="*/ 3371723 w 9144000"/>
              <a:gd name="connsiteY11585" fmla="*/ 330156 h 5510676"/>
              <a:gd name="connsiteX11586" fmla="*/ 3348239 w 9144000"/>
              <a:gd name="connsiteY11586" fmla="*/ 328668 h 5510676"/>
              <a:gd name="connsiteX11587" fmla="*/ 3338192 w 9144000"/>
              <a:gd name="connsiteY11587" fmla="*/ 319778 h 5510676"/>
              <a:gd name="connsiteX11588" fmla="*/ 3329095 w 9144000"/>
              <a:gd name="connsiteY11588" fmla="*/ 314487 h 5510676"/>
              <a:gd name="connsiteX11589" fmla="*/ 3313755 w 9144000"/>
              <a:gd name="connsiteY11589" fmla="*/ 314693 h 5510676"/>
              <a:gd name="connsiteX11590" fmla="*/ 3299368 w 9144000"/>
              <a:gd name="connsiteY11590" fmla="*/ 318497 h 5510676"/>
              <a:gd name="connsiteX11591" fmla="*/ 3283077 w 9144000"/>
              <a:gd name="connsiteY11591" fmla="*/ 315107 h 5510676"/>
              <a:gd name="connsiteX11592" fmla="*/ 3281175 w 9144000"/>
              <a:gd name="connsiteY11592" fmla="*/ 307912 h 5510676"/>
              <a:gd name="connsiteX11593" fmla="*/ 3272078 w 9144000"/>
              <a:gd name="connsiteY11593" fmla="*/ 302621 h 5510676"/>
              <a:gd name="connsiteX11594" fmla="*/ 3263933 w 9144000"/>
              <a:gd name="connsiteY11594" fmla="*/ 300925 h 5510676"/>
              <a:gd name="connsiteX11595" fmla="*/ 3315244 w 9144000"/>
              <a:gd name="connsiteY11595" fmla="*/ 291209 h 5510676"/>
              <a:gd name="connsiteX11596" fmla="*/ 3344021 w 9144000"/>
              <a:gd name="connsiteY11596" fmla="*/ 283601 h 5510676"/>
              <a:gd name="connsiteX11597" fmla="*/ 3360311 w 9144000"/>
              <a:gd name="connsiteY11597" fmla="*/ 286990 h 5510676"/>
              <a:gd name="connsiteX11598" fmla="*/ 3367506 w 9144000"/>
              <a:gd name="connsiteY11598" fmla="*/ 285088 h 5510676"/>
              <a:gd name="connsiteX11599" fmla="*/ 3365604 w 9144000"/>
              <a:gd name="connsiteY11599" fmla="*/ 277894 h 5510676"/>
              <a:gd name="connsiteX11600" fmla="*/ 3367298 w 9144000"/>
              <a:gd name="connsiteY11600" fmla="*/ 269750 h 5510676"/>
              <a:gd name="connsiteX11601" fmla="*/ 3379993 w 9144000"/>
              <a:gd name="connsiteY11601" fmla="*/ 274090 h 5510676"/>
              <a:gd name="connsiteX11602" fmla="*/ 3387186 w 9144000"/>
              <a:gd name="connsiteY11602" fmla="*/ 272189 h 5510676"/>
              <a:gd name="connsiteX11603" fmla="*/ 3394380 w 9144000"/>
              <a:gd name="connsiteY11603" fmla="*/ 270287 h 5510676"/>
              <a:gd name="connsiteX11604" fmla="*/ 3399880 w 9144000"/>
              <a:gd name="connsiteY11604" fmla="*/ 276529 h 5510676"/>
              <a:gd name="connsiteX11605" fmla="*/ 3401782 w 9144000"/>
              <a:gd name="connsiteY11605" fmla="*/ 283724 h 5510676"/>
              <a:gd name="connsiteX11606" fmla="*/ 3403477 w 9144000"/>
              <a:gd name="connsiteY11606" fmla="*/ 275578 h 5510676"/>
              <a:gd name="connsiteX11607" fmla="*/ 3412573 w 9144000"/>
              <a:gd name="connsiteY11607" fmla="*/ 280871 h 5510676"/>
              <a:gd name="connsiteX11608" fmla="*/ 3426961 w 9144000"/>
              <a:gd name="connsiteY11608" fmla="*/ 277067 h 5510676"/>
              <a:gd name="connsiteX11609" fmla="*/ 3434155 w 9144000"/>
              <a:gd name="connsiteY11609" fmla="*/ 275165 h 5510676"/>
              <a:gd name="connsiteX11610" fmla="*/ 3428863 w 9144000"/>
              <a:gd name="connsiteY11610" fmla="*/ 284261 h 5510676"/>
              <a:gd name="connsiteX11611" fmla="*/ 3445153 w 9144000"/>
              <a:gd name="connsiteY11611" fmla="*/ 287652 h 5510676"/>
              <a:gd name="connsiteX11612" fmla="*/ 3459542 w 9144000"/>
              <a:gd name="connsiteY11612" fmla="*/ 283848 h 5510676"/>
              <a:gd name="connsiteX11613" fmla="*/ 3450446 w 9144000"/>
              <a:gd name="connsiteY11613" fmla="*/ 278555 h 5510676"/>
              <a:gd name="connsiteX11614" fmla="*/ 3464835 w 9144000"/>
              <a:gd name="connsiteY11614" fmla="*/ 274751 h 5510676"/>
              <a:gd name="connsiteX11615" fmla="*/ 3475626 w 9144000"/>
              <a:gd name="connsiteY11615" fmla="*/ 271898 h 5510676"/>
              <a:gd name="connsiteX11616" fmla="*/ 3470127 w 9144000"/>
              <a:gd name="connsiteY11616" fmla="*/ 265655 h 5510676"/>
              <a:gd name="connsiteX11617" fmla="*/ 3475419 w 9144000"/>
              <a:gd name="connsiteY11617" fmla="*/ 256558 h 5510676"/>
              <a:gd name="connsiteX11618" fmla="*/ 3480918 w 9144000"/>
              <a:gd name="connsiteY11618" fmla="*/ 262802 h 5510676"/>
              <a:gd name="connsiteX11619" fmla="*/ 3486417 w 9144000"/>
              <a:gd name="connsiteY11619" fmla="*/ 269045 h 5510676"/>
              <a:gd name="connsiteX11620" fmla="*/ 3495513 w 9144000"/>
              <a:gd name="connsiteY11620" fmla="*/ 274338 h 5510676"/>
              <a:gd name="connsiteX11621" fmla="*/ 3490221 w 9144000"/>
              <a:gd name="connsiteY11621" fmla="*/ 283434 h 5510676"/>
              <a:gd name="connsiteX11622" fmla="*/ 3520900 w 9144000"/>
              <a:gd name="connsiteY11622" fmla="*/ 283019 h 5510676"/>
              <a:gd name="connsiteX11623" fmla="*/ 3556871 w 9144000"/>
              <a:gd name="connsiteY11623" fmla="*/ 273509 h 5510676"/>
              <a:gd name="connsiteX11624" fmla="*/ 3571259 w 9144000"/>
              <a:gd name="connsiteY11624" fmla="*/ 269706 h 5510676"/>
              <a:gd name="connsiteX11625" fmla="*/ 3555921 w 9144000"/>
              <a:gd name="connsiteY11625" fmla="*/ 269913 h 5510676"/>
              <a:gd name="connsiteX11626" fmla="*/ 3547775 w 9144000"/>
              <a:gd name="connsiteY11626" fmla="*/ 268218 h 5510676"/>
              <a:gd name="connsiteX11627" fmla="*/ 3553068 w 9144000"/>
              <a:gd name="connsiteY11627" fmla="*/ 259122 h 5510676"/>
              <a:gd name="connsiteX11628" fmla="*/ 3583746 w 9144000"/>
              <a:gd name="connsiteY11628" fmla="*/ 258708 h 5510676"/>
              <a:gd name="connsiteX11629" fmla="*/ 3585648 w 9144000"/>
              <a:gd name="connsiteY11629" fmla="*/ 265901 h 5510676"/>
              <a:gd name="connsiteX11630" fmla="*/ 3596647 w 9144000"/>
              <a:gd name="connsiteY11630" fmla="*/ 278388 h 5510676"/>
              <a:gd name="connsiteX11631" fmla="*/ 3605743 w 9144000"/>
              <a:gd name="connsiteY11631" fmla="*/ 283681 h 5510676"/>
              <a:gd name="connsiteX11632" fmla="*/ 3634520 w 9144000"/>
              <a:gd name="connsiteY11632" fmla="*/ 276073 h 5510676"/>
              <a:gd name="connsiteX11633" fmla="*/ 3647005 w 9144000"/>
              <a:gd name="connsiteY11633" fmla="*/ 265074 h 5510676"/>
              <a:gd name="connsiteX11634" fmla="*/ 3639812 w 9144000"/>
              <a:gd name="connsiteY11634" fmla="*/ 266976 h 5510676"/>
              <a:gd name="connsiteX11635" fmla="*/ 3623521 w 9144000"/>
              <a:gd name="connsiteY11635" fmla="*/ 263586 h 5510676"/>
              <a:gd name="connsiteX11636" fmla="*/ 3621619 w 9144000"/>
              <a:gd name="connsiteY11636" fmla="*/ 256391 h 5510676"/>
              <a:gd name="connsiteX11637" fmla="*/ 3645103 w 9144000"/>
              <a:gd name="connsiteY11637" fmla="*/ 257880 h 5510676"/>
              <a:gd name="connsiteX11638" fmla="*/ 3670283 w 9144000"/>
              <a:gd name="connsiteY11638" fmla="*/ 251223 h 5510676"/>
              <a:gd name="connsiteX11639" fmla="*/ 3675782 w 9144000"/>
              <a:gd name="connsiteY11639" fmla="*/ 257466 h 5510676"/>
              <a:gd name="connsiteX11640" fmla="*/ 3670491 w 9144000"/>
              <a:gd name="connsiteY11640" fmla="*/ 266563 h 5510676"/>
              <a:gd name="connsiteX11641" fmla="*/ 3665198 w 9144000"/>
              <a:gd name="connsiteY11641" fmla="*/ 275659 h 5510676"/>
              <a:gd name="connsiteX11642" fmla="*/ 3658004 w 9144000"/>
              <a:gd name="connsiteY11642" fmla="*/ 277561 h 5510676"/>
              <a:gd name="connsiteX11643" fmla="*/ 3654407 w 9144000"/>
              <a:gd name="connsiteY11643" fmla="*/ 278512 h 5510676"/>
              <a:gd name="connsiteX11644" fmla="*/ 3651760 w 9144000"/>
              <a:gd name="connsiteY11644" fmla="*/ 283060 h 5510676"/>
              <a:gd name="connsiteX11645" fmla="*/ 3659906 w 9144000"/>
              <a:gd name="connsiteY11645" fmla="*/ 284755 h 5510676"/>
              <a:gd name="connsiteX11646" fmla="*/ 3674295 w 9144000"/>
              <a:gd name="connsiteY11646" fmla="*/ 280951 h 5510676"/>
              <a:gd name="connsiteX11647" fmla="*/ 3689634 w 9144000"/>
              <a:gd name="connsiteY11647" fmla="*/ 280744 h 5510676"/>
              <a:gd name="connsiteX11648" fmla="*/ 3697779 w 9144000"/>
              <a:gd name="connsiteY11648" fmla="*/ 282439 h 5510676"/>
              <a:gd name="connsiteX11649" fmla="*/ 3735652 w 9144000"/>
              <a:gd name="connsiteY11649" fmla="*/ 280123 h 5510676"/>
              <a:gd name="connsiteX11650" fmla="*/ 3742846 w 9144000"/>
              <a:gd name="connsiteY11650" fmla="*/ 278221 h 5510676"/>
              <a:gd name="connsiteX11651" fmla="*/ 3717460 w 9144000"/>
              <a:gd name="connsiteY11651" fmla="*/ 269539 h 5510676"/>
              <a:gd name="connsiteX11652" fmla="*/ 3713656 w 9144000"/>
              <a:gd name="connsiteY11652" fmla="*/ 255151 h 5510676"/>
              <a:gd name="connsiteX11653" fmla="*/ 3746980 w 9144000"/>
              <a:gd name="connsiteY11653" fmla="*/ 250188 h 5510676"/>
              <a:gd name="connsiteX11654" fmla="*/ 3758724 w 9144000"/>
              <a:gd name="connsiteY11654" fmla="*/ 250932 h 5510676"/>
              <a:gd name="connsiteX11655" fmla="*/ 3773111 w 9144000"/>
              <a:gd name="connsiteY11655" fmla="*/ 247129 h 5510676"/>
              <a:gd name="connsiteX11656" fmla="*/ 3782208 w 9144000"/>
              <a:gd name="connsiteY11656" fmla="*/ 252421 h 5510676"/>
              <a:gd name="connsiteX11657" fmla="*/ 3791304 w 9144000"/>
              <a:gd name="connsiteY11657" fmla="*/ 257713 h 5510676"/>
              <a:gd name="connsiteX11658" fmla="*/ 3836372 w 9144000"/>
              <a:gd name="connsiteY11658" fmla="*/ 253495 h 5510676"/>
              <a:gd name="connsiteX11659" fmla="*/ 3818179 w 9144000"/>
              <a:gd name="connsiteY11659" fmla="*/ 242911 h 5510676"/>
              <a:gd name="connsiteX11660" fmla="*/ 3809082 w 9144000"/>
              <a:gd name="connsiteY11660" fmla="*/ 237619 h 5510676"/>
              <a:gd name="connsiteX11661" fmla="*/ 3816277 w 9144000"/>
              <a:gd name="connsiteY11661" fmla="*/ 235716 h 5510676"/>
              <a:gd name="connsiteX11662" fmla="*/ 3823471 w 9144000"/>
              <a:gd name="connsiteY11662" fmla="*/ 233815 h 5510676"/>
              <a:gd name="connsiteX11663" fmla="*/ 3839762 w 9144000"/>
              <a:gd name="connsiteY11663" fmla="*/ 237205 h 5510676"/>
              <a:gd name="connsiteX11664" fmla="*/ 3861344 w 9144000"/>
              <a:gd name="connsiteY11664" fmla="*/ 231499 h 5510676"/>
              <a:gd name="connsiteX11665" fmla="*/ 3863246 w 9144000"/>
              <a:gd name="connsiteY11665" fmla="*/ 238693 h 5510676"/>
              <a:gd name="connsiteX11666" fmla="*/ 3872343 w 9144000"/>
              <a:gd name="connsiteY11666" fmla="*/ 243985 h 5510676"/>
              <a:gd name="connsiteX11667" fmla="*/ 3848857 w 9144000"/>
              <a:gd name="connsiteY11667" fmla="*/ 242497 h 5510676"/>
              <a:gd name="connsiteX11668" fmla="*/ 3841664 w 9144000"/>
              <a:gd name="connsiteY11668" fmla="*/ 244399 h 5510676"/>
              <a:gd name="connsiteX11669" fmla="*/ 3867050 w 9144000"/>
              <a:gd name="connsiteY11669" fmla="*/ 253082 h 5510676"/>
              <a:gd name="connsiteX11670" fmla="*/ 3886730 w 9144000"/>
              <a:gd name="connsiteY11670" fmla="*/ 240181 h 5510676"/>
              <a:gd name="connsiteX11671" fmla="*/ 3893925 w 9144000"/>
              <a:gd name="connsiteY11671" fmla="*/ 238279 h 5510676"/>
              <a:gd name="connsiteX11672" fmla="*/ 3908314 w 9144000"/>
              <a:gd name="connsiteY11672" fmla="*/ 234475 h 5510676"/>
              <a:gd name="connsiteX11673" fmla="*/ 3916459 w 9144000"/>
              <a:gd name="connsiteY11673" fmla="*/ 236170 h 5510676"/>
              <a:gd name="connsiteX11674" fmla="*/ 3913812 w 9144000"/>
              <a:gd name="connsiteY11674" fmla="*/ 240719 h 5510676"/>
              <a:gd name="connsiteX11675" fmla="*/ 3903021 w 9144000"/>
              <a:gd name="connsiteY11675" fmla="*/ 243572 h 5510676"/>
              <a:gd name="connsiteX11676" fmla="*/ 3895827 w 9144000"/>
              <a:gd name="connsiteY11676" fmla="*/ 245474 h 5510676"/>
              <a:gd name="connsiteX11677" fmla="*/ 3928408 w 9144000"/>
              <a:gd name="connsiteY11677" fmla="*/ 252254 h 5510676"/>
              <a:gd name="connsiteX11678" fmla="*/ 3957185 w 9144000"/>
              <a:gd name="connsiteY11678" fmla="*/ 244646 h 5510676"/>
              <a:gd name="connsiteX11679" fmla="*/ 3951893 w 9144000"/>
              <a:gd name="connsiteY11679" fmla="*/ 253742 h 5510676"/>
              <a:gd name="connsiteX11680" fmla="*/ 3971574 w 9144000"/>
              <a:gd name="connsiteY11680" fmla="*/ 240842 h 5510676"/>
              <a:gd name="connsiteX11681" fmla="*/ 3973476 w 9144000"/>
              <a:gd name="connsiteY11681" fmla="*/ 248036 h 5510676"/>
              <a:gd name="connsiteX11682" fmla="*/ 3991461 w 9144000"/>
              <a:gd name="connsiteY11682" fmla="*/ 243281 h 5510676"/>
              <a:gd name="connsiteX11683" fmla="*/ 4004155 w 9144000"/>
              <a:gd name="connsiteY11683" fmla="*/ 247622 h 5510676"/>
              <a:gd name="connsiteX11684" fmla="*/ 3968184 w 9144000"/>
              <a:gd name="connsiteY11684" fmla="*/ 257132 h 5510676"/>
              <a:gd name="connsiteX11685" fmla="*/ 3917824 w 9144000"/>
              <a:gd name="connsiteY11685" fmla="*/ 270446 h 5510676"/>
              <a:gd name="connsiteX11686" fmla="*/ 3919726 w 9144000"/>
              <a:gd name="connsiteY11686" fmla="*/ 277641 h 5510676"/>
              <a:gd name="connsiteX11687" fmla="*/ 3936760 w 9144000"/>
              <a:gd name="connsiteY11687" fmla="*/ 269288 h 5510676"/>
              <a:gd name="connsiteX11688" fmla="*/ 3954746 w 9144000"/>
              <a:gd name="connsiteY11688" fmla="*/ 264533 h 5510676"/>
              <a:gd name="connsiteX11689" fmla="*/ 3962891 w 9144000"/>
              <a:gd name="connsiteY11689" fmla="*/ 266229 h 5510676"/>
              <a:gd name="connsiteX11690" fmla="*/ 3986375 w 9144000"/>
              <a:gd name="connsiteY11690" fmla="*/ 267717 h 5510676"/>
              <a:gd name="connsiteX11691" fmla="*/ 4011763 w 9144000"/>
              <a:gd name="connsiteY11691" fmla="*/ 276399 h 5510676"/>
              <a:gd name="connsiteX11692" fmla="*/ 4020859 w 9144000"/>
              <a:gd name="connsiteY11692" fmla="*/ 281691 h 5510676"/>
              <a:gd name="connsiteX11693" fmla="*/ 4028052 w 9144000"/>
              <a:gd name="connsiteY11693" fmla="*/ 279789 h 5510676"/>
              <a:gd name="connsiteX11694" fmla="*/ 4046989 w 9144000"/>
              <a:gd name="connsiteY11694" fmla="*/ 278631 h 5510676"/>
              <a:gd name="connsiteX11695" fmla="*/ 4058732 w 9144000"/>
              <a:gd name="connsiteY11695" fmla="*/ 279376 h 5510676"/>
              <a:gd name="connsiteX11696" fmla="*/ 4073120 w 9144000"/>
              <a:gd name="connsiteY11696" fmla="*/ 275572 h 5510676"/>
              <a:gd name="connsiteX11697" fmla="*/ 4096605 w 9144000"/>
              <a:gd name="connsiteY11697" fmla="*/ 277060 h 5510676"/>
              <a:gd name="connsiteX11698" fmla="*/ 4103799 w 9144000"/>
              <a:gd name="connsiteY11698" fmla="*/ 275158 h 5510676"/>
              <a:gd name="connsiteX11699" fmla="*/ 4110993 w 9144000"/>
              <a:gd name="connsiteY11699" fmla="*/ 273256 h 5510676"/>
              <a:gd name="connsiteX11700" fmla="*/ 4127284 w 9144000"/>
              <a:gd name="connsiteY11700" fmla="*/ 276646 h 5510676"/>
              <a:gd name="connsiteX11701" fmla="*/ 4129930 w 9144000"/>
              <a:gd name="connsiteY11701" fmla="*/ 272098 h 5510676"/>
              <a:gd name="connsiteX11702" fmla="*/ 4134478 w 9144000"/>
              <a:gd name="connsiteY11702" fmla="*/ 274744 h 5510676"/>
              <a:gd name="connsiteX11703" fmla="*/ 4141672 w 9144000"/>
              <a:gd name="connsiteY11703" fmla="*/ 272842 h 5510676"/>
              <a:gd name="connsiteX11704" fmla="*/ 4157011 w 9144000"/>
              <a:gd name="connsiteY11704" fmla="*/ 272635 h 5510676"/>
              <a:gd name="connsiteX11705" fmla="*/ 4165157 w 9144000"/>
              <a:gd name="connsiteY11705" fmla="*/ 274330 h 5510676"/>
              <a:gd name="connsiteX11706" fmla="*/ 4212126 w 9144000"/>
              <a:gd name="connsiteY11706" fmla="*/ 277307 h 5510676"/>
              <a:gd name="connsiteX11707" fmla="*/ 4237306 w 9144000"/>
              <a:gd name="connsiteY11707" fmla="*/ 270650 h 5510676"/>
              <a:gd name="connsiteX11708" fmla="*/ 4255292 w 9144000"/>
              <a:gd name="connsiteY11708" fmla="*/ 265895 h 5510676"/>
              <a:gd name="connsiteX11709" fmla="*/ 4262486 w 9144000"/>
              <a:gd name="connsiteY11709" fmla="*/ 263993 h 5510676"/>
              <a:gd name="connsiteX11710" fmla="*/ 4285970 w 9144000"/>
              <a:gd name="connsiteY11710" fmla="*/ 265481 h 5510676"/>
              <a:gd name="connsiteX11711" fmla="*/ 4294116 w 9144000"/>
              <a:gd name="connsiteY11711" fmla="*/ 267176 h 5510676"/>
              <a:gd name="connsiteX11712" fmla="*/ 4302261 w 9144000"/>
              <a:gd name="connsiteY11712" fmla="*/ 268871 h 5510676"/>
              <a:gd name="connsiteX11713" fmla="*/ 4318552 w 9144000"/>
              <a:gd name="connsiteY11713" fmla="*/ 272261 h 5510676"/>
              <a:gd name="connsiteX11714" fmla="*/ 4326697 w 9144000"/>
              <a:gd name="connsiteY11714" fmla="*/ 273957 h 5510676"/>
              <a:gd name="connsiteX11715" fmla="*/ 4327648 w 9144000"/>
              <a:gd name="connsiteY11715" fmla="*/ 277553 h 5510676"/>
              <a:gd name="connsiteX11716" fmla="*/ 4336745 w 9144000"/>
              <a:gd name="connsiteY11716" fmla="*/ 282846 h 5510676"/>
              <a:gd name="connsiteX11717" fmla="*/ 4353035 w 9144000"/>
              <a:gd name="connsiteY11717" fmla="*/ 286235 h 5510676"/>
              <a:gd name="connsiteX11718" fmla="*/ 4344145 w 9144000"/>
              <a:gd name="connsiteY11718" fmla="*/ 296284 h 5510676"/>
              <a:gd name="connsiteX11719" fmla="*/ 4333354 w 9144000"/>
              <a:gd name="connsiteY11719" fmla="*/ 299137 h 5510676"/>
              <a:gd name="connsiteX11720" fmla="*/ 4324258 w 9144000"/>
              <a:gd name="connsiteY11720" fmla="*/ 293844 h 5510676"/>
              <a:gd name="connsiteX11721" fmla="*/ 4309869 w 9144000"/>
              <a:gd name="connsiteY11721" fmla="*/ 297648 h 5510676"/>
              <a:gd name="connsiteX11722" fmla="*/ 4288287 w 9144000"/>
              <a:gd name="connsiteY11722" fmla="*/ 303354 h 5510676"/>
              <a:gd name="connsiteX11723" fmla="*/ 4304577 w 9144000"/>
              <a:gd name="connsiteY11723" fmla="*/ 306744 h 5510676"/>
              <a:gd name="connsiteX11724" fmla="*/ 4328062 w 9144000"/>
              <a:gd name="connsiteY11724" fmla="*/ 308232 h 5510676"/>
              <a:gd name="connsiteX11725" fmla="*/ 4329964 w 9144000"/>
              <a:gd name="connsiteY11725" fmla="*/ 315426 h 5510676"/>
              <a:gd name="connsiteX11726" fmla="*/ 4358741 w 9144000"/>
              <a:gd name="connsiteY11726" fmla="*/ 307818 h 5510676"/>
              <a:gd name="connsiteX11727" fmla="*/ 4364033 w 9144000"/>
              <a:gd name="connsiteY11727" fmla="*/ 298722 h 5510676"/>
              <a:gd name="connsiteX11728" fmla="*/ 4366679 w 9144000"/>
              <a:gd name="connsiteY11728" fmla="*/ 294174 h 5510676"/>
              <a:gd name="connsiteX11729" fmla="*/ 4371227 w 9144000"/>
              <a:gd name="connsiteY11729" fmla="*/ 296820 h 5510676"/>
              <a:gd name="connsiteX11730" fmla="*/ 4369325 w 9144000"/>
              <a:gd name="connsiteY11730" fmla="*/ 289627 h 5510676"/>
              <a:gd name="connsiteX11731" fmla="*/ 4376520 w 9144000"/>
              <a:gd name="connsiteY11731" fmla="*/ 287724 h 5510676"/>
              <a:gd name="connsiteX11732" fmla="*/ 4400004 w 9144000"/>
              <a:gd name="connsiteY11732" fmla="*/ 289212 h 5510676"/>
              <a:gd name="connsiteX11733" fmla="*/ 4405296 w 9144000"/>
              <a:gd name="connsiteY11733" fmla="*/ 280117 h 5510676"/>
              <a:gd name="connsiteX11734" fmla="*/ 4389006 w 9144000"/>
              <a:gd name="connsiteY11734" fmla="*/ 276725 h 5510676"/>
              <a:gd name="connsiteX11735" fmla="*/ 4372716 w 9144000"/>
              <a:gd name="connsiteY11735" fmla="*/ 273336 h 5510676"/>
              <a:gd name="connsiteX11736" fmla="*/ 4376312 w 9144000"/>
              <a:gd name="connsiteY11736" fmla="*/ 272385 h 5510676"/>
              <a:gd name="connsiteX11737" fmla="*/ 4379909 w 9144000"/>
              <a:gd name="connsiteY11737" fmla="*/ 271434 h 5510676"/>
              <a:gd name="connsiteX11738" fmla="*/ 4402443 w 9144000"/>
              <a:gd name="connsiteY11738" fmla="*/ 269325 h 5510676"/>
              <a:gd name="connsiteX11739" fmla="*/ 4422331 w 9144000"/>
              <a:gd name="connsiteY11739" fmla="*/ 271764 h 5510676"/>
              <a:gd name="connsiteX11740" fmla="*/ 4441267 w 9144000"/>
              <a:gd name="connsiteY11740" fmla="*/ 270606 h 5510676"/>
              <a:gd name="connsiteX11741" fmla="*/ 4450364 w 9144000"/>
              <a:gd name="connsiteY11741" fmla="*/ 275898 h 5510676"/>
              <a:gd name="connsiteX11742" fmla="*/ 4446973 w 9144000"/>
              <a:gd name="connsiteY11742" fmla="*/ 292189 h 5510676"/>
              <a:gd name="connsiteX11743" fmla="*/ 4445279 w 9144000"/>
              <a:gd name="connsiteY11743" fmla="*/ 300334 h 5510676"/>
              <a:gd name="connsiteX11744" fmla="*/ 4434487 w 9144000"/>
              <a:gd name="connsiteY11744" fmla="*/ 303187 h 5510676"/>
              <a:gd name="connsiteX11745" fmla="*/ 4429195 w 9144000"/>
              <a:gd name="connsiteY11745" fmla="*/ 312284 h 5510676"/>
              <a:gd name="connsiteX11746" fmla="*/ 4437340 w 9144000"/>
              <a:gd name="connsiteY11746" fmla="*/ 313978 h 5510676"/>
              <a:gd name="connsiteX11747" fmla="*/ 4449083 w 9144000"/>
              <a:gd name="connsiteY11747" fmla="*/ 314722 h 5510676"/>
              <a:gd name="connsiteX11748" fmla="*/ 4459874 w 9144000"/>
              <a:gd name="connsiteY11748" fmla="*/ 311869 h 5510676"/>
              <a:gd name="connsiteX11749" fmla="*/ 4472567 w 9144000"/>
              <a:gd name="connsiteY11749" fmla="*/ 316211 h 5510676"/>
              <a:gd name="connsiteX11750" fmla="*/ 4483358 w 9144000"/>
              <a:gd name="connsiteY11750" fmla="*/ 313358 h 5510676"/>
              <a:gd name="connsiteX11751" fmla="*/ 4507794 w 9144000"/>
              <a:gd name="connsiteY11751" fmla="*/ 318443 h 5510676"/>
              <a:gd name="connsiteX11752" fmla="*/ 4514038 w 9144000"/>
              <a:gd name="connsiteY11752" fmla="*/ 312944 h 5510676"/>
              <a:gd name="connsiteX11753" fmla="*/ 4512136 w 9144000"/>
              <a:gd name="connsiteY11753" fmla="*/ 305750 h 5510676"/>
              <a:gd name="connsiteX11754" fmla="*/ 4503039 w 9144000"/>
              <a:gd name="connsiteY11754" fmla="*/ 300457 h 5510676"/>
              <a:gd name="connsiteX11755" fmla="*/ 4495845 w 9144000"/>
              <a:gd name="connsiteY11755" fmla="*/ 302359 h 5510676"/>
              <a:gd name="connsiteX11756" fmla="*/ 4486748 w 9144000"/>
              <a:gd name="connsiteY11756" fmla="*/ 297068 h 5510676"/>
              <a:gd name="connsiteX11757" fmla="*/ 4484846 w 9144000"/>
              <a:gd name="connsiteY11757" fmla="*/ 289873 h 5510676"/>
              <a:gd name="connsiteX11758" fmla="*/ 4508332 w 9144000"/>
              <a:gd name="connsiteY11758" fmla="*/ 291361 h 5510676"/>
              <a:gd name="connsiteX11759" fmla="*/ 4524621 w 9144000"/>
              <a:gd name="connsiteY11759" fmla="*/ 294751 h 5510676"/>
              <a:gd name="connsiteX11760" fmla="*/ 4510234 w 9144000"/>
              <a:gd name="connsiteY11760" fmla="*/ 298555 h 5510676"/>
              <a:gd name="connsiteX11761" fmla="*/ 4526523 w 9144000"/>
              <a:gd name="connsiteY11761" fmla="*/ 301946 h 5510676"/>
              <a:gd name="connsiteX11762" fmla="*/ 4537316 w 9144000"/>
              <a:gd name="connsiteY11762" fmla="*/ 299093 h 5510676"/>
              <a:gd name="connsiteX11763" fmla="*/ 4539010 w 9144000"/>
              <a:gd name="connsiteY11763" fmla="*/ 290947 h 5510676"/>
              <a:gd name="connsiteX11764" fmla="*/ 4544303 w 9144000"/>
              <a:gd name="connsiteY11764" fmla="*/ 281851 h 5510676"/>
              <a:gd name="connsiteX11765" fmla="*/ 4506429 w 9144000"/>
              <a:gd name="connsiteY11765" fmla="*/ 284167 h 5510676"/>
              <a:gd name="connsiteX11766" fmla="*/ 4488237 w 9144000"/>
              <a:gd name="connsiteY11766" fmla="*/ 273582 h 5510676"/>
              <a:gd name="connsiteX11767" fmla="*/ 4526110 w 9144000"/>
              <a:gd name="connsiteY11767" fmla="*/ 271267 h 5510676"/>
              <a:gd name="connsiteX11768" fmla="*/ 4548644 w 9144000"/>
              <a:gd name="connsiteY11768" fmla="*/ 269158 h 5510676"/>
              <a:gd name="connsiteX11769" fmla="*/ 4573079 w 9144000"/>
              <a:gd name="connsiteY11769" fmla="*/ 274243 h 5510676"/>
              <a:gd name="connsiteX11770" fmla="*/ 4582176 w 9144000"/>
              <a:gd name="connsiteY11770" fmla="*/ 279535 h 5510676"/>
              <a:gd name="connsiteX11771" fmla="*/ 4567787 w 9144000"/>
              <a:gd name="connsiteY11771" fmla="*/ 283339 h 5510676"/>
              <a:gd name="connsiteX11772" fmla="*/ 4574237 w 9144000"/>
              <a:gd name="connsiteY11772" fmla="*/ 293179 h 5510676"/>
              <a:gd name="connsiteX11773" fmla="*/ 4571591 w 9144000"/>
              <a:gd name="connsiteY11773" fmla="*/ 297728 h 5510676"/>
              <a:gd name="connsiteX11774" fmla="*/ 4585980 w 9144000"/>
              <a:gd name="connsiteY11774" fmla="*/ 293924 h 5510676"/>
              <a:gd name="connsiteX11775" fmla="*/ 4597722 w 9144000"/>
              <a:gd name="connsiteY11775" fmla="*/ 294668 h 5510676"/>
              <a:gd name="connsiteX11776" fmla="*/ 4602270 w 9144000"/>
              <a:gd name="connsiteY11776" fmla="*/ 297314 h 5510676"/>
              <a:gd name="connsiteX11777" fmla="*/ 4595076 w 9144000"/>
              <a:gd name="connsiteY11777" fmla="*/ 299216 h 5510676"/>
              <a:gd name="connsiteX11778" fmla="*/ 4604173 w 9144000"/>
              <a:gd name="connsiteY11778" fmla="*/ 304508 h 5510676"/>
              <a:gd name="connsiteX11779" fmla="*/ 4616658 w 9144000"/>
              <a:gd name="connsiteY11779" fmla="*/ 293510 h 5510676"/>
              <a:gd name="connsiteX11780" fmla="*/ 4623853 w 9144000"/>
              <a:gd name="connsiteY11780" fmla="*/ 291608 h 5510676"/>
              <a:gd name="connsiteX11781" fmla="*/ 4631047 w 9144000"/>
              <a:gd name="connsiteY11781" fmla="*/ 289706 h 5510676"/>
              <a:gd name="connsiteX11782" fmla="*/ 4621951 w 9144000"/>
              <a:gd name="connsiteY11782" fmla="*/ 284414 h 5510676"/>
              <a:gd name="connsiteX11783" fmla="*/ 4612854 w 9144000"/>
              <a:gd name="connsiteY11783" fmla="*/ 279122 h 5510676"/>
              <a:gd name="connsiteX11784" fmla="*/ 4636340 w 9144000"/>
              <a:gd name="connsiteY11784" fmla="*/ 280610 h 5510676"/>
              <a:gd name="connsiteX11785" fmla="*/ 4643533 w 9144000"/>
              <a:gd name="connsiteY11785" fmla="*/ 278708 h 5510676"/>
              <a:gd name="connsiteX11786" fmla="*/ 4645229 w 9144000"/>
              <a:gd name="connsiteY11786" fmla="*/ 270563 h 5510676"/>
              <a:gd name="connsiteX11787" fmla="*/ 4647874 w 9144000"/>
              <a:gd name="connsiteY11787" fmla="*/ 266015 h 5510676"/>
              <a:gd name="connsiteX11788" fmla="*/ 4668507 w 9144000"/>
              <a:gd name="connsiteY11788" fmla="*/ 256711 h 5510676"/>
              <a:gd name="connsiteX11789" fmla="*/ 4686492 w 9144000"/>
              <a:gd name="connsiteY11789" fmla="*/ 251956 h 5510676"/>
              <a:gd name="connsiteX11790" fmla="*/ 4697283 w 9144000"/>
              <a:gd name="connsiteY11790" fmla="*/ 249103 h 5510676"/>
              <a:gd name="connsiteX11791" fmla="*/ 4744253 w 9144000"/>
              <a:gd name="connsiteY11791" fmla="*/ 252080 h 5510676"/>
              <a:gd name="connsiteX11792" fmla="*/ 4760542 w 9144000"/>
              <a:gd name="connsiteY11792" fmla="*/ 255470 h 5510676"/>
              <a:gd name="connsiteX11793" fmla="*/ 4768688 w 9144000"/>
              <a:gd name="connsiteY11793" fmla="*/ 257165 h 5510676"/>
              <a:gd name="connsiteX11794" fmla="*/ 4776833 w 9144000"/>
              <a:gd name="connsiteY11794" fmla="*/ 258860 h 5510676"/>
              <a:gd name="connsiteX11795" fmla="*/ 4791222 w 9144000"/>
              <a:gd name="connsiteY11795" fmla="*/ 255056 h 5510676"/>
              <a:gd name="connsiteX11796" fmla="*/ 4807512 w 9144000"/>
              <a:gd name="connsiteY11796" fmla="*/ 258446 h 5510676"/>
              <a:gd name="connsiteX11797" fmla="*/ 4854481 w 9144000"/>
              <a:gd name="connsiteY11797" fmla="*/ 261423 h 5510676"/>
              <a:gd name="connsiteX11798" fmla="*/ 4847288 w 9144000"/>
              <a:gd name="connsiteY11798" fmla="*/ 263325 h 5510676"/>
              <a:gd name="connsiteX11799" fmla="*/ 4832899 w 9144000"/>
              <a:gd name="connsiteY11799" fmla="*/ 267129 h 5510676"/>
              <a:gd name="connsiteX11800" fmla="*/ 4849189 w 9144000"/>
              <a:gd name="connsiteY11800" fmla="*/ 270519 h 5510676"/>
              <a:gd name="connsiteX11801" fmla="*/ 4865480 w 9144000"/>
              <a:gd name="connsiteY11801" fmla="*/ 273909 h 5510676"/>
              <a:gd name="connsiteX11802" fmla="*/ 4898061 w 9144000"/>
              <a:gd name="connsiteY11802" fmla="*/ 280690 h 5510676"/>
              <a:gd name="connsiteX11803" fmla="*/ 4879124 w 9144000"/>
              <a:gd name="connsiteY11803" fmla="*/ 281848 h 5510676"/>
              <a:gd name="connsiteX11804" fmla="*/ 4854896 w 9144000"/>
              <a:gd name="connsiteY11804" fmla="*/ 292102 h 5510676"/>
              <a:gd name="connsiteX11805" fmla="*/ 4830130 w 9144000"/>
              <a:gd name="connsiteY11805" fmla="*/ 329437 h 5510676"/>
              <a:gd name="connsiteX11806" fmla="*/ 4896987 w 9144000"/>
              <a:gd name="connsiteY11806" fmla="*/ 334853 h 5510676"/>
              <a:gd name="connsiteX11807" fmla="*/ 4920471 w 9144000"/>
              <a:gd name="connsiteY11807" fmla="*/ 336341 h 5510676"/>
              <a:gd name="connsiteX11808" fmla="*/ 4939408 w 9144000"/>
              <a:gd name="connsiteY11808" fmla="*/ 335184 h 5510676"/>
              <a:gd name="connsiteX11809" fmla="*/ 4958344 w 9144000"/>
              <a:gd name="connsiteY11809" fmla="*/ 334025 h 5510676"/>
              <a:gd name="connsiteX11810" fmla="*/ 4974635 w 9144000"/>
              <a:gd name="connsiteY11810" fmla="*/ 337416 h 5510676"/>
              <a:gd name="connsiteX11811" fmla="*/ 5005313 w 9144000"/>
              <a:gd name="connsiteY11811" fmla="*/ 337002 h 5510676"/>
              <a:gd name="connsiteX11812" fmla="*/ 5009862 w 9144000"/>
              <a:gd name="connsiteY11812" fmla="*/ 339648 h 5510676"/>
              <a:gd name="connsiteX11813" fmla="*/ 5014410 w 9144000"/>
              <a:gd name="connsiteY11813" fmla="*/ 342294 h 5510676"/>
              <a:gd name="connsiteX11814" fmla="*/ 5026152 w 9144000"/>
              <a:gd name="connsiteY11814" fmla="*/ 343038 h 5510676"/>
              <a:gd name="connsiteX11815" fmla="*/ 5037895 w 9144000"/>
              <a:gd name="connsiteY11815" fmla="*/ 343782 h 5510676"/>
              <a:gd name="connsiteX11816" fmla="*/ 5064977 w 9144000"/>
              <a:gd name="connsiteY11816" fmla="*/ 344319 h 5510676"/>
              <a:gd name="connsiteX11817" fmla="*/ 5110251 w 9144000"/>
              <a:gd name="connsiteY11817" fmla="*/ 355441 h 5510676"/>
              <a:gd name="connsiteX11818" fmla="*/ 5121042 w 9144000"/>
              <a:gd name="connsiteY11818" fmla="*/ 352588 h 5510676"/>
              <a:gd name="connsiteX11819" fmla="*/ 5128236 w 9144000"/>
              <a:gd name="connsiteY11819" fmla="*/ 350686 h 5510676"/>
              <a:gd name="connsiteX11820" fmla="*/ 5135430 w 9144000"/>
              <a:gd name="connsiteY11820" fmla="*/ 348784 h 5510676"/>
              <a:gd name="connsiteX11821" fmla="*/ 5140929 w 9144000"/>
              <a:gd name="connsiteY11821" fmla="*/ 355028 h 5510676"/>
              <a:gd name="connsiteX11822" fmla="*/ 5164414 w 9144000"/>
              <a:gd name="connsiteY11822" fmla="*/ 356515 h 5510676"/>
              <a:gd name="connsiteX11823" fmla="*/ 5178802 w 9144000"/>
              <a:gd name="connsiteY11823" fmla="*/ 352711 h 5510676"/>
              <a:gd name="connsiteX11824" fmla="*/ 5195093 w 9144000"/>
              <a:gd name="connsiteY11824" fmla="*/ 356102 h 5510676"/>
              <a:gd name="connsiteX11825" fmla="*/ 5216676 w 9144000"/>
              <a:gd name="connsiteY11825" fmla="*/ 350396 h 5510676"/>
              <a:gd name="connsiteX11826" fmla="*/ 5214774 w 9144000"/>
              <a:gd name="connsiteY11826" fmla="*/ 343201 h 5510676"/>
              <a:gd name="connsiteX11827" fmla="*/ 5182193 w 9144000"/>
              <a:gd name="connsiteY11827" fmla="*/ 336421 h 5510676"/>
              <a:gd name="connsiteX11828" fmla="*/ 5167805 w 9144000"/>
              <a:gd name="connsiteY11828" fmla="*/ 340225 h 5510676"/>
              <a:gd name="connsiteX11829" fmla="*/ 5163256 w 9144000"/>
              <a:gd name="connsiteY11829" fmla="*/ 337579 h 5510676"/>
              <a:gd name="connsiteX11830" fmla="*/ 5158708 w 9144000"/>
              <a:gd name="connsiteY11830" fmla="*/ 334933 h 5510676"/>
              <a:gd name="connsiteX11831" fmla="*/ 5147710 w 9144000"/>
              <a:gd name="connsiteY11831" fmla="*/ 322446 h 5510676"/>
              <a:gd name="connsiteX11832" fmla="*/ 5162099 w 9144000"/>
              <a:gd name="connsiteY11832" fmla="*/ 318642 h 5510676"/>
              <a:gd name="connsiteX11833" fmla="*/ 5167597 w 9144000"/>
              <a:gd name="connsiteY11833" fmla="*/ 324886 h 5510676"/>
              <a:gd name="connsiteX11834" fmla="*/ 5187485 w 9144000"/>
              <a:gd name="connsiteY11834" fmla="*/ 327325 h 5510676"/>
              <a:gd name="connsiteX11835" fmla="*/ 5218164 w 9144000"/>
              <a:gd name="connsiteY11835" fmla="*/ 326911 h 5510676"/>
              <a:gd name="connsiteX11836" fmla="*/ 5234454 w 9144000"/>
              <a:gd name="connsiteY11836" fmla="*/ 330302 h 5510676"/>
              <a:gd name="connsiteX11837" fmla="*/ 5304908 w 9144000"/>
              <a:gd name="connsiteY11837" fmla="*/ 334766 h 5510676"/>
              <a:gd name="connsiteX11838" fmla="*/ 5316651 w 9144000"/>
              <a:gd name="connsiteY11838" fmla="*/ 335510 h 5510676"/>
              <a:gd name="connsiteX11839" fmla="*/ 5322894 w 9144000"/>
              <a:gd name="connsiteY11839" fmla="*/ 330011 h 5510676"/>
              <a:gd name="connsiteX11840" fmla="*/ 5328393 w 9144000"/>
              <a:gd name="connsiteY11840" fmla="*/ 336255 h 5510676"/>
              <a:gd name="connsiteX11841" fmla="*/ 5337490 w 9144000"/>
              <a:gd name="connsiteY11841" fmla="*/ 341546 h 5510676"/>
              <a:gd name="connsiteX11842" fmla="*/ 5335588 w 9144000"/>
              <a:gd name="connsiteY11842" fmla="*/ 334353 h 5510676"/>
              <a:gd name="connsiteX11843" fmla="*/ 5366266 w 9144000"/>
              <a:gd name="connsiteY11843" fmla="*/ 333939 h 5510676"/>
              <a:gd name="connsiteX11844" fmla="*/ 5389750 w 9144000"/>
              <a:gd name="connsiteY11844" fmla="*/ 335426 h 5510676"/>
              <a:gd name="connsiteX11845" fmla="*/ 5396945 w 9144000"/>
              <a:gd name="connsiteY11845" fmla="*/ 333524 h 5510676"/>
              <a:gd name="connsiteX11846" fmla="*/ 5404139 w 9144000"/>
              <a:gd name="connsiteY11846" fmla="*/ 331622 h 5510676"/>
              <a:gd name="connsiteX11847" fmla="*/ 5413236 w 9144000"/>
              <a:gd name="connsiteY11847" fmla="*/ 336915 h 5510676"/>
              <a:gd name="connsiteX11848" fmla="*/ 5406992 w 9144000"/>
              <a:gd name="connsiteY11848" fmla="*/ 342414 h 5510676"/>
              <a:gd name="connsiteX11849" fmla="*/ 5415138 w 9144000"/>
              <a:gd name="connsiteY11849" fmla="*/ 344109 h 5510676"/>
              <a:gd name="connsiteX11850" fmla="*/ 5445816 w 9144000"/>
              <a:gd name="connsiteY11850" fmla="*/ 343696 h 5510676"/>
              <a:gd name="connsiteX11851" fmla="*/ 5462107 w 9144000"/>
              <a:gd name="connsiteY11851" fmla="*/ 347086 h 5510676"/>
              <a:gd name="connsiteX11852" fmla="*/ 5478397 w 9144000"/>
              <a:gd name="connsiteY11852" fmla="*/ 350475 h 5510676"/>
              <a:gd name="connsiteX11853" fmla="*/ 5471204 w 9144000"/>
              <a:gd name="connsiteY11853" fmla="*/ 352377 h 5510676"/>
              <a:gd name="connsiteX11854" fmla="*/ 5449620 w 9144000"/>
              <a:gd name="connsiteY11854" fmla="*/ 358083 h 5510676"/>
              <a:gd name="connsiteX11855" fmla="*/ 5458717 w 9144000"/>
              <a:gd name="connsiteY11855" fmla="*/ 363376 h 5510676"/>
              <a:gd name="connsiteX11856" fmla="*/ 5471410 w 9144000"/>
              <a:gd name="connsiteY11856" fmla="*/ 367717 h 5510676"/>
              <a:gd name="connsiteX11857" fmla="*/ 5510234 w 9144000"/>
              <a:gd name="connsiteY11857" fmla="*/ 368998 h 5510676"/>
              <a:gd name="connsiteX11858" fmla="*/ 5529171 w 9144000"/>
              <a:gd name="connsiteY11858" fmla="*/ 367841 h 5510676"/>
              <a:gd name="connsiteX11859" fmla="*/ 5520075 w 9144000"/>
              <a:gd name="connsiteY11859" fmla="*/ 362549 h 5510676"/>
              <a:gd name="connsiteX11860" fmla="*/ 5511930 w 9144000"/>
              <a:gd name="connsiteY11860" fmla="*/ 360853 h 5510676"/>
              <a:gd name="connsiteX11861" fmla="*/ 5510979 w 9144000"/>
              <a:gd name="connsiteY11861" fmla="*/ 357256 h 5510676"/>
              <a:gd name="connsiteX11862" fmla="*/ 5501882 w 9144000"/>
              <a:gd name="connsiteY11862" fmla="*/ 351964 h 5510676"/>
              <a:gd name="connsiteX11863" fmla="*/ 5509077 w 9144000"/>
              <a:gd name="connsiteY11863" fmla="*/ 350062 h 5510676"/>
              <a:gd name="connsiteX11864" fmla="*/ 5559437 w 9144000"/>
              <a:gd name="connsiteY11864" fmla="*/ 336748 h 5510676"/>
              <a:gd name="connsiteX11865" fmla="*/ 5582921 w 9144000"/>
              <a:gd name="connsiteY11865" fmla="*/ 338236 h 5510676"/>
              <a:gd name="connsiteX11866" fmla="*/ 5609052 w 9144000"/>
              <a:gd name="connsiteY11866" fmla="*/ 335176 h 5510676"/>
              <a:gd name="connsiteX11867" fmla="*/ 5624391 w 9144000"/>
              <a:gd name="connsiteY11867" fmla="*/ 334970 h 5510676"/>
              <a:gd name="connsiteX11868" fmla="*/ 5643328 w 9144000"/>
              <a:gd name="connsiteY11868" fmla="*/ 333811 h 5510676"/>
              <a:gd name="connsiteX11869" fmla="*/ 5673056 w 9144000"/>
              <a:gd name="connsiteY11869" fmla="*/ 329800 h 5510676"/>
              <a:gd name="connsiteX11870" fmla="*/ 5712831 w 9144000"/>
              <a:gd name="connsiteY11870" fmla="*/ 334679 h 5510676"/>
              <a:gd name="connsiteX11871" fmla="*/ 5732718 w 9144000"/>
              <a:gd name="connsiteY11871" fmla="*/ 337118 h 5510676"/>
              <a:gd name="connsiteX11872" fmla="*/ 5757898 w 9144000"/>
              <a:gd name="connsiteY11872" fmla="*/ 330461 h 5510676"/>
              <a:gd name="connsiteX11873" fmla="*/ 5786675 w 9144000"/>
              <a:gd name="connsiteY11873" fmla="*/ 322853 h 5510676"/>
              <a:gd name="connsiteX11874" fmla="*/ 5806562 w 9144000"/>
              <a:gd name="connsiteY11874" fmla="*/ 325293 h 5510676"/>
              <a:gd name="connsiteX11875" fmla="*/ 5818304 w 9144000"/>
              <a:gd name="connsiteY11875" fmla="*/ 326036 h 5510676"/>
              <a:gd name="connsiteX11876" fmla="*/ 5830047 w 9144000"/>
              <a:gd name="connsiteY11876" fmla="*/ 326781 h 5510676"/>
              <a:gd name="connsiteX11877" fmla="*/ 5848033 w 9144000"/>
              <a:gd name="connsiteY11877" fmla="*/ 322025 h 5510676"/>
              <a:gd name="connsiteX11878" fmla="*/ 5889710 w 9144000"/>
              <a:gd name="connsiteY11878" fmla="*/ 334098 h 5510676"/>
              <a:gd name="connsiteX11879" fmla="*/ 5891612 w 9144000"/>
              <a:gd name="connsiteY11879" fmla="*/ 341293 h 5510676"/>
              <a:gd name="connsiteX11880" fmla="*/ 5897111 w 9144000"/>
              <a:gd name="connsiteY11880" fmla="*/ 347535 h 5510676"/>
              <a:gd name="connsiteX11881" fmla="*/ 5907903 w 9144000"/>
              <a:gd name="connsiteY11881" fmla="*/ 344682 h 5510676"/>
              <a:gd name="connsiteX11882" fmla="*/ 5920596 w 9144000"/>
              <a:gd name="connsiteY11882" fmla="*/ 349023 h 5510676"/>
              <a:gd name="connsiteX11883" fmla="*/ 5954872 w 9144000"/>
              <a:gd name="connsiteY11883" fmla="*/ 347659 h 5510676"/>
              <a:gd name="connsiteX11884" fmla="*/ 5985550 w 9144000"/>
              <a:gd name="connsiteY11884" fmla="*/ 347245 h 5510676"/>
              <a:gd name="connsiteX11885" fmla="*/ 5980258 w 9144000"/>
              <a:gd name="connsiteY11885" fmla="*/ 356342 h 5510676"/>
              <a:gd name="connsiteX11886" fmla="*/ 5957725 w 9144000"/>
              <a:gd name="connsiteY11886" fmla="*/ 358450 h 5510676"/>
              <a:gd name="connsiteX11887" fmla="*/ 5944287 w 9144000"/>
              <a:gd name="connsiteY11887" fmla="*/ 365852 h 5510676"/>
              <a:gd name="connsiteX11888" fmla="*/ 5929899 w 9144000"/>
              <a:gd name="connsiteY11888" fmla="*/ 369656 h 5510676"/>
              <a:gd name="connsiteX11889" fmla="*/ 5922705 w 9144000"/>
              <a:gd name="connsiteY11889" fmla="*/ 371558 h 5510676"/>
              <a:gd name="connsiteX11890" fmla="*/ 5913609 w 9144000"/>
              <a:gd name="connsiteY11890" fmla="*/ 366265 h 5510676"/>
              <a:gd name="connsiteX11891" fmla="*/ 5899220 w 9144000"/>
              <a:gd name="connsiteY11891" fmla="*/ 370069 h 5510676"/>
              <a:gd name="connsiteX11892" fmla="*/ 5875736 w 9144000"/>
              <a:gd name="connsiteY11892" fmla="*/ 368581 h 5510676"/>
              <a:gd name="connsiteX11893" fmla="*/ 5859445 w 9144000"/>
              <a:gd name="connsiteY11893" fmla="*/ 365190 h 5510676"/>
              <a:gd name="connsiteX11894" fmla="*/ 5861347 w 9144000"/>
              <a:gd name="connsiteY11894" fmla="*/ 372385 h 5510676"/>
              <a:gd name="connsiteX11895" fmla="*/ 5863249 w 9144000"/>
              <a:gd name="connsiteY11895" fmla="*/ 379579 h 5510676"/>
              <a:gd name="connsiteX11896" fmla="*/ 5871394 w 9144000"/>
              <a:gd name="connsiteY11896" fmla="*/ 381275 h 5510676"/>
              <a:gd name="connsiteX11897" fmla="*/ 5889380 w 9144000"/>
              <a:gd name="connsiteY11897" fmla="*/ 376519 h 5510676"/>
              <a:gd name="connsiteX11898" fmla="*/ 5901122 w 9144000"/>
              <a:gd name="connsiteY11898" fmla="*/ 377264 h 5510676"/>
              <a:gd name="connsiteX11899" fmla="*/ 5902073 w 9144000"/>
              <a:gd name="connsiteY11899" fmla="*/ 380860 h 5510676"/>
              <a:gd name="connsiteX11900" fmla="*/ 5910218 w 9144000"/>
              <a:gd name="connsiteY11900" fmla="*/ 382556 h 5510676"/>
              <a:gd name="connsiteX11901" fmla="*/ 5925558 w 9144000"/>
              <a:gd name="connsiteY11901" fmla="*/ 382349 h 5510676"/>
              <a:gd name="connsiteX11902" fmla="*/ 5940897 w 9144000"/>
              <a:gd name="connsiteY11902" fmla="*/ 382141 h 5510676"/>
              <a:gd name="connsiteX11903" fmla="*/ 5973478 w 9144000"/>
              <a:gd name="connsiteY11903" fmla="*/ 388922 h 5510676"/>
              <a:gd name="connsiteX11904" fmla="*/ 5987866 w 9144000"/>
              <a:gd name="connsiteY11904" fmla="*/ 385118 h 5510676"/>
              <a:gd name="connsiteX11905" fmla="*/ 6002255 w 9144000"/>
              <a:gd name="connsiteY11905" fmla="*/ 381314 h 5510676"/>
              <a:gd name="connsiteX11906" fmla="*/ 6009448 w 9144000"/>
              <a:gd name="connsiteY11906" fmla="*/ 379412 h 5510676"/>
              <a:gd name="connsiteX11907" fmla="*/ 5996755 w 9144000"/>
              <a:gd name="connsiteY11907" fmla="*/ 375071 h 5510676"/>
              <a:gd name="connsiteX11908" fmla="*/ 5991256 w 9144000"/>
              <a:gd name="connsiteY11908" fmla="*/ 368828 h 5510676"/>
              <a:gd name="connsiteX11909" fmla="*/ 5987452 w 9144000"/>
              <a:gd name="connsiteY11909" fmla="*/ 354440 h 5510676"/>
              <a:gd name="connsiteX11910" fmla="*/ 5994647 w 9144000"/>
              <a:gd name="connsiteY11910" fmla="*/ 352538 h 5510676"/>
              <a:gd name="connsiteX11911" fmla="*/ 5996549 w 9144000"/>
              <a:gd name="connsiteY11911" fmla="*/ 359732 h 5510676"/>
              <a:gd name="connsiteX11912" fmla="*/ 6005644 w 9144000"/>
              <a:gd name="connsiteY11912" fmla="*/ 365024 h 5510676"/>
              <a:gd name="connsiteX11913" fmla="*/ 6010937 w 9144000"/>
              <a:gd name="connsiteY11913" fmla="*/ 355928 h 5510676"/>
              <a:gd name="connsiteX11914" fmla="*/ 6023424 w 9144000"/>
              <a:gd name="connsiteY11914" fmla="*/ 344930 h 5510676"/>
              <a:gd name="connsiteX11915" fmla="*/ 6030618 w 9144000"/>
              <a:gd name="connsiteY11915" fmla="*/ 343028 h 5510676"/>
              <a:gd name="connsiteX11916" fmla="*/ 6038763 w 9144000"/>
              <a:gd name="connsiteY11916" fmla="*/ 344722 h 5510676"/>
              <a:gd name="connsiteX11917" fmla="*/ 6054102 w 9144000"/>
              <a:gd name="connsiteY11917" fmla="*/ 344516 h 5510676"/>
              <a:gd name="connsiteX11918" fmla="*/ 6077588 w 9144000"/>
              <a:gd name="connsiteY11918" fmla="*/ 346003 h 5510676"/>
              <a:gd name="connsiteX11919" fmla="*/ 6101072 w 9144000"/>
              <a:gd name="connsiteY11919" fmla="*/ 347492 h 5510676"/>
              <a:gd name="connsiteX11920" fmla="*/ 6108266 w 9144000"/>
              <a:gd name="connsiteY11920" fmla="*/ 345590 h 5510676"/>
              <a:gd name="connsiteX11921" fmla="*/ 6124557 w 9144000"/>
              <a:gd name="connsiteY11921" fmla="*/ 348980 h 5510676"/>
              <a:gd name="connsiteX11922" fmla="*/ 6143494 w 9144000"/>
              <a:gd name="connsiteY11922" fmla="*/ 347822 h 5510676"/>
              <a:gd name="connsiteX11923" fmla="*/ 6169624 w 9144000"/>
              <a:gd name="connsiteY11923" fmla="*/ 344763 h 5510676"/>
              <a:gd name="connsiteX11924" fmla="*/ 6176818 w 9144000"/>
              <a:gd name="connsiteY11924" fmla="*/ 342861 h 5510676"/>
              <a:gd name="connsiteX11925" fmla="*/ 6185914 w 9144000"/>
              <a:gd name="connsiteY11925" fmla="*/ 348153 h 5510676"/>
              <a:gd name="connsiteX11926" fmla="*/ 6198401 w 9144000"/>
              <a:gd name="connsiteY11926" fmla="*/ 337155 h 5510676"/>
              <a:gd name="connsiteX11927" fmla="*/ 6205595 w 9144000"/>
              <a:gd name="connsiteY11927" fmla="*/ 335253 h 5510676"/>
              <a:gd name="connsiteX11928" fmla="*/ 6203693 w 9144000"/>
              <a:gd name="connsiteY11928" fmla="*/ 328058 h 5510676"/>
              <a:gd name="connsiteX11929" fmla="*/ 6208986 w 9144000"/>
              <a:gd name="connsiteY11929" fmla="*/ 318962 h 5510676"/>
              <a:gd name="connsiteX11930" fmla="*/ 6219983 w 9144000"/>
              <a:gd name="connsiteY11930" fmla="*/ 331449 h 5510676"/>
              <a:gd name="connsiteX11931" fmla="*/ 6216594 w 9144000"/>
              <a:gd name="connsiteY11931" fmla="*/ 347739 h 5510676"/>
              <a:gd name="connsiteX11932" fmla="*/ 6231932 w 9144000"/>
              <a:gd name="connsiteY11932" fmla="*/ 347532 h 5510676"/>
              <a:gd name="connsiteX11933" fmla="*/ 6248223 w 9144000"/>
              <a:gd name="connsiteY11933" fmla="*/ 350923 h 5510676"/>
              <a:gd name="connsiteX11934" fmla="*/ 6260173 w 9144000"/>
              <a:gd name="connsiteY11934" fmla="*/ 367006 h 5510676"/>
              <a:gd name="connsiteX11935" fmla="*/ 6254880 w 9144000"/>
              <a:gd name="connsiteY11935" fmla="*/ 376103 h 5510676"/>
              <a:gd name="connsiteX11936" fmla="*/ 6269269 w 9144000"/>
              <a:gd name="connsiteY11936" fmla="*/ 372298 h 5510676"/>
              <a:gd name="connsiteX11937" fmla="*/ 6270964 w 9144000"/>
              <a:gd name="connsiteY11937" fmla="*/ 364153 h 5510676"/>
              <a:gd name="connsiteX11938" fmla="*/ 6288949 w 9144000"/>
              <a:gd name="connsiteY11938" fmla="*/ 359398 h 5510676"/>
              <a:gd name="connsiteX11939" fmla="*/ 6303338 w 9144000"/>
              <a:gd name="connsiteY11939" fmla="*/ 355594 h 5510676"/>
              <a:gd name="connsiteX11940" fmla="*/ 6294242 w 9144000"/>
              <a:gd name="connsiteY11940" fmla="*/ 350302 h 5510676"/>
              <a:gd name="connsiteX11941" fmla="*/ 6285145 w 9144000"/>
              <a:gd name="connsiteY11941" fmla="*/ 345009 h 5510676"/>
              <a:gd name="connsiteX11942" fmla="*/ 6274147 w 9144000"/>
              <a:gd name="connsiteY11942" fmla="*/ 332523 h 5510676"/>
              <a:gd name="connsiteX11943" fmla="*/ 6310118 w 9144000"/>
              <a:gd name="connsiteY11943" fmla="*/ 323013 h 5510676"/>
              <a:gd name="connsiteX11944" fmla="*/ 6340797 w 9144000"/>
              <a:gd name="connsiteY11944" fmla="*/ 322599 h 5510676"/>
              <a:gd name="connsiteX11945" fmla="*/ 6347991 w 9144000"/>
              <a:gd name="connsiteY11945" fmla="*/ 320697 h 5510676"/>
              <a:gd name="connsiteX11946" fmla="*/ 6335505 w 9144000"/>
              <a:gd name="connsiteY11946" fmla="*/ 331695 h 5510676"/>
              <a:gd name="connsiteX11947" fmla="*/ 6344602 w 9144000"/>
              <a:gd name="connsiteY11947" fmla="*/ 336988 h 5510676"/>
              <a:gd name="connsiteX11948" fmla="*/ 6373378 w 9144000"/>
              <a:gd name="connsiteY11948" fmla="*/ 329380 h 5510676"/>
              <a:gd name="connsiteX11949" fmla="*/ 6387766 w 9144000"/>
              <a:gd name="connsiteY11949" fmla="*/ 325576 h 5510676"/>
              <a:gd name="connsiteX11950" fmla="*/ 6402155 w 9144000"/>
              <a:gd name="connsiteY11950" fmla="*/ 321772 h 5510676"/>
              <a:gd name="connsiteX11951" fmla="*/ 6393059 w 9144000"/>
              <a:gd name="connsiteY11951" fmla="*/ 316479 h 5510676"/>
              <a:gd name="connsiteX11952" fmla="*/ 6383962 w 9144000"/>
              <a:gd name="connsiteY11952" fmla="*/ 311187 h 5510676"/>
              <a:gd name="connsiteX11953" fmla="*/ 6361429 w 9144000"/>
              <a:gd name="connsiteY11953" fmla="*/ 313296 h 5510676"/>
              <a:gd name="connsiteX11954" fmla="*/ 6346089 w 9144000"/>
              <a:gd name="connsiteY11954" fmla="*/ 313503 h 5510676"/>
              <a:gd name="connsiteX11955" fmla="*/ 6338896 w 9144000"/>
              <a:gd name="connsiteY11955" fmla="*/ 315405 h 5510676"/>
              <a:gd name="connsiteX11956" fmla="*/ 6337945 w 9144000"/>
              <a:gd name="connsiteY11956" fmla="*/ 311808 h 5510676"/>
              <a:gd name="connsiteX11957" fmla="*/ 6329799 w 9144000"/>
              <a:gd name="connsiteY11957" fmla="*/ 310113 h 5510676"/>
              <a:gd name="connsiteX11958" fmla="*/ 6322605 w 9144000"/>
              <a:gd name="connsiteY11958" fmla="*/ 312014 h 5510676"/>
              <a:gd name="connsiteX11959" fmla="*/ 6306314 w 9144000"/>
              <a:gd name="connsiteY11959" fmla="*/ 308625 h 5510676"/>
              <a:gd name="connsiteX11960" fmla="*/ 6284732 w 9144000"/>
              <a:gd name="connsiteY11960" fmla="*/ 314331 h 5510676"/>
              <a:gd name="connsiteX11961" fmla="*/ 6261247 w 9144000"/>
              <a:gd name="connsiteY11961" fmla="*/ 312842 h 5510676"/>
              <a:gd name="connsiteX11962" fmla="*/ 6252150 w 9144000"/>
              <a:gd name="connsiteY11962" fmla="*/ 307550 h 5510676"/>
              <a:gd name="connsiteX11963" fmla="*/ 6221471 w 9144000"/>
              <a:gd name="connsiteY11963" fmla="*/ 307963 h 5510676"/>
              <a:gd name="connsiteX11964" fmla="*/ 6188891 w 9144000"/>
              <a:gd name="connsiteY11964" fmla="*/ 301184 h 5510676"/>
              <a:gd name="connsiteX11965" fmla="*/ 6174502 w 9144000"/>
              <a:gd name="connsiteY11965" fmla="*/ 304988 h 5510676"/>
              <a:gd name="connsiteX11966" fmla="*/ 6120338 w 9144000"/>
              <a:gd name="connsiteY11966" fmla="*/ 303913 h 5510676"/>
              <a:gd name="connsiteX11967" fmla="*/ 6104048 w 9144000"/>
              <a:gd name="connsiteY11967" fmla="*/ 300522 h 5510676"/>
              <a:gd name="connsiteX11968" fmla="*/ 6080563 w 9144000"/>
              <a:gd name="connsiteY11968" fmla="*/ 299035 h 5510676"/>
              <a:gd name="connsiteX11969" fmla="*/ 6068821 w 9144000"/>
              <a:gd name="connsiteY11969" fmla="*/ 298290 h 5510676"/>
              <a:gd name="connsiteX11970" fmla="*/ 6057079 w 9144000"/>
              <a:gd name="connsiteY11970" fmla="*/ 297547 h 5510676"/>
              <a:gd name="connsiteX11971" fmla="*/ 6049885 w 9144000"/>
              <a:gd name="connsiteY11971" fmla="*/ 299449 h 5510676"/>
              <a:gd name="connsiteX11972" fmla="*/ 6033594 w 9144000"/>
              <a:gd name="connsiteY11972" fmla="*/ 296058 h 5510676"/>
              <a:gd name="connsiteX11973" fmla="*/ 6010110 w 9144000"/>
              <a:gd name="connsiteY11973" fmla="*/ 294570 h 5510676"/>
              <a:gd name="connsiteX11974" fmla="*/ 5986624 w 9144000"/>
              <a:gd name="connsiteY11974" fmla="*/ 293081 h 5510676"/>
              <a:gd name="connsiteX11975" fmla="*/ 5955946 w 9144000"/>
              <a:gd name="connsiteY11975" fmla="*/ 293495 h 5510676"/>
              <a:gd name="connsiteX11976" fmla="*/ 5930560 w 9144000"/>
              <a:gd name="connsiteY11976" fmla="*/ 284813 h 5510676"/>
              <a:gd name="connsiteX11977" fmla="*/ 5911623 w 9144000"/>
              <a:gd name="connsiteY11977" fmla="*/ 285971 h 5510676"/>
              <a:gd name="connsiteX11978" fmla="*/ 5894589 w 9144000"/>
              <a:gd name="connsiteY11978" fmla="*/ 294323 h 5510676"/>
              <a:gd name="connsiteX11979" fmla="*/ 5890040 w 9144000"/>
              <a:gd name="connsiteY11979" fmla="*/ 291677 h 5510676"/>
              <a:gd name="connsiteX11980" fmla="*/ 5878298 w 9144000"/>
              <a:gd name="connsiteY11980" fmla="*/ 290933 h 5510676"/>
              <a:gd name="connsiteX11981" fmla="*/ 5852911 w 9144000"/>
              <a:gd name="connsiteY11981" fmla="*/ 282250 h 5510676"/>
              <a:gd name="connsiteX11982" fmla="*/ 5829427 w 9144000"/>
              <a:gd name="connsiteY11982" fmla="*/ 280762 h 5510676"/>
              <a:gd name="connsiteX11983" fmla="*/ 5816733 w 9144000"/>
              <a:gd name="connsiteY11983" fmla="*/ 276421 h 5510676"/>
              <a:gd name="connsiteX11984" fmla="*/ 5801393 w 9144000"/>
              <a:gd name="connsiteY11984" fmla="*/ 276627 h 5510676"/>
              <a:gd name="connsiteX11985" fmla="*/ 5766166 w 9144000"/>
              <a:gd name="connsiteY11985" fmla="*/ 274395 h 5510676"/>
              <a:gd name="connsiteX11986" fmla="*/ 5748181 w 9144000"/>
              <a:gd name="connsiteY11986" fmla="*/ 279150 h 5510676"/>
              <a:gd name="connsiteX11987" fmla="*/ 5737389 w 9144000"/>
              <a:gd name="connsiteY11987" fmla="*/ 282003 h 5510676"/>
              <a:gd name="connsiteX11988" fmla="*/ 5721099 w 9144000"/>
              <a:gd name="connsiteY11988" fmla="*/ 278613 h 5510676"/>
              <a:gd name="connsiteX11989" fmla="*/ 5733999 w 9144000"/>
              <a:gd name="connsiteY11989" fmla="*/ 298294 h 5510676"/>
              <a:gd name="connsiteX11990" fmla="*/ 5743095 w 9144000"/>
              <a:gd name="connsiteY11990" fmla="*/ 303587 h 5510676"/>
              <a:gd name="connsiteX11991" fmla="*/ 5709770 w 9144000"/>
              <a:gd name="connsiteY11991" fmla="*/ 308548 h 5510676"/>
              <a:gd name="connsiteX11992" fmla="*/ 5674544 w 9144000"/>
              <a:gd name="connsiteY11992" fmla="*/ 306316 h 5510676"/>
              <a:gd name="connsiteX11993" fmla="*/ 5667350 w 9144000"/>
              <a:gd name="connsiteY11993" fmla="*/ 308218 h 5510676"/>
              <a:gd name="connsiteX11994" fmla="*/ 5633073 w 9144000"/>
              <a:gd name="connsiteY11994" fmla="*/ 309582 h 5510676"/>
              <a:gd name="connsiteX11995" fmla="*/ 5605991 w 9144000"/>
              <a:gd name="connsiteY11995" fmla="*/ 309046 h 5510676"/>
              <a:gd name="connsiteX11996" fmla="*/ 5589702 w 9144000"/>
              <a:gd name="connsiteY11996" fmla="*/ 305655 h 5510676"/>
              <a:gd name="connsiteX11997" fmla="*/ 5566216 w 9144000"/>
              <a:gd name="connsiteY11997" fmla="*/ 304167 h 5510676"/>
              <a:gd name="connsiteX11998" fmla="*/ 5587800 w 9144000"/>
              <a:gd name="connsiteY11998" fmla="*/ 298461 h 5510676"/>
              <a:gd name="connsiteX11999" fmla="*/ 5604089 w 9144000"/>
              <a:gd name="connsiteY11999" fmla="*/ 301852 h 5510676"/>
              <a:gd name="connsiteX12000" fmla="*/ 5632867 w 9144000"/>
              <a:gd name="connsiteY12000" fmla="*/ 294244 h 5510676"/>
              <a:gd name="connsiteX12001" fmla="*/ 5645353 w 9144000"/>
              <a:gd name="connsiteY12001" fmla="*/ 283245 h 5510676"/>
              <a:gd name="connsiteX12002" fmla="*/ 5562412 w 9144000"/>
              <a:gd name="connsiteY12002" fmla="*/ 289778 h 5510676"/>
              <a:gd name="connsiteX12003" fmla="*/ 5553316 w 9144000"/>
              <a:gd name="connsiteY12003" fmla="*/ 284486 h 5510676"/>
              <a:gd name="connsiteX12004" fmla="*/ 5539466 w 9144000"/>
              <a:gd name="connsiteY12004" fmla="*/ 261208 h 5510676"/>
              <a:gd name="connsiteX12005" fmla="*/ 5526771 w 9144000"/>
              <a:gd name="connsiteY12005" fmla="*/ 256868 h 5510676"/>
              <a:gd name="connsiteX12006" fmla="*/ 5516931 w 9144000"/>
              <a:gd name="connsiteY12006" fmla="*/ 263317 h 5510676"/>
              <a:gd name="connsiteX12007" fmla="*/ 5502542 w 9144000"/>
              <a:gd name="connsiteY12007" fmla="*/ 267121 h 5510676"/>
              <a:gd name="connsiteX12008" fmla="*/ 5507835 w 9144000"/>
              <a:gd name="connsiteY12008" fmla="*/ 258025 h 5510676"/>
              <a:gd name="connsiteX12009" fmla="*/ 5501013 w 9144000"/>
              <a:gd name="connsiteY12009" fmla="*/ 254056 h 5510676"/>
              <a:gd name="connsiteX12010" fmla="*/ 5500038 w 9144000"/>
              <a:gd name="connsiteY12010" fmla="*/ 253489 h 5510676"/>
              <a:gd name="connsiteX12011" fmla="*/ 5551000 w 9144000"/>
              <a:gd name="connsiteY12011" fmla="*/ 246613 h 5510676"/>
              <a:gd name="connsiteX12012" fmla="*/ 5581679 w 9144000"/>
              <a:gd name="connsiteY12012" fmla="*/ 246199 h 5510676"/>
              <a:gd name="connsiteX12013" fmla="*/ 5604213 w 9144000"/>
              <a:gd name="connsiteY12013" fmla="*/ 244091 h 5510676"/>
              <a:gd name="connsiteX12014" fmla="*/ 5628648 w 9144000"/>
              <a:gd name="connsiteY12014" fmla="*/ 249176 h 5510676"/>
              <a:gd name="connsiteX12015" fmla="*/ 5666522 w 9144000"/>
              <a:gd name="connsiteY12015" fmla="*/ 246861 h 5510676"/>
              <a:gd name="connsiteX12016" fmla="*/ 5673716 w 9144000"/>
              <a:gd name="connsiteY12016" fmla="*/ 244958 h 5510676"/>
              <a:gd name="connsiteX12017" fmla="*/ 5690007 w 9144000"/>
              <a:gd name="connsiteY12017" fmla="*/ 248348 h 5510676"/>
              <a:gd name="connsiteX12018" fmla="*/ 5744170 w 9144000"/>
              <a:gd name="connsiteY12018" fmla="*/ 249423 h 5510676"/>
              <a:gd name="connsiteX12019" fmla="*/ 5783945 w 9144000"/>
              <a:gd name="connsiteY12019" fmla="*/ 254302 h 5510676"/>
              <a:gd name="connsiteX12020" fmla="*/ 5794736 w 9144000"/>
              <a:gd name="connsiteY12020" fmla="*/ 251449 h 5510676"/>
              <a:gd name="connsiteX12021" fmla="*/ 5805527 w 9144000"/>
              <a:gd name="connsiteY12021" fmla="*/ 248596 h 5510676"/>
              <a:gd name="connsiteX12022" fmla="*/ 5875982 w 9144000"/>
              <a:gd name="connsiteY12022" fmla="*/ 253060 h 5510676"/>
              <a:gd name="connsiteX12023" fmla="*/ 5886773 w 9144000"/>
              <a:gd name="connsiteY12023" fmla="*/ 250207 h 5510676"/>
              <a:gd name="connsiteX12024" fmla="*/ 5899467 w 9144000"/>
              <a:gd name="connsiteY12024" fmla="*/ 254548 h 5510676"/>
              <a:gd name="connsiteX12025" fmla="*/ 5908563 w 9144000"/>
              <a:gd name="connsiteY12025" fmla="*/ 259840 h 5510676"/>
              <a:gd name="connsiteX12026" fmla="*/ 5915757 w 9144000"/>
              <a:gd name="connsiteY12026" fmla="*/ 257939 h 5510676"/>
              <a:gd name="connsiteX12027" fmla="*/ 5942839 w 9144000"/>
              <a:gd name="connsiteY12027" fmla="*/ 258475 h 5510676"/>
              <a:gd name="connsiteX12028" fmla="*/ 5968019 w 9144000"/>
              <a:gd name="connsiteY12028" fmla="*/ 251818 h 5510676"/>
              <a:gd name="connsiteX12029" fmla="*/ 6009696 w 9144000"/>
              <a:gd name="connsiteY12029" fmla="*/ 263891 h 5510676"/>
              <a:gd name="connsiteX12030" fmla="*/ 6036778 w 9144000"/>
              <a:gd name="connsiteY12030" fmla="*/ 264429 h 5510676"/>
              <a:gd name="connsiteX12031" fmla="*/ 6078248 w 9144000"/>
              <a:gd name="connsiteY12031" fmla="*/ 261161 h 5510676"/>
              <a:gd name="connsiteX12032" fmla="*/ 6287708 w 9144000"/>
              <a:gd name="connsiteY12032" fmla="*/ 267361 h 5510676"/>
              <a:gd name="connsiteX12033" fmla="*/ 6320289 w 9144000"/>
              <a:gd name="connsiteY12033" fmla="*/ 274141 h 5510676"/>
              <a:gd name="connsiteX12034" fmla="*/ 6350968 w 9144000"/>
              <a:gd name="connsiteY12034" fmla="*/ 273727 h 5510676"/>
              <a:gd name="connsiteX12035" fmla="*/ 6356467 w 9144000"/>
              <a:gd name="connsiteY12035" fmla="*/ 279971 h 5510676"/>
              <a:gd name="connsiteX12036" fmla="*/ 6367259 w 9144000"/>
              <a:gd name="connsiteY12036" fmla="*/ 277118 h 5510676"/>
              <a:gd name="connsiteX12037" fmla="*/ 6495473 w 9144000"/>
              <a:gd name="connsiteY12037" fmla="*/ 281706 h 5510676"/>
              <a:gd name="connsiteX12038" fmla="*/ 6586714 w 9144000"/>
              <a:gd name="connsiteY12038" fmla="*/ 288372 h 5510676"/>
              <a:gd name="connsiteX12039" fmla="*/ 6610827 w 9144000"/>
              <a:gd name="connsiteY12039" fmla="*/ 290054 h 5510676"/>
              <a:gd name="connsiteX12040" fmla="*/ 6628209 w 9144000"/>
              <a:gd name="connsiteY12040" fmla="*/ 278880 h 5510676"/>
              <a:gd name="connsiteX12041" fmla="*/ 6654519 w 9144000"/>
              <a:gd name="connsiteY12041" fmla="*/ 257832 h 5510676"/>
              <a:gd name="connsiteX12042" fmla="*/ 6670304 w 9144000"/>
              <a:gd name="connsiteY12042" fmla="*/ 242047 h 5510676"/>
              <a:gd name="connsiteX12043" fmla="*/ 6680827 w 9144000"/>
              <a:gd name="connsiteY12043" fmla="*/ 247308 h 5510676"/>
              <a:gd name="connsiteX12044" fmla="*/ 6691351 w 9144000"/>
              <a:gd name="connsiteY12044" fmla="*/ 242047 h 5510676"/>
              <a:gd name="connsiteX12045" fmla="*/ 6712399 w 9144000"/>
              <a:gd name="connsiteY12045" fmla="*/ 226261 h 5510676"/>
              <a:gd name="connsiteX12046" fmla="*/ 6718433 w 9144000"/>
              <a:gd name="connsiteY12046" fmla="*/ 222422 h 5510676"/>
              <a:gd name="connsiteX12047" fmla="*/ 6666025 w 9144000"/>
              <a:gd name="connsiteY12047" fmla="*/ 213524 h 5510676"/>
              <a:gd name="connsiteX12048" fmla="*/ 6638737 w 9144000"/>
              <a:gd name="connsiteY12048" fmla="*/ 197647 h 5510676"/>
              <a:gd name="connsiteX12049" fmla="*/ 6606156 w 9144000"/>
              <a:gd name="connsiteY12049" fmla="*/ 190867 h 5510676"/>
              <a:gd name="connsiteX12050" fmla="*/ 6591768 w 9144000"/>
              <a:gd name="connsiteY12050" fmla="*/ 194671 h 5510676"/>
              <a:gd name="connsiteX12051" fmla="*/ 6584573 w 9144000"/>
              <a:gd name="connsiteY12051" fmla="*/ 196573 h 5510676"/>
              <a:gd name="connsiteX12052" fmla="*/ 6589866 w 9144000"/>
              <a:gd name="connsiteY12052" fmla="*/ 187476 h 5510676"/>
              <a:gd name="connsiteX12053" fmla="*/ 6613350 w 9144000"/>
              <a:gd name="connsiteY12053" fmla="*/ 188965 h 5510676"/>
              <a:gd name="connsiteX12054" fmla="*/ 6629641 w 9144000"/>
              <a:gd name="connsiteY12054" fmla="*/ 192355 h 5510676"/>
              <a:gd name="connsiteX12055" fmla="*/ 6652174 w 9144000"/>
              <a:gd name="connsiteY12055" fmla="*/ 190246 h 5510676"/>
              <a:gd name="connsiteX12056" fmla="*/ 6676610 w 9144000"/>
              <a:gd name="connsiteY12056" fmla="*/ 195332 h 5510676"/>
              <a:gd name="connsiteX12057" fmla="*/ 6701996 w 9144000"/>
              <a:gd name="connsiteY12057" fmla="*/ 204014 h 5510676"/>
              <a:gd name="connsiteX12058" fmla="*/ 6723786 w 9144000"/>
              <a:gd name="connsiteY12058" fmla="*/ 213648 h 5510676"/>
              <a:gd name="connsiteX12059" fmla="*/ 6730857 w 9144000"/>
              <a:gd name="connsiteY12059" fmla="*/ 214516 h 5510676"/>
              <a:gd name="connsiteX12060" fmla="*/ 6741340 w 9144000"/>
              <a:gd name="connsiteY12060" fmla="*/ 207845 h 5510676"/>
              <a:gd name="connsiteX12061" fmla="*/ 6770279 w 9144000"/>
              <a:gd name="connsiteY12061" fmla="*/ 194690 h 5510676"/>
              <a:gd name="connsiteX12062" fmla="*/ 6778172 w 9144000"/>
              <a:gd name="connsiteY12062" fmla="*/ 186797 h 5510676"/>
              <a:gd name="connsiteX12063" fmla="*/ 6780803 w 9144000"/>
              <a:gd name="connsiteY12063" fmla="*/ 184166 h 5510676"/>
              <a:gd name="connsiteX12064" fmla="*/ 6799220 w 9144000"/>
              <a:gd name="connsiteY12064" fmla="*/ 171012 h 5510676"/>
              <a:gd name="connsiteX12065" fmla="*/ 6815005 w 9144000"/>
              <a:gd name="connsiteY12065" fmla="*/ 165750 h 5510676"/>
              <a:gd name="connsiteX12066" fmla="*/ 6833422 w 9144000"/>
              <a:gd name="connsiteY12066" fmla="*/ 163118 h 5510676"/>
              <a:gd name="connsiteX12067" fmla="*/ 6870255 w 9144000"/>
              <a:gd name="connsiteY12067" fmla="*/ 147333 h 5510676"/>
              <a:gd name="connsiteX12068" fmla="*/ 6886040 w 9144000"/>
              <a:gd name="connsiteY12068" fmla="*/ 136810 h 5510676"/>
              <a:gd name="connsiteX12069" fmla="*/ 6907088 w 9144000"/>
              <a:gd name="connsiteY12069" fmla="*/ 121024 h 5510676"/>
              <a:gd name="connsiteX12070" fmla="*/ 6925505 w 9144000"/>
              <a:gd name="connsiteY12070" fmla="*/ 118393 h 5510676"/>
              <a:gd name="connsiteX12071" fmla="*/ 6938659 w 9144000"/>
              <a:gd name="connsiteY12071" fmla="*/ 121024 h 5510676"/>
              <a:gd name="connsiteX12072" fmla="*/ 6959707 w 9144000"/>
              <a:gd name="connsiteY12072" fmla="*/ 99976 h 5510676"/>
              <a:gd name="connsiteX12073" fmla="*/ 6959708 w 9144000"/>
              <a:gd name="connsiteY12073" fmla="*/ 89453 h 5510676"/>
              <a:gd name="connsiteX12074" fmla="*/ 6954445 w 9144000"/>
              <a:gd name="connsiteY12074" fmla="*/ 84190 h 5510676"/>
              <a:gd name="connsiteX12075" fmla="*/ 6938659 w 9144000"/>
              <a:gd name="connsiteY12075" fmla="*/ 78929 h 5510676"/>
              <a:gd name="connsiteX12076" fmla="*/ 6954445 w 9144000"/>
              <a:gd name="connsiteY12076" fmla="*/ 73668 h 5510676"/>
              <a:gd name="connsiteX12077" fmla="*/ 4656928 w 9144000"/>
              <a:gd name="connsiteY12077" fmla="*/ 67346 h 5510676"/>
              <a:gd name="connsiteX12078" fmla="*/ 4676815 w 9144000"/>
              <a:gd name="connsiteY12078" fmla="*/ 69784 h 5510676"/>
              <a:gd name="connsiteX12079" fmla="*/ 4684960 w 9144000"/>
              <a:gd name="connsiteY12079" fmla="*/ 71480 h 5510676"/>
              <a:gd name="connsiteX12080" fmla="*/ 4689508 w 9144000"/>
              <a:gd name="connsiteY12080" fmla="*/ 74126 h 5510676"/>
              <a:gd name="connsiteX12081" fmla="*/ 4674168 w 9144000"/>
              <a:gd name="connsiteY12081" fmla="*/ 74333 h 5510676"/>
              <a:gd name="connsiteX12082" fmla="*/ 4656928 w 9144000"/>
              <a:gd name="connsiteY12082" fmla="*/ 67346 h 5510676"/>
              <a:gd name="connsiteX12083" fmla="*/ 4461855 w 9144000"/>
              <a:gd name="connsiteY12083" fmla="*/ 57342 h 5510676"/>
              <a:gd name="connsiteX12084" fmla="*/ 4480048 w 9144000"/>
              <a:gd name="connsiteY12084" fmla="*/ 67927 h 5510676"/>
              <a:gd name="connsiteX12085" fmla="*/ 4441223 w 9144000"/>
              <a:gd name="connsiteY12085" fmla="*/ 66645 h 5510676"/>
              <a:gd name="connsiteX12086" fmla="*/ 4416788 w 9144000"/>
              <a:gd name="connsiteY12086" fmla="*/ 61559 h 5510676"/>
              <a:gd name="connsiteX12087" fmla="*/ 5259507 w 9144000"/>
              <a:gd name="connsiteY12087" fmla="*/ 46583 h 5510676"/>
              <a:gd name="connsiteX12088" fmla="*/ 5339058 w 9144000"/>
              <a:gd name="connsiteY12088" fmla="*/ 56340 h 5510676"/>
              <a:gd name="connsiteX12089" fmla="*/ 5355348 w 9144000"/>
              <a:gd name="connsiteY12089" fmla="*/ 59730 h 5510676"/>
              <a:gd name="connsiteX12090" fmla="*/ 5411413 w 9144000"/>
              <a:gd name="connsiteY12090" fmla="*/ 67999 h 5510676"/>
              <a:gd name="connsiteX12091" fmla="*/ 5451188 w 9144000"/>
              <a:gd name="connsiteY12091" fmla="*/ 72877 h 5510676"/>
              <a:gd name="connsiteX12092" fmla="*/ 5462932 w 9144000"/>
              <a:gd name="connsiteY12092" fmla="*/ 73621 h 5510676"/>
              <a:gd name="connsiteX12093" fmla="*/ 5474674 w 9144000"/>
              <a:gd name="connsiteY12093" fmla="*/ 74366 h 5510676"/>
              <a:gd name="connsiteX12094" fmla="*/ 5478478 w 9144000"/>
              <a:gd name="connsiteY12094" fmla="*/ 88754 h 5510676"/>
              <a:gd name="connsiteX12095" fmla="*/ 5450445 w 9144000"/>
              <a:gd name="connsiteY12095" fmla="*/ 84619 h 5510676"/>
              <a:gd name="connsiteX12096" fmla="*/ 5415217 w 9144000"/>
              <a:gd name="connsiteY12096" fmla="*/ 82387 h 5510676"/>
              <a:gd name="connsiteX12097" fmla="*/ 5389831 w 9144000"/>
              <a:gd name="connsiteY12097" fmla="*/ 73705 h 5510676"/>
              <a:gd name="connsiteX12098" fmla="*/ 5342862 w 9144000"/>
              <a:gd name="connsiteY12098" fmla="*/ 70729 h 5510676"/>
              <a:gd name="connsiteX12099" fmla="*/ 5318425 w 9144000"/>
              <a:gd name="connsiteY12099" fmla="*/ 65644 h 5510676"/>
              <a:gd name="connsiteX12100" fmla="*/ 5303087 w 9144000"/>
              <a:gd name="connsiteY12100" fmla="*/ 65850 h 5510676"/>
              <a:gd name="connsiteX12101" fmla="*/ 5262360 w 9144000"/>
              <a:gd name="connsiteY12101" fmla="*/ 57374 h 5510676"/>
              <a:gd name="connsiteX12102" fmla="*/ 5237925 w 9144000"/>
              <a:gd name="connsiteY12102" fmla="*/ 52289 h 5510676"/>
              <a:gd name="connsiteX12103" fmla="*/ 5259507 w 9144000"/>
              <a:gd name="connsiteY12103" fmla="*/ 46583 h 5510676"/>
              <a:gd name="connsiteX12104" fmla="*/ 3708857 w 9144000"/>
              <a:gd name="connsiteY12104" fmla="*/ 33204 h 5510676"/>
              <a:gd name="connsiteX12105" fmla="*/ 3717953 w 9144000"/>
              <a:gd name="connsiteY12105" fmla="*/ 38496 h 5510676"/>
              <a:gd name="connsiteX12106" fmla="*/ 3705468 w 9144000"/>
              <a:gd name="connsiteY12106" fmla="*/ 49494 h 5510676"/>
              <a:gd name="connsiteX12107" fmla="*/ 3694469 w 9144000"/>
              <a:gd name="connsiteY12107" fmla="*/ 37008 h 5510676"/>
              <a:gd name="connsiteX12108" fmla="*/ 3631209 w 9144000"/>
              <a:gd name="connsiteY12108" fmla="*/ 30641 h 5510676"/>
              <a:gd name="connsiteX12109" fmla="*/ 3654694 w 9144000"/>
              <a:gd name="connsiteY12109" fmla="*/ 32129 h 5510676"/>
              <a:gd name="connsiteX12110" fmla="*/ 3647500 w 9144000"/>
              <a:gd name="connsiteY12110" fmla="*/ 34031 h 5510676"/>
              <a:gd name="connsiteX12111" fmla="*/ 3133421 w 9144000"/>
              <a:gd name="connsiteY12111" fmla="*/ 25623 h 5510676"/>
              <a:gd name="connsiteX12112" fmla="*/ 3178220 w 9144000"/>
              <a:gd name="connsiteY12112" fmla="*/ 34947 h 5510676"/>
              <a:gd name="connsiteX12113" fmla="*/ 3171026 w 9144000"/>
              <a:gd name="connsiteY12113" fmla="*/ 36848 h 5510676"/>
              <a:gd name="connsiteX12114" fmla="*/ 3114960 w 9144000"/>
              <a:gd name="connsiteY12114" fmla="*/ 28579 h 5510676"/>
              <a:gd name="connsiteX12115" fmla="*/ 3133421 w 9144000"/>
              <a:gd name="connsiteY12115" fmla="*/ 25623 h 5510676"/>
              <a:gd name="connsiteX12116" fmla="*/ 3098669 w 9144000"/>
              <a:gd name="connsiteY12116" fmla="*/ 25189 h 5510676"/>
              <a:gd name="connsiteX12117" fmla="*/ 3110411 w 9144000"/>
              <a:gd name="connsiteY12117" fmla="*/ 25934 h 5510676"/>
              <a:gd name="connsiteX12118" fmla="*/ 3114960 w 9144000"/>
              <a:gd name="connsiteY12118" fmla="*/ 28579 h 5510676"/>
              <a:gd name="connsiteX12119" fmla="*/ 2531648 w 9144000"/>
              <a:gd name="connsiteY12119" fmla="*/ 5763 h 5510676"/>
              <a:gd name="connsiteX12120" fmla="*/ 2549840 w 9144000"/>
              <a:gd name="connsiteY12120" fmla="*/ 16348 h 5510676"/>
              <a:gd name="connsiteX12121" fmla="*/ 2486581 w 9144000"/>
              <a:gd name="connsiteY12121" fmla="*/ 9982 h 5510676"/>
              <a:gd name="connsiteX12122" fmla="*/ 7133349 w 9144000"/>
              <a:gd name="connsiteY12122" fmla="*/ 1 h 5510676"/>
              <a:gd name="connsiteX12123" fmla="*/ 7180705 w 9144000"/>
              <a:gd name="connsiteY12123" fmla="*/ 15786 h 5510676"/>
              <a:gd name="connsiteX12124" fmla="*/ 7175113 w 9144000"/>
              <a:gd name="connsiteY12124" fmla="*/ 24008 h 5510676"/>
              <a:gd name="connsiteX12125" fmla="*/ 7154396 w 9144000"/>
              <a:gd name="connsiteY12125" fmla="*/ 21048 h 5510676"/>
              <a:gd name="connsiteX12126" fmla="*/ 7133348 w 9144000"/>
              <a:gd name="connsiteY12126" fmla="*/ 10525 h 551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</a:cxnLst>
            <a:rect l="l" t="t" r="r" b="b"/>
            <a:pathLst>
              <a:path w="9144000" h="5510676">
                <a:moveTo>
                  <a:pt x="1436776" y="5482962"/>
                </a:moveTo>
                <a:cubicBezTo>
                  <a:pt x="1441755" y="5485627"/>
                  <a:pt x="1449312" y="5486469"/>
                  <a:pt x="1459446" y="5485487"/>
                </a:cubicBezTo>
                <a:cubicBezTo>
                  <a:pt x="1469578" y="5484506"/>
                  <a:pt x="1479045" y="5484769"/>
                  <a:pt x="1487848" y="5486276"/>
                </a:cubicBezTo>
                <a:cubicBezTo>
                  <a:pt x="1496649" y="5487785"/>
                  <a:pt x="1503539" y="5489871"/>
                  <a:pt x="1508517" y="5492536"/>
                </a:cubicBezTo>
                <a:cubicBezTo>
                  <a:pt x="1516162" y="5490222"/>
                  <a:pt x="1528785" y="5490572"/>
                  <a:pt x="1546387" y="5493588"/>
                </a:cubicBezTo>
                <a:cubicBezTo>
                  <a:pt x="1551366" y="5496254"/>
                  <a:pt x="1557967" y="5497385"/>
                  <a:pt x="1566190" y="5496982"/>
                </a:cubicBezTo>
                <a:cubicBezTo>
                  <a:pt x="1574412" y="5496579"/>
                  <a:pt x="1578523" y="5496377"/>
                  <a:pt x="1578523" y="5496377"/>
                </a:cubicBezTo>
                <a:cubicBezTo>
                  <a:pt x="1587323" y="5497885"/>
                  <a:pt x="1598325" y="5499770"/>
                  <a:pt x="1611528" y="5502032"/>
                </a:cubicBezTo>
                <a:cubicBezTo>
                  <a:pt x="1624728" y="5504294"/>
                  <a:pt x="1631329" y="5505426"/>
                  <a:pt x="1631329" y="5505426"/>
                </a:cubicBezTo>
                <a:cubicBezTo>
                  <a:pt x="1632485" y="5509247"/>
                  <a:pt x="1626754" y="5510982"/>
                  <a:pt x="1614130" y="5510633"/>
                </a:cubicBezTo>
                <a:cubicBezTo>
                  <a:pt x="1582748" y="5503443"/>
                  <a:pt x="1561325" y="5501584"/>
                  <a:pt x="1549858" y="5505055"/>
                </a:cubicBezTo>
                <a:cubicBezTo>
                  <a:pt x="1549858" y="5505055"/>
                  <a:pt x="1545457" y="5504301"/>
                  <a:pt x="1536656" y="5502794"/>
                </a:cubicBezTo>
                <a:lnTo>
                  <a:pt x="1491319" y="5497743"/>
                </a:lnTo>
                <a:cubicBezTo>
                  <a:pt x="1469894" y="5495883"/>
                  <a:pt x="1459183" y="5494955"/>
                  <a:pt x="1459183" y="5494955"/>
                </a:cubicBezTo>
                <a:cubicBezTo>
                  <a:pt x="1455361" y="5496111"/>
                  <a:pt x="1452205" y="5496024"/>
                  <a:pt x="1449714" y="5494692"/>
                </a:cubicBezTo>
                <a:cubicBezTo>
                  <a:pt x="1447226" y="5493358"/>
                  <a:pt x="1444069" y="5493271"/>
                  <a:pt x="1440247" y="5494428"/>
                </a:cubicBezTo>
                <a:close/>
                <a:moveTo>
                  <a:pt x="2911263" y="5474684"/>
                </a:moveTo>
                <a:lnTo>
                  <a:pt x="2924465" y="5476945"/>
                </a:lnTo>
                <a:cubicBezTo>
                  <a:pt x="2916821" y="5479260"/>
                  <a:pt x="2910509" y="5479084"/>
                  <a:pt x="2905530" y="5476418"/>
                </a:cubicBezTo>
                <a:close/>
                <a:moveTo>
                  <a:pt x="2084212" y="5471589"/>
                </a:moveTo>
                <a:cubicBezTo>
                  <a:pt x="2092435" y="5471186"/>
                  <a:pt x="2097125" y="5472895"/>
                  <a:pt x="2098281" y="5476717"/>
                </a:cubicBezTo>
                <a:cubicBezTo>
                  <a:pt x="2089479" y="5475209"/>
                  <a:pt x="2084125" y="5474745"/>
                  <a:pt x="2082213" y="5475324"/>
                </a:cubicBezTo>
                <a:cubicBezTo>
                  <a:pt x="2080301" y="5475902"/>
                  <a:pt x="2078102" y="5475525"/>
                  <a:pt x="2075612" y="5474193"/>
                </a:cubicBezTo>
                <a:cubicBezTo>
                  <a:pt x="2073123" y="5472859"/>
                  <a:pt x="2071879" y="5472193"/>
                  <a:pt x="2071879" y="5472193"/>
                </a:cubicBezTo>
                <a:cubicBezTo>
                  <a:pt x="2071879" y="5472193"/>
                  <a:pt x="2075989" y="5471991"/>
                  <a:pt x="2084212" y="5471589"/>
                </a:cubicBezTo>
                <a:close/>
                <a:moveTo>
                  <a:pt x="1320565" y="5471205"/>
                </a:moveTo>
                <a:cubicBezTo>
                  <a:pt x="1328787" y="5470802"/>
                  <a:pt x="1337300" y="5471354"/>
                  <a:pt x="1346101" y="5472862"/>
                </a:cubicBezTo>
                <a:cubicBezTo>
                  <a:pt x="1378991" y="5471249"/>
                  <a:pt x="1396015" y="5472354"/>
                  <a:pt x="1397172" y="5476176"/>
                </a:cubicBezTo>
                <a:cubicBezTo>
                  <a:pt x="1397172" y="5476176"/>
                  <a:pt x="1398416" y="5476842"/>
                  <a:pt x="1400906" y="5478175"/>
                </a:cubicBezTo>
                <a:cubicBezTo>
                  <a:pt x="1403396" y="5479508"/>
                  <a:pt x="1407129" y="5481506"/>
                  <a:pt x="1412110" y="5484171"/>
                </a:cubicBezTo>
                <a:cubicBezTo>
                  <a:pt x="1424732" y="5484522"/>
                  <a:pt x="1431044" y="5484698"/>
                  <a:pt x="1431044" y="5484698"/>
                </a:cubicBezTo>
                <a:cubicBezTo>
                  <a:pt x="1423400" y="5487011"/>
                  <a:pt x="1415177" y="5487414"/>
                  <a:pt x="1406375" y="5485907"/>
                </a:cubicBezTo>
                <a:cubicBezTo>
                  <a:pt x="1397574" y="5484398"/>
                  <a:pt x="1385907" y="5483758"/>
                  <a:pt x="1371375" y="5483985"/>
                </a:cubicBezTo>
                <a:cubicBezTo>
                  <a:pt x="1356839" y="5484214"/>
                  <a:pt x="1346126" y="5483283"/>
                  <a:pt x="1339237" y="5481197"/>
                </a:cubicBezTo>
                <a:cubicBezTo>
                  <a:pt x="1332346" y="5479112"/>
                  <a:pt x="1326990" y="5478647"/>
                  <a:pt x="1323168" y="5479804"/>
                </a:cubicBezTo>
                <a:cubicBezTo>
                  <a:pt x="1319347" y="5480961"/>
                  <a:pt x="1313034" y="5480785"/>
                  <a:pt x="1304234" y="5479278"/>
                </a:cubicBezTo>
                <a:cubicBezTo>
                  <a:pt x="1304234" y="5479278"/>
                  <a:pt x="1302034" y="5478901"/>
                  <a:pt x="1297634" y="5478146"/>
                </a:cubicBezTo>
                <a:cubicBezTo>
                  <a:pt x="1293233" y="5477392"/>
                  <a:pt x="1289122" y="5477594"/>
                  <a:pt x="1285298" y="5478750"/>
                </a:cubicBezTo>
                <a:cubicBezTo>
                  <a:pt x="1281477" y="5479907"/>
                  <a:pt x="1277076" y="5479154"/>
                  <a:pt x="1272097" y="5476489"/>
                </a:cubicBezTo>
                <a:lnTo>
                  <a:pt x="1302500" y="5473543"/>
                </a:lnTo>
                <a:cubicBezTo>
                  <a:pt x="1306320" y="5472387"/>
                  <a:pt x="1312343" y="5471607"/>
                  <a:pt x="1320565" y="5471205"/>
                </a:cubicBezTo>
                <a:close/>
                <a:moveTo>
                  <a:pt x="2271824" y="5471119"/>
                </a:moveTo>
                <a:cubicBezTo>
                  <a:pt x="2285025" y="5473381"/>
                  <a:pt x="2291626" y="5474513"/>
                  <a:pt x="2291626" y="5474513"/>
                </a:cubicBezTo>
                <a:lnTo>
                  <a:pt x="2255492" y="5479193"/>
                </a:lnTo>
                <a:cubicBezTo>
                  <a:pt x="2245533" y="5473862"/>
                  <a:pt x="2240556" y="5471198"/>
                  <a:pt x="2240556" y="5471198"/>
                </a:cubicBezTo>
                <a:cubicBezTo>
                  <a:pt x="2248200" y="5468883"/>
                  <a:pt x="2258622" y="5468857"/>
                  <a:pt x="2271824" y="5471119"/>
                </a:cubicBezTo>
                <a:close/>
                <a:moveTo>
                  <a:pt x="2864188" y="5463901"/>
                </a:moveTo>
                <a:cubicBezTo>
                  <a:pt x="2869168" y="5466565"/>
                  <a:pt x="2872237" y="5469809"/>
                  <a:pt x="2873393" y="5473631"/>
                </a:cubicBezTo>
                <a:lnTo>
                  <a:pt x="2861928" y="5477102"/>
                </a:lnTo>
                <a:cubicBezTo>
                  <a:pt x="2858106" y="5478259"/>
                  <a:pt x="2855615" y="5476927"/>
                  <a:pt x="2854460" y="5473105"/>
                </a:cubicBezTo>
                <a:close/>
                <a:moveTo>
                  <a:pt x="3339819" y="5463859"/>
                </a:moveTo>
                <a:lnTo>
                  <a:pt x="3353020" y="5466120"/>
                </a:lnTo>
                <a:cubicBezTo>
                  <a:pt x="3349198" y="5467277"/>
                  <a:pt x="3346043" y="5467189"/>
                  <a:pt x="3343553" y="5465857"/>
                </a:cubicBezTo>
                <a:cubicBezTo>
                  <a:pt x="3341063" y="5464524"/>
                  <a:pt x="3339819" y="5463859"/>
                  <a:pt x="3339819" y="5463859"/>
                </a:cubicBezTo>
                <a:close/>
                <a:moveTo>
                  <a:pt x="3294479" y="5458808"/>
                </a:moveTo>
                <a:lnTo>
                  <a:pt x="3339819" y="5463859"/>
                </a:lnTo>
                <a:cubicBezTo>
                  <a:pt x="3338486" y="5466348"/>
                  <a:pt x="3333564" y="5467318"/>
                  <a:pt x="3325053" y="5466765"/>
                </a:cubicBezTo>
                <a:cubicBezTo>
                  <a:pt x="3316540" y="5466212"/>
                  <a:pt x="3304440" y="5464138"/>
                  <a:pt x="3288747" y="5460543"/>
                </a:cubicBezTo>
                <a:close/>
                <a:moveTo>
                  <a:pt x="3794777" y="5457557"/>
                </a:moveTo>
                <a:cubicBezTo>
                  <a:pt x="3818866" y="5454437"/>
                  <a:pt x="3835890" y="5455542"/>
                  <a:pt x="3845847" y="5460871"/>
                </a:cubicBezTo>
                <a:lnTo>
                  <a:pt x="3809715" y="5465551"/>
                </a:lnTo>
                <a:cubicBezTo>
                  <a:pt x="3804735" y="5462886"/>
                  <a:pt x="3799756" y="5460221"/>
                  <a:pt x="3794777" y="5457557"/>
                </a:cubicBezTo>
                <a:close/>
                <a:moveTo>
                  <a:pt x="454436" y="5442389"/>
                </a:moveTo>
                <a:lnTo>
                  <a:pt x="467636" y="5444651"/>
                </a:lnTo>
                <a:lnTo>
                  <a:pt x="475104" y="5448648"/>
                </a:lnTo>
                <a:cubicBezTo>
                  <a:pt x="471283" y="5449804"/>
                  <a:pt x="467462" y="5450962"/>
                  <a:pt x="463639" y="5452119"/>
                </a:cubicBezTo>
                <a:lnTo>
                  <a:pt x="456170" y="5448121"/>
                </a:lnTo>
                <a:cubicBezTo>
                  <a:pt x="455013" y="5444300"/>
                  <a:pt x="454436" y="5442389"/>
                  <a:pt x="454436" y="5442389"/>
                </a:cubicBezTo>
                <a:close/>
                <a:moveTo>
                  <a:pt x="2569230" y="5440541"/>
                </a:moveTo>
                <a:cubicBezTo>
                  <a:pt x="2569230" y="5440541"/>
                  <a:pt x="2569809" y="5442453"/>
                  <a:pt x="2570966" y="5446274"/>
                </a:cubicBezTo>
                <a:lnTo>
                  <a:pt x="2565233" y="5448009"/>
                </a:lnTo>
                <a:lnTo>
                  <a:pt x="2563497" y="5442277"/>
                </a:lnTo>
                <a:cubicBezTo>
                  <a:pt x="2567319" y="5441120"/>
                  <a:pt x="2569230" y="5440541"/>
                  <a:pt x="2569230" y="5440541"/>
                </a:cubicBezTo>
                <a:close/>
                <a:moveTo>
                  <a:pt x="403363" y="5439074"/>
                </a:moveTo>
                <a:lnTo>
                  <a:pt x="422036" y="5449068"/>
                </a:lnTo>
                <a:lnTo>
                  <a:pt x="415434" y="5447937"/>
                </a:lnTo>
                <a:cubicBezTo>
                  <a:pt x="413524" y="5448516"/>
                  <a:pt x="408167" y="5448050"/>
                  <a:pt x="399365" y="5446543"/>
                </a:cubicBezTo>
                <a:cubicBezTo>
                  <a:pt x="390565" y="5445035"/>
                  <a:pt x="386164" y="5444281"/>
                  <a:pt x="386164" y="5444281"/>
                </a:cubicBezTo>
                <a:close/>
                <a:moveTo>
                  <a:pt x="1981861" y="5438425"/>
                </a:moveTo>
                <a:cubicBezTo>
                  <a:pt x="1982815" y="5438136"/>
                  <a:pt x="1984393" y="5438180"/>
                  <a:pt x="1986593" y="5438556"/>
                </a:cubicBezTo>
                <a:cubicBezTo>
                  <a:pt x="1990994" y="5439310"/>
                  <a:pt x="1993194" y="5439687"/>
                  <a:pt x="1993194" y="5439687"/>
                </a:cubicBezTo>
                <a:lnTo>
                  <a:pt x="1981728" y="5443159"/>
                </a:lnTo>
                <a:cubicBezTo>
                  <a:pt x="1981728" y="5443159"/>
                  <a:pt x="1981439" y="5442204"/>
                  <a:pt x="1980860" y="5440292"/>
                </a:cubicBezTo>
                <a:cubicBezTo>
                  <a:pt x="1980572" y="5439337"/>
                  <a:pt x="1980905" y="5438714"/>
                  <a:pt x="1981861" y="5438425"/>
                </a:cubicBezTo>
                <a:close/>
                <a:moveTo>
                  <a:pt x="1258214" y="5430625"/>
                </a:moveTo>
                <a:lnTo>
                  <a:pt x="1259949" y="5436357"/>
                </a:lnTo>
                <a:cubicBezTo>
                  <a:pt x="1268750" y="5437866"/>
                  <a:pt x="1275640" y="5439952"/>
                  <a:pt x="1280619" y="5442617"/>
                </a:cubicBezTo>
                <a:cubicBezTo>
                  <a:pt x="1285598" y="5445282"/>
                  <a:pt x="1294400" y="5446790"/>
                  <a:pt x="1307022" y="5447141"/>
                </a:cubicBezTo>
                <a:cubicBezTo>
                  <a:pt x="1319643" y="5447491"/>
                  <a:pt x="1327491" y="5449289"/>
                  <a:pt x="1330558" y="5452532"/>
                </a:cubicBezTo>
                <a:cubicBezTo>
                  <a:pt x="1333626" y="5455777"/>
                  <a:pt x="1336117" y="5457108"/>
                  <a:pt x="1338028" y="5456531"/>
                </a:cubicBezTo>
                <a:cubicBezTo>
                  <a:pt x="1339939" y="5455951"/>
                  <a:pt x="1344050" y="5455750"/>
                  <a:pt x="1350360" y="5455925"/>
                </a:cubicBezTo>
                <a:cubicBezTo>
                  <a:pt x="1356673" y="5456101"/>
                  <a:pt x="1359829" y="5456189"/>
                  <a:pt x="1359829" y="5456189"/>
                </a:cubicBezTo>
                <a:lnTo>
                  <a:pt x="1361564" y="5461922"/>
                </a:lnTo>
                <a:cubicBezTo>
                  <a:pt x="1361564" y="5461922"/>
                  <a:pt x="1357163" y="5461168"/>
                  <a:pt x="1348363" y="5459660"/>
                </a:cubicBezTo>
                <a:cubicBezTo>
                  <a:pt x="1344540" y="5460817"/>
                  <a:pt x="1338518" y="5461598"/>
                  <a:pt x="1330296" y="5462000"/>
                </a:cubicBezTo>
                <a:cubicBezTo>
                  <a:pt x="1322073" y="5462403"/>
                  <a:pt x="1317672" y="5461650"/>
                  <a:pt x="1317094" y="5459738"/>
                </a:cubicBezTo>
                <a:cubicBezTo>
                  <a:pt x="1316515" y="5457826"/>
                  <a:pt x="1314315" y="5457449"/>
                  <a:pt x="1310495" y="5458607"/>
                </a:cubicBezTo>
                <a:cubicBezTo>
                  <a:pt x="1306671" y="5459764"/>
                  <a:pt x="1303515" y="5459677"/>
                  <a:pt x="1301026" y="5458345"/>
                </a:cubicBezTo>
                <a:cubicBezTo>
                  <a:pt x="1298537" y="5457011"/>
                  <a:pt x="1297292" y="5456346"/>
                  <a:pt x="1297292" y="5456346"/>
                </a:cubicBezTo>
                <a:lnTo>
                  <a:pt x="1276622" y="5450086"/>
                </a:lnTo>
                <a:lnTo>
                  <a:pt x="1269153" y="5446089"/>
                </a:lnTo>
                <a:cubicBezTo>
                  <a:pt x="1260351" y="5444581"/>
                  <a:pt x="1256240" y="5444781"/>
                  <a:pt x="1256819" y="5446693"/>
                </a:cubicBezTo>
                <a:cubicBezTo>
                  <a:pt x="1257398" y="5448604"/>
                  <a:pt x="1254821" y="5450428"/>
                  <a:pt x="1249087" y="5452163"/>
                </a:cubicBezTo>
                <a:cubicBezTo>
                  <a:pt x="1243354" y="5453899"/>
                  <a:pt x="1240488" y="5454766"/>
                  <a:pt x="1240488" y="5454766"/>
                </a:cubicBezTo>
                <a:cubicBezTo>
                  <a:pt x="1227864" y="5454415"/>
                  <a:pt x="1217153" y="5453485"/>
                  <a:pt x="1208351" y="5451978"/>
                </a:cubicBezTo>
                <a:cubicBezTo>
                  <a:pt x="1198393" y="5446648"/>
                  <a:pt x="1191503" y="5444562"/>
                  <a:pt x="1187682" y="5445719"/>
                </a:cubicBezTo>
                <a:lnTo>
                  <a:pt x="1174480" y="5443457"/>
                </a:lnTo>
                <a:cubicBezTo>
                  <a:pt x="1170658" y="5444613"/>
                  <a:pt x="1166836" y="5445771"/>
                  <a:pt x="1163013" y="5446928"/>
                </a:cubicBezTo>
                <a:lnTo>
                  <a:pt x="1164749" y="5452661"/>
                </a:lnTo>
                <a:cubicBezTo>
                  <a:pt x="1155947" y="5451153"/>
                  <a:pt x="1149348" y="5450022"/>
                  <a:pt x="1144945" y="5449268"/>
                </a:cubicBezTo>
                <a:cubicBezTo>
                  <a:pt x="1140545" y="5448514"/>
                  <a:pt x="1138056" y="5447181"/>
                  <a:pt x="1137478" y="5445271"/>
                </a:cubicBezTo>
                <a:cubicBezTo>
                  <a:pt x="1136899" y="5443359"/>
                  <a:pt x="1132498" y="5442605"/>
                  <a:pt x="1124275" y="5443009"/>
                </a:cubicBezTo>
                <a:cubicBezTo>
                  <a:pt x="1116053" y="5443411"/>
                  <a:pt x="1104298" y="5445927"/>
                  <a:pt x="1089010" y="5450556"/>
                </a:cubicBezTo>
                <a:cubicBezTo>
                  <a:pt x="1089010" y="5450556"/>
                  <a:pt x="1088721" y="5449600"/>
                  <a:pt x="1088143" y="5447688"/>
                </a:cubicBezTo>
                <a:cubicBezTo>
                  <a:pt x="1087563" y="5445777"/>
                  <a:pt x="1089186" y="5444243"/>
                  <a:pt x="1093007" y="5443086"/>
                </a:cubicBezTo>
                <a:lnTo>
                  <a:pt x="1085538" y="5439089"/>
                </a:lnTo>
                <a:cubicBezTo>
                  <a:pt x="1093182" y="5436775"/>
                  <a:pt x="1098916" y="5435040"/>
                  <a:pt x="1102738" y="5433882"/>
                </a:cubicBezTo>
                <a:cubicBezTo>
                  <a:pt x="1106560" y="5432726"/>
                  <a:pt x="1110962" y="5433478"/>
                  <a:pt x="1115940" y="5436145"/>
                </a:cubicBezTo>
                <a:cubicBezTo>
                  <a:pt x="1119761" y="5434988"/>
                  <a:pt x="1122917" y="5435075"/>
                  <a:pt x="1125407" y="5436408"/>
                </a:cubicBezTo>
                <a:cubicBezTo>
                  <a:pt x="1127897" y="5437740"/>
                  <a:pt x="1130097" y="5438117"/>
                  <a:pt x="1132008" y="5437539"/>
                </a:cubicBezTo>
                <a:cubicBezTo>
                  <a:pt x="1133919" y="5436960"/>
                  <a:pt x="1135830" y="5436382"/>
                  <a:pt x="1137741" y="5435804"/>
                </a:cubicBezTo>
                <a:cubicBezTo>
                  <a:pt x="1139652" y="5435225"/>
                  <a:pt x="1143098" y="5436267"/>
                  <a:pt x="1148076" y="5438932"/>
                </a:cubicBezTo>
                <a:cubicBezTo>
                  <a:pt x="1156878" y="5440441"/>
                  <a:pt x="1167299" y="5440414"/>
                  <a:pt x="1179344" y="5438855"/>
                </a:cubicBezTo>
                <a:cubicBezTo>
                  <a:pt x="1191390" y="5437295"/>
                  <a:pt x="1199322" y="5435935"/>
                  <a:pt x="1203145" y="5434779"/>
                </a:cubicBezTo>
                <a:lnTo>
                  <a:pt x="1233546" y="5431834"/>
                </a:lnTo>
                <a:close/>
                <a:moveTo>
                  <a:pt x="2065463" y="5430327"/>
                </a:moveTo>
                <a:cubicBezTo>
                  <a:pt x="2069284" y="5429170"/>
                  <a:pt x="2071774" y="5430502"/>
                  <a:pt x="2072931" y="5434325"/>
                </a:cubicBezTo>
                <a:lnTo>
                  <a:pt x="2067198" y="5436060"/>
                </a:lnTo>
                <a:cubicBezTo>
                  <a:pt x="2062218" y="5433395"/>
                  <a:pt x="2059729" y="5432062"/>
                  <a:pt x="2059729" y="5432062"/>
                </a:cubicBezTo>
                <a:cubicBezTo>
                  <a:pt x="2059729" y="5432062"/>
                  <a:pt x="2061641" y="5431484"/>
                  <a:pt x="2065463" y="5430327"/>
                </a:cubicBezTo>
                <a:close/>
                <a:moveTo>
                  <a:pt x="288019" y="5430182"/>
                </a:moveTo>
                <a:lnTo>
                  <a:pt x="306955" y="5430710"/>
                </a:lnTo>
                <a:lnTo>
                  <a:pt x="333358" y="5435233"/>
                </a:lnTo>
                <a:cubicBezTo>
                  <a:pt x="337181" y="5434076"/>
                  <a:pt x="339381" y="5434453"/>
                  <a:pt x="339958" y="5436364"/>
                </a:cubicBezTo>
                <a:cubicBezTo>
                  <a:pt x="340538" y="5438275"/>
                  <a:pt x="341782" y="5438942"/>
                  <a:pt x="343693" y="5438364"/>
                </a:cubicBezTo>
                <a:cubicBezTo>
                  <a:pt x="345604" y="5437785"/>
                  <a:pt x="349048" y="5438829"/>
                  <a:pt x="354028" y="5441492"/>
                </a:cubicBezTo>
                <a:cubicBezTo>
                  <a:pt x="362830" y="5442999"/>
                  <a:pt x="367230" y="5443754"/>
                  <a:pt x="367230" y="5443754"/>
                </a:cubicBezTo>
                <a:lnTo>
                  <a:pt x="361497" y="5445490"/>
                </a:lnTo>
                <a:cubicBezTo>
                  <a:pt x="361497" y="5445490"/>
                  <a:pt x="355187" y="5445314"/>
                  <a:pt x="342563" y="5444963"/>
                </a:cubicBezTo>
                <a:cubicBezTo>
                  <a:pt x="329940" y="5444613"/>
                  <a:pt x="319227" y="5443683"/>
                  <a:pt x="310427" y="5442175"/>
                </a:cubicBezTo>
                <a:lnTo>
                  <a:pt x="297224" y="5439913"/>
                </a:lnTo>
                <a:cubicBezTo>
                  <a:pt x="297224" y="5439913"/>
                  <a:pt x="294736" y="5438580"/>
                  <a:pt x="289755" y="5435916"/>
                </a:cubicBezTo>
                <a:close/>
                <a:moveTo>
                  <a:pt x="1551962" y="5429316"/>
                </a:moveTo>
                <a:cubicBezTo>
                  <a:pt x="1555786" y="5428159"/>
                  <a:pt x="1557985" y="5428536"/>
                  <a:pt x="1558564" y="5430447"/>
                </a:cubicBezTo>
                <a:cubicBezTo>
                  <a:pt x="1559143" y="5432358"/>
                  <a:pt x="1557522" y="5433893"/>
                  <a:pt x="1553700" y="5435049"/>
                </a:cubicBezTo>
                <a:close/>
                <a:moveTo>
                  <a:pt x="812985" y="5427723"/>
                </a:moveTo>
                <a:lnTo>
                  <a:pt x="810722" y="5440923"/>
                </a:lnTo>
                <a:cubicBezTo>
                  <a:pt x="810722" y="5440923"/>
                  <a:pt x="808232" y="5439592"/>
                  <a:pt x="803254" y="5436926"/>
                </a:cubicBezTo>
                <a:lnTo>
                  <a:pt x="765385" y="5435874"/>
                </a:lnTo>
                <a:cubicBezTo>
                  <a:pt x="766716" y="5433385"/>
                  <a:pt x="768101" y="5431922"/>
                  <a:pt x="769533" y="5431490"/>
                </a:cubicBezTo>
                <a:cubicBezTo>
                  <a:pt x="770967" y="5431055"/>
                  <a:pt x="772450" y="5431649"/>
                  <a:pt x="773983" y="5433270"/>
                </a:cubicBezTo>
                <a:cubicBezTo>
                  <a:pt x="777051" y="5436514"/>
                  <a:pt x="779253" y="5436891"/>
                  <a:pt x="780586" y="5434401"/>
                </a:cubicBezTo>
                <a:cubicBezTo>
                  <a:pt x="781918" y="5431911"/>
                  <a:pt x="783828" y="5431334"/>
                  <a:pt x="786319" y="5432667"/>
                </a:cubicBezTo>
                <a:cubicBezTo>
                  <a:pt x="788807" y="5434000"/>
                  <a:pt x="791963" y="5434086"/>
                  <a:pt x="795786" y="5432930"/>
                </a:cubicBezTo>
                <a:cubicBezTo>
                  <a:pt x="808409" y="5433280"/>
                  <a:pt x="814141" y="5431544"/>
                  <a:pt x="812985" y="5427723"/>
                </a:cubicBezTo>
                <a:close/>
                <a:moveTo>
                  <a:pt x="2302409" y="5427439"/>
                </a:moveTo>
                <a:lnTo>
                  <a:pt x="2340278" y="5428492"/>
                </a:lnTo>
                <a:cubicBezTo>
                  <a:pt x="2347923" y="5426178"/>
                  <a:pt x="2354233" y="5426354"/>
                  <a:pt x="2359214" y="5429018"/>
                </a:cubicBezTo>
                <a:cubicBezTo>
                  <a:pt x="2374501" y="5424390"/>
                  <a:pt x="2380812" y="5424566"/>
                  <a:pt x="2378147" y="5429544"/>
                </a:cubicBezTo>
                <a:cubicBezTo>
                  <a:pt x="2379305" y="5433366"/>
                  <a:pt x="2377972" y="5435856"/>
                  <a:pt x="2374150" y="5437013"/>
                </a:cubicBezTo>
                <a:lnTo>
                  <a:pt x="2364419" y="5446217"/>
                </a:lnTo>
                <a:cubicBezTo>
                  <a:pt x="2355618" y="5444710"/>
                  <a:pt x="2346818" y="5443201"/>
                  <a:pt x="2338016" y="5441693"/>
                </a:cubicBezTo>
                <a:cubicBezTo>
                  <a:pt x="2325394" y="5441343"/>
                  <a:pt x="2318502" y="5439256"/>
                  <a:pt x="2317346" y="5435435"/>
                </a:cubicBezTo>
                <a:cubicBezTo>
                  <a:pt x="2316190" y="5431612"/>
                  <a:pt x="2313699" y="5430279"/>
                  <a:pt x="2309878" y="5431437"/>
                </a:cubicBezTo>
                <a:close/>
                <a:moveTo>
                  <a:pt x="136542" y="5425972"/>
                </a:moveTo>
                <a:cubicBezTo>
                  <a:pt x="136542" y="5425972"/>
                  <a:pt x="139987" y="5427016"/>
                  <a:pt x="146877" y="5429102"/>
                </a:cubicBezTo>
                <a:cubicBezTo>
                  <a:pt x="153767" y="5431187"/>
                  <a:pt x="159703" y="5433564"/>
                  <a:pt x="164681" y="5436228"/>
                </a:cubicBezTo>
                <a:lnTo>
                  <a:pt x="177883" y="5438492"/>
                </a:lnTo>
                <a:cubicBezTo>
                  <a:pt x="170239" y="5440805"/>
                  <a:pt x="166417" y="5441962"/>
                  <a:pt x="166417" y="5441962"/>
                </a:cubicBezTo>
                <a:close/>
                <a:moveTo>
                  <a:pt x="1607031" y="5425162"/>
                </a:moveTo>
                <a:cubicBezTo>
                  <a:pt x="1610854" y="5424005"/>
                  <a:pt x="1614299" y="5425050"/>
                  <a:pt x="1617368" y="5428291"/>
                </a:cubicBezTo>
                <a:cubicBezTo>
                  <a:pt x="1620435" y="5431535"/>
                  <a:pt x="1621014" y="5433446"/>
                  <a:pt x="1619103" y="5434025"/>
                </a:cubicBezTo>
                <a:cubicBezTo>
                  <a:pt x="1617192" y="5434604"/>
                  <a:pt x="1614326" y="5435472"/>
                  <a:pt x="1610502" y="5436629"/>
                </a:cubicBezTo>
                <a:lnTo>
                  <a:pt x="1603034" y="5432631"/>
                </a:lnTo>
                <a:cubicBezTo>
                  <a:pt x="1599212" y="5433788"/>
                  <a:pt x="1600545" y="5431298"/>
                  <a:pt x="1607031" y="5425162"/>
                </a:cubicBezTo>
                <a:close/>
                <a:moveTo>
                  <a:pt x="924857" y="5425148"/>
                </a:moveTo>
                <a:lnTo>
                  <a:pt x="956994" y="5427935"/>
                </a:lnTo>
                <a:cubicBezTo>
                  <a:pt x="953170" y="5429092"/>
                  <a:pt x="952795" y="5431293"/>
                  <a:pt x="955862" y="5434537"/>
                </a:cubicBezTo>
                <a:cubicBezTo>
                  <a:pt x="958931" y="5437781"/>
                  <a:pt x="962376" y="5438823"/>
                  <a:pt x="966198" y="5437666"/>
                </a:cubicBezTo>
                <a:cubicBezTo>
                  <a:pt x="966198" y="5437666"/>
                  <a:pt x="967442" y="5438333"/>
                  <a:pt x="969933" y="5439664"/>
                </a:cubicBezTo>
                <a:cubicBezTo>
                  <a:pt x="972421" y="5440998"/>
                  <a:pt x="977488" y="5440507"/>
                  <a:pt x="985132" y="5438193"/>
                </a:cubicBezTo>
                <a:lnTo>
                  <a:pt x="1028735" y="5437509"/>
                </a:lnTo>
                <a:lnTo>
                  <a:pt x="1043672" y="5445505"/>
                </a:lnTo>
                <a:cubicBezTo>
                  <a:pt x="1039850" y="5446661"/>
                  <a:pt x="1037939" y="5447240"/>
                  <a:pt x="1037939" y="5447240"/>
                </a:cubicBezTo>
                <a:cubicBezTo>
                  <a:pt x="1037939" y="5447240"/>
                  <a:pt x="1035073" y="5448109"/>
                  <a:pt x="1029340" y="5449844"/>
                </a:cubicBezTo>
                <a:cubicBezTo>
                  <a:pt x="1023607" y="5451579"/>
                  <a:pt x="1019207" y="5450825"/>
                  <a:pt x="1016140" y="5447581"/>
                </a:cubicBezTo>
                <a:cubicBezTo>
                  <a:pt x="1013071" y="5444338"/>
                  <a:pt x="1011536" y="5442716"/>
                  <a:pt x="1011536" y="5442716"/>
                </a:cubicBezTo>
                <a:cubicBezTo>
                  <a:pt x="1007713" y="5443873"/>
                  <a:pt x="1004847" y="5444741"/>
                  <a:pt x="1002935" y="5445319"/>
                </a:cubicBezTo>
                <a:cubicBezTo>
                  <a:pt x="1001025" y="5445898"/>
                  <a:pt x="998159" y="5446766"/>
                  <a:pt x="994337" y="5447922"/>
                </a:cubicBezTo>
                <a:cubicBezTo>
                  <a:pt x="985535" y="5446415"/>
                  <a:pt x="981135" y="5445662"/>
                  <a:pt x="981135" y="5445662"/>
                </a:cubicBezTo>
                <a:cubicBezTo>
                  <a:pt x="977313" y="5446818"/>
                  <a:pt x="975401" y="5447397"/>
                  <a:pt x="975401" y="5447397"/>
                </a:cubicBezTo>
                <a:cubicBezTo>
                  <a:pt x="974244" y="5443576"/>
                  <a:pt x="969844" y="5442821"/>
                  <a:pt x="962202" y="5445134"/>
                </a:cubicBezTo>
                <a:cubicBezTo>
                  <a:pt x="954556" y="5447448"/>
                  <a:pt x="948245" y="5447274"/>
                  <a:pt x="943265" y="5444608"/>
                </a:cubicBezTo>
                <a:lnTo>
                  <a:pt x="930063" y="5442347"/>
                </a:lnTo>
                <a:cubicBezTo>
                  <a:pt x="926242" y="5443503"/>
                  <a:pt x="924041" y="5443126"/>
                  <a:pt x="923462" y="5441216"/>
                </a:cubicBezTo>
                <a:cubicBezTo>
                  <a:pt x="922885" y="5439304"/>
                  <a:pt x="918773" y="5439506"/>
                  <a:pt x="911129" y="5441819"/>
                </a:cubicBezTo>
                <a:cubicBezTo>
                  <a:pt x="903484" y="5444134"/>
                  <a:pt x="899085" y="5443381"/>
                  <a:pt x="897928" y="5439558"/>
                </a:cubicBezTo>
                <a:cubicBezTo>
                  <a:pt x="897928" y="5439558"/>
                  <a:pt x="899838" y="5438980"/>
                  <a:pt x="903661" y="5437822"/>
                </a:cubicBezTo>
                <a:cubicBezTo>
                  <a:pt x="915127" y="5434351"/>
                  <a:pt x="920281" y="5430705"/>
                  <a:pt x="919124" y="5426884"/>
                </a:cubicBezTo>
                <a:close/>
                <a:moveTo>
                  <a:pt x="2620826" y="5424920"/>
                </a:moveTo>
                <a:cubicBezTo>
                  <a:pt x="2624649" y="5423764"/>
                  <a:pt x="2627139" y="5425097"/>
                  <a:pt x="2628295" y="5428918"/>
                </a:cubicBezTo>
                <a:lnTo>
                  <a:pt x="2622562" y="5430654"/>
                </a:lnTo>
                <a:close/>
                <a:moveTo>
                  <a:pt x="2476819" y="5424707"/>
                </a:moveTo>
                <a:cubicBezTo>
                  <a:pt x="2485620" y="5426216"/>
                  <a:pt x="2490310" y="5427925"/>
                  <a:pt x="2490889" y="5429836"/>
                </a:cubicBezTo>
                <a:cubicBezTo>
                  <a:pt x="2491467" y="5431747"/>
                  <a:pt x="2491756" y="5432702"/>
                  <a:pt x="2491756" y="5432702"/>
                </a:cubicBezTo>
                <a:cubicBezTo>
                  <a:pt x="2491756" y="5432702"/>
                  <a:pt x="2489266" y="5431370"/>
                  <a:pt x="2484287" y="5428705"/>
                </a:cubicBezTo>
                <a:cubicBezTo>
                  <a:pt x="2480465" y="5429863"/>
                  <a:pt x="2476064" y="5429108"/>
                  <a:pt x="2471086" y="5426443"/>
                </a:cubicBezTo>
                <a:close/>
                <a:moveTo>
                  <a:pt x="2582959" y="5423868"/>
                </a:moveTo>
                <a:cubicBezTo>
                  <a:pt x="2584115" y="5427691"/>
                  <a:pt x="2584694" y="5429602"/>
                  <a:pt x="2584694" y="5429602"/>
                </a:cubicBezTo>
                <a:cubicBezTo>
                  <a:pt x="2580872" y="5430759"/>
                  <a:pt x="2578961" y="5431337"/>
                  <a:pt x="2578961" y="5431337"/>
                </a:cubicBezTo>
                <a:close/>
                <a:moveTo>
                  <a:pt x="786581" y="5423199"/>
                </a:moveTo>
                <a:cubicBezTo>
                  <a:pt x="791561" y="5425864"/>
                  <a:pt x="792139" y="5427774"/>
                  <a:pt x="788316" y="5428931"/>
                </a:cubicBezTo>
                <a:cubicBezTo>
                  <a:pt x="784495" y="5430088"/>
                  <a:pt x="780093" y="5429335"/>
                  <a:pt x="775116" y="5426670"/>
                </a:cubicBezTo>
                <a:close/>
                <a:moveTo>
                  <a:pt x="436028" y="5422928"/>
                </a:moveTo>
                <a:cubicBezTo>
                  <a:pt x="439849" y="5421771"/>
                  <a:pt x="442339" y="5423103"/>
                  <a:pt x="443495" y="5426926"/>
                </a:cubicBezTo>
                <a:cubicBezTo>
                  <a:pt x="443495" y="5426926"/>
                  <a:pt x="441583" y="5427504"/>
                  <a:pt x="437763" y="5428661"/>
                </a:cubicBezTo>
                <a:cubicBezTo>
                  <a:pt x="437763" y="5428661"/>
                  <a:pt x="436518" y="5427994"/>
                  <a:pt x="434027" y="5426663"/>
                </a:cubicBezTo>
                <a:cubicBezTo>
                  <a:pt x="431538" y="5425330"/>
                  <a:pt x="432204" y="5424085"/>
                  <a:pt x="436028" y="5422928"/>
                </a:cubicBezTo>
                <a:close/>
                <a:moveTo>
                  <a:pt x="2156665" y="5421493"/>
                </a:moveTo>
                <a:lnTo>
                  <a:pt x="2152667" y="5428961"/>
                </a:lnTo>
                <a:cubicBezTo>
                  <a:pt x="2141202" y="5432432"/>
                  <a:pt x="2135468" y="5434168"/>
                  <a:pt x="2135468" y="5434168"/>
                </a:cubicBezTo>
                <a:cubicBezTo>
                  <a:pt x="2138132" y="5429189"/>
                  <a:pt x="2137554" y="5427278"/>
                  <a:pt x="2133733" y="5428435"/>
                </a:cubicBezTo>
                <a:lnTo>
                  <a:pt x="2131998" y="5422701"/>
                </a:lnTo>
                <a:cubicBezTo>
                  <a:pt x="2139641" y="5420388"/>
                  <a:pt x="2147863" y="5419985"/>
                  <a:pt x="2156665" y="5421493"/>
                </a:cubicBezTo>
                <a:close/>
                <a:moveTo>
                  <a:pt x="854851" y="5421307"/>
                </a:moveTo>
                <a:lnTo>
                  <a:pt x="862320" y="5425303"/>
                </a:lnTo>
                <a:cubicBezTo>
                  <a:pt x="858498" y="5426461"/>
                  <a:pt x="857165" y="5428950"/>
                  <a:pt x="858323" y="5432773"/>
                </a:cubicBezTo>
                <a:lnTo>
                  <a:pt x="852590" y="5434508"/>
                </a:lnTo>
                <a:cubicBezTo>
                  <a:pt x="848769" y="5435665"/>
                  <a:pt x="844367" y="5434911"/>
                  <a:pt x="839388" y="5432245"/>
                </a:cubicBezTo>
                <a:cubicBezTo>
                  <a:pt x="830586" y="5430739"/>
                  <a:pt x="825898" y="5429028"/>
                  <a:pt x="825318" y="5427117"/>
                </a:cubicBezTo>
                <a:cubicBezTo>
                  <a:pt x="824740" y="5425206"/>
                  <a:pt x="825406" y="5423963"/>
                  <a:pt x="827317" y="5423384"/>
                </a:cubicBezTo>
                <a:cubicBezTo>
                  <a:pt x="829229" y="5422805"/>
                  <a:pt x="831428" y="5423183"/>
                  <a:pt x="833918" y="5424514"/>
                </a:cubicBezTo>
                <a:cubicBezTo>
                  <a:pt x="836408" y="5425847"/>
                  <a:pt x="839564" y="5425935"/>
                  <a:pt x="843385" y="5424778"/>
                </a:cubicBezTo>
                <a:close/>
                <a:moveTo>
                  <a:pt x="1931183" y="5420909"/>
                </a:moveTo>
                <a:lnTo>
                  <a:pt x="1932919" y="5426642"/>
                </a:lnTo>
                <a:cubicBezTo>
                  <a:pt x="1924119" y="5425134"/>
                  <a:pt x="1919718" y="5424380"/>
                  <a:pt x="1919718" y="5424380"/>
                </a:cubicBezTo>
                <a:close/>
                <a:moveTo>
                  <a:pt x="2531888" y="5420553"/>
                </a:moveTo>
                <a:lnTo>
                  <a:pt x="2558291" y="5425079"/>
                </a:lnTo>
                <a:lnTo>
                  <a:pt x="2560026" y="5430810"/>
                </a:lnTo>
                <a:cubicBezTo>
                  <a:pt x="2556204" y="5431968"/>
                  <a:pt x="2552093" y="5432169"/>
                  <a:pt x="2547693" y="5431415"/>
                </a:cubicBezTo>
                <a:cubicBezTo>
                  <a:pt x="2543291" y="5430661"/>
                  <a:pt x="2541091" y="5430286"/>
                  <a:pt x="2541091" y="5430286"/>
                </a:cubicBezTo>
                <a:cubicBezTo>
                  <a:pt x="2536112" y="5427620"/>
                  <a:pt x="2529801" y="5427443"/>
                  <a:pt x="2522156" y="5429758"/>
                </a:cubicBezTo>
                <a:lnTo>
                  <a:pt x="2520421" y="5424025"/>
                </a:lnTo>
                <a:cubicBezTo>
                  <a:pt x="2524243" y="5422868"/>
                  <a:pt x="2528064" y="5421712"/>
                  <a:pt x="2531888" y="5420553"/>
                </a:cubicBezTo>
                <a:close/>
                <a:moveTo>
                  <a:pt x="2287472" y="5419444"/>
                </a:moveTo>
                <a:cubicBezTo>
                  <a:pt x="2287472" y="5419444"/>
                  <a:pt x="2289962" y="5420777"/>
                  <a:pt x="2294940" y="5423441"/>
                </a:cubicBezTo>
                <a:lnTo>
                  <a:pt x="2283475" y="5426912"/>
                </a:lnTo>
                <a:cubicBezTo>
                  <a:pt x="2283475" y="5426912"/>
                  <a:pt x="2284807" y="5424423"/>
                  <a:pt x="2287472" y="5419444"/>
                </a:cubicBezTo>
                <a:close/>
                <a:moveTo>
                  <a:pt x="2105593" y="5418177"/>
                </a:moveTo>
                <a:lnTo>
                  <a:pt x="2114797" y="5427909"/>
                </a:lnTo>
                <a:cubicBezTo>
                  <a:pt x="2110976" y="5429066"/>
                  <a:pt x="2102174" y="5427557"/>
                  <a:pt x="2088394" y="5423384"/>
                </a:cubicBezTo>
                <a:lnTo>
                  <a:pt x="2075193" y="5421122"/>
                </a:lnTo>
                <a:close/>
                <a:moveTo>
                  <a:pt x="1818467" y="5415525"/>
                </a:moveTo>
                <a:cubicBezTo>
                  <a:pt x="1821116" y="5413941"/>
                  <a:pt x="1829042" y="5414280"/>
                  <a:pt x="1842244" y="5416542"/>
                </a:cubicBezTo>
                <a:cubicBezTo>
                  <a:pt x="1847222" y="5419206"/>
                  <a:pt x="1851623" y="5419961"/>
                  <a:pt x="1855444" y="5418804"/>
                </a:cubicBezTo>
                <a:cubicBezTo>
                  <a:pt x="1858109" y="5413825"/>
                  <a:pt x="1860021" y="5413246"/>
                  <a:pt x="1861178" y="5417068"/>
                </a:cubicBezTo>
                <a:cubicBezTo>
                  <a:pt x="1861178" y="5417068"/>
                  <a:pt x="1864623" y="5418111"/>
                  <a:pt x="1871514" y="5420198"/>
                </a:cubicBezTo>
                <a:cubicBezTo>
                  <a:pt x="1878403" y="5422283"/>
                  <a:pt x="1885959" y="5423125"/>
                  <a:pt x="1894182" y="5422723"/>
                </a:cubicBezTo>
                <a:cubicBezTo>
                  <a:pt x="1902405" y="5422320"/>
                  <a:pt x="1908428" y="5421541"/>
                  <a:pt x="1912249" y="5420382"/>
                </a:cubicBezTo>
                <a:lnTo>
                  <a:pt x="1913985" y="5426115"/>
                </a:lnTo>
                <a:cubicBezTo>
                  <a:pt x="1913985" y="5426115"/>
                  <a:pt x="1904806" y="5426807"/>
                  <a:pt x="1886450" y="5428193"/>
                </a:cubicBezTo>
                <a:cubicBezTo>
                  <a:pt x="1868094" y="5429578"/>
                  <a:pt x="1855471" y="5429226"/>
                  <a:pt x="1848581" y="5427139"/>
                </a:cubicBezTo>
                <a:cubicBezTo>
                  <a:pt x="1841691" y="5425053"/>
                  <a:pt x="1835757" y="5422678"/>
                  <a:pt x="1830777" y="5420012"/>
                </a:cubicBezTo>
                <a:lnTo>
                  <a:pt x="1817575" y="5417750"/>
                </a:lnTo>
                <a:cubicBezTo>
                  <a:pt x="1817287" y="5416795"/>
                  <a:pt x="1817584" y="5416053"/>
                  <a:pt x="1818467" y="5415525"/>
                </a:cubicBezTo>
                <a:close/>
                <a:moveTo>
                  <a:pt x="62807" y="5415330"/>
                </a:moveTo>
                <a:lnTo>
                  <a:pt x="64802" y="5416398"/>
                </a:lnTo>
                <a:cubicBezTo>
                  <a:pt x="64802" y="5416398"/>
                  <a:pt x="64180" y="5416064"/>
                  <a:pt x="62935" y="5415399"/>
                </a:cubicBezTo>
                <a:close/>
                <a:moveTo>
                  <a:pt x="608701" y="5414464"/>
                </a:moveTo>
                <a:cubicBezTo>
                  <a:pt x="613680" y="5417129"/>
                  <a:pt x="618081" y="5417883"/>
                  <a:pt x="621902" y="5416726"/>
                </a:cubicBezTo>
                <a:cubicBezTo>
                  <a:pt x="625724" y="5415568"/>
                  <a:pt x="627636" y="5414989"/>
                  <a:pt x="627636" y="5414989"/>
                </a:cubicBezTo>
                <a:cubicBezTo>
                  <a:pt x="631457" y="5413833"/>
                  <a:pt x="635858" y="5414587"/>
                  <a:pt x="640838" y="5417252"/>
                </a:cubicBezTo>
                <a:cubicBezTo>
                  <a:pt x="645816" y="5419917"/>
                  <a:pt x="649262" y="5420960"/>
                  <a:pt x="651172" y="5420382"/>
                </a:cubicBezTo>
                <a:cubicBezTo>
                  <a:pt x="653083" y="5419803"/>
                  <a:pt x="660351" y="5419690"/>
                  <a:pt x="672972" y="5420040"/>
                </a:cubicBezTo>
                <a:cubicBezTo>
                  <a:pt x="685596" y="5420390"/>
                  <a:pt x="706443" y="5420339"/>
                  <a:pt x="735510" y="5419884"/>
                </a:cubicBezTo>
                <a:lnTo>
                  <a:pt x="748711" y="5422145"/>
                </a:lnTo>
                <a:cubicBezTo>
                  <a:pt x="744890" y="5423303"/>
                  <a:pt x="740113" y="5424749"/>
                  <a:pt x="734380" y="5426484"/>
                </a:cubicBezTo>
                <a:cubicBezTo>
                  <a:pt x="728647" y="5428221"/>
                  <a:pt x="723289" y="5427755"/>
                  <a:pt x="718311" y="5425090"/>
                </a:cubicBezTo>
                <a:lnTo>
                  <a:pt x="693643" y="5426300"/>
                </a:lnTo>
                <a:lnTo>
                  <a:pt x="650041" y="5426982"/>
                </a:lnTo>
                <a:cubicBezTo>
                  <a:pt x="642398" y="5429296"/>
                  <a:pt x="638575" y="5430453"/>
                  <a:pt x="638575" y="5430453"/>
                </a:cubicBezTo>
                <a:lnTo>
                  <a:pt x="617905" y="5424194"/>
                </a:lnTo>
                <a:cubicBezTo>
                  <a:pt x="615591" y="5416549"/>
                  <a:pt x="604878" y="5415621"/>
                  <a:pt x="585767" y="5421406"/>
                </a:cubicBezTo>
                <a:cubicBezTo>
                  <a:pt x="578125" y="5423720"/>
                  <a:pt x="573725" y="5422966"/>
                  <a:pt x="572568" y="5419143"/>
                </a:cubicBezTo>
                <a:lnTo>
                  <a:pt x="578299" y="5417408"/>
                </a:lnTo>
                <a:cubicBezTo>
                  <a:pt x="583279" y="5420073"/>
                  <a:pt x="587390" y="5419872"/>
                  <a:pt x="590633" y="5416803"/>
                </a:cubicBezTo>
                <a:cubicBezTo>
                  <a:pt x="593877" y="5413735"/>
                  <a:pt x="599898" y="5412955"/>
                  <a:pt x="608701" y="5414464"/>
                </a:cubicBezTo>
                <a:close/>
                <a:moveTo>
                  <a:pt x="59575" y="5413600"/>
                </a:moveTo>
                <a:lnTo>
                  <a:pt x="62807" y="5415330"/>
                </a:lnTo>
                <a:lnTo>
                  <a:pt x="61067" y="5414399"/>
                </a:lnTo>
                <a:close/>
                <a:moveTo>
                  <a:pt x="946054" y="5412473"/>
                </a:moveTo>
                <a:lnTo>
                  <a:pt x="947790" y="5418205"/>
                </a:lnTo>
                <a:lnTo>
                  <a:pt x="940321" y="5414207"/>
                </a:lnTo>
                <a:close/>
                <a:moveTo>
                  <a:pt x="57332" y="5412401"/>
                </a:moveTo>
                <a:cubicBezTo>
                  <a:pt x="57332" y="5412401"/>
                  <a:pt x="57643" y="5412568"/>
                  <a:pt x="58267" y="5412900"/>
                </a:cubicBezTo>
                <a:lnTo>
                  <a:pt x="59575" y="5413600"/>
                </a:lnTo>
                <a:close/>
                <a:moveTo>
                  <a:pt x="2128526" y="5411235"/>
                </a:moveTo>
                <a:lnTo>
                  <a:pt x="2130262" y="5416968"/>
                </a:lnTo>
                <a:lnTo>
                  <a:pt x="2122792" y="5412971"/>
                </a:lnTo>
                <a:close/>
                <a:moveTo>
                  <a:pt x="1766207" y="5410224"/>
                </a:moveTo>
                <a:cubicBezTo>
                  <a:pt x="1770083" y="5411397"/>
                  <a:pt x="1772671" y="5414134"/>
                  <a:pt x="1773973" y="5418434"/>
                </a:cubicBezTo>
                <a:cubicBezTo>
                  <a:pt x="1773973" y="5418434"/>
                  <a:pt x="1775884" y="5417855"/>
                  <a:pt x="1779707" y="5416699"/>
                </a:cubicBezTo>
                <a:lnTo>
                  <a:pt x="1785439" y="5414963"/>
                </a:lnTo>
                <a:lnTo>
                  <a:pt x="1794643" y="5424692"/>
                </a:lnTo>
                <a:cubicBezTo>
                  <a:pt x="1794643" y="5424692"/>
                  <a:pt x="1792733" y="5425272"/>
                  <a:pt x="1788910" y="5426429"/>
                </a:cubicBezTo>
                <a:cubicBezTo>
                  <a:pt x="1785089" y="5427585"/>
                  <a:pt x="1781267" y="5428743"/>
                  <a:pt x="1777445" y="5429900"/>
                </a:cubicBezTo>
                <a:cubicBezTo>
                  <a:pt x="1764822" y="5429549"/>
                  <a:pt x="1759089" y="5431285"/>
                  <a:pt x="1760245" y="5435106"/>
                </a:cubicBezTo>
                <a:lnTo>
                  <a:pt x="1750514" y="5444310"/>
                </a:lnTo>
                <a:cubicBezTo>
                  <a:pt x="1745536" y="5441645"/>
                  <a:pt x="1743046" y="5440313"/>
                  <a:pt x="1743046" y="5440313"/>
                </a:cubicBezTo>
                <a:cubicBezTo>
                  <a:pt x="1734246" y="5438805"/>
                  <a:pt x="1727355" y="5436719"/>
                  <a:pt x="1722376" y="5434054"/>
                </a:cubicBezTo>
                <a:cubicBezTo>
                  <a:pt x="1720062" y="5426410"/>
                  <a:pt x="1729616" y="5423517"/>
                  <a:pt x="1751041" y="5425376"/>
                </a:cubicBezTo>
                <a:lnTo>
                  <a:pt x="1741836" y="5415645"/>
                </a:lnTo>
                <a:lnTo>
                  <a:pt x="1736104" y="5417381"/>
                </a:lnTo>
                <a:cubicBezTo>
                  <a:pt x="1741547" y="5414690"/>
                  <a:pt x="1746420" y="5412693"/>
                  <a:pt x="1750719" y="5411391"/>
                </a:cubicBezTo>
                <a:cubicBezTo>
                  <a:pt x="1757169" y="5409439"/>
                  <a:pt x="1762332" y="5409049"/>
                  <a:pt x="1766207" y="5410224"/>
                </a:cubicBezTo>
                <a:close/>
                <a:moveTo>
                  <a:pt x="544428" y="5408887"/>
                </a:moveTo>
                <a:lnTo>
                  <a:pt x="542169" y="5422087"/>
                </a:lnTo>
                <a:cubicBezTo>
                  <a:pt x="533364" y="5420581"/>
                  <a:pt x="527053" y="5420405"/>
                  <a:pt x="523232" y="5421562"/>
                </a:cubicBezTo>
                <a:cubicBezTo>
                  <a:pt x="518252" y="5418897"/>
                  <a:pt x="516718" y="5417276"/>
                  <a:pt x="518630" y="5416697"/>
                </a:cubicBezTo>
                <a:cubicBezTo>
                  <a:pt x="520541" y="5416118"/>
                  <a:pt x="520918" y="5413918"/>
                  <a:pt x="519762" y="5410096"/>
                </a:cubicBezTo>
                <a:cubicBezTo>
                  <a:pt x="523582" y="5408939"/>
                  <a:pt x="531805" y="5408536"/>
                  <a:pt x="544428" y="5408887"/>
                </a:cubicBezTo>
                <a:close/>
                <a:moveTo>
                  <a:pt x="0" y="5406309"/>
                </a:moveTo>
                <a:lnTo>
                  <a:pt x="20028" y="5408048"/>
                </a:lnTo>
                <a:cubicBezTo>
                  <a:pt x="32275" y="5410599"/>
                  <a:pt x="43377" y="5414539"/>
                  <a:pt x="53335" y="5419868"/>
                </a:cubicBezTo>
                <a:cubicBezTo>
                  <a:pt x="58314" y="5422533"/>
                  <a:pt x="67116" y="5424042"/>
                  <a:pt x="79738" y="5424393"/>
                </a:cubicBezTo>
                <a:cubicBezTo>
                  <a:pt x="83560" y="5423236"/>
                  <a:pt x="87671" y="5423034"/>
                  <a:pt x="92073" y="5423788"/>
                </a:cubicBezTo>
                <a:cubicBezTo>
                  <a:pt x="96473" y="5424542"/>
                  <a:pt x="100584" y="5424340"/>
                  <a:pt x="104405" y="5423184"/>
                </a:cubicBezTo>
                <a:cubicBezTo>
                  <a:pt x="114364" y="5428514"/>
                  <a:pt x="119343" y="5431179"/>
                  <a:pt x="119343" y="5431179"/>
                </a:cubicBezTo>
                <a:cubicBezTo>
                  <a:pt x="125831" y="5425042"/>
                  <a:pt x="130232" y="5425797"/>
                  <a:pt x="132544" y="5433440"/>
                </a:cubicBezTo>
                <a:lnTo>
                  <a:pt x="134280" y="5439173"/>
                </a:lnTo>
                <a:cubicBezTo>
                  <a:pt x="125481" y="5437665"/>
                  <a:pt x="114767" y="5436736"/>
                  <a:pt x="102144" y="5436384"/>
                </a:cubicBezTo>
                <a:cubicBezTo>
                  <a:pt x="84541" y="5433368"/>
                  <a:pt x="70095" y="5430442"/>
                  <a:pt x="58806" y="5427600"/>
                </a:cubicBezTo>
                <a:cubicBezTo>
                  <a:pt x="47513" y="5424761"/>
                  <a:pt x="39959" y="5423918"/>
                  <a:pt x="36136" y="5425075"/>
                </a:cubicBezTo>
                <a:cubicBezTo>
                  <a:pt x="34225" y="5425654"/>
                  <a:pt x="29013" y="5425667"/>
                  <a:pt x="20502" y="5425115"/>
                </a:cubicBezTo>
                <a:lnTo>
                  <a:pt x="0" y="5423174"/>
                </a:lnTo>
                <a:close/>
                <a:moveTo>
                  <a:pt x="292544" y="5403780"/>
                </a:moveTo>
                <a:cubicBezTo>
                  <a:pt x="296366" y="5402622"/>
                  <a:pt x="302677" y="5402797"/>
                  <a:pt x="311478" y="5404306"/>
                </a:cubicBezTo>
                <a:cubicBezTo>
                  <a:pt x="316458" y="5406970"/>
                  <a:pt x="320192" y="5408970"/>
                  <a:pt x="322681" y="5410301"/>
                </a:cubicBezTo>
                <a:cubicBezTo>
                  <a:pt x="325170" y="5411635"/>
                  <a:pt x="326416" y="5412301"/>
                  <a:pt x="326416" y="5412301"/>
                </a:cubicBezTo>
                <a:lnTo>
                  <a:pt x="309216" y="5417507"/>
                </a:lnTo>
                <a:cubicBezTo>
                  <a:pt x="305394" y="5418665"/>
                  <a:pt x="301283" y="5418866"/>
                  <a:pt x="296883" y="5418112"/>
                </a:cubicBezTo>
                <a:cubicBezTo>
                  <a:pt x="292482" y="5417358"/>
                  <a:pt x="289992" y="5416027"/>
                  <a:pt x="289414" y="5414115"/>
                </a:cubicBezTo>
                <a:cubicBezTo>
                  <a:pt x="288837" y="5412203"/>
                  <a:pt x="288547" y="5411248"/>
                  <a:pt x="288547" y="5411248"/>
                </a:cubicBezTo>
                <a:close/>
                <a:moveTo>
                  <a:pt x="376882" y="5403282"/>
                </a:moveTo>
                <a:cubicBezTo>
                  <a:pt x="380703" y="5402124"/>
                  <a:pt x="386060" y="5402590"/>
                  <a:pt x="392950" y="5404676"/>
                </a:cubicBezTo>
                <a:cubicBezTo>
                  <a:pt x="397930" y="5407342"/>
                  <a:pt x="402328" y="5408095"/>
                  <a:pt x="406153" y="5406937"/>
                </a:cubicBezTo>
                <a:lnTo>
                  <a:pt x="477892" y="5416511"/>
                </a:lnTo>
                <a:cubicBezTo>
                  <a:pt x="462605" y="5421140"/>
                  <a:pt x="470074" y="5425137"/>
                  <a:pt x="500300" y="5428505"/>
                </a:cubicBezTo>
                <a:cubicBezTo>
                  <a:pt x="516744" y="5427698"/>
                  <a:pt x="525545" y="5429207"/>
                  <a:pt x="526703" y="5433028"/>
                </a:cubicBezTo>
                <a:cubicBezTo>
                  <a:pt x="530524" y="5431872"/>
                  <a:pt x="534346" y="5430713"/>
                  <a:pt x="538167" y="5429557"/>
                </a:cubicBezTo>
                <a:cubicBezTo>
                  <a:pt x="541991" y="5428399"/>
                  <a:pt x="543902" y="5427821"/>
                  <a:pt x="543902" y="5427821"/>
                </a:cubicBezTo>
                <a:cubicBezTo>
                  <a:pt x="543902" y="5427821"/>
                  <a:pt x="542569" y="5430311"/>
                  <a:pt x="539904" y="5435291"/>
                </a:cubicBezTo>
                <a:cubicBezTo>
                  <a:pt x="532261" y="5437604"/>
                  <a:pt x="525949" y="5437429"/>
                  <a:pt x="520969" y="5434764"/>
                </a:cubicBezTo>
                <a:lnTo>
                  <a:pt x="507767" y="5432502"/>
                </a:lnTo>
                <a:cubicBezTo>
                  <a:pt x="500124" y="5434816"/>
                  <a:pt x="494102" y="5435596"/>
                  <a:pt x="489700" y="5434843"/>
                </a:cubicBezTo>
                <a:cubicBezTo>
                  <a:pt x="485300" y="5434088"/>
                  <a:pt x="478701" y="5432957"/>
                  <a:pt x="469898" y="5431448"/>
                </a:cubicBezTo>
                <a:cubicBezTo>
                  <a:pt x="461097" y="5429941"/>
                  <a:pt x="454207" y="5427854"/>
                  <a:pt x="449230" y="5425189"/>
                </a:cubicBezTo>
                <a:cubicBezTo>
                  <a:pt x="444248" y="5422526"/>
                  <a:pt x="438315" y="5420149"/>
                  <a:pt x="431425" y="5418063"/>
                </a:cubicBezTo>
                <a:cubicBezTo>
                  <a:pt x="424535" y="5415976"/>
                  <a:pt x="419178" y="5415511"/>
                  <a:pt x="415357" y="5416669"/>
                </a:cubicBezTo>
                <a:cubicBezTo>
                  <a:pt x="411532" y="5417826"/>
                  <a:pt x="405223" y="5417650"/>
                  <a:pt x="396422" y="5416141"/>
                </a:cubicBezTo>
                <a:lnTo>
                  <a:pt x="375751" y="5409883"/>
                </a:lnTo>
                <a:cubicBezTo>
                  <a:pt x="371928" y="5411039"/>
                  <a:pt x="370019" y="5411619"/>
                  <a:pt x="370019" y="5411619"/>
                </a:cubicBezTo>
                <a:cubicBezTo>
                  <a:pt x="370771" y="5407218"/>
                  <a:pt x="373061" y="5404439"/>
                  <a:pt x="376882" y="5403282"/>
                </a:cubicBezTo>
                <a:close/>
                <a:moveTo>
                  <a:pt x="1186998" y="5402116"/>
                </a:moveTo>
                <a:lnTo>
                  <a:pt x="1188733" y="5407849"/>
                </a:lnTo>
                <a:cubicBezTo>
                  <a:pt x="1188733" y="5407849"/>
                  <a:pt x="1186244" y="5406516"/>
                  <a:pt x="1181265" y="5403851"/>
                </a:cubicBezTo>
                <a:cubicBezTo>
                  <a:pt x="1181265" y="5403851"/>
                  <a:pt x="1183176" y="5403272"/>
                  <a:pt x="1186998" y="5402116"/>
                </a:cubicBezTo>
                <a:close/>
                <a:moveTo>
                  <a:pt x="2494545" y="5400566"/>
                </a:moveTo>
                <a:cubicBezTo>
                  <a:pt x="2494545" y="5400566"/>
                  <a:pt x="2495788" y="5401232"/>
                  <a:pt x="2498277" y="5402566"/>
                </a:cubicBezTo>
                <a:cubicBezTo>
                  <a:pt x="2500768" y="5403898"/>
                  <a:pt x="2503923" y="5403985"/>
                  <a:pt x="2507746" y="5402829"/>
                </a:cubicBezTo>
                <a:lnTo>
                  <a:pt x="2502013" y="5404564"/>
                </a:lnTo>
                <a:cubicBezTo>
                  <a:pt x="2498191" y="5405720"/>
                  <a:pt x="2496280" y="5406299"/>
                  <a:pt x="2496280" y="5406299"/>
                </a:cubicBezTo>
                <a:close/>
                <a:moveTo>
                  <a:pt x="2293731" y="5398774"/>
                </a:moveTo>
                <a:lnTo>
                  <a:pt x="2295467" y="5404506"/>
                </a:lnTo>
                <a:lnTo>
                  <a:pt x="2301199" y="5402772"/>
                </a:lnTo>
                <a:cubicBezTo>
                  <a:pt x="2301199" y="5402772"/>
                  <a:pt x="2298711" y="5401438"/>
                  <a:pt x="2293731" y="5398774"/>
                </a:cubicBezTo>
                <a:close/>
                <a:moveTo>
                  <a:pt x="209337" y="5397676"/>
                </a:moveTo>
                <a:cubicBezTo>
                  <a:pt x="214317" y="5400342"/>
                  <a:pt x="218715" y="5401095"/>
                  <a:pt x="222538" y="5399939"/>
                </a:cubicBezTo>
                <a:lnTo>
                  <a:pt x="224274" y="5405672"/>
                </a:lnTo>
                <a:cubicBezTo>
                  <a:pt x="215474" y="5404163"/>
                  <a:pt x="210116" y="5403699"/>
                  <a:pt x="208204" y="5404277"/>
                </a:cubicBezTo>
                <a:cubicBezTo>
                  <a:pt x="206295" y="5404855"/>
                  <a:pt x="202849" y="5403814"/>
                  <a:pt x="197871" y="5401147"/>
                </a:cubicBezTo>
                <a:close/>
                <a:moveTo>
                  <a:pt x="171467" y="5396623"/>
                </a:moveTo>
                <a:cubicBezTo>
                  <a:pt x="172624" y="5400446"/>
                  <a:pt x="171292" y="5402934"/>
                  <a:pt x="167470" y="5404093"/>
                </a:cubicBezTo>
                <a:lnTo>
                  <a:pt x="165734" y="5398360"/>
                </a:lnTo>
                <a:close/>
                <a:moveTo>
                  <a:pt x="1372874" y="5395914"/>
                </a:moveTo>
                <a:lnTo>
                  <a:pt x="1374609" y="5401647"/>
                </a:lnTo>
                <a:cubicBezTo>
                  <a:pt x="1375767" y="5405469"/>
                  <a:pt x="1375100" y="5406713"/>
                  <a:pt x="1372611" y="5405381"/>
                </a:cubicBezTo>
                <a:cubicBezTo>
                  <a:pt x="1370121" y="5404048"/>
                  <a:pt x="1368587" y="5402427"/>
                  <a:pt x="1368008" y="5400516"/>
                </a:cubicBezTo>
                <a:cubicBezTo>
                  <a:pt x="1367430" y="5398606"/>
                  <a:pt x="1369051" y="5397071"/>
                  <a:pt x="1372874" y="5395914"/>
                </a:cubicBezTo>
                <a:close/>
                <a:moveTo>
                  <a:pt x="1497948" y="5395602"/>
                </a:moveTo>
                <a:cubicBezTo>
                  <a:pt x="1501770" y="5394443"/>
                  <a:pt x="1504259" y="5395777"/>
                  <a:pt x="1505417" y="5399598"/>
                </a:cubicBezTo>
                <a:cubicBezTo>
                  <a:pt x="1505417" y="5399598"/>
                  <a:pt x="1503506" y="5400176"/>
                  <a:pt x="1499684" y="5401333"/>
                </a:cubicBezTo>
                <a:cubicBezTo>
                  <a:pt x="1495862" y="5402491"/>
                  <a:pt x="1493950" y="5403069"/>
                  <a:pt x="1493950" y="5403069"/>
                </a:cubicBezTo>
                <a:cubicBezTo>
                  <a:pt x="1493950" y="5403069"/>
                  <a:pt x="1495282" y="5400580"/>
                  <a:pt x="1497948" y="5395602"/>
                </a:cubicBezTo>
                <a:close/>
                <a:moveTo>
                  <a:pt x="1585153" y="5394236"/>
                </a:moveTo>
                <a:cubicBezTo>
                  <a:pt x="1592797" y="5391922"/>
                  <a:pt x="1599107" y="5392096"/>
                  <a:pt x="1604087" y="5394761"/>
                </a:cubicBezTo>
                <a:lnTo>
                  <a:pt x="1598353" y="5396497"/>
                </a:lnTo>
                <a:cubicBezTo>
                  <a:pt x="1600668" y="5404141"/>
                  <a:pt x="1595515" y="5407788"/>
                  <a:pt x="1582891" y="5407437"/>
                </a:cubicBezTo>
                <a:cubicBezTo>
                  <a:pt x="1574090" y="5405929"/>
                  <a:pt x="1569688" y="5405175"/>
                  <a:pt x="1569688" y="5405175"/>
                </a:cubicBezTo>
                <a:cubicBezTo>
                  <a:pt x="1560888" y="5403667"/>
                  <a:pt x="1554287" y="5402537"/>
                  <a:pt x="1549887" y="5401781"/>
                </a:cubicBezTo>
                <a:cubicBezTo>
                  <a:pt x="1545487" y="5401027"/>
                  <a:pt x="1543286" y="5400650"/>
                  <a:pt x="1543286" y="5400650"/>
                </a:cubicBezTo>
                <a:cubicBezTo>
                  <a:pt x="1542997" y="5399695"/>
                  <a:pt x="1543294" y="5398955"/>
                  <a:pt x="1544177" y="5398425"/>
                </a:cubicBezTo>
                <a:cubicBezTo>
                  <a:pt x="1546828" y="5396841"/>
                  <a:pt x="1554752" y="5397180"/>
                  <a:pt x="1567953" y="5399443"/>
                </a:cubicBezTo>
                <a:cubicBezTo>
                  <a:pt x="1576755" y="5400949"/>
                  <a:pt x="1582489" y="5399214"/>
                  <a:pt x="1585153" y="5394236"/>
                </a:cubicBezTo>
                <a:close/>
                <a:moveTo>
                  <a:pt x="1609820" y="5393027"/>
                </a:moveTo>
                <a:cubicBezTo>
                  <a:pt x="1613642" y="5391869"/>
                  <a:pt x="1616133" y="5393202"/>
                  <a:pt x="1617290" y="5397023"/>
                </a:cubicBezTo>
                <a:lnTo>
                  <a:pt x="1611556" y="5398759"/>
                </a:lnTo>
                <a:close/>
                <a:moveTo>
                  <a:pt x="1302867" y="5392073"/>
                </a:moveTo>
                <a:lnTo>
                  <a:pt x="1291403" y="5395544"/>
                </a:lnTo>
                <a:cubicBezTo>
                  <a:pt x="1282601" y="5394036"/>
                  <a:pt x="1276290" y="5393860"/>
                  <a:pt x="1272467" y="5395018"/>
                </a:cubicBezTo>
                <a:lnTo>
                  <a:pt x="1247800" y="5396227"/>
                </a:lnTo>
                <a:close/>
                <a:moveTo>
                  <a:pt x="1427943" y="5391759"/>
                </a:moveTo>
                <a:cubicBezTo>
                  <a:pt x="1429100" y="5395581"/>
                  <a:pt x="1427766" y="5398071"/>
                  <a:pt x="1423945" y="5399228"/>
                </a:cubicBezTo>
                <a:lnTo>
                  <a:pt x="1422209" y="5393494"/>
                </a:lnTo>
                <a:cubicBezTo>
                  <a:pt x="1422209" y="5393494"/>
                  <a:pt x="1424120" y="5392917"/>
                  <a:pt x="1427943" y="5391759"/>
                </a:cubicBezTo>
                <a:close/>
                <a:moveTo>
                  <a:pt x="5659538" y="5391745"/>
                </a:moveTo>
                <a:cubicBezTo>
                  <a:pt x="5664516" y="5394410"/>
                  <a:pt x="5672074" y="5395251"/>
                  <a:pt x="5682208" y="5394272"/>
                </a:cubicBezTo>
                <a:cubicBezTo>
                  <a:pt x="5692340" y="5393288"/>
                  <a:pt x="5701808" y="5393553"/>
                  <a:pt x="5710609" y="5395059"/>
                </a:cubicBezTo>
                <a:cubicBezTo>
                  <a:pt x="5719410" y="5396567"/>
                  <a:pt x="5726301" y="5398655"/>
                  <a:pt x="5731279" y="5401319"/>
                </a:cubicBezTo>
                <a:cubicBezTo>
                  <a:pt x="5738923" y="5399004"/>
                  <a:pt x="5751547" y="5399355"/>
                  <a:pt x="5769149" y="5402372"/>
                </a:cubicBezTo>
                <a:cubicBezTo>
                  <a:pt x="5774128" y="5405037"/>
                  <a:pt x="5780729" y="5406168"/>
                  <a:pt x="5788952" y="5405765"/>
                </a:cubicBezTo>
                <a:cubicBezTo>
                  <a:pt x="5797175" y="5405362"/>
                  <a:pt x="5801285" y="5405159"/>
                  <a:pt x="5801285" y="5405159"/>
                </a:cubicBezTo>
                <a:cubicBezTo>
                  <a:pt x="5810086" y="5406668"/>
                  <a:pt x="5821087" y="5408554"/>
                  <a:pt x="5834289" y="5410816"/>
                </a:cubicBezTo>
                <a:cubicBezTo>
                  <a:pt x="5847491" y="5413077"/>
                  <a:pt x="5854091" y="5414208"/>
                  <a:pt x="5854091" y="5414208"/>
                </a:cubicBezTo>
                <a:cubicBezTo>
                  <a:pt x="5855248" y="5418029"/>
                  <a:pt x="5849515" y="5419765"/>
                  <a:pt x="5836893" y="5419416"/>
                </a:cubicBezTo>
                <a:cubicBezTo>
                  <a:pt x="5805510" y="5412225"/>
                  <a:pt x="5784086" y="5410366"/>
                  <a:pt x="5772620" y="5413838"/>
                </a:cubicBezTo>
                <a:cubicBezTo>
                  <a:pt x="5772620" y="5413838"/>
                  <a:pt x="5768219" y="5413083"/>
                  <a:pt x="5759417" y="5411576"/>
                </a:cubicBezTo>
                <a:lnTo>
                  <a:pt x="5714081" y="5406525"/>
                </a:lnTo>
                <a:cubicBezTo>
                  <a:pt x="5692656" y="5404666"/>
                  <a:pt x="5681944" y="5403737"/>
                  <a:pt x="5681944" y="5403737"/>
                </a:cubicBezTo>
                <a:cubicBezTo>
                  <a:pt x="5678122" y="5404895"/>
                  <a:pt x="5674966" y="5404808"/>
                  <a:pt x="5672476" y="5403475"/>
                </a:cubicBezTo>
                <a:cubicBezTo>
                  <a:pt x="5669987" y="5402142"/>
                  <a:pt x="5666831" y="5402053"/>
                  <a:pt x="5663009" y="5403211"/>
                </a:cubicBezTo>
                <a:close/>
                <a:moveTo>
                  <a:pt x="1346470" y="5391390"/>
                </a:moveTo>
                <a:lnTo>
                  <a:pt x="1359672" y="5393652"/>
                </a:lnTo>
                <a:cubicBezTo>
                  <a:pt x="1359672" y="5393652"/>
                  <a:pt x="1358717" y="5393941"/>
                  <a:pt x="1356805" y="5394519"/>
                </a:cubicBezTo>
                <a:cubicBezTo>
                  <a:pt x="1354896" y="5395098"/>
                  <a:pt x="1352028" y="5395967"/>
                  <a:pt x="1348207" y="5397123"/>
                </a:cubicBezTo>
                <a:close/>
                <a:moveTo>
                  <a:pt x="1202461" y="5391176"/>
                </a:moveTo>
                <a:cubicBezTo>
                  <a:pt x="1206283" y="5390019"/>
                  <a:pt x="1210684" y="5390773"/>
                  <a:pt x="1215663" y="5393438"/>
                </a:cubicBezTo>
                <a:lnTo>
                  <a:pt x="1209930" y="5395174"/>
                </a:lnTo>
                <a:close/>
                <a:moveTo>
                  <a:pt x="2360265" y="5391148"/>
                </a:moveTo>
                <a:cubicBezTo>
                  <a:pt x="2374046" y="5395322"/>
                  <a:pt x="2387248" y="5397583"/>
                  <a:pt x="2399869" y="5397935"/>
                </a:cubicBezTo>
                <a:lnTo>
                  <a:pt x="2426273" y="5402459"/>
                </a:lnTo>
                <a:lnTo>
                  <a:pt x="2445208" y="5402985"/>
                </a:lnTo>
                <a:cubicBezTo>
                  <a:pt x="2471963" y="5394885"/>
                  <a:pt x="2486497" y="5394657"/>
                  <a:pt x="2488811" y="5402302"/>
                </a:cubicBezTo>
                <a:cubicBezTo>
                  <a:pt x="2489968" y="5406124"/>
                  <a:pt x="2474101" y="5408842"/>
                  <a:pt x="2441211" y="5410453"/>
                </a:cubicBezTo>
                <a:cubicBezTo>
                  <a:pt x="2361650" y="5409505"/>
                  <a:pt x="2316137" y="5410766"/>
                  <a:pt x="2304671" y="5414237"/>
                </a:cubicBezTo>
                <a:cubicBezTo>
                  <a:pt x="2297027" y="5416551"/>
                  <a:pt x="2291004" y="5417331"/>
                  <a:pt x="2286604" y="5416578"/>
                </a:cubicBezTo>
                <a:cubicBezTo>
                  <a:pt x="2282204" y="5415823"/>
                  <a:pt x="2279424" y="5413535"/>
                  <a:pt x="2278268" y="5409713"/>
                </a:cubicBezTo>
                <a:cubicBezTo>
                  <a:pt x="2274446" y="5410870"/>
                  <a:pt x="2272535" y="5411448"/>
                  <a:pt x="2272535" y="5411448"/>
                </a:cubicBezTo>
                <a:cubicBezTo>
                  <a:pt x="2268712" y="5412606"/>
                  <a:pt x="2266224" y="5411274"/>
                  <a:pt x="2265066" y="5407452"/>
                </a:cubicBezTo>
                <a:lnTo>
                  <a:pt x="2270799" y="5405716"/>
                </a:lnTo>
                <a:cubicBezTo>
                  <a:pt x="2274621" y="5404559"/>
                  <a:pt x="2277865" y="5401490"/>
                  <a:pt x="2280529" y="5396511"/>
                </a:cubicBezTo>
                <a:cubicBezTo>
                  <a:pt x="2284063" y="5394400"/>
                  <a:pt x="2287246" y="5392850"/>
                  <a:pt x="2290074" y="5391863"/>
                </a:cubicBezTo>
                <a:cubicBezTo>
                  <a:pt x="2298565" y="5388900"/>
                  <a:pt x="2303895" y="5391003"/>
                  <a:pt x="2306065" y="5398169"/>
                </a:cubicBezTo>
                <a:cubicBezTo>
                  <a:pt x="2308958" y="5407724"/>
                  <a:pt x="2315559" y="5408854"/>
                  <a:pt x="2325868" y="5401562"/>
                </a:cubicBezTo>
                <a:cubicBezTo>
                  <a:pt x="2328533" y="5396584"/>
                  <a:pt x="2339998" y="5393112"/>
                  <a:pt x="2360265" y="5391148"/>
                </a:cubicBezTo>
                <a:close/>
                <a:moveTo>
                  <a:pt x="3266185" y="5386014"/>
                </a:moveTo>
                <a:lnTo>
                  <a:pt x="3273654" y="5390012"/>
                </a:lnTo>
                <a:cubicBezTo>
                  <a:pt x="3269832" y="5391169"/>
                  <a:pt x="3267632" y="5390791"/>
                  <a:pt x="3267053" y="5388880"/>
                </a:cubicBezTo>
                <a:cubicBezTo>
                  <a:pt x="3266474" y="5386970"/>
                  <a:pt x="3266185" y="5386014"/>
                  <a:pt x="3266185" y="5386014"/>
                </a:cubicBezTo>
                <a:close/>
                <a:moveTo>
                  <a:pt x="3453796" y="5385546"/>
                </a:moveTo>
                <a:cubicBezTo>
                  <a:pt x="3462596" y="5387053"/>
                  <a:pt x="3466997" y="5387806"/>
                  <a:pt x="3466997" y="5387806"/>
                </a:cubicBezTo>
                <a:lnTo>
                  <a:pt x="3461264" y="5389542"/>
                </a:lnTo>
                <a:lnTo>
                  <a:pt x="3449800" y="5393013"/>
                </a:lnTo>
                <a:lnTo>
                  <a:pt x="3448065" y="5387280"/>
                </a:lnTo>
                <a:close/>
                <a:moveTo>
                  <a:pt x="3084307" y="5384748"/>
                </a:moveTo>
                <a:cubicBezTo>
                  <a:pt x="3085464" y="5388570"/>
                  <a:pt x="3085087" y="5390770"/>
                  <a:pt x="3083176" y="5391349"/>
                </a:cubicBezTo>
                <a:cubicBezTo>
                  <a:pt x="3081265" y="5391928"/>
                  <a:pt x="3079731" y="5390305"/>
                  <a:pt x="3078575" y="5386482"/>
                </a:cubicBezTo>
                <a:close/>
                <a:moveTo>
                  <a:pt x="1763559" y="5384035"/>
                </a:moveTo>
                <a:cubicBezTo>
                  <a:pt x="1768539" y="5386700"/>
                  <a:pt x="1772940" y="5387455"/>
                  <a:pt x="1776761" y="5386298"/>
                </a:cubicBezTo>
                <a:cubicBezTo>
                  <a:pt x="1798186" y="5388156"/>
                  <a:pt x="1811388" y="5390418"/>
                  <a:pt x="1816367" y="5393083"/>
                </a:cubicBezTo>
                <a:lnTo>
                  <a:pt x="1810634" y="5394819"/>
                </a:lnTo>
                <a:lnTo>
                  <a:pt x="1804901" y="5396554"/>
                </a:lnTo>
                <a:lnTo>
                  <a:pt x="1835302" y="5393610"/>
                </a:lnTo>
                <a:cubicBezTo>
                  <a:pt x="1841789" y="5387473"/>
                  <a:pt x="1862633" y="5387421"/>
                  <a:pt x="1897838" y="5393453"/>
                </a:cubicBezTo>
                <a:cubicBezTo>
                  <a:pt x="1901661" y="5392296"/>
                  <a:pt x="1906726" y="5391806"/>
                  <a:pt x="1913039" y="5391981"/>
                </a:cubicBezTo>
                <a:cubicBezTo>
                  <a:pt x="1919350" y="5392157"/>
                  <a:pt x="1922506" y="5392244"/>
                  <a:pt x="1922506" y="5392244"/>
                </a:cubicBezTo>
                <a:cubicBezTo>
                  <a:pt x="1954239" y="5386810"/>
                  <a:pt x="1977574" y="5388091"/>
                  <a:pt x="1992512" y="5396085"/>
                </a:cubicBezTo>
                <a:cubicBezTo>
                  <a:pt x="1996334" y="5394928"/>
                  <a:pt x="2002355" y="5394148"/>
                  <a:pt x="2010578" y="5393745"/>
                </a:cubicBezTo>
                <a:cubicBezTo>
                  <a:pt x="2018802" y="5393342"/>
                  <a:pt x="2022334" y="5391229"/>
                  <a:pt x="2021178" y="5387407"/>
                </a:cubicBezTo>
                <a:lnTo>
                  <a:pt x="2047580" y="5391931"/>
                </a:lnTo>
                <a:lnTo>
                  <a:pt x="2041847" y="5393667"/>
                </a:lnTo>
                <a:lnTo>
                  <a:pt x="2037850" y="5401135"/>
                </a:lnTo>
                <a:cubicBezTo>
                  <a:pt x="2045494" y="5398821"/>
                  <a:pt x="2051227" y="5397086"/>
                  <a:pt x="2055048" y="5395928"/>
                </a:cubicBezTo>
                <a:cubicBezTo>
                  <a:pt x="2058870" y="5394772"/>
                  <a:pt x="2061071" y="5395148"/>
                  <a:pt x="2061650" y="5397059"/>
                </a:cubicBezTo>
                <a:cubicBezTo>
                  <a:pt x="2062229" y="5398971"/>
                  <a:pt x="2066629" y="5399724"/>
                  <a:pt x="2074851" y="5399322"/>
                </a:cubicBezTo>
                <a:cubicBezTo>
                  <a:pt x="2083074" y="5398918"/>
                  <a:pt x="2087185" y="5398717"/>
                  <a:pt x="2087185" y="5398717"/>
                </a:cubicBezTo>
                <a:lnTo>
                  <a:pt x="2106120" y="5399243"/>
                </a:lnTo>
                <a:cubicBezTo>
                  <a:pt x="2116079" y="5404573"/>
                  <a:pt x="2124879" y="5406082"/>
                  <a:pt x="2132523" y="5403767"/>
                </a:cubicBezTo>
                <a:cubicBezTo>
                  <a:pt x="2152790" y="5401805"/>
                  <a:pt x="2167324" y="5401577"/>
                  <a:pt x="2176125" y="5403085"/>
                </a:cubicBezTo>
                <a:cubicBezTo>
                  <a:pt x="2181105" y="5405749"/>
                  <a:pt x="2187417" y="5405925"/>
                  <a:pt x="2195060" y="5403610"/>
                </a:cubicBezTo>
                <a:cubicBezTo>
                  <a:pt x="2202705" y="5401297"/>
                  <a:pt x="2206237" y="5399185"/>
                  <a:pt x="2205659" y="5397272"/>
                </a:cubicBezTo>
                <a:cubicBezTo>
                  <a:pt x="2205079" y="5395362"/>
                  <a:pt x="2206702" y="5393828"/>
                  <a:pt x="2210524" y="5392672"/>
                </a:cubicBezTo>
                <a:cubicBezTo>
                  <a:pt x="2214346" y="5391513"/>
                  <a:pt x="2217212" y="5390646"/>
                  <a:pt x="2219123" y="5390068"/>
                </a:cubicBezTo>
                <a:cubicBezTo>
                  <a:pt x="2221034" y="5389488"/>
                  <a:pt x="2221990" y="5389200"/>
                  <a:pt x="2221990" y="5389200"/>
                </a:cubicBezTo>
                <a:cubicBezTo>
                  <a:pt x="2225813" y="5388043"/>
                  <a:pt x="2228302" y="5389375"/>
                  <a:pt x="2229459" y="5393196"/>
                </a:cubicBezTo>
                <a:cubicBezTo>
                  <a:pt x="2230616" y="5397018"/>
                  <a:pt x="2232440" y="5399597"/>
                  <a:pt x="2234928" y="5400929"/>
                </a:cubicBezTo>
                <a:cubicBezTo>
                  <a:pt x="2237418" y="5402262"/>
                  <a:pt x="2240575" y="5402349"/>
                  <a:pt x="2244396" y="5401192"/>
                </a:cubicBezTo>
                <a:cubicBezTo>
                  <a:pt x="2248218" y="5400035"/>
                  <a:pt x="2252618" y="5400789"/>
                  <a:pt x="2257597" y="5403453"/>
                </a:cubicBezTo>
                <a:lnTo>
                  <a:pt x="2259333" y="5409188"/>
                </a:lnTo>
                <a:cubicBezTo>
                  <a:pt x="2254353" y="5406523"/>
                  <a:pt x="2246132" y="5406925"/>
                  <a:pt x="2234665" y="5410395"/>
                </a:cubicBezTo>
                <a:cubicBezTo>
                  <a:pt x="2222042" y="5410047"/>
                  <a:pt x="2209418" y="5409695"/>
                  <a:pt x="2196796" y="5409344"/>
                </a:cubicBezTo>
                <a:cubicBezTo>
                  <a:pt x="2192975" y="5410500"/>
                  <a:pt x="2186662" y="5410325"/>
                  <a:pt x="2177861" y="5408816"/>
                </a:cubicBezTo>
                <a:cubicBezTo>
                  <a:pt x="2169061" y="5407309"/>
                  <a:pt x="2161503" y="5406468"/>
                  <a:pt x="2155192" y="5406293"/>
                </a:cubicBezTo>
                <a:cubicBezTo>
                  <a:pt x="2148882" y="5406116"/>
                  <a:pt x="2141613" y="5406230"/>
                  <a:pt x="2133392" y="5406634"/>
                </a:cubicBezTo>
                <a:cubicBezTo>
                  <a:pt x="2125168" y="5407036"/>
                  <a:pt x="2117235" y="5408395"/>
                  <a:pt x="2109591" y="5410709"/>
                </a:cubicBezTo>
                <a:lnTo>
                  <a:pt x="2065988" y="5411391"/>
                </a:lnTo>
                <a:cubicBezTo>
                  <a:pt x="2058344" y="5413706"/>
                  <a:pt x="2053190" y="5417353"/>
                  <a:pt x="2050525" y="5422332"/>
                </a:cubicBezTo>
                <a:cubicBezTo>
                  <a:pt x="2046703" y="5423489"/>
                  <a:pt x="2040391" y="5423313"/>
                  <a:pt x="2031591" y="5421805"/>
                </a:cubicBezTo>
                <a:cubicBezTo>
                  <a:pt x="2023946" y="5424119"/>
                  <a:pt x="2018880" y="5424610"/>
                  <a:pt x="2016390" y="5423277"/>
                </a:cubicBezTo>
                <a:cubicBezTo>
                  <a:pt x="2013901" y="5421944"/>
                  <a:pt x="2012656" y="5421279"/>
                  <a:pt x="2012656" y="5421279"/>
                </a:cubicBezTo>
                <a:lnTo>
                  <a:pt x="2005186" y="5417282"/>
                </a:lnTo>
                <a:lnTo>
                  <a:pt x="1991985" y="5415019"/>
                </a:lnTo>
                <a:lnTo>
                  <a:pt x="1973051" y="5414494"/>
                </a:lnTo>
                <a:cubicBezTo>
                  <a:pt x="1974207" y="5418314"/>
                  <a:pt x="1976698" y="5419647"/>
                  <a:pt x="1980520" y="5418491"/>
                </a:cubicBezTo>
                <a:cubicBezTo>
                  <a:pt x="1980520" y="5418491"/>
                  <a:pt x="1981764" y="5419157"/>
                  <a:pt x="1984254" y="5420490"/>
                </a:cubicBezTo>
                <a:cubicBezTo>
                  <a:pt x="1986743" y="5421822"/>
                  <a:pt x="1989899" y="5421909"/>
                  <a:pt x="1993721" y="5420753"/>
                </a:cubicBezTo>
                <a:cubicBezTo>
                  <a:pt x="1997543" y="5419595"/>
                  <a:pt x="2000033" y="5420928"/>
                  <a:pt x="2001190" y="5424751"/>
                </a:cubicBezTo>
                <a:cubicBezTo>
                  <a:pt x="2002346" y="5428573"/>
                  <a:pt x="2002926" y="5430483"/>
                  <a:pt x="2002926" y="5430483"/>
                </a:cubicBezTo>
                <a:lnTo>
                  <a:pt x="1991459" y="5433954"/>
                </a:lnTo>
                <a:lnTo>
                  <a:pt x="1955851" y="5419701"/>
                </a:lnTo>
                <a:lnTo>
                  <a:pt x="1935181" y="5413440"/>
                </a:lnTo>
                <a:cubicBezTo>
                  <a:pt x="1935181" y="5413440"/>
                  <a:pt x="1933271" y="5414019"/>
                  <a:pt x="1929448" y="5415175"/>
                </a:cubicBezTo>
                <a:cubicBezTo>
                  <a:pt x="1925626" y="5416334"/>
                  <a:pt x="1923137" y="5415000"/>
                  <a:pt x="1921979" y="5411178"/>
                </a:cubicBezTo>
                <a:lnTo>
                  <a:pt x="1916246" y="5412915"/>
                </a:lnTo>
                <a:cubicBezTo>
                  <a:pt x="1911268" y="5410250"/>
                  <a:pt x="1899310" y="5408653"/>
                  <a:pt x="1880376" y="5408127"/>
                </a:cubicBezTo>
                <a:cubicBezTo>
                  <a:pt x="1861441" y="5407600"/>
                  <a:pt x="1846241" y="5409073"/>
                  <a:pt x="1834775" y="5412544"/>
                </a:cubicBezTo>
                <a:cubicBezTo>
                  <a:pt x="1829796" y="5409879"/>
                  <a:pt x="1820994" y="5408371"/>
                  <a:pt x="1808372" y="5408021"/>
                </a:cubicBezTo>
                <a:cubicBezTo>
                  <a:pt x="1795748" y="5407670"/>
                  <a:pt x="1783125" y="5407318"/>
                  <a:pt x="1770502" y="5406968"/>
                </a:cubicBezTo>
                <a:cubicBezTo>
                  <a:pt x="1716187" y="5406721"/>
                  <a:pt x="1687120" y="5407175"/>
                  <a:pt x="1683298" y="5408333"/>
                </a:cubicBezTo>
                <a:lnTo>
                  <a:pt x="1702758" y="5389925"/>
                </a:lnTo>
                <a:lnTo>
                  <a:pt x="1704493" y="5395657"/>
                </a:lnTo>
                <a:cubicBezTo>
                  <a:pt x="1700672" y="5396815"/>
                  <a:pt x="1700005" y="5398059"/>
                  <a:pt x="1702496" y="5399391"/>
                </a:cubicBezTo>
                <a:cubicBezTo>
                  <a:pt x="1704985" y="5400725"/>
                  <a:pt x="1708140" y="5400812"/>
                  <a:pt x="1711962" y="5399655"/>
                </a:cubicBezTo>
                <a:cubicBezTo>
                  <a:pt x="1716942" y="5402320"/>
                  <a:pt x="1721342" y="5403075"/>
                  <a:pt x="1725165" y="5401917"/>
                </a:cubicBezTo>
                <a:cubicBezTo>
                  <a:pt x="1728985" y="5400760"/>
                  <a:pt x="1730319" y="5398271"/>
                  <a:pt x="1729162" y="5394449"/>
                </a:cubicBezTo>
                <a:lnTo>
                  <a:pt x="1734894" y="5392713"/>
                </a:lnTo>
                <a:cubicBezTo>
                  <a:pt x="1736051" y="5396535"/>
                  <a:pt x="1739873" y="5395378"/>
                  <a:pt x="1746361" y="5389242"/>
                </a:cubicBezTo>
                <a:close/>
                <a:moveTo>
                  <a:pt x="7134025" y="5383468"/>
                </a:moveTo>
                <a:lnTo>
                  <a:pt x="7147227" y="5385728"/>
                </a:lnTo>
                <a:cubicBezTo>
                  <a:pt x="7139583" y="5388042"/>
                  <a:pt x="7133271" y="5387867"/>
                  <a:pt x="7128292" y="5385203"/>
                </a:cubicBezTo>
                <a:close/>
                <a:moveTo>
                  <a:pt x="101723" y="5383316"/>
                </a:moveTo>
                <a:cubicBezTo>
                  <a:pt x="108037" y="5383490"/>
                  <a:pt x="111770" y="5385490"/>
                  <a:pt x="112927" y="5389312"/>
                </a:cubicBezTo>
                <a:lnTo>
                  <a:pt x="122132" y="5399042"/>
                </a:lnTo>
                <a:lnTo>
                  <a:pt x="129599" y="5403040"/>
                </a:lnTo>
                <a:lnTo>
                  <a:pt x="123868" y="5404775"/>
                </a:lnTo>
                <a:cubicBezTo>
                  <a:pt x="115066" y="5403268"/>
                  <a:pt x="106265" y="5401760"/>
                  <a:pt x="97464" y="5400251"/>
                </a:cubicBezTo>
                <a:cubicBezTo>
                  <a:pt x="83683" y="5396079"/>
                  <a:pt x="80036" y="5390923"/>
                  <a:pt x="86523" y="5384788"/>
                </a:cubicBezTo>
                <a:cubicBezTo>
                  <a:pt x="90347" y="5383630"/>
                  <a:pt x="95413" y="5383139"/>
                  <a:pt x="101723" y="5383316"/>
                </a:cubicBezTo>
                <a:close/>
                <a:moveTo>
                  <a:pt x="3109866" y="5381313"/>
                </a:moveTo>
                <a:cubicBezTo>
                  <a:pt x="3121115" y="5377124"/>
                  <a:pt x="3129041" y="5377464"/>
                  <a:pt x="3133642" y="5382329"/>
                </a:cubicBezTo>
                <a:cubicBezTo>
                  <a:pt x="3125999" y="5384644"/>
                  <a:pt x="3120265" y="5386379"/>
                  <a:pt x="3116443" y="5387536"/>
                </a:cubicBezTo>
                <a:cubicBezTo>
                  <a:pt x="3107643" y="5386028"/>
                  <a:pt x="3101331" y="5385853"/>
                  <a:pt x="3097509" y="5387009"/>
                </a:cubicBezTo>
                <a:cubicBezTo>
                  <a:pt x="3101997" y="5384608"/>
                  <a:pt x="3106116" y="5382708"/>
                  <a:pt x="3109866" y="5381313"/>
                </a:cubicBezTo>
                <a:close/>
                <a:moveTo>
                  <a:pt x="6306974" y="5380372"/>
                </a:moveTo>
                <a:cubicBezTo>
                  <a:pt x="6315197" y="5379969"/>
                  <a:pt x="6319885" y="5381678"/>
                  <a:pt x="6321043" y="5385501"/>
                </a:cubicBezTo>
                <a:cubicBezTo>
                  <a:pt x="6312242" y="5383992"/>
                  <a:pt x="6306886" y="5383527"/>
                  <a:pt x="6304976" y="5384106"/>
                </a:cubicBezTo>
                <a:cubicBezTo>
                  <a:pt x="6303064" y="5384685"/>
                  <a:pt x="6300864" y="5384308"/>
                  <a:pt x="6298373" y="5382975"/>
                </a:cubicBezTo>
                <a:cubicBezTo>
                  <a:pt x="6295884" y="5381642"/>
                  <a:pt x="6294640" y="5380977"/>
                  <a:pt x="6294640" y="5380977"/>
                </a:cubicBezTo>
                <a:cubicBezTo>
                  <a:pt x="6294640" y="5380977"/>
                  <a:pt x="6298750" y="5380774"/>
                  <a:pt x="6306974" y="5380372"/>
                </a:cubicBezTo>
                <a:close/>
                <a:moveTo>
                  <a:pt x="598287" y="5380066"/>
                </a:moveTo>
                <a:lnTo>
                  <a:pt x="594290" y="5387535"/>
                </a:lnTo>
                <a:cubicBezTo>
                  <a:pt x="593132" y="5383712"/>
                  <a:pt x="592554" y="5381801"/>
                  <a:pt x="592554" y="5381801"/>
                </a:cubicBezTo>
                <a:cubicBezTo>
                  <a:pt x="596377" y="5380644"/>
                  <a:pt x="598287" y="5380066"/>
                  <a:pt x="598287" y="5380066"/>
                </a:cubicBezTo>
                <a:close/>
                <a:moveTo>
                  <a:pt x="5543326" y="5379987"/>
                </a:moveTo>
                <a:cubicBezTo>
                  <a:pt x="5551549" y="5379585"/>
                  <a:pt x="5560061" y="5380136"/>
                  <a:pt x="5568862" y="5381644"/>
                </a:cubicBezTo>
                <a:cubicBezTo>
                  <a:pt x="5601753" y="5380032"/>
                  <a:pt x="5618777" y="5381137"/>
                  <a:pt x="5619933" y="5384960"/>
                </a:cubicBezTo>
                <a:cubicBezTo>
                  <a:pt x="5619933" y="5384960"/>
                  <a:pt x="5621178" y="5385624"/>
                  <a:pt x="5623668" y="5386957"/>
                </a:cubicBezTo>
                <a:cubicBezTo>
                  <a:pt x="5626157" y="5388291"/>
                  <a:pt x="5629891" y="5390289"/>
                  <a:pt x="5634871" y="5392954"/>
                </a:cubicBezTo>
                <a:cubicBezTo>
                  <a:pt x="5647494" y="5393305"/>
                  <a:pt x="5653805" y="5393480"/>
                  <a:pt x="5653805" y="5393480"/>
                </a:cubicBezTo>
                <a:cubicBezTo>
                  <a:pt x="5646161" y="5395795"/>
                  <a:pt x="5637938" y="5396198"/>
                  <a:pt x="5629137" y="5394691"/>
                </a:cubicBezTo>
                <a:cubicBezTo>
                  <a:pt x="5620336" y="5393182"/>
                  <a:pt x="5608669" y="5392542"/>
                  <a:pt x="5594135" y="5392769"/>
                </a:cubicBezTo>
                <a:cubicBezTo>
                  <a:pt x="5579600" y="5392997"/>
                  <a:pt x="5568888" y="5392068"/>
                  <a:pt x="5561998" y="5389980"/>
                </a:cubicBezTo>
                <a:cubicBezTo>
                  <a:pt x="5555108" y="5387894"/>
                  <a:pt x="5549752" y="5387430"/>
                  <a:pt x="5545930" y="5388587"/>
                </a:cubicBezTo>
                <a:cubicBezTo>
                  <a:pt x="5542108" y="5389743"/>
                  <a:pt x="5535796" y="5389569"/>
                  <a:pt x="5526995" y="5388060"/>
                </a:cubicBezTo>
                <a:cubicBezTo>
                  <a:pt x="5526995" y="5388060"/>
                  <a:pt x="5524795" y="5387684"/>
                  <a:pt x="5520394" y="5386929"/>
                </a:cubicBezTo>
                <a:cubicBezTo>
                  <a:pt x="5515994" y="5386174"/>
                  <a:pt x="5511882" y="5386377"/>
                  <a:pt x="5508061" y="5387533"/>
                </a:cubicBezTo>
                <a:cubicBezTo>
                  <a:pt x="5504239" y="5388691"/>
                  <a:pt x="5499838" y="5387937"/>
                  <a:pt x="5494859" y="5385271"/>
                </a:cubicBezTo>
                <a:lnTo>
                  <a:pt x="5525259" y="5382327"/>
                </a:lnTo>
                <a:cubicBezTo>
                  <a:pt x="5529082" y="5381170"/>
                  <a:pt x="5535103" y="5380390"/>
                  <a:pt x="5543326" y="5379987"/>
                </a:cubicBezTo>
                <a:close/>
                <a:moveTo>
                  <a:pt x="6494586" y="5379902"/>
                </a:moveTo>
                <a:cubicBezTo>
                  <a:pt x="6507787" y="5382165"/>
                  <a:pt x="6514388" y="5383296"/>
                  <a:pt x="6514388" y="5383296"/>
                </a:cubicBezTo>
                <a:lnTo>
                  <a:pt x="6478254" y="5387976"/>
                </a:lnTo>
                <a:cubicBezTo>
                  <a:pt x="6468295" y="5382645"/>
                  <a:pt x="6463316" y="5379981"/>
                  <a:pt x="6463316" y="5379981"/>
                </a:cubicBezTo>
                <a:cubicBezTo>
                  <a:pt x="6470960" y="5377667"/>
                  <a:pt x="6481384" y="5377641"/>
                  <a:pt x="6494586" y="5379902"/>
                </a:cubicBezTo>
                <a:close/>
                <a:moveTo>
                  <a:pt x="3323252" y="5378126"/>
                </a:moveTo>
                <a:cubicBezTo>
                  <a:pt x="3342187" y="5378653"/>
                  <a:pt x="3354144" y="5380247"/>
                  <a:pt x="3359123" y="5382913"/>
                </a:cubicBezTo>
                <a:cubicBezTo>
                  <a:pt x="3364103" y="5385577"/>
                  <a:pt x="3368502" y="5386332"/>
                  <a:pt x="3372324" y="5385175"/>
                </a:cubicBezTo>
                <a:cubicBezTo>
                  <a:pt x="3372324" y="5385175"/>
                  <a:pt x="3374235" y="5384597"/>
                  <a:pt x="3378058" y="5383439"/>
                </a:cubicBezTo>
                <a:cubicBezTo>
                  <a:pt x="3381879" y="5382282"/>
                  <a:pt x="3384370" y="5383614"/>
                  <a:pt x="3385526" y="5387437"/>
                </a:cubicBezTo>
                <a:cubicBezTo>
                  <a:pt x="3393170" y="5385122"/>
                  <a:pt x="3400437" y="5385009"/>
                  <a:pt x="3407327" y="5387095"/>
                </a:cubicBezTo>
                <a:cubicBezTo>
                  <a:pt x="3414218" y="5389182"/>
                  <a:pt x="3417664" y="5390224"/>
                  <a:pt x="3417664" y="5390224"/>
                </a:cubicBezTo>
                <a:cubicBezTo>
                  <a:pt x="3413839" y="5391382"/>
                  <a:pt x="3405618" y="5391785"/>
                  <a:pt x="3392995" y="5391435"/>
                </a:cubicBezTo>
                <a:cubicBezTo>
                  <a:pt x="3380371" y="5391084"/>
                  <a:pt x="3370905" y="5390820"/>
                  <a:pt x="3364592" y="5390645"/>
                </a:cubicBezTo>
                <a:cubicBezTo>
                  <a:pt x="3358280" y="5390470"/>
                  <a:pt x="3353214" y="5390960"/>
                  <a:pt x="3349393" y="5392117"/>
                </a:cubicBezTo>
                <a:cubicBezTo>
                  <a:pt x="3345570" y="5393273"/>
                  <a:pt x="3343660" y="5393852"/>
                  <a:pt x="3343660" y="5393852"/>
                </a:cubicBezTo>
                <a:lnTo>
                  <a:pt x="3336191" y="5389855"/>
                </a:lnTo>
                <a:lnTo>
                  <a:pt x="3322989" y="5387592"/>
                </a:lnTo>
                <a:cubicBezTo>
                  <a:pt x="3321832" y="5383772"/>
                  <a:pt x="3311698" y="5384753"/>
                  <a:pt x="3292588" y="5390539"/>
                </a:cubicBezTo>
                <a:lnTo>
                  <a:pt x="3271918" y="5384278"/>
                </a:lnTo>
                <a:cubicBezTo>
                  <a:pt x="3275741" y="5383121"/>
                  <a:pt x="3279852" y="5382919"/>
                  <a:pt x="3284253" y="5383674"/>
                </a:cubicBezTo>
                <a:cubicBezTo>
                  <a:pt x="3288653" y="5384428"/>
                  <a:pt x="3291519" y="5383560"/>
                  <a:pt x="3292851" y="5381071"/>
                </a:cubicBezTo>
                <a:cubicBezTo>
                  <a:pt x="3294184" y="5378581"/>
                  <a:pt x="3304319" y="5377600"/>
                  <a:pt x="3323252" y="5378126"/>
                </a:cubicBezTo>
                <a:close/>
                <a:moveTo>
                  <a:pt x="7086952" y="5372684"/>
                </a:moveTo>
                <a:cubicBezTo>
                  <a:pt x="7091931" y="5375349"/>
                  <a:pt x="7094999" y="5378592"/>
                  <a:pt x="7096156" y="5382414"/>
                </a:cubicBezTo>
                <a:lnTo>
                  <a:pt x="7084690" y="5385885"/>
                </a:lnTo>
                <a:cubicBezTo>
                  <a:pt x="7080868" y="5387042"/>
                  <a:pt x="7078378" y="5385709"/>
                  <a:pt x="7077221" y="5381888"/>
                </a:cubicBezTo>
                <a:close/>
                <a:moveTo>
                  <a:pt x="7562581" y="5372641"/>
                </a:moveTo>
                <a:lnTo>
                  <a:pt x="7575783" y="5374903"/>
                </a:lnTo>
                <a:cubicBezTo>
                  <a:pt x="7571960" y="5376059"/>
                  <a:pt x="7568805" y="5375973"/>
                  <a:pt x="7566316" y="5374640"/>
                </a:cubicBezTo>
                <a:cubicBezTo>
                  <a:pt x="7563826" y="5373308"/>
                  <a:pt x="7562581" y="5372641"/>
                  <a:pt x="7562581" y="5372641"/>
                </a:cubicBezTo>
                <a:close/>
                <a:moveTo>
                  <a:pt x="7517243" y="5367592"/>
                </a:moveTo>
                <a:lnTo>
                  <a:pt x="7562581" y="5372641"/>
                </a:lnTo>
                <a:cubicBezTo>
                  <a:pt x="7561248" y="5375132"/>
                  <a:pt x="7556327" y="5376100"/>
                  <a:pt x="7547815" y="5375547"/>
                </a:cubicBezTo>
                <a:cubicBezTo>
                  <a:pt x="7539303" y="5374995"/>
                  <a:pt x="7527201" y="5372921"/>
                  <a:pt x="7511510" y="5369327"/>
                </a:cubicBezTo>
                <a:close/>
                <a:moveTo>
                  <a:pt x="8017539" y="5366340"/>
                </a:moveTo>
                <a:cubicBezTo>
                  <a:pt x="8041629" y="5363220"/>
                  <a:pt x="8058653" y="5364324"/>
                  <a:pt x="8068611" y="5369654"/>
                </a:cubicBezTo>
                <a:lnTo>
                  <a:pt x="8032478" y="5374334"/>
                </a:lnTo>
                <a:cubicBezTo>
                  <a:pt x="8027498" y="5371670"/>
                  <a:pt x="8022519" y="5369004"/>
                  <a:pt x="8017539" y="5366340"/>
                </a:cubicBezTo>
                <a:close/>
                <a:moveTo>
                  <a:pt x="3056694" y="5355557"/>
                </a:moveTo>
                <a:cubicBezTo>
                  <a:pt x="3060517" y="5354399"/>
                  <a:pt x="3063006" y="5355732"/>
                  <a:pt x="3064162" y="5359554"/>
                </a:cubicBezTo>
                <a:cubicBezTo>
                  <a:pt x="3064162" y="5359554"/>
                  <a:pt x="3063497" y="5360798"/>
                  <a:pt x="3062165" y="5363287"/>
                </a:cubicBezTo>
                <a:cubicBezTo>
                  <a:pt x="3060832" y="5365778"/>
                  <a:pt x="3057677" y="5365689"/>
                  <a:pt x="3052697" y="5363024"/>
                </a:cubicBezTo>
                <a:close/>
                <a:moveTo>
                  <a:pt x="2624669" y="5354915"/>
                </a:moveTo>
                <a:lnTo>
                  <a:pt x="2632135" y="5358914"/>
                </a:lnTo>
                <a:lnTo>
                  <a:pt x="2620670" y="5362384"/>
                </a:lnTo>
                <a:lnTo>
                  <a:pt x="2618934" y="5356650"/>
                </a:lnTo>
                <a:cubicBezTo>
                  <a:pt x="2622757" y="5355494"/>
                  <a:pt x="2624669" y="5354915"/>
                  <a:pt x="2624669" y="5354915"/>
                </a:cubicBezTo>
                <a:close/>
                <a:moveTo>
                  <a:pt x="3402410" y="5354610"/>
                </a:moveTo>
                <a:lnTo>
                  <a:pt x="3408985" y="5361559"/>
                </a:lnTo>
                <a:cubicBezTo>
                  <a:pt x="3408985" y="5361559"/>
                  <a:pt x="3406495" y="5360226"/>
                  <a:pt x="3401516" y="5357563"/>
                </a:cubicBezTo>
                <a:close/>
                <a:moveTo>
                  <a:pt x="3399780" y="5351829"/>
                </a:moveTo>
                <a:cubicBezTo>
                  <a:pt x="3401692" y="5351251"/>
                  <a:pt x="3402791" y="5351439"/>
                  <a:pt x="3403081" y="5352395"/>
                </a:cubicBezTo>
                <a:lnTo>
                  <a:pt x="3402410" y="5354610"/>
                </a:lnTo>
                <a:close/>
                <a:moveTo>
                  <a:pt x="4677196" y="5351172"/>
                </a:moveTo>
                <a:lnTo>
                  <a:pt x="4690398" y="5353434"/>
                </a:lnTo>
                <a:lnTo>
                  <a:pt x="4697867" y="5357431"/>
                </a:lnTo>
                <a:cubicBezTo>
                  <a:pt x="4694045" y="5358588"/>
                  <a:pt x="4690223" y="5359745"/>
                  <a:pt x="4686401" y="5360902"/>
                </a:cubicBezTo>
                <a:lnTo>
                  <a:pt x="4678933" y="5356906"/>
                </a:lnTo>
                <a:cubicBezTo>
                  <a:pt x="4677775" y="5353083"/>
                  <a:pt x="4677196" y="5351172"/>
                  <a:pt x="4677196" y="5351172"/>
                </a:cubicBezTo>
                <a:close/>
                <a:moveTo>
                  <a:pt x="2141572" y="5350961"/>
                </a:moveTo>
                <a:lnTo>
                  <a:pt x="2137573" y="5358429"/>
                </a:lnTo>
                <a:cubicBezTo>
                  <a:pt x="2138152" y="5360340"/>
                  <a:pt x="2138919" y="5361150"/>
                  <a:pt x="2139875" y="5360862"/>
                </a:cubicBezTo>
                <a:cubicBezTo>
                  <a:pt x="2140830" y="5360572"/>
                  <a:pt x="2141975" y="5359183"/>
                  <a:pt x="2143307" y="5356693"/>
                </a:cubicBezTo>
                <a:close/>
                <a:moveTo>
                  <a:pt x="1421527" y="5349893"/>
                </a:moveTo>
                <a:cubicBezTo>
                  <a:pt x="1421527" y="5349893"/>
                  <a:pt x="1419615" y="5350472"/>
                  <a:pt x="1415795" y="5351628"/>
                </a:cubicBezTo>
                <a:lnTo>
                  <a:pt x="1414727" y="5351058"/>
                </a:lnTo>
                <a:close/>
                <a:moveTo>
                  <a:pt x="6791991" y="5349323"/>
                </a:moveTo>
                <a:cubicBezTo>
                  <a:pt x="6791991" y="5349323"/>
                  <a:pt x="6792570" y="5351236"/>
                  <a:pt x="6793728" y="5355057"/>
                </a:cubicBezTo>
                <a:lnTo>
                  <a:pt x="6787994" y="5356793"/>
                </a:lnTo>
                <a:lnTo>
                  <a:pt x="6786258" y="5351062"/>
                </a:lnTo>
                <a:cubicBezTo>
                  <a:pt x="6790081" y="5349903"/>
                  <a:pt x="6791991" y="5349323"/>
                  <a:pt x="6791991" y="5349323"/>
                </a:cubicBezTo>
                <a:close/>
                <a:moveTo>
                  <a:pt x="3367643" y="5349042"/>
                </a:moveTo>
                <a:lnTo>
                  <a:pt x="3363647" y="5356510"/>
                </a:lnTo>
                <a:cubicBezTo>
                  <a:pt x="3359824" y="5357667"/>
                  <a:pt x="3357247" y="5359490"/>
                  <a:pt x="3355916" y="5361980"/>
                </a:cubicBezTo>
                <a:cubicBezTo>
                  <a:pt x="3354582" y="5364468"/>
                  <a:pt x="3353916" y="5365714"/>
                  <a:pt x="3353916" y="5365714"/>
                </a:cubicBezTo>
                <a:cubicBezTo>
                  <a:pt x="3348937" y="5363049"/>
                  <a:pt x="3347026" y="5363628"/>
                  <a:pt x="3348183" y="5367450"/>
                </a:cubicBezTo>
                <a:lnTo>
                  <a:pt x="3334982" y="5365187"/>
                </a:lnTo>
                <a:cubicBezTo>
                  <a:pt x="3330002" y="5362522"/>
                  <a:pt x="3327513" y="5361190"/>
                  <a:pt x="3327513" y="5361190"/>
                </a:cubicBezTo>
                <a:lnTo>
                  <a:pt x="3312575" y="5353196"/>
                </a:lnTo>
                <a:lnTo>
                  <a:pt x="3333247" y="5359454"/>
                </a:lnTo>
                <a:cubicBezTo>
                  <a:pt x="3343204" y="5364785"/>
                  <a:pt x="3347026" y="5363628"/>
                  <a:pt x="3344711" y="5355983"/>
                </a:cubicBezTo>
                <a:cubicBezTo>
                  <a:pt x="3344711" y="5355983"/>
                  <a:pt x="3347579" y="5355116"/>
                  <a:pt x="3353313" y="5353380"/>
                </a:cubicBezTo>
                <a:cubicBezTo>
                  <a:pt x="3359045" y="5351645"/>
                  <a:pt x="3363823" y="5350198"/>
                  <a:pt x="3367643" y="5349042"/>
                </a:cubicBezTo>
                <a:close/>
                <a:moveTo>
                  <a:pt x="3017089" y="5348771"/>
                </a:moveTo>
                <a:lnTo>
                  <a:pt x="2984426" y="5364917"/>
                </a:lnTo>
                <a:cubicBezTo>
                  <a:pt x="2979447" y="5362251"/>
                  <a:pt x="2975047" y="5361498"/>
                  <a:pt x="2971225" y="5362655"/>
                </a:cubicBezTo>
                <a:lnTo>
                  <a:pt x="2956288" y="5354659"/>
                </a:lnTo>
                <a:lnTo>
                  <a:pt x="2962021" y="5352925"/>
                </a:lnTo>
                <a:cubicBezTo>
                  <a:pt x="2970822" y="5354432"/>
                  <a:pt x="2975223" y="5355185"/>
                  <a:pt x="2975223" y="5355185"/>
                </a:cubicBezTo>
                <a:lnTo>
                  <a:pt x="2994158" y="5355713"/>
                </a:lnTo>
                <a:cubicBezTo>
                  <a:pt x="2997980" y="5354556"/>
                  <a:pt x="3001803" y="5353399"/>
                  <a:pt x="3005623" y="5352241"/>
                </a:cubicBezTo>
                <a:cubicBezTo>
                  <a:pt x="3009446" y="5351085"/>
                  <a:pt x="3013267" y="5349928"/>
                  <a:pt x="3017089" y="5348771"/>
                </a:cubicBezTo>
                <a:close/>
                <a:moveTo>
                  <a:pt x="2177639" y="5348648"/>
                </a:moveTo>
                <a:cubicBezTo>
                  <a:pt x="2177017" y="5348313"/>
                  <a:pt x="2176372" y="5348770"/>
                  <a:pt x="2175705" y="5350015"/>
                </a:cubicBezTo>
                <a:cubicBezTo>
                  <a:pt x="2174373" y="5352503"/>
                  <a:pt x="2175907" y="5354126"/>
                  <a:pt x="2180308" y="5354879"/>
                </a:cubicBezTo>
                <a:cubicBezTo>
                  <a:pt x="2184709" y="5355635"/>
                  <a:pt x="2186908" y="5356011"/>
                  <a:pt x="2186908" y="5356011"/>
                </a:cubicBezTo>
                <a:cubicBezTo>
                  <a:pt x="2185752" y="5352189"/>
                  <a:pt x="2183262" y="5350857"/>
                  <a:pt x="2179440" y="5352013"/>
                </a:cubicBezTo>
                <a:cubicBezTo>
                  <a:pt x="2178862" y="5350102"/>
                  <a:pt x="2178262" y="5348979"/>
                  <a:pt x="2177639" y="5348648"/>
                </a:cubicBezTo>
                <a:close/>
                <a:moveTo>
                  <a:pt x="2441055" y="5347916"/>
                </a:moveTo>
                <a:lnTo>
                  <a:pt x="2442791" y="5353650"/>
                </a:lnTo>
                <a:lnTo>
                  <a:pt x="2435321" y="5349651"/>
                </a:lnTo>
                <a:close/>
                <a:moveTo>
                  <a:pt x="4626125" y="5347857"/>
                </a:moveTo>
                <a:lnTo>
                  <a:pt x="4644796" y="5357852"/>
                </a:lnTo>
                <a:lnTo>
                  <a:pt x="4638195" y="5356720"/>
                </a:lnTo>
                <a:cubicBezTo>
                  <a:pt x="4636285" y="5357298"/>
                  <a:pt x="4630930" y="5356833"/>
                  <a:pt x="4622128" y="5355327"/>
                </a:cubicBezTo>
                <a:cubicBezTo>
                  <a:pt x="4613327" y="5353818"/>
                  <a:pt x="4608926" y="5353064"/>
                  <a:pt x="4608926" y="5353064"/>
                </a:cubicBezTo>
                <a:close/>
                <a:moveTo>
                  <a:pt x="6204622" y="5347207"/>
                </a:moveTo>
                <a:cubicBezTo>
                  <a:pt x="6205577" y="5346919"/>
                  <a:pt x="6207154" y="5346962"/>
                  <a:pt x="6209355" y="5347340"/>
                </a:cubicBezTo>
                <a:cubicBezTo>
                  <a:pt x="6213756" y="5348094"/>
                  <a:pt x="6215955" y="5348471"/>
                  <a:pt x="6215955" y="5348471"/>
                </a:cubicBezTo>
                <a:lnTo>
                  <a:pt x="6204490" y="5351942"/>
                </a:lnTo>
                <a:cubicBezTo>
                  <a:pt x="6204490" y="5351942"/>
                  <a:pt x="6204201" y="5350987"/>
                  <a:pt x="6203622" y="5349075"/>
                </a:cubicBezTo>
                <a:cubicBezTo>
                  <a:pt x="6203333" y="5348120"/>
                  <a:pt x="6203666" y="5347497"/>
                  <a:pt x="6204622" y="5347207"/>
                </a:cubicBezTo>
                <a:close/>
                <a:moveTo>
                  <a:pt x="1620604" y="5345953"/>
                </a:moveTo>
                <a:cubicBezTo>
                  <a:pt x="1621760" y="5349774"/>
                  <a:pt x="1622340" y="5351687"/>
                  <a:pt x="1622340" y="5351687"/>
                </a:cubicBezTo>
                <a:lnTo>
                  <a:pt x="1628073" y="5349951"/>
                </a:lnTo>
                <a:close/>
                <a:moveTo>
                  <a:pt x="838022" y="5345042"/>
                </a:moveTo>
                <a:cubicBezTo>
                  <a:pt x="834200" y="5346199"/>
                  <a:pt x="832579" y="5347732"/>
                  <a:pt x="833157" y="5349643"/>
                </a:cubicBezTo>
                <a:cubicBezTo>
                  <a:pt x="833735" y="5351555"/>
                  <a:pt x="835935" y="5351932"/>
                  <a:pt x="839758" y="5350773"/>
                </a:cubicBezTo>
                <a:cubicBezTo>
                  <a:pt x="843580" y="5349618"/>
                  <a:pt x="847403" y="5348460"/>
                  <a:pt x="851224" y="5347303"/>
                </a:cubicBezTo>
                <a:close/>
                <a:moveTo>
                  <a:pt x="2452521" y="5344445"/>
                </a:moveTo>
                <a:lnTo>
                  <a:pt x="2459989" y="5348443"/>
                </a:lnTo>
                <a:cubicBezTo>
                  <a:pt x="2456167" y="5349600"/>
                  <a:pt x="2454258" y="5350178"/>
                  <a:pt x="2454258" y="5350178"/>
                </a:cubicBezTo>
                <a:cubicBezTo>
                  <a:pt x="2453099" y="5346356"/>
                  <a:pt x="2452521" y="5344445"/>
                  <a:pt x="2452521" y="5344445"/>
                </a:cubicBezTo>
                <a:close/>
                <a:moveTo>
                  <a:pt x="5480974" y="5339408"/>
                </a:moveTo>
                <a:lnTo>
                  <a:pt x="5482711" y="5345142"/>
                </a:lnTo>
                <a:cubicBezTo>
                  <a:pt x="5491511" y="5346649"/>
                  <a:pt x="5498401" y="5348736"/>
                  <a:pt x="5503381" y="5351400"/>
                </a:cubicBezTo>
                <a:cubicBezTo>
                  <a:pt x="5508360" y="5354066"/>
                  <a:pt x="5517161" y="5355574"/>
                  <a:pt x="5529784" y="5355924"/>
                </a:cubicBezTo>
                <a:cubicBezTo>
                  <a:pt x="5542406" y="5356274"/>
                  <a:pt x="5550253" y="5358072"/>
                  <a:pt x="5553321" y="5361315"/>
                </a:cubicBezTo>
                <a:cubicBezTo>
                  <a:pt x="5556388" y="5364559"/>
                  <a:pt x="5558878" y="5365892"/>
                  <a:pt x="5560789" y="5365314"/>
                </a:cubicBezTo>
                <a:cubicBezTo>
                  <a:pt x="5562700" y="5364734"/>
                  <a:pt x="5566810" y="5364533"/>
                  <a:pt x="5573123" y="5364707"/>
                </a:cubicBezTo>
                <a:cubicBezTo>
                  <a:pt x="5579435" y="5364884"/>
                  <a:pt x="5582590" y="5364971"/>
                  <a:pt x="5582590" y="5364971"/>
                </a:cubicBezTo>
                <a:lnTo>
                  <a:pt x="5584327" y="5370706"/>
                </a:lnTo>
                <a:cubicBezTo>
                  <a:pt x="5584327" y="5370706"/>
                  <a:pt x="5579925" y="5369950"/>
                  <a:pt x="5571124" y="5368442"/>
                </a:cubicBezTo>
                <a:cubicBezTo>
                  <a:pt x="5567303" y="5369600"/>
                  <a:pt x="5561280" y="5370380"/>
                  <a:pt x="5553057" y="5370783"/>
                </a:cubicBezTo>
                <a:cubicBezTo>
                  <a:pt x="5544834" y="5371186"/>
                  <a:pt x="5540434" y="5370433"/>
                  <a:pt x="5539855" y="5368521"/>
                </a:cubicBezTo>
                <a:cubicBezTo>
                  <a:pt x="5539278" y="5366609"/>
                  <a:pt x="5537076" y="5366233"/>
                  <a:pt x="5533255" y="5367390"/>
                </a:cubicBezTo>
                <a:cubicBezTo>
                  <a:pt x="5529433" y="5368547"/>
                  <a:pt x="5526277" y="5368460"/>
                  <a:pt x="5523788" y="5367128"/>
                </a:cubicBezTo>
                <a:cubicBezTo>
                  <a:pt x="5521298" y="5365794"/>
                  <a:pt x="5520053" y="5365128"/>
                  <a:pt x="5520053" y="5365128"/>
                </a:cubicBezTo>
                <a:lnTo>
                  <a:pt x="5499383" y="5358868"/>
                </a:lnTo>
                <a:lnTo>
                  <a:pt x="5491914" y="5354871"/>
                </a:lnTo>
                <a:cubicBezTo>
                  <a:pt x="5483113" y="5353364"/>
                  <a:pt x="5479002" y="5353564"/>
                  <a:pt x="5479580" y="5355476"/>
                </a:cubicBezTo>
                <a:cubicBezTo>
                  <a:pt x="5480160" y="5357386"/>
                  <a:pt x="5477582" y="5359210"/>
                  <a:pt x="5471848" y="5360946"/>
                </a:cubicBezTo>
                <a:cubicBezTo>
                  <a:pt x="5466115" y="5362681"/>
                  <a:pt x="5463249" y="5363549"/>
                  <a:pt x="5463249" y="5363549"/>
                </a:cubicBezTo>
                <a:cubicBezTo>
                  <a:pt x="5450626" y="5363199"/>
                  <a:pt x="5439914" y="5362268"/>
                  <a:pt x="5431113" y="5360761"/>
                </a:cubicBezTo>
                <a:cubicBezTo>
                  <a:pt x="5421155" y="5355431"/>
                  <a:pt x="5414265" y="5353345"/>
                  <a:pt x="5410442" y="5354501"/>
                </a:cubicBezTo>
                <a:lnTo>
                  <a:pt x="5397241" y="5352239"/>
                </a:lnTo>
                <a:cubicBezTo>
                  <a:pt x="5393420" y="5353397"/>
                  <a:pt x="5389597" y="5354553"/>
                  <a:pt x="5385774" y="5355710"/>
                </a:cubicBezTo>
                <a:lnTo>
                  <a:pt x="5387510" y="5361443"/>
                </a:lnTo>
                <a:cubicBezTo>
                  <a:pt x="5378709" y="5359936"/>
                  <a:pt x="5372109" y="5358805"/>
                  <a:pt x="5367707" y="5358051"/>
                </a:cubicBezTo>
                <a:cubicBezTo>
                  <a:pt x="5363307" y="5357296"/>
                  <a:pt x="5360818" y="5355964"/>
                  <a:pt x="5360239" y="5354054"/>
                </a:cubicBezTo>
                <a:cubicBezTo>
                  <a:pt x="5359660" y="5352142"/>
                  <a:pt x="5355261" y="5351388"/>
                  <a:pt x="5347038" y="5351791"/>
                </a:cubicBezTo>
                <a:cubicBezTo>
                  <a:pt x="5338815" y="5352194"/>
                  <a:pt x="5327060" y="5354710"/>
                  <a:pt x="5311771" y="5359339"/>
                </a:cubicBezTo>
                <a:cubicBezTo>
                  <a:pt x="5311771" y="5359339"/>
                  <a:pt x="5311482" y="5358382"/>
                  <a:pt x="5310904" y="5356472"/>
                </a:cubicBezTo>
                <a:cubicBezTo>
                  <a:pt x="5310325" y="5354560"/>
                  <a:pt x="5311947" y="5353026"/>
                  <a:pt x="5315769" y="5351870"/>
                </a:cubicBezTo>
                <a:lnTo>
                  <a:pt x="5308300" y="5347872"/>
                </a:lnTo>
                <a:cubicBezTo>
                  <a:pt x="5315943" y="5345558"/>
                  <a:pt x="5321677" y="5343823"/>
                  <a:pt x="5325500" y="5342666"/>
                </a:cubicBezTo>
                <a:cubicBezTo>
                  <a:pt x="5329322" y="5341509"/>
                  <a:pt x="5333722" y="5342262"/>
                  <a:pt x="5338700" y="5344927"/>
                </a:cubicBezTo>
                <a:cubicBezTo>
                  <a:pt x="5342523" y="5343771"/>
                  <a:pt x="5345678" y="5343857"/>
                  <a:pt x="5348169" y="5345190"/>
                </a:cubicBezTo>
                <a:cubicBezTo>
                  <a:pt x="5350658" y="5346523"/>
                  <a:pt x="5352859" y="5346900"/>
                  <a:pt x="5354769" y="5346321"/>
                </a:cubicBezTo>
                <a:cubicBezTo>
                  <a:pt x="5356681" y="5345743"/>
                  <a:pt x="5358592" y="5345165"/>
                  <a:pt x="5360502" y="5344586"/>
                </a:cubicBezTo>
                <a:cubicBezTo>
                  <a:pt x="5362414" y="5344008"/>
                  <a:pt x="5365859" y="5345051"/>
                  <a:pt x="5370838" y="5347715"/>
                </a:cubicBezTo>
                <a:cubicBezTo>
                  <a:pt x="5379639" y="5349224"/>
                  <a:pt x="5390062" y="5349197"/>
                  <a:pt x="5402105" y="5347637"/>
                </a:cubicBezTo>
                <a:cubicBezTo>
                  <a:pt x="5414150" y="5346078"/>
                  <a:pt x="5422084" y="5344720"/>
                  <a:pt x="5425906" y="5343562"/>
                </a:cubicBezTo>
                <a:lnTo>
                  <a:pt x="5456306" y="5340617"/>
                </a:lnTo>
                <a:close/>
                <a:moveTo>
                  <a:pt x="6288224" y="5339109"/>
                </a:moveTo>
                <a:cubicBezTo>
                  <a:pt x="6292046" y="5337953"/>
                  <a:pt x="6294535" y="5339286"/>
                  <a:pt x="6295693" y="5343108"/>
                </a:cubicBezTo>
                <a:lnTo>
                  <a:pt x="6289959" y="5344843"/>
                </a:lnTo>
                <a:cubicBezTo>
                  <a:pt x="6284981" y="5342178"/>
                  <a:pt x="6282490" y="5340845"/>
                  <a:pt x="6282490" y="5340845"/>
                </a:cubicBezTo>
                <a:cubicBezTo>
                  <a:pt x="6282490" y="5340845"/>
                  <a:pt x="6284401" y="5340267"/>
                  <a:pt x="6288224" y="5339109"/>
                </a:cubicBezTo>
                <a:close/>
                <a:moveTo>
                  <a:pt x="4510782" y="5338965"/>
                </a:moveTo>
                <a:lnTo>
                  <a:pt x="4529716" y="5339493"/>
                </a:lnTo>
                <a:lnTo>
                  <a:pt x="4556121" y="5344017"/>
                </a:lnTo>
                <a:cubicBezTo>
                  <a:pt x="4559943" y="5342860"/>
                  <a:pt x="4562140" y="5343237"/>
                  <a:pt x="4562720" y="5345147"/>
                </a:cubicBezTo>
                <a:cubicBezTo>
                  <a:pt x="4563299" y="5347058"/>
                  <a:pt x="4564544" y="5347725"/>
                  <a:pt x="4566455" y="5347147"/>
                </a:cubicBezTo>
                <a:cubicBezTo>
                  <a:pt x="4568364" y="5346568"/>
                  <a:pt x="4571811" y="5347610"/>
                  <a:pt x="4576789" y="5350276"/>
                </a:cubicBezTo>
                <a:cubicBezTo>
                  <a:pt x="4585591" y="5351783"/>
                  <a:pt x="4589992" y="5352538"/>
                  <a:pt x="4589992" y="5352538"/>
                </a:cubicBezTo>
                <a:lnTo>
                  <a:pt x="4584258" y="5354273"/>
                </a:lnTo>
                <a:cubicBezTo>
                  <a:pt x="4584258" y="5354273"/>
                  <a:pt x="4577945" y="5354097"/>
                  <a:pt x="4565325" y="5353747"/>
                </a:cubicBezTo>
                <a:cubicBezTo>
                  <a:pt x="4552703" y="5353397"/>
                  <a:pt x="4541988" y="5352466"/>
                  <a:pt x="4533187" y="5350959"/>
                </a:cubicBezTo>
                <a:lnTo>
                  <a:pt x="4519985" y="5348696"/>
                </a:lnTo>
                <a:cubicBezTo>
                  <a:pt x="4519985" y="5348696"/>
                  <a:pt x="4517497" y="5347364"/>
                  <a:pt x="4512518" y="5344699"/>
                </a:cubicBezTo>
                <a:close/>
                <a:moveTo>
                  <a:pt x="5774725" y="5338099"/>
                </a:moveTo>
                <a:cubicBezTo>
                  <a:pt x="5778547" y="5336942"/>
                  <a:pt x="5780747" y="5337319"/>
                  <a:pt x="5781326" y="5339230"/>
                </a:cubicBezTo>
                <a:cubicBezTo>
                  <a:pt x="5781904" y="5341142"/>
                  <a:pt x="5780283" y="5342675"/>
                  <a:pt x="5776462" y="5343833"/>
                </a:cubicBezTo>
                <a:close/>
                <a:moveTo>
                  <a:pt x="3032553" y="5337830"/>
                </a:moveTo>
                <a:lnTo>
                  <a:pt x="3028555" y="5345299"/>
                </a:lnTo>
                <a:lnTo>
                  <a:pt x="3021087" y="5341301"/>
                </a:lnTo>
                <a:close/>
                <a:moveTo>
                  <a:pt x="2826007" y="5337773"/>
                </a:moveTo>
                <a:cubicBezTo>
                  <a:pt x="2823342" y="5342753"/>
                  <a:pt x="2825077" y="5348485"/>
                  <a:pt x="2831214" y="5354972"/>
                </a:cubicBezTo>
                <a:lnTo>
                  <a:pt x="2844415" y="5357234"/>
                </a:lnTo>
                <a:cubicBezTo>
                  <a:pt x="2845573" y="5361056"/>
                  <a:pt x="2847484" y="5360479"/>
                  <a:pt x="2850149" y="5355499"/>
                </a:cubicBezTo>
                <a:cubicBezTo>
                  <a:pt x="2852814" y="5350520"/>
                  <a:pt x="2856636" y="5349362"/>
                  <a:pt x="2861614" y="5352027"/>
                </a:cubicBezTo>
                <a:cubicBezTo>
                  <a:pt x="2862772" y="5355850"/>
                  <a:pt x="2864306" y="5357472"/>
                  <a:pt x="2866216" y="5356893"/>
                </a:cubicBezTo>
                <a:cubicBezTo>
                  <a:pt x="2868128" y="5356314"/>
                  <a:pt x="2869083" y="5356025"/>
                  <a:pt x="2869083" y="5356025"/>
                </a:cubicBezTo>
                <a:cubicBezTo>
                  <a:pt x="2869083" y="5356025"/>
                  <a:pt x="2870994" y="5355447"/>
                  <a:pt x="2874815" y="5354289"/>
                </a:cubicBezTo>
                <a:cubicBezTo>
                  <a:pt x="2900063" y="5354991"/>
                  <a:pt x="2916508" y="5354185"/>
                  <a:pt x="2924153" y="5351872"/>
                </a:cubicBezTo>
                <a:cubicBezTo>
                  <a:pt x="2927974" y="5350714"/>
                  <a:pt x="2930174" y="5351091"/>
                  <a:pt x="2930753" y="5353002"/>
                </a:cubicBezTo>
                <a:cubicBezTo>
                  <a:pt x="2931331" y="5354915"/>
                  <a:pt x="2929999" y="5357403"/>
                  <a:pt x="2926756" y="5360471"/>
                </a:cubicBezTo>
                <a:cubicBezTo>
                  <a:pt x="2923512" y="5363540"/>
                  <a:pt x="2917778" y="5365275"/>
                  <a:pt x="2909556" y="5365677"/>
                </a:cubicBezTo>
                <a:cubicBezTo>
                  <a:pt x="2901334" y="5366080"/>
                  <a:pt x="2893111" y="5366485"/>
                  <a:pt x="2884889" y="5366887"/>
                </a:cubicBezTo>
                <a:cubicBezTo>
                  <a:pt x="2876666" y="5367289"/>
                  <a:pt x="2870065" y="5366160"/>
                  <a:pt x="2865086" y="5363494"/>
                </a:cubicBezTo>
                <a:lnTo>
                  <a:pt x="2840418" y="5364703"/>
                </a:lnTo>
                <a:lnTo>
                  <a:pt x="2827216" y="5362442"/>
                </a:lnTo>
                <a:cubicBezTo>
                  <a:pt x="2822238" y="5359776"/>
                  <a:pt x="2815926" y="5359601"/>
                  <a:pt x="2808282" y="5361915"/>
                </a:cubicBezTo>
                <a:cubicBezTo>
                  <a:pt x="2796816" y="5365387"/>
                  <a:pt x="2787926" y="5367033"/>
                  <a:pt x="2781616" y="5366858"/>
                </a:cubicBezTo>
                <a:cubicBezTo>
                  <a:pt x="2775304" y="5366683"/>
                  <a:pt x="2766126" y="5367375"/>
                  <a:pt x="2754080" y="5368936"/>
                </a:cubicBezTo>
                <a:cubicBezTo>
                  <a:pt x="2742036" y="5370496"/>
                  <a:pt x="2733525" y="5369942"/>
                  <a:pt x="2728546" y="5367278"/>
                </a:cubicBezTo>
                <a:cubicBezTo>
                  <a:pt x="2724723" y="5368435"/>
                  <a:pt x="2719656" y="5368926"/>
                  <a:pt x="2713346" y="5368751"/>
                </a:cubicBezTo>
                <a:cubicBezTo>
                  <a:pt x="2707033" y="5368575"/>
                  <a:pt x="2703878" y="5368487"/>
                  <a:pt x="2703878" y="5368487"/>
                </a:cubicBezTo>
                <a:lnTo>
                  <a:pt x="2658539" y="5363437"/>
                </a:lnTo>
                <a:cubicBezTo>
                  <a:pt x="2662362" y="5362279"/>
                  <a:pt x="2661783" y="5360369"/>
                  <a:pt x="2656804" y="5357704"/>
                </a:cubicBezTo>
                <a:lnTo>
                  <a:pt x="2662537" y="5355968"/>
                </a:lnTo>
                <a:lnTo>
                  <a:pt x="2668270" y="5354232"/>
                </a:lnTo>
                <a:lnTo>
                  <a:pt x="2666535" y="5348500"/>
                </a:lnTo>
                <a:lnTo>
                  <a:pt x="2672268" y="5346765"/>
                </a:lnTo>
                <a:cubicBezTo>
                  <a:pt x="2677246" y="5349430"/>
                  <a:pt x="2679737" y="5350762"/>
                  <a:pt x="2679737" y="5350762"/>
                </a:cubicBezTo>
                <a:cubicBezTo>
                  <a:pt x="2682402" y="5345783"/>
                  <a:pt x="2686890" y="5343380"/>
                  <a:pt x="2693201" y="5343556"/>
                </a:cubicBezTo>
                <a:cubicBezTo>
                  <a:pt x="2699512" y="5343732"/>
                  <a:pt x="2707736" y="5343328"/>
                  <a:pt x="2717869" y="5342347"/>
                </a:cubicBezTo>
                <a:cubicBezTo>
                  <a:pt x="2728003" y="5341365"/>
                  <a:pt x="2735559" y="5342207"/>
                  <a:pt x="2740539" y="5344871"/>
                </a:cubicBezTo>
                <a:cubicBezTo>
                  <a:pt x="2736715" y="5346029"/>
                  <a:pt x="2734805" y="5346608"/>
                  <a:pt x="2734805" y="5346608"/>
                </a:cubicBezTo>
                <a:cubicBezTo>
                  <a:pt x="2735961" y="5350430"/>
                  <a:pt x="2736540" y="5352342"/>
                  <a:pt x="2736540" y="5352342"/>
                </a:cubicBezTo>
                <a:lnTo>
                  <a:pt x="2740539" y="5344871"/>
                </a:lnTo>
                <a:cubicBezTo>
                  <a:pt x="2753161" y="5345223"/>
                  <a:pt x="2761383" y="5344821"/>
                  <a:pt x="2765205" y="5343664"/>
                </a:cubicBezTo>
                <a:lnTo>
                  <a:pt x="2801340" y="5338983"/>
                </a:lnTo>
                <a:close/>
                <a:moveTo>
                  <a:pt x="2888545" y="5337617"/>
                </a:moveTo>
                <a:cubicBezTo>
                  <a:pt x="2888545" y="5337617"/>
                  <a:pt x="2889123" y="5339528"/>
                  <a:pt x="2890280" y="5343350"/>
                </a:cubicBezTo>
                <a:cubicBezTo>
                  <a:pt x="2890280" y="5343350"/>
                  <a:pt x="2885502" y="5344796"/>
                  <a:pt x="2875946" y="5347689"/>
                </a:cubicBezTo>
                <a:cubicBezTo>
                  <a:pt x="2866392" y="5350582"/>
                  <a:pt x="2860081" y="5350406"/>
                  <a:pt x="2857012" y="5347163"/>
                </a:cubicBezTo>
                <a:cubicBezTo>
                  <a:pt x="2853944" y="5343920"/>
                  <a:pt x="2850499" y="5342875"/>
                  <a:pt x="2846678" y="5344033"/>
                </a:cubicBezTo>
                <a:lnTo>
                  <a:pt x="2844942" y="5338300"/>
                </a:lnTo>
                <a:lnTo>
                  <a:pt x="2877078" y="5341089"/>
                </a:lnTo>
                <a:cubicBezTo>
                  <a:pt x="2880900" y="5339932"/>
                  <a:pt x="2882812" y="5339352"/>
                  <a:pt x="2882812" y="5339352"/>
                </a:cubicBezTo>
                <a:cubicBezTo>
                  <a:pt x="2882812" y="5339352"/>
                  <a:pt x="2884723" y="5338775"/>
                  <a:pt x="2888545" y="5337617"/>
                </a:cubicBezTo>
                <a:close/>
                <a:moveTo>
                  <a:pt x="5035747" y="5336506"/>
                </a:moveTo>
                <a:lnTo>
                  <a:pt x="5033484" y="5349706"/>
                </a:lnTo>
                <a:cubicBezTo>
                  <a:pt x="5033484" y="5349706"/>
                  <a:pt x="5030995" y="5348374"/>
                  <a:pt x="5026016" y="5345710"/>
                </a:cubicBezTo>
                <a:lnTo>
                  <a:pt x="4988147" y="5344657"/>
                </a:lnTo>
                <a:cubicBezTo>
                  <a:pt x="4989479" y="5342168"/>
                  <a:pt x="4990862" y="5340706"/>
                  <a:pt x="4992295" y="5340272"/>
                </a:cubicBezTo>
                <a:cubicBezTo>
                  <a:pt x="4993728" y="5339838"/>
                  <a:pt x="4995212" y="5340432"/>
                  <a:pt x="4996746" y="5342053"/>
                </a:cubicBezTo>
                <a:cubicBezTo>
                  <a:pt x="4999815" y="5345296"/>
                  <a:pt x="5002014" y="5345674"/>
                  <a:pt x="5003347" y="5343184"/>
                </a:cubicBezTo>
                <a:cubicBezTo>
                  <a:pt x="5004679" y="5340695"/>
                  <a:pt x="5006590" y="5340116"/>
                  <a:pt x="5009080" y="5341449"/>
                </a:cubicBezTo>
                <a:cubicBezTo>
                  <a:pt x="5011570" y="5342782"/>
                  <a:pt x="5014726" y="5342869"/>
                  <a:pt x="5018547" y="5341712"/>
                </a:cubicBezTo>
                <a:cubicBezTo>
                  <a:pt x="5031170" y="5342062"/>
                  <a:pt x="5036903" y="5340327"/>
                  <a:pt x="5035747" y="5336506"/>
                </a:cubicBezTo>
                <a:close/>
                <a:moveTo>
                  <a:pt x="6525171" y="5336222"/>
                </a:moveTo>
                <a:lnTo>
                  <a:pt x="6563040" y="5337275"/>
                </a:lnTo>
                <a:cubicBezTo>
                  <a:pt x="6570685" y="5334962"/>
                  <a:pt x="6576995" y="5335136"/>
                  <a:pt x="6581974" y="5337801"/>
                </a:cubicBezTo>
                <a:cubicBezTo>
                  <a:pt x="6597262" y="5333172"/>
                  <a:pt x="6603574" y="5333349"/>
                  <a:pt x="6600909" y="5338328"/>
                </a:cubicBezTo>
                <a:cubicBezTo>
                  <a:pt x="6602066" y="5342150"/>
                  <a:pt x="6600734" y="5344640"/>
                  <a:pt x="6596912" y="5345797"/>
                </a:cubicBezTo>
                <a:lnTo>
                  <a:pt x="6587181" y="5355000"/>
                </a:lnTo>
                <a:cubicBezTo>
                  <a:pt x="6578381" y="5353492"/>
                  <a:pt x="6569579" y="5351984"/>
                  <a:pt x="6560779" y="5350477"/>
                </a:cubicBezTo>
                <a:cubicBezTo>
                  <a:pt x="6548155" y="5350126"/>
                  <a:pt x="6541265" y="5348038"/>
                  <a:pt x="6540107" y="5344217"/>
                </a:cubicBezTo>
                <a:cubicBezTo>
                  <a:pt x="6538951" y="5340395"/>
                  <a:pt x="6536461" y="5339063"/>
                  <a:pt x="6532640" y="5340220"/>
                </a:cubicBezTo>
                <a:close/>
                <a:moveTo>
                  <a:pt x="2956815" y="5335725"/>
                </a:moveTo>
                <a:lnTo>
                  <a:pt x="2966017" y="5345456"/>
                </a:lnTo>
                <a:cubicBezTo>
                  <a:pt x="2966017" y="5345456"/>
                  <a:pt x="2962862" y="5345368"/>
                  <a:pt x="2956551" y="5345193"/>
                </a:cubicBezTo>
                <a:cubicBezTo>
                  <a:pt x="2950239" y="5345017"/>
                  <a:pt x="2943928" y="5344842"/>
                  <a:pt x="2937617" y="5344666"/>
                </a:cubicBezTo>
                <a:cubicBezTo>
                  <a:pt x="2931306" y="5344490"/>
                  <a:pt x="2924994" y="5344316"/>
                  <a:pt x="2918681" y="5344139"/>
                </a:cubicBezTo>
                <a:cubicBezTo>
                  <a:pt x="2912370" y="5343963"/>
                  <a:pt x="2909215" y="5343876"/>
                  <a:pt x="2909215" y="5343876"/>
                </a:cubicBezTo>
                <a:close/>
                <a:moveTo>
                  <a:pt x="2524790" y="5335085"/>
                </a:moveTo>
                <a:cubicBezTo>
                  <a:pt x="2528610" y="5333927"/>
                  <a:pt x="2531100" y="5335260"/>
                  <a:pt x="2532257" y="5339082"/>
                </a:cubicBezTo>
                <a:lnTo>
                  <a:pt x="2526525" y="5340818"/>
                </a:lnTo>
                <a:cubicBezTo>
                  <a:pt x="2525366" y="5336996"/>
                  <a:pt x="2524790" y="5335085"/>
                  <a:pt x="2524790" y="5335085"/>
                </a:cubicBezTo>
                <a:close/>
                <a:moveTo>
                  <a:pt x="4359305" y="5334755"/>
                </a:moveTo>
                <a:cubicBezTo>
                  <a:pt x="4359305" y="5334755"/>
                  <a:pt x="4362750" y="5335799"/>
                  <a:pt x="4369640" y="5337885"/>
                </a:cubicBezTo>
                <a:cubicBezTo>
                  <a:pt x="4376530" y="5339971"/>
                  <a:pt x="4382465" y="5342347"/>
                  <a:pt x="4387444" y="5345011"/>
                </a:cubicBezTo>
                <a:lnTo>
                  <a:pt x="4400645" y="5347274"/>
                </a:lnTo>
                <a:cubicBezTo>
                  <a:pt x="4393002" y="5349588"/>
                  <a:pt x="4389178" y="5350745"/>
                  <a:pt x="4389178" y="5350745"/>
                </a:cubicBezTo>
                <a:close/>
                <a:moveTo>
                  <a:pt x="5829793" y="5333946"/>
                </a:moveTo>
                <a:cubicBezTo>
                  <a:pt x="5833616" y="5332789"/>
                  <a:pt x="5837061" y="5333832"/>
                  <a:pt x="5840129" y="5337074"/>
                </a:cubicBezTo>
                <a:cubicBezTo>
                  <a:pt x="5843197" y="5340318"/>
                  <a:pt x="5843776" y="5342230"/>
                  <a:pt x="5841865" y="5342808"/>
                </a:cubicBezTo>
                <a:cubicBezTo>
                  <a:pt x="5839953" y="5343387"/>
                  <a:pt x="5837086" y="5344255"/>
                  <a:pt x="5833265" y="5345412"/>
                </a:cubicBezTo>
                <a:lnTo>
                  <a:pt x="5825796" y="5341414"/>
                </a:lnTo>
                <a:cubicBezTo>
                  <a:pt x="5821974" y="5342570"/>
                  <a:pt x="5823307" y="5340081"/>
                  <a:pt x="5829793" y="5333946"/>
                </a:cubicBezTo>
                <a:close/>
                <a:moveTo>
                  <a:pt x="5147618" y="5333931"/>
                </a:moveTo>
                <a:lnTo>
                  <a:pt x="5179755" y="5336718"/>
                </a:lnTo>
                <a:cubicBezTo>
                  <a:pt x="5175933" y="5337875"/>
                  <a:pt x="5175556" y="5340076"/>
                  <a:pt x="5178624" y="5343319"/>
                </a:cubicBezTo>
                <a:cubicBezTo>
                  <a:pt x="5181692" y="5346564"/>
                  <a:pt x="5185137" y="5347607"/>
                  <a:pt x="5188959" y="5346449"/>
                </a:cubicBezTo>
                <a:cubicBezTo>
                  <a:pt x="5188959" y="5346449"/>
                  <a:pt x="5190204" y="5347115"/>
                  <a:pt x="5192694" y="5348448"/>
                </a:cubicBezTo>
                <a:cubicBezTo>
                  <a:pt x="5195184" y="5349781"/>
                  <a:pt x="5200250" y="5349290"/>
                  <a:pt x="5207894" y="5346976"/>
                </a:cubicBezTo>
                <a:lnTo>
                  <a:pt x="5251497" y="5346293"/>
                </a:lnTo>
                <a:lnTo>
                  <a:pt x="5266434" y="5354287"/>
                </a:lnTo>
                <a:cubicBezTo>
                  <a:pt x="5262612" y="5355446"/>
                  <a:pt x="5260700" y="5356022"/>
                  <a:pt x="5260700" y="5356022"/>
                </a:cubicBezTo>
                <a:cubicBezTo>
                  <a:pt x="5260700" y="5356022"/>
                  <a:pt x="5257834" y="5356891"/>
                  <a:pt x="5252101" y="5358627"/>
                </a:cubicBezTo>
                <a:cubicBezTo>
                  <a:pt x="5246369" y="5360363"/>
                  <a:pt x="5241968" y="5359609"/>
                  <a:pt x="5238900" y="5356365"/>
                </a:cubicBezTo>
                <a:cubicBezTo>
                  <a:pt x="5235832" y="5353121"/>
                  <a:pt x="5234298" y="5351499"/>
                  <a:pt x="5234298" y="5351499"/>
                </a:cubicBezTo>
                <a:cubicBezTo>
                  <a:pt x="5230475" y="5352656"/>
                  <a:pt x="5227608" y="5353524"/>
                  <a:pt x="5225699" y="5354102"/>
                </a:cubicBezTo>
                <a:cubicBezTo>
                  <a:pt x="5223787" y="5354681"/>
                  <a:pt x="5220921" y="5355548"/>
                  <a:pt x="5217098" y="5356706"/>
                </a:cubicBezTo>
                <a:cubicBezTo>
                  <a:pt x="5208297" y="5355198"/>
                  <a:pt x="5203897" y="5354444"/>
                  <a:pt x="5203897" y="5354444"/>
                </a:cubicBezTo>
                <a:cubicBezTo>
                  <a:pt x="5200075" y="5355601"/>
                  <a:pt x="5198163" y="5356181"/>
                  <a:pt x="5198163" y="5356181"/>
                </a:cubicBezTo>
                <a:cubicBezTo>
                  <a:pt x="5197007" y="5352358"/>
                  <a:pt x="5192607" y="5351604"/>
                  <a:pt x="5184963" y="5353918"/>
                </a:cubicBezTo>
                <a:cubicBezTo>
                  <a:pt x="5177318" y="5356233"/>
                  <a:pt x="5171006" y="5356057"/>
                  <a:pt x="5166028" y="5353391"/>
                </a:cubicBezTo>
                <a:lnTo>
                  <a:pt x="5152825" y="5351129"/>
                </a:lnTo>
                <a:cubicBezTo>
                  <a:pt x="5149004" y="5352287"/>
                  <a:pt x="5146804" y="5351909"/>
                  <a:pt x="5146225" y="5349998"/>
                </a:cubicBezTo>
                <a:cubicBezTo>
                  <a:pt x="5145646" y="5348086"/>
                  <a:pt x="5141534" y="5348289"/>
                  <a:pt x="5133891" y="5350604"/>
                </a:cubicBezTo>
                <a:cubicBezTo>
                  <a:pt x="5126246" y="5352917"/>
                  <a:pt x="5121845" y="5352163"/>
                  <a:pt x="5120688" y="5348341"/>
                </a:cubicBezTo>
                <a:cubicBezTo>
                  <a:pt x="5120688" y="5348341"/>
                  <a:pt x="5122600" y="5347763"/>
                  <a:pt x="5126423" y="5346606"/>
                </a:cubicBezTo>
                <a:cubicBezTo>
                  <a:pt x="5137889" y="5343135"/>
                  <a:pt x="5143043" y="5339487"/>
                  <a:pt x="5141886" y="5335666"/>
                </a:cubicBezTo>
                <a:close/>
                <a:moveTo>
                  <a:pt x="6843589" y="5333704"/>
                </a:moveTo>
                <a:cubicBezTo>
                  <a:pt x="6847410" y="5332547"/>
                  <a:pt x="6849901" y="5333880"/>
                  <a:pt x="6851058" y="5337702"/>
                </a:cubicBezTo>
                <a:lnTo>
                  <a:pt x="6845324" y="5339437"/>
                </a:lnTo>
                <a:close/>
                <a:moveTo>
                  <a:pt x="6699580" y="5333491"/>
                </a:moveTo>
                <a:cubicBezTo>
                  <a:pt x="6708382" y="5334998"/>
                  <a:pt x="6713072" y="5336708"/>
                  <a:pt x="6713650" y="5338619"/>
                </a:cubicBezTo>
                <a:cubicBezTo>
                  <a:pt x="6714228" y="5340531"/>
                  <a:pt x="6714518" y="5341486"/>
                  <a:pt x="6714518" y="5341486"/>
                </a:cubicBezTo>
                <a:cubicBezTo>
                  <a:pt x="6714518" y="5341486"/>
                  <a:pt x="6712027" y="5340153"/>
                  <a:pt x="6707049" y="5337488"/>
                </a:cubicBezTo>
                <a:cubicBezTo>
                  <a:pt x="6703227" y="5338645"/>
                  <a:pt x="6698827" y="5337891"/>
                  <a:pt x="6693847" y="5335226"/>
                </a:cubicBezTo>
                <a:close/>
                <a:moveTo>
                  <a:pt x="2987215" y="5332780"/>
                </a:moveTo>
                <a:lnTo>
                  <a:pt x="2979220" y="5347717"/>
                </a:lnTo>
                <a:lnTo>
                  <a:pt x="2977484" y="5341985"/>
                </a:lnTo>
                <a:cubicBezTo>
                  <a:pt x="2980150" y="5337006"/>
                  <a:pt x="2982438" y="5334227"/>
                  <a:pt x="2984348" y="5333649"/>
                </a:cubicBezTo>
                <a:cubicBezTo>
                  <a:pt x="2986259" y="5333070"/>
                  <a:pt x="2987215" y="5332780"/>
                  <a:pt x="2987215" y="5332780"/>
                </a:cubicBezTo>
                <a:close/>
                <a:moveTo>
                  <a:pt x="6805720" y="5332652"/>
                </a:moveTo>
                <a:cubicBezTo>
                  <a:pt x="6806877" y="5336474"/>
                  <a:pt x="6807456" y="5338384"/>
                  <a:pt x="6807456" y="5338384"/>
                </a:cubicBezTo>
                <a:cubicBezTo>
                  <a:pt x="6803634" y="5339542"/>
                  <a:pt x="6801722" y="5340121"/>
                  <a:pt x="6801722" y="5340121"/>
                </a:cubicBezTo>
                <a:close/>
                <a:moveTo>
                  <a:pt x="5009343" y="5331981"/>
                </a:moveTo>
                <a:cubicBezTo>
                  <a:pt x="5014323" y="5334646"/>
                  <a:pt x="5014900" y="5336557"/>
                  <a:pt x="5011078" y="5337715"/>
                </a:cubicBezTo>
                <a:cubicBezTo>
                  <a:pt x="5007257" y="5338871"/>
                  <a:pt x="5002855" y="5338118"/>
                  <a:pt x="4997877" y="5335452"/>
                </a:cubicBezTo>
                <a:close/>
                <a:moveTo>
                  <a:pt x="4658787" y="5331712"/>
                </a:moveTo>
                <a:cubicBezTo>
                  <a:pt x="4662609" y="5330554"/>
                  <a:pt x="4665100" y="5331888"/>
                  <a:pt x="4666257" y="5335708"/>
                </a:cubicBezTo>
                <a:cubicBezTo>
                  <a:pt x="4666257" y="5335708"/>
                  <a:pt x="4664346" y="5336287"/>
                  <a:pt x="4660525" y="5337444"/>
                </a:cubicBezTo>
                <a:cubicBezTo>
                  <a:pt x="4660525" y="5337444"/>
                  <a:pt x="4659280" y="5336778"/>
                  <a:pt x="4656789" y="5335446"/>
                </a:cubicBezTo>
                <a:cubicBezTo>
                  <a:pt x="4654300" y="5334112"/>
                  <a:pt x="4654964" y="5332868"/>
                  <a:pt x="4658787" y="5331712"/>
                </a:cubicBezTo>
                <a:close/>
                <a:moveTo>
                  <a:pt x="3055485" y="5330888"/>
                </a:moveTo>
                <a:lnTo>
                  <a:pt x="3068686" y="5333150"/>
                </a:lnTo>
                <a:lnTo>
                  <a:pt x="3070423" y="5338884"/>
                </a:lnTo>
                <a:lnTo>
                  <a:pt x="3058956" y="5342354"/>
                </a:lnTo>
                <a:lnTo>
                  <a:pt x="3053224" y="5344090"/>
                </a:lnTo>
                <a:cubicBezTo>
                  <a:pt x="3053224" y="5344090"/>
                  <a:pt x="3054555" y="5341602"/>
                  <a:pt x="3057220" y="5336621"/>
                </a:cubicBezTo>
                <a:cubicBezTo>
                  <a:pt x="3056064" y="5332799"/>
                  <a:pt x="3055485" y="5330888"/>
                  <a:pt x="3055485" y="5330888"/>
                </a:cubicBezTo>
                <a:close/>
                <a:moveTo>
                  <a:pt x="6379426" y="5330276"/>
                </a:moveTo>
                <a:lnTo>
                  <a:pt x="6375429" y="5337744"/>
                </a:lnTo>
                <a:cubicBezTo>
                  <a:pt x="6363962" y="5341215"/>
                  <a:pt x="6358229" y="5342950"/>
                  <a:pt x="6358229" y="5342950"/>
                </a:cubicBezTo>
                <a:cubicBezTo>
                  <a:pt x="6360894" y="5337971"/>
                  <a:pt x="6360316" y="5336061"/>
                  <a:pt x="6356494" y="5337217"/>
                </a:cubicBezTo>
                <a:lnTo>
                  <a:pt x="6354758" y="5331485"/>
                </a:lnTo>
                <a:cubicBezTo>
                  <a:pt x="6362403" y="5329171"/>
                  <a:pt x="6370625" y="5328768"/>
                  <a:pt x="6379426" y="5330276"/>
                </a:cubicBezTo>
                <a:close/>
                <a:moveTo>
                  <a:pt x="5077613" y="5330090"/>
                </a:moveTo>
                <a:lnTo>
                  <a:pt x="5085083" y="5334086"/>
                </a:lnTo>
                <a:cubicBezTo>
                  <a:pt x="5081259" y="5335244"/>
                  <a:pt x="5079927" y="5337734"/>
                  <a:pt x="5081085" y="5341555"/>
                </a:cubicBezTo>
                <a:lnTo>
                  <a:pt x="5075351" y="5343290"/>
                </a:lnTo>
                <a:cubicBezTo>
                  <a:pt x="5071529" y="5344449"/>
                  <a:pt x="5067129" y="5343694"/>
                  <a:pt x="5062150" y="5341028"/>
                </a:cubicBezTo>
                <a:cubicBezTo>
                  <a:pt x="5053349" y="5339521"/>
                  <a:pt x="5048659" y="5337812"/>
                  <a:pt x="5048080" y="5335900"/>
                </a:cubicBezTo>
                <a:cubicBezTo>
                  <a:pt x="5047502" y="5333990"/>
                  <a:pt x="5048167" y="5332745"/>
                  <a:pt x="5050078" y="5332166"/>
                </a:cubicBezTo>
                <a:cubicBezTo>
                  <a:pt x="5051990" y="5331589"/>
                  <a:pt x="5054190" y="5331965"/>
                  <a:pt x="5056680" y="5333297"/>
                </a:cubicBezTo>
                <a:cubicBezTo>
                  <a:pt x="5059170" y="5334629"/>
                  <a:pt x="5062325" y="5334718"/>
                  <a:pt x="5066147" y="5333561"/>
                </a:cubicBezTo>
                <a:close/>
                <a:moveTo>
                  <a:pt x="6153945" y="5329692"/>
                </a:moveTo>
                <a:lnTo>
                  <a:pt x="6155682" y="5335425"/>
                </a:lnTo>
                <a:cubicBezTo>
                  <a:pt x="6146880" y="5333918"/>
                  <a:pt x="6142479" y="5333163"/>
                  <a:pt x="6142479" y="5333163"/>
                </a:cubicBezTo>
                <a:close/>
                <a:moveTo>
                  <a:pt x="6754650" y="5329337"/>
                </a:moveTo>
                <a:lnTo>
                  <a:pt x="6781052" y="5333861"/>
                </a:lnTo>
                <a:lnTo>
                  <a:pt x="6782788" y="5339593"/>
                </a:lnTo>
                <a:cubicBezTo>
                  <a:pt x="6778966" y="5340751"/>
                  <a:pt x="6774855" y="5340953"/>
                  <a:pt x="6770455" y="5340198"/>
                </a:cubicBezTo>
                <a:cubicBezTo>
                  <a:pt x="6766053" y="5339445"/>
                  <a:pt x="6763853" y="5339068"/>
                  <a:pt x="6763853" y="5339068"/>
                </a:cubicBezTo>
                <a:cubicBezTo>
                  <a:pt x="6758873" y="5336403"/>
                  <a:pt x="6752562" y="5336226"/>
                  <a:pt x="6744919" y="5338541"/>
                </a:cubicBezTo>
                <a:lnTo>
                  <a:pt x="6743183" y="5332808"/>
                </a:lnTo>
                <a:cubicBezTo>
                  <a:pt x="6747005" y="5331651"/>
                  <a:pt x="6750827" y="5330494"/>
                  <a:pt x="6754650" y="5329337"/>
                </a:cubicBezTo>
                <a:close/>
                <a:moveTo>
                  <a:pt x="6510233" y="5328227"/>
                </a:moveTo>
                <a:cubicBezTo>
                  <a:pt x="6510233" y="5328227"/>
                  <a:pt x="6512722" y="5329559"/>
                  <a:pt x="6517702" y="5332224"/>
                </a:cubicBezTo>
                <a:lnTo>
                  <a:pt x="6506236" y="5335695"/>
                </a:lnTo>
                <a:cubicBezTo>
                  <a:pt x="6506236" y="5335695"/>
                  <a:pt x="6507569" y="5333206"/>
                  <a:pt x="6510233" y="5328227"/>
                </a:cubicBezTo>
                <a:close/>
                <a:moveTo>
                  <a:pt x="1452455" y="5328014"/>
                </a:moveTo>
                <a:lnTo>
                  <a:pt x="1465655" y="5330275"/>
                </a:lnTo>
                <a:lnTo>
                  <a:pt x="1446720" y="5329749"/>
                </a:lnTo>
                <a:cubicBezTo>
                  <a:pt x="1450543" y="5328592"/>
                  <a:pt x="1452455" y="5328014"/>
                  <a:pt x="1452455" y="5328014"/>
                </a:cubicBezTo>
                <a:close/>
                <a:moveTo>
                  <a:pt x="6328355" y="5326960"/>
                </a:moveTo>
                <a:lnTo>
                  <a:pt x="6337559" y="5336692"/>
                </a:lnTo>
                <a:cubicBezTo>
                  <a:pt x="6333738" y="5337848"/>
                  <a:pt x="6324936" y="5336341"/>
                  <a:pt x="6311156" y="5332167"/>
                </a:cubicBezTo>
                <a:lnTo>
                  <a:pt x="6297955" y="5329905"/>
                </a:lnTo>
                <a:close/>
                <a:moveTo>
                  <a:pt x="1583261" y="5325965"/>
                </a:moveTo>
                <a:lnTo>
                  <a:pt x="1584996" y="5331699"/>
                </a:lnTo>
                <a:cubicBezTo>
                  <a:pt x="1577352" y="5334012"/>
                  <a:pt x="1572951" y="5333258"/>
                  <a:pt x="1571794" y="5329437"/>
                </a:cubicBezTo>
                <a:close/>
                <a:moveTo>
                  <a:pt x="2327973" y="5325823"/>
                </a:moveTo>
                <a:lnTo>
                  <a:pt x="2348643" y="5332084"/>
                </a:lnTo>
                <a:cubicBezTo>
                  <a:pt x="2341000" y="5334398"/>
                  <a:pt x="2335266" y="5336133"/>
                  <a:pt x="2331444" y="5337290"/>
                </a:cubicBezTo>
                <a:close/>
                <a:moveTo>
                  <a:pt x="6041229" y="5324308"/>
                </a:moveTo>
                <a:cubicBezTo>
                  <a:pt x="6043878" y="5322724"/>
                  <a:pt x="6051803" y="5323063"/>
                  <a:pt x="6065005" y="5325324"/>
                </a:cubicBezTo>
                <a:cubicBezTo>
                  <a:pt x="6069985" y="5327989"/>
                  <a:pt x="6074385" y="5328743"/>
                  <a:pt x="6078207" y="5327587"/>
                </a:cubicBezTo>
                <a:cubicBezTo>
                  <a:pt x="6080871" y="5322609"/>
                  <a:pt x="6082782" y="5322029"/>
                  <a:pt x="6083940" y="5325851"/>
                </a:cubicBezTo>
                <a:cubicBezTo>
                  <a:pt x="6083940" y="5325851"/>
                  <a:pt x="6087385" y="5326893"/>
                  <a:pt x="6094275" y="5328980"/>
                </a:cubicBezTo>
                <a:cubicBezTo>
                  <a:pt x="6101165" y="5331068"/>
                  <a:pt x="6108721" y="5331909"/>
                  <a:pt x="6116943" y="5331505"/>
                </a:cubicBezTo>
                <a:cubicBezTo>
                  <a:pt x="6125167" y="5331103"/>
                  <a:pt x="6131189" y="5330323"/>
                  <a:pt x="6135011" y="5329167"/>
                </a:cubicBezTo>
                <a:lnTo>
                  <a:pt x="6136746" y="5334898"/>
                </a:lnTo>
                <a:cubicBezTo>
                  <a:pt x="6136746" y="5334898"/>
                  <a:pt x="6127568" y="5335590"/>
                  <a:pt x="6109213" y="5336975"/>
                </a:cubicBezTo>
                <a:cubicBezTo>
                  <a:pt x="6090856" y="5338361"/>
                  <a:pt x="6078233" y="5338010"/>
                  <a:pt x="6071343" y="5335923"/>
                </a:cubicBezTo>
                <a:cubicBezTo>
                  <a:pt x="6064452" y="5333836"/>
                  <a:pt x="6058518" y="5331460"/>
                  <a:pt x="6053539" y="5328796"/>
                </a:cubicBezTo>
                <a:lnTo>
                  <a:pt x="6040337" y="5326535"/>
                </a:lnTo>
                <a:cubicBezTo>
                  <a:pt x="6040048" y="5325579"/>
                  <a:pt x="6040346" y="5324836"/>
                  <a:pt x="6041229" y="5324308"/>
                </a:cubicBezTo>
                <a:close/>
                <a:moveTo>
                  <a:pt x="4284495" y="5323540"/>
                </a:moveTo>
                <a:lnTo>
                  <a:pt x="4287564" y="5325180"/>
                </a:lnTo>
                <a:cubicBezTo>
                  <a:pt x="4287564" y="5325180"/>
                  <a:pt x="4286940" y="5324848"/>
                  <a:pt x="4285695" y="5324182"/>
                </a:cubicBezTo>
                <a:close/>
                <a:moveTo>
                  <a:pt x="4831461" y="5323247"/>
                </a:moveTo>
                <a:cubicBezTo>
                  <a:pt x="4836441" y="5325911"/>
                  <a:pt x="4840842" y="5326665"/>
                  <a:pt x="4844663" y="5325508"/>
                </a:cubicBezTo>
                <a:cubicBezTo>
                  <a:pt x="4848487" y="5324351"/>
                  <a:pt x="4850396" y="5323773"/>
                  <a:pt x="4850396" y="5323773"/>
                </a:cubicBezTo>
                <a:cubicBezTo>
                  <a:pt x="4854218" y="5322616"/>
                  <a:pt x="4858619" y="5323370"/>
                  <a:pt x="4863598" y="5326035"/>
                </a:cubicBezTo>
                <a:cubicBezTo>
                  <a:pt x="4868577" y="5328699"/>
                  <a:pt x="4872023" y="5329743"/>
                  <a:pt x="4873933" y="5329164"/>
                </a:cubicBezTo>
                <a:cubicBezTo>
                  <a:pt x="4875845" y="5328586"/>
                  <a:pt x="4883112" y="5328472"/>
                  <a:pt x="4895734" y="5328822"/>
                </a:cubicBezTo>
                <a:cubicBezTo>
                  <a:pt x="4908358" y="5329173"/>
                  <a:pt x="4929204" y="5329122"/>
                  <a:pt x="4958272" y="5328667"/>
                </a:cubicBezTo>
                <a:lnTo>
                  <a:pt x="4971473" y="5330929"/>
                </a:lnTo>
                <a:cubicBezTo>
                  <a:pt x="4967651" y="5332086"/>
                  <a:pt x="4962874" y="5333532"/>
                  <a:pt x="4957141" y="5335268"/>
                </a:cubicBezTo>
                <a:cubicBezTo>
                  <a:pt x="4951408" y="5337003"/>
                  <a:pt x="4946052" y="5336539"/>
                  <a:pt x="4941073" y="5333874"/>
                </a:cubicBezTo>
                <a:lnTo>
                  <a:pt x="4916405" y="5335083"/>
                </a:lnTo>
                <a:lnTo>
                  <a:pt x="4872803" y="5335765"/>
                </a:lnTo>
                <a:cubicBezTo>
                  <a:pt x="4865159" y="5338079"/>
                  <a:pt x="4861337" y="5339236"/>
                  <a:pt x="4861337" y="5339236"/>
                </a:cubicBezTo>
                <a:lnTo>
                  <a:pt x="4840668" y="5332976"/>
                </a:lnTo>
                <a:cubicBezTo>
                  <a:pt x="4838352" y="5325332"/>
                  <a:pt x="4827640" y="5324404"/>
                  <a:pt x="4808529" y="5330189"/>
                </a:cubicBezTo>
                <a:cubicBezTo>
                  <a:pt x="4800887" y="5332503"/>
                  <a:pt x="4796485" y="5331748"/>
                  <a:pt x="4795329" y="5327927"/>
                </a:cubicBezTo>
                <a:lnTo>
                  <a:pt x="4801061" y="5326192"/>
                </a:lnTo>
                <a:cubicBezTo>
                  <a:pt x="4806041" y="5328857"/>
                  <a:pt x="4810150" y="5328655"/>
                  <a:pt x="4813396" y="5325586"/>
                </a:cubicBezTo>
                <a:cubicBezTo>
                  <a:pt x="4816638" y="5322519"/>
                  <a:pt x="4822662" y="5321740"/>
                  <a:pt x="4831461" y="5323247"/>
                </a:cubicBezTo>
                <a:close/>
                <a:moveTo>
                  <a:pt x="4282337" y="5322383"/>
                </a:moveTo>
                <a:lnTo>
                  <a:pt x="4283828" y="5323182"/>
                </a:lnTo>
                <a:lnTo>
                  <a:pt x="4284495" y="5323540"/>
                </a:lnTo>
                <a:close/>
                <a:moveTo>
                  <a:pt x="1926347" y="5322238"/>
                </a:moveTo>
                <a:cubicBezTo>
                  <a:pt x="1927504" y="5326060"/>
                  <a:pt x="1928082" y="5327971"/>
                  <a:pt x="1928082" y="5327971"/>
                </a:cubicBezTo>
                <a:cubicBezTo>
                  <a:pt x="1928082" y="5327971"/>
                  <a:pt x="1927128" y="5328260"/>
                  <a:pt x="1925216" y="5328839"/>
                </a:cubicBezTo>
                <a:cubicBezTo>
                  <a:pt x="1923306" y="5329418"/>
                  <a:pt x="1922060" y="5328751"/>
                  <a:pt x="1921481" y="5326840"/>
                </a:cubicBezTo>
                <a:cubicBezTo>
                  <a:pt x="1920904" y="5324930"/>
                  <a:pt x="1922525" y="5323395"/>
                  <a:pt x="1926347" y="5322238"/>
                </a:cubicBezTo>
                <a:close/>
                <a:moveTo>
                  <a:pt x="1275442" y="5322145"/>
                </a:moveTo>
                <a:cubicBezTo>
                  <a:pt x="1273240" y="5321768"/>
                  <a:pt x="1271734" y="5321963"/>
                  <a:pt x="1270924" y="5322730"/>
                </a:cubicBezTo>
                <a:cubicBezTo>
                  <a:pt x="1270113" y="5323497"/>
                  <a:pt x="1269998" y="5324836"/>
                  <a:pt x="1270576" y="5326747"/>
                </a:cubicBezTo>
                <a:cubicBezTo>
                  <a:pt x="1267910" y="5331726"/>
                  <a:pt x="1268489" y="5333636"/>
                  <a:pt x="1272311" y="5332480"/>
                </a:cubicBezTo>
                <a:lnTo>
                  <a:pt x="1283777" y="5329009"/>
                </a:lnTo>
                <a:cubicBezTo>
                  <a:pt x="1282619" y="5325187"/>
                  <a:pt x="1279842" y="5322899"/>
                  <a:pt x="1275442" y="5322145"/>
                </a:cubicBezTo>
                <a:close/>
                <a:moveTo>
                  <a:pt x="5168815" y="5321255"/>
                </a:moveTo>
                <a:lnTo>
                  <a:pt x="5170551" y="5326988"/>
                </a:lnTo>
                <a:lnTo>
                  <a:pt x="5163083" y="5322991"/>
                </a:lnTo>
                <a:close/>
                <a:moveTo>
                  <a:pt x="4280094" y="5321183"/>
                </a:moveTo>
                <a:lnTo>
                  <a:pt x="4282337" y="5322383"/>
                </a:lnTo>
                <a:lnTo>
                  <a:pt x="4281027" y="5321683"/>
                </a:lnTo>
                <a:cubicBezTo>
                  <a:pt x="4280406" y="5321350"/>
                  <a:pt x="4280094" y="5321183"/>
                  <a:pt x="4280094" y="5321183"/>
                </a:cubicBezTo>
                <a:close/>
                <a:moveTo>
                  <a:pt x="2220098" y="5320930"/>
                </a:moveTo>
                <a:lnTo>
                  <a:pt x="2216101" y="5328398"/>
                </a:lnTo>
                <a:lnTo>
                  <a:pt x="2214365" y="5322665"/>
                </a:lnTo>
                <a:cubicBezTo>
                  <a:pt x="2214365" y="5322665"/>
                  <a:pt x="2216277" y="5322087"/>
                  <a:pt x="2220098" y="5320930"/>
                </a:cubicBezTo>
                <a:close/>
                <a:moveTo>
                  <a:pt x="2532783" y="5320147"/>
                </a:moveTo>
                <a:lnTo>
                  <a:pt x="2528786" y="5327617"/>
                </a:lnTo>
                <a:cubicBezTo>
                  <a:pt x="2524964" y="5328773"/>
                  <a:pt x="2522764" y="5328396"/>
                  <a:pt x="2522185" y="5326485"/>
                </a:cubicBezTo>
                <a:cubicBezTo>
                  <a:pt x="2521607" y="5324573"/>
                  <a:pt x="2523227" y="5323040"/>
                  <a:pt x="2527050" y="5321883"/>
                </a:cubicBezTo>
                <a:close/>
                <a:moveTo>
                  <a:pt x="6351287" y="5320018"/>
                </a:moveTo>
                <a:lnTo>
                  <a:pt x="6353023" y="5325752"/>
                </a:lnTo>
                <a:lnTo>
                  <a:pt x="6345554" y="5321754"/>
                </a:lnTo>
                <a:close/>
                <a:moveTo>
                  <a:pt x="5988969" y="5319007"/>
                </a:moveTo>
                <a:cubicBezTo>
                  <a:pt x="5992845" y="5320181"/>
                  <a:pt x="5995433" y="5322917"/>
                  <a:pt x="5996734" y="5327216"/>
                </a:cubicBezTo>
                <a:cubicBezTo>
                  <a:pt x="5996734" y="5327216"/>
                  <a:pt x="5998646" y="5326638"/>
                  <a:pt x="6002468" y="5325481"/>
                </a:cubicBezTo>
                <a:lnTo>
                  <a:pt x="6008202" y="5323746"/>
                </a:lnTo>
                <a:lnTo>
                  <a:pt x="6017406" y="5333476"/>
                </a:lnTo>
                <a:cubicBezTo>
                  <a:pt x="6017406" y="5333476"/>
                  <a:pt x="6015494" y="5334055"/>
                  <a:pt x="6011672" y="5335212"/>
                </a:cubicBezTo>
                <a:cubicBezTo>
                  <a:pt x="6007851" y="5336369"/>
                  <a:pt x="6004027" y="5337525"/>
                  <a:pt x="6000206" y="5338683"/>
                </a:cubicBezTo>
                <a:cubicBezTo>
                  <a:pt x="5987583" y="5338332"/>
                  <a:pt x="5981849" y="5340067"/>
                  <a:pt x="5983007" y="5343890"/>
                </a:cubicBezTo>
                <a:lnTo>
                  <a:pt x="5973276" y="5353093"/>
                </a:lnTo>
                <a:cubicBezTo>
                  <a:pt x="5968297" y="5350428"/>
                  <a:pt x="5965808" y="5349095"/>
                  <a:pt x="5965808" y="5349095"/>
                </a:cubicBezTo>
                <a:cubicBezTo>
                  <a:pt x="5957006" y="5347588"/>
                  <a:pt x="5950117" y="5345502"/>
                  <a:pt x="5945138" y="5342837"/>
                </a:cubicBezTo>
                <a:cubicBezTo>
                  <a:pt x="5942824" y="5335192"/>
                  <a:pt x="5952379" y="5332300"/>
                  <a:pt x="5973803" y="5334160"/>
                </a:cubicBezTo>
                <a:lnTo>
                  <a:pt x="5964598" y="5324429"/>
                </a:lnTo>
                <a:lnTo>
                  <a:pt x="5958866" y="5326164"/>
                </a:lnTo>
                <a:cubicBezTo>
                  <a:pt x="5964309" y="5323472"/>
                  <a:pt x="5969182" y="5321476"/>
                  <a:pt x="5973481" y="5320176"/>
                </a:cubicBezTo>
                <a:cubicBezTo>
                  <a:pt x="5979931" y="5318222"/>
                  <a:pt x="5985093" y="5317833"/>
                  <a:pt x="5988969" y="5319007"/>
                </a:cubicBezTo>
                <a:close/>
                <a:moveTo>
                  <a:pt x="617065" y="5318055"/>
                </a:moveTo>
                <a:lnTo>
                  <a:pt x="618801" y="5323787"/>
                </a:lnTo>
                <a:lnTo>
                  <a:pt x="626270" y="5327785"/>
                </a:lnTo>
                <a:close/>
                <a:moveTo>
                  <a:pt x="2457044" y="5318042"/>
                </a:moveTo>
                <a:lnTo>
                  <a:pt x="2466249" y="5327773"/>
                </a:lnTo>
                <a:cubicBezTo>
                  <a:pt x="2463584" y="5332751"/>
                  <a:pt x="2459761" y="5333908"/>
                  <a:pt x="2454784" y="5331244"/>
                </a:cubicBezTo>
                <a:cubicBezTo>
                  <a:pt x="2441003" y="5327071"/>
                  <a:pt x="2441755" y="5322670"/>
                  <a:pt x="2457044" y="5318042"/>
                </a:cubicBezTo>
                <a:close/>
                <a:moveTo>
                  <a:pt x="3264293" y="5317744"/>
                </a:moveTo>
                <a:cubicBezTo>
                  <a:pt x="3256650" y="5320058"/>
                  <a:pt x="3252826" y="5321215"/>
                  <a:pt x="3252826" y="5321215"/>
                </a:cubicBezTo>
                <a:cubicBezTo>
                  <a:pt x="3244027" y="5319707"/>
                  <a:pt x="3235802" y="5320110"/>
                  <a:pt x="3228160" y="5322424"/>
                </a:cubicBezTo>
                <a:cubicBezTo>
                  <a:pt x="3224337" y="5323581"/>
                  <a:pt x="3220227" y="5323783"/>
                  <a:pt x="3215826" y="5323029"/>
                </a:cubicBezTo>
                <a:cubicBezTo>
                  <a:pt x="3211424" y="5322276"/>
                  <a:pt x="3209224" y="5321898"/>
                  <a:pt x="3209224" y="5321898"/>
                </a:cubicBezTo>
                <a:lnTo>
                  <a:pt x="3214958" y="5320162"/>
                </a:lnTo>
                <a:close/>
                <a:moveTo>
                  <a:pt x="2375572" y="5317671"/>
                </a:moveTo>
                <a:lnTo>
                  <a:pt x="2383042" y="5321670"/>
                </a:lnTo>
                <a:lnTo>
                  <a:pt x="2384777" y="5327402"/>
                </a:lnTo>
                <a:lnTo>
                  <a:pt x="2397979" y="5329665"/>
                </a:lnTo>
                <a:cubicBezTo>
                  <a:pt x="2399135" y="5333486"/>
                  <a:pt x="2400670" y="5335109"/>
                  <a:pt x="2402581" y="5334530"/>
                </a:cubicBezTo>
                <a:cubicBezTo>
                  <a:pt x="2404493" y="5333952"/>
                  <a:pt x="2405446" y="5333663"/>
                  <a:pt x="2405446" y="5333663"/>
                </a:cubicBezTo>
                <a:cubicBezTo>
                  <a:pt x="2405446" y="5333663"/>
                  <a:pt x="2406691" y="5334329"/>
                  <a:pt x="2409181" y="5335660"/>
                </a:cubicBezTo>
                <a:cubicBezTo>
                  <a:pt x="2411671" y="5336993"/>
                  <a:pt x="2412916" y="5337659"/>
                  <a:pt x="2412916" y="5337659"/>
                </a:cubicBezTo>
                <a:lnTo>
                  <a:pt x="2395716" y="5342866"/>
                </a:lnTo>
                <a:lnTo>
                  <a:pt x="2391719" y="5350335"/>
                </a:lnTo>
                <a:cubicBezTo>
                  <a:pt x="2392876" y="5354157"/>
                  <a:pt x="2393455" y="5356068"/>
                  <a:pt x="2393455" y="5356068"/>
                </a:cubicBezTo>
                <a:lnTo>
                  <a:pt x="2400924" y="5360065"/>
                </a:lnTo>
                <a:cubicBezTo>
                  <a:pt x="2404745" y="5358908"/>
                  <a:pt x="2411058" y="5359084"/>
                  <a:pt x="2419859" y="5360592"/>
                </a:cubicBezTo>
                <a:lnTo>
                  <a:pt x="2442791" y="5353650"/>
                </a:lnTo>
                <a:lnTo>
                  <a:pt x="2444525" y="5359383"/>
                </a:lnTo>
                <a:lnTo>
                  <a:pt x="2451995" y="5363380"/>
                </a:lnTo>
                <a:lnTo>
                  <a:pt x="2462750" y="5359528"/>
                </a:lnTo>
                <a:lnTo>
                  <a:pt x="2455993" y="5355911"/>
                </a:lnTo>
                <a:lnTo>
                  <a:pt x="2467458" y="5352439"/>
                </a:lnTo>
                <a:lnTo>
                  <a:pt x="2463883" y="5359123"/>
                </a:lnTo>
                <a:lnTo>
                  <a:pt x="2466109" y="5358324"/>
                </a:lnTo>
                <a:cubicBezTo>
                  <a:pt x="2469788" y="5356690"/>
                  <a:pt x="2472438" y="5355106"/>
                  <a:pt x="2474060" y="5353571"/>
                </a:cubicBezTo>
                <a:cubicBezTo>
                  <a:pt x="2477302" y="5350503"/>
                  <a:pt x="2481414" y="5350302"/>
                  <a:pt x="2486392" y="5352966"/>
                </a:cubicBezTo>
                <a:cubicBezTo>
                  <a:pt x="2491372" y="5355631"/>
                  <a:pt x="2495773" y="5356385"/>
                  <a:pt x="2499595" y="5355228"/>
                </a:cubicBezTo>
                <a:lnTo>
                  <a:pt x="2520265" y="5361489"/>
                </a:lnTo>
                <a:lnTo>
                  <a:pt x="2539199" y="5362014"/>
                </a:lnTo>
                <a:cubicBezTo>
                  <a:pt x="2550665" y="5358543"/>
                  <a:pt x="2560511" y="5356605"/>
                  <a:pt x="2568732" y="5356203"/>
                </a:cubicBezTo>
                <a:cubicBezTo>
                  <a:pt x="2576954" y="5355800"/>
                  <a:pt x="2582978" y="5355020"/>
                  <a:pt x="2586799" y="5353863"/>
                </a:cubicBezTo>
                <a:cubicBezTo>
                  <a:pt x="2591778" y="5356527"/>
                  <a:pt x="2592936" y="5360349"/>
                  <a:pt x="2590271" y="5365328"/>
                </a:cubicBezTo>
                <a:cubicBezTo>
                  <a:pt x="2590271" y="5365328"/>
                  <a:pt x="2588070" y="5364952"/>
                  <a:pt x="2583670" y="5364198"/>
                </a:cubicBezTo>
                <a:cubicBezTo>
                  <a:pt x="2579269" y="5363443"/>
                  <a:pt x="2575158" y="5363645"/>
                  <a:pt x="2571335" y="5364802"/>
                </a:cubicBezTo>
                <a:lnTo>
                  <a:pt x="2546668" y="5366011"/>
                </a:lnTo>
                <a:cubicBezTo>
                  <a:pt x="2536710" y="5360682"/>
                  <a:pt x="2518354" y="5362066"/>
                  <a:pt x="2491600" y="5370166"/>
                </a:cubicBezTo>
                <a:cubicBezTo>
                  <a:pt x="2487776" y="5371322"/>
                  <a:pt x="2483667" y="5371525"/>
                  <a:pt x="2479265" y="5370769"/>
                </a:cubicBezTo>
                <a:cubicBezTo>
                  <a:pt x="2474865" y="5370016"/>
                  <a:pt x="2472665" y="5369639"/>
                  <a:pt x="2472665" y="5369639"/>
                </a:cubicBezTo>
                <a:cubicBezTo>
                  <a:pt x="2472665" y="5369639"/>
                  <a:pt x="2463487" y="5370332"/>
                  <a:pt x="2445130" y="5371717"/>
                </a:cubicBezTo>
                <a:cubicBezTo>
                  <a:pt x="2426774" y="5373100"/>
                  <a:pt x="2408419" y="5374485"/>
                  <a:pt x="2390063" y="5375870"/>
                </a:cubicBezTo>
                <a:cubicBezTo>
                  <a:pt x="2371706" y="5377255"/>
                  <a:pt x="2360038" y="5376615"/>
                  <a:pt x="2355058" y="5373950"/>
                </a:cubicBezTo>
                <a:cubicBezTo>
                  <a:pt x="2342436" y="5373600"/>
                  <a:pt x="2334213" y="5374002"/>
                  <a:pt x="2330392" y="5375159"/>
                </a:cubicBezTo>
                <a:cubicBezTo>
                  <a:pt x="2326569" y="5376316"/>
                  <a:pt x="2322169" y="5375561"/>
                  <a:pt x="2317191" y="5372897"/>
                </a:cubicBezTo>
                <a:lnTo>
                  <a:pt x="2298254" y="5372371"/>
                </a:lnTo>
                <a:cubicBezTo>
                  <a:pt x="2294433" y="5373527"/>
                  <a:pt x="2289366" y="5374018"/>
                  <a:pt x="2283054" y="5373843"/>
                </a:cubicBezTo>
                <a:cubicBezTo>
                  <a:pt x="2276743" y="5373667"/>
                  <a:pt x="2269476" y="5373782"/>
                  <a:pt x="2261254" y="5374184"/>
                </a:cubicBezTo>
                <a:cubicBezTo>
                  <a:pt x="2253031" y="5374587"/>
                  <a:pt x="2243564" y="5374324"/>
                  <a:pt x="2232852" y="5373394"/>
                </a:cubicBezTo>
                <a:cubicBezTo>
                  <a:pt x="2222139" y="5372466"/>
                  <a:pt x="2213627" y="5371913"/>
                  <a:pt x="2207315" y="5371737"/>
                </a:cubicBezTo>
                <a:cubicBezTo>
                  <a:pt x="2201005" y="5371561"/>
                  <a:pt x="2195649" y="5371097"/>
                  <a:pt x="2191247" y="5370343"/>
                </a:cubicBezTo>
                <a:cubicBezTo>
                  <a:pt x="2186847" y="5369590"/>
                  <a:pt x="2182446" y="5368836"/>
                  <a:pt x="2178046" y="5368081"/>
                </a:cubicBezTo>
                <a:cubicBezTo>
                  <a:pt x="2173646" y="5367327"/>
                  <a:pt x="2167624" y="5368108"/>
                  <a:pt x="2159979" y="5370422"/>
                </a:cubicBezTo>
                <a:cubicBezTo>
                  <a:pt x="2147357" y="5370071"/>
                  <a:pt x="2138845" y="5369519"/>
                  <a:pt x="2134444" y="5368763"/>
                </a:cubicBezTo>
                <a:cubicBezTo>
                  <a:pt x="2130044" y="5368010"/>
                  <a:pt x="2125932" y="5368212"/>
                  <a:pt x="2122110" y="5369369"/>
                </a:cubicBezTo>
                <a:cubicBezTo>
                  <a:pt x="2105665" y="5370176"/>
                  <a:pt x="2091420" y="5371358"/>
                  <a:pt x="2079375" y="5372918"/>
                </a:cubicBezTo>
                <a:cubicBezTo>
                  <a:pt x="2067331" y="5374478"/>
                  <a:pt x="2058818" y="5373926"/>
                  <a:pt x="2053839" y="5371261"/>
                </a:cubicBezTo>
                <a:cubicBezTo>
                  <a:pt x="2047705" y="5364773"/>
                  <a:pt x="2032590" y="5363090"/>
                  <a:pt x="2008502" y="5366210"/>
                </a:cubicBezTo>
                <a:cubicBezTo>
                  <a:pt x="2004681" y="5367367"/>
                  <a:pt x="2002189" y="5366035"/>
                  <a:pt x="2001033" y="5362213"/>
                </a:cubicBezTo>
                <a:cubicBezTo>
                  <a:pt x="1997212" y="5363369"/>
                  <a:pt x="1993099" y="5363572"/>
                  <a:pt x="1988699" y="5362817"/>
                </a:cubicBezTo>
                <a:cubicBezTo>
                  <a:pt x="1984299" y="5362063"/>
                  <a:pt x="1980187" y="5362265"/>
                  <a:pt x="1976366" y="5363422"/>
                </a:cubicBezTo>
                <a:cubicBezTo>
                  <a:pt x="1959921" y="5364228"/>
                  <a:pt x="1943475" y="5365034"/>
                  <a:pt x="1927030" y="5365841"/>
                </a:cubicBezTo>
                <a:cubicBezTo>
                  <a:pt x="1910585" y="5366647"/>
                  <a:pt x="1892895" y="5366786"/>
                  <a:pt x="1873959" y="5366260"/>
                </a:cubicBezTo>
                <a:cubicBezTo>
                  <a:pt x="1855025" y="5365734"/>
                  <a:pt x="1841157" y="5364716"/>
                  <a:pt x="1832356" y="5363209"/>
                </a:cubicBezTo>
                <a:cubicBezTo>
                  <a:pt x="1823555" y="5361701"/>
                  <a:pt x="1817243" y="5361526"/>
                  <a:pt x="1813421" y="5362683"/>
                </a:cubicBezTo>
                <a:lnTo>
                  <a:pt x="1788754" y="5363891"/>
                </a:lnTo>
                <a:cubicBezTo>
                  <a:pt x="1776131" y="5363541"/>
                  <a:pt x="1767909" y="5363944"/>
                  <a:pt x="1764086" y="5365100"/>
                </a:cubicBezTo>
                <a:cubicBezTo>
                  <a:pt x="1760264" y="5366258"/>
                  <a:pt x="1747641" y="5365906"/>
                  <a:pt x="1726217" y="5364049"/>
                </a:cubicBezTo>
                <a:cubicBezTo>
                  <a:pt x="1718572" y="5366361"/>
                  <a:pt x="1710350" y="5366765"/>
                  <a:pt x="1701549" y="5365257"/>
                </a:cubicBezTo>
                <a:cubicBezTo>
                  <a:pt x="1692747" y="5363749"/>
                  <a:pt x="1686437" y="5363574"/>
                  <a:pt x="1682615" y="5364731"/>
                </a:cubicBezTo>
                <a:cubicBezTo>
                  <a:pt x="1669991" y="5364380"/>
                  <a:pt x="1659279" y="5363451"/>
                  <a:pt x="1650478" y="5361942"/>
                </a:cubicBezTo>
                <a:cubicBezTo>
                  <a:pt x="1641677" y="5360435"/>
                  <a:pt x="1628098" y="5360372"/>
                  <a:pt x="1609742" y="5361757"/>
                </a:cubicBezTo>
                <a:cubicBezTo>
                  <a:pt x="1591385" y="5363142"/>
                  <a:pt x="1575317" y="5361748"/>
                  <a:pt x="1561538" y="5357575"/>
                </a:cubicBezTo>
                <a:lnTo>
                  <a:pt x="1542603" y="5357048"/>
                </a:lnTo>
                <a:lnTo>
                  <a:pt x="1540867" y="5351316"/>
                </a:lnTo>
                <a:cubicBezTo>
                  <a:pt x="1539711" y="5347493"/>
                  <a:pt x="1531488" y="5347897"/>
                  <a:pt x="1516200" y="5352526"/>
                </a:cubicBezTo>
                <a:cubicBezTo>
                  <a:pt x="1512377" y="5353682"/>
                  <a:pt x="1508556" y="5354839"/>
                  <a:pt x="1504734" y="5355997"/>
                </a:cubicBezTo>
                <a:cubicBezTo>
                  <a:pt x="1500911" y="5357153"/>
                  <a:pt x="1495180" y="5358889"/>
                  <a:pt x="1487535" y="5361203"/>
                </a:cubicBezTo>
                <a:cubicBezTo>
                  <a:pt x="1474911" y="5360852"/>
                  <a:pt x="1466400" y="5360300"/>
                  <a:pt x="1461998" y="5359546"/>
                </a:cubicBezTo>
                <a:cubicBezTo>
                  <a:pt x="1457599" y="5358791"/>
                  <a:pt x="1454819" y="5356503"/>
                  <a:pt x="1453663" y="5352681"/>
                </a:cubicBezTo>
                <a:lnTo>
                  <a:pt x="1450193" y="5341214"/>
                </a:lnTo>
                <a:lnTo>
                  <a:pt x="1461658" y="5337744"/>
                </a:lnTo>
                <a:cubicBezTo>
                  <a:pt x="1470458" y="5339251"/>
                  <a:pt x="1477059" y="5340383"/>
                  <a:pt x="1481459" y="5341137"/>
                </a:cubicBezTo>
                <a:cubicBezTo>
                  <a:pt x="1485861" y="5341890"/>
                  <a:pt x="1489972" y="5341688"/>
                  <a:pt x="1493794" y="5340532"/>
                </a:cubicBezTo>
                <a:cubicBezTo>
                  <a:pt x="1501438" y="5338218"/>
                  <a:pt x="1510239" y="5339725"/>
                  <a:pt x="1520198" y="5345056"/>
                </a:cubicBezTo>
                <a:lnTo>
                  <a:pt x="1525931" y="5343321"/>
                </a:lnTo>
                <a:cubicBezTo>
                  <a:pt x="1528595" y="5338341"/>
                  <a:pt x="1538729" y="5337359"/>
                  <a:pt x="1556330" y="5340377"/>
                </a:cubicBezTo>
                <a:cubicBezTo>
                  <a:pt x="1565133" y="5341883"/>
                  <a:pt x="1576800" y="5342524"/>
                  <a:pt x="1591334" y="5342296"/>
                </a:cubicBezTo>
                <a:cubicBezTo>
                  <a:pt x="1605868" y="5342068"/>
                  <a:pt x="1613136" y="5341955"/>
                  <a:pt x="1613136" y="5341955"/>
                </a:cubicBezTo>
                <a:lnTo>
                  <a:pt x="1637803" y="5340746"/>
                </a:lnTo>
                <a:lnTo>
                  <a:pt x="1643537" y="5339011"/>
                </a:lnTo>
                <a:lnTo>
                  <a:pt x="1649269" y="5337274"/>
                </a:lnTo>
                <a:cubicBezTo>
                  <a:pt x="1653090" y="5336118"/>
                  <a:pt x="1655001" y="5335539"/>
                  <a:pt x="1655001" y="5335539"/>
                </a:cubicBezTo>
                <a:lnTo>
                  <a:pt x="1668204" y="5337802"/>
                </a:lnTo>
                <a:lnTo>
                  <a:pt x="1700340" y="5340589"/>
                </a:lnTo>
                <a:cubicBezTo>
                  <a:pt x="1701497" y="5344411"/>
                  <a:pt x="1703987" y="5345743"/>
                  <a:pt x="1707809" y="5344587"/>
                </a:cubicBezTo>
                <a:cubicBezTo>
                  <a:pt x="1708966" y="5348408"/>
                  <a:pt x="1710500" y="5350031"/>
                  <a:pt x="1712411" y="5349451"/>
                </a:cubicBezTo>
                <a:cubicBezTo>
                  <a:pt x="1714323" y="5348873"/>
                  <a:pt x="1714699" y="5346673"/>
                  <a:pt x="1713542" y="5342851"/>
                </a:cubicBezTo>
                <a:cubicBezTo>
                  <a:pt x="1713542" y="5342851"/>
                  <a:pt x="1717364" y="5341694"/>
                  <a:pt x="1725008" y="5339380"/>
                </a:cubicBezTo>
                <a:cubicBezTo>
                  <a:pt x="1726165" y="5343202"/>
                  <a:pt x="1727410" y="5343869"/>
                  <a:pt x="1728742" y="5341378"/>
                </a:cubicBezTo>
                <a:cubicBezTo>
                  <a:pt x="1730074" y="5338890"/>
                  <a:pt x="1731985" y="5338311"/>
                  <a:pt x="1734476" y="5339643"/>
                </a:cubicBezTo>
                <a:cubicBezTo>
                  <a:pt x="1736965" y="5340976"/>
                  <a:pt x="1740120" y="5341063"/>
                  <a:pt x="1743942" y="5339906"/>
                </a:cubicBezTo>
                <a:cubicBezTo>
                  <a:pt x="1748921" y="5342571"/>
                  <a:pt x="1755233" y="5342747"/>
                  <a:pt x="1762877" y="5340434"/>
                </a:cubicBezTo>
                <a:cubicBezTo>
                  <a:pt x="1790789" y="5336155"/>
                  <a:pt x="1811634" y="5336104"/>
                  <a:pt x="1825415" y="5340276"/>
                </a:cubicBezTo>
                <a:cubicBezTo>
                  <a:pt x="1830392" y="5342942"/>
                  <a:pt x="1835749" y="5343406"/>
                  <a:pt x="1841483" y="5341671"/>
                </a:cubicBezTo>
                <a:cubicBezTo>
                  <a:pt x="1847215" y="5339935"/>
                  <a:pt x="1853904" y="5337910"/>
                  <a:pt x="1861549" y="5335596"/>
                </a:cubicBezTo>
                <a:cubicBezTo>
                  <a:pt x="1866527" y="5338261"/>
                  <a:pt x="1868727" y="5338638"/>
                  <a:pt x="1868149" y="5336728"/>
                </a:cubicBezTo>
                <a:cubicBezTo>
                  <a:pt x="1867570" y="5334816"/>
                  <a:pt x="1869192" y="5333282"/>
                  <a:pt x="1873014" y="5332125"/>
                </a:cubicBezTo>
                <a:cubicBezTo>
                  <a:pt x="1871858" y="5328303"/>
                  <a:pt x="1873189" y="5325813"/>
                  <a:pt x="1877012" y="5324657"/>
                </a:cubicBezTo>
                <a:cubicBezTo>
                  <a:pt x="1880833" y="5323499"/>
                  <a:pt x="1883988" y="5323588"/>
                  <a:pt x="1886479" y="5324920"/>
                </a:cubicBezTo>
                <a:cubicBezTo>
                  <a:pt x="1888969" y="5326252"/>
                  <a:pt x="1894615" y="5327673"/>
                  <a:pt x="1903415" y="5329180"/>
                </a:cubicBezTo>
                <a:lnTo>
                  <a:pt x="1910883" y="5333178"/>
                </a:lnTo>
                <a:cubicBezTo>
                  <a:pt x="1907062" y="5334334"/>
                  <a:pt x="1904195" y="5335202"/>
                  <a:pt x="1902284" y="5335781"/>
                </a:cubicBezTo>
                <a:cubicBezTo>
                  <a:pt x="1900372" y="5336360"/>
                  <a:pt x="1899416" y="5336649"/>
                  <a:pt x="1899416" y="5336649"/>
                </a:cubicBezTo>
                <a:lnTo>
                  <a:pt x="1901153" y="5342381"/>
                </a:lnTo>
                <a:cubicBezTo>
                  <a:pt x="1901153" y="5342381"/>
                  <a:pt x="1903064" y="5341803"/>
                  <a:pt x="1906886" y="5340646"/>
                </a:cubicBezTo>
                <a:cubicBezTo>
                  <a:pt x="1910707" y="5339489"/>
                  <a:pt x="1912619" y="5338911"/>
                  <a:pt x="1912619" y="5338911"/>
                </a:cubicBezTo>
                <a:cubicBezTo>
                  <a:pt x="1920263" y="5336596"/>
                  <a:pt x="1924663" y="5337350"/>
                  <a:pt x="1925821" y="5341173"/>
                </a:cubicBezTo>
                <a:cubicBezTo>
                  <a:pt x="1939601" y="5345346"/>
                  <a:pt x="1950314" y="5346276"/>
                  <a:pt x="1957958" y="5343961"/>
                </a:cubicBezTo>
                <a:cubicBezTo>
                  <a:pt x="1960623" y="5338982"/>
                  <a:pt x="1971333" y="5339912"/>
                  <a:pt x="1990093" y="5346750"/>
                </a:cubicBezTo>
                <a:cubicBezTo>
                  <a:pt x="1990093" y="5346750"/>
                  <a:pt x="1992004" y="5346170"/>
                  <a:pt x="1995826" y="5345013"/>
                </a:cubicBezTo>
                <a:cubicBezTo>
                  <a:pt x="1999649" y="5343856"/>
                  <a:pt x="2002138" y="5345189"/>
                  <a:pt x="2003296" y="5349011"/>
                </a:cubicBezTo>
                <a:lnTo>
                  <a:pt x="2009027" y="5347276"/>
                </a:lnTo>
                <a:cubicBezTo>
                  <a:pt x="2009027" y="5347276"/>
                  <a:pt x="2014762" y="5345540"/>
                  <a:pt x="2026226" y="5342070"/>
                </a:cubicBezTo>
                <a:cubicBezTo>
                  <a:pt x="2037693" y="5338599"/>
                  <a:pt x="2049737" y="5337038"/>
                  <a:pt x="2062361" y="5337389"/>
                </a:cubicBezTo>
                <a:lnTo>
                  <a:pt x="2079560" y="5332181"/>
                </a:lnTo>
                <a:cubicBezTo>
                  <a:pt x="2088361" y="5333690"/>
                  <a:pt x="2092762" y="5334445"/>
                  <a:pt x="2092762" y="5334445"/>
                </a:cubicBezTo>
                <a:cubicBezTo>
                  <a:pt x="2096585" y="5333288"/>
                  <a:pt x="2099740" y="5333375"/>
                  <a:pt x="2102229" y="5334707"/>
                </a:cubicBezTo>
                <a:cubicBezTo>
                  <a:pt x="2104720" y="5336040"/>
                  <a:pt x="2107875" y="5336127"/>
                  <a:pt x="2111697" y="5334970"/>
                </a:cubicBezTo>
                <a:lnTo>
                  <a:pt x="2121427" y="5325766"/>
                </a:lnTo>
                <a:cubicBezTo>
                  <a:pt x="2116449" y="5323101"/>
                  <a:pt x="2112048" y="5322347"/>
                  <a:pt x="2108225" y="5323505"/>
                </a:cubicBezTo>
                <a:cubicBezTo>
                  <a:pt x="2107069" y="5319683"/>
                  <a:pt x="2110890" y="5318526"/>
                  <a:pt x="2119691" y="5320032"/>
                </a:cubicBezTo>
                <a:cubicBezTo>
                  <a:pt x="2128492" y="5321541"/>
                  <a:pt x="2134804" y="5321717"/>
                  <a:pt x="2138627" y="5320560"/>
                </a:cubicBezTo>
                <a:cubicBezTo>
                  <a:pt x="2134804" y="5321717"/>
                  <a:pt x="2132893" y="5322296"/>
                  <a:pt x="2132893" y="5322296"/>
                </a:cubicBezTo>
                <a:cubicBezTo>
                  <a:pt x="2130228" y="5327274"/>
                  <a:pt x="2128895" y="5329763"/>
                  <a:pt x="2128895" y="5329763"/>
                </a:cubicBezTo>
                <a:cubicBezTo>
                  <a:pt x="2128895" y="5329763"/>
                  <a:pt x="2131385" y="5331096"/>
                  <a:pt x="2136365" y="5333762"/>
                </a:cubicBezTo>
                <a:lnTo>
                  <a:pt x="2143833" y="5337759"/>
                </a:lnTo>
                <a:lnTo>
                  <a:pt x="2151301" y="5341757"/>
                </a:lnTo>
                <a:cubicBezTo>
                  <a:pt x="2152458" y="5345578"/>
                  <a:pt x="2158770" y="5345754"/>
                  <a:pt x="2170236" y="5342282"/>
                </a:cubicBezTo>
                <a:cubicBezTo>
                  <a:pt x="2181702" y="5338812"/>
                  <a:pt x="2191257" y="5335919"/>
                  <a:pt x="2198902" y="5333605"/>
                </a:cubicBezTo>
                <a:cubicBezTo>
                  <a:pt x="2206546" y="5331291"/>
                  <a:pt x="2213523" y="5330222"/>
                  <a:pt x="2219835" y="5330396"/>
                </a:cubicBezTo>
                <a:cubicBezTo>
                  <a:pt x="2226147" y="5330573"/>
                  <a:pt x="2229880" y="5332572"/>
                  <a:pt x="2231038" y="5336394"/>
                </a:cubicBezTo>
                <a:cubicBezTo>
                  <a:pt x="2234858" y="5335236"/>
                  <a:pt x="2240592" y="5333501"/>
                  <a:pt x="2248237" y="5331187"/>
                </a:cubicBezTo>
                <a:lnTo>
                  <a:pt x="2240769" y="5327189"/>
                </a:lnTo>
                <a:cubicBezTo>
                  <a:pt x="2240769" y="5327189"/>
                  <a:pt x="2242680" y="5326609"/>
                  <a:pt x="2246502" y="5325453"/>
                </a:cubicBezTo>
                <a:cubicBezTo>
                  <a:pt x="2250323" y="5324296"/>
                  <a:pt x="2252234" y="5323718"/>
                  <a:pt x="2252234" y="5323718"/>
                </a:cubicBezTo>
                <a:cubicBezTo>
                  <a:pt x="2251077" y="5319895"/>
                  <a:pt x="2251744" y="5318651"/>
                  <a:pt x="2254233" y="5319983"/>
                </a:cubicBezTo>
                <a:cubicBezTo>
                  <a:pt x="2256723" y="5321316"/>
                  <a:pt x="2259878" y="5321403"/>
                  <a:pt x="2263700" y="5320247"/>
                </a:cubicBezTo>
                <a:cubicBezTo>
                  <a:pt x="2272501" y="5321754"/>
                  <a:pt x="2279391" y="5323842"/>
                  <a:pt x="2284370" y="5326507"/>
                </a:cubicBezTo>
                <a:cubicBezTo>
                  <a:pt x="2288192" y="5325350"/>
                  <a:pt x="2292015" y="5324193"/>
                  <a:pt x="2295836" y="5323035"/>
                </a:cubicBezTo>
                <a:cubicBezTo>
                  <a:pt x="2299659" y="5321877"/>
                  <a:pt x="2303481" y="5320721"/>
                  <a:pt x="2307304" y="5319565"/>
                </a:cubicBezTo>
                <a:lnTo>
                  <a:pt x="2320504" y="5321826"/>
                </a:lnTo>
                <a:cubicBezTo>
                  <a:pt x="2320504" y="5321826"/>
                  <a:pt x="2316971" y="5323938"/>
                  <a:pt x="2309906" y="5328164"/>
                </a:cubicBezTo>
                <a:cubicBezTo>
                  <a:pt x="2302840" y="5332388"/>
                  <a:pt x="2296818" y="5333168"/>
                  <a:pt x="2291839" y="5330504"/>
                </a:cubicBezTo>
                <a:cubicBezTo>
                  <a:pt x="2283038" y="5328996"/>
                  <a:pt x="2274816" y="5329398"/>
                  <a:pt x="2267172" y="5331713"/>
                </a:cubicBezTo>
                <a:lnTo>
                  <a:pt x="2251708" y="5342653"/>
                </a:lnTo>
                <a:cubicBezTo>
                  <a:pt x="2245221" y="5348789"/>
                  <a:pt x="2241400" y="5349946"/>
                  <a:pt x="2240241" y="5346124"/>
                </a:cubicBezTo>
                <a:cubicBezTo>
                  <a:pt x="2239085" y="5342302"/>
                  <a:pt x="2236595" y="5340970"/>
                  <a:pt x="2232773" y="5342127"/>
                </a:cubicBezTo>
                <a:cubicBezTo>
                  <a:pt x="2233931" y="5345948"/>
                  <a:pt x="2239487" y="5350525"/>
                  <a:pt x="2249446" y="5355854"/>
                </a:cubicBezTo>
                <a:lnTo>
                  <a:pt x="2262648" y="5358117"/>
                </a:lnTo>
                <a:lnTo>
                  <a:pt x="2285580" y="5351174"/>
                </a:lnTo>
                <a:cubicBezTo>
                  <a:pt x="2284422" y="5347352"/>
                  <a:pt x="2283845" y="5345440"/>
                  <a:pt x="2283845" y="5345440"/>
                </a:cubicBezTo>
                <a:cubicBezTo>
                  <a:pt x="2291488" y="5343127"/>
                  <a:pt x="2304690" y="5345389"/>
                  <a:pt x="2323449" y="5352227"/>
                </a:cubicBezTo>
                <a:cubicBezTo>
                  <a:pt x="2336072" y="5352577"/>
                  <a:pt x="2342095" y="5351798"/>
                  <a:pt x="2341517" y="5349886"/>
                </a:cubicBezTo>
                <a:cubicBezTo>
                  <a:pt x="2340937" y="5347976"/>
                  <a:pt x="2344471" y="5345863"/>
                  <a:pt x="2352114" y="5343549"/>
                </a:cubicBezTo>
                <a:cubicBezTo>
                  <a:pt x="2359758" y="5341235"/>
                  <a:pt x="2367981" y="5340832"/>
                  <a:pt x="2376783" y="5342339"/>
                </a:cubicBezTo>
                <a:cubicBezTo>
                  <a:pt x="2380605" y="5341182"/>
                  <a:pt x="2384426" y="5340026"/>
                  <a:pt x="2388248" y="5338869"/>
                </a:cubicBezTo>
                <a:lnTo>
                  <a:pt x="2367578" y="5332609"/>
                </a:lnTo>
                <a:cubicBezTo>
                  <a:pt x="2356111" y="5336080"/>
                  <a:pt x="2352001" y="5336282"/>
                  <a:pt x="2355245" y="5333213"/>
                </a:cubicBezTo>
                <a:cubicBezTo>
                  <a:pt x="2358488" y="5330145"/>
                  <a:pt x="2362311" y="5328989"/>
                  <a:pt x="2366710" y="5329742"/>
                </a:cubicBezTo>
                <a:cubicBezTo>
                  <a:pt x="2371111" y="5330497"/>
                  <a:pt x="2372732" y="5328962"/>
                  <a:pt x="2371575" y="5325140"/>
                </a:cubicBezTo>
                <a:cubicBezTo>
                  <a:pt x="2370418" y="5321319"/>
                  <a:pt x="2371750" y="5318830"/>
                  <a:pt x="2375572" y="5317671"/>
                </a:cubicBezTo>
                <a:close/>
                <a:moveTo>
                  <a:pt x="4767189" y="5317671"/>
                </a:moveTo>
                <a:lnTo>
                  <a:pt x="4764927" y="5330872"/>
                </a:lnTo>
                <a:cubicBezTo>
                  <a:pt x="4756127" y="5329365"/>
                  <a:pt x="4749814" y="5329189"/>
                  <a:pt x="4745994" y="5330346"/>
                </a:cubicBezTo>
                <a:cubicBezTo>
                  <a:pt x="4741012" y="5327681"/>
                  <a:pt x="4739481" y="5326060"/>
                  <a:pt x="4741392" y="5325481"/>
                </a:cubicBezTo>
                <a:cubicBezTo>
                  <a:pt x="4743301" y="5324902"/>
                  <a:pt x="4743680" y="5322701"/>
                  <a:pt x="4742522" y="5318879"/>
                </a:cubicBezTo>
                <a:cubicBezTo>
                  <a:pt x="4746344" y="5317723"/>
                  <a:pt x="4754564" y="5317319"/>
                  <a:pt x="4767189" y="5317671"/>
                </a:cubicBezTo>
                <a:close/>
                <a:moveTo>
                  <a:pt x="1200277" y="5316498"/>
                </a:moveTo>
                <a:lnTo>
                  <a:pt x="1213476" y="5318765"/>
                </a:lnTo>
                <a:lnTo>
                  <a:pt x="1202009" y="5322231"/>
                </a:lnTo>
                <a:close/>
                <a:moveTo>
                  <a:pt x="2362372" y="5315409"/>
                </a:moveTo>
                <a:lnTo>
                  <a:pt x="2364108" y="5321143"/>
                </a:lnTo>
                <a:cubicBezTo>
                  <a:pt x="2360285" y="5322299"/>
                  <a:pt x="2358374" y="5322879"/>
                  <a:pt x="2358374" y="5322879"/>
                </a:cubicBezTo>
                <a:cubicBezTo>
                  <a:pt x="2358374" y="5322879"/>
                  <a:pt x="2358084" y="5321924"/>
                  <a:pt x="2357505" y="5320012"/>
                </a:cubicBezTo>
                <a:cubicBezTo>
                  <a:pt x="2356927" y="5318101"/>
                  <a:pt x="2358550" y="5316568"/>
                  <a:pt x="2362372" y="5315409"/>
                </a:cubicBezTo>
                <a:close/>
                <a:moveTo>
                  <a:pt x="2011816" y="5315139"/>
                </a:moveTo>
                <a:cubicBezTo>
                  <a:pt x="2007994" y="5316297"/>
                  <a:pt x="2006084" y="5316875"/>
                  <a:pt x="2006084" y="5316875"/>
                </a:cubicBezTo>
                <a:cubicBezTo>
                  <a:pt x="2002261" y="5318032"/>
                  <a:pt x="2000350" y="5318611"/>
                  <a:pt x="2000350" y="5318611"/>
                </a:cubicBezTo>
                <a:cubicBezTo>
                  <a:pt x="2003419" y="5321854"/>
                  <a:pt x="2006053" y="5323666"/>
                  <a:pt x="2008253" y="5324041"/>
                </a:cubicBezTo>
                <a:cubicBezTo>
                  <a:pt x="2010453" y="5324419"/>
                  <a:pt x="2012220" y="5323361"/>
                  <a:pt x="2013552" y="5320872"/>
                </a:cubicBezTo>
                <a:close/>
                <a:moveTo>
                  <a:pt x="1397112" y="5314726"/>
                </a:moveTo>
                <a:lnTo>
                  <a:pt x="1393914" y="5320701"/>
                </a:lnTo>
                <a:cubicBezTo>
                  <a:pt x="1391250" y="5325680"/>
                  <a:pt x="1391828" y="5327591"/>
                  <a:pt x="1395649" y="5326434"/>
                </a:cubicBezTo>
                <a:cubicBezTo>
                  <a:pt x="1399471" y="5325277"/>
                  <a:pt x="1401672" y="5325655"/>
                  <a:pt x="1402251" y="5327566"/>
                </a:cubicBezTo>
                <a:cubicBezTo>
                  <a:pt x="1402828" y="5329477"/>
                  <a:pt x="1401205" y="5331010"/>
                  <a:pt x="1397386" y="5332167"/>
                </a:cubicBezTo>
                <a:cubicBezTo>
                  <a:pt x="1393563" y="5333324"/>
                  <a:pt x="1389742" y="5334482"/>
                  <a:pt x="1385919" y="5335639"/>
                </a:cubicBezTo>
                <a:cubicBezTo>
                  <a:pt x="1382097" y="5336795"/>
                  <a:pt x="1380273" y="5334218"/>
                  <a:pt x="1380449" y="5327907"/>
                </a:cubicBezTo>
                <a:cubicBezTo>
                  <a:pt x="1380624" y="5321595"/>
                  <a:pt x="1380712" y="5318440"/>
                  <a:pt x="1380712" y="5318440"/>
                </a:cubicBezTo>
                <a:cubicBezTo>
                  <a:pt x="1380712" y="5318440"/>
                  <a:pt x="1382624" y="5317861"/>
                  <a:pt x="1386445" y="5316705"/>
                </a:cubicBezTo>
                <a:cubicBezTo>
                  <a:pt x="1388357" y="5316125"/>
                  <a:pt x="1391057" y="5315568"/>
                  <a:pt x="1394545" y="5315034"/>
                </a:cubicBezTo>
                <a:close/>
                <a:moveTo>
                  <a:pt x="3419768" y="5314486"/>
                </a:moveTo>
                <a:lnTo>
                  <a:pt x="3438702" y="5315013"/>
                </a:lnTo>
                <a:cubicBezTo>
                  <a:pt x="3436038" y="5319992"/>
                  <a:pt x="3432216" y="5321149"/>
                  <a:pt x="3427238" y="5318483"/>
                </a:cubicBezTo>
                <a:close/>
                <a:moveTo>
                  <a:pt x="2562317" y="5314336"/>
                </a:moveTo>
                <a:cubicBezTo>
                  <a:pt x="2562894" y="5316247"/>
                  <a:pt x="2565095" y="5316625"/>
                  <a:pt x="2568917" y="5315468"/>
                </a:cubicBezTo>
                <a:lnTo>
                  <a:pt x="2545986" y="5322409"/>
                </a:lnTo>
                <a:lnTo>
                  <a:pt x="2549982" y="5314940"/>
                </a:lnTo>
                <a:cubicBezTo>
                  <a:pt x="2557627" y="5312626"/>
                  <a:pt x="2561738" y="5312425"/>
                  <a:pt x="2562317" y="5314336"/>
                </a:cubicBezTo>
                <a:close/>
                <a:moveTo>
                  <a:pt x="3275760" y="5314273"/>
                </a:moveTo>
                <a:cubicBezTo>
                  <a:pt x="3283402" y="5311958"/>
                  <a:pt x="3289716" y="5312135"/>
                  <a:pt x="3294693" y="5314799"/>
                </a:cubicBezTo>
                <a:cubicBezTo>
                  <a:pt x="3287050" y="5317113"/>
                  <a:pt x="3281318" y="5318848"/>
                  <a:pt x="3277495" y="5320007"/>
                </a:cubicBezTo>
                <a:lnTo>
                  <a:pt x="3270026" y="5316009"/>
                </a:lnTo>
                <a:close/>
                <a:moveTo>
                  <a:pt x="2161558" y="5313617"/>
                </a:moveTo>
                <a:cubicBezTo>
                  <a:pt x="2165381" y="5312461"/>
                  <a:pt x="2167869" y="5313793"/>
                  <a:pt x="2169027" y="5317614"/>
                </a:cubicBezTo>
                <a:cubicBezTo>
                  <a:pt x="2169027" y="5317614"/>
                  <a:pt x="2167115" y="5318193"/>
                  <a:pt x="2163293" y="5319351"/>
                </a:cubicBezTo>
                <a:cubicBezTo>
                  <a:pt x="2159472" y="5320507"/>
                  <a:pt x="2157560" y="5321086"/>
                  <a:pt x="2157560" y="5321086"/>
                </a:cubicBezTo>
                <a:cubicBezTo>
                  <a:pt x="2160226" y="5316106"/>
                  <a:pt x="2161558" y="5313617"/>
                  <a:pt x="2161558" y="5313617"/>
                </a:cubicBezTo>
                <a:close/>
                <a:moveTo>
                  <a:pt x="3381898" y="5313434"/>
                </a:moveTo>
                <a:cubicBezTo>
                  <a:pt x="3389542" y="5311121"/>
                  <a:pt x="3393944" y="5311873"/>
                  <a:pt x="3395101" y="5315696"/>
                </a:cubicBezTo>
                <a:cubicBezTo>
                  <a:pt x="3387455" y="5318010"/>
                  <a:pt x="3381145" y="5317834"/>
                  <a:pt x="3376166" y="5315169"/>
                </a:cubicBezTo>
                <a:close/>
                <a:moveTo>
                  <a:pt x="1397912" y="5313233"/>
                </a:moveTo>
                <a:lnTo>
                  <a:pt x="1398319" y="5314581"/>
                </a:lnTo>
                <a:lnTo>
                  <a:pt x="1397112" y="5314726"/>
                </a:lnTo>
                <a:close/>
                <a:moveTo>
                  <a:pt x="4183686" y="5312818"/>
                </a:moveTo>
                <a:lnTo>
                  <a:pt x="4202620" y="5313346"/>
                </a:lnTo>
                <a:cubicBezTo>
                  <a:pt x="4231689" y="5312890"/>
                  <a:pt x="4256180" y="5317992"/>
                  <a:pt x="4276096" y="5328652"/>
                </a:cubicBezTo>
                <a:cubicBezTo>
                  <a:pt x="4281076" y="5331317"/>
                  <a:pt x="4289876" y="5332825"/>
                  <a:pt x="4302501" y="5333175"/>
                </a:cubicBezTo>
                <a:cubicBezTo>
                  <a:pt x="4306322" y="5332019"/>
                  <a:pt x="4310434" y="5331817"/>
                  <a:pt x="4314834" y="5332572"/>
                </a:cubicBezTo>
                <a:cubicBezTo>
                  <a:pt x="4319234" y="5333325"/>
                  <a:pt x="4323344" y="5333124"/>
                  <a:pt x="4327168" y="5331966"/>
                </a:cubicBezTo>
                <a:cubicBezTo>
                  <a:pt x="4337127" y="5337297"/>
                  <a:pt x="4342107" y="5339962"/>
                  <a:pt x="4342107" y="5339962"/>
                </a:cubicBezTo>
                <a:cubicBezTo>
                  <a:pt x="4348593" y="5333827"/>
                  <a:pt x="4352992" y="5334580"/>
                  <a:pt x="4355307" y="5342225"/>
                </a:cubicBezTo>
                <a:lnTo>
                  <a:pt x="4357042" y="5347956"/>
                </a:lnTo>
                <a:cubicBezTo>
                  <a:pt x="4348242" y="5346448"/>
                  <a:pt x="4337528" y="5345519"/>
                  <a:pt x="4324907" y="5345168"/>
                </a:cubicBezTo>
                <a:cubicBezTo>
                  <a:pt x="4307304" y="5342152"/>
                  <a:pt x="4292857" y="5339225"/>
                  <a:pt x="4281566" y="5336383"/>
                </a:cubicBezTo>
                <a:cubicBezTo>
                  <a:pt x="4270275" y="5333544"/>
                  <a:pt x="4262720" y="5332702"/>
                  <a:pt x="4258898" y="5333859"/>
                </a:cubicBezTo>
                <a:cubicBezTo>
                  <a:pt x="4255076" y="5335016"/>
                  <a:pt x="4238051" y="5333911"/>
                  <a:pt x="4207827" y="5330543"/>
                </a:cubicBezTo>
                <a:cubicBezTo>
                  <a:pt x="4206669" y="5326723"/>
                  <a:pt x="4204180" y="5325390"/>
                  <a:pt x="4200359" y="5326547"/>
                </a:cubicBezTo>
                <a:cubicBezTo>
                  <a:pt x="4196537" y="5327704"/>
                  <a:pt x="4192715" y="5328862"/>
                  <a:pt x="4188892" y="5330018"/>
                </a:cubicBezTo>
                <a:cubicBezTo>
                  <a:pt x="4185070" y="5331175"/>
                  <a:pt x="4181626" y="5330131"/>
                  <a:pt x="4178558" y="5326889"/>
                </a:cubicBezTo>
                <a:cubicBezTo>
                  <a:pt x="4175489" y="5323644"/>
                  <a:pt x="4174620" y="5320778"/>
                  <a:pt x="4175952" y="5318288"/>
                </a:cubicBezTo>
                <a:cubicBezTo>
                  <a:pt x="4177285" y="5315799"/>
                  <a:pt x="4179862" y="5313975"/>
                  <a:pt x="4183686" y="5312818"/>
                </a:cubicBezTo>
                <a:close/>
                <a:moveTo>
                  <a:pt x="2805864" y="5312579"/>
                </a:moveTo>
                <a:lnTo>
                  <a:pt x="2819065" y="5314842"/>
                </a:lnTo>
                <a:lnTo>
                  <a:pt x="2796133" y="5321784"/>
                </a:lnTo>
                <a:lnTo>
                  <a:pt x="2788664" y="5317786"/>
                </a:lnTo>
                <a:close/>
                <a:moveTo>
                  <a:pt x="4515306" y="5312564"/>
                </a:moveTo>
                <a:cubicBezTo>
                  <a:pt x="4519128" y="5311407"/>
                  <a:pt x="4525439" y="5311581"/>
                  <a:pt x="4534241" y="5313089"/>
                </a:cubicBezTo>
                <a:cubicBezTo>
                  <a:pt x="4539217" y="5315754"/>
                  <a:pt x="4542954" y="5317754"/>
                  <a:pt x="4545444" y="5319085"/>
                </a:cubicBezTo>
                <a:cubicBezTo>
                  <a:pt x="4547933" y="5320418"/>
                  <a:pt x="4549178" y="5321084"/>
                  <a:pt x="4549178" y="5321084"/>
                </a:cubicBezTo>
                <a:lnTo>
                  <a:pt x="4531979" y="5326291"/>
                </a:lnTo>
                <a:cubicBezTo>
                  <a:pt x="4528157" y="5327448"/>
                  <a:pt x="4524045" y="5327650"/>
                  <a:pt x="4519645" y="5326895"/>
                </a:cubicBezTo>
                <a:cubicBezTo>
                  <a:pt x="4515244" y="5326142"/>
                  <a:pt x="4512755" y="5324810"/>
                  <a:pt x="4512175" y="5322898"/>
                </a:cubicBezTo>
                <a:cubicBezTo>
                  <a:pt x="4511598" y="5320986"/>
                  <a:pt x="4511310" y="5320031"/>
                  <a:pt x="4511310" y="5320031"/>
                </a:cubicBezTo>
                <a:close/>
                <a:moveTo>
                  <a:pt x="4599645" y="5312064"/>
                </a:moveTo>
                <a:cubicBezTo>
                  <a:pt x="4603467" y="5310908"/>
                  <a:pt x="4608821" y="5311372"/>
                  <a:pt x="4615712" y="5313460"/>
                </a:cubicBezTo>
                <a:cubicBezTo>
                  <a:pt x="4620692" y="5316125"/>
                  <a:pt x="4625091" y="5316878"/>
                  <a:pt x="4628913" y="5315722"/>
                </a:cubicBezTo>
                <a:lnTo>
                  <a:pt x="4700655" y="5325295"/>
                </a:lnTo>
                <a:cubicBezTo>
                  <a:pt x="4685368" y="5329923"/>
                  <a:pt x="4692836" y="5333922"/>
                  <a:pt x="4723062" y="5337288"/>
                </a:cubicBezTo>
                <a:cubicBezTo>
                  <a:pt x="4739506" y="5336480"/>
                  <a:pt x="4748307" y="5337989"/>
                  <a:pt x="4749464" y="5341811"/>
                </a:cubicBezTo>
                <a:cubicBezTo>
                  <a:pt x="4753285" y="5340654"/>
                  <a:pt x="4757108" y="5339498"/>
                  <a:pt x="4760930" y="5338341"/>
                </a:cubicBezTo>
                <a:cubicBezTo>
                  <a:pt x="4764752" y="5337183"/>
                  <a:pt x="4766663" y="5336604"/>
                  <a:pt x="4766663" y="5336604"/>
                </a:cubicBezTo>
                <a:cubicBezTo>
                  <a:pt x="4766663" y="5336604"/>
                  <a:pt x="4765331" y="5339095"/>
                  <a:pt x="4762666" y="5344074"/>
                </a:cubicBezTo>
                <a:cubicBezTo>
                  <a:pt x="4755022" y="5346388"/>
                  <a:pt x="4748710" y="5346212"/>
                  <a:pt x="4743731" y="5343547"/>
                </a:cubicBezTo>
                <a:lnTo>
                  <a:pt x="4730529" y="5341285"/>
                </a:lnTo>
                <a:cubicBezTo>
                  <a:pt x="4722887" y="5343600"/>
                  <a:pt x="4716863" y="5344380"/>
                  <a:pt x="4712462" y="5343625"/>
                </a:cubicBezTo>
                <a:cubicBezTo>
                  <a:pt x="4708062" y="5342872"/>
                  <a:pt x="4701462" y="5341740"/>
                  <a:pt x="4692661" y="5340232"/>
                </a:cubicBezTo>
                <a:cubicBezTo>
                  <a:pt x="4683859" y="5338724"/>
                  <a:pt x="4676970" y="5336638"/>
                  <a:pt x="4671990" y="5333973"/>
                </a:cubicBezTo>
                <a:cubicBezTo>
                  <a:pt x="4667011" y="5331308"/>
                  <a:pt x="4661076" y="5328932"/>
                  <a:pt x="4654187" y="5326846"/>
                </a:cubicBezTo>
                <a:cubicBezTo>
                  <a:pt x="4647296" y="5324760"/>
                  <a:pt x="4641938" y="5324295"/>
                  <a:pt x="4638117" y="5325452"/>
                </a:cubicBezTo>
                <a:cubicBezTo>
                  <a:pt x="4634295" y="5326609"/>
                  <a:pt x="4627982" y="5326433"/>
                  <a:pt x="4619182" y="5324926"/>
                </a:cubicBezTo>
                <a:lnTo>
                  <a:pt x="4598512" y="5318666"/>
                </a:lnTo>
                <a:cubicBezTo>
                  <a:pt x="4594690" y="5319824"/>
                  <a:pt x="4592780" y="5320401"/>
                  <a:pt x="4592780" y="5320401"/>
                </a:cubicBezTo>
                <a:cubicBezTo>
                  <a:pt x="4593535" y="5316001"/>
                  <a:pt x="4595822" y="5313222"/>
                  <a:pt x="4599645" y="5312064"/>
                </a:cubicBezTo>
                <a:close/>
                <a:moveTo>
                  <a:pt x="2479977" y="5311100"/>
                </a:moveTo>
                <a:lnTo>
                  <a:pt x="2481711" y="5316833"/>
                </a:lnTo>
                <a:lnTo>
                  <a:pt x="2487445" y="5315096"/>
                </a:lnTo>
                <a:lnTo>
                  <a:pt x="2489181" y="5320830"/>
                </a:lnTo>
                <a:cubicBezTo>
                  <a:pt x="2481537" y="5323144"/>
                  <a:pt x="2475804" y="5324881"/>
                  <a:pt x="2471982" y="5326037"/>
                </a:cubicBezTo>
                <a:cubicBezTo>
                  <a:pt x="2465846" y="5319550"/>
                  <a:pt x="2468512" y="5314571"/>
                  <a:pt x="2479977" y="5311100"/>
                </a:cubicBezTo>
                <a:close/>
                <a:moveTo>
                  <a:pt x="5409760" y="5310898"/>
                </a:moveTo>
                <a:lnTo>
                  <a:pt x="5411495" y="5316632"/>
                </a:lnTo>
                <a:cubicBezTo>
                  <a:pt x="5411495" y="5316632"/>
                  <a:pt x="5409006" y="5315299"/>
                  <a:pt x="5404027" y="5312634"/>
                </a:cubicBezTo>
                <a:cubicBezTo>
                  <a:pt x="5404027" y="5312634"/>
                  <a:pt x="5405938" y="5312056"/>
                  <a:pt x="5409760" y="5310898"/>
                </a:cubicBezTo>
                <a:close/>
                <a:moveTo>
                  <a:pt x="1882139" y="5310587"/>
                </a:moveTo>
                <a:cubicBezTo>
                  <a:pt x="1884051" y="5310009"/>
                  <a:pt x="1885585" y="5311631"/>
                  <a:pt x="1886742" y="5315451"/>
                </a:cubicBezTo>
                <a:lnTo>
                  <a:pt x="1881009" y="5317188"/>
                </a:lnTo>
                <a:lnTo>
                  <a:pt x="1873540" y="5313191"/>
                </a:lnTo>
                <a:lnTo>
                  <a:pt x="1879274" y="5311455"/>
                </a:lnTo>
                <a:cubicBezTo>
                  <a:pt x="1879274" y="5311455"/>
                  <a:pt x="1880228" y="5311165"/>
                  <a:pt x="1882139" y="5310587"/>
                </a:cubicBezTo>
                <a:close/>
                <a:moveTo>
                  <a:pt x="3124282" y="5310062"/>
                </a:moveTo>
                <a:lnTo>
                  <a:pt x="3137484" y="5312324"/>
                </a:lnTo>
                <a:cubicBezTo>
                  <a:pt x="3137484" y="5312324"/>
                  <a:pt x="3136817" y="5313568"/>
                  <a:pt x="3135485" y="5316058"/>
                </a:cubicBezTo>
                <a:cubicBezTo>
                  <a:pt x="3134152" y="5318547"/>
                  <a:pt x="3132241" y="5319126"/>
                  <a:pt x="3129752" y="5317793"/>
                </a:cubicBezTo>
                <a:cubicBezTo>
                  <a:pt x="3127262" y="5316461"/>
                  <a:pt x="3124106" y="5316374"/>
                  <a:pt x="3120284" y="5317530"/>
                </a:cubicBezTo>
                <a:lnTo>
                  <a:pt x="3112816" y="5313532"/>
                </a:lnTo>
                <a:close/>
                <a:moveTo>
                  <a:pt x="871212" y="5309960"/>
                </a:moveTo>
                <a:cubicBezTo>
                  <a:pt x="872369" y="5313782"/>
                  <a:pt x="871991" y="5315983"/>
                  <a:pt x="870081" y="5316561"/>
                </a:cubicBezTo>
                <a:cubicBezTo>
                  <a:pt x="868170" y="5317140"/>
                  <a:pt x="865969" y="5316762"/>
                  <a:pt x="863481" y="5315430"/>
                </a:cubicBezTo>
                <a:cubicBezTo>
                  <a:pt x="860990" y="5314097"/>
                  <a:pt x="861657" y="5312852"/>
                  <a:pt x="865477" y="5311696"/>
                </a:cubicBezTo>
                <a:close/>
                <a:moveTo>
                  <a:pt x="3580976" y="5309492"/>
                </a:moveTo>
                <a:lnTo>
                  <a:pt x="3582711" y="5315226"/>
                </a:lnTo>
                <a:cubicBezTo>
                  <a:pt x="3578890" y="5316383"/>
                  <a:pt x="3576978" y="5316962"/>
                  <a:pt x="3576978" y="5316962"/>
                </a:cubicBezTo>
                <a:cubicBezTo>
                  <a:pt x="3575822" y="5313139"/>
                  <a:pt x="3577153" y="5310650"/>
                  <a:pt x="3580976" y="5309492"/>
                </a:cubicBezTo>
                <a:close/>
                <a:moveTo>
                  <a:pt x="6717305" y="5309349"/>
                </a:moveTo>
                <a:cubicBezTo>
                  <a:pt x="6717305" y="5309349"/>
                  <a:pt x="6718551" y="5310016"/>
                  <a:pt x="6721040" y="5311349"/>
                </a:cubicBezTo>
                <a:cubicBezTo>
                  <a:pt x="6723530" y="5312681"/>
                  <a:pt x="6726686" y="5312768"/>
                  <a:pt x="6730507" y="5311611"/>
                </a:cubicBezTo>
                <a:lnTo>
                  <a:pt x="6724774" y="5313346"/>
                </a:lnTo>
                <a:cubicBezTo>
                  <a:pt x="6720953" y="5314504"/>
                  <a:pt x="6719041" y="5315082"/>
                  <a:pt x="6719041" y="5315082"/>
                </a:cubicBezTo>
                <a:close/>
                <a:moveTo>
                  <a:pt x="6516493" y="5307557"/>
                </a:moveTo>
                <a:lnTo>
                  <a:pt x="6518228" y="5313290"/>
                </a:lnTo>
                <a:lnTo>
                  <a:pt x="6523961" y="5311554"/>
                </a:lnTo>
                <a:cubicBezTo>
                  <a:pt x="6523961" y="5311554"/>
                  <a:pt x="6521472" y="5310222"/>
                  <a:pt x="6516493" y="5307557"/>
                </a:cubicBezTo>
                <a:close/>
                <a:moveTo>
                  <a:pt x="2078350" y="5307515"/>
                </a:moveTo>
                <a:cubicBezTo>
                  <a:pt x="2074529" y="5308672"/>
                  <a:pt x="2072907" y="5310206"/>
                  <a:pt x="2073486" y="5312116"/>
                </a:cubicBezTo>
                <a:cubicBezTo>
                  <a:pt x="2074064" y="5314027"/>
                  <a:pt x="2075309" y="5314694"/>
                  <a:pt x="2077220" y="5314115"/>
                </a:cubicBezTo>
                <a:cubicBezTo>
                  <a:pt x="2079132" y="5313537"/>
                  <a:pt x="2079508" y="5311336"/>
                  <a:pt x="2078350" y="5307515"/>
                </a:cubicBezTo>
                <a:close/>
                <a:moveTo>
                  <a:pt x="1377243" y="5306974"/>
                </a:moveTo>
                <a:cubicBezTo>
                  <a:pt x="1378399" y="5310795"/>
                  <a:pt x="1377066" y="5313285"/>
                  <a:pt x="1373243" y="5314442"/>
                </a:cubicBezTo>
                <a:cubicBezTo>
                  <a:pt x="1369421" y="5315598"/>
                  <a:pt x="1367510" y="5316178"/>
                  <a:pt x="1367510" y="5316178"/>
                </a:cubicBezTo>
                <a:cubicBezTo>
                  <a:pt x="1367510" y="5316178"/>
                  <a:pt x="1368177" y="5314932"/>
                  <a:pt x="1369509" y="5312444"/>
                </a:cubicBezTo>
                <a:cubicBezTo>
                  <a:pt x="1370841" y="5309953"/>
                  <a:pt x="1371508" y="5308709"/>
                  <a:pt x="1371508" y="5308709"/>
                </a:cubicBezTo>
                <a:close/>
                <a:moveTo>
                  <a:pt x="4432099" y="5306460"/>
                </a:moveTo>
                <a:cubicBezTo>
                  <a:pt x="4437077" y="5309126"/>
                  <a:pt x="4441479" y="5309880"/>
                  <a:pt x="4445300" y="5308722"/>
                </a:cubicBezTo>
                <a:lnTo>
                  <a:pt x="4447035" y="5314455"/>
                </a:lnTo>
                <a:cubicBezTo>
                  <a:pt x="4438236" y="5312947"/>
                  <a:pt x="4432878" y="5312483"/>
                  <a:pt x="4430968" y="5313060"/>
                </a:cubicBezTo>
                <a:cubicBezTo>
                  <a:pt x="4429057" y="5313639"/>
                  <a:pt x="4425613" y="5312596"/>
                  <a:pt x="4420632" y="5309931"/>
                </a:cubicBezTo>
                <a:close/>
                <a:moveTo>
                  <a:pt x="3054276" y="5306221"/>
                </a:moveTo>
                <a:cubicBezTo>
                  <a:pt x="3054276" y="5306221"/>
                  <a:pt x="3054854" y="5308132"/>
                  <a:pt x="3056012" y="5311954"/>
                </a:cubicBezTo>
                <a:lnTo>
                  <a:pt x="3044545" y="5315425"/>
                </a:lnTo>
                <a:close/>
                <a:moveTo>
                  <a:pt x="4394229" y="5305407"/>
                </a:moveTo>
                <a:cubicBezTo>
                  <a:pt x="4395385" y="5309229"/>
                  <a:pt x="4394053" y="5311719"/>
                  <a:pt x="4390231" y="5312876"/>
                </a:cubicBezTo>
                <a:lnTo>
                  <a:pt x="4388496" y="5307142"/>
                </a:lnTo>
                <a:close/>
                <a:moveTo>
                  <a:pt x="5595636" y="5304697"/>
                </a:moveTo>
                <a:lnTo>
                  <a:pt x="5597371" y="5310430"/>
                </a:lnTo>
                <a:cubicBezTo>
                  <a:pt x="5598528" y="5314252"/>
                  <a:pt x="5597862" y="5315496"/>
                  <a:pt x="5595372" y="5314165"/>
                </a:cubicBezTo>
                <a:cubicBezTo>
                  <a:pt x="5592883" y="5312832"/>
                  <a:pt x="5591348" y="5311210"/>
                  <a:pt x="5590769" y="5309298"/>
                </a:cubicBezTo>
                <a:cubicBezTo>
                  <a:pt x="5590191" y="5307388"/>
                  <a:pt x="5591814" y="5305854"/>
                  <a:pt x="5595636" y="5304697"/>
                </a:cubicBezTo>
                <a:close/>
                <a:moveTo>
                  <a:pt x="5720710" y="5304384"/>
                </a:moveTo>
                <a:cubicBezTo>
                  <a:pt x="5724532" y="5303226"/>
                  <a:pt x="5727021" y="5304559"/>
                  <a:pt x="5728178" y="5308381"/>
                </a:cubicBezTo>
                <a:cubicBezTo>
                  <a:pt x="5728178" y="5308381"/>
                  <a:pt x="5726268" y="5308959"/>
                  <a:pt x="5722445" y="5310116"/>
                </a:cubicBezTo>
                <a:cubicBezTo>
                  <a:pt x="5718623" y="5311274"/>
                  <a:pt x="5716713" y="5311853"/>
                  <a:pt x="5716713" y="5311853"/>
                </a:cubicBezTo>
                <a:cubicBezTo>
                  <a:pt x="5716713" y="5311853"/>
                  <a:pt x="5718044" y="5309362"/>
                  <a:pt x="5720710" y="5304384"/>
                </a:cubicBezTo>
                <a:close/>
                <a:moveTo>
                  <a:pt x="2134867" y="5303094"/>
                </a:moveTo>
                <a:lnTo>
                  <a:pt x="2136600" y="5308827"/>
                </a:lnTo>
                <a:lnTo>
                  <a:pt x="2129134" y="5304826"/>
                </a:lnTo>
                <a:close/>
                <a:moveTo>
                  <a:pt x="2940669" y="5303062"/>
                </a:moveTo>
                <a:lnTo>
                  <a:pt x="2953870" y="5305325"/>
                </a:lnTo>
                <a:cubicBezTo>
                  <a:pt x="2950048" y="5306482"/>
                  <a:pt x="2948136" y="5307061"/>
                  <a:pt x="2948136" y="5307061"/>
                </a:cubicBezTo>
                <a:cubicBezTo>
                  <a:pt x="2940492" y="5309375"/>
                  <a:pt x="2939160" y="5311864"/>
                  <a:pt x="2944140" y="5314528"/>
                </a:cubicBezTo>
                <a:cubicBezTo>
                  <a:pt x="2949118" y="5317193"/>
                  <a:pt x="2949697" y="5319105"/>
                  <a:pt x="2945875" y="5320261"/>
                </a:cubicBezTo>
                <a:cubicBezTo>
                  <a:pt x="2942054" y="5321419"/>
                  <a:pt x="2939852" y="5321042"/>
                  <a:pt x="2939273" y="5319130"/>
                </a:cubicBezTo>
                <a:cubicBezTo>
                  <a:pt x="2938696" y="5317219"/>
                  <a:pt x="2938406" y="5316264"/>
                  <a:pt x="2938406" y="5316264"/>
                </a:cubicBezTo>
                <a:lnTo>
                  <a:pt x="2936670" y="5310531"/>
                </a:lnTo>
                <a:close/>
                <a:moveTo>
                  <a:pt x="5807914" y="5303018"/>
                </a:moveTo>
                <a:cubicBezTo>
                  <a:pt x="5815559" y="5300704"/>
                  <a:pt x="5821870" y="5300880"/>
                  <a:pt x="5826850" y="5303545"/>
                </a:cubicBezTo>
                <a:lnTo>
                  <a:pt x="5821116" y="5305280"/>
                </a:lnTo>
                <a:cubicBezTo>
                  <a:pt x="5823430" y="5312925"/>
                  <a:pt x="5818276" y="5316571"/>
                  <a:pt x="5805652" y="5316220"/>
                </a:cubicBezTo>
                <a:cubicBezTo>
                  <a:pt x="5796851" y="5314712"/>
                  <a:pt x="5792451" y="5313958"/>
                  <a:pt x="5792451" y="5313958"/>
                </a:cubicBezTo>
                <a:cubicBezTo>
                  <a:pt x="5783650" y="5312450"/>
                  <a:pt x="5777049" y="5311319"/>
                  <a:pt x="5772649" y="5310566"/>
                </a:cubicBezTo>
                <a:cubicBezTo>
                  <a:pt x="5768249" y="5309810"/>
                  <a:pt x="5766047" y="5309433"/>
                  <a:pt x="5766047" y="5309433"/>
                </a:cubicBezTo>
                <a:cubicBezTo>
                  <a:pt x="5765758" y="5308478"/>
                  <a:pt x="5766056" y="5307737"/>
                  <a:pt x="5766938" y="5307209"/>
                </a:cubicBezTo>
                <a:cubicBezTo>
                  <a:pt x="5769589" y="5305625"/>
                  <a:pt x="5777514" y="5305962"/>
                  <a:pt x="5790715" y="5308225"/>
                </a:cubicBezTo>
                <a:cubicBezTo>
                  <a:pt x="5799516" y="5309732"/>
                  <a:pt x="5805249" y="5307998"/>
                  <a:pt x="5807914" y="5303018"/>
                </a:cubicBezTo>
                <a:close/>
                <a:moveTo>
                  <a:pt x="462117" y="5302378"/>
                </a:moveTo>
                <a:lnTo>
                  <a:pt x="458118" y="5309846"/>
                </a:lnTo>
                <a:cubicBezTo>
                  <a:pt x="458118" y="5309846"/>
                  <a:pt x="457541" y="5307934"/>
                  <a:pt x="456384" y="5304113"/>
                </a:cubicBezTo>
                <a:cubicBezTo>
                  <a:pt x="460207" y="5302955"/>
                  <a:pt x="462117" y="5302378"/>
                  <a:pt x="462117" y="5302378"/>
                </a:cubicBezTo>
                <a:close/>
                <a:moveTo>
                  <a:pt x="5832581" y="5301809"/>
                </a:moveTo>
                <a:cubicBezTo>
                  <a:pt x="5836405" y="5300652"/>
                  <a:pt x="5838894" y="5301985"/>
                  <a:pt x="5840051" y="5305806"/>
                </a:cubicBezTo>
                <a:lnTo>
                  <a:pt x="5834318" y="5307542"/>
                </a:lnTo>
                <a:close/>
                <a:moveTo>
                  <a:pt x="898444" y="5301716"/>
                </a:moveTo>
                <a:cubicBezTo>
                  <a:pt x="901309" y="5300849"/>
                  <a:pt x="904277" y="5302037"/>
                  <a:pt x="907346" y="5305280"/>
                </a:cubicBezTo>
                <a:lnTo>
                  <a:pt x="901611" y="5307016"/>
                </a:lnTo>
                <a:cubicBezTo>
                  <a:pt x="897791" y="5308173"/>
                  <a:pt x="895880" y="5308751"/>
                  <a:pt x="895880" y="5308751"/>
                </a:cubicBezTo>
                <a:cubicBezTo>
                  <a:pt x="897037" y="5312572"/>
                  <a:pt x="895703" y="5315064"/>
                  <a:pt x="891882" y="5316220"/>
                </a:cubicBezTo>
                <a:lnTo>
                  <a:pt x="890146" y="5310487"/>
                </a:lnTo>
                <a:cubicBezTo>
                  <a:pt x="892812" y="5305507"/>
                  <a:pt x="895577" y="5302584"/>
                  <a:pt x="898444" y="5301716"/>
                </a:cubicBezTo>
                <a:close/>
                <a:moveTo>
                  <a:pt x="818404" y="5300912"/>
                </a:moveTo>
                <a:lnTo>
                  <a:pt x="820140" y="5306645"/>
                </a:lnTo>
                <a:lnTo>
                  <a:pt x="814408" y="5308382"/>
                </a:lnTo>
                <a:cubicBezTo>
                  <a:pt x="813250" y="5304559"/>
                  <a:pt x="814582" y="5302069"/>
                  <a:pt x="818404" y="5300912"/>
                </a:cubicBezTo>
                <a:close/>
                <a:moveTo>
                  <a:pt x="5525630" y="5300856"/>
                </a:moveTo>
                <a:lnTo>
                  <a:pt x="5514164" y="5304326"/>
                </a:lnTo>
                <a:cubicBezTo>
                  <a:pt x="5505362" y="5302819"/>
                  <a:pt x="5499051" y="5302643"/>
                  <a:pt x="5495228" y="5303800"/>
                </a:cubicBezTo>
                <a:lnTo>
                  <a:pt x="5470561" y="5305010"/>
                </a:lnTo>
                <a:close/>
                <a:moveTo>
                  <a:pt x="405312" y="5300799"/>
                </a:moveTo>
                <a:lnTo>
                  <a:pt x="412781" y="5304795"/>
                </a:lnTo>
                <a:lnTo>
                  <a:pt x="407048" y="5306531"/>
                </a:lnTo>
                <a:cubicBezTo>
                  <a:pt x="407048" y="5306531"/>
                  <a:pt x="405803" y="5305865"/>
                  <a:pt x="403314" y="5304532"/>
                </a:cubicBezTo>
                <a:cubicBezTo>
                  <a:pt x="400824" y="5303199"/>
                  <a:pt x="399580" y="5302533"/>
                  <a:pt x="399580" y="5302533"/>
                </a:cubicBezTo>
                <a:close/>
                <a:moveTo>
                  <a:pt x="5650704" y="5300542"/>
                </a:moveTo>
                <a:cubicBezTo>
                  <a:pt x="5651862" y="5304365"/>
                  <a:pt x="5650528" y="5306855"/>
                  <a:pt x="5646706" y="5308012"/>
                </a:cubicBezTo>
                <a:lnTo>
                  <a:pt x="5644971" y="5302279"/>
                </a:lnTo>
                <a:cubicBezTo>
                  <a:pt x="5644971" y="5302279"/>
                  <a:pt x="5646882" y="5301699"/>
                  <a:pt x="5650704" y="5300542"/>
                </a:cubicBezTo>
                <a:close/>
                <a:moveTo>
                  <a:pt x="5569231" y="5300172"/>
                </a:moveTo>
                <a:lnTo>
                  <a:pt x="5582434" y="5302434"/>
                </a:lnTo>
                <a:cubicBezTo>
                  <a:pt x="5582434" y="5302434"/>
                  <a:pt x="5581478" y="5302724"/>
                  <a:pt x="5579567" y="5303303"/>
                </a:cubicBezTo>
                <a:cubicBezTo>
                  <a:pt x="5577656" y="5303881"/>
                  <a:pt x="5574790" y="5304749"/>
                  <a:pt x="5570968" y="5305906"/>
                </a:cubicBezTo>
                <a:close/>
                <a:moveTo>
                  <a:pt x="5425224" y="5299959"/>
                </a:moveTo>
                <a:cubicBezTo>
                  <a:pt x="5429045" y="5298802"/>
                  <a:pt x="5433447" y="5299556"/>
                  <a:pt x="5438425" y="5302221"/>
                </a:cubicBezTo>
                <a:lnTo>
                  <a:pt x="5432691" y="5303956"/>
                </a:lnTo>
                <a:close/>
                <a:moveTo>
                  <a:pt x="1318702" y="5299662"/>
                </a:moveTo>
                <a:cubicBezTo>
                  <a:pt x="1322523" y="5298504"/>
                  <a:pt x="1324725" y="5298880"/>
                  <a:pt x="1325302" y="5300792"/>
                </a:cubicBezTo>
                <a:cubicBezTo>
                  <a:pt x="1325882" y="5302703"/>
                  <a:pt x="1324259" y="5304237"/>
                  <a:pt x="1320437" y="5305395"/>
                </a:cubicBezTo>
                <a:close/>
                <a:moveTo>
                  <a:pt x="429980" y="5299589"/>
                </a:moveTo>
                <a:lnTo>
                  <a:pt x="437449" y="5303587"/>
                </a:lnTo>
                <a:lnTo>
                  <a:pt x="424247" y="5301324"/>
                </a:lnTo>
                <a:close/>
                <a:moveTo>
                  <a:pt x="1362304" y="5298978"/>
                </a:moveTo>
                <a:lnTo>
                  <a:pt x="1369771" y="5302975"/>
                </a:lnTo>
                <a:cubicBezTo>
                  <a:pt x="1365951" y="5304131"/>
                  <a:pt x="1364040" y="5304711"/>
                  <a:pt x="1364040" y="5304711"/>
                </a:cubicBezTo>
                <a:lnTo>
                  <a:pt x="1358307" y="5306446"/>
                </a:lnTo>
                <a:close/>
                <a:moveTo>
                  <a:pt x="3452431" y="5298341"/>
                </a:moveTo>
                <a:lnTo>
                  <a:pt x="3459899" y="5302337"/>
                </a:lnTo>
                <a:cubicBezTo>
                  <a:pt x="3459899" y="5302337"/>
                  <a:pt x="3457988" y="5302915"/>
                  <a:pt x="3454167" y="5304072"/>
                </a:cubicBezTo>
                <a:cubicBezTo>
                  <a:pt x="3453009" y="5300250"/>
                  <a:pt x="3452431" y="5298341"/>
                  <a:pt x="3452431" y="5298341"/>
                </a:cubicBezTo>
                <a:close/>
                <a:moveTo>
                  <a:pt x="1064820" y="5298289"/>
                </a:moveTo>
                <a:cubicBezTo>
                  <a:pt x="1074952" y="5297306"/>
                  <a:pt x="1080597" y="5298728"/>
                  <a:pt x="1081755" y="5302549"/>
                </a:cubicBezTo>
                <a:cubicBezTo>
                  <a:pt x="1090556" y="5304057"/>
                  <a:pt x="1091135" y="5305968"/>
                  <a:pt x="1083491" y="5308281"/>
                </a:cubicBezTo>
                <a:lnTo>
                  <a:pt x="1074218" y="5317054"/>
                </a:lnTo>
                <a:lnTo>
                  <a:pt x="1086668" y="5313291"/>
                </a:lnTo>
                <a:lnTo>
                  <a:pt x="1101603" y="5321291"/>
                </a:lnTo>
                <a:lnTo>
                  <a:pt x="1069468" y="5318490"/>
                </a:lnTo>
                <a:lnTo>
                  <a:pt x="1073678" y="5317217"/>
                </a:lnTo>
                <a:lnTo>
                  <a:pt x="1072025" y="5311752"/>
                </a:lnTo>
                <a:lnTo>
                  <a:pt x="1064557" y="5307755"/>
                </a:lnTo>
                <a:lnTo>
                  <a:pt x="1049618" y="5299761"/>
                </a:lnTo>
                <a:cubicBezTo>
                  <a:pt x="1049618" y="5299761"/>
                  <a:pt x="1054685" y="5299270"/>
                  <a:pt x="1064820" y="5298289"/>
                </a:cubicBezTo>
                <a:close/>
                <a:moveTo>
                  <a:pt x="1261897" y="5298081"/>
                </a:moveTo>
                <a:cubicBezTo>
                  <a:pt x="1265719" y="5296925"/>
                  <a:pt x="1272031" y="5297101"/>
                  <a:pt x="1280832" y="5298608"/>
                </a:cubicBezTo>
                <a:cubicBezTo>
                  <a:pt x="1280832" y="5298608"/>
                  <a:pt x="1283032" y="5298984"/>
                  <a:pt x="1287431" y="5299740"/>
                </a:cubicBezTo>
                <a:cubicBezTo>
                  <a:pt x="1291832" y="5300494"/>
                  <a:pt x="1294989" y="5300581"/>
                  <a:pt x="1296900" y="5300003"/>
                </a:cubicBezTo>
                <a:cubicBezTo>
                  <a:pt x="1298811" y="5299424"/>
                  <a:pt x="1300722" y="5298845"/>
                  <a:pt x="1302634" y="5298267"/>
                </a:cubicBezTo>
                <a:cubicBezTo>
                  <a:pt x="1304544" y="5297689"/>
                  <a:pt x="1306078" y="5299311"/>
                  <a:pt x="1307234" y="5303132"/>
                </a:cubicBezTo>
                <a:lnTo>
                  <a:pt x="1301501" y="5304867"/>
                </a:lnTo>
                <a:cubicBezTo>
                  <a:pt x="1301501" y="5304867"/>
                  <a:pt x="1299302" y="5304491"/>
                  <a:pt x="1294901" y="5303736"/>
                </a:cubicBezTo>
                <a:cubicBezTo>
                  <a:pt x="1290500" y="5302983"/>
                  <a:pt x="1284478" y="5303764"/>
                  <a:pt x="1276834" y="5306077"/>
                </a:cubicBezTo>
                <a:cubicBezTo>
                  <a:pt x="1264212" y="5305726"/>
                  <a:pt x="1252834" y="5306041"/>
                  <a:pt x="1242700" y="5307023"/>
                </a:cubicBezTo>
                <a:cubicBezTo>
                  <a:pt x="1232566" y="5308004"/>
                  <a:pt x="1225009" y="5307162"/>
                  <a:pt x="1220032" y="5304497"/>
                </a:cubicBezTo>
                <a:lnTo>
                  <a:pt x="1231497" y="5301027"/>
                </a:lnTo>
                <a:cubicBezTo>
                  <a:pt x="1239141" y="5298713"/>
                  <a:pt x="1245162" y="5297933"/>
                  <a:pt x="1249563" y="5298686"/>
                </a:cubicBezTo>
                <a:cubicBezTo>
                  <a:pt x="1253964" y="5299440"/>
                  <a:pt x="1258075" y="5299239"/>
                  <a:pt x="1261897" y="5298081"/>
                </a:cubicBezTo>
                <a:close/>
                <a:moveTo>
                  <a:pt x="1862602" y="5297726"/>
                </a:moveTo>
                <a:lnTo>
                  <a:pt x="1864337" y="5303460"/>
                </a:lnTo>
                <a:cubicBezTo>
                  <a:pt x="1864337" y="5303460"/>
                  <a:pt x="1864916" y="5305370"/>
                  <a:pt x="1866072" y="5309194"/>
                </a:cubicBezTo>
                <a:lnTo>
                  <a:pt x="1860339" y="5310929"/>
                </a:lnTo>
                <a:cubicBezTo>
                  <a:pt x="1855360" y="5308264"/>
                  <a:pt x="1854781" y="5306352"/>
                  <a:pt x="1858603" y="5305195"/>
                </a:cubicBezTo>
                <a:cubicBezTo>
                  <a:pt x="1862426" y="5304039"/>
                  <a:pt x="1861846" y="5302128"/>
                  <a:pt x="1856867" y="5299463"/>
                </a:cubicBezTo>
                <a:close/>
                <a:moveTo>
                  <a:pt x="3082941" y="5297543"/>
                </a:moveTo>
                <a:cubicBezTo>
                  <a:pt x="3086763" y="5296387"/>
                  <a:pt x="3087342" y="5298297"/>
                  <a:pt x="3084677" y="5303277"/>
                </a:cubicBezTo>
                <a:cubicBezTo>
                  <a:pt x="3084677" y="5303277"/>
                  <a:pt x="3084967" y="5304230"/>
                  <a:pt x="3085546" y="5306143"/>
                </a:cubicBezTo>
                <a:cubicBezTo>
                  <a:pt x="3086124" y="5308054"/>
                  <a:pt x="3088323" y="5308431"/>
                  <a:pt x="3092146" y="5307274"/>
                </a:cubicBezTo>
                <a:lnTo>
                  <a:pt x="3093881" y="5313006"/>
                </a:lnTo>
                <a:lnTo>
                  <a:pt x="3053750" y="5325155"/>
                </a:lnTo>
                <a:lnTo>
                  <a:pt x="3048016" y="5326892"/>
                </a:lnTo>
                <a:cubicBezTo>
                  <a:pt x="3048016" y="5326892"/>
                  <a:pt x="3047727" y="5325936"/>
                  <a:pt x="3047150" y="5324024"/>
                </a:cubicBezTo>
                <a:cubicBezTo>
                  <a:pt x="3046570" y="5322114"/>
                  <a:pt x="3044371" y="5321736"/>
                  <a:pt x="3040548" y="5322894"/>
                </a:cubicBezTo>
                <a:cubicBezTo>
                  <a:pt x="3036727" y="5324051"/>
                  <a:pt x="3034815" y="5324630"/>
                  <a:pt x="3034815" y="5324630"/>
                </a:cubicBezTo>
                <a:cubicBezTo>
                  <a:pt x="3034815" y="5324630"/>
                  <a:pt x="3033861" y="5324918"/>
                  <a:pt x="3031949" y="5325497"/>
                </a:cubicBezTo>
                <a:cubicBezTo>
                  <a:pt x="3030037" y="5326076"/>
                  <a:pt x="3026593" y="5325033"/>
                  <a:pt x="3021613" y="5322367"/>
                </a:cubicBezTo>
                <a:cubicBezTo>
                  <a:pt x="3029257" y="5320053"/>
                  <a:pt x="3039392" y="5319072"/>
                  <a:pt x="3052014" y="5319423"/>
                </a:cubicBezTo>
                <a:cubicBezTo>
                  <a:pt x="3071125" y="5313638"/>
                  <a:pt x="3080100" y="5308833"/>
                  <a:pt x="3078944" y="5305012"/>
                </a:cubicBezTo>
                <a:cubicBezTo>
                  <a:pt x="3077786" y="5301189"/>
                  <a:pt x="3079120" y="5298700"/>
                  <a:pt x="3082941" y="5297543"/>
                </a:cubicBezTo>
                <a:close/>
                <a:moveTo>
                  <a:pt x="643710" y="5296991"/>
                </a:moveTo>
                <a:lnTo>
                  <a:pt x="651176" y="5300993"/>
                </a:lnTo>
                <a:cubicBezTo>
                  <a:pt x="651176" y="5300993"/>
                  <a:pt x="649265" y="5301570"/>
                  <a:pt x="645443" y="5302726"/>
                </a:cubicBezTo>
                <a:close/>
                <a:moveTo>
                  <a:pt x="1017482" y="5296971"/>
                </a:moveTo>
                <a:cubicBezTo>
                  <a:pt x="1031262" y="5301145"/>
                  <a:pt x="1038152" y="5303231"/>
                  <a:pt x="1038152" y="5303231"/>
                </a:cubicBezTo>
                <a:cubicBezTo>
                  <a:pt x="1039311" y="5307053"/>
                  <a:pt x="1037688" y="5308588"/>
                  <a:pt x="1033288" y="5307834"/>
                </a:cubicBezTo>
                <a:cubicBezTo>
                  <a:pt x="1028887" y="5307079"/>
                  <a:pt x="1023532" y="5306614"/>
                  <a:pt x="1017219" y="5306439"/>
                </a:cubicBezTo>
                <a:lnTo>
                  <a:pt x="1002915" y="5308631"/>
                </a:lnTo>
                <a:lnTo>
                  <a:pt x="1010065" y="5308284"/>
                </a:lnTo>
                <a:cubicBezTo>
                  <a:pt x="1018288" y="5307885"/>
                  <a:pt x="1022975" y="5309597"/>
                  <a:pt x="1024132" y="5313419"/>
                </a:cubicBezTo>
                <a:cubicBezTo>
                  <a:pt x="1024132" y="5313419"/>
                  <a:pt x="1026044" y="5312841"/>
                  <a:pt x="1029866" y="5311686"/>
                </a:cubicBezTo>
                <a:cubicBezTo>
                  <a:pt x="1033688" y="5310530"/>
                  <a:pt x="1037512" y="5309376"/>
                  <a:pt x="1041333" y="5308220"/>
                </a:cubicBezTo>
                <a:cubicBezTo>
                  <a:pt x="1050134" y="5309731"/>
                  <a:pt x="1056446" y="5309910"/>
                  <a:pt x="1060269" y="5308754"/>
                </a:cubicBezTo>
                <a:cubicBezTo>
                  <a:pt x="1057601" y="5313732"/>
                  <a:pt x="1056267" y="5316222"/>
                  <a:pt x="1056267" y="5316222"/>
                </a:cubicBezTo>
                <a:lnTo>
                  <a:pt x="1050534" y="5317953"/>
                </a:lnTo>
                <a:cubicBezTo>
                  <a:pt x="1037910" y="5317597"/>
                  <a:pt x="1027776" y="5318575"/>
                  <a:pt x="1020131" y="5320886"/>
                </a:cubicBezTo>
                <a:cubicBezTo>
                  <a:pt x="1011332" y="5319374"/>
                  <a:pt x="1006931" y="5318618"/>
                  <a:pt x="1006931" y="5318618"/>
                </a:cubicBezTo>
                <a:lnTo>
                  <a:pt x="999464" y="5314618"/>
                </a:lnTo>
                <a:cubicBezTo>
                  <a:pt x="995642" y="5315773"/>
                  <a:pt x="988664" y="5316839"/>
                  <a:pt x="978529" y="5317816"/>
                </a:cubicBezTo>
                <a:cubicBezTo>
                  <a:pt x="968396" y="5318794"/>
                  <a:pt x="958928" y="5318526"/>
                  <a:pt x="950127" y="5317014"/>
                </a:cubicBezTo>
                <a:cubicBezTo>
                  <a:pt x="941328" y="5315502"/>
                  <a:pt x="937592" y="5313501"/>
                  <a:pt x="938928" y="5311013"/>
                </a:cubicBezTo>
                <a:cubicBezTo>
                  <a:pt x="940261" y="5308524"/>
                  <a:pt x="945329" y="5308035"/>
                  <a:pt x="954129" y="5309547"/>
                </a:cubicBezTo>
                <a:cubicBezTo>
                  <a:pt x="957952" y="5308393"/>
                  <a:pt x="962351" y="5309148"/>
                  <a:pt x="967329" y="5311814"/>
                </a:cubicBezTo>
                <a:cubicBezTo>
                  <a:pt x="972305" y="5314482"/>
                  <a:pt x="974218" y="5313905"/>
                  <a:pt x="973062" y="5310081"/>
                </a:cubicBezTo>
                <a:lnTo>
                  <a:pt x="976329" y="5309923"/>
                </a:lnTo>
                <a:lnTo>
                  <a:pt x="964150" y="5306858"/>
                </a:lnTo>
                <a:close/>
                <a:moveTo>
                  <a:pt x="3045071" y="5296491"/>
                </a:moveTo>
                <a:cubicBezTo>
                  <a:pt x="3048895" y="5295333"/>
                  <a:pt x="3053294" y="5296087"/>
                  <a:pt x="3058273" y="5298751"/>
                </a:cubicBezTo>
                <a:lnTo>
                  <a:pt x="3052541" y="5300487"/>
                </a:lnTo>
                <a:lnTo>
                  <a:pt x="3041074" y="5303958"/>
                </a:lnTo>
                <a:cubicBezTo>
                  <a:pt x="3039917" y="5300137"/>
                  <a:pt x="3041250" y="5297647"/>
                  <a:pt x="3045071" y="5296491"/>
                </a:cubicBezTo>
                <a:close/>
                <a:moveTo>
                  <a:pt x="2694517" y="5296219"/>
                </a:moveTo>
                <a:lnTo>
                  <a:pt x="2688784" y="5297954"/>
                </a:lnTo>
                <a:lnTo>
                  <a:pt x="2690519" y="5303688"/>
                </a:lnTo>
                <a:cubicBezTo>
                  <a:pt x="2690519" y="5303688"/>
                  <a:pt x="2691852" y="5301199"/>
                  <a:pt x="2694517" y="5296219"/>
                </a:cubicBezTo>
                <a:close/>
                <a:moveTo>
                  <a:pt x="2034144" y="5295863"/>
                </a:moveTo>
                <a:cubicBezTo>
                  <a:pt x="2032233" y="5296442"/>
                  <a:pt x="2029367" y="5297309"/>
                  <a:pt x="2025545" y="5298467"/>
                </a:cubicBezTo>
                <a:lnTo>
                  <a:pt x="2033014" y="5302464"/>
                </a:lnTo>
                <a:lnTo>
                  <a:pt x="2038746" y="5300728"/>
                </a:lnTo>
                <a:cubicBezTo>
                  <a:pt x="2037589" y="5296907"/>
                  <a:pt x="2036055" y="5295285"/>
                  <a:pt x="2034144" y="5295863"/>
                </a:cubicBezTo>
                <a:close/>
                <a:moveTo>
                  <a:pt x="6272370" y="5294817"/>
                </a:moveTo>
                <a:cubicBezTo>
                  <a:pt x="6272370" y="5294817"/>
                  <a:pt x="6274850" y="5294817"/>
                  <a:pt x="6279811" y="5294817"/>
                </a:cubicBezTo>
                <a:cubicBezTo>
                  <a:pt x="6279811" y="5299778"/>
                  <a:pt x="6279811" y="5302258"/>
                  <a:pt x="6279811" y="5302258"/>
                </a:cubicBezTo>
                <a:cubicBezTo>
                  <a:pt x="6274850" y="5302257"/>
                  <a:pt x="6272370" y="5299778"/>
                  <a:pt x="6272370" y="5294817"/>
                </a:cubicBezTo>
                <a:close/>
                <a:moveTo>
                  <a:pt x="7500202" y="5294817"/>
                </a:moveTo>
                <a:lnTo>
                  <a:pt x="7507644" y="5302258"/>
                </a:lnTo>
                <a:cubicBezTo>
                  <a:pt x="7502681" y="5302257"/>
                  <a:pt x="7500202" y="5302258"/>
                  <a:pt x="7500202" y="5302258"/>
                </a:cubicBezTo>
                <a:close/>
                <a:moveTo>
                  <a:pt x="7462995" y="5294817"/>
                </a:moveTo>
                <a:lnTo>
                  <a:pt x="7418347" y="5302258"/>
                </a:lnTo>
                <a:cubicBezTo>
                  <a:pt x="7418347" y="5302258"/>
                  <a:pt x="7420827" y="5299778"/>
                  <a:pt x="7425787" y="5294817"/>
                </a:cubicBezTo>
                <a:close/>
                <a:moveTo>
                  <a:pt x="7488948" y="5294797"/>
                </a:moveTo>
                <a:lnTo>
                  <a:pt x="7496416" y="5298795"/>
                </a:lnTo>
                <a:cubicBezTo>
                  <a:pt x="7492594" y="5299952"/>
                  <a:pt x="7490393" y="5299574"/>
                  <a:pt x="7489816" y="5297664"/>
                </a:cubicBezTo>
                <a:cubicBezTo>
                  <a:pt x="7489237" y="5295752"/>
                  <a:pt x="7488948" y="5294797"/>
                  <a:pt x="7488948" y="5294797"/>
                </a:cubicBezTo>
                <a:close/>
                <a:moveTo>
                  <a:pt x="7676559" y="5294327"/>
                </a:moveTo>
                <a:cubicBezTo>
                  <a:pt x="7685360" y="5295836"/>
                  <a:pt x="7689761" y="5296590"/>
                  <a:pt x="7689761" y="5296590"/>
                </a:cubicBezTo>
                <a:lnTo>
                  <a:pt x="7684027" y="5298324"/>
                </a:lnTo>
                <a:lnTo>
                  <a:pt x="7672562" y="5301796"/>
                </a:lnTo>
                <a:lnTo>
                  <a:pt x="7670827" y="5296064"/>
                </a:lnTo>
                <a:close/>
                <a:moveTo>
                  <a:pt x="1172957" y="5293714"/>
                </a:moveTo>
                <a:cubicBezTo>
                  <a:pt x="1172957" y="5293714"/>
                  <a:pt x="1171045" y="5294293"/>
                  <a:pt x="1167224" y="5295450"/>
                </a:cubicBezTo>
                <a:cubicBezTo>
                  <a:pt x="1170292" y="5298694"/>
                  <a:pt x="1172302" y="5300170"/>
                  <a:pt x="1173259" y="5299881"/>
                </a:cubicBezTo>
                <a:cubicBezTo>
                  <a:pt x="1174216" y="5299592"/>
                  <a:pt x="1174115" y="5297537"/>
                  <a:pt x="1172957" y="5293714"/>
                </a:cubicBezTo>
                <a:close/>
                <a:moveTo>
                  <a:pt x="7307069" y="5293531"/>
                </a:moveTo>
                <a:cubicBezTo>
                  <a:pt x="7308226" y="5297353"/>
                  <a:pt x="7307849" y="5299553"/>
                  <a:pt x="7305939" y="5300132"/>
                </a:cubicBezTo>
                <a:cubicBezTo>
                  <a:pt x="7304027" y="5300711"/>
                  <a:pt x="7302494" y="5299088"/>
                  <a:pt x="7301336" y="5295267"/>
                </a:cubicBezTo>
                <a:close/>
                <a:moveTo>
                  <a:pt x="2711651" y="5293381"/>
                </a:moveTo>
                <a:cubicBezTo>
                  <a:pt x="2711028" y="5293046"/>
                  <a:pt x="2710384" y="5293503"/>
                  <a:pt x="2709718" y="5294747"/>
                </a:cubicBezTo>
                <a:cubicBezTo>
                  <a:pt x="2708386" y="5297237"/>
                  <a:pt x="2709631" y="5297902"/>
                  <a:pt x="2713451" y="5296745"/>
                </a:cubicBezTo>
                <a:cubicBezTo>
                  <a:pt x="2712874" y="5294835"/>
                  <a:pt x="2712271" y="5293713"/>
                  <a:pt x="2711651" y="5293381"/>
                </a:cubicBezTo>
                <a:close/>
                <a:moveTo>
                  <a:pt x="2374363" y="5293004"/>
                </a:moveTo>
                <a:lnTo>
                  <a:pt x="2376099" y="5298738"/>
                </a:lnTo>
                <a:lnTo>
                  <a:pt x="2381833" y="5297002"/>
                </a:lnTo>
                <a:cubicBezTo>
                  <a:pt x="2376853" y="5294337"/>
                  <a:pt x="2374363" y="5293004"/>
                  <a:pt x="2374363" y="5293004"/>
                </a:cubicBezTo>
                <a:close/>
                <a:moveTo>
                  <a:pt x="803467" y="5292918"/>
                </a:moveTo>
                <a:cubicBezTo>
                  <a:pt x="804624" y="5296740"/>
                  <a:pt x="804248" y="5298939"/>
                  <a:pt x="802336" y="5299518"/>
                </a:cubicBezTo>
                <a:cubicBezTo>
                  <a:pt x="800426" y="5300097"/>
                  <a:pt x="799181" y="5299430"/>
                  <a:pt x="798603" y="5297520"/>
                </a:cubicBezTo>
                <a:cubicBezTo>
                  <a:pt x="798024" y="5295608"/>
                  <a:pt x="799646" y="5294075"/>
                  <a:pt x="803467" y="5292918"/>
                </a:cubicBezTo>
                <a:close/>
                <a:moveTo>
                  <a:pt x="4324485" y="5292100"/>
                </a:moveTo>
                <a:cubicBezTo>
                  <a:pt x="4330796" y="5292275"/>
                  <a:pt x="4334533" y="5294272"/>
                  <a:pt x="4335690" y="5298096"/>
                </a:cubicBezTo>
                <a:lnTo>
                  <a:pt x="4344893" y="5307826"/>
                </a:lnTo>
                <a:lnTo>
                  <a:pt x="4352362" y="5311824"/>
                </a:lnTo>
                <a:lnTo>
                  <a:pt x="4346629" y="5313559"/>
                </a:lnTo>
                <a:cubicBezTo>
                  <a:pt x="4337829" y="5312049"/>
                  <a:pt x="4329026" y="5310542"/>
                  <a:pt x="4320226" y="5309035"/>
                </a:cubicBezTo>
                <a:cubicBezTo>
                  <a:pt x="4306445" y="5304861"/>
                  <a:pt x="4302800" y="5299708"/>
                  <a:pt x="4309286" y="5293572"/>
                </a:cubicBezTo>
                <a:cubicBezTo>
                  <a:pt x="4313106" y="5292415"/>
                  <a:pt x="4318174" y="5291925"/>
                  <a:pt x="4324485" y="5292100"/>
                </a:cubicBezTo>
                <a:close/>
                <a:moveTo>
                  <a:pt x="1697921" y="5291254"/>
                </a:moveTo>
                <a:cubicBezTo>
                  <a:pt x="1729303" y="5298442"/>
                  <a:pt x="1746328" y="5299548"/>
                  <a:pt x="1748992" y="5294568"/>
                </a:cubicBezTo>
                <a:lnTo>
                  <a:pt x="1769662" y="5300828"/>
                </a:lnTo>
                <a:cubicBezTo>
                  <a:pt x="1770820" y="5304650"/>
                  <a:pt x="1775220" y="5305404"/>
                  <a:pt x="1782864" y="5303090"/>
                </a:cubicBezTo>
                <a:cubicBezTo>
                  <a:pt x="1790509" y="5300776"/>
                  <a:pt x="1796532" y="5299997"/>
                  <a:pt x="1800932" y="5300750"/>
                </a:cubicBezTo>
                <a:cubicBezTo>
                  <a:pt x="1805332" y="5301504"/>
                  <a:pt x="1810399" y="5301013"/>
                  <a:pt x="1816132" y="5299277"/>
                </a:cubicBezTo>
                <a:cubicBezTo>
                  <a:pt x="1821865" y="5297542"/>
                  <a:pt x="1825021" y="5297629"/>
                  <a:pt x="1825600" y="5299541"/>
                </a:cubicBezTo>
                <a:cubicBezTo>
                  <a:pt x="1826177" y="5301452"/>
                  <a:pt x="1828378" y="5301829"/>
                  <a:pt x="1832200" y="5300671"/>
                </a:cubicBezTo>
                <a:cubicBezTo>
                  <a:pt x="1847488" y="5296043"/>
                  <a:pt x="1852466" y="5298708"/>
                  <a:pt x="1847137" y="5308666"/>
                </a:cubicBezTo>
                <a:lnTo>
                  <a:pt x="1835672" y="5312137"/>
                </a:lnTo>
                <a:cubicBezTo>
                  <a:pt x="1834513" y="5308315"/>
                  <a:pt x="1830692" y="5309472"/>
                  <a:pt x="1824205" y="5315608"/>
                </a:cubicBezTo>
                <a:cubicBezTo>
                  <a:pt x="1824205" y="5315608"/>
                  <a:pt x="1822961" y="5314943"/>
                  <a:pt x="1820471" y="5313610"/>
                </a:cubicBezTo>
                <a:cubicBezTo>
                  <a:pt x="1817980" y="5312277"/>
                  <a:pt x="1815782" y="5311900"/>
                  <a:pt x="1813870" y="5312479"/>
                </a:cubicBezTo>
                <a:cubicBezTo>
                  <a:pt x="1811958" y="5313057"/>
                  <a:pt x="1810049" y="5313637"/>
                  <a:pt x="1808137" y="5314215"/>
                </a:cubicBezTo>
                <a:cubicBezTo>
                  <a:pt x="1806227" y="5314793"/>
                  <a:pt x="1803358" y="5315661"/>
                  <a:pt x="1799538" y="5316818"/>
                </a:cubicBezTo>
                <a:cubicBezTo>
                  <a:pt x="1799538" y="5316818"/>
                  <a:pt x="1798958" y="5314907"/>
                  <a:pt x="1797802" y="5311084"/>
                </a:cubicBezTo>
                <a:cubicBezTo>
                  <a:pt x="1796645" y="5307263"/>
                  <a:pt x="1794155" y="5305930"/>
                  <a:pt x="1790333" y="5307088"/>
                </a:cubicBezTo>
                <a:cubicBezTo>
                  <a:pt x="1787668" y="5312066"/>
                  <a:pt x="1788247" y="5313978"/>
                  <a:pt x="1792069" y="5312819"/>
                </a:cubicBezTo>
                <a:lnTo>
                  <a:pt x="1780602" y="5316291"/>
                </a:lnTo>
                <a:cubicBezTo>
                  <a:pt x="1779446" y="5312470"/>
                  <a:pt x="1776000" y="5311426"/>
                  <a:pt x="1770268" y="5313162"/>
                </a:cubicBezTo>
                <a:cubicBezTo>
                  <a:pt x="1764534" y="5314898"/>
                  <a:pt x="1761379" y="5314810"/>
                  <a:pt x="1760800" y="5312898"/>
                </a:cubicBezTo>
                <a:cubicBezTo>
                  <a:pt x="1760222" y="5310987"/>
                  <a:pt x="1758021" y="5310610"/>
                  <a:pt x="1754199" y="5311769"/>
                </a:cubicBezTo>
                <a:lnTo>
                  <a:pt x="1740998" y="5309506"/>
                </a:lnTo>
                <a:lnTo>
                  <a:pt x="1729532" y="5312977"/>
                </a:lnTo>
                <a:cubicBezTo>
                  <a:pt x="1729532" y="5312977"/>
                  <a:pt x="1726665" y="5313844"/>
                  <a:pt x="1720932" y="5315579"/>
                </a:cubicBezTo>
                <a:cubicBezTo>
                  <a:pt x="1715199" y="5317315"/>
                  <a:pt x="1709177" y="5318095"/>
                  <a:pt x="1702866" y="5317920"/>
                </a:cubicBezTo>
                <a:cubicBezTo>
                  <a:pt x="1696553" y="5317744"/>
                  <a:pt x="1693108" y="5316702"/>
                  <a:pt x="1692529" y="5314791"/>
                </a:cubicBezTo>
                <a:cubicBezTo>
                  <a:pt x="1691951" y="5312879"/>
                  <a:pt x="1688796" y="5312792"/>
                  <a:pt x="1683062" y="5314527"/>
                </a:cubicBezTo>
                <a:cubicBezTo>
                  <a:pt x="1677330" y="5316263"/>
                  <a:pt x="1667863" y="5316000"/>
                  <a:pt x="1654661" y="5313737"/>
                </a:cubicBezTo>
                <a:cubicBezTo>
                  <a:pt x="1641459" y="5311476"/>
                  <a:pt x="1630081" y="5311791"/>
                  <a:pt x="1620525" y="5314683"/>
                </a:cubicBezTo>
                <a:cubicBezTo>
                  <a:pt x="1610970" y="5317577"/>
                  <a:pt x="1605614" y="5317111"/>
                  <a:pt x="1604457" y="5313290"/>
                </a:cubicBezTo>
                <a:cubicBezTo>
                  <a:pt x="1604457" y="5313290"/>
                  <a:pt x="1602547" y="5313869"/>
                  <a:pt x="1598724" y="5315025"/>
                </a:cubicBezTo>
                <a:cubicBezTo>
                  <a:pt x="1594902" y="5316182"/>
                  <a:pt x="1592992" y="5316761"/>
                  <a:pt x="1592992" y="5316761"/>
                </a:cubicBezTo>
                <a:cubicBezTo>
                  <a:pt x="1585347" y="5319076"/>
                  <a:pt x="1579036" y="5318899"/>
                  <a:pt x="1574057" y="5316234"/>
                </a:cubicBezTo>
                <a:cubicBezTo>
                  <a:pt x="1570235" y="5317391"/>
                  <a:pt x="1566122" y="5317593"/>
                  <a:pt x="1561723" y="5316840"/>
                </a:cubicBezTo>
                <a:cubicBezTo>
                  <a:pt x="1557322" y="5316084"/>
                  <a:pt x="1553211" y="5316287"/>
                  <a:pt x="1549389" y="5317443"/>
                </a:cubicBezTo>
                <a:cubicBezTo>
                  <a:pt x="1545567" y="5318602"/>
                  <a:pt x="1540500" y="5319092"/>
                  <a:pt x="1534187" y="5318916"/>
                </a:cubicBezTo>
                <a:cubicBezTo>
                  <a:pt x="1527876" y="5318741"/>
                  <a:pt x="1522231" y="5317321"/>
                  <a:pt x="1517253" y="5314656"/>
                </a:cubicBezTo>
                <a:cubicBezTo>
                  <a:pt x="1508452" y="5313147"/>
                  <a:pt x="1499274" y="5313840"/>
                  <a:pt x="1489718" y="5316732"/>
                </a:cubicBezTo>
                <a:cubicBezTo>
                  <a:pt x="1480163" y="5319625"/>
                  <a:pt x="1475386" y="5321071"/>
                  <a:pt x="1475386" y="5321071"/>
                </a:cubicBezTo>
                <a:cubicBezTo>
                  <a:pt x="1470406" y="5318406"/>
                  <a:pt x="1467918" y="5317073"/>
                  <a:pt x="1467918" y="5317073"/>
                </a:cubicBezTo>
                <a:cubicBezTo>
                  <a:pt x="1464095" y="5318230"/>
                  <a:pt x="1462184" y="5318809"/>
                  <a:pt x="1462184" y="5318809"/>
                </a:cubicBezTo>
                <a:cubicBezTo>
                  <a:pt x="1462184" y="5318809"/>
                  <a:pt x="1460274" y="5319388"/>
                  <a:pt x="1456452" y="5320544"/>
                </a:cubicBezTo>
                <a:cubicBezTo>
                  <a:pt x="1452629" y="5321701"/>
                  <a:pt x="1449474" y="5321614"/>
                  <a:pt x="1446984" y="5320282"/>
                </a:cubicBezTo>
                <a:cubicBezTo>
                  <a:pt x="1444494" y="5318949"/>
                  <a:pt x="1442005" y="5317617"/>
                  <a:pt x="1439515" y="5316283"/>
                </a:cubicBezTo>
                <a:cubicBezTo>
                  <a:pt x="1437026" y="5314952"/>
                  <a:pt x="1433869" y="5314864"/>
                  <a:pt x="1430047" y="5316021"/>
                </a:cubicBezTo>
                <a:lnTo>
                  <a:pt x="1420317" y="5325225"/>
                </a:lnTo>
                <a:cubicBezTo>
                  <a:pt x="1411516" y="5323718"/>
                  <a:pt x="1405204" y="5323541"/>
                  <a:pt x="1401382" y="5324699"/>
                </a:cubicBezTo>
                <a:lnTo>
                  <a:pt x="1398319" y="5314581"/>
                </a:lnTo>
                <a:lnTo>
                  <a:pt x="1407379" y="5313496"/>
                </a:lnTo>
                <a:cubicBezTo>
                  <a:pt x="1417511" y="5312514"/>
                  <a:pt x="1423534" y="5311734"/>
                  <a:pt x="1425446" y="5311156"/>
                </a:cubicBezTo>
                <a:cubicBezTo>
                  <a:pt x="1427356" y="5310577"/>
                  <a:pt x="1430512" y="5310665"/>
                  <a:pt x="1434914" y="5311419"/>
                </a:cubicBezTo>
                <a:cubicBezTo>
                  <a:pt x="1439312" y="5312173"/>
                  <a:pt x="1445336" y="5311392"/>
                  <a:pt x="1452980" y="5309078"/>
                </a:cubicBezTo>
                <a:cubicBezTo>
                  <a:pt x="1477068" y="5305959"/>
                  <a:pt x="1499827" y="5305328"/>
                  <a:pt x="1521249" y="5307187"/>
                </a:cubicBezTo>
                <a:lnTo>
                  <a:pt x="1551651" y="5304242"/>
                </a:lnTo>
                <a:lnTo>
                  <a:pt x="1587785" y="5299561"/>
                </a:lnTo>
                <a:lnTo>
                  <a:pt x="1593518" y="5297827"/>
                </a:lnTo>
                <a:cubicBezTo>
                  <a:pt x="1597340" y="5296669"/>
                  <a:pt x="1599830" y="5298001"/>
                  <a:pt x="1600986" y="5301824"/>
                </a:cubicBezTo>
                <a:cubicBezTo>
                  <a:pt x="1614767" y="5305997"/>
                  <a:pt x="1636944" y="5303455"/>
                  <a:pt x="1667521" y="5294199"/>
                </a:cubicBezTo>
                <a:close/>
                <a:moveTo>
                  <a:pt x="458645" y="5290911"/>
                </a:moveTo>
                <a:lnTo>
                  <a:pt x="471847" y="5293173"/>
                </a:lnTo>
                <a:lnTo>
                  <a:pt x="466113" y="5294909"/>
                </a:lnTo>
                <a:cubicBezTo>
                  <a:pt x="464957" y="5291087"/>
                  <a:pt x="463046" y="5291666"/>
                  <a:pt x="460382" y="5296644"/>
                </a:cubicBezTo>
                <a:close/>
                <a:moveTo>
                  <a:pt x="604107" y="5290190"/>
                </a:moveTo>
                <a:cubicBezTo>
                  <a:pt x="604107" y="5290190"/>
                  <a:pt x="603439" y="5291434"/>
                  <a:pt x="602108" y="5293923"/>
                </a:cubicBezTo>
                <a:cubicBezTo>
                  <a:pt x="600774" y="5296411"/>
                  <a:pt x="600107" y="5297657"/>
                  <a:pt x="600107" y="5297657"/>
                </a:cubicBezTo>
                <a:cubicBezTo>
                  <a:pt x="596284" y="5298812"/>
                  <a:pt x="593796" y="5297478"/>
                  <a:pt x="592641" y="5293656"/>
                </a:cubicBezTo>
                <a:lnTo>
                  <a:pt x="598374" y="5291924"/>
                </a:lnTo>
                <a:cubicBezTo>
                  <a:pt x="602196" y="5290768"/>
                  <a:pt x="604107" y="5290190"/>
                  <a:pt x="604107" y="5290190"/>
                </a:cubicBezTo>
                <a:close/>
                <a:moveTo>
                  <a:pt x="7332628" y="5290096"/>
                </a:moveTo>
                <a:cubicBezTo>
                  <a:pt x="7343877" y="5285909"/>
                  <a:pt x="7351802" y="5286247"/>
                  <a:pt x="7356405" y="5291112"/>
                </a:cubicBezTo>
                <a:cubicBezTo>
                  <a:pt x="7348761" y="5293426"/>
                  <a:pt x="7343027" y="5295162"/>
                  <a:pt x="7339206" y="5296319"/>
                </a:cubicBezTo>
                <a:cubicBezTo>
                  <a:pt x="7330406" y="5294811"/>
                  <a:pt x="7324093" y="5294635"/>
                  <a:pt x="7320271" y="5295792"/>
                </a:cubicBezTo>
                <a:cubicBezTo>
                  <a:pt x="7324760" y="5293391"/>
                  <a:pt x="7328878" y="5291491"/>
                  <a:pt x="7332628" y="5290096"/>
                </a:cubicBezTo>
                <a:close/>
                <a:moveTo>
                  <a:pt x="4821050" y="5288849"/>
                </a:moveTo>
                <a:lnTo>
                  <a:pt x="4817053" y="5296317"/>
                </a:lnTo>
                <a:cubicBezTo>
                  <a:pt x="4815895" y="5292494"/>
                  <a:pt x="4815316" y="5290583"/>
                  <a:pt x="4815316" y="5290583"/>
                </a:cubicBezTo>
                <a:cubicBezTo>
                  <a:pt x="4819138" y="5289427"/>
                  <a:pt x="4821050" y="5288849"/>
                  <a:pt x="4821050" y="5288849"/>
                </a:cubicBezTo>
                <a:close/>
                <a:moveTo>
                  <a:pt x="7660191" y="5287375"/>
                </a:moveTo>
                <a:cubicBezTo>
                  <a:pt x="7661432" y="5287375"/>
                  <a:pt x="7661742" y="5287996"/>
                  <a:pt x="7661123" y="5289236"/>
                </a:cubicBezTo>
                <a:cubicBezTo>
                  <a:pt x="7660502" y="5290475"/>
                  <a:pt x="7658952" y="5292335"/>
                  <a:pt x="7656472" y="5294817"/>
                </a:cubicBezTo>
                <a:cubicBezTo>
                  <a:pt x="7656472" y="5289855"/>
                  <a:pt x="7657712" y="5287375"/>
                  <a:pt x="7660191" y="5287375"/>
                </a:cubicBezTo>
                <a:close/>
                <a:moveTo>
                  <a:pt x="7619265" y="5287375"/>
                </a:moveTo>
                <a:cubicBezTo>
                  <a:pt x="7624226" y="5287375"/>
                  <a:pt x="7626706" y="5287375"/>
                  <a:pt x="7626706" y="5287375"/>
                </a:cubicBezTo>
                <a:cubicBezTo>
                  <a:pt x="7626706" y="5287375"/>
                  <a:pt x="7626706" y="5289855"/>
                  <a:pt x="7626706" y="5294817"/>
                </a:cubicBezTo>
                <a:cubicBezTo>
                  <a:pt x="7626706" y="5294817"/>
                  <a:pt x="7624226" y="5294817"/>
                  <a:pt x="7619265" y="5294817"/>
                </a:cubicBezTo>
                <a:cubicBezTo>
                  <a:pt x="7619265" y="5289855"/>
                  <a:pt x="7619265" y="5287375"/>
                  <a:pt x="7619265" y="5287375"/>
                </a:cubicBezTo>
                <a:close/>
                <a:moveTo>
                  <a:pt x="7546015" y="5286909"/>
                </a:moveTo>
                <a:cubicBezTo>
                  <a:pt x="7564950" y="5287435"/>
                  <a:pt x="7576907" y="5289031"/>
                  <a:pt x="7581886" y="5291696"/>
                </a:cubicBezTo>
                <a:cubicBezTo>
                  <a:pt x="7586865" y="5294360"/>
                  <a:pt x="7591265" y="5295115"/>
                  <a:pt x="7595088" y="5293957"/>
                </a:cubicBezTo>
                <a:cubicBezTo>
                  <a:pt x="7595088" y="5293957"/>
                  <a:pt x="7596998" y="5293378"/>
                  <a:pt x="7600820" y="5292222"/>
                </a:cubicBezTo>
                <a:cubicBezTo>
                  <a:pt x="7604642" y="5291065"/>
                  <a:pt x="7607132" y="5292398"/>
                  <a:pt x="7608289" y="5296220"/>
                </a:cubicBezTo>
                <a:cubicBezTo>
                  <a:pt x="7615933" y="5293907"/>
                  <a:pt x="7623200" y="5293792"/>
                  <a:pt x="7630090" y="5295878"/>
                </a:cubicBezTo>
                <a:cubicBezTo>
                  <a:pt x="7636981" y="5297965"/>
                  <a:pt x="7640426" y="5299007"/>
                  <a:pt x="7640426" y="5299007"/>
                </a:cubicBezTo>
                <a:cubicBezTo>
                  <a:pt x="7636603" y="5300165"/>
                  <a:pt x="7628380" y="5300568"/>
                  <a:pt x="7615758" y="5300218"/>
                </a:cubicBezTo>
                <a:cubicBezTo>
                  <a:pt x="7603135" y="5299866"/>
                  <a:pt x="7593667" y="5299604"/>
                  <a:pt x="7587355" y="5299427"/>
                </a:cubicBezTo>
                <a:cubicBezTo>
                  <a:pt x="7581044" y="5299252"/>
                  <a:pt x="7575976" y="5299743"/>
                  <a:pt x="7572155" y="5300900"/>
                </a:cubicBezTo>
                <a:cubicBezTo>
                  <a:pt x="7568333" y="5302056"/>
                  <a:pt x="7566422" y="5302635"/>
                  <a:pt x="7566422" y="5302635"/>
                </a:cubicBezTo>
                <a:lnTo>
                  <a:pt x="7558952" y="5298638"/>
                </a:lnTo>
                <a:lnTo>
                  <a:pt x="7545752" y="5296375"/>
                </a:lnTo>
                <a:cubicBezTo>
                  <a:pt x="7544594" y="5292556"/>
                  <a:pt x="7534461" y="5293536"/>
                  <a:pt x="7515351" y="5299321"/>
                </a:cubicBezTo>
                <a:lnTo>
                  <a:pt x="7494681" y="5293062"/>
                </a:lnTo>
                <a:cubicBezTo>
                  <a:pt x="7498503" y="5291904"/>
                  <a:pt x="7502614" y="5291702"/>
                  <a:pt x="7507015" y="5292457"/>
                </a:cubicBezTo>
                <a:cubicBezTo>
                  <a:pt x="7511415" y="5293211"/>
                  <a:pt x="7514282" y="5292343"/>
                  <a:pt x="7515613" y="5289853"/>
                </a:cubicBezTo>
                <a:cubicBezTo>
                  <a:pt x="7516945" y="5287364"/>
                  <a:pt x="7527080" y="5286383"/>
                  <a:pt x="7546015" y="5286909"/>
                </a:cubicBezTo>
                <a:close/>
                <a:moveTo>
                  <a:pt x="2997998" y="5285707"/>
                </a:moveTo>
                <a:lnTo>
                  <a:pt x="3024402" y="5290230"/>
                </a:lnTo>
                <a:lnTo>
                  <a:pt x="3012936" y="5293702"/>
                </a:lnTo>
                <a:lnTo>
                  <a:pt x="3007202" y="5295438"/>
                </a:lnTo>
                <a:lnTo>
                  <a:pt x="3008937" y="5301171"/>
                </a:lnTo>
                <a:lnTo>
                  <a:pt x="2999734" y="5291440"/>
                </a:lnTo>
                <a:cubicBezTo>
                  <a:pt x="2998577" y="5287619"/>
                  <a:pt x="2997998" y="5285707"/>
                  <a:pt x="2997998" y="5285707"/>
                </a:cubicBezTo>
                <a:close/>
                <a:moveTo>
                  <a:pt x="3123073" y="5285394"/>
                </a:moveTo>
                <a:cubicBezTo>
                  <a:pt x="3126896" y="5284237"/>
                  <a:pt x="3130051" y="5284325"/>
                  <a:pt x="3132540" y="5285657"/>
                </a:cubicBezTo>
                <a:cubicBezTo>
                  <a:pt x="3135030" y="5286990"/>
                  <a:pt x="3136273" y="5287656"/>
                  <a:pt x="3136273" y="5287656"/>
                </a:cubicBezTo>
                <a:lnTo>
                  <a:pt x="3124807" y="5291127"/>
                </a:lnTo>
                <a:lnTo>
                  <a:pt x="3117340" y="5287130"/>
                </a:lnTo>
                <a:close/>
                <a:moveTo>
                  <a:pt x="3392155" y="5285295"/>
                </a:moveTo>
                <a:lnTo>
                  <a:pt x="3393891" y="5291027"/>
                </a:lnTo>
                <a:cubicBezTo>
                  <a:pt x="3393891" y="5291027"/>
                  <a:pt x="3391981" y="5291606"/>
                  <a:pt x="3388159" y="5292763"/>
                </a:cubicBezTo>
                <a:close/>
                <a:moveTo>
                  <a:pt x="3147740" y="5284185"/>
                </a:moveTo>
                <a:lnTo>
                  <a:pt x="3160942" y="5286447"/>
                </a:lnTo>
                <a:cubicBezTo>
                  <a:pt x="3157120" y="5287604"/>
                  <a:pt x="3151388" y="5289340"/>
                  <a:pt x="3143743" y="5291653"/>
                </a:cubicBezTo>
                <a:close/>
                <a:moveTo>
                  <a:pt x="894669" y="5284084"/>
                </a:moveTo>
                <a:lnTo>
                  <a:pt x="888938" y="5285818"/>
                </a:lnTo>
                <a:cubicBezTo>
                  <a:pt x="893916" y="5288484"/>
                  <a:pt x="896405" y="5289817"/>
                  <a:pt x="896405" y="5289817"/>
                </a:cubicBezTo>
                <a:close/>
                <a:moveTo>
                  <a:pt x="3216010" y="5282292"/>
                </a:moveTo>
                <a:lnTo>
                  <a:pt x="3217746" y="5288025"/>
                </a:lnTo>
                <a:cubicBezTo>
                  <a:pt x="3213923" y="5289184"/>
                  <a:pt x="3209523" y="5288429"/>
                  <a:pt x="3204544" y="5285764"/>
                </a:cubicBezTo>
                <a:close/>
                <a:moveTo>
                  <a:pt x="2235635" y="5281805"/>
                </a:moveTo>
                <a:cubicBezTo>
                  <a:pt x="2237068" y="5281371"/>
                  <a:pt x="2239506" y="5281676"/>
                  <a:pt x="2242952" y="5282719"/>
                </a:cubicBezTo>
                <a:cubicBezTo>
                  <a:pt x="2249841" y="5284805"/>
                  <a:pt x="2253287" y="5285848"/>
                  <a:pt x="2253287" y="5285848"/>
                </a:cubicBezTo>
                <a:lnTo>
                  <a:pt x="2241821" y="5289320"/>
                </a:lnTo>
                <a:lnTo>
                  <a:pt x="2234353" y="5285322"/>
                </a:lnTo>
                <a:cubicBezTo>
                  <a:pt x="2233775" y="5283412"/>
                  <a:pt x="2234202" y="5282238"/>
                  <a:pt x="2235635" y="5281805"/>
                </a:cubicBezTo>
                <a:close/>
                <a:moveTo>
                  <a:pt x="469833" y="5280713"/>
                </a:moveTo>
                <a:lnTo>
                  <a:pt x="483033" y="5282981"/>
                </a:lnTo>
                <a:lnTo>
                  <a:pt x="477301" y="5284714"/>
                </a:lnTo>
                <a:cubicBezTo>
                  <a:pt x="473478" y="5285870"/>
                  <a:pt x="469655" y="5287025"/>
                  <a:pt x="465833" y="5288180"/>
                </a:cubicBezTo>
                <a:close/>
                <a:moveTo>
                  <a:pt x="429098" y="5280510"/>
                </a:moveTo>
                <a:cubicBezTo>
                  <a:pt x="431008" y="5279934"/>
                  <a:pt x="433210" y="5280311"/>
                  <a:pt x="435699" y="5281645"/>
                </a:cubicBezTo>
                <a:cubicBezTo>
                  <a:pt x="438187" y="5282978"/>
                  <a:pt x="437520" y="5284224"/>
                  <a:pt x="433698" y="5285377"/>
                </a:cubicBezTo>
                <a:lnTo>
                  <a:pt x="426230" y="5281377"/>
                </a:lnTo>
                <a:cubicBezTo>
                  <a:pt x="426230" y="5281377"/>
                  <a:pt x="427187" y="5281089"/>
                  <a:pt x="429098" y="5280510"/>
                </a:cubicBezTo>
                <a:close/>
                <a:moveTo>
                  <a:pt x="3077735" y="5280343"/>
                </a:moveTo>
                <a:cubicBezTo>
                  <a:pt x="3081557" y="5279187"/>
                  <a:pt x="3083757" y="5279564"/>
                  <a:pt x="3084335" y="5281475"/>
                </a:cubicBezTo>
                <a:cubicBezTo>
                  <a:pt x="3084914" y="5283386"/>
                  <a:pt x="3083293" y="5284920"/>
                  <a:pt x="3079471" y="5286076"/>
                </a:cubicBezTo>
                <a:cubicBezTo>
                  <a:pt x="3079471" y="5286076"/>
                  <a:pt x="3078227" y="5285411"/>
                  <a:pt x="3075735" y="5284079"/>
                </a:cubicBezTo>
                <a:cubicBezTo>
                  <a:pt x="3073247" y="5282746"/>
                  <a:pt x="3072002" y="5282079"/>
                  <a:pt x="3072002" y="5282079"/>
                </a:cubicBezTo>
                <a:cubicBezTo>
                  <a:pt x="3072002" y="5282079"/>
                  <a:pt x="3073912" y="5281502"/>
                  <a:pt x="3077735" y="5280343"/>
                </a:cubicBezTo>
                <a:close/>
                <a:moveTo>
                  <a:pt x="2767915" y="5280258"/>
                </a:moveTo>
                <a:cubicBezTo>
                  <a:pt x="2762183" y="5281993"/>
                  <a:pt x="2759606" y="5283817"/>
                  <a:pt x="2760183" y="5285728"/>
                </a:cubicBezTo>
                <a:cubicBezTo>
                  <a:pt x="2760763" y="5287639"/>
                  <a:pt x="2761051" y="5288594"/>
                  <a:pt x="2761051" y="5288594"/>
                </a:cubicBezTo>
                <a:cubicBezTo>
                  <a:pt x="2761630" y="5290506"/>
                  <a:pt x="2764454" y="5291216"/>
                  <a:pt x="2769520" y="5290725"/>
                </a:cubicBezTo>
                <a:cubicBezTo>
                  <a:pt x="2774586" y="5290233"/>
                  <a:pt x="2781898" y="5288542"/>
                  <a:pt x="2791452" y="5285649"/>
                </a:cubicBezTo>
                <a:lnTo>
                  <a:pt x="2802918" y="5282179"/>
                </a:lnTo>
                <a:cubicBezTo>
                  <a:pt x="2802918" y="5282179"/>
                  <a:pt x="2798807" y="5282380"/>
                  <a:pt x="2790584" y="5282783"/>
                </a:cubicBezTo>
                <a:cubicBezTo>
                  <a:pt x="2782361" y="5283186"/>
                  <a:pt x="2777961" y="5282432"/>
                  <a:pt x="2777383" y="5280522"/>
                </a:cubicBezTo>
                <a:cubicBezTo>
                  <a:pt x="2776804" y="5278610"/>
                  <a:pt x="2773648" y="5278522"/>
                  <a:pt x="2767915" y="5280258"/>
                </a:cubicBezTo>
                <a:close/>
                <a:moveTo>
                  <a:pt x="2004269" y="5279873"/>
                </a:moveTo>
                <a:cubicBezTo>
                  <a:pt x="2002359" y="5280451"/>
                  <a:pt x="2001982" y="5282653"/>
                  <a:pt x="2003138" y="5286474"/>
                </a:cubicBezTo>
                <a:cubicBezTo>
                  <a:pt x="2003138" y="5286474"/>
                  <a:pt x="2005051" y="5285895"/>
                  <a:pt x="2008871" y="5284739"/>
                </a:cubicBezTo>
                <a:cubicBezTo>
                  <a:pt x="2007715" y="5280917"/>
                  <a:pt x="2006180" y="5279294"/>
                  <a:pt x="2004269" y="5279873"/>
                </a:cubicBezTo>
                <a:close/>
                <a:moveTo>
                  <a:pt x="6919591" y="5279753"/>
                </a:moveTo>
                <a:lnTo>
                  <a:pt x="6920464" y="5279773"/>
                </a:lnTo>
                <a:lnTo>
                  <a:pt x="6919772" y="5279934"/>
                </a:lnTo>
                <a:close/>
                <a:moveTo>
                  <a:pt x="3308949" y="5279191"/>
                </a:moveTo>
                <a:cubicBezTo>
                  <a:pt x="3317748" y="5280699"/>
                  <a:pt x="3324060" y="5280875"/>
                  <a:pt x="3327882" y="5279718"/>
                </a:cubicBezTo>
                <a:lnTo>
                  <a:pt x="3293485" y="5290131"/>
                </a:lnTo>
                <a:lnTo>
                  <a:pt x="3286016" y="5286133"/>
                </a:lnTo>
                <a:cubicBezTo>
                  <a:pt x="3286016" y="5286133"/>
                  <a:pt x="3288883" y="5285266"/>
                  <a:pt x="3294616" y="5283531"/>
                </a:cubicBezTo>
                <a:cubicBezTo>
                  <a:pt x="3300348" y="5281795"/>
                  <a:pt x="3305126" y="5280349"/>
                  <a:pt x="3308949" y="5279191"/>
                </a:cubicBezTo>
                <a:close/>
                <a:moveTo>
                  <a:pt x="167157" y="5279018"/>
                </a:moveTo>
                <a:cubicBezTo>
                  <a:pt x="168313" y="5282840"/>
                  <a:pt x="168893" y="5284751"/>
                  <a:pt x="168893" y="5284751"/>
                </a:cubicBezTo>
                <a:lnTo>
                  <a:pt x="174626" y="5283016"/>
                </a:lnTo>
                <a:close/>
                <a:moveTo>
                  <a:pt x="148223" y="5278492"/>
                </a:moveTo>
                <a:lnTo>
                  <a:pt x="144226" y="5285960"/>
                </a:lnTo>
                <a:cubicBezTo>
                  <a:pt x="148047" y="5284804"/>
                  <a:pt x="151202" y="5284891"/>
                  <a:pt x="153691" y="5286223"/>
                </a:cubicBezTo>
                <a:cubicBezTo>
                  <a:pt x="156182" y="5287556"/>
                  <a:pt x="156847" y="5286312"/>
                  <a:pt x="155689" y="5282489"/>
                </a:cubicBezTo>
                <a:close/>
                <a:moveTo>
                  <a:pt x="191824" y="5277809"/>
                </a:moveTo>
                <a:cubicBezTo>
                  <a:pt x="188004" y="5278966"/>
                  <a:pt x="188581" y="5280877"/>
                  <a:pt x="193559" y="5283542"/>
                </a:cubicBezTo>
                <a:cubicBezTo>
                  <a:pt x="203519" y="5288871"/>
                  <a:pt x="212320" y="5290380"/>
                  <a:pt x="219963" y="5288067"/>
                </a:cubicBezTo>
                <a:lnTo>
                  <a:pt x="218228" y="5282333"/>
                </a:lnTo>
                <a:cubicBezTo>
                  <a:pt x="214406" y="5283490"/>
                  <a:pt x="210005" y="5282737"/>
                  <a:pt x="205027" y="5280071"/>
                </a:cubicBezTo>
                <a:cubicBezTo>
                  <a:pt x="200047" y="5277406"/>
                  <a:pt x="195646" y="5276653"/>
                  <a:pt x="191824" y="5277809"/>
                </a:cubicBezTo>
                <a:close/>
                <a:moveTo>
                  <a:pt x="2156878" y="5277483"/>
                </a:moveTo>
                <a:lnTo>
                  <a:pt x="2151146" y="5279219"/>
                </a:lnTo>
                <a:lnTo>
                  <a:pt x="2158613" y="5283216"/>
                </a:lnTo>
                <a:cubicBezTo>
                  <a:pt x="2162435" y="5282060"/>
                  <a:pt x="2161856" y="5280148"/>
                  <a:pt x="2156878" y="5277483"/>
                </a:cubicBezTo>
                <a:close/>
                <a:moveTo>
                  <a:pt x="1461501" y="5275207"/>
                </a:moveTo>
                <a:cubicBezTo>
                  <a:pt x="1461501" y="5275207"/>
                  <a:pt x="1462079" y="5277118"/>
                  <a:pt x="1463237" y="5280940"/>
                </a:cubicBezTo>
                <a:cubicBezTo>
                  <a:pt x="1463237" y="5280940"/>
                  <a:pt x="1465148" y="5280361"/>
                  <a:pt x="1468970" y="5279205"/>
                </a:cubicBezTo>
                <a:close/>
                <a:moveTo>
                  <a:pt x="2643973" y="5273970"/>
                </a:moveTo>
                <a:cubicBezTo>
                  <a:pt x="2643973" y="5273970"/>
                  <a:pt x="2642062" y="5274549"/>
                  <a:pt x="2638240" y="5275706"/>
                </a:cubicBezTo>
                <a:lnTo>
                  <a:pt x="2645709" y="5279703"/>
                </a:lnTo>
                <a:lnTo>
                  <a:pt x="2651441" y="5277968"/>
                </a:lnTo>
                <a:cubicBezTo>
                  <a:pt x="2646461" y="5275303"/>
                  <a:pt x="2643973" y="5273970"/>
                  <a:pt x="2643973" y="5273970"/>
                </a:cubicBezTo>
                <a:close/>
                <a:moveTo>
                  <a:pt x="348760" y="5273505"/>
                </a:moveTo>
                <a:cubicBezTo>
                  <a:pt x="356405" y="5271193"/>
                  <a:pt x="362716" y="5271372"/>
                  <a:pt x="367695" y="5274040"/>
                </a:cubicBezTo>
                <a:lnTo>
                  <a:pt x="369428" y="5279773"/>
                </a:lnTo>
                <a:cubicBezTo>
                  <a:pt x="363693" y="5281507"/>
                  <a:pt x="359105" y="5281850"/>
                  <a:pt x="355660" y="5280805"/>
                </a:cubicBezTo>
                <a:cubicBezTo>
                  <a:pt x="352215" y="5279761"/>
                  <a:pt x="349914" y="5277328"/>
                  <a:pt x="348760" y="5273505"/>
                </a:cubicBezTo>
                <a:close/>
                <a:moveTo>
                  <a:pt x="809726" y="5272247"/>
                </a:moveTo>
                <a:lnTo>
                  <a:pt x="805729" y="5279717"/>
                </a:lnTo>
                <a:cubicBezTo>
                  <a:pt x="805729" y="5279717"/>
                  <a:pt x="807639" y="5279137"/>
                  <a:pt x="811463" y="5277979"/>
                </a:cubicBezTo>
                <a:cubicBezTo>
                  <a:pt x="815285" y="5276823"/>
                  <a:pt x="817196" y="5276244"/>
                  <a:pt x="817196" y="5276244"/>
                </a:cubicBezTo>
                <a:cubicBezTo>
                  <a:pt x="816039" y="5272423"/>
                  <a:pt x="813549" y="5271090"/>
                  <a:pt x="809726" y="5272247"/>
                </a:cubicBezTo>
                <a:close/>
                <a:moveTo>
                  <a:pt x="3299678" y="5271828"/>
                </a:moveTo>
                <a:cubicBezTo>
                  <a:pt x="3300299" y="5272162"/>
                  <a:pt x="3300901" y="5273283"/>
                  <a:pt x="3301480" y="5275195"/>
                </a:cubicBezTo>
                <a:cubicBezTo>
                  <a:pt x="3297658" y="5276351"/>
                  <a:pt x="3295746" y="5276930"/>
                  <a:pt x="3295746" y="5276930"/>
                </a:cubicBezTo>
                <a:cubicBezTo>
                  <a:pt x="3295746" y="5276930"/>
                  <a:pt x="3296412" y="5275685"/>
                  <a:pt x="3297746" y="5273196"/>
                </a:cubicBezTo>
                <a:cubicBezTo>
                  <a:pt x="3298412" y="5271951"/>
                  <a:pt x="3299056" y="5271494"/>
                  <a:pt x="3299678" y="5271828"/>
                </a:cubicBezTo>
                <a:close/>
                <a:moveTo>
                  <a:pt x="1742050" y="5271637"/>
                </a:moveTo>
                <a:cubicBezTo>
                  <a:pt x="1749695" y="5269323"/>
                  <a:pt x="1754095" y="5270077"/>
                  <a:pt x="1755252" y="5273898"/>
                </a:cubicBezTo>
                <a:cubicBezTo>
                  <a:pt x="1755252" y="5273898"/>
                  <a:pt x="1757163" y="5273319"/>
                  <a:pt x="1760985" y="5272163"/>
                </a:cubicBezTo>
                <a:cubicBezTo>
                  <a:pt x="1764807" y="5271006"/>
                  <a:pt x="1767297" y="5272338"/>
                  <a:pt x="1768454" y="5276161"/>
                </a:cubicBezTo>
                <a:cubicBezTo>
                  <a:pt x="1769611" y="5279982"/>
                  <a:pt x="1778413" y="5281491"/>
                  <a:pt x="1794857" y="5280684"/>
                </a:cubicBezTo>
                <a:cubicBezTo>
                  <a:pt x="1806323" y="5277213"/>
                  <a:pt x="1820857" y="5276986"/>
                  <a:pt x="1838460" y="5280002"/>
                </a:cubicBezTo>
                <a:cubicBezTo>
                  <a:pt x="1842281" y="5278845"/>
                  <a:pt x="1846393" y="5278642"/>
                  <a:pt x="1850793" y="5279396"/>
                </a:cubicBezTo>
                <a:cubicBezTo>
                  <a:pt x="1855194" y="5280151"/>
                  <a:pt x="1859306" y="5279949"/>
                  <a:pt x="1863128" y="5278792"/>
                </a:cubicBezTo>
                <a:lnTo>
                  <a:pt x="1908465" y="5283842"/>
                </a:lnTo>
                <a:lnTo>
                  <a:pt x="1896999" y="5287314"/>
                </a:lnTo>
                <a:cubicBezTo>
                  <a:pt x="1889356" y="5289628"/>
                  <a:pt x="1879221" y="5290610"/>
                  <a:pt x="1866598" y="5290258"/>
                </a:cubicBezTo>
                <a:lnTo>
                  <a:pt x="1834462" y="5287471"/>
                </a:lnTo>
                <a:cubicBezTo>
                  <a:pt x="1833305" y="5283649"/>
                  <a:pt x="1830148" y="5283560"/>
                  <a:pt x="1824994" y="5287208"/>
                </a:cubicBezTo>
                <a:cubicBezTo>
                  <a:pt x="1819840" y="5290853"/>
                  <a:pt x="1815063" y="5292299"/>
                  <a:pt x="1810662" y="5291545"/>
                </a:cubicBezTo>
                <a:cubicBezTo>
                  <a:pt x="1806261" y="5290792"/>
                  <a:pt x="1798705" y="5289950"/>
                  <a:pt x="1787994" y="5289020"/>
                </a:cubicBezTo>
                <a:cubicBezTo>
                  <a:pt x="1777280" y="5288091"/>
                  <a:pt x="1771925" y="5287626"/>
                  <a:pt x="1771925" y="5287626"/>
                </a:cubicBezTo>
                <a:cubicBezTo>
                  <a:pt x="1768102" y="5288784"/>
                  <a:pt x="1765236" y="5289651"/>
                  <a:pt x="1763326" y="5290229"/>
                </a:cubicBezTo>
                <a:cubicBezTo>
                  <a:pt x="1761415" y="5290808"/>
                  <a:pt x="1757969" y="5289765"/>
                  <a:pt x="1752990" y="5287100"/>
                </a:cubicBezTo>
                <a:cubicBezTo>
                  <a:pt x="1743032" y="5281770"/>
                  <a:pt x="1739386" y="5276615"/>
                  <a:pt x="1742050" y="5271637"/>
                </a:cubicBezTo>
                <a:close/>
                <a:moveTo>
                  <a:pt x="2011134" y="5271537"/>
                </a:moveTo>
                <a:lnTo>
                  <a:pt x="2012869" y="5277270"/>
                </a:lnTo>
                <a:cubicBezTo>
                  <a:pt x="2014026" y="5281092"/>
                  <a:pt x="2016515" y="5282426"/>
                  <a:pt x="2020338" y="5281267"/>
                </a:cubicBezTo>
                <a:cubicBezTo>
                  <a:pt x="2020338" y="5281267"/>
                  <a:pt x="2019759" y="5279357"/>
                  <a:pt x="2018603" y="5275534"/>
                </a:cubicBezTo>
                <a:cubicBezTo>
                  <a:pt x="2013622" y="5272870"/>
                  <a:pt x="2011134" y="5271537"/>
                  <a:pt x="2011134" y="5271537"/>
                </a:cubicBezTo>
                <a:close/>
                <a:moveTo>
                  <a:pt x="978403" y="5271252"/>
                </a:moveTo>
                <a:lnTo>
                  <a:pt x="972670" y="5272988"/>
                </a:lnTo>
                <a:cubicBezTo>
                  <a:pt x="972670" y="5272988"/>
                  <a:pt x="975160" y="5274319"/>
                  <a:pt x="980139" y="5276984"/>
                </a:cubicBezTo>
                <a:cubicBezTo>
                  <a:pt x="983961" y="5275827"/>
                  <a:pt x="985582" y="5274294"/>
                  <a:pt x="985004" y="5272382"/>
                </a:cubicBezTo>
                <a:cubicBezTo>
                  <a:pt x="984424" y="5270472"/>
                  <a:pt x="982225" y="5270095"/>
                  <a:pt x="978403" y="5271252"/>
                </a:cubicBezTo>
                <a:close/>
                <a:moveTo>
                  <a:pt x="245159" y="5267921"/>
                </a:moveTo>
                <a:lnTo>
                  <a:pt x="239425" y="5269658"/>
                </a:lnTo>
                <a:lnTo>
                  <a:pt x="222226" y="5274865"/>
                </a:lnTo>
                <a:cubicBezTo>
                  <a:pt x="217825" y="5274111"/>
                  <a:pt x="214670" y="5274023"/>
                  <a:pt x="212759" y="5274601"/>
                </a:cubicBezTo>
                <a:cubicBezTo>
                  <a:pt x="210847" y="5275180"/>
                  <a:pt x="210180" y="5276425"/>
                  <a:pt x="210759" y="5278336"/>
                </a:cubicBezTo>
                <a:cubicBezTo>
                  <a:pt x="210759" y="5278336"/>
                  <a:pt x="212670" y="5277757"/>
                  <a:pt x="216492" y="5276600"/>
                </a:cubicBezTo>
                <a:cubicBezTo>
                  <a:pt x="224135" y="5274285"/>
                  <a:pt x="228247" y="5274084"/>
                  <a:pt x="228826" y="5275995"/>
                </a:cubicBezTo>
                <a:cubicBezTo>
                  <a:pt x="229404" y="5277906"/>
                  <a:pt x="232562" y="5277993"/>
                  <a:pt x="238293" y="5276258"/>
                </a:cubicBezTo>
                <a:cubicBezTo>
                  <a:pt x="244027" y="5274523"/>
                  <a:pt x="246315" y="5271744"/>
                  <a:pt x="245159" y="5267921"/>
                </a:cubicBezTo>
                <a:close/>
                <a:moveTo>
                  <a:pt x="1528035" y="5267582"/>
                </a:moveTo>
                <a:cubicBezTo>
                  <a:pt x="1524214" y="5268738"/>
                  <a:pt x="1522592" y="5270273"/>
                  <a:pt x="1523170" y="5272184"/>
                </a:cubicBezTo>
                <a:cubicBezTo>
                  <a:pt x="1523748" y="5274095"/>
                  <a:pt x="1524038" y="5275051"/>
                  <a:pt x="1524038" y="5275051"/>
                </a:cubicBezTo>
                <a:cubicBezTo>
                  <a:pt x="1524038" y="5275051"/>
                  <a:pt x="1525951" y="5274473"/>
                  <a:pt x="1529771" y="5273315"/>
                </a:cubicBezTo>
                <a:cubicBezTo>
                  <a:pt x="1533593" y="5272158"/>
                  <a:pt x="1535215" y="5270625"/>
                  <a:pt x="1534637" y="5268713"/>
                </a:cubicBezTo>
                <a:cubicBezTo>
                  <a:pt x="1534058" y="5266802"/>
                  <a:pt x="1531857" y="5266425"/>
                  <a:pt x="1528035" y="5267582"/>
                </a:cubicBezTo>
                <a:close/>
                <a:moveTo>
                  <a:pt x="351296" y="5267083"/>
                </a:moveTo>
                <a:lnTo>
                  <a:pt x="331232" y="5273157"/>
                </a:lnTo>
                <a:cubicBezTo>
                  <a:pt x="333142" y="5272579"/>
                  <a:pt x="336587" y="5273623"/>
                  <a:pt x="341567" y="5276288"/>
                </a:cubicBezTo>
                <a:cubicBezTo>
                  <a:pt x="345389" y="5275130"/>
                  <a:pt x="347300" y="5274552"/>
                  <a:pt x="347300" y="5274552"/>
                </a:cubicBezTo>
                <a:lnTo>
                  <a:pt x="320370" y="5288963"/>
                </a:lnTo>
                <a:cubicBezTo>
                  <a:pt x="303926" y="5289768"/>
                  <a:pt x="294546" y="5286350"/>
                  <a:pt x="292232" y="5278705"/>
                </a:cubicBezTo>
                <a:lnTo>
                  <a:pt x="286395" y="5273312"/>
                </a:lnTo>
                <a:lnTo>
                  <a:pt x="286224" y="5273634"/>
                </a:lnTo>
                <a:cubicBezTo>
                  <a:pt x="282400" y="5274789"/>
                  <a:pt x="279913" y="5273456"/>
                  <a:pt x="278755" y="5269633"/>
                </a:cubicBezTo>
                <a:lnTo>
                  <a:pt x="279616" y="5268820"/>
                </a:lnTo>
                <a:lnTo>
                  <a:pt x="268556" y="5270730"/>
                </a:lnTo>
                <a:lnTo>
                  <a:pt x="267289" y="5273100"/>
                </a:lnTo>
                <a:lnTo>
                  <a:pt x="264257" y="5271474"/>
                </a:lnTo>
                <a:lnTo>
                  <a:pt x="258651" y="5272442"/>
                </a:lnTo>
                <a:cubicBezTo>
                  <a:pt x="252347" y="5274872"/>
                  <a:pt x="245184" y="5278344"/>
                  <a:pt x="237163" y="5282859"/>
                </a:cubicBezTo>
                <a:lnTo>
                  <a:pt x="233164" y="5290327"/>
                </a:lnTo>
                <a:lnTo>
                  <a:pt x="246367" y="5292590"/>
                </a:lnTo>
                <a:cubicBezTo>
                  <a:pt x="255168" y="5294097"/>
                  <a:pt x="261479" y="5294273"/>
                  <a:pt x="265301" y="5293116"/>
                </a:cubicBezTo>
                <a:lnTo>
                  <a:pt x="278503" y="5295379"/>
                </a:lnTo>
                <a:cubicBezTo>
                  <a:pt x="278503" y="5295379"/>
                  <a:pt x="286725" y="5294975"/>
                  <a:pt x="303171" y="5294168"/>
                </a:cubicBezTo>
                <a:lnTo>
                  <a:pt x="318108" y="5302164"/>
                </a:lnTo>
                <a:lnTo>
                  <a:pt x="323841" y="5300428"/>
                </a:lnTo>
                <a:cubicBezTo>
                  <a:pt x="334149" y="5293135"/>
                  <a:pt x="344862" y="5294065"/>
                  <a:pt x="355978" y="5303218"/>
                </a:cubicBezTo>
                <a:cubicBezTo>
                  <a:pt x="352155" y="5304374"/>
                  <a:pt x="350244" y="5304953"/>
                  <a:pt x="350244" y="5304953"/>
                </a:cubicBezTo>
                <a:cubicBezTo>
                  <a:pt x="338779" y="5308424"/>
                  <a:pt x="339356" y="5310335"/>
                  <a:pt x="351980" y="5310686"/>
                </a:cubicBezTo>
                <a:lnTo>
                  <a:pt x="370914" y="5311212"/>
                </a:lnTo>
                <a:lnTo>
                  <a:pt x="395582" y="5310002"/>
                </a:lnTo>
                <a:cubicBezTo>
                  <a:pt x="399405" y="5308846"/>
                  <a:pt x="403227" y="5307689"/>
                  <a:pt x="407048" y="5306531"/>
                </a:cubicBezTo>
                <a:cubicBezTo>
                  <a:pt x="408205" y="5310354"/>
                  <a:pt x="410694" y="5311686"/>
                  <a:pt x="414518" y="5310529"/>
                </a:cubicBezTo>
                <a:cubicBezTo>
                  <a:pt x="418339" y="5309372"/>
                  <a:pt x="422160" y="5308216"/>
                  <a:pt x="425983" y="5307057"/>
                </a:cubicBezTo>
                <a:cubicBezTo>
                  <a:pt x="430963" y="5309722"/>
                  <a:pt x="435363" y="5310476"/>
                  <a:pt x="439185" y="5309320"/>
                </a:cubicBezTo>
                <a:lnTo>
                  <a:pt x="452387" y="5311582"/>
                </a:lnTo>
                <a:lnTo>
                  <a:pt x="458118" y="5309846"/>
                </a:lnTo>
                <a:lnTo>
                  <a:pt x="463852" y="5308111"/>
                </a:lnTo>
                <a:lnTo>
                  <a:pt x="454122" y="5317315"/>
                </a:lnTo>
                <a:lnTo>
                  <a:pt x="448389" y="5319051"/>
                </a:lnTo>
                <a:cubicBezTo>
                  <a:pt x="447232" y="5315228"/>
                  <a:pt x="444742" y="5313896"/>
                  <a:pt x="440920" y="5315053"/>
                </a:cubicBezTo>
                <a:cubicBezTo>
                  <a:pt x="437098" y="5316209"/>
                  <a:pt x="432698" y="5315455"/>
                  <a:pt x="427718" y="5312791"/>
                </a:cubicBezTo>
                <a:cubicBezTo>
                  <a:pt x="427718" y="5312791"/>
                  <a:pt x="428297" y="5314702"/>
                  <a:pt x="429454" y="5318525"/>
                </a:cubicBezTo>
                <a:cubicBezTo>
                  <a:pt x="430611" y="5322346"/>
                  <a:pt x="428700" y="5322925"/>
                  <a:pt x="423722" y="5320260"/>
                </a:cubicBezTo>
                <a:lnTo>
                  <a:pt x="425457" y="5325993"/>
                </a:lnTo>
                <a:cubicBezTo>
                  <a:pt x="429277" y="5324835"/>
                  <a:pt x="431857" y="5323012"/>
                  <a:pt x="433188" y="5320523"/>
                </a:cubicBezTo>
                <a:cubicBezTo>
                  <a:pt x="434520" y="5318033"/>
                  <a:pt x="436722" y="5318410"/>
                  <a:pt x="439789" y="5321653"/>
                </a:cubicBezTo>
                <a:cubicBezTo>
                  <a:pt x="442857" y="5324897"/>
                  <a:pt x="448213" y="5325362"/>
                  <a:pt x="455857" y="5323047"/>
                </a:cubicBezTo>
                <a:cubicBezTo>
                  <a:pt x="463501" y="5320734"/>
                  <a:pt x="467612" y="5320532"/>
                  <a:pt x="468191" y="5322442"/>
                </a:cubicBezTo>
                <a:cubicBezTo>
                  <a:pt x="468768" y="5324355"/>
                  <a:pt x="470391" y="5322820"/>
                  <a:pt x="473056" y="5317842"/>
                </a:cubicBezTo>
                <a:lnTo>
                  <a:pt x="486259" y="5320102"/>
                </a:lnTo>
                <a:cubicBezTo>
                  <a:pt x="490079" y="5318946"/>
                  <a:pt x="497725" y="5316632"/>
                  <a:pt x="509190" y="5313160"/>
                </a:cubicBezTo>
                <a:lnTo>
                  <a:pt x="513189" y="5305692"/>
                </a:lnTo>
                <a:cubicBezTo>
                  <a:pt x="509366" y="5306849"/>
                  <a:pt x="503055" y="5306673"/>
                  <a:pt x="494252" y="5305166"/>
                </a:cubicBezTo>
                <a:lnTo>
                  <a:pt x="481052" y="5302904"/>
                </a:lnTo>
                <a:lnTo>
                  <a:pt x="486786" y="5301169"/>
                </a:lnTo>
                <a:lnTo>
                  <a:pt x="505719" y="5301695"/>
                </a:lnTo>
                <a:lnTo>
                  <a:pt x="517185" y="5298224"/>
                </a:lnTo>
                <a:cubicBezTo>
                  <a:pt x="512205" y="5295559"/>
                  <a:pt x="509717" y="5294226"/>
                  <a:pt x="509717" y="5294226"/>
                </a:cubicBezTo>
                <a:lnTo>
                  <a:pt x="503984" y="5295962"/>
                </a:lnTo>
                <a:cubicBezTo>
                  <a:pt x="496340" y="5298275"/>
                  <a:pt x="491649" y="5296566"/>
                  <a:pt x="489913" y="5290833"/>
                </a:cubicBezTo>
                <a:lnTo>
                  <a:pt x="491000" y="5287249"/>
                </a:lnTo>
                <a:lnTo>
                  <a:pt x="490501" y="5286982"/>
                </a:lnTo>
                <a:lnTo>
                  <a:pt x="491140" y="5286789"/>
                </a:lnTo>
                <a:lnTo>
                  <a:pt x="493044" y="5280498"/>
                </a:lnTo>
                <a:lnTo>
                  <a:pt x="491308" y="5274766"/>
                </a:lnTo>
                <a:lnTo>
                  <a:pt x="478107" y="5272502"/>
                </a:lnTo>
                <a:cubicBezTo>
                  <a:pt x="470462" y="5274817"/>
                  <a:pt x="463195" y="5274931"/>
                  <a:pt x="456306" y="5272844"/>
                </a:cubicBezTo>
                <a:cubicBezTo>
                  <a:pt x="449415" y="5270758"/>
                  <a:pt x="442727" y="5272783"/>
                  <a:pt x="436240" y="5278919"/>
                </a:cubicBezTo>
                <a:lnTo>
                  <a:pt x="423038" y="5276657"/>
                </a:lnTo>
                <a:cubicBezTo>
                  <a:pt x="421881" y="5272835"/>
                  <a:pt x="419393" y="5271503"/>
                  <a:pt x="415570" y="5272660"/>
                </a:cubicBezTo>
                <a:lnTo>
                  <a:pt x="417304" y="5278392"/>
                </a:lnTo>
                <a:cubicBezTo>
                  <a:pt x="413483" y="5279549"/>
                  <a:pt x="409661" y="5280707"/>
                  <a:pt x="405839" y="5281864"/>
                </a:cubicBezTo>
                <a:lnTo>
                  <a:pt x="404104" y="5276131"/>
                </a:lnTo>
                <a:lnTo>
                  <a:pt x="402369" y="5270396"/>
                </a:lnTo>
                <a:cubicBezTo>
                  <a:pt x="399702" y="5275376"/>
                  <a:pt x="395882" y="5276533"/>
                  <a:pt x="390902" y="5273868"/>
                </a:cubicBezTo>
                <a:lnTo>
                  <a:pt x="387330" y="5274949"/>
                </a:lnTo>
                <a:lnTo>
                  <a:pt x="394096" y="5278575"/>
                </a:lnTo>
                <a:cubicBezTo>
                  <a:pt x="394096" y="5278575"/>
                  <a:pt x="392184" y="5279153"/>
                  <a:pt x="388363" y="5280308"/>
                </a:cubicBezTo>
                <a:lnTo>
                  <a:pt x="386792" y="5275113"/>
                </a:lnTo>
                <a:lnTo>
                  <a:pt x="379435" y="5277340"/>
                </a:lnTo>
                <a:lnTo>
                  <a:pt x="381172" y="5283073"/>
                </a:lnTo>
                <a:lnTo>
                  <a:pt x="373704" y="5279075"/>
                </a:lnTo>
                <a:cubicBezTo>
                  <a:pt x="377525" y="5277918"/>
                  <a:pt x="376947" y="5276007"/>
                  <a:pt x="371969" y="5273342"/>
                </a:cubicBezTo>
                <a:lnTo>
                  <a:pt x="358766" y="5271081"/>
                </a:lnTo>
                <a:cubicBezTo>
                  <a:pt x="358766" y="5271081"/>
                  <a:pt x="356277" y="5269748"/>
                  <a:pt x="351296" y="5267083"/>
                </a:cubicBezTo>
                <a:close/>
                <a:moveTo>
                  <a:pt x="189121" y="5266475"/>
                </a:moveTo>
                <a:lnTo>
                  <a:pt x="188238" y="5266560"/>
                </a:lnTo>
                <a:lnTo>
                  <a:pt x="184355" y="5273811"/>
                </a:lnTo>
                <a:cubicBezTo>
                  <a:pt x="188178" y="5272654"/>
                  <a:pt x="190089" y="5272075"/>
                  <a:pt x="190089" y="5272075"/>
                </a:cubicBezTo>
                <a:lnTo>
                  <a:pt x="201556" y="5268605"/>
                </a:lnTo>
                <a:close/>
                <a:moveTo>
                  <a:pt x="3455219" y="5266204"/>
                </a:moveTo>
                <a:lnTo>
                  <a:pt x="3445489" y="5275407"/>
                </a:lnTo>
                <a:cubicBezTo>
                  <a:pt x="3453132" y="5273093"/>
                  <a:pt x="3456954" y="5271936"/>
                  <a:pt x="3456954" y="5271936"/>
                </a:cubicBezTo>
                <a:lnTo>
                  <a:pt x="3470156" y="5274198"/>
                </a:lnTo>
                <a:cubicBezTo>
                  <a:pt x="3471313" y="5278021"/>
                  <a:pt x="3470936" y="5280221"/>
                  <a:pt x="3469026" y="5280799"/>
                </a:cubicBezTo>
                <a:lnTo>
                  <a:pt x="3477625" y="5278196"/>
                </a:lnTo>
                <a:lnTo>
                  <a:pt x="3474153" y="5266731"/>
                </a:lnTo>
                <a:lnTo>
                  <a:pt x="3468420" y="5268466"/>
                </a:lnTo>
                <a:close/>
                <a:moveTo>
                  <a:pt x="2960655" y="5265719"/>
                </a:moveTo>
                <a:cubicBezTo>
                  <a:pt x="2960655" y="5265719"/>
                  <a:pt x="2959700" y="5266009"/>
                  <a:pt x="2957788" y="5266586"/>
                </a:cubicBezTo>
                <a:cubicBezTo>
                  <a:pt x="2955878" y="5267165"/>
                  <a:pt x="2953590" y="5269944"/>
                  <a:pt x="2950924" y="5274924"/>
                </a:cubicBezTo>
                <a:lnTo>
                  <a:pt x="2956658" y="5273189"/>
                </a:lnTo>
                <a:cubicBezTo>
                  <a:pt x="2964302" y="5270874"/>
                  <a:pt x="2968125" y="5269717"/>
                  <a:pt x="2968125" y="5269717"/>
                </a:cubicBezTo>
                <a:cubicBezTo>
                  <a:pt x="2968125" y="5269717"/>
                  <a:pt x="2965634" y="5268385"/>
                  <a:pt x="2960655" y="5265719"/>
                </a:cubicBezTo>
                <a:close/>
                <a:moveTo>
                  <a:pt x="4180998" y="5265535"/>
                </a:moveTo>
                <a:lnTo>
                  <a:pt x="4182733" y="5271269"/>
                </a:lnTo>
                <a:lnTo>
                  <a:pt x="4169530" y="5269007"/>
                </a:lnTo>
                <a:close/>
                <a:moveTo>
                  <a:pt x="7062929" y="5265290"/>
                </a:moveTo>
                <a:lnTo>
                  <a:pt x="7067177" y="5266017"/>
                </a:lnTo>
                <a:cubicBezTo>
                  <a:pt x="7067757" y="5267929"/>
                  <a:pt x="7068523" y="5268740"/>
                  <a:pt x="7069480" y="5268451"/>
                </a:cubicBezTo>
                <a:lnTo>
                  <a:pt x="7071469" y="5266035"/>
                </a:lnTo>
                <a:close/>
                <a:moveTo>
                  <a:pt x="7545485" y="5265051"/>
                </a:moveTo>
                <a:lnTo>
                  <a:pt x="7556008" y="5268238"/>
                </a:lnTo>
                <a:cubicBezTo>
                  <a:pt x="7560988" y="5270902"/>
                  <a:pt x="7564433" y="5271946"/>
                  <a:pt x="7566344" y="5271367"/>
                </a:cubicBezTo>
                <a:lnTo>
                  <a:pt x="7567426" y="5265051"/>
                </a:lnTo>
                <a:lnTo>
                  <a:pt x="7567175" y="5265051"/>
                </a:lnTo>
                <a:close/>
                <a:moveTo>
                  <a:pt x="6361553" y="5264937"/>
                </a:moveTo>
                <a:lnTo>
                  <a:pt x="6360335" y="5267211"/>
                </a:lnTo>
                <a:cubicBezTo>
                  <a:pt x="6360912" y="5269123"/>
                  <a:pt x="6361680" y="5269934"/>
                  <a:pt x="6362636" y="5269645"/>
                </a:cubicBezTo>
                <a:lnTo>
                  <a:pt x="6365241" y="5266481"/>
                </a:lnTo>
                <a:lnTo>
                  <a:pt x="6361667" y="5265051"/>
                </a:lnTo>
                <a:close/>
                <a:moveTo>
                  <a:pt x="444235" y="5263982"/>
                </a:moveTo>
                <a:cubicBezTo>
                  <a:pt x="444235" y="5263982"/>
                  <a:pt x="442323" y="5264561"/>
                  <a:pt x="438501" y="5265717"/>
                </a:cubicBezTo>
                <a:lnTo>
                  <a:pt x="440236" y="5271450"/>
                </a:lnTo>
                <a:close/>
                <a:moveTo>
                  <a:pt x="923978" y="5263541"/>
                </a:moveTo>
                <a:lnTo>
                  <a:pt x="919863" y="5263939"/>
                </a:lnTo>
                <a:lnTo>
                  <a:pt x="923571" y="5265923"/>
                </a:lnTo>
                <a:close/>
                <a:moveTo>
                  <a:pt x="950264" y="5260994"/>
                </a:moveTo>
                <a:lnTo>
                  <a:pt x="925272" y="5263416"/>
                </a:lnTo>
                <a:lnTo>
                  <a:pt x="928796" y="5267143"/>
                </a:lnTo>
                <a:lnTo>
                  <a:pt x="926913" y="5267712"/>
                </a:lnTo>
                <a:lnTo>
                  <a:pt x="927333" y="5267936"/>
                </a:lnTo>
                <a:cubicBezTo>
                  <a:pt x="927333" y="5267936"/>
                  <a:pt x="927911" y="5269849"/>
                  <a:pt x="929069" y="5273669"/>
                </a:cubicBezTo>
                <a:cubicBezTo>
                  <a:pt x="929069" y="5273669"/>
                  <a:pt x="930978" y="5273091"/>
                  <a:pt x="934801" y="5271935"/>
                </a:cubicBezTo>
                <a:lnTo>
                  <a:pt x="930804" y="5279402"/>
                </a:lnTo>
                <a:lnTo>
                  <a:pt x="925071" y="5281139"/>
                </a:lnTo>
                <a:cubicBezTo>
                  <a:pt x="930049" y="5283804"/>
                  <a:pt x="938273" y="5283400"/>
                  <a:pt x="949738" y="5279931"/>
                </a:cubicBezTo>
                <a:cubicBezTo>
                  <a:pt x="944758" y="5277265"/>
                  <a:pt x="942269" y="5275932"/>
                  <a:pt x="942269" y="5275932"/>
                </a:cubicBezTo>
                <a:cubicBezTo>
                  <a:pt x="941114" y="5272110"/>
                  <a:pt x="940534" y="5270199"/>
                  <a:pt x="940534" y="5270199"/>
                </a:cubicBezTo>
                <a:lnTo>
                  <a:pt x="963467" y="5263257"/>
                </a:lnTo>
                <a:cubicBezTo>
                  <a:pt x="972267" y="5264764"/>
                  <a:pt x="980490" y="5264361"/>
                  <a:pt x="988135" y="5262047"/>
                </a:cubicBezTo>
                <a:cubicBezTo>
                  <a:pt x="979333" y="5260540"/>
                  <a:pt x="973022" y="5260364"/>
                  <a:pt x="969199" y="5261521"/>
                </a:cubicBezTo>
                <a:cubicBezTo>
                  <a:pt x="965377" y="5262678"/>
                  <a:pt x="959066" y="5262502"/>
                  <a:pt x="950264" y="5260994"/>
                </a:cubicBezTo>
                <a:close/>
                <a:moveTo>
                  <a:pt x="4674907" y="5259620"/>
                </a:moveTo>
                <a:lnTo>
                  <a:pt x="4689843" y="5267621"/>
                </a:lnTo>
                <a:lnTo>
                  <a:pt x="4657705" y="5264819"/>
                </a:lnTo>
                <a:cubicBezTo>
                  <a:pt x="4656552" y="5260996"/>
                  <a:pt x="4662285" y="5259264"/>
                  <a:pt x="4674907" y="5259620"/>
                </a:cubicBezTo>
                <a:close/>
                <a:moveTo>
                  <a:pt x="4222862" y="5259121"/>
                </a:moveTo>
                <a:lnTo>
                  <a:pt x="4224597" y="5264852"/>
                </a:lnTo>
                <a:cubicBezTo>
                  <a:pt x="4220776" y="5266011"/>
                  <a:pt x="4216954" y="5267167"/>
                  <a:pt x="4213133" y="5268324"/>
                </a:cubicBezTo>
                <a:cubicBezTo>
                  <a:pt x="4208152" y="5265660"/>
                  <a:pt x="4203753" y="5264905"/>
                  <a:pt x="4199931" y="5266062"/>
                </a:cubicBezTo>
                <a:close/>
                <a:moveTo>
                  <a:pt x="1581369" y="5257696"/>
                </a:moveTo>
                <a:lnTo>
                  <a:pt x="1583104" y="5263427"/>
                </a:lnTo>
                <a:lnTo>
                  <a:pt x="1588837" y="5261693"/>
                </a:lnTo>
                <a:close/>
                <a:moveTo>
                  <a:pt x="548639" y="5257410"/>
                </a:moveTo>
                <a:cubicBezTo>
                  <a:pt x="544817" y="5258567"/>
                  <a:pt x="543196" y="5260100"/>
                  <a:pt x="543775" y="5262011"/>
                </a:cubicBezTo>
                <a:cubicBezTo>
                  <a:pt x="544352" y="5263923"/>
                  <a:pt x="546553" y="5264301"/>
                  <a:pt x="550373" y="5263143"/>
                </a:cubicBezTo>
                <a:cubicBezTo>
                  <a:pt x="554198" y="5261986"/>
                  <a:pt x="556108" y="5261407"/>
                  <a:pt x="556108" y="5261407"/>
                </a:cubicBezTo>
                <a:close/>
                <a:moveTo>
                  <a:pt x="1149343" y="5257054"/>
                </a:moveTo>
                <a:lnTo>
                  <a:pt x="1132143" y="5262261"/>
                </a:lnTo>
                <a:cubicBezTo>
                  <a:pt x="1137122" y="5264926"/>
                  <a:pt x="1140568" y="5265970"/>
                  <a:pt x="1142478" y="5265392"/>
                </a:cubicBezTo>
                <a:cubicBezTo>
                  <a:pt x="1144389" y="5264812"/>
                  <a:pt x="1147256" y="5263944"/>
                  <a:pt x="1151077" y="5262787"/>
                </a:cubicBezTo>
                <a:lnTo>
                  <a:pt x="1156812" y="5261052"/>
                </a:lnTo>
                <a:cubicBezTo>
                  <a:pt x="1156812" y="5261052"/>
                  <a:pt x="1154322" y="5259719"/>
                  <a:pt x="1149343" y="5257054"/>
                </a:cubicBezTo>
                <a:close/>
                <a:moveTo>
                  <a:pt x="1274416" y="5256742"/>
                </a:moveTo>
                <a:cubicBezTo>
                  <a:pt x="1257971" y="5257547"/>
                  <a:pt x="1245928" y="5259107"/>
                  <a:pt x="1238282" y="5261422"/>
                </a:cubicBezTo>
                <a:cubicBezTo>
                  <a:pt x="1234461" y="5262579"/>
                  <a:pt x="1226239" y="5262983"/>
                  <a:pt x="1213615" y="5262632"/>
                </a:cubicBezTo>
                <a:cubicBezTo>
                  <a:pt x="1200994" y="5262280"/>
                  <a:pt x="1190859" y="5263261"/>
                  <a:pt x="1183214" y="5265575"/>
                </a:cubicBezTo>
                <a:cubicBezTo>
                  <a:pt x="1179394" y="5266732"/>
                  <a:pt x="1177481" y="5267311"/>
                  <a:pt x="1177481" y="5267311"/>
                </a:cubicBezTo>
                <a:cubicBezTo>
                  <a:pt x="1177481" y="5267311"/>
                  <a:pt x="1179681" y="5267688"/>
                  <a:pt x="1184082" y="5268442"/>
                </a:cubicBezTo>
                <a:cubicBezTo>
                  <a:pt x="1188483" y="5269196"/>
                  <a:pt x="1192594" y="5268995"/>
                  <a:pt x="1196416" y="5267838"/>
                </a:cubicBezTo>
                <a:cubicBezTo>
                  <a:pt x="1209039" y="5268188"/>
                  <a:pt x="1215350" y="5268363"/>
                  <a:pt x="1215350" y="5268363"/>
                </a:cubicBezTo>
                <a:cubicBezTo>
                  <a:pt x="1219172" y="5267206"/>
                  <a:pt x="1222328" y="5267295"/>
                  <a:pt x="1224817" y="5268628"/>
                </a:cubicBezTo>
                <a:cubicBezTo>
                  <a:pt x="1227307" y="5269961"/>
                  <a:pt x="1230463" y="5270048"/>
                  <a:pt x="1234285" y="5268890"/>
                </a:cubicBezTo>
                <a:cubicBezTo>
                  <a:pt x="1238106" y="5267734"/>
                  <a:pt x="1242509" y="5268487"/>
                  <a:pt x="1247487" y="5271152"/>
                </a:cubicBezTo>
                <a:cubicBezTo>
                  <a:pt x="1251308" y="5269995"/>
                  <a:pt x="1254175" y="5269128"/>
                  <a:pt x="1256087" y="5268548"/>
                </a:cubicBezTo>
                <a:cubicBezTo>
                  <a:pt x="1257997" y="5267970"/>
                  <a:pt x="1261443" y="5269014"/>
                  <a:pt x="1266421" y="5271678"/>
                </a:cubicBezTo>
                <a:cubicBezTo>
                  <a:pt x="1274065" y="5269364"/>
                  <a:pt x="1279797" y="5267629"/>
                  <a:pt x="1283622" y="5266472"/>
                </a:cubicBezTo>
                <a:lnTo>
                  <a:pt x="1300819" y="5261265"/>
                </a:lnTo>
                <a:cubicBezTo>
                  <a:pt x="1300819" y="5261265"/>
                  <a:pt x="1297664" y="5261178"/>
                  <a:pt x="1291353" y="5261003"/>
                </a:cubicBezTo>
                <a:cubicBezTo>
                  <a:pt x="1285041" y="5260826"/>
                  <a:pt x="1279396" y="5259406"/>
                  <a:pt x="1274416" y="5256742"/>
                </a:cubicBezTo>
                <a:close/>
                <a:moveTo>
                  <a:pt x="491834" y="5255830"/>
                </a:moveTo>
                <a:lnTo>
                  <a:pt x="467168" y="5257040"/>
                </a:lnTo>
                <a:lnTo>
                  <a:pt x="474636" y="5261037"/>
                </a:lnTo>
                <a:cubicBezTo>
                  <a:pt x="483436" y="5262545"/>
                  <a:pt x="489169" y="5260810"/>
                  <a:pt x="491834" y="5255830"/>
                </a:cubicBezTo>
                <a:close/>
                <a:moveTo>
                  <a:pt x="5605305" y="5254554"/>
                </a:moveTo>
                <a:lnTo>
                  <a:pt x="5605551" y="5254757"/>
                </a:lnTo>
                <a:lnTo>
                  <a:pt x="5610935" y="5256387"/>
                </a:lnTo>
                <a:lnTo>
                  <a:pt x="5610084" y="5255749"/>
                </a:lnTo>
                <a:close/>
                <a:moveTo>
                  <a:pt x="4629574" y="5254548"/>
                </a:moveTo>
                <a:cubicBezTo>
                  <a:pt x="4638375" y="5256061"/>
                  <a:pt x="4644685" y="5256239"/>
                  <a:pt x="4648508" y="5255085"/>
                </a:cubicBezTo>
                <a:cubicBezTo>
                  <a:pt x="4645841" y="5260062"/>
                  <a:pt x="4644504" y="5262551"/>
                  <a:pt x="4644504" y="5262551"/>
                </a:cubicBezTo>
                <a:lnTo>
                  <a:pt x="4638774" y="5264284"/>
                </a:lnTo>
                <a:cubicBezTo>
                  <a:pt x="4626150" y="5263928"/>
                  <a:pt x="4616016" y="5264906"/>
                  <a:pt x="4608371" y="5267216"/>
                </a:cubicBezTo>
                <a:cubicBezTo>
                  <a:pt x="4599569" y="5265704"/>
                  <a:pt x="4595169" y="5264947"/>
                  <a:pt x="4595169" y="5264947"/>
                </a:cubicBezTo>
                <a:lnTo>
                  <a:pt x="4587703" y="5260947"/>
                </a:lnTo>
                <a:cubicBezTo>
                  <a:pt x="4583881" y="5262103"/>
                  <a:pt x="4576903" y="5263169"/>
                  <a:pt x="4566769" y="5264146"/>
                </a:cubicBezTo>
                <a:cubicBezTo>
                  <a:pt x="4556635" y="5265123"/>
                  <a:pt x="4547166" y="5264856"/>
                  <a:pt x="4538367" y="5263345"/>
                </a:cubicBezTo>
                <a:cubicBezTo>
                  <a:pt x="4529565" y="5261832"/>
                  <a:pt x="4525833" y="5259832"/>
                  <a:pt x="4527166" y="5257343"/>
                </a:cubicBezTo>
                <a:cubicBezTo>
                  <a:pt x="4528501" y="5254854"/>
                  <a:pt x="4533568" y="5254366"/>
                  <a:pt x="4542368" y="5255877"/>
                </a:cubicBezTo>
                <a:cubicBezTo>
                  <a:pt x="4546189" y="5254722"/>
                  <a:pt x="4550590" y="5255477"/>
                  <a:pt x="4555570" y="5258144"/>
                </a:cubicBezTo>
                <a:cubicBezTo>
                  <a:pt x="4560546" y="5260813"/>
                  <a:pt x="4562457" y="5260235"/>
                  <a:pt x="4561300" y="5256413"/>
                </a:cubicBezTo>
                <a:cubicBezTo>
                  <a:pt x="4561300" y="5256413"/>
                  <a:pt x="4565414" y="5256213"/>
                  <a:pt x="4573637" y="5255813"/>
                </a:cubicBezTo>
                <a:cubicBezTo>
                  <a:pt x="4581860" y="5255413"/>
                  <a:pt x="4590080" y="5255015"/>
                  <a:pt x="4598305" y="5254614"/>
                </a:cubicBezTo>
                <a:cubicBezTo>
                  <a:pt x="4606528" y="5254215"/>
                  <a:pt x="4611217" y="5255926"/>
                  <a:pt x="4612371" y="5259749"/>
                </a:cubicBezTo>
                <a:cubicBezTo>
                  <a:pt x="4612371" y="5259749"/>
                  <a:pt x="4614282" y="5259171"/>
                  <a:pt x="4618105" y="5258016"/>
                </a:cubicBezTo>
                <a:cubicBezTo>
                  <a:pt x="4621926" y="5256860"/>
                  <a:pt x="4625751" y="5255705"/>
                  <a:pt x="4629574" y="5254548"/>
                </a:cubicBezTo>
                <a:close/>
                <a:moveTo>
                  <a:pt x="785586" y="5254521"/>
                </a:moveTo>
                <a:lnTo>
                  <a:pt x="779852" y="5256258"/>
                </a:lnTo>
                <a:cubicBezTo>
                  <a:pt x="779852" y="5256258"/>
                  <a:pt x="781098" y="5256923"/>
                  <a:pt x="783587" y="5258256"/>
                </a:cubicBezTo>
                <a:cubicBezTo>
                  <a:pt x="786077" y="5259588"/>
                  <a:pt x="787032" y="5259299"/>
                  <a:pt x="786453" y="5257389"/>
                </a:cubicBezTo>
                <a:cubicBezTo>
                  <a:pt x="785876" y="5255477"/>
                  <a:pt x="785586" y="5254521"/>
                  <a:pt x="785586" y="5254521"/>
                </a:cubicBezTo>
                <a:close/>
                <a:moveTo>
                  <a:pt x="5060784" y="5253825"/>
                </a:moveTo>
                <a:cubicBezTo>
                  <a:pt x="5056963" y="5254981"/>
                  <a:pt x="5055340" y="5256516"/>
                  <a:pt x="5055919" y="5258426"/>
                </a:cubicBezTo>
                <a:cubicBezTo>
                  <a:pt x="5056497" y="5260338"/>
                  <a:pt x="5058698" y="5260714"/>
                  <a:pt x="5062520" y="5259558"/>
                </a:cubicBezTo>
                <a:cubicBezTo>
                  <a:pt x="5066341" y="5258399"/>
                  <a:pt x="5070164" y="5257244"/>
                  <a:pt x="5073986" y="5256086"/>
                </a:cubicBezTo>
                <a:close/>
                <a:moveTo>
                  <a:pt x="810253" y="5253311"/>
                </a:moveTo>
                <a:cubicBezTo>
                  <a:pt x="806431" y="5254470"/>
                  <a:pt x="804809" y="5256003"/>
                  <a:pt x="805388" y="5257915"/>
                </a:cubicBezTo>
                <a:cubicBezTo>
                  <a:pt x="805967" y="5259826"/>
                  <a:pt x="808167" y="5260202"/>
                  <a:pt x="811990" y="5259046"/>
                </a:cubicBezTo>
                <a:close/>
                <a:moveTo>
                  <a:pt x="904059" y="5253078"/>
                </a:moveTo>
                <a:cubicBezTo>
                  <a:pt x="899659" y="5252324"/>
                  <a:pt x="895548" y="5252525"/>
                  <a:pt x="891725" y="5253683"/>
                </a:cubicBezTo>
                <a:cubicBezTo>
                  <a:pt x="887903" y="5254839"/>
                  <a:pt x="882836" y="5255330"/>
                  <a:pt x="876525" y="5255155"/>
                </a:cubicBezTo>
                <a:cubicBezTo>
                  <a:pt x="870213" y="5254979"/>
                  <a:pt x="865147" y="5255469"/>
                  <a:pt x="861325" y="5256627"/>
                </a:cubicBezTo>
                <a:lnTo>
                  <a:pt x="821193" y="5268776"/>
                </a:lnTo>
                <a:lnTo>
                  <a:pt x="847595" y="5273300"/>
                </a:lnTo>
                <a:lnTo>
                  <a:pt x="885466" y="5274353"/>
                </a:lnTo>
                <a:cubicBezTo>
                  <a:pt x="896932" y="5270881"/>
                  <a:pt x="906487" y="5267990"/>
                  <a:pt x="914132" y="5265675"/>
                </a:cubicBezTo>
                <a:cubicBezTo>
                  <a:pt x="912974" y="5261853"/>
                  <a:pt x="910484" y="5260521"/>
                  <a:pt x="906662" y="5261678"/>
                </a:cubicBezTo>
                <a:cubicBezTo>
                  <a:pt x="909328" y="5256699"/>
                  <a:pt x="908459" y="5253832"/>
                  <a:pt x="904059" y="5253078"/>
                </a:cubicBezTo>
                <a:close/>
                <a:moveTo>
                  <a:pt x="625510" y="5252914"/>
                </a:moveTo>
                <a:cubicBezTo>
                  <a:pt x="627420" y="5252336"/>
                  <a:pt x="628954" y="5253957"/>
                  <a:pt x="630113" y="5257779"/>
                </a:cubicBezTo>
                <a:lnTo>
                  <a:pt x="622641" y="5253782"/>
                </a:lnTo>
                <a:close/>
                <a:moveTo>
                  <a:pt x="712604" y="5252888"/>
                </a:moveTo>
                <a:lnTo>
                  <a:pt x="714058" y="5254429"/>
                </a:lnTo>
                <a:lnTo>
                  <a:pt x="723048" y="5254679"/>
                </a:lnTo>
                <a:close/>
                <a:moveTo>
                  <a:pt x="3376010" y="5252633"/>
                </a:moveTo>
                <a:lnTo>
                  <a:pt x="3358810" y="5257839"/>
                </a:lnTo>
                <a:cubicBezTo>
                  <a:pt x="3354987" y="5258996"/>
                  <a:pt x="3351167" y="5260153"/>
                  <a:pt x="3347344" y="5261310"/>
                </a:cubicBezTo>
                <a:cubicBezTo>
                  <a:pt x="3343521" y="5262467"/>
                  <a:pt x="3339701" y="5263624"/>
                  <a:pt x="3335878" y="5264781"/>
                </a:cubicBezTo>
                <a:cubicBezTo>
                  <a:pt x="3335878" y="5264781"/>
                  <a:pt x="3335589" y="5263826"/>
                  <a:pt x="3335009" y="5261914"/>
                </a:cubicBezTo>
                <a:cubicBezTo>
                  <a:pt x="3334433" y="5260003"/>
                  <a:pt x="3332232" y="5259625"/>
                  <a:pt x="3328409" y="5260784"/>
                </a:cubicBezTo>
                <a:lnTo>
                  <a:pt x="3326673" y="5255050"/>
                </a:lnTo>
                <a:cubicBezTo>
                  <a:pt x="3326673" y="5255050"/>
                  <a:pt x="3334896" y="5254647"/>
                  <a:pt x="3351341" y="5253841"/>
                </a:cubicBezTo>
                <a:close/>
                <a:moveTo>
                  <a:pt x="503299" y="5252358"/>
                </a:moveTo>
                <a:cubicBezTo>
                  <a:pt x="499479" y="5253516"/>
                  <a:pt x="497857" y="5255050"/>
                  <a:pt x="498435" y="5256961"/>
                </a:cubicBezTo>
                <a:cubicBezTo>
                  <a:pt x="499014" y="5258872"/>
                  <a:pt x="501215" y="5259250"/>
                  <a:pt x="505036" y="5258092"/>
                </a:cubicBezTo>
                <a:cubicBezTo>
                  <a:pt x="513836" y="5259600"/>
                  <a:pt x="517659" y="5258443"/>
                  <a:pt x="516502" y="5254621"/>
                </a:cubicBezTo>
                <a:close/>
                <a:moveTo>
                  <a:pt x="753450" y="5251734"/>
                </a:moveTo>
                <a:cubicBezTo>
                  <a:pt x="746963" y="5257870"/>
                  <a:pt x="743141" y="5259027"/>
                  <a:pt x="741983" y="5255204"/>
                </a:cubicBezTo>
                <a:cubicBezTo>
                  <a:pt x="741983" y="5255204"/>
                  <a:pt x="741028" y="5255494"/>
                  <a:pt x="739116" y="5256073"/>
                </a:cubicBezTo>
                <a:cubicBezTo>
                  <a:pt x="737206" y="5256650"/>
                  <a:pt x="734339" y="5257519"/>
                  <a:pt x="730517" y="5258676"/>
                </a:cubicBezTo>
                <a:lnTo>
                  <a:pt x="724785" y="5260412"/>
                </a:lnTo>
                <a:cubicBezTo>
                  <a:pt x="729762" y="5263076"/>
                  <a:pt x="736075" y="5263251"/>
                  <a:pt x="743718" y="5260937"/>
                </a:cubicBezTo>
                <a:cubicBezTo>
                  <a:pt x="751363" y="5258623"/>
                  <a:pt x="757675" y="5258799"/>
                  <a:pt x="762653" y="5261465"/>
                </a:cubicBezTo>
                <a:lnTo>
                  <a:pt x="775854" y="5263726"/>
                </a:lnTo>
                <a:cubicBezTo>
                  <a:pt x="768563" y="5253416"/>
                  <a:pt x="761093" y="5249419"/>
                  <a:pt x="753450" y="5251734"/>
                </a:cubicBezTo>
                <a:close/>
                <a:moveTo>
                  <a:pt x="3650825" y="5250797"/>
                </a:moveTo>
                <a:cubicBezTo>
                  <a:pt x="3647003" y="5251954"/>
                  <a:pt x="3647581" y="5253866"/>
                  <a:pt x="3652560" y="5256529"/>
                </a:cubicBezTo>
                <a:lnTo>
                  <a:pt x="3696163" y="5255848"/>
                </a:lnTo>
                <a:cubicBezTo>
                  <a:pt x="3712607" y="5255041"/>
                  <a:pt x="3719498" y="5257128"/>
                  <a:pt x="3716833" y="5262107"/>
                </a:cubicBezTo>
                <a:lnTo>
                  <a:pt x="3722566" y="5260371"/>
                </a:lnTo>
                <a:cubicBezTo>
                  <a:pt x="3721409" y="5256549"/>
                  <a:pt x="3726187" y="5255103"/>
                  <a:pt x="3736899" y="5256033"/>
                </a:cubicBezTo>
                <a:cubicBezTo>
                  <a:pt x="3747612" y="5256962"/>
                  <a:pt x="3752967" y="5257425"/>
                  <a:pt x="3752967" y="5257425"/>
                </a:cubicBezTo>
                <a:lnTo>
                  <a:pt x="3718569" y="5267839"/>
                </a:lnTo>
                <a:cubicBezTo>
                  <a:pt x="3713589" y="5265176"/>
                  <a:pt x="3708234" y="5264710"/>
                  <a:pt x="3702501" y="5266446"/>
                </a:cubicBezTo>
                <a:cubicBezTo>
                  <a:pt x="3696766" y="5268181"/>
                  <a:pt x="3692569" y="5271539"/>
                  <a:pt x="3689904" y="5276516"/>
                </a:cubicBezTo>
                <a:cubicBezTo>
                  <a:pt x="3686082" y="5277675"/>
                  <a:pt x="3682260" y="5278831"/>
                  <a:pt x="3678439" y="5279988"/>
                </a:cubicBezTo>
                <a:cubicBezTo>
                  <a:pt x="3670793" y="5282303"/>
                  <a:pt x="3667261" y="5284415"/>
                  <a:pt x="3667841" y="5286327"/>
                </a:cubicBezTo>
                <a:cubicBezTo>
                  <a:pt x="3668418" y="5288237"/>
                  <a:pt x="3666796" y="5289771"/>
                  <a:pt x="3662973" y="5290928"/>
                </a:cubicBezTo>
                <a:lnTo>
                  <a:pt x="3655504" y="5286931"/>
                </a:lnTo>
                <a:cubicBezTo>
                  <a:pt x="3654348" y="5283109"/>
                  <a:pt x="3651860" y="5281777"/>
                  <a:pt x="3648036" y="5282934"/>
                </a:cubicBezTo>
                <a:lnTo>
                  <a:pt x="3646302" y="5277201"/>
                </a:lnTo>
                <a:cubicBezTo>
                  <a:pt x="3642478" y="5278357"/>
                  <a:pt x="3639990" y="5277024"/>
                  <a:pt x="3638833" y="5273203"/>
                </a:cubicBezTo>
                <a:cubicBezTo>
                  <a:pt x="3638833" y="5273203"/>
                  <a:pt x="3636921" y="5273782"/>
                  <a:pt x="3633099" y="5274938"/>
                </a:cubicBezTo>
                <a:lnTo>
                  <a:pt x="3618162" y="5266944"/>
                </a:lnTo>
                <a:lnTo>
                  <a:pt x="3610694" y="5262946"/>
                </a:lnTo>
                <a:lnTo>
                  <a:pt x="3623896" y="5265207"/>
                </a:lnTo>
                <a:lnTo>
                  <a:pt x="3641095" y="5260000"/>
                </a:lnTo>
                <a:cubicBezTo>
                  <a:pt x="3632295" y="5258493"/>
                  <a:pt x="3633625" y="5256004"/>
                  <a:pt x="3645092" y="5252534"/>
                </a:cubicBezTo>
                <a:close/>
                <a:moveTo>
                  <a:pt x="365024" y="5250409"/>
                </a:moveTo>
                <a:cubicBezTo>
                  <a:pt x="366182" y="5254233"/>
                  <a:pt x="368483" y="5256665"/>
                  <a:pt x="371929" y="5257708"/>
                </a:cubicBezTo>
                <a:cubicBezTo>
                  <a:pt x="375374" y="5258751"/>
                  <a:pt x="379963" y="5258405"/>
                  <a:pt x="385695" y="5256670"/>
                </a:cubicBezTo>
                <a:lnTo>
                  <a:pt x="391428" y="5254934"/>
                </a:lnTo>
                <a:cubicBezTo>
                  <a:pt x="386450" y="5252269"/>
                  <a:pt x="382048" y="5251515"/>
                  <a:pt x="378227" y="5252672"/>
                </a:cubicBezTo>
                <a:close/>
                <a:moveTo>
                  <a:pt x="8489909" y="5250168"/>
                </a:moveTo>
                <a:cubicBezTo>
                  <a:pt x="8494870" y="5250168"/>
                  <a:pt x="8502312" y="5250168"/>
                  <a:pt x="8512232" y="5250168"/>
                </a:cubicBezTo>
                <a:lnTo>
                  <a:pt x="8527116" y="5250168"/>
                </a:lnTo>
                <a:cubicBezTo>
                  <a:pt x="8522155" y="5250168"/>
                  <a:pt x="8514713" y="5252648"/>
                  <a:pt x="8504791" y="5257610"/>
                </a:cubicBezTo>
                <a:close/>
                <a:moveTo>
                  <a:pt x="3384609" y="5250029"/>
                </a:moveTo>
                <a:cubicBezTo>
                  <a:pt x="3386518" y="5249451"/>
                  <a:pt x="3386143" y="5251651"/>
                  <a:pt x="3383478" y="5256628"/>
                </a:cubicBezTo>
                <a:cubicBezTo>
                  <a:pt x="3382146" y="5259118"/>
                  <a:pt x="3381002" y="5260508"/>
                  <a:pt x="3380046" y="5260798"/>
                </a:cubicBezTo>
                <a:cubicBezTo>
                  <a:pt x="3379090" y="5261087"/>
                  <a:pt x="3378323" y="5260276"/>
                  <a:pt x="3377745" y="5258366"/>
                </a:cubicBezTo>
                <a:cubicBezTo>
                  <a:pt x="3376588" y="5254543"/>
                  <a:pt x="3376964" y="5252343"/>
                  <a:pt x="3378875" y="5251765"/>
                </a:cubicBezTo>
                <a:cubicBezTo>
                  <a:pt x="3380786" y="5251186"/>
                  <a:pt x="3382699" y="5250606"/>
                  <a:pt x="3384609" y="5250029"/>
                </a:cubicBezTo>
                <a:close/>
                <a:moveTo>
                  <a:pt x="8122936" y="5249423"/>
                </a:moveTo>
                <a:lnTo>
                  <a:pt x="8124669" y="5255156"/>
                </a:lnTo>
                <a:lnTo>
                  <a:pt x="8117202" y="5251157"/>
                </a:lnTo>
                <a:close/>
                <a:moveTo>
                  <a:pt x="702379" y="5248419"/>
                </a:moveTo>
                <a:cubicBezTo>
                  <a:pt x="702379" y="5248419"/>
                  <a:pt x="700468" y="5248997"/>
                  <a:pt x="696645" y="5250154"/>
                </a:cubicBezTo>
                <a:lnTo>
                  <a:pt x="692007" y="5249751"/>
                </a:lnTo>
                <a:lnTo>
                  <a:pt x="692381" y="5250993"/>
                </a:lnTo>
                <a:cubicBezTo>
                  <a:pt x="692381" y="5250993"/>
                  <a:pt x="693338" y="5250704"/>
                  <a:pt x="695250" y="5250126"/>
                </a:cubicBezTo>
                <a:lnTo>
                  <a:pt x="703103" y="5250812"/>
                </a:lnTo>
                <a:close/>
                <a:moveTo>
                  <a:pt x="3308871" y="5247923"/>
                </a:moveTo>
                <a:cubicBezTo>
                  <a:pt x="3310780" y="5247344"/>
                  <a:pt x="3313272" y="5248677"/>
                  <a:pt x="3316339" y="5251921"/>
                </a:cubicBezTo>
                <a:cubicBezTo>
                  <a:pt x="3319407" y="5255164"/>
                  <a:pt x="3317119" y="5257942"/>
                  <a:pt x="3309474" y="5260257"/>
                </a:cubicBezTo>
                <a:lnTo>
                  <a:pt x="3296273" y="5257995"/>
                </a:lnTo>
                <a:lnTo>
                  <a:pt x="3302006" y="5256259"/>
                </a:lnTo>
                <a:lnTo>
                  <a:pt x="3307740" y="5254524"/>
                </a:lnTo>
                <a:cubicBezTo>
                  <a:pt x="3306582" y="5250703"/>
                  <a:pt x="3306960" y="5248501"/>
                  <a:pt x="3308871" y="5247923"/>
                </a:cubicBezTo>
                <a:close/>
                <a:moveTo>
                  <a:pt x="3393208" y="5247426"/>
                </a:moveTo>
                <a:cubicBezTo>
                  <a:pt x="3397031" y="5246268"/>
                  <a:pt x="3399231" y="5246645"/>
                  <a:pt x="3399808" y="5248556"/>
                </a:cubicBezTo>
                <a:cubicBezTo>
                  <a:pt x="3400387" y="5250468"/>
                  <a:pt x="3398766" y="5252001"/>
                  <a:pt x="3394944" y="5253158"/>
                </a:cubicBezTo>
                <a:cubicBezTo>
                  <a:pt x="3393787" y="5249336"/>
                  <a:pt x="3393208" y="5247426"/>
                  <a:pt x="3393208" y="5247426"/>
                </a:cubicBezTo>
                <a:close/>
                <a:moveTo>
                  <a:pt x="3129858" y="5245789"/>
                </a:moveTo>
                <a:lnTo>
                  <a:pt x="3124125" y="5247524"/>
                </a:lnTo>
                <a:cubicBezTo>
                  <a:pt x="3125283" y="5251347"/>
                  <a:pt x="3129684" y="5252100"/>
                  <a:pt x="3137327" y="5249787"/>
                </a:cubicBezTo>
                <a:close/>
                <a:moveTo>
                  <a:pt x="3430209" y="5245612"/>
                </a:moveTo>
                <a:cubicBezTo>
                  <a:pt x="3432120" y="5245033"/>
                  <a:pt x="3434321" y="5245409"/>
                  <a:pt x="3436811" y="5246742"/>
                </a:cubicBezTo>
                <a:lnTo>
                  <a:pt x="3431078" y="5248477"/>
                </a:lnTo>
                <a:lnTo>
                  <a:pt x="3425345" y="5250213"/>
                </a:lnTo>
                <a:cubicBezTo>
                  <a:pt x="3426677" y="5247724"/>
                  <a:pt x="3428299" y="5246190"/>
                  <a:pt x="3430209" y="5245612"/>
                </a:cubicBezTo>
                <a:close/>
                <a:moveTo>
                  <a:pt x="3442544" y="5245006"/>
                </a:moveTo>
                <a:cubicBezTo>
                  <a:pt x="3447522" y="5247671"/>
                  <a:pt x="3450013" y="5249005"/>
                  <a:pt x="3450013" y="5249005"/>
                </a:cubicBezTo>
                <a:cubicBezTo>
                  <a:pt x="3450013" y="5249005"/>
                  <a:pt x="3450301" y="5249960"/>
                  <a:pt x="3450880" y="5251872"/>
                </a:cubicBezTo>
                <a:cubicBezTo>
                  <a:pt x="3451459" y="5253782"/>
                  <a:pt x="3453659" y="5254158"/>
                  <a:pt x="3457481" y="5253002"/>
                </a:cubicBezTo>
                <a:cubicBezTo>
                  <a:pt x="3461304" y="5251844"/>
                  <a:pt x="3463793" y="5253177"/>
                  <a:pt x="3464949" y="5257001"/>
                </a:cubicBezTo>
                <a:cubicBezTo>
                  <a:pt x="3469929" y="5259664"/>
                  <a:pt x="3482551" y="5260016"/>
                  <a:pt x="3502818" y="5258052"/>
                </a:cubicBezTo>
                <a:lnTo>
                  <a:pt x="3510287" y="5262049"/>
                </a:lnTo>
                <a:lnTo>
                  <a:pt x="3521754" y="5258579"/>
                </a:lnTo>
                <a:cubicBezTo>
                  <a:pt x="3529397" y="5256265"/>
                  <a:pt x="3539531" y="5255284"/>
                  <a:pt x="3552154" y="5255634"/>
                </a:cubicBezTo>
                <a:cubicBezTo>
                  <a:pt x="3564778" y="5255984"/>
                  <a:pt x="3574911" y="5255004"/>
                  <a:pt x="3582555" y="5252689"/>
                </a:cubicBezTo>
                <a:cubicBezTo>
                  <a:pt x="3587534" y="5255354"/>
                  <a:pt x="3591934" y="5256108"/>
                  <a:pt x="3595757" y="5254951"/>
                </a:cubicBezTo>
                <a:cubicBezTo>
                  <a:pt x="3595757" y="5254951"/>
                  <a:pt x="3597667" y="5254372"/>
                  <a:pt x="3601490" y="5253216"/>
                </a:cubicBezTo>
                <a:cubicBezTo>
                  <a:pt x="3605311" y="5252059"/>
                  <a:pt x="3609713" y="5252813"/>
                  <a:pt x="3614691" y="5255477"/>
                </a:cubicBezTo>
                <a:lnTo>
                  <a:pt x="3622160" y="5259474"/>
                </a:lnTo>
                <a:lnTo>
                  <a:pt x="3616427" y="5261210"/>
                </a:lnTo>
                <a:lnTo>
                  <a:pt x="3610694" y="5262946"/>
                </a:lnTo>
                <a:lnTo>
                  <a:pt x="3604960" y="5264682"/>
                </a:lnTo>
                <a:cubicBezTo>
                  <a:pt x="3609940" y="5267346"/>
                  <a:pt x="3611763" y="5269923"/>
                  <a:pt x="3610431" y="5272413"/>
                </a:cubicBezTo>
                <a:cubicBezTo>
                  <a:pt x="3609098" y="5274903"/>
                  <a:pt x="3607476" y="5276437"/>
                  <a:pt x="3605565" y="5277016"/>
                </a:cubicBezTo>
                <a:cubicBezTo>
                  <a:pt x="3603655" y="5277595"/>
                  <a:pt x="3602120" y="5275973"/>
                  <a:pt x="3600962" y="5272150"/>
                </a:cubicBezTo>
                <a:lnTo>
                  <a:pt x="3582029" y="5271624"/>
                </a:lnTo>
                <a:lnTo>
                  <a:pt x="3544159" y="5270571"/>
                </a:lnTo>
                <a:lnTo>
                  <a:pt x="3513759" y="5273516"/>
                </a:lnTo>
                <a:cubicBezTo>
                  <a:pt x="3513759" y="5273516"/>
                  <a:pt x="3512224" y="5271894"/>
                  <a:pt x="3509157" y="5268651"/>
                </a:cubicBezTo>
                <a:cubicBezTo>
                  <a:pt x="3506088" y="5265407"/>
                  <a:pt x="3504265" y="5262829"/>
                  <a:pt x="3503688" y="5260919"/>
                </a:cubicBezTo>
                <a:cubicBezTo>
                  <a:pt x="3503108" y="5259007"/>
                  <a:pt x="3500908" y="5258630"/>
                  <a:pt x="3497085" y="5259788"/>
                </a:cubicBezTo>
                <a:cubicBezTo>
                  <a:pt x="3493263" y="5260944"/>
                  <a:pt x="3492886" y="5263145"/>
                  <a:pt x="3495955" y="5266389"/>
                </a:cubicBezTo>
                <a:cubicBezTo>
                  <a:pt x="3499023" y="5269632"/>
                  <a:pt x="3497981" y="5273077"/>
                  <a:pt x="3492826" y="5276724"/>
                </a:cubicBezTo>
                <a:cubicBezTo>
                  <a:pt x="3487671" y="5280371"/>
                  <a:pt x="3485093" y="5282194"/>
                  <a:pt x="3485093" y="5282194"/>
                </a:cubicBezTo>
                <a:cubicBezTo>
                  <a:pt x="3481272" y="5283351"/>
                  <a:pt x="3479940" y="5285840"/>
                  <a:pt x="3481096" y="5289662"/>
                </a:cubicBezTo>
                <a:cubicBezTo>
                  <a:pt x="3478431" y="5294641"/>
                  <a:pt x="3474609" y="5295799"/>
                  <a:pt x="3469629" y="5293133"/>
                </a:cubicBezTo>
                <a:cubicBezTo>
                  <a:pt x="3465808" y="5294290"/>
                  <a:pt x="3463897" y="5294869"/>
                  <a:pt x="3463897" y="5294869"/>
                </a:cubicBezTo>
                <a:cubicBezTo>
                  <a:pt x="3463897" y="5294869"/>
                  <a:pt x="3462652" y="5294203"/>
                  <a:pt x="3460163" y="5292870"/>
                </a:cubicBezTo>
                <a:cubicBezTo>
                  <a:pt x="3457674" y="5291538"/>
                  <a:pt x="3456428" y="5290872"/>
                  <a:pt x="3456428" y="5290872"/>
                </a:cubicBezTo>
                <a:cubicBezTo>
                  <a:pt x="3455271" y="5287050"/>
                  <a:pt x="3453737" y="5285427"/>
                  <a:pt x="3451827" y="5286007"/>
                </a:cubicBezTo>
                <a:cubicBezTo>
                  <a:pt x="3449915" y="5286584"/>
                  <a:pt x="3448960" y="5286873"/>
                  <a:pt x="3448960" y="5286873"/>
                </a:cubicBezTo>
                <a:lnTo>
                  <a:pt x="3441490" y="5282877"/>
                </a:lnTo>
                <a:cubicBezTo>
                  <a:pt x="3440334" y="5279054"/>
                  <a:pt x="3439177" y="5275233"/>
                  <a:pt x="3438020" y="5271411"/>
                </a:cubicBezTo>
                <a:cubicBezTo>
                  <a:pt x="3435705" y="5263765"/>
                  <a:pt x="3428816" y="5261679"/>
                  <a:pt x="3417349" y="5265151"/>
                </a:cubicBezTo>
                <a:cubicBezTo>
                  <a:pt x="3413528" y="5266307"/>
                  <a:pt x="3409128" y="5265554"/>
                  <a:pt x="3404148" y="5262889"/>
                </a:cubicBezTo>
                <a:lnTo>
                  <a:pt x="3407015" y="5262020"/>
                </a:lnTo>
                <a:cubicBezTo>
                  <a:pt x="3408924" y="5261443"/>
                  <a:pt x="3409882" y="5261154"/>
                  <a:pt x="3409882" y="5261154"/>
                </a:cubicBezTo>
                <a:cubicBezTo>
                  <a:pt x="3413703" y="5259997"/>
                  <a:pt x="3421346" y="5257682"/>
                  <a:pt x="3432812" y="5254211"/>
                </a:cubicBezTo>
                <a:close/>
                <a:moveTo>
                  <a:pt x="3235998" y="5244949"/>
                </a:moveTo>
                <a:cubicBezTo>
                  <a:pt x="3237156" y="5248772"/>
                  <a:pt x="3237733" y="5250683"/>
                  <a:pt x="3237733" y="5250683"/>
                </a:cubicBezTo>
                <a:cubicBezTo>
                  <a:pt x="3241556" y="5249527"/>
                  <a:pt x="3243176" y="5247992"/>
                  <a:pt x="3242598" y="5246080"/>
                </a:cubicBezTo>
                <a:cubicBezTo>
                  <a:pt x="3242020" y="5244169"/>
                  <a:pt x="3239821" y="5243793"/>
                  <a:pt x="3235998" y="5244949"/>
                </a:cubicBezTo>
                <a:close/>
                <a:moveTo>
                  <a:pt x="622905" y="5244314"/>
                </a:moveTo>
                <a:cubicBezTo>
                  <a:pt x="612771" y="5245296"/>
                  <a:pt x="603883" y="5246945"/>
                  <a:pt x="596239" y="5249258"/>
                </a:cubicBezTo>
                <a:cubicBezTo>
                  <a:pt x="588596" y="5251572"/>
                  <a:pt x="580951" y="5253886"/>
                  <a:pt x="573307" y="5256200"/>
                </a:cubicBezTo>
                <a:cubicBezTo>
                  <a:pt x="575972" y="5251221"/>
                  <a:pt x="575394" y="5249309"/>
                  <a:pt x="571571" y="5250467"/>
                </a:cubicBezTo>
                <a:cubicBezTo>
                  <a:pt x="567750" y="5251624"/>
                  <a:pt x="563926" y="5252781"/>
                  <a:pt x="560104" y="5253938"/>
                </a:cubicBezTo>
                <a:lnTo>
                  <a:pt x="561839" y="5259672"/>
                </a:lnTo>
                <a:lnTo>
                  <a:pt x="567573" y="5257935"/>
                </a:lnTo>
                <a:lnTo>
                  <a:pt x="599710" y="5260724"/>
                </a:lnTo>
                <a:cubicBezTo>
                  <a:pt x="603533" y="5259567"/>
                  <a:pt x="606022" y="5260900"/>
                  <a:pt x="607178" y="5264722"/>
                </a:cubicBezTo>
                <a:cubicBezTo>
                  <a:pt x="607178" y="5264722"/>
                  <a:pt x="608135" y="5264432"/>
                  <a:pt x="610045" y="5263854"/>
                </a:cubicBezTo>
                <a:cubicBezTo>
                  <a:pt x="611956" y="5263276"/>
                  <a:pt x="614822" y="5262407"/>
                  <a:pt x="618645" y="5261251"/>
                </a:cubicBezTo>
                <a:cubicBezTo>
                  <a:pt x="622467" y="5260093"/>
                  <a:pt x="624377" y="5259515"/>
                  <a:pt x="624377" y="5259515"/>
                </a:cubicBezTo>
                <a:cubicBezTo>
                  <a:pt x="624377" y="5259515"/>
                  <a:pt x="624956" y="5261426"/>
                  <a:pt x="626112" y="5265248"/>
                </a:cubicBezTo>
                <a:cubicBezTo>
                  <a:pt x="627271" y="5269070"/>
                  <a:pt x="633004" y="5267335"/>
                  <a:pt x="643313" y="5260041"/>
                </a:cubicBezTo>
                <a:cubicBezTo>
                  <a:pt x="647134" y="5258883"/>
                  <a:pt x="650956" y="5257727"/>
                  <a:pt x="654778" y="5256570"/>
                </a:cubicBezTo>
                <a:cubicBezTo>
                  <a:pt x="650956" y="5257727"/>
                  <a:pt x="651535" y="5259638"/>
                  <a:pt x="656514" y="5262303"/>
                </a:cubicBezTo>
                <a:lnTo>
                  <a:pt x="667980" y="5258832"/>
                </a:lnTo>
                <a:lnTo>
                  <a:pt x="673714" y="5257097"/>
                </a:lnTo>
                <a:lnTo>
                  <a:pt x="675449" y="5262830"/>
                </a:lnTo>
                <a:lnTo>
                  <a:pt x="690386" y="5270824"/>
                </a:lnTo>
                <a:lnTo>
                  <a:pt x="709320" y="5271351"/>
                </a:lnTo>
                <a:lnTo>
                  <a:pt x="686389" y="5278293"/>
                </a:lnTo>
                <a:lnTo>
                  <a:pt x="655988" y="5281238"/>
                </a:lnTo>
                <a:cubicBezTo>
                  <a:pt x="655988" y="5281238"/>
                  <a:pt x="655409" y="5279326"/>
                  <a:pt x="654252" y="5275505"/>
                </a:cubicBezTo>
                <a:cubicBezTo>
                  <a:pt x="650429" y="5276662"/>
                  <a:pt x="648519" y="5277241"/>
                  <a:pt x="648519" y="5277241"/>
                </a:cubicBezTo>
                <a:cubicBezTo>
                  <a:pt x="649675" y="5281062"/>
                  <a:pt x="649010" y="5282307"/>
                  <a:pt x="646521" y="5280975"/>
                </a:cubicBezTo>
                <a:cubicBezTo>
                  <a:pt x="644032" y="5279643"/>
                  <a:pt x="640875" y="5279555"/>
                  <a:pt x="637053" y="5280712"/>
                </a:cubicBezTo>
                <a:cubicBezTo>
                  <a:pt x="632074" y="5278047"/>
                  <a:pt x="629206" y="5278914"/>
                  <a:pt x="628453" y="5283316"/>
                </a:cubicBezTo>
                <a:cubicBezTo>
                  <a:pt x="627699" y="5287716"/>
                  <a:pt x="622922" y="5289160"/>
                  <a:pt x="614121" y="5287654"/>
                </a:cubicBezTo>
                <a:cubicBezTo>
                  <a:pt x="598833" y="5292282"/>
                  <a:pt x="589943" y="5293930"/>
                  <a:pt x="587455" y="5292597"/>
                </a:cubicBezTo>
                <a:cubicBezTo>
                  <a:pt x="584964" y="5291263"/>
                  <a:pt x="583721" y="5290598"/>
                  <a:pt x="583721" y="5290598"/>
                </a:cubicBezTo>
                <a:cubicBezTo>
                  <a:pt x="583141" y="5288688"/>
                  <a:pt x="583184" y="5287110"/>
                  <a:pt x="583851" y="5285864"/>
                </a:cubicBezTo>
                <a:lnTo>
                  <a:pt x="587718" y="5283130"/>
                </a:lnTo>
                <a:lnTo>
                  <a:pt x="594752" y="5285694"/>
                </a:lnTo>
                <a:cubicBezTo>
                  <a:pt x="596952" y="5286071"/>
                  <a:pt x="599009" y="5285970"/>
                  <a:pt x="600918" y="5285391"/>
                </a:cubicBezTo>
                <a:lnTo>
                  <a:pt x="587718" y="5283130"/>
                </a:lnTo>
                <a:lnTo>
                  <a:pt x="574516" y="5280868"/>
                </a:lnTo>
                <a:cubicBezTo>
                  <a:pt x="574516" y="5280868"/>
                  <a:pt x="573183" y="5283357"/>
                  <a:pt x="570519" y="5288336"/>
                </a:cubicBezTo>
                <a:lnTo>
                  <a:pt x="569774" y="5289727"/>
                </a:lnTo>
                <a:lnTo>
                  <a:pt x="572838" y="5290254"/>
                </a:lnTo>
                <a:cubicBezTo>
                  <a:pt x="573416" y="5292166"/>
                  <a:pt x="571795" y="5293699"/>
                  <a:pt x="567972" y="5294854"/>
                </a:cubicBezTo>
                <a:lnTo>
                  <a:pt x="566849" y="5295194"/>
                </a:lnTo>
                <a:lnTo>
                  <a:pt x="566520" y="5295805"/>
                </a:lnTo>
                <a:lnTo>
                  <a:pt x="565909" y="5295478"/>
                </a:lnTo>
                <a:lnTo>
                  <a:pt x="562238" y="5296587"/>
                </a:lnTo>
                <a:lnTo>
                  <a:pt x="563519" y="5294198"/>
                </a:lnTo>
                <a:lnTo>
                  <a:pt x="559052" y="5291808"/>
                </a:lnTo>
                <a:lnTo>
                  <a:pt x="537855" y="5304482"/>
                </a:lnTo>
                <a:cubicBezTo>
                  <a:pt x="537855" y="5304482"/>
                  <a:pt x="535945" y="5305061"/>
                  <a:pt x="532122" y="5306217"/>
                </a:cubicBezTo>
                <a:cubicBezTo>
                  <a:pt x="528299" y="5307376"/>
                  <a:pt x="526390" y="5307954"/>
                  <a:pt x="526390" y="5307954"/>
                </a:cubicBezTo>
                <a:cubicBezTo>
                  <a:pt x="528703" y="5315599"/>
                  <a:pt x="533684" y="5318262"/>
                  <a:pt x="541327" y="5315949"/>
                </a:cubicBezTo>
                <a:lnTo>
                  <a:pt x="548795" y="5319947"/>
                </a:lnTo>
                <a:lnTo>
                  <a:pt x="573462" y="5318737"/>
                </a:lnTo>
                <a:cubicBezTo>
                  <a:pt x="584929" y="5315267"/>
                  <a:pt x="593150" y="5314863"/>
                  <a:pt x="598129" y="5317528"/>
                </a:cubicBezTo>
                <a:cubicBezTo>
                  <a:pt x="603109" y="5320193"/>
                  <a:pt x="607220" y="5319992"/>
                  <a:pt x="610464" y="5316924"/>
                </a:cubicBezTo>
                <a:cubicBezTo>
                  <a:pt x="613708" y="5313855"/>
                  <a:pt x="613796" y="5310701"/>
                  <a:pt x="610728" y="5307456"/>
                </a:cubicBezTo>
                <a:cubicBezTo>
                  <a:pt x="607660" y="5304213"/>
                  <a:pt x="604793" y="5305080"/>
                  <a:pt x="602128" y="5310060"/>
                </a:cubicBezTo>
                <a:lnTo>
                  <a:pt x="600394" y="5304327"/>
                </a:lnTo>
                <a:cubicBezTo>
                  <a:pt x="603059" y="5299348"/>
                  <a:pt x="605346" y="5296569"/>
                  <a:pt x="607257" y="5295990"/>
                </a:cubicBezTo>
                <a:cubicBezTo>
                  <a:pt x="609167" y="5295412"/>
                  <a:pt x="610703" y="5297033"/>
                  <a:pt x="611859" y="5300855"/>
                </a:cubicBezTo>
                <a:cubicBezTo>
                  <a:pt x="615681" y="5299698"/>
                  <a:pt x="617882" y="5300074"/>
                  <a:pt x="618459" y="5301986"/>
                </a:cubicBezTo>
                <a:cubicBezTo>
                  <a:pt x="619038" y="5303898"/>
                  <a:pt x="621239" y="5304275"/>
                  <a:pt x="625060" y="5303118"/>
                </a:cubicBezTo>
                <a:cubicBezTo>
                  <a:pt x="628883" y="5301960"/>
                  <a:pt x="632037" y="5302048"/>
                  <a:pt x="634529" y="5303380"/>
                </a:cubicBezTo>
                <a:cubicBezTo>
                  <a:pt x="637017" y="5304714"/>
                  <a:pt x="641128" y="5304511"/>
                  <a:pt x="646861" y="5302776"/>
                </a:cubicBezTo>
                <a:cubicBezTo>
                  <a:pt x="652596" y="5301041"/>
                  <a:pt x="655460" y="5300173"/>
                  <a:pt x="655460" y="5300173"/>
                </a:cubicBezTo>
                <a:lnTo>
                  <a:pt x="651463" y="5307641"/>
                </a:lnTo>
                <a:cubicBezTo>
                  <a:pt x="635019" y="5308447"/>
                  <a:pt x="626796" y="5308850"/>
                  <a:pt x="626796" y="5308850"/>
                </a:cubicBezTo>
                <a:cubicBezTo>
                  <a:pt x="627952" y="5312672"/>
                  <a:pt x="636755" y="5314180"/>
                  <a:pt x="653199" y="5313374"/>
                </a:cubicBezTo>
                <a:cubicBezTo>
                  <a:pt x="669646" y="5312569"/>
                  <a:pt x="681688" y="5311008"/>
                  <a:pt x="689333" y="5308694"/>
                </a:cubicBezTo>
                <a:lnTo>
                  <a:pt x="693331" y="5301226"/>
                </a:lnTo>
                <a:cubicBezTo>
                  <a:pt x="695996" y="5296246"/>
                  <a:pt x="697039" y="5292802"/>
                  <a:pt x="696460" y="5290890"/>
                </a:cubicBezTo>
                <a:cubicBezTo>
                  <a:pt x="695881" y="5288978"/>
                  <a:pt x="697503" y="5287445"/>
                  <a:pt x="701327" y="5286288"/>
                </a:cubicBezTo>
                <a:cubicBezTo>
                  <a:pt x="705149" y="5285131"/>
                  <a:pt x="706481" y="5282642"/>
                  <a:pt x="705324" y="5278819"/>
                </a:cubicBezTo>
                <a:cubicBezTo>
                  <a:pt x="710653" y="5268860"/>
                  <a:pt x="713317" y="5263882"/>
                  <a:pt x="713317" y="5263882"/>
                </a:cubicBezTo>
                <a:cubicBezTo>
                  <a:pt x="712161" y="5260061"/>
                  <a:pt x="707761" y="5259307"/>
                  <a:pt x="700117" y="5261621"/>
                </a:cubicBezTo>
                <a:lnTo>
                  <a:pt x="699253" y="5258767"/>
                </a:lnTo>
                <a:lnTo>
                  <a:pt x="688382" y="5258459"/>
                </a:lnTo>
                <a:lnTo>
                  <a:pt x="671002" y="5253188"/>
                </a:lnTo>
                <a:lnTo>
                  <a:pt x="667980" y="5258832"/>
                </a:lnTo>
                <a:lnTo>
                  <a:pt x="666244" y="5253099"/>
                </a:lnTo>
                <a:lnTo>
                  <a:pt x="658777" y="5249102"/>
                </a:lnTo>
                <a:cubicBezTo>
                  <a:pt x="658777" y="5249102"/>
                  <a:pt x="657531" y="5248435"/>
                  <a:pt x="655041" y="5247103"/>
                </a:cubicBezTo>
                <a:cubicBezTo>
                  <a:pt x="652552" y="5245770"/>
                  <a:pt x="649397" y="5245682"/>
                  <a:pt x="645575" y="5246840"/>
                </a:cubicBezTo>
                <a:cubicBezTo>
                  <a:pt x="640595" y="5244175"/>
                  <a:pt x="633039" y="5243333"/>
                  <a:pt x="622905" y="5244314"/>
                </a:cubicBezTo>
                <a:close/>
                <a:moveTo>
                  <a:pt x="406892" y="5243995"/>
                </a:moveTo>
                <a:lnTo>
                  <a:pt x="401159" y="5245730"/>
                </a:lnTo>
                <a:cubicBezTo>
                  <a:pt x="398494" y="5250708"/>
                  <a:pt x="399071" y="5252621"/>
                  <a:pt x="402894" y="5251463"/>
                </a:cubicBezTo>
                <a:close/>
                <a:moveTo>
                  <a:pt x="7894866" y="5243666"/>
                </a:moveTo>
                <a:cubicBezTo>
                  <a:pt x="7918955" y="5240545"/>
                  <a:pt x="7935979" y="5241650"/>
                  <a:pt x="7945937" y="5246980"/>
                </a:cubicBezTo>
                <a:lnTo>
                  <a:pt x="7909804" y="5251661"/>
                </a:lnTo>
                <a:cubicBezTo>
                  <a:pt x="7904824" y="5248997"/>
                  <a:pt x="7899846" y="5246330"/>
                  <a:pt x="7894866" y="5243666"/>
                </a:cubicBezTo>
                <a:close/>
                <a:moveTo>
                  <a:pt x="4231949" y="5243322"/>
                </a:moveTo>
                <a:lnTo>
                  <a:pt x="4239414" y="5247323"/>
                </a:lnTo>
                <a:cubicBezTo>
                  <a:pt x="4239414" y="5247323"/>
                  <a:pt x="4237504" y="5247900"/>
                  <a:pt x="4233681" y="5249056"/>
                </a:cubicBezTo>
                <a:close/>
                <a:moveTo>
                  <a:pt x="456228" y="5241577"/>
                </a:moveTo>
                <a:cubicBezTo>
                  <a:pt x="452406" y="5242733"/>
                  <a:pt x="450494" y="5243312"/>
                  <a:pt x="450494" y="5243312"/>
                </a:cubicBezTo>
                <a:cubicBezTo>
                  <a:pt x="450494" y="5243312"/>
                  <a:pt x="448584" y="5243890"/>
                  <a:pt x="444761" y="5245048"/>
                </a:cubicBezTo>
                <a:lnTo>
                  <a:pt x="452230" y="5249044"/>
                </a:lnTo>
                <a:close/>
                <a:moveTo>
                  <a:pt x="8026531" y="5241017"/>
                </a:moveTo>
                <a:cubicBezTo>
                  <a:pt x="8030353" y="5239861"/>
                  <a:pt x="8032843" y="5241194"/>
                  <a:pt x="8033997" y="5245017"/>
                </a:cubicBezTo>
                <a:lnTo>
                  <a:pt x="8035731" y="5250750"/>
                </a:lnTo>
                <a:cubicBezTo>
                  <a:pt x="8035731" y="5250750"/>
                  <a:pt x="8033242" y="5249417"/>
                  <a:pt x="8028264" y="5246750"/>
                </a:cubicBezTo>
                <a:close/>
                <a:moveTo>
                  <a:pt x="3259797" y="5240874"/>
                </a:moveTo>
                <a:lnTo>
                  <a:pt x="3266399" y="5242006"/>
                </a:lnTo>
                <a:cubicBezTo>
                  <a:pt x="3264487" y="5242585"/>
                  <a:pt x="3262983" y="5242780"/>
                  <a:pt x="3261882" y="5242591"/>
                </a:cubicBezTo>
                <a:close/>
                <a:moveTo>
                  <a:pt x="218912" y="5240663"/>
                </a:moveTo>
                <a:cubicBezTo>
                  <a:pt x="218579" y="5241285"/>
                  <a:pt x="218703" y="5242553"/>
                  <a:pt x="219280" y="5244464"/>
                </a:cubicBezTo>
                <a:cubicBezTo>
                  <a:pt x="219280" y="5244464"/>
                  <a:pt x="220236" y="5244174"/>
                  <a:pt x="222147" y="5243596"/>
                </a:cubicBezTo>
                <a:cubicBezTo>
                  <a:pt x="224058" y="5243017"/>
                  <a:pt x="225013" y="5242729"/>
                  <a:pt x="225013" y="5242729"/>
                </a:cubicBezTo>
                <a:cubicBezTo>
                  <a:pt x="225013" y="5242729"/>
                  <a:pt x="223768" y="5242062"/>
                  <a:pt x="221279" y="5240729"/>
                </a:cubicBezTo>
                <a:cubicBezTo>
                  <a:pt x="220036" y="5240062"/>
                  <a:pt x="219246" y="5240041"/>
                  <a:pt x="218912" y="5240663"/>
                </a:cubicBezTo>
                <a:close/>
                <a:moveTo>
                  <a:pt x="418359" y="5240524"/>
                </a:moveTo>
                <a:lnTo>
                  <a:pt x="412625" y="5242259"/>
                </a:lnTo>
                <a:cubicBezTo>
                  <a:pt x="417604" y="5244923"/>
                  <a:pt x="422005" y="5245677"/>
                  <a:pt x="425826" y="5244521"/>
                </a:cubicBezTo>
                <a:close/>
                <a:moveTo>
                  <a:pt x="3872835" y="5239915"/>
                </a:moveTo>
                <a:cubicBezTo>
                  <a:pt x="3876657" y="5238757"/>
                  <a:pt x="3879145" y="5240091"/>
                  <a:pt x="3880303" y="5243913"/>
                </a:cubicBezTo>
                <a:lnTo>
                  <a:pt x="3891767" y="5240441"/>
                </a:lnTo>
                <a:cubicBezTo>
                  <a:pt x="3895591" y="5239283"/>
                  <a:pt x="3898081" y="5240616"/>
                  <a:pt x="3899237" y="5244439"/>
                </a:cubicBezTo>
                <a:lnTo>
                  <a:pt x="3893504" y="5246174"/>
                </a:lnTo>
                <a:lnTo>
                  <a:pt x="3857371" y="5250855"/>
                </a:lnTo>
                <a:lnTo>
                  <a:pt x="3864839" y="5254851"/>
                </a:lnTo>
                <a:lnTo>
                  <a:pt x="3859105" y="5256588"/>
                </a:lnTo>
                <a:lnTo>
                  <a:pt x="3866575" y="5260585"/>
                </a:lnTo>
                <a:cubicBezTo>
                  <a:pt x="3878042" y="5257114"/>
                  <a:pt x="3883483" y="5254423"/>
                  <a:pt x="3882905" y="5252512"/>
                </a:cubicBezTo>
                <a:cubicBezTo>
                  <a:pt x="3882327" y="5250600"/>
                  <a:pt x="3882993" y="5249356"/>
                  <a:pt x="3884905" y="5248777"/>
                </a:cubicBezTo>
                <a:cubicBezTo>
                  <a:pt x="3886816" y="5248198"/>
                  <a:pt x="3886440" y="5250398"/>
                  <a:pt x="3883774" y="5255378"/>
                </a:cubicBezTo>
                <a:lnTo>
                  <a:pt x="3891243" y="5259375"/>
                </a:lnTo>
                <a:lnTo>
                  <a:pt x="3868311" y="5266318"/>
                </a:lnTo>
                <a:cubicBezTo>
                  <a:pt x="3853022" y="5270946"/>
                  <a:pt x="3842889" y="5271928"/>
                  <a:pt x="3837909" y="5269263"/>
                </a:cubicBezTo>
                <a:cubicBezTo>
                  <a:pt x="3837909" y="5269263"/>
                  <a:pt x="3837330" y="5267352"/>
                  <a:pt x="3836174" y="5263530"/>
                </a:cubicBezTo>
                <a:lnTo>
                  <a:pt x="3840173" y="5256060"/>
                </a:lnTo>
                <a:cubicBezTo>
                  <a:pt x="3840173" y="5256060"/>
                  <a:pt x="3839216" y="5256350"/>
                  <a:pt x="3837306" y="5256928"/>
                </a:cubicBezTo>
                <a:cubicBezTo>
                  <a:pt x="3835394" y="5257507"/>
                  <a:pt x="3832527" y="5258374"/>
                  <a:pt x="3828707" y="5259532"/>
                </a:cubicBezTo>
                <a:lnTo>
                  <a:pt x="3822972" y="5261268"/>
                </a:lnTo>
                <a:lnTo>
                  <a:pt x="3824707" y="5267001"/>
                </a:lnTo>
                <a:lnTo>
                  <a:pt x="3817239" y="5263003"/>
                </a:lnTo>
                <a:cubicBezTo>
                  <a:pt x="3814926" y="5255359"/>
                  <a:pt x="3812436" y="5254027"/>
                  <a:pt x="3809772" y="5259006"/>
                </a:cubicBezTo>
                <a:lnTo>
                  <a:pt x="3800041" y="5268210"/>
                </a:lnTo>
                <a:lnTo>
                  <a:pt x="3792572" y="5264212"/>
                </a:lnTo>
                <a:lnTo>
                  <a:pt x="3775373" y="5269419"/>
                </a:lnTo>
                <a:cubicBezTo>
                  <a:pt x="3775373" y="5269419"/>
                  <a:pt x="3774416" y="5269709"/>
                  <a:pt x="3772506" y="5270288"/>
                </a:cubicBezTo>
                <a:cubicBezTo>
                  <a:pt x="3770595" y="5270866"/>
                  <a:pt x="3767729" y="5271733"/>
                  <a:pt x="3763906" y="5272891"/>
                </a:cubicBezTo>
                <a:cubicBezTo>
                  <a:pt x="3756263" y="5275205"/>
                  <a:pt x="3753020" y="5278272"/>
                  <a:pt x="3754176" y="5282094"/>
                </a:cubicBezTo>
                <a:lnTo>
                  <a:pt x="3759909" y="5280359"/>
                </a:lnTo>
                <a:cubicBezTo>
                  <a:pt x="3763732" y="5279201"/>
                  <a:pt x="3764021" y="5280158"/>
                  <a:pt x="3760777" y="5283225"/>
                </a:cubicBezTo>
                <a:cubicBezTo>
                  <a:pt x="3757534" y="5286293"/>
                  <a:pt x="3752757" y="5287740"/>
                  <a:pt x="3746444" y="5287565"/>
                </a:cubicBezTo>
                <a:cubicBezTo>
                  <a:pt x="3740133" y="5287389"/>
                  <a:pt x="3730667" y="5287126"/>
                  <a:pt x="3718042" y="5286775"/>
                </a:cubicBezTo>
                <a:cubicBezTo>
                  <a:pt x="3705418" y="5286424"/>
                  <a:pt x="3698529" y="5284336"/>
                  <a:pt x="3697372" y="5280515"/>
                </a:cubicBezTo>
                <a:lnTo>
                  <a:pt x="3716306" y="5281041"/>
                </a:lnTo>
                <a:cubicBezTo>
                  <a:pt x="3721286" y="5283706"/>
                  <a:pt x="3724442" y="5283794"/>
                  <a:pt x="3725773" y="5281305"/>
                </a:cubicBezTo>
                <a:cubicBezTo>
                  <a:pt x="3727106" y="5278815"/>
                  <a:pt x="3730263" y="5278903"/>
                  <a:pt x="3735241" y="5281568"/>
                </a:cubicBezTo>
                <a:cubicBezTo>
                  <a:pt x="3737907" y="5276589"/>
                  <a:pt x="3739239" y="5274099"/>
                  <a:pt x="3739239" y="5274099"/>
                </a:cubicBezTo>
                <a:cubicBezTo>
                  <a:pt x="3739239" y="5274099"/>
                  <a:pt x="3741149" y="5273521"/>
                  <a:pt x="3744973" y="5272363"/>
                </a:cubicBezTo>
                <a:cubicBezTo>
                  <a:pt x="3748794" y="5271207"/>
                  <a:pt x="3750705" y="5270628"/>
                  <a:pt x="3750705" y="5270628"/>
                </a:cubicBezTo>
                <a:cubicBezTo>
                  <a:pt x="3758349" y="5268314"/>
                  <a:pt x="3761882" y="5266201"/>
                  <a:pt x="3761303" y="5264290"/>
                </a:cubicBezTo>
                <a:cubicBezTo>
                  <a:pt x="3760723" y="5262381"/>
                  <a:pt x="3760812" y="5259224"/>
                  <a:pt x="3761566" y="5254822"/>
                </a:cubicBezTo>
                <a:cubicBezTo>
                  <a:pt x="3762321" y="5250423"/>
                  <a:pt x="3764608" y="5247644"/>
                  <a:pt x="3768431" y="5246487"/>
                </a:cubicBezTo>
                <a:cubicBezTo>
                  <a:pt x="3772253" y="5245330"/>
                  <a:pt x="3778566" y="5245505"/>
                  <a:pt x="3787365" y="5247012"/>
                </a:cubicBezTo>
                <a:cubicBezTo>
                  <a:pt x="3791189" y="5245856"/>
                  <a:pt x="3794054" y="5244989"/>
                  <a:pt x="3795965" y="5244410"/>
                </a:cubicBezTo>
                <a:cubicBezTo>
                  <a:pt x="3797875" y="5243830"/>
                  <a:pt x="3798831" y="5243542"/>
                  <a:pt x="3798831" y="5243542"/>
                </a:cubicBezTo>
                <a:lnTo>
                  <a:pt x="3800567" y="5249276"/>
                </a:lnTo>
                <a:lnTo>
                  <a:pt x="3806300" y="5247539"/>
                </a:lnTo>
                <a:cubicBezTo>
                  <a:pt x="3806300" y="5247539"/>
                  <a:pt x="3809166" y="5246672"/>
                  <a:pt x="3814900" y="5244937"/>
                </a:cubicBezTo>
                <a:cubicBezTo>
                  <a:pt x="3820633" y="5243201"/>
                  <a:pt x="3825409" y="5241755"/>
                  <a:pt x="3829233" y="5240597"/>
                </a:cubicBezTo>
                <a:lnTo>
                  <a:pt x="3855635" y="5245122"/>
                </a:lnTo>
                <a:close/>
                <a:moveTo>
                  <a:pt x="236480" y="5239257"/>
                </a:moveTo>
                <a:cubicBezTo>
                  <a:pt x="236480" y="5239257"/>
                  <a:pt x="237060" y="5241168"/>
                  <a:pt x="238215" y="5244988"/>
                </a:cubicBezTo>
                <a:cubicBezTo>
                  <a:pt x="242036" y="5243832"/>
                  <a:pt x="243660" y="5242298"/>
                  <a:pt x="243081" y="5240388"/>
                </a:cubicBezTo>
                <a:cubicBezTo>
                  <a:pt x="242503" y="5238476"/>
                  <a:pt x="240301" y="5238100"/>
                  <a:pt x="236480" y="5239257"/>
                </a:cubicBezTo>
                <a:close/>
                <a:moveTo>
                  <a:pt x="3257713" y="5239158"/>
                </a:moveTo>
                <a:cubicBezTo>
                  <a:pt x="3258813" y="5239346"/>
                  <a:pt x="3259508" y="5239919"/>
                  <a:pt x="3259797" y="5240874"/>
                </a:cubicBezTo>
                <a:lnTo>
                  <a:pt x="3253197" y="5239743"/>
                </a:lnTo>
                <a:close/>
                <a:moveTo>
                  <a:pt x="4389764" y="5236757"/>
                </a:moveTo>
                <a:cubicBezTo>
                  <a:pt x="4390721" y="5236468"/>
                  <a:pt x="4391487" y="5237279"/>
                  <a:pt x="4392066" y="5239190"/>
                </a:cubicBezTo>
                <a:lnTo>
                  <a:pt x="4386332" y="5240926"/>
                </a:lnTo>
                <a:cubicBezTo>
                  <a:pt x="4387666" y="5238435"/>
                  <a:pt x="4388809" y="5237046"/>
                  <a:pt x="4389764" y="5236757"/>
                </a:cubicBezTo>
                <a:close/>
                <a:moveTo>
                  <a:pt x="3346135" y="5236642"/>
                </a:moveTo>
                <a:cubicBezTo>
                  <a:pt x="3346135" y="5236642"/>
                  <a:pt x="3346424" y="5237597"/>
                  <a:pt x="3347003" y="5239509"/>
                </a:cubicBezTo>
                <a:cubicBezTo>
                  <a:pt x="3347581" y="5241419"/>
                  <a:pt x="3347870" y="5242375"/>
                  <a:pt x="3347870" y="5242375"/>
                </a:cubicBezTo>
                <a:lnTo>
                  <a:pt x="3340402" y="5238377"/>
                </a:lnTo>
                <a:cubicBezTo>
                  <a:pt x="3340402" y="5238377"/>
                  <a:pt x="3342313" y="5237799"/>
                  <a:pt x="3346135" y="5236642"/>
                </a:cubicBezTo>
                <a:close/>
                <a:moveTo>
                  <a:pt x="4192347" y="5236520"/>
                </a:moveTo>
                <a:cubicBezTo>
                  <a:pt x="4192347" y="5236520"/>
                  <a:pt x="4191681" y="5237764"/>
                  <a:pt x="4190346" y="5240252"/>
                </a:cubicBezTo>
                <a:cubicBezTo>
                  <a:pt x="4189012" y="5242743"/>
                  <a:pt x="4188346" y="5243986"/>
                  <a:pt x="4188346" y="5243986"/>
                </a:cubicBezTo>
                <a:cubicBezTo>
                  <a:pt x="4184525" y="5245141"/>
                  <a:pt x="4182033" y="5243809"/>
                  <a:pt x="4180880" y="5239985"/>
                </a:cubicBezTo>
                <a:lnTo>
                  <a:pt x="4186614" y="5238252"/>
                </a:lnTo>
                <a:cubicBezTo>
                  <a:pt x="4190435" y="5237097"/>
                  <a:pt x="4192347" y="5236520"/>
                  <a:pt x="4192347" y="5236520"/>
                </a:cubicBezTo>
                <a:close/>
                <a:moveTo>
                  <a:pt x="473426" y="5236370"/>
                </a:moveTo>
                <a:lnTo>
                  <a:pt x="469428" y="5243838"/>
                </a:lnTo>
                <a:lnTo>
                  <a:pt x="463696" y="5245574"/>
                </a:lnTo>
                <a:lnTo>
                  <a:pt x="476898" y="5247835"/>
                </a:lnTo>
                <a:cubicBezTo>
                  <a:pt x="484542" y="5245521"/>
                  <a:pt x="488653" y="5245319"/>
                  <a:pt x="489233" y="5247230"/>
                </a:cubicBezTo>
                <a:cubicBezTo>
                  <a:pt x="489811" y="5249141"/>
                  <a:pt x="490765" y="5248854"/>
                  <a:pt x="492097" y="5246364"/>
                </a:cubicBezTo>
                <a:cubicBezTo>
                  <a:pt x="493430" y="5243873"/>
                  <a:pt x="492852" y="5241962"/>
                  <a:pt x="490362" y="5240631"/>
                </a:cubicBezTo>
                <a:cubicBezTo>
                  <a:pt x="487874" y="5239297"/>
                  <a:pt x="484718" y="5239210"/>
                  <a:pt x="480894" y="5240368"/>
                </a:cubicBezTo>
                <a:cubicBezTo>
                  <a:pt x="477073" y="5241524"/>
                  <a:pt x="474583" y="5240191"/>
                  <a:pt x="473426" y="5236370"/>
                </a:cubicBezTo>
                <a:close/>
                <a:moveTo>
                  <a:pt x="4154478" y="5235450"/>
                </a:moveTo>
                <a:cubicBezTo>
                  <a:pt x="4158301" y="5234295"/>
                  <a:pt x="4160500" y="5234673"/>
                  <a:pt x="4161078" y="5236584"/>
                </a:cubicBezTo>
                <a:cubicBezTo>
                  <a:pt x="4161657" y="5238494"/>
                  <a:pt x="4160034" y="5240028"/>
                  <a:pt x="4156211" y="5241184"/>
                </a:cubicBezTo>
                <a:cubicBezTo>
                  <a:pt x="4152388" y="5242339"/>
                  <a:pt x="4150478" y="5242916"/>
                  <a:pt x="4150478" y="5242916"/>
                </a:cubicBezTo>
                <a:close/>
                <a:moveTo>
                  <a:pt x="3558414" y="5234964"/>
                </a:moveTo>
                <a:cubicBezTo>
                  <a:pt x="3554591" y="5236121"/>
                  <a:pt x="3550769" y="5237277"/>
                  <a:pt x="3546947" y="5238435"/>
                </a:cubicBezTo>
                <a:cubicBezTo>
                  <a:pt x="3543125" y="5239592"/>
                  <a:pt x="3538724" y="5238837"/>
                  <a:pt x="3533745" y="5236173"/>
                </a:cubicBezTo>
                <a:close/>
                <a:moveTo>
                  <a:pt x="354085" y="5234947"/>
                </a:moveTo>
                <a:lnTo>
                  <a:pt x="342620" y="5238418"/>
                </a:lnTo>
                <a:cubicBezTo>
                  <a:pt x="343776" y="5242240"/>
                  <a:pt x="346265" y="5243572"/>
                  <a:pt x="350088" y="5242415"/>
                </a:cubicBezTo>
                <a:cubicBezTo>
                  <a:pt x="353910" y="5241258"/>
                  <a:pt x="355244" y="5238768"/>
                  <a:pt x="354085" y="5234947"/>
                </a:cubicBezTo>
                <a:close/>
                <a:moveTo>
                  <a:pt x="3213591" y="5232957"/>
                </a:moveTo>
                <a:lnTo>
                  <a:pt x="3221060" y="5236954"/>
                </a:lnTo>
                <a:cubicBezTo>
                  <a:pt x="3229861" y="5238463"/>
                  <a:pt x="3236173" y="5238639"/>
                  <a:pt x="3239996" y="5237481"/>
                </a:cubicBezTo>
                <a:lnTo>
                  <a:pt x="3253197" y="5239743"/>
                </a:lnTo>
                <a:cubicBezTo>
                  <a:pt x="3253197" y="5239743"/>
                  <a:pt x="3253776" y="5241655"/>
                  <a:pt x="3254933" y="5245477"/>
                </a:cubicBezTo>
                <a:cubicBezTo>
                  <a:pt x="3256089" y="5249299"/>
                  <a:pt x="3256669" y="5251210"/>
                  <a:pt x="3256669" y="5251210"/>
                </a:cubicBezTo>
                <a:cubicBezTo>
                  <a:pt x="3256669" y="5251210"/>
                  <a:pt x="3258579" y="5250631"/>
                  <a:pt x="3262401" y="5249474"/>
                </a:cubicBezTo>
                <a:lnTo>
                  <a:pt x="3269870" y="5253471"/>
                </a:lnTo>
                <a:lnTo>
                  <a:pt x="3283070" y="5255734"/>
                </a:lnTo>
                <a:lnTo>
                  <a:pt x="3294538" y="5252261"/>
                </a:lnTo>
                <a:lnTo>
                  <a:pt x="3284806" y="5261465"/>
                </a:lnTo>
                <a:cubicBezTo>
                  <a:pt x="3276006" y="5259959"/>
                  <a:pt x="3269696" y="5259783"/>
                  <a:pt x="3265872" y="5260940"/>
                </a:cubicBezTo>
                <a:cubicBezTo>
                  <a:pt x="3265872" y="5260940"/>
                  <a:pt x="3265293" y="5259028"/>
                  <a:pt x="3264136" y="5255208"/>
                </a:cubicBezTo>
                <a:lnTo>
                  <a:pt x="3258404" y="5256943"/>
                </a:lnTo>
                <a:cubicBezTo>
                  <a:pt x="3259561" y="5260764"/>
                  <a:pt x="3256028" y="5262877"/>
                  <a:pt x="3247804" y="5263279"/>
                </a:cubicBezTo>
                <a:cubicBezTo>
                  <a:pt x="3239584" y="5263684"/>
                  <a:pt x="3234227" y="5263219"/>
                  <a:pt x="3231738" y="5261886"/>
                </a:cubicBezTo>
                <a:cubicBezTo>
                  <a:pt x="3229247" y="5260554"/>
                  <a:pt x="3224181" y="5261044"/>
                  <a:pt x="3216537" y="5263359"/>
                </a:cubicBezTo>
                <a:cubicBezTo>
                  <a:pt x="3208893" y="5265672"/>
                  <a:pt x="3205069" y="5266829"/>
                  <a:pt x="3205069" y="5266829"/>
                </a:cubicBezTo>
                <a:lnTo>
                  <a:pt x="3224532" y="5248421"/>
                </a:lnTo>
                <a:lnTo>
                  <a:pt x="3228529" y="5240952"/>
                </a:lnTo>
                <a:lnTo>
                  <a:pt x="3215328" y="5238690"/>
                </a:lnTo>
                <a:lnTo>
                  <a:pt x="3209594" y="5240427"/>
                </a:lnTo>
                <a:close/>
                <a:moveTo>
                  <a:pt x="5527619" y="5232601"/>
                </a:moveTo>
                <a:lnTo>
                  <a:pt x="5519740" y="5240054"/>
                </a:lnTo>
                <a:cubicBezTo>
                  <a:pt x="5524719" y="5242719"/>
                  <a:pt x="5532753" y="5243416"/>
                  <a:pt x="5543843" y="5242145"/>
                </a:cubicBezTo>
                <a:lnTo>
                  <a:pt x="5557739" y="5238964"/>
                </a:lnTo>
                <a:lnTo>
                  <a:pt x="5535671" y="5235285"/>
                </a:lnTo>
                <a:close/>
                <a:moveTo>
                  <a:pt x="5369241" y="5232198"/>
                </a:moveTo>
                <a:cubicBezTo>
                  <a:pt x="5360441" y="5230690"/>
                  <a:pt x="5356328" y="5230891"/>
                  <a:pt x="5356908" y="5232802"/>
                </a:cubicBezTo>
                <a:cubicBezTo>
                  <a:pt x="5357486" y="5234713"/>
                  <a:pt x="5354908" y="5236536"/>
                  <a:pt x="5349175" y="5238273"/>
                </a:cubicBezTo>
                <a:cubicBezTo>
                  <a:pt x="5343443" y="5240008"/>
                  <a:pt x="5340575" y="5240875"/>
                  <a:pt x="5340575" y="5240875"/>
                </a:cubicBezTo>
                <a:lnTo>
                  <a:pt x="5320568" y="5239139"/>
                </a:lnTo>
                <a:lnTo>
                  <a:pt x="5322661" y="5240259"/>
                </a:lnTo>
                <a:cubicBezTo>
                  <a:pt x="5325151" y="5241592"/>
                  <a:pt x="5328307" y="5241680"/>
                  <a:pt x="5332129" y="5240524"/>
                </a:cubicBezTo>
                <a:cubicBezTo>
                  <a:pt x="5333286" y="5244345"/>
                  <a:pt x="5340177" y="5246431"/>
                  <a:pt x="5352799" y="5246783"/>
                </a:cubicBezTo>
                <a:lnTo>
                  <a:pt x="5371733" y="5247308"/>
                </a:lnTo>
                <a:cubicBezTo>
                  <a:pt x="5372891" y="5251131"/>
                  <a:pt x="5376336" y="5252175"/>
                  <a:pt x="5382069" y="5250440"/>
                </a:cubicBezTo>
                <a:cubicBezTo>
                  <a:pt x="5387802" y="5248703"/>
                  <a:pt x="5391913" y="5248501"/>
                  <a:pt x="5394403" y="5249834"/>
                </a:cubicBezTo>
                <a:cubicBezTo>
                  <a:pt x="5395647" y="5250500"/>
                  <a:pt x="5398637" y="5250899"/>
                  <a:pt x="5403371" y="5251031"/>
                </a:cubicBezTo>
                <a:cubicBezTo>
                  <a:pt x="5408103" y="5251162"/>
                  <a:pt x="5414582" y="5251027"/>
                  <a:pt x="5422805" y="5250624"/>
                </a:cubicBezTo>
                <a:lnTo>
                  <a:pt x="5431658" y="5247944"/>
                </a:lnTo>
                <a:lnTo>
                  <a:pt x="5430384" y="5248109"/>
                </a:lnTo>
                <a:cubicBezTo>
                  <a:pt x="5422161" y="5248512"/>
                  <a:pt x="5417760" y="5247759"/>
                  <a:pt x="5417183" y="5245847"/>
                </a:cubicBezTo>
                <a:cubicBezTo>
                  <a:pt x="5416604" y="5243936"/>
                  <a:pt x="5414402" y="5243560"/>
                  <a:pt x="5410582" y="5244716"/>
                </a:cubicBezTo>
                <a:cubicBezTo>
                  <a:pt x="5406759" y="5245873"/>
                  <a:pt x="5403604" y="5245786"/>
                  <a:pt x="5401114" y="5244454"/>
                </a:cubicBezTo>
                <a:cubicBezTo>
                  <a:pt x="5398625" y="5243120"/>
                  <a:pt x="5397378" y="5242454"/>
                  <a:pt x="5397378" y="5242454"/>
                </a:cubicBezTo>
                <a:lnTo>
                  <a:pt x="5376709" y="5236195"/>
                </a:lnTo>
                <a:close/>
                <a:moveTo>
                  <a:pt x="1418975" y="5231754"/>
                </a:moveTo>
                <a:lnTo>
                  <a:pt x="1417216" y="5232288"/>
                </a:lnTo>
                <a:lnTo>
                  <a:pt x="1430418" y="5234548"/>
                </a:lnTo>
                <a:lnTo>
                  <a:pt x="1430823" y="5233790"/>
                </a:lnTo>
                <a:close/>
                <a:moveTo>
                  <a:pt x="4084474" y="5231578"/>
                </a:moveTo>
                <a:lnTo>
                  <a:pt x="4086208" y="5237312"/>
                </a:lnTo>
                <a:cubicBezTo>
                  <a:pt x="4085052" y="5233490"/>
                  <a:pt x="4082562" y="5232155"/>
                  <a:pt x="4078741" y="5233311"/>
                </a:cubicBezTo>
                <a:close/>
                <a:moveTo>
                  <a:pt x="731693" y="5231258"/>
                </a:moveTo>
                <a:lnTo>
                  <a:pt x="735040" y="5232272"/>
                </a:lnTo>
                <a:lnTo>
                  <a:pt x="738329" y="5232363"/>
                </a:lnTo>
                <a:lnTo>
                  <a:pt x="736520" y="5231394"/>
                </a:lnTo>
                <a:close/>
                <a:moveTo>
                  <a:pt x="5498202" y="5230927"/>
                </a:moveTo>
                <a:cubicBezTo>
                  <a:pt x="5496002" y="5230551"/>
                  <a:pt x="5494496" y="5230747"/>
                  <a:pt x="5493685" y="5231513"/>
                </a:cubicBezTo>
                <a:cubicBezTo>
                  <a:pt x="5492874" y="5232280"/>
                  <a:pt x="5492759" y="5233619"/>
                  <a:pt x="5493337" y="5235531"/>
                </a:cubicBezTo>
                <a:cubicBezTo>
                  <a:pt x="5490672" y="5240509"/>
                  <a:pt x="5491250" y="5242419"/>
                  <a:pt x="5495073" y="5241262"/>
                </a:cubicBezTo>
                <a:lnTo>
                  <a:pt x="5506538" y="5237792"/>
                </a:lnTo>
                <a:cubicBezTo>
                  <a:pt x="5505380" y="5233971"/>
                  <a:pt x="5502602" y="5231683"/>
                  <a:pt x="5498202" y="5230927"/>
                </a:cubicBezTo>
                <a:close/>
                <a:moveTo>
                  <a:pt x="8137671" y="5230890"/>
                </a:moveTo>
                <a:cubicBezTo>
                  <a:pt x="8142739" y="5230402"/>
                  <a:pt x="8150628" y="5230624"/>
                  <a:pt x="8161340" y="5231558"/>
                </a:cubicBezTo>
                <a:lnTo>
                  <a:pt x="8170540" y="5241292"/>
                </a:lnTo>
                <a:cubicBezTo>
                  <a:pt x="8158494" y="5242847"/>
                  <a:pt x="8149170" y="5243058"/>
                  <a:pt x="8142571" y="5241924"/>
                </a:cubicBezTo>
                <a:cubicBezTo>
                  <a:pt x="8135971" y="5240789"/>
                  <a:pt x="8132093" y="5238311"/>
                  <a:pt x="8130938" y="5234491"/>
                </a:cubicBezTo>
                <a:cubicBezTo>
                  <a:pt x="8130360" y="5232578"/>
                  <a:pt x="8132605" y="5231378"/>
                  <a:pt x="8137671" y="5230890"/>
                </a:cubicBezTo>
                <a:close/>
                <a:moveTo>
                  <a:pt x="5274568" y="5229565"/>
                </a:moveTo>
                <a:cubicBezTo>
                  <a:pt x="5270746" y="5230723"/>
                  <a:pt x="5266923" y="5231879"/>
                  <a:pt x="5263100" y="5233038"/>
                </a:cubicBezTo>
                <a:lnTo>
                  <a:pt x="5264413" y="5237373"/>
                </a:lnTo>
                <a:lnTo>
                  <a:pt x="5269592" y="5240679"/>
                </a:lnTo>
                <a:cubicBezTo>
                  <a:pt x="5274571" y="5243345"/>
                  <a:pt x="5281461" y="5245432"/>
                  <a:pt x="5290262" y="5246939"/>
                </a:cubicBezTo>
                <a:cubicBezTo>
                  <a:pt x="5299063" y="5248448"/>
                  <a:pt x="5304129" y="5247956"/>
                  <a:pt x="5305462" y="5245466"/>
                </a:cubicBezTo>
                <a:lnTo>
                  <a:pt x="5317744" y="5238894"/>
                </a:lnTo>
                <a:lnTo>
                  <a:pt x="5308439" y="5238087"/>
                </a:lnTo>
                <a:cubicBezTo>
                  <a:pt x="5298480" y="5232758"/>
                  <a:pt x="5291591" y="5230670"/>
                  <a:pt x="5287769" y="5231827"/>
                </a:cubicBezTo>
                <a:close/>
                <a:moveTo>
                  <a:pt x="1386561" y="5228904"/>
                </a:moveTo>
                <a:lnTo>
                  <a:pt x="1384365" y="5229568"/>
                </a:lnTo>
                <a:lnTo>
                  <a:pt x="1385080" y="5229499"/>
                </a:lnTo>
                <a:lnTo>
                  <a:pt x="1386667" y="5229018"/>
                </a:lnTo>
                <a:close/>
                <a:moveTo>
                  <a:pt x="955849" y="5228012"/>
                </a:moveTo>
                <a:lnTo>
                  <a:pt x="954533" y="5228074"/>
                </a:lnTo>
                <a:lnTo>
                  <a:pt x="953184" y="5228096"/>
                </a:lnTo>
                <a:lnTo>
                  <a:pt x="953053" y="5228858"/>
                </a:lnTo>
                <a:close/>
                <a:moveTo>
                  <a:pt x="3643882" y="5227865"/>
                </a:moveTo>
                <a:cubicBezTo>
                  <a:pt x="3647706" y="5226707"/>
                  <a:pt x="3649905" y="5227084"/>
                  <a:pt x="3650483" y="5228996"/>
                </a:cubicBezTo>
                <a:cubicBezTo>
                  <a:pt x="3651062" y="5230908"/>
                  <a:pt x="3650395" y="5232152"/>
                  <a:pt x="3648484" y="5232731"/>
                </a:cubicBezTo>
                <a:cubicBezTo>
                  <a:pt x="3646573" y="5233309"/>
                  <a:pt x="3645040" y="5231687"/>
                  <a:pt x="3643882" y="5227865"/>
                </a:cubicBezTo>
                <a:close/>
                <a:moveTo>
                  <a:pt x="1515887" y="5227450"/>
                </a:moveTo>
                <a:lnTo>
                  <a:pt x="1510154" y="5229185"/>
                </a:lnTo>
                <a:cubicBezTo>
                  <a:pt x="1511311" y="5233008"/>
                  <a:pt x="1513801" y="5234340"/>
                  <a:pt x="1517622" y="5233184"/>
                </a:cubicBezTo>
                <a:close/>
                <a:moveTo>
                  <a:pt x="4058074" y="5227043"/>
                </a:moveTo>
                <a:lnTo>
                  <a:pt x="4071273" y="5229311"/>
                </a:lnTo>
                <a:lnTo>
                  <a:pt x="4065539" y="5231043"/>
                </a:lnTo>
                <a:cubicBezTo>
                  <a:pt x="4061716" y="5232199"/>
                  <a:pt x="4057895" y="5233354"/>
                  <a:pt x="4054073" y="5234510"/>
                </a:cubicBezTo>
                <a:close/>
                <a:moveTo>
                  <a:pt x="4017338" y="5226840"/>
                </a:moveTo>
                <a:cubicBezTo>
                  <a:pt x="4019247" y="5226263"/>
                  <a:pt x="4021448" y="5226641"/>
                  <a:pt x="4023938" y="5227975"/>
                </a:cubicBezTo>
                <a:cubicBezTo>
                  <a:pt x="4026427" y="5229309"/>
                  <a:pt x="4025759" y="5230553"/>
                  <a:pt x="4021937" y="5231707"/>
                </a:cubicBezTo>
                <a:lnTo>
                  <a:pt x="4014470" y="5227708"/>
                </a:lnTo>
                <a:cubicBezTo>
                  <a:pt x="4014470" y="5227708"/>
                  <a:pt x="4015424" y="5227419"/>
                  <a:pt x="4017338" y="5226840"/>
                </a:cubicBezTo>
                <a:close/>
                <a:moveTo>
                  <a:pt x="4839828" y="5226837"/>
                </a:moveTo>
                <a:lnTo>
                  <a:pt x="4841564" y="5232570"/>
                </a:lnTo>
                <a:lnTo>
                  <a:pt x="4849030" y="5236567"/>
                </a:lnTo>
                <a:close/>
                <a:moveTo>
                  <a:pt x="1478092" y="5226639"/>
                </a:moveTo>
                <a:lnTo>
                  <a:pt x="1464297" y="5227310"/>
                </a:lnTo>
                <a:lnTo>
                  <a:pt x="1454550" y="5228249"/>
                </a:lnTo>
                <a:lnTo>
                  <a:pt x="1460818" y="5231604"/>
                </a:lnTo>
                <a:cubicBezTo>
                  <a:pt x="1464640" y="5230447"/>
                  <a:pt x="1467507" y="5229580"/>
                  <a:pt x="1469418" y="5229001"/>
                </a:cubicBezTo>
                <a:cubicBezTo>
                  <a:pt x="1471329" y="5228422"/>
                  <a:pt x="1474774" y="5229465"/>
                  <a:pt x="1479754" y="5232130"/>
                </a:cubicBezTo>
                <a:close/>
                <a:moveTo>
                  <a:pt x="5183625" y="5224225"/>
                </a:moveTo>
                <a:cubicBezTo>
                  <a:pt x="5185537" y="5223647"/>
                  <a:pt x="5186781" y="5224314"/>
                  <a:pt x="5187359" y="5226226"/>
                </a:cubicBezTo>
                <a:cubicBezTo>
                  <a:pt x="5187647" y="5227181"/>
                  <a:pt x="5187242" y="5227565"/>
                  <a:pt x="5186142" y="5227375"/>
                </a:cubicBezTo>
                <a:cubicBezTo>
                  <a:pt x="5185041" y="5227187"/>
                  <a:pt x="5183248" y="5226425"/>
                  <a:pt x="5180758" y="5225092"/>
                </a:cubicBezTo>
                <a:cubicBezTo>
                  <a:pt x="5180758" y="5225092"/>
                  <a:pt x="5181714" y="5224802"/>
                  <a:pt x="5183625" y="5224225"/>
                </a:cubicBezTo>
                <a:close/>
                <a:moveTo>
                  <a:pt x="3281018" y="5223108"/>
                </a:moveTo>
                <a:cubicBezTo>
                  <a:pt x="3283667" y="5221522"/>
                  <a:pt x="3291592" y="5221861"/>
                  <a:pt x="3304794" y="5224123"/>
                </a:cubicBezTo>
                <a:cubicBezTo>
                  <a:pt x="3326218" y="5225982"/>
                  <a:pt x="3338841" y="5226333"/>
                  <a:pt x="3342663" y="5225176"/>
                </a:cubicBezTo>
                <a:cubicBezTo>
                  <a:pt x="3346485" y="5224018"/>
                  <a:pt x="3348976" y="5225351"/>
                  <a:pt x="3350132" y="5229175"/>
                </a:cubicBezTo>
                <a:cubicBezTo>
                  <a:pt x="3346310" y="5230331"/>
                  <a:pt x="3342490" y="5231488"/>
                  <a:pt x="3338666" y="5232644"/>
                </a:cubicBezTo>
                <a:cubicBezTo>
                  <a:pt x="3334844" y="5233802"/>
                  <a:pt x="3329777" y="5234293"/>
                  <a:pt x="3323466" y="5234117"/>
                </a:cubicBezTo>
                <a:cubicBezTo>
                  <a:pt x="3317155" y="5233941"/>
                  <a:pt x="3309598" y="5233100"/>
                  <a:pt x="3300797" y="5231592"/>
                </a:cubicBezTo>
                <a:cubicBezTo>
                  <a:pt x="3287016" y="5227420"/>
                  <a:pt x="3280126" y="5225332"/>
                  <a:pt x="3280126" y="5225332"/>
                </a:cubicBezTo>
                <a:cubicBezTo>
                  <a:pt x="3279838" y="5224377"/>
                  <a:pt x="3280134" y="5223635"/>
                  <a:pt x="3281018" y="5223108"/>
                </a:cubicBezTo>
                <a:close/>
                <a:moveTo>
                  <a:pt x="2647287" y="5222899"/>
                </a:moveTo>
                <a:cubicBezTo>
                  <a:pt x="2647287" y="5222899"/>
                  <a:pt x="2645377" y="5223478"/>
                  <a:pt x="2641554" y="5224635"/>
                </a:cubicBezTo>
                <a:lnTo>
                  <a:pt x="2643290" y="5230367"/>
                </a:lnTo>
                <a:close/>
                <a:moveTo>
                  <a:pt x="3848692" y="5222190"/>
                </a:moveTo>
                <a:lnTo>
                  <a:pt x="3814294" y="5232603"/>
                </a:lnTo>
                <a:lnTo>
                  <a:pt x="3805090" y="5222871"/>
                </a:lnTo>
                <a:cubicBezTo>
                  <a:pt x="3810068" y="5225537"/>
                  <a:pt x="3818581" y="5226090"/>
                  <a:pt x="3830625" y="5224528"/>
                </a:cubicBezTo>
                <a:cubicBezTo>
                  <a:pt x="3842670" y="5222970"/>
                  <a:pt x="3848692" y="5222190"/>
                  <a:pt x="3848692" y="5222190"/>
                </a:cubicBezTo>
                <a:close/>
                <a:moveTo>
                  <a:pt x="5250705" y="5222115"/>
                </a:moveTo>
                <a:lnTo>
                  <a:pt x="5249139" y="5225039"/>
                </a:lnTo>
                <a:lnTo>
                  <a:pt x="5279432" y="5224964"/>
                </a:lnTo>
                <a:lnTo>
                  <a:pt x="5281930" y="5224537"/>
                </a:lnTo>
                <a:close/>
                <a:moveTo>
                  <a:pt x="852395" y="5221401"/>
                </a:moveTo>
                <a:lnTo>
                  <a:pt x="850806" y="5221881"/>
                </a:lnTo>
                <a:lnTo>
                  <a:pt x="850912" y="5222229"/>
                </a:lnTo>
                <a:lnTo>
                  <a:pt x="860211" y="5222083"/>
                </a:lnTo>
                <a:close/>
                <a:moveTo>
                  <a:pt x="3974869" y="5220903"/>
                </a:moveTo>
                <a:cubicBezTo>
                  <a:pt x="3978690" y="5219749"/>
                  <a:pt x="3981179" y="5221083"/>
                  <a:pt x="3982335" y="5224905"/>
                </a:cubicBezTo>
                <a:cubicBezTo>
                  <a:pt x="3982335" y="5224905"/>
                  <a:pt x="3980423" y="5225482"/>
                  <a:pt x="3976602" y="5226637"/>
                </a:cubicBezTo>
                <a:close/>
                <a:moveTo>
                  <a:pt x="8861979" y="5220402"/>
                </a:moveTo>
                <a:lnTo>
                  <a:pt x="8869421" y="5227843"/>
                </a:lnTo>
                <a:cubicBezTo>
                  <a:pt x="8864459" y="5227844"/>
                  <a:pt x="8860738" y="5226603"/>
                  <a:pt x="8858259" y="5224123"/>
                </a:cubicBezTo>
                <a:cubicBezTo>
                  <a:pt x="8855779" y="5221643"/>
                  <a:pt x="8854538" y="5220403"/>
                  <a:pt x="8854538" y="5220403"/>
                </a:cubicBezTo>
                <a:close/>
                <a:moveTo>
                  <a:pt x="3936998" y="5219834"/>
                </a:moveTo>
                <a:cubicBezTo>
                  <a:pt x="3944645" y="5217523"/>
                  <a:pt x="3950955" y="5217702"/>
                  <a:pt x="3955933" y="5220370"/>
                </a:cubicBezTo>
                <a:lnTo>
                  <a:pt x="3957668" y="5226103"/>
                </a:lnTo>
                <a:cubicBezTo>
                  <a:pt x="3951933" y="5227835"/>
                  <a:pt x="3947345" y="5228180"/>
                  <a:pt x="3943899" y="5227134"/>
                </a:cubicBezTo>
                <a:cubicBezTo>
                  <a:pt x="3940454" y="5226090"/>
                  <a:pt x="3938153" y="5223658"/>
                  <a:pt x="3936998" y="5219834"/>
                </a:cubicBezTo>
                <a:close/>
                <a:moveTo>
                  <a:pt x="589044" y="5219651"/>
                </a:moveTo>
                <a:cubicBezTo>
                  <a:pt x="590200" y="5223473"/>
                  <a:pt x="589823" y="5225673"/>
                  <a:pt x="587912" y="5226251"/>
                </a:cubicBezTo>
                <a:cubicBezTo>
                  <a:pt x="586000" y="5226829"/>
                  <a:pt x="584467" y="5225207"/>
                  <a:pt x="583312" y="5221383"/>
                </a:cubicBezTo>
                <a:cubicBezTo>
                  <a:pt x="587134" y="5220229"/>
                  <a:pt x="589044" y="5219651"/>
                  <a:pt x="589044" y="5219651"/>
                </a:cubicBezTo>
                <a:close/>
                <a:moveTo>
                  <a:pt x="3918065" y="5219299"/>
                </a:moveTo>
                <a:lnTo>
                  <a:pt x="3925531" y="5223300"/>
                </a:lnTo>
                <a:lnTo>
                  <a:pt x="3908329" y="5228499"/>
                </a:lnTo>
                <a:close/>
                <a:moveTo>
                  <a:pt x="2103137" y="5218819"/>
                </a:moveTo>
                <a:lnTo>
                  <a:pt x="2102158" y="5219115"/>
                </a:lnTo>
                <a:lnTo>
                  <a:pt x="2103237" y="5219144"/>
                </a:lnTo>
                <a:close/>
                <a:moveTo>
                  <a:pt x="4607853" y="5218612"/>
                </a:moveTo>
                <a:lnTo>
                  <a:pt x="4599303" y="5219718"/>
                </a:lnTo>
                <a:lnTo>
                  <a:pt x="4610980" y="5219147"/>
                </a:lnTo>
                <a:close/>
                <a:moveTo>
                  <a:pt x="5056404" y="5218007"/>
                </a:moveTo>
                <a:lnTo>
                  <a:pt x="5055950" y="5220646"/>
                </a:lnTo>
                <a:lnTo>
                  <a:pt x="5060082" y="5221898"/>
                </a:lnTo>
                <a:close/>
                <a:moveTo>
                  <a:pt x="760589" y="5217862"/>
                </a:moveTo>
                <a:cubicBezTo>
                  <a:pt x="757521" y="5214617"/>
                  <a:pt x="754656" y="5215484"/>
                  <a:pt x="751989" y="5220463"/>
                </a:cubicBezTo>
                <a:lnTo>
                  <a:pt x="753720" y="5226194"/>
                </a:lnTo>
                <a:cubicBezTo>
                  <a:pt x="757543" y="5225040"/>
                  <a:pt x="759744" y="5225419"/>
                  <a:pt x="760322" y="5227330"/>
                </a:cubicBezTo>
                <a:cubicBezTo>
                  <a:pt x="760898" y="5229241"/>
                  <a:pt x="759276" y="5230773"/>
                  <a:pt x="755454" y="5231931"/>
                </a:cubicBezTo>
                <a:lnTo>
                  <a:pt x="752696" y="5232763"/>
                </a:lnTo>
                <a:lnTo>
                  <a:pt x="753976" y="5232798"/>
                </a:lnTo>
                <a:lnTo>
                  <a:pt x="765442" y="5229327"/>
                </a:lnTo>
                <a:cubicBezTo>
                  <a:pt x="774243" y="5230836"/>
                  <a:pt x="779309" y="5230346"/>
                  <a:pt x="780642" y="5227855"/>
                </a:cubicBezTo>
                <a:lnTo>
                  <a:pt x="791805" y="5227307"/>
                </a:lnTo>
                <a:lnTo>
                  <a:pt x="791592" y="5227264"/>
                </a:lnTo>
                <a:cubicBezTo>
                  <a:pt x="795412" y="5226109"/>
                  <a:pt x="799235" y="5224954"/>
                  <a:pt x="803058" y="5223799"/>
                </a:cubicBezTo>
                <a:cubicBezTo>
                  <a:pt x="803058" y="5223799"/>
                  <a:pt x="805546" y="5225132"/>
                  <a:pt x="810526" y="5227800"/>
                </a:cubicBezTo>
                <a:lnTo>
                  <a:pt x="809979" y="5228363"/>
                </a:lnTo>
                <a:lnTo>
                  <a:pt x="820511" y="5225174"/>
                </a:lnTo>
                <a:cubicBezTo>
                  <a:pt x="825489" y="5227838"/>
                  <a:pt x="827979" y="5229171"/>
                  <a:pt x="827979" y="5229171"/>
                </a:cubicBezTo>
                <a:cubicBezTo>
                  <a:pt x="830645" y="5224192"/>
                  <a:pt x="833887" y="5221124"/>
                  <a:pt x="837710" y="5219967"/>
                </a:cubicBezTo>
                <a:lnTo>
                  <a:pt x="837604" y="5219615"/>
                </a:lnTo>
                <a:lnTo>
                  <a:pt x="827726" y="5222600"/>
                </a:lnTo>
                <a:cubicBezTo>
                  <a:pt x="823904" y="5223755"/>
                  <a:pt x="817591" y="5223578"/>
                  <a:pt x="808791" y="5222065"/>
                </a:cubicBezTo>
                <a:cubicBezTo>
                  <a:pt x="787368" y="5220197"/>
                  <a:pt x="774745" y="5219840"/>
                  <a:pt x="770924" y="5220995"/>
                </a:cubicBezTo>
                <a:cubicBezTo>
                  <a:pt x="767099" y="5222151"/>
                  <a:pt x="767677" y="5224063"/>
                  <a:pt x="772657" y="5226730"/>
                </a:cubicBezTo>
                <a:lnTo>
                  <a:pt x="766923" y="5228463"/>
                </a:lnTo>
                <a:lnTo>
                  <a:pt x="765188" y="5222729"/>
                </a:lnTo>
                <a:cubicBezTo>
                  <a:pt x="765188" y="5222729"/>
                  <a:pt x="763656" y="5221107"/>
                  <a:pt x="760589" y="5217862"/>
                </a:cubicBezTo>
                <a:close/>
                <a:moveTo>
                  <a:pt x="2439007" y="5217108"/>
                </a:moveTo>
                <a:cubicBezTo>
                  <a:pt x="2435185" y="5218267"/>
                  <a:pt x="2433852" y="5220756"/>
                  <a:pt x="2435009" y="5224577"/>
                </a:cubicBezTo>
                <a:lnTo>
                  <a:pt x="2446475" y="5221106"/>
                </a:lnTo>
                <a:close/>
                <a:moveTo>
                  <a:pt x="3904864" y="5217032"/>
                </a:moveTo>
                <a:lnTo>
                  <a:pt x="3900864" y="5224499"/>
                </a:lnTo>
                <a:cubicBezTo>
                  <a:pt x="3900864" y="5224499"/>
                  <a:pt x="3898374" y="5223166"/>
                  <a:pt x="3893396" y="5220498"/>
                </a:cubicBezTo>
                <a:close/>
                <a:moveTo>
                  <a:pt x="4567062" y="5216673"/>
                </a:moveTo>
                <a:lnTo>
                  <a:pt x="4564841" y="5217772"/>
                </a:lnTo>
                <a:cubicBezTo>
                  <a:pt x="4565130" y="5218727"/>
                  <a:pt x="4568429" y="5219292"/>
                  <a:pt x="4574741" y="5219468"/>
                </a:cubicBezTo>
                <a:lnTo>
                  <a:pt x="4582372" y="5219681"/>
                </a:lnTo>
                <a:lnTo>
                  <a:pt x="4569986" y="5217559"/>
                </a:lnTo>
                <a:close/>
                <a:moveTo>
                  <a:pt x="2175657" y="5215473"/>
                </a:moveTo>
                <a:lnTo>
                  <a:pt x="2177392" y="5221206"/>
                </a:lnTo>
                <a:lnTo>
                  <a:pt x="2178820" y="5220774"/>
                </a:lnTo>
                <a:lnTo>
                  <a:pt x="2177231" y="5215517"/>
                </a:lnTo>
                <a:close/>
                <a:moveTo>
                  <a:pt x="5344617" y="5215384"/>
                </a:moveTo>
                <a:lnTo>
                  <a:pt x="5335654" y="5215988"/>
                </a:lnTo>
                <a:lnTo>
                  <a:pt x="5335489" y="5215869"/>
                </a:lnTo>
                <a:lnTo>
                  <a:pt x="5326270" y="5218656"/>
                </a:lnTo>
                <a:lnTo>
                  <a:pt x="5333632" y="5217944"/>
                </a:lnTo>
                <a:lnTo>
                  <a:pt x="5346544" y="5217310"/>
                </a:lnTo>
                <a:close/>
                <a:moveTo>
                  <a:pt x="8832214" y="5212961"/>
                </a:moveTo>
                <a:lnTo>
                  <a:pt x="8832214" y="5220403"/>
                </a:lnTo>
                <a:lnTo>
                  <a:pt x="8824772" y="5212961"/>
                </a:lnTo>
                <a:close/>
                <a:moveTo>
                  <a:pt x="5361157" y="5212961"/>
                </a:moveTo>
                <a:lnTo>
                  <a:pt x="5357077" y="5214196"/>
                </a:lnTo>
                <a:lnTo>
                  <a:pt x="5357077" y="5216795"/>
                </a:lnTo>
                <a:lnTo>
                  <a:pt x="5358301" y="5216735"/>
                </a:lnTo>
                <a:lnTo>
                  <a:pt x="5360035" y="5222467"/>
                </a:lnTo>
                <a:cubicBezTo>
                  <a:pt x="5368837" y="5223975"/>
                  <a:pt x="5375727" y="5226062"/>
                  <a:pt x="5380706" y="5228727"/>
                </a:cubicBezTo>
                <a:cubicBezTo>
                  <a:pt x="5385687" y="5231392"/>
                  <a:pt x="5394486" y="5232900"/>
                  <a:pt x="5407110" y="5233251"/>
                </a:cubicBezTo>
                <a:cubicBezTo>
                  <a:pt x="5419733" y="5233602"/>
                  <a:pt x="5427579" y="5235399"/>
                  <a:pt x="5430647" y="5238641"/>
                </a:cubicBezTo>
                <a:cubicBezTo>
                  <a:pt x="5433715" y="5241885"/>
                  <a:pt x="5436204" y="5243218"/>
                  <a:pt x="5438116" y="5242640"/>
                </a:cubicBezTo>
                <a:cubicBezTo>
                  <a:pt x="5440027" y="5242060"/>
                  <a:pt x="5444138" y="5241860"/>
                  <a:pt x="5450450" y="5242035"/>
                </a:cubicBezTo>
                <a:lnTo>
                  <a:pt x="5456287" y="5242197"/>
                </a:lnTo>
                <a:lnTo>
                  <a:pt x="5447999" y="5230480"/>
                </a:lnTo>
                <a:lnTo>
                  <a:pt x="5440531" y="5226482"/>
                </a:lnTo>
                <a:cubicBezTo>
                  <a:pt x="5444352" y="5225325"/>
                  <a:pt x="5453241" y="5223677"/>
                  <a:pt x="5467197" y="5221539"/>
                </a:cubicBezTo>
                <a:lnTo>
                  <a:pt x="5482374" y="5221961"/>
                </a:lnTo>
                <a:lnTo>
                  <a:pt x="5476139" y="5220403"/>
                </a:lnTo>
                <a:cubicBezTo>
                  <a:pt x="5476139" y="5220403"/>
                  <a:pt x="5461257" y="5217922"/>
                  <a:pt x="5431491" y="5212961"/>
                </a:cubicBezTo>
                <a:lnTo>
                  <a:pt x="5401724" y="5212961"/>
                </a:lnTo>
                <a:lnTo>
                  <a:pt x="5409167" y="5220403"/>
                </a:lnTo>
                <a:lnTo>
                  <a:pt x="5401725" y="5227844"/>
                </a:lnTo>
                <a:cubicBezTo>
                  <a:pt x="5396765" y="5222883"/>
                  <a:pt x="5394284" y="5222883"/>
                  <a:pt x="5394284" y="5227844"/>
                </a:cubicBezTo>
                <a:lnTo>
                  <a:pt x="5386843" y="5220403"/>
                </a:lnTo>
                <a:lnTo>
                  <a:pt x="5371960" y="5220403"/>
                </a:lnTo>
                <a:lnTo>
                  <a:pt x="5364517" y="5212961"/>
                </a:lnTo>
                <a:close/>
                <a:moveTo>
                  <a:pt x="2145008" y="5212421"/>
                </a:moveTo>
                <a:lnTo>
                  <a:pt x="2137990" y="5214042"/>
                </a:lnTo>
                <a:lnTo>
                  <a:pt x="2137787" y="5214420"/>
                </a:lnTo>
                <a:lnTo>
                  <a:pt x="2146991" y="5224152"/>
                </a:lnTo>
                <a:cubicBezTo>
                  <a:pt x="2162279" y="5219523"/>
                  <a:pt x="2169923" y="5217209"/>
                  <a:pt x="2169923" y="5217209"/>
                </a:cubicBezTo>
                <a:cubicBezTo>
                  <a:pt x="2168767" y="5213386"/>
                  <a:pt x="2164366" y="5212632"/>
                  <a:pt x="2156721" y="5214946"/>
                </a:cubicBezTo>
                <a:lnTo>
                  <a:pt x="2156254" y="5213402"/>
                </a:lnTo>
                <a:close/>
                <a:moveTo>
                  <a:pt x="2331131" y="5212214"/>
                </a:moveTo>
                <a:cubicBezTo>
                  <a:pt x="2324644" y="5218350"/>
                  <a:pt x="2325802" y="5222174"/>
                  <a:pt x="2334603" y="5223681"/>
                </a:cubicBezTo>
                <a:cubicBezTo>
                  <a:pt x="2338425" y="5222524"/>
                  <a:pt x="2340335" y="5221946"/>
                  <a:pt x="2340335" y="5221946"/>
                </a:cubicBezTo>
                <a:cubicBezTo>
                  <a:pt x="2339178" y="5218124"/>
                  <a:pt x="2338600" y="5216213"/>
                  <a:pt x="2338600" y="5216213"/>
                </a:cubicBezTo>
                <a:close/>
                <a:moveTo>
                  <a:pt x="5142407" y="5212182"/>
                </a:moveTo>
                <a:lnTo>
                  <a:pt x="5155607" y="5214448"/>
                </a:lnTo>
                <a:lnTo>
                  <a:pt x="5130938" y="5215647"/>
                </a:lnTo>
                <a:close/>
                <a:moveTo>
                  <a:pt x="2374734" y="5211532"/>
                </a:moveTo>
                <a:cubicBezTo>
                  <a:pt x="2366510" y="5211935"/>
                  <a:pt x="2360011" y="5212860"/>
                  <a:pt x="2355233" y="5214308"/>
                </a:cubicBezTo>
                <a:cubicBezTo>
                  <a:pt x="2350457" y="5215752"/>
                  <a:pt x="2347401" y="5217721"/>
                  <a:pt x="2346068" y="5220210"/>
                </a:cubicBezTo>
                <a:cubicBezTo>
                  <a:pt x="2346068" y="5220210"/>
                  <a:pt x="2351425" y="5220675"/>
                  <a:pt x="2362137" y="5221605"/>
                </a:cubicBezTo>
                <a:cubicBezTo>
                  <a:pt x="2372849" y="5222533"/>
                  <a:pt x="2384226" y="5222218"/>
                  <a:pt x="2396272" y="5220659"/>
                </a:cubicBezTo>
                <a:cubicBezTo>
                  <a:pt x="2408316" y="5219098"/>
                  <a:pt x="2415293" y="5218029"/>
                  <a:pt x="2417206" y="5217450"/>
                </a:cubicBezTo>
                <a:cubicBezTo>
                  <a:pt x="2419116" y="5216871"/>
                  <a:pt x="2418827" y="5215917"/>
                  <a:pt x="2416337" y="5214584"/>
                </a:cubicBezTo>
                <a:cubicBezTo>
                  <a:pt x="2413848" y="5213251"/>
                  <a:pt x="2410692" y="5213163"/>
                  <a:pt x="2406871" y="5214321"/>
                </a:cubicBezTo>
                <a:cubicBezTo>
                  <a:pt x="2403049" y="5215478"/>
                  <a:pt x="2401138" y="5216056"/>
                  <a:pt x="2401138" y="5216056"/>
                </a:cubicBezTo>
                <a:cubicBezTo>
                  <a:pt x="2399980" y="5212235"/>
                  <a:pt x="2391179" y="5210727"/>
                  <a:pt x="2374734" y="5211532"/>
                </a:cubicBezTo>
                <a:close/>
                <a:moveTo>
                  <a:pt x="4818399" y="5211200"/>
                </a:moveTo>
                <a:lnTo>
                  <a:pt x="4793732" y="5212408"/>
                </a:lnTo>
                <a:lnTo>
                  <a:pt x="4761199" y="5212917"/>
                </a:lnTo>
                <a:lnTo>
                  <a:pt x="4760617" y="5213267"/>
                </a:lnTo>
                <a:cubicBezTo>
                  <a:pt x="4760617" y="5213267"/>
                  <a:pt x="4758706" y="5213844"/>
                  <a:pt x="4754884" y="5215002"/>
                </a:cubicBezTo>
                <a:cubicBezTo>
                  <a:pt x="4751062" y="5216159"/>
                  <a:pt x="4749151" y="5216737"/>
                  <a:pt x="4749151" y="5216737"/>
                </a:cubicBezTo>
                <a:cubicBezTo>
                  <a:pt x="4751465" y="5224381"/>
                  <a:pt x="4756446" y="5227047"/>
                  <a:pt x="4764088" y="5224732"/>
                </a:cubicBezTo>
                <a:lnTo>
                  <a:pt x="4771557" y="5228730"/>
                </a:lnTo>
                <a:lnTo>
                  <a:pt x="4796225" y="5227521"/>
                </a:lnTo>
                <a:cubicBezTo>
                  <a:pt x="4807691" y="5224049"/>
                  <a:pt x="4815913" y="5223647"/>
                  <a:pt x="4820892" y="5226311"/>
                </a:cubicBezTo>
                <a:cubicBezTo>
                  <a:pt x="4825872" y="5228976"/>
                  <a:pt x="4829982" y="5228776"/>
                  <a:pt x="4833228" y="5225707"/>
                </a:cubicBezTo>
                <a:cubicBezTo>
                  <a:pt x="4836470" y="5222638"/>
                  <a:pt x="4836558" y="5219484"/>
                  <a:pt x="4833489" y="5216239"/>
                </a:cubicBezTo>
                <a:cubicBezTo>
                  <a:pt x="4830421" y="5212996"/>
                  <a:pt x="4827556" y="5213864"/>
                  <a:pt x="4824889" y="5218844"/>
                </a:cubicBezTo>
                <a:lnTo>
                  <a:pt x="4823153" y="5213109"/>
                </a:lnTo>
                <a:lnTo>
                  <a:pt x="4824305" y="5211712"/>
                </a:lnTo>
                <a:close/>
                <a:moveTo>
                  <a:pt x="4684879" y="5211161"/>
                </a:moveTo>
                <a:lnTo>
                  <a:pt x="4680880" y="5218630"/>
                </a:lnTo>
                <a:cubicBezTo>
                  <a:pt x="4680880" y="5218630"/>
                  <a:pt x="4680302" y="5216718"/>
                  <a:pt x="4679145" y="5212896"/>
                </a:cubicBezTo>
                <a:cubicBezTo>
                  <a:pt x="4682966" y="5211739"/>
                  <a:pt x="4684879" y="5211161"/>
                  <a:pt x="4684879" y="5211161"/>
                </a:cubicBezTo>
                <a:close/>
                <a:moveTo>
                  <a:pt x="4207221" y="5210753"/>
                </a:moveTo>
                <a:lnTo>
                  <a:pt x="4219431" y="5217288"/>
                </a:lnTo>
                <a:lnTo>
                  <a:pt x="4224892" y="5214588"/>
                </a:lnTo>
                <a:lnTo>
                  <a:pt x="4209250" y="5211203"/>
                </a:lnTo>
                <a:close/>
                <a:moveTo>
                  <a:pt x="3225585" y="5210551"/>
                </a:moveTo>
                <a:lnTo>
                  <a:pt x="3221587" y="5218020"/>
                </a:lnTo>
                <a:lnTo>
                  <a:pt x="3219850" y="5212286"/>
                </a:lnTo>
                <a:cubicBezTo>
                  <a:pt x="3219850" y="5212286"/>
                  <a:pt x="3221762" y="5211709"/>
                  <a:pt x="3225585" y="5210551"/>
                </a:cubicBezTo>
                <a:close/>
                <a:moveTo>
                  <a:pt x="3846327" y="5209695"/>
                </a:moveTo>
                <a:cubicBezTo>
                  <a:pt x="3855128" y="5211206"/>
                  <a:pt x="3859528" y="5211962"/>
                  <a:pt x="3859528" y="5211962"/>
                </a:cubicBezTo>
                <a:lnTo>
                  <a:pt x="3855528" y="5219429"/>
                </a:lnTo>
                <a:lnTo>
                  <a:pt x="3848062" y="5215427"/>
                </a:lnTo>
                <a:lnTo>
                  <a:pt x="3834859" y="5213161"/>
                </a:lnTo>
                <a:close/>
                <a:moveTo>
                  <a:pt x="704919" y="5209659"/>
                </a:moveTo>
                <a:lnTo>
                  <a:pt x="695185" y="5218858"/>
                </a:lnTo>
                <a:cubicBezTo>
                  <a:pt x="700163" y="5221525"/>
                  <a:pt x="700741" y="5223436"/>
                  <a:pt x="696919" y="5224591"/>
                </a:cubicBezTo>
                <a:cubicBezTo>
                  <a:pt x="691940" y="5221924"/>
                  <a:pt x="689451" y="5220591"/>
                  <a:pt x="689451" y="5220591"/>
                </a:cubicBezTo>
                <a:cubicBezTo>
                  <a:pt x="688295" y="5216769"/>
                  <a:pt x="681983" y="5216590"/>
                  <a:pt x="670516" y="5220056"/>
                </a:cubicBezTo>
                <a:lnTo>
                  <a:pt x="662610" y="5227529"/>
                </a:lnTo>
                <a:lnTo>
                  <a:pt x="693437" y="5229221"/>
                </a:lnTo>
                <a:cubicBezTo>
                  <a:pt x="703571" y="5228240"/>
                  <a:pt x="710838" y="5228126"/>
                  <a:pt x="715238" y="5228879"/>
                </a:cubicBezTo>
                <a:cubicBezTo>
                  <a:pt x="719639" y="5229634"/>
                  <a:pt x="722796" y="5229721"/>
                  <a:pt x="724707" y="5229142"/>
                </a:cubicBezTo>
                <a:lnTo>
                  <a:pt x="725906" y="5229506"/>
                </a:lnTo>
                <a:lnTo>
                  <a:pt x="721587" y="5223393"/>
                </a:lnTo>
                <a:cubicBezTo>
                  <a:pt x="717764" y="5224549"/>
                  <a:pt x="715275" y="5223215"/>
                  <a:pt x="714119" y="5219392"/>
                </a:cubicBezTo>
                <a:close/>
                <a:moveTo>
                  <a:pt x="4628074" y="5209581"/>
                </a:moveTo>
                <a:lnTo>
                  <a:pt x="4635541" y="5213579"/>
                </a:lnTo>
                <a:lnTo>
                  <a:pt x="4629810" y="5215314"/>
                </a:lnTo>
                <a:cubicBezTo>
                  <a:pt x="4629810" y="5215314"/>
                  <a:pt x="4628564" y="5214649"/>
                  <a:pt x="4626076" y="5213316"/>
                </a:cubicBezTo>
                <a:cubicBezTo>
                  <a:pt x="4623587" y="5211983"/>
                  <a:pt x="4622344" y="5211317"/>
                  <a:pt x="4622344" y="5211317"/>
                </a:cubicBezTo>
                <a:close/>
                <a:moveTo>
                  <a:pt x="3725882" y="5209301"/>
                </a:moveTo>
                <a:lnTo>
                  <a:pt x="3727616" y="5215033"/>
                </a:lnTo>
                <a:cubicBezTo>
                  <a:pt x="3723794" y="5216190"/>
                  <a:pt x="3719395" y="5215436"/>
                  <a:pt x="3714413" y="5212771"/>
                </a:cubicBezTo>
                <a:cubicBezTo>
                  <a:pt x="3718238" y="5211614"/>
                  <a:pt x="3722059" y="5210457"/>
                  <a:pt x="3725882" y="5209301"/>
                </a:cubicBezTo>
                <a:close/>
                <a:moveTo>
                  <a:pt x="3745923" y="5208754"/>
                </a:moveTo>
                <a:lnTo>
                  <a:pt x="3741922" y="5216221"/>
                </a:lnTo>
                <a:cubicBezTo>
                  <a:pt x="3738099" y="5217376"/>
                  <a:pt x="3733697" y="5216621"/>
                  <a:pt x="3728721" y="5213954"/>
                </a:cubicBezTo>
                <a:cubicBezTo>
                  <a:pt x="3732543" y="5212798"/>
                  <a:pt x="3735410" y="5211931"/>
                  <a:pt x="3737322" y="5211355"/>
                </a:cubicBezTo>
                <a:cubicBezTo>
                  <a:pt x="3739232" y="5210777"/>
                  <a:pt x="3742098" y="5209910"/>
                  <a:pt x="3745923" y="5208754"/>
                </a:cubicBezTo>
                <a:close/>
                <a:moveTo>
                  <a:pt x="4652744" y="5208372"/>
                </a:moveTo>
                <a:lnTo>
                  <a:pt x="4660211" y="5212370"/>
                </a:lnTo>
                <a:lnTo>
                  <a:pt x="4647009" y="5210109"/>
                </a:lnTo>
                <a:close/>
                <a:moveTo>
                  <a:pt x="2304728" y="5207692"/>
                </a:moveTo>
                <a:lnTo>
                  <a:pt x="2289265" y="5218631"/>
                </a:lnTo>
                <a:cubicBezTo>
                  <a:pt x="2289844" y="5220542"/>
                  <a:pt x="2292044" y="5220919"/>
                  <a:pt x="2295865" y="5219762"/>
                </a:cubicBezTo>
                <a:cubicBezTo>
                  <a:pt x="2299688" y="5218606"/>
                  <a:pt x="2305130" y="5215914"/>
                  <a:pt x="2312196" y="5211689"/>
                </a:cubicBezTo>
                <a:close/>
                <a:moveTo>
                  <a:pt x="3876728" y="5206764"/>
                </a:moveTo>
                <a:cubicBezTo>
                  <a:pt x="3877886" y="5210585"/>
                  <a:pt x="3877796" y="5213741"/>
                  <a:pt x="3876464" y="5216231"/>
                </a:cubicBezTo>
                <a:cubicBezTo>
                  <a:pt x="3875130" y="5218719"/>
                  <a:pt x="3874462" y="5219964"/>
                  <a:pt x="3874462" y="5219964"/>
                </a:cubicBezTo>
                <a:cubicBezTo>
                  <a:pt x="3870637" y="5221119"/>
                  <a:pt x="3868151" y="5219786"/>
                  <a:pt x="3866995" y="5215963"/>
                </a:cubicBezTo>
                <a:cubicBezTo>
                  <a:pt x="3869662" y="5210985"/>
                  <a:pt x="3872907" y="5207918"/>
                  <a:pt x="3876728" y="5206764"/>
                </a:cubicBezTo>
                <a:close/>
                <a:moveTo>
                  <a:pt x="8772682" y="5205520"/>
                </a:moveTo>
                <a:lnTo>
                  <a:pt x="8787565" y="5205520"/>
                </a:lnTo>
                <a:lnTo>
                  <a:pt x="8809889" y="5212961"/>
                </a:lnTo>
                <a:cubicBezTo>
                  <a:pt x="8804928" y="5212961"/>
                  <a:pt x="8797486" y="5212961"/>
                  <a:pt x="8787565" y="5212961"/>
                </a:cubicBezTo>
                <a:close/>
                <a:moveTo>
                  <a:pt x="490907" y="5205510"/>
                </a:moveTo>
                <a:cubicBezTo>
                  <a:pt x="490907" y="5205510"/>
                  <a:pt x="489951" y="5205798"/>
                  <a:pt x="488039" y="5206378"/>
                </a:cubicBezTo>
                <a:cubicBezTo>
                  <a:pt x="486128" y="5206955"/>
                  <a:pt x="484507" y="5208487"/>
                  <a:pt x="483173" y="5210976"/>
                </a:cubicBezTo>
                <a:lnTo>
                  <a:pt x="479351" y="5214588"/>
                </a:lnTo>
                <a:lnTo>
                  <a:pt x="479686" y="5215699"/>
                </a:lnTo>
                <a:cubicBezTo>
                  <a:pt x="479686" y="5215699"/>
                  <a:pt x="477775" y="5216278"/>
                  <a:pt x="473952" y="5217434"/>
                </a:cubicBezTo>
                <a:lnTo>
                  <a:pt x="473305" y="5217087"/>
                </a:lnTo>
                <a:lnTo>
                  <a:pt x="464199" y="5219839"/>
                </a:lnTo>
                <a:lnTo>
                  <a:pt x="465354" y="5220038"/>
                </a:lnTo>
                <a:cubicBezTo>
                  <a:pt x="472243" y="5222124"/>
                  <a:pt x="478177" y="5224500"/>
                  <a:pt x="483158" y="5227165"/>
                </a:cubicBezTo>
                <a:lnTo>
                  <a:pt x="496358" y="5229428"/>
                </a:lnTo>
                <a:cubicBezTo>
                  <a:pt x="497516" y="5233249"/>
                  <a:pt x="502205" y="5234959"/>
                  <a:pt x="510428" y="5234556"/>
                </a:cubicBezTo>
                <a:lnTo>
                  <a:pt x="544072" y="5227355"/>
                </a:lnTo>
                <a:lnTo>
                  <a:pt x="544308" y="5226914"/>
                </a:lnTo>
                <a:lnTo>
                  <a:pt x="544614" y="5227239"/>
                </a:lnTo>
                <a:lnTo>
                  <a:pt x="545694" y="5227008"/>
                </a:lnTo>
                <a:lnTo>
                  <a:pt x="538225" y="5223012"/>
                </a:lnTo>
                <a:lnTo>
                  <a:pt x="543960" y="5221275"/>
                </a:lnTo>
                <a:lnTo>
                  <a:pt x="557161" y="5223537"/>
                </a:lnTo>
                <a:lnTo>
                  <a:pt x="567019" y="5225725"/>
                </a:lnTo>
                <a:lnTo>
                  <a:pt x="575845" y="5217383"/>
                </a:lnTo>
                <a:lnTo>
                  <a:pt x="571843" y="5224850"/>
                </a:lnTo>
                <a:lnTo>
                  <a:pt x="568131" y="5225972"/>
                </a:lnTo>
                <a:lnTo>
                  <a:pt x="583998" y="5229495"/>
                </a:lnTo>
                <a:cubicBezTo>
                  <a:pt x="592510" y="5230046"/>
                  <a:pt x="600588" y="5229167"/>
                  <a:pt x="608232" y="5226853"/>
                </a:cubicBezTo>
                <a:cubicBezTo>
                  <a:pt x="615875" y="5224539"/>
                  <a:pt x="619986" y="5224337"/>
                  <a:pt x="620565" y="5226247"/>
                </a:cubicBezTo>
                <a:lnTo>
                  <a:pt x="628664" y="5226473"/>
                </a:lnTo>
                <a:lnTo>
                  <a:pt x="628647" y="5226454"/>
                </a:lnTo>
                <a:lnTo>
                  <a:pt x="626914" y="5220720"/>
                </a:lnTo>
                <a:cubicBezTo>
                  <a:pt x="621936" y="5218053"/>
                  <a:pt x="620024" y="5218631"/>
                  <a:pt x="621181" y="5222453"/>
                </a:cubicBezTo>
                <a:lnTo>
                  <a:pt x="596512" y="5223651"/>
                </a:lnTo>
                <a:cubicBezTo>
                  <a:pt x="600334" y="5222497"/>
                  <a:pt x="603202" y="5221630"/>
                  <a:pt x="605111" y="5221052"/>
                </a:cubicBezTo>
                <a:cubicBezTo>
                  <a:pt x="607023" y="5220474"/>
                  <a:pt x="607978" y="5220185"/>
                  <a:pt x="607978" y="5220185"/>
                </a:cubicBezTo>
                <a:cubicBezTo>
                  <a:pt x="612957" y="5222852"/>
                  <a:pt x="614870" y="5222275"/>
                  <a:pt x="613713" y="5218452"/>
                </a:cubicBezTo>
                <a:cubicBezTo>
                  <a:pt x="612558" y="5214630"/>
                  <a:pt x="611980" y="5212719"/>
                  <a:pt x="611980" y="5212719"/>
                </a:cubicBezTo>
                <a:cubicBezTo>
                  <a:pt x="608159" y="5213874"/>
                  <a:pt x="601846" y="5213696"/>
                  <a:pt x="593046" y="5212183"/>
                </a:cubicBezTo>
                <a:cubicBezTo>
                  <a:pt x="559000" y="5209959"/>
                  <a:pt x="542553" y="5210757"/>
                  <a:pt x="543709" y="5214580"/>
                </a:cubicBezTo>
                <a:cubicBezTo>
                  <a:pt x="543709" y="5214580"/>
                  <a:pt x="545908" y="5214958"/>
                  <a:pt x="550309" y="5215715"/>
                </a:cubicBezTo>
                <a:cubicBezTo>
                  <a:pt x="554709" y="5216471"/>
                  <a:pt x="556910" y="5216849"/>
                  <a:pt x="556910" y="5216849"/>
                </a:cubicBezTo>
                <a:lnTo>
                  <a:pt x="545442" y="5220314"/>
                </a:lnTo>
                <a:cubicBezTo>
                  <a:pt x="541619" y="5221470"/>
                  <a:pt x="538465" y="5221381"/>
                  <a:pt x="535974" y="5220047"/>
                </a:cubicBezTo>
                <a:cubicBezTo>
                  <a:pt x="533485" y="5218714"/>
                  <a:pt x="532241" y="5218046"/>
                  <a:pt x="532241" y="5218046"/>
                </a:cubicBezTo>
                <a:cubicBezTo>
                  <a:pt x="531085" y="5214225"/>
                  <a:pt x="529264" y="5211647"/>
                  <a:pt x="526775" y="5210312"/>
                </a:cubicBezTo>
                <a:cubicBezTo>
                  <a:pt x="524287" y="5208979"/>
                  <a:pt x="523620" y="5210224"/>
                  <a:pt x="524774" y="5214047"/>
                </a:cubicBezTo>
                <a:cubicBezTo>
                  <a:pt x="520953" y="5215201"/>
                  <a:pt x="519041" y="5215779"/>
                  <a:pt x="519041" y="5215779"/>
                </a:cubicBezTo>
                <a:cubicBezTo>
                  <a:pt x="519041" y="5215779"/>
                  <a:pt x="516841" y="5215401"/>
                  <a:pt x="512442" y="5214645"/>
                </a:cubicBezTo>
                <a:cubicBezTo>
                  <a:pt x="508039" y="5213890"/>
                  <a:pt x="504597" y="5212843"/>
                  <a:pt x="502107" y="5211511"/>
                </a:cubicBezTo>
                <a:cubicBezTo>
                  <a:pt x="499618" y="5210178"/>
                  <a:pt x="498373" y="5209510"/>
                  <a:pt x="498373" y="5209510"/>
                </a:cubicBezTo>
                <a:cubicBezTo>
                  <a:pt x="494551" y="5210665"/>
                  <a:pt x="492063" y="5209332"/>
                  <a:pt x="490907" y="5205510"/>
                </a:cubicBezTo>
                <a:close/>
                <a:moveTo>
                  <a:pt x="207132" y="5204332"/>
                </a:moveTo>
                <a:lnTo>
                  <a:pt x="203555" y="5211014"/>
                </a:lnTo>
                <a:lnTo>
                  <a:pt x="204621" y="5210692"/>
                </a:lnTo>
                <a:lnTo>
                  <a:pt x="204200" y="5211478"/>
                </a:lnTo>
                <a:lnTo>
                  <a:pt x="208866" y="5210066"/>
                </a:lnTo>
                <a:close/>
                <a:moveTo>
                  <a:pt x="3782059" y="5204089"/>
                </a:moveTo>
                <a:cubicBezTo>
                  <a:pt x="3790859" y="5205601"/>
                  <a:pt x="3800326" y="5205869"/>
                  <a:pt x="3810457" y="5204892"/>
                </a:cubicBezTo>
                <a:cubicBezTo>
                  <a:pt x="3820593" y="5203915"/>
                  <a:pt x="3825949" y="5204382"/>
                  <a:pt x="3826528" y="5206293"/>
                </a:cubicBezTo>
                <a:cubicBezTo>
                  <a:pt x="3827105" y="5208204"/>
                  <a:pt x="3827394" y="5209160"/>
                  <a:pt x="3827394" y="5209160"/>
                </a:cubicBezTo>
                <a:cubicBezTo>
                  <a:pt x="3822238" y="5212805"/>
                  <a:pt x="3817748" y="5215204"/>
                  <a:pt x="3813925" y="5216358"/>
                </a:cubicBezTo>
                <a:cubicBezTo>
                  <a:pt x="3810104" y="5217515"/>
                  <a:pt x="3806947" y="5217425"/>
                  <a:pt x="3804460" y="5216092"/>
                </a:cubicBezTo>
                <a:cubicBezTo>
                  <a:pt x="3799480" y="5213424"/>
                  <a:pt x="3793836" y="5212003"/>
                  <a:pt x="3787524" y="5211825"/>
                </a:cubicBezTo>
                <a:cubicBezTo>
                  <a:pt x="3781212" y="5211646"/>
                  <a:pt x="3776147" y="5212134"/>
                  <a:pt x="3772323" y="5213289"/>
                </a:cubicBezTo>
                <a:lnTo>
                  <a:pt x="3759123" y="5211022"/>
                </a:lnTo>
                <a:cubicBezTo>
                  <a:pt x="3759123" y="5211022"/>
                  <a:pt x="3761033" y="5210444"/>
                  <a:pt x="3764856" y="5209289"/>
                </a:cubicBezTo>
                <a:close/>
                <a:moveTo>
                  <a:pt x="2441269" y="5203908"/>
                </a:moveTo>
                <a:lnTo>
                  <a:pt x="2443004" y="5209641"/>
                </a:lnTo>
                <a:lnTo>
                  <a:pt x="2448736" y="5207905"/>
                </a:lnTo>
                <a:cubicBezTo>
                  <a:pt x="2447580" y="5204083"/>
                  <a:pt x="2445089" y="5202751"/>
                  <a:pt x="2441269" y="5203908"/>
                </a:cubicBezTo>
                <a:close/>
                <a:moveTo>
                  <a:pt x="4527571" y="5203829"/>
                </a:moveTo>
                <a:lnTo>
                  <a:pt x="4540868" y="5210947"/>
                </a:lnTo>
                <a:lnTo>
                  <a:pt x="4545177" y="5209642"/>
                </a:lnTo>
                <a:lnTo>
                  <a:pt x="4531512" y="5204172"/>
                </a:lnTo>
                <a:close/>
                <a:moveTo>
                  <a:pt x="217204" y="5203467"/>
                </a:moveTo>
                <a:lnTo>
                  <a:pt x="214601" y="5208330"/>
                </a:lnTo>
                <a:lnTo>
                  <a:pt x="227802" y="5210592"/>
                </a:lnTo>
                <a:lnTo>
                  <a:pt x="241003" y="5212853"/>
                </a:lnTo>
                <a:lnTo>
                  <a:pt x="229538" y="5216324"/>
                </a:lnTo>
                <a:lnTo>
                  <a:pt x="242740" y="5218587"/>
                </a:lnTo>
                <a:lnTo>
                  <a:pt x="241003" y="5212853"/>
                </a:lnTo>
                <a:cubicBezTo>
                  <a:pt x="241003" y="5212853"/>
                  <a:pt x="242625" y="5211320"/>
                  <a:pt x="245868" y="5208252"/>
                </a:cubicBezTo>
                <a:cubicBezTo>
                  <a:pt x="249113" y="5205184"/>
                  <a:pt x="251312" y="5205561"/>
                  <a:pt x="252470" y="5209382"/>
                </a:cubicBezTo>
                <a:lnTo>
                  <a:pt x="259940" y="5213380"/>
                </a:lnTo>
                <a:lnTo>
                  <a:pt x="273140" y="5215642"/>
                </a:lnTo>
                <a:lnTo>
                  <a:pt x="293809" y="5221902"/>
                </a:lnTo>
                <a:cubicBezTo>
                  <a:pt x="293809" y="5221902"/>
                  <a:pt x="299166" y="5222366"/>
                  <a:pt x="309878" y="5223296"/>
                </a:cubicBezTo>
                <a:cubicBezTo>
                  <a:pt x="320590" y="5224224"/>
                  <a:pt x="330347" y="5225445"/>
                  <a:pt x="339148" y="5226951"/>
                </a:cubicBezTo>
                <a:cubicBezTo>
                  <a:pt x="342970" y="5225795"/>
                  <a:pt x="348325" y="5226260"/>
                  <a:pt x="355217" y="5228345"/>
                </a:cubicBezTo>
                <a:cubicBezTo>
                  <a:pt x="362105" y="5230432"/>
                  <a:pt x="363640" y="5232053"/>
                  <a:pt x="359819" y="5233210"/>
                </a:cubicBezTo>
                <a:cubicBezTo>
                  <a:pt x="360976" y="5237033"/>
                  <a:pt x="362509" y="5238655"/>
                  <a:pt x="364421" y="5238075"/>
                </a:cubicBezTo>
                <a:cubicBezTo>
                  <a:pt x="366332" y="5237497"/>
                  <a:pt x="367286" y="5237208"/>
                  <a:pt x="367286" y="5237208"/>
                </a:cubicBezTo>
                <a:cubicBezTo>
                  <a:pt x="371109" y="5236051"/>
                  <a:pt x="370530" y="5234141"/>
                  <a:pt x="365551" y="5231475"/>
                </a:cubicBezTo>
                <a:lnTo>
                  <a:pt x="371284" y="5229740"/>
                </a:lnTo>
                <a:cubicBezTo>
                  <a:pt x="371284" y="5229740"/>
                  <a:pt x="378552" y="5229627"/>
                  <a:pt x="393085" y="5229398"/>
                </a:cubicBezTo>
                <a:cubicBezTo>
                  <a:pt x="407619" y="5229171"/>
                  <a:pt x="416219" y="5226567"/>
                  <a:pt x="418885" y="5221587"/>
                </a:cubicBezTo>
                <a:cubicBezTo>
                  <a:pt x="418885" y="5221587"/>
                  <a:pt x="421085" y="5221966"/>
                  <a:pt x="425484" y="5222719"/>
                </a:cubicBezTo>
                <a:cubicBezTo>
                  <a:pt x="429886" y="5223473"/>
                  <a:pt x="432753" y="5222607"/>
                  <a:pt x="434084" y="5220116"/>
                </a:cubicBezTo>
                <a:cubicBezTo>
                  <a:pt x="435417" y="5217627"/>
                  <a:pt x="438284" y="5216759"/>
                  <a:pt x="442684" y="5217513"/>
                </a:cubicBezTo>
                <a:cubicBezTo>
                  <a:pt x="447084" y="5218266"/>
                  <a:pt x="450241" y="5218355"/>
                  <a:pt x="452152" y="5217776"/>
                </a:cubicBezTo>
                <a:lnTo>
                  <a:pt x="463414" y="5219705"/>
                </a:lnTo>
                <a:lnTo>
                  <a:pt x="449903" y="5214775"/>
                </a:lnTo>
                <a:cubicBezTo>
                  <a:pt x="445502" y="5214020"/>
                  <a:pt x="443303" y="5213640"/>
                  <a:pt x="443303" y="5213640"/>
                </a:cubicBezTo>
                <a:lnTo>
                  <a:pt x="425537" y="5213139"/>
                </a:lnTo>
                <a:lnTo>
                  <a:pt x="429483" y="5215250"/>
                </a:lnTo>
                <a:cubicBezTo>
                  <a:pt x="430062" y="5217162"/>
                  <a:pt x="429105" y="5217451"/>
                  <a:pt x="426616" y="5216119"/>
                </a:cubicBezTo>
                <a:cubicBezTo>
                  <a:pt x="424126" y="5214786"/>
                  <a:pt x="416570" y="5213944"/>
                  <a:pt x="403947" y="5213593"/>
                </a:cubicBezTo>
                <a:lnTo>
                  <a:pt x="392659" y="5210176"/>
                </a:lnTo>
                <a:lnTo>
                  <a:pt x="392233" y="5210304"/>
                </a:lnTo>
                <a:lnTo>
                  <a:pt x="386501" y="5212036"/>
                </a:lnTo>
                <a:cubicBezTo>
                  <a:pt x="386501" y="5212036"/>
                  <a:pt x="380189" y="5211859"/>
                  <a:pt x="367565" y="5211503"/>
                </a:cubicBezTo>
                <a:lnTo>
                  <a:pt x="365296" y="5211438"/>
                </a:lnTo>
                <a:lnTo>
                  <a:pt x="366077" y="5212541"/>
                </a:lnTo>
                <a:lnTo>
                  <a:pt x="360345" y="5214276"/>
                </a:lnTo>
                <a:lnTo>
                  <a:pt x="347143" y="5212013"/>
                </a:lnTo>
                <a:cubicBezTo>
                  <a:pt x="349457" y="5219659"/>
                  <a:pt x="337412" y="5221218"/>
                  <a:pt x="311009" y="5216695"/>
                </a:cubicBezTo>
                <a:cubicBezTo>
                  <a:pt x="302209" y="5215186"/>
                  <a:pt x="296852" y="5214723"/>
                  <a:pt x="294942" y="5215301"/>
                </a:cubicBezTo>
                <a:cubicBezTo>
                  <a:pt x="293030" y="5215880"/>
                  <a:pt x="289585" y="5214836"/>
                  <a:pt x="284606" y="5212171"/>
                </a:cubicBezTo>
                <a:lnTo>
                  <a:pt x="290338" y="5210435"/>
                </a:lnTo>
                <a:cubicBezTo>
                  <a:pt x="289181" y="5206613"/>
                  <a:pt x="286693" y="5205281"/>
                  <a:pt x="282869" y="5206437"/>
                </a:cubicBezTo>
                <a:lnTo>
                  <a:pt x="281552" y="5206213"/>
                </a:lnTo>
                <a:lnTo>
                  <a:pt x="272893" y="5208830"/>
                </a:lnTo>
                <a:lnTo>
                  <a:pt x="268453" y="5206450"/>
                </a:lnTo>
                <a:lnTo>
                  <a:pt x="265671" y="5211644"/>
                </a:lnTo>
                <a:cubicBezTo>
                  <a:pt x="261850" y="5212801"/>
                  <a:pt x="259940" y="5213380"/>
                  <a:pt x="259940" y="5213380"/>
                </a:cubicBezTo>
                <a:cubicBezTo>
                  <a:pt x="258782" y="5209558"/>
                  <a:pt x="258203" y="5207646"/>
                  <a:pt x="258203" y="5207646"/>
                </a:cubicBezTo>
                <a:cubicBezTo>
                  <a:pt x="258203" y="5207646"/>
                  <a:pt x="260115" y="5207068"/>
                  <a:pt x="263935" y="5205912"/>
                </a:cubicBezTo>
                <a:lnTo>
                  <a:pt x="266180" y="5205232"/>
                </a:lnTo>
                <a:lnTo>
                  <a:pt x="265426" y="5204829"/>
                </a:lnTo>
                <a:close/>
                <a:moveTo>
                  <a:pt x="3581244" y="5202209"/>
                </a:moveTo>
                <a:lnTo>
                  <a:pt x="3582980" y="5207944"/>
                </a:lnTo>
                <a:cubicBezTo>
                  <a:pt x="3582980" y="5207944"/>
                  <a:pt x="3581067" y="5208521"/>
                  <a:pt x="3577245" y="5209677"/>
                </a:cubicBezTo>
                <a:close/>
                <a:moveTo>
                  <a:pt x="184422" y="5201785"/>
                </a:moveTo>
                <a:lnTo>
                  <a:pt x="188198" y="5203806"/>
                </a:lnTo>
                <a:cubicBezTo>
                  <a:pt x="189354" y="5207628"/>
                  <a:pt x="183622" y="5209363"/>
                  <a:pt x="170997" y="5209012"/>
                </a:cubicBezTo>
                <a:lnTo>
                  <a:pt x="145845" y="5202197"/>
                </a:lnTo>
                <a:lnTo>
                  <a:pt x="139227" y="5202834"/>
                </a:lnTo>
                <a:lnTo>
                  <a:pt x="133129" y="5207960"/>
                </a:lnTo>
                <a:lnTo>
                  <a:pt x="140597" y="5211957"/>
                </a:lnTo>
                <a:cubicBezTo>
                  <a:pt x="154375" y="5216130"/>
                  <a:pt x="165379" y="5218014"/>
                  <a:pt x="173601" y="5217612"/>
                </a:cubicBezTo>
                <a:lnTo>
                  <a:pt x="176714" y="5216073"/>
                </a:lnTo>
                <a:lnTo>
                  <a:pt x="168486" y="5215356"/>
                </a:lnTo>
                <a:lnTo>
                  <a:pt x="174220" y="5213623"/>
                </a:lnTo>
                <a:lnTo>
                  <a:pt x="185689" y="5210156"/>
                </a:lnTo>
                <a:lnTo>
                  <a:pt x="187125" y="5210927"/>
                </a:lnTo>
                <a:lnTo>
                  <a:pt x="189932" y="5209539"/>
                </a:lnTo>
                <a:cubicBezTo>
                  <a:pt x="189932" y="5209539"/>
                  <a:pt x="191177" y="5210204"/>
                  <a:pt x="193668" y="5211538"/>
                </a:cubicBezTo>
                <a:lnTo>
                  <a:pt x="201135" y="5211746"/>
                </a:lnTo>
                <a:lnTo>
                  <a:pt x="201755" y="5211559"/>
                </a:lnTo>
                <a:lnTo>
                  <a:pt x="202649" y="5211288"/>
                </a:lnTo>
                <a:lnTo>
                  <a:pt x="195453" y="5203680"/>
                </a:lnTo>
                <a:lnTo>
                  <a:pt x="189688" y="5202690"/>
                </a:lnTo>
                <a:close/>
                <a:moveTo>
                  <a:pt x="5026230" y="5201700"/>
                </a:moveTo>
                <a:cubicBezTo>
                  <a:pt x="5027386" y="5205522"/>
                  <a:pt x="5027010" y="5207723"/>
                  <a:pt x="5025098" y="5208302"/>
                </a:cubicBezTo>
                <a:cubicBezTo>
                  <a:pt x="5023187" y="5208880"/>
                  <a:pt x="5021943" y="5208214"/>
                  <a:pt x="5021364" y="5206302"/>
                </a:cubicBezTo>
                <a:cubicBezTo>
                  <a:pt x="5020786" y="5204392"/>
                  <a:pt x="5022406" y="5202858"/>
                  <a:pt x="5026230" y="5201700"/>
                </a:cubicBezTo>
                <a:close/>
                <a:moveTo>
                  <a:pt x="3687385" y="5201417"/>
                </a:moveTo>
                <a:cubicBezTo>
                  <a:pt x="3688540" y="5205239"/>
                  <a:pt x="3691030" y="5206573"/>
                  <a:pt x="3694852" y="5205418"/>
                </a:cubicBezTo>
                <a:lnTo>
                  <a:pt x="3700586" y="5203685"/>
                </a:lnTo>
                <a:cubicBezTo>
                  <a:pt x="3701165" y="5205595"/>
                  <a:pt x="3700570" y="5207080"/>
                  <a:pt x="3698802" y="5208134"/>
                </a:cubicBezTo>
                <a:cubicBezTo>
                  <a:pt x="3697035" y="5209190"/>
                  <a:pt x="3694096" y="5209817"/>
                  <a:pt x="3689984" y="5210017"/>
                </a:cubicBezTo>
                <a:cubicBezTo>
                  <a:pt x="3681764" y="5210416"/>
                  <a:pt x="3678984" y="5208128"/>
                  <a:pt x="3681652" y="5203150"/>
                </a:cubicBezTo>
                <a:close/>
                <a:moveTo>
                  <a:pt x="4686575" y="5201260"/>
                </a:moveTo>
                <a:lnTo>
                  <a:pt x="4684981" y="5203193"/>
                </a:lnTo>
                <a:lnTo>
                  <a:pt x="4688253" y="5203034"/>
                </a:lnTo>
                <a:close/>
                <a:moveTo>
                  <a:pt x="4161778" y="5200843"/>
                </a:moveTo>
                <a:lnTo>
                  <a:pt x="4164890" y="5202507"/>
                </a:lnTo>
                <a:cubicBezTo>
                  <a:pt x="4164890" y="5202507"/>
                  <a:pt x="4164268" y="5202174"/>
                  <a:pt x="4163021" y="5201508"/>
                </a:cubicBezTo>
                <a:close/>
                <a:moveTo>
                  <a:pt x="1919360" y="5200838"/>
                </a:moveTo>
                <a:cubicBezTo>
                  <a:pt x="1913338" y="5201615"/>
                  <a:pt x="1908993" y="5204494"/>
                  <a:pt x="1906326" y="5209472"/>
                </a:cubicBezTo>
                <a:cubicBezTo>
                  <a:pt x="1906326" y="5209472"/>
                  <a:pt x="1905082" y="5208804"/>
                  <a:pt x="1902592" y="5207471"/>
                </a:cubicBezTo>
                <a:cubicBezTo>
                  <a:pt x="1900104" y="5206138"/>
                  <a:pt x="1898859" y="5205470"/>
                  <a:pt x="1898859" y="5205470"/>
                </a:cubicBezTo>
                <a:cubicBezTo>
                  <a:pt x="1893881" y="5202803"/>
                  <a:pt x="1887571" y="5202625"/>
                  <a:pt x="1879925" y="5204936"/>
                </a:cubicBezTo>
                <a:lnTo>
                  <a:pt x="1866585" y="5202645"/>
                </a:lnTo>
                <a:lnTo>
                  <a:pt x="1865233" y="5203054"/>
                </a:lnTo>
                <a:lnTo>
                  <a:pt x="1863469" y="5202109"/>
                </a:lnTo>
                <a:lnTo>
                  <a:pt x="1860124" y="5201534"/>
                </a:lnTo>
                <a:lnTo>
                  <a:pt x="1858352" y="5200997"/>
                </a:lnTo>
                <a:lnTo>
                  <a:pt x="1859499" y="5204789"/>
                </a:lnTo>
                <a:cubicBezTo>
                  <a:pt x="1859499" y="5204789"/>
                  <a:pt x="1860078" y="5206700"/>
                  <a:pt x="1861234" y="5210522"/>
                </a:cubicBezTo>
                <a:cubicBezTo>
                  <a:pt x="1857413" y="5211679"/>
                  <a:pt x="1851101" y="5211502"/>
                  <a:pt x="1842301" y="5209996"/>
                </a:cubicBezTo>
                <a:lnTo>
                  <a:pt x="1820811" y="5207603"/>
                </a:lnTo>
                <a:lnTo>
                  <a:pt x="1800186" y="5210265"/>
                </a:lnTo>
                <a:lnTo>
                  <a:pt x="1781147" y="5206994"/>
                </a:lnTo>
                <a:lnTo>
                  <a:pt x="1778896" y="5207286"/>
                </a:lnTo>
                <a:cubicBezTo>
                  <a:pt x="1774495" y="5206532"/>
                  <a:pt x="1770383" y="5206733"/>
                  <a:pt x="1766562" y="5207889"/>
                </a:cubicBezTo>
                <a:lnTo>
                  <a:pt x="1755095" y="5211362"/>
                </a:lnTo>
                <a:lnTo>
                  <a:pt x="1730796" y="5209252"/>
                </a:lnTo>
                <a:lnTo>
                  <a:pt x="1721572" y="5208992"/>
                </a:lnTo>
                <a:lnTo>
                  <a:pt x="1717226" y="5210308"/>
                </a:lnTo>
                <a:lnTo>
                  <a:pt x="1716787" y="5208857"/>
                </a:lnTo>
                <a:lnTo>
                  <a:pt x="1712115" y="5208726"/>
                </a:lnTo>
                <a:cubicBezTo>
                  <a:pt x="1707715" y="5207969"/>
                  <a:pt x="1701691" y="5208748"/>
                  <a:pt x="1694047" y="5211057"/>
                </a:cubicBezTo>
                <a:lnTo>
                  <a:pt x="1691342" y="5211098"/>
                </a:lnTo>
                <a:lnTo>
                  <a:pt x="1656859" y="5217632"/>
                </a:lnTo>
                <a:lnTo>
                  <a:pt x="1641902" y="5215692"/>
                </a:lnTo>
                <a:lnTo>
                  <a:pt x="1633243" y="5216920"/>
                </a:lnTo>
                <a:cubicBezTo>
                  <a:pt x="1624441" y="5215409"/>
                  <a:pt x="1615931" y="5214852"/>
                  <a:pt x="1607708" y="5215253"/>
                </a:cubicBezTo>
                <a:cubicBezTo>
                  <a:pt x="1599485" y="5215652"/>
                  <a:pt x="1593462" y="5216428"/>
                  <a:pt x="1589639" y="5217583"/>
                </a:cubicBezTo>
                <a:cubicBezTo>
                  <a:pt x="1585817" y="5218740"/>
                  <a:pt x="1581995" y="5219895"/>
                  <a:pt x="1578172" y="5221051"/>
                </a:cubicBezTo>
                <a:lnTo>
                  <a:pt x="1553503" y="5222250"/>
                </a:lnTo>
                <a:lnTo>
                  <a:pt x="1534569" y="5221713"/>
                </a:lnTo>
                <a:cubicBezTo>
                  <a:pt x="1530747" y="5222870"/>
                  <a:pt x="1524724" y="5223647"/>
                  <a:pt x="1516501" y="5224046"/>
                </a:cubicBezTo>
                <a:lnTo>
                  <a:pt x="1513289" y="5224287"/>
                </a:lnTo>
                <a:lnTo>
                  <a:pt x="1521620" y="5225715"/>
                </a:lnTo>
                <a:cubicBezTo>
                  <a:pt x="1522777" y="5229536"/>
                  <a:pt x="1523355" y="5231448"/>
                  <a:pt x="1523355" y="5231448"/>
                </a:cubicBezTo>
                <a:lnTo>
                  <a:pt x="1529089" y="5229713"/>
                </a:lnTo>
                <a:cubicBezTo>
                  <a:pt x="1527931" y="5225891"/>
                  <a:pt x="1528308" y="5223689"/>
                  <a:pt x="1530219" y="5223112"/>
                </a:cubicBezTo>
                <a:cubicBezTo>
                  <a:pt x="1532131" y="5222533"/>
                  <a:pt x="1532709" y="5224444"/>
                  <a:pt x="1531955" y="5228845"/>
                </a:cubicBezTo>
                <a:cubicBezTo>
                  <a:pt x="1531202" y="5233245"/>
                  <a:pt x="1532736" y="5234867"/>
                  <a:pt x="1536557" y="5233710"/>
                </a:cubicBezTo>
                <a:lnTo>
                  <a:pt x="1548022" y="5230239"/>
                </a:lnTo>
                <a:lnTo>
                  <a:pt x="1549757" y="5235972"/>
                </a:lnTo>
                <a:lnTo>
                  <a:pt x="1562960" y="5238235"/>
                </a:lnTo>
                <a:cubicBezTo>
                  <a:pt x="1564117" y="5242056"/>
                  <a:pt x="1568518" y="5242809"/>
                  <a:pt x="1576162" y="5240495"/>
                </a:cubicBezTo>
                <a:lnTo>
                  <a:pt x="1580160" y="5233027"/>
                </a:lnTo>
                <a:lnTo>
                  <a:pt x="1585893" y="5231291"/>
                </a:lnTo>
                <a:cubicBezTo>
                  <a:pt x="1589715" y="5230134"/>
                  <a:pt x="1592581" y="5229267"/>
                  <a:pt x="1594491" y="5228688"/>
                </a:cubicBezTo>
                <a:cubicBezTo>
                  <a:pt x="1596404" y="5228110"/>
                  <a:pt x="1598692" y="5225331"/>
                  <a:pt x="1601357" y="5220352"/>
                </a:cubicBezTo>
                <a:lnTo>
                  <a:pt x="1608824" y="5224349"/>
                </a:lnTo>
                <a:cubicBezTo>
                  <a:pt x="1608824" y="5224349"/>
                  <a:pt x="1606914" y="5224928"/>
                  <a:pt x="1603091" y="5226086"/>
                </a:cubicBezTo>
                <a:cubicBezTo>
                  <a:pt x="1599269" y="5227242"/>
                  <a:pt x="1599848" y="5229153"/>
                  <a:pt x="1604828" y="5231818"/>
                </a:cubicBezTo>
                <a:lnTo>
                  <a:pt x="1616293" y="5228346"/>
                </a:lnTo>
                <a:lnTo>
                  <a:pt x="1622026" y="5226611"/>
                </a:lnTo>
                <a:cubicBezTo>
                  <a:pt x="1623182" y="5230434"/>
                  <a:pt x="1627584" y="5231188"/>
                  <a:pt x="1635229" y="5228873"/>
                </a:cubicBezTo>
                <a:cubicBezTo>
                  <a:pt x="1647851" y="5229224"/>
                  <a:pt x="1651674" y="5228067"/>
                  <a:pt x="1646694" y="5225402"/>
                </a:cubicBezTo>
                <a:lnTo>
                  <a:pt x="1652426" y="5223667"/>
                </a:lnTo>
                <a:cubicBezTo>
                  <a:pt x="1652426" y="5223667"/>
                  <a:pt x="1653383" y="5223377"/>
                  <a:pt x="1655294" y="5222799"/>
                </a:cubicBezTo>
                <a:cubicBezTo>
                  <a:pt x="1657205" y="5222221"/>
                  <a:pt x="1660072" y="5221353"/>
                  <a:pt x="1663893" y="5220195"/>
                </a:cubicBezTo>
                <a:cubicBezTo>
                  <a:pt x="1667715" y="5219039"/>
                  <a:pt x="1669915" y="5219415"/>
                  <a:pt x="1670494" y="5221326"/>
                </a:cubicBezTo>
                <a:cubicBezTo>
                  <a:pt x="1671073" y="5223237"/>
                  <a:pt x="1670407" y="5224482"/>
                  <a:pt x="1668496" y="5225060"/>
                </a:cubicBezTo>
                <a:cubicBezTo>
                  <a:pt x="1666585" y="5225639"/>
                  <a:pt x="1663718" y="5226506"/>
                  <a:pt x="1659895" y="5227664"/>
                </a:cubicBezTo>
                <a:lnTo>
                  <a:pt x="1667365" y="5231662"/>
                </a:lnTo>
                <a:cubicBezTo>
                  <a:pt x="1679988" y="5232012"/>
                  <a:pt x="1688500" y="5232564"/>
                  <a:pt x="1692900" y="5233319"/>
                </a:cubicBezTo>
                <a:cubicBezTo>
                  <a:pt x="1697301" y="5234072"/>
                  <a:pt x="1703612" y="5234249"/>
                  <a:pt x="1711834" y="5233845"/>
                </a:cubicBezTo>
                <a:cubicBezTo>
                  <a:pt x="1720057" y="5233443"/>
                  <a:pt x="1729235" y="5232750"/>
                  <a:pt x="1739369" y="5231769"/>
                </a:cubicBezTo>
                <a:cubicBezTo>
                  <a:pt x="1749503" y="5230787"/>
                  <a:pt x="1756481" y="5229717"/>
                  <a:pt x="1760302" y="5228560"/>
                </a:cubicBezTo>
                <a:cubicBezTo>
                  <a:pt x="1777904" y="5231576"/>
                  <a:pt x="1795306" y="5230481"/>
                  <a:pt x="1812503" y="5225274"/>
                </a:cubicBezTo>
                <a:cubicBezTo>
                  <a:pt x="1829704" y="5220067"/>
                  <a:pt x="1841371" y="5220708"/>
                  <a:pt x="1847507" y="5227195"/>
                </a:cubicBezTo>
                <a:lnTo>
                  <a:pt x="1866441" y="5227721"/>
                </a:lnTo>
                <a:lnTo>
                  <a:pt x="1885376" y="5228248"/>
                </a:lnTo>
                <a:cubicBezTo>
                  <a:pt x="1894178" y="5229754"/>
                  <a:pt x="1904312" y="5228773"/>
                  <a:pt x="1915777" y="5225303"/>
                </a:cubicBezTo>
                <a:cubicBezTo>
                  <a:pt x="1919599" y="5224145"/>
                  <a:pt x="1922090" y="5225478"/>
                  <a:pt x="1923246" y="5229300"/>
                </a:cubicBezTo>
                <a:cubicBezTo>
                  <a:pt x="1927068" y="5228143"/>
                  <a:pt x="1937201" y="5227162"/>
                  <a:pt x="1953647" y="5226355"/>
                </a:cubicBezTo>
                <a:cubicBezTo>
                  <a:pt x="1957469" y="5225198"/>
                  <a:pt x="1962535" y="5224708"/>
                  <a:pt x="1968848" y="5224883"/>
                </a:cubicBezTo>
                <a:cubicBezTo>
                  <a:pt x="1975158" y="5225059"/>
                  <a:pt x="1978314" y="5225146"/>
                  <a:pt x="1978314" y="5225146"/>
                </a:cubicBezTo>
                <a:lnTo>
                  <a:pt x="1991516" y="5227408"/>
                </a:lnTo>
                <a:cubicBezTo>
                  <a:pt x="1996496" y="5230073"/>
                  <a:pt x="2000895" y="5230827"/>
                  <a:pt x="2004717" y="5229670"/>
                </a:cubicBezTo>
                <a:lnTo>
                  <a:pt x="2024019" y="5221535"/>
                </a:lnTo>
                <a:lnTo>
                  <a:pt x="2015933" y="5220147"/>
                </a:lnTo>
                <a:cubicBezTo>
                  <a:pt x="2013265" y="5225125"/>
                  <a:pt x="2011354" y="5225702"/>
                  <a:pt x="2010199" y="5221880"/>
                </a:cubicBezTo>
                <a:cubicBezTo>
                  <a:pt x="2010199" y="5221880"/>
                  <a:pt x="2010866" y="5220635"/>
                  <a:pt x="2012198" y="5218146"/>
                </a:cubicBezTo>
                <a:cubicBezTo>
                  <a:pt x="2013533" y="5215657"/>
                  <a:pt x="2012287" y="5214990"/>
                  <a:pt x="2008466" y="5216145"/>
                </a:cubicBezTo>
                <a:cubicBezTo>
                  <a:pt x="2004642" y="5217300"/>
                  <a:pt x="2002732" y="5217878"/>
                  <a:pt x="2002732" y="5217878"/>
                </a:cubicBezTo>
                <a:cubicBezTo>
                  <a:pt x="2002732" y="5217878"/>
                  <a:pt x="2001487" y="5217212"/>
                  <a:pt x="1998999" y="5215878"/>
                </a:cubicBezTo>
                <a:cubicBezTo>
                  <a:pt x="1996509" y="5214545"/>
                  <a:pt x="1994309" y="5214167"/>
                  <a:pt x="1992398" y="5214744"/>
                </a:cubicBezTo>
                <a:cubicBezTo>
                  <a:pt x="1990487" y="5215322"/>
                  <a:pt x="1987620" y="5216189"/>
                  <a:pt x="1983796" y="5217344"/>
                </a:cubicBezTo>
                <a:cubicBezTo>
                  <a:pt x="1982641" y="5213522"/>
                  <a:pt x="1980441" y="5213144"/>
                  <a:pt x="1977196" y="5216210"/>
                </a:cubicBezTo>
                <a:cubicBezTo>
                  <a:pt x="1973952" y="5219277"/>
                  <a:pt x="1971752" y="5218899"/>
                  <a:pt x="1970596" y="5215076"/>
                </a:cubicBezTo>
                <a:lnTo>
                  <a:pt x="1959128" y="5218543"/>
                </a:lnTo>
                <a:lnTo>
                  <a:pt x="1944195" y="5210541"/>
                </a:lnTo>
                <a:lnTo>
                  <a:pt x="1942876" y="5206179"/>
                </a:lnTo>
                <a:lnTo>
                  <a:pt x="1939299" y="5204263"/>
                </a:lnTo>
                <a:close/>
                <a:moveTo>
                  <a:pt x="2721816" y="5200338"/>
                </a:moveTo>
                <a:lnTo>
                  <a:pt x="2716084" y="5202073"/>
                </a:lnTo>
                <a:lnTo>
                  <a:pt x="2729286" y="5204334"/>
                </a:lnTo>
                <a:cubicBezTo>
                  <a:pt x="2725463" y="5205492"/>
                  <a:pt x="2723552" y="5206071"/>
                  <a:pt x="2723552" y="5206071"/>
                </a:cubicBezTo>
                <a:cubicBezTo>
                  <a:pt x="2723552" y="5206071"/>
                  <a:pt x="2721641" y="5206648"/>
                  <a:pt x="2717819" y="5207806"/>
                </a:cubicBezTo>
                <a:lnTo>
                  <a:pt x="2725287" y="5211804"/>
                </a:lnTo>
                <a:cubicBezTo>
                  <a:pt x="2732931" y="5209489"/>
                  <a:pt x="2736175" y="5206422"/>
                  <a:pt x="2735019" y="5202598"/>
                </a:cubicBezTo>
                <a:close/>
                <a:moveTo>
                  <a:pt x="3712054" y="5200217"/>
                </a:moveTo>
                <a:cubicBezTo>
                  <a:pt x="3717033" y="5202885"/>
                  <a:pt x="3717610" y="5204796"/>
                  <a:pt x="3713787" y="5205952"/>
                </a:cubicBezTo>
                <a:cubicBezTo>
                  <a:pt x="3709965" y="5207107"/>
                  <a:pt x="3707765" y="5206729"/>
                  <a:pt x="3707187" y="5204819"/>
                </a:cubicBezTo>
                <a:cubicBezTo>
                  <a:pt x="3706610" y="5202907"/>
                  <a:pt x="3706320" y="5201952"/>
                  <a:pt x="3706320" y="5201952"/>
                </a:cubicBezTo>
                <a:close/>
                <a:moveTo>
                  <a:pt x="4155575" y="5199289"/>
                </a:moveTo>
                <a:lnTo>
                  <a:pt x="4134722" y="5199341"/>
                </a:lnTo>
                <a:lnTo>
                  <a:pt x="4153422" y="5205978"/>
                </a:lnTo>
                <a:cubicBezTo>
                  <a:pt x="4158403" y="5208644"/>
                  <a:pt x="4167201" y="5210151"/>
                  <a:pt x="4179826" y="5210502"/>
                </a:cubicBezTo>
                <a:cubicBezTo>
                  <a:pt x="4183648" y="5209346"/>
                  <a:pt x="4187760" y="5209144"/>
                  <a:pt x="4192158" y="5209897"/>
                </a:cubicBezTo>
                <a:lnTo>
                  <a:pt x="4201340" y="5209447"/>
                </a:lnTo>
                <a:lnTo>
                  <a:pt x="4161216" y="5200541"/>
                </a:lnTo>
                <a:lnTo>
                  <a:pt x="4161778" y="5200843"/>
                </a:lnTo>
                <a:lnTo>
                  <a:pt x="4161213" y="5200541"/>
                </a:lnTo>
                <a:close/>
                <a:moveTo>
                  <a:pt x="2101746" y="5198732"/>
                </a:moveTo>
                <a:lnTo>
                  <a:pt x="2086264" y="5204864"/>
                </a:lnTo>
                <a:lnTo>
                  <a:pt x="2086471" y="5205084"/>
                </a:lnTo>
                <a:lnTo>
                  <a:pt x="2080738" y="5206817"/>
                </a:lnTo>
                <a:lnTo>
                  <a:pt x="2080692" y="5206670"/>
                </a:lnTo>
                <a:lnTo>
                  <a:pt x="2076381" y="5207976"/>
                </a:lnTo>
                <a:cubicBezTo>
                  <a:pt x="2074469" y="5208554"/>
                  <a:pt x="2073515" y="5208844"/>
                  <a:pt x="2073515" y="5208844"/>
                </a:cubicBezTo>
                <a:cubicBezTo>
                  <a:pt x="2070446" y="5205600"/>
                  <a:pt x="2065901" y="5204368"/>
                  <a:pt x="2059878" y="5205147"/>
                </a:cubicBezTo>
                <a:lnTo>
                  <a:pt x="2043416" y="5211278"/>
                </a:lnTo>
                <a:lnTo>
                  <a:pt x="2044300" y="5211429"/>
                </a:lnTo>
                <a:lnTo>
                  <a:pt x="2054580" y="5208317"/>
                </a:lnTo>
                <a:lnTo>
                  <a:pt x="2055632" y="5211792"/>
                </a:lnTo>
                <a:lnTo>
                  <a:pt x="2063536" y="5212016"/>
                </a:lnTo>
                <a:cubicBezTo>
                  <a:pt x="2069669" y="5218504"/>
                  <a:pt x="2072736" y="5221750"/>
                  <a:pt x="2072736" y="5221750"/>
                </a:cubicBezTo>
                <a:lnTo>
                  <a:pt x="2053801" y="5221215"/>
                </a:lnTo>
                <a:cubicBezTo>
                  <a:pt x="2053801" y="5221215"/>
                  <a:pt x="2052845" y="5221504"/>
                  <a:pt x="2050933" y="5222082"/>
                </a:cubicBezTo>
                <a:lnTo>
                  <a:pt x="2042627" y="5221357"/>
                </a:lnTo>
                <a:lnTo>
                  <a:pt x="2059786" y="5225516"/>
                </a:lnTo>
                <a:cubicBezTo>
                  <a:pt x="2064766" y="5228181"/>
                  <a:pt x="2068210" y="5229225"/>
                  <a:pt x="2070121" y="5228646"/>
                </a:cubicBezTo>
                <a:cubicBezTo>
                  <a:pt x="2072033" y="5228067"/>
                  <a:pt x="2074899" y="5227199"/>
                  <a:pt x="2078720" y="5226042"/>
                </a:cubicBezTo>
                <a:cubicBezTo>
                  <a:pt x="2085208" y="5219907"/>
                  <a:pt x="2089696" y="5217504"/>
                  <a:pt x="2092186" y="5218837"/>
                </a:cubicBezTo>
                <a:lnTo>
                  <a:pt x="2095881" y="5218940"/>
                </a:lnTo>
                <a:lnTo>
                  <a:pt x="2088204" y="5210818"/>
                </a:lnTo>
                <a:cubicBezTo>
                  <a:pt x="2090871" y="5205840"/>
                  <a:pt x="2094693" y="5204683"/>
                  <a:pt x="2099671" y="5207351"/>
                </a:cubicBezTo>
                <a:lnTo>
                  <a:pt x="2107138" y="5211351"/>
                </a:lnTo>
                <a:cubicBezTo>
                  <a:pt x="2107138" y="5211351"/>
                  <a:pt x="2107715" y="5213263"/>
                  <a:pt x="2108871" y="5217086"/>
                </a:cubicBezTo>
                <a:lnTo>
                  <a:pt x="2113233" y="5219422"/>
                </a:lnTo>
                <a:lnTo>
                  <a:pt x="2120588" y="5219627"/>
                </a:lnTo>
                <a:lnTo>
                  <a:pt x="2119682" y="5216631"/>
                </a:lnTo>
                <a:lnTo>
                  <a:pt x="2114605" y="5215352"/>
                </a:lnTo>
                <a:lnTo>
                  <a:pt x="2118901" y="5214053"/>
                </a:lnTo>
                <a:lnTo>
                  <a:pt x="2118851" y="5213893"/>
                </a:lnTo>
                <a:lnTo>
                  <a:pt x="2113020" y="5207728"/>
                </a:lnTo>
                <a:lnTo>
                  <a:pt x="2109139" y="5207619"/>
                </a:lnTo>
                <a:lnTo>
                  <a:pt x="2103909" y="5200219"/>
                </a:lnTo>
                <a:lnTo>
                  <a:pt x="2103604" y="5200011"/>
                </a:lnTo>
                <a:lnTo>
                  <a:pt x="2099671" y="5207351"/>
                </a:lnTo>
                <a:lnTo>
                  <a:pt x="2097939" y="5201617"/>
                </a:lnTo>
                <a:lnTo>
                  <a:pt x="2103498" y="5199936"/>
                </a:lnTo>
                <a:close/>
                <a:moveTo>
                  <a:pt x="2790087" y="5198445"/>
                </a:moveTo>
                <a:lnTo>
                  <a:pt x="2786089" y="5205914"/>
                </a:lnTo>
                <a:lnTo>
                  <a:pt x="2784353" y="5200181"/>
                </a:lnTo>
                <a:cubicBezTo>
                  <a:pt x="2788176" y="5199024"/>
                  <a:pt x="2790087" y="5198445"/>
                  <a:pt x="2790087" y="5198445"/>
                </a:cubicBezTo>
                <a:close/>
                <a:moveTo>
                  <a:pt x="3554845" y="5197675"/>
                </a:moveTo>
                <a:lnTo>
                  <a:pt x="3549109" y="5199408"/>
                </a:lnTo>
                <a:cubicBezTo>
                  <a:pt x="3541466" y="5201718"/>
                  <a:pt x="3531908" y="5204607"/>
                  <a:pt x="3520441" y="5208072"/>
                </a:cubicBezTo>
                <a:lnTo>
                  <a:pt x="3512976" y="5204071"/>
                </a:lnTo>
                <a:cubicBezTo>
                  <a:pt x="3516797" y="5202916"/>
                  <a:pt x="3522531" y="5201184"/>
                  <a:pt x="3530177" y="5198873"/>
                </a:cubicBezTo>
                <a:close/>
                <a:moveTo>
                  <a:pt x="3463905" y="5197002"/>
                </a:moveTo>
                <a:cubicBezTo>
                  <a:pt x="3470216" y="5197181"/>
                  <a:pt x="3473661" y="5198225"/>
                  <a:pt x="3474240" y="5200136"/>
                </a:cubicBezTo>
                <a:cubicBezTo>
                  <a:pt x="3474817" y="5202047"/>
                  <a:pt x="3469372" y="5204736"/>
                  <a:pt x="3457904" y="5208201"/>
                </a:cubicBezTo>
                <a:cubicBezTo>
                  <a:pt x="3449104" y="5206690"/>
                  <a:pt x="3442794" y="5206512"/>
                  <a:pt x="3438971" y="5207667"/>
                </a:cubicBezTo>
                <a:cubicBezTo>
                  <a:pt x="3442794" y="5206512"/>
                  <a:pt x="3445662" y="5205645"/>
                  <a:pt x="3447571" y="5205068"/>
                </a:cubicBezTo>
                <a:cubicBezTo>
                  <a:pt x="3449483" y="5204490"/>
                  <a:pt x="3449861" y="5202290"/>
                  <a:pt x="3448705" y="5198468"/>
                </a:cubicBezTo>
                <a:cubicBezTo>
                  <a:pt x="3452529" y="5197312"/>
                  <a:pt x="3457594" y="5196824"/>
                  <a:pt x="3463905" y="5197002"/>
                </a:cubicBezTo>
                <a:close/>
                <a:moveTo>
                  <a:pt x="2695414" y="5195813"/>
                </a:moveTo>
                <a:cubicBezTo>
                  <a:pt x="2692749" y="5200791"/>
                  <a:pt x="2691416" y="5203282"/>
                  <a:pt x="2691416" y="5203282"/>
                </a:cubicBezTo>
                <a:cubicBezTo>
                  <a:pt x="2692573" y="5207104"/>
                  <a:pt x="2693152" y="5209015"/>
                  <a:pt x="2693152" y="5209015"/>
                </a:cubicBezTo>
                <a:cubicBezTo>
                  <a:pt x="2693152" y="5209015"/>
                  <a:pt x="2695062" y="5208436"/>
                  <a:pt x="2698886" y="5207278"/>
                </a:cubicBezTo>
                <a:cubicBezTo>
                  <a:pt x="2702707" y="5206122"/>
                  <a:pt x="2704040" y="5203633"/>
                  <a:pt x="2702881" y="5199810"/>
                </a:cubicBezTo>
                <a:cubicBezTo>
                  <a:pt x="2702881" y="5199810"/>
                  <a:pt x="2702593" y="5198855"/>
                  <a:pt x="2702014" y="5196944"/>
                </a:cubicBezTo>
                <a:cubicBezTo>
                  <a:pt x="2701436" y="5195033"/>
                  <a:pt x="2699235" y="5194657"/>
                  <a:pt x="2695414" y="5195813"/>
                </a:cubicBezTo>
                <a:close/>
                <a:moveTo>
                  <a:pt x="4644516" y="5194996"/>
                </a:moveTo>
                <a:lnTo>
                  <a:pt x="4642963" y="5204061"/>
                </a:lnTo>
                <a:lnTo>
                  <a:pt x="4646110" y="5205748"/>
                </a:lnTo>
                <a:lnTo>
                  <a:pt x="4642485" y="5206842"/>
                </a:lnTo>
                <a:lnTo>
                  <a:pt x="4642253" y="5208198"/>
                </a:lnTo>
                <a:cubicBezTo>
                  <a:pt x="4633454" y="5206690"/>
                  <a:pt x="4627141" y="5206516"/>
                  <a:pt x="4623318" y="5207672"/>
                </a:cubicBezTo>
                <a:cubicBezTo>
                  <a:pt x="4618340" y="5205006"/>
                  <a:pt x="4616806" y="5203385"/>
                  <a:pt x="4618717" y="5202806"/>
                </a:cubicBezTo>
                <a:cubicBezTo>
                  <a:pt x="4620628" y="5202228"/>
                  <a:pt x="4621004" y="5200026"/>
                  <a:pt x="4619848" y="5196206"/>
                </a:cubicBezTo>
                <a:cubicBezTo>
                  <a:pt x="4623671" y="5195049"/>
                  <a:pt x="4631892" y="5194645"/>
                  <a:pt x="4644516" y="5194996"/>
                </a:cubicBezTo>
                <a:close/>
                <a:moveTo>
                  <a:pt x="3682239" y="5194348"/>
                </a:moveTo>
                <a:cubicBezTo>
                  <a:pt x="3683194" y="5194059"/>
                  <a:pt x="3683962" y="5194871"/>
                  <a:pt x="3684541" y="5196782"/>
                </a:cubicBezTo>
                <a:lnTo>
                  <a:pt x="3678809" y="5198516"/>
                </a:lnTo>
                <a:lnTo>
                  <a:pt x="3678995" y="5198287"/>
                </a:lnTo>
                <a:lnTo>
                  <a:pt x="3670184" y="5206616"/>
                </a:lnTo>
                <a:cubicBezTo>
                  <a:pt x="3662538" y="5208927"/>
                  <a:pt x="3653361" y="5209614"/>
                  <a:pt x="3642648" y="5208680"/>
                </a:cubicBezTo>
                <a:cubicBezTo>
                  <a:pt x="3631937" y="5207747"/>
                  <a:pt x="3625337" y="5206612"/>
                  <a:pt x="3622848" y="5205279"/>
                </a:cubicBezTo>
                <a:cubicBezTo>
                  <a:pt x="3620359" y="5203946"/>
                  <a:pt x="3616247" y="5204145"/>
                  <a:pt x="3610514" y="5205878"/>
                </a:cubicBezTo>
                <a:cubicBezTo>
                  <a:pt x="3604778" y="5207611"/>
                  <a:pt x="3601625" y="5207522"/>
                  <a:pt x="3601047" y="5205612"/>
                </a:cubicBezTo>
                <a:cubicBezTo>
                  <a:pt x="3600470" y="5203700"/>
                  <a:pt x="3604002" y="5201589"/>
                  <a:pt x="3611647" y="5199278"/>
                </a:cubicBezTo>
                <a:cubicBezTo>
                  <a:pt x="3619293" y="5196967"/>
                  <a:pt x="3623693" y="5197722"/>
                  <a:pt x="3624848" y="5201546"/>
                </a:cubicBezTo>
                <a:cubicBezTo>
                  <a:pt x="3632494" y="5199235"/>
                  <a:pt x="3638805" y="5199414"/>
                  <a:pt x="3643782" y="5202082"/>
                </a:cubicBezTo>
                <a:cubicBezTo>
                  <a:pt x="3648762" y="5204748"/>
                  <a:pt x="3652583" y="5203593"/>
                  <a:pt x="3655250" y="5198615"/>
                </a:cubicBezTo>
                <a:cubicBezTo>
                  <a:pt x="3662896" y="5196304"/>
                  <a:pt x="3668774" y="5195049"/>
                  <a:pt x="3672886" y="5194848"/>
                </a:cubicBezTo>
                <a:lnTo>
                  <a:pt x="3679761" y="5197359"/>
                </a:lnTo>
                <a:close/>
                <a:moveTo>
                  <a:pt x="3138906" y="5192982"/>
                </a:moveTo>
                <a:lnTo>
                  <a:pt x="3140641" y="5198715"/>
                </a:lnTo>
                <a:lnTo>
                  <a:pt x="3152107" y="5195244"/>
                </a:lnTo>
                <a:cubicBezTo>
                  <a:pt x="3150950" y="5191423"/>
                  <a:pt x="3146550" y="5190669"/>
                  <a:pt x="3138906" y="5192982"/>
                </a:cubicBezTo>
                <a:close/>
                <a:moveTo>
                  <a:pt x="3173041" y="5192037"/>
                </a:moveTo>
                <a:cubicBezTo>
                  <a:pt x="3171130" y="5192616"/>
                  <a:pt x="3170464" y="5193860"/>
                  <a:pt x="3171042" y="5195771"/>
                </a:cubicBezTo>
                <a:cubicBezTo>
                  <a:pt x="3171042" y="5195771"/>
                  <a:pt x="3172952" y="5195193"/>
                  <a:pt x="3176774" y="5194035"/>
                </a:cubicBezTo>
                <a:lnTo>
                  <a:pt x="3182508" y="5192300"/>
                </a:lnTo>
                <a:cubicBezTo>
                  <a:pt x="3178108" y="5191547"/>
                  <a:pt x="3174952" y="5191457"/>
                  <a:pt x="3173041" y="5192037"/>
                </a:cubicBezTo>
                <a:close/>
                <a:moveTo>
                  <a:pt x="3029031" y="5191822"/>
                </a:moveTo>
                <a:cubicBezTo>
                  <a:pt x="3027122" y="5192402"/>
                  <a:pt x="3026455" y="5193646"/>
                  <a:pt x="3027033" y="5195557"/>
                </a:cubicBezTo>
                <a:cubicBezTo>
                  <a:pt x="3027033" y="5195557"/>
                  <a:pt x="3029233" y="5195934"/>
                  <a:pt x="3033635" y="5196688"/>
                </a:cubicBezTo>
                <a:cubicBezTo>
                  <a:pt x="3038036" y="5197443"/>
                  <a:pt x="3042146" y="5197240"/>
                  <a:pt x="3045969" y="5196083"/>
                </a:cubicBezTo>
                <a:lnTo>
                  <a:pt x="3038498" y="5192087"/>
                </a:lnTo>
                <a:lnTo>
                  <a:pt x="3035339" y="5191999"/>
                </a:lnTo>
                <a:lnTo>
                  <a:pt x="3033880" y="5192439"/>
                </a:lnTo>
                <a:lnTo>
                  <a:pt x="3032932" y="5191931"/>
                </a:lnTo>
                <a:close/>
                <a:moveTo>
                  <a:pt x="4860659" y="5190961"/>
                </a:moveTo>
                <a:lnTo>
                  <a:pt x="4868123" y="5194962"/>
                </a:lnTo>
                <a:cubicBezTo>
                  <a:pt x="4864302" y="5196116"/>
                  <a:pt x="4862392" y="5196694"/>
                  <a:pt x="4862392" y="5196694"/>
                </a:cubicBezTo>
                <a:close/>
                <a:moveTo>
                  <a:pt x="5224176" y="5190898"/>
                </a:moveTo>
                <a:lnTo>
                  <a:pt x="5223571" y="5192027"/>
                </a:lnTo>
                <a:lnTo>
                  <a:pt x="5213840" y="5201231"/>
                </a:lnTo>
                <a:lnTo>
                  <a:pt x="5208107" y="5202966"/>
                </a:lnTo>
                <a:cubicBezTo>
                  <a:pt x="5208107" y="5202966"/>
                  <a:pt x="5205907" y="5202590"/>
                  <a:pt x="5201506" y="5201837"/>
                </a:cubicBezTo>
                <a:cubicBezTo>
                  <a:pt x="5197106" y="5201082"/>
                  <a:pt x="5192995" y="5201284"/>
                  <a:pt x="5189173" y="5202440"/>
                </a:cubicBezTo>
                <a:cubicBezTo>
                  <a:pt x="5184194" y="5199775"/>
                  <a:pt x="5177882" y="5199602"/>
                  <a:pt x="5170239" y="5201915"/>
                </a:cubicBezTo>
                <a:cubicBezTo>
                  <a:pt x="5162594" y="5204228"/>
                  <a:pt x="5156282" y="5204053"/>
                  <a:pt x="5151303" y="5201388"/>
                </a:cubicBezTo>
                <a:cubicBezTo>
                  <a:pt x="5151303" y="5201388"/>
                  <a:pt x="5149392" y="5201966"/>
                  <a:pt x="5145570" y="5203124"/>
                </a:cubicBezTo>
                <a:cubicBezTo>
                  <a:pt x="5141748" y="5204280"/>
                  <a:pt x="5137348" y="5203526"/>
                  <a:pt x="5132370" y="5200861"/>
                </a:cubicBezTo>
                <a:lnTo>
                  <a:pt x="5118054" y="5202247"/>
                </a:lnTo>
                <a:lnTo>
                  <a:pt x="5111510" y="5205520"/>
                </a:lnTo>
                <a:lnTo>
                  <a:pt x="5104069" y="5205520"/>
                </a:lnTo>
                <a:cubicBezTo>
                  <a:pt x="5099108" y="5205520"/>
                  <a:pt x="5096628" y="5205520"/>
                  <a:pt x="5096628" y="5205520"/>
                </a:cubicBezTo>
                <a:lnTo>
                  <a:pt x="5096615" y="5205484"/>
                </a:lnTo>
                <a:lnTo>
                  <a:pt x="5096236" y="5205542"/>
                </a:lnTo>
                <a:cubicBezTo>
                  <a:pt x="5096236" y="5205542"/>
                  <a:pt x="5094324" y="5206120"/>
                  <a:pt x="5090501" y="5207277"/>
                </a:cubicBezTo>
                <a:cubicBezTo>
                  <a:pt x="5086680" y="5208434"/>
                  <a:pt x="5084190" y="5207101"/>
                  <a:pt x="5083034" y="5203280"/>
                </a:cubicBezTo>
                <a:lnTo>
                  <a:pt x="5074463" y="5211387"/>
                </a:lnTo>
                <a:lnTo>
                  <a:pt x="5076885" y="5212684"/>
                </a:lnTo>
                <a:lnTo>
                  <a:pt x="5071152" y="5214416"/>
                </a:lnTo>
                <a:lnTo>
                  <a:pt x="5067925" y="5215392"/>
                </a:lnTo>
                <a:lnTo>
                  <a:pt x="5069306" y="5219954"/>
                </a:lnTo>
                <a:lnTo>
                  <a:pt x="5067043" y="5224180"/>
                </a:lnTo>
                <a:lnTo>
                  <a:pt x="5070020" y="5225774"/>
                </a:lnTo>
                <a:cubicBezTo>
                  <a:pt x="5072510" y="5227107"/>
                  <a:pt x="5077577" y="5226617"/>
                  <a:pt x="5085221" y="5224302"/>
                </a:cubicBezTo>
                <a:lnTo>
                  <a:pt x="5086632" y="5224280"/>
                </a:lnTo>
                <a:lnTo>
                  <a:pt x="5086241" y="5224213"/>
                </a:lnTo>
                <a:cubicBezTo>
                  <a:pt x="5083753" y="5222880"/>
                  <a:pt x="5084418" y="5221636"/>
                  <a:pt x="5088240" y="5220479"/>
                </a:cubicBezTo>
                <a:lnTo>
                  <a:pt x="5093974" y="5218742"/>
                </a:lnTo>
                <a:lnTo>
                  <a:pt x="5093041" y="5224179"/>
                </a:lnTo>
                <a:lnTo>
                  <a:pt x="5114292" y="5223847"/>
                </a:lnTo>
                <a:lnTo>
                  <a:pt x="5112907" y="5219269"/>
                </a:lnTo>
                <a:cubicBezTo>
                  <a:pt x="5115572" y="5214291"/>
                  <a:pt x="5118338" y="5211367"/>
                  <a:pt x="5121205" y="5210499"/>
                </a:cubicBezTo>
                <a:cubicBezTo>
                  <a:pt x="5124073" y="5209631"/>
                  <a:pt x="5127039" y="5210820"/>
                  <a:pt x="5130107" y="5214063"/>
                </a:cubicBezTo>
                <a:lnTo>
                  <a:pt x="5124374" y="5215798"/>
                </a:lnTo>
                <a:cubicBezTo>
                  <a:pt x="5120553" y="5216955"/>
                  <a:pt x="5118641" y="5217534"/>
                  <a:pt x="5118641" y="5217534"/>
                </a:cubicBezTo>
                <a:lnTo>
                  <a:pt x="5115271" y="5223831"/>
                </a:lnTo>
                <a:lnTo>
                  <a:pt x="5128823" y="5223618"/>
                </a:lnTo>
                <a:lnTo>
                  <a:pt x="5143760" y="5231614"/>
                </a:lnTo>
                <a:cubicBezTo>
                  <a:pt x="5139938" y="5232770"/>
                  <a:pt x="5138027" y="5233350"/>
                  <a:pt x="5138027" y="5233350"/>
                </a:cubicBezTo>
                <a:cubicBezTo>
                  <a:pt x="5138027" y="5233350"/>
                  <a:pt x="5135161" y="5234217"/>
                  <a:pt x="5129427" y="5235953"/>
                </a:cubicBezTo>
                <a:cubicBezTo>
                  <a:pt x="5123693" y="5237688"/>
                  <a:pt x="5119295" y="5236935"/>
                  <a:pt x="5116227" y="5233691"/>
                </a:cubicBezTo>
                <a:cubicBezTo>
                  <a:pt x="5113158" y="5230448"/>
                  <a:pt x="5111624" y="5228825"/>
                  <a:pt x="5111624" y="5228825"/>
                </a:cubicBezTo>
                <a:cubicBezTo>
                  <a:pt x="5107801" y="5229982"/>
                  <a:pt x="5104935" y="5230850"/>
                  <a:pt x="5103025" y="5231429"/>
                </a:cubicBezTo>
                <a:cubicBezTo>
                  <a:pt x="5101112" y="5232008"/>
                  <a:pt x="5098247" y="5232875"/>
                  <a:pt x="5094425" y="5234032"/>
                </a:cubicBezTo>
                <a:cubicBezTo>
                  <a:pt x="5085623" y="5232525"/>
                  <a:pt x="5081223" y="5231770"/>
                  <a:pt x="5081223" y="5231770"/>
                </a:cubicBezTo>
                <a:cubicBezTo>
                  <a:pt x="5077402" y="5232928"/>
                  <a:pt x="5075490" y="5233506"/>
                  <a:pt x="5075490" y="5233506"/>
                </a:cubicBezTo>
                <a:cubicBezTo>
                  <a:pt x="5074333" y="5229684"/>
                  <a:pt x="5069933" y="5228930"/>
                  <a:pt x="5062289" y="5231244"/>
                </a:cubicBezTo>
                <a:cubicBezTo>
                  <a:pt x="5054645" y="5233559"/>
                  <a:pt x="5048333" y="5233382"/>
                  <a:pt x="5043354" y="5230718"/>
                </a:cubicBezTo>
                <a:lnTo>
                  <a:pt x="5030152" y="5228457"/>
                </a:lnTo>
                <a:cubicBezTo>
                  <a:pt x="5026330" y="5229613"/>
                  <a:pt x="5024130" y="5229236"/>
                  <a:pt x="5023552" y="5227325"/>
                </a:cubicBezTo>
                <a:cubicBezTo>
                  <a:pt x="5022973" y="5225412"/>
                  <a:pt x="5018861" y="5225615"/>
                  <a:pt x="5011217" y="5227930"/>
                </a:cubicBezTo>
                <a:cubicBezTo>
                  <a:pt x="5003572" y="5230244"/>
                  <a:pt x="4999173" y="5229489"/>
                  <a:pt x="4998015" y="5225668"/>
                </a:cubicBezTo>
                <a:cubicBezTo>
                  <a:pt x="4998015" y="5225668"/>
                  <a:pt x="4999927" y="5225089"/>
                  <a:pt x="5003749" y="5223932"/>
                </a:cubicBezTo>
                <a:lnTo>
                  <a:pt x="5010938" y="5218846"/>
                </a:lnTo>
                <a:lnTo>
                  <a:pt x="4983836" y="5227050"/>
                </a:lnTo>
                <a:cubicBezTo>
                  <a:pt x="4980015" y="5228207"/>
                  <a:pt x="4971792" y="5228612"/>
                  <a:pt x="4959168" y="5228261"/>
                </a:cubicBezTo>
                <a:lnTo>
                  <a:pt x="4953436" y="5229995"/>
                </a:lnTo>
                <a:cubicBezTo>
                  <a:pt x="4961079" y="5227682"/>
                  <a:pt x="4964323" y="5224613"/>
                  <a:pt x="4963166" y="5220791"/>
                </a:cubicBezTo>
                <a:lnTo>
                  <a:pt x="4958675" y="5218388"/>
                </a:lnTo>
                <a:lnTo>
                  <a:pt x="4958411" y="5218881"/>
                </a:lnTo>
                <a:lnTo>
                  <a:pt x="4952678" y="5220617"/>
                </a:lnTo>
                <a:lnTo>
                  <a:pt x="4946541" y="5219566"/>
                </a:lnTo>
                <a:lnTo>
                  <a:pt x="4932765" y="5223737"/>
                </a:lnTo>
                <a:lnTo>
                  <a:pt x="4921298" y="5227207"/>
                </a:lnTo>
                <a:lnTo>
                  <a:pt x="4909832" y="5230678"/>
                </a:lnTo>
                <a:cubicBezTo>
                  <a:pt x="4910990" y="5234501"/>
                  <a:pt x="4913479" y="5235833"/>
                  <a:pt x="4917302" y="5234676"/>
                </a:cubicBezTo>
                <a:cubicBezTo>
                  <a:pt x="4921123" y="5233519"/>
                  <a:pt x="4923613" y="5234851"/>
                  <a:pt x="4924771" y="5238673"/>
                </a:cubicBezTo>
                <a:cubicBezTo>
                  <a:pt x="4928593" y="5237516"/>
                  <a:pt x="4934614" y="5236736"/>
                  <a:pt x="4942837" y="5236334"/>
                </a:cubicBezTo>
                <a:cubicBezTo>
                  <a:pt x="4951060" y="5235930"/>
                  <a:pt x="4955171" y="5235729"/>
                  <a:pt x="4955171" y="5235729"/>
                </a:cubicBezTo>
                <a:lnTo>
                  <a:pt x="4960904" y="5233993"/>
                </a:lnTo>
                <a:cubicBezTo>
                  <a:pt x="4960904" y="5233993"/>
                  <a:pt x="4961192" y="5234949"/>
                  <a:pt x="4961771" y="5236860"/>
                </a:cubicBezTo>
                <a:cubicBezTo>
                  <a:pt x="4962351" y="5238771"/>
                  <a:pt x="4964550" y="5239148"/>
                  <a:pt x="4968373" y="5237990"/>
                </a:cubicBezTo>
                <a:lnTo>
                  <a:pt x="4974105" y="5236255"/>
                </a:lnTo>
                <a:cubicBezTo>
                  <a:pt x="4979085" y="5238920"/>
                  <a:pt x="4983486" y="5239674"/>
                  <a:pt x="4987307" y="5238517"/>
                </a:cubicBezTo>
                <a:lnTo>
                  <a:pt x="5004506" y="5233310"/>
                </a:lnTo>
                <a:cubicBezTo>
                  <a:pt x="5009485" y="5235976"/>
                  <a:pt x="5015796" y="5236151"/>
                  <a:pt x="5023441" y="5233837"/>
                </a:cubicBezTo>
                <a:lnTo>
                  <a:pt x="5030910" y="5237834"/>
                </a:lnTo>
                <a:lnTo>
                  <a:pt x="5055578" y="5236625"/>
                </a:lnTo>
                <a:cubicBezTo>
                  <a:pt x="5063222" y="5234312"/>
                  <a:pt x="5072022" y="5235819"/>
                  <a:pt x="5081980" y="5241148"/>
                </a:cubicBezTo>
                <a:cubicBezTo>
                  <a:pt x="5090782" y="5242656"/>
                  <a:pt x="5094604" y="5241500"/>
                  <a:pt x="5093446" y="5237678"/>
                </a:cubicBezTo>
                <a:cubicBezTo>
                  <a:pt x="5097269" y="5236521"/>
                  <a:pt x="5111804" y="5236292"/>
                  <a:pt x="5137050" y="5236994"/>
                </a:cubicBezTo>
                <a:cubicBezTo>
                  <a:pt x="5145852" y="5238503"/>
                  <a:pt x="5150252" y="5239257"/>
                  <a:pt x="5150252" y="5239257"/>
                </a:cubicBezTo>
                <a:lnTo>
                  <a:pt x="5169185" y="5239783"/>
                </a:lnTo>
                <a:cubicBezTo>
                  <a:pt x="5173008" y="5238626"/>
                  <a:pt x="5176162" y="5238714"/>
                  <a:pt x="5178653" y="5240046"/>
                </a:cubicBezTo>
                <a:cubicBezTo>
                  <a:pt x="5181142" y="5241379"/>
                  <a:pt x="5184298" y="5241467"/>
                  <a:pt x="5188120" y="5240310"/>
                </a:cubicBezTo>
                <a:cubicBezTo>
                  <a:pt x="5191943" y="5239153"/>
                  <a:pt x="5193852" y="5238573"/>
                  <a:pt x="5193852" y="5238573"/>
                </a:cubicBezTo>
                <a:lnTo>
                  <a:pt x="5207055" y="5240836"/>
                </a:lnTo>
                <a:cubicBezTo>
                  <a:pt x="5214699" y="5238522"/>
                  <a:pt x="5221011" y="5238697"/>
                  <a:pt x="5225989" y="5241362"/>
                </a:cubicBezTo>
                <a:cubicBezTo>
                  <a:pt x="5230969" y="5244028"/>
                  <a:pt x="5237281" y="5244203"/>
                  <a:pt x="5244924" y="5241890"/>
                </a:cubicBezTo>
                <a:lnTo>
                  <a:pt x="5252752" y="5236699"/>
                </a:lnTo>
                <a:lnTo>
                  <a:pt x="5245035" y="5235377"/>
                </a:lnTo>
                <a:cubicBezTo>
                  <a:pt x="5240634" y="5234622"/>
                  <a:pt x="5238144" y="5233290"/>
                  <a:pt x="5237566" y="5231380"/>
                </a:cubicBezTo>
                <a:cubicBezTo>
                  <a:pt x="5236988" y="5229469"/>
                  <a:pt x="5232587" y="5228714"/>
                  <a:pt x="5224365" y="5229117"/>
                </a:cubicBezTo>
                <a:cubicBezTo>
                  <a:pt x="5216142" y="5229521"/>
                  <a:pt x="5204385" y="5232037"/>
                  <a:pt x="5189097" y="5236665"/>
                </a:cubicBezTo>
                <a:cubicBezTo>
                  <a:pt x="5189097" y="5236665"/>
                  <a:pt x="5188809" y="5235708"/>
                  <a:pt x="5188231" y="5233798"/>
                </a:cubicBezTo>
                <a:cubicBezTo>
                  <a:pt x="5187651" y="5231887"/>
                  <a:pt x="5189274" y="5230353"/>
                  <a:pt x="5193095" y="5229196"/>
                </a:cubicBezTo>
                <a:lnTo>
                  <a:pt x="5185627" y="5225198"/>
                </a:lnTo>
                <a:cubicBezTo>
                  <a:pt x="5193272" y="5222885"/>
                  <a:pt x="5199003" y="5221149"/>
                  <a:pt x="5202827" y="5219991"/>
                </a:cubicBezTo>
                <a:cubicBezTo>
                  <a:pt x="5206649" y="5218835"/>
                  <a:pt x="5211050" y="5219588"/>
                  <a:pt x="5216028" y="5222253"/>
                </a:cubicBezTo>
                <a:cubicBezTo>
                  <a:pt x="5219850" y="5221097"/>
                  <a:pt x="5223005" y="5221183"/>
                  <a:pt x="5225496" y="5222516"/>
                </a:cubicBezTo>
                <a:cubicBezTo>
                  <a:pt x="5227984" y="5223849"/>
                  <a:pt x="5230186" y="5224227"/>
                  <a:pt x="5232096" y="5223647"/>
                </a:cubicBezTo>
                <a:cubicBezTo>
                  <a:pt x="5234007" y="5223070"/>
                  <a:pt x="5235917" y="5222492"/>
                  <a:pt x="5237829" y="5221912"/>
                </a:cubicBezTo>
                <a:lnTo>
                  <a:pt x="5245873" y="5224347"/>
                </a:lnTo>
                <a:lnTo>
                  <a:pt x="5245451" y="5222954"/>
                </a:lnTo>
                <a:lnTo>
                  <a:pt x="5248729" y="5221961"/>
                </a:lnTo>
                <a:lnTo>
                  <a:pt x="5235828" y="5220962"/>
                </a:lnTo>
                <a:lnTo>
                  <a:pt x="5237978" y="5220311"/>
                </a:lnTo>
                <a:cubicBezTo>
                  <a:pt x="5240368" y="5219589"/>
                  <a:pt x="5243474" y="5218650"/>
                  <a:pt x="5247296" y="5217495"/>
                </a:cubicBezTo>
                <a:lnTo>
                  <a:pt x="5251507" y="5216224"/>
                </a:lnTo>
                <a:lnTo>
                  <a:pt x="5239981" y="5215221"/>
                </a:lnTo>
                <a:cubicBezTo>
                  <a:pt x="5233669" y="5215048"/>
                  <a:pt x="5226691" y="5216117"/>
                  <a:pt x="5219047" y="5218432"/>
                </a:cubicBezTo>
                <a:cubicBezTo>
                  <a:pt x="5215226" y="5219588"/>
                  <a:pt x="5210158" y="5220078"/>
                  <a:pt x="5203847" y="5219903"/>
                </a:cubicBezTo>
                <a:cubicBezTo>
                  <a:pt x="5197536" y="5219727"/>
                  <a:pt x="5191890" y="5218307"/>
                  <a:pt x="5186911" y="5215642"/>
                </a:cubicBezTo>
                <a:lnTo>
                  <a:pt x="5240245" y="5205755"/>
                </a:lnTo>
                <a:cubicBezTo>
                  <a:pt x="5254024" y="5209928"/>
                  <a:pt x="5260914" y="5212014"/>
                  <a:pt x="5260914" y="5212014"/>
                </a:cubicBezTo>
                <a:lnTo>
                  <a:pt x="5258793" y="5214020"/>
                </a:lnTo>
                <a:lnTo>
                  <a:pt x="5270231" y="5210563"/>
                </a:lnTo>
                <a:cubicBezTo>
                  <a:pt x="5270231" y="5210563"/>
                  <a:pt x="5271476" y="5211231"/>
                  <a:pt x="5273964" y="5212564"/>
                </a:cubicBezTo>
                <a:lnTo>
                  <a:pt x="5280221" y="5212741"/>
                </a:lnTo>
                <a:lnTo>
                  <a:pt x="5272380" y="5208543"/>
                </a:lnTo>
                <a:cubicBezTo>
                  <a:pt x="5272380" y="5208543"/>
                  <a:pt x="5277447" y="5208052"/>
                  <a:pt x="5287580" y="5207071"/>
                </a:cubicBezTo>
                <a:lnTo>
                  <a:pt x="5302981" y="5210945"/>
                </a:lnTo>
                <a:lnTo>
                  <a:pt x="5313835" y="5209900"/>
                </a:lnTo>
                <a:lnTo>
                  <a:pt x="5325010" y="5208457"/>
                </a:lnTo>
                <a:lnTo>
                  <a:pt x="5321715" y="5206125"/>
                </a:lnTo>
                <a:lnTo>
                  <a:pt x="5320527" y="5202197"/>
                </a:lnTo>
                <a:lnTo>
                  <a:pt x="5316149" y="5201799"/>
                </a:lnTo>
                <a:cubicBezTo>
                  <a:pt x="5308707" y="5204278"/>
                  <a:pt x="5300026" y="5204278"/>
                  <a:pt x="5290104" y="5201799"/>
                </a:cubicBezTo>
                <a:cubicBezTo>
                  <a:pt x="5280182" y="5199319"/>
                  <a:pt x="5275221" y="5200559"/>
                  <a:pt x="5275221" y="5205520"/>
                </a:cubicBezTo>
                <a:lnTo>
                  <a:pt x="5267780" y="5205520"/>
                </a:lnTo>
                <a:cubicBezTo>
                  <a:pt x="5267780" y="5200559"/>
                  <a:pt x="5262819" y="5198077"/>
                  <a:pt x="5252897" y="5198078"/>
                </a:cubicBezTo>
                <a:lnTo>
                  <a:pt x="5252175" y="5197897"/>
                </a:lnTo>
                <a:lnTo>
                  <a:pt x="5244243" y="5198286"/>
                </a:lnTo>
                <a:lnTo>
                  <a:pt x="5245362" y="5196194"/>
                </a:lnTo>
                <a:lnTo>
                  <a:pt x="5237210" y="5194157"/>
                </a:lnTo>
                <a:lnTo>
                  <a:pt x="5236773" y="5194289"/>
                </a:lnTo>
                <a:lnTo>
                  <a:pt x="5236693" y="5194027"/>
                </a:lnTo>
                <a:close/>
                <a:moveTo>
                  <a:pt x="3169306" y="5190037"/>
                </a:moveTo>
                <a:cubicBezTo>
                  <a:pt x="3165484" y="5191195"/>
                  <a:pt x="3163574" y="5191773"/>
                  <a:pt x="3163574" y="5191773"/>
                </a:cubicBezTo>
                <a:cubicBezTo>
                  <a:pt x="3164731" y="5195595"/>
                  <a:pt x="3165309" y="5197507"/>
                  <a:pt x="3165309" y="5197507"/>
                </a:cubicBezTo>
                <a:close/>
                <a:moveTo>
                  <a:pt x="3006362" y="5189298"/>
                </a:moveTo>
                <a:cubicBezTo>
                  <a:pt x="3006362" y="5189298"/>
                  <a:pt x="3005408" y="5189587"/>
                  <a:pt x="3003497" y="5190166"/>
                </a:cubicBezTo>
                <a:cubicBezTo>
                  <a:pt x="3001587" y="5190744"/>
                  <a:pt x="3001209" y="5192944"/>
                  <a:pt x="3002367" y="5196767"/>
                </a:cubicBezTo>
                <a:lnTo>
                  <a:pt x="2973702" y="5205444"/>
                </a:lnTo>
                <a:lnTo>
                  <a:pt x="2953029" y="5199185"/>
                </a:lnTo>
                <a:cubicBezTo>
                  <a:pt x="2945386" y="5201498"/>
                  <a:pt x="2940609" y="5202945"/>
                  <a:pt x="2938698" y="5203523"/>
                </a:cubicBezTo>
                <a:cubicBezTo>
                  <a:pt x="2936787" y="5204102"/>
                  <a:pt x="2935831" y="5204392"/>
                  <a:pt x="2935831" y="5204392"/>
                </a:cubicBezTo>
                <a:lnTo>
                  <a:pt x="2949033" y="5206654"/>
                </a:lnTo>
                <a:cubicBezTo>
                  <a:pt x="2952855" y="5205496"/>
                  <a:pt x="2955722" y="5204628"/>
                  <a:pt x="2957633" y="5204050"/>
                </a:cubicBezTo>
                <a:cubicBezTo>
                  <a:pt x="2959544" y="5203471"/>
                  <a:pt x="2961077" y="5205094"/>
                  <a:pt x="2962235" y="5208915"/>
                </a:cubicBezTo>
                <a:lnTo>
                  <a:pt x="2973702" y="5205444"/>
                </a:lnTo>
                <a:cubicBezTo>
                  <a:pt x="2974857" y="5209266"/>
                  <a:pt x="2987480" y="5209618"/>
                  <a:pt x="3011570" y="5206497"/>
                </a:cubicBezTo>
                <a:cubicBezTo>
                  <a:pt x="3011570" y="5206497"/>
                  <a:pt x="3013481" y="5205918"/>
                  <a:pt x="3017303" y="5204761"/>
                </a:cubicBezTo>
                <a:cubicBezTo>
                  <a:pt x="3021126" y="5203603"/>
                  <a:pt x="3023326" y="5203981"/>
                  <a:pt x="3023904" y="5205892"/>
                </a:cubicBezTo>
                <a:cubicBezTo>
                  <a:pt x="3024483" y="5207804"/>
                  <a:pt x="3025727" y="5208469"/>
                  <a:pt x="3027639" y="5207891"/>
                </a:cubicBezTo>
                <a:cubicBezTo>
                  <a:pt x="3029550" y="5207313"/>
                  <a:pt x="3032416" y="5206445"/>
                  <a:pt x="3036239" y="5205289"/>
                </a:cubicBezTo>
                <a:cubicBezTo>
                  <a:pt x="3048861" y="5205639"/>
                  <a:pt x="3063395" y="5205412"/>
                  <a:pt x="3079840" y="5204605"/>
                </a:cubicBezTo>
                <a:cubicBezTo>
                  <a:pt x="3105086" y="5205307"/>
                  <a:pt x="3117130" y="5203747"/>
                  <a:pt x="3115973" y="5199925"/>
                </a:cubicBezTo>
                <a:cubicBezTo>
                  <a:pt x="3114817" y="5196102"/>
                  <a:pt x="3113283" y="5194481"/>
                  <a:pt x="3111372" y="5195060"/>
                </a:cubicBezTo>
                <a:cubicBezTo>
                  <a:pt x="3109461" y="5195639"/>
                  <a:pt x="3108214" y="5194972"/>
                  <a:pt x="3107637" y="5193061"/>
                </a:cubicBezTo>
                <a:cubicBezTo>
                  <a:pt x="3107059" y="5191149"/>
                  <a:pt x="3105438" y="5192684"/>
                  <a:pt x="3102773" y="5197662"/>
                </a:cubicBezTo>
                <a:lnTo>
                  <a:pt x="3097039" y="5199399"/>
                </a:lnTo>
                <a:lnTo>
                  <a:pt x="3089569" y="5195400"/>
                </a:lnTo>
                <a:cubicBezTo>
                  <a:pt x="3086906" y="5200379"/>
                  <a:pt x="3083374" y="5202492"/>
                  <a:pt x="3078972" y="5201739"/>
                </a:cubicBezTo>
                <a:cubicBezTo>
                  <a:pt x="3074572" y="5200985"/>
                  <a:pt x="3070460" y="5201185"/>
                  <a:pt x="3066639" y="5202344"/>
                </a:cubicBezTo>
                <a:cubicBezTo>
                  <a:pt x="3046371" y="5204307"/>
                  <a:pt x="3031259" y="5202623"/>
                  <a:pt x="3021301" y="5197293"/>
                </a:cubicBezTo>
                <a:lnTo>
                  <a:pt x="3019565" y="5191560"/>
                </a:lnTo>
                <a:lnTo>
                  <a:pt x="3013832" y="5193295"/>
                </a:lnTo>
                <a:cubicBezTo>
                  <a:pt x="3018812" y="5195960"/>
                  <a:pt x="3021301" y="5197293"/>
                  <a:pt x="3021301" y="5197293"/>
                </a:cubicBezTo>
                <a:cubicBezTo>
                  <a:pt x="3017479" y="5198450"/>
                  <a:pt x="3011167" y="5198274"/>
                  <a:pt x="3002367" y="5196767"/>
                </a:cubicBezTo>
                <a:cubicBezTo>
                  <a:pt x="3006189" y="5195610"/>
                  <a:pt x="3008098" y="5195031"/>
                  <a:pt x="3008098" y="5195031"/>
                </a:cubicBezTo>
                <a:close/>
                <a:moveTo>
                  <a:pt x="4214218" y="5189217"/>
                </a:moveTo>
                <a:lnTo>
                  <a:pt x="4214483" y="5190089"/>
                </a:lnTo>
                <a:lnTo>
                  <a:pt x="4216766" y="5189653"/>
                </a:lnTo>
                <a:close/>
                <a:moveTo>
                  <a:pt x="3319048" y="5188515"/>
                </a:moveTo>
                <a:cubicBezTo>
                  <a:pt x="3319048" y="5188515"/>
                  <a:pt x="3317137" y="5189095"/>
                  <a:pt x="3313316" y="5190251"/>
                </a:cubicBezTo>
                <a:lnTo>
                  <a:pt x="3315052" y="5195985"/>
                </a:lnTo>
                <a:cubicBezTo>
                  <a:pt x="3318873" y="5194827"/>
                  <a:pt x="3320495" y="5193294"/>
                  <a:pt x="3319916" y="5191382"/>
                </a:cubicBezTo>
                <a:cubicBezTo>
                  <a:pt x="3319339" y="5189472"/>
                  <a:pt x="3319048" y="5188515"/>
                  <a:pt x="3319048" y="5188515"/>
                </a:cubicBezTo>
                <a:close/>
                <a:moveTo>
                  <a:pt x="4389920" y="5187802"/>
                </a:moveTo>
                <a:lnTo>
                  <a:pt x="4391302" y="5192374"/>
                </a:lnTo>
                <a:lnTo>
                  <a:pt x="4392632" y="5189889"/>
                </a:lnTo>
                <a:lnTo>
                  <a:pt x="4393883" y="5189925"/>
                </a:lnTo>
                <a:close/>
                <a:moveTo>
                  <a:pt x="4370984" y="5187274"/>
                </a:moveTo>
                <a:lnTo>
                  <a:pt x="4366986" y="5194743"/>
                </a:lnTo>
                <a:cubicBezTo>
                  <a:pt x="4370809" y="5193587"/>
                  <a:pt x="4373963" y="5193675"/>
                  <a:pt x="4376453" y="5195006"/>
                </a:cubicBezTo>
                <a:cubicBezTo>
                  <a:pt x="4378944" y="5196340"/>
                  <a:pt x="4379609" y="5195095"/>
                  <a:pt x="4378451" y="5191274"/>
                </a:cubicBezTo>
                <a:close/>
                <a:moveTo>
                  <a:pt x="2683580" y="5186663"/>
                </a:moveTo>
                <a:lnTo>
                  <a:pt x="2669258" y="5186882"/>
                </a:lnTo>
                <a:lnTo>
                  <a:pt x="2643233" y="5188833"/>
                </a:lnTo>
                <a:lnTo>
                  <a:pt x="2644342" y="5192499"/>
                </a:lnTo>
                <a:cubicBezTo>
                  <a:pt x="2644342" y="5192499"/>
                  <a:pt x="2646543" y="5192875"/>
                  <a:pt x="2650943" y="5193629"/>
                </a:cubicBezTo>
                <a:cubicBezTo>
                  <a:pt x="2655344" y="5194384"/>
                  <a:pt x="2657545" y="5194761"/>
                  <a:pt x="2657545" y="5194761"/>
                </a:cubicBezTo>
                <a:cubicBezTo>
                  <a:pt x="2665188" y="5192447"/>
                  <a:pt x="2670255" y="5191955"/>
                  <a:pt x="2672744" y="5193288"/>
                </a:cubicBezTo>
                <a:cubicBezTo>
                  <a:pt x="2675234" y="5194621"/>
                  <a:pt x="2678767" y="5192508"/>
                  <a:pt x="2683343" y="5186950"/>
                </a:cubicBezTo>
                <a:close/>
                <a:moveTo>
                  <a:pt x="4414586" y="5186592"/>
                </a:moveTo>
                <a:cubicBezTo>
                  <a:pt x="4410765" y="5187748"/>
                  <a:pt x="4411342" y="5189660"/>
                  <a:pt x="4416323" y="5192326"/>
                </a:cubicBezTo>
                <a:cubicBezTo>
                  <a:pt x="4426279" y="5197656"/>
                  <a:pt x="4435081" y="5199163"/>
                  <a:pt x="4442726" y="5196850"/>
                </a:cubicBezTo>
                <a:lnTo>
                  <a:pt x="4440989" y="5191116"/>
                </a:lnTo>
                <a:cubicBezTo>
                  <a:pt x="4437168" y="5192274"/>
                  <a:pt x="4432767" y="5191520"/>
                  <a:pt x="4427790" y="5188855"/>
                </a:cubicBezTo>
                <a:cubicBezTo>
                  <a:pt x="4422808" y="5186189"/>
                  <a:pt x="4418407" y="5185436"/>
                  <a:pt x="4414586" y="5186592"/>
                </a:cubicBezTo>
                <a:close/>
                <a:moveTo>
                  <a:pt x="2830219" y="5186296"/>
                </a:moveTo>
                <a:lnTo>
                  <a:pt x="2818751" y="5189767"/>
                </a:lnTo>
                <a:cubicBezTo>
                  <a:pt x="2804972" y="5185595"/>
                  <a:pt x="2796749" y="5185997"/>
                  <a:pt x="2794085" y="5190976"/>
                </a:cubicBezTo>
                <a:lnTo>
                  <a:pt x="2790087" y="5198445"/>
                </a:lnTo>
                <a:cubicBezTo>
                  <a:pt x="2788931" y="5194624"/>
                  <a:pt x="2788351" y="5192712"/>
                  <a:pt x="2788351" y="5192712"/>
                </a:cubicBezTo>
                <a:lnTo>
                  <a:pt x="2776886" y="5196183"/>
                </a:lnTo>
                <a:cubicBezTo>
                  <a:pt x="2769241" y="5198496"/>
                  <a:pt x="2765420" y="5199654"/>
                  <a:pt x="2765420" y="5199654"/>
                </a:cubicBezTo>
                <a:lnTo>
                  <a:pt x="2767155" y="5205387"/>
                </a:lnTo>
                <a:cubicBezTo>
                  <a:pt x="2779778" y="5205737"/>
                  <a:pt x="2788290" y="5206290"/>
                  <a:pt x="2792690" y="5207044"/>
                </a:cubicBezTo>
                <a:cubicBezTo>
                  <a:pt x="2797091" y="5207799"/>
                  <a:pt x="2799581" y="5209130"/>
                  <a:pt x="2800159" y="5211042"/>
                </a:cubicBezTo>
                <a:cubicBezTo>
                  <a:pt x="2800737" y="5212954"/>
                  <a:pt x="2804472" y="5214952"/>
                  <a:pt x="2811361" y="5217038"/>
                </a:cubicBezTo>
                <a:cubicBezTo>
                  <a:pt x="2818252" y="5219125"/>
                  <a:pt x="2823608" y="5219590"/>
                  <a:pt x="2827429" y="5218432"/>
                </a:cubicBezTo>
                <a:lnTo>
                  <a:pt x="2825694" y="5212698"/>
                </a:lnTo>
                <a:lnTo>
                  <a:pt x="2829691" y="5205231"/>
                </a:lnTo>
                <a:cubicBezTo>
                  <a:pt x="2834671" y="5207897"/>
                  <a:pt x="2839071" y="5208650"/>
                  <a:pt x="2842893" y="5207492"/>
                </a:cubicBezTo>
                <a:cubicBezTo>
                  <a:pt x="2846716" y="5206335"/>
                  <a:pt x="2848916" y="5206712"/>
                  <a:pt x="2849494" y="5208624"/>
                </a:cubicBezTo>
                <a:cubicBezTo>
                  <a:pt x="2850074" y="5210535"/>
                  <a:pt x="2851317" y="5211201"/>
                  <a:pt x="2853228" y="5210623"/>
                </a:cubicBezTo>
                <a:cubicBezTo>
                  <a:pt x="2855139" y="5210044"/>
                  <a:pt x="2858006" y="5209177"/>
                  <a:pt x="2861829" y="5208019"/>
                </a:cubicBezTo>
                <a:cubicBezTo>
                  <a:pt x="2870628" y="5209527"/>
                  <a:pt x="2878185" y="5210368"/>
                  <a:pt x="2884497" y="5210545"/>
                </a:cubicBezTo>
                <a:lnTo>
                  <a:pt x="2887980" y="5212409"/>
                </a:lnTo>
                <a:lnTo>
                  <a:pt x="2912507" y="5210043"/>
                </a:lnTo>
                <a:lnTo>
                  <a:pt x="2911163" y="5205600"/>
                </a:lnTo>
                <a:lnTo>
                  <a:pt x="2884760" y="5201077"/>
                </a:lnTo>
                <a:cubicBezTo>
                  <a:pt x="2879781" y="5198412"/>
                  <a:pt x="2873470" y="5198237"/>
                  <a:pt x="2865826" y="5200550"/>
                </a:cubicBezTo>
                <a:lnTo>
                  <a:pt x="2846891" y="5200023"/>
                </a:lnTo>
                <a:lnTo>
                  <a:pt x="2833690" y="5197763"/>
                </a:lnTo>
                <a:cubicBezTo>
                  <a:pt x="2829867" y="5198919"/>
                  <a:pt x="2826045" y="5200077"/>
                  <a:pt x="2822223" y="5201233"/>
                </a:cubicBezTo>
                <a:lnTo>
                  <a:pt x="2820487" y="5195500"/>
                </a:lnTo>
                <a:close/>
                <a:moveTo>
                  <a:pt x="5015283" y="5186274"/>
                </a:moveTo>
                <a:lnTo>
                  <a:pt x="5014158" y="5192838"/>
                </a:lnTo>
                <a:cubicBezTo>
                  <a:pt x="5012248" y="5193416"/>
                  <a:pt x="5007471" y="5194863"/>
                  <a:pt x="4999827" y="5197177"/>
                </a:cubicBezTo>
                <a:cubicBezTo>
                  <a:pt x="4996004" y="5198334"/>
                  <a:pt x="4992183" y="5199490"/>
                  <a:pt x="4988360" y="5200648"/>
                </a:cubicBezTo>
                <a:cubicBezTo>
                  <a:pt x="4992183" y="5199490"/>
                  <a:pt x="4994671" y="5200825"/>
                  <a:pt x="4995829" y="5204645"/>
                </a:cubicBezTo>
                <a:lnTo>
                  <a:pt x="5003297" y="5208643"/>
                </a:lnTo>
                <a:cubicBezTo>
                  <a:pt x="5007119" y="5207485"/>
                  <a:pt x="5009798" y="5207717"/>
                  <a:pt x="5011332" y="5209339"/>
                </a:cubicBezTo>
                <a:lnTo>
                  <a:pt x="5012426" y="5217793"/>
                </a:lnTo>
                <a:lnTo>
                  <a:pt x="5019213" y="5212993"/>
                </a:lnTo>
                <a:lnTo>
                  <a:pt x="5023254" y="5211768"/>
                </a:lnTo>
                <a:lnTo>
                  <a:pt x="5025816" y="5209347"/>
                </a:lnTo>
                <a:lnTo>
                  <a:pt x="5024763" y="5211311"/>
                </a:lnTo>
                <a:lnTo>
                  <a:pt x="5024945" y="5211257"/>
                </a:lnTo>
                <a:lnTo>
                  <a:pt x="5039648" y="5212533"/>
                </a:lnTo>
                <a:lnTo>
                  <a:pt x="5041167" y="5209695"/>
                </a:lnTo>
                <a:lnTo>
                  <a:pt x="5042089" y="5212744"/>
                </a:lnTo>
                <a:lnTo>
                  <a:pt x="5052262" y="5213626"/>
                </a:lnTo>
                <a:lnTo>
                  <a:pt x="5053351" y="5207282"/>
                </a:lnTo>
                <a:lnTo>
                  <a:pt x="5057662" y="5208589"/>
                </a:lnTo>
                <a:lnTo>
                  <a:pt x="5058366" y="5204489"/>
                </a:lnTo>
                <a:cubicBezTo>
                  <a:pt x="5053386" y="5201824"/>
                  <a:pt x="5049275" y="5202025"/>
                  <a:pt x="5046033" y="5205094"/>
                </a:cubicBezTo>
                <a:cubicBezTo>
                  <a:pt x="5042787" y="5208161"/>
                  <a:pt x="5038388" y="5207407"/>
                  <a:pt x="5032831" y="5202832"/>
                </a:cubicBezTo>
                <a:cubicBezTo>
                  <a:pt x="5027273" y="5198255"/>
                  <a:pt x="5023915" y="5194057"/>
                  <a:pt x="5022759" y="5190235"/>
                </a:cubicBezTo>
                <a:lnTo>
                  <a:pt x="5023950" y="5188008"/>
                </a:lnTo>
                <a:close/>
                <a:moveTo>
                  <a:pt x="2862920" y="5185784"/>
                </a:moveTo>
                <a:cubicBezTo>
                  <a:pt x="2861965" y="5186073"/>
                  <a:pt x="2861775" y="5187173"/>
                  <a:pt x="2862355" y="5189084"/>
                </a:cubicBezTo>
                <a:cubicBezTo>
                  <a:pt x="2862934" y="5190995"/>
                  <a:pt x="2863700" y="5191806"/>
                  <a:pt x="2864654" y="5191517"/>
                </a:cubicBezTo>
                <a:cubicBezTo>
                  <a:pt x="2865612" y="5191227"/>
                  <a:pt x="2866755" y="5189837"/>
                  <a:pt x="2868088" y="5187349"/>
                </a:cubicBezTo>
                <a:cubicBezTo>
                  <a:pt x="2865599" y="5186017"/>
                  <a:pt x="2863875" y="5185495"/>
                  <a:pt x="2862920" y="5185784"/>
                </a:cubicBezTo>
                <a:close/>
                <a:moveTo>
                  <a:pt x="3950152" y="5185217"/>
                </a:moveTo>
                <a:lnTo>
                  <a:pt x="3938685" y="5188687"/>
                </a:lnTo>
                <a:cubicBezTo>
                  <a:pt x="3928551" y="5189669"/>
                  <a:pt x="3919229" y="5189884"/>
                  <a:pt x="3910719" y="5189330"/>
                </a:cubicBezTo>
                <a:lnTo>
                  <a:pt x="3900818" y="5187635"/>
                </a:lnTo>
                <a:lnTo>
                  <a:pt x="3910350" y="5185531"/>
                </a:lnTo>
                <a:cubicBezTo>
                  <a:pt x="3920815" y="5183927"/>
                  <a:pt x="3934085" y="5183822"/>
                  <a:pt x="3950152" y="5185217"/>
                </a:cubicBezTo>
                <a:close/>
                <a:moveTo>
                  <a:pt x="2706261" y="5185083"/>
                </a:moveTo>
                <a:lnTo>
                  <a:pt x="2702900" y="5185408"/>
                </a:lnTo>
                <a:lnTo>
                  <a:pt x="2705144" y="5186609"/>
                </a:lnTo>
                <a:lnTo>
                  <a:pt x="2708763" y="5185514"/>
                </a:lnTo>
                <a:close/>
                <a:moveTo>
                  <a:pt x="4877015" y="5184288"/>
                </a:moveTo>
                <a:cubicBezTo>
                  <a:pt x="4873192" y="5185445"/>
                  <a:pt x="4871281" y="5186023"/>
                  <a:pt x="4871281" y="5186023"/>
                </a:cubicBezTo>
                <a:cubicBezTo>
                  <a:pt x="4872438" y="5189845"/>
                  <a:pt x="4871771" y="5191090"/>
                  <a:pt x="4869282" y="5189757"/>
                </a:cubicBezTo>
                <a:cubicBezTo>
                  <a:pt x="4866793" y="5188425"/>
                  <a:pt x="4863637" y="5188338"/>
                  <a:pt x="4859815" y="5189495"/>
                </a:cubicBezTo>
                <a:cubicBezTo>
                  <a:pt x="4854835" y="5186829"/>
                  <a:pt x="4851969" y="5187698"/>
                  <a:pt x="4851216" y="5192098"/>
                </a:cubicBezTo>
                <a:cubicBezTo>
                  <a:pt x="4850461" y="5196498"/>
                  <a:pt x="4845684" y="5197945"/>
                  <a:pt x="4836883" y="5196437"/>
                </a:cubicBezTo>
                <a:cubicBezTo>
                  <a:pt x="4821593" y="5201065"/>
                  <a:pt x="4812706" y="5202713"/>
                  <a:pt x="4810215" y="5201381"/>
                </a:cubicBezTo>
                <a:cubicBezTo>
                  <a:pt x="4807726" y="5200049"/>
                  <a:pt x="4806484" y="5199382"/>
                  <a:pt x="4806484" y="5199382"/>
                </a:cubicBezTo>
                <a:cubicBezTo>
                  <a:pt x="4805903" y="5197471"/>
                  <a:pt x="4805947" y="5195893"/>
                  <a:pt x="4806612" y="5194648"/>
                </a:cubicBezTo>
                <a:lnTo>
                  <a:pt x="4810479" y="5191913"/>
                </a:lnTo>
                <a:lnTo>
                  <a:pt x="4817515" y="5194478"/>
                </a:lnTo>
                <a:lnTo>
                  <a:pt x="4821970" y="5194260"/>
                </a:lnTo>
                <a:lnTo>
                  <a:pt x="4820938" y="5193705"/>
                </a:lnTo>
                <a:lnTo>
                  <a:pt x="4810479" y="5191913"/>
                </a:lnTo>
                <a:lnTo>
                  <a:pt x="4797278" y="5189651"/>
                </a:lnTo>
                <a:cubicBezTo>
                  <a:pt x="4797278" y="5189651"/>
                  <a:pt x="4795944" y="5192141"/>
                  <a:pt x="4793280" y="5197120"/>
                </a:cubicBezTo>
                <a:cubicBezTo>
                  <a:pt x="4790614" y="5202099"/>
                  <a:pt x="4789283" y="5204588"/>
                  <a:pt x="4789283" y="5204588"/>
                </a:cubicBezTo>
                <a:lnTo>
                  <a:pt x="4781814" y="5200592"/>
                </a:lnTo>
                <a:lnTo>
                  <a:pt x="4772506" y="5206157"/>
                </a:lnTo>
                <a:lnTo>
                  <a:pt x="4773061" y="5206149"/>
                </a:lnTo>
                <a:lnTo>
                  <a:pt x="4829002" y="5206010"/>
                </a:lnTo>
                <a:lnTo>
                  <a:pt x="4830019" y="5204774"/>
                </a:lnTo>
                <a:lnTo>
                  <a:pt x="4831182" y="5206004"/>
                </a:lnTo>
                <a:lnTo>
                  <a:pt x="4835598" y="5205994"/>
                </a:lnTo>
                <a:lnTo>
                  <a:pt x="4848800" y="5208255"/>
                </a:lnTo>
                <a:lnTo>
                  <a:pt x="4840757" y="5210689"/>
                </a:lnTo>
                <a:lnTo>
                  <a:pt x="4841222" y="5210769"/>
                </a:lnTo>
                <a:cubicBezTo>
                  <a:pt x="4841800" y="5212680"/>
                  <a:pt x="4844000" y="5213057"/>
                  <a:pt x="4847823" y="5211901"/>
                </a:cubicBezTo>
                <a:cubicBezTo>
                  <a:pt x="4851645" y="5210743"/>
                  <a:pt x="4854800" y="5210832"/>
                  <a:pt x="4857290" y="5212165"/>
                </a:cubicBezTo>
                <a:cubicBezTo>
                  <a:pt x="4859780" y="5213497"/>
                  <a:pt x="4863891" y="5213295"/>
                  <a:pt x="4869623" y="5211559"/>
                </a:cubicBezTo>
                <a:cubicBezTo>
                  <a:pt x="4875356" y="5209823"/>
                  <a:pt x="4878223" y="5208956"/>
                  <a:pt x="4878223" y="5208956"/>
                </a:cubicBezTo>
                <a:lnTo>
                  <a:pt x="4876365" y="5212427"/>
                </a:lnTo>
                <a:lnTo>
                  <a:pt x="4886669" y="5209307"/>
                </a:lnTo>
                <a:cubicBezTo>
                  <a:pt x="4891649" y="5211972"/>
                  <a:pt x="4892227" y="5213884"/>
                  <a:pt x="4888404" y="5215040"/>
                </a:cubicBezTo>
                <a:lnTo>
                  <a:pt x="4876095" y="5212932"/>
                </a:lnTo>
                <a:lnTo>
                  <a:pt x="4874226" y="5216424"/>
                </a:lnTo>
                <a:cubicBezTo>
                  <a:pt x="4857779" y="5217230"/>
                  <a:pt x="4849558" y="5217634"/>
                  <a:pt x="4849558" y="5217634"/>
                </a:cubicBezTo>
                <a:lnTo>
                  <a:pt x="4866793" y="5220586"/>
                </a:lnTo>
                <a:lnTo>
                  <a:pt x="4869622" y="5217598"/>
                </a:lnTo>
                <a:cubicBezTo>
                  <a:pt x="4871055" y="5217164"/>
                  <a:pt x="4872539" y="5217758"/>
                  <a:pt x="4874072" y="5219380"/>
                </a:cubicBezTo>
                <a:cubicBezTo>
                  <a:pt x="4877140" y="5222622"/>
                  <a:pt x="4879342" y="5223001"/>
                  <a:pt x="4880673" y="5220510"/>
                </a:cubicBezTo>
                <a:cubicBezTo>
                  <a:pt x="4882006" y="5218021"/>
                  <a:pt x="4883917" y="5217442"/>
                  <a:pt x="4886407" y="5218775"/>
                </a:cubicBezTo>
                <a:cubicBezTo>
                  <a:pt x="4888896" y="5220108"/>
                  <a:pt x="4892052" y="5220195"/>
                  <a:pt x="4895874" y="5219038"/>
                </a:cubicBezTo>
                <a:cubicBezTo>
                  <a:pt x="4908498" y="5219388"/>
                  <a:pt x="4914230" y="5217653"/>
                  <a:pt x="4913073" y="5213832"/>
                </a:cubicBezTo>
                <a:lnTo>
                  <a:pt x="4912614" y="5216505"/>
                </a:lnTo>
                <a:lnTo>
                  <a:pt x="4916093" y="5210008"/>
                </a:lnTo>
                <a:cubicBezTo>
                  <a:pt x="4918758" y="5205030"/>
                  <a:pt x="4919801" y="5201585"/>
                  <a:pt x="4919222" y="5199674"/>
                </a:cubicBezTo>
                <a:cubicBezTo>
                  <a:pt x="4918643" y="5197762"/>
                  <a:pt x="4920265" y="5196228"/>
                  <a:pt x="4924088" y="5195070"/>
                </a:cubicBezTo>
                <a:lnTo>
                  <a:pt x="4926461" y="5190637"/>
                </a:lnTo>
                <a:lnTo>
                  <a:pt x="4925475" y="5190637"/>
                </a:lnTo>
                <a:lnTo>
                  <a:pt x="4914882" y="5185340"/>
                </a:lnTo>
                <a:lnTo>
                  <a:pt x="4909150" y="5187075"/>
                </a:lnTo>
                <a:lnTo>
                  <a:pt x="4878749" y="5190021"/>
                </a:lnTo>
                <a:cubicBezTo>
                  <a:pt x="4878749" y="5190021"/>
                  <a:pt x="4878171" y="5188110"/>
                  <a:pt x="4877015" y="5184288"/>
                </a:cubicBezTo>
                <a:close/>
                <a:moveTo>
                  <a:pt x="2558835" y="5183962"/>
                </a:moveTo>
                <a:cubicBezTo>
                  <a:pt x="2557879" y="5184252"/>
                  <a:pt x="2556736" y="5185642"/>
                  <a:pt x="2555404" y="5188131"/>
                </a:cubicBezTo>
                <a:lnTo>
                  <a:pt x="2561135" y="5186395"/>
                </a:lnTo>
                <a:cubicBezTo>
                  <a:pt x="2560558" y="5184485"/>
                  <a:pt x="2559791" y="5183675"/>
                  <a:pt x="2558835" y="5183962"/>
                </a:cubicBezTo>
                <a:close/>
                <a:moveTo>
                  <a:pt x="2617018" y="5183342"/>
                </a:moveTo>
                <a:lnTo>
                  <a:pt x="2610470" y="5183977"/>
                </a:lnTo>
                <a:lnTo>
                  <a:pt x="2599005" y="5187448"/>
                </a:lnTo>
                <a:cubicBezTo>
                  <a:pt x="2600162" y="5191270"/>
                  <a:pt x="2596919" y="5194338"/>
                  <a:pt x="2589274" y="5196653"/>
                </a:cubicBezTo>
                <a:cubicBezTo>
                  <a:pt x="2581631" y="5198966"/>
                  <a:pt x="2575898" y="5200702"/>
                  <a:pt x="2572076" y="5201860"/>
                </a:cubicBezTo>
                <a:cubicBezTo>
                  <a:pt x="2563275" y="5200351"/>
                  <a:pt x="2554473" y="5198843"/>
                  <a:pt x="2545672" y="5197336"/>
                </a:cubicBezTo>
                <a:cubicBezTo>
                  <a:pt x="2541851" y="5198492"/>
                  <a:pt x="2536784" y="5198984"/>
                  <a:pt x="2530473" y="5198808"/>
                </a:cubicBezTo>
                <a:cubicBezTo>
                  <a:pt x="2524161" y="5198631"/>
                  <a:pt x="2519094" y="5199123"/>
                  <a:pt x="2515271" y="5200280"/>
                </a:cubicBezTo>
                <a:lnTo>
                  <a:pt x="2484870" y="5203224"/>
                </a:lnTo>
                <a:cubicBezTo>
                  <a:pt x="2484870" y="5203224"/>
                  <a:pt x="2482382" y="5201892"/>
                  <a:pt x="2477403" y="5199226"/>
                </a:cubicBezTo>
                <a:lnTo>
                  <a:pt x="2473404" y="5206696"/>
                </a:lnTo>
                <a:lnTo>
                  <a:pt x="2484870" y="5203224"/>
                </a:lnTo>
                <a:cubicBezTo>
                  <a:pt x="2486029" y="5207046"/>
                  <a:pt x="2490429" y="5207801"/>
                  <a:pt x="2498073" y="5205486"/>
                </a:cubicBezTo>
                <a:lnTo>
                  <a:pt x="2517008" y="5206013"/>
                </a:lnTo>
                <a:cubicBezTo>
                  <a:pt x="2518165" y="5209834"/>
                  <a:pt x="2523808" y="5211255"/>
                  <a:pt x="2533943" y="5210274"/>
                </a:cubicBezTo>
                <a:cubicBezTo>
                  <a:pt x="2544076" y="5209292"/>
                  <a:pt x="2552965" y="5207644"/>
                  <a:pt x="2560608" y="5205330"/>
                </a:cubicBezTo>
                <a:cubicBezTo>
                  <a:pt x="2560608" y="5205330"/>
                  <a:pt x="2562810" y="5205707"/>
                  <a:pt x="2567210" y="5206460"/>
                </a:cubicBezTo>
                <a:cubicBezTo>
                  <a:pt x="2571610" y="5207214"/>
                  <a:pt x="2573812" y="5207591"/>
                  <a:pt x="2573812" y="5207591"/>
                </a:cubicBezTo>
                <a:lnTo>
                  <a:pt x="2581280" y="5211589"/>
                </a:lnTo>
                <a:lnTo>
                  <a:pt x="2569814" y="5215059"/>
                </a:lnTo>
                <a:cubicBezTo>
                  <a:pt x="2564834" y="5212395"/>
                  <a:pt x="2560145" y="5210686"/>
                  <a:pt x="2555745" y="5209932"/>
                </a:cubicBezTo>
                <a:cubicBezTo>
                  <a:pt x="2551343" y="5209179"/>
                  <a:pt x="2549722" y="5210712"/>
                  <a:pt x="2550879" y="5214535"/>
                </a:cubicBezTo>
                <a:lnTo>
                  <a:pt x="2545147" y="5216269"/>
                </a:lnTo>
                <a:cubicBezTo>
                  <a:pt x="2543990" y="5212448"/>
                  <a:pt x="2541499" y="5211115"/>
                  <a:pt x="2537676" y="5212273"/>
                </a:cubicBezTo>
                <a:cubicBezTo>
                  <a:pt x="2527369" y="5219565"/>
                  <a:pt x="2515324" y="5221125"/>
                  <a:pt x="2501544" y="5216952"/>
                </a:cubicBezTo>
                <a:cubicBezTo>
                  <a:pt x="2501544" y="5216952"/>
                  <a:pt x="2499633" y="5217532"/>
                  <a:pt x="2495810" y="5218688"/>
                </a:cubicBezTo>
                <a:lnTo>
                  <a:pt x="2490077" y="5220423"/>
                </a:lnTo>
                <a:lnTo>
                  <a:pt x="2469408" y="5214164"/>
                </a:lnTo>
                <a:lnTo>
                  <a:pt x="2472879" y="5225630"/>
                </a:lnTo>
                <a:cubicBezTo>
                  <a:pt x="2480522" y="5223316"/>
                  <a:pt x="2484634" y="5223114"/>
                  <a:pt x="2485213" y="5225026"/>
                </a:cubicBezTo>
                <a:cubicBezTo>
                  <a:pt x="2485791" y="5226937"/>
                  <a:pt x="2489235" y="5227981"/>
                  <a:pt x="2495547" y="5228156"/>
                </a:cubicBezTo>
                <a:cubicBezTo>
                  <a:pt x="2501858" y="5228331"/>
                  <a:pt x="2506926" y="5227840"/>
                  <a:pt x="2510747" y="5226684"/>
                </a:cubicBezTo>
                <a:cubicBezTo>
                  <a:pt x="2514570" y="5225526"/>
                  <a:pt x="2517725" y="5225614"/>
                  <a:pt x="2520214" y="5226947"/>
                </a:cubicBezTo>
                <a:cubicBezTo>
                  <a:pt x="2522705" y="5228278"/>
                  <a:pt x="2523948" y="5228945"/>
                  <a:pt x="2523948" y="5228945"/>
                </a:cubicBezTo>
                <a:cubicBezTo>
                  <a:pt x="2532750" y="5230453"/>
                  <a:pt x="2537150" y="5231207"/>
                  <a:pt x="2537150" y="5231207"/>
                </a:cubicBezTo>
                <a:cubicBezTo>
                  <a:pt x="2540972" y="5230050"/>
                  <a:pt x="2542884" y="5229472"/>
                  <a:pt x="2542884" y="5229472"/>
                </a:cubicBezTo>
                <a:lnTo>
                  <a:pt x="2573284" y="5226527"/>
                </a:lnTo>
                <a:cubicBezTo>
                  <a:pt x="2572128" y="5222705"/>
                  <a:pt x="2572505" y="5220504"/>
                  <a:pt x="2574416" y="5219927"/>
                </a:cubicBezTo>
                <a:cubicBezTo>
                  <a:pt x="2576326" y="5219347"/>
                  <a:pt x="2577861" y="5220969"/>
                  <a:pt x="2579018" y="5224791"/>
                </a:cubicBezTo>
                <a:cubicBezTo>
                  <a:pt x="2580174" y="5228613"/>
                  <a:pt x="2583432" y="5230757"/>
                  <a:pt x="2588787" y="5231222"/>
                </a:cubicBezTo>
                <a:cubicBezTo>
                  <a:pt x="2594144" y="5231686"/>
                  <a:pt x="2601598" y="5230472"/>
                  <a:pt x="2611154" y="5227580"/>
                </a:cubicBezTo>
                <a:lnTo>
                  <a:pt x="2622619" y="5224108"/>
                </a:lnTo>
                <a:lnTo>
                  <a:pt x="2615151" y="5220111"/>
                </a:lnTo>
                <a:lnTo>
                  <a:pt x="2619148" y="5212642"/>
                </a:lnTo>
                <a:lnTo>
                  <a:pt x="2621986" y="5213129"/>
                </a:lnTo>
                <a:lnTo>
                  <a:pt x="2625989" y="5209346"/>
                </a:lnTo>
                <a:lnTo>
                  <a:pt x="2623795" y="5213438"/>
                </a:lnTo>
                <a:lnTo>
                  <a:pt x="2638951" y="5216034"/>
                </a:lnTo>
                <a:lnTo>
                  <a:pt x="2652476" y="5213373"/>
                </a:lnTo>
                <a:lnTo>
                  <a:pt x="2653522" y="5207280"/>
                </a:lnTo>
                <a:cubicBezTo>
                  <a:pt x="2655434" y="5206705"/>
                  <a:pt x="2658879" y="5207749"/>
                  <a:pt x="2663857" y="5210415"/>
                </a:cubicBezTo>
                <a:lnTo>
                  <a:pt x="2669590" y="5208683"/>
                </a:lnTo>
                <a:lnTo>
                  <a:pt x="2671029" y="5209454"/>
                </a:lnTo>
                <a:lnTo>
                  <a:pt x="2685683" y="5205018"/>
                </a:lnTo>
                <a:cubicBezTo>
                  <a:pt x="2685683" y="5205018"/>
                  <a:pt x="2684439" y="5204351"/>
                  <a:pt x="2681949" y="5203019"/>
                </a:cubicBezTo>
                <a:cubicBezTo>
                  <a:pt x="2679460" y="5201686"/>
                  <a:pt x="2676304" y="5201599"/>
                  <a:pt x="2672481" y="5202755"/>
                </a:cubicBezTo>
                <a:lnTo>
                  <a:pt x="2665014" y="5198758"/>
                </a:lnTo>
                <a:lnTo>
                  <a:pt x="2647814" y="5203964"/>
                </a:lnTo>
                <a:cubicBezTo>
                  <a:pt x="2646305" y="5212766"/>
                  <a:pt x="2641906" y="5212012"/>
                  <a:pt x="2634613" y="5201703"/>
                </a:cubicBezTo>
                <a:lnTo>
                  <a:pt x="2621411" y="5199440"/>
                </a:lnTo>
                <a:cubicBezTo>
                  <a:pt x="2622568" y="5203262"/>
                  <a:pt x="2622479" y="5206418"/>
                  <a:pt x="2621147" y="5208907"/>
                </a:cubicBezTo>
                <a:cubicBezTo>
                  <a:pt x="2619815" y="5211397"/>
                  <a:pt x="2618569" y="5210731"/>
                  <a:pt x="2617412" y="5206910"/>
                </a:cubicBezTo>
                <a:cubicBezTo>
                  <a:pt x="2616256" y="5203087"/>
                  <a:pt x="2615677" y="5201176"/>
                  <a:pt x="2615677" y="5201176"/>
                </a:cubicBezTo>
                <a:lnTo>
                  <a:pt x="2608209" y="5197179"/>
                </a:lnTo>
                <a:cubicBezTo>
                  <a:pt x="2604387" y="5198336"/>
                  <a:pt x="2603807" y="5196425"/>
                  <a:pt x="2606473" y="5191446"/>
                </a:cubicBezTo>
                <a:lnTo>
                  <a:pt x="2617940" y="5187975"/>
                </a:lnTo>
                <a:cubicBezTo>
                  <a:pt x="2618518" y="5189885"/>
                  <a:pt x="2620863" y="5190740"/>
                  <a:pt x="2624974" y="5190539"/>
                </a:cubicBezTo>
                <a:lnTo>
                  <a:pt x="2637450" y="5187869"/>
                </a:lnTo>
                <a:lnTo>
                  <a:pt x="2624789" y="5184678"/>
                </a:lnTo>
                <a:close/>
                <a:moveTo>
                  <a:pt x="3874413" y="5183110"/>
                </a:moveTo>
                <a:cubicBezTo>
                  <a:pt x="3878235" y="5181953"/>
                  <a:pt x="3881391" y="5182042"/>
                  <a:pt x="3883880" y="5183374"/>
                </a:cubicBezTo>
                <a:cubicBezTo>
                  <a:pt x="3885125" y="5184041"/>
                  <a:pt x="3887160" y="5184727"/>
                  <a:pt x="3889982" y="5185438"/>
                </a:cubicBezTo>
                <a:lnTo>
                  <a:pt x="3900817" y="5187634"/>
                </a:lnTo>
                <a:lnTo>
                  <a:pt x="3887616" y="5185372"/>
                </a:lnTo>
                <a:lnTo>
                  <a:pt x="3876149" y="5188843"/>
                </a:lnTo>
                <a:close/>
                <a:moveTo>
                  <a:pt x="2472195" y="5182028"/>
                </a:moveTo>
                <a:cubicBezTo>
                  <a:pt x="2472195" y="5182028"/>
                  <a:pt x="2474685" y="5183361"/>
                  <a:pt x="2479663" y="5186025"/>
                </a:cubicBezTo>
                <a:cubicBezTo>
                  <a:pt x="2483487" y="5184868"/>
                  <a:pt x="2483197" y="5183914"/>
                  <a:pt x="2478797" y="5183158"/>
                </a:cubicBezTo>
                <a:cubicBezTo>
                  <a:pt x="2474396" y="5182404"/>
                  <a:pt x="2472195" y="5182028"/>
                  <a:pt x="2472195" y="5182028"/>
                </a:cubicBezTo>
                <a:close/>
                <a:moveTo>
                  <a:pt x="2425543" y="5181678"/>
                </a:moveTo>
                <a:cubicBezTo>
                  <a:pt x="2424421" y="5182279"/>
                  <a:pt x="2423526" y="5183201"/>
                  <a:pt x="2422860" y="5184446"/>
                </a:cubicBezTo>
                <a:cubicBezTo>
                  <a:pt x="2420195" y="5189425"/>
                  <a:pt x="2421061" y="5192292"/>
                  <a:pt x="2425463" y="5193047"/>
                </a:cubicBezTo>
                <a:cubicBezTo>
                  <a:pt x="2429863" y="5193800"/>
                  <a:pt x="2431485" y="5192267"/>
                  <a:pt x="2430329" y="5188444"/>
                </a:cubicBezTo>
                <a:cubicBezTo>
                  <a:pt x="2430329" y="5188444"/>
                  <a:pt x="2431284" y="5188154"/>
                  <a:pt x="2433195" y="5187577"/>
                </a:cubicBezTo>
                <a:cubicBezTo>
                  <a:pt x="2435107" y="5186997"/>
                  <a:pt x="2436640" y="5188620"/>
                  <a:pt x="2437796" y="5192441"/>
                </a:cubicBezTo>
                <a:cubicBezTo>
                  <a:pt x="2445441" y="5190127"/>
                  <a:pt x="2449264" y="5188970"/>
                  <a:pt x="2449264" y="5188970"/>
                </a:cubicBezTo>
                <a:cubicBezTo>
                  <a:pt x="2449264" y="5188970"/>
                  <a:pt x="2446774" y="5187638"/>
                  <a:pt x="2441795" y="5184973"/>
                </a:cubicBezTo>
                <a:cubicBezTo>
                  <a:pt x="2434326" y="5180974"/>
                  <a:pt x="2428909" y="5179878"/>
                  <a:pt x="2425543" y="5181678"/>
                </a:cubicBezTo>
                <a:close/>
                <a:moveTo>
                  <a:pt x="4186942" y="5180681"/>
                </a:moveTo>
                <a:lnTo>
                  <a:pt x="4177639" y="5189479"/>
                </a:lnTo>
                <a:cubicBezTo>
                  <a:pt x="4180708" y="5192725"/>
                  <a:pt x="4185874" y="5194288"/>
                  <a:pt x="4193142" y="5194175"/>
                </a:cubicBezTo>
                <a:lnTo>
                  <a:pt x="4210003" y="5190948"/>
                </a:lnTo>
                <a:lnTo>
                  <a:pt x="4207769" y="5188587"/>
                </a:lnTo>
                <a:cubicBezTo>
                  <a:pt x="4203947" y="5189746"/>
                  <a:pt x="4199547" y="5188990"/>
                  <a:pt x="4194568" y="5186326"/>
                </a:cubicBezTo>
                <a:lnTo>
                  <a:pt x="4194003" y="5184462"/>
                </a:lnTo>
                <a:close/>
                <a:moveTo>
                  <a:pt x="3967351" y="5180010"/>
                </a:moveTo>
                <a:lnTo>
                  <a:pt x="3974820" y="5184006"/>
                </a:lnTo>
                <a:lnTo>
                  <a:pt x="3986286" y="5180535"/>
                </a:lnTo>
                <a:cubicBezTo>
                  <a:pt x="3990109" y="5179379"/>
                  <a:pt x="3992598" y="5180712"/>
                  <a:pt x="3993755" y="5184532"/>
                </a:cubicBezTo>
                <a:cubicBezTo>
                  <a:pt x="3993755" y="5184532"/>
                  <a:pt x="3991843" y="5185111"/>
                  <a:pt x="3988021" y="5186268"/>
                </a:cubicBezTo>
                <a:lnTo>
                  <a:pt x="3969087" y="5185743"/>
                </a:lnTo>
                <a:lnTo>
                  <a:pt x="3961619" y="5181745"/>
                </a:lnTo>
                <a:close/>
                <a:moveTo>
                  <a:pt x="2458995" y="5179766"/>
                </a:moveTo>
                <a:cubicBezTo>
                  <a:pt x="2455171" y="5180923"/>
                  <a:pt x="2452595" y="5182747"/>
                  <a:pt x="2451263" y="5185236"/>
                </a:cubicBezTo>
                <a:cubicBezTo>
                  <a:pt x="2449930" y="5187724"/>
                  <a:pt x="2451174" y="5188392"/>
                  <a:pt x="2454997" y="5187234"/>
                </a:cubicBezTo>
                <a:cubicBezTo>
                  <a:pt x="2459974" y="5189899"/>
                  <a:pt x="2461886" y="5189321"/>
                  <a:pt x="2460729" y="5185499"/>
                </a:cubicBezTo>
                <a:cubicBezTo>
                  <a:pt x="2460729" y="5185499"/>
                  <a:pt x="2460151" y="5183588"/>
                  <a:pt x="2458995" y="5179766"/>
                </a:cubicBezTo>
                <a:close/>
                <a:moveTo>
                  <a:pt x="3367767" y="5179128"/>
                </a:moveTo>
                <a:cubicBezTo>
                  <a:pt x="3368924" y="5182949"/>
                  <a:pt x="3367591" y="5185439"/>
                  <a:pt x="3363768" y="5186594"/>
                </a:cubicBezTo>
                <a:cubicBezTo>
                  <a:pt x="3359945" y="5187749"/>
                  <a:pt x="3359367" y="5185839"/>
                  <a:pt x="3362035" y="5180860"/>
                </a:cubicBezTo>
                <a:close/>
                <a:moveTo>
                  <a:pt x="3785473" y="5178742"/>
                </a:moveTo>
                <a:cubicBezTo>
                  <a:pt x="3786629" y="5182566"/>
                  <a:pt x="3783386" y="5185634"/>
                  <a:pt x="3775743" y="5187947"/>
                </a:cubicBezTo>
                <a:lnTo>
                  <a:pt x="3770008" y="5189682"/>
                </a:lnTo>
                <a:cubicBezTo>
                  <a:pt x="3768853" y="5185861"/>
                  <a:pt x="3770184" y="5183371"/>
                  <a:pt x="3774007" y="5182214"/>
                </a:cubicBezTo>
                <a:cubicBezTo>
                  <a:pt x="3777828" y="5181057"/>
                  <a:pt x="3780695" y="5180190"/>
                  <a:pt x="3782606" y="5179611"/>
                </a:cubicBezTo>
                <a:cubicBezTo>
                  <a:pt x="3784518" y="5179032"/>
                  <a:pt x="3785473" y="5178742"/>
                  <a:pt x="3785473" y="5178742"/>
                </a:cubicBezTo>
                <a:close/>
                <a:moveTo>
                  <a:pt x="1552839" y="5178646"/>
                </a:moveTo>
                <a:lnTo>
                  <a:pt x="1545586" y="5180839"/>
                </a:lnTo>
                <a:lnTo>
                  <a:pt x="1545606" y="5180903"/>
                </a:lnTo>
                <a:cubicBezTo>
                  <a:pt x="1550584" y="5183568"/>
                  <a:pt x="1554984" y="5184322"/>
                  <a:pt x="1558806" y="5183165"/>
                </a:cubicBezTo>
                <a:lnTo>
                  <a:pt x="1563363" y="5181785"/>
                </a:lnTo>
                <a:lnTo>
                  <a:pt x="1563173" y="5181780"/>
                </a:lnTo>
                <a:cubicBezTo>
                  <a:pt x="1557440" y="5183513"/>
                  <a:pt x="1553995" y="5182468"/>
                  <a:pt x="1552839" y="5178646"/>
                </a:cubicBezTo>
                <a:close/>
                <a:moveTo>
                  <a:pt x="3641464" y="5178530"/>
                </a:moveTo>
                <a:cubicBezTo>
                  <a:pt x="3642620" y="5182352"/>
                  <a:pt x="3644157" y="5183973"/>
                  <a:pt x="3646066" y="5183394"/>
                </a:cubicBezTo>
                <a:cubicBezTo>
                  <a:pt x="3647978" y="5182816"/>
                  <a:pt x="3648933" y="5182526"/>
                  <a:pt x="3648933" y="5182526"/>
                </a:cubicBezTo>
                <a:cubicBezTo>
                  <a:pt x="3650091" y="5186348"/>
                  <a:pt x="3649714" y="5188549"/>
                  <a:pt x="3647802" y="5189128"/>
                </a:cubicBezTo>
                <a:cubicBezTo>
                  <a:pt x="3645891" y="5189706"/>
                  <a:pt x="3644935" y="5189996"/>
                  <a:pt x="3644935" y="5189996"/>
                </a:cubicBezTo>
                <a:lnTo>
                  <a:pt x="3643200" y="5184262"/>
                </a:lnTo>
                <a:close/>
                <a:moveTo>
                  <a:pt x="2522651" y="5178004"/>
                </a:moveTo>
                <a:cubicBezTo>
                  <a:pt x="2522651" y="5178004"/>
                  <a:pt x="2525141" y="5179338"/>
                  <a:pt x="2530118" y="5182003"/>
                </a:cubicBezTo>
                <a:lnTo>
                  <a:pt x="2524384" y="5183737"/>
                </a:lnTo>
                <a:lnTo>
                  <a:pt x="2516916" y="5179736"/>
                </a:lnTo>
                <a:close/>
                <a:moveTo>
                  <a:pt x="3414237" y="5177596"/>
                </a:moveTo>
                <a:cubicBezTo>
                  <a:pt x="3416148" y="5177019"/>
                  <a:pt x="3417682" y="5178641"/>
                  <a:pt x="3418838" y="5182464"/>
                </a:cubicBezTo>
                <a:cubicBezTo>
                  <a:pt x="3415015" y="5183620"/>
                  <a:pt x="3412815" y="5183241"/>
                  <a:pt x="3412237" y="5181331"/>
                </a:cubicBezTo>
                <a:cubicBezTo>
                  <a:pt x="3411659" y="5179420"/>
                  <a:pt x="3412326" y="5178174"/>
                  <a:pt x="3414237" y="5177596"/>
                </a:cubicBezTo>
                <a:close/>
                <a:moveTo>
                  <a:pt x="4217771" y="5177330"/>
                </a:moveTo>
                <a:lnTo>
                  <a:pt x="4215478" y="5178024"/>
                </a:lnTo>
                <a:lnTo>
                  <a:pt x="4217848" y="5180529"/>
                </a:lnTo>
                <a:lnTo>
                  <a:pt x="4217501" y="5179382"/>
                </a:lnTo>
                <a:lnTo>
                  <a:pt x="4224968" y="5183382"/>
                </a:lnTo>
                <a:lnTo>
                  <a:pt x="4221530" y="5184422"/>
                </a:lnTo>
                <a:lnTo>
                  <a:pt x="4222220" y="5185152"/>
                </a:lnTo>
                <a:lnTo>
                  <a:pt x="4226218" y="5187291"/>
                </a:lnTo>
                <a:lnTo>
                  <a:pt x="4229841" y="5186194"/>
                </a:lnTo>
                <a:lnTo>
                  <a:pt x="4233745" y="5190321"/>
                </a:lnTo>
                <a:lnTo>
                  <a:pt x="4235748" y="5190664"/>
                </a:lnTo>
                <a:lnTo>
                  <a:pt x="4239288" y="5189592"/>
                </a:lnTo>
                <a:lnTo>
                  <a:pt x="4233552" y="5186520"/>
                </a:lnTo>
                <a:lnTo>
                  <a:pt x="4221491" y="5177654"/>
                </a:lnTo>
                <a:close/>
                <a:moveTo>
                  <a:pt x="4503994" y="5177324"/>
                </a:moveTo>
                <a:cubicBezTo>
                  <a:pt x="4498398" y="5176280"/>
                  <a:pt x="4490870" y="5177581"/>
                  <a:pt x="4481410" y="5181226"/>
                </a:cubicBezTo>
                <a:cubicBezTo>
                  <a:pt x="4475109" y="5183656"/>
                  <a:pt x="4467947" y="5187128"/>
                  <a:pt x="4459924" y="5191642"/>
                </a:cubicBezTo>
                <a:lnTo>
                  <a:pt x="4455927" y="5199111"/>
                </a:lnTo>
                <a:lnTo>
                  <a:pt x="4469129" y="5201372"/>
                </a:lnTo>
                <a:cubicBezTo>
                  <a:pt x="4477929" y="5202880"/>
                  <a:pt x="4484241" y="5203057"/>
                  <a:pt x="4488062" y="5201899"/>
                </a:cubicBezTo>
                <a:lnTo>
                  <a:pt x="4501265" y="5204161"/>
                </a:lnTo>
                <a:lnTo>
                  <a:pt x="4520522" y="5203219"/>
                </a:lnTo>
                <a:lnTo>
                  <a:pt x="4515444" y="5202778"/>
                </a:lnTo>
                <a:cubicBezTo>
                  <a:pt x="4511621" y="5203935"/>
                  <a:pt x="4505310" y="5203759"/>
                  <a:pt x="4496509" y="5202252"/>
                </a:cubicBezTo>
                <a:lnTo>
                  <a:pt x="4475840" y="5195992"/>
                </a:lnTo>
                <a:cubicBezTo>
                  <a:pt x="4472017" y="5197150"/>
                  <a:pt x="4470105" y="5197728"/>
                  <a:pt x="4470105" y="5197728"/>
                </a:cubicBezTo>
                <a:cubicBezTo>
                  <a:pt x="4470860" y="5193327"/>
                  <a:pt x="4473148" y="5190548"/>
                  <a:pt x="4476970" y="5189391"/>
                </a:cubicBezTo>
                <a:cubicBezTo>
                  <a:pt x="4480792" y="5188234"/>
                  <a:pt x="4486149" y="5188699"/>
                  <a:pt x="4493039" y="5190785"/>
                </a:cubicBezTo>
                <a:cubicBezTo>
                  <a:pt x="4498017" y="5193450"/>
                  <a:pt x="4502418" y="5194203"/>
                  <a:pt x="4506240" y="5193047"/>
                </a:cubicBezTo>
                <a:lnTo>
                  <a:pt x="4523270" y="5195319"/>
                </a:lnTo>
                <a:lnTo>
                  <a:pt x="4514990" y="5187489"/>
                </a:lnTo>
                <a:cubicBezTo>
                  <a:pt x="4513256" y="5181756"/>
                  <a:pt x="4509591" y="5178368"/>
                  <a:pt x="4503994" y="5177324"/>
                </a:cubicBezTo>
                <a:close/>
                <a:moveTo>
                  <a:pt x="4467921" y="5176706"/>
                </a:moveTo>
                <a:lnTo>
                  <a:pt x="4462186" y="5178441"/>
                </a:lnTo>
                <a:lnTo>
                  <a:pt x="4444987" y="5183649"/>
                </a:lnTo>
                <a:cubicBezTo>
                  <a:pt x="4440587" y="5182894"/>
                  <a:pt x="4437431" y="5182808"/>
                  <a:pt x="4435519" y="5183384"/>
                </a:cubicBezTo>
                <a:cubicBezTo>
                  <a:pt x="4433608" y="5183963"/>
                  <a:pt x="4432942" y="5185208"/>
                  <a:pt x="4433520" y="5187118"/>
                </a:cubicBezTo>
                <a:cubicBezTo>
                  <a:pt x="4433520" y="5187118"/>
                  <a:pt x="4435431" y="5186540"/>
                  <a:pt x="4439254" y="5185383"/>
                </a:cubicBezTo>
                <a:cubicBezTo>
                  <a:pt x="4446897" y="5183070"/>
                  <a:pt x="4451009" y="5182868"/>
                  <a:pt x="4451588" y="5184779"/>
                </a:cubicBezTo>
                <a:cubicBezTo>
                  <a:pt x="4452167" y="5186690"/>
                  <a:pt x="4455322" y="5186777"/>
                  <a:pt x="4461054" y="5185042"/>
                </a:cubicBezTo>
                <a:cubicBezTo>
                  <a:pt x="4466786" y="5183306"/>
                  <a:pt x="4469078" y="5180528"/>
                  <a:pt x="4467921" y="5176706"/>
                </a:cubicBezTo>
                <a:close/>
                <a:moveTo>
                  <a:pt x="4661913" y="5176650"/>
                </a:moveTo>
                <a:lnTo>
                  <a:pt x="4662999" y="5180234"/>
                </a:lnTo>
                <a:lnTo>
                  <a:pt x="4664747" y="5176966"/>
                </a:lnTo>
                <a:close/>
                <a:moveTo>
                  <a:pt x="2408288" y="5176647"/>
                </a:moveTo>
                <a:lnTo>
                  <a:pt x="2392225" y="5181502"/>
                </a:lnTo>
                <a:lnTo>
                  <a:pt x="2367166" y="5180795"/>
                </a:lnTo>
                <a:lnTo>
                  <a:pt x="2366056" y="5182867"/>
                </a:lnTo>
                <a:lnTo>
                  <a:pt x="2367791" y="5188601"/>
                </a:lnTo>
                <a:cubicBezTo>
                  <a:pt x="2367791" y="5188601"/>
                  <a:pt x="2368747" y="5188311"/>
                  <a:pt x="2370658" y="5187732"/>
                </a:cubicBezTo>
                <a:cubicBezTo>
                  <a:pt x="2372569" y="5187155"/>
                  <a:pt x="2375434" y="5186288"/>
                  <a:pt x="2379257" y="5185129"/>
                </a:cubicBezTo>
                <a:cubicBezTo>
                  <a:pt x="2380413" y="5188950"/>
                  <a:pt x="2384149" y="5190950"/>
                  <a:pt x="2390460" y="5191126"/>
                </a:cubicBezTo>
                <a:cubicBezTo>
                  <a:pt x="2396772" y="5191301"/>
                  <a:pt x="2401839" y="5190810"/>
                  <a:pt x="2405660" y="5189653"/>
                </a:cubicBezTo>
                <a:cubicBezTo>
                  <a:pt x="2409483" y="5188496"/>
                  <a:pt x="2412349" y="5187628"/>
                  <a:pt x="2414259" y="5187049"/>
                </a:cubicBezTo>
                <a:cubicBezTo>
                  <a:pt x="2416170" y="5186472"/>
                  <a:pt x="2416549" y="5184271"/>
                  <a:pt x="2415391" y="5180450"/>
                </a:cubicBezTo>
                <a:close/>
                <a:moveTo>
                  <a:pt x="2931484" y="5176612"/>
                </a:moveTo>
                <a:lnTo>
                  <a:pt x="2926896" y="5179352"/>
                </a:lnTo>
                <a:lnTo>
                  <a:pt x="2928889" y="5181459"/>
                </a:lnTo>
                <a:close/>
                <a:moveTo>
                  <a:pt x="3834807" y="5176325"/>
                </a:moveTo>
                <a:lnTo>
                  <a:pt x="3848010" y="5178587"/>
                </a:lnTo>
                <a:cubicBezTo>
                  <a:pt x="3848010" y="5178587"/>
                  <a:pt x="3850499" y="5179920"/>
                  <a:pt x="3855479" y="5182584"/>
                </a:cubicBezTo>
                <a:lnTo>
                  <a:pt x="3849746" y="5184319"/>
                </a:lnTo>
                <a:lnTo>
                  <a:pt x="3844013" y="5186055"/>
                </a:lnTo>
                <a:cubicBezTo>
                  <a:pt x="3840191" y="5187212"/>
                  <a:pt x="3836369" y="5188368"/>
                  <a:pt x="3832546" y="5189526"/>
                </a:cubicBezTo>
                <a:cubicBezTo>
                  <a:pt x="3828724" y="5190683"/>
                  <a:pt x="3826814" y="5191262"/>
                  <a:pt x="3826814" y="5191262"/>
                </a:cubicBezTo>
                <a:lnTo>
                  <a:pt x="3822816" y="5198731"/>
                </a:lnTo>
                <a:lnTo>
                  <a:pt x="3815348" y="5194732"/>
                </a:lnTo>
                <a:cubicBezTo>
                  <a:pt x="3815348" y="5194732"/>
                  <a:pt x="3817258" y="5194154"/>
                  <a:pt x="3821082" y="5192997"/>
                </a:cubicBezTo>
                <a:cubicBezTo>
                  <a:pt x="3824903" y="5191840"/>
                  <a:pt x="3828146" y="5188772"/>
                  <a:pt x="3830810" y="5183793"/>
                </a:cubicBezTo>
                <a:cubicBezTo>
                  <a:pt x="3833476" y="5178814"/>
                  <a:pt x="3834807" y="5176325"/>
                  <a:pt x="3834807" y="5176325"/>
                </a:cubicBezTo>
                <a:close/>
                <a:moveTo>
                  <a:pt x="4574059" y="5175866"/>
                </a:moveTo>
                <a:lnTo>
                  <a:pt x="4553993" y="5181941"/>
                </a:lnTo>
                <a:cubicBezTo>
                  <a:pt x="4555903" y="5181362"/>
                  <a:pt x="4559349" y="5182406"/>
                  <a:pt x="4564329" y="5185072"/>
                </a:cubicBezTo>
                <a:cubicBezTo>
                  <a:pt x="4568149" y="5183914"/>
                  <a:pt x="4570061" y="5183335"/>
                  <a:pt x="4570061" y="5183335"/>
                </a:cubicBezTo>
                <a:lnTo>
                  <a:pt x="4543132" y="5197746"/>
                </a:lnTo>
                <a:lnTo>
                  <a:pt x="4536175" y="5197042"/>
                </a:lnTo>
                <a:lnTo>
                  <a:pt x="4577981" y="5202621"/>
                </a:lnTo>
                <a:lnTo>
                  <a:pt x="4572212" y="5208985"/>
                </a:lnTo>
                <a:lnTo>
                  <a:pt x="4572676" y="5209200"/>
                </a:lnTo>
                <a:lnTo>
                  <a:pt x="4600385" y="5214614"/>
                </a:lnTo>
                <a:lnTo>
                  <a:pt x="4620655" y="5218086"/>
                </a:lnTo>
                <a:lnTo>
                  <a:pt x="4629810" y="5215314"/>
                </a:lnTo>
                <a:lnTo>
                  <a:pt x="4633282" y="5217172"/>
                </a:lnTo>
                <a:lnTo>
                  <a:pt x="4638255" y="5215667"/>
                </a:lnTo>
                <a:cubicBezTo>
                  <a:pt x="4642078" y="5214509"/>
                  <a:pt x="4643990" y="5213930"/>
                  <a:pt x="4643990" y="5213930"/>
                </a:cubicBezTo>
                <a:lnTo>
                  <a:pt x="4641847" y="5217929"/>
                </a:lnTo>
                <a:lnTo>
                  <a:pt x="4648745" y="5215841"/>
                </a:lnTo>
                <a:cubicBezTo>
                  <a:pt x="4653725" y="5218506"/>
                  <a:pt x="4658124" y="5219261"/>
                  <a:pt x="4661947" y="5218103"/>
                </a:cubicBezTo>
                <a:lnTo>
                  <a:pt x="4675149" y="5220364"/>
                </a:lnTo>
                <a:lnTo>
                  <a:pt x="4680880" y="5218630"/>
                </a:lnTo>
                <a:lnTo>
                  <a:pt x="4686615" y="5216894"/>
                </a:lnTo>
                <a:lnTo>
                  <a:pt x="4676884" y="5226098"/>
                </a:lnTo>
                <a:lnTo>
                  <a:pt x="4671150" y="5227833"/>
                </a:lnTo>
                <a:cubicBezTo>
                  <a:pt x="4669994" y="5224012"/>
                  <a:pt x="4667504" y="5222680"/>
                  <a:pt x="4663680" y="5223835"/>
                </a:cubicBezTo>
                <a:cubicBezTo>
                  <a:pt x="4659859" y="5224993"/>
                  <a:pt x="4655461" y="5224239"/>
                  <a:pt x="4650481" y="5221575"/>
                </a:cubicBezTo>
                <a:cubicBezTo>
                  <a:pt x="4650481" y="5221575"/>
                  <a:pt x="4651058" y="5223484"/>
                  <a:pt x="4652216" y="5227307"/>
                </a:cubicBezTo>
                <a:cubicBezTo>
                  <a:pt x="4653372" y="5231128"/>
                  <a:pt x="4651462" y="5231707"/>
                  <a:pt x="4646484" y="5229043"/>
                </a:cubicBezTo>
                <a:lnTo>
                  <a:pt x="4648218" y="5234775"/>
                </a:lnTo>
                <a:cubicBezTo>
                  <a:pt x="4652040" y="5233619"/>
                  <a:pt x="4654616" y="5231796"/>
                  <a:pt x="4655951" y="5229306"/>
                </a:cubicBezTo>
                <a:cubicBezTo>
                  <a:pt x="4657283" y="5226816"/>
                  <a:pt x="4659483" y="5227193"/>
                  <a:pt x="4662550" y="5230437"/>
                </a:cubicBezTo>
                <a:cubicBezTo>
                  <a:pt x="4665619" y="5233680"/>
                  <a:pt x="4670975" y="5234144"/>
                  <a:pt x="4678620" y="5231831"/>
                </a:cubicBezTo>
                <a:cubicBezTo>
                  <a:pt x="4686264" y="5229517"/>
                  <a:pt x="4690375" y="5229314"/>
                  <a:pt x="4690951" y="5231227"/>
                </a:cubicBezTo>
                <a:cubicBezTo>
                  <a:pt x="4691532" y="5233138"/>
                  <a:pt x="4693155" y="5231603"/>
                  <a:pt x="4695819" y="5226624"/>
                </a:cubicBezTo>
                <a:lnTo>
                  <a:pt x="4709021" y="5228886"/>
                </a:lnTo>
                <a:cubicBezTo>
                  <a:pt x="4712841" y="5227728"/>
                  <a:pt x="4720486" y="5225415"/>
                  <a:pt x="4731953" y="5221943"/>
                </a:cubicBezTo>
                <a:lnTo>
                  <a:pt x="4735366" y="5215564"/>
                </a:lnTo>
                <a:lnTo>
                  <a:pt x="4731347" y="5214348"/>
                </a:lnTo>
                <a:lnTo>
                  <a:pt x="4717014" y="5213949"/>
                </a:lnTo>
                <a:lnTo>
                  <a:pt x="4703812" y="5211687"/>
                </a:lnTo>
                <a:lnTo>
                  <a:pt x="4709548" y="5209952"/>
                </a:lnTo>
                <a:lnTo>
                  <a:pt x="4717806" y="5210181"/>
                </a:lnTo>
                <a:lnTo>
                  <a:pt x="4708223" y="5203872"/>
                </a:lnTo>
                <a:cubicBezTo>
                  <a:pt x="4702866" y="5203408"/>
                  <a:pt x="4695410" y="5204622"/>
                  <a:pt x="4685855" y="5207516"/>
                </a:cubicBezTo>
                <a:cubicBezTo>
                  <a:pt x="4678211" y="5209830"/>
                  <a:pt x="4673811" y="5209075"/>
                  <a:pt x="4672653" y="5205254"/>
                </a:cubicBezTo>
                <a:lnTo>
                  <a:pt x="4678388" y="5203517"/>
                </a:lnTo>
                <a:lnTo>
                  <a:pt x="4682504" y="5203316"/>
                </a:lnTo>
                <a:lnTo>
                  <a:pt x="4681408" y="5199694"/>
                </a:lnTo>
                <a:lnTo>
                  <a:pt x="4694608" y="5201956"/>
                </a:lnTo>
                <a:lnTo>
                  <a:pt x="4691991" y="5202749"/>
                </a:lnTo>
                <a:lnTo>
                  <a:pt x="4708788" y="5200573"/>
                </a:lnTo>
                <a:lnTo>
                  <a:pt x="4721074" y="5202678"/>
                </a:lnTo>
                <a:lnTo>
                  <a:pt x="4712676" y="5199618"/>
                </a:lnTo>
                <a:cubicBezTo>
                  <a:pt x="4710940" y="5193883"/>
                  <a:pt x="4711984" y="5190439"/>
                  <a:pt x="4715805" y="5189282"/>
                </a:cubicBezTo>
                <a:lnTo>
                  <a:pt x="4714082" y="5183586"/>
                </a:lnTo>
                <a:lnTo>
                  <a:pt x="4702582" y="5185550"/>
                </a:lnTo>
                <a:lnTo>
                  <a:pt x="4697471" y="5181340"/>
                </a:lnTo>
                <a:lnTo>
                  <a:pt x="4679068" y="5181629"/>
                </a:lnTo>
                <a:cubicBezTo>
                  <a:pt x="4672176" y="5179542"/>
                  <a:pt x="4665490" y="5181567"/>
                  <a:pt x="4659004" y="5187703"/>
                </a:cubicBezTo>
                <a:lnTo>
                  <a:pt x="4645801" y="5185441"/>
                </a:lnTo>
                <a:cubicBezTo>
                  <a:pt x="4644644" y="5181618"/>
                  <a:pt x="4642154" y="5180285"/>
                  <a:pt x="4638333" y="5181443"/>
                </a:cubicBezTo>
                <a:lnTo>
                  <a:pt x="4640067" y="5187176"/>
                </a:lnTo>
                <a:cubicBezTo>
                  <a:pt x="4636243" y="5188332"/>
                  <a:pt x="4632423" y="5189489"/>
                  <a:pt x="4628600" y="5190646"/>
                </a:cubicBezTo>
                <a:lnTo>
                  <a:pt x="4626864" y="5184915"/>
                </a:lnTo>
                <a:lnTo>
                  <a:pt x="4625130" y="5179180"/>
                </a:lnTo>
                <a:cubicBezTo>
                  <a:pt x="4622462" y="5184160"/>
                  <a:pt x="4618644" y="5185316"/>
                  <a:pt x="4613664" y="5182652"/>
                </a:cubicBezTo>
                <a:lnTo>
                  <a:pt x="4602198" y="5186123"/>
                </a:lnTo>
                <a:lnTo>
                  <a:pt x="4603933" y="5191856"/>
                </a:lnTo>
                <a:lnTo>
                  <a:pt x="4596464" y="5187858"/>
                </a:lnTo>
                <a:cubicBezTo>
                  <a:pt x="4600288" y="5186702"/>
                  <a:pt x="4599709" y="5184791"/>
                  <a:pt x="4594729" y="5182125"/>
                </a:cubicBezTo>
                <a:lnTo>
                  <a:pt x="4581529" y="5179864"/>
                </a:lnTo>
                <a:cubicBezTo>
                  <a:pt x="4581529" y="5179864"/>
                  <a:pt x="4579037" y="5178531"/>
                  <a:pt x="4574059" y="5175866"/>
                </a:cubicBezTo>
                <a:close/>
                <a:moveTo>
                  <a:pt x="3609329" y="5175741"/>
                </a:moveTo>
                <a:cubicBezTo>
                  <a:pt x="3613150" y="5174583"/>
                  <a:pt x="3613729" y="5176496"/>
                  <a:pt x="3611064" y="5181475"/>
                </a:cubicBezTo>
                <a:cubicBezTo>
                  <a:pt x="3611064" y="5181475"/>
                  <a:pt x="3612974" y="5180896"/>
                  <a:pt x="3616797" y="5179739"/>
                </a:cubicBezTo>
                <a:cubicBezTo>
                  <a:pt x="3620620" y="5178582"/>
                  <a:pt x="3623108" y="5179914"/>
                  <a:pt x="3624264" y="5183737"/>
                </a:cubicBezTo>
                <a:lnTo>
                  <a:pt x="3612799" y="5187208"/>
                </a:lnTo>
                <a:lnTo>
                  <a:pt x="3603069" y="5196411"/>
                </a:lnTo>
                <a:lnTo>
                  <a:pt x="3597336" y="5198147"/>
                </a:lnTo>
                <a:lnTo>
                  <a:pt x="3582400" y="5190152"/>
                </a:lnTo>
                <a:cubicBezTo>
                  <a:pt x="3581241" y="5186330"/>
                  <a:pt x="3578464" y="5184041"/>
                  <a:pt x="3574063" y="5183287"/>
                </a:cubicBezTo>
                <a:cubicBezTo>
                  <a:pt x="3569661" y="5182534"/>
                  <a:pt x="3567461" y="5182157"/>
                  <a:pt x="3567461" y="5182157"/>
                </a:cubicBezTo>
                <a:lnTo>
                  <a:pt x="3578928" y="5178686"/>
                </a:lnTo>
                <a:lnTo>
                  <a:pt x="3588132" y="5188416"/>
                </a:lnTo>
                <a:cubicBezTo>
                  <a:pt x="3588132" y="5188416"/>
                  <a:pt x="3589086" y="5188128"/>
                  <a:pt x="3590998" y="5187549"/>
                </a:cubicBezTo>
                <a:cubicBezTo>
                  <a:pt x="3592909" y="5186970"/>
                  <a:pt x="3595776" y="5186103"/>
                  <a:pt x="3599598" y="5184946"/>
                </a:cubicBezTo>
                <a:cubicBezTo>
                  <a:pt x="3603420" y="5183788"/>
                  <a:pt x="3605331" y="5183211"/>
                  <a:pt x="3605331" y="5183211"/>
                </a:cubicBezTo>
                <a:cubicBezTo>
                  <a:pt x="3605331" y="5183211"/>
                  <a:pt x="3604752" y="5181298"/>
                  <a:pt x="3603595" y="5177477"/>
                </a:cubicBezTo>
                <a:cubicBezTo>
                  <a:pt x="3603595" y="5177477"/>
                  <a:pt x="3605506" y="5176898"/>
                  <a:pt x="3609329" y="5175741"/>
                </a:cubicBezTo>
                <a:close/>
                <a:moveTo>
                  <a:pt x="3028701" y="5175238"/>
                </a:moveTo>
                <a:lnTo>
                  <a:pt x="3027560" y="5176623"/>
                </a:lnTo>
                <a:lnTo>
                  <a:pt x="3034809" y="5180503"/>
                </a:lnTo>
                <a:lnTo>
                  <a:pt x="3036148" y="5179238"/>
                </a:lnTo>
                <a:lnTo>
                  <a:pt x="3037392" y="5179904"/>
                </a:lnTo>
                <a:lnTo>
                  <a:pt x="3046495" y="5177148"/>
                </a:lnTo>
                <a:lnTo>
                  <a:pt x="3046535" y="5175742"/>
                </a:lnTo>
                <a:close/>
                <a:moveTo>
                  <a:pt x="4411114" y="5175127"/>
                </a:moveTo>
                <a:lnTo>
                  <a:pt x="4407117" y="5182595"/>
                </a:lnTo>
                <a:cubicBezTo>
                  <a:pt x="4410938" y="5181437"/>
                  <a:pt x="4412851" y="5180858"/>
                  <a:pt x="4412851" y="5180858"/>
                </a:cubicBezTo>
                <a:lnTo>
                  <a:pt x="4424317" y="5177387"/>
                </a:lnTo>
                <a:close/>
                <a:moveTo>
                  <a:pt x="3225411" y="5175108"/>
                </a:moveTo>
                <a:lnTo>
                  <a:pt x="3211172" y="5183622"/>
                </a:lnTo>
                <a:lnTo>
                  <a:pt x="3218830" y="5183248"/>
                </a:lnTo>
                <a:lnTo>
                  <a:pt x="3218025" y="5180584"/>
                </a:lnTo>
                <a:lnTo>
                  <a:pt x="3222647" y="5183060"/>
                </a:lnTo>
                <a:lnTo>
                  <a:pt x="3223508" y="5183017"/>
                </a:lnTo>
                <a:lnTo>
                  <a:pt x="3233179" y="5178235"/>
                </a:lnTo>
                <a:lnTo>
                  <a:pt x="3229494" y="5177118"/>
                </a:lnTo>
                <a:cubicBezTo>
                  <a:pt x="3229494" y="5177118"/>
                  <a:pt x="3228248" y="5176450"/>
                  <a:pt x="3225760" y="5175117"/>
                </a:cubicBezTo>
                <a:close/>
                <a:moveTo>
                  <a:pt x="2538730" y="5174403"/>
                </a:moveTo>
                <a:cubicBezTo>
                  <a:pt x="2534908" y="5175560"/>
                  <a:pt x="2528886" y="5176340"/>
                  <a:pt x="2520663" y="5176742"/>
                </a:cubicBezTo>
                <a:cubicBezTo>
                  <a:pt x="2516553" y="5176945"/>
                  <a:pt x="2513063" y="5177479"/>
                  <a:pt x="2510196" y="5178347"/>
                </a:cubicBezTo>
                <a:cubicBezTo>
                  <a:pt x="2507330" y="5179214"/>
                  <a:pt x="2505086" y="5180415"/>
                  <a:pt x="2503464" y="5181950"/>
                </a:cubicBezTo>
                <a:cubicBezTo>
                  <a:pt x="2500221" y="5185018"/>
                  <a:pt x="2498598" y="5186552"/>
                  <a:pt x="2498598" y="5186552"/>
                </a:cubicBezTo>
                <a:cubicBezTo>
                  <a:pt x="2498598" y="5186552"/>
                  <a:pt x="2501089" y="5187884"/>
                  <a:pt x="2506068" y="5190549"/>
                </a:cubicBezTo>
                <a:cubicBezTo>
                  <a:pt x="2514869" y="5192057"/>
                  <a:pt x="2519269" y="5192812"/>
                  <a:pt x="2519269" y="5192812"/>
                </a:cubicBezTo>
                <a:cubicBezTo>
                  <a:pt x="2519269" y="5192812"/>
                  <a:pt x="2520601" y="5190321"/>
                  <a:pt x="2523266" y="5185343"/>
                </a:cubicBezTo>
                <a:cubicBezTo>
                  <a:pt x="2527088" y="5184185"/>
                  <a:pt x="2528999" y="5183607"/>
                  <a:pt x="2528999" y="5183607"/>
                </a:cubicBezTo>
                <a:close/>
                <a:moveTo>
                  <a:pt x="2958028" y="5174346"/>
                </a:moveTo>
                <a:lnTo>
                  <a:pt x="2952305" y="5174775"/>
                </a:lnTo>
                <a:lnTo>
                  <a:pt x="2959291" y="5178515"/>
                </a:lnTo>
                <a:close/>
                <a:moveTo>
                  <a:pt x="4132549" y="5173245"/>
                </a:moveTo>
                <a:cubicBezTo>
                  <a:pt x="4134458" y="5172667"/>
                  <a:pt x="4135992" y="5174289"/>
                  <a:pt x="4137148" y="5178112"/>
                </a:cubicBezTo>
                <a:cubicBezTo>
                  <a:pt x="4133325" y="5179268"/>
                  <a:pt x="4131125" y="5178889"/>
                  <a:pt x="4130548" y="5176978"/>
                </a:cubicBezTo>
                <a:cubicBezTo>
                  <a:pt x="4129969" y="5175068"/>
                  <a:pt x="4130636" y="5173822"/>
                  <a:pt x="4132549" y="5173245"/>
                </a:cubicBezTo>
                <a:close/>
                <a:moveTo>
                  <a:pt x="1617725" y="5171550"/>
                </a:moveTo>
                <a:lnTo>
                  <a:pt x="1615640" y="5171652"/>
                </a:lnTo>
                <a:lnTo>
                  <a:pt x="1616511" y="5171917"/>
                </a:lnTo>
                <a:close/>
                <a:moveTo>
                  <a:pt x="3013180" y="5170536"/>
                </a:moveTo>
                <a:cubicBezTo>
                  <a:pt x="3011936" y="5169870"/>
                  <a:pt x="3010502" y="5170303"/>
                  <a:pt x="3008880" y="5171836"/>
                </a:cubicBezTo>
                <a:lnTo>
                  <a:pt x="3008099" y="5172073"/>
                </a:lnTo>
                <a:lnTo>
                  <a:pt x="3012360" y="5178095"/>
                </a:lnTo>
                <a:cubicBezTo>
                  <a:pt x="3014850" y="5179427"/>
                  <a:pt x="3015804" y="5179138"/>
                  <a:pt x="3015226" y="5177226"/>
                </a:cubicBezTo>
                <a:lnTo>
                  <a:pt x="3013221" y="5170605"/>
                </a:lnTo>
                <a:close/>
                <a:moveTo>
                  <a:pt x="3776269" y="5169013"/>
                </a:moveTo>
                <a:cubicBezTo>
                  <a:pt x="3777426" y="5172835"/>
                  <a:pt x="3777049" y="5175034"/>
                  <a:pt x="3775138" y="5175613"/>
                </a:cubicBezTo>
                <a:cubicBezTo>
                  <a:pt x="3773228" y="5176191"/>
                  <a:pt x="3771693" y="5174570"/>
                  <a:pt x="3770537" y="5170748"/>
                </a:cubicBezTo>
                <a:close/>
                <a:moveTo>
                  <a:pt x="3156632" y="5168841"/>
                </a:moveTo>
                <a:cubicBezTo>
                  <a:pt x="3152810" y="5169999"/>
                  <a:pt x="3150899" y="5170577"/>
                  <a:pt x="3150899" y="5170577"/>
                </a:cubicBezTo>
                <a:lnTo>
                  <a:pt x="3141792" y="5171973"/>
                </a:lnTo>
                <a:lnTo>
                  <a:pt x="3140553" y="5172712"/>
                </a:lnTo>
                <a:cubicBezTo>
                  <a:pt x="3137888" y="5177690"/>
                  <a:pt x="3132154" y="5179423"/>
                  <a:pt x="3123353" y="5177911"/>
                </a:cubicBezTo>
                <a:lnTo>
                  <a:pt x="3120782" y="5175192"/>
                </a:lnTo>
                <a:lnTo>
                  <a:pt x="3109031" y="5176992"/>
                </a:lnTo>
                <a:lnTo>
                  <a:pt x="3103299" y="5178727"/>
                </a:lnTo>
                <a:cubicBezTo>
                  <a:pt x="3103299" y="5178727"/>
                  <a:pt x="3104544" y="5179394"/>
                  <a:pt x="3107033" y="5180727"/>
                </a:cubicBezTo>
                <a:cubicBezTo>
                  <a:pt x="3109523" y="5182060"/>
                  <a:pt x="3112679" y="5182147"/>
                  <a:pt x="3116500" y="5180990"/>
                </a:cubicBezTo>
                <a:cubicBezTo>
                  <a:pt x="3120323" y="5179833"/>
                  <a:pt x="3124145" y="5178676"/>
                  <a:pt x="3127966" y="5177519"/>
                </a:cubicBezTo>
                <a:cubicBezTo>
                  <a:pt x="3131789" y="5176361"/>
                  <a:pt x="3134278" y="5177694"/>
                  <a:pt x="3135435" y="5181516"/>
                </a:cubicBezTo>
                <a:cubicBezTo>
                  <a:pt x="3139082" y="5186672"/>
                  <a:pt x="3143583" y="5189481"/>
                  <a:pt x="3148938" y="5189945"/>
                </a:cubicBezTo>
                <a:cubicBezTo>
                  <a:pt x="3154295" y="5190409"/>
                  <a:pt x="3160505" y="5188530"/>
                  <a:pt x="3167571" y="5184304"/>
                </a:cubicBezTo>
                <a:lnTo>
                  <a:pt x="3173305" y="5182569"/>
                </a:lnTo>
                <a:cubicBezTo>
                  <a:pt x="3177127" y="5181412"/>
                  <a:pt x="3183438" y="5181588"/>
                  <a:pt x="3192239" y="5183095"/>
                </a:cubicBezTo>
                <a:cubicBezTo>
                  <a:pt x="3192239" y="5183095"/>
                  <a:pt x="3194150" y="5182518"/>
                  <a:pt x="3197972" y="5181360"/>
                </a:cubicBezTo>
                <a:cubicBezTo>
                  <a:pt x="3201795" y="5180203"/>
                  <a:pt x="3203705" y="5179624"/>
                  <a:pt x="3203705" y="5179624"/>
                </a:cubicBezTo>
                <a:lnTo>
                  <a:pt x="3201970" y="5173891"/>
                </a:lnTo>
                <a:cubicBezTo>
                  <a:pt x="3201970" y="5173891"/>
                  <a:pt x="3200059" y="5174470"/>
                  <a:pt x="3196237" y="5175626"/>
                </a:cubicBezTo>
                <a:cubicBezTo>
                  <a:pt x="3188593" y="5177941"/>
                  <a:pt x="3180369" y="5178344"/>
                  <a:pt x="3171570" y="5176836"/>
                </a:cubicBezTo>
                <a:cubicBezTo>
                  <a:pt x="3162768" y="5175328"/>
                  <a:pt x="3157788" y="5172664"/>
                  <a:pt x="3156632" y="5168841"/>
                </a:cubicBezTo>
                <a:close/>
                <a:moveTo>
                  <a:pt x="1629339" y="5168073"/>
                </a:moveTo>
                <a:lnTo>
                  <a:pt x="1625152" y="5169339"/>
                </a:lnTo>
                <a:lnTo>
                  <a:pt x="1630607" y="5172262"/>
                </a:lnTo>
                <a:close/>
                <a:moveTo>
                  <a:pt x="4089659" y="5167611"/>
                </a:moveTo>
                <a:cubicBezTo>
                  <a:pt x="4090615" y="5167322"/>
                  <a:pt x="4091713" y="5167511"/>
                  <a:pt x="4092961" y="5168177"/>
                </a:cubicBezTo>
                <a:cubicBezTo>
                  <a:pt x="4095450" y="5169509"/>
                  <a:pt x="4096693" y="5170175"/>
                  <a:pt x="4096693" y="5170175"/>
                </a:cubicBezTo>
                <a:lnTo>
                  <a:pt x="4090960" y="5171912"/>
                </a:lnTo>
                <a:cubicBezTo>
                  <a:pt x="4087139" y="5173068"/>
                  <a:pt x="4085894" y="5172402"/>
                  <a:pt x="4087226" y="5169913"/>
                </a:cubicBezTo>
                <a:cubicBezTo>
                  <a:pt x="4087894" y="5168668"/>
                  <a:pt x="4088704" y="5167900"/>
                  <a:pt x="4089659" y="5167611"/>
                </a:cubicBezTo>
                <a:close/>
                <a:moveTo>
                  <a:pt x="4177284" y="5165981"/>
                </a:moveTo>
                <a:cubicBezTo>
                  <a:pt x="4178440" y="5169804"/>
                  <a:pt x="4178064" y="5172004"/>
                  <a:pt x="4176150" y="5172581"/>
                </a:cubicBezTo>
                <a:cubicBezTo>
                  <a:pt x="4174239" y="5173158"/>
                  <a:pt x="4172707" y="5171537"/>
                  <a:pt x="4171550" y="5167714"/>
                </a:cubicBezTo>
                <a:cubicBezTo>
                  <a:pt x="4175373" y="5166559"/>
                  <a:pt x="4177284" y="5165981"/>
                  <a:pt x="4177284" y="5165981"/>
                </a:cubicBezTo>
                <a:close/>
                <a:moveTo>
                  <a:pt x="3679294" y="5163947"/>
                </a:moveTo>
                <a:cubicBezTo>
                  <a:pt x="3680250" y="5163658"/>
                  <a:pt x="3681017" y="5164469"/>
                  <a:pt x="3681596" y="5166381"/>
                </a:cubicBezTo>
                <a:cubicBezTo>
                  <a:pt x="3681596" y="5166381"/>
                  <a:pt x="3679685" y="5166959"/>
                  <a:pt x="3675863" y="5168116"/>
                </a:cubicBezTo>
                <a:cubicBezTo>
                  <a:pt x="3677195" y="5165626"/>
                  <a:pt x="3678340" y="5164236"/>
                  <a:pt x="3679294" y="5163947"/>
                </a:cubicBezTo>
                <a:close/>
                <a:moveTo>
                  <a:pt x="4164083" y="5163713"/>
                </a:moveTo>
                <a:lnTo>
                  <a:pt x="4160084" y="5171179"/>
                </a:lnTo>
                <a:cubicBezTo>
                  <a:pt x="4156261" y="5172335"/>
                  <a:pt x="4154348" y="5172913"/>
                  <a:pt x="4154348" y="5172913"/>
                </a:cubicBezTo>
                <a:cubicBezTo>
                  <a:pt x="4153192" y="5169092"/>
                  <a:pt x="4156438" y="5166023"/>
                  <a:pt x="4164083" y="5163713"/>
                </a:cubicBezTo>
                <a:close/>
                <a:moveTo>
                  <a:pt x="3886406" y="5160705"/>
                </a:moveTo>
                <a:lnTo>
                  <a:pt x="3869207" y="5165911"/>
                </a:lnTo>
                <a:lnTo>
                  <a:pt x="3856004" y="5163648"/>
                </a:lnTo>
                <a:close/>
                <a:moveTo>
                  <a:pt x="3703924" y="5156384"/>
                </a:moveTo>
                <a:lnTo>
                  <a:pt x="3703660" y="5156571"/>
                </a:lnTo>
                <a:lnTo>
                  <a:pt x="3703810" y="5156598"/>
                </a:lnTo>
                <a:close/>
                <a:moveTo>
                  <a:pt x="3903605" y="5155498"/>
                </a:moveTo>
                <a:lnTo>
                  <a:pt x="3899607" y="5162967"/>
                </a:lnTo>
                <a:lnTo>
                  <a:pt x="3892138" y="5158969"/>
                </a:lnTo>
                <a:cubicBezTo>
                  <a:pt x="3895962" y="5157812"/>
                  <a:pt x="3897871" y="5157234"/>
                  <a:pt x="3897871" y="5157234"/>
                </a:cubicBezTo>
                <a:cubicBezTo>
                  <a:pt x="3897871" y="5157234"/>
                  <a:pt x="3899782" y="5156656"/>
                  <a:pt x="3903605" y="5155498"/>
                </a:cubicBezTo>
                <a:close/>
                <a:moveTo>
                  <a:pt x="3660827" y="5154709"/>
                </a:moveTo>
                <a:lnTo>
                  <a:pt x="3654588" y="5155012"/>
                </a:lnTo>
                <a:lnTo>
                  <a:pt x="3646975" y="5155381"/>
                </a:lnTo>
                <a:lnTo>
                  <a:pt x="3647724" y="5157859"/>
                </a:lnTo>
                <a:lnTo>
                  <a:pt x="3655191" y="5161857"/>
                </a:lnTo>
                <a:cubicBezTo>
                  <a:pt x="3659015" y="5160699"/>
                  <a:pt x="3660636" y="5159166"/>
                  <a:pt x="3660059" y="5157254"/>
                </a:cubicBezTo>
                <a:close/>
                <a:moveTo>
                  <a:pt x="3766247" y="5147013"/>
                </a:moveTo>
                <a:lnTo>
                  <a:pt x="3757859" y="5149552"/>
                </a:lnTo>
                <a:lnTo>
                  <a:pt x="3753637" y="5147291"/>
                </a:lnTo>
                <a:lnTo>
                  <a:pt x="3740060" y="5147950"/>
                </a:lnTo>
                <a:lnTo>
                  <a:pt x="3738642" y="5148087"/>
                </a:lnTo>
                <a:lnTo>
                  <a:pt x="3738926" y="5149026"/>
                </a:lnTo>
                <a:lnTo>
                  <a:pt x="3727459" y="5152496"/>
                </a:lnTo>
                <a:lnTo>
                  <a:pt x="3731381" y="5148787"/>
                </a:lnTo>
                <a:lnTo>
                  <a:pt x="3724857" y="5149416"/>
                </a:lnTo>
                <a:lnTo>
                  <a:pt x="3713270" y="5150534"/>
                </a:lnTo>
                <a:lnTo>
                  <a:pt x="3711392" y="5151102"/>
                </a:lnTo>
                <a:lnTo>
                  <a:pt x="3707466" y="5153880"/>
                </a:lnTo>
                <a:lnTo>
                  <a:pt x="3708407" y="5156990"/>
                </a:lnTo>
                <a:lnTo>
                  <a:pt x="3707572" y="5157243"/>
                </a:lnTo>
                <a:lnTo>
                  <a:pt x="3710261" y="5157703"/>
                </a:lnTo>
                <a:cubicBezTo>
                  <a:pt x="3710261" y="5157703"/>
                  <a:pt x="3711506" y="5158369"/>
                  <a:pt x="3713996" y="5159701"/>
                </a:cubicBezTo>
                <a:cubicBezTo>
                  <a:pt x="3716485" y="5161034"/>
                  <a:pt x="3717729" y="5161699"/>
                  <a:pt x="3717729" y="5161699"/>
                </a:cubicBezTo>
                <a:cubicBezTo>
                  <a:pt x="3718887" y="5165521"/>
                  <a:pt x="3720798" y="5164944"/>
                  <a:pt x="3723463" y="5159964"/>
                </a:cubicBezTo>
                <a:cubicBezTo>
                  <a:pt x="3727283" y="5158807"/>
                  <a:pt x="3730441" y="5158895"/>
                  <a:pt x="3732930" y="5160228"/>
                </a:cubicBezTo>
                <a:cubicBezTo>
                  <a:pt x="3735419" y="5161561"/>
                  <a:pt x="3736663" y="5162226"/>
                  <a:pt x="3736663" y="5162226"/>
                </a:cubicBezTo>
                <a:cubicBezTo>
                  <a:pt x="3736663" y="5162226"/>
                  <a:pt x="3739153" y="5163559"/>
                  <a:pt x="3744133" y="5166224"/>
                </a:cubicBezTo>
                <a:lnTo>
                  <a:pt x="3742397" y="5160491"/>
                </a:lnTo>
                <a:lnTo>
                  <a:pt x="3748132" y="5158755"/>
                </a:lnTo>
                <a:cubicBezTo>
                  <a:pt x="3751953" y="5157599"/>
                  <a:pt x="3755775" y="5156441"/>
                  <a:pt x="3759595" y="5155284"/>
                </a:cubicBezTo>
                <a:cubicBezTo>
                  <a:pt x="3759595" y="5155284"/>
                  <a:pt x="3761797" y="5155661"/>
                  <a:pt x="3766198" y="5156415"/>
                </a:cubicBezTo>
                <a:cubicBezTo>
                  <a:pt x="3770598" y="5157169"/>
                  <a:pt x="3774709" y="5156967"/>
                  <a:pt x="3778532" y="5155811"/>
                </a:cubicBezTo>
                <a:cubicBezTo>
                  <a:pt x="3797639" y="5150026"/>
                  <a:pt x="3809686" y="5148465"/>
                  <a:pt x="3814665" y="5151131"/>
                </a:cubicBezTo>
                <a:lnTo>
                  <a:pt x="3817909" y="5150149"/>
                </a:lnTo>
                <a:lnTo>
                  <a:pt x="3796862" y="5149554"/>
                </a:lnTo>
                <a:cubicBezTo>
                  <a:pt x="3793041" y="5150710"/>
                  <a:pt x="3788928" y="5150910"/>
                  <a:pt x="3784527" y="5150154"/>
                </a:cubicBezTo>
                <a:cubicBezTo>
                  <a:pt x="3780130" y="5149397"/>
                  <a:pt x="3777927" y="5149020"/>
                  <a:pt x="3777927" y="5149020"/>
                </a:cubicBezTo>
                <a:close/>
                <a:moveTo>
                  <a:pt x="1991886" y="5145936"/>
                </a:moveTo>
                <a:cubicBezTo>
                  <a:pt x="1991886" y="5145936"/>
                  <a:pt x="1990554" y="5148426"/>
                  <a:pt x="1987888" y="5153405"/>
                </a:cubicBezTo>
                <a:cubicBezTo>
                  <a:pt x="1987888" y="5153405"/>
                  <a:pt x="1989133" y="5154071"/>
                  <a:pt x="1991623" y="5155404"/>
                </a:cubicBezTo>
                <a:lnTo>
                  <a:pt x="1992167" y="5155695"/>
                </a:lnTo>
                <a:lnTo>
                  <a:pt x="2007560" y="5153708"/>
                </a:lnTo>
                <a:lnTo>
                  <a:pt x="2008669" y="5153372"/>
                </a:lnTo>
                <a:lnTo>
                  <a:pt x="2011293" y="5151518"/>
                </a:lnTo>
                <a:lnTo>
                  <a:pt x="2005087" y="5148199"/>
                </a:lnTo>
                <a:lnTo>
                  <a:pt x="1999354" y="5149934"/>
                </a:lnTo>
                <a:close/>
                <a:moveTo>
                  <a:pt x="8809889" y="5093899"/>
                </a:moveTo>
                <a:lnTo>
                  <a:pt x="8817331" y="5093899"/>
                </a:lnTo>
                <a:cubicBezTo>
                  <a:pt x="8812370" y="5098860"/>
                  <a:pt x="8809889" y="5100100"/>
                  <a:pt x="8809889" y="5097619"/>
                </a:cubicBezTo>
                <a:cubicBezTo>
                  <a:pt x="8809889" y="5095139"/>
                  <a:pt x="8809889" y="5093899"/>
                  <a:pt x="8809889" y="5093899"/>
                </a:cubicBezTo>
                <a:close/>
                <a:moveTo>
                  <a:pt x="8713151" y="5049250"/>
                </a:moveTo>
                <a:cubicBezTo>
                  <a:pt x="8703229" y="5049250"/>
                  <a:pt x="8698268" y="5051730"/>
                  <a:pt x="8698269" y="5056692"/>
                </a:cubicBezTo>
                <a:lnTo>
                  <a:pt x="8713151" y="5056691"/>
                </a:lnTo>
                <a:lnTo>
                  <a:pt x="8728033" y="5049250"/>
                </a:lnTo>
                <a:cubicBezTo>
                  <a:pt x="8728033" y="5049250"/>
                  <a:pt x="8723072" y="5049250"/>
                  <a:pt x="8713151" y="5049250"/>
                </a:cubicBezTo>
                <a:close/>
                <a:moveTo>
                  <a:pt x="8690826" y="4900422"/>
                </a:moveTo>
                <a:cubicBezTo>
                  <a:pt x="8700749" y="4900422"/>
                  <a:pt x="8705709" y="4902902"/>
                  <a:pt x="8705710" y="4907864"/>
                </a:cubicBezTo>
                <a:lnTo>
                  <a:pt x="8690826" y="4907864"/>
                </a:lnTo>
                <a:close/>
                <a:moveTo>
                  <a:pt x="8570687" y="4865324"/>
                </a:moveTo>
                <a:lnTo>
                  <a:pt x="8580526" y="4865324"/>
                </a:lnTo>
                <a:lnTo>
                  <a:pt x="8590369" y="4875164"/>
                </a:lnTo>
                <a:cubicBezTo>
                  <a:pt x="8583807" y="4875165"/>
                  <a:pt x="8578887" y="4873524"/>
                  <a:pt x="8575606" y="4870243"/>
                </a:cubicBezTo>
                <a:cubicBezTo>
                  <a:pt x="8572326" y="4866965"/>
                  <a:pt x="8570687" y="4865324"/>
                  <a:pt x="8570687" y="4865324"/>
                </a:cubicBezTo>
                <a:close/>
                <a:moveTo>
                  <a:pt x="8653619" y="4836240"/>
                </a:moveTo>
                <a:cubicBezTo>
                  <a:pt x="8663542" y="4836860"/>
                  <a:pt x="8670984" y="4838411"/>
                  <a:pt x="8675944" y="4840891"/>
                </a:cubicBezTo>
                <a:lnTo>
                  <a:pt x="8674548" y="4840891"/>
                </a:lnTo>
                <a:cubicBezTo>
                  <a:pt x="8672999" y="4840891"/>
                  <a:pt x="8670983" y="4840891"/>
                  <a:pt x="8668503" y="4840891"/>
                </a:cubicBezTo>
                <a:cubicBezTo>
                  <a:pt x="8668503" y="4840891"/>
                  <a:pt x="8663542" y="4840891"/>
                  <a:pt x="8653619" y="4840891"/>
                </a:cubicBezTo>
                <a:lnTo>
                  <a:pt x="8601530" y="4848331"/>
                </a:lnTo>
                <a:lnTo>
                  <a:pt x="8541164" y="4859307"/>
                </a:lnTo>
                <a:lnTo>
                  <a:pt x="8541165" y="4865324"/>
                </a:lnTo>
                <a:lnTo>
                  <a:pt x="8536074" y="4860233"/>
                </a:lnTo>
                <a:lnTo>
                  <a:pt x="8519675" y="4863215"/>
                </a:lnTo>
                <a:lnTo>
                  <a:pt x="8467585" y="4863215"/>
                </a:lnTo>
                <a:lnTo>
                  <a:pt x="8482467" y="4855774"/>
                </a:lnTo>
                <a:lnTo>
                  <a:pt x="8483920" y="4855484"/>
                </a:lnTo>
                <a:lnTo>
                  <a:pt x="8482121" y="4855484"/>
                </a:lnTo>
                <a:lnTo>
                  <a:pt x="8462441" y="4845643"/>
                </a:lnTo>
                <a:lnTo>
                  <a:pt x="8482120" y="4845643"/>
                </a:lnTo>
                <a:lnTo>
                  <a:pt x="8501267" y="4852025"/>
                </a:lnTo>
                <a:lnTo>
                  <a:pt x="8527115" y="4848332"/>
                </a:lnTo>
                <a:cubicBezTo>
                  <a:pt x="8532078" y="4848332"/>
                  <a:pt x="8538278" y="4848331"/>
                  <a:pt x="8545719" y="4848332"/>
                </a:cubicBezTo>
                <a:cubicBezTo>
                  <a:pt x="8553160" y="4848332"/>
                  <a:pt x="8559361" y="4848332"/>
                  <a:pt x="8564323" y="4848331"/>
                </a:cubicBezTo>
                <a:cubicBezTo>
                  <a:pt x="8569285" y="4843370"/>
                  <a:pt x="8586647" y="4839650"/>
                  <a:pt x="8616412" y="4837170"/>
                </a:cubicBezTo>
                <a:cubicBezTo>
                  <a:pt x="8631296" y="4835929"/>
                  <a:pt x="8643698" y="4835620"/>
                  <a:pt x="8653619" y="4836240"/>
                </a:cubicBezTo>
                <a:close/>
                <a:moveTo>
                  <a:pt x="8772682" y="4833450"/>
                </a:moveTo>
                <a:lnTo>
                  <a:pt x="8780123" y="4840891"/>
                </a:lnTo>
                <a:cubicBezTo>
                  <a:pt x="8775163" y="4840891"/>
                  <a:pt x="8771442" y="4840891"/>
                  <a:pt x="8768962" y="4840891"/>
                </a:cubicBezTo>
                <a:cubicBezTo>
                  <a:pt x="8766481" y="4840891"/>
                  <a:pt x="8765241" y="4840891"/>
                  <a:pt x="8765241" y="4840891"/>
                </a:cubicBezTo>
                <a:close/>
                <a:moveTo>
                  <a:pt x="8720593" y="4833450"/>
                </a:moveTo>
                <a:lnTo>
                  <a:pt x="8720593" y="4840891"/>
                </a:lnTo>
                <a:lnTo>
                  <a:pt x="8713151" y="4840891"/>
                </a:lnTo>
                <a:close/>
                <a:moveTo>
                  <a:pt x="8229460" y="4721828"/>
                </a:moveTo>
                <a:lnTo>
                  <a:pt x="8222019" y="4729270"/>
                </a:lnTo>
                <a:lnTo>
                  <a:pt x="8236900" y="4729270"/>
                </a:lnTo>
                <a:close/>
                <a:moveTo>
                  <a:pt x="8921510" y="4453938"/>
                </a:moveTo>
                <a:cubicBezTo>
                  <a:pt x="8931432" y="4453938"/>
                  <a:pt x="8936393" y="4456418"/>
                  <a:pt x="8936393" y="4461379"/>
                </a:cubicBezTo>
                <a:lnTo>
                  <a:pt x="8928952" y="4461379"/>
                </a:lnTo>
                <a:close/>
                <a:moveTo>
                  <a:pt x="9096384" y="4130237"/>
                </a:moveTo>
                <a:cubicBezTo>
                  <a:pt x="9098863" y="4132717"/>
                  <a:pt x="9100103" y="4133957"/>
                  <a:pt x="9100103" y="4133957"/>
                </a:cubicBezTo>
                <a:cubicBezTo>
                  <a:pt x="9100103" y="4133957"/>
                  <a:pt x="9097624" y="4133957"/>
                  <a:pt x="9092662" y="4133957"/>
                </a:cubicBezTo>
                <a:cubicBezTo>
                  <a:pt x="9092662" y="4128996"/>
                  <a:pt x="9093904" y="4127757"/>
                  <a:pt x="9096384" y="4130237"/>
                </a:cubicBezTo>
                <a:close/>
                <a:moveTo>
                  <a:pt x="57518" y="3641170"/>
                </a:moveTo>
                <a:lnTo>
                  <a:pt x="52801" y="3644863"/>
                </a:lnTo>
                <a:cubicBezTo>
                  <a:pt x="52801" y="3644863"/>
                  <a:pt x="55604" y="3645204"/>
                  <a:pt x="61210" y="3645886"/>
                </a:cubicBezTo>
                <a:close/>
                <a:moveTo>
                  <a:pt x="244147" y="3597770"/>
                </a:moveTo>
                <a:cubicBezTo>
                  <a:pt x="242917" y="3596198"/>
                  <a:pt x="240730" y="3596642"/>
                  <a:pt x="237583" y="3599104"/>
                </a:cubicBezTo>
                <a:lnTo>
                  <a:pt x="240805" y="3603218"/>
                </a:lnTo>
                <a:lnTo>
                  <a:pt x="244425" y="3601408"/>
                </a:lnTo>
                <a:close/>
                <a:moveTo>
                  <a:pt x="299519" y="3581047"/>
                </a:moveTo>
                <a:lnTo>
                  <a:pt x="294810" y="3584735"/>
                </a:lnTo>
                <a:lnTo>
                  <a:pt x="294810" y="3584743"/>
                </a:lnTo>
                <a:lnTo>
                  <a:pt x="297829" y="3586176"/>
                </a:lnTo>
                <a:cubicBezTo>
                  <a:pt x="298614" y="3585560"/>
                  <a:pt x="299179" y="3583851"/>
                  <a:pt x="299519" y="3581047"/>
                </a:cubicBezTo>
                <a:close/>
                <a:moveTo>
                  <a:pt x="8973600" y="3367492"/>
                </a:moveTo>
                <a:lnTo>
                  <a:pt x="8966159" y="3397258"/>
                </a:lnTo>
                <a:cubicBezTo>
                  <a:pt x="8966159" y="3387336"/>
                  <a:pt x="8966159" y="3379894"/>
                  <a:pt x="8966159" y="3374934"/>
                </a:cubicBezTo>
                <a:cubicBezTo>
                  <a:pt x="8966159" y="3369973"/>
                  <a:pt x="8968638" y="3367493"/>
                  <a:pt x="8973600" y="3367492"/>
                </a:cubicBezTo>
                <a:close/>
                <a:moveTo>
                  <a:pt x="8958718" y="3330285"/>
                </a:moveTo>
                <a:cubicBezTo>
                  <a:pt x="8958718" y="3330285"/>
                  <a:pt x="8959958" y="3331526"/>
                  <a:pt x="8962438" y="3334006"/>
                </a:cubicBezTo>
                <a:cubicBezTo>
                  <a:pt x="8964917" y="3336487"/>
                  <a:pt x="8966159" y="3337727"/>
                  <a:pt x="8966159" y="3337727"/>
                </a:cubicBezTo>
                <a:lnTo>
                  <a:pt x="8958717" y="3337727"/>
                </a:lnTo>
                <a:lnTo>
                  <a:pt x="8951276" y="3345169"/>
                </a:lnTo>
                <a:cubicBezTo>
                  <a:pt x="8951276" y="3345169"/>
                  <a:pt x="8953756" y="3345169"/>
                  <a:pt x="8958718" y="3345169"/>
                </a:cubicBezTo>
                <a:cubicBezTo>
                  <a:pt x="8963678" y="3345169"/>
                  <a:pt x="8967400" y="3345169"/>
                  <a:pt x="8969879" y="3345169"/>
                </a:cubicBezTo>
                <a:cubicBezTo>
                  <a:pt x="8972360" y="3345169"/>
                  <a:pt x="8973600" y="3345169"/>
                  <a:pt x="8973600" y="3345169"/>
                </a:cubicBezTo>
                <a:cubicBezTo>
                  <a:pt x="8978562" y="3345169"/>
                  <a:pt x="8984763" y="3345169"/>
                  <a:pt x="8992204" y="3345169"/>
                </a:cubicBezTo>
                <a:cubicBezTo>
                  <a:pt x="8999644" y="3345169"/>
                  <a:pt x="9003366" y="3342687"/>
                  <a:pt x="9003366" y="3337727"/>
                </a:cubicBezTo>
                <a:cubicBezTo>
                  <a:pt x="9008326" y="3335246"/>
                  <a:pt x="9010187" y="3333386"/>
                  <a:pt x="9008946" y="3332146"/>
                </a:cubicBezTo>
                <a:cubicBezTo>
                  <a:pt x="9007706" y="3330906"/>
                  <a:pt x="9003366" y="3330285"/>
                  <a:pt x="8995924" y="3330285"/>
                </a:cubicBezTo>
                <a:cubicBezTo>
                  <a:pt x="8990963" y="3330286"/>
                  <a:pt x="8983521" y="3330286"/>
                  <a:pt x="8973600" y="3330286"/>
                </a:cubicBezTo>
                <a:cubicBezTo>
                  <a:pt x="8968638" y="3330286"/>
                  <a:pt x="8963678" y="3330285"/>
                  <a:pt x="8958718" y="3330285"/>
                </a:cubicBezTo>
                <a:close/>
                <a:moveTo>
                  <a:pt x="8924911" y="3320292"/>
                </a:moveTo>
                <a:lnTo>
                  <a:pt x="8924947" y="3320363"/>
                </a:lnTo>
                <a:lnTo>
                  <a:pt x="8941409" y="3332710"/>
                </a:lnTo>
                <a:lnTo>
                  <a:pt x="8943834" y="3330286"/>
                </a:lnTo>
                <a:cubicBezTo>
                  <a:pt x="8943834" y="3325325"/>
                  <a:pt x="8941355" y="3322844"/>
                  <a:pt x="8936393" y="3322843"/>
                </a:cubicBezTo>
                <a:close/>
                <a:moveTo>
                  <a:pt x="9029411" y="3300520"/>
                </a:moveTo>
                <a:cubicBezTo>
                  <a:pt x="9031891" y="3300520"/>
                  <a:pt x="9033131" y="3303000"/>
                  <a:pt x="9033131" y="3307962"/>
                </a:cubicBezTo>
                <a:lnTo>
                  <a:pt x="9025689" y="3307962"/>
                </a:lnTo>
                <a:cubicBezTo>
                  <a:pt x="9025690" y="3303000"/>
                  <a:pt x="9026930" y="3300520"/>
                  <a:pt x="9029411" y="3300520"/>
                </a:cubicBezTo>
                <a:close/>
                <a:moveTo>
                  <a:pt x="9018249" y="3270754"/>
                </a:moveTo>
                <a:cubicBezTo>
                  <a:pt x="9018249" y="3270754"/>
                  <a:pt x="9020728" y="3270754"/>
                  <a:pt x="9025690" y="3270754"/>
                </a:cubicBezTo>
                <a:cubicBezTo>
                  <a:pt x="9025690" y="3270754"/>
                  <a:pt x="9025689" y="3273235"/>
                  <a:pt x="9025689" y="3278195"/>
                </a:cubicBezTo>
                <a:cubicBezTo>
                  <a:pt x="9020728" y="3278195"/>
                  <a:pt x="9018249" y="3275715"/>
                  <a:pt x="9018249" y="3270754"/>
                </a:cubicBezTo>
                <a:close/>
                <a:moveTo>
                  <a:pt x="8958717" y="3270754"/>
                </a:moveTo>
                <a:lnTo>
                  <a:pt x="8958718" y="3278196"/>
                </a:lnTo>
                <a:cubicBezTo>
                  <a:pt x="8958718" y="3278196"/>
                  <a:pt x="8959958" y="3279435"/>
                  <a:pt x="8962437" y="3281917"/>
                </a:cubicBezTo>
                <a:cubicBezTo>
                  <a:pt x="8964917" y="3284396"/>
                  <a:pt x="8966159" y="3285636"/>
                  <a:pt x="8966159" y="3285636"/>
                </a:cubicBezTo>
                <a:lnTo>
                  <a:pt x="8966159" y="3278195"/>
                </a:lnTo>
                <a:close/>
                <a:moveTo>
                  <a:pt x="9003365" y="3211223"/>
                </a:moveTo>
                <a:lnTo>
                  <a:pt x="9018249" y="3218665"/>
                </a:lnTo>
                <a:lnTo>
                  <a:pt x="9003366" y="3218665"/>
                </a:lnTo>
                <a:close/>
                <a:moveTo>
                  <a:pt x="8728134" y="2415034"/>
                </a:moveTo>
                <a:lnTo>
                  <a:pt x="8718295" y="2454395"/>
                </a:lnTo>
                <a:cubicBezTo>
                  <a:pt x="8718295" y="2441276"/>
                  <a:pt x="8718294" y="2431435"/>
                  <a:pt x="8718294" y="2424874"/>
                </a:cubicBezTo>
                <a:cubicBezTo>
                  <a:pt x="8718295" y="2418314"/>
                  <a:pt x="8721574" y="2415034"/>
                  <a:pt x="8728134" y="2415034"/>
                </a:cubicBezTo>
                <a:close/>
                <a:moveTo>
                  <a:pt x="8728134" y="2365832"/>
                </a:moveTo>
                <a:cubicBezTo>
                  <a:pt x="8721575" y="2365833"/>
                  <a:pt x="8715015" y="2365832"/>
                  <a:pt x="8708455" y="2365832"/>
                </a:cubicBezTo>
                <a:cubicBezTo>
                  <a:pt x="8708455" y="2365832"/>
                  <a:pt x="8710095" y="2367471"/>
                  <a:pt x="8713372" y="2370751"/>
                </a:cubicBezTo>
                <a:cubicBezTo>
                  <a:pt x="8716653" y="2374032"/>
                  <a:pt x="8718294" y="2375672"/>
                  <a:pt x="8718294" y="2375672"/>
                </a:cubicBezTo>
                <a:lnTo>
                  <a:pt x="8708455" y="2375672"/>
                </a:lnTo>
                <a:lnTo>
                  <a:pt x="8698612" y="2385513"/>
                </a:lnTo>
                <a:cubicBezTo>
                  <a:pt x="8698612" y="2385513"/>
                  <a:pt x="8701892" y="2385513"/>
                  <a:pt x="8708455" y="2385513"/>
                </a:cubicBezTo>
                <a:cubicBezTo>
                  <a:pt x="8715015" y="2385513"/>
                  <a:pt x="8719934" y="2385514"/>
                  <a:pt x="8723214" y="2385513"/>
                </a:cubicBezTo>
                <a:cubicBezTo>
                  <a:pt x="8726494" y="2385513"/>
                  <a:pt x="8728135" y="2385514"/>
                  <a:pt x="8728135" y="2385514"/>
                </a:cubicBezTo>
                <a:cubicBezTo>
                  <a:pt x="8734697" y="2385513"/>
                  <a:pt x="8742896" y="2385514"/>
                  <a:pt x="8752737" y="2385513"/>
                </a:cubicBezTo>
                <a:cubicBezTo>
                  <a:pt x="8762577" y="2385513"/>
                  <a:pt x="8767497" y="2382232"/>
                  <a:pt x="8767497" y="2375672"/>
                </a:cubicBezTo>
                <a:cubicBezTo>
                  <a:pt x="8774056" y="2372392"/>
                  <a:pt x="8776516" y="2369931"/>
                  <a:pt x="8774877" y="2368291"/>
                </a:cubicBezTo>
                <a:cubicBezTo>
                  <a:pt x="8773236" y="2366652"/>
                  <a:pt x="8767497" y="2365832"/>
                  <a:pt x="8757657" y="2365832"/>
                </a:cubicBezTo>
                <a:cubicBezTo>
                  <a:pt x="8751095" y="2365832"/>
                  <a:pt x="8741254" y="2365833"/>
                  <a:pt x="8728134" y="2365832"/>
                </a:cubicBezTo>
                <a:close/>
                <a:moveTo>
                  <a:pt x="8687890" y="2364949"/>
                </a:moveTo>
                <a:lnTo>
                  <a:pt x="8675077" y="2373103"/>
                </a:lnTo>
                <a:lnTo>
                  <a:pt x="8678931" y="2375672"/>
                </a:lnTo>
                <a:lnTo>
                  <a:pt x="8688773" y="2365832"/>
                </a:lnTo>
                <a:close/>
                <a:moveTo>
                  <a:pt x="8801939" y="2326469"/>
                </a:moveTo>
                <a:cubicBezTo>
                  <a:pt x="8805219" y="2326469"/>
                  <a:pt x="8806859" y="2329750"/>
                  <a:pt x="8806859" y="2336311"/>
                </a:cubicBezTo>
                <a:lnTo>
                  <a:pt x="8797019" y="2336311"/>
                </a:lnTo>
                <a:cubicBezTo>
                  <a:pt x="8797019" y="2329749"/>
                  <a:pt x="8798659" y="2326469"/>
                  <a:pt x="8801939" y="2326469"/>
                </a:cubicBezTo>
                <a:close/>
                <a:moveTo>
                  <a:pt x="8787178" y="2287106"/>
                </a:moveTo>
                <a:cubicBezTo>
                  <a:pt x="8787178" y="2287106"/>
                  <a:pt x="8790456" y="2287107"/>
                  <a:pt x="8797018" y="2287106"/>
                </a:cubicBezTo>
                <a:cubicBezTo>
                  <a:pt x="8797018" y="2287106"/>
                  <a:pt x="8797019" y="2290387"/>
                  <a:pt x="8797019" y="2296948"/>
                </a:cubicBezTo>
                <a:cubicBezTo>
                  <a:pt x="8790457" y="2296948"/>
                  <a:pt x="8787178" y="2293667"/>
                  <a:pt x="8787178" y="2287106"/>
                </a:cubicBezTo>
                <a:close/>
                <a:moveTo>
                  <a:pt x="8767496" y="2208383"/>
                </a:moveTo>
                <a:lnTo>
                  <a:pt x="8787178" y="2218225"/>
                </a:lnTo>
                <a:lnTo>
                  <a:pt x="8767497" y="2218224"/>
                </a:lnTo>
                <a:close/>
                <a:moveTo>
                  <a:pt x="8772421" y="2196831"/>
                </a:moveTo>
                <a:cubicBezTo>
                  <a:pt x="8774175" y="2198586"/>
                  <a:pt x="8775052" y="2199462"/>
                  <a:pt x="8775052" y="2199462"/>
                </a:cubicBezTo>
                <a:cubicBezTo>
                  <a:pt x="8771543" y="2202970"/>
                  <a:pt x="8768913" y="2203846"/>
                  <a:pt x="8767158" y="2202093"/>
                </a:cubicBezTo>
                <a:cubicBezTo>
                  <a:pt x="8765405" y="2200339"/>
                  <a:pt x="8765404" y="2198585"/>
                  <a:pt x="8767158" y="2196832"/>
                </a:cubicBezTo>
                <a:cubicBezTo>
                  <a:pt x="8768912" y="2195077"/>
                  <a:pt x="8770667" y="2195078"/>
                  <a:pt x="8772421" y="2196831"/>
                </a:cubicBezTo>
                <a:close/>
                <a:moveTo>
                  <a:pt x="8806623" y="2188939"/>
                </a:moveTo>
                <a:lnTo>
                  <a:pt x="8838194" y="2241557"/>
                </a:lnTo>
                <a:lnTo>
                  <a:pt x="8832933" y="2246818"/>
                </a:lnTo>
                <a:cubicBezTo>
                  <a:pt x="8825917" y="2246819"/>
                  <a:pt x="8821531" y="2245942"/>
                  <a:pt x="8819778" y="2244189"/>
                </a:cubicBezTo>
                <a:cubicBezTo>
                  <a:pt x="8818024" y="2242434"/>
                  <a:pt x="8817147" y="2238049"/>
                  <a:pt x="8817147" y="2231033"/>
                </a:cubicBezTo>
                <a:cubicBezTo>
                  <a:pt x="8817146" y="2224017"/>
                  <a:pt x="8816270" y="2219632"/>
                  <a:pt x="8814515" y="2217879"/>
                </a:cubicBezTo>
                <a:cubicBezTo>
                  <a:pt x="8812762" y="2216126"/>
                  <a:pt x="8806623" y="2213493"/>
                  <a:pt x="8796099" y="2209985"/>
                </a:cubicBezTo>
                <a:lnTo>
                  <a:pt x="8790837" y="2204724"/>
                </a:lnTo>
                <a:cubicBezTo>
                  <a:pt x="8794345" y="2201216"/>
                  <a:pt x="8797852" y="2197709"/>
                  <a:pt x="8801360" y="2194201"/>
                </a:cubicBezTo>
                <a:close/>
                <a:moveTo>
                  <a:pt x="8938170" y="1878488"/>
                </a:moveTo>
                <a:cubicBezTo>
                  <a:pt x="8941677" y="1881996"/>
                  <a:pt x="8943431" y="1883749"/>
                  <a:pt x="8943431" y="1883749"/>
                </a:cubicBezTo>
                <a:cubicBezTo>
                  <a:pt x="8943431" y="1883749"/>
                  <a:pt x="8942555" y="1884626"/>
                  <a:pt x="8940800" y="1886380"/>
                </a:cubicBezTo>
                <a:cubicBezTo>
                  <a:pt x="8939047" y="1888135"/>
                  <a:pt x="8936415" y="1887258"/>
                  <a:pt x="8932907" y="1883750"/>
                </a:cubicBezTo>
                <a:close/>
                <a:moveTo>
                  <a:pt x="8969742" y="1867964"/>
                </a:moveTo>
                <a:lnTo>
                  <a:pt x="9001312" y="1920583"/>
                </a:lnTo>
                <a:lnTo>
                  <a:pt x="8996051" y="1925844"/>
                </a:lnTo>
                <a:cubicBezTo>
                  <a:pt x="8996051" y="1925844"/>
                  <a:pt x="8993420" y="1924969"/>
                  <a:pt x="8988157" y="1923214"/>
                </a:cubicBezTo>
                <a:cubicBezTo>
                  <a:pt x="8982894" y="1921459"/>
                  <a:pt x="8982019" y="1918829"/>
                  <a:pt x="8985526" y="1915321"/>
                </a:cubicBezTo>
                <a:cubicBezTo>
                  <a:pt x="8982018" y="1904799"/>
                  <a:pt x="8975002" y="1897781"/>
                  <a:pt x="8964480" y="1894274"/>
                </a:cubicBezTo>
                <a:lnTo>
                  <a:pt x="8959218" y="1889011"/>
                </a:lnTo>
                <a:cubicBezTo>
                  <a:pt x="8962725" y="1885504"/>
                  <a:pt x="8964478" y="1880242"/>
                  <a:pt x="8964478" y="1873226"/>
                </a:cubicBezTo>
                <a:close/>
                <a:moveTo>
                  <a:pt x="8932908" y="1631181"/>
                </a:moveTo>
                <a:lnTo>
                  <a:pt x="8948694" y="1678538"/>
                </a:lnTo>
                <a:lnTo>
                  <a:pt x="8943431" y="1673275"/>
                </a:lnTo>
                <a:cubicBezTo>
                  <a:pt x="8939924" y="1662752"/>
                  <a:pt x="8932907" y="1655735"/>
                  <a:pt x="8922383" y="1652228"/>
                </a:cubicBezTo>
                <a:cubicBezTo>
                  <a:pt x="8918875" y="1655736"/>
                  <a:pt x="8915369" y="1655736"/>
                  <a:pt x="8911860" y="1652227"/>
                </a:cubicBezTo>
                <a:cubicBezTo>
                  <a:pt x="8915368" y="1648719"/>
                  <a:pt x="8920629" y="1643458"/>
                  <a:pt x="8927646" y="1636442"/>
                </a:cubicBezTo>
                <a:cubicBezTo>
                  <a:pt x="8931154" y="1632934"/>
                  <a:pt x="8932908" y="1631181"/>
                  <a:pt x="8932908" y="1631181"/>
                </a:cubicBezTo>
                <a:close/>
                <a:moveTo>
                  <a:pt x="9074977" y="1278635"/>
                </a:moveTo>
                <a:cubicBezTo>
                  <a:pt x="9071469" y="1282143"/>
                  <a:pt x="9071470" y="1285650"/>
                  <a:pt x="9074978" y="1289159"/>
                </a:cubicBezTo>
                <a:lnTo>
                  <a:pt x="9080239" y="1283897"/>
                </a:lnTo>
                <a:close/>
                <a:moveTo>
                  <a:pt x="9038145" y="1199707"/>
                </a:moveTo>
                <a:cubicBezTo>
                  <a:pt x="9027621" y="1203215"/>
                  <a:pt x="9025868" y="1208477"/>
                  <a:pt x="9032882" y="1215493"/>
                </a:cubicBezTo>
                <a:lnTo>
                  <a:pt x="9043408" y="1215493"/>
                </a:lnTo>
                <a:close/>
                <a:moveTo>
                  <a:pt x="9022359" y="968185"/>
                </a:moveTo>
                <a:cubicBezTo>
                  <a:pt x="9025867" y="968185"/>
                  <a:pt x="9029374" y="969938"/>
                  <a:pt x="9032884" y="973446"/>
                </a:cubicBezTo>
                <a:cubicBezTo>
                  <a:pt x="9029376" y="976954"/>
                  <a:pt x="9026745" y="979585"/>
                  <a:pt x="9024991" y="981339"/>
                </a:cubicBezTo>
                <a:cubicBezTo>
                  <a:pt x="9023237" y="983093"/>
                  <a:pt x="9022360" y="983971"/>
                  <a:pt x="9022360" y="983971"/>
                </a:cubicBezTo>
                <a:cubicBezTo>
                  <a:pt x="9018851" y="987479"/>
                  <a:pt x="9016222" y="986602"/>
                  <a:pt x="9014466" y="981339"/>
                </a:cubicBezTo>
                <a:cubicBezTo>
                  <a:pt x="9012713" y="976077"/>
                  <a:pt x="9012713" y="972570"/>
                  <a:pt x="9014466" y="970815"/>
                </a:cubicBezTo>
                <a:cubicBezTo>
                  <a:pt x="9016220" y="969062"/>
                  <a:pt x="9018853" y="968185"/>
                  <a:pt x="9022359" y="968185"/>
                </a:cubicBezTo>
                <a:close/>
                <a:moveTo>
                  <a:pt x="9027621" y="936614"/>
                </a:moveTo>
                <a:lnTo>
                  <a:pt x="9027621" y="947137"/>
                </a:lnTo>
                <a:cubicBezTo>
                  <a:pt x="9024113" y="950646"/>
                  <a:pt x="9021482" y="951522"/>
                  <a:pt x="9019729" y="949768"/>
                </a:cubicBezTo>
                <a:cubicBezTo>
                  <a:pt x="9017974" y="948015"/>
                  <a:pt x="9017098" y="947137"/>
                  <a:pt x="9017098" y="947137"/>
                </a:cubicBezTo>
                <a:cubicBezTo>
                  <a:pt x="9017097" y="940121"/>
                  <a:pt x="9020605" y="936613"/>
                  <a:pt x="9027621" y="936614"/>
                </a:cubicBezTo>
                <a:close/>
                <a:moveTo>
                  <a:pt x="9017098" y="905043"/>
                </a:moveTo>
                <a:cubicBezTo>
                  <a:pt x="9017098" y="905043"/>
                  <a:pt x="9018852" y="906796"/>
                  <a:pt x="9022360" y="910304"/>
                </a:cubicBezTo>
                <a:cubicBezTo>
                  <a:pt x="9022360" y="910304"/>
                  <a:pt x="9020605" y="912058"/>
                  <a:pt x="9017097" y="915566"/>
                </a:cubicBezTo>
                <a:lnTo>
                  <a:pt x="9011836" y="910305"/>
                </a:lnTo>
                <a:cubicBezTo>
                  <a:pt x="9015343" y="906797"/>
                  <a:pt x="9017098" y="905043"/>
                  <a:pt x="9017098" y="905043"/>
                </a:cubicBezTo>
                <a:close/>
                <a:moveTo>
                  <a:pt x="8580363" y="868209"/>
                </a:moveTo>
                <a:cubicBezTo>
                  <a:pt x="8580362" y="875226"/>
                  <a:pt x="8580363" y="878733"/>
                  <a:pt x="8580363" y="878733"/>
                </a:cubicBezTo>
                <a:lnTo>
                  <a:pt x="8585625" y="873472"/>
                </a:lnTo>
                <a:close/>
                <a:moveTo>
                  <a:pt x="8917123" y="805066"/>
                </a:moveTo>
                <a:lnTo>
                  <a:pt x="8917122" y="815590"/>
                </a:lnTo>
                <a:cubicBezTo>
                  <a:pt x="8913614" y="819098"/>
                  <a:pt x="8911861" y="820852"/>
                  <a:pt x="8911861" y="820852"/>
                </a:cubicBezTo>
                <a:cubicBezTo>
                  <a:pt x="8911861" y="820852"/>
                  <a:pt x="8910106" y="819099"/>
                  <a:pt x="8906598" y="815591"/>
                </a:cubicBezTo>
                <a:close/>
                <a:moveTo>
                  <a:pt x="8243602" y="784019"/>
                </a:moveTo>
                <a:cubicBezTo>
                  <a:pt x="8236587" y="791035"/>
                  <a:pt x="8231326" y="792790"/>
                  <a:pt x="8227818" y="789281"/>
                </a:cubicBezTo>
                <a:cubicBezTo>
                  <a:pt x="8227818" y="789281"/>
                  <a:pt x="8226941" y="790157"/>
                  <a:pt x="8225186" y="791912"/>
                </a:cubicBezTo>
                <a:cubicBezTo>
                  <a:pt x="8223432" y="793666"/>
                  <a:pt x="8222555" y="794543"/>
                  <a:pt x="8222555" y="794543"/>
                </a:cubicBezTo>
                <a:cubicBezTo>
                  <a:pt x="8226063" y="798052"/>
                  <a:pt x="8232202" y="798928"/>
                  <a:pt x="8240971" y="797174"/>
                </a:cubicBezTo>
                <a:cubicBezTo>
                  <a:pt x="8249742" y="795420"/>
                  <a:pt x="8255881" y="792789"/>
                  <a:pt x="8259389" y="789281"/>
                </a:cubicBezTo>
                <a:close/>
                <a:moveTo>
                  <a:pt x="8611933" y="689306"/>
                </a:moveTo>
                <a:lnTo>
                  <a:pt x="8564576" y="694568"/>
                </a:lnTo>
                <a:cubicBezTo>
                  <a:pt x="8561068" y="698076"/>
                  <a:pt x="8557562" y="698075"/>
                  <a:pt x="8554054" y="694568"/>
                </a:cubicBezTo>
                <a:lnTo>
                  <a:pt x="8554052" y="715615"/>
                </a:lnTo>
                <a:cubicBezTo>
                  <a:pt x="8554052" y="715615"/>
                  <a:pt x="8562823" y="712107"/>
                  <a:pt x="8580362" y="705091"/>
                </a:cubicBezTo>
                <a:cubicBezTo>
                  <a:pt x="8597902" y="698076"/>
                  <a:pt x="8609302" y="697198"/>
                  <a:pt x="8614564" y="702460"/>
                </a:cubicBezTo>
                <a:cubicBezTo>
                  <a:pt x="8619827" y="707722"/>
                  <a:pt x="8624212" y="708599"/>
                  <a:pt x="8627719" y="705091"/>
                </a:cubicBezTo>
                <a:cubicBezTo>
                  <a:pt x="8631228" y="701584"/>
                  <a:pt x="8631228" y="698076"/>
                  <a:pt x="8627719" y="694567"/>
                </a:cubicBezTo>
                <a:cubicBezTo>
                  <a:pt x="8624211" y="691059"/>
                  <a:pt x="8620704" y="689305"/>
                  <a:pt x="8617195" y="689306"/>
                </a:cubicBezTo>
                <a:cubicBezTo>
                  <a:pt x="8613689" y="689305"/>
                  <a:pt x="8611933" y="689306"/>
                  <a:pt x="8611933" y="689306"/>
                </a:cubicBezTo>
                <a:close/>
                <a:moveTo>
                  <a:pt x="8569839" y="647211"/>
                </a:moveTo>
                <a:cubicBezTo>
                  <a:pt x="8562823" y="654226"/>
                  <a:pt x="8557560" y="662995"/>
                  <a:pt x="8554054" y="673520"/>
                </a:cubicBezTo>
                <a:lnTo>
                  <a:pt x="8554053" y="684044"/>
                </a:lnTo>
                <a:cubicBezTo>
                  <a:pt x="8561069" y="684044"/>
                  <a:pt x="8567208" y="683167"/>
                  <a:pt x="8572469" y="681413"/>
                </a:cubicBezTo>
                <a:cubicBezTo>
                  <a:pt x="8577730" y="679659"/>
                  <a:pt x="8581240" y="677904"/>
                  <a:pt x="8582994" y="676151"/>
                </a:cubicBezTo>
                <a:cubicBezTo>
                  <a:pt x="8584748" y="674397"/>
                  <a:pt x="8582993" y="672643"/>
                  <a:pt x="8577731" y="670890"/>
                </a:cubicBezTo>
                <a:cubicBezTo>
                  <a:pt x="8572470" y="669135"/>
                  <a:pt x="8570715" y="665628"/>
                  <a:pt x="8572469" y="660365"/>
                </a:cubicBezTo>
                <a:cubicBezTo>
                  <a:pt x="8574224" y="655103"/>
                  <a:pt x="8576855" y="650719"/>
                  <a:pt x="8580362" y="647211"/>
                </a:cubicBezTo>
                <a:close/>
                <a:moveTo>
                  <a:pt x="2617343" y="569563"/>
                </a:moveTo>
                <a:lnTo>
                  <a:pt x="2611451" y="569642"/>
                </a:lnTo>
                <a:lnTo>
                  <a:pt x="2608541" y="570411"/>
                </a:lnTo>
                <a:close/>
                <a:moveTo>
                  <a:pt x="8094773" y="565335"/>
                </a:moveTo>
                <a:lnTo>
                  <a:pt x="8090451" y="566642"/>
                </a:lnTo>
                <a:lnTo>
                  <a:pt x="8093033" y="568026"/>
                </a:lnTo>
                <a:close/>
                <a:moveTo>
                  <a:pt x="2038445" y="563991"/>
                </a:moveTo>
                <a:lnTo>
                  <a:pt x="2038464" y="564011"/>
                </a:lnTo>
                <a:lnTo>
                  <a:pt x="2038485" y="563992"/>
                </a:lnTo>
                <a:close/>
                <a:moveTo>
                  <a:pt x="2517513" y="563690"/>
                </a:moveTo>
                <a:lnTo>
                  <a:pt x="2515992" y="564687"/>
                </a:lnTo>
                <a:lnTo>
                  <a:pt x="2520153" y="565225"/>
                </a:lnTo>
                <a:close/>
                <a:moveTo>
                  <a:pt x="2623938" y="558644"/>
                </a:moveTo>
                <a:lnTo>
                  <a:pt x="2618645" y="567740"/>
                </a:lnTo>
                <a:lnTo>
                  <a:pt x="2624203" y="566271"/>
                </a:lnTo>
                <a:lnTo>
                  <a:pt x="2623217" y="563010"/>
                </a:lnTo>
                <a:lnTo>
                  <a:pt x="2624954" y="562485"/>
                </a:lnTo>
                <a:close/>
                <a:moveTo>
                  <a:pt x="274842" y="556284"/>
                </a:moveTo>
                <a:lnTo>
                  <a:pt x="269055" y="557834"/>
                </a:lnTo>
                <a:cubicBezTo>
                  <a:pt x="273947" y="560658"/>
                  <a:pt x="276392" y="562069"/>
                  <a:pt x="276392" y="562069"/>
                </a:cubicBezTo>
                <a:cubicBezTo>
                  <a:pt x="276392" y="562069"/>
                  <a:pt x="278320" y="561553"/>
                  <a:pt x="282178" y="560519"/>
                </a:cubicBezTo>
                <a:close/>
                <a:moveTo>
                  <a:pt x="2723169" y="555501"/>
                </a:moveTo>
                <a:lnTo>
                  <a:pt x="2724772" y="561564"/>
                </a:lnTo>
                <a:lnTo>
                  <a:pt x="2732108" y="560857"/>
                </a:lnTo>
                <a:lnTo>
                  <a:pt x="2754382" y="561486"/>
                </a:lnTo>
                <a:lnTo>
                  <a:pt x="2746653" y="556988"/>
                </a:lnTo>
                <a:cubicBezTo>
                  <a:pt x="2735794" y="554728"/>
                  <a:pt x="2727965" y="554233"/>
                  <a:pt x="2723169" y="555501"/>
                </a:cubicBezTo>
                <a:close/>
                <a:moveTo>
                  <a:pt x="2669005" y="554426"/>
                </a:moveTo>
                <a:cubicBezTo>
                  <a:pt x="2664209" y="555694"/>
                  <a:pt x="2660611" y="556645"/>
                  <a:pt x="2658214" y="557279"/>
                </a:cubicBezTo>
                <a:cubicBezTo>
                  <a:pt x="2655816" y="557913"/>
                  <a:pt x="2655251" y="560629"/>
                  <a:pt x="2656518" y="565424"/>
                </a:cubicBezTo>
                <a:lnTo>
                  <a:pt x="2653923" y="566110"/>
                </a:lnTo>
                <a:lnTo>
                  <a:pt x="2677037" y="564987"/>
                </a:lnTo>
                <a:cubicBezTo>
                  <a:pt x="2689659" y="565342"/>
                  <a:pt x="2697881" y="564945"/>
                  <a:pt x="2701705" y="563788"/>
                </a:cubicBezTo>
                <a:lnTo>
                  <a:pt x="2702255" y="563736"/>
                </a:lnTo>
                <a:lnTo>
                  <a:pt x="2701586" y="561207"/>
                </a:lnTo>
                <a:cubicBezTo>
                  <a:pt x="2700318" y="556410"/>
                  <a:pt x="2689458" y="554150"/>
                  <a:pt x="2669005" y="554426"/>
                </a:cubicBezTo>
                <a:close/>
                <a:moveTo>
                  <a:pt x="660791" y="554275"/>
                </a:moveTo>
                <a:lnTo>
                  <a:pt x="660649" y="554968"/>
                </a:lnTo>
                <a:lnTo>
                  <a:pt x="662165" y="555011"/>
                </a:lnTo>
                <a:close/>
                <a:moveTo>
                  <a:pt x="2584164" y="553766"/>
                </a:moveTo>
                <a:cubicBezTo>
                  <a:pt x="2579367" y="555035"/>
                  <a:pt x="2576088" y="557184"/>
                  <a:pt x="2574323" y="560216"/>
                </a:cubicBezTo>
                <a:lnTo>
                  <a:pt x="2560876" y="566809"/>
                </a:lnTo>
                <a:lnTo>
                  <a:pt x="2598890" y="571342"/>
                </a:lnTo>
                <a:lnTo>
                  <a:pt x="2604071" y="570842"/>
                </a:lnTo>
                <a:lnTo>
                  <a:pt x="2602354" y="564350"/>
                </a:lnTo>
                <a:cubicBezTo>
                  <a:pt x="2596292" y="560823"/>
                  <a:pt x="2592377" y="560573"/>
                  <a:pt x="2590612" y="563606"/>
                </a:cubicBezTo>
                <a:cubicBezTo>
                  <a:pt x="2588850" y="566637"/>
                  <a:pt x="2586768" y="568472"/>
                  <a:pt x="2584371" y="569105"/>
                </a:cubicBezTo>
                <a:cubicBezTo>
                  <a:pt x="2581973" y="569740"/>
                  <a:pt x="2580456" y="568857"/>
                  <a:pt x="2579822" y="566460"/>
                </a:cubicBezTo>
                <a:cubicBezTo>
                  <a:pt x="2579188" y="564060"/>
                  <a:pt x="2578871" y="562861"/>
                  <a:pt x="2578871" y="562861"/>
                </a:cubicBezTo>
                <a:cubicBezTo>
                  <a:pt x="2583668" y="561593"/>
                  <a:pt x="2586066" y="560959"/>
                  <a:pt x="2586066" y="560959"/>
                </a:cubicBezTo>
                <a:cubicBezTo>
                  <a:pt x="2586066" y="560959"/>
                  <a:pt x="2585432" y="558561"/>
                  <a:pt x="2584164" y="553766"/>
                </a:cubicBezTo>
                <a:close/>
                <a:moveTo>
                  <a:pt x="2435213" y="550812"/>
                </a:moveTo>
                <a:cubicBezTo>
                  <a:pt x="2434014" y="551129"/>
                  <a:pt x="2432533" y="552803"/>
                  <a:pt x="2430769" y="555835"/>
                </a:cubicBezTo>
                <a:lnTo>
                  <a:pt x="2429501" y="558013"/>
                </a:lnTo>
                <a:lnTo>
                  <a:pt x="2430391" y="558526"/>
                </a:lnTo>
                <a:lnTo>
                  <a:pt x="2439031" y="557970"/>
                </a:lnTo>
                <a:lnTo>
                  <a:pt x="2437963" y="553933"/>
                </a:lnTo>
                <a:cubicBezTo>
                  <a:pt x="2437329" y="551535"/>
                  <a:pt x="2436413" y="550494"/>
                  <a:pt x="2435213" y="550812"/>
                </a:cubicBezTo>
                <a:close/>
                <a:moveTo>
                  <a:pt x="738240" y="549941"/>
                </a:moveTo>
                <a:lnTo>
                  <a:pt x="736491" y="550055"/>
                </a:lnTo>
                <a:lnTo>
                  <a:pt x="737898" y="550532"/>
                </a:lnTo>
                <a:close/>
                <a:moveTo>
                  <a:pt x="2483030" y="549715"/>
                </a:moveTo>
                <a:cubicBezTo>
                  <a:pt x="2472171" y="547454"/>
                  <a:pt x="2467375" y="548722"/>
                  <a:pt x="2468643" y="553518"/>
                </a:cubicBezTo>
                <a:cubicBezTo>
                  <a:pt x="2469910" y="558314"/>
                  <a:pt x="2475341" y="559444"/>
                  <a:pt x="2484932" y="556909"/>
                </a:cubicBezTo>
                <a:close/>
                <a:moveTo>
                  <a:pt x="619580" y="548581"/>
                </a:moveTo>
                <a:lnTo>
                  <a:pt x="613845" y="550316"/>
                </a:lnTo>
                <a:lnTo>
                  <a:pt x="610708" y="551264"/>
                </a:lnTo>
                <a:lnTo>
                  <a:pt x="611095" y="551674"/>
                </a:lnTo>
                <a:lnTo>
                  <a:pt x="624165" y="551040"/>
                </a:lnTo>
                <a:close/>
                <a:moveTo>
                  <a:pt x="8048914" y="547235"/>
                </a:moveTo>
                <a:lnTo>
                  <a:pt x="8048242" y="547571"/>
                </a:lnTo>
                <a:lnTo>
                  <a:pt x="8058451" y="547236"/>
                </a:lnTo>
                <a:close/>
                <a:moveTo>
                  <a:pt x="605963" y="546243"/>
                </a:moveTo>
                <a:lnTo>
                  <a:pt x="606542" y="546856"/>
                </a:lnTo>
                <a:lnTo>
                  <a:pt x="606379" y="546314"/>
                </a:lnTo>
                <a:close/>
                <a:moveTo>
                  <a:pt x="2081566" y="543471"/>
                </a:moveTo>
                <a:lnTo>
                  <a:pt x="2070572" y="546417"/>
                </a:lnTo>
                <a:lnTo>
                  <a:pt x="2078717" y="548085"/>
                </a:lnTo>
                <a:lnTo>
                  <a:pt x="2082603" y="544412"/>
                </a:lnTo>
                <a:close/>
                <a:moveTo>
                  <a:pt x="151448" y="541287"/>
                </a:moveTo>
                <a:cubicBezTo>
                  <a:pt x="146367" y="541615"/>
                  <a:pt x="139006" y="543070"/>
                  <a:pt x="129363" y="545655"/>
                </a:cubicBezTo>
                <a:lnTo>
                  <a:pt x="117792" y="548756"/>
                </a:lnTo>
                <a:cubicBezTo>
                  <a:pt x="117792" y="548756"/>
                  <a:pt x="121907" y="548685"/>
                  <a:pt x="130138" y="548547"/>
                </a:cubicBezTo>
                <a:cubicBezTo>
                  <a:pt x="138370" y="548409"/>
                  <a:pt x="142744" y="549303"/>
                  <a:pt x="143261" y="551233"/>
                </a:cubicBezTo>
                <a:cubicBezTo>
                  <a:pt x="143778" y="553162"/>
                  <a:pt x="146928" y="553351"/>
                  <a:pt x="152715" y="551801"/>
                </a:cubicBezTo>
                <a:cubicBezTo>
                  <a:pt x="158501" y="550250"/>
                  <a:pt x="161135" y="548511"/>
                  <a:pt x="160619" y="546582"/>
                </a:cubicBezTo>
                <a:cubicBezTo>
                  <a:pt x="160101" y="544652"/>
                  <a:pt x="159843" y="543688"/>
                  <a:pt x="159843" y="543688"/>
                </a:cubicBezTo>
                <a:cubicBezTo>
                  <a:pt x="159326" y="541759"/>
                  <a:pt x="156527" y="540959"/>
                  <a:pt x="151448" y="541287"/>
                </a:cubicBezTo>
                <a:close/>
                <a:moveTo>
                  <a:pt x="1721757" y="540661"/>
                </a:moveTo>
                <a:cubicBezTo>
                  <a:pt x="1717899" y="541694"/>
                  <a:pt x="1713078" y="542987"/>
                  <a:pt x="1707293" y="544537"/>
                </a:cubicBezTo>
                <a:lnTo>
                  <a:pt x="1705102" y="545123"/>
                </a:lnTo>
                <a:lnTo>
                  <a:pt x="1707378" y="545188"/>
                </a:lnTo>
                <a:cubicBezTo>
                  <a:pt x="1715025" y="542876"/>
                  <a:pt x="1720091" y="542388"/>
                  <a:pt x="1722581" y="543722"/>
                </a:cubicBezTo>
                <a:cubicBezTo>
                  <a:pt x="1725068" y="545056"/>
                  <a:pt x="1730137" y="544567"/>
                  <a:pt x="1737781" y="542256"/>
                </a:cubicBezTo>
                <a:cubicBezTo>
                  <a:pt x="1745426" y="539946"/>
                  <a:pt x="1750782" y="540413"/>
                  <a:pt x="1753849" y="543657"/>
                </a:cubicBezTo>
                <a:cubicBezTo>
                  <a:pt x="1756916" y="546903"/>
                  <a:pt x="1760361" y="547947"/>
                  <a:pt x="1764183" y="546791"/>
                </a:cubicBezTo>
                <a:lnTo>
                  <a:pt x="1779708" y="546037"/>
                </a:lnTo>
                <a:lnTo>
                  <a:pt x="1772696" y="545617"/>
                </a:lnTo>
                <a:cubicBezTo>
                  <a:pt x="1771662" y="541759"/>
                  <a:pt x="1768253" y="540605"/>
                  <a:pt x="1762466" y="542156"/>
                </a:cubicBezTo>
                <a:cubicBezTo>
                  <a:pt x="1756680" y="543706"/>
                  <a:pt x="1752566" y="543776"/>
                  <a:pt x="1750118" y="542364"/>
                </a:cubicBezTo>
                <a:cubicBezTo>
                  <a:pt x="1747674" y="540951"/>
                  <a:pt x="1738220" y="540384"/>
                  <a:pt x="1721757" y="540661"/>
                </a:cubicBezTo>
                <a:close/>
                <a:moveTo>
                  <a:pt x="844143" y="540169"/>
                </a:moveTo>
                <a:lnTo>
                  <a:pt x="843547" y="543078"/>
                </a:lnTo>
                <a:lnTo>
                  <a:pt x="846815" y="543171"/>
                </a:lnTo>
                <a:lnTo>
                  <a:pt x="847811" y="542287"/>
                </a:lnTo>
                <a:cubicBezTo>
                  <a:pt x="847295" y="540358"/>
                  <a:pt x="846072" y="539652"/>
                  <a:pt x="844143" y="540169"/>
                </a:cubicBezTo>
                <a:close/>
                <a:moveTo>
                  <a:pt x="441703" y="539769"/>
                </a:moveTo>
                <a:lnTo>
                  <a:pt x="428070" y="543891"/>
                </a:lnTo>
                <a:lnTo>
                  <a:pt x="433025" y="544905"/>
                </a:lnTo>
                <a:lnTo>
                  <a:pt x="443443" y="545531"/>
                </a:lnTo>
                <a:lnTo>
                  <a:pt x="443436" y="545503"/>
                </a:lnTo>
                <a:cubicBezTo>
                  <a:pt x="443436" y="545503"/>
                  <a:pt x="442858" y="543592"/>
                  <a:pt x="441703" y="539769"/>
                </a:cubicBezTo>
                <a:close/>
                <a:moveTo>
                  <a:pt x="207681" y="537072"/>
                </a:moveTo>
                <a:cubicBezTo>
                  <a:pt x="208197" y="539000"/>
                  <a:pt x="208761" y="540141"/>
                  <a:pt x="209373" y="540493"/>
                </a:cubicBezTo>
                <a:cubicBezTo>
                  <a:pt x="209985" y="540848"/>
                  <a:pt x="210643" y="540412"/>
                  <a:pt x="211348" y="539189"/>
                </a:cubicBezTo>
                <a:cubicBezTo>
                  <a:pt x="212760" y="536744"/>
                  <a:pt x="211538" y="536039"/>
                  <a:pt x="207681" y="537072"/>
                </a:cubicBezTo>
                <a:close/>
                <a:moveTo>
                  <a:pt x="2618232" y="537061"/>
                </a:moveTo>
                <a:cubicBezTo>
                  <a:pt x="2607372" y="534801"/>
                  <a:pt x="2594748" y="535573"/>
                  <a:pt x="2580360" y="539378"/>
                </a:cubicBezTo>
                <a:lnTo>
                  <a:pt x="2582261" y="546571"/>
                </a:lnTo>
                <a:cubicBezTo>
                  <a:pt x="2585294" y="548336"/>
                  <a:pt x="2587788" y="549280"/>
                  <a:pt x="2589746" y="549404"/>
                </a:cubicBezTo>
                <a:cubicBezTo>
                  <a:pt x="2591702" y="549527"/>
                  <a:pt x="2593121" y="548831"/>
                  <a:pt x="2594004" y="547315"/>
                </a:cubicBezTo>
                <a:cubicBezTo>
                  <a:pt x="2595768" y="544283"/>
                  <a:pt x="2600246" y="541816"/>
                  <a:pt x="2607441" y="539914"/>
                </a:cubicBezTo>
                <a:cubicBezTo>
                  <a:pt x="2614635" y="538012"/>
                  <a:pt x="2618232" y="537061"/>
                  <a:pt x="2618232" y="537061"/>
                </a:cubicBezTo>
                <a:close/>
                <a:moveTo>
                  <a:pt x="3849191" y="534897"/>
                </a:moveTo>
                <a:lnTo>
                  <a:pt x="3851093" y="542092"/>
                </a:lnTo>
                <a:lnTo>
                  <a:pt x="3858288" y="540190"/>
                </a:lnTo>
                <a:cubicBezTo>
                  <a:pt x="3857020" y="535394"/>
                  <a:pt x="3853987" y="533630"/>
                  <a:pt x="3849191" y="534897"/>
                </a:cubicBezTo>
                <a:close/>
                <a:moveTo>
                  <a:pt x="712037" y="533680"/>
                </a:moveTo>
                <a:lnTo>
                  <a:pt x="713769" y="539414"/>
                </a:lnTo>
                <a:cubicBezTo>
                  <a:pt x="712614" y="535592"/>
                  <a:pt x="710125" y="534257"/>
                  <a:pt x="706303" y="535414"/>
                </a:cubicBezTo>
                <a:close/>
                <a:moveTo>
                  <a:pt x="568028" y="533403"/>
                </a:moveTo>
                <a:lnTo>
                  <a:pt x="569614" y="538653"/>
                </a:lnTo>
                <a:lnTo>
                  <a:pt x="572510" y="537778"/>
                </a:lnTo>
                <a:cubicBezTo>
                  <a:pt x="573666" y="541601"/>
                  <a:pt x="572332" y="544089"/>
                  <a:pt x="568510" y="545244"/>
                </a:cubicBezTo>
                <a:lnTo>
                  <a:pt x="566924" y="539995"/>
                </a:lnTo>
                <a:lnTo>
                  <a:pt x="564027" y="540870"/>
                </a:lnTo>
                <a:cubicBezTo>
                  <a:pt x="562872" y="537048"/>
                  <a:pt x="564205" y="534559"/>
                  <a:pt x="568028" y="533403"/>
                </a:cubicBezTo>
                <a:close/>
                <a:moveTo>
                  <a:pt x="3594665" y="532916"/>
                </a:moveTo>
                <a:lnTo>
                  <a:pt x="3594316" y="533515"/>
                </a:lnTo>
                <a:lnTo>
                  <a:pt x="3595155" y="533474"/>
                </a:lnTo>
                <a:close/>
                <a:moveTo>
                  <a:pt x="913394" y="532465"/>
                </a:moveTo>
                <a:cubicBezTo>
                  <a:pt x="911207" y="532018"/>
                  <a:pt x="909407" y="533017"/>
                  <a:pt x="907996" y="535462"/>
                </a:cubicBezTo>
                <a:lnTo>
                  <a:pt x="909469" y="540964"/>
                </a:lnTo>
                <a:lnTo>
                  <a:pt x="911065" y="540010"/>
                </a:lnTo>
                <a:lnTo>
                  <a:pt x="911748" y="540657"/>
                </a:lnTo>
                <a:lnTo>
                  <a:pt x="915331" y="539698"/>
                </a:lnTo>
                <a:cubicBezTo>
                  <a:pt x="919188" y="538664"/>
                  <a:pt x="921118" y="538147"/>
                  <a:pt x="921118" y="538147"/>
                </a:cubicBezTo>
                <a:cubicBezTo>
                  <a:pt x="918155" y="534806"/>
                  <a:pt x="915580" y="532913"/>
                  <a:pt x="913394" y="532465"/>
                </a:cubicBezTo>
                <a:close/>
                <a:moveTo>
                  <a:pt x="3394301" y="532008"/>
                </a:moveTo>
                <a:cubicBezTo>
                  <a:pt x="3394301" y="532008"/>
                  <a:pt x="3394935" y="534407"/>
                  <a:pt x="3396203" y="539202"/>
                </a:cubicBezTo>
                <a:cubicBezTo>
                  <a:pt x="3400999" y="537934"/>
                  <a:pt x="3403397" y="537300"/>
                  <a:pt x="3403397" y="537300"/>
                </a:cubicBezTo>
                <a:close/>
                <a:moveTo>
                  <a:pt x="728672" y="531780"/>
                </a:moveTo>
                <a:cubicBezTo>
                  <a:pt x="729626" y="531493"/>
                  <a:pt x="730393" y="532304"/>
                  <a:pt x="730972" y="534214"/>
                </a:cubicBezTo>
                <a:lnTo>
                  <a:pt x="725238" y="535947"/>
                </a:lnTo>
                <a:cubicBezTo>
                  <a:pt x="726571" y="533458"/>
                  <a:pt x="727715" y="532069"/>
                  <a:pt x="728672" y="531780"/>
                </a:cubicBezTo>
                <a:close/>
                <a:moveTo>
                  <a:pt x="2347414" y="531689"/>
                </a:moveTo>
                <a:cubicBezTo>
                  <a:pt x="2352212" y="530421"/>
                  <a:pt x="2353725" y="531303"/>
                  <a:pt x="2351963" y="534336"/>
                </a:cubicBezTo>
                <a:cubicBezTo>
                  <a:pt x="2350199" y="537367"/>
                  <a:pt x="2348118" y="539200"/>
                  <a:pt x="2345720" y="539835"/>
                </a:cubicBezTo>
                <a:cubicBezTo>
                  <a:pt x="2343323" y="540469"/>
                  <a:pt x="2342122" y="540785"/>
                  <a:pt x="2342122" y="540785"/>
                </a:cubicBezTo>
                <a:close/>
                <a:moveTo>
                  <a:pt x="7801605" y="531449"/>
                </a:moveTo>
                <a:cubicBezTo>
                  <a:pt x="7794589" y="531450"/>
                  <a:pt x="7791083" y="531450"/>
                  <a:pt x="7791083" y="531450"/>
                </a:cubicBezTo>
                <a:lnTo>
                  <a:pt x="7791252" y="531618"/>
                </a:lnTo>
                <a:lnTo>
                  <a:pt x="7792035" y="531686"/>
                </a:lnTo>
                <a:lnTo>
                  <a:pt x="7801113" y="531943"/>
                </a:lnTo>
                <a:close/>
                <a:moveTo>
                  <a:pt x="8538268" y="531449"/>
                </a:moveTo>
                <a:lnTo>
                  <a:pt x="8548791" y="531449"/>
                </a:lnTo>
                <a:cubicBezTo>
                  <a:pt x="8545283" y="534958"/>
                  <a:pt x="8540898" y="537589"/>
                  <a:pt x="8535637" y="539343"/>
                </a:cubicBezTo>
                <a:cubicBezTo>
                  <a:pt x="8530374" y="541097"/>
                  <a:pt x="8525989" y="540219"/>
                  <a:pt x="8522481" y="536711"/>
                </a:cubicBezTo>
                <a:close/>
                <a:moveTo>
                  <a:pt x="230824" y="530871"/>
                </a:moveTo>
                <a:cubicBezTo>
                  <a:pt x="230824" y="530871"/>
                  <a:pt x="229412" y="533316"/>
                  <a:pt x="226588" y="538206"/>
                </a:cubicBezTo>
                <a:lnTo>
                  <a:pt x="232374" y="536656"/>
                </a:lnTo>
                <a:close/>
                <a:moveTo>
                  <a:pt x="764068" y="530619"/>
                </a:moveTo>
                <a:cubicBezTo>
                  <a:pt x="761244" y="535509"/>
                  <a:pt x="759831" y="537954"/>
                  <a:pt x="759831" y="537954"/>
                </a:cubicBezTo>
                <a:cubicBezTo>
                  <a:pt x="755975" y="538987"/>
                  <a:pt x="753529" y="537576"/>
                  <a:pt x="752496" y="533718"/>
                </a:cubicBezTo>
                <a:cubicBezTo>
                  <a:pt x="752496" y="533718"/>
                  <a:pt x="754425" y="533202"/>
                  <a:pt x="758281" y="532168"/>
                </a:cubicBezTo>
                <a:cubicBezTo>
                  <a:pt x="762139" y="531135"/>
                  <a:pt x="764068" y="530619"/>
                  <a:pt x="764068" y="530619"/>
                </a:cubicBezTo>
                <a:close/>
                <a:moveTo>
                  <a:pt x="3946149" y="530432"/>
                </a:moveTo>
                <a:cubicBezTo>
                  <a:pt x="3944633" y="529550"/>
                  <a:pt x="3942993" y="530625"/>
                  <a:pt x="3941228" y="533657"/>
                </a:cubicBezTo>
                <a:lnTo>
                  <a:pt x="3950066" y="538798"/>
                </a:lnTo>
                <a:lnTo>
                  <a:pt x="3950253" y="538803"/>
                </a:lnTo>
                <a:close/>
                <a:moveTo>
                  <a:pt x="996541" y="530340"/>
                </a:moveTo>
                <a:cubicBezTo>
                  <a:pt x="998470" y="529824"/>
                  <a:pt x="999693" y="530529"/>
                  <a:pt x="1000210" y="532457"/>
                </a:cubicBezTo>
                <a:cubicBezTo>
                  <a:pt x="1000726" y="534387"/>
                  <a:pt x="999056" y="535868"/>
                  <a:pt x="995199" y="536901"/>
                </a:cubicBezTo>
                <a:cubicBezTo>
                  <a:pt x="994166" y="533044"/>
                  <a:pt x="993649" y="531115"/>
                  <a:pt x="993649" y="531115"/>
                </a:cubicBezTo>
                <a:cubicBezTo>
                  <a:pt x="993649" y="531115"/>
                  <a:pt x="994614" y="530856"/>
                  <a:pt x="996541" y="530340"/>
                </a:cubicBezTo>
                <a:close/>
                <a:moveTo>
                  <a:pt x="2908730" y="529533"/>
                </a:moveTo>
                <a:lnTo>
                  <a:pt x="2903438" y="538629"/>
                </a:lnTo>
                <a:cubicBezTo>
                  <a:pt x="2903438" y="538629"/>
                  <a:pt x="2905836" y="537995"/>
                  <a:pt x="2910632" y="536727"/>
                </a:cubicBezTo>
                <a:cubicBezTo>
                  <a:pt x="2915428" y="535459"/>
                  <a:pt x="2914795" y="533061"/>
                  <a:pt x="2908730" y="529533"/>
                </a:cubicBezTo>
                <a:close/>
                <a:moveTo>
                  <a:pt x="2215603" y="528051"/>
                </a:moveTo>
                <a:cubicBezTo>
                  <a:pt x="2215603" y="528051"/>
                  <a:pt x="2216237" y="530451"/>
                  <a:pt x="2217504" y="535246"/>
                </a:cubicBezTo>
                <a:cubicBezTo>
                  <a:pt x="2217504" y="535246"/>
                  <a:pt x="2215107" y="535881"/>
                  <a:pt x="2210311" y="537149"/>
                </a:cubicBezTo>
                <a:cubicBezTo>
                  <a:pt x="2205515" y="538417"/>
                  <a:pt x="2203117" y="539050"/>
                  <a:pt x="2203117" y="539050"/>
                </a:cubicBezTo>
                <a:cubicBezTo>
                  <a:pt x="2203117" y="539050"/>
                  <a:pt x="2204879" y="536018"/>
                  <a:pt x="2208409" y="529955"/>
                </a:cubicBezTo>
                <a:cubicBezTo>
                  <a:pt x="2213205" y="528685"/>
                  <a:pt x="2215603" y="528051"/>
                  <a:pt x="2215603" y="528051"/>
                </a:cubicBezTo>
                <a:close/>
                <a:moveTo>
                  <a:pt x="2059761" y="527370"/>
                </a:moveTo>
                <a:lnTo>
                  <a:pt x="2059697" y="527900"/>
                </a:lnTo>
                <a:cubicBezTo>
                  <a:pt x="2058656" y="528815"/>
                  <a:pt x="2056779" y="528992"/>
                  <a:pt x="2054063" y="528425"/>
                </a:cubicBezTo>
                <a:lnTo>
                  <a:pt x="2049215" y="529080"/>
                </a:lnTo>
                <a:lnTo>
                  <a:pt x="2062921" y="529064"/>
                </a:lnTo>
                <a:close/>
                <a:moveTo>
                  <a:pt x="2538683" y="527305"/>
                </a:moveTo>
                <a:cubicBezTo>
                  <a:pt x="2543479" y="526036"/>
                  <a:pt x="2544994" y="526919"/>
                  <a:pt x="2543230" y="529951"/>
                </a:cubicBezTo>
                <a:cubicBezTo>
                  <a:pt x="2541466" y="532982"/>
                  <a:pt x="2539385" y="534816"/>
                  <a:pt x="2536987" y="535450"/>
                </a:cubicBezTo>
                <a:cubicBezTo>
                  <a:pt x="2534590" y="536083"/>
                  <a:pt x="2533389" y="536400"/>
                  <a:pt x="2533389" y="536400"/>
                </a:cubicBezTo>
                <a:close/>
                <a:moveTo>
                  <a:pt x="1529010" y="527195"/>
                </a:moveTo>
                <a:cubicBezTo>
                  <a:pt x="1526564" y="525783"/>
                  <a:pt x="1523930" y="527523"/>
                  <a:pt x="1521106" y="532412"/>
                </a:cubicBezTo>
                <a:lnTo>
                  <a:pt x="1516927" y="533532"/>
                </a:lnTo>
                <a:lnTo>
                  <a:pt x="1542454" y="533480"/>
                </a:lnTo>
                <a:lnTo>
                  <a:pt x="1539239" y="530655"/>
                </a:lnTo>
                <a:cubicBezTo>
                  <a:pt x="1534865" y="529759"/>
                  <a:pt x="1531456" y="528606"/>
                  <a:pt x="1529010" y="527195"/>
                </a:cubicBezTo>
                <a:close/>
                <a:moveTo>
                  <a:pt x="3793127" y="526629"/>
                </a:moveTo>
                <a:cubicBezTo>
                  <a:pt x="3783534" y="529165"/>
                  <a:pt x="3776340" y="531067"/>
                  <a:pt x="3771543" y="532335"/>
                </a:cubicBezTo>
                <a:cubicBezTo>
                  <a:pt x="3776340" y="531067"/>
                  <a:pt x="3779372" y="532831"/>
                  <a:pt x="3780640" y="537628"/>
                </a:cubicBezTo>
                <a:cubicBezTo>
                  <a:pt x="3781908" y="542423"/>
                  <a:pt x="3784940" y="544188"/>
                  <a:pt x="3789736" y="542920"/>
                </a:cubicBezTo>
                <a:lnTo>
                  <a:pt x="3796931" y="541017"/>
                </a:lnTo>
                <a:close/>
                <a:moveTo>
                  <a:pt x="3735366" y="526505"/>
                </a:moveTo>
                <a:cubicBezTo>
                  <a:pt x="3732968" y="527139"/>
                  <a:pt x="3732085" y="528655"/>
                  <a:pt x="3732719" y="531054"/>
                </a:cubicBezTo>
                <a:cubicBezTo>
                  <a:pt x="3733353" y="533452"/>
                  <a:pt x="3736069" y="534017"/>
                  <a:pt x="3740865" y="532749"/>
                </a:cubicBezTo>
                <a:cubicBezTo>
                  <a:pt x="3739597" y="527953"/>
                  <a:pt x="3737763" y="525872"/>
                  <a:pt x="3735366" y="526505"/>
                </a:cubicBezTo>
                <a:close/>
                <a:moveTo>
                  <a:pt x="569045" y="526310"/>
                </a:moveTo>
                <a:cubicBezTo>
                  <a:pt x="570200" y="530134"/>
                  <a:pt x="570778" y="532044"/>
                  <a:pt x="570778" y="532044"/>
                </a:cubicBezTo>
                <a:cubicBezTo>
                  <a:pt x="569621" y="528221"/>
                  <a:pt x="567134" y="526888"/>
                  <a:pt x="563310" y="528043"/>
                </a:cubicBezTo>
                <a:close/>
                <a:moveTo>
                  <a:pt x="3507919" y="525061"/>
                </a:moveTo>
                <a:lnTo>
                  <a:pt x="3509821" y="532255"/>
                </a:lnTo>
                <a:lnTo>
                  <a:pt x="3517016" y="530353"/>
                </a:lnTo>
                <a:cubicBezTo>
                  <a:pt x="3510952" y="526826"/>
                  <a:pt x="3507919" y="525061"/>
                  <a:pt x="3507919" y="525061"/>
                </a:cubicBezTo>
                <a:close/>
                <a:moveTo>
                  <a:pt x="3915842" y="524974"/>
                </a:moveTo>
                <a:cubicBezTo>
                  <a:pt x="3915842" y="524974"/>
                  <a:pt x="3911679" y="528640"/>
                  <a:pt x="3903355" y="535972"/>
                </a:cubicBezTo>
                <a:lnTo>
                  <a:pt x="3917744" y="532168"/>
                </a:lnTo>
                <a:close/>
                <a:moveTo>
                  <a:pt x="3861678" y="523900"/>
                </a:moveTo>
                <a:lnTo>
                  <a:pt x="3854484" y="525801"/>
                </a:lnTo>
                <a:cubicBezTo>
                  <a:pt x="3855752" y="530598"/>
                  <a:pt x="3858784" y="532361"/>
                  <a:pt x="3863580" y="531093"/>
                </a:cubicBezTo>
                <a:close/>
                <a:moveTo>
                  <a:pt x="2051001" y="522676"/>
                </a:moveTo>
                <a:lnTo>
                  <a:pt x="2049698" y="523070"/>
                </a:lnTo>
                <a:lnTo>
                  <a:pt x="2051115" y="523051"/>
                </a:lnTo>
                <a:close/>
                <a:moveTo>
                  <a:pt x="270857" y="522598"/>
                </a:moveTo>
                <a:lnTo>
                  <a:pt x="264114" y="524037"/>
                </a:lnTo>
                <a:lnTo>
                  <a:pt x="261304" y="528905"/>
                </a:lnTo>
                <a:close/>
                <a:moveTo>
                  <a:pt x="563416" y="522370"/>
                </a:moveTo>
                <a:cubicBezTo>
                  <a:pt x="563416" y="522370"/>
                  <a:pt x="563674" y="523334"/>
                  <a:pt x="564192" y="525263"/>
                </a:cubicBezTo>
                <a:cubicBezTo>
                  <a:pt x="564709" y="527191"/>
                  <a:pt x="563038" y="528673"/>
                  <a:pt x="559180" y="529706"/>
                </a:cubicBezTo>
                <a:lnTo>
                  <a:pt x="557630" y="523920"/>
                </a:lnTo>
                <a:cubicBezTo>
                  <a:pt x="561488" y="522887"/>
                  <a:pt x="563416" y="522370"/>
                  <a:pt x="563416" y="522370"/>
                </a:cubicBezTo>
                <a:close/>
                <a:moveTo>
                  <a:pt x="2675786" y="521845"/>
                </a:moveTo>
                <a:cubicBezTo>
                  <a:pt x="2675786" y="521845"/>
                  <a:pt x="2674903" y="523361"/>
                  <a:pt x="2673139" y="526393"/>
                </a:cubicBezTo>
                <a:cubicBezTo>
                  <a:pt x="2671376" y="529426"/>
                  <a:pt x="2671693" y="530624"/>
                  <a:pt x="2674090" y="529991"/>
                </a:cubicBezTo>
                <a:cubicBezTo>
                  <a:pt x="2676488" y="529357"/>
                  <a:pt x="2677054" y="526641"/>
                  <a:pt x="2675786" y="521845"/>
                </a:cubicBezTo>
                <a:close/>
                <a:moveTo>
                  <a:pt x="705793" y="521427"/>
                </a:moveTo>
                <a:lnTo>
                  <a:pt x="707343" y="527213"/>
                </a:lnTo>
                <a:cubicBezTo>
                  <a:pt x="707343" y="527213"/>
                  <a:pt x="705414" y="527731"/>
                  <a:pt x="701558" y="528763"/>
                </a:cubicBezTo>
                <a:close/>
                <a:moveTo>
                  <a:pt x="3437466" y="520596"/>
                </a:moveTo>
                <a:lnTo>
                  <a:pt x="3430272" y="522498"/>
                </a:lnTo>
                <a:lnTo>
                  <a:pt x="3424979" y="531594"/>
                </a:lnTo>
                <a:cubicBezTo>
                  <a:pt x="3420183" y="532862"/>
                  <a:pt x="3419301" y="534378"/>
                  <a:pt x="3422334" y="536143"/>
                </a:cubicBezTo>
                <a:lnTo>
                  <a:pt x="3428309" y="536522"/>
                </a:lnTo>
                <a:lnTo>
                  <a:pt x="3434775" y="535688"/>
                </a:lnTo>
                <a:lnTo>
                  <a:pt x="3439368" y="527790"/>
                </a:lnTo>
                <a:cubicBezTo>
                  <a:pt x="3434571" y="529058"/>
                  <a:pt x="3433938" y="526661"/>
                  <a:pt x="3437466" y="520596"/>
                </a:cubicBezTo>
                <a:close/>
                <a:moveTo>
                  <a:pt x="2282253" y="518129"/>
                </a:moveTo>
                <a:cubicBezTo>
                  <a:pt x="2280489" y="521161"/>
                  <a:pt x="2279007" y="522834"/>
                  <a:pt x="2277808" y="523152"/>
                </a:cubicBezTo>
                <a:cubicBezTo>
                  <a:pt x="2276608" y="523468"/>
                  <a:pt x="2275693" y="522428"/>
                  <a:pt x="2275059" y="520031"/>
                </a:cubicBezTo>
                <a:close/>
                <a:moveTo>
                  <a:pt x="1299996" y="517243"/>
                </a:moveTo>
                <a:lnTo>
                  <a:pt x="1294210" y="518794"/>
                </a:lnTo>
                <a:lnTo>
                  <a:pt x="1301546" y="523029"/>
                </a:lnTo>
                <a:cubicBezTo>
                  <a:pt x="1300513" y="519172"/>
                  <a:pt x="1299996" y="517243"/>
                  <a:pt x="1299996" y="517243"/>
                </a:cubicBezTo>
                <a:close/>
                <a:moveTo>
                  <a:pt x="375886" y="516806"/>
                </a:moveTo>
                <a:lnTo>
                  <a:pt x="371651" y="524143"/>
                </a:lnTo>
                <a:cubicBezTo>
                  <a:pt x="363936" y="526210"/>
                  <a:pt x="359821" y="526279"/>
                  <a:pt x="359304" y="524350"/>
                </a:cubicBezTo>
                <a:cubicBezTo>
                  <a:pt x="358788" y="522421"/>
                  <a:pt x="356601" y="521974"/>
                  <a:pt x="352743" y="523008"/>
                </a:cubicBezTo>
                <a:close/>
                <a:moveTo>
                  <a:pt x="2728087" y="515875"/>
                </a:moveTo>
                <a:lnTo>
                  <a:pt x="2719976" y="520720"/>
                </a:lnTo>
                <a:lnTo>
                  <a:pt x="2713417" y="519593"/>
                </a:lnTo>
                <a:lnTo>
                  <a:pt x="2706465" y="521431"/>
                </a:lnTo>
                <a:lnTo>
                  <a:pt x="2729949" y="522919"/>
                </a:lnTo>
                <a:close/>
                <a:moveTo>
                  <a:pt x="7775297" y="515663"/>
                </a:moveTo>
                <a:cubicBezTo>
                  <a:pt x="7775297" y="515663"/>
                  <a:pt x="7775297" y="517418"/>
                  <a:pt x="7775297" y="520926"/>
                </a:cubicBezTo>
                <a:cubicBezTo>
                  <a:pt x="7775297" y="524435"/>
                  <a:pt x="7776174" y="525312"/>
                  <a:pt x="7777928" y="523557"/>
                </a:cubicBezTo>
                <a:cubicBezTo>
                  <a:pt x="7779681" y="521803"/>
                  <a:pt x="7781436" y="521802"/>
                  <a:pt x="7783189" y="523557"/>
                </a:cubicBezTo>
                <a:cubicBezTo>
                  <a:pt x="7784944" y="525311"/>
                  <a:pt x="7785821" y="526187"/>
                  <a:pt x="7785821" y="526187"/>
                </a:cubicBezTo>
                <a:lnTo>
                  <a:pt x="7785821" y="515665"/>
                </a:lnTo>
                <a:close/>
                <a:moveTo>
                  <a:pt x="8501434" y="515663"/>
                </a:moveTo>
                <a:cubicBezTo>
                  <a:pt x="8501434" y="515663"/>
                  <a:pt x="8503189" y="517418"/>
                  <a:pt x="8506696" y="520926"/>
                </a:cubicBezTo>
                <a:cubicBezTo>
                  <a:pt x="8510204" y="524434"/>
                  <a:pt x="8511958" y="526187"/>
                  <a:pt x="8511958" y="526187"/>
                </a:cubicBezTo>
                <a:cubicBezTo>
                  <a:pt x="8511958" y="526187"/>
                  <a:pt x="8511082" y="527064"/>
                  <a:pt x="8509327" y="528818"/>
                </a:cubicBezTo>
                <a:cubicBezTo>
                  <a:pt x="8507574" y="530572"/>
                  <a:pt x="8504943" y="529696"/>
                  <a:pt x="8501434" y="526188"/>
                </a:cubicBezTo>
                <a:cubicBezTo>
                  <a:pt x="8494418" y="526188"/>
                  <a:pt x="8491788" y="525310"/>
                  <a:pt x="8493541" y="523556"/>
                </a:cubicBezTo>
                <a:cubicBezTo>
                  <a:pt x="8495295" y="521803"/>
                  <a:pt x="8497926" y="519171"/>
                  <a:pt x="8501434" y="515663"/>
                </a:cubicBezTo>
                <a:close/>
                <a:moveTo>
                  <a:pt x="440504" y="515101"/>
                </a:moveTo>
                <a:lnTo>
                  <a:pt x="444230" y="517097"/>
                </a:lnTo>
                <a:lnTo>
                  <a:pt x="449968" y="515560"/>
                </a:lnTo>
                <a:lnTo>
                  <a:pt x="447935" y="519082"/>
                </a:lnTo>
                <a:lnTo>
                  <a:pt x="447971" y="519102"/>
                </a:lnTo>
                <a:lnTo>
                  <a:pt x="447913" y="519119"/>
                </a:lnTo>
                <a:lnTo>
                  <a:pt x="441497" y="530232"/>
                </a:lnTo>
                <a:lnTo>
                  <a:pt x="439947" y="524446"/>
                </a:lnTo>
                <a:lnTo>
                  <a:pt x="434161" y="525996"/>
                </a:lnTo>
                <a:lnTo>
                  <a:pt x="432611" y="520211"/>
                </a:lnTo>
                <a:lnTo>
                  <a:pt x="441341" y="517871"/>
                </a:lnTo>
                <a:close/>
                <a:moveTo>
                  <a:pt x="3343527" y="514643"/>
                </a:moveTo>
                <a:cubicBezTo>
                  <a:pt x="3343527" y="514643"/>
                  <a:pt x="3341129" y="515277"/>
                  <a:pt x="3336333" y="516545"/>
                </a:cubicBezTo>
                <a:lnTo>
                  <a:pt x="3321944" y="520349"/>
                </a:lnTo>
                <a:lnTo>
                  <a:pt x="3331041" y="525642"/>
                </a:lnTo>
                <a:cubicBezTo>
                  <a:pt x="3332308" y="530437"/>
                  <a:pt x="3335341" y="532202"/>
                  <a:pt x="3340137" y="530934"/>
                </a:cubicBezTo>
                <a:lnTo>
                  <a:pt x="3345429" y="521838"/>
                </a:lnTo>
                <a:cubicBezTo>
                  <a:pt x="3340633" y="523106"/>
                  <a:pt x="3339999" y="520708"/>
                  <a:pt x="3343527" y="514643"/>
                </a:cubicBezTo>
                <a:close/>
                <a:moveTo>
                  <a:pt x="2328667" y="514469"/>
                </a:moveTo>
                <a:cubicBezTo>
                  <a:pt x="2329700" y="518326"/>
                  <a:pt x="2330216" y="520256"/>
                  <a:pt x="2330216" y="520256"/>
                </a:cubicBezTo>
                <a:cubicBezTo>
                  <a:pt x="2326360" y="521289"/>
                  <a:pt x="2324431" y="521806"/>
                  <a:pt x="2324431" y="521806"/>
                </a:cubicBezTo>
                <a:close/>
                <a:moveTo>
                  <a:pt x="3812807" y="513729"/>
                </a:moveTo>
                <a:lnTo>
                  <a:pt x="3782128" y="514142"/>
                </a:lnTo>
                <a:lnTo>
                  <a:pt x="3791225" y="519435"/>
                </a:lnTo>
                <a:cubicBezTo>
                  <a:pt x="3796021" y="518167"/>
                  <a:pt x="3799934" y="518415"/>
                  <a:pt x="3802967" y="520178"/>
                </a:cubicBezTo>
                <a:cubicBezTo>
                  <a:pt x="3805999" y="521943"/>
                  <a:pt x="3808714" y="522508"/>
                  <a:pt x="3811112" y="521874"/>
                </a:cubicBezTo>
                <a:cubicBezTo>
                  <a:pt x="3813509" y="521240"/>
                  <a:pt x="3814709" y="520923"/>
                  <a:pt x="3814709" y="520923"/>
                </a:cubicBezTo>
                <a:cubicBezTo>
                  <a:pt x="3819505" y="519655"/>
                  <a:pt x="3821903" y="519021"/>
                  <a:pt x="3821903" y="519021"/>
                </a:cubicBezTo>
                <a:close/>
                <a:moveTo>
                  <a:pt x="1691247" y="512518"/>
                </a:moveTo>
                <a:lnTo>
                  <a:pt x="1692980" y="518252"/>
                </a:lnTo>
                <a:lnTo>
                  <a:pt x="1685513" y="514252"/>
                </a:lnTo>
                <a:cubicBezTo>
                  <a:pt x="1689336" y="513096"/>
                  <a:pt x="1691247" y="512518"/>
                  <a:pt x="1691247" y="512518"/>
                </a:cubicBezTo>
                <a:close/>
                <a:moveTo>
                  <a:pt x="411353" y="511925"/>
                </a:moveTo>
                <a:lnTo>
                  <a:pt x="418821" y="515927"/>
                </a:lnTo>
                <a:cubicBezTo>
                  <a:pt x="414998" y="517081"/>
                  <a:pt x="409264" y="518814"/>
                  <a:pt x="401619" y="521125"/>
                </a:cubicBezTo>
                <a:lnTo>
                  <a:pt x="376950" y="522323"/>
                </a:lnTo>
                <a:lnTo>
                  <a:pt x="382684" y="520590"/>
                </a:lnTo>
                <a:lnTo>
                  <a:pt x="389578" y="518506"/>
                </a:lnTo>
                <a:lnTo>
                  <a:pt x="393244" y="512155"/>
                </a:lnTo>
                <a:cubicBezTo>
                  <a:pt x="397101" y="511122"/>
                  <a:pt x="399288" y="511569"/>
                  <a:pt x="399805" y="513498"/>
                </a:cubicBezTo>
                <a:lnTo>
                  <a:pt x="396525" y="516407"/>
                </a:lnTo>
                <a:close/>
                <a:moveTo>
                  <a:pt x="2873719" y="511798"/>
                </a:moveTo>
                <a:cubicBezTo>
                  <a:pt x="2882520" y="513308"/>
                  <a:pt x="2888831" y="513486"/>
                  <a:pt x="2892653" y="512332"/>
                </a:cubicBezTo>
                <a:cubicBezTo>
                  <a:pt x="2888831" y="513486"/>
                  <a:pt x="2885964" y="514353"/>
                  <a:pt x="2884053" y="514931"/>
                </a:cubicBezTo>
                <a:cubicBezTo>
                  <a:pt x="2882142" y="515509"/>
                  <a:pt x="2881763" y="517708"/>
                  <a:pt x="2882919" y="521531"/>
                </a:cubicBezTo>
                <a:cubicBezTo>
                  <a:pt x="2879096" y="522687"/>
                  <a:pt x="2874029" y="523175"/>
                  <a:pt x="2867718" y="522998"/>
                </a:cubicBezTo>
                <a:cubicBezTo>
                  <a:pt x="2861406" y="522819"/>
                  <a:pt x="2857963" y="521774"/>
                  <a:pt x="2857384" y="519863"/>
                </a:cubicBezTo>
                <a:cubicBezTo>
                  <a:pt x="2856807" y="517952"/>
                  <a:pt x="2862251" y="515264"/>
                  <a:pt x="2873719" y="511798"/>
                </a:cubicBezTo>
                <a:close/>
                <a:moveTo>
                  <a:pt x="3473437" y="511086"/>
                </a:moveTo>
                <a:lnTo>
                  <a:pt x="3475339" y="518280"/>
                </a:lnTo>
                <a:cubicBezTo>
                  <a:pt x="3480135" y="517012"/>
                  <a:pt x="3483732" y="516061"/>
                  <a:pt x="3486130" y="515427"/>
                </a:cubicBezTo>
                <a:cubicBezTo>
                  <a:pt x="3488528" y="514793"/>
                  <a:pt x="3490362" y="516875"/>
                  <a:pt x="3491630" y="521671"/>
                </a:cubicBezTo>
                <a:lnTo>
                  <a:pt x="3496922" y="512574"/>
                </a:lnTo>
                <a:cubicBezTo>
                  <a:pt x="3492125" y="513842"/>
                  <a:pt x="3484297" y="513347"/>
                  <a:pt x="3473437" y="511086"/>
                </a:cubicBezTo>
                <a:close/>
                <a:moveTo>
                  <a:pt x="467325" y="510910"/>
                </a:moveTo>
                <a:lnTo>
                  <a:pt x="466386" y="515502"/>
                </a:lnTo>
                <a:lnTo>
                  <a:pt x="473890" y="511797"/>
                </a:lnTo>
                <a:cubicBezTo>
                  <a:pt x="482692" y="513309"/>
                  <a:pt x="489003" y="513485"/>
                  <a:pt x="492825" y="512331"/>
                </a:cubicBezTo>
                <a:cubicBezTo>
                  <a:pt x="489003" y="513485"/>
                  <a:pt x="486135" y="514352"/>
                  <a:pt x="484225" y="514931"/>
                </a:cubicBezTo>
                <a:cubicBezTo>
                  <a:pt x="482313" y="515509"/>
                  <a:pt x="481935" y="517707"/>
                  <a:pt x="483090" y="521530"/>
                </a:cubicBezTo>
                <a:cubicBezTo>
                  <a:pt x="479268" y="522686"/>
                  <a:pt x="474201" y="523175"/>
                  <a:pt x="467889" y="522997"/>
                </a:cubicBezTo>
                <a:lnTo>
                  <a:pt x="465030" y="522129"/>
                </a:lnTo>
                <a:lnTo>
                  <a:pt x="464640" y="524031"/>
                </a:lnTo>
                <a:lnTo>
                  <a:pt x="462189" y="521267"/>
                </a:lnTo>
                <a:lnTo>
                  <a:pt x="457556" y="519862"/>
                </a:lnTo>
                <a:lnTo>
                  <a:pt x="459911" y="518698"/>
                </a:lnTo>
                <a:lnTo>
                  <a:pt x="455754" y="514010"/>
                </a:lnTo>
                <a:cubicBezTo>
                  <a:pt x="458578" y="509119"/>
                  <a:pt x="462435" y="508086"/>
                  <a:pt x="467325" y="510910"/>
                </a:cubicBezTo>
                <a:close/>
                <a:moveTo>
                  <a:pt x="354549" y="510321"/>
                </a:moveTo>
                <a:lnTo>
                  <a:pt x="350550" y="517789"/>
                </a:lnTo>
                <a:lnTo>
                  <a:pt x="348817" y="512054"/>
                </a:lnTo>
                <a:cubicBezTo>
                  <a:pt x="348817" y="512054"/>
                  <a:pt x="350727" y="511477"/>
                  <a:pt x="354549" y="510321"/>
                </a:cubicBezTo>
                <a:close/>
                <a:moveTo>
                  <a:pt x="2372387" y="509692"/>
                </a:moveTo>
                <a:lnTo>
                  <a:pt x="2374290" y="516888"/>
                </a:lnTo>
                <a:cubicBezTo>
                  <a:pt x="2372525" y="519918"/>
                  <a:pt x="2370823" y="521972"/>
                  <a:pt x="2369183" y="523048"/>
                </a:cubicBezTo>
                <a:cubicBezTo>
                  <a:pt x="2367543" y="524122"/>
                  <a:pt x="2365965" y="524220"/>
                  <a:pt x="2364448" y="523337"/>
                </a:cubicBezTo>
                <a:cubicBezTo>
                  <a:pt x="2361418" y="521573"/>
                  <a:pt x="2360784" y="519175"/>
                  <a:pt x="2362547" y="516142"/>
                </a:cubicBezTo>
                <a:cubicBezTo>
                  <a:pt x="2364311" y="513111"/>
                  <a:pt x="2367591" y="510961"/>
                  <a:pt x="2372387" y="509692"/>
                </a:cubicBezTo>
                <a:close/>
                <a:moveTo>
                  <a:pt x="590796" y="508832"/>
                </a:moveTo>
                <a:lnTo>
                  <a:pt x="593895" y="520404"/>
                </a:lnTo>
                <a:lnTo>
                  <a:pt x="573438" y="513482"/>
                </a:lnTo>
                <a:cubicBezTo>
                  <a:pt x="581151" y="511416"/>
                  <a:pt x="586938" y="509865"/>
                  <a:pt x="590796" y="508832"/>
                </a:cubicBezTo>
                <a:close/>
                <a:moveTo>
                  <a:pt x="3657148" y="508699"/>
                </a:moveTo>
                <a:lnTo>
                  <a:pt x="3643122" y="512407"/>
                </a:lnTo>
                <a:cubicBezTo>
                  <a:pt x="3633529" y="514943"/>
                  <a:pt x="3628417" y="515013"/>
                  <a:pt x="3627783" y="512615"/>
                </a:cubicBezTo>
                <a:cubicBezTo>
                  <a:pt x="3627149" y="510216"/>
                  <a:pt x="3624434" y="509651"/>
                  <a:pt x="3619638" y="510919"/>
                </a:cubicBezTo>
                <a:cubicBezTo>
                  <a:pt x="3614842" y="512187"/>
                  <a:pt x="3610679" y="515854"/>
                  <a:pt x="3607151" y="521917"/>
                </a:cubicBezTo>
                <a:lnTo>
                  <a:pt x="3601858" y="531014"/>
                </a:lnTo>
                <a:lnTo>
                  <a:pt x="3599886" y="533244"/>
                </a:lnTo>
                <a:lnTo>
                  <a:pt x="3612161" y="532648"/>
                </a:lnTo>
                <a:cubicBezTo>
                  <a:pt x="3620960" y="534160"/>
                  <a:pt x="3625363" y="534915"/>
                  <a:pt x="3625363" y="534915"/>
                </a:cubicBezTo>
                <a:cubicBezTo>
                  <a:pt x="3629184" y="533760"/>
                  <a:pt x="3634251" y="533272"/>
                  <a:pt x="3640561" y="533450"/>
                </a:cubicBezTo>
                <a:lnTo>
                  <a:pt x="3640986" y="533443"/>
                </a:lnTo>
                <a:lnTo>
                  <a:pt x="3639731" y="528698"/>
                </a:lnTo>
                <a:lnTo>
                  <a:pt x="3646926" y="526796"/>
                </a:lnTo>
                <a:lnTo>
                  <a:pt x="3643077" y="533411"/>
                </a:lnTo>
                <a:lnTo>
                  <a:pt x="3662362" y="533117"/>
                </a:lnTo>
                <a:cubicBezTo>
                  <a:pt x="3670588" y="532719"/>
                  <a:pt x="3679765" y="532030"/>
                  <a:pt x="3689898" y="531053"/>
                </a:cubicBezTo>
                <a:cubicBezTo>
                  <a:pt x="3700033" y="530076"/>
                  <a:pt x="3705679" y="531498"/>
                  <a:pt x="3706833" y="535322"/>
                </a:cubicBezTo>
                <a:lnTo>
                  <a:pt x="3710281" y="535913"/>
                </a:lnTo>
                <a:lnTo>
                  <a:pt x="3717379" y="531260"/>
                </a:lnTo>
                <a:cubicBezTo>
                  <a:pt x="3722176" y="529993"/>
                  <a:pt x="3725209" y="531757"/>
                  <a:pt x="3726477" y="536553"/>
                </a:cubicBezTo>
                <a:cubicBezTo>
                  <a:pt x="3730005" y="530489"/>
                  <a:pt x="3728737" y="525693"/>
                  <a:pt x="3722672" y="522164"/>
                </a:cubicBezTo>
                <a:cubicBezTo>
                  <a:pt x="3722672" y="522164"/>
                  <a:pt x="3720274" y="522799"/>
                  <a:pt x="3715477" y="524067"/>
                </a:cubicBezTo>
                <a:cubicBezTo>
                  <a:pt x="3715477" y="524067"/>
                  <a:pt x="3706134" y="522688"/>
                  <a:pt x="3687446" y="519932"/>
                </a:cubicBezTo>
                <a:lnTo>
                  <a:pt x="3663504" y="510872"/>
                </a:lnTo>
                <a:lnTo>
                  <a:pt x="3662033" y="511315"/>
                </a:lnTo>
                <a:close/>
                <a:moveTo>
                  <a:pt x="3134067" y="508444"/>
                </a:moveTo>
                <a:cubicBezTo>
                  <a:pt x="3130539" y="514508"/>
                  <a:pt x="3131173" y="516906"/>
                  <a:pt x="3135969" y="515638"/>
                </a:cubicBezTo>
                <a:cubicBezTo>
                  <a:pt x="3140766" y="514369"/>
                  <a:pt x="3145878" y="514301"/>
                  <a:pt x="3151309" y="515431"/>
                </a:cubicBezTo>
                <a:cubicBezTo>
                  <a:pt x="3156739" y="516562"/>
                  <a:pt x="3161852" y="516492"/>
                  <a:pt x="3166648" y="515224"/>
                </a:cubicBezTo>
                <a:cubicBezTo>
                  <a:pt x="3171444" y="513956"/>
                  <a:pt x="3174159" y="514521"/>
                  <a:pt x="3174793" y="516920"/>
                </a:cubicBezTo>
                <a:cubicBezTo>
                  <a:pt x="3175427" y="519318"/>
                  <a:pt x="3175744" y="520516"/>
                  <a:pt x="3175744" y="520516"/>
                </a:cubicBezTo>
                <a:cubicBezTo>
                  <a:pt x="3175744" y="520516"/>
                  <a:pt x="3178141" y="519882"/>
                  <a:pt x="3182939" y="518614"/>
                </a:cubicBezTo>
                <a:cubicBezTo>
                  <a:pt x="3187735" y="517346"/>
                  <a:pt x="3190132" y="516712"/>
                  <a:pt x="3190132" y="516712"/>
                </a:cubicBezTo>
                <a:cubicBezTo>
                  <a:pt x="3190132" y="516712"/>
                  <a:pt x="3189816" y="515513"/>
                  <a:pt x="3189182" y="513116"/>
                </a:cubicBezTo>
                <a:cubicBezTo>
                  <a:pt x="3188547" y="510717"/>
                  <a:pt x="3186467" y="512550"/>
                  <a:pt x="3182939" y="518614"/>
                </a:cubicBezTo>
                <a:lnTo>
                  <a:pt x="3181037" y="511420"/>
                </a:lnTo>
                <a:lnTo>
                  <a:pt x="3180289" y="511618"/>
                </a:lnTo>
                <a:lnTo>
                  <a:pt x="3180671" y="512884"/>
                </a:lnTo>
                <a:lnTo>
                  <a:pt x="3170567" y="514188"/>
                </a:lnTo>
                <a:lnTo>
                  <a:pt x="3166648" y="515224"/>
                </a:lnTo>
                <a:lnTo>
                  <a:pt x="3165077" y="514898"/>
                </a:lnTo>
                <a:lnTo>
                  <a:pt x="3162602" y="515217"/>
                </a:lnTo>
                <a:cubicBezTo>
                  <a:pt x="3158203" y="514461"/>
                  <a:pt x="3156002" y="514083"/>
                  <a:pt x="3156002" y="514083"/>
                </a:cubicBezTo>
                <a:lnTo>
                  <a:pt x="3156519" y="513116"/>
                </a:lnTo>
                <a:lnTo>
                  <a:pt x="3150357" y="511834"/>
                </a:lnTo>
                <a:cubicBezTo>
                  <a:pt x="3144294" y="508306"/>
                  <a:pt x="3138864" y="507176"/>
                  <a:pt x="3134067" y="508444"/>
                </a:cubicBezTo>
                <a:close/>
                <a:moveTo>
                  <a:pt x="3541990" y="508357"/>
                </a:moveTo>
                <a:cubicBezTo>
                  <a:pt x="3537193" y="509625"/>
                  <a:pt x="3532997" y="510735"/>
                  <a:pt x="3529399" y="511686"/>
                </a:cubicBezTo>
                <a:lnTo>
                  <a:pt x="3527601" y="512161"/>
                </a:lnTo>
                <a:lnTo>
                  <a:pt x="3529503" y="519355"/>
                </a:lnTo>
                <a:cubicBezTo>
                  <a:pt x="3524707" y="520623"/>
                  <a:pt x="3522625" y="522456"/>
                  <a:pt x="3523259" y="524854"/>
                </a:cubicBezTo>
                <a:cubicBezTo>
                  <a:pt x="3523893" y="527252"/>
                  <a:pt x="3526925" y="529017"/>
                  <a:pt x="3532356" y="530146"/>
                </a:cubicBezTo>
                <a:cubicBezTo>
                  <a:pt x="3537786" y="531277"/>
                  <a:pt x="3540501" y="531842"/>
                  <a:pt x="3540501" y="531842"/>
                </a:cubicBezTo>
                <a:lnTo>
                  <a:pt x="3554889" y="528038"/>
                </a:lnTo>
                <a:lnTo>
                  <a:pt x="3563861" y="534993"/>
                </a:lnTo>
                <a:lnTo>
                  <a:pt x="3568788" y="534754"/>
                </a:lnTo>
                <a:lnTo>
                  <a:pt x="3570229" y="527831"/>
                </a:lnTo>
                <a:cubicBezTo>
                  <a:pt x="3569595" y="525432"/>
                  <a:pt x="3571675" y="523600"/>
                  <a:pt x="3576472" y="522332"/>
                </a:cubicBezTo>
                <a:lnTo>
                  <a:pt x="3574570" y="515137"/>
                </a:lnTo>
                <a:lnTo>
                  <a:pt x="3565474" y="509845"/>
                </a:lnTo>
                <a:lnTo>
                  <a:pt x="3558279" y="511747"/>
                </a:lnTo>
                <a:close/>
                <a:moveTo>
                  <a:pt x="8262020" y="507771"/>
                </a:moveTo>
                <a:cubicBezTo>
                  <a:pt x="8260266" y="506017"/>
                  <a:pt x="8257635" y="506895"/>
                  <a:pt x="8254127" y="510403"/>
                </a:cubicBezTo>
                <a:cubicBezTo>
                  <a:pt x="8250620" y="513910"/>
                  <a:pt x="8245357" y="515664"/>
                  <a:pt x="8238341" y="515665"/>
                </a:cubicBezTo>
                <a:lnTo>
                  <a:pt x="8206770" y="536711"/>
                </a:lnTo>
                <a:cubicBezTo>
                  <a:pt x="8196247" y="540219"/>
                  <a:pt x="8190985" y="541973"/>
                  <a:pt x="8190985" y="541973"/>
                </a:cubicBezTo>
                <a:lnTo>
                  <a:pt x="8187413" y="545546"/>
                </a:lnTo>
                <a:lnTo>
                  <a:pt x="8212559" y="545671"/>
                </a:lnTo>
                <a:lnTo>
                  <a:pt x="8212559" y="547024"/>
                </a:lnTo>
                <a:lnTo>
                  <a:pt x="8238341" y="536711"/>
                </a:lnTo>
                <a:lnTo>
                  <a:pt x="8254127" y="531450"/>
                </a:lnTo>
                <a:cubicBezTo>
                  <a:pt x="8257635" y="531449"/>
                  <a:pt x="8260265" y="530573"/>
                  <a:pt x="8262019" y="528818"/>
                </a:cubicBezTo>
                <a:cubicBezTo>
                  <a:pt x="8263774" y="527064"/>
                  <a:pt x="8264651" y="524434"/>
                  <a:pt x="8264651" y="520927"/>
                </a:cubicBezTo>
                <a:cubicBezTo>
                  <a:pt x="8264650" y="513911"/>
                  <a:pt x="8263773" y="509525"/>
                  <a:pt x="8262020" y="507771"/>
                </a:cubicBezTo>
                <a:close/>
                <a:moveTo>
                  <a:pt x="919151" y="507667"/>
                </a:moveTo>
                <a:lnTo>
                  <a:pt x="913366" y="509217"/>
                </a:lnTo>
                <a:cubicBezTo>
                  <a:pt x="913366" y="509217"/>
                  <a:pt x="907579" y="510768"/>
                  <a:pt x="896009" y="513868"/>
                </a:cubicBezTo>
                <a:cubicBezTo>
                  <a:pt x="884436" y="516969"/>
                  <a:pt x="872347" y="518141"/>
                  <a:pt x="859742" y="517385"/>
                </a:cubicBezTo>
                <a:lnTo>
                  <a:pt x="842385" y="522036"/>
                </a:lnTo>
                <a:cubicBezTo>
                  <a:pt x="833636" y="520245"/>
                  <a:pt x="829262" y="519350"/>
                  <a:pt x="829262" y="519350"/>
                </a:cubicBezTo>
                <a:cubicBezTo>
                  <a:pt x="825405" y="520384"/>
                  <a:pt x="822255" y="520195"/>
                  <a:pt x="819808" y="518783"/>
                </a:cubicBezTo>
                <a:cubicBezTo>
                  <a:pt x="817364" y="517371"/>
                  <a:pt x="814212" y="517182"/>
                  <a:pt x="810354" y="518216"/>
                </a:cubicBezTo>
                <a:lnTo>
                  <a:pt x="800333" y="527102"/>
                </a:lnTo>
                <a:cubicBezTo>
                  <a:pt x="805224" y="529926"/>
                  <a:pt x="809598" y="530821"/>
                  <a:pt x="813455" y="529788"/>
                </a:cubicBezTo>
                <a:cubicBezTo>
                  <a:pt x="814488" y="533644"/>
                  <a:pt x="810631" y="534678"/>
                  <a:pt x="801883" y="532889"/>
                </a:cubicBezTo>
                <a:cubicBezTo>
                  <a:pt x="793136" y="531098"/>
                  <a:pt x="786832" y="530719"/>
                  <a:pt x="782976" y="531752"/>
                </a:cubicBezTo>
                <a:cubicBezTo>
                  <a:pt x="786832" y="530719"/>
                  <a:pt x="788762" y="530202"/>
                  <a:pt x="788762" y="530202"/>
                </a:cubicBezTo>
                <a:cubicBezTo>
                  <a:pt x="791585" y="525312"/>
                  <a:pt x="792998" y="522867"/>
                  <a:pt x="792998" y="522867"/>
                </a:cubicBezTo>
                <a:cubicBezTo>
                  <a:pt x="792998" y="522867"/>
                  <a:pt x="790550" y="521454"/>
                  <a:pt x="785660" y="518630"/>
                </a:cubicBezTo>
                <a:lnTo>
                  <a:pt x="778324" y="514396"/>
                </a:lnTo>
                <a:lnTo>
                  <a:pt x="776644" y="513425"/>
                </a:lnTo>
                <a:lnTo>
                  <a:pt x="768810" y="514437"/>
                </a:lnTo>
                <a:lnTo>
                  <a:pt x="766391" y="516724"/>
                </a:lnTo>
                <a:lnTo>
                  <a:pt x="766737" y="514704"/>
                </a:lnTo>
                <a:lnTo>
                  <a:pt x="762774" y="515217"/>
                </a:lnTo>
                <a:cubicBezTo>
                  <a:pt x="758374" y="514460"/>
                  <a:pt x="756174" y="514081"/>
                  <a:pt x="756174" y="514081"/>
                </a:cubicBezTo>
                <a:lnTo>
                  <a:pt x="758671" y="509421"/>
                </a:lnTo>
                <a:lnTo>
                  <a:pt x="752079" y="509025"/>
                </a:lnTo>
                <a:cubicBezTo>
                  <a:pt x="740508" y="512125"/>
                  <a:pt x="730866" y="514709"/>
                  <a:pt x="723151" y="516776"/>
                </a:cubicBezTo>
                <a:cubicBezTo>
                  <a:pt x="715436" y="518844"/>
                  <a:pt x="708428" y="519688"/>
                  <a:pt x="702125" y="519310"/>
                </a:cubicBezTo>
                <a:cubicBezTo>
                  <a:pt x="695823" y="518931"/>
                  <a:pt x="692153" y="516813"/>
                  <a:pt x="691120" y="512956"/>
                </a:cubicBezTo>
                <a:cubicBezTo>
                  <a:pt x="687264" y="513989"/>
                  <a:pt x="681477" y="515540"/>
                  <a:pt x="673764" y="517607"/>
                </a:cubicBezTo>
                <a:lnTo>
                  <a:pt x="681099" y="521843"/>
                </a:lnTo>
                <a:cubicBezTo>
                  <a:pt x="681099" y="521843"/>
                  <a:pt x="679171" y="522360"/>
                  <a:pt x="675313" y="523393"/>
                </a:cubicBezTo>
                <a:cubicBezTo>
                  <a:pt x="671456" y="524427"/>
                  <a:pt x="669528" y="524943"/>
                  <a:pt x="669528" y="524943"/>
                </a:cubicBezTo>
                <a:cubicBezTo>
                  <a:pt x="670562" y="528801"/>
                  <a:pt x="669855" y="530023"/>
                  <a:pt x="667411" y="528612"/>
                </a:cubicBezTo>
                <a:cubicBezTo>
                  <a:pt x="664963" y="527200"/>
                  <a:pt x="661813" y="527011"/>
                  <a:pt x="657956" y="528044"/>
                </a:cubicBezTo>
                <a:cubicBezTo>
                  <a:pt x="649208" y="526254"/>
                  <a:pt x="642389" y="523947"/>
                  <a:pt x="637498" y="521123"/>
                </a:cubicBezTo>
                <a:cubicBezTo>
                  <a:pt x="633641" y="522156"/>
                  <a:pt x="629783" y="523191"/>
                  <a:pt x="625926" y="524224"/>
                </a:cubicBezTo>
                <a:lnTo>
                  <a:pt x="615304" y="527071"/>
                </a:lnTo>
                <a:lnTo>
                  <a:pt x="620114" y="529647"/>
                </a:lnTo>
                <a:lnTo>
                  <a:pt x="627582" y="533648"/>
                </a:lnTo>
                <a:lnTo>
                  <a:pt x="635047" y="537649"/>
                </a:lnTo>
                <a:lnTo>
                  <a:pt x="629314" y="539382"/>
                </a:lnTo>
                <a:lnTo>
                  <a:pt x="632889" y="541297"/>
                </a:lnTo>
                <a:lnTo>
                  <a:pt x="640031" y="542149"/>
                </a:lnTo>
                <a:cubicBezTo>
                  <a:pt x="642476" y="543561"/>
                  <a:pt x="647556" y="543234"/>
                  <a:pt x="655269" y="541167"/>
                </a:cubicBezTo>
                <a:lnTo>
                  <a:pt x="661041" y="544498"/>
                </a:lnTo>
                <a:lnTo>
                  <a:pt x="683369" y="542346"/>
                </a:lnTo>
                <a:cubicBezTo>
                  <a:pt x="683369" y="542346"/>
                  <a:pt x="686234" y="541479"/>
                  <a:pt x="691969" y="539746"/>
                </a:cubicBezTo>
                <a:lnTo>
                  <a:pt x="702200" y="542848"/>
                </a:lnTo>
                <a:lnTo>
                  <a:pt x="723566" y="541470"/>
                </a:lnTo>
                <a:cubicBezTo>
                  <a:pt x="727424" y="540437"/>
                  <a:pt x="733468" y="539850"/>
                  <a:pt x="741699" y="539712"/>
                </a:cubicBezTo>
                <a:cubicBezTo>
                  <a:pt x="749930" y="539574"/>
                  <a:pt x="756493" y="540916"/>
                  <a:pt x="761382" y="543740"/>
                </a:cubicBezTo>
                <a:lnTo>
                  <a:pt x="768719" y="547975"/>
                </a:lnTo>
                <a:lnTo>
                  <a:pt x="760542" y="550166"/>
                </a:lnTo>
                <a:lnTo>
                  <a:pt x="774039" y="552485"/>
                </a:lnTo>
                <a:cubicBezTo>
                  <a:pt x="774039" y="552485"/>
                  <a:pt x="772127" y="553063"/>
                  <a:pt x="768305" y="554218"/>
                </a:cubicBezTo>
                <a:lnTo>
                  <a:pt x="772372" y="558521"/>
                </a:lnTo>
                <a:lnTo>
                  <a:pt x="772789" y="558592"/>
                </a:lnTo>
                <a:lnTo>
                  <a:pt x="773001" y="558528"/>
                </a:lnTo>
                <a:lnTo>
                  <a:pt x="774039" y="552485"/>
                </a:lnTo>
                <a:cubicBezTo>
                  <a:pt x="774039" y="552485"/>
                  <a:pt x="776240" y="552863"/>
                  <a:pt x="780639" y="553619"/>
                </a:cubicBezTo>
                <a:cubicBezTo>
                  <a:pt x="785042" y="554375"/>
                  <a:pt x="788575" y="552265"/>
                  <a:pt x="791241" y="547286"/>
                </a:cubicBezTo>
                <a:cubicBezTo>
                  <a:pt x="793909" y="542308"/>
                  <a:pt x="799641" y="540575"/>
                  <a:pt x="808441" y="542087"/>
                </a:cubicBezTo>
                <a:lnTo>
                  <a:pt x="814209" y="548189"/>
                </a:lnTo>
                <a:lnTo>
                  <a:pt x="818106" y="547146"/>
                </a:lnTo>
                <a:cubicBezTo>
                  <a:pt x="817073" y="543288"/>
                  <a:pt x="817520" y="541101"/>
                  <a:pt x="819449" y="540584"/>
                </a:cubicBezTo>
                <a:cubicBezTo>
                  <a:pt x="821377" y="540068"/>
                  <a:pt x="822083" y="538844"/>
                  <a:pt x="821567" y="536916"/>
                </a:cubicBezTo>
                <a:lnTo>
                  <a:pt x="827909" y="534030"/>
                </a:lnTo>
                <a:lnTo>
                  <a:pt x="827645" y="533155"/>
                </a:lnTo>
                <a:cubicBezTo>
                  <a:pt x="828977" y="530665"/>
                  <a:pt x="831555" y="528844"/>
                  <a:pt x="835379" y="527688"/>
                </a:cubicBezTo>
                <a:lnTo>
                  <a:pt x="838396" y="529305"/>
                </a:lnTo>
                <a:lnTo>
                  <a:pt x="852614" y="525496"/>
                </a:lnTo>
                <a:cubicBezTo>
                  <a:pt x="858399" y="523945"/>
                  <a:pt x="861293" y="523170"/>
                  <a:pt x="861293" y="523170"/>
                </a:cubicBezTo>
                <a:cubicBezTo>
                  <a:pt x="878789" y="526751"/>
                  <a:pt x="891395" y="527508"/>
                  <a:pt x="899109" y="525440"/>
                </a:cubicBezTo>
                <a:cubicBezTo>
                  <a:pt x="899109" y="525440"/>
                  <a:pt x="903482" y="526336"/>
                  <a:pt x="912230" y="528126"/>
                </a:cubicBezTo>
                <a:cubicBezTo>
                  <a:pt x="912230" y="528126"/>
                  <a:pt x="914417" y="528573"/>
                  <a:pt x="918791" y="529468"/>
                </a:cubicBezTo>
                <a:cubicBezTo>
                  <a:pt x="923167" y="530364"/>
                  <a:pt x="925352" y="530811"/>
                  <a:pt x="925352" y="530811"/>
                </a:cubicBezTo>
                <a:lnTo>
                  <a:pt x="936924" y="527710"/>
                </a:lnTo>
                <a:lnTo>
                  <a:pt x="950047" y="530395"/>
                </a:lnTo>
                <a:lnTo>
                  <a:pt x="984052" y="532438"/>
                </a:lnTo>
                <a:lnTo>
                  <a:pt x="983870" y="532338"/>
                </a:lnTo>
                <a:cubicBezTo>
                  <a:pt x="987691" y="531184"/>
                  <a:pt x="989603" y="530605"/>
                  <a:pt x="989603" y="530605"/>
                </a:cubicBezTo>
                <a:lnTo>
                  <a:pt x="991335" y="536339"/>
                </a:lnTo>
                <a:lnTo>
                  <a:pt x="985607" y="533270"/>
                </a:lnTo>
                <a:lnTo>
                  <a:pt x="982077" y="534216"/>
                </a:lnTo>
                <a:lnTo>
                  <a:pt x="970505" y="537316"/>
                </a:lnTo>
                <a:lnTo>
                  <a:pt x="983627" y="540001"/>
                </a:lnTo>
                <a:cubicBezTo>
                  <a:pt x="988518" y="542825"/>
                  <a:pt x="992893" y="543721"/>
                  <a:pt x="996749" y="542687"/>
                </a:cubicBezTo>
                <a:lnTo>
                  <a:pt x="1000275" y="543409"/>
                </a:lnTo>
                <a:lnTo>
                  <a:pt x="1010388" y="537367"/>
                </a:lnTo>
                <a:cubicBezTo>
                  <a:pt x="1012299" y="536789"/>
                  <a:pt x="1015455" y="536878"/>
                  <a:pt x="1019856" y="537635"/>
                </a:cubicBezTo>
                <a:lnTo>
                  <a:pt x="1035977" y="535553"/>
                </a:lnTo>
                <a:lnTo>
                  <a:pt x="1035132" y="535502"/>
                </a:lnTo>
                <a:cubicBezTo>
                  <a:pt x="1032686" y="534091"/>
                  <a:pt x="1027090" y="532490"/>
                  <a:pt x="1018342" y="530699"/>
                </a:cubicBezTo>
                <a:lnTo>
                  <a:pt x="1011007" y="526465"/>
                </a:lnTo>
                <a:cubicBezTo>
                  <a:pt x="1014863" y="525430"/>
                  <a:pt x="1017756" y="524656"/>
                  <a:pt x="1019686" y="524139"/>
                </a:cubicBezTo>
                <a:cubicBezTo>
                  <a:pt x="1021614" y="523622"/>
                  <a:pt x="1022578" y="523363"/>
                  <a:pt x="1022578" y="523363"/>
                </a:cubicBezTo>
                <a:lnTo>
                  <a:pt x="1021027" y="517577"/>
                </a:lnTo>
                <a:cubicBezTo>
                  <a:pt x="1021027" y="517577"/>
                  <a:pt x="1019099" y="518094"/>
                  <a:pt x="1015241" y="519129"/>
                </a:cubicBezTo>
                <a:cubicBezTo>
                  <a:pt x="1011384" y="520162"/>
                  <a:pt x="1009456" y="520678"/>
                  <a:pt x="1009456" y="520678"/>
                </a:cubicBezTo>
                <a:cubicBezTo>
                  <a:pt x="1001741" y="522745"/>
                  <a:pt x="997367" y="521850"/>
                  <a:pt x="996333" y="517993"/>
                </a:cubicBezTo>
                <a:cubicBezTo>
                  <a:pt x="982695" y="513379"/>
                  <a:pt x="972018" y="512105"/>
                  <a:pt x="964304" y="514173"/>
                </a:cubicBezTo>
                <a:cubicBezTo>
                  <a:pt x="961480" y="519064"/>
                  <a:pt x="950803" y="517789"/>
                  <a:pt x="932273" y="510353"/>
                </a:cubicBezTo>
                <a:cubicBezTo>
                  <a:pt x="932273" y="510353"/>
                  <a:pt x="930344" y="510870"/>
                  <a:pt x="926487" y="511903"/>
                </a:cubicBezTo>
                <a:cubicBezTo>
                  <a:pt x="922631" y="512937"/>
                  <a:pt x="920185" y="511524"/>
                  <a:pt x="919151" y="507667"/>
                </a:cubicBezTo>
                <a:close/>
                <a:moveTo>
                  <a:pt x="1357893" y="506895"/>
                </a:moveTo>
                <a:cubicBezTo>
                  <a:pt x="1366695" y="508408"/>
                  <a:pt x="1371094" y="509162"/>
                  <a:pt x="1371094" y="509162"/>
                </a:cubicBezTo>
                <a:cubicBezTo>
                  <a:pt x="1371094" y="509162"/>
                  <a:pt x="1367272" y="510319"/>
                  <a:pt x="1359627" y="512628"/>
                </a:cubicBezTo>
                <a:close/>
                <a:moveTo>
                  <a:pt x="2690918" y="506299"/>
                </a:moveTo>
                <a:cubicBezTo>
                  <a:pt x="2687886" y="504535"/>
                  <a:pt x="2680375" y="505237"/>
                  <a:pt x="2668384" y="508407"/>
                </a:cubicBezTo>
                <a:cubicBezTo>
                  <a:pt x="2656393" y="511577"/>
                  <a:pt x="2650716" y="514362"/>
                  <a:pt x="2651350" y="516759"/>
                </a:cubicBezTo>
                <a:lnTo>
                  <a:pt x="2657961" y="516671"/>
                </a:lnTo>
                <a:lnTo>
                  <a:pt x="2661439" y="513383"/>
                </a:lnTo>
                <a:lnTo>
                  <a:pt x="2685508" y="511578"/>
                </a:lnTo>
                <a:lnTo>
                  <a:pt x="2688272" y="510847"/>
                </a:lnTo>
                <a:cubicBezTo>
                  <a:pt x="2693068" y="509579"/>
                  <a:pt x="2693949" y="508063"/>
                  <a:pt x="2690918" y="506299"/>
                </a:cubicBezTo>
                <a:close/>
                <a:moveTo>
                  <a:pt x="1382562" y="505696"/>
                </a:moveTo>
                <a:lnTo>
                  <a:pt x="1378562" y="513164"/>
                </a:lnTo>
                <a:lnTo>
                  <a:pt x="1376830" y="507429"/>
                </a:lnTo>
                <a:cubicBezTo>
                  <a:pt x="1380651" y="506275"/>
                  <a:pt x="1382562" y="505696"/>
                  <a:pt x="1382562" y="505696"/>
                </a:cubicBezTo>
                <a:close/>
                <a:moveTo>
                  <a:pt x="3263977" y="504887"/>
                </a:moveTo>
                <a:lnTo>
                  <a:pt x="3251490" y="515885"/>
                </a:lnTo>
                <a:cubicBezTo>
                  <a:pt x="3245426" y="512357"/>
                  <a:pt x="3242394" y="510593"/>
                  <a:pt x="3242394" y="510593"/>
                </a:cubicBezTo>
                <a:lnTo>
                  <a:pt x="3228006" y="514397"/>
                </a:lnTo>
                <a:lnTo>
                  <a:pt x="3267781" y="519275"/>
                </a:lnTo>
                <a:cubicBezTo>
                  <a:pt x="3267781" y="519275"/>
                  <a:pt x="3270178" y="518641"/>
                  <a:pt x="3274976" y="517373"/>
                </a:cubicBezTo>
                <a:cubicBezTo>
                  <a:pt x="3279772" y="516105"/>
                  <a:pt x="3282486" y="516670"/>
                  <a:pt x="3283121" y="519068"/>
                </a:cubicBezTo>
                <a:cubicBezTo>
                  <a:pt x="3283755" y="521467"/>
                  <a:pt x="3281674" y="523299"/>
                  <a:pt x="3276878" y="524567"/>
                </a:cubicBezTo>
                <a:cubicBezTo>
                  <a:pt x="3282942" y="528096"/>
                  <a:pt x="3290770" y="528591"/>
                  <a:pt x="3300362" y="526055"/>
                </a:cubicBezTo>
                <a:lnTo>
                  <a:pt x="3314751" y="522251"/>
                </a:lnTo>
                <a:cubicBezTo>
                  <a:pt x="3303890" y="519991"/>
                  <a:pt x="3302622" y="515195"/>
                  <a:pt x="3310947" y="507863"/>
                </a:cubicBezTo>
                <a:close/>
                <a:moveTo>
                  <a:pt x="1820322" y="504793"/>
                </a:moveTo>
                <a:cubicBezTo>
                  <a:pt x="1821478" y="508616"/>
                  <a:pt x="1821100" y="510816"/>
                  <a:pt x="1819189" y="511393"/>
                </a:cubicBezTo>
                <a:cubicBezTo>
                  <a:pt x="1817277" y="511970"/>
                  <a:pt x="1815744" y="510349"/>
                  <a:pt x="1814589" y="506526"/>
                </a:cubicBezTo>
                <a:cubicBezTo>
                  <a:pt x="1814589" y="506526"/>
                  <a:pt x="1816500" y="505948"/>
                  <a:pt x="1820322" y="504793"/>
                </a:cubicBezTo>
                <a:close/>
                <a:moveTo>
                  <a:pt x="2882158" y="504156"/>
                </a:moveTo>
                <a:lnTo>
                  <a:pt x="2879539" y="506462"/>
                </a:lnTo>
                <a:cubicBezTo>
                  <a:pt x="2865151" y="510266"/>
                  <a:pt x="2855560" y="512801"/>
                  <a:pt x="2850762" y="514070"/>
                </a:cubicBezTo>
                <a:lnTo>
                  <a:pt x="2861761" y="526556"/>
                </a:lnTo>
                <a:cubicBezTo>
                  <a:pt x="2866557" y="525288"/>
                  <a:pt x="2870472" y="525536"/>
                  <a:pt x="2873504" y="527301"/>
                </a:cubicBezTo>
                <a:cubicBezTo>
                  <a:pt x="2876535" y="529065"/>
                  <a:pt x="2886445" y="527728"/>
                  <a:pt x="2903231" y="523290"/>
                </a:cubicBezTo>
                <a:cubicBezTo>
                  <a:pt x="2920017" y="518852"/>
                  <a:pt x="2929928" y="517515"/>
                  <a:pt x="2932959" y="519278"/>
                </a:cubicBezTo>
                <a:lnTo>
                  <a:pt x="2941587" y="516998"/>
                </a:lnTo>
                <a:lnTo>
                  <a:pt x="2903290" y="512430"/>
                </a:lnTo>
                <a:close/>
                <a:moveTo>
                  <a:pt x="2801891" y="503899"/>
                </a:moveTo>
                <a:lnTo>
                  <a:pt x="2796599" y="512996"/>
                </a:lnTo>
                <a:lnTo>
                  <a:pt x="2794697" y="505801"/>
                </a:lnTo>
                <a:cubicBezTo>
                  <a:pt x="2799494" y="504533"/>
                  <a:pt x="2801891" y="503899"/>
                  <a:pt x="2801891" y="503899"/>
                </a:cubicBezTo>
                <a:close/>
                <a:moveTo>
                  <a:pt x="189874" y="503776"/>
                </a:moveTo>
                <a:cubicBezTo>
                  <a:pt x="193695" y="502622"/>
                  <a:pt x="198096" y="503377"/>
                  <a:pt x="203074" y="506044"/>
                </a:cubicBezTo>
                <a:cubicBezTo>
                  <a:pt x="199251" y="507200"/>
                  <a:pt x="196384" y="508066"/>
                  <a:pt x="194473" y="508644"/>
                </a:cubicBezTo>
                <a:cubicBezTo>
                  <a:pt x="192561" y="509222"/>
                  <a:pt x="189696" y="510088"/>
                  <a:pt x="185873" y="511243"/>
                </a:cubicBezTo>
                <a:close/>
                <a:moveTo>
                  <a:pt x="2606054" y="503441"/>
                </a:moveTo>
                <a:lnTo>
                  <a:pt x="2602478" y="506589"/>
                </a:lnTo>
                <a:cubicBezTo>
                  <a:pt x="2597048" y="505459"/>
                  <a:pt x="2594968" y="507292"/>
                  <a:pt x="2596236" y="512088"/>
                </a:cubicBezTo>
                <a:cubicBezTo>
                  <a:pt x="2597503" y="516884"/>
                  <a:pt x="2598137" y="519282"/>
                  <a:pt x="2598137" y="519282"/>
                </a:cubicBezTo>
                <a:cubicBezTo>
                  <a:pt x="2598137" y="519282"/>
                  <a:pt x="2600218" y="517450"/>
                  <a:pt x="2604380" y="513783"/>
                </a:cubicBezTo>
                <a:cubicBezTo>
                  <a:pt x="2608543" y="510117"/>
                  <a:pt x="2611258" y="510682"/>
                  <a:pt x="2612526" y="515478"/>
                </a:cubicBezTo>
                <a:lnTo>
                  <a:pt x="2619495" y="519534"/>
                </a:lnTo>
                <a:lnTo>
                  <a:pt x="2617837" y="514046"/>
                </a:lnTo>
                <a:cubicBezTo>
                  <a:pt x="2621659" y="512892"/>
                  <a:pt x="2623859" y="513269"/>
                  <a:pt x="2624436" y="515181"/>
                </a:cubicBezTo>
                <a:cubicBezTo>
                  <a:pt x="2625013" y="517092"/>
                  <a:pt x="2625303" y="518048"/>
                  <a:pt x="2625303" y="518048"/>
                </a:cubicBezTo>
                <a:lnTo>
                  <a:pt x="2619800" y="519710"/>
                </a:lnTo>
                <a:lnTo>
                  <a:pt x="2621622" y="520770"/>
                </a:lnTo>
                <a:cubicBezTo>
                  <a:pt x="2620354" y="515975"/>
                  <a:pt x="2622752" y="515341"/>
                  <a:pt x="2628816" y="518868"/>
                </a:cubicBezTo>
                <a:cubicBezTo>
                  <a:pt x="2628816" y="518868"/>
                  <a:pt x="2630015" y="518551"/>
                  <a:pt x="2632413" y="517917"/>
                </a:cubicBezTo>
                <a:lnTo>
                  <a:pt x="2636010" y="516966"/>
                </a:lnTo>
                <a:lnTo>
                  <a:pt x="2635483" y="514971"/>
                </a:lnTo>
                <a:lnTo>
                  <a:pt x="2631037" y="516315"/>
                </a:lnTo>
                <a:cubicBezTo>
                  <a:pt x="2630460" y="514404"/>
                  <a:pt x="2631054" y="512918"/>
                  <a:pt x="2632820" y="511864"/>
                </a:cubicBezTo>
                <a:lnTo>
                  <a:pt x="2634563" y="511492"/>
                </a:lnTo>
                <a:lnTo>
                  <a:pt x="2634108" y="509772"/>
                </a:lnTo>
                <a:cubicBezTo>
                  <a:pt x="2634108" y="509772"/>
                  <a:pt x="2631394" y="509207"/>
                  <a:pt x="2625963" y="508077"/>
                </a:cubicBezTo>
                <a:lnTo>
                  <a:pt x="2625846" y="507637"/>
                </a:lnTo>
                <a:lnTo>
                  <a:pt x="2611870" y="506798"/>
                </a:lnTo>
                <a:close/>
                <a:moveTo>
                  <a:pt x="3771130" y="501657"/>
                </a:moveTo>
                <a:cubicBezTo>
                  <a:pt x="3771130" y="501657"/>
                  <a:pt x="3768731" y="502291"/>
                  <a:pt x="3763936" y="503559"/>
                </a:cubicBezTo>
                <a:cubicBezTo>
                  <a:pt x="3763936" y="503559"/>
                  <a:pt x="3764569" y="505956"/>
                  <a:pt x="3765837" y="510753"/>
                </a:cubicBezTo>
                <a:cubicBezTo>
                  <a:pt x="3761041" y="512021"/>
                  <a:pt x="3758960" y="513853"/>
                  <a:pt x="3759595" y="516252"/>
                </a:cubicBezTo>
                <a:cubicBezTo>
                  <a:pt x="3760229" y="518650"/>
                  <a:pt x="3762943" y="519214"/>
                  <a:pt x="3767739" y="517946"/>
                </a:cubicBezTo>
                <a:cubicBezTo>
                  <a:pt x="3772536" y="516678"/>
                  <a:pt x="3774617" y="514845"/>
                  <a:pt x="3773983" y="512448"/>
                </a:cubicBezTo>
                <a:cubicBezTo>
                  <a:pt x="3773349" y="510049"/>
                  <a:pt x="3770634" y="509485"/>
                  <a:pt x="3765837" y="510753"/>
                </a:cubicBezTo>
                <a:close/>
                <a:moveTo>
                  <a:pt x="2476096" y="500570"/>
                </a:moveTo>
                <a:lnTo>
                  <a:pt x="2483564" y="504571"/>
                </a:lnTo>
                <a:lnTo>
                  <a:pt x="2496765" y="506839"/>
                </a:lnTo>
                <a:lnTo>
                  <a:pt x="2485296" y="510304"/>
                </a:lnTo>
                <a:cubicBezTo>
                  <a:pt x="2476495" y="508792"/>
                  <a:pt x="2472096" y="508036"/>
                  <a:pt x="2472096" y="508036"/>
                </a:cubicBezTo>
                <a:close/>
                <a:moveTo>
                  <a:pt x="76266" y="500569"/>
                </a:moveTo>
                <a:lnTo>
                  <a:pt x="83733" y="504570"/>
                </a:lnTo>
                <a:lnTo>
                  <a:pt x="96935" y="506837"/>
                </a:lnTo>
                <a:lnTo>
                  <a:pt x="85467" y="510304"/>
                </a:lnTo>
                <a:cubicBezTo>
                  <a:pt x="76667" y="508791"/>
                  <a:pt x="72266" y="508036"/>
                  <a:pt x="72266" y="508036"/>
                </a:cubicBezTo>
                <a:close/>
                <a:moveTo>
                  <a:pt x="57332" y="500035"/>
                </a:moveTo>
                <a:cubicBezTo>
                  <a:pt x="61155" y="498879"/>
                  <a:pt x="63643" y="500212"/>
                  <a:pt x="64799" y="504035"/>
                </a:cubicBezTo>
                <a:cubicBezTo>
                  <a:pt x="62131" y="509013"/>
                  <a:pt x="58887" y="512080"/>
                  <a:pt x="55064" y="513236"/>
                </a:cubicBezTo>
                <a:cubicBezTo>
                  <a:pt x="53909" y="509413"/>
                  <a:pt x="53998" y="506257"/>
                  <a:pt x="55332" y="503768"/>
                </a:cubicBezTo>
                <a:cubicBezTo>
                  <a:pt x="56665" y="501279"/>
                  <a:pt x="57332" y="500035"/>
                  <a:pt x="57332" y="500035"/>
                </a:cubicBezTo>
                <a:close/>
                <a:moveTo>
                  <a:pt x="7759511" y="499878"/>
                </a:moveTo>
                <a:cubicBezTo>
                  <a:pt x="7748987" y="503386"/>
                  <a:pt x="7743725" y="508648"/>
                  <a:pt x="7743725" y="515664"/>
                </a:cubicBezTo>
                <a:cubicBezTo>
                  <a:pt x="7747233" y="519172"/>
                  <a:pt x="7756003" y="517418"/>
                  <a:pt x="7770035" y="510402"/>
                </a:cubicBezTo>
                <a:cubicBezTo>
                  <a:pt x="7777051" y="510402"/>
                  <a:pt x="7782312" y="508647"/>
                  <a:pt x="7785820" y="505140"/>
                </a:cubicBezTo>
                <a:cubicBezTo>
                  <a:pt x="7789329" y="501632"/>
                  <a:pt x="7791082" y="499878"/>
                  <a:pt x="7791082" y="499878"/>
                </a:cubicBezTo>
                <a:close/>
                <a:moveTo>
                  <a:pt x="395929" y="499033"/>
                </a:moveTo>
                <a:cubicBezTo>
                  <a:pt x="396962" y="502890"/>
                  <a:pt x="397480" y="504820"/>
                  <a:pt x="397480" y="504820"/>
                </a:cubicBezTo>
                <a:cubicBezTo>
                  <a:pt x="393622" y="505853"/>
                  <a:pt x="391176" y="504440"/>
                  <a:pt x="390143" y="500583"/>
                </a:cubicBezTo>
                <a:close/>
                <a:moveTo>
                  <a:pt x="2866166" y="498682"/>
                </a:moveTo>
                <a:lnTo>
                  <a:pt x="2870443" y="501170"/>
                </a:lnTo>
                <a:lnTo>
                  <a:pt x="2871202" y="499867"/>
                </a:lnTo>
                <a:lnTo>
                  <a:pt x="2870379" y="499544"/>
                </a:lnTo>
                <a:close/>
                <a:moveTo>
                  <a:pt x="6446384" y="497537"/>
                </a:moveTo>
                <a:lnTo>
                  <a:pt x="6442584" y="501337"/>
                </a:lnTo>
                <a:lnTo>
                  <a:pt x="6443688" y="501195"/>
                </a:lnTo>
                <a:lnTo>
                  <a:pt x="6448328" y="501991"/>
                </a:lnTo>
                <a:lnTo>
                  <a:pt x="6449705" y="501627"/>
                </a:lnTo>
                <a:lnTo>
                  <a:pt x="6456899" y="499725"/>
                </a:lnTo>
                <a:close/>
                <a:moveTo>
                  <a:pt x="5505646" y="497213"/>
                </a:moveTo>
                <a:lnTo>
                  <a:pt x="5505512" y="497444"/>
                </a:lnTo>
                <a:lnTo>
                  <a:pt x="5505858" y="497454"/>
                </a:lnTo>
                <a:close/>
                <a:moveTo>
                  <a:pt x="5478565" y="496676"/>
                </a:moveTo>
                <a:lnTo>
                  <a:pt x="5479068" y="498584"/>
                </a:lnTo>
                <a:lnTo>
                  <a:pt x="5479229" y="498597"/>
                </a:lnTo>
                <a:lnTo>
                  <a:pt x="5480965" y="498073"/>
                </a:lnTo>
                <a:close/>
                <a:moveTo>
                  <a:pt x="2430761" y="495499"/>
                </a:moveTo>
                <a:cubicBezTo>
                  <a:pt x="2430761" y="495499"/>
                  <a:pt x="2433249" y="496833"/>
                  <a:pt x="2438228" y="499500"/>
                </a:cubicBezTo>
                <a:lnTo>
                  <a:pt x="2426760" y="502967"/>
                </a:lnTo>
                <a:close/>
                <a:moveTo>
                  <a:pt x="30930" y="495499"/>
                </a:moveTo>
                <a:cubicBezTo>
                  <a:pt x="30930" y="495499"/>
                  <a:pt x="33420" y="496832"/>
                  <a:pt x="38398" y="499500"/>
                </a:cubicBezTo>
                <a:lnTo>
                  <a:pt x="26930" y="502966"/>
                </a:lnTo>
                <a:close/>
                <a:moveTo>
                  <a:pt x="735859" y="494768"/>
                </a:moveTo>
                <a:cubicBezTo>
                  <a:pt x="736893" y="498625"/>
                  <a:pt x="739337" y="500037"/>
                  <a:pt x="743194" y="499003"/>
                </a:cubicBezTo>
                <a:cubicBezTo>
                  <a:pt x="743711" y="500932"/>
                  <a:pt x="744275" y="502072"/>
                  <a:pt x="744886" y="502426"/>
                </a:cubicBezTo>
                <a:cubicBezTo>
                  <a:pt x="745496" y="502780"/>
                  <a:pt x="746155" y="502344"/>
                  <a:pt x="746862" y="501122"/>
                </a:cubicBezTo>
                <a:cubicBezTo>
                  <a:pt x="748274" y="498676"/>
                  <a:pt x="746794" y="497005"/>
                  <a:pt x="742420" y="496111"/>
                </a:cubicBezTo>
                <a:cubicBezTo>
                  <a:pt x="738044" y="495215"/>
                  <a:pt x="735859" y="494768"/>
                  <a:pt x="735859" y="494768"/>
                </a:cubicBezTo>
                <a:close/>
                <a:moveTo>
                  <a:pt x="785246" y="493937"/>
                </a:moveTo>
                <a:cubicBezTo>
                  <a:pt x="784211" y="490079"/>
                  <a:pt x="782283" y="490596"/>
                  <a:pt x="779460" y="495488"/>
                </a:cubicBezTo>
                <a:lnTo>
                  <a:pt x="781009" y="501273"/>
                </a:lnTo>
                <a:close/>
                <a:moveTo>
                  <a:pt x="5955039" y="493860"/>
                </a:moveTo>
                <a:lnTo>
                  <a:pt x="5947845" y="495762"/>
                </a:lnTo>
                <a:cubicBezTo>
                  <a:pt x="5948479" y="498159"/>
                  <a:pt x="5949395" y="499200"/>
                  <a:pt x="5950594" y="498883"/>
                </a:cubicBezTo>
                <a:cubicBezTo>
                  <a:pt x="5951793" y="498566"/>
                  <a:pt x="5953275" y="496891"/>
                  <a:pt x="5955039" y="493860"/>
                </a:cubicBezTo>
                <a:close/>
                <a:moveTo>
                  <a:pt x="2355022" y="493361"/>
                </a:moveTo>
                <a:lnTo>
                  <a:pt x="2356756" y="499095"/>
                </a:lnTo>
                <a:cubicBezTo>
                  <a:pt x="2352934" y="500251"/>
                  <a:pt x="2350444" y="498917"/>
                  <a:pt x="2349290" y="495094"/>
                </a:cubicBezTo>
                <a:cubicBezTo>
                  <a:pt x="2349290" y="495094"/>
                  <a:pt x="2351200" y="494516"/>
                  <a:pt x="2355022" y="493361"/>
                </a:cubicBezTo>
                <a:close/>
                <a:moveTo>
                  <a:pt x="3191621" y="493228"/>
                </a:moveTo>
                <a:cubicBezTo>
                  <a:pt x="3186824" y="494496"/>
                  <a:pt x="3183227" y="495447"/>
                  <a:pt x="3180829" y="496081"/>
                </a:cubicBezTo>
                <a:cubicBezTo>
                  <a:pt x="3178431" y="496715"/>
                  <a:pt x="3177233" y="497032"/>
                  <a:pt x="3177233" y="497032"/>
                </a:cubicBezTo>
                <a:lnTo>
                  <a:pt x="3179135" y="504226"/>
                </a:lnTo>
                <a:cubicBezTo>
                  <a:pt x="3183931" y="502958"/>
                  <a:pt x="3188092" y="499292"/>
                  <a:pt x="3191621" y="493228"/>
                </a:cubicBezTo>
                <a:close/>
                <a:moveTo>
                  <a:pt x="2816221" y="492729"/>
                </a:moveTo>
                <a:lnTo>
                  <a:pt x="2814378" y="492901"/>
                </a:lnTo>
                <a:cubicBezTo>
                  <a:pt x="2809581" y="494170"/>
                  <a:pt x="2804786" y="495437"/>
                  <a:pt x="2799990" y="496705"/>
                </a:cubicBezTo>
                <a:cubicBezTo>
                  <a:pt x="2799990" y="496705"/>
                  <a:pt x="2797592" y="497339"/>
                  <a:pt x="2792795" y="498608"/>
                </a:cubicBezTo>
                <a:lnTo>
                  <a:pt x="2764019" y="506215"/>
                </a:lnTo>
                <a:cubicBezTo>
                  <a:pt x="2759221" y="507484"/>
                  <a:pt x="2755942" y="509633"/>
                  <a:pt x="2754178" y="512665"/>
                </a:cubicBezTo>
                <a:lnTo>
                  <a:pt x="2754948" y="513114"/>
                </a:lnTo>
                <a:lnTo>
                  <a:pt x="2755798" y="511643"/>
                </a:lnTo>
                <a:lnTo>
                  <a:pt x="2756421" y="513971"/>
                </a:lnTo>
                <a:lnTo>
                  <a:pt x="2758726" y="515311"/>
                </a:lnTo>
                <a:lnTo>
                  <a:pt x="2760628" y="522506"/>
                </a:lnTo>
                <a:cubicBezTo>
                  <a:pt x="2755831" y="523774"/>
                  <a:pt x="2754068" y="526806"/>
                  <a:pt x="2755336" y="531602"/>
                </a:cubicBezTo>
                <a:cubicBezTo>
                  <a:pt x="2756604" y="536398"/>
                  <a:pt x="2758438" y="538479"/>
                  <a:pt x="2760835" y="537845"/>
                </a:cubicBezTo>
                <a:cubicBezTo>
                  <a:pt x="2763233" y="537211"/>
                  <a:pt x="2766829" y="536260"/>
                  <a:pt x="2771626" y="534992"/>
                </a:cubicBezTo>
                <a:cubicBezTo>
                  <a:pt x="2777691" y="538520"/>
                  <a:pt x="2785518" y="539017"/>
                  <a:pt x="2795111" y="536481"/>
                </a:cubicBezTo>
                <a:lnTo>
                  <a:pt x="2815086" y="531200"/>
                </a:lnTo>
                <a:lnTo>
                  <a:pt x="2809837" y="528170"/>
                </a:lnTo>
                <a:lnTo>
                  <a:pt x="2803136" y="520616"/>
                </a:lnTo>
                <a:lnTo>
                  <a:pt x="2801446" y="521126"/>
                </a:lnTo>
                <a:lnTo>
                  <a:pt x="2783584" y="521994"/>
                </a:lnTo>
                <a:lnTo>
                  <a:pt x="2784113" y="523994"/>
                </a:lnTo>
                <a:lnTo>
                  <a:pt x="2767822" y="520604"/>
                </a:lnTo>
                <a:lnTo>
                  <a:pt x="2782211" y="516800"/>
                </a:lnTo>
                <a:lnTo>
                  <a:pt x="2783162" y="520394"/>
                </a:lnTo>
                <a:lnTo>
                  <a:pt x="2797392" y="516094"/>
                </a:lnTo>
                <a:lnTo>
                  <a:pt x="2793614" y="513912"/>
                </a:lnTo>
                <a:lnTo>
                  <a:pt x="2799400" y="512362"/>
                </a:lnTo>
                <a:lnTo>
                  <a:pt x="2805564" y="513624"/>
                </a:lnTo>
                <a:lnTo>
                  <a:pt x="2811182" y="511925"/>
                </a:lnTo>
                <a:lnTo>
                  <a:pt x="2818648" y="515927"/>
                </a:lnTo>
                <a:lnTo>
                  <a:pt x="2818204" y="516062"/>
                </a:lnTo>
                <a:lnTo>
                  <a:pt x="2831827" y="515228"/>
                </a:lnTo>
                <a:cubicBezTo>
                  <a:pt x="2839654" y="515724"/>
                  <a:pt x="2840537" y="514208"/>
                  <a:pt x="2834472" y="510680"/>
                </a:cubicBezTo>
                <a:lnTo>
                  <a:pt x="2839765" y="501584"/>
                </a:lnTo>
                <a:lnTo>
                  <a:pt x="2849421" y="495255"/>
                </a:lnTo>
                <a:lnTo>
                  <a:pt x="2844136" y="494174"/>
                </a:lnTo>
                <a:cubicBezTo>
                  <a:pt x="2840280" y="495207"/>
                  <a:pt x="2836164" y="495276"/>
                  <a:pt x="2831790" y="494381"/>
                </a:cubicBezTo>
                <a:cubicBezTo>
                  <a:pt x="2827416" y="493486"/>
                  <a:pt x="2823301" y="493555"/>
                  <a:pt x="2819443" y="494589"/>
                </a:cubicBezTo>
                <a:close/>
                <a:moveTo>
                  <a:pt x="1145483" y="492624"/>
                </a:moveTo>
                <a:cubicBezTo>
                  <a:pt x="1146583" y="492812"/>
                  <a:pt x="1148377" y="493574"/>
                  <a:pt x="1150866" y="494907"/>
                </a:cubicBezTo>
                <a:cubicBezTo>
                  <a:pt x="1150866" y="494907"/>
                  <a:pt x="1149911" y="495196"/>
                  <a:pt x="1147999" y="495773"/>
                </a:cubicBezTo>
                <a:cubicBezTo>
                  <a:pt x="1146089" y="496352"/>
                  <a:pt x="1144844" y="495685"/>
                  <a:pt x="1144265" y="493773"/>
                </a:cubicBezTo>
                <a:cubicBezTo>
                  <a:pt x="1143977" y="492817"/>
                  <a:pt x="1144382" y="492435"/>
                  <a:pt x="1145483" y="492624"/>
                </a:cubicBezTo>
                <a:close/>
                <a:moveTo>
                  <a:pt x="3399179" y="492233"/>
                </a:moveTo>
                <a:cubicBezTo>
                  <a:pt x="3389587" y="494769"/>
                  <a:pt x="3382393" y="496671"/>
                  <a:pt x="3377596" y="497939"/>
                </a:cubicBezTo>
                <a:cubicBezTo>
                  <a:pt x="3374068" y="504004"/>
                  <a:pt x="3374137" y="509117"/>
                  <a:pt x="3377804" y="513279"/>
                </a:cubicBezTo>
                <a:cubicBezTo>
                  <a:pt x="3381469" y="517440"/>
                  <a:pt x="3385066" y="516490"/>
                  <a:pt x="3388595" y="510426"/>
                </a:cubicBezTo>
                <a:cubicBezTo>
                  <a:pt x="3393391" y="509158"/>
                  <a:pt x="3396423" y="510922"/>
                  <a:pt x="3397691" y="515718"/>
                </a:cubicBezTo>
                <a:cubicBezTo>
                  <a:pt x="3397691" y="515718"/>
                  <a:pt x="3400089" y="515084"/>
                  <a:pt x="3404884" y="513816"/>
                </a:cubicBezTo>
                <a:lnTo>
                  <a:pt x="3406955" y="511476"/>
                </a:lnTo>
                <a:lnTo>
                  <a:pt x="3399551" y="512432"/>
                </a:lnTo>
                <a:cubicBezTo>
                  <a:pt x="3395149" y="511676"/>
                  <a:pt x="3392950" y="511299"/>
                  <a:pt x="3392950" y="511299"/>
                </a:cubicBezTo>
                <a:lnTo>
                  <a:pt x="3378017" y="503297"/>
                </a:lnTo>
                <a:lnTo>
                  <a:pt x="3391217" y="505564"/>
                </a:lnTo>
                <a:lnTo>
                  <a:pt x="3408419" y="500365"/>
                </a:lnTo>
                <a:lnTo>
                  <a:pt x="3409260" y="500200"/>
                </a:lnTo>
                <a:close/>
                <a:moveTo>
                  <a:pt x="468460" y="492001"/>
                </a:moveTo>
                <a:cubicBezTo>
                  <a:pt x="469495" y="495858"/>
                  <a:pt x="470012" y="497787"/>
                  <a:pt x="470012" y="497787"/>
                </a:cubicBezTo>
                <a:lnTo>
                  <a:pt x="462674" y="493552"/>
                </a:lnTo>
                <a:cubicBezTo>
                  <a:pt x="466532" y="492517"/>
                  <a:pt x="468460" y="492001"/>
                  <a:pt x="468460" y="492001"/>
                </a:cubicBezTo>
                <a:close/>
                <a:moveTo>
                  <a:pt x="23465" y="491499"/>
                </a:moveTo>
                <a:lnTo>
                  <a:pt x="13730" y="500698"/>
                </a:lnTo>
                <a:lnTo>
                  <a:pt x="6263" y="496698"/>
                </a:lnTo>
                <a:close/>
                <a:moveTo>
                  <a:pt x="4776340" y="489903"/>
                </a:moveTo>
                <a:cubicBezTo>
                  <a:pt x="4766747" y="492439"/>
                  <a:pt x="4761951" y="493707"/>
                  <a:pt x="4761951" y="493707"/>
                </a:cubicBezTo>
                <a:cubicBezTo>
                  <a:pt x="4761951" y="493707"/>
                  <a:pt x="4759554" y="494341"/>
                  <a:pt x="4754757" y="495609"/>
                </a:cubicBezTo>
                <a:lnTo>
                  <a:pt x="4738467" y="492219"/>
                </a:lnTo>
                <a:lnTo>
                  <a:pt x="4757560" y="498749"/>
                </a:lnTo>
                <a:lnTo>
                  <a:pt x="4778120" y="497750"/>
                </a:lnTo>
                <a:lnTo>
                  <a:pt x="4783052" y="497889"/>
                </a:lnTo>
                <a:lnTo>
                  <a:pt x="4785436" y="495195"/>
                </a:lnTo>
                <a:close/>
                <a:moveTo>
                  <a:pt x="3044470" y="489797"/>
                </a:moveTo>
                <a:cubicBezTo>
                  <a:pt x="3044787" y="490996"/>
                  <a:pt x="3044424" y="492054"/>
                  <a:pt x="3043384" y="492971"/>
                </a:cubicBezTo>
                <a:lnTo>
                  <a:pt x="3042987" y="493150"/>
                </a:lnTo>
                <a:close/>
                <a:moveTo>
                  <a:pt x="2624805" y="489141"/>
                </a:moveTo>
                <a:cubicBezTo>
                  <a:pt x="2622407" y="489775"/>
                  <a:pt x="2620009" y="490409"/>
                  <a:pt x="2617611" y="491043"/>
                </a:cubicBezTo>
                <a:lnTo>
                  <a:pt x="2616094" y="493651"/>
                </a:lnTo>
                <a:lnTo>
                  <a:pt x="2626902" y="493470"/>
                </a:lnTo>
                <a:lnTo>
                  <a:pt x="2627229" y="493658"/>
                </a:lnTo>
                <a:lnTo>
                  <a:pt x="2629354" y="491787"/>
                </a:lnTo>
                <a:cubicBezTo>
                  <a:pt x="2628719" y="489389"/>
                  <a:pt x="2627202" y="488507"/>
                  <a:pt x="2624805" y="489141"/>
                </a:cubicBezTo>
                <a:close/>
                <a:moveTo>
                  <a:pt x="5391820" y="488821"/>
                </a:moveTo>
                <a:lnTo>
                  <a:pt x="5380268" y="491875"/>
                </a:lnTo>
                <a:lnTo>
                  <a:pt x="5394322" y="491662"/>
                </a:lnTo>
                <a:close/>
                <a:moveTo>
                  <a:pt x="2309687" y="488291"/>
                </a:moveTo>
                <a:lnTo>
                  <a:pt x="2317153" y="492292"/>
                </a:lnTo>
                <a:cubicBezTo>
                  <a:pt x="2317153" y="492292"/>
                  <a:pt x="2316198" y="492580"/>
                  <a:pt x="2314286" y="493158"/>
                </a:cubicBezTo>
                <a:cubicBezTo>
                  <a:pt x="2312376" y="493736"/>
                  <a:pt x="2310174" y="493358"/>
                  <a:pt x="2307686" y="492024"/>
                </a:cubicBezTo>
                <a:cubicBezTo>
                  <a:pt x="2305197" y="490691"/>
                  <a:pt x="2305865" y="489446"/>
                  <a:pt x="2309687" y="488291"/>
                </a:cubicBezTo>
                <a:close/>
                <a:moveTo>
                  <a:pt x="5337657" y="487747"/>
                </a:moveTo>
                <a:lnTo>
                  <a:pt x="5336631" y="489511"/>
                </a:lnTo>
                <a:lnTo>
                  <a:pt x="5342088" y="489987"/>
                </a:lnTo>
                <a:lnTo>
                  <a:pt x="5349637" y="492277"/>
                </a:lnTo>
                <a:lnTo>
                  <a:pt x="5353947" y="491137"/>
                </a:lnTo>
                <a:close/>
                <a:moveTo>
                  <a:pt x="1713591" y="487038"/>
                </a:moveTo>
                <a:lnTo>
                  <a:pt x="1720927" y="491274"/>
                </a:lnTo>
                <a:cubicBezTo>
                  <a:pt x="1717069" y="492307"/>
                  <a:pt x="1712695" y="491411"/>
                  <a:pt x="1707805" y="488589"/>
                </a:cubicBezTo>
                <a:close/>
                <a:moveTo>
                  <a:pt x="2804770" y="486118"/>
                </a:moveTo>
                <a:lnTo>
                  <a:pt x="2800511" y="488056"/>
                </a:lnTo>
                <a:lnTo>
                  <a:pt x="2805281" y="487609"/>
                </a:lnTo>
                <a:lnTo>
                  <a:pt x="2806702" y="487233"/>
                </a:lnTo>
                <a:close/>
                <a:moveTo>
                  <a:pt x="2277552" y="485489"/>
                </a:moveTo>
                <a:lnTo>
                  <a:pt x="2273551" y="492956"/>
                </a:lnTo>
                <a:lnTo>
                  <a:pt x="2260350" y="490687"/>
                </a:lnTo>
                <a:lnTo>
                  <a:pt x="2266084" y="488955"/>
                </a:lnTo>
                <a:cubicBezTo>
                  <a:pt x="2269907" y="487800"/>
                  <a:pt x="2273729" y="486644"/>
                  <a:pt x="2277552" y="485489"/>
                </a:cubicBezTo>
                <a:close/>
                <a:moveTo>
                  <a:pt x="1632172" y="484050"/>
                </a:moveTo>
                <a:cubicBezTo>
                  <a:pt x="1640921" y="485840"/>
                  <a:pt x="1647225" y="486217"/>
                  <a:pt x="1651080" y="485183"/>
                </a:cubicBezTo>
                <a:lnTo>
                  <a:pt x="1675774" y="484769"/>
                </a:lnTo>
                <a:lnTo>
                  <a:pt x="1620602" y="487150"/>
                </a:lnTo>
                <a:close/>
                <a:moveTo>
                  <a:pt x="6501027" y="483865"/>
                </a:moveTo>
                <a:cubicBezTo>
                  <a:pt x="6504849" y="482709"/>
                  <a:pt x="6507048" y="483088"/>
                  <a:pt x="6507625" y="484999"/>
                </a:cubicBezTo>
                <a:cubicBezTo>
                  <a:pt x="6508204" y="486909"/>
                  <a:pt x="6507537" y="488154"/>
                  <a:pt x="6505625" y="488732"/>
                </a:cubicBezTo>
                <a:cubicBezTo>
                  <a:pt x="6503715" y="489309"/>
                  <a:pt x="6502181" y="487686"/>
                  <a:pt x="6501027" y="483865"/>
                </a:cubicBezTo>
                <a:close/>
                <a:moveTo>
                  <a:pt x="0" y="482859"/>
                </a:moveTo>
                <a:lnTo>
                  <a:pt x="4080" y="483104"/>
                </a:lnTo>
                <a:cubicBezTo>
                  <a:pt x="10383" y="483483"/>
                  <a:pt x="13534" y="483672"/>
                  <a:pt x="13534" y="483672"/>
                </a:cubicBezTo>
                <a:lnTo>
                  <a:pt x="0" y="485544"/>
                </a:lnTo>
                <a:close/>
                <a:moveTo>
                  <a:pt x="2245416" y="482686"/>
                </a:moveTo>
                <a:cubicBezTo>
                  <a:pt x="2246571" y="486508"/>
                  <a:pt x="2249061" y="487842"/>
                  <a:pt x="2252883" y="486688"/>
                </a:cubicBezTo>
                <a:lnTo>
                  <a:pt x="2247149" y="488420"/>
                </a:lnTo>
                <a:close/>
                <a:moveTo>
                  <a:pt x="46907" y="480931"/>
                </a:moveTo>
                <a:cubicBezTo>
                  <a:pt x="56550" y="478346"/>
                  <a:pt x="62853" y="478725"/>
                  <a:pt x="65815" y="482065"/>
                </a:cubicBezTo>
                <a:cubicBezTo>
                  <a:pt x="68777" y="485405"/>
                  <a:pt x="72186" y="486559"/>
                  <a:pt x="76044" y="485526"/>
                </a:cubicBezTo>
                <a:lnTo>
                  <a:pt x="77594" y="491311"/>
                </a:lnTo>
                <a:lnTo>
                  <a:pt x="45563" y="487491"/>
                </a:lnTo>
                <a:cubicBezTo>
                  <a:pt x="41706" y="488524"/>
                  <a:pt x="39778" y="489041"/>
                  <a:pt x="39778" y="489041"/>
                </a:cubicBezTo>
                <a:cubicBezTo>
                  <a:pt x="39778" y="489041"/>
                  <a:pt x="37850" y="489558"/>
                  <a:pt x="33992" y="490592"/>
                </a:cubicBezTo>
                <a:cubicBezTo>
                  <a:pt x="33992" y="490592"/>
                  <a:pt x="33475" y="488664"/>
                  <a:pt x="32442" y="484807"/>
                </a:cubicBezTo>
                <a:cubicBezTo>
                  <a:pt x="32442" y="484807"/>
                  <a:pt x="37264" y="483514"/>
                  <a:pt x="46907" y="480931"/>
                </a:cubicBezTo>
                <a:close/>
                <a:moveTo>
                  <a:pt x="3704065" y="480901"/>
                </a:moveTo>
                <a:cubicBezTo>
                  <a:pt x="3699269" y="482169"/>
                  <a:pt x="3697189" y="484002"/>
                  <a:pt x="3697823" y="486400"/>
                </a:cubicBezTo>
                <a:cubicBezTo>
                  <a:pt x="3698457" y="488799"/>
                  <a:pt x="3699973" y="489681"/>
                  <a:pt x="3702371" y="489046"/>
                </a:cubicBezTo>
                <a:cubicBezTo>
                  <a:pt x="3704769" y="488413"/>
                  <a:pt x="3705334" y="485697"/>
                  <a:pt x="3704065" y="480901"/>
                </a:cubicBezTo>
                <a:close/>
                <a:moveTo>
                  <a:pt x="1575449" y="480644"/>
                </a:moveTo>
                <a:lnTo>
                  <a:pt x="1576999" y="486429"/>
                </a:lnTo>
                <a:lnTo>
                  <a:pt x="1563877" y="483744"/>
                </a:lnTo>
                <a:cubicBezTo>
                  <a:pt x="1563877" y="483744"/>
                  <a:pt x="1564841" y="483486"/>
                  <a:pt x="1566770" y="482969"/>
                </a:cubicBezTo>
                <a:cubicBezTo>
                  <a:pt x="1568698" y="482453"/>
                  <a:pt x="1571592" y="481678"/>
                  <a:pt x="1575449" y="480644"/>
                </a:cubicBezTo>
                <a:close/>
                <a:moveTo>
                  <a:pt x="2518174" y="478848"/>
                </a:moveTo>
                <a:cubicBezTo>
                  <a:pt x="2524238" y="482376"/>
                  <a:pt x="2524871" y="484773"/>
                  <a:pt x="2520076" y="486041"/>
                </a:cubicBezTo>
                <a:cubicBezTo>
                  <a:pt x="2515280" y="487309"/>
                  <a:pt x="2512248" y="485546"/>
                  <a:pt x="2510979" y="480749"/>
                </a:cubicBezTo>
                <a:close/>
                <a:moveTo>
                  <a:pt x="6654519" y="478831"/>
                </a:moveTo>
                <a:lnTo>
                  <a:pt x="6654518" y="483954"/>
                </a:lnTo>
                <a:lnTo>
                  <a:pt x="6659597" y="484276"/>
                </a:lnTo>
                <a:lnTo>
                  <a:pt x="6659781" y="484093"/>
                </a:lnTo>
                <a:cubicBezTo>
                  <a:pt x="6659781" y="484093"/>
                  <a:pt x="6658027" y="482339"/>
                  <a:pt x="6654519" y="478831"/>
                </a:cubicBezTo>
                <a:close/>
                <a:moveTo>
                  <a:pt x="2486436" y="478397"/>
                </a:moveTo>
                <a:cubicBezTo>
                  <a:pt x="2486436" y="478397"/>
                  <a:pt x="2487659" y="479103"/>
                  <a:pt x="2490105" y="480513"/>
                </a:cubicBezTo>
                <a:cubicBezTo>
                  <a:pt x="2492550" y="481926"/>
                  <a:pt x="2491843" y="483149"/>
                  <a:pt x="2487987" y="484182"/>
                </a:cubicBezTo>
                <a:cubicBezTo>
                  <a:pt x="2484129" y="485216"/>
                  <a:pt x="2481683" y="483803"/>
                  <a:pt x="2480651" y="479947"/>
                </a:cubicBezTo>
                <a:cubicBezTo>
                  <a:pt x="2480651" y="479947"/>
                  <a:pt x="2482579" y="479430"/>
                  <a:pt x="2486436" y="478397"/>
                </a:cubicBezTo>
                <a:close/>
                <a:moveTo>
                  <a:pt x="2181146" y="477083"/>
                </a:moveTo>
                <a:lnTo>
                  <a:pt x="2177146" y="484549"/>
                </a:lnTo>
                <a:cubicBezTo>
                  <a:pt x="2173323" y="485704"/>
                  <a:pt x="2171123" y="485326"/>
                  <a:pt x="2170546" y="483415"/>
                </a:cubicBezTo>
                <a:cubicBezTo>
                  <a:pt x="2169969" y="481504"/>
                  <a:pt x="2171590" y="479971"/>
                  <a:pt x="2175413" y="478815"/>
                </a:cubicBezTo>
                <a:cubicBezTo>
                  <a:pt x="2179235" y="477660"/>
                  <a:pt x="2181146" y="477083"/>
                  <a:pt x="2181146" y="477083"/>
                </a:cubicBezTo>
                <a:close/>
                <a:moveTo>
                  <a:pt x="1499817" y="476104"/>
                </a:moveTo>
                <a:lnTo>
                  <a:pt x="1501368" y="481891"/>
                </a:lnTo>
                <a:cubicBezTo>
                  <a:pt x="1501368" y="481891"/>
                  <a:pt x="1499438" y="482407"/>
                  <a:pt x="1495581" y="483442"/>
                </a:cubicBezTo>
                <a:cubicBezTo>
                  <a:pt x="1494547" y="479584"/>
                  <a:pt x="1495961" y="477138"/>
                  <a:pt x="1499817" y="476104"/>
                </a:cubicBezTo>
                <a:close/>
                <a:moveTo>
                  <a:pt x="2143278" y="476013"/>
                </a:moveTo>
                <a:cubicBezTo>
                  <a:pt x="2147100" y="474857"/>
                  <a:pt x="2149589" y="476190"/>
                  <a:pt x="2150744" y="480013"/>
                </a:cubicBezTo>
                <a:lnTo>
                  <a:pt x="2145011" y="481746"/>
                </a:lnTo>
                <a:cubicBezTo>
                  <a:pt x="2141187" y="482901"/>
                  <a:pt x="2139276" y="483480"/>
                  <a:pt x="2139276" y="483480"/>
                </a:cubicBezTo>
                <a:cubicBezTo>
                  <a:pt x="2139276" y="483480"/>
                  <a:pt x="2139944" y="482235"/>
                  <a:pt x="2141278" y="479746"/>
                </a:cubicBezTo>
                <a:cubicBezTo>
                  <a:pt x="2142610" y="477257"/>
                  <a:pt x="2143278" y="476013"/>
                  <a:pt x="2143278" y="476013"/>
                </a:cubicBezTo>
                <a:close/>
                <a:moveTo>
                  <a:pt x="3140847" y="475863"/>
                </a:moveTo>
                <a:cubicBezTo>
                  <a:pt x="3142115" y="480659"/>
                  <a:pt x="3140352" y="483691"/>
                  <a:pt x="3135556" y="484959"/>
                </a:cubicBezTo>
                <a:cubicBezTo>
                  <a:pt x="3136824" y="489755"/>
                  <a:pt x="3138092" y="494552"/>
                  <a:pt x="3139360" y="499348"/>
                </a:cubicBezTo>
                <a:cubicBezTo>
                  <a:pt x="3144156" y="498080"/>
                  <a:pt x="3147188" y="499844"/>
                  <a:pt x="3148456" y="504640"/>
                </a:cubicBezTo>
                <a:lnTo>
                  <a:pt x="3149943" y="481155"/>
                </a:lnTo>
                <a:close/>
                <a:moveTo>
                  <a:pt x="1735183" y="475051"/>
                </a:moveTo>
                <a:cubicBezTo>
                  <a:pt x="1735183" y="475051"/>
                  <a:pt x="1737629" y="476463"/>
                  <a:pt x="1742520" y="479287"/>
                </a:cubicBezTo>
                <a:cubicBezTo>
                  <a:pt x="1742520" y="479287"/>
                  <a:pt x="1740592" y="479804"/>
                  <a:pt x="1736734" y="480837"/>
                </a:cubicBezTo>
                <a:close/>
                <a:moveTo>
                  <a:pt x="5649590" y="474551"/>
                </a:moveTo>
                <a:lnTo>
                  <a:pt x="5642544" y="476414"/>
                </a:lnTo>
                <a:lnTo>
                  <a:pt x="5653472" y="476631"/>
                </a:lnTo>
                <a:close/>
                <a:moveTo>
                  <a:pt x="3640806" y="474534"/>
                </a:moveTo>
                <a:lnTo>
                  <a:pt x="3633612" y="476436"/>
                </a:lnTo>
                <a:cubicBezTo>
                  <a:pt x="3633612" y="476436"/>
                  <a:pt x="3634246" y="478835"/>
                  <a:pt x="3635514" y="483631"/>
                </a:cubicBezTo>
                <a:cubicBezTo>
                  <a:pt x="3635514" y="483631"/>
                  <a:pt x="3637912" y="482997"/>
                  <a:pt x="3642708" y="481729"/>
                </a:cubicBezTo>
                <a:close/>
                <a:moveTo>
                  <a:pt x="302524" y="474450"/>
                </a:moveTo>
                <a:lnTo>
                  <a:pt x="304075" y="480237"/>
                </a:lnTo>
                <a:cubicBezTo>
                  <a:pt x="300216" y="481271"/>
                  <a:pt x="298289" y="481787"/>
                  <a:pt x="298289" y="481787"/>
                </a:cubicBezTo>
                <a:lnTo>
                  <a:pt x="290953" y="477551"/>
                </a:lnTo>
                <a:close/>
                <a:moveTo>
                  <a:pt x="6053141" y="474331"/>
                </a:moveTo>
                <a:lnTo>
                  <a:pt x="6044141" y="478831"/>
                </a:lnTo>
                <a:cubicBezTo>
                  <a:pt x="6026602" y="482339"/>
                  <a:pt x="6017832" y="484093"/>
                  <a:pt x="6017832" y="484093"/>
                </a:cubicBezTo>
                <a:lnTo>
                  <a:pt x="6000957" y="492531"/>
                </a:lnTo>
                <a:lnTo>
                  <a:pt x="6012800" y="493982"/>
                </a:lnTo>
                <a:cubicBezTo>
                  <a:pt x="6019993" y="492080"/>
                  <a:pt x="6027504" y="491377"/>
                  <a:pt x="6035333" y="491874"/>
                </a:cubicBezTo>
                <a:cubicBezTo>
                  <a:pt x="6043161" y="492370"/>
                  <a:pt x="6049473" y="491984"/>
                  <a:pt x="6054269" y="490716"/>
                </a:cubicBezTo>
                <a:lnTo>
                  <a:pt x="6061464" y="488814"/>
                </a:lnTo>
                <a:cubicBezTo>
                  <a:pt x="6056668" y="490082"/>
                  <a:pt x="6053952" y="489517"/>
                  <a:pt x="6053318" y="487119"/>
                </a:cubicBezTo>
                <a:cubicBezTo>
                  <a:pt x="6052684" y="484720"/>
                  <a:pt x="6054766" y="482887"/>
                  <a:pt x="6059562" y="481619"/>
                </a:cubicBezTo>
                <a:close/>
                <a:moveTo>
                  <a:pt x="5449374" y="473605"/>
                </a:moveTo>
                <a:lnTo>
                  <a:pt x="5451276" y="480800"/>
                </a:lnTo>
                <a:lnTo>
                  <a:pt x="5474761" y="482287"/>
                </a:lnTo>
                <a:close/>
                <a:moveTo>
                  <a:pt x="7785821" y="473568"/>
                </a:moveTo>
                <a:lnTo>
                  <a:pt x="7780559" y="489355"/>
                </a:lnTo>
                <a:cubicBezTo>
                  <a:pt x="7780559" y="489355"/>
                  <a:pt x="7783190" y="488477"/>
                  <a:pt x="7788451" y="486724"/>
                </a:cubicBezTo>
                <a:cubicBezTo>
                  <a:pt x="7793713" y="484970"/>
                  <a:pt x="7798097" y="482339"/>
                  <a:pt x="7801606" y="478831"/>
                </a:cubicBezTo>
                <a:close/>
                <a:moveTo>
                  <a:pt x="2920596" y="472516"/>
                </a:moveTo>
                <a:cubicBezTo>
                  <a:pt x="2922994" y="471882"/>
                  <a:pt x="2924510" y="472764"/>
                  <a:pt x="2925145" y="475162"/>
                </a:cubicBezTo>
                <a:cubicBezTo>
                  <a:pt x="2925778" y="477560"/>
                  <a:pt x="2926096" y="478760"/>
                  <a:pt x="2926096" y="478760"/>
                </a:cubicBezTo>
                <a:cubicBezTo>
                  <a:pt x="2921298" y="480028"/>
                  <a:pt x="2918267" y="478263"/>
                  <a:pt x="2916998" y="473467"/>
                </a:cubicBezTo>
                <a:cubicBezTo>
                  <a:pt x="2916998" y="473467"/>
                  <a:pt x="2918198" y="473150"/>
                  <a:pt x="2920596" y="472516"/>
                </a:cubicBezTo>
                <a:close/>
                <a:moveTo>
                  <a:pt x="1976336" y="472447"/>
                </a:moveTo>
                <a:lnTo>
                  <a:pt x="1983672" y="476683"/>
                </a:lnTo>
                <a:lnTo>
                  <a:pt x="1977886" y="478233"/>
                </a:lnTo>
                <a:close/>
                <a:moveTo>
                  <a:pt x="4871766" y="472371"/>
                </a:moveTo>
                <a:cubicBezTo>
                  <a:pt x="4871766" y="472371"/>
                  <a:pt x="4872083" y="473570"/>
                  <a:pt x="4872717" y="475968"/>
                </a:cubicBezTo>
                <a:cubicBezTo>
                  <a:pt x="4873352" y="478367"/>
                  <a:pt x="4876067" y="478931"/>
                  <a:pt x="4880863" y="477664"/>
                </a:cubicBezTo>
                <a:lnTo>
                  <a:pt x="4888057" y="475762"/>
                </a:lnTo>
                <a:cubicBezTo>
                  <a:pt x="4888057" y="475762"/>
                  <a:pt x="4885342" y="475197"/>
                  <a:pt x="4879912" y="474066"/>
                </a:cubicBezTo>
                <a:cubicBezTo>
                  <a:pt x="4874482" y="472936"/>
                  <a:pt x="4871766" y="472371"/>
                  <a:pt x="4871766" y="472371"/>
                </a:cubicBezTo>
                <a:close/>
                <a:moveTo>
                  <a:pt x="4379002" y="471797"/>
                </a:moveTo>
                <a:lnTo>
                  <a:pt x="4371808" y="473699"/>
                </a:lnTo>
                <a:cubicBezTo>
                  <a:pt x="4373076" y="478495"/>
                  <a:pt x="4376108" y="480260"/>
                  <a:pt x="4380904" y="478992"/>
                </a:cubicBezTo>
                <a:close/>
                <a:moveTo>
                  <a:pt x="1551322" y="471605"/>
                </a:moveTo>
                <a:cubicBezTo>
                  <a:pt x="1553768" y="473018"/>
                  <a:pt x="1555249" y="474687"/>
                  <a:pt x="1555766" y="476616"/>
                </a:cubicBezTo>
                <a:cubicBezTo>
                  <a:pt x="1556283" y="478545"/>
                  <a:pt x="1554612" y="480026"/>
                  <a:pt x="1550755" y="481059"/>
                </a:cubicBezTo>
                <a:lnTo>
                  <a:pt x="1549204" y="475273"/>
                </a:lnTo>
                <a:cubicBezTo>
                  <a:pt x="1548171" y="471416"/>
                  <a:pt x="1548876" y="470194"/>
                  <a:pt x="1551322" y="471605"/>
                </a:cubicBezTo>
                <a:close/>
                <a:moveTo>
                  <a:pt x="5341047" y="471457"/>
                </a:moveTo>
                <a:cubicBezTo>
                  <a:pt x="5341047" y="471457"/>
                  <a:pt x="5338965" y="473289"/>
                  <a:pt x="5334804" y="476956"/>
                </a:cubicBezTo>
                <a:cubicBezTo>
                  <a:pt x="5330642" y="480621"/>
                  <a:pt x="5328560" y="482454"/>
                  <a:pt x="5328560" y="482454"/>
                </a:cubicBezTo>
                <a:cubicBezTo>
                  <a:pt x="5328560" y="482454"/>
                  <a:pt x="5330958" y="481820"/>
                  <a:pt x="5335755" y="480552"/>
                </a:cubicBezTo>
                <a:cubicBezTo>
                  <a:pt x="5340550" y="479285"/>
                  <a:pt x="5342315" y="476253"/>
                  <a:pt x="5341047" y="471457"/>
                </a:cubicBezTo>
                <a:close/>
                <a:moveTo>
                  <a:pt x="3536076" y="471435"/>
                </a:moveTo>
                <a:cubicBezTo>
                  <a:pt x="3533678" y="472069"/>
                  <a:pt x="3533113" y="474784"/>
                  <a:pt x="3534381" y="479580"/>
                </a:cubicBezTo>
                <a:cubicBezTo>
                  <a:pt x="3535649" y="484376"/>
                  <a:pt x="3543477" y="484872"/>
                  <a:pt x="3557866" y="481068"/>
                </a:cubicBezTo>
                <a:lnTo>
                  <a:pt x="3548769" y="475776"/>
                </a:lnTo>
                <a:cubicBezTo>
                  <a:pt x="3542705" y="472248"/>
                  <a:pt x="3538475" y="470801"/>
                  <a:pt x="3536076" y="471435"/>
                </a:cubicBezTo>
                <a:close/>
                <a:moveTo>
                  <a:pt x="4817603" y="471297"/>
                </a:moveTo>
                <a:lnTo>
                  <a:pt x="4826700" y="476589"/>
                </a:lnTo>
                <a:cubicBezTo>
                  <a:pt x="4831496" y="475321"/>
                  <a:pt x="4833893" y="474687"/>
                  <a:pt x="4833893" y="474687"/>
                </a:cubicBezTo>
                <a:close/>
                <a:moveTo>
                  <a:pt x="3682277" y="471268"/>
                </a:moveTo>
                <a:cubicBezTo>
                  <a:pt x="3679879" y="471902"/>
                  <a:pt x="3679313" y="474617"/>
                  <a:pt x="3680581" y="479413"/>
                </a:cubicBezTo>
                <a:cubicBezTo>
                  <a:pt x="3685377" y="478145"/>
                  <a:pt x="3687776" y="477511"/>
                  <a:pt x="3687776" y="477511"/>
                </a:cubicBezTo>
                <a:cubicBezTo>
                  <a:pt x="3686508" y="472715"/>
                  <a:pt x="3684674" y="470634"/>
                  <a:pt x="3682277" y="471268"/>
                </a:cubicBezTo>
                <a:close/>
                <a:moveTo>
                  <a:pt x="2546951" y="471238"/>
                </a:moveTo>
                <a:cubicBezTo>
                  <a:pt x="2553015" y="474768"/>
                  <a:pt x="2556046" y="476531"/>
                  <a:pt x="2556046" y="476531"/>
                </a:cubicBezTo>
                <a:cubicBezTo>
                  <a:pt x="2557315" y="481327"/>
                  <a:pt x="2555551" y="484359"/>
                  <a:pt x="2550756" y="485628"/>
                </a:cubicBezTo>
                <a:lnTo>
                  <a:pt x="2541658" y="480335"/>
                </a:lnTo>
                <a:cubicBezTo>
                  <a:pt x="2540391" y="475539"/>
                  <a:pt x="2542154" y="472508"/>
                  <a:pt x="2546951" y="471238"/>
                </a:cubicBezTo>
                <a:close/>
                <a:moveTo>
                  <a:pt x="3624515" y="471144"/>
                </a:moveTo>
                <a:cubicBezTo>
                  <a:pt x="3624515" y="471144"/>
                  <a:pt x="3622118" y="471778"/>
                  <a:pt x="3617322" y="473046"/>
                </a:cubicBezTo>
                <a:cubicBezTo>
                  <a:pt x="3617322" y="473046"/>
                  <a:pt x="3617956" y="475445"/>
                  <a:pt x="3619223" y="480240"/>
                </a:cubicBezTo>
                <a:cubicBezTo>
                  <a:pt x="3624020" y="478972"/>
                  <a:pt x="3626417" y="478338"/>
                  <a:pt x="3626417" y="478338"/>
                </a:cubicBezTo>
                <a:cubicBezTo>
                  <a:pt x="3625150" y="473543"/>
                  <a:pt x="3624515" y="471144"/>
                  <a:pt x="3624515" y="471144"/>
                </a:cubicBezTo>
                <a:close/>
                <a:moveTo>
                  <a:pt x="2097941" y="470943"/>
                </a:moveTo>
                <a:lnTo>
                  <a:pt x="2099674" y="476676"/>
                </a:lnTo>
                <a:lnTo>
                  <a:pt x="2092208" y="472675"/>
                </a:lnTo>
                <a:cubicBezTo>
                  <a:pt x="2092208" y="472675"/>
                  <a:pt x="2094119" y="472098"/>
                  <a:pt x="2097941" y="470943"/>
                </a:cubicBezTo>
                <a:close/>
                <a:moveTo>
                  <a:pt x="6662516" y="470833"/>
                </a:moveTo>
                <a:lnTo>
                  <a:pt x="6659781" y="473569"/>
                </a:lnTo>
                <a:cubicBezTo>
                  <a:pt x="6663288" y="477078"/>
                  <a:pt x="6666796" y="478830"/>
                  <a:pt x="6670304" y="478831"/>
                </a:cubicBezTo>
                <a:lnTo>
                  <a:pt x="6680667" y="473650"/>
                </a:lnTo>
                <a:close/>
                <a:moveTo>
                  <a:pt x="5606366" y="470585"/>
                </a:moveTo>
                <a:cubicBezTo>
                  <a:pt x="5603967" y="471219"/>
                  <a:pt x="5603086" y="472736"/>
                  <a:pt x="5603719" y="475133"/>
                </a:cubicBezTo>
                <a:cubicBezTo>
                  <a:pt x="5604354" y="477532"/>
                  <a:pt x="5607069" y="478096"/>
                  <a:pt x="5611864" y="476829"/>
                </a:cubicBezTo>
                <a:cubicBezTo>
                  <a:pt x="5610596" y="472032"/>
                  <a:pt x="5608763" y="469951"/>
                  <a:pt x="5606366" y="470585"/>
                </a:cubicBezTo>
                <a:close/>
                <a:moveTo>
                  <a:pt x="1312288" y="470541"/>
                </a:moveTo>
                <a:lnTo>
                  <a:pt x="1313837" y="476326"/>
                </a:lnTo>
                <a:cubicBezTo>
                  <a:pt x="1309981" y="477360"/>
                  <a:pt x="1307535" y="475948"/>
                  <a:pt x="1306502" y="472092"/>
                </a:cubicBezTo>
                <a:close/>
                <a:moveTo>
                  <a:pt x="2285784" y="470148"/>
                </a:moveTo>
                <a:lnTo>
                  <a:pt x="2306243" y="477069"/>
                </a:lnTo>
                <a:cubicBezTo>
                  <a:pt x="2308309" y="484784"/>
                  <a:pt x="2318986" y="486056"/>
                  <a:pt x="2338273" y="480889"/>
                </a:cubicBezTo>
                <a:cubicBezTo>
                  <a:pt x="2345987" y="478821"/>
                  <a:pt x="2350361" y="479717"/>
                  <a:pt x="2351394" y="483574"/>
                </a:cubicBezTo>
                <a:lnTo>
                  <a:pt x="2345609" y="485124"/>
                </a:lnTo>
                <a:cubicBezTo>
                  <a:pt x="2340718" y="482301"/>
                  <a:pt x="2336602" y="482369"/>
                  <a:pt x="2333262" y="485332"/>
                </a:cubicBezTo>
                <a:cubicBezTo>
                  <a:pt x="2329921" y="488294"/>
                  <a:pt x="2323877" y="488881"/>
                  <a:pt x="2315129" y="487090"/>
                </a:cubicBezTo>
                <a:cubicBezTo>
                  <a:pt x="2310238" y="484267"/>
                  <a:pt x="2305864" y="483371"/>
                  <a:pt x="2302007" y="484404"/>
                </a:cubicBezTo>
                <a:cubicBezTo>
                  <a:pt x="2298150" y="485438"/>
                  <a:pt x="2296222" y="485955"/>
                  <a:pt x="2296222" y="485955"/>
                </a:cubicBezTo>
                <a:cubicBezTo>
                  <a:pt x="2292364" y="486988"/>
                  <a:pt x="2287990" y="486093"/>
                  <a:pt x="2283099" y="483270"/>
                </a:cubicBezTo>
                <a:cubicBezTo>
                  <a:pt x="2278209" y="480446"/>
                  <a:pt x="2274799" y="479292"/>
                  <a:pt x="2272871" y="479809"/>
                </a:cubicBezTo>
                <a:cubicBezTo>
                  <a:pt x="2270942" y="480326"/>
                  <a:pt x="2263675" y="480206"/>
                  <a:pt x="2251070" y="479450"/>
                </a:cubicBezTo>
                <a:cubicBezTo>
                  <a:pt x="2238465" y="478693"/>
                  <a:pt x="2217627" y="478075"/>
                  <a:pt x="2188560" y="477594"/>
                </a:cubicBezTo>
                <a:lnTo>
                  <a:pt x="2175437" y="474910"/>
                </a:lnTo>
                <a:cubicBezTo>
                  <a:pt x="2179295" y="473876"/>
                  <a:pt x="2184116" y="472584"/>
                  <a:pt x="2189902" y="471034"/>
                </a:cubicBezTo>
                <a:cubicBezTo>
                  <a:pt x="2195688" y="469483"/>
                  <a:pt x="2201027" y="470121"/>
                  <a:pt x="2205917" y="472944"/>
                </a:cubicBezTo>
                <a:lnTo>
                  <a:pt x="2230611" y="472529"/>
                </a:lnTo>
                <a:lnTo>
                  <a:pt x="2274213" y="473249"/>
                </a:lnTo>
                <a:cubicBezTo>
                  <a:pt x="2281928" y="471182"/>
                  <a:pt x="2285784" y="470148"/>
                  <a:pt x="2285784" y="470148"/>
                </a:cubicBezTo>
                <a:close/>
                <a:moveTo>
                  <a:pt x="1429971" y="470014"/>
                </a:moveTo>
                <a:cubicBezTo>
                  <a:pt x="1429971" y="470014"/>
                  <a:pt x="1428559" y="472459"/>
                  <a:pt x="1425735" y="477351"/>
                </a:cubicBezTo>
                <a:cubicBezTo>
                  <a:pt x="1421879" y="478384"/>
                  <a:pt x="1419433" y="476972"/>
                  <a:pt x="1418399" y="473115"/>
                </a:cubicBezTo>
                <a:cubicBezTo>
                  <a:pt x="1418399" y="473115"/>
                  <a:pt x="1420328" y="472599"/>
                  <a:pt x="1424185" y="471565"/>
                </a:cubicBezTo>
                <a:cubicBezTo>
                  <a:pt x="1428042" y="470531"/>
                  <a:pt x="1429971" y="470014"/>
                  <a:pt x="1429971" y="470014"/>
                </a:cubicBezTo>
                <a:close/>
                <a:moveTo>
                  <a:pt x="3512591" y="469946"/>
                </a:moveTo>
                <a:cubicBezTo>
                  <a:pt x="3510194" y="470580"/>
                  <a:pt x="3509628" y="473296"/>
                  <a:pt x="3510896" y="478092"/>
                </a:cubicBezTo>
                <a:cubicBezTo>
                  <a:pt x="3512164" y="482887"/>
                  <a:pt x="3512798" y="485286"/>
                  <a:pt x="3512798" y="485286"/>
                </a:cubicBezTo>
                <a:cubicBezTo>
                  <a:pt x="3527187" y="481482"/>
                  <a:pt x="3528950" y="478449"/>
                  <a:pt x="3518091" y="476190"/>
                </a:cubicBezTo>
                <a:cubicBezTo>
                  <a:pt x="3516823" y="471394"/>
                  <a:pt x="3514989" y="469312"/>
                  <a:pt x="3512591" y="469946"/>
                </a:cubicBezTo>
                <a:close/>
                <a:moveTo>
                  <a:pt x="6257866" y="469154"/>
                </a:moveTo>
                <a:lnTo>
                  <a:pt x="6256469" y="469452"/>
                </a:lnTo>
                <a:lnTo>
                  <a:pt x="6258023" y="475333"/>
                </a:lnTo>
                <a:cubicBezTo>
                  <a:pt x="6262820" y="474065"/>
                  <a:pt x="6265217" y="473431"/>
                  <a:pt x="6265217" y="473431"/>
                </a:cubicBezTo>
                <a:close/>
                <a:moveTo>
                  <a:pt x="2384560" y="468486"/>
                </a:moveTo>
                <a:cubicBezTo>
                  <a:pt x="2392274" y="466418"/>
                  <a:pt x="2398577" y="466797"/>
                  <a:pt x="2403468" y="469622"/>
                </a:cubicBezTo>
                <a:lnTo>
                  <a:pt x="2416591" y="472306"/>
                </a:lnTo>
                <a:cubicBezTo>
                  <a:pt x="2424304" y="470239"/>
                  <a:pt x="2430349" y="469653"/>
                  <a:pt x="2434723" y="470548"/>
                </a:cubicBezTo>
                <a:cubicBezTo>
                  <a:pt x="2439096" y="471443"/>
                  <a:pt x="2445658" y="472786"/>
                  <a:pt x="2454406" y="474576"/>
                </a:cubicBezTo>
                <a:cubicBezTo>
                  <a:pt x="2463154" y="476366"/>
                  <a:pt x="2469973" y="478674"/>
                  <a:pt x="2474864" y="481498"/>
                </a:cubicBezTo>
                <a:cubicBezTo>
                  <a:pt x="2479755" y="484320"/>
                  <a:pt x="2485610" y="486886"/>
                  <a:pt x="2492430" y="489193"/>
                </a:cubicBezTo>
                <a:cubicBezTo>
                  <a:pt x="2499249" y="491499"/>
                  <a:pt x="2504586" y="492137"/>
                  <a:pt x="2508444" y="491103"/>
                </a:cubicBezTo>
                <a:cubicBezTo>
                  <a:pt x="2512302" y="490069"/>
                  <a:pt x="2518605" y="490448"/>
                  <a:pt x="2527353" y="492237"/>
                </a:cubicBezTo>
                <a:lnTo>
                  <a:pt x="2547811" y="499158"/>
                </a:lnTo>
                <a:cubicBezTo>
                  <a:pt x="2551669" y="498125"/>
                  <a:pt x="2553596" y="497608"/>
                  <a:pt x="2553596" y="497608"/>
                </a:cubicBezTo>
                <a:cubicBezTo>
                  <a:pt x="2552702" y="501982"/>
                  <a:pt x="2550325" y="504686"/>
                  <a:pt x="2546468" y="505720"/>
                </a:cubicBezTo>
                <a:cubicBezTo>
                  <a:pt x="2542612" y="506753"/>
                  <a:pt x="2537273" y="506116"/>
                  <a:pt x="2530453" y="503809"/>
                </a:cubicBezTo>
                <a:cubicBezTo>
                  <a:pt x="2525563" y="500985"/>
                  <a:pt x="2521189" y="500091"/>
                  <a:pt x="2517331" y="501124"/>
                </a:cubicBezTo>
                <a:lnTo>
                  <a:pt x="2445934" y="489248"/>
                </a:lnTo>
                <a:cubicBezTo>
                  <a:pt x="2461363" y="485115"/>
                  <a:pt x="2454027" y="480879"/>
                  <a:pt x="2423926" y="476542"/>
                </a:cubicBezTo>
                <a:lnTo>
                  <a:pt x="2417934" y="475315"/>
                </a:lnTo>
                <a:lnTo>
                  <a:pt x="2426137" y="480089"/>
                </a:lnTo>
                <a:cubicBezTo>
                  <a:pt x="2427405" y="484883"/>
                  <a:pt x="2425641" y="487917"/>
                  <a:pt x="2420845" y="489184"/>
                </a:cubicBezTo>
                <a:lnTo>
                  <a:pt x="2428039" y="487283"/>
                </a:lnTo>
                <a:lnTo>
                  <a:pt x="2429941" y="494476"/>
                </a:lnTo>
                <a:lnTo>
                  <a:pt x="2420759" y="493894"/>
                </a:lnTo>
                <a:lnTo>
                  <a:pt x="2413558" y="500699"/>
                </a:lnTo>
                <a:lnTo>
                  <a:pt x="2406093" y="496698"/>
                </a:lnTo>
                <a:lnTo>
                  <a:pt x="2416303" y="493613"/>
                </a:lnTo>
                <a:lnTo>
                  <a:pt x="2406456" y="492988"/>
                </a:lnTo>
                <a:lnTo>
                  <a:pt x="2404305" y="492252"/>
                </a:lnTo>
                <a:lnTo>
                  <a:pt x="2403883" y="494315"/>
                </a:lnTo>
                <a:lnTo>
                  <a:pt x="2389327" y="494559"/>
                </a:lnTo>
                <a:lnTo>
                  <a:pt x="2394625" y="500165"/>
                </a:lnTo>
                <a:cubicBezTo>
                  <a:pt x="2386980" y="502476"/>
                  <a:pt x="2380667" y="502297"/>
                  <a:pt x="2375690" y="499629"/>
                </a:cubicBezTo>
                <a:lnTo>
                  <a:pt x="2373958" y="493896"/>
                </a:lnTo>
                <a:lnTo>
                  <a:pt x="2379443" y="493484"/>
                </a:lnTo>
                <a:lnTo>
                  <a:pt x="2381874" y="481608"/>
                </a:lnTo>
                <a:lnTo>
                  <a:pt x="2389536" y="482068"/>
                </a:lnTo>
                <a:lnTo>
                  <a:pt x="2416323" y="474985"/>
                </a:lnTo>
                <a:lnTo>
                  <a:pt x="2397682" y="471172"/>
                </a:lnTo>
                <a:cubicBezTo>
                  <a:pt x="2393825" y="472205"/>
                  <a:pt x="2389968" y="473238"/>
                  <a:pt x="2386111" y="474272"/>
                </a:cubicBezTo>
                <a:cubicBezTo>
                  <a:pt x="2382254" y="475306"/>
                  <a:pt x="2380324" y="475823"/>
                  <a:pt x="2380324" y="475823"/>
                </a:cubicBezTo>
                <a:cubicBezTo>
                  <a:pt x="2380324" y="475823"/>
                  <a:pt x="2381737" y="473377"/>
                  <a:pt x="2384560" y="468486"/>
                </a:cubicBezTo>
                <a:close/>
                <a:moveTo>
                  <a:pt x="4770634" y="468321"/>
                </a:moveTo>
                <a:cubicBezTo>
                  <a:pt x="4754977" y="467328"/>
                  <a:pt x="4747783" y="469230"/>
                  <a:pt x="4749051" y="474027"/>
                </a:cubicBezTo>
                <a:cubicBezTo>
                  <a:pt x="4750319" y="478822"/>
                  <a:pt x="4753351" y="480586"/>
                  <a:pt x="4758147" y="479318"/>
                </a:cubicBezTo>
                <a:lnTo>
                  <a:pt x="4765342" y="477416"/>
                </a:lnTo>
                <a:lnTo>
                  <a:pt x="4774438" y="482709"/>
                </a:lnTo>
                <a:cubicBezTo>
                  <a:pt x="4774438" y="482709"/>
                  <a:pt x="4776202" y="479676"/>
                  <a:pt x="4779730" y="473612"/>
                </a:cubicBezTo>
                <a:cubicBezTo>
                  <a:pt x="4779730" y="473612"/>
                  <a:pt x="4778214" y="472731"/>
                  <a:pt x="4775182" y="470966"/>
                </a:cubicBezTo>
                <a:cubicBezTo>
                  <a:pt x="4772150" y="469202"/>
                  <a:pt x="4770634" y="468321"/>
                  <a:pt x="4770634" y="468321"/>
                </a:cubicBezTo>
                <a:close/>
                <a:moveTo>
                  <a:pt x="2136072" y="466855"/>
                </a:moveTo>
                <a:cubicBezTo>
                  <a:pt x="2139928" y="465821"/>
                  <a:pt x="2144303" y="466715"/>
                  <a:pt x="2149193" y="469539"/>
                </a:cubicBezTo>
                <a:lnTo>
                  <a:pt x="2137622" y="472640"/>
                </a:lnTo>
                <a:cubicBezTo>
                  <a:pt x="2132731" y="469816"/>
                  <a:pt x="2132214" y="467888"/>
                  <a:pt x="2136072" y="466855"/>
                </a:cubicBezTo>
                <a:close/>
                <a:moveTo>
                  <a:pt x="2476497" y="466775"/>
                </a:moveTo>
                <a:lnTo>
                  <a:pt x="2485593" y="472066"/>
                </a:lnTo>
                <a:cubicBezTo>
                  <a:pt x="2485593" y="472066"/>
                  <a:pt x="2483195" y="472700"/>
                  <a:pt x="2478399" y="473969"/>
                </a:cubicBezTo>
                <a:cubicBezTo>
                  <a:pt x="2473602" y="475236"/>
                  <a:pt x="2471205" y="475871"/>
                  <a:pt x="2471205" y="475871"/>
                </a:cubicBezTo>
                <a:close/>
                <a:moveTo>
                  <a:pt x="606784" y="464842"/>
                </a:moveTo>
                <a:lnTo>
                  <a:pt x="614251" y="468842"/>
                </a:lnTo>
                <a:lnTo>
                  <a:pt x="608517" y="470576"/>
                </a:lnTo>
                <a:close/>
                <a:moveTo>
                  <a:pt x="4261578" y="464356"/>
                </a:moveTo>
                <a:lnTo>
                  <a:pt x="4256287" y="473453"/>
                </a:lnTo>
                <a:cubicBezTo>
                  <a:pt x="4261083" y="472185"/>
                  <a:pt x="4263481" y="471551"/>
                  <a:pt x="4263481" y="471551"/>
                </a:cubicBezTo>
                <a:close/>
                <a:moveTo>
                  <a:pt x="3068491" y="464204"/>
                </a:moveTo>
                <a:lnTo>
                  <a:pt x="3077588" y="469496"/>
                </a:lnTo>
                <a:lnTo>
                  <a:pt x="3070393" y="471398"/>
                </a:lnTo>
                <a:cubicBezTo>
                  <a:pt x="3070393" y="471398"/>
                  <a:pt x="3069194" y="471715"/>
                  <a:pt x="3066797" y="472349"/>
                </a:cubicBezTo>
                <a:cubicBezTo>
                  <a:pt x="3064399" y="472983"/>
                  <a:pt x="3063833" y="475699"/>
                  <a:pt x="3065101" y="480495"/>
                </a:cubicBezTo>
                <a:lnTo>
                  <a:pt x="3057908" y="482397"/>
                </a:lnTo>
                <a:cubicBezTo>
                  <a:pt x="3056639" y="477601"/>
                  <a:pt x="3055371" y="472804"/>
                  <a:pt x="3054104" y="468008"/>
                </a:cubicBezTo>
                <a:close/>
                <a:moveTo>
                  <a:pt x="3099170" y="463790"/>
                </a:moveTo>
                <a:cubicBezTo>
                  <a:pt x="3105235" y="467318"/>
                  <a:pt x="3108583" y="470282"/>
                  <a:pt x="3109217" y="472679"/>
                </a:cubicBezTo>
                <a:cubicBezTo>
                  <a:pt x="3109534" y="473878"/>
                  <a:pt x="3109931" y="475378"/>
                  <a:pt x="3110406" y="477176"/>
                </a:cubicBezTo>
                <a:lnTo>
                  <a:pt x="3111119" y="479874"/>
                </a:lnTo>
                <a:cubicBezTo>
                  <a:pt x="3110485" y="477476"/>
                  <a:pt x="3108969" y="476594"/>
                  <a:pt x="3106572" y="477228"/>
                </a:cubicBezTo>
                <a:cubicBezTo>
                  <a:pt x="3104174" y="477862"/>
                  <a:pt x="3102340" y="475780"/>
                  <a:pt x="3101072" y="470985"/>
                </a:cubicBezTo>
                <a:close/>
                <a:moveTo>
                  <a:pt x="2800898" y="463753"/>
                </a:moveTo>
                <a:cubicBezTo>
                  <a:pt x="2801781" y="462237"/>
                  <a:pt x="2803737" y="462361"/>
                  <a:pt x="2806770" y="464124"/>
                </a:cubicBezTo>
                <a:cubicBezTo>
                  <a:pt x="2811566" y="462856"/>
                  <a:pt x="2814281" y="463421"/>
                  <a:pt x="2814915" y="465820"/>
                </a:cubicBezTo>
                <a:cubicBezTo>
                  <a:pt x="2815549" y="468217"/>
                  <a:pt x="2813468" y="470050"/>
                  <a:pt x="2808672" y="471318"/>
                </a:cubicBezTo>
                <a:cubicBezTo>
                  <a:pt x="2803875" y="472586"/>
                  <a:pt x="2801477" y="473220"/>
                  <a:pt x="2801477" y="473220"/>
                </a:cubicBezTo>
                <a:cubicBezTo>
                  <a:pt x="2800209" y="468424"/>
                  <a:pt x="2800016" y="465268"/>
                  <a:pt x="2800898" y="463753"/>
                </a:cubicBezTo>
                <a:close/>
                <a:moveTo>
                  <a:pt x="7596394" y="463046"/>
                </a:moveTo>
                <a:lnTo>
                  <a:pt x="7591131" y="468308"/>
                </a:lnTo>
                <a:cubicBezTo>
                  <a:pt x="7594638" y="471816"/>
                  <a:pt x="7598147" y="471815"/>
                  <a:pt x="7601655" y="468307"/>
                </a:cubicBezTo>
                <a:close/>
                <a:moveTo>
                  <a:pt x="1341217" y="462790"/>
                </a:moveTo>
                <a:cubicBezTo>
                  <a:pt x="1349965" y="464579"/>
                  <a:pt x="1354339" y="465475"/>
                  <a:pt x="1354339" y="465475"/>
                </a:cubicBezTo>
                <a:cubicBezTo>
                  <a:pt x="1363087" y="467265"/>
                  <a:pt x="1369648" y="468607"/>
                  <a:pt x="1374022" y="469503"/>
                </a:cubicBezTo>
                <a:cubicBezTo>
                  <a:pt x="1378396" y="470398"/>
                  <a:pt x="1380583" y="470845"/>
                  <a:pt x="1380583" y="470845"/>
                </a:cubicBezTo>
                <a:cubicBezTo>
                  <a:pt x="1380842" y="471809"/>
                  <a:pt x="1380520" y="472542"/>
                  <a:pt x="1379622" y="473041"/>
                </a:cubicBezTo>
                <a:cubicBezTo>
                  <a:pt x="1376922" y="474539"/>
                  <a:pt x="1369011" y="473946"/>
                  <a:pt x="1355891" y="471260"/>
                </a:cubicBezTo>
                <a:cubicBezTo>
                  <a:pt x="1347141" y="469471"/>
                  <a:pt x="1341355" y="471022"/>
                  <a:pt x="1338532" y="475912"/>
                </a:cubicBezTo>
                <a:cubicBezTo>
                  <a:pt x="1330817" y="477978"/>
                  <a:pt x="1324514" y="477601"/>
                  <a:pt x="1319623" y="474776"/>
                </a:cubicBezTo>
                <a:lnTo>
                  <a:pt x="1325411" y="473226"/>
                </a:lnTo>
                <a:cubicBezTo>
                  <a:pt x="1323342" y="465512"/>
                  <a:pt x="1328611" y="462033"/>
                  <a:pt x="1341217" y="462790"/>
                </a:cubicBezTo>
                <a:close/>
                <a:moveTo>
                  <a:pt x="3599129" y="462462"/>
                </a:moveTo>
                <a:cubicBezTo>
                  <a:pt x="3594333" y="463730"/>
                  <a:pt x="3592252" y="465563"/>
                  <a:pt x="3592886" y="467961"/>
                </a:cubicBezTo>
                <a:cubicBezTo>
                  <a:pt x="3593520" y="470359"/>
                  <a:pt x="3593837" y="471558"/>
                  <a:pt x="3593837" y="471558"/>
                </a:cubicBezTo>
                <a:close/>
                <a:moveTo>
                  <a:pt x="5346339" y="462360"/>
                </a:moveTo>
                <a:cubicBezTo>
                  <a:pt x="5347607" y="467156"/>
                  <a:pt x="5349440" y="469237"/>
                  <a:pt x="5351838" y="468604"/>
                </a:cubicBezTo>
                <a:cubicBezTo>
                  <a:pt x="5354236" y="467969"/>
                  <a:pt x="5358468" y="469416"/>
                  <a:pt x="5364531" y="472944"/>
                </a:cubicBezTo>
                <a:lnTo>
                  <a:pt x="5395210" y="472531"/>
                </a:lnTo>
                <a:lnTo>
                  <a:pt x="5425889" y="472117"/>
                </a:lnTo>
                <a:close/>
                <a:moveTo>
                  <a:pt x="6015982" y="462353"/>
                </a:moveTo>
                <a:cubicBezTo>
                  <a:pt x="6020778" y="461085"/>
                  <a:pt x="6023811" y="462849"/>
                  <a:pt x="6025079" y="467645"/>
                </a:cubicBezTo>
                <a:lnTo>
                  <a:pt x="6017884" y="469547"/>
                </a:lnTo>
                <a:close/>
                <a:moveTo>
                  <a:pt x="5696500" y="462149"/>
                </a:moveTo>
                <a:cubicBezTo>
                  <a:pt x="5698898" y="461515"/>
                  <a:pt x="5700731" y="463597"/>
                  <a:pt x="5701999" y="468393"/>
                </a:cubicBezTo>
                <a:cubicBezTo>
                  <a:pt x="5702633" y="470791"/>
                  <a:pt x="5702351" y="472148"/>
                  <a:pt x="5701152" y="472465"/>
                </a:cubicBezTo>
                <a:cubicBezTo>
                  <a:pt x="5699953" y="472782"/>
                  <a:pt x="5697837" y="472059"/>
                  <a:pt x="5694805" y="470295"/>
                </a:cubicBezTo>
                <a:cubicBezTo>
                  <a:pt x="5693537" y="465499"/>
                  <a:pt x="5694102" y="462783"/>
                  <a:pt x="5696500" y="462149"/>
                </a:cubicBezTo>
                <a:close/>
                <a:moveTo>
                  <a:pt x="4183930" y="461794"/>
                </a:moveTo>
                <a:lnTo>
                  <a:pt x="4185832" y="468989"/>
                </a:lnTo>
                <a:lnTo>
                  <a:pt x="4193026" y="467087"/>
                </a:lnTo>
                <a:cubicBezTo>
                  <a:pt x="4191758" y="462290"/>
                  <a:pt x="4188726" y="460526"/>
                  <a:pt x="4183930" y="461794"/>
                </a:cubicBezTo>
                <a:close/>
                <a:moveTo>
                  <a:pt x="38588" y="461455"/>
                </a:moveTo>
                <a:cubicBezTo>
                  <a:pt x="46818" y="461317"/>
                  <a:pt x="53380" y="462659"/>
                  <a:pt x="58271" y="465482"/>
                </a:cubicBezTo>
                <a:lnTo>
                  <a:pt x="82965" y="465067"/>
                </a:lnTo>
                <a:lnTo>
                  <a:pt x="96087" y="467753"/>
                </a:lnTo>
                <a:cubicBezTo>
                  <a:pt x="100979" y="470576"/>
                  <a:pt x="107279" y="470954"/>
                  <a:pt x="114994" y="468887"/>
                </a:cubicBezTo>
                <a:cubicBezTo>
                  <a:pt x="126567" y="465787"/>
                  <a:pt x="135503" y="464426"/>
                  <a:pt x="141806" y="464804"/>
                </a:cubicBezTo>
                <a:cubicBezTo>
                  <a:pt x="148109" y="465182"/>
                  <a:pt x="157304" y="464785"/>
                  <a:pt x="169393" y="463613"/>
                </a:cubicBezTo>
                <a:cubicBezTo>
                  <a:pt x="181482" y="462441"/>
                  <a:pt x="189971" y="463267"/>
                  <a:pt x="194862" y="466091"/>
                </a:cubicBezTo>
                <a:cubicBezTo>
                  <a:pt x="198720" y="465058"/>
                  <a:pt x="203799" y="464729"/>
                  <a:pt x="210103" y="465108"/>
                </a:cubicBezTo>
                <a:cubicBezTo>
                  <a:pt x="216405" y="465487"/>
                  <a:pt x="219556" y="465675"/>
                  <a:pt x="219556" y="465675"/>
                </a:cubicBezTo>
                <a:lnTo>
                  <a:pt x="264708" y="472181"/>
                </a:lnTo>
                <a:cubicBezTo>
                  <a:pt x="260851" y="473214"/>
                  <a:pt x="261368" y="475143"/>
                  <a:pt x="266259" y="477968"/>
                </a:cubicBezTo>
                <a:lnTo>
                  <a:pt x="260473" y="479518"/>
                </a:lnTo>
                <a:lnTo>
                  <a:pt x="254687" y="481068"/>
                </a:lnTo>
                <a:lnTo>
                  <a:pt x="256237" y="486853"/>
                </a:lnTo>
                <a:lnTo>
                  <a:pt x="250452" y="488403"/>
                </a:lnTo>
                <a:cubicBezTo>
                  <a:pt x="245561" y="485580"/>
                  <a:pt x="243116" y="484168"/>
                  <a:pt x="243116" y="484168"/>
                </a:cubicBezTo>
                <a:cubicBezTo>
                  <a:pt x="240291" y="489058"/>
                  <a:pt x="235728" y="491315"/>
                  <a:pt x="229426" y="490937"/>
                </a:cubicBezTo>
                <a:cubicBezTo>
                  <a:pt x="223122" y="490558"/>
                  <a:pt x="214892" y="490697"/>
                  <a:pt x="204731" y="491352"/>
                </a:cubicBezTo>
                <a:cubicBezTo>
                  <a:pt x="194572" y="492007"/>
                  <a:pt x="187046" y="490923"/>
                  <a:pt x="182156" y="488100"/>
                </a:cubicBezTo>
                <a:cubicBezTo>
                  <a:pt x="186013" y="487066"/>
                  <a:pt x="187942" y="486549"/>
                  <a:pt x="187942" y="486549"/>
                </a:cubicBezTo>
                <a:cubicBezTo>
                  <a:pt x="186909" y="482692"/>
                  <a:pt x="186392" y="480763"/>
                  <a:pt x="186392" y="480763"/>
                </a:cubicBezTo>
                <a:lnTo>
                  <a:pt x="182156" y="488100"/>
                </a:lnTo>
                <a:cubicBezTo>
                  <a:pt x="169550" y="487344"/>
                  <a:pt x="161321" y="487480"/>
                  <a:pt x="157462" y="488515"/>
                </a:cubicBezTo>
                <a:lnTo>
                  <a:pt x="121196" y="492030"/>
                </a:lnTo>
                <a:lnTo>
                  <a:pt x="96504" y="492446"/>
                </a:lnTo>
                <a:cubicBezTo>
                  <a:pt x="99326" y="487556"/>
                  <a:pt x="97777" y="481770"/>
                  <a:pt x="91851" y="475088"/>
                </a:cubicBezTo>
                <a:lnTo>
                  <a:pt x="78730" y="472404"/>
                </a:lnTo>
                <a:cubicBezTo>
                  <a:pt x="77696" y="468546"/>
                  <a:pt x="75766" y="469063"/>
                  <a:pt x="72944" y="473954"/>
                </a:cubicBezTo>
                <a:cubicBezTo>
                  <a:pt x="70120" y="478844"/>
                  <a:pt x="66263" y="479877"/>
                  <a:pt x="61372" y="477055"/>
                </a:cubicBezTo>
                <a:cubicBezTo>
                  <a:pt x="60338" y="473197"/>
                  <a:pt x="58857" y="471527"/>
                  <a:pt x="56929" y="472044"/>
                </a:cubicBezTo>
                <a:cubicBezTo>
                  <a:pt x="54999" y="472560"/>
                  <a:pt x="54036" y="472819"/>
                  <a:pt x="54036" y="472819"/>
                </a:cubicBezTo>
                <a:cubicBezTo>
                  <a:pt x="54036" y="472819"/>
                  <a:pt x="52106" y="473335"/>
                  <a:pt x="48249" y="474370"/>
                </a:cubicBezTo>
                <a:lnTo>
                  <a:pt x="0" y="475181"/>
                </a:lnTo>
                <a:lnTo>
                  <a:pt x="0" y="465594"/>
                </a:lnTo>
                <a:lnTo>
                  <a:pt x="13895" y="461871"/>
                </a:lnTo>
                <a:cubicBezTo>
                  <a:pt x="22125" y="461732"/>
                  <a:pt x="30358" y="461592"/>
                  <a:pt x="38588" y="461455"/>
                </a:cubicBezTo>
                <a:close/>
                <a:moveTo>
                  <a:pt x="2821158" y="460320"/>
                </a:moveTo>
                <a:cubicBezTo>
                  <a:pt x="2821158" y="460320"/>
                  <a:pt x="2824191" y="462085"/>
                  <a:pt x="2830255" y="465612"/>
                </a:cubicBezTo>
                <a:lnTo>
                  <a:pt x="2823060" y="467514"/>
                </a:lnTo>
                <a:close/>
                <a:moveTo>
                  <a:pt x="2072011" y="459214"/>
                </a:moveTo>
                <a:cubicBezTo>
                  <a:pt x="2075869" y="458180"/>
                  <a:pt x="2080242" y="459075"/>
                  <a:pt x="2085133" y="461900"/>
                </a:cubicBezTo>
                <a:cubicBezTo>
                  <a:pt x="2093881" y="463688"/>
                  <a:pt x="2098513" y="465548"/>
                  <a:pt x="2099030" y="467478"/>
                </a:cubicBezTo>
                <a:cubicBezTo>
                  <a:pt x="2099548" y="469406"/>
                  <a:pt x="2098841" y="470628"/>
                  <a:pt x="2096913" y="471145"/>
                </a:cubicBezTo>
                <a:cubicBezTo>
                  <a:pt x="2094984" y="471662"/>
                  <a:pt x="2092796" y="471214"/>
                  <a:pt x="2090351" y="469803"/>
                </a:cubicBezTo>
                <a:cubicBezTo>
                  <a:pt x="2087905" y="468391"/>
                  <a:pt x="2084755" y="468202"/>
                  <a:pt x="2080897" y="469235"/>
                </a:cubicBezTo>
                <a:lnTo>
                  <a:pt x="2069326" y="472336"/>
                </a:lnTo>
                <a:lnTo>
                  <a:pt x="2061989" y="468100"/>
                </a:lnTo>
                <a:cubicBezTo>
                  <a:pt x="2065847" y="467067"/>
                  <a:pt x="2067259" y="464621"/>
                  <a:pt x="2066225" y="460764"/>
                </a:cubicBezTo>
                <a:close/>
                <a:moveTo>
                  <a:pt x="2502811" y="458505"/>
                </a:moveTo>
                <a:lnTo>
                  <a:pt x="2509373" y="459848"/>
                </a:lnTo>
                <a:cubicBezTo>
                  <a:pt x="2511301" y="459331"/>
                  <a:pt x="2516638" y="459968"/>
                  <a:pt x="2525388" y="461758"/>
                </a:cubicBezTo>
                <a:cubicBezTo>
                  <a:pt x="2534135" y="463548"/>
                  <a:pt x="2538509" y="464444"/>
                  <a:pt x="2538509" y="464444"/>
                </a:cubicBezTo>
                <a:lnTo>
                  <a:pt x="2521151" y="469095"/>
                </a:lnTo>
                <a:close/>
                <a:moveTo>
                  <a:pt x="6674929" y="458420"/>
                </a:moveTo>
                <a:lnTo>
                  <a:pt x="6669658" y="463692"/>
                </a:lnTo>
                <a:lnTo>
                  <a:pt x="6677705" y="464202"/>
                </a:lnTo>
                <a:lnTo>
                  <a:pt x="6675842" y="458610"/>
                </a:lnTo>
                <a:close/>
                <a:moveTo>
                  <a:pt x="6229878" y="456310"/>
                </a:moveTo>
                <a:cubicBezTo>
                  <a:pt x="6238100" y="455912"/>
                  <a:pt x="6240878" y="458201"/>
                  <a:pt x="6238212" y="463178"/>
                </a:cubicBezTo>
                <a:lnTo>
                  <a:pt x="6232478" y="464912"/>
                </a:lnTo>
                <a:cubicBezTo>
                  <a:pt x="6231321" y="461089"/>
                  <a:pt x="6228832" y="459755"/>
                  <a:pt x="6225011" y="460911"/>
                </a:cubicBezTo>
                <a:lnTo>
                  <a:pt x="6219276" y="462644"/>
                </a:lnTo>
                <a:cubicBezTo>
                  <a:pt x="6218700" y="460733"/>
                  <a:pt x="6219294" y="459249"/>
                  <a:pt x="6221060" y="458194"/>
                </a:cubicBezTo>
                <a:cubicBezTo>
                  <a:pt x="6222828" y="457139"/>
                  <a:pt x="6225767" y="456510"/>
                  <a:pt x="6229878" y="456310"/>
                </a:cubicBezTo>
                <a:close/>
                <a:moveTo>
                  <a:pt x="2896904" y="455689"/>
                </a:moveTo>
                <a:lnTo>
                  <a:pt x="2945776" y="465859"/>
                </a:lnTo>
                <a:lnTo>
                  <a:pt x="2907903" y="468175"/>
                </a:lnTo>
                <a:cubicBezTo>
                  <a:pt x="2907903" y="468175"/>
                  <a:pt x="2904622" y="470325"/>
                  <a:pt x="2898063" y="474625"/>
                </a:cubicBezTo>
                <a:cubicBezTo>
                  <a:pt x="2891502" y="478926"/>
                  <a:pt x="2887588" y="478677"/>
                  <a:pt x="2886320" y="473881"/>
                </a:cubicBezTo>
                <a:cubicBezTo>
                  <a:pt x="2886320" y="473881"/>
                  <a:pt x="2886004" y="472683"/>
                  <a:pt x="2885369" y="470284"/>
                </a:cubicBezTo>
                <a:cubicBezTo>
                  <a:pt x="2884735" y="467885"/>
                  <a:pt x="2884418" y="466686"/>
                  <a:pt x="2884418" y="466686"/>
                </a:cubicBezTo>
                <a:cubicBezTo>
                  <a:pt x="2879621" y="467955"/>
                  <a:pt x="2877224" y="468589"/>
                  <a:pt x="2877224" y="468589"/>
                </a:cubicBezTo>
                <a:cubicBezTo>
                  <a:pt x="2872427" y="469857"/>
                  <a:pt x="2869396" y="468093"/>
                  <a:pt x="2868128" y="463297"/>
                </a:cubicBezTo>
                <a:lnTo>
                  <a:pt x="2875322" y="461395"/>
                </a:lnTo>
                <a:lnTo>
                  <a:pt x="2889710" y="457591"/>
                </a:lnTo>
                <a:close/>
                <a:moveTo>
                  <a:pt x="5313758" y="455580"/>
                </a:moveTo>
                <a:lnTo>
                  <a:pt x="5306563" y="457482"/>
                </a:lnTo>
                <a:cubicBezTo>
                  <a:pt x="5312627" y="461009"/>
                  <a:pt x="5315660" y="462774"/>
                  <a:pt x="5315660" y="462774"/>
                </a:cubicBezTo>
                <a:lnTo>
                  <a:pt x="5331951" y="466164"/>
                </a:lnTo>
                <a:lnTo>
                  <a:pt x="5330049" y="458970"/>
                </a:lnTo>
                <a:cubicBezTo>
                  <a:pt x="5323985" y="455442"/>
                  <a:pt x="5318554" y="454312"/>
                  <a:pt x="5313758" y="455580"/>
                </a:cubicBezTo>
                <a:close/>
                <a:moveTo>
                  <a:pt x="2114063" y="454148"/>
                </a:moveTo>
                <a:cubicBezTo>
                  <a:pt x="2114063" y="454148"/>
                  <a:pt x="2116507" y="455559"/>
                  <a:pt x="2121399" y="458384"/>
                </a:cubicBezTo>
                <a:lnTo>
                  <a:pt x="2159214" y="460654"/>
                </a:lnTo>
                <a:cubicBezTo>
                  <a:pt x="2157803" y="463097"/>
                  <a:pt x="2156374" y="464515"/>
                  <a:pt x="2154927" y="464902"/>
                </a:cubicBezTo>
                <a:cubicBezTo>
                  <a:pt x="2153481" y="465290"/>
                  <a:pt x="2152017" y="464648"/>
                  <a:pt x="2150536" y="462979"/>
                </a:cubicBezTo>
                <a:cubicBezTo>
                  <a:pt x="2147573" y="459638"/>
                  <a:pt x="2145387" y="459190"/>
                  <a:pt x="2143974" y="461635"/>
                </a:cubicBezTo>
                <a:cubicBezTo>
                  <a:pt x="2142563" y="464081"/>
                  <a:pt x="2140635" y="464599"/>
                  <a:pt x="2138188" y="463186"/>
                </a:cubicBezTo>
                <a:cubicBezTo>
                  <a:pt x="2135743" y="461774"/>
                  <a:pt x="2132592" y="461585"/>
                  <a:pt x="2128735" y="462618"/>
                </a:cubicBezTo>
                <a:cubicBezTo>
                  <a:pt x="2116129" y="461863"/>
                  <a:pt x="2110344" y="463413"/>
                  <a:pt x="2111377" y="467269"/>
                </a:cubicBezTo>
                <a:close/>
                <a:moveTo>
                  <a:pt x="2461326" y="454118"/>
                </a:moveTo>
                <a:lnTo>
                  <a:pt x="2468663" y="458353"/>
                </a:lnTo>
                <a:cubicBezTo>
                  <a:pt x="2469697" y="462211"/>
                  <a:pt x="2470212" y="464139"/>
                  <a:pt x="2470212" y="464139"/>
                </a:cubicBezTo>
                <a:lnTo>
                  <a:pt x="2457090" y="461454"/>
                </a:lnTo>
                <a:lnTo>
                  <a:pt x="2449754" y="457219"/>
                </a:lnTo>
                <a:cubicBezTo>
                  <a:pt x="2453612" y="456186"/>
                  <a:pt x="2457469" y="455152"/>
                  <a:pt x="2461326" y="454118"/>
                </a:cubicBezTo>
                <a:close/>
                <a:moveTo>
                  <a:pt x="2411334" y="453213"/>
                </a:moveTo>
                <a:cubicBezTo>
                  <a:pt x="2411968" y="455612"/>
                  <a:pt x="2411687" y="456970"/>
                  <a:pt x="2410488" y="457287"/>
                </a:cubicBezTo>
                <a:cubicBezTo>
                  <a:pt x="2409288" y="457604"/>
                  <a:pt x="2407172" y="456880"/>
                  <a:pt x="2404141" y="455116"/>
                </a:cubicBezTo>
                <a:close/>
                <a:moveTo>
                  <a:pt x="3750621" y="453199"/>
                </a:moveTo>
                <a:lnTo>
                  <a:pt x="3738134" y="464197"/>
                </a:lnTo>
                <a:lnTo>
                  <a:pt x="3745329" y="462295"/>
                </a:lnTo>
                <a:close/>
                <a:moveTo>
                  <a:pt x="1723253" y="452783"/>
                </a:moveTo>
                <a:cubicBezTo>
                  <a:pt x="1732054" y="454294"/>
                  <a:pt x="1736454" y="455052"/>
                  <a:pt x="1736454" y="455052"/>
                </a:cubicBezTo>
                <a:lnTo>
                  <a:pt x="1743920" y="459052"/>
                </a:lnTo>
                <a:cubicBezTo>
                  <a:pt x="1747743" y="457896"/>
                  <a:pt x="1754721" y="456829"/>
                  <a:pt x="1764855" y="455852"/>
                </a:cubicBezTo>
                <a:cubicBezTo>
                  <a:pt x="1774989" y="454876"/>
                  <a:pt x="1784456" y="455143"/>
                  <a:pt x="1793258" y="456655"/>
                </a:cubicBezTo>
                <a:cubicBezTo>
                  <a:pt x="1802058" y="458167"/>
                  <a:pt x="1805791" y="460167"/>
                  <a:pt x="1804458" y="462656"/>
                </a:cubicBezTo>
                <a:cubicBezTo>
                  <a:pt x="1803124" y="465144"/>
                  <a:pt x="1798057" y="465633"/>
                  <a:pt x="1789257" y="464121"/>
                </a:cubicBezTo>
                <a:cubicBezTo>
                  <a:pt x="1785434" y="465277"/>
                  <a:pt x="1781034" y="464521"/>
                  <a:pt x="1776056" y="461854"/>
                </a:cubicBezTo>
                <a:cubicBezTo>
                  <a:pt x="1771079" y="459186"/>
                  <a:pt x="1769167" y="459765"/>
                  <a:pt x="1770322" y="463587"/>
                </a:cubicBezTo>
                <a:cubicBezTo>
                  <a:pt x="1770322" y="463587"/>
                  <a:pt x="1766211" y="463786"/>
                  <a:pt x="1757988" y="464186"/>
                </a:cubicBezTo>
                <a:cubicBezTo>
                  <a:pt x="1749765" y="464586"/>
                  <a:pt x="1741543" y="464985"/>
                  <a:pt x="1733319" y="465386"/>
                </a:cubicBezTo>
                <a:cubicBezTo>
                  <a:pt x="1725097" y="465784"/>
                  <a:pt x="1720409" y="464073"/>
                  <a:pt x="1719252" y="460251"/>
                </a:cubicBezTo>
                <a:cubicBezTo>
                  <a:pt x="1719252" y="460251"/>
                  <a:pt x="1717341" y="460828"/>
                  <a:pt x="1713518" y="461984"/>
                </a:cubicBezTo>
                <a:cubicBezTo>
                  <a:pt x="1709697" y="463139"/>
                  <a:pt x="1705873" y="464294"/>
                  <a:pt x="1702051" y="465450"/>
                </a:cubicBezTo>
                <a:cubicBezTo>
                  <a:pt x="1693250" y="463938"/>
                  <a:pt x="1686939" y="463759"/>
                  <a:pt x="1683116" y="464915"/>
                </a:cubicBezTo>
                <a:cubicBezTo>
                  <a:pt x="1685783" y="459937"/>
                  <a:pt x="1687117" y="457448"/>
                  <a:pt x="1687117" y="457448"/>
                </a:cubicBezTo>
                <a:lnTo>
                  <a:pt x="1692851" y="455715"/>
                </a:lnTo>
                <a:cubicBezTo>
                  <a:pt x="1705474" y="456070"/>
                  <a:pt x="1715608" y="455095"/>
                  <a:pt x="1723253" y="452783"/>
                </a:cubicBezTo>
                <a:close/>
                <a:moveTo>
                  <a:pt x="5528510" y="452683"/>
                </a:moveTo>
                <a:cubicBezTo>
                  <a:pt x="5526747" y="455715"/>
                  <a:pt x="5525265" y="457389"/>
                  <a:pt x="5524065" y="457707"/>
                </a:cubicBezTo>
                <a:cubicBezTo>
                  <a:pt x="5522867" y="458024"/>
                  <a:pt x="5521950" y="456983"/>
                  <a:pt x="5521316" y="454585"/>
                </a:cubicBezTo>
                <a:close/>
                <a:moveTo>
                  <a:pt x="7627965" y="452521"/>
                </a:moveTo>
                <a:lnTo>
                  <a:pt x="7622702" y="457784"/>
                </a:lnTo>
                <a:cubicBezTo>
                  <a:pt x="7626210" y="461291"/>
                  <a:pt x="7631473" y="459537"/>
                  <a:pt x="7638489" y="452522"/>
                </a:cubicBezTo>
                <a:close/>
                <a:moveTo>
                  <a:pt x="1641781" y="452377"/>
                </a:moveTo>
                <a:lnTo>
                  <a:pt x="1673917" y="455179"/>
                </a:lnTo>
                <a:cubicBezTo>
                  <a:pt x="1675072" y="459002"/>
                  <a:pt x="1669338" y="460735"/>
                  <a:pt x="1656716" y="460379"/>
                </a:cubicBezTo>
                <a:close/>
                <a:moveTo>
                  <a:pt x="1541375" y="451439"/>
                </a:moveTo>
                <a:lnTo>
                  <a:pt x="1543108" y="457171"/>
                </a:lnTo>
                <a:lnTo>
                  <a:pt x="1529907" y="454905"/>
                </a:lnTo>
                <a:close/>
                <a:moveTo>
                  <a:pt x="3700055" y="451173"/>
                </a:moveTo>
                <a:cubicBezTo>
                  <a:pt x="3697657" y="451807"/>
                  <a:pt x="3697092" y="454523"/>
                  <a:pt x="3698360" y="459318"/>
                </a:cubicBezTo>
                <a:cubicBezTo>
                  <a:pt x="3698360" y="459318"/>
                  <a:pt x="3700758" y="458684"/>
                  <a:pt x="3705554" y="457416"/>
                </a:cubicBezTo>
                <a:cubicBezTo>
                  <a:pt x="3705554" y="457416"/>
                  <a:pt x="3706753" y="457099"/>
                  <a:pt x="3709152" y="456465"/>
                </a:cubicBezTo>
                <a:cubicBezTo>
                  <a:pt x="3711549" y="455831"/>
                  <a:pt x="3713382" y="457913"/>
                  <a:pt x="3714650" y="462709"/>
                </a:cubicBezTo>
                <a:cubicBezTo>
                  <a:pt x="3714650" y="462709"/>
                  <a:pt x="3715850" y="462392"/>
                  <a:pt x="3718248" y="461758"/>
                </a:cubicBezTo>
                <a:cubicBezTo>
                  <a:pt x="3720645" y="461124"/>
                  <a:pt x="3718812" y="459042"/>
                  <a:pt x="3712748" y="455514"/>
                </a:cubicBezTo>
                <a:cubicBezTo>
                  <a:pt x="3706684" y="451987"/>
                  <a:pt x="3702454" y="450539"/>
                  <a:pt x="3700055" y="451173"/>
                </a:cubicBezTo>
                <a:close/>
                <a:moveTo>
                  <a:pt x="3472610" y="449729"/>
                </a:moveTo>
                <a:cubicBezTo>
                  <a:pt x="3473878" y="454524"/>
                  <a:pt x="3473312" y="457240"/>
                  <a:pt x="3470914" y="457874"/>
                </a:cubicBezTo>
                <a:cubicBezTo>
                  <a:pt x="3468517" y="458508"/>
                  <a:pt x="3466683" y="456426"/>
                  <a:pt x="3465416" y="451631"/>
                </a:cubicBezTo>
                <a:cubicBezTo>
                  <a:pt x="3465416" y="451631"/>
                  <a:pt x="3467814" y="450997"/>
                  <a:pt x="3472610" y="449729"/>
                </a:cubicBezTo>
                <a:close/>
                <a:moveTo>
                  <a:pt x="2337283" y="449700"/>
                </a:moveTo>
                <a:cubicBezTo>
                  <a:pt x="2339682" y="449066"/>
                  <a:pt x="2341515" y="451146"/>
                  <a:pt x="2342783" y="455943"/>
                </a:cubicBezTo>
                <a:lnTo>
                  <a:pt x="2328394" y="459747"/>
                </a:lnTo>
                <a:lnTo>
                  <a:pt x="2326492" y="452553"/>
                </a:lnTo>
                <a:cubicBezTo>
                  <a:pt x="2331289" y="451285"/>
                  <a:pt x="2334886" y="450334"/>
                  <a:pt x="2337283" y="449700"/>
                </a:cubicBezTo>
                <a:close/>
                <a:moveTo>
                  <a:pt x="2048481" y="449083"/>
                </a:moveTo>
                <a:lnTo>
                  <a:pt x="2050383" y="456277"/>
                </a:lnTo>
                <a:lnTo>
                  <a:pt x="2043187" y="458179"/>
                </a:lnTo>
                <a:close/>
                <a:moveTo>
                  <a:pt x="5165655" y="448552"/>
                </a:moveTo>
                <a:lnTo>
                  <a:pt x="5120589" y="452770"/>
                </a:lnTo>
                <a:lnTo>
                  <a:pt x="5089909" y="453184"/>
                </a:lnTo>
                <a:cubicBezTo>
                  <a:pt x="5091177" y="457980"/>
                  <a:pt x="5096924" y="460309"/>
                  <a:pt x="5107151" y="460171"/>
                </a:cubicBezTo>
                <a:cubicBezTo>
                  <a:pt x="5117377" y="460033"/>
                  <a:pt x="5124888" y="459330"/>
                  <a:pt x="5129684" y="458062"/>
                </a:cubicBezTo>
                <a:cubicBezTo>
                  <a:pt x="5129684" y="458062"/>
                  <a:pt x="5132083" y="457428"/>
                  <a:pt x="5136879" y="456160"/>
                </a:cubicBezTo>
                <a:cubicBezTo>
                  <a:pt x="5141674" y="454892"/>
                  <a:pt x="5144707" y="456657"/>
                  <a:pt x="5145975" y="461453"/>
                </a:cubicBezTo>
                <a:lnTo>
                  <a:pt x="5176654" y="461039"/>
                </a:lnTo>
                <a:cubicBezTo>
                  <a:pt x="5181450" y="459771"/>
                  <a:pt x="5183848" y="459137"/>
                  <a:pt x="5183848" y="459137"/>
                </a:cubicBezTo>
                <a:cubicBezTo>
                  <a:pt x="5183848" y="459137"/>
                  <a:pt x="5185364" y="460019"/>
                  <a:pt x="5188396" y="461783"/>
                </a:cubicBezTo>
                <a:cubicBezTo>
                  <a:pt x="5191428" y="463547"/>
                  <a:pt x="5195342" y="463795"/>
                  <a:pt x="5200139" y="462527"/>
                </a:cubicBezTo>
                <a:cubicBezTo>
                  <a:pt x="5204935" y="461259"/>
                  <a:pt x="5207333" y="460625"/>
                  <a:pt x="5207333" y="460625"/>
                </a:cubicBezTo>
                <a:cubicBezTo>
                  <a:pt x="5207333" y="460625"/>
                  <a:pt x="5212763" y="461755"/>
                  <a:pt x="5223623" y="464016"/>
                </a:cubicBezTo>
                <a:lnTo>
                  <a:pt x="5225525" y="471209"/>
                </a:lnTo>
                <a:lnTo>
                  <a:pt x="5239914" y="467405"/>
                </a:lnTo>
                <a:lnTo>
                  <a:pt x="5270592" y="466992"/>
                </a:lnTo>
                <a:cubicBezTo>
                  <a:pt x="5274507" y="467240"/>
                  <a:pt x="5277553" y="467236"/>
                  <a:pt x="5279730" y="466981"/>
                </a:cubicBezTo>
                <a:lnTo>
                  <a:pt x="5277980" y="462845"/>
                </a:lnTo>
                <a:lnTo>
                  <a:pt x="5273752" y="460580"/>
                </a:lnTo>
                <a:lnTo>
                  <a:pt x="5276650" y="459705"/>
                </a:lnTo>
                <a:lnTo>
                  <a:pt x="5275885" y="457895"/>
                </a:lnTo>
                <a:lnTo>
                  <a:pt x="5266788" y="452604"/>
                </a:lnTo>
                <a:lnTo>
                  <a:pt x="5273983" y="450701"/>
                </a:lnTo>
                <a:lnTo>
                  <a:pt x="5281177" y="448799"/>
                </a:lnTo>
                <a:lnTo>
                  <a:pt x="5228915" y="454919"/>
                </a:lnTo>
                <a:cubicBezTo>
                  <a:pt x="5225388" y="460983"/>
                  <a:pt x="5217876" y="461686"/>
                  <a:pt x="5206382" y="457028"/>
                </a:cubicBezTo>
                <a:cubicBezTo>
                  <a:pt x="5194887" y="452370"/>
                  <a:pt x="5189140" y="450041"/>
                  <a:pt x="5189140" y="450041"/>
                </a:cubicBezTo>
                <a:cubicBezTo>
                  <a:pt x="5184345" y="451309"/>
                  <a:pt x="5181946" y="451943"/>
                  <a:pt x="5181946" y="451943"/>
                </a:cubicBezTo>
                <a:cubicBezTo>
                  <a:pt x="5177150" y="453211"/>
                  <a:pt x="5173237" y="452963"/>
                  <a:pt x="5170204" y="451199"/>
                </a:cubicBezTo>
                <a:cubicBezTo>
                  <a:pt x="5167171" y="449434"/>
                  <a:pt x="5165655" y="448552"/>
                  <a:pt x="5165655" y="448552"/>
                </a:cubicBezTo>
                <a:close/>
                <a:moveTo>
                  <a:pt x="2225360" y="448502"/>
                </a:moveTo>
                <a:cubicBezTo>
                  <a:pt x="2230155" y="447233"/>
                  <a:pt x="2231989" y="449316"/>
                  <a:pt x="2230859" y="454746"/>
                </a:cubicBezTo>
                <a:cubicBezTo>
                  <a:pt x="2230294" y="457461"/>
                  <a:pt x="2229712" y="458896"/>
                  <a:pt x="2229112" y="459056"/>
                </a:cubicBezTo>
                <a:cubicBezTo>
                  <a:pt x="2228513" y="459213"/>
                  <a:pt x="2227896" y="458095"/>
                  <a:pt x="2227262" y="455697"/>
                </a:cubicBezTo>
                <a:cubicBezTo>
                  <a:pt x="2222466" y="456965"/>
                  <a:pt x="2221832" y="454566"/>
                  <a:pt x="2225360" y="448502"/>
                </a:cubicBezTo>
                <a:close/>
                <a:moveTo>
                  <a:pt x="5519414" y="447391"/>
                </a:moveTo>
                <a:cubicBezTo>
                  <a:pt x="5520682" y="452187"/>
                  <a:pt x="5520117" y="454902"/>
                  <a:pt x="5517719" y="455536"/>
                </a:cubicBezTo>
                <a:cubicBezTo>
                  <a:pt x="5515320" y="456170"/>
                  <a:pt x="5511724" y="457121"/>
                  <a:pt x="5506928" y="458389"/>
                </a:cubicBezTo>
                <a:lnTo>
                  <a:pt x="5512219" y="449293"/>
                </a:lnTo>
                <a:cubicBezTo>
                  <a:pt x="5517016" y="448025"/>
                  <a:pt x="5519414" y="447391"/>
                  <a:pt x="5519414" y="447391"/>
                </a:cubicBezTo>
                <a:close/>
                <a:moveTo>
                  <a:pt x="3201792" y="444357"/>
                </a:moveTo>
                <a:cubicBezTo>
                  <a:pt x="3207856" y="447884"/>
                  <a:pt x="3208490" y="450283"/>
                  <a:pt x="3203694" y="451551"/>
                </a:cubicBezTo>
                <a:cubicBezTo>
                  <a:pt x="3201613" y="453383"/>
                  <a:pt x="3199713" y="454688"/>
                  <a:pt x="3197993" y="455463"/>
                </a:cubicBezTo>
                <a:cubicBezTo>
                  <a:pt x="3192835" y="457789"/>
                  <a:pt x="3189305" y="455355"/>
                  <a:pt x="3187403" y="448161"/>
                </a:cubicBezTo>
                <a:cubicBezTo>
                  <a:pt x="3186135" y="443365"/>
                  <a:pt x="3190931" y="442097"/>
                  <a:pt x="3201792" y="444357"/>
                </a:cubicBezTo>
                <a:close/>
                <a:moveTo>
                  <a:pt x="6534046" y="443109"/>
                </a:moveTo>
                <a:lnTo>
                  <a:pt x="6528234" y="447261"/>
                </a:lnTo>
                <a:cubicBezTo>
                  <a:pt x="6503679" y="457783"/>
                  <a:pt x="6490524" y="465676"/>
                  <a:pt x="6488771" y="470938"/>
                </a:cubicBezTo>
                <a:lnTo>
                  <a:pt x="6490964" y="475325"/>
                </a:lnTo>
                <a:lnTo>
                  <a:pt x="6496261" y="473924"/>
                </a:lnTo>
                <a:lnTo>
                  <a:pt x="6492097" y="477593"/>
                </a:lnTo>
                <a:lnTo>
                  <a:pt x="6494031" y="481462"/>
                </a:lnTo>
                <a:lnTo>
                  <a:pt x="6501007" y="493089"/>
                </a:lnTo>
                <a:lnTo>
                  <a:pt x="6505628" y="493382"/>
                </a:lnTo>
                <a:lnTo>
                  <a:pt x="6509818" y="491985"/>
                </a:lnTo>
                <a:cubicBezTo>
                  <a:pt x="6515079" y="490231"/>
                  <a:pt x="6519463" y="487601"/>
                  <a:pt x="6522972" y="484093"/>
                </a:cubicBezTo>
                <a:lnTo>
                  <a:pt x="6528322" y="478743"/>
                </a:lnTo>
                <a:lnTo>
                  <a:pt x="6526939" y="473510"/>
                </a:lnTo>
                <a:cubicBezTo>
                  <a:pt x="6526939" y="473510"/>
                  <a:pt x="6529338" y="472876"/>
                  <a:pt x="6534134" y="471608"/>
                </a:cubicBezTo>
                <a:lnTo>
                  <a:pt x="6534410" y="472654"/>
                </a:lnTo>
                <a:lnTo>
                  <a:pt x="6544020" y="463045"/>
                </a:lnTo>
                <a:lnTo>
                  <a:pt x="6554543" y="452522"/>
                </a:lnTo>
                <a:lnTo>
                  <a:pt x="6561669" y="450146"/>
                </a:lnTo>
                <a:lnTo>
                  <a:pt x="6559106" y="449613"/>
                </a:lnTo>
                <a:close/>
                <a:moveTo>
                  <a:pt x="628915" y="442806"/>
                </a:moveTo>
                <a:lnTo>
                  <a:pt x="623129" y="444357"/>
                </a:lnTo>
                <a:cubicBezTo>
                  <a:pt x="623129" y="444357"/>
                  <a:pt x="625574" y="445768"/>
                  <a:pt x="630464" y="448593"/>
                </a:cubicBezTo>
                <a:close/>
                <a:moveTo>
                  <a:pt x="5956113" y="439696"/>
                </a:moveTo>
                <a:cubicBezTo>
                  <a:pt x="5951317" y="440964"/>
                  <a:pt x="5948919" y="441598"/>
                  <a:pt x="5948919" y="441598"/>
                </a:cubicBezTo>
                <a:cubicBezTo>
                  <a:pt x="5950187" y="446393"/>
                  <a:pt x="5950821" y="448792"/>
                  <a:pt x="5950821" y="448792"/>
                </a:cubicBezTo>
                <a:close/>
                <a:moveTo>
                  <a:pt x="3046495" y="439231"/>
                </a:moveTo>
                <a:cubicBezTo>
                  <a:pt x="3046495" y="439231"/>
                  <a:pt x="3049527" y="440996"/>
                  <a:pt x="3055591" y="444524"/>
                </a:cubicBezTo>
                <a:cubicBezTo>
                  <a:pt x="3050795" y="445792"/>
                  <a:pt x="3048398" y="446426"/>
                  <a:pt x="3048398" y="446426"/>
                </a:cubicBezTo>
                <a:close/>
                <a:moveTo>
                  <a:pt x="6613969" y="438639"/>
                </a:moveTo>
                <a:lnTo>
                  <a:pt x="6573495" y="445809"/>
                </a:lnTo>
                <a:lnTo>
                  <a:pt x="6575989" y="447260"/>
                </a:lnTo>
                <a:lnTo>
                  <a:pt x="6601901" y="447261"/>
                </a:lnTo>
                <a:close/>
                <a:moveTo>
                  <a:pt x="5640227" y="438541"/>
                </a:moveTo>
                <a:lnTo>
                  <a:pt x="5649324" y="443834"/>
                </a:lnTo>
                <a:lnTo>
                  <a:pt x="5663713" y="440030"/>
                </a:lnTo>
                <a:cubicBezTo>
                  <a:pt x="5652852" y="437770"/>
                  <a:pt x="5645024" y="437273"/>
                  <a:pt x="5640227" y="438541"/>
                </a:cubicBezTo>
                <a:close/>
                <a:moveTo>
                  <a:pt x="1895846" y="438203"/>
                </a:moveTo>
                <a:cubicBezTo>
                  <a:pt x="1901631" y="436653"/>
                  <a:pt x="1906006" y="437548"/>
                  <a:pt x="1908967" y="440889"/>
                </a:cubicBezTo>
                <a:cubicBezTo>
                  <a:pt x="1911930" y="444228"/>
                  <a:pt x="1913411" y="445899"/>
                  <a:pt x="1913411" y="445899"/>
                </a:cubicBezTo>
                <a:cubicBezTo>
                  <a:pt x="1917268" y="444866"/>
                  <a:pt x="1920161" y="444091"/>
                  <a:pt x="1922089" y="443574"/>
                </a:cubicBezTo>
                <a:cubicBezTo>
                  <a:pt x="1924019" y="443057"/>
                  <a:pt x="1926911" y="442282"/>
                  <a:pt x="1930769" y="441248"/>
                </a:cubicBezTo>
                <a:cubicBezTo>
                  <a:pt x="1939516" y="443038"/>
                  <a:pt x="1943890" y="443933"/>
                  <a:pt x="1943890" y="443933"/>
                </a:cubicBezTo>
                <a:cubicBezTo>
                  <a:pt x="1947747" y="442900"/>
                  <a:pt x="1949677" y="442383"/>
                  <a:pt x="1949677" y="442383"/>
                </a:cubicBezTo>
                <a:cubicBezTo>
                  <a:pt x="1950710" y="446240"/>
                  <a:pt x="1955084" y="447135"/>
                  <a:pt x="1962798" y="445068"/>
                </a:cubicBezTo>
                <a:cubicBezTo>
                  <a:pt x="1970512" y="443001"/>
                  <a:pt x="1976816" y="443379"/>
                  <a:pt x="1981706" y="446203"/>
                </a:cubicBezTo>
                <a:lnTo>
                  <a:pt x="1994829" y="448888"/>
                </a:lnTo>
                <a:cubicBezTo>
                  <a:pt x="1998685" y="447854"/>
                  <a:pt x="2000874" y="448302"/>
                  <a:pt x="2001390" y="450231"/>
                </a:cubicBezTo>
                <a:cubicBezTo>
                  <a:pt x="2001907" y="452160"/>
                  <a:pt x="2006022" y="452091"/>
                  <a:pt x="2013737" y="450023"/>
                </a:cubicBezTo>
                <a:cubicBezTo>
                  <a:pt x="2021452" y="447956"/>
                  <a:pt x="2025825" y="448851"/>
                  <a:pt x="2026859" y="452708"/>
                </a:cubicBezTo>
                <a:cubicBezTo>
                  <a:pt x="2026859" y="452708"/>
                  <a:pt x="2024930" y="453225"/>
                  <a:pt x="2021073" y="454259"/>
                </a:cubicBezTo>
                <a:cubicBezTo>
                  <a:pt x="2009501" y="457359"/>
                  <a:pt x="2004233" y="460839"/>
                  <a:pt x="2005266" y="464696"/>
                </a:cubicBezTo>
                <a:lnTo>
                  <a:pt x="1999481" y="466246"/>
                </a:lnTo>
                <a:lnTo>
                  <a:pt x="1967448" y="462426"/>
                </a:lnTo>
                <a:cubicBezTo>
                  <a:pt x="1971306" y="461393"/>
                  <a:pt x="1971755" y="459204"/>
                  <a:pt x="1968792" y="455864"/>
                </a:cubicBezTo>
                <a:cubicBezTo>
                  <a:pt x="1965831" y="452524"/>
                  <a:pt x="1962421" y="451371"/>
                  <a:pt x="1958563" y="452405"/>
                </a:cubicBezTo>
                <a:cubicBezTo>
                  <a:pt x="1958563" y="452405"/>
                  <a:pt x="1957341" y="451698"/>
                  <a:pt x="1954895" y="450287"/>
                </a:cubicBezTo>
                <a:cubicBezTo>
                  <a:pt x="1952450" y="448875"/>
                  <a:pt x="1947370" y="449202"/>
                  <a:pt x="1939655" y="451270"/>
                </a:cubicBezTo>
                <a:lnTo>
                  <a:pt x="1896054" y="450550"/>
                </a:lnTo>
                <a:lnTo>
                  <a:pt x="1881381" y="442079"/>
                </a:lnTo>
                <a:cubicBezTo>
                  <a:pt x="1885238" y="441045"/>
                  <a:pt x="1887167" y="440529"/>
                  <a:pt x="1887167" y="440529"/>
                </a:cubicBezTo>
                <a:cubicBezTo>
                  <a:pt x="1887167" y="440529"/>
                  <a:pt x="1890060" y="439753"/>
                  <a:pt x="1895846" y="438203"/>
                </a:cubicBezTo>
                <a:close/>
                <a:moveTo>
                  <a:pt x="6140186" y="437213"/>
                </a:moveTo>
                <a:cubicBezTo>
                  <a:pt x="6135391" y="438481"/>
                  <a:pt x="6131793" y="439432"/>
                  <a:pt x="6129395" y="440066"/>
                </a:cubicBezTo>
                <a:cubicBezTo>
                  <a:pt x="6126997" y="440700"/>
                  <a:pt x="6124599" y="441334"/>
                  <a:pt x="6122201" y="441968"/>
                </a:cubicBezTo>
                <a:cubicBezTo>
                  <a:pt x="6119802" y="442602"/>
                  <a:pt x="6116206" y="443553"/>
                  <a:pt x="6111410" y="444821"/>
                </a:cubicBezTo>
                <a:cubicBezTo>
                  <a:pt x="6112678" y="449617"/>
                  <a:pt x="6115709" y="451382"/>
                  <a:pt x="6120506" y="450114"/>
                </a:cubicBezTo>
                <a:cubicBezTo>
                  <a:pt x="6125302" y="448846"/>
                  <a:pt x="6129216" y="449093"/>
                  <a:pt x="6132248" y="450857"/>
                </a:cubicBezTo>
                <a:lnTo>
                  <a:pt x="6137638" y="453994"/>
                </a:lnTo>
                <a:lnTo>
                  <a:pt x="6147539" y="453039"/>
                </a:lnTo>
                <a:lnTo>
                  <a:pt x="6153158" y="454004"/>
                </a:lnTo>
                <a:lnTo>
                  <a:pt x="6154641" y="452521"/>
                </a:lnTo>
                <a:lnTo>
                  <a:pt x="6168551" y="457158"/>
                </a:lnTo>
                <a:lnTo>
                  <a:pt x="6167475" y="453089"/>
                </a:lnTo>
                <a:lnTo>
                  <a:pt x="6174236" y="457024"/>
                </a:lnTo>
                <a:lnTo>
                  <a:pt x="6177941" y="450108"/>
                </a:lnTo>
                <a:lnTo>
                  <a:pt x="6185014" y="451323"/>
                </a:lnTo>
                <a:lnTo>
                  <a:pt x="6180951" y="447259"/>
                </a:lnTo>
                <a:lnTo>
                  <a:pt x="6189526" y="447260"/>
                </a:lnTo>
                <a:lnTo>
                  <a:pt x="6196252" y="445481"/>
                </a:lnTo>
                <a:cubicBezTo>
                  <a:pt x="6196252" y="445481"/>
                  <a:pt x="6195618" y="443084"/>
                  <a:pt x="6194350" y="438288"/>
                </a:cubicBezTo>
                <a:close/>
                <a:moveTo>
                  <a:pt x="2938168" y="437082"/>
                </a:moveTo>
                <a:lnTo>
                  <a:pt x="2940070" y="444277"/>
                </a:lnTo>
                <a:cubicBezTo>
                  <a:pt x="2940070" y="444277"/>
                  <a:pt x="2937038" y="442512"/>
                  <a:pt x="2930974" y="438984"/>
                </a:cubicBezTo>
                <a:close/>
                <a:moveTo>
                  <a:pt x="7722678" y="436736"/>
                </a:moveTo>
                <a:cubicBezTo>
                  <a:pt x="7719171" y="436736"/>
                  <a:pt x="7715661" y="438490"/>
                  <a:pt x="7712153" y="441998"/>
                </a:cubicBezTo>
                <a:lnTo>
                  <a:pt x="7717416" y="447260"/>
                </a:lnTo>
                <a:cubicBezTo>
                  <a:pt x="7720924" y="450768"/>
                  <a:pt x="7723555" y="451645"/>
                  <a:pt x="7725309" y="449890"/>
                </a:cubicBezTo>
                <a:cubicBezTo>
                  <a:pt x="7727063" y="448137"/>
                  <a:pt x="7727939" y="445505"/>
                  <a:pt x="7727940" y="441998"/>
                </a:cubicBezTo>
                <a:cubicBezTo>
                  <a:pt x="7727940" y="438490"/>
                  <a:pt x="7726186" y="436735"/>
                  <a:pt x="7722678" y="436736"/>
                </a:cubicBezTo>
                <a:close/>
                <a:moveTo>
                  <a:pt x="8338316" y="436735"/>
                </a:moveTo>
                <a:cubicBezTo>
                  <a:pt x="8334809" y="440243"/>
                  <a:pt x="8329547" y="445506"/>
                  <a:pt x="8322531" y="452521"/>
                </a:cubicBezTo>
                <a:cubicBezTo>
                  <a:pt x="8329547" y="459538"/>
                  <a:pt x="8338316" y="457783"/>
                  <a:pt x="8348841" y="447260"/>
                </a:cubicBezTo>
                <a:cubicBezTo>
                  <a:pt x="8352348" y="443752"/>
                  <a:pt x="8353226" y="441121"/>
                  <a:pt x="8351471" y="439366"/>
                </a:cubicBezTo>
                <a:cubicBezTo>
                  <a:pt x="8349718" y="437613"/>
                  <a:pt x="8345332" y="436736"/>
                  <a:pt x="8338316" y="436735"/>
                </a:cubicBezTo>
                <a:close/>
                <a:moveTo>
                  <a:pt x="4862256" y="436400"/>
                </a:moveTo>
                <a:cubicBezTo>
                  <a:pt x="4849632" y="437172"/>
                  <a:pt x="4840763" y="437592"/>
                  <a:pt x="4835650" y="437661"/>
                </a:cubicBezTo>
                <a:lnTo>
                  <a:pt x="4832304" y="437551"/>
                </a:lnTo>
                <a:lnTo>
                  <a:pt x="4836839" y="442158"/>
                </a:lnTo>
                <a:cubicBezTo>
                  <a:pt x="4839713" y="443322"/>
                  <a:pt x="4843705" y="443869"/>
                  <a:pt x="4848820" y="443801"/>
                </a:cubicBezTo>
                <a:cubicBezTo>
                  <a:pt x="4859046" y="443664"/>
                  <a:pt x="4866557" y="442960"/>
                  <a:pt x="4871353" y="441692"/>
                </a:cubicBezTo>
                <a:close/>
                <a:moveTo>
                  <a:pt x="1371281" y="436130"/>
                </a:moveTo>
                <a:lnTo>
                  <a:pt x="1372832" y="441916"/>
                </a:lnTo>
                <a:cubicBezTo>
                  <a:pt x="1368974" y="442950"/>
                  <a:pt x="1366788" y="442502"/>
                  <a:pt x="1366271" y="440573"/>
                </a:cubicBezTo>
                <a:cubicBezTo>
                  <a:pt x="1365753" y="438644"/>
                  <a:pt x="1367422" y="437163"/>
                  <a:pt x="1371281" y="436130"/>
                </a:cubicBezTo>
                <a:close/>
                <a:moveTo>
                  <a:pt x="794436" y="435662"/>
                </a:moveTo>
                <a:lnTo>
                  <a:pt x="801773" y="439899"/>
                </a:lnTo>
                <a:lnTo>
                  <a:pt x="795986" y="441450"/>
                </a:lnTo>
                <a:close/>
                <a:moveTo>
                  <a:pt x="2829840" y="434934"/>
                </a:moveTo>
                <a:lnTo>
                  <a:pt x="2831742" y="442128"/>
                </a:lnTo>
                <a:cubicBezTo>
                  <a:pt x="2831742" y="442128"/>
                  <a:pt x="2828711" y="440364"/>
                  <a:pt x="2822646" y="436836"/>
                </a:cubicBezTo>
                <a:cubicBezTo>
                  <a:pt x="2827443" y="435568"/>
                  <a:pt x="2829840" y="434934"/>
                  <a:pt x="2829840" y="434934"/>
                </a:cubicBezTo>
                <a:close/>
                <a:moveTo>
                  <a:pt x="5508415" y="434904"/>
                </a:moveTo>
                <a:cubicBezTo>
                  <a:pt x="5508415" y="434904"/>
                  <a:pt x="5511448" y="436669"/>
                  <a:pt x="5517512" y="440197"/>
                </a:cubicBezTo>
                <a:lnTo>
                  <a:pt x="5510318" y="442099"/>
                </a:lnTo>
                <a:close/>
                <a:moveTo>
                  <a:pt x="5897925" y="434621"/>
                </a:moveTo>
                <a:lnTo>
                  <a:pt x="5905393" y="438621"/>
                </a:lnTo>
                <a:cubicBezTo>
                  <a:pt x="5905393" y="438621"/>
                  <a:pt x="5904438" y="438909"/>
                  <a:pt x="5902526" y="439488"/>
                </a:cubicBezTo>
                <a:cubicBezTo>
                  <a:pt x="5900613" y="440065"/>
                  <a:pt x="5898413" y="439688"/>
                  <a:pt x="5895926" y="438354"/>
                </a:cubicBezTo>
                <a:cubicBezTo>
                  <a:pt x="5893436" y="437021"/>
                  <a:pt x="5894104" y="435776"/>
                  <a:pt x="5897925" y="434621"/>
                </a:cubicBezTo>
                <a:close/>
                <a:moveTo>
                  <a:pt x="428264" y="434558"/>
                </a:moveTo>
                <a:lnTo>
                  <a:pt x="429813" y="440344"/>
                </a:lnTo>
                <a:cubicBezTo>
                  <a:pt x="429813" y="440344"/>
                  <a:pt x="428591" y="439638"/>
                  <a:pt x="426146" y="438226"/>
                </a:cubicBezTo>
                <a:cubicBezTo>
                  <a:pt x="423700" y="436814"/>
                  <a:pt x="420550" y="436625"/>
                  <a:pt x="416692" y="437658"/>
                </a:cubicBezTo>
                <a:lnTo>
                  <a:pt x="422478" y="436108"/>
                </a:lnTo>
                <a:cubicBezTo>
                  <a:pt x="426336" y="435075"/>
                  <a:pt x="428264" y="434558"/>
                  <a:pt x="428264" y="434558"/>
                </a:cubicBezTo>
                <a:close/>
                <a:moveTo>
                  <a:pt x="2891198" y="434106"/>
                </a:moveTo>
                <a:cubicBezTo>
                  <a:pt x="2906855" y="435098"/>
                  <a:pt x="2915318" y="437993"/>
                  <a:pt x="2916585" y="442788"/>
                </a:cubicBezTo>
                <a:cubicBezTo>
                  <a:pt x="2911788" y="444056"/>
                  <a:pt x="2903960" y="443560"/>
                  <a:pt x="2893100" y="441300"/>
                </a:cubicBezTo>
                <a:lnTo>
                  <a:pt x="2878712" y="445104"/>
                </a:lnTo>
                <a:lnTo>
                  <a:pt x="2869616" y="439812"/>
                </a:lnTo>
                <a:lnTo>
                  <a:pt x="2860520" y="434519"/>
                </a:lnTo>
                <a:cubicBezTo>
                  <a:pt x="2870111" y="431984"/>
                  <a:pt x="2880338" y="431846"/>
                  <a:pt x="2891198" y="434106"/>
                </a:cubicBezTo>
                <a:close/>
                <a:moveTo>
                  <a:pt x="7854225" y="434105"/>
                </a:moveTo>
                <a:cubicBezTo>
                  <a:pt x="7850716" y="432351"/>
                  <a:pt x="7841947" y="434982"/>
                  <a:pt x="7827916" y="441998"/>
                </a:cubicBezTo>
                <a:cubicBezTo>
                  <a:pt x="7817392" y="445506"/>
                  <a:pt x="7810376" y="447259"/>
                  <a:pt x="7806868" y="447260"/>
                </a:cubicBezTo>
                <a:cubicBezTo>
                  <a:pt x="7803360" y="447260"/>
                  <a:pt x="7800729" y="448137"/>
                  <a:pt x="7798976" y="449890"/>
                </a:cubicBezTo>
                <a:cubicBezTo>
                  <a:pt x="7797221" y="451645"/>
                  <a:pt x="7798097" y="454275"/>
                  <a:pt x="7801606" y="457783"/>
                </a:cubicBezTo>
                <a:cubicBezTo>
                  <a:pt x="7801606" y="457783"/>
                  <a:pt x="7805114" y="457784"/>
                  <a:pt x="7812130" y="457784"/>
                </a:cubicBezTo>
                <a:cubicBezTo>
                  <a:pt x="7812130" y="457784"/>
                  <a:pt x="7814760" y="458660"/>
                  <a:pt x="7820023" y="460414"/>
                </a:cubicBezTo>
                <a:cubicBezTo>
                  <a:pt x="7825285" y="462168"/>
                  <a:pt x="7827915" y="463044"/>
                  <a:pt x="7827915" y="463044"/>
                </a:cubicBezTo>
                <a:cubicBezTo>
                  <a:pt x="7835809" y="465676"/>
                  <a:pt x="7841728" y="464360"/>
                  <a:pt x="7845673" y="459098"/>
                </a:cubicBezTo>
                <a:cubicBezTo>
                  <a:pt x="7846990" y="457345"/>
                  <a:pt x="7848086" y="455153"/>
                  <a:pt x="7848963" y="452522"/>
                </a:cubicBezTo>
                <a:cubicBezTo>
                  <a:pt x="7855979" y="441998"/>
                  <a:pt x="7857733" y="435859"/>
                  <a:pt x="7854225" y="434105"/>
                </a:cubicBezTo>
                <a:close/>
                <a:moveTo>
                  <a:pt x="6039053" y="433163"/>
                </a:moveTo>
                <a:lnTo>
                  <a:pt x="6017471" y="438869"/>
                </a:lnTo>
                <a:lnTo>
                  <a:pt x="6026567" y="444161"/>
                </a:lnTo>
                <a:lnTo>
                  <a:pt x="6040955" y="440356"/>
                </a:lnTo>
                <a:lnTo>
                  <a:pt x="6057246" y="443746"/>
                </a:lnTo>
                <a:close/>
                <a:moveTo>
                  <a:pt x="1314558" y="432725"/>
                </a:moveTo>
                <a:lnTo>
                  <a:pt x="1321893" y="436961"/>
                </a:lnTo>
                <a:cubicBezTo>
                  <a:pt x="1325750" y="435928"/>
                  <a:pt x="1324339" y="438372"/>
                  <a:pt x="1317659" y="444297"/>
                </a:cubicBezTo>
                <a:cubicBezTo>
                  <a:pt x="1313801" y="445330"/>
                  <a:pt x="1310391" y="444177"/>
                  <a:pt x="1307429" y="440837"/>
                </a:cubicBezTo>
                <a:cubicBezTo>
                  <a:pt x="1304466" y="437496"/>
                  <a:pt x="1303949" y="435567"/>
                  <a:pt x="1305878" y="435051"/>
                </a:cubicBezTo>
                <a:cubicBezTo>
                  <a:pt x="1307807" y="434534"/>
                  <a:pt x="1310700" y="433758"/>
                  <a:pt x="1314558" y="432725"/>
                </a:cubicBezTo>
                <a:close/>
                <a:moveTo>
                  <a:pt x="991986" y="432340"/>
                </a:moveTo>
                <a:cubicBezTo>
                  <a:pt x="1000734" y="434129"/>
                  <a:pt x="1005108" y="435025"/>
                  <a:pt x="1005108" y="435025"/>
                </a:cubicBezTo>
                <a:lnTo>
                  <a:pt x="993537" y="438125"/>
                </a:lnTo>
                <a:close/>
                <a:moveTo>
                  <a:pt x="1038481" y="432284"/>
                </a:moveTo>
                <a:cubicBezTo>
                  <a:pt x="1056872" y="431490"/>
                  <a:pt x="1069478" y="432247"/>
                  <a:pt x="1076297" y="434554"/>
                </a:cubicBezTo>
                <a:cubicBezTo>
                  <a:pt x="1083116" y="436860"/>
                  <a:pt x="1088972" y="439426"/>
                  <a:pt x="1093863" y="442250"/>
                </a:cubicBezTo>
                <a:lnTo>
                  <a:pt x="1106985" y="444935"/>
                </a:lnTo>
                <a:cubicBezTo>
                  <a:pt x="1107244" y="445898"/>
                  <a:pt x="1106923" y="446632"/>
                  <a:pt x="1106022" y="447131"/>
                </a:cubicBezTo>
                <a:cubicBezTo>
                  <a:pt x="1103324" y="448629"/>
                  <a:pt x="1095413" y="448035"/>
                  <a:pt x="1082291" y="445350"/>
                </a:cubicBezTo>
                <a:cubicBezTo>
                  <a:pt x="1077400" y="442527"/>
                  <a:pt x="1073027" y="441631"/>
                  <a:pt x="1069169" y="442665"/>
                </a:cubicBezTo>
                <a:cubicBezTo>
                  <a:pt x="1066346" y="447556"/>
                  <a:pt x="1064416" y="448072"/>
                  <a:pt x="1063383" y="444215"/>
                </a:cubicBezTo>
                <a:cubicBezTo>
                  <a:pt x="1063383" y="444215"/>
                  <a:pt x="1059974" y="443061"/>
                  <a:pt x="1053154" y="440755"/>
                </a:cubicBezTo>
                <a:cubicBezTo>
                  <a:pt x="1046334" y="438448"/>
                  <a:pt x="1038809" y="437364"/>
                  <a:pt x="1030578" y="437502"/>
                </a:cubicBezTo>
                <a:cubicBezTo>
                  <a:pt x="1022346" y="437641"/>
                  <a:pt x="1016302" y="438226"/>
                  <a:pt x="1012445" y="439260"/>
                </a:cubicBezTo>
                <a:lnTo>
                  <a:pt x="1010895" y="433474"/>
                </a:lnTo>
                <a:cubicBezTo>
                  <a:pt x="1010895" y="433474"/>
                  <a:pt x="1020091" y="433078"/>
                  <a:pt x="1038481" y="432284"/>
                </a:cubicBezTo>
                <a:close/>
                <a:moveTo>
                  <a:pt x="8511958" y="431474"/>
                </a:moveTo>
                <a:cubicBezTo>
                  <a:pt x="8515465" y="427967"/>
                  <a:pt x="8518974" y="427966"/>
                  <a:pt x="8522482" y="431474"/>
                </a:cubicBezTo>
                <a:cubicBezTo>
                  <a:pt x="8522481" y="438490"/>
                  <a:pt x="8522481" y="441997"/>
                  <a:pt x="8522481" y="441997"/>
                </a:cubicBezTo>
                <a:cubicBezTo>
                  <a:pt x="8522481" y="441997"/>
                  <a:pt x="8520728" y="440244"/>
                  <a:pt x="8517221" y="436736"/>
                </a:cubicBezTo>
                <a:close/>
                <a:moveTo>
                  <a:pt x="638162" y="431027"/>
                </a:moveTo>
                <a:cubicBezTo>
                  <a:pt x="642535" y="431922"/>
                  <a:pt x="645240" y="434298"/>
                  <a:pt x="646274" y="438155"/>
                </a:cubicBezTo>
                <a:cubicBezTo>
                  <a:pt x="650130" y="437122"/>
                  <a:pt x="652059" y="436605"/>
                  <a:pt x="652059" y="436605"/>
                </a:cubicBezTo>
                <a:cubicBezTo>
                  <a:pt x="655917" y="435572"/>
                  <a:pt x="658362" y="436983"/>
                  <a:pt x="659394" y="440841"/>
                </a:cubicBezTo>
                <a:lnTo>
                  <a:pt x="653609" y="442391"/>
                </a:lnTo>
                <a:cubicBezTo>
                  <a:pt x="649751" y="443424"/>
                  <a:pt x="646410" y="446387"/>
                  <a:pt x="643588" y="451278"/>
                </a:cubicBezTo>
                <a:cubicBezTo>
                  <a:pt x="639989" y="453275"/>
                  <a:pt x="636758" y="454722"/>
                  <a:pt x="633898" y="455617"/>
                </a:cubicBezTo>
                <a:cubicBezTo>
                  <a:pt x="629607" y="456961"/>
                  <a:pt x="626146" y="457065"/>
                  <a:pt x="623518" y="455929"/>
                </a:cubicBezTo>
                <a:cubicBezTo>
                  <a:pt x="620888" y="454792"/>
                  <a:pt x="619088" y="452416"/>
                  <a:pt x="618118" y="448799"/>
                </a:cubicBezTo>
                <a:cubicBezTo>
                  <a:pt x="615535" y="439156"/>
                  <a:pt x="608974" y="437815"/>
                  <a:pt x="598435" y="444772"/>
                </a:cubicBezTo>
                <a:cubicBezTo>
                  <a:pt x="595611" y="449663"/>
                  <a:pt x="584040" y="452763"/>
                  <a:pt x="563719" y="454074"/>
                </a:cubicBezTo>
                <a:cubicBezTo>
                  <a:pt x="550081" y="449459"/>
                  <a:pt x="536959" y="446775"/>
                  <a:pt x="524355" y="446018"/>
                </a:cubicBezTo>
                <a:lnTo>
                  <a:pt x="498109" y="440647"/>
                </a:lnTo>
                <a:lnTo>
                  <a:pt x="479202" y="439513"/>
                </a:lnTo>
                <a:cubicBezTo>
                  <a:pt x="452201" y="446748"/>
                  <a:pt x="437667" y="446508"/>
                  <a:pt x="435600" y="438793"/>
                </a:cubicBezTo>
                <a:cubicBezTo>
                  <a:pt x="434567" y="434936"/>
                  <a:pt x="450513" y="432730"/>
                  <a:pt x="483437" y="432177"/>
                </a:cubicBezTo>
                <a:cubicBezTo>
                  <a:pt x="562927" y="435682"/>
                  <a:pt x="608456" y="435885"/>
                  <a:pt x="620028" y="432785"/>
                </a:cubicBezTo>
                <a:cubicBezTo>
                  <a:pt x="627743" y="430718"/>
                  <a:pt x="633787" y="430131"/>
                  <a:pt x="638162" y="431027"/>
                </a:cubicBezTo>
                <a:close/>
                <a:moveTo>
                  <a:pt x="4768318" y="430448"/>
                </a:moveTo>
                <a:lnTo>
                  <a:pt x="4770220" y="437641"/>
                </a:lnTo>
                <a:lnTo>
                  <a:pt x="4777414" y="435739"/>
                </a:lnTo>
                <a:cubicBezTo>
                  <a:pt x="4777414" y="435739"/>
                  <a:pt x="4775899" y="434857"/>
                  <a:pt x="4772866" y="433093"/>
                </a:cubicBezTo>
                <a:cubicBezTo>
                  <a:pt x="4769833" y="431329"/>
                  <a:pt x="4768318" y="430448"/>
                  <a:pt x="4768318" y="430448"/>
                </a:cubicBezTo>
                <a:close/>
                <a:moveTo>
                  <a:pt x="6315164" y="429438"/>
                </a:moveTo>
                <a:lnTo>
                  <a:pt x="6300775" y="433242"/>
                </a:lnTo>
                <a:cubicBezTo>
                  <a:pt x="6289915" y="430982"/>
                  <a:pt x="6283603" y="431368"/>
                  <a:pt x="6281839" y="434400"/>
                </a:cubicBezTo>
                <a:cubicBezTo>
                  <a:pt x="6280075" y="437432"/>
                  <a:pt x="6274961" y="437501"/>
                  <a:pt x="6266500" y="434607"/>
                </a:cubicBezTo>
                <a:cubicBezTo>
                  <a:pt x="6258037" y="431713"/>
                  <a:pt x="6251408" y="430899"/>
                  <a:pt x="6246611" y="432167"/>
                </a:cubicBezTo>
                <a:cubicBezTo>
                  <a:pt x="6243083" y="438232"/>
                  <a:pt x="6238287" y="439500"/>
                  <a:pt x="6232223" y="435971"/>
                </a:cubicBezTo>
                <a:lnTo>
                  <a:pt x="6226255" y="432500"/>
                </a:lnTo>
                <a:lnTo>
                  <a:pt x="6214239" y="438508"/>
                </a:lnTo>
                <a:lnTo>
                  <a:pt x="6210640" y="441677"/>
                </a:lnTo>
                <a:cubicBezTo>
                  <a:pt x="6216704" y="445205"/>
                  <a:pt x="6217972" y="450002"/>
                  <a:pt x="6214444" y="456066"/>
                </a:cubicBezTo>
                <a:cubicBezTo>
                  <a:pt x="6212681" y="459098"/>
                  <a:pt x="6209683" y="459891"/>
                  <a:pt x="6205451" y="458443"/>
                </a:cubicBezTo>
                <a:lnTo>
                  <a:pt x="6190427" y="448307"/>
                </a:lnTo>
                <a:lnTo>
                  <a:pt x="6187060" y="451674"/>
                </a:lnTo>
                <a:lnTo>
                  <a:pt x="6191142" y="452375"/>
                </a:lnTo>
                <a:cubicBezTo>
                  <a:pt x="6187320" y="453530"/>
                  <a:pt x="6184452" y="454396"/>
                  <a:pt x="6182542" y="454975"/>
                </a:cubicBezTo>
                <a:lnTo>
                  <a:pt x="6174757" y="457327"/>
                </a:lnTo>
                <a:lnTo>
                  <a:pt x="6176571" y="458382"/>
                </a:lnTo>
                <a:cubicBezTo>
                  <a:pt x="6182635" y="461910"/>
                  <a:pt x="6188066" y="463040"/>
                  <a:pt x="6192862" y="461772"/>
                </a:cubicBezTo>
                <a:lnTo>
                  <a:pt x="6207413" y="464800"/>
                </a:lnTo>
                <a:lnTo>
                  <a:pt x="6206076" y="460376"/>
                </a:lnTo>
                <a:cubicBezTo>
                  <a:pt x="6209898" y="459221"/>
                  <a:pt x="6212097" y="459599"/>
                  <a:pt x="6212676" y="461510"/>
                </a:cubicBezTo>
                <a:lnTo>
                  <a:pt x="6213437" y="464030"/>
                </a:lnTo>
                <a:lnTo>
                  <a:pt x="6216346" y="463261"/>
                </a:lnTo>
                <a:cubicBezTo>
                  <a:pt x="6221143" y="461993"/>
                  <a:pt x="6224175" y="463756"/>
                  <a:pt x="6225443" y="468552"/>
                </a:cubicBezTo>
                <a:cubicBezTo>
                  <a:pt x="6226711" y="473349"/>
                  <a:pt x="6220150" y="477648"/>
                  <a:pt x="6205762" y="481452"/>
                </a:cubicBezTo>
                <a:cubicBezTo>
                  <a:pt x="6200966" y="482720"/>
                  <a:pt x="6193455" y="483424"/>
                  <a:pt x="6183228" y="483562"/>
                </a:cubicBezTo>
                <a:cubicBezTo>
                  <a:pt x="6173002" y="483699"/>
                  <a:pt x="6166373" y="482887"/>
                  <a:pt x="6163341" y="481122"/>
                </a:cubicBezTo>
                <a:cubicBezTo>
                  <a:pt x="6160309" y="479359"/>
                  <a:pt x="6156394" y="479111"/>
                  <a:pt x="6151598" y="480379"/>
                </a:cubicBezTo>
                <a:cubicBezTo>
                  <a:pt x="6146803" y="481647"/>
                  <a:pt x="6143770" y="479882"/>
                  <a:pt x="6142502" y="475086"/>
                </a:cubicBezTo>
                <a:lnTo>
                  <a:pt x="6180375" y="472771"/>
                </a:lnTo>
                <a:lnTo>
                  <a:pt x="6169377" y="460284"/>
                </a:lnTo>
                <a:lnTo>
                  <a:pt x="6168802" y="458108"/>
                </a:lnTo>
                <a:lnTo>
                  <a:pt x="6144117" y="463045"/>
                </a:lnTo>
                <a:lnTo>
                  <a:pt x="6148006" y="459156"/>
                </a:lnTo>
                <a:lnTo>
                  <a:pt x="6137805" y="462239"/>
                </a:lnTo>
                <a:lnTo>
                  <a:pt x="6133345" y="462113"/>
                </a:lnTo>
                <a:lnTo>
                  <a:pt x="6131504" y="462599"/>
                </a:lnTo>
                <a:lnTo>
                  <a:pt x="6129706" y="463075"/>
                </a:lnTo>
                <a:cubicBezTo>
                  <a:pt x="6126109" y="464026"/>
                  <a:pt x="6121912" y="465135"/>
                  <a:pt x="6117116" y="466403"/>
                </a:cubicBezTo>
                <a:cubicBezTo>
                  <a:pt x="6107523" y="468939"/>
                  <a:pt x="6100963" y="473240"/>
                  <a:pt x="6097435" y="479304"/>
                </a:cubicBezTo>
                <a:lnTo>
                  <a:pt x="6090240" y="481206"/>
                </a:lnTo>
                <a:lnTo>
                  <a:pt x="6108433" y="491791"/>
                </a:lnTo>
                <a:cubicBezTo>
                  <a:pt x="6113229" y="490523"/>
                  <a:pt x="6117144" y="490771"/>
                  <a:pt x="6120175" y="492534"/>
                </a:cubicBezTo>
                <a:cubicBezTo>
                  <a:pt x="6123208" y="494299"/>
                  <a:pt x="6124724" y="495181"/>
                  <a:pt x="6124724" y="495181"/>
                </a:cubicBezTo>
                <a:cubicBezTo>
                  <a:pt x="6124724" y="495181"/>
                  <a:pt x="6132552" y="495677"/>
                  <a:pt x="6148208" y="496668"/>
                </a:cubicBezTo>
                <a:lnTo>
                  <a:pt x="6186081" y="494353"/>
                </a:lnTo>
                <a:lnTo>
                  <a:pt x="6195696" y="494963"/>
                </a:lnTo>
                <a:lnTo>
                  <a:pt x="6212521" y="489355"/>
                </a:lnTo>
                <a:cubicBezTo>
                  <a:pt x="6233569" y="482338"/>
                  <a:pt x="6247600" y="478831"/>
                  <a:pt x="6254615" y="478831"/>
                </a:cubicBezTo>
                <a:cubicBezTo>
                  <a:pt x="6261631" y="478831"/>
                  <a:pt x="6266017" y="479707"/>
                  <a:pt x="6267771" y="481461"/>
                </a:cubicBezTo>
                <a:lnTo>
                  <a:pt x="6269064" y="481030"/>
                </a:lnTo>
                <a:lnTo>
                  <a:pt x="6250830" y="477235"/>
                </a:lnTo>
                <a:lnTo>
                  <a:pt x="6249183" y="471008"/>
                </a:lnTo>
                <a:lnTo>
                  <a:pt x="6246979" y="471479"/>
                </a:lnTo>
                <a:lnTo>
                  <a:pt x="6245511" y="470944"/>
                </a:lnTo>
                <a:lnTo>
                  <a:pt x="6241733" y="471942"/>
                </a:lnTo>
                <a:lnTo>
                  <a:pt x="6236441" y="481039"/>
                </a:lnTo>
                <a:lnTo>
                  <a:pt x="6234539" y="473844"/>
                </a:lnTo>
                <a:cubicBezTo>
                  <a:pt x="6233271" y="469049"/>
                  <a:pt x="6232637" y="466651"/>
                  <a:pt x="6232637" y="466651"/>
                </a:cubicBezTo>
                <a:lnTo>
                  <a:pt x="6246105" y="463090"/>
                </a:lnTo>
                <a:lnTo>
                  <a:pt x="6249679" y="459713"/>
                </a:lnTo>
                <a:cubicBezTo>
                  <a:pt x="6257324" y="457402"/>
                  <a:pt x="6266502" y="456714"/>
                  <a:pt x="6277214" y="457648"/>
                </a:cubicBezTo>
                <a:cubicBezTo>
                  <a:pt x="6287926" y="458582"/>
                  <a:pt x="6294526" y="459715"/>
                  <a:pt x="6297015" y="461049"/>
                </a:cubicBezTo>
                <a:lnTo>
                  <a:pt x="6308913" y="460471"/>
                </a:lnTo>
                <a:lnTo>
                  <a:pt x="6312497" y="457783"/>
                </a:lnTo>
                <a:cubicBezTo>
                  <a:pt x="6319513" y="454276"/>
                  <a:pt x="6323898" y="451645"/>
                  <a:pt x="6325652" y="449890"/>
                </a:cubicBezTo>
                <a:cubicBezTo>
                  <a:pt x="6327406" y="448137"/>
                  <a:pt x="6333545" y="445506"/>
                  <a:pt x="6344068" y="441998"/>
                </a:cubicBezTo>
                <a:cubicBezTo>
                  <a:pt x="6347576" y="445506"/>
                  <a:pt x="6351961" y="446382"/>
                  <a:pt x="6357222" y="444628"/>
                </a:cubicBezTo>
                <a:cubicBezTo>
                  <a:pt x="6362485" y="442875"/>
                  <a:pt x="6365992" y="441121"/>
                  <a:pt x="6367747" y="439366"/>
                </a:cubicBezTo>
                <a:cubicBezTo>
                  <a:pt x="6369500" y="437613"/>
                  <a:pt x="6370377" y="436736"/>
                  <a:pt x="6370377" y="436736"/>
                </a:cubicBezTo>
                <a:lnTo>
                  <a:pt x="6370945" y="436168"/>
                </a:lnTo>
                <a:lnTo>
                  <a:pt x="6363084" y="436012"/>
                </a:lnTo>
                <a:cubicBezTo>
                  <a:pt x="6357654" y="434881"/>
                  <a:pt x="6353740" y="434633"/>
                  <a:pt x="6351342" y="435267"/>
                </a:cubicBezTo>
                <a:cubicBezTo>
                  <a:pt x="6348944" y="435901"/>
                  <a:pt x="6344712" y="434454"/>
                  <a:pt x="6338648" y="430927"/>
                </a:cubicBezTo>
                <a:cubicBezTo>
                  <a:pt x="6332584" y="427398"/>
                  <a:pt x="6324756" y="426902"/>
                  <a:pt x="6315164" y="429438"/>
                </a:cubicBezTo>
                <a:close/>
                <a:moveTo>
                  <a:pt x="5937921" y="429111"/>
                </a:moveTo>
                <a:lnTo>
                  <a:pt x="5930727" y="431013"/>
                </a:lnTo>
                <a:cubicBezTo>
                  <a:pt x="5931995" y="435810"/>
                  <a:pt x="5935026" y="437573"/>
                  <a:pt x="5939822" y="436305"/>
                </a:cubicBezTo>
                <a:close/>
                <a:moveTo>
                  <a:pt x="5833654" y="429017"/>
                </a:moveTo>
                <a:cubicBezTo>
                  <a:pt x="5834811" y="432839"/>
                  <a:pt x="5837300" y="434172"/>
                  <a:pt x="5841121" y="433017"/>
                </a:cubicBezTo>
                <a:lnTo>
                  <a:pt x="5835388" y="434750"/>
                </a:lnTo>
                <a:close/>
                <a:moveTo>
                  <a:pt x="5475835" y="428124"/>
                </a:moveTo>
                <a:cubicBezTo>
                  <a:pt x="5475835" y="428124"/>
                  <a:pt x="5477351" y="429005"/>
                  <a:pt x="5480384" y="430770"/>
                </a:cubicBezTo>
                <a:cubicBezTo>
                  <a:pt x="5483415" y="432535"/>
                  <a:pt x="5487330" y="432782"/>
                  <a:pt x="5492126" y="431514"/>
                </a:cubicBezTo>
                <a:lnTo>
                  <a:pt x="5495930" y="445903"/>
                </a:lnTo>
                <a:lnTo>
                  <a:pt x="5492539" y="462193"/>
                </a:lnTo>
                <a:lnTo>
                  <a:pt x="5474346" y="451609"/>
                </a:lnTo>
                <a:lnTo>
                  <a:pt x="5465250" y="446316"/>
                </a:lnTo>
                <a:lnTo>
                  <a:pt x="5439864" y="437634"/>
                </a:lnTo>
                <a:lnTo>
                  <a:pt x="5430767" y="432342"/>
                </a:lnTo>
                <a:cubicBezTo>
                  <a:pt x="5430767" y="432342"/>
                  <a:pt x="5435563" y="431074"/>
                  <a:pt x="5445156" y="428538"/>
                </a:cubicBezTo>
                <a:cubicBezTo>
                  <a:pt x="5454748" y="426002"/>
                  <a:pt x="5464975" y="425864"/>
                  <a:pt x="5475835" y="428124"/>
                </a:cubicBezTo>
                <a:close/>
                <a:moveTo>
                  <a:pt x="4428948" y="427805"/>
                </a:moveTo>
                <a:lnTo>
                  <a:pt x="4423655" y="436901"/>
                </a:lnTo>
                <a:cubicBezTo>
                  <a:pt x="4423655" y="436901"/>
                  <a:pt x="4426054" y="436267"/>
                  <a:pt x="4430850" y="434999"/>
                </a:cubicBezTo>
                <a:close/>
                <a:moveTo>
                  <a:pt x="5394589" y="426512"/>
                </a:moveTo>
                <a:cubicBezTo>
                  <a:pt x="5396988" y="425878"/>
                  <a:pt x="5399703" y="426443"/>
                  <a:pt x="5402734" y="428208"/>
                </a:cubicBezTo>
                <a:cubicBezTo>
                  <a:pt x="5405767" y="429972"/>
                  <a:pt x="5404884" y="431488"/>
                  <a:pt x="5400089" y="432756"/>
                </a:cubicBezTo>
                <a:lnTo>
                  <a:pt x="5390992" y="427463"/>
                </a:lnTo>
                <a:cubicBezTo>
                  <a:pt x="5390992" y="427463"/>
                  <a:pt x="5392191" y="427146"/>
                  <a:pt x="5394589" y="426512"/>
                </a:cubicBezTo>
                <a:close/>
                <a:moveTo>
                  <a:pt x="7896320" y="426212"/>
                </a:moveTo>
                <a:lnTo>
                  <a:pt x="7885796" y="426213"/>
                </a:lnTo>
                <a:cubicBezTo>
                  <a:pt x="7871763" y="426212"/>
                  <a:pt x="7864749" y="433228"/>
                  <a:pt x="7864749" y="447259"/>
                </a:cubicBezTo>
                <a:lnTo>
                  <a:pt x="7838439" y="473568"/>
                </a:lnTo>
                <a:lnTo>
                  <a:pt x="7817392" y="473569"/>
                </a:lnTo>
                <a:cubicBezTo>
                  <a:pt x="7813884" y="477077"/>
                  <a:pt x="7812130" y="478831"/>
                  <a:pt x="7812130" y="478831"/>
                </a:cubicBezTo>
                <a:cubicBezTo>
                  <a:pt x="7815638" y="482338"/>
                  <a:pt x="7816515" y="484971"/>
                  <a:pt x="7814761" y="486724"/>
                </a:cubicBezTo>
                <a:cubicBezTo>
                  <a:pt x="7813007" y="488478"/>
                  <a:pt x="7812130" y="489355"/>
                  <a:pt x="7812130" y="489355"/>
                </a:cubicBezTo>
                <a:lnTo>
                  <a:pt x="7817392" y="494617"/>
                </a:lnTo>
                <a:cubicBezTo>
                  <a:pt x="7824407" y="494617"/>
                  <a:pt x="7836686" y="492863"/>
                  <a:pt x="7854225" y="489355"/>
                </a:cubicBezTo>
                <a:cubicBezTo>
                  <a:pt x="7861241" y="482338"/>
                  <a:pt x="7867380" y="479708"/>
                  <a:pt x="7872640" y="481463"/>
                </a:cubicBezTo>
                <a:cubicBezTo>
                  <a:pt x="7877903" y="483216"/>
                  <a:pt x="7880534" y="484092"/>
                  <a:pt x="7880534" y="484092"/>
                </a:cubicBezTo>
                <a:lnTo>
                  <a:pt x="7896319" y="478831"/>
                </a:lnTo>
                <a:lnTo>
                  <a:pt x="7917367" y="468307"/>
                </a:lnTo>
                <a:lnTo>
                  <a:pt x="7927890" y="457783"/>
                </a:lnTo>
                <a:cubicBezTo>
                  <a:pt x="7934907" y="450768"/>
                  <a:pt x="7936661" y="445506"/>
                  <a:pt x="7933152" y="441998"/>
                </a:cubicBezTo>
                <a:cubicBezTo>
                  <a:pt x="7929645" y="438490"/>
                  <a:pt x="7926137" y="438490"/>
                  <a:pt x="7922629" y="441998"/>
                </a:cubicBezTo>
                <a:lnTo>
                  <a:pt x="7912105" y="452522"/>
                </a:lnTo>
                <a:lnTo>
                  <a:pt x="7896320" y="457784"/>
                </a:lnTo>
                <a:cubicBezTo>
                  <a:pt x="7889304" y="464799"/>
                  <a:pt x="7887550" y="459537"/>
                  <a:pt x="7891058" y="441998"/>
                </a:cubicBezTo>
                <a:close/>
                <a:moveTo>
                  <a:pt x="7601655" y="426212"/>
                </a:moveTo>
                <a:cubicBezTo>
                  <a:pt x="7601655" y="426212"/>
                  <a:pt x="7599900" y="427966"/>
                  <a:pt x="7596393" y="431474"/>
                </a:cubicBezTo>
                <a:cubicBezTo>
                  <a:pt x="7592884" y="434982"/>
                  <a:pt x="7592885" y="438489"/>
                  <a:pt x="7596393" y="441998"/>
                </a:cubicBezTo>
                <a:lnTo>
                  <a:pt x="7585869" y="441998"/>
                </a:lnTo>
                <a:cubicBezTo>
                  <a:pt x="7582361" y="445506"/>
                  <a:pt x="7584114" y="447259"/>
                  <a:pt x="7591130" y="447260"/>
                </a:cubicBezTo>
                <a:cubicBezTo>
                  <a:pt x="7594639" y="443753"/>
                  <a:pt x="7596393" y="441998"/>
                  <a:pt x="7596393" y="441998"/>
                </a:cubicBezTo>
                <a:lnTo>
                  <a:pt x="7601655" y="436736"/>
                </a:lnTo>
                <a:cubicBezTo>
                  <a:pt x="7605163" y="433228"/>
                  <a:pt x="7606918" y="431474"/>
                  <a:pt x="7606918" y="431474"/>
                </a:cubicBezTo>
                <a:cubicBezTo>
                  <a:pt x="7603409" y="427966"/>
                  <a:pt x="7601655" y="426212"/>
                  <a:pt x="7601655" y="426212"/>
                </a:cubicBezTo>
                <a:close/>
                <a:moveTo>
                  <a:pt x="5367508" y="425975"/>
                </a:moveTo>
                <a:cubicBezTo>
                  <a:pt x="5368142" y="428373"/>
                  <a:pt x="5367859" y="429730"/>
                  <a:pt x="5366660" y="430047"/>
                </a:cubicBezTo>
                <a:cubicBezTo>
                  <a:pt x="5365461" y="430364"/>
                  <a:pt x="5363345" y="429641"/>
                  <a:pt x="5360314" y="427877"/>
                </a:cubicBezTo>
                <a:close/>
                <a:moveTo>
                  <a:pt x="6067831" y="425555"/>
                </a:moveTo>
                <a:lnTo>
                  <a:pt x="6060637" y="427457"/>
                </a:lnTo>
                <a:lnTo>
                  <a:pt x="6053442" y="429359"/>
                </a:lnTo>
                <a:cubicBezTo>
                  <a:pt x="6059506" y="432886"/>
                  <a:pt x="6063737" y="434333"/>
                  <a:pt x="6066135" y="433699"/>
                </a:cubicBezTo>
                <a:cubicBezTo>
                  <a:pt x="6068534" y="433065"/>
                  <a:pt x="6069098" y="430350"/>
                  <a:pt x="6067831" y="425555"/>
                </a:cubicBezTo>
                <a:close/>
                <a:moveTo>
                  <a:pt x="6695237" y="425324"/>
                </a:moveTo>
                <a:lnTo>
                  <a:pt x="6694689" y="429161"/>
                </a:lnTo>
                <a:lnTo>
                  <a:pt x="6699601" y="427862"/>
                </a:lnTo>
                <a:close/>
                <a:moveTo>
                  <a:pt x="810243" y="425225"/>
                </a:moveTo>
                <a:cubicBezTo>
                  <a:pt x="814099" y="424193"/>
                  <a:pt x="822848" y="425983"/>
                  <a:pt x="836488" y="430597"/>
                </a:cubicBezTo>
                <a:lnTo>
                  <a:pt x="849610" y="433282"/>
                </a:lnTo>
                <a:lnTo>
                  <a:pt x="819130" y="435248"/>
                </a:lnTo>
                <a:close/>
                <a:moveTo>
                  <a:pt x="3158213" y="425090"/>
                </a:moveTo>
                <a:lnTo>
                  <a:pt x="3167308" y="430381"/>
                </a:lnTo>
                <a:cubicBezTo>
                  <a:pt x="3173373" y="433910"/>
                  <a:pt x="3178803" y="435040"/>
                  <a:pt x="3183599" y="433772"/>
                </a:cubicBezTo>
                <a:cubicBezTo>
                  <a:pt x="3188396" y="432504"/>
                  <a:pt x="3187761" y="430106"/>
                  <a:pt x="3181697" y="426577"/>
                </a:cubicBezTo>
                <a:cubicBezTo>
                  <a:pt x="3175633" y="423050"/>
                  <a:pt x="3167804" y="422554"/>
                  <a:pt x="3158213" y="425090"/>
                </a:cubicBezTo>
                <a:close/>
                <a:moveTo>
                  <a:pt x="5982988" y="424893"/>
                </a:moveTo>
                <a:lnTo>
                  <a:pt x="5954211" y="432501"/>
                </a:lnTo>
                <a:cubicBezTo>
                  <a:pt x="5954211" y="432501"/>
                  <a:pt x="5956044" y="434583"/>
                  <a:pt x="5959710" y="438745"/>
                </a:cubicBezTo>
                <a:lnTo>
                  <a:pt x="5963707" y="440112"/>
                </a:lnTo>
                <a:lnTo>
                  <a:pt x="5975964" y="439193"/>
                </a:lnTo>
                <a:lnTo>
                  <a:pt x="5978196" y="441555"/>
                </a:lnTo>
                <a:lnTo>
                  <a:pt x="5986792" y="439282"/>
                </a:lnTo>
                <a:lnTo>
                  <a:pt x="5995888" y="444575"/>
                </a:lnTo>
                <a:lnTo>
                  <a:pt x="5995669" y="443745"/>
                </a:lnTo>
                <a:lnTo>
                  <a:pt x="5994330" y="443028"/>
                </a:lnTo>
                <a:lnTo>
                  <a:pt x="5995395" y="442707"/>
                </a:lnTo>
                <a:lnTo>
                  <a:pt x="5993986" y="437380"/>
                </a:lnTo>
                <a:cubicBezTo>
                  <a:pt x="6003579" y="434844"/>
                  <a:pt x="5999912" y="430682"/>
                  <a:pt x="5982988" y="424893"/>
                </a:cubicBezTo>
                <a:close/>
                <a:moveTo>
                  <a:pt x="7914736" y="423581"/>
                </a:moveTo>
                <a:cubicBezTo>
                  <a:pt x="7912982" y="421827"/>
                  <a:pt x="7910351" y="422704"/>
                  <a:pt x="7906843" y="426212"/>
                </a:cubicBezTo>
                <a:cubicBezTo>
                  <a:pt x="7903335" y="429720"/>
                  <a:pt x="7901582" y="431474"/>
                  <a:pt x="7901582" y="431474"/>
                </a:cubicBezTo>
                <a:cubicBezTo>
                  <a:pt x="7901582" y="431474"/>
                  <a:pt x="7902459" y="432351"/>
                  <a:pt x="7904213" y="434105"/>
                </a:cubicBezTo>
                <a:cubicBezTo>
                  <a:pt x="7905967" y="435859"/>
                  <a:pt x="7908597" y="434982"/>
                  <a:pt x="7912104" y="431474"/>
                </a:cubicBezTo>
                <a:cubicBezTo>
                  <a:pt x="7915613" y="427966"/>
                  <a:pt x="7916490" y="425334"/>
                  <a:pt x="7914736" y="423581"/>
                </a:cubicBezTo>
                <a:close/>
                <a:moveTo>
                  <a:pt x="933713" y="423149"/>
                </a:moveTo>
                <a:lnTo>
                  <a:pt x="968843" y="438540"/>
                </a:lnTo>
                <a:lnTo>
                  <a:pt x="989301" y="445461"/>
                </a:lnTo>
                <a:cubicBezTo>
                  <a:pt x="989301" y="445461"/>
                  <a:pt x="991231" y="444945"/>
                  <a:pt x="995086" y="443911"/>
                </a:cubicBezTo>
                <a:cubicBezTo>
                  <a:pt x="998944" y="442877"/>
                  <a:pt x="1001391" y="444290"/>
                  <a:pt x="1002424" y="448147"/>
                </a:cubicBezTo>
                <a:lnTo>
                  <a:pt x="1008210" y="446597"/>
                </a:lnTo>
                <a:cubicBezTo>
                  <a:pt x="1013100" y="449419"/>
                  <a:pt x="1025000" y="451400"/>
                  <a:pt x="1043907" y="452535"/>
                </a:cubicBezTo>
                <a:cubicBezTo>
                  <a:pt x="1062815" y="453669"/>
                  <a:pt x="1078056" y="452686"/>
                  <a:pt x="1089626" y="449586"/>
                </a:cubicBezTo>
                <a:cubicBezTo>
                  <a:pt x="1094516" y="452410"/>
                  <a:pt x="1103267" y="454200"/>
                  <a:pt x="1115872" y="454956"/>
                </a:cubicBezTo>
                <a:cubicBezTo>
                  <a:pt x="1128477" y="455712"/>
                  <a:pt x="1141082" y="456470"/>
                  <a:pt x="1153688" y="457227"/>
                </a:cubicBezTo>
                <a:cubicBezTo>
                  <a:pt x="1207966" y="459219"/>
                  <a:pt x="1237033" y="459699"/>
                  <a:pt x="1240890" y="458666"/>
                </a:cubicBezTo>
                <a:lnTo>
                  <a:pt x="1220848" y="476438"/>
                </a:lnTo>
                <a:lnTo>
                  <a:pt x="1219298" y="470653"/>
                </a:lnTo>
                <a:cubicBezTo>
                  <a:pt x="1223154" y="469619"/>
                  <a:pt x="1223861" y="468396"/>
                  <a:pt x="1221416" y="466984"/>
                </a:cubicBezTo>
                <a:cubicBezTo>
                  <a:pt x="1218970" y="465573"/>
                  <a:pt x="1215819" y="465383"/>
                  <a:pt x="1211962" y="466417"/>
                </a:cubicBezTo>
                <a:cubicBezTo>
                  <a:pt x="1207070" y="463593"/>
                  <a:pt x="1202696" y="462698"/>
                  <a:pt x="1198839" y="463731"/>
                </a:cubicBezTo>
                <a:cubicBezTo>
                  <a:pt x="1194983" y="464764"/>
                  <a:pt x="1193571" y="467210"/>
                  <a:pt x="1194604" y="471068"/>
                </a:cubicBezTo>
                <a:lnTo>
                  <a:pt x="1188818" y="472619"/>
                </a:lnTo>
                <a:cubicBezTo>
                  <a:pt x="1187785" y="468761"/>
                  <a:pt x="1183928" y="469794"/>
                  <a:pt x="1177246" y="475719"/>
                </a:cubicBezTo>
                <a:lnTo>
                  <a:pt x="1159889" y="480370"/>
                </a:lnTo>
                <a:cubicBezTo>
                  <a:pt x="1154998" y="477546"/>
                  <a:pt x="1150623" y="476651"/>
                  <a:pt x="1146767" y="477684"/>
                </a:cubicBezTo>
                <a:cubicBezTo>
                  <a:pt x="1125414" y="475137"/>
                  <a:pt x="1112291" y="472453"/>
                  <a:pt x="1107401" y="469629"/>
                </a:cubicBezTo>
                <a:lnTo>
                  <a:pt x="1113187" y="468078"/>
                </a:lnTo>
                <a:lnTo>
                  <a:pt x="1118972" y="466528"/>
                </a:lnTo>
                <a:lnTo>
                  <a:pt x="1088492" y="468494"/>
                </a:lnTo>
                <a:cubicBezTo>
                  <a:pt x="1081812" y="474418"/>
                  <a:pt x="1060975" y="473800"/>
                  <a:pt x="1025982" y="466639"/>
                </a:cubicBezTo>
                <a:cubicBezTo>
                  <a:pt x="1022126" y="467673"/>
                  <a:pt x="1017044" y="468001"/>
                  <a:pt x="1010743" y="467622"/>
                </a:cubicBezTo>
                <a:cubicBezTo>
                  <a:pt x="1004440" y="467244"/>
                  <a:pt x="1001289" y="467055"/>
                  <a:pt x="1001289" y="467055"/>
                </a:cubicBezTo>
                <a:cubicBezTo>
                  <a:pt x="969397" y="471466"/>
                  <a:pt x="946115" y="469437"/>
                  <a:pt x="931442" y="460964"/>
                </a:cubicBezTo>
                <a:cubicBezTo>
                  <a:pt x="927585" y="461998"/>
                  <a:pt x="921542" y="462584"/>
                  <a:pt x="913310" y="462723"/>
                </a:cubicBezTo>
                <a:cubicBezTo>
                  <a:pt x="905079" y="462861"/>
                  <a:pt x="901480" y="464860"/>
                  <a:pt x="902513" y="468716"/>
                </a:cubicBezTo>
                <a:lnTo>
                  <a:pt x="876268" y="463346"/>
                </a:lnTo>
                <a:lnTo>
                  <a:pt x="882055" y="461795"/>
                </a:lnTo>
                <a:lnTo>
                  <a:pt x="886290" y="454459"/>
                </a:lnTo>
                <a:cubicBezTo>
                  <a:pt x="878576" y="456527"/>
                  <a:pt x="872791" y="458077"/>
                  <a:pt x="868933" y="459110"/>
                </a:cubicBezTo>
                <a:cubicBezTo>
                  <a:pt x="865076" y="460144"/>
                  <a:pt x="862889" y="459696"/>
                  <a:pt x="862372" y="457768"/>
                </a:cubicBezTo>
                <a:cubicBezTo>
                  <a:pt x="861856" y="455839"/>
                  <a:pt x="857482" y="454945"/>
                  <a:pt x="849249" y="455082"/>
                </a:cubicBezTo>
                <a:cubicBezTo>
                  <a:pt x="841018" y="455221"/>
                  <a:pt x="836902" y="455290"/>
                  <a:pt x="836902" y="455290"/>
                </a:cubicBezTo>
                <a:lnTo>
                  <a:pt x="817995" y="454155"/>
                </a:lnTo>
                <a:cubicBezTo>
                  <a:pt x="808213" y="448508"/>
                  <a:pt x="799466" y="446718"/>
                  <a:pt x="791750" y="448785"/>
                </a:cubicBezTo>
                <a:cubicBezTo>
                  <a:pt x="771431" y="450095"/>
                  <a:pt x="756897" y="449856"/>
                  <a:pt x="748149" y="448065"/>
                </a:cubicBezTo>
                <a:cubicBezTo>
                  <a:pt x="743258" y="445242"/>
                  <a:pt x="736955" y="444863"/>
                  <a:pt x="729241" y="446930"/>
                </a:cubicBezTo>
                <a:cubicBezTo>
                  <a:pt x="721526" y="448998"/>
                  <a:pt x="717927" y="450995"/>
                  <a:pt x="718444" y="452925"/>
                </a:cubicBezTo>
                <a:cubicBezTo>
                  <a:pt x="718961" y="454853"/>
                  <a:pt x="717290" y="456334"/>
                  <a:pt x="713433" y="457368"/>
                </a:cubicBezTo>
                <a:cubicBezTo>
                  <a:pt x="709576" y="458401"/>
                  <a:pt x="706683" y="459176"/>
                  <a:pt x="704755" y="459693"/>
                </a:cubicBezTo>
                <a:cubicBezTo>
                  <a:pt x="702826" y="460210"/>
                  <a:pt x="701862" y="460468"/>
                  <a:pt x="701862" y="460468"/>
                </a:cubicBezTo>
                <a:cubicBezTo>
                  <a:pt x="698004" y="461501"/>
                  <a:pt x="695559" y="460089"/>
                  <a:pt x="694525" y="456233"/>
                </a:cubicBezTo>
                <a:cubicBezTo>
                  <a:pt x="693492" y="452376"/>
                  <a:pt x="691752" y="449741"/>
                  <a:pt x="689308" y="448329"/>
                </a:cubicBezTo>
                <a:cubicBezTo>
                  <a:pt x="686860" y="446916"/>
                  <a:pt x="683711" y="446728"/>
                  <a:pt x="679853" y="447761"/>
                </a:cubicBezTo>
                <a:cubicBezTo>
                  <a:pt x="675996" y="448794"/>
                  <a:pt x="671622" y="447899"/>
                  <a:pt x="666731" y="445076"/>
                </a:cubicBezTo>
                <a:lnTo>
                  <a:pt x="665181" y="439290"/>
                </a:lnTo>
                <a:cubicBezTo>
                  <a:pt x="670071" y="442114"/>
                  <a:pt x="678303" y="441975"/>
                  <a:pt x="689874" y="438875"/>
                </a:cubicBezTo>
                <a:cubicBezTo>
                  <a:pt x="702479" y="439631"/>
                  <a:pt x="715085" y="440388"/>
                  <a:pt x="727691" y="441144"/>
                </a:cubicBezTo>
                <a:cubicBezTo>
                  <a:pt x="731548" y="440111"/>
                  <a:pt x="737850" y="440490"/>
                  <a:pt x="746598" y="442279"/>
                </a:cubicBezTo>
                <a:cubicBezTo>
                  <a:pt x="755347" y="444070"/>
                  <a:pt x="762871" y="445153"/>
                  <a:pt x="769175" y="445532"/>
                </a:cubicBezTo>
                <a:cubicBezTo>
                  <a:pt x="775477" y="445911"/>
                  <a:pt x="782744" y="446030"/>
                  <a:pt x="790976" y="445892"/>
                </a:cubicBezTo>
                <a:cubicBezTo>
                  <a:pt x="799207" y="445754"/>
                  <a:pt x="807180" y="444651"/>
                  <a:pt x="814895" y="442583"/>
                </a:cubicBezTo>
                <a:lnTo>
                  <a:pt x="858496" y="443304"/>
                </a:lnTo>
                <a:cubicBezTo>
                  <a:pt x="866211" y="441236"/>
                  <a:pt x="871480" y="437757"/>
                  <a:pt x="874303" y="432866"/>
                </a:cubicBezTo>
                <a:cubicBezTo>
                  <a:pt x="878159" y="431833"/>
                  <a:pt x="884463" y="432211"/>
                  <a:pt x="893212" y="434001"/>
                </a:cubicBezTo>
                <a:cubicBezTo>
                  <a:pt x="900927" y="431934"/>
                  <a:pt x="906006" y="431607"/>
                  <a:pt x="908451" y="433019"/>
                </a:cubicBezTo>
                <a:cubicBezTo>
                  <a:pt x="910897" y="434430"/>
                  <a:pt x="912120" y="435136"/>
                  <a:pt x="912120" y="435136"/>
                </a:cubicBezTo>
                <a:lnTo>
                  <a:pt x="919456" y="439372"/>
                </a:lnTo>
                <a:lnTo>
                  <a:pt x="932577" y="442057"/>
                </a:lnTo>
                <a:lnTo>
                  <a:pt x="951486" y="443191"/>
                </a:lnTo>
                <a:cubicBezTo>
                  <a:pt x="950452" y="439335"/>
                  <a:pt x="948006" y="437923"/>
                  <a:pt x="944149" y="438957"/>
                </a:cubicBezTo>
                <a:cubicBezTo>
                  <a:pt x="944149" y="438957"/>
                  <a:pt x="942927" y="438250"/>
                  <a:pt x="940481" y="436838"/>
                </a:cubicBezTo>
                <a:cubicBezTo>
                  <a:pt x="938036" y="435427"/>
                  <a:pt x="934885" y="435238"/>
                  <a:pt x="931027" y="436271"/>
                </a:cubicBezTo>
                <a:cubicBezTo>
                  <a:pt x="927171" y="437305"/>
                  <a:pt x="924725" y="435893"/>
                  <a:pt x="923692" y="432036"/>
                </a:cubicBezTo>
                <a:cubicBezTo>
                  <a:pt x="922657" y="428178"/>
                  <a:pt x="922141" y="426250"/>
                  <a:pt x="922141" y="426250"/>
                </a:cubicBezTo>
                <a:close/>
                <a:moveTo>
                  <a:pt x="6751863" y="421743"/>
                </a:moveTo>
                <a:lnTo>
                  <a:pt x="6751802" y="421848"/>
                </a:lnTo>
                <a:lnTo>
                  <a:pt x="6751883" y="421820"/>
                </a:lnTo>
                <a:close/>
                <a:moveTo>
                  <a:pt x="8401459" y="420950"/>
                </a:moveTo>
                <a:cubicBezTo>
                  <a:pt x="8404968" y="420950"/>
                  <a:pt x="8406721" y="420950"/>
                  <a:pt x="8406721" y="420950"/>
                </a:cubicBezTo>
                <a:cubicBezTo>
                  <a:pt x="8410229" y="424458"/>
                  <a:pt x="8409352" y="428844"/>
                  <a:pt x="8404091" y="434105"/>
                </a:cubicBezTo>
                <a:cubicBezTo>
                  <a:pt x="8398828" y="439367"/>
                  <a:pt x="8395319" y="441120"/>
                  <a:pt x="8393566" y="439367"/>
                </a:cubicBezTo>
                <a:cubicBezTo>
                  <a:pt x="8391813" y="437613"/>
                  <a:pt x="8390936" y="433228"/>
                  <a:pt x="8390935" y="426212"/>
                </a:cubicBezTo>
                <a:cubicBezTo>
                  <a:pt x="8394443" y="422704"/>
                  <a:pt x="8397952" y="420950"/>
                  <a:pt x="8401459" y="420950"/>
                </a:cubicBezTo>
                <a:close/>
                <a:moveTo>
                  <a:pt x="641623" y="420797"/>
                </a:moveTo>
                <a:cubicBezTo>
                  <a:pt x="641623" y="420797"/>
                  <a:pt x="640209" y="423243"/>
                  <a:pt x="637386" y="428134"/>
                </a:cubicBezTo>
                <a:cubicBezTo>
                  <a:pt x="637386" y="428134"/>
                  <a:pt x="634941" y="426721"/>
                  <a:pt x="630050" y="423898"/>
                </a:cubicBezTo>
                <a:close/>
                <a:moveTo>
                  <a:pt x="1174865" y="420546"/>
                </a:moveTo>
                <a:cubicBezTo>
                  <a:pt x="1179757" y="423369"/>
                  <a:pt x="1182202" y="424780"/>
                  <a:pt x="1182202" y="424780"/>
                </a:cubicBezTo>
                <a:cubicBezTo>
                  <a:pt x="1190949" y="426571"/>
                  <a:pt x="1197769" y="428878"/>
                  <a:pt x="1202659" y="431701"/>
                </a:cubicBezTo>
                <a:cubicBezTo>
                  <a:pt x="1204727" y="439416"/>
                  <a:pt x="1195084" y="442000"/>
                  <a:pt x="1173730" y="439453"/>
                </a:cubicBezTo>
                <a:lnTo>
                  <a:pt x="1182617" y="449475"/>
                </a:lnTo>
                <a:lnTo>
                  <a:pt x="1188404" y="447925"/>
                </a:lnTo>
                <a:cubicBezTo>
                  <a:pt x="1182875" y="450439"/>
                  <a:pt x="1177942" y="452277"/>
                  <a:pt x="1173603" y="453440"/>
                </a:cubicBezTo>
                <a:cubicBezTo>
                  <a:pt x="1167092" y="455185"/>
                  <a:pt x="1161921" y="455407"/>
                  <a:pt x="1158084" y="454110"/>
                </a:cubicBezTo>
                <a:cubicBezTo>
                  <a:pt x="1154249" y="452812"/>
                  <a:pt x="1151750" y="449994"/>
                  <a:pt x="1150587" y="445654"/>
                </a:cubicBezTo>
                <a:cubicBezTo>
                  <a:pt x="1150587" y="445654"/>
                  <a:pt x="1148658" y="446171"/>
                  <a:pt x="1144801" y="447204"/>
                </a:cubicBezTo>
                <a:lnTo>
                  <a:pt x="1139015" y="448755"/>
                </a:lnTo>
                <a:lnTo>
                  <a:pt x="1130129" y="438733"/>
                </a:lnTo>
                <a:cubicBezTo>
                  <a:pt x="1130129" y="438733"/>
                  <a:pt x="1132057" y="438216"/>
                  <a:pt x="1135914" y="437183"/>
                </a:cubicBezTo>
                <a:cubicBezTo>
                  <a:pt x="1139771" y="436150"/>
                  <a:pt x="1143629" y="435115"/>
                  <a:pt x="1147486" y="434082"/>
                </a:cubicBezTo>
                <a:cubicBezTo>
                  <a:pt x="1160091" y="434840"/>
                  <a:pt x="1165878" y="433289"/>
                  <a:pt x="1164843" y="429431"/>
                </a:cubicBezTo>
                <a:close/>
                <a:moveTo>
                  <a:pt x="4865647" y="420109"/>
                </a:moveTo>
                <a:lnTo>
                  <a:pt x="4853161" y="431108"/>
                </a:lnTo>
                <a:lnTo>
                  <a:pt x="4874743" y="425402"/>
                </a:lnTo>
                <a:cubicBezTo>
                  <a:pt x="4874743" y="425402"/>
                  <a:pt x="4871710" y="423637"/>
                  <a:pt x="4865647" y="420109"/>
                </a:cubicBezTo>
                <a:close/>
                <a:moveTo>
                  <a:pt x="5827691" y="419769"/>
                </a:moveTo>
                <a:cubicBezTo>
                  <a:pt x="5832487" y="418500"/>
                  <a:pt x="5835520" y="420265"/>
                  <a:pt x="5836788" y="425060"/>
                </a:cubicBezTo>
                <a:lnTo>
                  <a:pt x="5829593" y="426962"/>
                </a:lnTo>
                <a:cubicBezTo>
                  <a:pt x="5829593" y="426962"/>
                  <a:pt x="5828959" y="424565"/>
                  <a:pt x="5827691" y="419769"/>
                </a:cubicBezTo>
                <a:close/>
                <a:moveTo>
                  <a:pt x="858080" y="418610"/>
                </a:moveTo>
                <a:cubicBezTo>
                  <a:pt x="862972" y="421433"/>
                  <a:pt x="865416" y="422845"/>
                  <a:pt x="865416" y="422845"/>
                </a:cubicBezTo>
                <a:cubicBezTo>
                  <a:pt x="865416" y="422845"/>
                  <a:pt x="863488" y="423362"/>
                  <a:pt x="859631" y="424396"/>
                </a:cubicBezTo>
                <a:cubicBezTo>
                  <a:pt x="855774" y="425429"/>
                  <a:pt x="853328" y="424017"/>
                  <a:pt x="852295" y="420160"/>
                </a:cubicBezTo>
                <a:close/>
                <a:moveTo>
                  <a:pt x="789784" y="418305"/>
                </a:moveTo>
                <a:cubicBezTo>
                  <a:pt x="786961" y="423196"/>
                  <a:pt x="787479" y="425125"/>
                  <a:pt x="791335" y="424091"/>
                </a:cubicBezTo>
                <a:lnTo>
                  <a:pt x="792886" y="429876"/>
                </a:lnTo>
                <a:cubicBezTo>
                  <a:pt x="785171" y="431944"/>
                  <a:pt x="776940" y="432083"/>
                  <a:pt x="768193" y="430292"/>
                </a:cubicBezTo>
                <a:lnTo>
                  <a:pt x="772427" y="422956"/>
                </a:lnTo>
                <a:cubicBezTo>
                  <a:pt x="783999" y="419855"/>
                  <a:pt x="789784" y="418305"/>
                  <a:pt x="789784" y="418305"/>
                </a:cubicBezTo>
                <a:close/>
                <a:moveTo>
                  <a:pt x="2463182" y="416415"/>
                </a:moveTo>
                <a:cubicBezTo>
                  <a:pt x="2459654" y="422479"/>
                  <a:pt x="2457891" y="425511"/>
                  <a:pt x="2457891" y="425511"/>
                </a:cubicBezTo>
                <a:cubicBezTo>
                  <a:pt x="2457891" y="425511"/>
                  <a:pt x="2454859" y="423746"/>
                  <a:pt x="2448794" y="420219"/>
                </a:cubicBezTo>
                <a:lnTo>
                  <a:pt x="2455989" y="418316"/>
                </a:lnTo>
                <a:close/>
                <a:moveTo>
                  <a:pt x="5695880" y="416131"/>
                </a:moveTo>
                <a:lnTo>
                  <a:pt x="5686579" y="418590"/>
                </a:lnTo>
                <a:lnTo>
                  <a:pt x="5687914" y="423006"/>
                </a:lnTo>
                <a:lnTo>
                  <a:pt x="5681954" y="419813"/>
                </a:lnTo>
                <a:lnTo>
                  <a:pt x="5681491" y="419935"/>
                </a:lnTo>
                <a:lnTo>
                  <a:pt x="5667103" y="423739"/>
                </a:lnTo>
                <a:cubicBezTo>
                  <a:pt x="5667103" y="423739"/>
                  <a:pt x="5670135" y="425504"/>
                  <a:pt x="5676198" y="429031"/>
                </a:cubicBezTo>
                <a:cubicBezTo>
                  <a:pt x="5680995" y="427763"/>
                  <a:pt x="5686990" y="426178"/>
                  <a:pt x="5694185" y="424276"/>
                </a:cubicBezTo>
                <a:cubicBezTo>
                  <a:pt x="5701378" y="422374"/>
                  <a:pt x="5701943" y="419660"/>
                  <a:pt x="5695880" y="416131"/>
                </a:cubicBezTo>
                <a:close/>
                <a:moveTo>
                  <a:pt x="7975248" y="415688"/>
                </a:moveTo>
                <a:cubicBezTo>
                  <a:pt x="7971738" y="415688"/>
                  <a:pt x="7969109" y="416565"/>
                  <a:pt x="7967355" y="418319"/>
                </a:cubicBezTo>
                <a:cubicBezTo>
                  <a:pt x="7965600" y="420073"/>
                  <a:pt x="7966478" y="422704"/>
                  <a:pt x="7969987" y="426213"/>
                </a:cubicBezTo>
                <a:lnTo>
                  <a:pt x="7980510" y="426212"/>
                </a:lnTo>
                <a:cubicBezTo>
                  <a:pt x="7980510" y="426212"/>
                  <a:pt x="7980510" y="424459"/>
                  <a:pt x="7980510" y="420950"/>
                </a:cubicBezTo>
                <a:cubicBezTo>
                  <a:pt x="7980510" y="417443"/>
                  <a:pt x="7978754" y="415688"/>
                  <a:pt x="7975248" y="415688"/>
                </a:cubicBezTo>
                <a:close/>
                <a:moveTo>
                  <a:pt x="4283960" y="415579"/>
                </a:moveTo>
                <a:cubicBezTo>
                  <a:pt x="4283960" y="415579"/>
                  <a:pt x="4286450" y="416912"/>
                  <a:pt x="4291429" y="419579"/>
                </a:cubicBezTo>
                <a:lnTo>
                  <a:pt x="4293162" y="425313"/>
                </a:lnTo>
                <a:cubicBezTo>
                  <a:pt x="4289340" y="426469"/>
                  <a:pt x="4286850" y="425136"/>
                  <a:pt x="4285695" y="421312"/>
                </a:cubicBezTo>
                <a:close/>
                <a:moveTo>
                  <a:pt x="1564181" y="415449"/>
                </a:moveTo>
                <a:cubicBezTo>
                  <a:pt x="1564181" y="415449"/>
                  <a:pt x="1568555" y="416345"/>
                  <a:pt x="1577303" y="418134"/>
                </a:cubicBezTo>
                <a:cubicBezTo>
                  <a:pt x="1581160" y="417101"/>
                  <a:pt x="1587204" y="416515"/>
                  <a:pt x="1595436" y="416377"/>
                </a:cubicBezTo>
                <a:cubicBezTo>
                  <a:pt x="1603667" y="416238"/>
                  <a:pt x="1608041" y="417132"/>
                  <a:pt x="1608558" y="419061"/>
                </a:cubicBezTo>
                <a:cubicBezTo>
                  <a:pt x="1609075" y="420991"/>
                  <a:pt x="1611263" y="421438"/>
                  <a:pt x="1615118" y="420404"/>
                </a:cubicBezTo>
                <a:cubicBezTo>
                  <a:pt x="1618976" y="419371"/>
                  <a:pt x="1622127" y="419560"/>
                  <a:pt x="1624574" y="420971"/>
                </a:cubicBezTo>
                <a:cubicBezTo>
                  <a:pt x="1627019" y="422383"/>
                  <a:pt x="1628241" y="423089"/>
                  <a:pt x="1628241" y="423089"/>
                </a:cubicBezTo>
                <a:lnTo>
                  <a:pt x="1648699" y="430010"/>
                </a:lnTo>
                <a:lnTo>
                  <a:pt x="1656035" y="434246"/>
                </a:lnTo>
                <a:cubicBezTo>
                  <a:pt x="1664784" y="436036"/>
                  <a:pt x="1668899" y="435967"/>
                  <a:pt x="1668382" y="434038"/>
                </a:cubicBezTo>
                <a:cubicBezTo>
                  <a:pt x="1667865" y="432109"/>
                  <a:pt x="1670500" y="430370"/>
                  <a:pt x="1676286" y="428819"/>
                </a:cubicBezTo>
                <a:cubicBezTo>
                  <a:pt x="1682071" y="427269"/>
                  <a:pt x="1684965" y="426494"/>
                  <a:pt x="1684965" y="426494"/>
                </a:cubicBezTo>
                <a:cubicBezTo>
                  <a:pt x="1697571" y="427251"/>
                  <a:pt x="1708247" y="428524"/>
                  <a:pt x="1716995" y="430314"/>
                </a:cubicBezTo>
                <a:cubicBezTo>
                  <a:pt x="1726777" y="435962"/>
                  <a:pt x="1733595" y="438269"/>
                  <a:pt x="1737453" y="437235"/>
                </a:cubicBezTo>
                <a:lnTo>
                  <a:pt x="1750575" y="439920"/>
                </a:lnTo>
                <a:cubicBezTo>
                  <a:pt x="1754432" y="438887"/>
                  <a:pt x="1758290" y="437853"/>
                  <a:pt x="1762148" y="436820"/>
                </a:cubicBezTo>
                <a:lnTo>
                  <a:pt x="1760598" y="431033"/>
                </a:lnTo>
                <a:cubicBezTo>
                  <a:pt x="1769345" y="432824"/>
                  <a:pt x="1775906" y="434166"/>
                  <a:pt x="1780280" y="435062"/>
                </a:cubicBezTo>
                <a:cubicBezTo>
                  <a:pt x="1784654" y="435957"/>
                  <a:pt x="1787099" y="437369"/>
                  <a:pt x="1787616" y="439297"/>
                </a:cubicBezTo>
                <a:cubicBezTo>
                  <a:pt x="1788132" y="441226"/>
                  <a:pt x="1792507" y="442120"/>
                  <a:pt x="1800739" y="441983"/>
                </a:cubicBezTo>
                <a:cubicBezTo>
                  <a:pt x="1808969" y="441843"/>
                  <a:pt x="1820799" y="439707"/>
                  <a:pt x="1836229" y="435573"/>
                </a:cubicBezTo>
                <a:cubicBezTo>
                  <a:pt x="1836229" y="435573"/>
                  <a:pt x="1836487" y="436538"/>
                  <a:pt x="1837005" y="438467"/>
                </a:cubicBezTo>
                <a:cubicBezTo>
                  <a:pt x="1837522" y="440395"/>
                  <a:pt x="1835851" y="441876"/>
                  <a:pt x="1831994" y="442910"/>
                </a:cubicBezTo>
                <a:lnTo>
                  <a:pt x="1839330" y="447144"/>
                </a:lnTo>
                <a:cubicBezTo>
                  <a:pt x="1831615" y="449212"/>
                  <a:pt x="1825828" y="450763"/>
                  <a:pt x="1821971" y="451796"/>
                </a:cubicBezTo>
                <a:cubicBezTo>
                  <a:pt x="1818114" y="452829"/>
                  <a:pt x="1813740" y="451935"/>
                  <a:pt x="1808850" y="449110"/>
                </a:cubicBezTo>
                <a:cubicBezTo>
                  <a:pt x="1804993" y="450144"/>
                  <a:pt x="1801841" y="449956"/>
                  <a:pt x="1799395" y="448543"/>
                </a:cubicBezTo>
                <a:cubicBezTo>
                  <a:pt x="1796951" y="447132"/>
                  <a:pt x="1794763" y="446683"/>
                  <a:pt x="1792835" y="447200"/>
                </a:cubicBezTo>
                <a:cubicBezTo>
                  <a:pt x="1790906" y="447718"/>
                  <a:pt x="1788977" y="448234"/>
                  <a:pt x="1787049" y="448751"/>
                </a:cubicBezTo>
                <a:cubicBezTo>
                  <a:pt x="1785121" y="449268"/>
                  <a:pt x="1781711" y="448115"/>
                  <a:pt x="1776820" y="445290"/>
                </a:cubicBezTo>
                <a:cubicBezTo>
                  <a:pt x="1768072" y="443501"/>
                  <a:pt x="1757654" y="443191"/>
                  <a:pt x="1745565" y="444363"/>
                </a:cubicBezTo>
                <a:cubicBezTo>
                  <a:pt x="1733475" y="445535"/>
                  <a:pt x="1725504" y="446638"/>
                  <a:pt x="1721646" y="447672"/>
                </a:cubicBezTo>
                <a:lnTo>
                  <a:pt x="1691167" y="449637"/>
                </a:lnTo>
                <a:lnTo>
                  <a:pt x="1666472" y="450053"/>
                </a:lnTo>
                <a:lnTo>
                  <a:pt x="1664922" y="444267"/>
                </a:lnTo>
                <a:cubicBezTo>
                  <a:pt x="1656174" y="442477"/>
                  <a:pt x="1649355" y="440170"/>
                  <a:pt x="1644464" y="437346"/>
                </a:cubicBezTo>
                <a:cubicBezTo>
                  <a:pt x="1639574" y="434522"/>
                  <a:pt x="1630825" y="432732"/>
                  <a:pt x="1618219" y="431976"/>
                </a:cubicBezTo>
                <a:cubicBezTo>
                  <a:pt x="1605615" y="431219"/>
                  <a:pt x="1597831" y="429170"/>
                  <a:pt x="1594868" y="425830"/>
                </a:cubicBezTo>
                <a:cubicBezTo>
                  <a:pt x="1591907" y="422490"/>
                  <a:pt x="1589461" y="421077"/>
                  <a:pt x="1587532" y="421595"/>
                </a:cubicBezTo>
                <a:cubicBezTo>
                  <a:pt x="1585602" y="422111"/>
                  <a:pt x="1581489" y="422181"/>
                  <a:pt x="1575185" y="421802"/>
                </a:cubicBezTo>
                <a:cubicBezTo>
                  <a:pt x="1568882" y="421424"/>
                  <a:pt x="1565731" y="421235"/>
                  <a:pt x="1565731" y="421235"/>
                </a:cubicBezTo>
                <a:close/>
                <a:moveTo>
                  <a:pt x="943734" y="414261"/>
                </a:moveTo>
                <a:cubicBezTo>
                  <a:pt x="943734" y="414261"/>
                  <a:pt x="943992" y="415226"/>
                  <a:pt x="944511" y="417155"/>
                </a:cubicBezTo>
                <a:cubicBezTo>
                  <a:pt x="944768" y="418119"/>
                  <a:pt x="944414" y="418731"/>
                  <a:pt x="943449" y="418989"/>
                </a:cubicBezTo>
                <a:cubicBezTo>
                  <a:pt x="942486" y="419247"/>
                  <a:pt x="940911" y="419153"/>
                  <a:pt x="938723" y="418706"/>
                </a:cubicBezTo>
                <a:cubicBezTo>
                  <a:pt x="934348" y="417810"/>
                  <a:pt x="932162" y="417362"/>
                  <a:pt x="932162" y="417362"/>
                </a:cubicBezTo>
                <a:close/>
                <a:moveTo>
                  <a:pt x="5831661" y="412946"/>
                </a:moveTo>
                <a:cubicBezTo>
                  <a:pt x="5827747" y="412698"/>
                  <a:pt x="5824025" y="415606"/>
                  <a:pt x="5820497" y="421670"/>
                </a:cubicBezTo>
                <a:cubicBezTo>
                  <a:pt x="5815701" y="422938"/>
                  <a:pt x="5811787" y="422691"/>
                  <a:pt x="5808755" y="420926"/>
                </a:cubicBezTo>
                <a:cubicBezTo>
                  <a:pt x="5805722" y="419162"/>
                  <a:pt x="5802442" y="421312"/>
                  <a:pt x="5798915" y="427376"/>
                </a:cubicBezTo>
                <a:cubicBezTo>
                  <a:pt x="5794119" y="428644"/>
                  <a:pt x="5790204" y="428397"/>
                  <a:pt x="5787172" y="426632"/>
                </a:cubicBezTo>
                <a:cubicBezTo>
                  <a:pt x="5784140" y="424868"/>
                  <a:pt x="5782624" y="423986"/>
                  <a:pt x="5782624" y="423986"/>
                </a:cubicBezTo>
                <a:cubicBezTo>
                  <a:pt x="5771764" y="421726"/>
                  <a:pt x="5763935" y="421230"/>
                  <a:pt x="5759140" y="422498"/>
                </a:cubicBezTo>
                <a:lnTo>
                  <a:pt x="5760601" y="428027"/>
                </a:lnTo>
                <a:lnTo>
                  <a:pt x="5763651" y="425145"/>
                </a:lnTo>
                <a:cubicBezTo>
                  <a:pt x="5767475" y="423990"/>
                  <a:pt x="5769385" y="423411"/>
                  <a:pt x="5769385" y="423411"/>
                </a:cubicBezTo>
                <a:lnTo>
                  <a:pt x="5765932" y="429854"/>
                </a:lnTo>
                <a:lnTo>
                  <a:pt x="5799866" y="430974"/>
                </a:lnTo>
                <a:cubicBezTo>
                  <a:pt x="5820952" y="433096"/>
                  <a:pt x="5834528" y="435921"/>
                  <a:pt x="5840592" y="439449"/>
                </a:cubicBezTo>
                <a:lnTo>
                  <a:pt x="5847786" y="437547"/>
                </a:lnTo>
                <a:lnTo>
                  <a:pt x="5849317" y="437142"/>
                </a:lnTo>
                <a:lnTo>
                  <a:pt x="5848589" y="437017"/>
                </a:lnTo>
                <a:lnTo>
                  <a:pt x="5854322" y="435284"/>
                </a:lnTo>
                <a:cubicBezTo>
                  <a:pt x="5858144" y="434130"/>
                  <a:pt x="5861968" y="432974"/>
                  <a:pt x="5865789" y="431818"/>
                </a:cubicBezTo>
                <a:lnTo>
                  <a:pt x="5865185" y="432947"/>
                </a:lnTo>
                <a:lnTo>
                  <a:pt x="5869369" y="431841"/>
                </a:lnTo>
                <a:cubicBezTo>
                  <a:pt x="5869369" y="431841"/>
                  <a:pt x="5872084" y="432406"/>
                  <a:pt x="5877514" y="433536"/>
                </a:cubicBezTo>
                <a:cubicBezTo>
                  <a:pt x="5882943" y="434666"/>
                  <a:pt x="5885659" y="435232"/>
                  <a:pt x="5885659" y="435232"/>
                </a:cubicBezTo>
                <a:cubicBezTo>
                  <a:pt x="5885659" y="435232"/>
                  <a:pt x="5888374" y="435796"/>
                  <a:pt x="5893805" y="436926"/>
                </a:cubicBezTo>
                <a:cubicBezTo>
                  <a:pt x="5899234" y="438057"/>
                  <a:pt x="5902584" y="441020"/>
                  <a:pt x="5903851" y="445815"/>
                </a:cubicBezTo>
                <a:lnTo>
                  <a:pt x="5905753" y="453010"/>
                </a:lnTo>
                <a:cubicBezTo>
                  <a:pt x="5896161" y="455546"/>
                  <a:pt x="5885935" y="455684"/>
                  <a:pt x="5875075" y="453423"/>
                </a:cubicBezTo>
                <a:cubicBezTo>
                  <a:pt x="5849826" y="454968"/>
                  <a:pt x="5828739" y="452845"/>
                  <a:pt x="5811815" y="447057"/>
                </a:cubicBezTo>
                <a:cubicBezTo>
                  <a:pt x="5805750" y="443529"/>
                  <a:pt x="5799121" y="442716"/>
                  <a:pt x="5791928" y="444618"/>
                </a:cubicBezTo>
                <a:cubicBezTo>
                  <a:pt x="5784733" y="446520"/>
                  <a:pt x="5778738" y="448105"/>
                  <a:pt x="5773942" y="449373"/>
                </a:cubicBezTo>
                <a:lnTo>
                  <a:pt x="5766748" y="451275"/>
                </a:lnTo>
                <a:cubicBezTo>
                  <a:pt x="5768015" y="456070"/>
                  <a:pt x="5771048" y="457835"/>
                  <a:pt x="5775843" y="456567"/>
                </a:cubicBezTo>
                <a:cubicBezTo>
                  <a:pt x="5780640" y="455299"/>
                  <a:pt x="5793265" y="454527"/>
                  <a:pt x="5813717" y="454252"/>
                </a:cubicBezTo>
                <a:lnTo>
                  <a:pt x="5839103" y="462933"/>
                </a:lnTo>
                <a:cubicBezTo>
                  <a:pt x="5840371" y="467730"/>
                  <a:pt x="5839806" y="470445"/>
                  <a:pt x="5837409" y="471079"/>
                </a:cubicBezTo>
                <a:cubicBezTo>
                  <a:pt x="5835010" y="471713"/>
                  <a:pt x="5833177" y="469632"/>
                  <a:pt x="5831909" y="464835"/>
                </a:cubicBezTo>
                <a:lnTo>
                  <a:pt x="5824715" y="466737"/>
                </a:lnTo>
                <a:lnTo>
                  <a:pt x="5810327" y="470541"/>
                </a:lnTo>
                <a:cubicBezTo>
                  <a:pt x="5804263" y="467014"/>
                  <a:pt x="5800665" y="467965"/>
                  <a:pt x="5799535" y="473394"/>
                </a:cubicBezTo>
                <a:cubicBezTo>
                  <a:pt x="5798405" y="478825"/>
                  <a:pt x="5794807" y="479776"/>
                  <a:pt x="5788743" y="476247"/>
                </a:cubicBezTo>
                <a:lnTo>
                  <a:pt x="5779647" y="470956"/>
                </a:lnTo>
                <a:lnTo>
                  <a:pt x="5786841" y="469054"/>
                </a:lnTo>
                <a:lnTo>
                  <a:pt x="5794036" y="467151"/>
                </a:lnTo>
                <a:cubicBezTo>
                  <a:pt x="5794036" y="467151"/>
                  <a:pt x="5791321" y="466587"/>
                  <a:pt x="5785890" y="465456"/>
                </a:cubicBezTo>
                <a:cubicBezTo>
                  <a:pt x="5780461" y="464326"/>
                  <a:pt x="5775347" y="464396"/>
                  <a:pt x="5770552" y="465664"/>
                </a:cubicBezTo>
                <a:lnTo>
                  <a:pt x="5756163" y="469468"/>
                </a:lnTo>
                <a:lnTo>
                  <a:pt x="5739872" y="466077"/>
                </a:lnTo>
                <a:cubicBezTo>
                  <a:pt x="5735076" y="467345"/>
                  <a:pt x="5729963" y="467414"/>
                  <a:pt x="5724533" y="466284"/>
                </a:cubicBezTo>
                <a:cubicBezTo>
                  <a:pt x="5719103" y="465154"/>
                  <a:pt x="5716388" y="464589"/>
                  <a:pt x="5716388" y="464589"/>
                </a:cubicBezTo>
                <a:cubicBezTo>
                  <a:pt x="5716388" y="464589"/>
                  <a:pt x="5712156" y="463142"/>
                  <a:pt x="5703695" y="460247"/>
                </a:cubicBezTo>
                <a:cubicBezTo>
                  <a:pt x="5695232" y="457354"/>
                  <a:pt x="5690120" y="457422"/>
                  <a:pt x="5688355" y="460455"/>
                </a:cubicBezTo>
                <a:cubicBezTo>
                  <a:pt x="5686590" y="463487"/>
                  <a:pt x="5684193" y="464121"/>
                  <a:pt x="5681161" y="462357"/>
                </a:cubicBezTo>
                <a:cubicBezTo>
                  <a:pt x="5678129" y="460592"/>
                  <a:pt x="5673897" y="459146"/>
                  <a:pt x="5668468" y="458015"/>
                </a:cubicBezTo>
                <a:cubicBezTo>
                  <a:pt x="5663038" y="456885"/>
                  <a:pt x="5662155" y="458401"/>
                  <a:pt x="5665822" y="462563"/>
                </a:cubicBezTo>
                <a:lnTo>
                  <a:pt x="5661758" y="467156"/>
                </a:lnTo>
                <a:lnTo>
                  <a:pt x="5663908" y="467808"/>
                </a:lnTo>
                <a:lnTo>
                  <a:pt x="5681412" y="477185"/>
                </a:lnTo>
                <a:lnTo>
                  <a:pt x="5696707" y="477489"/>
                </a:lnTo>
                <a:cubicBezTo>
                  <a:pt x="5702772" y="481017"/>
                  <a:pt x="5707002" y="482465"/>
                  <a:pt x="5709401" y="481831"/>
                </a:cubicBezTo>
                <a:cubicBezTo>
                  <a:pt x="5711799" y="481197"/>
                  <a:pt x="5712998" y="480880"/>
                  <a:pt x="5712998" y="480880"/>
                </a:cubicBezTo>
                <a:cubicBezTo>
                  <a:pt x="5712998" y="480880"/>
                  <a:pt x="5720192" y="478978"/>
                  <a:pt x="5734581" y="475174"/>
                </a:cubicBezTo>
                <a:lnTo>
                  <a:pt x="5758065" y="476661"/>
                </a:lnTo>
                <a:lnTo>
                  <a:pt x="5774356" y="480051"/>
                </a:lnTo>
                <a:lnTo>
                  <a:pt x="5783452" y="485344"/>
                </a:lnTo>
                <a:cubicBezTo>
                  <a:pt x="5783452" y="485344"/>
                  <a:pt x="5790081" y="486157"/>
                  <a:pt x="5803339" y="487783"/>
                </a:cubicBezTo>
                <a:cubicBezTo>
                  <a:pt x="5816598" y="489409"/>
                  <a:pt x="5828023" y="488955"/>
                  <a:pt x="5837615" y="486419"/>
                </a:cubicBezTo>
                <a:cubicBezTo>
                  <a:pt x="5842412" y="485151"/>
                  <a:pt x="5844809" y="484517"/>
                  <a:pt x="5844809" y="484517"/>
                </a:cubicBezTo>
                <a:lnTo>
                  <a:pt x="5855808" y="497002"/>
                </a:lnTo>
                <a:cubicBezTo>
                  <a:pt x="5860604" y="495734"/>
                  <a:pt x="5864517" y="495982"/>
                  <a:pt x="5867550" y="497747"/>
                </a:cubicBezTo>
                <a:cubicBezTo>
                  <a:pt x="5870582" y="499511"/>
                  <a:pt x="5875695" y="499442"/>
                  <a:pt x="5882890" y="497540"/>
                </a:cubicBezTo>
                <a:cubicBezTo>
                  <a:pt x="5890084" y="495638"/>
                  <a:pt x="5894880" y="494370"/>
                  <a:pt x="5897278" y="493736"/>
                </a:cubicBezTo>
                <a:cubicBezTo>
                  <a:pt x="5899676" y="493102"/>
                  <a:pt x="5903273" y="492151"/>
                  <a:pt x="5908070" y="490883"/>
                </a:cubicBezTo>
                <a:cubicBezTo>
                  <a:pt x="5924993" y="496672"/>
                  <a:pt x="5940016" y="495265"/>
                  <a:pt x="5953137" y="486665"/>
                </a:cubicBezTo>
                <a:cubicBezTo>
                  <a:pt x="5957933" y="485397"/>
                  <a:pt x="5962163" y="486845"/>
                  <a:pt x="5965830" y="491007"/>
                </a:cubicBezTo>
                <a:cubicBezTo>
                  <a:pt x="5969496" y="495168"/>
                  <a:pt x="5973410" y="495417"/>
                  <a:pt x="5977572" y="491750"/>
                </a:cubicBezTo>
                <a:lnTo>
                  <a:pt x="5992393" y="491551"/>
                </a:lnTo>
                <a:lnTo>
                  <a:pt x="6007308" y="484092"/>
                </a:lnTo>
                <a:lnTo>
                  <a:pt x="6040559" y="467468"/>
                </a:lnTo>
                <a:lnTo>
                  <a:pt x="6032273" y="465743"/>
                </a:lnTo>
                <a:cubicBezTo>
                  <a:pt x="6031005" y="460947"/>
                  <a:pt x="6027656" y="457984"/>
                  <a:pt x="6022226" y="456854"/>
                </a:cubicBezTo>
                <a:cubicBezTo>
                  <a:pt x="6016795" y="455723"/>
                  <a:pt x="6009285" y="456426"/>
                  <a:pt x="5999692" y="458962"/>
                </a:cubicBezTo>
                <a:cubicBezTo>
                  <a:pt x="5994896" y="460230"/>
                  <a:pt x="5990982" y="459983"/>
                  <a:pt x="5987950" y="458219"/>
                </a:cubicBezTo>
                <a:cubicBezTo>
                  <a:pt x="5984918" y="456454"/>
                  <a:pt x="5981004" y="456206"/>
                  <a:pt x="5976208" y="457474"/>
                </a:cubicBezTo>
                <a:lnTo>
                  <a:pt x="5969013" y="459377"/>
                </a:lnTo>
                <a:cubicBezTo>
                  <a:pt x="5965485" y="465441"/>
                  <a:pt x="5962205" y="467590"/>
                  <a:pt x="5959173" y="465827"/>
                </a:cubicBezTo>
                <a:cubicBezTo>
                  <a:pt x="5956140" y="464063"/>
                  <a:pt x="5951028" y="464131"/>
                  <a:pt x="5943833" y="466034"/>
                </a:cubicBezTo>
                <a:cubicBezTo>
                  <a:pt x="5936639" y="467935"/>
                  <a:pt x="5933042" y="468887"/>
                  <a:pt x="5933042" y="468887"/>
                </a:cubicBezTo>
                <a:lnTo>
                  <a:pt x="5938335" y="459791"/>
                </a:lnTo>
                <a:lnTo>
                  <a:pt x="5943626" y="450694"/>
                </a:lnTo>
                <a:cubicBezTo>
                  <a:pt x="5938830" y="451962"/>
                  <a:pt x="5935799" y="450197"/>
                  <a:pt x="5934531" y="445402"/>
                </a:cubicBezTo>
                <a:cubicBezTo>
                  <a:pt x="5933263" y="440606"/>
                  <a:pt x="5927199" y="437078"/>
                  <a:pt x="5916338" y="434817"/>
                </a:cubicBezTo>
                <a:cubicBezTo>
                  <a:pt x="5925930" y="432281"/>
                  <a:pt x="5930410" y="429814"/>
                  <a:pt x="5929776" y="427416"/>
                </a:cubicBezTo>
                <a:cubicBezTo>
                  <a:pt x="5929142" y="425018"/>
                  <a:pt x="5924029" y="425087"/>
                  <a:pt x="5914436" y="427624"/>
                </a:cubicBezTo>
                <a:cubicBezTo>
                  <a:pt x="5913168" y="422827"/>
                  <a:pt x="5910135" y="421063"/>
                  <a:pt x="5905339" y="422331"/>
                </a:cubicBezTo>
                <a:cubicBezTo>
                  <a:pt x="5905339" y="422331"/>
                  <a:pt x="5902625" y="421766"/>
                  <a:pt x="5897194" y="420635"/>
                </a:cubicBezTo>
                <a:cubicBezTo>
                  <a:pt x="5891764" y="419506"/>
                  <a:pt x="5884253" y="420209"/>
                  <a:pt x="5874661" y="422745"/>
                </a:cubicBezTo>
                <a:cubicBezTo>
                  <a:pt x="5869865" y="424013"/>
                  <a:pt x="5864752" y="424082"/>
                  <a:pt x="5859321" y="422952"/>
                </a:cubicBezTo>
                <a:cubicBezTo>
                  <a:pt x="5853891" y="421821"/>
                  <a:pt x="5848778" y="421890"/>
                  <a:pt x="5843982" y="423158"/>
                </a:cubicBezTo>
                <a:cubicBezTo>
                  <a:pt x="5839682" y="416598"/>
                  <a:pt x="5835574" y="413194"/>
                  <a:pt x="5831661" y="412946"/>
                </a:cubicBezTo>
                <a:close/>
                <a:moveTo>
                  <a:pt x="4170616" y="411434"/>
                </a:moveTo>
                <a:cubicBezTo>
                  <a:pt x="4165820" y="412702"/>
                  <a:pt x="4166137" y="413901"/>
                  <a:pt x="4171567" y="415031"/>
                </a:cubicBezTo>
                <a:cubicBezTo>
                  <a:pt x="4176997" y="416162"/>
                  <a:pt x="4179712" y="416727"/>
                  <a:pt x="4179712" y="416727"/>
                </a:cubicBezTo>
                <a:cubicBezTo>
                  <a:pt x="4179712" y="416727"/>
                  <a:pt x="4176680" y="414962"/>
                  <a:pt x="4170616" y="411434"/>
                </a:cubicBezTo>
                <a:close/>
                <a:moveTo>
                  <a:pt x="4201296" y="411021"/>
                </a:moveTo>
                <a:lnTo>
                  <a:pt x="4196906" y="412181"/>
                </a:lnTo>
                <a:lnTo>
                  <a:pt x="4202489" y="415173"/>
                </a:lnTo>
                <a:lnTo>
                  <a:pt x="4196757" y="416905"/>
                </a:lnTo>
                <a:lnTo>
                  <a:pt x="4195446" y="412567"/>
                </a:lnTo>
                <a:lnTo>
                  <a:pt x="4194101" y="412923"/>
                </a:lnTo>
                <a:cubicBezTo>
                  <a:pt x="4194101" y="412923"/>
                  <a:pt x="4194735" y="415321"/>
                  <a:pt x="4196003" y="420117"/>
                </a:cubicBezTo>
                <a:cubicBezTo>
                  <a:pt x="4200799" y="418849"/>
                  <a:pt x="4204079" y="416699"/>
                  <a:pt x="4205843" y="413666"/>
                </a:cubicBezTo>
                <a:cubicBezTo>
                  <a:pt x="4207608" y="410635"/>
                  <a:pt x="4206092" y="409753"/>
                  <a:pt x="4201296" y="411021"/>
                </a:cubicBezTo>
                <a:close/>
                <a:moveTo>
                  <a:pt x="2223044" y="410629"/>
                </a:moveTo>
                <a:cubicBezTo>
                  <a:pt x="2227841" y="409361"/>
                  <a:pt x="2230871" y="411125"/>
                  <a:pt x="2232140" y="415921"/>
                </a:cubicBezTo>
                <a:cubicBezTo>
                  <a:pt x="2233408" y="420716"/>
                  <a:pt x="2231645" y="423750"/>
                  <a:pt x="2226849" y="425018"/>
                </a:cubicBezTo>
                <a:cubicBezTo>
                  <a:pt x="2217255" y="427553"/>
                  <a:pt x="2215988" y="422757"/>
                  <a:pt x="2223044" y="410629"/>
                </a:cubicBezTo>
                <a:close/>
                <a:moveTo>
                  <a:pt x="7943677" y="410427"/>
                </a:moveTo>
                <a:cubicBezTo>
                  <a:pt x="7943677" y="410427"/>
                  <a:pt x="7941923" y="412181"/>
                  <a:pt x="7938415" y="415689"/>
                </a:cubicBezTo>
                <a:cubicBezTo>
                  <a:pt x="7938415" y="422704"/>
                  <a:pt x="7940169" y="424458"/>
                  <a:pt x="7943677" y="420950"/>
                </a:cubicBezTo>
                <a:cubicBezTo>
                  <a:pt x="7947185" y="417442"/>
                  <a:pt x="7947185" y="413935"/>
                  <a:pt x="7943677" y="410427"/>
                </a:cubicBezTo>
                <a:close/>
                <a:moveTo>
                  <a:pt x="4281590" y="409035"/>
                </a:moveTo>
                <a:cubicBezTo>
                  <a:pt x="4273761" y="408539"/>
                  <a:pt x="4267449" y="408925"/>
                  <a:pt x="4262653" y="410193"/>
                </a:cubicBezTo>
                <a:cubicBezTo>
                  <a:pt x="4257857" y="411461"/>
                  <a:pt x="4254260" y="412413"/>
                  <a:pt x="4251862" y="413046"/>
                </a:cubicBezTo>
                <a:cubicBezTo>
                  <a:pt x="4249464" y="413680"/>
                  <a:pt x="4248898" y="416395"/>
                  <a:pt x="4250166" y="421191"/>
                </a:cubicBezTo>
                <a:cubicBezTo>
                  <a:pt x="4251434" y="425987"/>
                  <a:pt x="4255983" y="428633"/>
                  <a:pt x="4263811" y="429130"/>
                </a:cubicBezTo>
                <a:cubicBezTo>
                  <a:pt x="4271640" y="429626"/>
                  <a:pt x="4280349" y="428606"/>
                  <a:pt x="4289942" y="426070"/>
                </a:cubicBezTo>
                <a:cubicBezTo>
                  <a:pt x="4294738" y="424802"/>
                  <a:pt x="4297453" y="425367"/>
                  <a:pt x="4298087" y="427764"/>
                </a:cubicBezTo>
                <a:cubicBezTo>
                  <a:pt x="4298721" y="430163"/>
                  <a:pt x="4301436" y="430728"/>
                  <a:pt x="4306232" y="429460"/>
                </a:cubicBezTo>
                <a:lnTo>
                  <a:pt x="4311524" y="420364"/>
                </a:lnTo>
                <a:lnTo>
                  <a:pt x="4309622" y="413169"/>
                </a:lnTo>
                <a:cubicBezTo>
                  <a:pt x="4309622" y="413169"/>
                  <a:pt x="4308423" y="413486"/>
                  <a:pt x="4306025" y="414120"/>
                </a:cubicBezTo>
                <a:cubicBezTo>
                  <a:pt x="4303627" y="414754"/>
                  <a:pt x="4300030" y="415705"/>
                  <a:pt x="4295234" y="416973"/>
                </a:cubicBezTo>
                <a:cubicBezTo>
                  <a:pt x="4293966" y="412178"/>
                  <a:pt x="4289418" y="409531"/>
                  <a:pt x="4281590" y="409035"/>
                </a:cubicBezTo>
                <a:close/>
                <a:moveTo>
                  <a:pt x="6625343" y="409009"/>
                </a:moveTo>
                <a:lnTo>
                  <a:pt x="6612423" y="412425"/>
                </a:lnTo>
                <a:lnTo>
                  <a:pt x="6612424" y="413120"/>
                </a:lnTo>
                <a:lnTo>
                  <a:pt x="6623648" y="415456"/>
                </a:lnTo>
                <a:lnTo>
                  <a:pt x="6630804" y="413070"/>
                </a:lnTo>
                <a:lnTo>
                  <a:pt x="6633488" y="410705"/>
                </a:lnTo>
                <a:cubicBezTo>
                  <a:pt x="6632854" y="408307"/>
                  <a:pt x="6630140" y="407741"/>
                  <a:pt x="6625343" y="409009"/>
                </a:cubicBezTo>
                <a:close/>
                <a:moveTo>
                  <a:pt x="433634" y="408313"/>
                </a:moveTo>
                <a:cubicBezTo>
                  <a:pt x="433634" y="408313"/>
                  <a:pt x="436080" y="409726"/>
                  <a:pt x="440970" y="412549"/>
                </a:cubicBezTo>
                <a:cubicBezTo>
                  <a:pt x="444828" y="411515"/>
                  <a:pt x="449200" y="412410"/>
                  <a:pt x="454092" y="415235"/>
                </a:cubicBezTo>
                <a:lnTo>
                  <a:pt x="448307" y="416785"/>
                </a:lnTo>
                <a:cubicBezTo>
                  <a:pt x="439559" y="414995"/>
                  <a:pt x="434925" y="413135"/>
                  <a:pt x="434408" y="411207"/>
                </a:cubicBezTo>
                <a:cubicBezTo>
                  <a:pt x="433891" y="409278"/>
                  <a:pt x="433634" y="408313"/>
                  <a:pt x="433634" y="408313"/>
                </a:cubicBezTo>
                <a:close/>
                <a:moveTo>
                  <a:pt x="377685" y="407802"/>
                </a:moveTo>
                <a:cubicBezTo>
                  <a:pt x="382059" y="408697"/>
                  <a:pt x="384246" y="409144"/>
                  <a:pt x="384246" y="409144"/>
                </a:cubicBezTo>
                <a:cubicBezTo>
                  <a:pt x="389137" y="411968"/>
                  <a:pt x="395439" y="412347"/>
                  <a:pt x="403154" y="410280"/>
                </a:cubicBezTo>
                <a:lnTo>
                  <a:pt x="404704" y="416065"/>
                </a:lnTo>
                <a:cubicBezTo>
                  <a:pt x="400847" y="417098"/>
                  <a:pt x="396990" y="418133"/>
                  <a:pt x="393132" y="419166"/>
                </a:cubicBezTo>
                <a:lnTo>
                  <a:pt x="366888" y="413795"/>
                </a:lnTo>
                <a:lnTo>
                  <a:pt x="365339" y="408009"/>
                </a:lnTo>
                <a:cubicBezTo>
                  <a:pt x="369196" y="406976"/>
                  <a:pt x="373311" y="406907"/>
                  <a:pt x="377685" y="407802"/>
                </a:cubicBezTo>
                <a:close/>
                <a:moveTo>
                  <a:pt x="346430" y="406875"/>
                </a:moveTo>
                <a:lnTo>
                  <a:pt x="342195" y="414211"/>
                </a:lnTo>
                <a:cubicBezTo>
                  <a:pt x="341161" y="410354"/>
                  <a:pt x="340645" y="408425"/>
                  <a:pt x="340645" y="408425"/>
                </a:cubicBezTo>
                <a:cubicBezTo>
                  <a:pt x="344501" y="407390"/>
                  <a:pt x="346430" y="406875"/>
                  <a:pt x="346430" y="406875"/>
                </a:cubicBezTo>
                <a:close/>
                <a:moveTo>
                  <a:pt x="302829" y="406155"/>
                </a:moveTo>
                <a:lnTo>
                  <a:pt x="304379" y="411941"/>
                </a:lnTo>
                <a:cubicBezTo>
                  <a:pt x="300522" y="412975"/>
                  <a:pt x="298076" y="411562"/>
                  <a:pt x="297042" y="407705"/>
                </a:cubicBezTo>
                <a:close/>
                <a:moveTo>
                  <a:pt x="4076677" y="405482"/>
                </a:moveTo>
                <a:lnTo>
                  <a:pt x="4069483" y="407384"/>
                </a:lnTo>
                <a:cubicBezTo>
                  <a:pt x="4070117" y="409781"/>
                  <a:pt x="4071034" y="410822"/>
                  <a:pt x="4072233" y="410505"/>
                </a:cubicBezTo>
                <a:cubicBezTo>
                  <a:pt x="4073431" y="410188"/>
                  <a:pt x="4074913" y="408514"/>
                  <a:pt x="4076677" y="405482"/>
                </a:cubicBezTo>
                <a:close/>
                <a:moveTo>
                  <a:pt x="6902916" y="405165"/>
                </a:moveTo>
                <a:lnTo>
                  <a:pt x="6903662" y="405904"/>
                </a:lnTo>
                <a:lnTo>
                  <a:pt x="6903930" y="405868"/>
                </a:lnTo>
                <a:lnTo>
                  <a:pt x="6904457" y="405165"/>
                </a:lnTo>
                <a:close/>
                <a:moveTo>
                  <a:pt x="4238217" y="405107"/>
                </a:moveTo>
                <a:cubicBezTo>
                  <a:pt x="4232787" y="403978"/>
                  <a:pt x="4230706" y="405811"/>
                  <a:pt x="4231974" y="410607"/>
                </a:cubicBezTo>
                <a:cubicBezTo>
                  <a:pt x="4231974" y="410607"/>
                  <a:pt x="4230775" y="410924"/>
                  <a:pt x="4228377" y="411557"/>
                </a:cubicBezTo>
                <a:cubicBezTo>
                  <a:pt x="4225979" y="412192"/>
                  <a:pt x="4224146" y="410110"/>
                  <a:pt x="4222878" y="405315"/>
                </a:cubicBezTo>
                <a:cubicBezTo>
                  <a:pt x="4213286" y="407851"/>
                  <a:pt x="4208489" y="409119"/>
                  <a:pt x="4208489" y="409119"/>
                </a:cubicBezTo>
                <a:cubicBezTo>
                  <a:pt x="4208489" y="409119"/>
                  <a:pt x="4211522" y="410882"/>
                  <a:pt x="4217586" y="414411"/>
                </a:cubicBezTo>
                <a:cubicBezTo>
                  <a:pt x="4226682" y="419703"/>
                  <a:pt x="4233359" y="421305"/>
                  <a:pt x="4237618" y="419217"/>
                </a:cubicBezTo>
                <a:cubicBezTo>
                  <a:pt x="4239037" y="418521"/>
                  <a:pt x="4240188" y="417415"/>
                  <a:pt x="4241071" y="415899"/>
                </a:cubicBezTo>
                <a:cubicBezTo>
                  <a:pt x="4244599" y="409835"/>
                  <a:pt x="4243648" y="406238"/>
                  <a:pt x="4238217" y="405107"/>
                </a:cubicBezTo>
                <a:close/>
                <a:moveTo>
                  <a:pt x="3691289" y="403460"/>
                </a:moveTo>
                <a:cubicBezTo>
                  <a:pt x="3685859" y="402329"/>
                  <a:pt x="3680746" y="402399"/>
                  <a:pt x="3675949" y="403667"/>
                </a:cubicBezTo>
                <a:cubicBezTo>
                  <a:pt x="3671153" y="404935"/>
                  <a:pt x="3666357" y="406203"/>
                  <a:pt x="3661561" y="407471"/>
                </a:cubicBezTo>
                <a:cubicBezTo>
                  <a:pt x="3661561" y="407471"/>
                  <a:pt x="3664277" y="408035"/>
                  <a:pt x="3669707" y="409166"/>
                </a:cubicBezTo>
                <a:cubicBezTo>
                  <a:pt x="3675137" y="410296"/>
                  <a:pt x="3680249" y="410227"/>
                  <a:pt x="3685045" y="408959"/>
                </a:cubicBezTo>
                <a:cubicBezTo>
                  <a:pt x="3695906" y="411219"/>
                  <a:pt x="3702853" y="413231"/>
                  <a:pt x="3705885" y="414996"/>
                </a:cubicBezTo>
                <a:cubicBezTo>
                  <a:pt x="3708916" y="416759"/>
                  <a:pt x="3712831" y="417007"/>
                  <a:pt x="3717627" y="415739"/>
                </a:cubicBezTo>
                <a:cubicBezTo>
                  <a:pt x="3722423" y="414471"/>
                  <a:pt x="3724504" y="412638"/>
                  <a:pt x="3723870" y="410241"/>
                </a:cubicBezTo>
                <a:cubicBezTo>
                  <a:pt x="3723235" y="407842"/>
                  <a:pt x="3720521" y="407277"/>
                  <a:pt x="3715725" y="408545"/>
                </a:cubicBezTo>
                <a:cubicBezTo>
                  <a:pt x="3710928" y="409813"/>
                  <a:pt x="3705498" y="408683"/>
                  <a:pt x="3699434" y="405155"/>
                </a:cubicBezTo>
                <a:cubicBezTo>
                  <a:pt x="3699434" y="405155"/>
                  <a:pt x="3696720" y="404590"/>
                  <a:pt x="3691289" y="403460"/>
                </a:cubicBezTo>
                <a:close/>
                <a:moveTo>
                  <a:pt x="5569360" y="403398"/>
                </a:moveTo>
                <a:lnTo>
                  <a:pt x="5531487" y="405714"/>
                </a:lnTo>
                <a:lnTo>
                  <a:pt x="5524293" y="407616"/>
                </a:lnTo>
                <a:cubicBezTo>
                  <a:pt x="5531624" y="415940"/>
                  <a:pt x="5549679" y="416298"/>
                  <a:pt x="5578457" y="408690"/>
                </a:cubicBezTo>
                <a:close/>
                <a:moveTo>
                  <a:pt x="2690420" y="402519"/>
                </a:moveTo>
                <a:lnTo>
                  <a:pt x="2683227" y="404421"/>
                </a:lnTo>
                <a:cubicBezTo>
                  <a:pt x="2686259" y="406185"/>
                  <a:pt x="2688374" y="406909"/>
                  <a:pt x="2689573" y="406592"/>
                </a:cubicBezTo>
                <a:cubicBezTo>
                  <a:pt x="2690773" y="406275"/>
                  <a:pt x="2691054" y="404917"/>
                  <a:pt x="2690420" y="402519"/>
                </a:cubicBezTo>
                <a:close/>
                <a:moveTo>
                  <a:pt x="4121745" y="401264"/>
                </a:moveTo>
                <a:cubicBezTo>
                  <a:pt x="4121745" y="401264"/>
                  <a:pt x="4119981" y="404296"/>
                  <a:pt x="4116452" y="410360"/>
                </a:cubicBezTo>
                <a:cubicBezTo>
                  <a:pt x="4111656" y="411628"/>
                  <a:pt x="4109259" y="412262"/>
                  <a:pt x="4109259" y="412262"/>
                </a:cubicBezTo>
                <a:lnTo>
                  <a:pt x="4096772" y="423260"/>
                </a:lnTo>
                <a:cubicBezTo>
                  <a:pt x="4101568" y="421992"/>
                  <a:pt x="4109079" y="421289"/>
                  <a:pt x="4119305" y="421152"/>
                </a:cubicBezTo>
                <a:cubicBezTo>
                  <a:pt x="4124419" y="421082"/>
                  <a:pt x="4128774" y="420572"/>
                  <a:pt x="4132371" y="419621"/>
                </a:cubicBezTo>
                <a:cubicBezTo>
                  <a:pt x="4135968" y="418670"/>
                  <a:pt x="4138807" y="417278"/>
                  <a:pt x="4140888" y="415446"/>
                </a:cubicBezTo>
                <a:cubicBezTo>
                  <a:pt x="4145050" y="411779"/>
                  <a:pt x="4147132" y="409946"/>
                  <a:pt x="4147132" y="409946"/>
                </a:cubicBezTo>
                <a:cubicBezTo>
                  <a:pt x="4147132" y="409946"/>
                  <a:pt x="4144099" y="408182"/>
                  <a:pt x="4138035" y="404654"/>
                </a:cubicBezTo>
                <a:cubicBezTo>
                  <a:pt x="4127175" y="402394"/>
                  <a:pt x="4121745" y="401264"/>
                  <a:pt x="4121745" y="401264"/>
                </a:cubicBezTo>
                <a:close/>
                <a:moveTo>
                  <a:pt x="3890702" y="400770"/>
                </a:moveTo>
                <a:cubicBezTo>
                  <a:pt x="3885905" y="402038"/>
                  <a:pt x="3883508" y="402672"/>
                  <a:pt x="3883508" y="402672"/>
                </a:cubicBezTo>
                <a:cubicBezTo>
                  <a:pt x="3883508" y="402672"/>
                  <a:pt x="3884142" y="405071"/>
                  <a:pt x="3885410" y="409866"/>
                </a:cubicBezTo>
                <a:cubicBezTo>
                  <a:pt x="3885410" y="409866"/>
                  <a:pt x="3887807" y="409232"/>
                  <a:pt x="3892603" y="407964"/>
                </a:cubicBezTo>
                <a:cubicBezTo>
                  <a:pt x="3897400" y="406696"/>
                  <a:pt x="3899798" y="406062"/>
                  <a:pt x="3899798" y="406062"/>
                </a:cubicBezTo>
                <a:cubicBezTo>
                  <a:pt x="3898530" y="401267"/>
                  <a:pt x="3895498" y="399502"/>
                  <a:pt x="3890702" y="400770"/>
                </a:cubicBezTo>
                <a:close/>
                <a:moveTo>
                  <a:pt x="2582095" y="400372"/>
                </a:moveTo>
                <a:lnTo>
                  <a:pt x="2591191" y="405664"/>
                </a:lnTo>
                <a:cubicBezTo>
                  <a:pt x="2586395" y="406932"/>
                  <a:pt x="2578883" y="407635"/>
                  <a:pt x="2568657" y="407771"/>
                </a:cubicBezTo>
                <a:cubicBezTo>
                  <a:pt x="2558431" y="407911"/>
                  <a:pt x="2550920" y="408614"/>
                  <a:pt x="2546124" y="409882"/>
                </a:cubicBezTo>
                <a:lnTo>
                  <a:pt x="2567706" y="404175"/>
                </a:lnTo>
                <a:close/>
                <a:moveTo>
                  <a:pt x="7859486" y="399903"/>
                </a:moveTo>
                <a:cubicBezTo>
                  <a:pt x="7859485" y="406919"/>
                  <a:pt x="7859487" y="410427"/>
                  <a:pt x="7859487" y="410427"/>
                </a:cubicBezTo>
                <a:cubicBezTo>
                  <a:pt x="7859487" y="410427"/>
                  <a:pt x="7861241" y="408673"/>
                  <a:pt x="7864749" y="405165"/>
                </a:cubicBezTo>
                <a:cubicBezTo>
                  <a:pt x="7868257" y="401657"/>
                  <a:pt x="7870011" y="399904"/>
                  <a:pt x="7870011" y="399904"/>
                </a:cubicBezTo>
                <a:cubicBezTo>
                  <a:pt x="7866502" y="396395"/>
                  <a:pt x="7862994" y="396395"/>
                  <a:pt x="7859486" y="399903"/>
                </a:cubicBezTo>
                <a:close/>
                <a:moveTo>
                  <a:pt x="3574817" y="399615"/>
                </a:moveTo>
                <a:lnTo>
                  <a:pt x="3576719" y="406810"/>
                </a:lnTo>
                <a:cubicBezTo>
                  <a:pt x="3576719" y="406810"/>
                  <a:pt x="3579116" y="406176"/>
                  <a:pt x="3583913" y="404908"/>
                </a:cubicBezTo>
                <a:cubicBezTo>
                  <a:pt x="3577849" y="401380"/>
                  <a:pt x="3574817" y="399615"/>
                  <a:pt x="3574817" y="399615"/>
                </a:cubicBezTo>
                <a:close/>
                <a:moveTo>
                  <a:pt x="6707506" y="399534"/>
                </a:moveTo>
                <a:lnTo>
                  <a:pt x="6703227" y="403812"/>
                </a:lnTo>
                <a:lnTo>
                  <a:pt x="6708283" y="402476"/>
                </a:lnTo>
                <a:close/>
                <a:moveTo>
                  <a:pt x="561339" y="398900"/>
                </a:moveTo>
                <a:cubicBezTo>
                  <a:pt x="570087" y="400690"/>
                  <a:pt x="578835" y="402480"/>
                  <a:pt x="587581" y="404271"/>
                </a:cubicBezTo>
                <a:cubicBezTo>
                  <a:pt x="600188" y="405027"/>
                  <a:pt x="607008" y="407335"/>
                  <a:pt x="608042" y="411191"/>
                </a:cubicBezTo>
                <a:cubicBezTo>
                  <a:pt x="609075" y="415048"/>
                  <a:pt x="611520" y="416461"/>
                  <a:pt x="615377" y="415427"/>
                </a:cubicBezTo>
                <a:lnTo>
                  <a:pt x="622714" y="419663"/>
                </a:lnTo>
                <a:lnTo>
                  <a:pt x="584898" y="417393"/>
                </a:lnTo>
                <a:cubicBezTo>
                  <a:pt x="577183" y="419460"/>
                  <a:pt x="570880" y="419082"/>
                  <a:pt x="565990" y="416258"/>
                </a:cubicBezTo>
                <a:cubicBezTo>
                  <a:pt x="550561" y="420392"/>
                  <a:pt x="544258" y="420013"/>
                  <a:pt x="547082" y="415123"/>
                </a:cubicBezTo>
                <a:cubicBezTo>
                  <a:pt x="546049" y="411266"/>
                  <a:pt x="547460" y="408820"/>
                  <a:pt x="551318" y="407787"/>
                </a:cubicBezTo>
                <a:close/>
                <a:moveTo>
                  <a:pt x="2619967" y="398055"/>
                </a:moveTo>
                <a:cubicBezTo>
                  <a:pt x="2616438" y="404119"/>
                  <a:pt x="2612276" y="407785"/>
                  <a:pt x="2607480" y="409053"/>
                </a:cubicBezTo>
                <a:lnTo>
                  <a:pt x="2605578" y="401859"/>
                </a:lnTo>
                <a:close/>
                <a:moveTo>
                  <a:pt x="3508911" y="397797"/>
                </a:moveTo>
                <a:cubicBezTo>
                  <a:pt x="3505878" y="396033"/>
                  <a:pt x="3504680" y="396350"/>
                  <a:pt x="3505314" y="398748"/>
                </a:cubicBezTo>
                <a:cubicBezTo>
                  <a:pt x="3505948" y="401147"/>
                  <a:pt x="3506899" y="404743"/>
                  <a:pt x="3508167" y="409540"/>
                </a:cubicBezTo>
                <a:cubicBezTo>
                  <a:pt x="3508167" y="409540"/>
                  <a:pt x="3510564" y="408906"/>
                  <a:pt x="3515361" y="407638"/>
                </a:cubicBezTo>
                <a:cubicBezTo>
                  <a:pt x="3514093" y="402841"/>
                  <a:pt x="3511943" y="399562"/>
                  <a:pt x="3508911" y="397797"/>
                </a:cubicBezTo>
                <a:close/>
                <a:moveTo>
                  <a:pt x="5129614" y="397769"/>
                </a:moveTo>
                <a:lnTo>
                  <a:pt x="5131347" y="403502"/>
                </a:lnTo>
                <a:lnTo>
                  <a:pt x="5118146" y="401235"/>
                </a:lnTo>
                <a:close/>
                <a:moveTo>
                  <a:pt x="6281089" y="397437"/>
                </a:moveTo>
                <a:lnTo>
                  <a:pt x="6276797" y="400775"/>
                </a:lnTo>
                <a:lnTo>
                  <a:pt x="6276876" y="401075"/>
                </a:lnTo>
                <a:lnTo>
                  <a:pt x="6284071" y="399173"/>
                </a:lnTo>
                <a:close/>
                <a:moveTo>
                  <a:pt x="3612690" y="397300"/>
                </a:moveTo>
                <a:cubicBezTo>
                  <a:pt x="3607894" y="398568"/>
                  <a:pt x="3606129" y="401600"/>
                  <a:pt x="3607397" y="406396"/>
                </a:cubicBezTo>
                <a:cubicBezTo>
                  <a:pt x="3607397" y="406396"/>
                  <a:pt x="3608914" y="407278"/>
                  <a:pt x="3611946" y="409042"/>
                </a:cubicBezTo>
                <a:cubicBezTo>
                  <a:pt x="3614978" y="410807"/>
                  <a:pt x="3618892" y="411055"/>
                  <a:pt x="3623688" y="409787"/>
                </a:cubicBezTo>
                <a:close/>
                <a:moveTo>
                  <a:pt x="5359900" y="397198"/>
                </a:moveTo>
                <a:lnTo>
                  <a:pt x="5352706" y="399100"/>
                </a:lnTo>
                <a:lnTo>
                  <a:pt x="5352031" y="402344"/>
                </a:lnTo>
                <a:lnTo>
                  <a:pt x="5353093" y="402182"/>
                </a:lnTo>
                <a:lnTo>
                  <a:pt x="5361279" y="402414"/>
                </a:lnTo>
                <a:close/>
                <a:moveTo>
                  <a:pt x="4697450" y="395304"/>
                </a:moveTo>
                <a:cubicBezTo>
                  <a:pt x="4702246" y="394036"/>
                  <a:pt x="4707676" y="395165"/>
                  <a:pt x="4713741" y="398694"/>
                </a:cubicBezTo>
                <a:lnTo>
                  <a:pt x="4699352" y="402498"/>
                </a:lnTo>
                <a:close/>
                <a:moveTo>
                  <a:pt x="5367094" y="395296"/>
                </a:moveTo>
                <a:lnTo>
                  <a:pt x="5368997" y="402491"/>
                </a:lnTo>
                <a:lnTo>
                  <a:pt x="5376190" y="400589"/>
                </a:lnTo>
                <a:cubicBezTo>
                  <a:pt x="5374922" y="395793"/>
                  <a:pt x="5371890" y="394028"/>
                  <a:pt x="5367094" y="395296"/>
                </a:cubicBezTo>
                <a:close/>
                <a:moveTo>
                  <a:pt x="8485649" y="394641"/>
                </a:moveTo>
                <a:cubicBezTo>
                  <a:pt x="8499681" y="394641"/>
                  <a:pt x="8506696" y="398149"/>
                  <a:pt x="8506696" y="405164"/>
                </a:cubicBezTo>
                <a:cubicBezTo>
                  <a:pt x="8503188" y="408672"/>
                  <a:pt x="8496172" y="408672"/>
                  <a:pt x="8485650" y="405164"/>
                </a:cubicBezTo>
                <a:lnTo>
                  <a:pt x="8469863" y="410426"/>
                </a:lnTo>
                <a:lnTo>
                  <a:pt x="8459340" y="410427"/>
                </a:lnTo>
                <a:close/>
                <a:moveTo>
                  <a:pt x="6244295" y="394294"/>
                </a:moveTo>
                <a:lnTo>
                  <a:pt x="6246197" y="401489"/>
                </a:lnTo>
                <a:cubicBezTo>
                  <a:pt x="6250994" y="400221"/>
                  <a:pt x="6253075" y="398388"/>
                  <a:pt x="6252441" y="395990"/>
                </a:cubicBezTo>
                <a:cubicBezTo>
                  <a:pt x="6251807" y="393591"/>
                  <a:pt x="6249092" y="393026"/>
                  <a:pt x="6244295" y="394294"/>
                </a:cubicBezTo>
                <a:close/>
                <a:moveTo>
                  <a:pt x="3480878" y="393663"/>
                </a:moveTo>
                <a:cubicBezTo>
                  <a:pt x="3476082" y="394931"/>
                  <a:pt x="3471286" y="396199"/>
                  <a:pt x="3466489" y="397467"/>
                </a:cubicBezTo>
                <a:cubicBezTo>
                  <a:pt x="3462961" y="403531"/>
                  <a:pt x="3462713" y="407445"/>
                  <a:pt x="3465746" y="409209"/>
                </a:cubicBezTo>
                <a:cubicBezTo>
                  <a:pt x="3468778" y="410974"/>
                  <a:pt x="3473891" y="410905"/>
                  <a:pt x="3481085" y="409003"/>
                </a:cubicBezTo>
                <a:cubicBezTo>
                  <a:pt x="3488280" y="407101"/>
                  <a:pt x="3491242" y="403751"/>
                  <a:pt x="3489974" y="398955"/>
                </a:cubicBezTo>
                <a:close/>
                <a:moveTo>
                  <a:pt x="360688" y="390651"/>
                </a:moveTo>
                <a:lnTo>
                  <a:pt x="362238" y="396437"/>
                </a:lnTo>
                <a:cubicBezTo>
                  <a:pt x="358380" y="397472"/>
                  <a:pt x="356452" y="397988"/>
                  <a:pt x="356452" y="397988"/>
                </a:cubicBezTo>
                <a:cubicBezTo>
                  <a:pt x="356452" y="397988"/>
                  <a:pt x="355935" y="396059"/>
                  <a:pt x="354902" y="392202"/>
                </a:cubicBezTo>
                <a:close/>
                <a:moveTo>
                  <a:pt x="2444783" y="390490"/>
                </a:moveTo>
                <a:cubicBezTo>
                  <a:pt x="2447181" y="389857"/>
                  <a:pt x="2449015" y="391939"/>
                  <a:pt x="2450283" y="396735"/>
                </a:cubicBezTo>
                <a:lnTo>
                  <a:pt x="2454830" y="399380"/>
                </a:lnTo>
                <a:lnTo>
                  <a:pt x="2447346" y="396547"/>
                </a:lnTo>
                <a:cubicBezTo>
                  <a:pt x="2443874" y="395541"/>
                  <a:pt x="2439423" y="394475"/>
                  <a:pt x="2433991" y="393343"/>
                </a:cubicBezTo>
                <a:cubicBezTo>
                  <a:pt x="2438787" y="392075"/>
                  <a:pt x="2442386" y="391124"/>
                  <a:pt x="2444783" y="390490"/>
                </a:cubicBezTo>
                <a:close/>
                <a:moveTo>
                  <a:pt x="6290301" y="390273"/>
                </a:moveTo>
                <a:lnTo>
                  <a:pt x="6289871" y="390607"/>
                </a:lnTo>
                <a:lnTo>
                  <a:pt x="6302636" y="403886"/>
                </a:lnTo>
                <a:cubicBezTo>
                  <a:pt x="6307183" y="406533"/>
                  <a:pt x="6311855" y="407221"/>
                  <a:pt x="6316652" y="405953"/>
                </a:cubicBezTo>
                <a:cubicBezTo>
                  <a:pt x="6324976" y="398621"/>
                  <a:pt x="6329772" y="397353"/>
                  <a:pt x="6331040" y="402149"/>
                </a:cubicBezTo>
                <a:cubicBezTo>
                  <a:pt x="6331040" y="402149"/>
                  <a:pt x="6332240" y="401832"/>
                  <a:pt x="6334638" y="401198"/>
                </a:cubicBezTo>
                <a:cubicBezTo>
                  <a:pt x="6337035" y="400564"/>
                  <a:pt x="6340633" y="399613"/>
                  <a:pt x="6345429" y="398345"/>
                </a:cubicBezTo>
                <a:lnTo>
                  <a:pt x="6352623" y="396443"/>
                </a:lnTo>
                <a:cubicBezTo>
                  <a:pt x="6346559" y="392915"/>
                  <a:pt x="6338731" y="392419"/>
                  <a:pt x="6329138" y="394956"/>
                </a:cubicBezTo>
                <a:cubicBezTo>
                  <a:pt x="6319546" y="397492"/>
                  <a:pt x="6311718" y="396995"/>
                  <a:pt x="6305654" y="393467"/>
                </a:cubicBezTo>
                <a:close/>
                <a:moveTo>
                  <a:pt x="6289363" y="390077"/>
                </a:moveTo>
                <a:lnTo>
                  <a:pt x="6289413" y="390129"/>
                </a:lnTo>
                <a:lnTo>
                  <a:pt x="6289486" y="390102"/>
                </a:lnTo>
                <a:close/>
                <a:moveTo>
                  <a:pt x="1520164" y="390035"/>
                </a:moveTo>
                <a:cubicBezTo>
                  <a:pt x="1528911" y="391826"/>
                  <a:pt x="1540554" y="392841"/>
                  <a:pt x="1555087" y="393080"/>
                </a:cubicBezTo>
                <a:cubicBezTo>
                  <a:pt x="1569621" y="393321"/>
                  <a:pt x="1580298" y="394594"/>
                  <a:pt x="1587117" y="396901"/>
                </a:cubicBezTo>
                <a:cubicBezTo>
                  <a:pt x="1593937" y="399207"/>
                  <a:pt x="1599274" y="399844"/>
                  <a:pt x="1603132" y="398811"/>
                </a:cubicBezTo>
                <a:cubicBezTo>
                  <a:pt x="1606989" y="397777"/>
                  <a:pt x="1613291" y="398156"/>
                  <a:pt x="1622039" y="399946"/>
                </a:cubicBezTo>
                <a:cubicBezTo>
                  <a:pt x="1622039" y="399946"/>
                  <a:pt x="1624227" y="400392"/>
                  <a:pt x="1628600" y="401288"/>
                </a:cubicBezTo>
                <a:cubicBezTo>
                  <a:pt x="1632975" y="402184"/>
                  <a:pt x="1637092" y="402114"/>
                  <a:pt x="1640948" y="401081"/>
                </a:cubicBezTo>
                <a:cubicBezTo>
                  <a:pt x="1644805" y="400047"/>
                  <a:pt x="1649179" y="400942"/>
                  <a:pt x="1654070" y="403766"/>
                </a:cubicBezTo>
                <a:lnTo>
                  <a:pt x="1623590" y="405733"/>
                </a:lnTo>
                <a:cubicBezTo>
                  <a:pt x="1619733" y="406766"/>
                  <a:pt x="1613689" y="407351"/>
                  <a:pt x="1605458" y="407489"/>
                </a:cubicBezTo>
                <a:cubicBezTo>
                  <a:pt x="1597226" y="407628"/>
                  <a:pt x="1588736" y="406803"/>
                  <a:pt x="1579987" y="405012"/>
                </a:cubicBezTo>
                <a:cubicBezTo>
                  <a:pt x="1547063" y="405566"/>
                  <a:pt x="1530084" y="403915"/>
                  <a:pt x="1529050" y="400057"/>
                </a:cubicBezTo>
                <a:cubicBezTo>
                  <a:pt x="1529050" y="400057"/>
                  <a:pt x="1527828" y="399352"/>
                  <a:pt x="1525382" y="397939"/>
                </a:cubicBezTo>
                <a:cubicBezTo>
                  <a:pt x="1522937" y="396527"/>
                  <a:pt x="1519269" y="394410"/>
                  <a:pt x="1514377" y="391586"/>
                </a:cubicBezTo>
                <a:cubicBezTo>
                  <a:pt x="1501772" y="390830"/>
                  <a:pt x="1495469" y="390451"/>
                  <a:pt x="1495469" y="390451"/>
                </a:cubicBezTo>
                <a:cubicBezTo>
                  <a:pt x="1503185" y="388384"/>
                  <a:pt x="1511416" y="388245"/>
                  <a:pt x="1520164" y="390035"/>
                </a:cubicBezTo>
                <a:close/>
                <a:moveTo>
                  <a:pt x="7062786" y="389572"/>
                </a:moveTo>
                <a:lnTo>
                  <a:pt x="7062678" y="389759"/>
                </a:lnTo>
                <a:lnTo>
                  <a:pt x="7063192" y="389598"/>
                </a:lnTo>
                <a:close/>
                <a:moveTo>
                  <a:pt x="3692881" y="387645"/>
                </a:moveTo>
                <a:cubicBezTo>
                  <a:pt x="3691682" y="387963"/>
                  <a:pt x="3690200" y="389637"/>
                  <a:pt x="3688436" y="392669"/>
                </a:cubicBezTo>
                <a:cubicBezTo>
                  <a:pt x="3691468" y="394433"/>
                  <a:pt x="3693584" y="395156"/>
                  <a:pt x="3694783" y="394839"/>
                </a:cubicBezTo>
                <a:cubicBezTo>
                  <a:pt x="3695982" y="394522"/>
                  <a:pt x="3696264" y="393164"/>
                  <a:pt x="3695630" y="390767"/>
                </a:cubicBezTo>
                <a:cubicBezTo>
                  <a:pt x="3694996" y="388369"/>
                  <a:pt x="3694080" y="387329"/>
                  <a:pt x="3692881" y="387645"/>
                </a:cubicBezTo>
                <a:close/>
                <a:moveTo>
                  <a:pt x="2955533" y="386309"/>
                </a:moveTo>
                <a:lnTo>
                  <a:pt x="2964629" y="391601"/>
                </a:lnTo>
                <a:lnTo>
                  <a:pt x="2957435" y="393503"/>
                </a:lnTo>
                <a:cubicBezTo>
                  <a:pt x="2951370" y="389976"/>
                  <a:pt x="2949538" y="387894"/>
                  <a:pt x="2951936" y="387260"/>
                </a:cubicBezTo>
                <a:cubicBezTo>
                  <a:pt x="2954333" y="386626"/>
                  <a:pt x="2955533" y="386309"/>
                  <a:pt x="2955533" y="386309"/>
                </a:cubicBezTo>
                <a:close/>
                <a:moveTo>
                  <a:pt x="2201048" y="385656"/>
                </a:moveTo>
                <a:lnTo>
                  <a:pt x="2202949" y="392850"/>
                </a:lnTo>
                <a:cubicBezTo>
                  <a:pt x="2202949" y="392850"/>
                  <a:pt x="2199918" y="391086"/>
                  <a:pt x="2193853" y="387558"/>
                </a:cubicBezTo>
                <a:close/>
                <a:moveTo>
                  <a:pt x="4502378" y="385300"/>
                </a:moveTo>
                <a:cubicBezTo>
                  <a:pt x="4507175" y="384032"/>
                  <a:pt x="4510206" y="385796"/>
                  <a:pt x="4511474" y="390592"/>
                </a:cubicBezTo>
                <a:cubicBezTo>
                  <a:pt x="4506679" y="391860"/>
                  <a:pt x="4504280" y="392494"/>
                  <a:pt x="4504280" y="392494"/>
                </a:cubicBezTo>
                <a:close/>
                <a:moveTo>
                  <a:pt x="2146884" y="384581"/>
                </a:moveTo>
                <a:lnTo>
                  <a:pt x="2155980" y="389874"/>
                </a:lnTo>
                <a:lnTo>
                  <a:pt x="2163175" y="387972"/>
                </a:lnTo>
                <a:cubicBezTo>
                  <a:pt x="2158378" y="389240"/>
                  <a:pt x="2156614" y="392273"/>
                  <a:pt x="2157882" y="397068"/>
                </a:cubicBezTo>
                <a:lnTo>
                  <a:pt x="2152590" y="406165"/>
                </a:lnTo>
                <a:cubicBezTo>
                  <a:pt x="2151322" y="401369"/>
                  <a:pt x="2148290" y="399603"/>
                  <a:pt x="2143493" y="400872"/>
                </a:cubicBezTo>
                <a:cubicBezTo>
                  <a:pt x="2138697" y="402140"/>
                  <a:pt x="2136299" y="402774"/>
                  <a:pt x="2136299" y="402774"/>
                </a:cubicBezTo>
                <a:lnTo>
                  <a:pt x="2141591" y="393678"/>
                </a:lnTo>
                <a:lnTo>
                  <a:pt x="2139689" y="386484"/>
                </a:lnTo>
                <a:close/>
                <a:moveTo>
                  <a:pt x="4432875" y="384432"/>
                </a:moveTo>
                <a:cubicBezTo>
                  <a:pt x="4427445" y="383302"/>
                  <a:pt x="4423848" y="384253"/>
                  <a:pt x="4422084" y="387285"/>
                </a:cubicBezTo>
                <a:cubicBezTo>
                  <a:pt x="4420320" y="390318"/>
                  <a:pt x="4419438" y="391834"/>
                  <a:pt x="4419438" y="391834"/>
                </a:cubicBezTo>
                <a:cubicBezTo>
                  <a:pt x="4419438" y="391834"/>
                  <a:pt x="4420637" y="391517"/>
                  <a:pt x="4423035" y="390883"/>
                </a:cubicBezTo>
                <a:cubicBezTo>
                  <a:pt x="4425433" y="390249"/>
                  <a:pt x="4428148" y="390814"/>
                  <a:pt x="4431180" y="392577"/>
                </a:cubicBezTo>
                <a:cubicBezTo>
                  <a:pt x="4434212" y="394342"/>
                  <a:pt x="4436928" y="394906"/>
                  <a:pt x="4439325" y="394273"/>
                </a:cubicBezTo>
                <a:cubicBezTo>
                  <a:pt x="4441723" y="393639"/>
                  <a:pt x="4442606" y="392123"/>
                  <a:pt x="4441972" y="389724"/>
                </a:cubicBezTo>
                <a:cubicBezTo>
                  <a:pt x="4441338" y="387326"/>
                  <a:pt x="4438305" y="385563"/>
                  <a:pt x="4432875" y="384432"/>
                </a:cubicBezTo>
                <a:close/>
                <a:moveTo>
                  <a:pt x="6980590" y="384363"/>
                </a:moveTo>
                <a:lnTo>
                  <a:pt x="6982492" y="391558"/>
                </a:lnTo>
                <a:lnTo>
                  <a:pt x="6987116" y="392520"/>
                </a:lnTo>
                <a:lnTo>
                  <a:pt x="6996540" y="389380"/>
                </a:lnTo>
                <a:lnTo>
                  <a:pt x="7000243" y="388454"/>
                </a:lnTo>
                <a:close/>
                <a:moveTo>
                  <a:pt x="4217172" y="383732"/>
                </a:moveTo>
                <a:lnTo>
                  <a:pt x="4209978" y="385634"/>
                </a:lnTo>
                <a:cubicBezTo>
                  <a:pt x="4211246" y="390429"/>
                  <a:pt x="4214278" y="392194"/>
                  <a:pt x="4219074" y="390926"/>
                </a:cubicBezTo>
                <a:close/>
                <a:moveTo>
                  <a:pt x="2415800" y="382759"/>
                </a:moveTo>
                <a:cubicBezTo>
                  <a:pt x="2415800" y="382759"/>
                  <a:pt x="2416433" y="385157"/>
                  <a:pt x="2417701" y="389953"/>
                </a:cubicBezTo>
                <a:lnTo>
                  <a:pt x="2433991" y="393343"/>
                </a:lnTo>
                <a:cubicBezTo>
                  <a:pt x="2429196" y="394612"/>
                  <a:pt x="2424083" y="394681"/>
                  <a:pt x="2418653" y="393551"/>
                </a:cubicBezTo>
                <a:cubicBezTo>
                  <a:pt x="2413222" y="392421"/>
                  <a:pt x="2410508" y="391856"/>
                  <a:pt x="2410508" y="391856"/>
                </a:cubicBezTo>
                <a:cubicBezTo>
                  <a:pt x="2414036" y="385791"/>
                  <a:pt x="2415800" y="382759"/>
                  <a:pt x="2415800" y="382759"/>
                </a:cubicBezTo>
                <a:close/>
                <a:moveTo>
                  <a:pt x="4455409" y="382324"/>
                </a:moveTo>
                <a:lnTo>
                  <a:pt x="4457311" y="389517"/>
                </a:lnTo>
                <a:lnTo>
                  <a:pt x="4471699" y="385714"/>
                </a:lnTo>
                <a:close/>
                <a:moveTo>
                  <a:pt x="4516767" y="381496"/>
                </a:moveTo>
                <a:lnTo>
                  <a:pt x="4502378" y="385300"/>
                </a:lnTo>
                <a:lnTo>
                  <a:pt x="4495185" y="387202"/>
                </a:lnTo>
                <a:cubicBezTo>
                  <a:pt x="4493917" y="382406"/>
                  <a:pt x="4490884" y="380642"/>
                  <a:pt x="4486088" y="381910"/>
                </a:cubicBezTo>
                <a:cubicBezTo>
                  <a:pt x="4486088" y="381910"/>
                  <a:pt x="4484324" y="384942"/>
                  <a:pt x="4480796" y="391006"/>
                </a:cubicBezTo>
                <a:cubicBezTo>
                  <a:pt x="4476000" y="392274"/>
                  <a:pt x="4476317" y="393473"/>
                  <a:pt x="4481747" y="394603"/>
                </a:cubicBezTo>
                <a:cubicBezTo>
                  <a:pt x="4487177" y="395733"/>
                  <a:pt x="4492924" y="398063"/>
                  <a:pt x="4498988" y="401590"/>
                </a:cubicBezTo>
                <a:lnTo>
                  <a:pt x="4520571" y="395884"/>
                </a:lnTo>
                <a:cubicBezTo>
                  <a:pt x="4519303" y="391089"/>
                  <a:pt x="4519551" y="387174"/>
                  <a:pt x="4521315" y="384142"/>
                </a:cubicBezTo>
                <a:cubicBezTo>
                  <a:pt x="4523079" y="381110"/>
                  <a:pt x="4521563" y="380228"/>
                  <a:pt x="4516767" y="381496"/>
                </a:cubicBezTo>
                <a:close/>
                <a:moveTo>
                  <a:pt x="4547445" y="381082"/>
                </a:moveTo>
                <a:cubicBezTo>
                  <a:pt x="4542650" y="382350"/>
                  <a:pt x="4539053" y="383301"/>
                  <a:pt x="4536654" y="383935"/>
                </a:cubicBezTo>
                <a:cubicBezTo>
                  <a:pt x="4534256" y="384569"/>
                  <a:pt x="4533058" y="384886"/>
                  <a:pt x="4533058" y="384886"/>
                </a:cubicBezTo>
                <a:cubicBezTo>
                  <a:pt x="4533058" y="384886"/>
                  <a:pt x="4534573" y="385768"/>
                  <a:pt x="4537605" y="387533"/>
                </a:cubicBezTo>
                <a:cubicBezTo>
                  <a:pt x="4540638" y="389296"/>
                  <a:pt x="4544552" y="389544"/>
                  <a:pt x="4549347" y="388276"/>
                </a:cubicBezTo>
                <a:close/>
                <a:moveTo>
                  <a:pt x="2684714" y="380937"/>
                </a:moveTo>
                <a:cubicBezTo>
                  <a:pt x="2682951" y="383970"/>
                  <a:pt x="2681469" y="385644"/>
                  <a:pt x="2680270" y="385961"/>
                </a:cubicBezTo>
                <a:cubicBezTo>
                  <a:pt x="2679071" y="386278"/>
                  <a:pt x="2678155" y="385237"/>
                  <a:pt x="2677521" y="382839"/>
                </a:cubicBezTo>
                <a:cubicBezTo>
                  <a:pt x="2677521" y="382839"/>
                  <a:pt x="2679918" y="382205"/>
                  <a:pt x="2684714" y="380937"/>
                </a:cubicBezTo>
                <a:close/>
                <a:moveTo>
                  <a:pt x="6960800" y="380245"/>
                </a:moveTo>
                <a:lnTo>
                  <a:pt x="6933398" y="389379"/>
                </a:lnTo>
                <a:lnTo>
                  <a:pt x="6928136" y="394641"/>
                </a:lnTo>
                <a:cubicBezTo>
                  <a:pt x="6928136" y="394641"/>
                  <a:pt x="6932521" y="395518"/>
                  <a:pt x="6941290" y="397272"/>
                </a:cubicBezTo>
                <a:lnTo>
                  <a:pt x="6942700" y="397272"/>
                </a:lnTo>
                <a:lnTo>
                  <a:pt x="6959007" y="390069"/>
                </a:lnTo>
                <a:lnTo>
                  <a:pt x="6964300" y="380973"/>
                </a:lnTo>
                <a:close/>
                <a:moveTo>
                  <a:pt x="4585319" y="378766"/>
                </a:moveTo>
                <a:cubicBezTo>
                  <a:pt x="4566134" y="383838"/>
                  <a:pt x="4556542" y="386374"/>
                  <a:pt x="4556542" y="386374"/>
                </a:cubicBezTo>
                <a:cubicBezTo>
                  <a:pt x="4557810" y="391170"/>
                  <a:pt x="4563240" y="392301"/>
                  <a:pt x="4572833" y="389765"/>
                </a:cubicBezTo>
                <a:lnTo>
                  <a:pt x="4574735" y="396958"/>
                </a:lnTo>
                <a:cubicBezTo>
                  <a:pt x="4579530" y="395691"/>
                  <a:pt x="4582563" y="397455"/>
                  <a:pt x="4583831" y="402251"/>
                </a:cubicBezTo>
                <a:cubicBezTo>
                  <a:pt x="4588627" y="400983"/>
                  <a:pt x="4591026" y="400349"/>
                  <a:pt x="4591026" y="400349"/>
                </a:cubicBezTo>
                <a:cubicBezTo>
                  <a:pt x="4589757" y="395553"/>
                  <a:pt x="4591521" y="392521"/>
                  <a:pt x="4596317" y="391252"/>
                </a:cubicBezTo>
                <a:close/>
                <a:moveTo>
                  <a:pt x="4400295" y="377653"/>
                </a:moveTo>
                <a:cubicBezTo>
                  <a:pt x="4395499" y="378921"/>
                  <a:pt x="4388622" y="382021"/>
                  <a:pt x="4379663" y="386955"/>
                </a:cubicBezTo>
                <a:lnTo>
                  <a:pt x="4388759" y="392247"/>
                </a:lnTo>
                <a:lnTo>
                  <a:pt x="4408440" y="379347"/>
                </a:lnTo>
                <a:cubicBezTo>
                  <a:pt x="4407806" y="376950"/>
                  <a:pt x="4405090" y="376385"/>
                  <a:pt x="4400295" y="377653"/>
                </a:cubicBezTo>
                <a:close/>
                <a:moveTo>
                  <a:pt x="2406704" y="377468"/>
                </a:moveTo>
                <a:lnTo>
                  <a:pt x="2415800" y="382759"/>
                </a:lnTo>
                <a:cubicBezTo>
                  <a:pt x="2411004" y="384027"/>
                  <a:pt x="2408605" y="384661"/>
                  <a:pt x="2408605" y="384661"/>
                </a:cubicBezTo>
                <a:cubicBezTo>
                  <a:pt x="2408605" y="384661"/>
                  <a:pt x="2406208" y="385294"/>
                  <a:pt x="2401411" y="386564"/>
                </a:cubicBezTo>
                <a:close/>
                <a:moveTo>
                  <a:pt x="3339867" y="377064"/>
                </a:moveTo>
                <a:cubicBezTo>
                  <a:pt x="3333238" y="376251"/>
                  <a:pt x="3325444" y="378312"/>
                  <a:pt x="3316486" y="383245"/>
                </a:cubicBezTo>
                <a:lnTo>
                  <a:pt x="3309291" y="385148"/>
                </a:lnTo>
                <a:cubicBezTo>
                  <a:pt x="3304495" y="386416"/>
                  <a:pt x="3296667" y="385919"/>
                  <a:pt x="3285806" y="383660"/>
                </a:cubicBezTo>
                <a:cubicBezTo>
                  <a:pt x="3285806" y="383660"/>
                  <a:pt x="3283409" y="384294"/>
                  <a:pt x="3278613" y="385562"/>
                </a:cubicBezTo>
                <a:cubicBezTo>
                  <a:pt x="3273815" y="386830"/>
                  <a:pt x="3271418" y="387464"/>
                  <a:pt x="3271418" y="387464"/>
                </a:cubicBezTo>
                <a:lnTo>
                  <a:pt x="3273320" y="394658"/>
                </a:lnTo>
                <a:cubicBezTo>
                  <a:pt x="3273320" y="394658"/>
                  <a:pt x="3275718" y="394024"/>
                  <a:pt x="3280515" y="392755"/>
                </a:cubicBezTo>
                <a:cubicBezTo>
                  <a:pt x="3290106" y="390220"/>
                  <a:pt x="3300334" y="390082"/>
                  <a:pt x="3311193" y="392341"/>
                </a:cubicBezTo>
                <a:cubicBezTo>
                  <a:pt x="3322053" y="394602"/>
                  <a:pt x="3328118" y="398130"/>
                  <a:pt x="3329386" y="402926"/>
                </a:cubicBezTo>
                <a:cubicBezTo>
                  <a:pt x="3334182" y="401658"/>
                  <a:pt x="3336579" y="401024"/>
                  <a:pt x="3336579" y="401024"/>
                </a:cubicBezTo>
                <a:cubicBezTo>
                  <a:pt x="3341377" y="399756"/>
                  <a:pt x="3350086" y="398736"/>
                  <a:pt x="3362710" y="397964"/>
                </a:cubicBezTo>
                <a:cubicBezTo>
                  <a:pt x="3375335" y="397193"/>
                  <a:pt x="3384045" y="396173"/>
                  <a:pt x="3388841" y="394905"/>
                </a:cubicBezTo>
                <a:lnTo>
                  <a:pt x="3396036" y="393003"/>
                </a:lnTo>
                <a:cubicBezTo>
                  <a:pt x="3396036" y="393003"/>
                  <a:pt x="3394519" y="392121"/>
                  <a:pt x="3391488" y="390356"/>
                </a:cubicBezTo>
                <a:cubicBezTo>
                  <a:pt x="3388455" y="388592"/>
                  <a:pt x="3384541" y="388344"/>
                  <a:pt x="3379745" y="389612"/>
                </a:cubicBezTo>
                <a:cubicBezTo>
                  <a:pt x="3374949" y="390880"/>
                  <a:pt x="3370153" y="392148"/>
                  <a:pt x="3365357" y="393416"/>
                </a:cubicBezTo>
                <a:cubicBezTo>
                  <a:pt x="3360561" y="394684"/>
                  <a:pt x="3357529" y="392919"/>
                  <a:pt x="3356261" y="388124"/>
                </a:cubicBezTo>
                <a:cubicBezTo>
                  <a:pt x="3351961" y="381564"/>
                  <a:pt x="3346496" y="377878"/>
                  <a:pt x="3339867" y="377064"/>
                </a:cubicBezTo>
                <a:close/>
                <a:moveTo>
                  <a:pt x="828321" y="376973"/>
                </a:moveTo>
                <a:cubicBezTo>
                  <a:pt x="837068" y="378764"/>
                  <a:pt x="842407" y="379400"/>
                  <a:pt x="844335" y="378883"/>
                </a:cubicBezTo>
                <a:cubicBezTo>
                  <a:pt x="846264" y="378366"/>
                  <a:pt x="848452" y="378814"/>
                  <a:pt x="850897" y="380226"/>
                </a:cubicBezTo>
                <a:cubicBezTo>
                  <a:pt x="853342" y="381638"/>
                  <a:pt x="854564" y="382344"/>
                  <a:pt x="854564" y="382344"/>
                </a:cubicBezTo>
                <a:cubicBezTo>
                  <a:pt x="854564" y="382344"/>
                  <a:pt x="850450" y="382413"/>
                  <a:pt x="842217" y="382552"/>
                </a:cubicBezTo>
                <a:cubicBezTo>
                  <a:pt x="833985" y="382689"/>
                  <a:pt x="829354" y="380830"/>
                  <a:pt x="828321" y="376973"/>
                </a:cubicBezTo>
                <a:close/>
                <a:moveTo>
                  <a:pt x="4680953" y="376574"/>
                </a:moveTo>
                <a:cubicBezTo>
                  <a:pt x="4678554" y="377208"/>
                  <a:pt x="4674958" y="378159"/>
                  <a:pt x="4670162" y="379427"/>
                </a:cubicBezTo>
                <a:cubicBezTo>
                  <a:pt x="4661837" y="386759"/>
                  <a:pt x="4656159" y="389543"/>
                  <a:pt x="4653126" y="387779"/>
                </a:cubicBezTo>
                <a:cubicBezTo>
                  <a:pt x="4650095" y="386015"/>
                  <a:pt x="4646180" y="385767"/>
                  <a:pt x="4641384" y="387035"/>
                </a:cubicBezTo>
                <a:cubicBezTo>
                  <a:pt x="4636589" y="388303"/>
                  <a:pt x="4632675" y="388055"/>
                  <a:pt x="4629642" y="386291"/>
                </a:cubicBezTo>
                <a:cubicBezTo>
                  <a:pt x="4626610" y="384526"/>
                  <a:pt x="4622696" y="384279"/>
                  <a:pt x="4617900" y="385547"/>
                </a:cubicBezTo>
                <a:lnTo>
                  <a:pt x="4619802" y="392741"/>
                </a:lnTo>
                <a:lnTo>
                  <a:pt x="4630800" y="405227"/>
                </a:lnTo>
                <a:cubicBezTo>
                  <a:pt x="4633336" y="414819"/>
                  <a:pt x="4643563" y="414682"/>
                  <a:pt x="4661479" y="404814"/>
                </a:cubicBezTo>
                <a:cubicBezTo>
                  <a:pt x="4666275" y="403546"/>
                  <a:pt x="4669872" y="402595"/>
                  <a:pt x="4672270" y="401961"/>
                </a:cubicBezTo>
                <a:cubicBezTo>
                  <a:pt x="4674669" y="401327"/>
                  <a:pt x="4675868" y="401010"/>
                  <a:pt x="4675868" y="401010"/>
                </a:cubicBezTo>
                <a:cubicBezTo>
                  <a:pt x="4683200" y="409334"/>
                  <a:pt x="4698222" y="407928"/>
                  <a:pt x="4720934" y="396792"/>
                </a:cubicBezTo>
                <a:cubicBezTo>
                  <a:pt x="4725731" y="395524"/>
                  <a:pt x="4731161" y="396654"/>
                  <a:pt x="4737225" y="400182"/>
                </a:cubicBezTo>
                <a:lnTo>
                  <a:pt x="4746322" y="405474"/>
                </a:lnTo>
                <a:lnTo>
                  <a:pt x="4753516" y="403572"/>
                </a:lnTo>
                <a:cubicBezTo>
                  <a:pt x="4747451" y="400044"/>
                  <a:pt x="4749849" y="399410"/>
                  <a:pt x="4760710" y="401670"/>
                </a:cubicBezTo>
                <a:cubicBezTo>
                  <a:pt x="4765506" y="400402"/>
                  <a:pt x="4773335" y="400899"/>
                  <a:pt x="4784195" y="403158"/>
                </a:cubicBezTo>
                <a:cubicBezTo>
                  <a:pt x="4815507" y="405143"/>
                  <a:pt x="4831164" y="406135"/>
                  <a:pt x="4831164" y="406135"/>
                </a:cubicBezTo>
                <a:lnTo>
                  <a:pt x="4849357" y="416719"/>
                </a:lnTo>
                <a:cubicBezTo>
                  <a:pt x="4854153" y="415451"/>
                  <a:pt x="4861981" y="415948"/>
                  <a:pt x="4872841" y="418207"/>
                </a:cubicBezTo>
                <a:cubicBezTo>
                  <a:pt x="4895830" y="427524"/>
                  <a:pt x="4913884" y="427882"/>
                  <a:pt x="4927005" y="419282"/>
                </a:cubicBezTo>
                <a:lnTo>
                  <a:pt x="4934199" y="417380"/>
                </a:lnTo>
                <a:lnTo>
                  <a:pt x="4943296" y="422672"/>
                </a:lnTo>
                <a:cubicBezTo>
                  <a:pt x="4942027" y="417876"/>
                  <a:pt x="4941393" y="415478"/>
                  <a:pt x="4941393" y="415478"/>
                </a:cubicBezTo>
                <a:cubicBezTo>
                  <a:pt x="4941393" y="415478"/>
                  <a:pt x="4940759" y="413080"/>
                  <a:pt x="4939491" y="408284"/>
                </a:cubicBezTo>
                <a:cubicBezTo>
                  <a:pt x="4944288" y="407016"/>
                  <a:pt x="4952116" y="407512"/>
                  <a:pt x="4962976" y="409772"/>
                </a:cubicBezTo>
                <a:cubicBezTo>
                  <a:pt x="4979900" y="415560"/>
                  <a:pt x="4998589" y="418317"/>
                  <a:pt x="5019042" y="418041"/>
                </a:cubicBezTo>
                <a:cubicBezTo>
                  <a:pt x="5028634" y="415505"/>
                  <a:pt x="5036145" y="414802"/>
                  <a:pt x="5041575" y="415931"/>
                </a:cubicBezTo>
                <a:cubicBezTo>
                  <a:pt x="5047005" y="417062"/>
                  <a:pt x="5052119" y="416993"/>
                  <a:pt x="5056915" y="415725"/>
                </a:cubicBezTo>
                <a:lnTo>
                  <a:pt x="5071303" y="411921"/>
                </a:lnTo>
                <a:cubicBezTo>
                  <a:pt x="5093023" y="416441"/>
                  <a:pt x="5106282" y="418067"/>
                  <a:pt x="5111079" y="416799"/>
                </a:cubicBezTo>
                <a:lnTo>
                  <a:pt x="5118272" y="414897"/>
                </a:lnTo>
                <a:lnTo>
                  <a:pt x="5120174" y="422091"/>
                </a:lnTo>
                <a:lnTo>
                  <a:pt x="5122076" y="429286"/>
                </a:lnTo>
                <a:cubicBezTo>
                  <a:pt x="5122076" y="429286"/>
                  <a:pt x="5126308" y="430733"/>
                  <a:pt x="5134770" y="433627"/>
                </a:cubicBezTo>
                <a:cubicBezTo>
                  <a:pt x="5143232" y="436521"/>
                  <a:pt x="5146829" y="435570"/>
                  <a:pt x="5145561" y="430774"/>
                </a:cubicBezTo>
                <a:lnTo>
                  <a:pt x="5159949" y="426970"/>
                </a:lnTo>
                <a:cubicBezTo>
                  <a:pt x="5159949" y="426970"/>
                  <a:pt x="5161465" y="427852"/>
                  <a:pt x="5164498" y="429616"/>
                </a:cubicBezTo>
                <a:cubicBezTo>
                  <a:pt x="5167530" y="431380"/>
                  <a:pt x="5169046" y="432261"/>
                  <a:pt x="5169046" y="432261"/>
                </a:cubicBezTo>
                <a:cubicBezTo>
                  <a:pt x="5169928" y="430746"/>
                  <a:pt x="5170889" y="429530"/>
                  <a:pt x="5171929" y="428613"/>
                </a:cubicBezTo>
                <a:lnTo>
                  <a:pt x="5174255" y="427332"/>
                </a:lnTo>
                <a:lnTo>
                  <a:pt x="5143659" y="423580"/>
                </a:lnTo>
                <a:cubicBezTo>
                  <a:pt x="5142391" y="418784"/>
                  <a:pt x="5141757" y="416385"/>
                  <a:pt x="5141757" y="416385"/>
                </a:cubicBezTo>
                <a:cubicBezTo>
                  <a:pt x="5180126" y="406241"/>
                  <a:pt x="5210806" y="405828"/>
                  <a:pt x="5233794" y="415144"/>
                </a:cubicBezTo>
                <a:cubicBezTo>
                  <a:pt x="5235062" y="419940"/>
                  <a:pt x="5239293" y="421387"/>
                  <a:pt x="5246487" y="419485"/>
                </a:cubicBezTo>
                <a:cubicBezTo>
                  <a:pt x="5253682" y="417583"/>
                  <a:pt x="5257278" y="416633"/>
                  <a:pt x="5257278" y="416633"/>
                </a:cubicBezTo>
                <a:lnTo>
                  <a:pt x="5261082" y="431021"/>
                </a:lnTo>
                <a:cubicBezTo>
                  <a:pt x="5265878" y="429753"/>
                  <a:pt x="5268277" y="429119"/>
                  <a:pt x="5268277" y="429119"/>
                </a:cubicBezTo>
                <a:cubicBezTo>
                  <a:pt x="5268277" y="429119"/>
                  <a:pt x="5267643" y="426720"/>
                  <a:pt x="5266375" y="421924"/>
                </a:cubicBezTo>
                <a:lnTo>
                  <a:pt x="5264473" y="414730"/>
                </a:lnTo>
                <a:cubicBezTo>
                  <a:pt x="5270537" y="418259"/>
                  <a:pt x="5274768" y="419705"/>
                  <a:pt x="5277166" y="419071"/>
                </a:cubicBezTo>
                <a:cubicBezTo>
                  <a:pt x="5279565" y="418437"/>
                  <a:pt x="5283795" y="419885"/>
                  <a:pt x="5289860" y="423413"/>
                </a:cubicBezTo>
                <a:lnTo>
                  <a:pt x="5282666" y="425315"/>
                </a:lnTo>
                <a:cubicBezTo>
                  <a:pt x="5277869" y="426583"/>
                  <a:pt x="5275788" y="428416"/>
                  <a:pt x="5276422" y="430814"/>
                </a:cubicBezTo>
                <a:cubicBezTo>
                  <a:pt x="5277056" y="433212"/>
                  <a:pt x="5280970" y="433460"/>
                  <a:pt x="5288164" y="431558"/>
                </a:cubicBezTo>
                <a:cubicBezTo>
                  <a:pt x="5295359" y="429656"/>
                  <a:pt x="5299589" y="431104"/>
                  <a:pt x="5300857" y="435899"/>
                </a:cubicBezTo>
                <a:lnTo>
                  <a:pt x="5317148" y="439290"/>
                </a:lnTo>
                <a:cubicBezTo>
                  <a:pt x="5321944" y="438021"/>
                  <a:pt x="5324660" y="438586"/>
                  <a:pt x="5325294" y="440985"/>
                </a:cubicBezTo>
                <a:cubicBezTo>
                  <a:pt x="5325928" y="443382"/>
                  <a:pt x="5336788" y="445643"/>
                  <a:pt x="5357874" y="447765"/>
                </a:cubicBezTo>
                <a:cubicBezTo>
                  <a:pt x="5378961" y="449887"/>
                  <a:pt x="5394300" y="449680"/>
                  <a:pt x="5403893" y="447144"/>
                </a:cubicBezTo>
                <a:lnTo>
                  <a:pt x="5405212" y="452135"/>
                </a:lnTo>
                <a:lnTo>
                  <a:pt x="5408561" y="451123"/>
                </a:lnTo>
                <a:lnTo>
                  <a:pt x="5407885" y="455054"/>
                </a:lnTo>
                <a:lnTo>
                  <a:pt x="5431182" y="463021"/>
                </a:lnTo>
                <a:cubicBezTo>
                  <a:pt x="5478150" y="465997"/>
                  <a:pt x="5514260" y="466714"/>
                  <a:pt x="5539509" y="465169"/>
                </a:cubicBezTo>
                <a:cubicBezTo>
                  <a:pt x="5545572" y="468698"/>
                  <a:pt x="5551003" y="469828"/>
                  <a:pt x="5555799" y="468560"/>
                </a:cubicBezTo>
                <a:cubicBezTo>
                  <a:pt x="5560595" y="467292"/>
                  <a:pt x="5565392" y="466024"/>
                  <a:pt x="5570187" y="464756"/>
                </a:cubicBezTo>
                <a:cubicBezTo>
                  <a:pt x="5573220" y="466520"/>
                  <a:pt x="5575335" y="467243"/>
                  <a:pt x="5576534" y="466926"/>
                </a:cubicBezTo>
                <a:cubicBezTo>
                  <a:pt x="5577733" y="466609"/>
                  <a:pt x="5578016" y="465252"/>
                  <a:pt x="5577382" y="462854"/>
                </a:cubicBezTo>
                <a:cubicBezTo>
                  <a:pt x="5576114" y="458058"/>
                  <a:pt x="5575480" y="455659"/>
                  <a:pt x="5575480" y="455659"/>
                </a:cubicBezTo>
                <a:cubicBezTo>
                  <a:pt x="5567156" y="462991"/>
                  <a:pt x="5556929" y="463130"/>
                  <a:pt x="5544801" y="456074"/>
                </a:cubicBezTo>
                <a:lnTo>
                  <a:pt x="5550092" y="446977"/>
                </a:lnTo>
                <a:cubicBezTo>
                  <a:pt x="5560954" y="449237"/>
                  <a:pt x="5568148" y="447335"/>
                  <a:pt x="5571676" y="441271"/>
                </a:cubicBezTo>
                <a:cubicBezTo>
                  <a:pt x="5576471" y="440003"/>
                  <a:pt x="5578870" y="439369"/>
                  <a:pt x="5578870" y="439369"/>
                </a:cubicBezTo>
                <a:lnTo>
                  <a:pt x="5587967" y="444661"/>
                </a:lnTo>
                <a:cubicBezTo>
                  <a:pt x="5586699" y="439865"/>
                  <a:pt x="5583349" y="436902"/>
                  <a:pt x="5577919" y="435772"/>
                </a:cubicBezTo>
                <a:cubicBezTo>
                  <a:pt x="5572489" y="434642"/>
                  <a:pt x="5567375" y="434711"/>
                  <a:pt x="5562579" y="435979"/>
                </a:cubicBezTo>
                <a:cubicBezTo>
                  <a:pt x="5545655" y="430190"/>
                  <a:pt x="5537193" y="427296"/>
                  <a:pt x="5537193" y="427296"/>
                </a:cubicBezTo>
                <a:cubicBezTo>
                  <a:pt x="5537193" y="427296"/>
                  <a:pt x="5545021" y="427793"/>
                  <a:pt x="5560677" y="428785"/>
                </a:cubicBezTo>
                <a:cubicBezTo>
                  <a:pt x="5576334" y="429776"/>
                  <a:pt x="5584797" y="432671"/>
                  <a:pt x="5586065" y="437466"/>
                </a:cubicBezTo>
                <a:lnTo>
                  <a:pt x="5633034" y="440443"/>
                </a:lnTo>
                <a:cubicBezTo>
                  <a:pt x="5631766" y="435648"/>
                  <a:pt x="5626335" y="434517"/>
                  <a:pt x="5616743" y="437053"/>
                </a:cubicBezTo>
                <a:lnTo>
                  <a:pt x="5607647" y="431761"/>
                </a:lnTo>
                <a:lnTo>
                  <a:pt x="5598550" y="426469"/>
                </a:lnTo>
                <a:lnTo>
                  <a:pt x="5589455" y="421177"/>
                </a:lnTo>
                <a:lnTo>
                  <a:pt x="5587552" y="413982"/>
                </a:lnTo>
                <a:lnTo>
                  <a:pt x="5573164" y="417786"/>
                </a:lnTo>
                <a:lnTo>
                  <a:pt x="5549679" y="416298"/>
                </a:lnTo>
                <a:cubicBezTo>
                  <a:pt x="5544883" y="417566"/>
                  <a:pt x="5537055" y="417070"/>
                  <a:pt x="5526195" y="414809"/>
                </a:cubicBezTo>
                <a:cubicBezTo>
                  <a:pt x="5526195" y="414809"/>
                  <a:pt x="5522280" y="414562"/>
                  <a:pt x="5514453" y="414066"/>
                </a:cubicBezTo>
                <a:cubicBezTo>
                  <a:pt x="5506624" y="413570"/>
                  <a:pt x="5499678" y="411557"/>
                  <a:pt x="5493614" y="408030"/>
                </a:cubicBezTo>
                <a:lnTo>
                  <a:pt x="5470129" y="406541"/>
                </a:lnTo>
                <a:lnTo>
                  <a:pt x="5484518" y="402737"/>
                </a:lnTo>
                <a:lnTo>
                  <a:pt x="5491712" y="400835"/>
                </a:lnTo>
                <a:lnTo>
                  <a:pt x="5475421" y="397445"/>
                </a:lnTo>
                <a:lnTo>
                  <a:pt x="5470129" y="406541"/>
                </a:lnTo>
                <a:lnTo>
                  <a:pt x="5446645" y="405053"/>
                </a:lnTo>
                <a:lnTo>
                  <a:pt x="5437548" y="399761"/>
                </a:lnTo>
                <a:cubicBezTo>
                  <a:pt x="5432752" y="401029"/>
                  <a:pt x="5429155" y="401979"/>
                  <a:pt x="5426757" y="402614"/>
                </a:cubicBezTo>
                <a:cubicBezTo>
                  <a:pt x="5424358" y="403248"/>
                  <a:pt x="5420128" y="401801"/>
                  <a:pt x="5414063" y="398273"/>
                </a:cubicBezTo>
                <a:lnTo>
                  <a:pt x="5415965" y="405467"/>
                </a:lnTo>
                <a:cubicBezTo>
                  <a:pt x="5411169" y="406735"/>
                  <a:pt x="5403975" y="408636"/>
                  <a:pt x="5394383" y="411172"/>
                </a:cubicBezTo>
                <a:lnTo>
                  <a:pt x="5386666" y="409567"/>
                </a:lnTo>
                <a:lnTo>
                  <a:pt x="5377494" y="410451"/>
                </a:lnTo>
                <a:cubicBezTo>
                  <a:pt x="5373673" y="411606"/>
                  <a:pt x="5369272" y="410851"/>
                  <a:pt x="5364294" y="408184"/>
                </a:cubicBezTo>
                <a:cubicBezTo>
                  <a:pt x="5359317" y="405516"/>
                  <a:pt x="5357406" y="406095"/>
                  <a:pt x="5358562" y="409916"/>
                </a:cubicBezTo>
                <a:cubicBezTo>
                  <a:pt x="5358562" y="409916"/>
                  <a:pt x="5354449" y="410116"/>
                  <a:pt x="5346227" y="410516"/>
                </a:cubicBezTo>
                <a:cubicBezTo>
                  <a:pt x="5338003" y="410917"/>
                  <a:pt x="5329781" y="411314"/>
                  <a:pt x="5321558" y="411716"/>
                </a:cubicBezTo>
                <a:cubicBezTo>
                  <a:pt x="5313334" y="412115"/>
                  <a:pt x="5308647" y="410403"/>
                  <a:pt x="5307492" y="406580"/>
                </a:cubicBezTo>
                <a:cubicBezTo>
                  <a:pt x="5307492" y="406580"/>
                  <a:pt x="5305580" y="407158"/>
                  <a:pt x="5301757" y="408313"/>
                </a:cubicBezTo>
                <a:cubicBezTo>
                  <a:pt x="5297935" y="409469"/>
                  <a:pt x="5294112" y="410624"/>
                  <a:pt x="5290289" y="411779"/>
                </a:cubicBezTo>
                <a:cubicBezTo>
                  <a:pt x="5281489" y="410268"/>
                  <a:pt x="5275178" y="410089"/>
                  <a:pt x="5271355" y="411245"/>
                </a:cubicBezTo>
                <a:cubicBezTo>
                  <a:pt x="5274022" y="406267"/>
                  <a:pt x="5275357" y="403778"/>
                  <a:pt x="5275357" y="403778"/>
                </a:cubicBezTo>
                <a:lnTo>
                  <a:pt x="5281090" y="402045"/>
                </a:lnTo>
                <a:cubicBezTo>
                  <a:pt x="5293712" y="402400"/>
                  <a:pt x="5303847" y="401423"/>
                  <a:pt x="5311492" y="399113"/>
                </a:cubicBezTo>
                <a:cubicBezTo>
                  <a:pt x="5320292" y="400625"/>
                  <a:pt x="5324693" y="401381"/>
                  <a:pt x="5324693" y="401381"/>
                </a:cubicBezTo>
                <a:lnTo>
                  <a:pt x="5332158" y="405382"/>
                </a:lnTo>
                <a:lnTo>
                  <a:pt x="5349805" y="402685"/>
                </a:lnTo>
                <a:lnTo>
                  <a:pt x="5349108" y="400051"/>
                </a:lnTo>
                <a:cubicBezTo>
                  <a:pt x="5350239" y="394621"/>
                  <a:pt x="5348405" y="392540"/>
                  <a:pt x="5343609" y="393808"/>
                </a:cubicBezTo>
                <a:lnTo>
                  <a:pt x="5329221" y="397612"/>
                </a:lnTo>
                <a:lnTo>
                  <a:pt x="5327319" y="390417"/>
                </a:lnTo>
                <a:lnTo>
                  <a:pt x="5311029" y="387028"/>
                </a:lnTo>
                <a:cubicBezTo>
                  <a:pt x="5309761" y="382231"/>
                  <a:pt x="5304331" y="381102"/>
                  <a:pt x="5294738" y="383638"/>
                </a:cubicBezTo>
                <a:lnTo>
                  <a:pt x="5289445" y="392734"/>
                </a:lnTo>
                <a:lnTo>
                  <a:pt x="5282251" y="394636"/>
                </a:lnTo>
                <a:cubicBezTo>
                  <a:pt x="5277455" y="395904"/>
                  <a:pt x="5273859" y="396855"/>
                  <a:pt x="5271460" y="397489"/>
                </a:cubicBezTo>
                <a:cubicBezTo>
                  <a:pt x="5269062" y="398123"/>
                  <a:pt x="5266099" y="401472"/>
                  <a:pt x="5262571" y="407535"/>
                </a:cubicBezTo>
                <a:lnTo>
                  <a:pt x="5255611" y="403488"/>
                </a:lnTo>
                <a:lnTo>
                  <a:pt x="5244954" y="406709"/>
                </a:lnTo>
                <a:lnTo>
                  <a:pt x="5230021" y="398708"/>
                </a:lnTo>
                <a:lnTo>
                  <a:pt x="5257716" y="401122"/>
                </a:lnTo>
                <a:lnTo>
                  <a:pt x="5260669" y="400342"/>
                </a:lnTo>
                <a:cubicBezTo>
                  <a:pt x="5265465" y="399074"/>
                  <a:pt x="5264831" y="396675"/>
                  <a:pt x="5258767" y="393148"/>
                </a:cubicBezTo>
                <a:lnTo>
                  <a:pt x="5244378" y="396952"/>
                </a:lnTo>
                <a:lnTo>
                  <a:pt x="5237185" y="398854"/>
                </a:lnTo>
                <a:cubicBezTo>
                  <a:pt x="5235917" y="394058"/>
                  <a:pt x="5230486" y="392927"/>
                  <a:pt x="5220894" y="395463"/>
                </a:cubicBezTo>
                <a:cubicBezTo>
                  <a:pt x="5205237" y="394471"/>
                  <a:pt x="5200441" y="395739"/>
                  <a:pt x="5206505" y="399267"/>
                </a:cubicBezTo>
                <a:lnTo>
                  <a:pt x="5199311" y="401169"/>
                </a:lnTo>
                <a:cubicBezTo>
                  <a:pt x="5199311" y="401169"/>
                  <a:pt x="5198113" y="401486"/>
                  <a:pt x="5195714" y="402120"/>
                </a:cubicBezTo>
                <a:cubicBezTo>
                  <a:pt x="5193315" y="402754"/>
                  <a:pt x="5189719" y="403705"/>
                  <a:pt x="5184923" y="404973"/>
                </a:cubicBezTo>
                <a:cubicBezTo>
                  <a:pt x="5180126" y="406241"/>
                  <a:pt x="5177411" y="405676"/>
                  <a:pt x="5176777" y="403278"/>
                </a:cubicBezTo>
                <a:cubicBezTo>
                  <a:pt x="5176143" y="400880"/>
                  <a:pt x="5177025" y="399364"/>
                  <a:pt x="5179423" y="398730"/>
                </a:cubicBezTo>
                <a:cubicBezTo>
                  <a:pt x="5181821" y="398096"/>
                  <a:pt x="5185418" y="397145"/>
                  <a:pt x="5190215" y="395877"/>
                </a:cubicBezTo>
                <a:lnTo>
                  <a:pt x="5181119" y="390584"/>
                </a:lnTo>
                <a:cubicBezTo>
                  <a:pt x="5165462" y="389593"/>
                  <a:pt x="5154919" y="388532"/>
                  <a:pt x="5149488" y="387401"/>
                </a:cubicBezTo>
                <a:cubicBezTo>
                  <a:pt x="5144058" y="386272"/>
                  <a:pt x="5136230" y="385775"/>
                  <a:pt x="5126004" y="385913"/>
                </a:cubicBezTo>
                <a:cubicBezTo>
                  <a:pt x="5115777" y="386051"/>
                  <a:pt x="5104352" y="386506"/>
                  <a:pt x="5091728" y="387278"/>
                </a:cubicBezTo>
                <a:cubicBezTo>
                  <a:pt x="5079103" y="388050"/>
                  <a:pt x="5070393" y="389070"/>
                  <a:pt x="5065597" y="390338"/>
                </a:cubicBezTo>
                <a:cubicBezTo>
                  <a:pt x="5043877" y="385818"/>
                  <a:pt x="5022225" y="386411"/>
                  <a:pt x="5000642" y="392117"/>
                </a:cubicBezTo>
                <a:cubicBezTo>
                  <a:pt x="4979060" y="397823"/>
                  <a:pt x="4964602" y="396514"/>
                  <a:pt x="4957270" y="388189"/>
                </a:cubicBezTo>
                <a:lnTo>
                  <a:pt x="4933785" y="386701"/>
                </a:lnTo>
                <a:lnTo>
                  <a:pt x="4910301" y="385212"/>
                </a:lnTo>
                <a:cubicBezTo>
                  <a:pt x="4899440" y="382953"/>
                  <a:pt x="4886816" y="383725"/>
                  <a:pt x="4872428" y="387529"/>
                </a:cubicBezTo>
                <a:cubicBezTo>
                  <a:pt x="4867632" y="388797"/>
                  <a:pt x="4864599" y="387032"/>
                  <a:pt x="4863331" y="382236"/>
                </a:cubicBezTo>
                <a:cubicBezTo>
                  <a:pt x="4858535" y="383504"/>
                  <a:pt x="4845911" y="384276"/>
                  <a:pt x="4825458" y="384552"/>
                </a:cubicBezTo>
                <a:cubicBezTo>
                  <a:pt x="4820662" y="385820"/>
                  <a:pt x="4814350" y="386206"/>
                  <a:pt x="4806521" y="385710"/>
                </a:cubicBezTo>
                <a:cubicBezTo>
                  <a:pt x="4798693" y="385214"/>
                  <a:pt x="4794779" y="384966"/>
                  <a:pt x="4794779" y="384966"/>
                </a:cubicBezTo>
                <a:lnTo>
                  <a:pt x="4778489" y="381575"/>
                </a:lnTo>
                <a:cubicBezTo>
                  <a:pt x="4772425" y="378047"/>
                  <a:pt x="4766995" y="376918"/>
                  <a:pt x="4762198" y="378186"/>
                </a:cubicBezTo>
                <a:cubicBezTo>
                  <a:pt x="4740753" y="394118"/>
                  <a:pt x="4717903" y="395028"/>
                  <a:pt x="4693646" y="380915"/>
                </a:cubicBezTo>
                <a:cubicBezTo>
                  <a:pt x="4687582" y="377387"/>
                  <a:pt x="4683351" y="375940"/>
                  <a:pt x="4680953" y="376574"/>
                </a:cubicBezTo>
                <a:close/>
                <a:moveTo>
                  <a:pt x="2267697" y="375732"/>
                </a:moveTo>
                <a:lnTo>
                  <a:pt x="2330958" y="382099"/>
                </a:lnTo>
                <a:cubicBezTo>
                  <a:pt x="2326160" y="383367"/>
                  <a:pt x="2321364" y="384634"/>
                  <a:pt x="2316569" y="385903"/>
                </a:cubicBezTo>
                <a:lnTo>
                  <a:pt x="2271501" y="390121"/>
                </a:lnTo>
                <a:cubicBezTo>
                  <a:pt x="2271501" y="390121"/>
                  <a:pt x="2269738" y="393153"/>
                  <a:pt x="2266209" y="399217"/>
                </a:cubicBezTo>
                <a:lnTo>
                  <a:pt x="2257113" y="393925"/>
                </a:lnTo>
                <a:lnTo>
                  <a:pt x="2240823" y="390533"/>
                </a:lnTo>
                <a:cubicBezTo>
                  <a:pt x="2229962" y="388274"/>
                  <a:pt x="2224849" y="388342"/>
                  <a:pt x="2225483" y="390742"/>
                </a:cubicBezTo>
                <a:cubicBezTo>
                  <a:pt x="2226117" y="393140"/>
                  <a:pt x="2224037" y="394972"/>
                  <a:pt x="2219240" y="396240"/>
                </a:cubicBezTo>
                <a:cubicBezTo>
                  <a:pt x="2217971" y="391444"/>
                  <a:pt x="2217338" y="389046"/>
                  <a:pt x="2217338" y="389046"/>
                </a:cubicBezTo>
                <a:cubicBezTo>
                  <a:pt x="2216070" y="384249"/>
                  <a:pt x="2217833" y="381217"/>
                  <a:pt x="2222630" y="379950"/>
                </a:cubicBezTo>
                <a:cubicBezTo>
                  <a:pt x="2227426" y="378682"/>
                  <a:pt x="2235255" y="379177"/>
                  <a:pt x="2246115" y="381439"/>
                </a:cubicBezTo>
                <a:cubicBezTo>
                  <a:pt x="2260503" y="377635"/>
                  <a:pt x="2267697" y="375732"/>
                  <a:pt x="2267697" y="375732"/>
                </a:cubicBezTo>
                <a:close/>
                <a:moveTo>
                  <a:pt x="2444577" y="375151"/>
                </a:moveTo>
                <a:lnTo>
                  <a:pt x="2460867" y="378542"/>
                </a:lnTo>
                <a:lnTo>
                  <a:pt x="2422995" y="380857"/>
                </a:lnTo>
                <a:close/>
                <a:moveTo>
                  <a:pt x="3483317" y="373775"/>
                </a:moveTo>
                <a:cubicBezTo>
                  <a:pt x="3477887" y="372646"/>
                  <a:pt x="3472775" y="372715"/>
                  <a:pt x="3467977" y="373983"/>
                </a:cubicBezTo>
                <a:lnTo>
                  <a:pt x="3477074" y="379275"/>
                </a:lnTo>
                <a:cubicBezTo>
                  <a:pt x="3482504" y="380405"/>
                  <a:pt x="3486419" y="380653"/>
                  <a:pt x="3488816" y="380019"/>
                </a:cubicBezTo>
                <a:cubicBezTo>
                  <a:pt x="3491214" y="379385"/>
                  <a:pt x="3492097" y="377869"/>
                  <a:pt x="3491463" y="375470"/>
                </a:cubicBezTo>
                <a:cubicBezTo>
                  <a:pt x="3491463" y="375470"/>
                  <a:pt x="3488747" y="374906"/>
                  <a:pt x="3483317" y="373775"/>
                </a:cubicBezTo>
                <a:close/>
                <a:moveTo>
                  <a:pt x="3906579" y="373482"/>
                </a:moveTo>
                <a:cubicBezTo>
                  <a:pt x="3906579" y="373482"/>
                  <a:pt x="3904180" y="374116"/>
                  <a:pt x="3899384" y="375384"/>
                </a:cubicBezTo>
                <a:cubicBezTo>
                  <a:pt x="3894588" y="376652"/>
                  <a:pt x="3892824" y="379683"/>
                  <a:pt x="3894092" y="384480"/>
                </a:cubicBezTo>
                <a:cubicBezTo>
                  <a:pt x="3894092" y="384480"/>
                  <a:pt x="3894409" y="385678"/>
                  <a:pt x="3895043" y="388077"/>
                </a:cubicBezTo>
                <a:cubicBezTo>
                  <a:pt x="3895677" y="390475"/>
                  <a:pt x="3898392" y="391039"/>
                  <a:pt x="3903188" y="389771"/>
                </a:cubicBezTo>
                <a:cubicBezTo>
                  <a:pt x="3906716" y="383708"/>
                  <a:pt x="3908481" y="380675"/>
                  <a:pt x="3908481" y="380675"/>
                </a:cubicBezTo>
                <a:cubicBezTo>
                  <a:pt x="3907213" y="375879"/>
                  <a:pt x="3906579" y="373482"/>
                  <a:pt x="3906579" y="373482"/>
                </a:cubicBezTo>
                <a:close/>
                <a:moveTo>
                  <a:pt x="3791058" y="373234"/>
                </a:moveTo>
                <a:lnTo>
                  <a:pt x="3792960" y="380428"/>
                </a:lnTo>
                <a:cubicBezTo>
                  <a:pt x="3788164" y="381696"/>
                  <a:pt x="3785765" y="382330"/>
                  <a:pt x="3785765" y="382330"/>
                </a:cubicBezTo>
                <a:close/>
                <a:moveTo>
                  <a:pt x="4275676" y="372113"/>
                </a:moveTo>
                <a:cubicBezTo>
                  <a:pt x="4260654" y="373519"/>
                  <a:pt x="4251944" y="374539"/>
                  <a:pt x="4249546" y="375173"/>
                </a:cubicBezTo>
                <a:cubicBezTo>
                  <a:pt x="4247148" y="375807"/>
                  <a:pt x="4247465" y="377006"/>
                  <a:pt x="4250497" y="378770"/>
                </a:cubicBezTo>
                <a:cubicBezTo>
                  <a:pt x="4253529" y="380534"/>
                  <a:pt x="4257443" y="380782"/>
                  <a:pt x="4262239" y="379514"/>
                </a:cubicBezTo>
                <a:cubicBezTo>
                  <a:pt x="4267035" y="378246"/>
                  <a:pt x="4269434" y="377612"/>
                  <a:pt x="4269434" y="377612"/>
                </a:cubicBezTo>
                <a:cubicBezTo>
                  <a:pt x="4270702" y="382408"/>
                  <a:pt x="4281562" y="384668"/>
                  <a:pt x="4302014" y="384393"/>
                </a:cubicBezTo>
                <a:cubicBezTo>
                  <a:pt x="4312241" y="384254"/>
                  <a:pt x="4320352" y="383393"/>
                  <a:pt x="4326347" y="381808"/>
                </a:cubicBezTo>
                <a:cubicBezTo>
                  <a:pt x="4332342" y="380223"/>
                  <a:pt x="4336221" y="377914"/>
                  <a:pt x="4337986" y="374883"/>
                </a:cubicBezTo>
                <a:cubicBezTo>
                  <a:pt x="4337986" y="374883"/>
                  <a:pt x="4331356" y="374069"/>
                  <a:pt x="4318098" y="372443"/>
                </a:cubicBezTo>
                <a:cubicBezTo>
                  <a:pt x="4304840" y="370818"/>
                  <a:pt x="4290699" y="370707"/>
                  <a:pt x="4275676" y="372113"/>
                </a:cubicBezTo>
                <a:close/>
                <a:moveTo>
                  <a:pt x="6153747" y="372051"/>
                </a:moveTo>
                <a:cubicBezTo>
                  <a:pt x="6139359" y="375855"/>
                  <a:pt x="6127368" y="379025"/>
                  <a:pt x="6117776" y="381561"/>
                </a:cubicBezTo>
                <a:cubicBezTo>
                  <a:pt x="6119044" y="386358"/>
                  <a:pt x="6122077" y="388121"/>
                  <a:pt x="6126872" y="386853"/>
                </a:cubicBezTo>
                <a:cubicBezTo>
                  <a:pt x="6123345" y="392917"/>
                  <a:pt x="6124296" y="396515"/>
                  <a:pt x="6129725" y="397644"/>
                </a:cubicBezTo>
                <a:cubicBezTo>
                  <a:pt x="6135155" y="398775"/>
                  <a:pt x="6140268" y="398706"/>
                  <a:pt x="6145064" y="397438"/>
                </a:cubicBezTo>
                <a:cubicBezTo>
                  <a:pt x="6149861" y="396170"/>
                  <a:pt x="6156174" y="395783"/>
                  <a:pt x="6164002" y="396280"/>
                </a:cubicBezTo>
                <a:cubicBezTo>
                  <a:pt x="6171830" y="396777"/>
                  <a:pt x="6178143" y="396390"/>
                  <a:pt x="6182938" y="395123"/>
                </a:cubicBezTo>
                <a:lnTo>
                  <a:pt x="6233297" y="381808"/>
                </a:lnTo>
                <a:lnTo>
                  <a:pt x="6200717" y="375028"/>
                </a:lnTo>
                <a:close/>
                <a:moveTo>
                  <a:pt x="5834265" y="371847"/>
                </a:moveTo>
                <a:cubicBezTo>
                  <a:pt x="5831866" y="372482"/>
                  <a:pt x="5828270" y="373432"/>
                  <a:pt x="5823474" y="374700"/>
                </a:cubicBezTo>
                <a:lnTo>
                  <a:pt x="5816279" y="376603"/>
                </a:lnTo>
                <a:cubicBezTo>
                  <a:pt x="5816279" y="376603"/>
                  <a:pt x="5819312" y="378367"/>
                  <a:pt x="5825376" y="381895"/>
                </a:cubicBezTo>
                <a:lnTo>
                  <a:pt x="5846958" y="376189"/>
                </a:lnTo>
                <a:cubicBezTo>
                  <a:pt x="5840894" y="372661"/>
                  <a:pt x="5836663" y="371214"/>
                  <a:pt x="5834265" y="371847"/>
                </a:cubicBezTo>
                <a:close/>
                <a:moveTo>
                  <a:pt x="4352374" y="371079"/>
                </a:moveTo>
                <a:cubicBezTo>
                  <a:pt x="4347578" y="372347"/>
                  <a:pt x="4345180" y="372981"/>
                  <a:pt x="4345180" y="372981"/>
                </a:cubicBezTo>
                <a:cubicBezTo>
                  <a:pt x="4346448" y="377776"/>
                  <a:pt x="4347082" y="380175"/>
                  <a:pt x="4347082" y="380175"/>
                </a:cubicBezTo>
                <a:lnTo>
                  <a:pt x="4356178" y="385467"/>
                </a:lnTo>
                <a:cubicBezTo>
                  <a:pt x="4364502" y="378135"/>
                  <a:pt x="4363234" y="373338"/>
                  <a:pt x="4352374" y="371079"/>
                </a:cubicBezTo>
                <a:close/>
                <a:moveTo>
                  <a:pt x="2200840" y="370317"/>
                </a:moveTo>
                <a:cubicBezTo>
                  <a:pt x="2203238" y="369682"/>
                  <a:pt x="2207469" y="371129"/>
                  <a:pt x="2213534" y="374658"/>
                </a:cubicBezTo>
                <a:lnTo>
                  <a:pt x="2206339" y="376559"/>
                </a:lnTo>
                <a:cubicBezTo>
                  <a:pt x="2200274" y="373031"/>
                  <a:pt x="2198443" y="370951"/>
                  <a:pt x="2200840" y="370317"/>
                </a:cubicBezTo>
                <a:close/>
                <a:moveTo>
                  <a:pt x="671271" y="369445"/>
                </a:moveTo>
                <a:cubicBezTo>
                  <a:pt x="681052" y="375092"/>
                  <a:pt x="685943" y="377916"/>
                  <a:pt x="685943" y="377916"/>
                </a:cubicBezTo>
                <a:cubicBezTo>
                  <a:pt x="678228" y="379982"/>
                  <a:pt x="667810" y="379674"/>
                  <a:pt x="654687" y="376988"/>
                </a:cubicBezTo>
                <a:cubicBezTo>
                  <a:pt x="641566" y="374304"/>
                  <a:pt x="635005" y="372960"/>
                  <a:pt x="635005" y="372960"/>
                </a:cubicBezTo>
                <a:close/>
                <a:moveTo>
                  <a:pt x="6252978" y="368908"/>
                </a:moveTo>
                <a:cubicBezTo>
                  <a:pt x="6252978" y="368908"/>
                  <a:pt x="6250580" y="369542"/>
                  <a:pt x="6245784" y="370810"/>
                </a:cubicBezTo>
                <a:cubicBezTo>
                  <a:pt x="6240988" y="372078"/>
                  <a:pt x="6238589" y="372712"/>
                  <a:pt x="6238589" y="372712"/>
                </a:cubicBezTo>
                <a:cubicBezTo>
                  <a:pt x="6239857" y="377508"/>
                  <a:pt x="6242890" y="379272"/>
                  <a:pt x="6247686" y="378005"/>
                </a:cubicBezTo>
                <a:close/>
                <a:moveTo>
                  <a:pt x="3312682" y="368857"/>
                </a:moveTo>
                <a:cubicBezTo>
                  <a:pt x="3312682" y="368857"/>
                  <a:pt x="3310284" y="369491"/>
                  <a:pt x="3305487" y="370759"/>
                </a:cubicBezTo>
                <a:lnTo>
                  <a:pt x="3298293" y="372661"/>
                </a:lnTo>
                <a:cubicBezTo>
                  <a:pt x="3303723" y="373790"/>
                  <a:pt x="3307637" y="374039"/>
                  <a:pt x="3310035" y="373405"/>
                </a:cubicBezTo>
                <a:cubicBezTo>
                  <a:pt x="3312433" y="372771"/>
                  <a:pt x="3313316" y="371254"/>
                  <a:pt x="3312682" y="368857"/>
                </a:cubicBezTo>
                <a:close/>
                <a:moveTo>
                  <a:pt x="3866804" y="368603"/>
                </a:moveTo>
                <a:cubicBezTo>
                  <a:pt x="3857211" y="371139"/>
                  <a:pt x="3853049" y="374805"/>
                  <a:pt x="3854317" y="379601"/>
                </a:cubicBezTo>
                <a:lnTo>
                  <a:pt x="3870608" y="382992"/>
                </a:lnTo>
                <a:lnTo>
                  <a:pt x="3877802" y="381090"/>
                </a:lnTo>
                <a:lnTo>
                  <a:pt x="3861511" y="377699"/>
                </a:lnTo>
                <a:cubicBezTo>
                  <a:pt x="3866307" y="376431"/>
                  <a:pt x="3868706" y="375797"/>
                  <a:pt x="3868706" y="375797"/>
                </a:cubicBezTo>
                <a:cubicBezTo>
                  <a:pt x="3868706" y="375797"/>
                  <a:pt x="3871103" y="375163"/>
                  <a:pt x="3875900" y="373895"/>
                </a:cubicBezTo>
                <a:close/>
                <a:moveTo>
                  <a:pt x="8417244" y="368332"/>
                </a:moveTo>
                <a:cubicBezTo>
                  <a:pt x="8413736" y="371840"/>
                  <a:pt x="8411982" y="373594"/>
                  <a:pt x="8411982" y="373594"/>
                </a:cubicBezTo>
                <a:lnTo>
                  <a:pt x="8422507" y="373594"/>
                </a:lnTo>
                <a:cubicBezTo>
                  <a:pt x="8422507" y="373594"/>
                  <a:pt x="8420752" y="371840"/>
                  <a:pt x="8417244" y="368332"/>
                </a:cubicBezTo>
                <a:close/>
                <a:moveTo>
                  <a:pt x="2561794" y="367254"/>
                </a:moveTo>
                <a:cubicBezTo>
                  <a:pt x="2564192" y="366620"/>
                  <a:pt x="2566024" y="368700"/>
                  <a:pt x="2567292" y="373497"/>
                </a:cubicBezTo>
                <a:lnTo>
                  <a:pt x="2560099" y="375399"/>
                </a:lnTo>
                <a:cubicBezTo>
                  <a:pt x="2558830" y="370602"/>
                  <a:pt x="2559395" y="367887"/>
                  <a:pt x="2561794" y="367254"/>
                </a:cubicBezTo>
                <a:close/>
                <a:moveTo>
                  <a:pt x="3319875" y="366955"/>
                </a:moveTo>
                <a:lnTo>
                  <a:pt x="3314584" y="376052"/>
                </a:lnTo>
                <a:cubicBezTo>
                  <a:pt x="3319380" y="374784"/>
                  <a:pt x="3321778" y="374150"/>
                  <a:pt x="3321778" y="374150"/>
                </a:cubicBezTo>
                <a:cubicBezTo>
                  <a:pt x="3320510" y="369353"/>
                  <a:pt x="3319875" y="366955"/>
                  <a:pt x="3319875" y="366955"/>
                </a:cubicBezTo>
                <a:close/>
                <a:moveTo>
                  <a:pt x="3350555" y="366542"/>
                </a:moveTo>
                <a:lnTo>
                  <a:pt x="3336166" y="370346"/>
                </a:lnTo>
                <a:cubicBezTo>
                  <a:pt x="3337434" y="375141"/>
                  <a:pt x="3342865" y="376271"/>
                  <a:pt x="3352457" y="373735"/>
                </a:cubicBezTo>
                <a:close/>
                <a:moveTo>
                  <a:pt x="6820268" y="365701"/>
                </a:moveTo>
                <a:cubicBezTo>
                  <a:pt x="6818514" y="367455"/>
                  <a:pt x="6819390" y="370085"/>
                  <a:pt x="6822898" y="373594"/>
                </a:cubicBezTo>
                <a:cubicBezTo>
                  <a:pt x="6826406" y="377102"/>
                  <a:pt x="6829038" y="377978"/>
                  <a:pt x="6830792" y="376225"/>
                </a:cubicBezTo>
                <a:cubicBezTo>
                  <a:pt x="6832545" y="374472"/>
                  <a:pt x="6831668" y="371839"/>
                  <a:pt x="6828160" y="368331"/>
                </a:cubicBezTo>
                <a:cubicBezTo>
                  <a:pt x="6824652" y="364823"/>
                  <a:pt x="6822021" y="363947"/>
                  <a:pt x="6820268" y="365701"/>
                </a:cubicBezTo>
                <a:close/>
                <a:moveTo>
                  <a:pt x="7969985" y="365700"/>
                </a:moveTo>
                <a:cubicBezTo>
                  <a:pt x="7971739" y="365700"/>
                  <a:pt x="7973494" y="366578"/>
                  <a:pt x="7975247" y="368332"/>
                </a:cubicBezTo>
                <a:lnTo>
                  <a:pt x="7964724" y="368331"/>
                </a:lnTo>
                <a:close/>
                <a:moveTo>
                  <a:pt x="4227757" y="365540"/>
                </a:moveTo>
                <a:lnTo>
                  <a:pt x="4213368" y="369344"/>
                </a:lnTo>
                <a:lnTo>
                  <a:pt x="4222464" y="374636"/>
                </a:lnTo>
                <a:cubicBezTo>
                  <a:pt x="4227260" y="373368"/>
                  <a:pt x="4229024" y="370335"/>
                  <a:pt x="4227757" y="365540"/>
                </a:cubicBezTo>
                <a:close/>
                <a:moveTo>
                  <a:pt x="6681030" y="364757"/>
                </a:moveTo>
                <a:lnTo>
                  <a:pt x="6676415" y="366295"/>
                </a:lnTo>
                <a:lnTo>
                  <a:pt x="6678038" y="368139"/>
                </a:lnTo>
                <a:close/>
                <a:moveTo>
                  <a:pt x="6036324" y="364610"/>
                </a:moveTo>
                <a:cubicBezTo>
                  <a:pt x="6031528" y="365878"/>
                  <a:pt x="6029447" y="367711"/>
                  <a:pt x="6030081" y="370110"/>
                </a:cubicBezTo>
                <a:cubicBezTo>
                  <a:pt x="6030715" y="372507"/>
                  <a:pt x="6033430" y="373072"/>
                  <a:pt x="6038226" y="371804"/>
                </a:cubicBezTo>
                <a:lnTo>
                  <a:pt x="6045421" y="369902"/>
                </a:lnTo>
                <a:cubicBezTo>
                  <a:pt x="6045421" y="369902"/>
                  <a:pt x="6042388" y="368138"/>
                  <a:pt x="6036324" y="364610"/>
                </a:cubicBezTo>
                <a:close/>
                <a:moveTo>
                  <a:pt x="7549037" y="363070"/>
                </a:moveTo>
                <a:cubicBezTo>
                  <a:pt x="7538513" y="366578"/>
                  <a:pt x="7533251" y="371840"/>
                  <a:pt x="7533251" y="378855"/>
                </a:cubicBezTo>
                <a:cubicBezTo>
                  <a:pt x="7536759" y="382363"/>
                  <a:pt x="7538513" y="384117"/>
                  <a:pt x="7538513" y="384117"/>
                </a:cubicBezTo>
                <a:lnTo>
                  <a:pt x="7559561" y="373594"/>
                </a:lnTo>
                <a:cubicBezTo>
                  <a:pt x="7563069" y="370086"/>
                  <a:pt x="7563068" y="368332"/>
                  <a:pt x="7559561" y="368331"/>
                </a:cubicBezTo>
                <a:cubicBezTo>
                  <a:pt x="7556051" y="368331"/>
                  <a:pt x="7552545" y="366578"/>
                  <a:pt x="7549037" y="363070"/>
                </a:cubicBezTo>
                <a:close/>
                <a:moveTo>
                  <a:pt x="8043652" y="363070"/>
                </a:moveTo>
                <a:cubicBezTo>
                  <a:pt x="8040144" y="366578"/>
                  <a:pt x="8035760" y="369209"/>
                  <a:pt x="8030496" y="370963"/>
                </a:cubicBezTo>
                <a:cubicBezTo>
                  <a:pt x="8025236" y="372717"/>
                  <a:pt x="8019097" y="377102"/>
                  <a:pt x="8012081" y="384117"/>
                </a:cubicBezTo>
                <a:cubicBezTo>
                  <a:pt x="8005065" y="391134"/>
                  <a:pt x="8001557" y="396395"/>
                  <a:pt x="8001557" y="399903"/>
                </a:cubicBezTo>
                <a:cubicBezTo>
                  <a:pt x="8001557" y="403411"/>
                  <a:pt x="8001557" y="405164"/>
                  <a:pt x="8001557" y="405164"/>
                </a:cubicBezTo>
                <a:cubicBezTo>
                  <a:pt x="8008573" y="405164"/>
                  <a:pt x="8019097" y="398149"/>
                  <a:pt x="8033128" y="384117"/>
                </a:cubicBezTo>
                <a:cubicBezTo>
                  <a:pt x="8036636" y="380609"/>
                  <a:pt x="8040143" y="378856"/>
                  <a:pt x="8043652" y="378855"/>
                </a:cubicBezTo>
                <a:cubicBezTo>
                  <a:pt x="8045406" y="378855"/>
                  <a:pt x="8046940" y="378198"/>
                  <a:pt x="8048256" y="376882"/>
                </a:cubicBezTo>
                <a:cubicBezTo>
                  <a:pt x="8049571" y="375567"/>
                  <a:pt x="8050667" y="373593"/>
                  <a:pt x="8051545" y="370963"/>
                </a:cubicBezTo>
                <a:cubicBezTo>
                  <a:pt x="8053299" y="365701"/>
                  <a:pt x="8054175" y="363070"/>
                  <a:pt x="8054175" y="363070"/>
                </a:cubicBezTo>
                <a:cubicBezTo>
                  <a:pt x="8050667" y="359562"/>
                  <a:pt x="8047160" y="359562"/>
                  <a:pt x="8043652" y="363070"/>
                </a:cubicBezTo>
                <a:close/>
                <a:moveTo>
                  <a:pt x="3133900" y="362243"/>
                </a:moveTo>
                <a:cubicBezTo>
                  <a:pt x="3129104" y="363511"/>
                  <a:pt x="3127023" y="365344"/>
                  <a:pt x="3127657" y="367743"/>
                </a:cubicBezTo>
                <a:cubicBezTo>
                  <a:pt x="3128291" y="370141"/>
                  <a:pt x="3128608" y="371340"/>
                  <a:pt x="3128608" y="371340"/>
                </a:cubicBezTo>
                <a:cubicBezTo>
                  <a:pt x="3128608" y="371340"/>
                  <a:pt x="3131006" y="370706"/>
                  <a:pt x="3135802" y="369438"/>
                </a:cubicBezTo>
                <a:close/>
                <a:moveTo>
                  <a:pt x="6104876" y="361881"/>
                </a:moveTo>
                <a:cubicBezTo>
                  <a:pt x="6098812" y="358353"/>
                  <a:pt x="6088585" y="358490"/>
                  <a:pt x="6074197" y="362294"/>
                </a:cubicBezTo>
                <a:cubicBezTo>
                  <a:pt x="6080261" y="365822"/>
                  <a:pt x="6083294" y="367587"/>
                  <a:pt x="6083294" y="367587"/>
                </a:cubicBezTo>
                <a:cubicBezTo>
                  <a:pt x="6084562" y="372382"/>
                  <a:pt x="6085196" y="374781"/>
                  <a:pt x="6085196" y="374781"/>
                </a:cubicBezTo>
                <a:lnTo>
                  <a:pt x="6056418" y="382389"/>
                </a:lnTo>
                <a:cubicBezTo>
                  <a:pt x="6045558" y="380128"/>
                  <a:pt x="6035332" y="380267"/>
                  <a:pt x="6025739" y="382803"/>
                </a:cubicBezTo>
                <a:cubicBezTo>
                  <a:pt x="6036599" y="385062"/>
                  <a:pt x="6044428" y="385559"/>
                  <a:pt x="6049225" y="384291"/>
                </a:cubicBezTo>
                <a:cubicBezTo>
                  <a:pt x="6054020" y="383023"/>
                  <a:pt x="6061849" y="383519"/>
                  <a:pt x="6072709" y="385779"/>
                </a:cubicBezTo>
                <a:cubicBezTo>
                  <a:pt x="6083568" y="388039"/>
                  <a:pt x="6096194" y="387267"/>
                  <a:pt x="6110582" y="383463"/>
                </a:cubicBezTo>
                <a:cubicBezTo>
                  <a:pt x="6104518" y="379935"/>
                  <a:pt x="6101486" y="378172"/>
                  <a:pt x="6101486" y="378172"/>
                </a:cubicBezTo>
                <a:cubicBezTo>
                  <a:pt x="6101486" y="378172"/>
                  <a:pt x="6100851" y="375773"/>
                  <a:pt x="6099583" y="370977"/>
                </a:cubicBezTo>
                <a:cubicBezTo>
                  <a:pt x="6099583" y="370977"/>
                  <a:pt x="6097186" y="371611"/>
                  <a:pt x="6092390" y="372879"/>
                </a:cubicBezTo>
                <a:lnTo>
                  <a:pt x="6097681" y="363783"/>
                </a:lnTo>
                <a:close/>
                <a:moveTo>
                  <a:pt x="3491255" y="360131"/>
                </a:moveTo>
                <a:cubicBezTo>
                  <a:pt x="3488858" y="360765"/>
                  <a:pt x="3485260" y="361716"/>
                  <a:pt x="3480464" y="362984"/>
                </a:cubicBezTo>
                <a:cubicBezTo>
                  <a:pt x="3464807" y="361992"/>
                  <a:pt x="3446753" y="361634"/>
                  <a:pt x="3426301" y="361909"/>
                </a:cubicBezTo>
                <a:cubicBezTo>
                  <a:pt x="3394988" y="359925"/>
                  <a:pt x="3379965" y="361331"/>
                  <a:pt x="3381233" y="366128"/>
                </a:cubicBezTo>
                <a:cubicBezTo>
                  <a:pt x="3382501" y="370924"/>
                  <a:pt x="3384334" y="373004"/>
                  <a:pt x="3386732" y="372370"/>
                </a:cubicBezTo>
                <a:cubicBezTo>
                  <a:pt x="3389130" y="371736"/>
                  <a:pt x="3390647" y="372618"/>
                  <a:pt x="3391281" y="375017"/>
                </a:cubicBezTo>
                <a:cubicBezTo>
                  <a:pt x="3391915" y="377415"/>
                  <a:pt x="3393996" y="375581"/>
                  <a:pt x="3397524" y="369517"/>
                </a:cubicBezTo>
                <a:lnTo>
                  <a:pt x="3404719" y="367615"/>
                </a:lnTo>
                <a:lnTo>
                  <a:pt x="3413815" y="372908"/>
                </a:lnTo>
                <a:cubicBezTo>
                  <a:pt x="3417343" y="366844"/>
                  <a:pt x="3421821" y="364376"/>
                  <a:pt x="3427252" y="365507"/>
                </a:cubicBezTo>
                <a:cubicBezTo>
                  <a:pt x="3432682" y="366637"/>
                  <a:pt x="3437794" y="366568"/>
                  <a:pt x="3442592" y="365300"/>
                </a:cubicBezTo>
                <a:cubicBezTo>
                  <a:pt x="3467840" y="363755"/>
                  <a:pt x="3486528" y="366512"/>
                  <a:pt x="3498657" y="373569"/>
                </a:cubicBezTo>
                <a:lnTo>
                  <a:pt x="3500558" y="380762"/>
                </a:lnTo>
                <a:lnTo>
                  <a:pt x="3507753" y="378860"/>
                </a:lnTo>
                <a:cubicBezTo>
                  <a:pt x="3501688" y="375333"/>
                  <a:pt x="3498657" y="373569"/>
                  <a:pt x="3498657" y="373569"/>
                </a:cubicBezTo>
                <a:cubicBezTo>
                  <a:pt x="3503453" y="372301"/>
                  <a:pt x="3511282" y="372797"/>
                  <a:pt x="3522141" y="375056"/>
                </a:cubicBezTo>
                <a:cubicBezTo>
                  <a:pt x="3517345" y="376324"/>
                  <a:pt x="3514947" y="376958"/>
                  <a:pt x="3514947" y="376958"/>
                </a:cubicBezTo>
                <a:lnTo>
                  <a:pt x="3516849" y="384153"/>
                </a:lnTo>
                <a:cubicBezTo>
                  <a:pt x="3516849" y="384153"/>
                  <a:pt x="3518048" y="383836"/>
                  <a:pt x="3520447" y="383202"/>
                </a:cubicBezTo>
                <a:cubicBezTo>
                  <a:pt x="3522844" y="382568"/>
                  <a:pt x="3523409" y="379853"/>
                  <a:pt x="3522141" y="375056"/>
                </a:cubicBezTo>
                <a:lnTo>
                  <a:pt x="3558112" y="365546"/>
                </a:lnTo>
                <a:lnTo>
                  <a:pt x="3583500" y="374229"/>
                </a:lnTo>
                <a:cubicBezTo>
                  <a:pt x="3593091" y="371693"/>
                  <a:pt x="3599087" y="370108"/>
                  <a:pt x="3601485" y="369474"/>
                </a:cubicBezTo>
                <a:cubicBezTo>
                  <a:pt x="3603882" y="368840"/>
                  <a:pt x="3605082" y="368523"/>
                  <a:pt x="3605082" y="368523"/>
                </a:cubicBezTo>
                <a:lnTo>
                  <a:pt x="3588792" y="365133"/>
                </a:lnTo>
                <a:cubicBezTo>
                  <a:pt x="3583995" y="366401"/>
                  <a:pt x="3580398" y="367352"/>
                  <a:pt x="3578000" y="367986"/>
                </a:cubicBezTo>
                <a:cubicBezTo>
                  <a:pt x="3575602" y="368620"/>
                  <a:pt x="3573769" y="366539"/>
                  <a:pt x="3572501" y="361742"/>
                </a:cubicBezTo>
                <a:lnTo>
                  <a:pt x="3558112" y="365546"/>
                </a:lnTo>
                <a:cubicBezTo>
                  <a:pt x="3556844" y="360751"/>
                  <a:pt x="3541188" y="359758"/>
                  <a:pt x="3511143" y="362571"/>
                </a:cubicBezTo>
                <a:cubicBezTo>
                  <a:pt x="3511143" y="362571"/>
                  <a:pt x="3508746" y="363205"/>
                  <a:pt x="3503949" y="364473"/>
                </a:cubicBezTo>
                <a:cubicBezTo>
                  <a:pt x="3499152" y="365741"/>
                  <a:pt x="3496438" y="365176"/>
                  <a:pt x="3495804" y="362777"/>
                </a:cubicBezTo>
                <a:cubicBezTo>
                  <a:pt x="3495169" y="360379"/>
                  <a:pt x="3493654" y="359497"/>
                  <a:pt x="3491255" y="360131"/>
                </a:cubicBezTo>
                <a:close/>
                <a:moveTo>
                  <a:pt x="1313310" y="358643"/>
                </a:moveTo>
                <a:cubicBezTo>
                  <a:pt x="1344445" y="366838"/>
                  <a:pt x="1365799" y="369385"/>
                  <a:pt x="1377371" y="366284"/>
                </a:cubicBezTo>
                <a:cubicBezTo>
                  <a:pt x="1377371" y="366284"/>
                  <a:pt x="1381745" y="367180"/>
                  <a:pt x="1390493" y="368968"/>
                </a:cubicBezTo>
                <a:lnTo>
                  <a:pt x="1435645" y="375475"/>
                </a:lnTo>
                <a:cubicBezTo>
                  <a:pt x="1456998" y="378021"/>
                  <a:pt x="1467675" y="379295"/>
                  <a:pt x="1467675" y="379295"/>
                </a:cubicBezTo>
                <a:cubicBezTo>
                  <a:pt x="1471531" y="378261"/>
                  <a:pt x="1474684" y="378449"/>
                  <a:pt x="1477130" y="379862"/>
                </a:cubicBezTo>
                <a:cubicBezTo>
                  <a:pt x="1479575" y="381275"/>
                  <a:pt x="1482726" y="381463"/>
                  <a:pt x="1486584" y="380430"/>
                </a:cubicBezTo>
                <a:lnTo>
                  <a:pt x="1489684" y="392001"/>
                </a:lnTo>
                <a:cubicBezTo>
                  <a:pt x="1484794" y="389177"/>
                  <a:pt x="1477268" y="388093"/>
                  <a:pt x="1467108" y="388749"/>
                </a:cubicBezTo>
                <a:cubicBezTo>
                  <a:pt x="1456948" y="389403"/>
                  <a:pt x="1447495" y="388836"/>
                  <a:pt x="1438746" y="387047"/>
                </a:cubicBezTo>
                <a:cubicBezTo>
                  <a:pt x="1429998" y="385257"/>
                  <a:pt x="1423179" y="382949"/>
                  <a:pt x="1418287" y="380126"/>
                </a:cubicBezTo>
                <a:cubicBezTo>
                  <a:pt x="1410573" y="382193"/>
                  <a:pt x="1397968" y="381437"/>
                  <a:pt x="1380472" y="377856"/>
                </a:cubicBezTo>
                <a:cubicBezTo>
                  <a:pt x="1375581" y="375032"/>
                  <a:pt x="1369020" y="373690"/>
                  <a:pt x="1360788" y="373828"/>
                </a:cubicBezTo>
                <a:cubicBezTo>
                  <a:pt x="1352557" y="373966"/>
                  <a:pt x="1348442" y="374036"/>
                  <a:pt x="1348442" y="374036"/>
                </a:cubicBezTo>
                <a:cubicBezTo>
                  <a:pt x="1339693" y="372245"/>
                  <a:pt x="1328759" y="370008"/>
                  <a:pt x="1315636" y="367322"/>
                </a:cubicBezTo>
                <a:cubicBezTo>
                  <a:pt x="1302515" y="364637"/>
                  <a:pt x="1295954" y="363294"/>
                  <a:pt x="1295954" y="363294"/>
                </a:cubicBezTo>
                <a:cubicBezTo>
                  <a:pt x="1294921" y="359438"/>
                  <a:pt x="1300706" y="357888"/>
                  <a:pt x="1313310" y="358643"/>
                </a:cubicBezTo>
                <a:close/>
                <a:moveTo>
                  <a:pt x="5680664" y="358578"/>
                </a:moveTo>
                <a:cubicBezTo>
                  <a:pt x="5671072" y="361114"/>
                  <a:pt x="5663877" y="363016"/>
                  <a:pt x="5659081" y="364284"/>
                </a:cubicBezTo>
                <a:lnTo>
                  <a:pt x="5637498" y="369990"/>
                </a:lnTo>
                <a:cubicBezTo>
                  <a:pt x="5637498" y="369990"/>
                  <a:pt x="5641412" y="370238"/>
                  <a:pt x="5649240" y="370733"/>
                </a:cubicBezTo>
                <a:cubicBezTo>
                  <a:pt x="5657069" y="371230"/>
                  <a:pt x="5664015" y="373242"/>
                  <a:pt x="5670079" y="376769"/>
                </a:cubicBezTo>
                <a:cubicBezTo>
                  <a:pt x="5690531" y="376494"/>
                  <a:pt x="5705554" y="375088"/>
                  <a:pt x="5715146" y="372552"/>
                </a:cubicBezTo>
                <a:cubicBezTo>
                  <a:pt x="5719943" y="371284"/>
                  <a:pt x="5730169" y="371146"/>
                  <a:pt x="5745825" y="372138"/>
                </a:cubicBezTo>
                <a:cubicBezTo>
                  <a:pt x="5761481" y="373130"/>
                  <a:pt x="5774106" y="372359"/>
                  <a:pt x="5783699" y="369823"/>
                </a:cubicBezTo>
                <a:cubicBezTo>
                  <a:pt x="5788494" y="368555"/>
                  <a:pt x="5790893" y="367921"/>
                  <a:pt x="5790893" y="367921"/>
                </a:cubicBezTo>
                <a:cubicBezTo>
                  <a:pt x="5790893" y="367921"/>
                  <a:pt x="5788177" y="367356"/>
                  <a:pt x="5782748" y="366225"/>
                </a:cubicBezTo>
                <a:cubicBezTo>
                  <a:pt x="5777317" y="365095"/>
                  <a:pt x="5772204" y="365164"/>
                  <a:pt x="5767408" y="366432"/>
                </a:cubicBezTo>
                <a:cubicBezTo>
                  <a:pt x="5751751" y="365440"/>
                  <a:pt x="5743924" y="364944"/>
                  <a:pt x="5743924" y="364944"/>
                </a:cubicBezTo>
                <a:cubicBezTo>
                  <a:pt x="5739127" y="366212"/>
                  <a:pt x="5735213" y="365964"/>
                  <a:pt x="5732181" y="364200"/>
                </a:cubicBezTo>
                <a:cubicBezTo>
                  <a:pt x="5729149" y="362435"/>
                  <a:pt x="5725234" y="362188"/>
                  <a:pt x="5720439" y="363455"/>
                </a:cubicBezTo>
                <a:cubicBezTo>
                  <a:pt x="5715643" y="364723"/>
                  <a:pt x="5710213" y="363594"/>
                  <a:pt x="5704148" y="360066"/>
                </a:cubicBezTo>
                <a:cubicBezTo>
                  <a:pt x="5699352" y="361334"/>
                  <a:pt x="5695755" y="362285"/>
                  <a:pt x="5693357" y="362919"/>
                </a:cubicBezTo>
                <a:cubicBezTo>
                  <a:pt x="5690959" y="363553"/>
                  <a:pt x="5686727" y="362105"/>
                  <a:pt x="5680664" y="358578"/>
                </a:cubicBezTo>
                <a:close/>
                <a:moveTo>
                  <a:pt x="6632156" y="356492"/>
                </a:moveTo>
                <a:cubicBezTo>
                  <a:pt x="6629525" y="357370"/>
                  <a:pt x="6626456" y="359562"/>
                  <a:pt x="6622947" y="363070"/>
                </a:cubicBezTo>
                <a:lnTo>
                  <a:pt x="6620836" y="363774"/>
                </a:lnTo>
                <a:lnTo>
                  <a:pt x="6621125" y="363942"/>
                </a:lnTo>
                <a:lnTo>
                  <a:pt x="6628319" y="362040"/>
                </a:lnTo>
                <a:lnTo>
                  <a:pt x="6638734" y="366261"/>
                </a:lnTo>
                <a:lnTo>
                  <a:pt x="6638733" y="357808"/>
                </a:lnTo>
                <a:cubicBezTo>
                  <a:pt x="6636980" y="356054"/>
                  <a:pt x="6634787" y="355616"/>
                  <a:pt x="6632156" y="356492"/>
                </a:cubicBezTo>
                <a:close/>
                <a:moveTo>
                  <a:pt x="6711260" y="355507"/>
                </a:moveTo>
                <a:lnTo>
                  <a:pt x="6727551" y="358896"/>
                </a:lnTo>
                <a:lnTo>
                  <a:pt x="6720356" y="360799"/>
                </a:lnTo>
                <a:close/>
                <a:moveTo>
                  <a:pt x="2724076" y="355136"/>
                </a:moveTo>
                <a:lnTo>
                  <a:pt x="2725978" y="362331"/>
                </a:lnTo>
                <a:lnTo>
                  <a:pt x="2727880" y="369525"/>
                </a:lnTo>
                <a:cubicBezTo>
                  <a:pt x="2726612" y="364729"/>
                  <a:pt x="2724779" y="362648"/>
                  <a:pt x="2722381" y="363282"/>
                </a:cubicBezTo>
                <a:cubicBezTo>
                  <a:pt x="2719983" y="363916"/>
                  <a:pt x="2718783" y="364233"/>
                  <a:pt x="2718783" y="364233"/>
                </a:cubicBezTo>
                <a:cubicBezTo>
                  <a:pt x="2717516" y="359437"/>
                  <a:pt x="2718081" y="356721"/>
                  <a:pt x="2720479" y="356087"/>
                </a:cubicBezTo>
                <a:cubicBezTo>
                  <a:pt x="2722876" y="355453"/>
                  <a:pt x="2724076" y="355136"/>
                  <a:pt x="2724076" y="355136"/>
                </a:cubicBezTo>
                <a:close/>
                <a:moveTo>
                  <a:pt x="5287130" y="354861"/>
                </a:moveTo>
                <a:lnTo>
                  <a:pt x="5279935" y="356763"/>
                </a:lnTo>
                <a:lnTo>
                  <a:pt x="5289032" y="362054"/>
                </a:lnTo>
                <a:close/>
                <a:moveTo>
                  <a:pt x="7506941" y="352546"/>
                </a:moveTo>
                <a:cubicBezTo>
                  <a:pt x="7506941" y="352546"/>
                  <a:pt x="7504310" y="353423"/>
                  <a:pt x="7499049" y="355177"/>
                </a:cubicBezTo>
                <a:cubicBezTo>
                  <a:pt x="7493786" y="356930"/>
                  <a:pt x="7491156" y="357808"/>
                  <a:pt x="7491156" y="357808"/>
                </a:cubicBezTo>
                <a:cubicBezTo>
                  <a:pt x="7463092" y="357808"/>
                  <a:pt x="7456076" y="364823"/>
                  <a:pt x="7470108" y="378856"/>
                </a:cubicBezTo>
                <a:lnTo>
                  <a:pt x="7491155" y="378855"/>
                </a:lnTo>
                <a:cubicBezTo>
                  <a:pt x="7498172" y="378856"/>
                  <a:pt x="7501679" y="378856"/>
                  <a:pt x="7501679" y="378856"/>
                </a:cubicBezTo>
                <a:lnTo>
                  <a:pt x="7517466" y="363070"/>
                </a:lnTo>
                <a:cubicBezTo>
                  <a:pt x="7513957" y="352547"/>
                  <a:pt x="7510449" y="349039"/>
                  <a:pt x="7506941" y="352546"/>
                </a:cubicBezTo>
                <a:close/>
                <a:moveTo>
                  <a:pt x="6140847" y="352371"/>
                </a:moveTo>
                <a:lnTo>
                  <a:pt x="6142749" y="359565"/>
                </a:lnTo>
                <a:lnTo>
                  <a:pt x="6149943" y="357663"/>
                </a:lnTo>
                <a:cubicBezTo>
                  <a:pt x="6143879" y="354135"/>
                  <a:pt x="6140847" y="352371"/>
                  <a:pt x="6140847" y="352371"/>
                </a:cubicBezTo>
                <a:close/>
                <a:moveTo>
                  <a:pt x="65080" y="352035"/>
                </a:moveTo>
                <a:cubicBezTo>
                  <a:pt x="68938" y="351001"/>
                  <a:pt x="71383" y="352414"/>
                  <a:pt x="72417" y="356271"/>
                </a:cubicBezTo>
                <a:lnTo>
                  <a:pt x="62396" y="365157"/>
                </a:lnTo>
                <a:cubicBezTo>
                  <a:pt x="57505" y="362333"/>
                  <a:pt x="54542" y="358993"/>
                  <a:pt x="53508" y="355136"/>
                </a:cubicBezTo>
                <a:close/>
                <a:moveTo>
                  <a:pt x="3000186" y="351412"/>
                </a:moveTo>
                <a:cubicBezTo>
                  <a:pt x="3000186" y="351412"/>
                  <a:pt x="3004100" y="351660"/>
                  <a:pt x="3011928" y="352157"/>
                </a:cubicBezTo>
                <a:cubicBezTo>
                  <a:pt x="3019757" y="352652"/>
                  <a:pt x="3026386" y="353465"/>
                  <a:pt x="3031816" y="354596"/>
                </a:cubicBezTo>
                <a:cubicBezTo>
                  <a:pt x="3037246" y="355726"/>
                  <a:pt x="3042360" y="355657"/>
                  <a:pt x="3047156" y="354389"/>
                </a:cubicBezTo>
                <a:cubicBezTo>
                  <a:pt x="3051952" y="353121"/>
                  <a:pt x="3054350" y="352487"/>
                  <a:pt x="3054350" y="352487"/>
                </a:cubicBezTo>
                <a:cubicBezTo>
                  <a:pt x="3054350" y="352487"/>
                  <a:pt x="3055550" y="352170"/>
                  <a:pt x="3057947" y="351536"/>
                </a:cubicBezTo>
                <a:cubicBezTo>
                  <a:pt x="3060345" y="350902"/>
                  <a:pt x="3064576" y="352349"/>
                  <a:pt x="3070640" y="355877"/>
                </a:cubicBezTo>
                <a:cubicBezTo>
                  <a:pt x="3065844" y="357145"/>
                  <a:pt x="3062246" y="358096"/>
                  <a:pt x="3059849" y="358730"/>
                </a:cubicBezTo>
                <a:cubicBezTo>
                  <a:pt x="3057451" y="359364"/>
                  <a:pt x="3059283" y="361446"/>
                  <a:pt x="3065348" y="364973"/>
                </a:cubicBezTo>
                <a:lnTo>
                  <a:pt x="3043765" y="370679"/>
                </a:lnTo>
                <a:cubicBezTo>
                  <a:pt x="3038969" y="371947"/>
                  <a:pt x="3032657" y="372333"/>
                  <a:pt x="3024829" y="371837"/>
                </a:cubicBezTo>
                <a:cubicBezTo>
                  <a:pt x="3017000" y="371341"/>
                  <a:pt x="3010689" y="371727"/>
                  <a:pt x="3005892" y="372995"/>
                </a:cubicBezTo>
                <a:lnTo>
                  <a:pt x="2960825" y="377213"/>
                </a:lnTo>
                <a:cubicBezTo>
                  <a:pt x="2951233" y="379749"/>
                  <a:pt x="2944039" y="381651"/>
                  <a:pt x="2939243" y="382919"/>
                </a:cubicBezTo>
                <a:cubicBezTo>
                  <a:pt x="2945307" y="386446"/>
                  <a:pt x="2948655" y="389410"/>
                  <a:pt x="2949289" y="391808"/>
                </a:cubicBezTo>
                <a:cubicBezTo>
                  <a:pt x="2949923" y="394206"/>
                  <a:pt x="2950240" y="395405"/>
                  <a:pt x="2950240" y="395405"/>
                </a:cubicBezTo>
                <a:lnTo>
                  <a:pt x="2941144" y="390113"/>
                </a:lnTo>
                <a:cubicBezTo>
                  <a:pt x="2936347" y="391381"/>
                  <a:pt x="2934267" y="393214"/>
                  <a:pt x="2934901" y="395612"/>
                </a:cubicBezTo>
                <a:cubicBezTo>
                  <a:pt x="2935535" y="398010"/>
                  <a:pt x="2935852" y="399209"/>
                  <a:pt x="2935852" y="399209"/>
                </a:cubicBezTo>
                <a:cubicBezTo>
                  <a:pt x="2935852" y="399209"/>
                  <a:pt x="2938249" y="398575"/>
                  <a:pt x="2943046" y="397307"/>
                </a:cubicBezTo>
                <a:cubicBezTo>
                  <a:pt x="2947843" y="396039"/>
                  <a:pt x="2950240" y="395405"/>
                  <a:pt x="2950240" y="395405"/>
                </a:cubicBezTo>
                <a:cubicBezTo>
                  <a:pt x="2951508" y="400201"/>
                  <a:pt x="2954540" y="401966"/>
                  <a:pt x="2959337" y="400697"/>
                </a:cubicBezTo>
                <a:cubicBezTo>
                  <a:pt x="2964133" y="399429"/>
                  <a:pt x="2968048" y="399677"/>
                  <a:pt x="2971080" y="401442"/>
                </a:cubicBezTo>
                <a:cubicBezTo>
                  <a:pt x="2974111" y="403206"/>
                  <a:pt x="2976261" y="406486"/>
                  <a:pt x="2977529" y="411282"/>
                </a:cubicBezTo>
                <a:cubicBezTo>
                  <a:pt x="2978797" y="416078"/>
                  <a:pt x="2978232" y="418793"/>
                  <a:pt x="2975834" y="419427"/>
                </a:cubicBezTo>
                <a:cubicBezTo>
                  <a:pt x="2973437" y="420061"/>
                  <a:pt x="2971920" y="419179"/>
                  <a:pt x="2971286" y="416781"/>
                </a:cubicBezTo>
                <a:cubicBezTo>
                  <a:pt x="2970652" y="414383"/>
                  <a:pt x="2967938" y="413818"/>
                  <a:pt x="2963141" y="415086"/>
                </a:cubicBezTo>
                <a:cubicBezTo>
                  <a:pt x="2958344" y="416354"/>
                  <a:pt x="2954114" y="414907"/>
                  <a:pt x="2950447" y="410745"/>
                </a:cubicBezTo>
                <a:cubicBezTo>
                  <a:pt x="2946782" y="406583"/>
                  <a:pt x="2941351" y="405453"/>
                  <a:pt x="2934157" y="407354"/>
                </a:cubicBezTo>
                <a:cubicBezTo>
                  <a:pt x="2926962" y="409257"/>
                  <a:pt x="2921849" y="409326"/>
                  <a:pt x="2918818" y="407561"/>
                </a:cubicBezTo>
                <a:cubicBezTo>
                  <a:pt x="2915786" y="405797"/>
                  <a:pt x="2913069" y="405232"/>
                  <a:pt x="2910672" y="405866"/>
                </a:cubicBezTo>
                <a:cubicBezTo>
                  <a:pt x="2908274" y="406500"/>
                  <a:pt x="2899563" y="407520"/>
                  <a:pt x="2884541" y="408926"/>
                </a:cubicBezTo>
                <a:cubicBezTo>
                  <a:pt x="2869519" y="410332"/>
                  <a:pt x="2858976" y="409270"/>
                  <a:pt x="2852912" y="405743"/>
                </a:cubicBezTo>
                <a:lnTo>
                  <a:pt x="2845717" y="407645"/>
                </a:lnTo>
                <a:cubicBezTo>
                  <a:pt x="2840921" y="408913"/>
                  <a:pt x="2834609" y="409299"/>
                  <a:pt x="2826781" y="408803"/>
                </a:cubicBezTo>
                <a:cubicBezTo>
                  <a:pt x="2818953" y="408306"/>
                  <a:pt x="2812641" y="408692"/>
                  <a:pt x="2807844" y="409960"/>
                </a:cubicBezTo>
                <a:lnTo>
                  <a:pt x="2800650" y="411862"/>
                </a:lnTo>
                <a:lnTo>
                  <a:pt x="2793456" y="413764"/>
                </a:lnTo>
                <a:lnTo>
                  <a:pt x="2777165" y="410375"/>
                </a:lnTo>
                <a:cubicBezTo>
                  <a:pt x="2767573" y="412911"/>
                  <a:pt x="2759745" y="412414"/>
                  <a:pt x="2753681" y="408886"/>
                </a:cubicBezTo>
                <a:cubicBezTo>
                  <a:pt x="2748884" y="410154"/>
                  <a:pt x="2745287" y="411105"/>
                  <a:pt x="2742888" y="411739"/>
                </a:cubicBezTo>
                <a:cubicBezTo>
                  <a:pt x="2740491" y="412373"/>
                  <a:pt x="2739292" y="412690"/>
                  <a:pt x="2739292" y="412690"/>
                </a:cubicBezTo>
                <a:cubicBezTo>
                  <a:pt x="2734495" y="413958"/>
                  <a:pt x="2731464" y="412194"/>
                  <a:pt x="2730195" y="407398"/>
                </a:cubicBezTo>
                <a:cubicBezTo>
                  <a:pt x="2724131" y="403870"/>
                  <a:pt x="2721100" y="402106"/>
                  <a:pt x="2721100" y="402106"/>
                </a:cubicBezTo>
                <a:cubicBezTo>
                  <a:pt x="2716303" y="403374"/>
                  <a:pt x="2715669" y="400976"/>
                  <a:pt x="2719198" y="394911"/>
                </a:cubicBezTo>
                <a:lnTo>
                  <a:pt x="2710102" y="389619"/>
                </a:lnTo>
                <a:cubicBezTo>
                  <a:pt x="2705305" y="390888"/>
                  <a:pt x="2703224" y="392720"/>
                  <a:pt x="2703858" y="395119"/>
                </a:cubicBezTo>
                <a:cubicBezTo>
                  <a:pt x="2704492" y="397517"/>
                  <a:pt x="2703045" y="401748"/>
                  <a:pt x="2699517" y="407812"/>
                </a:cubicBezTo>
                <a:cubicBezTo>
                  <a:pt x="2695988" y="413876"/>
                  <a:pt x="2702053" y="417405"/>
                  <a:pt x="2717710" y="418396"/>
                </a:cubicBezTo>
                <a:cubicBezTo>
                  <a:pt x="2723774" y="421924"/>
                  <a:pt x="2730720" y="423936"/>
                  <a:pt x="2738548" y="424433"/>
                </a:cubicBezTo>
                <a:cubicBezTo>
                  <a:pt x="2746376" y="424929"/>
                  <a:pt x="2752688" y="424543"/>
                  <a:pt x="2757485" y="423274"/>
                </a:cubicBezTo>
                <a:cubicBezTo>
                  <a:pt x="2767076" y="420739"/>
                  <a:pt x="2771873" y="419471"/>
                  <a:pt x="2771873" y="419471"/>
                </a:cubicBezTo>
                <a:cubicBezTo>
                  <a:pt x="2767076" y="420739"/>
                  <a:pt x="2762598" y="423205"/>
                  <a:pt x="2758436" y="426872"/>
                </a:cubicBezTo>
                <a:cubicBezTo>
                  <a:pt x="2754273" y="430539"/>
                  <a:pt x="2749795" y="433005"/>
                  <a:pt x="2744998" y="434273"/>
                </a:cubicBezTo>
                <a:cubicBezTo>
                  <a:pt x="2743730" y="429477"/>
                  <a:pt x="2741897" y="427396"/>
                  <a:pt x="2739499" y="428029"/>
                </a:cubicBezTo>
                <a:cubicBezTo>
                  <a:pt x="2737101" y="428663"/>
                  <a:pt x="2733504" y="429614"/>
                  <a:pt x="2728708" y="430882"/>
                </a:cubicBezTo>
                <a:cubicBezTo>
                  <a:pt x="2723911" y="432150"/>
                  <a:pt x="2718481" y="431021"/>
                  <a:pt x="2712417" y="427493"/>
                </a:cubicBezTo>
                <a:lnTo>
                  <a:pt x="2681739" y="427906"/>
                </a:lnTo>
                <a:cubicBezTo>
                  <a:pt x="2645629" y="427189"/>
                  <a:pt x="2624543" y="425067"/>
                  <a:pt x="2618478" y="421539"/>
                </a:cubicBezTo>
                <a:lnTo>
                  <a:pt x="2611284" y="423441"/>
                </a:lnTo>
                <a:lnTo>
                  <a:pt x="2594995" y="420052"/>
                </a:lnTo>
                <a:lnTo>
                  <a:pt x="2585899" y="414759"/>
                </a:lnTo>
                <a:lnTo>
                  <a:pt x="2593092" y="412857"/>
                </a:lnTo>
                <a:cubicBezTo>
                  <a:pt x="2603952" y="415117"/>
                  <a:pt x="2611780" y="415614"/>
                  <a:pt x="2616576" y="414346"/>
                </a:cubicBezTo>
                <a:cubicBezTo>
                  <a:pt x="2621373" y="413077"/>
                  <a:pt x="2623137" y="410045"/>
                  <a:pt x="2621869" y="405249"/>
                </a:cubicBezTo>
                <a:lnTo>
                  <a:pt x="2629063" y="403347"/>
                </a:lnTo>
                <a:cubicBezTo>
                  <a:pt x="2629063" y="403347"/>
                  <a:pt x="2632660" y="402396"/>
                  <a:pt x="2639854" y="400494"/>
                </a:cubicBezTo>
                <a:cubicBezTo>
                  <a:pt x="2647049" y="398592"/>
                  <a:pt x="2650328" y="396442"/>
                  <a:pt x="2649694" y="394044"/>
                </a:cubicBezTo>
                <a:cubicBezTo>
                  <a:pt x="2649060" y="391646"/>
                  <a:pt x="2646345" y="391081"/>
                  <a:pt x="2641550" y="392349"/>
                </a:cubicBezTo>
                <a:cubicBezTo>
                  <a:pt x="2641550" y="392349"/>
                  <a:pt x="2640033" y="391467"/>
                  <a:pt x="2637001" y="389703"/>
                </a:cubicBezTo>
                <a:cubicBezTo>
                  <a:pt x="2633970" y="387939"/>
                  <a:pt x="2632453" y="387057"/>
                  <a:pt x="2632453" y="387057"/>
                </a:cubicBezTo>
                <a:cubicBezTo>
                  <a:pt x="2631185" y="382261"/>
                  <a:pt x="2628787" y="382895"/>
                  <a:pt x="2625259" y="388959"/>
                </a:cubicBezTo>
                <a:cubicBezTo>
                  <a:pt x="2620463" y="390227"/>
                  <a:pt x="2616548" y="389979"/>
                  <a:pt x="2613517" y="388215"/>
                </a:cubicBezTo>
                <a:cubicBezTo>
                  <a:pt x="2610485" y="386450"/>
                  <a:pt x="2608968" y="385568"/>
                  <a:pt x="2608968" y="385568"/>
                </a:cubicBezTo>
                <a:cubicBezTo>
                  <a:pt x="2608968" y="385568"/>
                  <a:pt x="2605937" y="383805"/>
                  <a:pt x="2599872" y="380276"/>
                </a:cubicBezTo>
                <a:lnTo>
                  <a:pt x="2601774" y="387470"/>
                </a:lnTo>
                <a:lnTo>
                  <a:pt x="2594581" y="389372"/>
                </a:lnTo>
                <a:cubicBezTo>
                  <a:pt x="2589785" y="390641"/>
                  <a:pt x="2584989" y="391908"/>
                  <a:pt x="2580192" y="393176"/>
                </a:cubicBezTo>
                <a:cubicBezTo>
                  <a:pt x="2580192" y="393176"/>
                  <a:pt x="2577479" y="392612"/>
                  <a:pt x="2572047" y="391481"/>
                </a:cubicBezTo>
                <a:cubicBezTo>
                  <a:pt x="2566617" y="390351"/>
                  <a:pt x="2561504" y="390420"/>
                  <a:pt x="2556706" y="391689"/>
                </a:cubicBezTo>
                <a:cubicBezTo>
                  <a:pt x="2532727" y="398029"/>
                  <a:pt x="2517704" y="399434"/>
                  <a:pt x="2511640" y="395906"/>
                </a:cubicBezTo>
                <a:cubicBezTo>
                  <a:pt x="2511640" y="395906"/>
                  <a:pt x="2509243" y="396540"/>
                  <a:pt x="2504447" y="397808"/>
                </a:cubicBezTo>
                <a:cubicBezTo>
                  <a:pt x="2499650" y="399077"/>
                  <a:pt x="2494854" y="400343"/>
                  <a:pt x="2490058" y="401612"/>
                </a:cubicBezTo>
                <a:lnTo>
                  <a:pt x="2475668" y="405416"/>
                </a:lnTo>
                <a:cubicBezTo>
                  <a:pt x="2474401" y="400620"/>
                  <a:pt x="2470736" y="396458"/>
                  <a:pt x="2464672" y="392931"/>
                </a:cubicBezTo>
                <a:lnTo>
                  <a:pt x="2455575" y="387637"/>
                </a:lnTo>
                <a:lnTo>
                  <a:pt x="2469963" y="383834"/>
                </a:lnTo>
                <a:cubicBezTo>
                  <a:pt x="2477296" y="392158"/>
                  <a:pt x="2485759" y="395053"/>
                  <a:pt x="2495350" y="392517"/>
                </a:cubicBezTo>
                <a:cubicBezTo>
                  <a:pt x="2500146" y="391249"/>
                  <a:pt x="2505259" y="391178"/>
                  <a:pt x="2510689" y="392309"/>
                </a:cubicBezTo>
                <a:cubicBezTo>
                  <a:pt x="2516120" y="393440"/>
                  <a:pt x="2523632" y="392736"/>
                  <a:pt x="2533223" y="390200"/>
                </a:cubicBezTo>
                <a:cubicBezTo>
                  <a:pt x="2546344" y="381601"/>
                  <a:pt x="2562813" y="375963"/>
                  <a:pt x="2582632" y="373290"/>
                </a:cubicBezTo>
                <a:cubicBezTo>
                  <a:pt x="2602450" y="370615"/>
                  <a:pt x="2612676" y="370476"/>
                  <a:pt x="2613310" y="372875"/>
                </a:cubicBezTo>
                <a:cubicBezTo>
                  <a:pt x="2613944" y="375274"/>
                  <a:pt x="2616025" y="373440"/>
                  <a:pt x="2619553" y="367376"/>
                </a:cubicBezTo>
                <a:cubicBezTo>
                  <a:pt x="2623081" y="361312"/>
                  <a:pt x="2627243" y="357646"/>
                  <a:pt x="2632039" y="356378"/>
                </a:cubicBezTo>
                <a:cubicBezTo>
                  <a:pt x="2636835" y="355110"/>
                  <a:pt x="2639867" y="356874"/>
                  <a:pt x="2641135" y="361670"/>
                </a:cubicBezTo>
                <a:cubicBezTo>
                  <a:pt x="2641135" y="361670"/>
                  <a:pt x="2640253" y="363185"/>
                  <a:pt x="2638490" y="366218"/>
                </a:cubicBezTo>
                <a:cubicBezTo>
                  <a:pt x="2636726" y="369250"/>
                  <a:pt x="2633446" y="371400"/>
                  <a:pt x="2628649" y="372669"/>
                </a:cubicBezTo>
                <a:lnTo>
                  <a:pt x="2621455" y="374570"/>
                </a:lnTo>
                <a:lnTo>
                  <a:pt x="2630551" y="379862"/>
                </a:lnTo>
                <a:lnTo>
                  <a:pt x="2650232" y="366962"/>
                </a:lnTo>
                <a:lnTo>
                  <a:pt x="2662719" y="355964"/>
                </a:lnTo>
                <a:cubicBezTo>
                  <a:pt x="2663987" y="360760"/>
                  <a:pt x="2669417" y="361890"/>
                  <a:pt x="2679008" y="359354"/>
                </a:cubicBezTo>
                <a:lnTo>
                  <a:pt x="2704396" y="368037"/>
                </a:lnTo>
                <a:cubicBezTo>
                  <a:pt x="2704396" y="368037"/>
                  <a:pt x="2701680" y="367472"/>
                  <a:pt x="2696250" y="366342"/>
                </a:cubicBezTo>
                <a:cubicBezTo>
                  <a:pt x="2690820" y="365211"/>
                  <a:pt x="2680910" y="366548"/>
                  <a:pt x="2666523" y="370352"/>
                </a:cubicBezTo>
                <a:lnTo>
                  <a:pt x="2654036" y="381351"/>
                </a:lnTo>
                <a:cubicBezTo>
                  <a:pt x="2654036" y="381351"/>
                  <a:pt x="2656434" y="380717"/>
                  <a:pt x="2661230" y="379449"/>
                </a:cubicBezTo>
                <a:lnTo>
                  <a:pt x="2670327" y="384741"/>
                </a:lnTo>
                <a:cubicBezTo>
                  <a:pt x="2671595" y="389537"/>
                  <a:pt x="2669830" y="392569"/>
                  <a:pt x="2665034" y="393837"/>
                </a:cubicBezTo>
                <a:cubicBezTo>
                  <a:pt x="2665034" y="393837"/>
                  <a:pt x="2663834" y="394154"/>
                  <a:pt x="2661436" y="394788"/>
                </a:cubicBezTo>
                <a:cubicBezTo>
                  <a:pt x="2659039" y="395422"/>
                  <a:pt x="2658474" y="398137"/>
                  <a:pt x="2659742" y="402933"/>
                </a:cubicBezTo>
                <a:cubicBezTo>
                  <a:pt x="2654945" y="404202"/>
                  <a:pt x="2655579" y="406599"/>
                  <a:pt x="2661644" y="410127"/>
                </a:cubicBezTo>
                <a:cubicBezTo>
                  <a:pt x="2667708" y="413655"/>
                  <a:pt x="2671623" y="413904"/>
                  <a:pt x="2673386" y="410872"/>
                </a:cubicBezTo>
                <a:cubicBezTo>
                  <a:pt x="2675150" y="407839"/>
                  <a:pt x="2675716" y="405124"/>
                  <a:pt x="2675082" y="402727"/>
                </a:cubicBezTo>
                <a:cubicBezTo>
                  <a:pt x="2674448" y="400328"/>
                  <a:pt x="2676845" y="399694"/>
                  <a:pt x="2682276" y="400825"/>
                </a:cubicBezTo>
                <a:cubicBezTo>
                  <a:pt x="2687706" y="401955"/>
                  <a:pt x="2690986" y="399805"/>
                  <a:pt x="2692116" y="394375"/>
                </a:cubicBezTo>
                <a:cubicBezTo>
                  <a:pt x="2693245" y="388944"/>
                  <a:pt x="2697407" y="385278"/>
                  <a:pt x="2704602" y="383376"/>
                </a:cubicBezTo>
                <a:cubicBezTo>
                  <a:pt x="2711796" y="381474"/>
                  <a:pt x="2718425" y="382287"/>
                  <a:pt x="2724490" y="385816"/>
                </a:cubicBezTo>
                <a:cubicBezTo>
                  <a:pt x="2729287" y="384547"/>
                  <a:pt x="2731684" y="383913"/>
                  <a:pt x="2731684" y="383913"/>
                </a:cubicBezTo>
                <a:cubicBezTo>
                  <a:pt x="2744805" y="375313"/>
                  <a:pt x="2764624" y="372639"/>
                  <a:pt x="2791140" y="375891"/>
                </a:cubicBezTo>
                <a:cubicBezTo>
                  <a:pt x="2802000" y="378152"/>
                  <a:pt x="2815258" y="379778"/>
                  <a:pt x="2830915" y="380770"/>
                </a:cubicBezTo>
                <a:cubicBezTo>
                  <a:pt x="2840507" y="378234"/>
                  <a:pt x="2848335" y="378731"/>
                  <a:pt x="2854399" y="382258"/>
                </a:cubicBezTo>
                <a:cubicBezTo>
                  <a:pt x="2859196" y="380990"/>
                  <a:pt x="2863992" y="379722"/>
                  <a:pt x="2868788" y="378454"/>
                </a:cubicBezTo>
                <a:cubicBezTo>
                  <a:pt x="2867520" y="373658"/>
                  <a:pt x="2863854" y="369495"/>
                  <a:pt x="2857790" y="365968"/>
                </a:cubicBezTo>
                <a:cubicBezTo>
                  <a:pt x="2851725" y="362440"/>
                  <a:pt x="2853491" y="359407"/>
                  <a:pt x="2863082" y="356871"/>
                </a:cubicBezTo>
                <a:lnTo>
                  <a:pt x="2879373" y="360262"/>
                </a:lnTo>
                <a:cubicBezTo>
                  <a:pt x="2879373" y="360262"/>
                  <a:pt x="2876975" y="360896"/>
                  <a:pt x="2872178" y="362164"/>
                </a:cubicBezTo>
                <a:cubicBezTo>
                  <a:pt x="2872178" y="362164"/>
                  <a:pt x="2872812" y="364562"/>
                  <a:pt x="2874080" y="369358"/>
                </a:cubicBezTo>
                <a:cubicBezTo>
                  <a:pt x="2875348" y="374154"/>
                  <a:pt x="2875982" y="376552"/>
                  <a:pt x="2875982" y="376552"/>
                </a:cubicBezTo>
                <a:cubicBezTo>
                  <a:pt x="2875982" y="376552"/>
                  <a:pt x="2878380" y="375918"/>
                  <a:pt x="2883177" y="374650"/>
                </a:cubicBezTo>
                <a:cubicBezTo>
                  <a:pt x="2881909" y="369854"/>
                  <a:pt x="2883672" y="366822"/>
                  <a:pt x="2888469" y="365554"/>
                </a:cubicBezTo>
                <a:cubicBezTo>
                  <a:pt x="2893266" y="364286"/>
                  <a:pt x="2896298" y="366050"/>
                  <a:pt x="2897565" y="370846"/>
                </a:cubicBezTo>
                <a:lnTo>
                  <a:pt x="2899467" y="378040"/>
                </a:lnTo>
                <a:lnTo>
                  <a:pt x="2915758" y="381430"/>
                </a:lnTo>
                <a:cubicBezTo>
                  <a:pt x="2920554" y="380162"/>
                  <a:pt x="2922952" y="379528"/>
                  <a:pt x="2922952" y="379528"/>
                </a:cubicBezTo>
                <a:cubicBezTo>
                  <a:pt x="2921684" y="374732"/>
                  <a:pt x="2921050" y="372334"/>
                  <a:pt x="2921050" y="372334"/>
                </a:cubicBezTo>
                <a:lnTo>
                  <a:pt x="2913856" y="374236"/>
                </a:lnTo>
                <a:cubicBezTo>
                  <a:pt x="2911320" y="364644"/>
                  <a:pt x="2930505" y="359572"/>
                  <a:pt x="2971410" y="359020"/>
                </a:cubicBezTo>
                <a:cubicBezTo>
                  <a:pt x="2982269" y="361281"/>
                  <a:pt x="2991863" y="358744"/>
                  <a:pt x="3000186" y="351412"/>
                </a:cubicBezTo>
                <a:close/>
                <a:moveTo>
                  <a:pt x="4037129" y="350512"/>
                </a:moveTo>
                <a:cubicBezTo>
                  <a:pt x="4030500" y="349700"/>
                  <a:pt x="4021189" y="350878"/>
                  <a:pt x="4009199" y="354048"/>
                </a:cubicBezTo>
                <a:lnTo>
                  <a:pt x="3994812" y="357851"/>
                </a:lnTo>
                <a:lnTo>
                  <a:pt x="4003907" y="363143"/>
                </a:lnTo>
                <a:lnTo>
                  <a:pt x="3998616" y="372240"/>
                </a:lnTo>
                <a:cubicBezTo>
                  <a:pt x="3997348" y="367444"/>
                  <a:pt x="3989202" y="365749"/>
                  <a:pt x="3974179" y="367155"/>
                </a:cubicBezTo>
                <a:cubicBezTo>
                  <a:pt x="3959157" y="368560"/>
                  <a:pt x="3946850" y="370532"/>
                  <a:pt x="3937257" y="373068"/>
                </a:cubicBezTo>
                <a:cubicBezTo>
                  <a:pt x="3927665" y="375604"/>
                  <a:pt x="3920471" y="377506"/>
                  <a:pt x="3915675" y="378774"/>
                </a:cubicBezTo>
                <a:cubicBezTo>
                  <a:pt x="3915675" y="378774"/>
                  <a:pt x="3917190" y="379655"/>
                  <a:pt x="3920223" y="381420"/>
                </a:cubicBezTo>
                <a:cubicBezTo>
                  <a:pt x="3923255" y="383184"/>
                  <a:pt x="3927169" y="383431"/>
                  <a:pt x="3931965" y="382163"/>
                </a:cubicBezTo>
                <a:lnTo>
                  <a:pt x="3941061" y="387456"/>
                </a:lnTo>
                <a:lnTo>
                  <a:pt x="3962644" y="381750"/>
                </a:lnTo>
                <a:cubicBezTo>
                  <a:pt x="3964905" y="370890"/>
                  <a:pt x="3970334" y="372019"/>
                  <a:pt x="3978934" y="385140"/>
                </a:cubicBezTo>
                <a:lnTo>
                  <a:pt x="3995225" y="388531"/>
                </a:lnTo>
                <a:cubicBezTo>
                  <a:pt x="3993957" y="383735"/>
                  <a:pt x="3994205" y="379820"/>
                  <a:pt x="3995969" y="376788"/>
                </a:cubicBezTo>
                <a:cubicBezTo>
                  <a:pt x="3997733" y="373756"/>
                  <a:pt x="3999250" y="374639"/>
                  <a:pt x="4000518" y="379434"/>
                </a:cubicBezTo>
                <a:cubicBezTo>
                  <a:pt x="4001786" y="384230"/>
                  <a:pt x="4002420" y="386629"/>
                  <a:pt x="4002420" y="386629"/>
                </a:cubicBezTo>
                <a:lnTo>
                  <a:pt x="4011516" y="391921"/>
                </a:lnTo>
                <a:cubicBezTo>
                  <a:pt x="4016312" y="390653"/>
                  <a:pt x="4016946" y="393051"/>
                  <a:pt x="4013418" y="399114"/>
                </a:cubicBezTo>
                <a:lnTo>
                  <a:pt x="3999029" y="402918"/>
                </a:lnTo>
                <a:cubicBezTo>
                  <a:pt x="3997761" y="398123"/>
                  <a:pt x="3987535" y="398261"/>
                  <a:pt x="3968350" y="403333"/>
                </a:cubicBezTo>
                <a:cubicBezTo>
                  <a:pt x="3968350" y="403333"/>
                  <a:pt x="3967716" y="400934"/>
                  <a:pt x="3966448" y="396139"/>
                </a:cubicBezTo>
                <a:cubicBezTo>
                  <a:pt x="3966448" y="396139"/>
                  <a:pt x="3963733" y="395574"/>
                  <a:pt x="3958303" y="394443"/>
                </a:cubicBezTo>
                <a:cubicBezTo>
                  <a:pt x="3952873" y="393313"/>
                  <a:pt x="3950158" y="392748"/>
                  <a:pt x="3950158" y="392748"/>
                </a:cubicBezTo>
                <a:cubicBezTo>
                  <a:pt x="3940566" y="395284"/>
                  <a:pt x="3934254" y="395670"/>
                  <a:pt x="3931221" y="393907"/>
                </a:cubicBezTo>
                <a:cubicBezTo>
                  <a:pt x="3928189" y="392142"/>
                  <a:pt x="3923710" y="394610"/>
                  <a:pt x="3917783" y="401307"/>
                </a:cubicBezTo>
                <a:cubicBezTo>
                  <a:pt x="3911857" y="408005"/>
                  <a:pt x="3908894" y="411355"/>
                  <a:pt x="3908894" y="411355"/>
                </a:cubicBezTo>
                <a:cubicBezTo>
                  <a:pt x="3911430" y="420947"/>
                  <a:pt x="3929484" y="421305"/>
                  <a:pt x="3963058" y="412428"/>
                </a:cubicBezTo>
                <a:cubicBezTo>
                  <a:pt x="3967854" y="411160"/>
                  <a:pt x="3969618" y="408129"/>
                  <a:pt x="3968350" y="403333"/>
                </a:cubicBezTo>
                <a:lnTo>
                  <a:pt x="3970252" y="410527"/>
                </a:lnTo>
                <a:cubicBezTo>
                  <a:pt x="3981112" y="412787"/>
                  <a:pt x="3993737" y="412015"/>
                  <a:pt x="4008126" y="408211"/>
                </a:cubicBezTo>
                <a:lnTo>
                  <a:pt x="4022513" y="404407"/>
                </a:lnTo>
                <a:cubicBezTo>
                  <a:pt x="4021245" y="399611"/>
                  <a:pt x="4025408" y="395944"/>
                  <a:pt x="4035000" y="393408"/>
                </a:cubicBezTo>
                <a:cubicBezTo>
                  <a:pt x="4044592" y="390872"/>
                  <a:pt x="4051786" y="388970"/>
                  <a:pt x="4056582" y="387702"/>
                </a:cubicBezTo>
                <a:cubicBezTo>
                  <a:pt x="4067443" y="389963"/>
                  <a:pt x="4078304" y="392224"/>
                  <a:pt x="4089164" y="394483"/>
                </a:cubicBezTo>
                <a:cubicBezTo>
                  <a:pt x="4093960" y="393215"/>
                  <a:pt x="4100272" y="392829"/>
                  <a:pt x="4108100" y="393326"/>
                </a:cubicBezTo>
                <a:cubicBezTo>
                  <a:pt x="4115929" y="393822"/>
                  <a:pt x="4122241" y="393436"/>
                  <a:pt x="4127037" y="392168"/>
                </a:cubicBezTo>
                <a:lnTo>
                  <a:pt x="4164910" y="389852"/>
                </a:lnTo>
                <a:cubicBezTo>
                  <a:pt x="4164910" y="389852"/>
                  <a:pt x="4167942" y="391616"/>
                  <a:pt x="4174006" y="395144"/>
                </a:cubicBezTo>
                <a:lnTo>
                  <a:pt x="4179299" y="386047"/>
                </a:lnTo>
                <a:lnTo>
                  <a:pt x="4164910" y="389852"/>
                </a:lnTo>
                <a:cubicBezTo>
                  <a:pt x="4163642" y="385055"/>
                  <a:pt x="4158212" y="383926"/>
                  <a:pt x="4148620" y="386462"/>
                </a:cubicBezTo>
                <a:lnTo>
                  <a:pt x="4125135" y="384973"/>
                </a:lnTo>
                <a:cubicBezTo>
                  <a:pt x="4123867" y="380178"/>
                  <a:pt x="4116921" y="378165"/>
                  <a:pt x="4104296" y="378937"/>
                </a:cubicBezTo>
                <a:cubicBezTo>
                  <a:pt x="4091672" y="379709"/>
                  <a:pt x="4080564" y="381362"/>
                  <a:pt x="4070971" y="383898"/>
                </a:cubicBezTo>
                <a:cubicBezTo>
                  <a:pt x="4070971" y="383898"/>
                  <a:pt x="4068257" y="383333"/>
                  <a:pt x="4062826" y="382204"/>
                </a:cubicBezTo>
                <a:cubicBezTo>
                  <a:pt x="4057396" y="381073"/>
                  <a:pt x="4054681" y="380509"/>
                  <a:pt x="4054681" y="380509"/>
                </a:cubicBezTo>
                <a:lnTo>
                  <a:pt x="4045585" y="375217"/>
                </a:lnTo>
                <a:lnTo>
                  <a:pt x="4059973" y="371413"/>
                </a:lnTo>
                <a:cubicBezTo>
                  <a:pt x="4066037" y="374940"/>
                  <a:pt x="4071785" y="377269"/>
                  <a:pt x="4077215" y="378400"/>
                </a:cubicBezTo>
                <a:cubicBezTo>
                  <a:pt x="4082645" y="379529"/>
                  <a:pt x="4084726" y="377697"/>
                  <a:pt x="4083458" y="372901"/>
                </a:cubicBezTo>
                <a:lnTo>
                  <a:pt x="4090652" y="370999"/>
                </a:lnTo>
                <a:cubicBezTo>
                  <a:pt x="4091920" y="375795"/>
                  <a:pt x="4094952" y="377558"/>
                  <a:pt x="4099748" y="376290"/>
                </a:cubicBezTo>
                <a:cubicBezTo>
                  <a:pt x="4112869" y="367691"/>
                  <a:pt x="4127891" y="366285"/>
                  <a:pt x="4144815" y="372073"/>
                </a:cubicBezTo>
                <a:cubicBezTo>
                  <a:pt x="4144815" y="372073"/>
                  <a:pt x="4147214" y="371439"/>
                  <a:pt x="4152010" y="370171"/>
                </a:cubicBezTo>
                <a:lnTo>
                  <a:pt x="4159204" y="368269"/>
                </a:lnTo>
                <a:lnTo>
                  <a:pt x="4184591" y="376952"/>
                </a:lnTo>
                <a:lnTo>
                  <a:pt x="4180787" y="362563"/>
                </a:lnTo>
                <a:cubicBezTo>
                  <a:pt x="4171195" y="365099"/>
                  <a:pt x="4166081" y="365168"/>
                  <a:pt x="4165447" y="362770"/>
                </a:cubicBezTo>
                <a:cubicBezTo>
                  <a:pt x="4164813" y="360372"/>
                  <a:pt x="4160582" y="358924"/>
                  <a:pt x="4152754" y="358429"/>
                </a:cubicBezTo>
                <a:cubicBezTo>
                  <a:pt x="4144926" y="357932"/>
                  <a:pt x="4138614" y="358318"/>
                  <a:pt x="4133818" y="359586"/>
                </a:cubicBezTo>
                <a:cubicBezTo>
                  <a:pt x="4129021" y="360854"/>
                  <a:pt x="4125107" y="360607"/>
                  <a:pt x="4122075" y="358842"/>
                </a:cubicBezTo>
                <a:cubicBezTo>
                  <a:pt x="4119043" y="357079"/>
                  <a:pt x="4117527" y="356197"/>
                  <a:pt x="4117527" y="356197"/>
                </a:cubicBezTo>
                <a:cubicBezTo>
                  <a:pt x="4106667" y="353936"/>
                  <a:pt x="4101236" y="352806"/>
                  <a:pt x="4101236" y="352806"/>
                </a:cubicBezTo>
                <a:cubicBezTo>
                  <a:pt x="4096440" y="354074"/>
                  <a:pt x="4094042" y="354708"/>
                  <a:pt x="4094042" y="354708"/>
                </a:cubicBezTo>
                <a:lnTo>
                  <a:pt x="4056169" y="357024"/>
                </a:lnTo>
                <a:cubicBezTo>
                  <a:pt x="4057437" y="361820"/>
                  <a:pt x="4056872" y="364535"/>
                  <a:pt x="4054474" y="365169"/>
                </a:cubicBezTo>
                <a:cubicBezTo>
                  <a:pt x="4052076" y="365803"/>
                  <a:pt x="4050243" y="363722"/>
                  <a:pt x="4048975" y="358926"/>
                </a:cubicBezTo>
                <a:cubicBezTo>
                  <a:pt x="4047707" y="354130"/>
                  <a:pt x="4043759" y="351326"/>
                  <a:pt x="4037129" y="350512"/>
                </a:cubicBezTo>
                <a:close/>
                <a:moveTo>
                  <a:pt x="2571" y="350181"/>
                </a:moveTo>
                <a:cubicBezTo>
                  <a:pt x="10286" y="348113"/>
                  <a:pt x="16588" y="348491"/>
                  <a:pt x="21478" y="351315"/>
                </a:cubicBezTo>
                <a:lnTo>
                  <a:pt x="15693" y="352865"/>
                </a:lnTo>
                <a:close/>
                <a:moveTo>
                  <a:pt x="2568781" y="350012"/>
                </a:moveTo>
                <a:cubicBezTo>
                  <a:pt x="2570048" y="354807"/>
                  <a:pt x="2568285" y="357840"/>
                  <a:pt x="2563488" y="359107"/>
                </a:cubicBezTo>
                <a:cubicBezTo>
                  <a:pt x="2558692" y="360375"/>
                  <a:pt x="2555094" y="361327"/>
                  <a:pt x="2552697" y="361960"/>
                </a:cubicBezTo>
                <a:cubicBezTo>
                  <a:pt x="2550299" y="362595"/>
                  <a:pt x="2549100" y="362912"/>
                  <a:pt x="2549100" y="362912"/>
                </a:cubicBezTo>
                <a:cubicBezTo>
                  <a:pt x="2547832" y="358116"/>
                  <a:pt x="2551995" y="354449"/>
                  <a:pt x="2561586" y="351914"/>
                </a:cubicBezTo>
                <a:close/>
                <a:moveTo>
                  <a:pt x="3969424" y="349169"/>
                </a:moveTo>
                <a:lnTo>
                  <a:pt x="3964133" y="358266"/>
                </a:lnTo>
                <a:cubicBezTo>
                  <a:pt x="3964133" y="358266"/>
                  <a:pt x="3966530" y="357632"/>
                  <a:pt x="3971326" y="356364"/>
                </a:cubicBezTo>
                <a:close/>
                <a:moveTo>
                  <a:pt x="6738709" y="348250"/>
                </a:moveTo>
                <a:lnTo>
                  <a:pt x="6730243" y="350488"/>
                </a:lnTo>
                <a:lnTo>
                  <a:pt x="6728186" y="352546"/>
                </a:lnTo>
                <a:lnTo>
                  <a:pt x="6717661" y="352546"/>
                </a:lnTo>
                <a:cubicBezTo>
                  <a:pt x="6710645" y="352547"/>
                  <a:pt x="6705384" y="354301"/>
                  <a:pt x="6701876" y="357808"/>
                </a:cubicBezTo>
                <a:cubicBezTo>
                  <a:pt x="6698367" y="361316"/>
                  <a:pt x="6693106" y="363069"/>
                  <a:pt x="6686089" y="363071"/>
                </a:cubicBezTo>
                <a:lnTo>
                  <a:pt x="6682764" y="364179"/>
                </a:lnTo>
                <a:lnTo>
                  <a:pt x="6684385" y="370309"/>
                </a:lnTo>
                <a:lnTo>
                  <a:pt x="6672063" y="367745"/>
                </a:lnTo>
                <a:lnTo>
                  <a:pt x="6670305" y="368331"/>
                </a:lnTo>
                <a:lnTo>
                  <a:pt x="6641915" y="379687"/>
                </a:lnTo>
                <a:lnTo>
                  <a:pt x="6641220" y="381721"/>
                </a:lnTo>
                <a:lnTo>
                  <a:pt x="6643122" y="388915"/>
                </a:lnTo>
                <a:lnTo>
                  <a:pt x="6659412" y="392305"/>
                </a:lnTo>
                <a:lnTo>
                  <a:pt x="6674383" y="392602"/>
                </a:lnTo>
                <a:lnTo>
                  <a:pt x="6678197" y="390695"/>
                </a:lnTo>
                <a:cubicBezTo>
                  <a:pt x="6681704" y="388064"/>
                  <a:pt x="6686089" y="384118"/>
                  <a:pt x="6691352" y="378855"/>
                </a:cubicBezTo>
                <a:cubicBezTo>
                  <a:pt x="6708891" y="361315"/>
                  <a:pt x="6719415" y="357808"/>
                  <a:pt x="6722923" y="368332"/>
                </a:cubicBezTo>
                <a:cubicBezTo>
                  <a:pt x="6722923" y="368332"/>
                  <a:pt x="6721169" y="371840"/>
                  <a:pt x="6717662" y="378855"/>
                </a:cubicBezTo>
                <a:lnTo>
                  <a:pt x="6714286" y="386729"/>
                </a:lnTo>
                <a:lnTo>
                  <a:pt x="6727964" y="389576"/>
                </a:lnTo>
                <a:cubicBezTo>
                  <a:pt x="6729232" y="394372"/>
                  <a:pt x="6732264" y="396136"/>
                  <a:pt x="6737061" y="394868"/>
                </a:cubicBezTo>
                <a:lnTo>
                  <a:pt x="6735159" y="387674"/>
                </a:lnTo>
                <a:lnTo>
                  <a:pt x="6749456" y="383894"/>
                </a:lnTo>
                <a:lnTo>
                  <a:pt x="6754495" y="378856"/>
                </a:lnTo>
                <a:cubicBezTo>
                  <a:pt x="6761510" y="371840"/>
                  <a:pt x="6765895" y="367455"/>
                  <a:pt x="6767649" y="365701"/>
                </a:cubicBezTo>
                <a:cubicBezTo>
                  <a:pt x="6769402" y="363947"/>
                  <a:pt x="6773787" y="363070"/>
                  <a:pt x="6780803" y="363070"/>
                </a:cubicBezTo>
                <a:cubicBezTo>
                  <a:pt x="6786065" y="364824"/>
                  <a:pt x="6790888" y="364385"/>
                  <a:pt x="6795274" y="361755"/>
                </a:cubicBezTo>
                <a:lnTo>
                  <a:pt x="6805163" y="349668"/>
                </a:lnTo>
                <a:lnTo>
                  <a:pt x="6794199" y="348974"/>
                </a:lnTo>
                <a:lnTo>
                  <a:pt x="6763869" y="349383"/>
                </a:lnTo>
                <a:lnTo>
                  <a:pt x="6759756" y="352546"/>
                </a:lnTo>
                <a:lnTo>
                  <a:pt x="6752298" y="355033"/>
                </a:lnTo>
                <a:lnTo>
                  <a:pt x="6753681" y="355837"/>
                </a:lnTo>
                <a:cubicBezTo>
                  <a:pt x="6756713" y="357602"/>
                  <a:pt x="6758229" y="358483"/>
                  <a:pt x="6758229" y="358483"/>
                </a:cubicBezTo>
                <a:lnTo>
                  <a:pt x="6751035" y="360385"/>
                </a:lnTo>
                <a:lnTo>
                  <a:pt x="6745646" y="357250"/>
                </a:lnTo>
                <a:lnTo>
                  <a:pt x="6743971" y="357808"/>
                </a:lnTo>
                <a:lnTo>
                  <a:pt x="6738708" y="352546"/>
                </a:lnTo>
                <a:close/>
                <a:moveTo>
                  <a:pt x="8154152" y="347284"/>
                </a:moveTo>
                <a:cubicBezTo>
                  <a:pt x="8159412" y="352546"/>
                  <a:pt x="8159742" y="356822"/>
                  <a:pt x="8155138" y="360110"/>
                </a:cubicBezTo>
                <a:cubicBezTo>
                  <a:pt x="8153603" y="361206"/>
                  <a:pt x="8151520" y="362193"/>
                  <a:pt x="8148890" y="363070"/>
                </a:cubicBezTo>
                <a:lnTo>
                  <a:pt x="8143628" y="357808"/>
                </a:lnTo>
                <a:cubicBezTo>
                  <a:pt x="8147136" y="354300"/>
                  <a:pt x="8150644" y="350792"/>
                  <a:pt x="8154152" y="347284"/>
                </a:cubicBezTo>
                <a:close/>
                <a:moveTo>
                  <a:pt x="2783532" y="347115"/>
                </a:moveTo>
                <a:lnTo>
                  <a:pt x="2801724" y="357699"/>
                </a:lnTo>
                <a:cubicBezTo>
                  <a:pt x="2802992" y="362495"/>
                  <a:pt x="2806341" y="365458"/>
                  <a:pt x="2811772" y="366589"/>
                </a:cubicBezTo>
                <a:cubicBezTo>
                  <a:pt x="2817202" y="367718"/>
                  <a:pt x="2819917" y="368283"/>
                  <a:pt x="2819917" y="368283"/>
                </a:cubicBezTo>
                <a:lnTo>
                  <a:pt x="2805529" y="372087"/>
                </a:lnTo>
                <a:lnTo>
                  <a:pt x="2794530" y="359601"/>
                </a:lnTo>
                <a:cubicBezTo>
                  <a:pt x="2794530" y="359601"/>
                  <a:pt x="2793331" y="359918"/>
                  <a:pt x="2790933" y="360552"/>
                </a:cubicBezTo>
                <a:cubicBezTo>
                  <a:pt x="2788536" y="361185"/>
                  <a:pt x="2784938" y="362137"/>
                  <a:pt x="2780142" y="363405"/>
                </a:cubicBezTo>
                <a:cubicBezTo>
                  <a:pt x="2775345" y="364673"/>
                  <a:pt x="2772947" y="365307"/>
                  <a:pt x="2772947" y="365307"/>
                </a:cubicBezTo>
                <a:cubicBezTo>
                  <a:pt x="2772947" y="365307"/>
                  <a:pt x="2773581" y="367705"/>
                  <a:pt x="2774849" y="372502"/>
                </a:cubicBezTo>
                <a:cubicBezTo>
                  <a:pt x="2774849" y="372502"/>
                  <a:pt x="2772452" y="373135"/>
                  <a:pt x="2767655" y="374403"/>
                </a:cubicBezTo>
                <a:cubicBezTo>
                  <a:pt x="2762858" y="375672"/>
                  <a:pt x="2762224" y="373273"/>
                  <a:pt x="2765753" y="367209"/>
                </a:cubicBezTo>
                <a:cubicBezTo>
                  <a:pt x="2765753" y="367209"/>
                  <a:pt x="2763356" y="367843"/>
                  <a:pt x="2758559" y="369111"/>
                </a:cubicBezTo>
                <a:cubicBezTo>
                  <a:pt x="2753762" y="370379"/>
                  <a:pt x="2750731" y="368615"/>
                  <a:pt x="2749463" y="363819"/>
                </a:cubicBezTo>
                <a:lnTo>
                  <a:pt x="2763851" y="360015"/>
                </a:lnTo>
                <a:lnTo>
                  <a:pt x="2776338" y="349017"/>
                </a:lnTo>
                <a:close/>
                <a:moveTo>
                  <a:pt x="2436969" y="346375"/>
                </a:moveTo>
                <a:lnTo>
                  <a:pt x="2438871" y="353569"/>
                </a:lnTo>
                <a:cubicBezTo>
                  <a:pt x="2434074" y="354837"/>
                  <a:pt x="2430160" y="354589"/>
                  <a:pt x="2427129" y="352824"/>
                </a:cubicBezTo>
                <a:cubicBezTo>
                  <a:pt x="2425613" y="351942"/>
                  <a:pt x="2423118" y="350999"/>
                  <a:pt x="2419645" y="349993"/>
                </a:cubicBezTo>
                <a:lnTo>
                  <a:pt x="2406291" y="346789"/>
                </a:lnTo>
                <a:lnTo>
                  <a:pt x="2422581" y="350179"/>
                </a:lnTo>
                <a:close/>
                <a:moveTo>
                  <a:pt x="2297962" y="344640"/>
                </a:moveTo>
                <a:lnTo>
                  <a:pt x="2321447" y="346127"/>
                </a:lnTo>
                <a:lnTo>
                  <a:pt x="2330543" y="351419"/>
                </a:lnTo>
                <a:lnTo>
                  <a:pt x="2323349" y="353322"/>
                </a:lnTo>
                <a:lnTo>
                  <a:pt x="2314253" y="348029"/>
                </a:lnTo>
                <a:lnTo>
                  <a:pt x="2299864" y="351834"/>
                </a:lnTo>
                <a:cubicBezTo>
                  <a:pt x="2295068" y="353102"/>
                  <a:pt x="2292036" y="351336"/>
                  <a:pt x="2290769" y="346542"/>
                </a:cubicBezTo>
                <a:cubicBezTo>
                  <a:pt x="2290769" y="346542"/>
                  <a:pt x="2293166" y="345907"/>
                  <a:pt x="2297962" y="344640"/>
                </a:cubicBezTo>
                <a:close/>
                <a:moveTo>
                  <a:pt x="6258064" y="344472"/>
                </a:moveTo>
                <a:cubicBezTo>
                  <a:pt x="6260462" y="343838"/>
                  <a:pt x="6261977" y="344720"/>
                  <a:pt x="6262612" y="347119"/>
                </a:cubicBezTo>
                <a:cubicBezTo>
                  <a:pt x="6263245" y="349516"/>
                  <a:pt x="6261165" y="351349"/>
                  <a:pt x="6256369" y="352617"/>
                </a:cubicBezTo>
                <a:cubicBezTo>
                  <a:pt x="6255101" y="347822"/>
                  <a:pt x="6255665" y="345106"/>
                  <a:pt x="6258064" y="344472"/>
                </a:cubicBezTo>
                <a:close/>
                <a:moveTo>
                  <a:pt x="2359321" y="343811"/>
                </a:moveTo>
                <a:cubicBezTo>
                  <a:pt x="2371945" y="343040"/>
                  <a:pt x="2383529" y="343185"/>
                  <a:pt x="2394072" y="344246"/>
                </a:cubicBezTo>
                <a:lnTo>
                  <a:pt x="2406289" y="346787"/>
                </a:lnTo>
                <a:lnTo>
                  <a:pt x="2394362" y="348980"/>
                </a:lnTo>
                <a:cubicBezTo>
                  <a:pt x="2381296" y="350510"/>
                  <a:pt x="2364819" y="350056"/>
                  <a:pt x="2344932" y="347616"/>
                </a:cubicBezTo>
                <a:close/>
                <a:moveTo>
                  <a:pt x="2682399" y="343064"/>
                </a:moveTo>
                <a:cubicBezTo>
                  <a:pt x="2680635" y="346095"/>
                  <a:pt x="2679153" y="347771"/>
                  <a:pt x="2677954" y="348088"/>
                </a:cubicBezTo>
                <a:cubicBezTo>
                  <a:pt x="2676756" y="348405"/>
                  <a:pt x="2675838" y="347364"/>
                  <a:pt x="2675204" y="344966"/>
                </a:cubicBezTo>
                <a:close/>
                <a:moveTo>
                  <a:pt x="5360974" y="343034"/>
                </a:moveTo>
                <a:cubicBezTo>
                  <a:pt x="5360974" y="343034"/>
                  <a:pt x="5358576" y="343669"/>
                  <a:pt x="5353780" y="344936"/>
                </a:cubicBezTo>
                <a:cubicBezTo>
                  <a:pt x="5348984" y="346204"/>
                  <a:pt x="5346902" y="348037"/>
                  <a:pt x="5347537" y="350436"/>
                </a:cubicBezTo>
                <a:cubicBezTo>
                  <a:pt x="5348171" y="352834"/>
                  <a:pt x="5350886" y="353399"/>
                  <a:pt x="5355682" y="352131"/>
                </a:cubicBezTo>
                <a:cubicBezTo>
                  <a:pt x="5360478" y="350863"/>
                  <a:pt x="5362559" y="349030"/>
                  <a:pt x="5361925" y="346632"/>
                </a:cubicBezTo>
                <a:cubicBezTo>
                  <a:pt x="5361291" y="344233"/>
                  <a:pt x="5360974" y="343034"/>
                  <a:pt x="5360974" y="343034"/>
                </a:cubicBezTo>
                <a:close/>
                <a:moveTo>
                  <a:pt x="3250910" y="339006"/>
                </a:moveTo>
                <a:lnTo>
                  <a:pt x="3252812" y="346200"/>
                </a:lnTo>
                <a:cubicBezTo>
                  <a:pt x="3252812" y="346200"/>
                  <a:pt x="3250414" y="346834"/>
                  <a:pt x="3245617" y="348102"/>
                </a:cubicBezTo>
                <a:close/>
                <a:moveTo>
                  <a:pt x="5436720" y="338403"/>
                </a:moveTo>
                <a:cubicBezTo>
                  <a:pt x="5436720" y="338403"/>
                  <a:pt x="5434322" y="339037"/>
                  <a:pt x="5429527" y="340305"/>
                </a:cubicBezTo>
                <a:lnTo>
                  <a:pt x="5438623" y="345598"/>
                </a:lnTo>
                <a:cubicBezTo>
                  <a:pt x="5438623" y="345598"/>
                  <a:pt x="5437988" y="343199"/>
                  <a:pt x="5436720" y="338403"/>
                </a:cubicBezTo>
                <a:close/>
                <a:moveTo>
                  <a:pt x="6501924" y="336761"/>
                </a:moveTo>
                <a:lnTo>
                  <a:pt x="6496633" y="337818"/>
                </a:lnTo>
                <a:lnTo>
                  <a:pt x="6496300" y="343064"/>
                </a:lnTo>
                <a:cubicBezTo>
                  <a:pt x="6498133" y="345145"/>
                  <a:pt x="6499950" y="345948"/>
                  <a:pt x="6501748" y="345472"/>
                </a:cubicBezTo>
                <a:lnTo>
                  <a:pt x="6506227" y="341063"/>
                </a:lnTo>
                <a:close/>
                <a:moveTo>
                  <a:pt x="7070206" y="336760"/>
                </a:moveTo>
                <a:lnTo>
                  <a:pt x="7063049" y="340340"/>
                </a:lnTo>
                <a:lnTo>
                  <a:pt x="7069360" y="341652"/>
                </a:lnTo>
                <a:lnTo>
                  <a:pt x="7091254" y="339603"/>
                </a:lnTo>
                <a:lnTo>
                  <a:pt x="7091254" y="336761"/>
                </a:lnTo>
                <a:cubicBezTo>
                  <a:pt x="7080730" y="333253"/>
                  <a:pt x="7073714" y="333252"/>
                  <a:pt x="7070206" y="336760"/>
                </a:cubicBezTo>
                <a:close/>
                <a:moveTo>
                  <a:pt x="2503619" y="336451"/>
                </a:moveTo>
                <a:lnTo>
                  <a:pt x="2512715" y="341744"/>
                </a:lnTo>
                <a:cubicBezTo>
                  <a:pt x="2512715" y="341744"/>
                  <a:pt x="2510318" y="342377"/>
                  <a:pt x="2505521" y="343646"/>
                </a:cubicBezTo>
                <a:cubicBezTo>
                  <a:pt x="2500724" y="344914"/>
                  <a:pt x="2496563" y="348579"/>
                  <a:pt x="2493035" y="354643"/>
                </a:cubicBezTo>
                <a:cubicBezTo>
                  <a:pt x="2489506" y="360708"/>
                  <a:pt x="2487742" y="363739"/>
                  <a:pt x="2487742" y="363739"/>
                </a:cubicBezTo>
                <a:lnTo>
                  <a:pt x="2471451" y="360350"/>
                </a:lnTo>
                <a:cubicBezTo>
                  <a:pt x="2471451" y="360350"/>
                  <a:pt x="2468420" y="358585"/>
                  <a:pt x="2462356" y="355058"/>
                </a:cubicBezTo>
                <a:lnTo>
                  <a:pt x="2469549" y="353155"/>
                </a:lnTo>
                <a:lnTo>
                  <a:pt x="2476743" y="351253"/>
                </a:lnTo>
                <a:cubicBezTo>
                  <a:pt x="2481541" y="349986"/>
                  <a:pt x="2486336" y="348718"/>
                  <a:pt x="2491133" y="347449"/>
                </a:cubicBezTo>
                <a:cubicBezTo>
                  <a:pt x="2495929" y="346182"/>
                  <a:pt x="2498327" y="345548"/>
                  <a:pt x="2498327" y="345548"/>
                </a:cubicBezTo>
                <a:close/>
                <a:moveTo>
                  <a:pt x="2010852" y="335877"/>
                </a:moveTo>
                <a:lnTo>
                  <a:pt x="2012755" y="343071"/>
                </a:lnTo>
                <a:lnTo>
                  <a:pt x="2003660" y="337779"/>
                </a:lnTo>
                <a:close/>
                <a:moveTo>
                  <a:pt x="6443832" y="333844"/>
                </a:moveTo>
                <a:cubicBezTo>
                  <a:pt x="6423379" y="334120"/>
                  <a:pt x="6408358" y="335526"/>
                  <a:pt x="6398765" y="338062"/>
                </a:cubicBezTo>
                <a:lnTo>
                  <a:pt x="6393472" y="347158"/>
                </a:lnTo>
                <a:cubicBezTo>
                  <a:pt x="6389944" y="353222"/>
                  <a:pt x="6388497" y="357453"/>
                  <a:pt x="6389132" y="359851"/>
                </a:cubicBezTo>
                <a:cubicBezTo>
                  <a:pt x="6389766" y="362250"/>
                  <a:pt x="6387684" y="364083"/>
                  <a:pt x="6382888" y="365351"/>
                </a:cubicBezTo>
                <a:cubicBezTo>
                  <a:pt x="6378092" y="366619"/>
                  <a:pt x="6376328" y="369650"/>
                  <a:pt x="6377596" y="374447"/>
                </a:cubicBezTo>
                <a:cubicBezTo>
                  <a:pt x="6370540" y="386575"/>
                  <a:pt x="6367011" y="392639"/>
                  <a:pt x="6367011" y="392639"/>
                </a:cubicBezTo>
                <a:cubicBezTo>
                  <a:pt x="6368279" y="397436"/>
                  <a:pt x="6373709" y="398565"/>
                  <a:pt x="6383302" y="396029"/>
                </a:cubicBezTo>
                <a:lnTo>
                  <a:pt x="6385204" y="403224"/>
                </a:lnTo>
                <a:cubicBezTo>
                  <a:pt x="6385204" y="403224"/>
                  <a:pt x="6382806" y="403858"/>
                  <a:pt x="6378010" y="405126"/>
                </a:cubicBezTo>
                <a:cubicBezTo>
                  <a:pt x="6371946" y="401598"/>
                  <a:pt x="6364117" y="401101"/>
                  <a:pt x="6354525" y="403637"/>
                </a:cubicBezTo>
                <a:cubicBezTo>
                  <a:pt x="6360589" y="407165"/>
                  <a:pt x="6366019" y="408296"/>
                  <a:pt x="6370815" y="407028"/>
                </a:cubicBezTo>
                <a:lnTo>
                  <a:pt x="6378010" y="405126"/>
                </a:lnTo>
                <a:cubicBezTo>
                  <a:pt x="6379278" y="409922"/>
                  <a:pt x="6379912" y="412320"/>
                  <a:pt x="6379912" y="412320"/>
                </a:cubicBezTo>
                <a:cubicBezTo>
                  <a:pt x="6379912" y="412320"/>
                  <a:pt x="6382310" y="411686"/>
                  <a:pt x="6387106" y="410418"/>
                </a:cubicBezTo>
                <a:cubicBezTo>
                  <a:pt x="6393170" y="413946"/>
                  <a:pt x="6399799" y="414760"/>
                  <a:pt x="6406993" y="412858"/>
                </a:cubicBezTo>
                <a:cubicBezTo>
                  <a:pt x="6414188" y="410955"/>
                  <a:pt x="6417785" y="410004"/>
                  <a:pt x="6417785" y="410004"/>
                </a:cubicBezTo>
                <a:cubicBezTo>
                  <a:pt x="6421313" y="403940"/>
                  <a:pt x="6423077" y="400908"/>
                  <a:pt x="6423077" y="400908"/>
                </a:cubicBezTo>
                <a:lnTo>
                  <a:pt x="6424979" y="408103"/>
                </a:lnTo>
                <a:lnTo>
                  <a:pt x="6428521" y="410164"/>
                </a:lnTo>
                <a:lnTo>
                  <a:pt x="6433520" y="405165"/>
                </a:lnTo>
                <a:lnTo>
                  <a:pt x="6438326" y="400358"/>
                </a:lnTo>
                <a:lnTo>
                  <a:pt x="6437466" y="397104"/>
                </a:lnTo>
                <a:lnTo>
                  <a:pt x="6423077" y="400908"/>
                </a:lnTo>
                <a:lnTo>
                  <a:pt x="6415883" y="402810"/>
                </a:lnTo>
                <a:lnTo>
                  <a:pt x="6413981" y="395616"/>
                </a:lnTo>
                <a:lnTo>
                  <a:pt x="6395789" y="385031"/>
                </a:lnTo>
                <a:lnTo>
                  <a:pt x="6372304" y="383543"/>
                </a:lnTo>
                <a:lnTo>
                  <a:pt x="6401081" y="375935"/>
                </a:lnTo>
                <a:lnTo>
                  <a:pt x="6438954" y="373619"/>
                </a:lnTo>
                <a:cubicBezTo>
                  <a:pt x="6438954" y="373619"/>
                  <a:pt x="6439588" y="376018"/>
                  <a:pt x="6440855" y="380813"/>
                </a:cubicBezTo>
                <a:cubicBezTo>
                  <a:pt x="6445652" y="379545"/>
                  <a:pt x="6448050" y="378911"/>
                  <a:pt x="6448050" y="378911"/>
                </a:cubicBezTo>
                <a:cubicBezTo>
                  <a:pt x="6446783" y="374116"/>
                  <a:pt x="6447664" y="372599"/>
                  <a:pt x="6450696" y="374364"/>
                </a:cubicBezTo>
                <a:cubicBezTo>
                  <a:pt x="6453728" y="376127"/>
                  <a:pt x="6457643" y="376375"/>
                  <a:pt x="6462438" y="375107"/>
                </a:cubicBezTo>
                <a:lnTo>
                  <a:pt x="6470353" y="373015"/>
                </a:lnTo>
                <a:lnTo>
                  <a:pt x="6470353" y="368331"/>
                </a:lnTo>
                <a:cubicBezTo>
                  <a:pt x="6466846" y="364824"/>
                  <a:pt x="6466845" y="363070"/>
                  <a:pt x="6470354" y="363070"/>
                </a:cubicBezTo>
                <a:cubicBezTo>
                  <a:pt x="6473861" y="363070"/>
                  <a:pt x="6477369" y="364824"/>
                  <a:pt x="6480877" y="368332"/>
                </a:cubicBezTo>
                <a:lnTo>
                  <a:pt x="6488067" y="368331"/>
                </a:lnTo>
                <a:lnTo>
                  <a:pt x="6491215" y="367499"/>
                </a:lnTo>
                <a:lnTo>
                  <a:pt x="6491865" y="367403"/>
                </a:lnTo>
                <a:lnTo>
                  <a:pt x="6496663" y="357809"/>
                </a:lnTo>
                <a:lnTo>
                  <a:pt x="6498281" y="355382"/>
                </a:lnTo>
                <a:lnTo>
                  <a:pt x="6494605" y="351209"/>
                </a:lnTo>
                <a:cubicBezTo>
                  <a:pt x="6489809" y="352478"/>
                  <a:pt x="6487094" y="351913"/>
                  <a:pt x="6486460" y="349514"/>
                </a:cubicBezTo>
                <a:cubicBezTo>
                  <a:pt x="6485826" y="347115"/>
                  <a:pt x="6483112" y="346550"/>
                  <a:pt x="6478315" y="347819"/>
                </a:cubicBezTo>
                <a:cubicBezTo>
                  <a:pt x="6473518" y="349087"/>
                  <a:pt x="6469605" y="348839"/>
                  <a:pt x="6466572" y="347074"/>
                </a:cubicBezTo>
                <a:cubicBezTo>
                  <a:pt x="6463541" y="345311"/>
                  <a:pt x="6458427" y="345380"/>
                  <a:pt x="6451234" y="347282"/>
                </a:cubicBezTo>
                <a:cubicBezTo>
                  <a:pt x="6444039" y="349184"/>
                  <a:pt x="6440442" y="350135"/>
                  <a:pt x="6440442" y="350135"/>
                </a:cubicBezTo>
                <a:lnTo>
                  <a:pt x="6445734" y="341038"/>
                </a:lnTo>
                <a:cubicBezTo>
                  <a:pt x="6455961" y="340900"/>
                  <a:pt x="6463630" y="340797"/>
                  <a:pt x="6468743" y="340729"/>
                </a:cubicBezTo>
                <a:lnTo>
                  <a:pt x="6474246" y="340655"/>
                </a:lnTo>
                <a:lnTo>
                  <a:pt x="6473640" y="340048"/>
                </a:lnTo>
                <a:close/>
                <a:moveTo>
                  <a:pt x="6243468" y="332937"/>
                </a:moveTo>
                <a:cubicBezTo>
                  <a:pt x="6244736" y="337733"/>
                  <a:pt x="6242972" y="340765"/>
                  <a:pt x="6238176" y="342033"/>
                </a:cubicBezTo>
                <a:lnTo>
                  <a:pt x="6236274" y="334839"/>
                </a:lnTo>
                <a:close/>
                <a:moveTo>
                  <a:pt x="7520096" y="328867"/>
                </a:moveTo>
                <a:cubicBezTo>
                  <a:pt x="7521850" y="327114"/>
                  <a:pt x="7524480" y="327991"/>
                  <a:pt x="7527989" y="331499"/>
                </a:cubicBezTo>
                <a:cubicBezTo>
                  <a:pt x="7527989" y="331499"/>
                  <a:pt x="7526235" y="333253"/>
                  <a:pt x="7522727" y="336760"/>
                </a:cubicBezTo>
                <a:lnTo>
                  <a:pt x="7517465" y="331498"/>
                </a:lnTo>
                <a:cubicBezTo>
                  <a:pt x="7517465" y="331498"/>
                  <a:pt x="7518342" y="330621"/>
                  <a:pt x="7520096" y="328867"/>
                </a:cubicBezTo>
                <a:close/>
                <a:moveTo>
                  <a:pt x="6727137" y="328218"/>
                </a:moveTo>
                <a:cubicBezTo>
                  <a:pt x="6722340" y="329486"/>
                  <a:pt x="6719060" y="331636"/>
                  <a:pt x="6717296" y="334668"/>
                </a:cubicBezTo>
                <a:cubicBezTo>
                  <a:pt x="6715533" y="337700"/>
                  <a:pt x="6712817" y="337135"/>
                  <a:pt x="6709151" y="332973"/>
                </a:cubicBezTo>
                <a:lnTo>
                  <a:pt x="6692489" y="330929"/>
                </a:lnTo>
                <a:lnTo>
                  <a:pt x="6680828" y="336760"/>
                </a:lnTo>
                <a:cubicBezTo>
                  <a:pt x="6663288" y="340268"/>
                  <a:pt x="6658026" y="345530"/>
                  <a:pt x="6665042" y="352546"/>
                </a:cubicBezTo>
                <a:cubicBezTo>
                  <a:pt x="6668549" y="356054"/>
                  <a:pt x="6672497" y="357370"/>
                  <a:pt x="6676881" y="356493"/>
                </a:cubicBezTo>
                <a:lnTo>
                  <a:pt x="6682228" y="353090"/>
                </a:lnTo>
                <a:lnTo>
                  <a:pt x="6685874" y="346824"/>
                </a:lnTo>
                <a:lnTo>
                  <a:pt x="6686767" y="350202"/>
                </a:lnTo>
                <a:lnTo>
                  <a:pt x="6691351" y="347284"/>
                </a:lnTo>
                <a:lnTo>
                  <a:pt x="6696373" y="345610"/>
                </a:lnTo>
                <a:lnTo>
                  <a:pt x="6693067" y="344922"/>
                </a:lnTo>
                <a:lnTo>
                  <a:pt x="6685874" y="346824"/>
                </a:lnTo>
                <a:lnTo>
                  <a:pt x="6678679" y="348726"/>
                </a:lnTo>
                <a:lnTo>
                  <a:pt x="6691166" y="337728"/>
                </a:lnTo>
                <a:lnTo>
                  <a:pt x="6698359" y="335826"/>
                </a:lnTo>
                <a:cubicBezTo>
                  <a:pt x="6699627" y="340622"/>
                  <a:pt x="6702660" y="342386"/>
                  <a:pt x="6707456" y="341118"/>
                </a:cubicBezTo>
                <a:lnTo>
                  <a:pt x="6707480" y="341124"/>
                </a:lnTo>
                <a:lnTo>
                  <a:pt x="6717661" y="336760"/>
                </a:lnTo>
                <a:lnTo>
                  <a:pt x="6728445" y="333166"/>
                </a:lnTo>
                <a:close/>
                <a:moveTo>
                  <a:pt x="5797569" y="327670"/>
                </a:moveTo>
                <a:cubicBezTo>
                  <a:pt x="5796371" y="327987"/>
                  <a:pt x="5796405" y="330543"/>
                  <a:pt x="5797673" y="335340"/>
                </a:cubicBezTo>
                <a:cubicBezTo>
                  <a:pt x="5797673" y="335340"/>
                  <a:pt x="5800072" y="334705"/>
                  <a:pt x="5804867" y="333438"/>
                </a:cubicBezTo>
                <a:cubicBezTo>
                  <a:pt x="5801201" y="329275"/>
                  <a:pt x="5798769" y="327353"/>
                  <a:pt x="5797569" y="327670"/>
                </a:cubicBezTo>
                <a:close/>
                <a:moveTo>
                  <a:pt x="2019742" y="325830"/>
                </a:moveTo>
                <a:cubicBezTo>
                  <a:pt x="2022142" y="325196"/>
                  <a:pt x="2023974" y="327277"/>
                  <a:pt x="2025242" y="332072"/>
                </a:cubicBezTo>
                <a:cubicBezTo>
                  <a:pt x="2030040" y="330805"/>
                  <a:pt x="2035469" y="331935"/>
                  <a:pt x="2041533" y="335464"/>
                </a:cubicBezTo>
                <a:lnTo>
                  <a:pt x="2043435" y="342658"/>
                </a:lnTo>
                <a:cubicBezTo>
                  <a:pt x="2038639" y="343926"/>
                  <a:pt x="2035924" y="343359"/>
                  <a:pt x="2035290" y="340962"/>
                </a:cubicBezTo>
                <a:cubicBezTo>
                  <a:pt x="2034656" y="338565"/>
                  <a:pt x="2033139" y="337682"/>
                  <a:pt x="2030742" y="338317"/>
                </a:cubicBezTo>
                <a:cubicBezTo>
                  <a:pt x="2028344" y="338950"/>
                  <a:pt x="2024113" y="337503"/>
                  <a:pt x="2018049" y="333975"/>
                </a:cubicBezTo>
                <a:lnTo>
                  <a:pt x="2016146" y="326780"/>
                </a:lnTo>
                <a:cubicBezTo>
                  <a:pt x="2016146" y="326780"/>
                  <a:pt x="2017345" y="326463"/>
                  <a:pt x="2019742" y="325830"/>
                </a:cubicBezTo>
                <a:close/>
                <a:moveTo>
                  <a:pt x="6036654" y="322189"/>
                </a:moveTo>
                <a:cubicBezTo>
                  <a:pt x="6044482" y="322685"/>
                  <a:pt x="6051429" y="324698"/>
                  <a:pt x="6057493" y="328225"/>
                </a:cubicBezTo>
                <a:lnTo>
                  <a:pt x="5990843" y="338149"/>
                </a:lnTo>
                <a:cubicBezTo>
                  <a:pt x="5973918" y="332361"/>
                  <a:pt x="5965456" y="329467"/>
                  <a:pt x="5965456" y="329467"/>
                </a:cubicBezTo>
                <a:cubicBezTo>
                  <a:pt x="5964188" y="324670"/>
                  <a:pt x="5966269" y="322838"/>
                  <a:pt x="5971699" y="323967"/>
                </a:cubicBezTo>
                <a:cubicBezTo>
                  <a:pt x="5977129" y="325098"/>
                  <a:pt x="5983758" y="325910"/>
                  <a:pt x="5991587" y="326407"/>
                </a:cubicBezTo>
                <a:cubicBezTo>
                  <a:pt x="5999415" y="326903"/>
                  <a:pt x="6008125" y="325882"/>
                  <a:pt x="6017718" y="323346"/>
                </a:cubicBezTo>
                <a:cubicBezTo>
                  <a:pt x="6022513" y="322078"/>
                  <a:pt x="6028826" y="321693"/>
                  <a:pt x="6036654" y="322189"/>
                </a:cubicBezTo>
                <a:close/>
                <a:moveTo>
                  <a:pt x="8485649" y="320974"/>
                </a:moveTo>
                <a:cubicBezTo>
                  <a:pt x="8492665" y="320974"/>
                  <a:pt x="8497926" y="322728"/>
                  <a:pt x="8501434" y="326237"/>
                </a:cubicBezTo>
                <a:cubicBezTo>
                  <a:pt x="8504943" y="329745"/>
                  <a:pt x="8509327" y="330621"/>
                  <a:pt x="8514590" y="328867"/>
                </a:cubicBezTo>
                <a:cubicBezTo>
                  <a:pt x="8519850" y="327114"/>
                  <a:pt x="8522481" y="329745"/>
                  <a:pt x="8522481" y="336760"/>
                </a:cubicBezTo>
                <a:lnTo>
                  <a:pt x="8511958" y="336761"/>
                </a:lnTo>
                <a:cubicBezTo>
                  <a:pt x="8501434" y="333252"/>
                  <a:pt x="8493541" y="332376"/>
                  <a:pt x="8488280" y="334130"/>
                </a:cubicBezTo>
                <a:cubicBezTo>
                  <a:pt x="8483017" y="335884"/>
                  <a:pt x="8478633" y="335007"/>
                  <a:pt x="8475124" y="331499"/>
                </a:cubicBezTo>
                <a:cubicBezTo>
                  <a:pt x="8471616" y="327991"/>
                  <a:pt x="8470741" y="325360"/>
                  <a:pt x="8472495" y="323606"/>
                </a:cubicBezTo>
                <a:cubicBezTo>
                  <a:pt x="8474248" y="321852"/>
                  <a:pt x="8478633" y="320974"/>
                  <a:pt x="8485649" y="320974"/>
                </a:cubicBezTo>
                <a:close/>
                <a:moveTo>
                  <a:pt x="2622529" y="320407"/>
                </a:moveTo>
                <a:cubicBezTo>
                  <a:pt x="2627326" y="319139"/>
                  <a:pt x="2632755" y="320269"/>
                  <a:pt x="2638820" y="323797"/>
                </a:cubicBezTo>
                <a:cubicBezTo>
                  <a:pt x="2634023" y="325065"/>
                  <a:pt x="2629228" y="326333"/>
                  <a:pt x="2624431" y="327601"/>
                </a:cubicBezTo>
                <a:close/>
                <a:moveTo>
                  <a:pt x="6174709" y="320326"/>
                </a:moveTo>
                <a:cubicBezTo>
                  <a:pt x="6177107" y="319692"/>
                  <a:pt x="6179822" y="320258"/>
                  <a:pt x="6182855" y="322022"/>
                </a:cubicBezTo>
                <a:cubicBezTo>
                  <a:pt x="6185886" y="323786"/>
                  <a:pt x="6185004" y="325302"/>
                  <a:pt x="6180208" y="326570"/>
                </a:cubicBezTo>
                <a:lnTo>
                  <a:pt x="6173014" y="328472"/>
                </a:lnTo>
                <a:cubicBezTo>
                  <a:pt x="6171746" y="323676"/>
                  <a:pt x="6172311" y="320960"/>
                  <a:pt x="6174709" y="320326"/>
                </a:cubicBezTo>
                <a:close/>
                <a:moveTo>
                  <a:pt x="1983565" y="320001"/>
                </a:moveTo>
                <a:lnTo>
                  <a:pt x="1992662" y="325293"/>
                </a:lnTo>
                <a:cubicBezTo>
                  <a:pt x="1992662" y="325293"/>
                  <a:pt x="1994178" y="326174"/>
                  <a:pt x="1997209" y="327938"/>
                </a:cubicBezTo>
                <a:cubicBezTo>
                  <a:pt x="2000241" y="329703"/>
                  <a:pt x="2001758" y="330586"/>
                  <a:pt x="2001758" y="330586"/>
                </a:cubicBezTo>
                <a:lnTo>
                  <a:pt x="1985466" y="327194"/>
                </a:lnTo>
                <a:cubicBezTo>
                  <a:pt x="1979403" y="323666"/>
                  <a:pt x="1978769" y="321269"/>
                  <a:pt x="1983565" y="320001"/>
                </a:cubicBezTo>
                <a:close/>
                <a:moveTo>
                  <a:pt x="6147628" y="319789"/>
                </a:moveTo>
                <a:lnTo>
                  <a:pt x="6149530" y="326983"/>
                </a:lnTo>
                <a:cubicBezTo>
                  <a:pt x="6146002" y="333048"/>
                  <a:pt x="6142439" y="336556"/>
                  <a:pt x="6138842" y="337507"/>
                </a:cubicBezTo>
                <a:cubicBezTo>
                  <a:pt x="6135244" y="338458"/>
                  <a:pt x="6131613" y="336851"/>
                  <a:pt x="6127946" y="332689"/>
                </a:cubicBezTo>
                <a:lnTo>
                  <a:pt x="6135141" y="330787"/>
                </a:lnTo>
                <a:cubicBezTo>
                  <a:pt x="6139936" y="329520"/>
                  <a:pt x="6142335" y="328885"/>
                  <a:pt x="6142335" y="328885"/>
                </a:cubicBezTo>
                <a:cubicBezTo>
                  <a:pt x="6141067" y="324090"/>
                  <a:pt x="6142832" y="321057"/>
                  <a:pt x="6147628" y="319789"/>
                </a:cubicBezTo>
                <a:close/>
                <a:moveTo>
                  <a:pt x="6477901" y="317140"/>
                </a:moveTo>
                <a:lnTo>
                  <a:pt x="6482610" y="322487"/>
                </a:lnTo>
                <a:lnTo>
                  <a:pt x="6485190" y="321381"/>
                </a:lnTo>
                <a:close/>
                <a:moveTo>
                  <a:pt x="5669252" y="315412"/>
                </a:moveTo>
                <a:cubicBezTo>
                  <a:pt x="5684908" y="316404"/>
                  <a:pt x="5699048" y="316514"/>
                  <a:pt x="5711672" y="315742"/>
                </a:cubicBezTo>
                <a:cubicBezTo>
                  <a:pt x="5724297" y="314971"/>
                  <a:pt x="5733642" y="316349"/>
                  <a:pt x="5739705" y="319876"/>
                </a:cubicBezTo>
                <a:lnTo>
                  <a:pt x="5725317" y="323680"/>
                </a:lnTo>
                <a:cubicBezTo>
                  <a:pt x="5715724" y="326216"/>
                  <a:pt x="5708213" y="326920"/>
                  <a:pt x="5702783" y="325790"/>
                </a:cubicBezTo>
                <a:cubicBezTo>
                  <a:pt x="5697353" y="324659"/>
                  <a:pt x="5692240" y="324729"/>
                  <a:pt x="5687444" y="325997"/>
                </a:cubicBezTo>
                <a:cubicBezTo>
                  <a:pt x="5682648" y="327264"/>
                  <a:pt x="5674819" y="326768"/>
                  <a:pt x="5663959" y="324509"/>
                </a:cubicBezTo>
                <a:cubicBezTo>
                  <a:pt x="5663959" y="324509"/>
                  <a:pt x="5661245" y="323944"/>
                  <a:pt x="5655814" y="322813"/>
                </a:cubicBezTo>
                <a:cubicBezTo>
                  <a:pt x="5650384" y="321683"/>
                  <a:pt x="5646470" y="321435"/>
                  <a:pt x="5644072" y="322069"/>
                </a:cubicBezTo>
                <a:cubicBezTo>
                  <a:pt x="5641673" y="322703"/>
                  <a:pt x="5639276" y="323337"/>
                  <a:pt x="5636877" y="323971"/>
                </a:cubicBezTo>
                <a:cubicBezTo>
                  <a:pt x="5634480" y="324605"/>
                  <a:pt x="5632647" y="322524"/>
                  <a:pt x="5631379" y="317728"/>
                </a:cubicBezTo>
                <a:lnTo>
                  <a:pt x="5638573" y="315826"/>
                </a:lnTo>
                <a:cubicBezTo>
                  <a:pt x="5638573" y="315826"/>
                  <a:pt x="5641288" y="316391"/>
                  <a:pt x="5646717" y="317521"/>
                </a:cubicBezTo>
                <a:cubicBezTo>
                  <a:pt x="5652148" y="318651"/>
                  <a:pt x="5659659" y="317948"/>
                  <a:pt x="5669252" y="315412"/>
                </a:cubicBezTo>
                <a:close/>
                <a:moveTo>
                  <a:pt x="3125134" y="314530"/>
                </a:moveTo>
                <a:cubicBezTo>
                  <a:pt x="3132962" y="315027"/>
                  <a:pt x="3142307" y="316404"/>
                  <a:pt x="3153167" y="318664"/>
                </a:cubicBezTo>
                <a:cubicBezTo>
                  <a:pt x="3170092" y="324453"/>
                  <a:pt x="3178553" y="327347"/>
                  <a:pt x="3178553" y="327347"/>
                </a:cubicBezTo>
                <a:cubicBezTo>
                  <a:pt x="3178871" y="328546"/>
                  <a:pt x="3178470" y="329454"/>
                  <a:pt x="3177350" y="330070"/>
                </a:cubicBezTo>
                <a:cubicBezTo>
                  <a:pt x="3173990" y="331921"/>
                  <a:pt x="3164165" y="331151"/>
                  <a:pt x="3147875" y="327761"/>
                </a:cubicBezTo>
                <a:cubicBezTo>
                  <a:pt x="3121358" y="324508"/>
                  <a:pt x="3105702" y="323516"/>
                  <a:pt x="3100905" y="324784"/>
                </a:cubicBezTo>
                <a:cubicBezTo>
                  <a:pt x="3096109" y="326052"/>
                  <a:pt x="3093078" y="324288"/>
                  <a:pt x="3091809" y="319491"/>
                </a:cubicBezTo>
                <a:cubicBezTo>
                  <a:pt x="3096606" y="318223"/>
                  <a:pt x="3101401" y="316956"/>
                  <a:pt x="3106197" y="315688"/>
                </a:cubicBezTo>
                <a:cubicBezTo>
                  <a:pt x="3110994" y="314419"/>
                  <a:pt x="3117306" y="314033"/>
                  <a:pt x="3125134" y="314530"/>
                </a:cubicBezTo>
                <a:close/>
                <a:moveTo>
                  <a:pt x="5615088" y="314337"/>
                </a:moveTo>
                <a:lnTo>
                  <a:pt x="5616990" y="321532"/>
                </a:lnTo>
                <a:cubicBezTo>
                  <a:pt x="5612194" y="322800"/>
                  <a:pt x="5609478" y="322235"/>
                  <a:pt x="5608844" y="319837"/>
                </a:cubicBezTo>
                <a:cubicBezTo>
                  <a:pt x="5608210" y="317438"/>
                  <a:pt x="5610292" y="315605"/>
                  <a:pt x="5615088" y="314337"/>
                </a:cubicBezTo>
                <a:close/>
                <a:moveTo>
                  <a:pt x="4745080" y="313437"/>
                </a:moveTo>
                <a:cubicBezTo>
                  <a:pt x="4745080" y="313437"/>
                  <a:pt x="4745714" y="315836"/>
                  <a:pt x="4746982" y="320632"/>
                </a:cubicBezTo>
                <a:cubicBezTo>
                  <a:pt x="4753046" y="324159"/>
                  <a:pt x="4756078" y="325924"/>
                  <a:pt x="4756078" y="325924"/>
                </a:cubicBezTo>
                <a:lnTo>
                  <a:pt x="4754176" y="318730"/>
                </a:lnTo>
                <a:cubicBezTo>
                  <a:pt x="4752908" y="313934"/>
                  <a:pt x="4749876" y="312169"/>
                  <a:pt x="4745080" y="313437"/>
                </a:cubicBezTo>
                <a:close/>
                <a:moveTo>
                  <a:pt x="5568118" y="311362"/>
                </a:moveTo>
                <a:lnTo>
                  <a:pt x="5562826" y="320457"/>
                </a:lnTo>
                <a:lnTo>
                  <a:pt x="5553731" y="315165"/>
                </a:lnTo>
                <a:cubicBezTo>
                  <a:pt x="5558526" y="313898"/>
                  <a:pt x="5560925" y="313264"/>
                  <a:pt x="5560925" y="313264"/>
                </a:cubicBezTo>
                <a:close/>
                <a:moveTo>
                  <a:pt x="5921877" y="310199"/>
                </a:moveTo>
                <a:cubicBezTo>
                  <a:pt x="5923145" y="314995"/>
                  <a:pt x="5923779" y="317394"/>
                  <a:pt x="5923779" y="317394"/>
                </a:cubicBezTo>
                <a:lnTo>
                  <a:pt x="5932875" y="322686"/>
                </a:lnTo>
                <a:lnTo>
                  <a:pt x="5951068" y="333271"/>
                </a:lnTo>
                <a:cubicBezTo>
                  <a:pt x="5951068" y="333271"/>
                  <a:pt x="5944756" y="333657"/>
                  <a:pt x="5932130" y="334428"/>
                </a:cubicBezTo>
                <a:cubicBezTo>
                  <a:pt x="5919506" y="335201"/>
                  <a:pt x="5912560" y="333188"/>
                  <a:pt x="5911292" y="328392"/>
                </a:cubicBezTo>
                <a:cubicBezTo>
                  <a:pt x="5900432" y="326132"/>
                  <a:pt x="5899798" y="323734"/>
                  <a:pt x="5909390" y="321198"/>
                </a:cubicBezTo>
                <a:cubicBezTo>
                  <a:pt x="5914187" y="319930"/>
                  <a:pt x="5918349" y="316264"/>
                  <a:pt x="5921877" y="310199"/>
                </a:cubicBezTo>
                <a:close/>
                <a:moveTo>
                  <a:pt x="5983235" y="309372"/>
                </a:moveTo>
                <a:lnTo>
                  <a:pt x="5985137" y="316567"/>
                </a:lnTo>
                <a:cubicBezTo>
                  <a:pt x="5980341" y="317835"/>
                  <a:pt x="5977942" y="318469"/>
                  <a:pt x="5977942" y="318469"/>
                </a:cubicBezTo>
                <a:close/>
                <a:moveTo>
                  <a:pt x="4936348" y="309053"/>
                </a:moveTo>
                <a:lnTo>
                  <a:pt x="4976123" y="313931"/>
                </a:lnTo>
                <a:cubicBezTo>
                  <a:pt x="4977391" y="318727"/>
                  <a:pt x="4981305" y="318976"/>
                  <a:pt x="4987865" y="314675"/>
                </a:cubicBezTo>
                <a:cubicBezTo>
                  <a:pt x="4994426" y="310374"/>
                  <a:pt x="5000421" y="308789"/>
                  <a:pt x="5005851" y="309920"/>
                </a:cubicBezTo>
                <a:cubicBezTo>
                  <a:pt x="5011281" y="311051"/>
                  <a:pt x="5020625" y="312428"/>
                  <a:pt x="5033884" y="314054"/>
                </a:cubicBezTo>
                <a:cubicBezTo>
                  <a:pt x="5047142" y="315681"/>
                  <a:pt x="5053771" y="316494"/>
                  <a:pt x="5053771" y="316494"/>
                </a:cubicBezTo>
                <a:cubicBezTo>
                  <a:pt x="5058567" y="315226"/>
                  <a:pt x="5062165" y="314275"/>
                  <a:pt x="5064562" y="313641"/>
                </a:cubicBezTo>
                <a:cubicBezTo>
                  <a:pt x="5066961" y="313007"/>
                  <a:pt x="5071192" y="314453"/>
                  <a:pt x="5077256" y="317982"/>
                </a:cubicBezTo>
                <a:cubicBezTo>
                  <a:pt x="5089384" y="325038"/>
                  <a:pt x="5093684" y="331599"/>
                  <a:pt x="5090156" y="337662"/>
                </a:cubicBezTo>
                <a:cubicBezTo>
                  <a:pt x="5080564" y="340198"/>
                  <a:pt x="5075134" y="339069"/>
                  <a:pt x="5073866" y="334272"/>
                </a:cubicBezTo>
                <a:cubicBezTo>
                  <a:pt x="5073866" y="334272"/>
                  <a:pt x="5071467" y="334907"/>
                  <a:pt x="5066672" y="336174"/>
                </a:cubicBezTo>
                <a:cubicBezTo>
                  <a:pt x="5061876" y="337442"/>
                  <a:pt x="5058843" y="335678"/>
                  <a:pt x="5057575" y="330882"/>
                </a:cubicBezTo>
                <a:cubicBezTo>
                  <a:pt x="5056307" y="326086"/>
                  <a:pt x="5045447" y="323825"/>
                  <a:pt x="5024994" y="324102"/>
                </a:cubicBezTo>
                <a:cubicBezTo>
                  <a:pt x="5010606" y="327906"/>
                  <a:pt x="4992551" y="327548"/>
                  <a:pt x="4970831" y="323027"/>
                </a:cubicBezTo>
                <a:cubicBezTo>
                  <a:pt x="4966035" y="324295"/>
                  <a:pt x="4960922" y="324365"/>
                  <a:pt x="4955491" y="323234"/>
                </a:cubicBezTo>
                <a:cubicBezTo>
                  <a:pt x="4950061" y="322104"/>
                  <a:pt x="4944948" y="322173"/>
                  <a:pt x="4940152" y="323441"/>
                </a:cubicBezTo>
                <a:lnTo>
                  <a:pt x="4884086" y="315172"/>
                </a:lnTo>
                <a:lnTo>
                  <a:pt x="4898475" y="311368"/>
                </a:lnTo>
                <a:cubicBezTo>
                  <a:pt x="4908067" y="308832"/>
                  <a:pt x="4920691" y="308061"/>
                  <a:pt x="4936348" y="309053"/>
                </a:cubicBezTo>
                <a:close/>
                <a:moveTo>
                  <a:pt x="3204478" y="308947"/>
                </a:moveTo>
                <a:lnTo>
                  <a:pt x="3212623" y="310643"/>
                </a:lnTo>
                <a:lnTo>
                  <a:pt x="3206989" y="311169"/>
                </a:lnTo>
                <a:cubicBezTo>
                  <a:pt x="3205632" y="310887"/>
                  <a:pt x="3204795" y="310146"/>
                  <a:pt x="3204478" y="308947"/>
                </a:cubicBezTo>
                <a:close/>
                <a:moveTo>
                  <a:pt x="4766663" y="307731"/>
                </a:moveTo>
                <a:cubicBezTo>
                  <a:pt x="4766663" y="307731"/>
                  <a:pt x="4764264" y="308365"/>
                  <a:pt x="4759469" y="309633"/>
                </a:cubicBezTo>
                <a:cubicBezTo>
                  <a:pt x="4760737" y="314429"/>
                  <a:pt x="4762570" y="316511"/>
                  <a:pt x="4764967" y="315877"/>
                </a:cubicBezTo>
                <a:cubicBezTo>
                  <a:pt x="4767366" y="315243"/>
                  <a:pt x="4767931" y="312527"/>
                  <a:pt x="4766663" y="307731"/>
                </a:cubicBezTo>
                <a:close/>
                <a:moveTo>
                  <a:pt x="3201965" y="306725"/>
                </a:moveTo>
                <a:lnTo>
                  <a:pt x="3204478" y="308947"/>
                </a:lnTo>
                <a:lnTo>
                  <a:pt x="3196332" y="307252"/>
                </a:lnTo>
                <a:cubicBezTo>
                  <a:pt x="3198731" y="306618"/>
                  <a:pt x="3200608" y="306442"/>
                  <a:pt x="3201965" y="306725"/>
                </a:cubicBezTo>
                <a:close/>
                <a:moveTo>
                  <a:pt x="6807113" y="305190"/>
                </a:moveTo>
                <a:lnTo>
                  <a:pt x="6802921" y="309381"/>
                </a:lnTo>
                <a:lnTo>
                  <a:pt x="6807113" y="309579"/>
                </a:lnTo>
                <a:close/>
                <a:moveTo>
                  <a:pt x="7522726" y="305189"/>
                </a:moveTo>
                <a:cubicBezTo>
                  <a:pt x="7526235" y="308697"/>
                  <a:pt x="7528865" y="311328"/>
                  <a:pt x="7530620" y="313082"/>
                </a:cubicBezTo>
                <a:cubicBezTo>
                  <a:pt x="7532374" y="314836"/>
                  <a:pt x="7533251" y="317466"/>
                  <a:pt x="7533251" y="320975"/>
                </a:cubicBezTo>
                <a:cubicBezTo>
                  <a:pt x="7533251" y="321852"/>
                  <a:pt x="7533031" y="322399"/>
                  <a:pt x="7532592" y="322620"/>
                </a:cubicBezTo>
                <a:cubicBezTo>
                  <a:pt x="7531277" y="323277"/>
                  <a:pt x="7527989" y="320975"/>
                  <a:pt x="7522727" y="315713"/>
                </a:cubicBezTo>
                <a:close/>
                <a:moveTo>
                  <a:pt x="4573493" y="304922"/>
                </a:moveTo>
                <a:cubicBezTo>
                  <a:pt x="4568697" y="306190"/>
                  <a:pt x="4569331" y="308588"/>
                  <a:pt x="4575395" y="312116"/>
                </a:cubicBezTo>
                <a:lnTo>
                  <a:pt x="4582589" y="310215"/>
                </a:lnTo>
                <a:close/>
                <a:moveTo>
                  <a:pt x="3356921" y="303281"/>
                </a:moveTo>
                <a:lnTo>
                  <a:pt x="3366017" y="308574"/>
                </a:lnTo>
                <a:lnTo>
                  <a:pt x="3373212" y="306672"/>
                </a:lnTo>
                <a:cubicBezTo>
                  <a:pt x="3371944" y="301876"/>
                  <a:pt x="3366513" y="300745"/>
                  <a:pt x="3356921" y="303281"/>
                </a:cubicBezTo>
                <a:close/>
                <a:moveTo>
                  <a:pt x="3095200" y="303202"/>
                </a:moveTo>
                <a:lnTo>
                  <a:pt x="3104295" y="308494"/>
                </a:lnTo>
                <a:cubicBezTo>
                  <a:pt x="3104295" y="308494"/>
                  <a:pt x="3101898" y="309128"/>
                  <a:pt x="3097101" y="310396"/>
                </a:cubicBezTo>
                <a:cubicBezTo>
                  <a:pt x="3097101" y="310396"/>
                  <a:pt x="3096784" y="309197"/>
                  <a:pt x="3096150" y="306798"/>
                </a:cubicBezTo>
                <a:cubicBezTo>
                  <a:pt x="3095516" y="304401"/>
                  <a:pt x="3095200" y="303202"/>
                  <a:pt x="3095200" y="303202"/>
                </a:cubicBezTo>
                <a:close/>
                <a:moveTo>
                  <a:pt x="2721553" y="301923"/>
                </a:moveTo>
                <a:cubicBezTo>
                  <a:pt x="2723951" y="301290"/>
                  <a:pt x="2725785" y="303371"/>
                  <a:pt x="2727053" y="308167"/>
                </a:cubicBezTo>
                <a:cubicBezTo>
                  <a:pt x="2722256" y="309435"/>
                  <a:pt x="2719541" y="308871"/>
                  <a:pt x="2718907" y="306472"/>
                </a:cubicBezTo>
                <a:cubicBezTo>
                  <a:pt x="2718273" y="304073"/>
                  <a:pt x="2719156" y="302557"/>
                  <a:pt x="2721553" y="301923"/>
                </a:cubicBezTo>
                <a:close/>
                <a:moveTo>
                  <a:pt x="7285943" y="299927"/>
                </a:moveTo>
                <a:cubicBezTo>
                  <a:pt x="7282435" y="296419"/>
                  <a:pt x="7278928" y="296420"/>
                  <a:pt x="7275420" y="299928"/>
                </a:cubicBezTo>
                <a:cubicBezTo>
                  <a:pt x="7275420" y="299928"/>
                  <a:pt x="7273665" y="301682"/>
                  <a:pt x="7270157" y="305190"/>
                </a:cubicBezTo>
                <a:cubicBezTo>
                  <a:pt x="7266649" y="308698"/>
                  <a:pt x="7263142" y="310451"/>
                  <a:pt x="7259633" y="310451"/>
                </a:cubicBezTo>
                <a:cubicBezTo>
                  <a:pt x="7256126" y="310451"/>
                  <a:pt x="7250864" y="312205"/>
                  <a:pt x="7243848" y="315714"/>
                </a:cubicBezTo>
                <a:cubicBezTo>
                  <a:pt x="7236831" y="319221"/>
                  <a:pt x="7231571" y="322729"/>
                  <a:pt x="7228062" y="326237"/>
                </a:cubicBezTo>
                <a:lnTo>
                  <a:pt x="7212277" y="331499"/>
                </a:lnTo>
                <a:cubicBezTo>
                  <a:pt x="7208769" y="335007"/>
                  <a:pt x="7207016" y="336760"/>
                  <a:pt x="7207016" y="336760"/>
                </a:cubicBezTo>
                <a:lnTo>
                  <a:pt x="7259633" y="326237"/>
                </a:lnTo>
                <a:cubicBezTo>
                  <a:pt x="7263141" y="322729"/>
                  <a:pt x="7268403" y="320975"/>
                  <a:pt x="7275419" y="320975"/>
                </a:cubicBezTo>
                <a:cubicBezTo>
                  <a:pt x="7278927" y="320975"/>
                  <a:pt x="7281777" y="320317"/>
                  <a:pt x="7283970" y="319002"/>
                </a:cubicBezTo>
                <a:cubicBezTo>
                  <a:pt x="7286162" y="317686"/>
                  <a:pt x="7287696" y="315712"/>
                  <a:pt x="7288574" y="313082"/>
                </a:cubicBezTo>
                <a:cubicBezTo>
                  <a:pt x="7290328" y="307820"/>
                  <a:pt x="7289450" y="303435"/>
                  <a:pt x="7285943" y="299927"/>
                </a:cubicBezTo>
                <a:close/>
                <a:moveTo>
                  <a:pt x="5520305" y="299371"/>
                </a:moveTo>
                <a:lnTo>
                  <a:pt x="5519247" y="301190"/>
                </a:lnTo>
                <a:lnTo>
                  <a:pt x="5518800" y="299497"/>
                </a:lnTo>
                <a:close/>
                <a:moveTo>
                  <a:pt x="2847866" y="299318"/>
                </a:moveTo>
                <a:cubicBezTo>
                  <a:pt x="2852662" y="298050"/>
                  <a:pt x="2858092" y="299180"/>
                  <a:pt x="2864157" y="302707"/>
                </a:cubicBezTo>
                <a:lnTo>
                  <a:pt x="2833477" y="303122"/>
                </a:lnTo>
                <a:cubicBezTo>
                  <a:pt x="2838275" y="301853"/>
                  <a:pt x="2843070" y="300586"/>
                  <a:pt x="2847866" y="299318"/>
                </a:cubicBezTo>
                <a:close/>
                <a:moveTo>
                  <a:pt x="5557120" y="298875"/>
                </a:moveTo>
                <a:cubicBezTo>
                  <a:pt x="5557120" y="298875"/>
                  <a:pt x="5556239" y="300391"/>
                  <a:pt x="5554474" y="303423"/>
                </a:cubicBezTo>
                <a:cubicBezTo>
                  <a:pt x="5552710" y="306455"/>
                  <a:pt x="5551829" y="307971"/>
                  <a:pt x="5551829" y="307971"/>
                </a:cubicBezTo>
                <a:lnTo>
                  <a:pt x="5544634" y="309873"/>
                </a:lnTo>
                <a:cubicBezTo>
                  <a:pt x="5543366" y="305077"/>
                  <a:pt x="5545130" y="302045"/>
                  <a:pt x="5549927" y="300777"/>
                </a:cubicBezTo>
                <a:cubicBezTo>
                  <a:pt x="5554722" y="299509"/>
                  <a:pt x="5557120" y="298875"/>
                  <a:pt x="5557120" y="298875"/>
                </a:cubicBezTo>
                <a:close/>
                <a:moveTo>
                  <a:pt x="3232303" y="297742"/>
                </a:moveTo>
                <a:cubicBezTo>
                  <a:pt x="3227507" y="299010"/>
                  <a:pt x="3225426" y="300843"/>
                  <a:pt x="3226060" y="303241"/>
                </a:cubicBezTo>
                <a:cubicBezTo>
                  <a:pt x="3226695" y="305640"/>
                  <a:pt x="3229409" y="306205"/>
                  <a:pt x="3234205" y="304937"/>
                </a:cubicBezTo>
                <a:cubicBezTo>
                  <a:pt x="3232937" y="300141"/>
                  <a:pt x="3232303" y="297742"/>
                  <a:pt x="3232303" y="297742"/>
                </a:cubicBezTo>
                <a:close/>
                <a:moveTo>
                  <a:pt x="8067330" y="297296"/>
                </a:moveTo>
                <a:cubicBezTo>
                  <a:pt x="8069084" y="295542"/>
                  <a:pt x="8071716" y="296420"/>
                  <a:pt x="8075224" y="299928"/>
                </a:cubicBezTo>
                <a:cubicBezTo>
                  <a:pt x="8071716" y="303435"/>
                  <a:pt x="8069962" y="305189"/>
                  <a:pt x="8069962" y="305189"/>
                </a:cubicBezTo>
                <a:cubicBezTo>
                  <a:pt x="8066454" y="301682"/>
                  <a:pt x="8065577" y="299050"/>
                  <a:pt x="8067330" y="297296"/>
                </a:cubicBezTo>
                <a:close/>
                <a:moveTo>
                  <a:pt x="2515692" y="294773"/>
                </a:moveTo>
                <a:lnTo>
                  <a:pt x="2526690" y="307259"/>
                </a:lnTo>
                <a:cubicBezTo>
                  <a:pt x="2520624" y="303732"/>
                  <a:pt x="2510081" y="302670"/>
                  <a:pt x="2495059" y="304077"/>
                </a:cubicBezTo>
                <a:cubicBezTo>
                  <a:pt x="2480038" y="305482"/>
                  <a:pt x="2472526" y="306185"/>
                  <a:pt x="2472526" y="306185"/>
                </a:cubicBezTo>
                <a:close/>
                <a:moveTo>
                  <a:pt x="4470458" y="293677"/>
                </a:moveTo>
                <a:lnTo>
                  <a:pt x="4479554" y="298969"/>
                </a:lnTo>
                <a:cubicBezTo>
                  <a:pt x="4480188" y="301367"/>
                  <a:pt x="4479606" y="302804"/>
                  <a:pt x="4477808" y="303279"/>
                </a:cubicBezTo>
                <a:cubicBezTo>
                  <a:pt x="4476009" y="303755"/>
                  <a:pt x="4472994" y="303269"/>
                  <a:pt x="4468763" y="301822"/>
                </a:cubicBezTo>
                <a:cubicBezTo>
                  <a:pt x="4460301" y="298928"/>
                  <a:pt x="4456070" y="297481"/>
                  <a:pt x="4456070" y="297481"/>
                </a:cubicBezTo>
                <a:close/>
                <a:moveTo>
                  <a:pt x="2999359" y="290055"/>
                </a:moveTo>
                <a:cubicBezTo>
                  <a:pt x="2997595" y="293086"/>
                  <a:pt x="2995513" y="294919"/>
                  <a:pt x="2993116" y="295553"/>
                </a:cubicBezTo>
                <a:cubicBezTo>
                  <a:pt x="2990718" y="296187"/>
                  <a:pt x="2988002" y="295622"/>
                  <a:pt x="2984970" y="293859"/>
                </a:cubicBezTo>
                <a:lnTo>
                  <a:pt x="2992165" y="291957"/>
                </a:lnTo>
                <a:close/>
                <a:moveTo>
                  <a:pt x="3968597" y="287811"/>
                </a:moveTo>
                <a:lnTo>
                  <a:pt x="3961403" y="289713"/>
                </a:lnTo>
                <a:cubicBezTo>
                  <a:pt x="3967467" y="293241"/>
                  <a:pt x="3970499" y="295005"/>
                  <a:pt x="3970499" y="295005"/>
                </a:cubicBezTo>
                <a:cubicBezTo>
                  <a:pt x="3970499" y="295005"/>
                  <a:pt x="3972896" y="294371"/>
                  <a:pt x="3977694" y="293103"/>
                </a:cubicBezTo>
                <a:close/>
                <a:moveTo>
                  <a:pt x="3037232" y="287739"/>
                </a:moveTo>
                <a:cubicBezTo>
                  <a:pt x="3038500" y="292535"/>
                  <a:pt x="3039134" y="294932"/>
                  <a:pt x="3039134" y="294932"/>
                </a:cubicBezTo>
                <a:cubicBezTo>
                  <a:pt x="3034337" y="296201"/>
                  <a:pt x="3031623" y="295636"/>
                  <a:pt x="3030989" y="293238"/>
                </a:cubicBezTo>
                <a:cubicBezTo>
                  <a:pt x="3030355" y="290839"/>
                  <a:pt x="3032435" y="289007"/>
                  <a:pt x="3037232" y="287739"/>
                </a:cubicBezTo>
                <a:close/>
                <a:moveTo>
                  <a:pt x="4730278" y="286563"/>
                </a:moveTo>
                <a:lnTo>
                  <a:pt x="4723084" y="288465"/>
                </a:lnTo>
                <a:cubicBezTo>
                  <a:pt x="4724351" y="293260"/>
                  <a:pt x="4726184" y="295342"/>
                  <a:pt x="4728583" y="294708"/>
                </a:cubicBezTo>
                <a:cubicBezTo>
                  <a:pt x="4730981" y="294074"/>
                  <a:pt x="4734578" y="293123"/>
                  <a:pt x="4739374" y="291855"/>
                </a:cubicBezTo>
                <a:close/>
                <a:moveTo>
                  <a:pt x="4945030" y="283666"/>
                </a:moveTo>
                <a:cubicBezTo>
                  <a:pt x="4951095" y="287194"/>
                  <a:pt x="4951729" y="289592"/>
                  <a:pt x="4946932" y="290860"/>
                </a:cubicBezTo>
                <a:cubicBezTo>
                  <a:pt x="4942136" y="292128"/>
                  <a:pt x="4942770" y="294526"/>
                  <a:pt x="4948834" y="298054"/>
                </a:cubicBezTo>
                <a:lnTo>
                  <a:pt x="4941640" y="299956"/>
                </a:lnTo>
                <a:lnTo>
                  <a:pt x="4939738" y="292762"/>
                </a:lnTo>
                <a:cubicBezTo>
                  <a:pt x="4939738" y="292762"/>
                  <a:pt x="4939104" y="290364"/>
                  <a:pt x="4937836" y="285568"/>
                </a:cubicBezTo>
                <a:close/>
                <a:moveTo>
                  <a:pt x="5676032" y="282832"/>
                </a:moveTo>
                <a:lnTo>
                  <a:pt x="5661644" y="286635"/>
                </a:lnTo>
                <a:cubicBezTo>
                  <a:pt x="5662912" y="291431"/>
                  <a:pt x="5666260" y="294394"/>
                  <a:pt x="5671691" y="295525"/>
                </a:cubicBezTo>
                <a:cubicBezTo>
                  <a:pt x="5674405" y="296090"/>
                  <a:pt x="5676284" y="295914"/>
                  <a:pt x="5677324" y="294997"/>
                </a:cubicBezTo>
                <a:cubicBezTo>
                  <a:pt x="5678364" y="294081"/>
                  <a:pt x="5678567" y="292423"/>
                  <a:pt x="5677934" y="290025"/>
                </a:cubicBezTo>
                <a:cubicBezTo>
                  <a:pt x="5681462" y="283961"/>
                  <a:pt x="5680828" y="281564"/>
                  <a:pt x="5676032" y="282832"/>
                </a:cubicBezTo>
                <a:close/>
                <a:moveTo>
                  <a:pt x="3143657" y="282693"/>
                </a:moveTo>
                <a:lnTo>
                  <a:pt x="3159948" y="286084"/>
                </a:lnTo>
                <a:lnTo>
                  <a:pt x="3152753" y="287986"/>
                </a:lnTo>
                <a:lnTo>
                  <a:pt x="3145559" y="289888"/>
                </a:lnTo>
                <a:cubicBezTo>
                  <a:pt x="3146827" y="294683"/>
                  <a:pt x="3146261" y="297399"/>
                  <a:pt x="3143864" y="298033"/>
                </a:cubicBezTo>
                <a:cubicBezTo>
                  <a:pt x="3141466" y="298667"/>
                  <a:pt x="3138433" y="296902"/>
                  <a:pt x="3134768" y="292741"/>
                </a:cubicBezTo>
                <a:cubicBezTo>
                  <a:pt x="3131102" y="288578"/>
                  <a:pt x="3134065" y="285229"/>
                  <a:pt x="3143657" y="282693"/>
                </a:cubicBezTo>
                <a:close/>
                <a:moveTo>
                  <a:pt x="3589452" y="280290"/>
                </a:moveTo>
                <a:lnTo>
                  <a:pt x="3582258" y="282192"/>
                </a:lnTo>
                <a:cubicBezTo>
                  <a:pt x="3572665" y="284728"/>
                  <a:pt x="3567869" y="285996"/>
                  <a:pt x="3567869" y="285996"/>
                </a:cubicBezTo>
                <a:cubicBezTo>
                  <a:pt x="3567869" y="285996"/>
                  <a:pt x="3570901" y="287761"/>
                  <a:pt x="3576965" y="291289"/>
                </a:cubicBezTo>
                <a:cubicBezTo>
                  <a:pt x="3576965" y="291289"/>
                  <a:pt x="3578165" y="290972"/>
                  <a:pt x="3580563" y="290338"/>
                </a:cubicBezTo>
                <a:cubicBezTo>
                  <a:pt x="3582960" y="289704"/>
                  <a:pt x="3585923" y="286354"/>
                  <a:pt x="3589452" y="280290"/>
                </a:cubicBezTo>
                <a:close/>
                <a:moveTo>
                  <a:pt x="6213863" y="279187"/>
                </a:moveTo>
                <a:cubicBezTo>
                  <a:pt x="6209068" y="280455"/>
                  <a:pt x="6204272" y="281723"/>
                  <a:pt x="6199475" y="282991"/>
                </a:cubicBezTo>
                <a:lnTo>
                  <a:pt x="6215765" y="286381"/>
                </a:lnTo>
                <a:cubicBezTo>
                  <a:pt x="6220562" y="285113"/>
                  <a:pt x="6222643" y="283280"/>
                  <a:pt x="6222009" y="280882"/>
                </a:cubicBezTo>
                <a:cubicBezTo>
                  <a:pt x="6221375" y="278484"/>
                  <a:pt x="6218660" y="277919"/>
                  <a:pt x="6213863" y="279187"/>
                </a:cubicBezTo>
                <a:close/>
                <a:moveTo>
                  <a:pt x="3273567" y="279136"/>
                </a:moveTo>
                <a:lnTo>
                  <a:pt x="3248594" y="301133"/>
                </a:lnTo>
                <a:lnTo>
                  <a:pt x="3243302" y="310229"/>
                </a:lnTo>
                <a:lnTo>
                  <a:pt x="3259592" y="313618"/>
                </a:lnTo>
                <a:lnTo>
                  <a:pt x="3266786" y="311716"/>
                </a:lnTo>
                <a:lnTo>
                  <a:pt x="3261495" y="320813"/>
                </a:lnTo>
                <a:lnTo>
                  <a:pt x="3252398" y="315521"/>
                </a:lnTo>
                <a:cubicBezTo>
                  <a:pt x="3241539" y="313261"/>
                  <a:pt x="3233710" y="312765"/>
                  <a:pt x="3228913" y="314033"/>
                </a:cubicBezTo>
                <a:lnTo>
                  <a:pt x="3212623" y="310643"/>
                </a:lnTo>
                <a:cubicBezTo>
                  <a:pt x="3212623" y="310643"/>
                  <a:pt x="3211989" y="308244"/>
                  <a:pt x="3210720" y="303448"/>
                </a:cubicBezTo>
                <a:cubicBezTo>
                  <a:pt x="3209453" y="298652"/>
                  <a:pt x="3208819" y="296254"/>
                  <a:pt x="3208819" y="296254"/>
                </a:cubicBezTo>
                <a:cubicBezTo>
                  <a:pt x="3208819" y="296254"/>
                  <a:pt x="3206421" y="296888"/>
                  <a:pt x="3201625" y="298156"/>
                </a:cubicBezTo>
                <a:lnTo>
                  <a:pt x="3192528" y="292864"/>
                </a:lnTo>
                <a:lnTo>
                  <a:pt x="3176238" y="289473"/>
                </a:lnTo>
                <a:lnTo>
                  <a:pt x="3161850" y="293278"/>
                </a:lnTo>
                <a:lnTo>
                  <a:pt x="3174337" y="282280"/>
                </a:lnTo>
                <a:cubicBezTo>
                  <a:pt x="3185196" y="284539"/>
                  <a:pt x="3193024" y="285036"/>
                  <a:pt x="3197821" y="283768"/>
                </a:cubicBezTo>
                <a:cubicBezTo>
                  <a:pt x="3197821" y="283768"/>
                  <a:pt x="3198455" y="286166"/>
                  <a:pt x="3199723" y="290961"/>
                </a:cubicBezTo>
                <a:lnTo>
                  <a:pt x="3206917" y="289060"/>
                </a:lnTo>
                <a:cubicBezTo>
                  <a:pt x="3205649" y="284264"/>
                  <a:pt x="3210128" y="281796"/>
                  <a:pt x="3220354" y="281659"/>
                </a:cubicBezTo>
                <a:cubicBezTo>
                  <a:pt x="3230580" y="281521"/>
                  <a:pt x="3237209" y="282333"/>
                  <a:pt x="3240241" y="284098"/>
                </a:cubicBezTo>
                <a:cubicBezTo>
                  <a:pt x="3243274" y="285862"/>
                  <a:pt x="3249587" y="285476"/>
                  <a:pt x="3259179" y="282940"/>
                </a:cubicBezTo>
                <a:cubicBezTo>
                  <a:pt x="3268771" y="280404"/>
                  <a:pt x="3273567" y="279136"/>
                  <a:pt x="3273567" y="279136"/>
                </a:cubicBezTo>
                <a:close/>
                <a:moveTo>
                  <a:pt x="5020777" y="279034"/>
                </a:moveTo>
                <a:cubicBezTo>
                  <a:pt x="5020777" y="279034"/>
                  <a:pt x="5021411" y="281433"/>
                  <a:pt x="5022679" y="286229"/>
                </a:cubicBezTo>
                <a:cubicBezTo>
                  <a:pt x="5023947" y="291024"/>
                  <a:pt x="5026978" y="292789"/>
                  <a:pt x="5031774" y="291521"/>
                </a:cubicBezTo>
                <a:cubicBezTo>
                  <a:pt x="5035303" y="285457"/>
                  <a:pt x="5034669" y="283059"/>
                  <a:pt x="5029873" y="284327"/>
                </a:cubicBezTo>
                <a:lnTo>
                  <a:pt x="5044261" y="280523"/>
                </a:lnTo>
                <a:cubicBezTo>
                  <a:pt x="5045529" y="285318"/>
                  <a:pt x="5049761" y="286766"/>
                  <a:pt x="5056954" y="284864"/>
                </a:cubicBezTo>
                <a:cubicBezTo>
                  <a:pt x="5064149" y="282962"/>
                  <a:pt x="5068063" y="283210"/>
                  <a:pt x="5068697" y="285608"/>
                </a:cubicBezTo>
                <a:cubicBezTo>
                  <a:pt x="5069331" y="288006"/>
                  <a:pt x="5072046" y="288571"/>
                  <a:pt x="5076842" y="287303"/>
                </a:cubicBezTo>
                <a:lnTo>
                  <a:pt x="5093133" y="290693"/>
                </a:lnTo>
                <a:lnTo>
                  <a:pt x="5107521" y="286889"/>
                </a:lnTo>
                <a:cubicBezTo>
                  <a:pt x="5107521" y="286889"/>
                  <a:pt x="5111118" y="285938"/>
                  <a:pt x="5118312" y="284036"/>
                </a:cubicBezTo>
                <a:cubicBezTo>
                  <a:pt x="5125507" y="282134"/>
                  <a:pt x="5133018" y="281431"/>
                  <a:pt x="5140846" y="281928"/>
                </a:cubicBezTo>
                <a:cubicBezTo>
                  <a:pt x="5148674" y="282423"/>
                  <a:pt x="5152906" y="283870"/>
                  <a:pt x="5153540" y="286269"/>
                </a:cubicBezTo>
                <a:cubicBezTo>
                  <a:pt x="5154174" y="288667"/>
                  <a:pt x="5158087" y="288915"/>
                  <a:pt x="5165282" y="287013"/>
                </a:cubicBezTo>
                <a:cubicBezTo>
                  <a:pt x="5172476" y="285111"/>
                  <a:pt x="5184218" y="285854"/>
                  <a:pt x="5200509" y="289245"/>
                </a:cubicBezTo>
                <a:cubicBezTo>
                  <a:pt x="5216799" y="292635"/>
                  <a:pt x="5230940" y="292745"/>
                  <a:pt x="5242930" y="289575"/>
                </a:cubicBezTo>
                <a:cubicBezTo>
                  <a:pt x="5254920" y="286405"/>
                  <a:pt x="5261549" y="287219"/>
                  <a:pt x="5262817" y="292014"/>
                </a:cubicBezTo>
                <a:cubicBezTo>
                  <a:pt x="5262817" y="292014"/>
                  <a:pt x="5265216" y="291380"/>
                  <a:pt x="5270012" y="290112"/>
                </a:cubicBezTo>
                <a:cubicBezTo>
                  <a:pt x="5274808" y="288844"/>
                  <a:pt x="5277206" y="288210"/>
                  <a:pt x="5277206" y="288210"/>
                </a:cubicBezTo>
                <a:cubicBezTo>
                  <a:pt x="5286798" y="285674"/>
                  <a:pt x="5294627" y="286171"/>
                  <a:pt x="5300691" y="289699"/>
                </a:cubicBezTo>
                <a:cubicBezTo>
                  <a:pt x="5305487" y="288431"/>
                  <a:pt x="5310601" y="288362"/>
                  <a:pt x="5316030" y="289491"/>
                </a:cubicBezTo>
                <a:cubicBezTo>
                  <a:pt x="5321460" y="290622"/>
                  <a:pt x="5326573" y="290553"/>
                  <a:pt x="5331370" y="289285"/>
                </a:cubicBezTo>
                <a:cubicBezTo>
                  <a:pt x="5336166" y="288017"/>
                  <a:pt x="5342478" y="287631"/>
                  <a:pt x="5350307" y="288127"/>
                </a:cubicBezTo>
                <a:cubicBezTo>
                  <a:pt x="5358134" y="288623"/>
                  <a:pt x="5365080" y="290635"/>
                  <a:pt x="5371145" y="294163"/>
                </a:cubicBezTo>
                <a:cubicBezTo>
                  <a:pt x="5382005" y="296424"/>
                  <a:pt x="5393430" y="295968"/>
                  <a:pt x="5405420" y="292798"/>
                </a:cubicBezTo>
                <a:cubicBezTo>
                  <a:pt x="5417411" y="289628"/>
                  <a:pt x="5423406" y="288043"/>
                  <a:pt x="5423406" y="288043"/>
                </a:cubicBezTo>
                <a:cubicBezTo>
                  <a:pt x="5429471" y="291571"/>
                  <a:pt x="5432502" y="293336"/>
                  <a:pt x="5432502" y="293336"/>
                </a:cubicBezTo>
                <a:cubicBezTo>
                  <a:pt x="5437299" y="292068"/>
                  <a:pt x="5439697" y="291434"/>
                  <a:pt x="5439697" y="291434"/>
                </a:cubicBezTo>
                <a:cubicBezTo>
                  <a:pt x="5439697" y="291434"/>
                  <a:pt x="5442095" y="290800"/>
                  <a:pt x="5446891" y="289532"/>
                </a:cubicBezTo>
                <a:cubicBezTo>
                  <a:pt x="5451687" y="288264"/>
                  <a:pt x="5455602" y="288512"/>
                  <a:pt x="5458633" y="290275"/>
                </a:cubicBezTo>
                <a:cubicBezTo>
                  <a:pt x="5461666" y="292040"/>
                  <a:pt x="5464697" y="293804"/>
                  <a:pt x="5467730" y="295568"/>
                </a:cubicBezTo>
                <a:cubicBezTo>
                  <a:pt x="5470761" y="297332"/>
                  <a:pt x="5474676" y="297581"/>
                  <a:pt x="5479472" y="296313"/>
                </a:cubicBezTo>
                <a:lnTo>
                  <a:pt x="5491959" y="285314"/>
                </a:lnTo>
                <a:cubicBezTo>
                  <a:pt x="5502819" y="287574"/>
                  <a:pt x="5510647" y="288071"/>
                  <a:pt x="5515443" y="286803"/>
                </a:cubicBezTo>
                <a:lnTo>
                  <a:pt x="5518800" y="299497"/>
                </a:lnTo>
                <a:lnTo>
                  <a:pt x="5507505" y="300447"/>
                </a:lnTo>
                <a:cubicBezTo>
                  <a:pt x="5494881" y="301218"/>
                  <a:pt x="5487369" y="301921"/>
                  <a:pt x="5484972" y="302555"/>
                </a:cubicBezTo>
                <a:cubicBezTo>
                  <a:pt x="5482573" y="303189"/>
                  <a:pt x="5478659" y="302942"/>
                  <a:pt x="5473228" y="301811"/>
                </a:cubicBezTo>
                <a:cubicBezTo>
                  <a:pt x="5467799" y="300681"/>
                  <a:pt x="5460287" y="301385"/>
                  <a:pt x="5450695" y="303921"/>
                </a:cubicBezTo>
                <a:cubicBezTo>
                  <a:pt x="5420651" y="306732"/>
                  <a:pt x="5392369" y="306512"/>
                  <a:pt x="5365853" y="303259"/>
                </a:cubicBezTo>
                <a:lnTo>
                  <a:pt x="5327980" y="305575"/>
                </a:lnTo>
                <a:lnTo>
                  <a:pt x="5282912" y="309793"/>
                </a:lnTo>
                <a:lnTo>
                  <a:pt x="5275718" y="311695"/>
                </a:lnTo>
                <a:cubicBezTo>
                  <a:pt x="5270922" y="312963"/>
                  <a:pt x="5267889" y="311199"/>
                  <a:pt x="5266621" y="306403"/>
                </a:cubicBezTo>
                <a:cubicBezTo>
                  <a:pt x="5249697" y="300614"/>
                  <a:pt x="5222051" y="302792"/>
                  <a:pt x="5183681" y="312936"/>
                </a:cubicBezTo>
                <a:lnTo>
                  <a:pt x="5145808" y="315252"/>
                </a:lnTo>
                <a:cubicBezTo>
                  <a:pt x="5107163" y="304944"/>
                  <a:pt x="5086076" y="302822"/>
                  <a:pt x="5082549" y="308886"/>
                </a:cubicBezTo>
                <a:lnTo>
                  <a:pt x="5057162" y="300203"/>
                </a:lnTo>
                <a:cubicBezTo>
                  <a:pt x="5055894" y="295407"/>
                  <a:pt x="5050464" y="294276"/>
                  <a:pt x="5040871" y="296813"/>
                </a:cubicBezTo>
                <a:cubicBezTo>
                  <a:pt x="5031279" y="299349"/>
                  <a:pt x="5023767" y="300052"/>
                  <a:pt x="5018337" y="298922"/>
                </a:cubicBezTo>
                <a:cubicBezTo>
                  <a:pt x="5012908" y="297791"/>
                  <a:pt x="5006595" y="298178"/>
                  <a:pt x="4999401" y="300080"/>
                </a:cubicBezTo>
                <a:cubicBezTo>
                  <a:pt x="4992207" y="301982"/>
                  <a:pt x="4988293" y="301734"/>
                  <a:pt x="4987658" y="299335"/>
                </a:cubicBezTo>
                <a:cubicBezTo>
                  <a:pt x="4987025" y="296938"/>
                  <a:pt x="4984309" y="296373"/>
                  <a:pt x="4979513" y="297641"/>
                </a:cubicBezTo>
                <a:cubicBezTo>
                  <a:pt x="4960329" y="302713"/>
                  <a:pt x="4954265" y="299185"/>
                  <a:pt x="4961321" y="287056"/>
                </a:cubicBezTo>
                <a:lnTo>
                  <a:pt x="4975709" y="283252"/>
                </a:lnTo>
                <a:cubicBezTo>
                  <a:pt x="4976977" y="288049"/>
                  <a:pt x="4981773" y="286781"/>
                  <a:pt x="4990097" y="279448"/>
                </a:cubicBezTo>
                <a:cubicBezTo>
                  <a:pt x="4990097" y="279448"/>
                  <a:pt x="4991613" y="280330"/>
                  <a:pt x="4994646" y="282095"/>
                </a:cubicBezTo>
                <a:cubicBezTo>
                  <a:pt x="4997678" y="283858"/>
                  <a:pt x="5000393" y="284423"/>
                  <a:pt x="5002791" y="283789"/>
                </a:cubicBezTo>
                <a:cubicBezTo>
                  <a:pt x="5005189" y="283155"/>
                  <a:pt x="5007587" y="282521"/>
                  <a:pt x="5009985" y="281887"/>
                </a:cubicBezTo>
                <a:cubicBezTo>
                  <a:pt x="5012383" y="281253"/>
                  <a:pt x="5015980" y="280302"/>
                  <a:pt x="5020777" y="279034"/>
                </a:cubicBezTo>
                <a:close/>
                <a:moveTo>
                  <a:pt x="3056065" y="278912"/>
                </a:moveTo>
                <a:cubicBezTo>
                  <a:pt x="3057264" y="278595"/>
                  <a:pt x="3058180" y="279635"/>
                  <a:pt x="3058814" y="282033"/>
                </a:cubicBezTo>
                <a:cubicBezTo>
                  <a:pt x="3060082" y="286829"/>
                  <a:pt x="3059517" y="289543"/>
                  <a:pt x="3057120" y="290177"/>
                </a:cubicBezTo>
                <a:cubicBezTo>
                  <a:pt x="3054722" y="290811"/>
                  <a:pt x="3052322" y="291446"/>
                  <a:pt x="3049925" y="292080"/>
                </a:cubicBezTo>
                <a:cubicBezTo>
                  <a:pt x="3047527" y="292713"/>
                  <a:pt x="3048092" y="289999"/>
                  <a:pt x="3051620" y="283935"/>
                </a:cubicBezTo>
                <a:cubicBezTo>
                  <a:pt x="3053384" y="280903"/>
                  <a:pt x="3054866" y="279228"/>
                  <a:pt x="3056065" y="278912"/>
                </a:cubicBezTo>
                <a:close/>
                <a:moveTo>
                  <a:pt x="5435893" y="277045"/>
                </a:moveTo>
                <a:lnTo>
                  <a:pt x="5459377" y="278533"/>
                </a:lnTo>
                <a:cubicBezTo>
                  <a:pt x="5454581" y="279801"/>
                  <a:pt x="5452184" y="280435"/>
                  <a:pt x="5452184" y="280435"/>
                </a:cubicBezTo>
                <a:close/>
                <a:moveTo>
                  <a:pt x="4304163" y="276065"/>
                </a:moveTo>
                <a:lnTo>
                  <a:pt x="4296969" y="277967"/>
                </a:lnTo>
                <a:cubicBezTo>
                  <a:pt x="4303034" y="281495"/>
                  <a:pt x="4306065" y="283259"/>
                  <a:pt x="4306065" y="283259"/>
                </a:cubicBezTo>
                <a:close/>
                <a:moveTo>
                  <a:pt x="3111076" y="275913"/>
                </a:moveTo>
                <a:cubicBezTo>
                  <a:pt x="3111076" y="275913"/>
                  <a:pt x="3111392" y="277111"/>
                  <a:pt x="3112027" y="279510"/>
                </a:cubicBezTo>
                <a:cubicBezTo>
                  <a:pt x="3112661" y="281908"/>
                  <a:pt x="3115376" y="282473"/>
                  <a:pt x="3120173" y="281205"/>
                </a:cubicBezTo>
                <a:lnTo>
                  <a:pt x="3122075" y="288399"/>
                </a:lnTo>
                <a:cubicBezTo>
                  <a:pt x="3122075" y="288399"/>
                  <a:pt x="3111848" y="288537"/>
                  <a:pt x="3091395" y="288813"/>
                </a:cubicBezTo>
                <a:lnTo>
                  <a:pt x="3060716" y="289227"/>
                </a:lnTo>
                <a:lnTo>
                  <a:pt x="3082299" y="283520"/>
                </a:lnTo>
                <a:cubicBezTo>
                  <a:pt x="3087096" y="282252"/>
                  <a:pt x="3091891" y="280985"/>
                  <a:pt x="3096687" y="279717"/>
                </a:cubicBezTo>
                <a:cubicBezTo>
                  <a:pt x="3101484" y="278448"/>
                  <a:pt x="3106280" y="277180"/>
                  <a:pt x="3111076" y="275913"/>
                </a:cubicBezTo>
                <a:close/>
                <a:moveTo>
                  <a:pt x="4919644" y="274984"/>
                </a:moveTo>
                <a:lnTo>
                  <a:pt x="4928740" y="280276"/>
                </a:lnTo>
                <a:lnTo>
                  <a:pt x="4921546" y="282178"/>
                </a:lnTo>
                <a:cubicBezTo>
                  <a:pt x="4921546" y="282178"/>
                  <a:pt x="4920347" y="282495"/>
                  <a:pt x="4917949" y="283129"/>
                </a:cubicBezTo>
                <a:cubicBezTo>
                  <a:pt x="4915550" y="283763"/>
                  <a:pt x="4913717" y="281681"/>
                  <a:pt x="4912449" y="276886"/>
                </a:cubicBezTo>
                <a:close/>
                <a:moveTo>
                  <a:pt x="5535124" y="273902"/>
                </a:moveTo>
                <a:cubicBezTo>
                  <a:pt x="5539920" y="272634"/>
                  <a:pt x="5542070" y="275914"/>
                  <a:pt x="5541574" y="283742"/>
                </a:cubicBezTo>
                <a:cubicBezTo>
                  <a:pt x="5541078" y="291571"/>
                  <a:pt x="5540830" y="295484"/>
                  <a:pt x="5540830" y="295484"/>
                </a:cubicBezTo>
                <a:cubicBezTo>
                  <a:pt x="5540830" y="295484"/>
                  <a:pt x="5538431" y="296118"/>
                  <a:pt x="5533636" y="297386"/>
                </a:cubicBezTo>
                <a:cubicBezTo>
                  <a:pt x="5531237" y="298020"/>
                  <a:pt x="5527860" y="298592"/>
                  <a:pt x="5523506" y="299102"/>
                </a:cubicBezTo>
                <a:lnTo>
                  <a:pt x="5520305" y="299371"/>
                </a:lnTo>
                <a:lnTo>
                  <a:pt x="5524539" y="292094"/>
                </a:lnTo>
                <a:cubicBezTo>
                  <a:pt x="5528067" y="286030"/>
                  <a:pt x="5527433" y="283633"/>
                  <a:pt x="5522637" y="284901"/>
                </a:cubicBezTo>
                <a:cubicBezTo>
                  <a:pt x="5517842" y="286168"/>
                  <a:pt x="5515126" y="285603"/>
                  <a:pt x="5514492" y="283205"/>
                </a:cubicBezTo>
                <a:cubicBezTo>
                  <a:pt x="5513858" y="280807"/>
                  <a:pt x="5515940" y="278974"/>
                  <a:pt x="5520735" y="277706"/>
                </a:cubicBezTo>
                <a:cubicBezTo>
                  <a:pt x="5525531" y="276438"/>
                  <a:pt x="5530328" y="275170"/>
                  <a:pt x="5535124" y="273902"/>
                </a:cubicBezTo>
                <a:close/>
                <a:moveTo>
                  <a:pt x="4675907" y="270149"/>
                </a:moveTo>
                <a:cubicBezTo>
                  <a:pt x="4673509" y="270783"/>
                  <a:pt x="4672945" y="273498"/>
                  <a:pt x="4674213" y="278293"/>
                </a:cubicBezTo>
                <a:cubicBezTo>
                  <a:pt x="4679008" y="277026"/>
                  <a:pt x="4681089" y="275193"/>
                  <a:pt x="4680456" y="272795"/>
                </a:cubicBezTo>
                <a:cubicBezTo>
                  <a:pt x="4679821" y="270397"/>
                  <a:pt x="4678306" y="269515"/>
                  <a:pt x="4675907" y="270149"/>
                </a:cubicBezTo>
                <a:close/>
                <a:moveTo>
                  <a:pt x="5287790" y="270018"/>
                </a:moveTo>
                <a:cubicBezTo>
                  <a:pt x="5297383" y="267482"/>
                  <a:pt x="5302813" y="268612"/>
                  <a:pt x="5304081" y="273408"/>
                </a:cubicBezTo>
                <a:lnTo>
                  <a:pt x="5289692" y="277212"/>
                </a:lnTo>
                <a:close/>
                <a:moveTo>
                  <a:pt x="3815368" y="268670"/>
                </a:moveTo>
                <a:cubicBezTo>
                  <a:pt x="3809056" y="269056"/>
                  <a:pt x="3799904" y="270834"/>
                  <a:pt x="3787914" y="274004"/>
                </a:cubicBezTo>
                <a:lnTo>
                  <a:pt x="3773525" y="277808"/>
                </a:lnTo>
                <a:cubicBezTo>
                  <a:pt x="3773525" y="277808"/>
                  <a:pt x="3778639" y="277739"/>
                  <a:pt x="3788865" y="277600"/>
                </a:cubicBezTo>
                <a:cubicBezTo>
                  <a:pt x="3799092" y="277463"/>
                  <a:pt x="3804522" y="278592"/>
                  <a:pt x="3805156" y="280991"/>
                </a:cubicBezTo>
                <a:cubicBezTo>
                  <a:pt x="3805790" y="283390"/>
                  <a:pt x="3809703" y="283638"/>
                  <a:pt x="3816898" y="281735"/>
                </a:cubicBezTo>
                <a:cubicBezTo>
                  <a:pt x="3824092" y="279833"/>
                  <a:pt x="3827372" y="277684"/>
                  <a:pt x="3826738" y="275285"/>
                </a:cubicBezTo>
                <a:cubicBezTo>
                  <a:pt x="3826104" y="272886"/>
                  <a:pt x="3825787" y="271688"/>
                  <a:pt x="3825787" y="271688"/>
                </a:cubicBezTo>
                <a:cubicBezTo>
                  <a:pt x="3825153" y="269290"/>
                  <a:pt x="3821680" y="268284"/>
                  <a:pt x="3815368" y="268670"/>
                </a:cubicBezTo>
                <a:close/>
                <a:moveTo>
                  <a:pt x="3885243" y="263666"/>
                </a:moveTo>
                <a:cubicBezTo>
                  <a:pt x="3885877" y="266064"/>
                  <a:pt x="3886573" y="267483"/>
                  <a:pt x="3887330" y="267924"/>
                </a:cubicBezTo>
                <a:cubicBezTo>
                  <a:pt x="3888090" y="268366"/>
                  <a:pt x="3888909" y="267828"/>
                  <a:pt x="3889791" y="266312"/>
                </a:cubicBezTo>
                <a:cubicBezTo>
                  <a:pt x="3891555" y="263280"/>
                  <a:pt x="3890039" y="262398"/>
                  <a:pt x="3885243" y="263666"/>
                </a:cubicBezTo>
                <a:close/>
                <a:moveTo>
                  <a:pt x="3161436" y="262598"/>
                </a:moveTo>
                <a:cubicBezTo>
                  <a:pt x="3161436" y="262598"/>
                  <a:pt x="3160553" y="264114"/>
                  <a:pt x="3158789" y="267147"/>
                </a:cubicBezTo>
                <a:cubicBezTo>
                  <a:pt x="3157907" y="268663"/>
                  <a:pt x="3157088" y="269201"/>
                  <a:pt x="3156329" y="268759"/>
                </a:cubicBezTo>
                <a:cubicBezTo>
                  <a:pt x="3155571" y="268318"/>
                  <a:pt x="3154876" y="266899"/>
                  <a:pt x="3154242" y="264500"/>
                </a:cubicBezTo>
                <a:cubicBezTo>
                  <a:pt x="3159038" y="263232"/>
                  <a:pt x="3161436" y="262598"/>
                  <a:pt x="3161436" y="262598"/>
                </a:cubicBezTo>
                <a:close/>
                <a:moveTo>
                  <a:pt x="4761969" y="260866"/>
                </a:moveTo>
                <a:cubicBezTo>
                  <a:pt x="4759255" y="260301"/>
                  <a:pt x="4757014" y="261535"/>
                  <a:pt x="4755251" y="264566"/>
                </a:cubicBezTo>
                <a:lnTo>
                  <a:pt x="4757153" y="271760"/>
                </a:lnTo>
                <a:cubicBezTo>
                  <a:pt x="4761949" y="270492"/>
                  <a:pt x="4764346" y="269858"/>
                  <a:pt x="4764346" y="269858"/>
                </a:cubicBezTo>
                <a:cubicBezTo>
                  <a:pt x="4769143" y="268590"/>
                  <a:pt x="4771541" y="267956"/>
                  <a:pt x="4771541" y="267956"/>
                </a:cubicBezTo>
                <a:cubicBezTo>
                  <a:pt x="4767875" y="263794"/>
                  <a:pt x="4764685" y="261431"/>
                  <a:pt x="4761969" y="260866"/>
                </a:cubicBezTo>
                <a:close/>
                <a:moveTo>
                  <a:pt x="3430351" y="260777"/>
                </a:moveTo>
                <a:cubicBezTo>
                  <a:pt x="3430351" y="260777"/>
                  <a:pt x="3431867" y="261659"/>
                  <a:pt x="3434900" y="263423"/>
                </a:cubicBezTo>
                <a:cubicBezTo>
                  <a:pt x="3437931" y="265187"/>
                  <a:pt x="3439447" y="266069"/>
                  <a:pt x="3439447" y="266069"/>
                </a:cubicBezTo>
                <a:cubicBezTo>
                  <a:pt x="3439447" y="266069"/>
                  <a:pt x="3437049" y="266702"/>
                  <a:pt x="3432253" y="267970"/>
                </a:cubicBezTo>
                <a:cubicBezTo>
                  <a:pt x="3427457" y="269238"/>
                  <a:pt x="3424743" y="268674"/>
                  <a:pt x="3424109" y="266276"/>
                </a:cubicBezTo>
                <a:cubicBezTo>
                  <a:pt x="3423474" y="263877"/>
                  <a:pt x="3425555" y="262045"/>
                  <a:pt x="3430351" y="260777"/>
                </a:cubicBezTo>
                <a:close/>
                <a:moveTo>
                  <a:pt x="1805859" y="259222"/>
                </a:moveTo>
                <a:cubicBezTo>
                  <a:pt x="1804093" y="262255"/>
                  <a:pt x="1802613" y="263929"/>
                  <a:pt x="1801414" y="264247"/>
                </a:cubicBezTo>
                <a:cubicBezTo>
                  <a:pt x="1800214" y="264564"/>
                  <a:pt x="1799297" y="263523"/>
                  <a:pt x="1798664" y="261125"/>
                </a:cubicBezTo>
                <a:close/>
                <a:moveTo>
                  <a:pt x="4865273" y="258570"/>
                </a:moveTo>
                <a:cubicBezTo>
                  <a:pt x="4867671" y="257936"/>
                  <a:pt x="4869187" y="258818"/>
                  <a:pt x="4869821" y="261216"/>
                </a:cubicBezTo>
                <a:cubicBezTo>
                  <a:pt x="4870455" y="263614"/>
                  <a:pt x="4868373" y="265447"/>
                  <a:pt x="4863578" y="266715"/>
                </a:cubicBezTo>
                <a:cubicBezTo>
                  <a:pt x="4862310" y="261919"/>
                  <a:pt x="4861676" y="259521"/>
                  <a:pt x="4861676" y="259521"/>
                </a:cubicBezTo>
                <a:cubicBezTo>
                  <a:pt x="4861676" y="259521"/>
                  <a:pt x="4862875" y="259204"/>
                  <a:pt x="4865273" y="258570"/>
                </a:cubicBezTo>
                <a:close/>
                <a:moveTo>
                  <a:pt x="4576470" y="257953"/>
                </a:moveTo>
                <a:cubicBezTo>
                  <a:pt x="4572942" y="264017"/>
                  <a:pt x="4571177" y="267049"/>
                  <a:pt x="4571177" y="267049"/>
                </a:cubicBezTo>
                <a:cubicBezTo>
                  <a:pt x="4566382" y="268316"/>
                  <a:pt x="4563349" y="266553"/>
                  <a:pt x="4562081" y="261757"/>
                </a:cubicBezTo>
                <a:cubicBezTo>
                  <a:pt x="4562081" y="261757"/>
                  <a:pt x="4564480" y="261123"/>
                  <a:pt x="4569275" y="259855"/>
                </a:cubicBezTo>
                <a:cubicBezTo>
                  <a:pt x="4574071" y="258587"/>
                  <a:pt x="4576470" y="257953"/>
                  <a:pt x="4576470" y="257953"/>
                </a:cubicBezTo>
                <a:close/>
                <a:moveTo>
                  <a:pt x="6833422" y="257832"/>
                </a:moveTo>
                <a:lnTo>
                  <a:pt x="6838684" y="263095"/>
                </a:lnTo>
                <a:cubicBezTo>
                  <a:pt x="6828159" y="266602"/>
                  <a:pt x="6822898" y="268357"/>
                  <a:pt x="6822898" y="268357"/>
                </a:cubicBezTo>
                <a:cubicBezTo>
                  <a:pt x="6819390" y="264849"/>
                  <a:pt x="6822898" y="261341"/>
                  <a:pt x="6833422" y="257832"/>
                </a:cubicBezTo>
                <a:close/>
                <a:moveTo>
                  <a:pt x="3914020" y="256058"/>
                </a:moveTo>
                <a:cubicBezTo>
                  <a:pt x="3914020" y="256058"/>
                  <a:pt x="3912255" y="259090"/>
                  <a:pt x="3908727" y="265154"/>
                </a:cubicBezTo>
                <a:lnTo>
                  <a:pt x="3915922" y="263252"/>
                </a:lnTo>
                <a:close/>
                <a:moveTo>
                  <a:pt x="5498738" y="252733"/>
                </a:moveTo>
                <a:lnTo>
                  <a:pt x="5500038" y="253489"/>
                </a:lnTo>
                <a:lnTo>
                  <a:pt x="5491544" y="254634"/>
                </a:lnTo>
                <a:cubicBezTo>
                  <a:pt x="5491544" y="254634"/>
                  <a:pt x="5493943" y="254000"/>
                  <a:pt x="5498738" y="252733"/>
                </a:cubicBezTo>
                <a:close/>
                <a:moveTo>
                  <a:pt x="3374287" y="252508"/>
                </a:moveTo>
                <a:lnTo>
                  <a:pt x="3383382" y="257800"/>
                </a:lnTo>
                <a:lnTo>
                  <a:pt x="3376189" y="259702"/>
                </a:lnTo>
                <a:cubicBezTo>
                  <a:pt x="3371391" y="260970"/>
                  <a:pt x="3367477" y="260722"/>
                  <a:pt x="3364446" y="258959"/>
                </a:cubicBezTo>
                <a:cubicBezTo>
                  <a:pt x="3361414" y="257194"/>
                  <a:pt x="3359898" y="256312"/>
                  <a:pt x="3359898" y="256312"/>
                </a:cubicBezTo>
                <a:close/>
                <a:moveTo>
                  <a:pt x="3258764" y="252261"/>
                </a:moveTo>
                <a:cubicBezTo>
                  <a:pt x="3263561" y="250993"/>
                  <a:pt x="3268991" y="252124"/>
                  <a:pt x="3275055" y="255652"/>
                </a:cubicBezTo>
                <a:lnTo>
                  <a:pt x="3260666" y="259456"/>
                </a:lnTo>
                <a:close/>
                <a:moveTo>
                  <a:pt x="3350801" y="251019"/>
                </a:moveTo>
                <a:lnTo>
                  <a:pt x="3345509" y="260116"/>
                </a:lnTo>
                <a:lnTo>
                  <a:pt x="3329218" y="256725"/>
                </a:lnTo>
                <a:cubicBezTo>
                  <a:pt x="3334015" y="255457"/>
                  <a:pt x="3341209" y="253555"/>
                  <a:pt x="3350801" y="251019"/>
                </a:cubicBezTo>
                <a:close/>
                <a:moveTo>
                  <a:pt x="2946476" y="250156"/>
                </a:moveTo>
                <a:lnTo>
                  <a:pt x="2935685" y="253009"/>
                </a:lnTo>
                <a:lnTo>
                  <a:pt x="2939489" y="267398"/>
                </a:lnTo>
                <a:lnTo>
                  <a:pt x="2946684" y="265496"/>
                </a:lnTo>
                <a:lnTo>
                  <a:pt x="2962974" y="268885"/>
                </a:lnTo>
                <a:lnTo>
                  <a:pt x="2975460" y="257888"/>
                </a:lnTo>
                <a:cubicBezTo>
                  <a:pt x="2965869" y="260424"/>
                  <a:pt x="2961072" y="261692"/>
                  <a:pt x="2961072" y="261692"/>
                </a:cubicBezTo>
                <a:lnTo>
                  <a:pt x="2944782" y="258301"/>
                </a:lnTo>
                <a:cubicBezTo>
                  <a:pt x="2943513" y="253505"/>
                  <a:pt x="2944078" y="250790"/>
                  <a:pt x="2946476" y="250156"/>
                </a:cubicBezTo>
                <a:close/>
                <a:moveTo>
                  <a:pt x="1672145" y="248393"/>
                </a:moveTo>
                <a:lnTo>
                  <a:pt x="1681241" y="253684"/>
                </a:lnTo>
                <a:cubicBezTo>
                  <a:pt x="1686037" y="252416"/>
                  <a:pt x="1689950" y="252664"/>
                  <a:pt x="1692982" y="254428"/>
                </a:cubicBezTo>
                <a:cubicBezTo>
                  <a:pt x="1696013" y="256192"/>
                  <a:pt x="1697532" y="257075"/>
                  <a:pt x="1697532" y="257075"/>
                </a:cubicBezTo>
                <a:lnTo>
                  <a:pt x="1711920" y="253271"/>
                </a:lnTo>
                <a:cubicBezTo>
                  <a:pt x="1713188" y="258066"/>
                  <a:pt x="1719251" y="261594"/>
                  <a:pt x="1730111" y="263854"/>
                </a:cubicBezTo>
                <a:cubicBezTo>
                  <a:pt x="1740972" y="266114"/>
                  <a:pt x="1747601" y="266928"/>
                  <a:pt x="1750000" y="266294"/>
                </a:cubicBezTo>
                <a:cubicBezTo>
                  <a:pt x="1752398" y="265661"/>
                  <a:pt x="1752079" y="264460"/>
                  <a:pt x="1749049" y="262697"/>
                </a:cubicBezTo>
                <a:cubicBezTo>
                  <a:pt x="1746017" y="260934"/>
                  <a:pt x="1744183" y="258851"/>
                  <a:pt x="1743549" y="256455"/>
                </a:cubicBezTo>
                <a:cubicBezTo>
                  <a:pt x="1742915" y="254055"/>
                  <a:pt x="1749862" y="256068"/>
                  <a:pt x="1764388" y="262491"/>
                </a:cubicBezTo>
                <a:cubicBezTo>
                  <a:pt x="1778915" y="268912"/>
                  <a:pt x="1786812" y="274522"/>
                  <a:pt x="1788079" y="279318"/>
                </a:cubicBezTo>
                <a:cubicBezTo>
                  <a:pt x="1789347" y="284115"/>
                  <a:pt x="1805638" y="287504"/>
                  <a:pt x="1836950" y="289488"/>
                </a:cubicBezTo>
                <a:lnTo>
                  <a:pt x="1862338" y="298171"/>
                </a:lnTo>
                <a:cubicBezTo>
                  <a:pt x="1862338" y="298171"/>
                  <a:pt x="1864736" y="297537"/>
                  <a:pt x="1869532" y="296269"/>
                </a:cubicBezTo>
                <a:cubicBezTo>
                  <a:pt x="1874329" y="295000"/>
                  <a:pt x="1876727" y="294367"/>
                  <a:pt x="1876727" y="294367"/>
                </a:cubicBezTo>
                <a:lnTo>
                  <a:pt x="1893017" y="297758"/>
                </a:lnTo>
                <a:lnTo>
                  <a:pt x="1900211" y="295855"/>
                </a:lnTo>
                <a:lnTo>
                  <a:pt x="1909307" y="301147"/>
                </a:lnTo>
                <a:cubicBezTo>
                  <a:pt x="1909307" y="301147"/>
                  <a:pt x="1911706" y="300514"/>
                  <a:pt x="1916502" y="299246"/>
                </a:cubicBezTo>
                <a:lnTo>
                  <a:pt x="1941888" y="307929"/>
                </a:lnTo>
                <a:lnTo>
                  <a:pt x="1969177" y="323805"/>
                </a:lnTo>
                <a:lnTo>
                  <a:pt x="1952887" y="320415"/>
                </a:lnTo>
                <a:lnTo>
                  <a:pt x="1922207" y="320827"/>
                </a:lnTo>
                <a:cubicBezTo>
                  <a:pt x="1911347" y="318568"/>
                  <a:pt x="1898970" y="315425"/>
                  <a:pt x="1885078" y="311401"/>
                </a:cubicBezTo>
                <a:cubicBezTo>
                  <a:pt x="1871186" y="307378"/>
                  <a:pt x="1850981" y="303739"/>
                  <a:pt x="1824465" y="300487"/>
                </a:cubicBezTo>
                <a:cubicBezTo>
                  <a:pt x="1791883" y="293706"/>
                  <a:pt x="1764732" y="288055"/>
                  <a:pt x="1743013" y="283536"/>
                </a:cubicBezTo>
                <a:cubicBezTo>
                  <a:pt x="1733419" y="286072"/>
                  <a:pt x="1721360" y="284127"/>
                  <a:pt x="1706835" y="277707"/>
                </a:cubicBezTo>
                <a:cubicBezTo>
                  <a:pt x="1692308" y="271283"/>
                  <a:pt x="1683846" y="268389"/>
                  <a:pt x="1681447" y="269023"/>
                </a:cubicBezTo>
                <a:cubicBezTo>
                  <a:pt x="1679050" y="269657"/>
                  <a:pt x="1677217" y="267576"/>
                  <a:pt x="1675949" y="262781"/>
                </a:cubicBezTo>
                <a:cubicBezTo>
                  <a:pt x="1674681" y="257984"/>
                  <a:pt x="1673413" y="253189"/>
                  <a:pt x="1672145" y="248393"/>
                </a:cubicBezTo>
                <a:close/>
                <a:moveTo>
                  <a:pt x="7596393" y="247309"/>
                </a:moveTo>
                <a:cubicBezTo>
                  <a:pt x="7603409" y="250816"/>
                  <a:pt x="7605162" y="257832"/>
                  <a:pt x="7601655" y="268356"/>
                </a:cubicBezTo>
                <a:lnTo>
                  <a:pt x="7585868" y="263094"/>
                </a:lnTo>
                <a:lnTo>
                  <a:pt x="7559560" y="257833"/>
                </a:lnTo>
                <a:lnTo>
                  <a:pt x="7559561" y="247309"/>
                </a:lnTo>
                <a:cubicBezTo>
                  <a:pt x="7577100" y="243801"/>
                  <a:pt x="7589377" y="243801"/>
                  <a:pt x="7596393" y="247309"/>
                </a:cubicBezTo>
                <a:close/>
                <a:moveTo>
                  <a:pt x="4327234" y="246875"/>
                </a:moveTo>
                <a:cubicBezTo>
                  <a:pt x="4327234" y="246875"/>
                  <a:pt x="4327551" y="248073"/>
                  <a:pt x="4328186" y="250472"/>
                </a:cubicBezTo>
                <a:cubicBezTo>
                  <a:pt x="4328819" y="252870"/>
                  <a:pt x="4326738" y="254703"/>
                  <a:pt x="4321942" y="255971"/>
                </a:cubicBezTo>
                <a:lnTo>
                  <a:pt x="4320040" y="248777"/>
                </a:lnTo>
                <a:cubicBezTo>
                  <a:pt x="4324836" y="247509"/>
                  <a:pt x="4327234" y="246875"/>
                  <a:pt x="4327234" y="246875"/>
                </a:cubicBezTo>
                <a:close/>
                <a:moveTo>
                  <a:pt x="3164827" y="246309"/>
                </a:moveTo>
                <a:lnTo>
                  <a:pt x="3173922" y="251600"/>
                </a:lnTo>
                <a:cubicBezTo>
                  <a:pt x="3173922" y="251600"/>
                  <a:pt x="3170325" y="252552"/>
                  <a:pt x="3163131" y="254454"/>
                </a:cubicBezTo>
                <a:cubicBezTo>
                  <a:pt x="3155936" y="256356"/>
                  <a:pt x="3149942" y="257940"/>
                  <a:pt x="3145145" y="259209"/>
                </a:cubicBezTo>
                <a:cubicBezTo>
                  <a:pt x="3134286" y="256948"/>
                  <a:pt x="3126457" y="256453"/>
                  <a:pt x="3121660" y="257721"/>
                </a:cubicBezTo>
                <a:close/>
                <a:moveTo>
                  <a:pt x="4504113" y="246294"/>
                </a:moveTo>
                <a:lnTo>
                  <a:pt x="4506015" y="253488"/>
                </a:lnTo>
                <a:cubicBezTo>
                  <a:pt x="4506015" y="253488"/>
                  <a:pt x="4503617" y="254122"/>
                  <a:pt x="4498822" y="255390"/>
                </a:cubicBezTo>
                <a:close/>
                <a:moveTo>
                  <a:pt x="3518584" y="245146"/>
                </a:moveTo>
                <a:lnTo>
                  <a:pt x="3529582" y="257633"/>
                </a:lnTo>
                <a:cubicBezTo>
                  <a:pt x="3530850" y="262429"/>
                  <a:pt x="3531484" y="264828"/>
                  <a:pt x="3531484" y="264828"/>
                </a:cubicBezTo>
                <a:lnTo>
                  <a:pt x="3498904" y="258047"/>
                </a:lnTo>
                <a:lnTo>
                  <a:pt x="3513292" y="254243"/>
                </a:lnTo>
                <a:lnTo>
                  <a:pt x="3520486" y="252341"/>
                </a:lnTo>
                <a:close/>
                <a:moveTo>
                  <a:pt x="6520239" y="244370"/>
                </a:moveTo>
                <a:cubicBezTo>
                  <a:pt x="6521507" y="249166"/>
                  <a:pt x="6522141" y="251565"/>
                  <a:pt x="6522141" y="251565"/>
                </a:cubicBezTo>
                <a:cubicBezTo>
                  <a:pt x="6517345" y="252833"/>
                  <a:pt x="6514947" y="253466"/>
                  <a:pt x="6514947" y="253466"/>
                </a:cubicBezTo>
                <a:close/>
                <a:moveTo>
                  <a:pt x="5242309" y="243557"/>
                </a:moveTo>
                <a:lnTo>
                  <a:pt x="5235115" y="245458"/>
                </a:lnTo>
                <a:lnTo>
                  <a:pt x="5244211" y="250751"/>
                </a:lnTo>
                <a:cubicBezTo>
                  <a:pt x="5242943" y="245955"/>
                  <a:pt x="5242309" y="243557"/>
                  <a:pt x="5242309" y="243557"/>
                </a:cubicBezTo>
                <a:close/>
                <a:moveTo>
                  <a:pt x="7050877" y="242628"/>
                </a:moveTo>
                <a:lnTo>
                  <a:pt x="7052779" y="249822"/>
                </a:lnTo>
                <a:lnTo>
                  <a:pt x="7045585" y="251724"/>
                </a:lnTo>
                <a:cubicBezTo>
                  <a:pt x="7044317" y="246928"/>
                  <a:pt x="7046080" y="243896"/>
                  <a:pt x="7050877" y="242628"/>
                </a:cubicBezTo>
                <a:close/>
                <a:moveTo>
                  <a:pt x="3478809" y="240269"/>
                </a:moveTo>
                <a:cubicBezTo>
                  <a:pt x="3480077" y="245064"/>
                  <a:pt x="3478313" y="248096"/>
                  <a:pt x="3473517" y="249364"/>
                </a:cubicBezTo>
                <a:cubicBezTo>
                  <a:pt x="3468720" y="250633"/>
                  <a:pt x="3463291" y="249502"/>
                  <a:pt x="3457227" y="245975"/>
                </a:cubicBezTo>
                <a:lnTo>
                  <a:pt x="3464420" y="244073"/>
                </a:lnTo>
                <a:close/>
                <a:moveTo>
                  <a:pt x="4094289" y="239187"/>
                </a:moveTo>
                <a:lnTo>
                  <a:pt x="4088997" y="248283"/>
                </a:lnTo>
                <a:cubicBezTo>
                  <a:pt x="4079405" y="250819"/>
                  <a:pt x="4074291" y="250889"/>
                  <a:pt x="4073657" y="248490"/>
                </a:cubicBezTo>
                <a:cubicBezTo>
                  <a:pt x="4073023" y="246091"/>
                  <a:pt x="4070309" y="245527"/>
                  <a:pt x="4065512" y="246794"/>
                </a:cubicBezTo>
                <a:close/>
                <a:moveTo>
                  <a:pt x="3047402" y="238868"/>
                </a:moveTo>
                <a:lnTo>
                  <a:pt x="3042110" y="247963"/>
                </a:lnTo>
                <a:lnTo>
                  <a:pt x="3040208" y="240770"/>
                </a:lnTo>
                <a:cubicBezTo>
                  <a:pt x="3040208" y="240770"/>
                  <a:pt x="3042606" y="240136"/>
                  <a:pt x="3047402" y="238868"/>
                </a:cubicBezTo>
                <a:close/>
                <a:moveTo>
                  <a:pt x="4186325" y="237945"/>
                </a:moveTo>
                <a:cubicBezTo>
                  <a:pt x="4193658" y="246269"/>
                  <a:pt x="4190129" y="252334"/>
                  <a:pt x="4175742" y="256137"/>
                </a:cubicBezTo>
                <a:lnTo>
                  <a:pt x="4173840" y="248944"/>
                </a:lnTo>
                <a:lnTo>
                  <a:pt x="4166645" y="250846"/>
                </a:lnTo>
                <a:lnTo>
                  <a:pt x="4164743" y="243651"/>
                </a:lnTo>
                <a:cubicBezTo>
                  <a:pt x="4174335" y="241115"/>
                  <a:pt x="4181529" y="239213"/>
                  <a:pt x="4186325" y="237945"/>
                </a:cubicBezTo>
                <a:close/>
                <a:moveTo>
                  <a:pt x="4115872" y="233480"/>
                </a:moveTo>
                <a:cubicBezTo>
                  <a:pt x="4120668" y="232212"/>
                  <a:pt x="4123383" y="232777"/>
                  <a:pt x="4124017" y="235176"/>
                </a:cubicBezTo>
                <a:cubicBezTo>
                  <a:pt x="4124651" y="237574"/>
                  <a:pt x="4122570" y="239407"/>
                  <a:pt x="4117774" y="240675"/>
                </a:cubicBezTo>
                <a:lnTo>
                  <a:pt x="4110579" y="242577"/>
                </a:lnTo>
                <a:close/>
                <a:moveTo>
                  <a:pt x="2953464" y="232914"/>
                </a:moveTo>
                <a:cubicBezTo>
                  <a:pt x="2953464" y="232914"/>
                  <a:pt x="2954980" y="233796"/>
                  <a:pt x="2958011" y="235561"/>
                </a:cubicBezTo>
                <a:cubicBezTo>
                  <a:pt x="2961043" y="237325"/>
                  <a:pt x="2962560" y="238206"/>
                  <a:pt x="2962560" y="238206"/>
                </a:cubicBezTo>
                <a:cubicBezTo>
                  <a:pt x="2963828" y="243002"/>
                  <a:pt x="2965662" y="245084"/>
                  <a:pt x="2968060" y="244450"/>
                </a:cubicBezTo>
                <a:cubicBezTo>
                  <a:pt x="2970457" y="243816"/>
                  <a:pt x="2971656" y="243499"/>
                  <a:pt x="2971656" y="243499"/>
                </a:cubicBezTo>
                <a:lnTo>
                  <a:pt x="2980753" y="248791"/>
                </a:lnTo>
                <a:cubicBezTo>
                  <a:pt x="2982020" y="253587"/>
                  <a:pt x="2983289" y="258383"/>
                  <a:pt x="2984556" y="263179"/>
                </a:cubicBezTo>
                <a:cubicBezTo>
                  <a:pt x="2987093" y="272772"/>
                  <a:pt x="2995555" y="275666"/>
                  <a:pt x="3009943" y="271862"/>
                </a:cubicBezTo>
                <a:cubicBezTo>
                  <a:pt x="3014739" y="270594"/>
                  <a:pt x="3020170" y="271724"/>
                  <a:pt x="3026234" y="275252"/>
                </a:cubicBezTo>
                <a:lnTo>
                  <a:pt x="3022636" y="276203"/>
                </a:lnTo>
                <a:cubicBezTo>
                  <a:pt x="3020239" y="276837"/>
                  <a:pt x="3019039" y="277154"/>
                  <a:pt x="3019039" y="277154"/>
                </a:cubicBezTo>
                <a:cubicBezTo>
                  <a:pt x="3014243" y="278422"/>
                  <a:pt x="3004651" y="280958"/>
                  <a:pt x="2990263" y="284762"/>
                </a:cubicBezTo>
                <a:lnTo>
                  <a:pt x="2977776" y="295761"/>
                </a:lnTo>
                <a:cubicBezTo>
                  <a:pt x="2971712" y="292233"/>
                  <a:pt x="2968680" y="290468"/>
                  <a:pt x="2968680" y="290468"/>
                </a:cubicBezTo>
                <a:cubicBezTo>
                  <a:pt x="2968680" y="290468"/>
                  <a:pt x="2968363" y="289269"/>
                  <a:pt x="2967729" y="286871"/>
                </a:cubicBezTo>
                <a:cubicBezTo>
                  <a:pt x="2967095" y="284473"/>
                  <a:pt x="2964380" y="283908"/>
                  <a:pt x="2959583" y="285176"/>
                </a:cubicBezTo>
                <a:cubicBezTo>
                  <a:pt x="2954787" y="286444"/>
                  <a:pt x="2951756" y="284680"/>
                  <a:pt x="2950488" y="279883"/>
                </a:cubicBezTo>
                <a:cubicBezTo>
                  <a:pt x="2944423" y="276356"/>
                  <a:pt x="2928766" y="275363"/>
                  <a:pt x="2903518" y="276908"/>
                </a:cubicBezTo>
                <a:lnTo>
                  <a:pt x="2894422" y="271615"/>
                </a:lnTo>
                <a:lnTo>
                  <a:pt x="2880033" y="275419"/>
                </a:lnTo>
                <a:cubicBezTo>
                  <a:pt x="2870442" y="277955"/>
                  <a:pt x="2857817" y="278726"/>
                  <a:pt x="2842160" y="277735"/>
                </a:cubicBezTo>
                <a:cubicBezTo>
                  <a:pt x="2826504" y="276743"/>
                  <a:pt x="2813879" y="277514"/>
                  <a:pt x="2804287" y="280050"/>
                </a:cubicBezTo>
                <a:cubicBezTo>
                  <a:pt x="2798223" y="276523"/>
                  <a:pt x="2792794" y="275392"/>
                  <a:pt x="2787996" y="276661"/>
                </a:cubicBezTo>
                <a:cubicBezTo>
                  <a:pt x="2787996" y="276661"/>
                  <a:pt x="2785599" y="277295"/>
                  <a:pt x="2780803" y="278563"/>
                </a:cubicBezTo>
                <a:cubicBezTo>
                  <a:pt x="2776006" y="279831"/>
                  <a:pt x="2770576" y="278700"/>
                  <a:pt x="2764512" y="275173"/>
                </a:cubicBezTo>
                <a:lnTo>
                  <a:pt x="2755416" y="269880"/>
                </a:lnTo>
                <a:lnTo>
                  <a:pt x="2762610" y="267978"/>
                </a:lnTo>
                <a:lnTo>
                  <a:pt x="2769804" y="266076"/>
                </a:lnTo>
                <a:lnTo>
                  <a:pt x="2776998" y="264174"/>
                </a:lnTo>
                <a:cubicBezTo>
                  <a:pt x="2770934" y="260646"/>
                  <a:pt x="2768785" y="257366"/>
                  <a:pt x="2770548" y="254334"/>
                </a:cubicBezTo>
                <a:cubicBezTo>
                  <a:pt x="2772311" y="251301"/>
                  <a:pt x="2774393" y="249468"/>
                  <a:pt x="2776792" y="248834"/>
                </a:cubicBezTo>
                <a:cubicBezTo>
                  <a:pt x="2779189" y="248200"/>
                  <a:pt x="2781022" y="250282"/>
                  <a:pt x="2782290" y="255078"/>
                </a:cubicBezTo>
                <a:lnTo>
                  <a:pt x="2805775" y="256566"/>
                </a:lnTo>
                <a:lnTo>
                  <a:pt x="2852745" y="259542"/>
                </a:lnTo>
                <a:lnTo>
                  <a:pt x="2890618" y="257226"/>
                </a:lnTo>
                <a:cubicBezTo>
                  <a:pt x="2890618" y="257226"/>
                  <a:pt x="2892451" y="259308"/>
                  <a:pt x="2896117" y="263470"/>
                </a:cubicBezTo>
                <a:cubicBezTo>
                  <a:pt x="2899782" y="267631"/>
                  <a:pt x="2901932" y="270912"/>
                  <a:pt x="2902567" y="273310"/>
                </a:cubicBezTo>
                <a:cubicBezTo>
                  <a:pt x="2903201" y="275709"/>
                  <a:pt x="2905915" y="276274"/>
                  <a:pt x="2910713" y="275006"/>
                </a:cubicBezTo>
                <a:cubicBezTo>
                  <a:pt x="2915509" y="273738"/>
                  <a:pt x="2916073" y="271022"/>
                  <a:pt x="2912407" y="266860"/>
                </a:cubicBezTo>
                <a:cubicBezTo>
                  <a:pt x="2908741" y="262698"/>
                  <a:pt x="2910188" y="258467"/>
                  <a:pt x="2916749" y="254167"/>
                </a:cubicBezTo>
                <a:cubicBezTo>
                  <a:pt x="2923308" y="249866"/>
                  <a:pt x="2926589" y="247716"/>
                  <a:pt x="2926589" y="247716"/>
                </a:cubicBezTo>
                <a:cubicBezTo>
                  <a:pt x="2931385" y="246448"/>
                  <a:pt x="2933149" y="243417"/>
                  <a:pt x="2931881" y="238621"/>
                </a:cubicBezTo>
                <a:cubicBezTo>
                  <a:pt x="2935410" y="232556"/>
                  <a:pt x="2940205" y="231288"/>
                  <a:pt x="2946269" y="234816"/>
                </a:cubicBezTo>
                <a:cubicBezTo>
                  <a:pt x="2951066" y="233548"/>
                  <a:pt x="2953464" y="232914"/>
                  <a:pt x="2953464" y="232914"/>
                </a:cubicBezTo>
                <a:close/>
                <a:moveTo>
                  <a:pt x="2022099" y="232843"/>
                </a:moveTo>
                <a:cubicBezTo>
                  <a:pt x="2028164" y="236371"/>
                  <a:pt x="2033593" y="237500"/>
                  <a:pt x="2038388" y="236232"/>
                </a:cubicBezTo>
                <a:lnTo>
                  <a:pt x="2009613" y="243839"/>
                </a:lnTo>
                <a:lnTo>
                  <a:pt x="2007711" y="236647"/>
                </a:lnTo>
                <a:cubicBezTo>
                  <a:pt x="2012507" y="235378"/>
                  <a:pt x="2017303" y="234111"/>
                  <a:pt x="2022099" y="232843"/>
                </a:cubicBezTo>
                <a:close/>
                <a:moveTo>
                  <a:pt x="4207909" y="232239"/>
                </a:moveTo>
                <a:cubicBezTo>
                  <a:pt x="4224833" y="238027"/>
                  <a:pt x="4223703" y="243457"/>
                  <a:pt x="4204518" y="248530"/>
                </a:cubicBezTo>
                <a:lnTo>
                  <a:pt x="4193520" y="236043"/>
                </a:lnTo>
                <a:cubicBezTo>
                  <a:pt x="4197049" y="229980"/>
                  <a:pt x="4201845" y="228712"/>
                  <a:pt x="4207909" y="232239"/>
                </a:cubicBezTo>
                <a:close/>
                <a:moveTo>
                  <a:pt x="2059972" y="230526"/>
                </a:moveTo>
                <a:lnTo>
                  <a:pt x="2076263" y="233917"/>
                </a:lnTo>
                <a:lnTo>
                  <a:pt x="2061874" y="237720"/>
                </a:lnTo>
                <a:close/>
                <a:moveTo>
                  <a:pt x="4361303" y="230170"/>
                </a:moveTo>
                <a:lnTo>
                  <a:pt x="4365107" y="244558"/>
                </a:lnTo>
                <a:lnTo>
                  <a:pt x="4339721" y="235876"/>
                </a:lnTo>
                <a:cubicBezTo>
                  <a:pt x="4349312" y="233340"/>
                  <a:pt x="4356507" y="231438"/>
                  <a:pt x="4361303" y="230170"/>
                </a:cubicBezTo>
                <a:close/>
                <a:moveTo>
                  <a:pt x="2602352" y="229527"/>
                </a:moveTo>
                <a:cubicBezTo>
                  <a:pt x="2610179" y="230023"/>
                  <a:pt x="2621922" y="230768"/>
                  <a:pt x="2637578" y="231760"/>
                </a:cubicBezTo>
                <a:cubicBezTo>
                  <a:pt x="2653235" y="232752"/>
                  <a:pt x="2661697" y="235647"/>
                  <a:pt x="2662965" y="240442"/>
                </a:cubicBezTo>
                <a:lnTo>
                  <a:pt x="2639481" y="238954"/>
                </a:lnTo>
                <a:cubicBezTo>
                  <a:pt x="2633416" y="235426"/>
                  <a:pt x="2629502" y="235179"/>
                  <a:pt x="2627738" y="238210"/>
                </a:cubicBezTo>
                <a:cubicBezTo>
                  <a:pt x="2625974" y="241242"/>
                  <a:pt x="2622060" y="240994"/>
                  <a:pt x="2615996" y="237466"/>
                </a:cubicBezTo>
                <a:cubicBezTo>
                  <a:pt x="2612467" y="243530"/>
                  <a:pt x="2610703" y="246563"/>
                  <a:pt x="2610703" y="246563"/>
                </a:cubicBezTo>
                <a:cubicBezTo>
                  <a:pt x="2610703" y="246563"/>
                  <a:pt x="2608306" y="247196"/>
                  <a:pt x="2603509" y="248465"/>
                </a:cubicBezTo>
                <a:cubicBezTo>
                  <a:pt x="2598713" y="249732"/>
                  <a:pt x="2596316" y="250367"/>
                  <a:pt x="2596316" y="250367"/>
                </a:cubicBezTo>
                <a:cubicBezTo>
                  <a:pt x="2586724" y="252902"/>
                  <a:pt x="2582245" y="255370"/>
                  <a:pt x="2582879" y="257768"/>
                </a:cubicBezTo>
                <a:cubicBezTo>
                  <a:pt x="2583513" y="260166"/>
                  <a:pt x="2583264" y="264081"/>
                  <a:pt x="2582135" y="269511"/>
                </a:cubicBezTo>
                <a:cubicBezTo>
                  <a:pt x="2581005" y="274940"/>
                  <a:pt x="2578041" y="278289"/>
                  <a:pt x="2573245" y="279557"/>
                </a:cubicBezTo>
                <a:cubicBezTo>
                  <a:pt x="2568449" y="280825"/>
                  <a:pt x="2560620" y="280329"/>
                  <a:pt x="2549761" y="278069"/>
                </a:cubicBezTo>
                <a:cubicBezTo>
                  <a:pt x="2544963" y="279337"/>
                  <a:pt x="2541368" y="280289"/>
                  <a:pt x="2538970" y="280923"/>
                </a:cubicBezTo>
                <a:cubicBezTo>
                  <a:pt x="2536571" y="281557"/>
                  <a:pt x="2535372" y="281873"/>
                  <a:pt x="2535372" y="281873"/>
                </a:cubicBezTo>
                <a:lnTo>
                  <a:pt x="2533470" y="274679"/>
                </a:lnTo>
                <a:lnTo>
                  <a:pt x="2526276" y="276581"/>
                </a:lnTo>
                <a:cubicBezTo>
                  <a:pt x="2526276" y="276581"/>
                  <a:pt x="2522679" y="277532"/>
                  <a:pt x="2515484" y="279434"/>
                </a:cubicBezTo>
                <a:cubicBezTo>
                  <a:pt x="2508290" y="281336"/>
                  <a:pt x="2502295" y="282921"/>
                  <a:pt x="2497499" y="284188"/>
                </a:cubicBezTo>
                <a:lnTo>
                  <a:pt x="2464918" y="277409"/>
                </a:lnTo>
                <a:lnTo>
                  <a:pt x="2443335" y="283115"/>
                </a:lnTo>
                <a:cubicBezTo>
                  <a:pt x="2438539" y="284383"/>
                  <a:pt x="2435507" y="282618"/>
                  <a:pt x="2434240" y="277823"/>
                </a:cubicBezTo>
                <a:lnTo>
                  <a:pt x="2419851" y="281627"/>
                </a:lnTo>
                <a:cubicBezTo>
                  <a:pt x="2415054" y="282895"/>
                  <a:pt x="2412022" y="281130"/>
                  <a:pt x="2410754" y="276335"/>
                </a:cubicBezTo>
                <a:lnTo>
                  <a:pt x="2417949" y="274433"/>
                </a:lnTo>
                <a:lnTo>
                  <a:pt x="2463016" y="270214"/>
                </a:lnTo>
                <a:lnTo>
                  <a:pt x="2453920" y="264923"/>
                </a:lnTo>
                <a:lnTo>
                  <a:pt x="2461113" y="263020"/>
                </a:lnTo>
                <a:lnTo>
                  <a:pt x="2452018" y="257728"/>
                </a:lnTo>
                <a:cubicBezTo>
                  <a:pt x="2437629" y="261531"/>
                  <a:pt x="2430753" y="264633"/>
                  <a:pt x="2431385" y="267031"/>
                </a:cubicBezTo>
                <a:cubicBezTo>
                  <a:pt x="2432020" y="269428"/>
                  <a:pt x="2431138" y="270945"/>
                  <a:pt x="2428740" y="271580"/>
                </a:cubicBezTo>
                <a:cubicBezTo>
                  <a:pt x="2426342" y="272213"/>
                  <a:pt x="2426906" y="269497"/>
                  <a:pt x="2430435" y="263433"/>
                </a:cubicBezTo>
                <a:lnTo>
                  <a:pt x="2421339" y="258141"/>
                </a:lnTo>
                <a:lnTo>
                  <a:pt x="2450116" y="250533"/>
                </a:lnTo>
                <a:cubicBezTo>
                  <a:pt x="2469301" y="245461"/>
                  <a:pt x="2481924" y="244690"/>
                  <a:pt x="2487989" y="248218"/>
                </a:cubicBezTo>
                <a:cubicBezTo>
                  <a:pt x="2487989" y="248218"/>
                  <a:pt x="2488623" y="250616"/>
                  <a:pt x="2489891" y="255413"/>
                </a:cubicBezTo>
                <a:lnTo>
                  <a:pt x="2484598" y="264509"/>
                </a:lnTo>
                <a:cubicBezTo>
                  <a:pt x="2484598" y="264509"/>
                  <a:pt x="2485798" y="264191"/>
                  <a:pt x="2488196" y="263558"/>
                </a:cubicBezTo>
                <a:cubicBezTo>
                  <a:pt x="2490593" y="262923"/>
                  <a:pt x="2494190" y="261972"/>
                  <a:pt x="2498987" y="260705"/>
                </a:cubicBezTo>
                <a:lnTo>
                  <a:pt x="2506182" y="258803"/>
                </a:lnTo>
                <a:lnTo>
                  <a:pt x="2504279" y="251608"/>
                </a:lnTo>
                <a:lnTo>
                  <a:pt x="2513376" y="256901"/>
                </a:lnTo>
                <a:cubicBezTo>
                  <a:pt x="2515912" y="266493"/>
                  <a:pt x="2518943" y="268257"/>
                  <a:pt x="2522471" y="262192"/>
                </a:cubicBezTo>
                <a:lnTo>
                  <a:pt x="2534958" y="251194"/>
                </a:lnTo>
                <a:lnTo>
                  <a:pt x="2544055" y="256486"/>
                </a:lnTo>
                <a:lnTo>
                  <a:pt x="2565636" y="250780"/>
                </a:lnTo>
                <a:cubicBezTo>
                  <a:pt x="2565636" y="250780"/>
                  <a:pt x="2566836" y="250462"/>
                  <a:pt x="2569235" y="249829"/>
                </a:cubicBezTo>
                <a:cubicBezTo>
                  <a:pt x="2571632" y="249194"/>
                  <a:pt x="2575229" y="248245"/>
                  <a:pt x="2580026" y="246976"/>
                </a:cubicBezTo>
                <a:cubicBezTo>
                  <a:pt x="2589617" y="244441"/>
                  <a:pt x="2593780" y="240775"/>
                  <a:pt x="2592512" y="235979"/>
                </a:cubicBezTo>
                <a:lnTo>
                  <a:pt x="2585318" y="237881"/>
                </a:lnTo>
                <a:cubicBezTo>
                  <a:pt x="2580521" y="239149"/>
                  <a:pt x="2580205" y="237949"/>
                  <a:pt x="2584367" y="234282"/>
                </a:cubicBezTo>
                <a:cubicBezTo>
                  <a:pt x="2588528" y="230617"/>
                  <a:pt x="2594524" y="229032"/>
                  <a:pt x="2602352" y="229527"/>
                </a:cubicBezTo>
                <a:close/>
                <a:moveTo>
                  <a:pt x="2706131" y="229030"/>
                </a:moveTo>
                <a:lnTo>
                  <a:pt x="2715227" y="234323"/>
                </a:lnTo>
                <a:cubicBezTo>
                  <a:pt x="2716495" y="239118"/>
                  <a:pt x="2719526" y="240883"/>
                  <a:pt x="2724323" y="239615"/>
                </a:cubicBezTo>
                <a:lnTo>
                  <a:pt x="2726224" y="246809"/>
                </a:lnTo>
                <a:cubicBezTo>
                  <a:pt x="2731022" y="245541"/>
                  <a:pt x="2734053" y="247305"/>
                  <a:pt x="2735321" y="252102"/>
                </a:cubicBezTo>
                <a:cubicBezTo>
                  <a:pt x="2735321" y="252102"/>
                  <a:pt x="2737719" y="251468"/>
                  <a:pt x="2742515" y="250200"/>
                </a:cubicBezTo>
                <a:lnTo>
                  <a:pt x="2760708" y="260784"/>
                </a:lnTo>
                <a:lnTo>
                  <a:pt x="2769804" y="266076"/>
                </a:lnTo>
                <a:lnTo>
                  <a:pt x="2753514" y="262686"/>
                </a:lnTo>
                <a:lnTo>
                  <a:pt x="2731931" y="268392"/>
                </a:lnTo>
                <a:cubicBezTo>
                  <a:pt x="2742791" y="270651"/>
                  <a:pt x="2741027" y="273684"/>
                  <a:pt x="2726639" y="277488"/>
                </a:cubicBezTo>
                <a:lnTo>
                  <a:pt x="2719445" y="279390"/>
                </a:lnTo>
                <a:cubicBezTo>
                  <a:pt x="2724241" y="278122"/>
                  <a:pt x="2723607" y="275723"/>
                  <a:pt x="2717543" y="272196"/>
                </a:cubicBezTo>
                <a:lnTo>
                  <a:pt x="2663379" y="271121"/>
                </a:lnTo>
                <a:cubicBezTo>
                  <a:pt x="2642926" y="271397"/>
                  <a:pt x="2634464" y="268503"/>
                  <a:pt x="2637993" y="262439"/>
                </a:cubicBezTo>
                <a:lnTo>
                  <a:pt x="2630798" y="264341"/>
                </a:lnTo>
                <a:cubicBezTo>
                  <a:pt x="2632066" y="269137"/>
                  <a:pt x="2626071" y="270722"/>
                  <a:pt x="2612813" y="269096"/>
                </a:cubicBezTo>
                <a:cubicBezTo>
                  <a:pt x="2599554" y="267470"/>
                  <a:pt x="2592926" y="266658"/>
                  <a:pt x="2592926" y="266658"/>
                </a:cubicBezTo>
                <a:lnTo>
                  <a:pt x="2636091" y="255245"/>
                </a:lnTo>
                <a:cubicBezTo>
                  <a:pt x="2642155" y="258772"/>
                  <a:pt x="2648784" y="259586"/>
                  <a:pt x="2655978" y="257684"/>
                </a:cubicBezTo>
                <a:cubicBezTo>
                  <a:pt x="2663171" y="255782"/>
                  <a:pt x="2668532" y="251799"/>
                  <a:pt x="2672062" y="245735"/>
                </a:cubicBezTo>
                <a:cubicBezTo>
                  <a:pt x="2676858" y="244467"/>
                  <a:pt x="2681653" y="243199"/>
                  <a:pt x="2686450" y="241931"/>
                </a:cubicBezTo>
                <a:cubicBezTo>
                  <a:pt x="2696042" y="239395"/>
                  <a:pt x="2700521" y="236928"/>
                  <a:pt x="2699887" y="234530"/>
                </a:cubicBezTo>
                <a:cubicBezTo>
                  <a:pt x="2699253" y="232131"/>
                  <a:pt x="2701334" y="230298"/>
                  <a:pt x="2706131" y="229030"/>
                </a:cubicBezTo>
                <a:close/>
                <a:moveTo>
                  <a:pt x="3783696" y="228936"/>
                </a:moveTo>
                <a:lnTo>
                  <a:pt x="3792793" y="234229"/>
                </a:lnTo>
                <a:lnTo>
                  <a:pt x="3771209" y="239935"/>
                </a:lnTo>
                <a:lnTo>
                  <a:pt x="3754919" y="236544"/>
                </a:lnTo>
                <a:close/>
                <a:moveTo>
                  <a:pt x="7362240" y="228892"/>
                </a:moveTo>
                <a:cubicBezTo>
                  <a:pt x="7356978" y="230645"/>
                  <a:pt x="7352592" y="233277"/>
                  <a:pt x="7349085" y="236785"/>
                </a:cubicBezTo>
                <a:cubicBezTo>
                  <a:pt x="7345577" y="240293"/>
                  <a:pt x="7345577" y="243801"/>
                  <a:pt x="7349086" y="247309"/>
                </a:cubicBezTo>
                <a:cubicBezTo>
                  <a:pt x="7352593" y="250816"/>
                  <a:pt x="7359609" y="247308"/>
                  <a:pt x="7370133" y="236785"/>
                </a:cubicBezTo>
                <a:cubicBezTo>
                  <a:pt x="7373641" y="233277"/>
                  <a:pt x="7374517" y="230646"/>
                  <a:pt x="7372763" y="228892"/>
                </a:cubicBezTo>
                <a:cubicBezTo>
                  <a:pt x="7371010" y="227138"/>
                  <a:pt x="7367503" y="227139"/>
                  <a:pt x="7362240" y="228892"/>
                </a:cubicBezTo>
                <a:close/>
                <a:moveTo>
                  <a:pt x="3475005" y="225880"/>
                </a:moveTo>
                <a:lnTo>
                  <a:pt x="3462518" y="236878"/>
                </a:lnTo>
                <a:cubicBezTo>
                  <a:pt x="3462518" y="236878"/>
                  <a:pt x="3461884" y="234480"/>
                  <a:pt x="3460617" y="229684"/>
                </a:cubicBezTo>
                <a:close/>
                <a:moveTo>
                  <a:pt x="3597720" y="224224"/>
                </a:moveTo>
                <a:cubicBezTo>
                  <a:pt x="3602516" y="222956"/>
                  <a:pt x="3605232" y="223522"/>
                  <a:pt x="3605866" y="225920"/>
                </a:cubicBezTo>
                <a:cubicBezTo>
                  <a:pt x="3606500" y="228318"/>
                  <a:pt x="3606817" y="229517"/>
                  <a:pt x="3606817" y="229517"/>
                </a:cubicBezTo>
                <a:lnTo>
                  <a:pt x="3608719" y="236711"/>
                </a:lnTo>
                <a:lnTo>
                  <a:pt x="3603426" y="245808"/>
                </a:lnTo>
                <a:lnTo>
                  <a:pt x="3587137" y="242417"/>
                </a:lnTo>
                <a:cubicBezTo>
                  <a:pt x="3591933" y="241149"/>
                  <a:pt x="3594330" y="240515"/>
                  <a:pt x="3594330" y="240515"/>
                </a:cubicBezTo>
                <a:cubicBezTo>
                  <a:pt x="3603923" y="237979"/>
                  <a:pt x="3605687" y="234947"/>
                  <a:pt x="3599622" y="231419"/>
                </a:cubicBezTo>
                <a:cubicBezTo>
                  <a:pt x="3593558" y="227891"/>
                  <a:pt x="3592924" y="225492"/>
                  <a:pt x="3597720" y="224224"/>
                </a:cubicBezTo>
                <a:close/>
                <a:moveTo>
                  <a:pt x="7163948" y="221970"/>
                </a:moveTo>
                <a:lnTo>
                  <a:pt x="7159658" y="226261"/>
                </a:lnTo>
                <a:cubicBezTo>
                  <a:pt x="7159658" y="226261"/>
                  <a:pt x="7163166" y="226261"/>
                  <a:pt x="7170182" y="226261"/>
                </a:cubicBezTo>
                <a:lnTo>
                  <a:pt x="7175711" y="224418"/>
                </a:lnTo>
                <a:close/>
                <a:moveTo>
                  <a:pt x="2965950" y="221917"/>
                </a:moveTo>
                <a:cubicBezTo>
                  <a:pt x="2967217" y="226712"/>
                  <a:pt x="2967852" y="229111"/>
                  <a:pt x="2967852" y="229111"/>
                </a:cubicBezTo>
                <a:lnTo>
                  <a:pt x="2958756" y="223819"/>
                </a:lnTo>
                <a:cubicBezTo>
                  <a:pt x="2958756" y="223819"/>
                  <a:pt x="2961154" y="223185"/>
                  <a:pt x="2965950" y="221917"/>
                </a:cubicBezTo>
                <a:close/>
                <a:moveTo>
                  <a:pt x="6890825" y="219517"/>
                </a:moveTo>
                <a:cubicBezTo>
                  <a:pt x="6896255" y="220647"/>
                  <a:pt x="6899287" y="222410"/>
                  <a:pt x="6899921" y="224809"/>
                </a:cubicBezTo>
                <a:cubicBezTo>
                  <a:pt x="6900555" y="227208"/>
                  <a:pt x="6900872" y="228407"/>
                  <a:pt x="6900872" y="228407"/>
                </a:cubicBezTo>
                <a:lnTo>
                  <a:pt x="6895580" y="237502"/>
                </a:lnTo>
                <a:cubicBezTo>
                  <a:pt x="6890784" y="238770"/>
                  <a:pt x="6882956" y="238275"/>
                  <a:pt x="6872096" y="236014"/>
                </a:cubicBezTo>
                <a:cubicBezTo>
                  <a:pt x="6866031" y="232486"/>
                  <a:pt x="6861483" y="229840"/>
                  <a:pt x="6858451" y="228076"/>
                </a:cubicBezTo>
                <a:cubicBezTo>
                  <a:pt x="6855419" y="226312"/>
                  <a:pt x="6853903" y="225430"/>
                  <a:pt x="6853903" y="225430"/>
                </a:cubicBezTo>
                <a:lnTo>
                  <a:pt x="6875486" y="219724"/>
                </a:lnTo>
                <a:cubicBezTo>
                  <a:pt x="6880282" y="218456"/>
                  <a:pt x="6885395" y="218387"/>
                  <a:pt x="6890825" y="219517"/>
                </a:cubicBezTo>
                <a:close/>
                <a:moveTo>
                  <a:pt x="3369324" y="219183"/>
                </a:moveTo>
                <a:cubicBezTo>
                  <a:pt x="3372356" y="220947"/>
                  <a:pt x="3376270" y="221195"/>
                  <a:pt x="3381066" y="219927"/>
                </a:cubicBezTo>
                <a:lnTo>
                  <a:pt x="3390163" y="225220"/>
                </a:lnTo>
                <a:lnTo>
                  <a:pt x="3375775" y="229024"/>
                </a:lnTo>
                <a:lnTo>
                  <a:pt x="3359484" y="225633"/>
                </a:lnTo>
                <a:cubicBezTo>
                  <a:pt x="3359484" y="225633"/>
                  <a:pt x="3360366" y="224117"/>
                  <a:pt x="3362130" y="221085"/>
                </a:cubicBezTo>
                <a:cubicBezTo>
                  <a:pt x="3363894" y="218053"/>
                  <a:pt x="3366292" y="217419"/>
                  <a:pt x="3369324" y="219183"/>
                </a:cubicBezTo>
                <a:close/>
                <a:moveTo>
                  <a:pt x="4119262" y="217190"/>
                </a:moveTo>
                <a:cubicBezTo>
                  <a:pt x="4120530" y="221986"/>
                  <a:pt x="4121164" y="224385"/>
                  <a:pt x="4121164" y="224385"/>
                </a:cubicBezTo>
                <a:cubicBezTo>
                  <a:pt x="4116368" y="225653"/>
                  <a:pt x="4113336" y="223888"/>
                  <a:pt x="4112068" y="219092"/>
                </a:cubicBezTo>
                <a:close/>
                <a:moveTo>
                  <a:pt x="4541573" y="213299"/>
                </a:moveTo>
                <a:cubicBezTo>
                  <a:pt x="4542841" y="218095"/>
                  <a:pt x="4545873" y="219859"/>
                  <a:pt x="4550669" y="218591"/>
                </a:cubicBezTo>
                <a:cubicBezTo>
                  <a:pt x="4551303" y="220989"/>
                  <a:pt x="4551999" y="222409"/>
                  <a:pt x="4552757" y="222850"/>
                </a:cubicBezTo>
                <a:cubicBezTo>
                  <a:pt x="4553515" y="223292"/>
                  <a:pt x="4554335" y="222753"/>
                  <a:pt x="4555217" y="221237"/>
                </a:cubicBezTo>
                <a:cubicBezTo>
                  <a:pt x="4556981" y="218206"/>
                  <a:pt x="4555148" y="216124"/>
                  <a:pt x="4549718" y="214994"/>
                </a:cubicBezTo>
                <a:cubicBezTo>
                  <a:pt x="4544288" y="213864"/>
                  <a:pt x="4541573" y="213299"/>
                  <a:pt x="4541573" y="213299"/>
                </a:cubicBezTo>
                <a:close/>
                <a:moveTo>
                  <a:pt x="7430644" y="213107"/>
                </a:moveTo>
                <a:cubicBezTo>
                  <a:pt x="7432398" y="214860"/>
                  <a:pt x="7429768" y="219246"/>
                  <a:pt x="7422752" y="226262"/>
                </a:cubicBezTo>
                <a:lnTo>
                  <a:pt x="7417489" y="220999"/>
                </a:lnTo>
                <a:cubicBezTo>
                  <a:pt x="7424505" y="213983"/>
                  <a:pt x="7428890" y="211352"/>
                  <a:pt x="7430644" y="213107"/>
                </a:cubicBezTo>
                <a:close/>
                <a:moveTo>
                  <a:pt x="3471201" y="211491"/>
                </a:moveTo>
                <a:cubicBezTo>
                  <a:pt x="3471201" y="211491"/>
                  <a:pt x="3471518" y="212690"/>
                  <a:pt x="3472152" y="215089"/>
                </a:cubicBezTo>
                <a:cubicBezTo>
                  <a:pt x="3472786" y="217486"/>
                  <a:pt x="3475501" y="218051"/>
                  <a:pt x="3480297" y="216783"/>
                </a:cubicBezTo>
                <a:cubicBezTo>
                  <a:pt x="3485093" y="215515"/>
                  <a:pt x="3487492" y="214881"/>
                  <a:pt x="3487492" y="214881"/>
                </a:cubicBezTo>
                <a:cubicBezTo>
                  <a:pt x="3487492" y="214881"/>
                  <a:pt x="3488690" y="214564"/>
                  <a:pt x="3491088" y="213930"/>
                </a:cubicBezTo>
                <a:cubicBezTo>
                  <a:pt x="3493487" y="213296"/>
                  <a:pt x="3497718" y="214744"/>
                  <a:pt x="3503782" y="218272"/>
                </a:cubicBezTo>
                <a:cubicBezTo>
                  <a:pt x="3494190" y="220808"/>
                  <a:pt x="3481565" y="221580"/>
                  <a:pt x="3465909" y="220587"/>
                </a:cubicBezTo>
                <a:cubicBezTo>
                  <a:pt x="3441928" y="226927"/>
                  <a:pt x="3430571" y="232496"/>
                  <a:pt x="3431839" y="237292"/>
                </a:cubicBezTo>
                <a:cubicBezTo>
                  <a:pt x="3433107" y="242088"/>
                  <a:pt x="3431343" y="245120"/>
                  <a:pt x="3426547" y="246388"/>
                </a:cubicBezTo>
                <a:cubicBezTo>
                  <a:pt x="3421751" y="247656"/>
                  <a:pt x="3421117" y="245258"/>
                  <a:pt x="3424645" y="239194"/>
                </a:cubicBezTo>
                <a:cubicBezTo>
                  <a:pt x="3424645" y="239194"/>
                  <a:pt x="3424328" y="237995"/>
                  <a:pt x="3423694" y="235597"/>
                </a:cubicBezTo>
                <a:cubicBezTo>
                  <a:pt x="3423060" y="233198"/>
                  <a:pt x="3420346" y="232633"/>
                  <a:pt x="3415549" y="233901"/>
                </a:cubicBezTo>
                <a:lnTo>
                  <a:pt x="3413648" y="226707"/>
                </a:lnTo>
                <a:lnTo>
                  <a:pt x="3464007" y="213393"/>
                </a:lnTo>
                <a:close/>
                <a:moveTo>
                  <a:pt x="3039794" y="210090"/>
                </a:moveTo>
                <a:cubicBezTo>
                  <a:pt x="3049387" y="207554"/>
                  <a:pt x="3057214" y="208051"/>
                  <a:pt x="3063279" y="211578"/>
                </a:cubicBezTo>
                <a:lnTo>
                  <a:pt x="3056084" y="213480"/>
                </a:lnTo>
                <a:cubicBezTo>
                  <a:pt x="3046493" y="216016"/>
                  <a:pt x="3041062" y="214887"/>
                  <a:pt x="3039794" y="210090"/>
                </a:cubicBezTo>
                <a:close/>
                <a:moveTo>
                  <a:pt x="3185995" y="209923"/>
                </a:moveTo>
                <a:lnTo>
                  <a:pt x="3195091" y="215215"/>
                </a:lnTo>
                <a:lnTo>
                  <a:pt x="3187896" y="217117"/>
                </a:lnTo>
                <a:cubicBezTo>
                  <a:pt x="3178305" y="219653"/>
                  <a:pt x="3170476" y="219158"/>
                  <a:pt x="3164412" y="215629"/>
                </a:cubicBezTo>
                <a:cubicBezTo>
                  <a:pt x="3174003" y="213094"/>
                  <a:pt x="3181198" y="211191"/>
                  <a:pt x="3185995" y="209923"/>
                </a:cubicBezTo>
                <a:close/>
                <a:moveTo>
                  <a:pt x="4600181" y="209351"/>
                </a:moveTo>
                <a:cubicBezTo>
                  <a:pt x="4598982" y="209668"/>
                  <a:pt x="4597501" y="211342"/>
                  <a:pt x="4595736" y="214374"/>
                </a:cubicBezTo>
                <a:lnTo>
                  <a:pt x="4597638" y="221568"/>
                </a:lnTo>
                <a:lnTo>
                  <a:pt x="4602931" y="212472"/>
                </a:lnTo>
                <a:cubicBezTo>
                  <a:pt x="4602297" y="210074"/>
                  <a:pt x="4601381" y="209034"/>
                  <a:pt x="4600181" y="209351"/>
                </a:cubicBezTo>
                <a:close/>
                <a:moveTo>
                  <a:pt x="3262692" y="208888"/>
                </a:moveTo>
                <a:cubicBezTo>
                  <a:pt x="3268123" y="210019"/>
                  <a:pt x="3270838" y="210584"/>
                  <a:pt x="3270838" y="210584"/>
                </a:cubicBezTo>
                <a:lnTo>
                  <a:pt x="3263643" y="212486"/>
                </a:lnTo>
                <a:lnTo>
                  <a:pt x="3202285" y="213313"/>
                </a:lnTo>
                <a:cubicBezTo>
                  <a:pt x="3211877" y="210777"/>
                  <a:pt x="3216674" y="209509"/>
                  <a:pt x="3216674" y="209509"/>
                </a:cubicBezTo>
                <a:cubicBezTo>
                  <a:pt x="3227533" y="211770"/>
                  <a:pt x="3237761" y="211632"/>
                  <a:pt x="3247352" y="209096"/>
                </a:cubicBezTo>
                <a:cubicBezTo>
                  <a:pt x="3252149" y="207828"/>
                  <a:pt x="3257262" y="207759"/>
                  <a:pt x="3262692" y="208888"/>
                </a:cubicBezTo>
                <a:close/>
                <a:moveTo>
                  <a:pt x="4209397" y="208754"/>
                </a:moveTo>
                <a:cubicBezTo>
                  <a:pt x="4210665" y="213551"/>
                  <a:pt x="4211299" y="215949"/>
                  <a:pt x="4211299" y="215949"/>
                </a:cubicBezTo>
                <a:lnTo>
                  <a:pt x="4202203" y="210656"/>
                </a:lnTo>
                <a:cubicBezTo>
                  <a:pt x="4206999" y="209388"/>
                  <a:pt x="4209397" y="208754"/>
                  <a:pt x="4209397" y="208754"/>
                </a:cubicBezTo>
                <a:close/>
                <a:moveTo>
                  <a:pt x="5756243" y="207746"/>
                </a:moveTo>
                <a:lnTo>
                  <a:pt x="5765339" y="213038"/>
                </a:lnTo>
                <a:cubicBezTo>
                  <a:pt x="5760543" y="214306"/>
                  <a:pt x="5755112" y="213175"/>
                  <a:pt x="5749048" y="209648"/>
                </a:cubicBezTo>
                <a:close/>
                <a:moveTo>
                  <a:pt x="6949184" y="205214"/>
                </a:moveTo>
                <a:lnTo>
                  <a:pt x="6954444" y="210476"/>
                </a:lnTo>
                <a:cubicBezTo>
                  <a:pt x="6950938" y="213984"/>
                  <a:pt x="6947429" y="215738"/>
                  <a:pt x="6943922" y="215737"/>
                </a:cubicBezTo>
                <a:cubicBezTo>
                  <a:pt x="6940414" y="215738"/>
                  <a:pt x="6938660" y="215738"/>
                  <a:pt x="6938660" y="215738"/>
                </a:cubicBezTo>
                <a:close/>
                <a:moveTo>
                  <a:pt x="3000019" y="205212"/>
                </a:moveTo>
                <a:lnTo>
                  <a:pt x="3009116" y="210505"/>
                </a:lnTo>
                <a:lnTo>
                  <a:pt x="2985631" y="209016"/>
                </a:lnTo>
                <a:cubicBezTo>
                  <a:pt x="2989159" y="202951"/>
                  <a:pt x="2993955" y="201684"/>
                  <a:pt x="3000019" y="205212"/>
                </a:cubicBezTo>
                <a:close/>
                <a:moveTo>
                  <a:pt x="4223786" y="204951"/>
                </a:moveTo>
                <a:lnTo>
                  <a:pt x="4232881" y="210243"/>
                </a:lnTo>
                <a:lnTo>
                  <a:pt x="4225688" y="212145"/>
                </a:lnTo>
                <a:close/>
                <a:moveTo>
                  <a:pt x="6586475" y="203767"/>
                </a:moveTo>
                <a:cubicBezTo>
                  <a:pt x="6597335" y="206027"/>
                  <a:pt x="6605164" y="206523"/>
                  <a:pt x="6609959" y="205255"/>
                </a:cubicBezTo>
                <a:cubicBezTo>
                  <a:pt x="6616025" y="208783"/>
                  <a:pt x="6617857" y="210865"/>
                  <a:pt x="6615459" y="211499"/>
                </a:cubicBezTo>
                <a:cubicBezTo>
                  <a:pt x="6613061" y="212133"/>
                  <a:pt x="6612496" y="214849"/>
                  <a:pt x="6613763" y="219644"/>
                </a:cubicBezTo>
                <a:cubicBezTo>
                  <a:pt x="6608968" y="220912"/>
                  <a:pt x="6598742" y="221050"/>
                  <a:pt x="6583085" y="220058"/>
                </a:cubicBezTo>
                <a:close/>
                <a:moveTo>
                  <a:pt x="5655109" y="203695"/>
                </a:moveTo>
                <a:cubicBezTo>
                  <a:pt x="5665970" y="205955"/>
                  <a:pt x="5673799" y="206450"/>
                  <a:pt x="5678595" y="205182"/>
                </a:cubicBezTo>
                <a:lnTo>
                  <a:pt x="5709273" y="204769"/>
                </a:lnTo>
                <a:lnTo>
                  <a:pt x="5640722" y="207498"/>
                </a:lnTo>
                <a:close/>
                <a:moveTo>
                  <a:pt x="8154152" y="202583"/>
                </a:moveTo>
                <a:cubicBezTo>
                  <a:pt x="8161168" y="204337"/>
                  <a:pt x="8161168" y="210475"/>
                  <a:pt x="8154152" y="220999"/>
                </a:cubicBezTo>
                <a:cubicBezTo>
                  <a:pt x="8154152" y="228015"/>
                  <a:pt x="8152396" y="233277"/>
                  <a:pt x="8148889" y="236785"/>
                </a:cubicBezTo>
                <a:cubicBezTo>
                  <a:pt x="8145382" y="240293"/>
                  <a:pt x="8140119" y="238538"/>
                  <a:pt x="8133104" y="231522"/>
                </a:cubicBezTo>
                <a:lnTo>
                  <a:pt x="8112056" y="221000"/>
                </a:lnTo>
                <a:lnTo>
                  <a:pt x="8112057" y="210476"/>
                </a:lnTo>
                <a:cubicBezTo>
                  <a:pt x="8133104" y="203460"/>
                  <a:pt x="8147136" y="200829"/>
                  <a:pt x="8154152" y="202583"/>
                </a:cubicBezTo>
                <a:close/>
                <a:moveTo>
                  <a:pt x="6993909" y="202583"/>
                </a:moveTo>
                <a:cubicBezTo>
                  <a:pt x="6992155" y="204336"/>
                  <a:pt x="6989524" y="206967"/>
                  <a:pt x="6986016" y="210475"/>
                </a:cubicBezTo>
                <a:cubicBezTo>
                  <a:pt x="6982508" y="213983"/>
                  <a:pt x="6979877" y="218369"/>
                  <a:pt x="6978124" y="223630"/>
                </a:cubicBezTo>
                <a:cubicBezTo>
                  <a:pt x="6976370" y="228893"/>
                  <a:pt x="6975493" y="231523"/>
                  <a:pt x="6975493" y="231523"/>
                </a:cubicBezTo>
                <a:lnTo>
                  <a:pt x="6996539" y="220999"/>
                </a:lnTo>
                <a:cubicBezTo>
                  <a:pt x="7003556" y="213984"/>
                  <a:pt x="7005310" y="208722"/>
                  <a:pt x="7001802" y="205213"/>
                </a:cubicBezTo>
                <a:cubicBezTo>
                  <a:pt x="6998294" y="201706"/>
                  <a:pt x="6995663" y="200829"/>
                  <a:pt x="6993909" y="202583"/>
                </a:cubicBezTo>
                <a:close/>
                <a:moveTo>
                  <a:pt x="2814044" y="200500"/>
                </a:moveTo>
                <a:cubicBezTo>
                  <a:pt x="2815312" y="205296"/>
                  <a:pt x="2813549" y="208329"/>
                  <a:pt x="2808751" y="209597"/>
                </a:cubicBezTo>
                <a:lnTo>
                  <a:pt x="2806849" y="202402"/>
                </a:lnTo>
                <a:cubicBezTo>
                  <a:pt x="2811646" y="201134"/>
                  <a:pt x="2814044" y="200500"/>
                  <a:pt x="2814044" y="200500"/>
                </a:cubicBezTo>
                <a:close/>
                <a:moveTo>
                  <a:pt x="6716385" y="200210"/>
                </a:moveTo>
                <a:cubicBezTo>
                  <a:pt x="6716385" y="200210"/>
                  <a:pt x="6717901" y="201092"/>
                  <a:pt x="6720933" y="202856"/>
                </a:cubicBezTo>
                <a:cubicBezTo>
                  <a:pt x="6723965" y="204620"/>
                  <a:pt x="6723083" y="206136"/>
                  <a:pt x="6718287" y="207404"/>
                </a:cubicBezTo>
                <a:cubicBezTo>
                  <a:pt x="6713491" y="208672"/>
                  <a:pt x="6710459" y="206908"/>
                  <a:pt x="6709191" y="202112"/>
                </a:cubicBezTo>
                <a:cubicBezTo>
                  <a:pt x="6709191" y="202112"/>
                  <a:pt x="6711589" y="201478"/>
                  <a:pt x="6716385" y="200210"/>
                </a:cubicBezTo>
                <a:close/>
                <a:moveTo>
                  <a:pt x="5584656" y="199230"/>
                </a:moveTo>
                <a:lnTo>
                  <a:pt x="5586558" y="206424"/>
                </a:lnTo>
                <a:lnTo>
                  <a:pt x="5570267" y="203034"/>
                </a:lnTo>
                <a:cubicBezTo>
                  <a:pt x="5570267" y="203034"/>
                  <a:pt x="5571466" y="202717"/>
                  <a:pt x="5573865" y="202083"/>
                </a:cubicBezTo>
                <a:cubicBezTo>
                  <a:pt x="5576262" y="201449"/>
                  <a:pt x="5579860" y="200498"/>
                  <a:pt x="5584656" y="199230"/>
                </a:cubicBezTo>
                <a:close/>
                <a:moveTo>
                  <a:pt x="7095200" y="198637"/>
                </a:moveTo>
                <a:cubicBezTo>
                  <a:pt x="7094323" y="197760"/>
                  <a:pt x="7093008" y="198198"/>
                  <a:pt x="7091254" y="199951"/>
                </a:cubicBezTo>
                <a:lnTo>
                  <a:pt x="7077778" y="209577"/>
                </a:lnTo>
                <a:lnTo>
                  <a:pt x="7090238" y="216827"/>
                </a:lnTo>
                <a:cubicBezTo>
                  <a:pt x="7090238" y="216827"/>
                  <a:pt x="7086007" y="215380"/>
                  <a:pt x="7077545" y="212485"/>
                </a:cubicBezTo>
                <a:lnTo>
                  <a:pt x="7075174" y="211438"/>
                </a:lnTo>
                <a:lnTo>
                  <a:pt x="7072837" y="213106"/>
                </a:lnTo>
                <a:cubicBezTo>
                  <a:pt x="7067576" y="214860"/>
                  <a:pt x="7063191" y="213983"/>
                  <a:pt x="7059683" y="210475"/>
                </a:cubicBezTo>
                <a:cubicBezTo>
                  <a:pt x="7056175" y="206967"/>
                  <a:pt x="7053543" y="206091"/>
                  <a:pt x="7051790" y="207845"/>
                </a:cubicBezTo>
                <a:cubicBezTo>
                  <a:pt x="7050036" y="209599"/>
                  <a:pt x="7043020" y="213107"/>
                  <a:pt x="7030742" y="218369"/>
                </a:cubicBezTo>
                <a:cubicBezTo>
                  <a:pt x="7018464" y="223631"/>
                  <a:pt x="7007941" y="230646"/>
                  <a:pt x="6999171" y="239416"/>
                </a:cubicBezTo>
                <a:lnTo>
                  <a:pt x="6997971" y="240316"/>
                </a:lnTo>
                <a:lnTo>
                  <a:pt x="7000310" y="240603"/>
                </a:lnTo>
                <a:cubicBezTo>
                  <a:pt x="7002708" y="239969"/>
                  <a:pt x="7006939" y="241415"/>
                  <a:pt x="7013003" y="244943"/>
                </a:cubicBezTo>
                <a:lnTo>
                  <a:pt x="6998615" y="248747"/>
                </a:lnTo>
                <a:lnTo>
                  <a:pt x="6989311" y="246811"/>
                </a:lnTo>
                <a:lnTo>
                  <a:pt x="6978124" y="255201"/>
                </a:lnTo>
                <a:cubicBezTo>
                  <a:pt x="6972861" y="256955"/>
                  <a:pt x="6968477" y="259587"/>
                  <a:pt x="6964969" y="263094"/>
                </a:cubicBezTo>
                <a:cubicBezTo>
                  <a:pt x="6961461" y="266602"/>
                  <a:pt x="6951814" y="270987"/>
                  <a:pt x="6936028" y="276249"/>
                </a:cubicBezTo>
                <a:cubicBezTo>
                  <a:pt x="6920243" y="281510"/>
                  <a:pt x="6898319" y="287650"/>
                  <a:pt x="6870255" y="294666"/>
                </a:cubicBezTo>
                <a:lnTo>
                  <a:pt x="6841521" y="313822"/>
                </a:lnTo>
                <a:lnTo>
                  <a:pt x="6858742" y="316516"/>
                </a:lnTo>
                <a:lnTo>
                  <a:pt x="6904629" y="321794"/>
                </a:lnTo>
                <a:lnTo>
                  <a:pt x="6907088" y="320975"/>
                </a:lnTo>
                <a:lnTo>
                  <a:pt x="6938659" y="310452"/>
                </a:lnTo>
                <a:cubicBezTo>
                  <a:pt x="6942167" y="313960"/>
                  <a:pt x="6949184" y="310451"/>
                  <a:pt x="6959707" y="299928"/>
                </a:cubicBezTo>
                <a:lnTo>
                  <a:pt x="6996539" y="284141"/>
                </a:lnTo>
                <a:cubicBezTo>
                  <a:pt x="7003554" y="284141"/>
                  <a:pt x="7011449" y="281510"/>
                  <a:pt x="7020219" y="276249"/>
                </a:cubicBezTo>
                <a:cubicBezTo>
                  <a:pt x="7028988" y="270988"/>
                  <a:pt x="7033373" y="268356"/>
                  <a:pt x="7033373" y="268356"/>
                </a:cubicBezTo>
                <a:cubicBezTo>
                  <a:pt x="7033374" y="261340"/>
                  <a:pt x="7033372" y="257832"/>
                  <a:pt x="7033372" y="257832"/>
                </a:cubicBezTo>
                <a:cubicBezTo>
                  <a:pt x="7033372" y="257832"/>
                  <a:pt x="7036882" y="257832"/>
                  <a:pt x="7043897" y="257832"/>
                </a:cubicBezTo>
                <a:lnTo>
                  <a:pt x="7059682" y="252571"/>
                </a:lnTo>
                <a:cubicBezTo>
                  <a:pt x="7066699" y="245555"/>
                  <a:pt x="7070207" y="242047"/>
                  <a:pt x="7070207" y="242047"/>
                </a:cubicBezTo>
                <a:cubicBezTo>
                  <a:pt x="7070207" y="242047"/>
                  <a:pt x="7071959" y="242047"/>
                  <a:pt x="7075468" y="242046"/>
                </a:cubicBezTo>
                <a:cubicBezTo>
                  <a:pt x="7078975" y="242047"/>
                  <a:pt x="7080730" y="242047"/>
                  <a:pt x="7080730" y="242047"/>
                </a:cubicBezTo>
                <a:lnTo>
                  <a:pt x="7096515" y="236785"/>
                </a:lnTo>
                <a:cubicBezTo>
                  <a:pt x="7110547" y="233277"/>
                  <a:pt x="7124140" y="228453"/>
                  <a:pt x="7137295" y="222315"/>
                </a:cubicBezTo>
                <a:lnTo>
                  <a:pt x="7138529" y="221591"/>
                </a:lnTo>
                <a:lnTo>
                  <a:pt x="7130014" y="221706"/>
                </a:lnTo>
                <a:cubicBezTo>
                  <a:pt x="7117885" y="214649"/>
                  <a:pt x="7111821" y="211121"/>
                  <a:pt x="7111821" y="211121"/>
                </a:cubicBezTo>
                <a:cubicBezTo>
                  <a:pt x="7103497" y="218454"/>
                  <a:pt x="7098066" y="217323"/>
                  <a:pt x="7095530" y="207731"/>
                </a:cubicBezTo>
                <a:lnTo>
                  <a:pt x="7093627" y="200537"/>
                </a:lnTo>
                <a:lnTo>
                  <a:pt x="7095630" y="200782"/>
                </a:lnTo>
                <a:close/>
                <a:moveTo>
                  <a:pt x="5490717" y="193277"/>
                </a:moveTo>
                <a:lnTo>
                  <a:pt x="5492619" y="200472"/>
                </a:lnTo>
                <a:cubicBezTo>
                  <a:pt x="5492619" y="200472"/>
                  <a:pt x="5490221" y="201106"/>
                  <a:pt x="5485424" y="202374"/>
                </a:cubicBezTo>
                <a:cubicBezTo>
                  <a:pt x="5484156" y="197578"/>
                  <a:pt x="5485921" y="194545"/>
                  <a:pt x="5490717" y="193277"/>
                </a:cubicBezTo>
                <a:close/>
                <a:moveTo>
                  <a:pt x="3685747" y="193255"/>
                </a:moveTo>
                <a:cubicBezTo>
                  <a:pt x="3697736" y="190086"/>
                  <a:pt x="3705565" y="190582"/>
                  <a:pt x="3709231" y="194743"/>
                </a:cubicBezTo>
                <a:cubicBezTo>
                  <a:pt x="3712897" y="198905"/>
                  <a:pt x="3717128" y="200353"/>
                  <a:pt x="3721924" y="199085"/>
                </a:cubicBezTo>
                <a:lnTo>
                  <a:pt x="3723826" y="206279"/>
                </a:lnTo>
                <a:lnTo>
                  <a:pt x="3684051" y="201400"/>
                </a:lnTo>
                <a:cubicBezTo>
                  <a:pt x="3679255" y="202668"/>
                  <a:pt x="3676857" y="203302"/>
                  <a:pt x="3676857" y="203302"/>
                </a:cubicBezTo>
                <a:cubicBezTo>
                  <a:pt x="3676857" y="203302"/>
                  <a:pt x="3674460" y="203936"/>
                  <a:pt x="3669662" y="205204"/>
                </a:cubicBezTo>
                <a:cubicBezTo>
                  <a:pt x="3669662" y="205204"/>
                  <a:pt x="3669029" y="202807"/>
                  <a:pt x="3667760" y="198011"/>
                </a:cubicBezTo>
                <a:cubicBezTo>
                  <a:pt x="3667760" y="198011"/>
                  <a:pt x="3673756" y="196425"/>
                  <a:pt x="3685747" y="193255"/>
                </a:cubicBezTo>
                <a:close/>
                <a:moveTo>
                  <a:pt x="5783117" y="192943"/>
                </a:moveTo>
                <a:cubicBezTo>
                  <a:pt x="5783117" y="192943"/>
                  <a:pt x="5786150" y="194707"/>
                  <a:pt x="5792213" y="198236"/>
                </a:cubicBezTo>
                <a:cubicBezTo>
                  <a:pt x="5792213" y="198236"/>
                  <a:pt x="5789816" y="198870"/>
                  <a:pt x="5785020" y="200138"/>
                </a:cubicBezTo>
                <a:close/>
                <a:moveTo>
                  <a:pt x="3573822" y="192057"/>
                </a:moveTo>
                <a:cubicBezTo>
                  <a:pt x="3573822" y="192057"/>
                  <a:pt x="3577736" y="192305"/>
                  <a:pt x="3585565" y="192802"/>
                </a:cubicBezTo>
                <a:cubicBezTo>
                  <a:pt x="3593393" y="193298"/>
                  <a:pt x="3601221" y="193794"/>
                  <a:pt x="3609049" y="194290"/>
                </a:cubicBezTo>
                <a:cubicBezTo>
                  <a:pt x="3616877" y="194786"/>
                  <a:pt x="3624706" y="195282"/>
                  <a:pt x="3632534" y="195778"/>
                </a:cubicBezTo>
                <a:cubicBezTo>
                  <a:pt x="3640363" y="196275"/>
                  <a:pt x="3644276" y="196523"/>
                  <a:pt x="3644276" y="196523"/>
                </a:cubicBezTo>
                <a:lnTo>
                  <a:pt x="3584820" y="204544"/>
                </a:lnTo>
                <a:close/>
                <a:moveTo>
                  <a:pt x="6082712" y="190707"/>
                </a:moveTo>
                <a:lnTo>
                  <a:pt x="6091808" y="196000"/>
                </a:lnTo>
                <a:lnTo>
                  <a:pt x="6084615" y="197902"/>
                </a:lnTo>
                <a:close/>
                <a:moveTo>
                  <a:pt x="3465495" y="189909"/>
                </a:moveTo>
                <a:cubicBezTo>
                  <a:pt x="3465495" y="189909"/>
                  <a:pt x="3463731" y="192940"/>
                  <a:pt x="3460203" y="199005"/>
                </a:cubicBezTo>
                <a:cubicBezTo>
                  <a:pt x="3461471" y="203801"/>
                  <a:pt x="3462105" y="206199"/>
                  <a:pt x="3462105" y="206199"/>
                </a:cubicBezTo>
                <a:lnTo>
                  <a:pt x="3445815" y="202809"/>
                </a:lnTo>
                <a:lnTo>
                  <a:pt x="3443913" y="195615"/>
                </a:lnTo>
                <a:lnTo>
                  <a:pt x="3458301" y="191811"/>
                </a:lnTo>
                <a:close/>
                <a:moveTo>
                  <a:pt x="3496174" y="189495"/>
                </a:moveTo>
                <a:lnTo>
                  <a:pt x="3505270" y="194788"/>
                </a:lnTo>
                <a:lnTo>
                  <a:pt x="3490882" y="198592"/>
                </a:lnTo>
                <a:close/>
                <a:moveTo>
                  <a:pt x="6467150" y="189132"/>
                </a:moveTo>
                <a:lnTo>
                  <a:pt x="6492536" y="197814"/>
                </a:lnTo>
                <a:cubicBezTo>
                  <a:pt x="6495072" y="207407"/>
                  <a:pt x="6508331" y="209032"/>
                  <a:pt x="6532312" y="202692"/>
                </a:cubicBezTo>
                <a:cubicBezTo>
                  <a:pt x="6541904" y="200157"/>
                  <a:pt x="6547334" y="201287"/>
                  <a:pt x="6548602" y="206083"/>
                </a:cubicBezTo>
                <a:lnTo>
                  <a:pt x="6541408" y="207985"/>
                </a:lnTo>
                <a:cubicBezTo>
                  <a:pt x="6535344" y="204457"/>
                  <a:pt x="6530230" y="204525"/>
                  <a:pt x="6526068" y="208192"/>
                </a:cubicBezTo>
                <a:cubicBezTo>
                  <a:pt x="6521906" y="211859"/>
                  <a:pt x="6514395" y="212561"/>
                  <a:pt x="6503535" y="210301"/>
                </a:cubicBezTo>
                <a:cubicBezTo>
                  <a:pt x="6497471" y="206773"/>
                  <a:pt x="6492041" y="205643"/>
                  <a:pt x="6487244" y="206911"/>
                </a:cubicBezTo>
                <a:cubicBezTo>
                  <a:pt x="6482448" y="208179"/>
                  <a:pt x="6480050" y="208813"/>
                  <a:pt x="6480050" y="208813"/>
                </a:cubicBezTo>
                <a:cubicBezTo>
                  <a:pt x="6475254" y="210081"/>
                  <a:pt x="6469824" y="208950"/>
                  <a:pt x="6463760" y="205422"/>
                </a:cubicBezTo>
                <a:cubicBezTo>
                  <a:pt x="6457696" y="201895"/>
                  <a:pt x="6453464" y="200447"/>
                  <a:pt x="6451067" y="201081"/>
                </a:cubicBezTo>
                <a:cubicBezTo>
                  <a:pt x="6448668" y="201715"/>
                  <a:pt x="6439641" y="201535"/>
                  <a:pt x="6423985" y="200544"/>
                </a:cubicBezTo>
                <a:cubicBezTo>
                  <a:pt x="6408328" y="199552"/>
                  <a:pt x="6382445" y="198697"/>
                  <a:pt x="6346336" y="197981"/>
                </a:cubicBezTo>
                <a:lnTo>
                  <a:pt x="6330046" y="194591"/>
                </a:lnTo>
                <a:cubicBezTo>
                  <a:pt x="6334842" y="193323"/>
                  <a:pt x="6340837" y="191738"/>
                  <a:pt x="6348031" y="189836"/>
                </a:cubicBezTo>
                <a:cubicBezTo>
                  <a:pt x="6355226" y="187934"/>
                  <a:pt x="6361855" y="188748"/>
                  <a:pt x="6367919" y="192275"/>
                </a:cubicBezTo>
                <a:lnTo>
                  <a:pt x="6398598" y="191862"/>
                </a:lnTo>
                <a:lnTo>
                  <a:pt x="6452761" y="192936"/>
                </a:lnTo>
                <a:cubicBezTo>
                  <a:pt x="6462354" y="190400"/>
                  <a:pt x="6467150" y="189132"/>
                  <a:pt x="6467150" y="189132"/>
                </a:cubicBezTo>
                <a:close/>
                <a:moveTo>
                  <a:pt x="3557532" y="188667"/>
                </a:moveTo>
                <a:lnTo>
                  <a:pt x="3559434" y="195861"/>
                </a:lnTo>
                <a:cubicBezTo>
                  <a:pt x="3555906" y="201925"/>
                  <a:pt x="3552942" y="205275"/>
                  <a:pt x="3550545" y="205909"/>
                </a:cubicBezTo>
                <a:cubicBezTo>
                  <a:pt x="3548146" y="206543"/>
                  <a:pt x="3546947" y="206860"/>
                  <a:pt x="3546947" y="206860"/>
                </a:cubicBezTo>
                <a:close/>
                <a:moveTo>
                  <a:pt x="5554721" y="187901"/>
                </a:moveTo>
                <a:cubicBezTo>
                  <a:pt x="5557753" y="189666"/>
                  <a:pt x="5559587" y="191746"/>
                  <a:pt x="5560221" y="194145"/>
                </a:cubicBezTo>
                <a:cubicBezTo>
                  <a:pt x="5560855" y="196542"/>
                  <a:pt x="5558773" y="198375"/>
                  <a:pt x="5553977" y="199643"/>
                </a:cubicBezTo>
                <a:lnTo>
                  <a:pt x="5552075" y="192449"/>
                </a:lnTo>
                <a:cubicBezTo>
                  <a:pt x="5550807" y="187653"/>
                  <a:pt x="5551689" y="186138"/>
                  <a:pt x="5554721" y="187901"/>
                </a:cubicBezTo>
                <a:close/>
                <a:moveTo>
                  <a:pt x="4003326" y="186264"/>
                </a:moveTo>
                <a:lnTo>
                  <a:pt x="4005229" y="193459"/>
                </a:lnTo>
                <a:cubicBezTo>
                  <a:pt x="4000432" y="194727"/>
                  <a:pt x="3998035" y="195361"/>
                  <a:pt x="3998035" y="195361"/>
                </a:cubicBezTo>
                <a:lnTo>
                  <a:pt x="3988939" y="190068"/>
                </a:lnTo>
                <a:close/>
                <a:moveTo>
                  <a:pt x="5257773" y="185590"/>
                </a:moveTo>
                <a:lnTo>
                  <a:pt x="5259675" y="192783"/>
                </a:lnTo>
                <a:cubicBezTo>
                  <a:pt x="5254878" y="194051"/>
                  <a:pt x="5251846" y="192287"/>
                  <a:pt x="5250578" y="187492"/>
                </a:cubicBezTo>
                <a:close/>
                <a:moveTo>
                  <a:pt x="5403972" y="185423"/>
                </a:moveTo>
                <a:cubicBezTo>
                  <a:pt x="5403972" y="185423"/>
                  <a:pt x="5402209" y="188454"/>
                  <a:pt x="5398680" y="194518"/>
                </a:cubicBezTo>
                <a:cubicBezTo>
                  <a:pt x="5393884" y="195787"/>
                  <a:pt x="5390852" y="194022"/>
                  <a:pt x="5389585" y="189227"/>
                </a:cubicBezTo>
                <a:cubicBezTo>
                  <a:pt x="5389585" y="189227"/>
                  <a:pt x="5391982" y="188593"/>
                  <a:pt x="5396778" y="187325"/>
                </a:cubicBezTo>
                <a:cubicBezTo>
                  <a:pt x="5401575" y="186057"/>
                  <a:pt x="5403972" y="185423"/>
                  <a:pt x="5403972" y="185423"/>
                </a:cubicBezTo>
                <a:close/>
                <a:moveTo>
                  <a:pt x="6281175" y="184421"/>
                </a:moveTo>
                <a:cubicBezTo>
                  <a:pt x="6285970" y="183153"/>
                  <a:pt x="6291401" y="184282"/>
                  <a:pt x="6297464" y="187811"/>
                </a:cubicBezTo>
                <a:lnTo>
                  <a:pt x="6283077" y="191614"/>
                </a:lnTo>
                <a:cubicBezTo>
                  <a:pt x="6277013" y="188086"/>
                  <a:pt x="6276379" y="185689"/>
                  <a:pt x="6281175" y="184421"/>
                </a:cubicBezTo>
                <a:close/>
                <a:moveTo>
                  <a:pt x="7506941" y="184166"/>
                </a:moveTo>
                <a:cubicBezTo>
                  <a:pt x="7517465" y="187674"/>
                  <a:pt x="7524480" y="191181"/>
                  <a:pt x="7527990" y="194690"/>
                </a:cubicBezTo>
                <a:lnTo>
                  <a:pt x="7506942" y="194690"/>
                </a:lnTo>
                <a:cubicBezTo>
                  <a:pt x="7499924" y="194689"/>
                  <a:pt x="7494664" y="196444"/>
                  <a:pt x="7491156" y="199951"/>
                </a:cubicBezTo>
                <a:cubicBezTo>
                  <a:pt x="7487647" y="203460"/>
                  <a:pt x="7484140" y="203460"/>
                  <a:pt x="7480632" y="199952"/>
                </a:cubicBezTo>
                <a:close/>
                <a:moveTo>
                  <a:pt x="4290228" y="179688"/>
                </a:moveTo>
                <a:cubicBezTo>
                  <a:pt x="4313079" y="178778"/>
                  <a:pt x="4327537" y="180087"/>
                  <a:pt x="4333601" y="183615"/>
                </a:cubicBezTo>
                <a:cubicBezTo>
                  <a:pt x="4349257" y="184606"/>
                  <a:pt x="4359484" y="184469"/>
                  <a:pt x="4364280" y="183201"/>
                </a:cubicBezTo>
                <a:cubicBezTo>
                  <a:pt x="4369076" y="181933"/>
                  <a:pt x="4374506" y="183064"/>
                  <a:pt x="4380570" y="186591"/>
                </a:cubicBezTo>
                <a:lnTo>
                  <a:pt x="4404055" y="188079"/>
                </a:lnTo>
                <a:cubicBezTo>
                  <a:pt x="4408852" y="186811"/>
                  <a:pt x="4415163" y="186425"/>
                  <a:pt x="4422991" y="186922"/>
                </a:cubicBezTo>
                <a:cubicBezTo>
                  <a:pt x="4430820" y="187417"/>
                  <a:pt x="4439847" y="187596"/>
                  <a:pt x="4450073" y="187459"/>
                </a:cubicBezTo>
                <a:cubicBezTo>
                  <a:pt x="4460300" y="187321"/>
                  <a:pt x="4472042" y="188065"/>
                  <a:pt x="4485300" y="189691"/>
                </a:cubicBezTo>
                <a:cubicBezTo>
                  <a:pt x="4498559" y="191317"/>
                  <a:pt x="4509102" y="192377"/>
                  <a:pt x="4516930" y="192874"/>
                </a:cubicBezTo>
                <a:cubicBezTo>
                  <a:pt x="4524758" y="193371"/>
                  <a:pt x="4531387" y="194184"/>
                  <a:pt x="4536818" y="195314"/>
                </a:cubicBezTo>
                <a:cubicBezTo>
                  <a:pt x="4542247" y="196444"/>
                  <a:pt x="4547679" y="197573"/>
                  <a:pt x="4553108" y="198704"/>
                </a:cubicBezTo>
                <a:cubicBezTo>
                  <a:pt x="4558538" y="199834"/>
                  <a:pt x="4566049" y="199131"/>
                  <a:pt x="4575642" y="196595"/>
                </a:cubicBezTo>
                <a:cubicBezTo>
                  <a:pt x="4591298" y="197586"/>
                  <a:pt x="4601841" y="198648"/>
                  <a:pt x="4607272" y="199778"/>
                </a:cubicBezTo>
                <a:cubicBezTo>
                  <a:pt x="4612702" y="200908"/>
                  <a:pt x="4617815" y="200839"/>
                  <a:pt x="4622611" y="199571"/>
                </a:cubicBezTo>
                <a:cubicBezTo>
                  <a:pt x="4643064" y="199295"/>
                  <a:pt x="4660801" y="198454"/>
                  <a:pt x="4675824" y="197049"/>
                </a:cubicBezTo>
                <a:cubicBezTo>
                  <a:pt x="4690847" y="195642"/>
                  <a:pt x="4701390" y="196704"/>
                  <a:pt x="4707453" y="200232"/>
                </a:cubicBezTo>
                <a:cubicBezTo>
                  <a:pt x="4714786" y="208557"/>
                  <a:pt x="4733475" y="211312"/>
                  <a:pt x="4763519" y="208501"/>
                </a:cubicBezTo>
                <a:cubicBezTo>
                  <a:pt x="4768315" y="207233"/>
                  <a:pt x="4771348" y="208997"/>
                  <a:pt x="4772616" y="213792"/>
                </a:cubicBezTo>
                <a:cubicBezTo>
                  <a:pt x="4777411" y="212525"/>
                  <a:pt x="4782525" y="212455"/>
                  <a:pt x="4787956" y="213586"/>
                </a:cubicBezTo>
                <a:cubicBezTo>
                  <a:pt x="4793385" y="214717"/>
                  <a:pt x="4798499" y="214647"/>
                  <a:pt x="4803294" y="213379"/>
                </a:cubicBezTo>
                <a:cubicBezTo>
                  <a:pt x="4823747" y="213102"/>
                  <a:pt x="4844200" y="212827"/>
                  <a:pt x="4864653" y="212552"/>
                </a:cubicBezTo>
                <a:cubicBezTo>
                  <a:pt x="4885105" y="212275"/>
                  <a:pt x="4907073" y="212882"/>
                  <a:pt x="4930559" y="214370"/>
                </a:cubicBezTo>
                <a:cubicBezTo>
                  <a:pt x="4954043" y="215858"/>
                  <a:pt x="4971216" y="217733"/>
                  <a:pt x="4982076" y="219993"/>
                </a:cubicBezTo>
                <a:cubicBezTo>
                  <a:pt x="4992936" y="222252"/>
                  <a:pt x="5000764" y="222749"/>
                  <a:pt x="5005561" y="221481"/>
                </a:cubicBezTo>
                <a:lnTo>
                  <a:pt x="5036240" y="221066"/>
                </a:lnTo>
                <a:cubicBezTo>
                  <a:pt x="5051895" y="222059"/>
                  <a:pt x="5062122" y="221921"/>
                  <a:pt x="5066918" y="220653"/>
                </a:cubicBezTo>
                <a:cubicBezTo>
                  <a:pt x="5071714" y="219385"/>
                  <a:pt x="5087371" y="220377"/>
                  <a:pt x="5113888" y="223630"/>
                </a:cubicBezTo>
                <a:cubicBezTo>
                  <a:pt x="5123481" y="221094"/>
                  <a:pt x="5133706" y="220955"/>
                  <a:pt x="5144566" y="223216"/>
                </a:cubicBezTo>
                <a:cubicBezTo>
                  <a:pt x="5155427" y="225476"/>
                  <a:pt x="5163256" y="225971"/>
                  <a:pt x="5168051" y="224703"/>
                </a:cubicBezTo>
                <a:cubicBezTo>
                  <a:pt x="5183707" y="225696"/>
                  <a:pt x="5196966" y="227322"/>
                  <a:pt x="5207826" y="229582"/>
                </a:cubicBezTo>
                <a:cubicBezTo>
                  <a:pt x="5218687" y="231842"/>
                  <a:pt x="5235542" y="232518"/>
                  <a:pt x="5258393" y="231607"/>
                </a:cubicBezTo>
                <a:cubicBezTo>
                  <a:pt x="5281244" y="230698"/>
                  <a:pt x="5301131" y="233137"/>
                  <a:pt x="5318055" y="238925"/>
                </a:cubicBezTo>
                <a:lnTo>
                  <a:pt x="5341540" y="240414"/>
                </a:lnTo>
                <a:lnTo>
                  <a:pt x="5343442" y="247608"/>
                </a:lnTo>
                <a:cubicBezTo>
                  <a:pt x="5344710" y="252404"/>
                  <a:pt x="5354936" y="252266"/>
                  <a:pt x="5374121" y="247193"/>
                </a:cubicBezTo>
                <a:cubicBezTo>
                  <a:pt x="5378917" y="245925"/>
                  <a:pt x="5383714" y="244657"/>
                  <a:pt x="5388510" y="243389"/>
                </a:cubicBezTo>
                <a:cubicBezTo>
                  <a:pt x="5393306" y="242121"/>
                  <a:pt x="5400500" y="240219"/>
                  <a:pt x="5410092" y="237683"/>
                </a:cubicBezTo>
                <a:cubicBezTo>
                  <a:pt x="5425749" y="238676"/>
                  <a:pt x="5436292" y="239737"/>
                  <a:pt x="5441723" y="240868"/>
                </a:cubicBezTo>
                <a:cubicBezTo>
                  <a:pt x="5447152" y="241997"/>
                  <a:pt x="5450502" y="244961"/>
                  <a:pt x="5451770" y="249757"/>
                </a:cubicBezTo>
                <a:lnTo>
                  <a:pt x="5455573" y="264144"/>
                </a:lnTo>
                <a:lnTo>
                  <a:pt x="5441185" y="267949"/>
                </a:lnTo>
                <a:cubicBezTo>
                  <a:pt x="5430325" y="265689"/>
                  <a:pt x="5422180" y="263994"/>
                  <a:pt x="5416749" y="262863"/>
                </a:cubicBezTo>
                <a:cubicBezTo>
                  <a:pt x="5411319" y="261734"/>
                  <a:pt x="5406206" y="261803"/>
                  <a:pt x="5401410" y="263071"/>
                </a:cubicBezTo>
                <a:cubicBezTo>
                  <a:pt x="5391817" y="265607"/>
                  <a:pt x="5380957" y="263347"/>
                  <a:pt x="5368829" y="256290"/>
                </a:cubicBezTo>
                <a:lnTo>
                  <a:pt x="5361635" y="258192"/>
                </a:lnTo>
                <a:cubicBezTo>
                  <a:pt x="5358106" y="264257"/>
                  <a:pt x="5345483" y="265029"/>
                  <a:pt x="5323761" y="260508"/>
                </a:cubicBezTo>
                <a:cubicBezTo>
                  <a:pt x="5312901" y="258248"/>
                  <a:pt x="5298444" y="256938"/>
                  <a:pt x="5280389" y="256581"/>
                </a:cubicBezTo>
                <a:cubicBezTo>
                  <a:pt x="5262335" y="256223"/>
                  <a:pt x="5253307" y="256043"/>
                  <a:pt x="5253307" y="256043"/>
                </a:cubicBezTo>
                <a:lnTo>
                  <a:pt x="5222629" y="256457"/>
                </a:lnTo>
                <a:lnTo>
                  <a:pt x="5215434" y="258359"/>
                </a:lnTo>
                <a:lnTo>
                  <a:pt x="5208240" y="260261"/>
                </a:lnTo>
                <a:cubicBezTo>
                  <a:pt x="5203444" y="261529"/>
                  <a:pt x="5201046" y="262163"/>
                  <a:pt x="5201046" y="262163"/>
                </a:cubicBezTo>
                <a:lnTo>
                  <a:pt x="5184756" y="258772"/>
                </a:lnTo>
                <a:lnTo>
                  <a:pt x="5144981" y="253895"/>
                </a:lnTo>
                <a:cubicBezTo>
                  <a:pt x="5143713" y="249099"/>
                  <a:pt x="5140680" y="247334"/>
                  <a:pt x="5135884" y="248602"/>
                </a:cubicBezTo>
                <a:cubicBezTo>
                  <a:pt x="5134616" y="243806"/>
                  <a:pt x="5132783" y="241725"/>
                  <a:pt x="5130384" y="242359"/>
                </a:cubicBezTo>
                <a:cubicBezTo>
                  <a:pt x="5127987" y="242993"/>
                  <a:pt x="5127422" y="245708"/>
                  <a:pt x="5128690" y="250504"/>
                </a:cubicBezTo>
                <a:cubicBezTo>
                  <a:pt x="5128690" y="250504"/>
                  <a:pt x="5123894" y="251772"/>
                  <a:pt x="5114301" y="254308"/>
                </a:cubicBezTo>
                <a:cubicBezTo>
                  <a:pt x="5113033" y="249512"/>
                  <a:pt x="5111518" y="248630"/>
                  <a:pt x="5109753" y="251663"/>
                </a:cubicBezTo>
                <a:cubicBezTo>
                  <a:pt x="5107989" y="254694"/>
                  <a:pt x="5105592" y="255328"/>
                  <a:pt x="5102559" y="253565"/>
                </a:cubicBezTo>
                <a:cubicBezTo>
                  <a:pt x="5099526" y="251800"/>
                  <a:pt x="5095613" y="251552"/>
                  <a:pt x="5090817" y="252820"/>
                </a:cubicBezTo>
                <a:cubicBezTo>
                  <a:pt x="5084753" y="249292"/>
                  <a:pt x="5076925" y="248795"/>
                  <a:pt x="5067332" y="251331"/>
                </a:cubicBezTo>
                <a:cubicBezTo>
                  <a:pt x="5032491" y="255412"/>
                  <a:pt x="5006608" y="254558"/>
                  <a:pt x="4989684" y="248769"/>
                </a:cubicBezTo>
                <a:cubicBezTo>
                  <a:pt x="4983620" y="245241"/>
                  <a:pt x="4976991" y="244428"/>
                  <a:pt x="4969796" y="246330"/>
                </a:cubicBezTo>
                <a:cubicBezTo>
                  <a:pt x="4962602" y="248232"/>
                  <a:pt x="4954209" y="250451"/>
                  <a:pt x="4944616" y="252987"/>
                </a:cubicBezTo>
                <a:cubicBezTo>
                  <a:pt x="4938552" y="249459"/>
                  <a:pt x="4935837" y="248893"/>
                  <a:pt x="4936471" y="251292"/>
                </a:cubicBezTo>
                <a:cubicBezTo>
                  <a:pt x="4937106" y="253690"/>
                  <a:pt x="4935024" y="255523"/>
                  <a:pt x="4930228" y="256791"/>
                </a:cubicBezTo>
                <a:cubicBezTo>
                  <a:pt x="4931496" y="261588"/>
                  <a:pt x="4929732" y="264619"/>
                  <a:pt x="4924936" y="265887"/>
                </a:cubicBezTo>
                <a:cubicBezTo>
                  <a:pt x="4920140" y="267155"/>
                  <a:pt x="4916226" y="266907"/>
                  <a:pt x="4913193" y="265143"/>
                </a:cubicBezTo>
                <a:cubicBezTo>
                  <a:pt x="4910161" y="263379"/>
                  <a:pt x="4903215" y="261367"/>
                  <a:pt x="4892354" y="259107"/>
                </a:cubicBezTo>
                <a:lnTo>
                  <a:pt x="4883259" y="253815"/>
                </a:lnTo>
                <a:cubicBezTo>
                  <a:pt x="4888055" y="252547"/>
                  <a:pt x="4891651" y="251596"/>
                  <a:pt x="4894050" y="250962"/>
                </a:cubicBezTo>
                <a:cubicBezTo>
                  <a:pt x="4896448" y="250328"/>
                  <a:pt x="4897647" y="250011"/>
                  <a:pt x="4897647" y="250011"/>
                </a:cubicBezTo>
                <a:lnTo>
                  <a:pt x="4895745" y="242817"/>
                </a:lnTo>
                <a:cubicBezTo>
                  <a:pt x="4895745" y="242817"/>
                  <a:pt x="4893347" y="243451"/>
                  <a:pt x="4888551" y="244719"/>
                </a:cubicBezTo>
                <a:cubicBezTo>
                  <a:pt x="4883755" y="245987"/>
                  <a:pt x="4881357" y="246621"/>
                  <a:pt x="4881357" y="246621"/>
                </a:cubicBezTo>
                <a:cubicBezTo>
                  <a:pt x="4871764" y="249157"/>
                  <a:pt x="4866334" y="248026"/>
                  <a:pt x="4865066" y="243230"/>
                </a:cubicBezTo>
                <a:cubicBezTo>
                  <a:pt x="4848141" y="237442"/>
                  <a:pt x="4834883" y="235815"/>
                  <a:pt x="4825291" y="238352"/>
                </a:cubicBezTo>
                <a:cubicBezTo>
                  <a:pt x="4821763" y="244416"/>
                  <a:pt x="4808505" y="242789"/>
                  <a:pt x="4785516" y="233474"/>
                </a:cubicBezTo>
                <a:cubicBezTo>
                  <a:pt x="4785516" y="233474"/>
                  <a:pt x="4783117" y="234108"/>
                  <a:pt x="4778322" y="235376"/>
                </a:cubicBezTo>
                <a:cubicBezTo>
                  <a:pt x="4773526" y="236644"/>
                  <a:pt x="4770493" y="234879"/>
                  <a:pt x="4769225" y="230083"/>
                </a:cubicBezTo>
                <a:lnTo>
                  <a:pt x="4762031" y="231985"/>
                </a:lnTo>
                <a:cubicBezTo>
                  <a:pt x="4762031" y="231985"/>
                  <a:pt x="4754836" y="233887"/>
                  <a:pt x="4740449" y="237691"/>
                </a:cubicBezTo>
                <a:cubicBezTo>
                  <a:pt x="4726060" y="241495"/>
                  <a:pt x="4711037" y="242901"/>
                  <a:pt x="4695381" y="241909"/>
                </a:cubicBezTo>
                <a:lnTo>
                  <a:pt x="4673799" y="247615"/>
                </a:lnTo>
                <a:cubicBezTo>
                  <a:pt x="4662938" y="245355"/>
                  <a:pt x="4657508" y="244225"/>
                  <a:pt x="4657508" y="244225"/>
                </a:cubicBezTo>
                <a:cubicBezTo>
                  <a:pt x="4652712" y="245493"/>
                  <a:pt x="4648798" y="245245"/>
                  <a:pt x="4645766" y="243481"/>
                </a:cubicBezTo>
                <a:cubicBezTo>
                  <a:pt x="4642733" y="241717"/>
                  <a:pt x="4638820" y="241469"/>
                  <a:pt x="4634023" y="242737"/>
                </a:cubicBezTo>
                <a:lnTo>
                  <a:pt x="4621537" y="253735"/>
                </a:lnTo>
                <a:cubicBezTo>
                  <a:pt x="4627601" y="257263"/>
                  <a:pt x="4633031" y="258393"/>
                  <a:pt x="4637827" y="257125"/>
                </a:cubicBezTo>
                <a:cubicBezTo>
                  <a:pt x="4639095" y="261921"/>
                  <a:pt x="4634299" y="263189"/>
                  <a:pt x="4623439" y="260929"/>
                </a:cubicBezTo>
                <a:cubicBezTo>
                  <a:pt x="4612578" y="258669"/>
                  <a:pt x="4604750" y="258172"/>
                  <a:pt x="4599954" y="259441"/>
                </a:cubicBezTo>
                <a:cubicBezTo>
                  <a:pt x="4604750" y="258172"/>
                  <a:pt x="4607148" y="257539"/>
                  <a:pt x="4607148" y="257539"/>
                </a:cubicBezTo>
                <a:cubicBezTo>
                  <a:pt x="4610676" y="251475"/>
                  <a:pt x="4612441" y="248443"/>
                  <a:pt x="4612441" y="248443"/>
                </a:cubicBezTo>
                <a:cubicBezTo>
                  <a:pt x="4612441" y="248443"/>
                  <a:pt x="4609408" y="246678"/>
                  <a:pt x="4603344" y="243150"/>
                </a:cubicBezTo>
                <a:lnTo>
                  <a:pt x="4594248" y="237858"/>
                </a:lnTo>
                <a:lnTo>
                  <a:pt x="4585152" y="232566"/>
                </a:lnTo>
                <a:cubicBezTo>
                  <a:pt x="4583884" y="227770"/>
                  <a:pt x="4576056" y="227273"/>
                  <a:pt x="4561667" y="231078"/>
                </a:cubicBezTo>
                <a:cubicBezTo>
                  <a:pt x="4547279" y="234881"/>
                  <a:pt x="4535288" y="238051"/>
                  <a:pt x="4525696" y="240588"/>
                </a:cubicBezTo>
                <a:cubicBezTo>
                  <a:pt x="4516103" y="243124"/>
                  <a:pt x="4507394" y="244144"/>
                  <a:pt x="4499565" y="243648"/>
                </a:cubicBezTo>
                <a:cubicBezTo>
                  <a:pt x="4491737" y="243151"/>
                  <a:pt x="4487189" y="240505"/>
                  <a:pt x="4485921" y="235709"/>
                </a:cubicBezTo>
                <a:cubicBezTo>
                  <a:pt x="4481125" y="236977"/>
                  <a:pt x="4473931" y="238879"/>
                  <a:pt x="4464338" y="241415"/>
                </a:cubicBezTo>
                <a:lnTo>
                  <a:pt x="4473434" y="246708"/>
                </a:lnTo>
                <a:cubicBezTo>
                  <a:pt x="4473434" y="246708"/>
                  <a:pt x="4471037" y="247342"/>
                  <a:pt x="4466240" y="248610"/>
                </a:cubicBezTo>
                <a:cubicBezTo>
                  <a:pt x="4461444" y="249878"/>
                  <a:pt x="4459046" y="250512"/>
                  <a:pt x="4459046" y="250512"/>
                </a:cubicBezTo>
                <a:cubicBezTo>
                  <a:pt x="4460314" y="255308"/>
                  <a:pt x="4459433" y="256824"/>
                  <a:pt x="4456400" y="255060"/>
                </a:cubicBezTo>
                <a:cubicBezTo>
                  <a:pt x="4453367" y="253296"/>
                  <a:pt x="4449454" y="253048"/>
                  <a:pt x="4444658" y="254316"/>
                </a:cubicBezTo>
                <a:cubicBezTo>
                  <a:pt x="4433797" y="252055"/>
                  <a:pt x="4425336" y="249161"/>
                  <a:pt x="4419271" y="245633"/>
                </a:cubicBezTo>
                <a:cubicBezTo>
                  <a:pt x="4414475" y="246901"/>
                  <a:pt x="4409679" y="248169"/>
                  <a:pt x="4404883" y="249437"/>
                </a:cubicBezTo>
                <a:cubicBezTo>
                  <a:pt x="4400086" y="250705"/>
                  <a:pt x="4395290" y="251973"/>
                  <a:pt x="4390494" y="253241"/>
                </a:cubicBezTo>
                <a:lnTo>
                  <a:pt x="4374203" y="249851"/>
                </a:lnTo>
                <a:cubicBezTo>
                  <a:pt x="4374203" y="249851"/>
                  <a:pt x="4378683" y="247385"/>
                  <a:pt x="4387641" y="242450"/>
                </a:cubicBezTo>
                <a:cubicBezTo>
                  <a:pt x="4396599" y="237515"/>
                  <a:pt x="4404110" y="236813"/>
                  <a:pt x="4410175" y="240341"/>
                </a:cubicBezTo>
                <a:cubicBezTo>
                  <a:pt x="4421035" y="242600"/>
                  <a:pt x="4431261" y="242463"/>
                  <a:pt x="4440854" y="239927"/>
                </a:cubicBezTo>
                <a:lnTo>
                  <a:pt x="4460534" y="227027"/>
                </a:lnTo>
                <a:cubicBezTo>
                  <a:pt x="4468859" y="219695"/>
                  <a:pt x="4473655" y="218427"/>
                  <a:pt x="4474923" y="223223"/>
                </a:cubicBezTo>
                <a:cubicBezTo>
                  <a:pt x="4476191" y="228018"/>
                  <a:pt x="4479223" y="229783"/>
                  <a:pt x="4484019" y="228515"/>
                </a:cubicBezTo>
                <a:cubicBezTo>
                  <a:pt x="4482751" y="223719"/>
                  <a:pt x="4476054" y="217793"/>
                  <a:pt x="4463924" y="210737"/>
                </a:cubicBezTo>
                <a:lnTo>
                  <a:pt x="4447634" y="207346"/>
                </a:lnTo>
                <a:lnTo>
                  <a:pt x="4418857" y="214954"/>
                </a:lnTo>
                <a:cubicBezTo>
                  <a:pt x="4420125" y="219750"/>
                  <a:pt x="4420759" y="222149"/>
                  <a:pt x="4420759" y="222149"/>
                </a:cubicBezTo>
                <a:cubicBezTo>
                  <a:pt x="4411167" y="224685"/>
                  <a:pt x="4394876" y="221294"/>
                  <a:pt x="4371888" y="211978"/>
                </a:cubicBezTo>
                <a:cubicBezTo>
                  <a:pt x="4356232" y="210986"/>
                  <a:pt x="4348720" y="211688"/>
                  <a:pt x="4349354" y="214087"/>
                </a:cubicBezTo>
                <a:cubicBezTo>
                  <a:pt x="4349988" y="216486"/>
                  <a:pt x="4345509" y="218952"/>
                  <a:pt x="4335917" y="221488"/>
                </a:cubicBezTo>
                <a:cubicBezTo>
                  <a:pt x="4326325" y="224024"/>
                  <a:pt x="4316098" y="224162"/>
                  <a:pt x="4305238" y="221901"/>
                </a:cubicBezTo>
                <a:cubicBezTo>
                  <a:pt x="4300442" y="223169"/>
                  <a:pt x="4295645" y="224437"/>
                  <a:pt x="4290849" y="225705"/>
                </a:cubicBezTo>
                <a:lnTo>
                  <a:pt x="4316236" y="234388"/>
                </a:lnTo>
                <a:cubicBezTo>
                  <a:pt x="4330624" y="230584"/>
                  <a:pt x="4335737" y="230515"/>
                  <a:pt x="4331575" y="234181"/>
                </a:cubicBezTo>
                <a:cubicBezTo>
                  <a:pt x="4327413" y="237847"/>
                  <a:pt x="4322617" y="239115"/>
                  <a:pt x="4317187" y="237986"/>
                </a:cubicBezTo>
                <a:cubicBezTo>
                  <a:pt x="4311756" y="236855"/>
                  <a:pt x="4309676" y="238689"/>
                  <a:pt x="4310944" y="243484"/>
                </a:cubicBezTo>
                <a:cubicBezTo>
                  <a:pt x="4312212" y="248280"/>
                  <a:pt x="4310448" y="251313"/>
                  <a:pt x="4305652" y="252581"/>
                </a:cubicBezTo>
                <a:lnTo>
                  <a:pt x="4296555" y="247288"/>
                </a:lnTo>
                <a:lnTo>
                  <a:pt x="4294653" y="240094"/>
                </a:lnTo>
                <a:lnTo>
                  <a:pt x="4278363" y="236704"/>
                </a:lnTo>
                <a:cubicBezTo>
                  <a:pt x="4277095" y="231908"/>
                  <a:pt x="4275262" y="229826"/>
                  <a:pt x="4272864" y="230460"/>
                </a:cubicBezTo>
                <a:cubicBezTo>
                  <a:pt x="4270465" y="231094"/>
                  <a:pt x="4269267" y="231411"/>
                  <a:pt x="4269267" y="231411"/>
                </a:cubicBezTo>
                <a:cubicBezTo>
                  <a:pt x="4269267" y="231411"/>
                  <a:pt x="4267751" y="230530"/>
                  <a:pt x="4264718" y="228766"/>
                </a:cubicBezTo>
                <a:cubicBezTo>
                  <a:pt x="4261687" y="227001"/>
                  <a:pt x="4260170" y="226120"/>
                  <a:pt x="4260170" y="226120"/>
                </a:cubicBezTo>
                <a:lnTo>
                  <a:pt x="4281753" y="220414"/>
                </a:lnTo>
                <a:lnTo>
                  <a:pt x="4287045" y="211317"/>
                </a:lnTo>
                <a:cubicBezTo>
                  <a:pt x="4285777" y="206522"/>
                  <a:pt x="4285143" y="204123"/>
                  <a:pt x="4285143" y="204123"/>
                </a:cubicBezTo>
                <a:lnTo>
                  <a:pt x="4276047" y="198831"/>
                </a:lnTo>
                <a:cubicBezTo>
                  <a:pt x="4271251" y="200099"/>
                  <a:pt x="4263422" y="199603"/>
                  <a:pt x="4252562" y="197342"/>
                </a:cubicBezTo>
                <a:lnTo>
                  <a:pt x="4223786" y="204950"/>
                </a:lnTo>
                <a:lnTo>
                  <a:pt x="4221884" y="197757"/>
                </a:lnTo>
                <a:lnTo>
                  <a:pt x="4212787" y="192464"/>
                </a:lnTo>
                <a:lnTo>
                  <a:pt x="4199265" y="196772"/>
                </a:lnTo>
                <a:lnTo>
                  <a:pt x="4207495" y="201561"/>
                </a:lnTo>
                <a:lnTo>
                  <a:pt x="4193106" y="205365"/>
                </a:lnTo>
                <a:lnTo>
                  <a:pt x="4197841" y="197225"/>
                </a:lnTo>
                <a:lnTo>
                  <a:pt x="4195040" y="198119"/>
                </a:lnTo>
                <a:cubicBezTo>
                  <a:pt x="4190401" y="199985"/>
                  <a:pt x="4187042" y="201835"/>
                  <a:pt x="4184961" y="203669"/>
                </a:cubicBezTo>
                <a:cubicBezTo>
                  <a:pt x="4180799" y="207336"/>
                  <a:pt x="4175686" y="207404"/>
                  <a:pt x="4169622" y="203876"/>
                </a:cubicBezTo>
                <a:cubicBezTo>
                  <a:pt x="4163558" y="200349"/>
                  <a:pt x="4158127" y="199218"/>
                  <a:pt x="4153331" y="200486"/>
                </a:cubicBezTo>
                <a:lnTo>
                  <a:pt x="4127945" y="191803"/>
                </a:lnTo>
                <a:lnTo>
                  <a:pt x="4104460" y="190315"/>
                </a:lnTo>
                <a:cubicBezTo>
                  <a:pt x="4090072" y="194120"/>
                  <a:pt x="4077764" y="196091"/>
                  <a:pt x="4067538" y="196228"/>
                </a:cubicBezTo>
                <a:cubicBezTo>
                  <a:pt x="4057311" y="196366"/>
                  <a:pt x="4049800" y="197069"/>
                  <a:pt x="4045003" y="198337"/>
                </a:cubicBezTo>
                <a:cubicBezTo>
                  <a:pt x="4038939" y="194810"/>
                  <a:pt x="4037671" y="190013"/>
                  <a:pt x="4041200" y="183949"/>
                </a:cubicBezTo>
                <a:cubicBezTo>
                  <a:pt x="4041200" y="183949"/>
                  <a:pt x="4043915" y="184514"/>
                  <a:pt x="4049345" y="185644"/>
                </a:cubicBezTo>
                <a:cubicBezTo>
                  <a:pt x="4054776" y="186774"/>
                  <a:pt x="4059889" y="186705"/>
                  <a:pt x="4064685" y="185437"/>
                </a:cubicBezTo>
                <a:lnTo>
                  <a:pt x="4095363" y="185023"/>
                </a:lnTo>
                <a:cubicBezTo>
                  <a:pt x="4107492" y="192079"/>
                  <a:pt x="4130342" y="191169"/>
                  <a:pt x="4163916" y="182293"/>
                </a:cubicBezTo>
                <a:cubicBezTo>
                  <a:pt x="4168712" y="181025"/>
                  <a:pt x="4173825" y="180956"/>
                  <a:pt x="4179255" y="182087"/>
                </a:cubicBezTo>
                <a:cubicBezTo>
                  <a:pt x="4184686" y="183217"/>
                  <a:pt x="4187400" y="183782"/>
                  <a:pt x="4187400" y="183782"/>
                </a:cubicBezTo>
                <a:cubicBezTo>
                  <a:pt x="4187400" y="183782"/>
                  <a:pt x="4198825" y="183327"/>
                  <a:pt x="4221677" y="182417"/>
                </a:cubicBezTo>
                <a:cubicBezTo>
                  <a:pt x="4244527" y="181507"/>
                  <a:pt x="4267378" y="180597"/>
                  <a:pt x="4290228" y="179688"/>
                </a:cubicBezTo>
                <a:close/>
                <a:moveTo>
                  <a:pt x="5293744" y="176080"/>
                </a:moveTo>
                <a:cubicBezTo>
                  <a:pt x="5304604" y="178339"/>
                  <a:pt x="5310034" y="179469"/>
                  <a:pt x="5310034" y="179469"/>
                </a:cubicBezTo>
                <a:cubicBezTo>
                  <a:pt x="5320895" y="181730"/>
                  <a:pt x="5329039" y="183424"/>
                  <a:pt x="5334470" y="184555"/>
                </a:cubicBezTo>
                <a:cubicBezTo>
                  <a:pt x="5339899" y="185685"/>
                  <a:pt x="5342615" y="186250"/>
                  <a:pt x="5342615" y="186250"/>
                </a:cubicBezTo>
                <a:cubicBezTo>
                  <a:pt x="5342932" y="187449"/>
                  <a:pt x="5342530" y="188357"/>
                  <a:pt x="5341411" y="188973"/>
                </a:cubicBezTo>
                <a:cubicBezTo>
                  <a:pt x="5338051" y="190823"/>
                  <a:pt x="5328226" y="190054"/>
                  <a:pt x="5311936" y="186663"/>
                </a:cubicBezTo>
                <a:cubicBezTo>
                  <a:pt x="5301075" y="184404"/>
                  <a:pt x="5293881" y="186306"/>
                  <a:pt x="5290353" y="192369"/>
                </a:cubicBezTo>
                <a:cubicBezTo>
                  <a:pt x="5280760" y="194905"/>
                  <a:pt x="5272933" y="194410"/>
                  <a:pt x="5266868" y="190881"/>
                </a:cubicBezTo>
                <a:lnTo>
                  <a:pt x="5274063" y="188979"/>
                </a:lnTo>
                <a:cubicBezTo>
                  <a:pt x="5271527" y="179387"/>
                  <a:pt x="5278087" y="175087"/>
                  <a:pt x="5293744" y="176080"/>
                </a:cubicBezTo>
                <a:close/>
                <a:moveTo>
                  <a:pt x="6736810" y="175567"/>
                </a:moveTo>
                <a:lnTo>
                  <a:pt x="6744956" y="177263"/>
                </a:lnTo>
                <a:cubicBezTo>
                  <a:pt x="6747353" y="176629"/>
                  <a:pt x="6753982" y="177442"/>
                  <a:pt x="6764843" y="179702"/>
                </a:cubicBezTo>
                <a:cubicBezTo>
                  <a:pt x="6775703" y="181962"/>
                  <a:pt x="6781133" y="183092"/>
                  <a:pt x="6781133" y="183092"/>
                </a:cubicBezTo>
                <a:lnTo>
                  <a:pt x="6759551" y="188798"/>
                </a:lnTo>
                <a:close/>
                <a:moveTo>
                  <a:pt x="6201624" y="174664"/>
                </a:moveTo>
                <a:cubicBezTo>
                  <a:pt x="6206420" y="173396"/>
                  <a:pt x="6211850" y="174526"/>
                  <a:pt x="6217914" y="178054"/>
                </a:cubicBezTo>
                <a:cubicBezTo>
                  <a:pt x="6228775" y="180314"/>
                  <a:pt x="6234522" y="182643"/>
                  <a:pt x="6235156" y="185041"/>
                </a:cubicBezTo>
                <a:cubicBezTo>
                  <a:pt x="6235790" y="187439"/>
                  <a:pt x="6234908" y="188955"/>
                  <a:pt x="6232510" y="189589"/>
                </a:cubicBezTo>
                <a:cubicBezTo>
                  <a:pt x="6230112" y="190223"/>
                  <a:pt x="6227396" y="189658"/>
                  <a:pt x="6224365" y="187895"/>
                </a:cubicBezTo>
                <a:cubicBezTo>
                  <a:pt x="6221332" y="186130"/>
                  <a:pt x="6217419" y="185882"/>
                  <a:pt x="6212622" y="187150"/>
                </a:cubicBezTo>
                <a:lnTo>
                  <a:pt x="6198234" y="190954"/>
                </a:lnTo>
                <a:lnTo>
                  <a:pt x="6189137" y="185662"/>
                </a:lnTo>
                <a:cubicBezTo>
                  <a:pt x="6193934" y="184394"/>
                  <a:pt x="6195698" y="181362"/>
                  <a:pt x="6194430" y="176565"/>
                </a:cubicBezTo>
                <a:close/>
                <a:moveTo>
                  <a:pt x="6685293" y="169945"/>
                </a:moveTo>
                <a:lnTo>
                  <a:pt x="6694388" y="175237"/>
                </a:lnTo>
                <a:cubicBezTo>
                  <a:pt x="6695656" y="180033"/>
                  <a:pt x="6696290" y="182431"/>
                  <a:pt x="6696290" y="182431"/>
                </a:cubicBezTo>
                <a:lnTo>
                  <a:pt x="6680001" y="179041"/>
                </a:lnTo>
                <a:lnTo>
                  <a:pt x="6670904" y="173749"/>
                </a:lnTo>
                <a:cubicBezTo>
                  <a:pt x="6675700" y="172481"/>
                  <a:pt x="6680496" y="171213"/>
                  <a:pt x="6685293" y="169945"/>
                </a:cubicBezTo>
                <a:close/>
                <a:moveTo>
                  <a:pt x="3675492" y="169027"/>
                </a:moveTo>
                <a:cubicBezTo>
                  <a:pt x="3685719" y="168889"/>
                  <a:pt x="3693863" y="170584"/>
                  <a:pt x="3699928" y="174112"/>
                </a:cubicBezTo>
                <a:lnTo>
                  <a:pt x="3730607" y="173699"/>
                </a:lnTo>
                <a:lnTo>
                  <a:pt x="3746897" y="177088"/>
                </a:lnTo>
                <a:cubicBezTo>
                  <a:pt x="3752962" y="180616"/>
                  <a:pt x="3760789" y="181112"/>
                  <a:pt x="3770382" y="178576"/>
                </a:cubicBezTo>
                <a:cubicBezTo>
                  <a:pt x="3784770" y="174772"/>
                  <a:pt x="3795879" y="173119"/>
                  <a:pt x="3803707" y="173615"/>
                </a:cubicBezTo>
                <a:cubicBezTo>
                  <a:pt x="3811536" y="174111"/>
                  <a:pt x="3822960" y="173656"/>
                  <a:pt x="3837983" y="172250"/>
                </a:cubicBezTo>
                <a:cubicBezTo>
                  <a:pt x="3853006" y="170844"/>
                  <a:pt x="3863548" y="171905"/>
                  <a:pt x="3869613" y="175434"/>
                </a:cubicBezTo>
                <a:cubicBezTo>
                  <a:pt x="3874409" y="174166"/>
                  <a:pt x="3880722" y="173779"/>
                  <a:pt x="3888549" y="174275"/>
                </a:cubicBezTo>
                <a:cubicBezTo>
                  <a:pt x="3896377" y="174772"/>
                  <a:pt x="3900292" y="175019"/>
                  <a:pt x="3900292" y="175019"/>
                </a:cubicBezTo>
                <a:lnTo>
                  <a:pt x="3956357" y="183288"/>
                </a:lnTo>
                <a:cubicBezTo>
                  <a:pt x="3951561" y="184556"/>
                  <a:pt x="3952195" y="186954"/>
                  <a:pt x="3958260" y="190483"/>
                </a:cubicBezTo>
                <a:lnTo>
                  <a:pt x="3951066" y="192384"/>
                </a:lnTo>
                <a:lnTo>
                  <a:pt x="3943871" y="194287"/>
                </a:lnTo>
                <a:lnTo>
                  <a:pt x="3945773" y="201480"/>
                </a:lnTo>
                <a:lnTo>
                  <a:pt x="3938579" y="203382"/>
                </a:lnTo>
                <a:cubicBezTo>
                  <a:pt x="3932515" y="199854"/>
                  <a:pt x="3929482" y="198091"/>
                  <a:pt x="3929482" y="198091"/>
                </a:cubicBezTo>
                <a:cubicBezTo>
                  <a:pt x="3925954" y="204154"/>
                  <a:pt x="3920276" y="206939"/>
                  <a:pt x="3912448" y="206442"/>
                </a:cubicBezTo>
                <a:cubicBezTo>
                  <a:pt x="3904619" y="205947"/>
                  <a:pt x="3894394" y="206085"/>
                  <a:pt x="3881769" y="206856"/>
                </a:cubicBezTo>
                <a:cubicBezTo>
                  <a:pt x="3869145" y="207628"/>
                  <a:pt x="3859800" y="206250"/>
                  <a:pt x="3853736" y="202722"/>
                </a:cubicBezTo>
                <a:cubicBezTo>
                  <a:pt x="3858532" y="201454"/>
                  <a:pt x="3860931" y="200820"/>
                  <a:pt x="3860931" y="200820"/>
                </a:cubicBezTo>
                <a:cubicBezTo>
                  <a:pt x="3859663" y="196024"/>
                  <a:pt x="3859029" y="193625"/>
                  <a:pt x="3859029" y="193625"/>
                </a:cubicBezTo>
                <a:lnTo>
                  <a:pt x="3853736" y="202722"/>
                </a:lnTo>
                <a:cubicBezTo>
                  <a:pt x="3838079" y="201730"/>
                  <a:pt x="3827854" y="201867"/>
                  <a:pt x="3823058" y="203135"/>
                </a:cubicBezTo>
                <a:lnTo>
                  <a:pt x="3777990" y="207353"/>
                </a:lnTo>
                <a:lnTo>
                  <a:pt x="3747312" y="207768"/>
                </a:lnTo>
                <a:cubicBezTo>
                  <a:pt x="3750840" y="201703"/>
                  <a:pt x="3748938" y="194509"/>
                  <a:pt x="3741606" y="186184"/>
                </a:cubicBezTo>
                <a:lnTo>
                  <a:pt x="3725315" y="182794"/>
                </a:lnTo>
                <a:cubicBezTo>
                  <a:pt x="3724047" y="177998"/>
                  <a:pt x="3721648" y="178632"/>
                  <a:pt x="3718120" y="184696"/>
                </a:cubicBezTo>
                <a:cubicBezTo>
                  <a:pt x="3714592" y="190761"/>
                  <a:pt x="3709797" y="192028"/>
                  <a:pt x="3703733" y="188500"/>
                </a:cubicBezTo>
                <a:cubicBezTo>
                  <a:pt x="3702464" y="183704"/>
                  <a:pt x="3700631" y="181624"/>
                  <a:pt x="3698233" y="182257"/>
                </a:cubicBezTo>
                <a:cubicBezTo>
                  <a:pt x="3695835" y="182892"/>
                  <a:pt x="3694636" y="183209"/>
                  <a:pt x="3694636" y="183209"/>
                </a:cubicBezTo>
                <a:cubicBezTo>
                  <a:pt x="3694636" y="183209"/>
                  <a:pt x="3692238" y="183842"/>
                  <a:pt x="3687442" y="185110"/>
                </a:cubicBezTo>
                <a:cubicBezTo>
                  <a:pt x="3656129" y="183126"/>
                  <a:pt x="3635676" y="183402"/>
                  <a:pt x="3626083" y="185938"/>
                </a:cubicBezTo>
                <a:cubicBezTo>
                  <a:pt x="3621287" y="187206"/>
                  <a:pt x="3618573" y="186641"/>
                  <a:pt x="3617938" y="184243"/>
                </a:cubicBezTo>
                <a:cubicBezTo>
                  <a:pt x="3617304" y="181844"/>
                  <a:pt x="3619068" y="178812"/>
                  <a:pt x="3623230" y="175147"/>
                </a:cubicBezTo>
                <a:cubicBezTo>
                  <a:pt x="3627393" y="171480"/>
                  <a:pt x="3634587" y="169578"/>
                  <a:pt x="3644814" y="169441"/>
                </a:cubicBezTo>
                <a:cubicBezTo>
                  <a:pt x="3655039" y="169302"/>
                  <a:pt x="3665266" y="169164"/>
                  <a:pt x="3675492" y="169027"/>
                </a:cubicBezTo>
                <a:close/>
                <a:moveTo>
                  <a:pt x="6253886" y="168544"/>
                </a:moveTo>
                <a:cubicBezTo>
                  <a:pt x="6253886" y="168544"/>
                  <a:pt x="6256918" y="170308"/>
                  <a:pt x="6262982" y="173836"/>
                </a:cubicBezTo>
                <a:lnTo>
                  <a:pt x="6309951" y="176813"/>
                </a:lnTo>
                <a:cubicBezTo>
                  <a:pt x="6308187" y="179844"/>
                  <a:pt x="6306406" y="181598"/>
                  <a:pt x="6304607" y="182073"/>
                </a:cubicBezTo>
                <a:cubicBezTo>
                  <a:pt x="6302809" y="182549"/>
                  <a:pt x="6300993" y="181746"/>
                  <a:pt x="6299160" y="179666"/>
                </a:cubicBezTo>
                <a:cubicBezTo>
                  <a:pt x="6295493" y="175504"/>
                  <a:pt x="6292779" y="174938"/>
                  <a:pt x="6291014" y="177970"/>
                </a:cubicBezTo>
                <a:cubicBezTo>
                  <a:pt x="6289251" y="181003"/>
                  <a:pt x="6286853" y="181637"/>
                  <a:pt x="6283820" y="179872"/>
                </a:cubicBezTo>
                <a:cubicBezTo>
                  <a:pt x="6280789" y="178108"/>
                  <a:pt x="6276874" y="177860"/>
                  <a:pt x="6272078" y="179128"/>
                </a:cubicBezTo>
                <a:cubicBezTo>
                  <a:pt x="6256422" y="178137"/>
                  <a:pt x="6249228" y="180039"/>
                  <a:pt x="6250496" y="184834"/>
                </a:cubicBezTo>
                <a:close/>
                <a:moveTo>
                  <a:pt x="3551826" y="167085"/>
                </a:moveTo>
                <a:cubicBezTo>
                  <a:pt x="3557890" y="170613"/>
                  <a:pt x="3563320" y="171743"/>
                  <a:pt x="3568116" y="170475"/>
                </a:cubicBezTo>
                <a:lnTo>
                  <a:pt x="3586308" y="181059"/>
                </a:lnTo>
                <a:lnTo>
                  <a:pt x="3579114" y="182961"/>
                </a:lnTo>
                <a:cubicBezTo>
                  <a:pt x="3568254" y="180701"/>
                  <a:pt x="3562824" y="179572"/>
                  <a:pt x="3562824" y="179572"/>
                </a:cubicBezTo>
                <a:lnTo>
                  <a:pt x="3539339" y="178083"/>
                </a:lnTo>
                <a:cubicBezTo>
                  <a:pt x="3534543" y="179351"/>
                  <a:pt x="3529747" y="180619"/>
                  <a:pt x="3524951" y="181887"/>
                </a:cubicBezTo>
                <a:cubicBezTo>
                  <a:pt x="3520154" y="183155"/>
                  <a:pt x="3515358" y="184423"/>
                  <a:pt x="3510562" y="185691"/>
                </a:cubicBezTo>
                <a:close/>
                <a:moveTo>
                  <a:pt x="3455240" y="165680"/>
                </a:moveTo>
                <a:cubicBezTo>
                  <a:pt x="3457005" y="162647"/>
                  <a:pt x="3460919" y="162896"/>
                  <a:pt x="3466983" y="166425"/>
                </a:cubicBezTo>
                <a:lnTo>
                  <a:pt x="3461691" y="175520"/>
                </a:lnTo>
                <a:cubicBezTo>
                  <a:pt x="3456895" y="176788"/>
                  <a:pt x="3453863" y="175024"/>
                  <a:pt x="3452595" y="170228"/>
                </a:cubicBezTo>
                <a:cubicBezTo>
                  <a:pt x="3452595" y="170228"/>
                  <a:pt x="3453477" y="168713"/>
                  <a:pt x="3455240" y="165680"/>
                </a:cubicBezTo>
                <a:close/>
                <a:moveTo>
                  <a:pt x="3032435" y="161455"/>
                </a:moveTo>
                <a:lnTo>
                  <a:pt x="3035577" y="165022"/>
                </a:lnTo>
                <a:cubicBezTo>
                  <a:pt x="3033178" y="165657"/>
                  <a:pt x="3031821" y="165374"/>
                  <a:pt x="3031504" y="164175"/>
                </a:cubicBezTo>
                <a:close/>
                <a:moveTo>
                  <a:pt x="7438537" y="157857"/>
                </a:moveTo>
                <a:cubicBezTo>
                  <a:pt x="7438537" y="157857"/>
                  <a:pt x="7437660" y="158734"/>
                  <a:pt x="7435907" y="160488"/>
                </a:cubicBezTo>
                <a:cubicBezTo>
                  <a:pt x="7434151" y="162243"/>
                  <a:pt x="7433275" y="163119"/>
                  <a:pt x="7433275" y="163119"/>
                </a:cubicBezTo>
                <a:cubicBezTo>
                  <a:pt x="7436783" y="166627"/>
                  <a:pt x="7439414" y="167504"/>
                  <a:pt x="7441168" y="165750"/>
                </a:cubicBezTo>
                <a:cubicBezTo>
                  <a:pt x="7442922" y="163996"/>
                  <a:pt x="7442044" y="161364"/>
                  <a:pt x="7438537" y="157857"/>
                </a:cubicBezTo>
                <a:close/>
                <a:moveTo>
                  <a:pt x="3024578" y="152537"/>
                </a:moveTo>
                <a:cubicBezTo>
                  <a:pt x="3024578" y="152537"/>
                  <a:pt x="3027611" y="154300"/>
                  <a:pt x="3033675" y="157829"/>
                </a:cubicBezTo>
                <a:lnTo>
                  <a:pt x="3032435" y="161455"/>
                </a:lnTo>
                <a:close/>
                <a:moveTo>
                  <a:pt x="4408933" y="148305"/>
                </a:moveTo>
                <a:lnTo>
                  <a:pt x="4401739" y="150206"/>
                </a:lnTo>
                <a:cubicBezTo>
                  <a:pt x="4401739" y="150206"/>
                  <a:pt x="4404771" y="151970"/>
                  <a:pt x="4410835" y="155498"/>
                </a:cubicBezTo>
                <a:close/>
                <a:moveTo>
                  <a:pt x="3100325" y="147904"/>
                </a:moveTo>
                <a:lnTo>
                  <a:pt x="3116615" y="151295"/>
                </a:lnTo>
                <a:cubicBezTo>
                  <a:pt x="3122680" y="154823"/>
                  <a:pt x="3125711" y="156587"/>
                  <a:pt x="3125711" y="156587"/>
                </a:cubicBezTo>
                <a:lnTo>
                  <a:pt x="3143904" y="167171"/>
                </a:lnTo>
                <a:lnTo>
                  <a:pt x="3118517" y="158489"/>
                </a:lnTo>
                <a:cubicBezTo>
                  <a:pt x="3106389" y="151432"/>
                  <a:pt x="3101593" y="152701"/>
                  <a:pt x="3104129" y="162293"/>
                </a:cubicBezTo>
                <a:cubicBezTo>
                  <a:pt x="3104129" y="162293"/>
                  <a:pt x="3100532" y="163244"/>
                  <a:pt x="3093337" y="165146"/>
                </a:cubicBezTo>
                <a:cubicBezTo>
                  <a:pt x="3086143" y="167048"/>
                  <a:pt x="3080148" y="168633"/>
                  <a:pt x="3075352" y="169901"/>
                </a:cubicBezTo>
                <a:lnTo>
                  <a:pt x="3080644" y="160805"/>
                </a:lnTo>
                <a:cubicBezTo>
                  <a:pt x="3085441" y="159537"/>
                  <a:pt x="3088720" y="157387"/>
                  <a:pt x="3090484" y="154355"/>
                </a:cubicBezTo>
                <a:cubicBezTo>
                  <a:pt x="3092247" y="151323"/>
                  <a:pt x="3093130" y="149806"/>
                  <a:pt x="3093130" y="149806"/>
                </a:cubicBezTo>
                <a:cubicBezTo>
                  <a:pt x="3099195" y="153335"/>
                  <a:pt x="3101593" y="152701"/>
                  <a:pt x="3100325" y="147904"/>
                </a:cubicBezTo>
                <a:close/>
                <a:moveTo>
                  <a:pt x="5982861" y="147833"/>
                </a:moveTo>
                <a:cubicBezTo>
                  <a:pt x="5990055" y="145931"/>
                  <a:pt x="5995485" y="147060"/>
                  <a:pt x="5999151" y="151223"/>
                </a:cubicBezTo>
                <a:cubicBezTo>
                  <a:pt x="6002817" y="155385"/>
                  <a:pt x="6004650" y="157466"/>
                  <a:pt x="6004650" y="157466"/>
                </a:cubicBezTo>
                <a:cubicBezTo>
                  <a:pt x="6009446" y="156198"/>
                  <a:pt x="6013044" y="155247"/>
                  <a:pt x="6015441" y="154613"/>
                </a:cubicBezTo>
                <a:cubicBezTo>
                  <a:pt x="6017840" y="153979"/>
                  <a:pt x="6021436" y="153028"/>
                  <a:pt x="6026234" y="151760"/>
                </a:cubicBezTo>
                <a:cubicBezTo>
                  <a:pt x="6037093" y="154020"/>
                  <a:pt x="6042523" y="155150"/>
                  <a:pt x="6042523" y="155150"/>
                </a:cubicBezTo>
                <a:cubicBezTo>
                  <a:pt x="6047319" y="153882"/>
                  <a:pt x="6049718" y="153248"/>
                  <a:pt x="6049718" y="153248"/>
                </a:cubicBezTo>
                <a:cubicBezTo>
                  <a:pt x="6050986" y="158044"/>
                  <a:pt x="6056415" y="159174"/>
                  <a:pt x="6066008" y="156638"/>
                </a:cubicBezTo>
                <a:cubicBezTo>
                  <a:pt x="6075600" y="154102"/>
                  <a:pt x="6083429" y="154598"/>
                  <a:pt x="6089493" y="158127"/>
                </a:cubicBezTo>
                <a:lnTo>
                  <a:pt x="6105784" y="161516"/>
                </a:lnTo>
                <a:cubicBezTo>
                  <a:pt x="6110579" y="160249"/>
                  <a:pt x="6113295" y="160813"/>
                  <a:pt x="6113929" y="163212"/>
                </a:cubicBezTo>
                <a:cubicBezTo>
                  <a:pt x="6114563" y="165610"/>
                  <a:pt x="6119676" y="165541"/>
                  <a:pt x="6129268" y="163005"/>
                </a:cubicBezTo>
                <a:cubicBezTo>
                  <a:pt x="6138861" y="160469"/>
                  <a:pt x="6144291" y="161599"/>
                  <a:pt x="6145559" y="166395"/>
                </a:cubicBezTo>
                <a:cubicBezTo>
                  <a:pt x="6145559" y="166395"/>
                  <a:pt x="6143160" y="167029"/>
                  <a:pt x="6138364" y="168297"/>
                </a:cubicBezTo>
                <a:cubicBezTo>
                  <a:pt x="6123975" y="172101"/>
                  <a:pt x="6117416" y="176402"/>
                  <a:pt x="6118684" y="181197"/>
                </a:cubicBezTo>
                <a:lnTo>
                  <a:pt x="6111490" y="183099"/>
                </a:lnTo>
                <a:lnTo>
                  <a:pt x="6071714" y="178221"/>
                </a:lnTo>
                <a:cubicBezTo>
                  <a:pt x="6076510" y="176953"/>
                  <a:pt x="6077076" y="174238"/>
                  <a:pt x="6073409" y="170076"/>
                </a:cubicBezTo>
                <a:cubicBezTo>
                  <a:pt x="6069743" y="165913"/>
                  <a:pt x="6065512" y="164467"/>
                  <a:pt x="6060716" y="165735"/>
                </a:cubicBezTo>
                <a:cubicBezTo>
                  <a:pt x="6060716" y="165735"/>
                  <a:pt x="6059200" y="164853"/>
                  <a:pt x="6056167" y="163088"/>
                </a:cubicBezTo>
                <a:cubicBezTo>
                  <a:pt x="6053136" y="161324"/>
                  <a:pt x="6046824" y="161710"/>
                  <a:pt x="6037231" y="164246"/>
                </a:cubicBezTo>
                <a:lnTo>
                  <a:pt x="5983068" y="163172"/>
                </a:lnTo>
                <a:lnTo>
                  <a:pt x="5964875" y="152588"/>
                </a:lnTo>
                <a:cubicBezTo>
                  <a:pt x="5969671" y="151320"/>
                  <a:pt x="5972070" y="150685"/>
                  <a:pt x="5972070" y="150685"/>
                </a:cubicBezTo>
                <a:cubicBezTo>
                  <a:pt x="5972070" y="150685"/>
                  <a:pt x="5975666" y="149735"/>
                  <a:pt x="5982861" y="147833"/>
                </a:cubicBezTo>
                <a:close/>
                <a:moveTo>
                  <a:pt x="7175444" y="147333"/>
                </a:moveTo>
                <a:cubicBezTo>
                  <a:pt x="7182460" y="147333"/>
                  <a:pt x="7182459" y="150841"/>
                  <a:pt x="7175443" y="157856"/>
                </a:cubicBezTo>
                <a:lnTo>
                  <a:pt x="7164920" y="147334"/>
                </a:lnTo>
                <a:cubicBezTo>
                  <a:pt x="7168428" y="143825"/>
                  <a:pt x="7171936" y="143825"/>
                  <a:pt x="7175444" y="147333"/>
                </a:cubicBezTo>
                <a:close/>
                <a:moveTo>
                  <a:pt x="5331202" y="143084"/>
                </a:moveTo>
                <a:lnTo>
                  <a:pt x="5333105" y="150279"/>
                </a:lnTo>
                <a:cubicBezTo>
                  <a:pt x="5328308" y="151547"/>
                  <a:pt x="5325594" y="150982"/>
                  <a:pt x="5324960" y="148583"/>
                </a:cubicBezTo>
                <a:cubicBezTo>
                  <a:pt x="5324326" y="146185"/>
                  <a:pt x="5326406" y="144352"/>
                  <a:pt x="5331202" y="143084"/>
                </a:cubicBezTo>
                <a:close/>
                <a:moveTo>
                  <a:pt x="4614589" y="140115"/>
                </a:moveTo>
                <a:lnTo>
                  <a:pt x="4623686" y="145408"/>
                </a:lnTo>
                <a:lnTo>
                  <a:pt x="4616491" y="147310"/>
                </a:lnTo>
                <a:close/>
                <a:moveTo>
                  <a:pt x="5260749" y="138620"/>
                </a:moveTo>
                <a:lnTo>
                  <a:pt x="5269845" y="143912"/>
                </a:lnTo>
                <a:cubicBezTo>
                  <a:pt x="5274641" y="142645"/>
                  <a:pt x="5272878" y="145676"/>
                  <a:pt x="5264553" y="153008"/>
                </a:cubicBezTo>
                <a:cubicBezTo>
                  <a:pt x="5259757" y="154276"/>
                  <a:pt x="5255525" y="152829"/>
                  <a:pt x="5251859" y="148668"/>
                </a:cubicBezTo>
                <a:cubicBezTo>
                  <a:pt x="5248193" y="144505"/>
                  <a:pt x="5247559" y="142107"/>
                  <a:pt x="5249957" y="141473"/>
                </a:cubicBezTo>
                <a:cubicBezTo>
                  <a:pt x="5252355" y="140839"/>
                  <a:pt x="5255953" y="139888"/>
                  <a:pt x="5260749" y="138620"/>
                </a:cubicBezTo>
                <a:close/>
                <a:moveTo>
                  <a:pt x="4159698" y="137226"/>
                </a:moveTo>
                <a:lnTo>
                  <a:pt x="4161599" y="144420"/>
                </a:lnTo>
                <a:cubicBezTo>
                  <a:pt x="4161599" y="144420"/>
                  <a:pt x="4160084" y="143538"/>
                  <a:pt x="4157052" y="141774"/>
                </a:cubicBezTo>
                <a:cubicBezTo>
                  <a:pt x="4154019" y="140010"/>
                  <a:pt x="4150106" y="139762"/>
                  <a:pt x="4145310" y="141030"/>
                </a:cubicBezTo>
                <a:lnTo>
                  <a:pt x="4152504" y="139128"/>
                </a:lnTo>
                <a:cubicBezTo>
                  <a:pt x="4157300" y="137860"/>
                  <a:pt x="4159698" y="137226"/>
                  <a:pt x="4159698" y="137226"/>
                </a:cubicBezTo>
                <a:close/>
                <a:moveTo>
                  <a:pt x="4917781" y="136928"/>
                </a:moveTo>
                <a:cubicBezTo>
                  <a:pt x="4940632" y="136018"/>
                  <a:pt x="4956289" y="137011"/>
                  <a:pt x="4964750" y="139905"/>
                </a:cubicBezTo>
                <a:cubicBezTo>
                  <a:pt x="4973213" y="142799"/>
                  <a:pt x="4980476" y="146010"/>
                  <a:pt x="4986541" y="149538"/>
                </a:cubicBezTo>
                <a:lnTo>
                  <a:pt x="5002831" y="152928"/>
                </a:lnTo>
                <a:cubicBezTo>
                  <a:pt x="5003148" y="154127"/>
                  <a:pt x="5002746" y="155036"/>
                  <a:pt x="5001626" y="155653"/>
                </a:cubicBezTo>
                <a:cubicBezTo>
                  <a:pt x="4998267" y="157503"/>
                  <a:pt x="4988442" y="156732"/>
                  <a:pt x="4972152" y="153342"/>
                </a:cubicBezTo>
                <a:cubicBezTo>
                  <a:pt x="4966088" y="149814"/>
                  <a:pt x="4960657" y="148684"/>
                  <a:pt x="4955861" y="149952"/>
                </a:cubicBezTo>
                <a:cubicBezTo>
                  <a:pt x="4952334" y="156016"/>
                  <a:pt x="4949935" y="156650"/>
                  <a:pt x="4948667" y="151854"/>
                </a:cubicBezTo>
                <a:cubicBezTo>
                  <a:pt x="4948667" y="151854"/>
                  <a:pt x="4944436" y="150407"/>
                  <a:pt x="4935974" y="147513"/>
                </a:cubicBezTo>
                <a:cubicBezTo>
                  <a:pt x="4927511" y="144619"/>
                  <a:pt x="4918168" y="143241"/>
                  <a:pt x="4907941" y="143378"/>
                </a:cubicBezTo>
                <a:cubicBezTo>
                  <a:pt x="4897715" y="143516"/>
                  <a:pt x="4890203" y="144219"/>
                  <a:pt x="4885408" y="145487"/>
                </a:cubicBezTo>
                <a:lnTo>
                  <a:pt x="4883506" y="138293"/>
                </a:lnTo>
                <a:cubicBezTo>
                  <a:pt x="4883506" y="138293"/>
                  <a:pt x="4894931" y="137839"/>
                  <a:pt x="4917781" y="136928"/>
                </a:cubicBezTo>
                <a:close/>
                <a:moveTo>
                  <a:pt x="4860020" y="136805"/>
                </a:moveTo>
                <a:cubicBezTo>
                  <a:pt x="4870881" y="139065"/>
                  <a:pt x="4876311" y="140195"/>
                  <a:pt x="4876311" y="140195"/>
                </a:cubicBezTo>
                <a:lnTo>
                  <a:pt x="4861922" y="143999"/>
                </a:lnTo>
                <a:close/>
                <a:moveTo>
                  <a:pt x="4420469" y="133709"/>
                </a:moveTo>
                <a:cubicBezTo>
                  <a:pt x="4425899" y="134840"/>
                  <a:pt x="4429248" y="137802"/>
                  <a:pt x="4430516" y="142598"/>
                </a:cubicBezTo>
                <a:cubicBezTo>
                  <a:pt x="4435312" y="141331"/>
                  <a:pt x="4437710" y="140696"/>
                  <a:pt x="4437710" y="140696"/>
                </a:cubicBezTo>
                <a:cubicBezTo>
                  <a:pt x="4442506" y="139428"/>
                  <a:pt x="4445538" y="141192"/>
                  <a:pt x="4446806" y="145988"/>
                </a:cubicBezTo>
                <a:lnTo>
                  <a:pt x="4439612" y="147890"/>
                </a:lnTo>
                <a:cubicBezTo>
                  <a:pt x="4434816" y="149158"/>
                  <a:pt x="4430654" y="152825"/>
                  <a:pt x="4427126" y="158889"/>
                </a:cubicBezTo>
                <a:cubicBezTo>
                  <a:pt x="4422646" y="161356"/>
                  <a:pt x="4418628" y="163139"/>
                  <a:pt x="4415071" y="164240"/>
                </a:cubicBezTo>
                <a:cubicBezTo>
                  <a:pt x="4404399" y="167543"/>
                  <a:pt x="4397874" y="164698"/>
                  <a:pt x="4395496" y="155705"/>
                </a:cubicBezTo>
                <a:cubicBezTo>
                  <a:pt x="4392326" y="143715"/>
                  <a:pt x="4384181" y="142020"/>
                  <a:pt x="4371060" y="150620"/>
                </a:cubicBezTo>
                <a:cubicBezTo>
                  <a:pt x="4367532" y="156684"/>
                  <a:pt x="4353144" y="160488"/>
                  <a:pt x="4327895" y="162032"/>
                </a:cubicBezTo>
                <a:cubicBezTo>
                  <a:pt x="4310970" y="156243"/>
                  <a:pt x="4294680" y="152854"/>
                  <a:pt x="4279024" y="151861"/>
                </a:cubicBezTo>
                <a:lnTo>
                  <a:pt x="4246443" y="145081"/>
                </a:lnTo>
                <a:lnTo>
                  <a:pt x="4222958" y="143593"/>
                </a:lnTo>
                <a:cubicBezTo>
                  <a:pt x="4189385" y="152469"/>
                  <a:pt x="4171330" y="152111"/>
                  <a:pt x="4168794" y="142518"/>
                </a:cubicBezTo>
                <a:cubicBezTo>
                  <a:pt x="4167526" y="137722"/>
                  <a:pt x="4187345" y="135048"/>
                  <a:pt x="4228250" y="134497"/>
                </a:cubicBezTo>
                <a:cubicBezTo>
                  <a:pt x="4326985" y="139181"/>
                  <a:pt x="4383546" y="139622"/>
                  <a:pt x="4397935" y="135818"/>
                </a:cubicBezTo>
                <a:cubicBezTo>
                  <a:pt x="4407527" y="133282"/>
                  <a:pt x="4415039" y="132580"/>
                  <a:pt x="4420469" y="133709"/>
                </a:cubicBezTo>
                <a:close/>
                <a:moveTo>
                  <a:pt x="3388922" y="133183"/>
                </a:moveTo>
                <a:cubicBezTo>
                  <a:pt x="3399780" y="135442"/>
                  <a:pt x="3407609" y="135939"/>
                  <a:pt x="3412406" y="134671"/>
                </a:cubicBezTo>
                <a:cubicBezTo>
                  <a:pt x="3406728" y="137454"/>
                  <a:pt x="3401531" y="139631"/>
                  <a:pt x="3396814" y="141199"/>
                </a:cubicBezTo>
                <a:cubicBezTo>
                  <a:pt x="3382663" y="145902"/>
                  <a:pt x="3372837" y="145132"/>
                  <a:pt x="3367339" y="138889"/>
                </a:cubicBezTo>
                <a:cubicBezTo>
                  <a:pt x="3376931" y="136353"/>
                  <a:pt x="3384125" y="134451"/>
                  <a:pt x="3388922" y="133183"/>
                </a:cubicBezTo>
                <a:close/>
                <a:moveTo>
                  <a:pt x="3430391" y="129916"/>
                </a:moveTo>
                <a:cubicBezTo>
                  <a:pt x="3432790" y="129282"/>
                  <a:pt x="3434622" y="131363"/>
                  <a:pt x="3435891" y="136159"/>
                </a:cubicBezTo>
                <a:lnTo>
                  <a:pt x="3428697" y="138061"/>
                </a:lnTo>
                <a:cubicBezTo>
                  <a:pt x="3427429" y="133265"/>
                  <a:pt x="3427993" y="130550"/>
                  <a:pt x="3430391" y="129916"/>
                </a:cubicBezTo>
                <a:close/>
                <a:moveTo>
                  <a:pt x="4634271" y="127215"/>
                </a:moveTo>
                <a:cubicBezTo>
                  <a:pt x="4639066" y="125947"/>
                  <a:pt x="4649926" y="128208"/>
                  <a:pt x="4666851" y="133996"/>
                </a:cubicBezTo>
                <a:lnTo>
                  <a:pt x="4683141" y="137386"/>
                </a:lnTo>
                <a:lnTo>
                  <a:pt x="4645268" y="139702"/>
                </a:lnTo>
                <a:close/>
                <a:moveTo>
                  <a:pt x="4787665" y="125146"/>
                </a:moveTo>
                <a:lnTo>
                  <a:pt x="4831244" y="144413"/>
                </a:lnTo>
                <a:lnTo>
                  <a:pt x="4856631" y="153095"/>
                </a:lnTo>
                <a:cubicBezTo>
                  <a:pt x="4856631" y="153095"/>
                  <a:pt x="4859029" y="152461"/>
                  <a:pt x="4863824" y="151193"/>
                </a:cubicBezTo>
                <a:cubicBezTo>
                  <a:pt x="4868621" y="149925"/>
                  <a:pt x="4871653" y="151690"/>
                  <a:pt x="4872921" y="156486"/>
                </a:cubicBezTo>
                <a:lnTo>
                  <a:pt x="4880115" y="154584"/>
                </a:lnTo>
                <a:cubicBezTo>
                  <a:pt x="4886179" y="158111"/>
                  <a:pt x="4900954" y="160620"/>
                  <a:pt x="4924439" y="162108"/>
                </a:cubicBezTo>
                <a:cubicBezTo>
                  <a:pt x="4947923" y="163597"/>
                  <a:pt x="4966860" y="162438"/>
                  <a:pt x="4981248" y="158634"/>
                </a:cubicBezTo>
                <a:cubicBezTo>
                  <a:pt x="4987312" y="162163"/>
                  <a:pt x="4998172" y="164423"/>
                  <a:pt x="5013829" y="165415"/>
                </a:cubicBezTo>
                <a:cubicBezTo>
                  <a:pt x="5029486" y="166407"/>
                  <a:pt x="5045142" y="167399"/>
                  <a:pt x="5060799" y="168391"/>
                </a:cubicBezTo>
                <a:cubicBezTo>
                  <a:pt x="5128221" y="171091"/>
                  <a:pt x="5164329" y="171809"/>
                  <a:pt x="5169126" y="170541"/>
                </a:cubicBezTo>
                <a:lnTo>
                  <a:pt x="5144153" y="192536"/>
                </a:lnTo>
                <a:lnTo>
                  <a:pt x="5142251" y="185342"/>
                </a:lnTo>
                <a:cubicBezTo>
                  <a:pt x="5147046" y="184075"/>
                  <a:pt x="5147929" y="182559"/>
                  <a:pt x="5144897" y="180794"/>
                </a:cubicBezTo>
                <a:cubicBezTo>
                  <a:pt x="5141865" y="179030"/>
                  <a:pt x="5137951" y="178783"/>
                  <a:pt x="5133154" y="180051"/>
                </a:cubicBezTo>
                <a:cubicBezTo>
                  <a:pt x="5127090" y="176522"/>
                  <a:pt x="5121660" y="175392"/>
                  <a:pt x="5116864" y="176660"/>
                </a:cubicBezTo>
                <a:cubicBezTo>
                  <a:pt x="5112068" y="177928"/>
                  <a:pt x="5110304" y="180960"/>
                  <a:pt x="5111572" y="185757"/>
                </a:cubicBezTo>
                <a:lnTo>
                  <a:pt x="5104378" y="187659"/>
                </a:lnTo>
                <a:cubicBezTo>
                  <a:pt x="5103110" y="182862"/>
                  <a:pt x="5098314" y="184130"/>
                  <a:pt x="5089990" y="191463"/>
                </a:cubicBezTo>
                <a:lnTo>
                  <a:pt x="5068407" y="197169"/>
                </a:lnTo>
                <a:cubicBezTo>
                  <a:pt x="5062343" y="193640"/>
                  <a:pt x="5056912" y="192510"/>
                  <a:pt x="5052116" y="193778"/>
                </a:cubicBezTo>
                <a:cubicBezTo>
                  <a:pt x="5025599" y="190526"/>
                  <a:pt x="5009309" y="187136"/>
                  <a:pt x="5003244" y="183608"/>
                </a:cubicBezTo>
                <a:lnTo>
                  <a:pt x="5010439" y="181705"/>
                </a:lnTo>
                <a:lnTo>
                  <a:pt x="5017633" y="179804"/>
                </a:lnTo>
                <a:lnTo>
                  <a:pt x="4979760" y="182120"/>
                </a:lnTo>
                <a:cubicBezTo>
                  <a:pt x="4971435" y="189451"/>
                  <a:pt x="4945553" y="188597"/>
                  <a:pt x="4902112" y="179556"/>
                </a:cubicBezTo>
                <a:cubicBezTo>
                  <a:pt x="4897315" y="180824"/>
                  <a:pt x="4891003" y="181210"/>
                  <a:pt x="4883175" y="180715"/>
                </a:cubicBezTo>
                <a:cubicBezTo>
                  <a:pt x="4875347" y="180218"/>
                  <a:pt x="4871432" y="179971"/>
                  <a:pt x="4871432" y="179971"/>
                </a:cubicBezTo>
                <a:cubicBezTo>
                  <a:pt x="4831796" y="185318"/>
                  <a:pt x="4802881" y="182700"/>
                  <a:pt x="4784688" y="172115"/>
                </a:cubicBezTo>
                <a:cubicBezTo>
                  <a:pt x="4779892" y="173383"/>
                  <a:pt x="4772381" y="174086"/>
                  <a:pt x="4762155" y="174225"/>
                </a:cubicBezTo>
                <a:cubicBezTo>
                  <a:pt x="4751928" y="174362"/>
                  <a:pt x="4747449" y="176830"/>
                  <a:pt x="4748717" y="181625"/>
                </a:cubicBezTo>
                <a:lnTo>
                  <a:pt x="4716136" y="174845"/>
                </a:lnTo>
                <a:lnTo>
                  <a:pt x="4723331" y="172943"/>
                </a:lnTo>
                <a:lnTo>
                  <a:pt x="4728623" y="163847"/>
                </a:lnTo>
                <a:cubicBezTo>
                  <a:pt x="4719030" y="166383"/>
                  <a:pt x="4711836" y="168285"/>
                  <a:pt x="4707040" y="169553"/>
                </a:cubicBezTo>
                <a:cubicBezTo>
                  <a:pt x="4702244" y="170821"/>
                  <a:pt x="4699528" y="170256"/>
                  <a:pt x="4698894" y="167858"/>
                </a:cubicBezTo>
                <a:cubicBezTo>
                  <a:pt x="4698260" y="165460"/>
                  <a:pt x="4692831" y="164330"/>
                  <a:pt x="4682605" y="164468"/>
                </a:cubicBezTo>
                <a:cubicBezTo>
                  <a:pt x="4672378" y="164605"/>
                  <a:pt x="4667265" y="164674"/>
                  <a:pt x="4667265" y="164674"/>
                </a:cubicBezTo>
                <a:lnTo>
                  <a:pt x="4643781" y="163186"/>
                </a:lnTo>
                <a:cubicBezTo>
                  <a:pt x="4631652" y="156130"/>
                  <a:pt x="4620792" y="153870"/>
                  <a:pt x="4611199" y="156406"/>
                </a:cubicBezTo>
                <a:cubicBezTo>
                  <a:pt x="4585950" y="157950"/>
                  <a:pt x="4567896" y="157591"/>
                  <a:pt x="4557035" y="155331"/>
                </a:cubicBezTo>
                <a:cubicBezTo>
                  <a:pt x="4550971" y="151803"/>
                  <a:pt x="4543144" y="151307"/>
                  <a:pt x="4533551" y="153843"/>
                </a:cubicBezTo>
                <a:cubicBezTo>
                  <a:pt x="4523959" y="156379"/>
                  <a:pt x="4519479" y="158846"/>
                  <a:pt x="4520114" y="161245"/>
                </a:cubicBezTo>
                <a:cubicBezTo>
                  <a:pt x="4520747" y="163642"/>
                  <a:pt x="4518666" y="165475"/>
                  <a:pt x="4513871" y="166743"/>
                </a:cubicBezTo>
                <a:cubicBezTo>
                  <a:pt x="4509074" y="168011"/>
                  <a:pt x="4505477" y="168962"/>
                  <a:pt x="4503079" y="169596"/>
                </a:cubicBezTo>
                <a:cubicBezTo>
                  <a:pt x="4500681" y="170230"/>
                  <a:pt x="4499482" y="170547"/>
                  <a:pt x="4499482" y="170547"/>
                </a:cubicBezTo>
                <a:cubicBezTo>
                  <a:pt x="4494686" y="171815"/>
                  <a:pt x="4491653" y="170052"/>
                  <a:pt x="4490385" y="165256"/>
                </a:cubicBezTo>
                <a:cubicBezTo>
                  <a:pt x="4489117" y="160459"/>
                  <a:pt x="4486967" y="157179"/>
                  <a:pt x="4483936" y="155415"/>
                </a:cubicBezTo>
                <a:cubicBezTo>
                  <a:pt x="4480903" y="153651"/>
                  <a:pt x="4476989" y="153403"/>
                  <a:pt x="4472193" y="154671"/>
                </a:cubicBezTo>
                <a:cubicBezTo>
                  <a:pt x="4467397" y="155939"/>
                  <a:pt x="4461967" y="154808"/>
                  <a:pt x="4455903" y="151281"/>
                </a:cubicBezTo>
                <a:lnTo>
                  <a:pt x="4454001" y="144086"/>
                </a:lnTo>
                <a:cubicBezTo>
                  <a:pt x="4460065" y="147614"/>
                  <a:pt x="4470292" y="147477"/>
                  <a:pt x="4484679" y="143673"/>
                </a:cubicBezTo>
                <a:cubicBezTo>
                  <a:pt x="4500336" y="144664"/>
                  <a:pt x="4515993" y="145657"/>
                  <a:pt x="4531649" y="146649"/>
                </a:cubicBezTo>
                <a:cubicBezTo>
                  <a:pt x="4536445" y="145381"/>
                  <a:pt x="4544273" y="145877"/>
                  <a:pt x="4555134" y="148137"/>
                </a:cubicBezTo>
                <a:cubicBezTo>
                  <a:pt x="4565994" y="150398"/>
                  <a:pt x="4575338" y="151775"/>
                  <a:pt x="4583166" y="152272"/>
                </a:cubicBezTo>
                <a:cubicBezTo>
                  <a:pt x="4590994" y="152768"/>
                  <a:pt x="4600022" y="152947"/>
                  <a:pt x="4610248" y="152808"/>
                </a:cubicBezTo>
                <a:cubicBezTo>
                  <a:pt x="4620475" y="152671"/>
                  <a:pt x="4630384" y="151334"/>
                  <a:pt x="4639977" y="148798"/>
                </a:cubicBezTo>
                <a:lnTo>
                  <a:pt x="4694139" y="149873"/>
                </a:lnTo>
                <a:cubicBezTo>
                  <a:pt x="4703733" y="147336"/>
                  <a:pt x="4710292" y="143036"/>
                  <a:pt x="4713821" y="136971"/>
                </a:cubicBezTo>
                <a:cubicBezTo>
                  <a:pt x="4718616" y="135704"/>
                  <a:pt x="4726445" y="136200"/>
                  <a:pt x="4737305" y="138460"/>
                </a:cubicBezTo>
                <a:cubicBezTo>
                  <a:pt x="4746898" y="135924"/>
                  <a:pt x="4753210" y="135538"/>
                  <a:pt x="4756241" y="137303"/>
                </a:cubicBezTo>
                <a:cubicBezTo>
                  <a:pt x="4759274" y="139066"/>
                  <a:pt x="4760790" y="139948"/>
                  <a:pt x="4760790" y="139948"/>
                </a:cubicBezTo>
                <a:lnTo>
                  <a:pt x="4769887" y="145241"/>
                </a:lnTo>
                <a:lnTo>
                  <a:pt x="4786176" y="148631"/>
                </a:lnTo>
                <a:lnTo>
                  <a:pt x="4809662" y="150118"/>
                </a:lnTo>
                <a:cubicBezTo>
                  <a:pt x="4808394" y="145323"/>
                  <a:pt x="4805361" y="143559"/>
                  <a:pt x="4800565" y="144827"/>
                </a:cubicBezTo>
                <a:cubicBezTo>
                  <a:pt x="4800565" y="144827"/>
                  <a:pt x="4799049" y="143945"/>
                  <a:pt x="4796016" y="142181"/>
                </a:cubicBezTo>
                <a:cubicBezTo>
                  <a:pt x="4792985" y="140417"/>
                  <a:pt x="4789070" y="140169"/>
                  <a:pt x="4784274" y="141437"/>
                </a:cubicBezTo>
                <a:cubicBezTo>
                  <a:pt x="4779479" y="142705"/>
                  <a:pt x="4776446" y="140940"/>
                  <a:pt x="4775178" y="136144"/>
                </a:cubicBezTo>
                <a:cubicBezTo>
                  <a:pt x="4773910" y="131348"/>
                  <a:pt x="4773276" y="128950"/>
                  <a:pt x="4773276" y="128950"/>
                </a:cubicBezTo>
                <a:close/>
                <a:moveTo>
                  <a:pt x="3193850" y="123178"/>
                </a:moveTo>
                <a:cubicBezTo>
                  <a:pt x="3198646" y="121910"/>
                  <a:pt x="3201361" y="122476"/>
                  <a:pt x="3201995" y="124874"/>
                </a:cubicBezTo>
                <a:cubicBezTo>
                  <a:pt x="3202629" y="127272"/>
                  <a:pt x="3202946" y="128471"/>
                  <a:pt x="3202946" y="128471"/>
                </a:cubicBezTo>
                <a:close/>
                <a:moveTo>
                  <a:pt x="5087260" y="122910"/>
                </a:moveTo>
                <a:cubicBezTo>
                  <a:pt x="5093323" y="126439"/>
                  <a:pt x="5096356" y="128202"/>
                  <a:pt x="5096356" y="128202"/>
                </a:cubicBezTo>
                <a:cubicBezTo>
                  <a:pt x="5107216" y="130462"/>
                  <a:pt x="5115678" y="133357"/>
                  <a:pt x="5121742" y="136885"/>
                </a:cubicBezTo>
                <a:cubicBezTo>
                  <a:pt x="5124278" y="146477"/>
                  <a:pt x="5112288" y="149647"/>
                  <a:pt x="5085771" y="146395"/>
                </a:cubicBezTo>
                <a:lnTo>
                  <a:pt x="5096770" y="158881"/>
                </a:lnTo>
                <a:lnTo>
                  <a:pt x="5103964" y="156979"/>
                </a:lnTo>
                <a:cubicBezTo>
                  <a:pt x="5097087" y="160080"/>
                  <a:pt x="5090950" y="162344"/>
                  <a:pt x="5085554" y="163770"/>
                </a:cubicBezTo>
                <a:cubicBezTo>
                  <a:pt x="5069367" y="168050"/>
                  <a:pt x="5059848" y="164794"/>
                  <a:pt x="5056995" y="154003"/>
                </a:cubicBezTo>
                <a:cubicBezTo>
                  <a:pt x="5056995" y="154003"/>
                  <a:pt x="5054596" y="154637"/>
                  <a:pt x="5049800" y="155905"/>
                </a:cubicBezTo>
                <a:lnTo>
                  <a:pt x="5042606" y="157807"/>
                </a:lnTo>
                <a:lnTo>
                  <a:pt x="5031607" y="145320"/>
                </a:lnTo>
                <a:cubicBezTo>
                  <a:pt x="5031607" y="145320"/>
                  <a:pt x="5034006" y="144686"/>
                  <a:pt x="5038802" y="143418"/>
                </a:cubicBezTo>
                <a:cubicBezTo>
                  <a:pt x="5043597" y="142150"/>
                  <a:pt x="5048395" y="140882"/>
                  <a:pt x="5053191" y="139614"/>
                </a:cubicBezTo>
                <a:cubicBezTo>
                  <a:pt x="5068847" y="140606"/>
                  <a:pt x="5076041" y="138704"/>
                  <a:pt x="5074773" y="133908"/>
                </a:cubicBezTo>
                <a:close/>
                <a:moveTo>
                  <a:pt x="4424810" y="121016"/>
                </a:moveTo>
                <a:cubicBezTo>
                  <a:pt x="4424810" y="121016"/>
                  <a:pt x="4423046" y="124048"/>
                  <a:pt x="4419518" y="130112"/>
                </a:cubicBezTo>
                <a:cubicBezTo>
                  <a:pt x="4419518" y="130112"/>
                  <a:pt x="4416486" y="128347"/>
                  <a:pt x="4410422" y="124820"/>
                </a:cubicBezTo>
                <a:close/>
                <a:moveTo>
                  <a:pt x="4693726" y="119193"/>
                </a:moveTo>
                <a:cubicBezTo>
                  <a:pt x="4699790" y="122721"/>
                  <a:pt x="4702822" y="124486"/>
                  <a:pt x="4702822" y="124486"/>
                </a:cubicBezTo>
                <a:cubicBezTo>
                  <a:pt x="4702822" y="124486"/>
                  <a:pt x="4700424" y="125120"/>
                  <a:pt x="4695628" y="126388"/>
                </a:cubicBezTo>
                <a:cubicBezTo>
                  <a:pt x="4690832" y="127656"/>
                  <a:pt x="4687799" y="125891"/>
                  <a:pt x="4686531" y="121095"/>
                </a:cubicBezTo>
                <a:close/>
                <a:moveTo>
                  <a:pt x="4608883" y="118533"/>
                </a:moveTo>
                <a:cubicBezTo>
                  <a:pt x="4605356" y="124597"/>
                  <a:pt x="4605990" y="126994"/>
                  <a:pt x="4610785" y="125727"/>
                </a:cubicBezTo>
                <a:lnTo>
                  <a:pt x="4612687" y="132921"/>
                </a:lnTo>
                <a:cubicBezTo>
                  <a:pt x="4603095" y="135457"/>
                  <a:pt x="4592869" y="135595"/>
                  <a:pt x="4582009" y="133334"/>
                </a:cubicBezTo>
                <a:lnTo>
                  <a:pt x="4587301" y="124239"/>
                </a:lnTo>
                <a:cubicBezTo>
                  <a:pt x="4601689" y="120435"/>
                  <a:pt x="4608883" y="118533"/>
                  <a:pt x="4608883" y="118533"/>
                </a:cubicBezTo>
                <a:close/>
                <a:moveTo>
                  <a:pt x="5570928" y="118191"/>
                </a:moveTo>
                <a:cubicBezTo>
                  <a:pt x="5570928" y="118191"/>
                  <a:pt x="5576358" y="119322"/>
                  <a:pt x="5587219" y="121582"/>
                </a:cubicBezTo>
                <a:cubicBezTo>
                  <a:pt x="5592015" y="120314"/>
                  <a:pt x="5599526" y="119611"/>
                  <a:pt x="5609752" y="119473"/>
                </a:cubicBezTo>
                <a:cubicBezTo>
                  <a:pt x="5619978" y="119335"/>
                  <a:pt x="5625408" y="120465"/>
                  <a:pt x="5626043" y="122863"/>
                </a:cubicBezTo>
                <a:cubicBezTo>
                  <a:pt x="5626677" y="125262"/>
                  <a:pt x="5629392" y="125826"/>
                  <a:pt x="5634188" y="124559"/>
                </a:cubicBezTo>
                <a:cubicBezTo>
                  <a:pt x="5638984" y="123291"/>
                  <a:pt x="5642898" y="123538"/>
                  <a:pt x="5645931" y="125302"/>
                </a:cubicBezTo>
                <a:cubicBezTo>
                  <a:pt x="5648962" y="127066"/>
                  <a:pt x="5650478" y="127948"/>
                  <a:pt x="5650478" y="127948"/>
                </a:cubicBezTo>
                <a:lnTo>
                  <a:pt x="5675865" y="136631"/>
                </a:lnTo>
                <a:lnTo>
                  <a:pt x="5684961" y="141923"/>
                </a:lnTo>
                <a:cubicBezTo>
                  <a:pt x="5695822" y="144183"/>
                  <a:pt x="5700934" y="144115"/>
                  <a:pt x="5700300" y="141716"/>
                </a:cubicBezTo>
                <a:cubicBezTo>
                  <a:pt x="5699666" y="139318"/>
                  <a:pt x="5702946" y="137168"/>
                  <a:pt x="5710141" y="135266"/>
                </a:cubicBezTo>
                <a:cubicBezTo>
                  <a:pt x="5717335" y="133364"/>
                  <a:pt x="5720932" y="132413"/>
                  <a:pt x="5720932" y="132413"/>
                </a:cubicBezTo>
                <a:cubicBezTo>
                  <a:pt x="5736589" y="133405"/>
                  <a:pt x="5749847" y="135031"/>
                  <a:pt x="5760708" y="137291"/>
                </a:cubicBezTo>
                <a:cubicBezTo>
                  <a:pt x="5772836" y="144348"/>
                  <a:pt x="5781298" y="147242"/>
                  <a:pt x="5786094" y="145974"/>
                </a:cubicBezTo>
                <a:lnTo>
                  <a:pt x="5802385" y="149364"/>
                </a:lnTo>
                <a:cubicBezTo>
                  <a:pt x="5807180" y="148096"/>
                  <a:pt x="5811977" y="146828"/>
                  <a:pt x="5816773" y="145560"/>
                </a:cubicBezTo>
                <a:lnTo>
                  <a:pt x="5814871" y="138366"/>
                </a:lnTo>
                <a:cubicBezTo>
                  <a:pt x="5825732" y="140626"/>
                  <a:pt x="5833876" y="142321"/>
                  <a:pt x="5839307" y="143451"/>
                </a:cubicBezTo>
                <a:cubicBezTo>
                  <a:pt x="5844737" y="144582"/>
                  <a:pt x="5847769" y="146345"/>
                  <a:pt x="5848403" y="148743"/>
                </a:cubicBezTo>
                <a:cubicBezTo>
                  <a:pt x="5849037" y="151142"/>
                  <a:pt x="5854467" y="152271"/>
                  <a:pt x="5864693" y="152134"/>
                </a:cubicBezTo>
                <a:cubicBezTo>
                  <a:pt x="5874920" y="151995"/>
                  <a:pt x="5889625" y="149390"/>
                  <a:pt x="5908810" y="144318"/>
                </a:cubicBezTo>
                <a:cubicBezTo>
                  <a:pt x="5908810" y="144318"/>
                  <a:pt x="5909127" y="145518"/>
                  <a:pt x="5909761" y="147915"/>
                </a:cubicBezTo>
                <a:cubicBezTo>
                  <a:pt x="5910395" y="150314"/>
                  <a:pt x="5908314" y="152147"/>
                  <a:pt x="5903517" y="153415"/>
                </a:cubicBezTo>
                <a:lnTo>
                  <a:pt x="5912614" y="158707"/>
                </a:lnTo>
                <a:cubicBezTo>
                  <a:pt x="5903022" y="161243"/>
                  <a:pt x="5895827" y="163145"/>
                  <a:pt x="5891031" y="164413"/>
                </a:cubicBezTo>
                <a:cubicBezTo>
                  <a:pt x="5886234" y="165681"/>
                  <a:pt x="5880804" y="164551"/>
                  <a:pt x="5874741" y="161023"/>
                </a:cubicBezTo>
                <a:cubicBezTo>
                  <a:pt x="5869945" y="162291"/>
                  <a:pt x="5866031" y="162043"/>
                  <a:pt x="5862998" y="160279"/>
                </a:cubicBezTo>
                <a:cubicBezTo>
                  <a:pt x="5859966" y="158515"/>
                  <a:pt x="5857251" y="157949"/>
                  <a:pt x="5854853" y="158583"/>
                </a:cubicBezTo>
                <a:cubicBezTo>
                  <a:pt x="5852454" y="159217"/>
                  <a:pt x="5850057" y="159851"/>
                  <a:pt x="5847659" y="160485"/>
                </a:cubicBezTo>
                <a:cubicBezTo>
                  <a:pt x="5845261" y="161119"/>
                  <a:pt x="5841029" y="159673"/>
                  <a:pt x="5834965" y="156144"/>
                </a:cubicBezTo>
                <a:cubicBezTo>
                  <a:pt x="5824105" y="153884"/>
                  <a:pt x="5811164" y="153458"/>
                  <a:pt x="5796142" y="154863"/>
                </a:cubicBezTo>
                <a:cubicBezTo>
                  <a:pt x="5781118" y="156269"/>
                  <a:pt x="5771210" y="157606"/>
                  <a:pt x="5766414" y="158874"/>
                </a:cubicBezTo>
                <a:lnTo>
                  <a:pt x="5728541" y="161190"/>
                </a:lnTo>
                <a:lnTo>
                  <a:pt x="5697861" y="161603"/>
                </a:lnTo>
                <a:lnTo>
                  <a:pt x="5695959" y="154409"/>
                </a:lnTo>
                <a:cubicBezTo>
                  <a:pt x="5685099" y="152149"/>
                  <a:pt x="5676637" y="149255"/>
                  <a:pt x="5670573" y="145727"/>
                </a:cubicBezTo>
                <a:cubicBezTo>
                  <a:pt x="5664508" y="142199"/>
                  <a:pt x="5653648" y="139938"/>
                  <a:pt x="5637991" y="138946"/>
                </a:cubicBezTo>
                <a:cubicBezTo>
                  <a:pt x="5622336" y="137955"/>
                  <a:pt x="5612674" y="135377"/>
                  <a:pt x="5609008" y="131216"/>
                </a:cubicBezTo>
                <a:cubicBezTo>
                  <a:pt x="5605342" y="127053"/>
                  <a:pt x="5602310" y="125289"/>
                  <a:pt x="5599912" y="125923"/>
                </a:cubicBezTo>
                <a:cubicBezTo>
                  <a:pt x="5597513" y="126557"/>
                  <a:pt x="5592401" y="126626"/>
                  <a:pt x="5584572" y="126130"/>
                </a:cubicBezTo>
                <a:cubicBezTo>
                  <a:pt x="5576744" y="125634"/>
                  <a:pt x="5572830" y="125386"/>
                  <a:pt x="5572830" y="125386"/>
                </a:cubicBezTo>
                <a:close/>
                <a:moveTo>
                  <a:pt x="3107105" y="115324"/>
                </a:moveTo>
                <a:lnTo>
                  <a:pt x="3116202" y="120616"/>
                </a:lnTo>
                <a:lnTo>
                  <a:pt x="3132492" y="124007"/>
                </a:lnTo>
                <a:cubicBezTo>
                  <a:pt x="3133760" y="128802"/>
                  <a:pt x="3146384" y="128031"/>
                  <a:pt x="3170365" y="121690"/>
                </a:cubicBezTo>
                <a:lnTo>
                  <a:pt x="3195752" y="130373"/>
                </a:lnTo>
                <a:cubicBezTo>
                  <a:pt x="3190955" y="131641"/>
                  <a:pt x="3185842" y="131710"/>
                  <a:pt x="3180412" y="130580"/>
                </a:cubicBezTo>
                <a:cubicBezTo>
                  <a:pt x="3174982" y="129450"/>
                  <a:pt x="3171385" y="130401"/>
                  <a:pt x="3169621" y="133433"/>
                </a:cubicBezTo>
                <a:cubicBezTo>
                  <a:pt x="3167857" y="136465"/>
                  <a:pt x="3155232" y="137237"/>
                  <a:pt x="3131748" y="135749"/>
                </a:cubicBezTo>
                <a:cubicBezTo>
                  <a:pt x="3108263" y="134260"/>
                  <a:pt x="3093488" y="131752"/>
                  <a:pt x="3087424" y="128224"/>
                </a:cubicBezTo>
                <a:cubicBezTo>
                  <a:pt x="3081360" y="124697"/>
                  <a:pt x="3075931" y="123566"/>
                  <a:pt x="3071134" y="124834"/>
                </a:cubicBezTo>
                <a:cubicBezTo>
                  <a:pt x="3071134" y="124834"/>
                  <a:pt x="3068736" y="125468"/>
                  <a:pt x="3063940" y="126736"/>
                </a:cubicBezTo>
                <a:cubicBezTo>
                  <a:pt x="3059144" y="128004"/>
                  <a:pt x="3056111" y="126240"/>
                  <a:pt x="3054843" y="121443"/>
                </a:cubicBezTo>
                <a:cubicBezTo>
                  <a:pt x="3045252" y="123979"/>
                  <a:pt x="3036224" y="123801"/>
                  <a:pt x="3027762" y="120906"/>
                </a:cubicBezTo>
                <a:cubicBezTo>
                  <a:pt x="3019299" y="118012"/>
                  <a:pt x="3015068" y="116566"/>
                  <a:pt x="3015068" y="116566"/>
                </a:cubicBezTo>
                <a:cubicBezTo>
                  <a:pt x="3019865" y="115298"/>
                  <a:pt x="3030091" y="115159"/>
                  <a:pt x="3045747" y="116152"/>
                </a:cubicBezTo>
                <a:cubicBezTo>
                  <a:pt x="3061404" y="117144"/>
                  <a:pt x="3073146" y="117888"/>
                  <a:pt x="3080974" y="118384"/>
                </a:cubicBezTo>
                <a:cubicBezTo>
                  <a:pt x="3088803" y="118879"/>
                  <a:pt x="3095115" y="118494"/>
                  <a:pt x="3099911" y="117226"/>
                </a:cubicBezTo>
                <a:cubicBezTo>
                  <a:pt x="3104707" y="115958"/>
                  <a:pt x="3107105" y="115324"/>
                  <a:pt x="3107105" y="115324"/>
                </a:cubicBezTo>
                <a:close/>
                <a:moveTo>
                  <a:pt x="4800151" y="114147"/>
                </a:moveTo>
                <a:cubicBezTo>
                  <a:pt x="4800151" y="114147"/>
                  <a:pt x="4800468" y="115346"/>
                  <a:pt x="4801103" y="117745"/>
                </a:cubicBezTo>
                <a:cubicBezTo>
                  <a:pt x="4801420" y="118944"/>
                  <a:pt x="4800978" y="119702"/>
                  <a:pt x="4799779" y="120019"/>
                </a:cubicBezTo>
                <a:cubicBezTo>
                  <a:pt x="4798580" y="120336"/>
                  <a:pt x="4796623" y="120212"/>
                  <a:pt x="4793908" y="119647"/>
                </a:cubicBezTo>
                <a:cubicBezTo>
                  <a:pt x="4788477" y="118516"/>
                  <a:pt x="4785763" y="117951"/>
                  <a:pt x="4785763" y="117951"/>
                </a:cubicBezTo>
                <a:close/>
                <a:moveTo>
                  <a:pt x="2975293" y="111687"/>
                </a:moveTo>
                <a:lnTo>
                  <a:pt x="2977195" y="118881"/>
                </a:lnTo>
                <a:lnTo>
                  <a:pt x="2970001" y="120783"/>
                </a:lnTo>
                <a:cubicBezTo>
                  <a:pt x="2959142" y="118523"/>
                  <a:pt x="2953710" y="117393"/>
                  <a:pt x="2953710" y="117393"/>
                </a:cubicBezTo>
                <a:lnTo>
                  <a:pt x="2960905" y="115491"/>
                </a:lnTo>
                <a:close/>
                <a:moveTo>
                  <a:pt x="7506941" y="110499"/>
                </a:moveTo>
                <a:cubicBezTo>
                  <a:pt x="7513957" y="110500"/>
                  <a:pt x="7519219" y="112254"/>
                  <a:pt x="7522727" y="115762"/>
                </a:cubicBezTo>
                <a:cubicBezTo>
                  <a:pt x="7526234" y="119270"/>
                  <a:pt x="7530620" y="121901"/>
                  <a:pt x="7535882" y="123655"/>
                </a:cubicBezTo>
                <a:cubicBezTo>
                  <a:pt x="7541144" y="125408"/>
                  <a:pt x="7543774" y="126285"/>
                  <a:pt x="7543774" y="126285"/>
                </a:cubicBezTo>
                <a:lnTo>
                  <a:pt x="7533251" y="126286"/>
                </a:lnTo>
                <a:cubicBezTo>
                  <a:pt x="7522726" y="122777"/>
                  <a:pt x="7515710" y="122778"/>
                  <a:pt x="7512204" y="126286"/>
                </a:cubicBezTo>
                <a:cubicBezTo>
                  <a:pt x="7508696" y="129794"/>
                  <a:pt x="7504311" y="128917"/>
                  <a:pt x="7499049" y="123654"/>
                </a:cubicBezTo>
                <a:cubicBezTo>
                  <a:pt x="7493787" y="118394"/>
                  <a:pt x="7496418" y="114008"/>
                  <a:pt x="7506941" y="110499"/>
                </a:cubicBezTo>
                <a:close/>
                <a:moveTo>
                  <a:pt x="4166478" y="104645"/>
                </a:moveTo>
                <a:cubicBezTo>
                  <a:pt x="4166478" y="104645"/>
                  <a:pt x="4169511" y="106410"/>
                  <a:pt x="4175575" y="109937"/>
                </a:cubicBezTo>
                <a:cubicBezTo>
                  <a:pt x="4180371" y="108669"/>
                  <a:pt x="4185800" y="109800"/>
                  <a:pt x="4191865" y="113328"/>
                </a:cubicBezTo>
                <a:lnTo>
                  <a:pt x="4184671" y="115230"/>
                </a:lnTo>
                <a:cubicBezTo>
                  <a:pt x="4173810" y="112970"/>
                  <a:pt x="4168063" y="110640"/>
                  <a:pt x="4167429" y="108243"/>
                </a:cubicBezTo>
                <a:cubicBezTo>
                  <a:pt x="4166795" y="105844"/>
                  <a:pt x="4166478" y="104645"/>
                  <a:pt x="4166478" y="104645"/>
                </a:cubicBezTo>
                <a:close/>
                <a:moveTo>
                  <a:pt x="4096975" y="103778"/>
                </a:moveTo>
                <a:cubicBezTo>
                  <a:pt x="4102406" y="104908"/>
                  <a:pt x="4105120" y="105473"/>
                  <a:pt x="4105120" y="105473"/>
                </a:cubicBezTo>
                <a:cubicBezTo>
                  <a:pt x="4111185" y="109001"/>
                  <a:pt x="4119013" y="109497"/>
                  <a:pt x="4128605" y="106961"/>
                </a:cubicBezTo>
                <a:lnTo>
                  <a:pt x="4130507" y="114155"/>
                </a:lnTo>
                <a:cubicBezTo>
                  <a:pt x="4125711" y="115423"/>
                  <a:pt x="4120915" y="116691"/>
                  <a:pt x="4116118" y="117959"/>
                </a:cubicBezTo>
                <a:lnTo>
                  <a:pt x="4083538" y="111178"/>
                </a:lnTo>
                <a:lnTo>
                  <a:pt x="4081636" y="103985"/>
                </a:lnTo>
                <a:cubicBezTo>
                  <a:pt x="4086432" y="102717"/>
                  <a:pt x="4091544" y="102648"/>
                  <a:pt x="4096975" y="103778"/>
                </a:cubicBezTo>
                <a:close/>
                <a:moveTo>
                  <a:pt x="4058150" y="102496"/>
                </a:moveTo>
                <a:lnTo>
                  <a:pt x="4052859" y="111593"/>
                </a:lnTo>
                <a:cubicBezTo>
                  <a:pt x="4051591" y="106797"/>
                  <a:pt x="4050957" y="104398"/>
                  <a:pt x="4050957" y="104398"/>
                </a:cubicBezTo>
                <a:cubicBezTo>
                  <a:pt x="4055753" y="103130"/>
                  <a:pt x="4058150" y="102496"/>
                  <a:pt x="4058150" y="102496"/>
                </a:cubicBezTo>
                <a:close/>
                <a:moveTo>
                  <a:pt x="4003988" y="101422"/>
                </a:moveTo>
                <a:lnTo>
                  <a:pt x="4005890" y="108616"/>
                </a:lnTo>
                <a:cubicBezTo>
                  <a:pt x="4001094" y="109884"/>
                  <a:pt x="3998061" y="108120"/>
                  <a:pt x="3996793" y="103324"/>
                </a:cubicBezTo>
                <a:close/>
                <a:moveTo>
                  <a:pt x="4325166" y="93480"/>
                </a:moveTo>
                <a:cubicBezTo>
                  <a:pt x="4336026" y="95739"/>
                  <a:pt x="4346886" y="98001"/>
                  <a:pt x="4357746" y="100261"/>
                </a:cubicBezTo>
                <a:cubicBezTo>
                  <a:pt x="4373402" y="101252"/>
                  <a:pt x="4381865" y="104147"/>
                  <a:pt x="4383133" y="108942"/>
                </a:cubicBezTo>
                <a:cubicBezTo>
                  <a:pt x="4384401" y="113739"/>
                  <a:pt x="4387433" y="115503"/>
                  <a:pt x="4392229" y="114235"/>
                </a:cubicBezTo>
                <a:lnTo>
                  <a:pt x="4401325" y="119527"/>
                </a:lnTo>
                <a:lnTo>
                  <a:pt x="4354356" y="116550"/>
                </a:lnTo>
                <a:cubicBezTo>
                  <a:pt x="4344763" y="119087"/>
                  <a:pt x="4336936" y="118591"/>
                  <a:pt x="4330871" y="115063"/>
                </a:cubicBezTo>
                <a:cubicBezTo>
                  <a:pt x="4311687" y="120135"/>
                  <a:pt x="4303859" y="119638"/>
                  <a:pt x="4307387" y="113575"/>
                </a:cubicBezTo>
                <a:cubicBezTo>
                  <a:pt x="4306119" y="108779"/>
                  <a:pt x="4307883" y="105746"/>
                  <a:pt x="4312679" y="104478"/>
                </a:cubicBezTo>
                <a:close/>
                <a:moveTo>
                  <a:pt x="5516351" y="86438"/>
                </a:moveTo>
                <a:cubicBezTo>
                  <a:pt x="5527211" y="88698"/>
                  <a:pt x="5541668" y="90008"/>
                  <a:pt x="5559722" y="90366"/>
                </a:cubicBezTo>
                <a:cubicBezTo>
                  <a:pt x="5577778" y="90724"/>
                  <a:pt x="5591036" y="92350"/>
                  <a:pt x="5599498" y="95244"/>
                </a:cubicBezTo>
                <a:cubicBezTo>
                  <a:pt x="5607960" y="98138"/>
                  <a:pt x="5614589" y="98951"/>
                  <a:pt x="5619386" y="97683"/>
                </a:cubicBezTo>
                <a:cubicBezTo>
                  <a:pt x="5624182" y="96415"/>
                  <a:pt x="5632010" y="96912"/>
                  <a:pt x="5642870" y="99171"/>
                </a:cubicBezTo>
                <a:cubicBezTo>
                  <a:pt x="5642870" y="99171"/>
                  <a:pt x="5645585" y="99736"/>
                  <a:pt x="5651016" y="100866"/>
                </a:cubicBezTo>
                <a:cubicBezTo>
                  <a:pt x="5656445" y="101997"/>
                  <a:pt x="5661559" y="101928"/>
                  <a:pt x="5666355" y="100660"/>
                </a:cubicBezTo>
                <a:cubicBezTo>
                  <a:pt x="5671151" y="99392"/>
                  <a:pt x="5676582" y="100521"/>
                  <a:pt x="5682645" y="104050"/>
                </a:cubicBezTo>
                <a:lnTo>
                  <a:pt x="5644772" y="106366"/>
                </a:lnTo>
                <a:cubicBezTo>
                  <a:pt x="5639976" y="107634"/>
                  <a:pt x="5632465" y="108337"/>
                  <a:pt x="5622239" y="108474"/>
                </a:cubicBezTo>
                <a:cubicBezTo>
                  <a:pt x="5612012" y="108612"/>
                  <a:pt x="5601469" y="107552"/>
                  <a:pt x="5590608" y="105291"/>
                </a:cubicBezTo>
                <a:cubicBezTo>
                  <a:pt x="5549704" y="105843"/>
                  <a:pt x="5528617" y="103721"/>
                  <a:pt x="5527349" y="98925"/>
                </a:cubicBezTo>
                <a:cubicBezTo>
                  <a:pt x="5527349" y="98925"/>
                  <a:pt x="5525833" y="98043"/>
                  <a:pt x="5522800" y="96279"/>
                </a:cubicBezTo>
                <a:cubicBezTo>
                  <a:pt x="5519769" y="94514"/>
                  <a:pt x="5515220" y="91868"/>
                  <a:pt x="5509156" y="88340"/>
                </a:cubicBezTo>
                <a:cubicBezTo>
                  <a:pt x="5493500" y="87348"/>
                  <a:pt x="5485672" y="86852"/>
                  <a:pt x="5485672" y="86852"/>
                </a:cubicBezTo>
                <a:cubicBezTo>
                  <a:pt x="5495264" y="84316"/>
                  <a:pt x="5505490" y="84178"/>
                  <a:pt x="5516351" y="86438"/>
                </a:cubicBezTo>
                <a:close/>
                <a:moveTo>
                  <a:pt x="4075930" y="82402"/>
                </a:moveTo>
                <a:lnTo>
                  <a:pt x="4077832" y="89596"/>
                </a:lnTo>
                <a:cubicBezTo>
                  <a:pt x="4073036" y="90864"/>
                  <a:pt x="4070637" y="91498"/>
                  <a:pt x="4070637" y="91498"/>
                </a:cubicBezTo>
                <a:cubicBezTo>
                  <a:pt x="4070637" y="91498"/>
                  <a:pt x="4070003" y="89100"/>
                  <a:pt x="4068735" y="84304"/>
                </a:cubicBezTo>
                <a:close/>
                <a:moveTo>
                  <a:pt x="6954445" y="73668"/>
                </a:moveTo>
                <a:cubicBezTo>
                  <a:pt x="6961460" y="73666"/>
                  <a:pt x="6966724" y="75421"/>
                  <a:pt x="6970232" y="78929"/>
                </a:cubicBezTo>
                <a:cubicBezTo>
                  <a:pt x="6973739" y="82436"/>
                  <a:pt x="6977247" y="84191"/>
                  <a:pt x="6980755" y="84191"/>
                </a:cubicBezTo>
                <a:cubicBezTo>
                  <a:pt x="6984263" y="84191"/>
                  <a:pt x="6986016" y="84191"/>
                  <a:pt x="6986016" y="84191"/>
                </a:cubicBezTo>
                <a:lnTo>
                  <a:pt x="7028112" y="84190"/>
                </a:lnTo>
                <a:cubicBezTo>
                  <a:pt x="7031620" y="87699"/>
                  <a:pt x="7028111" y="94715"/>
                  <a:pt x="7017587" y="105238"/>
                </a:cubicBezTo>
                <a:lnTo>
                  <a:pt x="6991279" y="121024"/>
                </a:lnTo>
                <a:cubicBezTo>
                  <a:pt x="6991279" y="121024"/>
                  <a:pt x="6989524" y="121024"/>
                  <a:pt x="6986015" y="121024"/>
                </a:cubicBezTo>
                <a:cubicBezTo>
                  <a:pt x="6982508" y="121025"/>
                  <a:pt x="6979001" y="122778"/>
                  <a:pt x="6975493" y="126286"/>
                </a:cubicBezTo>
                <a:lnTo>
                  <a:pt x="6964969" y="126286"/>
                </a:lnTo>
                <a:cubicBezTo>
                  <a:pt x="6964969" y="126286"/>
                  <a:pt x="6964969" y="129794"/>
                  <a:pt x="6964969" y="136810"/>
                </a:cubicBezTo>
                <a:cubicBezTo>
                  <a:pt x="6964969" y="136810"/>
                  <a:pt x="6964093" y="137687"/>
                  <a:pt x="6962338" y="139441"/>
                </a:cubicBezTo>
                <a:cubicBezTo>
                  <a:pt x="6960585" y="141194"/>
                  <a:pt x="6957952" y="143825"/>
                  <a:pt x="6954444" y="147334"/>
                </a:cubicBezTo>
                <a:cubicBezTo>
                  <a:pt x="6943922" y="150842"/>
                  <a:pt x="6934275" y="151717"/>
                  <a:pt x="6925504" y="149964"/>
                </a:cubicBezTo>
                <a:cubicBezTo>
                  <a:pt x="6916735" y="148210"/>
                  <a:pt x="6908842" y="150842"/>
                  <a:pt x="6901826" y="157857"/>
                </a:cubicBezTo>
                <a:cubicBezTo>
                  <a:pt x="6894810" y="164872"/>
                  <a:pt x="6886917" y="169258"/>
                  <a:pt x="6878149" y="171012"/>
                </a:cubicBezTo>
                <a:cubicBezTo>
                  <a:pt x="6869378" y="172766"/>
                  <a:pt x="6863239" y="175397"/>
                  <a:pt x="6859731" y="178905"/>
                </a:cubicBezTo>
                <a:cubicBezTo>
                  <a:pt x="6856223" y="182413"/>
                  <a:pt x="6854470" y="184166"/>
                  <a:pt x="6854470" y="184166"/>
                </a:cubicBezTo>
                <a:cubicBezTo>
                  <a:pt x="6850962" y="180658"/>
                  <a:pt x="6848331" y="179782"/>
                  <a:pt x="6846576" y="181536"/>
                </a:cubicBezTo>
                <a:cubicBezTo>
                  <a:pt x="6844822" y="183289"/>
                  <a:pt x="6843946" y="184167"/>
                  <a:pt x="6843946" y="184167"/>
                </a:cubicBezTo>
                <a:lnTo>
                  <a:pt x="6843606" y="185186"/>
                </a:lnTo>
                <a:lnTo>
                  <a:pt x="6875072" y="189044"/>
                </a:lnTo>
                <a:lnTo>
                  <a:pt x="6891362" y="192435"/>
                </a:lnTo>
                <a:cubicBezTo>
                  <a:pt x="6891362" y="192435"/>
                  <a:pt x="6894394" y="194199"/>
                  <a:pt x="6900459" y="197727"/>
                </a:cubicBezTo>
                <a:lnTo>
                  <a:pt x="6902361" y="204922"/>
                </a:lnTo>
                <a:lnTo>
                  <a:pt x="6878876" y="203433"/>
                </a:lnTo>
                <a:lnTo>
                  <a:pt x="6870255" y="201639"/>
                </a:lnTo>
                <a:lnTo>
                  <a:pt x="6870255" y="205214"/>
                </a:lnTo>
                <a:cubicBezTo>
                  <a:pt x="6870256" y="208722"/>
                  <a:pt x="6869378" y="211353"/>
                  <a:pt x="6867625" y="213106"/>
                </a:cubicBezTo>
                <a:cubicBezTo>
                  <a:pt x="6865870" y="214861"/>
                  <a:pt x="6864994" y="215738"/>
                  <a:pt x="6864994" y="215738"/>
                </a:cubicBezTo>
                <a:cubicBezTo>
                  <a:pt x="6864994" y="215738"/>
                  <a:pt x="6863238" y="213984"/>
                  <a:pt x="6859731" y="210475"/>
                </a:cubicBezTo>
                <a:cubicBezTo>
                  <a:pt x="6863239" y="206967"/>
                  <a:pt x="6864993" y="205214"/>
                  <a:pt x="6864993" y="205214"/>
                </a:cubicBezTo>
                <a:lnTo>
                  <a:pt x="6868858" y="201349"/>
                </a:lnTo>
                <a:lnTo>
                  <a:pt x="6846295" y="196653"/>
                </a:lnTo>
                <a:lnTo>
                  <a:pt x="6842058" y="195771"/>
                </a:lnTo>
                <a:lnTo>
                  <a:pt x="6843947" y="205214"/>
                </a:lnTo>
                <a:cubicBezTo>
                  <a:pt x="6843946" y="212229"/>
                  <a:pt x="6841315" y="214860"/>
                  <a:pt x="6836052" y="213107"/>
                </a:cubicBezTo>
                <a:cubicBezTo>
                  <a:pt x="6830792" y="211353"/>
                  <a:pt x="6826406" y="215738"/>
                  <a:pt x="6822899" y="226262"/>
                </a:cubicBezTo>
                <a:cubicBezTo>
                  <a:pt x="6805358" y="250816"/>
                  <a:pt x="6787820" y="261340"/>
                  <a:pt x="6770279" y="257833"/>
                </a:cubicBezTo>
                <a:lnTo>
                  <a:pt x="6759756" y="247308"/>
                </a:lnTo>
                <a:cubicBezTo>
                  <a:pt x="6763265" y="243801"/>
                  <a:pt x="6765894" y="242924"/>
                  <a:pt x="6767649" y="244679"/>
                </a:cubicBezTo>
                <a:cubicBezTo>
                  <a:pt x="6769402" y="246432"/>
                  <a:pt x="6772034" y="247308"/>
                  <a:pt x="6775542" y="247308"/>
                </a:cubicBezTo>
                <a:cubicBezTo>
                  <a:pt x="6779050" y="247309"/>
                  <a:pt x="6782557" y="245555"/>
                  <a:pt x="6786065" y="242047"/>
                </a:cubicBezTo>
                <a:lnTo>
                  <a:pt x="6828160" y="199952"/>
                </a:lnTo>
                <a:cubicBezTo>
                  <a:pt x="6828160" y="199952"/>
                  <a:pt x="6822898" y="199952"/>
                  <a:pt x="6812374" y="199952"/>
                </a:cubicBezTo>
                <a:cubicBezTo>
                  <a:pt x="6801851" y="199952"/>
                  <a:pt x="6789574" y="203460"/>
                  <a:pt x="6775542" y="210475"/>
                </a:cubicBezTo>
                <a:lnTo>
                  <a:pt x="6761997" y="217248"/>
                </a:lnTo>
                <a:lnTo>
                  <a:pt x="6767159" y="217575"/>
                </a:lnTo>
                <a:lnTo>
                  <a:pt x="6792545" y="226257"/>
                </a:lnTo>
                <a:cubicBezTo>
                  <a:pt x="6797342" y="224989"/>
                  <a:pt x="6799739" y="224355"/>
                  <a:pt x="6799739" y="224355"/>
                </a:cubicBezTo>
                <a:cubicBezTo>
                  <a:pt x="6798610" y="229785"/>
                  <a:pt x="6795645" y="233135"/>
                  <a:pt x="6790850" y="234403"/>
                </a:cubicBezTo>
                <a:cubicBezTo>
                  <a:pt x="6786054" y="235671"/>
                  <a:pt x="6779425" y="234857"/>
                  <a:pt x="6770963" y="231963"/>
                </a:cubicBezTo>
                <a:cubicBezTo>
                  <a:pt x="6764899" y="228435"/>
                  <a:pt x="6759469" y="227305"/>
                  <a:pt x="6754672" y="228573"/>
                </a:cubicBezTo>
                <a:lnTo>
                  <a:pt x="6736013" y="225406"/>
                </a:lnTo>
                <a:lnTo>
                  <a:pt x="6733446" y="226262"/>
                </a:lnTo>
                <a:cubicBezTo>
                  <a:pt x="6729939" y="226261"/>
                  <a:pt x="6726431" y="228015"/>
                  <a:pt x="6722923" y="231523"/>
                </a:cubicBezTo>
                <a:lnTo>
                  <a:pt x="6696612" y="247309"/>
                </a:lnTo>
                <a:lnTo>
                  <a:pt x="6659782" y="263094"/>
                </a:lnTo>
                <a:cubicBezTo>
                  <a:pt x="6649257" y="273618"/>
                  <a:pt x="6643995" y="278880"/>
                  <a:pt x="6643995" y="278880"/>
                </a:cubicBezTo>
                <a:lnTo>
                  <a:pt x="6643995" y="289404"/>
                </a:lnTo>
                <a:lnTo>
                  <a:pt x="6659780" y="284141"/>
                </a:lnTo>
                <a:cubicBezTo>
                  <a:pt x="6677320" y="280634"/>
                  <a:pt x="6693105" y="278880"/>
                  <a:pt x="6707137" y="278880"/>
                </a:cubicBezTo>
                <a:cubicBezTo>
                  <a:pt x="6724677" y="275373"/>
                  <a:pt x="6733446" y="271865"/>
                  <a:pt x="6733447" y="268356"/>
                </a:cubicBezTo>
                <a:cubicBezTo>
                  <a:pt x="6733447" y="264848"/>
                  <a:pt x="6736077" y="262218"/>
                  <a:pt x="6741339" y="260463"/>
                </a:cubicBezTo>
                <a:cubicBezTo>
                  <a:pt x="6746602" y="258709"/>
                  <a:pt x="6749232" y="257833"/>
                  <a:pt x="6749232" y="257833"/>
                </a:cubicBezTo>
                <a:cubicBezTo>
                  <a:pt x="6759757" y="268356"/>
                  <a:pt x="6757125" y="274495"/>
                  <a:pt x="6741339" y="276249"/>
                </a:cubicBezTo>
                <a:cubicBezTo>
                  <a:pt x="6725553" y="278003"/>
                  <a:pt x="6721169" y="282387"/>
                  <a:pt x="6728184" y="289403"/>
                </a:cubicBezTo>
                <a:cubicBezTo>
                  <a:pt x="6731693" y="292911"/>
                  <a:pt x="6732570" y="297297"/>
                  <a:pt x="6730815" y="302559"/>
                </a:cubicBezTo>
                <a:lnTo>
                  <a:pt x="6728821" y="304553"/>
                </a:lnTo>
                <a:lnTo>
                  <a:pt x="6734496" y="305106"/>
                </a:lnTo>
                <a:lnTo>
                  <a:pt x="6765354" y="309207"/>
                </a:lnTo>
                <a:lnTo>
                  <a:pt x="6783434" y="305189"/>
                </a:lnTo>
                <a:cubicBezTo>
                  <a:pt x="6795712" y="301681"/>
                  <a:pt x="6812375" y="296419"/>
                  <a:pt x="6833422" y="289404"/>
                </a:cubicBezTo>
                <a:cubicBezTo>
                  <a:pt x="6854470" y="282388"/>
                  <a:pt x="6871133" y="278003"/>
                  <a:pt x="6883409" y="276249"/>
                </a:cubicBezTo>
                <a:cubicBezTo>
                  <a:pt x="6895688" y="274495"/>
                  <a:pt x="6901825" y="273618"/>
                  <a:pt x="6901825" y="273618"/>
                </a:cubicBezTo>
                <a:lnTo>
                  <a:pt x="6954445" y="252571"/>
                </a:lnTo>
                <a:lnTo>
                  <a:pt x="6943921" y="242047"/>
                </a:lnTo>
                <a:cubicBezTo>
                  <a:pt x="6936905" y="242048"/>
                  <a:pt x="6931643" y="243801"/>
                  <a:pt x="6928135" y="247309"/>
                </a:cubicBezTo>
                <a:lnTo>
                  <a:pt x="6917611" y="247309"/>
                </a:lnTo>
                <a:lnTo>
                  <a:pt x="6912349" y="252571"/>
                </a:lnTo>
                <a:cubicBezTo>
                  <a:pt x="6908841" y="249063"/>
                  <a:pt x="6908843" y="245555"/>
                  <a:pt x="6912351" y="242047"/>
                </a:cubicBezTo>
                <a:cubicBezTo>
                  <a:pt x="6915859" y="238540"/>
                  <a:pt x="6919367" y="235031"/>
                  <a:pt x="6922874" y="231523"/>
                </a:cubicBezTo>
                <a:lnTo>
                  <a:pt x="6933398" y="231523"/>
                </a:lnTo>
                <a:cubicBezTo>
                  <a:pt x="6936906" y="235031"/>
                  <a:pt x="6942168" y="236785"/>
                  <a:pt x="6949184" y="236784"/>
                </a:cubicBezTo>
                <a:lnTo>
                  <a:pt x="6964969" y="221000"/>
                </a:lnTo>
                <a:lnTo>
                  <a:pt x="6970231" y="205213"/>
                </a:lnTo>
                <a:cubicBezTo>
                  <a:pt x="6984261" y="191182"/>
                  <a:pt x="6996540" y="189428"/>
                  <a:pt x="7007063" y="199952"/>
                </a:cubicBezTo>
                <a:lnTo>
                  <a:pt x="7059683" y="178905"/>
                </a:lnTo>
                <a:cubicBezTo>
                  <a:pt x="7063190" y="175397"/>
                  <a:pt x="7065821" y="172766"/>
                  <a:pt x="7067574" y="171012"/>
                </a:cubicBezTo>
                <a:cubicBezTo>
                  <a:pt x="7069330" y="169257"/>
                  <a:pt x="7071083" y="165750"/>
                  <a:pt x="7072837" y="160488"/>
                </a:cubicBezTo>
                <a:cubicBezTo>
                  <a:pt x="7074590" y="155226"/>
                  <a:pt x="7074591" y="151718"/>
                  <a:pt x="7072837" y="149964"/>
                </a:cubicBezTo>
                <a:cubicBezTo>
                  <a:pt x="7071083" y="148210"/>
                  <a:pt x="7068451" y="149087"/>
                  <a:pt x="7064944" y="152595"/>
                </a:cubicBezTo>
                <a:lnTo>
                  <a:pt x="7049160" y="157857"/>
                </a:lnTo>
                <a:cubicBezTo>
                  <a:pt x="7045651" y="161365"/>
                  <a:pt x="7042143" y="164873"/>
                  <a:pt x="7038636" y="168381"/>
                </a:cubicBezTo>
                <a:lnTo>
                  <a:pt x="7007064" y="178905"/>
                </a:lnTo>
                <a:cubicBezTo>
                  <a:pt x="7007064" y="171889"/>
                  <a:pt x="7015834" y="166626"/>
                  <a:pt x="7033373" y="163118"/>
                </a:cubicBezTo>
                <a:cubicBezTo>
                  <a:pt x="7043897" y="159611"/>
                  <a:pt x="7052667" y="154349"/>
                  <a:pt x="7059683" y="147334"/>
                </a:cubicBezTo>
                <a:cubicBezTo>
                  <a:pt x="7066699" y="140318"/>
                  <a:pt x="7071961" y="135056"/>
                  <a:pt x="7075469" y="131548"/>
                </a:cubicBezTo>
                <a:lnTo>
                  <a:pt x="7085991" y="121025"/>
                </a:lnTo>
                <a:cubicBezTo>
                  <a:pt x="7085991" y="121025"/>
                  <a:pt x="7089500" y="117516"/>
                  <a:pt x="7096516" y="110500"/>
                </a:cubicBezTo>
                <a:cubicBezTo>
                  <a:pt x="7103532" y="103485"/>
                  <a:pt x="7110548" y="98223"/>
                  <a:pt x="7117563" y="94714"/>
                </a:cubicBezTo>
                <a:cubicBezTo>
                  <a:pt x="7124580" y="91206"/>
                  <a:pt x="7132472" y="90330"/>
                  <a:pt x="7141240" y="92084"/>
                </a:cubicBezTo>
                <a:cubicBezTo>
                  <a:pt x="7150011" y="93838"/>
                  <a:pt x="7156150" y="96468"/>
                  <a:pt x="7159658" y="99977"/>
                </a:cubicBezTo>
                <a:cubicBezTo>
                  <a:pt x="7166674" y="106992"/>
                  <a:pt x="7177198" y="106992"/>
                  <a:pt x="7191229" y="99977"/>
                </a:cubicBezTo>
                <a:cubicBezTo>
                  <a:pt x="7212277" y="92961"/>
                  <a:pt x="7221923" y="93838"/>
                  <a:pt x="7220170" y="102607"/>
                </a:cubicBezTo>
                <a:cubicBezTo>
                  <a:pt x="7218415" y="111378"/>
                  <a:pt x="7205260" y="117516"/>
                  <a:pt x="7180705" y="121024"/>
                </a:cubicBezTo>
                <a:cubicBezTo>
                  <a:pt x="7180705" y="121024"/>
                  <a:pt x="7179829" y="121900"/>
                  <a:pt x="7178073" y="123655"/>
                </a:cubicBezTo>
                <a:cubicBezTo>
                  <a:pt x="7176320" y="125408"/>
                  <a:pt x="7173689" y="128039"/>
                  <a:pt x="7170182" y="131547"/>
                </a:cubicBezTo>
                <a:cubicBezTo>
                  <a:pt x="7170182" y="131547"/>
                  <a:pt x="7168427" y="131548"/>
                  <a:pt x="7164921" y="131548"/>
                </a:cubicBezTo>
                <a:cubicBezTo>
                  <a:pt x="7161412" y="131548"/>
                  <a:pt x="7156150" y="131548"/>
                  <a:pt x="7149133" y="131547"/>
                </a:cubicBezTo>
                <a:cubicBezTo>
                  <a:pt x="7135102" y="124532"/>
                  <a:pt x="7125456" y="121901"/>
                  <a:pt x="7120195" y="123655"/>
                </a:cubicBezTo>
                <a:cubicBezTo>
                  <a:pt x="7114933" y="125409"/>
                  <a:pt x="7107040" y="131547"/>
                  <a:pt x="7096516" y="142072"/>
                </a:cubicBezTo>
                <a:cubicBezTo>
                  <a:pt x="7089500" y="156103"/>
                  <a:pt x="7087746" y="168381"/>
                  <a:pt x="7091254" y="178905"/>
                </a:cubicBezTo>
                <a:cubicBezTo>
                  <a:pt x="7094762" y="175397"/>
                  <a:pt x="7098270" y="177151"/>
                  <a:pt x="7101778" y="184166"/>
                </a:cubicBezTo>
                <a:cubicBezTo>
                  <a:pt x="7105286" y="191182"/>
                  <a:pt x="7107039" y="196444"/>
                  <a:pt x="7107040" y="199951"/>
                </a:cubicBezTo>
                <a:lnTo>
                  <a:pt x="7106326" y="202094"/>
                </a:lnTo>
                <a:lnTo>
                  <a:pt x="7133403" y="205415"/>
                </a:lnTo>
                <a:lnTo>
                  <a:pt x="7156620" y="210986"/>
                </a:lnTo>
                <a:lnTo>
                  <a:pt x="7175443" y="199952"/>
                </a:lnTo>
                <a:cubicBezTo>
                  <a:pt x="7178952" y="196443"/>
                  <a:pt x="7182460" y="192936"/>
                  <a:pt x="7185968" y="189428"/>
                </a:cubicBezTo>
                <a:cubicBezTo>
                  <a:pt x="7189476" y="185920"/>
                  <a:pt x="7192983" y="182413"/>
                  <a:pt x="7196491" y="178905"/>
                </a:cubicBezTo>
                <a:cubicBezTo>
                  <a:pt x="7196491" y="171889"/>
                  <a:pt x="7199122" y="167503"/>
                  <a:pt x="7204384" y="165749"/>
                </a:cubicBezTo>
                <a:cubicBezTo>
                  <a:pt x="7209646" y="163996"/>
                  <a:pt x="7215784" y="166627"/>
                  <a:pt x="7222800" y="173643"/>
                </a:cubicBezTo>
                <a:lnTo>
                  <a:pt x="7233323" y="184167"/>
                </a:lnTo>
                <a:cubicBezTo>
                  <a:pt x="7233323" y="184167"/>
                  <a:pt x="7231570" y="185921"/>
                  <a:pt x="7228063" y="189429"/>
                </a:cubicBezTo>
                <a:cubicBezTo>
                  <a:pt x="7224555" y="192937"/>
                  <a:pt x="7219292" y="194690"/>
                  <a:pt x="7212276" y="194689"/>
                </a:cubicBezTo>
                <a:cubicBezTo>
                  <a:pt x="7194736" y="201706"/>
                  <a:pt x="7181582" y="207845"/>
                  <a:pt x="7172812" y="213107"/>
                </a:cubicBezTo>
                <a:lnTo>
                  <a:pt x="7171390" y="214530"/>
                </a:lnTo>
                <a:lnTo>
                  <a:pt x="7186823" y="218232"/>
                </a:lnTo>
                <a:lnTo>
                  <a:pt x="7197659" y="219831"/>
                </a:lnTo>
                <a:lnTo>
                  <a:pt x="7201753" y="215737"/>
                </a:lnTo>
                <a:cubicBezTo>
                  <a:pt x="7205261" y="212230"/>
                  <a:pt x="7208769" y="208722"/>
                  <a:pt x="7212277" y="205214"/>
                </a:cubicBezTo>
                <a:cubicBezTo>
                  <a:pt x="7243848" y="180658"/>
                  <a:pt x="7268403" y="177150"/>
                  <a:pt x="7285943" y="194690"/>
                </a:cubicBezTo>
                <a:lnTo>
                  <a:pt x="7301729" y="199951"/>
                </a:lnTo>
                <a:lnTo>
                  <a:pt x="7338561" y="173642"/>
                </a:lnTo>
                <a:cubicBezTo>
                  <a:pt x="7342069" y="170134"/>
                  <a:pt x="7346454" y="167503"/>
                  <a:pt x="7351716" y="165750"/>
                </a:cubicBezTo>
                <a:cubicBezTo>
                  <a:pt x="7356979" y="163996"/>
                  <a:pt x="7359608" y="163119"/>
                  <a:pt x="7359608" y="163119"/>
                </a:cubicBezTo>
                <a:cubicBezTo>
                  <a:pt x="7373641" y="149087"/>
                  <a:pt x="7398195" y="142071"/>
                  <a:pt x="7433276" y="142072"/>
                </a:cubicBezTo>
                <a:cubicBezTo>
                  <a:pt x="7440291" y="142072"/>
                  <a:pt x="7445553" y="142070"/>
                  <a:pt x="7449061" y="142071"/>
                </a:cubicBezTo>
                <a:cubicBezTo>
                  <a:pt x="7452569" y="142071"/>
                  <a:pt x="7454322" y="145580"/>
                  <a:pt x="7454323" y="152596"/>
                </a:cubicBezTo>
                <a:cubicBezTo>
                  <a:pt x="7454323" y="159611"/>
                  <a:pt x="7455200" y="163996"/>
                  <a:pt x="7456954" y="165749"/>
                </a:cubicBezTo>
                <a:cubicBezTo>
                  <a:pt x="7458708" y="167504"/>
                  <a:pt x="7461339" y="166626"/>
                  <a:pt x="7464846" y="163119"/>
                </a:cubicBezTo>
                <a:cubicBezTo>
                  <a:pt x="7471862" y="163119"/>
                  <a:pt x="7478878" y="161365"/>
                  <a:pt x="7485894" y="157857"/>
                </a:cubicBezTo>
                <a:cubicBezTo>
                  <a:pt x="7492909" y="154349"/>
                  <a:pt x="7501679" y="154349"/>
                  <a:pt x="7512203" y="157856"/>
                </a:cubicBezTo>
                <a:cubicBezTo>
                  <a:pt x="7519219" y="157857"/>
                  <a:pt x="7525358" y="156980"/>
                  <a:pt x="7530620" y="155227"/>
                </a:cubicBezTo>
                <a:cubicBezTo>
                  <a:pt x="7535882" y="153472"/>
                  <a:pt x="7540266" y="150841"/>
                  <a:pt x="7543774" y="147333"/>
                </a:cubicBezTo>
                <a:cubicBezTo>
                  <a:pt x="7547282" y="143825"/>
                  <a:pt x="7550790" y="143824"/>
                  <a:pt x="7554298" y="147334"/>
                </a:cubicBezTo>
                <a:cubicBezTo>
                  <a:pt x="7557806" y="150841"/>
                  <a:pt x="7561314" y="150841"/>
                  <a:pt x="7564822" y="147332"/>
                </a:cubicBezTo>
                <a:cubicBezTo>
                  <a:pt x="7564822" y="147332"/>
                  <a:pt x="7565699" y="146456"/>
                  <a:pt x="7567453" y="144703"/>
                </a:cubicBezTo>
                <a:cubicBezTo>
                  <a:pt x="7569207" y="142948"/>
                  <a:pt x="7571836" y="143825"/>
                  <a:pt x="7575346" y="147334"/>
                </a:cubicBezTo>
                <a:cubicBezTo>
                  <a:pt x="7575346" y="147334"/>
                  <a:pt x="7575346" y="150841"/>
                  <a:pt x="7575346" y="157857"/>
                </a:cubicBezTo>
                <a:cubicBezTo>
                  <a:pt x="7575346" y="164872"/>
                  <a:pt x="7573592" y="168381"/>
                  <a:pt x="7570084" y="168381"/>
                </a:cubicBezTo>
                <a:cubicBezTo>
                  <a:pt x="7566576" y="168380"/>
                  <a:pt x="7563068" y="170135"/>
                  <a:pt x="7559561" y="173642"/>
                </a:cubicBezTo>
                <a:cubicBezTo>
                  <a:pt x="7559561" y="173642"/>
                  <a:pt x="7557806" y="173643"/>
                  <a:pt x="7554298" y="173642"/>
                </a:cubicBezTo>
                <a:cubicBezTo>
                  <a:pt x="7550790" y="173643"/>
                  <a:pt x="7547282" y="171888"/>
                  <a:pt x="7543774" y="168381"/>
                </a:cubicBezTo>
                <a:lnTo>
                  <a:pt x="7512204" y="168381"/>
                </a:lnTo>
                <a:cubicBezTo>
                  <a:pt x="7501680" y="171889"/>
                  <a:pt x="7493787" y="174519"/>
                  <a:pt x="7488525" y="176273"/>
                </a:cubicBezTo>
                <a:cubicBezTo>
                  <a:pt x="7483263" y="178027"/>
                  <a:pt x="7480632" y="178905"/>
                  <a:pt x="7480632" y="178905"/>
                </a:cubicBezTo>
                <a:cubicBezTo>
                  <a:pt x="7477125" y="182412"/>
                  <a:pt x="7470107" y="184166"/>
                  <a:pt x="7459585" y="184166"/>
                </a:cubicBezTo>
                <a:cubicBezTo>
                  <a:pt x="7449061" y="184167"/>
                  <a:pt x="7442045" y="185921"/>
                  <a:pt x="7438537" y="189429"/>
                </a:cubicBezTo>
                <a:cubicBezTo>
                  <a:pt x="7435029" y="192936"/>
                  <a:pt x="7430644" y="193813"/>
                  <a:pt x="7425382" y="192059"/>
                </a:cubicBezTo>
                <a:cubicBezTo>
                  <a:pt x="7420121" y="190305"/>
                  <a:pt x="7411350" y="192059"/>
                  <a:pt x="7399074" y="197321"/>
                </a:cubicBezTo>
                <a:cubicBezTo>
                  <a:pt x="7386796" y="202583"/>
                  <a:pt x="7379779" y="206091"/>
                  <a:pt x="7378026" y="207844"/>
                </a:cubicBezTo>
                <a:cubicBezTo>
                  <a:pt x="7376271" y="209599"/>
                  <a:pt x="7377149" y="212230"/>
                  <a:pt x="7380657" y="215738"/>
                </a:cubicBezTo>
                <a:cubicBezTo>
                  <a:pt x="7384165" y="212230"/>
                  <a:pt x="7386796" y="211352"/>
                  <a:pt x="7388550" y="213106"/>
                </a:cubicBezTo>
                <a:cubicBezTo>
                  <a:pt x="7390304" y="214860"/>
                  <a:pt x="7391181" y="219245"/>
                  <a:pt x="7391180" y="226261"/>
                </a:cubicBezTo>
                <a:cubicBezTo>
                  <a:pt x="7391180" y="226261"/>
                  <a:pt x="7390303" y="227138"/>
                  <a:pt x="7388549" y="228892"/>
                </a:cubicBezTo>
                <a:cubicBezTo>
                  <a:pt x="7386795" y="230646"/>
                  <a:pt x="7387673" y="233277"/>
                  <a:pt x="7391181" y="236785"/>
                </a:cubicBezTo>
                <a:cubicBezTo>
                  <a:pt x="7384165" y="243800"/>
                  <a:pt x="7373640" y="250817"/>
                  <a:pt x="7359609" y="257832"/>
                </a:cubicBezTo>
                <a:cubicBezTo>
                  <a:pt x="7335054" y="254325"/>
                  <a:pt x="7321022" y="257832"/>
                  <a:pt x="7317513" y="268356"/>
                </a:cubicBezTo>
                <a:cubicBezTo>
                  <a:pt x="7317514" y="275372"/>
                  <a:pt x="7314006" y="282389"/>
                  <a:pt x="7306991" y="289404"/>
                </a:cubicBezTo>
                <a:cubicBezTo>
                  <a:pt x="7306991" y="289404"/>
                  <a:pt x="7305237" y="291158"/>
                  <a:pt x="7301729" y="294665"/>
                </a:cubicBezTo>
                <a:cubicBezTo>
                  <a:pt x="7301728" y="301681"/>
                  <a:pt x="7306991" y="303436"/>
                  <a:pt x="7317514" y="299928"/>
                </a:cubicBezTo>
                <a:lnTo>
                  <a:pt x="7338560" y="289405"/>
                </a:lnTo>
                <a:cubicBezTo>
                  <a:pt x="7356101" y="299927"/>
                  <a:pt x="7370133" y="299926"/>
                  <a:pt x="7380655" y="289403"/>
                </a:cubicBezTo>
                <a:cubicBezTo>
                  <a:pt x="7380655" y="289403"/>
                  <a:pt x="7387672" y="289404"/>
                  <a:pt x="7401704" y="289403"/>
                </a:cubicBezTo>
                <a:cubicBezTo>
                  <a:pt x="7401704" y="289403"/>
                  <a:pt x="7403458" y="289404"/>
                  <a:pt x="7406965" y="289403"/>
                </a:cubicBezTo>
                <a:cubicBezTo>
                  <a:pt x="7410473" y="289404"/>
                  <a:pt x="7410473" y="291158"/>
                  <a:pt x="7406966" y="294666"/>
                </a:cubicBezTo>
                <a:cubicBezTo>
                  <a:pt x="7406966" y="301681"/>
                  <a:pt x="7410473" y="305189"/>
                  <a:pt x="7417490" y="305190"/>
                </a:cubicBezTo>
                <a:cubicBezTo>
                  <a:pt x="7424505" y="305189"/>
                  <a:pt x="7428013" y="305190"/>
                  <a:pt x="7428013" y="305190"/>
                </a:cubicBezTo>
                <a:lnTo>
                  <a:pt x="7422752" y="310452"/>
                </a:lnTo>
                <a:cubicBezTo>
                  <a:pt x="7419244" y="306944"/>
                  <a:pt x="7416613" y="307820"/>
                  <a:pt x="7414859" y="313081"/>
                </a:cubicBezTo>
                <a:cubicBezTo>
                  <a:pt x="7413105" y="318343"/>
                  <a:pt x="7420996" y="322729"/>
                  <a:pt x="7438536" y="326236"/>
                </a:cubicBezTo>
                <a:cubicBezTo>
                  <a:pt x="7442045" y="322729"/>
                  <a:pt x="7446430" y="321851"/>
                  <a:pt x="7451692" y="323606"/>
                </a:cubicBezTo>
                <a:cubicBezTo>
                  <a:pt x="7456953" y="325360"/>
                  <a:pt x="7459585" y="326236"/>
                  <a:pt x="7459585" y="326236"/>
                </a:cubicBezTo>
                <a:cubicBezTo>
                  <a:pt x="7463093" y="329744"/>
                  <a:pt x="7465723" y="328868"/>
                  <a:pt x="7467478" y="323607"/>
                </a:cubicBezTo>
                <a:cubicBezTo>
                  <a:pt x="7469231" y="318344"/>
                  <a:pt x="7472739" y="316590"/>
                  <a:pt x="7478001" y="318344"/>
                </a:cubicBezTo>
                <a:cubicBezTo>
                  <a:pt x="7483263" y="320097"/>
                  <a:pt x="7489402" y="320974"/>
                  <a:pt x="7496418" y="320974"/>
                </a:cubicBezTo>
                <a:cubicBezTo>
                  <a:pt x="7496418" y="320974"/>
                  <a:pt x="7494664" y="322729"/>
                  <a:pt x="7491156" y="326237"/>
                </a:cubicBezTo>
                <a:cubicBezTo>
                  <a:pt x="7491156" y="333252"/>
                  <a:pt x="7499925" y="338514"/>
                  <a:pt x="7517466" y="342022"/>
                </a:cubicBezTo>
                <a:cubicBezTo>
                  <a:pt x="7535005" y="345531"/>
                  <a:pt x="7543774" y="340268"/>
                  <a:pt x="7543774" y="326237"/>
                </a:cubicBezTo>
                <a:cubicBezTo>
                  <a:pt x="7543774" y="326237"/>
                  <a:pt x="7549036" y="324483"/>
                  <a:pt x="7559561" y="320975"/>
                </a:cubicBezTo>
                <a:lnTo>
                  <a:pt x="7564821" y="326237"/>
                </a:lnTo>
                <a:cubicBezTo>
                  <a:pt x="7564821" y="326237"/>
                  <a:pt x="7564822" y="327990"/>
                  <a:pt x="7564821" y="331499"/>
                </a:cubicBezTo>
                <a:cubicBezTo>
                  <a:pt x="7564822" y="335006"/>
                  <a:pt x="7568330" y="336760"/>
                  <a:pt x="7575346" y="336761"/>
                </a:cubicBezTo>
                <a:cubicBezTo>
                  <a:pt x="7578854" y="340269"/>
                  <a:pt x="7583238" y="342898"/>
                  <a:pt x="7588501" y="344654"/>
                </a:cubicBezTo>
                <a:cubicBezTo>
                  <a:pt x="7593762" y="346407"/>
                  <a:pt x="7603409" y="347285"/>
                  <a:pt x="7617441" y="347284"/>
                </a:cubicBezTo>
                <a:cubicBezTo>
                  <a:pt x="7638488" y="340267"/>
                  <a:pt x="7648134" y="341145"/>
                  <a:pt x="7646380" y="349914"/>
                </a:cubicBezTo>
                <a:cubicBezTo>
                  <a:pt x="7644627" y="358685"/>
                  <a:pt x="7633226" y="363070"/>
                  <a:pt x="7612179" y="363070"/>
                </a:cubicBezTo>
                <a:cubicBezTo>
                  <a:pt x="7605163" y="363070"/>
                  <a:pt x="7600778" y="365701"/>
                  <a:pt x="7599023" y="370963"/>
                </a:cubicBezTo>
                <a:cubicBezTo>
                  <a:pt x="7597271" y="376224"/>
                  <a:pt x="7591131" y="377101"/>
                  <a:pt x="7580608" y="373593"/>
                </a:cubicBezTo>
                <a:cubicBezTo>
                  <a:pt x="7570084" y="370085"/>
                  <a:pt x="7564822" y="371839"/>
                  <a:pt x="7564821" y="378855"/>
                </a:cubicBezTo>
                <a:cubicBezTo>
                  <a:pt x="7568330" y="396395"/>
                  <a:pt x="7577100" y="398149"/>
                  <a:pt x="7591131" y="384117"/>
                </a:cubicBezTo>
                <a:lnTo>
                  <a:pt x="7606917" y="389379"/>
                </a:lnTo>
                <a:cubicBezTo>
                  <a:pt x="7610425" y="392887"/>
                  <a:pt x="7607794" y="395518"/>
                  <a:pt x="7599024" y="397272"/>
                </a:cubicBezTo>
                <a:cubicBezTo>
                  <a:pt x="7590255" y="399025"/>
                  <a:pt x="7591131" y="405164"/>
                  <a:pt x="7601654" y="415688"/>
                </a:cubicBezTo>
                <a:lnTo>
                  <a:pt x="7612179" y="415688"/>
                </a:lnTo>
                <a:cubicBezTo>
                  <a:pt x="7622702" y="398149"/>
                  <a:pt x="7634980" y="396394"/>
                  <a:pt x="7649012" y="410427"/>
                </a:cubicBezTo>
                <a:cubicBezTo>
                  <a:pt x="7652520" y="413935"/>
                  <a:pt x="7655151" y="416566"/>
                  <a:pt x="7656905" y="418320"/>
                </a:cubicBezTo>
                <a:cubicBezTo>
                  <a:pt x="7658659" y="420074"/>
                  <a:pt x="7659536" y="420950"/>
                  <a:pt x="7659536" y="420950"/>
                </a:cubicBezTo>
                <a:cubicBezTo>
                  <a:pt x="7666551" y="420950"/>
                  <a:pt x="7668306" y="422704"/>
                  <a:pt x="7664798" y="426212"/>
                </a:cubicBezTo>
                <a:lnTo>
                  <a:pt x="7670059" y="431475"/>
                </a:lnTo>
                <a:cubicBezTo>
                  <a:pt x="7677075" y="431474"/>
                  <a:pt x="7685845" y="431474"/>
                  <a:pt x="7696369" y="431475"/>
                </a:cubicBezTo>
                <a:cubicBezTo>
                  <a:pt x="7706893" y="431474"/>
                  <a:pt x="7717417" y="426212"/>
                  <a:pt x="7727940" y="415689"/>
                </a:cubicBezTo>
                <a:lnTo>
                  <a:pt x="7743726" y="399903"/>
                </a:lnTo>
                <a:cubicBezTo>
                  <a:pt x="7750742" y="399903"/>
                  <a:pt x="7756002" y="398149"/>
                  <a:pt x="7759511" y="394640"/>
                </a:cubicBezTo>
                <a:lnTo>
                  <a:pt x="7796344" y="378855"/>
                </a:lnTo>
                <a:cubicBezTo>
                  <a:pt x="7799852" y="375347"/>
                  <a:pt x="7805114" y="373593"/>
                  <a:pt x="7812130" y="373593"/>
                </a:cubicBezTo>
                <a:cubicBezTo>
                  <a:pt x="7829669" y="356054"/>
                  <a:pt x="7841070" y="349915"/>
                  <a:pt x="7846332" y="355177"/>
                </a:cubicBezTo>
                <a:cubicBezTo>
                  <a:pt x="7851594" y="360439"/>
                  <a:pt x="7857732" y="357808"/>
                  <a:pt x="7864749" y="347285"/>
                </a:cubicBezTo>
                <a:cubicBezTo>
                  <a:pt x="7871764" y="336761"/>
                  <a:pt x="7878780" y="331499"/>
                  <a:pt x="7885796" y="331499"/>
                </a:cubicBezTo>
                <a:lnTo>
                  <a:pt x="7906843" y="331498"/>
                </a:lnTo>
                <a:cubicBezTo>
                  <a:pt x="7906843" y="331498"/>
                  <a:pt x="7908597" y="331499"/>
                  <a:pt x="7912105" y="331499"/>
                </a:cubicBezTo>
                <a:cubicBezTo>
                  <a:pt x="7915614" y="331499"/>
                  <a:pt x="7917367" y="331499"/>
                  <a:pt x="7917367" y="331499"/>
                </a:cubicBezTo>
                <a:lnTo>
                  <a:pt x="7943677" y="305190"/>
                </a:lnTo>
                <a:lnTo>
                  <a:pt x="7933153" y="294666"/>
                </a:lnTo>
                <a:lnTo>
                  <a:pt x="7917367" y="289403"/>
                </a:lnTo>
                <a:cubicBezTo>
                  <a:pt x="7920875" y="285896"/>
                  <a:pt x="7926137" y="284142"/>
                  <a:pt x="7933153" y="284141"/>
                </a:cubicBezTo>
                <a:cubicBezTo>
                  <a:pt x="7940169" y="284142"/>
                  <a:pt x="7945430" y="285896"/>
                  <a:pt x="7948938" y="289404"/>
                </a:cubicBezTo>
                <a:cubicBezTo>
                  <a:pt x="7952446" y="292911"/>
                  <a:pt x="7957708" y="294665"/>
                  <a:pt x="7964724" y="294665"/>
                </a:cubicBezTo>
                <a:lnTo>
                  <a:pt x="8012081" y="289404"/>
                </a:lnTo>
                <a:cubicBezTo>
                  <a:pt x="8008573" y="292912"/>
                  <a:pt x="8003311" y="301681"/>
                  <a:pt x="7996295" y="315713"/>
                </a:cubicBezTo>
                <a:cubicBezTo>
                  <a:pt x="7992787" y="319220"/>
                  <a:pt x="7989279" y="322728"/>
                  <a:pt x="7985771" y="326237"/>
                </a:cubicBezTo>
                <a:cubicBezTo>
                  <a:pt x="7982263" y="329745"/>
                  <a:pt x="7977002" y="331499"/>
                  <a:pt x="7969986" y="331499"/>
                </a:cubicBezTo>
                <a:cubicBezTo>
                  <a:pt x="7969986" y="331499"/>
                  <a:pt x="7968231" y="331499"/>
                  <a:pt x="7964724" y="331498"/>
                </a:cubicBezTo>
                <a:cubicBezTo>
                  <a:pt x="7961216" y="331498"/>
                  <a:pt x="7957708" y="333251"/>
                  <a:pt x="7954200" y="336761"/>
                </a:cubicBezTo>
                <a:cubicBezTo>
                  <a:pt x="7950692" y="340268"/>
                  <a:pt x="7947185" y="340268"/>
                  <a:pt x="7943677" y="336760"/>
                </a:cubicBezTo>
                <a:cubicBezTo>
                  <a:pt x="7943677" y="336760"/>
                  <a:pt x="7941922" y="338514"/>
                  <a:pt x="7938415" y="342022"/>
                </a:cubicBezTo>
                <a:lnTo>
                  <a:pt x="7964724" y="368331"/>
                </a:lnTo>
                <a:lnTo>
                  <a:pt x="7954200" y="368332"/>
                </a:lnTo>
                <a:cubicBezTo>
                  <a:pt x="7947185" y="368332"/>
                  <a:pt x="7942800" y="369208"/>
                  <a:pt x="7941045" y="370963"/>
                </a:cubicBezTo>
                <a:cubicBezTo>
                  <a:pt x="7939292" y="372716"/>
                  <a:pt x="7932276" y="372716"/>
                  <a:pt x="7919998" y="370962"/>
                </a:cubicBezTo>
                <a:cubicBezTo>
                  <a:pt x="7907721" y="369209"/>
                  <a:pt x="7900703" y="367455"/>
                  <a:pt x="7898951" y="365701"/>
                </a:cubicBezTo>
                <a:cubicBezTo>
                  <a:pt x="7897197" y="363948"/>
                  <a:pt x="7891058" y="364824"/>
                  <a:pt x="7880535" y="368331"/>
                </a:cubicBezTo>
                <a:cubicBezTo>
                  <a:pt x="7880535" y="368331"/>
                  <a:pt x="7878780" y="370086"/>
                  <a:pt x="7875272" y="373594"/>
                </a:cubicBezTo>
                <a:cubicBezTo>
                  <a:pt x="7871764" y="377102"/>
                  <a:pt x="7870011" y="378855"/>
                  <a:pt x="7870011" y="378855"/>
                </a:cubicBezTo>
                <a:cubicBezTo>
                  <a:pt x="7862995" y="378856"/>
                  <a:pt x="7859485" y="378856"/>
                  <a:pt x="7859485" y="378856"/>
                </a:cubicBezTo>
                <a:lnTo>
                  <a:pt x="7864749" y="384117"/>
                </a:lnTo>
                <a:cubicBezTo>
                  <a:pt x="7871764" y="384117"/>
                  <a:pt x="7877027" y="385871"/>
                  <a:pt x="7880534" y="389379"/>
                </a:cubicBezTo>
                <a:cubicBezTo>
                  <a:pt x="7880534" y="403410"/>
                  <a:pt x="7885795" y="408672"/>
                  <a:pt x="7896319" y="405165"/>
                </a:cubicBezTo>
                <a:cubicBezTo>
                  <a:pt x="7903334" y="398150"/>
                  <a:pt x="7919121" y="396395"/>
                  <a:pt x="7943677" y="399903"/>
                </a:cubicBezTo>
                <a:cubicBezTo>
                  <a:pt x="7950693" y="399903"/>
                  <a:pt x="7956832" y="399025"/>
                  <a:pt x="7962093" y="397272"/>
                </a:cubicBezTo>
                <a:cubicBezTo>
                  <a:pt x="7967354" y="395518"/>
                  <a:pt x="7969985" y="394640"/>
                  <a:pt x="7969985" y="394640"/>
                </a:cubicBezTo>
                <a:cubicBezTo>
                  <a:pt x="7973494" y="391133"/>
                  <a:pt x="7975246" y="389379"/>
                  <a:pt x="7975246" y="389379"/>
                </a:cubicBezTo>
                <a:cubicBezTo>
                  <a:pt x="7978754" y="392887"/>
                  <a:pt x="7982264" y="392887"/>
                  <a:pt x="7985772" y="389379"/>
                </a:cubicBezTo>
                <a:cubicBezTo>
                  <a:pt x="7989280" y="378856"/>
                  <a:pt x="7998049" y="370086"/>
                  <a:pt x="8012081" y="363070"/>
                </a:cubicBezTo>
                <a:lnTo>
                  <a:pt x="8033128" y="352546"/>
                </a:lnTo>
                <a:cubicBezTo>
                  <a:pt x="8040143" y="345530"/>
                  <a:pt x="8046283" y="342899"/>
                  <a:pt x="8051546" y="344653"/>
                </a:cubicBezTo>
                <a:cubicBezTo>
                  <a:pt x="8056807" y="346408"/>
                  <a:pt x="8060315" y="346407"/>
                  <a:pt x="8062068" y="344653"/>
                </a:cubicBezTo>
                <a:cubicBezTo>
                  <a:pt x="8063821" y="342900"/>
                  <a:pt x="8063823" y="339392"/>
                  <a:pt x="8062069" y="334130"/>
                </a:cubicBezTo>
                <a:cubicBezTo>
                  <a:pt x="8060314" y="328867"/>
                  <a:pt x="8066453" y="322729"/>
                  <a:pt x="8080485" y="315713"/>
                </a:cubicBezTo>
                <a:cubicBezTo>
                  <a:pt x="8087501" y="308698"/>
                  <a:pt x="8097148" y="304312"/>
                  <a:pt x="8109426" y="302558"/>
                </a:cubicBezTo>
                <a:cubicBezTo>
                  <a:pt x="8121703" y="300804"/>
                  <a:pt x="8131350" y="303436"/>
                  <a:pt x="8138366" y="310451"/>
                </a:cubicBezTo>
                <a:cubicBezTo>
                  <a:pt x="8145382" y="317466"/>
                  <a:pt x="8155905" y="317467"/>
                  <a:pt x="8169937" y="310451"/>
                </a:cubicBezTo>
                <a:cubicBezTo>
                  <a:pt x="8190984" y="303435"/>
                  <a:pt x="8201508" y="303435"/>
                  <a:pt x="8201508" y="310451"/>
                </a:cubicBezTo>
                <a:lnTo>
                  <a:pt x="8159413" y="331498"/>
                </a:lnTo>
                <a:cubicBezTo>
                  <a:pt x="8152397" y="331498"/>
                  <a:pt x="8148890" y="335006"/>
                  <a:pt x="8148890" y="342022"/>
                </a:cubicBezTo>
                <a:lnTo>
                  <a:pt x="8127842" y="342022"/>
                </a:lnTo>
                <a:cubicBezTo>
                  <a:pt x="8103286" y="331499"/>
                  <a:pt x="8087501" y="333253"/>
                  <a:pt x="8080485" y="347284"/>
                </a:cubicBezTo>
                <a:cubicBezTo>
                  <a:pt x="8069961" y="364824"/>
                  <a:pt x="8066454" y="375349"/>
                  <a:pt x="8069962" y="378856"/>
                </a:cubicBezTo>
                <a:cubicBezTo>
                  <a:pt x="8080485" y="382363"/>
                  <a:pt x="8085747" y="391133"/>
                  <a:pt x="8085747" y="405165"/>
                </a:cubicBezTo>
                <a:cubicBezTo>
                  <a:pt x="8085747" y="412181"/>
                  <a:pt x="8084870" y="416566"/>
                  <a:pt x="8083117" y="418320"/>
                </a:cubicBezTo>
                <a:cubicBezTo>
                  <a:pt x="8081362" y="420074"/>
                  <a:pt x="8078731" y="419196"/>
                  <a:pt x="8075223" y="415688"/>
                </a:cubicBezTo>
                <a:cubicBezTo>
                  <a:pt x="8071714" y="405164"/>
                  <a:pt x="8068206" y="401656"/>
                  <a:pt x="8064698" y="405165"/>
                </a:cubicBezTo>
                <a:cubicBezTo>
                  <a:pt x="8050667" y="419196"/>
                  <a:pt x="8041897" y="424458"/>
                  <a:pt x="8038389" y="420950"/>
                </a:cubicBezTo>
                <a:cubicBezTo>
                  <a:pt x="8034882" y="417442"/>
                  <a:pt x="8032252" y="416566"/>
                  <a:pt x="8030498" y="418319"/>
                </a:cubicBezTo>
                <a:cubicBezTo>
                  <a:pt x="8028744" y="420074"/>
                  <a:pt x="8022604" y="422704"/>
                  <a:pt x="8012080" y="426213"/>
                </a:cubicBezTo>
                <a:lnTo>
                  <a:pt x="7969986" y="468307"/>
                </a:lnTo>
                <a:cubicBezTo>
                  <a:pt x="7966478" y="471816"/>
                  <a:pt x="7962971" y="471815"/>
                  <a:pt x="7959463" y="468307"/>
                </a:cubicBezTo>
                <a:lnTo>
                  <a:pt x="7943676" y="473569"/>
                </a:lnTo>
                <a:cubicBezTo>
                  <a:pt x="7940169" y="477077"/>
                  <a:pt x="7930522" y="481462"/>
                  <a:pt x="7914736" y="486724"/>
                </a:cubicBezTo>
                <a:cubicBezTo>
                  <a:pt x="7898951" y="491986"/>
                  <a:pt x="7877027" y="498125"/>
                  <a:pt x="7848963" y="505140"/>
                </a:cubicBezTo>
                <a:lnTo>
                  <a:pt x="7817392" y="526188"/>
                </a:lnTo>
                <a:lnTo>
                  <a:pt x="7838439" y="526187"/>
                </a:lnTo>
                <a:cubicBezTo>
                  <a:pt x="7841947" y="529695"/>
                  <a:pt x="7846332" y="530573"/>
                  <a:pt x="7851593" y="528818"/>
                </a:cubicBezTo>
                <a:cubicBezTo>
                  <a:pt x="7856856" y="527065"/>
                  <a:pt x="7861241" y="527941"/>
                  <a:pt x="7864749" y="531450"/>
                </a:cubicBezTo>
                <a:lnTo>
                  <a:pt x="7891058" y="526188"/>
                </a:lnTo>
                <a:cubicBezTo>
                  <a:pt x="7894566" y="522680"/>
                  <a:pt x="7902458" y="520049"/>
                  <a:pt x="7914736" y="518295"/>
                </a:cubicBezTo>
                <a:cubicBezTo>
                  <a:pt x="7927014" y="516541"/>
                  <a:pt x="7936661" y="512156"/>
                  <a:pt x="7943677" y="505140"/>
                </a:cubicBezTo>
                <a:cubicBezTo>
                  <a:pt x="7947185" y="501632"/>
                  <a:pt x="7951569" y="499002"/>
                  <a:pt x="7956831" y="497248"/>
                </a:cubicBezTo>
                <a:cubicBezTo>
                  <a:pt x="7962093" y="495494"/>
                  <a:pt x="7968232" y="494617"/>
                  <a:pt x="7975247" y="494617"/>
                </a:cubicBezTo>
                <a:cubicBezTo>
                  <a:pt x="7989279" y="494616"/>
                  <a:pt x="7994541" y="492863"/>
                  <a:pt x="7991033" y="489355"/>
                </a:cubicBezTo>
                <a:lnTo>
                  <a:pt x="8006819" y="484092"/>
                </a:lnTo>
                <a:cubicBezTo>
                  <a:pt x="8006819" y="484092"/>
                  <a:pt x="8007695" y="481462"/>
                  <a:pt x="8009449" y="476200"/>
                </a:cubicBezTo>
                <a:cubicBezTo>
                  <a:pt x="8011204" y="470938"/>
                  <a:pt x="8015589" y="468307"/>
                  <a:pt x="8022605" y="468307"/>
                </a:cubicBezTo>
                <a:cubicBezTo>
                  <a:pt x="8029620" y="468307"/>
                  <a:pt x="8034883" y="466553"/>
                  <a:pt x="8038391" y="463045"/>
                </a:cubicBezTo>
                <a:cubicBezTo>
                  <a:pt x="8041899" y="459537"/>
                  <a:pt x="8044530" y="456906"/>
                  <a:pt x="8046283" y="455153"/>
                </a:cubicBezTo>
                <a:cubicBezTo>
                  <a:pt x="8048037" y="453398"/>
                  <a:pt x="8048915" y="452522"/>
                  <a:pt x="8048915" y="452522"/>
                </a:cubicBezTo>
                <a:cubicBezTo>
                  <a:pt x="8055930" y="452522"/>
                  <a:pt x="8059438" y="452521"/>
                  <a:pt x="8059438" y="452521"/>
                </a:cubicBezTo>
                <a:cubicBezTo>
                  <a:pt x="8062946" y="449014"/>
                  <a:pt x="8068207" y="447259"/>
                  <a:pt x="8075222" y="447260"/>
                </a:cubicBezTo>
                <a:cubicBezTo>
                  <a:pt x="8103287" y="440244"/>
                  <a:pt x="8129596" y="427966"/>
                  <a:pt x="8154151" y="410427"/>
                </a:cubicBezTo>
                <a:cubicBezTo>
                  <a:pt x="8161167" y="403411"/>
                  <a:pt x="8166429" y="394641"/>
                  <a:pt x="8169937" y="384118"/>
                </a:cubicBezTo>
                <a:cubicBezTo>
                  <a:pt x="8169937" y="384118"/>
                  <a:pt x="8171691" y="382364"/>
                  <a:pt x="8175199" y="378856"/>
                </a:cubicBezTo>
                <a:cubicBezTo>
                  <a:pt x="8178706" y="375348"/>
                  <a:pt x="8180461" y="373593"/>
                  <a:pt x="8180461" y="373593"/>
                </a:cubicBezTo>
                <a:cubicBezTo>
                  <a:pt x="8187477" y="366578"/>
                  <a:pt x="8194492" y="370086"/>
                  <a:pt x="8201508" y="384117"/>
                </a:cubicBezTo>
                <a:lnTo>
                  <a:pt x="8212032" y="394641"/>
                </a:lnTo>
                <a:cubicBezTo>
                  <a:pt x="8212032" y="394641"/>
                  <a:pt x="8205016" y="398149"/>
                  <a:pt x="8190984" y="405164"/>
                </a:cubicBezTo>
                <a:cubicBezTo>
                  <a:pt x="8155904" y="419196"/>
                  <a:pt x="8140119" y="427966"/>
                  <a:pt x="8143627" y="431474"/>
                </a:cubicBezTo>
                <a:cubicBezTo>
                  <a:pt x="8140119" y="434982"/>
                  <a:pt x="8141874" y="436737"/>
                  <a:pt x="8148890" y="436736"/>
                </a:cubicBezTo>
                <a:cubicBezTo>
                  <a:pt x="8155905" y="436736"/>
                  <a:pt x="8161167" y="434982"/>
                  <a:pt x="8164675" y="431474"/>
                </a:cubicBezTo>
                <a:lnTo>
                  <a:pt x="8175199" y="431475"/>
                </a:lnTo>
                <a:cubicBezTo>
                  <a:pt x="8175199" y="431475"/>
                  <a:pt x="8176953" y="429720"/>
                  <a:pt x="8180460" y="426212"/>
                </a:cubicBezTo>
                <a:cubicBezTo>
                  <a:pt x="8183968" y="422704"/>
                  <a:pt x="8187477" y="419197"/>
                  <a:pt x="8190985" y="415689"/>
                </a:cubicBezTo>
                <a:cubicBezTo>
                  <a:pt x="8222556" y="391134"/>
                  <a:pt x="8247110" y="387625"/>
                  <a:pt x="8264651" y="405164"/>
                </a:cubicBezTo>
                <a:lnTo>
                  <a:pt x="8280435" y="410426"/>
                </a:lnTo>
                <a:cubicBezTo>
                  <a:pt x="8280436" y="403411"/>
                  <a:pt x="8284822" y="397271"/>
                  <a:pt x="8293591" y="392009"/>
                </a:cubicBezTo>
                <a:cubicBezTo>
                  <a:pt x="8302361" y="386749"/>
                  <a:pt x="8308500" y="382363"/>
                  <a:pt x="8312008" y="378855"/>
                </a:cubicBezTo>
                <a:cubicBezTo>
                  <a:pt x="8326040" y="378856"/>
                  <a:pt x="8336563" y="375347"/>
                  <a:pt x="8343579" y="368332"/>
                </a:cubicBezTo>
                <a:cubicBezTo>
                  <a:pt x="8354102" y="357809"/>
                  <a:pt x="8376904" y="352546"/>
                  <a:pt x="8411983" y="352546"/>
                </a:cubicBezTo>
                <a:cubicBezTo>
                  <a:pt x="8426015" y="352546"/>
                  <a:pt x="8432153" y="355178"/>
                  <a:pt x="8430399" y="360439"/>
                </a:cubicBezTo>
                <a:cubicBezTo>
                  <a:pt x="8428645" y="365701"/>
                  <a:pt x="8429522" y="370085"/>
                  <a:pt x="8433029" y="373593"/>
                </a:cubicBezTo>
                <a:cubicBezTo>
                  <a:pt x="8436538" y="377101"/>
                  <a:pt x="8440045" y="377102"/>
                  <a:pt x="8443553" y="373594"/>
                </a:cubicBezTo>
                <a:cubicBezTo>
                  <a:pt x="8454078" y="370086"/>
                  <a:pt x="8471618" y="366578"/>
                  <a:pt x="8496172" y="363070"/>
                </a:cubicBezTo>
                <a:cubicBezTo>
                  <a:pt x="8499679" y="366578"/>
                  <a:pt x="8504066" y="367455"/>
                  <a:pt x="8509327" y="365701"/>
                </a:cubicBezTo>
                <a:cubicBezTo>
                  <a:pt x="8514590" y="363946"/>
                  <a:pt x="8518974" y="361315"/>
                  <a:pt x="8522482" y="357807"/>
                </a:cubicBezTo>
                <a:cubicBezTo>
                  <a:pt x="8525990" y="354300"/>
                  <a:pt x="8529498" y="354300"/>
                  <a:pt x="8533006" y="357808"/>
                </a:cubicBezTo>
                <a:cubicBezTo>
                  <a:pt x="8536514" y="361316"/>
                  <a:pt x="8540021" y="361316"/>
                  <a:pt x="8543530" y="357807"/>
                </a:cubicBezTo>
                <a:lnTo>
                  <a:pt x="8548792" y="352546"/>
                </a:lnTo>
                <a:cubicBezTo>
                  <a:pt x="8559315" y="363069"/>
                  <a:pt x="8559316" y="370085"/>
                  <a:pt x="8548792" y="373594"/>
                </a:cubicBezTo>
                <a:cubicBezTo>
                  <a:pt x="8545284" y="377102"/>
                  <a:pt x="8541776" y="380609"/>
                  <a:pt x="8538268" y="384117"/>
                </a:cubicBezTo>
                <a:cubicBezTo>
                  <a:pt x="8534759" y="387626"/>
                  <a:pt x="8530374" y="386748"/>
                  <a:pt x="8525113" y="381486"/>
                </a:cubicBezTo>
                <a:cubicBezTo>
                  <a:pt x="8519851" y="376224"/>
                  <a:pt x="8508450" y="375348"/>
                  <a:pt x="8490911" y="378855"/>
                </a:cubicBezTo>
                <a:cubicBezTo>
                  <a:pt x="8483896" y="378855"/>
                  <a:pt x="8476878" y="380610"/>
                  <a:pt x="8469864" y="384117"/>
                </a:cubicBezTo>
                <a:cubicBezTo>
                  <a:pt x="8462847" y="387625"/>
                  <a:pt x="8458462" y="390256"/>
                  <a:pt x="8456708" y="392011"/>
                </a:cubicBezTo>
                <a:cubicBezTo>
                  <a:pt x="8454954" y="393764"/>
                  <a:pt x="8452323" y="394641"/>
                  <a:pt x="8448815" y="394641"/>
                </a:cubicBezTo>
                <a:cubicBezTo>
                  <a:pt x="8445309" y="394641"/>
                  <a:pt x="8441799" y="392888"/>
                  <a:pt x="8438292" y="389379"/>
                </a:cubicBezTo>
                <a:cubicBezTo>
                  <a:pt x="8427768" y="392887"/>
                  <a:pt x="8420753" y="396395"/>
                  <a:pt x="8417245" y="399903"/>
                </a:cubicBezTo>
                <a:cubicBezTo>
                  <a:pt x="8417245" y="399903"/>
                  <a:pt x="8415490" y="399902"/>
                  <a:pt x="8411983" y="399903"/>
                </a:cubicBezTo>
                <a:cubicBezTo>
                  <a:pt x="8408476" y="399903"/>
                  <a:pt x="8406721" y="399903"/>
                  <a:pt x="8406721" y="399903"/>
                </a:cubicBezTo>
                <a:cubicBezTo>
                  <a:pt x="8399705" y="399902"/>
                  <a:pt x="8390058" y="402534"/>
                  <a:pt x="8377781" y="407796"/>
                </a:cubicBezTo>
                <a:cubicBezTo>
                  <a:pt x="8365503" y="413058"/>
                  <a:pt x="8359364" y="415688"/>
                  <a:pt x="8359364" y="415688"/>
                </a:cubicBezTo>
                <a:cubicBezTo>
                  <a:pt x="8355856" y="419196"/>
                  <a:pt x="8354103" y="420950"/>
                  <a:pt x="8354103" y="420950"/>
                </a:cubicBezTo>
                <a:cubicBezTo>
                  <a:pt x="8357609" y="424458"/>
                  <a:pt x="8359365" y="426213"/>
                  <a:pt x="8359365" y="426213"/>
                </a:cubicBezTo>
                <a:cubicBezTo>
                  <a:pt x="8362873" y="422704"/>
                  <a:pt x="8365503" y="421827"/>
                  <a:pt x="8367257" y="423581"/>
                </a:cubicBezTo>
                <a:cubicBezTo>
                  <a:pt x="8369010" y="425335"/>
                  <a:pt x="8369888" y="429719"/>
                  <a:pt x="8369888" y="436735"/>
                </a:cubicBezTo>
                <a:lnTo>
                  <a:pt x="8369887" y="447260"/>
                </a:lnTo>
                <a:cubicBezTo>
                  <a:pt x="8373396" y="457784"/>
                  <a:pt x="8362872" y="464799"/>
                  <a:pt x="8338316" y="468307"/>
                </a:cubicBezTo>
                <a:cubicBezTo>
                  <a:pt x="8313762" y="464799"/>
                  <a:pt x="8299730" y="468308"/>
                  <a:pt x="8296222" y="478831"/>
                </a:cubicBezTo>
                <a:cubicBezTo>
                  <a:pt x="8296222" y="485847"/>
                  <a:pt x="8290960" y="491108"/>
                  <a:pt x="8280436" y="494616"/>
                </a:cubicBezTo>
                <a:cubicBezTo>
                  <a:pt x="8280436" y="494616"/>
                  <a:pt x="8280437" y="498124"/>
                  <a:pt x="8280437" y="505140"/>
                </a:cubicBezTo>
                <a:cubicBezTo>
                  <a:pt x="8283945" y="508648"/>
                  <a:pt x="8289206" y="508648"/>
                  <a:pt x="8296222" y="505141"/>
                </a:cubicBezTo>
                <a:cubicBezTo>
                  <a:pt x="8303238" y="501633"/>
                  <a:pt x="8310253" y="499879"/>
                  <a:pt x="8317269" y="499878"/>
                </a:cubicBezTo>
                <a:lnTo>
                  <a:pt x="8359364" y="499878"/>
                </a:lnTo>
                <a:lnTo>
                  <a:pt x="8385674" y="505140"/>
                </a:lnTo>
                <a:lnTo>
                  <a:pt x="8390935" y="510402"/>
                </a:lnTo>
                <a:cubicBezTo>
                  <a:pt x="8394443" y="513910"/>
                  <a:pt x="8396197" y="519172"/>
                  <a:pt x="8396197" y="526188"/>
                </a:cubicBezTo>
                <a:lnTo>
                  <a:pt x="8417245" y="536711"/>
                </a:lnTo>
                <a:cubicBezTo>
                  <a:pt x="8420752" y="533203"/>
                  <a:pt x="8424260" y="533203"/>
                  <a:pt x="8427767" y="536712"/>
                </a:cubicBezTo>
                <a:cubicBezTo>
                  <a:pt x="8434783" y="536711"/>
                  <a:pt x="8439170" y="537588"/>
                  <a:pt x="8440924" y="539342"/>
                </a:cubicBezTo>
                <a:cubicBezTo>
                  <a:pt x="8442677" y="541096"/>
                  <a:pt x="8445307" y="540219"/>
                  <a:pt x="8448815" y="536712"/>
                </a:cubicBezTo>
                <a:cubicBezTo>
                  <a:pt x="8452324" y="526187"/>
                  <a:pt x="8455832" y="522679"/>
                  <a:pt x="8459340" y="526187"/>
                </a:cubicBezTo>
                <a:cubicBezTo>
                  <a:pt x="8462847" y="529695"/>
                  <a:pt x="8466356" y="529696"/>
                  <a:pt x="8469864" y="526188"/>
                </a:cubicBezTo>
                <a:cubicBezTo>
                  <a:pt x="8473372" y="529696"/>
                  <a:pt x="8475124" y="531449"/>
                  <a:pt x="8475124" y="531449"/>
                </a:cubicBezTo>
                <a:cubicBezTo>
                  <a:pt x="8475124" y="531449"/>
                  <a:pt x="8473371" y="533204"/>
                  <a:pt x="8469863" y="536711"/>
                </a:cubicBezTo>
                <a:cubicBezTo>
                  <a:pt x="8469864" y="543727"/>
                  <a:pt x="8478633" y="548989"/>
                  <a:pt x="8496172" y="552498"/>
                </a:cubicBezTo>
                <a:lnTo>
                  <a:pt x="8522482" y="557759"/>
                </a:lnTo>
                <a:lnTo>
                  <a:pt x="8511957" y="568283"/>
                </a:lnTo>
                <a:lnTo>
                  <a:pt x="8511958" y="578806"/>
                </a:lnTo>
                <a:lnTo>
                  <a:pt x="8501435" y="568283"/>
                </a:lnTo>
                <a:cubicBezTo>
                  <a:pt x="8494419" y="561267"/>
                  <a:pt x="8489156" y="559513"/>
                  <a:pt x="8485649" y="563021"/>
                </a:cubicBezTo>
                <a:cubicBezTo>
                  <a:pt x="8478633" y="563021"/>
                  <a:pt x="8474248" y="563897"/>
                  <a:pt x="8472494" y="565652"/>
                </a:cubicBezTo>
                <a:cubicBezTo>
                  <a:pt x="8470741" y="567405"/>
                  <a:pt x="8468109" y="566529"/>
                  <a:pt x="8464601" y="563021"/>
                </a:cubicBezTo>
                <a:cubicBezTo>
                  <a:pt x="8457585" y="563021"/>
                  <a:pt x="8452323" y="566530"/>
                  <a:pt x="8448816" y="573544"/>
                </a:cubicBezTo>
                <a:cubicBezTo>
                  <a:pt x="8445309" y="580561"/>
                  <a:pt x="8445307" y="585822"/>
                  <a:pt x="8448815" y="589330"/>
                </a:cubicBezTo>
                <a:cubicBezTo>
                  <a:pt x="8459340" y="592838"/>
                  <a:pt x="8465478" y="595470"/>
                  <a:pt x="8467233" y="597223"/>
                </a:cubicBezTo>
                <a:cubicBezTo>
                  <a:pt x="8468985" y="598977"/>
                  <a:pt x="8475125" y="598100"/>
                  <a:pt x="8485649" y="594592"/>
                </a:cubicBezTo>
                <a:cubicBezTo>
                  <a:pt x="8499680" y="594592"/>
                  <a:pt x="8511081" y="595470"/>
                  <a:pt x="8519851" y="597223"/>
                </a:cubicBezTo>
                <a:cubicBezTo>
                  <a:pt x="8528620" y="598977"/>
                  <a:pt x="8534760" y="594592"/>
                  <a:pt x="8538268" y="584068"/>
                </a:cubicBezTo>
                <a:cubicBezTo>
                  <a:pt x="8538268" y="584068"/>
                  <a:pt x="8540021" y="584069"/>
                  <a:pt x="8543529" y="584068"/>
                </a:cubicBezTo>
                <a:cubicBezTo>
                  <a:pt x="8547037" y="584068"/>
                  <a:pt x="8547037" y="585822"/>
                  <a:pt x="8543530" y="589330"/>
                </a:cubicBezTo>
                <a:cubicBezTo>
                  <a:pt x="8547038" y="592838"/>
                  <a:pt x="8549669" y="595469"/>
                  <a:pt x="8551422" y="597223"/>
                </a:cubicBezTo>
                <a:cubicBezTo>
                  <a:pt x="8553175" y="598976"/>
                  <a:pt x="8554054" y="599853"/>
                  <a:pt x="8554054" y="599853"/>
                </a:cubicBezTo>
                <a:cubicBezTo>
                  <a:pt x="8557561" y="603361"/>
                  <a:pt x="8564577" y="610377"/>
                  <a:pt x="8575102" y="620902"/>
                </a:cubicBezTo>
                <a:cubicBezTo>
                  <a:pt x="8578609" y="624410"/>
                  <a:pt x="8581241" y="627040"/>
                  <a:pt x="8582993" y="628794"/>
                </a:cubicBezTo>
                <a:cubicBezTo>
                  <a:pt x="8584748" y="630548"/>
                  <a:pt x="8589132" y="631424"/>
                  <a:pt x="8596149" y="631425"/>
                </a:cubicBezTo>
                <a:cubicBezTo>
                  <a:pt x="8599657" y="627918"/>
                  <a:pt x="8604040" y="627040"/>
                  <a:pt x="8609302" y="628794"/>
                </a:cubicBezTo>
                <a:cubicBezTo>
                  <a:pt x="8614564" y="630548"/>
                  <a:pt x="8622457" y="629671"/>
                  <a:pt x="8632982" y="626164"/>
                </a:cubicBezTo>
                <a:lnTo>
                  <a:pt x="8648767" y="631426"/>
                </a:lnTo>
                <a:lnTo>
                  <a:pt x="8632980" y="636687"/>
                </a:lnTo>
                <a:cubicBezTo>
                  <a:pt x="8608426" y="654226"/>
                  <a:pt x="8597902" y="664750"/>
                  <a:pt x="8601410" y="668257"/>
                </a:cubicBezTo>
                <a:cubicBezTo>
                  <a:pt x="8604917" y="678782"/>
                  <a:pt x="8613688" y="680535"/>
                  <a:pt x="8627720" y="673520"/>
                </a:cubicBezTo>
                <a:cubicBezTo>
                  <a:pt x="8631228" y="670012"/>
                  <a:pt x="8638243" y="668258"/>
                  <a:pt x="8648766" y="668258"/>
                </a:cubicBezTo>
                <a:cubicBezTo>
                  <a:pt x="8659291" y="668258"/>
                  <a:pt x="8666307" y="668258"/>
                  <a:pt x="8669814" y="668258"/>
                </a:cubicBezTo>
                <a:cubicBezTo>
                  <a:pt x="8673322" y="668259"/>
                  <a:pt x="8676829" y="670012"/>
                  <a:pt x="8680339" y="673520"/>
                </a:cubicBezTo>
                <a:cubicBezTo>
                  <a:pt x="8683847" y="677028"/>
                  <a:pt x="8683846" y="680536"/>
                  <a:pt x="8680338" y="684044"/>
                </a:cubicBezTo>
                <a:cubicBezTo>
                  <a:pt x="8676830" y="687552"/>
                  <a:pt x="8671569" y="692814"/>
                  <a:pt x="8664553" y="699829"/>
                </a:cubicBezTo>
                <a:cubicBezTo>
                  <a:pt x="8657536" y="706845"/>
                  <a:pt x="8657537" y="710353"/>
                  <a:pt x="8664553" y="710353"/>
                </a:cubicBezTo>
                <a:cubicBezTo>
                  <a:pt x="8668060" y="720877"/>
                  <a:pt x="8669814" y="729646"/>
                  <a:pt x="8669814" y="736663"/>
                </a:cubicBezTo>
                <a:cubicBezTo>
                  <a:pt x="8666306" y="754202"/>
                  <a:pt x="8666307" y="764725"/>
                  <a:pt x="8669815" y="768233"/>
                </a:cubicBezTo>
                <a:cubicBezTo>
                  <a:pt x="8669815" y="775249"/>
                  <a:pt x="8669815" y="780512"/>
                  <a:pt x="8669814" y="784020"/>
                </a:cubicBezTo>
                <a:cubicBezTo>
                  <a:pt x="8669814" y="787527"/>
                  <a:pt x="8666306" y="789282"/>
                  <a:pt x="8659291" y="789281"/>
                </a:cubicBezTo>
                <a:cubicBezTo>
                  <a:pt x="8652275" y="796297"/>
                  <a:pt x="8650520" y="801558"/>
                  <a:pt x="8654030" y="805066"/>
                </a:cubicBezTo>
                <a:cubicBezTo>
                  <a:pt x="8668060" y="819098"/>
                  <a:pt x="8682092" y="819099"/>
                  <a:pt x="8696123" y="805067"/>
                </a:cubicBezTo>
                <a:cubicBezTo>
                  <a:pt x="8706647" y="801560"/>
                  <a:pt x="8713664" y="799805"/>
                  <a:pt x="8717170" y="799805"/>
                </a:cubicBezTo>
                <a:cubicBezTo>
                  <a:pt x="8720679" y="799804"/>
                  <a:pt x="8722432" y="798050"/>
                  <a:pt x="8722432" y="794543"/>
                </a:cubicBezTo>
                <a:cubicBezTo>
                  <a:pt x="8722434" y="791035"/>
                  <a:pt x="8724187" y="791035"/>
                  <a:pt x="8727695" y="794543"/>
                </a:cubicBezTo>
                <a:cubicBezTo>
                  <a:pt x="8727695" y="794543"/>
                  <a:pt x="8729449" y="794544"/>
                  <a:pt x="8732957" y="794543"/>
                </a:cubicBezTo>
                <a:cubicBezTo>
                  <a:pt x="8736464" y="794543"/>
                  <a:pt x="8741727" y="794543"/>
                  <a:pt x="8748743" y="794542"/>
                </a:cubicBezTo>
                <a:cubicBezTo>
                  <a:pt x="8762772" y="794543"/>
                  <a:pt x="8770667" y="791911"/>
                  <a:pt x="8772420" y="786650"/>
                </a:cubicBezTo>
                <a:cubicBezTo>
                  <a:pt x="8774176" y="781389"/>
                  <a:pt x="8776805" y="780511"/>
                  <a:pt x="8780314" y="784019"/>
                </a:cubicBezTo>
                <a:cubicBezTo>
                  <a:pt x="8780314" y="784019"/>
                  <a:pt x="8787328" y="791035"/>
                  <a:pt x="8801361" y="805067"/>
                </a:cubicBezTo>
                <a:lnTo>
                  <a:pt x="8811884" y="815591"/>
                </a:lnTo>
                <a:cubicBezTo>
                  <a:pt x="8815392" y="812082"/>
                  <a:pt x="8817146" y="812083"/>
                  <a:pt x="8817147" y="815591"/>
                </a:cubicBezTo>
                <a:cubicBezTo>
                  <a:pt x="8817146" y="819098"/>
                  <a:pt x="8818900" y="820852"/>
                  <a:pt x="8822409" y="820852"/>
                </a:cubicBezTo>
                <a:cubicBezTo>
                  <a:pt x="8825915" y="820852"/>
                  <a:pt x="8827670" y="819097"/>
                  <a:pt x="8827670" y="815591"/>
                </a:cubicBezTo>
                <a:cubicBezTo>
                  <a:pt x="8827671" y="812082"/>
                  <a:pt x="8830301" y="809453"/>
                  <a:pt x="8835562" y="807698"/>
                </a:cubicBezTo>
                <a:cubicBezTo>
                  <a:pt x="8840825" y="805943"/>
                  <a:pt x="8844333" y="805944"/>
                  <a:pt x="8846088" y="807698"/>
                </a:cubicBezTo>
                <a:cubicBezTo>
                  <a:pt x="8847840" y="809451"/>
                  <a:pt x="8846087" y="812959"/>
                  <a:pt x="8840825" y="818221"/>
                </a:cubicBezTo>
                <a:cubicBezTo>
                  <a:pt x="8835563" y="823484"/>
                  <a:pt x="8836440" y="829622"/>
                  <a:pt x="8843455" y="836637"/>
                </a:cubicBezTo>
                <a:cubicBezTo>
                  <a:pt x="8846965" y="840146"/>
                  <a:pt x="8849596" y="842777"/>
                  <a:pt x="8851349" y="844530"/>
                </a:cubicBezTo>
                <a:cubicBezTo>
                  <a:pt x="8853102" y="846284"/>
                  <a:pt x="8855734" y="845408"/>
                  <a:pt x="8859242" y="841900"/>
                </a:cubicBezTo>
                <a:lnTo>
                  <a:pt x="8875026" y="836638"/>
                </a:lnTo>
                <a:lnTo>
                  <a:pt x="8869765" y="852424"/>
                </a:lnTo>
                <a:cubicBezTo>
                  <a:pt x="8866257" y="855932"/>
                  <a:pt x="8864503" y="857686"/>
                  <a:pt x="8864503" y="857686"/>
                </a:cubicBezTo>
                <a:cubicBezTo>
                  <a:pt x="8868012" y="861193"/>
                  <a:pt x="8871520" y="862948"/>
                  <a:pt x="8875027" y="862948"/>
                </a:cubicBezTo>
                <a:cubicBezTo>
                  <a:pt x="8878534" y="862947"/>
                  <a:pt x="8882043" y="861194"/>
                  <a:pt x="8885551" y="857686"/>
                </a:cubicBezTo>
                <a:cubicBezTo>
                  <a:pt x="8903089" y="854178"/>
                  <a:pt x="8913615" y="854177"/>
                  <a:pt x="8917122" y="857685"/>
                </a:cubicBezTo>
                <a:cubicBezTo>
                  <a:pt x="8920630" y="861193"/>
                  <a:pt x="8925014" y="863824"/>
                  <a:pt x="8930277" y="865579"/>
                </a:cubicBezTo>
                <a:cubicBezTo>
                  <a:pt x="8935539" y="867333"/>
                  <a:pt x="8938171" y="869963"/>
                  <a:pt x="8938169" y="873472"/>
                </a:cubicBezTo>
                <a:cubicBezTo>
                  <a:pt x="8938170" y="876979"/>
                  <a:pt x="8941678" y="878733"/>
                  <a:pt x="8948694" y="878733"/>
                </a:cubicBezTo>
                <a:cubicBezTo>
                  <a:pt x="8955710" y="878734"/>
                  <a:pt x="8960971" y="876979"/>
                  <a:pt x="8964479" y="873470"/>
                </a:cubicBezTo>
                <a:cubicBezTo>
                  <a:pt x="8971495" y="866455"/>
                  <a:pt x="8982018" y="866455"/>
                  <a:pt x="8996051" y="873472"/>
                </a:cubicBezTo>
                <a:cubicBezTo>
                  <a:pt x="9003066" y="880487"/>
                  <a:pt x="9006574" y="887502"/>
                  <a:pt x="9006575" y="894519"/>
                </a:cubicBezTo>
                <a:cubicBezTo>
                  <a:pt x="9006574" y="901534"/>
                  <a:pt x="9006574" y="905043"/>
                  <a:pt x="9006574" y="905043"/>
                </a:cubicBezTo>
                <a:lnTo>
                  <a:pt x="8980265" y="899781"/>
                </a:lnTo>
                <a:cubicBezTo>
                  <a:pt x="8973249" y="899780"/>
                  <a:pt x="8967987" y="898027"/>
                  <a:pt x="8964479" y="894519"/>
                </a:cubicBezTo>
                <a:cubicBezTo>
                  <a:pt x="8960971" y="891011"/>
                  <a:pt x="8959218" y="889257"/>
                  <a:pt x="8959218" y="889257"/>
                </a:cubicBezTo>
                <a:cubicBezTo>
                  <a:pt x="8952201" y="889256"/>
                  <a:pt x="8947815" y="890134"/>
                  <a:pt x="8946062" y="891887"/>
                </a:cubicBezTo>
                <a:cubicBezTo>
                  <a:pt x="8944308" y="893641"/>
                  <a:pt x="8943431" y="898026"/>
                  <a:pt x="8943432" y="905043"/>
                </a:cubicBezTo>
                <a:lnTo>
                  <a:pt x="8938169" y="920828"/>
                </a:lnTo>
                <a:lnTo>
                  <a:pt x="8964479" y="947137"/>
                </a:lnTo>
                <a:cubicBezTo>
                  <a:pt x="8982017" y="964676"/>
                  <a:pt x="8990788" y="973447"/>
                  <a:pt x="8990788" y="973447"/>
                </a:cubicBezTo>
                <a:cubicBezTo>
                  <a:pt x="8976757" y="987478"/>
                  <a:pt x="8975003" y="996249"/>
                  <a:pt x="8985526" y="999756"/>
                </a:cubicBezTo>
                <a:cubicBezTo>
                  <a:pt x="8999559" y="1006772"/>
                  <a:pt x="9008328" y="1015542"/>
                  <a:pt x="9011836" y="1026065"/>
                </a:cubicBezTo>
                <a:cubicBezTo>
                  <a:pt x="9018852" y="1026065"/>
                  <a:pt x="9025868" y="1026065"/>
                  <a:pt x="9032884" y="1026065"/>
                </a:cubicBezTo>
                <a:cubicBezTo>
                  <a:pt x="9036392" y="1022557"/>
                  <a:pt x="9039022" y="1021680"/>
                  <a:pt x="9040777" y="1023434"/>
                </a:cubicBezTo>
                <a:cubicBezTo>
                  <a:pt x="9042529" y="1025189"/>
                  <a:pt x="9041653" y="1027819"/>
                  <a:pt x="9038146" y="1031327"/>
                </a:cubicBezTo>
                <a:cubicBezTo>
                  <a:pt x="9034638" y="1034835"/>
                  <a:pt x="9034636" y="1038343"/>
                  <a:pt x="9038146" y="1041852"/>
                </a:cubicBezTo>
                <a:cubicBezTo>
                  <a:pt x="9041654" y="1045359"/>
                  <a:pt x="9040776" y="1047989"/>
                  <a:pt x="9035513" y="1049743"/>
                </a:cubicBezTo>
                <a:cubicBezTo>
                  <a:pt x="9030253" y="1051497"/>
                  <a:pt x="9025866" y="1057636"/>
                  <a:pt x="9022360" y="1068160"/>
                </a:cubicBezTo>
                <a:lnTo>
                  <a:pt x="9032883" y="1089208"/>
                </a:lnTo>
                <a:cubicBezTo>
                  <a:pt x="9036391" y="1085700"/>
                  <a:pt x="9038146" y="1083946"/>
                  <a:pt x="9038146" y="1083946"/>
                </a:cubicBezTo>
                <a:cubicBezTo>
                  <a:pt x="9038146" y="1083946"/>
                  <a:pt x="9039898" y="1085699"/>
                  <a:pt x="9043407" y="1089208"/>
                </a:cubicBezTo>
                <a:cubicBezTo>
                  <a:pt x="9046916" y="1092715"/>
                  <a:pt x="9050422" y="1096223"/>
                  <a:pt x="9053931" y="1099731"/>
                </a:cubicBezTo>
                <a:cubicBezTo>
                  <a:pt x="9057439" y="1096223"/>
                  <a:pt x="9060069" y="1097100"/>
                  <a:pt x="9061824" y="1102362"/>
                </a:cubicBezTo>
                <a:cubicBezTo>
                  <a:pt x="9063578" y="1107624"/>
                  <a:pt x="9060947" y="1112009"/>
                  <a:pt x="9053931" y="1115518"/>
                </a:cubicBezTo>
                <a:cubicBezTo>
                  <a:pt x="9046915" y="1119025"/>
                  <a:pt x="9041653" y="1122533"/>
                  <a:pt x="9038145" y="1126041"/>
                </a:cubicBezTo>
                <a:lnTo>
                  <a:pt x="9053930" y="1141827"/>
                </a:lnTo>
                <a:cubicBezTo>
                  <a:pt x="9064455" y="1131302"/>
                  <a:pt x="9072347" y="1135689"/>
                  <a:pt x="9077608" y="1154982"/>
                </a:cubicBezTo>
                <a:cubicBezTo>
                  <a:pt x="9082870" y="1174275"/>
                  <a:pt x="9080239" y="1182167"/>
                  <a:pt x="9069717" y="1178659"/>
                </a:cubicBezTo>
                <a:cubicBezTo>
                  <a:pt x="9066209" y="1175151"/>
                  <a:pt x="9061824" y="1176029"/>
                  <a:pt x="9056562" y="1181291"/>
                </a:cubicBezTo>
                <a:cubicBezTo>
                  <a:pt x="9051301" y="1186553"/>
                  <a:pt x="9050422" y="1190937"/>
                  <a:pt x="9053931" y="1194445"/>
                </a:cubicBezTo>
                <a:cubicBezTo>
                  <a:pt x="9057439" y="1197953"/>
                  <a:pt x="9061824" y="1200584"/>
                  <a:pt x="9067086" y="1202338"/>
                </a:cubicBezTo>
                <a:cubicBezTo>
                  <a:pt x="9072348" y="1204092"/>
                  <a:pt x="9074977" y="1204969"/>
                  <a:pt x="9074977" y="1204969"/>
                </a:cubicBezTo>
                <a:lnTo>
                  <a:pt x="9064455" y="1204969"/>
                </a:lnTo>
                <a:lnTo>
                  <a:pt x="9064455" y="1215492"/>
                </a:lnTo>
                <a:cubicBezTo>
                  <a:pt x="9067964" y="1219000"/>
                  <a:pt x="9073224" y="1220754"/>
                  <a:pt x="9080240" y="1220754"/>
                </a:cubicBezTo>
                <a:lnTo>
                  <a:pt x="9090764" y="1199707"/>
                </a:lnTo>
                <a:lnTo>
                  <a:pt x="9096025" y="1173398"/>
                </a:lnTo>
                <a:cubicBezTo>
                  <a:pt x="9096025" y="1173398"/>
                  <a:pt x="9096027" y="1169890"/>
                  <a:pt x="9096026" y="1162874"/>
                </a:cubicBezTo>
                <a:cubicBezTo>
                  <a:pt x="9096026" y="1155857"/>
                  <a:pt x="9097779" y="1154104"/>
                  <a:pt x="9101287" y="1157613"/>
                </a:cubicBezTo>
                <a:cubicBezTo>
                  <a:pt x="9104795" y="1161121"/>
                  <a:pt x="9108304" y="1168136"/>
                  <a:pt x="9111811" y="1178660"/>
                </a:cubicBezTo>
                <a:cubicBezTo>
                  <a:pt x="9118826" y="1185675"/>
                  <a:pt x="9122336" y="1189184"/>
                  <a:pt x="9122336" y="1189184"/>
                </a:cubicBezTo>
                <a:cubicBezTo>
                  <a:pt x="9132859" y="1192690"/>
                  <a:pt x="9136367" y="1206723"/>
                  <a:pt x="9132860" y="1231278"/>
                </a:cubicBezTo>
                <a:cubicBezTo>
                  <a:pt x="9129352" y="1241802"/>
                  <a:pt x="9121457" y="1251448"/>
                  <a:pt x="9109180" y="1260218"/>
                </a:cubicBezTo>
                <a:cubicBezTo>
                  <a:pt x="9096903" y="1268988"/>
                  <a:pt x="9091640" y="1274251"/>
                  <a:pt x="9093395" y="1276004"/>
                </a:cubicBezTo>
                <a:cubicBezTo>
                  <a:pt x="9095147" y="1277758"/>
                  <a:pt x="9095150" y="1281266"/>
                  <a:pt x="9093395" y="1286528"/>
                </a:cubicBezTo>
                <a:cubicBezTo>
                  <a:pt x="9091640" y="1291790"/>
                  <a:pt x="9089009" y="1296175"/>
                  <a:pt x="9085502" y="1299683"/>
                </a:cubicBezTo>
                <a:cubicBezTo>
                  <a:pt x="9071470" y="1313714"/>
                  <a:pt x="9063578" y="1325115"/>
                  <a:pt x="9061823" y="1333885"/>
                </a:cubicBezTo>
                <a:cubicBezTo>
                  <a:pt x="9060069" y="1342655"/>
                  <a:pt x="9062700" y="1350548"/>
                  <a:pt x="9069716" y="1357563"/>
                </a:cubicBezTo>
                <a:cubicBezTo>
                  <a:pt x="9076731" y="1357563"/>
                  <a:pt x="9079363" y="1358440"/>
                  <a:pt x="9077609" y="1360193"/>
                </a:cubicBezTo>
                <a:cubicBezTo>
                  <a:pt x="9075854" y="1361948"/>
                  <a:pt x="9073224" y="1368087"/>
                  <a:pt x="9069716" y="1378611"/>
                </a:cubicBezTo>
                <a:cubicBezTo>
                  <a:pt x="9059192" y="1389134"/>
                  <a:pt x="9052176" y="1396150"/>
                  <a:pt x="9048669" y="1399658"/>
                </a:cubicBezTo>
                <a:cubicBezTo>
                  <a:pt x="9052177" y="1403166"/>
                  <a:pt x="9052177" y="1406674"/>
                  <a:pt x="9048668" y="1410182"/>
                </a:cubicBezTo>
                <a:cubicBezTo>
                  <a:pt x="9045161" y="1413690"/>
                  <a:pt x="9041653" y="1417197"/>
                  <a:pt x="9038145" y="1420706"/>
                </a:cubicBezTo>
                <a:cubicBezTo>
                  <a:pt x="9013591" y="1452278"/>
                  <a:pt x="9004820" y="1478586"/>
                  <a:pt x="9011836" y="1499633"/>
                </a:cubicBezTo>
                <a:lnTo>
                  <a:pt x="8996051" y="1525943"/>
                </a:lnTo>
                <a:cubicBezTo>
                  <a:pt x="8992543" y="1529451"/>
                  <a:pt x="8988156" y="1535590"/>
                  <a:pt x="8982895" y="1544359"/>
                </a:cubicBezTo>
                <a:cubicBezTo>
                  <a:pt x="8977634" y="1553128"/>
                  <a:pt x="8973248" y="1559268"/>
                  <a:pt x="8969740" y="1562776"/>
                </a:cubicBezTo>
                <a:cubicBezTo>
                  <a:pt x="8959218" y="1573299"/>
                  <a:pt x="8950446" y="1585577"/>
                  <a:pt x="8943432" y="1599609"/>
                </a:cubicBezTo>
                <a:cubicBezTo>
                  <a:pt x="8918877" y="1624164"/>
                  <a:pt x="8903967" y="1640827"/>
                  <a:pt x="8898705" y="1649597"/>
                </a:cubicBezTo>
                <a:cubicBezTo>
                  <a:pt x="8893443" y="1658367"/>
                  <a:pt x="8896074" y="1664506"/>
                  <a:pt x="8906599" y="1668014"/>
                </a:cubicBezTo>
                <a:cubicBezTo>
                  <a:pt x="8910107" y="1671522"/>
                  <a:pt x="8910106" y="1678537"/>
                  <a:pt x="8906598" y="1689062"/>
                </a:cubicBezTo>
                <a:lnTo>
                  <a:pt x="8911861" y="1704846"/>
                </a:lnTo>
                <a:cubicBezTo>
                  <a:pt x="8925892" y="1718879"/>
                  <a:pt x="8932908" y="1732910"/>
                  <a:pt x="8932907" y="1746942"/>
                </a:cubicBezTo>
                <a:cubicBezTo>
                  <a:pt x="8932908" y="1760973"/>
                  <a:pt x="8927645" y="1762727"/>
                  <a:pt x="8917122" y="1752203"/>
                </a:cubicBezTo>
                <a:lnTo>
                  <a:pt x="8896075" y="1752204"/>
                </a:lnTo>
                <a:cubicBezTo>
                  <a:pt x="8889059" y="1759219"/>
                  <a:pt x="8885550" y="1764482"/>
                  <a:pt x="8885551" y="1767988"/>
                </a:cubicBezTo>
                <a:cubicBezTo>
                  <a:pt x="8885550" y="1771497"/>
                  <a:pt x="8889059" y="1776759"/>
                  <a:pt x="8896074" y="1783775"/>
                </a:cubicBezTo>
                <a:cubicBezTo>
                  <a:pt x="8903089" y="1790790"/>
                  <a:pt x="8908352" y="1792544"/>
                  <a:pt x="8911861" y="1789037"/>
                </a:cubicBezTo>
                <a:cubicBezTo>
                  <a:pt x="8922384" y="1785530"/>
                  <a:pt x="8924137" y="1794299"/>
                  <a:pt x="8917123" y="1815346"/>
                </a:cubicBezTo>
                <a:cubicBezTo>
                  <a:pt x="8920630" y="1825869"/>
                  <a:pt x="8923261" y="1833762"/>
                  <a:pt x="8925014" y="1839024"/>
                </a:cubicBezTo>
                <a:cubicBezTo>
                  <a:pt x="8926768" y="1844287"/>
                  <a:pt x="8925015" y="1847794"/>
                  <a:pt x="8919753" y="1849547"/>
                </a:cubicBezTo>
                <a:cubicBezTo>
                  <a:pt x="8914492" y="1851301"/>
                  <a:pt x="8910106" y="1853933"/>
                  <a:pt x="8906598" y="1857441"/>
                </a:cubicBezTo>
                <a:cubicBezTo>
                  <a:pt x="8903091" y="1860948"/>
                  <a:pt x="8899582" y="1860949"/>
                  <a:pt x="8896074" y="1857441"/>
                </a:cubicBezTo>
                <a:lnTo>
                  <a:pt x="8885551" y="1857441"/>
                </a:lnTo>
                <a:lnTo>
                  <a:pt x="8885551" y="1867965"/>
                </a:lnTo>
                <a:cubicBezTo>
                  <a:pt x="8889059" y="1878488"/>
                  <a:pt x="8890813" y="1883749"/>
                  <a:pt x="8890813" y="1883749"/>
                </a:cubicBezTo>
                <a:lnTo>
                  <a:pt x="8896075" y="1889012"/>
                </a:lnTo>
                <a:cubicBezTo>
                  <a:pt x="8903091" y="1889012"/>
                  <a:pt x="8907476" y="1888134"/>
                  <a:pt x="8909228" y="1886381"/>
                </a:cubicBezTo>
                <a:cubicBezTo>
                  <a:pt x="8910982" y="1884627"/>
                  <a:pt x="8913613" y="1885503"/>
                  <a:pt x="8917123" y="1889012"/>
                </a:cubicBezTo>
                <a:lnTo>
                  <a:pt x="8911861" y="1904798"/>
                </a:lnTo>
                <a:cubicBezTo>
                  <a:pt x="8911861" y="1911813"/>
                  <a:pt x="8910984" y="1917952"/>
                  <a:pt x="8909229" y="1923214"/>
                </a:cubicBezTo>
                <a:cubicBezTo>
                  <a:pt x="8907474" y="1928476"/>
                  <a:pt x="8906598" y="1936369"/>
                  <a:pt x="8906598" y="1946892"/>
                </a:cubicBezTo>
                <a:cubicBezTo>
                  <a:pt x="8906597" y="1957416"/>
                  <a:pt x="8903090" y="1969693"/>
                  <a:pt x="8896074" y="1983727"/>
                </a:cubicBezTo>
                <a:cubicBezTo>
                  <a:pt x="8889060" y="1997758"/>
                  <a:pt x="8883797" y="2006527"/>
                  <a:pt x="8880290" y="2010035"/>
                </a:cubicBezTo>
                <a:cubicBezTo>
                  <a:pt x="8876781" y="2013542"/>
                  <a:pt x="8875028" y="2017051"/>
                  <a:pt x="8875028" y="2020558"/>
                </a:cubicBezTo>
                <a:cubicBezTo>
                  <a:pt x="8875026" y="2024066"/>
                  <a:pt x="8874150" y="2026697"/>
                  <a:pt x="8872396" y="2028451"/>
                </a:cubicBezTo>
                <a:cubicBezTo>
                  <a:pt x="8870642" y="2030205"/>
                  <a:pt x="8871519" y="2032836"/>
                  <a:pt x="8875027" y="2036345"/>
                </a:cubicBezTo>
                <a:lnTo>
                  <a:pt x="8843455" y="2057392"/>
                </a:lnTo>
                <a:cubicBezTo>
                  <a:pt x="8836440" y="2064407"/>
                  <a:pt x="8830300" y="2068793"/>
                  <a:pt x="8825040" y="2070547"/>
                </a:cubicBezTo>
                <a:cubicBezTo>
                  <a:pt x="8819778" y="2072301"/>
                  <a:pt x="8815392" y="2074931"/>
                  <a:pt x="8811884" y="2078439"/>
                </a:cubicBezTo>
                <a:cubicBezTo>
                  <a:pt x="8801360" y="2074932"/>
                  <a:pt x="8794344" y="2074931"/>
                  <a:pt x="8790838" y="2078439"/>
                </a:cubicBezTo>
                <a:cubicBezTo>
                  <a:pt x="8787329" y="2081947"/>
                  <a:pt x="8782067" y="2085455"/>
                  <a:pt x="8775051" y="2088962"/>
                </a:cubicBezTo>
                <a:cubicBezTo>
                  <a:pt x="8768035" y="2092470"/>
                  <a:pt x="8761021" y="2094225"/>
                  <a:pt x="8754003" y="2094225"/>
                </a:cubicBezTo>
                <a:lnTo>
                  <a:pt x="8748742" y="2110010"/>
                </a:lnTo>
                <a:cubicBezTo>
                  <a:pt x="8752250" y="2113518"/>
                  <a:pt x="8754004" y="2120535"/>
                  <a:pt x="8754004" y="2131058"/>
                </a:cubicBezTo>
                <a:cubicBezTo>
                  <a:pt x="8754005" y="2141582"/>
                  <a:pt x="8754880" y="2149474"/>
                  <a:pt x="8756635" y="2154736"/>
                </a:cubicBezTo>
                <a:cubicBezTo>
                  <a:pt x="8758389" y="2159999"/>
                  <a:pt x="8756636" y="2163505"/>
                  <a:pt x="8751373" y="2165260"/>
                </a:cubicBezTo>
                <a:cubicBezTo>
                  <a:pt x="8746112" y="2167014"/>
                  <a:pt x="8741727" y="2169645"/>
                  <a:pt x="8738219" y="2173153"/>
                </a:cubicBezTo>
                <a:cubicBezTo>
                  <a:pt x="8734711" y="2176660"/>
                  <a:pt x="8731203" y="2176661"/>
                  <a:pt x="8727694" y="2173153"/>
                </a:cubicBezTo>
                <a:lnTo>
                  <a:pt x="8720850" y="2173153"/>
                </a:lnTo>
                <a:lnTo>
                  <a:pt x="8737975" y="2178861"/>
                </a:lnTo>
                <a:cubicBezTo>
                  <a:pt x="8737975" y="2185422"/>
                  <a:pt x="8739615" y="2191982"/>
                  <a:pt x="8742897" y="2198543"/>
                </a:cubicBezTo>
                <a:cubicBezTo>
                  <a:pt x="8746177" y="2205103"/>
                  <a:pt x="8749457" y="2208383"/>
                  <a:pt x="8752737" y="2208383"/>
                </a:cubicBezTo>
                <a:cubicBezTo>
                  <a:pt x="8756017" y="2208383"/>
                  <a:pt x="8757657" y="2211664"/>
                  <a:pt x="8757657" y="2218224"/>
                </a:cubicBezTo>
                <a:cubicBezTo>
                  <a:pt x="8757656" y="2224784"/>
                  <a:pt x="8756016" y="2226425"/>
                  <a:pt x="8752737" y="2223143"/>
                </a:cubicBezTo>
                <a:cubicBezTo>
                  <a:pt x="8749457" y="2219864"/>
                  <a:pt x="8747814" y="2221505"/>
                  <a:pt x="8747815" y="2228064"/>
                </a:cubicBezTo>
                <a:lnTo>
                  <a:pt x="8747259" y="2228065"/>
                </a:lnTo>
                <a:lnTo>
                  <a:pt x="8748743" y="2231033"/>
                </a:lnTo>
                <a:cubicBezTo>
                  <a:pt x="8748741" y="2234541"/>
                  <a:pt x="8746989" y="2238049"/>
                  <a:pt x="8743481" y="2241557"/>
                </a:cubicBezTo>
                <a:lnTo>
                  <a:pt x="8743481" y="2260670"/>
                </a:lnTo>
                <a:lnTo>
                  <a:pt x="8752737" y="2257585"/>
                </a:lnTo>
                <a:cubicBezTo>
                  <a:pt x="8756016" y="2251025"/>
                  <a:pt x="8757657" y="2244465"/>
                  <a:pt x="8757657" y="2237904"/>
                </a:cubicBezTo>
                <a:lnTo>
                  <a:pt x="8767497" y="2237905"/>
                </a:lnTo>
                <a:lnTo>
                  <a:pt x="8777339" y="2247745"/>
                </a:lnTo>
                <a:cubicBezTo>
                  <a:pt x="8777339" y="2254306"/>
                  <a:pt x="8777339" y="2260866"/>
                  <a:pt x="8777339" y="2267427"/>
                </a:cubicBezTo>
                <a:lnTo>
                  <a:pt x="8767497" y="2287106"/>
                </a:lnTo>
                <a:cubicBezTo>
                  <a:pt x="8767497" y="2293667"/>
                  <a:pt x="8767496" y="2298588"/>
                  <a:pt x="8767497" y="2301868"/>
                </a:cubicBezTo>
                <a:cubicBezTo>
                  <a:pt x="8767496" y="2305148"/>
                  <a:pt x="8767496" y="2306788"/>
                  <a:pt x="8767496" y="2306788"/>
                </a:cubicBezTo>
                <a:cubicBezTo>
                  <a:pt x="8774056" y="2306788"/>
                  <a:pt x="8777339" y="2303508"/>
                  <a:pt x="8777338" y="2296948"/>
                </a:cubicBezTo>
                <a:lnTo>
                  <a:pt x="8787179" y="2296948"/>
                </a:lnTo>
                <a:cubicBezTo>
                  <a:pt x="8793739" y="2303508"/>
                  <a:pt x="8797019" y="2310069"/>
                  <a:pt x="8797018" y="2316629"/>
                </a:cubicBezTo>
                <a:cubicBezTo>
                  <a:pt x="8797018" y="2323190"/>
                  <a:pt x="8795379" y="2328110"/>
                  <a:pt x="8792099" y="2331390"/>
                </a:cubicBezTo>
                <a:cubicBezTo>
                  <a:pt x="8788819" y="2334669"/>
                  <a:pt x="8783899" y="2336310"/>
                  <a:pt x="8777339" y="2336310"/>
                </a:cubicBezTo>
                <a:cubicBezTo>
                  <a:pt x="8770777" y="2336310"/>
                  <a:pt x="8765854" y="2334670"/>
                  <a:pt x="8762576" y="2331391"/>
                </a:cubicBezTo>
                <a:cubicBezTo>
                  <a:pt x="8759296" y="2328109"/>
                  <a:pt x="8754377" y="2323190"/>
                  <a:pt x="8747815" y="2316629"/>
                </a:cubicBezTo>
                <a:lnTo>
                  <a:pt x="8728134" y="2316630"/>
                </a:lnTo>
                <a:lnTo>
                  <a:pt x="8723319" y="2315024"/>
                </a:lnTo>
                <a:lnTo>
                  <a:pt x="8717170" y="2331009"/>
                </a:lnTo>
                <a:lnTo>
                  <a:pt x="8714012" y="2334169"/>
                </a:lnTo>
                <a:lnTo>
                  <a:pt x="8718295" y="2336310"/>
                </a:lnTo>
                <a:cubicBezTo>
                  <a:pt x="8731414" y="2342871"/>
                  <a:pt x="8741255" y="2346151"/>
                  <a:pt x="8747814" y="2346150"/>
                </a:cubicBezTo>
                <a:cubicBezTo>
                  <a:pt x="8747815" y="2339590"/>
                  <a:pt x="8747814" y="2336310"/>
                  <a:pt x="8747814" y="2336310"/>
                </a:cubicBezTo>
                <a:cubicBezTo>
                  <a:pt x="8754376" y="2342871"/>
                  <a:pt x="8757656" y="2346150"/>
                  <a:pt x="8757656" y="2346150"/>
                </a:cubicBezTo>
                <a:cubicBezTo>
                  <a:pt x="8757656" y="2346150"/>
                  <a:pt x="8760936" y="2346150"/>
                  <a:pt x="8767496" y="2346150"/>
                </a:cubicBezTo>
                <a:cubicBezTo>
                  <a:pt x="8767496" y="2339590"/>
                  <a:pt x="8770776" y="2339590"/>
                  <a:pt x="8777338" y="2346151"/>
                </a:cubicBezTo>
                <a:cubicBezTo>
                  <a:pt x="8782256" y="2351071"/>
                  <a:pt x="8781643" y="2354146"/>
                  <a:pt x="8775493" y="2355375"/>
                </a:cubicBezTo>
                <a:lnTo>
                  <a:pt x="8767496" y="2355990"/>
                </a:lnTo>
                <a:lnTo>
                  <a:pt x="8777339" y="2365832"/>
                </a:lnTo>
                <a:cubicBezTo>
                  <a:pt x="8783898" y="2372393"/>
                  <a:pt x="8793739" y="2375672"/>
                  <a:pt x="8806858" y="2375672"/>
                </a:cubicBezTo>
                <a:lnTo>
                  <a:pt x="8806859" y="2385513"/>
                </a:lnTo>
                <a:cubicBezTo>
                  <a:pt x="8806859" y="2385513"/>
                  <a:pt x="8805219" y="2387154"/>
                  <a:pt x="8801938" y="2390432"/>
                </a:cubicBezTo>
                <a:cubicBezTo>
                  <a:pt x="8798658" y="2393713"/>
                  <a:pt x="8785537" y="2396993"/>
                  <a:pt x="8762577" y="2400275"/>
                </a:cubicBezTo>
                <a:cubicBezTo>
                  <a:pt x="8739614" y="2403554"/>
                  <a:pt x="8728135" y="2405193"/>
                  <a:pt x="8728135" y="2405193"/>
                </a:cubicBezTo>
                <a:lnTo>
                  <a:pt x="8669091" y="2395353"/>
                </a:lnTo>
                <a:lnTo>
                  <a:pt x="8639900" y="2395353"/>
                </a:lnTo>
                <a:lnTo>
                  <a:pt x="8627720" y="2399413"/>
                </a:lnTo>
                <a:cubicBezTo>
                  <a:pt x="8624211" y="2402920"/>
                  <a:pt x="8620704" y="2404675"/>
                  <a:pt x="8617195" y="2404675"/>
                </a:cubicBezTo>
                <a:cubicBezTo>
                  <a:pt x="8613688" y="2404676"/>
                  <a:pt x="8610181" y="2406429"/>
                  <a:pt x="8606673" y="2409936"/>
                </a:cubicBezTo>
                <a:lnTo>
                  <a:pt x="8605002" y="2410494"/>
                </a:lnTo>
                <a:lnTo>
                  <a:pt x="8600209" y="2424875"/>
                </a:lnTo>
                <a:cubicBezTo>
                  <a:pt x="8606768" y="2444556"/>
                  <a:pt x="8613328" y="2454395"/>
                  <a:pt x="8619888" y="2454395"/>
                </a:cubicBezTo>
                <a:cubicBezTo>
                  <a:pt x="8619889" y="2447835"/>
                  <a:pt x="8629728" y="2446196"/>
                  <a:pt x="8649411" y="2449476"/>
                </a:cubicBezTo>
                <a:cubicBezTo>
                  <a:pt x="8669091" y="2452756"/>
                  <a:pt x="8682212" y="2454395"/>
                  <a:pt x="8688772" y="2454396"/>
                </a:cubicBezTo>
                <a:cubicBezTo>
                  <a:pt x="8695332" y="2454395"/>
                  <a:pt x="8695333" y="2459316"/>
                  <a:pt x="8688772" y="2469157"/>
                </a:cubicBezTo>
                <a:cubicBezTo>
                  <a:pt x="8682213" y="2478997"/>
                  <a:pt x="8680572" y="2487198"/>
                  <a:pt x="8683853" y="2493758"/>
                </a:cubicBezTo>
                <a:cubicBezTo>
                  <a:pt x="8687133" y="2500318"/>
                  <a:pt x="8688772" y="2510158"/>
                  <a:pt x="8688773" y="2523279"/>
                </a:cubicBezTo>
                <a:cubicBezTo>
                  <a:pt x="8695333" y="2523279"/>
                  <a:pt x="8701893" y="2523279"/>
                  <a:pt x="8708455" y="2523279"/>
                </a:cubicBezTo>
                <a:cubicBezTo>
                  <a:pt x="8708455" y="2516719"/>
                  <a:pt x="8710094" y="2511801"/>
                  <a:pt x="8713373" y="2508520"/>
                </a:cubicBezTo>
                <a:cubicBezTo>
                  <a:pt x="8716653" y="2505239"/>
                  <a:pt x="8718294" y="2503598"/>
                  <a:pt x="8718294" y="2503598"/>
                </a:cubicBezTo>
                <a:cubicBezTo>
                  <a:pt x="8724855" y="2510158"/>
                  <a:pt x="8734697" y="2503598"/>
                  <a:pt x="8747815" y="2483918"/>
                </a:cubicBezTo>
                <a:lnTo>
                  <a:pt x="8777338" y="2454395"/>
                </a:lnTo>
                <a:lnTo>
                  <a:pt x="8787179" y="2464237"/>
                </a:lnTo>
                <a:cubicBezTo>
                  <a:pt x="8800296" y="2477358"/>
                  <a:pt x="8805219" y="2485558"/>
                  <a:pt x="8801939" y="2488838"/>
                </a:cubicBezTo>
                <a:cubicBezTo>
                  <a:pt x="8798658" y="2492118"/>
                  <a:pt x="8793738" y="2503598"/>
                  <a:pt x="8787179" y="2523279"/>
                </a:cubicBezTo>
                <a:cubicBezTo>
                  <a:pt x="8780617" y="2529841"/>
                  <a:pt x="8777339" y="2538041"/>
                  <a:pt x="8777339" y="2547881"/>
                </a:cubicBezTo>
                <a:cubicBezTo>
                  <a:pt x="8777338" y="2557721"/>
                  <a:pt x="8774057" y="2562642"/>
                  <a:pt x="8767497" y="2562642"/>
                </a:cubicBezTo>
                <a:cubicBezTo>
                  <a:pt x="8767497" y="2569202"/>
                  <a:pt x="8770777" y="2577403"/>
                  <a:pt x="8777339" y="2587243"/>
                </a:cubicBezTo>
                <a:cubicBezTo>
                  <a:pt x="8783898" y="2597084"/>
                  <a:pt x="8783899" y="2608565"/>
                  <a:pt x="8777339" y="2621684"/>
                </a:cubicBezTo>
                <a:cubicBezTo>
                  <a:pt x="8777338" y="2647927"/>
                  <a:pt x="8787178" y="2664327"/>
                  <a:pt x="8806859" y="2670887"/>
                </a:cubicBezTo>
                <a:lnTo>
                  <a:pt x="8797019" y="2700410"/>
                </a:lnTo>
                <a:cubicBezTo>
                  <a:pt x="8797018" y="2706970"/>
                  <a:pt x="8795378" y="2711889"/>
                  <a:pt x="8792099" y="2715170"/>
                </a:cubicBezTo>
                <a:cubicBezTo>
                  <a:pt x="8788818" y="2718450"/>
                  <a:pt x="8787179" y="2726650"/>
                  <a:pt x="8787179" y="2739771"/>
                </a:cubicBezTo>
                <a:lnTo>
                  <a:pt x="8777339" y="2739771"/>
                </a:lnTo>
                <a:lnTo>
                  <a:pt x="8777339" y="2749612"/>
                </a:lnTo>
                <a:lnTo>
                  <a:pt x="8787178" y="2779133"/>
                </a:lnTo>
                <a:lnTo>
                  <a:pt x="8787179" y="2798816"/>
                </a:lnTo>
                <a:lnTo>
                  <a:pt x="8806859" y="2808655"/>
                </a:lnTo>
                <a:lnTo>
                  <a:pt x="8797019" y="2818495"/>
                </a:lnTo>
                <a:lnTo>
                  <a:pt x="8767497" y="2838176"/>
                </a:lnTo>
                <a:lnTo>
                  <a:pt x="8777338" y="2857857"/>
                </a:lnTo>
                <a:cubicBezTo>
                  <a:pt x="8777338" y="2857857"/>
                  <a:pt x="8778979" y="2857857"/>
                  <a:pt x="8782256" y="2857857"/>
                </a:cubicBezTo>
                <a:lnTo>
                  <a:pt x="8787179" y="2857857"/>
                </a:lnTo>
                <a:lnTo>
                  <a:pt x="8767496" y="2867697"/>
                </a:lnTo>
                <a:cubicBezTo>
                  <a:pt x="8767497" y="2874259"/>
                  <a:pt x="8767497" y="2884099"/>
                  <a:pt x="8767496" y="2897220"/>
                </a:cubicBezTo>
                <a:cubicBezTo>
                  <a:pt x="8767497" y="2910340"/>
                  <a:pt x="8764217" y="2916901"/>
                  <a:pt x="8757657" y="2916901"/>
                </a:cubicBezTo>
                <a:cubicBezTo>
                  <a:pt x="8751095" y="2923462"/>
                  <a:pt x="8747815" y="2933302"/>
                  <a:pt x="8747815" y="2946423"/>
                </a:cubicBezTo>
                <a:cubicBezTo>
                  <a:pt x="8747814" y="2959543"/>
                  <a:pt x="8752737" y="2966104"/>
                  <a:pt x="8762577" y="2966105"/>
                </a:cubicBezTo>
                <a:cubicBezTo>
                  <a:pt x="8772416" y="2966105"/>
                  <a:pt x="8780617" y="2969383"/>
                  <a:pt x="8787179" y="2975944"/>
                </a:cubicBezTo>
                <a:cubicBezTo>
                  <a:pt x="8787179" y="2975944"/>
                  <a:pt x="8792098" y="2977584"/>
                  <a:pt x="8801939" y="2980864"/>
                </a:cubicBezTo>
                <a:cubicBezTo>
                  <a:pt x="8811779" y="2984144"/>
                  <a:pt x="8823261" y="2985785"/>
                  <a:pt x="8836380" y="2985784"/>
                </a:cubicBezTo>
                <a:lnTo>
                  <a:pt x="8875743" y="2995625"/>
                </a:lnTo>
                <a:cubicBezTo>
                  <a:pt x="8882303" y="3002186"/>
                  <a:pt x="8911824" y="3008747"/>
                  <a:pt x="8964306" y="3015306"/>
                </a:cubicBezTo>
                <a:cubicBezTo>
                  <a:pt x="8970868" y="3015306"/>
                  <a:pt x="8974148" y="3015307"/>
                  <a:pt x="8974148" y="3015307"/>
                </a:cubicBezTo>
                <a:cubicBezTo>
                  <a:pt x="8974148" y="3015307"/>
                  <a:pt x="8974148" y="3021868"/>
                  <a:pt x="8974148" y="3034986"/>
                </a:cubicBezTo>
                <a:lnTo>
                  <a:pt x="8974149" y="3054668"/>
                </a:lnTo>
                <a:lnTo>
                  <a:pt x="8944626" y="3054668"/>
                </a:lnTo>
                <a:lnTo>
                  <a:pt x="8915105" y="3054669"/>
                </a:lnTo>
                <a:lnTo>
                  <a:pt x="8905264" y="3084189"/>
                </a:lnTo>
                <a:cubicBezTo>
                  <a:pt x="8905265" y="3097310"/>
                  <a:pt x="8908545" y="3110432"/>
                  <a:pt x="8915104" y="3123552"/>
                </a:cubicBezTo>
                <a:cubicBezTo>
                  <a:pt x="8941346" y="3143233"/>
                  <a:pt x="8974149" y="3153073"/>
                  <a:pt x="9013509" y="3153074"/>
                </a:cubicBezTo>
                <a:cubicBezTo>
                  <a:pt x="9020070" y="3153073"/>
                  <a:pt x="9029911" y="3154714"/>
                  <a:pt x="9043031" y="3157993"/>
                </a:cubicBezTo>
                <a:cubicBezTo>
                  <a:pt x="9056153" y="3161273"/>
                  <a:pt x="9062713" y="3166194"/>
                  <a:pt x="9062712" y="3172754"/>
                </a:cubicBezTo>
                <a:cubicBezTo>
                  <a:pt x="9062712" y="3179315"/>
                  <a:pt x="9049592" y="3185875"/>
                  <a:pt x="9023350" y="3192435"/>
                </a:cubicBezTo>
                <a:cubicBezTo>
                  <a:pt x="9016788" y="3192436"/>
                  <a:pt x="9008589" y="3194075"/>
                  <a:pt x="8998749" y="3197356"/>
                </a:cubicBezTo>
                <a:lnTo>
                  <a:pt x="8985992" y="3205011"/>
                </a:lnTo>
                <a:lnTo>
                  <a:pt x="8992204" y="3211223"/>
                </a:lnTo>
                <a:cubicBezTo>
                  <a:pt x="8994684" y="3211223"/>
                  <a:pt x="8995924" y="3213704"/>
                  <a:pt x="8995924" y="3218665"/>
                </a:cubicBezTo>
                <a:cubicBezTo>
                  <a:pt x="8995924" y="3223626"/>
                  <a:pt x="8994683" y="3224866"/>
                  <a:pt x="8992204" y="3222384"/>
                </a:cubicBezTo>
                <a:cubicBezTo>
                  <a:pt x="8989723" y="3219905"/>
                  <a:pt x="8988482" y="3221144"/>
                  <a:pt x="8988482" y="3226106"/>
                </a:cubicBezTo>
                <a:lnTo>
                  <a:pt x="8981042" y="3226106"/>
                </a:lnTo>
                <a:cubicBezTo>
                  <a:pt x="8981042" y="3226106"/>
                  <a:pt x="8979801" y="3227345"/>
                  <a:pt x="8977320" y="3229827"/>
                </a:cubicBezTo>
                <a:cubicBezTo>
                  <a:pt x="8974841" y="3232307"/>
                  <a:pt x="8973600" y="3233546"/>
                  <a:pt x="8973600" y="3233546"/>
                </a:cubicBezTo>
                <a:cubicBezTo>
                  <a:pt x="8973600" y="3228585"/>
                  <a:pt x="8971119" y="3226106"/>
                  <a:pt x="8966159" y="3226106"/>
                </a:cubicBezTo>
                <a:cubicBezTo>
                  <a:pt x="8961198" y="3226106"/>
                  <a:pt x="8957476" y="3228586"/>
                  <a:pt x="8954997" y="3233547"/>
                </a:cubicBezTo>
                <a:cubicBezTo>
                  <a:pt x="8952516" y="3238508"/>
                  <a:pt x="8958717" y="3240988"/>
                  <a:pt x="8973600" y="3240988"/>
                </a:cubicBezTo>
                <a:lnTo>
                  <a:pt x="8981042" y="3240988"/>
                </a:lnTo>
                <a:cubicBezTo>
                  <a:pt x="8976080" y="3240988"/>
                  <a:pt x="8972360" y="3242229"/>
                  <a:pt x="8969879" y="3244709"/>
                </a:cubicBezTo>
                <a:cubicBezTo>
                  <a:pt x="8967400" y="3247190"/>
                  <a:pt x="8966159" y="3248430"/>
                  <a:pt x="8966159" y="3248430"/>
                </a:cubicBezTo>
                <a:cubicBezTo>
                  <a:pt x="8971119" y="3248430"/>
                  <a:pt x="8976080" y="3249671"/>
                  <a:pt x="8981042" y="3252151"/>
                </a:cubicBezTo>
                <a:cubicBezTo>
                  <a:pt x="8986003" y="3254630"/>
                  <a:pt x="8989723" y="3253391"/>
                  <a:pt x="8992204" y="3248429"/>
                </a:cubicBezTo>
                <a:cubicBezTo>
                  <a:pt x="8994684" y="3243469"/>
                  <a:pt x="8995924" y="3238508"/>
                  <a:pt x="8995924" y="3233547"/>
                </a:cubicBezTo>
                <a:lnTo>
                  <a:pt x="9003366" y="3233547"/>
                </a:lnTo>
                <a:lnTo>
                  <a:pt x="9010808" y="3240989"/>
                </a:lnTo>
                <a:cubicBezTo>
                  <a:pt x="9010808" y="3245950"/>
                  <a:pt x="9010808" y="3250911"/>
                  <a:pt x="9010808" y="3255871"/>
                </a:cubicBezTo>
                <a:lnTo>
                  <a:pt x="9003366" y="3270754"/>
                </a:lnTo>
                <a:cubicBezTo>
                  <a:pt x="9003365" y="3275715"/>
                  <a:pt x="9003365" y="3279435"/>
                  <a:pt x="9003366" y="3281917"/>
                </a:cubicBezTo>
                <a:cubicBezTo>
                  <a:pt x="9003365" y="3284396"/>
                  <a:pt x="9003365" y="3285636"/>
                  <a:pt x="9003365" y="3285636"/>
                </a:cubicBezTo>
                <a:cubicBezTo>
                  <a:pt x="9008326" y="3285636"/>
                  <a:pt x="9010808" y="3283157"/>
                  <a:pt x="9010808" y="3278196"/>
                </a:cubicBezTo>
                <a:lnTo>
                  <a:pt x="9018249" y="3278196"/>
                </a:lnTo>
                <a:cubicBezTo>
                  <a:pt x="9023210" y="3283157"/>
                  <a:pt x="9025689" y="3288118"/>
                  <a:pt x="9025689" y="3293079"/>
                </a:cubicBezTo>
                <a:cubicBezTo>
                  <a:pt x="9025689" y="3298040"/>
                  <a:pt x="9024450" y="3301760"/>
                  <a:pt x="9021969" y="3304240"/>
                </a:cubicBezTo>
                <a:cubicBezTo>
                  <a:pt x="9019489" y="3306721"/>
                  <a:pt x="9015769" y="3307962"/>
                  <a:pt x="9010808" y="3307962"/>
                </a:cubicBezTo>
                <a:cubicBezTo>
                  <a:pt x="9005846" y="3307962"/>
                  <a:pt x="9002124" y="3306721"/>
                  <a:pt x="8999645" y="3304240"/>
                </a:cubicBezTo>
                <a:cubicBezTo>
                  <a:pt x="8997165" y="3301760"/>
                  <a:pt x="8993444" y="3298040"/>
                  <a:pt x="8988482" y="3293079"/>
                </a:cubicBezTo>
                <a:lnTo>
                  <a:pt x="8973600" y="3293079"/>
                </a:lnTo>
                <a:lnTo>
                  <a:pt x="8951275" y="3285637"/>
                </a:lnTo>
                <a:lnTo>
                  <a:pt x="8951275" y="3278195"/>
                </a:lnTo>
                <a:cubicBezTo>
                  <a:pt x="8946314" y="3278195"/>
                  <a:pt x="8943834" y="3279436"/>
                  <a:pt x="8943834" y="3281917"/>
                </a:cubicBezTo>
                <a:cubicBezTo>
                  <a:pt x="8943834" y="3284397"/>
                  <a:pt x="8943835" y="3285636"/>
                  <a:pt x="8943835" y="3285636"/>
                </a:cubicBezTo>
                <a:lnTo>
                  <a:pt x="8936393" y="3285636"/>
                </a:lnTo>
                <a:cubicBezTo>
                  <a:pt x="8931432" y="3280676"/>
                  <a:pt x="8926472" y="3278196"/>
                  <a:pt x="8921511" y="3278196"/>
                </a:cubicBezTo>
                <a:lnTo>
                  <a:pt x="8917909" y="3278196"/>
                </a:lnTo>
                <a:lnTo>
                  <a:pt x="8915105" y="3281000"/>
                </a:lnTo>
                <a:lnTo>
                  <a:pt x="8915105" y="3290841"/>
                </a:lnTo>
                <a:lnTo>
                  <a:pt x="8915104" y="3292043"/>
                </a:lnTo>
                <a:lnTo>
                  <a:pt x="8921510" y="3285636"/>
                </a:lnTo>
                <a:lnTo>
                  <a:pt x="8928952" y="3293079"/>
                </a:lnTo>
                <a:lnTo>
                  <a:pt x="8936393" y="3307962"/>
                </a:lnTo>
                <a:lnTo>
                  <a:pt x="8943834" y="3293079"/>
                </a:lnTo>
                <a:lnTo>
                  <a:pt x="8947555" y="3289358"/>
                </a:lnTo>
                <a:lnTo>
                  <a:pt x="8948484" y="3294009"/>
                </a:lnTo>
                <a:cubicBezTo>
                  <a:pt x="8949104" y="3295868"/>
                  <a:pt x="8950035" y="3298039"/>
                  <a:pt x="8951275" y="3300520"/>
                </a:cubicBezTo>
                <a:cubicBezTo>
                  <a:pt x="8951275" y="3300520"/>
                  <a:pt x="8956238" y="3303000"/>
                  <a:pt x="8966159" y="3307962"/>
                </a:cubicBezTo>
                <a:cubicBezTo>
                  <a:pt x="8976080" y="3312923"/>
                  <a:pt x="8983521" y="3315402"/>
                  <a:pt x="8988482" y="3315403"/>
                </a:cubicBezTo>
                <a:cubicBezTo>
                  <a:pt x="8988482" y="3310441"/>
                  <a:pt x="8988482" y="3307962"/>
                  <a:pt x="8988482" y="3307962"/>
                </a:cubicBezTo>
                <a:cubicBezTo>
                  <a:pt x="8993444" y="3312923"/>
                  <a:pt x="8995925" y="3315403"/>
                  <a:pt x="8995925" y="3315403"/>
                </a:cubicBezTo>
                <a:cubicBezTo>
                  <a:pt x="8995925" y="3315403"/>
                  <a:pt x="8998405" y="3315403"/>
                  <a:pt x="9003366" y="3315403"/>
                </a:cubicBezTo>
                <a:cubicBezTo>
                  <a:pt x="9003365" y="3310441"/>
                  <a:pt x="9005846" y="3310441"/>
                  <a:pt x="9010808" y="3315403"/>
                </a:cubicBezTo>
                <a:cubicBezTo>
                  <a:pt x="9014527" y="3319124"/>
                  <a:pt x="9014062" y="3321449"/>
                  <a:pt x="9009411" y="3322379"/>
                </a:cubicBezTo>
                <a:lnTo>
                  <a:pt x="9003365" y="3322843"/>
                </a:lnTo>
                <a:lnTo>
                  <a:pt x="9010808" y="3330285"/>
                </a:lnTo>
                <a:cubicBezTo>
                  <a:pt x="9015769" y="3335247"/>
                  <a:pt x="9023210" y="3337727"/>
                  <a:pt x="9033131" y="3337727"/>
                </a:cubicBezTo>
                <a:lnTo>
                  <a:pt x="9033131" y="3345169"/>
                </a:lnTo>
                <a:cubicBezTo>
                  <a:pt x="9033131" y="3345169"/>
                  <a:pt x="9031890" y="3346409"/>
                  <a:pt x="9029411" y="3348888"/>
                </a:cubicBezTo>
                <a:cubicBezTo>
                  <a:pt x="9026930" y="3351370"/>
                  <a:pt x="9017008" y="3353849"/>
                  <a:pt x="8999644" y="3356331"/>
                </a:cubicBezTo>
                <a:cubicBezTo>
                  <a:pt x="8982281" y="3358811"/>
                  <a:pt x="8973600" y="3360050"/>
                  <a:pt x="8973600" y="3360050"/>
                </a:cubicBezTo>
                <a:lnTo>
                  <a:pt x="8928952" y="3352610"/>
                </a:lnTo>
                <a:cubicBezTo>
                  <a:pt x="8916550" y="3352610"/>
                  <a:pt x="8906627" y="3352610"/>
                  <a:pt x="8899186" y="3352610"/>
                </a:cubicBezTo>
                <a:lnTo>
                  <a:pt x="8894360" y="3352610"/>
                </a:lnTo>
                <a:lnTo>
                  <a:pt x="8885582" y="3354804"/>
                </a:lnTo>
                <a:cubicBezTo>
                  <a:pt x="8879022" y="3358084"/>
                  <a:pt x="8879022" y="3363004"/>
                  <a:pt x="8885583" y="3369564"/>
                </a:cubicBezTo>
                <a:lnTo>
                  <a:pt x="8879703" y="3381326"/>
                </a:lnTo>
                <a:lnTo>
                  <a:pt x="8884303" y="3391677"/>
                </a:lnTo>
                <a:cubicBezTo>
                  <a:pt x="8886784" y="3395397"/>
                  <a:pt x="8889263" y="3397257"/>
                  <a:pt x="8891745" y="3397258"/>
                </a:cubicBezTo>
                <a:cubicBezTo>
                  <a:pt x="8891745" y="3392296"/>
                  <a:pt x="8899186" y="3391056"/>
                  <a:pt x="8914069" y="3393538"/>
                </a:cubicBezTo>
                <a:cubicBezTo>
                  <a:pt x="8928952" y="3396018"/>
                  <a:pt x="8938873" y="3397258"/>
                  <a:pt x="8943834" y="3397258"/>
                </a:cubicBezTo>
                <a:cubicBezTo>
                  <a:pt x="8948796" y="3397258"/>
                  <a:pt x="8948796" y="3400979"/>
                  <a:pt x="8943834" y="3408421"/>
                </a:cubicBezTo>
                <a:cubicBezTo>
                  <a:pt x="8938874" y="3415862"/>
                  <a:pt x="8937633" y="3422063"/>
                  <a:pt x="8940114" y="3427024"/>
                </a:cubicBezTo>
                <a:cubicBezTo>
                  <a:pt x="8942594" y="3431985"/>
                  <a:pt x="8943834" y="3439426"/>
                  <a:pt x="8943834" y="3449347"/>
                </a:cubicBezTo>
                <a:cubicBezTo>
                  <a:pt x="8948796" y="3449347"/>
                  <a:pt x="8953756" y="3449347"/>
                  <a:pt x="8958717" y="3449347"/>
                </a:cubicBezTo>
                <a:cubicBezTo>
                  <a:pt x="8958717" y="3444386"/>
                  <a:pt x="8959958" y="3440667"/>
                  <a:pt x="8962437" y="3438186"/>
                </a:cubicBezTo>
                <a:cubicBezTo>
                  <a:pt x="8964918" y="3435705"/>
                  <a:pt x="8966159" y="3434465"/>
                  <a:pt x="8966159" y="3434465"/>
                </a:cubicBezTo>
                <a:cubicBezTo>
                  <a:pt x="8971119" y="3439426"/>
                  <a:pt x="8978562" y="3434465"/>
                  <a:pt x="8988482" y="3419583"/>
                </a:cubicBezTo>
                <a:lnTo>
                  <a:pt x="9010808" y="3397258"/>
                </a:lnTo>
                <a:lnTo>
                  <a:pt x="9018249" y="3404699"/>
                </a:lnTo>
                <a:cubicBezTo>
                  <a:pt x="9028170" y="3414622"/>
                  <a:pt x="9031890" y="3420823"/>
                  <a:pt x="9029411" y="3423303"/>
                </a:cubicBezTo>
                <a:cubicBezTo>
                  <a:pt x="9026930" y="3425783"/>
                  <a:pt x="9023210" y="3434465"/>
                  <a:pt x="9018249" y="3449347"/>
                </a:cubicBezTo>
                <a:cubicBezTo>
                  <a:pt x="9013287" y="3454309"/>
                  <a:pt x="9010808" y="3460510"/>
                  <a:pt x="9010808" y="3467952"/>
                </a:cubicBezTo>
                <a:cubicBezTo>
                  <a:pt x="9010808" y="3475392"/>
                  <a:pt x="9008327" y="3479114"/>
                  <a:pt x="9003366" y="3479114"/>
                </a:cubicBezTo>
                <a:cubicBezTo>
                  <a:pt x="9003366" y="3484075"/>
                  <a:pt x="9005845" y="3490276"/>
                  <a:pt x="9010808" y="3497717"/>
                </a:cubicBezTo>
                <a:cubicBezTo>
                  <a:pt x="9015769" y="3505159"/>
                  <a:pt x="9015769" y="3513840"/>
                  <a:pt x="9010808" y="3523762"/>
                </a:cubicBezTo>
                <a:cubicBezTo>
                  <a:pt x="9010808" y="3543606"/>
                  <a:pt x="9018249" y="3556008"/>
                  <a:pt x="9033131" y="3560969"/>
                </a:cubicBezTo>
                <a:lnTo>
                  <a:pt x="9025689" y="3583294"/>
                </a:lnTo>
                <a:cubicBezTo>
                  <a:pt x="9025689" y="3588254"/>
                  <a:pt x="9024449" y="3591975"/>
                  <a:pt x="9021970" y="3594455"/>
                </a:cubicBezTo>
                <a:cubicBezTo>
                  <a:pt x="9019489" y="3596936"/>
                  <a:pt x="9018248" y="3603137"/>
                  <a:pt x="9018248" y="3613058"/>
                </a:cubicBezTo>
                <a:lnTo>
                  <a:pt x="9010808" y="3613059"/>
                </a:lnTo>
                <a:lnTo>
                  <a:pt x="9010807" y="3620500"/>
                </a:lnTo>
                <a:lnTo>
                  <a:pt x="9018248" y="3642825"/>
                </a:lnTo>
                <a:lnTo>
                  <a:pt x="9018248" y="3657707"/>
                </a:lnTo>
                <a:lnTo>
                  <a:pt x="9033131" y="3665148"/>
                </a:lnTo>
                <a:lnTo>
                  <a:pt x="9025689" y="3672590"/>
                </a:lnTo>
                <a:lnTo>
                  <a:pt x="9003366" y="3687473"/>
                </a:lnTo>
                <a:lnTo>
                  <a:pt x="9010808" y="3702355"/>
                </a:lnTo>
                <a:cubicBezTo>
                  <a:pt x="9010808" y="3702355"/>
                  <a:pt x="9012047" y="3702355"/>
                  <a:pt x="9014528" y="3702355"/>
                </a:cubicBezTo>
                <a:lnTo>
                  <a:pt x="9018248" y="3702355"/>
                </a:lnTo>
                <a:lnTo>
                  <a:pt x="9003366" y="3709797"/>
                </a:lnTo>
                <a:cubicBezTo>
                  <a:pt x="9003366" y="3714758"/>
                  <a:pt x="9003366" y="3722199"/>
                  <a:pt x="9003366" y="3732122"/>
                </a:cubicBezTo>
                <a:cubicBezTo>
                  <a:pt x="9003366" y="3742043"/>
                  <a:pt x="9000886" y="3747004"/>
                  <a:pt x="8995925" y="3747004"/>
                </a:cubicBezTo>
                <a:cubicBezTo>
                  <a:pt x="8990963" y="3751965"/>
                  <a:pt x="8988483" y="3759407"/>
                  <a:pt x="8988483" y="3769329"/>
                </a:cubicBezTo>
                <a:cubicBezTo>
                  <a:pt x="8988483" y="3779251"/>
                  <a:pt x="8992203" y="3784211"/>
                  <a:pt x="8999644" y="3784212"/>
                </a:cubicBezTo>
                <a:cubicBezTo>
                  <a:pt x="9007087" y="3784211"/>
                  <a:pt x="9013288" y="3786692"/>
                  <a:pt x="9018248" y="3791653"/>
                </a:cubicBezTo>
                <a:cubicBezTo>
                  <a:pt x="9018248" y="3791653"/>
                  <a:pt x="9021970" y="3792893"/>
                  <a:pt x="9029410" y="3795374"/>
                </a:cubicBezTo>
                <a:cubicBezTo>
                  <a:pt x="9036851" y="3797854"/>
                  <a:pt x="9045534" y="3799094"/>
                  <a:pt x="9055455" y="3799094"/>
                </a:cubicBezTo>
                <a:lnTo>
                  <a:pt x="9085222" y="3806536"/>
                </a:lnTo>
                <a:cubicBezTo>
                  <a:pt x="9087702" y="3809016"/>
                  <a:pt x="9094523" y="3811496"/>
                  <a:pt x="9105685" y="3813977"/>
                </a:cubicBezTo>
                <a:lnTo>
                  <a:pt x="9144000" y="3820107"/>
                </a:lnTo>
                <a:lnTo>
                  <a:pt x="9144000" y="3851184"/>
                </a:lnTo>
                <a:lnTo>
                  <a:pt x="9137310" y="3851184"/>
                </a:lnTo>
                <a:lnTo>
                  <a:pt x="9114987" y="3851184"/>
                </a:lnTo>
                <a:lnTo>
                  <a:pt x="9107545" y="3873507"/>
                </a:lnTo>
                <a:cubicBezTo>
                  <a:pt x="9107546" y="3883430"/>
                  <a:pt x="9110026" y="3893352"/>
                  <a:pt x="9114987" y="3903273"/>
                </a:cubicBezTo>
                <a:lnTo>
                  <a:pt x="9144000" y="3917780"/>
                </a:lnTo>
                <a:lnTo>
                  <a:pt x="9144000" y="3982532"/>
                </a:lnTo>
                <a:lnTo>
                  <a:pt x="9133591" y="3990711"/>
                </a:lnTo>
                <a:cubicBezTo>
                  <a:pt x="9128630" y="3996912"/>
                  <a:pt x="9127390" y="4002492"/>
                  <a:pt x="9129870" y="4007453"/>
                </a:cubicBezTo>
                <a:cubicBezTo>
                  <a:pt x="9129869" y="4012415"/>
                  <a:pt x="9129869" y="4014895"/>
                  <a:pt x="9129869" y="4014895"/>
                </a:cubicBezTo>
                <a:cubicBezTo>
                  <a:pt x="9124908" y="4014895"/>
                  <a:pt x="9122429" y="4014895"/>
                  <a:pt x="9122429" y="4014895"/>
                </a:cubicBezTo>
                <a:cubicBezTo>
                  <a:pt x="9122429" y="4014895"/>
                  <a:pt x="9119949" y="4017376"/>
                  <a:pt x="9114987" y="4022336"/>
                </a:cubicBezTo>
                <a:lnTo>
                  <a:pt x="9114987" y="4029777"/>
                </a:lnTo>
                <a:lnTo>
                  <a:pt x="9114987" y="4037219"/>
                </a:lnTo>
                <a:lnTo>
                  <a:pt x="9122429" y="4052102"/>
                </a:lnTo>
                <a:cubicBezTo>
                  <a:pt x="9147233" y="4066985"/>
                  <a:pt x="9142272" y="4074426"/>
                  <a:pt x="9107545" y="4074425"/>
                </a:cubicBezTo>
                <a:cubicBezTo>
                  <a:pt x="9102584" y="4074426"/>
                  <a:pt x="9097623" y="4075667"/>
                  <a:pt x="9092662" y="4078147"/>
                </a:cubicBezTo>
                <a:cubicBezTo>
                  <a:pt x="9087701" y="4080626"/>
                  <a:pt x="9087702" y="4084348"/>
                  <a:pt x="9092662" y="4089309"/>
                </a:cubicBezTo>
                <a:lnTo>
                  <a:pt x="9085221" y="4104192"/>
                </a:lnTo>
                <a:cubicBezTo>
                  <a:pt x="9085221" y="4109153"/>
                  <a:pt x="9085221" y="4111633"/>
                  <a:pt x="9085221" y="4111633"/>
                </a:cubicBezTo>
                <a:lnTo>
                  <a:pt x="9085221" y="4126516"/>
                </a:lnTo>
                <a:lnTo>
                  <a:pt x="9092662" y="4133957"/>
                </a:lnTo>
                <a:cubicBezTo>
                  <a:pt x="9107546" y="4153801"/>
                  <a:pt x="9105065" y="4163722"/>
                  <a:pt x="9085221" y="4163723"/>
                </a:cubicBezTo>
                <a:lnTo>
                  <a:pt x="9070339" y="4156281"/>
                </a:lnTo>
                <a:lnTo>
                  <a:pt x="9070339" y="4148840"/>
                </a:lnTo>
                <a:cubicBezTo>
                  <a:pt x="9070339" y="4148840"/>
                  <a:pt x="9069098" y="4146360"/>
                  <a:pt x="9066617" y="4141399"/>
                </a:cubicBezTo>
                <a:cubicBezTo>
                  <a:pt x="9064138" y="4136437"/>
                  <a:pt x="9062897" y="4132717"/>
                  <a:pt x="9062897" y="4130236"/>
                </a:cubicBezTo>
                <a:cubicBezTo>
                  <a:pt x="9062897" y="4127757"/>
                  <a:pt x="9062897" y="4124035"/>
                  <a:pt x="9062897" y="4119075"/>
                </a:cubicBezTo>
                <a:cubicBezTo>
                  <a:pt x="9062896" y="4114113"/>
                  <a:pt x="9060416" y="4111632"/>
                  <a:pt x="9055455" y="4111632"/>
                </a:cubicBezTo>
                <a:cubicBezTo>
                  <a:pt x="9050495" y="4101712"/>
                  <a:pt x="9050495" y="4096750"/>
                  <a:pt x="9055455" y="4096750"/>
                </a:cubicBezTo>
                <a:cubicBezTo>
                  <a:pt x="9055455" y="4096750"/>
                  <a:pt x="9056697" y="4095510"/>
                  <a:pt x="9059177" y="4093029"/>
                </a:cubicBezTo>
                <a:cubicBezTo>
                  <a:pt x="9061657" y="4090550"/>
                  <a:pt x="9062897" y="4089309"/>
                  <a:pt x="9062897" y="4089309"/>
                </a:cubicBezTo>
                <a:lnTo>
                  <a:pt x="9055455" y="4089309"/>
                </a:lnTo>
                <a:cubicBezTo>
                  <a:pt x="9040573" y="4084348"/>
                  <a:pt x="9028170" y="4084348"/>
                  <a:pt x="9018248" y="4089309"/>
                </a:cubicBezTo>
                <a:cubicBezTo>
                  <a:pt x="9008327" y="4089309"/>
                  <a:pt x="9000886" y="4089309"/>
                  <a:pt x="8995925" y="4089309"/>
                </a:cubicBezTo>
                <a:lnTo>
                  <a:pt x="8981041" y="4111632"/>
                </a:lnTo>
                <a:cubicBezTo>
                  <a:pt x="8981042" y="4116594"/>
                  <a:pt x="8978561" y="4119075"/>
                  <a:pt x="8973599" y="4119075"/>
                </a:cubicBezTo>
                <a:cubicBezTo>
                  <a:pt x="8968639" y="4119075"/>
                  <a:pt x="8958717" y="4126516"/>
                  <a:pt x="8943835" y="4141399"/>
                </a:cubicBezTo>
                <a:cubicBezTo>
                  <a:pt x="8938874" y="4146360"/>
                  <a:pt x="8933913" y="4151320"/>
                  <a:pt x="8928951" y="4156282"/>
                </a:cubicBezTo>
                <a:cubicBezTo>
                  <a:pt x="8923991" y="4161242"/>
                  <a:pt x="8921510" y="4163723"/>
                  <a:pt x="8921510" y="4163723"/>
                </a:cubicBezTo>
                <a:cubicBezTo>
                  <a:pt x="8916548" y="4163723"/>
                  <a:pt x="8912829" y="4164964"/>
                  <a:pt x="8910349" y="4167444"/>
                </a:cubicBezTo>
                <a:cubicBezTo>
                  <a:pt x="8907868" y="4169924"/>
                  <a:pt x="8904147" y="4171164"/>
                  <a:pt x="8899186" y="4171164"/>
                </a:cubicBezTo>
                <a:cubicBezTo>
                  <a:pt x="8894225" y="4176126"/>
                  <a:pt x="8891745" y="4178606"/>
                  <a:pt x="8891745" y="4178606"/>
                </a:cubicBezTo>
                <a:cubicBezTo>
                  <a:pt x="8891745" y="4178606"/>
                  <a:pt x="8891745" y="4182327"/>
                  <a:pt x="8891745" y="4189768"/>
                </a:cubicBezTo>
                <a:cubicBezTo>
                  <a:pt x="8891744" y="4197209"/>
                  <a:pt x="8891744" y="4200930"/>
                  <a:pt x="8891744" y="4200930"/>
                </a:cubicBezTo>
                <a:cubicBezTo>
                  <a:pt x="8901665" y="4210852"/>
                  <a:pt x="8894225" y="4223254"/>
                  <a:pt x="8869421" y="4238136"/>
                </a:cubicBezTo>
                <a:cubicBezTo>
                  <a:pt x="8864458" y="4238137"/>
                  <a:pt x="8857018" y="4240617"/>
                  <a:pt x="8847096" y="4245578"/>
                </a:cubicBezTo>
                <a:cubicBezTo>
                  <a:pt x="8837175" y="4250539"/>
                  <a:pt x="8832213" y="4257981"/>
                  <a:pt x="8832213" y="4267903"/>
                </a:cubicBezTo>
                <a:cubicBezTo>
                  <a:pt x="8832213" y="4272864"/>
                  <a:pt x="8833453" y="4276585"/>
                  <a:pt x="8835934" y="4279065"/>
                </a:cubicBezTo>
                <a:cubicBezTo>
                  <a:pt x="8838415" y="4281544"/>
                  <a:pt x="8844616" y="4282785"/>
                  <a:pt x="8854537" y="4282785"/>
                </a:cubicBezTo>
                <a:cubicBezTo>
                  <a:pt x="8859498" y="4282785"/>
                  <a:pt x="8861979" y="4284026"/>
                  <a:pt x="8861979" y="4286506"/>
                </a:cubicBezTo>
                <a:cubicBezTo>
                  <a:pt x="8861979" y="4288986"/>
                  <a:pt x="8859498" y="4292707"/>
                  <a:pt x="8854538" y="4297668"/>
                </a:cubicBezTo>
                <a:cubicBezTo>
                  <a:pt x="8849576" y="4302630"/>
                  <a:pt x="8847097" y="4306350"/>
                  <a:pt x="8847096" y="4308830"/>
                </a:cubicBezTo>
                <a:cubicBezTo>
                  <a:pt x="8847096" y="4311310"/>
                  <a:pt x="8843375" y="4313792"/>
                  <a:pt x="8835934" y="4316272"/>
                </a:cubicBezTo>
                <a:cubicBezTo>
                  <a:pt x="8828492" y="4318751"/>
                  <a:pt x="8827252" y="4324953"/>
                  <a:pt x="8832213" y="4334875"/>
                </a:cubicBezTo>
                <a:cubicBezTo>
                  <a:pt x="8832213" y="4339837"/>
                  <a:pt x="8833454" y="4342317"/>
                  <a:pt x="8835934" y="4342317"/>
                </a:cubicBezTo>
                <a:cubicBezTo>
                  <a:pt x="8838414" y="4342317"/>
                  <a:pt x="8844615" y="4342317"/>
                  <a:pt x="8854538" y="4342317"/>
                </a:cubicBezTo>
                <a:cubicBezTo>
                  <a:pt x="8869420" y="4347278"/>
                  <a:pt x="8881823" y="4350999"/>
                  <a:pt x="8891745" y="4353479"/>
                </a:cubicBezTo>
                <a:cubicBezTo>
                  <a:pt x="8901665" y="4355959"/>
                  <a:pt x="8911589" y="4357199"/>
                  <a:pt x="8921511" y="4357200"/>
                </a:cubicBezTo>
                <a:cubicBezTo>
                  <a:pt x="8931432" y="4357199"/>
                  <a:pt x="8936393" y="4359680"/>
                  <a:pt x="8936393" y="4364641"/>
                </a:cubicBezTo>
                <a:cubicBezTo>
                  <a:pt x="8936393" y="4364641"/>
                  <a:pt x="8933913" y="4365882"/>
                  <a:pt x="8928952" y="4368362"/>
                </a:cubicBezTo>
                <a:cubicBezTo>
                  <a:pt x="8923991" y="4370842"/>
                  <a:pt x="8919031" y="4374562"/>
                  <a:pt x="8914068" y="4379524"/>
                </a:cubicBezTo>
                <a:cubicBezTo>
                  <a:pt x="8904147" y="4389444"/>
                  <a:pt x="8891745" y="4396887"/>
                  <a:pt x="8876861" y="4401848"/>
                </a:cubicBezTo>
                <a:cubicBezTo>
                  <a:pt x="8861979" y="4406808"/>
                  <a:pt x="8854538" y="4411769"/>
                  <a:pt x="8854538" y="4416731"/>
                </a:cubicBezTo>
                <a:cubicBezTo>
                  <a:pt x="8849576" y="4431614"/>
                  <a:pt x="8857017" y="4444016"/>
                  <a:pt x="8876861" y="4453938"/>
                </a:cubicBezTo>
                <a:lnTo>
                  <a:pt x="8891745" y="4453938"/>
                </a:lnTo>
                <a:lnTo>
                  <a:pt x="8899186" y="4461379"/>
                </a:lnTo>
                <a:cubicBezTo>
                  <a:pt x="8899186" y="4461379"/>
                  <a:pt x="8896705" y="4461379"/>
                  <a:pt x="8891745" y="4461379"/>
                </a:cubicBezTo>
                <a:lnTo>
                  <a:pt x="8847097" y="4476262"/>
                </a:lnTo>
                <a:cubicBezTo>
                  <a:pt x="8847097" y="4481223"/>
                  <a:pt x="8845855" y="4483703"/>
                  <a:pt x="8843376" y="4483702"/>
                </a:cubicBezTo>
                <a:cubicBezTo>
                  <a:pt x="8840895" y="4483702"/>
                  <a:pt x="8834693" y="4483703"/>
                  <a:pt x="8824772" y="4483702"/>
                </a:cubicBezTo>
                <a:cubicBezTo>
                  <a:pt x="8795006" y="4483703"/>
                  <a:pt x="8782603" y="4488664"/>
                  <a:pt x="8787564" y="4498586"/>
                </a:cubicBezTo>
                <a:cubicBezTo>
                  <a:pt x="8787564" y="4508508"/>
                  <a:pt x="8797487" y="4513469"/>
                  <a:pt x="8817331" y="4513469"/>
                </a:cubicBezTo>
                <a:lnTo>
                  <a:pt x="8839655" y="4513469"/>
                </a:lnTo>
                <a:cubicBezTo>
                  <a:pt x="8839655" y="4513469"/>
                  <a:pt x="8838414" y="4514709"/>
                  <a:pt x="8835934" y="4517190"/>
                </a:cubicBezTo>
                <a:cubicBezTo>
                  <a:pt x="8833454" y="4519670"/>
                  <a:pt x="8829734" y="4520910"/>
                  <a:pt x="8824772" y="4520909"/>
                </a:cubicBezTo>
                <a:lnTo>
                  <a:pt x="8809890" y="4535793"/>
                </a:lnTo>
                <a:cubicBezTo>
                  <a:pt x="8814851" y="4540754"/>
                  <a:pt x="8834694" y="4543235"/>
                  <a:pt x="8869420" y="4543235"/>
                </a:cubicBezTo>
                <a:cubicBezTo>
                  <a:pt x="8904148" y="4543235"/>
                  <a:pt x="8921511" y="4545715"/>
                  <a:pt x="8921511" y="4550676"/>
                </a:cubicBezTo>
                <a:lnTo>
                  <a:pt x="8981042" y="4572999"/>
                </a:lnTo>
                <a:cubicBezTo>
                  <a:pt x="8995924" y="4573000"/>
                  <a:pt x="9012048" y="4575480"/>
                  <a:pt x="9029411" y="4580442"/>
                </a:cubicBezTo>
                <a:cubicBezTo>
                  <a:pt x="9046773" y="4585403"/>
                  <a:pt x="9055456" y="4590363"/>
                  <a:pt x="9055456" y="4595325"/>
                </a:cubicBezTo>
                <a:lnTo>
                  <a:pt x="9055456" y="4602766"/>
                </a:lnTo>
                <a:cubicBezTo>
                  <a:pt x="9050495" y="4597804"/>
                  <a:pt x="9043053" y="4595325"/>
                  <a:pt x="9033131" y="4595325"/>
                </a:cubicBezTo>
                <a:cubicBezTo>
                  <a:pt x="8998405" y="4580442"/>
                  <a:pt x="8971119" y="4577961"/>
                  <a:pt x="8951275" y="4587883"/>
                </a:cubicBezTo>
                <a:cubicBezTo>
                  <a:pt x="8946314" y="4592844"/>
                  <a:pt x="8933913" y="4595325"/>
                  <a:pt x="8914069" y="4595325"/>
                </a:cubicBezTo>
                <a:cubicBezTo>
                  <a:pt x="8814851" y="4600286"/>
                  <a:pt x="8765241" y="4610207"/>
                  <a:pt x="8765241" y="4625090"/>
                </a:cubicBezTo>
                <a:cubicBezTo>
                  <a:pt x="8765241" y="4635011"/>
                  <a:pt x="8775162" y="4642453"/>
                  <a:pt x="8795006" y="4647413"/>
                </a:cubicBezTo>
                <a:cubicBezTo>
                  <a:pt x="8795007" y="4657336"/>
                  <a:pt x="8795006" y="4662297"/>
                  <a:pt x="8795006" y="4662297"/>
                </a:cubicBezTo>
                <a:cubicBezTo>
                  <a:pt x="8790046" y="4662297"/>
                  <a:pt x="8785084" y="4663538"/>
                  <a:pt x="8780123" y="4666018"/>
                </a:cubicBezTo>
                <a:cubicBezTo>
                  <a:pt x="8775162" y="4668498"/>
                  <a:pt x="8772683" y="4672219"/>
                  <a:pt x="8772683" y="4677180"/>
                </a:cubicBezTo>
                <a:cubicBezTo>
                  <a:pt x="8767720" y="4682141"/>
                  <a:pt x="8761520" y="4684621"/>
                  <a:pt x="8754079" y="4684620"/>
                </a:cubicBezTo>
                <a:cubicBezTo>
                  <a:pt x="8746638" y="4684621"/>
                  <a:pt x="8732996" y="4687101"/>
                  <a:pt x="8713151" y="4692063"/>
                </a:cubicBezTo>
                <a:cubicBezTo>
                  <a:pt x="8693306" y="4697024"/>
                  <a:pt x="8670983" y="4699504"/>
                  <a:pt x="8646179" y="4699504"/>
                </a:cubicBezTo>
                <a:cubicBezTo>
                  <a:pt x="8636256" y="4699504"/>
                  <a:pt x="8627575" y="4699504"/>
                  <a:pt x="8620134" y="4699504"/>
                </a:cubicBezTo>
                <a:cubicBezTo>
                  <a:pt x="8612692" y="4699504"/>
                  <a:pt x="8604009" y="4699504"/>
                  <a:pt x="8594089" y="4699504"/>
                </a:cubicBezTo>
                <a:cubicBezTo>
                  <a:pt x="8579206" y="4704466"/>
                  <a:pt x="8571764" y="4709425"/>
                  <a:pt x="8571764" y="4714387"/>
                </a:cubicBezTo>
                <a:lnTo>
                  <a:pt x="8579205" y="4721827"/>
                </a:lnTo>
                <a:cubicBezTo>
                  <a:pt x="8589128" y="4731750"/>
                  <a:pt x="8591608" y="4736711"/>
                  <a:pt x="8586647" y="4736711"/>
                </a:cubicBezTo>
                <a:cubicBezTo>
                  <a:pt x="8581686" y="4736711"/>
                  <a:pt x="8579205" y="4739191"/>
                  <a:pt x="8579206" y="4744153"/>
                </a:cubicBezTo>
                <a:cubicBezTo>
                  <a:pt x="8579205" y="4754074"/>
                  <a:pt x="8594089" y="4759035"/>
                  <a:pt x="8623854" y="4759035"/>
                </a:cubicBezTo>
                <a:cubicBezTo>
                  <a:pt x="8653619" y="4759035"/>
                  <a:pt x="8673464" y="4763997"/>
                  <a:pt x="8683386" y="4773917"/>
                </a:cubicBezTo>
                <a:cubicBezTo>
                  <a:pt x="8688347" y="4778880"/>
                  <a:pt x="8698268" y="4781360"/>
                  <a:pt x="8713151" y="4781360"/>
                </a:cubicBezTo>
                <a:lnTo>
                  <a:pt x="8742916" y="4781360"/>
                </a:lnTo>
                <a:lnTo>
                  <a:pt x="8698268" y="4788801"/>
                </a:lnTo>
                <a:cubicBezTo>
                  <a:pt x="8673463" y="4788801"/>
                  <a:pt x="8654860" y="4788801"/>
                  <a:pt x="8642457" y="4788801"/>
                </a:cubicBezTo>
                <a:cubicBezTo>
                  <a:pt x="8630055" y="4788801"/>
                  <a:pt x="8620133" y="4790042"/>
                  <a:pt x="8612692" y="4792522"/>
                </a:cubicBezTo>
                <a:cubicBezTo>
                  <a:pt x="8605251" y="4795002"/>
                  <a:pt x="8576726" y="4798722"/>
                  <a:pt x="8527115" y="4803684"/>
                </a:cubicBezTo>
                <a:cubicBezTo>
                  <a:pt x="8507272" y="4803683"/>
                  <a:pt x="8491150" y="4803684"/>
                  <a:pt x="8478746" y="4803683"/>
                </a:cubicBezTo>
                <a:cubicBezTo>
                  <a:pt x="8466344" y="4803684"/>
                  <a:pt x="8451461" y="4804925"/>
                  <a:pt x="8434099" y="4807405"/>
                </a:cubicBezTo>
                <a:cubicBezTo>
                  <a:pt x="8416736" y="4809884"/>
                  <a:pt x="8398132" y="4811125"/>
                  <a:pt x="8378288" y="4811125"/>
                </a:cubicBezTo>
                <a:cubicBezTo>
                  <a:pt x="8358444" y="4811125"/>
                  <a:pt x="8328678" y="4813605"/>
                  <a:pt x="8288991" y="4818567"/>
                </a:cubicBezTo>
                <a:lnTo>
                  <a:pt x="8212560" y="4828121"/>
                </a:lnTo>
                <a:lnTo>
                  <a:pt x="8212559" y="4833373"/>
                </a:lnTo>
                <a:lnTo>
                  <a:pt x="8295153" y="4835802"/>
                </a:lnTo>
                <a:cubicBezTo>
                  <a:pt x="8367317" y="4835802"/>
                  <a:pt x="8413238" y="4839082"/>
                  <a:pt x="8432919" y="4845644"/>
                </a:cubicBezTo>
                <a:lnTo>
                  <a:pt x="8364037" y="4845643"/>
                </a:lnTo>
                <a:lnTo>
                  <a:pt x="8247716" y="4846172"/>
                </a:lnTo>
                <a:lnTo>
                  <a:pt x="8303874" y="4848332"/>
                </a:lnTo>
                <a:cubicBezTo>
                  <a:pt x="8413015" y="4848331"/>
                  <a:pt x="8465104" y="4849573"/>
                  <a:pt x="8460144" y="4852053"/>
                </a:cubicBezTo>
                <a:cubicBezTo>
                  <a:pt x="8455182" y="4854533"/>
                  <a:pt x="8442781" y="4855773"/>
                  <a:pt x="8422937" y="4855774"/>
                </a:cubicBezTo>
                <a:cubicBezTo>
                  <a:pt x="8413014" y="4860735"/>
                  <a:pt x="8405574" y="4863215"/>
                  <a:pt x="8400611" y="4863215"/>
                </a:cubicBezTo>
                <a:lnTo>
                  <a:pt x="8363405" y="4863215"/>
                </a:lnTo>
                <a:cubicBezTo>
                  <a:pt x="8353484" y="4863215"/>
                  <a:pt x="8343560" y="4864455"/>
                  <a:pt x="8333640" y="4866935"/>
                </a:cubicBezTo>
                <a:cubicBezTo>
                  <a:pt x="8323718" y="4869416"/>
                  <a:pt x="8315036" y="4870657"/>
                  <a:pt x="8307595" y="4870657"/>
                </a:cubicBezTo>
                <a:cubicBezTo>
                  <a:pt x="8300153" y="4870657"/>
                  <a:pt x="8296433" y="4870657"/>
                  <a:pt x="8296433" y="4870657"/>
                </a:cubicBezTo>
                <a:cubicBezTo>
                  <a:pt x="8291471" y="4870656"/>
                  <a:pt x="8282790" y="4870657"/>
                  <a:pt x="8270388" y="4870657"/>
                </a:cubicBezTo>
                <a:cubicBezTo>
                  <a:pt x="8257985" y="4870656"/>
                  <a:pt x="8244343" y="4870657"/>
                  <a:pt x="8229460" y="4870657"/>
                </a:cubicBezTo>
                <a:lnTo>
                  <a:pt x="8212560" y="4870657"/>
                </a:lnTo>
                <a:lnTo>
                  <a:pt x="8212560" y="4874967"/>
                </a:lnTo>
                <a:lnTo>
                  <a:pt x="8226670" y="4876238"/>
                </a:lnTo>
                <a:cubicBezTo>
                  <a:pt x="8249614" y="4877477"/>
                  <a:pt x="8284031" y="4878098"/>
                  <a:pt x="8329919" y="4878097"/>
                </a:cubicBezTo>
                <a:cubicBezTo>
                  <a:pt x="8421695" y="4878097"/>
                  <a:pt x="8479988" y="4878098"/>
                  <a:pt x="8504792" y="4878098"/>
                </a:cubicBezTo>
                <a:lnTo>
                  <a:pt x="8497351" y="4885539"/>
                </a:lnTo>
                <a:cubicBezTo>
                  <a:pt x="8502312" y="4890501"/>
                  <a:pt x="8529596" y="4892981"/>
                  <a:pt x="8579205" y="4892981"/>
                </a:cubicBezTo>
                <a:cubicBezTo>
                  <a:pt x="8608971" y="4892980"/>
                  <a:pt x="8627574" y="4892981"/>
                  <a:pt x="8635016" y="4892980"/>
                </a:cubicBezTo>
                <a:cubicBezTo>
                  <a:pt x="8642458" y="4892980"/>
                  <a:pt x="8648658" y="4895461"/>
                  <a:pt x="8653619" y="4900422"/>
                </a:cubicBezTo>
                <a:cubicBezTo>
                  <a:pt x="8663541" y="4905384"/>
                  <a:pt x="8670982" y="4907864"/>
                  <a:pt x="8675944" y="4907864"/>
                </a:cubicBezTo>
                <a:cubicBezTo>
                  <a:pt x="8675944" y="4907864"/>
                  <a:pt x="8677184" y="4909104"/>
                  <a:pt x="8679664" y="4911583"/>
                </a:cubicBezTo>
                <a:cubicBezTo>
                  <a:pt x="8682145" y="4914064"/>
                  <a:pt x="8685865" y="4915305"/>
                  <a:pt x="8690826" y="4915305"/>
                </a:cubicBezTo>
                <a:cubicBezTo>
                  <a:pt x="8695789" y="4920265"/>
                  <a:pt x="8704468" y="4922745"/>
                  <a:pt x="8716871" y="4922746"/>
                </a:cubicBezTo>
                <a:cubicBezTo>
                  <a:pt x="8729274" y="4922746"/>
                  <a:pt x="8737956" y="4920266"/>
                  <a:pt x="8742917" y="4915305"/>
                </a:cubicBezTo>
                <a:cubicBezTo>
                  <a:pt x="8747877" y="4910344"/>
                  <a:pt x="8752839" y="4910344"/>
                  <a:pt x="8757800" y="4915305"/>
                </a:cubicBezTo>
                <a:lnTo>
                  <a:pt x="8847097" y="4915305"/>
                </a:lnTo>
                <a:cubicBezTo>
                  <a:pt x="8871901" y="4910344"/>
                  <a:pt x="8886783" y="4907864"/>
                  <a:pt x="8891744" y="4907864"/>
                </a:cubicBezTo>
                <a:cubicBezTo>
                  <a:pt x="8896706" y="4907864"/>
                  <a:pt x="8901666" y="4910344"/>
                  <a:pt x="8906627" y="4915305"/>
                </a:cubicBezTo>
                <a:lnTo>
                  <a:pt x="8914069" y="4922746"/>
                </a:lnTo>
                <a:cubicBezTo>
                  <a:pt x="8914069" y="4922746"/>
                  <a:pt x="8906627" y="4922746"/>
                  <a:pt x="8891745" y="4922746"/>
                </a:cubicBezTo>
                <a:lnTo>
                  <a:pt x="8832213" y="4937628"/>
                </a:lnTo>
                <a:cubicBezTo>
                  <a:pt x="8832213" y="4937628"/>
                  <a:pt x="8829733" y="4940109"/>
                  <a:pt x="8824772" y="4945071"/>
                </a:cubicBezTo>
                <a:cubicBezTo>
                  <a:pt x="8819811" y="4950031"/>
                  <a:pt x="8807410" y="4954992"/>
                  <a:pt x="8787565" y="4959953"/>
                </a:cubicBezTo>
                <a:lnTo>
                  <a:pt x="8750358" y="4959953"/>
                </a:lnTo>
                <a:cubicBezTo>
                  <a:pt x="8745397" y="4959953"/>
                  <a:pt x="8734235" y="4959953"/>
                  <a:pt x="8716871" y="4959953"/>
                </a:cubicBezTo>
                <a:cubicBezTo>
                  <a:pt x="8699509" y="4959953"/>
                  <a:pt x="8690826" y="4964915"/>
                  <a:pt x="8690826" y="4974836"/>
                </a:cubicBezTo>
                <a:cubicBezTo>
                  <a:pt x="8685865" y="4989719"/>
                  <a:pt x="8685865" y="4997160"/>
                  <a:pt x="8690826" y="4997160"/>
                </a:cubicBezTo>
                <a:lnTo>
                  <a:pt x="8690826" y="5004602"/>
                </a:lnTo>
                <a:cubicBezTo>
                  <a:pt x="8690826" y="5009563"/>
                  <a:pt x="8693307" y="5017005"/>
                  <a:pt x="8698268" y="5026926"/>
                </a:cubicBezTo>
                <a:lnTo>
                  <a:pt x="8705710" y="5041809"/>
                </a:lnTo>
                <a:lnTo>
                  <a:pt x="8742917" y="5041809"/>
                </a:lnTo>
                <a:cubicBezTo>
                  <a:pt x="8767721" y="5041809"/>
                  <a:pt x="8787565" y="5041809"/>
                  <a:pt x="8802448" y="5041809"/>
                </a:cubicBezTo>
                <a:cubicBezTo>
                  <a:pt x="8817330" y="5041809"/>
                  <a:pt x="8838415" y="5041809"/>
                  <a:pt x="8865700" y="5041809"/>
                </a:cubicBezTo>
                <a:cubicBezTo>
                  <a:pt x="8892985" y="5041809"/>
                  <a:pt x="8905387" y="5043050"/>
                  <a:pt x="8902907" y="5045529"/>
                </a:cubicBezTo>
                <a:cubicBezTo>
                  <a:pt x="8900427" y="5048010"/>
                  <a:pt x="8874381" y="5049250"/>
                  <a:pt x="8824772" y="5049250"/>
                </a:cubicBezTo>
                <a:cubicBezTo>
                  <a:pt x="8804927" y="5049250"/>
                  <a:pt x="8786324" y="5050490"/>
                  <a:pt x="8768962" y="5052971"/>
                </a:cubicBezTo>
                <a:cubicBezTo>
                  <a:pt x="8751599" y="5055451"/>
                  <a:pt x="8742917" y="5056691"/>
                  <a:pt x="8742917" y="5056691"/>
                </a:cubicBezTo>
                <a:cubicBezTo>
                  <a:pt x="8737956" y="5056691"/>
                  <a:pt x="8723072" y="5059172"/>
                  <a:pt x="8698268" y="5064132"/>
                </a:cubicBezTo>
                <a:cubicBezTo>
                  <a:pt x="8668503" y="5069093"/>
                  <a:pt x="8651139" y="5076536"/>
                  <a:pt x="8646178" y="5086457"/>
                </a:cubicBezTo>
                <a:lnTo>
                  <a:pt x="8623855" y="5093899"/>
                </a:lnTo>
                <a:cubicBezTo>
                  <a:pt x="8613932" y="5093899"/>
                  <a:pt x="8604010" y="5095139"/>
                  <a:pt x="8594089" y="5097619"/>
                </a:cubicBezTo>
                <a:cubicBezTo>
                  <a:pt x="8584166" y="5100099"/>
                  <a:pt x="8579206" y="5103820"/>
                  <a:pt x="8579206" y="5108782"/>
                </a:cubicBezTo>
                <a:cubicBezTo>
                  <a:pt x="8579206" y="5108782"/>
                  <a:pt x="8577965" y="5108782"/>
                  <a:pt x="8575484" y="5108782"/>
                </a:cubicBezTo>
                <a:cubicBezTo>
                  <a:pt x="8573005" y="5108782"/>
                  <a:pt x="8569284" y="5111262"/>
                  <a:pt x="8564322" y="5116223"/>
                </a:cubicBezTo>
                <a:cubicBezTo>
                  <a:pt x="8559362" y="5116223"/>
                  <a:pt x="8558121" y="5119944"/>
                  <a:pt x="8560603" y="5127385"/>
                </a:cubicBezTo>
                <a:cubicBezTo>
                  <a:pt x="8563082" y="5134827"/>
                  <a:pt x="8566803" y="5142268"/>
                  <a:pt x="8571765" y="5149709"/>
                </a:cubicBezTo>
                <a:cubicBezTo>
                  <a:pt x="8576726" y="5157151"/>
                  <a:pt x="8599050" y="5160871"/>
                  <a:pt x="8638737" y="5160871"/>
                </a:cubicBezTo>
                <a:lnTo>
                  <a:pt x="8698268" y="5160871"/>
                </a:lnTo>
                <a:lnTo>
                  <a:pt x="8683385" y="5168313"/>
                </a:lnTo>
                <a:cubicBezTo>
                  <a:pt x="8678424" y="5168313"/>
                  <a:pt x="8673464" y="5169553"/>
                  <a:pt x="8668503" y="5172034"/>
                </a:cubicBezTo>
                <a:cubicBezTo>
                  <a:pt x="8663541" y="5174514"/>
                  <a:pt x="8656100" y="5175753"/>
                  <a:pt x="8646178" y="5175754"/>
                </a:cubicBezTo>
                <a:cubicBezTo>
                  <a:pt x="8636257" y="5175754"/>
                  <a:pt x="8626334" y="5175754"/>
                  <a:pt x="8616412" y="5175753"/>
                </a:cubicBezTo>
                <a:lnTo>
                  <a:pt x="8556881" y="5190637"/>
                </a:lnTo>
                <a:cubicBezTo>
                  <a:pt x="8561843" y="5195597"/>
                  <a:pt x="8591609" y="5198078"/>
                  <a:pt x="8646178" y="5198078"/>
                </a:cubicBezTo>
                <a:cubicBezTo>
                  <a:pt x="8700749" y="5198078"/>
                  <a:pt x="8735476" y="5200559"/>
                  <a:pt x="8750358" y="5205520"/>
                </a:cubicBezTo>
                <a:lnTo>
                  <a:pt x="8698269" y="5205520"/>
                </a:lnTo>
                <a:cubicBezTo>
                  <a:pt x="8544478" y="5205520"/>
                  <a:pt x="8460144" y="5207999"/>
                  <a:pt x="8445261" y="5212961"/>
                </a:cubicBezTo>
                <a:cubicBezTo>
                  <a:pt x="8440299" y="5217922"/>
                  <a:pt x="8436578" y="5222883"/>
                  <a:pt x="8434099" y="5227844"/>
                </a:cubicBezTo>
                <a:cubicBezTo>
                  <a:pt x="8431619" y="5232805"/>
                  <a:pt x="8425416" y="5235285"/>
                  <a:pt x="8415495" y="5235285"/>
                </a:cubicBezTo>
                <a:cubicBezTo>
                  <a:pt x="8405573" y="5235285"/>
                  <a:pt x="8400611" y="5234045"/>
                  <a:pt x="8400611" y="5231564"/>
                </a:cubicBezTo>
                <a:cubicBezTo>
                  <a:pt x="8400612" y="5229085"/>
                  <a:pt x="8393170" y="5225363"/>
                  <a:pt x="8378288" y="5220402"/>
                </a:cubicBezTo>
                <a:lnTo>
                  <a:pt x="8355964" y="5227844"/>
                </a:lnTo>
                <a:lnTo>
                  <a:pt x="8177370" y="5227844"/>
                </a:lnTo>
                <a:lnTo>
                  <a:pt x="8169929" y="5227844"/>
                </a:lnTo>
                <a:cubicBezTo>
                  <a:pt x="8016139" y="5232805"/>
                  <a:pt x="7931802" y="5237766"/>
                  <a:pt x="7916921" y="5242726"/>
                </a:cubicBezTo>
                <a:cubicBezTo>
                  <a:pt x="7916921" y="5242726"/>
                  <a:pt x="7909480" y="5242726"/>
                  <a:pt x="7894596" y="5242727"/>
                </a:cubicBezTo>
                <a:cubicBezTo>
                  <a:pt x="7844987" y="5237766"/>
                  <a:pt x="7812741" y="5242727"/>
                  <a:pt x="7797858" y="5257610"/>
                </a:cubicBezTo>
                <a:cubicBezTo>
                  <a:pt x="7797858" y="5257610"/>
                  <a:pt x="7753210" y="5260089"/>
                  <a:pt x="7663913" y="5265051"/>
                </a:cubicBezTo>
                <a:lnTo>
                  <a:pt x="7626742" y="5265051"/>
                </a:lnTo>
                <a:lnTo>
                  <a:pt x="7631748" y="5270342"/>
                </a:lnTo>
                <a:cubicBezTo>
                  <a:pt x="7631748" y="5270342"/>
                  <a:pt x="7629258" y="5269010"/>
                  <a:pt x="7624279" y="5266345"/>
                </a:cubicBezTo>
                <a:lnTo>
                  <a:pt x="7624670" y="5265050"/>
                </a:lnTo>
                <a:lnTo>
                  <a:pt x="7586538" y="5265051"/>
                </a:lnTo>
                <a:lnTo>
                  <a:pt x="7586409" y="5265292"/>
                </a:lnTo>
                <a:cubicBezTo>
                  <a:pt x="7582587" y="5266449"/>
                  <a:pt x="7580009" y="5268273"/>
                  <a:pt x="7578678" y="5270763"/>
                </a:cubicBezTo>
                <a:cubicBezTo>
                  <a:pt x="7577346" y="5273252"/>
                  <a:pt x="7576679" y="5274497"/>
                  <a:pt x="7576679" y="5274497"/>
                </a:cubicBezTo>
                <a:cubicBezTo>
                  <a:pt x="7571700" y="5271832"/>
                  <a:pt x="7569789" y="5272411"/>
                  <a:pt x="7570946" y="5276234"/>
                </a:cubicBezTo>
                <a:lnTo>
                  <a:pt x="7557744" y="5273970"/>
                </a:lnTo>
                <a:cubicBezTo>
                  <a:pt x="7552765" y="5271305"/>
                  <a:pt x="7550275" y="5269973"/>
                  <a:pt x="7550275" y="5269973"/>
                </a:cubicBezTo>
                <a:lnTo>
                  <a:pt x="7541079" y="5265051"/>
                </a:lnTo>
                <a:lnTo>
                  <a:pt x="7531828" y="5265051"/>
                </a:lnTo>
                <a:cubicBezTo>
                  <a:pt x="7523146" y="5265051"/>
                  <a:pt x="7517565" y="5265050"/>
                  <a:pt x="7515085" y="5265051"/>
                </a:cubicBezTo>
                <a:cubicBezTo>
                  <a:pt x="7490280" y="5267532"/>
                  <a:pt x="7456794" y="5268772"/>
                  <a:pt x="7414626" y="5268772"/>
                </a:cubicBezTo>
                <a:lnTo>
                  <a:pt x="7281679" y="5265529"/>
                </a:lnTo>
                <a:lnTo>
                  <a:pt x="7286924" y="5268337"/>
                </a:lnTo>
                <a:cubicBezTo>
                  <a:pt x="7286924" y="5268337"/>
                  <a:pt x="7286258" y="5269581"/>
                  <a:pt x="7284928" y="5272071"/>
                </a:cubicBezTo>
                <a:cubicBezTo>
                  <a:pt x="7283594" y="5274561"/>
                  <a:pt x="7280439" y="5274472"/>
                  <a:pt x="7275460" y="5271807"/>
                </a:cubicBezTo>
                <a:lnTo>
                  <a:pt x="7278856" y="5265460"/>
                </a:lnTo>
                <a:lnTo>
                  <a:pt x="7262077" y="5265050"/>
                </a:lnTo>
                <a:lnTo>
                  <a:pt x="7224685" y="5265051"/>
                </a:lnTo>
                <a:lnTo>
                  <a:pt x="7207189" y="5273700"/>
                </a:lnTo>
                <a:cubicBezTo>
                  <a:pt x="7202211" y="5271034"/>
                  <a:pt x="7197810" y="5270282"/>
                  <a:pt x="7193988" y="5271438"/>
                </a:cubicBezTo>
                <a:lnTo>
                  <a:pt x="7179050" y="5263442"/>
                </a:lnTo>
                <a:lnTo>
                  <a:pt x="7184784" y="5261706"/>
                </a:lnTo>
                <a:cubicBezTo>
                  <a:pt x="7193585" y="5263217"/>
                  <a:pt x="7197986" y="5263969"/>
                  <a:pt x="7197986" y="5263969"/>
                </a:cubicBezTo>
                <a:lnTo>
                  <a:pt x="7200735" y="5264045"/>
                </a:lnTo>
                <a:lnTo>
                  <a:pt x="7165339" y="5257609"/>
                </a:lnTo>
                <a:cubicBezTo>
                  <a:pt x="7140534" y="5257609"/>
                  <a:pt x="7128132" y="5258850"/>
                  <a:pt x="7128132" y="5261330"/>
                </a:cubicBezTo>
                <a:cubicBezTo>
                  <a:pt x="7128132" y="5263809"/>
                  <a:pt x="7123171" y="5262571"/>
                  <a:pt x="7113249" y="5257609"/>
                </a:cubicBezTo>
                <a:lnTo>
                  <a:pt x="7103228" y="5255105"/>
                </a:lnTo>
                <a:lnTo>
                  <a:pt x="7098710" y="5256473"/>
                </a:lnTo>
                <a:cubicBezTo>
                  <a:pt x="7089155" y="5259364"/>
                  <a:pt x="7082842" y="5259189"/>
                  <a:pt x="7079775" y="5255946"/>
                </a:cubicBezTo>
                <a:lnTo>
                  <a:pt x="7077541" y="5255270"/>
                </a:lnTo>
                <a:lnTo>
                  <a:pt x="7061158" y="5257610"/>
                </a:lnTo>
                <a:lnTo>
                  <a:pt x="7052115" y="5257610"/>
                </a:lnTo>
                <a:lnTo>
                  <a:pt x="7053976" y="5263757"/>
                </a:lnTo>
                <a:lnTo>
                  <a:pt x="7058495" y="5264530"/>
                </a:lnTo>
                <a:lnTo>
                  <a:pt x="7074738" y="5259621"/>
                </a:lnTo>
                <a:lnTo>
                  <a:pt x="7079638" y="5262245"/>
                </a:lnTo>
                <a:lnTo>
                  <a:pt x="7084377" y="5260811"/>
                </a:lnTo>
                <a:cubicBezTo>
                  <a:pt x="7085534" y="5264633"/>
                  <a:pt x="7087069" y="5266255"/>
                  <a:pt x="7088979" y="5265676"/>
                </a:cubicBezTo>
                <a:cubicBezTo>
                  <a:pt x="7090891" y="5265098"/>
                  <a:pt x="7091846" y="5264808"/>
                  <a:pt x="7091846" y="5264808"/>
                </a:cubicBezTo>
                <a:cubicBezTo>
                  <a:pt x="7091846" y="5264808"/>
                  <a:pt x="7093756" y="5264230"/>
                  <a:pt x="7097578" y="5263072"/>
                </a:cubicBezTo>
                <a:cubicBezTo>
                  <a:pt x="7122825" y="5263775"/>
                  <a:pt x="7139271" y="5262969"/>
                  <a:pt x="7146915" y="5260655"/>
                </a:cubicBezTo>
                <a:cubicBezTo>
                  <a:pt x="7150736" y="5259497"/>
                  <a:pt x="7152937" y="5259874"/>
                  <a:pt x="7153515" y="5261785"/>
                </a:cubicBezTo>
                <a:cubicBezTo>
                  <a:pt x="7154093" y="5263697"/>
                  <a:pt x="7152761" y="5266186"/>
                  <a:pt x="7149518" y="5269254"/>
                </a:cubicBezTo>
                <a:cubicBezTo>
                  <a:pt x="7146275" y="5272323"/>
                  <a:pt x="7140540" y="5274058"/>
                  <a:pt x="7132318" y="5274461"/>
                </a:cubicBezTo>
                <a:cubicBezTo>
                  <a:pt x="7124097" y="5274864"/>
                  <a:pt x="7115873" y="5275267"/>
                  <a:pt x="7107651" y="5275670"/>
                </a:cubicBezTo>
                <a:cubicBezTo>
                  <a:pt x="7099429" y="5276073"/>
                  <a:pt x="7092827" y="5274942"/>
                  <a:pt x="7087848" y="5272277"/>
                </a:cubicBezTo>
                <a:lnTo>
                  <a:pt x="7063181" y="5273486"/>
                </a:lnTo>
                <a:lnTo>
                  <a:pt x="7049979" y="5271223"/>
                </a:lnTo>
                <a:cubicBezTo>
                  <a:pt x="7044999" y="5268559"/>
                  <a:pt x="7038689" y="5268384"/>
                  <a:pt x="7031045" y="5270698"/>
                </a:cubicBezTo>
                <a:cubicBezTo>
                  <a:pt x="7019578" y="5274170"/>
                  <a:pt x="7010689" y="5275816"/>
                  <a:pt x="7004377" y="5275642"/>
                </a:cubicBezTo>
                <a:cubicBezTo>
                  <a:pt x="6998067" y="5275466"/>
                  <a:pt x="6988889" y="5276158"/>
                  <a:pt x="6976842" y="5277718"/>
                </a:cubicBezTo>
                <a:cubicBezTo>
                  <a:pt x="6964798" y="5279279"/>
                  <a:pt x="6956288" y="5278726"/>
                  <a:pt x="6951308" y="5276061"/>
                </a:cubicBezTo>
                <a:lnTo>
                  <a:pt x="6949256" y="5276260"/>
                </a:lnTo>
                <a:lnTo>
                  <a:pt x="6927214" y="5279934"/>
                </a:lnTo>
                <a:lnTo>
                  <a:pt x="6920464" y="5279773"/>
                </a:lnTo>
                <a:lnTo>
                  <a:pt x="6930752" y="5277385"/>
                </a:lnTo>
                <a:lnTo>
                  <a:pt x="6926639" y="5277270"/>
                </a:lnTo>
                <a:lnTo>
                  <a:pt x="6915914" y="5276075"/>
                </a:lnTo>
                <a:lnTo>
                  <a:pt x="6919591" y="5279753"/>
                </a:lnTo>
                <a:lnTo>
                  <a:pt x="6917447" y="5279701"/>
                </a:lnTo>
                <a:cubicBezTo>
                  <a:pt x="6909074" y="5279236"/>
                  <a:pt x="6904889" y="5278074"/>
                  <a:pt x="6904890" y="5276212"/>
                </a:cubicBezTo>
                <a:lnTo>
                  <a:pt x="6907123" y="5275097"/>
                </a:lnTo>
                <a:lnTo>
                  <a:pt x="6899165" y="5274210"/>
                </a:lnTo>
                <a:lnTo>
                  <a:pt x="6904890" y="5279934"/>
                </a:lnTo>
                <a:lnTo>
                  <a:pt x="6845358" y="5287374"/>
                </a:lnTo>
                <a:cubicBezTo>
                  <a:pt x="6830475" y="5287375"/>
                  <a:pt x="6813112" y="5287374"/>
                  <a:pt x="6793268" y="5287375"/>
                </a:cubicBezTo>
                <a:cubicBezTo>
                  <a:pt x="6773424" y="5287375"/>
                  <a:pt x="6753581" y="5289855"/>
                  <a:pt x="6733737" y="5294817"/>
                </a:cubicBezTo>
                <a:cubicBezTo>
                  <a:pt x="6694049" y="5294817"/>
                  <a:pt x="6644440" y="5293575"/>
                  <a:pt x="6584909" y="5291096"/>
                </a:cubicBezTo>
                <a:cubicBezTo>
                  <a:pt x="6525378" y="5288616"/>
                  <a:pt x="6495612" y="5289855"/>
                  <a:pt x="6495612" y="5294817"/>
                </a:cubicBezTo>
                <a:cubicBezTo>
                  <a:pt x="6495612" y="5299778"/>
                  <a:pt x="6495612" y="5302258"/>
                  <a:pt x="6495612" y="5302258"/>
                </a:cubicBezTo>
                <a:cubicBezTo>
                  <a:pt x="6495612" y="5302258"/>
                  <a:pt x="6498093" y="5302258"/>
                  <a:pt x="6503054" y="5302258"/>
                </a:cubicBezTo>
                <a:lnTo>
                  <a:pt x="6505173" y="5304378"/>
                </a:lnTo>
                <a:lnTo>
                  <a:pt x="6512836" y="5300645"/>
                </a:lnTo>
                <a:cubicBezTo>
                  <a:pt x="6521328" y="5297683"/>
                  <a:pt x="6526657" y="5299786"/>
                  <a:pt x="6528827" y="5306953"/>
                </a:cubicBezTo>
                <a:cubicBezTo>
                  <a:pt x="6531719" y="5316507"/>
                  <a:pt x="6538319" y="5317637"/>
                  <a:pt x="6548629" y="5310345"/>
                </a:cubicBezTo>
                <a:cubicBezTo>
                  <a:pt x="6551294" y="5305367"/>
                  <a:pt x="6562760" y="5301895"/>
                  <a:pt x="6583027" y="5299933"/>
                </a:cubicBezTo>
                <a:cubicBezTo>
                  <a:pt x="6596808" y="5304105"/>
                  <a:pt x="6610009" y="5306367"/>
                  <a:pt x="6622632" y="5306718"/>
                </a:cubicBezTo>
                <a:lnTo>
                  <a:pt x="6649035" y="5311242"/>
                </a:lnTo>
                <a:lnTo>
                  <a:pt x="6667971" y="5311767"/>
                </a:lnTo>
                <a:cubicBezTo>
                  <a:pt x="6694724" y="5303669"/>
                  <a:pt x="6709258" y="5303441"/>
                  <a:pt x="6711574" y="5311086"/>
                </a:cubicBezTo>
                <a:cubicBezTo>
                  <a:pt x="6712151" y="5312997"/>
                  <a:pt x="6708474" y="5314631"/>
                  <a:pt x="6700541" y="5315990"/>
                </a:cubicBezTo>
                <a:lnTo>
                  <a:pt x="6687576" y="5317141"/>
                </a:lnTo>
                <a:lnTo>
                  <a:pt x="6689089" y="5317141"/>
                </a:lnTo>
                <a:lnTo>
                  <a:pt x="6703972" y="5324582"/>
                </a:lnTo>
                <a:lnTo>
                  <a:pt x="6673164" y="5318420"/>
                </a:lnTo>
                <a:lnTo>
                  <a:pt x="6663973" y="5319236"/>
                </a:lnTo>
                <a:cubicBezTo>
                  <a:pt x="6584413" y="5318287"/>
                  <a:pt x="6538898" y="5319549"/>
                  <a:pt x="6527433" y="5323020"/>
                </a:cubicBezTo>
                <a:cubicBezTo>
                  <a:pt x="6519788" y="5325335"/>
                  <a:pt x="6513767" y="5326115"/>
                  <a:pt x="6509366" y="5325361"/>
                </a:cubicBezTo>
                <a:cubicBezTo>
                  <a:pt x="6504965" y="5324607"/>
                  <a:pt x="6502186" y="5322319"/>
                  <a:pt x="6501029" y="5318496"/>
                </a:cubicBezTo>
                <a:cubicBezTo>
                  <a:pt x="6497207" y="5319653"/>
                  <a:pt x="6495296" y="5320232"/>
                  <a:pt x="6495296" y="5320232"/>
                </a:cubicBezTo>
                <a:cubicBezTo>
                  <a:pt x="6491474" y="5321389"/>
                  <a:pt x="6488985" y="5320056"/>
                  <a:pt x="6487828" y="5316235"/>
                </a:cubicBezTo>
                <a:lnTo>
                  <a:pt x="6493561" y="5314500"/>
                </a:lnTo>
                <a:lnTo>
                  <a:pt x="6498634" y="5309700"/>
                </a:lnTo>
                <a:lnTo>
                  <a:pt x="6488171" y="5309700"/>
                </a:lnTo>
                <a:lnTo>
                  <a:pt x="6457681" y="5309699"/>
                </a:lnTo>
                <a:lnTo>
                  <a:pt x="6457689" y="5309712"/>
                </a:lnTo>
                <a:cubicBezTo>
                  <a:pt x="6460180" y="5311044"/>
                  <a:pt x="6463336" y="5311132"/>
                  <a:pt x="6467157" y="5309974"/>
                </a:cubicBezTo>
                <a:cubicBezTo>
                  <a:pt x="6470979" y="5308818"/>
                  <a:pt x="6475379" y="5309572"/>
                  <a:pt x="6480359" y="5312237"/>
                </a:cubicBezTo>
                <a:lnTo>
                  <a:pt x="6482094" y="5317970"/>
                </a:lnTo>
                <a:cubicBezTo>
                  <a:pt x="6477115" y="5315305"/>
                  <a:pt x="6468892" y="5315708"/>
                  <a:pt x="6457427" y="5319179"/>
                </a:cubicBezTo>
                <a:cubicBezTo>
                  <a:pt x="6444804" y="5318829"/>
                  <a:pt x="6432180" y="5318477"/>
                  <a:pt x="6419558" y="5318126"/>
                </a:cubicBezTo>
                <a:cubicBezTo>
                  <a:pt x="6415735" y="5319284"/>
                  <a:pt x="6409424" y="5319108"/>
                  <a:pt x="6400623" y="5317600"/>
                </a:cubicBezTo>
                <a:cubicBezTo>
                  <a:pt x="6391822" y="5316091"/>
                  <a:pt x="6384264" y="5315252"/>
                  <a:pt x="6377954" y="5315075"/>
                </a:cubicBezTo>
                <a:cubicBezTo>
                  <a:pt x="6371643" y="5314899"/>
                  <a:pt x="6364375" y="5315014"/>
                  <a:pt x="6356153" y="5315417"/>
                </a:cubicBezTo>
                <a:cubicBezTo>
                  <a:pt x="6347930" y="5315820"/>
                  <a:pt x="6339996" y="5317178"/>
                  <a:pt x="6332352" y="5319491"/>
                </a:cubicBezTo>
                <a:lnTo>
                  <a:pt x="6288751" y="5320174"/>
                </a:lnTo>
                <a:cubicBezTo>
                  <a:pt x="6281106" y="5322489"/>
                  <a:pt x="6275952" y="5326136"/>
                  <a:pt x="6273287" y="5331115"/>
                </a:cubicBezTo>
                <a:cubicBezTo>
                  <a:pt x="6269464" y="5332272"/>
                  <a:pt x="6263154" y="5332097"/>
                  <a:pt x="6254352" y="5330588"/>
                </a:cubicBezTo>
                <a:cubicBezTo>
                  <a:pt x="6246708" y="5332902"/>
                  <a:pt x="6241641" y="5333394"/>
                  <a:pt x="6239152" y="5332061"/>
                </a:cubicBezTo>
                <a:cubicBezTo>
                  <a:pt x="6236663" y="5330730"/>
                  <a:pt x="6235418" y="5330062"/>
                  <a:pt x="6235418" y="5330062"/>
                </a:cubicBezTo>
                <a:lnTo>
                  <a:pt x="6227949" y="5326064"/>
                </a:lnTo>
                <a:lnTo>
                  <a:pt x="6214747" y="5323803"/>
                </a:lnTo>
                <a:lnTo>
                  <a:pt x="6195812" y="5323276"/>
                </a:lnTo>
                <a:cubicBezTo>
                  <a:pt x="6196969" y="5327099"/>
                  <a:pt x="6199458" y="5328431"/>
                  <a:pt x="6203281" y="5327273"/>
                </a:cubicBezTo>
                <a:cubicBezTo>
                  <a:pt x="6203281" y="5327273"/>
                  <a:pt x="6204525" y="5327940"/>
                  <a:pt x="6207016" y="5329273"/>
                </a:cubicBezTo>
                <a:cubicBezTo>
                  <a:pt x="6209505" y="5330605"/>
                  <a:pt x="6212661" y="5330692"/>
                  <a:pt x="6216482" y="5329535"/>
                </a:cubicBezTo>
                <a:cubicBezTo>
                  <a:pt x="6220304" y="5328379"/>
                  <a:pt x="6222794" y="5329711"/>
                  <a:pt x="6223951" y="5333534"/>
                </a:cubicBezTo>
                <a:cubicBezTo>
                  <a:pt x="6225107" y="5337355"/>
                  <a:pt x="6225686" y="5339267"/>
                  <a:pt x="6225686" y="5339267"/>
                </a:cubicBezTo>
                <a:lnTo>
                  <a:pt x="6214220" y="5342737"/>
                </a:lnTo>
                <a:lnTo>
                  <a:pt x="6178612" y="5328483"/>
                </a:lnTo>
                <a:lnTo>
                  <a:pt x="6157943" y="5322224"/>
                </a:lnTo>
                <a:cubicBezTo>
                  <a:pt x="6157943" y="5322224"/>
                  <a:pt x="6156031" y="5322802"/>
                  <a:pt x="6152210" y="5323960"/>
                </a:cubicBezTo>
                <a:cubicBezTo>
                  <a:pt x="6148389" y="5325116"/>
                  <a:pt x="6145898" y="5323783"/>
                  <a:pt x="6144741" y="5319962"/>
                </a:cubicBezTo>
                <a:lnTo>
                  <a:pt x="6139008" y="5321697"/>
                </a:lnTo>
                <a:cubicBezTo>
                  <a:pt x="6134029" y="5319032"/>
                  <a:pt x="6122072" y="5317436"/>
                  <a:pt x="6103137" y="5316910"/>
                </a:cubicBezTo>
                <a:cubicBezTo>
                  <a:pt x="6084204" y="5316383"/>
                  <a:pt x="6069003" y="5317856"/>
                  <a:pt x="6057537" y="5321327"/>
                </a:cubicBezTo>
                <a:cubicBezTo>
                  <a:pt x="6052557" y="5318663"/>
                  <a:pt x="6043757" y="5317154"/>
                  <a:pt x="6031133" y="5316803"/>
                </a:cubicBezTo>
                <a:cubicBezTo>
                  <a:pt x="6018510" y="5316453"/>
                  <a:pt x="6005886" y="5316102"/>
                  <a:pt x="5993263" y="5315750"/>
                </a:cubicBezTo>
                <a:cubicBezTo>
                  <a:pt x="5938949" y="5315505"/>
                  <a:pt x="5909882" y="5315958"/>
                  <a:pt x="5906059" y="5317116"/>
                </a:cubicBezTo>
                <a:lnTo>
                  <a:pt x="5925520" y="5298708"/>
                </a:lnTo>
                <a:lnTo>
                  <a:pt x="5927255" y="5304441"/>
                </a:lnTo>
                <a:cubicBezTo>
                  <a:pt x="5923435" y="5305598"/>
                  <a:pt x="5922768" y="5306843"/>
                  <a:pt x="5925257" y="5308175"/>
                </a:cubicBezTo>
                <a:cubicBezTo>
                  <a:pt x="5927746" y="5309508"/>
                  <a:pt x="5930902" y="5309595"/>
                  <a:pt x="5934724" y="5308438"/>
                </a:cubicBezTo>
                <a:cubicBezTo>
                  <a:pt x="5939703" y="5311104"/>
                  <a:pt x="5944104" y="5311857"/>
                  <a:pt x="5947926" y="5310701"/>
                </a:cubicBezTo>
                <a:cubicBezTo>
                  <a:pt x="5951748" y="5309543"/>
                  <a:pt x="5953080" y="5307054"/>
                  <a:pt x="5951923" y="5303231"/>
                </a:cubicBezTo>
                <a:lnTo>
                  <a:pt x="5957656" y="5301496"/>
                </a:lnTo>
                <a:cubicBezTo>
                  <a:pt x="5958812" y="5305317"/>
                  <a:pt x="5962635" y="5304161"/>
                  <a:pt x="5969121" y="5298024"/>
                </a:cubicBezTo>
                <a:lnTo>
                  <a:pt x="5986321" y="5292818"/>
                </a:lnTo>
                <a:cubicBezTo>
                  <a:pt x="5991301" y="5295483"/>
                  <a:pt x="5995702" y="5296237"/>
                  <a:pt x="5999523" y="5295080"/>
                </a:cubicBezTo>
                <a:cubicBezTo>
                  <a:pt x="6020947" y="5296938"/>
                  <a:pt x="6034149" y="5299201"/>
                  <a:pt x="6039129" y="5301866"/>
                </a:cubicBezTo>
                <a:lnTo>
                  <a:pt x="6033395" y="5303601"/>
                </a:lnTo>
                <a:lnTo>
                  <a:pt x="6027663" y="5305337"/>
                </a:lnTo>
                <a:lnTo>
                  <a:pt x="6058063" y="5302392"/>
                </a:lnTo>
                <a:cubicBezTo>
                  <a:pt x="6064550" y="5296257"/>
                  <a:pt x="6085395" y="5296205"/>
                  <a:pt x="6120599" y="5302236"/>
                </a:cubicBezTo>
                <a:cubicBezTo>
                  <a:pt x="6124422" y="5301079"/>
                  <a:pt x="6129489" y="5300589"/>
                  <a:pt x="6135801" y="5300763"/>
                </a:cubicBezTo>
                <a:cubicBezTo>
                  <a:pt x="6142113" y="5300939"/>
                  <a:pt x="6145268" y="5301026"/>
                  <a:pt x="6145268" y="5301026"/>
                </a:cubicBezTo>
                <a:cubicBezTo>
                  <a:pt x="6177001" y="5295593"/>
                  <a:pt x="6200336" y="5296873"/>
                  <a:pt x="6215273" y="5304869"/>
                </a:cubicBezTo>
                <a:cubicBezTo>
                  <a:pt x="6219095" y="5303711"/>
                  <a:pt x="6225117" y="5302931"/>
                  <a:pt x="6233340" y="5302527"/>
                </a:cubicBezTo>
                <a:cubicBezTo>
                  <a:pt x="6241563" y="5302125"/>
                  <a:pt x="6245095" y="5300011"/>
                  <a:pt x="6243938" y="5296191"/>
                </a:cubicBezTo>
                <a:lnTo>
                  <a:pt x="6270343" y="5300714"/>
                </a:lnTo>
                <a:lnTo>
                  <a:pt x="6264609" y="5302449"/>
                </a:lnTo>
                <a:lnTo>
                  <a:pt x="6260611" y="5309919"/>
                </a:lnTo>
                <a:cubicBezTo>
                  <a:pt x="6268255" y="5307604"/>
                  <a:pt x="6273989" y="5305868"/>
                  <a:pt x="6277810" y="5304712"/>
                </a:cubicBezTo>
                <a:cubicBezTo>
                  <a:pt x="6281633" y="5303555"/>
                  <a:pt x="6283833" y="5303932"/>
                  <a:pt x="6284412" y="5305842"/>
                </a:cubicBezTo>
                <a:cubicBezTo>
                  <a:pt x="6284990" y="5307753"/>
                  <a:pt x="6289390" y="5308507"/>
                  <a:pt x="6297612" y="5308104"/>
                </a:cubicBezTo>
                <a:cubicBezTo>
                  <a:pt x="6305835" y="5307701"/>
                  <a:pt x="6309946" y="5307500"/>
                  <a:pt x="6309946" y="5307500"/>
                </a:cubicBezTo>
                <a:lnTo>
                  <a:pt x="6328881" y="5308026"/>
                </a:lnTo>
                <a:cubicBezTo>
                  <a:pt x="6338840" y="5313356"/>
                  <a:pt x="6347641" y="5314864"/>
                  <a:pt x="6355285" y="5312550"/>
                </a:cubicBezTo>
                <a:cubicBezTo>
                  <a:pt x="6375553" y="5310587"/>
                  <a:pt x="6390086" y="5310359"/>
                  <a:pt x="6398888" y="5311868"/>
                </a:cubicBezTo>
                <a:cubicBezTo>
                  <a:pt x="6403867" y="5314533"/>
                  <a:pt x="6410178" y="5314707"/>
                  <a:pt x="6417823" y="5312393"/>
                </a:cubicBezTo>
                <a:cubicBezTo>
                  <a:pt x="6425466" y="5310079"/>
                  <a:pt x="6428998" y="5307967"/>
                  <a:pt x="6428421" y="5306056"/>
                </a:cubicBezTo>
                <a:lnTo>
                  <a:pt x="6432435" y="5302258"/>
                </a:lnTo>
                <a:lnTo>
                  <a:pt x="6428640" y="5302258"/>
                </a:lnTo>
                <a:cubicBezTo>
                  <a:pt x="6423678" y="5302258"/>
                  <a:pt x="6418718" y="5299778"/>
                  <a:pt x="6413756" y="5294817"/>
                </a:cubicBezTo>
                <a:cubicBezTo>
                  <a:pt x="6413756" y="5294817"/>
                  <a:pt x="6412516" y="5293576"/>
                  <a:pt x="6410036" y="5291095"/>
                </a:cubicBezTo>
                <a:cubicBezTo>
                  <a:pt x="6407556" y="5288616"/>
                  <a:pt x="6406315" y="5287375"/>
                  <a:pt x="6406315" y="5287375"/>
                </a:cubicBezTo>
                <a:cubicBezTo>
                  <a:pt x="6406315" y="5287375"/>
                  <a:pt x="6405074" y="5287375"/>
                  <a:pt x="6402595" y="5287375"/>
                </a:cubicBezTo>
                <a:cubicBezTo>
                  <a:pt x="6400114" y="5287375"/>
                  <a:pt x="6398873" y="5284894"/>
                  <a:pt x="6398873" y="5279934"/>
                </a:cubicBezTo>
                <a:lnTo>
                  <a:pt x="6393549" y="5277805"/>
                </a:lnTo>
                <a:lnTo>
                  <a:pt x="6382740" y="5279204"/>
                </a:lnTo>
                <a:cubicBezTo>
                  <a:pt x="6370118" y="5278854"/>
                  <a:pt x="6361606" y="5278301"/>
                  <a:pt x="6357205" y="5277547"/>
                </a:cubicBezTo>
                <a:cubicBezTo>
                  <a:pt x="6352805" y="5276793"/>
                  <a:pt x="6348694" y="5276995"/>
                  <a:pt x="6344871" y="5278151"/>
                </a:cubicBezTo>
                <a:cubicBezTo>
                  <a:pt x="6328426" y="5278958"/>
                  <a:pt x="6314182" y="5280140"/>
                  <a:pt x="6302136" y="5281701"/>
                </a:cubicBezTo>
                <a:cubicBezTo>
                  <a:pt x="6290093" y="5283261"/>
                  <a:pt x="6281580" y="5282709"/>
                  <a:pt x="6276602" y="5280044"/>
                </a:cubicBezTo>
                <a:cubicBezTo>
                  <a:pt x="6270466" y="5273556"/>
                  <a:pt x="6255352" y="5271874"/>
                  <a:pt x="6231263" y="5274993"/>
                </a:cubicBezTo>
                <a:cubicBezTo>
                  <a:pt x="6227442" y="5276150"/>
                  <a:pt x="6224952" y="5274818"/>
                  <a:pt x="6223794" y="5270996"/>
                </a:cubicBezTo>
                <a:cubicBezTo>
                  <a:pt x="6219972" y="5272154"/>
                  <a:pt x="6215861" y="5272354"/>
                  <a:pt x="6211460" y="5271601"/>
                </a:cubicBezTo>
                <a:cubicBezTo>
                  <a:pt x="6207059" y="5270846"/>
                  <a:pt x="6202948" y="5271048"/>
                  <a:pt x="6199127" y="5272205"/>
                </a:cubicBezTo>
                <a:cubicBezTo>
                  <a:pt x="6182682" y="5273012"/>
                  <a:pt x="6166237" y="5273817"/>
                  <a:pt x="6149791" y="5274623"/>
                </a:cubicBezTo>
                <a:cubicBezTo>
                  <a:pt x="6133346" y="5275430"/>
                  <a:pt x="6115656" y="5275569"/>
                  <a:pt x="6096722" y="5275042"/>
                </a:cubicBezTo>
                <a:lnTo>
                  <a:pt x="6061961" y="5272492"/>
                </a:lnTo>
                <a:lnTo>
                  <a:pt x="6045407" y="5272493"/>
                </a:lnTo>
                <a:cubicBezTo>
                  <a:pt x="6003239" y="5272493"/>
                  <a:pt x="5959830" y="5274972"/>
                  <a:pt x="5915183" y="5279934"/>
                </a:cubicBezTo>
                <a:cubicBezTo>
                  <a:pt x="5870534" y="5284895"/>
                  <a:pt x="5843248" y="5284895"/>
                  <a:pt x="5833327" y="5279934"/>
                </a:cubicBezTo>
                <a:cubicBezTo>
                  <a:pt x="5828366" y="5279934"/>
                  <a:pt x="5809763" y="5279934"/>
                  <a:pt x="5777517" y="5279934"/>
                </a:cubicBezTo>
                <a:cubicBezTo>
                  <a:pt x="5745270" y="5279934"/>
                  <a:pt x="5724187" y="5279934"/>
                  <a:pt x="5714265" y="5279934"/>
                </a:cubicBezTo>
                <a:lnTo>
                  <a:pt x="5719002" y="5289407"/>
                </a:lnTo>
                <a:lnTo>
                  <a:pt x="5731418" y="5291535"/>
                </a:lnTo>
                <a:lnTo>
                  <a:pt x="5721557" y="5294519"/>
                </a:lnTo>
                <a:lnTo>
                  <a:pt x="5721706" y="5294816"/>
                </a:lnTo>
                <a:cubicBezTo>
                  <a:pt x="5726667" y="5294816"/>
                  <a:pt x="5731628" y="5294816"/>
                  <a:pt x="5736589" y="5294816"/>
                </a:cubicBezTo>
                <a:lnTo>
                  <a:pt x="5714265" y="5302257"/>
                </a:lnTo>
                <a:cubicBezTo>
                  <a:pt x="5694421" y="5302258"/>
                  <a:pt x="5680158" y="5301018"/>
                  <a:pt x="5671477" y="5298536"/>
                </a:cubicBezTo>
                <a:lnTo>
                  <a:pt x="5664729" y="5290439"/>
                </a:lnTo>
                <a:lnTo>
                  <a:pt x="5649946" y="5291164"/>
                </a:lnTo>
                <a:cubicBezTo>
                  <a:pt x="5649946" y="5291164"/>
                  <a:pt x="5645545" y="5290410"/>
                  <a:pt x="5636745" y="5288903"/>
                </a:cubicBezTo>
                <a:lnTo>
                  <a:pt x="5591407" y="5283851"/>
                </a:lnTo>
                <a:cubicBezTo>
                  <a:pt x="5569983" y="5281993"/>
                  <a:pt x="5559270" y="5281064"/>
                  <a:pt x="5559270" y="5281064"/>
                </a:cubicBezTo>
                <a:cubicBezTo>
                  <a:pt x="5555448" y="5282221"/>
                  <a:pt x="5552292" y="5282134"/>
                  <a:pt x="5549804" y="5280801"/>
                </a:cubicBezTo>
                <a:cubicBezTo>
                  <a:pt x="5547313" y="5279468"/>
                  <a:pt x="5544156" y="5279380"/>
                  <a:pt x="5540336" y="5280537"/>
                </a:cubicBezTo>
                <a:lnTo>
                  <a:pt x="5536863" y="5269072"/>
                </a:lnTo>
                <a:cubicBezTo>
                  <a:pt x="5541843" y="5271736"/>
                  <a:pt x="5549401" y="5272578"/>
                  <a:pt x="5559533" y="5271597"/>
                </a:cubicBezTo>
                <a:cubicBezTo>
                  <a:pt x="5569667" y="5270614"/>
                  <a:pt x="5579134" y="5270879"/>
                  <a:pt x="5587935" y="5272386"/>
                </a:cubicBezTo>
                <a:cubicBezTo>
                  <a:pt x="5596737" y="5273893"/>
                  <a:pt x="5603627" y="5275981"/>
                  <a:pt x="5608605" y="5278645"/>
                </a:cubicBezTo>
                <a:lnTo>
                  <a:pt x="5643075" y="5279603"/>
                </a:lnTo>
                <a:lnTo>
                  <a:pt x="5632409" y="5272493"/>
                </a:lnTo>
                <a:lnTo>
                  <a:pt x="5619619" y="5262901"/>
                </a:lnTo>
                <a:lnTo>
                  <a:pt x="5596687" y="5266827"/>
                </a:lnTo>
                <a:cubicBezTo>
                  <a:pt x="5591709" y="5264162"/>
                  <a:pt x="5583487" y="5264566"/>
                  <a:pt x="5572020" y="5268037"/>
                </a:cubicBezTo>
                <a:cubicBezTo>
                  <a:pt x="5568198" y="5269194"/>
                  <a:pt x="5562177" y="5269975"/>
                  <a:pt x="5553953" y="5270377"/>
                </a:cubicBezTo>
                <a:cubicBezTo>
                  <a:pt x="5545731" y="5270779"/>
                  <a:pt x="5539130" y="5269648"/>
                  <a:pt x="5534151" y="5266983"/>
                </a:cubicBezTo>
                <a:lnTo>
                  <a:pt x="5510346" y="5269290"/>
                </a:lnTo>
                <a:lnTo>
                  <a:pt x="5512198" y="5270281"/>
                </a:lnTo>
                <a:cubicBezTo>
                  <a:pt x="5524820" y="5270632"/>
                  <a:pt x="5531131" y="5270806"/>
                  <a:pt x="5531131" y="5270806"/>
                </a:cubicBezTo>
                <a:cubicBezTo>
                  <a:pt x="5523487" y="5273121"/>
                  <a:pt x="5515266" y="5273524"/>
                  <a:pt x="5506463" y="5272017"/>
                </a:cubicBezTo>
                <a:lnTo>
                  <a:pt x="5498328" y="5271570"/>
                </a:lnTo>
                <a:lnTo>
                  <a:pt x="5498017" y="5271664"/>
                </a:lnTo>
                <a:lnTo>
                  <a:pt x="5497060" y="5271500"/>
                </a:lnTo>
                <a:lnTo>
                  <a:pt x="5471461" y="5270095"/>
                </a:lnTo>
                <a:lnTo>
                  <a:pt x="5466739" y="5269686"/>
                </a:lnTo>
                <a:lnTo>
                  <a:pt x="5441214" y="5270085"/>
                </a:lnTo>
                <a:lnTo>
                  <a:pt x="5409077" y="5267297"/>
                </a:lnTo>
                <a:cubicBezTo>
                  <a:pt x="5405255" y="5268453"/>
                  <a:pt x="5402388" y="5269320"/>
                  <a:pt x="5400477" y="5269900"/>
                </a:cubicBezTo>
                <a:cubicBezTo>
                  <a:pt x="5398566" y="5270478"/>
                  <a:pt x="5395699" y="5271346"/>
                  <a:pt x="5391878" y="5272502"/>
                </a:cubicBezTo>
                <a:cubicBezTo>
                  <a:pt x="5384234" y="5274817"/>
                  <a:pt x="5375679" y="5275843"/>
                  <a:pt x="5366211" y="5275579"/>
                </a:cubicBezTo>
                <a:cubicBezTo>
                  <a:pt x="5356744" y="5275316"/>
                  <a:pt x="5346366" y="5273764"/>
                  <a:pt x="5335075" y="5270924"/>
                </a:cubicBezTo>
                <a:cubicBezTo>
                  <a:pt x="5335075" y="5270924"/>
                  <a:pt x="5332207" y="5271792"/>
                  <a:pt x="5326474" y="5273526"/>
                </a:cubicBezTo>
                <a:cubicBezTo>
                  <a:pt x="5320741" y="5275263"/>
                  <a:pt x="5317296" y="5274221"/>
                  <a:pt x="5316138" y="5270398"/>
                </a:cubicBezTo>
                <a:cubicBezTo>
                  <a:pt x="5314981" y="5266576"/>
                  <a:pt x="5312493" y="5265243"/>
                  <a:pt x="5308670" y="5266399"/>
                </a:cubicBezTo>
                <a:lnTo>
                  <a:pt x="5302937" y="5268135"/>
                </a:lnTo>
                <a:cubicBezTo>
                  <a:pt x="5301781" y="5264314"/>
                  <a:pt x="5294513" y="5264427"/>
                  <a:pt x="5281137" y="5268477"/>
                </a:cubicBezTo>
                <a:cubicBezTo>
                  <a:pt x="5267758" y="5272527"/>
                  <a:pt x="5261071" y="5274552"/>
                  <a:pt x="5261071" y="5274552"/>
                </a:cubicBezTo>
                <a:lnTo>
                  <a:pt x="5227200" y="5266030"/>
                </a:lnTo>
                <a:cubicBezTo>
                  <a:pt x="5227200" y="5266030"/>
                  <a:pt x="5219932" y="5266144"/>
                  <a:pt x="5205398" y="5266372"/>
                </a:cubicBezTo>
                <a:cubicBezTo>
                  <a:pt x="5190863" y="5266599"/>
                  <a:pt x="5179773" y="5267870"/>
                  <a:pt x="5172130" y="5270183"/>
                </a:cubicBezTo>
                <a:cubicBezTo>
                  <a:pt x="5073459" y="5275021"/>
                  <a:pt x="5017234" y="5275353"/>
                  <a:pt x="5003453" y="5271180"/>
                </a:cubicBezTo>
                <a:lnTo>
                  <a:pt x="4977050" y="5266656"/>
                </a:lnTo>
                <a:cubicBezTo>
                  <a:pt x="4964426" y="5266305"/>
                  <a:pt x="4956204" y="5266708"/>
                  <a:pt x="4952382" y="5267865"/>
                </a:cubicBezTo>
                <a:cubicBezTo>
                  <a:pt x="4951226" y="5264043"/>
                  <a:pt x="4949692" y="5262421"/>
                  <a:pt x="4947780" y="5262999"/>
                </a:cubicBezTo>
                <a:cubicBezTo>
                  <a:pt x="4945869" y="5263579"/>
                  <a:pt x="4943003" y="5264446"/>
                  <a:pt x="4939181" y="5265602"/>
                </a:cubicBezTo>
                <a:cubicBezTo>
                  <a:pt x="4931536" y="5267916"/>
                  <a:pt x="4897112" y="5267909"/>
                  <a:pt x="4835908" y="5265574"/>
                </a:cubicBezTo>
                <a:lnTo>
                  <a:pt x="4796084" y="5264128"/>
                </a:lnTo>
                <a:lnTo>
                  <a:pt x="4801716" y="5265095"/>
                </a:lnTo>
                <a:lnTo>
                  <a:pt x="4790250" y="5268560"/>
                </a:lnTo>
                <a:lnTo>
                  <a:pt x="4788830" y="5263863"/>
                </a:lnTo>
                <a:lnTo>
                  <a:pt x="4725168" y="5261550"/>
                </a:lnTo>
                <a:cubicBezTo>
                  <a:pt x="4724010" y="5257727"/>
                  <a:pt x="4720277" y="5255728"/>
                  <a:pt x="4713964" y="5255554"/>
                </a:cubicBezTo>
                <a:cubicBezTo>
                  <a:pt x="4707652" y="5255377"/>
                  <a:pt x="4702584" y="5255869"/>
                  <a:pt x="4698764" y="5257025"/>
                </a:cubicBezTo>
                <a:cubicBezTo>
                  <a:pt x="4652093" y="5254464"/>
                  <a:pt x="4624355" y="5252431"/>
                  <a:pt x="4615556" y="5250922"/>
                </a:cubicBezTo>
                <a:cubicBezTo>
                  <a:pt x="4610576" y="5248258"/>
                  <a:pt x="4606465" y="5248457"/>
                  <a:pt x="4603221" y="5251527"/>
                </a:cubicBezTo>
                <a:cubicBezTo>
                  <a:pt x="4599978" y="5254595"/>
                  <a:pt x="4598067" y="5255174"/>
                  <a:pt x="4597487" y="5253263"/>
                </a:cubicBezTo>
                <a:cubicBezTo>
                  <a:pt x="4596909" y="5251350"/>
                  <a:pt x="4594711" y="5250974"/>
                  <a:pt x="4590888" y="5252131"/>
                </a:cubicBezTo>
                <a:cubicBezTo>
                  <a:pt x="4587067" y="5253289"/>
                  <a:pt x="4570998" y="5251894"/>
                  <a:pt x="4542684" y="5247949"/>
                </a:cubicBezTo>
                <a:lnTo>
                  <a:pt x="4493678" y="5244069"/>
                </a:lnTo>
                <a:lnTo>
                  <a:pt x="4494209" y="5245818"/>
                </a:lnTo>
                <a:lnTo>
                  <a:pt x="4490460" y="5243814"/>
                </a:lnTo>
                <a:lnTo>
                  <a:pt x="4468942" y="5242109"/>
                </a:lnTo>
                <a:lnTo>
                  <a:pt x="4465890" y="5241874"/>
                </a:lnTo>
                <a:lnTo>
                  <a:pt x="4462072" y="5243031"/>
                </a:lnTo>
                <a:lnTo>
                  <a:pt x="4458904" y="5241335"/>
                </a:lnTo>
                <a:lnTo>
                  <a:pt x="4434739" y="5239473"/>
                </a:lnTo>
                <a:lnTo>
                  <a:pt x="4436536" y="5241373"/>
                </a:lnTo>
                <a:lnTo>
                  <a:pt x="4426438" y="5238833"/>
                </a:lnTo>
                <a:lnTo>
                  <a:pt x="4411272" y="5237664"/>
                </a:lnTo>
                <a:cubicBezTo>
                  <a:pt x="4393671" y="5234647"/>
                  <a:pt x="4382959" y="5233718"/>
                  <a:pt x="4379136" y="5234875"/>
                </a:cubicBezTo>
                <a:cubicBezTo>
                  <a:pt x="4379136" y="5234875"/>
                  <a:pt x="4376934" y="5234497"/>
                  <a:pt x="4372534" y="5233744"/>
                </a:cubicBezTo>
                <a:cubicBezTo>
                  <a:pt x="4368134" y="5232989"/>
                  <a:pt x="4362112" y="5233771"/>
                  <a:pt x="4354468" y="5236084"/>
                </a:cubicBezTo>
                <a:cubicBezTo>
                  <a:pt x="4340687" y="5231912"/>
                  <a:pt x="4331885" y="5230404"/>
                  <a:pt x="4328065" y="5231561"/>
                </a:cubicBezTo>
                <a:cubicBezTo>
                  <a:pt x="4324241" y="5232717"/>
                  <a:pt x="4321751" y="5231384"/>
                  <a:pt x="4320596" y="5227564"/>
                </a:cubicBezTo>
                <a:cubicBezTo>
                  <a:pt x="4320596" y="5227564"/>
                  <a:pt x="4319639" y="5227853"/>
                  <a:pt x="4317729" y="5228429"/>
                </a:cubicBezTo>
                <a:cubicBezTo>
                  <a:pt x="4315817" y="5229008"/>
                  <a:pt x="4312372" y="5227966"/>
                  <a:pt x="4307393" y="5225301"/>
                </a:cubicBezTo>
                <a:lnTo>
                  <a:pt x="4277153" y="5224461"/>
                </a:lnTo>
                <a:lnTo>
                  <a:pt x="4277972" y="5224600"/>
                </a:lnTo>
                <a:cubicBezTo>
                  <a:pt x="4270327" y="5226914"/>
                  <a:pt x="4266505" y="5228072"/>
                  <a:pt x="4266505" y="5228072"/>
                </a:cubicBezTo>
                <a:lnTo>
                  <a:pt x="4252461" y="5220555"/>
                </a:lnTo>
                <a:lnTo>
                  <a:pt x="4229457" y="5215576"/>
                </a:lnTo>
                <a:lnTo>
                  <a:pt x="4232633" y="5219551"/>
                </a:lnTo>
                <a:lnTo>
                  <a:pt x="4234369" y="5225283"/>
                </a:lnTo>
                <a:cubicBezTo>
                  <a:pt x="4225568" y="5223775"/>
                  <a:pt x="4214855" y="5222845"/>
                  <a:pt x="4202232" y="5222495"/>
                </a:cubicBezTo>
                <a:cubicBezTo>
                  <a:pt x="4184629" y="5219479"/>
                  <a:pt x="4170184" y="5216551"/>
                  <a:pt x="4158894" y="5213709"/>
                </a:cubicBezTo>
                <a:cubicBezTo>
                  <a:pt x="4147602" y="5210870"/>
                  <a:pt x="4140046" y="5210028"/>
                  <a:pt x="4136223" y="5211184"/>
                </a:cubicBezTo>
                <a:cubicBezTo>
                  <a:pt x="4132402" y="5212342"/>
                  <a:pt x="4115379" y="5211238"/>
                  <a:pt x="4085153" y="5207870"/>
                </a:cubicBezTo>
                <a:cubicBezTo>
                  <a:pt x="4083996" y="5204048"/>
                  <a:pt x="4081506" y="5202716"/>
                  <a:pt x="4077685" y="5203872"/>
                </a:cubicBezTo>
                <a:cubicBezTo>
                  <a:pt x="4073862" y="5205030"/>
                  <a:pt x="4070040" y="5206187"/>
                  <a:pt x="4066217" y="5207345"/>
                </a:cubicBezTo>
                <a:cubicBezTo>
                  <a:pt x="4062396" y="5208502"/>
                  <a:pt x="4058951" y="5207458"/>
                  <a:pt x="4055881" y="5204215"/>
                </a:cubicBezTo>
                <a:cubicBezTo>
                  <a:pt x="4052815" y="5200971"/>
                  <a:pt x="4051948" y="5198105"/>
                  <a:pt x="4053278" y="5195615"/>
                </a:cubicBezTo>
                <a:cubicBezTo>
                  <a:pt x="4054611" y="5193125"/>
                  <a:pt x="4057189" y="5191301"/>
                  <a:pt x="4061010" y="5190144"/>
                </a:cubicBezTo>
                <a:lnTo>
                  <a:pt x="4079947" y="5190672"/>
                </a:lnTo>
                <a:cubicBezTo>
                  <a:pt x="4094482" y="5190444"/>
                  <a:pt x="4107870" y="5191606"/>
                  <a:pt x="4120116" y="5194157"/>
                </a:cubicBezTo>
                <a:lnTo>
                  <a:pt x="4123045" y="5195195"/>
                </a:lnTo>
                <a:lnTo>
                  <a:pt x="4122572" y="5193633"/>
                </a:lnTo>
                <a:cubicBezTo>
                  <a:pt x="4121414" y="5189813"/>
                  <a:pt x="4118924" y="5188479"/>
                  <a:pt x="4115101" y="5189636"/>
                </a:cubicBezTo>
                <a:lnTo>
                  <a:pt x="4088698" y="5185112"/>
                </a:lnTo>
                <a:lnTo>
                  <a:pt x="4113367" y="5183903"/>
                </a:lnTo>
                <a:cubicBezTo>
                  <a:pt x="4125990" y="5184254"/>
                  <a:pt x="4140523" y="5184027"/>
                  <a:pt x="4156968" y="5183221"/>
                </a:cubicBezTo>
                <a:lnTo>
                  <a:pt x="4185634" y="5174543"/>
                </a:lnTo>
                <a:lnTo>
                  <a:pt x="4185700" y="5174523"/>
                </a:lnTo>
                <a:lnTo>
                  <a:pt x="4186613" y="5170897"/>
                </a:lnTo>
                <a:cubicBezTo>
                  <a:pt x="4190435" y="5169740"/>
                  <a:pt x="4195500" y="5169250"/>
                  <a:pt x="4201812" y="5169424"/>
                </a:cubicBezTo>
                <a:lnTo>
                  <a:pt x="4202075" y="5169565"/>
                </a:lnTo>
                <a:lnTo>
                  <a:pt x="4202834" y="5169335"/>
                </a:lnTo>
                <a:lnTo>
                  <a:pt x="4204312" y="5169032"/>
                </a:lnTo>
                <a:lnTo>
                  <a:pt x="4184750" y="5169981"/>
                </a:lnTo>
                <a:cubicBezTo>
                  <a:pt x="4188573" y="5168825"/>
                  <a:pt x="4191440" y="5167960"/>
                  <a:pt x="4193352" y="5167381"/>
                </a:cubicBezTo>
                <a:cubicBezTo>
                  <a:pt x="4195263" y="5166804"/>
                  <a:pt x="4196219" y="5166515"/>
                  <a:pt x="4196219" y="5166515"/>
                </a:cubicBezTo>
                <a:cubicBezTo>
                  <a:pt x="4201198" y="5169182"/>
                  <a:pt x="4203108" y="5168605"/>
                  <a:pt x="4201953" y="5164782"/>
                </a:cubicBezTo>
                <a:cubicBezTo>
                  <a:pt x="4200797" y="5160960"/>
                  <a:pt x="4200220" y="5159049"/>
                  <a:pt x="4200220" y="5159049"/>
                </a:cubicBezTo>
                <a:cubicBezTo>
                  <a:pt x="4196397" y="5160204"/>
                  <a:pt x="4190084" y="5160025"/>
                  <a:pt x="4181285" y="5158514"/>
                </a:cubicBezTo>
                <a:cubicBezTo>
                  <a:pt x="4147239" y="5156289"/>
                  <a:pt x="4130792" y="5157088"/>
                  <a:pt x="4131947" y="5160910"/>
                </a:cubicBezTo>
                <a:cubicBezTo>
                  <a:pt x="4131947" y="5160910"/>
                  <a:pt x="4134149" y="5161289"/>
                  <a:pt x="4138548" y="5162045"/>
                </a:cubicBezTo>
                <a:cubicBezTo>
                  <a:pt x="4142949" y="5162801"/>
                  <a:pt x="4145149" y="5163179"/>
                  <a:pt x="4145149" y="5163179"/>
                </a:cubicBezTo>
                <a:lnTo>
                  <a:pt x="4133681" y="5166644"/>
                </a:lnTo>
                <a:cubicBezTo>
                  <a:pt x="4129860" y="5167799"/>
                  <a:pt x="4126703" y="5167711"/>
                  <a:pt x="4124213" y="5166376"/>
                </a:cubicBezTo>
                <a:cubicBezTo>
                  <a:pt x="4121725" y="5165044"/>
                  <a:pt x="4120480" y="5164377"/>
                  <a:pt x="4120480" y="5164377"/>
                </a:cubicBezTo>
                <a:cubicBezTo>
                  <a:pt x="4119325" y="5160554"/>
                  <a:pt x="4117504" y="5157976"/>
                  <a:pt x="4115013" y="5156643"/>
                </a:cubicBezTo>
                <a:cubicBezTo>
                  <a:pt x="4112526" y="5155309"/>
                  <a:pt x="4111858" y="5156553"/>
                  <a:pt x="4113015" y="5160376"/>
                </a:cubicBezTo>
                <a:cubicBezTo>
                  <a:pt x="4109191" y="5161532"/>
                  <a:pt x="4107280" y="5162109"/>
                  <a:pt x="4107280" y="5162109"/>
                </a:cubicBezTo>
                <a:cubicBezTo>
                  <a:pt x="4107280" y="5162109"/>
                  <a:pt x="4105081" y="5161731"/>
                  <a:pt x="4100681" y="5160975"/>
                </a:cubicBezTo>
                <a:cubicBezTo>
                  <a:pt x="4096280" y="5160219"/>
                  <a:pt x="4092836" y="5159174"/>
                  <a:pt x="4090346" y="5157841"/>
                </a:cubicBezTo>
                <a:cubicBezTo>
                  <a:pt x="4087858" y="5156508"/>
                  <a:pt x="4086613" y="5155841"/>
                  <a:pt x="4086613" y="5155841"/>
                </a:cubicBezTo>
                <a:cubicBezTo>
                  <a:pt x="4082789" y="5156996"/>
                  <a:pt x="4080301" y="5155662"/>
                  <a:pt x="4079147" y="5151839"/>
                </a:cubicBezTo>
                <a:cubicBezTo>
                  <a:pt x="4079147" y="5151839"/>
                  <a:pt x="4078190" y="5152128"/>
                  <a:pt x="4076279" y="5152707"/>
                </a:cubicBezTo>
                <a:cubicBezTo>
                  <a:pt x="4074368" y="5153284"/>
                  <a:pt x="4072743" y="5154817"/>
                  <a:pt x="4071413" y="5157307"/>
                </a:cubicBezTo>
                <a:cubicBezTo>
                  <a:pt x="4070078" y="5159795"/>
                  <a:pt x="4068455" y="5161328"/>
                  <a:pt x="4066543" y="5161906"/>
                </a:cubicBezTo>
                <a:lnTo>
                  <a:pt x="4064981" y="5162378"/>
                </a:lnTo>
                <a:lnTo>
                  <a:pt x="4065419" y="5162837"/>
                </a:lnTo>
                <a:lnTo>
                  <a:pt x="4064440" y="5162542"/>
                </a:lnTo>
                <a:lnTo>
                  <a:pt x="4052210" y="5166239"/>
                </a:lnTo>
                <a:cubicBezTo>
                  <a:pt x="4047233" y="5163571"/>
                  <a:pt x="4042545" y="5161861"/>
                  <a:pt x="4038143" y="5161104"/>
                </a:cubicBezTo>
                <a:cubicBezTo>
                  <a:pt x="4033743" y="5160348"/>
                  <a:pt x="4031543" y="5159970"/>
                  <a:pt x="4031543" y="5159970"/>
                </a:cubicBezTo>
                <a:lnTo>
                  <a:pt x="4014464" y="5159488"/>
                </a:lnTo>
                <a:lnTo>
                  <a:pt x="4011480" y="5160392"/>
                </a:lnTo>
                <a:lnTo>
                  <a:pt x="3975718" y="5158069"/>
                </a:lnTo>
                <a:lnTo>
                  <a:pt x="3974739" y="5158366"/>
                </a:lnTo>
                <a:cubicBezTo>
                  <a:pt x="3974739" y="5158366"/>
                  <a:pt x="3968425" y="5158189"/>
                  <a:pt x="3955806" y="5157832"/>
                </a:cubicBezTo>
                <a:cubicBezTo>
                  <a:pt x="3955806" y="5157832"/>
                  <a:pt x="3952647" y="5157743"/>
                  <a:pt x="3946338" y="5157564"/>
                </a:cubicBezTo>
                <a:cubicBezTo>
                  <a:pt x="3940026" y="5157387"/>
                  <a:pt x="3934380" y="5155963"/>
                  <a:pt x="3929403" y="5153296"/>
                </a:cubicBezTo>
                <a:cubicBezTo>
                  <a:pt x="3925580" y="5154452"/>
                  <a:pt x="3917358" y="5154852"/>
                  <a:pt x="3904736" y="5154496"/>
                </a:cubicBezTo>
                <a:lnTo>
                  <a:pt x="3894261" y="5155004"/>
                </a:lnTo>
                <a:lnTo>
                  <a:pt x="3892138" y="5158969"/>
                </a:lnTo>
                <a:lnTo>
                  <a:pt x="3890987" y="5155163"/>
                </a:lnTo>
                <a:lnTo>
                  <a:pt x="3880065" y="5155693"/>
                </a:lnTo>
                <a:lnTo>
                  <a:pt x="3875962" y="5151350"/>
                </a:lnTo>
                <a:lnTo>
                  <a:pt x="3868602" y="5153578"/>
                </a:lnTo>
                <a:lnTo>
                  <a:pt x="3868106" y="5153051"/>
                </a:lnTo>
                <a:lnTo>
                  <a:pt x="3861133" y="5155158"/>
                </a:lnTo>
                <a:cubicBezTo>
                  <a:pt x="3857310" y="5156315"/>
                  <a:pt x="3854819" y="5154980"/>
                  <a:pt x="3853665" y="5151157"/>
                </a:cubicBezTo>
                <a:lnTo>
                  <a:pt x="3851506" y="5151096"/>
                </a:lnTo>
                <a:lnTo>
                  <a:pt x="3852534" y="5152182"/>
                </a:lnTo>
                <a:lnTo>
                  <a:pt x="3860002" y="5156182"/>
                </a:lnTo>
                <a:lnTo>
                  <a:pt x="3848538" y="5159652"/>
                </a:lnTo>
                <a:cubicBezTo>
                  <a:pt x="3842400" y="5153164"/>
                  <a:pt x="3835511" y="5151078"/>
                  <a:pt x="3827865" y="5153393"/>
                </a:cubicBezTo>
                <a:cubicBezTo>
                  <a:pt x="3824044" y="5154550"/>
                  <a:pt x="3819934" y="5154751"/>
                  <a:pt x="3815533" y="5153996"/>
                </a:cubicBezTo>
                <a:cubicBezTo>
                  <a:pt x="3811132" y="5153243"/>
                  <a:pt x="3805110" y="5154023"/>
                  <a:pt x="3797465" y="5156337"/>
                </a:cubicBezTo>
                <a:lnTo>
                  <a:pt x="3792136" y="5158376"/>
                </a:lnTo>
                <a:lnTo>
                  <a:pt x="3788861" y="5164488"/>
                </a:lnTo>
                <a:lnTo>
                  <a:pt x="3778513" y="5163586"/>
                </a:lnTo>
                <a:lnTo>
                  <a:pt x="3758203" y="5171352"/>
                </a:lnTo>
                <a:cubicBezTo>
                  <a:pt x="3742335" y="5174070"/>
                  <a:pt x="3734113" y="5174473"/>
                  <a:pt x="3733535" y="5172562"/>
                </a:cubicBezTo>
                <a:cubicBezTo>
                  <a:pt x="3732956" y="5170651"/>
                  <a:pt x="3731335" y="5172184"/>
                  <a:pt x="3728669" y="5177164"/>
                </a:cubicBezTo>
                <a:cubicBezTo>
                  <a:pt x="3726005" y="5182142"/>
                  <a:pt x="3722761" y="5185210"/>
                  <a:pt x="3718939" y="5186368"/>
                </a:cubicBezTo>
                <a:cubicBezTo>
                  <a:pt x="3715116" y="5187525"/>
                  <a:pt x="3712627" y="5186192"/>
                  <a:pt x="3711471" y="5182371"/>
                </a:cubicBezTo>
                <a:cubicBezTo>
                  <a:pt x="3711471" y="5182371"/>
                  <a:pt x="3712136" y="5181126"/>
                  <a:pt x="3713469" y="5178636"/>
                </a:cubicBezTo>
                <a:cubicBezTo>
                  <a:pt x="3714801" y="5176147"/>
                  <a:pt x="3717378" y="5174323"/>
                  <a:pt x="3721201" y="5173166"/>
                </a:cubicBezTo>
                <a:lnTo>
                  <a:pt x="3726933" y="5171431"/>
                </a:lnTo>
                <a:lnTo>
                  <a:pt x="3719465" y="5167433"/>
                </a:lnTo>
                <a:lnTo>
                  <a:pt x="3704002" y="5178372"/>
                </a:lnTo>
                <a:lnTo>
                  <a:pt x="3694270" y="5187578"/>
                </a:lnTo>
                <a:cubicBezTo>
                  <a:pt x="3693114" y="5183756"/>
                  <a:pt x="3688713" y="5183000"/>
                  <a:pt x="3681070" y="5185315"/>
                </a:cubicBezTo>
                <a:lnTo>
                  <a:pt x="3660399" y="5179055"/>
                </a:lnTo>
                <a:cubicBezTo>
                  <a:pt x="3660399" y="5179055"/>
                  <a:pt x="3662599" y="5179431"/>
                  <a:pt x="3666999" y="5180186"/>
                </a:cubicBezTo>
                <a:cubicBezTo>
                  <a:pt x="3671400" y="5180941"/>
                  <a:pt x="3679334" y="5179582"/>
                  <a:pt x="3690799" y="5176111"/>
                </a:cubicBezTo>
                <a:lnTo>
                  <a:pt x="3700530" y="5166906"/>
                </a:lnTo>
                <a:cubicBezTo>
                  <a:pt x="3700530" y="5166906"/>
                  <a:pt x="3698620" y="5167485"/>
                  <a:pt x="3694798" y="5168642"/>
                </a:cubicBezTo>
                <a:lnTo>
                  <a:pt x="3687328" y="5164645"/>
                </a:lnTo>
                <a:cubicBezTo>
                  <a:pt x="3686172" y="5160823"/>
                  <a:pt x="3687505" y="5158334"/>
                  <a:pt x="3691326" y="5157177"/>
                </a:cubicBezTo>
                <a:cubicBezTo>
                  <a:pt x="3691326" y="5157177"/>
                  <a:pt x="3692282" y="5156888"/>
                  <a:pt x="3694193" y="5156308"/>
                </a:cubicBezTo>
                <a:lnTo>
                  <a:pt x="3695001" y="5151594"/>
                </a:lnTo>
                <a:lnTo>
                  <a:pt x="3684988" y="5152080"/>
                </a:lnTo>
                <a:cubicBezTo>
                  <a:pt x="3681165" y="5153236"/>
                  <a:pt x="3679256" y="5153813"/>
                  <a:pt x="3679256" y="5153813"/>
                </a:cubicBezTo>
                <a:lnTo>
                  <a:pt x="3674429" y="5154049"/>
                </a:lnTo>
                <a:lnTo>
                  <a:pt x="3669525" y="5157517"/>
                </a:lnTo>
                <a:cubicBezTo>
                  <a:pt x="3668772" y="5161918"/>
                  <a:pt x="3665528" y="5164987"/>
                  <a:pt x="3659795" y="5166722"/>
                </a:cubicBezTo>
                <a:cubicBezTo>
                  <a:pt x="3654062" y="5168458"/>
                  <a:pt x="3648705" y="5167993"/>
                  <a:pt x="3643726" y="5165328"/>
                </a:cubicBezTo>
                <a:cubicBezTo>
                  <a:pt x="3639903" y="5166484"/>
                  <a:pt x="3637994" y="5167063"/>
                  <a:pt x="3637994" y="5167063"/>
                </a:cubicBezTo>
                <a:cubicBezTo>
                  <a:pt x="3627684" y="5174356"/>
                  <a:pt x="3611818" y="5177074"/>
                  <a:pt x="3590393" y="5175215"/>
                </a:cubicBezTo>
                <a:cubicBezTo>
                  <a:pt x="3581592" y="5173707"/>
                  <a:pt x="3570881" y="5172777"/>
                  <a:pt x="3558257" y="5172426"/>
                </a:cubicBezTo>
                <a:cubicBezTo>
                  <a:pt x="3550613" y="5174740"/>
                  <a:pt x="3544302" y="5174564"/>
                  <a:pt x="3539323" y="5171901"/>
                </a:cubicBezTo>
                <a:cubicBezTo>
                  <a:pt x="3535500" y="5173058"/>
                  <a:pt x="3531679" y="5174214"/>
                  <a:pt x="3527857" y="5175371"/>
                </a:cubicBezTo>
                <a:cubicBezTo>
                  <a:pt x="3529013" y="5179194"/>
                  <a:pt x="3532081" y="5182437"/>
                  <a:pt x="3537060" y="5185101"/>
                </a:cubicBezTo>
                <a:cubicBezTo>
                  <a:pt x="3542040" y="5187766"/>
                  <a:pt x="3540707" y="5190256"/>
                  <a:pt x="3533062" y="5192570"/>
                </a:cubicBezTo>
                <a:lnTo>
                  <a:pt x="3519861" y="5190308"/>
                </a:lnTo>
                <a:cubicBezTo>
                  <a:pt x="3519861" y="5190308"/>
                  <a:pt x="3521771" y="5189730"/>
                  <a:pt x="3525595" y="5188572"/>
                </a:cubicBezTo>
                <a:cubicBezTo>
                  <a:pt x="3525595" y="5188572"/>
                  <a:pt x="3525017" y="5186661"/>
                  <a:pt x="3523859" y="5182840"/>
                </a:cubicBezTo>
                <a:cubicBezTo>
                  <a:pt x="3522702" y="5179018"/>
                  <a:pt x="3522124" y="5177106"/>
                  <a:pt x="3522124" y="5177106"/>
                </a:cubicBezTo>
                <a:cubicBezTo>
                  <a:pt x="3522124" y="5177106"/>
                  <a:pt x="3520213" y="5177685"/>
                  <a:pt x="3516391" y="5178842"/>
                </a:cubicBezTo>
                <a:cubicBezTo>
                  <a:pt x="3517547" y="5182664"/>
                  <a:pt x="3516215" y="5185154"/>
                  <a:pt x="3512393" y="5186310"/>
                </a:cubicBezTo>
                <a:cubicBezTo>
                  <a:pt x="3508570" y="5187468"/>
                  <a:pt x="3506081" y="5186135"/>
                  <a:pt x="3504925" y="5182313"/>
                </a:cubicBezTo>
                <a:lnTo>
                  <a:pt x="3503187" y="5176580"/>
                </a:lnTo>
                <a:lnTo>
                  <a:pt x="3489986" y="5174319"/>
                </a:lnTo>
                <a:cubicBezTo>
                  <a:pt x="3486165" y="5175475"/>
                  <a:pt x="3484255" y="5176055"/>
                  <a:pt x="3484255" y="5176055"/>
                </a:cubicBezTo>
                <a:cubicBezTo>
                  <a:pt x="3485411" y="5179876"/>
                  <a:pt x="3485989" y="5181787"/>
                  <a:pt x="3485989" y="5181787"/>
                </a:cubicBezTo>
                <a:lnTo>
                  <a:pt x="3491723" y="5180052"/>
                </a:lnTo>
                <a:cubicBezTo>
                  <a:pt x="3494035" y="5187695"/>
                  <a:pt x="3478748" y="5192324"/>
                  <a:pt x="3445858" y="5193936"/>
                </a:cubicBezTo>
                <a:cubicBezTo>
                  <a:pt x="3437058" y="5192428"/>
                  <a:pt x="3429413" y="5194742"/>
                  <a:pt x="3422927" y="5200878"/>
                </a:cubicBezTo>
                <a:cubicBezTo>
                  <a:pt x="3422927" y="5200878"/>
                  <a:pt x="3419771" y="5200790"/>
                  <a:pt x="3413459" y="5200615"/>
                </a:cubicBezTo>
                <a:cubicBezTo>
                  <a:pt x="3407147" y="5200439"/>
                  <a:pt x="3401791" y="5199976"/>
                  <a:pt x="3397390" y="5199222"/>
                </a:cubicBezTo>
                <a:cubicBezTo>
                  <a:pt x="3392990" y="5198467"/>
                  <a:pt x="3388879" y="5198669"/>
                  <a:pt x="3385057" y="5199825"/>
                </a:cubicBezTo>
                <a:cubicBezTo>
                  <a:pt x="3381235" y="5200982"/>
                  <a:pt x="3379324" y="5201560"/>
                  <a:pt x="3379324" y="5201560"/>
                </a:cubicBezTo>
                <a:cubicBezTo>
                  <a:pt x="3379324" y="5201560"/>
                  <a:pt x="3378367" y="5201850"/>
                  <a:pt x="3376458" y="5202428"/>
                </a:cubicBezTo>
                <a:cubicBezTo>
                  <a:pt x="3374547" y="5203007"/>
                  <a:pt x="3371100" y="5201964"/>
                  <a:pt x="3366123" y="5199299"/>
                </a:cubicBezTo>
                <a:cubicBezTo>
                  <a:pt x="3369945" y="5198142"/>
                  <a:pt x="3372811" y="5197274"/>
                  <a:pt x="3374722" y="5196696"/>
                </a:cubicBezTo>
                <a:cubicBezTo>
                  <a:pt x="3376633" y="5196117"/>
                  <a:pt x="3375100" y="5194494"/>
                  <a:pt x="3370119" y="5191831"/>
                </a:cubicBezTo>
                <a:lnTo>
                  <a:pt x="3387320" y="5186624"/>
                </a:lnTo>
                <a:cubicBezTo>
                  <a:pt x="3391141" y="5185467"/>
                  <a:pt x="3396209" y="5184975"/>
                  <a:pt x="3402519" y="5185151"/>
                </a:cubicBezTo>
                <a:cubicBezTo>
                  <a:pt x="3408832" y="5185327"/>
                  <a:pt x="3413898" y="5184837"/>
                  <a:pt x="3417720" y="5183679"/>
                </a:cubicBezTo>
                <a:lnTo>
                  <a:pt x="3449335" y="5179585"/>
                </a:lnTo>
                <a:lnTo>
                  <a:pt x="3449241" y="5179532"/>
                </a:lnTo>
                <a:cubicBezTo>
                  <a:pt x="3449241" y="5179532"/>
                  <a:pt x="3450195" y="5179244"/>
                  <a:pt x="3452108" y="5178666"/>
                </a:cubicBezTo>
                <a:cubicBezTo>
                  <a:pt x="3454018" y="5178089"/>
                  <a:pt x="3456885" y="5177222"/>
                  <a:pt x="3460706" y="5176067"/>
                </a:cubicBezTo>
                <a:lnTo>
                  <a:pt x="3460158" y="5177090"/>
                </a:lnTo>
                <a:lnTo>
                  <a:pt x="3471052" y="5173792"/>
                </a:lnTo>
                <a:cubicBezTo>
                  <a:pt x="3466072" y="5171128"/>
                  <a:pt x="3463295" y="5168839"/>
                  <a:pt x="3462716" y="5166928"/>
                </a:cubicBezTo>
                <a:cubicBezTo>
                  <a:pt x="3462137" y="5165017"/>
                  <a:pt x="3461848" y="5164061"/>
                  <a:pt x="3461848" y="5164061"/>
                </a:cubicBezTo>
                <a:lnTo>
                  <a:pt x="3469317" y="5168059"/>
                </a:lnTo>
                <a:lnTo>
                  <a:pt x="3472986" y="5164586"/>
                </a:lnTo>
                <a:lnTo>
                  <a:pt x="3464777" y="5163175"/>
                </a:lnTo>
                <a:lnTo>
                  <a:pt x="3461848" y="5164061"/>
                </a:lnTo>
                <a:lnTo>
                  <a:pt x="3461759" y="5164014"/>
                </a:lnTo>
                <a:lnTo>
                  <a:pt x="3457889" y="5167672"/>
                </a:lnTo>
                <a:lnTo>
                  <a:pt x="3460718" y="5170663"/>
                </a:lnTo>
                <a:cubicBezTo>
                  <a:pt x="3458807" y="5171241"/>
                  <a:pt x="3457851" y="5171530"/>
                  <a:pt x="3457851" y="5171530"/>
                </a:cubicBezTo>
                <a:lnTo>
                  <a:pt x="3455269" y="5170149"/>
                </a:lnTo>
                <a:lnTo>
                  <a:pt x="3453240" y="5172065"/>
                </a:lnTo>
                <a:lnTo>
                  <a:pt x="3434305" y="5171532"/>
                </a:lnTo>
                <a:lnTo>
                  <a:pt x="3426234" y="5168585"/>
                </a:lnTo>
                <a:lnTo>
                  <a:pt x="3419982" y="5170478"/>
                </a:lnTo>
                <a:cubicBezTo>
                  <a:pt x="3416158" y="5171634"/>
                  <a:pt x="3412338" y="5172791"/>
                  <a:pt x="3408516" y="5173948"/>
                </a:cubicBezTo>
                <a:cubicBezTo>
                  <a:pt x="3404694" y="5175105"/>
                  <a:pt x="3402783" y="5175684"/>
                  <a:pt x="3402783" y="5175684"/>
                </a:cubicBezTo>
                <a:cubicBezTo>
                  <a:pt x="3402783" y="5175684"/>
                  <a:pt x="3400293" y="5174352"/>
                  <a:pt x="3395313" y="5171687"/>
                </a:cubicBezTo>
                <a:lnTo>
                  <a:pt x="3381356" y="5170475"/>
                </a:lnTo>
                <a:lnTo>
                  <a:pt x="3379803" y="5172361"/>
                </a:lnTo>
                <a:lnTo>
                  <a:pt x="3377810" y="5170253"/>
                </a:lnTo>
                <a:lnTo>
                  <a:pt x="3376543" y="5170218"/>
                </a:lnTo>
                <a:lnTo>
                  <a:pt x="3366035" y="5173393"/>
                </a:lnTo>
                <a:cubicBezTo>
                  <a:pt x="3358391" y="5175704"/>
                  <a:pt x="3351411" y="5176770"/>
                  <a:pt x="3345102" y="5176593"/>
                </a:cubicBezTo>
                <a:cubicBezTo>
                  <a:pt x="3338789" y="5176414"/>
                  <a:pt x="3333722" y="5176903"/>
                  <a:pt x="3329899" y="5178059"/>
                </a:cubicBezTo>
                <a:lnTo>
                  <a:pt x="3323737" y="5171539"/>
                </a:lnTo>
                <a:lnTo>
                  <a:pt x="3323309" y="5171579"/>
                </a:lnTo>
                <a:cubicBezTo>
                  <a:pt x="3320820" y="5170247"/>
                  <a:pt x="3315753" y="5170738"/>
                  <a:pt x="3308110" y="5173052"/>
                </a:cubicBezTo>
                <a:cubicBezTo>
                  <a:pt x="3295487" y="5172701"/>
                  <a:pt x="3286309" y="5173393"/>
                  <a:pt x="3280575" y="5175130"/>
                </a:cubicBezTo>
                <a:lnTo>
                  <a:pt x="3277430" y="5174856"/>
                </a:lnTo>
                <a:lnTo>
                  <a:pt x="3248427" y="5177653"/>
                </a:lnTo>
                <a:lnTo>
                  <a:pt x="3246173" y="5178333"/>
                </a:lnTo>
                <a:lnTo>
                  <a:pt x="3254776" y="5182940"/>
                </a:lnTo>
                <a:cubicBezTo>
                  <a:pt x="3257090" y="5190583"/>
                  <a:pt x="3267802" y="5191514"/>
                  <a:pt x="3286911" y="5185728"/>
                </a:cubicBezTo>
                <a:cubicBezTo>
                  <a:pt x="3290734" y="5184571"/>
                  <a:pt x="3293891" y="5184658"/>
                  <a:pt x="3296379" y="5185990"/>
                </a:cubicBezTo>
                <a:cubicBezTo>
                  <a:pt x="3298869" y="5187323"/>
                  <a:pt x="3303936" y="5186833"/>
                  <a:pt x="3311581" y="5184518"/>
                </a:cubicBezTo>
                <a:lnTo>
                  <a:pt x="3349450" y="5185572"/>
                </a:lnTo>
                <a:cubicBezTo>
                  <a:pt x="3354429" y="5188235"/>
                  <a:pt x="3356918" y="5189568"/>
                  <a:pt x="3356918" y="5189568"/>
                </a:cubicBezTo>
                <a:cubicBezTo>
                  <a:pt x="3355762" y="5185746"/>
                  <a:pt x="3356427" y="5184502"/>
                  <a:pt x="3358917" y="5185833"/>
                </a:cubicBezTo>
                <a:cubicBezTo>
                  <a:pt x="3361406" y="5187167"/>
                  <a:pt x="3362651" y="5187834"/>
                  <a:pt x="3362651" y="5187834"/>
                </a:cubicBezTo>
                <a:cubicBezTo>
                  <a:pt x="3363809" y="5191655"/>
                  <a:pt x="3362476" y="5194144"/>
                  <a:pt x="3358655" y="5195302"/>
                </a:cubicBezTo>
                <a:cubicBezTo>
                  <a:pt x="3354831" y="5196459"/>
                  <a:pt x="3351965" y="5197326"/>
                  <a:pt x="3350053" y="5197906"/>
                </a:cubicBezTo>
                <a:cubicBezTo>
                  <a:pt x="3348143" y="5198485"/>
                  <a:pt x="3347188" y="5198773"/>
                  <a:pt x="3347188" y="5198773"/>
                </a:cubicBezTo>
                <a:lnTo>
                  <a:pt x="3348923" y="5204506"/>
                </a:lnTo>
                <a:cubicBezTo>
                  <a:pt x="3353903" y="5207171"/>
                  <a:pt x="3354481" y="5209082"/>
                  <a:pt x="3350659" y="5210238"/>
                </a:cubicBezTo>
                <a:cubicBezTo>
                  <a:pt x="3346836" y="5211396"/>
                  <a:pt x="3344636" y="5211019"/>
                  <a:pt x="3344058" y="5209109"/>
                </a:cubicBezTo>
                <a:cubicBezTo>
                  <a:pt x="3343479" y="5207196"/>
                  <a:pt x="3341280" y="5206820"/>
                  <a:pt x="3337457" y="5207977"/>
                </a:cubicBezTo>
                <a:cubicBezTo>
                  <a:pt x="3336300" y="5204155"/>
                  <a:pt x="3333811" y="5202823"/>
                  <a:pt x="3329989" y="5203979"/>
                </a:cubicBezTo>
                <a:cubicBezTo>
                  <a:pt x="3326166" y="5205137"/>
                  <a:pt x="3324923" y="5204470"/>
                  <a:pt x="3326255" y="5201980"/>
                </a:cubicBezTo>
                <a:cubicBezTo>
                  <a:pt x="3327585" y="5199491"/>
                  <a:pt x="3326342" y="5198825"/>
                  <a:pt x="3322521" y="5199982"/>
                </a:cubicBezTo>
                <a:lnTo>
                  <a:pt x="3301849" y="5193722"/>
                </a:lnTo>
                <a:cubicBezTo>
                  <a:pt x="3293049" y="5192215"/>
                  <a:pt x="3286737" y="5192039"/>
                  <a:pt x="3282916" y="5193196"/>
                </a:cubicBezTo>
                <a:cubicBezTo>
                  <a:pt x="3279091" y="5194354"/>
                  <a:pt x="3273360" y="5196089"/>
                  <a:pt x="3265715" y="5198403"/>
                </a:cubicBezTo>
                <a:lnTo>
                  <a:pt x="3252515" y="5196141"/>
                </a:lnTo>
                <a:lnTo>
                  <a:pt x="3246781" y="5197876"/>
                </a:lnTo>
                <a:cubicBezTo>
                  <a:pt x="3242959" y="5199035"/>
                  <a:pt x="3239138" y="5200191"/>
                  <a:pt x="3235315" y="5201348"/>
                </a:cubicBezTo>
                <a:lnTo>
                  <a:pt x="3210648" y="5202556"/>
                </a:lnTo>
                <a:cubicBezTo>
                  <a:pt x="3210648" y="5202556"/>
                  <a:pt x="3206536" y="5202759"/>
                  <a:pt x="3198314" y="5203161"/>
                </a:cubicBezTo>
                <a:lnTo>
                  <a:pt x="3172204" y="5205329"/>
                </a:lnTo>
                <a:lnTo>
                  <a:pt x="3175621" y="5205917"/>
                </a:lnTo>
                <a:lnTo>
                  <a:pt x="3171621" y="5213382"/>
                </a:lnTo>
                <a:cubicBezTo>
                  <a:pt x="3171621" y="5213382"/>
                  <a:pt x="3169420" y="5213005"/>
                  <a:pt x="3165020" y="5212250"/>
                </a:cubicBezTo>
                <a:cubicBezTo>
                  <a:pt x="3160619" y="5211493"/>
                  <a:pt x="3156509" y="5211695"/>
                  <a:pt x="3152686" y="5212848"/>
                </a:cubicBezTo>
                <a:lnTo>
                  <a:pt x="3150966" y="5207158"/>
                </a:lnTo>
                <a:lnTo>
                  <a:pt x="3064375" y="5215545"/>
                </a:lnTo>
                <a:cubicBezTo>
                  <a:pt x="3047931" y="5216352"/>
                  <a:pt x="3033397" y="5216579"/>
                  <a:pt x="3020774" y="5216228"/>
                </a:cubicBezTo>
                <a:lnTo>
                  <a:pt x="3003574" y="5221434"/>
                </a:lnTo>
                <a:lnTo>
                  <a:pt x="2975436" y="5211177"/>
                </a:lnTo>
                <a:lnTo>
                  <a:pt x="2951335" y="5215485"/>
                </a:lnTo>
                <a:lnTo>
                  <a:pt x="2953608" y="5216702"/>
                </a:lnTo>
                <a:lnTo>
                  <a:pt x="2940407" y="5214434"/>
                </a:lnTo>
                <a:lnTo>
                  <a:pt x="2923205" y="5219633"/>
                </a:lnTo>
                <a:lnTo>
                  <a:pt x="2911407" y="5221950"/>
                </a:lnTo>
                <a:lnTo>
                  <a:pt x="2916371" y="5222800"/>
                </a:lnTo>
                <a:cubicBezTo>
                  <a:pt x="2920193" y="5221643"/>
                  <a:pt x="2922103" y="5221064"/>
                  <a:pt x="2922103" y="5221064"/>
                </a:cubicBezTo>
                <a:cubicBezTo>
                  <a:pt x="2925926" y="5219908"/>
                  <a:pt x="2927835" y="5219330"/>
                  <a:pt x="2927835" y="5219330"/>
                </a:cubicBezTo>
                <a:cubicBezTo>
                  <a:pt x="2935480" y="5217015"/>
                  <a:pt x="2950594" y="5218698"/>
                  <a:pt x="2973173" y="5224379"/>
                </a:cubicBezTo>
                <a:lnTo>
                  <a:pt x="2997842" y="5223170"/>
                </a:lnTo>
                <a:cubicBezTo>
                  <a:pt x="3005486" y="5220856"/>
                  <a:pt x="3014664" y="5220164"/>
                  <a:pt x="3025376" y="5221093"/>
                </a:cubicBezTo>
                <a:cubicBezTo>
                  <a:pt x="3036089" y="5222022"/>
                  <a:pt x="3047756" y="5222663"/>
                  <a:pt x="3060379" y="5223012"/>
                </a:cubicBezTo>
                <a:lnTo>
                  <a:pt x="3113185" y="5232060"/>
                </a:lnTo>
                <a:cubicBezTo>
                  <a:pt x="3109363" y="5233218"/>
                  <a:pt x="3107452" y="5233797"/>
                  <a:pt x="3107452" y="5233797"/>
                </a:cubicBezTo>
                <a:cubicBezTo>
                  <a:pt x="3107452" y="5233797"/>
                  <a:pt x="3105542" y="5234375"/>
                  <a:pt x="3101720" y="5235532"/>
                </a:cubicBezTo>
                <a:cubicBezTo>
                  <a:pt x="3100563" y="5231710"/>
                  <a:pt x="3098074" y="5230377"/>
                  <a:pt x="3094251" y="5231536"/>
                </a:cubicBezTo>
                <a:cubicBezTo>
                  <a:pt x="3090429" y="5232692"/>
                  <a:pt x="3087273" y="5232604"/>
                  <a:pt x="3084784" y="5231272"/>
                </a:cubicBezTo>
                <a:cubicBezTo>
                  <a:pt x="3082294" y="5229939"/>
                  <a:pt x="3077893" y="5229185"/>
                  <a:pt x="3071582" y="5229010"/>
                </a:cubicBezTo>
                <a:cubicBezTo>
                  <a:pt x="3065270" y="5228834"/>
                  <a:pt x="3060204" y="5229324"/>
                  <a:pt x="3056383" y="5230482"/>
                </a:cubicBezTo>
                <a:lnTo>
                  <a:pt x="3071319" y="5238478"/>
                </a:lnTo>
                <a:cubicBezTo>
                  <a:pt x="3073984" y="5233498"/>
                  <a:pt x="3075894" y="5232920"/>
                  <a:pt x="3077051" y="5236741"/>
                </a:cubicBezTo>
                <a:cubicBezTo>
                  <a:pt x="3078208" y="5240563"/>
                  <a:pt x="3084810" y="5241694"/>
                  <a:pt x="3096855" y="5240134"/>
                </a:cubicBezTo>
                <a:cubicBezTo>
                  <a:pt x="3108899" y="5238574"/>
                  <a:pt x="3116832" y="5237216"/>
                  <a:pt x="3120655" y="5236059"/>
                </a:cubicBezTo>
                <a:cubicBezTo>
                  <a:pt x="3120655" y="5236059"/>
                  <a:pt x="3121320" y="5234814"/>
                  <a:pt x="3122653" y="5232324"/>
                </a:cubicBezTo>
                <a:cubicBezTo>
                  <a:pt x="3123985" y="5229835"/>
                  <a:pt x="3124651" y="5228590"/>
                  <a:pt x="3124651" y="5228590"/>
                </a:cubicBezTo>
                <a:cubicBezTo>
                  <a:pt x="3132297" y="5226276"/>
                  <a:pt x="3138607" y="5226451"/>
                  <a:pt x="3143587" y="5229117"/>
                </a:cubicBezTo>
                <a:cubicBezTo>
                  <a:pt x="3148565" y="5231781"/>
                  <a:pt x="3151344" y="5234069"/>
                  <a:pt x="3151923" y="5235980"/>
                </a:cubicBezTo>
                <a:cubicBezTo>
                  <a:pt x="3152500" y="5237892"/>
                  <a:pt x="3154990" y="5239224"/>
                  <a:pt x="3159392" y="5239977"/>
                </a:cubicBezTo>
                <a:cubicBezTo>
                  <a:pt x="3163792" y="5240733"/>
                  <a:pt x="3167903" y="5240531"/>
                  <a:pt x="3171726" y="5239374"/>
                </a:cubicBezTo>
                <a:lnTo>
                  <a:pt x="3183191" y="5235903"/>
                </a:lnTo>
                <a:cubicBezTo>
                  <a:pt x="3184348" y="5239724"/>
                  <a:pt x="3188749" y="5240478"/>
                  <a:pt x="3196393" y="5238164"/>
                </a:cubicBezTo>
                <a:lnTo>
                  <a:pt x="3198128" y="5243897"/>
                </a:lnTo>
                <a:lnTo>
                  <a:pt x="3205598" y="5247894"/>
                </a:lnTo>
                <a:cubicBezTo>
                  <a:pt x="3209419" y="5246738"/>
                  <a:pt x="3211620" y="5247114"/>
                  <a:pt x="3212198" y="5249026"/>
                </a:cubicBezTo>
                <a:cubicBezTo>
                  <a:pt x="3212776" y="5250937"/>
                  <a:pt x="3199111" y="5254031"/>
                  <a:pt x="3171199" y="5258308"/>
                </a:cubicBezTo>
                <a:cubicBezTo>
                  <a:pt x="3163556" y="5260622"/>
                  <a:pt x="3155911" y="5262937"/>
                  <a:pt x="3148267" y="5265250"/>
                </a:cubicBezTo>
                <a:lnTo>
                  <a:pt x="3135065" y="5262988"/>
                </a:lnTo>
                <a:cubicBezTo>
                  <a:pt x="3131243" y="5264146"/>
                  <a:pt x="3129331" y="5264725"/>
                  <a:pt x="3129331" y="5264725"/>
                </a:cubicBezTo>
                <a:cubicBezTo>
                  <a:pt x="3129331" y="5264725"/>
                  <a:pt x="3129910" y="5266635"/>
                  <a:pt x="3131068" y="5270457"/>
                </a:cubicBezTo>
                <a:cubicBezTo>
                  <a:pt x="3132223" y="5274279"/>
                  <a:pt x="3131847" y="5276479"/>
                  <a:pt x="3129937" y="5277057"/>
                </a:cubicBezTo>
                <a:cubicBezTo>
                  <a:pt x="3128026" y="5277635"/>
                  <a:pt x="3124580" y="5276592"/>
                  <a:pt x="3119602" y="5273928"/>
                </a:cubicBezTo>
                <a:cubicBezTo>
                  <a:pt x="3115779" y="5275085"/>
                  <a:pt x="3113868" y="5275664"/>
                  <a:pt x="3113868" y="5275664"/>
                </a:cubicBezTo>
                <a:lnTo>
                  <a:pt x="3108136" y="5277399"/>
                </a:lnTo>
                <a:cubicBezTo>
                  <a:pt x="3104314" y="5278555"/>
                  <a:pt x="3102779" y="5276934"/>
                  <a:pt x="3103534" y="5272534"/>
                </a:cubicBezTo>
                <a:cubicBezTo>
                  <a:pt x="3104288" y="5268133"/>
                  <a:pt x="3103709" y="5266221"/>
                  <a:pt x="3101798" y="5266801"/>
                </a:cubicBezTo>
                <a:cubicBezTo>
                  <a:pt x="3099887" y="5267379"/>
                  <a:pt x="3099509" y="5269580"/>
                  <a:pt x="3100667" y="5273401"/>
                </a:cubicBezTo>
                <a:cubicBezTo>
                  <a:pt x="3096845" y="5274560"/>
                  <a:pt x="3094356" y="5273227"/>
                  <a:pt x="3093198" y="5269404"/>
                </a:cubicBezTo>
                <a:cubicBezTo>
                  <a:pt x="3092041" y="5265581"/>
                  <a:pt x="3088219" y="5266739"/>
                  <a:pt x="3081731" y="5272876"/>
                </a:cubicBezTo>
                <a:lnTo>
                  <a:pt x="3075999" y="5274611"/>
                </a:lnTo>
                <a:cubicBezTo>
                  <a:pt x="3074842" y="5270789"/>
                  <a:pt x="3076174" y="5268299"/>
                  <a:pt x="3079996" y="5267142"/>
                </a:cubicBezTo>
                <a:lnTo>
                  <a:pt x="3066795" y="5264880"/>
                </a:lnTo>
                <a:lnTo>
                  <a:pt x="3055329" y="5268351"/>
                </a:lnTo>
                <a:lnTo>
                  <a:pt x="3062797" y="5272349"/>
                </a:lnTo>
                <a:lnTo>
                  <a:pt x="3051332" y="5275821"/>
                </a:lnTo>
                <a:cubicBezTo>
                  <a:pt x="3047509" y="5276977"/>
                  <a:pt x="3044643" y="5277845"/>
                  <a:pt x="3042733" y="5278424"/>
                </a:cubicBezTo>
                <a:cubicBezTo>
                  <a:pt x="3040822" y="5279002"/>
                  <a:pt x="3042355" y="5280624"/>
                  <a:pt x="3047335" y="5283288"/>
                </a:cubicBezTo>
                <a:lnTo>
                  <a:pt x="3043335" y="5290759"/>
                </a:lnTo>
                <a:cubicBezTo>
                  <a:pt x="3042180" y="5286935"/>
                  <a:pt x="3040646" y="5285313"/>
                  <a:pt x="3038734" y="5285891"/>
                </a:cubicBezTo>
                <a:cubicBezTo>
                  <a:pt x="3036823" y="5286471"/>
                  <a:pt x="3035289" y="5284848"/>
                  <a:pt x="3034133" y="5281027"/>
                </a:cubicBezTo>
                <a:cubicBezTo>
                  <a:pt x="3034133" y="5281027"/>
                  <a:pt x="3031643" y="5279695"/>
                  <a:pt x="3026664" y="5277029"/>
                </a:cubicBezTo>
                <a:cubicBezTo>
                  <a:pt x="3030485" y="5275872"/>
                  <a:pt x="3031817" y="5273383"/>
                  <a:pt x="3030661" y="5269560"/>
                </a:cubicBezTo>
                <a:cubicBezTo>
                  <a:pt x="3029504" y="5265739"/>
                  <a:pt x="3021282" y="5266142"/>
                  <a:pt x="3005993" y="5270769"/>
                </a:cubicBezTo>
                <a:cubicBezTo>
                  <a:pt x="2994528" y="5274241"/>
                  <a:pt x="2984971" y="5277134"/>
                  <a:pt x="2977328" y="5279448"/>
                </a:cubicBezTo>
                <a:lnTo>
                  <a:pt x="2965862" y="5282919"/>
                </a:lnTo>
                <a:cubicBezTo>
                  <a:pt x="2973505" y="5280605"/>
                  <a:pt x="2977617" y="5280403"/>
                  <a:pt x="2978196" y="5282315"/>
                </a:cubicBezTo>
                <a:cubicBezTo>
                  <a:pt x="2978775" y="5284224"/>
                  <a:pt x="2980974" y="5284603"/>
                  <a:pt x="2984797" y="5283444"/>
                </a:cubicBezTo>
                <a:lnTo>
                  <a:pt x="2980799" y="5290913"/>
                </a:lnTo>
                <a:lnTo>
                  <a:pt x="2956131" y="5292123"/>
                </a:lnTo>
                <a:lnTo>
                  <a:pt x="2954397" y="5286390"/>
                </a:lnTo>
                <a:lnTo>
                  <a:pt x="2945191" y="5276660"/>
                </a:lnTo>
                <a:cubicBezTo>
                  <a:pt x="2940213" y="5273995"/>
                  <a:pt x="2937724" y="5272662"/>
                  <a:pt x="2937724" y="5272662"/>
                </a:cubicBezTo>
                <a:lnTo>
                  <a:pt x="2914791" y="5279604"/>
                </a:lnTo>
                <a:lnTo>
                  <a:pt x="2905061" y="5288808"/>
                </a:lnTo>
                <a:lnTo>
                  <a:pt x="2910794" y="5287073"/>
                </a:lnTo>
                <a:cubicBezTo>
                  <a:pt x="2914616" y="5285915"/>
                  <a:pt x="2919017" y="5286669"/>
                  <a:pt x="2923995" y="5289335"/>
                </a:cubicBezTo>
                <a:lnTo>
                  <a:pt x="2925731" y="5295068"/>
                </a:lnTo>
                <a:cubicBezTo>
                  <a:pt x="2920752" y="5292402"/>
                  <a:pt x="2914440" y="5292227"/>
                  <a:pt x="2906797" y="5294541"/>
                </a:cubicBezTo>
                <a:cubicBezTo>
                  <a:pt x="2895330" y="5298012"/>
                  <a:pt x="2888641" y="5300036"/>
                  <a:pt x="2886732" y="5300616"/>
                </a:cubicBezTo>
                <a:cubicBezTo>
                  <a:pt x="2884819" y="5301195"/>
                  <a:pt x="2883286" y="5299572"/>
                  <a:pt x="2882129" y="5295751"/>
                </a:cubicBezTo>
                <a:cubicBezTo>
                  <a:pt x="2880972" y="5291928"/>
                  <a:pt x="2882304" y="5289439"/>
                  <a:pt x="2886124" y="5288282"/>
                </a:cubicBezTo>
                <a:cubicBezTo>
                  <a:pt x="2889948" y="5287124"/>
                  <a:pt x="2891281" y="5284635"/>
                  <a:pt x="2890123" y="5280813"/>
                </a:cubicBezTo>
                <a:lnTo>
                  <a:pt x="2895857" y="5279077"/>
                </a:lnTo>
                <a:cubicBezTo>
                  <a:pt x="2895857" y="5279077"/>
                  <a:pt x="2896813" y="5278789"/>
                  <a:pt x="2898723" y="5278209"/>
                </a:cubicBezTo>
                <a:cubicBezTo>
                  <a:pt x="2900634" y="5277631"/>
                  <a:pt x="2901300" y="5276387"/>
                  <a:pt x="2900722" y="5274474"/>
                </a:cubicBezTo>
                <a:cubicBezTo>
                  <a:pt x="2900143" y="5272564"/>
                  <a:pt x="2897943" y="5272187"/>
                  <a:pt x="2894121" y="5273344"/>
                </a:cubicBezTo>
                <a:cubicBezTo>
                  <a:pt x="2890299" y="5274502"/>
                  <a:pt x="2886476" y="5275658"/>
                  <a:pt x="2882655" y="5276815"/>
                </a:cubicBezTo>
                <a:cubicBezTo>
                  <a:pt x="2878832" y="5277973"/>
                  <a:pt x="2874721" y="5278173"/>
                  <a:pt x="2870322" y="5277420"/>
                </a:cubicBezTo>
                <a:cubicBezTo>
                  <a:pt x="2865920" y="5276666"/>
                  <a:pt x="2863719" y="5276289"/>
                  <a:pt x="2863719" y="5276289"/>
                </a:cubicBezTo>
                <a:cubicBezTo>
                  <a:pt x="2851097" y="5275938"/>
                  <a:pt x="2840964" y="5276921"/>
                  <a:pt x="2833320" y="5279234"/>
                </a:cubicBezTo>
                <a:lnTo>
                  <a:pt x="2827586" y="5280970"/>
                </a:lnTo>
                <a:lnTo>
                  <a:pt x="2848256" y="5287228"/>
                </a:lnTo>
                <a:cubicBezTo>
                  <a:pt x="2877326" y="5286774"/>
                  <a:pt x="2878482" y="5290596"/>
                  <a:pt x="2851727" y="5298695"/>
                </a:cubicBezTo>
                <a:cubicBezTo>
                  <a:pt x="2836438" y="5303323"/>
                  <a:pt x="2827550" y="5304971"/>
                  <a:pt x="2825061" y="5303638"/>
                </a:cubicBezTo>
                <a:cubicBezTo>
                  <a:pt x="2822573" y="5302305"/>
                  <a:pt x="2819416" y="5302219"/>
                  <a:pt x="2815593" y="5303375"/>
                </a:cubicBezTo>
                <a:cubicBezTo>
                  <a:pt x="2811772" y="5304532"/>
                  <a:pt x="2807951" y="5305689"/>
                  <a:pt x="2804128" y="5306846"/>
                </a:cubicBezTo>
                <a:cubicBezTo>
                  <a:pt x="2802971" y="5303025"/>
                  <a:pt x="2800481" y="5301691"/>
                  <a:pt x="2796659" y="5302849"/>
                </a:cubicBezTo>
                <a:cubicBezTo>
                  <a:pt x="2791679" y="5300185"/>
                  <a:pt x="2789191" y="5298851"/>
                  <a:pt x="2789191" y="5298851"/>
                </a:cubicBezTo>
                <a:lnTo>
                  <a:pt x="2753056" y="5303532"/>
                </a:lnTo>
                <a:cubicBezTo>
                  <a:pt x="2754213" y="5307354"/>
                  <a:pt x="2759192" y="5310019"/>
                  <a:pt x="2767994" y="5311526"/>
                </a:cubicBezTo>
                <a:lnTo>
                  <a:pt x="2775462" y="5315524"/>
                </a:lnTo>
                <a:cubicBezTo>
                  <a:pt x="2770484" y="5312859"/>
                  <a:pt x="2768573" y="5313438"/>
                  <a:pt x="2769730" y="5317260"/>
                </a:cubicBezTo>
                <a:cubicBezTo>
                  <a:pt x="2765906" y="5318418"/>
                  <a:pt x="2763997" y="5318996"/>
                  <a:pt x="2763997" y="5318996"/>
                </a:cubicBezTo>
                <a:lnTo>
                  <a:pt x="2750794" y="5316733"/>
                </a:lnTo>
                <a:lnTo>
                  <a:pt x="2733596" y="5321940"/>
                </a:lnTo>
                <a:cubicBezTo>
                  <a:pt x="2732438" y="5318118"/>
                  <a:pt x="2731861" y="5316207"/>
                  <a:pt x="2731861" y="5316207"/>
                </a:cubicBezTo>
                <a:cubicBezTo>
                  <a:pt x="2728038" y="5317364"/>
                  <a:pt x="2725548" y="5316031"/>
                  <a:pt x="2724391" y="5312211"/>
                </a:cubicBezTo>
                <a:lnTo>
                  <a:pt x="2743327" y="5312736"/>
                </a:lnTo>
                <a:cubicBezTo>
                  <a:pt x="2748306" y="5315401"/>
                  <a:pt x="2750217" y="5314823"/>
                  <a:pt x="2749060" y="5311000"/>
                </a:cubicBezTo>
                <a:cubicBezTo>
                  <a:pt x="2751725" y="5306022"/>
                  <a:pt x="2744833" y="5303935"/>
                  <a:pt x="2728390" y="5304741"/>
                </a:cubicBezTo>
                <a:cubicBezTo>
                  <a:pt x="2720745" y="5307054"/>
                  <a:pt x="2715591" y="5310702"/>
                  <a:pt x="2712926" y="5315680"/>
                </a:cubicBezTo>
                <a:lnTo>
                  <a:pt x="2707193" y="5317417"/>
                </a:lnTo>
                <a:lnTo>
                  <a:pt x="2695726" y="5320888"/>
                </a:lnTo>
                <a:cubicBezTo>
                  <a:pt x="2691903" y="5322044"/>
                  <a:pt x="2689704" y="5321668"/>
                  <a:pt x="2689125" y="5319756"/>
                </a:cubicBezTo>
                <a:cubicBezTo>
                  <a:pt x="2688547" y="5317845"/>
                  <a:pt x="2689213" y="5316600"/>
                  <a:pt x="2691124" y="5316021"/>
                </a:cubicBezTo>
                <a:cubicBezTo>
                  <a:pt x="2693036" y="5315443"/>
                  <a:pt x="2695901" y="5314576"/>
                  <a:pt x="2699724" y="5313419"/>
                </a:cubicBezTo>
                <a:cubicBezTo>
                  <a:pt x="2703545" y="5312262"/>
                  <a:pt x="2705456" y="5311683"/>
                  <a:pt x="2705456" y="5311683"/>
                </a:cubicBezTo>
                <a:cubicBezTo>
                  <a:pt x="2703142" y="5304039"/>
                  <a:pt x="2694342" y="5302531"/>
                  <a:pt x="2679054" y="5307159"/>
                </a:cubicBezTo>
                <a:lnTo>
                  <a:pt x="2656120" y="5314101"/>
                </a:lnTo>
                <a:cubicBezTo>
                  <a:pt x="2659944" y="5312945"/>
                  <a:pt x="2661276" y="5310455"/>
                  <a:pt x="2660120" y="5306633"/>
                </a:cubicBezTo>
                <a:lnTo>
                  <a:pt x="2644655" y="5317572"/>
                </a:lnTo>
                <a:lnTo>
                  <a:pt x="2642920" y="5311840"/>
                </a:lnTo>
                <a:cubicBezTo>
                  <a:pt x="2639098" y="5312997"/>
                  <a:pt x="2634321" y="5314443"/>
                  <a:pt x="2628588" y="5316179"/>
                </a:cubicBezTo>
                <a:cubicBezTo>
                  <a:pt x="2622854" y="5317914"/>
                  <a:pt x="2619409" y="5316871"/>
                  <a:pt x="2618252" y="5313049"/>
                </a:cubicBezTo>
                <a:cubicBezTo>
                  <a:pt x="2615937" y="5305405"/>
                  <a:pt x="2625493" y="5302513"/>
                  <a:pt x="2646917" y="5304372"/>
                </a:cubicBezTo>
                <a:cubicBezTo>
                  <a:pt x="2667185" y="5302407"/>
                  <a:pt x="2680561" y="5298357"/>
                  <a:pt x="2687049" y="5292222"/>
                </a:cubicBezTo>
                <a:cubicBezTo>
                  <a:pt x="2694692" y="5289908"/>
                  <a:pt x="2694113" y="5287996"/>
                  <a:pt x="2685312" y="5286489"/>
                </a:cubicBezTo>
                <a:cubicBezTo>
                  <a:pt x="2681491" y="5287646"/>
                  <a:pt x="2677002" y="5290047"/>
                  <a:pt x="2671848" y="5293695"/>
                </a:cubicBezTo>
                <a:cubicBezTo>
                  <a:pt x="2666694" y="5297341"/>
                  <a:pt x="2661916" y="5298788"/>
                  <a:pt x="2657516" y="5298034"/>
                </a:cubicBezTo>
                <a:cubicBezTo>
                  <a:pt x="2653115" y="5297279"/>
                  <a:pt x="2650916" y="5296902"/>
                  <a:pt x="2650916" y="5296902"/>
                </a:cubicBezTo>
                <a:cubicBezTo>
                  <a:pt x="2645935" y="5294237"/>
                  <a:pt x="2639624" y="5294061"/>
                  <a:pt x="2631980" y="5296376"/>
                </a:cubicBezTo>
                <a:cubicBezTo>
                  <a:pt x="2623179" y="5294868"/>
                  <a:pt x="2616289" y="5292782"/>
                  <a:pt x="2611309" y="5290116"/>
                </a:cubicBezTo>
                <a:cubicBezTo>
                  <a:pt x="2610152" y="5286294"/>
                  <a:pt x="2607663" y="5284962"/>
                  <a:pt x="2603841" y="5286119"/>
                </a:cubicBezTo>
                <a:lnTo>
                  <a:pt x="2598109" y="5287854"/>
                </a:lnTo>
                <a:cubicBezTo>
                  <a:pt x="2590466" y="5290169"/>
                  <a:pt x="2585399" y="5290660"/>
                  <a:pt x="2582908" y="5289326"/>
                </a:cubicBezTo>
                <a:cubicBezTo>
                  <a:pt x="2580419" y="5287994"/>
                  <a:pt x="2577264" y="5287907"/>
                  <a:pt x="2573442" y="5289063"/>
                </a:cubicBezTo>
                <a:cubicBezTo>
                  <a:pt x="2569619" y="5290221"/>
                  <a:pt x="2565797" y="5291378"/>
                  <a:pt x="2561976" y="5292535"/>
                </a:cubicBezTo>
                <a:cubicBezTo>
                  <a:pt x="2558153" y="5293692"/>
                  <a:pt x="2551841" y="5293517"/>
                  <a:pt x="2543041" y="5292008"/>
                </a:cubicBezTo>
                <a:cubicBezTo>
                  <a:pt x="2543041" y="5292008"/>
                  <a:pt x="2541129" y="5292587"/>
                  <a:pt x="2537308" y="5293744"/>
                </a:cubicBezTo>
                <a:cubicBezTo>
                  <a:pt x="2533485" y="5294901"/>
                  <a:pt x="2531574" y="5295480"/>
                  <a:pt x="2531574" y="5295480"/>
                </a:cubicBezTo>
                <a:cubicBezTo>
                  <a:pt x="2526595" y="5292815"/>
                  <a:pt x="2522194" y="5292060"/>
                  <a:pt x="2518373" y="5293218"/>
                </a:cubicBezTo>
                <a:cubicBezTo>
                  <a:pt x="2519529" y="5297040"/>
                  <a:pt x="2518863" y="5298286"/>
                  <a:pt x="2516374" y="5296953"/>
                </a:cubicBezTo>
                <a:cubicBezTo>
                  <a:pt x="2513885" y="5295619"/>
                  <a:pt x="2512638" y="5294953"/>
                  <a:pt x="2512638" y="5294953"/>
                </a:cubicBezTo>
                <a:cubicBezTo>
                  <a:pt x="2508817" y="5296110"/>
                  <a:pt x="2506908" y="5296688"/>
                  <a:pt x="2506908" y="5296688"/>
                </a:cubicBezTo>
                <a:cubicBezTo>
                  <a:pt x="2499263" y="5299003"/>
                  <a:pt x="2495151" y="5299204"/>
                  <a:pt x="2494573" y="5297293"/>
                </a:cubicBezTo>
                <a:cubicBezTo>
                  <a:pt x="2493995" y="5295382"/>
                  <a:pt x="2491793" y="5295006"/>
                  <a:pt x="2487972" y="5296163"/>
                </a:cubicBezTo>
                <a:lnTo>
                  <a:pt x="2450102" y="5295109"/>
                </a:lnTo>
                <a:cubicBezTo>
                  <a:pt x="2446281" y="5296266"/>
                  <a:pt x="2439592" y="5298291"/>
                  <a:pt x="2430037" y="5301184"/>
                </a:cubicBezTo>
                <a:cubicBezTo>
                  <a:pt x="2420481" y="5304077"/>
                  <a:pt x="2415704" y="5305523"/>
                  <a:pt x="2415704" y="5305523"/>
                </a:cubicBezTo>
                <a:lnTo>
                  <a:pt x="2409972" y="5307259"/>
                </a:lnTo>
                <a:cubicBezTo>
                  <a:pt x="2406150" y="5308415"/>
                  <a:pt x="2399837" y="5308241"/>
                  <a:pt x="2391037" y="5306732"/>
                </a:cubicBezTo>
                <a:cubicBezTo>
                  <a:pt x="2391037" y="5306732"/>
                  <a:pt x="2388837" y="5306355"/>
                  <a:pt x="2384435" y="5305601"/>
                </a:cubicBezTo>
                <a:cubicBezTo>
                  <a:pt x="2380035" y="5304847"/>
                  <a:pt x="2377835" y="5304469"/>
                  <a:pt x="2377835" y="5304469"/>
                </a:cubicBezTo>
                <a:lnTo>
                  <a:pt x="2364632" y="5302208"/>
                </a:lnTo>
                <a:cubicBezTo>
                  <a:pt x="2360811" y="5303365"/>
                  <a:pt x="2358611" y="5302989"/>
                  <a:pt x="2358032" y="5301077"/>
                </a:cubicBezTo>
                <a:cubicBezTo>
                  <a:pt x="2357455" y="5299167"/>
                  <a:pt x="2357165" y="5298211"/>
                  <a:pt x="2357165" y="5298211"/>
                </a:cubicBezTo>
                <a:cubicBezTo>
                  <a:pt x="2357165" y="5298211"/>
                  <a:pt x="2354675" y="5296878"/>
                  <a:pt x="2349696" y="5294213"/>
                </a:cubicBezTo>
                <a:lnTo>
                  <a:pt x="2336494" y="5291951"/>
                </a:lnTo>
                <a:cubicBezTo>
                  <a:pt x="2335336" y="5288129"/>
                  <a:pt x="2337626" y="5285350"/>
                  <a:pt x="2343358" y="5283614"/>
                </a:cubicBezTo>
                <a:cubicBezTo>
                  <a:pt x="2349091" y="5281879"/>
                  <a:pt x="2351958" y="5281011"/>
                  <a:pt x="2351958" y="5281011"/>
                </a:cubicBezTo>
                <a:cubicBezTo>
                  <a:pt x="2353115" y="5284834"/>
                  <a:pt x="2355604" y="5286167"/>
                  <a:pt x="2359427" y="5285009"/>
                </a:cubicBezTo>
                <a:cubicBezTo>
                  <a:pt x="2363249" y="5283852"/>
                  <a:pt x="2367070" y="5282696"/>
                  <a:pt x="2370893" y="5281538"/>
                </a:cubicBezTo>
                <a:lnTo>
                  <a:pt x="2388091" y="5276331"/>
                </a:lnTo>
                <a:lnTo>
                  <a:pt x="2374890" y="5274068"/>
                </a:lnTo>
                <a:cubicBezTo>
                  <a:pt x="2366089" y="5272562"/>
                  <a:pt x="2359778" y="5272386"/>
                  <a:pt x="2355956" y="5273544"/>
                </a:cubicBezTo>
                <a:lnTo>
                  <a:pt x="2354221" y="5267811"/>
                </a:lnTo>
                <a:lnTo>
                  <a:pt x="2331287" y="5274753"/>
                </a:lnTo>
                <a:cubicBezTo>
                  <a:pt x="2327465" y="5275909"/>
                  <a:pt x="2326133" y="5278398"/>
                  <a:pt x="2327290" y="5282221"/>
                </a:cubicBezTo>
                <a:cubicBezTo>
                  <a:pt x="2328448" y="5286044"/>
                  <a:pt x="2327781" y="5287288"/>
                  <a:pt x="2325291" y="5285956"/>
                </a:cubicBezTo>
                <a:cubicBezTo>
                  <a:pt x="2322802" y="5284623"/>
                  <a:pt x="2321558" y="5283956"/>
                  <a:pt x="2321558" y="5283956"/>
                </a:cubicBezTo>
                <a:cubicBezTo>
                  <a:pt x="2321558" y="5283956"/>
                  <a:pt x="2322136" y="5285868"/>
                  <a:pt x="2323293" y="5289689"/>
                </a:cubicBezTo>
                <a:cubicBezTo>
                  <a:pt x="2324450" y="5293511"/>
                  <a:pt x="2322538" y="5294089"/>
                  <a:pt x="2317559" y="5291424"/>
                </a:cubicBezTo>
                <a:lnTo>
                  <a:pt x="2298625" y="5290900"/>
                </a:lnTo>
                <a:cubicBezTo>
                  <a:pt x="2294803" y="5292056"/>
                  <a:pt x="2293471" y="5294546"/>
                  <a:pt x="2294628" y="5298367"/>
                </a:cubicBezTo>
                <a:cubicBezTo>
                  <a:pt x="2295785" y="5302190"/>
                  <a:pt x="2300186" y="5302944"/>
                  <a:pt x="2307828" y="5300630"/>
                </a:cubicBezTo>
                <a:cubicBezTo>
                  <a:pt x="2311651" y="5299472"/>
                  <a:pt x="2316051" y="5300226"/>
                  <a:pt x="2321030" y="5302891"/>
                </a:cubicBezTo>
                <a:cubicBezTo>
                  <a:pt x="2321030" y="5302891"/>
                  <a:pt x="2320075" y="5303180"/>
                  <a:pt x="2318165" y="5303758"/>
                </a:cubicBezTo>
                <a:cubicBezTo>
                  <a:pt x="2316254" y="5304337"/>
                  <a:pt x="2315298" y="5304627"/>
                  <a:pt x="2315298" y="5304627"/>
                </a:cubicBezTo>
                <a:cubicBezTo>
                  <a:pt x="2311476" y="5305783"/>
                  <a:pt x="2305453" y="5306564"/>
                  <a:pt x="2297231" y="5306965"/>
                </a:cubicBezTo>
                <a:cubicBezTo>
                  <a:pt x="2289008" y="5307371"/>
                  <a:pt x="2283651" y="5306906"/>
                  <a:pt x="2281163" y="5305572"/>
                </a:cubicBezTo>
                <a:cubicBezTo>
                  <a:pt x="2278673" y="5304241"/>
                  <a:pt x="2273606" y="5304731"/>
                  <a:pt x="2265962" y="5307045"/>
                </a:cubicBezTo>
                <a:lnTo>
                  <a:pt x="2258494" y="5303048"/>
                </a:lnTo>
                <a:cubicBezTo>
                  <a:pt x="2266137" y="5300734"/>
                  <a:pt x="2266892" y="5296333"/>
                  <a:pt x="2260756" y="5289846"/>
                </a:cubicBezTo>
                <a:cubicBezTo>
                  <a:pt x="2259599" y="5286025"/>
                  <a:pt x="2259975" y="5283823"/>
                  <a:pt x="2261887" y="5283246"/>
                </a:cubicBezTo>
                <a:cubicBezTo>
                  <a:pt x="2263797" y="5282667"/>
                  <a:pt x="2266665" y="5281799"/>
                  <a:pt x="2270486" y="5280642"/>
                </a:cubicBezTo>
                <a:lnTo>
                  <a:pt x="2274483" y="5273172"/>
                </a:lnTo>
                <a:cubicBezTo>
                  <a:pt x="2270661" y="5274330"/>
                  <a:pt x="2268461" y="5273954"/>
                  <a:pt x="2267882" y="5272042"/>
                </a:cubicBezTo>
                <a:cubicBezTo>
                  <a:pt x="2267305" y="5270131"/>
                  <a:pt x="2264148" y="5270044"/>
                  <a:pt x="2258415" y="5271779"/>
                </a:cubicBezTo>
                <a:cubicBezTo>
                  <a:pt x="2252683" y="5273514"/>
                  <a:pt x="2249816" y="5274383"/>
                  <a:pt x="2249816" y="5274383"/>
                </a:cubicBezTo>
                <a:cubicBezTo>
                  <a:pt x="2244837" y="5271718"/>
                  <a:pt x="2241392" y="5270674"/>
                  <a:pt x="2239480" y="5271253"/>
                </a:cubicBezTo>
                <a:cubicBezTo>
                  <a:pt x="2237570" y="5271831"/>
                  <a:pt x="2234704" y="5272698"/>
                  <a:pt x="2230881" y="5273857"/>
                </a:cubicBezTo>
                <a:cubicBezTo>
                  <a:pt x="2222080" y="5272348"/>
                  <a:pt x="2215479" y="5271217"/>
                  <a:pt x="2211078" y="5270463"/>
                </a:cubicBezTo>
                <a:cubicBezTo>
                  <a:pt x="2206678" y="5269709"/>
                  <a:pt x="2205056" y="5271244"/>
                  <a:pt x="2206213" y="5275065"/>
                </a:cubicBezTo>
                <a:cubicBezTo>
                  <a:pt x="2207370" y="5278887"/>
                  <a:pt x="2207949" y="5280798"/>
                  <a:pt x="2207949" y="5280798"/>
                </a:cubicBezTo>
                <a:lnTo>
                  <a:pt x="2215418" y="5284797"/>
                </a:lnTo>
                <a:cubicBezTo>
                  <a:pt x="2219240" y="5283639"/>
                  <a:pt x="2221150" y="5283061"/>
                  <a:pt x="2221150" y="5283061"/>
                </a:cubicBezTo>
                <a:lnTo>
                  <a:pt x="2228620" y="5287057"/>
                </a:lnTo>
                <a:lnTo>
                  <a:pt x="2230355" y="5292791"/>
                </a:lnTo>
                <a:lnTo>
                  <a:pt x="2211420" y="5292264"/>
                </a:lnTo>
                <a:lnTo>
                  <a:pt x="2198219" y="5290002"/>
                </a:lnTo>
                <a:lnTo>
                  <a:pt x="2209685" y="5286531"/>
                </a:lnTo>
                <a:lnTo>
                  <a:pt x="2196483" y="5284269"/>
                </a:lnTo>
                <a:cubicBezTo>
                  <a:pt x="2192661" y="5285426"/>
                  <a:pt x="2189794" y="5286294"/>
                  <a:pt x="2187882" y="5286872"/>
                </a:cubicBezTo>
                <a:cubicBezTo>
                  <a:pt x="2185972" y="5287451"/>
                  <a:pt x="2185596" y="5289651"/>
                  <a:pt x="2186753" y="5293473"/>
                </a:cubicBezTo>
                <a:lnTo>
                  <a:pt x="2182754" y="5300941"/>
                </a:lnTo>
                <a:lnTo>
                  <a:pt x="2213155" y="5297997"/>
                </a:lnTo>
                <a:cubicBezTo>
                  <a:pt x="2223114" y="5303328"/>
                  <a:pt x="2228092" y="5305993"/>
                  <a:pt x="2228092" y="5305993"/>
                </a:cubicBezTo>
                <a:lnTo>
                  <a:pt x="2197692" y="5308937"/>
                </a:lnTo>
                <a:cubicBezTo>
                  <a:pt x="2193871" y="5310094"/>
                  <a:pt x="2187848" y="5310873"/>
                  <a:pt x="2179625" y="5311278"/>
                </a:cubicBezTo>
                <a:cubicBezTo>
                  <a:pt x="2171403" y="5311681"/>
                  <a:pt x="2164802" y="5310549"/>
                  <a:pt x="2159823" y="5307884"/>
                </a:cubicBezTo>
                <a:lnTo>
                  <a:pt x="2152353" y="5303887"/>
                </a:lnTo>
                <a:cubicBezTo>
                  <a:pt x="2159998" y="5301573"/>
                  <a:pt x="2163821" y="5300415"/>
                  <a:pt x="2163821" y="5300415"/>
                </a:cubicBezTo>
                <a:lnTo>
                  <a:pt x="2160315" y="5295462"/>
                </a:lnTo>
                <a:lnTo>
                  <a:pt x="2154502" y="5295593"/>
                </a:lnTo>
                <a:lnTo>
                  <a:pt x="2149328" y="5292287"/>
                </a:lnTo>
                <a:lnTo>
                  <a:pt x="2148883" y="5292421"/>
                </a:lnTo>
                <a:cubicBezTo>
                  <a:pt x="2145061" y="5293578"/>
                  <a:pt x="2141906" y="5293490"/>
                  <a:pt x="2139416" y="5292157"/>
                </a:cubicBezTo>
                <a:cubicBezTo>
                  <a:pt x="2136926" y="5290825"/>
                  <a:pt x="2135681" y="5290159"/>
                  <a:pt x="2135681" y="5290159"/>
                </a:cubicBezTo>
                <a:lnTo>
                  <a:pt x="2141415" y="5288423"/>
                </a:lnTo>
                <a:cubicBezTo>
                  <a:pt x="2140257" y="5284602"/>
                  <a:pt x="2137767" y="5283269"/>
                  <a:pt x="2133946" y="5284425"/>
                </a:cubicBezTo>
                <a:cubicBezTo>
                  <a:pt x="2130123" y="5285583"/>
                  <a:pt x="2126880" y="5288652"/>
                  <a:pt x="2124216" y="5293630"/>
                </a:cubicBezTo>
                <a:cubicBezTo>
                  <a:pt x="2124216" y="5293630"/>
                  <a:pt x="2122304" y="5294209"/>
                  <a:pt x="2118482" y="5295366"/>
                </a:cubicBezTo>
                <a:cubicBezTo>
                  <a:pt x="2113503" y="5292700"/>
                  <a:pt x="2111592" y="5293280"/>
                  <a:pt x="2112750" y="5297101"/>
                </a:cubicBezTo>
                <a:lnTo>
                  <a:pt x="2120217" y="5301098"/>
                </a:lnTo>
                <a:lnTo>
                  <a:pt x="2127687" y="5305096"/>
                </a:lnTo>
                <a:lnTo>
                  <a:pt x="2108752" y="5304570"/>
                </a:lnTo>
                <a:lnTo>
                  <a:pt x="2103019" y="5306305"/>
                </a:lnTo>
                <a:cubicBezTo>
                  <a:pt x="2104175" y="5310128"/>
                  <a:pt x="2103798" y="5312327"/>
                  <a:pt x="2101887" y="5312906"/>
                </a:cubicBezTo>
                <a:cubicBezTo>
                  <a:pt x="2099976" y="5313484"/>
                  <a:pt x="2099311" y="5314729"/>
                  <a:pt x="2099889" y="5316640"/>
                </a:cubicBezTo>
                <a:cubicBezTo>
                  <a:pt x="2100467" y="5318551"/>
                  <a:pt x="2095024" y="5321242"/>
                  <a:pt x="2083557" y="5324714"/>
                </a:cubicBezTo>
                <a:cubicBezTo>
                  <a:pt x="2079736" y="5325871"/>
                  <a:pt x="2074958" y="5327317"/>
                  <a:pt x="2069225" y="5329053"/>
                </a:cubicBezTo>
                <a:cubicBezTo>
                  <a:pt x="2063491" y="5330788"/>
                  <a:pt x="2060626" y="5331656"/>
                  <a:pt x="2060626" y="5331656"/>
                </a:cubicBezTo>
                <a:cubicBezTo>
                  <a:pt x="2043023" y="5328639"/>
                  <a:pt x="2030401" y="5328289"/>
                  <a:pt x="2022755" y="5330603"/>
                </a:cubicBezTo>
                <a:cubicBezTo>
                  <a:pt x="2022755" y="5330603"/>
                  <a:pt x="2018355" y="5329849"/>
                  <a:pt x="2009554" y="5328341"/>
                </a:cubicBezTo>
                <a:cubicBezTo>
                  <a:pt x="2009554" y="5328341"/>
                  <a:pt x="2007354" y="5327965"/>
                  <a:pt x="2002953" y="5327210"/>
                </a:cubicBezTo>
                <a:cubicBezTo>
                  <a:pt x="1998553" y="5326455"/>
                  <a:pt x="1996354" y="5326079"/>
                  <a:pt x="1996354" y="5326079"/>
                </a:cubicBezTo>
                <a:lnTo>
                  <a:pt x="1984887" y="5329550"/>
                </a:lnTo>
                <a:lnTo>
                  <a:pt x="1971685" y="5327289"/>
                </a:lnTo>
                <a:cubicBezTo>
                  <a:pt x="1960218" y="5330760"/>
                  <a:pt x="1947595" y="5330408"/>
                  <a:pt x="1933815" y="5326236"/>
                </a:cubicBezTo>
                <a:lnTo>
                  <a:pt x="1939548" y="5324500"/>
                </a:lnTo>
                <a:lnTo>
                  <a:pt x="1951015" y="5321029"/>
                </a:lnTo>
                <a:lnTo>
                  <a:pt x="1937812" y="5318768"/>
                </a:lnTo>
                <a:cubicBezTo>
                  <a:pt x="1932834" y="5316103"/>
                  <a:pt x="1928434" y="5315348"/>
                  <a:pt x="1924611" y="5316505"/>
                </a:cubicBezTo>
                <a:lnTo>
                  <a:pt x="1898208" y="5311981"/>
                </a:lnTo>
                <a:cubicBezTo>
                  <a:pt x="1898208" y="5311981"/>
                  <a:pt x="1903275" y="5311490"/>
                  <a:pt x="1913409" y="5310509"/>
                </a:cubicBezTo>
                <a:cubicBezTo>
                  <a:pt x="1923542" y="5309528"/>
                  <a:pt x="1929940" y="5306547"/>
                  <a:pt x="1932606" y="5301568"/>
                </a:cubicBezTo>
                <a:cubicBezTo>
                  <a:pt x="1949403" y="5288138"/>
                  <a:pt x="1955687" y="5277892"/>
                  <a:pt x="1951463" y="5270827"/>
                </a:cubicBezTo>
                <a:cubicBezTo>
                  <a:pt x="1947238" y="5263760"/>
                  <a:pt x="1929259" y="5262944"/>
                  <a:pt x="1897525" y="5268380"/>
                </a:cubicBezTo>
                <a:cubicBezTo>
                  <a:pt x="1888724" y="5266872"/>
                  <a:pt x="1882413" y="5266694"/>
                  <a:pt x="1878591" y="5267853"/>
                </a:cubicBezTo>
                <a:cubicBezTo>
                  <a:pt x="1874769" y="5269009"/>
                  <a:pt x="1869702" y="5269501"/>
                  <a:pt x="1863390" y="5269324"/>
                </a:cubicBezTo>
                <a:cubicBezTo>
                  <a:pt x="1857078" y="5269149"/>
                  <a:pt x="1852012" y="5269640"/>
                  <a:pt x="1848190" y="5270798"/>
                </a:cubicBezTo>
                <a:lnTo>
                  <a:pt x="1834989" y="5268535"/>
                </a:lnTo>
                <a:lnTo>
                  <a:pt x="1810320" y="5269744"/>
                </a:lnTo>
                <a:cubicBezTo>
                  <a:pt x="1810320" y="5269744"/>
                  <a:pt x="1809076" y="5269079"/>
                  <a:pt x="1806585" y="5267746"/>
                </a:cubicBezTo>
                <a:cubicBezTo>
                  <a:pt x="1804096" y="5266414"/>
                  <a:pt x="1802852" y="5265748"/>
                  <a:pt x="1802852" y="5265748"/>
                </a:cubicBezTo>
                <a:cubicBezTo>
                  <a:pt x="1799031" y="5266905"/>
                  <a:pt x="1795875" y="5266815"/>
                  <a:pt x="1793385" y="5265484"/>
                </a:cubicBezTo>
                <a:cubicBezTo>
                  <a:pt x="1790895" y="5264151"/>
                  <a:pt x="1787740" y="5264062"/>
                  <a:pt x="1783917" y="5265221"/>
                </a:cubicBezTo>
                <a:cubicBezTo>
                  <a:pt x="1780095" y="5266377"/>
                  <a:pt x="1772828" y="5266491"/>
                  <a:pt x="1762116" y="5265561"/>
                </a:cubicBezTo>
                <a:cubicBezTo>
                  <a:pt x="1751404" y="5264634"/>
                  <a:pt x="1739159" y="5262082"/>
                  <a:pt x="1725377" y="5257908"/>
                </a:cubicBezTo>
                <a:cubicBezTo>
                  <a:pt x="1721555" y="5259066"/>
                  <a:pt x="1718690" y="5259933"/>
                  <a:pt x="1716778" y="5260512"/>
                </a:cubicBezTo>
                <a:cubicBezTo>
                  <a:pt x="1714868" y="5261090"/>
                  <a:pt x="1712956" y="5261669"/>
                  <a:pt x="1711046" y="5262248"/>
                </a:cubicBezTo>
                <a:cubicBezTo>
                  <a:pt x="1709134" y="5262827"/>
                  <a:pt x="1707222" y="5263404"/>
                  <a:pt x="1705312" y="5263983"/>
                </a:cubicBezTo>
                <a:cubicBezTo>
                  <a:pt x="1703401" y="5264562"/>
                  <a:pt x="1701868" y="5262940"/>
                  <a:pt x="1700710" y="5259118"/>
                </a:cubicBezTo>
                <a:cubicBezTo>
                  <a:pt x="1696887" y="5260274"/>
                  <a:pt x="1690577" y="5260099"/>
                  <a:pt x="1681776" y="5258592"/>
                </a:cubicBezTo>
                <a:cubicBezTo>
                  <a:pt x="1677953" y="5259748"/>
                  <a:pt x="1674131" y="5260905"/>
                  <a:pt x="1670309" y="5262063"/>
                </a:cubicBezTo>
                <a:cubicBezTo>
                  <a:pt x="1666487" y="5263219"/>
                  <a:pt x="1662086" y="5262465"/>
                  <a:pt x="1657107" y="5259800"/>
                </a:cubicBezTo>
                <a:lnTo>
                  <a:pt x="1639908" y="5265007"/>
                </a:lnTo>
                <a:cubicBezTo>
                  <a:pt x="1639908" y="5265007"/>
                  <a:pt x="1640488" y="5266918"/>
                  <a:pt x="1641644" y="5270741"/>
                </a:cubicBezTo>
                <a:lnTo>
                  <a:pt x="1668047" y="5275263"/>
                </a:lnTo>
                <a:cubicBezTo>
                  <a:pt x="1675692" y="5272950"/>
                  <a:pt x="1679513" y="5271794"/>
                  <a:pt x="1679513" y="5271794"/>
                </a:cubicBezTo>
                <a:cubicBezTo>
                  <a:pt x="1679513" y="5271794"/>
                  <a:pt x="1680758" y="5272458"/>
                  <a:pt x="1683248" y="5273791"/>
                </a:cubicBezTo>
                <a:cubicBezTo>
                  <a:pt x="1685737" y="5275124"/>
                  <a:pt x="1686982" y="5275791"/>
                  <a:pt x="1686982" y="5275791"/>
                </a:cubicBezTo>
                <a:lnTo>
                  <a:pt x="1696186" y="5285521"/>
                </a:lnTo>
                <a:lnTo>
                  <a:pt x="1684719" y="5288992"/>
                </a:lnTo>
                <a:cubicBezTo>
                  <a:pt x="1680898" y="5290149"/>
                  <a:pt x="1679364" y="5288526"/>
                  <a:pt x="1680118" y="5284127"/>
                </a:cubicBezTo>
                <a:cubicBezTo>
                  <a:pt x="1680872" y="5279727"/>
                  <a:pt x="1675516" y="5279261"/>
                  <a:pt x="1664049" y="5282732"/>
                </a:cubicBezTo>
                <a:lnTo>
                  <a:pt x="1639382" y="5283942"/>
                </a:lnTo>
                <a:lnTo>
                  <a:pt x="1626180" y="5281680"/>
                </a:lnTo>
                <a:lnTo>
                  <a:pt x="1569376" y="5280101"/>
                </a:lnTo>
                <a:cubicBezTo>
                  <a:pt x="1564398" y="5277436"/>
                  <a:pt x="1561241" y="5277348"/>
                  <a:pt x="1559909" y="5279837"/>
                </a:cubicBezTo>
                <a:cubicBezTo>
                  <a:pt x="1558576" y="5282328"/>
                  <a:pt x="1556954" y="5283861"/>
                  <a:pt x="1555043" y="5284440"/>
                </a:cubicBezTo>
                <a:cubicBezTo>
                  <a:pt x="1553133" y="5285018"/>
                  <a:pt x="1551599" y="5283396"/>
                  <a:pt x="1550442" y="5279574"/>
                </a:cubicBezTo>
                <a:lnTo>
                  <a:pt x="1542974" y="5275576"/>
                </a:lnTo>
                <a:cubicBezTo>
                  <a:pt x="1542974" y="5275576"/>
                  <a:pt x="1543551" y="5277488"/>
                  <a:pt x="1544708" y="5281310"/>
                </a:cubicBezTo>
                <a:cubicBezTo>
                  <a:pt x="1545865" y="5285132"/>
                  <a:pt x="1537643" y="5285536"/>
                  <a:pt x="1520041" y="5282519"/>
                </a:cubicBezTo>
                <a:lnTo>
                  <a:pt x="1501106" y="5281993"/>
                </a:lnTo>
                <a:cubicBezTo>
                  <a:pt x="1501106" y="5281993"/>
                  <a:pt x="1499195" y="5282571"/>
                  <a:pt x="1495373" y="5283729"/>
                </a:cubicBezTo>
                <a:cubicBezTo>
                  <a:pt x="1491551" y="5284885"/>
                  <a:pt x="1489640" y="5285464"/>
                  <a:pt x="1489640" y="5285464"/>
                </a:cubicBezTo>
                <a:lnTo>
                  <a:pt x="1482172" y="5281466"/>
                </a:lnTo>
                <a:cubicBezTo>
                  <a:pt x="1485994" y="5280309"/>
                  <a:pt x="1487615" y="5278775"/>
                  <a:pt x="1487037" y="5276864"/>
                </a:cubicBezTo>
                <a:cubicBezTo>
                  <a:pt x="1486458" y="5274953"/>
                  <a:pt x="1484257" y="5274576"/>
                  <a:pt x="1480436" y="5275734"/>
                </a:cubicBezTo>
                <a:cubicBezTo>
                  <a:pt x="1466306" y="5284183"/>
                  <a:pt x="1458084" y="5284587"/>
                  <a:pt x="1455768" y="5276942"/>
                </a:cubicBezTo>
                <a:cubicBezTo>
                  <a:pt x="1450790" y="5274278"/>
                  <a:pt x="1446390" y="5273523"/>
                  <a:pt x="1442567" y="5274680"/>
                </a:cubicBezTo>
                <a:lnTo>
                  <a:pt x="1429365" y="5272420"/>
                </a:lnTo>
                <a:lnTo>
                  <a:pt x="1435098" y="5270684"/>
                </a:lnTo>
                <a:lnTo>
                  <a:pt x="1452297" y="5265477"/>
                </a:lnTo>
                <a:lnTo>
                  <a:pt x="1444828" y="5261479"/>
                </a:lnTo>
                <a:cubicBezTo>
                  <a:pt x="1448651" y="5260321"/>
                  <a:pt x="1445205" y="5259278"/>
                  <a:pt x="1434493" y="5258349"/>
                </a:cubicBezTo>
                <a:cubicBezTo>
                  <a:pt x="1423781" y="5257419"/>
                  <a:pt x="1413357" y="5257446"/>
                  <a:pt x="1403225" y="5258428"/>
                </a:cubicBezTo>
                <a:cubicBezTo>
                  <a:pt x="1393092" y="5259409"/>
                  <a:pt x="1388026" y="5259900"/>
                  <a:pt x="1388026" y="5259900"/>
                </a:cubicBezTo>
                <a:lnTo>
                  <a:pt x="1395493" y="5263897"/>
                </a:lnTo>
                <a:cubicBezTo>
                  <a:pt x="1399316" y="5262740"/>
                  <a:pt x="1401515" y="5263117"/>
                  <a:pt x="1402094" y="5265028"/>
                </a:cubicBezTo>
                <a:cubicBezTo>
                  <a:pt x="1402673" y="5266939"/>
                  <a:pt x="1402961" y="5267895"/>
                  <a:pt x="1402961" y="5267895"/>
                </a:cubicBezTo>
                <a:lnTo>
                  <a:pt x="1410431" y="5271891"/>
                </a:lnTo>
                <a:cubicBezTo>
                  <a:pt x="1406608" y="5273049"/>
                  <a:pt x="1404696" y="5273627"/>
                  <a:pt x="1404696" y="5273627"/>
                </a:cubicBezTo>
                <a:lnTo>
                  <a:pt x="1364565" y="5285776"/>
                </a:lnTo>
                <a:cubicBezTo>
                  <a:pt x="1364565" y="5285776"/>
                  <a:pt x="1358255" y="5285601"/>
                  <a:pt x="1345630" y="5285250"/>
                </a:cubicBezTo>
                <a:cubicBezTo>
                  <a:pt x="1337988" y="5287564"/>
                  <a:pt x="1331010" y="5288633"/>
                  <a:pt x="1324698" y="5288459"/>
                </a:cubicBezTo>
                <a:cubicBezTo>
                  <a:pt x="1318386" y="5288282"/>
                  <a:pt x="1314275" y="5288484"/>
                  <a:pt x="1312364" y="5289062"/>
                </a:cubicBezTo>
                <a:cubicBezTo>
                  <a:pt x="1310453" y="5289640"/>
                  <a:pt x="1305385" y="5290133"/>
                  <a:pt x="1297164" y="5290536"/>
                </a:cubicBezTo>
                <a:cubicBezTo>
                  <a:pt x="1288941" y="5290938"/>
                  <a:pt x="1281008" y="5292297"/>
                  <a:pt x="1273364" y="5294611"/>
                </a:cubicBezTo>
                <a:cubicBezTo>
                  <a:pt x="1256919" y="5295416"/>
                  <a:pt x="1246206" y="5294488"/>
                  <a:pt x="1241227" y="5291823"/>
                </a:cubicBezTo>
                <a:cubicBezTo>
                  <a:pt x="1236249" y="5289158"/>
                  <a:pt x="1230892" y="5288693"/>
                  <a:pt x="1225159" y="5290428"/>
                </a:cubicBezTo>
                <a:cubicBezTo>
                  <a:pt x="1219426" y="5292163"/>
                  <a:pt x="1212737" y="5294188"/>
                  <a:pt x="1205093" y="5296503"/>
                </a:cubicBezTo>
                <a:cubicBezTo>
                  <a:pt x="1187492" y="5293488"/>
                  <a:pt x="1179847" y="5295801"/>
                  <a:pt x="1182162" y="5303446"/>
                </a:cubicBezTo>
                <a:cubicBezTo>
                  <a:pt x="1178340" y="5304602"/>
                  <a:pt x="1172982" y="5304137"/>
                  <a:pt x="1166094" y="5302050"/>
                </a:cubicBezTo>
                <a:cubicBezTo>
                  <a:pt x="1159203" y="5299964"/>
                  <a:pt x="1156046" y="5299876"/>
                  <a:pt x="1156627" y="5301787"/>
                </a:cubicBezTo>
                <a:cubicBezTo>
                  <a:pt x="1157204" y="5303698"/>
                  <a:pt x="1154048" y="5303611"/>
                  <a:pt x="1147159" y="5301524"/>
                </a:cubicBezTo>
                <a:cubicBezTo>
                  <a:pt x="1140269" y="5299438"/>
                  <a:pt x="1135491" y="5300884"/>
                  <a:pt x="1132826" y="5305863"/>
                </a:cubicBezTo>
                <a:cubicBezTo>
                  <a:pt x="1117538" y="5310491"/>
                  <a:pt x="1106247" y="5307651"/>
                  <a:pt x="1098954" y="5297342"/>
                </a:cubicBezTo>
                <a:cubicBezTo>
                  <a:pt x="1097799" y="5293520"/>
                  <a:pt x="1097218" y="5291609"/>
                  <a:pt x="1097218" y="5291609"/>
                </a:cubicBezTo>
                <a:cubicBezTo>
                  <a:pt x="1096061" y="5287787"/>
                  <a:pt x="1094527" y="5286165"/>
                  <a:pt x="1092615" y="5286744"/>
                </a:cubicBezTo>
                <a:cubicBezTo>
                  <a:pt x="1090705" y="5287322"/>
                  <a:pt x="1087839" y="5288191"/>
                  <a:pt x="1084016" y="5289347"/>
                </a:cubicBezTo>
                <a:cubicBezTo>
                  <a:pt x="1080197" y="5290504"/>
                  <a:pt x="1076750" y="5289461"/>
                  <a:pt x="1073682" y="5286218"/>
                </a:cubicBezTo>
                <a:cubicBezTo>
                  <a:pt x="1070614" y="5282974"/>
                  <a:pt x="1061436" y="5283666"/>
                  <a:pt x="1046148" y="5288294"/>
                </a:cubicBezTo>
                <a:lnTo>
                  <a:pt x="1021480" y="5289503"/>
                </a:lnTo>
                <a:lnTo>
                  <a:pt x="1025478" y="5282035"/>
                </a:lnTo>
                <a:cubicBezTo>
                  <a:pt x="1034279" y="5283543"/>
                  <a:pt x="1040300" y="5282763"/>
                  <a:pt x="1043544" y="5279694"/>
                </a:cubicBezTo>
                <a:cubicBezTo>
                  <a:pt x="1046787" y="5276626"/>
                  <a:pt x="1050320" y="5274514"/>
                  <a:pt x="1054143" y="5273357"/>
                </a:cubicBezTo>
                <a:lnTo>
                  <a:pt x="1065608" y="5269886"/>
                </a:lnTo>
                <a:lnTo>
                  <a:pt x="1071341" y="5268151"/>
                </a:lnTo>
                <a:lnTo>
                  <a:pt x="1078810" y="5272148"/>
                </a:lnTo>
                <a:cubicBezTo>
                  <a:pt x="1082631" y="5270990"/>
                  <a:pt x="1086454" y="5269834"/>
                  <a:pt x="1090277" y="5268676"/>
                </a:cubicBezTo>
                <a:cubicBezTo>
                  <a:pt x="1101743" y="5265206"/>
                  <a:pt x="1108054" y="5265381"/>
                  <a:pt x="1109211" y="5269203"/>
                </a:cubicBezTo>
                <a:cubicBezTo>
                  <a:pt x="1110368" y="5273026"/>
                  <a:pt x="1114768" y="5273779"/>
                  <a:pt x="1122412" y="5271465"/>
                </a:cubicBezTo>
                <a:lnTo>
                  <a:pt x="1120677" y="5265732"/>
                </a:lnTo>
                <a:lnTo>
                  <a:pt x="1118942" y="5259999"/>
                </a:lnTo>
                <a:cubicBezTo>
                  <a:pt x="1118942" y="5259999"/>
                  <a:pt x="1116742" y="5259622"/>
                  <a:pt x="1112342" y="5258868"/>
                </a:cubicBezTo>
                <a:cubicBezTo>
                  <a:pt x="1107940" y="5258113"/>
                  <a:pt x="1103162" y="5259559"/>
                  <a:pt x="1098008" y="5263206"/>
                </a:cubicBezTo>
                <a:cubicBezTo>
                  <a:pt x="1092853" y="5266853"/>
                  <a:pt x="1089697" y="5266766"/>
                  <a:pt x="1088541" y="5262944"/>
                </a:cubicBezTo>
                <a:cubicBezTo>
                  <a:pt x="1088541" y="5262944"/>
                  <a:pt x="1088251" y="5261988"/>
                  <a:pt x="1087673" y="5260077"/>
                </a:cubicBezTo>
                <a:cubicBezTo>
                  <a:pt x="1087095" y="5258166"/>
                  <a:pt x="1084893" y="5257790"/>
                  <a:pt x="1081073" y="5258946"/>
                </a:cubicBezTo>
                <a:cubicBezTo>
                  <a:pt x="1077251" y="5260103"/>
                  <a:pt x="1073139" y="5260306"/>
                  <a:pt x="1068738" y="5259551"/>
                </a:cubicBezTo>
                <a:cubicBezTo>
                  <a:pt x="1064337" y="5258797"/>
                  <a:pt x="1060227" y="5258999"/>
                  <a:pt x="1056404" y="5260156"/>
                </a:cubicBezTo>
                <a:lnTo>
                  <a:pt x="1055781" y="5260049"/>
                </a:lnTo>
                <a:lnTo>
                  <a:pt x="1052137" y="5261151"/>
                </a:lnTo>
                <a:lnTo>
                  <a:pt x="1051587" y="5259330"/>
                </a:lnTo>
                <a:lnTo>
                  <a:pt x="1030000" y="5255632"/>
                </a:lnTo>
                <a:cubicBezTo>
                  <a:pt x="1026179" y="5256789"/>
                  <a:pt x="1022358" y="5257946"/>
                  <a:pt x="1018536" y="5259103"/>
                </a:cubicBezTo>
                <a:cubicBezTo>
                  <a:pt x="1014712" y="5260260"/>
                  <a:pt x="1010890" y="5261417"/>
                  <a:pt x="1007068" y="5262575"/>
                </a:cubicBezTo>
                <a:lnTo>
                  <a:pt x="1001336" y="5264309"/>
                </a:lnTo>
                <a:cubicBezTo>
                  <a:pt x="1005158" y="5263153"/>
                  <a:pt x="1008603" y="5264195"/>
                  <a:pt x="1011672" y="5267440"/>
                </a:cubicBezTo>
                <a:cubicBezTo>
                  <a:pt x="1014738" y="5270682"/>
                  <a:pt x="1016273" y="5272305"/>
                  <a:pt x="1016273" y="5272305"/>
                </a:cubicBezTo>
                <a:lnTo>
                  <a:pt x="1019744" y="5283770"/>
                </a:lnTo>
                <a:cubicBezTo>
                  <a:pt x="1015923" y="5284927"/>
                  <a:pt x="1014011" y="5285506"/>
                  <a:pt x="1014011" y="5285506"/>
                </a:cubicBezTo>
                <a:cubicBezTo>
                  <a:pt x="1014011" y="5285506"/>
                  <a:pt x="1013432" y="5283595"/>
                  <a:pt x="1012276" y="5279773"/>
                </a:cubicBezTo>
                <a:cubicBezTo>
                  <a:pt x="1011119" y="5275951"/>
                  <a:pt x="1008628" y="5274619"/>
                  <a:pt x="1004807" y="5275776"/>
                </a:cubicBezTo>
                <a:cubicBezTo>
                  <a:pt x="1000985" y="5276932"/>
                  <a:pt x="999653" y="5279422"/>
                  <a:pt x="1000809" y="5283244"/>
                </a:cubicBezTo>
                <a:lnTo>
                  <a:pt x="991078" y="5292448"/>
                </a:lnTo>
                <a:lnTo>
                  <a:pt x="985347" y="5294183"/>
                </a:lnTo>
                <a:cubicBezTo>
                  <a:pt x="985347" y="5294183"/>
                  <a:pt x="983145" y="5293807"/>
                  <a:pt x="978745" y="5293053"/>
                </a:cubicBezTo>
                <a:cubicBezTo>
                  <a:pt x="974345" y="5292299"/>
                  <a:pt x="970233" y="5292501"/>
                  <a:pt x="966413" y="5293658"/>
                </a:cubicBezTo>
                <a:cubicBezTo>
                  <a:pt x="961432" y="5290993"/>
                  <a:pt x="955122" y="5290817"/>
                  <a:pt x="947476" y="5293131"/>
                </a:cubicBezTo>
                <a:cubicBezTo>
                  <a:pt x="939833" y="5295445"/>
                  <a:pt x="933521" y="5295270"/>
                  <a:pt x="928542" y="5292605"/>
                </a:cubicBezTo>
                <a:cubicBezTo>
                  <a:pt x="928542" y="5292605"/>
                  <a:pt x="926631" y="5293183"/>
                  <a:pt x="922809" y="5294340"/>
                </a:cubicBezTo>
                <a:cubicBezTo>
                  <a:pt x="918987" y="5295497"/>
                  <a:pt x="914586" y="5294742"/>
                  <a:pt x="909607" y="5292078"/>
                </a:cubicBezTo>
                <a:cubicBezTo>
                  <a:pt x="901964" y="5294393"/>
                  <a:pt x="896897" y="5294883"/>
                  <a:pt x="894406" y="5293551"/>
                </a:cubicBezTo>
                <a:cubicBezTo>
                  <a:pt x="891917" y="5292218"/>
                  <a:pt x="884938" y="5293287"/>
                  <a:pt x="873474" y="5296758"/>
                </a:cubicBezTo>
                <a:cubicBezTo>
                  <a:pt x="873474" y="5296758"/>
                  <a:pt x="871562" y="5297337"/>
                  <a:pt x="867739" y="5298494"/>
                </a:cubicBezTo>
                <a:cubicBezTo>
                  <a:pt x="863918" y="5299651"/>
                  <a:pt x="861429" y="5298319"/>
                  <a:pt x="860272" y="5294497"/>
                </a:cubicBezTo>
                <a:lnTo>
                  <a:pt x="850541" y="5303701"/>
                </a:lnTo>
                <a:cubicBezTo>
                  <a:pt x="849383" y="5299880"/>
                  <a:pt x="847473" y="5300457"/>
                  <a:pt x="844809" y="5305435"/>
                </a:cubicBezTo>
                <a:lnTo>
                  <a:pt x="846543" y="5311170"/>
                </a:lnTo>
                <a:lnTo>
                  <a:pt x="842547" y="5318638"/>
                </a:lnTo>
                <a:lnTo>
                  <a:pt x="833342" y="5308908"/>
                </a:lnTo>
                <a:cubicBezTo>
                  <a:pt x="840987" y="5306594"/>
                  <a:pt x="841740" y="5302193"/>
                  <a:pt x="835604" y="5295705"/>
                </a:cubicBezTo>
                <a:cubicBezTo>
                  <a:pt x="830625" y="5293041"/>
                  <a:pt x="826514" y="5293243"/>
                  <a:pt x="823271" y="5296310"/>
                </a:cubicBezTo>
                <a:cubicBezTo>
                  <a:pt x="820026" y="5299379"/>
                  <a:pt x="815625" y="5298624"/>
                  <a:pt x="810068" y="5294048"/>
                </a:cubicBezTo>
                <a:cubicBezTo>
                  <a:pt x="804512" y="5289472"/>
                  <a:pt x="801153" y="5285274"/>
                  <a:pt x="799997" y="5281452"/>
                </a:cubicBezTo>
                <a:cubicBezTo>
                  <a:pt x="803818" y="5280294"/>
                  <a:pt x="805152" y="5277804"/>
                  <a:pt x="803995" y="5273983"/>
                </a:cubicBezTo>
                <a:lnTo>
                  <a:pt x="792527" y="5277454"/>
                </a:lnTo>
                <a:cubicBezTo>
                  <a:pt x="793685" y="5281276"/>
                  <a:pt x="793308" y="5283476"/>
                  <a:pt x="791397" y="5284055"/>
                </a:cubicBezTo>
                <a:cubicBezTo>
                  <a:pt x="789487" y="5284634"/>
                  <a:pt x="784709" y="5286079"/>
                  <a:pt x="777064" y="5288394"/>
                </a:cubicBezTo>
                <a:cubicBezTo>
                  <a:pt x="773243" y="5289551"/>
                  <a:pt x="769420" y="5290708"/>
                  <a:pt x="765599" y="5291865"/>
                </a:cubicBezTo>
                <a:cubicBezTo>
                  <a:pt x="769420" y="5290708"/>
                  <a:pt x="771909" y="5292040"/>
                  <a:pt x="773067" y="5295863"/>
                </a:cubicBezTo>
                <a:lnTo>
                  <a:pt x="780536" y="5299859"/>
                </a:lnTo>
                <a:cubicBezTo>
                  <a:pt x="788180" y="5297546"/>
                  <a:pt x="791248" y="5300788"/>
                  <a:pt x="789739" y="5309590"/>
                </a:cubicBezTo>
                <a:cubicBezTo>
                  <a:pt x="787074" y="5314569"/>
                  <a:pt x="777521" y="5317462"/>
                  <a:pt x="761074" y="5318268"/>
                </a:cubicBezTo>
                <a:cubicBezTo>
                  <a:pt x="757253" y="5319424"/>
                  <a:pt x="749030" y="5319827"/>
                  <a:pt x="736407" y="5319477"/>
                </a:cubicBezTo>
                <a:lnTo>
                  <a:pt x="730673" y="5321212"/>
                </a:lnTo>
                <a:cubicBezTo>
                  <a:pt x="738318" y="5318899"/>
                  <a:pt x="741562" y="5315830"/>
                  <a:pt x="740405" y="5312009"/>
                </a:cubicBezTo>
                <a:cubicBezTo>
                  <a:pt x="739249" y="5308187"/>
                  <a:pt x="736758" y="5306854"/>
                  <a:pt x="732935" y="5308011"/>
                </a:cubicBezTo>
                <a:lnTo>
                  <a:pt x="710003" y="5314952"/>
                </a:lnTo>
                <a:lnTo>
                  <a:pt x="698539" y="5318424"/>
                </a:lnTo>
                <a:lnTo>
                  <a:pt x="687071" y="5321895"/>
                </a:lnTo>
                <a:cubicBezTo>
                  <a:pt x="688228" y="5325718"/>
                  <a:pt x="690717" y="5327050"/>
                  <a:pt x="694539" y="5325894"/>
                </a:cubicBezTo>
                <a:cubicBezTo>
                  <a:pt x="698362" y="5324736"/>
                  <a:pt x="700852" y="5326068"/>
                  <a:pt x="702008" y="5329890"/>
                </a:cubicBezTo>
                <a:cubicBezTo>
                  <a:pt x="705831" y="5328734"/>
                  <a:pt x="711853" y="5327954"/>
                  <a:pt x="720075" y="5327551"/>
                </a:cubicBezTo>
                <a:cubicBezTo>
                  <a:pt x="728298" y="5327147"/>
                  <a:pt x="732409" y="5326945"/>
                  <a:pt x="732409" y="5326945"/>
                </a:cubicBezTo>
                <a:lnTo>
                  <a:pt x="738143" y="5325210"/>
                </a:lnTo>
                <a:cubicBezTo>
                  <a:pt x="738143" y="5325210"/>
                  <a:pt x="738432" y="5326166"/>
                  <a:pt x="739009" y="5328077"/>
                </a:cubicBezTo>
                <a:cubicBezTo>
                  <a:pt x="739589" y="5329988"/>
                  <a:pt x="741790" y="5330365"/>
                  <a:pt x="745612" y="5329208"/>
                </a:cubicBezTo>
                <a:lnTo>
                  <a:pt x="751343" y="5327472"/>
                </a:lnTo>
                <a:cubicBezTo>
                  <a:pt x="756323" y="5330138"/>
                  <a:pt x="760723" y="5330891"/>
                  <a:pt x="764545" y="5329734"/>
                </a:cubicBezTo>
                <a:lnTo>
                  <a:pt x="781745" y="5324528"/>
                </a:lnTo>
                <a:cubicBezTo>
                  <a:pt x="786723" y="5327193"/>
                  <a:pt x="793036" y="5327368"/>
                  <a:pt x="800678" y="5325055"/>
                </a:cubicBezTo>
                <a:lnTo>
                  <a:pt x="808147" y="5329051"/>
                </a:lnTo>
                <a:lnTo>
                  <a:pt x="832816" y="5327843"/>
                </a:lnTo>
                <a:cubicBezTo>
                  <a:pt x="840460" y="5325528"/>
                  <a:pt x="849261" y="5327036"/>
                  <a:pt x="859219" y="5332366"/>
                </a:cubicBezTo>
                <a:cubicBezTo>
                  <a:pt x="868020" y="5333873"/>
                  <a:pt x="871842" y="5332717"/>
                  <a:pt x="870685" y="5328894"/>
                </a:cubicBezTo>
                <a:cubicBezTo>
                  <a:pt x="874507" y="5327738"/>
                  <a:pt x="889041" y="5327510"/>
                  <a:pt x="914288" y="5328212"/>
                </a:cubicBezTo>
                <a:cubicBezTo>
                  <a:pt x="923090" y="5329720"/>
                  <a:pt x="927490" y="5330474"/>
                  <a:pt x="927490" y="5330474"/>
                </a:cubicBezTo>
                <a:lnTo>
                  <a:pt x="946424" y="5331000"/>
                </a:lnTo>
                <a:cubicBezTo>
                  <a:pt x="950246" y="5329844"/>
                  <a:pt x="953401" y="5329931"/>
                  <a:pt x="955891" y="5331264"/>
                </a:cubicBezTo>
                <a:cubicBezTo>
                  <a:pt x="958381" y="5332596"/>
                  <a:pt x="961535" y="5332683"/>
                  <a:pt x="965359" y="5331527"/>
                </a:cubicBezTo>
                <a:cubicBezTo>
                  <a:pt x="969181" y="5330368"/>
                  <a:pt x="971090" y="5329791"/>
                  <a:pt x="971090" y="5329791"/>
                </a:cubicBezTo>
                <a:lnTo>
                  <a:pt x="984294" y="5332053"/>
                </a:lnTo>
                <a:cubicBezTo>
                  <a:pt x="991938" y="5329739"/>
                  <a:pt x="998248" y="5329915"/>
                  <a:pt x="1003227" y="5332580"/>
                </a:cubicBezTo>
                <a:cubicBezTo>
                  <a:pt x="1008206" y="5335245"/>
                  <a:pt x="1014518" y="5335420"/>
                  <a:pt x="1022163" y="5333106"/>
                </a:cubicBezTo>
                <a:cubicBezTo>
                  <a:pt x="1031315" y="5321991"/>
                  <a:pt x="1039537" y="5321588"/>
                  <a:pt x="1046829" y="5331896"/>
                </a:cubicBezTo>
                <a:cubicBezTo>
                  <a:pt x="1051810" y="5334561"/>
                  <a:pt x="1058698" y="5336649"/>
                  <a:pt x="1067501" y="5338157"/>
                </a:cubicBezTo>
                <a:cubicBezTo>
                  <a:pt x="1076301" y="5339665"/>
                  <a:pt x="1081369" y="5339173"/>
                  <a:pt x="1082701" y="5336684"/>
                </a:cubicBezTo>
                <a:cubicBezTo>
                  <a:pt x="1084034" y="5334194"/>
                  <a:pt x="1088522" y="5331792"/>
                  <a:pt x="1096165" y="5329479"/>
                </a:cubicBezTo>
                <a:cubicBezTo>
                  <a:pt x="1096165" y="5329479"/>
                  <a:pt x="1097411" y="5330145"/>
                  <a:pt x="1099900" y="5331477"/>
                </a:cubicBezTo>
                <a:cubicBezTo>
                  <a:pt x="1102390" y="5332809"/>
                  <a:pt x="1105545" y="5332898"/>
                  <a:pt x="1109366" y="5331740"/>
                </a:cubicBezTo>
                <a:cubicBezTo>
                  <a:pt x="1110524" y="5335562"/>
                  <a:pt x="1117416" y="5337649"/>
                  <a:pt x="1130038" y="5338000"/>
                </a:cubicBezTo>
                <a:lnTo>
                  <a:pt x="1148972" y="5338526"/>
                </a:lnTo>
                <a:cubicBezTo>
                  <a:pt x="1150128" y="5342348"/>
                  <a:pt x="1153574" y="5343391"/>
                  <a:pt x="1159307" y="5341656"/>
                </a:cubicBezTo>
                <a:cubicBezTo>
                  <a:pt x="1165040" y="5339921"/>
                  <a:pt x="1169151" y="5339719"/>
                  <a:pt x="1171642" y="5341052"/>
                </a:cubicBezTo>
                <a:cubicBezTo>
                  <a:pt x="1174131" y="5342384"/>
                  <a:pt x="1183597" y="5342647"/>
                  <a:pt x="1200043" y="5341841"/>
                </a:cubicBezTo>
                <a:cubicBezTo>
                  <a:pt x="1203866" y="5340684"/>
                  <a:pt x="1208643" y="5339237"/>
                  <a:pt x="1214376" y="5337502"/>
                </a:cubicBezTo>
                <a:cubicBezTo>
                  <a:pt x="1220110" y="5335767"/>
                  <a:pt x="1222976" y="5334898"/>
                  <a:pt x="1222976" y="5334898"/>
                </a:cubicBezTo>
                <a:cubicBezTo>
                  <a:pt x="1227954" y="5337564"/>
                  <a:pt x="1232356" y="5338316"/>
                  <a:pt x="1236178" y="5337160"/>
                </a:cubicBezTo>
                <a:lnTo>
                  <a:pt x="1225238" y="5321697"/>
                </a:lnTo>
                <a:lnTo>
                  <a:pt x="1217769" y="5317699"/>
                </a:lnTo>
                <a:cubicBezTo>
                  <a:pt x="1221591" y="5316542"/>
                  <a:pt x="1230478" y="5314894"/>
                  <a:pt x="1244435" y="5312756"/>
                </a:cubicBezTo>
                <a:cubicBezTo>
                  <a:pt x="1258390" y="5310617"/>
                  <a:pt x="1267859" y="5310881"/>
                  <a:pt x="1272836" y="5313546"/>
                </a:cubicBezTo>
                <a:lnTo>
                  <a:pt x="1278569" y="5311810"/>
                </a:lnTo>
                <a:cubicBezTo>
                  <a:pt x="1286213" y="5309495"/>
                  <a:pt x="1295393" y="5308804"/>
                  <a:pt x="1306104" y="5309733"/>
                </a:cubicBezTo>
                <a:cubicBezTo>
                  <a:pt x="1316816" y="5310662"/>
                  <a:pt x="1324084" y="5310549"/>
                  <a:pt x="1327906" y="5309391"/>
                </a:cubicBezTo>
                <a:lnTo>
                  <a:pt x="1341106" y="5311653"/>
                </a:lnTo>
                <a:cubicBezTo>
                  <a:pt x="1352573" y="5308182"/>
                  <a:pt x="1358885" y="5308358"/>
                  <a:pt x="1360043" y="5312181"/>
                </a:cubicBezTo>
                <a:cubicBezTo>
                  <a:pt x="1356221" y="5313336"/>
                  <a:pt x="1350487" y="5315072"/>
                  <a:pt x="1342841" y="5317386"/>
                </a:cubicBezTo>
                <a:cubicBezTo>
                  <a:pt x="1335198" y="5319700"/>
                  <a:pt x="1330799" y="5318946"/>
                  <a:pt x="1329642" y="5315124"/>
                </a:cubicBezTo>
                <a:lnTo>
                  <a:pt x="1306708" y="5322066"/>
                </a:lnTo>
                <a:cubicBezTo>
                  <a:pt x="1300222" y="5328202"/>
                  <a:pt x="1296979" y="5331271"/>
                  <a:pt x="1296979" y="5331271"/>
                </a:cubicBezTo>
                <a:cubicBezTo>
                  <a:pt x="1306937" y="5336601"/>
                  <a:pt x="1329115" y="5334060"/>
                  <a:pt x="1363514" y="5323646"/>
                </a:cubicBezTo>
                <a:cubicBezTo>
                  <a:pt x="1367335" y="5322488"/>
                  <a:pt x="1369824" y="5323822"/>
                  <a:pt x="1370982" y="5327644"/>
                </a:cubicBezTo>
                <a:cubicBezTo>
                  <a:pt x="1374453" y="5339110"/>
                  <a:pt x="1378389" y="5345219"/>
                  <a:pt x="1382789" y="5345973"/>
                </a:cubicBezTo>
                <a:cubicBezTo>
                  <a:pt x="1387190" y="5346728"/>
                  <a:pt x="1390635" y="5347771"/>
                  <a:pt x="1393124" y="5349103"/>
                </a:cubicBezTo>
                <a:cubicBezTo>
                  <a:pt x="1395614" y="5350436"/>
                  <a:pt x="1398191" y="5348611"/>
                  <a:pt x="1400855" y="5343634"/>
                </a:cubicBezTo>
                <a:lnTo>
                  <a:pt x="1412323" y="5340163"/>
                </a:lnTo>
                <a:cubicBezTo>
                  <a:pt x="1408500" y="5341319"/>
                  <a:pt x="1407167" y="5343809"/>
                  <a:pt x="1408325" y="5347631"/>
                </a:cubicBezTo>
                <a:cubicBezTo>
                  <a:pt x="1410814" y="5348964"/>
                  <a:pt x="1412682" y="5349963"/>
                  <a:pt x="1413925" y="5350630"/>
                </a:cubicBezTo>
                <a:lnTo>
                  <a:pt x="1414727" y="5351058"/>
                </a:lnTo>
                <a:lnTo>
                  <a:pt x="1373926" y="5358045"/>
                </a:lnTo>
                <a:cubicBezTo>
                  <a:pt x="1368948" y="5355379"/>
                  <a:pt x="1360725" y="5355782"/>
                  <a:pt x="1349260" y="5359254"/>
                </a:cubicBezTo>
                <a:cubicBezTo>
                  <a:pt x="1345437" y="5360411"/>
                  <a:pt x="1339414" y="5361191"/>
                  <a:pt x="1331192" y="5361594"/>
                </a:cubicBezTo>
                <a:cubicBezTo>
                  <a:pt x="1322969" y="5361996"/>
                  <a:pt x="1316368" y="5360866"/>
                  <a:pt x="1311391" y="5358200"/>
                </a:cubicBezTo>
                <a:cubicBezTo>
                  <a:pt x="1294945" y="5359007"/>
                  <a:pt x="1284811" y="5359988"/>
                  <a:pt x="1280989" y="5361145"/>
                </a:cubicBezTo>
                <a:cubicBezTo>
                  <a:pt x="1280989" y="5361145"/>
                  <a:pt x="1279077" y="5361724"/>
                  <a:pt x="1275256" y="5362880"/>
                </a:cubicBezTo>
                <a:cubicBezTo>
                  <a:pt x="1271433" y="5364038"/>
                  <a:pt x="1267034" y="5363284"/>
                  <a:pt x="1262054" y="5360620"/>
                </a:cubicBezTo>
                <a:cubicBezTo>
                  <a:pt x="1254411" y="5362933"/>
                  <a:pt x="1239876" y="5363161"/>
                  <a:pt x="1218452" y="5361301"/>
                </a:cubicBezTo>
                <a:lnTo>
                  <a:pt x="1186315" y="5358513"/>
                </a:lnTo>
                <a:cubicBezTo>
                  <a:pt x="1182494" y="5359670"/>
                  <a:pt x="1179626" y="5360537"/>
                  <a:pt x="1177716" y="5361117"/>
                </a:cubicBezTo>
                <a:cubicBezTo>
                  <a:pt x="1175804" y="5361695"/>
                  <a:pt x="1172938" y="5362563"/>
                  <a:pt x="1169117" y="5363719"/>
                </a:cubicBezTo>
                <a:cubicBezTo>
                  <a:pt x="1161473" y="5366034"/>
                  <a:pt x="1152917" y="5367060"/>
                  <a:pt x="1143449" y="5366797"/>
                </a:cubicBezTo>
                <a:cubicBezTo>
                  <a:pt x="1133983" y="5366534"/>
                  <a:pt x="1123603" y="5364981"/>
                  <a:pt x="1112312" y="5362141"/>
                </a:cubicBezTo>
                <a:cubicBezTo>
                  <a:pt x="1112312" y="5362141"/>
                  <a:pt x="1109445" y="5363009"/>
                  <a:pt x="1103713" y="5364744"/>
                </a:cubicBezTo>
                <a:cubicBezTo>
                  <a:pt x="1097979" y="5366479"/>
                  <a:pt x="1094534" y="5365437"/>
                  <a:pt x="1093377" y="5361615"/>
                </a:cubicBezTo>
                <a:cubicBezTo>
                  <a:pt x="1092219" y="5357792"/>
                  <a:pt x="1089731" y="5356460"/>
                  <a:pt x="1085909" y="5357617"/>
                </a:cubicBezTo>
                <a:lnTo>
                  <a:pt x="1080177" y="5359352"/>
                </a:lnTo>
                <a:cubicBezTo>
                  <a:pt x="1079020" y="5355532"/>
                  <a:pt x="1071751" y="5355644"/>
                  <a:pt x="1058375" y="5359694"/>
                </a:cubicBezTo>
                <a:cubicBezTo>
                  <a:pt x="1044997" y="5363745"/>
                  <a:pt x="1038309" y="5365769"/>
                  <a:pt x="1038309" y="5365769"/>
                </a:cubicBezTo>
                <a:lnTo>
                  <a:pt x="1004437" y="5357248"/>
                </a:lnTo>
                <a:cubicBezTo>
                  <a:pt x="1004437" y="5357248"/>
                  <a:pt x="997170" y="5357361"/>
                  <a:pt x="982636" y="5357588"/>
                </a:cubicBezTo>
                <a:cubicBezTo>
                  <a:pt x="968102" y="5357817"/>
                  <a:pt x="957013" y="5359087"/>
                  <a:pt x="949367" y="5361402"/>
                </a:cubicBezTo>
                <a:cubicBezTo>
                  <a:pt x="850697" y="5366237"/>
                  <a:pt x="794473" y="5366570"/>
                  <a:pt x="780691" y="5362398"/>
                </a:cubicBezTo>
                <a:lnTo>
                  <a:pt x="754289" y="5357873"/>
                </a:lnTo>
                <a:cubicBezTo>
                  <a:pt x="741666" y="5357523"/>
                  <a:pt x="733444" y="5357926"/>
                  <a:pt x="729622" y="5359083"/>
                </a:cubicBezTo>
                <a:cubicBezTo>
                  <a:pt x="728465" y="5355261"/>
                  <a:pt x="726929" y="5353638"/>
                  <a:pt x="725018" y="5354217"/>
                </a:cubicBezTo>
                <a:cubicBezTo>
                  <a:pt x="723109" y="5354795"/>
                  <a:pt x="720241" y="5355663"/>
                  <a:pt x="716419" y="5356820"/>
                </a:cubicBezTo>
                <a:cubicBezTo>
                  <a:pt x="708774" y="5359134"/>
                  <a:pt x="674352" y="5359125"/>
                  <a:pt x="613146" y="5356792"/>
                </a:cubicBezTo>
                <a:cubicBezTo>
                  <a:pt x="551942" y="5354458"/>
                  <a:pt x="515027" y="5353117"/>
                  <a:pt x="502406" y="5352766"/>
                </a:cubicBezTo>
                <a:cubicBezTo>
                  <a:pt x="501249" y="5348944"/>
                  <a:pt x="497513" y="5346945"/>
                  <a:pt x="491201" y="5346771"/>
                </a:cubicBezTo>
                <a:cubicBezTo>
                  <a:pt x="484891" y="5346594"/>
                  <a:pt x="479823" y="5347084"/>
                  <a:pt x="476002" y="5348241"/>
                </a:cubicBezTo>
                <a:cubicBezTo>
                  <a:pt x="429331" y="5345681"/>
                  <a:pt x="401595" y="5343647"/>
                  <a:pt x="392794" y="5342138"/>
                </a:cubicBezTo>
                <a:cubicBezTo>
                  <a:pt x="387815" y="5339475"/>
                  <a:pt x="383704" y="5339675"/>
                  <a:pt x="380460" y="5342743"/>
                </a:cubicBezTo>
                <a:cubicBezTo>
                  <a:pt x="377216" y="5345812"/>
                  <a:pt x="375305" y="5346391"/>
                  <a:pt x="374726" y="5344478"/>
                </a:cubicBezTo>
                <a:cubicBezTo>
                  <a:pt x="374148" y="5342568"/>
                  <a:pt x="371949" y="5342190"/>
                  <a:pt x="368125" y="5343348"/>
                </a:cubicBezTo>
                <a:cubicBezTo>
                  <a:pt x="364304" y="5344505"/>
                  <a:pt x="348237" y="5343110"/>
                  <a:pt x="319923" y="5339165"/>
                </a:cubicBezTo>
                <a:cubicBezTo>
                  <a:pt x="291607" y="5335220"/>
                  <a:pt x="267028" y="5333274"/>
                  <a:pt x="246182" y="5333325"/>
                </a:cubicBezTo>
                <a:cubicBezTo>
                  <a:pt x="225337" y="5333378"/>
                  <a:pt x="206112" y="5331897"/>
                  <a:pt x="188511" y="5328879"/>
                </a:cubicBezTo>
                <a:cubicBezTo>
                  <a:pt x="170907" y="5325864"/>
                  <a:pt x="160197" y="5324934"/>
                  <a:pt x="156373" y="5326092"/>
                </a:cubicBezTo>
                <a:cubicBezTo>
                  <a:pt x="156373" y="5326092"/>
                  <a:pt x="154173" y="5325715"/>
                  <a:pt x="149773" y="5324960"/>
                </a:cubicBezTo>
                <a:cubicBezTo>
                  <a:pt x="145373" y="5324207"/>
                  <a:pt x="139350" y="5324986"/>
                  <a:pt x="131705" y="5327301"/>
                </a:cubicBezTo>
                <a:cubicBezTo>
                  <a:pt x="117926" y="5323129"/>
                  <a:pt x="109123" y="5321619"/>
                  <a:pt x="105302" y="5322778"/>
                </a:cubicBezTo>
                <a:cubicBezTo>
                  <a:pt x="101480" y="5323935"/>
                  <a:pt x="98991" y="5322601"/>
                  <a:pt x="97834" y="5318779"/>
                </a:cubicBezTo>
                <a:cubicBezTo>
                  <a:pt x="97834" y="5318779"/>
                  <a:pt x="96877" y="5319069"/>
                  <a:pt x="94967" y="5319647"/>
                </a:cubicBezTo>
                <a:cubicBezTo>
                  <a:pt x="93056" y="5320226"/>
                  <a:pt x="89611" y="5319182"/>
                  <a:pt x="84632" y="5316517"/>
                </a:cubicBezTo>
                <a:cubicBezTo>
                  <a:pt x="76988" y="5318832"/>
                  <a:pt x="64364" y="5318482"/>
                  <a:pt x="46764" y="5315465"/>
                </a:cubicBezTo>
                <a:lnTo>
                  <a:pt x="0" y="5305345"/>
                </a:lnTo>
                <a:lnTo>
                  <a:pt x="0" y="5279553"/>
                </a:lnTo>
                <a:lnTo>
                  <a:pt x="7079" y="5277410"/>
                </a:lnTo>
                <a:cubicBezTo>
                  <a:pt x="8992" y="5276832"/>
                  <a:pt x="10525" y="5278454"/>
                  <a:pt x="11681" y="5282276"/>
                </a:cubicBezTo>
                <a:lnTo>
                  <a:pt x="23148" y="5278804"/>
                </a:lnTo>
                <a:cubicBezTo>
                  <a:pt x="21991" y="5274983"/>
                  <a:pt x="21413" y="5273071"/>
                  <a:pt x="21413" y="5273071"/>
                </a:cubicBezTo>
                <a:cubicBezTo>
                  <a:pt x="20256" y="5269250"/>
                  <a:pt x="16811" y="5268207"/>
                  <a:pt x="11078" y="5269942"/>
                </a:cubicBezTo>
                <a:lnTo>
                  <a:pt x="0" y="5268981"/>
                </a:lnTo>
                <a:lnTo>
                  <a:pt x="0" y="5256445"/>
                </a:lnTo>
                <a:lnTo>
                  <a:pt x="44871" y="5247195"/>
                </a:lnTo>
                <a:cubicBezTo>
                  <a:pt x="41049" y="5248352"/>
                  <a:pt x="35025" y="5249133"/>
                  <a:pt x="26804" y="5249535"/>
                </a:cubicBezTo>
                <a:lnTo>
                  <a:pt x="0" y="5244942"/>
                </a:lnTo>
                <a:lnTo>
                  <a:pt x="0" y="3648158"/>
                </a:lnTo>
                <a:lnTo>
                  <a:pt x="1321" y="3647124"/>
                </a:lnTo>
                <a:cubicBezTo>
                  <a:pt x="1321" y="3647124"/>
                  <a:pt x="2894" y="3645894"/>
                  <a:pt x="6039" y="3643431"/>
                </a:cubicBezTo>
                <a:cubicBezTo>
                  <a:pt x="9184" y="3640970"/>
                  <a:pt x="10141" y="3638953"/>
                  <a:pt x="8910" y="3637382"/>
                </a:cubicBezTo>
                <a:cubicBezTo>
                  <a:pt x="7679" y="3635809"/>
                  <a:pt x="5491" y="3636254"/>
                  <a:pt x="2346" y="3638716"/>
                </a:cubicBezTo>
                <a:lnTo>
                  <a:pt x="0" y="3643661"/>
                </a:lnTo>
                <a:lnTo>
                  <a:pt x="0" y="549311"/>
                </a:lnTo>
                <a:lnTo>
                  <a:pt x="5894" y="547731"/>
                </a:lnTo>
                <a:lnTo>
                  <a:pt x="15915" y="538845"/>
                </a:lnTo>
                <a:lnTo>
                  <a:pt x="10129" y="540395"/>
                </a:lnTo>
                <a:lnTo>
                  <a:pt x="0" y="538322"/>
                </a:lnTo>
                <a:lnTo>
                  <a:pt x="0" y="532197"/>
                </a:lnTo>
                <a:lnTo>
                  <a:pt x="14365" y="533059"/>
                </a:lnTo>
                <a:cubicBezTo>
                  <a:pt x="25937" y="529958"/>
                  <a:pt x="32687" y="528150"/>
                  <a:pt x="34616" y="527633"/>
                </a:cubicBezTo>
                <a:cubicBezTo>
                  <a:pt x="36545" y="527116"/>
                  <a:pt x="38025" y="528787"/>
                  <a:pt x="39059" y="532643"/>
                </a:cubicBezTo>
                <a:cubicBezTo>
                  <a:pt x="40092" y="536500"/>
                  <a:pt x="38681" y="538946"/>
                  <a:pt x="34823" y="539980"/>
                </a:cubicBezTo>
                <a:cubicBezTo>
                  <a:pt x="30967" y="541014"/>
                  <a:pt x="29555" y="543459"/>
                  <a:pt x="30588" y="547316"/>
                </a:cubicBezTo>
                <a:lnTo>
                  <a:pt x="24802" y="548866"/>
                </a:lnTo>
                <a:cubicBezTo>
                  <a:pt x="24802" y="548866"/>
                  <a:pt x="23838" y="549124"/>
                  <a:pt x="21910" y="549641"/>
                </a:cubicBezTo>
                <a:cubicBezTo>
                  <a:pt x="19981" y="550157"/>
                  <a:pt x="19274" y="551381"/>
                  <a:pt x="19791" y="553310"/>
                </a:cubicBezTo>
                <a:cubicBezTo>
                  <a:pt x="20308" y="555238"/>
                  <a:pt x="22495" y="555685"/>
                  <a:pt x="26352" y="554652"/>
                </a:cubicBezTo>
                <a:cubicBezTo>
                  <a:pt x="30209" y="553619"/>
                  <a:pt x="34067" y="552585"/>
                  <a:pt x="37924" y="551552"/>
                </a:cubicBezTo>
                <a:cubicBezTo>
                  <a:pt x="41782" y="550518"/>
                  <a:pt x="45896" y="550449"/>
                  <a:pt x="50271" y="551344"/>
                </a:cubicBezTo>
                <a:cubicBezTo>
                  <a:pt x="54645" y="552239"/>
                  <a:pt x="56832" y="552686"/>
                  <a:pt x="56832" y="552686"/>
                </a:cubicBezTo>
                <a:cubicBezTo>
                  <a:pt x="69437" y="553443"/>
                  <a:pt x="79597" y="552787"/>
                  <a:pt x="87311" y="550721"/>
                </a:cubicBezTo>
                <a:lnTo>
                  <a:pt x="93097" y="549170"/>
                </a:lnTo>
                <a:lnTo>
                  <a:pt x="72639" y="542250"/>
                </a:lnTo>
                <a:cubicBezTo>
                  <a:pt x="43571" y="541769"/>
                  <a:pt x="42538" y="537913"/>
                  <a:pt x="69539" y="530677"/>
                </a:cubicBezTo>
                <a:cubicBezTo>
                  <a:pt x="84968" y="526544"/>
                  <a:pt x="93905" y="525182"/>
                  <a:pt x="96350" y="526594"/>
                </a:cubicBezTo>
                <a:cubicBezTo>
                  <a:pt x="98796" y="528006"/>
                  <a:pt x="101947" y="528195"/>
                  <a:pt x="105805" y="527161"/>
                </a:cubicBezTo>
                <a:cubicBezTo>
                  <a:pt x="109662" y="526128"/>
                  <a:pt x="113519" y="525095"/>
                  <a:pt x="117376" y="524061"/>
                </a:cubicBezTo>
                <a:cubicBezTo>
                  <a:pt x="118409" y="527919"/>
                  <a:pt x="120855" y="529330"/>
                  <a:pt x="124712" y="528297"/>
                </a:cubicBezTo>
                <a:cubicBezTo>
                  <a:pt x="129603" y="531120"/>
                  <a:pt x="132049" y="532533"/>
                  <a:pt x="132049" y="532533"/>
                </a:cubicBezTo>
                <a:lnTo>
                  <a:pt x="168314" y="529016"/>
                </a:lnTo>
                <a:cubicBezTo>
                  <a:pt x="167281" y="525159"/>
                  <a:pt x="162390" y="522335"/>
                  <a:pt x="153642" y="520545"/>
                </a:cubicBezTo>
                <a:lnTo>
                  <a:pt x="146304" y="516309"/>
                </a:lnTo>
                <a:lnTo>
                  <a:pt x="147986" y="515859"/>
                </a:lnTo>
                <a:lnTo>
                  <a:pt x="127052" y="515268"/>
                </a:lnTo>
                <a:lnTo>
                  <a:pt x="115826" y="518276"/>
                </a:lnTo>
                <a:lnTo>
                  <a:pt x="102704" y="515589"/>
                </a:lnTo>
                <a:lnTo>
                  <a:pt x="108640" y="513999"/>
                </a:lnTo>
                <a:lnTo>
                  <a:pt x="105268" y="513706"/>
                </a:lnTo>
                <a:cubicBezTo>
                  <a:pt x="104690" y="511795"/>
                  <a:pt x="104401" y="510838"/>
                  <a:pt x="104401" y="510838"/>
                </a:cubicBezTo>
                <a:cubicBezTo>
                  <a:pt x="109557" y="507193"/>
                  <a:pt x="114045" y="504794"/>
                  <a:pt x="117868" y="503638"/>
                </a:cubicBezTo>
                <a:cubicBezTo>
                  <a:pt x="121692" y="502484"/>
                  <a:pt x="124848" y="502573"/>
                  <a:pt x="127335" y="503907"/>
                </a:cubicBezTo>
                <a:cubicBezTo>
                  <a:pt x="132314" y="506574"/>
                  <a:pt x="137959" y="507996"/>
                  <a:pt x="144270" y="508174"/>
                </a:cubicBezTo>
                <a:cubicBezTo>
                  <a:pt x="150582" y="508353"/>
                  <a:pt x="155648" y="507863"/>
                  <a:pt x="159470" y="506708"/>
                </a:cubicBezTo>
                <a:lnTo>
                  <a:pt x="172671" y="508976"/>
                </a:lnTo>
                <a:cubicBezTo>
                  <a:pt x="172671" y="508976"/>
                  <a:pt x="170760" y="509554"/>
                  <a:pt x="166938" y="510709"/>
                </a:cubicBezTo>
                <a:lnTo>
                  <a:pt x="158349" y="513306"/>
                </a:lnTo>
                <a:lnTo>
                  <a:pt x="171000" y="515894"/>
                </a:lnTo>
                <a:lnTo>
                  <a:pt x="188356" y="511244"/>
                </a:lnTo>
                <a:cubicBezTo>
                  <a:pt x="189391" y="515100"/>
                  <a:pt x="189907" y="517029"/>
                  <a:pt x="189907" y="517029"/>
                </a:cubicBezTo>
                <a:cubicBezTo>
                  <a:pt x="193765" y="515996"/>
                  <a:pt x="196210" y="517408"/>
                  <a:pt x="197244" y="521264"/>
                </a:cubicBezTo>
                <a:lnTo>
                  <a:pt x="178335" y="520130"/>
                </a:lnTo>
                <a:cubicBezTo>
                  <a:pt x="173445" y="517306"/>
                  <a:pt x="171516" y="517822"/>
                  <a:pt x="172550" y="521680"/>
                </a:cubicBezTo>
                <a:cubicBezTo>
                  <a:pt x="169726" y="526570"/>
                  <a:pt x="176545" y="528878"/>
                  <a:pt x="193007" y="528601"/>
                </a:cubicBezTo>
                <a:cubicBezTo>
                  <a:pt x="200722" y="526534"/>
                  <a:pt x="205991" y="523054"/>
                  <a:pt x="208815" y="518164"/>
                </a:cubicBezTo>
                <a:lnTo>
                  <a:pt x="214602" y="516614"/>
                </a:lnTo>
                <a:lnTo>
                  <a:pt x="218470" y="515576"/>
                </a:lnTo>
                <a:lnTo>
                  <a:pt x="218008" y="514046"/>
                </a:lnTo>
                <a:lnTo>
                  <a:pt x="221771" y="514692"/>
                </a:lnTo>
                <a:lnTo>
                  <a:pt x="226174" y="513513"/>
                </a:lnTo>
                <a:lnTo>
                  <a:pt x="231863" y="514678"/>
                </a:lnTo>
                <a:lnTo>
                  <a:pt x="232991" y="511863"/>
                </a:lnTo>
                <a:cubicBezTo>
                  <a:pt x="234759" y="510808"/>
                  <a:pt x="237698" y="510181"/>
                  <a:pt x="241810" y="509980"/>
                </a:cubicBezTo>
                <a:cubicBezTo>
                  <a:pt x="250031" y="509581"/>
                  <a:pt x="252811" y="511870"/>
                  <a:pt x="250142" y="516848"/>
                </a:cubicBezTo>
                <a:lnTo>
                  <a:pt x="244410" y="518581"/>
                </a:lnTo>
                <a:cubicBezTo>
                  <a:pt x="243255" y="514759"/>
                  <a:pt x="240764" y="513425"/>
                  <a:pt x="236943" y="514580"/>
                </a:cubicBezTo>
                <a:lnTo>
                  <a:pt x="232036" y="516063"/>
                </a:lnTo>
                <a:lnTo>
                  <a:pt x="230616" y="518524"/>
                </a:lnTo>
                <a:cubicBezTo>
                  <a:pt x="228687" y="519041"/>
                  <a:pt x="225794" y="519816"/>
                  <a:pt x="221937" y="520849"/>
                </a:cubicBezTo>
                <a:cubicBezTo>
                  <a:pt x="218079" y="521883"/>
                  <a:pt x="216152" y="522400"/>
                  <a:pt x="216152" y="522400"/>
                </a:cubicBezTo>
                <a:cubicBezTo>
                  <a:pt x="218219" y="530115"/>
                  <a:pt x="226967" y="531904"/>
                  <a:pt x="242396" y="527770"/>
                </a:cubicBezTo>
                <a:lnTo>
                  <a:pt x="256060" y="524109"/>
                </a:lnTo>
                <a:lnTo>
                  <a:pt x="251876" y="522582"/>
                </a:lnTo>
                <a:cubicBezTo>
                  <a:pt x="250721" y="518759"/>
                  <a:pt x="253966" y="515693"/>
                  <a:pt x="261611" y="513382"/>
                </a:cubicBezTo>
                <a:cubicBezTo>
                  <a:pt x="269256" y="511071"/>
                  <a:pt x="278434" y="510383"/>
                  <a:pt x="289145" y="511317"/>
                </a:cubicBezTo>
                <a:cubicBezTo>
                  <a:pt x="299858" y="512250"/>
                  <a:pt x="306458" y="513385"/>
                  <a:pt x="308947" y="514719"/>
                </a:cubicBezTo>
                <a:cubicBezTo>
                  <a:pt x="311435" y="516052"/>
                  <a:pt x="315547" y="515852"/>
                  <a:pt x="321281" y="514119"/>
                </a:cubicBezTo>
                <a:cubicBezTo>
                  <a:pt x="327015" y="512387"/>
                  <a:pt x="330170" y="512475"/>
                  <a:pt x="330748" y="514388"/>
                </a:cubicBezTo>
                <a:cubicBezTo>
                  <a:pt x="331325" y="516298"/>
                  <a:pt x="327791" y="518408"/>
                  <a:pt x="320147" y="520720"/>
                </a:cubicBezTo>
                <a:cubicBezTo>
                  <a:pt x="312502" y="523031"/>
                  <a:pt x="308101" y="522274"/>
                  <a:pt x="306946" y="518453"/>
                </a:cubicBezTo>
                <a:cubicBezTo>
                  <a:pt x="299302" y="520762"/>
                  <a:pt x="292990" y="520584"/>
                  <a:pt x="288012" y="517916"/>
                </a:cubicBezTo>
                <a:lnTo>
                  <a:pt x="277791" y="521007"/>
                </a:lnTo>
                <a:lnTo>
                  <a:pt x="278662" y="524254"/>
                </a:lnTo>
                <a:cubicBezTo>
                  <a:pt x="282518" y="523220"/>
                  <a:pt x="287340" y="521928"/>
                  <a:pt x="293126" y="520378"/>
                </a:cubicBezTo>
                <a:cubicBezTo>
                  <a:pt x="298912" y="518828"/>
                  <a:pt x="302322" y="519981"/>
                  <a:pt x="303355" y="523838"/>
                </a:cubicBezTo>
                <a:cubicBezTo>
                  <a:pt x="305423" y="531552"/>
                  <a:pt x="295779" y="534137"/>
                  <a:pt x="274426" y="531590"/>
                </a:cubicBezTo>
                <a:cubicBezTo>
                  <a:pt x="254106" y="532901"/>
                  <a:pt x="240605" y="536518"/>
                  <a:pt x="233924" y="542442"/>
                </a:cubicBezTo>
                <a:cubicBezTo>
                  <a:pt x="226210" y="544509"/>
                  <a:pt x="226728" y="546438"/>
                  <a:pt x="235474" y="548229"/>
                </a:cubicBezTo>
                <a:cubicBezTo>
                  <a:pt x="239333" y="547195"/>
                  <a:pt x="243895" y="544938"/>
                  <a:pt x="249164" y="541460"/>
                </a:cubicBezTo>
                <a:cubicBezTo>
                  <a:pt x="254434" y="537980"/>
                  <a:pt x="259256" y="536688"/>
                  <a:pt x="263629" y="537584"/>
                </a:cubicBezTo>
                <a:cubicBezTo>
                  <a:pt x="268003" y="538479"/>
                  <a:pt x="270190" y="538926"/>
                  <a:pt x="270190" y="538926"/>
                </a:cubicBezTo>
                <a:cubicBezTo>
                  <a:pt x="275080" y="541751"/>
                  <a:pt x="281383" y="542128"/>
                  <a:pt x="289098" y="540061"/>
                </a:cubicBezTo>
                <a:cubicBezTo>
                  <a:pt x="297846" y="541852"/>
                  <a:pt x="304666" y="544158"/>
                  <a:pt x="309556" y="546982"/>
                </a:cubicBezTo>
                <a:cubicBezTo>
                  <a:pt x="310590" y="550839"/>
                  <a:pt x="313035" y="552251"/>
                  <a:pt x="316892" y="551218"/>
                </a:cubicBezTo>
                <a:lnTo>
                  <a:pt x="322678" y="549668"/>
                </a:lnTo>
                <a:cubicBezTo>
                  <a:pt x="330393" y="547600"/>
                  <a:pt x="335472" y="547272"/>
                  <a:pt x="337918" y="548684"/>
                </a:cubicBezTo>
                <a:cubicBezTo>
                  <a:pt x="340363" y="550096"/>
                  <a:pt x="343515" y="550285"/>
                  <a:pt x="347372" y="549252"/>
                </a:cubicBezTo>
                <a:cubicBezTo>
                  <a:pt x="351230" y="548218"/>
                  <a:pt x="355087" y="547184"/>
                  <a:pt x="358944" y="546151"/>
                </a:cubicBezTo>
                <a:cubicBezTo>
                  <a:pt x="362802" y="545118"/>
                  <a:pt x="369104" y="545496"/>
                  <a:pt x="377852" y="547286"/>
                </a:cubicBezTo>
                <a:cubicBezTo>
                  <a:pt x="377852" y="547286"/>
                  <a:pt x="379780" y="546769"/>
                  <a:pt x="383637" y="545736"/>
                </a:cubicBezTo>
                <a:cubicBezTo>
                  <a:pt x="387495" y="544702"/>
                  <a:pt x="389424" y="544185"/>
                  <a:pt x="389424" y="544185"/>
                </a:cubicBezTo>
                <a:cubicBezTo>
                  <a:pt x="394315" y="547009"/>
                  <a:pt x="398689" y="547905"/>
                  <a:pt x="402547" y="546871"/>
                </a:cubicBezTo>
                <a:cubicBezTo>
                  <a:pt x="401513" y="543013"/>
                  <a:pt x="402219" y="541790"/>
                  <a:pt x="404663" y="543203"/>
                </a:cubicBezTo>
                <a:cubicBezTo>
                  <a:pt x="407109" y="544614"/>
                  <a:pt x="408332" y="545321"/>
                  <a:pt x="408332" y="545321"/>
                </a:cubicBezTo>
                <a:cubicBezTo>
                  <a:pt x="412189" y="544287"/>
                  <a:pt x="414117" y="543771"/>
                  <a:pt x="414117" y="543771"/>
                </a:cubicBezTo>
                <a:lnTo>
                  <a:pt x="421430" y="543647"/>
                </a:lnTo>
                <a:lnTo>
                  <a:pt x="422767" y="539235"/>
                </a:lnTo>
                <a:lnTo>
                  <a:pt x="457170" y="528837"/>
                </a:lnTo>
                <a:cubicBezTo>
                  <a:pt x="457170" y="528837"/>
                  <a:pt x="459081" y="528258"/>
                  <a:pt x="462904" y="527104"/>
                </a:cubicBezTo>
                <a:cubicBezTo>
                  <a:pt x="466727" y="525948"/>
                  <a:pt x="473706" y="524882"/>
                  <a:pt x="483840" y="523904"/>
                </a:cubicBezTo>
                <a:cubicBezTo>
                  <a:pt x="493972" y="522928"/>
                  <a:pt x="500953" y="521861"/>
                  <a:pt x="504774" y="520705"/>
                </a:cubicBezTo>
                <a:cubicBezTo>
                  <a:pt x="508596" y="519551"/>
                  <a:pt x="512419" y="518396"/>
                  <a:pt x="516241" y="517240"/>
                </a:cubicBezTo>
                <a:lnTo>
                  <a:pt x="535176" y="517774"/>
                </a:lnTo>
                <a:lnTo>
                  <a:pt x="536909" y="523508"/>
                </a:lnTo>
                <a:cubicBezTo>
                  <a:pt x="534242" y="528487"/>
                  <a:pt x="539798" y="533065"/>
                  <a:pt x="553576" y="537244"/>
                </a:cubicBezTo>
                <a:lnTo>
                  <a:pt x="557696" y="543073"/>
                </a:lnTo>
                <a:lnTo>
                  <a:pt x="563056" y="544171"/>
                </a:lnTo>
                <a:cubicBezTo>
                  <a:pt x="563573" y="546099"/>
                  <a:pt x="563831" y="547063"/>
                  <a:pt x="563831" y="547063"/>
                </a:cubicBezTo>
                <a:lnTo>
                  <a:pt x="563972" y="547146"/>
                </a:lnTo>
                <a:lnTo>
                  <a:pt x="565761" y="546604"/>
                </a:lnTo>
                <a:cubicBezTo>
                  <a:pt x="573406" y="544294"/>
                  <a:pt x="580383" y="543228"/>
                  <a:pt x="586695" y="543405"/>
                </a:cubicBezTo>
                <a:lnTo>
                  <a:pt x="599329" y="542188"/>
                </a:lnTo>
                <a:lnTo>
                  <a:pt x="604646" y="540580"/>
                </a:lnTo>
                <a:lnTo>
                  <a:pt x="610380" y="538847"/>
                </a:lnTo>
                <a:cubicBezTo>
                  <a:pt x="610380" y="538847"/>
                  <a:pt x="612291" y="538270"/>
                  <a:pt x="616114" y="537114"/>
                </a:cubicBezTo>
                <a:cubicBezTo>
                  <a:pt x="614957" y="533293"/>
                  <a:pt x="612470" y="531958"/>
                  <a:pt x="608645" y="533113"/>
                </a:cubicBezTo>
                <a:lnTo>
                  <a:pt x="582245" y="528577"/>
                </a:lnTo>
                <a:lnTo>
                  <a:pt x="608233" y="526073"/>
                </a:lnTo>
                <a:lnTo>
                  <a:pt x="601232" y="524640"/>
                </a:lnTo>
                <a:cubicBezTo>
                  <a:pt x="601232" y="524640"/>
                  <a:pt x="604831" y="522642"/>
                  <a:pt x="612027" y="518646"/>
                </a:cubicBezTo>
                <a:cubicBezTo>
                  <a:pt x="619226" y="514649"/>
                  <a:pt x="625270" y="514064"/>
                  <a:pt x="630162" y="516889"/>
                </a:cubicBezTo>
                <a:cubicBezTo>
                  <a:pt x="638910" y="518678"/>
                  <a:pt x="647141" y="518540"/>
                  <a:pt x="654855" y="516472"/>
                </a:cubicBezTo>
                <a:lnTo>
                  <a:pt x="670661" y="506037"/>
                </a:lnTo>
                <a:cubicBezTo>
                  <a:pt x="677344" y="500112"/>
                  <a:pt x="681201" y="499078"/>
                  <a:pt x="682234" y="502936"/>
                </a:cubicBezTo>
                <a:cubicBezTo>
                  <a:pt x="683268" y="506791"/>
                  <a:pt x="685713" y="508204"/>
                  <a:pt x="689570" y="507170"/>
                </a:cubicBezTo>
                <a:cubicBezTo>
                  <a:pt x="688536" y="503313"/>
                  <a:pt x="683130" y="498561"/>
                  <a:pt x="673347" y="492913"/>
                </a:cubicBezTo>
                <a:lnTo>
                  <a:pt x="660226" y="490228"/>
                </a:lnTo>
                <a:lnTo>
                  <a:pt x="637081" y="496429"/>
                </a:lnTo>
                <a:cubicBezTo>
                  <a:pt x="638115" y="500286"/>
                  <a:pt x="638633" y="502215"/>
                  <a:pt x="638633" y="502215"/>
                </a:cubicBezTo>
                <a:cubicBezTo>
                  <a:pt x="630918" y="504283"/>
                  <a:pt x="617795" y="501597"/>
                  <a:pt x="599266" y="494160"/>
                </a:cubicBezTo>
                <a:cubicBezTo>
                  <a:pt x="586661" y="493403"/>
                  <a:pt x="580617" y="493989"/>
                  <a:pt x="581133" y="495918"/>
                </a:cubicBezTo>
                <a:cubicBezTo>
                  <a:pt x="581650" y="497847"/>
                  <a:pt x="578050" y="499845"/>
                  <a:pt x="570337" y="501911"/>
                </a:cubicBezTo>
                <a:cubicBezTo>
                  <a:pt x="562622" y="503979"/>
                  <a:pt x="554392" y="504117"/>
                  <a:pt x="545643" y="502327"/>
                </a:cubicBezTo>
                <a:cubicBezTo>
                  <a:pt x="541786" y="503360"/>
                  <a:pt x="537928" y="504394"/>
                  <a:pt x="534071" y="505427"/>
                </a:cubicBezTo>
                <a:lnTo>
                  <a:pt x="554529" y="512348"/>
                </a:lnTo>
                <a:cubicBezTo>
                  <a:pt x="566101" y="509248"/>
                  <a:pt x="570217" y="509178"/>
                  <a:pt x="566876" y="512141"/>
                </a:cubicBezTo>
                <a:cubicBezTo>
                  <a:pt x="563535" y="515103"/>
                  <a:pt x="559678" y="516136"/>
                  <a:pt x="555304" y="515241"/>
                </a:cubicBezTo>
                <a:cubicBezTo>
                  <a:pt x="550930" y="514346"/>
                  <a:pt x="549260" y="515828"/>
                  <a:pt x="550294" y="519683"/>
                </a:cubicBezTo>
                <a:cubicBezTo>
                  <a:pt x="551327" y="523541"/>
                  <a:pt x="549915" y="525987"/>
                  <a:pt x="546059" y="527021"/>
                </a:cubicBezTo>
                <a:lnTo>
                  <a:pt x="538721" y="522784"/>
                </a:lnTo>
                <a:lnTo>
                  <a:pt x="537172" y="516999"/>
                </a:lnTo>
                <a:lnTo>
                  <a:pt x="525165" y="514543"/>
                </a:lnTo>
                <a:lnTo>
                  <a:pt x="521975" y="515507"/>
                </a:lnTo>
                <a:lnTo>
                  <a:pt x="523154" y="513305"/>
                </a:lnTo>
                <a:lnTo>
                  <a:pt x="519606" y="509303"/>
                </a:lnTo>
                <a:cubicBezTo>
                  <a:pt x="517677" y="509820"/>
                  <a:pt x="516714" y="510079"/>
                  <a:pt x="516714" y="510079"/>
                </a:cubicBezTo>
                <a:cubicBezTo>
                  <a:pt x="516714" y="510079"/>
                  <a:pt x="515492" y="509372"/>
                  <a:pt x="513045" y="507961"/>
                </a:cubicBezTo>
                <a:cubicBezTo>
                  <a:pt x="510600" y="506549"/>
                  <a:pt x="509377" y="505843"/>
                  <a:pt x="509377" y="505843"/>
                </a:cubicBezTo>
                <a:lnTo>
                  <a:pt x="526735" y="501192"/>
                </a:lnTo>
                <a:lnTo>
                  <a:pt x="530971" y="493856"/>
                </a:lnTo>
                <a:cubicBezTo>
                  <a:pt x="529936" y="489999"/>
                  <a:pt x="529420" y="488070"/>
                  <a:pt x="529420" y="488070"/>
                </a:cubicBezTo>
                <a:lnTo>
                  <a:pt x="522084" y="483835"/>
                </a:lnTo>
                <a:cubicBezTo>
                  <a:pt x="518226" y="484868"/>
                  <a:pt x="511923" y="484490"/>
                  <a:pt x="503175" y="482700"/>
                </a:cubicBezTo>
                <a:lnTo>
                  <a:pt x="480032" y="488901"/>
                </a:lnTo>
                <a:cubicBezTo>
                  <a:pt x="481066" y="492757"/>
                  <a:pt x="483511" y="494171"/>
                  <a:pt x="487369" y="493136"/>
                </a:cubicBezTo>
                <a:lnTo>
                  <a:pt x="481583" y="494687"/>
                </a:lnTo>
                <a:cubicBezTo>
                  <a:pt x="472834" y="492896"/>
                  <a:pt x="471801" y="489039"/>
                  <a:pt x="478481" y="483115"/>
                </a:cubicBezTo>
                <a:lnTo>
                  <a:pt x="471146" y="478879"/>
                </a:lnTo>
                <a:lnTo>
                  <a:pt x="460272" y="482383"/>
                </a:lnTo>
                <a:lnTo>
                  <a:pt x="466911" y="486215"/>
                </a:lnTo>
                <a:lnTo>
                  <a:pt x="455338" y="489316"/>
                </a:lnTo>
                <a:lnTo>
                  <a:pt x="459128" y="482751"/>
                </a:lnTo>
                <a:lnTo>
                  <a:pt x="456875" y="483479"/>
                </a:lnTo>
                <a:cubicBezTo>
                  <a:pt x="453147" y="484994"/>
                  <a:pt x="450448" y="486491"/>
                  <a:pt x="448778" y="487973"/>
                </a:cubicBezTo>
                <a:cubicBezTo>
                  <a:pt x="445437" y="490936"/>
                  <a:pt x="441322" y="491004"/>
                  <a:pt x="436431" y="488181"/>
                </a:cubicBezTo>
                <a:cubicBezTo>
                  <a:pt x="431540" y="485358"/>
                  <a:pt x="427165" y="484462"/>
                  <a:pt x="423309" y="485496"/>
                </a:cubicBezTo>
                <a:lnTo>
                  <a:pt x="402850" y="478575"/>
                </a:lnTo>
                <a:lnTo>
                  <a:pt x="383942" y="477440"/>
                </a:lnTo>
                <a:cubicBezTo>
                  <a:pt x="372370" y="480541"/>
                  <a:pt x="362468" y="482161"/>
                  <a:pt x="354238" y="482298"/>
                </a:cubicBezTo>
                <a:cubicBezTo>
                  <a:pt x="346006" y="482437"/>
                  <a:pt x="339961" y="483023"/>
                  <a:pt x="336104" y="484056"/>
                </a:cubicBezTo>
                <a:cubicBezTo>
                  <a:pt x="331214" y="481234"/>
                  <a:pt x="330180" y="477376"/>
                  <a:pt x="333004" y="472486"/>
                </a:cubicBezTo>
                <a:cubicBezTo>
                  <a:pt x="333004" y="472486"/>
                  <a:pt x="335192" y="472933"/>
                  <a:pt x="339564" y="473827"/>
                </a:cubicBezTo>
                <a:cubicBezTo>
                  <a:pt x="343939" y="474723"/>
                  <a:pt x="348055" y="474654"/>
                  <a:pt x="351913" y="473620"/>
                </a:cubicBezTo>
                <a:lnTo>
                  <a:pt x="376606" y="473204"/>
                </a:lnTo>
                <a:cubicBezTo>
                  <a:pt x="386387" y="478851"/>
                  <a:pt x="404778" y="478058"/>
                  <a:pt x="431780" y="470823"/>
                </a:cubicBezTo>
                <a:cubicBezTo>
                  <a:pt x="435637" y="469789"/>
                  <a:pt x="439753" y="469720"/>
                  <a:pt x="444127" y="470616"/>
                </a:cubicBezTo>
                <a:cubicBezTo>
                  <a:pt x="448501" y="471511"/>
                  <a:pt x="450687" y="471958"/>
                  <a:pt x="450687" y="471958"/>
                </a:cubicBezTo>
                <a:cubicBezTo>
                  <a:pt x="450687" y="471958"/>
                  <a:pt x="459883" y="471562"/>
                  <a:pt x="478275" y="470767"/>
                </a:cubicBezTo>
                <a:cubicBezTo>
                  <a:pt x="496666" y="469973"/>
                  <a:pt x="515057" y="469180"/>
                  <a:pt x="533448" y="468387"/>
                </a:cubicBezTo>
                <a:cubicBezTo>
                  <a:pt x="551840" y="467593"/>
                  <a:pt x="563480" y="468608"/>
                  <a:pt x="568371" y="471432"/>
                </a:cubicBezTo>
                <a:cubicBezTo>
                  <a:pt x="580976" y="472187"/>
                  <a:pt x="589208" y="472050"/>
                  <a:pt x="593065" y="471016"/>
                </a:cubicBezTo>
                <a:cubicBezTo>
                  <a:pt x="596922" y="469982"/>
                  <a:pt x="601296" y="470878"/>
                  <a:pt x="606187" y="473701"/>
                </a:cubicBezTo>
                <a:lnTo>
                  <a:pt x="625095" y="474836"/>
                </a:lnTo>
                <a:cubicBezTo>
                  <a:pt x="628953" y="473802"/>
                  <a:pt x="634032" y="473475"/>
                  <a:pt x="640335" y="473854"/>
                </a:cubicBezTo>
                <a:cubicBezTo>
                  <a:pt x="646638" y="474231"/>
                  <a:pt x="653904" y="474351"/>
                  <a:pt x="662136" y="474214"/>
                </a:cubicBezTo>
                <a:cubicBezTo>
                  <a:pt x="670366" y="474075"/>
                  <a:pt x="679821" y="474642"/>
                  <a:pt x="690497" y="475916"/>
                </a:cubicBezTo>
                <a:lnTo>
                  <a:pt x="701128" y="476949"/>
                </a:lnTo>
                <a:lnTo>
                  <a:pt x="697456" y="474981"/>
                </a:lnTo>
                <a:lnTo>
                  <a:pt x="695723" y="469248"/>
                </a:lnTo>
                <a:cubicBezTo>
                  <a:pt x="695723" y="469248"/>
                  <a:pt x="698212" y="470582"/>
                  <a:pt x="703189" y="473249"/>
                </a:cubicBezTo>
                <a:lnTo>
                  <a:pt x="704405" y="477268"/>
                </a:lnTo>
                <a:lnTo>
                  <a:pt x="715967" y="478393"/>
                </a:lnTo>
                <a:cubicBezTo>
                  <a:pt x="722270" y="478772"/>
                  <a:pt x="727608" y="479409"/>
                  <a:pt x="731982" y="480303"/>
                </a:cubicBezTo>
                <a:cubicBezTo>
                  <a:pt x="736356" y="481198"/>
                  <a:pt x="740731" y="482093"/>
                  <a:pt x="745103" y="482989"/>
                </a:cubicBezTo>
                <a:cubicBezTo>
                  <a:pt x="749478" y="483884"/>
                  <a:pt x="755522" y="483298"/>
                  <a:pt x="763237" y="481230"/>
                </a:cubicBezTo>
                <a:cubicBezTo>
                  <a:pt x="775842" y="481987"/>
                  <a:pt x="784331" y="482812"/>
                  <a:pt x="788705" y="483708"/>
                </a:cubicBezTo>
                <a:cubicBezTo>
                  <a:pt x="793079" y="484603"/>
                  <a:pt x="797196" y="484533"/>
                  <a:pt x="801052" y="483499"/>
                </a:cubicBezTo>
                <a:cubicBezTo>
                  <a:pt x="817515" y="483223"/>
                  <a:pt x="831791" y="482498"/>
                  <a:pt x="843879" y="481328"/>
                </a:cubicBezTo>
                <a:cubicBezTo>
                  <a:pt x="855967" y="480155"/>
                  <a:pt x="864458" y="480981"/>
                  <a:pt x="869347" y="483804"/>
                </a:cubicBezTo>
                <a:cubicBezTo>
                  <a:pt x="875272" y="490486"/>
                  <a:pt x="890324" y="492654"/>
                  <a:pt x="914500" y="490310"/>
                </a:cubicBezTo>
                <a:cubicBezTo>
                  <a:pt x="918358" y="489276"/>
                  <a:pt x="920803" y="490688"/>
                  <a:pt x="921837" y="494545"/>
                </a:cubicBezTo>
                <a:cubicBezTo>
                  <a:pt x="925693" y="493512"/>
                  <a:pt x="929809" y="493443"/>
                  <a:pt x="934184" y="494337"/>
                </a:cubicBezTo>
                <a:cubicBezTo>
                  <a:pt x="938557" y="495233"/>
                  <a:pt x="942673" y="495164"/>
                  <a:pt x="946531" y="494129"/>
                </a:cubicBezTo>
                <a:cubicBezTo>
                  <a:pt x="962993" y="493852"/>
                  <a:pt x="979456" y="493577"/>
                  <a:pt x="995919" y="493300"/>
                </a:cubicBezTo>
                <a:cubicBezTo>
                  <a:pt x="1012380" y="493022"/>
                  <a:pt x="1030067" y="493451"/>
                  <a:pt x="1048975" y="494586"/>
                </a:cubicBezTo>
                <a:lnTo>
                  <a:pt x="1078048" y="497661"/>
                </a:lnTo>
                <a:lnTo>
                  <a:pt x="1095796" y="499037"/>
                </a:lnTo>
                <a:lnTo>
                  <a:pt x="1095086" y="499251"/>
                </a:lnTo>
                <a:lnTo>
                  <a:pt x="1109366" y="500109"/>
                </a:lnTo>
                <a:lnTo>
                  <a:pt x="1134060" y="499693"/>
                </a:lnTo>
                <a:cubicBezTo>
                  <a:pt x="1146665" y="500450"/>
                  <a:pt x="1154897" y="500312"/>
                  <a:pt x="1158754" y="499278"/>
                </a:cubicBezTo>
                <a:cubicBezTo>
                  <a:pt x="1162612" y="498244"/>
                  <a:pt x="1175216" y="499001"/>
                  <a:pt x="1196570" y="501548"/>
                </a:cubicBezTo>
                <a:cubicBezTo>
                  <a:pt x="1204285" y="499481"/>
                  <a:pt x="1212516" y="499342"/>
                  <a:pt x="1221264" y="501132"/>
                </a:cubicBezTo>
                <a:cubicBezTo>
                  <a:pt x="1230012" y="502922"/>
                  <a:pt x="1236315" y="503300"/>
                  <a:pt x="1240171" y="502267"/>
                </a:cubicBezTo>
                <a:lnTo>
                  <a:pt x="1262592" y="504941"/>
                </a:lnTo>
                <a:lnTo>
                  <a:pt x="1271939" y="502116"/>
                </a:lnTo>
                <a:cubicBezTo>
                  <a:pt x="1275763" y="500960"/>
                  <a:pt x="1277962" y="501338"/>
                  <a:pt x="1278539" y="503249"/>
                </a:cubicBezTo>
                <a:cubicBezTo>
                  <a:pt x="1279117" y="505161"/>
                  <a:pt x="1279406" y="506116"/>
                  <a:pt x="1279406" y="506116"/>
                </a:cubicBezTo>
                <a:lnTo>
                  <a:pt x="1279365" y="506350"/>
                </a:lnTo>
                <a:lnTo>
                  <a:pt x="1307559" y="507385"/>
                </a:lnTo>
                <a:lnTo>
                  <a:pt x="1309809" y="503185"/>
                </a:lnTo>
                <a:cubicBezTo>
                  <a:pt x="1313632" y="502031"/>
                  <a:pt x="1315543" y="501452"/>
                  <a:pt x="1315543" y="501452"/>
                </a:cubicBezTo>
                <a:lnTo>
                  <a:pt x="1309201" y="507446"/>
                </a:lnTo>
                <a:lnTo>
                  <a:pt x="1312911" y="507581"/>
                </a:lnTo>
                <a:cubicBezTo>
                  <a:pt x="1331303" y="506788"/>
                  <a:pt x="1347316" y="508699"/>
                  <a:pt x="1360955" y="513312"/>
                </a:cubicBezTo>
                <a:lnTo>
                  <a:pt x="1379863" y="514448"/>
                </a:lnTo>
                <a:lnTo>
                  <a:pt x="1381414" y="520233"/>
                </a:lnTo>
                <a:cubicBezTo>
                  <a:pt x="1382447" y="524091"/>
                  <a:pt x="1390678" y="523951"/>
                  <a:pt x="1406108" y="519817"/>
                </a:cubicBezTo>
                <a:cubicBezTo>
                  <a:pt x="1409966" y="518784"/>
                  <a:pt x="1413822" y="517749"/>
                  <a:pt x="1417679" y="516716"/>
                </a:cubicBezTo>
                <a:cubicBezTo>
                  <a:pt x="1421537" y="515683"/>
                  <a:pt x="1427322" y="514133"/>
                  <a:pt x="1435037" y="512065"/>
                </a:cubicBezTo>
                <a:cubicBezTo>
                  <a:pt x="1447642" y="512822"/>
                  <a:pt x="1456133" y="513649"/>
                  <a:pt x="1460507" y="514544"/>
                </a:cubicBezTo>
                <a:cubicBezTo>
                  <a:pt x="1464880" y="515439"/>
                  <a:pt x="1467585" y="517815"/>
                  <a:pt x="1468618" y="521672"/>
                </a:cubicBezTo>
                <a:lnTo>
                  <a:pt x="1469069" y="523354"/>
                </a:lnTo>
                <a:lnTo>
                  <a:pt x="1469232" y="523304"/>
                </a:lnTo>
                <a:lnTo>
                  <a:pt x="1470965" y="529037"/>
                </a:lnTo>
                <a:lnTo>
                  <a:pt x="1470528" y="528804"/>
                </a:lnTo>
                <a:lnTo>
                  <a:pt x="1471718" y="533243"/>
                </a:lnTo>
                <a:lnTo>
                  <a:pt x="1460146" y="536344"/>
                </a:lnTo>
                <a:cubicBezTo>
                  <a:pt x="1451399" y="534554"/>
                  <a:pt x="1444837" y="533212"/>
                  <a:pt x="1440463" y="532316"/>
                </a:cubicBezTo>
                <a:cubicBezTo>
                  <a:pt x="1436089" y="531421"/>
                  <a:pt x="1431974" y="531491"/>
                  <a:pt x="1428116" y="532525"/>
                </a:cubicBezTo>
                <a:cubicBezTo>
                  <a:pt x="1420401" y="534592"/>
                  <a:pt x="1411653" y="532802"/>
                  <a:pt x="1401871" y="527154"/>
                </a:cubicBezTo>
                <a:lnTo>
                  <a:pt x="1396086" y="528705"/>
                </a:lnTo>
                <a:cubicBezTo>
                  <a:pt x="1393262" y="533595"/>
                  <a:pt x="1383103" y="534250"/>
                  <a:pt x="1365606" y="530670"/>
                </a:cubicBezTo>
                <a:cubicBezTo>
                  <a:pt x="1356858" y="528880"/>
                  <a:pt x="1345218" y="527865"/>
                  <a:pt x="1330684" y="527625"/>
                </a:cubicBezTo>
                <a:cubicBezTo>
                  <a:pt x="1316149" y="527386"/>
                  <a:pt x="1308882" y="527265"/>
                  <a:pt x="1308882" y="527265"/>
                </a:cubicBezTo>
                <a:lnTo>
                  <a:pt x="1284189" y="527680"/>
                </a:lnTo>
                <a:lnTo>
                  <a:pt x="1278402" y="529231"/>
                </a:lnTo>
                <a:lnTo>
                  <a:pt x="1272617" y="530781"/>
                </a:lnTo>
                <a:cubicBezTo>
                  <a:pt x="1268760" y="531814"/>
                  <a:pt x="1266832" y="532331"/>
                  <a:pt x="1266832" y="532331"/>
                </a:cubicBezTo>
                <a:lnTo>
                  <a:pt x="1253710" y="529646"/>
                </a:lnTo>
                <a:lnTo>
                  <a:pt x="1221679" y="525826"/>
                </a:lnTo>
                <a:cubicBezTo>
                  <a:pt x="1220645" y="521969"/>
                  <a:pt x="1218200" y="520557"/>
                  <a:pt x="1214344" y="521590"/>
                </a:cubicBezTo>
                <a:cubicBezTo>
                  <a:pt x="1213309" y="517733"/>
                  <a:pt x="1211828" y="516064"/>
                  <a:pt x="1209899" y="516580"/>
                </a:cubicBezTo>
                <a:cubicBezTo>
                  <a:pt x="1207970" y="517097"/>
                  <a:pt x="1207524" y="519283"/>
                  <a:pt x="1208557" y="523141"/>
                </a:cubicBezTo>
                <a:cubicBezTo>
                  <a:pt x="1208557" y="523141"/>
                  <a:pt x="1204699" y="524174"/>
                  <a:pt x="1196985" y="526242"/>
                </a:cubicBezTo>
                <a:cubicBezTo>
                  <a:pt x="1195951" y="522384"/>
                  <a:pt x="1194729" y="521679"/>
                  <a:pt x="1193316" y="524124"/>
                </a:cubicBezTo>
                <a:cubicBezTo>
                  <a:pt x="1191905" y="526569"/>
                  <a:pt x="1189977" y="527086"/>
                  <a:pt x="1187531" y="525674"/>
                </a:cubicBezTo>
                <a:cubicBezTo>
                  <a:pt x="1185085" y="524262"/>
                  <a:pt x="1181935" y="524073"/>
                  <a:pt x="1178077" y="525107"/>
                </a:cubicBezTo>
                <a:cubicBezTo>
                  <a:pt x="1173187" y="522283"/>
                  <a:pt x="1166884" y="521904"/>
                  <a:pt x="1159169" y="523972"/>
                </a:cubicBezTo>
                <a:cubicBezTo>
                  <a:pt x="1131134" y="527350"/>
                  <a:pt x="1110298" y="526731"/>
                  <a:pt x="1096660" y="522117"/>
                </a:cubicBezTo>
                <a:cubicBezTo>
                  <a:pt x="1091768" y="519293"/>
                  <a:pt x="1086430" y="518657"/>
                  <a:pt x="1080645" y="520208"/>
                </a:cubicBezTo>
                <a:cubicBezTo>
                  <a:pt x="1074859" y="521758"/>
                  <a:pt x="1068108" y="523566"/>
                  <a:pt x="1060394" y="525634"/>
                </a:cubicBezTo>
                <a:cubicBezTo>
                  <a:pt x="1055502" y="522809"/>
                  <a:pt x="1053316" y="522361"/>
                  <a:pt x="1053833" y="524290"/>
                </a:cubicBezTo>
                <a:cubicBezTo>
                  <a:pt x="1054350" y="526220"/>
                  <a:pt x="1052679" y="527700"/>
                  <a:pt x="1048822" y="528735"/>
                </a:cubicBezTo>
                <a:cubicBezTo>
                  <a:pt x="1049856" y="532591"/>
                  <a:pt x="1048444" y="535036"/>
                  <a:pt x="1044586" y="536070"/>
                </a:cubicBezTo>
                <a:lnTo>
                  <a:pt x="1038696" y="535717"/>
                </a:lnTo>
                <a:lnTo>
                  <a:pt x="1041657" y="537303"/>
                </a:lnTo>
                <a:cubicBezTo>
                  <a:pt x="1044145" y="538637"/>
                  <a:pt x="1046346" y="539014"/>
                  <a:pt x="1048258" y="538436"/>
                </a:cubicBezTo>
                <a:cubicBezTo>
                  <a:pt x="1050167" y="537859"/>
                  <a:pt x="1052080" y="537281"/>
                  <a:pt x="1053991" y="536703"/>
                </a:cubicBezTo>
                <a:cubicBezTo>
                  <a:pt x="1055901" y="536126"/>
                  <a:pt x="1057813" y="535548"/>
                  <a:pt x="1059726" y="534970"/>
                </a:cubicBezTo>
                <a:cubicBezTo>
                  <a:pt x="1061636" y="534392"/>
                  <a:pt x="1063837" y="534770"/>
                  <a:pt x="1066325" y="536104"/>
                </a:cubicBezTo>
                <a:cubicBezTo>
                  <a:pt x="1068814" y="537438"/>
                  <a:pt x="1070058" y="538104"/>
                  <a:pt x="1070058" y="538104"/>
                </a:cubicBezTo>
                <a:cubicBezTo>
                  <a:pt x="1073881" y="536948"/>
                  <a:pt x="1080859" y="535883"/>
                  <a:pt x="1090994" y="534905"/>
                </a:cubicBezTo>
                <a:cubicBezTo>
                  <a:pt x="1101127" y="533929"/>
                  <a:pt x="1108682" y="534773"/>
                  <a:pt x="1113661" y="537440"/>
                </a:cubicBezTo>
                <a:cubicBezTo>
                  <a:pt x="1117483" y="536285"/>
                  <a:pt x="1119395" y="535707"/>
                  <a:pt x="1119395" y="535707"/>
                </a:cubicBezTo>
                <a:lnTo>
                  <a:pt x="1138328" y="536242"/>
                </a:lnTo>
                <a:cubicBezTo>
                  <a:pt x="1147130" y="537755"/>
                  <a:pt x="1155354" y="537354"/>
                  <a:pt x="1162997" y="535044"/>
                </a:cubicBezTo>
                <a:cubicBezTo>
                  <a:pt x="1178288" y="530422"/>
                  <a:pt x="1194733" y="529624"/>
                  <a:pt x="1212334" y="532647"/>
                </a:cubicBezTo>
                <a:cubicBezTo>
                  <a:pt x="1221133" y="534159"/>
                  <a:pt x="1225536" y="534915"/>
                  <a:pt x="1225536" y="534915"/>
                </a:cubicBezTo>
                <a:cubicBezTo>
                  <a:pt x="1229358" y="533759"/>
                  <a:pt x="1234425" y="533272"/>
                  <a:pt x="1240736" y="533449"/>
                </a:cubicBezTo>
                <a:cubicBezTo>
                  <a:pt x="1247048" y="533627"/>
                  <a:pt x="1254315" y="533516"/>
                  <a:pt x="1262537" y="533117"/>
                </a:cubicBezTo>
                <a:cubicBezTo>
                  <a:pt x="1270760" y="532718"/>
                  <a:pt x="1279937" y="532030"/>
                  <a:pt x="1290072" y="531051"/>
                </a:cubicBezTo>
                <a:cubicBezTo>
                  <a:pt x="1300207" y="530075"/>
                  <a:pt x="1305850" y="531498"/>
                  <a:pt x="1307005" y="535320"/>
                </a:cubicBezTo>
                <a:lnTo>
                  <a:pt x="1320207" y="537587"/>
                </a:lnTo>
                <a:cubicBezTo>
                  <a:pt x="1320207" y="537587"/>
                  <a:pt x="1320495" y="538542"/>
                  <a:pt x="1321073" y="540455"/>
                </a:cubicBezTo>
                <a:cubicBezTo>
                  <a:pt x="1321651" y="542366"/>
                  <a:pt x="1325762" y="542165"/>
                  <a:pt x="1333408" y="539856"/>
                </a:cubicBezTo>
                <a:lnTo>
                  <a:pt x="1337238" y="540513"/>
                </a:lnTo>
                <a:lnTo>
                  <a:pt x="1336677" y="538421"/>
                </a:lnTo>
                <a:lnTo>
                  <a:pt x="1348362" y="540812"/>
                </a:lnTo>
                <a:lnTo>
                  <a:pt x="1349357" y="540764"/>
                </a:lnTo>
                <a:cubicBezTo>
                  <a:pt x="1349357" y="540764"/>
                  <a:pt x="1350314" y="540476"/>
                  <a:pt x="1352225" y="539897"/>
                </a:cubicBezTo>
                <a:cubicBezTo>
                  <a:pt x="1354137" y="539319"/>
                  <a:pt x="1355669" y="540942"/>
                  <a:pt x="1356825" y="544764"/>
                </a:cubicBezTo>
                <a:cubicBezTo>
                  <a:pt x="1356825" y="544764"/>
                  <a:pt x="1358735" y="544187"/>
                  <a:pt x="1362558" y="543031"/>
                </a:cubicBezTo>
                <a:lnTo>
                  <a:pt x="1368292" y="541298"/>
                </a:lnTo>
                <a:lnTo>
                  <a:pt x="1374026" y="539565"/>
                </a:lnTo>
                <a:cubicBezTo>
                  <a:pt x="1374026" y="539565"/>
                  <a:pt x="1377180" y="539655"/>
                  <a:pt x="1383493" y="539832"/>
                </a:cubicBezTo>
                <a:lnTo>
                  <a:pt x="1404514" y="539513"/>
                </a:lnTo>
                <a:lnTo>
                  <a:pt x="1401678" y="537994"/>
                </a:lnTo>
                <a:lnTo>
                  <a:pt x="1407413" y="536261"/>
                </a:lnTo>
                <a:lnTo>
                  <a:pt x="1414879" y="540261"/>
                </a:lnTo>
                <a:lnTo>
                  <a:pt x="1413011" y="540825"/>
                </a:lnTo>
                <a:lnTo>
                  <a:pt x="1425096" y="542901"/>
                </a:lnTo>
                <a:lnTo>
                  <a:pt x="1429096" y="535436"/>
                </a:lnTo>
                <a:cubicBezTo>
                  <a:pt x="1432919" y="534281"/>
                  <a:pt x="1434831" y="533702"/>
                  <a:pt x="1434831" y="533702"/>
                </a:cubicBezTo>
                <a:lnTo>
                  <a:pt x="1442298" y="537702"/>
                </a:lnTo>
                <a:lnTo>
                  <a:pt x="1497368" y="533572"/>
                </a:lnTo>
                <a:lnTo>
                  <a:pt x="1510670" y="533546"/>
                </a:lnTo>
                <a:lnTo>
                  <a:pt x="1513463" y="528707"/>
                </a:lnTo>
                <a:lnTo>
                  <a:pt x="1508835" y="530106"/>
                </a:lnTo>
                <a:lnTo>
                  <a:pt x="1507167" y="524590"/>
                </a:lnTo>
                <a:lnTo>
                  <a:pt x="1500647" y="525491"/>
                </a:lnTo>
                <a:cubicBezTo>
                  <a:pt x="1500647" y="525491"/>
                  <a:pt x="1502576" y="524975"/>
                  <a:pt x="1506433" y="523941"/>
                </a:cubicBezTo>
                <a:lnTo>
                  <a:pt x="1507482" y="524547"/>
                </a:lnTo>
                <a:lnTo>
                  <a:pt x="1507437" y="524553"/>
                </a:lnTo>
                <a:lnTo>
                  <a:pt x="1508199" y="524962"/>
                </a:lnTo>
                <a:lnTo>
                  <a:pt x="1507482" y="524547"/>
                </a:lnTo>
                <a:lnTo>
                  <a:pt x="1548485" y="518875"/>
                </a:lnTo>
                <a:cubicBezTo>
                  <a:pt x="1553375" y="521699"/>
                  <a:pt x="1561607" y="521560"/>
                  <a:pt x="1573179" y="518460"/>
                </a:cubicBezTo>
                <a:lnTo>
                  <a:pt x="1574120" y="518368"/>
                </a:lnTo>
                <a:lnTo>
                  <a:pt x="1573639" y="516776"/>
                </a:lnTo>
                <a:cubicBezTo>
                  <a:pt x="1573639" y="516776"/>
                  <a:pt x="1575550" y="516200"/>
                  <a:pt x="1579374" y="515044"/>
                </a:cubicBezTo>
                <a:lnTo>
                  <a:pt x="1577783" y="518013"/>
                </a:lnTo>
                <a:lnTo>
                  <a:pt x="1591312" y="516702"/>
                </a:lnTo>
                <a:cubicBezTo>
                  <a:pt x="1599543" y="516564"/>
                  <a:pt x="1606104" y="517906"/>
                  <a:pt x="1610995" y="520730"/>
                </a:cubicBezTo>
                <a:cubicBezTo>
                  <a:pt x="1627457" y="520453"/>
                  <a:pt x="1637618" y="519798"/>
                  <a:pt x="1641475" y="518765"/>
                </a:cubicBezTo>
                <a:cubicBezTo>
                  <a:pt x="1641475" y="518765"/>
                  <a:pt x="1643404" y="518248"/>
                  <a:pt x="1647261" y="517214"/>
                </a:cubicBezTo>
                <a:cubicBezTo>
                  <a:pt x="1651118" y="516181"/>
                  <a:pt x="1655492" y="517075"/>
                  <a:pt x="1660383" y="519900"/>
                </a:cubicBezTo>
                <a:cubicBezTo>
                  <a:pt x="1668098" y="517832"/>
                  <a:pt x="1682631" y="518072"/>
                  <a:pt x="1703984" y="520619"/>
                </a:cubicBezTo>
                <a:lnTo>
                  <a:pt x="1736014" y="524439"/>
                </a:lnTo>
                <a:cubicBezTo>
                  <a:pt x="1739871" y="523405"/>
                  <a:pt x="1742765" y="522630"/>
                  <a:pt x="1744692" y="522114"/>
                </a:cubicBezTo>
                <a:cubicBezTo>
                  <a:pt x="1746622" y="521596"/>
                  <a:pt x="1749515" y="520821"/>
                  <a:pt x="1753371" y="519788"/>
                </a:cubicBezTo>
                <a:cubicBezTo>
                  <a:pt x="1768801" y="515654"/>
                  <a:pt x="1787708" y="516789"/>
                  <a:pt x="1810096" y="523193"/>
                </a:cubicBezTo>
                <a:cubicBezTo>
                  <a:pt x="1810096" y="523193"/>
                  <a:pt x="1812989" y="522417"/>
                  <a:pt x="1818774" y="520867"/>
                </a:cubicBezTo>
                <a:cubicBezTo>
                  <a:pt x="1824560" y="519317"/>
                  <a:pt x="1827970" y="520470"/>
                  <a:pt x="1829005" y="524327"/>
                </a:cubicBezTo>
                <a:cubicBezTo>
                  <a:pt x="1830038" y="528184"/>
                  <a:pt x="1832483" y="529596"/>
                  <a:pt x="1836341" y="528563"/>
                </a:cubicBezTo>
                <a:lnTo>
                  <a:pt x="1842126" y="527013"/>
                </a:lnTo>
                <a:cubicBezTo>
                  <a:pt x="1843159" y="530870"/>
                  <a:pt x="1850426" y="530990"/>
                  <a:pt x="1863927" y="527372"/>
                </a:cubicBezTo>
                <a:cubicBezTo>
                  <a:pt x="1877428" y="523755"/>
                  <a:pt x="1884178" y="521946"/>
                  <a:pt x="1884178" y="521946"/>
                </a:cubicBezTo>
                <a:lnTo>
                  <a:pt x="1917757" y="531552"/>
                </a:lnTo>
                <a:cubicBezTo>
                  <a:pt x="1917757" y="531552"/>
                  <a:pt x="1925025" y="531673"/>
                  <a:pt x="1939559" y="531913"/>
                </a:cubicBezTo>
                <a:cubicBezTo>
                  <a:pt x="1954092" y="532151"/>
                  <a:pt x="1965218" y="531238"/>
                  <a:pt x="1972932" y="529171"/>
                </a:cubicBezTo>
                <a:lnTo>
                  <a:pt x="1995812" y="529144"/>
                </a:lnTo>
                <a:lnTo>
                  <a:pt x="1998948" y="523754"/>
                </a:lnTo>
                <a:lnTo>
                  <a:pt x="2029627" y="523341"/>
                </a:lnTo>
                <a:lnTo>
                  <a:pt x="2043651" y="523151"/>
                </a:lnTo>
                <a:lnTo>
                  <a:pt x="2032067" y="522141"/>
                </a:lnTo>
                <a:lnTo>
                  <a:pt x="2022867" y="512407"/>
                </a:lnTo>
                <a:lnTo>
                  <a:pt x="2028602" y="510673"/>
                </a:lnTo>
                <a:cubicBezTo>
                  <a:pt x="2032424" y="509518"/>
                  <a:pt x="2034913" y="510852"/>
                  <a:pt x="2036067" y="514674"/>
                </a:cubicBezTo>
                <a:lnTo>
                  <a:pt x="2055002" y="515210"/>
                </a:lnTo>
                <a:cubicBezTo>
                  <a:pt x="2063804" y="516721"/>
                  <a:pt x="2070693" y="518810"/>
                  <a:pt x="2075671" y="521477"/>
                </a:cubicBezTo>
                <a:lnTo>
                  <a:pt x="2089887" y="529095"/>
                </a:lnTo>
                <a:lnTo>
                  <a:pt x="2141552" y="533600"/>
                </a:lnTo>
                <a:lnTo>
                  <a:pt x="2167797" y="538970"/>
                </a:lnTo>
                <a:lnTo>
                  <a:pt x="2179949" y="538765"/>
                </a:lnTo>
                <a:lnTo>
                  <a:pt x="2179631" y="537563"/>
                </a:lnTo>
                <a:lnTo>
                  <a:pt x="2186826" y="535660"/>
                </a:lnTo>
                <a:lnTo>
                  <a:pt x="2185069" y="538679"/>
                </a:lnTo>
                <a:lnTo>
                  <a:pt x="2192491" y="538554"/>
                </a:lnTo>
                <a:lnTo>
                  <a:pt x="2195620" y="542083"/>
                </a:lnTo>
                <a:lnTo>
                  <a:pt x="2199792" y="542799"/>
                </a:lnTo>
                <a:lnTo>
                  <a:pt x="2205613" y="541240"/>
                </a:lnTo>
                <a:cubicBezTo>
                  <a:pt x="2213328" y="539172"/>
                  <a:pt x="2247733" y="540289"/>
                  <a:pt x="2308832" y="544589"/>
                </a:cubicBezTo>
                <a:cubicBezTo>
                  <a:pt x="2339381" y="546739"/>
                  <a:pt x="2363869" y="548446"/>
                  <a:pt x="2382294" y="549710"/>
                </a:cubicBezTo>
                <a:lnTo>
                  <a:pt x="2400996" y="550952"/>
                </a:lnTo>
                <a:lnTo>
                  <a:pt x="2408980" y="546202"/>
                </a:lnTo>
                <a:cubicBezTo>
                  <a:pt x="2425766" y="541763"/>
                  <a:pt x="2436557" y="538910"/>
                  <a:pt x="2441352" y="537642"/>
                </a:cubicBezTo>
                <a:cubicBezTo>
                  <a:pt x="2446151" y="536374"/>
                  <a:pt x="2450946" y="535107"/>
                  <a:pt x="2455742" y="533839"/>
                </a:cubicBezTo>
                <a:cubicBezTo>
                  <a:pt x="2460538" y="532570"/>
                  <a:pt x="2465334" y="531302"/>
                  <a:pt x="2470130" y="530035"/>
                </a:cubicBezTo>
                <a:lnTo>
                  <a:pt x="2446646" y="528546"/>
                </a:lnTo>
                <a:cubicBezTo>
                  <a:pt x="2422665" y="534885"/>
                  <a:pt x="2410674" y="538055"/>
                  <a:pt x="2410674" y="538055"/>
                </a:cubicBezTo>
                <a:lnTo>
                  <a:pt x="2408773" y="530862"/>
                </a:lnTo>
                <a:lnTo>
                  <a:pt x="2399676" y="525570"/>
                </a:lnTo>
                <a:lnTo>
                  <a:pt x="2383386" y="522180"/>
                </a:lnTo>
                <a:lnTo>
                  <a:pt x="2390579" y="520277"/>
                </a:lnTo>
                <a:lnTo>
                  <a:pt x="2397774" y="518375"/>
                </a:lnTo>
                <a:cubicBezTo>
                  <a:pt x="2392978" y="519643"/>
                  <a:pt x="2392344" y="517245"/>
                  <a:pt x="2395872" y="511181"/>
                </a:cubicBezTo>
                <a:lnTo>
                  <a:pt x="2412163" y="514570"/>
                </a:lnTo>
                <a:lnTo>
                  <a:pt x="2413114" y="518169"/>
                </a:lnTo>
                <a:cubicBezTo>
                  <a:pt x="2412480" y="515769"/>
                  <a:pt x="2414560" y="513937"/>
                  <a:pt x="2419357" y="512670"/>
                </a:cubicBezTo>
                <a:lnTo>
                  <a:pt x="2426551" y="510767"/>
                </a:lnTo>
                <a:lnTo>
                  <a:pt x="2450036" y="512256"/>
                </a:lnTo>
                <a:lnTo>
                  <a:pt x="2454918" y="512353"/>
                </a:lnTo>
                <a:lnTo>
                  <a:pt x="2455162" y="503768"/>
                </a:lnTo>
                <a:cubicBezTo>
                  <a:pt x="2456494" y="501279"/>
                  <a:pt x="2457160" y="500035"/>
                  <a:pt x="2457160" y="500035"/>
                </a:cubicBezTo>
                <a:cubicBezTo>
                  <a:pt x="2460985" y="498879"/>
                  <a:pt x="2463473" y="500213"/>
                  <a:pt x="2464629" y="504036"/>
                </a:cubicBezTo>
                <a:lnTo>
                  <a:pt x="2455809" y="512371"/>
                </a:lnTo>
                <a:lnTo>
                  <a:pt x="2504199" y="513330"/>
                </a:lnTo>
                <a:lnTo>
                  <a:pt x="2504999" y="513380"/>
                </a:lnTo>
                <a:lnTo>
                  <a:pt x="2504231" y="510838"/>
                </a:lnTo>
                <a:cubicBezTo>
                  <a:pt x="2509385" y="507194"/>
                  <a:pt x="2513875" y="504795"/>
                  <a:pt x="2517698" y="503640"/>
                </a:cubicBezTo>
                <a:cubicBezTo>
                  <a:pt x="2521521" y="502484"/>
                  <a:pt x="2524677" y="502572"/>
                  <a:pt x="2527166" y="503907"/>
                </a:cubicBezTo>
                <a:cubicBezTo>
                  <a:pt x="2532144" y="506574"/>
                  <a:pt x="2537788" y="507997"/>
                  <a:pt x="2544100" y="508175"/>
                </a:cubicBezTo>
                <a:cubicBezTo>
                  <a:pt x="2550412" y="508353"/>
                  <a:pt x="2555478" y="507865"/>
                  <a:pt x="2559301" y="506709"/>
                </a:cubicBezTo>
                <a:lnTo>
                  <a:pt x="2572502" y="508977"/>
                </a:lnTo>
                <a:cubicBezTo>
                  <a:pt x="2572502" y="508977"/>
                  <a:pt x="2570590" y="509555"/>
                  <a:pt x="2566767" y="510711"/>
                </a:cubicBezTo>
                <a:lnTo>
                  <a:pt x="2550953" y="515490"/>
                </a:lnTo>
                <a:lnTo>
                  <a:pt x="2551169" y="516307"/>
                </a:lnTo>
                <a:lnTo>
                  <a:pt x="2550171" y="515726"/>
                </a:lnTo>
                <a:lnTo>
                  <a:pt x="2549566" y="515909"/>
                </a:lnTo>
                <a:lnTo>
                  <a:pt x="2528537" y="515315"/>
                </a:lnTo>
                <a:lnTo>
                  <a:pt x="2536781" y="520109"/>
                </a:lnTo>
                <a:cubicBezTo>
                  <a:pt x="2536781" y="520109"/>
                  <a:pt x="2535016" y="523142"/>
                  <a:pt x="2531488" y="529207"/>
                </a:cubicBezTo>
                <a:lnTo>
                  <a:pt x="2526196" y="538302"/>
                </a:lnTo>
                <a:cubicBezTo>
                  <a:pt x="2526196" y="538302"/>
                  <a:pt x="2525561" y="535904"/>
                  <a:pt x="2524294" y="531109"/>
                </a:cubicBezTo>
                <a:cubicBezTo>
                  <a:pt x="2523026" y="526313"/>
                  <a:pt x="2519993" y="524548"/>
                  <a:pt x="2515197" y="525816"/>
                </a:cubicBezTo>
                <a:cubicBezTo>
                  <a:pt x="2509134" y="522289"/>
                  <a:pt x="2503704" y="521158"/>
                  <a:pt x="2498907" y="522426"/>
                </a:cubicBezTo>
                <a:cubicBezTo>
                  <a:pt x="2494111" y="523695"/>
                  <a:pt x="2489950" y="527361"/>
                  <a:pt x="2486421" y="533424"/>
                </a:cubicBezTo>
                <a:lnTo>
                  <a:pt x="2481129" y="542521"/>
                </a:lnTo>
                <a:cubicBezTo>
                  <a:pt x="2485926" y="541253"/>
                  <a:pt x="2490721" y="539985"/>
                  <a:pt x="2495517" y="538716"/>
                </a:cubicBezTo>
                <a:cubicBezTo>
                  <a:pt x="2515970" y="538439"/>
                  <a:pt x="2526830" y="540701"/>
                  <a:pt x="2528097" y="545496"/>
                </a:cubicBezTo>
                <a:lnTo>
                  <a:pt x="2544389" y="548887"/>
                </a:lnTo>
                <a:lnTo>
                  <a:pt x="2542487" y="541693"/>
                </a:lnTo>
                <a:lnTo>
                  <a:pt x="2556875" y="537889"/>
                </a:lnTo>
                <a:cubicBezTo>
                  <a:pt x="2561672" y="536620"/>
                  <a:pt x="2566467" y="535353"/>
                  <a:pt x="2571263" y="534084"/>
                </a:cubicBezTo>
                <a:cubicBezTo>
                  <a:pt x="2569995" y="529289"/>
                  <a:pt x="2563931" y="525760"/>
                  <a:pt x="2553071" y="523500"/>
                </a:cubicBezTo>
                <a:lnTo>
                  <a:pt x="2560266" y="521599"/>
                </a:lnTo>
                <a:cubicBezTo>
                  <a:pt x="2560266" y="521599"/>
                  <a:pt x="2562663" y="520964"/>
                  <a:pt x="2567459" y="519696"/>
                </a:cubicBezTo>
                <a:cubicBezTo>
                  <a:pt x="2566191" y="514901"/>
                  <a:pt x="2569472" y="512750"/>
                  <a:pt x="2577300" y="513247"/>
                </a:cubicBezTo>
                <a:cubicBezTo>
                  <a:pt x="2585128" y="513742"/>
                  <a:pt x="2588407" y="511592"/>
                  <a:pt x="2587139" y="506796"/>
                </a:cubicBezTo>
                <a:lnTo>
                  <a:pt x="2592431" y="497700"/>
                </a:lnTo>
                <a:cubicBezTo>
                  <a:pt x="2586368" y="494171"/>
                  <a:pt x="2583336" y="492408"/>
                  <a:pt x="2583336" y="492408"/>
                </a:cubicBezTo>
                <a:cubicBezTo>
                  <a:pt x="2583336" y="492408"/>
                  <a:pt x="2585734" y="491774"/>
                  <a:pt x="2590530" y="490506"/>
                </a:cubicBezTo>
                <a:lnTo>
                  <a:pt x="2588629" y="483312"/>
                </a:lnTo>
                <a:cubicBezTo>
                  <a:pt x="2583832" y="484580"/>
                  <a:pt x="2581999" y="482498"/>
                  <a:pt x="2583129" y="477069"/>
                </a:cubicBezTo>
                <a:cubicBezTo>
                  <a:pt x="2584259" y="471638"/>
                  <a:pt x="2582427" y="469557"/>
                  <a:pt x="2577629" y="470824"/>
                </a:cubicBezTo>
                <a:lnTo>
                  <a:pt x="2577582" y="470647"/>
                </a:lnTo>
                <a:lnTo>
                  <a:pt x="2570539" y="468264"/>
                </a:lnTo>
                <a:cubicBezTo>
                  <a:pt x="2561791" y="466474"/>
                  <a:pt x="2557417" y="465578"/>
                  <a:pt x="2557417" y="465578"/>
                </a:cubicBezTo>
                <a:lnTo>
                  <a:pt x="2563203" y="464028"/>
                </a:lnTo>
                <a:lnTo>
                  <a:pt x="2576036" y="464799"/>
                </a:lnTo>
                <a:lnTo>
                  <a:pt x="2575728" y="463632"/>
                </a:lnTo>
                <a:lnTo>
                  <a:pt x="2577929" y="464912"/>
                </a:lnTo>
                <a:lnTo>
                  <a:pt x="2582111" y="465163"/>
                </a:lnTo>
                <a:lnTo>
                  <a:pt x="2610714" y="468573"/>
                </a:lnTo>
                <a:lnTo>
                  <a:pt x="2646181" y="468095"/>
                </a:lnTo>
                <a:cubicBezTo>
                  <a:pt x="2660569" y="464291"/>
                  <a:pt x="2668397" y="464788"/>
                  <a:pt x="2669665" y="469583"/>
                </a:cubicBezTo>
                <a:cubicBezTo>
                  <a:pt x="2674462" y="468315"/>
                  <a:pt x="2676860" y="467681"/>
                  <a:pt x="2676860" y="467681"/>
                </a:cubicBezTo>
                <a:cubicBezTo>
                  <a:pt x="2676860" y="467681"/>
                  <a:pt x="2678624" y="464649"/>
                  <a:pt x="2682152" y="458585"/>
                </a:cubicBezTo>
                <a:cubicBezTo>
                  <a:pt x="2682152" y="458585"/>
                  <a:pt x="2683668" y="459467"/>
                  <a:pt x="2686701" y="461231"/>
                </a:cubicBezTo>
                <a:cubicBezTo>
                  <a:pt x="2689732" y="462995"/>
                  <a:pt x="2696045" y="462609"/>
                  <a:pt x="2705636" y="460073"/>
                </a:cubicBezTo>
                <a:cubicBezTo>
                  <a:pt x="2702108" y="466137"/>
                  <a:pt x="2702742" y="468536"/>
                  <a:pt x="2707539" y="467268"/>
                </a:cubicBezTo>
                <a:lnTo>
                  <a:pt x="2706050" y="490752"/>
                </a:lnTo>
                <a:cubicBezTo>
                  <a:pt x="2695190" y="488492"/>
                  <a:pt x="2681932" y="486866"/>
                  <a:pt x="2666276" y="485874"/>
                </a:cubicBezTo>
                <a:cubicBezTo>
                  <a:pt x="2661479" y="487142"/>
                  <a:pt x="2657565" y="486894"/>
                  <a:pt x="2654533" y="485130"/>
                </a:cubicBezTo>
                <a:cubicBezTo>
                  <a:pt x="2651502" y="483365"/>
                  <a:pt x="2647587" y="483118"/>
                  <a:pt x="2642791" y="484386"/>
                </a:cubicBezTo>
                <a:lnTo>
                  <a:pt x="2635596" y="486288"/>
                </a:lnTo>
                <a:cubicBezTo>
                  <a:pt x="2647725" y="493344"/>
                  <a:pt x="2663381" y="494336"/>
                  <a:pt x="2682566" y="489264"/>
                </a:cubicBezTo>
                <a:cubicBezTo>
                  <a:pt x="2693426" y="491524"/>
                  <a:pt x="2699491" y="495053"/>
                  <a:pt x="2700759" y="499848"/>
                </a:cubicBezTo>
                <a:cubicBezTo>
                  <a:pt x="2700759" y="499848"/>
                  <a:pt x="2703156" y="499214"/>
                  <a:pt x="2707953" y="497946"/>
                </a:cubicBezTo>
                <a:cubicBezTo>
                  <a:pt x="2712749" y="496678"/>
                  <a:pt x="2716414" y="500840"/>
                  <a:pt x="2718950" y="510433"/>
                </a:cubicBezTo>
                <a:lnTo>
                  <a:pt x="2718454" y="511287"/>
                </a:lnTo>
                <a:lnTo>
                  <a:pt x="2725318" y="513608"/>
                </a:lnTo>
                <a:lnTo>
                  <a:pt x="2723189" y="514179"/>
                </a:lnTo>
                <a:lnTo>
                  <a:pt x="2730576" y="514388"/>
                </a:lnTo>
                <a:lnTo>
                  <a:pt x="2728566" y="515588"/>
                </a:lnTo>
                <a:lnTo>
                  <a:pt x="2738839" y="512872"/>
                </a:lnTo>
                <a:cubicBezTo>
                  <a:pt x="2741236" y="512239"/>
                  <a:pt x="2739403" y="510157"/>
                  <a:pt x="2733339" y="506629"/>
                </a:cubicBezTo>
                <a:cubicBezTo>
                  <a:pt x="2732071" y="501834"/>
                  <a:pt x="2731437" y="499435"/>
                  <a:pt x="2731437" y="499435"/>
                </a:cubicBezTo>
                <a:lnTo>
                  <a:pt x="2753019" y="493729"/>
                </a:lnTo>
                <a:lnTo>
                  <a:pt x="2760214" y="491827"/>
                </a:lnTo>
                <a:cubicBezTo>
                  <a:pt x="2760214" y="491827"/>
                  <a:pt x="2761413" y="491510"/>
                  <a:pt x="2763811" y="490876"/>
                </a:cubicBezTo>
                <a:cubicBezTo>
                  <a:pt x="2766210" y="490242"/>
                  <a:pt x="2769806" y="489291"/>
                  <a:pt x="2774603" y="488023"/>
                </a:cubicBezTo>
                <a:lnTo>
                  <a:pt x="2775458" y="486552"/>
                </a:lnTo>
                <a:lnTo>
                  <a:pt x="2759618" y="479612"/>
                </a:lnTo>
                <a:lnTo>
                  <a:pt x="2748697" y="477378"/>
                </a:lnTo>
                <a:lnTo>
                  <a:pt x="2749216" y="479340"/>
                </a:lnTo>
                <a:cubicBezTo>
                  <a:pt x="2749216" y="479340"/>
                  <a:pt x="2747700" y="478458"/>
                  <a:pt x="2744668" y="476694"/>
                </a:cubicBezTo>
                <a:cubicBezTo>
                  <a:pt x="2741637" y="474930"/>
                  <a:pt x="2740120" y="474048"/>
                  <a:pt x="2740120" y="474048"/>
                </a:cubicBezTo>
                <a:cubicBezTo>
                  <a:pt x="2744916" y="472780"/>
                  <a:pt x="2747314" y="472146"/>
                  <a:pt x="2747314" y="472146"/>
                </a:cubicBezTo>
                <a:lnTo>
                  <a:pt x="2748440" y="476406"/>
                </a:lnTo>
                <a:lnTo>
                  <a:pt x="2756897" y="474140"/>
                </a:lnTo>
                <a:lnTo>
                  <a:pt x="2755459" y="473841"/>
                </a:lnTo>
                <a:cubicBezTo>
                  <a:pt x="2754825" y="471443"/>
                  <a:pt x="2756906" y="469610"/>
                  <a:pt x="2761702" y="468342"/>
                </a:cubicBezTo>
                <a:cubicBezTo>
                  <a:pt x="2761702" y="468342"/>
                  <a:pt x="2762336" y="470740"/>
                  <a:pt x="2763604" y="475536"/>
                </a:cubicBezTo>
                <a:lnTo>
                  <a:pt x="2759579" y="474698"/>
                </a:lnTo>
                <a:lnTo>
                  <a:pt x="2776627" y="484542"/>
                </a:lnTo>
                <a:lnTo>
                  <a:pt x="2777248" y="483474"/>
                </a:lnTo>
                <a:cubicBezTo>
                  <a:pt x="2779012" y="480443"/>
                  <a:pt x="2779895" y="478926"/>
                  <a:pt x="2779895" y="478926"/>
                </a:cubicBezTo>
                <a:lnTo>
                  <a:pt x="2777993" y="471732"/>
                </a:lnTo>
                <a:cubicBezTo>
                  <a:pt x="2784057" y="475260"/>
                  <a:pt x="2787723" y="479423"/>
                  <a:pt x="2788991" y="484219"/>
                </a:cubicBezTo>
                <a:lnTo>
                  <a:pt x="2790665" y="485700"/>
                </a:lnTo>
                <a:lnTo>
                  <a:pt x="2791028" y="484642"/>
                </a:lnTo>
                <a:lnTo>
                  <a:pt x="2792168" y="484129"/>
                </a:lnTo>
                <a:lnTo>
                  <a:pt x="2791648" y="483433"/>
                </a:lnTo>
                <a:lnTo>
                  <a:pt x="2790097" y="477647"/>
                </a:lnTo>
                <a:cubicBezTo>
                  <a:pt x="2798846" y="479437"/>
                  <a:pt x="2809523" y="480710"/>
                  <a:pt x="2822128" y="481467"/>
                </a:cubicBezTo>
                <a:lnTo>
                  <a:pt x="2825498" y="482264"/>
                </a:lnTo>
                <a:lnTo>
                  <a:pt x="2826864" y="481903"/>
                </a:lnTo>
                <a:lnTo>
                  <a:pt x="2826782" y="482568"/>
                </a:lnTo>
                <a:lnTo>
                  <a:pt x="2857644" y="489864"/>
                </a:lnTo>
                <a:lnTo>
                  <a:pt x="2859445" y="488683"/>
                </a:lnTo>
                <a:lnTo>
                  <a:pt x="2859898" y="490396"/>
                </a:lnTo>
                <a:lnTo>
                  <a:pt x="2865161" y="491642"/>
                </a:lnTo>
                <a:lnTo>
                  <a:pt x="2875151" y="493080"/>
                </a:lnTo>
                <a:lnTo>
                  <a:pt x="2875736" y="492074"/>
                </a:lnTo>
                <a:lnTo>
                  <a:pt x="2882930" y="490172"/>
                </a:lnTo>
                <a:cubicBezTo>
                  <a:pt x="2893790" y="492431"/>
                  <a:pt x="2906414" y="491660"/>
                  <a:pt x="2920803" y="487856"/>
                </a:cubicBezTo>
                <a:lnTo>
                  <a:pt x="2929899" y="493148"/>
                </a:lnTo>
                <a:lnTo>
                  <a:pt x="2931427" y="498926"/>
                </a:lnTo>
                <a:lnTo>
                  <a:pt x="2938676" y="499848"/>
                </a:lnTo>
                <a:cubicBezTo>
                  <a:pt x="2939710" y="503706"/>
                  <a:pt x="2942154" y="505117"/>
                  <a:pt x="2946013" y="504083"/>
                </a:cubicBezTo>
                <a:cubicBezTo>
                  <a:pt x="2949870" y="503050"/>
                  <a:pt x="2953727" y="502017"/>
                  <a:pt x="2957584" y="500983"/>
                </a:cubicBezTo>
                <a:lnTo>
                  <a:pt x="2962742" y="502728"/>
                </a:lnTo>
                <a:lnTo>
                  <a:pt x="2962480" y="499928"/>
                </a:lnTo>
                <a:lnTo>
                  <a:pt x="2998451" y="490418"/>
                </a:lnTo>
                <a:cubicBezTo>
                  <a:pt x="2999719" y="495214"/>
                  <a:pt x="2999471" y="499129"/>
                  <a:pt x="2997707" y="502160"/>
                </a:cubicBezTo>
                <a:cubicBezTo>
                  <a:pt x="2996826" y="503676"/>
                  <a:pt x="2995486" y="504673"/>
                  <a:pt x="2993686" y="505148"/>
                </a:cubicBezTo>
                <a:cubicBezTo>
                  <a:pt x="2991888" y="505624"/>
                  <a:pt x="2989631" y="505578"/>
                  <a:pt x="2986916" y="505013"/>
                </a:cubicBezTo>
                <a:cubicBezTo>
                  <a:pt x="2981485" y="503884"/>
                  <a:pt x="2978771" y="503319"/>
                  <a:pt x="2978771" y="503319"/>
                </a:cubicBezTo>
                <a:lnTo>
                  <a:pt x="2965993" y="503828"/>
                </a:lnTo>
                <a:lnTo>
                  <a:pt x="2967813" y="504444"/>
                </a:lnTo>
                <a:cubicBezTo>
                  <a:pt x="2970775" y="507784"/>
                  <a:pt x="2971550" y="510677"/>
                  <a:pt x="2970138" y="513122"/>
                </a:cubicBezTo>
                <a:cubicBezTo>
                  <a:pt x="2968726" y="515568"/>
                  <a:pt x="2966093" y="517307"/>
                  <a:pt x="2962235" y="518341"/>
                </a:cubicBezTo>
                <a:lnTo>
                  <a:pt x="2959609" y="518183"/>
                </a:lnTo>
                <a:lnTo>
                  <a:pt x="2962894" y="530607"/>
                </a:lnTo>
                <a:cubicBezTo>
                  <a:pt x="2962894" y="530607"/>
                  <a:pt x="2963528" y="533005"/>
                  <a:pt x="2964796" y="537801"/>
                </a:cubicBezTo>
                <a:lnTo>
                  <a:pt x="2965430" y="537934"/>
                </a:lnTo>
                <a:lnTo>
                  <a:pt x="2967857" y="533404"/>
                </a:lnTo>
                <a:lnTo>
                  <a:pt x="2969479" y="538776"/>
                </a:lnTo>
                <a:lnTo>
                  <a:pt x="2990079" y="543063"/>
                </a:lnTo>
                <a:lnTo>
                  <a:pt x="2994100" y="542675"/>
                </a:lnTo>
                <a:lnTo>
                  <a:pt x="2988281" y="539290"/>
                </a:lnTo>
                <a:cubicBezTo>
                  <a:pt x="2982216" y="535762"/>
                  <a:pt x="2979184" y="533997"/>
                  <a:pt x="2979184" y="533997"/>
                </a:cubicBezTo>
                <a:lnTo>
                  <a:pt x="2982574" y="517707"/>
                </a:lnTo>
                <a:lnTo>
                  <a:pt x="2998865" y="521098"/>
                </a:lnTo>
                <a:cubicBezTo>
                  <a:pt x="3004929" y="524626"/>
                  <a:pt x="3012758" y="525121"/>
                  <a:pt x="3022350" y="522585"/>
                </a:cubicBezTo>
                <a:cubicBezTo>
                  <a:pt x="3027146" y="521317"/>
                  <a:pt x="3029544" y="520683"/>
                  <a:pt x="3029544" y="520683"/>
                </a:cubicBezTo>
                <a:lnTo>
                  <a:pt x="3042030" y="509686"/>
                </a:lnTo>
                <a:cubicBezTo>
                  <a:pt x="3026374" y="508693"/>
                  <a:pt x="3017912" y="505799"/>
                  <a:pt x="3016643" y="501003"/>
                </a:cubicBezTo>
                <a:lnTo>
                  <a:pt x="3007548" y="495711"/>
                </a:lnTo>
                <a:lnTo>
                  <a:pt x="2998451" y="490418"/>
                </a:lnTo>
                <a:lnTo>
                  <a:pt x="2989355" y="485126"/>
                </a:lnTo>
                <a:lnTo>
                  <a:pt x="2973064" y="481736"/>
                </a:lnTo>
                <a:lnTo>
                  <a:pt x="2940484" y="474956"/>
                </a:lnTo>
                <a:cubicBezTo>
                  <a:pt x="2940484" y="474956"/>
                  <a:pt x="2942882" y="474322"/>
                  <a:pt x="2947678" y="473054"/>
                </a:cubicBezTo>
                <a:cubicBezTo>
                  <a:pt x="2953742" y="476581"/>
                  <a:pt x="2958537" y="475313"/>
                  <a:pt x="2962067" y="469250"/>
                </a:cubicBezTo>
                <a:lnTo>
                  <a:pt x="2967358" y="460153"/>
                </a:lnTo>
                <a:lnTo>
                  <a:pt x="2990843" y="461642"/>
                </a:lnTo>
                <a:cubicBezTo>
                  <a:pt x="2995640" y="460374"/>
                  <a:pt x="2998038" y="459740"/>
                  <a:pt x="2998038" y="459740"/>
                </a:cubicBezTo>
                <a:cubicBezTo>
                  <a:pt x="3004102" y="463267"/>
                  <a:pt x="3009531" y="464398"/>
                  <a:pt x="3014328" y="463130"/>
                </a:cubicBezTo>
                <a:lnTo>
                  <a:pt x="3012426" y="455936"/>
                </a:lnTo>
                <a:lnTo>
                  <a:pt x="3008622" y="441547"/>
                </a:lnTo>
                <a:lnTo>
                  <a:pt x="3015816" y="439645"/>
                </a:lnTo>
                <a:cubicBezTo>
                  <a:pt x="3026675" y="441905"/>
                  <a:pt x="3031224" y="444551"/>
                  <a:pt x="3029460" y="447583"/>
                </a:cubicBezTo>
                <a:cubicBezTo>
                  <a:pt x="3027697" y="450615"/>
                  <a:pt x="3027448" y="454530"/>
                  <a:pt x="3028716" y="459326"/>
                </a:cubicBezTo>
                <a:cubicBezTo>
                  <a:pt x="3029984" y="464122"/>
                  <a:pt x="3028220" y="467154"/>
                  <a:pt x="3023424" y="468422"/>
                </a:cubicBezTo>
                <a:lnTo>
                  <a:pt x="3032520" y="473714"/>
                </a:lnTo>
                <a:lnTo>
                  <a:pt x="3041617" y="479006"/>
                </a:lnTo>
                <a:cubicBezTo>
                  <a:pt x="3042885" y="483802"/>
                  <a:pt x="3043519" y="486201"/>
                  <a:pt x="3043519" y="486201"/>
                </a:cubicBezTo>
                <a:cubicBezTo>
                  <a:pt x="3048315" y="484933"/>
                  <a:pt x="3048632" y="486132"/>
                  <a:pt x="3044470" y="489797"/>
                </a:cubicBezTo>
                <a:cubicBezTo>
                  <a:pt x="3043836" y="487400"/>
                  <a:pt x="3041121" y="486835"/>
                  <a:pt x="3036324" y="488103"/>
                </a:cubicBezTo>
                <a:lnTo>
                  <a:pt x="3031032" y="497199"/>
                </a:lnTo>
                <a:cubicBezTo>
                  <a:pt x="3031032" y="497199"/>
                  <a:pt x="3033430" y="496565"/>
                  <a:pt x="3038226" y="495297"/>
                </a:cubicBezTo>
                <a:lnTo>
                  <a:pt x="3042987" y="493150"/>
                </a:lnTo>
                <a:lnTo>
                  <a:pt x="3042061" y="495245"/>
                </a:lnTo>
                <a:cubicBezTo>
                  <a:pt x="3042537" y="497043"/>
                  <a:pt x="3044290" y="498825"/>
                  <a:pt x="3047323" y="500589"/>
                </a:cubicBezTo>
                <a:cubicBezTo>
                  <a:pt x="3047323" y="500589"/>
                  <a:pt x="3048521" y="500272"/>
                  <a:pt x="3050919" y="499638"/>
                </a:cubicBezTo>
                <a:cubicBezTo>
                  <a:pt x="3053318" y="499004"/>
                  <a:pt x="3053883" y="496289"/>
                  <a:pt x="3052615" y="491493"/>
                </a:cubicBezTo>
                <a:cubicBezTo>
                  <a:pt x="3056144" y="485428"/>
                  <a:pt x="3058542" y="484794"/>
                  <a:pt x="3059810" y="489591"/>
                </a:cubicBezTo>
                <a:lnTo>
                  <a:pt x="3085196" y="498273"/>
                </a:lnTo>
                <a:cubicBezTo>
                  <a:pt x="3089992" y="497005"/>
                  <a:pt x="3095421" y="498135"/>
                  <a:pt x="3101487" y="501663"/>
                </a:cubicBezTo>
                <a:cubicBezTo>
                  <a:pt x="3106283" y="500395"/>
                  <a:pt x="3108363" y="498562"/>
                  <a:pt x="3107729" y="496164"/>
                </a:cubicBezTo>
                <a:cubicBezTo>
                  <a:pt x="3107095" y="493766"/>
                  <a:pt x="3104381" y="493201"/>
                  <a:pt x="3099585" y="494469"/>
                </a:cubicBezTo>
                <a:cubicBezTo>
                  <a:pt x="3094788" y="495738"/>
                  <a:pt x="3091756" y="493973"/>
                  <a:pt x="3090488" y="489177"/>
                </a:cubicBezTo>
                <a:lnTo>
                  <a:pt x="3097682" y="487275"/>
                </a:lnTo>
                <a:cubicBezTo>
                  <a:pt x="3107274" y="484739"/>
                  <a:pt x="3111753" y="482272"/>
                  <a:pt x="3111119" y="479874"/>
                </a:cubicBezTo>
                <a:lnTo>
                  <a:pt x="3112070" y="483471"/>
                </a:lnTo>
                <a:lnTo>
                  <a:pt x="3123069" y="495957"/>
                </a:lnTo>
                <a:lnTo>
                  <a:pt x="3126459" y="479667"/>
                </a:lnTo>
                <a:cubicBezTo>
                  <a:pt x="3125191" y="474871"/>
                  <a:pt x="3124240" y="471274"/>
                  <a:pt x="3123606" y="468875"/>
                </a:cubicBezTo>
                <a:cubicBezTo>
                  <a:pt x="3122972" y="466478"/>
                  <a:pt x="3125053" y="464645"/>
                  <a:pt x="3129850" y="463377"/>
                </a:cubicBezTo>
                <a:cubicBezTo>
                  <a:pt x="3134646" y="462109"/>
                  <a:pt x="3138560" y="462357"/>
                  <a:pt x="3141592" y="464120"/>
                </a:cubicBezTo>
                <a:cubicBezTo>
                  <a:pt x="3144624" y="465885"/>
                  <a:pt x="3148855" y="467332"/>
                  <a:pt x="3154285" y="468462"/>
                </a:cubicBezTo>
                <a:cubicBezTo>
                  <a:pt x="3159715" y="469592"/>
                  <a:pt x="3163630" y="469839"/>
                  <a:pt x="3166027" y="469206"/>
                </a:cubicBezTo>
                <a:cubicBezTo>
                  <a:pt x="3168425" y="468572"/>
                  <a:pt x="3172656" y="470019"/>
                  <a:pt x="3178720" y="473547"/>
                </a:cubicBezTo>
                <a:lnTo>
                  <a:pt x="3173429" y="482643"/>
                </a:lnTo>
                <a:lnTo>
                  <a:pt x="3182525" y="487936"/>
                </a:lnTo>
                <a:lnTo>
                  <a:pt x="3189720" y="486034"/>
                </a:lnTo>
                <a:cubicBezTo>
                  <a:pt x="3194516" y="484766"/>
                  <a:pt x="3193882" y="482367"/>
                  <a:pt x="3187817" y="478839"/>
                </a:cubicBezTo>
                <a:lnTo>
                  <a:pt x="3204107" y="482230"/>
                </a:lnTo>
                <a:cubicBezTo>
                  <a:pt x="3207140" y="483994"/>
                  <a:pt x="3210612" y="484999"/>
                  <a:pt x="3214527" y="485248"/>
                </a:cubicBezTo>
                <a:lnTo>
                  <a:pt x="3218882" y="484737"/>
                </a:lnTo>
                <a:lnTo>
                  <a:pt x="3212439" y="480989"/>
                </a:lnTo>
                <a:cubicBezTo>
                  <a:pt x="3210164" y="479666"/>
                  <a:pt x="3208269" y="478563"/>
                  <a:pt x="3206754" y="477682"/>
                </a:cubicBezTo>
                <a:cubicBezTo>
                  <a:pt x="3203722" y="475917"/>
                  <a:pt x="3202205" y="475035"/>
                  <a:pt x="3202205" y="475035"/>
                </a:cubicBezTo>
                <a:cubicBezTo>
                  <a:pt x="3207002" y="473767"/>
                  <a:pt x="3214196" y="471865"/>
                  <a:pt x="3223789" y="469329"/>
                </a:cubicBezTo>
                <a:cubicBezTo>
                  <a:pt x="3228585" y="468061"/>
                  <a:pt x="3233697" y="467992"/>
                  <a:pt x="3239127" y="469123"/>
                </a:cubicBezTo>
                <a:cubicBezTo>
                  <a:pt x="3244559" y="470253"/>
                  <a:pt x="3249671" y="470184"/>
                  <a:pt x="3254467" y="468916"/>
                </a:cubicBezTo>
                <a:lnTo>
                  <a:pt x="3285146" y="468502"/>
                </a:lnTo>
                <a:cubicBezTo>
                  <a:pt x="3289942" y="467234"/>
                  <a:pt x="3299286" y="468612"/>
                  <a:pt x="3313179" y="472636"/>
                </a:cubicBezTo>
                <a:cubicBezTo>
                  <a:pt x="3327071" y="476661"/>
                  <a:pt x="3336415" y="478038"/>
                  <a:pt x="3341212" y="476770"/>
                </a:cubicBezTo>
                <a:cubicBezTo>
                  <a:pt x="3346008" y="475502"/>
                  <a:pt x="3348723" y="476067"/>
                  <a:pt x="3349357" y="478466"/>
                </a:cubicBezTo>
                <a:cubicBezTo>
                  <a:pt x="3349991" y="480864"/>
                  <a:pt x="3357502" y="480161"/>
                  <a:pt x="3371890" y="476357"/>
                </a:cubicBezTo>
                <a:lnTo>
                  <a:pt x="3402570" y="475943"/>
                </a:lnTo>
                <a:lnTo>
                  <a:pt x="3424152" y="470237"/>
                </a:lnTo>
                <a:cubicBezTo>
                  <a:pt x="3422884" y="465441"/>
                  <a:pt x="3425282" y="464807"/>
                  <a:pt x="3431347" y="468335"/>
                </a:cubicBezTo>
                <a:lnTo>
                  <a:pt x="3436639" y="459239"/>
                </a:lnTo>
                <a:cubicBezTo>
                  <a:pt x="3436639" y="459239"/>
                  <a:pt x="3439036" y="458605"/>
                  <a:pt x="3443833" y="457337"/>
                </a:cubicBezTo>
                <a:cubicBezTo>
                  <a:pt x="3448629" y="456069"/>
                  <a:pt x="3451661" y="457832"/>
                  <a:pt x="3452929" y="462629"/>
                </a:cubicBezTo>
                <a:cubicBezTo>
                  <a:pt x="3454197" y="467425"/>
                  <a:pt x="3457229" y="469189"/>
                  <a:pt x="3462025" y="467921"/>
                </a:cubicBezTo>
                <a:cubicBezTo>
                  <a:pt x="3462025" y="467921"/>
                  <a:pt x="3463541" y="468802"/>
                  <a:pt x="3466573" y="470567"/>
                </a:cubicBezTo>
                <a:cubicBezTo>
                  <a:pt x="3469605" y="472332"/>
                  <a:pt x="3473520" y="472579"/>
                  <a:pt x="3478316" y="471311"/>
                </a:cubicBezTo>
                <a:cubicBezTo>
                  <a:pt x="3479584" y="476108"/>
                  <a:pt x="3483498" y="476355"/>
                  <a:pt x="3490058" y="472056"/>
                </a:cubicBezTo>
                <a:cubicBezTo>
                  <a:pt x="3496618" y="467755"/>
                  <a:pt x="3500780" y="464090"/>
                  <a:pt x="3502545" y="461057"/>
                </a:cubicBezTo>
                <a:cubicBezTo>
                  <a:pt x="3504308" y="458024"/>
                  <a:pt x="3515099" y="455171"/>
                  <a:pt x="3534918" y="452498"/>
                </a:cubicBezTo>
                <a:cubicBezTo>
                  <a:pt x="3554737" y="449824"/>
                  <a:pt x="3567044" y="447853"/>
                  <a:pt x="3571840" y="446585"/>
                </a:cubicBezTo>
                <a:lnTo>
                  <a:pt x="3580936" y="451877"/>
                </a:lnTo>
                <a:lnTo>
                  <a:pt x="3573742" y="453779"/>
                </a:lnTo>
                <a:lnTo>
                  <a:pt x="3575644" y="460974"/>
                </a:lnTo>
                <a:cubicBezTo>
                  <a:pt x="3575644" y="460974"/>
                  <a:pt x="3576278" y="463372"/>
                  <a:pt x="3577546" y="468168"/>
                </a:cubicBezTo>
                <a:lnTo>
                  <a:pt x="3570353" y="470070"/>
                </a:lnTo>
                <a:lnTo>
                  <a:pt x="3565060" y="479166"/>
                </a:lnTo>
                <a:cubicBezTo>
                  <a:pt x="3565060" y="479166"/>
                  <a:pt x="3567458" y="478532"/>
                  <a:pt x="3572254" y="477264"/>
                </a:cubicBezTo>
                <a:lnTo>
                  <a:pt x="3579448" y="475362"/>
                </a:lnTo>
                <a:cubicBezTo>
                  <a:pt x="3579448" y="475362"/>
                  <a:pt x="3581212" y="472330"/>
                  <a:pt x="3584740" y="466266"/>
                </a:cubicBezTo>
                <a:lnTo>
                  <a:pt x="3582838" y="459072"/>
                </a:lnTo>
                <a:lnTo>
                  <a:pt x="3613518" y="458658"/>
                </a:lnTo>
                <a:cubicBezTo>
                  <a:pt x="3624378" y="460918"/>
                  <a:pt x="3631572" y="459016"/>
                  <a:pt x="3635100" y="452952"/>
                </a:cubicBezTo>
                <a:lnTo>
                  <a:pt x="3644197" y="458244"/>
                </a:lnTo>
                <a:cubicBezTo>
                  <a:pt x="3645464" y="463040"/>
                  <a:pt x="3648496" y="464804"/>
                  <a:pt x="3653293" y="463536"/>
                </a:cubicBezTo>
                <a:lnTo>
                  <a:pt x="3651391" y="456342"/>
                </a:lnTo>
                <a:lnTo>
                  <a:pt x="3658584" y="454440"/>
                </a:lnTo>
                <a:lnTo>
                  <a:pt x="3674875" y="457830"/>
                </a:lnTo>
                <a:lnTo>
                  <a:pt x="3682070" y="455928"/>
                </a:lnTo>
                <a:cubicBezTo>
                  <a:pt x="3676005" y="452400"/>
                  <a:pt x="3675372" y="450001"/>
                  <a:pt x="3680168" y="448734"/>
                </a:cubicBezTo>
                <a:lnTo>
                  <a:pt x="3671071" y="443442"/>
                </a:lnTo>
                <a:lnTo>
                  <a:pt x="3656682" y="447246"/>
                </a:lnTo>
                <a:cubicBezTo>
                  <a:pt x="3655414" y="442450"/>
                  <a:pt x="3652383" y="440686"/>
                  <a:pt x="3647587" y="441954"/>
                </a:cubicBezTo>
                <a:lnTo>
                  <a:pt x="3640393" y="443856"/>
                </a:lnTo>
                <a:cubicBezTo>
                  <a:pt x="3640393" y="443856"/>
                  <a:pt x="3634962" y="442725"/>
                  <a:pt x="3624102" y="440465"/>
                </a:cubicBezTo>
                <a:cubicBezTo>
                  <a:pt x="3613241" y="438205"/>
                  <a:pt x="3606048" y="440107"/>
                  <a:pt x="3602520" y="446171"/>
                </a:cubicBezTo>
                <a:cubicBezTo>
                  <a:pt x="3601252" y="441375"/>
                  <a:pt x="3597902" y="438413"/>
                  <a:pt x="3592472" y="437282"/>
                </a:cubicBezTo>
                <a:cubicBezTo>
                  <a:pt x="3587041" y="436151"/>
                  <a:pt x="3584961" y="437985"/>
                  <a:pt x="3586229" y="442781"/>
                </a:cubicBezTo>
                <a:lnTo>
                  <a:pt x="3571840" y="446585"/>
                </a:lnTo>
                <a:cubicBezTo>
                  <a:pt x="3570572" y="441789"/>
                  <a:pt x="3566024" y="439143"/>
                  <a:pt x="3558196" y="438647"/>
                </a:cubicBezTo>
                <a:cubicBezTo>
                  <a:pt x="3550367" y="438151"/>
                  <a:pt x="3541657" y="439171"/>
                  <a:pt x="3532065" y="441707"/>
                </a:cubicBezTo>
                <a:cubicBezTo>
                  <a:pt x="3527269" y="442975"/>
                  <a:pt x="3523355" y="442727"/>
                  <a:pt x="3520323" y="440962"/>
                </a:cubicBezTo>
                <a:cubicBezTo>
                  <a:pt x="3517291" y="439199"/>
                  <a:pt x="3509463" y="438703"/>
                  <a:pt x="3496839" y="439474"/>
                </a:cubicBezTo>
                <a:cubicBezTo>
                  <a:pt x="3484213" y="440246"/>
                  <a:pt x="3477901" y="440632"/>
                  <a:pt x="3477901" y="440632"/>
                </a:cubicBezTo>
                <a:cubicBezTo>
                  <a:pt x="3473105" y="441900"/>
                  <a:pt x="3467992" y="441969"/>
                  <a:pt x="3462563" y="440840"/>
                </a:cubicBezTo>
                <a:cubicBezTo>
                  <a:pt x="3457131" y="439709"/>
                  <a:pt x="3452019" y="439778"/>
                  <a:pt x="3447223" y="441046"/>
                </a:cubicBezTo>
                <a:cubicBezTo>
                  <a:pt x="3415910" y="439062"/>
                  <a:pt x="3397856" y="438704"/>
                  <a:pt x="3393059" y="439972"/>
                </a:cubicBezTo>
                <a:cubicBezTo>
                  <a:pt x="3388263" y="441240"/>
                  <a:pt x="3385865" y="441874"/>
                  <a:pt x="3385865" y="441874"/>
                </a:cubicBezTo>
                <a:cubicBezTo>
                  <a:pt x="3381068" y="443142"/>
                  <a:pt x="3378037" y="441377"/>
                  <a:pt x="3376769" y="436582"/>
                </a:cubicBezTo>
                <a:cubicBezTo>
                  <a:pt x="3376769" y="436582"/>
                  <a:pt x="3374054" y="436017"/>
                  <a:pt x="3368624" y="434886"/>
                </a:cubicBezTo>
                <a:cubicBezTo>
                  <a:pt x="3363193" y="433756"/>
                  <a:pt x="3355682" y="434459"/>
                  <a:pt x="3346090" y="436995"/>
                </a:cubicBezTo>
                <a:lnTo>
                  <a:pt x="3322605" y="435507"/>
                </a:lnTo>
                <a:lnTo>
                  <a:pt x="3308217" y="439311"/>
                </a:lnTo>
                <a:cubicBezTo>
                  <a:pt x="3308217" y="439311"/>
                  <a:pt x="3311249" y="441075"/>
                  <a:pt x="3317313" y="444603"/>
                </a:cubicBezTo>
                <a:lnTo>
                  <a:pt x="3310118" y="446505"/>
                </a:lnTo>
                <a:lnTo>
                  <a:pt x="3302925" y="448407"/>
                </a:lnTo>
                <a:lnTo>
                  <a:pt x="3312021" y="453700"/>
                </a:lnTo>
                <a:cubicBezTo>
                  <a:pt x="3307224" y="454968"/>
                  <a:pt x="3296999" y="455105"/>
                  <a:pt x="3281342" y="454113"/>
                </a:cubicBezTo>
                <a:cubicBezTo>
                  <a:pt x="3276545" y="455381"/>
                  <a:pt x="3274147" y="456015"/>
                  <a:pt x="3274147" y="456015"/>
                </a:cubicBezTo>
                <a:cubicBezTo>
                  <a:pt x="3274147" y="456015"/>
                  <a:pt x="3273830" y="454816"/>
                  <a:pt x="3273196" y="452418"/>
                </a:cubicBezTo>
                <a:cubicBezTo>
                  <a:pt x="3272562" y="450020"/>
                  <a:pt x="3270729" y="447940"/>
                  <a:pt x="3267698" y="446175"/>
                </a:cubicBezTo>
                <a:cubicBezTo>
                  <a:pt x="3264666" y="444410"/>
                  <a:pt x="3260435" y="442964"/>
                  <a:pt x="3255005" y="441834"/>
                </a:cubicBezTo>
                <a:cubicBezTo>
                  <a:pt x="3249573" y="440704"/>
                  <a:pt x="3245660" y="440456"/>
                  <a:pt x="3243261" y="441090"/>
                </a:cubicBezTo>
                <a:cubicBezTo>
                  <a:pt x="3240864" y="441724"/>
                  <a:pt x="3239031" y="439642"/>
                  <a:pt x="3237763" y="434847"/>
                </a:cubicBezTo>
                <a:cubicBezTo>
                  <a:pt x="3234234" y="440910"/>
                  <a:pt x="3216815" y="442950"/>
                  <a:pt x="3185501" y="440966"/>
                </a:cubicBezTo>
                <a:lnTo>
                  <a:pt x="3160115" y="432283"/>
                </a:lnTo>
                <a:lnTo>
                  <a:pt x="3136629" y="430796"/>
                </a:lnTo>
                <a:cubicBezTo>
                  <a:pt x="3130565" y="427268"/>
                  <a:pt x="3120904" y="424690"/>
                  <a:pt x="3107646" y="423064"/>
                </a:cubicBezTo>
                <a:cubicBezTo>
                  <a:pt x="3094387" y="421438"/>
                  <a:pt x="3085995" y="423657"/>
                  <a:pt x="3082467" y="429721"/>
                </a:cubicBezTo>
                <a:lnTo>
                  <a:pt x="3116949" y="443696"/>
                </a:lnTo>
                <a:lnTo>
                  <a:pt x="3135141" y="454280"/>
                </a:lnTo>
                <a:cubicBezTo>
                  <a:pt x="3136410" y="459076"/>
                  <a:pt x="3131613" y="460344"/>
                  <a:pt x="3120753" y="458084"/>
                </a:cubicBezTo>
                <a:cubicBezTo>
                  <a:pt x="3111161" y="460620"/>
                  <a:pt x="3108128" y="458855"/>
                  <a:pt x="3111657" y="452792"/>
                </a:cubicBezTo>
                <a:cubicBezTo>
                  <a:pt x="3111657" y="452792"/>
                  <a:pt x="3108625" y="451028"/>
                  <a:pt x="3102560" y="447500"/>
                </a:cubicBezTo>
                <a:cubicBezTo>
                  <a:pt x="3096496" y="443972"/>
                  <a:pt x="3092582" y="443724"/>
                  <a:pt x="3090818" y="446756"/>
                </a:cubicBezTo>
                <a:cubicBezTo>
                  <a:pt x="3089054" y="449788"/>
                  <a:pt x="3086092" y="453136"/>
                  <a:pt x="3081929" y="456803"/>
                </a:cubicBezTo>
                <a:cubicBezTo>
                  <a:pt x="3077767" y="460470"/>
                  <a:pt x="3072654" y="460538"/>
                  <a:pt x="3066589" y="457010"/>
                </a:cubicBezTo>
                <a:lnTo>
                  <a:pt x="3077174" y="438818"/>
                </a:lnTo>
                <a:lnTo>
                  <a:pt x="3084368" y="436916"/>
                </a:lnTo>
                <a:cubicBezTo>
                  <a:pt x="3063916" y="437192"/>
                  <a:pt x="3054819" y="431899"/>
                  <a:pt x="3057079" y="421039"/>
                </a:cubicBezTo>
                <a:lnTo>
                  <a:pt x="3017304" y="416160"/>
                </a:lnTo>
                <a:cubicBezTo>
                  <a:pt x="3012508" y="417428"/>
                  <a:pt x="3010427" y="419262"/>
                  <a:pt x="3011061" y="421659"/>
                </a:cubicBezTo>
                <a:cubicBezTo>
                  <a:pt x="3011695" y="424058"/>
                  <a:pt x="3012012" y="425257"/>
                  <a:pt x="3012012" y="425257"/>
                </a:cubicBezTo>
                <a:cubicBezTo>
                  <a:pt x="3013280" y="430053"/>
                  <a:pt x="3011516" y="433084"/>
                  <a:pt x="3006720" y="434352"/>
                </a:cubicBezTo>
                <a:cubicBezTo>
                  <a:pt x="3001923" y="435621"/>
                  <a:pt x="3001289" y="433223"/>
                  <a:pt x="3004818" y="427159"/>
                </a:cubicBezTo>
                <a:cubicBezTo>
                  <a:pt x="3003550" y="422362"/>
                  <a:pt x="3002916" y="419964"/>
                  <a:pt x="3002916" y="419964"/>
                </a:cubicBezTo>
                <a:lnTo>
                  <a:pt x="2993819" y="414672"/>
                </a:lnTo>
                <a:cubicBezTo>
                  <a:pt x="2980424" y="402819"/>
                  <a:pt x="2979156" y="398024"/>
                  <a:pt x="2990015" y="400283"/>
                </a:cubicBezTo>
                <a:cubicBezTo>
                  <a:pt x="2990015" y="400283"/>
                  <a:pt x="2989381" y="397886"/>
                  <a:pt x="2988114" y="393090"/>
                </a:cubicBezTo>
                <a:cubicBezTo>
                  <a:pt x="2992910" y="391822"/>
                  <a:pt x="2997706" y="390554"/>
                  <a:pt x="3002502" y="389286"/>
                </a:cubicBezTo>
                <a:cubicBezTo>
                  <a:pt x="3007298" y="388017"/>
                  <a:pt x="3012093" y="386750"/>
                  <a:pt x="3016891" y="385481"/>
                </a:cubicBezTo>
                <a:cubicBezTo>
                  <a:pt x="3021687" y="384213"/>
                  <a:pt x="3024085" y="383580"/>
                  <a:pt x="3024085" y="383580"/>
                </a:cubicBezTo>
                <a:cubicBezTo>
                  <a:pt x="3024085" y="383580"/>
                  <a:pt x="3027116" y="385344"/>
                  <a:pt x="3033181" y="388871"/>
                </a:cubicBezTo>
                <a:cubicBezTo>
                  <a:pt x="3039246" y="392399"/>
                  <a:pt x="3045875" y="393213"/>
                  <a:pt x="3053069" y="391311"/>
                </a:cubicBezTo>
                <a:cubicBezTo>
                  <a:pt x="3060263" y="389409"/>
                  <a:pt x="3064177" y="389657"/>
                  <a:pt x="3064811" y="392055"/>
                </a:cubicBezTo>
                <a:cubicBezTo>
                  <a:pt x="3065445" y="394453"/>
                  <a:pt x="3068159" y="395018"/>
                  <a:pt x="3072956" y="393750"/>
                </a:cubicBezTo>
                <a:lnTo>
                  <a:pt x="3087344" y="389946"/>
                </a:lnTo>
                <a:cubicBezTo>
                  <a:pt x="3087344" y="389946"/>
                  <a:pt x="3090060" y="390511"/>
                  <a:pt x="3095490" y="391641"/>
                </a:cubicBezTo>
                <a:cubicBezTo>
                  <a:pt x="3100920" y="392771"/>
                  <a:pt x="3103634" y="393336"/>
                  <a:pt x="3103634" y="393336"/>
                </a:cubicBezTo>
                <a:cubicBezTo>
                  <a:pt x="3113227" y="390800"/>
                  <a:pt x="3119540" y="390414"/>
                  <a:pt x="3122572" y="392178"/>
                </a:cubicBezTo>
                <a:cubicBezTo>
                  <a:pt x="3125604" y="393943"/>
                  <a:pt x="3131917" y="393556"/>
                  <a:pt x="3141508" y="391021"/>
                </a:cubicBezTo>
                <a:cubicBezTo>
                  <a:pt x="3157165" y="392013"/>
                  <a:pt x="3168590" y="391557"/>
                  <a:pt x="3175785" y="389655"/>
                </a:cubicBezTo>
                <a:cubicBezTo>
                  <a:pt x="3182978" y="387753"/>
                  <a:pt x="3189608" y="388567"/>
                  <a:pt x="3195672" y="392095"/>
                </a:cubicBezTo>
                <a:cubicBezTo>
                  <a:pt x="3201736" y="395622"/>
                  <a:pt x="3207166" y="396753"/>
                  <a:pt x="3211962" y="395485"/>
                </a:cubicBezTo>
                <a:cubicBezTo>
                  <a:pt x="3211962" y="395485"/>
                  <a:pt x="3214677" y="396050"/>
                  <a:pt x="3220107" y="397180"/>
                </a:cubicBezTo>
                <a:cubicBezTo>
                  <a:pt x="3225538" y="398310"/>
                  <a:pt x="3230651" y="398242"/>
                  <a:pt x="3235447" y="396974"/>
                </a:cubicBezTo>
                <a:cubicBezTo>
                  <a:pt x="3255900" y="396697"/>
                  <a:pt x="3264858" y="391763"/>
                  <a:pt x="3262322" y="382171"/>
                </a:cubicBezTo>
                <a:cubicBezTo>
                  <a:pt x="3262322" y="382171"/>
                  <a:pt x="3257208" y="382240"/>
                  <a:pt x="3246982" y="382378"/>
                </a:cubicBezTo>
                <a:cubicBezTo>
                  <a:pt x="3236756" y="382516"/>
                  <a:pt x="3229879" y="385617"/>
                  <a:pt x="3226351" y="391681"/>
                </a:cubicBezTo>
                <a:lnTo>
                  <a:pt x="3208158" y="381096"/>
                </a:lnTo>
                <a:cubicBezTo>
                  <a:pt x="3205622" y="371504"/>
                  <a:pt x="3192363" y="369878"/>
                  <a:pt x="3168383" y="376218"/>
                </a:cubicBezTo>
                <a:cubicBezTo>
                  <a:pt x="3163587" y="377486"/>
                  <a:pt x="3159673" y="377238"/>
                  <a:pt x="3156641" y="375474"/>
                </a:cubicBezTo>
                <a:cubicBezTo>
                  <a:pt x="3153609" y="373710"/>
                  <a:pt x="3147296" y="374096"/>
                  <a:pt x="3137704" y="376632"/>
                </a:cubicBezTo>
                <a:lnTo>
                  <a:pt x="3090735" y="373655"/>
                </a:lnTo>
                <a:cubicBezTo>
                  <a:pt x="3084671" y="370128"/>
                  <a:pt x="3081638" y="368364"/>
                  <a:pt x="3081638" y="368364"/>
                </a:cubicBezTo>
                <a:cubicBezTo>
                  <a:pt x="3082906" y="373160"/>
                  <a:pt x="3082024" y="374676"/>
                  <a:pt x="3078993" y="372912"/>
                </a:cubicBezTo>
                <a:cubicBezTo>
                  <a:pt x="3075961" y="371147"/>
                  <a:pt x="3074444" y="370265"/>
                  <a:pt x="3074444" y="370265"/>
                </a:cubicBezTo>
                <a:cubicBezTo>
                  <a:pt x="3073176" y="365469"/>
                  <a:pt x="3074940" y="362437"/>
                  <a:pt x="3079736" y="361169"/>
                </a:cubicBezTo>
                <a:cubicBezTo>
                  <a:pt x="3084533" y="359901"/>
                  <a:pt x="3088130" y="358950"/>
                  <a:pt x="3090528" y="358316"/>
                </a:cubicBezTo>
                <a:cubicBezTo>
                  <a:pt x="3092926" y="357682"/>
                  <a:pt x="3094125" y="357365"/>
                  <a:pt x="3094125" y="357365"/>
                </a:cubicBezTo>
                <a:lnTo>
                  <a:pt x="3092223" y="350171"/>
                </a:lnTo>
                <a:cubicBezTo>
                  <a:pt x="3086158" y="346643"/>
                  <a:pt x="3085525" y="344245"/>
                  <a:pt x="3090321" y="342977"/>
                </a:cubicBezTo>
                <a:cubicBezTo>
                  <a:pt x="3095118" y="341709"/>
                  <a:pt x="3097833" y="342274"/>
                  <a:pt x="3098467" y="344671"/>
                </a:cubicBezTo>
                <a:cubicBezTo>
                  <a:pt x="3099100" y="347070"/>
                  <a:pt x="3101815" y="347635"/>
                  <a:pt x="3106611" y="346367"/>
                </a:cubicBezTo>
                <a:cubicBezTo>
                  <a:pt x="3107879" y="351163"/>
                  <a:pt x="3110911" y="352927"/>
                  <a:pt x="3115707" y="351659"/>
                </a:cubicBezTo>
                <a:cubicBezTo>
                  <a:pt x="3120504" y="350390"/>
                  <a:pt x="3122019" y="351274"/>
                  <a:pt x="3120256" y="354305"/>
                </a:cubicBezTo>
                <a:cubicBezTo>
                  <a:pt x="3118492" y="357338"/>
                  <a:pt x="3120008" y="358219"/>
                  <a:pt x="3124804" y="356951"/>
                </a:cubicBezTo>
                <a:lnTo>
                  <a:pt x="3150191" y="365634"/>
                </a:lnTo>
                <a:cubicBezTo>
                  <a:pt x="3161051" y="367893"/>
                  <a:pt x="3168879" y="368390"/>
                  <a:pt x="3173675" y="367122"/>
                </a:cubicBezTo>
                <a:cubicBezTo>
                  <a:pt x="3178472" y="365854"/>
                  <a:pt x="3185666" y="363952"/>
                  <a:pt x="3195258" y="361416"/>
                </a:cubicBezTo>
                <a:lnTo>
                  <a:pt x="3211548" y="364806"/>
                </a:lnTo>
                <a:lnTo>
                  <a:pt x="3218743" y="362904"/>
                </a:lnTo>
                <a:cubicBezTo>
                  <a:pt x="3223539" y="361636"/>
                  <a:pt x="3228334" y="360368"/>
                  <a:pt x="3233131" y="359100"/>
                </a:cubicBezTo>
                <a:lnTo>
                  <a:pt x="3263810" y="358686"/>
                </a:lnTo>
                <a:cubicBezTo>
                  <a:pt x="3263810" y="358686"/>
                  <a:pt x="3268924" y="358617"/>
                  <a:pt x="3279150" y="358480"/>
                </a:cubicBezTo>
                <a:cubicBezTo>
                  <a:pt x="3289376" y="358341"/>
                  <a:pt x="3307114" y="357501"/>
                  <a:pt x="3332362" y="355957"/>
                </a:cubicBezTo>
                <a:cubicBezTo>
                  <a:pt x="3371999" y="350608"/>
                  <a:pt x="3409872" y="348293"/>
                  <a:pt x="3445982" y="349009"/>
                </a:cubicBezTo>
                <a:cubicBezTo>
                  <a:pt x="3466434" y="348733"/>
                  <a:pt x="3484489" y="349092"/>
                  <a:pt x="3500145" y="350084"/>
                </a:cubicBezTo>
                <a:lnTo>
                  <a:pt x="3521728" y="344378"/>
                </a:lnTo>
                <a:lnTo>
                  <a:pt x="3556210" y="358353"/>
                </a:lnTo>
                <a:cubicBezTo>
                  <a:pt x="3580191" y="352013"/>
                  <a:pt x="3598245" y="352371"/>
                  <a:pt x="3610374" y="359427"/>
                </a:cubicBezTo>
                <a:cubicBezTo>
                  <a:pt x="3610374" y="359427"/>
                  <a:pt x="3612773" y="358793"/>
                  <a:pt x="3617569" y="357525"/>
                </a:cubicBezTo>
                <a:lnTo>
                  <a:pt x="3633858" y="360915"/>
                </a:lnTo>
                <a:cubicBezTo>
                  <a:pt x="3633858" y="360915"/>
                  <a:pt x="3634492" y="363314"/>
                  <a:pt x="3635760" y="368110"/>
                </a:cubicBezTo>
                <a:lnTo>
                  <a:pt x="3668342" y="374889"/>
                </a:lnTo>
                <a:cubicBezTo>
                  <a:pt x="3674406" y="378418"/>
                  <a:pt x="3682234" y="378914"/>
                  <a:pt x="3691826" y="376378"/>
                </a:cubicBezTo>
                <a:lnTo>
                  <a:pt x="3715310" y="377866"/>
                </a:lnTo>
                <a:lnTo>
                  <a:pt x="3731601" y="381257"/>
                </a:lnTo>
                <a:cubicBezTo>
                  <a:pt x="3736398" y="379989"/>
                  <a:pt x="3741194" y="378721"/>
                  <a:pt x="3745990" y="377453"/>
                </a:cubicBezTo>
                <a:lnTo>
                  <a:pt x="3747892" y="384647"/>
                </a:lnTo>
                <a:lnTo>
                  <a:pt x="3735405" y="395645"/>
                </a:lnTo>
                <a:lnTo>
                  <a:pt x="3749794" y="391840"/>
                </a:lnTo>
                <a:cubicBezTo>
                  <a:pt x="3766718" y="397629"/>
                  <a:pt x="3776945" y="397491"/>
                  <a:pt x="3780473" y="391427"/>
                </a:cubicBezTo>
                <a:lnTo>
                  <a:pt x="3785765" y="382330"/>
                </a:lnTo>
                <a:cubicBezTo>
                  <a:pt x="3787033" y="387127"/>
                  <a:pt x="3787667" y="389525"/>
                  <a:pt x="3787667" y="389525"/>
                </a:cubicBezTo>
                <a:lnTo>
                  <a:pt x="3802056" y="385721"/>
                </a:lnTo>
                <a:cubicBezTo>
                  <a:pt x="3811648" y="383185"/>
                  <a:pt x="3816444" y="381917"/>
                  <a:pt x="3816444" y="381917"/>
                </a:cubicBezTo>
                <a:lnTo>
                  <a:pt x="3814542" y="374722"/>
                </a:lnTo>
                <a:cubicBezTo>
                  <a:pt x="3798886" y="373731"/>
                  <a:pt x="3788342" y="372670"/>
                  <a:pt x="3782912" y="371539"/>
                </a:cubicBezTo>
                <a:cubicBezTo>
                  <a:pt x="3777482" y="370410"/>
                  <a:pt x="3774450" y="368646"/>
                  <a:pt x="3773816" y="366247"/>
                </a:cubicBezTo>
                <a:cubicBezTo>
                  <a:pt x="3773182" y="363849"/>
                  <a:pt x="3768634" y="361203"/>
                  <a:pt x="3760172" y="358309"/>
                </a:cubicBezTo>
                <a:cubicBezTo>
                  <a:pt x="3751709" y="355415"/>
                  <a:pt x="3745080" y="354601"/>
                  <a:pt x="3740284" y="355869"/>
                </a:cubicBezTo>
                <a:lnTo>
                  <a:pt x="3742186" y="363064"/>
                </a:lnTo>
                <a:lnTo>
                  <a:pt x="3736894" y="372160"/>
                </a:lnTo>
                <a:cubicBezTo>
                  <a:pt x="3730830" y="368632"/>
                  <a:pt x="3725400" y="367502"/>
                  <a:pt x="3720603" y="368770"/>
                </a:cubicBezTo>
                <a:cubicBezTo>
                  <a:pt x="3715807" y="370038"/>
                  <a:pt x="3713092" y="369473"/>
                  <a:pt x="3712458" y="367075"/>
                </a:cubicBezTo>
                <a:cubicBezTo>
                  <a:pt x="3711823" y="364676"/>
                  <a:pt x="3710308" y="363794"/>
                  <a:pt x="3707910" y="364428"/>
                </a:cubicBezTo>
                <a:cubicBezTo>
                  <a:pt x="3705512" y="365062"/>
                  <a:pt x="3701915" y="366013"/>
                  <a:pt x="3697119" y="367281"/>
                </a:cubicBezTo>
                <a:cubicBezTo>
                  <a:pt x="3686258" y="365022"/>
                  <a:pt x="3676914" y="363644"/>
                  <a:pt x="3669086" y="363147"/>
                </a:cubicBezTo>
                <a:cubicBezTo>
                  <a:pt x="3661257" y="362652"/>
                  <a:pt x="3653677" y="358241"/>
                  <a:pt x="3646345" y="349917"/>
                </a:cubicBezTo>
                <a:cubicBezTo>
                  <a:pt x="3646345" y="349917"/>
                  <a:pt x="3643630" y="349352"/>
                  <a:pt x="3638200" y="348222"/>
                </a:cubicBezTo>
                <a:cubicBezTo>
                  <a:pt x="3632770" y="347091"/>
                  <a:pt x="3630054" y="346526"/>
                  <a:pt x="3630054" y="346526"/>
                </a:cubicBezTo>
                <a:cubicBezTo>
                  <a:pt x="3625258" y="347794"/>
                  <a:pt x="3622860" y="348428"/>
                  <a:pt x="3622860" y="348428"/>
                </a:cubicBezTo>
                <a:cubicBezTo>
                  <a:pt x="3618064" y="349696"/>
                  <a:pt x="3615666" y="350330"/>
                  <a:pt x="3615666" y="350330"/>
                </a:cubicBezTo>
                <a:cubicBezTo>
                  <a:pt x="3606074" y="352866"/>
                  <a:pt x="3587385" y="350111"/>
                  <a:pt x="3559601" y="342062"/>
                </a:cubicBezTo>
                <a:lnTo>
                  <a:pt x="3528922" y="342476"/>
                </a:lnTo>
                <a:cubicBezTo>
                  <a:pt x="3519329" y="345012"/>
                  <a:pt x="3507904" y="345466"/>
                  <a:pt x="3494646" y="343840"/>
                </a:cubicBezTo>
                <a:cubicBezTo>
                  <a:pt x="3481387" y="342215"/>
                  <a:pt x="3466930" y="340905"/>
                  <a:pt x="3451274" y="339914"/>
                </a:cubicBezTo>
                <a:lnTo>
                  <a:pt x="3386112" y="326352"/>
                </a:lnTo>
                <a:cubicBezTo>
                  <a:pt x="3390908" y="325084"/>
                  <a:pt x="3393307" y="324450"/>
                  <a:pt x="3393307" y="324450"/>
                </a:cubicBezTo>
                <a:cubicBezTo>
                  <a:pt x="3393307" y="324450"/>
                  <a:pt x="3395704" y="323816"/>
                  <a:pt x="3400501" y="322548"/>
                </a:cubicBezTo>
                <a:cubicBezTo>
                  <a:pt x="3401768" y="327345"/>
                  <a:pt x="3404800" y="329108"/>
                  <a:pt x="3409596" y="327840"/>
                </a:cubicBezTo>
                <a:cubicBezTo>
                  <a:pt x="3414392" y="326572"/>
                  <a:pt x="3418307" y="326820"/>
                  <a:pt x="3421339" y="328585"/>
                </a:cubicBezTo>
                <a:cubicBezTo>
                  <a:pt x="3424371" y="330349"/>
                  <a:pt x="3429801" y="331479"/>
                  <a:pt x="3437629" y="331974"/>
                </a:cubicBezTo>
                <a:cubicBezTo>
                  <a:pt x="3445458" y="332471"/>
                  <a:pt x="3451769" y="332085"/>
                  <a:pt x="3456565" y="330817"/>
                </a:cubicBezTo>
                <a:lnTo>
                  <a:pt x="3438373" y="320232"/>
                </a:lnTo>
                <a:cubicBezTo>
                  <a:pt x="3434845" y="326296"/>
                  <a:pt x="3432448" y="326930"/>
                  <a:pt x="3431180" y="322134"/>
                </a:cubicBezTo>
                <a:cubicBezTo>
                  <a:pt x="3429912" y="317339"/>
                  <a:pt x="3421766" y="315644"/>
                  <a:pt x="3406743" y="317049"/>
                </a:cubicBezTo>
                <a:cubicBezTo>
                  <a:pt x="3391722" y="318455"/>
                  <a:pt x="3381811" y="319792"/>
                  <a:pt x="3377016" y="321059"/>
                </a:cubicBezTo>
                <a:cubicBezTo>
                  <a:pt x="3377016" y="321059"/>
                  <a:pt x="3376133" y="322576"/>
                  <a:pt x="3374369" y="325608"/>
                </a:cubicBezTo>
                <a:cubicBezTo>
                  <a:pt x="3372605" y="328641"/>
                  <a:pt x="3371723" y="330156"/>
                  <a:pt x="3371723" y="330156"/>
                </a:cubicBezTo>
                <a:cubicBezTo>
                  <a:pt x="3362131" y="332692"/>
                  <a:pt x="3354303" y="332196"/>
                  <a:pt x="3348239" y="328668"/>
                </a:cubicBezTo>
                <a:cubicBezTo>
                  <a:pt x="3342175" y="325140"/>
                  <a:pt x="3338826" y="322177"/>
                  <a:pt x="3338192" y="319778"/>
                </a:cubicBezTo>
                <a:cubicBezTo>
                  <a:pt x="3337558" y="317381"/>
                  <a:pt x="3334526" y="315617"/>
                  <a:pt x="3329095" y="314487"/>
                </a:cubicBezTo>
                <a:cubicBezTo>
                  <a:pt x="3323665" y="313356"/>
                  <a:pt x="3318553" y="313425"/>
                  <a:pt x="3313755" y="314693"/>
                </a:cubicBezTo>
                <a:lnTo>
                  <a:pt x="3299368" y="318497"/>
                </a:lnTo>
                <a:cubicBezTo>
                  <a:pt x="3298100" y="313702"/>
                  <a:pt x="3292669" y="312572"/>
                  <a:pt x="3283077" y="315107"/>
                </a:cubicBezTo>
                <a:lnTo>
                  <a:pt x="3281175" y="307912"/>
                </a:lnTo>
                <a:lnTo>
                  <a:pt x="3272078" y="302621"/>
                </a:lnTo>
                <a:cubicBezTo>
                  <a:pt x="3267282" y="303889"/>
                  <a:pt x="3264568" y="303324"/>
                  <a:pt x="3263933" y="300925"/>
                </a:cubicBezTo>
                <a:cubicBezTo>
                  <a:pt x="3263300" y="298528"/>
                  <a:pt x="3280403" y="295288"/>
                  <a:pt x="3315244" y="291209"/>
                </a:cubicBezTo>
                <a:cubicBezTo>
                  <a:pt x="3324836" y="288673"/>
                  <a:pt x="3334429" y="286137"/>
                  <a:pt x="3344021" y="283601"/>
                </a:cubicBezTo>
                <a:lnTo>
                  <a:pt x="3360311" y="286990"/>
                </a:lnTo>
                <a:cubicBezTo>
                  <a:pt x="3365107" y="285723"/>
                  <a:pt x="3367506" y="285088"/>
                  <a:pt x="3367506" y="285088"/>
                </a:cubicBezTo>
                <a:cubicBezTo>
                  <a:pt x="3367506" y="285088"/>
                  <a:pt x="3366872" y="282691"/>
                  <a:pt x="3365604" y="277894"/>
                </a:cubicBezTo>
                <a:cubicBezTo>
                  <a:pt x="3364336" y="273098"/>
                  <a:pt x="3364901" y="270384"/>
                  <a:pt x="3367298" y="269750"/>
                </a:cubicBezTo>
                <a:cubicBezTo>
                  <a:pt x="3369696" y="269116"/>
                  <a:pt x="3373927" y="270563"/>
                  <a:pt x="3379993" y="274090"/>
                </a:cubicBezTo>
                <a:cubicBezTo>
                  <a:pt x="3384788" y="272823"/>
                  <a:pt x="3387186" y="272189"/>
                  <a:pt x="3387186" y="272189"/>
                </a:cubicBezTo>
                <a:lnTo>
                  <a:pt x="3394380" y="270287"/>
                </a:lnTo>
                <a:cubicBezTo>
                  <a:pt x="3399176" y="269019"/>
                  <a:pt x="3401009" y="271100"/>
                  <a:pt x="3399880" y="276529"/>
                </a:cubicBezTo>
                <a:cubicBezTo>
                  <a:pt x="3398749" y="281960"/>
                  <a:pt x="3399383" y="284358"/>
                  <a:pt x="3401782" y="283724"/>
                </a:cubicBezTo>
                <a:cubicBezTo>
                  <a:pt x="3404179" y="283090"/>
                  <a:pt x="3404745" y="280375"/>
                  <a:pt x="3403477" y="275578"/>
                </a:cubicBezTo>
                <a:cubicBezTo>
                  <a:pt x="3408272" y="274311"/>
                  <a:pt x="3411305" y="276075"/>
                  <a:pt x="3412573" y="280871"/>
                </a:cubicBezTo>
                <a:cubicBezTo>
                  <a:pt x="3413841" y="285667"/>
                  <a:pt x="3418637" y="284399"/>
                  <a:pt x="3426961" y="277067"/>
                </a:cubicBezTo>
                <a:lnTo>
                  <a:pt x="3434155" y="275165"/>
                </a:lnTo>
                <a:cubicBezTo>
                  <a:pt x="3435423" y="279961"/>
                  <a:pt x="3433660" y="282993"/>
                  <a:pt x="3428863" y="284261"/>
                </a:cubicBezTo>
                <a:lnTo>
                  <a:pt x="3445153" y="287652"/>
                </a:lnTo>
                <a:lnTo>
                  <a:pt x="3459542" y="283848"/>
                </a:lnTo>
                <a:lnTo>
                  <a:pt x="3450446" y="278555"/>
                </a:lnTo>
                <a:lnTo>
                  <a:pt x="3464835" y="274751"/>
                </a:lnTo>
                <a:cubicBezTo>
                  <a:pt x="3469631" y="273483"/>
                  <a:pt x="3473227" y="272532"/>
                  <a:pt x="3475626" y="271898"/>
                </a:cubicBezTo>
                <a:cubicBezTo>
                  <a:pt x="3478023" y="271264"/>
                  <a:pt x="3476191" y="269183"/>
                  <a:pt x="3470127" y="265655"/>
                </a:cubicBezTo>
                <a:lnTo>
                  <a:pt x="3475419" y="256558"/>
                </a:lnTo>
                <a:cubicBezTo>
                  <a:pt x="3476687" y="261354"/>
                  <a:pt x="3478520" y="263436"/>
                  <a:pt x="3480918" y="262802"/>
                </a:cubicBezTo>
                <a:cubicBezTo>
                  <a:pt x="3483316" y="262168"/>
                  <a:pt x="3485149" y="264250"/>
                  <a:pt x="3486417" y="269045"/>
                </a:cubicBezTo>
                <a:cubicBezTo>
                  <a:pt x="3486417" y="269045"/>
                  <a:pt x="3489449" y="270810"/>
                  <a:pt x="3495513" y="274338"/>
                </a:cubicBezTo>
                <a:cubicBezTo>
                  <a:pt x="3490717" y="275606"/>
                  <a:pt x="3488953" y="278637"/>
                  <a:pt x="3490221" y="283434"/>
                </a:cubicBezTo>
                <a:cubicBezTo>
                  <a:pt x="3491489" y="288230"/>
                  <a:pt x="3501715" y="288091"/>
                  <a:pt x="3520900" y="283019"/>
                </a:cubicBezTo>
                <a:cubicBezTo>
                  <a:pt x="3535288" y="279216"/>
                  <a:pt x="3547279" y="276045"/>
                  <a:pt x="3556871" y="273509"/>
                </a:cubicBezTo>
                <a:lnTo>
                  <a:pt x="3571259" y="269706"/>
                </a:lnTo>
                <a:cubicBezTo>
                  <a:pt x="3561668" y="272241"/>
                  <a:pt x="3556554" y="272311"/>
                  <a:pt x="3555921" y="269913"/>
                </a:cubicBezTo>
                <a:cubicBezTo>
                  <a:pt x="3555286" y="267514"/>
                  <a:pt x="3552571" y="266950"/>
                  <a:pt x="3547775" y="268218"/>
                </a:cubicBezTo>
                <a:lnTo>
                  <a:pt x="3553068" y="259122"/>
                </a:lnTo>
                <a:lnTo>
                  <a:pt x="3583746" y="258708"/>
                </a:lnTo>
                <a:lnTo>
                  <a:pt x="3585648" y="265901"/>
                </a:lnTo>
                <a:lnTo>
                  <a:pt x="3596647" y="278388"/>
                </a:lnTo>
                <a:cubicBezTo>
                  <a:pt x="3602711" y="281916"/>
                  <a:pt x="3605743" y="283681"/>
                  <a:pt x="3605743" y="283681"/>
                </a:cubicBezTo>
                <a:lnTo>
                  <a:pt x="3634520" y="276073"/>
                </a:lnTo>
                <a:lnTo>
                  <a:pt x="3647005" y="265074"/>
                </a:lnTo>
                <a:lnTo>
                  <a:pt x="3639812" y="266976"/>
                </a:lnTo>
                <a:cubicBezTo>
                  <a:pt x="3635015" y="268244"/>
                  <a:pt x="3629585" y="267114"/>
                  <a:pt x="3623521" y="263586"/>
                </a:cubicBezTo>
                <a:lnTo>
                  <a:pt x="3621619" y="256391"/>
                </a:lnTo>
                <a:cubicBezTo>
                  <a:pt x="3627683" y="259920"/>
                  <a:pt x="3635512" y="260416"/>
                  <a:pt x="3645103" y="257880"/>
                </a:cubicBezTo>
                <a:cubicBezTo>
                  <a:pt x="3659492" y="254076"/>
                  <a:pt x="3667886" y="251857"/>
                  <a:pt x="3670283" y="251223"/>
                </a:cubicBezTo>
                <a:cubicBezTo>
                  <a:pt x="3672682" y="250589"/>
                  <a:pt x="3674515" y="252671"/>
                  <a:pt x="3675782" y="257466"/>
                </a:cubicBezTo>
                <a:cubicBezTo>
                  <a:pt x="3677051" y="262262"/>
                  <a:pt x="3675287" y="265295"/>
                  <a:pt x="3670491" y="266563"/>
                </a:cubicBezTo>
                <a:cubicBezTo>
                  <a:pt x="3665695" y="267831"/>
                  <a:pt x="3663930" y="270862"/>
                  <a:pt x="3665198" y="275659"/>
                </a:cubicBezTo>
                <a:lnTo>
                  <a:pt x="3658004" y="277561"/>
                </a:lnTo>
                <a:cubicBezTo>
                  <a:pt x="3658004" y="277561"/>
                  <a:pt x="3656805" y="277878"/>
                  <a:pt x="3654407" y="278512"/>
                </a:cubicBezTo>
                <a:cubicBezTo>
                  <a:pt x="3652009" y="279146"/>
                  <a:pt x="3651126" y="280662"/>
                  <a:pt x="3651760" y="283060"/>
                </a:cubicBezTo>
                <a:cubicBezTo>
                  <a:pt x="3652394" y="285458"/>
                  <a:pt x="3655110" y="286023"/>
                  <a:pt x="3659906" y="284755"/>
                </a:cubicBezTo>
                <a:cubicBezTo>
                  <a:pt x="3664703" y="283487"/>
                  <a:pt x="3669499" y="282219"/>
                  <a:pt x="3674295" y="280951"/>
                </a:cubicBezTo>
                <a:cubicBezTo>
                  <a:pt x="3679091" y="279683"/>
                  <a:pt x="3684203" y="279614"/>
                  <a:pt x="3689634" y="280744"/>
                </a:cubicBezTo>
                <a:cubicBezTo>
                  <a:pt x="3695065" y="281874"/>
                  <a:pt x="3697779" y="282439"/>
                  <a:pt x="3697779" y="282439"/>
                </a:cubicBezTo>
                <a:cubicBezTo>
                  <a:pt x="3713436" y="283431"/>
                  <a:pt x="3726060" y="282659"/>
                  <a:pt x="3735652" y="280123"/>
                </a:cubicBezTo>
                <a:lnTo>
                  <a:pt x="3742846" y="278221"/>
                </a:lnTo>
                <a:lnTo>
                  <a:pt x="3717460" y="269539"/>
                </a:lnTo>
                <a:cubicBezTo>
                  <a:pt x="3681350" y="268822"/>
                  <a:pt x="3680082" y="264027"/>
                  <a:pt x="3713656" y="255151"/>
                </a:cubicBezTo>
                <a:cubicBezTo>
                  <a:pt x="3732841" y="250079"/>
                  <a:pt x="3743949" y="248425"/>
                  <a:pt x="3746980" y="250188"/>
                </a:cubicBezTo>
                <a:cubicBezTo>
                  <a:pt x="3750013" y="251953"/>
                  <a:pt x="3753927" y="252200"/>
                  <a:pt x="3758724" y="250932"/>
                </a:cubicBezTo>
                <a:cubicBezTo>
                  <a:pt x="3763520" y="249664"/>
                  <a:pt x="3768315" y="248397"/>
                  <a:pt x="3773111" y="247129"/>
                </a:cubicBezTo>
                <a:cubicBezTo>
                  <a:pt x="3774379" y="251925"/>
                  <a:pt x="3777412" y="253689"/>
                  <a:pt x="3782208" y="252421"/>
                </a:cubicBezTo>
                <a:cubicBezTo>
                  <a:pt x="3788272" y="255948"/>
                  <a:pt x="3791304" y="257713"/>
                  <a:pt x="3791304" y="257713"/>
                </a:cubicBezTo>
                <a:lnTo>
                  <a:pt x="3836372" y="253495"/>
                </a:lnTo>
                <a:cubicBezTo>
                  <a:pt x="3835104" y="248700"/>
                  <a:pt x="3829039" y="245170"/>
                  <a:pt x="3818179" y="242911"/>
                </a:cubicBezTo>
                <a:lnTo>
                  <a:pt x="3809082" y="237619"/>
                </a:lnTo>
                <a:cubicBezTo>
                  <a:pt x="3815146" y="241147"/>
                  <a:pt x="3817545" y="240513"/>
                  <a:pt x="3816277" y="235716"/>
                </a:cubicBezTo>
                <a:cubicBezTo>
                  <a:pt x="3821073" y="234448"/>
                  <a:pt x="3823471" y="233815"/>
                  <a:pt x="3823471" y="233815"/>
                </a:cubicBezTo>
                <a:lnTo>
                  <a:pt x="3839762" y="237205"/>
                </a:lnTo>
                <a:lnTo>
                  <a:pt x="3861344" y="231499"/>
                </a:lnTo>
                <a:cubicBezTo>
                  <a:pt x="3862612" y="236295"/>
                  <a:pt x="3863246" y="238693"/>
                  <a:pt x="3863246" y="238693"/>
                </a:cubicBezTo>
                <a:cubicBezTo>
                  <a:pt x="3868042" y="237425"/>
                  <a:pt x="3871075" y="239190"/>
                  <a:pt x="3872343" y="243985"/>
                </a:cubicBezTo>
                <a:lnTo>
                  <a:pt x="3848857" y="242497"/>
                </a:lnTo>
                <a:cubicBezTo>
                  <a:pt x="3842793" y="238969"/>
                  <a:pt x="3840396" y="239603"/>
                  <a:pt x="3841664" y="244399"/>
                </a:cubicBezTo>
                <a:cubicBezTo>
                  <a:pt x="3838135" y="250463"/>
                  <a:pt x="3846597" y="253358"/>
                  <a:pt x="3867050" y="253082"/>
                </a:cubicBezTo>
                <a:cubicBezTo>
                  <a:pt x="3876643" y="250546"/>
                  <a:pt x="3883202" y="246245"/>
                  <a:pt x="3886730" y="240181"/>
                </a:cubicBezTo>
                <a:lnTo>
                  <a:pt x="3893925" y="238279"/>
                </a:lnTo>
                <a:lnTo>
                  <a:pt x="3908314" y="234475"/>
                </a:lnTo>
                <a:cubicBezTo>
                  <a:pt x="3913110" y="233207"/>
                  <a:pt x="3915825" y="233772"/>
                  <a:pt x="3916459" y="236170"/>
                </a:cubicBezTo>
                <a:cubicBezTo>
                  <a:pt x="3917093" y="238569"/>
                  <a:pt x="3916211" y="240085"/>
                  <a:pt x="3913812" y="240719"/>
                </a:cubicBezTo>
                <a:cubicBezTo>
                  <a:pt x="3911415" y="241353"/>
                  <a:pt x="3907817" y="242304"/>
                  <a:pt x="3903021" y="243572"/>
                </a:cubicBezTo>
                <a:cubicBezTo>
                  <a:pt x="3898225" y="244840"/>
                  <a:pt x="3895827" y="245474"/>
                  <a:pt x="3895827" y="245474"/>
                </a:cubicBezTo>
                <a:cubicBezTo>
                  <a:pt x="3898363" y="255066"/>
                  <a:pt x="3909224" y="257326"/>
                  <a:pt x="3928408" y="252254"/>
                </a:cubicBezTo>
                <a:lnTo>
                  <a:pt x="3957185" y="244646"/>
                </a:lnTo>
                <a:cubicBezTo>
                  <a:pt x="3952389" y="245914"/>
                  <a:pt x="3950625" y="248946"/>
                  <a:pt x="3951893" y="253742"/>
                </a:cubicBezTo>
                <a:lnTo>
                  <a:pt x="3971574" y="240842"/>
                </a:lnTo>
                <a:lnTo>
                  <a:pt x="3973476" y="248036"/>
                </a:lnTo>
                <a:cubicBezTo>
                  <a:pt x="3978272" y="246768"/>
                  <a:pt x="3984267" y="245183"/>
                  <a:pt x="3991461" y="243281"/>
                </a:cubicBezTo>
                <a:cubicBezTo>
                  <a:pt x="3998655" y="241379"/>
                  <a:pt x="4002887" y="242827"/>
                  <a:pt x="4004155" y="247622"/>
                </a:cubicBezTo>
                <a:cubicBezTo>
                  <a:pt x="4006691" y="257214"/>
                  <a:pt x="3994700" y="260384"/>
                  <a:pt x="3968184" y="257132"/>
                </a:cubicBezTo>
                <a:cubicBezTo>
                  <a:pt x="3942935" y="258677"/>
                  <a:pt x="3926148" y="263115"/>
                  <a:pt x="3917824" y="270446"/>
                </a:cubicBezTo>
                <a:cubicBezTo>
                  <a:pt x="3908231" y="272982"/>
                  <a:pt x="3908866" y="275381"/>
                  <a:pt x="3919726" y="277641"/>
                </a:cubicBezTo>
                <a:cubicBezTo>
                  <a:pt x="3924522" y="276373"/>
                  <a:pt x="3930200" y="273589"/>
                  <a:pt x="3936760" y="269288"/>
                </a:cubicBezTo>
                <a:cubicBezTo>
                  <a:pt x="3943321" y="264988"/>
                  <a:pt x="3949316" y="263403"/>
                  <a:pt x="3954746" y="264533"/>
                </a:cubicBezTo>
                <a:cubicBezTo>
                  <a:pt x="3960176" y="265664"/>
                  <a:pt x="3962891" y="266229"/>
                  <a:pt x="3962891" y="266229"/>
                </a:cubicBezTo>
                <a:cubicBezTo>
                  <a:pt x="3968955" y="269757"/>
                  <a:pt x="3976784" y="270253"/>
                  <a:pt x="3986375" y="267717"/>
                </a:cubicBezTo>
                <a:cubicBezTo>
                  <a:pt x="3997236" y="269977"/>
                  <a:pt x="4005699" y="272871"/>
                  <a:pt x="4011763" y="276399"/>
                </a:cubicBezTo>
                <a:cubicBezTo>
                  <a:pt x="4013031" y="281195"/>
                  <a:pt x="4016062" y="282959"/>
                  <a:pt x="4020859" y="281691"/>
                </a:cubicBezTo>
                <a:lnTo>
                  <a:pt x="4028052" y="279789"/>
                </a:lnTo>
                <a:cubicBezTo>
                  <a:pt x="4037645" y="277253"/>
                  <a:pt x="4043957" y="276867"/>
                  <a:pt x="4046989" y="278631"/>
                </a:cubicBezTo>
                <a:cubicBezTo>
                  <a:pt x="4050021" y="280396"/>
                  <a:pt x="4053936" y="280644"/>
                  <a:pt x="4058732" y="279376"/>
                </a:cubicBezTo>
                <a:cubicBezTo>
                  <a:pt x="4063528" y="278108"/>
                  <a:pt x="4068324" y="276840"/>
                  <a:pt x="4073120" y="275572"/>
                </a:cubicBezTo>
                <a:cubicBezTo>
                  <a:pt x="4077917" y="274304"/>
                  <a:pt x="4085744" y="274799"/>
                  <a:pt x="4096605" y="277060"/>
                </a:cubicBezTo>
                <a:cubicBezTo>
                  <a:pt x="4096605" y="277060"/>
                  <a:pt x="4099002" y="276426"/>
                  <a:pt x="4103799" y="275158"/>
                </a:cubicBezTo>
                <a:cubicBezTo>
                  <a:pt x="4108595" y="273890"/>
                  <a:pt x="4110993" y="273256"/>
                  <a:pt x="4110993" y="273256"/>
                </a:cubicBezTo>
                <a:cubicBezTo>
                  <a:pt x="4117058" y="276784"/>
                  <a:pt x="4122488" y="277914"/>
                  <a:pt x="4127284" y="276646"/>
                </a:cubicBezTo>
                <a:cubicBezTo>
                  <a:pt x="4126016" y="271850"/>
                  <a:pt x="4126898" y="270333"/>
                  <a:pt x="4129930" y="272098"/>
                </a:cubicBezTo>
                <a:cubicBezTo>
                  <a:pt x="4132962" y="273863"/>
                  <a:pt x="4134478" y="274744"/>
                  <a:pt x="4134478" y="274744"/>
                </a:cubicBezTo>
                <a:cubicBezTo>
                  <a:pt x="4139274" y="273476"/>
                  <a:pt x="4141672" y="272842"/>
                  <a:pt x="4141672" y="272842"/>
                </a:cubicBezTo>
                <a:cubicBezTo>
                  <a:pt x="4151264" y="270306"/>
                  <a:pt x="4156377" y="270237"/>
                  <a:pt x="4157011" y="272635"/>
                </a:cubicBezTo>
                <a:cubicBezTo>
                  <a:pt x="4157646" y="275034"/>
                  <a:pt x="4160361" y="275598"/>
                  <a:pt x="4165157" y="274330"/>
                </a:cubicBezTo>
                <a:lnTo>
                  <a:pt x="4212126" y="277307"/>
                </a:lnTo>
                <a:cubicBezTo>
                  <a:pt x="4216923" y="276039"/>
                  <a:pt x="4225316" y="273820"/>
                  <a:pt x="4237306" y="270650"/>
                </a:cubicBezTo>
                <a:cubicBezTo>
                  <a:pt x="4249297" y="267480"/>
                  <a:pt x="4255292" y="265895"/>
                  <a:pt x="4255292" y="265895"/>
                </a:cubicBezTo>
                <a:lnTo>
                  <a:pt x="4262486" y="263993"/>
                </a:lnTo>
                <a:cubicBezTo>
                  <a:pt x="4267282" y="262725"/>
                  <a:pt x="4275111" y="263220"/>
                  <a:pt x="4285970" y="265481"/>
                </a:cubicBezTo>
                <a:cubicBezTo>
                  <a:pt x="4285970" y="265481"/>
                  <a:pt x="4288686" y="266045"/>
                  <a:pt x="4294116" y="267176"/>
                </a:cubicBezTo>
                <a:cubicBezTo>
                  <a:pt x="4299547" y="268306"/>
                  <a:pt x="4302261" y="268871"/>
                  <a:pt x="4302261" y="268871"/>
                </a:cubicBezTo>
                <a:lnTo>
                  <a:pt x="4318552" y="272261"/>
                </a:lnTo>
                <a:cubicBezTo>
                  <a:pt x="4323348" y="270993"/>
                  <a:pt x="4326063" y="271558"/>
                  <a:pt x="4326697" y="273957"/>
                </a:cubicBezTo>
                <a:cubicBezTo>
                  <a:pt x="4327331" y="276354"/>
                  <a:pt x="4327648" y="277553"/>
                  <a:pt x="4327648" y="277553"/>
                </a:cubicBezTo>
                <a:cubicBezTo>
                  <a:pt x="4327648" y="277553"/>
                  <a:pt x="4330680" y="279318"/>
                  <a:pt x="4336745" y="282846"/>
                </a:cubicBezTo>
                <a:lnTo>
                  <a:pt x="4353035" y="286235"/>
                </a:lnTo>
                <a:cubicBezTo>
                  <a:pt x="4354303" y="291032"/>
                  <a:pt x="4351340" y="294381"/>
                  <a:pt x="4344145" y="296284"/>
                </a:cubicBezTo>
                <a:cubicBezTo>
                  <a:pt x="4336951" y="298185"/>
                  <a:pt x="4333354" y="299137"/>
                  <a:pt x="4333354" y="299137"/>
                </a:cubicBezTo>
                <a:cubicBezTo>
                  <a:pt x="4332086" y="294340"/>
                  <a:pt x="4329054" y="292576"/>
                  <a:pt x="4324258" y="293844"/>
                </a:cubicBezTo>
                <a:cubicBezTo>
                  <a:pt x="4319462" y="295112"/>
                  <a:pt x="4314665" y="296380"/>
                  <a:pt x="4309869" y="297648"/>
                </a:cubicBezTo>
                <a:lnTo>
                  <a:pt x="4288287" y="303354"/>
                </a:lnTo>
                <a:lnTo>
                  <a:pt x="4304577" y="306744"/>
                </a:lnTo>
                <a:cubicBezTo>
                  <a:pt x="4315437" y="309004"/>
                  <a:pt x="4323266" y="309500"/>
                  <a:pt x="4328062" y="308232"/>
                </a:cubicBezTo>
                <a:lnTo>
                  <a:pt x="4329964" y="315426"/>
                </a:lnTo>
                <a:lnTo>
                  <a:pt x="4358741" y="307818"/>
                </a:lnTo>
                <a:cubicBezTo>
                  <a:pt x="4363537" y="306550"/>
                  <a:pt x="4365301" y="303518"/>
                  <a:pt x="4364033" y="298722"/>
                </a:cubicBezTo>
                <a:cubicBezTo>
                  <a:pt x="4362765" y="293926"/>
                  <a:pt x="4363647" y="292410"/>
                  <a:pt x="4366679" y="294174"/>
                </a:cubicBezTo>
                <a:cubicBezTo>
                  <a:pt x="4369711" y="295938"/>
                  <a:pt x="4371227" y="296820"/>
                  <a:pt x="4371227" y="296820"/>
                </a:cubicBezTo>
                <a:cubicBezTo>
                  <a:pt x="4371227" y="296820"/>
                  <a:pt x="4370593" y="294422"/>
                  <a:pt x="4369325" y="289627"/>
                </a:cubicBezTo>
                <a:cubicBezTo>
                  <a:pt x="4368057" y="284830"/>
                  <a:pt x="4370455" y="284196"/>
                  <a:pt x="4376520" y="287724"/>
                </a:cubicBezTo>
                <a:lnTo>
                  <a:pt x="4400004" y="289212"/>
                </a:lnTo>
                <a:cubicBezTo>
                  <a:pt x="4404800" y="287944"/>
                  <a:pt x="4406564" y="284912"/>
                  <a:pt x="4405296" y="280117"/>
                </a:cubicBezTo>
                <a:cubicBezTo>
                  <a:pt x="4404028" y="275320"/>
                  <a:pt x="4398598" y="274190"/>
                  <a:pt x="4389006" y="276725"/>
                </a:cubicBezTo>
                <a:cubicBezTo>
                  <a:pt x="4384210" y="277993"/>
                  <a:pt x="4378780" y="276864"/>
                  <a:pt x="4372716" y="273336"/>
                </a:cubicBezTo>
                <a:cubicBezTo>
                  <a:pt x="4372716" y="273336"/>
                  <a:pt x="4373914" y="273019"/>
                  <a:pt x="4376312" y="272385"/>
                </a:cubicBezTo>
                <a:cubicBezTo>
                  <a:pt x="4378711" y="271751"/>
                  <a:pt x="4379909" y="271434"/>
                  <a:pt x="4379909" y="271434"/>
                </a:cubicBezTo>
                <a:cubicBezTo>
                  <a:pt x="4384706" y="270166"/>
                  <a:pt x="4392217" y="269462"/>
                  <a:pt x="4402443" y="269325"/>
                </a:cubicBezTo>
                <a:cubicBezTo>
                  <a:pt x="4412669" y="269187"/>
                  <a:pt x="4419299" y="269999"/>
                  <a:pt x="4422331" y="271764"/>
                </a:cubicBezTo>
                <a:cubicBezTo>
                  <a:pt x="4425363" y="273529"/>
                  <a:pt x="4431676" y="273142"/>
                  <a:pt x="4441267" y="270606"/>
                </a:cubicBezTo>
                <a:lnTo>
                  <a:pt x="4450364" y="275898"/>
                </a:lnTo>
                <a:cubicBezTo>
                  <a:pt x="4440771" y="278434"/>
                  <a:pt x="4439641" y="283865"/>
                  <a:pt x="4446973" y="292189"/>
                </a:cubicBezTo>
                <a:cubicBezTo>
                  <a:pt x="4448241" y="296985"/>
                  <a:pt x="4447676" y="299700"/>
                  <a:pt x="4445279" y="300334"/>
                </a:cubicBezTo>
                <a:cubicBezTo>
                  <a:pt x="4442880" y="300968"/>
                  <a:pt x="4439283" y="301919"/>
                  <a:pt x="4434487" y="303187"/>
                </a:cubicBezTo>
                <a:lnTo>
                  <a:pt x="4429195" y="312284"/>
                </a:lnTo>
                <a:cubicBezTo>
                  <a:pt x="4433991" y="311016"/>
                  <a:pt x="4436706" y="311580"/>
                  <a:pt x="4437340" y="313978"/>
                </a:cubicBezTo>
                <a:cubicBezTo>
                  <a:pt x="4437974" y="316376"/>
                  <a:pt x="4441888" y="316624"/>
                  <a:pt x="4449083" y="314722"/>
                </a:cubicBezTo>
                <a:cubicBezTo>
                  <a:pt x="4456276" y="312820"/>
                  <a:pt x="4459874" y="311869"/>
                  <a:pt x="4459874" y="311869"/>
                </a:cubicBezTo>
                <a:cubicBezTo>
                  <a:pt x="4465938" y="315397"/>
                  <a:pt x="4470169" y="316845"/>
                  <a:pt x="4472567" y="316211"/>
                </a:cubicBezTo>
                <a:cubicBezTo>
                  <a:pt x="4474966" y="315577"/>
                  <a:pt x="4478562" y="314626"/>
                  <a:pt x="4483358" y="313358"/>
                </a:cubicBezTo>
                <a:cubicBezTo>
                  <a:pt x="4494219" y="315617"/>
                  <a:pt x="4502364" y="317313"/>
                  <a:pt x="4507794" y="318443"/>
                </a:cubicBezTo>
                <a:cubicBezTo>
                  <a:pt x="4513224" y="319573"/>
                  <a:pt x="4515306" y="317740"/>
                  <a:pt x="4514038" y="312944"/>
                </a:cubicBezTo>
                <a:cubicBezTo>
                  <a:pt x="4512770" y="308148"/>
                  <a:pt x="4512136" y="305750"/>
                  <a:pt x="4512136" y="305750"/>
                </a:cubicBezTo>
                <a:lnTo>
                  <a:pt x="4503039" y="300457"/>
                </a:lnTo>
                <a:cubicBezTo>
                  <a:pt x="4498243" y="301725"/>
                  <a:pt x="4495845" y="302359"/>
                  <a:pt x="4495845" y="302359"/>
                </a:cubicBezTo>
                <a:lnTo>
                  <a:pt x="4486748" y="297068"/>
                </a:lnTo>
                <a:lnTo>
                  <a:pt x="4484846" y="289873"/>
                </a:lnTo>
                <a:lnTo>
                  <a:pt x="4508332" y="291361"/>
                </a:lnTo>
                <a:lnTo>
                  <a:pt x="4524621" y="294751"/>
                </a:lnTo>
                <a:lnTo>
                  <a:pt x="4510234" y="298555"/>
                </a:lnTo>
                <a:lnTo>
                  <a:pt x="4526523" y="301946"/>
                </a:lnTo>
                <a:cubicBezTo>
                  <a:pt x="4531320" y="300678"/>
                  <a:pt x="4534917" y="299727"/>
                  <a:pt x="4537316" y="299093"/>
                </a:cubicBezTo>
                <a:cubicBezTo>
                  <a:pt x="4539713" y="298459"/>
                  <a:pt x="4540278" y="295743"/>
                  <a:pt x="4539010" y="290947"/>
                </a:cubicBezTo>
                <a:lnTo>
                  <a:pt x="4544303" y="281851"/>
                </a:lnTo>
                <a:lnTo>
                  <a:pt x="4506429" y="284167"/>
                </a:lnTo>
                <a:cubicBezTo>
                  <a:pt x="4494301" y="277110"/>
                  <a:pt x="4488237" y="273582"/>
                  <a:pt x="4488237" y="273582"/>
                </a:cubicBezTo>
                <a:lnTo>
                  <a:pt x="4526110" y="271267"/>
                </a:lnTo>
                <a:cubicBezTo>
                  <a:pt x="4530906" y="269999"/>
                  <a:pt x="4538417" y="269296"/>
                  <a:pt x="4548644" y="269158"/>
                </a:cubicBezTo>
                <a:cubicBezTo>
                  <a:pt x="4558870" y="269020"/>
                  <a:pt x="4567016" y="270715"/>
                  <a:pt x="4573079" y="274243"/>
                </a:cubicBezTo>
                <a:lnTo>
                  <a:pt x="4582176" y="279535"/>
                </a:lnTo>
                <a:cubicBezTo>
                  <a:pt x="4572583" y="282071"/>
                  <a:pt x="4567787" y="283339"/>
                  <a:pt x="4567787" y="283339"/>
                </a:cubicBezTo>
                <a:cubicBezTo>
                  <a:pt x="4569055" y="288135"/>
                  <a:pt x="4571205" y="291416"/>
                  <a:pt x="4574237" y="293179"/>
                </a:cubicBezTo>
                <a:cubicBezTo>
                  <a:pt x="4577269" y="294944"/>
                  <a:pt x="4576387" y="296460"/>
                  <a:pt x="4571591" y="297728"/>
                </a:cubicBezTo>
                <a:lnTo>
                  <a:pt x="4585980" y="293924"/>
                </a:lnTo>
                <a:cubicBezTo>
                  <a:pt x="4590775" y="292656"/>
                  <a:pt x="4594689" y="292904"/>
                  <a:pt x="4597722" y="294668"/>
                </a:cubicBezTo>
                <a:cubicBezTo>
                  <a:pt x="4600754" y="296432"/>
                  <a:pt x="4602270" y="297314"/>
                  <a:pt x="4602270" y="297314"/>
                </a:cubicBezTo>
                <a:lnTo>
                  <a:pt x="4595076" y="299216"/>
                </a:lnTo>
                <a:cubicBezTo>
                  <a:pt x="4596344" y="304012"/>
                  <a:pt x="4599376" y="305776"/>
                  <a:pt x="4604173" y="304508"/>
                </a:cubicBezTo>
                <a:cubicBezTo>
                  <a:pt x="4608968" y="303241"/>
                  <a:pt x="4613131" y="299574"/>
                  <a:pt x="4616658" y="293510"/>
                </a:cubicBezTo>
                <a:cubicBezTo>
                  <a:pt x="4616658" y="293510"/>
                  <a:pt x="4619057" y="292876"/>
                  <a:pt x="4623853" y="291608"/>
                </a:cubicBezTo>
                <a:cubicBezTo>
                  <a:pt x="4629916" y="295136"/>
                  <a:pt x="4632315" y="294502"/>
                  <a:pt x="4631047" y="289706"/>
                </a:cubicBezTo>
                <a:lnTo>
                  <a:pt x="4621951" y="284414"/>
                </a:lnTo>
                <a:lnTo>
                  <a:pt x="4612854" y="279122"/>
                </a:lnTo>
                <a:lnTo>
                  <a:pt x="4636340" y="280610"/>
                </a:lnTo>
                <a:lnTo>
                  <a:pt x="4643533" y="278708"/>
                </a:lnTo>
                <a:cubicBezTo>
                  <a:pt x="4642265" y="273912"/>
                  <a:pt x="4642830" y="271197"/>
                  <a:pt x="4645229" y="270563"/>
                </a:cubicBezTo>
                <a:cubicBezTo>
                  <a:pt x="4647627" y="269929"/>
                  <a:pt x="4648508" y="268412"/>
                  <a:pt x="4647874" y="266015"/>
                </a:cubicBezTo>
                <a:cubicBezTo>
                  <a:pt x="4647240" y="263616"/>
                  <a:pt x="4654118" y="260515"/>
                  <a:pt x="4668507" y="256711"/>
                </a:cubicBezTo>
                <a:cubicBezTo>
                  <a:pt x="4673302" y="255443"/>
                  <a:pt x="4679298" y="253858"/>
                  <a:pt x="4686492" y="251956"/>
                </a:cubicBezTo>
                <a:cubicBezTo>
                  <a:pt x="4693686" y="250054"/>
                  <a:pt x="4697283" y="249103"/>
                  <a:pt x="4697283" y="249103"/>
                </a:cubicBezTo>
                <a:cubicBezTo>
                  <a:pt x="4719004" y="253623"/>
                  <a:pt x="4734660" y="254616"/>
                  <a:pt x="4744253" y="252080"/>
                </a:cubicBezTo>
                <a:cubicBezTo>
                  <a:pt x="4744253" y="252080"/>
                  <a:pt x="4749682" y="253210"/>
                  <a:pt x="4760542" y="255470"/>
                </a:cubicBezTo>
                <a:cubicBezTo>
                  <a:pt x="4760542" y="255470"/>
                  <a:pt x="4763258" y="256034"/>
                  <a:pt x="4768688" y="257165"/>
                </a:cubicBezTo>
                <a:cubicBezTo>
                  <a:pt x="4774119" y="258295"/>
                  <a:pt x="4776833" y="258860"/>
                  <a:pt x="4776833" y="258860"/>
                </a:cubicBezTo>
                <a:lnTo>
                  <a:pt x="4791222" y="255056"/>
                </a:lnTo>
                <a:lnTo>
                  <a:pt x="4807512" y="258446"/>
                </a:lnTo>
                <a:cubicBezTo>
                  <a:pt x="4821901" y="254642"/>
                  <a:pt x="4837558" y="255634"/>
                  <a:pt x="4854481" y="261423"/>
                </a:cubicBezTo>
                <a:lnTo>
                  <a:pt x="4847288" y="263325"/>
                </a:lnTo>
                <a:lnTo>
                  <a:pt x="4832899" y="267129"/>
                </a:lnTo>
                <a:lnTo>
                  <a:pt x="4849189" y="270519"/>
                </a:lnTo>
                <a:cubicBezTo>
                  <a:pt x="4855254" y="274047"/>
                  <a:pt x="4860684" y="275177"/>
                  <a:pt x="4865480" y="273909"/>
                </a:cubicBezTo>
                <a:lnTo>
                  <a:pt x="4898061" y="280690"/>
                </a:lnTo>
                <a:cubicBezTo>
                  <a:pt x="4898061" y="280690"/>
                  <a:pt x="4891749" y="281076"/>
                  <a:pt x="4879124" y="281848"/>
                </a:cubicBezTo>
                <a:cubicBezTo>
                  <a:pt x="4866500" y="282619"/>
                  <a:pt x="4858424" y="286038"/>
                  <a:pt x="4854896" y="292102"/>
                </a:cubicBezTo>
                <a:cubicBezTo>
                  <a:pt x="4833451" y="308035"/>
                  <a:pt x="4825195" y="320479"/>
                  <a:pt x="4830130" y="329437"/>
                </a:cubicBezTo>
                <a:cubicBezTo>
                  <a:pt x="4835064" y="338396"/>
                  <a:pt x="4857349" y="340202"/>
                  <a:pt x="4896987" y="334853"/>
                </a:cubicBezTo>
                <a:cubicBezTo>
                  <a:pt x="4907847" y="337113"/>
                  <a:pt x="4915675" y="337609"/>
                  <a:pt x="4920471" y="336341"/>
                </a:cubicBezTo>
                <a:cubicBezTo>
                  <a:pt x="4925268" y="335073"/>
                  <a:pt x="4931580" y="334687"/>
                  <a:pt x="4939408" y="335184"/>
                </a:cubicBezTo>
                <a:cubicBezTo>
                  <a:pt x="4947236" y="335679"/>
                  <a:pt x="4953548" y="335293"/>
                  <a:pt x="4958344" y="334025"/>
                </a:cubicBezTo>
                <a:lnTo>
                  <a:pt x="4974635" y="337416"/>
                </a:lnTo>
                <a:lnTo>
                  <a:pt x="5005313" y="337002"/>
                </a:lnTo>
                <a:cubicBezTo>
                  <a:pt x="5005313" y="337002"/>
                  <a:pt x="5006829" y="337884"/>
                  <a:pt x="5009862" y="339648"/>
                </a:cubicBezTo>
                <a:cubicBezTo>
                  <a:pt x="5012894" y="341412"/>
                  <a:pt x="5014410" y="342294"/>
                  <a:pt x="5014410" y="342294"/>
                </a:cubicBezTo>
                <a:cubicBezTo>
                  <a:pt x="5019205" y="341026"/>
                  <a:pt x="5023120" y="341275"/>
                  <a:pt x="5026152" y="343038"/>
                </a:cubicBezTo>
                <a:cubicBezTo>
                  <a:pt x="5029184" y="344803"/>
                  <a:pt x="5033099" y="345051"/>
                  <a:pt x="5037895" y="343782"/>
                </a:cubicBezTo>
                <a:cubicBezTo>
                  <a:pt x="5042691" y="342515"/>
                  <a:pt x="5051719" y="342694"/>
                  <a:pt x="5064977" y="344319"/>
                </a:cubicBezTo>
                <a:cubicBezTo>
                  <a:pt x="5078235" y="345946"/>
                  <a:pt x="5093326" y="349652"/>
                  <a:pt x="5110251" y="355441"/>
                </a:cubicBezTo>
                <a:cubicBezTo>
                  <a:pt x="5115046" y="354173"/>
                  <a:pt x="5118644" y="353222"/>
                  <a:pt x="5121042" y="352588"/>
                </a:cubicBezTo>
                <a:cubicBezTo>
                  <a:pt x="5123440" y="351954"/>
                  <a:pt x="5125837" y="351320"/>
                  <a:pt x="5128236" y="350686"/>
                </a:cubicBezTo>
                <a:cubicBezTo>
                  <a:pt x="5130635" y="350052"/>
                  <a:pt x="5133032" y="349418"/>
                  <a:pt x="5135430" y="348784"/>
                </a:cubicBezTo>
                <a:cubicBezTo>
                  <a:pt x="5137828" y="348150"/>
                  <a:pt x="5139661" y="350231"/>
                  <a:pt x="5140929" y="355028"/>
                </a:cubicBezTo>
                <a:cubicBezTo>
                  <a:pt x="5145726" y="353760"/>
                  <a:pt x="5153554" y="354256"/>
                  <a:pt x="5164414" y="356515"/>
                </a:cubicBezTo>
                <a:cubicBezTo>
                  <a:pt x="5169210" y="355248"/>
                  <a:pt x="5174006" y="353979"/>
                  <a:pt x="5178802" y="352711"/>
                </a:cubicBezTo>
                <a:cubicBezTo>
                  <a:pt x="5183599" y="351443"/>
                  <a:pt x="5189029" y="352574"/>
                  <a:pt x="5195093" y="356102"/>
                </a:cubicBezTo>
                <a:lnTo>
                  <a:pt x="5216676" y="350396"/>
                </a:lnTo>
                <a:cubicBezTo>
                  <a:pt x="5216676" y="350396"/>
                  <a:pt x="5216042" y="347998"/>
                  <a:pt x="5214774" y="343201"/>
                </a:cubicBezTo>
                <a:lnTo>
                  <a:pt x="5182193" y="336421"/>
                </a:lnTo>
                <a:cubicBezTo>
                  <a:pt x="5172601" y="338957"/>
                  <a:pt x="5167805" y="340225"/>
                  <a:pt x="5167805" y="340225"/>
                </a:cubicBezTo>
                <a:cubicBezTo>
                  <a:pt x="5167805" y="340225"/>
                  <a:pt x="5166288" y="339343"/>
                  <a:pt x="5163256" y="337579"/>
                </a:cubicBezTo>
                <a:cubicBezTo>
                  <a:pt x="5160224" y="335815"/>
                  <a:pt x="5158708" y="334933"/>
                  <a:pt x="5158708" y="334933"/>
                </a:cubicBezTo>
                <a:lnTo>
                  <a:pt x="5147710" y="322446"/>
                </a:lnTo>
                <a:lnTo>
                  <a:pt x="5162099" y="318642"/>
                </a:lnTo>
                <a:cubicBezTo>
                  <a:pt x="5166895" y="317374"/>
                  <a:pt x="5168728" y="319456"/>
                  <a:pt x="5167597" y="324886"/>
                </a:cubicBezTo>
                <a:cubicBezTo>
                  <a:pt x="5166467" y="330315"/>
                  <a:pt x="5173096" y="331129"/>
                  <a:pt x="5187485" y="327325"/>
                </a:cubicBezTo>
                <a:lnTo>
                  <a:pt x="5218164" y="326911"/>
                </a:lnTo>
                <a:lnTo>
                  <a:pt x="5234454" y="330302"/>
                </a:lnTo>
                <a:lnTo>
                  <a:pt x="5304908" y="334766"/>
                </a:lnTo>
                <a:cubicBezTo>
                  <a:pt x="5310973" y="338294"/>
                  <a:pt x="5314887" y="338542"/>
                  <a:pt x="5316651" y="335510"/>
                </a:cubicBezTo>
                <a:cubicBezTo>
                  <a:pt x="5318415" y="332478"/>
                  <a:pt x="5320496" y="330645"/>
                  <a:pt x="5322894" y="330011"/>
                </a:cubicBezTo>
                <a:cubicBezTo>
                  <a:pt x="5325292" y="329377"/>
                  <a:pt x="5327125" y="331459"/>
                  <a:pt x="5328393" y="336255"/>
                </a:cubicBezTo>
                <a:lnTo>
                  <a:pt x="5337490" y="341546"/>
                </a:lnTo>
                <a:cubicBezTo>
                  <a:pt x="5337490" y="341546"/>
                  <a:pt x="5336856" y="339148"/>
                  <a:pt x="5335588" y="334353"/>
                </a:cubicBezTo>
                <a:cubicBezTo>
                  <a:pt x="5334320" y="329556"/>
                  <a:pt x="5344546" y="329418"/>
                  <a:pt x="5366266" y="333939"/>
                </a:cubicBezTo>
                <a:lnTo>
                  <a:pt x="5389750" y="335426"/>
                </a:lnTo>
                <a:cubicBezTo>
                  <a:pt x="5389750" y="335426"/>
                  <a:pt x="5392149" y="334792"/>
                  <a:pt x="5396945" y="333524"/>
                </a:cubicBezTo>
                <a:cubicBezTo>
                  <a:pt x="5401741" y="332256"/>
                  <a:pt x="5404139" y="331622"/>
                  <a:pt x="5404139" y="331622"/>
                </a:cubicBezTo>
                <a:lnTo>
                  <a:pt x="5413236" y="336915"/>
                </a:lnTo>
                <a:cubicBezTo>
                  <a:pt x="5408440" y="338183"/>
                  <a:pt x="5406358" y="340016"/>
                  <a:pt x="5406992" y="342414"/>
                </a:cubicBezTo>
                <a:cubicBezTo>
                  <a:pt x="5407626" y="344812"/>
                  <a:pt x="5410342" y="345377"/>
                  <a:pt x="5415138" y="344109"/>
                </a:cubicBezTo>
                <a:cubicBezTo>
                  <a:pt x="5433054" y="334241"/>
                  <a:pt x="5443280" y="334102"/>
                  <a:pt x="5445816" y="343696"/>
                </a:cubicBezTo>
                <a:cubicBezTo>
                  <a:pt x="5451880" y="347223"/>
                  <a:pt x="5457311" y="348354"/>
                  <a:pt x="5462107" y="347086"/>
                </a:cubicBezTo>
                <a:lnTo>
                  <a:pt x="5478397" y="350475"/>
                </a:lnTo>
                <a:lnTo>
                  <a:pt x="5471204" y="352377"/>
                </a:lnTo>
                <a:lnTo>
                  <a:pt x="5449620" y="358083"/>
                </a:lnTo>
                <a:lnTo>
                  <a:pt x="5458717" y="363376"/>
                </a:lnTo>
                <a:cubicBezTo>
                  <a:pt x="5453921" y="364644"/>
                  <a:pt x="5458152" y="366091"/>
                  <a:pt x="5471410" y="367717"/>
                </a:cubicBezTo>
                <a:cubicBezTo>
                  <a:pt x="5484668" y="369343"/>
                  <a:pt x="5497610" y="369771"/>
                  <a:pt x="5510234" y="368998"/>
                </a:cubicBezTo>
                <a:cubicBezTo>
                  <a:pt x="5522859" y="368227"/>
                  <a:pt x="5529171" y="367841"/>
                  <a:pt x="5529171" y="367841"/>
                </a:cubicBezTo>
                <a:lnTo>
                  <a:pt x="5520075" y="362549"/>
                </a:lnTo>
                <a:cubicBezTo>
                  <a:pt x="5515279" y="363817"/>
                  <a:pt x="5512564" y="363252"/>
                  <a:pt x="5511930" y="360853"/>
                </a:cubicBezTo>
                <a:cubicBezTo>
                  <a:pt x="5511296" y="358455"/>
                  <a:pt x="5510979" y="357256"/>
                  <a:pt x="5510979" y="357256"/>
                </a:cubicBezTo>
                <a:lnTo>
                  <a:pt x="5501882" y="351964"/>
                </a:lnTo>
                <a:cubicBezTo>
                  <a:pt x="5506678" y="350696"/>
                  <a:pt x="5509077" y="350062"/>
                  <a:pt x="5509077" y="350062"/>
                </a:cubicBezTo>
                <a:lnTo>
                  <a:pt x="5559437" y="336748"/>
                </a:lnTo>
                <a:cubicBezTo>
                  <a:pt x="5559437" y="336748"/>
                  <a:pt x="5567264" y="337244"/>
                  <a:pt x="5582921" y="338236"/>
                </a:cubicBezTo>
                <a:cubicBezTo>
                  <a:pt x="5592513" y="335700"/>
                  <a:pt x="5601223" y="334680"/>
                  <a:pt x="5609052" y="335176"/>
                </a:cubicBezTo>
                <a:cubicBezTo>
                  <a:pt x="5616880" y="335673"/>
                  <a:pt x="5621993" y="335604"/>
                  <a:pt x="5624391" y="334970"/>
                </a:cubicBezTo>
                <a:cubicBezTo>
                  <a:pt x="5626789" y="334336"/>
                  <a:pt x="5633101" y="333950"/>
                  <a:pt x="5643328" y="333811"/>
                </a:cubicBezTo>
                <a:cubicBezTo>
                  <a:pt x="5653554" y="333674"/>
                  <a:pt x="5663464" y="332336"/>
                  <a:pt x="5673056" y="329800"/>
                </a:cubicBezTo>
                <a:cubicBezTo>
                  <a:pt x="5693508" y="329525"/>
                  <a:pt x="5706767" y="331151"/>
                  <a:pt x="5712831" y="334679"/>
                </a:cubicBezTo>
                <a:cubicBezTo>
                  <a:pt x="5718894" y="338207"/>
                  <a:pt x="5725524" y="339020"/>
                  <a:pt x="5732718" y="337118"/>
                </a:cubicBezTo>
                <a:cubicBezTo>
                  <a:pt x="5739913" y="335216"/>
                  <a:pt x="5748306" y="332997"/>
                  <a:pt x="5757898" y="330461"/>
                </a:cubicBezTo>
                <a:cubicBezTo>
                  <a:pt x="5779618" y="334981"/>
                  <a:pt x="5789211" y="332445"/>
                  <a:pt x="5786675" y="322853"/>
                </a:cubicBezTo>
                <a:cubicBezTo>
                  <a:pt x="5791470" y="321585"/>
                  <a:pt x="5798101" y="322398"/>
                  <a:pt x="5806562" y="325293"/>
                </a:cubicBezTo>
                <a:cubicBezTo>
                  <a:pt x="5815024" y="328186"/>
                  <a:pt x="5818939" y="328435"/>
                  <a:pt x="5818304" y="326036"/>
                </a:cubicBezTo>
                <a:cubicBezTo>
                  <a:pt x="5817671" y="323639"/>
                  <a:pt x="5821585" y="323886"/>
                  <a:pt x="5830047" y="326781"/>
                </a:cubicBezTo>
                <a:cubicBezTo>
                  <a:pt x="5838510" y="329675"/>
                  <a:pt x="5844505" y="328090"/>
                  <a:pt x="5848033" y="322025"/>
                </a:cubicBezTo>
                <a:cubicBezTo>
                  <a:pt x="5867217" y="316954"/>
                  <a:pt x="5881110" y="320977"/>
                  <a:pt x="5889710" y="334098"/>
                </a:cubicBezTo>
                <a:cubicBezTo>
                  <a:pt x="5890978" y="338894"/>
                  <a:pt x="5891612" y="341293"/>
                  <a:pt x="5891612" y="341293"/>
                </a:cubicBezTo>
                <a:cubicBezTo>
                  <a:pt x="5892880" y="346088"/>
                  <a:pt x="5894713" y="348170"/>
                  <a:pt x="5897111" y="347535"/>
                </a:cubicBezTo>
                <a:cubicBezTo>
                  <a:pt x="5899509" y="346902"/>
                  <a:pt x="5903106" y="345951"/>
                  <a:pt x="5907903" y="344682"/>
                </a:cubicBezTo>
                <a:cubicBezTo>
                  <a:pt x="5912698" y="343415"/>
                  <a:pt x="5916929" y="344862"/>
                  <a:pt x="5920596" y="349023"/>
                </a:cubicBezTo>
                <a:cubicBezTo>
                  <a:pt x="5924261" y="353186"/>
                  <a:pt x="5935687" y="352731"/>
                  <a:pt x="5954872" y="347659"/>
                </a:cubicBezTo>
                <a:lnTo>
                  <a:pt x="5985550" y="347245"/>
                </a:lnTo>
                <a:lnTo>
                  <a:pt x="5980258" y="356342"/>
                </a:lnTo>
                <a:cubicBezTo>
                  <a:pt x="5969398" y="354082"/>
                  <a:pt x="5961887" y="354784"/>
                  <a:pt x="5957725" y="358450"/>
                </a:cubicBezTo>
                <a:cubicBezTo>
                  <a:pt x="5953563" y="362117"/>
                  <a:pt x="5949083" y="364584"/>
                  <a:pt x="5944287" y="365852"/>
                </a:cubicBezTo>
                <a:lnTo>
                  <a:pt x="5929899" y="369656"/>
                </a:lnTo>
                <a:lnTo>
                  <a:pt x="5922705" y="371558"/>
                </a:lnTo>
                <a:lnTo>
                  <a:pt x="5913609" y="366265"/>
                </a:lnTo>
                <a:cubicBezTo>
                  <a:pt x="5908812" y="367533"/>
                  <a:pt x="5904016" y="368801"/>
                  <a:pt x="5899220" y="370069"/>
                </a:cubicBezTo>
                <a:cubicBezTo>
                  <a:pt x="5884831" y="373873"/>
                  <a:pt x="5877004" y="373377"/>
                  <a:pt x="5875736" y="368581"/>
                </a:cubicBezTo>
                <a:cubicBezTo>
                  <a:pt x="5874468" y="363785"/>
                  <a:pt x="5869037" y="362654"/>
                  <a:pt x="5859445" y="365190"/>
                </a:cubicBezTo>
                <a:lnTo>
                  <a:pt x="5861347" y="372385"/>
                </a:lnTo>
                <a:lnTo>
                  <a:pt x="5863249" y="379579"/>
                </a:lnTo>
                <a:cubicBezTo>
                  <a:pt x="5863249" y="379579"/>
                  <a:pt x="5865963" y="380144"/>
                  <a:pt x="5871394" y="381275"/>
                </a:cubicBezTo>
                <a:cubicBezTo>
                  <a:pt x="5876824" y="382405"/>
                  <a:pt x="5882819" y="380820"/>
                  <a:pt x="5889380" y="376519"/>
                </a:cubicBezTo>
                <a:cubicBezTo>
                  <a:pt x="5895939" y="372219"/>
                  <a:pt x="5899854" y="372468"/>
                  <a:pt x="5901122" y="377264"/>
                </a:cubicBezTo>
                <a:cubicBezTo>
                  <a:pt x="5901122" y="377264"/>
                  <a:pt x="5901439" y="378463"/>
                  <a:pt x="5902073" y="380860"/>
                </a:cubicBezTo>
                <a:cubicBezTo>
                  <a:pt x="5902707" y="383259"/>
                  <a:pt x="5905422" y="383824"/>
                  <a:pt x="5910218" y="382556"/>
                </a:cubicBezTo>
                <a:cubicBezTo>
                  <a:pt x="5915014" y="381288"/>
                  <a:pt x="5920127" y="381219"/>
                  <a:pt x="5925558" y="382349"/>
                </a:cubicBezTo>
                <a:cubicBezTo>
                  <a:pt x="5930988" y="383479"/>
                  <a:pt x="5936101" y="383410"/>
                  <a:pt x="5940897" y="382141"/>
                </a:cubicBezTo>
                <a:cubicBezTo>
                  <a:pt x="5956554" y="383134"/>
                  <a:pt x="5967414" y="385395"/>
                  <a:pt x="5973478" y="388922"/>
                </a:cubicBezTo>
                <a:cubicBezTo>
                  <a:pt x="5978274" y="387654"/>
                  <a:pt x="5983070" y="386386"/>
                  <a:pt x="5987866" y="385118"/>
                </a:cubicBezTo>
                <a:cubicBezTo>
                  <a:pt x="5992662" y="383850"/>
                  <a:pt x="5997458" y="382582"/>
                  <a:pt x="6002255" y="381314"/>
                </a:cubicBezTo>
                <a:lnTo>
                  <a:pt x="6009448" y="379412"/>
                </a:lnTo>
                <a:cubicBezTo>
                  <a:pt x="6004653" y="380680"/>
                  <a:pt x="6000422" y="379233"/>
                  <a:pt x="5996755" y="375071"/>
                </a:cubicBezTo>
                <a:cubicBezTo>
                  <a:pt x="5993090" y="370909"/>
                  <a:pt x="5991256" y="368828"/>
                  <a:pt x="5991256" y="368828"/>
                </a:cubicBezTo>
                <a:lnTo>
                  <a:pt x="5987452" y="354440"/>
                </a:lnTo>
                <a:cubicBezTo>
                  <a:pt x="5992248" y="353172"/>
                  <a:pt x="5994647" y="352538"/>
                  <a:pt x="5994647" y="352538"/>
                </a:cubicBezTo>
                <a:cubicBezTo>
                  <a:pt x="5994647" y="352538"/>
                  <a:pt x="5995281" y="354935"/>
                  <a:pt x="5996549" y="359732"/>
                </a:cubicBezTo>
                <a:cubicBezTo>
                  <a:pt x="5997817" y="364528"/>
                  <a:pt x="6000849" y="366291"/>
                  <a:pt x="6005644" y="365024"/>
                </a:cubicBezTo>
                <a:cubicBezTo>
                  <a:pt x="6010442" y="363755"/>
                  <a:pt x="6012205" y="360724"/>
                  <a:pt x="6010937" y="355928"/>
                </a:cubicBezTo>
                <a:lnTo>
                  <a:pt x="6023424" y="344930"/>
                </a:lnTo>
                <a:lnTo>
                  <a:pt x="6030618" y="343028"/>
                </a:lnTo>
                <a:cubicBezTo>
                  <a:pt x="6030618" y="343028"/>
                  <a:pt x="6033333" y="343592"/>
                  <a:pt x="6038763" y="344722"/>
                </a:cubicBezTo>
                <a:cubicBezTo>
                  <a:pt x="6044193" y="345853"/>
                  <a:pt x="6049306" y="345784"/>
                  <a:pt x="6054102" y="344516"/>
                </a:cubicBezTo>
                <a:cubicBezTo>
                  <a:pt x="6060166" y="348044"/>
                  <a:pt x="6067995" y="348539"/>
                  <a:pt x="6077588" y="346003"/>
                </a:cubicBezTo>
                <a:cubicBezTo>
                  <a:pt x="6087179" y="343468"/>
                  <a:pt x="6095008" y="343964"/>
                  <a:pt x="6101072" y="347492"/>
                </a:cubicBezTo>
                <a:cubicBezTo>
                  <a:pt x="6101072" y="347492"/>
                  <a:pt x="6103470" y="346858"/>
                  <a:pt x="6108266" y="345590"/>
                </a:cubicBezTo>
                <a:cubicBezTo>
                  <a:pt x="6113062" y="344322"/>
                  <a:pt x="6118493" y="345453"/>
                  <a:pt x="6124557" y="348980"/>
                </a:cubicBezTo>
                <a:cubicBezTo>
                  <a:pt x="6134149" y="346444"/>
                  <a:pt x="6140461" y="346058"/>
                  <a:pt x="6143494" y="347822"/>
                </a:cubicBezTo>
                <a:cubicBezTo>
                  <a:pt x="6146525" y="349587"/>
                  <a:pt x="6155236" y="348567"/>
                  <a:pt x="6169624" y="344763"/>
                </a:cubicBezTo>
                <a:cubicBezTo>
                  <a:pt x="6169624" y="344763"/>
                  <a:pt x="6172022" y="344129"/>
                  <a:pt x="6176818" y="342861"/>
                </a:cubicBezTo>
                <a:cubicBezTo>
                  <a:pt x="6181615" y="341593"/>
                  <a:pt x="6184646" y="343356"/>
                  <a:pt x="6185914" y="348153"/>
                </a:cubicBezTo>
                <a:lnTo>
                  <a:pt x="6198401" y="337155"/>
                </a:lnTo>
                <a:cubicBezTo>
                  <a:pt x="6199669" y="341950"/>
                  <a:pt x="6202066" y="341316"/>
                  <a:pt x="6205595" y="335253"/>
                </a:cubicBezTo>
                <a:lnTo>
                  <a:pt x="6203693" y="328058"/>
                </a:lnTo>
                <a:lnTo>
                  <a:pt x="6208986" y="318962"/>
                </a:lnTo>
                <a:lnTo>
                  <a:pt x="6219983" y="331449"/>
                </a:lnTo>
                <a:cubicBezTo>
                  <a:pt x="6210391" y="333985"/>
                  <a:pt x="6209261" y="339414"/>
                  <a:pt x="6216594" y="347739"/>
                </a:cubicBezTo>
                <a:cubicBezTo>
                  <a:pt x="6222658" y="351267"/>
                  <a:pt x="6227771" y="351198"/>
                  <a:pt x="6231932" y="347532"/>
                </a:cubicBezTo>
                <a:cubicBezTo>
                  <a:pt x="6236095" y="343866"/>
                  <a:pt x="6241525" y="344996"/>
                  <a:pt x="6248223" y="350923"/>
                </a:cubicBezTo>
                <a:cubicBezTo>
                  <a:pt x="6254921" y="356848"/>
                  <a:pt x="6258905" y="362209"/>
                  <a:pt x="6260173" y="367006"/>
                </a:cubicBezTo>
                <a:cubicBezTo>
                  <a:pt x="6255376" y="368274"/>
                  <a:pt x="6253612" y="371306"/>
                  <a:pt x="6254880" y="376103"/>
                </a:cubicBezTo>
                <a:lnTo>
                  <a:pt x="6269269" y="372298"/>
                </a:lnTo>
                <a:cubicBezTo>
                  <a:pt x="6268001" y="367502"/>
                  <a:pt x="6268565" y="364787"/>
                  <a:pt x="6270964" y="364153"/>
                </a:cubicBezTo>
                <a:cubicBezTo>
                  <a:pt x="6273361" y="363519"/>
                  <a:pt x="6279356" y="361934"/>
                  <a:pt x="6288949" y="359398"/>
                </a:cubicBezTo>
                <a:cubicBezTo>
                  <a:pt x="6293745" y="358130"/>
                  <a:pt x="6298541" y="356862"/>
                  <a:pt x="6303338" y="355594"/>
                </a:cubicBezTo>
                <a:cubicBezTo>
                  <a:pt x="6298541" y="356862"/>
                  <a:pt x="6295510" y="355097"/>
                  <a:pt x="6294242" y="350302"/>
                </a:cubicBezTo>
                <a:lnTo>
                  <a:pt x="6285145" y="345009"/>
                </a:lnTo>
                <a:cubicBezTo>
                  <a:pt x="6275552" y="347545"/>
                  <a:pt x="6271887" y="343384"/>
                  <a:pt x="6274147" y="332523"/>
                </a:cubicBezTo>
                <a:cubicBezTo>
                  <a:pt x="6277675" y="326459"/>
                  <a:pt x="6289665" y="323289"/>
                  <a:pt x="6310118" y="323013"/>
                </a:cubicBezTo>
                <a:cubicBezTo>
                  <a:pt x="6314915" y="321745"/>
                  <a:pt x="6325141" y="321607"/>
                  <a:pt x="6340797" y="322599"/>
                </a:cubicBezTo>
                <a:lnTo>
                  <a:pt x="6347991" y="320697"/>
                </a:lnTo>
                <a:cubicBezTo>
                  <a:pt x="6338399" y="323233"/>
                  <a:pt x="6334237" y="326900"/>
                  <a:pt x="6335505" y="331695"/>
                </a:cubicBezTo>
                <a:cubicBezTo>
                  <a:pt x="6336773" y="336491"/>
                  <a:pt x="6339805" y="338256"/>
                  <a:pt x="6344602" y="336988"/>
                </a:cubicBezTo>
                <a:lnTo>
                  <a:pt x="6373378" y="329380"/>
                </a:lnTo>
                <a:lnTo>
                  <a:pt x="6387766" y="325576"/>
                </a:lnTo>
                <a:lnTo>
                  <a:pt x="6402155" y="321772"/>
                </a:lnTo>
                <a:cubicBezTo>
                  <a:pt x="6400887" y="316975"/>
                  <a:pt x="6397854" y="315211"/>
                  <a:pt x="6393059" y="316479"/>
                </a:cubicBezTo>
                <a:cubicBezTo>
                  <a:pt x="6388263" y="317747"/>
                  <a:pt x="6385230" y="315983"/>
                  <a:pt x="6383962" y="311187"/>
                </a:cubicBezTo>
                <a:cubicBezTo>
                  <a:pt x="6379166" y="312455"/>
                  <a:pt x="6371655" y="313158"/>
                  <a:pt x="6361429" y="313296"/>
                </a:cubicBezTo>
                <a:cubicBezTo>
                  <a:pt x="6351203" y="313434"/>
                  <a:pt x="6346089" y="313503"/>
                  <a:pt x="6346089" y="313503"/>
                </a:cubicBezTo>
                <a:lnTo>
                  <a:pt x="6338896" y="315405"/>
                </a:lnTo>
                <a:cubicBezTo>
                  <a:pt x="6338896" y="315405"/>
                  <a:pt x="6338578" y="314205"/>
                  <a:pt x="6337945" y="311808"/>
                </a:cubicBezTo>
                <a:cubicBezTo>
                  <a:pt x="6337310" y="309409"/>
                  <a:pt x="6334595" y="308845"/>
                  <a:pt x="6329799" y="310113"/>
                </a:cubicBezTo>
                <a:lnTo>
                  <a:pt x="6322605" y="312014"/>
                </a:lnTo>
                <a:cubicBezTo>
                  <a:pt x="6316541" y="308486"/>
                  <a:pt x="6311110" y="307357"/>
                  <a:pt x="6306314" y="308625"/>
                </a:cubicBezTo>
                <a:lnTo>
                  <a:pt x="6284732" y="314331"/>
                </a:lnTo>
                <a:cubicBezTo>
                  <a:pt x="6278668" y="310802"/>
                  <a:pt x="6270840" y="310306"/>
                  <a:pt x="6261247" y="312842"/>
                </a:cubicBezTo>
                <a:lnTo>
                  <a:pt x="6252150" y="307550"/>
                </a:lnTo>
                <a:lnTo>
                  <a:pt x="6221471" y="307963"/>
                </a:lnTo>
                <a:cubicBezTo>
                  <a:pt x="6211880" y="310499"/>
                  <a:pt x="6201019" y="308240"/>
                  <a:pt x="6188891" y="301184"/>
                </a:cubicBezTo>
                <a:cubicBezTo>
                  <a:pt x="6178030" y="298924"/>
                  <a:pt x="6173234" y="300191"/>
                  <a:pt x="6174502" y="304988"/>
                </a:cubicBezTo>
                <a:cubicBezTo>
                  <a:pt x="6169706" y="306256"/>
                  <a:pt x="6151652" y="305897"/>
                  <a:pt x="6120338" y="303913"/>
                </a:cubicBezTo>
                <a:cubicBezTo>
                  <a:pt x="6109478" y="301653"/>
                  <a:pt x="6104048" y="300522"/>
                  <a:pt x="6104048" y="300522"/>
                </a:cubicBezTo>
                <a:lnTo>
                  <a:pt x="6080563" y="299035"/>
                </a:lnTo>
                <a:cubicBezTo>
                  <a:pt x="6075767" y="300303"/>
                  <a:pt x="6071854" y="300055"/>
                  <a:pt x="6068821" y="298290"/>
                </a:cubicBezTo>
                <a:cubicBezTo>
                  <a:pt x="6065789" y="296526"/>
                  <a:pt x="6061875" y="296279"/>
                  <a:pt x="6057079" y="297547"/>
                </a:cubicBezTo>
                <a:cubicBezTo>
                  <a:pt x="6052283" y="298815"/>
                  <a:pt x="6049885" y="299449"/>
                  <a:pt x="6049885" y="299449"/>
                </a:cubicBezTo>
                <a:lnTo>
                  <a:pt x="6033594" y="296058"/>
                </a:lnTo>
                <a:cubicBezTo>
                  <a:pt x="6024002" y="298594"/>
                  <a:pt x="6016173" y="298098"/>
                  <a:pt x="6010110" y="294570"/>
                </a:cubicBezTo>
                <a:cubicBezTo>
                  <a:pt x="6004046" y="291042"/>
                  <a:pt x="5996217" y="290545"/>
                  <a:pt x="5986624" y="293081"/>
                </a:cubicBezTo>
                <a:cubicBezTo>
                  <a:pt x="5974772" y="306478"/>
                  <a:pt x="5964546" y="306616"/>
                  <a:pt x="5955946" y="293495"/>
                </a:cubicBezTo>
                <a:cubicBezTo>
                  <a:pt x="5949882" y="289967"/>
                  <a:pt x="5941420" y="287073"/>
                  <a:pt x="5930560" y="284813"/>
                </a:cubicBezTo>
                <a:cubicBezTo>
                  <a:pt x="5919699" y="282553"/>
                  <a:pt x="5913387" y="282939"/>
                  <a:pt x="5911623" y="285971"/>
                </a:cubicBezTo>
                <a:cubicBezTo>
                  <a:pt x="5909858" y="289003"/>
                  <a:pt x="5904181" y="291787"/>
                  <a:pt x="5894589" y="294323"/>
                </a:cubicBezTo>
                <a:cubicBezTo>
                  <a:pt x="5894589" y="294323"/>
                  <a:pt x="5893072" y="293441"/>
                  <a:pt x="5890040" y="291677"/>
                </a:cubicBezTo>
                <a:cubicBezTo>
                  <a:pt x="5887008" y="289913"/>
                  <a:pt x="5883094" y="289665"/>
                  <a:pt x="5878298" y="290933"/>
                </a:cubicBezTo>
                <a:cubicBezTo>
                  <a:pt x="5877030" y="286137"/>
                  <a:pt x="5868567" y="283243"/>
                  <a:pt x="5852911" y="282250"/>
                </a:cubicBezTo>
                <a:lnTo>
                  <a:pt x="5829427" y="280762"/>
                </a:lnTo>
                <a:cubicBezTo>
                  <a:pt x="5828159" y="275966"/>
                  <a:pt x="5823928" y="274519"/>
                  <a:pt x="5816733" y="276421"/>
                </a:cubicBezTo>
                <a:cubicBezTo>
                  <a:pt x="5809539" y="278323"/>
                  <a:pt x="5804426" y="278392"/>
                  <a:pt x="5801393" y="276627"/>
                </a:cubicBezTo>
                <a:cubicBezTo>
                  <a:pt x="5798362" y="274864"/>
                  <a:pt x="5786619" y="274119"/>
                  <a:pt x="5766166" y="274395"/>
                </a:cubicBezTo>
                <a:cubicBezTo>
                  <a:pt x="5761370" y="275663"/>
                  <a:pt x="5755375" y="277248"/>
                  <a:pt x="5748181" y="279150"/>
                </a:cubicBezTo>
                <a:cubicBezTo>
                  <a:pt x="5740986" y="281052"/>
                  <a:pt x="5737389" y="282003"/>
                  <a:pt x="5737389" y="282003"/>
                </a:cubicBezTo>
                <a:cubicBezTo>
                  <a:pt x="5731326" y="278476"/>
                  <a:pt x="5725895" y="277346"/>
                  <a:pt x="5721099" y="278613"/>
                </a:cubicBezTo>
                <a:lnTo>
                  <a:pt x="5733999" y="298294"/>
                </a:lnTo>
                <a:lnTo>
                  <a:pt x="5743095" y="303587"/>
                </a:lnTo>
                <a:cubicBezTo>
                  <a:pt x="5738300" y="304855"/>
                  <a:pt x="5727192" y="306509"/>
                  <a:pt x="5709770" y="308548"/>
                </a:cubicBezTo>
                <a:cubicBezTo>
                  <a:pt x="5692350" y="310588"/>
                  <a:pt x="5680608" y="309844"/>
                  <a:pt x="5674544" y="306316"/>
                </a:cubicBezTo>
                <a:lnTo>
                  <a:pt x="5667350" y="308218"/>
                </a:lnTo>
                <a:cubicBezTo>
                  <a:pt x="5657758" y="310754"/>
                  <a:pt x="5646331" y="311209"/>
                  <a:pt x="5633073" y="309582"/>
                </a:cubicBezTo>
                <a:cubicBezTo>
                  <a:pt x="5619815" y="307957"/>
                  <a:pt x="5610788" y="307777"/>
                  <a:pt x="5605991" y="309046"/>
                </a:cubicBezTo>
                <a:lnTo>
                  <a:pt x="5589702" y="305655"/>
                </a:lnTo>
                <a:cubicBezTo>
                  <a:pt x="5575313" y="309460"/>
                  <a:pt x="5567484" y="308963"/>
                  <a:pt x="5566216" y="304167"/>
                </a:cubicBezTo>
                <a:cubicBezTo>
                  <a:pt x="5571012" y="302899"/>
                  <a:pt x="5578206" y="300997"/>
                  <a:pt x="5587800" y="298461"/>
                </a:cubicBezTo>
                <a:cubicBezTo>
                  <a:pt x="5597392" y="295925"/>
                  <a:pt x="5602821" y="297055"/>
                  <a:pt x="5604089" y="301852"/>
                </a:cubicBezTo>
                <a:lnTo>
                  <a:pt x="5632867" y="294244"/>
                </a:lnTo>
                <a:cubicBezTo>
                  <a:pt x="5641191" y="286911"/>
                  <a:pt x="5645353" y="283245"/>
                  <a:pt x="5645353" y="283245"/>
                </a:cubicBezTo>
                <a:cubicBezTo>
                  <a:pt x="5633225" y="276188"/>
                  <a:pt x="5605578" y="278366"/>
                  <a:pt x="5562412" y="289778"/>
                </a:cubicBezTo>
                <a:cubicBezTo>
                  <a:pt x="5557617" y="291046"/>
                  <a:pt x="5554584" y="289283"/>
                  <a:pt x="5553316" y="284486"/>
                </a:cubicBezTo>
                <a:cubicBezTo>
                  <a:pt x="5549512" y="270098"/>
                  <a:pt x="5544895" y="262339"/>
                  <a:pt x="5539466" y="261208"/>
                </a:cubicBezTo>
                <a:cubicBezTo>
                  <a:pt x="5534035" y="260078"/>
                  <a:pt x="5529804" y="258631"/>
                  <a:pt x="5526771" y="256868"/>
                </a:cubicBezTo>
                <a:cubicBezTo>
                  <a:pt x="5523740" y="255103"/>
                  <a:pt x="5520459" y="257254"/>
                  <a:pt x="5516931" y="263317"/>
                </a:cubicBezTo>
                <a:lnTo>
                  <a:pt x="5502542" y="267121"/>
                </a:lnTo>
                <a:cubicBezTo>
                  <a:pt x="5507339" y="265853"/>
                  <a:pt x="5509103" y="262821"/>
                  <a:pt x="5507835" y="258025"/>
                </a:cubicBezTo>
                <a:cubicBezTo>
                  <a:pt x="5504804" y="256261"/>
                  <a:pt x="5502529" y="254938"/>
                  <a:pt x="5501013" y="254056"/>
                </a:cubicBezTo>
                <a:lnTo>
                  <a:pt x="5500038" y="253489"/>
                </a:lnTo>
                <a:lnTo>
                  <a:pt x="5551000" y="246613"/>
                </a:lnTo>
                <a:cubicBezTo>
                  <a:pt x="5557064" y="250142"/>
                  <a:pt x="5567291" y="250003"/>
                  <a:pt x="5581679" y="246199"/>
                </a:cubicBezTo>
                <a:cubicBezTo>
                  <a:pt x="5586476" y="244931"/>
                  <a:pt x="5593986" y="244228"/>
                  <a:pt x="5604213" y="244091"/>
                </a:cubicBezTo>
                <a:cubicBezTo>
                  <a:pt x="5614440" y="243953"/>
                  <a:pt x="5622585" y="245647"/>
                  <a:pt x="5628648" y="249176"/>
                </a:cubicBezTo>
                <a:cubicBezTo>
                  <a:pt x="5649101" y="248900"/>
                  <a:pt x="5661726" y="248128"/>
                  <a:pt x="5666522" y="246861"/>
                </a:cubicBezTo>
                <a:cubicBezTo>
                  <a:pt x="5666522" y="246861"/>
                  <a:pt x="5668920" y="246226"/>
                  <a:pt x="5673716" y="244958"/>
                </a:cubicBezTo>
                <a:cubicBezTo>
                  <a:pt x="5678513" y="243690"/>
                  <a:pt x="5683943" y="244820"/>
                  <a:pt x="5690007" y="248348"/>
                </a:cubicBezTo>
                <a:cubicBezTo>
                  <a:pt x="5699599" y="245812"/>
                  <a:pt x="5717653" y="246171"/>
                  <a:pt x="5744170" y="249423"/>
                </a:cubicBezTo>
                <a:lnTo>
                  <a:pt x="5783945" y="254302"/>
                </a:lnTo>
                <a:cubicBezTo>
                  <a:pt x="5788741" y="253034"/>
                  <a:pt x="5792339" y="252082"/>
                  <a:pt x="5794736" y="251449"/>
                </a:cubicBezTo>
                <a:cubicBezTo>
                  <a:pt x="5797135" y="250814"/>
                  <a:pt x="5800732" y="249863"/>
                  <a:pt x="5805527" y="248596"/>
                </a:cubicBezTo>
                <a:cubicBezTo>
                  <a:pt x="5824712" y="243524"/>
                  <a:pt x="5848197" y="245011"/>
                  <a:pt x="5875982" y="253060"/>
                </a:cubicBezTo>
                <a:cubicBezTo>
                  <a:pt x="5875982" y="253060"/>
                  <a:pt x="5879579" y="252109"/>
                  <a:pt x="5886773" y="250207"/>
                </a:cubicBezTo>
                <a:cubicBezTo>
                  <a:pt x="5893968" y="248305"/>
                  <a:pt x="5898199" y="249751"/>
                  <a:pt x="5899467" y="254548"/>
                </a:cubicBezTo>
                <a:cubicBezTo>
                  <a:pt x="5900735" y="259344"/>
                  <a:pt x="5903767" y="261109"/>
                  <a:pt x="5908563" y="259840"/>
                </a:cubicBezTo>
                <a:lnTo>
                  <a:pt x="5915757" y="257939"/>
                </a:lnTo>
                <a:cubicBezTo>
                  <a:pt x="5917025" y="262734"/>
                  <a:pt x="5926052" y="262913"/>
                  <a:pt x="5942839" y="258475"/>
                </a:cubicBezTo>
                <a:cubicBezTo>
                  <a:pt x="5959626" y="254037"/>
                  <a:pt x="5968019" y="251818"/>
                  <a:pt x="5968019" y="251818"/>
                </a:cubicBezTo>
                <a:lnTo>
                  <a:pt x="6009696" y="263891"/>
                </a:lnTo>
                <a:cubicBezTo>
                  <a:pt x="6009696" y="263891"/>
                  <a:pt x="6018722" y="264070"/>
                  <a:pt x="6036778" y="264429"/>
                </a:cubicBezTo>
                <a:cubicBezTo>
                  <a:pt x="6054832" y="264786"/>
                  <a:pt x="6068656" y="263697"/>
                  <a:pt x="6078248" y="261161"/>
                </a:cubicBezTo>
                <a:cubicBezTo>
                  <a:pt x="6200963" y="259507"/>
                  <a:pt x="6270784" y="261572"/>
                  <a:pt x="6287708" y="267361"/>
                </a:cubicBezTo>
                <a:lnTo>
                  <a:pt x="6320289" y="274141"/>
                </a:lnTo>
                <a:cubicBezTo>
                  <a:pt x="6335945" y="275134"/>
                  <a:pt x="6346172" y="274995"/>
                  <a:pt x="6350968" y="273727"/>
                </a:cubicBezTo>
                <a:cubicBezTo>
                  <a:pt x="6352236" y="278523"/>
                  <a:pt x="6354069" y="280605"/>
                  <a:pt x="6356467" y="279971"/>
                </a:cubicBezTo>
                <a:cubicBezTo>
                  <a:pt x="6358865" y="279337"/>
                  <a:pt x="6362462" y="278386"/>
                  <a:pt x="6367259" y="277118"/>
                </a:cubicBezTo>
                <a:cubicBezTo>
                  <a:pt x="6376851" y="274582"/>
                  <a:pt x="6419588" y="276111"/>
                  <a:pt x="6495473" y="281706"/>
                </a:cubicBezTo>
                <a:cubicBezTo>
                  <a:pt x="6533416" y="284504"/>
                  <a:pt x="6563830" y="286726"/>
                  <a:pt x="6586714" y="288372"/>
                </a:cubicBezTo>
                <a:lnTo>
                  <a:pt x="6610827" y="290054"/>
                </a:lnTo>
                <a:lnTo>
                  <a:pt x="6628209" y="278880"/>
                </a:lnTo>
                <a:cubicBezTo>
                  <a:pt x="6642241" y="268356"/>
                  <a:pt x="6651010" y="261341"/>
                  <a:pt x="6654519" y="257832"/>
                </a:cubicBezTo>
                <a:lnTo>
                  <a:pt x="6670304" y="242047"/>
                </a:lnTo>
                <a:cubicBezTo>
                  <a:pt x="6673812" y="245555"/>
                  <a:pt x="6677321" y="247309"/>
                  <a:pt x="6680827" y="247308"/>
                </a:cubicBezTo>
                <a:cubicBezTo>
                  <a:pt x="6684337" y="247308"/>
                  <a:pt x="6687843" y="245555"/>
                  <a:pt x="6691351" y="242047"/>
                </a:cubicBezTo>
                <a:cubicBezTo>
                  <a:pt x="6698368" y="235031"/>
                  <a:pt x="6705384" y="229769"/>
                  <a:pt x="6712399" y="226261"/>
                </a:cubicBezTo>
                <a:lnTo>
                  <a:pt x="6718433" y="222422"/>
                </a:lnTo>
                <a:lnTo>
                  <a:pt x="6666025" y="213524"/>
                </a:lnTo>
                <a:cubicBezTo>
                  <a:pt x="6685210" y="208452"/>
                  <a:pt x="6676114" y="203159"/>
                  <a:pt x="6638737" y="197647"/>
                </a:cubicBezTo>
                <a:cubicBezTo>
                  <a:pt x="6618284" y="197924"/>
                  <a:pt x="6607423" y="195663"/>
                  <a:pt x="6606156" y="190867"/>
                </a:cubicBezTo>
                <a:cubicBezTo>
                  <a:pt x="6601360" y="192135"/>
                  <a:pt x="6596564" y="193403"/>
                  <a:pt x="6591768" y="194671"/>
                </a:cubicBezTo>
                <a:cubicBezTo>
                  <a:pt x="6586972" y="195939"/>
                  <a:pt x="6584573" y="196573"/>
                  <a:pt x="6584573" y="196573"/>
                </a:cubicBezTo>
                <a:cubicBezTo>
                  <a:pt x="6584573" y="196573"/>
                  <a:pt x="6586338" y="193541"/>
                  <a:pt x="6589866" y="187476"/>
                </a:cubicBezTo>
                <a:cubicBezTo>
                  <a:pt x="6599458" y="184940"/>
                  <a:pt x="6607286" y="185437"/>
                  <a:pt x="6613350" y="188965"/>
                </a:cubicBezTo>
                <a:lnTo>
                  <a:pt x="6629641" y="192355"/>
                </a:lnTo>
                <a:cubicBezTo>
                  <a:pt x="6639232" y="189819"/>
                  <a:pt x="6646744" y="189116"/>
                  <a:pt x="6652174" y="190246"/>
                </a:cubicBezTo>
                <a:cubicBezTo>
                  <a:pt x="6657605" y="191376"/>
                  <a:pt x="6665749" y="193072"/>
                  <a:pt x="6676610" y="195332"/>
                </a:cubicBezTo>
                <a:cubicBezTo>
                  <a:pt x="6687470" y="197592"/>
                  <a:pt x="6695932" y="200486"/>
                  <a:pt x="6701996" y="204014"/>
                </a:cubicBezTo>
                <a:cubicBezTo>
                  <a:pt x="6708061" y="207541"/>
                  <a:pt x="6715324" y="210754"/>
                  <a:pt x="6723786" y="213648"/>
                </a:cubicBezTo>
                <a:lnTo>
                  <a:pt x="6730857" y="214516"/>
                </a:lnTo>
                <a:lnTo>
                  <a:pt x="6741340" y="207845"/>
                </a:lnTo>
                <a:cubicBezTo>
                  <a:pt x="6753617" y="199075"/>
                  <a:pt x="6763264" y="194691"/>
                  <a:pt x="6770279" y="194690"/>
                </a:cubicBezTo>
                <a:cubicBezTo>
                  <a:pt x="6773787" y="191182"/>
                  <a:pt x="6776418" y="188551"/>
                  <a:pt x="6778172" y="186797"/>
                </a:cubicBezTo>
                <a:cubicBezTo>
                  <a:pt x="6779926" y="185043"/>
                  <a:pt x="6780803" y="184166"/>
                  <a:pt x="6780803" y="184166"/>
                </a:cubicBezTo>
                <a:cubicBezTo>
                  <a:pt x="6784311" y="180658"/>
                  <a:pt x="6790449" y="176274"/>
                  <a:pt x="6799220" y="171012"/>
                </a:cubicBezTo>
                <a:cubicBezTo>
                  <a:pt x="6807990" y="165751"/>
                  <a:pt x="6813252" y="163995"/>
                  <a:pt x="6815005" y="165750"/>
                </a:cubicBezTo>
                <a:cubicBezTo>
                  <a:pt x="6816759" y="167504"/>
                  <a:pt x="6822899" y="166627"/>
                  <a:pt x="6833422" y="163118"/>
                </a:cubicBezTo>
                <a:lnTo>
                  <a:pt x="6870255" y="147333"/>
                </a:lnTo>
                <a:cubicBezTo>
                  <a:pt x="6873763" y="150841"/>
                  <a:pt x="6879025" y="147334"/>
                  <a:pt x="6886040" y="136810"/>
                </a:cubicBezTo>
                <a:cubicBezTo>
                  <a:pt x="6893056" y="126285"/>
                  <a:pt x="6900073" y="121024"/>
                  <a:pt x="6907088" y="121024"/>
                </a:cubicBezTo>
                <a:cubicBezTo>
                  <a:pt x="6914104" y="121024"/>
                  <a:pt x="6920242" y="120146"/>
                  <a:pt x="6925505" y="118393"/>
                </a:cubicBezTo>
                <a:cubicBezTo>
                  <a:pt x="6930766" y="116639"/>
                  <a:pt x="6935152" y="117515"/>
                  <a:pt x="6938659" y="121024"/>
                </a:cubicBezTo>
                <a:lnTo>
                  <a:pt x="6959707" y="99976"/>
                </a:lnTo>
                <a:cubicBezTo>
                  <a:pt x="6963215" y="96468"/>
                  <a:pt x="6963215" y="92960"/>
                  <a:pt x="6959708" y="89453"/>
                </a:cubicBezTo>
                <a:cubicBezTo>
                  <a:pt x="6956200" y="85945"/>
                  <a:pt x="6954445" y="84190"/>
                  <a:pt x="6954445" y="84190"/>
                </a:cubicBezTo>
                <a:lnTo>
                  <a:pt x="6938659" y="78929"/>
                </a:lnTo>
                <a:cubicBezTo>
                  <a:pt x="6942167" y="75421"/>
                  <a:pt x="6947430" y="73668"/>
                  <a:pt x="6954445" y="73668"/>
                </a:cubicBezTo>
                <a:close/>
                <a:moveTo>
                  <a:pt x="4656928" y="67346"/>
                </a:moveTo>
                <a:cubicBezTo>
                  <a:pt x="4667788" y="69606"/>
                  <a:pt x="4674416" y="70419"/>
                  <a:pt x="4676815" y="69784"/>
                </a:cubicBezTo>
                <a:cubicBezTo>
                  <a:pt x="4679213" y="69150"/>
                  <a:pt x="4681928" y="69715"/>
                  <a:pt x="4684960" y="71480"/>
                </a:cubicBezTo>
                <a:cubicBezTo>
                  <a:pt x="4687992" y="73244"/>
                  <a:pt x="4689508" y="74126"/>
                  <a:pt x="4689508" y="74126"/>
                </a:cubicBezTo>
                <a:cubicBezTo>
                  <a:pt x="4689508" y="74126"/>
                  <a:pt x="4684396" y="74195"/>
                  <a:pt x="4674168" y="74333"/>
                </a:cubicBezTo>
                <a:cubicBezTo>
                  <a:pt x="4663942" y="74470"/>
                  <a:pt x="4658196" y="72142"/>
                  <a:pt x="4656928" y="67346"/>
                </a:cubicBezTo>
                <a:close/>
                <a:moveTo>
                  <a:pt x="4461855" y="57342"/>
                </a:moveTo>
                <a:cubicBezTo>
                  <a:pt x="4473985" y="64398"/>
                  <a:pt x="4480048" y="67927"/>
                  <a:pt x="4480048" y="67927"/>
                </a:cubicBezTo>
                <a:cubicBezTo>
                  <a:pt x="4470455" y="70463"/>
                  <a:pt x="4457514" y="70035"/>
                  <a:pt x="4441223" y="66645"/>
                </a:cubicBezTo>
                <a:cubicBezTo>
                  <a:pt x="4424933" y="63255"/>
                  <a:pt x="4416788" y="61559"/>
                  <a:pt x="4416788" y="61559"/>
                </a:cubicBezTo>
                <a:close/>
                <a:moveTo>
                  <a:pt x="5259507" y="46583"/>
                </a:moveTo>
                <a:cubicBezTo>
                  <a:pt x="5298152" y="56892"/>
                  <a:pt x="5324669" y="60144"/>
                  <a:pt x="5339058" y="56340"/>
                </a:cubicBezTo>
                <a:cubicBezTo>
                  <a:pt x="5339058" y="56340"/>
                  <a:pt x="5344488" y="57471"/>
                  <a:pt x="5355348" y="59730"/>
                </a:cubicBezTo>
                <a:lnTo>
                  <a:pt x="5411413" y="67999"/>
                </a:lnTo>
                <a:cubicBezTo>
                  <a:pt x="5437930" y="71252"/>
                  <a:pt x="5451188" y="72877"/>
                  <a:pt x="5451188" y="72877"/>
                </a:cubicBezTo>
                <a:cubicBezTo>
                  <a:pt x="5455984" y="71609"/>
                  <a:pt x="5459899" y="71857"/>
                  <a:pt x="5462932" y="73621"/>
                </a:cubicBezTo>
                <a:cubicBezTo>
                  <a:pt x="5465963" y="75386"/>
                  <a:pt x="5469878" y="75634"/>
                  <a:pt x="5474674" y="74366"/>
                </a:cubicBezTo>
                <a:lnTo>
                  <a:pt x="5478478" y="88754"/>
                </a:lnTo>
                <a:cubicBezTo>
                  <a:pt x="5472414" y="85226"/>
                  <a:pt x="5463069" y="83848"/>
                  <a:pt x="5450445" y="84619"/>
                </a:cubicBezTo>
                <a:cubicBezTo>
                  <a:pt x="5437821" y="85391"/>
                  <a:pt x="5426079" y="84647"/>
                  <a:pt x="5415217" y="82387"/>
                </a:cubicBezTo>
                <a:cubicBezTo>
                  <a:pt x="5404357" y="80128"/>
                  <a:pt x="5395895" y="77233"/>
                  <a:pt x="5389831" y="73705"/>
                </a:cubicBezTo>
                <a:cubicBezTo>
                  <a:pt x="5380238" y="76241"/>
                  <a:pt x="5364582" y="75249"/>
                  <a:pt x="5342862" y="70729"/>
                </a:cubicBezTo>
                <a:cubicBezTo>
                  <a:pt x="5336798" y="67200"/>
                  <a:pt x="5328652" y="65505"/>
                  <a:pt x="5318425" y="65644"/>
                </a:cubicBezTo>
                <a:cubicBezTo>
                  <a:pt x="5308199" y="65781"/>
                  <a:pt x="5303087" y="65850"/>
                  <a:pt x="5303087" y="65850"/>
                </a:cubicBezTo>
                <a:cubicBezTo>
                  <a:pt x="5292226" y="63590"/>
                  <a:pt x="5278651" y="60765"/>
                  <a:pt x="5262360" y="57374"/>
                </a:cubicBezTo>
                <a:cubicBezTo>
                  <a:pt x="5246070" y="53984"/>
                  <a:pt x="5237925" y="52289"/>
                  <a:pt x="5237925" y="52289"/>
                </a:cubicBezTo>
                <a:cubicBezTo>
                  <a:pt x="5236657" y="47494"/>
                  <a:pt x="5243851" y="45592"/>
                  <a:pt x="5259507" y="46583"/>
                </a:cubicBezTo>
                <a:close/>
                <a:moveTo>
                  <a:pt x="3708857" y="33204"/>
                </a:moveTo>
                <a:cubicBezTo>
                  <a:pt x="3713653" y="31936"/>
                  <a:pt x="3716685" y="33701"/>
                  <a:pt x="3717953" y="38496"/>
                </a:cubicBezTo>
                <a:lnTo>
                  <a:pt x="3705468" y="49494"/>
                </a:lnTo>
                <a:cubicBezTo>
                  <a:pt x="3699403" y="45966"/>
                  <a:pt x="3695737" y="41804"/>
                  <a:pt x="3694469" y="37008"/>
                </a:cubicBezTo>
                <a:close/>
                <a:moveTo>
                  <a:pt x="3631209" y="30641"/>
                </a:moveTo>
                <a:cubicBezTo>
                  <a:pt x="3640802" y="28105"/>
                  <a:pt x="3648629" y="28601"/>
                  <a:pt x="3654694" y="32129"/>
                </a:cubicBezTo>
                <a:lnTo>
                  <a:pt x="3647500" y="34031"/>
                </a:lnTo>
                <a:close/>
                <a:moveTo>
                  <a:pt x="3133421" y="25623"/>
                </a:moveTo>
                <a:cubicBezTo>
                  <a:pt x="3143964" y="26684"/>
                  <a:pt x="3158897" y="29792"/>
                  <a:pt x="3178220" y="34947"/>
                </a:cubicBezTo>
                <a:lnTo>
                  <a:pt x="3171026" y="36848"/>
                </a:lnTo>
                <a:lnTo>
                  <a:pt x="3114960" y="28579"/>
                </a:lnTo>
                <a:cubicBezTo>
                  <a:pt x="3116724" y="25548"/>
                  <a:pt x="3122877" y="24562"/>
                  <a:pt x="3133421" y="25623"/>
                </a:cubicBezTo>
                <a:close/>
                <a:moveTo>
                  <a:pt x="3098669" y="25189"/>
                </a:moveTo>
                <a:cubicBezTo>
                  <a:pt x="3103466" y="23921"/>
                  <a:pt x="3107380" y="24169"/>
                  <a:pt x="3110411" y="25934"/>
                </a:cubicBezTo>
                <a:cubicBezTo>
                  <a:pt x="3113443" y="27697"/>
                  <a:pt x="3114960" y="28579"/>
                  <a:pt x="3114960" y="28579"/>
                </a:cubicBezTo>
                <a:close/>
                <a:moveTo>
                  <a:pt x="2531648" y="5763"/>
                </a:moveTo>
                <a:cubicBezTo>
                  <a:pt x="2537713" y="9291"/>
                  <a:pt x="2543776" y="12820"/>
                  <a:pt x="2549840" y="16348"/>
                </a:cubicBezTo>
                <a:cubicBezTo>
                  <a:pt x="2519796" y="19160"/>
                  <a:pt x="2498709" y="17037"/>
                  <a:pt x="2486581" y="9982"/>
                </a:cubicBezTo>
                <a:close/>
                <a:moveTo>
                  <a:pt x="7133349" y="1"/>
                </a:moveTo>
                <a:cubicBezTo>
                  <a:pt x="7161411" y="0"/>
                  <a:pt x="7177197" y="5262"/>
                  <a:pt x="7180705" y="15786"/>
                </a:cubicBezTo>
                <a:cubicBezTo>
                  <a:pt x="7178951" y="19294"/>
                  <a:pt x="7177088" y="22034"/>
                  <a:pt x="7175113" y="24008"/>
                </a:cubicBezTo>
                <a:cubicBezTo>
                  <a:pt x="7169195" y="29927"/>
                  <a:pt x="7162290" y="28941"/>
                  <a:pt x="7154396" y="21048"/>
                </a:cubicBezTo>
                <a:cubicBezTo>
                  <a:pt x="7150889" y="17541"/>
                  <a:pt x="7143872" y="14032"/>
                  <a:pt x="7133348" y="10525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20"/>
          </p:nvPr>
        </p:nvSpPr>
        <p:spPr>
          <a:xfrm>
            <a:off x="8947740" y="3967061"/>
            <a:ext cx="9340261" cy="5529035"/>
          </a:xfrm>
          <a:custGeom>
            <a:avLst/>
            <a:gdLst>
              <a:gd name="connsiteX0" fmla="*/ 2074145 w 9340261"/>
              <a:gd name="connsiteY0" fmla="*/ 5501435 h 5529035"/>
              <a:gd name="connsiteX1" fmla="*/ 2085267 w 9340261"/>
              <a:gd name="connsiteY1" fmla="*/ 5508058 h 5529035"/>
              <a:gd name="connsiteX2" fmla="*/ 2106349 w 9340261"/>
              <a:gd name="connsiteY2" fmla="*/ 5518511 h 5529035"/>
              <a:gd name="connsiteX3" fmla="*/ 2106383 w 9340261"/>
              <a:gd name="connsiteY3" fmla="*/ 5529034 h 5529035"/>
              <a:gd name="connsiteX4" fmla="*/ 2058975 w 9340261"/>
              <a:gd name="connsiteY4" fmla="*/ 5513407 h 5529035"/>
              <a:gd name="connsiteX5" fmla="*/ 2064539 w 9340261"/>
              <a:gd name="connsiteY5" fmla="*/ 5505167 h 5529035"/>
              <a:gd name="connsiteX6" fmla="*/ 2074145 w 9340261"/>
              <a:gd name="connsiteY6" fmla="*/ 5501435 h 5529035"/>
              <a:gd name="connsiteX7" fmla="*/ 6728159 w 9340261"/>
              <a:gd name="connsiteY7" fmla="*/ 5496763 h 5529035"/>
              <a:gd name="connsiteX8" fmla="*/ 6753093 w 9340261"/>
              <a:gd name="connsiteY8" fmla="*/ 5503564 h 5529035"/>
              <a:gd name="connsiteX9" fmla="*/ 6708040 w 9340261"/>
              <a:gd name="connsiteY9" fmla="*/ 5507932 h 5529035"/>
              <a:gd name="connsiteX10" fmla="*/ 6689812 w 9340261"/>
              <a:gd name="connsiteY10" fmla="*/ 5497408 h 5529035"/>
              <a:gd name="connsiteX11" fmla="*/ 6728159 w 9340261"/>
              <a:gd name="connsiteY11" fmla="*/ 5496763 h 5529035"/>
              <a:gd name="connsiteX12" fmla="*/ 6124655 w 9340261"/>
              <a:gd name="connsiteY12" fmla="*/ 5487061 h 5529035"/>
              <a:gd name="connsiteX13" fmla="*/ 6140957 w 9340261"/>
              <a:gd name="connsiteY13" fmla="*/ 5490396 h 5529035"/>
              <a:gd name="connsiteX14" fmla="*/ 6129212 w 9340261"/>
              <a:gd name="connsiteY14" fmla="*/ 5489691 h 5529035"/>
              <a:gd name="connsiteX15" fmla="*/ 6124655 w 9340261"/>
              <a:gd name="connsiteY15" fmla="*/ 5487061 h 5529035"/>
              <a:gd name="connsiteX16" fmla="*/ 5592100 w 9340261"/>
              <a:gd name="connsiteY16" fmla="*/ 5483384 h 5529035"/>
              <a:gd name="connsiteX17" fmla="*/ 5608402 w 9340261"/>
              <a:gd name="connsiteY17" fmla="*/ 5486719 h 5529035"/>
              <a:gd name="connsiteX18" fmla="*/ 5584913 w 9340261"/>
              <a:gd name="connsiteY18" fmla="*/ 5485310 h 5529035"/>
              <a:gd name="connsiteX19" fmla="*/ 6068562 w 9340261"/>
              <a:gd name="connsiteY19" fmla="*/ 5478978 h 5529035"/>
              <a:gd name="connsiteX20" fmla="*/ 6124655 w 9340261"/>
              <a:gd name="connsiteY20" fmla="*/ 5487061 h 5529035"/>
              <a:gd name="connsiteX21" fmla="*/ 6106204 w 9340261"/>
              <a:gd name="connsiteY21" fmla="*/ 5490078 h 5529035"/>
              <a:gd name="connsiteX22" fmla="*/ 6061374 w 9340261"/>
              <a:gd name="connsiteY22" fmla="*/ 5480904 h 5529035"/>
              <a:gd name="connsiteX23" fmla="*/ 5534081 w 9340261"/>
              <a:gd name="connsiteY23" fmla="*/ 5468114 h 5529035"/>
              <a:gd name="connsiteX24" fmla="*/ 5545121 w 9340261"/>
              <a:gd name="connsiteY24" fmla="*/ 5480564 h 5529035"/>
              <a:gd name="connsiteX25" fmla="*/ 5530746 w 9340261"/>
              <a:gd name="connsiteY25" fmla="*/ 5484416 h 5529035"/>
              <a:gd name="connsiteX26" fmla="*/ 5521632 w 9340261"/>
              <a:gd name="connsiteY26" fmla="*/ 5479154 h 5529035"/>
              <a:gd name="connsiteX27" fmla="*/ 4759444 w 9340261"/>
              <a:gd name="connsiteY27" fmla="*/ 5452264 h 5529035"/>
              <a:gd name="connsiteX28" fmla="*/ 4798272 w 9340261"/>
              <a:gd name="connsiteY28" fmla="*/ 5453417 h 5529035"/>
              <a:gd name="connsiteX29" fmla="*/ 4822724 w 9340261"/>
              <a:gd name="connsiteY29" fmla="*/ 5458420 h 5529035"/>
              <a:gd name="connsiteX30" fmla="*/ 4777671 w 9340261"/>
              <a:gd name="connsiteY30" fmla="*/ 5462788 h 5529035"/>
              <a:gd name="connsiteX31" fmla="*/ 4759444 w 9340261"/>
              <a:gd name="connsiteY31" fmla="*/ 5452264 h 5529035"/>
              <a:gd name="connsiteX32" fmla="*/ 4565303 w 9340261"/>
              <a:gd name="connsiteY32" fmla="*/ 5446505 h 5529035"/>
              <a:gd name="connsiteX33" fmla="*/ 4582567 w 9340261"/>
              <a:gd name="connsiteY33" fmla="*/ 5453435 h 5529035"/>
              <a:gd name="connsiteX34" fmla="*/ 4562672 w 9340261"/>
              <a:gd name="connsiteY34" fmla="*/ 5451062 h 5529035"/>
              <a:gd name="connsiteX35" fmla="*/ 4554520 w 9340261"/>
              <a:gd name="connsiteY35" fmla="*/ 5449394 h 5529035"/>
              <a:gd name="connsiteX36" fmla="*/ 4549964 w 9340261"/>
              <a:gd name="connsiteY36" fmla="*/ 5446763 h 5529035"/>
              <a:gd name="connsiteX37" fmla="*/ 4565303 w 9340261"/>
              <a:gd name="connsiteY37" fmla="*/ 5446505 h 5529035"/>
              <a:gd name="connsiteX38" fmla="*/ 3760950 w 9340261"/>
              <a:gd name="connsiteY38" fmla="*/ 5434765 h 5529035"/>
              <a:gd name="connsiteX39" fmla="*/ 3788996 w 9340261"/>
              <a:gd name="connsiteY39" fmla="*/ 5438807 h 5529035"/>
              <a:gd name="connsiteX40" fmla="*/ 3824231 w 9340261"/>
              <a:gd name="connsiteY40" fmla="*/ 5440921 h 5529035"/>
              <a:gd name="connsiteX41" fmla="*/ 3849646 w 9340261"/>
              <a:gd name="connsiteY41" fmla="*/ 5449518 h 5529035"/>
              <a:gd name="connsiteX42" fmla="*/ 3896625 w 9340261"/>
              <a:gd name="connsiteY42" fmla="*/ 5452338 h 5529035"/>
              <a:gd name="connsiteX43" fmla="*/ 3921078 w 9340261"/>
              <a:gd name="connsiteY43" fmla="*/ 5457342 h 5529035"/>
              <a:gd name="connsiteX44" fmla="*/ 3936416 w 9340261"/>
              <a:gd name="connsiteY44" fmla="*/ 5457084 h 5529035"/>
              <a:gd name="connsiteX45" fmla="*/ 3977170 w 9340261"/>
              <a:gd name="connsiteY45" fmla="*/ 5465425 h 5529035"/>
              <a:gd name="connsiteX46" fmla="*/ 4001623 w 9340261"/>
              <a:gd name="connsiteY46" fmla="*/ 5470428 h 5529035"/>
              <a:gd name="connsiteX47" fmla="*/ 3980059 w 9340261"/>
              <a:gd name="connsiteY47" fmla="*/ 5476206 h 5529035"/>
              <a:gd name="connsiteX48" fmla="*/ 3900477 w 9340261"/>
              <a:gd name="connsiteY48" fmla="*/ 5466714 h 5529035"/>
              <a:gd name="connsiteX49" fmla="*/ 3884175 w 9340261"/>
              <a:gd name="connsiteY49" fmla="*/ 5463379 h 5529035"/>
              <a:gd name="connsiteX50" fmla="*/ 3828083 w 9340261"/>
              <a:gd name="connsiteY50" fmla="*/ 5455296 h 5529035"/>
              <a:gd name="connsiteX51" fmla="*/ 3788292 w 9340261"/>
              <a:gd name="connsiteY51" fmla="*/ 5450551 h 5529035"/>
              <a:gd name="connsiteX52" fmla="*/ 3776546 w 9340261"/>
              <a:gd name="connsiteY52" fmla="*/ 5449846 h 5529035"/>
              <a:gd name="connsiteX53" fmla="*/ 3764802 w 9340261"/>
              <a:gd name="connsiteY53" fmla="*/ 5449141 h 5529035"/>
              <a:gd name="connsiteX54" fmla="*/ 5168773 w 9340261"/>
              <a:gd name="connsiteY54" fmla="*/ 5427328 h 5529035"/>
              <a:gd name="connsiteX55" fmla="*/ 5170699 w 9340261"/>
              <a:gd name="connsiteY55" fmla="*/ 5434515 h 5529035"/>
              <a:gd name="connsiteX56" fmla="*/ 5163511 w 9340261"/>
              <a:gd name="connsiteY56" fmla="*/ 5436442 h 5529035"/>
              <a:gd name="connsiteX57" fmla="*/ 5161585 w 9340261"/>
              <a:gd name="connsiteY57" fmla="*/ 5429254 h 5529035"/>
              <a:gd name="connsiteX58" fmla="*/ 5168773 w 9340261"/>
              <a:gd name="connsiteY58" fmla="*/ 5427328 h 5529035"/>
              <a:gd name="connsiteX59" fmla="*/ 3617124 w 9340261"/>
              <a:gd name="connsiteY59" fmla="*/ 5415524 h 5529035"/>
              <a:gd name="connsiteX60" fmla="*/ 3648765 w 9340261"/>
              <a:gd name="connsiteY60" fmla="*/ 5418602 h 5529035"/>
              <a:gd name="connsiteX61" fmla="*/ 3712045 w 9340261"/>
              <a:gd name="connsiteY61" fmla="*/ 5424757 h 5529035"/>
              <a:gd name="connsiteX62" fmla="*/ 3716602 w 9340261"/>
              <a:gd name="connsiteY62" fmla="*/ 5427388 h 5529035"/>
              <a:gd name="connsiteX63" fmla="*/ 3730273 w 9340261"/>
              <a:gd name="connsiteY63" fmla="*/ 5435281 h 5529035"/>
              <a:gd name="connsiteX64" fmla="*/ 3753762 w 9340261"/>
              <a:gd name="connsiteY64" fmla="*/ 5436691 h 5529035"/>
              <a:gd name="connsiteX65" fmla="*/ 3723085 w 9340261"/>
              <a:gd name="connsiteY65" fmla="*/ 5437207 h 5529035"/>
              <a:gd name="connsiteX66" fmla="*/ 3679700 w 9340261"/>
              <a:gd name="connsiteY66" fmla="*/ 5433424 h 5529035"/>
              <a:gd name="connsiteX67" fmla="*/ 3639909 w 9340261"/>
              <a:gd name="connsiteY67" fmla="*/ 5428678 h 5529035"/>
              <a:gd name="connsiteX68" fmla="*/ 3620013 w 9340261"/>
              <a:gd name="connsiteY68" fmla="*/ 5426306 h 5529035"/>
              <a:gd name="connsiteX69" fmla="*/ 3596524 w 9340261"/>
              <a:gd name="connsiteY69" fmla="*/ 5424896 h 5529035"/>
              <a:gd name="connsiteX70" fmla="*/ 3588372 w 9340261"/>
              <a:gd name="connsiteY70" fmla="*/ 5423228 h 5529035"/>
              <a:gd name="connsiteX71" fmla="*/ 3573034 w 9340261"/>
              <a:gd name="connsiteY71" fmla="*/ 5423486 h 5529035"/>
              <a:gd name="connsiteX72" fmla="*/ 3556733 w 9340261"/>
              <a:gd name="connsiteY72" fmla="*/ 5420150 h 5529035"/>
              <a:gd name="connsiteX73" fmla="*/ 3594598 w 9340261"/>
              <a:gd name="connsiteY73" fmla="*/ 5417708 h 5529035"/>
              <a:gd name="connsiteX74" fmla="*/ 3617124 w 9340261"/>
              <a:gd name="connsiteY74" fmla="*/ 5415524 h 5529035"/>
              <a:gd name="connsiteX75" fmla="*/ 5233463 w 9340261"/>
              <a:gd name="connsiteY75" fmla="*/ 5409994 h 5529035"/>
              <a:gd name="connsiteX76" fmla="*/ 5242577 w 9340261"/>
              <a:gd name="connsiteY76" fmla="*/ 5415256 h 5529035"/>
              <a:gd name="connsiteX77" fmla="*/ 5235389 w 9340261"/>
              <a:gd name="connsiteY77" fmla="*/ 5417182 h 5529035"/>
              <a:gd name="connsiteX78" fmla="*/ 5186485 w 9340261"/>
              <a:gd name="connsiteY78" fmla="*/ 5407174 h 5529035"/>
              <a:gd name="connsiteX79" fmla="*/ 5188411 w 9340261"/>
              <a:gd name="connsiteY79" fmla="*/ 5414363 h 5529035"/>
              <a:gd name="connsiteX80" fmla="*/ 5181223 w 9340261"/>
              <a:gd name="connsiteY80" fmla="*/ 5416288 h 5529035"/>
              <a:gd name="connsiteX81" fmla="*/ 1727110 w 9340261"/>
              <a:gd name="connsiteY81" fmla="*/ 5404013 h 5529035"/>
              <a:gd name="connsiteX82" fmla="*/ 1740273 w 9340261"/>
              <a:gd name="connsiteY82" fmla="*/ 5406601 h 5529035"/>
              <a:gd name="connsiteX83" fmla="*/ 1732425 w 9340261"/>
              <a:gd name="connsiteY83" fmla="*/ 5419782 h 5529035"/>
              <a:gd name="connsiteX84" fmla="*/ 1716621 w 9340261"/>
              <a:gd name="connsiteY84" fmla="*/ 5414572 h 5529035"/>
              <a:gd name="connsiteX85" fmla="*/ 1703441 w 9340261"/>
              <a:gd name="connsiteY85" fmla="*/ 5406723 h 5529035"/>
              <a:gd name="connsiteX86" fmla="*/ 1695540 w 9340261"/>
              <a:gd name="connsiteY86" fmla="*/ 5404119 h 5529035"/>
              <a:gd name="connsiteX87" fmla="*/ 1706063 w 9340261"/>
              <a:gd name="connsiteY87" fmla="*/ 5404083 h 5529035"/>
              <a:gd name="connsiteX88" fmla="*/ 1727110 w 9340261"/>
              <a:gd name="connsiteY88" fmla="*/ 5404013 h 5529035"/>
              <a:gd name="connsiteX89" fmla="*/ 5054661 w 9340261"/>
              <a:gd name="connsiteY89" fmla="*/ 5403977 h 5529035"/>
              <a:gd name="connsiteX90" fmla="*/ 5071926 w 9340261"/>
              <a:gd name="connsiteY90" fmla="*/ 5410906 h 5529035"/>
              <a:gd name="connsiteX91" fmla="*/ 5072889 w 9340261"/>
              <a:gd name="connsiteY91" fmla="*/ 5414500 h 5529035"/>
              <a:gd name="connsiteX92" fmla="*/ 5063775 w 9340261"/>
              <a:gd name="connsiteY92" fmla="*/ 5409239 h 5529035"/>
              <a:gd name="connsiteX93" fmla="*/ 5047474 w 9340261"/>
              <a:gd name="connsiteY93" fmla="*/ 5405902 h 5529035"/>
              <a:gd name="connsiteX94" fmla="*/ 4439541 w 9340261"/>
              <a:gd name="connsiteY94" fmla="*/ 5401238 h 5529035"/>
              <a:gd name="connsiteX95" fmla="*/ 4445413 w 9340261"/>
              <a:gd name="connsiteY95" fmla="*/ 5401590 h 5529035"/>
              <a:gd name="connsiteX96" fmla="*/ 4453563 w 9340261"/>
              <a:gd name="connsiteY96" fmla="*/ 5403259 h 5529035"/>
              <a:gd name="connsiteX97" fmla="*/ 4439188 w 9340261"/>
              <a:gd name="connsiteY97" fmla="*/ 5407111 h 5529035"/>
              <a:gd name="connsiteX98" fmla="*/ 4438225 w 9340261"/>
              <a:gd name="connsiteY98" fmla="*/ 5403516 h 5529035"/>
              <a:gd name="connsiteX99" fmla="*/ 4439541 w 9340261"/>
              <a:gd name="connsiteY99" fmla="*/ 5401238 h 5529035"/>
              <a:gd name="connsiteX100" fmla="*/ 5123204 w 9340261"/>
              <a:gd name="connsiteY100" fmla="*/ 5401019 h 5529035"/>
              <a:gd name="connsiteX101" fmla="*/ 5155807 w 9340261"/>
              <a:gd name="connsiteY101" fmla="*/ 5407691 h 5529035"/>
              <a:gd name="connsiteX102" fmla="*/ 5157733 w 9340261"/>
              <a:gd name="connsiteY102" fmla="*/ 5414878 h 5529035"/>
              <a:gd name="connsiteX103" fmla="*/ 5142395 w 9340261"/>
              <a:gd name="connsiteY103" fmla="*/ 5415136 h 5529035"/>
              <a:gd name="connsiteX104" fmla="*/ 5134244 w 9340261"/>
              <a:gd name="connsiteY104" fmla="*/ 5413469 h 5529035"/>
              <a:gd name="connsiteX105" fmla="*/ 5110754 w 9340261"/>
              <a:gd name="connsiteY105" fmla="*/ 5412058 h 5529035"/>
              <a:gd name="connsiteX106" fmla="*/ 5108828 w 9340261"/>
              <a:gd name="connsiteY106" fmla="*/ 5404871 h 5529035"/>
              <a:gd name="connsiteX107" fmla="*/ 5123204 w 9340261"/>
              <a:gd name="connsiteY107" fmla="*/ 5401019 h 5529035"/>
              <a:gd name="connsiteX108" fmla="*/ 4837994 w 9340261"/>
              <a:gd name="connsiteY108" fmla="*/ 5400401 h 5529035"/>
              <a:gd name="connsiteX109" fmla="*/ 4884973 w 9340261"/>
              <a:gd name="connsiteY109" fmla="*/ 5403221 h 5529035"/>
              <a:gd name="connsiteX110" fmla="*/ 4908462 w 9340261"/>
              <a:gd name="connsiteY110" fmla="*/ 5404631 h 5529035"/>
              <a:gd name="connsiteX111" fmla="*/ 4931951 w 9340261"/>
              <a:gd name="connsiteY111" fmla="*/ 5406041 h 5529035"/>
              <a:gd name="connsiteX112" fmla="*/ 4926690 w 9340261"/>
              <a:gd name="connsiteY112" fmla="*/ 5415155 h 5529035"/>
              <a:gd name="connsiteX113" fmla="*/ 4914240 w 9340261"/>
              <a:gd name="connsiteY113" fmla="*/ 5426194 h 5529035"/>
              <a:gd name="connsiteX114" fmla="*/ 4881637 w 9340261"/>
              <a:gd name="connsiteY114" fmla="*/ 5419522 h 5529035"/>
              <a:gd name="connsiteX115" fmla="*/ 4856221 w 9340261"/>
              <a:gd name="connsiteY115" fmla="*/ 5410926 h 5529035"/>
              <a:gd name="connsiteX116" fmla="*/ 4847107 w 9340261"/>
              <a:gd name="connsiteY116" fmla="*/ 5405663 h 5529035"/>
              <a:gd name="connsiteX117" fmla="*/ 4543669 w 9340261"/>
              <a:gd name="connsiteY117" fmla="*/ 5394522 h 5529035"/>
              <a:gd name="connsiteX118" fmla="*/ 4552784 w 9340261"/>
              <a:gd name="connsiteY118" fmla="*/ 5399784 h 5529035"/>
              <a:gd name="connsiteX119" fmla="*/ 4545596 w 9340261"/>
              <a:gd name="connsiteY119" fmla="*/ 5401710 h 5529035"/>
              <a:gd name="connsiteX120" fmla="*/ 4536482 w 9340261"/>
              <a:gd name="connsiteY120" fmla="*/ 5396448 h 5529035"/>
              <a:gd name="connsiteX121" fmla="*/ 4543669 w 9340261"/>
              <a:gd name="connsiteY121" fmla="*/ 5394522 h 5529035"/>
              <a:gd name="connsiteX122" fmla="*/ 6269306 w 9340261"/>
              <a:gd name="connsiteY122" fmla="*/ 5394374 h 5529035"/>
              <a:gd name="connsiteX123" fmla="*/ 6285608 w 9340261"/>
              <a:gd name="connsiteY123" fmla="*/ 5397710 h 5529035"/>
              <a:gd name="connsiteX124" fmla="*/ 6278419 w 9340261"/>
              <a:gd name="connsiteY124" fmla="*/ 5399636 h 5529035"/>
              <a:gd name="connsiteX125" fmla="*/ 6264044 w 9340261"/>
              <a:gd name="connsiteY125" fmla="*/ 5403488 h 5529035"/>
              <a:gd name="connsiteX126" fmla="*/ 6262118 w 9340261"/>
              <a:gd name="connsiteY126" fmla="*/ 5396300 h 5529035"/>
              <a:gd name="connsiteX127" fmla="*/ 4819766 w 9340261"/>
              <a:gd name="connsiteY127" fmla="*/ 5389878 h 5529035"/>
              <a:gd name="connsiteX128" fmla="*/ 4828880 w 9340261"/>
              <a:gd name="connsiteY128" fmla="*/ 5395139 h 5529035"/>
              <a:gd name="connsiteX129" fmla="*/ 4814504 w 9340261"/>
              <a:gd name="connsiteY129" fmla="*/ 5398991 h 5529035"/>
              <a:gd name="connsiteX130" fmla="*/ 4819766 w 9340261"/>
              <a:gd name="connsiteY130" fmla="*/ 5389878 h 5529035"/>
              <a:gd name="connsiteX131" fmla="*/ 6036337 w 9340261"/>
              <a:gd name="connsiteY131" fmla="*/ 5387463 h 5529035"/>
              <a:gd name="connsiteX132" fmla="*/ 6045450 w 9340261"/>
              <a:gd name="connsiteY132" fmla="*/ 5392725 h 5529035"/>
              <a:gd name="connsiteX133" fmla="*/ 6037300 w 9340261"/>
              <a:gd name="connsiteY133" fmla="*/ 5391057 h 5529035"/>
              <a:gd name="connsiteX134" fmla="*/ 6036337 w 9340261"/>
              <a:gd name="connsiteY134" fmla="*/ 5387463 h 5529035"/>
              <a:gd name="connsiteX135" fmla="*/ 4657265 w 9340261"/>
              <a:gd name="connsiteY135" fmla="*/ 5387196 h 5529035"/>
              <a:gd name="connsiteX136" fmla="*/ 4652004 w 9340261"/>
              <a:gd name="connsiteY136" fmla="*/ 5396310 h 5529035"/>
              <a:gd name="connsiteX137" fmla="*/ 4630440 w 9340261"/>
              <a:gd name="connsiteY137" fmla="*/ 5402088 h 5529035"/>
              <a:gd name="connsiteX138" fmla="*/ 4628514 w 9340261"/>
              <a:gd name="connsiteY138" fmla="*/ 5394900 h 5529035"/>
              <a:gd name="connsiteX139" fmla="*/ 4626588 w 9340261"/>
              <a:gd name="connsiteY139" fmla="*/ 5387712 h 5529035"/>
              <a:gd name="connsiteX140" fmla="*/ 4657265 w 9340261"/>
              <a:gd name="connsiteY140" fmla="*/ 5387196 h 5529035"/>
              <a:gd name="connsiteX141" fmla="*/ 4593985 w 9340261"/>
              <a:gd name="connsiteY141" fmla="*/ 5381040 h 5529035"/>
              <a:gd name="connsiteX142" fmla="*/ 4605024 w 9340261"/>
              <a:gd name="connsiteY142" fmla="*/ 5393490 h 5529035"/>
              <a:gd name="connsiteX143" fmla="*/ 4572421 w 9340261"/>
              <a:gd name="connsiteY143" fmla="*/ 5386818 h 5529035"/>
              <a:gd name="connsiteX144" fmla="*/ 4556119 w 9340261"/>
              <a:gd name="connsiteY144" fmla="*/ 5383482 h 5529035"/>
              <a:gd name="connsiteX145" fmla="*/ 6080426 w 9340261"/>
              <a:gd name="connsiteY145" fmla="*/ 5379501 h 5529035"/>
              <a:gd name="connsiteX146" fmla="*/ 6107510 w 9340261"/>
              <a:gd name="connsiteY146" fmla="*/ 5379948 h 5529035"/>
              <a:gd name="connsiteX147" fmla="*/ 6151858 w 9340261"/>
              <a:gd name="connsiteY147" fmla="*/ 5387325 h 5529035"/>
              <a:gd name="connsiteX148" fmla="*/ 6168160 w 9340261"/>
              <a:gd name="connsiteY148" fmla="*/ 5390660 h 5529035"/>
              <a:gd name="connsiteX149" fmla="*/ 6175348 w 9340261"/>
              <a:gd name="connsiteY149" fmla="*/ 5388734 h 5529035"/>
              <a:gd name="connsiteX150" fmla="*/ 6184462 w 9340261"/>
              <a:gd name="connsiteY150" fmla="*/ 5393997 h 5529035"/>
              <a:gd name="connsiteX151" fmla="*/ 6211545 w 9340261"/>
              <a:gd name="connsiteY151" fmla="*/ 5394443 h 5529035"/>
              <a:gd name="connsiteX152" fmla="*/ 6224253 w 9340261"/>
              <a:gd name="connsiteY152" fmla="*/ 5398742 h 5529035"/>
              <a:gd name="connsiteX153" fmla="*/ 6193576 w 9340261"/>
              <a:gd name="connsiteY153" fmla="*/ 5399258 h 5529035"/>
              <a:gd name="connsiteX154" fmla="*/ 6158342 w 9340261"/>
              <a:gd name="connsiteY154" fmla="*/ 5397143 h 5529035"/>
              <a:gd name="connsiteX155" fmla="*/ 6139408 w 9340261"/>
              <a:gd name="connsiteY155" fmla="*/ 5398364 h 5529035"/>
              <a:gd name="connsiteX156" fmla="*/ 6132221 w 9340261"/>
              <a:gd name="connsiteY156" fmla="*/ 5400290 h 5529035"/>
              <a:gd name="connsiteX157" fmla="*/ 6123107 w 9340261"/>
              <a:gd name="connsiteY157" fmla="*/ 5395029 h 5529035"/>
              <a:gd name="connsiteX158" fmla="*/ 6106805 w 9340261"/>
              <a:gd name="connsiteY158" fmla="*/ 5391692 h 5529035"/>
              <a:gd name="connsiteX159" fmla="*/ 6068940 w 9340261"/>
              <a:gd name="connsiteY159" fmla="*/ 5394135 h 5529035"/>
              <a:gd name="connsiteX160" fmla="*/ 6043524 w 9340261"/>
              <a:gd name="connsiteY160" fmla="*/ 5385537 h 5529035"/>
              <a:gd name="connsiteX161" fmla="*/ 6058863 w 9340261"/>
              <a:gd name="connsiteY161" fmla="*/ 5385279 h 5529035"/>
              <a:gd name="connsiteX162" fmla="*/ 6069645 w 9340261"/>
              <a:gd name="connsiteY162" fmla="*/ 5382390 h 5529035"/>
              <a:gd name="connsiteX163" fmla="*/ 6080426 w 9340261"/>
              <a:gd name="connsiteY163" fmla="*/ 5379501 h 5529035"/>
              <a:gd name="connsiteX164" fmla="*/ 5810555 w 9340261"/>
              <a:gd name="connsiteY164" fmla="*/ 5378625 h 5529035"/>
              <a:gd name="connsiteX165" fmla="*/ 5808888 w 9340261"/>
              <a:gd name="connsiteY165" fmla="*/ 5386776 h 5529035"/>
              <a:gd name="connsiteX166" fmla="*/ 5803368 w 9340261"/>
              <a:gd name="connsiteY166" fmla="*/ 5380551 h 5529035"/>
              <a:gd name="connsiteX167" fmla="*/ 4377317 w 9340261"/>
              <a:gd name="connsiteY167" fmla="*/ 5377465 h 5529035"/>
              <a:gd name="connsiteX168" fmla="*/ 4379244 w 9340261"/>
              <a:gd name="connsiteY168" fmla="*/ 5384653 h 5529035"/>
              <a:gd name="connsiteX169" fmla="*/ 4362942 w 9340261"/>
              <a:gd name="connsiteY169" fmla="*/ 5381317 h 5529035"/>
              <a:gd name="connsiteX170" fmla="*/ 5077635 w 9340261"/>
              <a:gd name="connsiteY170" fmla="*/ 5374709 h 5529035"/>
              <a:gd name="connsiteX171" fmla="*/ 5082191 w 9340261"/>
              <a:gd name="connsiteY171" fmla="*/ 5377341 h 5529035"/>
              <a:gd name="connsiteX172" fmla="*/ 5093936 w 9340261"/>
              <a:gd name="connsiteY172" fmla="*/ 5378045 h 5529035"/>
              <a:gd name="connsiteX173" fmla="*/ 5086748 w 9340261"/>
              <a:gd name="connsiteY173" fmla="*/ 5379971 h 5529035"/>
              <a:gd name="connsiteX174" fmla="*/ 5079561 w 9340261"/>
              <a:gd name="connsiteY174" fmla="*/ 5381897 h 5529035"/>
              <a:gd name="connsiteX175" fmla="*/ 4622736 w 9340261"/>
              <a:gd name="connsiteY175" fmla="*/ 5373336 h 5529035"/>
              <a:gd name="connsiteX176" fmla="*/ 4624662 w 9340261"/>
              <a:gd name="connsiteY176" fmla="*/ 5380524 h 5529035"/>
              <a:gd name="connsiteX177" fmla="*/ 4615548 w 9340261"/>
              <a:gd name="connsiteY177" fmla="*/ 5375262 h 5529035"/>
              <a:gd name="connsiteX178" fmla="*/ 3906117 w 9340261"/>
              <a:gd name="connsiteY178" fmla="*/ 5372756 h 5529035"/>
              <a:gd name="connsiteX179" fmla="*/ 3914267 w 9340261"/>
              <a:gd name="connsiteY179" fmla="*/ 5374424 h 5529035"/>
              <a:gd name="connsiteX180" fmla="*/ 3908043 w 9340261"/>
              <a:gd name="connsiteY180" fmla="*/ 5379944 h 5529035"/>
              <a:gd name="connsiteX181" fmla="*/ 5860400 w 9340261"/>
              <a:gd name="connsiteY181" fmla="*/ 5372372 h 5529035"/>
              <a:gd name="connsiteX182" fmla="*/ 5871910 w 9340261"/>
              <a:gd name="connsiteY182" fmla="*/ 5377593 h 5529035"/>
              <a:gd name="connsiteX183" fmla="*/ 5850346 w 9340261"/>
              <a:gd name="connsiteY183" fmla="*/ 5383371 h 5529035"/>
              <a:gd name="connsiteX184" fmla="*/ 5826857 w 9340261"/>
              <a:gd name="connsiteY184" fmla="*/ 5381961 h 5529035"/>
              <a:gd name="connsiteX185" fmla="*/ 5842428 w 9340261"/>
              <a:gd name="connsiteY185" fmla="*/ 5375381 h 5529035"/>
              <a:gd name="connsiteX186" fmla="*/ 5860400 w 9340261"/>
              <a:gd name="connsiteY186" fmla="*/ 5372372 h 5529035"/>
              <a:gd name="connsiteX187" fmla="*/ 2063764 w 9340261"/>
              <a:gd name="connsiteY187" fmla="*/ 5371320 h 5529035"/>
              <a:gd name="connsiteX188" fmla="*/ 2074322 w 9340261"/>
              <a:gd name="connsiteY188" fmla="*/ 5381808 h 5529035"/>
              <a:gd name="connsiteX189" fmla="*/ 2063798 w 9340261"/>
              <a:gd name="connsiteY189" fmla="*/ 5381844 h 5529035"/>
              <a:gd name="connsiteX190" fmla="*/ 2063764 w 9340261"/>
              <a:gd name="connsiteY190" fmla="*/ 5371320 h 5529035"/>
              <a:gd name="connsiteX191" fmla="*/ 3974659 w 9340261"/>
              <a:gd name="connsiteY191" fmla="*/ 5369798 h 5529035"/>
              <a:gd name="connsiteX192" fmla="*/ 3987367 w 9340261"/>
              <a:gd name="connsiteY192" fmla="*/ 5374096 h 5529035"/>
              <a:gd name="connsiteX193" fmla="*/ 3989294 w 9340261"/>
              <a:gd name="connsiteY193" fmla="*/ 5381285 h 5529035"/>
              <a:gd name="connsiteX194" fmla="*/ 3978511 w 9340261"/>
              <a:gd name="connsiteY194" fmla="*/ 5384174 h 5529035"/>
              <a:gd name="connsiteX195" fmla="*/ 3969397 w 9340261"/>
              <a:gd name="connsiteY195" fmla="*/ 5378911 h 5529035"/>
              <a:gd name="connsiteX196" fmla="*/ 3974659 w 9340261"/>
              <a:gd name="connsiteY196" fmla="*/ 5369798 h 5529035"/>
              <a:gd name="connsiteX197" fmla="*/ 4237575 w 9340261"/>
              <a:gd name="connsiteY197" fmla="*/ 5366277 h 5529035"/>
              <a:gd name="connsiteX198" fmla="*/ 4267057 w 9340261"/>
              <a:gd name="connsiteY198" fmla="*/ 5368489 h 5529035"/>
              <a:gd name="connsiteX199" fmla="*/ 4283359 w 9340261"/>
              <a:gd name="connsiteY199" fmla="*/ 5371826 h 5529035"/>
              <a:gd name="connsiteX200" fmla="*/ 4290547 w 9340261"/>
              <a:gd name="connsiteY200" fmla="*/ 5369900 h 5529035"/>
              <a:gd name="connsiteX201" fmla="*/ 4303254 w 9340261"/>
              <a:gd name="connsiteY201" fmla="*/ 5374198 h 5529035"/>
              <a:gd name="connsiteX202" fmla="*/ 4331301 w 9340261"/>
              <a:gd name="connsiteY202" fmla="*/ 5378239 h 5529035"/>
              <a:gd name="connsiteX203" fmla="*/ 4353827 w 9340261"/>
              <a:gd name="connsiteY203" fmla="*/ 5376055 h 5529035"/>
              <a:gd name="connsiteX204" fmla="*/ 4355753 w 9340261"/>
              <a:gd name="connsiteY204" fmla="*/ 5383243 h 5529035"/>
              <a:gd name="connsiteX205" fmla="*/ 4321482 w 9340261"/>
              <a:gd name="connsiteY205" fmla="*/ 5384722 h 5529035"/>
              <a:gd name="connsiteX206" fmla="*/ 4274504 w 9340261"/>
              <a:gd name="connsiteY206" fmla="*/ 5381902 h 5529035"/>
              <a:gd name="connsiteX207" fmla="*/ 4252682 w 9340261"/>
              <a:gd name="connsiteY207" fmla="*/ 5372341 h 5529035"/>
              <a:gd name="connsiteX208" fmla="*/ 4236380 w 9340261"/>
              <a:gd name="connsiteY208" fmla="*/ 5369006 h 5529035"/>
              <a:gd name="connsiteX209" fmla="*/ 4237575 w 9340261"/>
              <a:gd name="connsiteY209" fmla="*/ 5366277 h 5529035"/>
              <a:gd name="connsiteX210" fmla="*/ 4828364 w 9340261"/>
              <a:gd name="connsiteY210" fmla="*/ 5364462 h 5529035"/>
              <a:gd name="connsiteX211" fmla="*/ 4830290 w 9340261"/>
              <a:gd name="connsiteY211" fmla="*/ 5371650 h 5529035"/>
              <a:gd name="connsiteX212" fmla="*/ 4837478 w 9340261"/>
              <a:gd name="connsiteY212" fmla="*/ 5369724 h 5529035"/>
              <a:gd name="connsiteX213" fmla="*/ 4828364 w 9340261"/>
              <a:gd name="connsiteY213" fmla="*/ 5364462 h 5529035"/>
              <a:gd name="connsiteX214" fmla="*/ 1798014 w 9340261"/>
              <a:gd name="connsiteY214" fmla="*/ 5364312 h 5529035"/>
              <a:gd name="connsiteX215" fmla="*/ 1800671 w 9340261"/>
              <a:gd name="connsiteY215" fmla="*/ 5372196 h 5529035"/>
              <a:gd name="connsiteX216" fmla="*/ 1803292 w 9340261"/>
              <a:gd name="connsiteY216" fmla="*/ 5369557 h 5529035"/>
              <a:gd name="connsiteX217" fmla="*/ 1805915 w 9340261"/>
              <a:gd name="connsiteY217" fmla="*/ 5366917 h 5529035"/>
              <a:gd name="connsiteX218" fmla="*/ 1798014 w 9340261"/>
              <a:gd name="connsiteY218" fmla="*/ 5364312 h 5529035"/>
              <a:gd name="connsiteX219" fmla="*/ 3348147 w 9340261"/>
              <a:gd name="connsiteY219" fmla="*/ 5360482 h 5529035"/>
              <a:gd name="connsiteX220" fmla="*/ 3364448 w 9340261"/>
              <a:gd name="connsiteY220" fmla="*/ 5363818 h 5529035"/>
              <a:gd name="connsiteX221" fmla="*/ 3376193 w 9340261"/>
              <a:gd name="connsiteY221" fmla="*/ 5364523 h 5529035"/>
              <a:gd name="connsiteX222" fmla="*/ 3384344 w 9340261"/>
              <a:gd name="connsiteY222" fmla="*/ 5366191 h 5529035"/>
              <a:gd name="connsiteX223" fmla="*/ 3391531 w 9340261"/>
              <a:gd name="connsiteY223" fmla="*/ 5364265 h 5529035"/>
              <a:gd name="connsiteX224" fmla="*/ 3404240 w 9340261"/>
              <a:gd name="connsiteY224" fmla="*/ 5368563 h 5529035"/>
              <a:gd name="connsiteX225" fmla="*/ 3443067 w 9340261"/>
              <a:gd name="connsiteY225" fmla="*/ 5369715 h 5529035"/>
              <a:gd name="connsiteX226" fmla="*/ 3472782 w 9340261"/>
              <a:gd name="connsiteY226" fmla="*/ 5365606 h 5529035"/>
              <a:gd name="connsiteX227" fmla="*/ 3510647 w 9340261"/>
              <a:gd name="connsiteY227" fmla="*/ 5363163 h 5529035"/>
              <a:gd name="connsiteX228" fmla="*/ 3541325 w 9340261"/>
              <a:gd name="connsiteY228" fmla="*/ 5362648 h 5529035"/>
              <a:gd name="connsiteX229" fmla="*/ 3543251 w 9340261"/>
              <a:gd name="connsiteY229" fmla="*/ 5369835 h 5529035"/>
              <a:gd name="connsiteX230" fmla="*/ 3568666 w 9340261"/>
              <a:gd name="connsiteY230" fmla="*/ 5378433 h 5529035"/>
              <a:gd name="connsiteX231" fmla="*/ 3601270 w 9340261"/>
              <a:gd name="connsiteY231" fmla="*/ 5385105 h 5529035"/>
              <a:gd name="connsiteX232" fmla="*/ 3630279 w 9340261"/>
              <a:gd name="connsiteY232" fmla="*/ 5392739 h 5529035"/>
              <a:gd name="connsiteX233" fmla="*/ 3639393 w 9340261"/>
              <a:gd name="connsiteY233" fmla="*/ 5398001 h 5529035"/>
              <a:gd name="connsiteX234" fmla="*/ 3654731 w 9340261"/>
              <a:gd name="connsiteY234" fmla="*/ 5397743 h 5529035"/>
              <a:gd name="connsiteX235" fmla="*/ 3666476 w 9340261"/>
              <a:gd name="connsiteY235" fmla="*/ 5398448 h 5529035"/>
              <a:gd name="connsiteX236" fmla="*/ 3668402 w 9340261"/>
              <a:gd name="connsiteY236" fmla="*/ 5405636 h 5529035"/>
              <a:gd name="connsiteX237" fmla="*/ 3652100 w 9340261"/>
              <a:gd name="connsiteY237" fmla="*/ 5402300 h 5529035"/>
              <a:gd name="connsiteX238" fmla="*/ 3629574 w 9340261"/>
              <a:gd name="connsiteY238" fmla="*/ 5404484 h 5529035"/>
              <a:gd name="connsiteX239" fmla="*/ 3613272 w 9340261"/>
              <a:gd name="connsiteY239" fmla="*/ 5401148 h 5529035"/>
              <a:gd name="connsiteX240" fmla="*/ 3605121 w 9340261"/>
              <a:gd name="connsiteY240" fmla="*/ 5399480 h 5529035"/>
              <a:gd name="connsiteX241" fmla="*/ 3593376 w 9340261"/>
              <a:gd name="connsiteY241" fmla="*/ 5398776 h 5529035"/>
              <a:gd name="connsiteX242" fmla="*/ 3588820 w 9340261"/>
              <a:gd name="connsiteY242" fmla="*/ 5396144 h 5529035"/>
              <a:gd name="connsiteX243" fmla="*/ 3563404 w 9340261"/>
              <a:gd name="connsiteY243" fmla="*/ 5387546 h 5529035"/>
              <a:gd name="connsiteX244" fmla="*/ 3554290 w 9340261"/>
              <a:gd name="connsiteY244" fmla="*/ 5382285 h 5529035"/>
              <a:gd name="connsiteX245" fmla="*/ 3538952 w 9340261"/>
              <a:gd name="connsiteY245" fmla="*/ 5382543 h 5529035"/>
              <a:gd name="connsiteX246" fmla="*/ 3529133 w 9340261"/>
              <a:gd name="connsiteY246" fmla="*/ 5389026 h 5529035"/>
              <a:gd name="connsiteX247" fmla="*/ 3518351 w 9340261"/>
              <a:gd name="connsiteY247" fmla="*/ 5391915 h 5529035"/>
              <a:gd name="connsiteX248" fmla="*/ 3478560 w 9340261"/>
              <a:gd name="connsiteY248" fmla="*/ 5387169 h 5529035"/>
              <a:gd name="connsiteX249" fmla="*/ 3453144 w 9340261"/>
              <a:gd name="connsiteY249" fmla="*/ 5378571 h 5529035"/>
              <a:gd name="connsiteX250" fmla="*/ 3436843 w 9340261"/>
              <a:gd name="connsiteY250" fmla="*/ 5375236 h 5529035"/>
              <a:gd name="connsiteX251" fmla="*/ 3422467 w 9340261"/>
              <a:gd name="connsiteY251" fmla="*/ 5379088 h 5529035"/>
              <a:gd name="connsiteX252" fmla="*/ 3424393 w 9340261"/>
              <a:gd name="connsiteY252" fmla="*/ 5386275 h 5529035"/>
              <a:gd name="connsiteX253" fmla="*/ 3399940 w 9340261"/>
              <a:gd name="connsiteY253" fmla="*/ 5381271 h 5529035"/>
              <a:gd name="connsiteX254" fmla="*/ 3390827 w 9340261"/>
              <a:gd name="connsiteY254" fmla="*/ 5376010 h 5529035"/>
              <a:gd name="connsiteX255" fmla="*/ 3374525 w 9340261"/>
              <a:gd name="connsiteY255" fmla="*/ 5372673 h 5529035"/>
              <a:gd name="connsiteX256" fmla="*/ 3330435 w 9340261"/>
              <a:gd name="connsiteY256" fmla="*/ 5380636 h 5529035"/>
              <a:gd name="connsiteX257" fmla="*/ 3329472 w 9340261"/>
              <a:gd name="connsiteY257" fmla="*/ 5377042 h 5529035"/>
              <a:gd name="connsiteX258" fmla="*/ 3335697 w 9340261"/>
              <a:gd name="connsiteY258" fmla="*/ 5371521 h 5529035"/>
              <a:gd name="connsiteX259" fmla="*/ 3326583 w 9340261"/>
              <a:gd name="connsiteY259" fmla="*/ 5366260 h 5529035"/>
              <a:gd name="connsiteX260" fmla="*/ 3348147 w 9340261"/>
              <a:gd name="connsiteY260" fmla="*/ 5360482 h 5529035"/>
              <a:gd name="connsiteX261" fmla="*/ 4172899 w 9340261"/>
              <a:gd name="connsiteY261" fmla="*/ 5357607 h 5529035"/>
              <a:gd name="connsiteX262" fmla="*/ 4182213 w 9340261"/>
              <a:gd name="connsiteY262" fmla="*/ 5368112 h 5529035"/>
              <a:gd name="connsiteX263" fmla="*/ 4189401 w 9340261"/>
              <a:gd name="connsiteY263" fmla="*/ 5366186 h 5529035"/>
              <a:gd name="connsiteX264" fmla="*/ 4196589 w 9340261"/>
              <a:gd name="connsiteY264" fmla="*/ 5364260 h 5529035"/>
              <a:gd name="connsiteX265" fmla="*/ 4207629 w 9340261"/>
              <a:gd name="connsiteY265" fmla="*/ 5376710 h 5529035"/>
              <a:gd name="connsiteX266" fmla="*/ 4200441 w 9340261"/>
              <a:gd name="connsiteY266" fmla="*/ 5378636 h 5529035"/>
              <a:gd name="connsiteX267" fmla="*/ 4186065 w 9340261"/>
              <a:gd name="connsiteY267" fmla="*/ 5382488 h 5529035"/>
              <a:gd name="connsiteX268" fmla="*/ 4164501 w 9340261"/>
              <a:gd name="connsiteY268" fmla="*/ 5388266 h 5529035"/>
              <a:gd name="connsiteX269" fmla="*/ 4152051 w 9340261"/>
              <a:gd name="connsiteY269" fmla="*/ 5399305 h 5529035"/>
              <a:gd name="connsiteX270" fmla="*/ 4142938 w 9340261"/>
              <a:gd name="connsiteY270" fmla="*/ 5394043 h 5529035"/>
              <a:gd name="connsiteX271" fmla="*/ 4117523 w 9340261"/>
              <a:gd name="connsiteY271" fmla="*/ 5385445 h 5529035"/>
              <a:gd name="connsiteX272" fmla="*/ 4153462 w 9340261"/>
              <a:gd name="connsiteY272" fmla="*/ 5375816 h 5529035"/>
              <a:gd name="connsiteX273" fmla="*/ 4142422 w 9340261"/>
              <a:gd name="connsiteY273" fmla="*/ 5363366 h 5529035"/>
              <a:gd name="connsiteX274" fmla="*/ 4135234 w 9340261"/>
              <a:gd name="connsiteY274" fmla="*/ 5365292 h 5529035"/>
              <a:gd name="connsiteX275" fmla="*/ 4153621 w 9340261"/>
              <a:gd name="connsiteY275" fmla="*/ 5358439 h 5529035"/>
              <a:gd name="connsiteX276" fmla="*/ 4172899 w 9340261"/>
              <a:gd name="connsiteY276" fmla="*/ 5357607 h 5529035"/>
              <a:gd name="connsiteX277" fmla="*/ 4836996 w 9340261"/>
              <a:gd name="connsiteY277" fmla="*/ 5355348 h 5529035"/>
              <a:gd name="connsiteX278" fmla="*/ 4843702 w 9340261"/>
              <a:gd name="connsiteY278" fmla="*/ 5364205 h 5529035"/>
              <a:gd name="connsiteX279" fmla="*/ 4868155 w 9340261"/>
              <a:gd name="connsiteY279" fmla="*/ 5369208 h 5529035"/>
              <a:gd name="connsiteX280" fmla="*/ 4911282 w 9340261"/>
              <a:gd name="connsiteY280" fmla="*/ 5357652 h 5529035"/>
              <a:gd name="connsiteX281" fmla="*/ 4960187 w 9340261"/>
              <a:gd name="connsiteY281" fmla="*/ 5367660 h 5529035"/>
              <a:gd name="connsiteX282" fmla="*/ 4992790 w 9340261"/>
              <a:gd name="connsiteY282" fmla="*/ 5374332 h 5529035"/>
              <a:gd name="connsiteX283" fmla="*/ 5016280 w 9340261"/>
              <a:gd name="connsiteY283" fmla="*/ 5375741 h 5529035"/>
              <a:gd name="connsiteX284" fmla="*/ 5070447 w 9340261"/>
              <a:gd name="connsiteY284" fmla="*/ 5376635 h 5529035"/>
              <a:gd name="connsiteX285" fmla="*/ 5011018 w 9340261"/>
              <a:gd name="connsiteY285" fmla="*/ 5384855 h 5529035"/>
              <a:gd name="connsiteX286" fmla="*/ 4841330 w 9340261"/>
              <a:gd name="connsiteY286" fmla="*/ 5384100 h 5529035"/>
              <a:gd name="connsiteX287" fmla="*/ 4818803 w 9340261"/>
              <a:gd name="connsiteY287" fmla="*/ 5386283 h 5529035"/>
              <a:gd name="connsiteX288" fmla="*/ 4808726 w 9340261"/>
              <a:gd name="connsiteY288" fmla="*/ 5377428 h 5529035"/>
              <a:gd name="connsiteX289" fmla="*/ 4801538 w 9340261"/>
              <a:gd name="connsiteY289" fmla="*/ 5379354 h 5529035"/>
              <a:gd name="connsiteX290" fmla="*/ 4792425 w 9340261"/>
              <a:gd name="connsiteY290" fmla="*/ 5374092 h 5529035"/>
              <a:gd name="connsiteX291" fmla="*/ 4799612 w 9340261"/>
              <a:gd name="connsiteY291" fmla="*/ 5372166 h 5529035"/>
              <a:gd name="connsiteX292" fmla="*/ 4812062 w 9340261"/>
              <a:gd name="connsiteY292" fmla="*/ 5361126 h 5529035"/>
              <a:gd name="connsiteX293" fmla="*/ 4824099 w 9340261"/>
              <a:gd name="connsiteY293" fmla="*/ 5355735 h 5529035"/>
              <a:gd name="connsiteX294" fmla="*/ 4836996 w 9340261"/>
              <a:gd name="connsiteY294" fmla="*/ 5355348 h 5529035"/>
              <a:gd name="connsiteX295" fmla="*/ 6206737 w 9340261"/>
              <a:gd name="connsiteY295" fmla="*/ 5353910 h 5529035"/>
              <a:gd name="connsiteX296" fmla="*/ 6214623 w 9340261"/>
              <a:gd name="connsiteY296" fmla="*/ 5362802 h 5529035"/>
              <a:gd name="connsiteX297" fmla="*/ 6205509 w 9340261"/>
              <a:gd name="connsiteY297" fmla="*/ 5357541 h 5529035"/>
              <a:gd name="connsiteX298" fmla="*/ 6203583 w 9340261"/>
              <a:gd name="connsiteY298" fmla="*/ 5350354 h 5529035"/>
              <a:gd name="connsiteX299" fmla="*/ 6207659 w 9340261"/>
              <a:gd name="connsiteY299" fmla="*/ 5351187 h 5529035"/>
              <a:gd name="connsiteX300" fmla="*/ 6206737 w 9340261"/>
              <a:gd name="connsiteY300" fmla="*/ 5353910 h 5529035"/>
              <a:gd name="connsiteX301" fmla="*/ 6163792 w 9340261"/>
              <a:gd name="connsiteY301" fmla="*/ 5345608 h 5529035"/>
              <a:gd name="connsiteX302" fmla="*/ 6158530 w 9340261"/>
              <a:gd name="connsiteY302" fmla="*/ 5354721 h 5529035"/>
              <a:gd name="connsiteX303" fmla="*/ 6148712 w 9340261"/>
              <a:gd name="connsiteY303" fmla="*/ 5361204 h 5529035"/>
              <a:gd name="connsiteX304" fmla="*/ 6146081 w 9340261"/>
              <a:gd name="connsiteY304" fmla="*/ 5365761 h 5529035"/>
              <a:gd name="connsiteX305" fmla="*/ 6138892 w 9340261"/>
              <a:gd name="connsiteY305" fmla="*/ 5367687 h 5529035"/>
              <a:gd name="connsiteX306" fmla="*/ 6122591 w 9340261"/>
              <a:gd name="connsiteY306" fmla="*/ 5364351 h 5529035"/>
              <a:gd name="connsiteX307" fmla="*/ 6113477 w 9340261"/>
              <a:gd name="connsiteY307" fmla="*/ 5359089 h 5529035"/>
              <a:gd name="connsiteX308" fmla="*/ 6095249 w 9340261"/>
              <a:gd name="connsiteY308" fmla="*/ 5348566 h 5529035"/>
              <a:gd name="connsiteX309" fmla="*/ 6120665 w 9340261"/>
              <a:gd name="connsiteY309" fmla="*/ 5357163 h 5529035"/>
              <a:gd name="connsiteX310" fmla="*/ 6135040 w 9340261"/>
              <a:gd name="connsiteY310" fmla="*/ 5353312 h 5529035"/>
              <a:gd name="connsiteX311" fmla="*/ 6145823 w 9340261"/>
              <a:gd name="connsiteY311" fmla="*/ 5350422 h 5529035"/>
              <a:gd name="connsiteX312" fmla="*/ 6163792 w 9340261"/>
              <a:gd name="connsiteY312" fmla="*/ 5345608 h 5529035"/>
              <a:gd name="connsiteX313" fmla="*/ 2542832 w 9340261"/>
              <a:gd name="connsiteY313" fmla="*/ 5345148 h 5529035"/>
              <a:gd name="connsiteX314" fmla="*/ 2559133 w 9340261"/>
              <a:gd name="connsiteY314" fmla="*/ 5348484 h 5529035"/>
              <a:gd name="connsiteX315" fmla="*/ 2568247 w 9340261"/>
              <a:gd name="connsiteY315" fmla="*/ 5353745 h 5529035"/>
              <a:gd name="connsiteX316" fmla="*/ 2553871 w 9340261"/>
              <a:gd name="connsiteY316" fmla="*/ 5357597 h 5529035"/>
              <a:gd name="connsiteX317" fmla="*/ 2544758 w 9340261"/>
              <a:gd name="connsiteY317" fmla="*/ 5352336 h 5529035"/>
              <a:gd name="connsiteX318" fmla="*/ 2542832 w 9340261"/>
              <a:gd name="connsiteY318" fmla="*/ 5345148 h 5529035"/>
              <a:gd name="connsiteX319" fmla="*/ 3127627 w 9340261"/>
              <a:gd name="connsiteY319" fmla="*/ 5342531 h 5529035"/>
              <a:gd name="connsiteX320" fmla="*/ 3167419 w 9340261"/>
              <a:gd name="connsiteY320" fmla="*/ 5347276 h 5529035"/>
              <a:gd name="connsiteX321" fmla="*/ 3165751 w 9340261"/>
              <a:gd name="connsiteY321" fmla="*/ 5355427 h 5529035"/>
              <a:gd name="connsiteX322" fmla="*/ 3178458 w 9340261"/>
              <a:gd name="connsiteY322" fmla="*/ 5359726 h 5529035"/>
              <a:gd name="connsiteX323" fmla="*/ 3183015 w 9340261"/>
              <a:gd name="connsiteY323" fmla="*/ 5362357 h 5529035"/>
              <a:gd name="connsiteX324" fmla="*/ 3201948 w 9340261"/>
              <a:gd name="connsiteY324" fmla="*/ 5361136 h 5529035"/>
              <a:gd name="connsiteX325" fmla="*/ 3256114 w 9340261"/>
              <a:gd name="connsiteY325" fmla="*/ 5362029 h 5529035"/>
              <a:gd name="connsiteX326" fmla="*/ 3274342 w 9340261"/>
              <a:gd name="connsiteY326" fmla="*/ 5372553 h 5529035"/>
              <a:gd name="connsiteX327" fmla="*/ 3267154 w 9340261"/>
              <a:gd name="connsiteY327" fmla="*/ 5374479 h 5529035"/>
              <a:gd name="connsiteX328" fmla="*/ 3256372 w 9340261"/>
              <a:gd name="connsiteY328" fmla="*/ 5377368 h 5529035"/>
              <a:gd name="connsiteX329" fmla="*/ 3240071 w 9340261"/>
              <a:gd name="connsiteY329" fmla="*/ 5374033 h 5529035"/>
              <a:gd name="connsiteX330" fmla="*/ 3234551 w 9340261"/>
              <a:gd name="connsiteY330" fmla="*/ 5367807 h 5529035"/>
              <a:gd name="connsiteX331" fmla="*/ 3223769 w 9340261"/>
              <a:gd name="connsiteY331" fmla="*/ 5370696 h 5529035"/>
              <a:gd name="connsiteX332" fmla="*/ 3212987 w 9340261"/>
              <a:gd name="connsiteY332" fmla="*/ 5373585 h 5529035"/>
              <a:gd name="connsiteX333" fmla="*/ 3196686 w 9340261"/>
              <a:gd name="connsiteY333" fmla="*/ 5370250 h 5529035"/>
              <a:gd name="connsiteX334" fmla="*/ 3189498 w 9340261"/>
              <a:gd name="connsiteY334" fmla="*/ 5372176 h 5529035"/>
              <a:gd name="connsiteX335" fmla="*/ 3173197 w 9340261"/>
              <a:gd name="connsiteY335" fmla="*/ 5368840 h 5529035"/>
              <a:gd name="connsiteX336" fmla="*/ 3149706 w 9340261"/>
              <a:gd name="connsiteY336" fmla="*/ 5367430 h 5529035"/>
              <a:gd name="connsiteX337" fmla="*/ 3133405 w 9340261"/>
              <a:gd name="connsiteY337" fmla="*/ 5364094 h 5529035"/>
              <a:gd name="connsiteX338" fmla="*/ 3125254 w 9340261"/>
              <a:gd name="connsiteY338" fmla="*/ 5362426 h 5529035"/>
              <a:gd name="connsiteX339" fmla="*/ 3109915 w 9340261"/>
              <a:gd name="connsiteY339" fmla="*/ 5362684 h 5529035"/>
              <a:gd name="connsiteX340" fmla="*/ 3093613 w 9340261"/>
              <a:gd name="connsiteY340" fmla="*/ 5359348 h 5529035"/>
              <a:gd name="connsiteX341" fmla="*/ 3100802 w 9340261"/>
              <a:gd name="connsiteY341" fmla="*/ 5357422 h 5529035"/>
              <a:gd name="connsiteX342" fmla="*/ 3120439 w 9340261"/>
              <a:gd name="connsiteY342" fmla="*/ 5344457 h 5529035"/>
              <a:gd name="connsiteX343" fmla="*/ 5777436 w 9340261"/>
              <a:gd name="connsiteY343" fmla="*/ 5341276 h 5529035"/>
              <a:gd name="connsiteX344" fmla="*/ 5786549 w 9340261"/>
              <a:gd name="connsiteY344" fmla="*/ 5346538 h 5529035"/>
              <a:gd name="connsiteX345" fmla="*/ 5783919 w 9340261"/>
              <a:gd name="connsiteY345" fmla="*/ 5351095 h 5529035"/>
              <a:gd name="connsiteX346" fmla="*/ 5772175 w 9340261"/>
              <a:gd name="connsiteY346" fmla="*/ 5350390 h 5529035"/>
              <a:gd name="connsiteX347" fmla="*/ 2988616 w 9340261"/>
              <a:gd name="connsiteY347" fmla="*/ 5341259 h 5529035"/>
              <a:gd name="connsiteX348" fmla="*/ 2985280 w 9340261"/>
              <a:gd name="connsiteY348" fmla="*/ 5357560 h 5529035"/>
              <a:gd name="connsiteX349" fmla="*/ 2976166 w 9340261"/>
              <a:gd name="connsiteY349" fmla="*/ 5352299 h 5529035"/>
              <a:gd name="connsiteX350" fmla="*/ 2929187 w 9340261"/>
              <a:gd name="connsiteY350" fmla="*/ 5349479 h 5529035"/>
              <a:gd name="connsiteX351" fmla="*/ 2934514 w 9340261"/>
              <a:gd name="connsiteY351" fmla="*/ 5344200 h 5529035"/>
              <a:gd name="connsiteX352" fmla="*/ 2939969 w 9340261"/>
              <a:gd name="connsiteY352" fmla="*/ 5346590 h 5529035"/>
              <a:gd name="connsiteX353" fmla="*/ 2948120 w 9340261"/>
              <a:gd name="connsiteY353" fmla="*/ 5348258 h 5529035"/>
              <a:gd name="connsiteX354" fmla="*/ 2955308 w 9340261"/>
              <a:gd name="connsiteY354" fmla="*/ 5346332 h 5529035"/>
              <a:gd name="connsiteX355" fmla="*/ 2967053 w 9340261"/>
              <a:gd name="connsiteY355" fmla="*/ 5347037 h 5529035"/>
              <a:gd name="connsiteX356" fmla="*/ 2988616 w 9340261"/>
              <a:gd name="connsiteY356" fmla="*/ 5341259 h 5529035"/>
              <a:gd name="connsiteX357" fmla="*/ 2479550 w 9340261"/>
              <a:gd name="connsiteY357" fmla="*/ 5338992 h 5529035"/>
              <a:gd name="connsiteX358" fmla="*/ 2502335 w 9340261"/>
              <a:gd name="connsiteY358" fmla="*/ 5352147 h 5529035"/>
              <a:gd name="connsiteX359" fmla="*/ 2494184 w 9340261"/>
              <a:gd name="connsiteY359" fmla="*/ 5350479 h 5529035"/>
              <a:gd name="connsiteX360" fmla="*/ 2474289 w 9340261"/>
              <a:gd name="connsiteY360" fmla="*/ 5348106 h 5529035"/>
              <a:gd name="connsiteX361" fmla="*/ 2457987 w 9340261"/>
              <a:gd name="connsiteY361" fmla="*/ 5344770 h 5529035"/>
              <a:gd name="connsiteX362" fmla="*/ 3040857 w 9340261"/>
              <a:gd name="connsiteY362" fmla="*/ 5334965 h 5529035"/>
              <a:gd name="connsiteX363" fmla="*/ 3049971 w 9340261"/>
              <a:gd name="connsiteY363" fmla="*/ 5340226 h 5529035"/>
              <a:gd name="connsiteX364" fmla="*/ 3044709 w 9340261"/>
              <a:gd name="connsiteY364" fmla="*/ 5349341 h 5529035"/>
              <a:gd name="connsiteX365" fmla="*/ 3037521 w 9340261"/>
              <a:gd name="connsiteY365" fmla="*/ 5351267 h 5529035"/>
              <a:gd name="connsiteX366" fmla="*/ 3021219 w 9340261"/>
              <a:gd name="connsiteY366" fmla="*/ 5347930 h 5529035"/>
              <a:gd name="connsiteX367" fmla="*/ 3003955 w 9340261"/>
              <a:gd name="connsiteY367" fmla="*/ 5341001 h 5529035"/>
              <a:gd name="connsiteX368" fmla="*/ 3006585 w 9340261"/>
              <a:gd name="connsiteY368" fmla="*/ 5336445 h 5529035"/>
              <a:gd name="connsiteX369" fmla="*/ 3014736 w 9340261"/>
              <a:gd name="connsiteY369" fmla="*/ 5338112 h 5529035"/>
              <a:gd name="connsiteX370" fmla="*/ 3026481 w 9340261"/>
              <a:gd name="connsiteY370" fmla="*/ 5338817 h 5529035"/>
              <a:gd name="connsiteX371" fmla="*/ 2956012 w 9340261"/>
              <a:gd name="connsiteY371" fmla="*/ 5334588 h 5529035"/>
              <a:gd name="connsiteX372" fmla="*/ 2957938 w 9340261"/>
              <a:gd name="connsiteY372" fmla="*/ 5341775 h 5529035"/>
              <a:gd name="connsiteX373" fmla="*/ 2941637 w 9340261"/>
              <a:gd name="connsiteY373" fmla="*/ 5338439 h 5529035"/>
              <a:gd name="connsiteX374" fmla="*/ 5728532 w 9340261"/>
              <a:gd name="connsiteY374" fmla="*/ 5331269 h 5529035"/>
              <a:gd name="connsiteX375" fmla="*/ 5687330 w 9340261"/>
              <a:gd name="connsiteY375" fmla="*/ 5350012 h 5529035"/>
              <a:gd name="connsiteX376" fmla="*/ 5671028 w 9340261"/>
              <a:gd name="connsiteY376" fmla="*/ 5346677 h 5529035"/>
              <a:gd name="connsiteX377" fmla="*/ 5652801 w 9340261"/>
              <a:gd name="connsiteY377" fmla="*/ 5336153 h 5529035"/>
              <a:gd name="connsiteX378" fmla="*/ 5659989 w 9340261"/>
              <a:gd name="connsiteY378" fmla="*/ 5334227 h 5529035"/>
              <a:gd name="connsiteX379" fmla="*/ 5676290 w 9340261"/>
              <a:gd name="connsiteY379" fmla="*/ 5337562 h 5529035"/>
              <a:gd name="connsiteX380" fmla="*/ 5699780 w 9340261"/>
              <a:gd name="connsiteY380" fmla="*/ 5338973 h 5529035"/>
              <a:gd name="connsiteX381" fmla="*/ 5714156 w 9340261"/>
              <a:gd name="connsiteY381" fmla="*/ 5335121 h 5529035"/>
              <a:gd name="connsiteX382" fmla="*/ 5728532 w 9340261"/>
              <a:gd name="connsiteY382" fmla="*/ 5331269 h 5529035"/>
              <a:gd name="connsiteX383" fmla="*/ 3948728 w 9340261"/>
              <a:gd name="connsiteY383" fmla="*/ 5330523 h 5529035"/>
              <a:gd name="connsiteX384" fmla="*/ 3972217 w 9340261"/>
              <a:gd name="connsiteY384" fmla="*/ 5331933 h 5529035"/>
              <a:gd name="connsiteX385" fmla="*/ 3965029 w 9340261"/>
              <a:gd name="connsiteY385" fmla="*/ 5333859 h 5529035"/>
              <a:gd name="connsiteX386" fmla="*/ 3945392 w 9340261"/>
              <a:gd name="connsiteY386" fmla="*/ 5346824 h 5529035"/>
              <a:gd name="connsiteX387" fmla="*/ 3929090 w 9340261"/>
              <a:gd name="connsiteY387" fmla="*/ 5343489 h 5529035"/>
              <a:gd name="connsiteX388" fmla="*/ 3904638 w 9340261"/>
              <a:gd name="connsiteY388" fmla="*/ 5338485 h 5529035"/>
              <a:gd name="connsiteX389" fmla="*/ 3896487 w 9340261"/>
              <a:gd name="connsiteY389" fmla="*/ 5336817 h 5529035"/>
              <a:gd name="connsiteX390" fmla="*/ 3897682 w 9340261"/>
              <a:gd name="connsiteY390" fmla="*/ 5334090 h 5529035"/>
              <a:gd name="connsiteX391" fmla="*/ 3927164 w 9340261"/>
              <a:gd name="connsiteY391" fmla="*/ 5336301 h 5529035"/>
              <a:gd name="connsiteX392" fmla="*/ 3948728 w 9340261"/>
              <a:gd name="connsiteY392" fmla="*/ 5330523 h 5529035"/>
              <a:gd name="connsiteX393" fmla="*/ 1758436 w 9340261"/>
              <a:gd name="connsiteY393" fmla="*/ 5330242 h 5529035"/>
              <a:gd name="connsiteX394" fmla="*/ 1732180 w 9340261"/>
              <a:gd name="connsiteY394" fmla="*/ 5346116 h 5529035"/>
              <a:gd name="connsiteX395" fmla="*/ 1711096 w 9340261"/>
              <a:gd name="connsiteY395" fmla="*/ 5335662 h 5529035"/>
              <a:gd name="connsiteX396" fmla="*/ 1732144 w 9340261"/>
              <a:gd name="connsiteY396" fmla="*/ 5335592 h 5529035"/>
              <a:gd name="connsiteX397" fmla="*/ 1747912 w 9340261"/>
              <a:gd name="connsiteY397" fmla="*/ 5330278 h 5529035"/>
              <a:gd name="connsiteX398" fmla="*/ 1758436 w 9340261"/>
              <a:gd name="connsiteY398" fmla="*/ 5330242 h 5529035"/>
              <a:gd name="connsiteX399" fmla="*/ 3979405 w 9340261"/>
              <a:gd name="connsiteY399" fmla="*/ 5330007 h 5529035"/>
              <a:gd name="connsiteX400" fmla="*/ 3988519 w 9340261"/>
              <a:gd name="connsiteY400" fmla="*/ 5335268 h 5529035"/>
              <a:gd name="connsiteX401" fmla="*/ 3981331 w 9340261"/>
              <a:gd name="connsiteY401" fmla="*/ 5337194 h 5529035"/>
              <a:gd name="connsiteX402" fmla="*/ 3840394 w 9340261"/>
              <a:gd name="connsiteY402" fmla="*/ 5328735 h 5529035"/>
              <a:gd name="connsiteX403" fmla="*/ 3849507 w 9340261"/>
              <a:gd name="connsiteY403" fmla="*/ 5333997 h 5529035"/>
              <a:gd name="connsiteX404" fmla="*/ 3842320 w 9340261"/>
              <a:gd name="connsiteY404" fmla="*/ 5335923 h 5529035"/>
              <a:gd name="connsiteX405" fmla="*/ 3835133 w 9340261"/>
              <a:gd name="connsiteY405" fmla="*/ 5337849 h 5529035"/>
              <a:gd name="connsiteX406" fmla="*/ 3840394 w 9340261"/>
              <a:gd name="connsiteY406" fmla="*/ 5328735 h 5529035"/>
              <a:gd name="connsiteX407" fmla="*/ 3154452 w 9340261"/>
              <a:gd name="connsiteY407" fmla="*/ 5327639 h 5529035"/>
              <a:gd name="connsiteX408" fmla="*/ 3156379 w 9340261"/>
              <a:gd name="connsiteY408" fmla="*/ 5334827 h 5529035"/>
              <a:gd name="connsiteX409" fmla="*/ 3147265 w 9340261"/>
              <a:gd name="connsiteY409" fmla="*/ 5329565 h 5529035"/>
              <a:gd name="connsiteX410" fmla="*/ 4170657 w 9340261"/>
              <a:gd name="connsiteY410" fmla="*/ 5324984 h 5529035"/>
              <a:gd name="connsiteX411" fmla="*/ 4186959 w 9340261"/>
              <a:gd name="connsiteY411" fmla="*/ 5328321 h 5529035"/>
              <a:gd name="connsiteX412" fmla="*/ 4235864 w 9340261"/>
              <a:gd name="connsiteY412" fmla="*/ 5338328 h 5529035"/>
              <a:gd name="connsiteX413" fmla="*/ 4228676 w 9340261"/>
              <a:gd name="connsiteY413" fmla="*/ 5340254 h 5529035"/>
              <a:gd name="connsiteX414" fmla="*/ 4221488 w 9340261"/>
              <a:gd name="connsiteY414" fmla="*/ 5342180 h 5529035"/>
              <a:gd name="connsiteX415" fmla="*/ 4259353 w 9340261"/>
              <a:gd name="connsiteY415" fmla="*/ 5339738 h 5529035"/>
              <a:gd name="connsiteX416" fmla="*/ 4337010 w 9340261"/>
              <a:gd name="connsiteY416" fmla="*/ 5342042 h 5529035"/>
              <a:gd name="connsiteX417" fmla="*/ 4355943 w 9340261"/>
              <a:gd name="connsiteY417" fmla="*/ 5340820 h 5529035"/>
              <a:gd name="connsiteX418" fmla="*/ 4367688 w 9340261"/>
              <a:gd name="connsiteY418" fmla="*/ 5341526 h 5529035"/>
              <a:gd name="connsiteX419" fmla="*/ 4454457 w 9340261"/>
              <a:gd name="connsiteY419" fmla="*/ 5349092 h 5529035"/>
              <a:gd name="connsiteX420" fmla="*/ 4476984 w 9340261"/>
              <a:gd name="connsiteY420" fmla="*/ 5346907 h 5529035"/>
              <a:gd name="connsiteX421" fmla="*/ 4490397 w 9340261"/>
              <a:gd name="connsiteY421" fmla="*/ 5339462 h 5529035"/>
              <a:gd name="connsiteX422" fmla="*/ 4523000 w 9340261"/>
              <a:gd name="connsiteY422" fmla="*/ 5346134 h 5529035"/>
              <a:gd name="connsiteX423" fmla="*/ 4515812 w 9340261"/>
              <a:gd name="connsiteY423" fmla="*/ 5348060 h 5529035"/>
              <a:gd name="connsiteX424" fmla="*/ 4510550 w 9340261"/>
              <a:gd name="connsiteY424" fmla="*/ 5357173 h 5529035"/>
              <a:gd name="connsiteX425" fmla="*/ 4532114 w 9340261"/>
              <a:gd name="connsiteY425" fmla="*/ 5351395 h 5529035"/>
              <a:gd name="connsiteX426" fmla="*/ 4540265 w 9340261"/>
              <a:gd name="connsiteY426" fmla="*/ 5353063 h 5529035"/>
              <a:gd name="connsiteX427" fmla="*/ 4556566 w 9340261"/>
              <a:gd name="connsiteY427" fmla="*/ 5356399 h 5529035"/>
              <a:gd name="connsiteX428" fmla="*/ 4571905 w 9340261"/>
              <a:gd name="connsiteY428" fmla="*/ 5356141 h 5529035"/>
              <a:gd name="connsiteX429" fmla="*/ 4595394 w 9340261"/>
              <a:gd name="connsiteY429" fmla="*/ 5357551 h 5529035"/>
              <a:gd name="connsiteX430" fmla="*/ 4627998 w 9340261"/>
              <a:gd name="connsiteY430" fmla="*/ 5364223 h 5529035"/>
              <a:gd name="connsiteX431" fmla="*/ 4682165 w 9340261"/>
              <a:gd name="connsiteY431" fmla="*/ 5365117 h 5529035"/>
              <a:gd name="connsiteX432" fmla="*/ 4705654 w 9340261"/>
              <a:gd name="connsiteY432" fmla="*/ 5366526 h 5529035"/>
              <a:gd name="connsiteX433" fmla="*/ 4719067 w 9340261"/>
              <a:gd name="connsiteY433" fmla="*/ 5359080 h 5529035"/>
              <a:gd name="connsiteX434" fmla="*/ 4725292 w 9340261"/>
              <a:gd name="connsiteY434" fmla="*/ 5353561 h 5529035"/>
              <a:gd name="connsiteX435" fmla="*/ 4736073 w 9340261"/>
              <a:gd name="connsiteY435" fmla="*/ 5350672 h 5529035"/>
              <a:gd name="connsiteX436" fmla="*/ 4739667 w 9340261"/>
              <a:gd name="connsiteY436" fmla="*/ 5349709 h 5529035"/>
              <a:gd name="connsiteX437" fmla="*/ 4748782 w 9340261"/>
              <a:gd name="connsiteY437" fmla="*/ 5354970 h 5529035"/>
              <a:gd name="connsiteX438" fmla="*/ 4755264 w 9340261"/>
              <a:gd name="connsiteY438" fmla="*/ 5364789 h 5529035"/>
              <a:gd name="connsiteX439" fmla="*/ 4767009 w 9340261"/>
              <a:gd name="connsiteY439" fmla="*/ 5365494 h 5529035"/>
              <a:gd name="connsiteX440" fmla="*/ 4783310 w 9340261"/>
              <a:gd name="connsiteY440" fmla="*/ 5368830 h 5529035"/>
              <a:gd name="connsiteX441" fmla="*/ 4785237 w 9340261"/>
              <a:gd name="connsiteY441" fmla="*/ 5376018 h 5529035"/>
              <a:gd name="connsiteX442" fmla="*/ 4754560 w 9340261"/>
              <a:gd name="connsiteY442" fmla="*/ 5376534 h 5529035"/>
              <a:gd name="connsiteX443" fmla="*/ 4707580 w 9340261"/>
              <a:gd name="connsiteY443" fmla="*/ 5373715 h 5529035"/>
              <a:gd name="connsiteX444" fmla="*/ 4684091 w 9340261"/>
              <a:gd name="connsiteY444" fmla="*/ 5372304 h 5529035"/>
              <a:gd name="connsiteX445" fmla="*/ 4656044 w 9340261"/>
              <a:gd name="connsiteY445" fmla="*/ 5368263 h 5529035"/>
              <a:gd name="connsiteX446" fmla="*/ 4628961 w 9340261"/>
              <a:gd name="connsiteY446" fmla="*/ 5367817 h 5529035"/>
              <a:gd name="connsiteX447" fmla="*/ 4599246 w 9340261"/>
              <a:gd name="connsiteY447" fmla="*/ 5371927 h 5529035"/>
              <a:gd name="connsiteX448" fmla="*/ 4545080 w 9340261"/>
              <a:gd name="connsiteY448" fmla="*/ 5371032 h 5529035"/>
              <a:gd name="connsiteX449" fmla="*/ 4525442 w 9340261"/>
              <a:gd name="connsiteY449" fmla="*/ 5383999 h 5529035"/>
              <a:gd name="connsiteX450" fmla="*/ 4501952 w 9340261"/>
              <a:gd name="connsiteY450" fmla="*/ 5382588 h 5529035"/>
              <a:gd name="connsiteX451" fmla="*/ 4483020 w 9340261"/>
              <a:gd name="connsiteY451" fmla="*/ 5383809 h 5529035"/>
              <a:gd name="connsiteX452" fmla="*/ 4478463 w 9340261"/>
              <a:gd name="connsiteY452" fmla="*/ 5381179 h 5529035"/>
              <a:gd name="connsiteX453" fmla="*/ 4469349 w 9340261"/>
              <a:gd name="connsiteY453" fmla="*/ 5375917 h 5529035"/>
              <a:gd name="connsiteX454" fmla="*/ 4453048 w 9340261"/>
              <a:gd name="connsiteY454" fmla="*/ 5372581 h 5529035"/>
              <a:gd name="connsiteX455" fmla="*/ 4429558 w 9340261"/>
              <a:gd name="connsiteY455" fmla="*/ 5371172 h 5529035"/>
              <a:gd name="connsiteX456" fmla="*/ 4438672 w 9340261"/>
              <a:gd name="connsiteY456" fmla="*/ 5376433 h 5529035"/>
              <a:gd name="connsiteX457" fmla="*/ 4443229 w 9340261"/>
              <a:gd name="connsiteY457" fmla="*/ 5379064 h 5529035"/>
              <a:gd name="connsiteX458" fmla="*/ 4454974 w 9340261"/>
              <a:gd name="connsiteY458" fmla="*/ 5379768 h 5529035"/>
              <a:gd name="connsiteX459" fmla="*/ 4464087 w 9340261"/>
              <a:gd name="connsiteY459" fmla="*/ 5385031 h 5529035"/>
              <a:gd name="connsiteX460" fmla="*/ 4466013 w 9340261"/>
              <a:gd name="connsiteY460" fmla="*/ 5392218 h 5529035"/>
              <a:gd name="connsiteX461" fmla="*/ 4451637 w 9340261"/>
              <a:gd name="connsiteY461" fmla="*/ 5396070 h 5529035"/>
              <a:gd name="connsiteX462" fmla="*/ 4407994 w 9340261"/>
              <a:gd name="connsiteY462" fmla="*/ 5376949 h 5529035"/>
              <a:gd name="connsiteX463" fmla="*/ 4382579 w 9340261"/>
              <a:gd name="connsiteY463" fmla="*/ 5368351 h 5529035"/>
              <a:gd name="connsiteX464" fmla="*/ 4375392 w 9340261"/>
              <a:gd name="connsiteY464" fmla="*/ 5370277 h 5529035"/>
              <a:gd name="connsiteX465" fmla="*/ 4366277 w 9340261"/>
              <a:gd name="connsiteY465" fmla="*/ 5365015 h 5529035"/>
              <a:gd name="connsiteX466" fmla="*/ 4359090 w 9340261"/>
              <a:gd name="connsiteY466" fmla="*/ 5366941 h 5529035"/>
              <a:gd name="connsiteX467" fmla="*/ 4314741 w 9340261"/>
              <a:gd name="connsiteY467" fmla="*/ 5359565 h 5529035"/>
              <a:gd name="connsiteX468" fmla="*/ 4257944 w 9340261"/>
              <a:gd name="connsiteY468" fmla="*/ 5363228 h 5529035"/>
              <a:gd name="connsiteX469" fmla="*/ 4225340 w 9340261"/>
              <a:gd name="connsiteY469" fmla="*/ 5356556 h 5529035"/>
              <a:gd name="connsiteX470" fmla="*/ 4178361 w 9340261"/>
              <a:gd name="connsiteY470" fmla="*/ 5353736 h 5529035"/>
              <a:gd name="connsiteX471" fmla="*/ 4070028 w 9340261"/>
              <a:gd name="connsiteY471" fmla="*/ 5351948 h 5529035"/>
              <a:gd name="connsiteX472" fmla="*/ 4094927 w 9340261"/>
              <a:gd name="connsiteY472" fmla="*/ 5329869 h 5529035"/>
              <a:gd name="connsiteX473" fmla="*/ 4096852 w 9340261"/>
              <a:gd name="connsiteY473" fmla="*/ 5337057 h 5529035"/>
              <a:gd name="connsiteX474" fmla="*/ 4094222 w 9340261"/>
              <a:gd name="connsiteY474" fmla="*/ 5341614 h 5529035"/>
              <a:gd name="connsiteX475" fmla="*/ 4105967 w 9340261"/>
              <a:gd name="connsiteY475" fmla="*/ 5342318 h 5529035"/>
              <a:gd name="connsiteX476" fmla="*/ 4122269 w 9340261"/>
              <a:gd name="connsiteY476" fmla="*/ 5345654 h 5529035"/>
              <a:gd name="connsiteX477" fmla="*/ 4127530 w 9340261"/>
              <a:gd name="connsiteY477" fmla="*/ 5336540 h 5529035"/>
              <a:gd name="connsiteX478" fmla="*/ 4134718 w 9340261"/>
              <a:gd name="connsiteY478" fmla="*/ 5334614 h 5529035"/>
              <a:gd name="connsiteX479" fmla="*/ 4149093 w 9340261"/>
              <a:gd name="connsiteY479" fmla="*/ 5330762 h 5529035"/>
              <a:gd name="connsiteX480" fmla="*/ 3454038 w 9340261"/>
              <a:gd name="connsiteY480" fmla="*/ 5324404 h 5529035"/>
              <a:gd name="connsiteX481" fmla="*/ 3455964 w 9340261"/>
              <a:gd name="connsiteY481" fmla="*/ 5331592 h 5529035"/>
              <a:gd name="connsiteX482" fmla="*/ 3446851 w 9340261"/>
              <a:gd name="connsiteY482" fmla="*/ 5326330 h 5529035"/>
              <a:gd name="connsiteX483" fmla="*/ 3454038 w 9340261"/>
              <a:gd name="connsiteY483" fmla="*/ 5324404 h 5529035"/>
              <a:gd name="connsiteX484" fmla="*/ 3685082 w 9340261"/>
              <a:gd name="connsiteY484" fmla="*/ 5324128 h 5529035"/>
              <a:gd name="connsiteX485" fmla="*/ 3687007 w 9340261"/>
              <a:gd name="connsiteY485" fmla="*/ 5331316 h 5529035"/>
              <a:gd name="connsiteX486" fmla="*/ 3684376 w 9340261"/>
              <a:gd name="connsiteY486" fmla="*/ 5335873 h 5529035"/>
              <a:gd name="connsiteX487" fmla="*/ 3678856 w 9340261"/>
              <a:gd name="connsiteY487" fmla="*/ 5329648 h 5529035"/>
              <a:gd name="connsiteX488" fmla="*/ 3685082 w 9340261"/>
              <a:gd name="connsiteY488" fmla="*/ 5324128 h 5529035"/>
              <a:gd name="connsiteX489" fmla="*/ 5241029 w 9340261"/>
              <a:gd name="connsiteY489" fmla="*/ 5323223 h 5529035"/>
              <a:gd name="connsiteX490" fmla="*/ 5250143 w 9340261"/>
              <a:gd name="connsiteY490" fmla="*/ 5328486 h 5529035"/>
              <a:gd name="connsiteX491" fmla="*/ 5235768 w 9340261"/>
              <a:gd name="connsiteY491" fmla="*/ 5332338 h 5529035"/>
              <a:gd name="connsiteX492" fmla="*/ 5233842 w 9340261"/>
              <a:gd name="connsiteY492" fmla="*/ 5325149 h 5529035"/>
              <a:gd name="connsiteX493" fmla="*/ 5241029 w 9340261"/>
              <a:gd name="connsiteY493" fmla="*/ 5323223 h 5529035"/>
              <a:gd name="connsiteX494" fmla="*/ 3753624 w 9340261"/>
              <a:gd name="connsiteY494" fmla="*/ 5321169 h 5529035"/>
              <a:gd name="connsiteX495" fmla="*/ 3748362 w 9340261"/>
              <a:gd name="connsiteY495" fmla="*/ 5330284 h 5529035"/>
              <a:gd name="connsiteX496" fmla="*/ 3746436 w 9340261"/>
              <a:gd name="connsiteY496" fmla="*/ 5323095 h 5529035"/>
              <a:gd name="connsiteX497" fmla="*/ 3753624 w 9340261"/>
              <a:gd name="connsiteY497" fmla="*/ 5321169 h 5529035"/>
              <a:gd name="connsiteX498" fmla="*/ 2520752 w 9340261"/>
              <a:gd name="connsiteY498" fmla="*/ 5320249 h 5529035"/>
              <a:gd name="connsiteX499" fmla="*/ 2529865 w 9340261"/>
              <a:gd name="connsiteY499" fmla="*/ 5325510 h 5529035"/>
              <a:gd name="connsiteX500" fmla="*/ 2522678 w 9340261"/>
              <a:gd name="connsiteY500" fmla="*/ 5327436 h 5529035"/>
              <a:gd name="connsiteX501" fmla="*/ 2518121 w 9340261"/>
              <a:gd name="connsiteY501" fmla="*/ 5324806 h 5529035"/>
              <a:gd name="connsiteX502" fmla="*/ 2520752 w 9340261"/>
              <a:gd name="connsiteY502" fmla="*/ 5320249 h 5529035"/>
              <a:gd name="connsiteX503" fmla="*/ 5748169 w 9340261"/>
              <a:gd name="connsiteY503" fmla="*/ 5318302 h 5529035"/>
              <a:gd name="connsiteX504" fmla="*/ 5742906 w 9340261"/>
              <a:gd name="connsiteY504" fmla="*/ 5327417 h 5529035"/>
              <a:gd name="connsiteX505" fmla="*/ 5733793 w 9340261"/>
              <a:gd name="connsiteY505" fmla="*/ 5322154 h 5529035"/>
              <a:gd name="connsiteX506" fmla="*/ 3652478 w 9340261"/>
              <a:gd name="connsiteY506" fmla="*/ 5317456 h 5529035"/>
              <a:gd name="connsiteX507" fmla="*/ 3668780 w 9340261"/>
              <a:gd name="connsiteY507" fmla="*/ 5320792 h 5529035"/>
              <a:gd name="connsiteX508" fmla="*/ 3665185 w 9340261"/>
              <a:gd name="connsiteY508" fmla="*/ 5321755 h 5529035"/>
              <a:gd name="connsiteX509" fmla="*/ 3654404 w 9340261"/>
              <a:gd name="connsiteY509" fmla="*/ 5324644 h 5529035"/>
              <a:gd name="connsiteX510" fmla="*/ 2735493 w 9340261"/>
              <a:gd name="connsiteY510" fmla="*/ 5316636 h 5529035"/>
              <a:gd name="connsiteX511" fmla="*/ 2751795 w 9340261"/>
              <a:gd name="connsiteY511" fmla="*/ 5319972 h 5529035"/>
              <a:gd name="connsiteX512" fmla="*/ 2758982 w 9340261"/>
              <a:gd name="connsiteY512" fmla="*/ 5318046 h 5529035"/>
              <a:gd name="connsiteX513" fmla="*/ 2775284 w 9340261"/>
              <a:gd name="connsiteY513" fmla="*/ 5321382 h 5529035"/>
              <a:gd name="connsiteX514" fmla="*/ 2787992 w 9340261"/>
              <a:gd name="connsiteY514" fmla="*/ 5325681 h 5529035"/>
              <a:gd name="connsiteX515" fmla="*/ 2815075 w 9340261"/>
              <a:gd name="connsiteY515" fmla="*/ 5326127 h 5529035"/>
              <a:gd name="connsiteX516" fmla="*/ 2892732 w 9340261"/>
              <a:gd name="connsiteY516" fmla="*/ 5328432 h 5529035"/>
              <a:gd name="connsiteX517" fmla="*/ 2909034 w 9340261"/>
              <a:gd name="connsiteY517" fmla="*/ 5331767 h 5529035"/>
              <a:gd name="connsiteX518" fmla="*/ 2891064 w 9340261"/>
              <a:gd name="connsiteY518" fmla="*/ 5336582 h 5529035"/>
              <a:gd name="connsiteX519" fmla="*/ 2871169 w 9340261"/>
              <a:gd name="connsiteY519" fmla="*/ 5334210 h 5529035"/>
              <a:gd name="connsiteX520" fmla="*/ 2840491 w 9340261"/>
              <a:gd name="connsiteY520" fmla="*/ 5334725 h 5529035"/>
              <a:gd name="connsiteX521" fmla="*/ 2786325 w 9340261"/>
              <a:gd name="connsiteY521" fmla="*/ 5333831 h 5529035"/>
              <a:gd name="connsiteX522" fmla="*/ 2771949 w 9340261"/>
              <a:gd name="connsiteY522" fmla="*/ 5337683 h 5529035"/>
              <a:gd name="connsiteX523" fmla="*/ 2746534 w 9340261"/>
              <a:gd name="connsiteY523" fmla="*/ 5329086 h 5529035"/>
              <a:gd name="connsiteX524" fmla="*/ 2706741 w 9340261"/>
              <a:gd name="connsiteY524" fmla="*/ 5324340 h 5529035"/>
              <a:gd name="connsiteX525" fmla="*/ 2690440 w 9340261"/>
              <a:gd name="connsiteY525" fmla="*/ 5321004 h 5529035"/>
              <a:gd name="connsiteX526" fmla="*/ 2697628 w 9340261"/>
              <a:gd name="connsiteY526" fmla="*/ 5319078 h 5529035"/>
              <a:gd name="connsiteX527" fmla="*/ 2712967 w 9340261"/>
              <a:gd name="connsiteY527" fmla="*/ 5318820 h 5529035"/>
              <a:gd name="connsiteX528" fmla="*/ 2735493 w 9340261"/>
              <a:gd name="connsiteY528" fmla="*/ 5316636 h 5529035"/>
              <a:gd name="connsiteX529" fmla="*/ 3598311 w 9340261"/>
              <a:gd name="connsiteY529" fmla="*/ 5316562 h 5529035"/>
              <a:gd name="connsiteX530" fmla="*/ 3583936 w 9340261"/>
              <a:gd name="connsiteY530" fmla="*/ 5320414 h 5529035"/>
              <a:gd name="connsiteX531" fmla="*/ 3560446 w 9340261"/>
              <a:gd name="connsiteY531" fmla="*/ 5319005 h 5529035"/>
              <a:gd name="connsiteX532" fmla="*/ 3529769 w 9340261"/>
              <a:gd name="connsiteY532" fmla="*/ 5319520 h 5529035"/>
              <a:gd name="connsiteX533" fmla="*/ 5654211 w 9340261"/>
              <a:gd name="connsiteY533" fmla="*/ 5312663 h 5529035"/>
              <a:gd name="connsiteX534" fmla="*/ 5665250 w 9340261"/>
              <a:gd name="connsiteY534" fmla="*/ 5325113 h 5529035"/>
              <a:gd name="connsiteX535" fmla="*/ 5653505 w 9340261"/>
              <a:gd name="connsiteY535" fmla="*/ 5324408 h 5529035"/>
              <a:gd name="connsiteX536" fmla="*/ 5630016 w 9340261"/>
              <a:gd name="connsiteY536" fmla="*/ 5322998 h 5529035"/>
              <a:gd name="connsiteX537" fmla="*/ 5606527 w 9340261"/>
              <a:gd name="connsiteY537" fmla="*/ 5321588 h 5529035"/>
              <a:gd name="connsiteX538" fmla="*/ 5594782 w 9340261"/>
              <a:gd name="connsiteY538" fmla="*/ 5320883 h 5529035"/>
              <a:gd name="connsiteX539" fmla="*/ 2300352 w 9340261"/>
              <a:gd name="connsiteY539" fmla="*/ 5312649 h 5529035"/>
              <a:gd name="connsiteX540" fmla="*/ 2289864 w 9340261"/>
              <a:gd name="connsiteY540" fmla="*/ 5323209 h 5529035"/>
              <a:gd name="connsiteX541" fmla="*/ 2284585 w 9340261"/>
              <a:gd name="connsiteY541" fmla="*/ 5317964 h 5529035"/>
              <a:gd name="connsiteX542" fmla="*/ 2295091 w 9340261"/>
              <a:gd name="connsiteY542" fmla="*/ 5312668 h 5529035"/>
              <a:gd name="connsiteX543" fmla="*/ 2300352 w 9340261"/>
              <a:gd name="connsiteY543" fmla="*/ 5312649 h 5529035"/>
              <a:gd name="connsiteX544" fmla="*/ 3473676 w 9340261"/>
              <a:gd name="connsiteY544" fmla="*/ 5311439 h 5529035"/>
              <a:gd name="connsiteX545" fmla="*/ 3489978 w 9340261"/>
              <a:gd name="connsiteY545" fmla="*/ 5314774 h 5529035"/>
              <a:gd name="connsiteX546" fmla="*/ 3482789 w 9340261"/>
              <a:gd name="connsiteY546" fmla="*/ 5316700 h 5529035"/>
              <a:gd name="connsiteX547" fmla="*/ 5515200 w 9340261"/>
              <a:gd name="connsiteY547" fmla="*/ 5311392 h 5529035"/>
              <a:gd name="connsiteX548" fmla="*/ 5554991 w 9340261"/>
              <a:gd name="connsiteY548" fmla="*/ 5316138 h 5529035"/>
              <a:gd name="connsiteX549" fmla="*/ 5562179 w 9340261"/>
              <a:gd name="connsiteY549" fmla="*/ 5314212 h 5529035"/>
              <a:gd name="connsiteX550" fmla="*/ 5569367 w 9340261"/>
              <a:gd name="connsiteY550" fmla="*/ 5312286 h 5529035"/>
              <a:gd name="connsiteX551" fmla="*/ 5571293 w 9340261"/>
              <a:gd name="connsiteY551" fmla="*/ 5319473 h 5529035"/>
              <a:gd name="connsiteX552" fmla="*/ 5553323 w 9340261"/>
              <a:gd name="connsiteY552" fmla="*/ 5324288 h 5529035"/>
              <a:gd name="connsiteX553" fmla="*/ 5529834 w 9340261"/>
              <a:gd name="connsiteY553" fmla="*/ 5322879 h 5529035"/>
              <a:gd name="connsiteX554" fmla="*/ 5517126 w 9340261"/>
              <a:gd name="connsiteY554" fmla="*/ 5318579 h 5529035"/>
              <a:gd name="connsiteX555" fmla="*/ 5776920 w 9340261"/>
              <a:gd name="connsiteY555" fmla="*/ 5310599 h 5529035"/>
              <a:gd name="connsiteX556" fmla="*/ 5793222 w 9340261"/>
              <a:gd name="connsiteY556" fmla="*/ 5313935 h 5529035"/>
              <a:gd name="connsiteX557" fmla="*/ 5795147 w 9340261"/>
              <a:gd name="connsiteY557" fmla="*/ 5321122 h 5529035"/>
              <a:gd name="connsiteX558" fmla="*/ 5780772 w 9340261"/>
              <a:gd name="connsiteY558" fmla="*/ 5324975 h 5529035"/>
              <a:gd name="connsiteX559" fmla="*/ 5773584 w 9340261"/>
              <a:gd name="connsiteY559" fmla="*/ 5326900 h 5529035"/>
              <a:gd name="connsiteX560" fmla="*/ 5778846 w 9340261"/>
              <a:gd name="connsiteY560" fmla="*/ 5317787 h 5529035"/>
              <a:gd name="connsiteX561" fmla="*/ 5776920 w 9340261"/>
              <a:gd name="connsiteY561" fmla="*/ 5310599 h 5529035"/>
              <a:gd name="connsiteX562" fmla="*/ 5692076 w 9340261"/>
              <a:gd name="connsiteY562" fmla="*/ 5310221 h 5529035"/>
              <a:gd name="connsiteX563" fmla="*/ 5681552 w 9340261"/>
              <a:gd name="connsiteY563" fmla="*/ 5328449 h 5529035"/>
              <a:gd name="connsiteX564" fmla="*/ 5679626 w 9340261"/>
              <a:gd name="connsiteY564" fmla="*/ 5321261 h 5529035"/>
              <a:gd name="connsiteX565" fmla="*/ 5688482 w 9340261"/>
              <a:gd name="connsiteY565" fmla="*/ 5311184 h 5529035"/>
              <a:gd name="connsiteX566" fmla="*/ 5692076 w 9340261"/>
              <a:gd name="connsiteY566" fmla="*/ 5310221 h 5529035"/>
              <a:gd name="connsiteX567" fmla="*/ 5491709 w 9340261"/>
              <a:gd name="connsiteY567" fmla="*/ 5309981 h 5529035"/>
              <a:gd name="connsiteX568" fmla="*/ 5497488 w 9340261"/>
              <a:gd name="connsiteY568" fmla="*/ 5331546 h 5529035"/>
              <a:gd name="connsiteX569" fmla="*/ 5513789 w 9340261"/>
              <a:gd name="connsiteY569" fmla="*/ 5334881 h 5529035"/>
              <a:gd name="connsiteX570" fmla="*/ 5520978 w 9340261"/>
              <a:gd name="connsiteY570" fmla="*/ 5332955 h 5529035"/>
              <a:gd name="connsiteX571" fmla="*/ 5535353 w 9340261"/>
              <a:gd name="connsiteY571" fmla="*/ 5329103 h 5529035"/>
              <a:gd name="connsiteX572" fmla="*/ 5540873 w 9340261"/>
              <a:gd name="connsiteY572" fmla="*/ 5335328 h 5529035"/>
              <a:gd name="connsiteX573" fmla="*/ 5544467 w 9340261"/>
              <a:gd name="connsiteY573" fmla="*/ 5334365 h 5529035"/>
              <a:gd name="connsiteX574" fmla="*/ 5551654 w 9340261"/>
              <a:gd name="connsiteY574" fmla="*/ 5332439 h 5529035"/>
              <a:gd name="connsiteX575" fmla="*/ 5613010 w 9340261"/>
              <a:gd name="connsiteY575" fmla="*/ 5331407 h 5529035"/>
              <a:gd name="connsiteX576" fmla="*/ 5621160 w 9340261"/>
              <a:gd name="connsiteY576" fmla="*/ 5333075 h 5529035"/>
              <a:gd name="connsiteX577" fmla="*/ 5615899 w 9340261"/>
              <a:gd name="connsiteY577" fmla="*/ 5342188 h 5529035"/>
              <a:gd name="connsiteX578" fmla="*/ 5594335 w 9340261"/>
              <a:gd name="connsiteY578" fmla="*/ 5347966 h 5529035"/>
              <a:gd name="connsiteX579" fmla="*/ 5563658 w 9340261"/>
              <a:gd name="connsiteY579" fmla="*/ 5348483 h 5529035"/>
              <a:gd name="connsiteX580" fmla="*/ 5539205 w 9340261"/>
              <a:gd name="connsiteY580" fmla="*/ 5343479 h 5529035"/>
              <a:gd name="connsiteX581" fmla="*/ 5508528 w 9340261"/>
              <a:gd name="connsiteY581" fmla="*/ 5343994 h 5529035"/>
              <a:gd name="connsiteX582" fmla="*/ 5492226 w 9340261"/>
              <a:gd name="connsiteY582" fmla="*/ 5340659 h 5529035"/>
              <a:gd name="connsiteX583" fmla="*/ 5468737 w 9340261"/>
              <a:gd name="connsiteY583" fmla="*/ 5339249 h 5529035"/>
              <a:gd name="connsiteX584" fmla="*/ 5435429 w 9340261"/>
              <a:gd name="connsiteY584" fmla="*/ 5344322 h 5529035"/>
              <a:gd name="connsiteX585" fmla="*/ 5401157 w 9340261"/>
              <a:gd name="connsiteY585" fmla="*/ 5345801 h 5529035"/>
              <a:gd name="connsiteX586" fmla="*/ 5369517 w 9340261"/>
              <a:gd name="connsiteY586" fmla="*/ 5342723 h 5529035"/>
              <a:gd name="connsiteX587" fmla="*/ 5350584 w 9340261"/>
              <a:gd name="connsiteY587" fmla="*/ 5343945 h 5529035"/>
              <a:gd name="connsiteX588" fmla="*/ 5338839 w 9340261"/>
              <a:gd name="connsiteY588" fmla="*/ 5343239 h 5529035"/>
              <a:gd name="connsiteX589" fmla="*/ 5282746 w 9340261"/>
              <a:gd name="connsiteY589" fmla="*/ 5335158 h 5529035"/>
              <a:gd name="connsiteX590" fmla="*/ 5280820 w 9340261"/>
              <a:gd name="connsiteY590" fmla="*/ 5327969 h 5529035"/>
              <a:gd name="connsiteX591" fmla="*/ 5288008 w 9340261"/>
              <a:gd name="connsiteY591" fmla="*/ 5326044 h 5529035"/>
              <a:gd name="connsiteX592" fmla="*/ 5295196 w 9340261"/>
              <a:gd name="connsiteY592" fmla="*/ 5324117 h 5529035"/>
              <a:gd name="connsiteX593" fmla="*/ 5293270 w 9340261"/>
              <a:gd name="connsiteY593" fmla="*/ 5316930 h 5529035"/>
              <a:gd name="connsiteX594" fmla="*/ 5300458 w 9340261"/>
              <a:gd name="connsiteY594" fmla="*/ 5315004 h 5529035"/>
              <a:gd name="connsiteX595" fmla="*/ 5309572 w 9340261"/>
              <a:gd name="connsiteY595" fmla="*/ 5320265 h 5529035"/>
              <a:gd name="connsiteX596" fmla="*/ 5326578 w 9340261"/>
              <a:gd name="connsiteY596" fmla="*/ 5311857 h 5529035"/>
              <a:gd name="connsiteX597" fmla="*/ 5357256 w 9340261"/>
              <a:gd name="connsiteY597" fmla="*/ 5311341 h 5529035"/>
              <a:gd name="connsiteX598" fmla="*/ 5385302 w 9340261"/>
              <a:gd name="connsiteY598" fmla="*/ 5315382 h 5529035"/>
              <a:gd name="connsiteX599" fmla="*/ 5378114 w 9340261"/>
              <a:gd name="connsiteY599" fmla="*/ 5317308 h 5529035"/>
              <a:gd name="connsiteX600" fmla="*/ 5380040 w 9340261"/>
              <a:gd name="connsiteY600" fmla="*/ 5324496 h 5529035"/>
              <a:gd name="connsiteX601" fmla="*/ 5385302 w 9340261"/>
              <a:gd name="connsiteY601" fmla="*/ 5315382 h 5529035"/>
              <a:gd name="connsiteX602" fmla="*/ 5415979 w 9340261"/>
              <a:gd name="connsiteY602" fmla="*/ 5314866 h 5529035"/>
              <a:gd name="connsiteX603" fmla="*/ 5461033 w 9340261"/>
              <a:gd name="connsiteY603" fmla="*/ 5310498 h 5529035"/>
              <a:gd name="connsiteX604" fmla="*/ 5013322 w 9340261"/>
              <a:gd name="connsiteY604" fmla="*/ 5307198 h 5529035"/>
              <a:gd name="connsiteX605" fmla="*/ 5015247 w 9340261"/>
              <a:gd name="connsiteY605" fmla="*/ 5314386 h 5529035"/>
              <a:gd name="connsiteX606" fmla="*/ 5006134 w 9340261"/>
              <a:gd name="connsiteY606" fmla="*/ 5309124 h 5529035"/>
              <a:gd name="connsiteX607" fmla="*/ 2655911 w 9340261"/>
              <a:gd name="connsiteY607" fmla="*/ 5307144 h 5529035"/>
              <a:gd name="connsiteX608" fmla="*/ 2652575 w 9340261"/>
              <a:gd name="connsiteY608" fmla="*/ 5323446 h 5529035"/>
              <a:gd name="connsiteX609" fmla="*/ 2629086 w 9340261"/>
              <a:gd name="connsiteY609" fmla="*/ 5322037 h 5529035"/>
              <a:gd name="connsiteX610" fmla="*/ 2623566 w 9340261"/>
              <a:gd name="connsiteY610" fmla="*/ 5315811 h 5529035"/>
              <a:gd name="connsiteX611" fmla="*/ 2625234 w 9340261"/>
              <a:gd name="connsiteY611" fmla="*/ 5307661 h 5529035"/>
              <a:gd name="connsiteX612" fmla="*/ 2655911 w 9340261"/>
              <a:gd name="connsiteY612" fmla="*/ 5307144 h 5529035"/>
              <a:gd name="connsiteX613" fmla="*/ 6430258 w 9340261"/>
              <a:gd name="connsiteY613" fmla="*/ 5305023 h 5529035"/>
              <a:gd name="connsiteX614" fmla="*/ 6432185 w 9340261"/>
              <a:gd name="connsiteY614" fmla="*/ 5312212 h 5529035"/>
              <a:gd name="connsiteX615" fmla="*/ 6424996 w 9340261"/>
              <a:gd name="connsiteY615" fmla="*/ 5314138 h 5529035"/>
              <a:gd name="connsiteX616" fmla="*/ 6430258 w 9340261"/>
              <a:gd name="connsiteY616" fmla="*/ 5305023 h 5529035"/>
              <a:gd name="connsiteX617" fmla="*/ 6229892 w 9340261"/>
              <a:gd name="connsiteY617" fmla="*/ 5304784 h 5529035"/>
              <a:gd name="connsiteX618" fmla="*/ 6253382 w 9340261"/>
              <a:gd name="connsiteY618" fmla="*/ 5306194 h 5529035"/>
              <a:gd name="connsiteX619" fmla="*/ 6239007 w 9340261"/>
              <a:gd name="connsiteY619" fmla="*/ 5310046 h 5529035"/>
              <a:gd name="connsiteX620" fmla="*/ 1816228 w 9340261"/>
              <a:gd name="connsiteY620" fmla="*/ 5303739 h 5529035"/>
              <a:gd name="connsiteX621" fmla="*/ 1821508 w 9340261"/>
              <a:gd name="connsiteY621" fmla="*/ 5308984 h 5529035"/>
              <a:gd name="connsiteX622" fmla="*/ 1808380 w 9340261"/>
              <a:gd name="connsiteY622" fmla="*/ 5316921 h 5529035"/>
              <a:gd name="connsiteX623" fmla="*/ 1816228 w 9340261"/>
              <a:gd name="connsiteY623" fmla="*/ 5303739 h 5529035"/>
              <a:gd name="connsiteX624" fmla="*/ 5027697 w 9340261"/>
              <a:gd name="connsiteY624" fmla="*/ 5303346 h 5529035"/>
              <a:gd name="connsiteX625" fmla="*/ 5036811 w 9340261"/>
              <a:gd name="connsiteY625" fmla="*/ 5308609 h 5529035"/>
              <a:gd name="connsiteX626" fmla="*/ 5029624 w 9340261"/>
              <a:gd name="connsiteY626" fmla="*/ 5310535 h 5529035"/>
              <a:gd name="connsiteX627" fmla="*/ 5027697 w 9340261"/>
              <a:gd name="connsiteY627" fmla="*/ 5303346 h 5529035"/>
              <a:gd name="connsiteX628" fmla="*/ 2079321 w 9340261"/>
              <a:gd name="connsiteY628" fmla="*/ 5302863 h 5529035"/>
              <a:gd name="connsiteX629" fmla="*/ 2068796 w 9340261"/>
              <a:gd name="connsiteY629" fmla="*/ 5302898 h 5529035"/>
              <a:gd name="connsiteX630" fmla="*/ 2063274 w 9340261"/>
              <a:gd name="connsiteY630" fmla="*/ 5304760 h 5529035"/>
              <a:gd name="connsiteX631" fmla="*/ 2075044 w 9340261"/>
              <a:gd name="connsiteY631" fmla="*/ 5307169 h 5529035"/>
              <a:gd name="connsiteX632" fmla="*/ 6036715 w 9340261"/>
              <a:gd name="connsiteY632" fmla="*/ 5302619 h 5529035"/>
              <a:gd name="connsiteX633" fmla="*/ 6022339 w 9340261"/>
              <a:gd name="connsiteY633" fmla="*/ 5306471 h 5529035"/>
              <a:gd name="connsiteX634" fmla="*/ 5991662 w 9340261"/>
              <a:gd name="connsiteY634" fmla="*/ 5306986 h 5529035"/>
              <a:gd name="connsiteX635" fmla="*/ 5976323 w 9340261"/>
              <a:gd name="connsiteY635" fmla="*/ 5307245 h 5529035"/>
              <a:gd name="connsiteX636" fmla="*/ 5968172 w 9340261"/>
              <a:gd name="connsiteY636" fmla="*/ 5305577 h 5529035"/>
              <a:gd name="connsiteX637" fmla="*/ 5975360 w 9340261"/>
              <a:gd name="connsiteY637" fmla="*/ 5303651 h 5529035"/>
              <a:gd name="connsiteX638" fmla="*/ 6182914 w 9340261"/>
              <a:gd name="connsiteY638" fmla="*/ 5301964 h 5529035"/>
              <a:gd name="connsiteX639" fmla="*/ 6199215 w 9340261"/>
              <a:gd name="connsiteY639" fmla="*/ 5305300 h 5529035"/>
              <a:gd name="connsiteX640" fmla="*/ 6175725 w 9340261"/>
              <a:gd name="connsiteY640" fmla="*/ 5303891 h 5529035"/>
              <a:gd name="connsiteX641" fmla="*/ 4641342 w 9340261"/>
              <a:gd name="connsiteY641" fmla="*/ 5299016 h 5529035"/>
              <a:gd name="connsiteX642" fmla="*/ 4636079 w 9340261"/>
              <a:gd name="connsiteY642" fmla="*/ 5308130 h 5529035"/>
              <a:gd name="connsiteX643" fmla="*/ 4638840 w 9340261"/>
              <a:gd name="connsiteY643" fmla="*/ 5311241 h 5529035"/>
              <a:gd name="connsiteX644" fmla="*/ 4643268 w 9340261"/>
              <a:gd name="connsiteY644" fmla="*/ 5306204 h 5529035"/>
              <a:gd name="connsiteX645" fmla="*/ 6051090 w 9340261"/>
              <a:gd name="connsiteY645" fmla="*/ 5298767 h 5529035"/>
              <a:gd name="connsiteX646" fmla="*/ 6074580 w 9340261"/>
              <a:gd name="connsiteY646" fmla="*/ 5300176 h 5529035"/>
              <a:gd name="connsiteX647" fmla="*/ 6053016 w 9340261"/>
              <a:gd name="connsiteY647" fmla="*/ 5305954 h 5529035"/>
              <a:gd name="connsiteX648" fmla="*/ 6043902 w 9340261"/>
              <a:gd name="connsiteY648" fmla="*/ 5300693 h 5529035"/>
              <a:gd name="connsiteX649" fmla="*/ 4686218 w 9340261"/>
              <a:gd name="connsiteY649" fmla="*/ 5297584 h 5529035"/>
              <a:gd name="connsiteX650" fmla="*/ 4683763 w 9340261"/>
              <a:gd name="connsiteY650" fmla="*/ 5299205 h 5529035"/>
              <a:gd name="connsiteX651" fmla="*/ 4689283 w 9340261"/>
              <a:gd name="connsiteY651" fmla="*/ 5305429 h 5529035"/>
              <a:gd name="connsiteX652" fmla="*/ 4697434 w 9340261"/>
              <a:gd name="connsiteY652" fmla="*/ 5307098 h 5529035"/>
              <a:gd name="connsiteX653" fmla="*/ 4688321 w 9340261"/>
              <a:gd name="connsiteY653" fmla="*/ 5301836 h 5529035"/>
              <a:gd name="connsiteX654" fmla="*/ 4686218 w 9340261"/>
              <a:gd name="connsiteY654" fmla="*/ 5297584 h 5529035"/>
              <a:gd name="connsiteX655" fmla="*/ 2263467 w 9340261"/>
              <a:gd name="connsiteY655" fmla="*/ 5296987 h 5529035"/>
              <a:gd name="connsiteX656" fmla="*/ 2242456 w 9340261"/>
              <a:gd name="connsiteY656" fmla="*/ 5307581 h 5529035"/>
              <a:gd name="connsiteX657" fmla="*/ 2237245 w 9340261"/>
              <a:gd name="connsiteY657" fmla="*/ 5323384 h 5529035"/>
              <a:gd name="connsiteX658" fmla="*/ 2245148 w 9340261"/>
              <a:gd name="connsiteY658" fmla="*/ 5325989 h 5529035"/>
              <a:gd name="connsiteX659" fmla="*/ 2253014 w 9340261"/>
              <a:gd name="connsiteY659" fmla="*/ 5318070 h 5529035"/>
              <a:gd name="connsiteX660" fmla="*/ 2260862 w 9340261"/>
              <a:gd name="connsiteY660" fmla="*/ 5304889 h 5529035"/>
              <a:gd name="connsiteX661" fmla="*/ 2263467 w 9340261"/>
              <a:gd name="connsiteY661" fmla="*/ 5296987 h 5529035"/>
              <a:gd name="connsiteX662" fmla="*/ 5117804 w 9340261"/>
              <a:gd name="connsiteY662" fmla="*/ 5294611 h 5529035"/>
              <a:gd name="connsiteX663" fmla="*/ 5126917 w 9340261"/>
              <a:gd name="connsiteY663" fmla="*/ 5299873 h 5529035"/>
              <a:gd name="connsiteX664" fmla="*/ 5119730 w 9340261"/>
              <a:gd name="connsiteY664" fmla="*/ 5301799 h 5529035"/>
              <a:gd name="connsiteX665" fmla="*/ 5117804 w 9340261"/>
              <a:gd name="connsiteY665" fmla="*/ 5294611 h 5529035"/>
              <a:gd name="connsiteX666" fmla="*/ 1096633 w 9340261"/>
              <a:gd name="connsiteY666" fmla="*/ 5294300 h 5529035"/>
              <a:gd name="connsiteX667" fmla="*/ 1105862 w 9340261"/>
              <a:gd name="connsiteY667" fmla="*/ 5300847 h 5529035"/>
              <a:gd name="connsiteX668" fmla="*/ 1126945 w 9340261"/>
              <a:gd name="connsiteY668" fmla="*/ 5311300 h 5529035"/>
              <a:gd name="connsiteX669" fmla="*/ 1126980 w 9340261"/>
              <a:gd name="connsiteY669" fmla="*/ 5321823 h 5529035"/>
              <a:gd name="connsiteX670" fmla="*/ 1084911 w 9340261"/>
              <a:gd name="connsiteY670" fmla="*/ 5329856 h 5529035"/>
              <a:gd name="connsiteX671" fmla="*/ 1084850 w 9340261"/>
              <a:gd name="connsiteY671" fmla="*/ 5311440 h 5529035"/>
              <a:gd name="connsiteX672" fmla="*/ 1090059 w 9340261"/>
              <a:gd name="connsiteY672" fmla="*/ 5295638 h 5529035"/>
              <a:gd name="connsiteX673" fmla="*/ 1096633 w 9340261"/>
              <a:gd name="connsiteY673" fmla="*/ 5294300 h 5529035"/>
              <a:gd name="connsiteX674" fmla="*/ 2343359 w 9340261"/>
              <a:gd name="connsiteY674" fmla="*/ 5290742 h 5529035"/>
              <a:gd name="connsiteX675" fmla="*/ 2366849 w 9340261"/>
              <a:gd name="connsiteY675" fmla="*/ 5292151 h 5529035"/>
              <a:gd name="connsiteX676" fmla="*/ 2380519 w 9340261"/>
              <a:gd name="connsiteY676" fmla="*/ 5300044 h 5529035"/>
              <a:gd name="connsiteX677" fmla="*/ 2385077 w 9340261"/>
              <a:gd name="connsiteY677" fmla="*/ 5302675 h 5529035"/>
              <a:gd name="connsiteX678" fmla="*/ 2363512 w 9340261"/>
              <a:gd name="connsiteY678" fmla="*/ 5308453 h 5529035"/>
              <a:gd name="connsiteX679" fmla="*/ 2348174 w 9340261"/>
              <a:gd name="connsiteY679" fmla="*/ 5308711 h 5529035"/>
              <a:gd name="connsiteX680" fmla="*/ 2339061 w 9340261"/>
              <a:gd name="connsiteY680" fmla="*/ 5303449 h 5529035"/>
              <a:gd name="connsiteX681" fmla="*/ 2338098 w 9340261"/>
              <a:gd name="connsiteY681" fmla="*/ 5299855 h 5529035"/>
              <a:gd name="connsiteX682" fmla="*/ 5863174 w 9340261"/>
              <a:gd name="connsiteY682" fmla="*/ 5287487 h 5529035"/>
              <a:gd name="connsiteX683" fmla="*/ 5879476 w 9340261"/>
              <a:gd name="connsiteY683" fmla="*/ 5290823 h 5529035"/>
              <a:gd name="connsiteX684" fmla="*/ 5876844 w 9340261"/>
              <a:gd name="connsiteY684" fmla="*/ 5295380 h 5529035"/>
              <a:gd name="connsiteX685" fmla="*/ 5869657 w 9340261"/>
              <a:gd name="connsiteY685" fmla="*/ 5297305 h 5529035"/>
              <a:gd name="connsiteX686" fmla="*/ 5857912 w 9340261"/>
              <a:gd name="connsiteY686" fmla="*/ 5296601 h 5529035"/>
              <a:gd name="connsiteX687" fmla="*/ 5848798 w 9340261"/>
              <a:gd name="connsiteY687" fmla="*/ 5291339 h 5529035"/>
              <a:gd name="connsiteX688" fmla="*/ 6271094 w 9340261"/>
              <a:gd name="connsiteY688" fmla="*/ 5286040 h 5529035"/>
              <a:gd name="connsiteX689" fmla="*/ 6280207 w 9340261"/>
              <a:gd name="connsiteY689" fmla="*/ 5291302 h 5529035"/>
              <a:gd name="connsiteX690" fmla="*/ 6273020 w 9340261"/>
              <a:gd name="connsiteY690" fmla="*/ 5293228 h 5529035"/>
              <a:gd name="connsiteX691" fmla="*/ 6271094 w 9340261"/>
              <a:gd name="connsiteY691" fmla="*/ 5286040 h 5529035"/>
              <a:gd name="connsiteX692" fmla="*/ 1889824 w 9340261"/>
              <a:gd name="connsiteY692" fmla="*/ 5282447 h 5529035"/>
              <a:gd name="connsiteX693" fmla="*/ 1868812 w 9340261"/>
              <a:gd name="connsiteY693" fmla="*/ 5293041 h 5529035"/>
              <a:gd name="connsiteX694" fmla="*/ 1866208 w 9340261"/>
              <a:gd name="connsiteY694" fmla="*/ 5300942 h 5529035"/>
              <a:gd name="connsiteX695" fmla="*/ 1876731 w 9340261"/>
              <a:gd name="connsiteY695" fmla="*/ 5300908 h 5529035"/>
              <a:gd name="connsiteX696" fmla="*/ 1889860 w 9340261"/>
              <a:gd name="connsiteY696" fmla="*/ 5292971 h 5529035"/>
              <a:gd name="connsiteX697" fmla="*/ 1889824 w 9340261"/>
              <a:gd name="connsiteY697" fmla="*/ 5282447 h 5529035"/>
              <a:gd name="connsiteX698" fmla="*/ 5776404 w 9340261"/>
              <a:gd name="connsiteY698" fmla="*/ 5279922 h 5529035"/>
              <a:gd name="connsiteX699" fmla="*/ 5778330 w 9340261"/>
              <a:gd name="connsiteY699" fmla="*/ 5287109 h 5529035"/>
              <a:gd name="connsiteX700" fmla="*/ 5763954 w 9340261"/>
              <a:gd name="connsiteY700" fmla="*/ 5290961 h 5529035"/>
              <a:gd name="connsiteX701" fmla="*/ 5467705 w 9340261"/>
              <a:gd name="connsiteY701" fmla="*/ 5277894 h 5529035"/>
              <a:gd name="connsiteX702" fmla="*/ 5484006 w 9340261"/>
              <a:gd name="connsiteY702" fmla="*/ 5281231 h 5529035"/>
              <a:gd name="connsiteX703" fmla="*/ 5455255 w 9340261"/>
              <a:gd name="connsiteY703" fmla="*/ 5288934 h 5529035"/>
              <a:gd name="connsiteX704" fmla="*/ 5446140 w 9340261"/>
              <a:gd name="connsiteY704" fmla="*/ 5283672 h 5529035"/>
              <a:gd name="connsiteX705" fmla="*/ 2193308 w 9340261"/>
              <a:gd name="connsiteY705" fmla="*/ 5277020 h 5529035"/>
              <a:gd name="connsiteX706" fmla="*/ 2188047 w 9340261"/>
              <a:gd name="connsiteY706" fmla="*/ 5286134 h 5529035"/>
              <a:gd name="connsiteX707" fmla="*/ 2186121 w 9340261"/>
              <a:gd name="connsiteY707" fmla="*/ 5278946 h 5529035"/>
              <a:gd name="connsiteX708" fmla="*/ 5128328 w 9340261"/>
              <a:gd name="connsiteY708" fmla="*/ 5276383 h 5529035"/>
              <a:gd name="connsiteX709" fmla="*/ 5123065 w 9340261"/>
              <a:gd name="connsiteY709" fmla="*/ 5285497 h 5529035"/>
              <a:gd name="connsiteX710" fmla="*/ 5114915 w 9340261"/>
              <a:gd name="connsiteY710" fmla="*/ 5283829 h 5529035"/>
              <a:gd name="connsiteX711" fmla="*/ 5121139 w 9340261"/>
              <a:gd name="connsiteY711" fmla="*/ 5278309 h 5529035"/>
              <a:gd name="connsiteX712" fmla="*/ 4873794 w 9340261"/>
              <a:gd name="connsiteY712" fmla="*/ 5275250 h 5529035"/>
              <a:gd name="connsiteX713" fmla="*/ 4899210 w 9340261"/>
              <a:gd name="connsiteY713" fmla="*/ 5283848 h 5529035"/>
              <a:gd name="connsiteX714" fmla="*/ 4877646 w 9340261"/>
              <a:gd name="connsiteY714" fmla="*/ 5289626 h 5529035"/>
              <a:gd name="connsiteX715" fmla="*/ 7177038 w 9340261"/>
              <a:gd name="connsiteY715" fmla="*/ 5274410 h 5529035"/>
              <a:gd name="connsiteX716" fmla="*/ 7178964 w 9340261"/>
              <a:gd name="connsiteY716" fmla="*/ 5281599 h 5529035"/>
              <a:gd name="connsiteX717" fmla="*/ 7162662 w 9340261"/>
              <a:gd name="connsiteY717" fmla="*/ 5278261 h 5529035"/>
              <a:gd name="connsiteX718" fmla="*/ 2723937 w 9340261"/>
              <a:gd name="connsiteY718" fmla="*/ 5273509 h 5529035"/>
              <a:gd name="connsiteX719" fmla="*/ 2718676 w 9340261"/>
              <a:gd name="connsiteY719" fmla="*/ 5282623 h 5529035"/>
              <a:gd name="connsiteX720" fmla="*/ 2716750 w 9340261"/>
              <a:gd name="connsiteY720" fmla="*/ 5275435 h 5529035"/>
              <a:gd name="connsiteX721" fmla="*/ 2723937 w 9340261"/>
              <a:gd name="connsiteY721" fmla="*/ 5273509 h 5529035"/>
              <a:gd name="connsiteX722" fmla="*/ 3994675 w 9340261"/>
              <a:gd name="connsiteY722" fmla="*/ 5271988 h 5529035"/>
              <a:gd name="connsiteX723" fmla="*/ 3996601 w 9340261"/>
              <a:gd name="connsiteY723" fmla="*/ 5279176 h 5529035"/>
              <a:gd name="connsiteX724" fmla="*/ 4003788 w 9340261"/>
              <a:gd name="connsiteY724" fmla="*/ 5277250 h 5529035"/>
              <a:gd name="connsiteX725" fmla="*/ 5635467 w 9340261"/>
              <a:gd name="connsiteY725" fmla="*/ 5271462 h 5529035"/>
              <a:gd name="connsiteX726" fmla="*/ 5651768 w 9340261"/>
              <a:gd name="connsiteY726" fmla="*/ 5274798 h 5529035"/>
              <a:gd name="connsiteX727" fmla="*/ 5644581 w 9340261"/>
              <a:gd name="connsiteY727" fmla="*/ 5276724 h 5529035"/>
              <a:gd name="connsiteX728" fmla="*/ 5639319 w 9340261"/>
              <a:gd name="connsiteY728" fmla="*/ 5285837 h 5529035"/>
              <a:gd name="connsiteX729" fmla="*/ 5641245 w 9340261"/>
              <a:gd name="connsiteY729" fmla="*/ 5293026 h 5529035"/>
              <a:gd name="connsiteX730" fmla="*/ 5633094 w 9340261"/>
              <a:gd name="connsiteY730" fmla="*/ 5291358 h 5529035"/>
              <a:gd name="connsiteX731" fmla="*/ 5632131 w 9340261"/>
              <a:gd name="connsiteY731" fmla="*/ 5287764 h 5529035"/>
              <a:gd name="connsiteX732" fmla="*/ 5630205 w 9340261"/>
              <a:gd name="connsiteY732" fmla="*/ 5280576 h 5529035"/>
              <a:gd name="connsiteX733" fmla="*/ 5034370 w 9340261"/>
              <a:gd name="connsiteY733" fmla="*/ 5270744 h 5529035"/>
              <a:gd name="connsiteX734" fmla="*/ 5045409 w 9340261"/>
              <a:gd name="connsiteY734" fmla="*/ 5283194 h 5529035"/>
              <a:gd name="connsiteX735" fmla="*/ 5031033 w 9340261"/>
              <a:gd name="connsiteY735" fmla="*/ 5287046 h 5529035"/>
              <a:gd name="connsiteX736" fmla="*/ 5034370 w 9340261"/>
              <a:gd name="connsiteY736" fmla="*/ 5270744 h 5529035"/>
              <a:gd name="connsiteX737" fmla="*/ 5165230 w 9340261"/>
              <a:gd name="connsiteY737" fmla="*/ 5270347 h 5529035"/>
              <a:gd name="connsiteX738" fmla="*/ 5173380 w 9340261"/>
              <a:gd name="connsiteY738" fmla="*/ 5272015 h 5529035"/>
              <a:gd name="connsiteX739" fmla="*/ 5144630 w 9340261"/>
              <a:gd name="connsiteY739" fmla="*/ 5279719 h 5529035"/>
              <a:gd name="connsiteX740" fmla="*/ 5149891 w 9340261"/>
              <a:gd name="connsiteY740" fmla="*/ 5270605 h 5529035"/>
              <a:gd name="connsiteX741" fmla="*/ 5165230 w 9340261"/>
              <a:gd name="connsiteY741" fmla="*/ 5270347 h 5529035"/>
              <a:gd name="connsiteX742" fmla="*/ 5812343 w 9340261"/>
              <a:gd name="connsiteY742" fmla="*/ 5270292 h 5529035"/>
              <a:gd name="connsiteX743" fmla="*/ 5814269 w 9340261"/>
              <a:gd name="connsiteY743" fmla="*/ 5277479 h 5529035"/>
              <a:gd name="connsiteX744" fmla="*/ 5815232 w 9340261"/>
              <a:gd name="connsiteY744" fmla="*/ 5281074 h 5529035"/>
              <a:gd name="connsiteX745" fmla="*/ 5823383 w 9340261"/>
              <a:gd name="connsiteY745" fmla="*/ 5282742 h 5529035"/>
              <a:gd name="connsiteX746" fmla="*/ 5825309 w 9340261"/>
              <a:gd name="connsiteY746" fmla="*/ 5289929 h 5529035"/>
              <a:gd name="connsiteX747" fmla="*/ 5774994 w 9340261"/>
              <a:gd name="connsiteY747" fmla="*/ 5303411 h 5529035"/>
              <a:gd name="connsiteX748" fmla="*/ 5767806 w 9340261"/>
              <a:gd name="connsiteY748" fmla="*/ 5305337 h 5529035"/>
              <a:gd name="connsiteX749" fmla="*/ 5766843 w 9340261"/>
              <a:gd name="connsiteY749" fmla="*/ 5301743 h 5529035"/>
              <a:gd name="connsiteX750" fmla="*/ 5758693 w 9340261"/>
              <a:gd name="connsiteY750" fmla="*/ 5300075 h 5529035"/>
              <a:gd name="connsiteX751" fmla="*/ 5751504 w 9340261"/>
              <a:gd name="connsiteY751" fmla="*/ 5302002 h 5529035"/>
              <a:gd name="connsiteX752" fmla="*/ 5747911 w 9340261"/>
              <a:gd name="connsiteY752" fmla="*/ 5302964 h 5529035"/>
              <a:gd name="connsiteX753" fmla="*/ 5735202 w 9340261"/>
              <a:gd name="connsiteY753" fmla="*/ 5298665 h 5529035"/>
              <a:gd name="connsiteX754" fmla="*/ 5773068 w 9340261"/>
              <a:gd name="connsiteY754" fmla="*/ 5296224 h 5529035"/>
              <a:gd name="connsiteX755" fmla="*/ 5807082 w 9340261"/>
              <a:gd name="connsiteY755" fmla="*/ 5279405 h 5529035"/>
              <a:gd name="connsiteX756" fmla="*/ 5812343 w 9340261"/>
              <a:gd name="connsiteY756" fmla="*/ 5270292 h 5529035"/>
              <a:gd name="connsiteX757" fmla="*/ 3747330 w 9340261"/>
              <a:gd name="connsiteY757" fmla="*/ 5268929 h 5529035"/>
              <a:gd name="connsiteX758" fmla="*/ 3740143 w 9340261"/>
              <a:gd name="connsiteY758" fmla="*/ 5270855 h 5529035"/>
              <a:gd name="connsiteX759" fmla="*/ 3738841 w 9340261"/>
              <a:gd name="connsiteY759" fmla="*/ 5270103 h 5529035"/>
              <a:gd name="connsiteX760" fmla="*/ 7229278 w 9340261"/>
              <a:gd name="connsiteY760" fmla="*/ 5268117 h 5529035"/>
              <a:gd name="connsiteX761" fmla="*/ 7231204 w 9340261"/>
              <a:gd name="connsiteY761" fmla="*/ 5275303 h 5529035"/>
              <a:gd name="connsiteX762" fmla="*/ 7216829 w 9340261"/>
              <a:gd name="connsiteY762" fmla="*/ 5279155 h 5529035"/>
              <a:gd name="connsiteX763" fmla="*/ 7200529 w 9340261"/>
              <a:gd name="connsiteY763" fmla="*/ 5275820 h 5529035"/>
              <a:gd name="connsiteX764" fmla="*/ 5765364 w 9340261"/>
              <a:gd name="connsiteY764" fmla="*/ 5267472 h 5529035"/>
              <a:gd name="connsiteX765" fmla="*/ 5781666 w 9340261"/>
              <a:gd name="connsiteY765" fmla="*/ 5270807 h 5529035"/>
              <a:gd name="connsiteX766" fmla="*/ 5774478 w 9340261"/>
              <a:gd name="connsiteY766" fmla="*/ 5272733 h 5529035"/>
              <a:gd name="connsiteX767" fmla="*/ 5760102 w 9340261"/>
              <a:gd name="connsiteY767" fmla="*/ 5276585 h 5529035"/>
              <a:gd name="connsiteX768" fmla="*/ 5765364 w 9340261"/>
              <a:gd name="connsiteY768" fmla="*/ 5267472 h 5529035"/>
              <a:gd name="connsiteX769" fmla="*/ 6196773 w 9340261"/>
              <a:gd name="connsiteY769" fmla="*/ 5267435 h 5529035"/>
              <a:gd name="connsiteX770" fmla="*/ 6198699 w 9340261"/>
              <a:gd name="connsiteY770" fmla="*/ 5274622 h 5529035"/>
              <a:gd name="connsiteX771" fmla="*/ 6191511 w 9340261"/>
              <a:gd name="connsiteY771" fmla="*/ 5276548 h 5529035"/>
              <a:gd name="connsiteX772" fmla="*/ 4740045 w 9340261"/>
              <a:gd name="connsiteY772" fmla="*/ 5264864 h 5529035"/>
              <a:gd name="connsiteX773" fmla="*/ 4734784 w 9340261"/>
              <a:gd name="connsiteY773" fmla="*/ 5273978 h 5529035"/>
              <a:gd name="connsiteX774" fmla="*/ 4732857 w 9340261"/>
              <a:gd name="connsiteY774" fmla="*/ 5266790 h 5529035"/>
              <a:gd name="connsiteX775" fmla="*/ 4740045 w 9340261"/>
              <a:gd name="connsiteY775" fmla="*/ 5264864 h 5529035"/>
              <a:gd name="connsiteX776" fmla="*/ 4916922 w 9340261"/>
              <a:gd name="connsiteY776" fmla="*/ 5263694 h 5529035"/>
              <a:gd name="connsiteX777" fmla="*/ 4918848 w 9340261"/>
              <a:gd name="connsiteY777" fmla="*/ 5270882 h 5529035"/>
              <a:gd name="connsiteX778" fmla="*/ 4911660 w 9340261"/>
              <a:gd name="connsiteY778" fmla="*/ 5272808 h 5529035"/>
              <a:gd name="connsiteX779" fmla="*/ 4910696 w 9340261"/>
              <a:gd name="connsiteY779" fmla="*/ 5269214 h 5529035"/>
              <a:gd name="connsiteX780" fmla="*/ 4916922 w 9340261"/>
              <a:gd name="connsiteY780" fmla="*/ 5263694 h 5529035"/>
              <a:gd name="connsiteX781" fmla="*/ 5063120 w 9340261"/>
              <a:gd name="connsiteY781" fmla="*/ 5263040 h 5529035"/>
              <a:gd name="connsiteX782" fmla="*/ 5065046 w 9340261"/>
              <a:gd name="connsiteY782" fmla="*/ 5270227 h 5529035"/>
              <a:gd name="connsiteX783" fmla="*/ 5072235 w 9340261"/>
              <a:gd name="connsiteY783" fmla="*/ 5268301 h 5529035"/>
              <a:gd name="connsiteX784" fmla="*/ 5074161 w 9340261"/>
              <a:gd name="connsiteY784" fmla="*/ 5275490 h 5529035"/>
              <a:gd name="connsiteX785" fmla="*/ 5052597 w 9340261"/>
              <a:gd name="connsiteY785" fmla="*/ 5281268 h 5529035"/>
              <a:gd name="connsiteX786" fmla="*/ 5063120 w 9340261"/>
              <a:gd name="connsiteY786" fmla="*/ 5263040 h 5529035"/>
              <a:gd name="connsiteX787" fmla="*/ 1637186 w 9340261"/>
              <a:gd name="connsiteY787" fmla="*/ 5262242 h 5529035"/>
              <a:gd name="connsiteX788" fmla="*/ 1652990 w 9340261"/>
              <a:gd name="connsiteY788" fmla="*/ 5267451 h 5529035"/>
              <a:gd name="connsiteX789" fmla="*/ 1679316 w 9340261"/>
              <a:gd name="connsiteY789" fmla="*/ 5272625 h 5529035"/>
              <a:gd name="connsiteX790" fmla="*/ 1679350 w 9340261"/>
              <a:gd name="connsiteY790" fmla="*/ 5283148 h 5529035"/>
              <a:gd name="connsiteX791" fmla="*/ 1642517 w 9340261"/>
              <a:gd name="connsiteY791" fmla="*/ 5283271 h 5529035"/>
              <a:gd name="connsiteX792" fmla="*/ 1637186 w 9340261"/>
              <a:gd name="connsiteY792" fmla="*/ 5262242 h 5529035"/>
              <a:gd name="connsiteX793" fmla="*/ 2415938 w 9340261"/>
              <a:gd name="connsiteY793" fmla="*/ 5259645 h 5529035"/>
              <a:gd name="connsiteX794" fmla="*/ 2405450 w 9340261"/>
              <a:gd name="connsiteY794" fmla="*/ 5270205 h 5529035"/>
              <a:gd name="connsiteX795" fmla="*/ 2400170 w 9340261"/>
              <a:gd name="connsiteY795" fmla="*/ 5264960 h 5529035"/>
              <a:gd name="connsiteX796" fmla="*/ 2415938 w 9340261"/>
              <a:gd name="connsiteY796" fmla="*/ 5259645 h 5529035"/>
              <a:gd name="connsiteX797" fmla="*/ 5862658 w 9340261"/>
              <a:gd name="connsiteY797" fmla="*/ 5256810 h 5529035"/>
              <a:gd name="connsiteX798" fmla="*/ 5874403 w 9340261"/>
              <a:gd name="connsiteY798" fmla="*/ 5257514 h 5529035"/>
              <a:gd name="connsiteX799" fmla="*/ 5878959 w 9340261"/>
              <a:gd name="connsiteY799" fmla="*/ 5260146 h 5529035"/>
              <a:gd name="connsiteX800" fmla="*/ 5864583 w 9340261"/>
              <a:gd name="connsiteY800" fmla="*/ 5263998 h 5529035"/>
              <a:gd name="connsiteX801" fmla="*/ 5855470 w 9340261"/>
              <a:gd name="connsiteY801" fmla="*/ 5258736 h 5529035"/>
              <a:gd name="connsiteX802" fmla="*/ 5978180 w 9340261"/>
              <a:gd name="connsiteY802" fmla="*/ 5256671 h 5529035"/>
              <a:gd name="connsiteX803" fmla="*/ 5980106 w 9340261"/>
              <a:gd name="connsiteY803" fmla="*/ 5263860 h 5529035"/>
              <a:gd name="connsiteX804" fmla="*/ 5963804 w 9340261"/>
              <a:gd name="connsiteY804" fmla="*/ 5260523 h 5529035"/>
              <a:gd name="connsiteX805" fmla="*/ 6093701 w 9340261"/>
              <a:gd name="connsiteY805" fmla="*/ 5256533 h 5529035"/>
              <a:gd name="connsiteX806" fmla="*/ 6117191 w 9340261"/>
              <a:gd name="connsiteY806" fmla="*/ 5257943 h 5529035"/>
              <a:gd name="connsiteX807" fmla="*/ 6074063 w 9340261"/>
              <a:gd name="connsiteY807" fmla="*/ 5269499 h 5529035"/>
              <a:gd name="connsiteX808" fmla="*/ 6064950 w 9340261"/>
              <a:gd name="connsiteY808" fmla="*/ 5264237 h 5529035"/>
              <a:gd name="connsiteX809" fmla="*/ 6075731 w 9340261"/>
              <a:gd name="connsiteY809" fmla="*/ 5261348 h 5529035"/>
              <a:gd name="connsiteX810" fmla="*/ 6093701 w 9340261"/>
              <a:gd name="connsiteY810" fmla="*/ 5256533 h 5529035"/>
              <a:gd name="connsiteX811" fmla="*/ 5893335 w 9340261"/>
              <a:gd name="connsiteY811" fmla="*/ 5256294 h 5529035"/>
              <a:gd name="connsiteX812" fmla="*/ 5909637 w 9340261"/>
              <a:gd name="connsiteY812" fmla="*/ 5259630 h 5529035"/>
              <a:gd name="connsiteX813" fmla="*/ 5888074 w 9340261"/>
              <a:gd name="connsiteY813" fmla="*/ 5265408 h 5529035"/>
              <a:gd name="connsiteX814" fmla="*/ 3797645 w 9340261"/>
              <a:gd name="connsiteY814" fmla="*/ 5255447 h 5529035"/>
              <a:gd name="connsiteX815" fmla="*/ 3822097 w 9340261"/>
              <a:gd name="connsiteY815" fmla="*/ 5260451 h 5529035"/>
              <a:gd name="connsiteX816" fmla="*/ 3837436 w 9340261"/>
              <a:gd name="connsiteY816" fmla="*/ 5260192 h 5529035"/>
              <a:gd name="connsiteX817" fmla="*/ 3870040 w 9340261"/>
              <a:gd name="connsiteY817" fmla="*/ 5266864 h 5529035"/>
              <a:gd name="connsiteX818" fmla="*/ 3877227 w 9340261"/>
              <a:gd name="connsiteY818" fmla="*/ 5264938 h 5529035"/>
              <a:gd name="connsiteX819" fmla="*/ 3915093 w 9340261"/>
              <a:gd name="connsiteY819" fmla="*/ 5262497 h 5529035"/>
              <a:gd name="connsiteX820" fmla="*/ 3958478 w 9340261"/>
              <a:gd name="connsiteY820" fmla="*/ 5266279 h 5529035"/>
              <a:gd name="connsiteX821" fmla="*/ 3985561 w 9340261"/>
              <a:gd name="connsiteY821" fmla="*/ 5266726 h 5529035"/>
              <a:gd name="connsiteX822" fmla="*/ 4016238 w 9340261"/>
              <a:gd name="connsiteY822" fmla="*/ 5266210 h 5529035"/>
              <a:gd name="connsiteX823" fmla="*/ 4023427 w 9340261"/>
              <a:gd name="connsiteY823" fmla="*/ 5264284 h 5529035"/>
              <a:gd name="connsiteX824" fmla="*/ 4030614 w 9340261"/>
              <a:gd name="connsiteY824" fmla="*/ 5262358 h 5529035"/>
              <a:gd name="connsiteX825" fmla="*/ 4037801 w 9340261"/>
              <a:gd name="connsiteY825" fmla="*/ 5260432 h 5529035"/>
              <a:gd name="connsiteX826" fmla="*/ 4054103 w 9340261"/>
              <a:gd name="connsiteY826" fmla="*/ 5263769 h 5529035"/>
              <a:gd name="connsiteX827" fmla="*/ 4093894 w 9340261"/>
              <a:gd name="connsiteY827" fmla="*/ 5268514 h 5529035"/>
              <a:gd name="connsiteX828" fmla="*/ 4103009 w 9340261"/>
              <a:gd name="connsiteY828" fmla="*/ 5273776 h 5529035"/>
              <a:gd name="connsiteX829" fmla="*/ 4108529 w 9340261"/>
              <a:gd name="connsiteY829" fmla="*/ 5280000 h 5529035"/>
              <a:gd name="connsiteX830" fmla="*/ 4110196 w 9340261"/>
              <a:gd name="connsiteY830" fmla="*/ 5271850 h 5529035"/>
              <a:gd name="connsiteX831" fmla="*/ 4124572 w 9340261"/>
              <a:gd name="connsiteY831" fmla="*/ 5267998 h 5529035"/>
              <a:gd name="connsiteX832" fmla="*/ 4129129 w 9340261"/>
              <a:gd name="connsiteY832" fmla="*/ 5270628 h 5529035"/>
              <a:gd name="connsiteX833" fmla="*/ 4136317 w 9340261"/>
              <a:gd name="connsiteY833" fmla="*/ 5268702 h 5529035"/>
              <a:gd name="connsiteX834" fmla="*/ 4148062 w 9340261"/>
              <a:gd name="connsiteY834" fmla="*/ 5269408 h 5529035"/>
              <a:gd name="connsiteX835" fmla="*/ 4171551 w 9340261"/>
              <a:gd name="connsiteY835" fmla="*/ 5270818 h 5529035"/>
              <a:gd name="connsiteX836" fmla="*/ 4249207 w 9340261"/>
              <a:gd name="connsiteY836" fmla="*/ 5273122 h 5529035"/>
              <a:gd name="connsiteX837" fmla="*/ 4269103 w 9340261"/>
              <a:gd name="connsiteY837" fmla="*/ 5275494 h 5529035"/>
              <a:gd name="connsiteX838" fmla="*/ 4294261 w 9340261"/>
              <a:gd name="connsiteY838" fmla="*/ 5268753 h 5529035"/>
              <a:gd name="connsiteX839" fmla="*/ 4302411 w 9340261"/>
              <a:gd name="connsiteY839" fmla="*/ 5270421 h 5529035"/>
              <a:gd name="connsiteX840" fmla="*/ 4308637 w 9340261"/>
              <a:gd name="connsiteY840" fmla="*/ 5264901 h 5529035"/>
              <a:gd name="connsiteX841" fmla="*/ 4313898 w 9340261"/>
              <a:gd name="connsiteY841" fmla="*/ 5255788 h 5529035"/>
              <a:gd name="connsiteX842" fmla="*/ 4325643 w 9340261"/>
              <a:gd name="connsiteY842" fmla="*/ 5256493 h 5529035"/>
              <a:gd name="connsiteX843" fmla="*/ 4346502 w 9340261"/>
              <a:gd name="connsiteY843" fmla="*/ 5262460 h 5529035"/>
              <a:gd name="connsiteX844" fmla="*/ 4355615 w 9340261"/>
              <a:gd name="connsiteY844" fmla="*/ 5267721 h 5529035"/>
              <a:gd name="connsiteX845" fmla="*/ 4344834 w 9340261"/>
              <a:gd name="connsiteY845" fmla="*/ 5270610 h 5529035"/>
              <a:gd name="connsiteX846" fmla="*/ 4341239 w 9340261"/>
              <a:gd name="connsiteY846" fmla="*/ 5271573 h 5529035"/>
              <a:gd name="connsiteX847" fmla="*/ 4343165 w 9340261"/>
              <a:gd name="connsiteY847" fmla="*/ 5278761 h 5529035"/>
              <a:gd name="connsiteX848" fmla="*/ 4350354 w 9340261"/>
              <a:gd name="connsiteY848" fmla="*/ 5276835 h 5529035"/>
              <a:gd name="connsiteX849" fmla="*/ 4357541 w 9340261"/>
              <a:gd name="connsiteY849" fmla="*/ 5274909 h 5529035"/>
              <a:gd name="connsiteX850" fmla="*/ 4373843 w 9340261"/>
              <a:gd name="connsiteY850" fmla="*/ 5278245 h 5529035"/>
              <a:gd name="connsiteX851" fmla="*/ 4413634 w 9340261"/>
              <a:gd name="connsiteY851" fmla="*/ 5282991 h 5529035"/>
              <a:gd name="connsiteX852" fmla="*/ 4453425 w 9340261"/>
              <a:gd name="connsiteY852" fmla="*/ 5287736 h 5529035"/>
              <a:gd name="connsiteX853" fmla="*/ 4460613 w 9340261"/>
              <a:gd name="connsiteY853" fmla="*/ 5285810 h 5529035"/>
              <a:gd name="connsiteX854" fmla="*/ 4469727 w 9340261"/>
              <a:gd name="connsiteY854" fmla="*/ 5291073 h 5529035"/>
              <a:gd name="connsiteX855" fmla="*/ 4476915 w 9340261"/>
              <a:gd name="connsiteY855" fmla="*/ 5289147 h 5529035"/>
              <a:gd name="connsiteX856" fmla="*/ 4498478 w 9340261"/>
              <a:gd name="connsiteY856" fmla="*/ 5283369 h 5529035"/>
              <a:gd name="connsiteX857" fmla="*/ 4543532 w 9340261"/>
              <a:gd name="connsiteY857" fmla="*/ 5279000 h 5529035"/>
              <a:gd name="connsiteX858" fmla="*/ 4565095 w 9340261"/>
              <a:gd name="connsiteY858" fmla="*/ 5273222 h 5529035"/>
              <a:gd name="connsiteX859" fmla="*/ 4581397 w 9340261"/>
              <a:gd name="connsiteY859" fmla="*/ 5276559 h 5529035"/>
              <a:gd name="connsiteX860" fmla="*/ 4593141 w 9340261"/>
              <a:gd name="connsiteY860" fmla="*/ 5277263 h 5529035"/>
              <a:gd name="connsiteX861" fmla="*/ 4604886 w 9340261"/>
              <a:gd name="connsiteY861" fmla="*/ 5277968 h 5529035"/>
              <a:gd name="connsiteX862" fmla="*/ 4617336 w 9340261"/>
              <a:gd name="connsiteY862" fmla="*/ 5266929 h 5529035"/>
              <a:gd name="connsiteX863" fmla="*/ 4601034 w 9340261"/>
              <a:gd name="connsiteY863" fmla="*/ 5263592 h 5529035"/>
              <a:gd name="connsiteX864" fmla="*/ 4615410 w 9340261"/>
              <a:gd name="connsiteY864" fmla="*/ 5259740 h 5529035"/>
              <a:gd name="connsiteX865" fmla="*/ 4638899 w 9340261"/>
              <a:gd name="connsiteY865" fmla="*/ 5261151 h 5529035"/>
              <a:gd name="connsiteX866" fmla="*/ 4631712 w 9340261"/>
              <a:gd name="connsiteY866" fmla="*/ 5263077 h 5529035"/>
              <a:gd name="connsiteX867" fmla="*/ 4626449 w 9340261"/>
              <a:gd name="connsiteY867" fmla="*/ 5272190 h 5529035"/>
              <a:gd name="connsiteX868" fmla="*/ 4635564 w 9340261"/>
              <a:gd name="connsiteY868" fmla="*/ 5277453 h 5529035"/>
              <a:gd name="connsiteX869" fmla="*/ 4644677 w 9340261"/>
              <a:gd name="connsiteY869" fmla="*/ 5282714 h 5529035"/>
              <a:gd name="connsiteX870" fmla="*/ 4653791 w 9340261"/>
              <a:gd name="connsiteY870" fmla="*/ 5287976 h 5529035"/>
              <a:gd name="connsiteX871" fmla="*/ 4677281 w 9340261"/>
              <a:gd name="connsiteY871" fmla="*/ 5289386 h 5529035"/>
              <a:gd name="connsiteX872" fmla="*/ 4713220 w 9340261"/>
              <a:gd name="connsiteY872" fmla="*/ 5279756 h 5529035"/>
              <a:gd name="connsiteX873" fmla="*/ 4739341 w 9340261"/>
              <a:gd name="connsiteY873" fmla="*/ 5276609 h 5529035"/>
              <a:gd name="connsiteX874" fmla="*/ 4753011 w 9340261"/>
              <a:gd name="connsiteY874" fmla="*/ 5284502 h 5529035"/>
              <a:gd name="connsiteX875" fmla="*/ 4774575 w 9340261"/>
              <a:gd name="connsiteY875" fmla="*/ 5278724 h 5529035"/>
              <a:gd name="connsiteX876" fmla="*/ 4765461 w 9340261"/>
              <a:gd name="connsiteY876" fmla="*/ 5273462 h 5529035"/>
              <a:gd name="connsiteX877" fmla="*/ 4772649 w 9340261"/>
              <a:gd name="connsiteY877" fmla="*/ 5271536 h 5529035"/>
              <a:gd name="connsiteX878" fmla="*/ 4779836 w 9340261"/>
              <a:gd name="connsiteY878" fmla="*/ 5269610 h 5529035"/>
              <a:gd name="connsiteX879" fmla="*/ 4782467 w 9340261"/>
              <a:gd name="connsiteY879" fmla="*/ 5265053 h 5529035"/>
              <a:gd name="connsiteX880" fmla="*/ 4794212 w 9340261"/>
              <a:gd name="connsiteY880" fmla="*/ 5265758 h 5529035"/>
              <a:gd name="connsiteX881" fmla="*/ 4819627 w 9340261"/>
              <a:gd name="connsiteY881" fmla="*/ 5274356 h 5529035"/>
              <a:gd name="connsiteX882" fmla="*/ 4834003 w 9340261"/>
              <a:gd name="connsiteY882" fmla="*/ 5270504 h 5529035"/>
              <a:gd name="connsiteX883" fmla="*/ 4848379 w 9340261"/>
              <a:gd name="connsiteY883" fmla="*/ 5266652 h 5529035"/>
              <a:gd name="connsiteX884" fmla="*/ 4864681 w 9340261"/>
              <a:gd name="connsiteY884" fmla="*/ 5269988 h 5529035"/>
              <a:gd name="connsiteX885" fmla="*/ 4851268 w 9340261"/>
              <a:gd name="connsiteY885" fmla="*/ 5277434 h 5529035"/>
              <a:gd name="connsiteX886" fmla="*/ 4828742 w 9340261"/>
              <a:gd name="connsiteY886" fmla="*/ 5279617 h 5529035"/>
              <a:gd name="connsiteX887" fmla="*/ 4798064 w 9340261"/>
              <a:gd name="connsiteY887" fmla="*/ 5280134 h 5529035"/>
              <a:gd name="connsiteX888" fmla="*/ 4778427 w 9340261"/>
              <a:gd name="connsiteY888" fmla="*/ 5293099 h 5529035"/>
              <a:gd name="connsiteX889" fmla="*/ 4764051 w 9340261"/>
              <a:gd name="connsiteY889" fmla="*/ 5296951 h 5529035"/>
              <a:gd name="connsiteX890" fmla="*/ 4754937 w 9340261"/>
              <a:gd name="connsiteY890" fmla="*/ 5291690 h 5529035"/>
              <a:gd name="connsiteX891" fmla="*/ 4775091 w 9340261"/>
              <a:gd name="connsiteY891" fmla="*/ 5309401 h 5529035"/>
              <a:gd name="connsiteX892" fmla="*/ 4791392 w 9340261"/>
              <a:gd name="connsiteY892" fmla="*/ 5312738 h 5529035"/>
              <a:gd name="connsiteX893" fmla="*/ 4820144 w 9340261"/>
              <a:gd name="connsiteY893" fmla="*/ 5305034 h 5529035"/>
              <a:gd name="connsiteX894" fmla="*/ 4818218 w 9340261"/>
              <a:gd name="connsiteY894" fmla="*/ 5297845 h 5529035"/>
              <a:gd name="connsiteX895" fmla="*/ 4867122 w 9340261"/>
              <a:gd name="connsiteY895" fmla="*/ 5307853 h 5529035"/>
              <a:gd name="connsiteX896" fmla="*/ 4889650 w 9340261"/>
              <a:gd name="connsiteY896" fmla="*/ 5305669 h 5529035"/>
              <a:gd name="connsiteX897" fmla="*/ 4903062 w 9340261"/>
              <a:gd name="connsiteY897" fmla="*/ 5298223 h 5529035"/>
              <a:gd name="connsiteX898" fmla="*/ 4933739 w 9340261"/>
              <a:gd name="connsiteY898" fmla="*/ 5297707 h 5529035"/>
              <a:gd name="connsiteX899" fmla="*/ 4948115 w 9340261"/>
              <a:gd name="connsiteY899" fmla="*/ 5293855 h 5529035"/>
              <a:gd name="connsiteX900" fmla="*/ 4922700 w 9340261"/>
              <a:gd name="connsiteY900" fmla="*/ 5285257 h 5529035"/>
              <a:gd name="connsiteX901" fmla="*/ 4907361 w 9340261"/>
              <a:gd name="connsiteY901" fmla="*/ 5285515 h 5529035"/>
              <a:gd name="connsiteX902" fmla="*/ 4921737 w 9340261"/>
              <a:gd name="connsiteY902" fmla="*/ 5281663 h 5529035"/>
              <a:gd name="connsiteX903" fmla="*/ 4927962 w 9340261"/>
              <a:gd name="connsiteY903" fmla="*/ 5276144 h 5529035"/>
              <a:gd name="connsiteX904" fmla="*/ 4933223 w 9340261"/>
              <a:gd name="connsiteY904" fmla="*/ 5267030 h 5529035"/>
              <a:gd name="connsiteX905" fmla="*/ 4942337 w 9340261"/>
              <a:gd name="connsiteY905" fmla="*/ 5272292 h 5529035"/>
              <a:gd name="connsiteX906" fmla="*/ 4944263 w 9340261"/>
              <a:gd name="connsiteY906" fmla="*/ 5279480 h 5529035"/>
              <a:gd name="connsiteX907" fmla="*/ 4960565 w 9340261"/>
              <a:gd name="connsiteY907" fmla="*/ 5282815 h 5529035"/>
              <a:gd name="connsiteX908" fmla="*/ 4966084 w 9340261"/>
              <a:gd name="connsiteY908" fmla="*/ 5289041 h 5529035"/>
              <a:gd name="connsiteX909" fmla="*/ 4969679 w 9340261"/>
              <a:gd name="connsiteY909" fmla="*/ 5288078 h 5529035"/>
              <a:gd name="connsiteX910" fmla="*/ 4974236 w 9340261"/>
              <a:gd name="connsiteY910" fmla="*/ 5290708 h 5529035"/>
              <a:gd name="connsiteX911" fmla="*/ 4978793 w 9340261"/>
              <a:gd name="connsiteY911" fmla="*/ 5293339 h 5529035"/>
              <a:gd name="connsiteX912" fmla="*/ 4957229 w 9340261"/>
              <a:gd name="connsiteY912" fmla="*/ 5299117 h 5529035"/>
              <a:gd name="connsiteX913" fmla="*/ 4951967 w 9340261"/>
              <a:gd name="connsiteY913" fmla="*/ 5308231 h 5529035"/>
              <a:gd name="connsiteX914" fmla="*/ 4953893 w 9340261"/>
              <a:gd name="connsiteY914" fmla="*/ 5315419 h 5529035"/>
              <a:gd name="connsiteX915" fmla="*/ 4963006 w 9340261"/>
              <a:gd name="connsiteY915" fmla="*/ 5320680 h 5529035"/>
              <a:gd name="connsiteX916" fmla="*/ 4986497 w 9340261"/>
              <a:gd name="connsiteY916" fmla="*/ 5322091 h 5529035"/>
              <a:gd name="connsiteX917" fmla="*/ 5015248 w 9340261"/>
              <a:gd name="connsiteY917" fmla="*/ 5314387 h 5529035"/>
              <a:gd name="connsiteX918" fmla="*/ 5017174 w 9340261"/>
              <a:gd name="connsiteY918" fmla="*/ 5321574 h 5529035"/>
              <a:gd name="connsiteX919" fmla="*/ 5026288 w 9340261"/>
              <a:gd name="connsiteY919" fmla="*/ 5326837 h 5529035"/>
              <a:gd name="connsiteX920" fmla="*/ 5039796 w 9340261"/>
              <a:gd name="connsiteY920" fmla="*/ 5322483 h 5529035"/>
              <a:gd name="connsiteX921" fmla="*/ 5031549 w 9340261"/>
              <a:gd name="connsiteY921" fmla="*/ 5317722 h 5529035"/>
              <a:gd name="connsiteX922" fmla="*/ 5045925 w 9340261"/>
              <a:gd name="connsiteY922" fmla="*/ 5313870 h 5529035"/>
              <a:gd name="connsiteX923" fmla="*/ 5041218 w 9340261"/>
              <a:gd name="connsiteY923" fmla="*/ 5322026 h 5529035"/>
              <a:gd name="connsiteX924" fmla="*/ 5044016 w 9340261"/>
              <a:gd name="connsiteY924" fmla="*/ 5321123 h 5529035"/>
              <a:gd name="connsiteX925" fmla="*/ 5054076 w 9340261"/>
              <a:gd name="connsiteY925" fmla="*/ 5315539 h 5529035"/>
              <a:gd name="connsiteX926" fmla="*/ 5069415 w 9340261"/>
              <a:gd name="connsiteY926" fmla="*/ 5315281 h 5529035"/>
              <a:gd name="connsiteX927" fmla="*/ 5085716 w 9340261"/>
              <a:gd name="connsiteY927" fmla="*/ 5318616 h 5529035"/>
              <a:gd name="connsiteX928" fmla="*/ 5111132 w 9340261"/>
              <a:gd name="connsiteY928" fmla="*/ 5327214 h 5529035"/>
              <a:gd name="connsiteX929" fmla="*/ 5134621 w 9340261"/>
              <a:gd name="connsiteY929" fmla="*/ 5328624 h 5529035"/>
              <a:gd name="connsiteX930" fmla="*/ 5171523 w 9340261"/>
              <a:gd name="connsiteY930" fmla="*/ 5322588 h 5529035"/>
              <a:gd name="connsiteX931" fmla="*/ 5194051 w 9340261"/>
              <a:gd name="connsiteY931" fmla="*/ 5320404 h 5529035"/>
              <a:gd name="connsiteX932" fmla="*/ 5197902 w 9340261"/>
              <a:gd name="connsiteY932" fmla="*/ 5334779 h 5529035"/>
              <a:gd name="connsiteX933" fmla="*/ 5189751 w 9340261"/>
              <a:gd name="connsiteY933" fmla="*/ 5333112 h 5529035"/>
              <a:gd name="connsiteX934" fmla="*/ 5174412 w 9340261"/>
              <a:gd name="connsiteY934" fmla="*/ 5333370 h 5529035"/>
              <a:gd name="connsiteX935" fmla="*/ 5143736 w 9340261"/>
              <a:gd name="connsiteY935" fmla="*/ 5333886 h 5529035"/>
              <a:gd name="connsiteX936" fmla="*/ 5075193 w 9340261"/>
              <a:gd name="connsiteY936" fmla="*/ 5336844 h 5529035"/>
              <a:gd name="connsiteX937" fmla="*/ 5059854 w 9340261"/>
              <a:gd name="connsiteY937" fmla="*/ 5337102 h 5529035"/>
              <a:gd name="connsiteX938" fmla="*/ 5051703 w 9340261"/>
              <a:gd name="connsiteY938" fmla="*/ 5335434 h 5529035"/>
              <a:gd name="connsiteX939" fmla="*/ 5017431 w 9340261"/>
              <a:gd name="connsiteY939" fmla="*/ 5336913 h 5529035"/>
              <a:gd name="connsiteX940" fmla="*/ 4948889 w 9340261"/>
              <a:gd name="connsiteY940" fmla="*/ 5339871 h 5529035"/>
              <a:gd name="connsiteX941" fmla="*/ 4905504 w 9340261"/>
              <a:gd name="connsiteY941" fmla="*/ 5336088 h 5529035"/>
              <a:gd name="connsiteX942" fmla="*/ 4874826 w 9340261"/>
              <a:gd name="connsiteY942" fmla="*/ 5336605 h 5529035"/>
              <a:gd name="connsiteX943" fmla="*/ 4858526 w 9340261"/>
              <a:gd name="connsiteY943" fmla="*/ 5333269 h 5529035"/>
              <a:gd name="connsiteX944" fmla="*/ 4835035 w 9340261"/>
              <a:gd name="connsiteY944" fmla="*/ 5331859 h 5529035"/>
              <a:gd name="connsiteX945" fmla="*/ 4816103 w 9340261"/>
              <a:gd name="connsiteY945" fmla="*/ 5333079 h 5529035"/>
              <a:gd name="connsiteX946" fmla="*/ 4789020 w 9340261"/>
              <a:gd name="connsiteY946" fmla="*/ 5332633 h 5529035"/>
              <a:gd name="connsiteX947" fmla="*/ 4753786 w 9340261"/>
              <a:gd name="connsiteY947" fmla="*/ 5330518 h 5529035"/>
              <a:gd name="connsiteX948" fmla="*/ 4722145 w 9340261"/>
              <a:gd name="connsiteY948" fmla="*/ 5327440 h 5529035"/>
              <a:gd name="connsiteX949" fmla="*/ 4702249 w 9340261"/>
              <a:gd name="connsiteY949" fmla="*/ 5325067 h 5529035"/>
              <a:gd name="connsiteX950" fmla="*/ 4685948 w 9340261"/>
              <a:gd name="connsiteY950" fmla="*/ 5321731 h 5529035"/>
              <a:gd name="connsiteX951" fmla="*/ 4663421 w 9340261"/>
              <a:gd name="connsiteY951" fmla="*/ 5323915 h 5529035"/>
              <a:gd name="connsiteX952" fmla="*/ 4631781 w 9340261"/>
              <a:gd name="connsiteY952" fmla="*/ 5320837 h 5529035"/>
              <a:gd name="connsiteX953" fmla="*/ 4616442 w 9340261"/>
              <a:gd name="connsiteY953" fmla="*/ 5321096 h 5529035"/>
              <a:gd name="connsiteX954" fmla="*/ 4563238 w 9340261"/>
              <a:gd name="connsiteY954" fmla="*/ 5323795 h 5529035"/>
              <a:gd name="connsiteX955" fmla="*/ 4531598 w 9340261"/>
              <a:gd name="connsiteY955" fmla="*/ 5320717 h 5529035"/>
              <a:gd name="connsiteX956" fmla="*/ 4475505 w 9340261"/>
              <a:gd name="connsiteY956" fmla="*/ 5312636 h 5529035"/>
              <a:gd name="connsiteX957" fmla="*/ 4466391 w 9340261"/>
              <a:gd name="connsiteY957" fmla="*/ 5307375 h 5529035"/>
              <a:gd name="connsiteX958" fmla="*/ 4451052 w 9340261"/>
              <a:gd name="connsiteY958" fmla="*/ 5307632 h 5529035"/>
              <a:gd name="connsiteX959" fmla="*/ 4435714 w 9340261"/>
              <a:gd name="connsiteY959" fmla="*/ 5307890 h 5529035"/>
              <a:gd name="connsiteX960" fmla="*/ 4374358 w 9340261"/>
              <a:gd name="connsiteY960" fmla="*/ 5308922 h 5529035"/>
              <a:gd name="connsiteX961" fmla="*/ 4308447 w 9340261"/>
              <a:gd name="connsiteY961" fmla="*/ 5307324 h 5529035"/>
              <a:gd name="connsiteX962" fmla="*/ 4256911 w 9340261"/>
              <a:gd name="connsiteY962" fmla="*/ 5301872 h 5529035"/>
              <a:gd name="connsiteX963" fmla="*/ 4233422 w 9340261"/>
              <a:gd name="connsiteY963" fmla="*/ 5300463 h 5529035"/>
              <a:gd name="connsiteX964" fmla="*/ 4202744 w 9340261"/>
              <a:gd name="connsiteY964" fmla="*/ 5300979 h 5529035"/>
              <a:gd name="connsiteX965" fmla="*/ 4172067 w 9340261"/>
              <a:gd name="connsiteY965" fmla="*/ 5301495 h 5529035"/>
              <a:gd name="connsiteX966" fmla="*/ 4125088 w 9340261"/>
              <a:gd name="connsiteY966" fmla="*/ 5298675 h 5529035"/>
              <a:gd name="connsiteX967" fmla="*/ 4094411 w 9340261"/>
              <a:gd name="connsiteY967" fmla="*/ 5299191 h 5529035"/>
              <a:gd name="connsiteX968" fmla="*/ 4070922 w 9340261"/>
              <a:gd name="connsiteY968" fmla="*/ 5297782 h 5529035"/>
              <a:gd name="connsiteX969" fmla="*/ 4031131 w 9340261"/>
              <a:gd name="connsiteY969" fmla="*/ 5293036 h 5529035"/>
              <a:gd name="connsiteX970" fmla="*/ 3980557 w 9340261"/>
              <a:gd name="connsiteY970" fmla="*/ 5291179 h 5529035"/>
              <a:gd name="connsiteX971" fmla="*/ 3920871 w 9340261"/>
              <a:gd name="connsiteY971" fmla="*/ 5284060 h 5529035"/>
              <a:gd name="connsiteX972" fmla="*/ 3897381 w 9340261"/>
              <a:gd name="connsiteY972" fmla="*/ 5282650 h 5529035"/>
              <a:gd name="connsiteX973" fmla="*/ 3895455 w 9340261"/>
              <a:gd name="connsiteY973" fmla="*/ 5275462 h 5529035"/>
              <a:gd name="connsiteX974" fmla="*/ 3864778 w 9340261"/>
              <a:gd name="connsiteY974" fmla="*/ 5275979 h 5529035"/>
              <a:gd name="connsiteX975" fmla="*/ 3850402 w 9340261"/>
              <a:gd name="connsiteY975" fmla="*/ 5279831 h 5529035"/>
              <a:gd name="connsiteX976" fmla="*/ 3828838 w 9340261"/>
              <a:gd name="connsiteY976" fmla="*/ 5285609 h 5529035"/>
              <a:gd name="connsiteX977" fmla="*/ 3797197 w 9340261"/>
              <a:gd name="connsiteY977" fmla="*/ 5282530 h 5529035"/>
              <a:gd name="connsiteX978" fmla="*/ 3787121 w 9340261"/>
              <a:gd name="connsiteY978" fmla="*/ 5273674 h 5529035"/>
              <a:gd name="connsiteX979" fmla="*/ 3783269 w 9340261"/>
              <a:gd name="connsiteY979" fmla="*/ 5259299 h 5529035"/>
              <a:gd name="connsiteX980" fmla="*/ 4375253 w 9340261"/>
              <a:gd name="connsiteY980" fmla="*/ 5254756 h 5529035"/>
              <a:gd name="connsiteX981" fmla="*/ 4377179 w 9340261"/>
              <a:gd name="connsiteY981" fmla="*/ 5261943 h 5529035"/>
              <a:gd name="connsiteX982" fmla="*/ 4373585 w 9340261"/>
              <a:gd name="connsiteY982" fmla="*/ 5262906 h 5529035"/>
              <a:gd name="connsiteX983" fmla="*/ 4369028 w 9340261"/>
              <a:gd name="connsiteY983" fmla="*/ 5260275 h 5529035"/>
              <a:gd name="connsiteX984" fmla="*/ 4375253 w 9340261"/>
              <a:gd name="connsiteY984" fmla="*/ 5254756 h 5529035"/>
              <a:gd name="connsiteX985" fmla="*/ 4667651 w 9340261"/>
              <a:gd name="connsiteY985" fmla="*/ 5253447 h 5529035"/>
              <a:gd name="connsiteX986" fmla="*/ 4676765 w 9340261"/>
              <a:gd name="connsiteY986" fmla="*/ 5258709 h 5529035"/>
              <a:gd name="connsiteX987" fmla="*/ 4669577 w 9340261"/>
              <a:gd name="connsiteY987" fmla="*/ 5260634 h 5529035"/>
              <a:gd name="connsiteX988" fmla="*/ 4662389 w 9340261"/>
              <a:gd name="connsiteY988" fmla="*/ 5262561 h 5529035"/>
              <a:gd name="connsiteX989" fmla="*/ 4667651 w 9340261"/>
              <a:gd name="connsiteY989" fmla="*/ 5253447 h 5529035"/>
              <a:gd name="connsiteX990" fmla="*/ 5330103 w 9340261"/>
              <a:gd name="connsiteY990" fmla="*/ 5253133 h 5529035"/>
              <a:gd name="connsiteX991" fmla="*/ 5322915 w 9340261"/>
              <a:gd name="connsiteY991" fmla="*/ 5255059 h 5529035"/>
              <a:gd name="connsiteX992" fmla="*/ 5324841 w 9340261"/>
              <a:gd name="connsiteY992" fmla="*/ 5262247 h 5529035"/>
              <a:gd name="connsiteX993" fmla="*/ 5330103 w 9340261"/>
              <a:gd name="connsiteY993" fmla="*/ 5253133 h 5529035"/>
              <a:gd name="connsiteX994" fmla="*/ 5707346 w 9340261"/>
              <a:gd name="connsiteY994" fmla="*/ 5252202 h 5529035"/>
              <a:gd name="connsiteX995" fmla="*/ 5739948 w 9340261"/>
              <a:gd name="connsiteY995" fmla="*/ 5258874 h 5529035"/>
              <a:gd name="connsiteX996" fmla="*/ 5725573 w 9340261"/>
              <a:gd name="connsiteY996" fmla="*/ 5262726 h 5529035"/>
              <a:gd name="connsiteX997" fmla="*/ 5718385 w 9340261"/>
              <a:gd name="connsiteY997" fmla="*/ 5264652 h 5529035"/>
              <a:gd name="connsiteX998" fmla="*/ 5720311 w 9340261"/>
              <a:gd name="connsiteY998" fmla="*/ 5271840 h 5529035"/>
              <a:gd name="connsiteX999" fmla="*/ 5709272 w 9340261"/>
              <a:gd name="connsiteY999" fmla="*/ 5259390 h 5529035"/>
              <a:gd name="connsiteX1000" fmla="*/ 5707346 w 9340261"/>
              <a:gd name="connsiteY1000" fmla="*/ 5252202 h 5529035"/>
              <a:gd name="connsiteX1001" fmla="*/ 5351491 w 9340261"/>
              <a:gd name="connsiteY1001" fmla="*/ 5250292 h 5529035"/>
              <a:gd name="connsiteX1002" fmla="*/ 5349036 w 9340261"/>
              <a:gd name="connsiteY1002" fmla="*/ 5251912 h 5529035"/>
              <a:gd name="connsiteX1003" fmla="*/ 5353593 w 9340261"/>
              <a:gd name="connsiteY1003" fmla="*/ 5254543 h 5529035"/>
              <a:gd name="connsiteX1004" fmla="*/ 5351491 w 9340261"/>
              <a:gd name="connsiteY1004" fmla="*/ 5250292 h 5529035"/>
              <a:gd name="connsiteX1005" fmla="*/ 4481661 w 9340261"/>
              <a:gd name="connsiteY1005" fmla="*/ 5249355 h 5529035"/>
              <a:gd name="connsiteX1006" fmla="*/ 4474473 w 9340261"/>
              <a:gd name="connsiteY1006" fmla="*/ 5251281 h 5529035"/>
              <a:gd name="connsiteX1007" fmla="*/ 4467285 w 9340261"/>
              <a:gd name="connsiteY1007" fmla="*/ 5253207 h 5529035"/>
              <a:gd name="connsiteX1008" fmla="*/ 4476881 w 9340261"/>
              <a:gd name="connsiteY1008" fmla="*/ 5260265 h 5529035"/>
              <a:gd name="connsiteX1009" fmla="*/ 4483587 w 9340261"/>
              <a:gd name="connsiteY1009" fmla="*/ 5256543 h 5529035"/>
              <a:gd name="connsiteX1010" fmla="*/ 5806566 w 9340261"/>
              <a:gd name="connsiteY1010" fmla="*/ 5248729 h 5529035"/>
              <a:gd name="connsiteX1011" fmla="*/ 5814716 w 9340261"/>
              <a:gd name="connsiteY1011" fmla="*/ 5250396 h 5529035"/>
              <a:gd name="connsiteX1012" fmla="*/ 5808491 w 9340261"/>
              <a:gd name="connsiteY1012" fmla="*/ 5255916 h 5529035"/>
              <a:gd name="connsiteX1013" fmla="*/ 5803934 w 9340261"/>
              <a:gd name="connsiteY1013" fmla="*/ 5253285 h 5529035"/>
              <a:gd name="connsiteX1014" fmla="*/ 5799378 w 9340261"/>
              <a:gd name="connsiteY1014" fmla="*/ 5250654 h 5529035"/>
              <a:gd name="connsiteX1015" fmla="*/ 5806566 w 9340261"/>
              <a:gd name="connsiteY1015" fmla="*/ 5248729 h 5529035"/>
              <a:gd name="connsiteX1016" fmla="*/ 6082485 w 9340261"/>
              <a:gd name="connsiteY1016" fmla="*/ 5247020 h 5529035"/>
              <a:gd name="connsiteX1017" fmla="*/ 6084587 w 9340261"/>
              <a:gd name="connsiteY1017" fmla="*/ 5251272 h 5529035"/>
              <a:gd name="connsiteX1018" fmla="*/ 6077400 w 9340261"/>
              <a:gd name="connsiteY1018" fmla="*/ 5253198 h 5529035"/>
              <a:gd name="connsiteX1019" fmla="*/ 6080031 w 9340261"/>
              <a:gd name="connsiteY1019" fmla="*/ 5248640 h 5529035"/>
              <a:gd name="connsiteX1020" fmla="*/ 6082485 w 9340261"/>
              <a:gd name="connsiteY1020" fmla="*/ 5247020 h 5529035"/>
              <a:gd name="connsiteX1021" fmla="*/ 7437408 w 9340261"/>
              <a:gd name="connsiteY1021" fmla="*/ 5247015 h 5529035"/>
              <a:gd name="connsiteX1022" fmla="*/ 7440169 w 9340261"/>
              <a:gd name="connsiteY1022" fmla="*/ 5250129 h 5529035"/>
              <a:gd name="connsiteX1023" fmla="*/ 7432980 w 9340261"/>
              <a:gd name="connsiteY1023" fmla="*/ 5252055 h 5529035"/>
              <a:gd name="connsiteX1024" fmla="*/ 7437408 w 9340261"/>
              <a:gd name="connsiteY1024" fmla="*/ 5247015 h 5529035"/>
              <a:gd name="connsiteX1025" fmla="*/ 6275839 w 9340261"/>
              <a:gd name="connsiteY1025" fmla="*/ 5246249 h 5529035"/>
              <a:gd name="connsiteX1026" fmla="*/ 6263390 w 9340261"/>
              <a:gd name="connsiteY1026" fmla="*/ 5257288 h 5529035"/>
              <a:gd name="connsiteX1027" fmla="*/ 6277765 w 9340261"/>
              <a:gd name="connsiteY1027" fmla="*/ 5253437 h 5529035"/>
              <a:gd name="connsiteX1028" fmla="*/ 6294067 w 9340261"/>
              <a:gd name="connsiteY1028" fmla="*/ 5256773 h 5529035"/>
              <a:gd name="connsiteX1029" fmla="*/ 6292399 w 9340261"/>
              <a:gd name="connsiteY1029" fmla="*/ 5264923 h 5529035"/>
              <a:gd name="connsiteX1030" fmla="*/ 6303181 w 9340261"/>
              <a:gd name="connsiteY1030" fmla="*/ 5262034 h 5529035"/>
              <a:gd name="connsiteX1031" fmla="*/ 6299329 w 9340261"/>
              <a:gd name="connsiteY1031" fmla="*/ 5247658 h 5529035"/>
              <a:gd name="connsiteX1032" fmla="*/ 6292141 w 9340261"/>
              <a:gd name="connsiteY1032" fmla="*/ 5249585 h 5529035"/>
              <a:gd name="connsiteX1033" fmla="*/ 3949106 w 9340261"/>
              <a:gd name="connsiteY1033" fmla="*/ 5245679 h 5529035"/>
              <a:gd name="connsiteX1034" fmla="*/ 3951032 w 9340261"/>
              <a:gd name="connsiteY1034" fmla="*/ 5252867 h 5529035"/>
              <a:gd name="connsiteX1035" fmla="*/ 3934730 w 9340261"/>
              <a:gd name="connsiteY1035" fmla="*/ 5249531 h 5529035"/>
              <a:gd name="connsiteX1036" fmla="*/ 3786605 w 9340261"/>
              <a:gd name="connsiteY1036" fmla="*/ 5242998 h 5529035"/>
              <a:gd name="connsiteX1037" fmla="*/ 3802906 w 9340261"/>
              <a:gd name="connsiteY1037" fmla="*/ 5246333 h 5529035"/>
              <a:gd name="connsiteX1038" fmla="*/ 3779417 w 9340261"/>
              <a:gd name="connsiteY1038" fmla="*/ 5244923 h 5529035"/>
              <a:gd name="connsiteX1039" fmla="*/ 3786605 w 9340261"/>
              <a:gd name="connsiteY1039" fmla="*/ 5242998 h 5529035"/>
              <a:gd name="connsiteX1040" fmla="*/ 4564579 w 9340261"/>
              <a:gd name="connsiteY1040" fmla="*/ 5242546 h 5529035"/>
              <a:gd name="connsiteX1041" fmla="*/ 4558354 w 9340261"/>
              <a:gd name="connsiteY1041" fmla="*/ 5248065 h 5529035"/>
              <a:gd name="connsiteX1042" fmla="*/ 4562911 w 9340261"/>
              <a:gd name="connsiteY1042" fmla="*/ 5250696 h 5529035"/>
              <a:gd name="connsiteX1043" fmla="*/ 4564579 w 9340261"/>
              <a:gd name="connsiteY1043" fmla="*/ 5242546 h 5529035"/>
              <a:gd name="connsiteX1044" fmla="*/ 3023008 w 9340261"/>
              <a:gd name="connsiteY1044" fmla="*/ 5239597 h 5529035"/>
              <a:gd name="connsiteX1045" fmla="*/ 3016782 w 9340261"/>
              <a:gd name="connsiteY1045" fmla="*/ 5245117 h 5529035"/>
              <a:gd name="connsiteX1046" fmla="*/ 3024934 w 9340261"/>
              <a:gd name="connsiteY1046" fmla="*/ 5246785 h 5529035"/>
              <a:gd name="connsiteX1047" fmla="*/ 3039309 w 9340261"/>
              <a:gd name="connsiteY1047" fmla="*/ 5242933 h 5529035"/>
              <a:gd name="connsiteX1048" fmla="*/ 4320828 w 9340261"/>
              <a:gd name="connsiteY1048" fmla="*/ 5238523 h 5529035"/>
              <a:gd name="connsiteX1049" fmla="*/ 4326348 w 9340261"/>
              <a:gd name="connsiteY1049" fmla="*/ 5244747 h 5529035"/>
              <a:gd name="connsiteX1050" fmla="*/ 4319160 w 9340261"/>
              <a:gd name="connsiteY1050" fmla="*/ 5246673 h 5529035"/>
              <a:gd name="connsiteX1051" fmla="*/ 4310046 w 9340261"/>
              <a:gd name="connsiteY1051" fmla="*/ 5241412 h 5529035"/>
              <a:gd name="connsiteX1052" fmla="*/ 4317234 w 9340261"/>
              <a:gd name="connsiteY1052" fmla="*/ 5239486 h 5529035"/>
              <a:gd name="connsiteX1053" fmla="*/ 4320828 w 9340261"/>
              <a:gd name="connsiteY1053" fmla="*/ 5238523 h 5529035"/>
              <a:gd name="connsiteX1054" fmla="*/ 4932708 w 9340261"/>
              <a:gd name="connsiteY1054" fmla="*/ 5236353 h 5529035"/>
              <a:gd name="connsiteX1055" fmla="*/ 4934633 w 9340261"/>
              <a:gd name="connsiteY1055" fmla="*/ 5243540 h 5529035"/>
              <a:gd name="connsiteX1056" fmla="*/ 4941821 w 9340261"/>
              <a:gd name="connsiteY1056" fmla="*/ 5241615 h 5529035"/>
              <a:gd name="connsiteX1057" fmla="*/ 4932708 w 9340261"/>
              <a:gd name="connsiteY1057" fmla="*/ 5236353 h 5529035"/>
              <a:gd name="connsiteX1058" fmla="*/ 5421877 w 9340261"/>
              <a:gd name="connsiteY1058" fmla="*/ 5236246 h 5529035"/>
              <a:gd name="connsiteX1059" fmla="*/ 5412058 w 9340261"/>
              <a:gd name="connsiteY1059" fmla="*/ 5242729 h 5529035"/>
              <a:gd name="connsiteX1060" fmla="*/ 5413021 w 9340261"/>
              <a:gd name="connsiteY1060" fmla="*/ 5246323 h 5529035"/>
              <a:gd name="connsiteX1061" fmla="*/ 5423451 w 9340261"/>
              <a:gd name="connsiteY1061" fmla="*/ 5249307 h 5529035"/>
              <a:gd name="connsiteX1062" fmla="*/ 5450886 w 9340261"/>
              <a:gd name="connsiteY1062" fmla="*/ 5243881 h 5529035"/>
              <a:gd name="connsiteX1063" fmla="*/ 5465262 w 9340261"/>
              <a:gd name="connsiteY1063" fmla="*/ 5240029 h 5529035"/>
              <a:gd name="connsiteX1064" fmla="*/ 5449924 w 9340261"/>
              <a:gd name="connsiteY1064" fmla="*/ 5240288 h 5529035"/>
              <a:gd name="connsiteX1065" fmla="*/ 5433622 w 9340261"/>
              <a:gd name="connsiteY1065" fmla="*/ 5236951 h 5529035"/>
              <a:gd name="connsiteX1066" fmla="*/ 5421877 w 9340261"/>
              <a:gd name="connsiteY1066" fmla="*/ 5236246 h 5529035"/>
              <a:gd name="connsiteX1067" fmla="*/ 6519332 w 9340261"/>
              <a:gd name="connsiteY1067" fmla="*/ 5234933 h 5529035"/>
              <a:gd name="connsiteX1068" fmla="*/ 6521258 w 9340261"/>
              <a:gd name="connsiteY1068" fmla="*/ 5242120 h 5529035"/>
              <a:gd name="connsiteX1069" fmla="*/ 6575425 w 9340261"/>
              <a:gd name="connsiteY1069" fmla="*/ 5243014 h 5529035"/>
              <a:gd name="connsiteX1070" fmla="*/ 6600840 w 9340261"/>
              <a:gd name="connsiteY1070" fmla="*/ 5251612 h 5529035"/>
              <a:gd name="connsiteX1071" fmla="*/ 6608029 w 9340261"/>
              <a:gd name="connsiteY1071" fmla="*/ 5249686 h 5529035"/>
              <a:gd name="connsiteX1072" fmla="*/ 6625998 w 9340261"/>
              <a:gd name="connsiteY1072" fmla="*/ 5244871 h 5529035"/>
              <a:gd name="connsiteX1073" fmla="*/ 6645892 w 9340261"/>
              <a:gd name="connsiteY1073" fmla="*/ 5247243 h 5529035"/>
              <a:gd name="connsiteX1074" fmla="*/ 6602766 w 9340261"/>
              <a:gd name="connsiteY1074" fmla="*/ 5258800 h 5529035"/>
              <a:gd name="connsiteX1075" fmla="*/ 6582871 w 9340261"/>
              <a:gd name="connsiteY1075" fmla="*/ 5256427 h 5529035"/>
              <a:gd name="connsiteX1076" fmla="*/ 6566827 w 9340261"/>
              <a:gd name="connsiteY1076" fmla="*/ 5268430 h 5529035"/>
              <a:gd name="connsiteX1077" fmla="*/ 6552452 w 9340261"/>
              <a:gd name="connsiteY1077" fmla="*/ 5272281 h 5529035"/>
              <a:gd name="connsiteX1078" fmla="*/ 6539039 w 9340261"/>
              <a:gd name="connsiteY1078" fmla="*/ 5279728 h 5529035"/>
              <a:gd name="connsiteX1079" fmla="*/ 6532814 w 9340261"/>
              <a:gd name="connsiteY1079" fmla="*/ 5285248 h 5529035"/>
              <a:gd name="connsiteX1080" fmla="*/ 6523700 w 9340261"/>
              <a:gd name="connsiteY1080" fmla="*/ 5279985 h 5529035"/>
              <a:gd name="connsiteX1081" fmla="*/ 6514587 w 9340261"/>
              <a:gd name="connsiteY1081" fmla="*/ 5274724 h 5529035"/>
              <a:gd name="connsiteX1082" fmla="*/ 6512661 w 9340261"/>
              <a:gd name="connsiteY1082" fmla="*/ 5267536 h 5529035"/>
              <a:gd name="connsiteX1083" fmla="*/ 6503546 w 9340261"/>
              <a:gd name="connsiteY1083" fmla="*/ 5262274 h 5529035"/>
              <a:gd name="connsiteX1084" fmla="*/ 6496359 w 9340261"/>
              <a:gd name="connsiteY1084" fmla="*/ 5264200 h 5529035"/>
              <a:gd name="connsiteX1085" fmla="*/ 6478131 w 9340261"/>
              <a:gd name="connsiteY1085" fmla="*/ 5253676 h 5529035"/>
              <a:gd name="connsiteX1086" fmla="*/ 6469018 w 9340261"/>
              <a:gd name="connsiteY1086" fmla="*/ 5248415 h 5529035"/>
              <a:gd name="connsiteX1087" fmla="*/ 6485319 w 9340261"/>
              <a:gd name="connsiteY1087" fmla="*/ 5251750 h 5529035"/>
              <a:gd name="connsiteX1088" fmla="*/ 6506883 w 9340261"/>
              <a:gd name="connsiteY1088" fmla="*/ 5245972 h 5529035"/>
              <a:gd name="connsiteX1089" fmla="*/ 6512144 w 9340261"/>
              <a:gd name="connsiteY1089" fmla="*/ 5236859 h 5529035"/>
              <a:gd name="connsiteX1090" fmla="*/ 6741261 w 9340261"/>
              <a:gd name="connsiteY1090" fmla="*/ 5229395 h 5529035"/>
              <a:gd name="connsiteX1091" fmla="*/ 6773864 w 9340261"/>
              <a:gd name="connsiteY1091" fmla="*/ 5236066 h 5529035"/>
              <a:gd name="connsiteX1092" fmla="*/ 6795427 w 9340261"/>
              <a:gd name="connsiteY1092" fmla="*/ 5230288 h 5529035"/>
              <a:gd name="connsiteX1093" fmla="*/ 6804541 w 9340261"/>
              <a:gd name="connsiteY1093" fmla="*/ 5235549 h 5529035"/>
              <a:gd name="connsiteX1094" fmla="*/ 6818917 w 9340261"/>
              <a:gd name="connsiteY1094" fmla="*/ 5231697 h 5529035"/>
              <a:gd name="connsiteX1095" fmla="*/ 6828031 w 9340261"/>
              <a:gd name="connsiteY1095" fmla="*/ 5236959 h 5529035"/>
              <a:gd name="connsiteX1096" fmla="*/ 6820842 w 9340261"/>
              <a:gd name="connsiteY1096" fmla="*/ 5238885 h 5529035"/>
              <a:gd name="connsiteX1097" fmla="*/ 6775790 w 9340261"/>
              <a:gd name="connsiteY1097" fmla="*/ 5243254 h 5529035"/>
              <a:gd name="connsiteX1098" fmla="*/ 6784903 w 9340261"/>
              <a:gd name="connsiteY1098" fmla="*/ 5248515 h 5529035"/>
              <a:gd name="connsiteX1099" fmla="*/ 6777717 w 9340261"/>
              <a:gd name="connsiteY1099" fmla="*/ 5250441 h 5529035"/>
              <a:gd name="connsiteX1100" fmla="*/ 6786829 w 9340261"/>
              <a:gd name="connsiteY1100" fmla="*/ 5255703 h 5529035"/>
              <a:gd name="connsiteX1101" fmla="*/ 6807431 w 9340261"/>
              <a:gd name="connsiteY1101" fmla="*/ 5246332 h 5529035"/>
              <a:gd name="connsiteX1102" fmla="*/ 6810061 w 9340261"/>
              <a:gd name="connsiteY1102" fmla="*/ 5241774 h 5529035"/>
              <a:gd name="connsiteX1103" fmla="*/ 6808393 w 9340261"/>
              <a:gd name="connsiteY1103" fmla="*/ 5249926 h 5529035"/>
              <a:gd name="connsiteX1104" fmla="*/ 6817507 w 9340261"/>
              <a:gd name="connsiteY1104" fmla="*/ 5255188 h 5529035"/>
              <a:gd name="connsiteX1105" fmla="*/ 6788756 w 9340261"/>
              <a:gd name="connsiteY1105" fmla="*/ 5262892 h 5529035"/>
              <a:gd name="connsiteX1106" fmla="*/ 6750890 w 9340261"/>
              <a:gd name="connsiteY1106" fmla="*/ 5265333 h 5529035"/>
              <a:gd name="connsiteX1107" fmla="*/ 6748964 w 9340261"/>
              <a:gd name="connsiteY1107" fmla="*/ 5258145 h 5529035"/>
              <a:gd name="connsiteX1108" fmla="*/ 6754227 w 9340261"/>
              <a:gd name="connsiteY1108" fmla="*/ 5249031 h 5529035"/>
              <a:gd name="connsiteX1109" fmla="*/ 6750632 w 9340261"/>
              <a:gd name="connsiteY1109" fmla="*/ 5249994 h 5529035"/>
              <a:gd name="connsiteX1110" fmla="*/ 6739851 w 9340261"/>
              <a:gd name="connsiteY1110" fmla="*/ 5252883 h 5529035"/>
              <a:gd name="connsiteX1111" fmla="*/ 6732662 w 9340261"/>
              <a:gd name="connsiteY1111" fmla="*/ 5254809 h 5529035"/>
              <a:gd name="connsiteX1112" fmla="*/ 6734589 w 9340261"/>
              <a:gd name="connsiteY1112" fmla="*/ 5261997 h 5529035"/>
              <a:gd name="connsiteX1113" fmla="*/ 6725475 w 9340261"/>
              <a:gd name="connsiteY1113" fmla="*/ 5256735 h 5529035"/>
              <a:gd name="connsiteX1114" fmla="*/ 6716362 w 9340261"/>
              <a:gd name="connsiteY1114" fmla="*/ 5251474 h 5529035"/>
              <a:gd name="connsiteX1115" fmla="*/ 6703912 w 9340261"/>
              <a:gd name="connsiteY1115" fmla="*/ 5262514 h 5529035"/>
              <a:gd name="connsiteX1116" fmla="*/ 6694797 w 9340261"/>
              <a:gd name="connsiteY1116" fmla="*/ 5257252 h 5529035"/>
              <a:gd name="connsiteX1117" fmla="*/ 6673235 w 9340261"/>
              <a:gd name="connsiteY1117" fmla="*/ 5263030 h 5529035"/>
              <a:gd name="connsiteX1118" fmla="*/ 6669640 w 9340261"/>
              <a:gd name="connsiteY1118" fmla="*/ 5263993 h 5529035"/>
              <a:gd name="connsiteX1119" fmla="*/ 6658858 w 9340261"/>
              <a:gd name="connsiteY1119" fmla="*/ 5266882 h 5529035"/>
              <a:gd name="connsiteX1120" fmla="*/ 6646409 w 9340261"/>
              <a:gd name="connsiteY1120" fmla="*/ 5277921 h 5529035"/>
              <a:gd name="connsiteX1121" fmla="*/ 6653596 w 9340261"/>
              <a:gd name="connsiteY1121" fmla="*/ 5275995 h 5529035"/>
              <a:gd name="connsiteX1122" fmla="*/ 6654560 w 9340261"/>
              <a:gd name="connsiteY1122" fmla="*/ 5279590 h 5529035"/>
              <a:gd name="connsiteX1123" fmla="*/ 6636591 w 9340261"/>
              <a:gd name="connsiteY1123" fmla="*/ 5284405 h 5529035"/>
              <a:gd name="connsiteX1124" fmla="*/ 6601357 w 9340261"/>
              <a:gd name="connsiteY1124" fmla="*/ 5282290 h 5529035"/>
              <a:gd name="connsiteX1125" fmla="*/ 6575941 w 9340261"/>
              <a:gd name="connsiteY1125" fmla="*/ 5273692 h 5529035"/>
              <a:gd name="connsiteX1126" fmla="*/ 6599431 w 9340261"/>
              <a:gd name="connsiteY1126" fmla="*/ 5275102 h 5529035"/>
              <a:gd name="connsiteX1127" fmla="*/ 6611175 w 9340261"/>
              <a:gd name="connsiteY1127" fmla="*/ 5275807 h 5529035"/>
              <a:gd name="connsiteX1128" fmla="*/ 6622920 w 9340261"/>
              <a:gd name="connsiteY1128" fmla="*/ 5276512 h 5529035"/>
              <a:gd name="connsiteX1129" fmla="*/ 6628182 w 9340261"/>
              <a:gd name="connsiteY1129" fmla="*/ 5267398 h 5529035"/>
              <a:gd name="connsiteX1130" fmla="*/ 6635370 w 9340261"/>
              <a:gd name="connsiteY1130" fmla="*/ 5265472 h 5529035"/>
              <a:gd name="connsiteX1131" fmla="*/ 6642557 w 9340261"/>
              <a:gd name="connsiteY1131" fmla="*/ 5263545 h 5529035"/>
              <a:gd name="connsiteX1132" fmla="*/ 6655969 w 9340261"/>
              <a:gd name="connsiteY1132" fmla="*/ 5256100 h 5529035"/>
              <a:gd name="connsiteX1133" fmla="*/ 6656674 w 9340261"/>
              <a:gd name="connsiteY1133" fmla="*/ 5244354 h 5529035"/>
              <a:gd name="connsiteX1134" fmla="*/ 6665530 w 9340261"/>
              <a:gd name="connsiteY1134" fmla="*/ 5234279 h 5529035"/>
              <a:gd name="connsiteX1135" fmla="*/ 6689019 w 9340261"/>
              <a:gd name="connsiteY1135" fmla="*/ 5235688 h 5529035"/>
              <a:gd name="connsiteX1136" fmla="*/ 6699801 w 9340261"/>
              <a:gd name="connsiteY1136" fmla="*/ 5232798 h 5529035"/>
              <a:gd name="connsiteX1137" fmla="*/ 6703395 w 9340261"/>
              <a:gd name="connsiteY1137" fmla="*/ 5231836 h 5529035"/>
              <a:gd name="connsiteX1138" fmla="*/ 6705321 w 9340261"/>
              <a:gd name="connsiteY1138" fmla="*/ 5239024 h 5529035"/>
              <a:gd name="connsiteX1139" fmla="*/ 6712510 w 9340261"/>
              <a:gd name="connsiteY1139" fmla="*/ 5237098 h 5529035"/>
              <a:gd name="connsiteX1140" fmla="*/ 6723291 w 9340261"/>
              <a:gd name="connsiteY1140" fmla="*/ 5234209 h 5529035"/>
              <a:gd name="connsiteX1141" fmla="*/ 6741261 w 9340261"/>
              <a:gd name="connsiteY1141" fmla="*/ 5229395 h 5529035"/>
              <a:gd name="connsiteX1142" fmla="*/ 3567048 w 9340261"/>
              <a:gd name="connsiteY1142" fmla="*/ 5228640 h 5529035"/>
              <a:gd name="connsiteX1143" fmla="*/ 3561417 w 9340261"/>
              <a:gd name="connsiteY1143" fmla="*/ 5229186 h 5529035"/>
              <a:gd name="connsiteX1144" fmla="*/ 3560824 w 9340261"/>
              <a:gd name="connsiteY1144" fmla="*/ 5234160 h 5529035"/>
              <a:gd name="connsiteX1145" fmla="*/ 3562750 w 9340261"/>
              <a:gd name="connsiteY1145" fmla="*/ 5241347 h 5529035"/>
              <a:gd name="connsiteX1146" fmla="*/ 3577125 w 9340261"/>
              <a:gd name="connsiteY1146" fmla="*/ 5237495 h 5529035"/>
              <a:gd name="connsiteX1147" fmla="*/ 3567048 w 9340261"/>
              <a:gd name="connsiteY1147" fmla="*/ 5228640 h 5529035"/>
              <a:gd name="connsiteX1148" fmla="*/ 1168759 w 9340261"/>
              <a:gd name="connsiteY1148" fmla="*/ 5226970 h 5529035"/>
              <a:gd name="connsiteX1149" fmla="*/ 1171417 w 9340261"/>
              <a:gd name="connsiteY1149" fmla="*/ 5234855 h 5529035"/>
              <a:gd name="connsiteX1150" fmla="*/ 1163514 w 9340261"/>
              <a:gd name="connsiteY1150" fmla="*/ 5232249 h 5529035"/>
              <a:gd name="connsiteX1151" fmla="*/ 1168759 w 9340261"/>
              <a:gd name="connsiteY1151" fmla="*/ 5226970 h 5529035"/>
              <a:gd name="connsiteX1152" fmla="*/ 4510154 w 9340261"/>
              <a:gd name="connsiteY1152" fmla="*/ 5226313 h 5529035"/>
              <a:gd name="connsiteX1153" fmla="*/ 4499372 w 9340261"/>
              <a:gd name="connsiteY1153" fmla="*/ 5229202 h 5529035"/>
              <a:gd name="connsiteX1154" fmla="*/ 4508486 w 9340261"/>
              <a:gd name="connsiteY1154" fmla="*/ 5234463 h 5529035"/>
              <a:gd name="connsiteX1155" fmla="*/ 4515674 w 9340261"/>
              <a:gd name="connsiteY1155" fmla="*/ 5232537 h 5529035"/>
              <a:gd name="connsiteX1156" fmla="*/ 4510154 w 9340261"/>
              <a:gd name="connsiteY1156" fmla="*/ 5226313 h 5529035"/>
              <a:gd name="connsiteX1157" fmla="*/ 6178030 w 9340261"/>
              <a:gd name="connsiteY1157" fmla="*/ 5226234 h 5529035"/>
              <a:gd name="connsiteX1158" fmla="*/ 6156466 w 9340261"/>
              <a:gd name="connsiteY1158" fmla="*/ 5232012 h 5529035"/>
              <a:gd name="connsiteX1159" fmla="*/ 6142091 w 9340261"/>
              <a:gd name="connsiteY1159" fmla="*/ 5235864 h 5529035"/>
              <a:gd name="connsiteX1160" fmla="*/ 6127715 w 9340261"/>
              <a:gd name="connsiteY1160" fmla="*/ 5239716 h 5529035"/>
              <a:gd name="connsiteX1161" fmla="*/ 6126752 w 9340261"/>
              <a:gd name="connsiteY1161" fmla="*/ 5236122 h 5529035"/>
              <a:gd name="connsiteX1162" fmla="*/ 6118600 w 9340261"/>
              <a:gd name="connsiteY1162" fmla="*/ 5234454 h 5529035"/>
              <a:gd name="connsiteX1163" fmla="*/ 6116674 w 9340261"/>
              <a:gd name="connsiteY1163" fmla="*/ 5227266 h 5529035"/>
              <a:gd name="connsiteX1164" fmla="*/ 6147352 w 9340261"/>
              <a:gd name="connsiteY1164" fmla="*/ 5226750 h 5529035"/>
              <a:gd name="connsiteX1165" fmla="*/ 5661777 w 9340261"/>
              <a:gd name="connsiteY1165" fmla="*/ 5225893 h 5529035"/>
              <a:gd name="connsiteX1166" fmla="*/ 5658182 w 9340261"/>
              <a:gd name="connsiteY1166" fmla="*/ 5226856 h 5529035"/>
              <a:gd name="connsiteX1167" fmla="*/ 5649327 w 9340261"/>
              <a:gd name="connsiteY1167" fmla="*/ 5236933 h 5529035"/>
              <a:gd name="connsiteX1168" fmla="*/ 5656514 w 9340261"/>
              <a:gd name="connsiteY1168" fmla="*/ 5235007 h 5529035"/>
              <a:gd name="connsiteX1169" fmla="*/ 5670890 w 9340261"/>
              <a:gd name="connsiteY1169" fmla="*/ 5231155 h 5529035"/>
              <a:gd name="connsiteX1170" fmla="*/ 5661777 w 9340261"/>
              <a:gd name="connsiteY1170" fmla="*/ 5225893 h 5529035"/>
              <a:gd name="connsiteX1171" fmla="*/ 3718420 w 9340261"/>
              <a:gd name="connsiteY1171" fmla="*/ 5224289 h 5529035"/>
              <a:gd name="connsiteX1172" fmla="*/ 3714211 w 9340261"/>
              <a:gd name="connsiteY1172" fmla="*/ 5231579 h 5529035"/>
              <a:gd name="connsiteX1173" fmla="*/ 3716137 w 9340261"/>
              <a:gd name="connsiteY1173" fmla="*/ 5238767 h 5529035"/>
              <a:gd name="connsiteX1174" fmla="*/ 3724287 w 9340261"/>
              <a:gd name="connsiteY1174" fmla="*/ 5240435 h 5529035"/>
              <a:gd name="connsiteX1175" fmla="*/ 3718063 w 9340261"/>
              <a:gd name="connsiteY1175" fmla="*/ 5245955 h 5529035"/>
              <a:gd name="connsiteX1176" fmla="*/ 3703687 w 9340261"/>
              <a:gd name="connsiteY1176" fmla="*/ 5249807 h 5529035"/>
              <a:gd name="connsiteX1177" fmla="*/ 3697204 w 9340261"/>
              <a:gd name="connsiteY1177" fmla="*/ 5239989 h 5529035"/>
              <a:gd name="connsiteX1178" fmla="*/ 3697909 w 9340261"/>
              <a:gd name="connsiteY1178" fmla="*/ 5228244 h 5529035"/>
              <a:gd name="connsiteX1179" fmla="*/ 3705096 w 9340261"/>
              <a:gd name="connsiteY1179" fmla="*/ 5226318 h 5529035"/>
              <a:gd name="connsiteX1180" fmla="*/ 3715221 w 9340261"/>
              <a:gd name="connsiteY1180" fmla="*/ 5224568 h 5529035"/>
              <a:gd name="connsiteX1181" fmla="*/ 5268233 w 9340261"/>
              <a:gd name="connsiteY1181" fmla="*/ 5223488 h 5529035"/>
              <a:gd name="connsiteX1182" fmla="*/ 5261044 w 9340261"/>
              <a:gd name="connsiteY1182" fmla="*/ 5225414 h 5529035"/>
              <a:gd name="connsiteX1183" fmla="*/ 5270158 w 9340261"/>
              <a:gd name="connsiteY1183" fmla="*/ 5230676 h 5529035"/>
              <a:gd name="connsiteX1184" fmla="*/ 5277346 w 9340261"/>
              <a:gd name="connsiteY1184" fmla="*/ 5228750 h 5529035"/>
              <a:gd name="connsiteX1185" fmla="*/ 5268233 w 9340261"/>
              <a:gd name="connsiteY1185" fmla="*/ 5223488 h 5529035"/>
              <a:gd name="connsiteX1186" fmla="*/ 6188812 w 9340261"/>
              <a:gd name="connsiteY1186" fmla="*/ 5223345 h 5529035"/>
              <a:gd name="connsiteX1187" fmla="*/ 6187143 w 9340261"/>
              <a:gd name="connsiteY1187" fmla="*/ 5231496 h 5529035"/>
              <a:gd name="connsiteX1188" fmla="*/ 6182715 w 9340261"/>
              <a:gd name="connsiteY1188" fmla="*/ 5236533 h 5529035"/>
              <a:gd name="connsiteX1189" fmla="*/ 6179956 w 9340261"/>
              <a:gd name="connsiteY1189" fmla="*/ 5233421 h 5529035"/>
              <a:gd name="connsiteX1190" fmla="*/ 6181623 w 9340261"/>
              <a:gd name="connsiteY1190" fmla="*/ 5225271 h 5529035"/>
              <a:gd name="connsiteX1191" fmla="*/ 6188812 w 9340261"/>
              <a:gd name="connsiteY1191" fmla="*/ 5223345 h 5529035"/>
              <a:gd name="connsiteX1192" fmla="*/ 3719472 w 9340261"/>
              <a:gd name="connsiteY1192" fmla="*/ 5222466 h 5529035"/>
              <a:gd name="connsiteX1193" fmla="*/ 3719926 w 9340261"/>
              <a:gd name="connsiteY1193" fmla="*/ 5224157 h 5529035"/>
              <a:gd name="connsiteX1194" fmla="*/ 3718420 w 9340261"/>
              <a:gd name="connsiteY1194" fmla="*/ 5224289 h 5529035"/>
              <a:gd name="connsiteX1195" fmla="*/ 4297081 w 9340261"/>
              <a:gd name="connsiteY1195" fmla="*/ 5221774 h 5529035"/>
              <a:gd name="connsiteX1196" fmla="*/ 4299007 w 9340261"/>
              <a:gd name="connsiteY1196" fmla="*/ 5228962 h 5529035"/>
              <a:gd name="connsiteX1197" fmla="*/ 4300933 w 9340261"/>
              <a:gd name="connsiteY1197" fmla="*/ 5236150 h 5529035"/>
              <a:gd name="connsiteX1198" fmla="*/ 4293744 w 9340261"/>
              <a:gd name="connsiteY1198" fmla="*/ 5238076 h 5529035"/>
              <a:gd name="connsiteX1199" fmla="*/ 4291818 w 9340261"/>
              <a:gd name="connsiteY1199" fmla="*/ 5230888 h 5529035"/>
              <a:gd name="connsiteX1200" fmla="*/ 4289892 w 9340261"/>
              <a:gd name="connsiteY1200" fmla="*/ 5223701 h 5529035"/>
              <a:gd name="connsiteX1201" fmla="*/ 6199593 w 9340261"/>
              <a:gd name="connsiteY1201" fmla="*/ 5220456 h 5529035"/>
              <a:gd name="connsiteX1202" fmla="*/ 6207743 w 9340261"/>
              <a:gd name="connsiteY1202" fmla="*/ 5222123 h 5529035"/>
              <a:gd name="connsiteX1203" fmla="*/ 6201519 w 9340261"/>
              <a:gd name="connsiteY1203" fmla="*/ 5227644 h 5529035"/>
              <a:gd name="connsiteX1204" fmla="*/ 6199593 w 9340261"/>
              <a:gd name="connsiteY1204" fmla="*/ 5220456 h 5529035"/>
              <a:gd name="connsiteX1205" fmla="*/ 6245609 w 9340261"/>
              <a:gd name="connsiteY1205" fmla="*/ 5219682 h 5529035"/>
              <a:gd name="connsiteX1206" fmla="*/ 6253760 w 9340261"/>
              <a:gd name="connsiteY1206" fmla="*/ 5221349 h 5529035"/>
              <a:gd name="connsiteX1207" fmla="*/ 6246572 w 9340261"/>
              <a:gd name="connsiteY1207" fmla="*/ 5223275 h 5529035"/>
              <a:gd name="connsiteX1208" fmla="*/ 6239384 w 9340261"/>
              <a:gd name="connsiteY1208" fmla="*/ 5225201 h 5529035"/>
              <a:gd name="connsiteX1209" fmla="*/ 6245609 w 9340261"/>
              <a:gd name="connsiteY1209" fmla="*/ 5219682 h 5529035"/>
              <a:gd name="connsiteX1210" fmla="*/ 6260947 w 9340261"/>
              <a:gd name="connsiteY1210" fmla="*/ 5219423 h 5529035"/>
              <a:gd name="connsiteX1211" fmla="*/ 6270061 w 9340261"/>
              <a:gd name="connsiteY1211" fmla="*/ 5224686 h 5529035"/>
              <a:gd name="connsiteX1212" fmla="*/ 6271024 w 9340261"/>
              <a:gd name="connsiteY1212" fmla="*/ 5228280 h 5529035"/>
              <a:gd name="connsiteX1213" fmla="*/ 6279175 w 9340261"/>
              <a:gd name="connsiteY1213" fmla="*/ 5229947 h 5529035"/>
              <a:gd name="connsiteX1214" fmla="*/ 6288289 w 9340261"/>
              <a:gd name="connsiteY1214" fmla="*/ 5235210 h 5529035"/>
              <a:gd name="connsiteX1215" fmla="*/ 6335268 w 9340261"/>
              <a:gd name="connsiteY1215" fmla="*/ 5238029 h 5529035"/>
              <a:gd name="connsiteX1216" fmla="*/ 6344382 w 9340261"/>
              <a:gd name="connsiteY1216" fmla="*/ 5243291 h 5529035"/>
              <a:gd name="connsiteX1217" fmla="*/ 6358758 w 9340261"/>
              <a:gd name="connsiteY1217" fmla="*/ 5239439 h 5529035"/>
              <a:gd name="connsiteX1218" fmla="*/ 6396623 w 9340261"/>
              <a:gd name="connsiteY1218" fmla="*/ 5236997 h 5529035"/>
              <a:gd name="connsiteX1219" fmla="*/ 6434488 w 9340261"/>
              <a:gd name="connsiteY1219" fmla="*/ 5234555 h 5529035"/>
              <a:gd name="connsiteX1220" fmla="*/ 6450790 w 9340261"/>
              <a:gd name="connsiteY1220" fmla="*/ 5237891 h 5529035"/>
              <a:gd name="connsiteX1221" fmla="*/ 6457977 w 9340261"/>
              <a:gd name="connsiteY1221" fmla="*/ 5235965 h 5529035"/>
              <a:gd name="connsiteX1222" fmla="*/ 6474279 w 9340261"/>
              <a:gd name="connsiteY1222" fmla="*/ 5239300 h 5529035"/>
              <a:gd name="connsiteX1223" fmla="*/ 6483393 w 9340261"/>
              <a:gd name="connsiteY1223" fmla="*/ 5244563 h 5529035"/>
              <a:gd name="connsiteX1224" fmla="*/ 6476205 w 9340261"/>
              <a:gd name="connsiteY1224" fmla="*/ 5246489 h 5529035"/>
              <a:gd name="connsiteX1225" fmla="*/ 6469018 w 9340261"/>
              <a:gd name="connsiteY1225" fmla="*/ 5248415 h 5529035"/>
              <a:gd name="connsiteX1226" fmla="*/ 6461829 w 9340261"/>
              <a:gd name="connsiteY1226" fmla="*/ 5250341 h 5529035"/>
              <a:gd name="connsiteX1227" fmla="*/ 6468313 w 9340261"/>
              <a:gd name="connsiteY1227" fmla="*/ 5260159 h 5529035"/>
              <a:gd name="connsiteX1228" fmla="*/ 6462087 w 9340261"/>
              <a:gd name="connsiteY1228" fmla="*/ 5265680 h 5529035"/>
              <a:gd name="connsiteX1229" fmla="*/ 6456568 w 9340261"/>
              <a:gd name="connsiteY1229" fmla="*/ 5259454 h 5529035"/>
              <a:gd name="connsiteX1230" fmla="*/ 6433079 w 9340261"/>
              <a:gd name="connsiteY1230" fmla="*/ 5258044 h 5529035"/>
              <a:gd name="connsiteX1231" fmla="*/ 6386099 w 9340261"/>
              <a:gd name="connsiteY1231" fmla="*/ 5255225 h 5529035"/>
              <a:gd name="connsiteX1232" fmla="*/ 6348234 w 9340261"/>
              <a:gd name="connsiteY1232" fmla="*/ 5257667 h 5529035"/>
              <a:gd name="connsiteX1233" fmla="*/ 6342714 w 9340261"/>
              <a:gd name="connsiteY1233" fmla="*/ 5251442 h 5529035"/>
              <a:gd name="connsiteX1234" fmla="*/ 6336231 w 9340261"/>
              <a:gd name="connsiteY1234" fmla="*/ 5241623 h 5529035"/>
              <a:gd name="connsiteX1235" fmla="*/ 6328080 w 9340261"/>
              <a:gd name="connsiteY1235" fmla="*/ 5239955 h 5529035"/>
              <a:gd name="connsiteX1236" fmla="*/ 6326413 w 9340261"/>
              <a:gd name="connsiteY1236" fmla="*/ 5248106 h 5529035"/>
              <a:gd name="connsiteX1237" fmla="*/ 6322113 w 9340261"/>
              <a:gd name="connsiteY1237" fmla="*/ 5260814 h 5529035"/>
              <a:gd name="connsiteX1238" fmla="*/ 6312295 w 9340261"/>
              <a:gd name="connsiteY1238" fmla="*/ 5267297 h 5529035"/>
              <a:gd name="connsiteX1239" fmla="*/ 6307033 w 9340261"/>
              <a:gd name="connsiteY1239" fmla="*/ 5276410 h 5529035"/>
              <a:gd name="connsiteX1240" fmla="*/ 6292657 w 9340261"/>
              <a:gd name="connsiteY1240" fmla="*/ 5280262 h 5529035"/>
              <a:gd name="connsiteX1241" fmla="*/ 6285469 w 9340261"/>
              <a:gd name="connsiteY1241" fmla="*/ 5282188 h 5529035"/>
              <a:gd name="connsiteX1242" fmla="*/ 6280912 w 9340261"/>
              <a:gd name="connsiteY1242" fmla="*/ 5279557 h 5529035"/>
              <a:gd name="connsiteX1243" fmla="*/ 6276355 w 9340261"/>
              <a:gd name="connsiteY1243" fmla="*/ 5276927 h 5529035"/>
              <a:gd name="connsiteX1244" fmla="*/ 6270835 w 9340261"/>
              <a:gd name="connsiteY1244" fmla="*/ 5270701 h 5529035"/>
              <a:gd name="connsiteX1245" fmla="*/ 6267242 w 9340261"/>
              <a:gd name="connsiteY1245" fmla="*/ 5271664 h 5529035"/>
              <a:gd name="connsiteX1246" fmla="*/ 6258128 w 9340261"/>
              <a:gd name="connsiteY1246" fmla="*/ 5266403 h 5529035"/>
              <a:gd name="connsiteX1247" fmla="*/ 6254276 w 9340261"/>
              <a:gd name="connsiteY1247" fmla="*/ 5252027 h 5529035"/>
              <a:gd name="connsiteX1248" fmla="*/ 6228860 w 9340261"/>
              <a:gd name="connsiteY1248" fmla="*/ 5243429 h 5529035"/>
              <a:gd name="connsiteX1249" fmla="*/ 6212559 w 9340261"/>
              <a:gd name="connsiteY1249" fmla="*/ 5240094 h 5529035"/>
              <a:gd name="connsiteX1250" fmla="*/ 6216153 w 9340261"/>
              <a:gd name="connsiteY1250" fmla="*/ 5239130 h 5529035"/>
              <a:gd name="connsiteX1251" fmla="*/ 6219747 w 9340261"/>
              <a:gd name="connsiteY1251" fmla="*/ 5238167 h 5529035"/>
              <a:gd name="connsiteX1252" fmla="*/ 6248498 w 9340261"/>
              <a:gd name="connsiteY1252" fmla="*/ 5230464 h 5529035"/>
              <a:gd name="connsiteX1253" fmla="*/ 2431586 w 9340261"/>
              <a:gd name="connsiteY1253" fmla="*/ 5218370 h 5529035"/>
              <a:gd name="connsiteX1254" fmla="*/ 2431600 w 9340261"/>
              <a:gd name="connsiteY1254" fmla="*/ 5222760 h 5529035"/>
              <a:gd name="connsiteX1255" fmla="*/ 2435778 w 9340261"/>
              <a:gd name="connsiteY1255" fmla="*/ 5218554 h 5529035"/>
              <a:gd name="connsiteX1256" fmla="*/ 6094853 w 9340261"/>
              <a:gd name="connsiteY1256" fmla="*/ 5217705 h 5529035"/>
              <a:gd name="connsiteX1257" fmla="*/ 6103967 w 9340261"/>
              <a:gd name="connsiteY1257" fmla="*/ 5222967 h 5529035"/>
              <a:gd name="connsiteX1258" fmla="*/ 6095111 w 9340261"/>
              <a:gd name="connsiteY1258" fmla="*/ 5233044 h 5529035"/>
              <a:gd name="connsiteX1259" fmla="*/ 6078809 w 9340261"/>
              <a:gd name="connsiteY1259" fmla="*/ 5229708 h 5529035"/>
              <a:gd name="connsiteX1260" fmla="*/ 6085997 w 9340261"/>
              <a:gd name="connsiteY1260" fmla="*/ 5227781 h 5529035"/>
              <a:gd name="connsiteX1261" fmla="*/ 6093185 w 9340261"/>
              <a:gd name="connsiteY1261" fmla="*/ 5225856 h 5529035"/>
              <a:gd name="connsiteX1262" fmla="*/ 6094853 w 9340261"/>
              <a:gd name="connsiteY1262" fmla="*/ 5217705 h 5529035"/>
              <a:gd name="connsiteX1263" fmla="*/ 4760899 w 9340261"/>
              <a:gd name="connsiteY1263" fmla="*/ 5216906 h 5529035"/>
              <a:gd name="connsiteX1264" fmla="*/ 4769948 w 9340261"/>
              <a:gd name="connsiteY1264" fmla="*/ 5218332 h 5529035"/>
              <a:gd name="connsiteX1265" fmla="*/ 4782656 w 9340261"/>
              <a:gd name="connsiteY1265" fmla="*/ 5222631 h 5529035"/>
              <a:gd name="connsiteX1266" fmla="*/ 4768280 w 9340261"/>
              <a:gd name="connsiteY1266" fmla="*/ 5226483 h 5529035"/>
              <a:gd name="connsiteX1267" fmla="*/ 4759167 w 9340261"/>
              <a:gd name="connsiteY1267" fmla="*/ 5221221 h 5529035"/>
              <a:gd name="connsiteX1268" fmla="*/ 4760899 w 9340261"/>
              <a:gd name="connsiteY1268" fmla="*/ 5216906 h 5529035"/>
              <a:gd name="connsiteX1269" fmla="*/ 3694057 w 9340261"/>
              <a:gd name="connsiteY1269" fmla="*/ 5213868 h 5529035"/>
              <a:gd name="connsiteX1270" fmla="*/ 3688794 w 9340261"/>
              <a:gd name="connsiteY1270" fmla="*/ 5222982 h 5529035"/>
              <a:gd name="connsiteX1271" fmla="*/ 3681607 w 9340261"/>
              <a:gd name="connsiteY1271" fmla="*/ 5224908 h 5529035"/>
              <a:gd name="connsiteX1272" fmla="*/ 3684238 w 9340261"/>
              <a:gd name="connsiteY1272" fmla="*/ 5220351 h 5529035"/>
              <a:gd name="connsiteX1273" fmla="*/ 3686869 w 9340261"/>
              <a:gd name="connsiteY1273" fmla="*/ 5215794 h 5529035"/>
              <a:gd name="connsiteX1274" fmla="*/ 6405221 w 9340261"/>
              <a:gd name="connsiteY1274" fmla="*/ 5211581 h 5529035"/>
              <a:gd name="connsiteX1275" fmla="*/ 6390845 w 9340261"/>
              <a:gd name="connsiteY1275" fmla="*/ 5215433 h 5529035"/>
              <a:gd name="connsiteX1276" fmla="*/ 6374543 w 9340261"/>
              <a:gd name="connsiteY1276" fmla="*/ 5212098 h 5529035"/>
              <a:gd name="connsiteX1277" fmla="*/ 6004489 w 9340261"/>
              <a:gd name="connsiteY1277" fmla="*/ 5211102 h 5529035"/>
              <a:gd name="connsiteX1278" fmla="*/ 6006415 w 9340261"/>
              <a:gd name="connsiteY1278" fmla="*/ 5218290 h 5529035"/>
              <a:gd name="connsiteX1279" fmla="*/ 6012640 w 9340261"/>
              <a:gd name="connsiteY1279" fmla="*/ 5212770 h 5529035"/>
              <a:gd name="connsiteX1280" fmla="*/ 6004489 w 9340261"/>
              <a:gd name="connsiteY1280" fmla="*/ 5211102 h 5529035"/>
              <a:gd name="connsiteX1281" fmla="*/ 4663283 w 9340261"/>
              <a:gd name="connsiteY1281" fmla="*/ 5208394 h 5529035"/>
              <a:gd name="connsiteX1282" fmla="*/ 4656095 w 9340261"/>
              <a:gd name="connsiteY1282" fmla="*/ 5210319 h 5529035"/>
              <a:gd name="connsiteX1283" fmla="*/ 4665209 w 9340261"/>
              <a:gd name="connsiteY1283" fmla="*/ 5215582 h 5529035"/>
              <a:gd name="connsiteX1284" fmla="*/ 4663283 w 9340261"/>
              <a:gd name="connsiteY1284" fmla="*/ 5208394 h 5529035"/>
              <a:gd name="connsiteX1285" fmla="*/ 5872666 w 9340261"/>
              <a:gd name="connsiteY1285" fmla="*/ 5207904 h 5529035"/>
              <a:gd name="connsiteX1286" fmla="*/ 5865477 w 9340261"/>
              <a:gd name="connsiteY1286" fmla="*/ 5209831 h 5529035"/>
              <a:gd name="connsiteX1287" fmla="*/ 5881779 w 9340261"/>
              <a:gd name="connsiteY1287" fmla="*/ 5213167 h 5529035"/>
              <a:gd name="connsiteX1288" fmla="*/ 1706067 w 9340261"/>
              <a:gd name="connsiteY1288" fmla="*/ 5207748 h 5529035"/>
              <a:gd name="connsiteX1289" fmla="*/ 1715955 w 9340261"/>
              <a:gd name="connsiteY1289" fmla="*/ 5214622 h 5529035"/>
              <a:gd name="connsiteX1290" fmla="*/ 1715991 w 9340261"/>
              <a:gd name="connsiteY1290" fmla="*/ 5225146 h 5529035"/>
              <a:gd name="connsiteX1291" fmla="*/ 1708071 w 9340261"/>
              <a:gd name="connsiteY1291" fmla="*/ 5217279 h 5529035"/>
              <a:gd name="connsiteX1292" fmla="*/ 1705414 w 9340261"/>
              <a:gd name="connsiteY1292" fmla="*/ 5209395 h 5529035"/>
              <a:gd name="connsiteX1293" fmla="*/ 1706067 w 9340261"/>
              <a:gd name="connsiteY1293" fmla="*/ 5207748 h 5529035"/>
              <a:gd name="connsiteX1294" fmla="*/ 4092863 w 9340261"/>
              <a:gd name="connsiteY1294" fmla="*/ 5207159 h 5529035"/>
              <a:gd name="connsiteX1295" fmla="*/ 4156143 w 9340261"/>
              <a:gd name="connsiteY1295" fmla="*/ 5213315 h 5529035"/>
              <a:gd name="connsiteX1296" fmla="*/ 4181558 w 9340261"/>
              <a:gd name="connsiteY1296" fmla="*/ 5221913 h 5529035"/>
              <a:gd name="connsiteX1297" fmla="*/ 4197860 w 9340261"/>
              <a:gd name="connsiteY1297" fmla="*/ 5225249 h 5529035"/>
              <a:gd name="connsiteX1298" fmla="*/ 4220387 w 9340261"/>
              <a:gd name="connsiteY1298" fmla="*/ 5223064 h 5529035"/>
              <a:gd name="connsiteX1299" fmla="*/ 4239320 w 9340261"/>
              <a:gd name="connsiteY1299" fmla="*/ 5221844 h 5529035"/>
              <a:gd name="connsiteX1300" fmla="*/ 4251064 w 9340261"/>
              <a:gd name="connsiteY1300" fmla="*/ 5222549 h 5529035"/>
              <a:gd name="connsiteX1301" fmla="*/ 4259216 w 9340261"/>
              <a:gd name="connsiteY1301" fmla="*/ 5224216 h 5529035"/>
              <a:gd name="connsiteX1302" fmla="*/ 4277442 w 9340261"/>
              <a:gd name="connsiteY1302" fmla="*/ 5234740 h 5529035"/>
              <a:gd name="connsiteX1303" fmla="*/ 4263068 w 9340261"/>
              <a:gd name="connsiteY1303" fmla="*/ 5238592 h 5529035"/>
              <a:gd name="connsiteX1304" fmla="*/ 4248692 w 9340261"/>
              <a:gd name="connsiteY1304" fmla="*/ 5242444 h 5529035"/>
              <a:gd name="connsiteX1305" fmla="*/ 4244134 w 9340261"/>
              <a:gd name="connsiteY1305" fmla="*/ 5239813 h 5529035"/>
              <a:gd name="connsiteX1306" fmla="*/ 4235984 w 9340261"/>
              <a:gd name="connsiteY1306" fmla="*/ 5238145 h 5529035"/>
              <a:gd name="connsiteX1307" fmla="*/ 4228796 w 9340261"/>
              <a:gd name="connsiteY1307" fmla="*/ 5240071 h 5529035"/>
              <a:gd name="connsiteX1308" fmla="*/ 4218014 w 9340261"/>
              <a:gd name="connsiteY1308" fmla="*/ 5242960 h 5529035"/>
              <a:gd name="connsiteX1309" fmla="*/ 4216088 w 9340261"/>
              <a:gd name="connsiteY1309" fmla="*/ 5235772 h 5529035"/>
              <a:gd name="connsiteX1310" fmla="*/ 4206975 w 9340261"/>
              <a:gd name="connsiteY1310" fmla="*/ 5230510 h 5529035"/>
              <a:gd name="connsiteX1311" fmla="*/ 4208900 w 9340261"/>
              <a:gd name="connsiteY1311" fmla="*/ 5237698 h 5529035"/>
              <a:gd name="connsiteX1312" fmla="*/ 4194525 w 9340261"/>
              <a:gd name="connsiteY1312" fmla="*/ 5241550 h 5529035"/>
              <a:gd name="connsiteX1313" fmla="*/ 4181817 w 9340261"/>
              <a:gd name="connsiteY1313" fmla="*/ 5237251 h 5529035"/>
              <a:gd name="connsiteX1314" fmla="*/ 4170072 w 9340261"/>
              <a:gd name="connsiteY1314" fmla="*/ 5236546 h 5529035"/>
              <a:gd name="connsiteX1315" fmla="*/ 4161921 w 9340261"/>
              <a:gd name="connsiteY1315" fmla="*/ 5234879 h 5529035"/>
              <a:gd name="connsiteX1316" fmla="*/ 4145619 w 9340261"/>
              <a:gd name="connsiteY1316" fmla="*/ 5231542 h 5529035"/>
              <a:gd name="connsiteX1317" fmla="*/ 4131244 w 9340261"/>
              <a:gd name="connsiteY1317" fmla="*/ 5235394 h 5529035"/>
              <a:gd name="connsiteX1318" fmla="*/ 4120463 w 9340261"/>
              <a:gd name="connsiteY1318" fmla="*/ 5238283 h 5529035"/>
              <a:gd name="connsiteX1319" fmla="*/ 4097936 w 9340261"/>
              <a:gd name="connsiteY1319" fmla="*/ 5240467 h 5529035"/>
              <a:gd name="connsiteX1320" fmla="*/ 4085228 w 9340261"/>
              <a:gd name="connsiteY1320" fmla="*/ 5236169 h 5529035"/>
              <a:gd name="connsiteX1321" fmla="*/ 4073483 w 9340261"/>
              <a:gd name="connsiteY1321" fmla="*/ 5235463 h 5529035"/>
              <a:gd name="connsiteX1322" fmla="*/ 4038249 w 9340261"/>
              <a:gd name="connsiteY1322" fmla="*/ 5233348 h 5529035"/>
              <a:gd name="connsiteX1323" fmla="*/ 3995827 w 9340261"/>
              <a:gd name="connsiteY1323" fmla="*/ 5233160 h 5529035"/>
              <a:gd name="connsiteX1324" fmla="*/ 3975932 w 9340261"/>
              <a:gd name="connsiteY1324" fmla="*/ 5230787 h 5529035"/>
              <a:gd name="connsiteX1325" fmla="*/ 3968743 w 9340261"/>
              <a:gd name="connsiteY1325" fmla="*/ 5232713 h 5529035"/>
              <a:gd name="connsiteX1326" fmla="*/ 3961556 w 9340261"/>
              <a:gd name="connsiteY1326" fmla="*/ 5234639 h 5529035"/>
              <a:gd name="connsiteX1327" fmla="*/ 3938065 w 9340261"/>
              <a:gd name="connsiteY1327" fmla="*/ 5233229 h 5529035"/>
              <a:gd name="connsiteX1328" fmla="*/ 3922728 w 9340261"/>
              <a:gd name="connsiteY1328" fmla="*/ 5233487 h 5529035"/>
              <a:gd name="connsiteX1329" fmla="*/ 3907389 w 9340261"/>
              <a:gd name="connsiteY1329" fmla="*/ 5233745 h 5529035"/>
              <a:gd name="connsiteX1330" fmla="*/ 3888456 w 9340261"/>
              <a:gd name="connsiteY1330" fmla="*/ 5234966 h 5529035"/>
              <a:gd name="connsiteX1331" fmla="*/ 3867597 w 9340261"/>
              <a:gd name="connsiteY1331" fmla="*/ 5228999 h 5529035"/>
              <a:gd name="connsiteX1332" fmla="*/ 3833327 w 9340261"/>
              <a:gd name="connsiteY1332" fmla="*/ 5230478 h 5529035"/>
              <a:gd name="connsiteX1333" fmla="*/ 3815357 w 9340261"/>
              <a:gd name="connsiteY1333" fmla="*/ 5235294 h 5529035"/>
              <a:gd name="connsiteX1334" fmla="*/ 3806243 w 9340261"/>
              <a:gd name="connsiteY1334" fmla="*/ 5230031 h 5529035"/>
              <a:gd name="connsiteX1335" fmla="*/ 3799054 w 9340261"/>
              <a:gd name="connsiteY1335" fmla="*/ 5231957 h 5529035"/>
              <a:gd name="connsiteX1336" fmla="*/ 3791867 w 9340261"/>
              <a:gd name="connsiteY1336" fmla="*/ 5233883 h 5529035"/>
              <a:gd name="connsiteX1337" fmla="*/ 3780123 w 9340261"/>
              <a:gd name="connsiteY1337" fmla="*/ 5233179 h 5529035"/>
              <a:gd name="connsiteX1338" fmla="*/ 3771008 w 9340261"/>
              <a:gd name="connsiteY1338" fmla="*/ 5227916 h 5529035"/>
              <a:gd name="connsiteX1339" fmla="*/ 3759263 w 9340261"/>
              <a:gd name="connsiteY1339" fmla="*/ 5227211 h 5529035"/>
              <a:gd name="connsiteX1340" fmla="*/ 3746814 w 9340261"/>
              <a:gd name="connsiteY1340" fmla="*/ 5238252 h 5529035"/>
              <a:gd name="connsiteX1341" fmla="*/ 3723324 w 9340261"/>
              <a:gd name="connsiteY1341" fmla="*/ 5236841 h 5529035"/>
              <a:gd name="connsiteX1342" fmla="*/ 3719926 w 9340261"/>
              <a:gd name="connsiteY1342" fmla="*/ 5224157 h 5529035"/>
              <a:gd name="connsiteX1343" fmla="*/ 3731217 w 9340261"/>
              <a:gd name="connsiteY1343" fmla="*/ 5223170 h 5529035"/>
              <a:gd name="connsiteX1344" fmla="*/ 3753743 w 9340261"/>
              <a:gd name="connsiteY1344" fmla="*/ 5220987 h 5529035"/>
              <a:gd name="connsiteX1345" fmla="*/ 3765489 w 9340261"/>
              <a:gd name="connsiteY1345" fmla="*/ 5221692 h 5529035"/>
              <a:gd name="connsiteX1346" fmla="*/ 3788015 w 9340261"/>
              <a:gd name="connsiteY1346" fmla="*/ 5219507 h 5529035"/>
              <a:gd name="connsiteX1347" fmla="*/ 3872859 w 9340261"/>
              <a:gd name="connsiteY1347" fmla="*/ 5219886 h 5529035"/>
              <a:gd name="connsiteX1348" fmla="*/ 3910724 w 9340261"/>
              <a:gd name="connsiteY1348" fmla="*/ 5217443 h 5529035"/>
              <a:gd name="connsiteX1349" fmla="*/ 3955778 w 9340261"/>
              <a:gd name="connsiteY1349" fmla="*/ 5213076 h 5529035"/>
              <a:gd name="connsiteX1350" fmla="*/ 3962965 w 9340261"/>
              <a:gd name="connsiteY1350" fmla="*/ 5211150 h 5529035"/>
              <a:gd name="connsiteX1351" fmla="*/ 3972080 w 9340261"/>
              <a:gd name="connsiteY1351" fmla="*/ 5216411 h 5529035"/>
              <a:gd name="connsiteX1352" fmla="*/ 4054997 w 9340261"/>
              <a:gd name="connsiteY1352" fmla="*/ 5209601 h 5529035"/>
              <a:gd name="connsiteX1353" fmla="*/ 6034203 w 9340261"/>
              <a:gd name="connsiteY1353" fmla="*/ 5206992 h 5529035"/>
              <a:gd name="connsiteX1354" fmla="*/ 6042354 w 9340261"/>
              <a:gd name="connsiteY1354" fmla="*/ 5208661 h 5529035"/>
              <a:gd name="connsiteX1355" fmla="*/ 6036723 w 9340261"/>
              <a:gd name="connsiteY1355" fmla="*/ 5209207 h 5529035"/>
              <a:gd name="connsiteX1356" fmla="*/ 3260723 w 9340261"/>
              <a:gd name="connsiteY1356" fmla="*/ 5206717 h 5529035"/>
              <a:gd name="connsiteX1357" fmla="*/ 3255460 w 9340261"/>
              <a:gd name="connsiteY1357" fmla="*/ 5215831 h 5529035"/>
              <a:gd name="connsiteX1358" fmla="*/ 3253534 w 9340261"/>
              <a:gd name="connsiteY1358" fmla="*/ 5208643 h 5529035"/>
              <a:gd name="connsiteX1359" fmla="*/ 3260723 w 9340261"/>
              <a:gd name="connsiteY1359" fmla="*/ 5206717 h 5529035"/>
              <a:gd name="connsiteX1360" fmla="*/ 2334029 w 9340261"/>
              <a:gd name="connsiteY1360" fmla="*/ 5206480 h 5529035"/>
              <a:gd name="connsiteX1361" fmla="*/ 2331574 w 9340261"/>
              <a:gd name="connsiteY1361" fmla="*/ 5207308 h 5529035"/>
              <a:gd name="connsiteX1362" fmla="*/ 2300038 w 9340261"/>
              <a:gd name="connsiteY1362" fmla="*/ 5217936 h 5529035"/>
              <a:gd name="connsiteX1363" fmla="*/ 2279025 w 9340261"/>
              <a:gd name="connsiteY1363" fmla="*/ 5228530 h 5529035"/>
              <a:gd name="connsiteX1364" fmla="*/ 2242245 w 9340261"/>
              <a:gd name="connsiteY1364" fmla="*/ 5244439 h 5529035"/>
              <a:gd name="connsiteX1365" fmla="*/ 2218592 w 9340261"/>
              <a:gd name="connsiteY1365" fmla="*/ 5252411 h 5529035"/>
              <a:gd name="connsiteX1366" fmla="*/ 2205464 w 9340261"/>
              <a:gd name="connsiteY1366" fmla="*/ 5260348 h 5529035"/>
              <a:gd name="connsiteX1367" fmla="*/ 2205500 w 9340261"/>
              <a:gd name="connsiteY1367" fmla="*/ 5270871 h 5529035"/>
              <a:gd name="connsiteX1368" fmla="*/ 2194976 w 9340261"/>
              <a:gd name="connsiteY1368" fmla="*/ 5270906 h 5529035"/>
              <a:gd name="connsiteX1369" fmla="*/ 2179208 w 9340261"/>
              <a:gd name="connsiteY1369" fmla="*/ 5276221 h 5529035"/>
              <a:gd name="connsiteX1370" fmla="*/ 2168718 w 9340261"/>
              <a:gd name="connsiteY1370" fmla="*/ 5286779 h 5529035"/>
              <a:gd name="connsiteX1371" fmla="*/ 2163458 w 9340261"/>
              <a:gd name="connsiteY1371" fmla="*/ 5286797 h 5529035"/>
              <a:gd name="connsiteX1372" fmla="*/ 2158196 w 9340261"/>
              <a:gd name="connsiteY1372" fmla="*/ 5286814 h 5529035"/>
              <a:gd name="connsiteX1373" fmla="*/ 2142428 w 9340261"/>
              <a:gd name="connsiteY1373" fmla="*/ 5292129 h 5529035"/>
              <a:gd name="connsiteX1374" fmla="*/ 2101696 w 9340261"/>
              <a:gd name="connsiteY1374" fmla="*/ 5306735 h 5529035"/>
              <a:gd name="connsiteX1375" fmla="*/ 2100465 w 9340261"/>
              <a:gd name="connsiteY1375" fmla="*/ 5307463 h 5529035"/>
              <a:gd name="connsiteX1376" fmla="*/ 2108980 w 9340261"/>
              <a:gd name="connsiteY1376" fmla="*/ 5307320 h 5529035"/>
              <a:gd name="connsiteX1377" fmla="*/ 2127208 w 9340261"/>
              <a:gd name="connsiteY1377" fmla="*/ 5317843 h 5529035"/>
              <a:gd name="connsiteX1378" fmla="*/ 2143510 w 9340261"/>
              <a:gd name="connsiteY1378" fmla="*/ 5321180 h 5529035"/>
              <a:gd name="connsiteX1379" fmla="*/ 2145437 w 9340261"/>
              <a:gd name="connsiteY1379" fmla="*/ 5328367 h 5529035"/>
              <a:gd name="connsiteX1380" fmla="*/ 2143434 w 9340261"/>
              <a:gd name="connsiteY1380" fmla="*/ 5328128 h 5529035"/>
              <a:gd name="connsiteX1381" fmla="*/ 2143870 w 9340261"/>
              <a:gd name="connsiteY1381" fmla="*/ 5330272 h 5529035"/>
              <a:gd name="connsiteX1382" fmla="*/ 2147812 w 9340261"/>
              <a:gd name="connsiteY1382" fmla="*/ 5328945 h 5529035"/>
              <a:gd name="connsiteX1383" fmla="*/ 2161256 w 9340261"/>
              <a:gd name="connsiteY1383" fmla="*/ 5319274 h 5529035"/>
              <a:gd name="connsiteX1384" fmla="*/ 2148771 w 9340261"/>
              <a:gd name="connsiteY1384" fmla="*/ 5312066 h 5529035"/>
              <a:gd name="connsiteX1385" fmla="*/ 2161479 w 9340261"/>
              <a:gd name="connsiteY1385" fmla="*/ 5316365 h 5529035"/>
              <a:gd name="connsiteX1386" fmla="*/ 2163854 w 9340261"/>
              <a:gd name="connsiteY1386" fmla="*/ 5317405 h 5529035"/>
              <a:gd name="connsiteX1387" fmla="*/ 2166184 w 9340261"/>
              <a:gd name="connsiteY1387" fmla="*/ 5315728 h 5529035"/>
              <a:gd name="connsiteX1388" fmla="*/ 2179348 w 9340261"/>
              <a:gd name="connsiteY1388" fmla="*/ 5318316 h 5529035"/>
              <a:gd name="connsiteX1389" fmla="*/ 2187250 w 9340261"/>
              <a:gd name="connsiteY1389" fmla="*/ 5320919 h 5529035"/>
              <a:gd name="connsiteX1390" fmla="*/ 2208262 w 9340261"/>
              <a:gd name="connsiteY1390" fmla="*/ 5310326 h 5529035"/>
              <a:gd name="connsiteX1391" fmla="*/ 2239763 w 9340261"/>
              <a:gd name="connsiteY1391" fmla="*/ 5289173 h 5529035"/>
              <a:gd name="connsiteX1392" fmla="*/ 2240959 w 9340261"/>
              <a:gd name="connsiteY1392" fmla="*/ 5288270 h 5529035"/>
              <a:gd name="connsiteX1393" fmla="*/ 2238620 w 9340261"/>
              <a:gd name="connsiteY1393" fmla="*/ 5287991 h 5529035"/>
              <a:gd name="connsiteX1394" fmla="*/ 2225912 w 9340261"/>
              <a:gd name="connsiteY1394" fmla="*/ 5283692 h 5529035"/>
              <a:gd name="connsiteX1395" fmla="*/ 2240288 w 9340261"/>
              <a:gd name="connsiteY1395" fmla="*/ 5279840 h 5529035"/>
              <a:gd name="connsiteX1396" fmla="*/ 2249598 w 9340261"/>
              <a:gd name="connsiteY1396" fmla="*/ 5281745 h 5529035"/>
              <a:gd name="connsiteX1397" fmla="*/ 2260757 w 9340261"/>
              <a:gd name="connsiteY1397" fmla="*/ 5273318 h 5529035"/>
              <a:gd name="connsiteX1398" fmla="*/ 2273886 w 9340261"/>
              <a:gd name="connsiteY1398" fmla="*/ 5265382 h 5529035"/>
              <a:gd name="connsiteX1399" fmla="*/ 2302782 w 9340261"/>
              <a:gd name="connsiteY1399" fmla="*/ 5252130 h 5529035"/>
              <a:gd name="connsiteX1400" fmla="*/ 2368494 w 9340261"/>
              <a:gd name="connsiteY1400" fmla="*/ 5233494 h 5529035"/>
              <a:gd name="connsiteX1401" fmla="*/ 2397163 w 9340261"/>
              <a:gd name="connsiteY1401" fmla="*/ 5214243 h 5529035"/>
              <a:gd name="connsiteX1402" fmla="*/ 2379934 w 9340261"/>
              <a:gd name="connsiteY1402" fmla="*/ 5211606 h 5529035"/>
              <a:gd name="connsiteX1403" fmla="*/ 6711993 w 9340261"/>
              <a:gd name="connsiteY1403" fmla="*/ 5206421 h 5529035"/>
              <a:gd name="connsiteX1404" fmla="*/ 6743634 w 9340261"/>
              <a:gd name="connsiteY1404" fmla="*/ 5209498 h 5529035"/>
              <a:gd name="connsiteX1405" fmla="*/ 6766160 w 9340261"/>
              <a:gd name="connsiteY1405" fmla="*/ 5207315 h 5529035"/>
              <a:gd name="connsiteX1406" fmla="*/ 6723033 w 9340261"/>
              <a:gd name="connsiteY1406" fmla="*/ 5218871 h 5529035"/>
              <a:gd name="connsiteX1407" fmla="*/ 6511628 w 9340261"/>
              <a:gd name="connsiteY1407" fmla="*/ 5206181 h 5529035"/>
              <a:gd name="connsiteX1408" fmla="*/ 6519779 w 9340261"/>
              <a:gd name="connsiteY1408" fmla="*/ 5207849 h 5529035"/>
              <a:gd name="connsiteX1409" fmla="*/ 6517148 w 9340261"/>
              <a:gd name="connsiteY1409" fmla="*/ 5212407 h 5529035"/>
              <a:gd name="connsiteX1410" fmla="*/ 6511628 w 9340261"/>
              <a:gd name="connsiteY1410" fmla="*/ 5206181 h 5529035"/>
              <a:gd name="connsiteX1411" fmla="*/ 4473699 w 9340261"/>
              <a:gd name="connsiteY1411" fmla="*/ 5205265 h 5529035"/>
              <a:gd name="connsiteX1412" fmla="*/ 4472031 w 9340261"/>
              <a:gd name="connsiteY1412" fmla="*/ 5213416 h 5529035"/>
              <a:gd name="connsiteX1413" fmla="*/ 4479218 w 9340261"/>
              <a:gd name="connsiteY1413" fmla="*/ 5211490 h 5529035"/>
              <a:gd name="connsiteX1414" fmla="*/ 4473699 w 9340261"/>
              <a:gd name="connsiteY1414" fmla="*/ 5205265 h 5529035"/>
              <a:gd name="connsiteX1415" fmla="*/ 6141574 w 9340261"/>
              <a:gd name="connsiteY1415" fmla="*/ 5205186 h 5529035"/>
              <a:gd name="connsiteX1416" fmla="*/ 6142537 w 9340261"/>
              <a:gd name="connsiteY1416" fmla="*/ 5208780 h 5529035"/>
              <a:gd name="connsiteX1417" fmla="*/ 6143500 w 9340261"/>
              <a:gd name="connsiteY1417" fmla="*/ 5212374 h 5529035"/>
              <a:gd name="connsiteX1418" fmla="*/ 6134387 w 9340261"/>
              <a:gd name="connsiteY1418" fmla="*/ 5207112 h 5529035"/>
              <a:gd name="connsiteX1419" fmla="*/ 6141574 w 9340261"/>
              <a:gd name="connsiteY1419" fmla="*/ 5205186 h 5529035"/>
              <a:gd name="connsiteX1420" fmla="*/ 6031684 w 9340261"/>
              <a:gd name="connsiteY1420" fmla="*/ 5204779 h 5529035"/>
              <a:gd name="connsiteX1421" fmla="*/ 6034203 w 9340261"/>
              <a:gd name="connsiteY1421" fmla="*/ 5206992 h 5529035"/>
              <a:gd name="connsiteX1422" fmla="*/ 6026052 w 9340261"/>
              <a:gd name="connsiteY1422" fmla="*/ 5205324 h 5529035"/>
              <a:gd name="connsiteX1423" fmla="*/ 2756043 w 9340261"/>
              <a:gd name="connsiteY1423" fmla="*/ 5204381 h 5529035"/>
              <a:gd name="connsiteX1424" fmla="*/ 2753467 w 9340261"/>
              <a:gd name="connsiteY1424" fmla="*/ 5205495 h 5529035"/>
              <a:gd name="connsiteX1425" fmla="*/ 2760770 w 9340261"/>
              <a:gd name="connsiteY1425" fmla="*/ 5209712 h 5529035"/>
              <a:gd name="connsiteX1426" fmla="*/ 3675829 w 9340261"/>
              <a:gd name="connsiteY1426" fmla="*/ 5203344 h 5529035"/>
              <a:gd name="connsiteX1427" fmla="*/ 3684942 w 9340261"/>
              <a:gd name="connsiteY1427" fmla="*/ 5208606 h 5529035"/>
              <a:gd name="connsiteX1428" fmla="*/ 3677755 w 9340261"/>
              <a:gd name="connsiteY1428" fmla="*/ 5210532 h 5529035"/>
              <a:gd name="connsiteX1429" fmla="*/ 3670568 w 9340261"/>
              <a:gd name="connsiteY1429" fmla="*/ 5212458 h 5529035"/>
              <a:gd name="connsiteX1430" fmla="*/ 3621662 w 9340261"/>
              <a:gd name="connsiteY1430" fmla="*/ 5202450 h 5529035"/>
              <a:gd name="connsiteX1431" fmla="*/ 3629814 w 9340261"/>
              <a:gd name="connsiteY1431" fmla="*/ 5204118 h 5529035"/>
              <a:gd name="connsiteX1432" fmla="*/ 3623588 w 9340261"/>
              <a:gd name="connsiteY1432" fmla="*/ 5209639 h 5529035"/>
              <a:gd name="connsiteX1433" fmla="*/ 3551194 w 9340261"/>
              <a:gd name="connsiteY1433" fmla="*/ 5198221 h 5529035"/>
              <a:gd name="connsiteX1434" fmla="*/ 3574683 w 9340261"/>
              <a:gd name="connsiteY1434" fmla="*/ 5199630 h 5529035"/>
              <a:gd name="connsiteX1435" fmla="*/ 3582834 w 9340261"/>
              <a:gd name="connsiteY1435" fmla="*/ 5201298 h 5529035"/>
              <a:gd name="connsiteX1436" fmla="*/ 3594579 w 9340261"/>
              <a:gd name="connsiteY1436" fmla="*/ 5202004 h 5529035"/>
              <a:gd name="connsiteX1437" fmla="*/ 3601767 w 9340261"/>
              <a:gd name="connsiteY1437" fmla="*/ 5200078 h 5529035"/>
              <a:gd name="connsiteX1438" fmla="*/ 3607286 w 9340261"/>
              <a:gd name="connsiteY1438" fmla="*/ 5206302 h 5529035"/>
              <a:gd name="connsiteX1439" fmla="*/ 3600099 w 9340261"/>
              <a:gd name="connsiteY1439" fmla="*/ 5208228 h 5529035"/>
              <a:gd name="connsiteX1440" fmla="*/ 3591948 w 9340261"/>
              <a:gd name="connsiteY1440" fmla="*/ 5206561 h 5529035"/>
              <a:gd name="connsiteX1441" fmla="*/ 3569421 w 9340261"/>
              <a:gd name="connsiteY1441" fmla="*/ 5208745 h 5529035"/>
              <a:gd name="connsiteX1442" fmla="*/ 3527000 w 9340261"/>
              <a:gd name="connsiteY1442" fmla="*/ 5208556 h 5529035"/>
              <a:gd name="connsiteX1443" fmla="*/ 3498953 w 9340261"/>
              <a:gd name="connsiteY1443" fmla="*/ 5204515 h 5529035"/>
              <a:gd name="connsiteX1444" fmla="*/ 3513329 w 9340261"/>
              <a:gd name="connsiteY1444" fmla="*/ 5200663 h 5529035"/>
              <a:gd name="connsiteX1445" fmla="*/ 3535855 w 9340261"/>
              <a:gd name="connsiteY1445" fmla="*/ 5198478 h 5529035"/>
              <a:gd name="connsiteX1446" fmla="*/ 3551194 w 9340261"/>
              <a:gd name="connsiteY1446" fmla="*/ 5198221 h 5529035"/>
              <a:gd name="connsiteX1447" fmla="*/ 3065618 w 9340261"/>
              <a:gd name="connsiteY1447" fmla="*/ 5197364 h 5529035"/>
              <a:gd name="connsiteX1448" fmla="*/ 3063951 w 9340261"/>
              <a:gd name="connsiteY1448" fmla="*/ 5205515 h 5529035"/>
              <a:gd name="connsiteX1449" fmla="*/ 3055799 w 9340261"/>
              <a:gd name="connsiteY1449" fmla="*/ 5203847 h 5529035"/>
              <a:gd name="connsiteX1450" fmla="*/ 3058430 w 9340261"/>
              <a:gd name="connsiteY1450" fmla="*/ 5199290 h 5529035"/>
              <a:gd name="connsiteX1451" fmla="*/ 726659 w 9340261"/>
              <a:gd name="connsiteY1451" fmla="*/ 5196872 h 5529035"/>
              <a:gd name="connsiteX1452" fmla="*/ 750346 w 9340261"/>
              <a:gd name="connsiteY1452" fmla="*/ 5199424 h 5529035"/>
              <a:gd name="connsiteX1453" fmla="*/ 763510 w 9340261"/>
              <a:gd name="connsiteY1453" fmla="*/ 5202011 h 5529035"/>
              <a:gd name="connsiteX1454" fmla="*/ 766166 w 9340261"/>
              <a:gd name="connsiteY1454" fmla="*/ 5209896 h 5529035"/>
              <a:gd name="connsiteX1455" fmla="*/ 753021 w 9340261"/>
              <a:gd name="connsiteY1455" fmla="*/ 5212571 h 5529035"/>
              <a:gd name="connsiteX1456" fmla="*/ 737218 w 9340261"/>
              <a:gd name="connsiteY1456" fmla="*/ 5207361 h 5529035"/>
              <a:gd name="connsiteX1457" fmla="*/ 724054 w 9340261"/>
              <a:gd name="connsiteY1457" fmla="*/ 5204775 h 5529035"/>
              <a:gd name="connsiteX1458" fmla="*/ 716136 w 9340261"/>
              <a:gd name="connsiteY1458" fmla="*/ 5196908 h 5529035"/>
              <a:gd name="connsiteX1459" fmla="*/ 5977147 w 9340261"/>
              <a:gd name="connsiteY1459" fmla="*/ 5195317 h 5529035"/>
              <a:gd name="connsiteX1460" fmla="*/ 5986262 w 9340261"/>
              <a:gd name="connsiteY1460" fmla="*/ 5200579 h 5529035"/>
              <a:gd name="connsiteX1461" fmla="*/ 6009751 w 9340261"/>
              <a:gd name="connsiteY1461" fmla="*/ 5201989 h 5529035"/>
              <a:gd name="connsiteX1462" fmla="*/ 6026052 w 9340261"/>
              <a:gd name="connsiteY1462" fmla="*/ 5205324 h 5529035"/>
              <a:gd name="connsiteX1463" fmla="*/ 6027979 w 9340261"/>
              <a:gd name="connsiteY1463" fmla="*/ 5212513 h 5529035"/>
              <a:gd name="connsiteX1464" fmla="*/ 6029904 w 9340261"/>
              <a:gd name="connsiteY1464" fmla="*/ 5219700 h 5529035"/>
              <a:gd name="connsiteX1465" fmla="*/ 6037092 w 9340261"/>
              <a:gd name="connsiteY1465" fmla="*/ 5217774 h 5529035"/>
              <a:gd name="connsiteX1466" fmla="*/ 6046206 w 9340261"/>
              <a:gd name="connsiteY1466" fmla="*/ 5223036 h 5529035"/>
              <a:gd name="connsiteX1467" fmla="*/ 6062507 w 9340261"/>
              <a:gd name="connsiteY1467" fmla="*/ 5226372 h 5529035"/>
              <a:gd name="connsiteX1468" fmla="*/ 6076883 w 9340261"/>
              <a:gd name="connsiteY1468" fmla="*/ 5222520 h 5529035"/>
              <a:gd name="connsiteX1469" fmla="*/ 6064433 w 9340261"/>
              <a:gd name="connsiteY1469" fmla="*/ 5233560 h 5529035"/>
              <a:gd name="connsiteX1470" fmla="*/ 6040944 w 9340261"/>
              <a:gd name="connsiteY1470" fmla="*/ 5232150 h 5529035"/>
              <a:gd name="connsiteX1471" fmla="*/ 6039018 w 9340261"/>
              <a:gd name="connsiteY1471" fmla="*/ 5224963 h 5529035"/>
              <a:gd name="connsiteX1472" fmla="*/ 6031831 w 9340261"/>
              <a:gd name="connsiteY1472" fmla="*/ 5226888 h 5529035"/>
              <a:gd name="connsiteX1473" fmla="*/ 6018418 w 9340261"/>
              <a:gd name="connsiteY1473" fmla="*/ 5234334 h 5529035"/>
              <a:gd name="connsiteX1474" fmla="*/ 5998523 w 9340261"/>
              <a:gd name="connsiteY1474" fmla="*/ 5231961 h 5529035"/>
              <a:gd name="connsiteX1475" fmla="*/ 5979589 w 9340261"/>
              <a:gd name="connsiteY1475" fmla="*/ 5233182 h 5529035"/>
              <a:gd name="connsiteX1476" fmla="*/ 5965214 w 9340261"/>
              <a:gd name="connsiteY1476" fmla="*/ 5237034 h 5529035"/>
              <a:gd name="connsiteX1477" fmla="*/ 5990113 w 9340261"/>
              <a:gd name="connsiteY1477" fmla="*/ 5214954 h 5529035"/>
              <a:gd name="connsiteX1478" fmla="*/ 5995375 w 9340261"/>
              <a:gd name="connsiteY1478" fmla="*/ 5205841 h 5529035"/>
              <a:gd name="connsiteX1479" fmla="*/ 5979073 w 9340261"/>
              <a:gd name="connsiteY1479" fmla="*/ 5202505 h 5529035"/>
              <a:gd name="connsiteX1480" fmla="*/ 5971886 w 9340261"/>
              <a:gd name="connsiteY1480" fmla="*/ 5204431 h 5529035"/>
              <a:gd name="connsiteX1481" fmla="*/ 4482555 w 9340261"/>
              <a:gd name="connsiteY1481" fmla="*/ 5195188 h 5529035"/>
              <a:gd name="connsiteX1482" fmla="*/ 4484481 w 9340261"/>
              <a:gd name="connsiteY1482" fmla="*/ 5202376 h 5529035"/>
              <a:gd name="connsiteX1483" fmla="*/ 4493594 w 9340261"/>
              <a:gd name="connsiteY1483" fmla="*/ 5207638 h 5529035"/>
              <a:gd name="connsiteX1484" fmla="*/ 4491668 w 9340261"/>
              <a:gd name="connsiteY1484" fmla="*/ 5200450 h 5529035"/>
              <a:gd name="connsiteX1485" fmla="*/ 4482555 w 9340261"/>
              <a:gd name="connsiteY1485" fmla="*/ 5195188 h 5529035"/>
              <a:gd name="connsiteX1486" fmla="*/ 1715885 w 9340261"/>
              <a:gd name="connsiteY1486" fmla="*/ 5193575 h 5529035"/>
              <a:gd name="connsiteX1487" fmla="*/ 1721164 w 9340261"/>
              <a:gd name="connsiteY1487" fmla="*/ 5198820 h 5529035"/>
              <a:gd name="connsiteX1488" fmla="*/ 1718542 w 9340261"/>
              <a:gd name="connsiteY1488" fmla="*/ 5201459 h 5529035"/>
              <a:gd name="connsiteX1489" fmla="*/ 1710641 w 9340261"/>
              <a:gd name="connsiteY1489" fmla="*/ 5198853 h 5529035"/>
              <a:gd name="connsiteX1490" fmla="*/ 1715885 w 9340261"/>
              <a:gd name="connsiteY1490" fmla="*/ 5193575 h 5529035"/>
              <a:gd name="connsiteX1491" fmla="*/ 2031594 w 9340261"/>
              <a:gd name="connsiteY1491" fmla="*/ 5192523 h 5529035"/>
              <a:gd name="connsiteX1492" fmla="*/ 1979013 w 9340261"/>
              <a:gd name="connsiteY1492" fmla="*/ 5203221 h 5529035"/>
              <a:gd name="connsiteX1493" fmla="*/ 1963244 w 9340261"/>
              <a:gd name="connsiteY1493" fmla="*/ 5208536 h 5529035"/>
              <a:gd name="connsiteX1494" fmla="*/ 1954700 w 9340261"/>
              <a:gd name="connsiteY1494" fmla="*/ 5210537 h 5529035"/>
              <a:gd name="connsiteX1495" fmla="*/ 1950116 w 9340261"/>
              <a:gd name="connsiteY1495" fmla="*/ 5216473 h 5529035"/>
              <a:gd name="connsiteX1496" fmla="*/ 1952790 w 9340261"/>
              <a:gd name="connsiteY1496" fmla="*/ 5229619 h 5529035"/>
              <a:gd name="connsiteX1497" fmla="*/ 1963314 w 9340261"/>
              <a:gd name="connsiteY1497" fmla="*/ 5229583 h 5529035"/>
              <a:gd name="connsiteX1498" fmla="*/ 1968559 w 9340261"/>
              <a:gd name="connsiteY1498" fmla="*/ 5224303 h 5529035"/>
              <a:gd name="connsiteX1499" fmla="*/ 1979065 w 9340261"/>
              <a:gd name="connsiteY1499" fmla="*/ 5219007 h 5529035"/>
              <a:gd name="connsiteX1500" fmla="*/ 1994833 w 9340261"/>
              <a:gd name="connsiteY1500" fmla="*/ 5213692 h 5529035"/>
              <a:gd name="connsiteX1501" fmla="*/ 2010583 w 9340261"/>
              <a:gd name="connsiteY1501" fmla="*/ 5203116 h 5529035"/>
              <a:gd name="connsiteX1502" fmla="*/ 2026351 w 9340261"/>
              <a:gd name="connsiteY1502" fmla="*/ 5197802 h 5529035"/>
              <a:gd name="connsiteX1503" fmla="*/ 2031594 w 9340261"/>
              <a:gd name="connsiteY1503" fmla="*/ 5192523 h 5529035"/>
              <a:gd name="connsiteX1504" fmla="*/ 3306481 w 9340261"/>
              <a:gd name="connsiteY1504" fmla="*/ 5190605 h 5529035"/>
              <a:gd name="connsiteX1505" fmla="*/ 3327339 w 9340261"/>
              <a:gd name="connsiteY1505" fmla="*/ 5196571 h 5529035"/>
              <a:gd name="connsiteX1506" fmla="*/ 3329265 w 9340261"/>
              <a:gd name="connsiteY1506" fmla="*/ 5203759 h 5529035"/>
              <a:gd name="connsiteX1507" fmla="*/ 3316815 w 9340261"/>
              <a:gd name="connsiteY1507" fmla="*/ 5214799 h 5529035"/>
              <a:gd name="connsiteX1508" fmla="*/ 3314889 w 9340261"/>
              <a:gd name="connsiteY1508" fmla="*/ 5207611 h 5529035"/>
              <a:gd name="connsiteX1509" fmla="*/ 3305775 w 9340261"/>
              <a:gd name="connsiteY1509" fmla="*/ 5202349 h 5529035"/>
              <a:gd name="connsiteX1510" fmla="*/ 3287547 w 9340261"/>
              <a:gd name="connsiteY1510" fmla="*/ 5191825 h 5529035"/>
              <a:gd name="connsiteX1511" fmla="*/ 3306481 w 9340261"/>
              <a:gd name="connsiteY1511" fmla="*/ 5190605 h 5529035"/>
              <a:gd name="connsiteX1512" fmla="*/ 3440934 w 9340261"/>
              <a:gd name="connsiteY1512" fmla="*/ 5189245 h 5529035"/>
              <a:gd name="connsiteX1513" fmla="*/ 3433747 w 9340261"/>
              <a:gd name="connsiteY1513" fmla="*/ 5191171 h 5529035"/>
              <a:gd name="connsiteX1514" fmla="*/ 3441063 w 9340261"/>
              <a:gd name="connsiteY1514" fmla="*/ 5196914 h 5529035"/>
              <a:gd name="connsiteX1515" fmla="*/ 3440934 w 9340261"/>
              <a:gd name="connsiteY1515" fmla="*/ 5189245 h 5529035"/>
              <a:gd name="connsiteX1516" fmla="*/ 3099760 w 9340261"/>
              <a:gd name="connsiteY1516" fmla="*/ 5188215 h 5529035"/>
              <a:gd name="connsiteX1517" fmla="*/ 3110672 w 9340261"/>
              <a:gd name="connsiteY1517" fmla="*/ 5192996 h 5529035"/>
              <a:gd name="connsiteX1518" fmla="*/ 3103483 w 9340261"/>
              <a:gd name="connsiteY1518" fmla="*/ 5194922 h 5529035"/>
              <a:gd name="connsiteX1519" fmla="*/ 3096296 w 9340261"/>
              <a:gd name="connsiteY1519" fmla="*/ 5196848 h 5529035"/>
              <a:gd name="connsiteX1520" fmla="*/ 3091033 w 9340261"/>
              <a:gd name="connsiteY1520" fmla="*/ 5205962 h 5529035"/>
              <a:gd name="connsiteX1521" fmla="*/ 3089107 w 9340261"/>
              <a:gd name="connsiteY1521" fmla="*/ 5198774 h 5529035"/>
              <a:gd name="connsiteX1522" fmla="*/ 3099760 w 9340261"/>
              <a:gd name="connsiteY1522" fmla="*/ 5188215 h 5529035"/>
              <a:gd name="connsiteX1523" fmla="*/ 7269448 w 9340261"/>
              <a:gd name="connsiteY1523" fmla="*/ 5188017 h 5529035"/>
              <a:gd name="connsiteX1524" fmla="*/ 7285749 w 9340261"/>
              <a:gd name="connsiteY1524" fmla="*/ 5191353 h 5529035"/>
              <a:gd name="connsiteX1525" fmla="*/ 7316427 w 9340261"/>
              <a:gd name="connsiteY1525" fmla="*/ 5190838 h 5529035"/>
              <a:gd name="connsiteX1526" fmla="*/ 7353587 w 9340261"/>
              <a:gd name="connsiteY1526" fmla="*/ 5200140 h 5529035"/>
              <a:gd name="connsiteX1527" fmla="*/ 7414236 w 9340261"/>
              <a:gd name="connsiteY1527" fmla="*/ 5210852 h 5529035"/>
              <a:gd name="connsiteX1528" fmla="*/ 7495745 w 9340261"/>
              <a:gd name="connsiteY1528" fmla="*/ 5227531 h 5529035"/>
              <a:gd name="connsiteX1529" fmla="*/ 7531942 w 9340261"/>
              <a:gd name="connsiteY1529" fmla="*/ 5233241 h 5529035"/>
              <a:gd name="connsiteX1530" fmla="*/ 7557358 w 9340261"/>
              <a:gd name="connsiteY1530" fmla="*/ 5241839 h 5529035"/>
              <a:gd name="connsiteX1531" fmla="*/ 7562877 w 9340261"/>
              <a:gd name="connsiteY1531" fmla="*/ 5248063 h 5529035"/>
              <a:gd name="connsiteX1532" fmla="*/ 7566729 w 9340261"/>
              <a:gd name="connsiteY1532" fmla="*/ 5262439 h 5529035"/>
              <a:gd name="connsiteX1533" fmla="*/ 7557616 w 9340261"/>
              <a:gd name="connsiteY1533" fmla="*/ 5257178 h 5529035"/>
              <a:gd name="connsiteX1534" fmla="*/ 7545872 w 9340261"/>
              <a:gd name="connsiteY1534" fmla="*/ 5256473 h 5529035"/>
              <a:gd name="connsiteX1535" fmla="*/ 7541314 w 9340261"/>
              <a:gd name="connsiteY1535" fmla="*/ 5253841 h 5529035"/>
              <a:gd name="connsiteX1536" fmla="*/ 7526938 w 9340261"/>
              <a:gd name="connsiteY1536" fmla="*/ 5257693 h 5529035"/>
              <a:gd name="connsiteX1537" fmla="*/ 7508712 w 9340261"/>
              <a:gd name="connsiteY1537" fmla="*/ 5247171 h 5529035"/>
              <a:gd name="connsiteX1538" fmla="*/ 7488815 w 9340261"/>
              <a:gd name="connsiteY1538" fmla="*/ 5244797 h 5529035"/>
              <a:gd name="connsiteX1539" fmla="*/ 7489778 w 9340261"/>
              <a:gd name="connsiteY1539" fmla="*/ 5248391 h 5529035"/>
              <a:gd name="connsiteX1540" fmla="*/ 7495298 w 9340261"/>
              <a:gd name="connsiteY1540" fmla="*/ 5254615 h 5529035"/>
              <a:gd name="connsiteX1541" fmla="*/ 7474439 w 9340261"/>
              <a:gd name="connsiteY1541" fmla="*/ 5248648 h 5529035"/>
              <a:gd name="connsiteX1542" fmla="*/ 7450692 w 9340261"/>
              <a:gd name="connsiteY1542" fmla="*/ 5231900 h 5529035"/>
              <a:gd name="connsiteX1543" fmla="*/ 7401788 w 9340261"/>
              <a:gd name="connsiteY1543" fmla="*/ 5221893 h 5529035"/>
              <a:gd name="connsiteX1544" fmla="*/ 7376371 w 9340261"/>
              <a:gd name="connsiteY1544" fmla="*/ 5213294 h 5529035"/>
              <a:gd name="connsiteX1545" fmla="*/ 7369184 w 9340261"/>
              <a:gd name="connsiteY1545" fmla="*/ 5215220 h 5529035"/>
              <a:gd name="connsiteX1546" fmla="*/ 7361995 w 9340261"/>
              <a:gd name="connsiteY1546" fmla="*/ 5217146 h 5529035"/>
              <a:gd name="connsiteX1547" fmla="*/ 7345693 w 9340261"/>
              <a:gd name="connsiteY1547" fmla="*/ 5213810 h 5529035"/>
              <a:gd name="connsiteX1548" fmla="*/ 7338506 w 9340261"/>
              <a:gd name="connsiteY1548" fmla="*/ 5215737 h 5529035"/>
              <a:gd name="connsiteX1549" fmla="*/ 7329393 w 9340261"/>
              <a:gd name="connsiteY1549" fmla="*/ 5210475 h 5529035"/>
              <a:gd name="connsiteX1550" fmla="*/ 7322204 w 9340261"/>
              <a:gd name="connsiteY1550" fmla="*/ 5212400 h 5529035"/>
              <a:gd name="connsiteX1551" fmla="*/ 7296789 w 9340261"/>
              <a:gd name="connsiteY1551" fmla="*/ 5203802 h 5529035"/>
              <a:gd name="connsiteX1552" fmla="*/ 2169233 w 9340261"/>
              <a:gd name="connsiteY1552" fmla="*/ 5187172 h 5529035"/>
              <a:gd name="connsiteX1553" fmla="*/ 2147346 w 9340261"/>
              <a:gd name="connsiteY1553" fmla="*/ 5189294 h 5529035"/>
              <a:gd name="connsiteX1554" fmla="*/ 2147356 w 9340261"/>
              <a:gd name="connsiteY1554" fmla="*/ 5192136 h 5529035"/>
              <a:gd name="connsiteX1555" fmla="*/ 2168404 w 9340261"/>
              <a:gd name="connsiteY1555" fmla="*/ 5192066 h 5529035"/>
              <a:gd name="connsiteX1556" fmla="*/ 2175549 w 9340261"/>
              <a:gd name="connsiteY1556" fmla="*/ 5188463 h 5529035"/>
              <a:gd name="connsiteX1557" fmla="*/ 3247756 w 9340261"/>
              <a:gd name="connsiteY1557" fmla="*/ 5187079 h 5529035"/>
              <a:gd name="connsiteX1558" fmla="*/ 3273172 w 9340261"/>
              <a:gd name="connsiteY1558" fmla="*/ 5195677 h 5529035"/>
              <a:gd name="connsiteX1559" fmla="*/ 3266947 w 9340261"/>
              <a:gd name="connsiteY1559" fmla="*/ 5201198 h 5529035"/>
              <a:gd name="connsiteX1560" fmla="*/ 3247051 w 9340261"/>
              <a:gd name="connsiteY1560" fmla="*/ 5198824 h 5529035"/>
              <a:gd name="connsiteX1561" fmla="*/ 3220931 w 9340261"/>
              <a:gd name="connsiteY1561" fmla="*/ 5201972 h 5529035"/>
              <a:gd name="connsiteX1562" fmla="*/ 3201998 w 9340261"/>
              <a:gd name="connsiteY1562" fmla="*/ 5203192 h 5529035"/>
              <a:gd name="connsiteX1563" fmla="*/ 3181139 w 9340261"/>
              <a:gd name="connsiteY1563" fmla="*/ 5197226 h 5529035"/>
              <a:gd name="connsiteX1564" fmla="*/ 6614184 w 9340261"/>
              <a:gd name="connsiteY1564" fmla="*/ 5186406 h 5529035"/>
              <a:gd name="connsiteX1565" fmla="*/ 6616110 w 9340261"/>
              <a:gd name="connsiteY1565" fmla="*/ 5193593 h 5529035"/>
              <a:gd name="connsiteX1566" fmla="*/ 6599808 w 9340261"/>
              <a:gd name="connsiteY1566" fmla="*/ 5190258 h 5529035"/>
              <a:gd name="connsiteX1567" fmla="*/ 6614184 w 9340261"/>
              <a:gd name="connsiteY1567" fmla="*/ 5186406 h 5529035"/>
              <a:gd name="connsiteX1568" fmla="*/ 6061261 w 9340261"/>
              <a:gd name="connsiteY1568" fmla="*/ 5185780 h 5529035"/>
              <a:gd name="connsiteX1569" fmla="*/ 6090742 w 9340261"/>
              <a:gd name="connsiteY1569" fmla="*/ 5187991 h 5529035"/>
              <a:gd name="connsiteX1570" fmla="*/ 6137722 w 9340261"/>
              <a:gd name="connsiteY1570" fmla="*/ 5190810 h 5529035"/>
              <a:gd name="connsiteX1571" fmla="*/ 6146836 w 9340261"/>
              <a:gd name="connsiteY1571" fmla="*/ 5196073 h 5529035"/>
              <a:gd name="connsiteX1572" fmla="*/ 6132461 w 9340261"/>
              <a:gd name="connsiteY1572" fmla="*/ 5199925 h 5529035"/>
              <a:gd name="connsiteX1573" fmla="*/ 6113528 w 9340261"/>
              <a:gd name="connsiteY1573" fmla="*/ 5201146 h 5529035"/>
              <a:gd name="connsiteX1574" fmla="*/ 6085481 w 9340261"/>
              <a:gd name="connsiteY1574" fmla="*/ 5197105 h 5529035"/>
              <a:gd name="connsiteX1575" fmla="*/ 6060066 w 9340261"/>
              <a:gd name="connsiteY1575" fmla="*/ 5188507 h 5529035"/>
              <a:gd name="connsiteX1576" fmla="*/ 6061261 w 9340261"/>
              <a:gd name="connsiteY1576" fmla="*/ 5185780 h 5529035"/>
              <a:gd name="connsiteX1577" fmla="*/ 4148439 w 9340261"/>
              <a:gd name="connsiteY1577" fmla="*/ 5184564 h 5529035"/>
              <a:gd name="connsiteX1578" fmla="*/ 4164741 w 9340261"/>
              <a:gd name="connsiteY1578" fmla="*/ 5187899 h 5529035"/>
              <a:gd name="connsiteX1579" fmla="*/ 4171928 w 9340261"/>
              <a:gd name="connsiteY1579" fmla="*/ 5185973 h 5529035"/>
              <a:gd name="connsiteX1580" fmla="*/ 4181043 w 9340261"/>
              <a:gd name="connsiteY1580" fmla="*/ 5191236 h 5529035"/>
              <a:gd name="connsiteX1581" fmla="*/ 4213646 w 9340261"/>
              <a:gd name="connsiteY1581" fmla="*/ 5197907 h 5529035"/>
              <a:gd name="connsiteX1582" fmla="*/ 4267813 w 9340261"/>
              <a:gd name="connsiteY1582" fmla="*/ 5198801 h 5529035"/>
              <a:gd name="connsiteX1583" fmla="*/ 4283152 w 9340261"/>
              <a:gd name="connsiteY1583" fmla="*/ 5198543 h 5529035"/>
              <a:gd name="connsiteX1584" fmla="*/ 4298490 w 9340261"/>
              <a:gd name="connsiteY1584" fmla="*/ 5198285 h 5529035"/>
              <a:gd name="connsiteX1585" fmla="*/ 4354583 w 9340261"/>
              <a:gd name="connsiteY1585" fmla="*/ 5206367 h 5529035"/>
              <a:gd name="connsiteX1586" fmla="*/ 4340208 w 9340261"/>
              <a:gd name="connsiteY1586" fmla="*/ 5210219 h 5529035"/>
              <a:gd name="connsiteX1587" fmla="*/ 4302342 w 9340261"/>
              <a:gd name="connsiteY1587" fmla="*/ 5212660 h 5529035"/>
              <a:gd name="connsiteX1588" fmla="*/ 4262551 w 9340261"/>
              <a:gd name="connsiteY1588" fmla="*/ 5207915 h 5529035"/>
              <a:gd name="connsiteX1589" fmla="*/ 4250807 w 9340261"/>
              <a:gd name="connsiteY1589" fmla="*/ 5207210 h 5529035"/>
              <a:gd name="connsiteX1590" fmla="*/ 4232836 w 9340261"/>
              <a:gd name="connsiteY1590" fmla="*/ 5212025 h 5529035"/>
              <a:gd name="connsiteX1591" fmla="*/ 4204790 w 9340261"/>
              <a:gd name="connsiteY1591" fmla="*/ 5207984 h 5529035"/>
              <a:gd name="connsiteX1592" fmla="*/ 4184895 w 9340261"/>
              <a:gd name="connsiteY1592" fmla="*/ 5205611 h 5529035"/>
              <a:gd name="connsiteX1593" fmla="*/ 4174113 w 9340261"/>
              <a:gd name="connsiteY1593" fmla="*/ 5208500 h 5529035"/>
              <a:gd name="connsiteX1594" fmla="*/ 4161405 w 9340261"/>
              <a:gd name="connsiteY1594" fmla="*/ 5204201 h 5529035"/>
              <a:gd name="connsiteX1595" fmla="*/ 4148439 w 9340261"/>
              <a:gd name="connsiteY1595" fmla="*/ 5184564 h 5529035"/>
              <a:gd name="connsiteX1596" fmla="*/ 3000411 w 9340261"/>
              <a:gd name="connsiteY1596" fmla="*/ 5184020 h 5529035"/>
              <a:gd name="connsiteX1597" fmla="*/ 3002337 w 9340261"/>
              <a:gd name="connsiteY1597" fmla="*/ 5191208 h 5529035"/>
              <a:gd name="connsiteX1598" fmla="*/ 2995150 w 9340261"/>
              <a:gd name="connsiteY1598" fmla="*/ 5193134 h 5529035"/>
              <a:gd name="connsiteX1599" fmla="*/ 3000411 w 9340261"/>
              <a:gd name="connsiteY1599" fmla="*/ 5184020 h 5529035"/>
              <a:gd name="connsiteX1600" fmla="*/ 2736829 w 9340261"/>
              <a:gd name="connsiteY1600" fmla="*/ 5181460 h 5529035"/>
              <a:gd name="connsiteX1601" fmla="*/ 2732365 w 9340261"/>
              <a:gd name="connsiteY1601" fmla="*/ 5185884 h 5529035"/>
              <a:gd name="connsiteX1602" fmla="*/ 2736682 w 9340261"/>
              <a:gd name="connsiteY1602" fmla="*/ 5190172 h 5529035"/>
              <a:gd name="connsiteX1603" fmla="*/ 2741970 w 9340261"/>
              <a:gd name="connsiteY1603" fmla="*/ 5189096 h 5529035"/>
              <a:gd name="connsiteX1604" fmla="*/ 2742285 w 9340261"/>
              <a:gd name="connsiteY1604" fmla="*/ 5183850 h 5529035"/>
              <a:gd name="connsiteX1605" fmla="*/ 2736829 w 9340261"/>
              <a:gd name="connsiteY1605" fmla="*/ 5181460 h 5529035"/>
              <a:gd name="connsiteX1606" fmla="*/ 7236844 w 9340261"/>
              <a:gd name="connsiteY1606" fmla="*/ 5181345 h 5529035"/>
              <a:gd name="connsiteX1607" fmla="*/ 7253147 w 9340261"/>
              <a:gd name="connsiteY1607" fmla="*/ 5184682 h 5529035"/>
              <a:gd name="connsiteX1608" fmla="*/ 7255072 w 9340261"/>
              <a:gd name="connsiteY1608" fmla="*/ 5191869 h 5529035"/>
              <a:gd name="connsiteX1609" fmla="*/ 7245958 w 9340261"/>
              <a:gd name="connsiteY1609" fmla="*/ 5186608 h 5529035"/>
              <a:gd name="connsiteX1610" fmla="*/ 7241402 w 9340261"/>
              <a:gd name="connsiteY1610" fmla="*/ 5183977 h 5529035"/>
              <a:gd name="connsiteX1611" fmla="*/ 7236844 w 9340261"/>
              <a:gd name="connsiteY1611" fmla="*/ 5181345 h 5529035"/>
              <a:gd name="connsiteX1612" fmla="*/ 3799948 w 9340261"/>
              <a:gd name="connsiteY1612" fmla="*/ 5177790 h 5529035"/>
              <a:gd name="connsiteX1613" fmla="*/ 3801875 w 9340261"/>
              <a:gd name="connsiteY1613" fmla="*/ 5184978 h 5529035"/>
              <a:gd name="connsiteX1614" fmla="*/ 3809062 w 9340261"/>
              <a:gd name="connsiteY1614" fmla="*/ 5183053 h 5529035"/>
              <a:gd name="connsiteX1615" fmla="*/ 2982184 w 9340261"/>
              <a:gd name="connsiteY1615" fmla="*/ 5173497 h 5529035"/>
              <a:gd name="connsiteX1616" fmla="*/ 2980515 w 9340261"/>
              <a:gd name="connsiteY1616" fmla="*/ 5181647 h 5529035"/>
              <a:gd name="connsiteX1617" fmla="*/ 2975959 w 9340261"/>
              <a:gd name="connsiteY1617" fmla="*/ 5179016 h 5529035"/>
              <a:gd name="connsiteX1618" fmla="*/ 2982184 w 9340261"/>
              <a:gd name="connsiteY1618" fmla="*/ 5173497 h 5529035"/>
              <a:gd name="connsiteX1619" fmla="*/ 2561660 w 9340261"/>
              <a:gd name="connsiteY1619" fmla="*/ 5171023 h 5529035"/>
              <a:gd name="connsiteX1620" fmla="*/ 2556325 w 9340261"/>
              <a:gd name="connsiteY1620" fmla="*/ 5174443 h 5529035"/>
              <a:gd name="connsiteX1621" fmla="*/ 2552700 w 9340261"/>
              <a:gd name="connsiteY1621" fmla="*/ 5180722 h 5529035"/>
              <a:gd name="connsiteX1622" fmla="*/ 2551796 w 9340261"/>
              <a:gd name="connsiteY1622" fmla="*/ 5177347 h 5529035"/>
              <a:gd name="connsiteX1623" fmla="*/ 2547221 w 9340261"/>
              <a:gd name="connsiteY1623" fmla="*/ 5180280 h 5529035"/>
              <a:gd name="connsiteX1624" fmla="*/ 2542205 w 9340261"/>
              <a:gd name="connsiteY1624" fmla="*/ 5181970 h 5529035"/>
              <a:gd name="connsiteX1625" fmla="*/ 2545513 w 9340261"/>
              <a:gd name="connsiteY1625" fmla="*/ 5182647 h 5529035"/>
              <a:gd name="connsiteX1626" fmla="*/ 2552700 w 9340261"/>
              <a:gd name="connsiteY1626" fmla="*/ 5180722 h 5529035"/>
              <a:gd name="connsiteX1627" fmla="*/ 2559889 w 9340261"/>
              <a:gd name="connsiteY1627" fmla="*/ 5178795 h 5529035"/>
              <a:gd name="connsiteX1628" fmla="*/ 2547439 w 9340261"/>
              <a:gd name="connsiteY1628" fmla="*/ 5189835 h 5529035"/>
              <a:gd name="connsiteX1629" fmla="*/ 2540251 w 9340261"/>
              <a:gd name="connsiteY1629" fmla="*/ 5191761 h 5529035"/>
              <a:gd name="connsiteX1630" fmla="*/ 2531137 w 9340261"/>
              <a:gd name="connsiteY1630" fmla="*/ 5186499 h 5529035"/>
              <a:gd name="connsiteX1631" fmla="*/ 2531113 w 9340261"/>
              <a:gd name="connsiteY1631" fmla="*/ 5186494 h 5529035"/>
              <a:gd name="connsiteX1632" fmla="*/ 2520946 w 9340261"/>
              <a:gd name="connsiteY1632" fmla="*/ 5190892 h 5529035"/>
              <a:gd name="connsiteX1633" fmla="*/ 2510175 w 9340261"/>
              <a:gd name="connsiteY1633" fmla="*/ 5194521 h 5529035"/>
              <a:gd name="connsiteX1634" fmla="*/ 2511499 w 9340261"/>
              <a:gd name="connsiteY1634" fmla="*/ 5199465 h 5529035"/>
              <a:gd name="connsiteX1635" fmla="*/ 2521318 w 9340261"/>
              <a:gd name="connsiteY1635" fmla="*/ 5192983 h 5529035"/>
              <a:gd name="connsiteX1636" fmla="*/ 2529470 w 9340261"/>
              <a:gd name="connsiteY1636" fmla="*/ 5194650 h 5529035"/>
              <a:gd name="connsiteX1637" fmla="*/ 2546138 w 9340261"/>
              <a:gd name="connsiteY1637" fmla="*/ 5196638 h 5529035"/>
              <a:gd name="connsiteX1638" fmla="*/ 2557780 w 9340261"/>
              <a:gd name="connsiteY1638" fmla="*/ 5190768 h 5529035"/>
              <a:gd name="connsiteX1639" fmla="*/ 2573513 w 9340261"/>
              <a:gd name="connsiteY1639" fmla="*/ 5174931 h 5529035"/>
              <a:gd name="connsiteX1640" fmla="*/ 2561660 w 9340261"/>
              <a:gd name="connsiteY1640" fmla="*/ 5171023 h 5529035"/>
              <a:gd name="connsiteX1641" fmla="*/ 3882866 w 9340261"/>
              <a:gd name="connsiteY1641" fmla="*/ 5170980 h 5529035"/>
              <a:gd name="connsiteX1642" fmla="*/ 3876642 w 9340261"/>
              <a:gd name="connsiteY1642" fmla="*/ 5176500 h 5529035"/>
              <a:gd name="connsiteX1643" fmla="*/ 3877605 w 9340261"/>
              <a:gd name="connsiteY1643" fmla="*/ 5180095 h 5529035"/>
              <a:gd name="connsiteX1644" fmla="*/ 3884792 w 9340261"/>
              <a:gd name="connsiteY1644" fmla="*/ 5178169 h 5529035"/>
              <a:gd name="connsiteX1645" fmla="*/ 3891018 w 9340261"/>
              <a:gd name="connsiteY1645" fmla="*/ 5172648 h 5529035"/>
              <a:gd name="connsiteX1646" fmla="*/ 3882866 w 9340261"/>
              <a:gd name="connsiteY1646" fmla="*/ 5170980 h 5529035"/>
              <a:gd name="connsiteX1647" fmla="*/ 7195127 w 9340261"/>
              <a:gd name="connsiteY1647" fmla="*/ 5169412 h 5529035"/>
              <a:gd name="connsiteX1648" fmla="*/ 7203278 w 9340261"/>
              <a:gd name="connsiteY1648" fmla="*/ 5171081 h 5529035"/>
              <a:gd name="connsiteX1649" fmla="*/ 7207834 w 9340261"/>
              <a:gd name="connsiteY1649" fmla="*/ 5173710 h 5529035"/>
              <a:gd name="connsiteX1650" fmla="*/ 7220542 w 9340261"/>
              <a:gd name="connsiteY1650" fmla="*/ 5178010 h 5529035"/>
              <a:gd name="connsiteX1651" fmla="*/ 7222468 w 9340261"/>
              <a:gd name="connsiteY1651" fmla="*/ 5185198 h 5529035"/>
              <a:gd name="connsiteX1652" fmla="*/ 7218876 w 9340261"/>
              <a:gd name="connsiteY1652" fmla="*/ 5186161 h 5529035"/>
              <a:gd name="connsiteX1653" fmla="*/ 7213355 w 9340261"/>
              <a:gd name="connsiteY1653" fmla="*/ 5179937 h 5529035"/>
              <a:gd name="connsiteX1654" fmla="*/ 7197053 w 9340261"/>
              <a:gd name="connsiteY1654" fmla="*/ 5176599 h 5529035"/>
              <a:gd name="connsiteX1655" fmla="*/ 1089638 w 9340261"/>
              <a:gd name="connsiteY1655" fmla="*/ 5169352 h 5529035"/>
              <a:gd name="connsiteX1656" fmla="*/ 1094917 w 9340261"/>
              <a:gd name="connsiteY1656" fmla="*/ 5174597 h 5529035"/>
              <a:gd name="connsiteX1657" fmla="*/ 1084429 w 9340261"/>
              <a:gd name="connsiteY1657" fmla="*/ 5185156 h 5529035"/>
              <a:gd name="connsiteX1658" fmla="*/ 1083400 w 9340261"/>
              <a:gd name="connsiteY1658" fmla="*/ 5172334 h 5529035"/>
              <a:gd name="connsiteX1659" fmla="*/ 1089638 w 9340261"/>
              <a:gd name="connsiteY1659" fmla="*/ 5169352 h 5529035"/>
              <a:gd name="connsiteX1660" fmla="*/ 7225806 w 9340261"/>
              <a:gd name="connsiteY1660" fmla="*/ 5168896 h 5529035"/>
              <a:gd name="connsiteX1661" fmla="*/ 7234918 w 9340261"/>
              <a:gd name="connsiteY1661" fmla="*/ 5174158 h 5529035"/>
              <a:gd name="connsiteX1662" fmla="*/ 7227732 w 9340261"/>
              <a:gd name="connsiteY1662" fmla="*/ 5176084 h 5529035"/>
              <a:gd name="connsiteX1663" fmla="*/ 5992933 w 9340261"/>
              <a:gd name="connsiteY1663" fmla="*/ 5167975 h 5529035"/>
              <a:gd name="connsiteX1664" fmla="*/ 5987671 w 9340261"/>
              <a:gd name="connsiteY1664" fmla="*/ 5177089 h 5529035"/>
              <a:gd name="connsiteX1665" fmla="*/ 5985745 w 9340261"/>
              <a:gd name="connsiteY1665" fmla="*/ 5169901 h 5529035"/>
              <a:gd name="connsiteX1666" fmla="*/ 5992933 w 9340261"/>
              <a:gd name="connsiteY1666" fmla="*/ 5167975 h 5529035"/>
              <a:gd name="connsiteX1667" fmla="*/ 2518172 w 9340261"/>
              <a:gd name="connsiteY1667" fmla="*/ 5166862 h 5529035"/>
              <a:gd name="connsiteX1668" fmla="*/ 2527285 w 9340261"/>
              <a:gd name="connsiteY1668" fmla="*/ 5172124 h 5529035"/>
              <a:gd name="connsiteX1669" fmla="*/ 2510983 w 9340261"/>
              <a:gd name="connsiteY1669" fmla="*/ 5168788 h 5529035"/>
              <a:gd name="connsiteX1670" fmla="*/ 3095779 w 9340261"/>
              <a:gd name="connsiteY1670" fmla="*/ 5166171 h 5529035"/>
              <a:gd name="connsiteX1671" fmla="*/ 3088592 w 9340261"/>
              <a:gd name="connsiteY1671" fmla="*/ 5168096 h 5529035"/>
              <a:gd name="connsiteX1672" fmla="*/ 3097705 w 9340261"/>
              <a:gd name="connsiteY1672" fmla="*/ 5173358 h 5529035"/>
              <a:gd name="connsiteX1673" fmla="*/ 6560593 w 9340261"/>
              <a:gd name="connsiteY1673" fmla="*/ 5166097 h 5529035"/>
              <a:gd name="connsiteX1674" fmla="*/ 6563354 w 9340261"/>
              <a:gd name="connsiteY1674" fmla="*/ 5169210 h 5529035"/>
              <a:gd name="connsiteX1675" fmla="*/ 6556165 w 9340261"/>
              <a:gd name="connsiteY1675" fmla="*/ 5171136 h 5529035"/>
              <a:gd name="connsiteX1676" fmla="*/ 6560593 w 9340261"/>
              <a:gd name="connsiteY1676" fmla="*/ 5166097 h 5529035"/>
              <a:gd name="connsiteX1677" fmla="*/ 6844181 w 9340261"/>
              <a:gd name="connsiteY1677" fmla="*/ 5164260 h 5529035"/>
              <a:gd name="connsiteX1678" fmla="*/ 6893615 w 9340261"/>
              <a:gd name="connsiteY1678" fmla="*/ 5165459 h 5529035"/>
              <a:gd name="connsiteX1679" fmla="*/ 6879240 w 9340261"/>
              <a:gd name="connsiteY1679" fmla="*/ 5169312 h 5529035"/>
              <a:gd name="connsiteX1680" fmla="*/ 6844487 w 9340261"/>
              <a:gd name="connsiteY1680" fmla="*/ 5168993 h 5529035"/>
              <a:gd name="connsiteX1681" fmla="*/ 6832261 w 9340261"/>
              <a:gd name="connsiteY1681" fmla="*/ 5166492 h 5529035"/>
              <a:gd name="connsiteX1682" fmla="*/ 1273785 w 9340261"/>
              <a:gd name="connsiteY1682" fmla="*/ 5163478 h 5529035"/>
              <a:gd name="connsiteX1683" fmla="*/ 1268533 w 9340261"/>
              <a:gd name="connsiteY1683" fmla="*/ 5166126 h 5529035"/>
              <a:gd name="connsiteX1684" fmla="*/ 1263263 w 9340261"/>
              <a:gd name="connsiteY1684" fmla="*/ 5163512 h 5529035"/>
              <a:gd name="connsiteX1685" fmla="*/ 2599775 w 9340261"/>
              <a:gd name="connsiteY1685" fmla="*/ 5161128 h 5529035"/>
              <a:gd name="connsiteX1686" fmla="*/ 2599804 w 9340261"/>
              <a:gd name="connsiteY1686" fmla="*/ 5169581 h 5529035"/>
              <a:gd name="connsiteX1687" fmla="*/ 2606386 w 9340261"/>
              <a:gd name="connsiteY1687" fmla="*/ 5170874 h 5529035"/>
              <a:gd name="connsiteX1688" fmla="*/ 2615573 w 9340261"/>
              <a:gd name="connsiteY1688" fmla="*/ 5164266 h 5529035"/>
              <a:gd name="connsiteX1689" fmla="*/ 2617681 w 9340261"/>
              <a:gd name="connsiteY1689" fmla="*/ 5163555 h 5529035"/>
              <a:gd name="connsiteX1690" fmla="*/ 2617391 w 9340261"/>
              <a:gd name="connsiteY1690" fmla="*/ 5163388 h 5529035"/>
              <a:gd name="connsiteX1691" fmla="*/ 2610204 w 9340261"/>
              <a:gd name="connsiteY1691" fmla="*/ 5165314 h 5529035"/>
              <a:gd name="connsiteX1692" fmla="*/ 3949483 w 9340261"/>
              <a:gd name="connsiteY1692" fmla="*/ 5160835 h 5529035"/>
              <a:gd name="connsiteX1693" fmla="*/ 3951409 w 9340261"/>
              <a:gd name="connsiteY1693" fmla="*/ 5168022 h 5529035"/>
              <a:gd name="connsiteX1694" fmla="*/ 3958598 w 9340261"/>
              <a:gd name="connsiteY1694" fmla="*/ 5166096 h 5529035"/>
              <a:gd name="connsiteX1695" fmla="*/ 5274388 w 9340261"/>
              <a:gd name="connsiteY1695" fmla="*/ 5160207 h 5529035"/>
              <a:gd name="connsiteX1696" fmla="*/ 5267200 w 9340261"/>
              <a:gd name="connsiteY1696" fmla="*/ 5162133 h 5529035"/>
              <a:gd name="connsiteX1697" fmla="*/ 5269127 w 9340261"/>
              <a:gd name="connsiteY1697" fmla="*/ 5169321 h 5529035"/>
              <a:gd name="connsiteX1698" fmla="*/ 6799657 w 9340261"/>
              <a:gd name="connsiteY1698" fmla="*/ 5159819 h 5529035"/>
              <a:gd name="connsiteX1699" fmla="*/ 6811402 w 9340261"/>
              <a:gd name="connsiteY1699" fmla="*/ 5160524 h 5529035"/>
              <a:gd name="connsiteX1700" fmla="*/ 6818895 w 9340261"/>
              <a:gd name="connsiteY1700" fmla="*/ 5163330 h 5529035"/>
              <a:gd name="connsiteX1701" fmla="*/ 6832259 w 9340261"/>
              <a:gd name="connsiteY1701" fmla="*/ 5166490 h 5529035"/>
              <a:gd name="connsiteX1702" fmla="*/ 6815959 w 9340261"/>
              <a:gd name="connsiteY1702" fmla="*/ 5163154 h 5529035"/>
              <a:gd name="connsiteX1703" fmla="*/ 6801583 w 9340261"/>
              <a:gd name="connsiteY1703" fmla="*/ 5167007 h 5529035"/>
              <a:gd name="connsiteX1704" fmla="*/ 826512 w 9340261"/>
              <a:gd name="connsiteY1704" fmla="*/ 5159706 h 5529035"/>
              <a:gd name="connsiteX1705" fmla="*/ 815987 w 9340261"/>
              <a:gd name="connsiteY1705" fmla="*/ 5159741 h 5529035"/>
              <a:gd name="connsiteX1706" fmla="*/ 821267 w 9340261"/>
              <a:gd name="connsiteY1706" fmla="*/ 5164985 h 5529035"/>
              <a:gd name="connsiteX1707" fmla="*/ 826512 w 9340261"/>
              <a:gd name="connsiteY1707" fmla="*/ 5159706 h 5529035"/>
              <a:gd name="connsiteX1708" fmla="*/ 6915178 w 9340261"/>
              <a:gd name="connsiteY1708" fmla="*/ 5159681 h 5529035"/>
              <a:gd name="connsiteX1709" fmla="*/ 6924293 w 9340261"/>
              <a:gd name="connsiteY1709" fmla="*/ 5164943 h 5529035"/>
              <a:gd name="connsiteX1710" fmla="*/ 6938669 w 9340261"/>
              <a:gd name="connsiteY1710" fmla="*/ 5161090 h 5529035"/>
              <a:gd name="connsiteX1711" fmla="*/ 6947782 w 9340261"/>
              <a:gd name="connsiteY1711" fmla="*/ 5166352 h 5529035"/>
              <a:gd name="connsiteX1712" fmla="*/ 6940594 w 9340261"/>
              <a:gd name="connsiteY1712" fmla="*/ 5168278 h 5529035"/>
              <a:gd name="connsiteX1713" fmla="*/ 6917105 w 9340261"/>
              <a:gd name="connsiteY1713" fmla="*/ 5166870 h 5529035"/>
              <a:gd name="connsiteX1714" fmla="*/ 6907991 w 9340261"/>
              <a:gd name="connsiteY1714" fmla="*/ 5161608 h 5529035"/>
              <a:gd name="connsiteX1715" fmla="*/ 2560464 w 9340261"/>
              <a:gd name="connsiteY1715" fmla="*/ 5159381 h 5529035"/>
              <a:gd name="connsiteX1716" fmla="*/ 2557484 w 9340261"/>
              <a:gd name="connsiteY1716" fmla="*/ 5162773 h 5529035"/>
              <a:gd name="connsiteX1717" fmla="*/ 2562094 w 9340261"/>
              <a:gd name="connsiteY1717" fmla="*/ 5161219 h 5529035"/>
              <a:gd name="connsiteX1718" fmla="*/ 3200261 w 9340261"/>
              <a:gd name="connsiteY1718" fmla="*/ 5153583 h 5529035"/>
              <a:gd name="connsiteX1719" fmla="*/ 3193073 w 9340261"/>
              <a:gd name="connsiteY1719" fmla="*/ 5155509 h 5529035"/>
              <a:gd name="connsiteX1720" fmla="*/ 3202187 w 9340261"/>
              <a:gd name="connsiteY1720" fmla="*/ 5160770 h 5529035"/>
              <a:gd name="connsiteX1721" fmla="*/ 3208412 w 9340261"/>
              <a:gd name="connsiteY1721" fmla="*/ 5155250 h 5529035"/>
              <a:gd name="connsiteX1722" fmla="*/ 3200261 w 9340261"/>
              <a:gd name="connsiteY1722" fmla="*/ 5153583 h 5529035"/>
              <a:gd name="connsiteX1723" fmla="*/ 9222823 w 9340261"/>
              <a:gd name="connsiteY1723" fmla="*/ 5152445 h 5529035"/>
              <a:gd name="connsiteX1724" fmla="*/ 9235955 w 9340261"/>
              <a:gd name="connsiteY1724" fmla="*/ 5155086 h 5529035"/>
              <a:gd name="connsiteX1725" fmla="*/ 9217043 w 9340261"/>
              <a:gd name="connsiteY1725" fmla="*/ 5154014 h 5529035"/>
              <a:gd name="connsiteX1726" fmla="*/ 2407685 w 9340261"/>
              <a:gd name="connsiteY1726" fmla="*/ 5151804 h 5529035"/>
              <a:gd name="connsiteX1727" fmla="*/ 2410343 w 9340261"/>
              <a:gd name="connsiteY1727" fmla="*/ 5159689 h 5529035"/>
              <a:gd name="connsiteX1728" fmla="*/ 2418244 w 9340261"/>
              <a:gd name="connsiteY1728" fmla="*/ 5162292 h 5529035"/>
              <a:gd name="connsiteX1729" fmla="*/ 2415588 w 9340261"/>
              <a:gd name="connsiteY1729" fmla="*/ 5154408 h 5529035"/>
              <a:gd name="connsiteX1730" fmla="*/ 2407685 w 9340261"/>
              <a:gd name="connsiteY1730" fmla="*/ 5151804 h 5529035"/>
              <a:gd name="connsiteX1731" fmla="*/ 1768364 w 9340261"/>
              <a:gd name="connsiteY1731" fmla="*/ 5151304 h 5529035"/>
              <a:gd name="connsiteX1732" fmla="*/ 1747316 w 9340261"/>
              <a:gd name="connsiteY1732" fmla="*/ 5151375 h 5529035"/>
              <a:gd name="connsiteX1733" fmla="*/ 1736792 w 9340261"/>
              <a:gd name="connsiteY1733" fmla="*/ 5151409 h 5529035"/>
              <a:gd name="connsiteX1734" fmla="*/ 1721059 w 9340261"/>
              <a:gd name="connsiteY1734" fmla="*/ 5167248 h 5529035"/>
              <a:gd name="connsiteX1735" fmla="*/ 1731618 w 9340261"/>
              <a:gd name="connsiteY1735" fmla="*/ 5177737 h 5529035"/>
              <a:gd name="connsiteX1736" fmla="*/ 1739502 w 9340261"/>
              <a:gd name="connsiteY1736" fmla="*/ 5175079 h 5529035"/>
              <a:gd name="connsiteX1737" fmla="*/ 1747386 w 9340261"/>
              <a:gd name="connsiteY1737" fmla="*/ 5172422 h 5529035"/>
              <a:gd name="connsiteX1738" fmla="*/ 1768364 w 9340261"/>
              <a:gd name="connsiteY1738" fmla="*/ 5151304 h 5529035"/>
              <a:gd name="connsiteX1739" fmla="*/ 6689398 w 9340261"/>
              <a:gd name="connsiteY1739" fmla="*/ 5150843 h 5529035"/>
              <a:gd name="connsiteX1740" fmla="*/ 6676948 w 9340261"/>
              <a:gd name="connsiteY1740" fmla="*/ 5161883 h 5529035"/>
              <a:gd name="connsiteX1741" fmla="*/ 6669759 w 9340261"/>
              <a:gd name="connsiteY1741" fmla="*/ 5163809 h 5529035"/>
              <a:gd name="connsiteX1742" fmla="*/ 6675022 w 9340261"/>
              <a:gd name="connsiteY1742" fmla="*/ 5154696 h 5529035"/>
              <a:gd name="connsiteX1743" fmla="*/ 6685804 w 9340261"/>
              <a:gd name="connsiteY1743" fmla="*/ 5151807 h 5529035"/>
              <a:gd name="connsiteX1744" fmla="*/ 6689398 w 9340261"/>
              <a:gd name="connsiteY1744" fmla="*/ 5150843 h 5529035"/>
              <a:gd name="connsiteX1745" fmla="*/ 6750752 w 9340261"/>
              <a:gd name="connsiteY1745" fmla="*/ 5149811 h 5529035"/>
              <a:gd name="connsiteX1746" fmla="*/ 6767054 w 9340261"/>
              <a:gd name="connsiteY1746" fmla="*/ 5153147 h 5529035"/>
              <a:gd name="connsiteX1747" fmla="*/ 6776167 w 9340261"/>
              <a:gd name="connsiteY1747" fmla="*/ 5158409 h 5529035"/>
              <a:gd name="connsiteX1748" fmla="*/ 6768980 w 9340261"/>
              <a:gd name="connsiteY1748" fmla="*/ 5160335 h 5529035"/>
              <a:gd name="connsiteX1749" fmla="*/ 6761793 w 9340261"/>
              <a:gd name="connsiteY1749" fmla="*/ 5162261 h 5529035"/>
              <a:gd name="connsiteX1750" fmla="*/ 6747416 w 9340261"/>
              <a:gd name="connsiteY1750" fmla="*/ 5166113 h 5529035"/>
              <a:gd name="connsiteX1751" fmla="*/ 6740228 w 9340261"/>
              <a:gd name="connsiteY1751" fmla="*/ 5168038 h 5529035"/>
              <a:gd name="connsiteX1752" fmla="*/ 6734967 w 9340261"/>
              <a:gd name="connsiteY1752" fmla="*/ 5177153 h 5529035"/>
              <a:gd name="connsiteX1753" fmla="*/ 6725852 w 9340261"/>
              <a:gd name="connsiteY1753" fmla="*/ 5171890 h 5529035"/>
              <a:gd name="connsiteX1754" fmla="*/ 6733041 w 9340261"/>
              <a:gd name="connsiteY1754" fmla="*/ 5169964 h 5529035"/>
              <a:gd name="connsiteX1755" fmla="*/ 6745490 w 9340261"/>
              <a:gd name="connsiteY1755" fmla="*/ 5158925 h 5529035"/>
              <a:gd name="connsiteX1756" fmla="*/ 6750752 w 9340261"/>
              <a:gd name="connsiteY1756" fmla="*/ 5149811 h 5529035"/>
              <a:gd name="connsiteX1757" fmla="*/ 2990781 w 9340261"/>
              <a:gd name="connsiteY1757" fmla="*/ 5148081 h 5529035"/>
              <a:gd name="connsiteX1758" fmla="*/ 2985520 w 9340261"/>
              <a:gd name="connsiteY1758" fmla="*/ 5157195 h 5529035"/>
              <a:gd name="connsiteX1759" fmla="*/ 2992708 w 9340261"/>
              <a:gd name="connsiteY1759" fmla="*/ 5155269 h 5529035"/>
              <a:gd name="connsiteX1760" fmla="*/ 2999896 w 9340261"/>
              <a:gd name="connsiteY1760" fmla="*/ 5153343 h 5529035"/>
              <a:gd name="connsiteX1761" fmla="*/ 2990781 w 9340261"/>
              <a:gd name="connsiteY1761" fmla="*/ 5148081 h 5529035"/>
              <a:gd name="connsiteX1762" fmla="*/ 3568389 w 9340261"/>
              <a:gd name="connsiteY1762" fmla="*/ 5147390 h 5529035"/>
              <a:gd name="connsiteX1763" fmla="*/ 3523336 w 9340261"/>
              <a:gd name="connsiteY1763" fmla="*/ 5151757 h 5529035"/>
              <a:gd name="connsiteX1764" fmla="*/ 3492659 w 9340261"/>
              <a:gd name="connsiteY1764" fmla="*/ 5152274 h 5529035"/>
              <a:gd name="connsiteX1765" fmla="*/ 3454793 w 9340261"/>
              <a:gd name="connsiteY1765" fmla="*/ 5154715 h 5529035"/>
              <a:gd name="connsiteX1766" fmla="*/ 3447606 w 9340261"/>
              <a:gd name="connsiteY1766" fmla="*/ 5156641 h 5529035"/>
              <a:gd name="connsiteX1767" fmla="*/ 3455757 w 9340261"/>
              <a:gd name="connsiteY1767" fmla="*/ 5158310 h 5529035"/>
              <a:gd name="connsiteX1768" fmla="*/ 3471095 w 9340261"/>
              <a:gd name="connsiteY1768" fmla="*/ 5158052 h 5529035"/>
              <a:gd name="connsiteX1769" fmla="*/ 3494585 w 9340261"/>
              <a:gd name="connsiteY1769" fmla="*/ 5159461 h 5529035"/>
              <a:gd name="connsiteX1770" fmla="*/ 3506329 w 9340261"/>
              <a:gd name="connsiteY1770" fmla="*/ 5160167 h 5529035"/>
              <a:gd name="connsiteX1771" fmla="*/ 3518074 w 9340261"/>
              <a:gd name="connsiteY1771" fmla="*/ 5160872 h 5529035"/>
              <a:gd name="connsiteX1772" fmla="*/ 3534376 w 9340261"/>
              <a:gd name="connsiteY1772" fmla="*/ 5164207 h 5529035"/>
              <a:gd name="connsiteX1773" fmla="*/ 3545158 w 9340261"/>
              <a:gd name="connsiteY1773" fmla="*/ 5161319 h 5529035"/>
              <a:gd name="connsiteX1774" fmla="*/ 3557865 w 9340261"/>
              <a:gd name="connsiteY1774" fmla="*/ 5165617 h 5529035"/>
              <a:gd name="connsiteX1775" fmla="*/ 3579429 w 9340261"/>
              <a:gd name="connsiteY1775" fmla="*/ 5159839 h 5529035"/>
              <a:gd name="connsiteX1776" fmla="*/ 3600993 w 9340261"/>
              <a:gd name="connsiteY1776" fmla="*/ 5154061 h 5529035"/>
              <a:gd name="connsiteX1777" fmla="*/ 3589248 w 9340261"/>
              <a:gd name="connsiteY1777" fmla="*/ 5153357 h 5529035"/>
              <a:gd name="connsiteX1778" fmla="*/ 3568389 w 9340261"/>
              <a:gd name="connsiteY1778" fmla="*/ 5147390 h 5529035"/>
              <a:gd name="connsiteX1779" fmla="*/ 1699942 w 9340261"/>
              <a:gd name="connsiteY1779" fmla="*/ 5146271 h 5529035"/>
              <a:gd name="connsiteX1780" fmla="*/ 1678929 w 9340261"/>
              <a:gd name="connsiteY1780" fmla="*/ 5156864 h 5529035"/>
              <a:gd name="connsiteX1781" fmla="*/ 1678946 w 9340261"/>
              <a:gd name="connsiteY1781" fmla="*/ 5162127 h 5529035"/>
              <a:gd name="connsiteX1782" fmla="*/ 1689488 w 9340261"/>
              <a:gd name="connsiteY1782" fmla="*/ 5167353 h 5529035"/>
              <a:gd name="connsiteX1783" fmla="*/ 1705221 w 9340261"/>
              <a:gd name="connsiteY1783" fmla="*/ 5151515 h 5529035"/>
              <a:gd name="connsiteX1784" fmla="*/ 1699942 w 9340261"/>
              <a:gd name="connsiteY1784" fmla="*/ 5146271 h 5529035"/>
              <a:gd name="connsiteX1785" fmla="*/ 6510596 w 9340261"/>
              <a:gd name="connsiteY1785" fmla="*/ 5144827 h 5529035"/>
              <a:gd name="connsiteX1786" fmla="*/ 6516116 w 9340261"/>
              <a:gd name="connsiteY1786" fmla="*/ 5151051 h 5529035"/>
              <a:gd name="connsiteX1787" fmla="*/ 6519710 w 9340261"/>
              <a:gd name="connsiteY1787" fmla="*/ 5150088 h 5529035"/>
              <a:gd name="connsiteX1788" fmla="*/ 6518042 w 9340261"/>
              <a:gd name="connsiteY1788" fmla="*/ 5158239 h 5529035"/>
              <a:gd name="connsiteX1789" fmla="*/ 6514448 w 9340261"/>
              <a:gd name="connsiteY1789" fmla="*/ 5159203 h 5529035"/>
              <a:gd name="connsiteX1790" fmla="*/ 6512522 w 9340261"/>
              <a:gd name="connsiteY1790" fmla="*/ 5152014 h 5529035"/>
              <a:gd name="connsiteX1791" fmla="*/ 5016004 w 9340261"/>
              <a:gd name="connsiteY1791" fmla="*/ 5144698 h 5529035"/>
              <a:gd name="connsiteX1792" fmla="*/ 5010741 w 9340261"/>
              <a:gd name="connsiteY1792" fmla="*/ 5153812 h 5529035"/>
              <a:gd name="connsiteX1793" fmla="*/ 5025117 w 9340261"/>
              <a:gd name="connsiteY1793" fmla="*/ 5149960 h 5529035"/>
              <a:gd name="connsiteX1794" fmla="*/ 6109864 w 9340261"/>
              <a:gd name="connsiteY1794" fmla="*/ 5144347 h 5529035"/>
              <a:gd name="connsiteX1795" fmla="*/ 6102677 w 9340261"/>
              <a:gd name="connsiteY1795" fmla="*/ 5146273 h 5529035"/>
              <a:gd name="connsiteX1796" fmla="*/ 6104603 w 9340261"/>
              <a:gd name="connsiteY1796" fmla="*/ 5153462 h 5529035"/>
              <a:gd name="connsiteX1797" fmla="*/ 6110827 w 9340261"/>
              <a:gd name="connsiteY1797" fmla="*/ 5147942 h 5529035"/>
              <a:gd name="connsiteX1798" fmla="*/ 6109864 w 9340261"/>
              <a:gd name="connsiteY1798" fmla="*/ 5144347 h 5529035"/>
              <a:gd name="connsiteX1799" fmla="*/ 5928431 w 9340261"/>
              <a:gd name="connsiteY1799" fmla="*/ 5142887 h 5529035"/>
              <a:gd name="connsiteX1800" fmla="*/ 5925800 w 9340261"/>
              <a:gd name="connsiteY1800" fmla="*/ 5147444 h 5529035"/>
              <a:gd name="connsiteX1801" fmla="*/ 5932988 w 9340261"/>
              <a:gd name="connsiteY1801" fmla="*/ 5145518 h 5529035"/>
              <a:gd name="connsiteX1802" fmla="*/ 5940176 w 9340261"/>
              <a:gd name="connsiteY1802" fmla="*/ 5143592 h 5529035"/>
              <a:gd name="connsiteX1803" fmla="*/ 5928431 w 9340261"/>
              <a:gd name="connsiteY1803" fmla="*/ 5142887 h 5529035"/>
              <a:gd name="connsiteX1804" fmla="*/ 3413076 w 9340261"/>
              <a:gd name="connsiteY1804" fmla="*/ 5142782 h 5529035"/>
              <a:gd name="connsiteX1805" fmla="*/ 3391513 w 9340261"/>
              <a:gd name="connsiteY1805" fmla="*/ 5148560 h 5529035"/>
              <a:gd name="connsiteX1806" fmla="*/ 3404221 w 9340261"/>
              <a:gd name="connsiteY1806" fmla="*/ 5152859 h 5529035"/>
              <a:gd name="connsiteX1807" fmla="*/ 3415003 w 9340261"/>
              <a:gd name="connsiteY1807" fmla="*/ 5149970 h 5529035"/>
              <a:gd name="connsiteX1808" fmla="*/ 3422191 w 9340261"/>
              <a:gd name="connsiteY1808" fmla="*/ 5148044 h 5529035"/>
              <a:gd name="connsiteX1809" fmla="*/ 3413076 w 9340261"/>
              <a:gd name="connsiteY1809" fmla="*/ 5142782 h 5529035"/>
              <a:gd name="connsiteX1810" fmla="*/ 5886009 w 9340261"/>
              <a:gd name="connsiteY1810" fmla="*/ 5142698 h 5529035"/>
              <a:gd name="connsiteX1811" fmla="*/ 5887935 w 9340261"/>
              <a:gd name="connsiteY1811" fmla="*/ 5149886 h 5529035"/>
              <a:gd name="connsiteX1812" fmla="*/ 5902311 w 9340261"/>
              <a:gd name="connsiteY1812" fmla="*/ 5146034 h 5529035"/>
              <a:gd name="connsiteX1813" fmla="*/ 5886009 w 9340261"/>
              <a:gd name="connsiteY1813" fmla="*/ 5142698 h 5529035"/>
              <a:gd name="connsiteX1814" fmla="*/ 9176079 w 9340261"/>
              <a:gd name="connsiteY1814" fmla="*/ 5140309 h 5529035"/>
              <a:gd name="connsiteX1815" fmla="*/ 9185001 w 9340261"/>
              <a:gd name="connsiteY1815" fmla="*/ 5150300 h 5529035"/>
              <a:gd name="connsiteX1816" fmla="*/ 9173439 w 9340261"/>
              <a:gd name="connsiteY1816" fmla="*/ 5153440 h 5529035"/>
              <a:gd name="connsiteX1817" fmla="*/ 9166089 w 9340261"/>
              <a:gd name="connsiteY1817" fmla="*/ 5149228 h 5529035"/>
              <a:gd name="connsiteX1818" fmla="*/ 5923874 w 9340261"/>
              <a:gd name="connsiteY1818" fmla="*/ 5140256 h 5529035"/>
              <a:gd name="connsiteX1819" fmla="*/ 5916686 w 9340261"/>
              <a:gd name="connsiteY1819" fmla="*/ 5142182 h 5529035"/>
              <a:gd name="connsiteX1820" fmla="*/ 5918613 w 9340261"/>
              <a:gd name="connsiteY1820" fmla="*/ 5149370 h 5529035"/>
              <a:gd name="connsiteX1821" fmla="*/ 6470805 w 9340261"/>
              <a:gd name="connsiteY1821" fmla="*/ 5140081 h 5529035"/>
              <a:gd name="connsiteX1822" fmla="*/ 6472731 w 9340261"/>
              <a:gd name="connsiteY1822" fmla="*/ 5147269 h 5529035"/>
              <a:gd name="connsiteX1823" fmla="*/ 6479919 w 9340261"/>
              <a:gd name="connsiteY1823" fmla="*/ 5145343 h 5529035"/>
              <a:gd name="connsiteX1824" fmla="*/ 6489033 w 9340261"/>
              <a:gd name="connsiteY1824" fmla="*/ 5150605 h 5529035"/>
              <a:gd name="connsiteX1825" fmla="*/ 6474657 w 9340261"/>
              <a:gd name="connsiteY1825" fmla="*/ 5154457 h 5529035"/>
              <a:gd name="connsiteX1826" fmla="*/ 6462207 w 9340261"/>
              <a:gd name="connsiteY1826" fmla="*/ 5165496 h 5529035"/>
              <a:gd name="connsiteX1827" fmla="*/ 6455019 w 9340261"/>
              <a:gd name="connsiteY1827" fmla="*/ 5167422 h 5529035"/>
              <a:gd name="connsiteX1828" fmla="*/ 6436792 w 9340261"/>
              <a:gd name="connsiteY1828" fmla="*/ 5156899 h 5529035"/>
              <a:gd name="connsiteX1829" fmla="*/ 6426715 w 9340261"/>
              <a:gd name="connsiteY1829" fmla="*/ 5148042 h 5529035"/>
              <a:gd name="connsiteX1830" fmla="*/ 6418564 w 9340261"/>
              <a:gd name="connsiteY1830" fmla="*/ 5146375 h 5529035"/>
              <a:gd name="connsiteX1831" fmla="*/ 6432940 w 9340261"/>
              <a:gd name="connsiteY1831" fmla="*/ 5142523 h 5529035"/>
              <a:gd name="connsiteX1832" fmla="*/ 6443980 w 9340261"/>
              <a:gd name="connsiteY1832" fmla="*/ 5154973 h 5529035"/>
              <a:gd name="connsiteX1833" fmla="*/ 6447573 w 9340261"/>
              <a:gd name="connsiteY1833" fmla="*/ 5154010 h 5529035"/>
              <a:gd name="connsiteX1834" fmla="*/ 6458355 w 9340261"/>
              <a:gd name="connsiteY1834" fmla="*/ 5151121 h 5529035"/>
              <a:gd name="connsiteX1835" fmla="*/ 6465543 w 9340261"/>
              <a:gd name="connsiteY1835" fmla="*/ 5149195 h 5529035"/>
              <a:gd name="connsiteX1836" fmla="*/ 6463617 w 9340261"/>
              <a:gd name="connsiteY1836" fmla="*/ 5142007 h 5529035"/>
              <a:gd name="connsiteX1837" fmla="*/ 6470805 w 9340261"/>
              <a:gd name="connsiteY1837" fmla="*/ 5140081 h 5529035"/>
              <a:gd name="connsiteX1838" fmla="*/ 3165731 w 9340261"/>
              <a:gd name="connsiteY1838" fmla="*/ 5139722 h 5529035"/>
              <a:gd name="connsiteX1839" fmla="*/ 3127866 w 9340261"/>
              <a:gd name="connsiteY1839" fmla="*/ 5142165 h 5529035"/>
              <a:gd name="connsiteX1840" fmla="*/ 3136981 w 9340261"/>
              <a:gd name="connsiteY1840" fmla="*/ 5147426 h 5529035"/>
              <a:gd name="connsiteX1841" fmla="*/ 3138907 w 9340261"/>
              <a:gd name="connsiteY1841" fmla="*/ 5154615 h 5529035"/>
              <a:gd name="connsiteX1842" fmla="*/ 3146094 w 9340261"/>
              <a:gd name="connsiteY1842" fmla="*/ 5152689 h 5529035"/>
              <a:gd name="connsiteX1843" fmla="*/ 3140833 w 9340261"/>
              <a:gd name="connsiteY1843" fmla="*/ 5161802 h 5529035"/>
              <a:gd name="connsiteX1844" fmla="*/ 3133644 w 9340261"/>
              <a:gd name="connsiteY1844" fmla="*/ 5163728 h 5529035"/>
              <a:gd name="connsiteX1845" fmla="*/ 3164322 w 9340261"/>
              <a:gd name="connsiteY1845" fmla="*/ 5163213 h 5529035"/>
              <a:gd name="connsiteX1846" fmla="*/ 3155208 w 9340261"/>
              <a:gd name="connsiteY1846" fmla="*/ 5157950 h 5529035"/>
              <a:gd name="connsiteX1847" fmla="*/ 3153282 w 9340261"/>
              <a:gd name="connsiteY1847" fmla="*/ 5150763 h 5529035"/>
              <a:gd name="connsiteX1848" fmla="*/ 3182033 w 9340261"/>
              <a:gd name="connsiteY1848" fmla="*/ 5143059 h 5529035"/>
              <a:gd name="connsiteX1849" fmla="*/ 3212711 w 9340261"/>
              <a:gd name="connsiteY1849" fmla="*/ 5142542 h 5529035"/>
              <a:gd name="connsiteX1850" fmla="*/ 3189221 w 9340261"/>
              <a:gd name="connsiteY1850" fmla="*/ 5141133 h 5529035"/>
              <a:gd name="connsiteX1851" fmla="*/ 3165731 w 9340261"/>
              <a:gd name="connsiteY1851" fmla="*/ 5139722 h 5529035"/>
              <a:gd name="connsiteX1852" fmla="*/ 2175755 w 9340261"/>
              <a:gd name="connsiteY1852" fmla="*/ 5139043 h 5529035"/>
              <a:gd name="connsiteX1853" fmla="*/ 2175242 w 9340261"/>
              <a:gd name="connsiteY1853" fmla="*/ 5139205 h 5529035"/>
              <a:gd name="connsiteX1854" fmla="*/ 2175648 w 9340261"/>
              <a:gd name="connsiteY1854" fmla="*/ 5139230 h 5529035"/>
              <a:gd name="connsiteX1855" fmla="*/ 6678357 w 9340261"/>
              <a:gd name="connsiteY1855" fmla="*/ 5138394 h 5529035"/>
              <a:gd name="connsiteX1856" fmla="*/ 6676689 w 9340261"/>
              <a:gd name="connsiteY1856" fmla="*/ 5146544 h 5529035"/>
              <a:gd name="connsiteX1857" fmla="*/ 6671170 w 9340261"/>
              <a:gd name="connsiteY1857" fmla="*/ 5140319 h 5529035"/>
              <a:gd name="connsiteX1858" fmla="*/ 5749629 w 9340261"/>
              <a:gd name="connsiteY1858" fmla="*/ 5136869 h 5529035"/>
              <a:gd name="connsiteX1859" fmla="*/ 5746998 w 9340261"/>
              <a:gd name="connsiteY1859" fmla="*/ 5141426 h 5529035"/>
              <a:gd name="connsiteX1860" fmla="*/ 5755149 w 9340261"/>
              <a:gd name="connsiteY1860" fmla="*/ 5143095 h 5529035"/>
              <a:gd name="connsiteX1861" fmla="*/ 5770488 w 9340261"/>
              <a:gd name="connsiteY1861" fmla="*/ 5142836 h 5529035"/>
              <a:gd name="connsiteX1862" fmla="*/ 5761374 w 9340261"/>
              <a:gd name="connsiteY1862" fmla="*/ 5137574 h 5529035"/>
              <a:gd name="connsiteX1863" fmla="*/ 5749629 w 9340261"/>
              <a:gd name="connsiteY1863" fmla="*/ 5136869 h 5529035"/>
              <a:gd name="connsiteX1864" fmla="*/ 2949014 w 9340261"/>
              <a:gd name="connsiteY1864" fmla="*/ 5136095 h 5529035"/>
              <a:gd name="connsiteX1865" fmla="*/ 2948942 w 9340261"/>
              <a:gd name="connsiteY1865" fmla="*/ 5136122 h 5529035"/>
              <a:gd name="connsiteX1866" fmla="*/ 2949064 w 9340261"/>
              <a:gd name="connsiteY1866" fmla="*/ 5136147 h 5529035"/>
              <a:gd name="connsiteX1867" fmla="*/ 7032111 w 9340261"/>
              <a:gd name="connsiteY1867" fmla="*/ 5136054 h 5529035"/>
              <a:gd name="connsiteX1868" fmla="*/ 7037630 w 9340261"/>
              <a:gd name="connsiteY1868" fmla="*/ 5142277 h 5529035"/>
              <a:gd name="connsiteX1869" fmla="*/ 7024922 w 9340261"/>
              <a:gd name="connsiteY1869" fmla="*/ 5137979 h 5529035"/>
              <a:gd name="connsiteX1870" fmla="*/ 2251307 w 9340261"/>
              <a:gd name="connsiteY1870" fmla="*/ 5136030 h 5529035"/>
              <a:gd name="connsiteX1871" fmla="*/ 2241894 w 9340261"/>
              <a:gd name="connsiteY1871" fmla="*/ 5139201 h 5529035"/>
              <a:gd name="connsiteX1872" fmla="*/ 2238193 w 9340261"/>
              <a:gd name="connsiteY1872" fmla="*/ 5140140 h 5529035"/>
              <a:gd name="connsiteX1873" fmla="*/ 2257860 w 9340261"/>
              <a:gd name="connsiteY1873" fmla="*/ 5144165 h 5529035"/>
              <a:gd name="connsiteX1874" fmla="*/ 2255934 w 9340261"/>
              <a:gd name="connsiteY1874" fmla="*/ 5136977 h 5529035"/>
              <a:gd name="connsiteX1875" fmla="*/ 5452675 w 9340261"/>
              <a:gd name="connsiteY1875" fmla="*/ 5135548 h 5529035"/>
              <a:gd name="connsiteX1876" fmla="*/ 5447412 w 9340261"/>
              <a:gd name="connsiteY1876" fmla="*/ 5144661 h 5529035"/>
              <a:gd name="connsiteX1877" fmla="*/ 5445486 w 9340261"/>
              <a:gd name="connsiteY1877" fmla="*/ 5137474 h 5529035"/>
              <a:gd name="connsiteX1878" fmla="*/ 5452675 w 9340261"/>
              <a:gd name="connsiteY1878" fmla="*/ 5135548 h 5529035"/>
              <a:gd name="connsiteX1879" fmla="*/ 4936421 w 9340261"/>
              <a:gd name="connsiteY1879" fmla="*/ 5135206 h 5529035"/>
              <a:gd name="connsiteX1880" fmla="*/ 4912098 w 9340261"/>
              <a:gd name="connsiteY1880" fmla="*/ 5137873 h 5529035"/>
              <a:gd name="connsiteX1881" fmla="*/ 4900481 w 9340261"/>
              <a:gd name="connsiteY1881" fmla="*/ 5144836 h 5529035"/>
              <a:gd name="connsiteX1882" fmla="*/ 4920377 w 9340261"/>
              <a:gd name="connsiteY1882" fmla="*/ 5147210 h 5529035"/>
              <a:gd name="connsiteX1883" fmla="*/ 4962800 w 9340261"/>
              <a:gd name="connsiteY1883" fmla="*/ 5147398 h 5529035"/>
              <a:gd name="connsiteX1884" fmla="*/ 4988920 w 9340261"/>
              <a:gd name="connsiteY1884" fmla="*/ 5144251 h 5529035"/>
              <a:gd name="connsiteX1885" fmla="*/ 4987957 w 9340261"/>
              <a:gd name="connsiteY1885" fmla="*/ 5140657 h 5529035"/>
              <a:gd name="connsiteX1886" fmla="*/ 4976213 w 9340261"/>
              <a:gd name="connsiteY1886" fmla="*/ 5139952 h 5529035"/>
              <a:gd name="connsiteX1887" fmla="*/ 4969024 w 9340261"/>
              <a:gd name="connsiteY1887" fmla="*/ 5141878 h 5529035"/>
              <a:gd name="connsiteX1888" fmla="*/ 4936421 w 9340261"/>
              <a:gd name="connsiteY1888" fmla="*/ 5135206 h 5529035"/>
              <a:gd name="connsiteX1889" fmla="*/ 5367830 w 9340261"/>
              <a:gd name="connsiteY1889" fmla="*/ 5135169 h 5529035"/>
              <a:gd name="connsiteX1890" fmla="*/ 5360642 w 9340261"/>
              <a:gd name="connsiteY1890" fmla="*/ 5137095 h 5529035"/>
              <a:gd name="connsiteX1891" fmla="*/ 5376944 w 9340261"/>
              <a:gd name="connsiteY1891" fmla="*/ 5140432 h 5529035"/>
              <a:gd name="connsiteX1892" fmla="*/ 5369756 w 9340261"/>
              <a:gd name="connsiteY1892" fmla="*/ 5142358 h 5529035"/>
              <a:gd name="connsiteX1893" fmla="*/ 5362568 w 9340261"/>
              <a:gd name="connsiteY1893" fmla="*/ 5144284 h 5529035"/>
              <a:gd name="connsiteX1894" fmla="*/ 5371682 w 9340261"/>
              <a:gd name="connsiteY1894" fmla="*/ 5149545 h 5529035"/>
              <a:gd name="connsiteX1895" fmla="*/ 5384132 w 9340261"/>
              <a:gd name="connsiteY1895" fmla="*/ 5138506 h 5529035"/>
              <a:gd name="connsiteX1896" fmla="*/ 4882254 w 9340261"/>
              <a:gd name="connsiteY1896" fmla="*/ 5134312 h 5529035"/>
              <a:gd name="connsiteX1897" fmla="*/ 4886106 w 9340261"/>
              <a:gd name="connsiteY1897" fmla="*/ 5148688 h 5529035"/>
              <a:gd name="connsiteX1898" fmla="*/ 4893294 w 9340261"/>
              <a:gd name="connsiteY1898" fmla="*/ 5146762 h 5529035"/>
              <a:gd name="connsiteX1899" fmla="*/ 4891368 w 9340261"/>
              <a:gd name="connsiteY1899" fmla="*/ 5139575 h 5529035"/>
              <a:gd name="connsiteX1900" fmla="*/ 2501353 w 9340261"/>
              <a:gd name="connsiteY1900" fmla="*/ 5132849 h 5529035"/>
              <a:gd name="connsiteX1901" fmla="*/ 2503279 w 9340261"/>
              <a:gd name="connsiteY1901" fmla="*/ 5140036 h 5529035"/>
              <a:gd name="connsiteX1902" fmla="*/ 2488995 w 9340261"/>
              <a:gd name="connsiteY1902" fmla="*/ 5143864 h 5529035"/>
              <a:gd name="connsiteX1903" fmla="*/ 2483972 w 9340261"/>
              <a:gd name="connsiteY1903" fmla="*/ 5148919 h 5529035"/>
              <a:gd name="connsiteX1904" fmla="*/ 2470863 w 9340261"/>
              <a:gd name="connsiteY1904" fmla="*/ 5162118 h 5529035"/>
              <a:gd name="connsiteX1905" fmla="*/ 2457717 w 9340261"/>
              <a:gd name="connsiteY1905" fmla="*/ 5164792 h 5529035"/>
              <a:gd name="connsiteX1906" fmla="*/ 2443251 w 9340261"/>
              <a:gd name="connsiteY1906" fmla="*/ 5166156 h 5529035"/>
              <a:gd name="connsiteX1907" fmla="*/ 2433402 w 9340261"/>
              <a:gd name="connsiteY1907" fmla="*/ 5178275 h 5529035"/>
              <a:gd name="connsiteX1908" fmla="*/ 2444368 w 9340261"/>
              <a:gd name="connsiteY1908" fmla="*/ 5178933 h 5529035"/>
              <a:gd name="connsiteX1909" fmla="*/ 2474696 w 9340261"/>
              <a:gd name="connsiteY1909" fmla="*/ 5178423 h 5529035"/>
              <a:gd name="connsiteX1910" fmla="*/ 2478799 w 9340261"/>
              <a:gd name="connsiteY1910" fmla="*/ 5175246 h 5529035"/>
              <a:gd name="connsiteX1911" fmla="*/ 2486249 w 9340261"/>
              <a:gd name="connsiteY1911" fmla="*/ 5172734 h 5529035"/>
              <a:gd name="connsiteX1912" fmla="*/ 2484864 w 9340261"/>
              <a:gd name="connsiteY1912" fmla="*/ 5171935 h 5529035"/>
              <a:gd name="connsiteX1913" fmla="*/ 2480306 w 9340261"/>
              <a:gd name="connsiteY1913" fmla="*/ 5169303 h 5529035"/>
              <a:gd name="connsiteX1914" fmla="*/ 2487494 w 9340261"/>
              <a:gd name="connsiteY1914" fmla="*/ 5167378 h 5529035"/>
              <a:gd name="connsiteX1915" fmla="*/ 2492894 w 9340261"/>
              <a:gd name="connsiteY1915" fmla="*/ 5170495 h 5529035"/>
              <a:gd name="connsiteX1916" fmla="*/ 2494567 w 9340261"/>
              <a:gd name="connsiteY1916" fmla="*/ 5169931 h 5529035"/>
              <a:gd name="connsiteX1917" fmla="*/ 2499847 w 9340261"/>
              <a:gd name="connsiteY1917" fmla="*/ 5175176 h 5529035"/>
              <a:gd name="connsiteX1918" fmla="*/ 2499860 w 9340261"/>
              <a:gd name="connsiteY1918" fmla="*/ 5179472 h 5529035"/>
              <a:gd name="connsiteX1919" fmla="*/ 2508319 w 9340261"/>
              <a:gd name="connsiteY1919" fmla="*/ 5177205 h 5529035"/>
              <a:gd name="connsiteX1920" fmla="*/ 2510369 w 9340261"/>
              <a:gd name="connsiteY1920" fmla="*/ 5175140 h 5529035"/>
              <a:gd name="connsiteX1921" fmla="*/ 2520894 w 9340261"/>
              <a:gd name="connsiteY1921" fmla="*/ 5175105 h 5529035"/>
              <a:gd name="connsiteX1922" fmla="*/ 2536662 w 9340261"/>
              <a:gd name="connsiteY1922" fmla="*/ 5169791 h 5529035"/>
              <a:gd name="connsiteX1923" fmla="*/ 2552430 w 9340261"/>
              <a:gd name="connsiteY1923" fmla="*/ 5164476 h 5529035"/>
              <a:gd name="connsiteX1924" fmla="*/ 2555752 w 9340261"/>
              <a:gd name="connsiteY1924" fmla="*/ 5163356 h 5529035"/>
              <a:gd name="connsiteX1925" fmla="*/ 2554111 w 9340261"/>
              <a:gd name="connsiteY1925" fmla="*/ 5157232 h 5529035"/>
              <a:gd name="connsiteX1926" fmla="*/ 2566441 w 9340261"/>
              <a:gd name="connsiteY1926" fmla="*/ 5159755 h 5529035"/>
              <a:gd name="connsiteX1927" fmla="*/ 2568198 w 9340261"/>
              <a:gd name="connsiteY1927" fmla="*/ 5159163 h 5529035"/>
              <a:gd name="connsiteX1928" fmla="*/ 2596549 w 9340261"/>
              <a:gd name="connsiteY1928" fmla="*/ 5147712 h 5529035"/>
              <a:gd name="connsiteX1929" fmla="*/ 2597237 w 9340261"/>
              <a:gd name="connsiteY1929" fmla="*/ 5145676 h 5529035"/>
              <a:gd name="connsiteX1930" fmla="*/ 2595311 w 9340261"/>
              <a:gd name="connsiteY1930" fmla="*/ 5138488 h 5529035"/>
              <a:gd name="connsiteX1931" fmla="*/ 2579011 w 9340261"/>
              <a:gd name="connsiteY1931" fmla="*/ 5135152 h 5529035"/>
              <a:gd name="connsiteX1932" fmla="*/ 2564039 w 9340261"/>
              <a:gd name="connsiteY1932" fmla="*/ 5134906 h 5529035"/>
              <a:gd name="connsiteX1933" fmla="*/ 2560231 w 9340261"/>
              <a:gd name="connsiteY1933" fmla="*/ 5136826 h 5529035"/>
              <a:gd name="connsiteX1934" fmla="*/ 2547116 w 9340261"/>
              <a:gd name="connsiteY1934" fmla="*/ 5148709 h 5529035"/>
              <a:gd name="connsiteX1935" fmla="*/ 2515580 w 9340261"/>
              <a:gd name="connsiteY1935" fmla="*/ 5159337 h 5529035"/>
              <a:gd name="connsiteX1936" fmla="*/ 2520806 w 9340261"/>
              <a:gd name="connsiteY1936" fmla="*/ 5148797 h 5529035"/>
              <a:gd name="connsiteX1937" fmla="*/ 2524155 w 9340261"/>
              <a:gd name="connsiteY1937" fmla="*/ 5140911 h 5529035"/>
              <a:gd name="connsiteX1938" fmla="*/ 2510468 w 9340261"/>
              <a:gd name="connsiteY1938" fmla="*/ 5138110 h 5529035"/>
              <a:gd name="connsiteX1939" fmla="*/ 2501353 w 9340261"/>
              <a:gd name="connsiteY1939" fmla="*/ 5132849 h 5529035"/>
              <a:gd name="connsiteX1940" fmla="*/ 5721583 w 9340261"/>
              <a:gd name="connsiteY1940" fmla="*/ 5132828 h 5529035"/>
              <a:gd name="connsiteX1941" fmla="*/ 5717988 w 9340261"/>
              <a:gd name="connsiteY1941" fmla="*/ 5133792 h 5529035"/>
              <a:gd name="connsiteX1942" fmla="*/ 5716321 w 9340261"/>
              <a:gd name="connsiteY1942" fmla="*/ 5141943 h 5529035"/>
              <a:gd name="connsiteX1943" fmla="*/ 5680382 w 9340261"/>
              <a:gd name="connsiteY1943" fmla="*/ 5151573 h 5529035"/>
              <a:gd name="connsiteX1944" fmla="*/ 5654966 w 9340261"/>
              <a:gd name="connsiteY1944" fmla="*/ 5142975 h 5529035"/>
              <a:gd name="connsiteX1945" fmla="*/ 5636997 w 9340261"/>
              <a:gd name="connsiteY1945" fmla="*/ 5147790 h 5529035"/>
              <a:gd name="connsiteX1946" fmla="*/ 5633403 w 9340261"/>
              <a:gd name="connsiteY1946" fmla="*/ 5148753 h 5529035"/>
              <a:gd name="connsiteX1947" fmla="*/ 5649704 w 9340261"/>
              <a:gd name="connsiteY1947" fmla="*/ 5152088 h 5529035"/>
              <a:gd name="connsiteX1948" fmla="*/ 5660486 w 9340261"/>
              <a:gd name="connsiteY1948" fmla="*/ 5149199 h 5529035"/>
              <a:gd name="connsiteX1949" fmla="*/ 5666006 w 9340261"/>
              <a:gd name="connsiteY1949" fmla="*/ 5155425 h 5529035"/>
              <a:gd name="connsiteX1950" fmla="*/ 5680382 w 9340261"/>
              <a:gd name="connsiteY1950" fmla="*/ 5151573 h 5529035"/>
              <a:gd name="connsiteX1951" fmla="*/ 5727361 w 9340261"/>
              <a:gd name="connsiteY1951" fmla="*/ 5154392 h 5529035"/>
              <a:gd name="connsiteX1952" fmla="*/ 5734548 w 9340261"/>
              <a:gd name="connsiteY1952" fmla="*/ 5152466 h 5529035"/>
              <a:gd name="connsiteX1953" fmla="*/ 5742699 w 9340261"/>
              <a:gd name="connsiteY1953" fmla="*/ 5154134 h 5529035"/>
              <a:gd name="connsiteX1954" fmla="*/ 5747257 w 9340261"/>
              <a:gd name="connsiteY1954" fmla="*/ 5156765 h 5529035"/>
              <a:gd name="connsiteX1955" fmla="*/ 5758038 w 9340261"/>
              <a:gd name="connsiteY1955" fmla="*/ 5153876 h 5529035"/>
              <a:gd name="connsiteX1956" fmla="*/ 5812205 w 9340261"/>
              <a:gd name="connsiteY1956" fmla="*/ 5154770 h 5529035"/>
              <a:gd name="connsiteX1957" fmla="*/ 5857258 w 9340261"/>
              <a:gd name="connsiteY1957" fmla="*/ 5150402 h 5529035"/>
              <a:gd name="connsiteX1958" fmla="*/ 5851738 w 9340261"/>
              <a:gd name="connsiteY1958" fmla="*/ 5144178 h 5529035"/>
              <a:gd name="connsiteX1959" fmla="*/ 5847181 w 9340261"/>
              <a:gd name="connsiteY1959" fmla="*/ 5141546 h 5529035"/>
              <a:gd name="connsiteX1960" fmla="*/ 5840956 w 9340261"/>
              <a:gd name="connsiteY1960" fmla="*/ 5147066 h 5529035"/>
              <a:gd name="connsiteX1961" fmla="*/ 5833768 w 9340261"/>
              <a:gd name="connsiteY1961" fmla="*/ 5148993 h 5529035"/>
              <a:gd name="connsiteX1962" fmla="*/ 5824654 w 9340261"/>
              <a:gd name="connsiteY1962" fmla="*/ 5143730 h 5529035"/>
              <a:gd name="connsiteX1963" fmla="*/ 5811241 w 9340261"/>
              <a:gd name="connsiteY1963" fmla="*/ 5151176 h 5529035"/>
              <a:gd name="connsiteX1964" fmla="*/ 5795903 w 9340261"/>
              <a:gd name="connsiteY1964" fmla="*/ 5151434 h 5529035"/>
              <a:gd name="connsiteX1965" fmla="*/ 5739811 w 9340261"/>
              <a:gd name="connsiteY1965" fmla="*/ 5143352 h 5529035"/>
              <a:gd name="connsiteX1966" fmla="*/ 5737885 w 9340261"/>
              <a:gd name="connsiteY1966" fmla="*/ 5136165 h 5529035"/>
              <a:gd name="connsiteX1967" fmla="*/ 5730696 w 9340261"/>
              <a:gd name="connsiteY1967" fmla="*/ 5138091 h 5529035"/>
              <a:gd name="connsiteX1968" fmla="*/ 5739811 w 9340261"/>
              <a:gd name="connsiteY1968" fmla="*/ 5143352 h 5529035"/>
              <a:gd name="connsiteX1969" fmla="*/ 5716321 w 9340261"/>
              <a:gd name="connsiteY1969" fmla="*/ 5141943 h 5529035"/>
              <a:gd name="connsiteX1970" fmla="*/ 5723509 w 9340261"/>
              <a:gd name="connsiteY1970" fmla="*/ 5140017 h 5529035"/>
              <a:gd name="connsiteX1971" fmla="*/ 6815442 w 9340261"/>
              <a:gd name="connsiteY1971" fmla="*/ 5132478 h 5529035"/>
              <a:gd name="connsiteX1972" fmla="*/ 6793879 w 9340261"/>
              <a:gd name="connsiteY1972" fmla="*/ 5138256 h 5529035"/>
              <a:gd name="connsiteX1973" fmla="*/ 6777578 w 9340261"/>
              <a:gd name="connsiteY1973" fmla="*/ 5134919 h 5529035"/>
              <a:gd name="connsiteX1974" fmla="*/ 4689077 w 9340261"/>
              <a:gd name="connsiteY1974" fmla="*/ 5132148 h 5529035"/>
              <a:gd name="connsiteX1975" fmla="*/ 4691003 w 9340261"/>
              <a:gd name="connsiteY1975" fmla="*/ 5139335 h 5529035"/>
              <a:gd name="connsiteX1976" fmla="*/ 4701784 w 9340261"/>
              <a:gd name="connsiteY1976" fmla="*/ 5136446 h 5529035"/>
              <a:gd name="connsiteX1977" fmla="*/ 4705377 w 9340261"/>
              <a:gd name="connsiteY1977" fmla="*/ 5135483 h 5529035"/>
              <a:gd name="connsiteX1978" fmla="*/ 4700821 w 9340261"/>
              <a:gd name="connsiteY1978" fmla="*/ 5132852 h 5529035"/>
              <a:gd name="connsiteX1979" fmla="*/ 4689077 w 9340261"/>
              <a:gd name="connsiteY1979" fmla="*/ 5132148 h 5529035"/>
              <a:gd name="connsiteX1980" fmla="*/ 2297117 w 9340261"/>
              <a:gd name="connsiteY1980" fmla="*/ 5131125 h 5529035"/>
              <a:gd name="connsiteX1981" fmla="*/ 2295707 w 9340261"/>
              <a:gd name="connsiteY1981" fmla="*/ 5131130 h 5529035"/>
              <a:gd name="connsiteX1982" fmla="*/ 2279425 w 9340261"/>
              <a:gd name="connsiteY1982" fmla="*/ 5138387 h 5529035"/>
              <a:gd name="connsiteX1983" fmla="*/ 2274162 w 9340261"/>
              <a:gd name="connsiteY1983" fmla="*/ 5147501 h 5529035"/>
              <a:gd name="connsiteX1984" fmla="*/ 2277664 w 9340261"/>
              <a:gd name="connsiteY1984" fmla="*/ 5148218 h 5529035"/>
              <a:gd name="connsiteX1985" fmla="*/ 2305036 w 9340261"/>
              <a:gd name="connsiteY1985" fmla="*/ 5138992 h 5529035"/>
              <a:gd name="connsiteX1986" fmla="*/ 2310280 w 9340261"/>
              <a:gd name="connsiteY1986" fmla="*/ 5133713 h 5529035"/>
              <a:gd name="connsiteX1987" fmla="*/ 2297117 w 9340261"/>
              <a:gd name="connsiteY1987" fmla="*/ 5131125 h 5529035"/>
              <a:gd name="connsiteX1988" fmla="*/ 4781108 w 9340261"/>
              <a:gd name="connsiteY1988" fmla="*/ 5130599 h 5529035"/>
              <a:gd name="connsiteX1989" fmla="*/ 4766733 w 9340261"/>
              <a:gd name="connsiteY1989" fmla="*/ 5134451 h 5529035"/>
              <a:gd name="connsiteX1990" fmla="*/ 4783034 w 9340261"/>
              <a:gd name="connsiteY1990" fmla="*/ 5137787 h 5529035"/>
              <a:gd name="connsiteX1991" fmla="*/ 8552493 w 9340261"/>
              <a:gd name="connsiteY1991" fmla="*/ 5129629 h 5529035"/>
              <a:gd name="connsiteX1992" fmla="*/ 8583753 w 9340261"/>
              <a:gd name="connsiteY1992" fmla="*/ 5130452 h 5529035"/>
              <a:gd name="connsiteX1993" fmla="*/ 8603449 w 9340261"/>
              <a:gd name="connsiteY1993" fmla="*/ 5134415 h 5529035"/>
              <a:gd name="connsiteX1994" fmla="*/ 8567195 w 9340261"/>
              <a:gd name="connsiteY1994" fmla="*/ 5138051 h 5529035"/>
              <a:gd name="connsiteX1995" fmla="*/ 8552493 w 9340261"/>
              <a:gd name="connsiteY1995" fmla="*/ 5129629 h 5529035"/>
              <a:gd name="connsiteX1996" fmla="*/ 5335227 w 9340261"/>
              <a:gd name="connsiteY1996" fmla="*/ 5128498 h 5529035"/>
              <a:gd name="connsiteX1997" fmla="*/ 5329965 w 9340261"/>
              <a:gd name="connsiteY1997" fmla="*/ 5137612 h 5529035"/>
              <a:gd name="connsiteX1998" fmla="*/ 5331890 w 9340261"/>
              <a:gd name="connsiteY1998" fmla="*/ 5144799 h 5529035"/>
              <a:gd name="connsiteX1999" fmla="*/ 5339079 w 9340261"/>
              <a:gd name="connsiteY1999" fmla="*/ 5142873 h 5529035"/>
              <a:gd name="connsiteX2000" fmla="*/ 5344340 w 9340261"/>
              <a:gd name="connsiteY2000" fmla="*/ 5133760 h 5529035"/>
              <a:gd name="connsiteX2001" fmla="*/ 5343377 w 9340261"/>
              <a:gd name="connsiteY2001" fmla="*/ 5130165 h 5529035"/>
              <a:gd name="connsiteX2002" fmla="*/ 5335227 w 9340261"/>
              <a:gd name="connsiteY2002" fmla="*/ 5128498 h 5529035"/>
              <a:gd name="connsiteX2003" fmla="*/ 5019339 w 9340261"/>
              <a:gd name="connsiteY2003" fmla="*/ 5128396 h 5529035"/>
              <a:gd name="connsiteX2004" fmla="*/ 5021265 w 9340261"/>
              <a:gd name="connsiteY2004" fmla="*/ 5135584 h 5529035"/>
              <a:gd name="connsiteX2005" fmla="*/ 5028453 w 9340261"/>
              <a:gd name="connsiteY2005" fmla="*/ 5133658 h 5529035"/>
              <a:gd name="connsiteX2006" fmla="*/ 5019339 w 9340261"/>
              <a:gd name="connsiteY2006" fmla="*/ 5128396 h 5529035"/>
              <a:gd name="connsiteX2007" fmla="*/ 6558151 w 9340261"/>
              <a:gd name="connsiteY2007" fmla="*/ 5128232 h 5529035"/>
              <a:gd name="connsiteX2008" fmla="*/ 6560911 w 9340261"/>
              <a:gd name="connsiteY2008" fmla="*/ 5131345 h 5529035"/>
              <a:gd name="connsiteX2009" fmla="*/ 6553724 w 9340261"/>
              <a:gd name="connsiteY2009" fmla="*/ 5133271 h 5529035"/>
              <a:gd name="connsiteX2010" fmla="*/ 6558151 w 9340261"/>
              <a:gd name="connsiteY2010" fmla="*/ 5128232 h 5529035"/>
              <a:gd name="connsiteX2011" fmla="*/ 3108677 w 9340261"/>
              <a:gd name="connsiteY2011" fmla="*/ 5128047 h 5529035"/>
              <a:gd name="connsiteX2012" fmla="*/ 3093338 w 9340261"/>
              <a:gd name="connsiteY2012" fmla="*/ 5128305 h 5529035"/>
              <a:gd name="connsiteX2013" fmla="*/ 3074405 w 9340261"/>
              <a:gd name="connsiteY2013" fmla="*/ 5129526 h 5529035"/>
              <a:gd name="connsiteX2014" fmla="*/ 3055472 w 9340261"/>
              <a:gd name="connsiteY2014" fmla="*/ 5130747 h 5529035"/>
              <a:gd name="connsiteX2015" fmla="*/ 3005157 w 9340261"/>
              <a:gd name="connsiteY2015" fmla="*/ 5144229 h 5529035"/>
              <a:gd name="connsiteX2016" fmla="*/ 3037760 w 9340261"/>
              <a:gd name="connsiteY2016" fmla="*/ 5150901 h 5529035"/>
              <a:gd name="connsiteX2017" fmla="*/ 3084740 w 9340261"/>
              <a:gd name="connsiteY2017" fmla="*/ 5153721 h 5529035"/>
              <a:gd name="connsiteX2018" fmla="*/ 3120679 w 9340261"/>
              <a:gd name="connsiteY2018" fmla="*/ 5144091 h 5529035"/>
              <a:gd name="connsiteX2019" fmla="*/ 3111566 w 9340261"/>
              <a:gd name="connsiteY2019" fmla="*/ 5138829 h 5529035"/>
              <a:gd name="connsiteX2020" fmla="*/ 3108677 w 9340261"/>
              <a:gd name="connsiteY2020" fmla="*/ 5128047 h 5529035"/>
              <a:gd name="connsiteX2021" fmla="*/ 4734129 w 9340261"/>
              <a:gd name="connsiteY2021" fmla="*/ 5127779 h 5529035"/>
              <a:gd name="connsiteX2022" fmla="*/ 4736055 w 9340261"/>
              <a:gd name="connsiteY2022" fmla="*/ 5134967 h 5529035"/>
              <a:gd name="connsiteX2023" fmla="*/ 4726942 w 9340261"/>
              <a:gd name="connsiteY2023" fmla="*/ 5129705 h 5529035"/>
              <a:gd name="connsiteX2024" fmla="*/ 4734129 w 9340261"/>
              <a:gd name="connsiteY2024" fmla="*/ 5127779 h 5529035"/>
              <a:gd name="connsiteX2025" fmla="*/ 4849651 w 9340261"/>
              <a:gd name="connsiteY2025" fmla="*/ 5127641 h 5529035"/>
              <a:gd name="connsiteX2026" fmla="*/ 4830013 w 9340261"/>
              <a:gd name="connsiteY2026" fmla="*/ 5140607 h 5529035"/>
              <a:gd name="connsiteX2027" fmla="*/ 4838164 w 9340261"/>
              <a:gd name="connsiteY2027" fmla="*/ 5142274 h 5529035"/>
              <a:gd name="connsiteX2028" fmla="*/ 4858764 w 9340261"/>
              <a:gd name="connsiteY2028" fmla="*/ 5132903 h 5529035"/>
              <a:gd name="connsiteX2029" fmla="*/ 1236830 w 9340261"/>
              <a:gd name="connsiteY2029" fmla="*/ 5126767 h 5529035"/>
              <a:gd name="connsiteX2030" fmla="*/ 1205329 w 9340261"/>
              <a:gd name="connsiteY2030" fmla="*/ 5147920 h 5529035"/>
              <a:gd name="connsiteX2031" fmla="*/ 1194823 w 9340261"/>
              <a:gd name="connsiteY2031" fmla="*/ 5153217 h 5529035"/>
              <a:gd name="connsiteX2032" fmla="*/ 1190225 w 9340261"/>
              <a:gd name="connsiteY2032" fmla="*/ 5155206 h 5529035"/>
              <a:gd name="connsiteX2033" fmla="*/ 1186956 w 9340261"/>
              <a:gd name="connsiteY2033" fmla="*/ 5161136 h 5529035"/>
              <a:gd name="connsiteX2034" fmla="*/ 1184353 w 9340261"/>
              <a:gd name="connsiteY2034" fmla="*/ 5169037 h 5529035"/>
              <a:gd name="connsiteX2035" fmla="*/ 1194875 w 9340261"/>
              <a:gd name="connsiteY2035" fmla="*/ 5169002 h 5529035"/>
              <a:gd name="connsiteX2036" fmla="*/ 1208005 w 9340261"/>
              <a:gd name="connsiteY2036" fmla="*/ 5161066 h 5529035"/>
              <a:gd name="connsiteX2037" fmla="*/ 1226376 w 9340261"/>
              <a:gd name="connsiteY2037" fmla="*/ 5147849 h 5529035"/>
              <a:gd name="connsiteX2038" fmla="*/ 1236847 w 9340261"/>
              <a:gd name="connsiteY2038" fmla="*/ 5132029 h 5529035"/>
              <a:gd name="connsiteX2039" fmla="*/ 1236830 w 9340261"/>
              <a:gd name="connsiteY2039" fmla="*/ 5126767 h 5529035"/>
              <a:gd name="connsiteX2040" fmla="*/ 6837007 w 9340261"/>
              <a:gd name="connsiteY2040" fmla="*/ 5126700 h 5529035"/>
              <a:gd name="connsiteX2041" fmla="*/ 6831744 w 9340261"/>
              <a:gd name="connsiteY2041" fmla="*/ 5135813 h 5529035"/>
              <a:gd name="connsiteX2042" fmla="*/ 6822631 w 9340261"/>
              <a:gd name="connsiteY2042" fmla="*/ 5130552 h 5529035"/>
              <a:gd name="connsiteX2043" fmla="*/ 6829819 w 9340261"/>
              <a:gd name="connsiteY2043" fmla="*/ 5128627 h 5529035"/>
              <a:gd name="connsiteX2044" fmla="*/ 6837007 w 9340261"/>
              <a:gd name="connsiteY2044" fmla="*/ 5126700 h 5529035"/>
              <a:gd name="connsiteX2045" fmla="*/ 4799078 w 9340261"/>
              <a:gd name="connsiteY2045" fmla="*/ 5125784 h 5529035"/>
              <a:gd name="connsiteX2046" fmla="*/ 4796447 w 9340261"/>
              <a:gd name="connsiteY2046" fmla="*/ 5130342 h 5529035"/>
              <a:gd name="connsiteX2047" fmla="*/ 4805561 w 9340261"/>
              <a:gd name="connsiteY2047" fmla="*/ 5135603 h 5529035"/>
              <a:gd name="connsiteX2048" fmla="*/ 4816343 w 9340261"/>
              <a:gd name="connsiteY2048" fmla="*/ 5132714 h 5529035"/>
              <a:gd name="connsiteX2049" fmla="*/ 4818973 w 9340261"/>
              <a:gd name="connsiteY2049" fmla="*/ 5128157 h 5529035"/>
              <a:gd name="connsiteX2050" fmla="*/ 4815380 w 9340261"/>
              <a:gd name="connsiteY2050" fmla="*/ 5129120 h 5529035"/>
              <a:gd name="connsiteX2051" fmla="*/ 4807228 w 9340261"/>
              <a:gd name="connsiteY2051" fmla="*/ 5127453 h 5529035"/>
              <a:gd name="connsiteX2052" fmla="*/ 4799078 w 9340261"/>
              <a:gd name="connsiteY2052" fmla="*/ 5125784 h 5529035"/>
              <a:gd name="connsiteX2053" fmla="*/ 8396205 w 9340261"/>
              <a:gd name="connsiteY2053" fmla="*/ 5125514 h 5529035"/>
              <a:gd name="connsiteX2054" fmla="*/ 8410121 w 9340261"/>
              <a:gd name="connsiteY2054" fmla="*/ 5131046 h 5529035"/>
              <a:gd name="connsiteX2055" fmla="*/ 8394099 w 9340261"/>
              <a:gd name="connsiteY2055" fmla="*/ 5129189 h 5529035"/>
              <a:gd name="connsiteX2056" fmla="*/ 8387533 w 9340261"/>
              <a:gd name="connsiteY2056" fmla="*/ 5127869 h 5529035"/>
              <a:gd name="connsiteX2057" fmla="*/ 8383859 w 9340261"/>
              <a:gd name="connsiteY2057" fmla="*/ 5125763 h 5529035"/>
              <a:gd name="connsiteX2058" fmla="*/ 8396205 w 9340261"/>
              <a:gd name="connsiteY2058" fmla="*/ 5125514 h 5529035"/>
              <a:gd name="connsiteX2059" fmla="*/ 2961514 w 9340261"/>
              <a:gd name="connsiteY2059" fmla="*/ 5125108 h 5529035"/>
              <a:gd name="connsiteX2060" fmla="*/ 2954326 w 9340261"/>
              <a:gd name="connsiteY2060" fmla="*/ 5127034 h 5529035"/>
              <a:gd name="connsiteX2061" fmla="*/ 2957314 w 9340261"/>
              <a:gd name="connsiteY2061" fmla="*/ 5128759 h 5529035"/>
              <a:gd name="connsiteX2062" fmla="*/ 2961595 w 9340261"/>
              <a:gd name="connsiteY2062" fmla="*/ 5125407 h 5529035"/>
              <a:gd name="connsiteX2063" fmla="*/ 2992192 w 9340261"/>
              <a:gd name="connsiteY2063" fmla="*/ 5124591 h 5529035"/>
              <a:gd name="connsiteX2064" fmla="*/ 2985967 w 9340261"/>
              <a:gd name="connsiteY2064" fmla="*/ 5130111 h 5529035"/>
              <a:gd name="connsiteX2065" fmla="*/ 2994118 w 9340261"/>
              <a:gd name="connsiteY2065" fmla="*/ 5131780 h 5529035"/>
              <a:gd name="connsiteX2066" fmla="*/ 2535157 w 9340261"/>
              <a:gd name="connsiteY2066" fmla="*/ 5123791 h 5529035"/>
              <a:gd name="connsiteX2067" fmla="*/ 2530105 w 9340261"/>
              <a:gd name="connsiteY2067" fmla="*/ 5125145 h 5529035"/>
              <a:gd name="connsiteX2068" fmla="*/ 2530893 w 9340261"/>
              <a:gd name="connsiteY2068" fmla="*/ 5128084 h 5529035"/>
              <a:gd name="connsiteX2069" fmla="*/ 779032 w 9340261"/>
              <a:gd name="connsiteY2069" fmla="*/ 5123031 h 5529035"/>
              <a:gd name="connsiteX2070" fmla="*/ 752775 w 9340261"/>
              <a:gd name="connsiteY2070" fmla="*/ 5138905 h 5529035"/>
              <a:gd name="connsiteX2071" fmla="*/ 731694 w 9340261"/>
              <a:gd name="connsiteY2071" fmla="*/ 5128452 h 5529035"/>
              <a:gd name="connsiteX2072" fmla="*/ 752739 w 9340261"/>
              <a:gd name="connsiteY2072" fmla="*/ 5128381 h 5529035"/>
              <a:gd name="connsiteX2073" fmla="*/ 768508 w 9340261"/>
              <a:gd name="connsiteY2073" fmla="*/ 5123067 h 5529035"/>
              <a:gd name="connsiteX2074" fmla="*/ 5543614 w 9340261"/>
              <a:gd name="connsiteY2074" fmla="*/ 5122736 h 5529035"/>
              <a:gd name="connsiteX2075" fmla="*/ 5542781 w 9340261"/>
              <a:gd name="connsiteY2075" fmla="*/ 5126811 h 5529035"/>
              <a:gd name="connsiteX2076" fmla="*/ 5545540 w 9340261"/>
              <a:gd name="connsiteY2076" fmla="*/ 5129924 h 5529035"/>
              <a:gd name="connsiteX2077" fmla="*/ 5549968 w 9340261"/>
              <a:gd name="connsiteY2077" fmla="*/ 5124885 h 5529035"/>
              <a:gd name="connsiteX2078" fmla="*/ 5543614 w 9340261"/>
              <a:gd name="connsiteY2078" fmla="*/ 5122736 h 5529035"/>
              <a:gd name="connsiteX2079" fmla="*/ 2334717 w 9340261"/>
              <a:gd name="connsiteY2079" fmla="*/ 5122368 h 5529035"/>
              <a:gd name="connsiteX2080" fmla="*/ 2334448 w 9340261"/>
              <a:gd name="connsiteY2080" fmla="*/ 5122405 h 5529035"/>
              <a:gd name="connsiteX2081" fmla="*/ 2333924 w 9340261"/>
              <a:gd name="connsiteY2081" fmla="*/ 5123110 h 5529035"/>
              <a:gd name="connsiteX2082" fmla="*/ 2335465 w 9340261"/>
              <a:gd name="connsiteY2082" fmla="*/ 5123105 h 5529035"/>
              <a:gd name="connsiteX2083" fmla="*/ 6280963 w 9340261"/>
              <a:gd name="connsiteY2083" fmla="*/ 5121614 h 5529035"/>
              <a:gd name="connsiteX2084" fmla="*/ 6286483 w 9340261"/>
              <a:gd name="connsiteY2084" fmla="*/ 5127839 h 5529035"/>
              <a:gd name="connsiteX2085" fmla="*/ 6282888 w 9340261"/>
              <a:gd name="connsiteY2085" fmla="*/ 5128802 h 5529035"/>
              <a:gd name="connsiteX2086" fmla="*/ 6273775 w 9340261"/>
              <a:gd name="connsiteY2086" fmla="*/ 5123540 h 5529035"/>
              <a:gd name="connsiteX2087" fmla="*/ 1378881 w 9340261"/>
              <a:gd name="connsiteY2087" fmla="*/ 5121031 h 5529035"/>
              <a:gd name="connsiteX2088" fmla="*/ 1373637 w 9340261"/>
              <a:gd name="connsiteY2088" fmla="*/ 5126311 h 5529035"/>
              <a:gd name="connsiteX2089" fmla="*/ 1368393 w 9340261"/>
              <a:gd name="connsiteY2089" fmla="*/ 5131590 h 5529035"/>
              <a:gd name="connsiteX2090" fmla="*/ 1378917 w 9340261"/>
              <a:gd name="connsiteY2090" fmla="*/ 5131556 h 5529035"/>
              <a:gd name="connsiteX2091" fmla="*/ 1378881 w 9340261"/>
              <a:gd name="connsiteY2091" fmla="*/ 5121031 h 5529035"/>
              <a:gd name="connsiteX2092" fmla="*/ 3877103 w 9340261"/>
              <a:gd name="connsiteY2092" fmla="*/ 5120716 h 5529035"/>
              <a:gd name="connsiteX2093" fmla="*/ 3878499 w 9340261"/>
              <a:gd name="connsiteY2093" fmla="*/ 5125927 h 5529035"/>
              <a:gd name="connsiteX2094" fmla="*/ 3885686 w 9340261"/>
              <a:gd name="connsiteY2094" fmla="*/ 5124002 h 5529035"/>
              <a:gd name="connsiteX2095" fmla="*/ 3886351 w 9340261"/>
              <a:gd name="connsiteY2095" fmla="*/ 5120755 h 5529035"/>
              <a:gd name="connsiteX2096" fmla="*/ 3885288 w 9340261"/>
              <a:gd name="connsiteY2096" fmla="*/ 5120921 h 5529035"/>
              <a:gd name="connsiteX2097" fmla="*/ 3869384 w 9340261"/>
              <a:gd name="connsiteY2097" fmla="*/ 5120665 h 5529035"/>
              <a:gd name="connsiteX2098" fmla="*/ 3862197 w 9340261"/>
              <a:gd name="connsiteY2098" fmla="*/ 5122591 h 5529035"/>
              <a:gd name="connsiteX2099" fmla="*/ 3871311 w 9340261"/>
              <a:gd name="connsiteY2099" fmla="*/ 5127854 h 5529035"/>
              <a:gd name="connsiteX2100" fmla="*/ 2921723 w 9340261"/>
              <a:gd name="connsiteY2100" fmla="*/ 5120362 h 5529035"/>
              <a:gd name="connsiteX2101" fmla="*/ 2907347 w 9340261"/>
              <a:gd name="connsiteY2101" fmla="*/ 5124214 h 5529035"/>
              <a:gd name="connsiteX2102" fmla="*/ 2903753 w 9340261"/>
              <a:gd name="connsiteY2102" fmla="*/ 5125177 h 5529035"/>
              <a:gd name="connsiteX2103" fmla="*/ 2892971 w 9340261"/>
              <a:gd name="connsiteY2103" fmla="*/ 5128066 h 5529035"/>
              <a:gd name="connsiteX2104" fmla="*/ 2885784 w 9340261"/>
              <a:gd name="connsiteY2104" fmla="*/ 5129992 h 5529035"/>
              <a:gd name="connsiteX2105" fmla="*/ 2909273 w 9340261"/>
              <a:gd name="connsiteY2105" fmla="*/ 5131401 h 5529035"/>
              <a:gd name="connsiteX2106" fmla="*/ 2932763 w 9340261"/>
              <a:gd name="connsiteY2106" fmla="*/ 5132812 h 5529035"/>
              <a:gd name="connsiteX2107" fmla="*/ 2948125 w 9340261"/>
              <a:gd name="connsiteY2107" fmla="*/ 5135955 h 5529035"/>
              <a:gd name="connsiteX2108" fmla="*/ 2948554 w 9340261"/>
              <a:gd name="connsiteY2108" fmla="*/ 5135619 h 5529035"/>
              <a:gd name="connsiteX2109" fmla="*/ 2935746 w 9340261"/>
              <a:gd name="connsiteY2109" fmla="*/ 5122382 h 5529035"/>
              <a:gd name="connsiteX2110" fmla="*/ 2921723 w 9340261"/>
              <a:gd name="connsiteY2110" fmla="*/ 5120362 h 5529035"/>
              <a:gd name="connsiteX2111" fmla="*/ 6819742 w 9340261"/>
              <a:gd name="connsiteY2111" fmla="*/ 5119770 h 5529035"/>
              <a:gd name="connsiteX2112" fmla="*/ 6827892 w 9340261"/>
              <a:gd name="connsiteY2112" fmla="*/ 5121437 h 5529035"/>
              <a:gd name="connsiteX2113" fmla="*/ 6822631 w 9340261"/>
              <a:gd name="connsiteY2113" fmla="*/ 5130552 h 5529035"/>
              <a:gd name="connsiteX2114" fmla="*/ 6820705 w 9340261"/>
              <a:gd name="connsiteY2114" fmla="*/ 5123364 h 5529035"/>
              <a:gd name="connsiteX2115" fmla="*/ 6804404 w 9340261"/>
              <a:gd name="connsiteY2115" fmla="*/ 5120029 h 5529035"/>
              <a:gd name="connsiteX2116" fmla="*/ 6819742 w 9340261"/>
              <a:gd name="connsiteY2116" fmla="*/ 5119770 h 5529035"/>
              <a:gd name="connsiteX2117" fmla="*/ 7035447 w 9340261"/>
              <a:gd name="connsiteY2117" fmla="*/ 5119752 h 5529035"/>
              <a:gd name="connsiteX2118" fmla="*/ 7044560 w 9340261"/>
              <a:gd name="connsiteY2118" fmla="*/ 5125013 h 5529035"/>
              <a:gd name="connsiteX2119" fmla="*/ 7037372 w 9340261"/>
              <a:gd name="connsiteY2119" fmla="*/ 5126940 h 5529035"/>
              <a:gd name="connsiteX2120" fmla="*/ 4107029 w 9340261"/>
              <a:gd name="connsiteY2120" fmla="*/ 5118862 h 5529035"/>
              <a:gd name="connsiteX2121" fmla="*/ 4120238 w 9340261"/>
              <a:gd name="connsiteY2121" fmla="*/ 5121085 h 5529035"/>
              <a:gd name="connsiteX2122" fmla="*/ 4108781 w 9340261"/>
              <a:gd name="connsiteY2122" fmla="*/ 5124589 h 5529035"/>
              <a:gd name="connsiteX2123" fmla="*/ 4739391 w 9340261"/>
              <a:gd name="connsiteY2123" fmla="*/ 5118666 h 5529035"/>
              <a:gd name="connsiteX2124" fmla="*/ 4717827 w 9340261"/>
              <a:gd name="connsiteY2124" fmla="*/ 5124444 h 5529035"/>
              <a:gd name="connsiteX2125" fmla="*/ 4717122 w 9340261"/>
              <a:gd name="connsiteY2125" fmla="*/ 5136188 h 5529035"/>
              <a:gd name="connsiteX2126" fmla="*/ 4721679 w 9340261"/>
              <a:gd name="connsiteY2126" fmla="*/ 5138819 h 5529035"/>
              <a:gd name="connsiteX2127" fmla="*/ 4736055 w 9340261"/>
              <a:gd name="connsiteY2127" fmla="*/ 5134967 h 5529035"/>
              <a:gd name="connsiteX2128" fmla="*/ 4743242 w 9340261"/>
              <a:gd name="connsiteY2128" fmla="*/ 5133041 h 5529035"/>
              <a:gd name="connsiteX2129" fmla="*/ 4752357 w 9340261"/>
              <a:gd name="connsiteY2129" fmla="*/ 5138303 h 5529035"/>
              <a:gd name="connsiteX2130" fmla="*/ 4757618 w 9340261"/>
              <a:gd name="connsiteY2130" fmla="*/ 5129189 h 5529035"/>
              <a:gd name="connsiteX2131" fmla="*/ 4756656 w 9340261"/>
              <a:gd name="connsiteY2131" fmla="*/ 5125596 h 5529035"/>
              <a:gd name="connsiteX2132" fmla="*/ 4739391 w 9340261"/>
              <a:gd name="connsiteY2132" fmla="*/ 5118666 h 5529035"/>
              <a:gd name="connsiteX2133" fmla="*/ 4539025 w 9340261"/>
              <a:gd name="connsiteY2133" fmla="*/ 5118426 h 5529035"/>
              <a:gd name="connsiteX2134" fmla="*/ 4540951 w 9340261"/>
              <a:gd name="connsiteY2134" fmla="*/ 5125614 h 5529035"/>
              <a:gd name="connsiteX2135" fmla="*/ 4524650 w 9340261"/>
              <a:gd name="connsiteY2135" fmla="*/ 5122278 h 5529035"/>
              <a:gd name="connsiteX2136" fmla="*/ 4654547 w 9340261"/>
              <a:gd name="connsiteY2136" fmla="*/ 5118287 h 5529035"/>
              <a:gd name="connsiteX2137" fmla="*/ 4647358 w 9340261"/>
              <a:gd name="connsiteY2137" fmla="*/ 5120213 h 5529035"/>
              <a:gd name="connsiteX2138" fmla="*/ 4642097 w 9340261"/>
              <a:gd name="connsiteY2138" fmla="*/ 5129328 h 5529035"/>
              <a:gd name="connsiteX2139" fmla="*/ 4653136 w 9340261"/>
              <a:gd name="connsiteY2139" fmla="*/ 5141778 h 5529035"/>
              <a:gd name="connsiteX2140" fmla="*/ 4681888 w 9340261"/>
              <a:gd name="connsiteY2140" fmla="*/ 5134074 h 5529035"/>
              <a:gd name="connsiteX2141" fmla="*/ 4665586 w 9340261"/>
              <a:gd name="connsiteY2141" fmla="*/ 5130737 h 5529035"/>
              <a:gd name="connsiteX2142" fmla="*/ 4663660 w 9340261"/>
              <a:gd name="connsiteY2142" fmla="*/ 5123550 h 5529035"/>
              <a:gd name="connsiteX2143" fmla="*/ 4654547 w 9340261"/>
              <a:gd name="connsiteY2143" fmla="*/ 5118287 h 5529035"/>
              <a:gd name="connsiteX2144" fmla="*/ 7748710 w 9340261"/>
              <a:gd name="connsiteY2144" fmla="*/ 5118223 h 5529035"/>
              <a:gd name="connsiteX2145" fmla="*/ 7771297 w 9340261"/>
              <a:gd name="connsiteY2145" fmla="*/ 5121400 h 5529035"/>
              <a:gd name="connsiteX2146" fmla="*/ 7799665 w 9340261"/>
              <a:gd name="connsiteY2146" fmla="*/ 5123008 h 5529035"/>
              <a:gd name="connsiteX2147" fmla="*/ 7820146 w 9340261"/>
              <a:gd name="connsiteY2147" fmla="*/ 5129860 h 5529035"/>
              <a:gd name="connsiteX2148" fmla="*/ 7857969 w 9340261"/>
              <a:gd name="connsiteY2148" fmla="*/ 5132004 h 5529035"/>
              <a:gd name="connsiteX2149" fmla="*/ 7877667 w 9340261"/>
              <a:gd name="connsiteY2149" fmla="*/ 5135966 h 5529035"/>
              <a:gd name="connsiteX2150" fmla="*/ 7890011 w 9340261"/>
              <a:gd name="connsiteY2150" fmla="*/ 5135717 h 5529035"/>
              <a:gd name="connsiteX2151" fmla="*/ 7922839 w 9340261"/>
              <a:gd name="connsiteY2151" fmla="*/ 5142322 h 5529035"/>
              <a:gd name="connsiteX2152" fmla="*/ 7942535 w 9340261"/>
              <a:gd name="connsiteY2152" fmla="*/ 5146284 h 5529035"/>
              <a:gd name="connsiteX2153" fmla="*/ 7925195 w 9340261"/>
              <a:gd name="connsiteY2153" fmla="*/ 5150993 h 5529035"/>
              <a:gd name="connsiteX2154" fmla="*/ 7861109 w 9340261"/>
              <a:gd name="connsiteY2154" fmla="*/ 5143565 h 5529035"/>
              <a:gd name="connsiteX2155" fmla="*/ 7847977 w 9340261"/>
              <a:gd name="connsiteY2155" fmla="*/ 5140925 h 5529035"/>
              <a:gd name="connsiteX2156" fmla="*/ 7802804 w 9340261"/>
              <a:gd name="connsiteY2156" fmla="*/ 5134569 h 5529035"/>
              <a:gd name="connsiteX2157" fmla="*/ 7770761 w 9340261"/>
              <a:gd name="connsiteY2157" fmla="*/ 5130856 h 5529035"/>
              <a:gd name="connsiteX2158" fmla="*/ 7761305 w 9340261"/>
              <a:gd name="connsiteY2158" fmla="*/ 5130320 h 5529035"/>
              <a:gd name="connsiteX2159" fmla="*/ 7751849 w 9340261"/>
              <a:gd name="connsiteY2159" fmla="*/ 5129784 h 5529035"/>
              <a:gd name="connsiteX2160" fmla="*/ 6783545 w 9340261"/>
              <a:gd name="connsiteY2160" fmla="*/ 5114061 h 5529035"/>
              <a:gd name="connsiteX2161" fmla="*/ 6791039 w 9340261"/>
              <a:gd name="connsiteY2161" fmla="*/ 5116869 h 5529035"/>
              <a:gd name="connsiteX2162" fmla="*/ 6804404 w 9340261"/>
              <a:gd name="connsiteY2162" fmla="*/ 5120029 h 5529035"/>
              <a:gd name="connsiteX2163" fmla="*/ 6793621 w 9340261"/>
              <a:gd name="connsiteY2163" fmla="*/ 5122918 h 5529035"/>
              <a:gd name="connsiteX2164" fmla="*/ 6788101 w 9340261"/>
              <a:gd name="connsiteY2164" fmla="*/ 5116691 h 5529035"/>
              <a:gd name="connsiteX2165" fmla="*/ 2831359 w 9340261"/>
              <a:gd name="connsiteY2165" fmla="*/ 5113759 h 5529035"/>
              <a:gd name="connsiteX2166" fmla="*/ 2820576 w 9340261"/>
              <a:gd name="connsiteY2166" fmla="*/ 5116648 h 5529035"/>
              <a:gd name="connsiteX2167" fmla="*/ 2815315 w 9340261"/>
              <a:gd name="connsiteY2167" fmla="*/ 5125762 h 5529035"/>
              <a:gd name="connsiteX2168" fmla="*/ 2813389 w 9340261"/>
              <a:gd name="connsiteY2168" fmla="*/ 5118574 h 5529035"/>
              <a:gd name="connsiteX2169" fmla="*/ 2809841 w 9340261"/>
              <a:gd name="connsiteY2169" fmla="*/ 5116524 h 5529035"/>
              <a:gd name="connsiteX2170" fmla="*/ 2804858 w 9340261"/>
              <a:gd name="connsiteY2170" fmla="*/ 5121540 h 5529035"/>
              <a:gd name="connsiteX2171" fmla="*/ 2800068 w 9340261"/>
              <a:gd name="connsiteY2171" fmla="*/ 5126363 h 5529035"/>
              <a:gd name="connsiteX2172" fmla="*/ 2800939 w 9340261"/>
              <a:gd name="connsiteY2172" fmla="*/ 5129614 h 5529035"/>
              <a:gd name="connsiteX2173" fmla="*/ 2815315 w 9340261"/>
              <a:gd name="connsiteY2173" fmla="*/ 5125762 h 5529035"/>
              <a:gd name="connsiteX2174" fmla="*/ 2822503 w 9340261"/>
              <a:gd name="connsiteY2174" fmla="*/ 5123836 h 5529035"/>
              <a:gd name="connsiteX2175" fmla="*/ 2824428 w 9340261"/>
              <a:gd name="connsiteY2175" fmla="*/ 5131024 h 5529035"/>
              <a:gd name="connsiteX2176" fmla="*/ 2842656 w 9340261"/>
              <a:gd name="connsiteY2176" fmla="*/ 5141548 h 5529035"/>
              <a:gd name="connsiteX2177" fmla="*/ 2866146 w 9340261"/>
              <a:gd name="connsiteY2177" fmla="*/ 5142957 h 5529035"/>
              <a:gd name="connsiteX2178" fmla="*/ 2837395 w 9340261"/>
              <a:gd name="connsiteY2178" fmla="*/ 5150661 h 5529035"/>
              <a:gd name="connsiteX2179" fmla="*/ 2799530 w 9340261"/>
              <a:gd name="connsiteY2179" fmla="*/ 5153103 h 5529035"/>
              <a:gd name="connsiteX2180" fmla="*/ 2797604 w 9340261"/>
              <a:gd name="connsiteY2180" fmla="*/ 5145916 h 5529035"/>
              <a:gd name="connsiteX2181" fmla="*/ 2790415 w 9340261"/>
              <a:gd name="connsiteY2181" fmla="*/ 5147842 h 5529035"/>
              <a:gd name="connsiteX2182" fmla="*/ 2787785 w 9340261"/>
              <a:gd name="connsiteY2182" fmla="*/ 5152398 h 5529035"/>
              <a:gd name="connsiteX2183" fmla="*/ 2776040 w 9340261"/>
              <a:gd name="connsiteY2183" fmla="*/ 5151694 h 5529035"/>
              <a:gd name="connsiteX2184" fmla="*/ 2768132 w 9340261"/>
              <a:gd name="connsiteY2184" fmla="*/ 5153813 h 5529035"/>
              <a:gd name="connsiteX2185" fmla="*/ 2768148 w 9340261"/>
              <a:gd name="connsiteY2185" fmla="*/ 5158496 h 5529035"/>
              <a:gd name="connsiteX2186" fmla="*/ 2768164 w 9340261"/>
              <a:gd name="connsiteY2186" fmla="*/ 5163757 h 5529035"/>
              <a:gd name="connsiteX2187" fmla="*/ 2757624 w 9340261"/>
              <a:gd name="connsiteY2187" fmla="*/ 5158530 h 5529035"/>
              <a:gd name="connsiteX2188" fmla="*/ 2750434 w 9340261"/>
              <a:gd name="connsiteY2188" fmla="*/ 5158555 h 5529035"/>
              <a:gd name="connsiteX2189" fmla="*/ 2747289 w 9340261"/>
              <a:gd name="connsiteY2189" fmla="*/ 5159398 h 5529035"/>
              <a:gd name="connsiteX2190" fmla="*/ 2746639 w 9340261"/>
              <a:gd name="connsiteY2190" fmla="*/ 5159496 h 5529035"/>
              <a:gd name="connsiteX2191" fmla="*/ 2741873 w 9340261"/>
              <a:gd name="connsiteY2191" fmla="*/ 5169106 h 5529035"/>
              <a:gd name="connsiteX2192" fmla="*/ 2740264 w 9340261"/>
              <a:gd name="connsiteY2192" fmla="*/ 5171539 h 5529035"/>
              <a:gd name="connsiteX2193" fmla="*/ 2743953 w 9340261"/>
              <a:gd name="connsiteY2193" fmla="*/ 5175699 h 5529035"/>
              <a:gd name="connsiteX2194" fmla="*/ 2752104 w 9340261"/>
              <a:gd name="connsiteY2194" fmla="*/ 5177367 h 5529035"/>
              <a:gd name="connsiteX2195" fmla="*/ 2760254 w 9340261"/>
              <a:gd name="connsiteY2195" fmla="*/ 5179035 h 5529035"/>
              <a:gd name="connsiteX2196" fmla="*/ 2772000 w 9340261"/>
              <a:gd name="connsiteY2196" fmla="*/ 5179740 h 5529035"/>
              <a:gd name="connsiteX2197" fmla="*/ 2787337 w 9340261"/>
              <a:gd name="connsiteY2197" fmla="*/ 5179482 h 5529035"/>
              <a:gd name="connsiteX2198" fmla="*/ 2798119 w 9340261"/>
              <a:gd name="connsiteY2198" fmla="*/ 5176593 h 5529035"/>
              <a:gd name="connsiteX2199" fmla="*/ 2792858 w 9340261"/>
              <a:gd name="connsiteY2199" fmla="*/ 5185707 h 5529035"/>
              <a:gd name="connsiteX2200" fmla="*/ 2769850 w 9340261"/>
              <a:gd name="connsiteY2200" fmla="*/ 5186093 h 5529035"/>
              <a:gd name="connsiteX2201" fmla="*/ 2764347 w 9340261"/>
              <a:gd name="connsiteY2201" fmla="*/ 5186185 h 5529035"/>
              <a:gd name="connsiteX2202" fmla="*/ 2764955 w 9340261"/>
              <a:gd name="connsiteY2202" fmla="*/ 5186790 h 5529035"/>
              <a:gd name="connsiteX2203" fmla="*/ 2794784 w 9340261"/>
              <a:gd name="connsiteY2203" fmla="*/ 5192895 h 5529035"/>
              <a:gd name="connsiteX2204" fmla="*/ 2839836 w 9340261"/>
              <a:gd name="connsiteY2204" fmla="*/ 5188526 h 5529035"/>
              <a:gd name="connsiteX2205" fmla="*/ 2845099 w 9340261"/>
              <a:gd name="connsiteY2205" fmla="*/ 5179413 h 5529035"/>
              <a:gd name="connsiteX2206" fmla="*/ 2849397 w 9340261"/>
              <a:gd name="connsiteY2206" fmla="*/ 5166705 h 5529035"/>
              <a:gd name="connsiteX2207" fmla="*/ 2855623 w 9340261"/>
              <a:gd name="connsiteY2207" fmla="*/ 5161185 h 5529035"/>
              <a:gd name="connsiteX2208" fmla="*/ 2860884 w 9340261"/>
              <a:gd name="connsiteY2208" fmla="*/ 5152071 h 5529035"/>
              <a:gd name="connsiteX2209" fmla="*/ 2871408 w 9340261"/>
              <a:gd name="connsiteY2209" fmla="*/ 5133844 h 5529035"/>
              <a:gd name="connsiteX2210" fmla="*/ 2855106 w 9340261"/>
              <a:gd name="connsiteY2210" fmla="*/ 5130508 h 5529035"/>
              <a:gd name="connsiteX2211" fmla="*/ 2853180 w 9340261"/>
              <a:gd name="connsiteY2211" fmla="*/ 5123320 h 5529035"/>
              <a:gd name="connsiteX2212" fmla="*/ 2860368 w 9340261"/>
              <a:gd name="connsiteY2212" fmla="*/ 5121394 h 5529035"/>
              <a:gd name="connsiteX2213" fmla="*/ 2883858 w 9340261"/>
              <a:gd name="connsiteY2213" fmla="*/ 5122804 h 5529035"/>
              <a:gd name="connsiteX2214" fmla="*/ 2867556 w 9340261"/>
              <a:gd name="connsiteY2214" fmla="*/ 5119468 h 5529035"/>
              <a:gd name="connsiteX2215" fmla="*/ 2860368 w 9340261"/>
              <a:gd name="connsiteY2215" fmla="*/ 5121394 h 5529035"/>
              <a:gd name="connsiteX2216" fmla="*/ 2858442 w 9340261"/>
              <a:gd name="connsiteY2216" fmla="*/ 5114206 h 5529035"/>
              <a:gd name="connsiteX2217" fmla="*/ 2851254 w 9340261"/>
              <a:gd name="connsiteY2217" fmla="*/ 5116132 h 5529035"/>
              <a:gd name="connsiteX2218" fmla="*/ 2831359 w 9340261"/>
              <a:gd name="connsiteY2218" fmla="*/ 5113759 h 5529035"/>
              <a:gd name="connsiteX2219" fmla="*/ 6972165 w 9340261"/>
              <a:gd name="connsiteY2219" fmla="*/ 5113596 h 5529035"/>
              <a:gd name="connsiteX2220" fmla="*/ 6981279 w 9340261"/>
              <a:gd name="connsiteY2220" fmla="*/ 5118857 h 5529035"/>
              <a:gd name="connsiteX2221" fmla="*/ 6997581 w 9340261"/>
              <a:gd name="connsiteY2221" fmla="*/ 5122194 h 5529035"/>
              <a:gd name="connsiteX2222" fmla="*/ 7012919 w 9340261"/>
              <a:gd name="connsiteY2222" fmla="*/ 5121935 h 5529035"/>
              <a:gd name="connsiteX2223" fmla="*/ 7019144 w 9340261"/>
              <a:gd name="connsiteY2223" fmla="*/ 5116416 h 5529035"/>
              <a:gd name="connsiteX2224" fmla="*/ 7021070 w 9340261"/>
              <a:gd name="connsiteY2224" fmla="*/ 5123604 h 5529035"/>
              <a:gd name="connsiteX2225" fmla="*/ 7015809 w 9340261"/>
              <a:gd name="connsiteY2225" fmla="*/ 5132717 h 5529035"/>
              <a:gd name="connsiteX2226" fmla="*/ 6992319 w 9340261"/>
              <a:gd name="connsiteY2226" fmla="*/ 5131307 h 5529035"/>
              <a:gd name="connsiteX2227" fmla="*/ 6970756 w 9340261"/>
              <a:gd name="connsiteY2227" fmla="*/ 5137086 h 5529035"/>
              <a:gd name="connsiteX2228" fmla="*/ 6907474 w 9340261"/>
              <a:gd name="connsiteY2228" fmla="*/ 5130929 h 5529035"/>
              <a:gd name="connsiteX2229" fmla="*/ 6921850 w 9340261"/>
              <a:gd name="connsiteY2229" fmla="*/ 5127077 h 5529035"/>
              <a:gd name="connsiteX2230" fmla="*/ 6966904 w 9340261"/>
              <a:gd name="connsiteY2230" fmla="*/ 5122709 h 5529035"/>
              <a:gd name="connsiteX2231" fmla="*/ 6972165 w 9340261"/>
              <a:gd name="connsiteY2231" fmla="*/ 5113596 h 5529035"/>
              <a:gd name="connsiteX2232" fmla="*/ 5908983 w 9340261"/>
              <a:gd name="connsiteY2232" fmla="*/ 5113431 h 5529035"/>
              <a:gd name="connsiteX2233" fmla="*/ 5901795 w 9340261"/>
              <a:gd name="connsiteY2233" fmla="*/ 5115357 h 5529035"/>
              <a:gd name="connsiteX2234" fmla="*/ 5875675 w 9340261"/>
              <a:gd name="connsiteY2234" fmla="*/ 5118503 h 5529035"/>
              <a:gd name="connsiteX2235" fmla="*/ 5849554 w 9340261"/>
              <a:gd name="connsiteY2235" fmla="*/ 5121650 h 5529035"/>
              <a:gd name="connsiteX2236" fmla="*/ 5842366 w 9340261"/>
              <a:gd name="connsiteY2236" fmla="*/ 5123576 h 5529035"/>
              <a:gd name="connsiteX2237" fmla="*/ 5846923 w 9340261"/>
              <a:gd name="connsiteY2237" fmla="*/ 5126207 h 5529035"/>
              <a:gd name="connsiteX2238" fmla="*/ 5858668 w 9340261"/>
              <a:gd name="connsiteY2238" fmla="*/ 5126913 h 5529035"/>
              <a:gd name="connsiteX2239" fmla="*/ 5873043 w 9340261"/>
              <a:gd name="connsiteY2239" fmla="*/ 5123061 h 5529035"/>
              <a:gd name="connsiteX2240" fmla="*/ 5882157 w 9340261"/>
              <a:gd name="connsiteY2240" fmla="*/ 5128322 h 5529035"/>
              <a:gd name="connsiteX2241" fmla="*/ 5898588 w 9340261"/>
              <a:gd name="connsiteY2241" fmla="*/ 5139328 h 5529035"/>
              <a:gd name="connsiteX2242" fmla="*/ 5921948 w 9340261"/>
              <a:gd name="connsiteY2242" fmla="*/ 5133068 h 5529035"/>
              <a:gd name="connsiteX2243" fmla="*/ 5929136 w 9340261"/>
              <a:gd name="connsiteY2243" fmla="*/ 5131142 h 5529035"/>
              <a:gd name="connsiteX2244" fmla="*/ 5952626 w 9340261"/>
              <a:gd name="connsiteY2244" fmla="*/ 5132552 h 5529035"/>
              <a:gd name="connsiteX2245" fmla="*/ 5959813 w 9340261"/>
              <a:gd name="connsiteY2245" fmla="*/ 5130626 h 5529035"/>
              <a:gd name="connsiteX2246" fmla="*/ 5967002 w 9340261"/>
              <a:gd name="connsiteY2246" fmla="*/ 5128700 h 5529035"/>
              <a:gd name="connsiteX2247" fmla="*/ 5965076 w 9340261"/>
              <a:gd name="connsiteY2247" fmla="*/ 5121512 h 5529035"/>
              <a:gd name="connsiteX2248" fmla="*/ 5957887 w 9340261"/>
              <a:gd name="connsiteY2248" fmla="*/ 5123438 h 5529035"/>
              <a:gd name="connsiteX2249" fmla="*/ 5927211 w 9340261"/>
              <a:gd name="connsiteY2249" fmla="*/ 5123955 h 5529035"/>
              <a:gd name="connsiteX2250" fmla="*/ 5908983 w 9340261"/>
              <a:gd name="connsiteY2250" fmla="*/ 5113431 h 5529035"/>
              <a:gd name="connsiteX2251" fmla="*/ 2614697 w 9340261"/>
              <a:gd name="connsiteY2251" fmla="*/ 5111883 h 5529035"/>
              <a:gd name="connsiteX2252" fmla="*/ 2607549 w 9340261"/>
              <a:gd name="connsiteY2252" fmla="*/ 5114292 h 5529035"/>
              <a:gd name="connsiteX2253" fmla="*/ 2604872 w 9340261"/>
              <a:gd name="connsiteY2253" fmla="*/ 5116667 h 5529035"/>
              <a:gd name="connsiteX2254" fmla="*/ 2613023 w 9340261"/>
              <a:gd name="connsiteY2254" fmla="*/ 5118335 h 5529035"/>
              <a:gd name="connsiteX2255" fmla="*/ 2625932 w 9340261"/>
              <a:gd name="connsiteY2255" fmla="*/ 5114876 h 5529035"/>
              <a:gd name="connsiteX2256" fmla="*/ 2625929 w 9340261"/>
              <a:gd name="connsiteY2256" fmla="*/ 5114181 h 5529035"/>
              <a:gd name="connsiteX2257" fmla="*/ 5661638 w 9340261"/>
              <a:gd name="connsiteY2257" fmla="*/ 5110371 h 5529035"/>
              <a:gd name="connsiteX2258" fmla="*/ 5654450 w 9340261"/>
              <a:gd name="connsiteY2258" fmla="*/ 5112297 h 5529035"/>
              <a:gd name="connsiteX2259" fmla="*/ 5663564 w 9340261"/>
              <a:gd name="connsiteY2259" fmla="*/ 5117560 h 5529035"/>
              <a:gd name="connsiteX2260" fmla="*/ 3695011 w 9340261"/>
              <a:gd name="connsiteY2260" fmla="*/ 5109609 h 5529035"/>
              <a:gd name="connsiteX2261" fmla="*/ 3659905 w 9340261"/>
              <a:gd name="connsiteY2261" fmla="*/ 5115164 h 5529035"/>
              <a:gd name="connsiteX2262" fmla="*/ 3669019 w 9340261"/>
              <a:gd name="connsiteY2262" fmla="*/ 5120426 h 5529035"/>
              <a:gd name="connsiteX2263" fmla="*/ 3706884 w 9340261"/>
              <a:gd name="connsiteY2263" fmla="*/ 5117984 h 5529035"/>
              <a:gd name="connsiteX2264" fmla="*/ 3714072 w 9340261"/>
              <a:gd name="connsiteY2264" fmla="*/ 5116058 h 5529035"/>
              <a:gd name="connsiteX2265" fmla="*/ 3695011 w 9340261"/>
              <a:gd name="connsiteY2265" fmla="*/ 5109609 h 5529035"/>
              <a:gd name="connsiteX2266" fmla="*/ 1298599 w 9340261"/>
              <a:gd name="connsiteY2266" fmla="*/ 5109460 h 5529035"/>
              <a:gd name="connsiteX2267" fmla="*/ 1294657 w 9340261"/>
              <a:gd name="connsiteY2267" fmla="*/ 5110789 h 5529035"/>
              <a:gd name="connsiteX2268" fmla="*/ 1294692 w 9340261"/>
              <a:gd name="connsiteY2268" fmla="*/ 5121312 h 5529035"/>
              <a:gd name="connsiteX2269" fmla="*/ 1299937 w 9340261"/>
              <a:gd name="connsiteY2269" fmla="*/ 5116032 h 5529035"/>
              <a:gd name="connsiteX2270" fmla="*/ 1298599 w 9340261"/>
              <a:gd name="connsiteY2270" fmla="*/ 5109460 h 5529035"/>
              <a:gd name="connsiteX2271" fmla="*/ 8881917 w 9340261"/>
              <a:gd name="connsiteY2271" fmla="*/ 5108459 h 5529035"/>
              <a:gd name="connsiteX2272" fmla="*/ 8883485 w 9340261"/>
              <a:gd name="connsiteY2272" fmla="*/ 5114239 h 5529035"/>
              <a:gd name="connsiteX2273" fmla="*/ 8877705 w 9340261"/>
              <a:gd name="connsiteY2273" fmla="*/ 5115809 h 5529035"/>
              <a:gd name="connsiteX2274" fmla="*/ 8876135 w 9340261"/>
              <a:gd name="connsiteY2274" fmla="*/ 5110028 h 5529035"/>
              <a:gd name="connsiteX2275" fmla="*/ 8881917 w 9340261"/>
              <a:gd name="connsiteY2275" fmla="*/ 5108459 h 5529035"/>
              <a:gd name="connsiteX2276" fmla="*/ 5352938 w 9340261"/>
              <a:gd name="connsiteY2276" fmla="*/ 5108344 h 5529035"/>
              <a:gd name="connsiteX2277" fmla="*/ 5345751 w 9340261"/>
              <a:gd name="connsiteY2277" fmla="*/ 5110270 h 5529035"/>
              <a:gd name="connsiteX2278" fmla="*/ 5338563 w 9340261"/>
              <a:gd name="connsiteY2278" fmla="*/ 5112196 h 5529035"/>
              <a:gd name="connsiteX2279" fmla="*/ 5347677 w 9340261"/>
              <a:gd name="connsiteY2279" fmla="*/ 5117458 h 5529035"/>
              <a:gd name="connsiteX2280" fmla="*/ 5354864 w 9340261"/>
              <a:gd name="connsiteY2280" fmla="*/ 5115532 h 5529035"/>
              <a:gd name="connsiteX2281" fmla="*/ 5352938 w 9340261"/>
              <a:gd name="connsiteY2281" fmla="*/ 5108344 h 5529035"/>
              <a:gd name="connsiteX2282" fmla="*/ 5166114 w 9340261"/>
              <a:gd name="connsiteY2282" fmla="*/ 5108328 h 5529035"/>
              <a:gd name="connsiteX2283" fmla="*/ 5161686 w 9340261"/>
              <a:gd name="connsiteY2283" fmla="*/ 5113366 h 5529035"/>
              <a:gd name="connsiteX2284" fmla="*/ 5168874 w 9340261"/>
              <a:gd name="connsiteY2284" fmla="*/ 5111440 h 5529035"/>
              <a:gd name="connsiteX2285" fmla="*/ 5166114 w 9340261"/>
              <a:gd name="connsiteY2285" fmla="*/ 5108328 h 5529035"/>
              <a:gd name="connsiteX2286" fmla="*/ 6548779 w 9340261"/>
              <a:gd name="connsiteY2286" fmla="*/ 5107632 h 5529035"/>
              <a:gd name="connsiteX2287" fmla="*/ 6547946 w 9340261"/>
              <a:gd name="connsiteY2287" fmla="*/ 5111707 h 5529035"/>
              <a:gd name="connsiteX2288" fmla="*/ 6555133 w 9340261"/>
              <a:gd name="connsiteY2288" fmla="*/ 5109781 h 5529035"/>
              <a:gd name="connsiteX2289" fmla="*/ 6548779 w 9340261"/>
              <a:gd name="connsiteY2289" fmla="*/ 5107632 h 5529035"/>
              <a:gd name="connsiteX2290" fmla="*/ 5772602 w 9340261"/>
              <a:gd name="connsiteY2290" fmla="*/ 5107602 h 5529035"/>
              <a:gd name="connsiteX2291" fmla="*/ 5757264 w 9340261"/>
              <a:gd name="connsiteY2291" fmla="*/ 5107860 h 5529035"/>
              <a:gd name="connsiteX2292" fmla="*/ 5748409 w 9340261"/>
              <a:gd name="connsiteY2292" fmla="*/ 5117937 h 5529035"/>
              <a:gd name="connsiteX2293" fmla="*/ 5757522 w 9340261"/>
              <a:gd name="connsiteY2293" fmla="*/ 5123199 h 5529035"/>
              <a:gd name="connsiteX2294" fmla="*/ 5771898 w 9340261"/>
              <a:gd name="connsiteY2294" fmla="*/ 5119347 h 5529035"/>
              <a:gd name="connsiteX2295" fmla="*/ 5772602 w 9340261"/>
              <a:gd name="connsiteY2295" fmla="*/ 5107602 h 5529035"/>
              <a:gd name="connsiteX2296" fmla="*/ 5614659 w 9340261"/>
              <a:gd name="connsiteY2296" fmla="*/ 5107551 h 5529035"/>
              <a:gd name="connsiteX2297" fmla="*/ 5625699 w 9340261"/>
              <a:gd name="connsiteY2297" fmla="*/ 5120001 h 5529035"/>
              <a:gd name="connsiteX2298" fmla="*/ 5630961 w 9340261"/>
              <a:gd name="connsiteY2298" fmla="*/ 5110887 h 5529035"/>
              <a:gd name="connsiteX2299" fmla="*/ 5626404 w 9340261"/>
              <a:gd name="connsiteY2299" fmla="*/ 5108256 h 5529035"/>
              <a:gd name="connsiteX2300" fmla="*/ 5614659 w 9340261"/>
              <a:gd name="connsiteY2300" fmla="*/ 5107551 h 5529035"/>
              <a:gd name="connsiteX2301" fmla="*/ 5730181 w 9340261"/>
              <a:gd name="connsiteY2301" fmla="*/ 5107413 h 5529035"/>
              <a:gd name="connsiteX2302" fmla="*/ 5722992 w 9340261"/>
              <a:gd name="connsiteY2302" fmla="*/ 5109339 h 5529035"/>
              <a:gd name="connsiteX2303" fmla="*/ 5729475 w 9340261"/>
              <a:gd name="connsiteY2303" fmla="*/ 5119158 h 5529035"/>
              <a:gd name="connsiteX2304" fmla="*/ 5733070 w 9340261"/>
              <a:gd name="connsiteY2304" fmla="*/ 5118195 h 5529035"/>
              <a:gd name="connsiteX2305" fmla="*/ 5730181 w 9340261"/>
              <a:gd name="connsiteY2305" fmla="*/ 5107413 h 5529035"/>
              <a:gd name="connsiteX2306" fmla="*/ 7085761 w 9340261"/>
              <a:gd name="connsiteY2306" fmla="*/ 5106269 h 5529035"/>
              <a:gd name="connsiteX2307" fmla="*/ 7094875 w 9340261"/>
              <a:gd name="connsiteY2307" fmla="*/ 5111531 h 5529035"/>
              <a:gd name="connsiteX2308" fmla="*/ 7102063 w 9340261"/>
              <a:gd name="connsiteY2308" fmla="*/ 5109606 h 5529035"/>
              <a:gd name="connsiteX2309" fmla="*/ 7096801 w 9340261"/>
              <a:gd name="connsiteY2309" fmla="*/ 5118719 h 5529035"/>
              <a:gd name="connsiteX2310" fmla="*/ 7098727 w 9340261"/>
              <a:gd name="connsiteY2310" fmla="*/ 5125906 h 5529035"/>
              <a:gd name="connsiteX2311" fmla="*/ 7091539 w 9340261"/>
              <a:gd name="connsiteY2311" fmla="*/ 5127834 h 5529035"/>
              <a:gd name="connsiteX2312" fmla="*/ 7082425 w 9340261"/>
              <a:gd name="connsiteY2312" fmla="*/ 5122571 h 5529035"/>
              <a:gd name="connsiteX2313" fmla="*/ 7075237 w 9340261"/>
              <a:gd name="connsiteY2313" fmla="*/ 5124497 h 5529035"/>
              <a:gd name="connsiteX2314" fmla="*/ 7080500 w 9340261"/>
              <a:gd name="connsiteY2314" fmla="*/ 5115383 h 5529035"/>
              <a:gd name="connsiteX2315" fmla="*/ 2486523 w 9340261"/>
              <a:gd name="connsiteY2315" fmla="*/ 5105918 h 5529035"/>
              <a:gd name="connsiteX2316" fmla="*/ 2486441 w 9340261"/>
              <a:gd name="connsiteY2316" fmla="*/ 5105946 h 5529035"/>
              <a:gd name="connsiteX2317" fmla="*/ 2486462 w 9340261"/>
              <a:gd name="connsiteY2317" fmla="*/ 5106023 h 5529035"/>
              <a:gd name="connsiteX2318" fmla="*/ 1268329 w 9340261"/>
              <a:gd name="connsiteY2318" fmla="*/ 5105614 h 5529035"/>
              <a:gd name="connsiteX2319" fmla="*/ 1257807 w 9340261"/>
              <a:gd name="connsiteY2319" fmla="*/ 5105650 h 5529035"/>
              <a:gd name="connsiteX2320" fmla="*/ 1257824 w 9340261"/>
              <a:gd name="connsiteY2320" fmla="*/ 5110911 h 5529035"/>
              <a:gd name="connsiteX2321" fmla="*/ 1263103 w 9340261"/>
              <a:gd name="connsiteY2321" fmla="*/ 5116156 h 5529035"/>
              <a:gd name="connsiteX2322" fmla="*/ 1270987 w 9340261"/>
              <a:gd name="connsiteY2322" fmla="*/ 5113499 h 5529035"/>
              <a:gd name="connsiteX2323" fmla="*/ 1268329 w 9340261"/>
              <a:gd name="connsiteY2323" fmla="*/ 5105614 h 5529035"/>
              <a:gd name="connsiteX2324" fmla="*/ 6630864 w 9340261"/>
              <a:gd name="connsiteY2324" fmla="*/ 5104898 h 5529035"/>
              <a:gd name="connsiteX2325" fmla="*/ 6632789 w 9340261"/>
              <a:gd name="connsiteY2325" fmla="*/ 5112085 h 5529035"/>
              <a:gd name="connsiteX2326" fmla="*/ 6618414 w 9340261"/>
              <a:gd name="connsiteY2326" fmla="*/ 5115937 h 5529035"/>
              <a:gd name="connsiteX2327" fmla="*/ 6630864 w 9340261"/>
              <a:gd name="connsiteY2327" fmla="*/ 5104898 h 5529035"/>
              <a:gd name="connsiteX2328" fmla="*/ 6692217 w 9340261"/>
              <a:gd name="connsiteY2328" fmla="*/ 5103864 h 5529035"/>
              <a:gd name="connsiteX2329" fmla="*/ 6670654 w 9340261"/>
              <a:gd name="connsiteY2329" fmla="*/ 5109643 h 5529035"/>
              <a:gd name="connsiteX2330" fmla="*/ 6656277 w 9340261"/>
              <a:gd name="connsiteY2330" fmla="*/ 5113494 h 5529035"/>
              <a:gd name="connsiteX2331" fmla="*/ 6647164 w 9340261"/>
              <a:gd name="connsiteY2331" fmla="*/ 5108232 h 5529035"/>
              <a:gd name="connsiteX2332" fmla="*/ 6669691 w 9340261"/>
              <a:gd name="connsiteY2332" fmla="*/ 5106050 h 5529035"/>
              <a:gd name="connsiteX2333" fmla="*/ 6692217 w 9340261"/>
              <a:gd name="connsiteY2333" fmla="*/ 5103864 h 5529035"/>
              <a:gd name="connsiteX2334" fmla="*/ 7632886 w 9340261"/>
              <a:gd name="connsiteY2334" fmla="*/ 5103121 h 5529035"/>
              <a:gd name="connsiteX2335" fmla="*/ 7658364 w 9340261"/>
              <a:gd name="connsiteY2335" fmla="*/ 5105513 h 5529035"/>
              <a:gd name="connsiteX2336" fmla="*/ 7709318 w 9340261"/>
              <a:gd name="connsiteY2336" fmla="*/ 5110298 h 5529035"/>
              <a:gd name="connsiteX2337" fmla="*/ 7712993 w 9340261"/>
              <a:gd name="connsiteY2337" fmla="*/ 5112404 h 5529035"/>
              <a:gd name="connsiteX2338" fmla="*/ 7724019 w 9340261"/>
              <a:gd name="connsiteY2338" fmla="*/ 5118720 h 5529035"/>
              <a:gd name="connsiteX2339" fmla="*/ 7742930 w 9340261"/>
              <a:gd name="connsiteY2339" fmla="*/ 5119792 h 5529035"/>
              <a:gd name="connsiteX2340" fmla="*/ 7718237 w 9340261"/>
              <a:gd name="connsiteY2340" fmla="*/ 5120290 h 5529035"/>
              <a:gd name="connsiteX2341" fmla="*/ 7683305 w 9340261"/>
              <a:gd name="connsiteY2341" fmla="*/ 5117361 h 5529035"/>
              <a:gd name="connsiteX2342" fmla="*/ 7651261 w 9340261"/>
              <a:gd name="connsiteY2342" fmla="*/ 5113647 h 5529035"/>
              <a:gd name="connsiteX2343" fmla="*/ 7635240 w 9340261"/>
              <a:gd name="connsiteY2343" fmla="*/ 5111792 h 5529035"/>
              <a:gd name="connsiteX2344" fmla="*/ 7616329 w 9340261"/>
              <a:gd name="connsiteY2344" fmla="*/ 5110720 h 5529035"/>
              <a:gd name="connsiteX2345" fmla="*/ 7609764 w 9340261"/>
              <a:gd name="connsiteY2345" fmla="*/ 5109399 h 5529035"/>
              <a:gd name="connsiteX2346" fmla="*/ 7597417 w 9340261"/>
              <a:gd name="connsiteY2346" fmla="*/ 5109647 h 5529035"/>
              <a:gd name="connsiteX2347" fmla="*/ 7584287 w 9340261"/>
              <a:gd name="connsiteY2347" fmla="*/ 5107006 h 5529035"/>
              <a:gd name="connsiteX2348" fmla="*/ 7614760 w 9340261"/>
              <a:gd name="connsiteY2348" fmla="*/ 5104938 h 5529035"/>
              <a:gd name="connsiteX2349" fmla="*/ 7632886 w 9340261"/>
              <a:gd name="connsiteY2349" fmla="*/ 5103121 h 5529035"/>
              <a:gd name="connsiteX2350" fmla="*/ 5058615 w 9340261"/>
              <a:gd name="connsiteY2350" fmla="*/ 5102465 h 5529035"/>
              <a:gd name="connsiteX2351" fmla="*/ 5067728 w 9340261"/>
              <a:gd name="connsiteY2351" fmla="*/ 5107727 h 5529035"/>
              <a:gd name="connsiteX2352" fmla="*/ 5066765 w 9340261"/>
              <a:gd name="connsiteY2352" fmla="*/ 5104133 h 5529035"/>
              <a:gd name="connsiteX2353" fmla="*/ 5058615 w 9340261"/>
              <a:gd name="connsiteY2353" fmla="*/ 5102465 h 5529035"/>
              <a:gd name="connsiteX2354" fmla="*/ 5520701 w 9340261"/>
              <a:gd name="connsiteY2354" fmla="*/ 5101912 h 5529035"/>
              <a:gd name="connsiteX2355" fmla="*/ 5514476 w 9340261"/>
              <a:gd name="connsiteY2355" fmla="*/ 5107431 h 5529035"/>
              <a:gd name="connsiteX2356" fmla="*/ 5522627 w 9340261"/>
              <a:gd name="connsiteY2356" fmla="*/ 5109099 h 5529035"/>
              <a:gd name="connsiteX2357" fmla="*/ 5538929 w 9340261"/>
              <a:gd name="connsiteY2357" fmla="*/ 5112436 h 5529035"/>
              <a:gd name="connsiteX2358" fmla="*/ 5547079 w 9340261"/>
              <a:gd name="connsiteY2358" fmla="*/ 5114103 h 5529035"/>
              <a:gd name="connsiteX2359" fmla="*/ 5562418 w 9340261"/>
              <a:gd name="connsiteY2359" fmla="*/ 5113845 h 5529035"/>
              <a:gd name="connsiteX2360" fmla="*/ 5576794 w 9340261"/>
              <a:gd name="connsiteY2360" fmla="*/ 5109993 h 5529035"/>
              <a:gd name="connsiteX2361" fmla="*/ 5568642 w 9340261"/>
              <a:gd name="connsiteY2361" fmla="*/ 5108325 h 5529035"/>
              <a:gd name="connsiteX2362" fmla="*/ 5553305 w 9340261"/>
              <a:gd name="connsiteY2362" fmla="*/ 5108584 h 5529035"/>
              <a:gd name="connsiteX2363" fmla="*/ 5532446 w 9340261"/>
              <a:gd name="connsiteY2363" fmla="*/ 5102616 h 5529035"/>
              <a:gd name="connsiteX2364" fmla="*/ 5520701 w 9340261"/>
              <a:gd name="connsiteY2364" fmla="*/ 5101912 h 5529035"/>
              <a:gd name="connsiteX2365" fmla="*/ 5000701 w 9340261"/>
              <a:gd name="connsiteY2365" fmla="*/ 5100168 h 5529035"/>
              <a:gd name="connsiteX2366" fmla="*/ 4997259 w 9340261"/>
              <a:gd name="connsiteY2366" fmla="*/ 5103497 h 5529035"/>
              <a:gd name="connsiteX2367" fmla="*/ 5000149 w 9340261"/>
              <a:gd name="connsiteY2367" fmla="*/ 5114279 h 5529035"/>
              <a:gd name="connsiteX2368" fmla="*/ 5006374 w 9340261"/>
              <a:gd name="connsiteY2368" fmla="*/ 5108759 h 5529035"/>
              <a:gd name="connsiteX2369" fmla="*/ 5009967 w 9340261"/>
              <a:gd name="connsiteY2369" fmla="*/ 5107796 h 5529035"/>
              <a:gd name="connsiteX2370" fmla="*/ 5015487 w 9340261"/>
              <a:gd name="connsiteY2370" fmla="*/ 5114021 h 5529035"/>
              <a:gd name="connsiteX2371" fmla="*/ 5029863 w 9340261"/>
              <a:gd name="connsiteY2371" fmla="*/ 5110169 h 5529035"/>
              <a:gd name="connsiteX2372" fmla="*/ 5020749 w 9340261"/>
              <a:gd name="connsiteY2372" fmla="*/ 5104907 h 5529035"/>
              <a:gd name="connsiteX2373" fmla="*/ 5000701 w 9340261"/>
              <a:gd name="connsiteY2373" fmla="*/ 5100168 h 5529035"/>
              <a:gd name="connsiteX2374" fmla="*/ 5313981 w 9340261"/>
              <a:gd name="connsiteY2374" fmla="*/ 5099523 h 5529035"/>
              <a:gd name="connsiteX2375" fmla="*/ 5275282 w 9340261"/>
              <a:gd name="connsiteY2375" fmla="*/ 5106041 h 5529035"/>
              <a:gd name="connsiteX2376" fmla="*/ 5270021 w 9340261"/>
              <a:gd name="connsiteY2376" fmla="*/ 5115154 h 5529035"/>
              <a:gd name="connsiteX2377" fmla="*/ 5268095 w 9340261"/>
              <a:gd name="connsiteY2377" fmla="*/ 5107967 h 5529035"/>
              <a:gd name="connsiteX2378" fmla="*/ 5230228 w 9340261"/>
              <a:gd name="connsiteY2378" fmla="*/ 5110408 h 5529035"/>
              <a:gd name="connsiteX2379" fmla="*/ 5215854 w 9340261"/>
              <a:gd name="connsiteY2379" fmla="*/ 5114260 h 5529035"/>
              <a:gd name="connsiteX2380" fmla="*/ 5203404 w 9340261"/>
              <a:gd name="connsiteY2380" fmla="*/ 5125301 h 5529035"/>
              <a:gd name="connsiteX2381" fmla="*/ 5181840 w 9340261"/>
              <a:gd name="connsiteY2381" fmla="*/ 5131078 h 5529035"/>
              <a:gd name="connsiteX2382" fmla="*/ 5149237 w 9340261"/>
              <a:gd name="connsiteY2382" fmla="*/ 5124407 h 5529035"/>
              <a:gd name="connsiteX2383" fmla="*/ 5130305 w 9340261"/>
              <a:gd name="connsiteY2383" fmla="*/ 5125627 h 5529035"/>
              <a:gd name="connsiteX2384" fmla="*/ 5111371 w 9340261"/>
              <a:gd name="connsiteY2384" fmla="*/ 5126848 h 5529035"/>
              <a:gd name="connsiteX2385" fmla="*/ 5073506 w 9340261"/>
              <a:gd name="connsiteY2385" fmla="*/ 5129290 h 5529035"/>
              <a:gd name="connsiteX2386" fmla="*/ 5064393 w 9340261"/>
              <a:gd name="connsiteY2386" fmla="*/ 5124028 h 5529035"/>
              <a:gd name="connsiteX2387" fmla="*/ 5059130 w 9340261"/>
              <a:gd name="connsiteY2387" fmla="*/ 5133142 h 5529035"/>
              <a:gd name="connsiteX2388" fmla="*/ 5073506 w 9340261"/>
              <a:gd name="connsiteY2388" fmla="*/ 5129290 h 5529035"/>
              <a:gd name="connsiteX2389" fmla="*/ 5089808 w 9340261"/>
              <a:gd name="connsiteY2389" fmla="*/ 5132626 h 5529035"/>
              <a:gd name="connsiteX2390" fmla="*/ 5113298 w 9340261"/>
              <a:gd name="connsiteY2390" fmla="*/ 5134036 h 5529035"/>
              <a:gd name="connsiteX2391" fmla="*/ 5134157 w 9340261"/>
              <a:gd name="connsiteY2391" fmla="*/ 5140003 h 5529035"/>
              <a:gd name="connsiteX2392" fmla="*/ 5167465 w 9340261"/>
              <a:gd name="connsiteY2392" fmla="*/ 5134930 h 5529035"/>
              <a:gd name="connsiteX2393" fmla="*/ 5175615 w 9340261"/>
              <a:gd name="connsiteY2393" fmla="*/ 5136598 h 5529035"/>
              <a:gd name="connsiteX2394" fmla="*/ 5183766 w 9340261"/>
              <a:gd name="connsiteY2394" fmla="*/ 5138266 h 5529035"/>
              <a:gd name="connsiteX2395" fmla="*/ 5192880 w 9340261"/>
              <a:gd name="connsiteY2395" fmla="*/ 5143527 h 5529035"/>
              <a:gd name="connsiteX2396" fmla="*/ 5178504 w 9340261"/>
              <a:gd name="connsiteY2396" fmla="*/ 5147379 h 5529035"/>
              <a:gd name="connsiteX2397" fmla="*/ 5161239 w 9340261"/>
              <a:gd name="connsiteY2397" fmla="*/ 5140450 h 5529035"/>
              <a:gd name="connsiteX2398" fmla="*/ 5155015 w 9340261"/>
              <a:gd name="connsiteY2398" fmla="*/ 5145970 h 5529035"/>
              <a:gd name="connsiteX2399" fmla="*/ 5147827 w 9340261"/>
              <a:gd name="connsiteY2399" fmla="*/ 5147896 h 5529035"/>
              <a:gd name="connsiteX2400" fmla="*/ 5138713 w 9340261"/>
              <a:gd name="connsiteY2400" fmla="*/ 5142634 h 5529035"/>
              <a:gd name="connsiteX2401" fmla="*/ 5093660 w 9340261"/>
              <a:gd name="connsiteY2401" fmla="*/ 5147002 h 5529035"/>
              <a:gd name="connsiteX2402" fmla="*/ 5086472 w 9340261"/>
              <a:gd name="connsiteY2402" fmla="*/ 5148928 h 5529035"/>
              <a:gd name="connsiteX2403" fmla="*/ 5079284 w 9340261"/>
              <a:gd name="connsiteY2403" fmla="*/ 5150854 h 5529035"/>
              <a:gd name="connsiteX2404" fmla="*/ 5053869 w 9340261"/>
              <a:gd name="connsiteY2404" fmla="*/ 5142256 h 5529035"/>
              <a:gd name="connsiteX2405" fmla="*/ 5057721 w 9340261"/>
              <a:gd name="connsiteY2405" fmla="*/ 5156632 h 5529035"/>
              <a:gd name="connsiteX2406" fmla="*/ 5073060 w 9340261"/>
              <a:gd name="connsiteY2406" fmla="*/ 5156374 h 5529035"/>
              <a:gd name="connsiteX2407" fmla="*/ 5085767 w 9340261"/>
              <a:gd name="connsiteY2407" fmla="*/ 5160672 h 5529035"/>
              <a:gd name="connsiteX2408" fmla="*/ 5104700 w 9340261"/>
              <a:gd name="connsiteY2408" fmla="*/ 5159452 h 5529035"/>
              <a:gd name="connsiteX2409" fmla="*/ 5116444 w 9340261"/>
              <a:gd name="connsiteY2409" fmla="*/ 5160157 h 5529035"/>
              <a:gd name="connsiteX2410" fmla="*/ 5121001 w 9340261"/>
              <a:gd name="connsiteY2410" fmla="*/ 5162787 h 5529035"/>
              <a:gd name="connsiteX2411" fmla="*/ 5137303 w 9340261"/>
              <a:gd name="connsiteY2411" fmla="*/ 5166124 h 5529035"/>
              <a:gd name="connsiteX2412" fmla="*/ 5144491 w 9340261"/>
              <a:gd name="connsiteY2412" fmla="*/ 5164198 h 5529035"/>
              <a:gd name="connsiteX2413" fmla="*/ 5182356 w 9340261"/>
              <a:gd name="connsiteY2413" fmla="*/ 5161755 h 5529035"/>
              <a:gd name="connsiteX2414" fmla="*/ 5184024 w 9340261"/>
              <a:gd name="connsiteY2414" fmla="*/ 5153605 h 5529035"/>
              <a:gd name="connsiteX2415" fmla="*/ 5189544 w 9340261"/>
              <a:gd name="connsiteY2415" fmla="*/ 5159829 h 5529035"/>
              <a:gd name="connsiteX2416" fmla="*/ 5201418 w 9340261"/>
              <a:gd name="connsiteY2416" fmla="*/ 5168203 h 5529035"/>
              <a:gd name="connsiteX2417" fmla="*/ 5229335 w 9340261"/>
              <a:gd name="connsiteY2417" fmla="*/ 5164575 h 5529035"/>
              <a:gd name="connsiteX2418" fmla="*/ 5243710 w 9340261"/>
              <a:gd name="connsiteY2418" fmla="*/ 5160723 h 5529035"/>
              <a:gd name="connsiteX2419" fmla="*/ 5234597 w 9340261"/>
              <a:gd name="connsiteY2419" fmla="*/ 5155462 h 5529035"/>
              <a:gd name="connsiteX2420" fmla="*/ 5239858 w 9340261"/>
              <a:gd name="connsiteY2420" fmla="*/ 5146348 h 5529035"/>
              <a:gd name="connsiteX2421" fmla="*/ 5264312 w 9340261"/>
              <a:gd name="connsiteY2421" fmla="*/ 5151351 h 5529035"/>
              <a:gd name="connsiteX2422" fmla="*/ 5301214 w 9340261"/>
              <a:gd name="connsiteY2422" fmla="*/ 5145315 h 5529035"/>
              <a:gd name="connsiteX2423" fmla="*/ 5322777 w 9340261"/>
              <a:gd name="connsiteY2423" fmla="*/ 5139538 h 5529035"/>
              <a:gd name="connsiteX2424" fmla="*/ 5318220 w 9340261"/>
              <a:gd name="connsiteY2424" fmla="*/ 5136906 h 5529035"/>
              <a:gd name="connsiteX2425" fmla="*/ 5306475 w 9340261"/>
              <a:gd name="connsiteY2425" fmla="*/ 5136202 h 5529035"/>
              <a:gd name="connsiteX2426" fmla="*/ 5297362 w 9340261"/>
              <a:gd name="connsiteY2426" fmla="*/ 5130940 h 5529035"/>
              <a:gd name="connsiteX2427" fmla="*/ 5275798 w 9340261"/>
              <a:gd name="connsiteY2427" fmla="*/ 5136717 h 5529035"/>
              <a:gd name="connsiteX2428" fmla="*/ 5259497 w 9340261"/>
              <a:gd name="connsiteY2428" fmla="*/ 5133382 h 5529035"/>
              <a:gd name="connsiteX2429" fmla="*/ 5243195 w 9340261"/>
              <a:gd name="connsiteY2429" fmla="*/ 5130046 h 5529035"/>
              <a:gd name="connsiteX2430" fmla="*/ 5242489 w 9340261"/>
              <a:gd name="connsiteY2430" fmla="*/ 5141790 h 5529035"/>
              <a:gd name="connsiteX2431" fmla="*/ 5237932 w 9340261"/>
              <a:gd name="connsiteY2431" fmla="*/ 5139160 h 5529035"/>
              <a:gd name="connsiteX2432" fmla="*/ 5236006 w 9340261"/>
              <a:gd name="connsiteY2432" fmla="*/ 5131972 h 5529035"/>
              <a:gd name="connsiteX2433" fmla="*/ 5226893 w 9340261"/>
              <a:gd name="connsiteY2433" fmla="*/ 5126710 h 5529035"/>
              <a:gd name="connsiteX2434" fmla="*/ 5224967 w 9340261"/>
              <a:gd name="connsiteY2434" fmla="*/ 5119523 h 5529035"/>
              <a:gd name="connsiteX2435" fmla="*/ 5239343 w 9340261"/>
              <a:gd name="connsiteY2435" fmla="*/ 5115671 h 5529035"/>
              <a:gd name="connsiteX2436" fmla="*/ 5270021 w 9340261"/>
              <a:gd name="connsiteY2436" fmla="*/ 5115154 h 5529035"/>
              <a:gd name="connsiteX2437" fmla="*/ 5271946 w 9340261"/>
              <a:gd name="connsiteY2437" fmla="*/ 5122342 h 5529035"/>
              <a:gd name="connsiteX2438" fmla="*/ 5280097 w 9340261"/>
              <a:gd name="connsiteY2438" fmla="*/ 5124010 h 5529035"/>
              <a:gd name="connsiteX2439" fmla="*/ 5288248 w 9340261"/>
              <a:gd name="connsiteY2439" fmla="*/ 5125678 h 5529035"/>
              <a:gd name="connsiteX2440" fmla="*/ 5307180 w 9340261"/>
              <a:gd name="connsiteY2440" fmla="*/ 5124456 h 5529035"/>
              <a:gd name="connsiteX2441" fmla="*/ 5320593 w 9340261"/>
              <a:gd name="connsiteY2441" fmla="*/ 5117011 h 5529035"/>
              <a:gd name="connsiteX2442" fmla="*/ 5329449 w 9340261"/>
              <a:gd name="connsiteY2442" fmla="*/ 5106934 h 5529035"/>
              <a:gd name="connsiteX2443" fmla="*/ 5313981 w 9340261"/>
              <a:gd name="connsiteY2443" fmla="*/ 5099523 h 5529035"/>
              <a:gd name="connsiteX2444" fmla="*/ 5042313 w 9340261"/>
              <a:gd name="connsiteY2444" fmla="*/ 5099129 h 5529035"/>
              <a:gd name="connsiteX2445" fmla="*/ 5032494 w 9340261"/>
              <a:gd name="connsiteY2445" fmla="*/ 5105612 h 5529035"/>
              <a:gd name="connsiteX2446" fmla="*/ 5037051 w 9340261"/>
              <a:gd name="connsiteY2446" fmla="*/ 5108243 h 5529035"/>
              <a:gd name="connsiteX2447" fmla="*/ 5041436 w 9340261"/>
              <a:gd name="connsiteY2447" fmla="*/ 5107068 h 5529035"/>
              <a:gd name="connsiteX2448" fmla="*/ 5035843 w 9340261"/>
              <a:gd name="connsiteY2448" fmla="*/ 5104095 h 5529035"/>
              <a:gd name="connsiteX2449" fmla="*/ 5041570 w 9340261"/>
              <a:gd name="connsiteY2449" fmla="*/ 5102343 h 5529035"/>
              <a:gd name="connsiteX2450" fmla="*/ 5042895 w 9340261"/>
              <a:gd name="connsiteY2450" fmla="*/ 5106677 h 5529035"/>
              <a:gd name="connsiteX2451" fmla="*/ 5044239 w 9340261"/>
              <a:gd name="connsiteY2451" fmla="*/ 5106317 h 5529035"/>
              <a:gd name="connsiteX2452" fmla="*/ 5042313 w 9340261"/>
              <a:gd name="connsiteY2452" fmla="*/ 5099129 h 5529035"/>
              <a:gd name="connsiteX2453" fmla="*/ 2543611 w 9340261"/>
              <a:gd name="connsiteY2453" fmla="*/ 5098414 h 5529035"/>
              <a:gd name="connsiteX2454" fmla="*/ 2538703 w 9340261"/>
              <a:gd name="connsiteY2454" fmla="*/ 5099730 h 5529035"/>
              <a:gd name="connsiteX2455" fmla="*/ 2543075 w 9340261"/>
              <a:gd name="connsiteY2455" fmla="*/ 5102253 h 5529035"/>
              <a:gd name="connsiteX2456" fmla="*/ 3408709 w 9340261"/>
              <a:gd name="connsiteY2456" fmla="*/ 5097729 h 5529035"/>
              <a:gd name="connsiteX2457" fmla="*/ 3410635 w 9340261"/>
              <a:gd name="connsiteY2457" fmla="*/ 5104917 h 5529035"/>
              <a:gd name="connsiteX2458" fmla="*/ 3401521 w 9340261"/>
              <a:gd name="connsiteY2458" fmla="*/ 5099655 h 5529035"/>
              <a:gd name="connsiteX2459" fmla="*/ 1334077 w 9340261"/>
              <a:gd name="connsiteY2459" fmla="*/ 5097503 h 5529035"/>
              <a:gd name="connsiteX2460" fmla="*/ 1326194 w 9340261"/>
              <a:gd name="connsiteY2460" fmla="*/ 5100160 h 5529035"/>
              <a:gd name="connsiteX2461" fmla="*/ 1323588 w 9340261"/>
              <a:gd name="connsiteY2461" fmla="*/ 5108061 h 5529035"/>
              <a:gd name="connsiteX2462" fmla="*/ 1331473 w 9340261"/>
              <a:gd name="connsiteY2462" fmla="*/ 5105404 h 5529035"/>
              <a:gd name="connsiteX2463" fmla="*/ 1336717 w 9340261"/>
              <a:gd name="connsiteY2463" fmla="*/ 5100125 h 5529035"/>
              <a:gd name="connsiteX2464" fmla="*/ 1334077 w 9340261"/>
              <a:gd name="connsiteY2464" fmla="*/ 5097503 h 5529035"/>
              <a:gd name="connsiteX2465" fmla="*/ 5141533 w 9340261"/>
              <a:gd name="connsiteY2465" fmla="*/ 5095655 h 5529035"/>
              <a:gd name="connsiteX2466" fmla="*/ 5119006 w 9340261"/>
              <a:gd name="connsiteY2466" fmla="*/ 5097838 h 5529035"/>
              <a:gd name="connsiteX2467" fmla="*/ 5105946 w 9340261"/>
              <a:gd name="connsiteY2467" fmla="*/ 5099412 h 5529035"/>
              <a:gd name="connsiteX2468" fmla="*/ 5097443 w 9340261"/>
              <a:gd name="connsiteY2468" fmla="*/ 5103616 h 5529035"/>
              <a:gd name="connsiteX2469" fmla="*/ 5091218 w 9340261"/>
              <a:gd name="connsiteY2469" fmla="*/ 5109137 h 5529035"/>
              <a:gd name="connsiteX2470" fmla="*/ 5100332 w 9340261"/>
              <a:gd name="connsiteY2470" fmla="*/ 5114398 h 5529035"/>
              <a:gd name="connsiteX2471" fmla="*/ 5116633 w 9340261"/>
              <a:gd name="connsiteY2471" fmla="*/ 5117735 h 5529035"/>
              <a:gd name="connsiteX2472" fmla="*/ 5121895 w 9340261"/>
              <a:gd name="connsiteY2472" fmla="*/ 5108620 h 5529035"/>
              <a:gd name="connsiteX2473" fmla="*/ 5129083 w 9340261"/>
              <a:gd name="connsiteY2473" fmla="*/ 5106694 h 5529035"/>
              <a:gd name="connsiteX2474" fmla="*/ 3562096 w 9340261"/>
              <a:gd name="connsiteY2474" fmla="*/ 5095149 h 5529035"/>
              <a:gd name="connsiteX2475" fmla="*/ 3544126 w 9340261"/>
              <a:gd name="connsiteY2475" fmla="*/ 5099964 h 5529035"/>
              <a:gd name="connsiteX2476" fmla="*/ 3542457 w 9340261"/>
              <a:gd name="connsiteY2476" fmla="*/ 5108115 h 5529035"/>
              <a:gd name="connsiteX2477" fmla="*/ 3551751 w 9340261"/>
              <a:gd name="connsiteY2477" fmla="*/ 5105624 h 5529035"/>
              <a:gd name="connsiteX2478" fmla="*/ 3550401 w 9340261"/>
              <a:gd name="connsiteY2478" fmla="*/ 5101213 h 5529035"/>
              <a:gd name="connsiteX2479" fmla="*/ 3556371 w 9340261"/>
              <a:gd name="connsiteY2479" fmla="*/ 5104386 h 5529035"/>
              <a:gd name="connsiteX2480" fmla="*/ 3556833 w 9340261"/>
              <a:gd name="connsiteY2480" fmla="*/ 5104263 h 5529035"/>
              <a:gd name="connsiteX2481" fmla="*/ 3571209 w 9340261"/>
              <a:gd name="connsiteY2481" fmla="*/ 5100411 h 5529035"/>
              <a:gd name="connsiteX2482" fmla="*/ 3562096 w 9340261"/>
              <a:gd name="connsiteY2482" fmla="*/ 5095149 h 5529035"/>
              <a:gd name="connsiteX2483" fmla="*/ 8933943 w 9340261"/>
              <a:gd name="connsiteY2483" fmla="*/ 5094332 h 5529035"/>
              <a:gd name="connsiteX2484" fmla="*/ 8941293 w 9340261"/>
              <a:gd name="connsiteY2484" fmla="*/ 5098543 h 5529035"/>
              <a:gd name="connsiteX2485" fmla="*/ 8935511 w 9340261"/>
              <a:gd name="connsiteY2485" fmla="*/ 5100113 h 5529035"/>
              <a:gd name="connsiteX2486" fmla="*/ 4945137 w 9340261"/>
              <a:gd name="connsiteY2486" fmla="*/ 5094257 h 5529035"/>
              <a:gd name="connsiteX2487" fmla="*/ 4952618 w 9340261"/>
              <a:gd name="connsiteY2487" fmla="*/ 5098232 h 5529035"/>
              <a:gd name="connsiteX2488" fmla="*/ 4954372 w 9340261"/>
              <a:gd name="connsiteY2488" fmla="*/ 5103960 h 5529035"/>
              <a:gd name="connsiteX2489" fmla="*/ 4946889 w 9340261"/>
              <a:gd name="connsiteY2489" fmla="*/ 5099985 h 5529035"/>
              <a:gd name="connsiteX2490" fmla="*/ 844709 w 9340261"/>
              <a:gd name="connsiteY2490" fmla="*/ 5093872 h 5529035"/>
              <a:gd name="connsiteX2491" fmla="*/ 847383 w 9340261"/>
              <a:gd name="connsiteY2491" fmla="*/ 5107018 h 5529035"/>
              <a:gd name="connsiteX2492" fmla="*/ 836877 w 9340261"/>
              <a:gd name="connsiteY2492" fmla="*/ 5112315 h 5529035"/>
              <a:gd name="connsiteX2493" fmla="*/ 831615 w 9340261"/>
              <a:gd name="connsiteY2493" fmla="*/ 5112333 h 5529035"/>
              <a:gd name="connsiteX2494" fmla="*/ 834201 w 9340261"/>
              <a:gd name="connsiteY2494" fmla="*/ 5099169 h 5529035"/>
              <a:gd name="connsiteX2495" fmla="*/ 844709 w 9340261"/>
              <a:gd name="connsiteY2495" fmla="*/ 5093872 h 5529035"/>
              <a:gd name="connsiteX2496" fmla="*/ 3871629 w 9340261"/>
              <a:gd name="connsiteY2496" fmla="*/ 5093101 h 5529035"/>
              <a:gd name="connsiteX2497" fmla="*/ 3877982 w 9340261"/>
              <a:gd name="connsiteY2497" fmla="*/ 5095250 h 5529035"/>
              <a:gd name="connsiteX2498" fmla="*/ 3870795 w 9340261"/>
              <a:gd name="connsiteY2498" fmla="*/ 5097176 h 5529035"/>
              <a:gd name="connsiteX2499" fmla="*/ 3871629 w 9340261"/>
              <a:gd name="connsiteY2499" fmla="*/ 5093101 h 5529035"/>
              <a:gd name="connsiteX2500" fmla="*/ 8896119 w 9340261"/>
              <a:gd name="connsiteY2500" fmla="*/ 5092188 h 5529035"/>
              <a:gd name="connsiteX2501" fmla="*/ 8897689 w 9340261"/>
              <a:gd name="connsiteY2501" fmla="*/ 5097969 h 5529035"/>
              <a:gd name="connsiteX2502" fmla="*/ 8891909 w 9340261"/>
              <a:gd name="connsiteY2502" fmla="*/ 5099538 h 5529035"/>
              <a:gd name="connsiteX2503" fmla="*/ 3172146 w 9340261"/>
              <a:gd name="connsiteY2503" fmla="*/ 5091781 h 5529035"/>
              <a:gd name="connsiteX2504" fmla="*/ 3170477 w 9340261"/>
              <a:gd name="connsiteY2504" fmla="*/ 5099931 h 5529035"/>
              <a:gd name="connsiteX2505" fmla="*/ 3177665 w 9340261"/>
              <a:gd name="connsiteY2505" fmla="*/ 5098005 h 5529035"/>
              <a:gd name="connsiteX2506" fmla="*/ 3184853 w 9340261"/>
              <a:gd name="connsiteY2506" fmla="*/ 5096079 h 5529035"/>
              <a:gd name="connsiteX2507" fmla="*/ 3172146 w 9340261"/>
              <a:gd name="connsiteY2507" fmla="*/ 5091781 h 5529035"/>
              <a:gd name="connsiteX2508" fmla="*/ 715785 w 9340261"/>
              <a:gd name="connsiteY2508" fmla="*/ 5091672 h 5529035"/>
              <a:gd name="connsiteX2509" fmla="*/ 721063 w 9340261"/>
              <a:gd name="connsiteY2509" fmla="*/ 5096915 h 5529035"/>
              <a:gd name="connsiteX2510" fmla="*/ 726343 w 9340261"/>
              <a:gd name="connsiteY2510" fmla="*/ 5102160 h 5529035"/>
              <a:gd name="connsiteX2511" fmla="*/ 715820 w 9340261"/>
              <a:gd name="connsiteY2511" fmla="*/ 5102194 h 5529035"/>
              <a:gd name="connsiteX2512" fmla="*/ 715785 w 9340261"/>
              <a:gd name="connsiteY2512" fmla="*/ 5091672 h 5529035"/>
              <a:gd name="connsiteX2513" fmla="*/ 3838191 w 9340261"/>
              <a:gd name="connsiteY2513" fmla="*/ 5090504 h 5529035"/>
              <a:gd name="connsiteX2514" fmla="*/ 3847306 w 9340261"/>
              <a:gd name="connsiteY2514" fmla="*/ 5095766 h 5529035"/>
              <a:gd name="connsiteX2515" fmla="*/ 3843712 w 9340261"/>
              <a:gd name="connsiteY2515" fmla="*/ 5096729 h 5529035"/>
              <a:gd name="connsiteX2516" fmla="*/ 3835561 w 9340261"/>
              <a:gd name="connsiteY2516" fmla="*/ 5095061 h 5529035"/>
              <a:gd name="connsiteX2517" fmla="*/ 3838191 w 9340261"/>
              <a:gd name="connsiteY2517" fmla="*/ 5090504 h 5529035"/>
              <a:gd name="connsiteX2518" fmla="*/ 4385122 w 9340261"/>
              <a:gd name="connsiteY2518" fmla="*/ 5090329 h 5529035"/>
              <a:gd name="connsiteX2519" fmla="*/ 4363559 w 9340261"/>
              <a:gd name="connsiteY2519" fmla="*/ 5096107 h 5529035"/>
              <a:gd name="connsiteX2520" fmla="*/ 4372672 w 9340261"/>
              <a:gd name="connsiteY2520" fmla="*/ 5101369 h 5529035"/>
              <a:gd name="connsiteX2521" fmla="*/ 4932053 w 9340261"/>
              <a:gd name="connsiteY2521" fmla="*/ 5090154 h 5529035"/>
              <a:gd name="connsiteX2522" fmla="*/ 4926791 w 9340261"/>
              <a:gd name="connsiteY2522" fmla="*/ 5099267 h 5529035"/>
              <a:gd name="connsiteX2523" fmla="*/ 4928718 w 9340261"/>
              <a:gd name="connsiteY2523" fmla="*/ 5106455 h 5529035"/>
              <a:gd name="connsiteX2524" fmla="*/ 4932311 w 9340261"/>
              <a:gd name="connsiteY2524" fmla="*/ 5105493 h 5529035"/>
              <a:gd name="connsiteX2525" fmla="*/ 4943093 w 9340261"/>
              <a:gd name="connsiteY2525" fmla="*/ 5102604 h 5529035"/>
              <a:gd name="connsiteX2526" fmla="*/ 4956763 w 9340261"/>
              <a:gd name="connsiteY2526" fmla="*/ 5110496 h 5529035"/>
              <a:gd name="connsiteX2527" fmla="*/ 4975696 w 9340261"/>
              <a:gd name="connsiteY2527" fmla="*/ 5109275 h 5529035"/>
              <a:gd name="connsiteX2528" fmla="*/ 4986478 w 9340261"/>
              <a:gd name="connsiteY2528" fmla="*/ 5106386 h 5529035"/>
              <a:gd name="connsiteX2529" fmla="*/ 4988146 w 9340261"/>
              <a:gd name="connsiteY2529" fmla="*/ 5098235 h 5529035"/>
              <a:gd name="connsiteX2530" fmla="*/ 4974475 w 9340261"/>
              <a:gd name="connsiteY2530" fmla="*/ 5090342 h 5529035"/>
              <a:gd name="connsiteX2531" fmla="*/ 4948355 w 9340261"/>
              <a:gd name="connsiteY2531" fmla="*/ 5093489 h 5529035"/>
              <a:gd name="connsiteX2532" fmla="*/ 4940204 w 9340261"/>
              <a:gd name="connsiteY2532" fmla="*/ 5091822 h 5529035"/>
              <a:gd name="connsiteX2533" fmla="*/ 4932053 w 9340261"/>
              <a:gd name="connsiteY2533" fmla="*/ 5090154 h 5529035"/>
              <a:gd name="connsiteX2534" fmla="*/ 8789999 w 9340261"/>
              <a:gd name="connsiteY2534" fmla="*/ 5089967 h 5529035"/>
              <a:gd name="connsiteX2535" fmla="*/ 8803917 w 9340261"/>
              <a:gd name="connsiteY2535" fmla="*/ 5095499 h 5529035"/>
              <a:gd name="connsiteX2536" fmla="*/ 8804701 w 9340261"/>
              <a:gd name="connsiteY2536" fmla="*/ 5098391 h 5529035"/>
              <a:gd name="connsiteX2537" fmla="*/ 8797349 w 9340261"/>
              <a:gd name="connsiteY2537" fmla="*/ 5094179 h 5529035"/>
              <a:gd name="connsiteX2538" fmla="*/ 8784219 w 9340261"/>
              <a:gd name="connsiteY2538" fmla="*/ 5091537 h 5529035"/>
              <a:gd name="connsiteX2539" fmla="*/ 3402888 w 9340261"/>
              <a:gd name="connsiteY2539" fmla="*/ 5089961 h 5529035"/>
              <a:gd name="connsiteX2540" fmla="*/ 3404641 w 9340261"/>
              <a:gd name="connsiteY2540" fmla="*/ 5095689 h 5529035"/>
              <a:gd name="connsiteX2541" fmla="*/ 3397161 w 9340261"/>
              <a:gd name="connsiteY2541" fmla="*/ 5091713 h 5529035"/>
              <a:gd name="connsiteX2542" fmla="*/ 8294853 w 9340261"/>
              <a:gd name="connsiteY2542" fmla="*/ 5089414 h 5529035"/>
              <a:gd name="connsiteX2543" fmla="*/ 8299579 w 9340261"/>
              <a:gd name="connsiteY2543" fmla="*/ 5089682 h 5529035"/>
              <a:gd name="connsiteX2544" fmla="*/ 8306145 w 9340261"/>
              <a:gd name="connsiteY2544" fmla="*/ 5091004 h 5529035"/>
              <a:gd name="connsiteX2545" fmla="*/ 8294583 w 9340261"/>
              <a:gd name="connsiteY2545" fmla="*/ 5094143 h 5529035"/>
              <a:gd name="connsiteX2546" fmla="*/ 8293797 w 9340261"/>
              <a:gd name="connsiteY2546" fmla="*/ 5091252 h 5529035"/>
              <a:gd name="connsiteX2547" fmla="*/ 8294853 w 9340261"/>
              <a:gd name="connsiteY2547" fmla="*/ 5089414 h 5529035"/>
              <a:gd name="connsiteX2548" fmla="*/ 3298449 w 9340261"/>
              <a:gd name="connsiteY2548" fmla="*/ 5088754 h 5529035"/>
              <a:gd name="connsiteX2549" fmla="*/ 3300375 w 9340261"/>
              <a:gd name="connsiteY2549" fmla="*/ 5095941 h 5529035"/>
              <a:gd name="connsiteX2550" fmla="*/ 3307562 w 9340261"/>
              <a:gd name="connsiteY2550" fmla="*/ 5094015 h 5529035"/>
              <a:gd name="connsiteX2551" fmla="*/ 3298449 w 9340261"/>
              <a:gd name="connsiteY2551" fmla="*/ 5088754 h 5529035"/>
              <a:gd name="connsiteX2552" fmla="*/ 6780397 w 9340261"/>
              <a:gd name="connsiteY2552" fmla="*/ 5087941 h 5529035"/>
              <a:gd name="connsiteX2553" fmla="*/ 6789511 w 9340261"/>
              <a:gd name="connsiteY2553" fmla="*/ 5093202 h 5529035"/>
              <a:gd name="connsiteX2554" fmla="*/ 6782323 w 9340261"/>
              <a:gd name="connsiteY2554" fmla="*/ 5095129 h 5529035"/>
              <a:gd name="connsiteX2555" fmla="*/ 6775137 w 9340261"/>
              <a:gd name="connsiteY2555" fmla="*/ 5097055 h 5529035"/>
              <a:gd name="connsiteX2556" fmla="*/ 6780397 w 9340261"/>
              <a:gd name="connsiteY2556" fmla="*/ 5087941 h 5529035"/>
              <a:gd name="connsiteX2557" fmla="*/ 8615583 w 9340261"/>
              <a:gd name="connsiteY2557" fmla="*/ 5087671 h 5529035"/>
              <a:gd name="connsiteX2558" fmla="*/ 8653407 w 9340261"/>
              <a:gd name="connsiteY2558" fmla="*/ 5089815 h 5529035"/>
              <a:gd name="connsiteX2559" fmla="*/ 8672319 w 9340261"/>
              <a:gd name="connsiteY2559" fmla="*/ 5090887 h 5529035"/>
              <a:gd name="connsiteX2560" fmla="*/ 8691231 w 9340261"/>
              <a:gd name="connsiteY2560" fmla="*/ 5091959 h 5529035"/>
              <a:gd name="connsiteX2561" fmla="*/ 8687019 w 9340261"/>
              <a:gd name="connsiteY2561" fmla="*/ 5099309 h 5529035"/>
              <a:gd name="connsiteX2562" fmla="*/ 8677027 w 9340261"/>
              <a:gd name="connsiteY2562" fmla="*/ 5108229 h 5529035"/>
              <a:gd name="connsiteX2563" fmla="*/ 8650767 w 9340261"/>
              <a:gd name="connsiteY2563" fmla="*/ 5102946 h 5529035"/>
              <a:gd name="connsiteX2564" fmla="*/ 8630283 w 9340261"/>
              <a:gd name="connsiteY2564" fmla="*/ 5096094 h 5529035"/>
              <a:gd name="connsiteX2565" fmla="*/ 8622935 w 9340261"/>
              <a:gd name="connsiteY2565" fmla="*/ 5091882 h 5529035"/>
              <a:gd name="connsiteX2566" fmla="*/ 7011440 w 9340261"/>
              <a:gd name="connsiteY2566" fmla="*/ 5087664 h 5529035"/>
              <a:gd name="connsiteX2567" fmla="*/ 7015292 w 9340261"/>
              <a:gd name="connsiteY2567" fmla="*/ 5102040 h 5529035"/>
              <a:gd name="connsiteX2568" fmla="*/ 7006179 w 9340261"/>
              <a:gd name="connsiteY2568" fmla="*/ 5096778 h 5529035"/>
              <a:gd name="connsiteX2569" fmla="*/ 7011440 w 9340261"/>
              <a:gd name="connsiteY2569" fmla="*/ 5087664 h 5529035"/>
              <a:gd name="connsiteX2570" fmla="*/ 8845165 w 9340261"/>
              <a:gd name="connsiteY2570" fmla="*/ 5087403 h 5529035"/>
              <a:gd name="connsiteX2571" fmla="*/ 8871427 w 9340261"/>
              <a:gd name="connsiteY2571" fmla="*/ 5092686 h 5529035"/>
              <a:gd name="connsiteX2572" fmla="*/ 8872997 w 9340261"/>
              <a:gd name="connsiteY2572" fmla="*/ 5098467 h 5529035"/>
              <a:gd name="connsiteX2573" fmla="*/ 8860651 w 9340261"/>
              <a:gd name="connsiteY2573" fmla="*/ 5098716 h 5529035"/>
              <a:gd name="connsiteX2574" fmla="*/ 8854085 w 9340261"/>
              <a:gd name="connsiteY2574" fmla="*/ 5097395 h 5529035"/>
              <a:gd name="connsiteX2575" fmla="*/ 8835173 w 9340261"/>
              <a:gd name="connsiteY2575" fmla="*/ 5096322 h 5529035"/>
              <a:gd name="connsiteX2576" fmla="*/ 8833603 w 9340261"/>
              <a:gd name="connsiteY2576" fmla="*/ 5090542 h 5529035"/>
              <a:gd name="connsiteX2577" fmla="*/ 8845165 w 9340261"/>
              <a:gd name="connsiteY2577" fmla="*/ 5087403 h 5529035"/>
              <a:gd name="connsiteX2578" fmla="*/ 3335735 w 9340261"/>
              <a:gd name="connsiteY2578" fmla="*/ 5085447 h 5529035"/>
              <a:gd name="connsiteX2579" fmla="*/ 3342338 w 9340261"/>
              <a:gd name="connsiteY2579" fmla="*/ 5086559 h 5529035"/>
              <a:gd name="connsiteX2580" fmla="*/ 3340352 w 9340261"/>
              <a:gd name="connsiteY2580" fmla="*/ 5090298 h 5529035"/>
              <a:gd name="connsiteX2581" fmla="*/ 3332871 w 9340261"/>
              <a:gd name="connsiteY2581" fmla="*/ 5086323 h 5529035"/>
              <a:gd name="connsiteX2582" fmla="*/ 3335735 w 9340261"/>
              <a:gd name="connsiteY2582" fmla="*/ 5085447 h 5529035"/>
              <a:gd name="connsiteX2583" fmla="*/ 8378653 w 9340261"/>
              <a:gd name="connsiteY2583" fmla="*/ 5083728 h 5529035"/>
              <a:gd name="connsiteX2584" fmla="*/ 8386003 w 9340261"/>
              <a:gd name="connsiteY2584" fmla="*/ 5087939 h 5529035"/>
              <a:gd name="connsiteX2585" fmla="*/ 8380221 w 9340261"/>
              <a:gd name="connsiteY2585" fmla="*/ 5089509 h 5529035"/>
              <a:gd name="connsiteX2586" fmla="*/ 8372873 w 9340261"/>
              <a:gd name="connsiteY2586" fmla="*/ 5085298 h 5529035"/>
              <a:gd name="connsiteX2587" fmla="*/ 8378653 w 9340261"/>
              <a:gd name="connsiteY2587" fmla="*/ 5083728 h 5529035"/>
              <a:gd name="connsiteX2588" fmla="*/ 4468041 w 9340261"/>
              <a:gd name="connsiteY2588" fmla="*/ 5083519 h 5529035"/>
              <a:gd name="connsiteX2589" fmla="*/ 4460853 w 9340261"/>
              <a:gd name="connsiteY2589" fmla="*/ 5085445 h 5529035"/>
              <a:gd name="connsiteX2590" fmla="*/ 4465410 w 9340261"/>
              <a:gd name="connsiteY2590" fmla="*/ 5088076 h 5529035"/>
              <a:gd name="connsiteX2591" fmla="*/ 4469967 w 9340261"/>
              <a:gd name="connsiteY2591" fmla="*/ 5090706 h 5529035"/>
              <a:gd name="connsiteX2592" fmla="*/ 1647114 w 9340261"/>
              <a:gd name="connsiteY2592" fmla="*/ 5083304 h 5529035"/>
              <a:gd name="connsiteX2593" fmla="*/ 1641868 w 9340261"/>
              <a:gd name="connsiteY2593" fmla="*/ 5088584 h 5529035"/>
              <a:gd name="connsiteX2594" fmla="*/ 1636624 w 9340261"/>
              <a:gd name="connsiteY2594" fmla="*/ 5093863 h 5529035"/>
              <a:gd name="connsiteX2595" fmla="*/ 1631379 w 9340261"/>
              <a:gd name="connsiteY2595" fmla="*/ 5099142 h 5529035"/>
              <a:gd name="connsiteX2596" fmla="*/ 1636659 w 9340261"/>
              <a:gd name="connsiteY2596" fmla="*/ 5104387 h 5529035"/>
              <a:gd name="connsiteX2597" fmla="*/ 1641904 w 9340261"/>
              <a:gd name="connsiteY2597" fmla="*/ 5099107 h 5529035"/>
              <a:gd name="connsiteX2598" fmla="*/ 1641868 w 9340261"/>
              <a:gd name="connsiteY2598" fmla="*/ 5088584 h 5529035"/>
              <a:gd name="connsiteX2599" fmla="*/ 1652393 w 9340261"/>
              <a:gd name="connsiteY2599" fmla="*/ 5088549 h 5529035"/>
              <a:gd name="connsiteX2600" fmla="*/ 1647114 w 9340261"/>
              <a:gd name="connsiteY2600" fmla="*/ 5083304 h 5529035"/>
              <a:gd name="connsiteX2601" fmla="*/ 4814606 w 9340261"/>
              <a:gd name="connsiteY2601" fmla="*/ 5083104 h 5529035"/>
              <a:gd name="connsiteX2602" fmla="*/ 4807417 w 9340261"/>
              <a:gd name="connsiteY2602" fmla="*/ 5085030 h 5529035"/>
              <a:gd name="connsiteX2603" fmla="*/ 4809343 w 9340261"/>
              <a:gd name="connsiteY2603" fmla="*/ 5092218 h 5529035"/>
              <a:gd name="connsiteX2604" fmla="*/ 6054665 w 9340261"/>
              <a:gd name="connsiteY2604" fmla="*/ 5082099 h 5529035"/>
              <a:gd name="connsiteX2605" fmla="*/ 6056592 w 9340261"/>
              <a:gd name="connsiteY2605" fmla="*/ 5089287 h 5529035"/>
              <a:gd name="connsiteX2606" fmla="*/ 6080081 w 9340261"/>
              <a:gd name="connsiteY2606" fmla="*/ 5090697 h 5529035"/>
              <a:gd name="connsiteX2607" fmla="*/ 6070967 w 9340261"/>
              <a:gd name="connsiteY2607" fmla="*/ 5085435 h 5529035"/>
              <a:gd name="connsiteX2608" fmla="*/ 6054665 w 9340261"/>
              <a:gd name="connsiteY2608" fmla="*/ 5082099 h 5529035"/>
              <a:gd name="connsiteX2609" fmla="*/ 3727932 w 9340261"/>
              <a:gd name="connsiteY2609" fmla="*/ 5081528 h 5529035"/>
              <a:gd name="connsiteX2610" fmla="*/ 3729858 w 9340261"/>
              <a:gd name="connsiteY2610" fmla="*/ 5088717 h 5529035"/>
              <a:gd name="connsiteX2611" fmla="*/ 3720744 w 9340261"/>
              <a:gd name="connsiteY2611" fmla="*/ 5083454 h 5529035"/>
              <a:gd name="connsiteX2612" fmla="*/ 3211679 w 9340261"/>
              <a:gd name="connsiteY2612" fmla="*/ 5081188 h 5529035"/>
              <a:gd name="connsiteX2613" fmla="*/ 3197303 w 9340261"/>
              <a:gd name="connsiteY2613" fmla="*/ 5085040 h 5529035"/>
              <a:gd name="connsiteX2614" fmla="*/ 3181002 w 9340261"/>
              <a:gd name="connsiteY2614" fmla="*/ 5081704 h 5529035"/>
              <a:gd name="connsiteX2615" fmla="*/ 3199229 w 9340261"/>
              <a:gd name="connsiteY2615" fmla="*/ 5092227 h 5529035"/>
              <a:gd name="connsiteX2616" fmla="*/ 3220792 w 9340261"/>
              <a:gd name="connsiteY2616" fmla="*/ 5086449 h 5529035"/>
              <a:gd name="connsiteX2617" fmla="*/ 1512927 w 9340261"/>
              <a:gd name="connsiteY2617" fmla="*/ 5081121 h 5529035"/>
              <a:gd name="connsiteX2618" fmla="*/ 1510323 w 9340261"/>
              <a:gd name="connsiteY2618" fmla="*/ 5089022 h 5529035"/>
              <a:gd name="connsiteX2619" fmla="*/ 1515602 w 9340261"/>
              <a:gd name="connsiteY2619" fmla="*/ 5094266 h 5529035"/>
              <a:gd name="connsiteX2620" fmla="*/ 1526109 w 9340261"/>
              <a:gd name="connsiteY2620" fmla="*/ 5088970 h 5529035"/>
              <a:gd name="connsiteX2621" fmla="*/ 1520828 w 9340261"/>
              <a:gd name="connsiteY2621" fmla="*/ 5083725 h 5529035"/>
              <a:gd name="connsiteX2622" fmla="*/ 1512927 w 9340261"/>
              <a:gd name="connsiteY2622" fmla="*/ 5081121 h 5529035"/>
              <a:gd name="connsiteX2623" fmla="*/ 3242356 w 9340261"/>
              <a:gd name="connsiteY2623" fmla="*/ 5080671 h 5529035"/>
              <a:gd name="connsiteX2624" fmla="*/ 3242578 w 9340261"/>
              <a:gd name="connsiteY2624" fmla="*/ 5081500 h 5529035"/>
              <a:gd name="connsiteX2625" fmla="*/ 3243919 w 9340261"/>
              <a:gd name="connsiteY2625" fmla="*/ 5082212 h 5529035"/>
              <a:gd name="connsiteX2626" fmla="*/ 3242856 w 9340261"/>
              <a:gd name="connsiteY2626" fmla="*/ 5082538 h 5529035"/>
              <a:gd name="connsiteX2627" fmla="*/ 3244282 w 9340261"/>
              <a:gd name="connsiteY2627" fmla="*/ 5087860 h 5529035"/>
              <a:gd name="connsiteX2628" fmla="*/ 3255321 w 9340261"/>
              <a:gd name="connsiteY2628" fmla="*/ 5100310 h 5529035"/>
              <a:gd name="connsiteX2629" fmla="*/ 3284073 w 9340261"/>
              <a:gd name="connsiteY2629" fmla="*/ 5092606 h 5529035"/>
              <a:gd name="connsiteX2630" fmla="*/ 3278554 w 9340261"/>
              <a:gd name="connsiteY2630" fmla="*/ 5086380 h 5529035"/>
              <a:gd name="connsiteX2631" fmla="*/ 3274552 w 9340261"/>
              <a:gd name="connsiteY2631" fmla="*/ 5085027 h 5529035"/>
              <a:gd name="connsiteX2632" fmla="*/ 3262298 w 9340261"/>
              <a:gd name="connsiteY2632" fmla="*/ 5085986 h 5529035"/>
              <a:gd name="connsiteX2633" fmla="*/ 3260058 w 9340261"/>
              <a:gd name="connsiteY2633" fmla="*/ 5083633 h 5529035"/>
              <a:gd name="connsiteX2634" fmla="*/ 3251469 w 9340261"/>
              <a:gd name="connsiteY2634" fmla="*/ 5085934 h 5529035"/>
              <a:gd name="connsiteX2635" fmla="*/ 3588920 w 9340261"/>
              <a:gd name="connsiteY2635" fmla="*/ 5080257 h 5529035"/>
              <a:gd name="connsiteX2636" fmla="*/ 3574545 w 9340261"/>
              <a:gd name="connsiteY2636" fmla="*/ 5084109 h 5529035"/>
              <a:gd name="connsiteX2637" fmla="*/ 3598035 w 9340261"/>
              <a:gd name="connsiteY2637" fmla="*/ 5085519 h 5529035"/>
              <a:gd name="connsiteX2638" fmla="*/ 6493262 w 9340261"/>
              <a:gd name="connsiteY2638" fmla="*/ 5080136 h 5529035"/>
              <a:gd name="connsiteX2639" fmla="*/ 6498782 w 9340261"/>
              <a:gd name="connsiteY2639" fmla="*/ 5086361 h 5529035"/>
              <a:gd name="connsiteX2640" fmla="*/ 6509564 w 9340261"/>
              <a:gd name="connsiteY2640" fmla="*/ 5083472 h 5529035"/>
              <a:gd name="connsiteX2641" fmla="*/ 6525866 w 9340261"/>
              <a:gd name="connsiteY2641" fmla="*/ 5086808 h 5529035"/>
              <a:gd name="connsiteX2642" fmla="*/ 6556543 w 9340261"/>
              <a:gd name="connsiteY2642" fmla="*/ 5086292 h 5529035"/>
              <a:gd name="connsiteX2643" fmla="*/ 6619824 w 9340261"/>
              <a:gd name="connsiteY2643" fmla="*/ 5092448 h 5529035"/>
              <a:gd name="connsiteX2644" fmla="*/ 6627012 w 9340261"/>
              <a:gd name="connsiteY2644" fmla="*/ 5090522 h 5529035"/>
              <a:gd name="connsiteX2645" fmla="*/ 6643312 w 9340261"/>
              <a:gd name="connsiteY2645" fmla="*/ 5093856 h 5529035"/>
              <a:gd name="connsiteX2646" fmla="*/ 6652426 w 9340261"/>
              <a:gd name="connsiteY2646" fmla="*/ 5099119 h 5529035"/>
              <a:gd name="connsiteX2647" fmla="*/ 6645239 w 9340261"/>
              <a:gd name="connsiteY2647" fmla="*/ 5101046 h 5529035"/>
              <a:gd name="connsiteX2648" fmla="*/ 6621750 w 9340261"/>
              <a:gd name="connsiteY2648" fmla="*/ 5099635 h 5529035"/>
              <a:gd name="connsiteX2649" fmla="*/ 6616488 w 9340261"/>
              <a:gd name="connsiteY2649" fmla="*/ 5108750 h 5529035"/>
              <a:gd name="connsiteX2650" fmla="*/ 6609300 w 9340261"/>
              <a:gd name="connsiteY2650" fmla="*/ 5110675 h 5529035"/>
              <a:gd name="connsiteX2651" fmla="*/ 6598519 w 9340261"/>
              <a:gd name="connsiteY2651" fmla="*/ 5113564 h 5529035"/>
              <a:gd name="connsiteX2652" fmla="*/ 6588700 w 9340261"/>
              <a:gd name="connsiteY2652" fmla="*/ 5120047 h 5529035"/>
              <a:gd name="connsiteX2653" fmla="*/ 6596850 w 9340261"/>
              <a:gd name="connsiteY2653" fmla="*/ 5121715 h 5529035"/>
              <a:gd name="connsiteX2654" fmla="*/ 6601408 w 9340261"/>
              <a:gd name="connsiteY2654" fmla="*/ 5124346 h 5529035"/>
              <a:gd name="connsiteX2655" fmla="*/ 6605965 w 9340261"/>
              <a:gd name="connsiteY2655" fmla="*/ 5126976 h 5529035"/>
              <a:gd name="connsiteX2656" fmla="*/ 6613152 w 9340261"/>
              <a:gd name="connsiteY2656" fmla="*/ 5125050 h 5529035"/>
              <a:gd name="connsiteX2657" fmla="*/ 6624897 w 9340261"/>
              <a:gd name="connsiteY2657" fmla="*/ 5125756 h 5529035"/>
              <a:gd name="connsiteX2658" fmla="*/ 6629454 w 9340261"/>
              <a:gd name="connsiteY2658" fmla="*/ 5128387 h 5529035"/>
              <a:gd name="connsiteX2659" fmla="*/ 6638567 w 9340261"/>
              <a:gd name="connsiteY2659" fmla="*/ 5133648 h 5529035"/>
              <a:gd name="connsiteX2660" fmla="*/ 6636641 w 9340261"/>
              <a:gd name="connsiteY2660" fmla="*/ 5126461 h 5529035"/>
              <a:gd name="connsiteX2661" fmla="*/ 6643829 w 9340261"/>
              <a:gd name="connsiteY2661" fmla="*/ 5124535 h 5529035"/>
              <a:gd name="connsiteX2662" fmla="*/ 6658205 w 9340261"/>
              <a:gd name="connsiteY2662" fmla="*/ 5120683 h 5529035"/>
              <a:gd name="connsiteX2663" fmla="*/ 6666355 w 9340261"/>
              <a:gd name="connsiteY2663" fmla="*/ 5122351 h 5529035"/>
              <a:gd name="connsiteX2664" fmla="*/ 6681695 w 9340261"/>
              <a:gd name="connsiteY2664" fmla="*/ 5122092 h 5529035"/>
              <a:gd name="connsiteX2665" fmla="*/ 6726747 w 9340261"/>
              <a:gd name="connsiteY2665" fmla="*/ 5117725 h 5529035"/>
              <a:gd name="connsiteX2666" fmla="*/ 6733934 w 9340261"/>
              <a:gd name="connsiteY2666" fmla="*/ 5115798 h 5529035"/>
              <a:gd name="connsiteX2667" fmla="*/ 6748310 w 9340261"/>
              <a:gd name="connsiteY2667" fmla="*/ 5111947 h 5529035"/>
              <a:gd name="connsiteX2668" fmla="*/ 6762687 w 9340261"/>
              <a:gd name="connsiteY2668" fmla="*/ 5108095 h 5529035"/>
              <a:gd name="connsiteX2669" fmla="*/ 6773725 w 9340261"/>
              <a:gd name="connsiteY2669" fmla="*/ 5120543 h 5529035"/>
              <a:gd name="connsiteX2670" fmla="*/ 6782840 w 9340261"/>
              <a:gd name="connsiteY2670" fmla="*/ 5125807 h 5529035"/>
              <a:gd name="connsiteX2671" fmla="*/ 6768464 w 9340261"/>
              <a:gd name="connsiteY2671" fmla="*/ 5129658 h 5529035"/>
              <a:gd name="connsiteX2672" fmla="*/ 6743048 w 9340261"/>
              <a:gd name="connsiteY2672" fmla="*/ 5121060 h 5529035"/>
              <a:gd name="connsiteX2673" fmla="*/ 6727711 w 9340261"/>
              <a:gd name="connsiteY2673" fmla="*/ 5121318 h 5529035"/>
              <a:gd name="connsiteX2674" fmla="*/ 6705183 w 9340261"/>
              <a:gd name="connsiteY2674" fmla="*/ 5123502 h 5529035"/>
              <a:gd name="connsiteX2675" fmla="*/ 6655831 w 9340261"/>
              <a:gd name="connsiteY2675" fmla="*/ 5140577 h 5529035"/>
              <a:gd name="connsiteX2676" fmla="*/ 6625155 w 9340261"/>
              <a:gd name="connsiteY2676" fmla="*/ 5141095 h 5529035"/>
              <a:gd name="connsiteX2677" fmla="*/ 6618930 w 9340261"/>
              <a:gd name="connsiteY2677" fmla="*/ 5146615 h 5529035"/>
              <a:gd name="connsiteX2678" fmla="*/ 6606480 w 9340261"/>
              <a:gd name="connsiteY2678" fmla="*/ 5157654 h 5529035"/>
              <a:gd name="connsiteX2679" fmla="*/ 6597367 w 9340261"/>
              <a:gd name="connsiteY2679" fmla="*/ 5152392 h 5529035"/>
              <a:gd name="connsiteX2680" fmla="*/ 6599997 w 9340261"/>
              <a:gd name="connsiteY2680" fmla="*/ 5147835 h 5529035"/>
              <a:gd name="connsiteX2681" fmla="*/ 6609817 w 9340261"/>
              <a:gd name="connsiteY2681" fmla="*/ 5141352 h 5529035"/>
              <a:gd name="connsiteX2682" fmla="*/ 6617004 w 9340261"/>
              <a:gd name="connsiteY2682" fmla="*/ 5139426 h 5529035"/>
              <a:gd name="connsiteX2683" fmla="*/ 6607891 w 9340261"/>
              <a:gd name="connsiteY2683" fmla="*/ 5134165 h 5529035"/>
              <a:gd name="connsiteX2684" fmla="*/ 6588252 w 9340261"/>
              <a:gd name="connsiteY2684" fmla="*/ 5147130 h 5529035"/>
              <a:gd name="connsiteX2685" fmla="*/ 6575803 w 9340261"/>
              <a:gd name="connsiteY2685" fmla="*/ 5158171 h 5529035"/>
              <a:gd name="connsiteX2686" fmla="*/ 6559502 w 9340261"/>
              <a:gd name="connsiteY2686" fmla="*/ 5154834 h 5529035"/>
              <a:gd name="connsiteX2687" fmla="*/ 6534085 w 9340261"/>
              <a:gd name="connsiteY2687" fmla="*/ 5146236 h 5529035"/>
              <a:gd name="connsiteX2688" fmla="*/ 6542237 w 9340261"/>
              <a:gd name="connsiteY2688" fmla="*/ 5147904 h 5529035"/>
              <a:gd name="connsiteX2689" fmla="*/ 6571951 w 9340261"/>
              <a:gd name="connsiteY2689" fmla="*/ 5143795 h 5529035"/>
              <a:gd name="connsiteX2690" fmla="*/ 6584400 w 9340261"/>
              <a:gd name="connsiteY2690" fmla="*/ 5132754 h 5529035"/>
              <a:gd name="connsiteX2691" fmla="*/ 6577213 w 9340261"/>
              <a:gd name="connsiteY2691" fmla="*/ 5134680 h 5529035"/>
              <a:gd name="connsiteX2692" fmla="*/ 6568099 w 9340261"/>
              <a:gd name="connsiteY2692" fmla="*/ 5129419 h 5529035"/>
              <a:gd name="connsiteX2693" fmla="*/ 6573361 w 9340261"/>
              <a:gd name="connsiteY2693" fmla="*/ 5120305 h 5529035"/>
              <a:gd name="connsiteX2694" fmla="*/ 6576955 w 9340261"/>
              <a:gd name="connsiteY2694" fmla="*/ 5119342 h 5529035"/>
              <a:gd name="connsiteX2695" fmla="*/ 6578622 w 9340261"/>
              <a:gd name="connsiteY2695" fmla="*/ 5111191 h 5529035"/>
              <a:gd name="connsiteX2696" fmla="*/ 6576697 w 9340261"/>
              <a:gd name="connsiteY2696" fmla="*/ 5104004 h 5529035"/>
              <a:gd name="connsiteX2697" fmla="*/ 6564952 w 9340261"/>
              <a:gd name="connsiteY2697" fmla="*/ 5103298 h 5529035"/>
              <a:gd name="connsiteX2698" fmla="*/ 6563283 w 9340261"/>
              <a:gd name="connsiteY2698" fmla="*/ 5111449 h 5529035"/>
              <a:gd name="connsiteX2699" fmla="*/ 6556096 w 9340261"/>
              <a:gd name="connsiteY2699" fmla="*/ 5113375 h 5529035"/>
              <a:gd name="connsiteX2700" fmla="*/ 6546277 w 9340261"/>
              <a:gd name="connsiteY2700" fmla="*/ 5119858 h 5529035"/>
              <a:gd name="connsiteX2701" fmla="*/ 6533828 w 9340261"/>
              <a:gd name="connsiteY2701" fmla="*/ 5130898 h 5529035"/>
              <a:gd name="connsiteX2702" fmla="*/ 6513932 w 9340261"/>
              <a:gd name="connsiteY2702" fmla="*/ 5128525 h 5529035"/>
              <a:gd name="connsiteX2703" fmla="*/ 6506744 w 9340261"/>
              <a:gd name="connsiteY2703" fmla="*/ 5130451 h 5529035"/>
              <a:gd name="connsiteX2704" fmla="*/ 6447316 w 9340261"/>
              <a:gd name="connsiteY2704" fmla="*/ 5138671 h 5529035"/>
              <a:gd name="connsiteX2705" fmla="*/ 6407524 w 9340261"/>
              <a:gd name="connsiteY2705" fmla="*/ 5133925 h 5529035"/>
              <a:gd name="connsiteX2706" fmla="*/ 6384035 w 9340261"/>
              <a:gd name="connsiteY2706" fmla="*/ 5132515 h 5529035"/>
              <a:gd name="connsiteX2707" fmla="*/ 6369659 w 9340261"/>
              <a:gd name="connsiteY2707" fmla="*/ 5136368 h 5529035"/>
              <a:gd name="connsiteX2708" fmla="*/ 6380699 w 9340261"/>
              <a:gd name="connsiteY2708" fmla="*/ 5148817 h 5529035"/>
              <a:gd name="connsiteX2709" fmla="*/ 6375437 w 9340261"/>
              <a:gd name="connsiteY2709" fmla="*/ 5157931 h 5529035"/>
              <a:gd name="connsiteX2710" fmla="*/ 6359135 w 9340261"/>
              <a:gd name="connsiteY2710" fmla="*/ 5154594 h 5529035"/>
              <a:gd name="connsiteX2711" fmla="*/ 6366324 w 9340261"/>
              <a:gd name="connsiteY2711" fmla="*/ 5152668 h 5529035"/>
              <a:gd name="connsiteX2712" fmla="*/ 6364398 w 9340261"/>
              <a:gd name="connsiteY2712" fmla="*/ 5145481 h 5529035"/>
              <a:gd name="connsiteX2713" fmla="*/ 6362472 w 9340261"/>
              <a:gd name="connsiteY2713" fmla="*/ 5138293 h 5529035"/>
              <a:gd name="connsiteX2714" fmla="*/ 6355283 w 9340261"/>
              <a:gd name="connsiteY2714" fmla="*/ 5140220 h 5529035"/>
              <a:gd name="connsiteX2715" fmla="*/ 6350022 w 9340261"/>
              <a:gd name="connsiteY2715" fmla="*/ 5149333 h 5529035"/>
              <a:gd name="connsiteX2716" fmla="*/ 6340908 w 9340261"/>
              <a:gd name="connsiteY2716" fmla="*/ 5144072 h 5529035"/>
              <a:gd name="connsiteX2717" fmla="*/ 6338981 w 9340261"/>
              <a:gd name="connsiteY2717" fmla="*/ 5136883 h 5529035"/>
              <a:gd name="connsiteX2718" fmla="*/ 6322680 w 9340261"/>
              <a:gd name="connsiteY2718" fmla="*/ 5133548 h 5529035"/>
              <a:gd name="connsiteX2719" fmla="*/ 6315492 w 9340261"/>
              <a:gd name="connsiteY2719" fmla="*/ 5135474 h 5529035"/>
              <a:gd name="connsiteX2720" fmla="*/ 6317418 w 9340261"/>
              <a:gd name="connsiteY2720" fmla="*/ 5142661 h 5529035"/>
              <a:gd name="connsiteX2721" fmla="*/ 6324606 w 9340261"/>
              <a:gd name="connsiteY2721" fmla="*/ 5140735 h 5529035"/>
              <a:gd name="connsiteX2722" fmla="*/ 6267103 w 9340261"/>
              <a:gd name="connsiteY2722" fmla="*/ 5156143 h 5529035"/>
              <a:gd name="connsiteX2723" fmla="*/ 6238352 w 9340261"/>
              <a:gd name="connsiteY2723" fmla="*/ 5163847 h 5529035"/>
              <a:gd name="connsiteX2724" fmla="*/ 6226608 w 9340261"/>
              <a:gd name="connsiteY2724" fmla="*/ 5163141 h 5529035"/>
              <a:gd name="connsiteX2725" fmla="*/ 6206712 w 9340261"/>
              <a:gd name="connsiteY2725" fmla="*/ 5160769 h 5529035"/>
              <a:gd name="connsiteX2726" fmla="*/ 6191373 w 9340261"/>
              <a:gd name="connsiteY2726" fmla="*/ 5161027 h 5529035"/>
              <a:gd name="connsiteX2727" fmla="*/ 6184185 w 9340261"/>
              <a:gd name="connsiteY2727" fmla="*/ 5162953 h 5529035"/>
              <a:gd name="connsiteX2728" fmla="*/ 6180591 w 9340261"/>
              <a:gd name="connsiteY2728" fmla="*/ 5163916 h 5529035"/>
              <a:gd name="connsiteX2729" fmla="*/ 6167883 w 9340261"/>
              <a:gd name="connsiteY2729" fmla="*/ 5159617 h 5529035"/>
              <a:gd name="connsiteX2730" fmla="*/ 6178665 w 9340261"/>
              <a:gd name="connsiteY2730" fmla="*/ 5156728 h 5529035"/>
              <a:gd name="connsiteX2731" fmla="*/ 6173145 w 9340261"/>
              <a:gd name="connsiteY2731" fmla="*/ 5150504 h 5529035"/>
              <a:gd name="connsiteX2732" fmla="*/ 6194709 w 9340261"/>
              <a:gd name="connsiteY2732" fmla="*/ 5144726 h 5529035"/>
              <a:gd name="connsiteX2733" fmla="*/ 6213641 w 9340261"/>
              <a:gd name="connsiteY2733" fmla="*/ 5143504 h 5529035"/>
              <a:gd name="connsiteX2734" fmla="*/ 6232574 w 9340261"/>
              <a:gd name="connsiteY2734" fmla="*/ 5142283 h 5529035"/>
              <a:gd name="connsiteX2735" fmla="*/ 6277627 w 9340261"/>
              <a:gd name="connsiteY2735" fmla="*/ 5137915 h 5529035"/>
              <a:gd name="connsiteX2736" fmla="*/ 6299190 w 9340261"/>
              <a:gd name="connsiteY2736" fmla="*/ 5132137 h 5529035"/>
              <a:gd name="connsiteX2737" fmla="*/ 6289114 w 9340261"/>
              <a:gd name="connsiteY2737" fmla="*/ 5123281 h 5529035"/>
              <a:gd name="connsiteX2738" fmla="*/ 6288151 w 9340261"/>
              <a:gd name="connsiteY2738" fmla="*/ 5119688 h 5529035"/>
              <a:gd name="connsiteX2739" fmla="*/ 6297264 w 9340261"/>
              <a:gd name="connsiteY2739" fmla="*/ 5124950 h 5529035"/>
              <a:gd name="connsiteX2740" fmla="*/ 6303490 w 9340261"/>
              <a:gd name="connsiteY2740" fmla="*/ 5119429 h 5529035"/>
              <a:gd name="connsiteX2741" fmla="*/ 6302527 w 9340261"/>
              <a:gd name="connsiteY2741" fmla="*/ 5115836 h 5529035"/>
              <a:gd name="connsiteX2742" fmla="*/ 6295338 w 9340261"/>
              <a:gd name="connsiteY2742" fmla="*/ 5117762 h 5529035"/>
              <a:gd name="connsiteX2743" fmla="*/ 6288151 w 9340261"/>
              <a:gd name="connsiteY2743" fmla="*/ 5119688 h 5529035"/>
              <a:gd name="connsiteX2744" fmla="*/ 6279036 w 9340261"/>
              <a:gd name="connsiteY2744" fmla="*/ 5114426 h 5529035"/>
              <a:gd name="connsiteX2745" fmla="*/ 6267292 w 9340261"/>
              <a:gd name="connsiteY2745" fmla="*/ 5113721 h 5529035"/>
              <a:gd name="connsiteX2746" fmla="*/ 6260810 w 9340261"/>
              <a:gd name="connsiteY2746" fmla="*/ 5103902 h 5529035"/>
              <a:gd name="connsiteX2747" fmla="*/ 6262477 w 9340261"/>
              <a:gd name="connsiteY2747" fmla="*/ 5095751 h 5529035"/>
              <a:gd name="connsiteX2748" fmla="*/ 6267034 w 9340261"/>
              <a:gd name="connsiteY2748" fmla="*/ 5098383 h 5529035"/>
              <a:gd name="connsiteX2749" fmla="*/ 6275184 w 9340261"/>
              <a:gd name="connsiteY2749" fmla="*/ 5100050 h 5529035"/>
              <a:gd name="connsiteX2750" fmla="*/ 6287893 w 9340261"/>
              <a:gd name="connsiteY2750" fmla="*/ 5104349 h 5529035"/>
              <a:gd name="connsiteX2751" fmla="*/ 6304194 w 9340261"/>
              <a:gd name="connsiteY2751" fmla="*/ 5107685 h 5529035"/>
              <a:gd name="connsiteX2752" fmla="*/ 6319533 w 9340261"/>
              <a:gd name="connsiteY2752" fmla="*/ 5107427 h 5529035"/>
              <a:gd name="connsiteX2753" fmla="*/ 6327684 w 9340261"/>
              <a:gd name="connsiteY2753" fmla="*/ 5109095 h 5529035"/>
              <a:gd name="connsiteX2754" fmla="*/ 6353805 w 9340261"/>
              <a:gd name="connsiteY2754" fmla="*/ 5105947 h 5529035"/>
              <a:gd name="connsiteX2755" fmla="*/ 6385445 w 9340261"/>
              <a:gd name="connsiteY2755" fmla="*/ 5109025 h 5529035"/>
              <a:gd name="connsiteX2756" fmla="*/ 6392633 w 9340261"/>
              <a:gd name="connsiteY2756" fmla="*/ 5107099 h 5529035"/>
              <a:gd name="connsiteX2757" fmla="*/ 6411565 w 9340261"/>
              <a:gd name="connsiteY2757" fmla="*/ 5105879 h 5529035"/>
              <a:gd name="connsiteX2758" fmla="*/ 6430498 w 9340261"/>
              <a:gd name="connsiteY2758" fmla="*/ 5104658 h 5529035"/>
              <a:gd name="connsiteX2759" fmla="*/ 6437686 w 9340261"/>
              <a:gd name="connsiteY2759" fmla="*/ 5102732 h 5529035"/>
              <a:gd name="connsiteX2760" fmla="*/ 6444873 w 9340261"/>
              <a:gd name="connsiteY2760" fmla="*/ 5100806 h 5529035"/>
              <a:gd name="connsiteX2761" fmla="*/ 6461175 w 9340261"/>
              <a:gd name="connsiteY2761" fmla="*/ 5104141 h 5529035"/>
              <a:gd name="connsiteX2762" fmla="*/ 6484664 w 9340261"/>
              <a:gd name="connsiteY2762" fmla="*/ 5105552 h 5529035"/>
              <a:gd name="connsiteX2763" fmla="*/ 6495447 w 9340261"/>
              <a:gd name="connsiteY2763" fmla="*/ 5102663 h 5529035"/>
              <a:gd name="connsiteX2764" fmla="*/ 6499040 w 9340261"/>
              <a:gd name="connsiteY2764" fmla="*/ 5101700 h 5529035"/>
              <a:gd name="connsiteX2765" fmla="*/ 6508155 w 9340261"/>
              <a:gd name="connsiteY2765" fmla="*/ 5106961 h 5529035"/>
              <a:gd name="connsiteX2766" fmla="*/ 6517268 w 9340261"/>
              <a:gd name="connsiteY2766" fmla="*/ 5112223 h 5529035"/>
              <a:gd name="connsiteX2767" fmla="*/ 6519194 w 9340261"/>
              <a:gd name="connsiteY2767" fmla="*/ 5119411 h 5529035"/>
              <a:gd name="connsiteX2768" fmla="*/ 6528307 w 9340261"/>
              <a:gd name="connsiteY2768" fmla="*/ 5124673 h 5529035"/>
              <a:gd name="connsiteX2769" fmla="*/ 6534533 w 9340261"/>
              <a:gd name="connsiteY2769" fmla="*/ 5119153 h 5529035"/>
              <a:gd name="connsiteX2770" fmla="*/ 6538831 w 9340261"/>
              <a:gd name="connsiteY2770" fmla="*/ 5106445 h 5529035"/>
              <a:gd name="connsiteX2771" fmla="*/ 6520604 w 9340261"/>
              <a:gd name="connsiteY2771" fmla="*/ 5095922 h 5529035"/>
              <a:gd name="connsiteX2772" fmla="*/ 6499745 w 9340261"/>
              <a:gd name="connsiteY2772" fmla="*/ 5089954 h 5529035"/>
              <a:gd name="connsiteX2773" fmla="*/ 6480812 w 9340261"/>
              <a:gd name="connsiteY2773" fmla="*/ 5091176 h 5529035"/>
              <a:gd name="connsiteX2774" fmla="*/ 6466437 w 9340261"/>
              <a:gd name="connsiteY2774" fmla="*/ 5095028 h 5529035"/>
              <a:gd name="connsiteX2775" fmla="*/ 6479849 w 9340261"/>
              <a:gd name="connsiteY2775" fmla="*/ 5087582 h 5529035"/>
              <a:gd name="connsiteX2776" fmla="*/ 6493262 w 9340261"/>
              <a:gd name="connsiteY2776" fmla="*/ 5080136 h 5529035"/>
              <a:gd name="connsiteX2777" fmla="*/ 2662250 w 9340261"/>
              <a:gd name="connsiteY2777" fmla="*/ 5079920 h 5529035"/>
              <a:gd name="connsiteX2778" fmla="*/ 2636338 w 9340261"/>
              <a:gd name="connsiteY2778" fmla="*/ 5080006 h 5529035"/>
              <a:gd name="connsiteX2779" fmla="*/ 2624299 w 9340261"/>
              <a:gd name="connsiteY2779" fmla="*/ 5088668 h 5529035"/>
              <a:gd name="connsiteX2780" fmla="*/ 2664748 w 9340261"/>
              <a:gd name="connsiteY2780" fmla="*/ 5081363 h 5529035"/>
              <a:gd name="connsiteX2781" fmla="*/ 8600883 w 9340261"/>
              <a:gd name="connsiteY2781" fmla="*/ 5079249 h 5529035"/>
              <a:gd name="connsiteX2782" fmla="*/ 8608233 w 9340261"/>
              <a:gd name="connsiteY2782" fmla="*/ 5083460 h 5529035"/>
              <a:gd name="connsiteX2783" fmla="*/ 8596671 w 9340261"/>
              <a:gd name="connsiteY2783" fmla="*/ 5086600 h 5529035"/>
              <a:gd name="connsiteX2784" fmla="*/ 8600883 w 9340261"/>
              <a:gd name="connsiteY2784" fmla="*/ 5079249 h 5529035"/>
              <a:gd name="connsiteX2785" fmla="*/ 4389421 w 9340261"/>
              <a:gd name="connsiteY2785" fmla="*/ 5077621 h 5529035"/>
              <a:gd name="connsiteX2786" fmla="*/ 4366894 w 9340261"/>
              <a:gd name="connsiteY2786" fmla="*/ 5079805 h 5529035"/>
              <a:gd name="connsiteX2787" fmla="*/ 4376009 w 9340261"/>
              <a:gd name="connsiteY2787" fmla="*/ 5085067 h 5529035"/>
              <a:gd name="connsiteX2788" fmla="*/ 4402611 w 9340261"/>
              <a:gd name="connsiteY2788" fmla="*/ 5083717 h 5529035"/>
              <a:gd name="connsiteX2789" fmla="*/ 4405958 w 9340261"/>
              <a:gd name="connsiteY2789" fmla="*/ 5083816 h 5529035"/>
              <a:gd name="connsiteX2790" fmla="*/ 4401407 w 9340261"/>
              <a:gd name="connsiteY2790" fmla="*/ 5079225 h 5529035"/>
              <a:gd name="connsiteX2791" fmla="*/ 4389421 w 9340261"/>
              <a:gd name="connsiteY2791" fmla="*/ 5077621 h 5529035"/>
              <a:gd name="connsiteX2792" fmla="*/ 8470071 w 9340261"/>
              <a:gd name="connsiteY2792" fmla="*/ 5077527 h 5529035"/>
              <a:gd name="connsiteX2793" fmla="*/ 8465859 w 9340261"/>
              <a:gd name="connsiteY2793" fmla="*/ 5084877 h 5529035"/>
              <a:gd name="connsiteX2794" fmla="*/ 8448519 w 9340261"/>
              <a:gd name="connsiteY2794" fmla="*/ 5089586 h 5529035"/>
              <a:gd name="connsiteX2795" fmla="*/ 8446949 w 9340261"/>
              <a:gd name="connsiteY2795" fmla="*/ 5083806 h 5529035"/>
              <a:gd name="connsiteX2796" fmla="*/ 8445379 w 9340261"/>
              <a:gd name="connsiteY2796" fmla="*/ 5078025 h 5529035"/>
              <a:gd name="connsiteX2797" fmla="*/ 8470071 w 9340261"/>
              <a:gd name="connsiteY2797" fmla="*/ 5077527 h 5529035"/>
              <a:gd name="connsiteX2798" fmla="*/ 903848 w 9340261"/>
              <a:gd name="connsiteY2798" fmla="*/ 5076573 h 5529035"/>
              <a:gd name="connsiteX2799" fmla="*/ 889407 w 9340261"/>
              <a:gd name="connsiteY2799" fmla="*/ 5085830 h 5529035"/>
              <a:gd name="connsiteX2800" fmla="*/ 886804 w 9340261"/>
              <a:gd name="connsiteY2800" fmla="*/ 5093732 h 5529035"/>
              <a:gd name="connsiteX2801" fmla="*/ 899967 w 9340261"/>
              <a:gd name="connsiteY2801" fmla="*/ 5096319 h 5529035"/>
              <a:gd name="connsiteX2802" fmla="*/ 915700 w 9340261"/>
              <a:gd name="connsiteY2802" fmla="*/ 5080481 h 5529035"/>
              <a:gd name="connsiteX2803" fmla="*/ 903848 w 9340261"/>
              <a:gd name="connsiteY2803" fmla="*/ 5076573 h 5529035"/>
              <a:gd name="connsiteX2804" fmla="*/ 3287409 w 9340261"/>
              <a:gd name="connsiteY2804" fmla="*/ 5076304 h 5529035"/>
              <a:gd name="connsiteX2805" fmla="*/ 3282147 w 9340261"/>
              <a:gd name="connsiteY2805" fmla="*/ 5085417 h 5529035"/>
              <a:gd name="connsiteX2806" fmla="*/ 3289334 w 9340261"/>
              <a:gd name="connsiteY2806" fmla="*/ 5083492 h 5529035"/>
              <a:gd name="connsiteX2807" fmla="*/ 3287409 w 9340261"/>
              <a:gd name="connsiteY2807" fmla="*/ 5076304 h 5529035"/>
              <a:gd name="connsiteX2808" fmla="*/ 8419117 w 9340261"/>
              <a:gd name="connsiteY2808" fmla="*/ 5072741 h 5529035"/>
              <a:gd name="connsiteX2809" fmla="*/ 8428037 w 9340261"/>
              <a:gd name="connsiteY2809" fmla="*/ 5082734 h 5529035"/>
              <a:gd name="connsiteX2810" fmla="*/ 8401773 w 9340261"/>
              <a:gd name="connsiteY2810" fmla="*/ 5077450 h 5529035"/>
              <a:gd name="connsiteX2811" fmla="*/ 8388643 w 9340261"/>
              <a:gd name="connsiteY2811" fmla="*/ 5074809 h 5529035"/>
              <a:gd name="connsiteX2812" fmla="*/ 6406493 w 9340261"/>
              <a:gd name="connsiteY2812" fmla="*/ 5072571 h 5529035"/>
              <a:gd name="connsiteX2813" fmla="*/ 6415606 w 9340261"/>
              <a:gd name="connsiteY2813" fmla="*/ 5077832 h 5529035"/>
              <a:gd name="connsiteX2814" fmla="*/ 6408418 w 9340261"/>
              <a:gd name="connsiteY2814" fmla="*/ 5079758 h 5529035"/>
              <a:gd name="connsiteX2815" fmla="*/ 1608925 w 9340261"/>
              <a:gd name="connsiteY2815" fmla="*/ 5071592 h 5529035"/>
              <a:gd name="connsiteX2816" fmla="*/ 1599738 w 9340261"/>
              <a:gd name="connsiteY2816" fmla="*/ 5078200 h 5529035"/>
              <a:gd name="connsiteX2817" fmla="*/ 1610262 w 9340261"/>
              <a:gd name="connsiteY2817" fmla="*/ 5078166 h 5529035"/>
              <a:gd name="connsiteX2818" fmla="*/ 1615507 w 9340261"/>
              <a:gd name="connsiteY2818" fmla="*/ 5072886 h 5529035"/>
              <a:gd name="connsiteX2819" fmla="*/ 1608925 w 9340261"/>
              <a:gd name="connsiteY2819" fmla="*/ 5071592 h 5529035"/>
              <a:gd name="connsiteX2820" fmla="*/ 6298158 w 9340261"/>
              <a:gd name="connsiteY2820" fmla="*/ 5070783 h 5529035"/>
              <a:gd name="connsiteX2821" fmla="*/ 6307272 w 9340261"/>
              <a:gd name="connsiteY2821" fmla="*/ 5076045 h 5529035"/>
              <a:gd name="connsiteX2822" fmla="*/ 6300084 w 9340261"/>
              <a:gd name="connsiteY2822" fmla="*/ 5077971 h 5529035"/>
              <a:gd name="connsiteX2823" fmla="*/ 8244701 w 9340261"/>
              <a:gd name="connsiteY2823" fmla="*/ 5070445 h 5529035"/>
              <a:gd name="connsiteX2824" fmla="*/ 8246271 w 9340261"/>
              <a:gd name="connsiteY2824" fmla="*/ 5076225 h 5529035"/>
              <a:gd name="connsiteX2825" fmla="*/ 8233141 w 9340261"/>
              <a:gd name="connsiteY2825" fmla="*/ 5073584 h 5529035"/>
              <a:gd name="connsiteX2826" fmla="*/ 6359513 w 9340261"/>
              <a:gd name="connsiteY2826" fmla="*/ 5069751 h 5529035"/>
              <a:gd name="connsiteX2827" fmla="*/ 6368627 w 9340261"/>
              <a:gd name="connsiteY2827" fmla="*/ 5075012 h 5529035"/>
              <a:gd name="connsiteX2828" fmla="*/ 6377741 w 9340261"/>
              <a:gd name="connsiteY2828" fmla="*/ 5080275 h 5529035"/>
              <a:gd name="connsiteX2829" fmla="*/ 6347064 w 9340261"/>
              <a:gd name="connsiteY2829" fmla="*/ 5080790 h 5529035"/>
              <a:gd name="connsiteX2830" fmla="*/ 6321648 w 9340261"/>
              <a:gd name="connsiteY2830" fmla="*/ 5072193 h 5529035"/>
              <a:gd name="connsiteX2831" fmla="*/ 6345138 w 9340261"/>
              <a:gd name="connsiteY2831" fmla="*/ 5073602 h 5529035"/>
              <a:gd name="connsiteX2832" fmla="*/ 6189824 w 9340261"/>
              <a:gd name="connsiteY2832" fmla="*/ 5068995 h 5529035"/>
              <a:gd name="connsiteX2833" fmla="*/ 6191750 w 9340261"/>
              <a:gd name="connsiteY2833" fmla="*/ 5076183 h 5529035"/>
              <a:gd name="connsiteX2834" fmla="*/ 6182637 w 9340261"/>
              <a:gd name="connsiteY2834" fmla="*/ 5070920 h 5529035"/>
              <a:gd name="connsiteX2835" fmla="*/ 6189824 w 9340261"/>
              <a:gd name="connsiteY2835" fmla="*/ 5068995 h 5529035"/>
              <a:gd name="connsiteX2836" fmla="*/ 3069652 w 9340261"/>
              <a:gd name="connsiteY2836" fmla="*/ 5068663 h 5529035"/>
              <a:gd name="connsiteX2837" fmla="*/ 3070742 w 9340261"/>
              <a:gd name="connsiteY2837" fmla="*/ 5072729 h 5529035"/>
              <a:gd name="connsiteX2838" fmla="*/ 3063968 w 9340261"/>
              <a:gd name="connsiteY2838" fmla="*/ 5068817 h 5529035"/>
              <a:gd name="connsiteX2839" fmla="*/ 3060286 w 9340261"/>
              <a:gd name="connsiteY2839" fmla="*/ 5075745 h 5529035"/>
              <a:gd name="connsiteX2840" fmla="*/ 3053208 w 9340261"/>
              <a:gd name="connsiteY2840" fmla="*/ 5074554 h 5529035"/>
              <a:gd name="connsiteX2841" fmla="*/ 3057286 w 9340261"/>
              <a:gd name="connsiteY2841" fmla="*/ 5078604 h 5529035"/>
              <a:gd name="connsiteX2842" fmla="*/ 3048711 w 9340261"/>
              <a:gd name="connsiteY2842" fmla="*/ 5078632 h 5529035"/>
              <a:gd name="connsiteX2843" fmla="*/ 3041991 w 9340261"/>
              <a:gd name="connsiteY2843" fmla="*/ 5080433 h 5529035"/>
              <a:gd name="connsiteX2844" fmla="*/ 3043917 w 9340261"/>
              <a:gd name="connsiteY2844" fmla="*/ 5087620 h 5529035"/>
              <a:gd name="connsiteX2845" fmla="*/ 3098084 w 9340261"/>
              <a:gd name="connsiteY2845" fmla="*/ 5088514 h 5529035"/>
              <a:gd name="connsiteX2846" fmla="*/ 3108865 w 9340261"/>
              <a:gd name="connsiteY2846" fmla="*/ 5085625 h 5529035"/>
              <a:gd name="connsiteX2847" fmla="*/ 3116053 w 9340261"/>
              <a:gd name="connsiteY2847" fmla="*/ 5083699 h 5529035"/>
              <a:gd name="connsiteX2848" fmla="*/ 3126834 w 9340261"/>
              <a:gd name="connsiteY2848" fmla="*/ 5080810 h 5529035"/>
              <a:gd name="connsiteX2849" fmla="*/ 3117721 w 9340261"/>
              <a:gd name="connsiteY2849" fmla="*/ 5075548 h 5529035"/>
              <a:gd name="connsiteX2850" fmla="*/ 3105976 w 9340261"/>
              <a:gd name="connsiteY2850" fmla="*/ 5074843 h 5529035"/>
              <a:gd name="connsiteX2851" fmla="*/ 3100575 w 9340261"/>
              <a:gd name="connsiteY2851" fmla="*/ 5071725 h 5529035"/>
              <a:gd name="connsiteX2852" fmla="*/ 3090678 w 9340261"/>
              <a:gd name="connsiteY2852" fmla="*/ 5072712 h 5529035"/>
              <a:gd name="connsiteX2853" fmla="*/ 3085056 w 9340261"/>
              <a:gd name="connsiteY2853" fmla="*/ 5071766 h 5529035"/>
              <a:gd name="connsiteX2854" fmla="*/ 3083578 w 9340261"/>
              <a:gd name="connsiteY2854" fmla="*/ 5073254 h 5529035"/>
              <a:gd name="connsiteX2855" fmla="*/ 1410278 w 9340261"/>
              <a:gd name="connsiteY2855" fmla="*/ 5068309 h 5529035"/>
              <a:gd name="connsiteX2856" fmla="*/ 1392533 w 9340261"/>
              <a:gd name="connsiteY2856" fmla="*/ 5072314 h 5529035"/>
              <a:gd name="connsiteX2857" fmla="*/ 1389265 w 9340261"/>
              <a:gd name="connsiteY2857" fmla="*/ 5078901 h 5529035"/>
              <a:gd name="connsiteX2858" fmla="*/ 1384064 w 9340261"/>
              <a:gd name="connsiteY2858" fmla="*/ 5097336 h 5529035"/>
              <a:gd name="connsiteX2859" fmla="*/ 1410347 w 9340261"/>
              <a:gd name="connsiteY2859" fmla="*/ 5089355 h 5529035"/>
              <a:gd name="connsiteX2860" fmla="*/ 1431378 w 9340261"/>
              <a:gd name="connsiteY2860" fmla="*/ 5084023 h 5529035"/>
              <a:gd name="connsiteX2861" fmla="*/ 1439261 w 9340261"/>
              <a:gd name="connsiteY2861" fmla="*/ 5081366 h 5529035"/>
              <a:gd name="connsiteX2862" fmla="*/ 1436605 w 9340261"/>
              <a:gd name="connsiteY2862" fmla="*/ 5073482 h 5529035"/>
              <a:gd name="connsiteX2863" fmla="*/ 1426080 w 9340261"/>
              <a:gd name="connsiteY2863" fmla="*/ 5073516 h 5529035"/>
              <a:gd name="connsiteX2864" fmla="*/ 1418179 w 9340261"/>
              <a:gd name="connsiteY2864" fmla="*/ 5070913 h 5529035"/>
              <a:gd name="connsiteX2865" fmla="*/ 1410278 w 9340261"/>
              <a:gd name="connsiteY2865" fmla="*/ 5068309 h 5529035"/>
              <a:gd name="connsiteX2866" fmla="*/ 7865395 w 9340261"/>
              <a:gd name="connsiteY2866" fmla="*/ 5067919 h 5529035"/>
              <a:gd name="connsiteX2867" fmla="*/ 7871961 w 9340261"/>
              <a:gd name="connsiteY2867" fmla="*/ 5069240 h 5529035"/>
              <a:gd name="connsiteX2868" fmla="*/ 7866965 w 9340261"/>
              <a:gd name="connsiteY2868" fmla="*/ 5073700 h 5529035"/>
              <a:gd name="connsiteX2869" fmla="*/ 8442239 w 9340261"/>
              <a:gd name="connsiteY2869" fmla="*/ 5066462 h 5529035"/>
              <a:gd name="connsiteX2870" fmla="*/ 8443809 w 9340261"/>
              <a:gd name="connsiteY2870" fmla="*/ 5072244 h 5529035"/>
              <a:gd name="connsiteX2871" fmla="*/ 8436459 w 9340261"/>
              <a:gd name="connsiteY2871" fmla="*/ 5068032 h 5529035"/>
              <a:gd name="connsiteX2872" fmla="*/ 8808415 w 9340261"/>
              <a:gd name="connsiteY2872" fmla="*/ 5066347 h 5529035"/>
              <a:gd name="connsiteX2873" fmla="*/ 8812089 w 9340261"/>
              <a:gd name="connsiteY2873" fmla="*/ 5068453 h 5529035"/>
              <a:gd name="connsiteX2874" fmla="*/ 8821545 w 9340261"/>
              <a:gd name="connsiteY2874" fmla="*/ 5068989 h 5529035"/>
              <a:gd name="connsiteX2875" fmla="*/ 8815763 w 9340261"/>
              <a:gd name="connsiteY2875" fmla="*/ 5070559 h 5529035"/>
              <a:gd name="connsiteX2876" fmla="*/ 8809983 w 9340261"/>
              <a:gd name="connsiteY2876" fmla="*/ 5072127 h 5529035"/>
              <a:gd name="connsiteX2877" fmla="*/ 3714132 w 9340261"/>
              <a:gd name="connsiteY2877" fmla="*/ 5065967 h 5529035"/>
              <a:gd name="connsiteX2878" fmla="*/ 3716892 w 9340261"/>
              <a:gd name="connsiteY2878" fmla="*/ 5069079 h 5529035"/>
              <a:gd name="connsiteX2879" fmla="*/ 3709705 w 9340261"/>
              <a:gd name="connsiteY2879" fmla="*/ 5071005 h 5529035"/>
              <a:gd name="connsiteX2880" fmla="*/ 3714132 w 9340261"/>
              <a:gd name="connsiteY2880" fmla="*/ 5065967 h 5529035"/>
              <a:gd name="connsiteX2881" fmla="*/ 7920561 w 9340261"/>
              <a:gd name="connsiteY2881" fmla="*/ 5065354 h 5529035"/>
              <a:gd name="connsiteX2882" fmla="*/ 7930803 w 9340261"/>
              <a:gd name="connsiteY2882" fmla="*/ 5068780 h 5529035"/>
              <a:gd name="connsiteX2883" fmla="*/ 7932371 w 9340261"/>
              <a:gd name="connsiteY2883" fmla="*/ 5074561 h 5529035"/>
              <a:gd name="connsiteX2884" fmla="*/ 7923699 w 9340261"/>
              <a:gd name="connsiteY2884" fmla="*/ 5076915 h 5529035"/>
              <a:gd name="connsiteX2885" fmla="*/ 7916351 w 9340261"/>
              <a:gd name="connsiteY2885" fmla="*/ 5072704 h 5529035"/>
              <a:gd name="connsiteX2886" fmla="*/ 7920561 w 9340261"/>
              <a:gd name="connsiteY2886" fmla="*/ 5065354 h 5529035"/>
              <a:gd name="connsiteX2887" fmla="*/ 3731268 w 9340261"/>
              <a:gd name="connsiteY2887" fmla="*/ 5065227 h 5529035"/>
              <a:gd name="connsiteX2888" fmla="*/ 3726006 w 9340261"/>
              <a:gd name="connsiteY2888" fmla="*/ 5074341 h 5529035"/>
              <a:gd name="connsiteX2889" fmla="*/ 3718818 w 9340261"/>
              <a:gd name="connsiteY2889" fmla="*/ 5076267 h 5529035"/>
              <a:gd name="connsiteX2890" fmla="*/ 3720486 w 9340261"/>
              <a:gd name="connsiteY2890" fmla="*/ 5068116 h 5529035"/>
              <a:gd name="connsiteX2891" fmla="*/ 3731268 w 9340261"/>
              <a:gd name="connsiteY2891" fmla="*/ 5065227 h 5529035"/>
              <a:gd name="connsiteX2892" fmla="*/ 2560478 w 9340261"/>
              <a:gd name="connsiteY2892" fmla="*/ 5063317 h 5529035"/>
              <a:gd name="connsiteX2893" fmla="*/ 2562359 w 9340261"/>
              <a:gd name="connsiteY2893" fmla="*/ 5068902 h 5529035"/>
              <a:gd name="connsiteX2894" fmla="*/ 2563273 w 9340261"/>
              <a:gd name="connsiteY2894" fmla="*/ 5069089 h 5529035"/>
              <a:gd name="connsiteX2895" fmla="*/ 2568526 w 9340261"/>
              <a:gd name="connsiteY2895" fmla="*/ 5063801 h 5529035"/>
              <a:gd name="connsiteX2896" fmla="*/ 1647043 w 9340261"/>
              <a:gd name="connsiteY2896" fmla="*/ 5062256 h 5529035"/>
              <a:gd name="connsiteX2897" fmla="*/ 1636519 w 9340261"/>
              <a:gd name="connsiteY2897" fmla="*/ 5062292 h 5529035"/>
              <a:gd name="connsiteX2898" fmla="*/ 1641797 w 9340261"/>
              <a:gd name="connsiteY2898" fmla="*/ 5067536 h 5529035"/>
              <a:gd name="connsiteX2899" fmla="*/ 8132187 w 9340261"/>
              <a:gd name="connsiteY2899" fmla="*/ 5061815 h 5529035"/>
              <a:gd name="connsiteX2900" fmla="*/ 8155923 w 9340261"/>
              <a:gd name="connsiteY2900" fmla="*/ 5063516 h 5529035"/>
              <a:gd name="connsiteX2901" fmla="*/ 8169055 w 9340261"/>
              <a:gd name="connsiteY2901" fmla="*/ 5066157 h 5529035"/>
              <a:gd name="connsiteX2902" fmla="*/ 8174835 w 9340261"/>
              <a:gd name="connsiteY2902" fmla="*/ 5064588 h 5529035"/>
              <a:gd name="connsiteX2903" fmla="*/ 8185075 w 9340261"/>
              <a:gd name="connsiteY2903" fmla="*/ 5068014 h 5529035"/>
              <a:gd name="connsiteX2904" fmla="*/ 8207661 w 9340261"/>
              <a:gd name="connsiteY2904" fmla="*/ 5071192 h 5529035"/>
              <a:gd name="connsiteX2905" fmla="*/ 8225789 w 9340261"/>
              <a:gd name="connsiteY2905" fmla="*/ 5069373 h 5529035"/>
              <a:gd name="connsiteX2906" fmla="*/ 8227359 w 9340261"/>
              <a:gd name="connsiteY2906" fmla="*/ 5075154 h 5529035"/>
              <a:gd name="connsiteX2907" fmla="*/ 8199777 w 9340261"/>
              <a:gd name="connsiteY2907" fmla="*/ 5076436 h 5529035"/>
              <a:gd name="connsiteX2908" fmla="*/ 8161953 w 9340261"/>
              <a:gd name="connsiteY2908" fmla="*/ 5074293 h 5529035"/>
              <a:gd name="connsiteX2909" fmla="*/ 8144361 w 9340261"/>
              <a:gd name="connsiteY2909" fmla="*/ 5066654 h 5529035"/>
              <a:gd name="connsiteX2910" fmla="*/ 8131231 w 9340261"/>
              <a:gd name="connsiteY2910" fmla="*/ 5064014 h 5529035"/>
              <a:gd name="connsiteX2911" fmla="*/ 8132187 w 9340261"/>
              <a:gd name="connsiteY2911" fmla="*/ 5061815 h 5529035"/>
              <a:gd name="connsiteX2912" fmla="*/ 3745644 w 9340261"/>
              <a:gd name="connsiteY2912" fmla="*/ 5061375 h 5529035"/>
              <a:gd name="connsiteX2913" fmla="*/ 3763871 w 9340261"/>
              <a:gd name="connsiteY2913" fmla="*/ 5071898 h 5529035"/>
              <a:gd name="connsiteX2914" fmla="*/ 3772985 w 9340261"/>
              <a:gd name="connsiteY2914" fmla="*/ 5077161 h 5529035"/>
              <a:gd name="connsiteX2915" fmla="*/ 3798400 w 9340261"/>
              <a:gd name="connsiteY2915" fmla="*/ 5085759 h 5529035"/>
              <a:gd name="connsiteX2916" fmla="*/ 3807515 w 9340261"/>
              <a:gd name="connsiteY2916" fmla="*/ 5091020 h 5529035"/>
              <a:gd name="connsiteX2917" fmla="*/ 3793139 w 9340261"/>
              <a:gd name="connsiteY2917" fmla="*/ 5094872 h 5529035"/>
              <a:gd name="connsiteX2918" fmla="*/ 3762461 w 9340261"/>
              <a:gd name="connsiteY2918" fmla="*/ 5095389 h 5529035"/>
              <a:gd name="connsiteX2919" fmla="*/ 3757904 w 9340261"/>
              <a:gd name="connsiteY2919" fmla="*/ 5092758 h 5529035"/>
              <a:gd name="connsiteX2920" fmla="*/ 3746159 w 9340261"/>
              <a:gd name="connsiteY2920" fmla="*/ 5092052 h 5529035"/>
              <a:gd name="connsiteX2921" fmla="*/ 3742307 w 9340261"/>
              <a:gd name="connsiteY2921" fmla="*/ 5077676 h 5529035"/>
              <a:gd name="connsiteX2922" fmla="*/ 3005699 w 9340261"/>
              <a:gd name="connsiteY2922" fmla="*/ 5061123 h 5529035"/>
              <a:gd name="connsiteX2923" fmla="*/ 3013180 w 9340261"/>
              <a:gd name="connsiteY2923" fmla="*/ 5065099 h 5529035"/>
              <a:gd name="connsiteX2924" fmla="*/ 3018909 w 9340261"/>
              <a:gd name="connsiteY2924" fmla="*/ 5063346 h 5529035"/>
              <a:gd name="connsiteX2925" fmla="*/ 3017140 w 9340261"/>
              <a:gd name="connsiteY2925" fmla="*/ 5067803 h 5529035"/>
              <a:gd name="connsiteX2926" fmla="*/ 3008328 w 9340261"/>
              <a:gd name="connsiteY2926" fmla="*/ 5069716 h 5529035"/>
              <a:gd name="connsiteX2927" fmla="*/ 2999972 w 9340261"/>
              <a:gd name="connsiteY2927" fmla="*/ 5062876 h 5529035"/>
              <a:gd name="connsiteX2928" fmla="*/ 6040199 w 9340261"/>
              <a:gd name="connsiteY2928" fmla="*/ 5060456 h 5529035"/>
              <a:gd name="connsiteX2929" fmla="*/ 6050813 w 9340261"/>
              <a:gd name="connsiteY2929" fmla="*/ 5067723 h 5529035"/>
              <a:gd name="connsiteX2930" fmla="*/ 6036437 w 9340261"/>
              <a:gd name="connsiteY2930" fmla="*/ 5071575 h 5529035"/>
              <a:gd name="connsiteX2931" fmla="*/ 6034512 w 9340261"/>
              <a:gd name="connsiteY2931" fmla="*/ 5064387 h 5529035"/>
              <a:gd name="connsiteX2932" fmla="*/ 6040199 w 9340261"/>
              <a:gd name="connsiteY2932" fmla="*/ 5060456 h 5529035"/>
              <a:gd name="connsiteX2933" fmla="*/ 7416226 w 9340261"/>
              <a:gd name="connsiteY2933" fmla="*/ 5059536 h 5529035"/>
              <a:gd name="connsiteX2934" fmla="*/ 7429356 w 9340261"/>
              <a:gd name="connsiteY2934" fmla="*/ 5062178 h 5529035"/>
              <a:gd name="connsiteX2935" fmla="*/ 7438813 w 9340261"/>
              <a:gd name="connsiteY2935" fmla="*/ 5062714 h 5529035"/>
              <a:gd name="connsiteX2936" fmla="*/ 7445377 w 9340261"/>
              <a:gd name="connsiteY2936" fmla="*/ 5064034 h 5529035"/>
              <a:gd name="connsiteX2937" fmla="*/ 7451158 w 9340261"/>
              <a:gd name="connsiteY2937" fmla="*/ 5062465 h 5529035"/>
              <a:gd name="connsiteX2938" fmla="*/ 7461399 w 9340261"/>
              <a:gd name="connsiteY2938" fmla="*/ 5065891 h 5529035"/>
              <a:gd name="connsiteX2939" fmla="*/ 7492656 w 9340261"/>
              <a:gd name="connsiteY2939" fmla="*/ 5066714 h 5529035"/>
              <a:gd name="connsiteX2940" fmla="*/ 7516564 w 9340261"/>
              <a:gd name="connsiteY2940" fmla="*/ 5063326 h 5529035"/>
              <a:gd name="connsiteX2941" fmla="*/ 7547037 w 9340261"/>
              <a:gd name="connsiteY2941" fmla="*/ 5061258 h 5529035"/>
              <a:gd name="connsiteX2942" fmla="*/ 7571729 w 9340261"/>
              <a:gd name="connsiteY2942" fmla="*/ 5060761 h 5529035"/>
              <a:gd name="connsiteX2943" fmla="*/ 7573299 w 9340261"/>
              <a:gd name="connsiteY2943" fmla="*/ 5066541 h 5529035"/>
              <a:gd name="connsiteX2944" fmla="*/ 7593780 w 9340261"/>
              <a:gd name="connsiteY2944" fmla="*/ 5073394 h 5529035"/>
              <a:gd name="connsiteX2945" fmla="*/ 7620043 w 9340261"/>
              <a:gd name="connsiteY2945" fmla="*/ 5078677 h 5529035"/>
              <a:gd name="connsiteX2946" fmla="*/ 7643414 w 9340261"/>
              <a:gd name="connsiteY2946" fmla="*/ 5084744 h 5529035"/>
              <a:gd name="connsiteX2947" fmla="*/ 7650764 w 9340261"/>
              <a:gd name="connsiteY2947" fmla="*/ 5088956 h 5529035"/>
              <a:gd name="connsiteX2948" fmla="*/ 7663110 w 9340261"/>
              <a:gd name="connsiteY2948" fmla="*/ 5088707 h 5529035"/>
              <a:gd name="connsiteX2949" fmla="*/ 7672566 w 9340261"/>
              <a:gd name="connsiteY2949" fmla="*/ 5089243 h 5529035"/>
              <a:gd name="connsiteX2950" fmla="*/ 7674136 w 9340261"/>
              <a:gd name="connsiteY2950" fmla="*/ 5095023 h 5529035"/>
              <a:gd name="connsiteX2951" fmla="*/ 7661005 w 9340261"/>
              <a:gd name="connsiteY2951" fmla="*/ 5092382 h 5529035"/>
              <a:gd name="connsiteX2952" fmla="*/ 7642877 w 9340261"/>
              <a:gd name="connsiteY2952" fmla="*/ 5094200 h 5529035"/>
              <a:gd name="connsiteX2953" fmla="*/ 7629746 w 9340261"/>
              <a:gd name="connsiteY2953" fmla="*/ 5091559 h 5529035"/>
              <a:gd name="connsiteX2954" fmla="*/ 7623182 w 9340261"/>
              <a:gd name="connsiteY2954" fmla="*/ 5090238 h 5529035"/>
              <a:gd name="connsiteX2955" fmla="*/ 7613725 w 9340261"/>
              <a:gd name="connsiteY2955" fmla="*/ 5089703 h 5529035"/>
              <a:gd name="connsiteX2956" fmla="*/ 7610051 w 9340261"/>
              <a:gd name="connsiteY2956" fmla="*/ 5087597 h 5529035"/>
              <a:gd name="connsiteX2957" fmla="*/ 7589569 w 9340261"/>
              <a:gd name="connsiteY2957" fmla="*/ 5080744 h 5529035"/>
              <a:gd name="connsiteX2958" fmla="*/ 7582219 w 9340261"/>
              <a:gd name="connsiteY2958" fmla="*/ 5076533 h 5529035"/>
              <a:gd name="connsiteX2959" fmla="*/ 7569873 w 9340261"/>
              <a:gd name="connsiteY2959" fmla="*/ 5076782 h 5529035"/>
              <a:gd name="connsiteX2960" fmla="*/ 7561986 w 9340261"/>
              <a:gd name="connsiteY2960" fmla="*/ 5082027 h 5529035"/>
              <a:gd name="connsiteX2961" fmla="*/ 7553315 w 9340261"/>
              <a:gd name="connsiteY2961" fmla="*/ 5084381 h 5529035"/>
              <a:gd name="connsiteX2962" fmla="*/ 7521273 w 9340261"/>
              <a:gd name="connsiteY2962" fmla="*/ 5080668 h 5529035"/>
              <a:gd name="connsiteX2963" fmla="*/ 7500792 w 9340261"/>
              <a:gd name="connsiteY2963" fmla="*/ 5073815 h 5529035"/>
              <a:gd name="connsiteX2964" fmla="*/ 7487661 w 9340261"/>
              <a:gd name="connsiteY2964" fmla="*/ 5071174 h 5529035"/>
              <a:gd name="connsiteX2965" fmla="*/ 7476098 w 9340261"/>
              <a:gd name="connsiteY2965" fmla="*/ 5074313 h 5529035"/>
              <a:gd name="connsiteX2966" fmla="*/ 7477668 w 9340261"/>
              <a:gd name="connsiteY2966" fmla="*/ 5080094 h 5529035"/>
              <a:gd name="connsiteX2967" fmla="*/ 7457972 w 9340261"/>
              <a:gd name="connsiteY2967" fmla="*/ 5076131 h 5529035"/>
              <a:gd name="connsiteX2968" fmla="*/ 7450622 w 9340261"/>
              <a:gd name="connsiteY2968" fmla="*/ 5071921 h 5529035"/>
              <a:gd name="connsiteX2969" fmla="*/ 7437491 w 9340261"/>
              <a:gd name="connsiteY2969" fmla="*/ 5069278 h 5529035"/>
              <a:gd name="connsiteX2970" fmla="*/ 7402022 w 9340261"/>
              <a:gd name="connsiteY2970" fmla="*/ 5075807 h 5529035"/>
              <a:gd name="connsiteX2971" fmla="*/ 7401237 w 9340261"/>
              <a:gd name="connsiteY2971" fmla="*/ 5072916 h 5529035"/>
              <a:gd name="connsiteX2972" fmla="*/ 7406233 w 9340261"/>
              <a:gd name="connsiteY2972" fmla="*/ 5068456 h 5529035"/>
              <a:gd name="connsiteX2973" fmla="*/ 7398883 w 9340261"/>
              <a:gd name="connsiteY2973" fmla="*/ 5064245 h 5529035"/>
              <a:gd name="connsiteX2974" fmla="*/ 7416226 w 9340261"/>
              <a:gd name="connsiteY2974" fmla="*/ 5059536 h 5529035"/>
              <a:gd name="connsiteX2975" fmla="*/ 5767272 w 9340261"/>
              <a:gd name="connsiteY2975" fmla="*/ 5058955 h 5529035"/>
              <a:gd name="connsiteX2976" fmla="*/ 5772791 w 9340261"/>
              <a:gd name="connsiteY2976" fmla="*/ 5065180 h 5529035"/>
              <a:gd name="connsiteX2977" fmla="*/ 5765603 w 9340261"/>
              <a:gd name="connsiteY2977" fmla="*/ 5067106 h 5529035"/>
              <a:gd name="connsiteX2978" fmla="*/ 5767272 w 9340261"/>
              <a:gd name="connsiteY2978" fmla="*/ 5058955 h 5529035"/>
              <a:gd name="connsiteX2979" fmla="*/ 8607737 w 9340261"/>
              <a:gd name="connsiteY2979" fmla="*/ 5058767 h 5529035"/>
              <a:gd name="connsiteX2980" fmla="*/ 8609305 w 9340261"/>
              <a:gd name="connsiteY2980" fmla="*/ 5064548 h 5529035"/>
              <a:gd name="connsiteX2981" fmla="*/ 8615085 w 9340261"/>
              <a:gd name="connsiteY2981" fmla="*/ 5062979 h 5529035"/>
              <a:gd name="connsiteX2982" fmla="*/ 8607737 w 9340261"/>
              <a:gd name="connsiteY2982" fmla="*/ 5058767 h 5529035"/>
              <a:gd name="connsiteX2983" fmla="*/ 3906218 w 9340261"/>
              <a:gd name="connsiteY2983" fmla="*/ 5056869 h 5529035"/>
              <a:gd name="connsiteX2984" fmla="*/ 3908144 w 9340261"/>
              <a:gd name="connsiteY2984" fmla="*/ 5064057 h 5529035"/>
              <a:gd name="connsiteX2985" fmla="*/ 3924446 w 9340261"/>
              <a:gd name="connsiteY2985" fmla="*/ 5067392 h 5529035"/>
              <a:gd name="connsiteX2986" fmla="*/ 3931634 w 9340261"/>
              <a:gd name="connsiteY2986" fmla="*/ 5065466 h 5529035"/>
              <a:gd name="connsiteX2987" fmla="*/ 3922520 w 9340261"/>
              <a:gd name="connsiteY2987" fmla="*/ 5060205 h 5529035"/>
              <a:gd name="connsiteX2988" fmla="*/ 6827694 w 9340261"/>
              <a:gd name="connsiteY2988" fmla="*/ 5056007 h 5529035"/>
              <a:gd name="connsiteX2989" fmla="*/ 6834049 w 9340261"/>
              <a:gd name="connsiteY2989" fmla="*/ 5058157 h 5529035"/>
              <a:gd name="connsiteX2990" fmla="*/ 6826861 w 9340261"/>
              <a:gd name="connsiteY2990" fmla="*/ 5060084 h 5529035"/>
              <a:gd name="connsiteX2991" fmla="*/ 6827694 w 9340261"/>
              <a:gd name="connsiteY2991" fmla="*/ 5056007 h 5529035"/>
              <a:gd name="connsiteX2992" fmla="*/ 3220277 w 9340261"/>
              <a:gd name="connsiteY2992" fmla="*/ 5055772 h 5529035"/>
              <a:gd name="connsiteX2993" fmla="*/ 3222203 w 9340261"/>
              <a:gd name="connsiteY2993" fmla="*/ 5062960 h 5529035"/>
              <a:gd name="connsiteX2994" fmla="*/ 3213089 w 9340261"/>
              <a:gd name="connsiteY2994" fmla="*/ 5057699 h 5529035"/>
              <a:gd name="connsiteX2995" fmla="*/ 3682363 w 9340261"/>
              <a:gd name="connsiteY2995" fmla="*/ 5055219 h 5529035"/>
              <a:gd name="connsiteX2996" fmla="*/ 3667987 w 9340261"/>
              <a:gd name="connsiteY2996" fmla="*/ 5059071 h 5529035"/>
              <a:gd name="connsiteX2997" fmla="*/ 3661634 w 9340261"/>
              <a:gd name="connsiteY2997" fmla="*/ 5056922 h 5529035"/>
              <a:gd name="connsiteX2998" fmla="*/ 3660799 w 9340261"/>
              <a:gd name="connsiteY2998" fmla="*/ 5060997 h 5529035"/>
              <a:gd name="connsiteX2999" fmla="*/ 3662725 w 9340261"/>
              <a:gd name="connsiteY2999" fmla="*/ 5068185 h 5529035"/>
              <a:gd name="connsiteX3000" fmla="*/ 3693403 w 9340261"/>
              <a:gd name="connsiteY3000" fmla="*/ 5067669 h 5529035"/>
              <a:gd name="connsiteX3001" fmla="*/ 3688141 w 9340261"/>
              <a:gd name="connsiteY3001" fmla="*/ 5076783 h 5529035"/>
              <a:gd name="connsiteX3002" fmla="*/ 3666577 w 9340261"/>
              <a:gd name="connsiteY3002" fmla="*/ 5082561 h 5529035"/>
              <a:gd name="connsiteX3003" fmla="*/ 3659389 w 9340261"/>
              <a:gd name="connsiteY3003" fmla="*/ 5084487 h 5529035"/>
              <a:gd name="connsiteX3004" fmla="*/ 3650275 w 9340261"/>
              <a:gd name="connsiteY3004" fmla="*/ 5079225 h 5529035"/>
              <a:gd name="connsiteX3005" fmla="*/ 3660352 w 9340261"/>
              <a:gd name="connsiteY3005" fmla="*/ 5088080 h 5529035"/>
              <a:gd name="connsiteX3006" fmla="*/ 3675691 w 9340261"/>
              <a:gd name="connsiteY3006" fmla="*/ 5087823 h 5529035"/>
              <a:gd name="connsiteX3007" fmla="*/ 3701107 w 9340261"/>
              <a:gd name="connsiteY3007" fmla="*/ 5096421 h 5529035"/>
              <a:gd name="connsiteX3008" fmla="*/ 3677617 w 9340261"/>
              <a:gd name="connsiteY3008" fmla="*/ 5095010 h 5529035"/>
              <a:gd name="connsiteX3009" fmla="*/ 3652201 w 9340261"/>
              <a:gd name="connsiteY3009" fmla="*/ 5086413 h 5529035"/>
              <a:gd name="connsiteX3010" fmla="*/ 3605222 w 9340261"/>
              <a:gd name="connsiteY3010" fmla="*/ 5083593 h 5529035"/>
              <a:gd name="connsiteX3011" fmla="*/ 3621524 w 9340261"/>
              <a:gd name="connsiteY3011" fmla="*/ 5086929 h 5529035"/>
              <a:gd name="connsiteX3012" fmla="*/ 3630638 w 9340261"/>
              <a:gd name="connsiteY3012" fmla="*/ 5092191 h 5529035"/>
              <a:gd name="connsiteX3013" fmla="*/ 3639752 w 9340261"/>
              <a:gd name="connsiteY3013" fmla="*/ 5097453 h 5529035"/>
              <a:gd name="connsiteX3014" fmla="*/ 3648865 w 9340261"/>
              <a:gd name="connsiteY3014" fmla="*/ 5102714 h 5529035"/>
              <a:gd name="connsiteX3015" fmla="*/ 3650791 w 9340261"/>
              <a:gd name="connsiteY3015" fmla="*/ 5109903 h 5529035"/>
              <a:gd name="connsiteX3016" fmla="*/ 3665167 w 9340261"/>
              <a:gd name="connsiteY3016" fmla="*/ 5106050 h 5529035"/>
              <a:gd name="connsiteX3017" fmla="*/ 3688657 w 9340261"/>
              <a:gd name="connsiteY3017" fmla="*/ 5107460 h 5529035"/>
              <a:gd name="connsiteX3018" fmla="*/ 3712146 w 9340261"/>
              <a:gd name="connsiteY3018" fmla="*/ 5108871 h 5529035"/>
              <a:gd name="connsiteX3019" fmla="*/ 3723891 w 9340261"/>
              <a:gd name="connsiteY3019" fmla="*/ 5109575 h 5529035"/>
              <a:gd name="connsiteX3020" fmla="*/ 3744750 w 9340261"/>
              <a:gd name="connsiteY3020" fmla="*/ 5115542 h 5529035"/>
              <a:gd name="connsiteX3021" fmla="*/ 3768239 w 9340261"/>
              <a:gd name="connsiteY3021" fmla="*/ 5116952 h 5529035"/>
              <a:gd name="connsiteX3022" fmla="*/ 3753863 w 9340261"/>
              <a:gd name="connsiteY3022" fmla="*/ 5120804 h 5529035"/>
              <a:gd name="connsiteX3023" fmla="*/ 3746676 w 9340261"/>
              <a:gd name="connsiteY3023" fmla="*/ 5122730 h 5529035"/>
              <a:gd name="connsiteX3024" fmla="*/ 3762977 w 9340261"/>
              <a:gd name="connsiteY3024" fmla="*/ 5126065 h 5529035"/>
              <a:gd name="connsiteX3025" fmla="*/ 3768239 w 9340261"/>
              <a:gd name="connsiteY3025" fmla="*/ 5116952 h 5529035"/>
              <a:gd name="connsiteX3026" fmla="*/ 3791728 w 9340261"/>
              <a:gd name="connsiteY3026" fmla="*/ 5118362 h 5529035"/>
              <a:gd name="connsiteX3027" fmla="*/ 3800843 w 9340261"/>
              <a:gd name="connsiteY3027" fmla="*/ 5123624 h 5529035"/>
              <a:gd name="connsiteX3028" fmla="*/ 3811624 w 9340261"/>
              <a:gd name="connsiteY3028" fmla="*/ 5120735 h 5529035"/>
              <a:gd name="connsiteX3029" fmla="*/ 3824332 w 9340261"/>
              <a:gd name="connsiteY3029" fmla="*/ 5125034 h 5529035"/>
              <a:gd name="connsiteX3030" fmla="*/ 3822406 w 9340261"/>
              <a:gd name="connsiteY3030" fmla="*/ 5117846 h 5529035"/>
              <a:gd name="connsiteX3031" fmla="*/ 3843969 w 9340261"/>
              <a:gd name="connsiteY3031" fmla="*/ 5112068 h 5529035"/>
              <a:gd name="connsiteX3032" fmla="*/ 3851692 w 9340261"/>
              <a:gd name="connsiteY3032" fmla="*/ 5113648 h 5529035"/>
              <a:gd name="connsiteX3033" fmla="*/ 3860860 w 9340261"/>
              <a:gd name="connsiteY3033" fmla="*/ 5112733 h 5529035"/>
              <a:gd name="connsiteX3034" fmla="*/ 3874069 w 9340261"/>
              <a:gd name="connsiteY3034" fmla="*/ 5114956 h 5529035"/>
              <a:gd name="connsiteX3035" fmla="*/ 3879794 w 9340261"/>
              <a:gd name="connsiteY3035" fmla="*/ 5113205 h 5529035"/>
              <a:gd name="connsiteX3036" fmla="*/ 3892128 w 9340261"/>
              <a:gd name="connsiteY3036" fmla="*/ 5112564 h 5529035"/>
              <a:gd name="connsiteX3037" fmla="*/ 3916792 w 9340261"/>
              <a:gd name="connsiteY3037" fmla="*/ 5111282 h 5529035"/>
              <a:gd name="connsiteX3038" fmla="*/ 3930875 w 9340261"/>
              <a:gd name="connsiteY3038" fmla="*/ 5116371 h 5529035"/>
              <a:gd name="connsiteX3039" fmla="*/ 3936604 w 9340261"/>
              <a:gd name="connsiteY3039" fmla="*/ 5114619 h 5529035"/>
              <a:gd name="connsiteX3040" fmla="*/ 3948060 w 9340261"/>
              <a:gd name="connsiteY3040" fmla="*/ 5111115 h 5529035"/>
              <a:gd name="connsiteX3041" fmla="*/ 3966997 w 9340261"/>
              <a:gd name="connsiteY3041" fmla="*/ 5111586 h 5529035"/>
              <a:gd name="connsiteX3042" fmla="*/ 3963019 w 9340261"/>
              <a:gd name="connsiteY3042" fmla="*/ 5119066 h 5529035"/>
              <a:gd name="connsiteX3043" fmla="*/ 3957292 w 9340261"/>
              <a:gd name="connsiteY3043" fmla="*/ 5120818 h 5529035"/>
              <a:gd name="connsiteX3044" fmla="*/ 3926900 w 9340261"/>
              <a:gd name="connsiteY3044" fmla="*/ 5123852 h 5529035"/>
              <a:gd name="connsiteX3045" fmla="*/ 3913691 w 9340261"/>
              <a:gd name="connsiteY3045" fmla="*/ 5121628 h 5529035"/>
              <a:gd name="connsiteX3046" fmla="*/ 3906213 w 9340261"/>
              <a:gd name="connsiteY3046" fmla="*/ 5117651 h 5529035"/>
              <a:gd name="connsiteX3047" fmla="*/ 3888576 w 9340261"/>
              <a:gd name="connsiteY3047" fmla="*/ 5120407 h 5529035"/>
              <a:gd name="connsiteX3048" fmla="*/ 3889281 w 9340261"/>
              <a:gd name="connsiteY3048" fmla="*/ 5123039 h 5529035"/>
              <a:gd name="connsiteX3049" fmla="*/ 3894801 w 9340261"/>
              <a:gd name="connsiteY3049" fmla="*/ 5129263 h 5529035"/>
              <a:gd name="connsiteX3050" fmla="*/ 3909176 w 9340261"/>
              <a:gd name="connsiteY3050" fmla="*/ 5125411 h 5529035"/>
              <a:gd name="connsiteX3051" fmla="*/ 3911102 w 9340261"/>
              <a:gd name="connsiteY3051" fmla="*/ 5132600 h 5529035"/>
              <a:gd name="connsiteX3052" fmla="*/ 3927404 w 9340261"/>
              <a:gd name="connsiteY3052" fmla="*/ 5135935 h 5529035"/>
              <a:gd name="connsiteX3053" fmla="*/ 3943705 w 9340261"/>
              <a:gd name="connsiteY3053" fmla="*/ 5139271 h 5529035"/>
              <a:gd name="connsiteX3054" fmla="*/ 3948968 w 9340261"/>
              <a:gd name="connsiteY3054" fmla="*/ 5130157 h 5529035"/>
              <a:gd name="connsiteX3055" fmla="*/ 3956155 w 9340261"/>
              <a:gd name="connsiteY3055" fmla="*/ 5128231 h 5529035"/>
              <a:gd name="connsiteX3056" fmla="*/ 3966937 w 9340261"/>
              <a:gd name="connsiteY3056" fmla="*/ 5125342 h 5529035"/>
              <a:gd name="connsiteX3057" fmla="*/ 3975793 w 9340261"/>
              <a:gd name="connsiteY3057" fmla="*/ 5115266 h 5529035"/>
              <a:gd name="connsiteX3058" fmla="*/ 3982766 w 9340261"/>
              <a:gd name="connsiteY3058" fmla="*/ 5119290 h 5529035"/>
              <a:gd name="connsiteX3059" fmla="*/ 3993412 w 9340261"/>
              <a:gd name="connsiteY3059" fmla="*/ 5116034 h 5529035"/>
              <a:gd name="connsiteX3060" fmla="*/ 4008372 w 9340261"/>
              <a:gd name="connsiteY3060" fmla="*/ 5123985 h 5529035"/>
              <a:gd name="connsiteX3061" fmla="*/ 3980669 w 9340261"/>
              <a:gd name="connsiteY3061" fmla="*/ 5121663 h 5529035"/>
              <a:gd name="connsiteX3062" fmla="*/ 3977719 w 9340261"/>
              <a:gd name="connsiteY3062" fmla="*/ 5122453 h 5529035"/>
              <a:gd name="connsiteX3063" fmla="*/ 3979644 w 9340261"/>
              <a:gd name="connsiteY3063" fmla="*/ 5129641 h 5529035"/>
              <a:gd name="connsiteX3064" fmla="*/ 3994020 w 9340261"/>
              <a:gd name="connsiteY3064" fmla="*/ 5125789 h 5529035"/>
              <a:gd name="connsiteX3065" fmla="*/ 4001208 w 9340261"/>
              <a:gd name="connsiteY3065" fmla="*/ 5123863 h 5529035"/>
              <a:gd name="connsiteX3066" fmla="*/ 4017510 w 9340261"/>
              <a:gd name="connsiteY3066" fmla="*/ 5127199 h 5529035"/>
              <a:gd name="connsiteX3067" fmla="*/ 4031886 w 9340261"/>
              <a:gd name="connsiteY3067" fmla="*/ 5123347 h 5529035"/>
              <a:gd name="connsiteX3068" fmla="*/ 4039073 w 9340261"/>
              <a:gd name="connsiteY3068" fmla="*/ 5121421 h 5529035"/>
              <a:gd name="connsiteX3069" fmla="*/ 4042667 w 9340261"/>
              <a:gd name="connsiteY3069" fmla="*/ 5120458 h 5529035"/>
              <a:gd name="connsiteX3070" fmla="*/ 4053449 w 9340261"/>
              <a:gd name="connsiteY3070" fmla="*/ 5117569 h 5529035"/>
              <a:gd name="connsiteX3071" fmla="*/ 4061601 w 9340261"/>
              <a:gd name="connsiteY3071" fmla="*/ 5119237 h 5529035"/>
              <a:gd name="connsiteX3072" fmla="*/ 4058969 w 9340261"/>
              <a:gd name="connsiteY3072" fmla="*/ 5123794 h 5529035"/>
              <a:gd name="connsiteX3073" fmla="*/ 4048187 w 9340261"/>
              <a:gd name="connsiteY3073" fmla="*/ 5126683 h 5529035"/>
              <a:gd name="connsiteX3074" fmla="*/ 4057301 w 9340261"/>
              <a:gd name="connsiteY3074" fmla="*/ 5131945 h 5529035"/>
              <a:gd name="connsiteX3075" fmla="*/ 4088942 w 9340261"/>
              <a:gd name="connsiteY3075" fmla="*/ 5135023 h 5529035"/>
              <a:gd name="connsiteX3076" fmla="*/ 4112431 w 9340261"/>
              <a:gd name="connsiteY3076" fmla="*/ 5136432 h 5529035"/>
              <a:gd name="connsiteX3077" fmla="*/ 4146702 w 9340261"/>
              <a:gd name="connsiteY3077" fmla="*/ 5134954 h 5529035"/>
              <a:gd name="connsiteX3078" fmla="*/ 4172822 w 9340261"/>
              <a:gd name="connsiteY3078" fmla="*/ 5131806 h 5529035"/>
              <a:gd name="connsiteX3079" fmla="*/ 4237771 w 9340261"/>
              <a:gd name="connsiteY3079" fmla="*/ 5129811 h 5529035"/>
              <a:gd name="connsiteX3080" fmla="*/ 4281157 w 9340261"/>
              <a:gd name="connsiteY3080" fmla="*/ 5133594 h 5529035"/>
              <a:gd name="connsiteX3081" fmla="*/ 4304646 w 9340261"/>
              <a:gd name="connsiteY3081" fmla="*/ 5135004 h 5529035"/>
              <a:gd name="connsiteX3082" fmla="*/ 4328135 w 9340261"/>
              <a:gd name="connsiteY3082" fmla="*/ 5136414 h 5529035"/>
              <a:gd name="connsiteX3083" fmla="*/ 4366000 w 9340261"/>
              <a:gd name="connsiteY3083" fmla="*/ 5133972 h 5529035"/>
              <a:gd name="connsiteX3084" fmla="*/ 4375115 w 9340261"/>
              <a:gd name="connsiteY3084" fmla="*/ 5139234 h 5529035"/>
              <a:gd name="connsiteX3085" fmla="*/ 4412980 w 9340261"/>
              <a:gd name="connsiteY3085" fmla="*/ 5136792 h 5529035"/>
              <a:gd name="connsiteX3086" fmla="*/ 4431913 w 9340261"/>
              <a:gd name="connsiteY3086" fmla="*/ 5135571 h 5529035"/>
              <a:gd name="connsiteX3087" fmla="*/ 4443658 w 9340261"/>
              <a:gd name="connsiteY3087" fmla="*/ 5136275 h 5529035"/>
              <a:gd name="connsiteX3088" fmla="*/ 4459959 w 9340261"/>
              <a:gd name="connsiteY3088" fmla="*/ 5139612 h 5529035"/>
              <a:gd name="connsiteX3089" fmla="*/ 4476260 w 9340261"/>
              <a:gd name="connsiteY3089" fmla="*/ 5142947 h 5529035"/>
              <a:gd name="connsiteX3090" fmla="*/ 4544803 w 9340261"/>
              <a:gd name="connsiteY3090" fmla="*/ 5139989 h 5529035"/>
              <a:gd name="connsiteX3091" fmla="*/ 4557511 w 9340261"/>
              <a:gd name="connsiteY3091" fmla="*/ 5144288 h 5529035"/>
              <a:gd name="connsiteX3092" fmla="*/ 4568292 w 9340261"/>
              <a:gd name="connsiteY3092" fmla="*/ 5141399 h 5529035"/>
              <a:gd name="connsiteX3093" fmla="*/ 4585300 w 9340261"/>
              <a:gd name="connsiteY3093" fmla="*/ 5132991 h 5529035"/>
              <a:gd name="connsiteX3094" fmla="*/ 4597044 w 9340261"/>
              <a:gd name="connsiteY3094" fmla="*/ 5133695 h 5529035"/>
              <a:gd name="connsiteX3095" fmla="*/ 4608789 w 9340261"/>
              <a:gd name="connsiteY3095" fmla="*/ 5134400 h 5529035"/>
              <a:gd name="connsiteX3096" fmla="*/ 4620534 w 9340261"/>
              <a:gd name="connsiteY3096" fmla="*/ 5135106 h 5529035"/>
              <a:gd name="connsiteX3097" fmla="*/ 4618608 w 9340261"/>
              <a:gd name="connsiteY3097" fmla="*/ 5127917 h 5529035"/>
              <a:gd name="connsiteX3098" fmla="*/ 4607567 w 9340261"/>
              <a:gd name="connsiteY3098" fmla="*/ 5115468 h 5529035"/>
              <a:gd name="connsiteX3099" fmla="*/ 4576890 w 9340261"/>
              <a:gd name="connsiteY3099" fmla="*/ 5115984 h 5529035"/>
              <a:gd name="connsiteX3100" fmla="*/ 4566109 w 9340261"/>
              <a:gd name="connsiteY3100" fmla="*/ 5118873 h 5529035"/>
              <a:gd name="connsiteX3101" fmla="*/ 4562515 w 9340261"/>
              <a:gd name="connsiteY3101" fmla="*/ 5119836 h 5529035"/>
              <a:gd name="connsiteX3102" fmla="*/ 4517462 w 9340261"/>
              <a:gd name="connsiteY3102" fmla="*/ 5124204 h 5529035"/>
              <a:gd name="connsiteX3103" fmla="*/ 4501160 w 9340261"/>
              <a:gd name="connsiteY3103" fmla="*/ 5120868 h 5529035"/>
              <a:gd name="connsiteX3104" fmla="*/ 4492046 w 9340261"/>
              <a:gd name="connsiteY3104" fmla="*/ 5115606 h 5529035"/>
              <a:gd name="connsiteX3105" fmla="*/ 4484858 w 9340261"/>
              <a:gd name="connsiteY3105" fmla="*/ 5117532 h 5529035"/>
              <a:gd name="connsiteX3106" fmla="*/ 4477671 w 9340261"/>
              <a:gd name="connsiteY3106" fmla="*/ 5119458 h 5529035"/>
              <a:gd name="connsiteX3107" fmla="*/ 4454181 w 9340261"/>
              <a:gd name="connsiteY3107" fmla="*/ 5118049 h 5529035"/>
              <a:gd name="connsiteX3108" fmla="*/ 4407202 w 9340261"/>
              <a:gd name="connsiteY3108" fmla="*/ 5115229 h 5529035"/>
              <a:gd name="connsiteX3109" fmla="*/ 4388974 w 9340261"/>
              <a:gd name="connsiteY3109" fmla="*/ 5104705 h 5529035"/>
              <a:gd name="connsiteX3110" fmla="*/ 4365485 w 9340261"/>
              <a:gd name="connsiteY3110" fmla="*/ 5103295 h 5529035"/>
              <a:gd name="connsiteX3111" fmla="*/ 4311318 w 9340261"/>
              <a:gd name="connsiteY3111" fmla="*/ 5102401 h 5529035"/>
              <a:gd name="connsiteX3112" fmla="*/ 4304130 w 9340261"/>
              <a:gd name="connsiteY3112" fmla="*/ 5104327 h 5529035"/>
              <a:gd name="connsiteX3113" fmla="*/ 4295016 w 9340261"/>
              <a:gd name="connsiteY3113" fmla="*/ 5099065 h 5529035"/>
              <a:gd name="connsiteX3114" fmla="*/ 4296942 w 9340261"/>
              <a:gd name="connsiteY3114" fmla="*/ 5106253 h 5529035"/>
              <a:gd name="connsiteX3115" fmla="*/ 4298868 w 9340261"/>
              <a:gd name="connsiteY3115" fmla="*/ 5113441 h 5529035"/>
              <a:gd name="connsiteX3116" fmla="*/ 4275379 w 9340261"/>
              <a:gd name="connsiteY3116" fmla="*/ 5112031 h 5529035"/>
              <a:gd name="connsiteX3117" fmla="*/ 4219285 w 9340261"/>
              <a:gd name="connsiteY3117" fmla="*/ 5103949 h 5529035"/>
              <a:gd name="connsiteX3118" fmla="*/ 4196759 w 9340261"/>
              <a:gd name="connsiteY3118" fmla="*/ 5106133 h 5529035"/>
              <a:gd name="connsiteX3119" fmla="*/ 4181420 w 9340261"/>
              <a:gd name="connsiteY3119" fmla="*/ 5106391 h 5529035"/>
              <a:gd name="connsiteX3120" fmla="*/ 4167045 w 9340261"/>
              <a:gd name="connsiteY3120" fmla="*/ 5110243 h 5529035"/>
              <a:gd name="connsiteX3121" fmla="*/ 4127253 w 9340261"/>
              <a:gd name="connsiteY3121" fmla="*/ 5105497 h 5529035"/>
              <a:gd name="connsiteX3122" fmla="*/ 4120066 w 9340261"/>
              <a:gd name="connsiteY3122" fmla="*/ 5107423 h 5529035"/>
              <a:gd name="connsiteX3123" fmla="*/ 4118140 w 9340261"/>
              <a:gd name="connsiteY3123" fmla="*/ 5100235 h 5529035"/>
              <a:gd name="connsiteX3124" fmla="*/ 4116214 w 9340261"/>
              <a:gd name="connsiteY3124" fmla="*/ 5093047 h 5529035"/>
              <a:gd name="connsiteX3125" fmla="*/ 4103506 w 9340261"/>
              <a:gd name="connsiteY3125" fmla="*/ 5088748 h 5529035"/>
              <a:gd name="connsiteX3126" fmla="*/ 4092725 w 9340261"/>
              <a:gd name="connsiteY3126" fmla="*/ 5091637 h 5529035"/>
              <a:gd name="connsiteX3127" fmla="*/ 4078349 w 9340261"/>
              <a:gd name="connsiteY3127" fmla="*/ 5095489 h 5529035"/>
              <a:gd name="connsiteX3128" fmla="*/ 4073792 w 9340261"/>
              <a:gd name="connsiteY3128" fmla="*/ 5092858 h 5529035"/>
              <a:gd name="connsiteX3129" fmla="*/ 4069234 w 9340261"/>
              <a:gd name="connsiteY3129" fmla="*/ 5090228 h 5529035"/>
              <a:gd name="connsiteX3130" fmla="*/ 4066363 w 9340261"/>
              <a:gd name="connsiteY3130" fmla="*/ 5093886 h 5529035"/>
              <a:gd name="connsiteX3131" fmla="*/ 4064042 w 9340261"/>
              <a:gd name="connsiteY3131" fmla="*/ 5095175 h 5529035"/>
              <a:gd name="connsiteX3132" fmla="*/ 4094651 w 9340261"/>
              <a:gd name="connsiteY3132" fmla="*/ 5098825 h 5529035"/>
              <a:gd name="connsiteX3133" fmla="*/ 4096577 w 9340261"/>
              <a:gd name="connsiteY3133" fmla="*/ 5106013 h 5529035"/>
              <a:gd name="connsiteX3134" fmla="*/ 4004544 w 9340261"/>
              <a:gd name="connsiteY3134" fmla="*/ 5107562 h 5529035"/>
              <a:gd name="connsiteX3135" fmla="*/ 3991837 w 9340261"/>
              <a:gd name="connsiteY3135" fmla="*/ 5103262 h 5529035"/>
              <a:gd name="connsiteX3136" fmla="*/ 3981055 w 9340261"/>
              <a:gd name="connsiteY3136" fmla="*/ 5106151 h 5529035"/>
              <a:gd name="connsiteX3137" fmla="*/ 3977203 w 9340261"/>
              <a:gd name="connsiteY3137" fmla="*/ 5091775 h 5529035"/>
              <a:gd name="connsiteX3138" fmla="*/ 3970015 w 9340261"/>
              <a:gd name="connsiteY3138" fmla="*/ 5093701 h 5529035"/>
              <a:gd name="connsiteX3139" fmla="*/ 3971941 w 9340261"/>
              <a:gd name="connsiteY3139" fmla="*/ 5100890 h 5529035"/>
              <a:gd name="connsiteX3140" fmla="*/ 3973867 w 9340261"/>
              <a:gd name="connsiteY3140" fmla="*/ 5108077 h 5529035"/>
              <a:gd name="connsiteX3141" fmla="*/ 3961159 w 9340261"/>
              <a:gd name="connsiteY3141" fmla="*/ 5103779 h 5529035"/>
              <a:gd name="connsiteX3142" fmla="*/ 3948451 w 9340261"/>
              <a:gd name="connsiteY3142" fmla="*/ 5099479 h 5529035"/>
              <a:gd name="connsiteX3143" fmla="*/ 3955639 w 9340261"/>
              <a:gd name="connsiteY3143" fmla="*/ 5097553 h 5529035"/>
              <a:gd name="connsiteX3144" fmla="*/ 3961864 w 9340261"/>
              <a:gd name="connsiteY3144" fmla="*/ 5092034 h 5529035"/>
              <a:gd name="connsiteX3145" fmla="*/ 3950120 w 9340261"/>
              <a:gd name="connsiteY3145" fmla="*/ 5091329 h 5529035"/>
              <a:gd name="connsiteX3146" fmla="*/ 3937412 w 9340261"/>
              <a:gd name="connsiteY3146" fmla="*/ 5087030 h 5529035"/>
              <a:gd name="connsiteX3147" fmla="*/ 3921110 w 9340261"/>
              <a:gd name="connsiteY3147" fmla="*/ 5083694 h 5529035"/>
              <a:gd name="connsiteX3148" fmla="*/ 3912959 w 9340261"/>
              <a:gd name="connsiteY3148" fmla="*/ 5082026 h 5529035"/>
              <a:gd name="connsiteX3149" fmla="*/ 3880356 w 9340261"/>
              <a:gd name="connsiteY3149" fmla="*/ 5075355 h 5529035"/>
              <a:gd name="connsiteX3150" fmla="*/ 3834340 w 9340261"/>
              <a:gd name="connsiteY3150" fmla="*/ 5076129 h 5529035"/>
              <a:gd name="connsiteX3151" fmla="*/ 3833003 w 9340261"/>
              <a:gd name="connsiteY3151" fmla="*/ 5071142 h 5529035"/>
              <a:gd name="connsiteX3152" fmla="*/ 3829658 w 9340261"/>
              <a:gd name="connsiteY3152" fmla="*/ 5072166 h 5529035"/>
              <a:gd name="connsiteX3153" fmla="*/ 3830321 w 9340261"/>
              <a:gd name="connsiteY3153" fmla="*/ 5068232 h 5529035"/>
              <a:gd name="connsiteX3154" fmla="*/ 3806998 w 9340261"/>
              <a:gd name="connsiteY3154" fmla="*/ 5060343 h 5529035"/>
              <a:gd name="connsiteX3155" fmla="*/ 3698664 w 9340261"/>
              <a:gd name="connsiteY3155" fmla="*/ 5058556 h 5529035"/>
              <a:gd name="connsiteX3156" fmla="*/ 3682363 w 9340261"/>
              <a:gd name="connsiteY3156" fmla="*/ 5055219 h 5529035"/>
              <a:gd name="connsiteX3157" fmla="*/ 8080101 w 9340261"/>
              <a:gd name="connsiteY3157" fmla="*/ 5055009 h 5529035"/>
              <a:gd name="connsiteX3158" fmla="*/ 8087627 w 9340261"/>
              <a:gd name="connsiteY3158" fmla="*/ 5063440 h 5529035"/>
              <a:gd name="connsiteX3159" fmla="*/ 8093407 w 9340261"/>
              <a:gd name="connsiteY3159" fmla="*/ 5061870 h 5529035"/>
              <a:gd name="connsiteX3160" fmla="*/ 8099189 w 9340261"/>
              <a:gd name="connsiteY3160" fmla="*/ 5060301 h 5529035"/>
              <a:gd name="connsiteX3161" fmla="*/ 8108109 w 9340261"/>
              <a:gd name="connsiteY3161" fmla="*/ 5070292 h 5529035"/>
              <a:gd name="connsiteX3162" fmla="*/ 8102327 w 9340261"/>
              <a:gd name="connsiteY3162" fmla="*/ 5071862 h 5529035"/>
              <a:gd name="connsiteX3163" fmla="*/ 8090765 w 9340261"/>
              <a:gd name="connsiteY3163" fmla="*/ 5075001 h 5529035"/>
              <a:gd name="connsiteX3164" fmla="*/ 8073425 w 9340261"/>
              <a:gd name="connsiteY3164" fmla="*/ 5079710 h 5529035"/>
              <a:gd name="connsiteX3165" fmla="*/ 8063433 w 9340261"/>
              <a:gd name="connsiteY3165" fmla="*/ 5088629 h 5529035"/>
              <a:gd name="connsiteX3166" fmla="*/ 8056081 w 9340261"/>
              <a:gd name="connsiteY3166" fmla="*/ 5084419 h 5529035"/>
              <a:gd name="connsiteX3167" fmla="*/ 8035601 w 9340261"/>
              <a:gd name="connsiteY3167" fmla="*/ 5077566 h 5529035"/>
              <a:gd name="connsiteX3168" fmla="*/ 8064505 w 9340261"/>
              <a:gd name="connsiteY3168" fmla="*/ 5069718 h 5529035"/>
              <a:gd name="connsiteX3169" fmla="*/ 8055585 w 9340261"/>
              <a:gd name="connsiteY3169" fmla="*/ 5059725 h 5529035"/>
              <a:gd name="connsiteX3170" fmla="*/ 8049803 w 9340261"/>
              <a:gd name="connsiteY3170" fmla="*/ 5061295 h 5529035"/>
              <a:gd name="connsiteX3171" fmla="*/ 8064585 w 9340261"/>
              <a:gd name="connsiteY3171" fmla="*/ 5055731 h 5529035"/>
              <a:gd name="connsiteX3172" fmla="*/ 8080101 w 9340261"/>
              <a:gd name="connsiteY3172" fmla="*/ 5055009 h 5529035"/>
              <a:gd name="connsiteX3173" fmla="*/ 5523521 w 9340261"/>
              <a:gd name="connsiteY3173" fmla="*/ 5054932 h 5529035"/>
              <a:gd name="connsiteX3174" fmla="*/ 5519927 w 9340261"/>
              <a:gd name="connsiteY3174" fmla="*/ 5055895 h 5529035"/>
              <a:gd name="connsiteX3175" fmla="*/ 5525447 w 9340261"/>
              <a:gd name="connsiteY3175" fmla="*/ 5062121 h 5529035"/>
              <a:gd name="connsiteX3176" fmla="*/ 5538155 w 9340261"/>
              <a:gd name="connsiteY3176" fmla="*/ 5066419 h 5529035"/>
              <a:gd name="connsiteX3177" fmla="*/ 5539823 w 9340261"/>
              <a:gd name="connsiteY3177" fmla="*/ 5058269 h 5529035"/>
              <a:gd name="connsiteX3178" fmla="*/ 5532634 w 9340261"/>
              <a:gd name="connsiteY3178" fmla="*/ 5060195 h 5529035"/>
              <a:gd name="connsiteX3179" fmla="*/ 5529040 w 9340261"/>
              <a:gd name="connsiteY3179" fmla="*/ 5061158 h 5529035"/>
              <a:gd name="connsiteX3180" fmla="*/ 5523521 w 9340261"/>
              <a:gd name="connsiteY3180" fmla="*/ 5054932 h 5529035"/>
              <a:gd name="connsiteX3181" fmla="*/ 7194990 w 9340261"/>
              <a:gd name="connsiteY3181" fmla="*/ 5053891 h 5529035"/>
              <a:gd name="connsiteX3182" fmla="*/ 7189726 w 9340261"/>
              <a:gd name="connsiteY3182" fmla="*/ 5063004 h 5529035"/>
              <a:gd name="connsiteX3183" fmla="*/ 7187801 w 9340261"/>
              <a:gd name="connsiteY3183" fmla="*/ 5055816 h 5529035"/>
              <a:gd name="connsiteX3184" fmla="*/ 7009063 w 9340261"/>
              <a:gd name="connsiteY3184" fmla="*/ 5053633 h 5529035"/>
              <a:gd name="connsiteX3185" fmla="*/ 7010924 w 9340261"/>
              <a:gd name="connsiteY3185" fmla="*/ 5056986 h 5529035"/>
              <a:gd name="connsiteX3186" fmla="*/ 7012851 w 9340261"/>
              <a:gd name="connsiteY3186" fmla="*/ 5064174 h 5529035"/>
              <a:gd name="connsiteX3187" fmla="*/ 7007330 w 9340261"/>
              <a:gd name="connsiteY3187" fmla="*/ 5057949 h 5529035"/>
              <a:gd name="connsiteX3188" fmla="*/ 7009063 w 9340261"/>
              <a:gd name="connsiteY3188" fmla="*/ 5053633 h 5529035"/>
              <a:gd name="connsiteX3189" fmla="*/ 5500032 w 9340261"/>
              <a:gd name="connsiteY3189" fmla="*/ 5053523 h 5529035"/>
              <a:gd name="connsiteX3190" fmla="*/ 5492843 w 9340261"/>
              <a:gd name="connsiteY3190" fmla="*/ 5055449 h 5529035"/>
              <a:gd name="connsiteX3191" fmla="*/ 5487582 w 9340261"/>
              <a:gd name="connsiteY3191" fmla="*/ 5064562 h 5529035"/>
              <a:gd name="connsiteX3192" fmla="*/ 6909779 w 9340261"/>
              <a:gd name="connsiteY3192" fmla="*/ 5053273 h 5529035"/>
              <a:gd name="connsiteX3193" fmla="*/ 6911705 w 9340261"/>
              <a:gd name="connsiteY3193" fmla="*/ 5060461 h 5529035"/>
              <a:gd name="connsiteX3194" fmla="*/ 6900923 w 9340261"/>
              <a:gd name="connsiteY3194" fmla="*/ 5063350 h 5529035"/>
              <a:gd name="connsiteX3195" fmla="*/ 6895403 w 9340261"/>
              <a:gd name="connsiteY3195" fmla="*/ 5057125 h 5529035"/>
              <a:gd name="connsiteX3196" fmla="*/ 7695069 w 9340261"/>
              <a:gd name="connsiteY3196" fmla="*/ 5053231 h 5529035"/>
              <a:gd name="connsiteX3197" fmla="*/ 7708278 w 9340261"/>
              <a:gd name="connsiteY3197" fmla="*/ 5055454 h 5529035"/>
              <a:gd name="connsiteX3198" fmla="*/ 7696821 w 9340261"/>
              <a:gd name="connsiteY3198" fmla="*/ 5058958 h 5529035"/>
              <a:gd name="connsiteX3199" fmla="*/ 3536998 w 9340261"/>
              <a:gd name="connsiteY3199" fmla="*/ 5051799 h 5529035"/>
              <a:gd name="connsiteX3200" fmla="*/ 3543351 w 9340261"/>
              <a:gd name="connsiteY3200" fmla="*/ 5053947 h 5529035"/>
              <a:gd name="connsiteX3201" fmla="*/ 3541684 w 9340261"/>
              <a:gd name="connsiteY3201" fmla="*/ 5062099 h 5529035"/>
              <a:gd name="connsiteX3202" fmla="*/ 3536164 w 9340261"/>
              <a:gd name="connsiteY3202" fmla="*/ 5055873 h 5529035"/>
              <a:gd name="connsiteX3203" fmla="*/ 3536998 w 9340261"/>
              <a:gd name="connsiteY3203" fmla="*/ 5051799 h 5529035"/>
              <a:gd name="connsiteX3204" fmla="*/ 4012626 w 9340261"/>
              <a:gd name="connsiteY3204" fmla="*/ 5051469 h 5529035"/>
              <a:gd name="connsiteX3205" fmla="*/ 3998250 w 9340261"/>
              <a:gd name="connsiteY3205" fmla="*/ 5055321 h 5529035"/>
              <a:gd name="connsiteX3206" fmla="*/ 3967573 w 9340261"/>
              <a:gd name="connsiteY3206" fmla="*/ 5055836 h 5529035"/>
              <a:gd name="connsiteX3207" fmla="*/ 3958436 w 9340261"/>
              <a:gd name="connsiteY3207" fmla="*/ 5055878 h 5529035"/>
              <a:gd name="connsiteX3208" fmla="*/ 3960200 w 9340261"/>
              <a:gd name="connsiteY3208" fmla="*/ 5060008 h 5529035"/>
              <a:gd name="connsiteX3209" fmla="*/ 3964434 w 9340261"/>
              <a:gd name="connsiteY3209" fmla="*/ 5062258 h 5529035"/>
              <a:gd name="connsiteX3210" fmla="*/ 3961540 w 9340261"/>
              <a:gd name="connsiteY3210" fmla="*/ 5063144 h 5529035"/>
              <a:gd name="connsiteX3211" fmla="*/ 3962311 w 9340261"/>
              <a:gd name="connsiteY3211" fmla="*/ 5064951 h 5529035"/>
              <a:gd name="connsiteX3212" fmla="*/ 3971425 w 9340261"/>
              <a:gd name="connsiteY3212" fmla="*/ 5070212 h 5529035"/>
              <a:gd name="connsiteX3213" fmla="*/ 3964237 w 9340261"/>
              <a:gd name="connsiteY3213" fmla="*/ 5072138 h 5529035"/>
              <a:gd name="connsiteX3214" fmla="*/ 3957049 w 9340261"/>
              <a:gd name="connsiteY3214" fmla="*/ 5074064 h 5529035"/>
              <a:gd name="connsiteX3215" fmla="*/ 4009290 w 9340261"/>
              <a:gd name="connsiteY3215" fmla="*/ 5067771 h 5529035"/>
              <a:gd name="connsiteX3216" fmla="*/ 4031817 w 9340261"/>
              <a:gd name="connsiteY3216" fmla="*/ 5065586 h 5529035"/>
              <a:gd name="connsiteX3217" fmla="*/ 4049081 w 9340261"/>
              <a:gd name="connsiteY3217" fmla="*/ 5072516 h 5529035"/>
              <a:gd name="connsiteX3218" fmla="*/ 4056269 w 9340261"/>
              <a:gd name="connsiteY3218" fmla="*/ 5070590 h 5529035"/>
              <a:gd name="connsiteX3219" fmla="*/ 4068014 w 9340261"/>
              <a:gd name="connsiteY3219" fmla="*/ 5071295 h 5529035"/>
              <a:gd name="connsiteX3220" fmla="*/ 4072571 w 9340261"/>
              <a:gd name="connsiteY3220" fmla="*/ 5073926 h 5529035"/>
              <a:gd name="connsiteX3221" fmla="*/ 4117623 w 9340261"/>
              <a:gd name="connsiteY3221" fmla="*/ 5069558 h 5529035"/>
              <a:gd name="connsiteX3222" fmla="*/ 4148301 w 9340261"/>
              <a:gd name="connsiteY3222" fmla="*/ 5069042 h 5529035"/>
              <a:gd name="connsiteX3223" fmla="*/ 4131036 w 9340261"/>
              <a:gd name="connsiteY3223" fmla="*/ 5062113 h 5529035"/>
              <a:gd name="connsiteX3224" fmla="*/ 4108510 w 9340261"/>
              <a:gd name="connsiteY3224" fmla="*/ 5064296 h 5529035"/>
              <a:gd name="connsiteX3225" fmla="*/ 4101322 w 9340261"/>
              <a:gd name="connsiteY3225" fmla="*/ 5066222 h 5529035"/>
              <a:gd name="connsiteX3226" fmla="*/ 4092208 w 9340261"/>
              <a:gd name="connsiteY3226" fmla="*/ 5060960 h 5529035"/>
              <a:gd name="connsiteX3227" fmla="*/ 4061530 w 9340261"/>
              <a:gd name="connsiteY3227" fmla="*/ 5061476 h 5529035"/>
              <a:gd name="connsiteX3228" fmla="*/ 4054343 w 9340261"/>
              <a:gd name="connsiteY3228" fmla="*/ 5063402 h 5529035"/>
              <a:gd name="connsiteX3229" fmla="*/ 4049787 w 9340261"/>
              <a:gd name="connsiteY3229" fmla="*/ 5060771 h 5529035"/>
              <a:gd name="connsiteX3230" fmla="*/ 4038041 w 9340261"/>
              <a:gd name="connsiteY3230" fmla="*/ 5060067 h 5529035"/>
              <a:gd name="connsiteX3231" fmla="*/ 4030854 w 9340261"/>
              <a:gd name="connsiteY3231" fmla="*/ 5061993 h 5529035"/>
              <a:gd name="connsiteX3232" fmla="*/ 4014552 w 9340261"/>
              <a:gd name="connsiteY3232" fmla="*/ 5058656 h 5529035"/>
              <a:gd name="connsiteX3233" fmla="*/ 8614659 w 9340261"/>
              <a:gd name="connsiteY3233" fmla="*/ 5051408 h 5529035"/>
              <a:gd name="connsiteX3234" fmla="*/ 8620083 w 9340261"/>
              <a:gd name="connsiteY3234" fmla="*/ 5058520 h 5529035"/>
              <a:gd name="connsiteX3235" fmla="*/ 8639779 w 9340261"/>
              <a:gd name="connsiteY3235" fmla="*/ 5062481 h 5529035"/>
              <a:gd name="connsiteX3236" fmla="*/ 8674463 w 9340261"/>
              <a:gd name="connsiteY3236" fmla="*/ 5053064 h 5529035"/>
              <a:gd name="connsiteX3237" fmla="*/ 8713855 w 9340261"/>
              <a:gd name="connsiteY3237" fmla="*/ 5060989 h 5529035"/>
              <a:gd name="connsiteX3238" fmla="*/ 8740117 w 9340261"/>
              <a:gd name="connsiteY3238" fmla="*/ 5066271 h 5529035"/>
              <a:gd name="connsiteX3239" fmla="*/ 8759029 w 9340261"/>
              <a:gd name="connsiteY3239" fmla="*/ 5067342 h 5529035"/>
              <a:gd name="connsiteX3240" fmla="*/ 8802633 w 9340261"/>
              <a:gd name="connsiteY3240" fmla="*/ 5067917 h 5529035"/>
              <a:gd name="connsiteX3241" fmla="*/ 8754817 w 9340261"/>
              <a:gd name="connsiteY3241" fmla="*/ 5074692 h 5529035"/>
              <a:gd name="connsiteX3242" fmla="*/ 8618225 w 9340261"/>
              <a:gd name="connsiteY3242" fmla="*/ 5074540 h 5529035"/>
              <a:gd name="connsiteX3243" fmla="*/ 8600097 w 9340261"/>
              <a:gd name="connsiteY3243" fmla="*/ 5076359 h 5529035"/>
              <a:gd name="connsiteX3244" fmla="*/ 8591963 w 9340261"/>
              <a:gd name="connsiteY3244" fmla="*/ 5069258 h 5529035"/>
              <a:gd name="connsiteX3245" fmla="*/ 8586183 w 9340261"/>
              <a:gd name="connsiteY3245" fmla="*/ 5070827 h 5529035"/>
              <a:gd name="connsiteX3246" fmla="*/ 8578833 w 9340261"/>
              <a:gd name="connsiteY3246" fmla="*/ 5066616 h 5529035"/>
              <a:gd name="connsiteX3247" fmla="*/ 8584613 w 9340261"/>
              <a:gd name="connsiteY3247" fmla="*/ 5065046 h 5529035"/>
              <a:gd name="connsiteX3248" fmla="*/ 8594605 w 9340261"/>
              <a:gd name="connsiteY3248" fmla="*/ 5056126 h 5529035"/>
              <a:gd name="connsiteX3249" fmla="*/ 8604279 w 9340261"/>
              <a:gd name="connsiteY3249" fmla="*/ 5051754 h 5529035"/>
              <a:gd name="connsiteX3250" fmla="*/ 8614659 w 9340261"/>
              <a:gd name="connsiteY3250" fmla="*/ 5051408 h 5529035"/>
              <a:gd name="connsiteX3251" fmla="*/ 2980120 w 9340261"/>
              <a:gd name="connsiteY3251" fmla="*/ 5050787 h 5529035"/>
              <a:gd name="connsiteX3252" fmla="*/ 2972932 w 9340261"/>
              <a:gd name="connsiteY3252" fmla="*/ 5052713 h 5529035"/>
              <a:gd name="connsiteX3253" fmla="*/ 2980298 w 9340261"/>
              <a:gd name="connsiteY3253" fmla="*/ 5056965 h 5529035"/>
              <a:gd name="connsiteX3254" fmla="*/ 2981694 w 9340261"/>
              <a:gd name="connsiteY3254" fmla="*/ 5056663 h 5529035"/>
              <a:gd name="connsiteX3255" fmla="*/ 7581452 w 9340261"/>
              <a:gd name="connsiteY3255" fmla="*/ 5050402 h 5529035"/>
              <a:gd name="connsiteX3256" fmla="*/ 7596413 w 9340261"/>
              <a:gd name="connsiteY3256" fmla="*/ 5058354 h 5529035"/>
              <a:gd name="connsiteX3257" fmla="*/ 7564268 w 9340261"/>
              <a:gd name="connsiteY3257" fmla="*/ 5055659 h 5529035"/>
              <a:gd name="connsiteX3258" fmla="*/ 7581452 w 9340261"/>
              <a:gd name="connsiteY3258" fmla="*/ 5050402 h 5529035"/>
              <a:gd name="connsiteX3259" fmla="*/ 5052320 w 9340261"/>
              <a:gd name="connsiteY3259" fmla="*/ 5050224 h 5529035"/>
              <a:gd name="connsiteX3260" fmla="*/ 5045133 w 9340261"/>
              <a:gd name="connsiteY3260" fmla="*/ 5052149 h 5529035"/>
              <a:gd name="connsiteX3261" fmla="*/ 5054247 w 9340261"/>
              <a:gd name="connsiteY3261" fmla="*/ 5057412 h 5529035"/>
              <a:gd name="connsiteX3262" fmla="*/ 3873615 w 9340261"/>
              <a:gd name="connsiteY3262" fmla="*/ 5050197 h 5529035"/>
              <a:gd name="connsiteX3263" fmla="*/ 3842937 w 9340261"/>
              <a:gd name="connsiteY3263" fmla="*/ 5050713 h 5529035"/>
              <a:gd name="connsiteX3264" fmla="*/ 3812261 w 9340261"/>
              <a:gd name="connsiteY3264" fmla="*/ 5051229 h 5529035"/>
              <a:gd name="connsiteX3265" fmla="*/ 3891842 w 9340261"/>
              <a:gd name="connsiteY3265" fmla="*/ 5060721 h 5529035"/>
              <a:gd name="connsiteX3266" fmla="*/ 3886323 w 9340261"/>
              <a:gd name="connsiteY3266" fmla="*/ 5054496 h 5529035"/>
              <a:gd name="connsiteX3267" fmla="*/ 3873615 w 9340261"/>
              <a:gd name="connsiteY3267" fmla="*/ 5050197 h 5529035"/>
              <a:gd name="connsiteX3268" fmla="*/ 6767947 w 9340261"/>
              <a:gd name="connsiteY3268" fmla="*/ 5049354 h 5529035"/>
              <a:gd name="connsiteX3269" fmla="*/ 6781078 w 9340261"/>
              <a:gd name="connsiteY3269" fmla="*/ 5051996 h 5529035"/>
              <a:gd name="connsiteX3270" fmla="*/ 6788428 w 9340261"/>
              <a:gd name="connsiteY3270" fmla="*/ 5056206 h 5529035"/>
              <a:gd name="connsiteX3271" fmla="*/ 6776867 w 9340261"/>
              <a:gd name="connsiteY3271" fmla="*/ 5059345 h 5529035"/>
              <a:gd name="connsiteX3272" fmla="*/ 6769516 w 9340261"/>
              <a:gd name="connsiteY3272" fmla="*/ 5055135 h 5529035"/>
              <a:gd name="connsiteX3273" fmla="*/ 6767947 w 9340261"/>
              <a:gd name="connsiteY3273" fmla="*/ 5049354 h 5529035"/>
              <a:gd name="connsiteX3274" fmla="*/ 2567830 w 9340261"/>
              <a:gd name="connsiteY3274" fmla="*/ 5048663 h 5529035"/>
              <a:gd name="connsiteX3275" fmla="*/ 2557484 w 9340261"/>
              <a:gd name="connsiteY3275" fmla="*/ 5053879 h 5529035"/>
              <a:gd name="connsiteX3276" fmla="*/ 2575644 w 9340261"/>
              <a:gd name="connsiteY3276" fmla="*/ 5056635 h 5529035"/>
              <a:gd name="connsiteX3277" fmla="*/ 2578371 w 9340261"/>
              <a:gd name="connsiteY3277" fmla="*/ 5053890 h 5529035"/>
              <a:gd name="connsiteX3278" fmla="*/ 2567830 w 9340261"/>
              <a:gd name="connsiteY3278" fmla="*/ 5048663 h 5529035"/>
              <a:gd name="connsiteX3279" fmla="*/ 3584663 w 9340261"/>
              <a:gd name="connsiteY3279" fmla="*/ 5047473 h 5529035"/>
              <a:gd name="connsiteX3280" fmla="*/ 3588552 w 9340261"/>
              <a:gd name="connsiteY3280" fmla="*/ 5049541 h 5529035"/>
              <a:gd name="connsiteX3281" fmla="*/ 3595593 w 9340261"/>
              <a:gd name="connsiteY3281" fmla="*/ 5047654 h 5529035"/>
              <a:gd name="connsiteX3282" fmla="*/ 6415091 w 9340261"/>
              <a:gd name="connsiteY3282" fmla="*/ 5047155 h 5529035"/>
              <a:gd name="connsiteX3283" fmla="*/ 6417016 w 9340261"/>
              <a:gd name="connsiteY3283" fmla="*/ 5054343 h 5529035"/>
              <a:gd name="connsiteX3284" fmla="*/ 6407902 w 9340261"/>
              <a:gd name="connsiteY3284" fmla="*/ 5049081 h 5529035"/>
              <a:gd name="connsiteX3285" fmla="*/ 3626270 w 9340261"/>
              <a:gd name="connsiteY3285" fmla="*/ 5047137 h 5529035"/>
              <a:gd name="connsiteX3286" fmla="*/ 3631790 w 9340261"/>
              <a:gd name="connsiteY3286" fmla="*/ 5053363 h 5529035"/>
              <a:gd name="connsiteX3287" fmla="*/ 3634421 w 9340261"/>
              <a:gd name="connsiteY3287" fmla="*/ 5048806 h 5529035"/>
              <a:gd name="connsiteX3288" fmla="*/ 3626270 w 9340261"/>
              <a:gd name="connsiteY3288" fmla="*/ 5047137 h 5529035"/>
              <a:gd name="connsiteX3289" fmla="*/ 4981852 w 9340261"/>
              <a:gd name="connsiteY3289" fmla="*/ 5045994 h 5529035"/>
              <a:gd name="connsiteX3290" fmla="*/ 4974664 w 9340261"/>
              <a:gd name="connsiteY3290" fmla="*/ 5047920 h 5529035"/>
              <a:gd name="connsiteX3291" fmla="*/ 4976590 w 9340261"/>
              <a:gd name="connsiteY3291" fmla="*/ 5055108 h 5529035"/>
              <a:gd name="connsiteX3292" fmla="*/ 5644304 w 9340261"/>
              <a:gd name="connsiteY3292" fmla="*/ 5045681 h 5529035"/>
              <a:gd name="connsiteX3293" fmla="*/ 5639043 w 9340261"/>
              <a:gd name="connsiteY3293" fmla="*/ 5054795 h 5529035"/>
              <a:gd name="connsiteX3294" fmla="*/ 5645267 w 9340261"/>
              <a:gd name="connsiteY3294" fmla="*/ 5049274 h 5529035"/>
              <a:gd name="connsiteX3295" fmla="*/ 5644304 w 9340261"/>
              <a:gd name="connsiteY3295" fmla="*/ 5045681 h 5529035"/>
              <a:gd name="connsiteX3296" fmla="*/ 7238669 w 9340261"/>
              <a:gd name="connsiteY3296" fmla="*/ 5045678 h 5529035"/>
              <a:gd name="connsiteX3297" fmla="*/ 7270714 w 9340261"/>
              <a:gd name="connsiteY3297" fmla="*/ 5049391 h 5529035"/>
              <a:gd name="connsiteX3298" fmla="*/ 7269392 w 9340261"/>
              <a:gd name="connsiteY3298" fmla="*/ 5055958 h 5529035"/>
              <a:gd name="connsiteX3299" fmla="*/ 7279633 w 9340261"/>
              <a:gd name="connsiteY3299" fmla="*/ 5059383 h 5529035"/>
              <a:gd name="connsiteX3300" fmla="*/ 7283308 w 9340261"/>
              <a:gd name="connsiteY3300" fmla="*/ 5061488 h 5529035"/>
              <a:gd name="connsiteX3301" fmla="*/ 7298545 w 9340261"/>
              <a:gd name="connsiteY3301" fmla="*/ 5060455 h 5529035"/>
              <a:gd name="connsiteX3302" fmla="*/ 7342148 w 9340261"/>
              <a:gd name="connsiteY3302" fmla="*/ 5061029 h 5529035"/>
              <a:gd name="connsiteX3303" fmla="*/ 7356849 w 9340261"/>
              <a:gd name="connsiteY3303" fmla="*/ 5069451 h 5529035"/>
              <a:gd name="connsiteX3304" fmla="*/ 7351068 w 9340261"/>
              <a:gd name="connsiteY3304" fmla="*/ 5071021 h 5529035"/>
              <a:gd name="connsiteX3305" fmla="*/ 7342397 w 9340261"/>
              <a:gd name="connsiteY3305" fmla="*/ 5073375 h 5529035"/>
              <a:gd name="connsiteX3306" fmla="*/ 7329267 w 9340261"/>
              <a:gd name="connsiteY3306" fmla="*/ 5070733 h 5529035"/>
              <a:gd name="connsiteX3307" fmla="*/ 7324806 w 9340261"/>
              <a:gd name="connsiteY3307" fmla="*/ 5065738 h 5529035"/>
              <a:gd name="connsiteX3308" fmla="*/ 7316136 w 9340261"/>
              <a:gd name="connsiteY3308" fmla="*/ 5068092 h 5529035"/>
              <a:gd name="connsiteX3309" fmla="*/ 7307464 w 9340261"/>
              <a:gd name="connsiteY3309" fmla="*/ 5070447 h 5529035"/>
              <a:gd name="connsiteX3310" fmla="*/ 7294334 w 9340261"/>
              <a:gd name="connsiteY3310" fmla="*/ 5067805 h 5529035"/>
              <a:gd name="connsiteX3311" fmla="*/ 7288552 w 9340261"/>
              <a:gd name="connsiteY3311" fmla="*/ 5069375 h 5529035"/>
              <a:gd name="connsiteX3312" fmla="*/ 7275422 w 9340261"/>
              <a:gd name="connsiteY3312" fmla="*/ 5066733 h 5529035"/>
              <a:gd name="connsiteX3313" fmla="*/ 7256510 w 9340261"/>
              <a:gd name="connsiteY3313" fmla="*/ 5065661 h 5529035"/>
              <a:gd name="connsiteX3314" fmla="*/ 7243379 w 9340261"/>
              <a:gd name="connsiteY3314" fmla="*/ 5063020 h 5529035"/>
              <a:gd name="connsiteX3315" fmla="*/ 7236813 w 9340261"/>
              <a:gd name="connsiteY3315" fmla="*/ 5061699 h 5529035"/>
              <a:gd name="connsiteX3316" fmla="*/ 7224467 w 9340261"/>
              <a:gd name="connsiteY3316" fmla="*/ 5061948 h 5529035"/>
              <a:gd name="connsiteX3317" fmla="*/ 7211336 w 9340261"/>
              <a:gd name="connsiteY3317" fmla="*/ 5059307 h 5529035"/>
              <a:gd name="connsiteX3318" fmla="*/ 7217117 w 9340261"/>
              <a:gd name="connsiteY3318" fmla="*/ 5057737 h 5529035"/>
              <a:gd name="connsiteX3319" fmla="*/ 7232889 w 9340261"/>
              <a:gd name="connsiteY3319" fmla="*/ 5047247 h 5529035"/>
              <a:gd name="connsiteX3320" fmla="*/ 7536100 w 9340261"/>
              <a:gd name="connsiteY3320" fmla="*/ 5045483 h 5529035"/>
              <a:gd name="connsiteX3321" fmla="*/ 7555036 w 9340261"/>
              <a:gd name="connsiteY3321" fmla="*/ 5045955 h 5529035"/>
              <a:gd name="connsiteX3322" fmla="*/ 7551060 w 9340261"/>
              <a:gd name="connsiteY3322" fmla="*/ 5053435 h 5529035"/>
              <a:gd name="connsiteX3323" fmla="*/ 7545332 w 9340261"/>
              <a:gd name="connsiteY3323" fmla="*/ 5055187 h 5529035"/>
              <a:gd name="connsiteX3324" fmla="*/ 7514940 w 9340261"/>
              <a:gd name="connsiteY3324" fmla="*/ 5058220 h 5529035"/>
              <a:gd name="connsiteX3325" fmla="*/ 7501732 w 9340261"/>
              <a:gd name="connsiteY3325" fmla="*/ 5055995 h 5529035"/>
              <a:gd name="connsiteX3326" fmla="*/ 7494252 w 9340261"/>
              <a:gd name="connsiteY3326" fmla="*/ 5052019 h 5529035"/>
              <a:gd name="connsiteX3327" fmla="*/ 7473328 w 9340261"/>
              <a:gd name="connsiteY3327" fmla="*/ 5055289 h 5529035"/>
              <a:gd name="connsiteX3328" fmla="*/ 7444922 w 9340261"/>
              <a:gd name="connsiteY3328" fmla="*/ 5054581 h 5529035"/>
              <a:gd name="connsiteX3329" fmla="*/ 7433702 w 9340261"/>
              <a:gd name="connsiteY3329" fmla="*/ 5048618 h 5529035"/>
              <a:gd name="connsiteX3330" fmla="*/ 7448899 w 9340261"/>
              <a:gd name="connsiteY3330" fmla="*/ 5047102 h 5529035"/>
              <a:gd name="connsiteX3331" fmla="*/ 7462107 w 9340261"/>
              <a:gd name="connsiteY3331" fmla="*/ 5049325 h 5529035"/>
              <a:gd name="connsiteX3332" fmla="*/ 7467835 w 9340261"/>
              <a:gd name="connsiteY3332" fmla="*/ 5047573 h 5529035"/>
              <a:gd name="connsiteX3333" fmla="*/ 7480167 w 9340261"/>
              <a:gd name="connsiteY3333" fmla="*/ 5046932 h 5529035"/>
              <a:gd name="connsiteX3334" fmla="*/ 7504832 w 9340261"/>
              <a:gd name="connsiteY3334" fmla="*/ 5045651 h 5529035"/>
              <a:gd name="connsiteX3335" fmla="*/ 7518916 w 9340261"/>
              <a:gd name="connsiteY3335" fmla="*/ 5050738 h 5529035"/>
              <a:gd name="connsiteX3336" fmla="*/ 7524645 w 9340261"/>
              <a:gd name="connsiteY3336" fmla="*/ 5048987 h 5529035"/>
              <a:gd name="connsiteX3337" fmla="*/ 7536100 w 9340261"/>
              <a:gd name="connsiteY3337" fmla="*/ 5045483 h 5529035"/>
              <a:gd name="connsiteX3338" fmla="*/ 7126770 w 9340261"/>
              <a:gd name="connsiteY3338" fmla="*/ 5045028 h 5529035"/>
              <a:gd name="connsiteX3339" fmla="*/ 7124128 w 9340261"/>
              <a:gd name="connsiteY3339" fmla="*/ 5058158 h 5529035"/>
              <a:gd name="connsiteX3340" fmla="*/ 7116778 w 9340261"/>
              <a:gd name="connsiteY3340" fmla="*/ 5053947 h 5529035"/>
              <a:gd name="connsiteX3341" fmla="*/ 7078955 w 9340261"/>
              <a:gd name="connsiteY3341" fmla="*/ 5051803 h 5529035"/>
              <a:gd name="connsiteX3342" fmla="*/ 7083228 w 9340261"/>
              <a:gd name="connsiteY3342" fmla="*/ 5047540 h 5529035"/>
              <a:gd name="connsiteX3343" fmla="*/ 7087625 w 9340261"/>
              <a:gd name="connsiteY3343" fmla="*/ 5049449 h 5529035"/>
              <a:gd name="connsiteX3344" fmla="*/ 7094192 w 9340261"/>
              <a:gd name="connsiteY3344" fmla="*/ 5050770 h 5529035"/>
              <a:gd name="connsiteX3345" fmla="*/ 7099973 w 9340261"/>
              <a:gd name="connsiteY3345" fmla="*/ 5049200 h 5529035"/>
              <a:gd name="connsiteX3346" fmla="*/ 7109428 w 9340261"/>
              <a:gd name="connsiteY3346" fmla="*/ 5049737 h 5529035"/>
              <a:gd name="connsiteX3347" fmla="*/ 7126770 w 9340261"/>
              <a:gd name="connsiteY3347" fmla="*/ 5045028 h 5529035"/>
              <a:gd name="connsiteX3348" fmla="*/ 4411431 w 9340261"/>
              <a:gd name="connsiteY3348" fmla="*/ 5044760 h 5529035"/>
              <a:gd name="connsiteX3349" fmla="*/ 4404244 w 9340261"/>
              <a:gd name="connsiteY3349" fmla="*/ 5046686 h 5529035"/>
              <a:gd name="connsiteX3350" fmla="*/ 4420546 w 9340261"/>
              <a:gd name="connsiteY3350" fmla="*/ 5050021 h 5529035"/>
              <a:gd name="connsiteX3351" fmla="*/ 6716992 w 9340261"/>
              <a:gd name="connsiteY3351" fmla="*/ 5044568 h 5529035"/>
              <a:gd name="connsiteX3352" fmla="*/ 6735367 w 9340261"/>
              <a:gd name="connsiteY3352" fmla="*/ 5055096 h 5529035"/>
              <a:gd name="connsiteX3353" fmla="*/ 6728801 w 9340261"/>
              <a:gd name="connsiteY3353" fmla="*/ 5053775 h 5529035"/>
              <a:gd name="connsiteX3354" fmla="*/ 6712780 w 9340261"/>
              <a:gd name="connsiteY3354" fmla="*/ 5051919 h 5529035"/>
              <a:gd name="connsiteX3355" fmla="*/ 6699650 w 9340261"/>
              <a:gd name="connsiteY3355" fmla="*/ 5049277 h 5529035"/>
              <a:gd name="connsiteX3356" fmla="*/ 4357264 w 9340261"/>
              <a:gd name="connsiteY3356" fmla="*/ 5043866 h 5529035"/>
              <a:gd name="connsiteX3357" fmla="*/ 4350077 w 9340261"/>
              <a:gd name="connsiteY3357" fmla="*/ 5045792 h 5529035"/>
              <a:gd name="connsiteX3358" fmla="*/ 4358227 w 9340261"/>
              <a:gd name="connsiteY3358" fmla="*/ 5047460 h 5529035"/>
              <a:gd name="connsiteX3359" fmla="*/ 4366379 w 9340261"/>
              <a:gd name="connsiteY3359" fmla="*/ 5049128 h 5529035"/>
              <a:gd name="connsiteX3360" fmla="*/ 4365416 w 9340261"/>
              <a:gd name="connsiteY3360" fmla="*/ 5045534 h 5529035"/>
              <a:gd name="connsiteX3361" fmla="*/ 4357264 w 9340261"/>
              <a:gd name="connsiteY3361" fmla="*/ 5043866 h 5529035"/>
              <a:gd name="connsiteX3362" fmla="*/ 2578518 w 9340261"/>
              <a:gd name="connsiteY3362" fmla="*/ 5043183 h 5529035"/>
              <a:gd name="connsiteX3363" fmla="*/ 2578336 w 9340261"/>
              <a:gd name="connsiteY3363" fmla="*/ 5043366 h 5529035"/>
              <a:gd name="connsiteX3364" fmla="*/ 2583615 w 9340261"/>
              <a:gd name="connsiteY3364" fmla="*/ 5048611 h 5529035"/>
              <a:gd name="connsiteX3365" fmla="*/ 2583598 w 9340261"/>
              <a:gd name="connsiteY3365" fmla="*/ 5043487 h 5529035"/>
              <a:gd name="connsiteX3366" fmla="*/ 1457546 w 9340261"/>
              <a:gd name="connsiteY3366" fmla="*/ 5041841 h 5529035"/>
              <a:gd name="connsiteX3367" fmla="*/ 1449663 w 9340261"/>
              <a:gd name="connsiteY3367" fmla="*/ 5044498 h 5529035"/>
              <a:gd name="connsiteX3368" fmla="*/ 1436534 w 9340261"/>
              <a:gd name="connsiteY3368" fmla="*/ 5052434 h 5529035"/>
              <a:gd name="connsiteX3369" fmla="*/ 1452337 w 9340261"/>
              <a:gd name="connsiteY3369" fmla="*/ 5057645 h 5529035"/>
              <a:gd name="connsiteX3370" fmla="*/ 6436654 w 9340261"/>
              <a:gd name="connsiteY3370" fmla="*/ 5041377 h 5529035"/>
              <a:gd name="connsiteX3371" fmla="*/ 6437264 w 9340261"/>
              <a:gd name="connsiteY3371" fmla="*/ 5050843 h 5529035"/>
              <a:gd name="connsiteX3372" fmla="*/ 6431391 w 9340261"/>
              <a:gd name="connsiteY3372" fmla="*/ 5050491 h 5529035"/>
              <a:gd name="connsiteX3373" fmla="*/ 6423241 w 9340261"/>
              <a:gd name="connsiteY3373" fmla="*/ 5048823 h 5529035"/>
              <a:gd name="connsiteX3374" fmla="*/ 6429465 w 9340261"/>
              <a:gd name="connsiteY3374" fmla="*/ 5043303 h 5529035"/>
              <a:gd name="connsiteX3375" fmla="*/ 6436654 w 9340261"/>
              <a:gd name="connsiteY3375" fmla="*/ 5041377 h 5529035"/>
              <a:gd name="connsiteX3376" fmla="*/ 3763355 w 9340261"/>
              <a:gd name="connsiteY3376" fmla="*/ 5041222 h 5529035"/>
              <a:gd name="connsiteX3377" fmla="*/ 3788770 w 9340261"/>
              <a:gd name="connsiteY3377" fmla="*/ 5049820 h 5529035"/>
              <a:gd name="connsiteX3378" fmla="*/ 3786844 w 9340261"/>
              <a:gd name="connsiteY3378" fmla="*/ 5042631 h 5529035"/>
              <a:gd name="connsiteX3379" fmla="*/ 4857217 w 9340261"/>
              <a:gd name="connsiteY3379" fmla="*/ 5040870 h 5529035"/>
              <a:gd name="connsiteX3380" fmla="*/ 4859143 w 9340261"/>
              <a:gd name="connsiteY3380" fmla="*/ 5048059 h 5529035"/>
              <a:gd name="connsiteX3381" fmla="*/ 4866330 w 9340261"/>
              <a:gd name="connsiteY3381" fmla="*/ 5046133 h 5529035"/>
              <a:gd name="connsiteX3382" fmla="*/ 4857217 w 9340261"/>
              <a:gd name="connsiteY3382" fmla="*/ 5040870 h 5529035"/>
              <a:gd name="connsiteX3383" fmla="*/ 3909554 w 9340261"/>
              <a:gd name="connsiteY3383" fmla="*/ 5040567 h 5529035"/>
              <a:gd name="connsiteX3384" fmla="*/ 3902366 w 9340261"/>
              <a:gd name="connsiteY3384" fmla="*/ 5042493 h 5529035"/>
              <a:gd name="connsiteX3385" fmla="*/ 3897104 w 9340261"/>
              <a:gd name="connsiteY3385" fmla="*/ 5051607 h 5529035"/>
              <a:gd name="connsiteX3386" fmla="*/ 3903329 w 9340261"/>
              <a:gd name="connsiteY3386" fmla="*/ 5046087 h 5529035"/>
              <a:gd name="connsiteX3387" fmla="*/ 3909554 w 9340261"/>
              <a:gd name="connsiteY3387" fmla="*/ 5040567 h 5529035"/>
              <a:gd name="connsiteX3388" fmla="*/ 6340064 w 9340261"/>
              <a:gd name="connsiteY3388" fmla="*/ 5040295 h 5529035"/>
              <a:gd name="connsiteX3389" fmla="*/ 6351809 w 9340261"/>
              <a:gd name="connsiteY3389" fmla="*/ 5040999 h 5529035"/>
              <a:gd name="connsiteX3390" fmla="*/ 6352772 w 9340261"/>
              <a:gd name="connsiteY3390" fmla="*/ 5044593 h 5529035"/>
              <a:gd name="connsiteX3391" fmla="*/ 6353735 w 9340261"/>
              <a:gd name="connsiteY3391" fmla="*/ 5048187 h 5529035"/>
              <a:gd name="connsiteX3392" fmla="*/ 6360923 w 9340261"/>
              <a:gd name="connsiteY3392" fmla="*/ 5046261 h 5529035"/>
              <a:gd name="connsiteX3393" fmla="*/ 6370037 w 9340261"/>
              <a:gd name="connsiteY3393" fmla="*/ 5051523 h 5529035"/>
              <a:gd name="connsiteX3394" fmla="*/ 6362849 w 9340261"/>
              <a:gd name="connsiteY3394" fmla="*/ 5053449 h 5529035"/>
              <a:gd name="connsiteX3395" fmla="*/ 6348473 w 9340261"/>
              <a:gd name="connsiteY3395" fmla="*/ 5057301 h 5529035"/>
              <a:gd name="connsiteX3396" fmla="*/ 6341286 w 9340261"/>
              <a:gd name="connsiteY3396" fmla="*/ 5059227 h 5529035"/>
              <a:gd name="connsiteX3397" fmla="*/ 6292380 w 9340261"/>
              <a:gd name="connsiteY3397" fmla="*/ 5049219 h 5529035"/>
              <a:gd name="connsiteX3398" fmla="*/ 6330246 w 9340261"/>
              <a:gd name="connsiteY3398" fmla="*/ 5046777 h 5529035"/>
              <a:gd name="connsiteX3399" fmla="*/ 6340064 w 9340261"/>
              <a:gd name="connsiteY3399" fmla="*/ 5040295 h 5529035"/>
              <a:gd name="connsiteX3400" fmla="*/ 7168803 w 9340261"/>
              <a:gd name="connsiteY3400" fmla="*/ 5039821 h 5529035"/>
              <a:gd name="connsiteX3401" fmla="*/ 7176155 w 9340261"/>
              <a:gd name="connsiteY3401" fmla="*/ 5044032 h 5529035"/>
              <a:gd name="connsiteX3402" fmla="*/ 7171944 w 9340261"/>
              <a:gd name="connsiteY3402" fmla="*/ 5051382 h 5529035"/>
              <a:gd name="connsiteX3403" fmla="*/ 7166163 w 9340261"/>
              <a:gd name="connsiteY3403" fmla="*/ 5052952 h 5529035"/>
              <a:gd name="connsiteX3404" fmla="*/ 7153032 w 9340261"/>
              <a:gd name="connsiteY3404" fmla="*/ 5050309 h 5529035"/>
              <a:gd name="connsiteX3405" fmla="*/ 7139116 w 9340261"/>
              <a:gd name="connsiteY3405" fmla="*/ 5044778 h 5529035"/>
              <a:gd name="connsiteX3406" fmla="*/ 7141222 w 9340261"/>
              <a:gd name="connsiteY3406" fmla="*/ 5041103 h 5529035"/>
              <a:gd name="connsiteX3407" fmla="*/ 7147787 w 9340261"/>
              <a:gd name="connsiteY3407" fmla="*/ 5042424 h 5529035"/>
              <a:gd name="connsiteX3408" fmla="*/ 7157243 w 9340261"/>
              <a:gd name="connsiteY3408" fmla="*/ 5042960 h 5529035"/>
              <a:gd name="connsiteX3409" fmla="*/ 7100508 w 9340261"/>
              <a:gd name="connsiteY3409" fmla="*/ 5039745 h 5529035"/>
              <a:gd name="connsiteX3410" fmla="*/ 7102077 w 9340261"/>
              <a:gd name="connsiteY3410" fmla="*/ 5045524 h 5529035"/>
              <a:gd name="connsiteX3411" fmla="*/ 7088946 w 9340261"/>
              <a:gd name="connsiteY3411" fmla="*/ 5042884 h 5529035"/>
              <a:gd name="connsiteX3412" fmla="*/ 4463672 w 9340261"/>
              <a:gd name="connsiteY3412" fmla="*/ 5038465 h 5529035"/>
              <a:gd name="connsiteX3413" fmla="*/ 4458411 w 9340261"/>
              <a:gd name="connsiteY3413" fmla="*/ 5047580 h 5529035"/>
              <a:gd name="connsiteX3414" fmla="*/ 4462967 w 9340261"/>
              <a:gd name="connsiteY3414" fmla="*/ 5050211 h 5529035"/>
              <a:gd name="connsiteX3415" fmla="*/ 4467524 w 9340261"/>
              <a:gd name="connsiteY3415" fmla="*/ 5052841 h 5529035"/>
              <a:gd name="connsiteX3416" fmla="*/ 4489088 w 9340261"/>
              <a:gd name="connsiteY3416" fmla="*/ 5047063 h 5529035"/>
              <a:gd name="connsiteX3417" fmla="*/ 4479974 w 9340261"/>
              <a:gd name="connsiteY3417" fmla="*/ 5041802 h 5529035"/>
              <a:gd name="connsiteX3418" fmla="*/ 4472786 w 9340261"/>
              <a:gd name="connsiteY3418" fmla="*/ 5043728 h 5529035"/>
              <a:gd name="connsiteX3419" fmla="*/ 2732475 w 9340261"/>
              <a:gd name="connsiteY3419" fmla="*/ 5038214 h 5529035"/>
              <a:gd name="connsiteX3420" fmla="*/ 2737089 w 9340261"/>
              <a:gd name="connsiteY3420" fmla="*/ 5043066 h 5529035"/>
              <a:gd name="connsiteX3421" fmla="*/ 2730487 w 9340261"/>
              <a:gd name="connsiteY3421" fmla="*/ 5041953 h 5529035"/>
              <a:gd name="connsiteX3422" fmla="*/ 2732475 w 9340261"/>
              <a:gd name="connsiteY3422" fmla="*/ 5038214 h 5529035"/>
              <a:gd name="connsiteX3423" fmla="*/ 5557534 w 9340261"/>
              <a:gd name="connsiteY3423" fmla="*/ 5038115 h 5529035"/>
              <a:gd name="connsiteX3424" fmla="*/ 5550346 w 9340261"/>
              <a:gd name="connsiteY3424" fmla="*/ 5040041 h 5529035"/>
              <a:gd name="connsiteX3425" fmla="*/ 5555866 w 9340261"/>
              <a:gd name="connsiteY3425" fmla="*/ 5046266 h 5529035"/>
              <a:gd name="connsiteX3426" fmla="*/ 5557534 w 9340261"/>
              <a:gd name="connsiteY3426" fmla="*/ 5038115 h 5529035"/>
              <a:gd name="connsiteX3427" fmla="*/ 6766915 w 9340261"/>
              <a:gd name="connsiteY3427" fmla="*/ 5037626 h 5529035"/>
              <a:gd name="connsiteX3428" fmla="*/ 6761654 w 9340261"/>
              <a:gd name="connsiteY3428" fmla="*/ 5046739 h 5529035"/>
              <a:gd name="connsiteX3429" fmla="*/ 6752541 w 9340261"/>
              <a:gd name="connsiteY3429" fmla="*/ 5041478 h 5529035"/>
              <a:gd name="connsiteX3430" fmla="*/ 6759728 w 9340261"/>
              <a:gd name="connsiteY3430" fmla="*/ 5039551 h 5529035"/>
              <a:gd name="connsiteX3431" fmla="*/ 6766915 w 9340261"/>
              <a:gd name="connsiteY3431" fmla="*/ 5037626 h 5529035"/>
              <a:gd name="connsiteX3432" fmla="*/ 5618889 w 9340261"/>
              <a:gd name="connsiteY3432" fmla="*/ 5037083 h 5529035"/>
              <a:gd name="connsiteX3433" fmla="*/ 5611701 w 9340261"/>
              <a:gd name="connsiteY3433" fmla="*/ 5039009 h 5529035"/>
              <a:gd name="connsiteX3434" fmla="*/ 5613627 w 9340261"/>
              <a:gd name="connsiteY3434" fmla="*/ 5046197 h 5529035"/>
              <a:gd name="connsiteX3435" fmla="*/ 5620815 w 9340261"/>
              <a:gd name="connsiteY3435" fmla="*/ 5044271 h 5529035"/>
              <a:gd name="connsiteX3436" fmla="*/ 5618889 w 9340261"/>
              <a:gd name="connsiteY3436" fmla="*/ 5037083 h 5529035"/>
              <a:gd name="connsiteX3437" fmla="*/ 8629611 w 9340261"/>
              <a:gd name="connsiteY3437" fmla="*/ 5036711 h 5529035"/>
              <a:gd name="connsiteX3438" fmla="*/ 8631363 w 9340261"/>
              <a:gd name="connsiteY3438" fmla="*/ 5042439 h 5529035"/>
              <a:gd name="connsiteX3439" fmla="*/ 8623883 w 9340261"/>
              <a:gd name="connsiteY3439" fmla="*/ 5038464 h 5529035"/>
              <a:gd name="connsiteX3440" fmla="*/ 1420696 w 9340261"/>
              <a:gd name="connsiteY3440" fmla="*/ 5036701 h 5529035"/>
              <a:gd name="connsiteX3441" fmla="*/ 1383880 w 9340261"/>
              <a:gd name="connsiteY3441" fmla="*/ 5042087 h 5529035"/>
              <a:gd name="connsiteX3442" fmla="*/ 1365491 w 9340261"/>
              <a:gd name="connsiteY3442" fmla="*/ 5050040 h 5529035"/>
              <a:gd name="connsiteX3443" fmla="*/ 1357589 w 9340261"/>
              <a:gd name="connsiteY3443" fmla="*/ 5047436 h 5529035"/>
              <a:gd name="connsiteX3444" fmla="*/ 1341821 w 9340261"/>
              <a:gd name="connsiteY3444" fmla="*/ 5052751 h 5529035"/>
              <a:gd name="connsiteX3445" fmla="*/ 1320809 w 9340261"/>
              <a:gd name="connsiteY3445" fmla="*/ 5063345 h 5529035"/>
              <a:gd name="connsiteX3446" fmla="*/ 1310321 w 9340261"/>
              <a:gd name="connsiteY3446" fmla="*/ 5073903 h 5529035"/>
              <a:gd name="connsiteX3447" fmla="*/ 1305111 w 9340261"/>
              <a:gd name="connsiteY3447" fmla="*/ 5089706 h 5529035"/>
              <a:gd name="connsiteX3448" fmla="*/ 1315635 w 9340261"/>
              <a:gd name="connsiteY3448" fmla="*/ 5089671 h 5529035"/>
              <a:gd name="connsiteX3449" fmla="*/ 1326123 w 9340261"/>
              <a:gd name="connsiteY3449" fmla="*/ 5079112 h 5529035"/>
              <a:gd name="connsiteX3450" fmla="*/ 1341891 w 9340261"/>
              <a:gd name="connsiteY3450" fmla="*/ 5073798 h 5529035"/>
              <a:gd name="connsiteX3451" fmla="*/ 1347205 w 9340261"/>
              <a:gd name="connsiteY3451" fmla="*/ 5089566 h 5529035"/>
              <a:gd name="connsiteX3452" fmla="*/ 1341996 w 9340261"/>
              <a:gd name="connsiteY3452" fmla="*/ 5105369 h 5529035"/>
              <a:gd name="connsiteX3453" fmla="*/ 1352520 w 9340261"/>
              <a:gd name="connsiteY3453" fmla="*/ 5105333 h 5529035"/>
              <a:gd name="connsiteX3454" fmla="*/ 1373497 w 9340261"/>
              <a:gd name="connsiteY3454" fmla="*/ 5084217 h 5529035"/>
              <a:gd name="connsiteX3455" fmla="*/ 1399719 w 9340261"/>
              <a:gd name="connsiteY3455" fmla="*/ 5057820 h 5529035"/>
              <a:gd name="connsiteX3456" fmla="*/ 1420766 w 9340261"/>
              <a:gd name="connsiteY3456" fmla="*/ 5057749 h 5529035"/>
              <a:gd name="connsiteX3457" fmla="*/ 1426010 w 9340261"/>
              <a:gd name="connsiteY3457" fmla="*/ 5052470 h 5529035"/>
              <a:gd name="connsiteX3458" fmla="*/ 1423353 w 9340261"/>
              <a:gd name="connsiteY3458" fmla="*/ 5044585 h 5529035"/>
              <a:gd name="connsiteX3459" fmla="*/ 1425975 w 9340261"/>
              <a:gd name="connsiteY3459" fmla="*/ 5041946 h 5529035"/>
              <a:gd name="connsiteX3460" fmla="*/ 6312018 w 9340261"/>
              <a:gd name="connsiteY3460" fmla="*/ 5036253 h 5529035"/>
              <a:gd name="connsiteX3461" fmla="*/ 6321132 w 9340261"/>
              <a:gd name="connsiteY3461" fmla="*/ 5041515 h 5529035"/>
              <a:gd name="connsiteX3462" fmla="*/ 6317538 w 9340261"/>
              <a:gd name="connsiteY3462" fmla="*/ 5042478 h 5529035"/>
              <a:gd name="connsiteX3463" fmla="*/ 6312981 w 9340261"/>
              <a:gd name="connsiteY3463" fmla="*/ 5039847 h 5529035"/>
              <a:gd name="connsiteX3464" fmla="*/ 6312018 w 9340261"/>
              <a:gd name="connsiteY3464" fmla="*/ 5036253 h 5529035"/>
              <a:gd name="connsiteX3465" fmla="*/ 5680243 w 9340261"/>
              <a:gd name="connsiteY3465" fmla="*/ 5036051 h 5529035"/>
              <a:gd name="connsiteX3466" fmla="*/ 5689358 w 9340261"/>
              <a:gd name="connsiteY3466" fmla="*/ 5041313 h 5529035"/>
              <a:gd name="connsiteX3467" fmla="*/ 5702065 w 9340261"/>
              <a:gd name="connsiteY3467" fmla="*/ 5045611 h 5529035"/>
              <a:gd name="connsiteX3468" fmla="*/ 5703732 w 9340261"/>
              <a:gd name="connsiteY3468" fmla="*/ 5037461 h 5529035"/>
              <a:gd name="connsiteX3469" fmla="*/ 5680243 w 9340261"/>
              <a:gd name="connsiteY3469" fmla="*/ 5036051 h 5529035"/>
              <a:gd name="connsiteX3470" fmla="*/ 6126991 w 9340261"/>
              <a:gd name="connsiteY3470" fmla="*/ 5035755 h 5529035"/>
              <a:gd name="connsiteX3471" fmla="*/ 6131548 w 9340261"/>
              <a:gd name="connsiteY3471" fmla="*/ 5038387 h 5529035"/>
              <a:gd name="connsiteX3472" fmla="*/ 6137068 w 9340261"/>
              <a:gd name="connsiteY3472" fmla="*/ 5044611 h 5529035"/>
              <a:gd name="connsiteX3473" fmla="*/ 6138994 w 9340261"/>
              <a:gd name="connsiteY3473" fmla="*/ 5051800 h 5529035"/>
              <a:gd name="connsiteX3474" fmla="*/ 6128917 w 9340261"/>
              <a:gd name="connsiteY3474" fmla="*/ 5042944 h 5529035"/>
              <a:gd name="connsiteX3475" fmla="*/ 6127714 w 9340261"/>
              <a:gd name="connsiteY3475" fmla="*/ 5038451 h 5529035"/>
              <a:gd name="connsiteX3476" fmla="*/ 7138442 w 9340261"/>
              <a:gd name="connsiteY3476" fmla="*/ 5035582 h 5529035"/>
              <a:gd name="connsiteX3477" fmla="*/ 7145921 w 9340261"/>
              <a:gd name="connsiteY3477" fmla="*/ 5039558 h 5529035"/>
              <a:gd name="connsiteX3478" fmla="*/ 7140194 w 9340261"/>
              <a:gd name="connsiteY3478" fmla="*/ 5041309 h 5529035"/>
              <a:gd name="connsiteX3479" fmla="*/ 7899583 w 9340261"/>
              <a:gd name="connsiteY3479" fmla="*/ 5033809 h 5529035"/>
              <a:gd name="connsiteX3480" fmla="*/ 7918495 w 9340261"/>
              <a:gd name="connsiteY3480" fmla="*/ 5034882 h 5529035"/>
              <a:gd name="connsiteX3481" fmla="*/ 7912713 w 9340261"/>
              <a:gd name="connsiteY3481" fmla="*/ 5036450 h 5529035"/>
              <a:gd name="connsiteX3482" fmla="*/ 7896941 w 9340261"/>
              <a:gd name="connsiteY3482" fmla="*/ 5046940 h 5529035"/>
              <a:gd name="connsiteX3483" fmla="*/ 7883809 w 9340261"/>
              <a:gd name="connsiteY3483" fmla="*/ 5044298 h 5529035"/>
              <a:gd name="connsiteX3484" fmla="*/ 7864113 w 9340261"/>
              <a:gd name="connsiteY3484" fmla="*/ 5040336 h 5529035"/>
              <a:gd name="connsiteX3485" fmla="*/ 7857549 w 9340261"/>
              <a:gd name="connsiteY3485" fmla="*/ 5039015 h 5529035"/>
              <a:gd name="connsiteX3486" fmla="*/ 7858501 w 9340261"/>
              <a:gd name="connsiteY3486" fmla="*/ 5036817 h 5529035"/>
              <a:gd name="connsiteX3487" fmla="*/ 7882239 w 9340261"/>
              <a:gd name="connsiteY3487" fmla="*/ 5038518 h 5529035"/>
              <a:gd name="connsiteX3488" fmla="*/ 7899583 w 9340261"/>
              <a:gd name="connsiteY3488" fmla="*/ 5033809 h 5529035"/>
              <a:gd name="connsiteX3489" fmla="*/ 5602587 w 9340261"/>
              <a:gd name="connsiteY3489" fmla="*/ 5033747 h 5529035"/>
              <a:gd name="connsiteX3490" fmla="*/ 5595399 w 9340261"/>
              <a:gd name="connsiteY3490" fmla="*/ 5035673 h 5529035"/>
              <a:gd name="connsiteX3491" fmla="*/ 5597325 w 9340261"/>
              <a:gd name="connsiteY3491" fmla="*/ 5042861 h 5529035"/>
              <a:gd name="connsiteX3492" fmla="*/ 5604513 w 9340261"/>
              <a:gd name="connsiteY3492" fmla="*/ 5040935 h 5529035"/>
              <a:gd name="connsiteX3493" fmla="*/ 5602587 w 9340261"/>
              <a:gd name="connsiteY3493" fmla="*/ 5033747 h 5529035"/>
              <a:gd name="connsiteX3494" fmla="*/ 7260223 w 9340261"/>
              <a:gd name="connsiteY3494" fmla="*/ 5033619 h 5529035"/>
              <a:gd name="connsiteX3495" fmla="*/ 7261793 w 9340261"/>
              <a:gd name="connsiteY3495" fmla="*/ 5039399 h 5529035"/>
              <a:gd name="connsiteX3496" fmla="*/ 7254442 w 9340261"/>
              <a:gd name="connsiteY3496" fmla="*/ 5035188 h 5529035"/>
              <a:gd name="connsiteX3497" fmla="*/ 2732456 w 9340261"/>
              <a:gd name="connsiteY3497" fmla="*/ 5033564 h 5529035"/>
              <a:gd name="connsiteX3498" fmla="*/ 2728271 w 9340261"/>
              <a:gd name="connsiteY3498" fmla="*/ 5034974 h 5529035"/>
              <a:gd name="connsiteX3499" fmla="*/ 2715143 w 9340261"/>
              <a:gd name="connsiteY3499" fmla="*/ 5042910 h 5529035"/>
              <a:gd name="connsiteX3500" fmla="*/ 2709811 w 9340261"/>
              <a:gd name="connsiteY3500" fmla="*/ 5048278 h 5529035"/>
              <a:gd name="connsiteX3501" fmla="*/ 2711212 w 9340261"/>
              <a:gd name="connsiteY3501" fmla="*/ 5053506 h 5529035"/>
              <a:gd name="connsiteX3502" fmla="*/ 2704023 w 9340261"/>
              <a:gd name="connsiteY3502" fmla="*/ 5055432 h 5529035"/>
              <a:gd name="connsiteX3503" fmla="*/ 2703743 w 9340261"/>
              <a:gd name="connsiteY3503" fmla="*/ 5054387 h 5529035"/>
              <a:gd name="connsiteX3504" fmla="*/ 2694166 w 9340261"/>
              <a:gd name="connsiteY3504" fmla="*/ 5064028 h 5529035"/>
              <a:gd name="connsiteX3505" fmla="*/ 2683677 w 9340261"/>
              <a:gd name="connsiteY3505" fmla="*/ 5074587 h 5529035"/>
              <a:gd name="connsiteX3506" fmla="*/ 2676560 w 9340261"/>
              <a:gd name="connsiteY3506" fmla="*/ 5076986 h 5529035"/>
              <a:gd name="connsiteX3507" fmla="*/ 2679124 w 9340261"/>
              <a:gd name="connsiteY3507" fmla="*/ 5077511 h 5529035"/>
              <a:gd name="connsiteX3508" fmla="*/ 2704206 w 9340261"/>
              <a:gd name="connsiteY3508" fmla="*/ 5083931 h 5529035"/>
              <a:gd name="connsiteX3509" fmla="*/ 2710005 w 9340261"/>
              <a:gd name="connsiteY3509" fmla="*/ 5079760 h 5529035"/>
              <a:gd name="connsiteX3510" fmla="*/ 2749388 w 9340261"/>
              <a:gd name="connsiteY3510" fmla="*/ 5055951 h 5529035"/>
              <a:gd name="connsiteX3511" fmla="*/ 2747181 w 9340261"/>
              <a:gd name="connsiteY3511" fmla="*/ 5051572 h 5529035"/>
              <a:gd name="connsiteX3512" fmla="*/ 2741888 w 9340261"/>
              <a:gd name="connsiteY3512" fmla="*/ 5052990 h 5529035"/>
              <a:gd name="connsiteX3513" fmla="*/ 2746040 w 9340261"/>
              <a:gd name="connsiteY3513" fmla="*/ 5049308 h 5529035"/>
              <a:gd name="connsiteX3514" fmla="*/ 2744093 w 9340261"/>
              <a:gd name="connsiteY3514" fmla="*/ 5045445 h 5529035"/>
              <a:gd name="connsiteX3515" fmla="*/ 2737078 w 9340261"/>
              <a:gd name="connsiteY3515" fmla="*/ 5033841 h 5529035"/>
              <a:gd name="connsiteX3516" fmla="*/ 7924275 w 9340261"/>
              <a:gd name="connsiteY3516" fmla="*/ 5033312 h 5529035"/>
              <a:gd name="connsiteX3517" fmla="*/ 7931625 w 9340261"/>
              <a:gd name="connsiteY3517" fmla="*/ 5037522 h 5529035"/>
              <a:gd name="connsiteX3518" fmla="*/ 7925843 w 9340261"/>
              <a:gd name="connsiteY3518" fmla="*/ 5039092 h 5529035"/>
              <a:gd name="connsiteX3519" fmla="*/ 6180194 w 9340261"/>
              <a:gd name="connsiteY3519" fmla="*/ 5033055 h 5529035"/>
              <a:gd name="connsiteX3520" fmla="*/ 6184046 w 9340261"/>
              <a:gd name="connsiteY3520" fmla="*/ 5047431 h 5529035"/>
              <a:gd name="connsiteX3521" fmla="*/ 6169671 w 9340261"/>
              <a:gd name="connsiteY3521" fmla="*/ 5051283 h 5529035"/>
              <a:gd name="connsiteX3522" fmla="*/ 6160557 w 9340261"/>
              <a:gd name="connsiteY3522" fmla="*/ 5046022 h 5529035"/>
              <a:gd name="connsiteX3523" fmla="*/ 6167746 w 9340261"/>
              <a:gd name="connsiteY3523" fmla="*/ 5044096 h 5529035"/>
              <a:gd name="connsiteX3524" fmla="*/ 6171339 w 9340261"/>
              <a:gd name="connsiteY3524" fmla="*/ 5043133 h 5529035"/>
              <a:gd name="connsiteX3525" fmla="*/ 6173007 w 9340261"/>
              <a:gd name="connsiteY3525" fmla="*/ 5034981 h 5529035"/>
              <a:gd name="connsiteX3526" fmla="*/ 7812374 w 9340261"/>
              <a:gd name="connsiteY3526" fmla="*/ 5032661 h 5529035"/>
              <a:gd name="connsiteX3527" fmla="*/ 7819725 w 9340261"/>
              <a:gd name="connsiteY3527" fmla="*/ 5036872 h 5529035"/>
              <a:gd name="connsiteX3528" fmla="*/ 7813944 w 9340261"/>
              <a:gd name="connsiteY3528" fmla="*/ 5038441 h 5529035"/>
              <a:gd name="connsiteX3529" fmla="*/ 7808163 w 9340261"/>
              <a:gd name="connsiteY3529" fmla="*/ 5040011 h 5529035"/>
              <a:gd name="connsiteX3530" fmla="*/ 7812374 w 9340261"/>
              <a:gd name="connsiteY3530" fmla="*/ 5032661 h 5529035"/>
              <a:gd name="connsiteX3531" fmla="*/ 5725297 w 9340261"/>
              <a:gd name="connsiteY3531" fmla="*/ 5031683 h 5529035"/>
              <a:gd name="connsiteX3532" fmla="*/ 5720034 w 9340261"/>
              <a:gd name="connsiteY3532" fmla="*/ 5040796 h 5529035"/>
              <a:gd name="connsiteX3533" fmla="*/ 5725555 w 9340261"/>
              <a:gd name="connsiteY3533" fmla="*/ 5047022 h 5529035"/>
              <a:gd name="connsiteX3534" fmla="*/ 5727223 w 9340261"/>
              <a:gd name="connsiteY3534" fmla="*/ 5038870 h 5529035"/>
              <a:gd name="connsiteX3535" fmla="*/ 5725297 w 9340261"/>
              <a:gd name="connsiteY3535" fmla="*/ 5031683 h 5529035"/>
              <a:gd name="connsiteX3536" fmla="*/ 3225280 w 9340261"/>
              <a:gd name="connsiteY3536" fmla="*/ 5031320 h 5529035"/>
              <a:gd name="connsiteX3537" fmla="*/ 3202754 w 9340261"/>
              <a:gd name="connsiteY3537" fmla="*/ 5033504 h 5529035"/>
              <a:gd name="connsiteX3538" fmla="*/ 3183821 w 9340261"/>
              <a:gd name="connsiteY3538" fmla="*/ 5034725 h 5529035"/>
              <a:gd name="connsiteX3539" fmla="*/ 3176633 w 9340261"/>
              <a:gd name="connsiteY3539" fmla="*/ 5036651 h 5529035"/>
              <a:gd name="connsiteX3540" fmla="*/ 3184784 w 9340261"/>
              <a:gd name="connsiteY3540" fmla="*/ 5038319 h 5529035"/>
              <a:gd name="connsiteX3541" fmla="*/ 3178559 w 9340261"/>
              <a:gd name="connsiteY3541" fmla="*/ 5043839 h 5529035"/>
              <a:gd name="connsiteX3542" fmla="*/ 3185004 w 9340261"/>
              <a:gd name="connsiteY3542" fmla="*/ 5051106 h 5529035"/>
              <a:gd name="connsiteX3543" fmla="*/ 3193989 w 9340261"/>
              <a:gd name="connsiteY3543" fmla="*/ 5046576 h 5529035"/>
              <a:gd name="connsiteX3544" fmla="*/ 3220281 w 9340261"/>
              <a:gd name="connsiteY3544" fmla="*/ 5041227 h 5529035"/>
              <a:gd name="connsiteX3545" fmla="*/ 3237127 w 9340261"/>
              <a:gd name="connsiteY3545" fmla="*/ 5032732 h 5529035"/>
              <a:gd name="connsiteX3546" fmla="*/ 3857815 w 9340261"/>
              <a:gd name="connsiteY3546" fmla="*/ 5031319 h 5529035"/>
              <a:gd name="connsiteX3547" fmla="*/ 3843762 w 9340261"/>
              <a:gd name="connsiteY3547" fmla="*/ 5031579 h 5529035"/>
              <a:gd name="connsiteX3548" fmla="*/ 3846273 w 9340261"/>
              <a:gd name="connsiteY3548" fmla="*/ 5034412 h 5529035"/>
              <a:gd name="connsiteX3549" fmla="*/ 3888445 w 9340261"/>
              <a:gd name="connsiteY3549" fmla="*/ 5030815 h 5529035"/>
              <a:gd name="connsiteX3550" fmla="*/ 3884138 w 9340261"/>
              <a:gd name="connsiteY3550" fmla="*/ 5031969 h 5529035"/>
              <a:gd name="connsiteX3551" fmla="*/ 3900440 w 9340261"/>
              <a:gd name="connsiteY3551" fmla="*/ 5035305 h 5529035"/>
              <a:gd name="connsiteX3552" fmla="*/ 3901460 w 9340261"/>
              <a:gd name="connsiteY3552" fmla="*/ 5033538 h 5529035"/>
              <a:gd name="connsiteX3553" fmla="*/ 3896002 w 9340261"/>
              <a:gd name="connsiteY3553" fmla="*/ 5033080 h 5529035"/>
              <a:gd name="connsiteX3554" fmla="*/ 7501366 w 9340261"/>
              <a:gd name="connsiteY3554" fmla="*/ 5030211 h 5529035"/>
              <a:gd name="connsiteX3555" fmla="*/ 7502936 w 9340261"/>
              <a:gd name="connsiteY3555" fmla="*/ 5035992 h 5529035"/>
              <a:gd name="connsiteX3556" fmla="*/ 7495585 w 9340261"/>
              <a:gd name="connsiteY3556" fmla="*/ 5031781 h 5529035"/>
              <a:gd name="connsiteX3557" fmla="*/ 7501366 w 9340261"/>
              <a:gd name="connsiteY3557" fmla="*/ 5030211 h 5529035"/>
              <a:gd name="connsiteX3558" fmla="*/ 9332235 w 9340261"/>
              <a:gd name="connsiteY3558" fmla="*/ 5029633 h 5529035"/>
              <a:gd name="connsiteX3559" fmla="*/ 9299121 w 9340261"/>
              <a:gd name="connsiteY3559" fmla="*/ 5044831 h 5529035"/>
              <a:gd name="connsiteX3560" fmla="*/ 9285991 w 9340261"/>
              <a:gd name="connsiteY3560" fmla="*/ 5042191 h 5529035"/>
              <a:gd name="connsiteX3561" fmla="*/ 9271291 w 9340261"/>
              <a:gd name="connsiteY3561" fmla="*/ 5033768 h 5529035"/>
              <a:gd name="connsiteX3562" fmla="*/ 9277071 w 9340261"/>
              <a:gd name="connsiteY3562" fmla="*/ 5032199 h 5529035"/>
              <a:gd name="connsiteX3563" fmla="*/ 9290201 w 9340261"/>
              <a:gd name="connsiteY3563" fmla="*/ 5034839 h 5529035"/>
              <a:gd name="connsiteX3564" fmla="*/ 9309113 w 9340261"/>
              <a:gd name="connsiteY3564" fmla="*/ 5035912 h 5529035"/>
              <a:gd name="connsiteX3565" fmla="*/ 9320675 w 9340261"/>
              <a:gd name="connsiteY3565" fmla="*/ 5032773 h 5529035"/>
              <a:gd name="connsiteX3566" fmla="*/ 9332235 w 9340261"/>
              <a:gd name="connsiteY3566" fmla="*/ 5029633 h 5529035"/>
              <a:gd name="connsiteX3567" fmla="*/ 6750106 w 9340261"/>
              <a:gd name="connsiteY3567" fmla="*/ 5029371 h 5529035"/>
              <a:gd name="connsiteX3568" fmla="*/ 6757456 w 9340261"/>
              <a:gd name="connsiteY3568" fmla="*/ 5033581 h 5529035"/>
              <a:gd name="connsiteX3569" fmla="*/ 6751676 w 9340261"/>
              <a:gd name="connsiteY3569" fmla="*/ 5035150 h 5529035"/>
              <a:gd name="connsiteX3570" fmla="*/ 6748000 w 9340261"/>
              <a:gd name="connsiteY3570" fmla="*/ 5033046 h 5529035"/>
              <a:gd name="connsiteX3571" fmla="*/ 6750106 w 9340261"/>
              <a:gd name="connsiteY3571" fmla="*/ 5029371 h 5529035"/>
              <a:gd name="connsiteX3572" fmla="*/ 7687343 w 9340261"/>
              <a:gd name="connsiteY3572" fmla="*/ 5029369 h 5529035"/>
              <a:gd name="connsiteX3573" fmla="*/ 7688913 w 9340261"/>
              <a:gd name="connsiteY3573" fmla="*/ 5035150 h 5529035"/>
              <a:gd name="connsiteX3574" fmla="*/ 7686807 w 9340261"/>
              <a:gd name="connsiteY3574" fmla="*/ 5038825 h 5529035"/>
              <a:gd name="connsiteX3575" fmla="*/ 7682347 w 9340261"/>
              <a:gd name="connsiteY3575" fmla="*/ 5033829 h 5529035"/>
              <a:gd name="connsiteX3576" fmla="*/ 7687343 w 9340261"/>
              <a:gd name="connsiteY3576" fmla="*/ 5029369 h 5529035"/>
              <a:gd name="connsiteX3577" fmla="*/ 3089863 w 9340261"/>
              <a:gd name="connsiteY3577" fmla="*/ 5029086 h 5529035"/>
              <a:gd name="connsiteX3578" fmla="*/ 3051998 w 9340261"/>
              <a:gd name="connsiteY3578" fmla="*/ 5031527 h 5529035"/>
              <a:gd name="connsiteX3579" fmla="*/ 3042381 w 9340261"/>
              <a:gd name="connsiteY3579" fmla="*/ 5030950 h 5529035"/>
              <a:gd name="connsiteX3580" fmla="*/ 3025575 w 9340261"/>
              <a:gd name="connsiteY3580" fmla="*/ 5036613 h 5529035"/>
              <a:gd name="connsiteX3581" fmla="*/ 2983516 w 9340261"/>
              <a:gd name="connsiteY3581" fmla="*/ 5047277 h 5529035"/>
              <a:gd name="connsiteX3582" fmla="*/ 2970352 w 9340261"/>
              <a:gd name="connsiteY3582" fmla="*/ 5044691 h 5529035"/>
              <a:gd name="connsiteX3583" fmla="*/ 2969060 w 9340261"/>
              <a:gd name="connsiteY3583" fmla="*/ 5045126 h 5529035"/>
              <a:gd name="connsiteX3584" fmla="*/ 2987307 w 9340261"/>
              <a:gd name="connsiteY3584" fmla="*/ 5048861 h 5529035"/>
              <a:gd name="connsiteX3585" fmla="*/ 2988974 w 9340261"/>
              <a:gd name="connsiteY3585" fmla="*/ 5055082 h 5529035"/>
              <a:gd name="connsiteX3586" fmla="*/ 2991177 w 9340261"/>
              <a:gd name="connsiteY3586" fmla="*/ 5054604 h 5529035"/>
              <a:gd name="connsiteX3587" fmla="*/ 2992647 w 9340261"/>
              <a:gd name="connsiteY3587" fmla="*/ 5055135 h 5529035"/>
              <a:gd name="connsiteX3588" fmla="*/ 2996422 w 9340261"/>
              <a:gd name="connsiteY3588" fmla="*/ 5054123 h 5529035"/>
              <a:gd name="connsiteX3589" fmla="*/ 3001683 w 9340261"/>
              <a:gd name="connsiteY3589" fmla="*/ 5045009 h 5529035"/>
              <a:gd name="connsiteX3590" fmla="*/ 3003609 w 9340261"/>
              <a:gd name="connsiteY3590" fmla="*/ 5052197 h 5529035"/>
              <a:gd name="connsiteX3591" fmla="*/ 3005535 w 9340261"/>
              <a:gd name="connsiteY3591" fmla="*/ 5059385 h 5529035"/>
              <a:gd name="connsiteX3592" fmla="*/ 2992079 w 9340261"/>
              <a:gd name="connsiteY3592" fmla="*/ 5062990 h 5529035"/>
              <a:gd name="connsiteX3593" fmla="*/ 2988516 w 9340261"/>
              <a:gd name="connsiteY3593" fmla="*/ 5066379 h 5529035"/>
              <a:gd name="connsiteX3594" fmla="*/ 2960989 w 9340261"/>
              <a:gd name="connsiteY3594" fmla="*/ 5068536 h 5529035"/>
              <a:gd name="connsiteX3595" fmla="*/ 2941176 w 9340261"/>
              <a:gd name="connsiteY3595" fmla="*/ 5065201 h 5529035"/>
              <a:gd name="connsiteX3596" fmla="*/ 2929280 w 9340261"/>
              <a:gd name="connsiteY3596" fmla="*/ 5065818 h 5529035"/>
              <a:gd name="connsiteX3597" fmla="*/ 2925705 w 9340261"/>
              <a:gd name="connsiteY3597" fmla="*/ 5068519 h 5529035"/>
              <a:gd name="connsiteX3598" fmla="*/ 2912577 w 9340261"/>
              <a:gd name="connsiteY3598" fmla="*/ 5076455 h 5529035"/>
              <a:gd name="connsiteX3599" fmla="*/ 2894186 w 9340261"/>
              <a:gd name="connsiteY3599" fmla="*/ 5084409 h 5529035"/>
              <a:gd name="connsiteX3600" fmla="*/ 2881024 w 9340261"/>
              <a:gd name="connsiteY3600" fmla="*/ 5081822 h 5529035"/>
              <a:gd name="connsiteX3601" fmla="*/ 2870517 w 9340261"/>
              <a:gd name="connsiteY3601" fmla="*/ 5087119 h 5529035"/>
              <a:gd name="connsiteX3602" fmla="*/ 2867895 w 9340261"/>
              <a:gd name="connsiteY3602" fmla="*/ 5089759 h 5529035"/>
              <a:gd name="connsiteX3603" fmla="*/ 2867330 w 9340261"/>
              <a:gd name="connsiteY3603" fmla="*/ 5090328 h 5529035"/>
              <a:gd name="connsiteX3604" fmla="*/ 2875191 w 9340261"/>
              <a:gd name="connsiteY3604" fmla="*/ 5090458 h 5529035"/>
              <a:gd name="connsiteX3605" fmla="*/ 2886936 w 9340261"/>
              <a:gd name="connsiteY3605" fmla="*/ 5091163 h 5529035"/>
              <a:gd name="connsiteX3606" fmla="*/ 2899643 w 9340261"/>
              <a:gd name="connsiteY3606" fmla="*/ 5095462 h 5529035"/>
              <a:gd name="connsiteX3607" fmla="*/ 2923133 w 9340261"/>
              <a:gd name="connsiteY3607" fmla="*/ 5096872 h 5529035"/>
              <a:gd name="connsiteX3608" fmla="*/ 2937509 w 9340261"/>
              <a:gd name="connsiteY3608" fmla="*/ 5093020 h 5529035"/>
              <a:gd name="connsiteX3609" fmla="*/ 2956441 w 9340261"/>
              <a:gd name="connsiteY3609" fmla="*/ 5091799 h 5529035"/>
              <a:gd name="connsiteX3610" fmla="*/ 2971779 w 9340261"/>
              <a:gd name="connsiteY3610" fmla="*/ 5091541 h 5529035"/>
              <a:gd name="connsiteX3611" fmla="*/ 2991676 w 9340261"/>
              <a:gd name="connsiteY3611" fmla="*/ 5093914 h 5529035"/>
              <a:gd name="connsiteX3612" fmla="*/ 3006052 w 9340261"/>
              <a:gd name="connsiteY3612" fmla="*/ 5090062 h 5529035"/>
              <a:gd name="connsiteX3613" fmla="*/ 3012030 w 9340261"/>
              <a:gd name="connsiteY3613" fmla="*/ 5093514 h 5529035"/>
              <a:gd name="connsiteX3614" fmla="*/ 3024027 w 9340261"/>
              <a:gd name="connsiteY3614" fmla="*/ 5087466 h 5529035"/>
              <a:gd name="connsiteX3615" fmla="*/ 3027615 w 9340261"/>
              <a:gd name="connsiteY3615" fmla="*/ 5084285 h 5529035"/>
              <a:gd name="connsiteX3616" fmla="*/ 3023763 w 9340261"/>
              <a:gd name="connsiteY3616" fmla="*/ 5069909 h 5529035"/>
              <a:gd name="connsiteX3617" fmla="*/ 3032748 w 9340261"/>
              <a:gd name="connsiteY3617" fmla="*/ 5067501 h 5529035"/>
              <a:gd name="connsiteX3618" fmla="*/ 3047806 w 9340261"/>
              <a:gd name="connsiteY3618" fmla="*/ 5077588 h 5529035"/>
              <a:gd name="connsiteX3619" fmla="*/ 3051161 w 9340261"/>
              <a:gd name="connsiteY3619" fmla="*/ 5074209 h 5529035"/>
              <a:gd name="connsiteX3620" fmla="*/ 3047077 w 9340261"/>
              <a:gd name="connsiteY3620" fmla="*/ 5073522 h 5529035"/>
              <a:gd name="connsiteX3621" fmla="*/ 3055669 w 9340261"/>
              <a:gd name="connsiteY3621" fmla="*/ 5070893 h 5529035"/>
              <a:gd name="connsiteX3622" fmla="*/ 3063445 w 9340261"/>
              <a:gd name="connsiteY3622" fmla="*/ 5068516 h 5529035"/>
              <a:gd name="connsiteX3623" fmla="*/ 3061628 w 9340261"/>
              <a:gd name="connsiteY3623" fmla="*/ 5067466 h 5529035"/>
              <a:gd name="connsiteX3624" fmla="*/ 3045326 w 9340261"/>
              <a:gd name="connsiteY3624" fmla="*/ 5064131 h 5529035"/>
              <a:gd name="connsiteX3625" fmla="*/ 3030765 w 9340261"/>
              <a:gd name="connsiteY3625" fmla="*/ 5061151 h 5529035"/>
              <a:gd name="connsiteX3626" fmla="*/ 3032117 w 9340261"/>
              <a:gd name="connsiteY3626" fmla="*/ 5065571 h 5529035"/>
              <a:gd name="connsiteX3627" fmla="*/ 3025513 w 9340261"/>
              <a:gd name="connsiteY3627" fmla="*/ 5064459 h 5529035"/>
              <a:gd name="connsiteX3628" fmla="*/ 3024743 w 9340261"/>
              <a:gd name="connsiteY3628" fmla="*/ 5061941 h 5529035"/>
              <a:gd name="connsiteX3629" fmla="*/ 3021837 w 9340261"/>
              <a:gd name="connsiteY3629" fmla="*/ 5062720 h 5529035"/>
              <a:gd name="connsiteX3630" fmla="*/ 3012722 w 9340261"/>
              <a:gd name="connsiteY3630" fmla="*/ 5057459 h 5529035"/>
              <a:gd name="connsiteX3631" fmla="*/ 3032361 w 9340261"/>
              <a:gd name="connsiteY3631" fmla="*/ 5044493 h 5529035"/>
              <a:gd name="connsiteX3632" fmla="*/ 3054887 w 9340261"/>
              <a:gd name="connsiteY3632" fmla="*/ 5042309 h 5529035"/>
              <a:gd name="connsiteX3633" fmla="*/ 3074782 w 9340261"/>
              <a:gd name="connsiteY3633" fmla="*/ 5044682 h 5529035"/>
              <a:gd name="connsiteX3634" fmla="*/ 3086528 w 9340261"/>
              <a:gd name="connsiteY3634" fmla="*/ 5045386 h 5529035"/>
              <a:gd name="connsiteX3635" fmla="*/ 3095641 w 9340261"/>
              <a:gd name="connsiteY3635" fmla="*/ 5050649 h 5529035"/>
              <a:gd name="connsiteX3636" fmla="*/ 3057776 w 9340261"/>
              <a:gd name="connsiteY3636" fmla="*/ 5053090 h 5529035"/>
              <a:gd name="connsiteX3637" fmla="*/ 3068815 w 9340261"/>
              <a:gd name="connsiteY3637" fmla="*/ 5065540 h 5529035"/>
              <a:gd name="connsiteX3638" fmla="*/ 3069398 w 9340261"/>
              <a:gd name="connsiteY3638" fmla="*/ 5067715 h 5529035"/>
              <a:gd name="connsiteX3639" fmla="*/ 3094066 w 9340261"/>
              <a:gd name="connsiteY3639" fmla="*/ 5062695 h 5529035"/>
              <a:gd name="connsiteX3640" fmla="*/ 3090190 w 9340261"/>
              <a:gd name="connsiteY3640" fmla="*/ 5066597 h 5529035"/>
              <a:gd name="connsiteX3641" fmla="*/ 3100381 w 9340261"/>
              <a:gd name="connsiteY3641" fmla="*/ 5063480 h 5529035"/>
              <a:gd name="connsiteX3642" fmla="*/ 3104842 w 9340261"/>
              <a:gd name="connsiteY3642" fmla="*/ 5063592 h 5529035"/>
              <a:gd name="connsiteX3643" fmla="*/ 3106681 w 9340261"/>
              <a:gd name="connsiteY3643" fmla="*/ 5063099 h 5529035"/>
              <a:gd name="connsiteX3644" fmla="*/ 3108477 w 9340261"/>
              <a:gd name="connsiteY3644" fmla="*/ 5062618 h 5529035"/>
              <a:gd name="connsiteX3645" fmla="*/ 3121057 w 9340261"/>
              <a:gd name="connsiteY3645" fmla="*/ 5059247 h 5529035"/>
              <a:gd name="connsiteX3646" fmla="*/ 3140694 w 9340261"/>
              <a:gd name="connsiteY3646" fmla="*/ 5046281 h 5529035"/>
              <a:gd name="connsiteX3647" fmla="*/ 3147882 w 9340261"/>
              <a:gd name="connsiteY3647" fmla="*/ 5044355 h 5529035"/>
              <a:gd name="connsiteX3648" fmla="*/ 3129654 w 9340261"/>
              <a:gd name="connsiteY3648" fmla="*/ 5033831 h 5529035"/>
              <a:gd name="connsiteX3649" fmla="*/ 3117910 w 9340261"/>
              <a:gd name="connsiteY3649" fmla="*/ 5033126 h 5529035"/>
              <a:gd name="connsiteX3650" fmla="*/ 3113353 w 9340261"/>
              <a:gd name="connsiteY3650" fmla="*/ 5030495 h 5529035"/>
              <a:gd name="connsiteX3651" fmla="*/ 3089863 w 9340261"/>
              <a:gd name="connsiteY3651" fmla="*/ 5029086 h 5529035"/>
              <a:gd name="connsiteX3652" fmla="*/ 7098817 w 9340261"/>
              <a:gd name="connsiteY3652" fmla="*/ 5028910 h 5529035"/>
              <a:gd name="connsiteX3653" fmla="*/ 7096828 w 9340261"/>
              <a:gd name="connsiteY3653" fmla="*/ 5032650 h 5529035"/>
              <a:gd name="connsiteX3654" fmla="*/ 7094840 w 9340261"/>
              <a:gd name="connsiteY3654" fmla="*/ 5036390 h 5529035"/>
              <a:gd name="connsiteX3655" fmla="*/ 7087360 w 9340261"/>
              <a:gd name="connsiteY3655" fmla="*/ 5032415 h 5529035"/>
              <a:gd name="connsiteX3656" fmla="*/ 7093088 w 9340261"/>
              <a:gd name="connsiteY3656" fmla="*/ 5030664 h 5529035"/>
              <a:gd name="connsiteX3657" fmla="*/ 7098817 w 9340261"/>
              <a:gd name="connsiteY3657" fmla="*/ 5028910 h 5529035"/>
              <a:gd name="connsiteX3658" fmla="*/ 8078209 w 9340261"/>
              <a:gd name="connsiteY3658" fmla="*/ 5028756 h 5529035"/>
              <a:gd name="connsiteX3659" fmla="*/ 8091339 w 9340261"/>
              <a:gd name="connsiteY3659" fmla="*/ 5031397 h 5529035"/>
              <a:gd name="connsiteX3660" fmla="*/ 8130733 w 9340261"/>
              <a:gd name="connsiteY3660" fmla="*/ 5039321 h 5529035"/>
              <a:gd name="connsiteX3661" fmla="*/ 8124951 w 9340261"/>
              <a:gd name="connsiteY3661" fmla="*/ 5040891 h 5529035"/>
              <a:gd name="connsiteX3662" fmla="*/ 8119171 w 9340261"/>
              <a:gd name="connsiteY3662" fmla="*/ 5042461 h 5529035"/>
              <a:gd name="connsiteX3663" fmla="*/ 8149645 w 9340261"/>
              <a:gd name="connsiteY3663" fmla="*/ 5040393 h 5529035"/>
              <a:gd name="connsiteX3664" fmla="*/ 8212161 w 9340261"/>
              <a:gd name="connsiteY3664" fmla="*/ 5042040 h 5529035"/>
              <a:gd name="connsiteX3665" fmla="*/ 8227397 w 9340261"/>
              <a:gd name="connsiteY3665" fmla="*/ 5041005 h 5529035"/>
              <a:gd name="connsiteX3666" fmla="*/ 8236853 w 9340261"/>
              <a:gd name="connsiteY3666" fmla="*/ 5041541 h 5529035"/>
              <a:gd name="connsiteX3667" fmla="*/ 8306719 w 9340261"/>
              <a:gd name="connsiteY3667" fmla="*/ 5047399 h 5529035"/>
              <a:gd name="connsiteX3668" fmla="*/ 8324845 w 9340261"/>
              <a:gd name="connsiteY3668" fmla="*/ 5045580 h 5529035"/>
              <a:gd name="connsiteX3669" fmla="*/ 8335621 w 9340261"/>
              <a:gd name="connsiteY3669" fmla="*/ 5039551 h 5529035"/>
              <a:gd name="connsiteX3670" fmla="*/ 8361885 w 9340261"/>
              <a:gd name="connsiteY3670" fmla="*/ 5044834 h 5529035"/>
              <a:gd name="connsiteX3671" fmla="*/ 8356103 w 9340261"/>
              <a:gd name="connsiteY3671" fmla="*/ 5046404 h 5529035"/>
              <a:gd name="connsiteX3672" fmla="*/ 8351893 w 9340261"/>
              <a:gd name="connsiteY3672" fmla="*/ 5053754 h 5529035"/>
              <a:gd name="connsiteX3673" fmla="*/ 8369235 w 9340261"/>
              <a:gd name="connsiteY3673" fmla="*/ 5049045 h 5529035"/>
              <a:gd name="connsiteX3674" fmla="*/ 8375799 w 9340261"/>
              <a:gd name="connsiteY3674" fmla="*/ 5050366 h 5529035"/>
              <a:gd name="connsiteX3675" fmla="*/ 8388931 w 9340261"/>
              <a:gd name="connsiteY3675" fmla="*/ 5053007 h 5529035"/>
              <a:gd name="connsiteX3676" fmla="*/ 8401277 w 9340261"/>
              <a:gd name="connsiteY3676" fmla="*/ 5052758 h 5529035"/>
              <a:gd name="connsiteX3677" fmla="*/ 8420189 w 9340261"/>
              <a:gd name="connsiteY3677" fmla="*/ 5053830 h 5529035"/>
              <a:gd name="connsiteX3678" fmla="*/ 8446451 w 9340261"/>
              <a:gd name="connsiteY3678" fmla="*/ 5059113 h 5529035"/>
              <a:gd name="connsiteX3679" fmla="*/ 8490055 w 9340261"/>
              <a:gd name="connsiteY3679" fmla="*/ 5059687 h 5529035"/>
              <a:gd name="connsiteX3680" fmla="*/ 8508967 w 9340261"/>
              <a:gd name="connsiteY3680" fmla="*/ 5060759 h 5529035"/>
              <a:gd name="connsiteX3681" fmla="*/ 8519743 w 9340261"/>
              <a:gd name="connsiteY3681" fmla="*/ 5054728 h 5529035"/>
              <a:gd name="connsiteX3682" fmla="*/ 8524739 w 9340261"/>
              <a:gd name="connsiteY3682" fmla="*/ 5050269 h 5529035"/>
              <a:gd name="connsiteX3683" fmla="*/ 8533409 w 9340261"/>
              <a:gd name="connsiteY3683" fmla="*/ 5047915 h 5529035"/>
              <a:gd name="connsiteX3684" fmla="*/ 8536299 w 9340261"/>
              <a:gd name="connsiteY3684" fmla="*/ 5047130 h 5529035"/>
              <a:gd name="connsiteX3685" fmla="*/ 8543651 w 9340261"/>
              <a:gd name="connsiteY3685" fmla="*/ 5051341 h 5529035"/>
              <a:gd name="connsiteX3686" fmla="*/ 8548895 w 9340261"/>
              <a:gd name="connsiteY3686" fmla="*/ 5059227 h 5529035"/>
              <a:gd name="connsiteX3687" fmla="*/ 8558351 w 9340261"/>
              <a:gd name="connsiteY3687" fmla="*/ 5059763 h 5529035"/>
              <a:gd name="connsiteX3688" fmla="*/ 8571481 w 9340261"/>
              <a:gd name="connsiteY3688" fmla="*/ 5062405 h 5529035"/>
              <a:gd name="connsiteX3689" fmla="*/ 8573051 w 9340261"/>
              <a:gd name="connsiteY3689" fmla="*/ 5068185 h 5529035"/>
              <a:gd name="connsiteX3690" fmla="*/ 8548359 w 9340261"/>
              <a:gd name="connsiteY3690" fmla="*/ 5068683 h 5529035"/>
              <a:gd name="connsiteX3691" fmla="*/ 8510535 w 9340261"/>
              <a:gd name="connsiteY3691" fmla="*/ 5066540 h 5529035"/>
              <a:gd name="connsiteX3692" fmla="*/ 8491625 w 9340261"/>
              <a:gd name="connsiteY3692" fmla="*/ 5065468 h 5529035"/>
              <a:gd name="connsiteX3693" fmla="*/ 8469037 w 9340261"/>
              <a:gd name="connsiteY3693" fmla="*/ 5062290 h 5529035"/>
              <a:gd name="connsiteX3694" fmla="*/ 8447235 w 9340261"/>
              <a:gd name="connsiteY3694" fmla="*/ 5062003 h 5529035"/>
              <a:gd name="connsiteX3695" fmla="*/ 8423327 w 9340261"/>
              <a:gd name="connsiteY3695" fmla="*/ 5065392 h 5529035"/>
              <a:gd name="connsiteX3696" fmla="*/ 8379723 w 9340261"/>
              <a:gd name="connsiteY3696" fmla="*/ 5064816 h 5529035"/>
              <a:gd name="connsiteX3697" fmla="*/ 8363951 w 9340261"/>
              <a:gd name="connsiteY3697" fmla="*/ 5075307 h 5529035"/>
              <a:gd name="connsiteX3698" fmla="*/ 8345039 w 9340261"/>
              <a:gd name="connsiteY3698" fmla="*/ 5074234 h 5529035"/>
              <a:gd name="connsiteX3699" fmla="*/ 8329803 w 9340261"/>
              <a:gd name="connsiteY3699" fmla="*/ 5075268 h 5529035"/>
              <a:gd name="connsiteX3700" fmla="*/ 8326127 w 9340261"/>
              <a:gd name="connsiteY3700" fmla="*/ 5073163 h 5529035"/>
              <a:gd name="connsiteX3701" fmla="*/ 8318777 w 9340261"/>
              <a:gd name="connsiteY3701" fmla="*/ 5068951 h 5529035"/>
              <a:gd name="connsiteX3702" fmla="*/ 8305647 w 9340261"/>
              <a:gd name="connsiteY3702" fmla="*/ 5066310 h 5529035"/>
              <a:gd name="connsiteX3703" fmla="*/ 8286735 w 9340261"/>
              <a:gd name="connsiteY3703" fmla="*/ 5065239 h 5529035"/>
              <a:gd name="connsiteX3704" fmla="*/ 8294085 w 9340261"/>
              <a:gd name="connsiteY3704" fmla="*/ 5069449 h 5529035"/>
              <a:gd name="connsiteX3705" fmla="*/ 8297761 w 9340261"/>
              <a:gd name="connsiteY3705" fmla="*/ 5071556 h 5529035"/>
              <a:gd name="connsiteX3706" fmla="*/ 8307217 w 9340261"/>
              <a:gd name="connsiteY3706" fmla="*/ 5072091 h 5529035"/>
              <a:gd name="connsiteX3707" fmla="*/ 8314567 w 9340261"/>
              <a:gd name="connsiteY3707" fmla="*/ 5076302 h 5529035"/>
              <a:gd name="connsiteX3708" fmla="*/ 8316135 w 9340261"/>
              <a:gd name="connsiteY3708" fmla="*/ 5082083 h 5529035"/>
              <a:gd name="connsiteX3709" fmla="*/ 8304575 w 9340261"/>
              <a:gd name="connsiteY3709" fmla="*/ 5085222 h 5529035"/>
              <a:gd name="connsiteX3710" fmla="*/ 8269393 w 9340261"/>
              <a:gd name="connsiteY3710" fmla="*/ 5069948 h 5529035"/>
              <a:gd name="connsiteX3711" fmla="*/ 8248913 w 9340261"/>
              <a:gd name="connsiteY3711" fmla="*/ 5063095 h 5529035"/>
              <a:gd name="connsiteX3712" fmla="*/ 8243133 w 9340261"/>
              <a:gd name="connsiteY3712" fmla="*/ 5064665 h 5529035"/>
              <a:gd name="connsiteX3713" fmla="*/ 8235781 w 9340261"/>
              <a:gd name="connsiteY3713" fmla="*/ 5060453 h 5529035"/>
              <a:gd name="connsiteX3714" fmla="*/ 8230001 w 9340261"/>
              <a:gd name="connsiteY3714" fmla="*/ 5062023 h 5529035"/>
              <a:gd name="connsiteX3715" fmla="*/ 8194283 w 9340261"/>
              <a:gd name="connsiteY3715" fmla="*/ 5056204 h 5529035"/>
              <a:gd name="connsiteX3716" fmla="*/ 8148575 w 9340261"/>
              <a:gd name="connsiteY3716" fmla="*/ 5059305 h 5529035"/>
              <a:gd name="connsiteX3717" fmla="*/ 8122311 w 9340261"/>
              <a:gd name="connsiteY3717" fmla="*/ 5054022 h 5529035"/>
              <a:gd name="connsiteX3718" fmla="*/ 8084487 w 9340261"/>
              <a:gd name="connsiteY3718" fmla="*/ 5051878 h 5529035"/>
              <a:gd name="connsiteX3719" fmla="*/ 7997281 w 9340261"/>
              <a:gd name="connsiteY3719" fmla="*/ 5050729 h 5529035"/>
              <a:gd name="connsiteX3720" fmla="*/ 8017263 w 9340261"/>
              <a:gd name="connsiteY3720" fmla="*/ 5032890 h 5529035"/>
              <a:gd name="connsiteX3721" fmla="*/ 8018833 w 9340261"/>
              <a:gd name="connsiteY3721" fmla="*/ 5038670 h 5529035"/>
              <a:gd name="connsiteX3722" fmla="*/ 8016727 w 9340261"/>
              <a:gd name="connsiteY3722" fmla="*/ 5042346 h 5529035"/>
              <a:gd name="connsiteX3723" fmla="*/ 8026183 w 9340261"/>
              <a:gd name="connsiteY3723" fmla="*/ 5042881 h 5529035"/>
              <a:gd name="connsiteX3724" fmla="*/ 8039315 w 9340261"/>
              <a:gd name="connsiteY3724" fmla="*/ 5045524 h 5529035"/>
              <a:gd name="connsiteX3725" fmla="*/ 8043525 w 9340261"/>
              <a:gd name="connsiteY3725" fmla="*/ 5038173 h 5529035"/>
              <a:gd name="connsiteX3726" fmla="*/ 8049305 w 9340261"/>
              <a:gd name="connsiteY3726" fmla="*/ 5036603 h 5529035"/>
              <a:gd name="connsiteX3727" fmla="*/ 8060867 w 9340261"/>
              <a:gd name="connsiteY3727" fmla="*/ 5033464 h 5529035"/>
              <a:gd name="connsiteX3728" fmla="*/ 5535712 w 9340261"/>
              <a:gd name="connsiteY3728" fmla="*/ 5028554 h 5529035"/>
              <a:gd name="connsiteX3729" fmla="*/ 5534045 w 9340261"/>
              <a:gd name="connsiteY3729" fmla="*/ 5036705 h 5529035"/>
              <a:gd name="connsiteX3730" fmla="*/ 5540269 w 9340261"/>
              <a:gd name="connsiteY3730" fmla="*/ 5031185 h 5529035"/>
              <a:gd name="connsiteX3731" fmla="*/ 5535712 w 9340261"/>
              <a:gd name="connsiteY3731" fmla="*/ 5028554 h 5529035"/>
              <a:gd name="connsiteX3732" fmla="*/ 6687333 w 9340261"/>
              <a:gd name="connsiteY3732" fmla="*/ 5028134 h 5529035"/>
              <a:gd name="connsiteX3733" fmla="*/ 6696447 w 9340261"/>
              <a:gd name="connsiteY3733" fmla="*/ 5033396 h 5529035"/>
              <a:gd name="connsiteX3734" fmla="*/ 6691185 w 9340261"/>
              <a:gd name="connsiteY3734" fmla="*/ 5042510 h 5529035"/>
              <a:gd name="connsiteX3735" fmla="*/ 6682073 w 9340261"/>
              <a:gd name="connsiteY3735" fmla="*/ 5037249 h 5529035"/>
              <a:gd name="connsiteX3736" fmla="*/ 6687333 w 9340261"/>
              <a:gd name="connsiteY3736" fmla="*/ 5028134 h 5529035"/>
              <a:gd name="connsiteX3737" fmla="*/ 7060943 w 9340261"/>
              <a:gd name="connsiteY3737" fmla="*/ 5027967 h 5529035"/>
              <a:gd name="connsiteX3738" fmla="*/ 7067548 w 9340261"/>
              <a:gd name="connsiteY3738" fmla="*/ 5029079 h 5529035"/>
              <a:gd name="connsiteX3739" fmla="*/ 7062695 w 9340261"/>
              <a:gd name="connsiteY3739" fmla="*/ 5033695 h 5529035"/>
              <a:gd name="connsiteX3740" fmla="*/ 7056969 w 9340261"/>
              <a:gd name="connsiteY3740" fmla="*/ 5035447 h 5529035"/>
              <a:gd name="connsiteX3741" fmla="*/ 6718011 w 9340261"/>
              <a:gd name="connsiteY3741" fmla="*/ 5027618 h 5529035"/>
              <a:gd name="connsiteX3742" fmla="*/ 6727125 w 9340261"/>
              <a:gd name="connsiteY3742" fmla="*/ 5032880 h 5529035"/>
              <a:gd name="connsiteX3743" fmla="*/ 6719937 w 9340261"/>
              <a:gd name="connsiteY3743" fmla="*/ 5034805 h 5529035"/>
              <a:gd name="connsiteX3744" fmla="*/ 6718011 w 9340261"/>
              <a:gd name="connsiteY3744" fmla="*/ 5027618 h 5529035"/>
              <a:gd name="connsiteX3745" fmla="*/ 3370516 w 9340261"/>
              <a:gd name="connsiteY3745" fmla="*/ 5027072 h 5529035"/>
              <a:gd name="connsiteX3746" fmla="*/ 3355177 w 9340261"/>
              <a:gd name="connsiteY3746" fmla="*/ 5027330 h 5529035"/>
              <a:gd name="connsiteX3747" fmla="*/ 3340801 w 9340261"/>
              <a:gd name="connsiteY3747" fmla="*/ 5031182 h 5529035"/>
              <a:gd name="connsiteX3748" fmla="*/ 3330020 w 9340261"/>
              <a:gd name="connsiteY3748" fmla="*/ 5034070 h 5529035"/>
              <a:gd name="connsiteX3749" fmla="*/ 3284967 w 9340261"/>
              <a:gd name="connsiteY3749" fmla="*/ 5038439 h 5529035"/>
              <a:gd name="connsiteX3750" fmla="*/ 3272259 w 9340261"/>
              <a:gd name="connsiteY3750" fmla="*/ 5034139 h 5529035"/>
              <a:gd name="connsiteX3751" fmla="*/ 3260515 w 9340261"/>
              <a:gd name="connsiteY3751" fmla="*/ 5033435 h 5529035"/>
              <a:gd name="connsiteX3752" fmla="*/ 3245694 w 9340261"/>
              <a:gd name="connsiteY3752" fmla="*/ 5033683 h 5529035"/>
              <a:gd name="connsiteX3753" fmla="*/ 3230804 w 9340261"/>
              <a:gd name="connsiteY3753" fmla="*/ 5041192 h 5529035"/>
              <a:gd name="connsiteX3754" fmla="*/ 3197609 w 9340261"/>
              <a:gd name="connsiteY3754" fmla="*/ 5057927 h 5529035"/>
              <a:gd name="connsiteX3755" fmla="*/ 3205901 w 9340261"/>
              <a:gd name="connsiteY3755" fmla="*/ 5059624 h 5529035"/>
              <a:gd name="connsiteX3756" fmla="*/ 3215978 w 9340261"/>
              <a:gd name="connsiteY3756" fmla="*/ 5068480 h 5529035"/>
              <a:gd name="connsiteX3757" fmla="*/ 3238504 w 9340261"/>
              <a:gd name="connsiteY3757" fmla="*/ 5066297 h 5529035"/>
              <a:gd name="connsiteX3758" fmla="*/ 3250249 w 9340261"/>
              <a:gd name="connsiteY3758" fmla="*/ 5067001 h 5529035"/>
              <a:gd name="connsiteX3759" fmla="*/ 3261993 w 9340261"/>
              <a:gd name="connsiteY3759" fmla="*/ 5067706 h 5529035"/>
              <a:gd name="connsiteX3760" fmla="*/ 3269182 w 9340261"/>
              <a:gd name="connsiteY3760" fmla="*/ 5065780 h 5529035"/>
              <a:gd name="connsiteX3761" fmla="*/ 3279000 w 9340261"/>
              <a:gd name="connsiteY3761" fmla="*/ 5059297 h 5529035"/>
              <a:gd name="connsiteX3762" fmla="*/ 3294339 w 9340261"/>
              <a:gd name="connsiteY3762" fmla="*/ 5059039 h 5529035"/>
              <a:gd name="connsiteX3763" fmla="*/ 3305121 w 9340261"/>
              <a:gd name="connsiteY3763" fmla="*/ 5056150 h 5529035"/>
              <a:gd name="connsiteX3764" fmla="*/ 3299858 w 9340261"/>
              <a:gd name="connsiteY3764" fmla="*/ 5065264 h 5529035"/>
              <a:gd name="connsiteX3765" fmla="*/ 3294597 w 9340261"/>
              <a:gd name="connsiteY3765" fmla="*/ 5074378 h 5529035"/>
              <a:gd name="connsiteX3766" fmla="*/ 3303710 w 9340261"/>
              <a:gd name="connsiteY3766" fmla="*/ 5079640 h 5529035"/>
              <a:gd name="connsiteX3767" fmla="*/ 3321938 w 9340261"/>
              <a:gd name="connsiteY3767" fmla="*/ 5090163 h 5529035"/>
              <a:gd name="connsiteX3768" fmla="*/ 3308525 w 9340261"/>
              <a:gd name="connsiteY3768" fmla="*/ 5097610 h 5529035"/>
              <a:gd name="connsiteX3769" fmla="*/ 3323864 w 9340261"/>
              <a:gd name="connsiteY3769" fmla="*/ 5097351 h 5529035"/>
              <a:gd name="connsiteX3770" fmla="*/ 3332979 w 9340261"/>
              <a:gd name="connsiteY3770" fmla="*/ 5102613 h 5529035"/>
              <a:gd name="connsiteX3771" fmla="*/ 3341129 w 9340261"/>
              <a:gd name="connsiteY3771" fmla="*/ 5104281 h 5529035"/>
              <a:gd name="connsiteX3772" fmla="*/ 3363655 w 9340261"/>
              <a:gd name="connsiteY3772" fmla="*/ 5102097 h 5529035"/>
              <a:gd name="connsiteX3773" fmla="*/ 3378994 w 9340261"/>
              <a:gd name="connsiteY3773" fmla="*/ 5101839 h 5529035"/>
              <a:gd name="connsiteX3774" fmla="*/ 3394333 w 9340261"/>
              <a:gd name="connsiteY3774" fmla="*/ 5101581 h 5529035"/>
              <a:gd name="connsiteX3775" fmla="*/ 3406688 w 9340261"/>
              <a:gd name="connsiteY3775" fmla="*/ 5111752 h 5529035"/>
              <a:gd name="connsiteX3776" fmla="*/ 3417822 w 9340261"/>
              <a:gd name="connsiteY3776" fmla="*/ 5102991 h 5529035"/>
              <a:gd name="connsiteX3777" fmla="*/ 3429567 w 9340261"/>
              <a:gd name="connsiteY3777" fmla="*/ 5103696 h 5529035"/>
              <a:gd name="connsiteX3778" fmla="*/ 3439386 w 9340261"/>
              <a:gd name="connsiteY3778" fmla="*/ 5097213 h 5529035"/>
              <a:gd name="connsiteX3779" fmla="*/ 3451130 w 9340261"/>
              <a:gd name="connsiteY3779" fmla="*/ 5097918 h 5529035"/>
              <a:gd name="connsiteX3780" fmla="*/ 3455688 w 9340261"/>
              <a:gd name="connsiteY3780" fmla="*/ 5100549 h 5529035"/>
              <a:gd name="connsiteX3781" fmla="*/ 3479177 w 9340261"/>
              <a:gd name="connsiteY3781" fmla="*/ 5101959 h 5529035"/>
              <a:gd name="connsiteX3782" fmla="*/ 3477697 w 9340261"/>
              <a:gd name="connsiteY3782" fmla="*/ 5096435 h 5529035"/>
              <a:gd name="connsiteX3783" fmla="*/ 3474657 w 9340261"/>
              <a:gd name="connsiteY3783" fmla="*/ 5099327 h 5529035"/>
              <a:gd name="connsiteX3784" fmla="*/ 3468928 w 9340261"/>
              <a:gd name="connsiteY3784" fmla="*/ 5101080 h 5529035"/>
              <a:gd name="connsiteX3785" fmla="*/ 3472360 w 9340261"/>
              <a:gd name="connsiteY3785" fmla="*/ 5094626 h 5529035"/>
              <a:gd name="connsiteX3786" fmla="*/ 3438423 w 9340261"/>
              <a:gd name="connsiteY3786" fmla="*/ 5093619 h 5529035"/>
              <a:gd name="connsiteX3787" fmla="*/ 3397669 w 9340261"/>
              <a:gd name="connsiteY3787" fmla="*/ 5085280 h 5529035"/>
              <a:gd name="connsiteX3788" fmla="*/ 3390481 w 9340261"/>
              <a:gd name="connsiteY3788" fmla="*/ 5087205 h 5529035"/>
              <a:gd name="connsiteX3789" fmla="*/ 3388951 w 9340261"/>
              <a:gd name="connsiteY3789" fmla="*/ 5087615 h 5529035"/>
              <a:gd name="connsiteX3790" fmla="*/ 3389680 w 9340261"/>
              <a:gd name="connsiteY3790" fmla="*/ 5087738 h 5529035"/>
              <a:gd name="connsiteX3791" fmla="*/ 3383952 w 9340261"/>
              <a:gd name="connsiteY3791" fmla="*/ 5089490 h 5529035"/>
              <a:gd name="connsiteX3792" fmla="*/ 3372497 w 9340261"/>
              <a:gd name="connsiteY3792" fmla="*/ 5092994 h 5529035"/>
              <a:gd name="connsiteX3793" fmla="*/ 3373097 w 9340261"/>
              <a:gd name="connsiteY3793" fmla="*/ 5091863 h 5529035"/>
              <a:gd name="connsiteX3794" fmla="*/ 3368917 w 9340261"/>
              <a:gd name="connsiteY3794" fmla="*/ 5092984 h 5529035"/>
              <a:gd name="connsiteX3795" fmla="*/ 3360766 w 9340261"/>
              <a:gd name="connsiteY3795" fmla="*/ 5091315 h 5529035"/>
              <a:gd name="connsiteX3796" fmla="*/ 3352616 w 9340261"/>
              <a:gd name="connsiteY3796" fmla="*/ 5089647 h 5529035"/>
              <a:gd name="connsiteX3797" fmla="*/ 3344465 w 9340261"/>
              <a:gd name="connsiteY3797" fmla="*/ 5087980 h 5529035"/>
              <a:gd name="connsiteX3798" fmla="*/ 3334388 w 9340261"/>
              <a:gd name="connsiteY3798" fmla="*/ 5079124 h 5529035"/>
              <a:gd name="connsiteX3799" fmla="*/ 3332462 w 9340261"/>
              <a:gd name="connsiteY3799" fmla="*/ 5071936 h 5529035"/>
              <a:gd name="connsiteX3800" fmla="*/ 3363139 w 9340261"/>
              <a:gd name="connsiteY3800" fmla="*/ 5071420 h 5529035"/>
              <a:gd name="connsiteX3801" fmla="*/ 3426420 w 9340261"/>
              <a:gd name="connsiteY3801" fmla="*/ 5077576 h 5529035"/>
              <a:gd name="connsiteX3802" fmla="*/ 3446315 w 9340261"/>
              <a:gd name="connsiteY3802" fmla="*/ 5079948 h 5529035"/>
              <a:gd name="connsiteX3803" fmla="*/ 3464285 w 9340261"/>
              <a:gd name="connsiteY3803" fmla="*/ 5075133 h 5529035"/>
              <a:gd name="connsiteX3804" fmla="*/ 3471473 w 9340261"/>
              <a:gd name="connsiteY3804" fmla="*/ 5073207 h 5529035"/>
              <a:gd name="connsiteX3805" fmla="*/ 3462360 w 9340261"/>
              <a:gd name="connsiteY3805" fmla="*/ 5067946 h 5529035"/>
              <a:gd name="connsiteX3806" fmla="*/ 3424494 w 9340261"/>
              <a:gd name="connsiteY3806" fmla="*/ 5070387 h 5529035"/>
              <a:gd name="connsiteX3807" fmla="*/ 3399079 w 9340261"/>
              <a:gd name="connsiteY3807" fmla="*/ 5061790 h 5529035"/>
              <a:gd name="connsiteX3808" fmla="*/ 3400746 w 9340261"/>
              <a:gd name="connsiteY3808" fmla="*/ 5053639 h 5529035"/>
              <a:gd name="connsiteX3809" fmla="*/ 3406267 w 9340261"/>
              <a:gd name="connsiteY3809" fmla="*/ 5059864 h 5529035"/>
              <a:gd name="connsiteX3810" fmla="*/ 3413454 w 9340261"/>
              <a:gd name="connsiteY3810" fmla="*/ 5057938 h 5529035"/>
              <a:gd name="connsiteX3811" fmla="*/ 3427830 w 9340261"/>
              <a:gd name="connsiteY3811" fmla="*/ 5054086 h 5529035"/>
              <a:gd name="connsiteX3812" fmla="*/ 3438612 w 9340261"/>
              <a:gd name="connsiteY3812" fmla="*/ 5051197 h 5529035"/>
              <a:gd name="connsiteX3813" fmla="*/ 3449394 w 9340261"/>
              <a:gd name="connsiteY3813" fmla="*/ 5048308 h 5529035"/>
              <a:gd name="connsiteX3814" fmla="*/ 3458508 w 9340261"/>
              <a:gd name="connsiteY3814" fmla="*/ 5053570 h 5529035"/>
              <a:gd name="connsiteX3815" fmla="*/ 3451320 w 9340261"/>
              <a:gd name="connsiteY3815" fmla="*/ 5055496 h 5529035"/>
              <a:gd name="connsiteX3816" fmla="*/ 3444132 w 9340261"/>
              <a:gd name="connsiteY3816" fmla="*/ 5057422 h 5529035"/>
              <a:gd name="connsiteX3817" fmla="*/ 3452283 w 9340261"/>
              <a:gd name="connsiteY3817" fmla="*/ 5059090 h 5529035"/>
              <a:gd name="connsiteX3818" fmla="*/ 3467621 w 9340261"/>
              <a:gd name="connsiteY3818" fmla="*/ 5058831 h 5529035"/>
              <a:gd name="connsiteX3819" fmla="*/ 3481997 w 9340261"/>
              <a:gd name="connsiteY3819" fmla="*/ 5054979 h 5529035"/>
              <a:gd name="connsiteX3820" fmla="*/ 3498299 w 9340261"/>
              <a:gd name="connsiteY3820" fmla="*/ 5058316 h 5529035"/>
              <a:gd name="connsiteX3821" fmla="*/ 3513638 w 9340261"/>
              <a:gd name="connsiteY3821" fmla="*/ 5058058 h 5529035"/>
              <a:gd name="connsiteX3822" fmla="*/ 3521788 w 9340261"/>
              <a:gd name="connsiteY3822" fmla="*/ 5059725 h 5529035"/>
              <a:gd name="connsiteX3823" fmla="*/ 3534496 w 9340261"/>
              <a:gd name="connsiteY3823" fmla="*/ 5064025 h 5529035"/>
              <a:gd name="connsiteX3824" fmla="*/ 3549834 w 9340261"/>
              <a:gd name="connsiteY3824" fmla="*/ 5063766 h 5529035"/>
              <a:gd name="connsiteX3825" fmla="*/ 3557022 w 9340261"/>
              <a:gd name="connsiteY3825" fmla="*/ 5061840 h 5529035"/>
              <a:gd name="connsiteX3826" fmla="*/ 3569730 w 9340261"/>
              <a:gd name="connsiteY3826" fmla="*/ 5066140 h 5529035"/>
              <a:gd name="connsiteX3827" fmla="*/ 3572361 w 9340261"/>
              <a:gd name="connsiteY3827" fmla="*/ 5061582 h 5529035"/>
              <a:gd name="connsiteX3828" fmla="*/ 3576409 w 9340261"/>
              <a:gd name="connsiteY3828" fmla="*/ 5056977 h 5529035"/>
              <a:gd name="connsiteX3829" fmla="*/ 3574257 w 9340261"/>
              <a:gd name="connsiteY3829" fmla="*/ 5056332 h 5529035"/>
              <a:gd name="connsiteX3830" fmla="*/ 3556722 w 9340261"/>
              <a:gd name="connsiteY3830" fmla="*/ 5047013 h 5529035"/>
              <a:gd name="connsiteX3831" fmla="*/ 3541425 w 9340261"/>
              <a:gd name="connsiteY3831" fmla="*/ 5046760 h 5529035"/>
              <a:gd name="connsiteX3832" fmla="*/ 3528718 w 9340261"/>
              <a:gd name="connsiteY3832" fmla="*/ 5042461 h 5529035"/>
              <a:gd name="connsiteX3833" fmla="*/ 3525123 w 9340261"/>
              <a:gd name="connsiteY3833" fmla="*/ 5043424 h 5529035"/>
              <a:gd name="connsiteX3834" fmla="*/ 3503560 w 9340261"/>
              <a:gd name="connsiteY3834" fmla="*/ 5049201 h 5529035"/>
              <a:gd name="connsiteX3835" fmla="*/ 3480071 w 9340261"/>
              <a:gd name="connsiteY3835" fmla="*/ 5047792 h 5529035"/>
              <a:gd name="connsiteX3836" fmla="*/ 3463769 w 9340261"/>
              <a:gd name="connsiteY3836" fmla="*/ 5044456 h 5529035"/>
              <a:gd name="connsiteX3837" fmla="*/ 3454656 w 9340261"/>
              <a:gd name="connsiteY3837" fmla="*/ 5039194 h 5529035"/>
              <a:gd name="connsiteX3838" fmla="*/ 3434760 w 9340261"/>
              <a:gd name="connsiteY3838" fmla="*/ 5036821 h 5529035"/>
              <a:gd name="connsiteX3839" fmla="*/ 3400489 w 9340261"/>
              <a:gd name="connsiteY3839" fmla="*/ 5038300 h 5529035"/>
              <a:gd name="connsiteX3840" fmla="*/ 3393301 w 9340261"/>
              <a:gd name="connsiteY3840" fmla="*/ 5040226 h 5529035"/>
              <a:gd name="connsiteX3841" fmla="*/ 3382261 w 9340261"/>
              <a:gd name="connsiteY3841" fmla="*/ 5027777 h 5529035"/>
              <a:gd name="connsiteX3842" fmla="*/ 3370516 w 9340261"/>
              <a:gd name="connsiteY3842" fmla="*/ 5027072 h 5529035"/>
              <a:gd name="connsiteX3843" fmla="*/ 7742509 w 9340261"/>
              <a:gd name="connsiteY3843" fmla="*/ 5026803 h 5529035"/>
              <a:gd name="connsiteX3844" fmla="*/ 7738297 w 9340261"/>
              <a:gd name="connsiteY3844" fmla="*/ 5034154 h 5529035"/>
              <a:gd name="connsiteX3845" fmla="*/ 7736727 w 9340261"/>
              <a:gd name="connsiteY3845" fmla="*/ 5028373 h 5529035"/>
              <a:gd name="connsiteX3846" fmla="*/ 7742509 w 9340261"/>
              <a:gd name="connsiteY3846" fmla="*/ 5026803 h 5529035"/>
              <a:gd name="connsiteX3847" fmla="*/ 6437570 w 9340261"/>
              <a:gd name="connsiteY3847" fmla="*/ 5026538 h 5529035"/>
              <a:gd name="connsiteX3848" fmla="*/ 6432802 w 9340261"/>
              <a:gd name="connsiteY3848" fmla="*/ 5027001 h 5529035"/>
              <a:gd name="connsiteX3849" fmla="*/ 6431382 w 9340261"/>
              <a:gd name="connsiteY3849" fmla="*/ 5027382 h 5529035"/>
              <a:gd name="connsiteX3850" fmla="*/ 6433318 w 9340261"/>
              <a:gd name="connsiteY3850" fmla="*/ 5028491 h 5529035"/>
              <a:gd name="connsiteX3851" fmla="*/ 3287469 w 9340261"/>
              <a:gd name="connsiteY3851" fmla="*/ 5026213 h 5529035"/>
              <a:gd name="connsiteX3852" fmla="*/ 3283041 w 9340261"/>
              <a:gd name="connsiteY3852" fmla="*/ 5031250 h 5529035"/>
              <a:gd name="connsiteX3853" fmla="*/ 3290228 w 9340261"/>
              <a:gd name="connsiteY3853" fmla="*/ 5029324 h 5529035"/>
              <a:gd name="connsiteX3854" fmla="*/ 3287469 w 9340261"/>
              <a:gd name="connsiteY3854" fmla="*/ 5026213 h 5529035"/>
              <a:gd name="connsiteX3855" fmla="*/ 3732207 w 9340261"/>
              <a:gd name="connsiteY3855" fmla="*/ 5026159 h 5529035"/>
              <a:gd name="connsiteX3856" fmla="*/ 3732420 w 9340261"/>
              <a:gd name="connsiteY3856" fmla="*/ 5026399 h 5529035"/>
              <a:gd name="connsiteX3857" fmla="*/ 3732553 w 9340261"/>
              <a:gd name="connsiteY3857" fmla="*/ 5026168 h 5529035"/>
              <a:gd name="connsiteX3858" fmla="*/ 6922953 w 9340261"/>
              <a:gd name="connsiteY3858" fmla="*/ 5025886 h 5529035"/>
              <a:gd name="connsiteX3859" fmla="*/ 6936084 w 9340261"/>
              <a:gd name="connsiteY3859" fmla="*/ 5028528 h 5529035"/>
              <a:gd name="connsiteX3860" fmla="*/ 6941863 w 9340261"/>
              <a:gd name="connsiteY3860" fmla="*/ 5026958 h 5529035"/>
              <a:gd name="connsiteX3861" fmla="*/ 6954996 w 9340261"/>
              <a:gd name="connsiteY3861" fmla="*/ 5029599 h 5529035"/>
              <a:gd name="connsiteX3862" fmla="*/ 6965235 w 9340261"/>
              <a:gd name="connsiteY3862" fmla="*/ 5033026 h 5529035"/>
              <a:gd name="connsiteX3863" fmla="*/ 6987037 w 9340261"/>
              <a:gd name="connsiteY3863" fmla="*/ 5033313 h 5529035"/>
              <a:gd name="connsiteX3864" fmla="*/ 7049553 w 9340261"/>
              <a:gd name="connsiteY3864" fmla="*/ 5034960 h 5529035"/>
              <a:gd name="connsiteX3865" fmla="*/ 7062685 w 9340261"/>
              <a:gd name="connsiteY3865" fmla="*/ 5037601 h 5529035"/>
              <a:gd name="connsiteX3866" fmla="*/ 7048233 w 9340261"/>
              <a:gd name="connsiteY3866" fmla="*/ 5041525 h 5529035"/>
              <a:gd name="connsiteX3867" fmla="*/ 7032212 w 9340261"/>
              <a:gd name="connsiteY3867" fmla="*/ 5039668 h 5529035"/>
              <a:gd name="connsiteX3868" fmla="*/ 7007519 w 9340261"/>
              <a:gd name="connsiteY3868" fmla="*/ 5040165 h 5529035"/>
              <a:gd name="connsiteX3869" fmla="*/ 6963916 w 9340261"/>
              <a:gd name="connsiteY3869" fmla="*/ 5039591 h 5529035"/>
              <a:gd name="connsiteX3870" fmla="*/ 6952354 w 9340261"/>
              <a:gd name="connsiteY3870" fmla="*/ 5042730 h 5529035"/>
              <a:gd name="connsiteX3871" fmla="*/ 6931873 w 9340261"/>
              <a:gd name="connsiteY3871" fmla="*/ 5035878 h 5529035"/>
              <a:gd name="connsiteX3872" fmla="*/ 6899830 w 9340261"/>
              <a:gd name="connsiteY3872" fmla="*/ 5032165 h 5529035"/>
              <a:gd name="connsiteX3873" fmla="*/ 6886700 w 9340261"/>
              <a:gd name="connsiteY3873" fmla="*/ 5029523 h 5529035"/>
              <a:gd name="connsiteX3874" fmla="*/ 6892479 w 9340261"/>
              <a:gd name="connsiteY3874" fmla="*/ 5027954 h 5529035"/>
              <a:gd name="connsiteX3875" fmla="*/ 6904826 w 9340261"/>
              <a:gd name="connsiteY3875" fmla="*/ 5027705 h 5529035"/>
              <a:gd name="connsiteX3876" fmla="*/ 6922953 w 9340261"/>
              <a:gd name="connsiteY3876" fmla="*/ 5025886 h 5529035"/>
              <a:gd name="connsiteX3877" fmla="*/ 3758833 w 9340261"/>
              <a:gd name="connsiteY3877" fmla="*/ 5024927 h 5529035"/>
              <a:gd name="connsiteX3878" fmla="*/ 3757098 w 9340261"/>
              <a:gd name="connsiteY3878" fmla="*/ 5025457 h 5529035"/>
              <a:gd name="connsiteX3879" fmla="*/ 3759503 w 9340261"/>
              <a:gd name="connsiteY3879" fmla="*/ 5026846 h 5529035"/>
              <a:gd name="connsiteX3880" fmla="*/ 3758993 w 9340261"/>
              <a:gd name="connsiteY3880" fmla="*/ 5024940 h 5529035"/>
              <a:gd name="connsiteX3881" fmla="*/ 2789728 w 9340261"/>
              <a:gd name="connsiteY3881" fmla="*/ 5024763 h 5529035"/>
              <a:gd name="connsiteX3882" fmla="*/ 2788351 w 9340261"/>
              <a:gd name="connsiteY3882" fmla="*/ 5025132 h 5529035"/>
              <a:gd name="connsiteX3883" fmla="*/ 2781164 w 9340261"/>
              <a:gd name="connsiteY3883" fmla="*/ 5027058 h 5529035"/>
              <a:gd name="connsiteX3884" fmla="*/ 2791686 w 9340261"/>
              <a:gd name="connsiteY3884" fmla="*/ 5029211 h 5529035"/>
              <a:gd name="connsiteX3885" fmla="*/ 2795473 w 9340261"/>
              <a:gd name="connsiteY3885" fmla="*/ 5025399 h 5529035"/>
              <a:gd name="connsiteX3886" fmla="*/ 2794370 w 9340261"/>
              <a:gd name="connsiteY3886" fmla="*/ 5025544 h 5529035"/>
              <a:gd name="connsiteX3887" fmla="*/ 8939799 w 9340261"/>
              <a:gd name="connsiteY3887" fmla="*/ 5024465 h 5529035"/>
              <a:gd name="connsiteX3888" fmla="*/ 8947149 w 9340261"/>
              <a:gd name="connsiteY3888" fmla="*/ 5028677 h 5529035"/>
              <a:gd name="connsiteX3889" fmla="*/ 8935589 w 9340261"/>
              <a:gd name="connsiteY3889" fmla="*/ 5031817 h 5529035"/>
              <a:gd name="connsiteX3890" fmla="*/ 8934019 w 9340261"/>
              <a:gd name="connsiteY3890" fmla="*/ 5026035 h 5529035"/>
              <a:gd name="connsiteX3891" fmla="*/ 8939799 w 9340261"/>
              <a:gd name="connsiteY3891" fmla="*/ 5024465 h 5529035"/>
              <a:gd name="connsiteX3892" fmla="*/ 6990928 w 9340261"/>
              <a:gd name="connsiteY3892" fmla="*/ 5024330 h 5529035"/>
              <a:gd name="connsiteX3893" fmla="*/ 6992680 w 9340261"/>
              <a:gd name="connsiteY3893" fmla="*/ 5030057 h 5529035"/>
              <a:gd name="connsiteX3894" fmla="*/ 6985200 w 9340261"/>
              <a:gd name="connsiteY3894" fmla="*/ 5026081 h 5529035"/>
              <a:gd name="connsiteX3895" fmla="*/ 7661081 w 9340261"/>
              <a:gd name="connsiteY3895" fmla="*/ 5024086 h 5529035"/>
              <a:gd name="connsiteX3896" fmla="*/ 7674212 w 9340261"/>
              <a:gd name="connsiteY3896" fmla="*/ 5026728 h 5529035"/>
              <a:gd name="connsiteX3897" fmla="*/ 7671322 w 9340261"/>
              <a:gd name="connsiteY3897" fmla="*/ 5027512 h 5529035"/>
              <a:gd name="connsiteX3898" fmla="*/ 7662651 w 9340261"/>
              <a:gd name="connsiteY3898" fmla="*/ 5029867 h 5529035"/>
              <a:gd name="connsiteX3899" fmla="*/ 7617476 w 9340261"/>
              <a:gd name="connsiteY3899" fmla="*/ 5023511 h 5529035"/>
              <a:gd name="connsiteX3900" fmla="*/ 7605917 w 9340261"/>
              <a:gd name="connsiteY3900" fmla="*/ 5026650 h 5529035"/>
              <a:gd name="connsiteX3901" fmla="*/ 7587004 w 9340261"/>
              <a:gd name="connsiteY3901" fmla="*/ 5025579 h 5529035"/>
              <a:gd name="connsiteX3902" fmla="*/ 7562312 w 9340261"/>
              <a:gd name="connsiteY3902" fmla="*/ 5026076 h 5529035"/>
              <a:gd name="connsiteX3903" fmla="*/ 4480497 w 9340261"/>
              <a:gd name="connsiteY3903" fmla="*/ 5022369 h 5529035"/>
              <a:gd name="connsiteX3904" fmla="*/ 4459941 w 9340261"/>
              <a:gd name="connsiteY3904" fmla="*/ 5023437 h 5529035"/>
              <a:gd name="connsiteX3905" fmla="*/ 4455008 w 9340261"/>
              <a:gd name="connsiteY3905" fmla="*/ 5023315 h 5529035"/>
              <a:gd name="connsiteX3906" fmla="*/ 4452633 w 9340261"/>
              <a:gd name="connsiteY3906" fmla="*/ 5026016 h 5529035"/>
              <a:gd name="connsiteX3907" fmla="*/ 4461747 w 9340261"/>
              <a:gd name="connsiteY3907" fmla="*/ 5031278 h 5529035"/>
              <a:gd name="connsiteX3908" fmla="*/ 4476122 w 9340261"/>
              <a:gd name="connsiteY3908" fmla="*/ 5027426 h 5529035"/>
              <a:gd name="connsiteX3909" fmla="*/ 4483310 w 9340261"/>
              <a:gd name="connsiteY3909" fmla="*/ 5025500 h 5529035"/>
              <a:gd name="connsiteX3910" fmla="*/ 4499612 w 9340261"/>
              <a:gd name="connsiteY3910" fmla="*/ 5028835 h 5529035"/>
              <a:gd name="connsiteX3911" fmla="*/ 6195079 w 9340261"/>
              <a:gd name="connsiteY3911" fmla="*/ 5022253 h 5529035"/>
              <a:gd name="connsiteX3912" fmla="*/ 6193607 w 9340261"/>
              <a:gd name="connsiteY3912" fmla="*/ 5025610 h 5529035"/>
              <a:gd name="connsiteX3913" fmla="*/ 6194683 w 9340261"/>
              <a:gd name="connsiteY3913" fmla="*/ 5022433 h 5529035"/>
              <a:gd name="connsiteX3914" fmla="*/ 9340261 w 9340261"/>
              <a:gd name="connsiteY3914" fmla="*/ 5021246 h 5529035"/>
              <a:gd name="connsiteX3915" fmla="*/ 9340261 w 9340261"/>
              <a:gd name="connsiteY3915" fmla="*/ 5024468 h 5529035"/>
              <a:gd name="connsiteX3916" fmla="*/ 9336445 w 9340261"/>
              <a:gd name="connsiteY3916" fmla="*/ 5022282 h 5529035"/>
              <a:gd name="connsiteX3917" fmla="*/ 6621967 w 9340261"/>
              <a:gd name="connsiteY3917" fmla="*/ 5020328 h 5529035"/>
              <a:gd name="connsiteX3918" fmla="*/ 6611160 w 9340261"/>
              <a:gd name="connsiteY3918" fmla="*/ 5020546 h 5529035"/>
              <a:gd name="connsiteX3919" fmla="*/ 6610833 w 9340261"/>
              <a:gd name="connsiteY3919" fmla="*/ 5020358 h 5529035"/>
              <a:gd name="connsiteX3920" fmla="*/ 6608715 w 9340261"/>
              <a:gd name="connsiteY3920" fmla="*/ 5022237 h 5529035"/>
              <a:gd name="connsiteX3921" fmla="*/ 6613272 w 9340261"/>
              <a:gd name="connsiteY3921" fmla="*/ 5024868 h 5529035"/>
              <a:gd name="connsiteX3922" fmla="*/ 6620459 w 9340261"/>
              <a:gd name="connsiteY3922" fmla="*/ 5022942 h 5529035"/>
              <a:gd name="connsiteX3923" fmla="*/ 6964512 w 9340261"/>
              <a:gd name="connsiteY3923" fmla="*/ 5019881 h 5529035"/>
              <a:gd name="connsiteX3924" fmla="*/ 6977720 w 9340261"/>
              <a:gd name="connsiteY3924" fmla="*/ 5022107 h 5529035"/>
              <a:gd name="connsiteX3925" fmla="*/ 6971992 w 9340261"/>
              <a:gd name="connsiteY3925" fmla="*/ 5023858 h 5529035"/>
              <a:gd name="connsiteX3926" fmla="*/ 6960535 w 9340261"/>
              <a:gd name="connsiteY3926" fmla="*/ 5027362 h 5529035"/>
              <a:gd name="connsiteX3927" fmla="*/ 6923775 w 9340261"/>
              <a:gd name="connsiteY3927" fmla="*/ 5019815 h 5529035"/>
              <a:gd name="connsiteX3928" fmla="*/ 6930379 w 9340261"/>
              <a:gd name="connsiteY3928" fmla="*/ 5020927 h 5529035"/>
              <a:gd name="connsiteX3929" fmla="*/ 6928391 w 9340261"/>
              <a:gd name="connsiteY3929" fmla="*/ 5024667 h 5529035"/>
              <a:gd name="connsiteX3930" fmla="*/ 6920912 w 9340261"/>
              <a:gd name="connsiteY3930" fmla="*/ 5020691 h 5529035"/>
              <a:gd name="connsiteX3931" fmla="*/ 6923775 w 9340261"/>
              <a:gd name="connsiteY3931" fmla="*/ 5019815 h 5529035"/>
              <a:gd name="connsiteX3932" fmla="*/ 7517138 w 9340261"/>
              <a:gd name="connsiteY3932" fmla="*/ 5019722 h 5529035"/>
              <a:gd name="connsiteX3933" fmla="*/ 7530269 w 9340261"/>
              <a:gd name="connsiteY3933" fmla="*/ 5022363 h 5529035"/>
              <a:gd name="connsiteX3934" fmla="*/ 7524488 w 9340261"/>
              <a:gd name="connsiteY3934" fmla="*/ 5023933 h 5529035"/>
              <a:gd name="connsiteX3935" fmla="*/ 9272361 w 9340261"/>
              <a:gd name="connsiteY3935" fmla="*/ 5014857 h 5529035"/>
              <a:gd name="connsiteX3936" fmla="*/ 9281281 w 9340261"/>
              <a:gd name="connsiteY3936" fmla="*/ 5024848 h 5529035"/>
              <a:gd name="connsiteX3937" fmla="*/ 9271825 w 9340261"/>
              <a:gd name="connsiteY3937" fmla="*/ 5024313 h 5529035"/>
              <a:gd name="connsiteX3938" fmla="*/ 9252913 w 9340261"/>
              <a:gd name="connsiteY3938" fmla="*/ 5023240 h 5529035"/>
              <a:gd name="connsiteX3939" fmla="*/ 9234003 w 9340261"/>
              <a:gd name="connsiteY3939" fmla="*/ 5022168 h 5529035"/>
              <a:gd name="connsiteX3940" fmla="*/ 9224547 w 9340261"/>
              <a:gd name="connsiteY3940" fmla="*/ 5021632 h 5529035"/>
              <a:gd name="connsiteX3941" fmla="*/ 9160461 w 9340261"/>
              <a:gd name="connsiteY3941" fmla="*/ 5014206 h 5529035"/>
              <a:gd name="connsiteX3942" fmla="*/ 9192505 w 9340261"/>
              <a:gd name="connsiteY3942" fmla="*/ 5017919 h 5529035"/>
              <a:gd name="connsiteX3943" fmla="*/ 9198285 w 9340261"/>
              <a:gd name="connsiteY3943" fmla="*/ 5016350 h 5529035"/>
              <a:gd name="connsiteX3944" fmla="*/ 9204065 w 9340261"/>
              <a:gd name="connsiteY3944" fmla="*/ 5014780 h 5529035"/>
              <a:gd name="connsiteX3945" fmla="*/ 9205635 w 9340261"/>
              <a:gd name="connsiteY3945" fmla="*/ 5020560 h 5529035"/>
              <a:gd name="connsiteX3946" fmla="*/ 9191183 w 9340261"/>
              <a:gd name="connsiteY3946" fmla="*/ 5024484 h 5529035"/>
              <a:gd name="connsiteX3947" fmla="*/ 9172271 w 9340261"/>
              <a:gd name="connsiteY3947" fmla="*/ 5023413 h 5529035"/>
              <a:gd name="connsiteX3948" fmla="*/ 9162031 w 9340261"/>
              <a:gd name="connsiteY3948" fmla="*/ 5019986 h 5529035"/>
              <a:gd name="connsiteX3949" fmla="*/ 1485079 w 9340261"/>
              <a:gd name="connsiteY3949" fmla="*/ 5014124 h 5529035"/>
              <a:gd name="connsiteX3950" fmla="*/ 1468000 w 9340261"/>
              <a:gd name="connsiteY3950" fmla="*/ 5020759 h 5529035"/>
              <a:gd name="connsiteX3951" fmla="*/ 1452233 w 9340261"/>
              <a:gd name="connsiteY3951" fmla="*/ 5026073 h 5529035"/>
              <a:gd name="connsiteX3952" fmla="*/ 1446987 w 9340261"/>
              <a:gd name="connsiteY3952" fmla="*/ 5031352 h 5529035"/>
              <a:gd name="connsiteX3953" fmla="*/ 1478559 w 9340261"/>
              <a:gd name="connsiteY3953" fmla="*/ 5031248 h 5529035"/>
              <a:gd name="connsiteX3954" fmla="*/ 1494292 w 9340261"/>
              <a:gd name="connsiteY3954" fmla="*/ 5015409 h 5529035"/>
              <a:gd name="connsiteX3955" fmla="*/ 1485079 w 9340261"/>
              <a:gd name="connsiteY3955" fmla="*/ 5014124 h 5529035"/>
              <a:gd name="connsiteX3956" fmla="*/ 6881287 w 9340261"/>
              <a:gd name="connsiteY3956" fmla="*/ 5014020 h 5529035"/>
              <a:gd name="connsiteX3957" fmla="*/ 6888766 w 9340261"/>
              <a:gd name="connsiteY3957" fmla="*/ 5017996 h 5529035"/>
              <a:gd name="connsiteX3958" fmla="*/ 6883039 w 9340261"/>
              <a:gd name="connsiteY3958" fmla="*/ 5019748 h 5529035"/>
              <a:gd name="connsiteX3959" fmla="*/ 6367595 w 9340261"/>
              <a:gd name="connsiteY3959" fmla="*/ 5013657 h 5529035"/>
              <a:gd name="connsiteX3960" fmla="*/ 6366841 w 9340261"/>
              <a:gd name="connsiteY3960" fmla="*/ 5014963 h 5529035"/>
              <a:gd name="connsiteX3961" fmla="*/ 6367664 w 9340261"/>
              <a:gd name="connsiteY3961" fmla="*/ 5015283 h 5529035"/>
              <a:gd name="connsiteX3962" fmla="*/ 6371880 w 9340261"/>
              <a:gd name="connsiteY3962" fmla="*/ 5016131 h 5529035"/>
              <a:gd name="connsiteX3963" fmla="*/ 8090047 w 9340261"/>
              <a:gd name="connsiteY3963" fmla="*/ 5013312 h 5529035"/>
              <a:gd name="connsiteX3964" fmla="*/ 8093787 w 9340261"/>
              <a:gd name="connsiteY3964" fmla="*/ 5015300 h 5529035"/>
              <a:gd name="connsiteX3965" fmla="*/ 8092575 w 9340261"/>
              <a:gd name="connsiteY3965" fmla="*/ 5016453 h 5529035"/>
              <a:gd name="connsiteX3966" fmla="*/ 8087183 w 9340261"/>
              <a:gd name="connsiteY3966" fmla="*/ 5014188 h 5529035"/>
              <a:gd name="connsiteX3967" fmla="*/ 8090047 w 9340261"/>
              <a:gd name="connsiteY3967" fmla="*/ 5013312 h 5529035"/>
              <a:gd name="connsiteX3968" fmla="*/ 9141547 w 9340261"/>
              <a:gd name="connsiteY3968" fmla="*/ 5013134 h 5529035"/>
              <a:gd name="connsiteX3969" fmla="*/ 9146259 w 9340261"/>
              <a:gd name="connsiteY3969" fmla="*/ 5030477 h 5529035"/>
              <a:gd name="connsiteX3970" fmla="*/ 9159389 w 9340261"/>
              <a:gd name="connsiteY3970" fmla="*/ 5033117 h 5529035"/>
              <a:gd name="connsiteX3971" fmla="*/ 9165169 w 9340261"/>
              <a:gd name="connsiteY3971" fmla="*/ 5031548 h 5529035"/>
              <a:gd name="connsiteX3972" fmla="*/ 9176731 w 9340261"/>
              <a:gd name="connsiteY3972" fmla="*/ 5028408 h 5529035"/>
              <a:gd name="connsiteX3973" fmla="*/ 9181191 w 9340261"/>
              <a:gd name="connsiteY3973" fmla="*/ 5033404 h 5529035"/>
              <a:gd name="connsiteX3974" fmla="*/ 9184081 w 9340261"/>
              <a:gd name="connsiteY3974" fmla="*/ 5032619 h 5529035"/>
              <a:gd name="connsiteX3975" fmla="*/ 9189863 w 9340261"/>
              <a:gd name="connsiteY3975" fmla="*/ 5031049 h 5529035"/>
              <a:gd name="connsiteX3976" fmla="*/ 9239247 w 9340261"/>
              <a:gd name="connsiteY3976" fmla="*/ 5030054 h 5529035"/>
              <a:gd name="connsiteX3977" fmla="*/ 9245813 w 9340261"/>
              <a:gd name="connsiteY3977" fmla="*/ 5031376 h 5529035"/>
              <a:gd name="connsiteX3978" fmla="*/ 9241603 w 9340261"/>
              <a:gd name="connsiteY3978" fmla="*/ 5038725 h 5529035"/>
              <a:gd name="connsiteX3979" fmla="*/ 9224259 w 9340261"/>
              <a:gd name="connsiteY3979" fmla="*/ 5043434 h 5529035"/>
              <a:gd name="connsiteX3980" fmla="*/ 9199567 w 9340261"/>
              <a:gd name="connsiteY3980" fmla="*/ 5043932 h 5529035"/>
              <a:gd name="connsiteX3981" fmla="*/ 9179871 w 9340261"/>
              <a:gd name="connsiteY3981" fmla="*/ 5039971 h 5529035"/>
              <a:gd name="connsiteX3982" fmla="*/ 9155177 w 9340261"/>
              <a:gd name="connsiteY3982" fmla="*/ 5040468 h 5529035"/>
              <a:gd name="connsiteX3983" fmla="*/ 9142047 w 9340261"/>
              <a:gd name="connsiteY3983" fmla="*/ 5037826 h 5529035"/>
              <a:gd name="connsiteX3984" fmla="*/ 9123137 w 9340261"/>
              <a:gd name="connsiteY3984" fmla="*/ 5036755 h 5529035"/>
              <a:gd name="connsiteX3985" fmla="*/ 9096337 w 9340261"/>
              <a:gd name="connsiteY3985" fmla="*/ 5040927 h 5529035"/>
              <a:gd name="connsiteX3986" fmla="*/ 9068755 w 9340261"/>
              <a:gd name="connsiteY3986" fmla="*/ 5042210 h 5529035"/>
              <a:gd name="connsiteX3987" fmla="*/ 9043279 w 9340261"/>
              <a:gd name="connsiteY3987" fmla="*/ 5039817 h 5529035"/>
              <a:gd name="connsiteX3988" fmla="*/ 9028041 w 9340261"/>
              <a:gd name="connsiteY3988" fmla="*/ 5040851 h 5529035"/>
              <a:gd name="connsiteX3989" fmla="*/ 9018587 w 9340261"/>
              <a:gd name="connsiteY3989" fmla="*/ 5040315 h 5529035"/>
              <a:gd name="connsiteX3990" fmla="*/ 8973413 w 9340261"/>
              <a:gd name="connsiteY3990" fmla="*/ 5033960 h 5529035"/>
              <a:gd name="connsiteX3991" fmla="*/ 8971843 w 9340261"/>
              <a:gd name="connsiteY3991" fmla="*/ 5028179 h 5529035"/>
              <a:gd name="connsiteX3992" fmla="*/ 8977623 w 9340261"/>
              <a:gd name="connsiteY3992" fmla="*/ 5026609 h 5529035"/>
              <a:gd name="connsiteX3993" fmla="*/ 8983403 w 9340261"/>
              <a:gd name="connsiteY3993" fmla="*/ 5025039 h 5529035"/>
              <a:gd name="connsiteX3994" fmla="*/ 8981835 w 9340261"/>
              <a:gd name="connsiteY3994" fmla="*/ 5019260 h 5529035"/>
              <a:gd name="connsiteX3995" fmla="*/ 8987613 w 9340261"/>
              <a:gd name="connsiteY3995" fmla="*/ 5017690 h 5529035"/>
              <a:gd name="connsiteX3996" fmla="*/ 8994965 w 9340261"/>
              <a:gd name="connsiteY3996" fmla="*/ 5021901 h 5529035"/>
              <a:gd name="connsiteX3997" fmla="*/ 9008631 w 9340261"/>
              <a:gd name="connsiteY3997" fmla="*/ 5015087 h 5529035"/>
              <a:gd name="connsiteX3998" fmla="*/ 9033325 w 9340261"/>
              <a:gd name="connsiteY3998" fmla="*/ 5014589 h 5529035"/>
              <a:gd name="connsiteX3999" fmla="*/ 9055911 w 9340261"/>
              <a:gd name="connsiteY3999" fmla="*/ 5017766 h 5529035"/>
              <a:gd name="connsiteX4000" fmla="*/ 9050131 w 9340261"/>
              <a:gd name="connsiteY4000" fmla="*/ 5019336 h 5529035"/>
              <a:gd name="connsiteX4001" fmla="*/ 9051699 w 9340261"/>
              <a:gd name="connsiteY4001" fmla="*/ 5025117 h 5529035"/>
              <a:gd name="connsiteX4002" fmla="*/ 9055911 w 9340261"/>
              <a:gd name="connsiteY4002" fmla="*/ 5017766 h 5529035"/>
              <a:gd name="connsiteX4003" fmla="*/ 9080603 w 9340261"/>
              <a:gd name="connsiteY4003" fmla="*/ 5017268 h 5529035"/>
              <a:gd name="connsiteX4004" fmla="*/ 9116857 w 9340261"/>
              <a:gd name="connsiteY4004" fmla="*/ 5013632 h 5529035"/>
              <a:gd name="connsiteX4005" fmla="*/ 9302835 w 9340261"/>
              <a:gd name="connsiteY4005" fmla="*/ 5012789 h 5529035"/>
              <a:gd name="connsiteX4006" fmla="*/ 9294413 w 9340261"/>
              <a:gd name="connsiteY4006" fmla="*/ 5027490 h 5529035"/>
              <a:gd name="connsiteX4007" fmla="*/ 9292843 w 9340261"/>
              <a:gd name="connsiteY4007" fmla="*/ 5021709 h 5529035"/>
              <a:gd name="connsiteX4008" fmla="*/ 9299945 w 9340261"/>
              <a:gd name="connsiteY4008" fmla="*/ 5013574 h 5529035"/>
              <a:gd name="connsiteX4009" fmla="*/ 9302835 w 9340261"/>
              <a:gd name="connsiteY4009" fmla="*/ 5012789 h 5529035"/>
              <a:gd name="connsiteX4010" fmla="*/ 9323591 w 9340261"/>
              <a:gd name="connsiteY4010" fmla="*/ 5011817 h 5529035"/>
              <a:gd name="connsiteX4011" fmla="*/ 9330195 w 9340261"/>
              <a:gd name="connsiteY4011" fmla="*/ 5012928 h 5529035"/>
              <a:gd name="connsiteX4012" fmla="*/ 9328209 w 9340261"/>
              <a:gd name="connsiteY4012" fmla="*/ 5016667 h 5529035"/>
              <a:gd name="connsiteX4013" fmla="*/ 9320727 w 9340261"/>
              <a:gd name="connsiteY4013" fmla="*/ 5012693 h 5529035"/>
              <a:gd name="connsiteX4014" fmla="*/ 9323591 w 9340261"/>
              <a:gd name="connsiteY4014" fmla="*/ 5011817 h 5529035"/>
              <a:gd name="connsiteX4015" fmla="*/ 6058895 w 9340261"/>
              <a:gd name="connsiteY4015" fmla="*/ 5011631 h 5529035"/>
              <a:gd name="connsiteX4016" fmla="*/ 6046445 w 9340261"/>
              <a:gd name="connsiteY4016" fmla="*/ 5022670 h 5529035"/>
              <a:gd name="connsiteX4017" fmla="*/ 6057228 w 9340261"/>
              <a:gd name="connsiteY4017" fmla="*/ 5019781 h 5529035"/>
              <a:gd name="connsiteX4018" fmla="*/ 6060821 w 9340261"/>
              <a:gd name="connsiteY4018" fmla="*/ 5018818 h 5529035"/>
              <a:gd name="connsiteX4019" fmla="*/ 6089573 w 9340261"/>
              <a:gd name="connsiteY4019" fmla="*/ 5011114 h 5529035"/>
              <a:gd name="connsiteX4020" fmla="*/ 6088163 w 9340261"/>
              <a:gd name="connsiteY4020" fmla="*/ 5034604 h 5529035"/>
              <a:gd name="connsiteX4021" fmla="*/ 6097277 w 9340261"/>
              <a:gd name="connsiteY4021" fmla="*/ 5039866 h 5529035"/>
              <a:gd name="connsiteX4022" fmla="*/ 6102538 w 9340261"/>
              <a:gd name="connsiteY4022" fmla="*/ 5030752 h 5529035"/>
              <a:gd name="connsiteX4023" fmla="*/ 6098686 w 9340261"/>
              <a:gd name="connsiteY4023" fmla="*/ 5016376 h 5529035"/>
              <a:gd name="connsiteX4024" fmla="*/ 6089573 w 9340261"/>
              <a:gd name="connsiteY4024" fmla="*/ 5011114 h 5529035"/>
              <a:gd name="connsiteX4025" fmla="*/ 6811269 w 9340261"/>
              <a:gd name="connsiteY4025" fmla="*/ 5010382 h 5529035"/>
              <a:gd name="connsiteX4026" fmla="*/ 6807294 w 9340261"/>
              <a:gd name="connsiteY4026" fmla="*/ 5017862 h 5529035"/>
              <a:gd name="connsiteX4027" fmla="*/ 6799813 w 9340261"/>
              <a:gd name="connsiteY4027" fmla="*/ 5013887 h 5529035"/>
              <a:gd name="connsiteX4028" fmla="*/ 8768025 w 9340261"/>
              <a:gd name="connsiteY4028" fmla="*/ 5009038 h 5529035"/>
              <a:gd name="connsiteX4029" fmla="*/ 8775375 w 9340261"/>
              <a:gd name="connsiteY4029" fmla="*/ 5013249 h 5529035"/>
              <a:gd name="connsiteX4030" fmla="*/ 8769595 w 9340261"/>
              <a:gd name="connsiteY4030" fmla="*/ 5014819 h 5529035"/>
              <a:gd name="connsiteX4031" fmla="*/ 8768025 w 9340261"/>
              <a:gd name="connsiteY4031" fmla="*/ 5009038 h 5529035"/>
              <a:gd name="connsiteX4032" fmla="*/ 6691553 w 9340261"/>
              <a:gd name="connsiteY4032" fmla="*/ 5008027 h 5529035"/>
              <a:gd name="connsiteX4033" fmla="*/ 6707574 w 9340261"/>
              <a:gd name="connsiteY4033" fmla="*/ 5009885 h 5529035"/>
              <a:gd name="connsiteX4034" fmla="*/ 6720705 w 9340261"/>
              <a:gd name="connsiteY4034" fmla="*/ 5012526 h 5529035"/>
              <a:gd name="connsiteX4035" fmla="*/ 6792142 w 9340261"/>
              <a:gd name="connsiteY4035" fmla="*/ 5024164 h 5529035"/>
              <a:gd name="connsiteX4036" fmla="*/ 6814192 w 9340261"/>
              <a:gd name="connsiteY4036" fmla="*/ 5036797 h 5529035"/>
              <a:gd name="connsiteX4037" fmla="*/ 6820188 w 9340261"/>
              <a:gd name="connsiteY4037" fmla="*/ 5038004 h 5529035"/>
              <a:gd name="connsiteX4038" fmla="*/ 6811969 w 9340261"/>
              <a:gd name="connsiteY4038" fmla="*/ 5033257 h 5529035"/>
              <a:gd name="connsiteX4039" fmla="*/ 6817231 w 9340261"/>
              <a:gd name="connsiteY4039" fmla="*/ 5024145 h 5529035"/>
              <a:gd name="connsiteX4040" fmla="*/ 6810043 w 9340261"/>
              <a:gd name="connsiteY4040" fmla="*/ 5026070 h 5529035"/>
              <a:gd name="connsiteX4041" fmla="*/ 6808117 w 9340261"/>
              <a:gd name="connsiteY4041" fmla="*/ 5018883 h 5529035"/>
              <a:gd name="connsiteX4042" fmla="*/ 6817301 w 9340261"/>
              <a:gd name="connsiteY4042" fmla="*/ 5019434 h 5529035"/>
              <a:gd name="connsiteX4043" fmla="*/ 6824479 w 9340261"/>
              <a:gd name="connsiteY4043" fmla="*/ 5012605 h 5529035"/>
              <a:gd name="connsiteX4044" fmla="*/ 6831958 w 9340261"/>
              <a:gd name="connsiteY4044" fmla="*/ 5016581 h 5529035"/>
              <a:gd name="connsiteX4045" fmla="*/ 6821758 w 9340261"/>
              <a:gd name="connsiteY4045" fmla="*/ 5019701 h 5529035"/>
              <a:gd name="connsiteX4046" fmla="*/ 6831607 w 9340261"/>
              <a:gd name="connsiteY4046" fmla="*/ 5020292 h 5529035"/>
              <a:gd name="connsiteX4047" fmla="*/ 6833760 w 9340261"/>
              <a:gd name="connsiteY4047" fmla="*/ 5021021 h 5529035"/>
              <a:gd name="connsiteX4048" fmla="*/ 6834175 w 9340261"/>
              <a:gd name="connsiteY4048" fmla="*/ 5018957 h 5529035"/>
              <a:gd name="connsiteX4049" fmla="*/ 6848730 w 9340261"/>
              <a:gd name="connsiteY4049" fmla="*/ 5018664 h 5529035"/>
              <a:gd name="connsiteX4050" fmla="*/ 6843414 w 9340261"/>
              <a:gd name="connsiteY4050" fmla="*/ 5013077 h 5529035"/>
              <a:gd name="connsiteX4051" fmla="*/ 6862351 w 9340261"/>
              <a:gd name="connsiteY4051" fmla="*/ 5013549 h 5529035"/>
              <a:gd name="connsiteX4052" fmla="*/ 6864102 w 9340261"/>
              <a:gd name="connsiteY4052" fmla="*/ 5019277 h 5529035"/>
              <a:gd name="connsiteX4053" fmla="*/ 6858618 w 9340261"/>
              <a:gd name="connsiteY4053" fmla="*/ 5019707 h 5529035"/>
              <a:gd name="connsiteX4054" fmla="*/ 6856226 w 9340261"/>
              <a:gd name="connsiteY4054" fmla="*/ 5031590 h 5529035"/>
              <a:gd name="connsiteX4055" fmla="*/ 6848563 w 9340261"/>
              <a:gd name="connsiteY4055" fmla="*/ 5031156 h 5529035"/>
              <a:gd name="connsiteX4056" fmla="*/ 6821800 w 9340261"/>
              <a:gd name="connsiteY4056" fmla="*/ 5038328 h 5529035"/>
              <a:gd name="connsiteX4057" fmla="*/ 6840454 w 9340261"/>
              <a:gd name="connsiteY4057" fmla="*/ 5042079 h 5529035"/>
              <a:gd name="connsiteX4058" fmla="*/ 6852014 w 9340261"/>
              <a:gd name="connsiteY4058" fmla="*/ 5038941 h 5529035"/>
              <a:gd name="connsiteX4059" fmla="*/ 6857796 w 9340261"/>
              <a:gd name="connsiteY4059" fmla="*/ 5037370 h 5529035"/>
              <a:gd name="connsiteX4060" fmla="*/ 6853585 w 9340261"/>
              <a:gd name="connsiteY4060" fmla="*/ 5044722 h 5529035"/>
              <a:gd name="connsiteX4061" fmla="*/ 6834673 w 9340261"/>
              <a:gd name="connsiteY4061" fmla="*/ 5043649 h 5529035"/>
              <a:gd name="connsiteX4062" fmla="*/ 6821541 w 9340261"/>
              <a:gd name="connsiteY4062" fmla="*/ 5041009 h 5529035"/>
              <a:gd name="connsiteX4063" fmla="*/ 6803415 w 9340261"/>
              <a:gd name="connsiteY4063" fmla="*/ 5042827 h 5529035"/>
              <a:gd name="connsiteX4064" fmla="*/ 6783718 w 9340261"/>
              <a:gd name="connsiteY4064" fmla="*/ 5038865 h 5529035"/>
              <a:gd name="connsiteX4065" fmla="*/ 6763238 w 9340261"/>
              <a:gd name="connsiteY4065" fmla="*/ 5032011 h 5529035"/>
              <a:gd name="connsiteX4066" fmla="*/ 6745646 w 9340261"/>
              <a:gd name="connsiteY4066" fmla="*/ 5024374 h 5529035"/>
              <a:gd name="connsiteX4067" fmla="*/ 6729625 w 9340261"/>
              <a:gd name="connsiteY4067" fmla="*/ 5022518 h 5529035"/>
              <a:gd name="connsiteX4068" fmla="*/ 6710714 w 9340261"/>
              <a:gd name="connsiteY4068" fmla="*/ 5021446 h 5529035"/>
              <a:gd name="connsiteX4069" fmla="*/ 6690232 w 9340261"/>
              <a:gd name="connsiteY4069" fmla="*/ 5014594 h 5529035"/>
              <a:gd name="connsiteX4070" fmla="*/ 6684452 w 9340261"/>
              <a:gd name="connsiteY4070" fmla="*/ 5016163 h 5529035"/>
              <a:gd name="connsiteX4071" fmla="*/ 6691553 w 9340261"/>
              <a:gd name="connsiteY4071" fmla="*/ 5008027 h 5529035"/>
              <a:gd name="connsiteX4072" fmla="*/ 8457017 w 9340261"/>
              <a:gd name="connsiteY4072" fmla="*/ 5006589 h 5529035"/>
              <a:gd name="connsiteX4073" fmla="*/ 8452805 w 9340261"/>
              <a:gd name="connsiteY4073" fmla="*/ 5013939 h 5529035"/>
              <a:gd name="connsiteX4074" fmla="*/ 8458585 w 9340261"/>
              <a:gd name="connsiteY4074" fmla="*/ 5012369 h 5529035"/>
              <a:gd name="connsiteX4075" fmla="*/ 9281103 w 9340261"/>
              <a:gd name="connsiteY4075" fmla="*/ 5006020 h 5529035"/>
              <a:gd name="connsiteX4076" fmla="*/ 9288583 w 9340261"/>
              <a:gd name="connsiteY4076" fmla="*/ 5009997 h 5529035"/>
              <a:gd name="connsiteX4077" fmla="*/ 9282855 w 9340261"/>
              <a:gd name="connsiteY4077" fmla="*/ 5011750 h 5529035"/>
              <a:gd name="connsiteX4078" fmla="*/ 8493137 w 9340261"/>
              <a:gd name="connsiteY4078" fmla="*/ 5005316 h 5529035"/>
              <a:gd name="connsiteX4079" fmla="*/ 8491165 w 9340261"/>
              <a:gd name="connsiteY4079" fmla="*/ 5006627 h 5529035"/>
              <a:gd name="connsiteX4080" fmla="*/ 8495623 w 9340261"/>
              <a:gd name="connsiteY4080" fmla="*/ 5011623 h 5529035"/>
              <a:gd name="connsiteX4081" fmla="*/ 8502189 w 9340261"/>
              <a:gd name="connsiteY4081" fmla="*/ 5012944 h 5529035"/>
              <a:gd name="connsiteX4082" fmla="*/ 8494839 w 9340261"/>
              <a:gd name="connsiteY4082" fmla="*/ 5008733 h 5529035"/>
              <a:gd name="connsiteX4083" fmla="*/ 8493137 w 9340261"/>
              <a:gd name="connsiteY4083" fmla="*/ 5005316 h 5529035"/>
              <a:gd name="connsiteX4084" fmla="*/ 9243231 w 9340261"/>
              <a:gd name="connsiteY4084" fmla="*/ 5005077 h 5529035"/>
              <a:gd name="connsiteX4085" fmla="*/ 9262165 w 9340261"/>
              <a:gd name="connsiteY4085" fmla="*/ 5005549 h 5529035"/>
              <a:gd name="connsiteX4086" fmla="*/ 9263917 w 9340261"/>
              <a:gd name="connsiteY4086" fmla="*/ 5011277 h 5529035"/>
              <a:gd name="connsiteX4087" fmla="*/ 9250155 w 9340261"/>
              <a:gd name="connsiteY4087" fmla="*/ 5012356 h 5529035"/>
              <a:gd name="connsiteX4088" fmla="*/ 9243231 w 9340261"/>
              <a:gd name="connsiteY4088" fmla="*/ 5005077 h 5529035"/>
              <a:gd name="connsiteX4089" fmla="*/ 1452161 w 9340261"/>
              <a:gd name="connsiteY4089" fmla="*/ 5005026 h 5529035"/>
              <a:gd name="connsiteX4090" fmla="*/ 1452197 w 9340261"/>
              <a:gd name="connsiteY4090" fmla="*/ 5015549 h 5529035"/>
              <a:gd name="connsiteX4091" fmla="*/ 1462720 w 9340261"/>
              <a:gd name="connsiteY4091" fmla="*/ 5015515 h 5529035"/>
              <a:gd name="connsiteX4092" fmla="*/ 1462703 w 9340261"/>
              <a:gd name="connsiteY4092" fmla="*/ 5010252 h 5529035"/>
              <a:gd name="connsiteX4093" fmla="*/ 1460063 w 9340261"/>
              <a:gd name="connsiteY4093" fmla="*/ 5007630 h 5529035"/>
              <a:gd name="connsiteX4094" fmla="*/ 1454801 w 9340261"/>
              <a:gd name="connsiteY4094" fmla="*/ 5007647 h 5529035"/>
              <a:gd name="connsiteX4095" fmla="*/ 1452161 w 9340261"/>
              <a:gd name="connsiteY4095" fmla="*/ 5005026 h 5529035"/>
              <a:gd name="connsiteX4096" fmla="*/ 728650 w 9340261"/>
              <a:gd name="connsiteY4096" fmla="*/ 5004807 h 5529035"/>
              <a:gd name="connsiteX4097" fmla="*/ 736551 w 9340261"/>
              <a:gd name="connsiteY4097" fmla="*/ 5007411 h 5529035"/>
              <a:gd name="connsiteX4098" fmla="*/ 744453 w 9340261"/>
              <a:gd name="connsiteY4098" fmla="*/ 5010017 h 5529035"/>
              <a:gd name="connsiteX4099" fmla="*/ 736587 w 9340261"/>
              <a:gd name="connsiteY4099" fmla="*/ 5017936 h 5529035"/>
              <a:gd name="connsiteX4100" fmla="*/ 731307 w 9340261"/>
              <a:gd name="connsiteY4100" fmla="*/ 5012690 h 5529035"/>
              <a:gd name="connsiteX4101" fmla="*/ 726028 w 9340261"/>
              <a:gd name="connsiteY4101" fmla="*/ 5007447 h 5529035"/>
              <a:gd name="connsiteX4102" fmla="*/ 728650 w 9340261"/>
              <a:gd name="connsiteY4102" fmla="*/ 5004807 h 5529035"/>
              <a:gd name="connsiteX4103" fmla="*/ 9224295 w 9340261"/>
              <a:gd name="connsiteY4103" fmla="*/ 5004606 h 5529035"/>
              <a:gd name="connsiteX4104" fmla="*/ 9231775 w 9340261"/>
              <a:gd name="connsiteY4104" fmla="*/ 5008581 h 5529035"/>
              <a:gd name="connsiteX4105" fmla="*/ 9214591 w 9340261"/>
              <a:gd name="connsiteY4105" fmla="*/ 5013838 h 5529035"/>
              <a:gd name="connsiteX4106" fmla="*/ 6752709 w 9340261"/>
              <a:gd name="connsiteY4106" fmla="*/ 5003240 h 5529035"/>
              <a:gd name="connsiteX4107" fmla="*/ 6765917 w 9340261"/>
              <a:gd name="connsiteY4107" fmla="*/ 5005463 h 5529035"/>
              <a:gd name="connsiteX4108" fmla="*/ 6761942 w 9340261"/>
              <a:gd name="connsiteY4108" fmla="*/ 5012943 h 5529035"/>
              <a:gd name="connsiteX4109" fmla="*/ 6754461 w 9340261"/>
              <a:gd name="connsiteY4109" fmla="*/ 5008966 h 5529035"/>
              <a:gd name="connsiteX4110" fmla="*/ 6741253 w 9340261"/>
              <a:gd name="connsiteY4110" fmla="*/ 5006743 h 5529035"/>
              <a:gd name="connsiteX4111" fmla="*/ 9340261 w 9340261"/>
              <a:gd name="connsiteY4111" fmla="*/ 5003185 h 5529035"/>
              <a:gd name="connsiteX4112" fmla="*/ 9340261 w 9340261"/>
              <a:gd name="connsiteY4112" fmla="*/ 5004289 h 5529035"/>
              <a:gd name="connsiteX4113" fmla="*/ 9337517 w 9340261"/>
              <a:gd name="connsiteY4113" fmla="*/ 5003371 h 5529035"/>
              <a:gd name="connsiteX4114" fmla="*/ 9211087 w 9340261"/>
              <a:gd name="connsiteY4114" fmla="*/ 5002383 h 5529035"/>
              <a:gd name="connsiteX4115" fmla="*/ 9207111 w 9340261"/>
              <a:gd name="connsiteY4115" fmla="*/ 5009862 h 5529035"/>
              <a:gd name="connsiteX4116" fmla="*/ 9199631 w 9340261"/>
              <a:gd name="connsiteY4116" fmla="*/ 5005887 h 5529035"/>
              <a:gd name="connsiteX4117" fmla="*/ 8840533 w 9340261"/>
              <a:gd name="connsiteY4117" fmla="*/ 5001764 h 5529035"/>
              <a:gd name="connsiteX4118" fmla="*/ 8847883 w 9340261"/>
              <a:gd name="connsiteY4118" fmla="*/ 5005976 h 5529035"/>
              <a:gd name="connsiteX4119" fmla="*/ 8842103 w 9340261"/>
              <a:gd name="connsiteY4119" fmla="*/ 5007546 h 5529035"/>
              <a:gd name="connsiteX4120" fmla="*/ 8840533 w 9340261"/>
              <a:gd name="connsiteY4120" fmla="*/ 5001764 h 5529035"/>
              <a:gd name="connsiteX4121" fmla="*/ 6441400 w 9340261"/>
              <a:gd name="connsiteY4121" fmla="*/ 5001585 h 5529035"/>
              <a:gd name="connsiteX4122" fmla="*/ 6443326 w 9340261"/>
              <a:gd name="connsiteY4122" fmla="*/ 5008774 h 5529035"/>
              <a:gd name="connsiteX4123" fmla="*/ 6436137 w 9340261"/>
              <a:gd name="connsiteY4123" fmla="*/ 5010700 h 5529035"/>
              <a:gd name="connsiteX4124" fmla="*/ 5854742 w 9340261"/>
              <a:gd name="connsiteY4124" fmla="*/ 5000851 h 5529035"/>
              <a:gd name="connsiteX4125" fmla="*/ 5849415 w 9340261"/>
              <a:gd name="connsiteY4125" fmla="*/ 5006129 h 5529035"/>
              <a:gd name="connsiteX4126" fmla="*/ 5840302 w 9340261"/>
              <a:gd name="connsiteY4126" fmla="*/ 5000867 h 5529035"/>
              <a:gd name="connsiteX4127" fmla="*/ 5833114 w 9340261"/>
              <a:gd name="connsiteY4127" fmla="*/ 5002793 h 5529035"/>
              <a:gd name="connsiteX4128" fmla="*/ 5831052 w 9340261"/>
              <a:gd name="connsiteY4128" fmla="*/ 5005140 h 5529035"/>
              <a:gd name="connsiteX4129" fmla="*/ 5838453 w 9340261"/>
              <a:gd name="connsiteY4129" fmla="*/ 5004159 h 5529035"/>
              <a:gd name="connsiteX4130" fmla="*/ 5845058 w 9340261"/>
              <a:gd name="connsiteY4130" fmla="*/ 5005270 h 5529035"/>
              <a:gd name="connsiteX4131" fmla="*/ 5860017 w 9340261"/>
              <a:gd name="connsiteY4131" fmla="*/ 5013222 h 5529035"/>
              <a:gd name="connsiteX4132" fmla="*/ 5846810 w 9340261"/>
              <a:gd name="connsiteY4132" fmla="*/ 5010999 h 5529035"/>
              <a:gd name="connsiteX4133" fmla="*/ 5829625 w 9340261"/>
              <a:gd name="connsiteY4133" fmla="*/ 5016256 h 5529035"/>
              <a:gd name="connsiteX4134" fmla="*/ 5828785 w 9340261"/>
              <a:gd name="connsiteY4134" fmla="*/ 5016423 h 5529035"/>
              <a:gd name="connsiteX4135" fmla="*/ 5838892 w 9340261"/>
              <a:gd name="connsiteY4135" fmla="*/ 5024356 h 5529035"/>
              <a:gd name="connsiteX4136" fmla="*/ 5860456 w 9340261"/>
              <a:gd name="connsiteY4136" fmla="*/ 5018579 h 5529035"/>
              <a:gd name="connsiteX4137" fmla="*/ 5860197 w 9340261"/>
              <a:gd name="connsiteY4137" fmla="*/ 5003240 h 5529035"/>
              <a:gd name="connsiteX4138" fmla="*/ 5854742 w 9340261"/>
              <a:gd name="connsiteY4138" fmla="*/ 5000851 h 5529035"/>
              <a:gd name="connsiteX4139" fmla="*/ 7418810 w 9340261"/>
              <a:gd name="connsiteY4139" fmla="*/ 4999930 h 5529035"/>
              <a:gd name="connsiteX4140" fmla="*/ 7423426 w 9340261"/>
              <a:gd name="connsiteY4140" fmla="*/ 5004782 h 5529035"/>
              <a:gd name="connsiteX4141" fmla="*/ 7417698 w 9340261"/>
              <a:gd name="connsiteY4141" fmla="*/ 5006534 h 5529035"/>
              <a:gd name="connsiteX4142" fmla="*/ 7418810 w 9340261"/>
              <a:gd name="connsiteY4142" fmla="*/ 4999930 h 5529035"/>
              <a:gd name="connsiteX4143" fmla="*/ 5470248 w 9340261"/>
              <a:gd name="connsiteY4143" fmla="*/ 4999872 h 5529035"/>
              <a:gd name="connsiteX4144" fmla="*/ 5464022 w 9340261"/>
              <a:gd name="connsiteY4144" fmla="*/ 5005392 h 5529035"/>
              <a:gd name="connsiteX4145" fmla="*/ 5472174 w 9340261"/>
              <a:gd name="connsiteY4145" fmla="*/ 5007060 h 5529035"/>
              <a:gd name="connsiteX4146" fmla="*/ 5466911 w 9340261"/>
              <a:gd name="connsiteY4146" fmla="*/ 5016173 h 5529035"/>
              <a:gd name="connsiteX4147" fmla="*/ 5474100 w 9340261"/>
              <a:gd name="connsiteY4147" fmla="*/ 5014247 h 5529035"/>
              <a:gd name="connsiteX4148" fmla="*/ 5472174 w 9340261"/>
              <a:gd name="connsiteY4148" fmla="*/ 5007060 h 5529035"/>
              <a:gd name="connsiteX4149" fmla="*/ 5478398 w 9340261"/>
              <a:gd name="connsiteY4149" fmla="*/ 5001540 h 5529035"/>
              <a:gd name="connsiteX4150" fmla="*/ 5470248 w 9340261"/>
              <a:gd name="connsiteY4150" fmla="*/ 4999872 h 5529035"/>
              <a:gd name="connsiteX4151" fmla="*/ 1436850 w 9340261"/>
              <a:gd name="connsiteY4151" fmla="*/ 4999322 h 5529035"/>
              <a:gd name="connsiteX4152" fmla="*/ 1436359 w 9340261"/>
              <a:gd name="connsiteY4152" fmla="*/ 4999817 h 5529035"/>
              <a:gd name="connsiteX4153" fmla="*/ 1446882 w 9340261"/>
              <a:gd name="connsiteY4153" fmla="*/ 4999781 h 5529035"/>
              <a:gd name="connsiteX4154" fmla="*/ 1446712 w 9340261"/>
              <a:gd name="connsiteY4154" fmla="*/ 4999613 h 5529035"/>
              <a:gd name="connsiteX4155" fmla="*/ 1445929 w 9340261"/>
              <a:gd name="connsiteY4155" fmla="*/ 4999548 h 5529035"/>
              <a:gd name="connsiteX4156" fmla="*/ 6586635 w 9340261"/>
              <a:gd name="connsiteY4156" fmla="*/ 4997338 h 5529035"/>
              <a:gd name="connsiteX4157" fmla="*/ 6580024 w 9340261"/>
              <a:gd name="connsiteY4157" fmla="*/ 4997448 h 5529035"/>
              <a:gd name="connsiteX4158" fmla="*/ 6576557 w 9340261"/>
              <a:gd name="connsiteY4158" fmla="*/ 5000747 h 5529035"/>
              <a:gd name="connsiteX4159" fmla="*/ 6552494 w 9340261"/>
              <a:gd name="connsiteY4159" fmla="*/ 5002633 h 5529035"/>
              <a:gd name="connsiteX4160" fmla="*/ 6549733 w 9340261"/>
              <a:gd name="connsiteY4160" fmla="*/ 5003373 h 5529035"/>
              <a:gd name="connsiteX4161" fmla="*/ 6547103 w 9340261"/>
              <a:gd name="connsiteY4161" fmla="*/ 5007930 h 5529035"/>
              <a:gd name="connsiteX4162" fmla="*/ 6569629 w 9340261"/>
              <a:gd name="connsiteY4162" fmla="*/ 5005747 h 5529035"/>
              <a:gd name="connsiteX4163" fmla="*/ 6586635 w 9340261"/>
              <a:gd name="connsiteY4163" fmla="*/ 4997338 h 5529035"/>
              <a:gd name="connsiteX4164" fmla="*/ 7878365 w 9340261"/>
              <a:gd name="connsiteY4164" fmla="*/ 4997163 h 5529035"/>
              <a:gd name="connsiteX4165" fmla="*/ 7880117 w 9340261"/>
              <a:gd name="connsiteY4165" fmla="*/ 5002890 h 5529035"/>
              <a:gd name="connsiteX4166" fmla="*/ 7866909 w 9340261"/>
              <a:gd name="connsiteY4166" fmla="*/ 5000667 h 5529035"/>
              <a:gd name="connsiteX4167" fmla="*/ 7878365 w 9340261"/>
              <a:gd name="connsiteY4167" fmla="*/ 4997163 h 5529035"/>
              <a:gd name="connsiteX4168" fmla="*/ 7859427 w 9340261"/>
              <a:gd name="connsiteY4168" fmla="*/ 4996691 h 5529035"/>
              <a:gd name="connsiteX4169" fmla="*/ 7861179 w 9340261"/>
              <a:gd name="connsiteY4169" fmla="*/ 5002420 h 5529035"/>
              <a:gd name="connsiteX4170" fmla="*/ 7855453 w 9340261"/>
              <a:gd name="connsiteY4170" fmla="*/ 5004171 h 5529035"/>
              <a:gd name="connsiteX4171" fmla="*/ 5426863 w 9340261"/>
              <a:gd name="connsiteY4171" fmla="*/ 4996089 h 5529035"/>
              <a:gd name="connsiteX4172" fmla="*/ 5423268 w 9340261"/>
              <a:gd name="connsiteY4172" fmla="*/ 4997052 h 5529035"/>
              <a:gd name="connsiteX4173" fmla="*/ 5416081 w 9340261"/>
              <a:gd name="connsiteY4173" fmla="*/ 4998978 h 5529035"/>
              <a:gd name="connsiteX4174" fmla="*/ 5425194 w 9340261"/>
              <a:gd name="connsiteY4174" fmla="*/ 5004240 h 5529035"/>
              <a:gd name="connsiteX4175" fmla="*/ 5455872 w 9340261"/>
              <a:gd name="connsiteY4175" fmla="*/ 5003724 h 5529035"/>
              <a:gd name="connsiteX4176" fmla="*/ 5446758 w 9340261"/>
              <a:gd name="connsiteY4176" fmla="*/ 4998462 h 5529035"/>
              <a:gd name="connsiteX4177" fmla="*/ 5435013 w 9340261"/>
              <a:gd name="connsiteY4177" fmla="*/ 4997758 h 5529035"/>
              <a:gd name="connsiteX4178" fmla="*/ 5426863 w 9340261"/>
              <a:gd name="connsiteY4178" fmla="*/ 4996089 h 5529035"/>
              <a:gd name="connsiteX4179" fmla="*/ 6062231 w 9340261"/>
              <a:gd name="connsiteY4179" fmla="*/ 4995329 h 5529035"/>
              <a:gd name="connsiteX4180" fmla="*/ 6055043 w 9340261"/>
              <a:gd name="connsiteY4180" fmla="*/ 4997255 h 5529035"/>
              <a:gd name="connsiteX4181" fmla="*/ 6047856 w 9340261"/>
              <a:gd name="connsiteY4181" fmla="*/ 4999181 h 5529035"/>
              <a:gd name="connsiteX4182" fmla="*/ 6048818 w 9340261"/>
              <a:gd name="connsiteY4182" fmla="*/ 5002774 h 5529035"/>
              <a:gd name="connsiteX4183" fmla="*/ 6055043 w 9340261"/>
              <a:gd name="connsiteY4183" fmla="*/ 4997255 h 5529035"/>
              <a:gd name="connsiteX4184" fmla="*/ 6056969 w 9340261"/>
              <a:gd name="connsiteY4184" fmla="*/ 5004442 h 5529035"/>
              <a:gd name="connsiteX4185" fmla="*/ 6057717 w 9340261"/>
              <a:gd name="connsiteY4185" fmla="*/ 5004242 h 5529035"/>
              <a:gd name="connsiteX4186" fmla="*/ 6057330 w 9340261"/>
              <a:gd name="connsiteY4186" fmla="*/ 5002978 h 5529035"/>
              <a:gd name="connsiteX4187" fmla="*/ 6067429 w 9340261"/>
              <a:gd name="connsiteY4187" fmla="*/ 5001640 h 5529035"/>
              <a:gd name="connsiteX4188" fmla="*/ 6071345 w 9340261"/>
              <a:gd name="connsiteY4188" fmla="*/ 5000590 h 5529035"/>
              <a:gd name="connsiteX4189" fmla="*/ 6072916 w 9340261"/>
              <a:gd name="connsiteY4189" fmla="*/ 5000912 h 5529035"/>
              <a:gd name="connsiteX4190" fmla="*/ 6075391 w 9340261"/>
              <a:gd name="connsiteY4190" fmla="*/ 5000584 h 5529035"/>
              <a:gd name="connsiteX4191" fmla="*/ 6081995 w 9340261"/>
              <a:gd name="connsiteY4191" fmla="*/ 5001697 h 5529035"/>
              <a:gd name="connsiteX4192" fmla="*/ 6081481 w 9340261"/>
              <a:gd name="connsiteY4192" fmla="*/ 5002665 h 5529035"/>
              <a:gd name="connsiteX4193" fmla="*/ 6087647 w 9340261"/>
              <a:gd name="connsiteY4193" fmla="*/ 5003927 h 5529035"/>
              <a:gd name="connsiteX4194" fmla="*/ 6103949 w 9340261"/>
              <a:gd name="connsiteY4194" fmla="*/ 5007262 h 5529035"/>
              <a:gd name="connsiteX4195" fmla="*/ 6102023 w 9340261"/>
              <a:gd name="connsiteY4195" fmla="*/ 5000075 h 5529035"/>
              <a:gd name="connsiteX4196" fmla="*/ 6086684 w 9340261"/>
              <a:gd name="connsiteY4196" fmla="*/ 5000333 h 5529035"/>
              <a:gd name="connsiteX4197" fmla="*/ 6071345 w 9340261"/>
              <a:gd name="connsiteY4197" fmla="*/ 5000590 h 5529035"/>
              <a:gd name="connsiteX4198" fmla="*/ 6063194 w 9340261"/>
              <a:gd name="connsiteY4198" fmla="*/ 4998922 h 5529035"/>
              <a:gd name="connsiteX4199" fmla="*/ 6062231 w 9340261"/>
              <a:gd name="connsiteY4199" fmla="*/ 4995329 h 5529035"/>
              <a:gd name="connsiteX4200" fmla="*/ 9152525 w 9340261"/>
              <a:gd name="connsiteY4200" fmla="*/ 4995240 h 5529035"/>
              <a:gd name="connsiteX4201" fmla="*/ 9165733 w 9340261"/>
              <a:gd name="connsiteY4201" fmla="*/ 4997463 h 5529035"/>
              <a:gd name="connsiteX4202" fmla="*/ 9161759 w 9340261"/>
              <a:gd name="connsiteY4202" fmla="*/ 5004944 h 5529035"/>
              <a:gd name="connsiteX4203" fmla="*/ 9154277 w 9340261"/>
              <a:gd name="connsiteY4203" fmla="*/ 5000968 h 5529035"/>
              <a:gd name="connsiteX4204" fmla="*/ 9141069 w 9340261"/>
              <a:gd name="connsiteY4204" fmla="*/ 4998744 h 5529035"/>
              <a:gd name="connsiteX4205" fmla="*/ 5746344 w 9340261"/>
              <a:gd name="connsiteY4205" fmla="*/ 4995227 h 5529035"/>
              <a:gd name="connsiteX4206" fmla="*/ 5741082 w 9340261"/>
              <a:gd name="connsiteY4206" fmla="*/ 5004342 h 5529035"/>
              <a:gd name="connsiteX4207" fmla="*/ 5764571 w 9340261"/>
              <a:gd name="connsiteY4207" fmla="*/ 5005751 h 5529035"/>
              <a:gd name="connsiteX4208" fmla="*/ 5762646 w 9340261"/>
              <a:gd name="connsiteY4208" fmla="*/ 4998564 h 5529035"/>
              <a:gd name="connsiteX4209" fmla="*/ 5751864 w 9340261"/>
              <a:gd name="connsiteY4209" fmla="*/ 5001453 h 5529035"/>
              <a:gd name="connsiteX4210" fmla="*/ 5746344 w 9340261"/>
              <a:gd name="connsiteY4210" fmla="*/ 4995227 h 5529035"/>
              <a:gd name="connsiteX4211" fmla="*/ 9052117 w 9340261"/>
              <a:gd name="connsiteY4211" fmla="*/ 4994635 h 5529035"/>
              <a:gd name="connsiteX4212" fmla="*/ 9048141 w 9340261"/>
              <a:gd name="connsiteY4212" fmla="*/ 5002115 h 5529035"/>
              <a:gd name="connsiteX4213" fmla="*/ 9034933 w 9340261"/>
              <a:gd name="connsiteY4213" fmla="*/ 4999892 h 5529035"/>
              <a:gd name="connsiteX4214" fmla="*/ 9043525 w 9340261"/>
              <a:gd name="connsiteY4214" fmla="*/ 4997263 h 5529035"/>
              <a:gd name="connsiteX4215" fmla="*/ 9052117 w 9340261"/>
              <a:gd name="connsiteY4215" fmla="*/ 4994635 h 5529035"/>
              <a:gd name="connsiteX4216" fmla="*/ 702305 w 9340261"/>
              <a:gd name="connsiteY4216" fmla="*/ 4994370 h 5529035"/>
              <a:gd name="connsiteX4217" fmla="*/ 715470 w 9340261"/>
              <a:gd name="connsiteY4217" fmla="*/ 4996958 h 5529035"/>
              <a:gd name="connsiteX4218" fmla="*/ 699701 w 9340261"/>
              <a:gd name="connsiteY4218" fmla="*/ 5002273 h 5529035"/>
              <a:gd name="connsiteX4219" fmla="*/ 689177 w 9340261"/>
              <a:gd name="connsiteY4219" fmla="*/ 5002307 h 5529035"/>
              <a:gd name="connsiteX4220" fmla="*/ 702305 w 9340261"/>
              <a:gd name="connsiteY4220" fmla="*/ 4994370 h 5529035"/>
              <a:gd name="connsiteX4221" fmla="*/ 6616350 w 9340261"/>
              <a:gd name="connsiteY4221" fmla="*/ 4993228 h 5529035"/>
              <a:gd name="connsiteX4222" fmla="*/ 6609162 w 9340261"/>
              <a:gd name="connsiteY4222" fmla="*/ 4995154 h 5529035"/>
              <a:gd name="connsiteX4223" fmla="*/ 6605568 w 9340261"/>
              <a:gd name="connsiteY4223" fmla="*/ 4996117 h 5529035"/>
              <a:gd name="connsiteX4224" fmla="*/ 6601974 w 9340261"/>
              <a:gd name="connsiteY4224" fmla="*/ 4997080 h 5529035"/>
              <a:gd name="connsiteX4225" fmla="*/ 6602508 w 9340261"/>
              <a:gd name="connsiteY4225" fmla="*/ 4999074 h 5529035"/>
              <a:gd name="connsiteX4226" fmla="*/ 6606950 w 9340261"/>
              <a:gd name="connsiteY4226" fmla="*/ 4997715 h 5529035"/>
              <a:gd name="connsiteX4227" fmla="*/ 6605181 w 9340261"/>
              <a:gd name="connsiteY4227" fmla="*/ 5002171 h 5529035"/>
              <a:gd name="connsiteX4228" fmla="*/ 6603439 w 9340261"/>
              <a:gd name="connsiteY4228" fmla="*/ 5002549 h 5529035"/>
              <a:gd name="connsiteX4229" fmla="*/ 6603900 w 9340261"/>
              <a:gd name="connsiteY4229" fmla="*/ 5004267 h 5529035"/>
              <a:gd name="connsiteX4230" fmla="*/ 6612051 w 9340261"/>
              <a:gd name="connsiteY4230" fmla="*/ 5005935 h 5529035"/>
              <a:gd name="connsiteX4231" fmla="*/ 6612169 w 9340261"/>
              <a:gd name="connsiteY4231" fmla="*/ 5006375 h 5529035"/>
              <a:gd name="connsiteX4232" fmla="*/ 6626147 w 9340261"/>
              <a:gd name="connsiteY4232" fmla="*/ 5007167 h 5529035"/>
              <a:gd name="connsiteX4233" fmla="*/ 6631975 w 9340261"/>
              <a:gd name="connsiteY4233" fmla="*/ 5010506 h 5529035"/>
              <a:gd name="connsiteX4234" fmla="*/ 6635541 w 9340261"/>
              <a:gd name="connsiteY4234" fmla="*/ 5007345 h 5529035"/>
              <a:gd name="connsiteX4235" fmla="*/ 6641764 w 9340261"/>
              <a:gd name="connsiteY4235" fmla="*/ 5001825 h 5529035"/>
              <a:gd name="connsiteX4236" fmla="*/ 6639839 w 9340261"/>
              <a:gd name="connsiteY4236" fmla="*/ 4994638 h 5529035"/>
              <a:gd name="connsiteX4237" fmla="*/ 6633615 w 9340261"/>
              <a:gd name="connsiteY4237" fmla="*/ 5000158 h 5529035"/>
              <a:gd name="connsiteX4238" fmla="*/ 6625463 w 9340261"/>
              <a:gd name="connsiteY4238" fmla="*/ 4998490 h 5529035"/>
              <a:gd name="connsiteX4239" fmla="*/ 6618481 w 9340261"/>
              <a:gd name="connsiteY4239" fmla="*/ 4994457 h 5529035"/>
              <a:gd name="connsiteX4240" fmla="*/ 6620157 w 9340261"/>
              <a:gd name="connsiteY4240" fmla="*/ 4999939 h 5529035"/>
              <a:gd name="connsiteX4241" fmla="*/ 6613554 w 9340261"/>
              <a:gd name="connsiteY4241" fmla="*/ 4998826 h 5529035"/>
              <a:gd name="connsiteX4242" fmla="*/ 6612677 w 9340261"/>
              <a:gd name="connsiteY4242" fmla="*/ 4995963 h 5529035"/>
              <a:gd name="connsiteX4243" fmla="*/ 6618175 w 9340261"/>
              <a:gd name="connsiteY4243" fmla="*/ 4994282 h 5529035"/>
              <a:gd name="connsiteX4244" fmla="*/ 7544994 w 9340261"/>
              <a:gd name="connsiteY4244" fmla="*/ 4992650 h 5529035"/>
              <a:gd name="connsiteX4245" fmla="*/ 7552475 w 9340261"/>
              <a:gd name="connsiteY4245" fmla="*/ 4996626 h 5529035"/>
              <a:gd name="connsiteX4246" fmla="*/ 7546746 w 9340261"/>
              <a:gd name="connsiteY4246" fmla="*/ 4998378 h 5529035"/>
              <a:gd name="connsiteX4247" fmla="*/ 9182919 w 9340261"/>
              <a:gd name="connsiteY4247" fmla="*/ 4992206 h 5529035"/>
              <a:gd name="connsiteX4248" fmla="*/ 9182681 w 9340261"/>
              <a:gd name="connsiteY4248" fmla="*/ 5001675 h 5529035"/>
              <a:gd name="connsiteX4249" fmla="*/ 9180695 w 9340261"/>
              <a:gd name="connsiteY4249" fmla="*/ 5005415 h 5529035"/>
              <a:gd name="connsiteX4250" fmla="*/ 9173215 w 9340261"/>
              <a:gd name="connsiteY4250" fmla="*/ 5001440 h 5529035"/>
              <a:gd name="connsiteX4251" fmla="*/ 9182919 w 9340261"/>
              <a:gd name="connsiteY4251" fmla="*/ 4992206 h 5529035"/>
              <a:gd name="connsiteX4252" fmla="*/ 6370248 w 9340261"/>
              <a:gd name="connsiteY4252" fmla="*/ 4991821 h 5529035"/>
              <a:gd name="connsiteX4253" fmla="*/ 6380592 w 9340261"/>
              <a:gd name="connsiteY4253" fmla="*/ 4994921 h 5529035"/>
              <a:gd name="connsiteX4254" fmla="*/ 6364284 w 9340261"/>
              <a:gd name="connsiteY4254" fmla="*/ 5003041 h 5529035"/>
              <a:gd name="connsiteX4255" fmla="*/ 6345348 w 9340261"/>
              <a:gd name="connsiteY4255" fmla="*/ 5002570 h 5529035"/>
              <a:gd name="connsiteX4256" fmla="*/ 6353939 w 9340261"/>
              <a:gd name="connsiteY4256" fmla="*/ 4999942 h 5529035"/>
              <a:gd name="connsiteX4257" fmla="*/ 6355052 w 9340261"/>
              <a:gd name="connsiteY4257" fmla="*/ 4993339 h 5529035"/>
              <a:gd name="connsiteX4258" fmla="*/ 6370248 w 9340261"/>
              <a:gd name="connsiteY4258" fmla="*/ 4991821 h 5529035"/>
              <a:gd name="connsiteX4259" fmla="*/ 6508016 w 9340261"/>
              <a:gd name="connsiteY4259" fmla="*/ 4991440 h 5529035"/>
              <a:gd name="connsiteX4260" fmla="*/ 6509901 w 9340261"/>
              <a:gd name="connsiteY4260" fmla="*/ 4998478 h 5529035"/>
              <a:gd name="connsiteX4261" fmla="*/ 6517996 w 9340261"/>
              <a:gd name="connsiteY4261" fmla="*/ 4993606 h 5529035"/>
              <a:gd name="connsiteX4262" fmla="*/ 6524559 w 9340261"/>
              <a:gd name="connsiteY4262" fmla="*/ 4994711 h 5529035"/>
              <a:gd name="connsiteX4263" fmla="*/ 6531505 w 9340261"/>
              <a:gd name="connsiteY4263" fmla="*/ 4992850 h 5529035"/>
              <a:gd name="connsiteX4264" fmla="*/ 6913535 w 9340261"/>
              <a:gd name="connsiteY4264" fmla="*/ 4991202 h 5529035"/>
              <a:gd name="connsiteX4265" fmla="*/ 6909324 w 9340261"/>
              <a:gd name="connsiteY4265" fmla="*/ 4998552 h 5529035"/>
              <a:gd name="connsiteX4266" fmla="*/ 6907755 w 9340261"/>
              <a:gd name="connsiteY4266" fmla="*/ 4992771 h 5529035"/>
              <a:gd name="connsiteX4267" fmla="*/ 6913535 w 9340261"/>
              <a:gd name="connsiteY4267" fmla="*/ 4991202 h 5529035"/>
              <a:gd name="connsiteX4268" fmla="*/ 5937596 w 9340261"/>
              <a:gd name="connsiteY4268" fmla="*/ 4990205 h 5529035"/>
              <a:gd name="connsiteX4269" fmla="*/ 5923220 w 9340261"/>
              <a:gd name="connsiteY4269" fmla="*/ 4994057 h 5529035"/>
              <a:gd name="connsiteX4270" fmla="*/ 5927072 w 9340261"/>
              <a:gd name="connsiteY4270" fmla="*/ 5008433 h 5529035"/>
              <a:gd name="connsiteX4271" fmla="*/ 5974051 w 9340261"/>
              <a:gd name="connsiteY4271" fmla="*/ 5011252 h 5529035"/>
              <a:gd name="connsiteX4272" fmla="*/ 5986501 w 9340261"/>
              <a:gd name="connsiteY4272" fmla="*/ 5000213 h 5529035"/>
              <a:gd name="connsiteX4273" fmla="*/ 5995614 w 9340261"/>
              <a:gd name="connsiteY4273" fmla="*/ 5005474 h 5529035"/>
              <a:gd name="connsiteX4274" fmla="*/ 6009990 w 9340261"/>
              <a:gd name="connsiteY4274" fmla="*/ 5001622 h 5529035"/>
              <a:gd name="connsiteX4275" fmla="*/ 5970199 w 9340261"/>
              <a:gd name="connsiteY4275" fmla="*/ 4996877 h 5529035"/>
              <a:gd name="connsiteX4276" fmla="*/ 5963011 w 9340261"/>
              <a:gd name="connsiteY4276" fmla="*/ 4998803 h 5529035"/>
              <a:gd name="connsiteX4277" fmla="*/ 5954860 w 9340261"/>
              <a:gd name="connsiteY4277" fmla="*/ 4997135 h 5529035"/>
              <a:gd name="connsiteX4278" fmla="*/ 5961085 w 9340261"/>
              <a:gd name="connsiteY4278" fmla="*/ 4991615 h 5529035"/>
              <a:gd name="connsiteX4279" fmla="*/ 5937596 w 9340261"/>
              <a:gd name="connsiteY4279" fmla="*/ 4990205 h 5529035"/>
              <a:gd name="connsiteX4280" fmla="*/ 6873513 w 9340261"/>
              <a:gd name="connsiteY4280" fmla="*/ 4989803 h 5529035"/>
              <a:gd name="connsiteX4281" fmla="*/ 6875438 w 9340261"/>
              <a:gd name="connsiteY4281" fmla="*/ 4996992 h 5529035"/>
              <a:gd name="connsiteX4282" fmla="*/ 6865620 w 9340261"/>
              <a:gd name="connsiteY4282" fmla="*/ 5003475 h 5529035"/>
              <a:gd name="connsiteX4283" fmla="*/ 6863693 w 9340261"/>
              <a:gd name="connsiteY4283" fmla="*/ 4996286 h 5529035"/>
              <a:gd name="connsiteX4284" fmla="*/ 6868780 w 9340261"/>
              <a:gd name="connsiteY4284" fmla="*/ 4990109 h 5529035"/>
              <a:gd name="connsiteX4285" fmla="*/ 6873513 w 9340261"/>
              <a:gd name="connsiteY4285" fmla="*/ 4989803 h 5529035"/>
              <a:gd name="connsiteX4286" fmla="*/ 6960154 w 9340261"/>
              <a:gd name="connsiteY4286" fmla="*/ 4989700 h 5529035"/>
              <a:gd name="connsiteX4287" fmla="*/ 6962913 w 9340261"/>
              <a:gd name="connsiteY4287" fmla="*/ 4992812 h 5529035"/>
              <a:gd name="connsiteX4288" fmla="*/ 6955725 w 9340261"/>
              <a:gd name="connsiteY4288" fmla="*/ 4994737 h 5529035"/>
              <a:gd name="connsiteX4289" fmla="*/ 6960154 w 9340261"/>
              <a:gd name="connsiteY4289" fmla="*/ 4989700 h 5529035"/>
              <a:gd name="connsiteX4290" fmla="*/ 7188263 w 9340261"/>
              <a:gd name="connsiteY4290" fmla="*/ 4989022 h 5529035"/>
              <a:gd name="connsiteX4291" fmla="*/ 7186845 w 9340261"/>
              <a:gd name="connsiteY4291" fmla="*/ 4989045 h 5529035"/>
              <a:gd name="connsiteX4292" fmla="*/ 7186960 w 9340261"/>
              <a:gd name="connsiteY4292" fmla="*/ 4989420 h 5529035"/>
              <a:gd name="connsiteX4293" fmla="*/ 8887419 w 9340261"/>
              <a:gd name="connsiteY4293" fmla="*/ 4988639 h 5529035"/>
              <a:gd name="connsiteX4294" fmla="*/ 8889171 w 9340261"/>
              <a:gd name="connsiteY4294" fmla="*/ 4994367 h 5529035"/>
              <a:gd name="connsiteX4295" fmla="*/ 8883445 w 9340261"/>
              <a:gd name="connsiteY4295" fmla="*/ 4996119 h 5529035"/>
              <a:gd name="connsiteX4296" fmla="*/ 6364448 w 9340261"/>
              <a:gd name="connsiteY4296" fmla="*/ 4987537 h 5529035"/>
              <a:gd name="connsiteX4297" fmla="*/ 6334734 w 9340261"/>
              <a:gd name="connsiteY4297" fmla="*/ 4991647 h 5529035"/>
              <a:gd name="connsiteX4298" fmla="*/ 6305019 w 9340261"/>
              <a:gd name="connsiteY4298" fmla="*/ 4995757 h 5529035"/>
              <a:gd name="connsiteX4299" fmla="*/ 6296399 w 9340261"/>
              <a:gd name="connsiteY4299" fmla="*/ 4998067 h 5529035"/>
              <a:gd name="connsiteX4300" fmla="*/ 6334711 w 9340261"/>
              <a:gd name="connsiteY4300" fmla="*/ 5002507 h 5529035"/>
              <a:gd name="connsiteX4301" fmla="*/ 6355870 w 9340261"/>
              <a:gd name="connsiteY4301" fmla="*/ 5010711 h 5529035"/>
              <a:gd name="connsiteX4302" fmla="*/ 6358481 w 9340261"/>
              <a:gd name="connsiteY4302" fmla="*/ 5008396 h 5529035"/>
              <a:gd name="connsiteX4303" fmla="*/ 6387233 w 9340261"/>
              <a:gd name="connsiteY4303" fmla="*/ 5000692 h 5529035"/>
              <a:gd name="connsiteX4304" fmla="*/ 6376192 w 9340261"/>
              <a:gd name="connsiteY4304" fmla="*/ 4988242 h 5529035"/>
              <a:gd name="connsiteX4305" fmla="*/ 6364448 w 9340261"/>
              <a:gd name="connsiteY4305" fmla="*/ 4987537 h 5529035"/>
              <a:gd name="connsiteX4306" fmla="*/ 5374364 w 9340261"/>
              <a:gd name="connsiteY4306" fmla="*/ 4987045 h 5529035"/>
              <a:gd name="connsiteX4307" fmla="*/ 5376290 w 9340261"/>
              <a:gd name="connsiteY4307" fmla="*/ 4994232 h 5529035"/>
              <a:gd name="connsiteX4308" fmla="*/ 5383477 w 9340261"/>
              <a:gd name="connsiteY4308" fmla="*/ 4992306 h 5529035"/>
              <a:gd name="connsiteX4309" fmla="*/ 5374364 w 9340261"/>
              <a:gd name="connsiteY4309" fmla="*/ 4987045 h 5529035"/>
              <a:gd name="connsiteX4310" fmla="*/ 8644065 w 9340261"/>
              <a:gd name="connsiteY4310" fmla="*/ 4986835 h 5529035"/>
              <a:gd name="connsiteX4311" fmla="*/ 8664547 w 9340261"/>
              <a:gd name="connsiteY4311" fmla="*/ 4993688 h 5529035"/>
              <a:gd name="connsiteX4312" fmla="*/ 8647205 w 9340261"/>
              <a:gd name="connsiteY4312" fmla="*/ 4998396 h 5529035"/>
              <a:gd name="connsiteX4313" fmla="*/ 7936411 w 9340261"/>
              <a:gd name="connsiteY4313" fmla="*/ 4986568 h 5529035"/>
              <a:gd name="connsiteX4314" fmla="*/ 7937979 w 9340261"/>
              <a:gd name="connsiteY4314" fmla="*/ 4992349 h 5529035"/>
              <a:gd name="connsiteX4315" fmla="*/ 7943761 w 9340261"/>
              <a:gd name="connsiteY4315" fmla="*/ 4990779 h 5529035"/>
              <a:gd name="connsiteX4316" fmla="*/ 1025356 w 9340261"/>
              <a:gd name="connsiteY4316" fmla="*/ 4985612 h 5529035"/>
              <a:gd name="connsiteX4317" fmla="*/ 999608 w 9340261"/>
              <a:gd name="connsiteY4317" fmla="*/ 4996010 h 5529035"/>
              <a:gd name="connsiteX4318" fmla="*/ 983840 w 9340261"/>
              <a:gd name="connsiteY4318" fmla="*/ 5001325 h 5529035"/>
              <a:gd name="connsiteX4319" fmla="*/ 975957 w 9340261"/>
              <a:gd name="connsiteY4319" fmla="*/ 5003983 h 5529035"/>
              <a:gd name="connsiteX4320" fmla="*/ 973352 w 9340261"/>
              <a:gd name="connsiteY4320" fmla="*/ 5011883 h 5529035"/>
              <a:gd name="connsiteX4321" fmla="*/ 976026 w 9340261"/>
              <a:gd name="connsiteY4321" fmla="*/ 5025030 h 5529035"/>
              <a:gd name="connsiteX4322" fmla="*/ 983910 w 9340261"/>
              <a:gd name="connsiteY4322" fmla="*/ 5022372 h 5529035"/>
              <a:gd name="connsiteX4323" fmla="*/ 999679 w 9340261"/>
              <a:gd name="connsiteY4323" fmla="*/ 5017057 h 5529035"/>
              <a:gd name="connsiteX4324" fmla="*/ 1031180 w 9340261"/>
              <a:gd name="connsiteY4324" fmla="*/ 4995906 h 5529035"/>
              <a:gd name="connsiteX4325" fmla="*/ 1046946 w 9340261"/>
              <a:gd name="connsiteY4325" fmla="*/ 4990591 h 5529035"/>
              <a:gd name="connsiteX4326" fmla="*/ 1050507 w 9340261"/>
              <a:gd name="connsiteY4326" fmla="*/ 4987006 h 5529035"/>
              <a:gd name="connsiteX4327" fmla="*/ 1025361 w 9340261"/>
              <a:gd name="connsiteY4327" fmla="*/ 4986965 h 5529035"/>
              <a:gd name="connsiteX4328" fmla="*/ 5897804 w 9340261"/>
              <a:gd name="connsiteY4328" fmla="*/ 4985459 h 5529035"/>
              <a:gd name="connsiteX4329" fmla="*/ 5892543 w 9340261"/>
              <a:gd name="connsiteY4329" fmla="*/ 4994573 h 5529035"/>
              <a:gd name="connsiteX4330" fmla="*/ 5894469 w 9340261"/>
              <a:gd name="connsiteY4330" fmla="*/ 5001761 h 5529035"/>
              <a:gd name="connsiteX4331" fmla="*/ 5901656 w 9340261"/>
              <a:gd name="connsiteY4331" fmla="*/ 4999835 h 5529035"/>
              <a:gd name="connsiteX4332" fmla="*/ 5916032 w 9340261"/>
              <a:gd name="connsiteY4332" fmla="*/ 4995983 h 5529035"/>
              <a:gd name="connsiteX4333" fmla="*/ 5906919 w 9340261"/>
              <a:gd name="connsiteY4333" fmla="*/ 4990721 h 5529035"/>
              <a:gd name="connsiteX4334" fmla="*/ 5897804 w 9340261"/>
              <a:gd name="connsiteY4334" fmla="*/ 4985459 h 5529035"/>
              <a:gd name="connsiteX4335" fmla="*/ 5497073 w 9340261"/>
              <a:gd name="connsiteY4335" fmla="*/ 4984980 h 5529035"/>
              <a:gd name="connsiteX4336" fmla="*/ 5502593 w 9340261"/>
              <a:gd name="connsiteY4336" fmla="*/ 4991205 h 5529035"/>
              <a:gd name="connsiteX4337" fmla="*/ 5505224 w 9340261"/>
              <a:gd name="connsiteY4337" fmla="*/ 4986648 h 5529035"/>
              <a:gd name="connsiteX4338" fmla="*/ 5497073 w 9340261"/>
              <a:gd name="connsiteY4338" fmla="*/ 4984980 h 5529035"/>
              <a:gd name="connsiteX4339" fmla="*/ 5728117 w 9340261"/>
              <a:gd name="connsiteY4339" fmla="*/ 4984704 h 5529035"/>
              <a:gd name="connsiteX4340" fmla="*/ 5720928 w 9340261"/>
              <a:gd name="connsiteY4340" fmla="*/ 4986630 h 5529035"/>
              <a:gd name="connsiteX4341" fmla="*/ 5730043 w 9340261"/>
              <a:gd name="connsiteY4341" fmla="*/ 4991892 h 5529035"/>
              <a:gd name="connsiteX4342" fmla="*/ 1189671 w 9340261"/>
              <a:gd name="connsiteY4342" fmla="*/ 4984517 h 5529035"/>
              <a:gd name="connsiteX4343" fmla="*/ 1179463 w 9340261"/>
              <a:gd name="connsiteY4343" fmla="*/ 4984887 h 5529035"/>
              <a:gd name="connsiteX4344" fmla="*/ 1188999 w 9340261"/>
              <a:gd name="connsiteY4344" fmla="*/ 4984855 h 5529035"/>
              <a:gd name="connsiteX4345" fmla="*/ 8861003 w 9340261"/>
              <a:gd name="connsiteY4345" fmla="*/ 4984192 h 5529035"/>
              <a:gd name="connsiteX4346" fmla="*/ 8855275 w 9340261"/>
              <a:gd name="connsiteY4346" fmla="*/ 4985944 h 5529035"/>
              <a:gd name="connsiteX4347" fmla="*/ 8848389 w 9340261"/>
              <a:gd name="connsiteY4347" fmla="*/ 4988051 h 5529035"/>
              <a:gd name="connsiteX4348" fmla="*/ 8844743 w 9340261"/>
              <a:gd name="connsiteY4348" fmla="*/ 4994415 h 5529035"/>
              <a:gd name="connsiteX4349" fmla="*/ 8838179 w 9340261"/>
              <a:gd name="connsiteY4349" fmla="*/ 4993094 h 5529035"/>
              <a:gd name="connsiteX4350" fmla="*/ 8841449 w 9340261"/>
              <a:gd name="connsiteY4350" fmla="*/ 4990174 h 5529035"/>
              <a:gd name="connsiteX4351" fmla="*/ 8826635 w 9340261"/>
              <a:gd name="connsiteY4351" fmla="*/ 4994705 h 5529035"/>
              <a:gd name="connsiteX4352" fmla="*/ 8819155 w 9340261"/>
              <a:gd name="connsiteY4352" fmla="*/ 4990728 h 5529035"/>
              <a:gd name="connsiteX4353" fmla="*/ 8836339 w 9340261"/>
              <a:gd name="connsiteY4353" fmla="*/ 4985472 h 5529035"/>
              <a:gd name="connsiteX4354" fmla="*/ 6563851 w 9340261"/>
              <a:gd name="connsiteY4354" fmla="*/ 4984182 h 5529035"/>
              <a:gd name="connsiteX4355" fmla="*/ 6562183 w 9340261"/>
              <a:gd name="connsiteY4355" fmla="*/ 4992334 h 5529035"/>
              <a:gd name="connsiteX4356" fmla="*/ 6564814 w 9340261"/>
              <a:gd name="connsiteY4356" fmla="*/ 4987777 h 5529035"/>
              <a:gd name="connsiteX4357" fmla="*/ 6563851 w 9340261"/>
              <a:gd name="connsiteY4357" fmla="*/ 4984182 h 5529035"/>
              <a:gd name="connsiteX4358" fmla="*/ 5643618 w 9340261"/>
              <a:gd name="connsiteY4358" fmla="*/ 4983726 h 5529035"/>
              <a:gd name="connsiteX4359" fmla="*/ 5642779 w 9340261"/>
              <a:gd name="connsiteY4359" fmla="*/ 4983769 h 5529035"/>
              <a:gd name="connsiteX4360" fmla="*/ 5643272 w 9340261"/>
              <a:gd name="connsiteY4360" fmla="*/ 4984326 h 5529035"/>
              <a:gd name="connsiteX4361" fmla="*/ 7188725 w 9340261"/>
              <a:gd name="connsiteY4361" fmla="*/ 4983010 h 5529035"/>
              <a:gd name="connsiteX4362" fmla="*/ 7175019 w 9340261"/>
              <a:gd name="connsiteY4362" fmla="*/ 4983072 h 5529035"/>
              <a:gd name="connsiteX4363" fmla="*/ 7178185 w 9340261"/>
              <a:gd name="connsiteY4363" fmla="*/ 4984756 h 5529035"/>
              <a:gd name="connsiteX4364" fmla="*/ 7178248 w 9340261"/>
              <a:gd name="connsiteY4364" fmla="*/ 4984225 h 5529035"/>
              <a:gd name="connsiteX4365" fmla="*/ 7183880 w 9340261"/>
              <a:gd name="connsiteY4365" fmla="*/ 4983681 h 5529035"/>
              <a:gd name="connsiteX4366" fmla="*/ 8773309 w 9340261"/>
              <a:gd name="connsiteY4366" fmla="*/ 4982777 h 5529035"/>
              <a:gd name="connsiteX4367" fmla="*/ 8775769 w 9340261"/>
              <a:gd name="connsiteY4367" fmla="*/ 4985532 h 5529035"/>
              <a:gd name="connsiteX4368" fmla="*/ 8780407 w 9340261"/>
              <a:gd name="connsiteY4368" fmla="*/ 4986922 h 5529035"/>
              <a:gd name="connsiteX4369" fmla="*/ 8778055 w 9340261"/>
              <a:gd name="connsiteY4369" fmla="*/ 4988093 h 5529035"/>
              <a:gd name="connsiteX4370" fmla="*/ 8782229 w 9340261"/>
              <a:gd name="connsiteY4370" fmla="*/ 4992768 h 5529035"/>
              <a:gd name="connsiteX4371" fmla="*/ 8770667 w 9340261"/>
              <a:gd name="connsiteY4371" fmla="*/ 4995907 h 5529035"/>
              <a:gd name="connsiteX4372" fmla="*/ 8771591 w 9340261"/>
              <a:gd name="connsiteY4372" fmla="*/ 4991311 h 5529035"/>
              <a:gd name="connsiteX4373" fmla="*/ 8764099 w 9340261"/>
              <a:gd name="connsiteY4373" fmla="*/ 4995041 h 5529035"/>
              <a:gd name="connsiteX4374" fmla="*/ 8745163 w 9340261"/>
              <a:gd name="connsiteY4374" fmla="*/ 4994570 h 5529035"/>
              <a:gd name="connsiteX4375" fmla="*/ 8753755 w 9340261"/>
              <a:gd name="connsiteY4375" fmla="*/ 4991942 h 5529035"/>
              <a:gd name="connsiteX4376" fmla="*/ 8754867 w 9340261"/>
              <a:gd name="connsiteY4376" fmla="*/ 4985339 h 5529035"/>
              <a:gd name="connsiteX4377" fmla="*/ 8770063 w 9340261"/>
              <a:gd name="connsiteY4377" fmla="*/ 4983821 h 5529035"/>
              <a:gd name="connsiteX4378" fmla="*/ 8772925 w 9340261"/>
              <a:gd name="connsiteY4378" fmla="*/ 4984680 h 5529035"/>
              <a:gd name="connsiteX4379" fmla="*/ 5334573 w 9340261"/>
              <a:gd name="connsiteY4379" fmla="*/ 4982299 h 5529035"/>
              <a:gd name="connsiteX4380" fmla="*/ 5320197 w 9340261"/>
              <a:gd name="connsiteY4380" fmla="*/ 4986151 h 5529035"/>
              <a:gd name="connsiteX4381" fmla="*/ 5322123 w 9340261"/>
              <a:gd name="connsiteY4381" fmla="*/ 4993338 h 5529035"/>
              <a:gd name="connsiteX4382" fmla="*/ 5334573 w 9340261"/>
              <a:gd name="connsiteY4382" fmla="*/ 4982299 h 5529035"/>
              <a:gd name="connsiteX4383" fmla="*/ 5674068 w 9340261"/>
              <a:gd name="connsiteY4383" fmla="*/ 4982146 h 5529035"/>
              <a:gd name="connsiteX4384" fmla="*/ 5669142 w 9340261"/>
              <a:gd name="connsiteY4384" fmla="*/ 4982401 h 5529035"/>
              <a:gd name="connsiteX4385" fmla="*/ 5667724 w 9340261"/>
              <a:gd name="connsiteY4385" fmla="*/ 4989329 h 5529035"/>
              <a:gd name="connsiteX4386" fmla="*/ 5661500 w 9340261"/>
              <a:gd name="connsiteY4386" fmla="*/ 4994850 h 5529035"/>
              <a:gd name="connsiteX4387" fmla="*/ 5663426 w 9340261"/>
              <a:gd name="connsiteY4387" fmla="*/ 5002038 h 5529035"/>
              <a:gd name="connsiteX4388" fmla="*/ 5672539 w 9340261"/>
              <a:gd name="connsiteY4388" fmla="*/ 5007300 h 5529035"/>
              <a:gd name="connsiteX4389" fmla="*/ 5679728 w 9340261"/>
              <a:gd name="connsiteY4389" fmla="*/ 5005373 h 5529035"/>
              <a:gd name="connsiteX4390" fmla="*/ 5696028 w 9340261"/>
              <a:gd name="connsiteY4390" fmla="*/ 5008709 h 5529035"/>
              <a:gd name="connsiteX4391" fmla="*/ 5708608 w 9340261"/>
              <a:gd name="connsiteY4391" fmla="*/ 5005339 h 5529035"/>
              <a:gd name="connsiteX4392" fmla="*/ 5710404 w 9340261"/>
              <a:gd name="connsiteY4392" fmla="*/ 5004857 h 5529035"/>
              <a:gd name="connsiteX4393" fmla="*/ 5708478 w 9340261"/>
              <a:gd name="connsiteY4393" fmla="*/ 4997670 h 5529035"/>
              <a:gd name="connsiteX4394" fmla="*/ 5714704 w 9340261"/>
              <a:gd name="connsiteY4394" fmla="*/ 4992149 h 5529035"/>
              <a:gd name="connsiteX4395" fmla="*/ 5705590 w 9340261"/>
              <a:gd name="connsiteY4395" fmla="*/ 4986888 h 5529035"/>
              <a:gd name="connsiteX4396" fmla="*/ 5697439 w 9340261"/>
              <a:gd name="connsiteY4396" fmla="*/ 4985220 h 5529035"/>
              <a:gd name="connsiteX4397" fmla="*/ 5683063 w 9340261"/>
              <a:gd name="connsiteY4397" fmla="*/ 4989072 h 5529035"/>
              <a:gd name="connsiteX4398" fmla="*/ 8878643 w 9340261"/>
              <a:gd name="connsiteY4398" fmla="*/ 4982106 h 5529035"/>
              <a:gd name="connsiteX4399" fmla="*/ 8885209 w 9340261"/>
              <a:gd name="connsiteY4399" fmla="*/ 4983427 h 5529035"/>
              <a:gd name="connsiteX4400" fmla="*/ 8862085 w 9340261"/>
              <a:gd name="connsiteY4400" fmla="*/ 4989706 h 5529035"/>
              <a:gd name="connsiteX4401" fmla="*/ 8866297 w 9340261"/>
              <a:gd name="connsiteY4401" fmla="*/ 4982354 h 5529035"/>
              <a:gd name="connsiteX4402" fmla="*/ 8878643 w 9340261"/>
              <a:gd name="connsiteY4402" fmla="*/ 4982106 h 5529035"/>
              <a:gd name="connsiteX4403" fmla="*/ 9257163 w 9340261"/>
              <a:gd name="connsiteY4403" fmla="*/ 4981742 h 5529035"/>
              <a:gd name="connsiteX4404" fmla="*/ 9270293 w 9340261"/>
              <a:gd name="connsiteY4404" fmla="*/ 4984383 h 5529035"/>
              <a:gd name="connsiteX4405" fmla="*/ 9264513 w 9340261"/>
              <a:gd name="connsiteY4405" fmla="*/ 4985953 h 5529035"/>
              <a:gd name="connsiteX4406" fmla="*/ 9260303 w 9340261"/>
              <a:gd name="connsiteY4406" fmla="*/ 4993303 h 5529035"/>
              <a:gd name="connsiteX4407" fmla="*/ 9261873 w 9340261"/>
              <a:gd name="connsiteY4407" fmla="*/ 4999084 h 5529035"/>
              <a:gd name="connsiteX4408" fmla="*/ 9255305 w 9340261"/>
              <a:gd name="connsiteY4408" fmla="*/ 4997763 h 5529035"/>
              <a:gd name="connsiteX4409" fmla="*/ 9254521 w 9340261"/>
              <a:gd name="connsiteY4409" fmla="*/ 4994873 h 5529035"/>
              <a:gd name="connsiteX4410" fmla="*/ 9252951 w 9340261"/>
              <a:gd name="connsiteY4410" fmla="*/ 4989092 h 5529035"/>
              <a:gd name="connsiteX4411" fmla="*/ 5511449 w 9340261"/>
              <a:gd name="connsiteY4411" fmla="*/ 4981128 h 5529035"/>
              <a:gd name="connsiteX4412" fmla="*/ 5515301 w 9340261"/>
              <a:gd name="connsiteY4412" fmla="*/ 4995504 h 5529035"/>
              <a:gd name="connsiteX4413" fmla="*/ 5522489 w 9340261"/>
              <a:gd name="connsiteY4413" fmla="*/ 4993578 h 5529035"/>
              <a:gd name="connsiteX4414" fmla="*/ 5550535 w 9340261"/>
              <a:gd name="connsiteY4414" fmla="*/ 4997619 h 5529035"/>
              <a:gd name="connsiteX4415" fmla="*/ 5574507 w 9340261"/>
              <a:gd name="connsiteY4415" fmla="*/ 5006599 h 5529035"/>
              <a:gd name="connsiteX4416" fmla="*/ 5575976 w 9340261"/>
              <a:gd name="connsiteY4416" fmla="*/ 5006151 h 5529035"/>
              <a:gd name="connsiteX4417" fmla="*/ 5580869 w 9340261"/>
              <a:gd name="connsiteY4417" fmla="*/ 5008751 h 5529035"/>
              <a:gd name="connsiteX4418" fmla="*/ 5594883 w 9340261"/>
              <a:gd name="connsiteY4418" fmla="*/ 5004996 h 5529035"/>
              <a:gd name="connsiteX4419" fmla="*/ 5610222 w 9340261"/>
              <a:gd name="connsiteY4419" fmla="*/ 5004737 h 5529035"/>
              <a:gd name="connsiteX4420" fmla="*/ 5618372 w 9340261"/>
              <a:gd name="connsiteY4420" fmla="*/ 5006406 h 5529035"/>
              <a:gd name="connsiteX4421" fmla="*/ 5630822 w 9340261"/>
              <a:gd name="connsiteY4421" fmla="*/ 4995366 h 5529035"/>
              <a:gd name="connsiteX4422" fmla="*/ 5636084 w 9340261"/>
              <a:gd name="connsiteY4422" fmla="*/ 4986252 h 5529035"/>
              <a:gd name="connsiteX4423" fmla="*/ 5638050 w 9340261"/>
              <a:gd name="connsiteY4423" fmla="*/ 4984015 h 5529035"/>
              <a:gd name="connsiteX4424" fmla="*/ 5625776 w 9340261"/>
              <a:gd name="connsiteY4424" fmla="*/ 4984652 h 5529035"/>
              <a:gd name="connsiteX4425" fmla="*/ 5612567 w 9340261"/>
              <a:gd name="connsiteY4425" fmla="*/ 4982429 h 5529035"/>
              <a:gd name="connsiteX4426" fmla="*/ 5597373 w 9340261"/>
              <a:gd name="connsiteY4426" fmla="*/ 4983945 h 5529035"/>
              <a:gd name="connsiteX4427" fmla="*/ 5596949 w 9340261"/>
              <a:gd name="connsiteY4427" fmla="*/ 4983953 h 5529035"/>
              <a:gd name="connsiteX4428" fmla="*/ 5598219 w 9340261"/>
              <a:gd name="connsiteY4428" fmla="*/ 4988694 h 5529035"/>
              <a:gd name="connsiteX4429" fmla="*/ 5591031 w 9340261"/>
              <a:gd name="connsiteY4429" fmla="*/ 4990620 h 5529035"/>
              <a:gd name="connsiteX4430" fmla="*/ 5594858 w 9340261"/>
              <a:gd name="connsiteY4430" fmla="*/ 4983992 h 5529035"/>
              <a:gd name="connsiteX4431" fmla="*/ 5575574 w 9340261"/>
              <a:gd name="connsiteY4431" fmla="*/ 4984350 h 5529035"/>
              <a:gd name="connsiteX4432" fmla="*/ 5548045 w 9340261"/>
              <a:gd name="connsiteY4432" fmla="*/ 4986507 h 5529035"/>
              <a:gd name="connsiteX4433" fmla="*/ 5531096 w 9340261"/>
              <a:gd name="connsiteY4433" fmla="*/ 4982294 h 5529035"/>
              <a:gd name="connsiteX4434" fmla="*/ 5527646 w 9340261"/>
              <a:gd name="connsiteY4434" fmla="*/ 4981714 h 5529035"/>
              <a:gd name="connsiteX4435" fmla="*/ 5520563 w 9340261"/>
              <a:gd name="connsiteY4435" fmla="*/ 4986390 h 5529035"/>
              <a:gd name="connsiteX4436" fmla="*/ 5511449 w 9340261"/>
              <a:gd name="connsiteY4436" fmla="*/ 4981128 h 5529035"/>
              <a:gd name="connsiteX4437" fmla="*/ 5809614 w 9340261"/>
              <a:gd name="connsiteY4437" fmla="*/ 4980165 h 5529035"/>
              <a:gd name="connsiteX4438" fmla="*/ 5803151 w 9340261"/>
              <a:gd name="connsiteY4438" fmla="*/ 4981021 h 5529035"/>
              <a:gd name="connsiteX4439" fmla="*/ 5798585 w 9340261"/>
              <a:gd name="connsiteY4439" fmla="*/ 4988934 h 5529035"/>
              <a:gd name="connsiteX4440" fmla="*/ 5800511 w 9340261"/>
              <a:gd name="connsiteY4440" fmla="*/ 4996121 h 5529035"/>
              <a:gd name="connsiteX4441" fmla="*/ 5807698 w 9340261"/>
              <a:gd name="connsiteY4441" fmla="*/ 4994195 h 5529035"/>
              <a:gd name="connsiteX4442" fmla="*/ 5812961 w 9340261"/>
              <a:gd name="connsiteY4442" fmla="*/ 4985082 h 5529035"/>
              <a:gd name="connsiteX4443" fmla="*/ 5815591 w 9340261"/>
              <a:gd name="connsiteY4443" fmla="*/ 4980525 h 5529035"/>
              <a:gd name="connsiteX4444" fmla="*/ 5287665 w 9340261"/>
              <a:gd name="connsiteY4444" fmla="*/ 4979624 h 5529035"/>
              <a:gd name="connsiteX4445" fmla="*/ 5291798 w 9340261"/>
              <a:gd name="connsiteY4445" fmla="*/ 4987981 h 5529035"/>
              <a:gd name="connsiteX4446" fmla="*/ 5296707 w 9340261"/>
              <a:gd name="connsiteY4446" fmla="*/ 4984740 h 5529035"/>
              <a:gd name="connsiteX4447" fmla="*/ 5287853 w 9340261"/>
              <a:gd name="connsiteY4447" fmla="*/ 4979629 h 5529035"/>
              <a:gd name="connsiteX4448" fmla="*/ 8536375 w 9340261"/>
              <a:gd name="connsiteY4448" fmla="*/ 4978834 h 5529035"/>
              <a:gd name="connsiteX4449" fmla="*/ 8532165 w 9340261"/>
              <a:gd name="connsiteY4449" fmla="*/ 4986184 h 5529035"/>
              <a:gd name="connsiteX4450" fmla="*/ 8530597 w 9340261"/>
              <a:gd name="connsiteY4450" fmla="*/ 4980404 h 5529035"/>
              <a:gd name="connsiteX4451" fmla="*/ 8536375 w 9340261"/>
              <a:gd name="connsiteY4451" fmla="*/ 4978834 h 5529035"/>
              <a:gd name="connsiteX4452" fmla="*/ 8678751 w 9340261"/>
              <a:gd name="connsiteY4452" fmla="*/ 4977417 h 5529035"/>
              <a:gd name="connsiteX4453" fmla="*/ 8680319 w 9340261"/>
              <a:gd name="connsiteY4453" fmla="*/ 4983197 h 5529035"/>
              <a:gd name="connsiteX4454" fmla="*/ 8674539 w 9340261"/>
              <a:gd name="connsiteY4454" fmla="*/ 4984767 h 5529035"/>
              <a:gd name="connsiteX4455" fmla="*/ 8673753 w 9340261"/>
              <a:gd name="connsiteY4455" fmla="*/ 4981877 h 5529035"/>
              <a:gd name="connsiteX4456" fmla="*/ 8678751 w 9340261"/>
              <a:gd name="connsiteY4456" fmla="*/ 4977417 h 5529035"/>
              <a:gd name="connsiteX4457" fmla="*/ 5841711 w 9340261"/>
              <a:gd name="connsiteY4457" fmla="*/ 4977378 h 5529035"/>
              <a:gd name="connsiteX4458" fmla="*/ 5834524 w 9340261"/>
              <a:gd name="connsiteY4458" fmla="*/ 4979304 h 5529035"/>
              <a:gd name="connsiteX4459" fmla="*/ 5843637 w 9340261"/>
              <a:gd name="connsiteY4459" fmla="*/ 4984565 h 5529035"/>
              <a:gd name="connsiteX4460" fmla="*/ 5841711 w 9340261"/>
              <a:gd name="connsiteY4460" fmla="*/ 4977378 h 5529035"/>
              <a:gd name="connsiteX4461" fmla="*/ 6704530 w 9340261"/>
              <a:gd name="connsiteY4461" fmla="*/ 4977304 h 5529035"/>
              <a:gd name="connsiteX4462" fmla="*/ 6699266 w 9340261"/>
              <a:gd name="connsiteY4462" fmla="*/ 4986417 h 5529035"/>
              <a:gd name="connsiteX4463" fmla="*/ 6694710 w 9340261"/>
              <a:gd name="connsiteY4463" fmla="*/ 4983786 h 5529035"/>
              <a:gd name="connsiteX4464" fmla="*/ 6700935 w 9340261"/>
              <a:gd name="connsiteY4464" fmla="*/ 4978266 h 5529035"/>
              <a:gd name="connsiteX4465" fmla="*/ 6704530 w 9340261"/>
              <a:gd name="connsiteY4465" fmla="*/ 4977304 h 5529035"/>
              <a:gd name="connsiteX4466" fmla="*/ 8976627 w 9340261"/>
              <a:gd name="connsiteY4466" fmla="*/ 4977225 h 5529035"/>
              <a:gd name="connsiteX4467" fmla="*/ 8967095 w 9340261"/>
              <a:gd name="connsiteY4467" fmla="*/ 4983564 h 5529035"/>
              <a:gd name="connsiteX4468" fmla="*/ 8973833 w 9340261"/>
              <a:gd name="connsiteY4468" fmla="*/ 4982102 h 5529035"/>
              <a:gd name="connsiteX4469" fmla="*/ 7720996 w 9340261"/>
              <a:gd name="connsiteY4469" fmla="*/ 4976783 h 5529035"/>
              <a:gd name="connsiteX4470" fmla="*/ 7695469 w 9340261"/>
              <a:gd name="connsiteY4470" fmla="*/ 4976921 h 5529035"/>
              <a:gd name="connsiteX4471" fmla="*/ 7698694 w 9340261"/>
              <a:gd name="connsiteY4471" fmla="*/ 4979735 h 5529035"/>
              <a:gd name="connsiteX4472" fmla="*/ 7708934 w 9340261"/>
              <a:gd name="connsiteY4472" fmla="*/ 4983161 h 5529035"/>
              <a:gd name="connsiteX4473" fmla="*/ 7716821 w 9340261"/>
              <a:gd name="connsiteY4473" fmla="*/ 4977917 h 5529035"/>
              <a:gd name="connsiteX4474" fmla="*/ 6477080 w 9340261"/>
              <a:gd name="connsiteY4474" fmla="*/ 4976618 h 5529035"/>
              <a:gd name="connsiteX4475" fmla="*/ 6466299 w 9340261"/>
              <a:gd name="connsiteY4475" fmla="*/ 4979507 h 5529035"/>
              <a:gd name="connsiteX4476" fmla="*/ 6442809 w 9340261"/>
              <a:gd name="connsiteY4476" fmla="*/ 4978096 h 5529035"/>
              <a:gd name="connsiteX4477" fmla="*/ 6422852 w 9340261"/>
              <a:gd name="connsiteY4477" fmla="*/ 4983443 h 5529035"/>
              <a:gd name="connsiteX4478" fmla="*/ 6428111 w 9340261"/>
              <a:gd name="connsiteY4478" fmla="*/ 4986456 h 5529035"/>
              <a:gd name="connsiteX4479" fmla="*/ 6434836 w 9340261"/>
              <a:gd name="connsiteY4479" fmla="*/ 4993987 h 5529035"/>
              <a:gd name="connsiteX4480" fmla="*/ 6436525 w 9340261"/>
              <a:gd name="connsiteY4480" fmla="*/ 4993471 h 5529035"/>
              <a:gd name="connsiteX4481" fmla="*/ 6454384 w 9340261"/>
              <a:gd name="connsiteY4481" fmla="*/ 4992544 h 5529035"/>
              <a:gd name="connsiteX4482" fmla="*/ 6453849 w 9340261"/>
              <a:gd name="connsiteY4482" fmla="*/ 4990546 h 5529035"/>
              <a:gd name="connsiteX4483" fmla="*/ 6470150 w 9340261"/>
              <a:gd name="connsiteY4483" fmla="*/ 4993881 h 5529035"/>
              <a:gd name="connsiteX4484" fmla="*/ 6455774 w 9340261"/>
              <a:gd name="connsiteY4484" fmla="*/ 4997733 h 5529035"/>
              <a:gd name="connsiteX4485" fmla="*/ 6454812 w 9340261"/>
              <a:gd name="connsiteY4485" fmla="*/ 4994142 h 5529035"/>
              <a:gd name="connsiteX4486" fmla="*/ 6440596 w 9340261"/>
              <a:gd name="connsiteY4486" fmla="*/ 4998490 h 5529035"/>
              <a:gd name="connsiteX4487" fmla="*/ 6444382 w 9340261"/>
              <a:gd name="connsiteY4487" fmla="*/ 5000660 h 5529035"/>
              <a:gd name="connsiteX4488" fmla="*/ 6438601 w 9340261"/>
              <a:gd name="connsiteY4488" fmla="*/ 5002228 h 5529035"/>
              <a:gd name="connsiteX4489" fmla="*/ 6432432 w 9340261"/>
              <a:gd name="connsiteY4489" fmla="*/ 5000988 h 5529035"/>
              <a:gd name="connsiteX4490" fmla="*/ 6426821 w 9340261"/>
              <a:gd name="connsiteY4490" fmla="*/ 5002705 h 5529035"/>
              <a:gd name="connsiteX4491" fmla="*/ 6419340 w 9340261"/>
              <a:gd name="connsiteY4491" fmla="*/ 4998728 h 5529035"/>
              <a:gd name="connsiteX4492" fmla="*/ 6419784 w 9340261"/>
              <a:gd name="connsiteY4492" fmla="*/ 4998592 h 5529035"/>
              <a:gd name="connsiteX4493" fmla="*/ 6406165 w 9340261"/>
              <a:gd name="connsiteY4493" fmla="*/ 4999471 h 5529035"/>
              <a:gd name="connsiteX4494" fmla="*/ 6403534 w 9340261"/>
              <a:gd name="connsiteY4494" fmla="*/ 5004028 h 5529035"/>
              <a:gd name="connsiteX4495" fmla="*/ 6398272 w 9340261"/>
              <a:gd name="connsiteY4495" fmla="*/ 5013141 h 5529035"/>
              <a:gd name="connsiteX4496" fmla="*/ 6388637 w 9340261"/>
              <a:gd name="connsiteY4496" fmla="*/ 5019503 h 5529035"/>
              <a:gd name="connsiteX4497" fmla="*/ 6393926 w 9340261"/>
              <a:gd name="connsiteY4497" fmla="*/ 5020566 h 5529035"/>
              <a:gd name="connsiteX4498" fmla="*/ 6406271 w 9340261"/>
              <a:gd name="connsiteY4498" fmla="*/ 5020317 h 5529035"/>
              <a:gd name="connsiteX4499" fmla="*/ 6418617 w 9340261"/>
              <a:gd name="connsiteY4499" fmla="*/ 5020068 h 5529035"/>
              <a:gd name="connsiteX4500" fmla="*/ 6421845 w 9340261"/>
              <a:gd name="connsiteY4500" fmla="*/ 5021918 h 5529035"/>
              <a:gd name="connsiteX4501" fmla="*/ 6423687 w 9340261"/>
              <a:gd name="connsiteY4501" fmla="*/ 5021739 h 5529035"/>
              <a:gd name="connsiteX4502" fmla="*/ 6438063 w 9340261"/>
              <a:gd name="connsiteY4502" fmla="*/ 5017887 h 5529035"/>
              <a:gd name="connsiteX4503" fmla="*/ 6445252 w 9340261"/>
              <a:gd name="connsiteY4503" fmla="*/ 5015961 h 5529035"/>
              <a:gd name="connsiteX4504" fmla="*/ 6474002 w 9340261"/>
              <a:gd name="connsiteY4504" fmla="*/ 5008257 h 5529035"/>
              <a:gd name="connsiteX4505" fmla="*/ 6483821 w 9340261"/>
              <a:gd name="connsiteY4505" fmla="*/ 5001775 h 5529035"/>
              <a:gd name="connsiteX4506" fmla="*/ 6483049 w 9340261"/>
              <a:gd name="connsiteY4506" fmla="*/ 5001329 h 5529035"/>
              <a:gd name="connsiteX4507" fmla="*/ 6482205 w 9340261"/>
              <a:gd name="connsiteY4507" fmla="*/ 5002802 h 5529035"/>
              <a:gd name="connsiteX4508" fmla="*/ 6481574 w 9340261"/>
              <a:gd name="connsiteY4508" fmla="*/ 5000477 h 5529035"/>
              <a:gd name="connsiteX4509" fmla="*/ 6479265 w 9340261"/>
              <a:gd name="connsiteY4509" fmla="*/ 4999144 h 5529035"/>
              <a:gd name="connsiteX4510" fmla="*/ 6477339 w 9340261"/>
              <a:gd name="connsiteY4510" fmla="*/ 4991955 h 5529035"/>
              <a:gd name="connsiteX4511" fmla="*/ 6482600 w 9340261"/>
              <a:gd name="connsiteY4511" fmla="*/ 4982842 h 5529035"/>
              <a:gd name="connsiteX4512" fmla="*/ 6477080 w 9340261"/>
              <a:gd name="connsiteY4512" fmla="*/ 4976618 h 5529035"/>
              <a:gd name="connsiteX4513" fmla="*/ 8796431 w 9340261"/>
              <a:gd name="connsiteY4513" fmla="*/ 4976499 h 5529035"/>
              <a:gd name="connsiteX4514" fmla="*/ 8798001 w 9340261"/>
              <a:gd name="connsiteY4514" fmla="*/ 4982279 h 5529035"/>
              <a:gd name="connsiteX4515" fmla="*/ 8803781 w 9340261"/>
              <a:gd name="connsiteY4515" fmla="*/ 4980710 h 5529035"/>
              <a:gd name="connsiteX4516" fmla="*/ 8805351 w 9340261"/>
              <a:gd name="connsiteY4516" fmla="*/ 4986490 h 5529035"/>
              <a:gd name="connsiteX4517" fmla="*/ 8796629 w 9340261"/>
              <a:gd name="connsiteY4517" fmla="*/ 4988859 h 5529035"/>
              <a:gd name="connsiteX4518" fmla="*/ 8797475 w 9340261"/>
              <a:gd name="connsiteY4518" fmla="*/ 4991626 h 5529035"/>
              <a:gd name="connsiteX4519" fmla="*/ 8793741 w 9340261"/>
              <a:gd name="connsiteY4519" fmla="*/ 4989642 h 5529035"/>
              <a:gd name="connsiteX4520" fmla="*/ 8788009 w 9340261"/>
              <a:gd name="connsiteY4520" fmla="*/ 4991199 h 5529035"/>
              <a:gd name="connsiteX4521" fmla="*/ 8790029 w 9340261"/>
              <a:gd name="connsiteY4521" fmla="*/ 4987670 h 5529035"/>
              <a:gd name="connsiteX4522" fmla="*/ 8789995 w 9340261"/>
              <a:gd name="connsiteY4522" fmla="*/ 4987650 h 5529035"/>
              <a:gd name="connsiteX4523" fmla="*/ 8790051 w 9340261"/>
              <a:gd name="connsiteY4523" fmla="*/ 4987633 h 5529035"/>
              <a:gd name="connsiteX4524" fmla="*/ 6334475 w 9340261"/>
              <a:gd name="connsiteY4524" fmla="*/ 4976309 h 5529035"/>
              <a:gd name="connsiteX4525" fmla="*/ 6327288 w 9340261"/>
              <a:gd name="connsiteY4525" fmla="*/ 4978235 h 5529035"/>
              <a:gd name="connsiteX4526" fmla="*/ 6329214 w 9340261"/>
              <a:gd name="connsiteY4526" fmla="*/ 4985422 h 5529035"/>
              <a:gd name="connsiteX4527" fmla="*/ 5386814 w 9340261"/>
              <a:gd name="connsiteY4527" fmla="*/ 4976004 h 5529035"/>
              <a:gd name="connsiteX4528" fmla="*/ 5379625 w 9340261"/>
              <a:gd name="connsiteY4528" fmla="*/ 4977931 h 5529035"/>
              <a:gd name="connsiteX4529" fmla="*/ 5388740 w 9340261"/>
              <a:gd name="connsiteY4529" fmla="*/ 4983193 h 5529035"/>
              <a:gd name="connsiteX4530" fmla="*/ 8667145 w 9340261"/>
              <a:gd name="connsiteY4530" fmla="*/ 4975117 h 5529035"/>
              <a:gd name="connsiteX4531" fmla="*/ 8674625 w 9340261"/>
              <a:gd name="connsiteY4531" fmla="*/ 4979093 h 5529035"/>
              <a:gd name="connsiteX4532" fmla="*/ 8668897 w 9340261"/>
              <a:gd name="connsiteY4532" fmla="*/ 4980846 h 5529035"/>
              <a:gd name="connsiteX4533" fmla="*/ 8667145 w 9340261"/>
              <a:gd name="connsiteY4533" fmla="*/ 4975117 h 5529035"/>
              <a:gd name="connsiteX4534" fmla="*/ 5448168 w 9340261"/>
              <a:gd name="connsiteY4534" fmla="*/ 4974973 h 5529035"/>
              <a:gd name="connsiteX4535" fmla="*/ 5440980 w 9340261"/>
              <a:gd name="connsiteY4535" fmla="*/ 4976899 h 5529035"/>
              <a:gd name="connsiteX4536" fmla="*/ 5444832 w 9340261"/>
              <a:gd name="connsiteY4536" fmla="*/ 4991275 h 5529035"/>
              <a:gd name="connsiteX4537" fmla="*/ 5466396 w 9340261"/>
              <a:gd name="connsiteY4537" fmla="*/ 4985496 h 5529035"/>
              <a:gd name="connsiteX4538" fmla="*/ 5457282 w 9340261"/>
              <a:gd name="connsiteY4538" fmla="*/ 4980234 h 5529035"/>
              <a:gd name="connsiteX4539" fmla="*/ 5448168 w 9340261"/>
              <a:gd name="connsiteY4539" fmla="*/ 4974973 h 5529035"/>
              <a:gd name="connsiteX4540" fmla="*/ 7034792 w 9340261"/>
              <a:gd name="connsiteY4540" fmla="*/ 4973553 h 5529035"/>
              <a:gd name="connsiteX4541" fmla="*/ 7029530 w 9340261"/>
              <a:gd name="connsiteY4541" fmla="*/ 4982666 h 5529035"/>
              <a:gd name="connsiteX4542" fmla="*/ 7022342 w 9340261"/>
              <a:gd name="connsiteY4542" fmla="*/ 4984593 h 5529035"/>
              <a:gd name="connsiteX4543" fmla="*/ 7020417 w 9340261"/>
              <a:gd name="connsiteY4543" fmla="*/ 4977405 h 5529035"/>
              <a:gd name="connsiteX4544" fmla="*/ 7027604 w 9340261"/>
              <a:gd name="connsiteY4544" fmla="*/ 4975478 h 5529035"/>
              <a:gd name="connsiteX4545" fmla="*/ 7034792 w 9340261"/>
              <a:gd name="connsiteY4545" fmla="*/ 4973553 h 5529035"/>
              <a:gd name="connsiteX4546" fmla="*/ 6895781 w 9340261"/>
              <a:gd name="connsiteY4546" fmla="*/ 4972281 h 5529035"/>
              <a:gd name="connsiteX4547" fmla="*/ 6890519 w 9340261"/>
              <a:gd name="connsiteY4547" fmla="*/ 4981395 h 5529035"/>
              <a:gd name="connsiteX4548" fmla="*/ 6885962 w 9340261"/>
              <a:gd name="connsiteY4548" fmla="*/ 4978763 h 5529035"/>
              <a:gd name="connsiteX4549" fmla="*/ 6892186 w 9340261"/>
              <a:gd name="connsiteY4549" fmla="*/ 4973243 h 5529035"/>
              <a:gd name="connsiteX4550" fmla="*/ 6895781 w 9340261"/>
              <a:gd name="connsiteY4550" fmla="*/ 4972281 h 5529035"/>
              <a:gd name="connsiteX4551" fmla="*/ 8512673 w 9340261"/>
              <a:gd name="connsiteY4551" fmla="*/ 4971729 h 5529035"/>
              <a:gd name="connsiteX4552" fmla="*/ 8509253 w 9340261"/>
              <a:gd name="connsiteY4552" fmla="*/ 4975908 h 5529035"/>
              <a:gd name="connsiteX4553" fmla="*/ 8506945 w 9340261"/>
              <a:gd name="connsiteY4553" fmla="*/ 4973481 h 5529035"/>
              <a:gd name="connsiteX4554" fmla="*/ 8242709 w 9340261"/>
              <a:gd name="connsiteY4554" fmla="*/ 4971676 h 5529035"/>
              <a:gd name="connsiteX4555" fmla="*/ 8244279 w 9340261"/>
              <a:gd name="connsiteY4555" fmla="*/ 4977456 h 5529035"/>
              <a:gd name="connsiteX4556" fmla="*/ 8241389 w 9340261"/>
              <a:gd name="connsiteY4556" fmla="*/ 4978241 h 5529035"/>
              <a:gd name="connsiteX4557" fmla="*/ 8237713 w 9340261"/>
              <a:gd name="connsiteY4557" fmla="*/ 4976136 h 5529035"/>
              <a:gd name="connsiteX4558" fmla="*/ 8242709 w 9340261"/>
              <a:gd name="connsiteY4558" fmla="*/ 4971676 h 5529035"/>
              <a:gd name="connsiteX4559" fmla="*/ 8478073 w 9340261"/>
              <a:gd name="connsiteY4559" fmla="*/ 4969838 h 5529035"/>
              <a:gd name="connsiteX4560" fmla="*/ 8485423 w 9340261"/>
              <a:gd name="connsiteY4560" fmla="*/ 4974049 h 5529035"/>
              <a:gd name="connsiteX4561" fmla="*/ 8479643 w 9340261"/>
              <a:gd name="connsiteY4561" fmla="*/ 4975618 h 5529035"/>
              <a:gd name="connsiteX4562" fmla="*/ 8473861 w 9340261"/>
              <a:gd name="connsiteY4562" fmla="*/ 4977187 h 5529035"/>
              <a:gd name="connsiteX4563" fmla="*/ 8478073 w 9340261"/>
              <a:gd name="connsiteY4563" fmla="*/ 4969838 h 5529035"/>
              <a:gd name="connsiteX4564" fmla="*/ 8524129 w 9340261"/>
              <a:gd name="connsiteY4564" fmla="*/ 4968224 h 5529035"/>
              <a:gd name="connsiteX4565" fmla="*/ 8531609 w 9340261"/>
              <a:gd name="connsiteY4565" fmla="*/ 4972200 h 5529035"/>
              <a:gd name="connsiteX4566" fmla="*/ 8525881 w 9340261"/>
              <a:gd name="connsiteY4566" fmla="*/ 4973952 h 5529035"/>
              <a:gd name="connsiteX4567" fmla="*/ 9011313 w 9340261"/>
              <a:gd name="connsiteY4567" fmla="*/ 4967808 h 5529035"/>
              <a:gd name="connsiteX4568" fmla="*/ 9005531 w 9340261"/>
              <a:gd name="connsiteY4568" fmla="*/ 4969378 h 5529035"/>
              <a:gd name="connsiteX4569" fmla="*/ 9007101 w 9340261"/>
              <a:gd name="connsiteY4569" fmla="*/ 4975157 h 5529035"/>
              <a:gd name="connsiteX4570" fmla="*/ 9011313 w 9340261"/>
              <a:gd name="connsiteY4570" fmla="*/ 4967808 h 5529035"/>
              <a:gd name="connsiteX4571" fmla="*/ 8328425 w 9340261"/>
              <a:gd name="connsiteY4571" fmla="*/ 4967327 h 5529035"/>
              <a:gd name="connsiteX4572" fmla="*/ 8326833 w 9340261"/>
              <a:gd name="connsiteY4572" fmla="*/ 4968286 h 5529035"/>
              <a:gd name="connsiteX4573" fmla="*/ 8326147 w 9340261"/>
              <a:gd name="connsiteY4573" fmla="*/ 4967641 h 5529035"/>
              <a:gd name="connsiteX4574" fmla="*/ 8322567 w 9340261"/>
              <a:gd name="connsiteY4574" fmla="*/ 4968612 h 5529035"/>
              <a:gd name="connsiteX4575" fmla="*/ 8316787 w 9340261"/>
              <a:gd name="connsiteY4575" fmla="*/ 4970182 h 5529035"/>
              <a:gd name="connsiteX4576" fmla="*/ 8324529 w 9340261"/>
              <a:gd name="connsiteY4576" fmla="*/ 4975839 h 5529035"/>
              <a:gd name="connsiteX4577" fmla="*/ 8329917 w 9340261"/>
              <a:gd name="connsiteY4577" fmla="*/ 4972824 h 5529035"/>
              <a:gd name="connsiteX4578" fmla="*/ 9314971 w 9340261"/>
              <a:gd name="connsiteY4578" fmla="*/ 4966045 h 5529035"/>
              <a:gd name="connsiteX4579" fmla="*/ 9340261 w 9340261"/>
              <a:gd name="connsiteY4579" fmla="*/ 4971133 h 5529035"/>
              <a:gd name="connsiteX4580" fmla="*/ 9340261 w 9340261"/>
              <a:gd name="connsiteY4580" fmla="*/ 4971591 h 5529035"/>
              <a:gd name="connsiteX4581" fmla="*/ 9329669 w 9340261"/>
              <a:gd name="connsiteY4581" fmla="*/ 4974468 h 5529035"/>
              <a:gd name="connsiteX4582" fmla="*/ 9323889 w 9340261"/>
              <a:gd name="connsiteY4582" fmla="*/ 4976037 h 5529035"/>
              <a:gd name="connsiteX4583" fmla="*/ 9325459 w 9340261"/>
              <a:gd name="connsiteY4583" fmla="*/ 4981819 h 5529035"/>
              <a:gd name="connsiteX4584" fmla="*/ 9316539 w 9340261"/>
              <a:gd name="connsiteY4584" fmla="*/ 4971827 h 5529035"/>
              <a:gd name="connsiteX4585" fmla="*/ 9314971 w 9340261"/>
              <a:gd name="connsiteY4585" fmla="*/ 4966045 h 5529035"/>
              <a:gd name="connsiteX4586" fmla="*/ 9028519 w 9340261"/>
              <a:gd name="connsiteY4586" fmla="*/ 4965463 h 5529035"/>
              <a:gd name="connsiteX4587" fmla="*/ 9026549 w 9340261"/>
              <a:gd name="connsiteY4587" fmla="*/ 4966774 h 5529035"/>
              <a:gd name="connsiteX4588" fmla="*/ 9030223 w 9340261"/>
              <a:gd name="connsiteY4588" fmla="*/ 4968879 h 5529035"/>
              <a:gd name="connsiteX4589" fmla="*/ 9028519 w 9340261"/>
              <a:gd name="connsiteY4589" fmla="*/ 4965463 h 5529035"/>
              <a:gd name="connsiteX4590" fmla="*/ 8391073 w 9340261"/>
              <a:gd name="connsiteY4590" fmla="*/ 4964911 h 5529035"/>
              <a:gd name="connsiteX4591" fmla="*/ 8390079 w 9340261"/>
              <a:gd name="connsiteY4591" fmla="*/ 4965798 h 5529035"/>
              <a:gd name="connsiteX4592" fmla="*/ 8393755 w 9340261"/>
              <a:gd name="connsiteY4592" fmla="*/ 4967904 h 5529035"/>
              <a:gd name="connsiteX4593" fmla="*/ 8394339 w 9340261"/>
              <a:gd name="connsiteY4593" fmla="*/ 4964993 h 5529035"/>
              <a:gd name="connsiteX4594" fmla="*/ 6648130 w 9340261"/>
              <a:gd name="connsiteY4594" fmla="*/ 4964488 h 5529035"/>
              <a:gd name="connsiteX4595" fmla="*/ 6643879 w 9340261"/>
              <a:gd name="connsiteY4595" fmla="*/ 4966591 h 5529035"/>
              <a:gd name="connsiteX4596" fmla="*/ 6630467 w 9340261"/>
              <a:gd name="connsiteY4596" fmla="*/ 4974037 h 5529035"/>
              <a:gd name="connsiteX4597" fmla="*/ 6619685 w 9340261"/>
              <a:gd name="connsiteY4597" fmla="*/ 4976926 h 5529035"/>
              <a:gd name="connsiteX4598" fmla="*/ 6657549 w 9340261"/>
              <a:gd name="connsiteY4598" fmla="*/ 4974483 h 5529035"/>
              <a:gd name="connsiteX4599" fmla="*/ 6655624 w 9340261"/>
              <a:gd name="connsiteY4599" fmla="*/ 4967296 h 5529035"/>
              <a:gd name="connsiteX4600" fmla="*/ 6648130 w 9340261"/>
              <a:gd name="connsiteY4600" fmla="*/ 4964488 h 5529035"/>
              <a:gd name="connsiteX4601" fmla="*/ 7473697 w 9340261"/>
              <a:gd name="connsiteY4601" fmla="*/ 4964349 h 5529035"/>
              <a:gd name="connsiteX4602" fmla="*/ 7458174 w 9340261"/>
              <a:gd name="connsiteY4602" fmla="*/ 4965154 h 5529035"/>
              <a:gd name="connsiteX4603" fmla="*/ 7465188 w 9340261"/>
              <a:gd name="connsiteY4603" fmla="*/ 4965551 h 5529035"/>
              <a:gd name="connsiteX4604" fmla="*/ 7475429 w 9340261"/>
              <a:gd name="connsiteY4604" fmla="*/ 4968979 h 5529035"/>
              <a:gd name="connsiteX4605" fmla="*/ 7487776 w 9340261"/>
              <a:gd name="connsiteY4605" fmla="*/ 4968729 h 5529035"/>
              <a:gd name="connsiteX4606" fmla="*/ 7516143 w 9340261"/>
              <a:gd name="connsiteY4606" fmla="*/ 4970337 h 5529035"/>
              <a:gd name="connsiteX4607" fmla="*/ 7530594 w 9340261"/>
              <a:gd name="connsiteY4607" fmla="*/ 4966413 h 5529035"/>
              <a:gd name="connsiteX4608" fmla="*/ 7532783 w 9340261"/>
              <a:gd name="connsiteY4608" fmla="*/ 4965820 h 5529035"/>
              <a:gd name="connsiteX4609" fmla="*/ 7530507 w 9340261"/>
              <a:gd name="connsiteY4609" fmla="*/ 4965763 h 5529035"/>
              <a:gd name="connsiteX4610" fmla="*/ 7515309 w 9340261"/>
              <a:gd name="connsiteY4610" fmla="*/ 4967279 h 5529035"/>
              <a:gd name="connsiteX4611" fmla="*/ 7500114 w 9340261"/>
              <a:gd name="connsiteY4611" fmla="*/ 4968795 h 5529035"/>
              <a:gd name="connsiteX4612" fmla="*/ 7484041 w 9340261"/>
              <a:gd name="connsiteY4612" fmla="*/ 4967448 h 5529035"/>
              <a:gd name="connsiteX4613" fmla="*/ 7473697 w 9340261"/>
              <a:gd name="connsiteY4613" fmla="*/ 4964349 h 5529035"/>
              <a:gd name="connsiteX4614" fmla="*/ 1144812 w 9340261"/>
              <a:gd name="connsiteY4614" fmla="*/ 4964212 h 5529035"/>
              <a:gd name="connsiteX4615" fmla="*/ 1143081 w 9340261"/>
              <a:gd name="connsiteY4615" fmla="*/ 4966908 h 5529035"/>
              <a:gd name="connsiteX4616" fmla="*/ 1147398 w 9340261"/>
              <a:gd name="connsiteY4616" fmla="*/ 4965587 h 5529035"/>
              <a:gd name="connsiteX4617" fmla="*/ 7159161 w 9340261"/>
              <a:gd name="connsiteY4617" fmla="*/ 4964104 h 5529035"/>
              <a:gd name="connsiteX4618" fmla="*/ 7155287 w 9340261"/>
              <a:gd name="connsiteY4618" fmla="*/ 4967789 h 5529035"/>
              <a:gd name="connsiteX4619" fmla="*/ 7156327 w 9340261"/>
              <a:gd name="connsiteY4619" fmla="*/ 4968727 h 5529035"/>
              <a:gd name="connsiteX4620" fmla="*/ 7167311 w 9340261"/>
              <a:gd name="connsiteY4620" fmla="*/ 4965744 h 5529035"/>
              <a:gd name="connsiteX4621" fmla="*/ 8669367 w 9340261"/>
              <a:gd name="connsiteY4621" fmla="*/ 4961910 h 5529035"/>
              <a:gd name="connsiteX4622" fmla="*/ 8670971 w 9340261"/>
              <a:gd name="connsiteY4622" fmla="*/ 4967153 h 5529035"/>
              <a:gd name="connsiteX4623" fmla="*/ 8673865 w 9340261"/>
              <a:gd name="connsiteY4623" fmla="*/ 4966269 h 5529035"/>
              <a:gd name="connsiteX4624" fmla="*/ 8669889 w 9340261"/>
              <a:gd name="connsiteY4624" fmla="*/ 4973749 h 5529035"/>
              <a:gd name="connsiteX4625" fmla="*/ 8668285 w 9340261"/>
              <a:gd name="connsiteY4625" fmla="*/ 4968504 h 5529035"/>
              <a:gd name="connsiteX4626" fmla="*/ 8665393 w 9340261"/>
              <a:gd name="connsiteY4626" fmla="*/ 4969389 h 5529035"/>
              <a:gd name="connsiteX4627" fmla="*/ 8669367 w 9340261"/>
              <a:gd name="connsiteY4627" fmla="*/ 4961910 h 5529035"/>
              <a:gd name="connsiteX4628" fmla="*/ 8794433 w 9340261"/>
              <a:gd name="connsiteY4628" fmla="*/ 4961206 h 5529035"/>
              <a:gd name="connsiteX4629" fmla="*/ 8794441 w 9340261"/>
              <a:gd name="connsiteY4629" fmla="*/ 4961234 h 5529035"/>
              <a:gd name="connsiteX4630" fmla="*/ 8796193 w 9340261"/>
              <a:gd name="connsiteY4630" fmla="*/ 4966962 h 5529035"/>
              <a:gd name="connsiteX4631" fmla="*/ 8809813 w 9340261"/>
              <a:gd name="connsiteY4631" fmla="*/ 4962795 h 5529035"/>
              <a:gd name="connsiteX4632" fmla="*/ 8804853 w 9340261"/>
              <a:gd name="connsiteY4632" fmla="*/ 4961798 h 5529035"/>
              <a:gd name="connsiteX4633" fmla="*/ 8631331 w 9340261"/>
              <a:gd name="connsiteY4633" fmla="*/ 4960425 h 5529035"/>
              <a:gd name="connsiteX4634" fmla="*/ 8631497 w 9340261"/>
              <a:gd name="connsiteY4634" fmla="*/ 4960966 h 5529035"/>
              <a:gd name="connsiteX4635" fmla="*/ 8631913 w 9340261"/>
              <a:gd name="connsiteY4635" fmla="*/ 4961036 h 5529035"/>
              <a:gd name="connsiteX4636" fmla="*/ 8499963 w 9340261"/>
              <a:gd name="connsiteY4636" fmla="*/ 4957187 h 5529035"/>
              <a:gd name="connsiteX4637" fmla="*/ 8499623 w 9340261"/>
              <a:gd name="connsiteY4637" fmla="*/ 4957779 h 5529035"/>
              <a:gd name="connsiteX4638" fmla="*/ 8501373 w 9340261"/>
              <a:gd name="connsiteY4638" fmla="*/ 4957659 h 5529035"/>
              <a:gd name="connsiteX4639" fmla="*/ 6752918 w 9340261"/>
              <a:gd name="connsiteY4639" fmla="*/ 4956634 h 5529035"/>
              <a:gd name="connsiteX4640" fmla="*/ 6754844 w 9340261"/>
              <a:gd name="connsiteY4640" fmla="*/ 4963821 h 5529035"/>
              <a:gd name="connsiteX4641" fmla="*/ 6769219 w 9340261"/>
              <a:gd name="connsiteY4641" fmla="*/ 4959970 h 5529035"/>
              <a:gd name="connsiteX4642" fmla="*/ 6752918 w 9340261"/>
              <a:gd name="connsiteY4642" fmla="*/ 4956634 h 5529035"/>
              <a:gd name="connsiteX4643" fmla="*/ 8626761 w 9340261"/>
              <a:gd name="connsiteY4643" fmla="*/ 4955622 h 5529035"/>
              <a:gd name="connsiteX4644" fmla="*/ 8613695 w 9340261"/>
              <a:gd name="connsiteY4644" fmla="*/ 4956300 h 5529035"/>
              <a:gd name="connsiteX4645" fmla="*/ 8618287 w 9340261"/>
              <a:gd name="connsiteY4645" fmla="*/ 4958743 h 5529035"/>
              <a:gd name="connsiteX4646" fmla="*/ 8624017 w 9340261"/>
              <a:gd name="connsiteY4646" fmla="*/ 4956990 h 5529035"/>
              <a:gd name="connsiteX4647" fmla="*/ 8627151 w 9340261"/>
              <a:gd name="connsiteY4647" fmla="*/ 4956031 h 5529035"/>
              <a:gd name="connsiteX4648" fmla="*/ 6807454 w 9340261"/>
              <a:gd name="connsiteY4648" fmla="*/ 4954834 h 5529035"/>
              <a:gd name="connsiteX4649" fmla="*/ 6798816 w 9340261"/>
              <a:gd name="connsiteY4649" fmla="*/ 4955420 h 5529035"/>
              <a:gd name="connsiteX4650" fmla="*/ 6799896 w 9340261"/>
              <a:gd name="connsiteY4650" fmla="*/ 4959453 h 5529035"/>
              <a:gd name="connsiteX4651" fmla="*/ 6802657 w 9340261"/>
              <a:gd name="connsiteY4651" fmla="*/ 4962565 h 5529035"/>
              <a:gd name="connsiteX4652" fmla="*/ 6807085 w 9340261"/>
              <a:gd name="connsiteY4652" fmla="*/ 4957527 h 5529035"/>
              <a:gd name="connsiteX4653" fmla="*/ 6808345 w 9340261"/>
              <a:gd name="connsiteY4653" fmla="*/ 4955345 h 5529035"/>
              <a:gd name="connsiteX4654" fmla="*/ 9085139 w 9340261"/>
              <a:gd name="connsiteY4654" fmla="*/ 4953967 h 5529035"/>
              <a:gd name="connsiteX4655" fmla="*/ 9077253 w 9340261"/>
              <a:gd name="connsiteY4655" fmla="*/ 4959212 h 5529035"/>
              <a:gd name="connsiteX4656" fmla="*/ 9078039 w 9340261"/>
              <a:gd name="connsiteY4656" fmla="*/ 4962104 h 5529035"/>
              <a:gd name="connsiteX4657" fmla="*/ 9086441 w 9340261"/>
              <a:gd name="connsiteY4657" fmla="*/ 4964476 h 5529035"/>
              <a:gd name="connsiteX4658" fmla="*/ 9108511 w 9340261"/>
              <a:gd name="connsiteY4658" fmla="*/ 4960035 h 5529035"/>
              <a:gd name="connsiteX4659" fmla="*/ 9120073 w 9340261"/>
              <a:gd name="connsiteY4659" fmla="*/ 4956896 h 5529035"/>
              <a:gd name="connsiteX4660" fmla="*/ 9107727 w 9340261"/>
              <a:gd name="connsiteY4660" fmla="*/ 4957146 h 5529035"/>
              <a:gd name="connsiteX4661" fmla="*/ 9094595 w 9340261"/>
              <a:gd name="connsiteY4661" fmla="*/ 4954503 h 5529035"/>
              <a:gd name="connsiteX4662" fmla="*/ 9085139 w 9340261"/>
              <a:gd name="connsiteY4662" fmla="*/ 4953967 h 5529035"/>
              <a:gd name="connsiteX4663" fmla="*/ 6513064 w 9340261"/>
              <a:gd name="connsiteY4663" fmla="*/ 4952778 h 5529035"/>
              <a:gd name="connsiteX4664" fmla="*/ 6505731 w 9340261"/>
              <a:gd name="connsiteY4664" fmla="*/ 4953510 h 5529035"/>
              <a:gd name="connsiteX4665" fmla="*/ 6483454 w 9340261"/>
              <a:gd name="connsiteY4665" fmla="*/ 4952955 h 5529035"/>
              <a:gd name="connsiteX4666" fmla="*/ 6491198 w 9340261"/>
              <a:gd name="connsiteY4666" fmla="*/ 4957427 h 5529035"/>
              <a:gd name="connsiteX4667" fmla="*/ 6514688 w 9340261"/>
              <a:gd name="connsiteY4667" fmla="*/ 4958836 h 5529035"/>
              <a:gd name="connsiteX4668" fmla="*/ 8575681 w 9340261"/>
              <a:gd name="connsiteY4668" fmla="*/ 4952455 h 5529035"/>
              <a:gd name="connsiteX4669" fmla="*/ 8577057 w 9340261"/>
              <a:gd name="connsiteY4669" fmla="*/ 4953187 h 5529035"/>
              <a:gd name="connsiteX4670" fmla="*/ 8577197 w 9340261"/>
              <a:gd name="connsiteY4670" fmla="*/ 4952493 h 5529035"/>
              <a:gd name="connsiteX4671" fmla="*/ 8465047 w 9340261"/>
              <a:gd name="connsiteY4671" fmla="*/ 4949243 h 5529035"/>
              <a:gd name="connsiteX4672" fmla="*/ 8464833 w 9340261"/>
              <a:gd name="connsiteY4672" fmla="*/ 4949307 h 5529035"/>
              <a:gd name="connsiteX4673" fmla="*/ 8463817 w 9340261"/>
              <a:gd name="connsiteY4673" fmla="*/ 4955354 h 5529035"/>
              <a:gd name="connsiteX4674" fmla="*/ 8457213 w 9340261"/>
              <a:gd name="connsiteY4674" fmla="*/ 4954242 h 5529035"/>
              <a:gd name="connsiteX4675" fmla="*/ 8446633 w 9340261"/>
              <a:gd name="connsiteY4675" fmla="*/ 4960611 h 5529035"/>
              <a:gd name="connsiteX4676" fmla="*/ 8429449 w 9340261"/>
              <a:gd name="connsiteY4676" fmla="*/ 4965867 h 5529035"/>
              <a:gd name="connsiteX4677" fmla="*/ 8423661 w 9340261"/>
              <a:gd name="connsiteY4677" fmla="*/ 4959784 h 5529035"/>
              <a:gd name="connsiteX4678" fmla="*/ 8419767 w 9340261"/>
              <a:gd name="connsiteY4678" fmla="*/ 4960841 h 5529035"/>
              <a:gd name="connsiteX4679" fmla="*/ 8418447 w 9340261"/>
              <a:gd name="connsiteY4679" fmla="*/ 4967406 h 5529035"/>
              <a:gd name="connsiteX4680" fmla="*/ 8416341 w 9340261"/>
              <a:gd name="connsiteY4680" fmla="*/ 4971081 h 5529035"/>
              <a:gd name="connsiteX4681" fmla="*/ 8410007 w 9340261"/>
              <a:gd name="connsiteY4681" fmla="*/ 4973989 h 5529035"/>
              <a:gd name="connsiteX4682" fmla="*/ 8410275 w 9340261"/>
              <a:gd name="connsiteY4682" fmla="*/ 4974863 h 5529035"/>
              <a:gd name="connsiteX4683" fmla="*/ 8402559 w 9340261"/>
              <a:gd name="connsiteY4683" fmla="*/ 4980355 h 5529035"/>
              <a:gd name="connsiteX4684" fmla="*/ 8399537 w 9340261"/>
              <a:gd name="connsiteY4684" fmla="*/ 4978749 h 5529035"/>
              <a:gd name="connsiteX4685" fmla="*/ 8385331 w 9340261"/>
              <a:gd name="connsiteY4685" fmla="*/ 4982605 h 5529035"/>
              <a:gd name="connsiteX4686" fmla="*/ 8376661 w 9340261"/>
              <a:gd name="connsiteY4686" fmla="*/ 4984960 h 5529035"/>
              <a:gd name="connsiteX4687" fmla="*/ 8338837 w 9340261"/>
              <a:gd name="connsiteY4687" fmla="*/ 4982816 h 5529035"/>
              <a:gd name="connsiteX4688" fmla="*/ 8325707 w 9340261"/>
              <a:gd name="connsiteY4688" fmla="*/ 4980174 h 5529035"/>
              <a:gd name="connsiteX4689" fmla="*/ 8319141 w 9340261"/>
              <a:gd name="connsiteY4689" fmla="*/ 4978853 h 5529035"/>
              <a:gd name="connsiteX4690" fmla="*/ 8312577 w 9340261"/>
              <a:gd name="connsiteY4690" fmla="*/ 4977532 h 5529035"/>
              <a:gd name="connsiteX4691" fmla="*/ 8301015 w 9340261"/>
              <a:gd name="connsiteY4691" fmla="*/ 4980672 h 5529035"/>
              <a:gd name="connsiteX4692" fmla="*/ 8287883 w 9340261"/>
              <a:gd name="connsiteY4692" fmla="*/ 4978031 h 5529035"/>
              <a:gd name="connsiteX4693" fmla="*/ 8253871 w 9340261"/>
              <a:gd name="connsiteY4693" fmla="*/ 4976102 h 5529035"/>
              <a:gd name="connsiteX4694" fmla="*/ 8254055 w 9340261"/>
              <a:gd name="connsiteY4694" fmla="*/ 4976201 h 5529035"/>
              <a:gd name="connsiteX4695" fmla="*/ 8248327 w 9340261"/>
              <a:gd name="connsiteY4695" fmla="*/ 4977953 h 5529035"/>
              <a:gd name="connsiteX4696" fmla="*/ 8246575 w 9340261"/>
              <a:gd name="connsiteY4696" fmla="*/ 4972225 h 5529035"/>
              <a:gd name="connsiteX4697" fmla="*/ 8252313 w 9340261"/>
              <a:gd name="connsiteY4697" fmla="*/ 4975275 h 5529035"/>
              <a:gd name="connsiteX4698" fmla="*/ 8255841 w 9340261"/>
              <a:gd name="connsiteY4698" fmla="*/ 4974317 h 5529035"/>
              <a:gd name="connsiteX4699" fmla="*/ 8267403 w 9340261"/>
              <a:gd name="connsiteY4699" fmla="*/ 4971178 h 5529035"/>
              <a:gd name="connsiteX4700" fmla="*/ 8254271 w 9340261"/>
              <a:gd name="connsiteY4700" fmla="*/ 4968536 h 5529035"/>
              <a:gd name="connsiteX4701" fmla="*/ 8241139 w 9340261"/>
              <a:gd name="connsiteY4701" fmla="*/ 4965895 h 5529035"/>
              <a:gd name="connsiteX4702" fmla="*/ 8237611 w 9340261"/>
              <a:gd name="connsiteY4702" fmla="*/ 4965184 h 5529035"/>
              <a:gd name="connsiteX4703" fmla="*/ 8227519 w 9340261"/>
              <a:gd name="connsiteY4703" fmla="*/ 4971260 h 5529035"/>
              <a:gd name="connsiteX4704" fmla="*/ 8218051 w 9340261"/>
              <a:gd name="connsiteY4704" fmla="*/ 4971024 h 5529035"/>
              <a:gd name="connsiteX4705" fmla="*/ 8201937 w 9340261"/>
              <a:gd name="connsiteY4705" fmla="*/ 4973159 h 5529035"/>
              <a:gd name="connsiteX4706" fmla="*/ 8202781 w 9340261"/>
              <a:gd name="connsiteY4706" fmla="*/ 4973207 h 5529035"/>
              <a:gd name="connsiteX4707" fmla="*/ 8219587 w 9340261"/>
              <a:gd name="connsiteY4707" fmla="*/ 4977954 h 5529035"/>
              <a:gd name="connsiteX4708" fmla="*/ 8226937 w 9340261"/>
              <a:gd name="connsiteY4708" fmla="*/ 4982164 h 5529035"/>
              <a:gd name="connsiteX4709" fmla="*/ 8218265 w 9340261"/>
              <a:gd name="connsiteY4709" fmla="*/ 4984519 h 5529035"/>
              <a:gd name="connsiteX4710" fmla="*/ 8215375 w 9340261"/>
              <a:gd name="connsiteY4710" fmla="*/ 4985305 h 5529035"/>
              <a:gd name="connsiteX4711" fmla="*/ 8216947 w 9340261"/>
              <a:gd name="connsiteY4711" fmla="*/ 4991085 h 5529035"/>
              <a:gd name="connsiteX4712" fmla="*/ 8222727 w 9340261"/>
              <a:gd name="connsiteY4712" fmla="*/ 4989514 h 5529035"/>
              <a:gd name="connsiteX4713" fmla="*/ 8228507 w 9340261"/>
              <a:gd name="connsiteY4713" fmla="*/ 4987946 h 5529035"/>
              <a:gd name="connsiteX4714" fmla="*/ 8241639 w 9340261"/>
              <a:gd name="connsiteY4714" fmla="*/ 4990587 h 5529035"/>
              <a:gd name="connsiteX4715" fmla="*/ 8273681 w 9340261"/>
              <a:gd name="connsiteY4715" fmla="*/ 4994301 h 5529035"/>
              <a:gd name="connsiteX4716" fmla="*/ 8305723 w 9340261"/>
              <a:gd name="connsiteY4716" fmla="*/ 4998014 h 5529035"/>
              <a:gd name="connsiteX4717" fmla="*/ 8311505 w 9340261"/>
              <a:gd name="connsiteY4717" fmla="*/ 4996444 h 5529035"/>
              <a:gd name="connsiteX4718" fmla="*/ 8318855 w 9340261"/>
              <a:gd name="connsiteY4718" fmla="*/ 5000655 h 5529035"/>
              <a:gd name="connsiteX4719" fmla="*/ 8324635 w 9340261"/>
              <a:gd name="connsiteY4719" fmla="*/ 4999086 h 5529035"/>
              <a:gd name="connsiteX4720" fmla="*/ 8341975 w 9340261"/>
              <a:gd name="connsiteY4720" fmla="*/ 4994377 h 5529035"/>
              <a:gd name="connsiteX4721" fmla="*/ 8378231 w 9340261"/>
              <a:gd name="connsiteY4721" fmla="*/ 4990740 h 5529035"/>
              <a:gd name="connsiteX4722" fmla="*/ 8395573 w 9340261"/>
              <a:gd name="connsiteY4722" fmla="*/ 4986031 h 5529035"/>
              <a:gd name="connsiteX4723" fmla="*/ 8408705 w 9340261"/>
              <a:gd name="connsiteY4723" fmla="*/ 4988673 h 5529035"/>
              <a:gd name="connsiteX4724" fmla="*/ 8418159 w 9340261"/>
              <a:gd name="connsiteY4724" fmla="*/ 4989208 h 5529035"/>
              <a:gd name="connsiteX4725" fmla="*/ 8427615 w 9340261"/>
              <a:gd name="connsiteY4725" fmla="*/ 4989744 h 5529035"/>
              <a:gd name="connsiteX4726" fmla="*/ 8437607 w 9340261"/>
              <a:gd name="connsiteY4726" fmla="*/ 4980825 h 5529035"/>
              <a:gd name="connsiteX4727" fmla="*/ 8424477 w 9340261"/>
              <a:gd name="connsiteY4727" fmla="*/ 4978183 h 5529035"/>
              <a:gd name="connsiteX4728" fmla="*/ 8436037 w 9340261"/>
              <a:gd name="connsiteY4728" fmla="*/ 4975043 h 5529035"/>
              <a:gd name="connsiteX4729" fmla="*/ 8454949 w 9340261"/>
              <a:gd name="connsiteY4729" fmla="*/ 4976116 h 5529035"/>
              <a:gd name="connsiteX4730" fmla="*/ 8449169 w 9340261"/>
              <a:gd name="connsiteY4730" fmla="*/ 4977686 h 5529035"/>
              <a:gd name="connsiteX4731" fmla="*/ 8444957 w 9340261"/>
              <a:gd name="connsiteY4731" fmla="*/ 4985035 h 5529035"/>
              <a:gd name="connsiteX4732" fmla="*/ 8452309 w 9340261"/>
              <a:gd name="connsiteY4732" fmla="*/ 4989247 h 5529035"/>
              <a:gd name="connsiteX4733" fmla="*/ 8459659 w 9340261"/>
              <a:gd name="connsiteY4733" fmla="*/ 4993457 h 5529035"/>
              <a:gd name="connsiteX4734" fmla="*/ 8461341 w 9340261"/>
              <a:gd name="connsiteY4734" fmla="*/ 4994423 h 5529035"/>
              <a:gd name="connsiteX4735" fmla="*/ 8469171 w 9340261"/>
              <a:gd name="connsiteY4735" fmla="*/ 4993385 h 5529035"/>
              <a:gd name="connsiteX4736" fmla="*/ 8471583 w 9340261"/>
              <a:gd name="connsiteY4736" fmla="*/ 4991089 h 5529035"/>
              <a:gd name="connsiteX4737" fmla="*/ 8471245 w 9340261"/>
              <a:gd name="connsiteY4737" fmla="*/ 4993111 h 5529035"/>
              <a:gd name="connsiteX4738" fmla="*/ 8475205 w 9340261"/>
              <a:gd name="connsiteY4738" fmla="*/ 4992585 h 5529035"/>
              <a:gd name="connsiteX4739" fmla="*/ 8481809 w 9340261"/>
              <a:gd name="connsiteY4739" fmla="*/ 4993698 h 5529035"/>
              <a:gd name="connsiteX4740" fmla="*/ 8479329 w 9340261"/>
              <a:gd name="connsiteY4740" fmla="*/ 4998367 h 5529035"/>
              <a:gd name="connsiteX4741" fmla="*/ 8485921 w 9340261"/>
              <a:gd name="connsiteY4741" fmla="*/ 4998741 h 5529035"/>
              <a:gd name="connsiteX4742" fmla="*/ 8514823 w 9340261"/>
              <a:gd name="connsiteY4742" fmla="*/ 4990893 h 5529035"/>
              <a:gd name="connsiteX4743" fmla="*/ 8535841 w 9340261"/>
              <a:gd name="connsiteY4743" fmla="*/ 4988289 h 5529035"/>
              <a:gd name="connsiteX4744" fmla="*/ 8546867 w 9340261"/>
              <a:gd name="connsiteY4744" fmla="*/ 4994606 h 5529035"/>
              <a:gd name="connsiteX4745" fmla="*/ 8564207 w 9340261"/>
              <a:gd name="connsiteY4745" fmla="*/ 4989898 h 5529035"/>
              <a:gd name="connsiteX4746" fmla="*/ 8556859 w 9340261"/>
              <a:gd name="connsiteY4746" fmla="*/ 4985686 h 5529035"/>
              <a:gd name="connsiteX4747" fmla="*/ 8562639 w 9340261"/>
              <a:gd name="connsiteY4747" fmla="*/ 4984117 h 5529035"/>
              <a:gd name="connsiteX4748" fmla="*/ 8568419 w 9340261"/>
              <a:gd name="connsiteY4748" fmla="*/ 4982547 h 5529035"/>
              <a:gd name="connsiteX4749" fmla="*/ 8570523 w 9340261"/>
              <a:gd name="connsiteY4749" fmla="*/ 4978871 h 5529035"/>
              <a:gd name="connsiteX4750" fmla="*/ 8579981 w 9340261"/>
              <a:gd name="connsiteY4750" fmla="*/ 4979408 h 5529035"/>
              <a:gd name="connsiteX4751" fmla="*/ 8600461 w 9340261"/>
              <a:gd name="connsiteY4751" fmla="*/ 4986261 h 5529035"/>
              <a:gd name="connsiteX4752" fmla="*/ 8612023 w 9340261"/>
              <a:gd name="connsiteY4752" fmla="*/ 4983121 h 5529035"/>
              <a:gd name="connsiteX4753" fmla="*/ 8622635 w 9340261"/>
              <a:gd name="connsiteY4753" fmla="*/ 4980239 h 5529035"/>
              <a:gd name="connsiteX4754" fmla="*/ 8617817 w 9340261"/>
              <a:gd name="connsiteY4754" fmla="*/ 4977679 h 5529035"/>
              <a:gd name="connsiteX4755" fmla="*/ 8610335 w 9340261"/>
              <a:gd name="connsiteY4755" fmla="*/ 4973703 h 5529035"/>
              <a:gd name="connsiteX4756" fmla="*/ 8602857 w 9340261"/>
              <a:gd name="connsiteY4756" fmla="*/ 4969727 h 5529035"/>
              <a:gd name="connsiteX4757" fmla="*/ 8608585 w 9340261"/>
              <a:gd name="connsiteY4757" fmla="*/ 4967975 h 5529035"/>
              <a:gd name="connsiteX4758" fmla="*/ 8605003 w 9340261"/>
              <a:gd name="connsiteY4758" fmla="*/ 4966071 h 5529035"/>
              <a:gd name="connsiteX4759" fmla="*/ 8597859 w 9340261"/>
              <a:gd name="connsiteY4759" fmla="*/ 4965243 h 5529035"/>
              <a:gd name="connsiteX4760" fmla="*/ 8582623 w 9340261"/>
              <a:gd name="connsiteY4760" fmla="*/ 4966277 h 5529035"/>
              <a:gd name="connsiteX4761" fmla="*/ 8576841 w 9340261"/>
              <a:gd name="connsiteY4761" fmla="*/ 4962964 h 5529035"/>
              <a:gd name="connsiteX4762" fmla="*/ 8554519 w 9340261"/>
              <a:gd name="connsiteY4762" fmla="*/ 4965191 h 5529035"/>
              <a:gd name="connsiteX4763" fmla="*/ 8545929 w 9340261"/>
              <a:gd name="connsiteY4763" fmla="*/ 4967819 h 5529035"/>
              <a:gd name="connsiteX4764" fmla="*/ 8535687 w 9340261"/>
              <a:gd name="connsiteY4764" fmla="*/ 4964751 h 5529035"/>
              <a:gd name="connsiteX4765" fmla="*/ 8514325 w 9340261"/>
              <a:gd name="connsiteY4765" fmla="*/ 4966201 h 5529035"/>
              <a:gd name="connsiteX4766" fmla="*/ 8496199 w 9340261"/>
              <a:gd name="connsiteY4766" fmla="*/ 4968019 h 5529035"/>
              <a:gd name="connsiteX4767" fmla="*/ 8476503 w 9340261"/>
              <a:gd name="connsiteY4767" fmla="*/ 4964057 h 5529035"/>
              <a:gd name="connsiteX4768" fmla="*/ 8469151 w 9340261"/>
              <a:gd name="connsiteY4768" fmla="*/ 4959846 h 5529035"/>
              <a:gd name="connsiteX4769" fmla="*/ 8477321 w 9340261"/>
              <a:gd name="connsiteY4769" fmla="*/ 4957628 h 5529035"/>
              <a:gd name="connsiteX4770" fmla="*/ 8463817 w 9340261"/>
              <a:gd name="connsiteY4770" fmla="*/ 4955354 h 5529035"/>
              <a:gd name="connsiteX4771" fmla="*/ 8469545 w 9340261"/>
              <a:gd name="connsiteY4771" fmla="*/ 4953602 h 5529035"/>
              <a:gd name="connsiteX4772" fmla="*/ 8465463 w 9340261"/>
              <a:gd name="connsiteY4772" fmla="*/ 4949313 h 5529035"/>
              <a:gd name="connsiteX4773" fmla="*/ 6717670 w 9340261"/>
              <a:gd name="connsiteY4773" fmla="*/ 4948435 h 5529035"/>
              <a:gd name="connsiteX4774" fmla="*/ 6720314 w 9340261"/>
              <a:gd name="connsiteY4774" fmla="*/ 4949962 h 5529035"/>
              <a:gd name="connsiteX4775" fmla="*/ 6721833 w 9340261"/>
              <a:gd name="connsiteY4775" fmla="*/ 4948960 h 5529035"/>
              <a:gd name="connsiteX4776" fmla="*/ 7199360 w 9340261"/>
              <a:gd name="connsiteY4776" fmla="*/ 4948043 h 5529035"/>
              <a:gd name="connsiteX4777" fmla="*/ 7199339 w 9340261"/>
              <a:gd name="connsiteY4777" fmla="*/ 4948062 h 5529035"/>
              <a:gd name="connsiteX4778" fmla="*/ 7199379 w 9340261"/>
              <a:gd name="connsiteY4778" fmla="*/ 4948063 h 5529035"/>
              <a:gd name="connsiteX4779" fmla="*/ 6583897 w 9340261"/>
              <a:gd name="connsiteY4779" fmla="*/ 4947996 h 5529035"/>
              <a:gd name="connsiteX4780" fmla="*/ 6560787 w 9340261"/>
              <a:gd name="connsiteY4780" fmla="*/ 4949196 h 5529035"/>
              <a:gd name="connsiteX4781" fmla="*/ 6536124 w 9340261"/>
              <a:gd name="connsiteY4781" fmla="*/ 4950477 h 5529035"/>
              <a:gd name="connsiteX4782" fmla="*/ 6535574 w 9340261"/>
              <a:gd name="connsiteY4782" fmla="*/ 4950531 h 5529035"/>
              <a:gd name="connsiteX4783" fmla="*/ 6536251 w 9340261"/>
              <a:gd name="connsiteY4783" fmla="*/ 4953058 h 5529035"/>
              <a:gd name="connsiteX4784" fmla="*/ 6568855 w 9340261"/>
              <a:gd name="connsiteY4784" fmla="*/ 4959730 h 5529035"/>
              <a:gd name="connsiteX4785" fmla="*/ 6579636 w 9340261"/>
              <a:gd name="connsiteY4785" fmla="*/ 4956841 h 5529035"/>
              <a:gd name="connsiteX4786" fmla="*/ 6581305 w 9340261"/>
              <a:gd name="connsiteY4786" fmla="*/ 4948691 h 5529035"/>
              <a:gd name="connsiteX4787" fmla="*/ 6619170 w 9340261"/>
              <a:gd name="connsiteY4787" fmla="*/ 4946248 h 5529035"/>
              <a:gd name="connsiteX4788" fmla="*/ 6613617 w 9340261"/>
              <a:gd name="connsiteY4788" fmla="*/ 4947736 h 5529035"/>
              <a:gd name="connsiteX4789" fmla="*/ 6614614 w 9340261"/>
              <a:gd name="connsiteY4789" fmla="*/ 4950993 h 5529035"/>
              <a:gd name="connsiteX4790" fmla="*/ 6612879 w 9340261"/>
              <a:gd name="connsiteY4790" fmla="*/ 4951524 h 5529035"/>
              <a:gd name="connsiteX4791" fmla="*/ 6613907 w 9340261"/>
              <a:gd name="connsiteY4791" fmla="*/ 4955362 h 5529035"/>
              <a:gd name="connsiteX4792" fmla="*/ 9278219 w 9340261"/>
              <a:gd name="connsiteY4792" fmla="*/ 4944990 h 5529035"/>
              <a:gd name="connsiteX4793" fmla="*/ 9275327 w 9340261"/>
              <a:gd name="connsiteY4793" fmla="*/ 4945775 h 5529035"/>
              <a:gd name="connsiteX4794" fmla="*/ 9268227 w 9340261"/>
              <a:gd name="connsiteY4794" fmla="*/ 4953911 h 5529035"/>
              <a:gd name="connsiteX4795" fmla="*/ 9274007 w 9340261"/>
              <a:gd name="connsiteY4795" fmla="*/ 4952341 h 5529035"/>
              <a:gd name="connsiteX4796" fmla="*/ 9285569 w 9340261"/>
              <a:gd name="connsiteY4796" fmla="*/ 4949202 h 5529035"/>
              <a:gd name="connsiteX4797" fmla="*/ 9278219 w 9340261"/>
              <a:gd name="connsiteY4797" fmla="*/ 4944990 h 5529035"/>
              <a:gd name="connsiteX4798" fmla="*/ 8961429 w 9340261"/>
              <a:gd name="connsiteY4798" fmla="*/ 4944111 h 5529035"/>
              <a:gd name="connsiteX4799" fmla="*/ 8955649 w 9340261"/>
              <a:gd name="connsiteY4799" fmla="*/ 4945681 h 5529035"/>
              <a:gd name="connsiteX4800" fmla="*/ 8962999 w 9340261"/>
              <a:gd name="connsiteY4800" fmla="*/ 4949891 h 5529035"/>
              <a:gd name="connsiteX4801" fmla="*/ 8968779 w 9340261"/>
              <a:gd name="connsiteY4801" fmla="*/ 4948322 h 5529035"/>
              <a:gd name="connsiteX4802" fmla="*/ 8961429 w 9340261"/>
              <a:gd name="connsiteY4802" fmla="*/ 4944111 h 5529035"/>
              <a:gd name="connsiteX4803" fmla="*/ 6629265 w 9340261"/>
              <a:gd name="connsiteY4803" fmla="*/ 4943543 h 5529035"/>
              <a:gd name="connsiteX4804" fmla="*/ 6620466 w 9340261"/>
              <a:gd name="connsiteY4804" fmla="*/ 4944422 h 5529035"/>
              <a:gd name="connsiteX4805" fmla="*/ 6626357 w 9340261"/>
              <a:gd name="connsiteY4805" fmla="*/ 4944322 h 5529035"/>
              <a:gd name="connsiteX4806" fmla="*/ 6638913 w 9340261"/>
              <a:gd name="connsiteY4806" fmla="*/ 4942580 h 5529035"/>
              <a:gd name="connsiteX4807" fmla="*/ 6633733 w 9340261"/>
              <a:gd name="connsiteY4807" fmla="*/ 4943098 h 5529035"/>
              <a:gd name="connsiteX4808" fmla="*/ 6635471 w 9340261"/>
              <a:gd name="connsiteY4808" fmla="*/ 4949584 h 5529035"/>
              <a:gd name="connsiteX4809" fmla="*/ 6647216 w 9340261"/>
              <a:gd name="connsiteY4809" fmla="*/ 4950289 h 5529035"/>
              <a:gd name="connsiteX4810" fmla="*/ 6653440 w 9340261"/>
              <a:gd name="connsiteY4810" fmla="*/ 4944769 h 5529035"/>
              <a:gd name="connsiteX4811" fmla="*/ 6657997 w 9340261"/>
              <a:gd name="connsiteY4811" fmla="*/ 4947399 h 5529035"/>
              <a:gd name="connsiteX4812" fmla="*/ 6658960 w 9340261"/>
              <a:gd name="connsiteY4812" fmla="*/ 4950995 h 5529035"/>
              <a:gd name="connsiteX4813" fmla="*/ 6651772 w 9340261"/>
              <a:gd name="connsiteY4813" fmla="*/ 4952921 h 5529035"/>
              <a:gd name="connsiteX4814" fmla="*/ 6653697 w 9340261"/>
              <a:gd name="connsiteY4814" fmla="*/ 4960107 h 5529035"/>
              <a:gd name="connsiteX4815" fmla="*/ 6663517 w 9340261"/>
              <a:gd name="connsiteY4815" fmla="*/ 4953625 h 5529035"/>
              <a:gd name="connsiteX4816" fmla="*/ 6676941 w 9340261"/>
              <a:gd name="connsiteY4816" fmla="*/ 4946987 h 5529035"/>
              <a:gd name="connsiteX4817" fmla="*/ 683407 w 9340261"/>
              <a:gd name="connsiteY4817" fmla="*/ 4849731 h 5529035"/>
              <a:gd name="connsiteX4818" fmla="*/ 665000 w 9340261"/>
              <a:gd name="connsiteY4818" fmla="*/ 4852424 h 5529035"/>
              <a:gd name="connsiteX4819" fmla="*/ 654493 w 9340261"/>
              <a:gd name="connsiteY4819" fmla="*/ 4857721 h 5529035"/>
              <a:gd name="connsiteX4820" fmla="*/ 659773 w 9340261"/>
              <a:gd name="connsiteY4820" fmla="*/ 4862964 h 5529035"/>
              <a:gd name="connsiteX4821" fmla="*/ 665070 w 9340261"/>
              <a:gd name="connsiteY4821" fmla="*/ 4873471 h 5529035"/>
              <a:gd name="connsiteX4822" fmla="*/ 657220 w 9340261"/>
              <a:gd name="connsiteY4822" fmla="*/ 4886652 h 5529035"/>
              <a:gd name="connsiteX4823" fmla="*/ 667744 w 9340261"/>
              <a:gd name="connsiteY4823" fmla="*/ 4886617 h 5529035"/>
              <a:gd name="connsiteX4824" fmla="*/ 683441 w 9340261"/>
              <a:gd name="connsiteY4824" fmla="*/ 4860255 h 5529035"/>
              <a:gd name="connsiteX4825" fmla="*/ 683302 w 9340261"/>
              <a:gd name="connsiteY4825" fmla="*/ 4818160 h 5529035"/>
              <a:gd name="connsiteX4826" fmla="*/ 657028 w 9340261"/>
              <a:gd name="connsiteY4826" fmla="*/ 4828772 h 5529035"/>
              <a:gd name="connsiteX4827" fmla="*/ 622835 w 9340261"/>
              <a:gd name="connsiteY4827" fmla="*/ 4831517 h 5529035"/>
              <a:gd name="connsiteX4828" fmla="*/ 609671 w 9340261"/>
              <a:gd name="connsiteY4828" fmla="*/ 4828930 h 5529035"/>
              <a:gd name="connsiteX4829" fmla="*/ 609706 w 9340261"/>
              <a:gd name="connsiteY4829" fmla="*/ 4839454 h 5529035"/>
              <a:gd name="connsiteX4830" fmla="*/ 620248 w 9340261"/>
              <a:gd name="connsiteY4830" fmla="*/ 4844680 h 5529035"/>
              <a:gd name="connsiteX4831" fmla="*/ 625509 w 9340261"/>
              <a:gd name="connsiteY4831" fmla="*/ 4844662 h 5529035"/>
              <a:gd name="connsiteX4832" fmla="*/ 672849 w 9340261"/>
              <a:gd name="connsiteY4832" fmla="*/ 4839242 h 5529035"/>
              <a:gd name="connsiteX4833" fmla="*/ 683371 w 9340261"/>
              <a:gd name="connsiteY4833" fmla="*/ 4839208 h 5529035"/>
              <a:gd name="connsiteX4834" fmla="*/ 996110 w 9340261"/>
              <a:gd name="connsiteY4834" fmla="*/ 4735558 h 5529035"/>
              <a:gd name="connsiteX4835" fmla="*/ 977719 w 9340261"/>
              <a:gd name="connsiteY4835" fmla="*/ 4743512 h 5529035"/>
              <a:gd name="connsiteX4836" fmla="*/ 993523 w 9340261"/>
              <a:gd name="connsiteY4836" fmla="*/ 4748721 h 5529035"/>
              <a:gd name="connsiteX4837" fmla="*/ 1009290 w 9340261"/>
              <a:gd name="connsiteY4837" fmla="*/ 4743407 h 5529035"/>
              <a:gd name="connsiteX4838" fmla="*/ 1011913 w 9340261"/>
              <a:gd name="connsiteY4838" fmla="*/ 4740768 h 5529035"/>
              <a:gd name="connsiteX4839" fmla="*/ 1014535 w 9340261"/>
              <a:gd name="connsiteY4839" fmla="*/ 4738128 h 5529035"/>
              <a:gd name="connsiteX4840" fmla="*/ 996110 w 9340261"/>
              <a:gd name="connsiteY4840" fmla="*/ 4735558 h 5529035"/>
              <a:gd name="connsiteX4841" fmla="*/ 325145 w 9340261"/>
              <a:gd name="connsiteY4841" fmla="*/ 4714117 h 5529035"/>
              <a:gd name="connsiteX4842" fmla="*/ 330425 w 9340261"/>
              <a:gd name="connsiteY4842" fmla="*/ 4719360 h 5529035"/>
              <a:gd name="connsiteX4843" fmla="*/ 319936 w 9340261"/>
              <a:gd name="connsiteY4843" fmla="*/ 4729920 h 5529035"/>
              <a:gd name="connsiteX4844" fmla="*/ 319902 w 9340261"/>
              <a:gd name="connsiteY4844" fmla="*/ 4719396 h 5529035"/>
              <a:gd name="connsiteX4845" fmla="*/ 325145 w 9340261"/>
              <a:gd name="connsiteY4845" fmla="*/ 4714117 h 5529035"/>
              <a:gd name="connsiteX4846" fmla="*/ 656448 w 9340261"/>
              <a:gd name="connsiteY4846" fmla="*/ 4655131 h 5529035"/>
              <a:gd name="connsiteX4847" fmla="*/ 651204 w 9340261"/>
              <a:gd name="connsiteY4847" fmla="*/ 4660410 h 5529035"/>
              <a:gd name="connsiteX4848" fmla="*/ 656483 w 9340261"/>
              <a:gd name="connsiteY4848" fmla="*/ 4665655 h 5529035"/>
              <a:gd name="connsiteX4849" fmla="*/ 656448 w 9340261"/>
              <a:gd name="connsiteY4849" fmla="*/ 4655131 h 5529035"/>
              <a:gd name="connsiteX4850" fmla="*/ 219593 w 9340261"/>
              <a:gd name="connsiteY4850" fmla="*/ 4619754 h 5529035"/>
              <a:gd name="connsiteX4851" fmla="*/ 224873 w 9340261"/>
              <a:gd name="connsiteY4851" fmla="*/ 4624998 h 5529035"/>
              <a:gd name="connsiteX4852" fmla="*/ 219627 w 9340261"/>
              <a:gd name="connsiteY4852" fmla="*/ 4630277 h 5529035"/>
              <a:gd name="connsiteX4853" fmla="*/ 214348 w 9340261"/>
              <a:gd name="connsiteY4853" fmla="*/ 4625034 h 5529035"/>
              <a:gd name="connsiteX4854" fmla="*/ 219593 w 9340261"/>
              <a:gd name="connsiteY4854" fmla="*/ 4619754 h 5529035"/>
              <a:gd name="connsiteX4855" fmla="*/ 216848 w 9340261"/>
              <a:gd name="connsiteY4855" fmla="*/ 4585561 h 5529035"/>
              <a:gd name="connsiteX4856" fmla="*/ 219488 w 9340261"/>
              <a:gd name="connsiteY4856" fmla="*/ 4588183 h 5529035"/>
              <a:gd name="connsiteX4857" fmla="*/ 208999 w 9340261"/>
              <a:gd name="connsiteY4857" fmla="*/ 4598742 h 5529035"/>
              <a:gd name="connsiteX4858" fmla="*/ 208964 w 9340261"/>
              <a:gd name="connsiteY4858" fmla="*/ 4588218 h 5529035"/>
              <a:gd name="connsiteX4859" fmla="*/ 216848 w 9340261"/>
              <a:gd name="connsiteY4859" fmla="*/ 4585561 h 5529035"/>
              <a:gd name="connsiteX4860" fmla="*/ 214103 w 9340261"/>
              <a:gd name="connsiteY4860" fmla="*/ 4551367 h 5529035"/>
              <a:gd name="connsiteX4861" fmla="*/ 222005 w 9340261"/>
              <a:gd name="connsiteY4861" fmla="*/ 4553973 h 5529035"/>
              <a:gd name="connsiteX4862" fmla="*/ 222040 w 9340261"/>
              <a:gd name="connsiteY4862" fmla="*/ 4564496 h 5529035"/>
              <a:gd name="connsiteX4863" fmla="*/ 214156 w 9340261"/>
              <a:gd name="connsiteY4863" fmla="*/ 4567152 h 5529035"/>
              <a:gd name="connsiteX4864" fmla="*/ 203614 w 9340261"/>
              <a:gd name="connsiteY4864" fmla="*/ 4561927 h 5529035"/>
              <a:gd name="connsiteX4865" fmla="*/ 211481 w 9340261"/>
              <a:gd name="connsiteY4865" fmla="*/ 4554008 h 5529035"/>
              <a:gd name="connsiteX4866" fmla="*/ 214103 w 9340261"/>
              <a:gd name="connsiteY4866" fmla="*/ 4551367 h 5529035"/>
              <a:gd name="connsiteX4867" fmla="*/ 202809 w 9340261"/>
              <a:gd name="connsiteY4867" fmla="*/ 4319882 h 5529035"/>
              <a:gd name="connsiteX4868" fmla="*/ 192283 w 9340261"/>
              <a:gd name="connsiteY4868" fmla="*/ 4319916 h 5529035"/>
              <a:gd name="connsiteX4869" fmla="*/ 197599 w 9340261"/>
              <a:gd name="connsiteY4869" fmla="*/ 4335685 h 5529035"/>
              <a:gd name="connsiteX4870" fmla="*/ 202809 w 9340261"/>
              <a:gd name="connsiteY4870" fmla="*/ 4319882 h 5529035"/>
              <a:gd name="connsiteX4871" fmla="*/ 160467 w 9340261"/>
              <a:gd name="connsiteY4871" fmla="*/ 4246356 h 5529035"/>
              <a:gd name="connsiteX4872" fmla="*/ 155224 w 9340261"/>
              <a:gd name="connsiteY4872" fmla="*/ 4251635 h 5529035"/>
              <a:gd name="connsiteX4873" fmla="*/ 160503 w 9340261"/>
              <a:gd name="connsiteY4873" fmla="*/ 4256880 h 5529035"/>
              <a:gd name="connsiteX4874" fmla="*/ 160467 w 9340261"/>
              <a:gd name="connsiteY4874" fmla="*/ 4246356 h 5529035"/>
              <a:gd name="connsiteX4875" fmla="*/ 285453 w 9340261"/>
              <a:gd name="connsiteY4875" fmla="*/ 3856559 h 5529035"/>
              <a:gd name="connsiteX4876" fmla="*/ 290734 w 9340261"/>
              <a:gd name="connsiteY4876" fmla="*/ 3861804 h 5529035"/>
              <a:gd name="connsiteX4877" fmla="*/ 311851 w 9340261"/>
              <a:gd name="connsiteY4877" fmla="*/ 3882781 h 5529035"/>
              <a:gd name="connsiteX4878" fmla="*/ 322374 w 9340261"/>
              <a:gd name="connsiteY4878" fmla="*/ 3882746 h 5529035"/>
              <a:gd name="connsiteX4879" fmla="*/ 306641 w 9340261"/>
              <a:gd name="connsiteY4879" fmla="*/ 3898584 h 5529035"/>
              <a:gd name="connsiteX4880" fmla="*/ 301397 w 9340261"/>
              <a:gd name="connsiteY4880" fmla="*/ 3903863 h 5529035"/>
              <a:gd name="connsiteX4881" fmla="*/ 292654 w 9340261"/>
              <a:gd name="connsiteY4881" fmla="*/ 3648691 h 5529035"/>
              <a:gd name="connsiteX4882" fmla="*/ 300555 w 9340261"/>
              <a:gd name="connsiteY4882" fmla="*/ 3651295 h 5529035"/>
              <a:gd name="connsiteX4883" fmla="*/ 295310 w 9340261"/>
              <a:gd name="connsiteY4883" fmla="*/ 3656574 h 5529035"/>
              <a:gd name="connsiteX4884" fmla="*/ 290032 w 9340261"/>
              <a:gd name="connsiteY4884" fmla="*/ 3651331 h 5529035"/>
              <a:gd name="connsiteX4885" fmla="*/ 292654 w 9340261"/>
              <a:gd name="connsiteY4885" fmla="*/ 3648691 h 5529035"/>
              <a:gd name="connsiteX4886" fmla="*/ 237272 w 9340261"/>
              <a:gd name="connsiteY4886" fmla="*/ 3609412 h 5529035"/>
              <a:gd name="connsiteX4887" fmla="*/ 245174 w 9340261"/>
              <a:gd name="connsiteY4887" fmla="*/ 3612015 h 5529035"/>
              <a:gd name="connsiteX4888" fmla="*/ 247831 w 9340261"/>
              <a:gd name="connsiteY4888" fmla="*/ 3619900 h 5529035"/>
              <a:gd name="connsiteX4889" fmla="*/ 268948 w 9340261"/>
              <a:gd name="connsiteY4889" fmla="*/ 3640876 h 5529035"/>
              <a:gd name="connsiteX4890" fmla="*/ 274227 w 9340261"/>
              <a:gd name="connsiteY4890" fmla="*/ 3646122 h 5529035"/>
              <a:gd name="connsiteX4891" fmla="*/ 269020 w 9340261"/>
              <a:gd name="connsiteY4891" fmla="*/ 3661924 h 5529035"/>
              <a:gd name="connsiteX4892" fmla="*/ 263774 w 9340261"/>
              <a:gd name="connsiteY4892" fmla="*/ 3667204 h 5529035"/>
              <a:gd name="connsiteX4893" fmla="*/ 232029 w 9340261"/>
              <a:gd name="connsiteY4893" fmla="*/ 3614691 h 5529035"/>
              <a:gd name="connsiteX4894" fmla="*/ 465242 w 9340261"/>
              <a:gd name="connsiteY4894" fmla="*/ 3332402 h 5529035"/>
              <a:gd name="connsiteX4895" fmla="*/ 465260 w 9340261"/>
              <a:gd name="connsiteY4895" fmla="*/ 3337662 h 5529035"/>
              <a:gd name="connsiteX4896" fmla="*/ 459997 w 9340261"/>
              <a:gd name="connsiteY4896" fmla="*/ 3337681 h 5529035"/>
              <a:gd name="connsiteX4897" fmla="*/ 457357 w 9340261"/>
              <a:gd name="connsiteY4897" fmla="*/ 3335059 h 5529035"/>
              <a:gd name="connsiteX4898" fmla="*/ 465242 w 9340261"/>
              <a:gd name="connsiteY4898" fmla="*/ 3332402 h 5529035"/>
              <a:gd name="connsiteX4899" fmla="*/ 464850 w 9340261"/>
              <a:gd name="connsiteY4899" fmla="*/ 3316272 h 5529035"/>
              <a:gd name="connsiteX4900" fmla="*/ 464883 w 9340261"/>
              <a:gd name="connsiteY4900" fmla="*/ 3326112 h 5529035"/>
              <a:gd name="connsiteX4901" fmla="*/ 445169 w 9340261"/>
              <a:gd name="connsiteY4901" fmla="*/ 3316337 h 5529035"/>
              <a:gd name="connsiteX4902" fmla="*/ 399319 w 9340261"/>
              <a:gd name="connsiteY4902" fmla="*/ 3287895 h 5529035"/>
              <a:gd name="connsiteX4903" fmla="*/ 412483 w 9340261"/>
              <a:gd name="connsiteY4903" fmla="*/ 3290481 h 5529035"/>
              <a:gd name="connsiteX4904" fmla="*/ 415158 w 9340261"/>
              <a:gd name="connsiteY4904" fmla="*/ 3303628 h 5529035"/>
              <a:gd name="connsiteX4905" fmla="*/ 417833 w 9340261"/>
              <a:gd name="connsiteY4905" fmla="*/ 3316774 h 5529035"/>
              <a:gd name="connsiteX4906" fmla="*/ 436276 w 9340261"/>
              <a:gd name="connsiteY4906" fmla="*/ 3324606 h 5529035"/>
              <a:gd name="connsiteX4907" fmla="*/ 441555 w 9340261"/>
              <a:gd name="connsiteY4907" fmla="*/ 3329850 h 5529035"/>
              <a:gd name="connsiteX4908" fmla="*/ 431067 w 9340261"/>
              <a:gd name="connsiteY4908" fmla="*/ 3340408 h 5529035"/>
              <a:gd name="connsiteX4909" fmla="*/ 425822 w 9340261"/>
              <a:gd name="connsiteY4909" fmla="*/ 3345687 h 5529035"/>
              <a:gd name="connsiteX4910" fmla="*/ 394076 w 9340261"/>
              <a:gd name="connsiteY4910" fmla="*/ 3293174 h 5529035"/>
              <a:gd name="connsiteX4911" fmla="*/ 435066 w 9340261"/>
              <a:gd name="connsiteY4911" fmla="*/ 3237646 h 5529035"/>
              <a:gd name="connsiteX4912" fmla="*/ 444939 w 9340261"/>
              <a:gd name="connsiteY4912" fmla="*/ 3247455 h 5529035"/>
              <a:gd name="connsiteX4913" fmla="*/ 435099 w 9340261"/>
              <a:gd name="connsiteY4913" fmla="*/ 3247488 h 5529035"/>
              <a:gd name="connsiteX4914" fmla="*/ 435066 w 9340261"/>
              <a:gd name="connsiteY4914" fmla="*/ 3237646 h 5529035"/>
              <a:gd name="connsiteX4915" fmla="*/ 434934 w 9340261"/>
              <a:gd name="connsiteY4915" fmla="*/ 3198284 h 5529035"/>
              <a:gd name="connsiteX4916" fmla="*/ 430047 w 9340261"/>
              <a:gd name="connsiteY4916" fmla="*/ 3208142 h 5529035"/>
              <a:gd name="connsiteX4917" fmla="*/ 425095 w 9340261"/>
              <a:gd name="connsiteY4917" fmla="*/ 3198317 h 5529035"/>
              <a:gd name="connsiteX4918" fmla="*/ 552890 w 9340261"/>
              <a:gd name="connsiteY4918" fmla="*/ 3158529 h 5529035"/>
              <a:gd name="connsiteX4919" fmla="*/ 543082 w 9340261"/>
              <a:gd name="connsiteY4919" fmla="*/ 3168402 h 5529035"/>
              <a:gd name="connsiteX4920" fmla="*/ 543967 w 9340261"/>
              <a:gd name="connsiteY4920" fmla="*/ 3169282 h 5529035"/>
              <a:gd name="connsiteX4921" fmla="*/ 556753 w 9340261"/>
              <a:gd name="connsiteY4921" fmla="*/ 3161086 h 5529035"/>
              <a:gd name="connsiteX4922" fmla="*/ 533177 w 9340261"/>
              <a:gd name="connsiteY4922" fmla="*/ 3148753 h 5529035"/>
              <a:gd name="connsiteX4923" fmla="*/ 523334 w 9340261"/>
              <a:gd name="connsiteY4923" fmla="*/ 3148787 h 5529035"/>
              <a:gd name="connsiteX4924" fmla="*/ 508575 w 9340261"/>
              <a:gd name="connsiteY4924" fmla="*/ 3148836 h 5529035"/>
              <a:gd name="connsiteX4925" fmla="*/ 503654 w 9340261"/>
              <a:gd name="connsiteY4925" fmla="*/ 3148852 h 5529035"/>
              <a:gd name="connsiteX4926" fmla="*/ 479052 w 9340261"/>
              <a:gd name="connsiteY4926" fmla="*/ 3148934 h 5529035"/>
              <a:gd name="connsiteX4927" fmla="*/ 464325 w 9340261"/>
              <a:gd name="connsiteY4927" fmla="*/ 3158825 h 5529035"/>
              <a:gd name="connsiteX4928" fmla="*/ 456970 w 9340261"/>
              <a:gd name="connsiteY4928" fmla="*/ 3166230 h 5529035"/>
              <a:gd name="connsiteX4929" fmla="*/ 474198 w 9340261"/>
              <a:gd name="connsiteY4929" fmla="*/ 3168632 h 5529035"/>
              <a:gd name="connsiteX4930" fmla="*/ 503720 w 9340261"/>
              <a:gd name="connsiteY4930" fmla="*/ 3168533 h 5529035"/>
              <a:gd name="connsiteX4931" fmla="*/ 523400 w 9340261"/>
              <a:gd name="connsiteY4931" fmla="*/ 3168467 h 5529035"/>
              <a:gd name="connsiteX4932" fmla="*/ 518466 w 9340261"/>
              <a:gd name="connsiteY4932" fmla="*/ 3163564 h 5529035"/>
              <a:gd name="connsiteX4933" fmla="*/ 513527 w 9340261"/>
              <a:gd name="connsiteY4933" fmla="*/ 3158661 h 5529035"/>
              <a:gd name="connsiteX4934" fmla="*/ 523367 w 9340261"/>
              <a:gd name="connsiteY4934" fmla="*/ 3158628 h 5529035"/>
              <a:gd name="connsiteX4935" fmla="*/ 513264 w 9340261"/>
              <a:gd name="connsiteY4935" fmla="*/ 3079938 h 5529035"/>
              <a:gd name="connsiteX4936" fmla="*/ 513363 w 9340261"/>
              <a:gd name="connsiteY4936" fmla="*/ 3109458 h 5529035"/>
              <a:gd name="connsiteX4937" fmla="*/ 503556 w 9340261"/>
              <a:gd name="connsiteY4937" fmla="*/ 3119331 h 5529035"/>
              <a:gd name="connsiteX4938" fmla="*/ 9330703 w 9340261"/>
              <a:gd name="connsiteY4938" fmla="*/ 2969913 h 5529035"/>
              <a:gd name="connsiteX4939" fmla="*/ 9329029 w 9340261"/>
              <a:gd name="connsiteY4939" fmla="*/ 2975046 h 5529035"/>
              <a:gd name="connsiteX4940" fmla="*/ 9333733 w 9340261"/>
              <a:gd name="connsiteY4940" fmla="*/ 2971338 h 5529035"/>
              <a:gd name="connsiteX4941" fmla="*/ 9330703 w 9340261"/>
              <a:gd name="connsiteY4941" fmla="*/ 2969913 h 5529035"/>
              <a:gd name="connsiteX4942" fmla="*/ 225647 w 9340261"/>
              <a:gd name="connsiteY4942" fmla="*/ 2316623 h 5529035"/>
              <a:gd name="connsiteX4943" fmla="*/ 225672 w 9340261"/>
              <a:gd name="connsiteY4943" fmla="*/ 2324065 h 5529035"/>
              <a:gd name="connsiteX4944" fmla="*/ 210764 w 9340261"/>
              <a:gd name="connsiteY4944" fmla="*/ 2316672 h 5529035"/>
              <a:gd name="connsiteX4945" fmla="*/ 203126 w 9340261"/>
              <a:gd name="connsiteY4945" fmla="*/ 2257167 h 5529035"/>
              <a:gd name="connsiteX4946" fmla="*/ 210591 w 9340261"/>
              <a:gd name="connsiteY4946" fmla="*/ 2264583 h 5529035"/>
              <a:gd name="connsiteX4947" fmla="*/ 203149 w 9340261"/>
              <a:gd name="connsiteY4947" fmla="*/ 2264608 h 5529035"/>
              <a:gd name="connsiteX4948" fmla="*/ 203126 w 9340261"/>
              <a:gd name="connsiteY4948" fmla="*/ 2257167 h 5529035"/>
              <a:gd name="connsiteX4949" fmla="*/ 262631 w 9340261"/>
              <a:gd name="connsiteY4949" fmla="*/ 2249527 h 5529035"/>
              <a:gd name="connsiteX4950" fmla="*/ 262656 w 9340261"/>
              <a:gd name="connsiteY4950" fmla="*/ 2256968 h 5529035"/>
              <a:gd name="connsiteX4951" fmla="*/ 270122 w 9340261"/>
              <a:gd name="connsiteY4951" fmla="*/ 2264385 h 5529035"/>
              <a:gd name="connsiteX4952" fmla="*/ 270097 w 9340261"/>
              <a:gd name="connsiteY4952" fmla="*/ 2256943 h 5529035"/>
              <a:gd name="connsiteX4953" fmla="*/ 266365 w 9340261"/>
              <a:gd name="connsiteY4953" fmla="*/ 2253234 h 5529035"/>
              <a:gd name="connsiteX4954" fmla="*/ 262631 w 9340261"/>
              <a:gd name="connsiteY4954" fmla="*/ 2249527 h 5529035"/>
              <a:gd name="connsiteX4955" fmla="*/ 203026 w 9340261"/>
              <a:gd name="connsiteY4955" fmla="*/ 2227400 h 5529035"/>
              <a:gd name="connsiteX4956" fmla="*/ 199330 w 9340261"/>
              <a:gd name="connsiteY4956" fmla="*/ 2234855 h 5529035"/>
              <a:gd name="connsiteX4957" fmla="*/ 195584 w 9340261"/>
              <a:gd name="connsiteY4957" fmla="*/ 2227425 h 5529035"/>
              <a:gd name="connsiteX4958" fmla="*/ 287223 w 9340261"/>
              <a:gd name="connsiteY4958" fmla="*/ 2202372 h 5529035"/>
              <a:gd name="connsiteX4959" fmla="*/ 284806 w 9340261"/>
              <a:gd name="connsiteY4959" fmla="*/ 2204804 h 5529035"/>
              <a:gd name="connsiteX4960" fmla="*/ 292273 w 9340261"/>
              <a:gd name="connsiteY4960" fmla="*/ 2212221 h 5529035"/>
              <a:gd name="connsiteX4961" fmla="*/ 303762 w 9340261"/>
              <a:gd name="connsiteY4961" fmla="*/ 2214734 h 5529035"/>
              <a:gd name="connsiteX4962" fmla="*/ 303727 w 9340261"/>
              <a:gd name="connsiteY4962" fmla="*/ 2214664 h 5529035"/>
              <a:gd name="connsiteX4963" fmla="*/ 277316 w 9340261"/>
              <a:gd name="connsiteY4963" fmla="*/ 2189945 h 5529035"/>
              <a:gd name="connsiteX4964" fmla="*/ 269873 w 9340261"/>
              <a:gd name="connsiteY4964" fmla="*/ 2189970 h 5529035"/>
              <a:gd name="connsiteX4965" fmla="*/ 258712 w 9340261"/>
              <a:gd name="connsiteY4965" fmla="*/ 2190008 h 5529035"/>
              <a:gd name="connsiteX4966" fmla="*/ 254991 w 9340261"/>
              <a:gd name="connsiteY4966" fmla="*/ 2190020 h 5529035"/>
              <a:gd name="connsiteX4967" fmla="*/ 236387 w 9340261"/>
              <a:gd name="connsiteY4967" fmla="*/ 2190082 h 5529035"/>
              <a:gd name="connsiteX4968" fmla="*/ 225251 w 9340261"/>
              <a:gd name="connsiteY4968" fmla="*/ 2197561 h 5529035"/>
              <a:gd name="connsiteX4969" fmla="*/ 219688 w 9340261"/>
              <a:gd name="connsiteY4969" fmla="*/ 2203161 h 5529035"/>
              <a:gd name="connsiteX4970" fmla="*/ 232716 w 9340261"/>
              <a:gd name="connsiteY4970" fmla="*/ 2204978 h 5529035"/>
              <a:gd name="connsiteX4971" fmla="*/ 255041 w 9340261"/>
              <a:gd name="connsiteY4971" fmla="*/ 2204903 h 5529035"/>
              <a:gd name="connsiteX4972" fmla="*/ 269923 w 9340261"/>
              <a:gd name="connsiteY4972" fmla="*/ 2204854 h 5529035"/>
              <a:gd name="connsiteX4973" fmla="*/ 266190 w 9340261"/>
              <a:gd name="connsiteY4973" fmla="*/ 2201146 h 5529035"/>
              <a:gd name="connsiteX4974" fmla="*/ 262457 w 9340261"/>
              <a:gd name="connsiteY4974" fmla="*/ 2197437 h 5529035"/>
              <a:gd name="connsiteX4975" fmla="*/ 269898 w 9340261"/>
              <a:gd name="connsiteY4975" fmla="*/ 2197413 h 5529035"/>
              <a:gd name="connsiteX4976" fmla="*/ 262259 w 9340261"/>
              <a:gd name="connsiteY4976" fmla="*/ 2137906 h 5529035"/>
              <a:gd name="connsiteX4977" fmla="*/ 262333 w 9340261"/>
              <a:gd name="connsiteY4977" fmla="*/ 2160231 h 5529035"/>
              <a:gd name="connsiteX4978" fmla="*/ 254917 w 9340261"/>
              <a:gd name="connsiteY4978" fmla="*/ 2167697 h 5529035"/>
              <a:gd name="connsiteX4979" fmla="*/ 8929911 w 9340261"/>
              <a:gd name="connsiteY4979" fmla="*/ 1920093 h 5529035"/>
              <a:gd name="connsiteX4980" fmla="*/ 8928237 w 9340261"/>
              <a:gd name="connsiteY4980" fmla="*/ 1925227 h 5529035"/>
              <a:gd name="connsiteX4981" fmla="*/ 8932935 w 9340261"/>
              <a:gd name="connsiteY4981" fmla="*/ 1921524 h 5529035"/>
              <a:gd name="connsiteX4982" fmla="*/ 8932935 w 9340261"/>
              <a:gd name="connsiteY4982" fmla="*/ 1921516 h 5529035"/>
              <a:gd name="connsiteX4983" fmla="*/ 8986877 w 9340261"/>
              <a:gd name="connsiteY4983" fmla="*/ 1902861 h 5529035"/>
              <a:gd name="connsiteX4984" fmla="*/ 8983263 w 9340261"/>
              <a:gd name="connsiteY4984" fmla="*/ 1904683 h 5529035"/>
              <a:gd name="connsiteX4985" fmla="*/ 8983553 w 9340261"/>
              <a:gd name="connsiteY4985" fmla="*/ 1908320 h 5529035"/>
              <a:gd name="connsiteX4986" fmla="*/ 8990113 w 9340261"/>
              <a:gd name="connsiteY4986" fmla="*/ 1906964 h 5529035"/>
              <a:gd name="connsiteX4987" fmla="*/ 9166329 w 9340261"/>
              <a:gd name="connsiteY4987" fmla="*/ 1859594 h 5529035"/>
              <a:gd name="connsiteX4988" fmla="*/ 9170037 w 9340261"/>
              <a:gd name="connsiteY4988" fmla="*/ 1864298 h 5529035"/>
              <a:gd name="connsiteX4989" fmla="*/ 9174741 w 9340261"/>
              <a:gd name="connsiteY4989" fmla="*/ 1860590 h 5529035"/>
              <a:gd name="connsiteX4990" fmla="*/ 9166329 w 9340261"/>
              <a:gd name="connsiteY4990" fmla="*/ 1859594 h 5529035"/>
              <a:gd name="connsiteX4991" fmla="*/ 9230917 w 9340261"/>
              <a:gd name="connsiteY4991" fmla="*/ 1854449 h 5529035"/>
              <a:gd name="connsiteX4992" fmla="*/ 9226213 w 9340261"/>
              <a:gd name="connsiteY4992" fmla="*/ 1858157 h 5529035"/>
              <a:gd name="connsiteX4993" fmla="*/ 9221509 w 9340261"/>
              <a:gd name="connsiteY4993" fmla="*/ 1861865 h 5529035"/>
              <a:gd name="connsiteX4994" fmla="*/ 9218657 w 9340261"/>
              <a:gd name="connsiteY4994" fmla="*/ 1867924 h 5529035"/>
              <a:gd name="connsiteX4995" fmla="*/ 9225217 w 9340261"/>
              <a:gd name="connsiteY4995" fmla="*/ 1866568 h 5529035"/>
              <a:gd name="connsiteX4996" fmla="*/ 9245889 w 9340261"/>
              <a:gd name="connsiteY4996" fmla="*/ 1854089 h 5529035"/>
              <a:gd name="connsiteX4997" fmla="*/ 9239329 w 9340261"/>
              <a:gd name="connsiteY4997" fmla="*/ 1855445 h 5529035"/>
              <a:gd name="connsiteX4998" fmla="*/ 9247741 w 9340261"/>
              <a:gd name="connsiteY4998" fmla="*/ 1856441 h 5529035"/>
              <a:gd name="connsiteX4999" fmla="*/ 9245889 w 9340261"/>
              <a:gd name="connsiteY4999" fmla="*/ 1854089 h 5529035"/>
              <a:gd name="connsiteX5000" fmla="*/ 9291595 w 9340261"/>
              <a:gd name="connsiteY5000" fmla="*/ 1800873 h 5529035"/>
              <a:gd name="connsiteX5001" fmla="*/ 9288365 w 9340261"/>
              <a:gd name="connsiteY5001" fmla="*/ 1801541 h 5529035"/>
              <a:gd name="connsiteX5002" fmla="*/ 9292073 w 9340261"/>
              <a:gd name="connsiteY5002" fmla="*/ 1806245 h 5529035"/>
              <a:gd name="connsiteX5003" fmla="*/ 9294565 w 9340261"/>
              <a:gd name="connsiteY5003" fmla="*/ 1800947 h 5529035"/>
              <a:gd name="connsiteX5004" fmla="*/ 133300 w 9340261"/>
              <a:gd name="connsiteY5004" fmla="*/ 1401633 h 5529035"/>
              <a:gd name="connsiteX5005" fmla="*/ 129591 w 9340261"/>
              <a:gd name="connsiteY5005" fmla="*/ 1405366 h 5529035"/>
              <a:gd name="connsiteX5006" fmla="*/ 125859 w 9340261"/>
              <a:gd name="connsiteY5006" fmla="*/ 1401658 h 5529035"/>
              <a:gd name="connsiteX5007" fmla="*/ 133300 w 9340261"/>
              <a:gd name="connsiteY5007" fmla="*/ 1401633 h 5529035"/>
              <a:gd name="connsiteX5008" fmla="*/ 295918 w 9340261"/>
              <a:gd name="connsiteY5008" fmla="*/ 1073667 h 5529035"/>
              <a:gd name="connsiteX5009" fmla="*/ 303384 w 9340261"/>
              <a:gd name="connsiteY5009" fmla="*/ 1081084 h 5529035"/>
              <a:gd name="connsiteX5010" fmla="*/ 288477 w 9340261"/>
              <a:gd name="connsiteY5010" fmla="*/ 1073692 h 5529035"/>
              <a:gd name="connsiteX5011" fmla="*/ 1001954 w 9340261"/>
              <a:gd name="connsiteY5011" fmla="*/ 803422 h 5529035"/>
              <a:gd name="connsiteX5012" fmla="*/ 987073 w 9340261"/>
              <a:gd name="connsiteY5012" fmla="*/ 803471 h 5529035"/>
              <a:gd name="connsiteX5013" fmla="*/ 994538 w 9340261"/>
              <a:gd name="connsiteY5013" fmla="*/ 810888 h 5529035"/>
              <a:gd name="connsiteX5014" fmla="*/ 458363 w 9340261"/>
              <a:gd name="connsiteY5014" fmla="*/ 693612 h 5529035"/>
              <a:gd name="connsiteX5015" fmla="*/ 450946 w 9340261"/>
              <a:gd name="connsiteY5015" fmla="*/ 701078 h 5529035"/>
              <a:gd name="connsiteX5016" fmla="*/ 443481 w 9340261"/>
              <a:gd name="connsiteY5016" fmla="*/ 693661 h 5529035"/>
              <a:gd name="connsiteX5017" fmla="*/ 454642 w 9340261"/>
              <a:gd name="connsiteY5017" fmla="*/ 693624 h 5529035"/>
              <a:gd name="connsiteX5018" fmla="*/ 458363 w 9340261"/>
              <a:gd name="connsiteY5018" fmla="*/ 693612 h 5529035"/>
              <a:gd name="connsiteX5019" fmla="*/ 510453 w 9340261"/>
              <a:gd name="connsiteY5019" fmla="*/ 693438 h 5529035"/>
              <a:gd name="connsiteX5020" fmla="*/ 503035 w 9340261"/>
              <a:gd name="connsiteY5020" fmla="*/ 700904 h 5529035"/>
              <a:gd name="connsiteX5021" fmla="*/ 503011 w 9340261"/>
              <a:gd name="connsiteY5021" fmla="*/ 693463 h 5529035"/>
              <a:gd name="connsiteX5022" fmla="*/ 682356 w 9340261"/>
              <a:gd name="connsiteY5022" fmla="*/ 668432 h 5529035"/>
              <a:gd name="connsiteX5023" fmla="*/ 687465 w 9340261"/>
              <a:gd name="connsiteY5023" fmla="*/ 673506 h 5529035"/>
              <a:gd name="connsiteX5024" fmla="*/ 703853 w 9340261"/>
              <a:gd name="connsiteY5024" fmla="*/ 670470 h 5529035"/>
              <a:gd name="connsiteX5025" fmla="*/ 755943 w 9340261"/>
              <a:gd name="connsiteY5025" fmla="*/ 670296 h 5529035"/>
              <a:gd name="connsiteX5026" fmla="*/ 741086 w 9340261"/>
              <a:gd name="connsiteY5026" fmla="*/ 677786 h 5529035"/>
              <a:gd name="connsiteX5027" fmla="*/ 739633 w 9340261"/>
              <a:gd name="connsiteY5027" fmla="*/ 678081 h 5529035"/>
              <a:gd name="connsiteX5028" fmla="*/ 741433 w 9340261"/>
              <a:gd name="connsiteY5028" fmla="*/ 678075 h 5529035"/>
              <a:gd name="connsiteX5029" fmla="*/ 761146 w 9340261"/>
              <a:gd name="connsiteY5029" fmla="*/ 687850 h 5529035"/>
              <a:gd name="connsiteX5030" fmla="*/ 741466 w 9340261"/>
              <a:gd name="connsiteY5030" fmla="*/ 687916 h 5529035"/>
              <a:gd name="connsiteX5031" fmla="*/ 722298 w 9340261"/>
              <a:gd name="connsiteY5031" fmla="*/ 681598 h 5529035"/>
              <a:gd name="connsiteX5032" fmla="*/ 696463 w 9340261"/>
              <a:gd name="connsiteY5032" fmla="*/ 685377 h 5529035"/>
              <a:gd name="connsiteX5033" fmla="*/ 677859 w 9340261"/>
              <a:gd name="connsiteY5033" fmla="*/ 685439 h 5529035"/>
              <a:gd name="connsiteX5034" fmla="*/ 659255 w 9340261"/>
              <a:gd name="connsiteY5034" fmla="*/ 685502 h 5529035"/>
              <a:gd name="connsiteX5035" fmla="*/ 607203 w 9340261"/>
              <a:gd name="connsiteY5035" fmla="*/ 696837 h 5529035"/>
              <a:gd name="connsiteX5036" fmla="*/ 569999 w 9340261"/>
              <a:gd name="connsiteY5036" fmla="*/ 697891 h 5529035"/>
              <a:gd name="connsiteX5037" fmla="*/ 547659 w 9340261"/>
              <a:gd name="connsiteY5037" fmla="*/ 693314 h 5529035"/>
              <a:gd name="connsiteX5038" fmla="*/ 549055 w 9340261"/>
              <a:gd name="connsiteY5038" fmla="*/ 693309 h 5529035"/>
              <a:gd name="connsiteX5039" fmla="*/ 555101 w 9340261"/>
              <a:gd name="connsiteY5039" fmla="*/ 693289 h 5529035"/>
              <a:gd name="connsiteX5040" fmla="*/ 569984 w 9340261"/>
              <a:gd name="connsiteY5040" fmla="*/ 693239 h 5529035"/>
              <a:gd name="connsiteX5041" fmla="*/ 622048 w 9340261"/>
              <a:gd name="connsiteY5041" fmla="*/ 685626 h 5529035"/>
              <a:gd name="connsiteX5042" fmla="*/ 682377 w 9340261"/>
              <a:gd name="connsiteY5042" fmla="*/ 674448 h 5529035"/>
              <a:gd name="connsiteX5043" fmla="*/ 633120 w 9340261"/>
              <a:gd name="connsiteY5043" fmla="*/ 658755 h 5529035"/>
              <a:gd name="connsiteX5044" fmla="*/ 647899 w 9340261"/>
              <a:gd name="connsiteY5044" fmla="*/ 663627 h 5529035"/>
              <a:gd name="connsiteX5045" fmla="*/ 652835 w 9340261"/>
              <a:gd name="connsiteY5045" fmla="*/ 668530 h 5529035"/>
              <a:gd name="connsiteX5046" fmla="*/ 642995 w 9340261"/>
              <a:gd name="connsiteY5046" fmla="*/ 668563 h 5529035"/>
              <a:gd name="connsiteX5047" fmla="*/ 532554 w 9340261"/>
              <a:gd name="connsiteY5047" fmla="*/ 626391 h 5529035"/>
              <a:gd name="connsiteX5048" fmla="*/ 532579 w 9340261"/>
              <a:gd name="connsiteY5048" fmla="*/ 633833 h 5529035"/>
              <a:gd name="connsiteX5049" fmla="*/ 517671 w 9340261"/>
              <a:gd name="connsiteY5049" fmla="*/ 626441 h 5529035"/>
              <a:gd name="connsiteX5050" fmla="*/ 524615 w 9340261"/>
              <a:gd name="connsiteY5050" fmla="*/ 477588 h 5529035"/>
              <a:gd name="connsiteX5051" fmla="*/ 509733 w 9340261"/>
              <a:gd name="connsiteY5051" fmla="*/ 477639 h 5529035"/>
              <a:gd name="connsiteX5052" fmla="*/ 494876 w 9340261"/>
              <a:gd name="connsiteY5052" fmla="*/ 485129 h 5529035"/>
              <a:gd name="connsiteX5053" fmla="*/ 509758 w 9340261"/>
              <a:gd name="connsiteY5053" fmla="*/ 485080 h 5529035"/>
              <a:gd name="connsiteX5054" fmla="*/ 524615 w 9340261"/>
              <a:gd name="connsiteY5054" fmla="*/ 477588 h 5529035"/>
              <a:gd name="connsiteX5055" fmla="*/ 412859 w 9340261"/>
              <a:gd name="connsiteY5055" fmla="*/ 437034 h 5529035"/>
              <a:gd name="connsiteX5056" fmla="*/ 412871 w 9340261"/>
              <a:gd name="connsiteY5056" fmla="*/ 440754 h 5529035"/>
              <a:gd name="connsiteX5057" fmla="*/ 405430 w 9340261"/>
              <a:gd name="connsiteY5057" fmla="*/ 440779 h 5529035"/>
              <a:gd name="connsiteX5058" fmla="*/ 412859 w 9340261"/>
              <a:gd name="connsiteY5058" fmla="*/ 437034 h 5529035"/>
              <a:gd name="connsiteX5059" fmla="*/ 5518714 w 9340261"/>
              <a:gd name="connsiteY5059" fmla="*/ 361034 h 5529035"/>
              <a:gd name="connsiteX5060" fmla="*/ 5518600 w 9340261"/>
              <a:gd name="connsiteY5060" fmla="*/ 361248 h 5529035"/>
              <a:gd name="connsiteX5061" fmla="*/ 5518864 w 9340261"/>
              <a:gd name="connsiteY5061" fmla="*/ 361060 h 5529035"/>
              <a:gd name="connsiteX5062" fmla="*/ 7230350 w 9340261"/>
              <a:gd name="connsiteY5062" fmla="*/ 356231 h 5529035"/>
              <a:gd name="connsiteX5063" fmla="*/ 7214963 w 9340261"/>
              <a:gd name="connsiteY5063" fmla="*/ 358269 h 5529035"/>
              <a:gd name="connsiteX5064" fmla="*/ 7213856 w 9340261"/>
              <a:gd name="connsiteY5064" fmla="*/ 358608 h 5529035"/>
              <a:gd name="connsiteX5065" fmla="*/ 7211238 w 9340261"/>
              <a:gd name="connsiteY5065" fmla="*/ 360471 h 5529035"/>
              <a:gd name="connsiteX5066" fmla="*/ 7217455 w 9340261"/>
              <a:gd name="connsiteY5066" fmla="*/ 363770 h 5529035"/>
              <a:gd name="connsiteX5067" fmla="*/ 7223182 w 9340261"/>
              <a:gd name="connsiteY5067" fmla="*/ 362016 h 5529035"/>
              <a:gd name="connsiteX5068" fmla="*/ 7230663 w 9340261"/>
              <a:gd name="connsiteY5068" fmla="*/ 365989 h 5529035"/>
              <a:gd name="connsiteX5069" fmla="*/ 7234636 w 9340261"/>
              <a:gd name="connsiteY5069" fmla="*/ 358507 h 5529035"/>
              <a:gd name="connsiteX5070" fmla="*/ 7230895 w 9340261"/>
              <a:gd name="connsiteY5070" fmla="*/ 356520 h 5529035"/>
              <a:gd name="connsiteX5071" fmla="*/ 5567315 w 9340261"/>
              <a:gd name="connsiteY5071" fmla="*/ 355613 h 5529035"/>
              <a:gd name="connsiteX5072" fmla="*/ 5562463 w 9340261"/>
              <a:gd name="connsiteY5072" fmla="*/ 360232 h 5529035"/>
              <a:gd name="connsiteX5073" fmla="*/ 5561702 w 9340261"/>
              <a:gd name="connsiteY5073" fmla="*/ 362779 h 5529035"/>
              <a:gd name="connsiteX5074" fmla="*/ 5567941 w 9340261"/>
              <a:gd name="connsiteY5074" fmla="*/ 362456 h 5529035"/>
              <a:gd name="connsiteX5075" fmla="*/ 5575552 w 9340261"/>
              <a:gd name="connsiteY5075" fmla="*/ 362061 h 5529035"/>
              <a:gd name="connsiteX5076" fmla="*/ 5574795 w 9340261"/>
              <a:gd name="connsiteY5076" fmla="*/ 359586 h 5529035"/>
              <a:gd name="connsiteX5077" fmla="*/ 5322896 w 9340261"/>
              <a:gd name="connsiteY5077" fmla="*/ 355318 h 5529035"/>
              <a:gd name="connsiteX5078" fmla="*/ 5330379 w 9340261"/>
              <a:gd name="connsiteY5078" fmla="*/ 359290 h 5529035"/>
              <a:gd name="connsiteX5079" fmla="*/ 5324651 w 9340261"/>
              <a:gd name="connsiteY5079" fmla="*/ 361045 h 5529035"/>
              <a:gd name="connsiteX5080" fmla="*/ 5318923 w 9340261"/>
              <a:gd name="connsiteY5080" fmla="*/ 362800 h 5529035"/>
              <a:gd name="connsiteX5081" fmla="*/ 5353286 w 9340261"/>
              <a:gd name="connsiteY5081" fmla="*/ 352272 h 5529035"/>
              <a:gd name="connsiteX5082" fmla="*/ 5366497 w 9340261"/>
              <a:gd name="connsiteY5082" fmla="*/ 354491 h 5529035"/>
              <a:gd name="connsiteX5083" fmla="*/ 5336105 w 9340261"/>
              <a:gd name="connsiteY5083" fmla="*/ 357536 h 5529035"/>
              <a:gd name="connsiteX5084" fmla="*/ 5478359 w 9340261"/>
              <a:gd name="connsiteY5084" fmla="*/ 351542 h 5529035"/>
              <a:gd name="connsiteX5085" fmla="*/ 5480114 w 9340261"/>
              <a:gd name="connsiteY5085" fmla="*/ 357269 h 5529035"/>
              <a:gd name="connsiteX5086" fmla="*/ 5474385 w 9340261"/>
              <a:gd name="connsiteY5086" fmla="*/ 359025 h 5529035"/>
              <a:gd name="connsiteX5087" fmla="*/ 5462933 w 9340261"/>
              <a:gd name="connsiteY5087" fmla="*/ 362533 h 5529035"/>
              <a:gd name="connsiteX5088" fmla="*/ 5456327 w 9340261"/>
              <a:gd name="connsiteY5088" fmla="*/ 361424 h 5529035"/>
              <a:gd name="connsiteX5089" fmla="*/ 5443995 w 9340261"/>
              <a:gd name="connsiteY5089" fmla="*/ 362070 h 5529035"/>
              <a:gd name="connsiteX5090" fmla="*/ 5407878 w 9340261"/>
              <a:gd name="connsiteY5090" fmla="*/ 366870 h 5529035"/>
              <a:gd name="connsiteX5091" fmla="*/ 5404636 w 9340261"/>
              <a:gd name="connsiteY5091" fmla="*/ 367863 h 5529035"/>
              <a:gd name="connsiteX5092" fmla="*/ 5425685 w 9340261"/>
              <a:gd name="connsiteY5092" fmla="*/ 368388 h 5529035"/>
              <a:gd name="connsiteX5093" fmla="*/ 5438019 w 9340261"/>
              <a:gd name="connsiteY5093" fmla="*/ 367747 h 5529035"/>
              <a:gd name="connsiteX5094" fmla="*/ 5444622 w 9340261"/>
              <a:gd name="connsiteY5094" fmla="*/ 368859 h 5529035"/>
              <a:gd name="connsiteX5095" fmla="*/ 5456309 w 9340261"/>
              <a:gd name="connsiteY5095" fmla="*/ 370827 h 5529035"/>
              <a:gd name="connsiteX5096" fmla="*/ 5464688 w 9340261"/>
              <a:gd name="connsiteY5096" fmla="*/ 368260 h 5529035"/>
              <a:gd name="connsiteX5097" fmla="*/ 5468918 w 9340261"/>
              <a:gd name="connsiteY5097" fmla="*/ 370507 h 5529035"/>
              <a:gd name="connsiteX5098" fmla="*/ 5482492 w 9340261"/>
              <a:gd name="connsiteY5098" fmla="*/ 369803 h 5529035"/>
              <a:gd name="connsiteX5099" fmla="*/ 5483910 w 9340261"/>
              <a:gd name="connsiteY5099" fmla="*/ 369661 h 5529035"/>
              <a:gd name="connsiteX5100" fmla="*/ 5483623 w 9340261"/>
              <a:gd name="connsiteY5100" fmla="*/ 368723 h 5529035"/>
              <a:gd name="connsiteX5101" fmla="*/ 5495078 w 9340261"/>
              <a:gd name="connsiteY5101" fmla="*/ 365215 h 5529035"/>
              <a:gd name="connsiteX5102" fmla="*/ 5491168 w 9340261"/>
              <a:gd name="connsiteY5102" fmla="*/ 368937 h 5529035"/>
              <a:gd name="connsiteX5103" fmla="*/ 5497690 w 9340261"/>
              <a:gd name="connsiteY5103" fmla="*/ 368286 h 5529035"/>
              <a:gd name="connsiteX5104" fmla="*/ 5509274 w 9340261"/>
              <a:gd name="connsiteY5104" fmla="*/ 367129 h 5529035"/>
              <a:gd name="connsiteX5105" fmla="*/ 5511150 w 9340261"/>
              <a:gd name="connsiteY5105" fmla="*/ 366555 h 5529035"/>
              <a:gd name="connsiteX5106" fmla="*/ 5515066 w 9340261"/>
              <a:gd name="connsiteY5106" fmla="*/ 363764 h 5529035"/>
              <a:gd name="connsiteX5107" fmla="*/ 5514116 w 9340261"/>
              <a:gd name="connsiteY5107" fmla="*/ 360657 h 5529035"/>
              <a:gd name="connsiteX5108" fmla="*/ 5514950 w 9340261"/>
              <a:gd name="connsiteY5108" fmla="*/ 360402 h 5529035"/>
              <a:gd name="connsiteX5109" fmla="*/ 5512259 w 9340261"/>
              <a:gd name="connsiteY5109" fmla="*/ 359951 h 5529035"/>
              <a:gd name="connsiteX5110" fmla="*/ 5508518 w 9340261"/>
              <a:gd name="connsiteY5110" fmla="*/ 357964 h 5529035"/>
              <a:gd name="connsiteX5111" fmla="*/ 5504777 w 9340261"/>
              <a:gd name="connsiteY5111" fmla="*/ 355979 h 5529035"/>
              <a:gd name="connsiteX5112" fmla="*/ 5499049 w 9340261"/>
              <a:gd name="connsiteY5112" fmla="*/ 357733 h 5529035"/>
              <a:gd name="connsiteX5113" fmla="*/ 5489582 w 9340261"/>
              <a:gd name="connsiteY5113" fmla="*/ 357501 h 5529035"/>
              <a:gd name="connsiteX5114" fmla="*/ 5485842 w 9340261"/>
              <a:gd name="connsiteY5114" fmla="*/ 355515 h 5529035"/>
              <a:gd name="connsiteX5115" fmla="*/ 5478359 w 9340261"/>
              <a:gd name="connsiteY5115" fmla="*/ 351542 h 5529035"/>
              <a:gd name="connsiteX5116" fmla="*/ 5546622 w 9340261"/>
              <a:gd name="connsiteY5116" fmla="*/ 349422 h 5529035"/>
              <a:gd name="connsiteX5117" fmla="*/ 5543205 w 9340261"/>
              <a:gd name="connsiteY5117" fmla="*/ 353603 h 5529035"/>
              <a:gd name="connsiteX5118" fmla="*/ 5540895 w 9340261"/>
              <a:gd name="connsiteY5118" fmla="*/ 351177 h 5529035"/>
              <a:gd name="connsiteX5119" fmla="*/ 5546622 w 9340261"/>
              <a:gd name="connsiteY5119" fmla="*/ 349422 h 5529035"/>
              <a:gd name="connsiteX5120" fmla="*/ 5131515 w 9340261"/>
              <a:gd name="connsiteY5120" fmla="*/ 347011 h 5529035"/>
              <a:gd name="connsiteX5121" fmla="*/ 5135255 w 9340261"/>
              <a:gd name="connsiteY5121" fmla="*/ 348997 h 5529035"/>
              <a:gd name="connsiteX5122" fmla="*/ 5132829 w 9340261"/>
              <a:gd name="connsiteY5122" fmla="*/ 351307 h 5529035"/>
              <a:gd name="connsiteX5123" fmla="*/ 5129526 w 9340261"/>
              <a:gd name="connsiteY5123" fmla="*/ 350752 h 5529035"/>
              <a:gd name="connsiteX5124" fmla="*/ 5125787 w 9340261"/>
              <a:gd name="connsiteY5124" fmla="*/ 348767 h 5529035"/>
              <a:gd name="connsiteX5125" fmla="*/ 5046323 w 9340261"/>
              <a:gd name="connsiteY5125" fmla="*/ 346626 h 5529035"/>
              <a:gd name="connsiteX5126" fmla="*/ 5050939 w 9340261"/>
              <a:gd name="connsiteY5126" fmla="*/ 351477 h 5529035"/>
              <a:gd name="connsiteX5127" fmla="*/ 5045210 w 9340261"/>
              <a:gd name="connsiteY5127" fmla="*/ 353229 h 5529035"/>
              <a:gd name="connsiteX5128" fmla="*/ 5046323 w 9340261"/>
              <a:gd name="connsiteY5128" fmla="*/ 346626 h 5529035"/>
              <a:gd name="connsiteX5129" fmla="*/ 5068123 w 9340261"/>
              <a:gd name="connsiteY5129" fmla="*/ 346221 h 5529035"/>
              <a:gd name="connsiteX5130" fmla="*/ 5058419 w 9340261"/>
              <a:gd name="connsiteY5130" fmla="*/ 355453 h 5529035"/>
              <a:gd name="connsiteX5131" fmla="*/ 5062394 w 9340261"/>
              <a:gd name="connsiteY5131" fmla="*/ 347973 h 5529035"/>
              <a:gd name="connsiteX5132" fmla="*/ 5068123 w 9340261"/>
              <a:gd name="connsiteY5132" fmla="*/ 346221 h 5529035"/>
              <a:gd name="connsiteX5133" fmla="*/ 5447323 w 9340261"/>
              <a:gd name="connsiteY5133" fmla="*/ 342257 h 5529035"/>
              <a:gd name="connsiteX5134" fmla="*/ 5451940 w 9340261"/>
              <a:gd name="connsiteY5134" fmla="*/ 347106 h 5529035"/>
              <a:gd name="connsiteX5135" fmla="*/ 5446214 w 9340261"/>
              <a:gd name="connsiteY5135" fmla="*/ 348861 h 5529035"/>
              <a:gd name="connsiteX5136" fmla="*/ 5447323 w 9340261"/>
              <a:gd name="connsiteY5136" fmla="*/ 342257 h 5529035"/>
              <a:gd name="connsiteX5137" fmla="*/ 5085306 w 9340261"/>
              <a:gd name="connsiteY5137" fmla="*/ 340964 h 5529035"/>
              <a:gd name="connsiteX5138" fmla="*/ 5091910 w 9340261"/>
              <a:gd name="connsiteY5138" fmla="*/ 342076 h 5529035"/>
              <a:gd name="connsiteX5139" fmla="*/ 5089921 w 9340261"/>
              <a:gd name="connsiteY5139" fmla="*/ 345816 h 5529035"/>
              <a:gd name="connsiteX5140" fmla="*/ 5085306 w 9340261"/>
              <a:gd name="connsiteY5140" fmla="*/ 340964 h 5529035"/>
              <a:gd name="connsiteX5141" fmla="*/ 4559451 w 9340261"/>
              <a:gd name="connsiteY5141" fmla="*/ 340595 h 5529035"/>
              <a:gd name="connsiteX5142" fmla="*/ 4557714 w 9340261"/>
              <a:gd name="connsiteY5142" fmla="*/ 343869 h 5529035"/>
              <a:gd name="connsiteX5143" fmla="*/ 4560549 w 9340261"/>
              <a:gd name="connsiteY5143" fmla="*/ 344176 h 5529035"/>
              <a:gd name="connsiteX5144" fmla="*/ 7605950 w 9340261"/>
              <a:gd name="connsiteY5144" fmla="*/ 338757 h 5529035"/>
              <a:gd name="connsiteX5145" fmla="*/ 7604738 w 9340261"/>
              <a:gd name="connsiteY5145" fmla="*/ 339128 h 5529035"/>
              <a:gd name="connsiteX5146" fmla="*/ 7606822 w 9340261"/>
              <a:gd name="connsiteY5146" fmla="*/ 339019 h 5529035"/>
              <a:gd name="connsiteX5147" fmla="*/ 7591852 w 9340261"/>
              <a:gd name="connsiteY5147" fmla="*/ 338459 h 5529035"/>
              <a:gd name="connsiteX5148" fmla="*/ 7593135 w 9340261"/>
              <a:gd name="connsiteY5148" fmla="*/ 342644 h 5529035"/>
              <a:gd name="connsiteX5149" fmla="*/ 7597317 w 9340261"/>
              <a:gd name="connsiteY5149" fmla="*/ 341364 h 5529035"/>
              <a:gd name="connsiteX5150" fmla="*/ 4815324 w 9340261"/>
              <a:gd name="connsiteY5150" fmla="*/ 337382 h 5529035"/>
              <a:gd name="connsiteX5151" fmla="*/ 4809596 w 9340261"/>
              <a:gd name="connsiteY5151" fmla="*/ 339137 h 5529035"/>
              <a:gd name="connsiteX5152" fmla="*/ 4798142 w 9340261"/>
              <a:gd name="connsiteY5152" fmla="*/ 342646 h 5529035"/>
              <a:gd name="connsiteX5153" fmla="*/ 4811352 w 9340261"/>
              <a:gd name="connsiteY5153" fmla="*/ 344863 h 5529035"/>
              <a:gd name="connsiteX5154" fmla="*/ 6210088 w 9340261"/>
              <a:gd name="connsiteY5154" fmla="*/ 337232 h 5529035"/>
              <a:gd name="connsiteX5155" fmla="*/ 6207225 w 9340261"/>
              <a:gd name="connsiteY5155" fmla="*/ 338110 h 5529035"/>
              <a:gd name="connsiteX5156" fmla="*/ 6209252 w 9340261"/>
              <a:gd name="connsiteY5156" fmla="*/ 344725 h 5529035"/>
              <a:gd name="connsiteX5157" fmla="*/ 6209293 w 9340261"/>
              <a:gd name="connsiteY5157" fmla="*/ 344794 h 5529035"/>
              <a:gd name="connsiteX5158" fmla="*/ 6213588 w 9340261"/>
              <a:gd name="connsiteY5158" fmla="*/ 343479 h 5529035"/>
              <a:gd name="connsiteX5159" fmla="*/ 6214369 w 9340261"/>
              <a:gd name="connsiteY5159" fmla="*/ 343240 h 5529035"/>
              <a:gd name="connsiteX5160" fmla="*/ 6263156 w 9340261"/>
              <a:gd name="connsiteY5160" fmla="*/ 336635 h 5529035"/>
              <a:gd name="connsiteX5161" fmla="*/ 6264432 w 9340261"/>
              <a:gd name="connsiteY5161" fmla="*/ 340799 h 5529035"/>
              <a:gd name="connsiteX5162" fmla="*/ 6270154 w 9340261"/>
              <a:gd name="connsiteY5162" fmla="*/ 340351 h 5529035"/>
              <a:gd name="connsiteX5163" fmla="*/ 6187631 w 9340261"/>
              <a:gd name="connsiteY5163" fmla="*/ 334899 h 5529035"/>
              <a:gd name="connsiteX5164" fmla="*/ 6186296 w 9340261"/>
              <a:gd name="connsiteY5164" fmla="*/ 336168 h 5529035"/>
              <a:gd name="connsiteX5165" fmla="*/ 6185051 w 9340261"/>
              <a:gd name="connsiteY5165" fmla="*/ 335507 h 5529035"/>
              <a:gd name="connsiteX5166" fmla="*/ 6175957 w 9340261"/>
              <a:gd name="connsiteY5166" fmla="*/ 338292 h 5529035"/>
              <a:gd name="connsiteX5167" fmla="*/ 6175922 w 9340261"/>
              <a:gd name="connsiteY5167" fmla="*/ 339699 h 5529035"/>
              <a:gd name="connsiteX5168" fmla="*/ 6193756 w 9340261"/>
              <a:gd name="connsiteY5168" fmla="*/ 340143 h 5529035"/>
              <a:gd name="connsiteX5169" fmla="*/ 6194893 w 9340261"/>
              <a:gd name="connsiteY5169" fmla="*/ 338755 h 5529035"/>
              <a:gd name="connsiteX5170" fmla="*/ 5803598 w 9340261"/>
              <a:gd name="connsiteY5170" fmla="*/ 334218 h 5529035"/>
              <a:gd name="connsiteX5171" fmla="*/ 5810203 w 9340261"/>
              <a:gd name="connsiteY5171" fmla="*/ 335329 h 5529035"/>
              <a:gd name="connsiteX5172" fmla="*/ 5808215 w 9340261"/>
              <a:gd name="connsiteY5172" fmla="*/ 339070 h 5529035"/>
              <a:gd name="connsiteX5173" fmla="*/ 5803598 w 9340261"/>
              <a:gd name="connsiteY5173" fmla="*/ 334218 h 5529035"/>
              <a:gd name="connsiteX5174" fmla="*/ 6293547 w 9340261"/>
              <a:gd name="connsiteY5174" fmla="*/ 333589 h 5529035"/>
              <a:gd name="connsiteX5175" fmla="*/ 6290968 w 9340261"/>
              <a:gd name="connsiteY5175" fmla="*/ 338445 h 5529035"/>
              <a:gd name="connsiteX5176" fmla="*/ 6295547 w 9340261"/>
              <a:gd name="connsiteY5176" fmla="*/ 335690 h 5529035"/>
              <a:gd name="connsiteX5177" fmla="*/ 4788905 w 9340261"/>
              <a:gd name="connsiteY5177" fmla="*/ 332946 h 5529035"/>
              <a:gd name="connsiteX5178" fmla="*/ 4783177 w 9340261"/>
              <a:gd name="connsiteY5178" fmla="*/ 334701 h 5529035"/>
              <a:gd name="connsiteX5179" fmla="*/ 4770846 w 9340261"/>
              <a:gd name="connsiteY5179" fmla="*/ 335346 h 5529035"/>
              <a:gd name="connsiteX5180" fmla="*/ 4761379 w 9340261"/>
              <a:gd name="connsiteY5180" fmla="*/ 335115 h 5529035"/>
              <a:gd name="connsiteX5181" fmla="*/ 4754540 w 9340261"/>
              <a:gd name="connsiteY5181" fmla="*/ 343473 h 5529035"/>
              <a:gd name="connsiteX5182" fmla="*/ 4760269 w 9340261"/>
              <a:gd name="connsiteY5182" fmla="*/ 341719 h 5529035"/>
              <a:gd name="connsiteX5183" fmla="*/ 4777451 w 9340261"/>
              <a:gd name="connsiteY5183" fmla="*/ 336454 h 5529035"/>
              <a:gd name="connsiteX5184" fmla="*/ 4786919 w 9340261"/>
              <a:gd name="connsiteY5184" fmla="*/ 336687 h 5529035"/>
              <a:gd name="connsiteX5185" fmla="*/ 4788905 w 9340261"/>
              <a:gd name="connsiteY5185" fmla="*/ 332946 h 5529035"/>
              <a:gd name="connsiteX5186" fmla="*/ 6011258 w 9340261"/>
              <a:gd name="connsiteY5186" fmla="*/ 332367 h 5529035"/>
              <a:gd name="connsiteX5187" fmla="*/ 6003602 w 9340261"/>
              <a:gd name="connsiteY5187" fmla="*/ 332768 h 5529035"/>
              <a:gd name="connsiteX5188" fmla="*/ 6004416 w 9340261"/>
              <a:gd name="connsiteY5188" fmla="*/ 335429 h 5529035"/>
              <a:gd name="connsiteX5189" fmla="*/ 5999786 w 9340261"/>
              <a:gd name="connsiteY5189" fmla="*/ 332968 h 5529035"/>
              <a:gd name="connsiteX5190" fmla="*/ 5998925 w 9340261"/>
              <a:gd name="connsiteY5190" fmla="*/ 333013 h 5529035"/>
              <a:gd name="connsiteX5191" fmla="*/ 5989269 w 9340261"/>
              <a:gd name="connsiteY5191" fmla="*/ 337828 h 5529035"/>
              <a:gd name="connsiteX5192" fmla="*/ 5992959 w 9340261"/>
              <a:gd name="connsiteY5192" fmla="*/ 338932 h 5529035"/>
              <a:gd name="connsiteX5193" fmla="*/ 5996699 w 9340261"/>
              <a:gd name="connsiteY5193" fmla="*/ 340921 h 5529035"/>
              <a:gd name="connsiteX5194" fmla="*/ 5997048 w 9340261"/>
              <a:gd name="connsiteY5194" fmla="*/ 340929 h 5529035"/>
              <a:gd name="connsiteX5195" fmla="*/ 5234405 w 9340261"/>
              <a:gd name="connsiteY5195" fmla="*/ 332311 h 5529035"/>
              <a:gd name="connsiteX5196" fmla="*/ 5253341 w 9340261"/>
              <a:gd name="connsiteY5196" fmla="*/ 332774 h 5529035"/>
              <a:gd name="connsiteX5197" fmla="*/ 5260822 w 9340261"/>
              <a:gd name="connsiteY5197" fmla="*/ 336747 h 5529035"/>
              <a:gd name="connsiteX5198" fmla="*/ 5255096 w 9340261"/>
              <a:gd name="connsiteY5198" fmla="*/ 338501 h 5529035"/>
              <a:gd name="connsiteX5199" fmla="*/ 5247613 w 9340261"/>
              <a:gd name="connsiteY5199" fmla="*/ 334529 h 5529035"/>
              <a:gd name="connsiteX5200" fmla="*/ 5236159 w 9340261"/>
              <a:gd name="connsiteY5200" fmla="*/ 338038 h 5529035"/>
              <a:gd name="connsiteX5201" fmla="*/ 5228677 w 9340261"/>
              <a:gd name="connsiteY5201" fmla="*/ 334066 h 5529035"/>
              <a:gd name="connsiteX5202" fmla="*/ 5234405 w 9340261"/>
              <a:gd name="connsiteY5202" fmla="*/ 332311 h 5529035"/>
              <a:gd name="connsiteX5203" fmla="*/ 6698043 w 9340261"/>
              <a:gd name="connsiteY5203" fmla="*/ 329964 h 5529035"/>
              <a:gd name="connsiteX5204" fmla="*/ 6705524 w 9340261"/>
              <a:gd name="connsiteY5204" fmla="*/ 333939 h 5529035"/>
              <a:gd name="connsiteX5205" fmla="*/ 6699795 w 9340261"/>
              <a:gd name="connsiteY5205" fmla="*/ 335690 h 5529035"/>
              <a:gd name="connsiteX5206" fmla="*/ 6692314 w 9340261"/>
              <a:gd name="connsiteY5206" fmla="*/ 331716 h 5529035"/>
              <a:gd name="connsiteX5207" fmla="*/ 5858654 w 9340261"/>
              <a:gd name="connsiteY5207" fmla="*/ 329904 h 5529035"/>
              <a:gd name="connsiteX5208" fmla="*/ 5860406 w 9340261"/>
              <a:gd name="connsiteY5208" fmla="*/ 335632 h 5529035"/>
              <a:gd name="connsiteX5209" fmla="*/ 5854679 w 9340261"/>
              <a:gd name="connsiteY5209" fmla="*/ 337384 h 5529035"/>
              <a:gd name="connsiteX5210" fmla="*/ 5858654 w 9340261"/>
              <a:gd name="connsiteY5210" fmla="*/ 329904 h 5529035"/>
              <a:gd name="connsiteX5211" fmla="*/ 5346268 w 9340261"/>
              <a:gd name="connsiteY5211" fmla="*/ 329363 h 5529035"/>
              <a:gd name="connsiteX5212" fmla="*/ 5348023 w 9340261"/>
              <a:gd name="connsiteY5212" fmla="*/ 335090 h 5529035"/>
              <a:gd name="connsiteX5213" fmla="*/ 5338555 w 9340261"/>
              <a:gd name="connsiteY5213" fmla="*/ 334859 h 5529035"/>
              <a:gd name="connsiteX5214" fmla="*/ 5332446 w 9340261"/>
              <a:gd name="connsiteY5214" fmla="*/ 332814 h 5529035"/>
              <a:gd name="connsiteX5215" fmla="*/ 5321604 w 9340261"/>
              <a:gd name="connsiteY5215" fmla="*/ 330655 h 5529035"/>
              <a:gd name="connsiteX5216" fmla="*/ 5334813 w 9340261"/>
              <a:gd name="connsiteY5216" fmla="*/ 332873 h 5529035"/>
              <a:gd name="connsiteX5217" fmla="*/ 5007932 w 9340261"/>
              <a:gd name="connsiteY5217" fmla="*/ 329245 h 5529035"/>
              <a:gd name="connsiteX5218" fmla="*/ 5005651 w 9340261"/>
              <a:gd name="connsiteY5218" fmla="*/ 329689 h 5529035"/>
              <a:gd name="connsiteX5219" fmla="*/ 5008199 w 9340261"/>
              <a:gd name="connsiteY5219" fmla="*/ 330116 h 5529035"/>
              <a:gd name="connsiteX5220" fmla="*/ 5311697 w 9340261"/>
              <a:gd name="connsiteY5220" fmla="*/ 328991 h 5529035"/>
              <a:gd name="connsiteX5221" fmla="*/ 5321603 w 9340261"/>
              <a:gd name="connsiteY5221" fmla="*/ 330654 h 5529035"/>
              <a:gd name="connsiteX5222" fmla="*/ 5312079 w 9340261"/>
              <a:gd name="connsiteY5222" fmla="*/ 332790 h 5529035"/>
              <a:gd name="connsiteX5223" fmla="*/ 5272277 w 9340261"/>
              <a:gd name="connsiteY5223" fmla="*/ 333236 h 5529035"/>
              <a:gd name="connsiteX5224" fmla="*/ 5283732 w 9340261"/>
              <a:gd name="connsiteY5224" fmla="*/ 329728 h 5529035"/>
              <a:gd name="connsiteX5225" fmla="*/ 5311697 w 9340261"/>
              <a:gd name="connsiteY5225" fmla="*/ 328991 h 5529035"/>
              <a:gd name="connsiteX5226" fmla="*/ 4986665 w 9340261"/>
              <a:gd name="connsiteY5226" fmla="*/ 328741 h 5529035"/>
              <a:gd name="connsiteX5227" fmla="*/ 4983129 w 9340261"/>
              <a:gd name="connsiteY5227" fmla="*/ 329825 h 5529035"/>
              <a:gd name="connsiteX5228" fmla="*/ 4988875 w 9340261"/>
              <a:gd name="connsiteY5228" fmla="*/ 332878 h 5529035"/>
              <a:gd name="connsiteX5229" fmla="*/ 5000966 w 9340261"/>
              <a:gd name="connsiteY5229" fmla="*/ 341703 h 5529035"/>
              <a:gd name="connsiteX5230" fmla="*/ 5004686 w 9340261"/>
              <a:gd name="connsiteY5230" fmla="*/ 342015 h 5529035"/>
              <a:gd name="connsiteX5231" fmla="*/ 5006977 w 9340261"/>
              <a:gd name="connsiteY5231" fmla="*/ 341313 h 5529035"/>
              <a:gd name="connsiteX5232" fmla="*/ 5004598 w 9340261"/>
              <a:gd name="connsiteY5232" fmla="*/ 338817 h 5529035"/>
              <a:gd name="connsiteX5233" fmla="*/ 5004950 w 9340261"/>
              <a:gd name="connsiteY5233" fmla="*/ 339962 h 5529035"/>
              <a:gd name="connsiteX5234" fmla="*/ 4997469 w 9340261"/>
              <a:gd name="connsiteY5234" fmla="*/ 335988 h 5529035"/>
              <a:gd name="connsiteX5235" fmla="*/ 5000904 w 9340261"/>
              <a:gd name="connsiteY5235" fmla="*/ 334936 h 5529035"/>
              <a:gd name="connsiteX5236" fmla="*/ 5000211 w 9340261"/>
              <a:gd name="connsiteY5236" fmla="*/ 334208 h 5529035"/>
              <a:gd name="connsiteX5237" fmla="*/ 4996207 w 9340261"/>
              <a:gd name="connsiteY5237" fmla="*/ 332082 h 5529035"/>
              <a:gd name="connsiteX5238" fmla="*/ 4992587 w 9340261"/>
              <a:gd name="connsiteY5238" fmla="*/ 333192 h 5529035"/>
              <a:gd name="connsiteX5239" fmla="*/ 4988669 w 9340261"/>
              <a:gd name="connsiteY5239" fmla="*/ 329078 h 5529035"/>
              <a:gd name="connsiteX5240" fmla="*/ 5452406 w 9340261"/>
              <a:gd name="connsiteY5240" fmla="*/ 328170 h 5529035"/>
              <a:gd name="connsiteX5241" fmla="*/ 5448431 w 9340261"/>
              <a:gd name="connsiteY5241" fmla="*/ 335652 h 5529035"/>
              <a:gd name="connsiteX5242" fmla="*/ 5439841 w 9340261"/>
              <a:gd name="connsiteY5242" fmla="*/ 338284 h 5529035"/>
              <a:gd name="connsiteX5243" fmla="*/ 5436978 w 9340261"/>
              <a:gd name="connsiteY5243" fmla="*/ 339162 h 5529035"/>
              <a:gd name="connsiteX5244" fmla="*/ 5446676 w 9340261"/>
              <a:gd name="connsiteY5244" fmla="*/ 329925 h 5529035"/>
              <a:gd name="connsiteX5245" fmla="*/ 6517274 w 9340261"/>
              <a:gd name="connsiteY5245" fmla="*/ 327694 h 5529035"/>
              <a:gd name="connsiteX5246" fmla="*/ 6513659 w 9340261"/>
              <a:gd name="connsiteY5246" fmla="*/ 328801 h 5529035"/>
              <a:gd name="connsiteX5247" fmla="*/ 6516162 w 9340261"/>
              <a:gd name="connsiteY5247" fmla="*/ 329224 h 5529035"/>
              <a:gd name="connsiteX5248" fmla="*/ 6519522 w 9340261"/>
              <a:gd name="connsiteY5248" fmla="*/ 328887 h 5529035"/>
              <a:gd name="connsiteX5249" fmla="*/ 4831106 w 9340261"/>
              <a:gd name="connsiteY5249" fmla="*/ 327550 h 5529035"/>
              <a:gd name="connsiteX5250" fmla="*/ 4829784 w 9340261"/>
              <a:gd name="connsiteY5250" fmla="*/ 330039 h 5529035"/>
              <a:gd name="connsiteX5251" fmla="*/ 4828533 w 9340261"/>
              <a:gd name="connsiteY5251" fmla="*/ 330008 h 5529035"/>
              <a:gd name="connsiteX5252" fmla="*/ 4832503 w 9340261"/>
              <a:gd name="connsiteY5252" fmla="*/ 332117 h 5529035"/>
              <a:gd name="connsiteX5253" fmla="*/ 6742755 w 9340261"/>
              <a:gd name="connsiteY5253" fmla="*/ 327526 h 5529035"/>
              <a:gd name="connsiteX5254" fmla="*/ 6743632 w 9340261"/>
              <a:gd name="connsiteY5254" fmla="*/ 330390 h 5529035"/>
              <a:gd name="connsiteX5255" fmla="*/ 6750236 w 9340261"/>
              <a:gd name="connsiteY5255" fmla="*/ 331498 h 5529035"/>
              <a:gd name="connsiteX5256" fmla="*/ 6742755 w 9340261"/>
              <a:gd name="connsiteY5256" fmla="*/ 327526 h 5529035"/>
              <a:gd name="connsiteX5257" fmla="*/ 5577477 w 9340261"/>
              <a:gd name="connsiteY5257" fmla="*/ 327439 h 5529035"/>
              <a:gd name="connsiteX5258" fmla="*/ 5579231 w 9340261"/>
              <a:gd name="connsiteY5258" fmla="*/ 333167 h 5529035"/>
              <a:gd name="connsiteX5259" fmla="*/ 5580986 w 9340261"/>
              <a:gd name="connsiteY5259" fmla="*/ 338894 h 5529035"/>
              <a:gd name="connsiteX5260" fmla="*/ 5576368 w 9340261"/>
              <a:gd name="connsiteY5260" fmla="*/ 334045 h 5529035"/>
              <a:gd name="connsiteX5261" fmla="*/ 5573504 w 9340261"/>
              <a:gd name="connsiteY5261" fmla="*/ 334923 h 5529035"/>
              <a:gd name="connsiteX5262" fmla="*/ 5574613 w 9340261"/>
              <a:gd name="connsiteY5262" fmla="*/ 328318 h 5529035"/>
              <a:gd name="connsiteX5263" fmla="*/ 5577477 w 9340261"/>
              <a:gd name="connsiteY5263" fmla="*/ 327439 h 5529035"/>
              <a:gd name="connsiteX5264" fmla="*/ 7663617 w 9340261"/>
              <a:gd name="connsiteY5264" fmla="*/ 327316 h 5529035"/>
              <a:gd name="connsiteX5265" fmla="*/ 7659065 w 9340261"/>
              <a:gd name="connsiteY5265" fmla="*/ 328711 h 5529035"/>
              <a:gd name="connsiteX5266" fmla="*/ 7659254 w 9340261"/>
              <a:gd name="connsiteY5266" fmla="*/ 328716 h 5529035"/>
              <a:gd name="connsiteX5267" fmla="*/ 7669599 w 9340261"/>
              <a:gd name="connsiteY5267" fmla="*/ 331815 h 5529035"/>
              <a:gd name="connsiteX5268" fmla="*/ 7676845 w 9340261"/>
              <a:gd name="connsiteY5268" fmla="*/ 329598 h 5529035"/>
              <a:gd name="connsiteX5269" fmla="*/ 7676825 w 9340261"/>
              <a:gd name="connsiteY5269" fmla="*/ 329535 h 5529035"/>
              <a:gd name="connsiteX5270" fmla="*/ 7663617 w 9340261"/>
              <a:gd name="connsiteY5270" fmla="*/ 327316 h 5529035"/>
              <a:gd name="connsiteX5271" fmla="*/ 6767418 w 9340261"/>
              <a:gd name="connsiteY5271" fmla="*/ 326235 h 5529035"/>
              <a:gd name="connsiteX5272" fmla="*/ 6761691 w 9340261"/>
              <a:gd name="connsiteY5272" fmla="*/ 327989 h 5529035"/>
              <a:gd name="connsiteX5273" fmla="*/ 6763445 w 9340261"/>
              <a:gd name="connsiteY5273" fmla="*/ 333716 h 5529035"/>
              <a:gd name="connsiteX5274" fmla="*/ 6771158 w 9340261"/>
              <a:gd name="connsiteY5274" fmla="*/ 328221 h 5529035"/>
              <a:gd name="connsiteX5275" fmla="*/ 6767418 w 9340261"/>
              <a:gd name="connsiteY5275" fmla="*/ 326235 h 5529035"/>
              <a:gd name="connsiteX5276" fmla="*/ 6073471 w 9340261"/>
              <a:gd name="connsiteY5276" fmla="*/ 325837 h 5529035"/>
              <a:gd name="connsiteX5277" fmla="*/ 6054858 w 9340261"/>
              <a:gd name="connsiteY5277" fmla="*/ 331540 h 5529035"/>
              <a:gd name="connsiteX5278" fmla="*/ 6049130 w 9340261"/>
              <a:gd name="connsiteY5278" fmla="*/ 333294 h 5529035"/>
              <a:gd name="connsiteX5279" fmla="*/ 6030194 w 9340261"/>
              <a:gd name="connsiteY5279" fmla="*/ 332831 h 5529035"/>
              <a:gd name="connsiteX5280" fmla="*/ 6024466 w 9340261"/>
              <a:gd name="connsiteY5280" fmla="*/ 334585 h 5529035"/>
              <a:gd name="connsiteX5281" fmla="*/ 6018739 w 9340261"/>
              <a:gd name="connsiteY5281" fmla="*/ 336341 h 5529035"/>
              <a:gd name="connsiteX5282" fmla="*/ 6020494 w 9340261"/>
              <a:gd name="connsiteY5282" fmla="*/ 342068 h 5529035"/>
              <a:gd name="connsiteX5283" fmla="*/ 6026221 w 9340261"/>
              <a:gd name="connsiteY5283" fmla="*/ 340314 h 5529035"/>
              <a:gd name="connsiteX5284" fmla="*/ 6050884 w 9340261"/>
              <a:gd name="connsiteY5284" fmla="*/ 339021 h 5529035"/>
              <a:gd name="connsiteX5285" fmla="*/ 6065848 w 9340261"/>
              <a:gd name="connsiteY5285" fmla="*/ 346967 h 5529035"/>
              <a:gd name="connsiteX5286" fmla="*/ 6071575 w 9340261"/>
              <a:gd name="connsiteY5286" fmla="*/ 345212 h 5529035"/>
              <a:gd name="connsiteX5287" fmla="*/ 6080677 w 9340261"/>
              <a:gd name="connsiteY5287" fmla="*/ 343786 h 5529035"/>
              <a:gd name="connsiteX5288" fmla="*/ 6081914 w 9340261"/>
              <a:gd name="connsiteY5288" fmla="*/ 343042 h 5529035"/>
              <a:gd name="connsiteX5289" fmla="*/ 6099096 w 9340261"/>
              <a:gd name="connsiteY5289" fmla="*/ 337786 h 5529035"/>
              <a:gd name="connsiteX5290" fmla="*/ 6101676 w 9340261"/>
              <a:gd name="connsiteY5290" fmla="*/ 340497 h 5529035"/>
              <a:gd name="connsiteX5291" fmla="*/ 6113421 w 9340261"/>
              <a:gd name="connsiteY5291" fmla="*/ 338657 h 5529035"/>
              <a:gd name="connsiteX5292" fmla="*/ 6119147 w 9340261"/>
              <a:gd name="connsiteY5292" fmla="*/ 336903 h 5529035"/>
              <a:gd name="connsiteX5293" fmla="*/ 6115407 w 9340261"/>
              <a:gd name="connsiteY5293" fmla="*/ 334916 h 5529035"/>
              <a:gd name="connsiteX5294" fmla="*/ 6105939 w 9340261"/>
              <a:gd name="connsiteY5294" fmla="*/ 334684 h 5529035"/>
              <a:gd name="connsiteX5295" fmla="*/ 6094485 w 9340261"/>
              <a:gd name="connsiteY5295" fmla="*/ 338193 h 5529035"/>
              <a:gd name="connsiteX5296" fmla="*/ 6087002 w 9340261"/>
              <a:gd name="connsiteY5296" fmla="*/ 334222 h 5529035"/>
              <a:gd name="connsiteX5297" fmla="*/ 6073471 w 9340261"/>
              <a:gd name="connsiteY5297" fmla="*/ 325837 h 5529035"/>
              <a:gd name="connsiteX5298" fmla="*/ 6667009 w 9340261"/>
              <a:gd name="connsiteY5298" fmla="*/ 325673 h 5529035"/>
              <a:gd name="connsiteX5299" fmla="*/ 6661283 w 9340261"/>
              <a:gd name="connsiteY5299" fmla="*/ 327427 h 5529035"/>
              <a:gd name="connsiteX5300" fmla="*/ 6663591 w 9340261"/>
              <a:gd name="connsiteY5300" fmla="*/ 329853 h 5529035"/>
              <a:gd name="connsiteX5301" fmla="*/ 6667009 w 9340261"/>
              <a:gd name="connsiteY5301" fmla="*/ 325673 h 5529035"/>
              <a:gd name="connsiteX5302" fmla="*/ 5029259 w 9340261"/>
              <a:gd name="connsiteY5302" fmla="*/ 325089 h 5529035"/>
              <a:gd name="connsiteX5303" fmla="*/ 5012409 w 9340261"/>
              <a:gd name="connsiteY5303" fmla="*/ 328371 h 5529035"/>
              <a:gd name="connsiteX5304" fmla="*/ 5014651 w 9340261"/>
              <a:gd name="connsiteY5304" fmla="*/ 330725 h 5529035"/>
              <a:gd name="connsiteX5305" fmla="*/ 5027860 w 9340261"/>
              <a:gd name="connsiteY5305" fmla="*/ 332942 h 5529035"/>
              <a:gd name="connsiteX5306" fmla="*/ 5028430 w 9340261"/>
              <a:gd name="connsiteY5306" fmla="*/ 334804 h 5529035"/>
              <a:gd name="connsiteX5307" fmla="*/ 5035504 w 9340261"/>
              <a:gd name="connsiteY5307" fmla="*/ 338561 h 5529035"/>
              <a:gd name="connsiteX5308" fmla="*/ 5044777 w 9340261"/>
              <a:gd name="connsiteY5308" fmla="*/ 329732 h 5529035"/>
              <a:gd name="connsiteX5309" fmla="*/ 5029259 w 9340261"/>
              <a:gd name="connsiteY5309" fmla="*/ 325089 h 5529035"/>
              <a:gd name="connsiteX5310" fmla="*/ 4845946 w 9340261"/>
              <a:gd name="connsiteY5310" fmla="*/ 324868 h 5529035"/>
              <a:gd name="connsiteX5311" fmla="*/ 4843960 w 9340261"/>
              <a:gd name="connsiteY5311" fmla="*/ 328607 h 5529035"/>
              <a:gd name="connsiteX5312" fmla="*/ 4851441 w 9340261"/>
              <a:gd name="connsiteY5312" fmla="*/ 332582 h 5529035"/>
              <a:gd name="connsiteX5313" fmla="*/ 4855414 w 9340261"/>
              <a:gd name="connsiteY5313" fmla="*/ 325099 h 5529035"/>
              <a:gd name="connsiteX5314" fmla="*/ 4845946 w 9340261"/>
              <a:gd name="connsiteY5314" fmla="*/ 324868 h 5529035"/>
              <a:gd name="connsiteX5315" fmla="*/ 4360005 w 9340261"/>
              <a:gd name="connsiteY5315" fmla="*/ 324800 h 5529035"/>
              <a:gd name="connsiteX5316" fmla="*/ 4361757 w 9340261"/>
              <a:gd name="connsiteY5316" fmla="*/ 330527 h 5529035"/>
              <a:gd name="connsiteX5317" fmla="*/ 4354279 w 9340261"/>
              <a:gd name="connsiteY5317" fmla="*/ 326551 h 5529035"/>
              <a:gd name="connsiteX5318" fmla="*/ 4360005 w 9340261"/>
              <a:gd name="connsiteY5318" fmla="*/ 324800 h 5529035"/>
              <a:gd name="connsiteX5319" fmla="*/ 6357748 w 9340261"/>
              <a:gd name="connsiteY5319" fmla="*/ 323318 h 5529035"/>
              <a:gd name="connsiteX5320" fmla="*/ 6354329 w 9340261"/>
              <a:gd name="connsiteY5320" fmla="*/ 327497 h 5529035"/>
              <a:gd name="connsiteX5321" fmla="*/ 6359502 w 9340261"/>
              <a:gd name="connsiteY5321" fmla="*/ 329045 h 5529035"/>
              <a:gd name="connsiteX5322" fmla="*/ 6360056 w 9340261"/>
              <a:gd name="connsiteY5322" fmla="*/ 325743 h 5529035"/>
              <a:gd name="connsiteX5323" fmla="*/ 6357748 w 9340261"/>
              <a:gd name="connsiteY5323" fmla="*/ 323318 h 5529035"/>
              <a:gd name="connsiteX5324" fmla="*/ 4779668 w 9340261"/>
              <a:gd name="connsiteY5324" fmla="*/ 323246 h 5529035"/>
              <a:gd name="connsiteX5325" fmla="*/ 4781423 w 9340261"/>
              <a:gd name="connsiteY5325" fmla="*/ 328973 h 5529035"/>
              <a:gd name="connsiteX5326" fmla="*/ 4794630 w 9340261"/>
              <a:gd name="connsiteY5326" fmla="*/ 331191 h 5529035"/>
              <a:gd name="connsiteX5327" fmla="*/ 4807841 w 9340261"/>
              <a:gd name="connsiteY5327" fmla="*/ 333409 h 5529035"/>
              <a:gd name="connsiteX5328" fmla="*/ 4806085 w 9340261"/>
              <a:gd name="connsiteY5328" fmla="*/ 327681 h 5529035"/>
              <a:gd name="connsiteX5329" fmla="*/ 4779668 w 9340261"/>
              <a:gd name="connsiteY5329" fmla="*/ 323246 h 5529035"/>
              <a:gd name="connsiteX5330" fmla="*/ 6831941 w 9340261"/>
              <a:gd name="connsiteY5330" fmla="*/ 322128 h 5529035"/>
              <a:gd name="connsiteX5331" fmla="*/ 6816746 w 9340261"/>
              <a:gd name="connsiteY5331" fmla="*/ 323652 h 5529035"/>
              <a:gd name="connsiteX5332" fmla="*/ 6808155 w 9340261"/>
              <a:gd name="connsiteY5332" fmla="*/ 326284 h 5529035"/>
              <a:gd name="connsiteX5333" fmla="*/ 6807046 w 9340261"/>
              <a:gd name="connsiteY5333" fmla="*/ 332887 h 5529035"/>
              <a:gd name="connsiteX5334" fmla="*/ 6814161 w 9340261"/>
              <a:gd name="connsiteY5334" fmla="*/ 336666 h 5529035"/>
              <a:gd name="connsiteX5335" fmla="*/ 6830209 w 9340261"/>
              <a:gd name="connsiteY5335" fmla="*/ 331758 h 5529035"/>
              <a:gd name="connsiteX5336" fmla="*/ 6855270 w 9340261"/>
              <a:gd name="connsiteY5336" fmla="*/ 332382 h 5529035"/>
              <a:gd name="connsiteX5337" fmla="*/ 6856373 w 9340261"/>
              <a:gd name="connsiteY5337" fmla="*/ 330305 h 5529035"/>
              <a:gd name="connsiteX5338" fmla="*/ 6854619 w 9340261"/>
              <a:gd name="connsiteY5338" fmla="*/ 324577 h 5529035"/>
              <a:gd name="connsiteX5339" fmla="*/ 6851755 w 9340261"/>
              <a:gd name="connsiteY5339" fmla="*/ 325455 h 5529035"/>
              <a:gd name="connsiteX5340" fmla="*/ 6843164 w 9340261"/>
              <a:gd name="connsiteY5340" fmla="*/ 328088 h 5529035"/>
              <a:gd name="connsiteX5341" fmla="*/ 6831941 w 9340261"/>
              <a:gd name="connsiteY5341" fmla="*/ 322128 h 5529035"/>
              <a:gd name="connsiteX5342" fmla="*/ 434799 w 9340261"/>
              <a:gd name="connsiteY5342" fmla="*/ 321618 h 5529035"/>
              <a:gd name="connsiteX5343" fmla="*/ 449706 w 9340261"/>
              <a:gd name="connsiteY5343" fmla="*/ 329010 h 5529035"/>
              <a:gd name="connsiteX5344" fmla="*/ 434824 w 9340261"/>
              <a:gd name="connsiteY5344" fmla="*/ 329059 h 5529035"/>
              <a:gd name="connsiteX5345" fmla="*/ 412475 w 9340261"/>
              <a:gd name="connsiteY5345" fmla="*/ 321693 h 5529035"/>
              <a:gd name="connsiteX5346" fmla="*/ 434799 w 9340261"/>
              <a:gd name="connsiteY5346" fmla="*/ 321618 h 5529035"/>
              <a:gd name="connsiteX5347" fmla="*/ 6703128 w 9340261"/>
              <a:gd name="connsiteY5347" fmla="*/ 320872 h 5529035"/>
              <a:gd name="connsiteX5348" fmla="*/ 6699155 w 9340261"/>
              <a:gd name="connsiteY5348" fmla="*/ 328354 h 5529035"/>
              <a:gd name="connsiteX5349" fmla="*/ 6693428 w 9340261"/>
              <a:gd name="connsiteY5349" fmla="*/ 330109 h 5529035"/>
              <a:gd name="connsiteX5350" fmla="*/ 6683728 w 9340261"/>
              <a:gd name="connsiteY5350" fmla="*/ 339345 h 5529035"/>
              <a:gd name="connsiteX5351" fmla="*/ 6701787 w 9340261"/>
              <a:gd name="connsiteY5351" fmla="*/ 336945 h 5529035"/>
              <a:gd name="connsiteX5352" fmla="*/ 6712249 w 9340261"/>
              <a:gd name="connsiteY5352" fmla="*/ 335306 h 5529035"/>
              <a:gd name="connsiteX5353" fmla="*/ 6718968 w 9340261"/>
              <a:gd name="connsiteY5353" fmla="*/ 331680 h 5529035"/>
              <a:gd name="connsiteX5354" fmla="*/ 6723819 w 9340261"/>
              <a:gd name="connsiteY5354" fmla="*/ 327062 h 5529035"/>
              <a:gd name="connsiteX5355" fmla="*/ 6716336 w 9340261"/>
              <a:gd name="connsiteY5355" fmla="*/ 323090 h 5529035"/>
              <a:gd name="connsiteX5356" fmla="*/ 6703128 w 9340261"/>
              <a:gd name="connsiteY5356" fmla="*/ 320872 h 5529035"/>
              <a:gd name="connsiteX5357" fmla="*/ 5907338 w 9340261"/>
              <a:gd name="connsiteY5357" fmla="*/ 320351 h 5529035"/>
              <a:gd name="connsiteX5358" fmla="*/ 5902489 w 9340261"/>
              <a:gd name="connsiteY5358" fmla="*/ 324970 h 5529035"/>
              <a:gd name="connsiteX5359" fmla="*/ 5903367 w 9340261"/>
              <a:gd name="connsiteY5359" fmla="*/ 327834 h 5529035"/>
              <a:gd name="connsiteX5360" fmla="*/ 5909094 w 9340261"/>
              <a:gd name="connsiteY5360" fmla="*/ 326079 h 5529035"/>
              <a:gd name="connsiteX5361" fmla="*/ 6796932 w 9340261"/>
              <a:gd name="connsiteY5361" fmla="*/ 320324 h 5529035"/>
              <a:gd name="connsiteX5362" fmla="*/ 6792082 w 9340261"/>
              <a:gd name="connsiteY5362" fmla="*/ 324943 h 5529035"/>
              <a:gd name="connsiteX5363" fmla="*/ 6789218 w 9340261"/>
              <a:gd name="connsiteY5363" fmla="*/ 325820 h 5529035"/>
              <a:gd name="connsiteX5364" fmla="*/ 6784601 w 9340261"/>
              <a:gd name="connsiteY5364" fmla="*/ 320970 h 5529035"/>
              <a:gd name="connsiteX5365" fmla="*/ 6773145 w 9340261"/>
              <a:gd name="connsiteY5365" fmla="*/ 324480 h 5529035"/>
              <a:gd name="connsiteX5366" fmla="*/ 6780627 w 9340261"/>
              <a:gd name="connsiteY5366" fmla="*/ 328452 h 5529035"/>
              <a:gd name="connsiteX5367" fmla="*/ 6796890 w 9340261"/>
              <a:gd name="connsiteY5367" fmla="*/ 331693 h 5529035"/>
              <a:gd name="connsiteX5368" fmla="*/ 6799564 w 9340261"/>
              <a:gd name="connsiteY5368" fmla="*/ 328915 h 5529035"/>
              <a:gd name="connsiteX5369" fmla="*/ 6796932 w 9340261"/>
              <a:gd name="connsiteY5369" fmla="*/ 320324 h 5529035"/>
              <a:gd name="connsiteX5370" fmla="*/ 6051348 w 9340261"/>
              <a:gd name="connsiteY5370" fmla="*/ 320085 h 5529035"/>
              <a:gd name="connsiteX5371" fmla="*/ 6045621 w 9340261"/>
              <a:gd name="connsiteY5371" fmla="*/ 321840 h 5529035"/>
              <a:gd name="connsiteX5372" fmla="*/ 6039893 w 9340261"/>
              <a:gd name="connsiteY5372" fmla="*/ 323594 h 5529035"/>
              <a:gd name="connsiteX5373" fmla="*/ 6049362 w 9340261"/>
              <a:gd name="connsiteY5373" fmla="*/ 323825 h 5529035"/>
              <a:gd name="connsiteX5374" fmla="*/ 6051348 w 9340261"/>
              <a:gd name="connsiteY5374" fmla="*/ 320085 h 5529035"/>
              <a:gd name="connsiteX5375" fmla="*/ 6564846 w 9340261"/>
              <a:gd name="connsiteY5375" fmla="*/ 319383 h 5529035"/>
              <a:gd name="connsiteX5376" fmla="*/ 6549651 w 9340261"/>
              <a:gd name="connsiteY5376" fmla="*/ 320907 h 5529035"/>
              <a:gd name="connsiteX5377" fmla="*/ 6539074 w 9340261"/>
              <a:gd name="connsiteY5377" fmla="*/ 327280 h 5529035"/>
              <a:gd name="connsiteX5378" fmla="*/ 6538838 w 9340261"/>
              <a:gd name="connsiteY5378" fmla="*/ 327568 h 5529035"/>
              <a:gd name="connsiteX5379" fmla="*/ 6553159 w 9340261"/>
              <a:gd name="connsiteY5379" fmla="*/ 327302 h 5529035"/>
              <a:gd name="connsiteX5380" fmla="*/ 6579177 w 9340261"/>
              <a:gd name="connsiteY5380" fmla="*/ 325263 h 5529035"/>
              <a:gd name="connsiteX5381" fmla="*/ 6578056 w 9340261"/>
              <a:gd name="connsiteY5381" fmla="*/ 321602 h 5529035"/>
              <a:gd name="connsiteX5382" fmla="*/ 6571451 w 9340261"/>
              <a:gd name="connsiteY5382" fmla="*/ 320493 h 5529035"/>
              <a:gd name="connsiteX5383" fmla="*/ 6564846 w 9340261"/>
              <a:gd name="connsiteY5383" fmla="*/ 319383 h 5529035"/>
              <a:gd name="connsiteX5384" fmla="*/ 5399568 w 9340261"/>
              <a:gd name="connsiteY5384" fmla="*/ 319298 h 5529035"/>
              <a:gd name="connsiteX5385" fmla="*/ 5407049 w 9340261"/>
              <a:gd name="connsiteY5385" fmla="*/ 323271 h 5529035"/>
              <a:gd name="connsiteX5386" fmla="*/ 5401321 w 9340261"/>
              <a:gd name="connsiteY5386" fmla="*/ 325026 h 5529035"/>
              <a:gd name="connsiteX5387" fmla="*/ 5391623 w 9340261"/>
              <a:gd name="connsiteY5387" fmla="*/ 334262 h 5529035"/>
              <a:gd name="connsiteX5388" fmla="*/ 5387651 w 9340261"/>
              <a:gd name="connsiteY5388" fmla="*/ 341743 h 5529035"/>
              <a:gd name="connsiteX5389" fmla="*/ 5374441 w 9340261"/>
              <a:gd name="connsiteY5389" fmla="*/ 339526 h 5529035"/>
              <a:gd name="connsiteX5390" fmla="*/ 5366959 w 9340261"/>
              <a:gd name="connsiteY5390" fmla="*/ 335554 h 5529035"/>
              <a:gd name="connsiteX5391" fmla="*/ 5372686 w 9340261"/>
              <a:gd name="connsiteY5391" fmla="*/ 333800 h 5529035"/>
              <a:gd name="connsiteX5392" fmla="*/ 5378413 w 9340261"/>
              <a:gd name="connsiteY5392" fmla="*/ 332045 h 5529035"/>
              <a:gd name="connsiteX5393" fmla="*/ 5389868 w 9340261"/>
              <a:gd name="connsiteY5393" fmla="*/ 328535 h 5529035"/>
              <a:gd name="connsiteX5394" fmla="*/ 5395595 w 9340261"/>
              <a:gd name="connsiteY5394" fmla="*/ 326780 h 5529035"/>
              <a:gd name="connsiteX5395" fmla="*/ 5625048 w 9340261"/>
              <a:gd name="connsiteY5395" fmla="*/ 319130 h 5529035"/>
              <a:gd name="connsiteX5396" fmla="*/ 5640012 w 9340261"/>
              <a:gd name="connsiteY5396" fmla="*/ 327075 h 5529035"/>
              <a:gd name="connsiteX5397" fmla="*/ 5648371 w 9340261"/>
              <a:gd name="connsiteY5397" fmla="*/ 333912 h 5529035"/>
              <a:gd name="connsiteX5398" fmla="*/ 5654977 w 9340261"/>
              <a:gd name="connsiteY5398" fmla="*/ 335020 h 5529035"/>
              <a:gd name="connsiteX5399" fmla="*/ 5643522 w 9340261"/>
              <a:gd name="connsiteY5399" fmla="*/ 338530 h 5529035"/>
              <a:gd name="connsiteX5400" fmla="*/ 5634285 w 9340261"/>
              <a:gd name="connsiteY5400" fmla="*/ 328830 h 5529035"/>
              <a:gd name="connsiteX5401" fmla="*/ 5631422 w 9340261"/>
              <a:gd name="connsiteY5401" fmla="*/ 329707 h 5529035"/>
              <a:gd name="connsiteX5402" fmla="*/ 5622831 w 9340261"/>
              <a:gd name="connsiteY5402" fmla="*/ 332339 h 5529035"/>
              <a:gd name="connsiteX5403" fmla="*/ 5617103 w 9340261"/>
              <a:gd name="connsiteY5403" fmla="*/ 334093 h 5529035"/>
              <a:gd name="connsiteX5404" fmla="*/ 5618859 w 9340261"/>
              <a:gd name="connsiteY5404" fmla="*/ 339821 h 5529035"/>
              <a:gd name="connsiteX5405" fmla="*/ 5613131 w 9340261"/>
              <a:gd name="connsiteY5405" fmla="*/ 341576 h 5529035"/>
              <a:gd name="connsiteX5406" fmla="*/ 5611377 w 9340261"/>
              <a:gd name="connsiteY5406" fmla="*/ 335848 h 5529035"/>
              <a:gd name="connsiteX5407" fmla="*/ 5605649 w 9340261"/>
              <a:gd name="connsiteY5407" fmla="*/ 337603 h 5529035"/>
              <a:gd name="connsiteX5408" fmla="*/ 5598168 w 9340261"/>
              <a:gd name="connsiteY5408" fmla="*/ 333630 h 5529035"/>
              <a:gd name="connsiteX5409" fmla="*/ 5609622 w 9340261"/>
              <a:gd name="connsiteY5409" fmla="*/ 330121 h 5529035"/>
              <a:gd name="connsiteX5410" fmla="*/ 5619321 w 9340261"/>
              <a:gd name="connsiteY5410" fmla="*/ 320885 h 5529035"/>
              <a:gd name="connsiteX5411" fmla="*/ 6188751 w 9340261"/>
              <a:gd name="connsiteY5411" fmla="*/ 318709 h 5529035"/>
              <a:gd name="connsiteX5412" fmla="*/ 6176420 w 9340261"/>
              <a:gd name="connsiteY5412" fmla="*/ 319356 h 5529035"/>
              <a:gd name="connsiteX5413" fmla="*/ 6183903 w 9340261"/>
              <a:gd name="connsiteY5413" fmla="*/ 323328 h 5529035"/>
              <a:gd name="connsiteX5414" fmla="*/ 6187063 w 9340261"/>
              <a:gd name="connsiteY5414" fmla="*/ 323404 h 5529035"/>
              <a:gd name="connsiteX5415" fmla="*/ 6188521 w 9340261"/>
              <a:gd name="connsiteY5415" fmla="*/ 322960 h 5529035"/>
              <a:gd name="connsiteX5416" fmla="*/ 6189470 w 9340261"/>
              <a:gd name="connsiteY5416" fmla="*/ 323464 h 5529035"/>
              <a:gd name="connsiteX5417" fmla="*/ 6193371 w 9340261"/>
              <a:gd name="connsiteY5417" fmla="*/ 323560 h 5529035"/>
              <a:gd name="connsiteX5418" fmla="*/ 6195356 w 9340261"/>
              <a:gd name="connsiteY5418" fmla="*/ 319819 h 5529035"/>
              <a:gd name="connsiteX5419" fmla="*/ 6188751 w 9340261"/>
              <a:gd name="connsiteY5419" fmla="*/ 318709 h 5529035"/>
              <a:gd name="connsiteX5420" fmla="*/ 6057075 w 9340261"/>
              <a:gd name="connsiteY5420" fmla="*/ 318330 h 5529035"/>
              <a:gd name="connsiteX5421" fmla="*/ 6053103 w 9340261"/>
              <a:gd name="connsiteY5421" fmla="*/ 325813 h 5529035"/>
              <a:gd name="connsiteX5422" fmla="*/ 6058830 w 9340261"/>
              <a:gd name="connsiteY5422" fmla="*/ 324058 h 5529035"/>
              <a:gd name="connsiteX5423" fmla="*/ 6057075 w 9340261"/>
              <a:gd name="connsiteY5423" fmla="*/ 318330 h 5529035"/>
              <a:gd name="connsiteX5424" fmla="*/ 4537393 w 9340261"/>
              <a:gd name="connsiteY5424" fmla="*/ 317709 h 5529035"/>
              <a:gd name="connsiteX5425" fmla="*/ 4534121 w 9340261"/>
              <a:gd name="connsiteY5425" fmla="*/ 317880 h 5529035"/>
              <a:gd name="connsiteX5426" fmla="*/ 4535806 w 9340261"/>
              <a:gd name="connsiteY5426" fmla="*/ 319648 h 5529035"/>
              <a:gd name="connsiteX5427" fmla="*/ 6081740 w 9340261"/>
              <a:gd name="connsiteY5427" fmla="*/ 317039 h 5529035"/>
              <a:gd name="connsiteX5428" fmla="*/ 6070285 w 9340261"/>
              <a:gd name="connsiteY5428" fmla="*/ 320549 h 5529035"/>
              <a:gd name="connsiteX5429" fmla="*/ 6083494 w 9340261"/>
              <a:gd name="connsiteY5429" fmla="*/ 322766 h 5529035"/>
              <a:gd name="connsiteX5430" fmla="*/ 5057483 w 9340261"/>
              <a:gd name="connsiteY5430" fmla="*/ 316662 h 5529035"/>
              <a:gd name="connsiteX5431" fmla="*/ 5059355 w 9340261"/>
              <a:gd name="connsiteY5431" fmla="*/ 317655 h 5529035"/>
              <a:gd name="connsiteX5432" fmla="*/ 5060601 w 9340261"/>
              <a:gd name="connsiteY5432" fmla="*/ 318316 h 5529035"/>
              <a:gd name="connsiteX5433" fmla="*/ 4721105 w 9340261"/>
              <a:gd name="connsiteY5433" fmla="*/ 316129 h 5529035"/>
              <a:gd name="connsiteX5434" fmla="*/ 4701851 w 9340261"/>
              <a:gd name="connsiteY5434" fmla="*/ 317136 h 5529035"/>
              <a:gd name="connsiteX5435" fmla="*/ 4706930 w 9340261"/>
              <a:gd name="connsiteY5435" fmla="*/ 317560 h 5529035"/>
              <a:gd name="connsiteX5436" fmla="*/ 4725867 w 9340261"/>
              <a:gd name="connsiteY5436" fmla="*/ 318022 h 5529035"/>
              <a:gd name="connsiteX5437" fmla="*/ 4746556 w 9340261"/>
              <a:gd name="connsiteY5437" fmla="*/ 324214 h 5529035"/>
              <a:gd name="connsiteX5438" fmla="*/ 4752285 w 9340261"/>
              <a:gd name="connsiteY5438" fmla="*/ 322459 h 5529035"/>
              <a:gd name="connsiteX5439" fmla="*/ 4745449 w 9340261"/>
              <a:gd name="connsiteY5439" fmla="*/ 330818 h 5529035"/>
              <a:gd name="connsiteX5440" fmla="*/ 4729375 w 9340261"/>
              <a:gd name="connsiteY5440" fmla="*/ 329478 h 5529035"/>
              <a:gd name="connsiteX5441" fmla="*/ 4716166 w 9340261"/>
              <a:gd name="connsiteY5441" fmla="*/ 327260 h 5529035"/>
              <a:gd name="connsiteX5442" fmla="*/ 4699129 w 9340261"/>
              <a:gd name="connsiteY5442" fmla="*/ 325045 h 5529035"/>
              <a:gd name="connsiteX5443" fmla="*/ 4707435 w 9340261"/>
              <a:gd name="connsiteY5443" fmla="*/ 332847 h 5529035"/>
              <a:gd name="connsiteX5444" fmla="*/ 4718465 w 9340261"/>
              <a:gd name="connsiteY5444" fmla="*/ 342975 h 5529035"/>
              <a:gd name="connsiteX5445" fmla="*/ 4741036 w 9340261"/>
              <a:gd name="connsiteY5445" fmla="*/ 338998 h 5529035"/>
              <a:gd name="connsiteX5446" fmla="*/ 4762487 w 9340261"/>
              <a:gd name="connsiteY5446" fmla="*/ 328511 h 5529035"/>
              <a:gd name="connsiteX5447" fmla="*/ 4766459 w 9340261"/>
              <a:gd name="connsiteY5447" fmla="*/ 321028 h 5529035"/>
              <a:gd name="connsiteX5448" fmla="*/ 4753250 w 9340261"/>
              <a:gd name="connsiteY5448" fmla="*/ 318811 h 5529035"/>
              <a:gd name="connsiteX5449" fmla="*/ 4734315 w 9340261"/>
              <a:gd name="connsiteY5449" fmla="*/ 318347 h 5529035"/>
              <a:gd name="connsiteX5450" fmla="*/ 390125 w 9340261"/>
              <a:gd name="connsiteY5450" fmla="*/ 314325 h 5529035"/>
              <a:gd name="connsiteX5451" fmla="*/ 397592 w 9340261"/>
              <a:gd name="connsiteY5451" fmla="*/ 321742 h 5529035"/>
              <a:gd name="connsiteX5452" fmla="*/ 390150 w 9340261"/>
              <a:gd name="connsiteY5452" fmla="*/ 321767 h 5529035"/>
              <a:gd name="connsiteX5453" fmla="*/ 4197260 w 9340261"/>
              <a:gd name="connsiteY5453" fmla="*/ 313735 h 5529035"/>
              <a:gd name="connsiteX5454" fmla="*/ 4201001 w 9340261"/>
              <a:gd name="connsiteY5454" fmla="*/ 315722 h 5529035"/>
              <a:gd name="connsiteX5455" fmla="*/ 4196151 w 9340261"/>
              <a:gd name="connsiteY5455" fmla="*/ 320340 h 5529035"/>
              <a:gd name="connsiteX5456" fmla="*/ 4197260 w 9340261"/>
              <a:gd name="connsiteY5456" fmla="*/ 313735 h 5529035"/>
              <a:gd name="connsiteX5457" fmla="*/ 4580104 w 9340261"/>
              <a:gd name="connsiteY5457" fmla="*/ 312563 h 5529035"/>
              <a:gd name="connsiteX5458" fmla="*/ 4599040 w 9340261"/>
              <a:gd name="connsiteY5458" fmla="*/ 313025 h 5529035"/>
              <a:gd name="connsiteX5459" fmla="*/ 4603658 w 9340261"/>
              <a:gd name="connsiteY5459" fmla="*/ 317875 h 5529035"/>
              <a:gd name="connsiteX5460" fmla="*/ 4602548 w 9340261"/>
              <a:gd name="connsiteY5460" fmla="*/ 324480 h 5529035"/>
              <a:gd name="connsiteX5461" fmla="*/ 4577885 w 9340261"/>
              <a:gd name="connsiteY5461" fmla="*/ 325772 h 5529035"/>
              <a:gd name="connsiteX5462" fmla="*/ 4579408 w 9340261"/>
              <a:gd name="connsiteY5462" fmla="*/ 316702 h 5529035"/>
              <a:gd name="connsiteX5463" fmla="*/ 4576255 w 9340261"/>
              <a:gd name="connsiteY5463" fmla="*/ 315026 h 5529035"/>
              <a:gd name="connsiteX5464" fmla="*/ 4579876 w 9340261"/>
              <a:gd name="connsiteY5464" fmla="*/ 313919 h 5529035"/>
              <a:gd name="connsiteX5465" fmla="*/ 5508572 w 9340261"/>
              <a:gd name="connsiteY5465" fmla="*/ 311713 h 5529035"/>
              <a:gd name="connsiteX5466" fmla="*/ 5515176 w 9340261"/>
              <a:gd name="connsiteY5466" fmla="*/ 312824 h 5529035"/>
              <a:gd name="connsiteX5467" fmla="*/ 5516053 w 9340261"/>
              <a:gd name="connsiteY5467" fmla="*/ 315689 h 5529035"/>
              <a:gd name="connsiteX5468" fmla="*/ 5510324 w 9340261"/>
              <a:gd name="connsiteY5468" fmla="*/ 317442 h 5529035"/>
              <a:gd name="connsiteX5469" fmla="*/ 5508572 w 9340261"/>
              <a:gd name="connsiteY5469" fmla="*/ 311713 h 5529035"/>
              <a:gd name="connsiteX5470" fmla="*/ 4681479 w 9340261"/>
              <a:gd name="connsiteY5470" fmla="*/ 309476 h 5529035"/>
              <a:gd name="connsiteX5471" fmla="*/ 4677174 w 9340261"/>
              <a:gd name="connsiteY5471" fmla="*/ 310795 h 5529035"/>
              <a:gd name="connsiteX5472" fmla="*/ 4690857 w 9340261"/>
              <a:gd name="connsiteY5472" fmla="*/ 316219 h 5529035"/>
              <a:gd name="connsiteX5473" fmla="*/ 4694800 w 9340261"/>
              <a:gd name="connsiteY5473" fmla="*/ 316549 h 5529035"/>
              <a:gd name="connsiteX5474" fmla="*/ 5701910 w 9340261"/>
              <a:gd name="connsiteY5474" fmla="*/ 308949 h 5529035"/>
              <a:gd name="connsiteX5475" fmla="*/ 5709388 w 9340261"/>
              <a:gd name="connsiteY5475" fmla="*/ 312925 h 5529035"/>
              <a:gd name="connsiteX5476" fmla="*/ 5692205 w 9340261"/>
              <a:gd name="connsiteY5476" fmla="*/ 318180 h 5529035"/>
              <a:gd name="connsiteX5477" fmla="*/ 5667541 w 9340261"/>
              <a:gd name="connsiteY5477" fmla="*/ 319460 h 5529035"/>
              <a:gd name="connsiteX5478" fmla="*/ 5673271 w 9340261"/>
              <a:gd name="connsiteY5478" fmla="*/ 317709 h 5529035"/>
              <a:gd name="connsiteX5479" fmla="*/ 5701910 w 9340261"/>
              <a:gd name="connsiteY5479" fmla="*/ 308949 h 5529035"/>
              <a:gd name="connsiteX5480" fmla="*/ 5579701 w 9340261"/>
              <a:gd name="connsiteY5480" fmla="*/ 308748 h 5529035"/>
              <a:gd name="connsiteX5481" fmla="*/ 5599512 w 9340261"/>
              <a:gd name="connsiteY5481" fmla="*/ 312083 h 5529035"/>
              <a:gd name="connsiteX5482" fmla="*/ 5611845 w 9340261"/>
              <a:gd name="connsiteY5482" fmla="*/ 311443 h 5529035"/>
              <a:gd name="connsiteX5483" fmla="*/ 5621312 w 9340261"/>
              <a:gd name="connsiteY5483" fmla="*/ 311678 h 5529035"/>
              <a:gd name="connsiteX5484" fmla="*/ 5610734 w 9340261"/>
              <a:gd name="connsiteY5484" fmla="*/ 318047 h 5529035"/>
              <a:gd name="connsiteX5485" fmla="*/ 5597526 w 9340261"/>
              <a:gd name="connsiteY5485" fmla="*/ 315823 h 5529035"/>
              <a:gd name="connsiteX5486" fmla="*/ 5578590 w 9340261"/>
              <a:gd name="connsiteY5486" fmla="*/ 315350 h 5529035"/>
              <a:gd name="connsiteX5487" fmla="*/ 5567133 w 9340261"/>
              <a:gd name="connsiteY5487" fmla="*/ 318855 h 5529035"/>
              <a:gd name="connsiteX5488" fmla="*/ 5549510 w 9340261"/>
              <a:gd name="connsiteY5488" fmla="*/ 322680 h 5529035"/>
              <a:gd name="connsiteX5489" fmla="*/ 5542627 w 9340261"/>
              <a:gd name="connsiteY5489" fmla="*/ 320193 h 5529035"/>
              <a:gd name="connsiteX5490" fmla="*/ 5540158 w 9340261"/>
              <a:gd name="connsiteY5490" fmla="*/ 323212 h 5529035"/>
              <a:gd name="connsiteX5491" fmla="*/ 5537849 w 9340261"/>
              <a:gd name="connsiteY5491" fmla="*/ 320786 h 5529035"/>
              <a:gd name="connsiteX5492" fmla="*/ 5543575 w 9340261"/>
              <a:gd name="connsiteY5492" fmla="*/ 319032 h 5529035"/>
              <a:gd name="connsiteX5493" fmla="*/ 5543389 w 9340261"/>
              <a:gd name="connsiteY5493" fmla="*/ 319262 h 5529035"/>
              <a:gd name="connsiteX5494" fmla="*/ 5552173 w 9340261"/>
              <a:gd name="connsiteY5494" fmla="*/ 310904 h 5529035"/>
              <a:gd name="connsiteX5495" fmla="*/ 5579701 w 9340261"/>
              <a:gd name="connsiteY5495" fmla="*/ 308748 h 5529035"/>
              <a:gd name="connsiteX5496" fmla="*/ 5042520 w 9340261"/>
              <a:gd name="connsiteY5496" fmla="*/ 308716 h 5529035"/>
              <a:gd name="connsiteX5497" fmla="*/ 5030190 w 9340261"/>
              <a:gd name="connsiteY5497" fmla="*/ 309363 h 5529035"/>
              <a:gd name="connsiteX5498" fmla="*/ 5021010 w 9340261"/>
              <a:gd name="connsiteY5498" fmla="*/ 309844 h 5529035"/>
              <a:gd name="connsiteX5499" fmla="*/ 5061163 w 9340261"/>
              <a:gd name="connsiteY5499" fmla="*/ 318615 h 5529035"/>
              <a:gd name="connsiteX5500" fmla="*/ 5060601 w 9340261"/>
              <a:gd name="connsiteY5500" fmla="*/ 318316 h 5529035"/>
              <a:gd name="connsiteX5501" fmla="*/ 5061167 w 9340261"/>
              <a:gd name="connsiteY5501" fmla="*/ 318616 h 5529035"/>
              <a:gd name="connsiteX5502" fmla="*/ 5066809 w 9340261"/>
              <a:gd name="connsiteY5502" fmla="*/ 319849 h 5529035"/>
              <a:gd name="connsiteX5503" fmla="*/ 5087661 w 9340261"/>
              <a:gd name="connsiteY5503" fmla="*/ 319727 h 5529035"/>
              <a:gd name="connsiteX5504" fmla="*/ 5068939 w 9340261"/>
              <a:gd name="connsiteY5504" fmla="*/ 313153 h 5529035"/>
              <a:gd name="connsiteX5505" fmla="*/ 5042520 w 9340261"/>
              <a:gd name="connsiteY5505" fmla="*/ 308716 h 5529035"/>
              <a:gd name="connsiteX5506" fmla="*/ 6436265 w 9340261"/>
              <a:gd name="connsiteY5506" fmla="*/ 308659 h 5529035"/>
              <a:gd name="connsiteX5507" fmla="*/ 6438020 w 9340261"/>
              <a:gd name="connsiteY5507" fmla="*/ 314386 h 5529035"/>
              <a:gd name="connsiteX5508" fmla="*/ 6432292 w 9340261"/>
              <a:gd name="connsiteY5508" fmla="*/ 316141 h 5529035"/>
              <a:gd name="connsiteX5509" fmla="*/ 5764446 w 9340261"/>
              <a:gd name="connsiteY5509" fmla="*/ 308612 h 5529035"/>
              <a:gd name="connsiteX5510" fmla="*/ 5783381 w 9340261"/>
              <a:gd name="connsiteY5510" fmla="*/ 309082 h 5529035"/>
              <a:gd name="connsiteX5511" fmla="*/ 5774789 w 9340261"/>
              <a:gd name="connsiteY5511" fmla="*/ 311710 h 5529035"/>
              <a:gd name="connsiteX5512" fmla="*/ 5773678 w 9340261"/>
              <a:gd name="connsiteY5512" fmla="*/ 318314 h 5529035"/>
              <a:gd name="connsiteX5513" fmla="*/ 5758482 w 9340261"/>
              <a:gd name="connsiteY5513" fmla="*/ 319830 h 5529035"/>
              <a:gd name="connsiteX5514" fmla="*/ 5748138 w 9340261"/>
              <a:gd name="connsiteY5514" fmla="*/ 316730 h 5529035"/>
              <a:gd name="connsiteX5515" fmla="*/ 5764446 w 9340261"/>
              <a:gd name="connsiteY5515" fmla="*/ 308612 h 5529035"/>
              <a:gd name="connsiteX5516" fmla="*/ 4562132 w 9340261"/>
              <a:gd name="connsiteY5516" fmla="*/ 308450 h 5529035"/>
              <a:gd name="connsiteX5517" fmla="*/ 4575341 w 9340261"/>
              <a:gd name="connsiteY5517" fmla="*/ 310668 h 5529035"/>
              <a:gd name="connsiteX5518" fmla="*/ 4569612 w 9340261"/>
              <a:gd name="connsiteY5518" fmla="*/ 312423 h 5529035"/>
              <a:gd name="connsiteX5519" fmla="*/ 5532361 w 9340261"/>
              <a:gd name="connsiteY5519" fmla="*/ 307569 h 5529035"/>
              <a:gd name="connsiteX5520" fmla="*/ 5540717 w 9340261"/>
              <a:gd name="connsiteY5520" fmla="*/ 314409 h 5529035"/>
              <a:gd name="connsiteX5521" fmla="*/ 5534989 w 9340261"/>
              <a:gd name="connsiteY5521" fmla="*/ 316161 h 5529035"/>
              <a:gd name="connsiteX5522" fmla="*/ 5527509 w 9340261"/>
              <a:gd name="connsiteY5522" fmla="*/ 312184 h 5529035"/>
              <a:gd name="connsiteX5523" fmla="*/ 5521781 w 9340261"/>
              <a:gd name="connsiteY5523" fmla="*/ 313937 h 5529035"/>
              <a:gd name="connsiteX5524" fmla="*/ 5523550 w 9340261"/>
              <a:gd name="connsiteY5524" fmla="*/ 309481 h 5529035"/>
              <a:gd name="connsiteX5525" fmla="*/ 5532361 w 9340261"/>
              <a:gd name="connsiteY5525" fmla="*/ 307569 h 5529035"/>
              <a:gd name="connsiteX5526" fmla="*/ 5645101 w 9340261"/>
              <a:gd name="connsiteY5526" fmla="*/ 307533 h 5529035"/>
              <a:gd name="connsiteX5527" fmla="*/ 5641127 w 9340261"/>
              <a:gd name="connsiteY5527" fmla="*/ 315014 h 5529035"/>
              <a:gd name="connsiteX5528" fmla="*/ 5639371 w 9340261"/>
              <a:gd name="connsiteY5528" fmla="*/ 309285 h 5529035"/>
              <a:gd name="connsiteX5529" fmla="*/ 5645101 w 9340261"/>
              <a:gd name="connsiteY5529" fmla="*/ 307533 h 5529035"/>
              <a:gd name="connsiteX5530" fmla="*/ 352894 w 9340261"/>
              <a:gd name="connsiteY5530" fmla="*/ 307009 h 5529035"/>
              <a:gd name="connsiteX5531" fmla="*/ 364068 w 9340261"/>
              <a:gd name="connsiteY5531" fmla="*/ 310692 h 5529035"/>
              <a:gd name="connsiteX5532" fmla="*/ 367802 w 9340261"/>
              <a:gd name="connsiteY5532" fmla="*/ 314399 h 5529035"/>
              <a:gd name="connsiteX5533" fmla="*/ 360361 w 9340261"/>
              <a:gd name="connsiteY5533" fmla="*/ 314425 h 5529035"/>
              <a:gd name="connsiteX5534" fmla="*/ 4091396 w 9340261"/>
              <a:gd name="connsiteY5534" fmla="*/ 306742 h 5529035"/>
              <a:gd name="connsiteX5535" fmla="*/ 4079940 w 9340261"/>
              <a:gd name="connsiteY5535" fmla="*/ 310246 h 5529035"/>
              <a:gd name="connsiteX5536" fmla="*/ 4066732 w 9340261"/>
              <a:gd name="connsiteY5536" fmla="*/ 308023 h 5529035"/>
              <a:gd name="connsiteX5537" fmla="*/ 6260111 w 9340261"/>
              <a:gd name="connsiteY5537" fmla="*/ 306245 h 5529035"/>
              <a:gd name="connsiteX5538" fmla="*/ 6248655 w 9340261"/>
              <a:gd name="connsiteY5538" fmla="*/ 309754 h 5529035"/>
              <a:gd name="connsiteX5539" fmla="*/ 6210783 w 9340261"/>
              <a:gd name="connsiteY5539" fmla="*/ 308827 h 5529035"/>
              <a:gd name="connsiteX5540" fmla="*/ 6205056 w 9340261"/>
              <a:gd name="connsiteY5540" fmla="*/ 310582 h 5529035"/>
              <a:gd name="connsiteX5541" fmla="*/ 6198451 w 9340261"/>
              <a:gd name="connsiteY5541" fmla="*/ 309473 h 5529035"/>
              <a:gd name="connsiteX5542" fmla="*/ 6194710 w 9340261"/>
              <a:gd name="connsiteY5542" fmla="*/ 307487 h 5529035"/>
              <a:gd name="connsiteX5543" fmla="*/ 6186119 w 9340261"/>
              <a:gd name="connsiteY5543" fmla="*/ 310118 h 5529035"/>
              <a:gd name="connsiteX5544" fmla="*/ 6142520 w 9340261"/>
              <a:gd name="connsiteY5544" fmla="*/ 310947 h 5529035"/>
              <a:gd name="connsiteX5545" fmla="*/ 6106403 w 9340261"/>
              <a:gd name="connsiteY5545" fmla="*/ 315748 h 5529035"/>
              <a:gd name="connsiteX5546" fmla="*/ 6111020 w 9340261"/>
              <a:gd name="connsiteY5546" fmla="*/ 320597 h 5529035"/>
              <a:gd name="connsiteX5547" fmla="*/ 6114762 w 9340261"/>
              <a:gd name="connsiteY5547" fmla="*/ 322583 h 5529035"/>
              <a:gd name="connsiteX5548" fmla="*/ 6119611 w 9340261"/>
              <a:gd name="connsiteY5548" fmla="*/ 317966 h 5529035"/>
              <a:gd name="connsiteX5549" fmla="*/ 6125339 w 9340261"/>
              <a:gd name="connsiteY5549" fmla="*/ 316211 h 5529035"/>
              <a:gd name="connsiteX5550" fmla="*/ 6132821 w 9340261"/>
              <a:gd name="connsiteY5550" fmla="*/ 320184 h 5529035"/>
              <a:gd name="connsiteX5551" fmla="*/ 6143398 w 9340261"/>
              <a:gd name="connsiteY5551" fmla="*/ 313810 h 5529035"/>
              <a:gd name="connsiteX5552" fmla="*/ 6155729 w 9340261"/>
              <a:gd name="connsiteY5552" fmla="*/ 313164 h 5529035"/>
              <a:gd name="connsiteX5553" fmla="*/ 6201083 w 9340261"/>
              <a:gd name="connsiteY5553" fmla="*/ 318064 h 5529035"/>
              <a:gd name="connsiteX5554" fmla="*/ 6202838 w 9340261"/>
              <a:gd name="connsiteY5554" fmla="*/ 323791 h 5529035"/>
              <a:gd name="connsiteX5555" fmla="*/ 6208566 w 9340261"/>
              <a:gd name="connsiteY5555" fmla="*/ 322037 h 5529035"/>
              <a:gd name="connsiteX5556" fmla="*/ 6201083 w 9340261"/>
              <a:gd name="connsiteY5556" fmla="*/ 318064 h 5529035"/>
              <a:gd name="connsiteX5557" fmla="*/ 6220019 w 9340261"/>
              <a:gd name="connsiteY5557" fmla="*/ 318526 h 5529035"/>
              <a:gd name="connsiteX5558" fmla="*/ 6214294 w 9340261"/>
              <a:gd name="connsiteY5558" fmla="*/ 320282 h 5529035"/>
              <a:gd name="connsiteX5559" fmla="*/ 6216049 w 9340261"/>
              <a:gd name="connsiteY5559" fmla="*/ 326009 h 5529035"/>
              <a:gd name="connsiteX5560" fmla="*/ 6218911 w 9340261"/>
              <a:gd name="connsiteY5560" fmla="*/ 325131 h 5529035"/>
              <a:gd name="connsiteX5561" fmla="*/ 6220019 w 9340261"/>
              <a:gd name="connsiteY5561" fmla="*/ 318526 h 5529035"/>
              <a:gd name="connsiteX5562" fmla="*/ 6248655 w 9340261"/>
              <a:gd name="connsiteY5562" fmla="*/ 309754 h 5529035"/>
              <a:gd name="connsiteX5563" fmla="*/ 6269348 w 9340261"/>
              <a:gd name="connsiteY5563" fmla="*/ 315944 h 5529035"/>
              <a:gd name="connsiteX5564" fmla="*/ 6283666 w 9340261"/>
              <a:gd name="connsiteY5564" fmla="*/ 311558 h 5529035"/>
              <a:gd name="connsiteX5565" fmla="*/ 6286529 w 9340261"/>
              <a:gd name="connsiteY5565" fmla="*/ 310680 h 5529035"/>
              <a:gd name="connsiteX5566" fmla="*/ 6273320 w 9340261"/>
              <a:gd name="connsiteY5566" fmla="*/ 308462 h 5529035"/>
              <a:gd name="connsiteX5567" fmla="*/ 6264728 w 9340261"/>
              <a:gd name="connsiteY5567" fmla="*/ 311095 h 5529035"/>
              <a:gd name="connsiteX5568" fmla="*/ 6260111 w 9340261"/>
              <a:gd name="connsiteY5568" fmla="*/ 306245 h 5529035"/>
              <a:gd name="connsiteX5569" fmla="*/ 4592523 w 9340261"/>
              <a:gd name="connsiteY5569" fmla="*/ 305405 h 5529035"/>
              <a:gd name="connsiteX5570" fmla="*/ 4596264 w 9340261"/>
              <a:gd name="connsiteY5570" fmla="*/ 307391 h 5529035"/>
              <a:gd name="connsiteX5571" fmla="*/ 4600003 w 9340261"/>
              <a:gd name="connsiteY5571" fmla="*/ 309377 h 5529035"/>
              <a:gd name="connsiteX5572" fmla="*/ 4594278 w 9340261"/>
              <a:gd name="connsiteY5572" fmla="*/ 311132 h 5529035"/>
              <a:gd name="connsiteX5573" fmla="*/ 4586798 w 9340261"/>
              <a:gd name="connsiteY5573" fmla="*/ 307159 h 5529035"/>
              <a:gd name="connsiteX5574" fmla="*/ 6529192 w 9340261"/>
              <a:gd name="connsiteY5574" fmla="*/ 305248 h 5529035"/>
              <a:gd name="connsiteX5575" fmla="*/ 6523464 w 9340261"/>
              <a:gd name="connsiteY5575" fmla="*/ 307004 h 5529035"/>
              <a:gd name="connsiteX5576" fmla="*/ 6519493 w 9340261"/>
              <a:gd name="connsiteY5576" fmla="*/ 314485 h 5529035"/>
              <a:gd name="connsiteX5577" fmla="*/ 6520370 w 9340261"/>
              <a:gd name="connsiteY5577" fmla="*/ 317349 h 5529035"/>
              <a:gd name="connsiteX5578" fmla="*/ 6526974 w 9340261"/>
              <a:gd name="connsiteY5578" fmla="*/ 318457 h 5529035"/>
              <a:gd name="connsiteX5579" fmla="*/ 6530947 w 9340261"/>
              <a:gd name="connsiteY5579" fmla="*/ 310975 h 5529035"/>
              <a:gd name="connsiteX5580" fmla="*/ 6529192 w 9340261"/>
              <a:gd name="connsiteY5580" fmla="*/ 305248 h 5529035"/>
              <a:gd name="connsiteX5581" fmla="*/ 3896056 w 9340261"/>
              <a:gd name="connsiteY5581" fmla="*/ 304385 h 5529035"/>
              <a:gd name="connsiteX5582" fmla="*/ 3888696 w 9340261"/>
              <a:gd name="connsiteY5582" fmla="*/ 305122 h 5529035"/>
              <a:gd name="connsiteX5583" fmla="*/ 3875786 w 9340261"/>
              <a:gd name="connsiteY5583" fmla="*/ 305798 h 5529035"/>
              <a:gd name="connsiteX5584" fmla="*/ 3877720 w 9340261"/>
              <a:gd name="connsiteY5584" fmla="*/ 307718 h 5529035"/>
              <a:gd name="connsiteX5585" fmla="*/ 3886680 w 9340261"/>
              <a:gd name="connsiteY5585" fmla="*/ 307084 h 5529035"/>
              <a:gd name="connsiteX5586" fmla="*/ 3886846 w 9340261"/>
              <a:gd name="connsiteY5586" fmla="*/ 307202 h 5529035"/>
              <a:gd name="connsiteX5587" fmla="*/ 4209901 w 9340261"/>
              <a:gd name="connsiteY5587" fmla="*/ 304201 h 5529035"/>
              <a:gd name="connsiteX5588" fmla="*/ 4203130 w 9340261"/>
              <a:gd name="connsiteY5588" fmla="*/ 309024 h 5529035"/>
              <a:gd name="connsiteX5589" fmla="*/ 4199093 w 9340261"/>
              <a:gd name="connsiteY5589" fmla="*/ 310262 h 5529035"/>
              <a:gd name="connsiteX5590" fmla="*/ 4196539 w 9340261"/>
              <a:gd name="connsiteY5590" fmla="*/ 312692 h 5529035"/>
              <a:gd name="connsiteX5591" fmla="*/ 4197585 w 9340261"/>
              <a:gd name="connsiteY5591" fmla="*/ 310724 h 5529035"/>
              <a:gd name="connsiteX5592" fmla="*/ 4197404 w 9340261"/>
              <a:gd name="connsiteY5592" fmla="*/ 310779 h 5529035"/>
              <a:gd name="connsiteX5593" fmla="*/ 4182697 w 9340261"/>
              <a:gd name="connsiteY5593" fmla="*/ 309553 h 5529035"/>
              <a:gd name="connsiteX5594" fmla="*/ 4181187 w 9340261"/>
              <a:gd name="connsiteY5594" fmla="*/ 312395 h 5529035"/>
              <a:gd name="connsiteX5595" fmla="*/ 4180255 w 9340261"/>
              <a:gd name="connsiteY5595" fmla="*/ 309350 h 5529035"/>
              <a:gd name="connsiteX5596" fmla="*/ 4170079 w 9340261"/>
              <a:gd name="connsiteY5596" fmla="*/ 308502 h 5529035"/>
              <a:gd name="connsiteX5597" fmla="*/ 4169011 w 9340261"/>
              <a:gd name="connsiteY5597" fmla="*/ 314849 h 5529035"/>
              <a:gd name="connsiteX5598" fmla="*/ 4164695 w 9340261"/>
              <a:gd name="connsiteY5598" fmla="*/ 313556 h 5529035"/>
              <a:gd name="connsiteX5599" fmla="*/ 4164006 w 9340261"/>
              <a:gd name="connsiteY5599" fmla="*/ 317658 h 5529035"/>
              <a:gd name="connsiteX5600" fmla="*/ 4176337 w 9340261"/>
              <a:gd name="connsiteY5600" fmla="*/ 317013 h 5529035"/>
              <a:gd name="connsiteX5601" fmla="*/ 4189546 w 9340261"/>
              <a:gd name="connsiteY5601" fmla="*/ 319231 h 5529035"/>
              <a:gd name="connsiteX5602" fmla="*/ 4199660 w 9340261"/>
              <a:gd name="connsiteY5602" fmla="*/ 331794 h 5529035"/>
              <a:gd name="connsiteX5603" fmla="*/ 4198476 w 9340261"/>
              <a:gd name="connsiteY5603" fmla="*/ 334024 h 5529035"/>
              <a:gd name="connsiteX5604" fmla="*/ 4207149 w 9340261"/>
              <a:gd name="connsiteY5604" fmla="*/ 335730 h 5529035"/>
              <a:gd name="connsiteX5605" fmla="*/ 4208252 w 9340261"/>
              <a:gd name="connsiteY5605" fmla="*/ 329162 h 5529035"/>
              <a:gd name="connsiteX5606" fmla="*/ 4222568 w 9340261"/>
              <a:gd name="connsiteY5606" fmla="*/ 324776 h 5529035"/>
              <a:gd name="connsiteX5607" fmla="*/ 4234024 w 9340261"/>
              <a:gd name="connsiteY5607" fmla="*/ 321266 h 5529035"/>
              <a:gd name="connsiteX5608" fmla="*/ 4226541 w 9340261"/>
              <a:gd name="connsiteY5608" fmla="*/ 317295 h 5529035"/>
              <a:gd name="connsiteX5609" fmla="*/ 4219060 w 9340261"/>
              <a:gd name="connsiteY5609" fmla="*/ 313321 h 5529035"/>
              <a:gd name="connsiteX5610" fmla="*/ 4211023 w 9340261"/>
              <a:gd name="connsiteY5610" fmla="*/ 312652 h 5529035"/>
              <a:gd name="connsiteX5611" fmla="*/ 6779336 w 9340261"/>
              <a:gd name="connsiteY5611" fmla="*/ 303788 h 5529035"/>
              <a:gd name="connsiteX5612" fmla="*/ 6773609 w 9340261"/>
              <a:gd name="connsiteY5612" fmla="*/ 305543 h 5529035"/>
              <a:gd name="connsiteX5613" fmla="*/ 6781090 w 9340261"/>
              <a:gd name="connsiteY5613" fmla="*/ 309516 h 5529035"/>
              <a:gd name="connsiteX5614" fmla="*/ 5494713 w 9340261"/>
              <a:gd name="connsiteY5614" fmla="*/ 302678 h 5529035"/>
              <a:gd name="connsiteX5615" fmla="*/ 5507923 w 9340261"/>
              <a:gd name="connsiteY5615" fmla="*/ 304896 h 5529035"/>
              <a:gd name="connsiteX5616" fmla="*/ 5496466 w 9340261"/>
              <a:gd name="connsiteY5616" fmla="*/ 308405 h 5529035"/>
              <a:gd name="connsiteX5617" fmla="*/ 6497047 w 9340261"/>
              <a:gd name="connsiteY5617" fmla="*/ 302567 h 5529035"/>
              <a:gd name="connsiteX5618" fmla="*/ 6487346 w 9340261"/>
              <a:gd name="connsiteY5618" fmla="*/ 311804 h 5529035"/>
              <a:gd name="connsiteX5619" fmla="*/ 6500556 w 9340261"/>
              <a:gd name="connsiteY5619" fmla="*/ 314021 h 5529035"/>
              <a:gd name="connsiteX5620" fmla="*/ 6506282 w 9340261"/>
              <a:gd name="connsiteY5620" fmla="*/ 312267 h 5529035"/>
              <a:gd name="connsiteX5621" fmla="*/ 6493073 w 9340261"/>
              <a:gd name="connsiteY5621" fmla="*/ 310049 h 5529035"/>
              <a:gd name="connsiteX5622" fmla="*/ 6498801 w 9340261"/>
              <a:gd name="connsiteY5622" fmla="*/ 308294 h 5529035"/>
              <a:gd name="connsiteX5623" fmla="*/ 6504528 w 9340261"/>
              <a:gd name="connsiteY5623" fmla="*/ 306540 h 5529035"/>
              <a:gd name="connsiteX5624" fmla="*/ 4541442 w 9340261"/>
              <a:gd name="connsiteY5624" fmla="*/ 302259 h 5529035"/>
              <a:gd name="connsiteX5625" fmla="*/ 4543196 w 9340261"/>
              <a:gd name="connsiteY5625" fmla="*/ 307987 h 5529035"/>
              <a:gd name="connsiteX5626" fmla="*/ 4537468 w 9340261"/>
              <a:gd name="connsiteY5626" fmla="*/ 309741 h 5529035"/>
              <a:gd name="connsiteX5627" fmla="*/ 5002893 w 9340261"/>
              <a:gd name="connsiteY5627" fmla="*/ 302063 h 5529035"/>
              <a:gd name="connsiteX5628" fmla="*/ 4997442 w 9340261"/>
              <a:gd name="connsiteY5628" fmla="*/ 304782 h 5529035"/>
              <a:gd name="connsiteX5629" fmla="*/ 5013094 w 9340261"/>
              <a:gd name="connsiteY5629" fmla="*/ 308114 h 5529035"/>
              <a:gd name="connsiteX5630" fmla="*/ 5015124 w 9340261"/>
              <a:gd name="connsiteY5630" fmla="*/ 308558 h 5529035"/>
              <a:gd name="connsiteX5631" fmla="*/ 5408400 w 9340261"/>
              <a:gd name="connsiteY5631" fmla="*/ 301641 h 5529035"/>
              <a:gd name="connsiteX5632" fmla="*/ 5417866 w 9340261"/>
              <a:gd name="connsiteY5632" fmla="*/ 301876 h 5529035"/>
              <a:gd name="connsiteX5633" fmla="*/ 5434815 w 9340261"/>
              <a:gd name="connsiteY5633" fmla="*/ 306086 h 5529035"/>
              <a:gd name="connsiteX5634" fmla="*/ 5450012 w 9340261"/>
              <a:gd name="connsiteY5634" fmla="*/ 304571 h 5529035"/>
              <a:gd name="connsiteX5635" fmla="*/ 5463220 w 9340261"/>
              <a:gd name="connsiteY5635" fmla="*/ 306795 h 5529035"/>
              <a:gd name="connsiteX5636" fmla="*/ 5457492 w 9340261"/>
              <a:gd name="connsiteY5636" fmla="*/ 308547 h 5529035"/>
              <a:gd name="connsiteX5637" fmla="*/ 5440307 w 9340261"/>
              <a:gd name="connsiteY5637" fmla="*/ 313804 h 5529035"/>
              <a:gd name="connsiteX5638" fmla="*/ 5411906 w 9340261"/>
              <a:gd name="connsiteY5638" fmla="*/ 313096 h 5529035"/>
              <a:gd name="connsiteX5639" fmla="*/ 5395830 w 9340261"/>
              <a:gd name="connsiteY5639" fmla="*/ 311748 h 5529035"/>
              <a:gd name="connsiteX5640" fmla="*/ 5394955 w 9340261"/>
              <a:gd name="connsiteY5640" fmla="*/ 308884 h 5529035"/>
              <a:gd name="connsiteX5641" fmla="*/ 5408400 w 9340261"/>
              <a:gd name="connsiteY5641" fmla="*/ 301641 h 5529035"/>
              <a:gd name="connsiteX5642" fmla="*/ 5480403 w 9340261"/>
              <a:gd name="connsiteY5642" fmla="*/ 301538 h 5529035"/>
              <a:gd name="connsiteX5643" fmla="*/ 5493611 w 9340261"/>
              <a:gd name="connsiteY5643" fmla="*/ 303762 h 5529035"/>
              <a:gd name="connsiteX5644" fmla="*/ 5485019 w 9340261"/>
              <a:gd name="connsiteY5644" fmla="*/ 306389 h 5529035"/>
              <a:gd name="connsiteX5645" fmla="*/ 5476427 w 9340261"/>
              <a:gd name="connsiteY5645" fmla="*/ 309018 h 5529035"/>
              <a:gd name="connsiteX5646" fmla="*/ 4355524 w 9340261"/>
              <a:gd name="connsiteY5646" fmla="*/ 300923 h 5529035"/>
              <a:gd name="connsiteX5647" fmla="*/ 4352705 w 9340261"/>
              <a:gd name="connsiteY5647" fmla="*/ 303920 h 5529035"/>
              <a:gd name="connsiteX5648" fmla="*/ 4348249 w 9340261"/>
              <a:gd name="connsiteY5648" fmla="*/ 302153 h 5529035"/>
              <a:gd name="connsiteX5649" fmla="*/ 4341644 w 9340261"/>
              <a:gd name="connsiteY5649" fmla="*/ 301045 h 5529035"/>
              <a:gd name="connsiteX5650" fmla="*/ 4335916 w 9340261"/>
              <a:gd name="connsiteY5650" fmla="*/ 302799 h 5529035"/>
              <a:gd name="connsiteX5651" fmla="*/ 4326448 w 9340261"/>
              <a:gd name="connsiteY5651" fmla="*/ 302568 h 5529035"/>
              <a:gd name="connsiteX5652" fmla="*/ 4309267 w 9340261"/>
              <a:gd name="connsiteY5652" fmla="*/ 307831 h 5529035"/>
              <a:gd name="connsiteX5653" fmla="*/ 4309717 w 9340261"/>
              <a:gd name="connsiteY5653" fmla="*/ 305157 h 5529035"/>
              <a:gd name="connsiteX5654" fmla="*/ 4306260 w 9340261"/>
              <a:gd name="connsiteY5654" fmla="*/ 311665 h 5529035"/>
              <a:gd name="connsiteX5655" fmla="*/ 4303165 w 9340261"/>
              <a:gd name="connsiteY5655" fmla="*/ 322010 h 5529035"/>
              <a:gd name="connsiteX5656" fmla="*/ 4298314 w 9340261"/>
              <a:gd name="connsiteY5656" fmla="*/ 326629 h 5529035"/>
              <a:gd name="connsiteX5657" fmla="*/ 4295956 w 9340261"/>
              <a:gd name="connsiteY5657" fmla="*/ 331071 h 5529035"/>
              <a:gd name="connsiteX5658" fmla="*/ 4296942 w 9340261"/>
              <a:gd name="connsiteY5658" fmla="*/ 331068 h 5529035"/>
              <a:gd name="connsiteX5659" fmla="*/ 4307552 w 9340261"/>
              <a:gd name="connsiteY5659" fmla="*/ 336329 h 5529035"/>
              <a:gd name="connsiteX5660" fmla="*/ 4313278 w 9340261"/>
              <a:gd name="connsiteY5660" fmla="*/ 334575 h 5529035"/>
              <a:gd name="connsiteX5661" fmla="*/ 4343669 w 9340261"/>
              <a:gd name="connsiteY5661" fmla="*/ 331528 h 5529035"/>
              <a:gd name="connsiteX5662" fmla="*/ 4345423 w 9340261"/>
              <a:gd name="connsiteY5662" fmla="*/ 337255 h 5529035"/>
              <a:gd name="connsiteX5663" fmla="*/ 4351151 w 9340261"/>
              <a:gd name="connsiteY5663" fmla="*/ 335500 h 5529035"/>
              <a:gd name="connsiteX5664" fmla="*/ 4353138 w 9340261"/>
              <a:gd name="connsiteY5664" fmla="*/ 331760 h 5529035"/>
              <a:gd name="connsiteX5665" fmla="*/ 4362605 w 9340261"/>
              <a:gd name="connsiteY5665" fmla="*/ 331990 h 5529035"/>
              <a:gd name="connsiteX5666" fmla="*/ 4371196 w 9340261"/>
              <a:gd name="connsiteY5666" fmla="*/ 329359 h 5529035"/>
              <a:gd name="connsiteX5667" fmla="*/ 4385514 w 9340261"/>
              <a:gd name="connsiteY5667" fmla="*/ 324972 h 5529035"/>
              <a:gd name="connsiteX5668" fmla="*/ 4412165 w 9340261"/>
              <a:gd name="connsiteY5668" fmla="*/ 319940 h 5529035"/>
              <a:gd name="connsiteX5669" fmla="*/ 4415903 w 9340261"/>
              <a:gd name="connsiteY5669" fmla="*/ 321926 h 5529035"/>
              <a:gd name="connsiteX5670" fmla="*/ 4415791 w 9340261"/>
              <a:gd name="connsiteY5670" fmla="*/ 326660 h 5529035"/>
              <a:gd name="connsiteX5671" fmla="*/ 4411933 w 9340261"/>
              <a:gd name="connsiteY5671" fmla="*/ 329408 h 5529035"/>
              <a:gd name="connsiteX5672" fmla="*/ 4404889 w 9340261"/>
              <a:gd name="connsiteY5672" fmla="*/ 326867 h 5529035"/>
              <a:gd name="connsiteX5673" fmla="*/ 4400434 w 9340261"/>
              <a:gd name="connsiteY5673" fmla="*/ 327100 h 5529035"/>
              <a:gd name="connsiteX5674" fmla="*/ 4401468 w 9340261"/>
              <a:gd name="connsiteY5674" fmla="*/ 327651 h 5529035"/>
              <a:gd name="connsiteX5675" fmla="*/ 4411933 w 9340261"/>
              <a:gd name="connsiteY5675" fmla="*/ 329408 h 5529035"/>
              <a:gd name="connsiteX5676" fmla="*/ 4425142 w 9340261"/>
              <a:gd name="connsiteY5676" fmla="*/ 331626 h 5529035"/>
              <a:gd name="connsiteX5677" fmla="*/ 4429115 w 9340261"/>
              <a:gd name="connsiteY5677" fmla="*/ 324144 h 5529035"/>
              <a:gd name="connsiteX5678" fmla="*/ 4433087 w 9340261"/>
              <a:gd name="connsiteY5678" fmla="*/ 316662 h 5529035"/>
              <a:gd name="connsiteX5679" fmla="*/ 4440569 w 9340261"/>
              <a:gd name="connsiteY5679" fmla="*/ 320634 h 5529035"/>
              <a:gd name="connsiteX5680" fmla="*/ 4449859 w 9340261"/>
              <a:gd name="connsiteY5680" fmla="*/ 315038 h 5529035"/>
              <a:gd name="connsiteX5681" fmla="*/ 4449303 w 9340261"/>
              <a:gd name="connsiteY5681" fmla="*/ 315047 h 5529035"/>
              <a:gd name="connsiteX5682" fmla="*/ 4393364 w 9340261"/>
              <a:gd name="connsiteY5682" fmla="*/ 315373 h 5529035"/>
              <a:gd name="connsiteX5683" fmla="*/ 4392351 w 9340261"/>
              <a:gd name="connsiteY5683" fmla="*/ 316613 h 5529035"/>
              <a:gd name="connsiteX5684" fmla="*/ 4391183 w 9340261"/>
              <a:gd name="connsiteY5684" fmla="*/ 315386 h 5529035"/>
              <a:gd name="connsiteX5685" fmla="*/ 4386767 w 9340261"/>
              <a:gd name="connsiteY5685" fmla="*/ 315411 h 5529035"/>
              <a:gd name="connsiteX5686" fmla="*/ 4373558 w 9340261"/>
              <a:gd name="connsiteY5686" fmla="*/ 313194 h 5529035"/>
              <a:gd name="connsiteX5687" fmla="*/ 4381592 w 9340261"/>
              <a:gd name="connsiteY5687" fmla="*/ 310733 h 5529035"/>
              <a:gd name="connsiteX5688" fmla="*/ 4381127 w 9340261"/>
              <a:gd name="connsiteY5688" fmla="*/ 310655 h 5529035"/>
              <a:gd name="connsiteX5689" fmla="*/ 4374523 w 9340261"/>
              <a:gd name="connsiteY5689" fmla="*/ 309545 h 5529035"/>
              <a:gd name="connsiteX5690" fmla="*/ 4365055 w 9340261"/>
              <a:gd name="connsiteY5690" fmla="*/ 309313 h 5529035"/>
              <a:gd name="connsiteX5691" fmla="*/ 4352723 w 9340261"/>
              <a:gd name="connsiteY5691" fmla="*/ 309959 h 5529035"/>
              <a:gd name="connsiteX5692" fmla="*/ 4344133 w 9340261"/>
              <a:gd name="connsiteY5692" fmla="*/ 312591 h 5529035"/>
              <a:gd name="connsiteX5693" fmla="*/ 4345979 w 9340261"/>
              <a:gd name="connsiteY5693" fmla="*/ 309114 h 5529035"/>
              <a:gd name="connsiteX5694" fmla="*/ 4335685 w 9340261"/>
              <a:gd name="connsiteY5694" fmla="*/ 312268 h 5529035"/>
              <a:gd name="connsiteX5695" fmla="*/ 4333931 w 9340261"/>
              <a:gd name="connsiteY5695" fmla="*/ 306541 h 5529035"/>
              <a:gd name="connsiteX5696" fmla="*/ 4346247 w 9340261"/>
              <a:gd name="connsiteY5696" fmla="*/ 308608 h 5529035"/>
              <a:gd name="connsiteX5697" fmla="*/ 4348105 w 9340261"/>
              <a:gd name="connsiteY5697" fmla="*/ 305109 h 5529035"/>
              <a:gd name="connsiteX5698" fmla="*/ 4372769 w 9340261"/>
              <a:gd name="connsiteY5698" fmla="*/ 303818 h 5529035"/>
              <a:gd name="connsiteX5699" fmla="*/ 4623015 w 9340261"/>
              <a:gd name="connsiteY5699" fmla="*/ 300899 h 5529035"/>
              <a:gd name="connsiteX5700" fmla="*/ 4611340 w 9340261"/>
              <a:gd name="connsiteY5700" fmla="*/ 301510 h 5529035"/>
              <a:gd name="connsiteX5701" fmla="*/ 4614469 w 9340261"/>
              <a:gd name="connsiteY5701" fmla="*/ 302034 h 5529035"/>
              <a:gd name="connsiteX5702" fmla="*/ 4639946 w 9340261"/>
              <a:gd name="connsiteY5702" fmla="*/ 300880 h 5529035"/>
              <a:gd name="connsiteX5703" fmla="*/ 4652339 w 9340261"/>
              <a:gd name="connsiteY5703" fmla="*/ 302961 h 5529035"/>
              <a:gd name="connsiteX5704" fmla="*/ 4655266 w 9340261"/>
              <a:gd name="connsiteY5704" fmla="*/ 303837 h 5529035"/>
              <a:gd name="connsiteX5705" fmla="*/ 4657484 w 9340261"/>
              <a:gd name="connsiteY5705" fmla="*/ 302730 h 5529035"/>
              <a:gd name="connsiteX5706" fmla="*/ 4647578 w 9340261"/>
              <a:gd name="connsiteY5706" fmla="*/ 301067 h 5529035"/>
              <a:gd name="connsiteX5707" fmla="*/ 4162231 w 9340261"/>
              <a:gd name="connsiteY5707" fmla="*/ 300256 h 5529035"/>
              <a:gd name="connsiteX5708" fmla="*/ 4165923 w 9340261"/>
              <a:gd name="connsiteY5708" fmla="*/ 304134 h 5529035"/>
              <a:gd name="connsiteX5709" fmla="*/ 4166367 w 9340261"/>
              <a:gd name="connsiteY5709" fmla="*/ 301493 h 5529035"/>
              <a:gd name="connsiteX5710" fmla="*/ 5366787 w 9340261"/>
              <a:gd name="connsiteY5710" fmla="*/ 298709 h 5529035"/>
              <a:gd name="connsiteX5711" fmla="*/ 5374266 w 9340261"/>
              <a:gd name="connsiteY5711" fmla="*/ 302686 h 5529035"/>
              <a:gd name="connsiteX5712" fmla="*/ 5387477 w 9340261"/>
              <a:gd name="connsiteY5712" fmla="*/ 304908 h 5529035"/>
              <a:gd name="connsiteX5713" fmla="*/ 5376020 w 9340261"/>
              <a:gd name="connsiteY5713" fmla="*/ 308412 h 5529035"/>
              <a:gd name="connsiteX5714" fmla="*/ 5362812 w 9340261"/>
              <a:gd name="connsiteY5714" fmla="*/ 306189 h 5529035"/>
              <a:gd name="connsiteX5715" fmla="*/ 5347852 w 9340261"/>
              <a:gd name="connsiteY5715" fmla="*/ 298237 h 5529035"/>
              <a:gd name="connsiteX5716" fmla="*/ 5355332 w 9340261"/>
              <a:gd name="connsiteY5716" fmla="*/ 302213 h 5529035"/>
              <a:gd name="connsiteX5717" fmla="*/ 5345629 w 9340261"/>
              <a:gd name="connsiteY5717" fmla="*/ 311445 h 5529035"/>
              <a:gd name="connsiteX5718" fmla="*/ 5345862 w 9340261"/>
              <a:gd name="connsiteY5718" fmla="*/ 301977 h 5529035"/>
              <a:gd name="connsiteX5719" fmla="*/ 5347852 w 9340261"/>
              <a:gd name="connsiteY5719" fmla="*/ 298237 h 5529035"/>
              <a:gd name="connsiteX5720" fmla="*/ 6000730 w 9340261"/>
              <a:gd name="connsiteY5720" fmla="*/ 298005 h 5529035"/>
              <a:gd name="connsiteX5721" fmla="*/ 6002485 w 9340261"/>
              <a:gd name="connsiteY5721" fmla="*/ 303732 h 5529035"/>
              <a:gd name="connsiteX5722" fmla="*/ 5996756 w 9340261"/>
              <a:gd name="connsiteY5722" fmla="*/ 305487 h 5529035"/>
              <a:gd name="connsiteX5723" fmla="*/ 3973165 w 9340261"/>
              <a:gd name="connsiteY5723" fmla="*/ 297745 h 5529035"/>
              <a:gd name="connsiteX5724" fmla="*/ 3942872 w 9340261"/>
              <a:gd name="connsiteY5724" fmla="*/ 297920 h 5529035"/>
              <a:gd name="connsiteX5725" fmla="*/ 3940376 w 9340261"/>
              <a:gd name="connsiteY5725" fmla="*/ 298356 h 5529035"/>
              <a:gd name="connsiteX5726" fmla="*/ 3971609 w 9340261"/>
              <a:gd name="connsiteY5726" fmla="*/ 300674 h 5529035"/>
              <a:gd name="connsiteX5727" fmla="*/ 6394883 w 9340261"/>
              <a:gd name="connsiteY5727" fmla="*/ 296278 h 5529035"/>
              <a:gd name="connsiteX5728" fmla="*/ 6396638 w 9340261"/>
              <a:gd name="connsiteY5728" fmla="*/ 302006 h 5529035"/>
              <a:gd name="connsiteX5729" fmla="*/ 6392666 w 9340261"/>
              <a:gd name="connsiteY5729" fmla="*/ 309487 h 5529035"/>
              <a:gd name="connsiteX5730" fmla="*/ 6379456 w 9340261"/>
              <a:gd name="connsiteY5730" fmla="*/ 307270 h 5529035"/>
              <a:gd name="connsiteX5731" fmla="*/ 6372851 w 9340261"/>
              <a:gd name="connsiteY5731" fmla="*/ 306160 h 5529035"/>
              <a:gd name="connsiteX5732" fmla="*/ 6369111 w 9340261"/>
              <a:gd name="connsiteY5732" fmla="*/ 304174 h 5529035"/>
              <a:gd name="connsiteX5733" fmla="*/ 6360518 w 9340261"/>
              <a:gd name="connsiteY5733" fmla="*/ 306806 h 5529035"/>
              <a:gd name="connsiteX5734" fmla="*/ 6337842 w 9340261"/>
              <a:gd name="connsiteY5734" fmla="*/ 304356 h 5529035"/>
              <a:gd name="connsiteX5735" fmla="*/ 6334353 w 9340261"/>
              <a:gd name="connsiteY5735" fmla="*/ 302504 h 5529035"/>
              <a:gd name="connsiteX5736" fmla="*/ 6309834 w 9340261"/>
              <a:gd name="connsiteY5736" fmla="*/ 304951 h 5529035"/>
              <a:gd name="connsiteX5737" fmla="*/ 6311192 w 9340261"/>
              <a:gd name="connsiteY5737" fmla="*/ 309390 h 5529035"/>
              <a:gd name="connsiteX5738" fmla="*/ 6337610 w 9340261"/>
              <a:gd name="connsiteY5738" fmla="*/ 313824 h 5529035"/>
              <a:gd name="connsiteX5739" fmla="*/ 6356546 w 9340261"/>
              <a:gd name="connsiteY5739" fmla="*/ 314288 h 5529035"/>
              <a:gd name="connsiteX5740" fmla="*/ 6375483 w 9340261"/>
              <a:gd name="connsiteY5740" fmla="*/ 314752 h 5529035"/>
              <a:gd name="connsiteX5741" fmla="*/ 6388692 w 9340261"/>
              <a:gd name="connsiteY5741" fmla="*/ 316969 h 5529035"/>
              <a:gd name="connsiteX5742" fmla="*/ 6400147 w 9340261"/>
              <a:gd name="connsiteY5742" fmla="*/ 313460 h 5529035"/>
              <a:gd name="connsiteX5743" fmla="*/ 6401902 w 9340261"/>
              <a:gd name="connsiteY5743" fmla="*/ 319187 h 5529035"/>
              <a:gd name="connsiteX5744" fmla="*/ 6392201 w 9340261"/>
              <a:gd name="connsiteY5744" fmla="*/ 328424 h 5529035"/>
              <a:gd name="connsiteX5745" fmla="*/ 6403657 w 9340261"/>
              <a:gd name="connsiteY5745" fmla="*/ 324914 h 5529035"/>
              <a:gd name="connsiteX5746" fmla="*/ 6428319 w 9340261"/>
              <a:gd name="connsiteY5746" fmla="*/ 323623 h 5529035"/>
              <a:gd name="connsiteX5747" fmla="*/ 6432292 w 9340261"/>
              <a:gd name="connsiteY5747" fmla="*/ 316141 h 5529035"/>
              <a:gd name="connsiteX5748" fmla="*/ 6434047 w 9340261"/>
              <a:gd name="connsiteY5748" fmla="*/ 321868 h 5529035"/>
              <a:gd name="connsiteX5749" fmla="*/ 6445501 w 9340261"/>
              <a:gd name="connsiteY5749" fmla="*/ 318359 h 5529035"/>
              <a:gd name="connsiteX5750" fmla="*/ 6456955 w 9340261"/>
              <a:gd name="connsiteY5750" fmla="*/ 314850 h 5529035"/>
              <a:gd name="connsiteX5751" fmla="*/ 6455201 w 9340261"/>
              <a:gd name="connsiteY5751" fmla="*/ 309123 h 5529035"/>
              <a:gd name="connsiteX5752" fmla="*/ 6429660 w 9340261"/>
              <a:gd name="connsiteY5752" fmla="*/ 307550 h 5529035"/>
              <a:gd name="connsiteX5753" fmla="*/ 6422178 w 9340261"/>
              <a:gd name="connsiteY5753" fmla="*/ 303578 h 5529035"/>
              <a:gd name="connsiteX5754" fmla="*/ 6410956 w 9340261"/>
              <a:gd name="connsiteY5754" fmla="*/ 297619 h 5529035"/>
              <a:gd name="connsiteX5755" fmla="*/ 6394883 w 9340261"/>
              <a:gd name="connsiteY5755" fmla="*/ 296278 h 5529035"/>
              <a:gd name="connsiteX5756" fmla="*/ 4036154 w 9340261"/>
              <a:gd name="connsiteY5756" fmla="*/ 295198 h 5529035"/>
              <a:gd name="connsiteX5757" fmla="*/ 4041545 w 9340261"/>
              <a:gd name="connsiteY5757" fmla="*/ 297463 h 5529035"/>
              <a:gd name="connsiteX5758" fmla="*/ 4038682 w 9340261"/>
              <a:gd name="connsiteY5758" fmla="*/ 298340 h 5529035"/>
              <a:gd name="connsiteX5759" fmla="*/ 4034940 w 9340261"/>
              <a:gd name="connsiteY5759" fmla="*/ 296352 h 5529035"/>
              <a:gd name="connsiteX5760" fmla="*/ 4036154 w 9340261"/>
              <a:gd name="connsiteY5760" fmla="*/ 295198 h 5529035"/>
              <a:gd name="connsiteX5761" fmla="*/ 9018121 w 9340261"/>
              <a:gd name="connsiteY5761" fmla="*/ 294487 h 5529035"/>
              <a:gd name="connsiteX5762" fmla="*/ 9013459 w 9340261"/>
              <a:gd name="connsiteY5762" fmla="*/ 295916 h 5529035"/>
              <a:gd name="connsiteX5763" fmla="*/ 9015213 w 9340261"/>
              <a:gd name="connsiteY5763" fmla="*/ 301644 h 5529035"/>
              <a:gd name="connsiteX5764" fmla="*/ 9018767 w 9340261"/>
              <a:gd name="connsiteY5764" fmla="*/ 294950 h 5529035"/>
              <a:gd name="connsiteX5765" fmla="*/ 9017703 w 9340261"/>
              <a:gd name="connsiteY5765" fmla="*/ 295276 h 5529035"/>
              <a:gd name="connsiteX5766" fmla="*/ 5321435 w 9340261"/>
              <a:gd name="connsiteY5766" fmla="*/ 293790 h 5529035"/>
              <a:gd name="connsiteX5767" fmla="*/ 5328915 w 9340261"/>
              <a:gd name="connsiteY5767" fmla="*/ 297766 h 5529035"/>
              <a:gd name="connsiteX5768" fmla="*/ 5317459 w 9340261"/>
              <a:gd name="connsiteY5768" fmla="*/ 301270 h 5529035"/>
              <a:gd name="connsiteX5769" fmla="*/ 6926440 w 9340261"/>
              <a:gd name="connsiteY5769" fmla="*/ 293177 h 5529035"/>
              <a:gd name="connsiteX5770" fmla="*/ 6910136 w 9340261"/>
              <a:gd name="connsiteY5770" fmla="*/ 301304 h 5529035"/>
              <a:gd name="connsiteX5771" fmla="*/ 6917617 w 9340261"/>
              <a:gd name="connsiteY5771" fmla="*/ 305276 h 5529035"/>
              <a:gd name="connsiteX5772" fmla="*/ 6933044 w 9340261"/>
              <a:gd name="connsiteY5772" fmla="*/ 294286 h 5529035"/>
              <a:gd name="connsiteX5773" fmla="*/ 6926440 w 9340261"/>
              <a:gd name="connsiteY5773" fmla="*/ 293177 h 5529035"/>
              <a:gd name="connsiteX5774" fmla="*/ 7119070 w 9340261"/>
              <a:gd name="connsiteY5774" fmla="*/ 293153 h 5529035"/>
              <a:gd name="connsiteX5775" fmla="*/ 7119170 w 9340261"/>
              <a:gd name="connsiteY5775" fmla="*/ 293478 h 5529035"/>
              <a:gd name="connsiteX5776" fmla="*/ 7120148 w 9340261"/>
              <a:gd name="connsiteY5776" fmla="*/ 293178 h 5529035"/>
              <a:gd name="connsiteX5777" fmla="*/ 4450732 w 9340261"/>
              <a:gd name="connsiteY5777" fmla="*/ 292462 h 5529035"/>
              <a:gd name="connsiteX5778" fmla="*/ 4426068 w 9340261"/>
              <a:gd name="connsiteY5778" fmla="*/ 293753 h 5529035"/>
              <a:gd name="connsiteX5779" fmla="*/ 4401405 w 9340261"/>
              <a:gd name="connsiteY5779" fmla="*/ 295045 h 5529035"/>
              <a:gd name="connsiteX5780" fmla="*/ 4389072 w 9340261"/>
              <a:gd name="connsiteY5780" fmla="*/ 295690 h 5529035"/>
              <a:gd name="connsiteX5781" fmla="*/ 4388842 w 9340261"/>
              <a:gd name="connsiteY5781" fmla="*/ 305159 h 5529035"/>
              <a:gd name="connsiteX5782" fmla="*/ 4397434 w 9340261"/>
              <a:gd name="connsiteY5782" fmla="*/ 302525 h 5529035"/>
              <a:gd name="connsiteX5783" fmla="*/ 4399188 w 9340261"/>
              <a:gd name="connsiteY5783" fmla="*/ 308254 h 5529035"/>
              <a:gd name="connsiteX5784" fmla="*/ 4398041 w 9340261"/>
              <a:gd name="connsiteY5784" fmla="*/ 309655 h 5529035"/>
              <a:gd name="connsiteX5785" fmla="*/ 4403949 w 9340261"/>
              <a:gd name="connsiteY5785" fmla="*/ 310148 h 5529035"/>
              <a:gd name="connsiteX5786" fmla="*/ 4428612 w 9340261"/>
              <a:gd name="connsiteY5786" fmla="*/ 308857 h 5529035"/>
              <a:gd name="connsiteX5787" fmla="*/ 4461143 w 9340261"/>
              <a:gd name="connsiteY5787" fmla="*/ 308240 h 5529035"/>
              <a:gd name="connsiteX5788" fmla="*/ 4461724 w 9340261"/>
              <a:gd name="connsiteY5788" fmla="*/ 307888 h 5529035"/>
              <a:gd name="connsiteX5789" fmla="*/ 4467451 w 9340261"/>
              <a:gd name="connsiteY5789" fmla="*/ 306134 h 5529035"/>
              <a:gd name="connsiteX5790" fmla="*/ 4473178 w 9340261"/>
              <a:gd name="connsiteY5790" fmla="*/ 304380 h 5529035"/>
              <a:gd name="connsiteX5791" fmla="*/ 4458214 w 9340261"/>
              <a:gd name="connsiteY5791" fmla="*/ 296434 h 5529035"/>
              <a:gd name="connsiteX5792" fmla="*/ 5245690 w 9340261"/>
              <a:gd name="connsiteY5792" fmla="*/ 291904 h 5529035"/>
              <a:gd name="connsiteX5793" fmla="*/ 5247442 w 9340261"/>
              <a:gd name="connsiteY5793" fmla="*/ 297633 h 5529035"/>
              <a:gd name="connsiteX5794" fmla="*/ 5239963 w 9340261"/>
              <a:gd name="connsiteY5794" fmla="*/ 293655 h 5529035"/>
              <a:gd name="connsiteX5795" fmla="*/ 5245690 w 9340261"/>
              <a:gd name="connsiteY5795" fmla="*/ 291904 h 5529035"/>
              <a:gd name="connsiteX5796" fmla="*/ 6860163 w 9340261"/>
              <a:gd name="connsiteY5796" fmla="*/ 291555 h 5529035"/>
              <a:gd name="connsiteX5797" fmla="*/ 6826031 w 9340261"/>
              <a:gd name="connsiteY5797" fmla="*/ 292614 h 5529035"/>
              <a:gd name="connsiteX5798" fmla="*/ 6805108 w 9340261"/>
              <a:gd name="connsiteY5798" fmla="*/ 295893 h 5529035"/>
              <a:gd name="connsiteX5799" fmla="*/ 6805986 w 9340261"/>
              <a:gd name="connsiteY5799" fmla="*/ 298757 h 5529035"/>
              <a:gd name="connsiteX5800" fmla="*/ 6815453 w 9340261"/>
              <a:gd name="connsiteY5800" fmla="*/ 298988 h 5529035"/>
              <a:gd name="connsiteX5801" fmla="*/ 6821181 w 9340261"/>
              <a:gd name="connsiteY5801" fmla="*/ 297234 h 5529035"/>
              <a:gd name="connsiteX5802" fmla="*/ 6847599 w 9340261"/>
              <a:gd name="connsiteY5802" fmla="*/ 301670 h 5529035"/>
              <a:gd name="connsiteX5803" fmla="*/ 6867091 w 9340261"/>
              <a:gd name="connsiteY5803" fmla="*/ 298829 h 5529035"/>
              <a:gd name="connsiteX5804" fmla="*/ 6876236 w 9340261"/>
              <a:gd name="connsiteY5804" fmla="*/ 292896 h 5529035"/>
              <a:gd name="connsiteX5805" fmla="*/ 6860163 w 9340261"/>
              <a:gd name="connsiteY5805" fmla="*/ 291555 h 5529035"/>
              <a:gd name="connsiteX5806" fmla="*/ 7044908 w 9340261"/>
              <a:gd name="connsiteY5806" fmla="*/ 291338 h 5529035"/>
              <a:gd name="connsiteX5807" fmla="*/ 7043481 w 9340261"/>
              <a:gd name="connsiteY5807" fmla="*/ 291774 h 5529035"/>
              <a:gd name="connsiteX5808" fmla="*/ 7045088 w 9340261"/>
              <a:gd name="connsiteY5808" fmla="*/ 297026 h 5529035"/>
              <a:gd name="connsiteX5809" fmla="*/ 7046662 w 9340261"/>
              <a:gd name="connsiteY5809" fmla="*/ 297065 h 5529035"/>
              <a:gd name="connsiteX5810" fmla="*/ 5278391 w 9340261"/>
              <a:gd name="connsiteY5810" fmla="*/ 291298 h 5529035"/>
              <a:gd name="connsiteX5811" fmla="*/ 5285316 w 9340261"/>
              <a:gd name="connsiteY5811" fmla="*/ 298576 h 5529035"/>
              <a:gd name="connsiteX5812" fmla="*/ 5266379 w 9340261"/>
              <a:gd name="connsiteY5812" fmla="*/ 298103 h 5529035"/>
              <a:gd name="connsiteX5813" fmla="*/ 5264625 w 9340261"/>
              <a:gd name="connsiteY5813" fmla="*/ 292376 h 5529035"/>
              <a:gd name="connsiteX5814" fmla="*/ 5278391 w 9340261"/>
              <a:gd name="connsiteY5814" fmla="*/ 291298 h 5529035"/>
              <a:gd name="connsiteX5815" fmla="*/ 1079693 w 9340261"/>
              <a:gd name="connsiteY5815" fmla="*/ 290505 h 5529035"/>
              <a:gd name="connsiteX5816" fmla="*/ 1091351 w 9340261"/>
              <a:gd name="connsiteY5816" fmla="*/ 297900 h 5529035"/>
              <a:gd name="connsiteX5817" fmla="*/ 1084629 w 9340261"/>
              <a:gd name="connsiteY5817" fmla="*/ 301523 h 5529035"/>
              <a:gd name="connsiteX5818" fmla="*/ 1060958 w 9340261"/>
              <a:gd name="connsiteY5818" fmla="*/ 300933 h 5529035"/>
              <a:gd name="connsiteX5819" fmla="*/ 1051726 w 9340261"/>
              <a:gd name="connsiteY5819" fmla="*/ 291230 h 5529035"/>
              <a:gd name="connsiteX5820" fmla="*/ 1079693 w 9340261"/>
              <a:gd name="connsiteY5820" fmla="*/ 290505 h 5529035"/>
              <a:gd name="connsiteX5821" fmla="*/ 5313956 w 9340261"/>
              <a:gd name="connsiteY5821" fmla="*/ 289815 h 5529035"/>
              <a:gd name="connsiteX5822" fmla="*/ 5304251 w 9340261"/>
              <a:gd name="connsiteY5822" fmla="*/ 299047 h 5529035"/>
              <a:gd name="connsiteX5823" fmla="*/ 5296772 w 9340261"/>
              <a:gd name="connsiteY5823" fmla="*/ 295071 h 5529035"/>
              <a:gd name="connsiteX5824" fmla="*/ 6887689 w 9340261"/>
              <a:gd name="connsiteY5824" fmla="*/ 289387 h 5529035"/>
              <a:gd name="connsiteX5825" fmla="*/ 6881964 w 9340261"/>
              <a:gd name="connsiteY5825" fmla="*/ 291141 h 5529035"/>
              <a:gd name="connsiteX5826" fmla="*/ 6883718 w 9340261"/>
              <a:gd name="connsiteY5826" fmla="*/ 296868 h 5529035"/>
              <a:gd name="connsiteX5827" fmla="*/ 6891199 w 9340261"/>
              <a:gd name="connsiteY5827" fmla="*/ 300842 h 5529035"/>
              <a:gd name="connsiteX5828" fmla="*/ 6887689 w 9340261"/>
              <a:gd name="connsiteY5828" fmla="*/ 289387 h 5529035"/>
              <a:gd name="connsiteX5829" fmla="*/ 6787281 w 9340261"/>
              <a:gd name="connsiteY5829" fmla="*/ 288825 h 5529035"/>
              <a:gd name="connsiteX5830" fmla="*/ 6775827 w 9340261"/>
              <a:gd name="connsiteY5830" fmla="*/ 292334 h 5529035"/>
              <a:gd name="connsiteX5831" fmla="*/ 6783308 w 9340261"/>
              <a:gd name="connsiteY5831" fmla="*/ 296307 h 5529035"/>
              <a:gd name="connsiteX5832" fmla="*/ 6787281 w 9340261"/>
              <a:gd name="connsiteY5832" fmla="*/ 288825 h 5529035"/>
              <a:gd name="connsiteX5833" fmla="*/ 7075299 w 9340261"/>
              <a:gd name="connsiteY5833" fmla="*/ 288291 h 5529035"/>
              <a:gd name="connsiteX5834" fmla="*/ 7052390 w 9340261"/>
              <a:gd name="connsiteY5834" fmla="*/ 295310 h 5529035"/>
              <a:gd name="connsiteX5835" fmla="*/ 7065599 w 9340261"/>
              <a:gd name="connsiteY5835" fmla="*/ 297529 h 5529035"/>
              <a:gd name="connsiteX5836" fmla="*/ 7066071 w 9340261"/>
              <a:gd name="connsiteY5836" fmla="*/ 299071 h 5529035"/>
              <a:gd name="connsiteX5837" fmla="*/ 7077321 w 9340261"/>
              <a:gd name="connsiteY5837" fmla="*/ 300015 h 5529035"/>
              <a:gd name="connsiteX5838" fmla="*/ 7084333 w 9340261"/>
              <a:gd name="connsiteY5838" fmla="*/ 298371 h 5529035"/>
              <a:gd name="connsiteX5839" fmla="*/ 7084535 w 9340261"/>
              <a:gd name="connsiteY5839" fmla="*/ 297992 h 5529035"/>
              <a:gd name="connsiteX5840" fmla="*/ 9048699 w 9340261"/>
              <a:gd name="connsiteY5840" fmla="*/ 288252 h 5529035"/>
              <a:gd name="connsiteX5841" fmla="*/ 9045591 w 9340261"/>
              <a:gd name="connsiteY5841" fmla="*/ 289802 h 5529035"/>
              <a:gd name="connsiteX5842" fmla="*/ 9053821 w 9340261"/>
              <a:gd name="connsiteY5842" fmla="*/ 290491 h 5529035"/>
              <a:gd name="connsiteX5843" fmla="*/ 9048095 w 9340261"/>
              <a:gd name="connsiteY5843" fmla="*/ 292243 h 5529035"/>
              <a:gd name="connsiteX5844" fmla="*/ 9036637 w 9340261"/>
              <a:gd name="connsiteY5844" fmla="*/ 295748 h 5529035"/>
              <a:gd name="connsiteX5845" fmla="*/ 9035197 w 9340261"/>
              <a:gd name="connsiteY5845" fmla="*/ 294982 h 5529035"/>
              <a:gd name="connsiteX5846" fmla="*/ 9032395 w 9340261"/>
              <a:gd name="connsiteY5846" fmla="*/ 296379 h 5529035"/>
              <a:gd name="connsiteX5847" fmla="*/ 9028653 w 9340261"/>
              <a:gd name="connsiteY5847" fmla="*/ 294393 h 5529035"/>
              <a:gd name="connsiteX5848" fmla="*/ 9021185 w 9340261"/>
              <a:gd name="connsiteY5848" fmla="*/ 294210 h 5529035"/>
              <a:gd name="connsiteX5849" fmla="*/ 9020565 w 9340261"/>
              <a:gd name="connsiteY5849" fmla="*/ 294399 h 5529035"/>
              <a:gd name="connsiteX5850" fmla="*/ 9019673 w 9340261"/>
              <a:gd name="connsiteY5850" fmla="*/ 294673 h 5529035"/>
              <a:gd name="connsiteX5851" fmla="*/ 9026895 w 9340261"/>
              <a:gd name="connsiteY5851" fmla="*/ 302256 h 5529035"/>
              <a:gd name="connsiteX5852" fmla="*/ 9032663 w 9340261"/>
              <a:gd name="connsiteY5852" fmla="*/ 303228 h 5529035"/>
              <a:gd name="connsiteX5853" fmla="*/ 9037931 w 9340261"/>
              <a:gd name="connsiteY5853" fmla="*/ 304115 h 5529035"/>
              <a:gd name="connsiteX5854" fmla="*/ 9034149 w 9340261"/>
              <a:gd name="connsiteY5854" fmla="*/ 302107 h 5529035"/>
              <a:gd name="connsiteX5855" fmla="*/ 9051331 w 9340261"/>
              <a:gd name="connsiteY5855" fmla="*/ 296843 h 5529035"/>
              <a:gd name="connsiteX5856" fmla="*/ 9076507 w 9340261"/>
              <a:gd name="connsiteY5856" fmla="*/ 303575 h 5529035"/>
              <a:gd name="connsiteX5857" fmla="*/ 9083123 w 9340261"/>
              <a:gd name="connsiteY5857" fmla="*/ 302915 h 5529035"/>
              <a:gd name="connsiteX5858" fmla="*/ 9089203 w 9340261"/>
              <a:gd name="connsiteY5858" fmla="*/ 297769 h 5529035"/>
              <a:gd name="connsiteX5859" fmla="*/ 9081721 w 9340261"/>
              <a:gd name="connsiteY5859" fmla="*/ 293797 h 5529035"/>
              <a:gd name="connsiteX5860" fmla="*/ 9048699 w 9340261"/>
              <a:gd name="connsiteY5860" fmla="*/ 288252 h 5529035"/>
              <a:gd name="connsiteX5861" fmla="*/ 5200338 w 9340261"/>
              <a:gd name="connsiteY5861" fmla="*/ 286986 h 5529035"/>
              <a:gd name="connsiteX5862" fmla="*/ 5207818 w 9340261"/>
              <a:gd name="connsiteY5862" fmla="*/ 290960 h 5529035"/>
              <a:gd name="connsiteX5863" fmla="*/ 5204953 w 9340261"/>
              <a:gd name="connsiteY5863" fmla="*/ 291838 h 5529035"/>
              <a:gd name="connsiteX5864" fmla="*/ 5198349 w 9340261"/>
              <a:gd name="connsiteY5864" fmla="*/ 290725 h 5529035"/>
              <a:gd name="connsiteX5865" fmla="*/ 5200338 w 9340261"/>
              <a:gd name="connsiteY5865" fmla="*/ 286986 h 5529035"/>
              <a:gd name="connsiteX5866" fmla="*/ 9267577 w 9340261"/>
              <a:gd name="connsiteY5866" fmla="*/ 286974 h 5529035"/>
              <a:gd name="connsiteX5867" fmla="*/ 9261849 w 9340261"/>
              <a:gd name="connsiteY5867" fmla="*/ 288730 h 5529035"/>
              <a:gd name="connsiteX5868" fmla="*/ 9269331 w 9340261"/>
              <a:gd name="connsiteY5868" fmla="*/ 292702 h 5529035"/>
              <a:gd name="connsiteX5869" fmla="*/ 9248641 w 9340261"/>
              <a:gd name="connsiteY5869" fmla="*/ 286511 h 5529035"/>
              <a:gd name="connsiteX5870" fmla="*/ 9249809 w 9340261"/>
              <a:gd name="connsiteY5870" fmla="*/ 290323 h 5529035"/>
              <a:gd name="connsiteX5871" fmla="*/ 9253947 w 9340261"/>
              <a:gd name="connsiteY5871" fmla="*/ 291150 h 5529035"/>
              <a:gd name="connsiteX5872" fmla="*/ 9256123 w 9340261"/>
              <a:gd name="connsiteY5872" fmla="*/ 290484 h 5529035"/>
              <a:gd name="connsiteX5873" fmla="*/ 9248641 w 9340261"/>
              <a:gd name="connsiteY5873" fmla="*/ 286511 h 5529035"/>
              <a:gd name="connsiteX5874" fmla="*/ 4574050 w 9340261"/>
              <a:gd name="connsiteY5874" fmla="*/ 286005 h 5529035"/>
              <a:gd name="connsiteX5875" fmla="*/ 4566336 w 9340261"/>
              <a:gd name="connsiteY5875" fmla="*/ 291500 h 5529035"/>
              <a:gd name="connsiteX5876" fmla="*/ 4559733 w 9340261"/>
              <a:gd name="connsiteY5876" fmla="*/ 290392 h 5529035"/>
              <a:gd name="connsiteX5877" fmla="*/ 4543658 w 9340261"/>
              <a:gd name="connsiteY5877" fmla="*/ 289050 h 5529035"/>
              <a:gd name="connsiteX5878" fmla="*/ 4531329 w 9340261"/>
              <a:gd name="connsiteY5878" fmla="*/ 289696 h 5529035"/>
              <a:gd name="connsiteX5879" fmla="*/ 4526477 w 9340261"/>
              <a:gd name="connsiteY5879" fmla="*/ 294315 h 5529035"/>
              <a:gd name="connsiteX5880" fmla="*/ 4513268 w 9340261"/>
              <a:gd name="connsiteY5880" fmla="*/ 292097 h 5529035"/>
              <a:gd name="connsiteX5881" fmla="*/ 4490359 w 9340261"/>
              <a:gd name="connsiteY5881" fmla="*/ 299116 h 5529035"/>
              <a:gd name="connsiteX5882" fmla="*/ 4486966 w 9340261"/>
              <a:gd name="connsiteY5882" fmla="*/ 305507 h 5529035"/>
              <a:gd name="connsiteX5883" fmla="*/ 4490990 w 9340261"/>
              <a:gd name="connsiteY5883" fmla="*/ 306710 h 5529035"/>
              <a:gd name="connsiteX5884" fmla="*/ 4505324 w 9340261"/>
              <a:gd name="connsiteY5884" fmla="*/ 307061 h 5529035"/>
              <a:gd name="connsiteX5885" fmla="*/ 4518533 w 9340261"/>
              <a:gd name="connsiteY5885" fmla="*/ 309278 h 5529035"/>
              <a:gd name="connsiteX5886" fmla="*/ 4512803 w 9340261"/>
              <a:gd name="connsiteY5886" fmla="*/ 311033 h 5529035"/>
              <a:gd name="connsiteX5887" fmla="*/ 4504544 w 9340261"/>
              <a:gd name="connsiteY5887" fmla="*/ 310831 h 5529035"/>
              <a:gd name="connsiteX5888" fmla="*/ 4514149 w 9340261"/>
              <a:gd name="connsiteY5888" fmla="*/ 317108 h 5529035"/>
              <a:gd name="connsiteX5889" fmla="*/ 4536505 w 9340261"/>
              <a:gd name="connsiteY5889" fmla="*/ 313390 h 5529035"/>
              <a:gd name="connsiteX5890" fmla="*/ 4549714 w 9340261"/>
              <a:gd name="connsiteY5890" fmla="*/ 315608 h 5529035"/>
              <a:gd name="connsiteX5891" fmla="*/ 4543985 w 9340261"/>
              <a:gd name="connsiteY5891" fmla="*/ 317363 h 5529035"/>
              <a:gd name="connsiteX5892" fmla="*/ 4539869 w 9340261"/>
              <a:gd name="connsiteY5892" fmla="*/ 317579 h 5529035"/>
              <a:gd name="connsiteX5893" fmla="*/ 4540977 w 9340261"/>
              <a:gd name="connsiteY5893" fmla="*/ 321196 h 5529035"/>
              <a:gd name="connsiteX5894" fmla="*/ 4527770 w 9340261"/>
              <a:gd name="connsiteY5894" fmla="*/ 318979 h 5529035"/>
              <a:gd name="connsiteX5895" fmla="*/ 4530384 w 9340261"/>
              <a:gd name="connsiteY5895" fmla="*/ 318177 h 5529035"/>
              <a:gd name="connsiteX5896" fmla="*/ 4513595 w 9340261"/>
              <a:gd name="connsiteY5896" fmla="*/ 320409 h 5529035"/>
              <a:gd name="connsiteX5897" fmla="*/ 4501302 w 9340261"/>
              <a:gd name="connsiteY5897" fmla="*/ 318345 h 5529035"/>
              <a:gd name="connsiteX5898" fmla="*/ 4509710 w 9340261"/>
              <a:gd name="connsiteY5898" fmla="*/ 321377 h 5529035"/>
              <a:gd name="connsiteX5899" fmla="*/ 4506615 w 9340261"/>
              <a:gd name="connsiteY5899" fmla="*/ 331724 h 5529035"/>
              <a:gd name="connsiteX5900" fmla="*/ 4508357 w 9340261"/>
              <a:gd name="connsiteY5900" fmla="*/ 337414 h 5529035"/>
              <a:gd name="connsiteX5901" fmla="*/ 4519851 w 9340261"/>
              <a:gd name="connsiteY5901" fmla="*/ 335412 h 5529035"/>
              <a:gd name="connsiteX5902" fmla="*/ 4524976 w 9340261"/>
              <a:gd name="connsiteY5902" fmla="*/ 339604 h 5529035"/>
              <a:gd name="connsiteX5903" fmla="*/ 4543378 w 9340261"/>
              <a:gd name="connsiteY5903" fmla="*/ 339254 h 5529035"/>
              <a:gd name="connsiteX5904" fmla="*/ 4563422 w 9340261"/>
              <a:gd name="connsiteY5904" fmla="*/ 333114 h 5529035"/>
              <a:gd name="connsiteX5905" fmla="*/ 4576632 w 9340261"/>
              <a:gd name="connsiteY5905" fmla="*/ 335331 h 5529035"/>
              <a:gd name="connsiteX5906" fmla="*/ 4584113 w 9340261"/>
              <a:gd name="connsiteY5906" fmla="*/ 339304 h 5529035"/>
              <a:gd name="connsiteX5907" fmla="*/ 4582360 w 9340261"/>
              <a:gd name="connsiteY5907" fmla="*/ 333577 h 5529035"/>
              <a:gd name="connsiteX5908" fmla="*/ 4593815 w 9340261"/>
              <a:gd name="connsiteY5908" fmla="*/ 330068 h 5529035"/>
              <a:gd name="connsiteX5909" fmla="*/ 4595570 w 9340261"/>
              <a:gd name="connsiteY5909" fmla="*/ 335794 h 5529035"/>
              <a:gd name="connsiteX5910" fmla="*/ 4597323 w 9340261"/>
              <a:gd name="connsiteY5910" fmla="*/ 341523 h 5529035"/>
              <a:gd name="connsiteX5911" fmla="*/ 4608778 w 9340261"/>
              <a:gd name="connsiteY5911" fmla="*/ 338013 h 5529035"/>
              <a:gd name="connsiteX5912" fmla="*/ 4620232 w 9340261"/>
              <a:gd name="connsiteY5912" fmla="*/ 334504 h 5529035"/>
              <a:gd name="connsiteX5913" fmla="*/ 4618478 w 9340261"/>
              <a:gd name="connsiteY5913" fmla="*/ 328777 h 5529035"/>
              <a:gd name="connsiteX5914" fmla="*/ 4625960 w 9340261"/>
              <a:gd name="connsiteY5914" fmla="*/ 332750 h 5529035"/>
              <a:gd name="connsiteX5915" fmla="*/ 4627715 w 9340261"/>
              <a:gd name="connsiteY5915" fmla="*/ 338477 h 5529035"/>
              <a:gd name="connsiteX5916" fmla="*/ 4640922 w 9340261"/>
              <a:gd name="connsiteY5916" fmla="*/ 340694 h 5529035"/>
              <a:gd name="connsiteX5917" fmla="*/ 4648406 w 9340261"/>
              <a:gd name="connsiteY5917" fmla="*/ 344667 h 5529035"/>
              <a:gd name="connsiteX5918" fmla="*/ 4668451 w 9340261"/>
              <a:gd name="connsiteY5918" fmla="*/ 338525 h 5529035"/>
              <a:gd name="connsiteX5919" fmla="*/ 4658104 w 9340261"/>
              <a:gd name="connsiteY5919" fmla="*/ 335429 h 5529035"/>
              <a:gd name="connsiteX5920" fmla="*/ 4652378 w 9340261"/>
              <a:gd name="connsiteY5920" fmla="*/ 337185 h 5529035"/>
              <a:gd name="connsiteX5921" fmla="*/ 4679259 w 9340261"/>
              <a:gd name="connsiteY5921" fmla="*/ 322684 h 5529035"/>
              <a:gd name="connsiteX5922" fmla="*/ 4686219 w 9340261"/>
              <a:gd name="connsiteY5922" fmla="*/ 323365 h 5529035"/>
              <a:gd name="connsiteX5923" fmla="*/ 4644395 w 9340261"/>
              <a:gd name="connsiteY5923" fmla="*/ 317925 h 5529035"/>
              <a:gd name="connsiteX5924" fmla="*/ 4650142 w 9340261"/>
              <a:gd name="connsiteY5924" fmla="*/ 311542 h 5529035"/>
              <a:gd name="connsiteX5925" fmla="*/ 4649677 w 9340261"/>
              <a:gd name="connsiteY5925" fmla="*/ 311329 h 5529035"/>
              <a:gd name="connsiteX5926" fmla="*/ 4621950 w 9340261"/>
              <a:gd name="connsiteY5926" fmla="*/ 306007 h 5529035"/>
              <a:gd name="connsiteX5927" fmla="*/ 4601669 w 9340261"/>
              <a:gd name="connsiteY5927" fmla="*/ 302603 h 5529035"/>
              <a:gd name="connsiteX5928" fmla="*/ 4592523 w 9340261"/>
              <a:gd name="connsiteY5928" fmla="*/ 305405 h 5529035"/>
              <a:gd name="connsiteX5929" fmla="*/ 4589045 w 9340261"/>
              <a:gd name="connsiteY5929" fmla="*/ 303559 h 5529035"/>
              <a:gd name="connsiteX5930" fmla="*/ 4584077 w 9340261"/>
              <a:gd name="connsiteY5930" fmla="*/ 305080 h 5529035"/>
              <a:gd name="connsiteX5931" fmla="*/ 4578348 w 9340261"/>
              <a:gd name="connsiteY5931" fmla="*/ 306836 h 5529035"/>
              <a:gd name="connsiteX5932" fmla="*/ 4580477 w 9340261"/>
              <a:gd name="connsiteY5932" fmla="*/ 302830 h 5529035"/>
              <a:gd name="connsiteX5933" fmla="*/ 4573586 w 9340261"/>
              <a:gd name="connsiteY5933" fmla="*/ 304941 h 5529035"/>
              <a:gd name="connsiteX5934" fmla="*/ 4560377 w 9340261"/>
              <a:gd name="connsiteY5934" fmla="*/ 302723 h 5529035"/>
              <a:gd name="connsiteX5935" fmla="*/ 4547167 w 9340261"/>
              <a:gd name="connsiteY5935" fmla="*/ 300506 h 5529035"/>
              <a:gd name="connsiteX5936" fmla="*/ 4541442 w 9340261"/>
              <a:gd name="connsiteY5936" fmla="*/ 302259 h 5529035"/>
              <a:gd name="connsiteX5937" fmla="*/ 4535713 w 9340261"/>
              <a:gd name="connsiteY5937" fmla="*/ 304015 h 5529035"/>
              <a:gd name="connsiteX5938" fmla="*/ 4545413 w 9340261"/>
              <a:gd name="connsiteY5938" fmla="*/ 294778 h 5529035"/>
              <a:gd name="connsiteX5939" fmla="*/ 4551141 w 9340261"/>
              <a:gd name="connsiteY5939" fmla="*/ 293024 h 5529035"/>
              <a:gd name="connsiteX5940" fmla="*/ 4558624 w 9340261"/>
              <a:gd name="connsiteY5940" fmla="*/ 296997 h 5529035"/>
              <a:gd name="connsiteX5941" fmla="*/ 4571831 w 9340261"/>
              <a:gd name="connsiteY5941" fmla="*/ 299213 h 5529035"/>
              <a:gd name="connsiteX5942" fmla="*/ 4570077 w 9340261"/>
              <a:gd name="connsiteY5942" fmla="*/ 293487 h 5529035"/>
              <a:gd name="connsiteX5943" fmla="*/ 4575803 w 9340261"/>
              <a:gd name="connsiteY5943" fmla="*/ 291732 h 5529035"/>
              <a:gd name="connsiteX5944" fmla="*/ 8371377 w 9340261"/>
              <a:gd name="connsiteY5944" fmla="*/ 285893 h 5529035"/>
              <a:gd name="connsiteX5945" fmla="*/ 8362079 w 9340261"/>
              <a:gd name="connsiteY5945" fmla="*/ 286070 h 5529035"/>
              <a:gd name="connsiteX5946" fmla="*/ 8369897 w 9340261"/>
              <a:gd name="connsiteY5946" fmla="*/ 286726 h 5529035"/>
              <a:gd name="connsiteX5947" fmla="*/ 8371485 w 9340261"/>
              <a:gd name="connsiteY5947" fmla="*/ 286240 h 5529035"/>
              <a:gd name="connsiteX5948" fmla="*/ 5407976 w 9340261"/>
              <a:gd name="connsiteY5948" fmla="*/ 285398 h 5529035"/>
              <a:gd name="connsiteX5949" fmla="*/ 5417213 w 9340261"/>
              <a:gd name="connsiteY5949" fmla="*/ 295099 h 5529035"/>
              <a:gd name="connsiteX5950" fmla="*/ 5391673 w 9340261"/>
              <a:gd name="connsiteY5950" fmla="*/ 293527 h 5529035"/>
              <a:gd name="connsiteX5951" fmla="*/ 5373613 w 9340261"/>
              <a:gd name="connsiteY5951" fmla="*/ 295925 h 5529035"/>
              <a:gd name="connsiteX5952" fmla="*/ 4373233 w 9340261"/>
              <a:gd name="connsiteY5952" fmla="*/ 284883 h 5529035"/>
              <a:gd name="connsiteX5953" fmla="*/ 4382468 w 9340261"/>
              <a:gd name="connsiteY5953" fmla="*/ 294582 h 5529035"/>
              <a:gd name="connsiteX5954" fmla="*/ 4380713 w 9340261"/>
              <a:gd name="connsiteY5954" fmla="*/ 288855 h 5529035"/>
              <a:gd name="connsiteX5955" fmla="*/ 5573785 w 9340261"/>
              <a:gd name="connsiteY5955" fmla="*/ 284717 h 5529035"/>
              <a:gd name="connsiteX5956" fmla="*/ 5578404 w 9340261"/>
              <a:gd name="connsiteY5956" fmla="*/ 289567 h 5529035"/>
              <a:gd name="connsiteX5957" fmla="*/ 5571799 w 9340261"/>
              <a:gd name="connsiteY5957" fmla="*/ 288459 h 5529035"/>
              <a:gd name="connsiteX5958" fmla="*/ 5573785 w 9340261"/>
              <a:gd name="connsiteY5958" fmla="*/ 284717 h 5529035"/>
              <a:gd name="connsiteX5959" fmla="*/ 5168193 w 9340261"/>
              <a:gd name="connsiteY5959" fmla="*/ 284290 h 5529035"/>
              <a:gd name="connsiteX5960" fmla="*/ 5164217 w 9340261"/>
              <a:gd name="connsiteY5960" fmla="*/ 291771 h 5529035"/>
              <a:gd name="connsiteX5961" fmla="*/ 5151010 w 9340261"/>
              <a:gd name="connsiteY5961" fmla="*/ 289546 h 5529035"/>
              <a:gd name="connsiteX5962" fmla="*/ 5156738 w 9340261"/>
              <a:gd name="connsiteY5962" fmla="*/ 287795 h 5529035"/>
              <a:gd name="connsiteX5963" fmla="*/ 5168193 w 9340261"/>
              <a:gd name="connsiteY5963" fmla="*/ 284290 h 5529035"/>
              <a:gd name="connsiteX5964" fmla="*/ 6578982 w 9340261"/>
              <a:gd name="connsiteY5964" fmla="*/ 283730 h 5529035"/>
              <a:gd name="connsiteX5965" fmla="*/ 6575010 w 9340261"/>
              <a:gd name="connsiteY5965" fmla="*/ 291211 h 5529035"/>
              <a:gd name="connsiteX5966" fmla="*/ 6580737 w 9340261"/>
              <a:gd name="connsiteY5966" fmla="*/ 289456 h 5529035"/>
              <a:gd name="connsiteX5967" fmla="*/ 7152153 w 9340261"/>
              <a:gd name="connsiteY5967" fmla="*/ 283540 h 5529035"/>
              <a:gd name="connsiteX5968" fmla="*/ 7143563 w 9340261"/>
              <a:gd name="connsiteY5968" fmla="*/ 286172 h 5529035"/>
              <a:gd name="connsiteX5969" fmla="*/ 7130121 w 9340261"/>
              <a:gd name="connsiteY5969" fmla="*/ 293422 h 5529035"/>
              <a:gd name="connsiteX5970" fmla="*/ 7126426 w 9340261"/>
              <a:gd name="connsiteY5970" fmla="*/ 293332 h 5529035"/>
              <a:gd name="connsiteX5971" fmla="*/ 7134130 w 9340261"/>
              <a:gd name="connsiteY5971" fmla="*/ 301429 h 5529035"/>
              <a:gd name="connsiteX5972" fmla="*/ 7122675 w 9340261"/>
              <a:gd name="connsiteY5972" fmla="*/ 304934 h 5529035"/>
              <a:gd name="connsiteX5973" fmla="*/ 7115195 w 9340261"/>
              <a:gd name="connsiteY5973" fmla="*/ 300958 h 5529035"/>
              <a:gd name="connsiteX5974" fmla="*/ 7113442 w 9340261"/>
              <a:gd name="connsiteY5974" fmla="*/ 295229 h 5529035"/>
              <a:gd name="connsiteX5975" fmla="*/ 7109072 w 9340261"/>
              <a:gd name="connsiteY5975" fmla="*/ 292908 h 5529035"/>
              <a:gd name="connsiteX5976" fmla="*/ 7101717 w 9340261"/>
              <a:gd name="connsiteY5976" fmla="*/ 292727 h 5529035"/>
              <a:gd name="connsiteX5977" fmla="*/ 7102633 w 9340261"/>
              <a:gd name="connsiteY5977" fmla="*/ 295720 h 5529035"/>
              <a:gd name="connsiteX5978" fmla="*/ 7107714 w 9340261"/>
              <a:gd name="connsiteY5978" fmla="*/ 296982 h 5529035"/>
              <a:gd name="connsiteX5979" fmla="*/ 7103422 w 9340261"/>
              <a:gd name="connsiteY5979" fmla="*/ 298296 h 5529035"/>
              <a:gd name="connsiteX5980" fmla="*/ 7103472 w 9340261"/>
              <a:gd name="connsiteY5980" fmla="*/ 298455 h 5529035"/>
              <a:gd name="connsiteX5981" fmla="*/ 7109325 w 9340261"/>
              <a:gd name="connsiteY5981" fmla="*/ 304601 h 5529035"/>
              <a:gd name="connsiteX5982" fmla="*/ 7113206 w 9340261"/>
              <a:gd name="connsiteY5982" fmla="*/ 304698 h 5529035"/>
              <a:gd name="connsiteX5983" fmla="*/ 7118460 w 9340261"/>
              <a:gd name="connsiteY5983" fmla="*/ 312079 h 5529035"/>
              <a:gd name="connsiteX5984" fmla="*/ 7118767 w 9340261"/>
              <a:gd name="connsiteY5984" fmla="*/ 312287 h 5529035"/>
              <a:gd name="connsiteX5985" fmla="*/ 7122675 w 9340261"/>
              <a:gd name="connsiteY5985" fmla="*/ 304934 h 5529035"/>
              <a:gd name="connsiteX5986" fmla="*/ 7124426 w 9340261"/>
              <a:gd name="connsiteY5986" fmla="*/ 310662 h 5529035"/>
              <a:gd name="connsiteX5987" fmla="*/ 7118872 w 9340261"/>
              <a:gd name="connsiteY5987" fmla="*/ 312361 h 5529035"/>
              <a:gd name="connsiteX5988" fmla="*/ 7120628 w 9340261"/>
              <a:gd name="connsiteY5988" fmla="*/ 313559 h 5529035"/>
              <a:gd name="connsiteX5989" fmla="*/ 7136090 w 9340261"/>
              <a:gd name="connsiteY5989" fmla="*/ 307376 h 5529035"/>
              <a:gd name="connsiteX5990" fmla="*/ 7135882 w 9340261"/>
              <a:gd name="connsiteY5990" fmla="*/ 307156 h 5529035"/>
              <a:gd name="connsiteX5991" fmla="*/ 7141610 w 9340261"/>
              <a:gd name="connsiteY5991" fmla="*/ 305404 h 5529035"/>
              <a:gd name="connsiteX5992" fmla="*/ 7141655 w 9340261"/>
              <a:gd name="connsiteY5992" fmla="*/ 305551 h 5529035"/>
              <a:gd name="connsiteX5993" fmla="*/ 7145962 w 9340261"/>
              <a:gd name="connsiteY5993" fmla="*/ 304231 h 5529035"/>
              <a:gd name="connsiteX5994" fmla="*/ 7148826 w 9340261"/>
              <a:gd name="connsiteY5994" fmla="*/ 303354 h 5529035"/>
              <a:gd name="connsiteX5995" fmla="*/ 7162475 w 9340261"/>
              <a:gd name="connsiteY5995" fmla="*/ 307004 h 5529035"/>
              <a:gd name="connsiteX5996" fmla="*/ 7178916 w 9340261"/>
              <a:gd name="connsiteY5996" fmla="*/ 300819 h 5529035"/>
              <a:gd name="connsiteX5997" fmla="*/ 7178032 w 9340261"/>
              <a:gd name="connsiteY5997" fmla="*/ 300671 h 5529035"/>
              <a:gd name="connsiteX5998" fmla="*/ 7167762 w 9340261"/>
              <a:gd name="connsiteY5998" fmla="*/ 303817 h 5529035"/>
              <a:gd name="connsiteX5999" fmla="*/ 7166698 w 9340261"/>
              <a:gd name="connsiteY5999" fmla="*/ 300345 h 5529035"/>
              <a:gd name="connsiteX6000" fmla="*/ 7158794 w 9340261"/>
              <a:gd name="connsiteY6000" fmla="*/ 300149 h 5529035"/>
              <a:gd name="connsiteX6001" fmla="*/ 7149562 w 9340261"/>
              <a:gd name="connsiteY6001" fmla="*/ 290444 h 5529035"/>
              <a:gd name="connsiteX6002" fmla="*/ 7168498 w 9340261"/>
              <a:gd name="connsiteY6002" fmla="*/ 290916 h 5529035"/>
              <a:gd name="connsiteX6003" fmla="*/ 7171363 w 9340261"/>
              <a:gd name="connsiteY6003" fmla="*/ 290040 h 5529035"/>
              <a:gd name="connsiteX6004" fmla="*/ 7179671 w 9340261"/>
              <a:gd name="connsiteY6004" fmla="*/ 290737 h 5529035"/>
              <a:gd name="connsiteX6005" fmla="*/ 7162499 w 9340261"/>
              <a:gd name="connsiteY6005" fmla="*/ 286635 h 5529035"/>
              <a:gd name="connsiteX6006" fmla="*/ 7152153 w 9340261"/>
              <a:gd name="connsiteY6006" fmla="*/ 283540 h 5529035"/>
              <a:gd name="connsiteX6007" fmla="*/ 6685118 w 9340261"/>
              <a:gd name="connsiteY6007" fmla="*/ 282536 h 5529035"/>
              <a:gd name="connsiteX6008" fmla="*/ 6679390 w 9340261"/>
              <a:gd name="connsiteY6008" fmla="*/ 284290 h 5529035"/>
              <a:gd name="connsiteX6009" fmla="*/ 6649000 w 9340261"/>
              <a:gd name="connsiteY6009" fmla="*/ 287336 h 5529035"/>
              <a:gd name="connsiteX6010" fmla="*/ 6647890 w 9340261"/>
              <a:gd name="connsiteY6010" fmla="*/ 293941 h 5529035"/>
              <a:gd name="connsiteX6011" fmla="*/ 6643272 w 9340261"/>
              <a:gd name="connsiteY6011" fmla="*/ 289092 h 5529035"/>
              <a:gd name="connsiteX6012" fmla="*/ 6633482 w 9340261"/>
              <a:gd name="connsiteY6012" fmla="*/ 282694 h 5529035"/>
              <a:gd name="connsiteX6013" fmla="*/ 6611127 w 9340261"/>
              <a:gd name="connsiteY6013" fmla="*/ 286410 h 5529035"/>
              <a:gd name="connsiteX6014" fmla="*/ 6599674 w 9340261"/>
              <a:gd name="connsiteY6014" fmla="*/ 289920 h 5529035"/>
              <a:gd name="connsiteX6015" fmla="*/ 6607155 w 9340261"/>
              <a:gd name="connsiteY6015" fmla="*/ 293892 h 5529035"/>
              <a:gd name="connsiteX6016" fmla="*/ 6603183 w 9340261"/>
              <a:gd name="connsiteY6016" fmla="*/ 301374 h 5529035"/>
              <a:gd name="connsiteX6017" fmla="*/ 6600344 w 9340261"/>
              <a:gd name="connsiteY6017" fmla="*/ 300897 h 5529035"/>
              <a:gd name="connsiteX6018" fmla="*/ 6596353 w 9340261"/>
              <a:gd name="connsiteY6018" fmla="*/ 304693 h 5529035"/>
              <a:gd name="connsiteX6019" fmla="*/ 6598534 w 9340261"/>
              <a:gd name="connsiteY6019" fmla="*/ 300594 h 5529035"/>
              <a:gd name="connsiteX6020" fmla="*/ 6583369 w 9340261"/>
              <a:gd name="connsiteY6020" fmla="*/ 298048 h 5529035"/>
              <a:gd name="connsiteX6021" fmla="*/ 6569853 w 9340261"/>
              <a:gd name="connsiteY6021" fmla="*/ 300754 h 5529035"/>
              <a:gd name="connsiteX6022" fmla="*/ 6568827 w 9340261"/>
              <a:gd name="connsiteY6022" fmla="*/ 306851 h 5529035"/>
              <a:gd name="connsiteX6023" fmla="*/ 6558482 w 9340261"/>
              <a:gd name="connsiteY6023" fmla="*/ 303750 h 5529035"/>
              <a:gd name="connsiteX6024" fmla="*/ 6552754 w 9340261"/>
              <a:gd name="connsiteY6024" fmla="*/ 305502 h 5529035"/>
              <a:gd name="connsiteX6025" fmla="*/ 6551313 w 9340261"/>
              <a:gd name="connsiteY6025" fmla="*/ 304736 h 5529035"/>
              <a:gd name="connsiteX6026" fmla="*/ 6536673 w 9340261"/>
              <a:gd name="connsiteY6026" fmla="*/ 309220 h 5529035"/>
              <a:gd name="connsiteX6027" fmla="*/ 6540414 w 9340261"/>
              <a:gd name="connsiteY6027" fmla="*/ 311207 h 5529035"/>
              <a:gd name="connsiteX6028" fmla="*/ 6549883 w 9340261"/>
              <a:gd name="connsiteY6028" fmla="*/ 311439 h 5529035"/>
              <a:gd name="connsiteX6029" fmla="*/ 6557364 w 9340261"/>
              <a:gd name="connsiteY6029" fmla="*/ 315411 h 5529035"/>
              <a:gd name="connsiteX6030" fmla="*/ 6574546 w 9340261"/>
              <a:gd name="connsiteY6030" fmla="*/ 310148 h 5529035"/>
              <a:gd name="connsiteX6031" fmla="*/ 6587755 w 9340261"/>
              <a:gd name="connsiteY6031" fmla="*/ 312365 h 5529035"/>
              <a:gd name="connsiteX6032" fmla="*/ 6600964 w 9340261"/>
              <a:gd name="connsiteY6032" fmla="*/ 314583 h 5529035"/>
              <a:gd name="connsiteX6033" fmla="*/ 6601197 w 9340261"/>
              <a:gd name="connsiteY6033" fmla="*/ 305116 h 5529035"/>
              <a:gd name="connsiteX6034" fmla="*/ 6604938 w 9340261"/>
              <a:gd name="connsiteY6034" fmla="*/ 307101 h 5529035"/>
              <a:gd name="connsiteX6035" fmla="*/ 6606692 w 9340261"/>
              <a:gd name="connsiteY6035" fmla="*/ 312829 h 5529035"/>
              <a:gd name="connsiteX6036" fmla="*/ 6614173 w 9340261"/>
              <a:gd name="connsiteY6036" fmla="*/ 316801 h 5529035"/>
              <a:gd name="connsiteX6037" fmla="*/ 6615928 w 9340261"/>
              <a:gd name="connsiteY6037" fmla="*/ 322528 h 5529035"/>
              <a:gd name="connsiteX6038" fmla="*/ 6604473 w 9340261"/>
              <a:gd name="connsiteY6038" fmla="*/ 326037 h 5529035"/>
              <a:gd name="connsiteX6039" fmla="*/ 6597431 w 9340261"/>
              <a:gd name="connsiteY6039" fmla="*/ 323497 h 5529035"/>
              <a:gd name="connsiteX6040" fmla="*/ 6584964 w 9340261"/>
              <a:gd name="connsiteY6040" fmla="*/ 326208 h 5529035"/>
              <a:gd name="connsiteX6041" fmla="*/ 6597636 w 9340261"/>
              <a:gd name="connsiteY6041" fmla="*/ 329357 h 5529035"/>
              <a:gd name="connsiteX6042" fmla="*/ 6605410 w 9340261"/>
              <a:gd name="connsiteY6042" fmla="*/ 330667 h 5529035"/>
              <a:gd name="connsiteX6043" fmla="*/ 6611956 w 9340261"/>
              <a:gd name="connsiteY6043" fmla="*/ 330010 h 5529035"/>
              <a:gd name="connsiteX6044" fmla="*/ 6623410 w 9340261"/>
              <a:gd name="connsiteY6044" fmla="*/ 326501 h 5529035"/>
              <a:gd name="connsiteX6045" fmla="*/ 6633109 w 9340261"/>
              <a:gd name="connsiteY6045" fmla="*/ 317264 h 5529035"/>
              <a:gd name="connsiteX6046" fmla="*/ 6650290 w 9340261"/>
              <a:gd name="connsiteY6046" fmla="*/ 312000 h 5529035"/>
              <a:gd name="connsiteX6047" fmla="*/ 6676709 w 9340261"/>
              <a:gd name="connsiteY6047" fmla="*/ 316435 h 5529035"/>
              <a:gd name="connsiteX6048" fmla="*/ 6691903 w 9340261"/>
              <a:gd name="connsiteY6048" fmla="*/ 314913 h 5529035"/>
              <a:gd name="connsiteX6049" fmla="*/ 6707100 w 9340261"/>
              <a:gd name="connsiteY6049" fmla="*/ 313390 h 5529035"/>
              <a:gd name="connsiteX6050" fmla="*/ 6737491 w 9340261"/>
              <a:gd name="connsiteY6050" fmla="*/ 310344 h 5529035"/>
              <a:gd name="connsiteX6051" fmla="*/ 6744972 w 9340261"/>
              <a:gd name="connsiteY6051" fmla="*/ 314317 h 5529035"/>
              <a:gd name="connsiteX6052" fmla="*/ 6748946 w 9340261"/>
              <a:gd name="connsiteY6052" fmla="*/ 306835 h 5529035"/>
              <a:gd name="connsiteX6053" fmla="*/ 6737491 w 9340261"/>
              <a:gd name="connsiteY6053" fmla="*/ 310344 h 5529035"/>
              <a:gd name="connsiteX6054" fmla="*/ 6724281 w 9340261"/>
              <a:gd name="connsiteY6054" fmla="*/ 308127 h 5529035"/>
              <a:gd name="connsiteX6055" fmla="*/ 6705345 w 9340261"/>
              <a:gd name="connsiteY6055" fmla="*/ 307663 h 5529035"/>
              <a:gd name="connsiteX6056" fmla="*/ 6688395 w 9340261"/>
              <a:gd name="connsiteY6056" fmla="*/ 303458 h 5529035"/>
              <a:gd name="connsiteX6057" fmla="*/ 6661747 w 9340261"/>
              <a:gd name="connsiteY6057" fmla="*/ 308491 h 5529035"/>
              <a:gd name="connsiteX6058" fmla="*/ 6655142 w 9340261"/>
              <a:gd name="connsiteY6058" fmla="*/ 307383 h 5529035"/>
              <a:gd name="connsiteX6059" fmla="*/ 6648535 w 9340261"/>
              <a:gd name="connsiteY6059" fmla="*/ 306274 h 5529035"/>
              <a:gd name="connsiteX6060" fmla="*/ 6641054 w 9340261"/>
              <a:gd name="connsiteY6060" fmla="*/ 302301 h 5529035"/>
              <a:gd name="connsiteX6061" fmla="*/ 6652509 w 9340261"/>
              <a:gd name="connsiteY6061" fmla="*/ 298793 h 5529035"/>
              <a:gd name="connsiteX6062" fmla="*/ 6666594 w 9340261"/>
              <a:gd name="connsiteY6062" fmla="*/ 303873 h 5529035"/>
              <a:gd name="connsiteX6063" fmla="*/ 6671445 w 9340261"/>
              <a:gd name="connsiteY6063" fmla="*/ 299254 h 5529035"/>
              <a:gd name="connsiteX6064" fmla="*/ 6677171 w 9340261"/>
              <a:gd name="connsiteY6064" fmla="*/ 297500 h 5529035"/>
              <a:gd name="connsiteX6065" fmla="*/ 6684655 w 9340261"/>
              <a:gd name="connsiteY6065" fmla="*/ 301472 h 5529035"/>
              <a:gd name="connsiteX6066" fmla="*/ 6720772 w 9340261"/>
              <a:gd name="connsiteY6066" fmla="*/ 296673 h 5529035"/>
              <a:gd name="connsiteX6067" fmla="*/ 6726500 w 9340261"/>
              <a:gd name="connsiteY6067" fmla="*/ 294917 h 5529035"/>
              <a:gd name="connsiteX6068" fmla="*/ 6732227 w 9340261"/>
              <a:gd name="connsiteY6068" fmla="*/ 293163 h 5529035"/>
              <a:gd name="connsiteX6069" fmla="*/ 6752917 w 9340261"/>
              <a:gd name="connsiteY6069" fmla="*/ 299353 h 5529035"/>
              <a:gd name="connsiteX6070" fmla="*/ 6749408 w 9340261"/>
              <a:gd name="connsiteY6070" fmla="*/ 287899 h 5529035"/>
              <a:gd name="connsiteX6071" fmla="*/ 6737076 w 9340261"/>
              <a:gd name="connsiteY6071" fmla="*/ 288544 h 5529035"/>
              <a:gd name="connsiteX6072" fmla="*/ 6726731 w 9340261"/>
              <a:gd name="connsiteY6072" fmla="*/ 285449 h 5529035"/>
              <a:gd name="connsiteX6073" fmla="*/ 6711536 w 9340261"/>
              <a:gd name="connsiteY6073" fmla="*/ 286971 h 5529035"/>
              <a:gd name="connsiteX6074" fmla="*/ 6702069 w 9340261"/>
              <a:gd name="connsiteY6074" fmla="*/ 286740 h 5529035"/>
              <a:gd name="connsiteX6075" fmla="*/ 6698327 w 9340261"/>
              <a:gd name="connsiteY6075" fmla="*/ 284754 h 5529035"/>
              <a:gd name="connsiteX6076" fmla="*/ 6685118 w 9340261"/>
              <a:gd name="connsiteY6076" fmla="*/ 282536 h 5529035"/>
              <a:gd name="connsiteX6077" fmla="*/ 3727178 w 9340261"/>
              <a:gd name="connsiteY6077" fmla="*/ 282341 h 5529035"/>
              <a:gd name="connsiteX6078" fmla="*/ 3715725 w 9340261"/>
              <a:gd name="connsiteY6078" fmla="*/ 285850 h 5529035"/>
              <a:gd name="connsiteX6079" fmla="*/ 3724084 w 9340261"/>
              <a:gd name="connsiteY6079" fmla="*/ 292687 h 5529035"/>
              <a:gd name="connsiteX6080" fmla="*/ 3728599 w 9340261"/>
              <a:gd name="connsiteY6080" fmla="*/ 292086 h 5529035"/>
              <a:gd name="connsiteX6081" fmla="*/ 3728933 w 9340261"/>
              <a:gd name="connsiteY6081" fmla="*/ 288067 h 5529035"/>
              <a:gd name="connsiteX6082" fmla="*/ 3727178 w 9340261"/>
              <a:gd name="connsiteY6082" fmla="*/ 282341 h 5529035"/>
              <a:gd name="connsiteX6083" fmla="*/ 5898797 w 9340261"/>
              <a:gd name="connsiteY6083" fmla="*/ 282248 h 5529035"/>
              <a:gd name="connsiteX6084" fmla="*/ 5921474 w 9340261"/>
              <a:gd name="connsiteY6084" fmla="*/ 284697 h 5529035"/>
              <a:gd name="connsiteX6085" fmla="*/ 5942166 w 9340261"/>
              <a:gd name="connsiteY6085" fmla="*/ 290887 h 5529035"/>
              <a:gd name="connsiteX6086" fmla="*/ 5941282 w 9340261"/>
              <a:gd name="connsiteY6086" fmla="*/ 293115 h 5529035"/>
              <a:gd name="connsiteX6087" fmla="*/ 5917502 w 9340261"/>
              <a:gd name="connsiteY6087" fmla="*/ 292179 h 5529035"/>
              <a:gd name="connsiteX6088" fmla="*/ 5879630 w 9340261"/>
              <a:gd name="connsiteY6088" fmla="*/ 291252 h 5529035"/>
              <a:gd name="connsiteX6089" fmla="*/ 5872147 w 9340261"/>
              <a:gd name="connsiteY6089" fmla="*/ 287279 h 5529035"/>
              <a:gd name="connsiteX6090" fmla="*/ 5883602 w 9340261"/>
              <a:gd name="connsiteY6090" fmla="*/ 283770 h 5529035"/>
              <a:gd name="connsiteX6091" fmla="*/ 5898797 w 9340261"/>
              <a:gd name="connsiteY6091" fmla="*/ 282248 h 5529035"/>
              <a:gd name="connsiteX6092" fmla="*/ 3678406 w 9340261"/>
              <a:gd name="connsiteY6092" fmla="*/ 281621 h 5529035"/>
              <a:gd name="connsiteX6093" fmla="*/ 3664520 w 9340261"/>
              <a:gd name="connsiteY6093" fmla="*/ 284849 h 5529035"/>
              <a:gd name="connsiteX6094" fmla="*/ 3686601 w 9340261"/>
              <a:gd name="connsiteY6094" fmla="*/ 288454 h 5529035"/>
              <a:gd name="connsiteX6095" fmla="*/ 3694661 w 9340261"/>
              <a:gd name="connsiteY6095" fmla="*/ 291111 h 5529035"/>
              <a:gd name="connsiteX6096" fmla="*/ 3702515 w 9340261"/>
              <a:gd name="connsiteY6096" fmla="*/ 283632 h 5529035"/>
              <a:gd name="connsiteX6097" fmla="*/ 3678406 w 9340261"/>
              <a:gd name="connsiteY6097" fmla="*/ 281621 h 5529035"/>
              <a:gd name="connsiteX6098" fmla="*/ 5136048 w 9340261"/>
              <a:gd name="connsiteY6098" fmla="*/ 281595 h 5529035"/>
              <a:gd name="connsiteX6099" fmla="*/ 5143529 w 9340261"/>
              <a:gd name="connsiteY6099" fmla="*/ 285571 h 5529035"/>
              <a:gd name="connsiteX6100" fmla="*/ 5137802 w 9340261"/>
              <a:gd name="connsiteY6100" fmla="*/ 287323 h 5529035"/>
              <a:gd name="connsiteX6101" fmla="*/ 1186502 w 9340261"/>
              <a:gd name="connsiteY6101" fmla="*/ 281323 h 5529035"/>
              <a:gd name="connsiteX6102" fmla="*/ 1193983 w 9340261"/>
              <a:gd name="connsiteY6102" fmla="*/ 285298 h 5529035"/>
              <a:gd name="connsiteX6103" fmla="*/ 1195735 w 9340261"/>
              <a:gd name="connsiteY6103" fmla="*/ 291026 h 5529035"/>
              <a:gd name="connsiteX6104" fmla="*/ 1188256 w 9340261"/>
              <a:gd name="connsiteY6104" fmla="*/ 287050 h 5529035"/>
              <a:gd name="connsiteX6105" fmla="*/ 8634361 w 9340261"/>
              <a:gd name="connsiteY6105" fmla="*/ 280994 h 5529035"/>
              <a:gd name="connsiteX6106" fmla="*/ 8638979 w 9340261"/>
              <a:gd name="connsiteY6106" fmla="*/ 285846 h 5529035"/>
              <a:gd name="connsiteX6107" fmla="*/ 8633253 w 9340261"/>
              <a:gd name="connsiteY6107" fmla="*/ 287598 h 5529035"/>
              <a:gd name="connsiteX6108" fmla="*/ 8634361 w 9340261"/>
              <a:gd name="connsiteY6108" fmla="*/ 280994 h 5529035"/>
              <a:gd name="connsiteX6109" fmla="*/ 3977324 w 9340261"/>
              <a:gd name="connsiteY6109" fmla="*/ 280880 h 5529035"/>
              <a:gd name="connsiteX6110" fmla="*/ 3969513 w 9340261"/>
              <a:gd name="connsiteY6110" fmla="*/ 286096 h 5529035"/>
              <a:gd name="connsiteX6111" fmla="*/ 3977234 w 9340261"/>
              <a:gd name="connsiteY6111" fmla="*/ 287393 h 5529035"/>
              <a:gd name="connsiteX6112" fmla="*/ 3984717 w 9340261"/>
              <a:gd name="connsiteY6112" fmla="*/ 291365 h 5529035"/>
              <a:gd name="connsiteX6113" fmla="*/ 3997926 w 9340261"/>
              <a:gd name="connsiteY6113" fmla="*/ 293584 h 5529035"/>
              <a:gd name="connsiteX6114" fmla="*/ 4033168 w 9340261"/>
              <a:gd name="connsiteY6114" fmla="*/ 285918 h 5529035"/>
              <a:gd name="connsiteX6115" fmla="*/ 4034044 w 9340261"/>
              <a:gd name="connsiteY6115" fmla="*/ 288783 h 5529035"/>
              <a:gd name="connsiteX6116" fmla="*/ 4029195 w 9340261"/>
              <a:gd name="connsiteY6116" fmla="*/ 293400 h 5529035"/>
              <a:gd name="connsiteX6117" fmla="*/ 4036676 w 9340261"/>
              <a:gd name="connsiteY6117" fmla="*/ 297374 h 5529035"/>
              <a:gd name="connsiteX6118" fmla="*/ 4019494 w 9340261"/>
              <a:gd name="connsiteY6118" fmla="*/ 302638 h 5529035"/>
              <a:gd name="connsiteX6119" fmla="*/ 4006285 w 9340261"/>
              <a:gd name="connsiteY6119" fmla="*/ 300420 h 5529035"/>
              <a:gd name="connsiteX6120" fmla="*/ 3996816 w 9340261"/>
              <a:gd name="connsiteY6120" fmla="*/ 300189 h 5529035"/>
              <a:gd name="connsiteX6121" fmla="*/ 3990212 w 9340261"/>
              <a:gd name="connsiteY6121" fmla="*/ 299079 h 5529035"/>
              <a:gd name="connsiteX6122" fmla="*/ 3984485 w 9340261"/>
              <a:gd name="connsiteY6122" fmla="*/ 300833 h 5529035"/>
              <a:gd name="connsiteX6123" fmla="*/ 3976433 w 9340261"/>
              <a:gd name="connsiteY6123" fmla="*/ 298425 h 5529035"/>
              <a:gd name="connsiteX6124" fmla="*/ 3976860 w 9340261"/>
              <a:gd name="connsiteY6124" fmla="*/ 299817 h 5529035"/>
              <a:gd name="connsiteX6125" fmla="*/ 3973585 w 9340261"/>
              <a:gd name="connsiteY6125" fmla="*/ 300821 h 5529035"/>
              <a:gd name="connsiteX6126" fmla="*/ 3986490 w 9340261"/>
              <a:gd name="connsiteY6126" fmla="*/ 301777 h 5529035"/>
              <a:gd name="connsiteX6127" fmla="*/ 3984342 w 9340261"/>
              <a:gd name="connsiteY6127" fmla="*/ 302435 h 5529035"/>
              <a:gd name="connsiteX6128" fmla="*/ 3975033 w 9340261"/>
              <a:gd name="connsiteY6128" fmla="*/ 305282 h 5529035"/>
              <a:gd name="connsiteX6129" fmla="*/ 3970827 w 9340261"/>
              <a:gd name="connsiteY6129" fmla="*/ 306568 h 5529035"/>
              <a:gd name="connsiteX6130" fmla="*/ 3982356 w 9340261"/>
              <a:gd name="connsiteY6130" fmla="*/ 307532 h 5529035"/>
              <a:gd name="connsiteX6131" fmla="*/ 4003279 w 9340261"/>
              <a:gd name="connsiteY6131" fmla="*/ 304252 h 5529035"/>
              <a:gd name="connsiteX6132" fmla="*/ 4018474 w 9340261"/>
              <a:gd name="connsiteY6132" fmla="*/ 302730 h 5529035"/>
              <a:gd name="connsiteX6133" fmla="*/ 4035424 w 9340261"/>
              <a:gd name="connsiteY6133" fmla="*/ 306934 h 5529035"/>
              <a:gd name="connsiteX6134" fmla="*/ 3982123 w 9340261"/>
              <a:gd name="connsiteY6134" fmla="*/ 316998 h 5529035"/>
              <a:gd name="connsiteX6135" fmla="*/ 3961433 w 9340261"/>
              <a:gd name="connsiteY6135" fmla="*/ 310809 h 5529035"/>
              <a:gd name="connsiteX6136" fmla="*/ 3963547 w 9340261"/>
              <a:gd name="connsiteY6136" fmla="*/ 308796 h 5529035"/>
              <a:gd name="connsiteX6137" fmla="*/ 3952122 w 9340261"/>
              <a:gd name="connsiteY6137" fmla="*/ 312291 h 5529035"/>
              <a:gd name="connsiteX6138" fmla="*/ 3948382 w 9340261"/>
              <a:gd name="connsiteY6138" fmla="*/ 310302 h 5529035"/>
              <a:gd name="connsiteX6139" fmla="*/ 3942124 w 9340261"/>
              <a:gd name="connsiteY6139" fmla="*/ 310147 h 5529035"/>
              <a:gd name="connsiteX6140" fmla="*/ 3949979 w 9340261"/>
              <a:gd name="connsiteY6140" fmla="*/ 314318 h 5529035"/>
              <a:gd name="connsiteX6141" fmla="*/ 3934784 w 9340261"/>
              <a:gd name="connsiteY6141" fmla="*/ 315840 h 5529035"/>
              <a:gd name="connsiteX6142" fmla="*/ 3919370 w 9340261"/>
              <a:gd name="connsiteY6142" fmla="*/ 312018 h 5529035"/>
              <a:gd name="connsiteX6143" fmla="*/ 3908520 w 9340261"/>
              <a:gd name="connsiteY6143" fmla="*/ 313100 h 5529035"/>
              <a:gd name="connsiteX6144" fmla="*/ 3897350 w 9340261"/>
              <a:gd name="connsiteY6144" fmla="*/ 314579 h 5529035"/>
              <a:gd name="connsiteX6145" fmla="*/ 3900652 w 9340261"/>
              <a:gd name="connsiteY6145" fmla="*/ 316900 h 5529035"/>
              <a:gd name="connsiteX6146" fmla="*/ 3901853 w 9340261"/>
              <a:gd name="connsiteY6146" fmla="*/ 320824 h 5529035"/>
              <a:gd name="connsiteX6147" fmla="*/ 3906233 w 9340261"/>
              <a:gd name="connsiteY6147" fmla="*/ 321208 h 5529035"/>
              <a:gd name="connsiteX6148" fmla="*/ 3932278 w 9340261"/>
              <a:gd name="connsiteY6148" fmla="*/ 321121 h 5529035"/>
              <a:gd name="connsiteX6149" fmla="*/ 3947148 w 9340261"/>
              <a:gd name="connsiteY6149" fmla="*/ 317351 h 5529035"/>
              <a:gd name="connsiteX6150" fmla="*/ 3954589 w 9340261"/>
              <a:gd name="connsiteY6150" fmla="*/ 317326 h 5529035"/>
              <a:gd name="connsiteX6151" fmla="*/ 3969497 w 9340261"/>
              <a:gd name="connsiteY6151" fmla="*/ 324718 h 5529035"/>
              <a:gd name="connsiteX6152" fmla="*/ 3970220 w 9340261"/>
              <a:gd name="connsiteY6152" fmla="*/ 324896 h 5529035"/>
              <a:gd name="connsiteX6153" fmla="*/ 3978151 w 9340261"/>
              <a:gd name="connsiteY6153" fmla="*/ 324481 h 5529035"/>
              <a:gd name="connsiteX6154" fmla="*/ 3977038 w 9340261"/>
              <a:gd name="connsiteY6154" fmla="*/ 326577 h 5529035"/>
              <a:gd name="connsiteX6155" fmla="*/ 3985196 w 9340261"/>
              <a:gd name="connsiteY6155" fmla="*/ 328587 h 5529035"/>
              <a:gd name="connsiteX6156" fmla="*/ 3985634 w 9340261"/>
              <a:gd name="connsiteY6156" fmla="*/ 328453 h 5529035"/>
              <a:gd name="connsiteX6157" fmla="*/ 3985714 w 9340261"/>
              <a:gd name="connsiteY6157" fmla="*/ 328715 h 5529035"/>
              <a:gd name="connsiteX6158" fmla="*/ 3998242 w 9340261"/>
              <a:gd name="connsiteY6158" fmla="*/ 331802 h 5529035"/>
              <a:gd name="connsiteX6159" fmla="*/ 3998843 w 9340261"/>
              <a:gd name="connsiteY6159" fmla="*/ 330671 h 5529035"/>
              <a:gd name="connsiteX6160" fmla="*/ 4008543 w 9340261"/>
              <a:gd name="connsiteY6160" fmla="*/ 321435 h 5529035"/>
              <a:gd name="connsiteX6161" fmla="*/ 4014270 w 9340261"/>
              <a:gd name="connsiteY6161" fmla="*/ 319681 h 5529035"/>
              <a:gd name="connsiteX6162" fmla="*/ 4020875 w 9340261"/>
              <a:gd name="connsiteY6162" fmla="*/ 320788 h 5529035"/>
              <a:gd name="connsiteX6163" fmla="*/ 4033206 w 9340261"/>
              <a:gd name="connsiteY6163" fmla="*/ 320143 h 5529035"/>
              <a:gd name="connsiteX6164" fmla="*/ 4052142 w 9340261"/>
              <a:gd name="connsiteY6164" fmla="*/ 320605 h 5529035"/>
              <a:gd name="connsiteX6165" fmla="*/ 4071079 w 9340261"/>
              <a:gd name="connsiteY6165" fmla="*/ 321070 h 5529035"/>
              <a:gd name="connsiteX6166" fmla="*/ 4076806 w 9340261"/>
              <a:gd name="connsiteY6166" fmla="*/ 319315 h 5529035"/>
              <a:gd name="connsiteX6167" fmla="*/ 4090014 w 9340261"/>
              <a:gd name="connsiteY6167" fmla="*/ 321533 h 5529035"/>
              <a:gd name="connsiteX6168" fmla="*/ 4104325 w 9340261"/>
              <a:gd name="connsiteY6168" fmla="*/ 320099 h 5529035"/>
              <a:gd name="connsiteX6169" fmla="*/ 4110858 w 9340261"/>
              <a:gd name="connsiteY6169" fmla="*/ 316805 h 5529035"/>
              <a:gd name="connsiteX6170" fmla="*/ 4118299 w 9340261"/>
              <a:gd name="connsiteY6170" fmla="*/ 316780 h 5529035"/>
              <a:gd name="connsiteX6171" fmla="*/ 4125740 w 9340261"/>
              <a:gd name="connsiteY6171" fmla="*/ 316755 h 5529035"/>
              <a:gd name="connsiteX6172" fmla="*/ 4125753 w 9340261"/>
              <a:gd name="connsiteY6172" fmla="*/ 316791 h 5529035"/>
              <a:gd name="connsiteX6173" fmla="*/ 4126133 w 9340261"/>
              <a:gd name="connsiteY6173" fmla="*/ 316732 h 5529035"/>
              <a:gd name="connsiteX6174" fmla="*/ 4131862 w 9340261"/>
              <a:gd name="connsiteY6174" fmla="*/ 314978 h 5529035"/>
              <a:gd name="connsiteX6175" fmla="*/ 4139342 w 9340261"/>
              <a:gd name="connsiteY6175" fmla="*/ 318950 h 5529035"/>
              <a:gd name="connsiteX6176" fmla="*/ 4147885 w 9340261"/>
              <a:gd name="connsiteY6176" fmla="*/ 310814 h 5529035"/>
              <a:gd name="connsiteX6177" fmla="*/ 4145459 w 9340261"/>
              <a:gd name="connsiteY6177" fmla="*/ 309526 h 5529035"/>
              <a:gd name="connsiteX6178" fmla="*/ 4151187 w 9340261"/>
              <a:gd name="connsiteY6178" fmla="*/ 307774 h 5529035"/>
              <a:gd name="connsiteX6179" fmla="*/ 4154410 w 9340261"/>
              <a:gd name="connsiteY6179" fmla="*/ 306787 h 5529035"/>
              <a:gd name="connsiteX6180" fmla="*/ 4153014 w 9340261"/>
              <a:gd name="connsiteY6180" fmla="*/ 302230 h 5529035"/>
              <a:gd name="connsiteX6181" fmla="*/ 4155263 w 9340261"/>
              <a:gd name="connsiteY6181" fmla="*/ 297996 h 5529035"/>
              <a:gd name="connsiteX6182" fmla="*/ 4152280 w 9340261"/>
              <a:gd name="connsiteY6182" fmla="*/ 296412 h 5529035"/>
              <a:gd name="connsiteX6183" fmla="*/ 4137085 w 9340261"/>
              <a:gd name="connsiteY6183" fmla="*/ 297935 h 5529035"/>
              <a:gd name="connsiteX6184" fmla="*/ 4135674 w 9340261"/>
              <a:gd name="connsiteY6184" fmla="*/ 297962 h 5529035"/>
              <a:gd name="connsiteX6185" fmla="*/ 4136065 w 9340261"/>
              <a:gd name="connsiteY6185" fmla="*/ 298027 h 5529035"/>
              <a:gd name="connsiteX6186" fmla="*/ 4134078 w 9340261"/>
              <a:gd name="connsiteY6186" fmla="*/ 301769 h 5529035"/>
              <a:gd name="connsiteX6187" fmla="*/ 4128351 w 9340261"/>
              <a:gd name="connsiteY6187" fmla="*/ 303524 h 5529035"/>
              <a:gd name="connsiteX6188" fmla="*/ 4129265 w 9340261"/>
              <a:gd name="connsiteY6188" fmla="*/ 298084 h 5529035"/>
              <a:gd name="connsiteX6189" fmla="*/ 4108015 w 9340261"/>
              <a:gd name="connsiteY6189" fmla="*/ 298488 h 5529035"/>
              <a:gd name="connsiteX6190" fmla="*/ 4109415 w 9340261"/>
              <a:gd name="connsiteY6190" fmla="*/ 303060 h 5529035"/>
              <a:gd name="connsiteX6191" fmla="*/ 4101147 w 9340261"/>
              <a:gd name="connsiteY6191" fmla="*/ 311858 h 5529035"/>
              <a:gd name="connsiteX6192" fmla="*/ 4092233 w 9340261"/>
              <a:gd name="connsiteY6192" fmla="*/ 308323 h 5529035"/>
              <a:gd name="connsiteX6193" fmla="*/ 4097960 w 9340261"/>
              <a:gd name="connsiteY6193" fmla="*/ 306569 h 5529035"/>
              <a:gd name="connsiteX6194" fmla="*/ 4103687 w 9340261"/>
              <a:gd name="connsiteY6194" fmla="*/ 304814 h 5529035"/>
              <a:gd name="connsiteX6195" fmla="*/ 4107037 w 9340261"/>
              <a:gd name="connsiteY6195" fmla="*/ 298506 h 5529035"/>
              <a:gd name="connsiteX6196" fmla="*/ 4093485 w 9340261"/>
              <a:gd name="connsiteY6196" fmla="*/ 298765 h 5529035"/>
              <a:gd name="connsiteX6197" fmla="*/ 4078521 w 9340261"/>
              <a:gd name="connsiteY6197" fmla="*/ 290819 h 5529035"/>
              <a:gd name="connsiteX6198" fmla="*/ 4084249 w 9340261"/>
              <a:gd name="connsiteY6198" fmla="*/ 289064 h 5529035"/>
              <a:gd name="connsiteX6199" fmla="*/ 4092840 w 9340261"/>
              <a:gd name="connsiteY6199" fmla="*/ 286431 h 5529035"/>
              <a:gd name="connsiteX6200" fmla="*/ 4106048 w 9340261"/>
              <a:gd name="connsiteY6200" fmla="*/ 288650 h 5529035"/>
              <a:gd name="connsiteX6201" fmla="*/ 4110667 w 9340261"/>
              <a:gd name="connsiteY6201" fmla="*/ 293500 h 5529035"/>
              <a:gd name="connsiteX6202" fmla="*/ 4119257 w 9340261"/>
              <a:gd name="connsiteY6202" fmla="*/ 290867 h 5529035"/>
              <a:gd name="connsiteX6203" fmla="*/ 4127849 w 9340261"/>
              <a:gd name="connsiteY6203" fmla="*/ 288236 h 5529035"/>
              <a:gd name="connsiteX6204" fmla="*/ 4141058 w 9340261"/>
              <a:gd name="connsiteY6204" fmla="*/ 290454 h 5529035"/>
              <a:gd name="connsiteX6205" fmla="*/ 4146785 w 9340261"/>
              <a:gd name="connsiteY6205" fmla="*/ 288699 h 5529035"/>
              <a:gd name="connsiteX6206" fmla="*/ 4159994 w 9340261"/>
              <a:gd name="connsiteY6206" fmla="*/ 290917 h 5529035"/>
              <a:gd name="connsiteX6207" fmla="*/ 4178930 w 9340261"/>
              <a:gd name="connsiteY6207" fmla="*/ 291379 h 5529035"/>
              <a:gd name="connsiteX6208" fmla="*/ 4192140 w 9340261"/>
              <a:gd name="connsiteY6208" fmla="*/ 293597 h 5529035"/>
              <a:gd name="connsiteX6209" fmla="*/ 4198743 w 9340261"/>
              <a:gd name="connsiteY6209" fmla="*/ 294707 h 5529035"/>
              <a:gd name="connsiteX6210" fmla="*/ 4211076 w 9340261"/>
              <a:gd name="connsiteY6210" fmla="*/ 294061 h 5529035"/>
              <a:gd name="connsiteX6211" fmla="*/ 4224285 w 9340261"/>
              <a:gd name="connsiteY6211" fmla="*/ 296278 h 5529035"/>
              <a:gd name="connsiteX6212" fmla="*/ 4218557 w 9340261"/>
              <a:gd name="connsiteY6212" fmla="*/ 298034 h 5529035"/>
              <a:gd name="connsiteX6213" fmla="*/ 4211386 w 9340261"/>
              <a:gd name="connsiteY6213" fmla="*/ 303144 h 5529035"/>
              <a:gd name="connsiteX6214" fmla="*/ 4238460 w 9340261"/>
              <a:gd name="connsiteY6214" fmla="*/ 294849 h 5529035"/>
              <a:gd name="connsiteX6215" fmla="*/ 4263124 w 9340261"/>
              <a:gd name="connsiteY6215" fmla="*/ 293556 h 5529035"/>
              <a:gd name="connsiteX6216" fmla="*/ 4268850 w 9340261"/>
              <a:gd name="connsiteY6216" fmla="*/ 291803 h 5529035"/>
              <a:gd name="connsiteX6217" fmla="*/ 4259150 w 9340261"/>
              <a:gd name="connsiteY6217" fmla="*/ 301039 h 5529035"/>
              <a:gd name="connsiteX6218" fmla="*/ 4263650 w 9340261"/>
              <a:gd name="connsiteY6218" fmla="*/ 303428 h 5529035"/>
              <a:gd name="connsiteX6219" fmla="*/ 4263912 w 9340261"/>
              <a:gd name="connsiteY6219" fmla="*/ 302933 h 5529035"/>
              <a:gd name="connsiteX6220" fmla="*/ 4269639 w 9340261"/>
              <a:gd name="connsiteY6220" fmla="*/ 301178 h 5529035"/>
              <a:gd name="connsiteX6221" fmla="*/ 4275780 w 9340261"/>
              <a:gd name="connsiteY6221" fmla="*/ 302209 h 5529035"/>
              <a:gd name="connsiteX6222" fmla="*/ 4289541 w 9340261"/>
              <a:gd name="connsiteY6222" fmla="*/ 297992 h 5529035"/>
              <a:gd name="connsiteX6223" fmla="*/ 4300997 w 9340261"/>
              <a:gd name="connsiteY6223" fmla="*/ 294484 h 5529035"/>
              <a:gd name="connsiteX6224" fmla="*/ 4312452 w 9340261"/>
              <a:gd name="connsiteY6224" fmla="*/ 290975 h 5529035"/>
              <a:gd name="connsiteX6225" fmla="*/ 4304968 w 9340261"/>
              <a:gd name="connsiteY6225" fmla="*/ 287001 h 5529035"/>
              <a:gd name="connsiteX6226" fmla="*/ 4297486 w 9340261"/>
              <a:gd name="connsiteY6226" fmla="*/ 283029 h 5529035"/>
              <a:gd name="connsiteX6227" fmla="*/ 4279428 w 9340261"/>
              <a:gd name="connsiteY6227" fmla="*/ 285429 h 5529035"/>
              <a:gd name="connsiteX6228" fmla="*/ 4267096 w 9340261"/>
              <a:gd name="connsiteY6228" fmla="*/ 286074 h 5529035"/>
              <a:gd name="connsiteX6229" fmla="*/ 4261369 w 9340261"/>
              <a:gd name="connsiteY6229" fmla="*/ 287829 h 5529035"/>
              <a:gd name="connsiteX6230" fmla="*/ 4260492 w 9340261"/>
              <a:gd name="connsiteY6230" fmla="*/ 284966 h 5529035"/>
              <a:gd name="connsiteX6231" fmla="*/ 4253886 w 9340261"/>
              <a:gd name="connsiteY6231" fmla="*/ 283858 h 5529035"/>
              <a:gd name="connsiteX6232" fmla="*/ 4248160 w 9340261"/>
              <a:gd name="connsiteY6232" fmla="*/ 285612 h 5529035"/>
              <a:gd name="connsiteX6233" fmla="*/ 4234951 w 9340261"/>
              <a:gd name="connsiteY6233" fmla="*/ 283394 h 5529035"/>
              <a:gd name="connsiteX6234" fmla="*/ 4217769 w 9340261"/>
              <a:gd name="connsiteY6234" fmla="*/ 288658 h 5529035"/>
              <a:gd name="connsiteX6235" fmla="*/ 4198833 w 9340261"/>
              <a:gd name="connsiteY6235" fmla="*/ 288195 h 5529035"/>
              <a:gd name="connsiteX6236" fmla="*/ 4191350 w 9340261"/>
              <a:gd name="connsiteY6236" fmla="*/ 284222 h 5529035"/>
              <a:gd name="connsiteX6237" fmla="*/ 4166686 w 9340261"/>
              <a:gd name="connsiteY6237" fmla="*/ 285513 h 5529035"/>
              <a:gd name="connsiteX6238" fmla="*/ 4140269 w 9340261"/>
              <a:gd name="connsiteY6238" fmla="*/ 281078 h 5529035"/>
              <a:gd name="connsiteX6239" fmla="*/ 4128815 w 9340261"/>
              <a:gd name="connsiteY6239" fmla="*/ 284587 h 5529035"/>
              <a:gd name="connsiteX6240" fmla="*/ 4085214 w 9340261"/>
              <a:gd name="connsiteY6240" fmla="*/ 285416 h 5529035"/>
              <a:gd name="connsiteX6241" fmla="*/ 4072005 w 9340261"/>
              <a:gd name="connsiteY6241" fmla="*/ 283197 h 5529035"/>
              <a:gd name="connsiteX6242" fmla="*/ 4053070 w 9340261"/>
              <a:gd name="connsiteY6242" fmla="*/ 282734 h 5529035"/>
              <a:gd name="connsiteX6243" fmla="*/ 4043601 w 9340261"/>
              <a:gd name="connsiteY6243" fmla="*/ 282502 h 5529035"/>
              <a:gd name="connsiteX6244" fmla="*/ 4034133 w 9340261"/>
              <a:gd name="connsiteY6244" fmla="*/ 282270 h 5529035"/>
              <a:gd name="connsiteX6245" fmla="*/ 4028407 w 9340261"/>
              <a:gd name="connsiteY6245" fmla="*/ 284026 h 5529035"/>
              <a:gd name="connsiteX6246" fmla="*/ 4015196 w 9340261"/>
              <a:gd name="connsiteY6246" fmla="*/ 281807 h 5529035"/>
              <a:gd name="connsiteX6247" fmla="*/ 3996260 w 9340261"/>
              <a:gd name="connsiteY6247" fmla="*/ 281345 h 5529035"/>
              <a:gd name="connsiteX6248" fmla="*/ 3977324 w 9340261"/>
              <a:gd name="connsiteY6248" fmla="*/ 280880 h 5529035"/>
              <a:gd name="connsiteX6249" fmla="*/ 3784130 w 9340261"/>
              <a:gd name="connsiteY6249" fmla="*/ 280774 h 5529035"/>
              <a:gd name="connsiteX6250" fmla="*/ 3771798 w 9340261"/>
              <a:gd name="connsiteY6250" fmla="*/ 281420 h 5529035"/>
              <a:gd name="connsiteX6251" fmla="*/ 3765961 w 9340261"/>
              <a:gd name="connsiteY6251" fmla="*/ 281277 h 5529035"/>
              <a:gd name="connsiteX6252" fmla="*/ 3774288 w 9340261"/>
              <a:gd name="connsiteY6252" fmla="*/ 292966 h 5529035"/>
              <a:gd name="connsiteX6253" fmla="*/ 3781769 w 9340261"/>
              <a:gd name="connsiteY6253" fmla="*/ 296940 h 5529035"/>
              <a:gd name="connsiteX6254" fmla="*/ 3755120 w 9340261"/>
              <a:gd name="connsiteY6254" fmla="*/ 301971 h 5529035"/>
              <a:gd name="connsiteX6255" fmla="*/ 3739942 w 9340261"/>
              <a:gd name="connsiteY6255" fmla="*/ 301600 h 5529035"/>
              <a:gd name="connsiteX6256" fmla="*/ 3746181 w 9340261"/>
              <a:gd name="connsiteY6256" fmla="*/ 303137 h 5529035"/>
              <a:gd name="connsiteX6257" fmla="*/ 3790854 w 9340261"/>
              <a:gd name="connsiteY6257" fmla="*/ 310431 h 5529035"/>
              <a:gd name="connsiteX6258" fmla="*/ 3820621 w 9340261"/>
              <a:gd name="connsiteY6258" fmla="*/ 310331 h 5529035"/>
              <a:gd name="connsiteX6259" fmla="*/ 3813154 w 9340261"/>
              <a:gd name="connsiteY6259" fmla="*/ 302914 h 5529035"/>
              <a:gd name="connsiteX6260" fmla="*/ 3820571 w 9340261"/>
              <a:gd name="connsiteY6260" fmla="*/ 295448 h 5529035"/>
              <a:gd name="connsiteX6261" fmla="*/ 3828011 w 9340261"/>
              <a:gd name="connsiteY6261" fmla="*/ 295424 h 5529035"/>
              <a:gd name="connsiteX6262" fmla="*/ 3835477 w 9340261"/>
              <a:gd name="connsiteY6262" fmla="*/ 302840 h 5529035"/>
              <a:gd name="connsiteX6263" fmla="*/ 3850360 w 9340261"/>
              <a:gd name="connsiteY6263" fmla="*/ 302790 h 5529035"/>
              <a:gd name="connsiteX6264" fmla="*/ 3857827 w 9340261"/>
              <a:gd name="connsiteY6264" fmla="*/ 310207 h 5529035"/>
              <a:gd name="connsiteX6265" fmla="*/ 3861188 w 9340261"/>
              <a:gd name="connsiteY6265" fmla="*/ 310196 h 5529035"/>
              <a:gd name="connsiteX6266" fmla="*/ 3865264 w 9340261"/>
              <a:gd name="connsiteY6266" fmla="*/ 308948 h 5529035"/>
              <a:gd name="connsiteX6267" fmla="*/ 3865255 w 9340261"/>
              <a:gd name="connsiteY6267" fmla="*/ 306348 h 5529035"/>
              <a:gd name="connsiteX6268" fmla="*/ 3864032 w 9340261"/>
              <a:gd name="connsiteY6268" fmla="*/ 306412 h 5529035"/>
              <a:gd name="connsiteX6269" fmla="*/ 3862278 w 9340261"/>
              <a:gd name="connsiteY6269" fmla="*/ 300686 h 5529035"/>
              <a:gd name="connsiteX6270" fmla="*/ 3841587 w 9340261"/>
              <a:gd name="connsiteY6270" fmla="*/ 294495 h 5529035"/>
              <a:gd name="connsiteX6271" fmla="*/ 3815167 w 9340261"/>
              <a:gd name="connsiteY6271" fmla="*/ 290059 h 5529035"/>
              <a:gd name="connsiteX6272" fmla="*/ 3791613 w 9340261"/>
              <a:gd name="connsiteY6272" fmla="*/ 284747 h 5529035"/>
              <a:gd name="connsiteX6273" fmla="*/ 3784130 w 9340261"/>
              <a:gd name="connsiteY6273" fmla="*/ 280774 h 5529035"/>
              <a:gd name="connsiteX6274" fmla="*/ 7837901 w 9340261"/>
              <a:gd name="connsiteY6274" fmla="*/ 280332 h 5529035"/>
              <a:gd name="connsiteX6275" fmla="*/ 7837189 w 9340261"/>
              <a:gd name="connsiteY6275" fmla="*/ 280403 h 5529035"/>
              <a:gd name="connsiteX6276" fmla="*/ 7835601 w 9340261"/>
              <a:gd name="connsiteY6276" fmla="*/ 280889 h 5529035"/>
              <a:gd name="connsiteX6277" fmla="*/ 7835709 w 9340261"/>
              <a:gd name="connsiteY6277" fmla="*/ 281004 h 5529035"/>
              <a:gd name="connsiteX6278" fmla="*/ 1312426 w 9340261"/>
              <a:gd name="connsiteY6278" fmla="*/ 279992 h 5529035"/>
              <a:gd name="connsiteX6279" fmla="*/ 1327390 w 9340261"/>
              <a:gd name="connsiteY6279" fmla="*/ 287938 h 5529035"/>
              <a:gd name="connsiteX6280" fmla="*/ 1276309 w 9340261"/>
              <a:gd name="connsiteY6280" fmla="*/ 284793 h 5529035"/>
              <a:gd name="connsiteX6281" fmla="*/ 8269215 w 9340261"/>
              <a:gd name="connsiteY6281" fmla="*/ 279605 h 5529035"/>
              <a:gd name="connsiteX6282" fmla="*/ 8266421 w 9340261"/>
              <a:gd name="connsiteY6282" fmla="*/ 280460 h 5529035"/>
              <a:gd name="connsiteX6283" fmla="*/ 8267737 w 9340261"/>
              <a:gd name="connsiteY6283" fmla="*/ 280393 h 5529035"/>
              <a:gd name="connsiteX6284" fmla="*/ 8269087 w 9340261"/>
              <a:gd name="connsiteY6284" fmla="*/ 280367 h 5529035"/>
              <a:gd name="connsiteX6285" fmla="*/ 4835914 w 9340261"/>
              <a:gd name="connsiteY6285" fmla="*/ 278982 h 5529035"/>
              <a:gd name="connsiteX6286" fmla="*/ 4832497 w 9340261"/>
              <a:gd name="connsiteY6286" fmla="*/ 283162 h 5529035"/>
              <a:gd name="connsiteX6287" fmla="*/ 4830186 w 9340261"/>
              <a:gd name="connsiteY6287" fmla="*/ 280737 h 5529035"/>
              <a:gd name="connsiteX6288" fmla="*/ 5675303 w 9340261"/>
              <a:gd name="connsiteY6288" fmla="*/ 278674 h 5529035"/>
              <a:gd name="connsiteX6289" fmla="*/ 5688512 w 9340261"/>
              <a:gd name="connsiteY6289" fmla="*/ 280892 h 5529035"/>
              <a:gd name="connsiteX6290" fmla="*/ 5663848 w 9340261"/>
              <a:gd name="connsiteY6290" fmla="*/ 282184 h 5529035"/>
              <a:gd name="connsiteX6291" fmla="*/ 5675303 w 9340261"/>
              <a:gd name="connsiteY6291" fmla="*/ 278674 h 5529035"/>
              <a:gd name="connsiteX6292" fmla="*/ 8496359 w 9340261"/>
              <a:gd name="connsiteY6292" fmla="*/ 278199 h 5529035"/>
              <a:gd name="connsiteX6293" fmla="*/ 8500697 w 9340261"/>
              <a:gd name="connsiteY6293" fmla="*/ 284297 h 5529035"/>
              <a:gd name="connsiteX6294" fmla="*/ 8508179 w 9340261"/>
              <a:gd name="connsiteY6294" fmla="*/ 288273 h 5529035"/>
              <a:gd name="connsiteX6295" fmla="*/ 8517411 w 9340261"/>
              <a:gd name="connsiteY6295" fmla="*/ 297976 h 5529035"/>
              <a:gd name="connsiteX6296" fmla="*/ 8527115 w 9340261"/>
              <a:gd name="connsiteY6296" fmla="*/ 288744 h 5529035"/>
              <a:gd name="connsiteX6297" fmla="*/ 8525361 w 9340261"/>
              <a:gd name="connsiteY6297" fmla="*/ 283017 h 5529035"/>
              <a:gd name="connsiteX6298" fmla="*/ 8532843 w 9340261"/>
              <a:gd name="connsiteY6298" fmla="*/ 286992 h 5529035"/>
              <a:gd name="connsiteX6299" fmla="*/ 8551779 w 9340261"/>
              <a:gd name="connsiteY6299" fmla="*/ 287464 h 5529035"/>
              <a:gd name="connsiteX6300" fmla="*/ 8559661 w 9340261"/>
              <a:gd name="connsiteY6300" fmla="*/ 279965 h 5529035"/>
              <a:gd name="connsiteX6301" fmla="*/ 8528827 w 9340261"/>
              <a:gd name="connsiteY6301" fmla="*/ 278376 h 5529035"/>
              <a:gd name="connsiteX6302" fmla="*/ 8507027 w 9340261"/>
              <a:gd name="connsiteY6302" fmla="*/ 278790 h 5529035"/>
              <a:gd name="connsiteX6303" fmla="*/ 8497559 w 9340261"/>
              <a:gd name="connsiteY6303" fmla="*/ 278559 h 5529035"/>
              <a:gd name="connsiteX6304" fmla="*/ 7742506 w 9340261"/>
              <a:gd name="connsiteY6304" fmla="*/ 278088 h 5529035"/>
              <a:gd name="connsiteX6305" fmla="*/ 7744186 w 9340261"/>
              <a:gd name="connsiteY6305" fmla="*/ 283573 h 5529035"/>
              <a:gd name="connsiteX6306" fmla="*/ 7757978 w 9340261"/>
              <a:gd name="connsiteY6306" fmla="*/ 282857 h 5529035"/>
              <a:gd name="connsiteX6307" fmla="*/ 7767723 w 9340261"/>
              <a:gd name="connsiteY6307" fmla="*/ 281885 h 5529035"/>
              <a:gd name="connsiteX6308" fmla="*/ 7761443 w 9340261"/>
              <a:gd name="connsiteY6308" fmla="*/ 278551 h 5529035"/>
              <a:gd name="connsiteX6309" fmla="*/ 7752852 w 9340261"/>
              <a:gd name="connsiteY6309" fmla="*/ 281183 h 5529035"/>
              <a:gd name="connsiteX6310" fmla="*/ 7742506 w 9340261"/>
              <a:gd name="connsiteY6310" fmla="*/ 278088 h 5529035"/>
              <a:gd name="connsiteX6311" fmla="*/ 1097551 w 9340261"/>
              <a:gd name="connsiteY6311" fmla="*/ 277213 h 5529035"/>
              <a:gd name="connsiteX6312" fmla="*/ 1105031 w 9340261"/>
              <a:gd name="connsiteY6312" fmla="*/ 281187 h 5529035"/>
              <a:gd name="connsiteX6313" fmla="*/ 1099303 w 9340261"/>
              <a:gd name="connsiteY6313" fmla="*/ 282941 h 5529035"/>
              <a:gd name="connsiteX6314" fmla="*/ 7704634 w 9340261"/>
              <a:gd name="connsiteY6314" fmla="*/ 277160 h 5529035"/>
              <a:gd name="connsiteX6315" fmla="*/ 7706388 w 9340261"/>
              <a:gd name="connsiteY6315" fmla="*/ 282889 h 5529035"/>
              <a:gd name="connsiteX6316" fmla="*/ 7712116 w 9340261"/>
              <a:gd name="connsiteY6316" fmla="*/ 281134 h 5529035"/>
              <a:gd name="connsiteX6317" fmla="*/ 7704634 w 9340261"/>
              <a:gd name="connsiteY6317" fmla="*/ 277160 h 5529035"/>
              <a:gd name="connsiteX6318" fmla="*/ 5071760 w 9340261"/>
              <a:gd name="connsiteY6318" fmla="*/ 276205 h 5529035"/>
              <a:gd name="connsiteX6319" fmla="*/ 5067785 w 9340261"/>
              <a:gd name="connsiteY6319" fmla="*/ 283684 h 5529035"/>
              <a:gd name="connsiteX6320" fmla="*/ 5061181 w 9340261"/>
              <a:gd name="connsiteY6320" fmla="*/ 282573 h 5529035"/>
              <a:gd name="connsiteX6321" fmla="*/ 5066033 w 9340261"/>
              <a:gd name="connsiteY6321" fmla="*/ 277957 h 5529035"/>
              <a:gd name="connsiteX6322" fmla="*/ 5071760 w 9340261"/>
              <a:gd name="connsiteY6322" fmla="*/ 276205 h 5529035"/>
              <a:gd name="connsiteX6323" fmla="*/ 717422 w 9340261"/>
              <a:gd name="connsiteY6323" fmla="*/ 276027 h 5529035"/>
              <a:gd name="connsiteX6324" fmla="*/ 732329 w 9340261"/>
              <a:gd name="connsiteY6324" fmla="*/ 283419 h 5529035"/>
              <a:gd name="connsiteX6325" fmla="*/ 710006 w 9340261"/>
              <a:gd name="connsiteY6325" fmla="*/ 283493 h 5529035"/>
              <a:gd name="connsiteX6326" fmla="*/ 695123 w 9340261"/>
              <a:gd name="connsiteY6326" fmla="*/ 283543 h 5529035"/>
              <a:gd name="connsiteX6327" fmla="*/ 717422 w 9340261"/>
              <a:gd name="connsiteY6327" fmla="*/ 276027 h 5529035"/>
              <a:gd name="connsiteX6328" fmla="*/ 3931970 w 9340261"/>
              <a:gd name="connsiteY6328" fmla="*/ 275982 h 5529035"/>
              <a:gd name="connsiteX6329" fmla="*/ 3916774 w 9340261"/>
              <a:gd name="connsiteY6329" fmla="*/ 277505 h 5529035"/>
              <a:gd name="connsiteX6330" fmla="*/ 3904514 w 9340261"/>
              <a:gd name="connsiteY6330" fmla="*/ 284118 h 5529035"/>
              <a:gd name="connsiteX6331" fmla="*/ 3913822 w 9340261"/>
              <a:gd name="connsiteY6331" fmla="*/ 284894 h 5529035"/>
              <a:gd name="connsiteX6332" fmla="*/ 3934512 w 9340261"/>
              <a:gd name="connsiteY6332" fmla="*/ 291085 h 5529035"/>
              <a:gd name="connsiteX6333" fmla="*/ 3947721 w 9340261"/>
              <a:gd name="connsiteY6333" fmla="*/ 293303 h 5529035"/>
              <a:gd name="connsiteX6334" fmla="*/ 3959177 w 9340261"/>
              <a:gd name="connsiteY6334" fmla="*/ 289792 h 5529035"/>
              <a:gd name="connsiteX6335" fmla="*/ 3957850 w 9340261"/>
              <a:gd name="connsiteY6335" fmla="*/ 285461 h 5529035"/>
              <a:gd name="connsiteX6336" fmla="*/ 3952660 w 9340261"/>
              <a:gd name="connsiteY6336" fmla="*/ 282173 h 5529035"/>
              <a:gd name="connsiteX6337" fmla="*/ 3931970 w 9340261"/>
              <a:gd name="connsiteY6337" fmla="*/ 275982 h 5529035"/>
              <a:gd name="connsiteX6338" fmla="*/ 7791833 w 9340261"/>
              <a:gd name="connsiteY6338" fmla="*/ 275505 h 5529035"/>
              <a:gd name="connsiteX6339" fmla="*/ 7791431 w 9340261"/>
              <a:gd name="connsiteY6339" fmla="*/ 276265 h 5529035"/>
              <a:gd name="connsiteX6340" fmla="*/ 7803285 w 9340261"/>
              <a:gd name="connsiteY6340" fmla="*/ 278261 h 5529035"/>
              <a:gd name="connsiteX6341" fmla="*/ 7805043 w 9340261"/>
              <a:gd name="connsiteY6341" fmla="*/ 277722 h 5529035"/>
              <a:gd name="connsiteX6342" fmla="*/ 8483925 w 9340261"/>
              <a:gd name="connsiteY6342" fmla="*/ 275383 h 5529035"/>
              <a:gd name="connsiteX6343" fmla="*/ 8485737 w 9340261"/>
              <a:gd name="connsiteY6343" fmla="*/ 276346 h 5529035"/>
              <a:gd name="connsiteX6344" fmla="*/ 8490565 w 9340261"/>
              <a:gd name="connsiteY6344" fmla="*/ 276467 h 5529035"/>
              <a:gd name="connsiteX6345" fmla="*/ 8487215 w 9340261"/>
              <a:gd name="connsiteY6345" fmla="*/ 275464 h 5529035"/>
              <a:gd name="connsiteX6346" fmla="*/ 5962443 w 9340261"/>
              <a:gd name="connsiteY6346" fmla="*/ 275278 h 5529035"/>
              <a:gd name="connsiteX6347" fmla="*/ 5969047 w 9340261"/>
              <a:gd name="connsiteY6347" fmla="*/ 276387 h 5529035"/>
              <a:gd name="connsiteX6348" fmla="*/ 5964533 w 9340261"/>
              <a:gd name="connsiteY6348" fmla="*/ 276987 h 5529035"/>
              <a:gd name="connsiteX6349" fmla="*/ 5962443 w 9340261"/>
              <a:gd name="connsiteY6349" fmla="*/ 275278 h 5529035"/>
              <a:gd name="connsiteX6350" fmla="*/ 5033889 w 9340261"/>
              <a:gd name="connsiteY6350" fmla="*/ 275261 h 5529035"/>
              <a:gd name="connsiteX6351" fmla="*/ 5041368 w 9340261"/>
              <a:gd name="connsiteY6351" fmla="*/ 279237 h 5529035"/>
              <a:gd name="connsiteX6352" fmla="*/ 5035640 w 9340261"/>
              <a:gd name="connsiteY6352" fmla="*/ 280989 h 5529035"/>
              <a:gd name="connsiteX6353" fmla="*/ 5029912 w 9340261"/>
              <a:gd name="connsiteY6353" fmla="*/ 282740 h 5529035"/>
              <a:gd name="connsiteX6354" fmla="*/ 5031902 w 9340261"/>
              <a:gd name="connsiteY6354" fmla="*/ 279002 h 5529035"/>
              <a:gd name="connsiteX6355" fmla="*/ 5033889 w 9340261"/>
              <a:gd name="connsiteY6355" fmla="*/ 275261 h 5529035"/>
              <a:gd name="connsiteX6356" fmla="*/ 8468277 w 9340261"/>
              <a:gd name="connsiteY6356" fmla="*/ 275000 h 5529035"/>
              <a:gd name="connsiteX6357" fmla="*/ 8456823 w 9340261"/>
              <a:gd name="connsiteY6357" fmla="*/ 278510 h 5529035"/>
              <a:gd name="connsiteX6358" fmla="*/ 8441627 w 9340261"/>
              <a:gd name="connsiteY6358" fmla="*/ 280032 h 5529035"/>
              <a:gd name="connsiteX6359" fmla="*/ 8430467 w 9340261"/>
              <a:gd name="connsiteY6359" fmla="*/ 280618 h 5529035"/>
              <a:gd name="connsiteX6360" fmla="*/ 8430681 w 9340261"/>
              <a:gd name="connsiteY6360" fmla="*/ 280660 h 5529035"/>
              <a:gd name="connsiteX6361" fmla="*/ 8419225 w 9340261"/>
              <a:gd name="connsiteY6361" fmla="*/ 284163 h 5529035"/>
              <a:gd name="connsiteX6362" fmla="*/ 8411745 w 9340261"/>
              <a:gd name="connsiteY6362" fmla="*/ 280187 h 5529035"/>
              <a:gd name="connsiteX6363" fmla="*/ 8412289 w 9340261"/>
              <a:gd name="connsiteY6363" fmla="*/ 279623 h 5529035"/>
              <a:gd name="connsiteX6364" fmla="*/ 8401769 w 9340261"/>
              <a:gd name="connsiteY6364" fmla="*/ 282847 h 5529035"/>
              <a:gd name="connsiteX6365" fmla="*/ 8394287 w 9340261"/>
              <a:gd name="connsiteY6365" fmla="*/ 278874 h 5529035"/>
              <a:gd name="connsiteX6366" fmla="*/ 8384587 w 9340261"/>
              <a:gd name="connsiteY6366" fmla="*/ 288111 h 5529035"/>
              <a:gd name="connsiteX6367" fmla="*/ 8384693 w 9340261"/>
              <a:gd name="connsiteY6367" fmla="*/ 288462 h 5529035"/>
              <a:gd name="connsiteX6368" fmla="*/ 8394561 w 9340261"/>
              <a:gd name="connsiteY6368" fmla="*/ 285444 h 5529035"/>
              <a:gd name="connsiteX6369" fmla="*/ 8413499 w 9340261"/>
              <a:gd name="connsiteY6369" fmla="*/ 285916 h 5529035"/>
              <a:gd name="connsiteX6370" fmla="*/ 8451369 w 9340261"/>
              <a:gd name="connsiteY6370" fmla="*/ 286860 h 5529035"/>
              <a:gd name="connsiteX6371" fmla="*/ 8449617 w 9340261"/>
              <a:gd name="connsiteY6371" fmla="*/ 281131 h 5529035"/>
              <a:gd name="connsiteX6372" fmla="*/ 8455345 w 9340261"/>
              <a:gd name="connsiteY6372" fmla="*/ 279379 h 5529035"/>
              <a:gd name="connsiteX6373" fmla="*/ 8457099 w 9340261"/>
              <a:gd name="connsiteY6373" fmla="*/ 285107 h 5529035"/>
              <a:gd name="connsiteX6374" fmla="*/ 8461715 w 9340261"/>
              <a:gd name="connsiteY6374" fmla="*/ 289959 h 5529035"/>
              <a:gd name="connsiteX6375" fmla="*/ 8470305 w 9340261"/>
              <a:gd name="connsiteY6375" fmla="*/ 287330 h 5529035"/>
              <a:gd name="connsiteX6376" fmla="*/ 8468555 w 9340261"/>
              <a:gd name="connsiteY6376" fmla="*/ 281603 h 5529035"/>
              <a:gd name="connsiteX6377" fmla="*/ 8461949 w 9340261"/>
              <a:gd name="connsiteY6377" fmla="*/ 280490 h 5529035"/>
              <a:gd name="connsiteX6378" fmla="*/ 8466803 w 9340261"/>
              <a:gd name="connsiteY6378" fmla="*/ 275873 h 5529035"/>
              <a:gd name="connsiteX6379" fmla="*/ 8469557 w 9340261"/>
              <a:gd name="connsiteY6379" fmla="*/ 275031 h 5529035"/>
              <a:gd name="connsiteX6380" fmla="*/ 5874365 w 9340261"/>
              <a:gd name="connsiteY6380" fmla="*/ 274070 h 5529035"/>
              <a:gd name="connsiteX6381" fmla="*/ 5881847 w 9340261"/>
              <a:gd name="connsiteY6381" fmla="*/ 278044 h 5529035"/>
              <a:gd name="connsiteX6382" fmla="*/ 5876120 w 9340261"/>
              <a:gd name="connsiteY6382" fmla="*/ 279798 h 5529035"/>
              <a:gd name="connsiteX6383" fmla="*/ 5875242 w 9340261"/>
              <a:gd name="connsiteY6383" fmla="*/ 276934 h 5529035"/>
              <a:gd name="connsiteX6384" fmla="*/ 5874365 w 9340261"/>
              <a:gd name="connsiteY6384" fmla="*/ 274070 h 5529035"/>
              <a:gd name="connsiteX6385" fmla="*/ 5960352 w 9340261"/>
              <a:gd name="connsiteY6385" fmla="*/ 273568 h 5529035"/>
              <a:gd name="connsiteX6386" fmla="*/ 5962443 w 9340261"/>
              <a:gd name="connsiteY6386" fmla="*/ 275278 h 5529035"/>
              <a:gd name="connsiteX6387" fmla="*/ 5955837 w 9340261"/>
              <a:gd name="connsiteY6387" fmla="*/ 274168 h 5529035"/>
              <a:gd name="connsiteX6388" fmla="*/ 5960352 w 9340261"/>
              <a:gd name="connsiteY6388" fmla="*/ 273568 h 5529035"/>
              <a:gd name="connsiteX6389" fmla="*/ 8711817 w 9340261"/>
              <a:gd name="connsiteY6389" fmla="*/ 272431 h 5529035"/>
              <a:gd name="connsiteX6390" fmla="*/ 8678199 w 9340261"/>
              <a:gd name="connsiteY6390" fmla="*/ 279744 h 5529035"/>
              <a:gd name="connsiteX6391" fmla="*/ 8677963 w 9340261"/>
              <a:gd name="connsiteY6391" fmla="*/ 280185 h 5529035"/>
              <a:gd name="connsiteX6392" fmla="*/ 8677657 w 9340261"/>
              <a:gd name="connsiteY6392" fmla="*/ 279862 h 5529035"/>
              <a:gd name="connsiteX6393" fmla="*/ 8676577 w 9340261"/>
              <a:gd name="connsiteY6393" fmla="*/ 280096 h 5529035"/>
              <a:gd name="connsiteX6394" fmla="*/ 8684059 w 9340261"/>
              <a:gd name="connsiteY6394" fmla="*/ 284068 h 5529035"/>
              <a:gd name="connsiteX6395" fmla="*/ 8678331 w 9340261"/>
              <a:gd name="connsiteY6395" fmla="*/ 285823 h 5529035"/>
              <a:gd name="connsiteX6396" fmla="*/ 8665121 w 9340261"/>
              <a:gd name="connsiteY6396" fmla="*/ 283605 h 5529035"/>
              <a:gd name="connsiteX6397" fmla="*/ 8655257 w 9340261"/>
              <a:gd name="connsiteY6397" fmla="*/ 281450 h 5529035"/>
              <a:gd name="connsiteX6398" fmla="*/ 8646459 w 9340261"/>
              <a:gd name="connsiteY6398" fmla="*/ 289822 h 5529035"/>
              <a:gd name="connsiteX6399" fmla="*/ 8650435 w 9340261"/>
              <a:gd name="connsiteY6399" fmla="*/ 282342 h 5529035"/>
              <a:gd name="connsiteX6400" fmla="*/ 8654145 w 9340261"/>
              <a:gd name="connsiteY6400" fmla="*/ 281207 h 5529035"/>
              <a:gd name="connsiteX6401" fmla="*/ 8638265 w 9340261"/>
              <a:gd name="connsiteY6401" fmla="*/ 277737 h 5529035"/>
              <a:gd name="connsiteX6402" fmla="*/ 8614041 w 9340261"/>
              <a:gd name="connsiteY6402" fmla="*/ 280460 h 5529035"/>
              <a:gd name="connsiteX6403" fmla="*/ 8601709 w 9340261"/>
              <a:gd name="connsiteY6403" fmla="*/ 281107 h 5529035"/>
              <a:gd name="connsiteX6404" fmla="*/ 8593609 w 9340261"/>
              <a:gd name="connsiteY6404" fmla="*/ 280908 h 5529035"/>
              <a:gd name="connsiteX6405" fmla="*/ 8593627 w 9340261"/>
              <a:gd name="connsiteY6405" fmla="*/ 280927 h 5529035"/>
              <a:gd name="connsiteX6406" fmla="*/ 8595379 w 9340261"/>
              <a:gd name="connsiteY6406" fmla="*/ 286655 h 5529035"/>
              <a:gd name="connsiteX6407" fmla="*/ 8601105 w 9340261"/>
              <a:gd name="connsiteY6407" fmla="*/ 284903 h 5529035"/>
              <a:gd name="connsiteX6408" fmla="*/ 8625771 w 9340261"/>
              <a:gd name="connsiteY6408" fmla="*/ 283623 h 5529035"/>
              <a:gd name="connsiteX6409" fmla="*/ 8617181 w 9340261"/>
              <a:gd name="connsiteY6409" fmla="*/ 286251 h 5529035"/>
              <a:gd name="connsiteX6410" fmla="*/ 8614317 w 9340261"/>
              <a:gd name="connsiteY6410" fmla="*/ 287127 h 5529035"/>
              <a:gd name="connsiteX6411" fmla="*/ 8608587 w 9340261"/>
              <a:gd name="connsiteY6411" fmla="*/ 288879 h 5529035"/>
              <a:gd name="connsiteX6412" fmla="*/ 8610339 w 9340261"/>
              <a:gd name="connsiteY6412" fmla="*/ 294606 h 5529035"/>
              <a:gd name="connsiteX6413" fmla="*/ 8629275 w 9340261"/>
              <a:gd name="connsiteY6413" fmla="*/ 295079 h 5529035"/>
              <a:gd name="connsiteX6414" fmla="*/ 8678605 w 9340261"/>
              <a:gd name="connsiteY6414" fmla="*/ 292518 h 5529035"/>
              <a:gd name="connsiteX6415" fmla="*/ 8672001 w 9340261"/>
              <a:gd name="connsiteY6415" fmla="*/ 291405 h 5529035"/>
              <a:gd name="connsiteX6416" fmla="*/ 8665395 w 9340261"/>
              <a:gd name="connsiteY6416" fmla="*/ 290293 h 5529035"/>
              <a:gd name="connsiteX6417" fmla="*/ 8676851 w 9340261"/>
              <a:gd name="connsiteY6417" fmla="*/ 286789 h 5529035"/>
              <a:gd name="connsiteX6418" fmla="*/ 8686321 w 9340261"/>
              <a:gd name="connsiteY6418" fmla="*/ 287025 h 5529035"/>
              <a:gd name="connsiteX6419" fmla="*/ 8690061 w 9340261"/>
              <a:gd name="connsiteY6419" fmla="*/ 289013 h 5529035"/>
              <a:gd name="connsiteX6420" fmla="*/ 8695551 w 9340261"/>
              <a:gd name="connsiteY6420" fmla="*/ 296729 h 5529035"/>
              <a:gd name="connsiteX6421" fmla="*/ 8697539 w 9340261"/>
              <a:gd name="connsiteY6421" fmla="*/ 292988 h 5529035"/>
              <a:gd name="connsiteX6422" fmla="*/ 8703267 w 9340261"/>
              <a:gd name="connsiteY6422" fmla="*/ 291237 h 5529035"/>
              <a:gd name="connsiteX6423" fmla="*/ 8709871 w 9340261"/>
              <a:gd name="connsiteY6423" fmla="*/ 292349 h 5529035"/>
              <a:gd name="connsiteX6424" fmla="*/ 8720215 w 9340261"/>
              <a:gd name="connsiteY6424" fmla="*/ 295448 h 5529035"/>
              <a:gd name="connsiteX6425" fmla="*/ 8723957 w 9340261"/>
              <a:gd name="connsiteY6425" fmla="*/ 297436 h 5529035"/>
              <a:gd name="connsiteX6426" fmla="*/ 8731435 w 9340261"/>
              <a:gd name="connsiteY6426" fmla="*/ 301412 h 5529035"/>
              <a:gd name="connsiteX6427" fmla="*/ 8734301 w 9340261"/>
              <a:gd name="connsiteY6427" fmla="*/ 300534 h 5529035"/>
              <a:gd name="connsiteX6428" fmla="*/ 8739151 w 9340261"/>
              <a:gd name="connsiteY6428" fmla="*/ 295920 h 5529035"/>
              <a:gd name="connsiteX6429" fmla="*/ 8742961 w 9340261"/>
              <a:gd name="connsiteY6429" fmla="*/ 292295 h 5529035"/>
              <a:gd name="connsiteX6430" fmla="*/ 8742623 w 9340261"/>
              <a:gd name="connsiteY6430" fmla="*/ 291185 h 5529035"/>
              <a:gd name="connsiteX6431" fmla="*/ 8748351 w 9340261"/>
              <a:gd name="connsiteY6431" fmla="*/ 289431 h 5529035"/>
              <a:gd name="connsiteX6432" fmla="*/ 8748999 w 9340261"/>
              <a:gd name="connsiteY6432" fmla="*/ 289776 h 5529035"/>
              <a:gd name="connsiteX6433" fmla="*/ 8758095 w 9340261"/>
              <a:gd name="connsiteY6433" fmla="*/ 286993 h 5529035"/>
              <a:gd name="connsiteX6434" fmla="*/ 8756941 w 9340261"/>
              <a:gd name="connsiteY6434" fmla="*/ 286799 h 5529035"/>
              <a:gd name="connsiteX6435" fmla="*/ 8739113 w 9340261"/>
              <a:gd name="connsiteY6435" fmla="*/ 279731 h 5529035"/>
              <a:gd name="connsiteX6436" fmla="*/ 8725905 w 9340261"/>
              <a:gd name="connsiteY6436" fmla="*/ 277512 h 5529035"/>
              <a:gd name="connsiteX6437" fmla="*/ 8711817 w 9340261"/>
              <a:gd name="connsiteY6437" fmla="*/ 272431 h 5529035"/>
              <a:gd name="connsiteX6438" fmla="*/ 3818848 w 9340261"/>
              <a:gd name="connsiteY6438" fmla="*/ 272267 h 5529035"/>
              <a:gd name="connsiteX6439" fmla="*/ 3799415 w 9340261"/>
              <a:gd name="connsiteY6439" fmla="*/ 272739 h 5529035"/>
              <a:gd name="connsiteX6440" fmla="*/ 3790570 w 9340261"/>
              <a:gd name="connsiteY6440" fmla="*/ 275448 h 5529035"/>
              <a:gd name="connsiteX6441" fmla="*/ 3791844 w 9340261"/>
              <a:gd name="connsiteY6441" fmla="*/ 275279 h 5529035"/>
              <a:gd name="connsiteX6442" fmla="*/ 3805053 w 9340261"/>
              <a:gd name="connsiteY6442" fmla="*/ 277497 h 5529035"/>
              <a:gd name="connsiteX6443" fmla="*/ 3811657 w 9340261"/>
              <a:gd name="connsiteY6443" fmla="*/ 278606 h 5529035"/>
              <a:gd name="connsiteX6444" fmla="*/ 3821126 w 9340261"/>
              <a:gd name="connsiteY6444" fmla="*/ 278836 h 5529035"/>
              <a:gd name="connsiteX6445" fmla="*/ 3824868 w 9340261"/>
              <a:gd name="connsiteY6445" fmla="*/ 280823 h 5529035"/>
              <a:gd name="connsiteX6446" fmla="*/ 3845559 w 9340261"/>
              <a:gd name="connsiteY6446" fmla="*/ 287014 h 5529035"/>
              <a:gd name="connsiteX6447" fmla="*/ 3853040 w 9340261"/>
              <a:gd name="connsiteY6447" fmla="*/ 290986 h 5529035"/>
              <a:gd name="connsiteX6448" fmla="*/ 3865371 w 9340261"/>
              <a:gd name="connsiteY6448" fmla="*/ 290341 h 5529035"/>
              <a:gd name="connsiteX6449" fmla="*/ 3873086 w 9340261"/>
              <a:gd name="connsiteY6449" fmla="*/ 284844 h 5529035"/>
              <a:gd name="connsiteX6450" fmla="*/ 3881677 w 9340261"/>
              <a:gd name="connsiteY6450" fmla="*/ 282214 h 5529035"/>
              <a:gd name="connsiteX6451" fmla="*/ 3901690 w 9340261"/>
              <a:gd name="connsiteY6451" fmla="*/ 283883 h 5529035"/>
              <a:gd name="connsiteX6452" fmla="*/ 3899592 w 9340261"/>
              <a:gd name="connsiteY6452" fmla="*/ 282770 h 5529035"/>
              <a:gd name="connsiteX6453" fmla="*/ 3890124 w 9340261"/>
              <a:gd name="connsiteY6453" fmla="*/ 282536 h 5529035"/>
              <a:gd name="connsiteX6454" fmla="*/ 3869433 w 9340261"/>
              <a:gd name="connsiteY6454" fmla="*/ 276347 h 5529035"/>
              <a:gd name="connsiteX6455" fmla="*/ 3850497 w 9340261"/>
              <a:gd name="connsiteY6455" fmla="*/ 275884 h 5529035"/>
              <a:gd name="connsiteX6456" fmla="*/ 3840151 w 9340261"/>
              <a:gd name="connsiteY6456" fmla="*/ 272787 h 5529035"/>
              <a:gd name="connsiteX6457" fmla="*/ 3827819 w 9340261"/>
              <a:gd name="connsiteY6457" fmla="*/ 273434 h 5529035"/>
              <a:gd name="connsiteX6458" fmla="*/ 3818848 w 9340261"/>
              <a:gd name="connsiteY6458" fmla="*/ 272267 h 5529035"/>
              <a:gd name="connsiteX6459" fmla="*/ 4988538 w 9340261"/>
              <a:gd name="connsiteY6459" fmla="*/ 270343 h 5529035"/>
              <a:gd name="connsiteX6460" fmla="*/ 4990288 w 9340261"/>
              <a:gd name="connsiteY6460" fmla="*/ 276071 h 5529035"/>
              <a:gd name="connsiteX6461" fmla="*/ 4982810 w 9340261"/>
              <a:gd name="connsiteY6461" fmla="*/ 272095 h 5529035"/>
              <a:gd name="connsiteX6462" fmla="*/ 4988538 w 9340261"/>
              <a:gd name="connsiteY6462" fmla="*/ 270343 h 5529035"/>
              <a:gd name="connsiteX6463" fmla="*/ 7646070 w 9340261"/>
              <a:gd name="connsiteY6463" fmla="*/ 270044 h 5529035"/>
              <a:gd name="connsiteX6464" fmla="*/ 7642097 w 9340261"/>
              <a:gd name="connsiteY6464" fmla="*/ 277526 h 5529035"/>
              <a:gd name="connsiteX6465" fmla="*/ 7636370 w 9340261"/>
              <a:gd name="connsiteY6465" fmla="*/ 279281 h 5529035"/>
              <a:gd name="connsiteX6466" fmla="*/ 7627780 w 9340261"/>
              <a:gd name="connsiteY6466" fmla="*/ 281913 h 5529035"/>
              <a:gd name="connsiteX6467" fmla="*/ 7620943 w 9340261"/>
              <a:gd name="connsiteY6467" fmla="*/ 290271 h 5529035"/>
              <a:gd name="connsiteX6468" fmla="*/ 7613462 w 9340261"/>
              <a:gd name="connsiteY6468" fmla="*/ 286299 h 5529035"/>
              <a:gd name="connsiteX6469" fmla="*/ 7619190 w 9340261"/>
              <a:gd name="connsiteY6469" fmla="*/ 284544 h 5529035"/>
              <a:gd name="connsiteX6470" fmla="*/ 7617434 w 9340261"/>
              <a:gd name="connsiteY6470" fmla="*/ 278817 h 5529035"/>
              <a:gd name="connsiteX6471" fmla="*/ 7605980 w 9340261"/>
              <a:gd name="connsiteY6471" fmla="*/ 282327 h 5529035"/>
              <a:gd name="connsiteX6472" fmla="*/ 7600253 w 9340261"/>
              <a:gd name="connsiteY6472" fmla="*/ 284081 h 5529035"/>
              <a:gd name="connsiteX6473" fmla="*/ 7587043 w 9340261"/>
              <a:gd name="connsiteY6473" fmla="*/ 281864 h 5529035"/>
              <a:gd name="connsiteX6474" fmla="*/ 7575588 w 9340261"/>
              <a:gd name="connsiteY6474" fmla="*/ 285373 h 5529035"/>
              <a:gd name="connsiteX6475" fmla="*/ 7569862 w 9340261"/>
              <a:gd name="connsiteY6475" fmla="*/ 287126 h 5529035"/>
              <a:gd name="connsiteX6476" fmla="*/ 7566998 w 9340261"/>
              <a:gd name="connsiteY6476" fmla="*/ 288005 h 5529035"/>
              <a:gd name="connsiteX6477" fmla="*/ 7558407 w 9340261"/>
              <a:gd name="connsiteY6477" fmla="*/ 290637 h 5529035"/>
              <a:gd name="connsiteX6478" fmla="*/ 7551802 w 9340261"/>
              <a:gd name="connsiteY6478" fmla="*/ 289528 h 5529035"/>
              <a:gd name="connsiteX6479" fmla="*/ 7553788 w 9340261"/>
              <a:gd name="connsiteY6479" fmla="*/ 285787 h 5529035"/>
              <a:gd name="connsiteX6480" fmla="*/ 7562380 w 9340261"/>
              <a:gd name="connsiteY6480" fmla="*/ 283155 h 5529035"/>
              <a:gd name="connsiteX6481" fmla="*/ 7554897 w 9340261"/>
              <a:gd name="connsiteY6481" fmla="*/ 279182 h 5529035"/>
              <a:gd name="connsiteX6482" fmla="*/ 7529357 w 9340261"/>
              <a:gd name="connsiteY6482" fmla="*/ 277610 h 5529035"/>
              <a:gd name="connsiteX6483" fmla="*/ 7510421 w 9340261"/>
              <a:gd name="connsiteY6483" fmla="*/ 277147 h 5529035"/>
              <a:gd name="connsiteX6484" fmla="*/ 7482893 w 9340261"/>
              <a:gd name="connsiteY6484" fmla="*/ 279315 h 5529035"/>
              <a:gd name="connsiteX6485" fmla="*/ 7461971 w 9340261"/>
              <a:gd name="connsiteY6485" fmla="*/ 282593 h 5529035"/>
              <a:gd name="connsiteX6486" fmla="*/ 7409781 w 9340261"/>
              <a:gd name="connsiteY6486" fmla="*/ 286053 h 5529035"/>
              <a:gd name="connsiteX6487" fmla="*/ 7374771 w 9340261"/>
              <a:gd name="connsiteY6487" fmla="*/ 284249 h 5529035"/>
              <a:gd name="connsiteX6488" fmla="*/ 7355835 w 9340261"/>
              <a:gd name="connsiteY6488" fmla="*/ 283786 h 5529035"/>
              <a:gd name="connsiteX6489" fmla="*/ 7336899 w 9340261"/>
              <a:gd name="connsiteY6489" fmla="*/ 283322 h 5529035"/>
              <a:gd name="connsiteX6490" fmla="*/ 7306508 w 9340261"/>
              <a:gd name="connsiteY6490" fmla="*/ 286369 h 5529035"/>
              <a:gd name="connsiteX6491" fmla="*/ 7299025 w 9340261"/>
              <a:gd name="connsiteY6491" fmla="*/ 282396 h 5529035"/>
              <a:gd name="connsiteX6492" fmla="*/ 7268634 w 9340261"/>
              <a:gd name="connsiteY6492" fmla="*/ 285443 h 5529035"/>
              <a:gd name="connsiteX6493" fmla="*/ 7253439 w 9340261"/>
              <a:gd name="connsiteY6493" fmla="*/ 286965 h 5529035"/>
              <a:gd name="connsiteX6494" fmla="*/ 7243971 w 9340261"/>
              <a:gd name="connsiteY6494" fmla="*/ 286734 h 5529035"/>
              <a:gd name="connsiteX6495" fmla="*/ 7230762 w 9340261"/>
              <a:gd name="connsiteY6495" fmla="*/ 284516 h 5529035"/>
              <a:gd name="connsiteX6496" fmla="*/ 7217554 w 9340261"/>
              <a:gd name="connsiteY6496" fmla="*/ 282298 h 5529035"/>
              <a:gd name="connsiteX6497" fmla="*/ 7198278 w 9340261"/>
              <a:gd name="connsiteY6497" fmla="*/ 290497 h 5529035"/>
              <a:gd name="connsiteX6498" fmla="*/ 7206369 w 9340261"/>
              <a:gd name="connsiteY6498" fmla="*/ 291859 h 5529035"/>
              <a:gd name="connsiteX6499" fmla="*/ 7212098 w 9340261"/>
              <a:gd name="connsiteY6499" fmla="*/ 290106 h 5529035"/>
              <a:gd name="connsiteX6500" fmla="*/ 7210111 w 9340261"/>
              <a:gd name="connsiteY6500" fmla="*/ 293847 h 5529035"/>
              <a:gd name="connsiteX6501" fmla="*/ 7213849 w 9340261"/>
              <a:gd name="connsiteY6501" fmla="*/ 295835 h 5529035"/>
              <a:gd name="connsiteX6502" fmla="*/ 7219578 w 9340261"/>
              <a:gd name="connsiteY6502" fmla="*/ 294084 h 5529035"/>
              <a:gd name="connsiteX6503" fmla="*/ 7223318 w 9340261"/>
              <a:gd name="connsiteY6503" fmla="*/ 296071 h 5529035"/>
              <a:gd name="connsiteX6504" fmla="*/ 7229922 w 9340261"/>
              <a:gd name="connsiteY6504" fmla="*/ 297183 h 5529035"/>
              <a:gd name="connsiteX6505" fmla="*/ 7238515 w 9340261"/>
              <a:gd name="connsiteY6505" fmla="*/ 294554 h 5529035"/>
              <a:gd name="connsiteX6506" fmla="*/ 7245119 w 9340261"/>
              <a:gd name="connsiteY6506" fmla="*/ 295666 h 5529035"/>
              <a:gd name="connsiteX6507" fmla="*/ 7251723 w 9340261"/>
              <a:gd name="connsiteY6507" fmla="*/ 296778 h 5529035"/>
              <a:gd name="connsiteX6508" fmla="*/ 7263179 w 9340261"/>
              <a:gd name="connsiteY6508" fmla="*/ 293273 h 5529035"/>
              <a:gd name="connsiteX6509" fmla="*/ 7278139 w 9340261"/>
              <a:gd name="connsiteY6509" fmla="*/ 301225 h 5529035"/>
              <a:gd name="connsiteX6510" fmla="*/ 7279472 w 9340261"/>
              <a:gd name="connsiteY6510" fmla="*/ 305583 h 5529035"/>
              <a:gd name="connsiteX6511" fmla="*/ 7283056 w 9340261"/>
              <a:gd name="connsiteY6511" fmla="*/ 307487 h 5529035"/>
              <a:gd name="connsiteX6512" fmla="*/ 7303006 w 9340261"/>
              <a:gd name="connsiteY6512" fmla="*/ 310845 h 5529035"/>
              <a:gd name="connsiteX6513" fmla="*/ 7316012 w 9340261"/>
              <a:gd name="connsiteY6513" fmla="*/ 302168 h 5529035"/>
              <a:gd name="connsiteX6514" fmla="*/ 7319752 w 9340261"/>
              <a:gd name="connsiteY6514" fmla="*/ 304156 h 5529035"/>
              <a:gd name="connsiteX6515" fmla="*/ 7323492 w 9340261"/>
              <a:gd name="connsiteY6515" fmla="*/ 306145 h 5529035"/>
              <a:gd name="connsiteX6516" fmla="*/ 7342428 w 9340261"/>
              <a:gd name="connsiteY6516" fmla="*/ 306616 h 5529035"/>
              <a:gd name="connsiteX6517" fmla="*/ 7355775 w 9340261"/>
              <a:gd name="connsiteY6517" fmla="*/ 308863 h 5529035"/>
              <a:gd name="connsiteX6518" fmla="*/ 7357125 w 9340261"/>
              <a:gd name="connsiteY6518" fmla="*/ 308449 h 5529035"/>
              <a:gd name="connsiteX6519" fmla="*/ 7358892 w 9340261"/>
              <a:gd name="connsiteY6519" fmla="*/ 309388 h 5529035"/>
              <a:gd name="connsiteX6520" fmla="*/ 7362239 w 9340261"/>
              <a:gd name="connsiteY6520" fmla="*/ 309952 h 5529035"/>
              <a:gd name="connsiteX6521" fmla="*/ 7364013 w 9340261"/>
              <a:gd name="connsiteY6521" fmla="*/ 310483 h 5529035"/>
              <a:gd name="connsiteX6522" fmla="*/ 7362853 w 9340261"/>
              <a:gd name="connsiteY6522" fmla="*/ 306695 h 5529035"/>
              <a:gd name="connsiteX6523" fmla="*/ 7361099 w 9340261"/>
              <a:gd name="connsiteY6523" fmla="*/ 300968 h 5529035"/>
              <a:gd name="connsiteX6524" fmla="*/ 7380034 w 9340261"/>
              <a:gd name="connsiteY6524" fmla="*/ 301431 h 5529035"/>
              <a:gd name="connsiteX6525" fmla="*/ 7401532 w 9340261"/>
              <a:gd name="connsiteY6525" fmla="*/ 303752 h 5529035"/>
              <a:gd name="connsiteX6526" fmla="*/ 7422148 w 9340261"/>
              <a:gd name="connsiteY6526" fmla="*/ 301021 h 5529035"/>
              <a:gd name="connsiteX6527" fmla="*/ 7441198 w 9340261"/>
              <a:gd name="connsiteY6527" fmla="*/ 304229 h 5529035"/>
              <a:gd name="connsiteX6528" fmla="*/ 7443448 w 9340261"/>
              <a:gd name="connsiteY6528" fmla="*/ 303930 h 5529035"/>
              <a:gd name="connsiteX6529" fmla="*/ 7455780 w 9340261"/>
              <a:gd name="connsiteY6529" fmla="*/ 303285 h 5529035"/>
              <a:gd name="connsiteX6530" fmla="*/ 7467235 w 9340261"/>
              <a:gd name="connsiteY6530" fmla="*/ 299774 h 5529035"/>
              <a:gd name="connsiteX6531" fmla="*/ 7491541 w 9340261"/>
              <a:gd name="connsiteY6531" fmla="*/ 301803 h 5529035"/>
              <a:gd name="connsiteX6532" fmla="*/ 7500766 w 9340261"/>
              <a:gd name="connsiteY6532" fmla="*/ 302032 h 5529035"/>
              <a:gd name="connsiteX6533" fmla="*/ 7505107 w 9340261"/>
              <a:gd name="connsiteY6533" fmla="*/ 300702 h 5529035"/>
              <a:gd name="connsiteX6534" fmla="*/ 7505552 w 9340261"/>
              <a:gd name="connsiteY6534" fmla="*/ 302151 h 5529035"/>
              <a:gd name="connsiteX6535" fmla="*/ 7510224 w 9340261"/>
              <a:gd name="connsiteY6535" fmla="*/ 302267 h 5529035"/>
              <a:gd name="connsiteX6536" fmla="*/ 7528284 w 9340261"/>
              <a:gd name="connsiteY6536" fmla="*/ 299875 h 5529035"/>
              <a:gd name="connsiteX6537" fmla="*/ 7530988 w 9340261"/>
              <a:gd name="connsiteY6537" fmla="*/ 299825 h 5529035"/>
              <a:gd name="connsiteX6538" fmla="*/ 7565450 w 9340261"/>
              <a:gd name="connsiteY6538" fmla="*/ 293177 h 5529035"/>
              <a:gd name="connsiteX6539" fmla="*/ 7580413 w 9340261"/>
              <a:gd name="connsiteY6539" fmla="*/ 295066 h 5529035"/>
              <a:gd name="connsiteX6540" fmla="*/ 7589068 w 9340261"/>
              <a:gd name="connsiteY6540" fmla="*/ 293809 h 5529035"/>
              <a:gd name="connsiteX6541" fmla="*/ 7614608 w 9340261"/>
              <a:gd name="connsiteY6541" fmla="*/ 295392 h 5529035"/>
              <a:gd name="connsiteX6542" fmla="*/ 7632670 w 9340261"/>
              <a:gd name="connsiteY6542" fmla="*/ 293001 h 5529035"/>
              <a:gd name="connsiteX6543" fmla="*/ 7644125 w 9340261"/>
              <a:gd name="connsiteY6543" fmla="*/ 289496 h 5529035"/>
              <a:gd name="connsiteX6544" fmla="*/ 7668790 w 9340261"/>
              <a:gd name="connsiteY6544" fmla="*/ 288214 h 5529035"/>
              <a:gd name="connsiteX6545" fmla="*/ 7687725 w 9340261"/>
              <a:gd name="connsiteY6545" fmla="*/ 288687 h 5529035"/>
              <a:gd name="connsiteX6546" fmla="*/ 7705785 w 9340261"/>
              <a:gd name="connsiteY6546" fmla="*/ 286295 h 5529035"/>
              <a:gd name="connsiteX6547" fmla="*/ 7708997 w 9340261"/>
              <a:gd name="connsiteY6547" fmla="*/ 286043 h 5529035"/>
              <a:gd name="connsiteX6548" fmla="*/ 7700661 w 9340261"/>
              <a:gd name="connsiteY6548" fmla="*/ 284643 h 5529035"/>
              <a:gd name="connsiteX6549" fmla="*/ 7698907 w 9340261"/>
              <a:gd name="connsiteY6549" fmla="*/ 278915 h 5529035"/>
              <a:gd name="connsiteX6550" fmla="*/ 7693179 w 9340261"/>
              <a:gd name="connsiteY6550" fmla="*/ 280670 h 5529035"/>
              <a:gd name="connsiteX6551" fmla="*/ 7692071 w 9340261"/>
              <a:gd name="connsiteY6551" fmla="*/ 287275 h 5529035"/>
              <a:gd name="connsiteX6552" fmla="*/ 7690315 w 9340261"/>
              <a:gd name="connsiteY6552" fmla="*/ 281547 h 5529035"/>
              <a:gd name="connsiteX6553" fmla="*/ 7685697 w 9340261"/>
              <a:gd name="connsiteY6553" fmla="*/ 276698 h 5529035"/>
              <a:gd name="connsiteX6554" fmla="*/ 7674244 w 9340261"/>
              <a:gd name="connsiteY6554" fmla="*/ 280207 h 5529035"/>
              <a:gd name="connsiteX6555" fmla="*/ 7672490 w 9340261"/>
              <a:gd name="connsiteY6555" fmla="*/ 274480 h 5529035"/>
              <a:gd name="connsiteX6556" fmla="*/ 7659280 w 9340261"/>
              <a:gd name="connsiteY6556" fmla="*/ 272261 h 5529035"/>
              <a:gd name="connsiteX6557" fmla="*/ 7646070 w 9340261"/>
              <a:gd name="connsiteY6557" fmla="*/ 270044 h 5529035"/>
              <a:gd name="connsiteX6558" fmla="*/ 8857813 w 9340261"/>
              <a:gd name="connsiteY6558" fmla="*/ 268425 h 5529035"/>
              <a:gd name="connsiteX6559" fmla="*/ 8854951 w 9340261"/>
              <a:gd name="connsiteY6559" fmla="*/ 269302 h 5529035"/>
              <a:gd name="connsiteX6560" fmla="*/ 8856705 w 9340261"/>
              <a:gd name="connsiteY6560" fmla="*/ 275029 h 5529035"/>
              <a:gd name="connsiteX6561" fmla="*/ 8850977 w 9340261"/>
              <a:gd name="connsiteY6561" fmla="*/ 276783 h 5529035"/>
              <a:gd name="connsiteX6562" fmla="*/ 8829177 w 9340261"/>
              <a:gd name="connsiteY6562" fmla="*/ 277197 h 5529035"/>
              <a:gd name="connsiteX6563" fmla="*/ 8803405 w 9340261"/>
              <a:gd name="connsiteY6563" fmla="*/ 285094 h 5529035"/>
              <a:gd name="connsiteX6564" fmla="*/ 8796801 w 9340261"/>
              <a:gd name="connsiteY6564" fmla="*/ 283984 h 5529035"/>
              <a:gd name="connsiteX6565" fmla="*/ 8788209 w 9340261"/>
              <a:gd name="connsiteY6565" fmla="*/ 286617 h 5529035"/>
              <a:gd name="connsiteX6566" fmla="*/ 8779619 w 9340261"/>
              <a:gd name="connsiteY6566" fmla="*/ 289248 h 5529035"/>
              <a:gd name="connsiteX6567" fmla="*/ 8770149 w 9340261"/>
              <a:gd name="connsiteY6567" fmla="*/ 289017 h 5529035"/>
              <a:gd name="connsiteX6568" fmla="*/ 8758881 w 9340261"/>
              <a:gd name="connsiteY6568" fmla="*/ 287125 h 5529035"/>
              <a:gd name="connsiteX6569" fmla="*/ 8772407 w 9340261"/>
              <a:gd name="connsiteY6569" fmla="*/ 292010 h 5529035"/>
              <a:gd name="connsiteX6570" fmla="*/ 8779011 w 9340261"/>
              <a:gd name="connsiteY6570" fmla="*/ 293123 h 5529035"/>
              <a:gd name="connsiteX6571" fmla="*/ 8796779 w 9340261"/>
              <a:gd name="connsiteY6571" fmla="*/ 293564 h 5529035"/>
              <a:gd name="connsiteX6572" fmla="*/ 8792827 w 9340261"/>
              <a:gd name="connsiteY6572" fmla="*/ 291467 h 5529035"/>
              <a:gd name="connsiteX6573" fmla="*/ 8795691 w 9340261"/>
              <a:gd name="connsiteY6573" fmla="*/ 290589 h 5529035"/>
              <a:gd name="connsiteX6574" fmla="*/ 8818369 w 9340261"/>
              <a:gd name="connsiteY6574" fmla="*/ 293039 h 5529035"/>
              <a:gd name="connsiteX6575" fmla="*/ 8829669 w 9340261"/>
              <a:gd name="connsiteY6575" fmla="*/ 296418 h 5529035"/>
              <a:gd name="connsiteX6576" fmla="*/ 8830093 w 9340261"/>
              <a:gd name="connsiteY6576" fmla="*/ 296289 h 5529035"/>
              <a:gd name="connsiteX6577" fmla="*/ 8835819 w 9340261"/>
              <a:gd name="connsiteY6577" fmla="*/ 294537 h 5529035"/>
              <a:gd name="connsiteX6578" fmla="*/ 8854757 w 9340261"/>
              <a:gd name="connsiteY6578" fmla="*/ 295008 h 5529035"/>
              <a:gd name="connsiteX6579" fmla="*/ 8857025 w 9340261"/>
              <a:gd name="connsiteY6579" fmla="*/ 295065 h 5529035"/>
              <a:gd name="connsiteX6580" fmla="*/ 8856241 w 9340261"/>
              <a:gd name="connsiteY6580" fmla="*/ 293964 h 5529035"/>
              <a:gd name="connsiteX6581" fmla="*/ 8861967 w 9340261"/>
              <a:gd name="connsiteY6581" fmla="*/ 292210 h 5529035"/>
              <a:gd name="connsiteX6582" fmla="*/ 8875177 w 9340261"/>
              <a:gd name="connsiteY6582" fmla="*/ 294429 h 5529035"/>
              <a:gd name="connsiteX6583" fmla="*/ 8911295 w 9340261"/>
              <a:gd name="connsiteY6583" fmla="*/ 289627 h 5529035"/>
              <a:gd name="connsiteX6584" fmla="*/ 8927367 w 9340261"/>
              <a:gd name="connsiteY6584" fmla="*/ 290967 h 5529035"/>
              <a:gd name="connsiteX6585" fmla="*/ 8937713 w 9340261"/>
              <a:gd name="connsiteY6585" fmla="*/ 294063 h 5529035"/>
              <a:gd name="connsiteX6586" fmla="*/ 8931987 w 9340261"/>
              <a:gd name="connsiteY6586" fmla="*/ 295818 h 5529035"/>
              <a:gd name="connsiteX6587" fmla="*/ 8939469 w 9340261"/>
              <a:gd name="connsiteY6587" fmla="*/ 299791 h 5529035"/>
              <a:gd name="connsiteX6588" fmla="*/ 8940787 w 9340261"/>
              <a:gd name="connsiteY6588" fmla="*/ 300011 h 5529035"/>
              <a:gd name="connsiteX6589" fmla="*/ 8949437 w 9340261"/>
              <a:gd name="connsiteY6589" fmla="*/ 297365 h 5529035"/>
              <a:gd name="connsiteX6590" fmla="*/ 8953885 w 9340261"/>
              <a:gd name="connsiteY6590" fmla="*/ 299730 h 5529035"/>
              <a:gd name="connsiteX6591" fmla="*/ 8956651 w 9340261"/>
              <a:gd name="connsiteY6591" fmla="*/ 294527 h 5529035"/>
              <a:gd name="connsiteX6592" fmla="*/ 8962375 w 9340261"/>
              <a:gd name="connsiteY6592" fmla="*/ 292772 h 5529035"/>
              <a:gd name="connsiteX6593" fmla="*/ 8964131 w 9340261"/>
              <a:gd name="connsiteY6593" fmla="*/ 298500 h 5529035"/>
              <a:gd name="connsiteX6594" fmla="*/ 8958405 w 9340261"/>
              <a:gd name="connsiteY6594" fmla="*/ 300253 h 5529035"/>
              <a:gd name="connsiteX6595" fmla="*/ 8956163 w 9340261"/>
              <a:gd name="connsiteY6595" fmla="*/ 300940 h 5529035"/>
              <a:gd name="connsiteX6596" fmla="*/ 8956919 w 9340261"/>
              <a:gd name="connsiteY6596" fmla="*/ 301341 h 5529035"/>
              <a:gd name="connsiteX6597" fmla="*/ 9005145 w 9340261"/>
              <a:gd name="connsiteY6597" fmla="*/ 302542 h 5529035"/>
              <a:gd name="connsiteX6598" fmla="*/ 9007731 w 9340261"/>
              <a:gd name="connsiteY6598" fmla="*/ 297670 h 5529035"/>
              <a:gd name="connsiteX6599" fmla="*/ 8994523 w 9340261"/>
              <a:gd name="connsiteY6599" fmla="*/ 295453 h 5529035"/>
              <a:gd name="connsiteX6600" fmla="*/ 8981313 w 9340261"/>
              <a:gd name="connsiteY6600" fmla="*/ 293235 h 5529035"/>
              <a:gd name="connsiteX6601" fmla="*/ 8992767 w 9340261"/>
              <a:gd name="connsiteY6601" fmla="*/ 289726 h 5529035"/>
              <a:gd name="connsiteX6602" fmla="*/ 8979559 w 9340261"/>
              <a:gd name="connsiteY6602" fmla="*/ 287507 h 5529035"/>
              <a:gd name="connsiteX6603" fmla="*/ 8981313 w 9340261"/>
              <a:gd name="connsiteY6603" fmla="*/ 293235 h 5529035"/>
              <a:gd name="connsiteX6604" fmla="*/ 8976465 w 9340261"/>
              <a:gd name="connsiteY6604" fmla="*/ 297853 h 5529035"/>
              <a:gd name="connsiteX6605" fmla="*/ 8969859 w 9340261"/>
              <a:gd name="connsiteY6605" fmla="*/ 296745 h 5529035"/>
              <a:gd name="connsiteX6606" fmla="*/ 8962375 w 9340261"/>
              <a:gd name="connsiteY6606" fmla="*/ 292772 h 5529035"/>
              <a:gd name="connsiteX6607" fmla="*/ 8949167 w 9340261"/>
              <a:gd name="connsiteY6607" fmla="*/ 290554 h 5529035"/>
              <a:gd name="connsiteX6608" fmla="*/ 8928477 w 9340261"/>
              <a:gd name="connsiteY6608" fmla="*/ 284363 h 5529035"/>
              <a:gd name="connsiteX6609" fmla="*/ 8912403 w 9340261"/>
              <a:gd name="connsiteY6609" fmla="*/ 283022 h 5529035"/>
              <a:gd name="connsiteX6610" fmla="*/ 8883123 w 9340261"/>
              <a:gd name="connsiteY6610" fmla="*/ 279465 h 5529035"/>
              <a:gd name="connsiteX6611" fmla="*/ 8867049 w 9340261"/>
              <a:gd name="connsiteY6611" fmla="*/ 278124 h 5529035"/>
              <a:gd name="connsiteX6612" fmla="*/ 8862431 w 9340261"/>
              <a:gd name="connsiteY6612" fmla="*/ 273274 h 5529035"/>
              <a:gd name="connsiteX6613" fmla="*/ 8857813 w 9340261"/>
              <a:gd name="connsiteY6613" fmla="*/ 268425 h 5529035"/>
              <a:gd name="connsiteX6614" fmla="*/ 3611266 w 9340261"/>
              <a:gd name="connsiteY6614" fmla="*/ 267603 h 5529035"/>
              <a:gd name="connsiteX6615" fmla="*/ 3612120 w 9340261"/>
              <a:gd name="connsiteY6615" fmla="*/ 268238 h 5529035"/>
              <a:gd name="connsiteX6616" fmla="*/ 3616903 w 9340261"/>
              <a:gd name="connsiteY6616" fmla="*/ 269417 h 5529035"/>
              <a:gd name="connsiteX6617" fmla="*/ 3616656 w 9340261"/>
              <a:gd name="connsiteY6617" fmla="*/ 269215 h 5529035"/>
              <a:gd name="connsiteX6618" fmla="*/ 5796865 w 9340261"/>
              <a:gd name="connsiteY6618" fmla="*/ 266491 h 5529035"/>
              <a:gd name="connsiteX6619" fmla="*/ 5792017 w 9340261"/>
              <a:gd name="connsiteY6619" fmla="*/ 271108 h 5529035"/>
              <a:gd name="connsiteX6620" fmla="*/ 5785411 w 9340261"/>
              <a:gd name="connsiteY6620" fmla="*/ 270000 h 5529035"/>
              <a:gd name="connsiteX6621" fmla="*/ 5791138 w 9340261"/>
              <a:gd name="connsiteY6621" fmla="*/ 268246 h 5529035"/>
              <a:gd name="connsiteX6622" fmla="*/ 6084883 w 9340261"/>
              <a:gd name="connsiteY6622" fmla="*/ 265957 h 5529035"/>
              <a:gd name="connsiteX6623" fmla="*/ 6092365 w 9340261"/>
              <a:gd name="connsiteY6623" fmla="*/ 269930 h 5529035"/>
              <a:gd name="connsiteX6624" fmla="*/ 6098092 w 9340261"/>
              <a:gd name="connsiteY6624" fmla="*/ 268176 h 5529035"/>
              <a:gd name="connsiteX6625" fmla="*/ 6084883 w 9340261"/>
              <a:gd name="connsiteY6625" fmla="*/ 265957 h 5529035"/>
              <a:gd name="connsiteX6626" fmla="*/ 5984474 w 9340261"/>
              <a:gd name="connsiteY6626" fmla="*/ 265396 h 5529035"/>
              <a:gd name="connsiteX6627" fmla="*/ 5979624 w 9340261"/>
              <a:gd name="connsiteY6627" fmla="*/ 270014 h 5529035"/>
              <a:gd name="connsiteX6628" fmla="*/ 5986228 w 9340261"/>
              <a:gd name="connsiteY6628" fmla="*/ 271124 h 5529035"/>
              <a:gd name="connsiteX6629" fmla="*/ 5984474 w 9340261"/>
              <a:gd name="connsiteY6629" fmla="*/ 265396 h 5529035"/>
              <a:gd name="connsiteX6630" fmla="*/ 8872131 w 9340261"/>
              <a:gd name="connsiteY6630" fmla="*/ 264038 h 5529035"/>
              <a:gd name="connsiteX6631" fmla="*/ 8868159 w 9340261"/>
              <a:gd name="connsiteY6631" fmla="*/ 271519 h 5529035"/>
              <a:gd name="connsiteX6632" fmla="*/ 8879613 w 9340261"/>
              <a:gd name="connsiteY6632" fmla="*/ 268010 h 5529035"/>
              <a:gd name="connsiteX6633" fmla="*/ 8872131 w 9340261"/>
              <a:gd name="connsiteY6633" fmla="*/ 264038 h 5529035"/>
              <a:gd name="connsiteX6634" fmla="*/ 5827256 w 9340261"/>
              <a:gd name="connsiteY6634" fmla="*/ 263444 h 5529035"/>
              <a:gd name="connsiteX6635" fmla="*/ 5829011 w 9340261"/>
              <a:gd name="connsiteY6635" fmla="*/ 269171 h 5529035"/>
              <a:gd name="connsiteX6636" fmla="*/ 5822407 w 9340261"/>
              <a:gd name="connsiteY6636" fmla="*/ 268063 h 5529035"/>
              <a:gd name="connsiteX6637" fmla="*/ 5827256 w 9340261"/>
              <a:gd name="connsiteY6637" fmla="*/ 263444 h 5529035"/>
              <a:gd name="connsiteX6638" fmla="*/ 4159668 w 9340261"/>
              <a:gd name="connsiteY6638" fmla="*/ 262604 h 5529035"/>
              <a:gd name="connsiteX6639" fmla="*/ 4148214 w 9340261"/>
              <a:gd name="connsiteY6639" fmla="*/ 266114 h 5529035"/>
              <a:gd name="connsiteX6640" fmla="*/ 4161423 w 9340261"/>
              <a:gd name="connsiteY6640" fmla="*/ 268331 h 5529035"/>
              <a:gd name="connsiteX6641" fmla="*/ 4166273 w 9340261"/>
              <a:gd name="connsiteY6641" fmla="*/ 263713 h 5529035"/>
              <a:gd name="connsiteX6642" fmla="*/ 4159668 w 9340261"/>
              <a:gd name="connsiteY6642" fmla="*/ 262604 h 5529035"/>
              <a:gd name="connsiteX6643" fmla="*/ 8796387 w 9340261"/>
              <a:gd name="connsiteY6643" fmla="*/ 262184 h 5529035"/>
              <a:gd name="connsiteX6644" fmla="*/ 8803867 w 9340261"/>
              <a:gd name="connsiteY6644" fmla="*/ 266156 h 5529035"/>
              <a:gd name="connsiteX6645" fmla="*/ 8809595 w 9340261"/>
              <a:gd name="connsiteY6645" fmla="*/ 264402 h 5529035"/>
              <a:gd name="connsiteX6646" fmla="*/ 8796387 w 9340261"/>
              <a:gd name="connsiteY6646" fmla="*/ 262184 h 5529035"/>
              <a:gd name="connsiteX6647" fmla="*/ 9002931 w 9340261"/>
              <a:gd name="connsiteY6647" fmla="*/ 261553 h 5529035"/>
              <a:gd name="connsiteX6648" fmla="*/ 9000067 w 9340261"/>
              <a:gd name="connsiteY6648" fmla="*/ 262430 h 5529035"/>
              <a:gd name="connsiteX6649" fmla="*/ 8997203 w 9340261"/>
              <a:gd name="connsiteY6649" fmla="*/ 263307 h 5529035"/>
              <a:gd name="connsiteX6650" fmla="*/ 9000945 w 9340261"/>
              <a:gd name="connsiteY6650" fmla="*/ 265294 h 5529035"/>
              <a:gd name="connsiteX6651" fmla="*/ 9003313 w 9340261"/>
              <a:gd name="connsiteY6651" fmla="*/ 265352 h 5529035"/>
              <a:gd name="connsiteX6652" fmla="*/ 9002931 w 9340261"/>
              <a:gd name="connsiteY6652" fmla="*/ 261553 h 5529035"/>
              <a:gd name="connsiteX6653" fmla="*/ 8983995 w 9340261"/>
              <a:gd name="connsiteY6653" fmla="*/ 261091 h 5529035"/>
              <a:gd name="connsiteX6654" fmla="*/ 8979143 w 9340261"/>
              <a:gd name="connsiteY6654" fmla="*/ 265708 h 5529035"/>
              <a:gd name="connsiteX6655" fmla="*/ 8985749 w 9340261"/>
              <a:gd name="connsiteY6655" fmla="*/ 266817 h 5529035"/>
              <a:gd name="connsiteX6656" fmla="*/ 8983995 w 9340261"/>
              <a:gd name="connsiteY6656" fmla="*/ 261091 h 5529035"/>
              <a:gd name="connsiteX6657" fmla="*/ 2152690 w 9340261"/>
              <a:gd name="connsiteY6657" fmla="*/ 260401 h 5529035"/>
              <a:gd name="connsiteX6658" fmla="*/ 2150709 w 9340261"/>
              <a:gd name="connsiteY6658" fmla="*/ 262823 h 5529035"/>
              <a:gd name="connsiteX6659" fmla="*/ 2159251 w 9340261"/>
              <a:gd name="connsiteY6659" fmla="*/ 263540 h 5529035"/>
              <a:gd name="connsiteX6660" fmla="*/ 2155000 w 9340261"/>
              <a:gd name="connsiteY6660" fmla="*/ 262827 h 5529035"/>
              <a:gd name="connsiteX6661" fmla="*/ 2152690 w 9340261"/>
              <a:gd name="connsiteY6661" fmla="*/ 260401 h 5529035"/>
              <a:gd name="connsiteX6662" fmla="*/ 1655819 w 9340261"/>
              <a:gd name="connsiteY6662" fmla="*/ 259141 h 5529035"/>
              <a:gd name="connsiteX6663" fmla="*/ 1654758 w 9340261"/>
              <a:gd name="connsiteY6663" fmla="*/ 265461 h 5529035"/>
              <a:gd name="connsiteX6664" fmla="*/ 1655009 w 9340261"/>
              <a:gd name="connsiteY6664" fmla="*/ 265460 h 5529035"/>
              <a:gd name="connsiteX6665" fmla="*/ 1676698 w 9340261"/>
              <a:gd name="connsiteY6665" fmla="*/ 265388 h 5529035"/>
              <a:gd name="connsiteX6666" fmla="*/ 1666164 w 9340261"/>
              <a:gd name="connsiteY6666" fmla="*/ 262236 h 5529035"/>
              <a:gd name="connsiteX6667" fmla="*/ 1655819 w 9340261"/>
              <a:gd name="connsiteY6667" fmla="*/ 259141 h 5529035"/>
              <a:gd name="connsiteX6668" fmla="*/ 8745303 w 9340261"/>
              <a:gd name="connsiteY6668" fmla="*/ 259040 h 5529035"/>
              <a:gd name="connsiteX6669" fmla="*/ 8732971 w 9340261"/>
              <a:gd name="connsiteY6669" fmla="*/ 259686 h 5529035"/>
              <a:gd name="connsiteX6670" fmla="*/ 8730109 w 9340261"/>
              <a:gd name="connsiteY6670" fmla="*/ 260562 h 5529035"/>
              <a:gd name="connsiteX6671" fmla="*/ 8731863 w 9340261"/>
              <a:gd name="connsiteY6671" fmla="*/ 266289 h 5529035"/>
              <a:gd name="connsiteX6672" fmla="*/ 8741331 w 9340261"/>
              <a:gd name="connsiteY6672" fmla="*/ 266521 h 5529035"/>
              <a:gd name="connsiteX6673" fmla="*/ 8748813 w 9340261"/>
              <a:gd name="connsiteY6673" fmla="*/ 270494 h 5529035"/>
              <a:gd name="connsiteX6674" fmla="*/ 8752787 w 9340261"/>
              <a:gd name="connsiteY6674" fmla="*/ 263013 h 5529035"/>
              <a:gd name="connsiteX6675" fmla="*/ 8758513 w 9340261"/>
              <a:gd name="connsiteY6675" fmla="*/ 261258 h 5529035"/>
              <a:gd name="connsiteX6676" fmla="*/ 8769967 w 9340261"/>
              <a:gd name="connsiteY6676" fmla="*/ 257748 h 5529035"/>
              <a:gd name="connsiteX6677" fmla="*/ 8765995 w 9340261"/>
              <a:gd name="connsiteY6677" fmla="*/ 265230 h 5529035"/>
              <a:gd name="connsiteX6678" fmla="*/ 8771723 w 9340261"/>
              <a:gd name="connsiteY6678" fmla="*/ 263475 h 5529035"/>
              <a:gd name="connsiteX6679" fmla="*/ 8777449 w 9340261"/>
              <a:gd name="connsiteY6679" fmla="*/ 261720 h 5529035"/>
              <a:gd name="connsiteX6680" fmla="*/ 2859525 w 9340261"/>
              <a:gd name="connsiteY6680" fmla="*/ 256851 h 5529035"/>
              <a:gd name="connsiteX6681" fmla="*/ 2856931 w 9340261"/>
              <a:gd name="connsiteY6681" fmla="*/ 260023 h 5529035"/>
              <a:gd name="connsiteX6682" fmla="*/ 2860510 w 9340261"/>
              <a:gd name="connsiteY6682" fmla="*/ 261441 h 5529035"/>
              <a:gd name="connsiteX6683" fmla="*/ 2860625 w 9340261"/>
              <a:gd name="connsiteY6683" fmla="*/ 261556 h 5529035"/>
              <a:gd name="connsiteX6684" fmla="*/ 2861835 w 9340261"/>
              <a:gd name="connsiteY6684" fmla="*/ 259277 h 5529035"/>
              <a:gd name="connsiteX6685" fmla="*/ 2859525 w 9340261"/>
              <a:gd name="connsiteY6685" fmla="*/ 256851 h 5529035"/>
              <a:gd name="connsiteX6686" fmla="*/ 8529811 w 9340261"/>
              <a:gd name="connsiteY6686" fmla="*/ 256600 h 5529035"/>
              <a:gd name="connsiteX6687" fmla="*/ 8526945 w 9340261"/>
              <a:gd name="connsiteY6687" fmla="*/ 257477 h 5529035"/>
              <a:gd name="connsiteX6688" fmla="*/ 8519089 w 9340261"/>
              <a:gd name="connsiteY6688" fmla="*/ 256818 h 5529035"/>
              <a:gd name="connsiteX6689" fmla="*/ 8519823 w 9340261"/>
              <a:gd name="connsiteY6689" fmla="*/ 259207 h 5529035"/>
              <a:gd name="connsiteX6690" fmla="*/ 8525549 w 9340261"/>
              <a:gd name="connsiteY6690" fmla="*/ 257453 h 5529035"/>
              <a:gd name="connsiteX6691" fmla="*/ 8530189 w 9340261"/>
              <a:gd name="connsiteY6691" fmla="*/ 257841 h 5529035"/>
              <a:gd name="connsiteX6692" fmla="*/ 5912701 w 9340261"/>
              <a:gd name="connsiteY6692" fmla="*/ 256061 h 5529035"/>
              <a:gd name="connsiteX6693" fmla="*/ 5925911 w 9340261"/>
              <a:gd name="connsiteY6693" fmla="*/ 258279 h 5529035"/>
              <a:gd name="connsiteX6694" fmla="*/ 5920184 w 9340261"/>
              <a:gd name="connsiteY6694" fmla="*/ 260034 h 5529035"/>
              <a:gd name="connsiteX6695" fmla="*/ 5914456 w 9340261"/>
              <a:gd name="connsiteY6695" fmla="*/ 261788 h 5529035"/>
              <a:gd name="connsiteX6696" fmla="*/ 5913346 w 9340261"/>
              <a:gd name="connsiteY6696" fmla="*/ 268393 h 5529035"/>
              <a:gd name="connsiteX6697" fmla="*/ 5905865 w 9340261"/>
              <a:gd name="connsiteY6697" fmla="*/ 264420 h 5529035"/>
              <a:gd name="connsiteX6698" fmla="*/ 5912701 w 9340261"/>
              <a:gd name="connsiteY6698" fmla="*/ 256061 h 5529035"/>
              <a:gd name="connsiteX6699" fmla="*/ 5842129 w 9340261"/>
              <a:gd name="connsiteY6699" fmla="*/ 255755 h 5529035"/>
              <a:gd name="connsiteX6700" fmla="*/ 5844438 w 9340261"/>
              <a:gd name="connsiteY6700" fmla="*/ 258180 h 5529035"/>
              <a:gd name="connsiteX6701" fmla="*/ 5843329 w 9340261"/>
              <a:gd name="connsiteY6701" fmla="*/ 264784 h 5529035"/>
              <a:gd name="connsiteX6702" fmla="*/ 5837601 w 9340261"/>
              <a:gd name="connsiteY6702" fmla="*/ 266539 h 5529035"/>
              <a:gd name="connsiteX6703" fmla="*/ 5838710 w 9340261"/>
              <a:gd name="connsiteY6703" fmla="*/ 259936 h 5529035"/>
              <a:gd name="connsiteX6704" fmla="*/ 5842129 w 9340261"/>
              <a:gd name="connsiteY6704" fmla="*/ 255755 h 5529035"/>
              <a:gd name="connsiteX6705" fmla="*/ 8819295 w 9340261"/>
              <a:gd name="connsiteY6705" fmla="*/ 255166 h 5529035"/>
              <a:gd name="connsiteX6706" fmla="*/ 8815321 w 9340261"/>
              <a:gd name="connsiteY6706" fmla="*/ 262647 h 5529035"/>
              <a:gd name="connsiteX6707" fmla="*/ 8821049 w 9340261"/>
              <a:gd name="connsiteY6707" fmla="*/ 260892 h 5529035"/>
              <a:gd name="connsiteX6708" fmla="*/ 8819295 w 9340261"/>
              <a:gd name="connsiteY6708" fmla="*/ 255166 h 5529035"/>
              <a:gd name="connsiteX6709" fmla="*/ 4613789 w 9340261"/>
              <a:gd name="connsiteY6709" fmla="*/ 253432 h 5529035"/>
              <a:gd name="connsiteX6710" fmla="*/ 4626999 w 9340261"/>
              <a:gd name="connsiteY6710" fmla="*/ 255656 h 5529035"/>
              <a:gd name="connsiteX6711" fmla="*/ 4634477 w 9340261"/>
              <a:gd name="connsiteY6711" fmla="*/ 259632 h 5529035"/>
              <a:gd name="connsiteX6712" fmla="*/ 4655401 w 9340261"/>
              <a:gd name="connsiteY6712" fmla="*/ 256363 h 5529035"/>
              <a:gd name="connsiteX6713" fmla="*/ 4683805 w 9340261"/>
              <a:gd name="connsiteY6713" fmla="*/ 257070 h 5529035"/>
              <a:gd name="connsiteX6714" fmla="*/ 4695026 w 9340261"/>
              <a:gd name="connsiteY6714" fmla="*/ 263034 h 5529035"/>
              <a:gd name="connsiteX6715" fmla="*/ 4679830 w 9340261"/>
              <a:gd name="connsiteY6715" fmla="*/ 264551 h 5529035"/>
              <a:gd name="connsiteX6716" fmla="*/ 4666620 w 9340261"/>
              <a:gd name="connsiteY6716" fmla="*/ 262328 h 5529035"/>
              <a:gd name="connsiteX6717" fmla="*/ 4660895 w 9340261"/>
              <a:gd name="connsiteY6717" fmla="*/ 264078 h 5529035"/>
              <a:gd name="connsiteX6718" fmla="*/ 4648561 w 9340261"/>
              <a:gd name="connsiteY6718" fmla="*/ 264719 h 5529035"/>
              <a:gd name="connsiteX6719" fmla="*/ 4623897 w 9340261"/>
              <a:gd name="connsiteY6719" fmla="*/ 266001 h 5529035"/>
              <a:gd name="connsiteX6720" fmla="*/ 4609814 w 9340261"/>
              <a:gd name="connsiteY6720" fmla="*/ 260912 h 5529035"/>
              <a:gd name="connsiteX6721" fmla="*/ 4604086 w 9340261"/>
              <a:gd name="connsiteY6721" fmla="*/ 262664 h 5529035"/>
              <a:gd name="connsiteX6722" fmla="*/ 4592629 w 9340261"/>
              <a:gd name="connsiteY6722" fmla="*/ 266170 h 5529035"/>
              <a:gd name="connsiteX6723" fmla="*/ 4573693 w 9340261"/>
              <a:gd name="connsiteY6723" fmla="*/ 265697 h 5529035"/>
              <a:gd name="connsiteX6724" fmla="*/ 4577672 w 9340261"/>
              <a:gd name="connsiteY6724" fmla="*/ 258217 h 5529035"/>
              <a:gd name="connsiteX6725" fmla="*/ 4583396 w 9340261"/>
              <a:gd name="connsiteY6725" fmla="*/ 256465 h 5529035"/>
              <a:gd name="connsiteX6726" fmla="*/ 4613789 w 9340261"/>
              <a:gd name="connsiteY6726" fmla="*/ 253432 h 5529035"/>
              <a:gd name="connsiteX6727" fmla="*/ 4532316 w 9340261"/>
              <a:gd name="connsiteY6727" fmla="*/ 253299 h 5529035"/>
              <a:gd name="connsiteX6728" fmla="*/ 4564463 w 9340261"/>
              <a:gd name="connsiteY6728" fmla="*/ 255993 h 5529035"/>
              <a:gd name="connsiteX6729" fmla="*/ 4547279 w 9340261"/>
              <a:gd name="connsiteY6729" fmla="*/ 261250 h 5529035"/>
              <a:gd name="connsiteX6730" fmla="*/ 8499133 w 9340261"/>
              <a:gd name="connsiteY6730" fmla="*/ 253016 h 5529035"/>
              <a:gd name="connsiteX6731" fmla="*/ 8509581 w 9340261"/>
              <a:gd name="connsiteY6731" fmla="*/ 254773 h 5529035"/>
              <a:gd name="connsiteX6732" fmla="*/ 8508123 w 9340261"/>
              <a:gd name="connsiteY6732" fmla="*/ 253237 h 5529035"/>
              <a:gd name="connsiteX6733" fmla="*/ 5886283 w 9340261"/>
              <a:gd name="connsiteY6733" fmla="*/ 251625 h 5529035"/>
              <a:gd name="connsiteX6734" fmla="*/ 5887161 w 9340261"/>
              <a:gd name="connsiteY6734" fmla="*/ 254488 h 5529035"/>
              <a:gd name="connsiteX6735" fmla="*/ 5893765 w 9340261"/>
              <a:gd name="connsiteY6735" fmla="*/ 255597 h 5529035"/>
              <a:gd name="connsiteX6736" fmla="*/ 5895520 w 9340261"/>
              <a:gd name="connsiteY6736" fmla="*/ 261325 h 5529035"/>
              <a:gd name="connsiteX6737" fmla="*/ 5870856 w 9340261"/>
              <a:gd name="connsiteY6737" fmla="*/ 262616 h 5529035"/>
              <a:gd name="connsiteX6738" fmla="*/ 5846192 w 9340261"/>
              <a:gd name="connsiteY6738" fmla="*/ 263907 h 5529035"/>
              <a:gd name="connsiteX6739" fmla="*/ 5863374 w 9340261"/>
              <a:gd name="connsiteY6739" fmla="*/ 258644 h 5529035"/>
              <a:gd name="connsiteX6740" fmla="*/ 5874828 w 9340261"/>
              <a:gd name="connsiteY6740" fmla="*/ 255134 h 5529035"/>
              <a:gd name="connsiteX6741" fmla="*/ 5886283 w 9340261"/>
              <a:gd name="connsiteY6741" fmla="*/ 251625 h 5529035"/>
              <a:gd name="connsiteX6742" fmla="*/ 5009021 w 9340261"/>
              <a:gd name="connsiteY6742" fmla="*/ 251006 h 5529035"/>
              <a:gd name="connsiteX6743" fmla="*/ 5022230 w 9340261"/>
              <a:gd name="connsiteY6743" fmla="*/ 253224 h 5529035"/>
              <a:gd name="connsiteX6744" fmla="*/ 4999323 w 9340261"/>
              <a:gd name="connsiteY6744" fmla="*/ 260242 h 5529035"/>
              <a:gd name="connsiteX6745" fmla="*/ 4997568 w 9340261"/>
              <a:gd name="connsiteY6745" fmla="*/ 254516 h 5529035"/>
              <a:gd name="connsiteX6746" fmla="*/ 5009021 w 9340261"/>
              <a:gd name="connsiteY6746" fmla="*/ 251006 h 5529035"/>
              <a:gd name="connsiteX6747" fmla="*/ 8438581 w 9340261"/>
              <a:gd name="connsiteY6747" fmla="*/ 249641 h 5529035"/>
              <a:gd name="connsiteX6748" fmla="*/ 8435719 w 9340261"/>
              <a:gd name="connsiteY6748" fmla="*/ 250518 h 5529035"/>
              <a:gd name="connsiteX6749" fmla="*/ 8436595 w 9340261"/>
              <a:gd name="connsiteY6749" fmla="*/ 253383 h 5529035"/>
              <a:gd name="connsiteX6750" fmla="*/ 8442323 w 9340261"/>
              <a:gd name="connsiteY6750" fmla="*/ 251627 h 5529035"/>
              <a:gd name="connsiteX6751" fmla="*/ 8438581 w 9340261"/>
              <a:gd name="connsiteY6751" fmla="*/ 249641 h 5529035"/>
              <a:gd name="connsiteX6752" fmla="*/ 8592055 w 9340261"/>
              <a:gd name="connsiteY6752" fmla="*/ 249607 h 5529035"/>
              <a:gd name="connsiteX6753" fmla="*/ 8599541 w 9340261"/>
              <a:gd name="connsiteY6753" fmla="*/ 253579 h 5529035"/>
              <a:gd name="connsiteX6754" fmla="*/ 8596675 w 9340261"/>
              <a:gd name="connsiteY6754" fmla="*/ 254456 h 5529035"/>
              <a:gd name="connsiteX6755" fmla="*/ 8592055 w 9340261"/>
              <a:gd name="connsiteY6755" fmla="*/ 249607 h 5529035"/>
              <a:gd name="connsiteX6756" fmla="*/ 6017084 w 9340261"/>
              <a:gd name="connsiteY6756" fmla="*/ 249141 h 5529035"/>
              <a:gd name="connsiteX6757" fmla="*/ 5997683 w 9340261"/>
              <a:gd name="connsiteY6757" fmla="*/ 267613 h 5529035"/>
              <a:gd name="connsiteX6758" fmla="*/ 5993711 w 9340261"/>
              <a:gd name="connsiteY6758" fmla="*/ 275095 h 5529035"/>
              <a:gd name="connsiteX6759" fmla="*/ 6006919 w 9340261"/>
              <a:gd name="connsiteY6759" fmla="*/ 277313 h 5529035"/>
              <a:gd name="connsiteX6760" fmla="*/ 6012647 w 9340261"/>
              <a:gd name="connsiteY6760" fmla="*/ 275558 h 5529035"/>
              <a:gd name="connsiteX6761" fmla="*/ 6008676 w 9340261"/>
              <a:gd name="connsiteY6761" fmla="*/ 283041 h 5529035"/>
              <a:gd name="connsiteX6762" fmla="*/ 6001193 w 9340261"/>
              <a:gd name="connsiteY6762" fmla="*/ 279069 h 5529035"/>
              <a:gd name="connsiteX6763" fmla="*/ 5982255 w 9340261"/>
              <a:gd name="connsiteY6763" fmla="*/ 278605 h 5529035"/>
              <a:gd name="connsiteX6764" fmla="*/ 5969047 w 9340261"/>
              <a:gd name="connsiteY6764" fmla="*/ 276387 h 5529035"/>
              <a:gd name="connsiteX6765" fmla="*/ 5967292 w 9340261"/>
              <a:gd name="connsiteY6765" fmla="*/ 270659 h 5529035"/>
              <a:gd name="connsiteX6766" fmla="*/ 5965537 w 9340261"/>
              <a:gd name="connsiteY6766" fmla="*/ 264932 h 5529035"/>
              <a:gd name="connsiteX6767" fmla="*/ 5959811 w 9340261"/>
              <a:gd name="connsiteY6767" fmla="*/ 266687 h 5529035"/>
              <a:gd name="connsiteX6768" fmla="*/ 5952328 w 9340261"/>
              <a:gd name="connsiteY6768" fmla="*/ 262714 h 5529035"/>
              <a:gd name="connsiteX6769" fmla="*/ 5939121 w 9340261"/>
              <a:gd name="connsiteY6769" fmla="*/ 260496 h 5529035"/>
              <a:gd name="connsiteX6770" fmla="*/ 5927665 w 9340261"/>
              <a:gd name="connsiteY6770" fmla="*/ 264007 h 5529035"/>
              <a:gd name="connsiteX6771" fmla="*/ 5937366 w 9340261"/>
              <a:gd name="connsiteY6771" fmla="*/ 254770 h 5529035"/>
              <a:gd name="connsiteX6772" fmla="*/ 5956302 w 9340261"/>
              <a:gd name="connsiteY6772" fmla="*/ 255233 h 5529035"/>
              <a:gd name="connsiteX6773" fmla="*/ 5958057 w 9340261"/>
              <a:gd name="connsiteY6773" fmla="*/ 260959 h 5529035"/>
              <a:gd name="connsiteX6774" fmla="*/ 5963783 w 9340261"/>
              <a:gd name="connsiteY6774" fmla="*/ 259205 h 5529035"/>
              <a:gd name="connsiteX6775" fmla="*/ 5974361 w 9340261"/>
              <a:gd name="connsiteY6775" fmla="*/ 252833 h 5529035"/>
              <a:gd name="connsiteX6776" fmla="*/ 5990433 w 9340261"/>
              <a:gd name="connsiteY6776" fmla="*/ 254173 h 5529035"/>
              <a:gd name="connsiteX6777" fmla="*/ 6005628 w 9340261"/>
              <a:gd name="connsiteY6777" fmla="*/ 252649 h 5529035"/>
              <a:gd name="connsiteX6778" fmla="*/ 6017084 w 9340261"/>
              <a:gd name="connsiteY6778" fmla="*/ 249141 h 5529035"/>
              <a:gd name="connsiteX6779" fmla="*/ 9340261 w 9340261"/>
              <a:gd name="connsiteY6779" fmla="*/ 249068 h 5529035"/>
              <a:gd name="connsiteX6780" fmla="*/ 9340261 w 9340261"/>
              <a:gd name="connsiteY6780" fmla="*/ 252323 h 5529035"/>
              <a:gd name="connsiteX6781" fmla="*/ 9336181 w 9340261"/>
              <a:gd name="connsiteY6781" fmla="*/ 251099 h 5529035"/>
              <a:gd name="connsiteX6782" fmla="*/ 8410177 w 9340261"/>
              <a:gd name="connsiteY6782" fmla="*/ 248946 h 5529035"/>
              <a:gd name="connsiteX6783" fmla="*/ 8411933 w 9340261"/>
              <a:gd name="connsiteY6783" fmla="*/ 254675 h 5529035"/>
              <a:gd name="connsiteX6784" fmla="*/ 8416781 w 9340261"/>
              <a:gd name="connsiteY6784" fmla="*/ 250055 h 5529035"/>
              <a:gd name="connsiteX6785" fmla="*/ 8410177 w 9340261"/>
              <a:gd name="connsiteY6785" fmla="*/ 248946 h 5529035"/>
              <a:gd name="connsiteX6786" fmla="*/ 8717131 w 9340261"/>
              <a:gd name="connsiteY6786" fmla="*/ 248877 h 5529035"/>
              <a:gd name="connsiteX6787" fmla="*/ 8705677 w 9340261"/>
              <a:gd name="connsiteY6787" fmla="*/ 252386 h 5529035"/>
              <a:gd name="connsiteX6788" fmla="*/ 8718887 w 9340261"/>
              <a:gd name="connsiteY6788" fmla="*/ 254605 h 5529035"/>
              <a:gd name="connsiteX6789" fmla="*/ 8723735 w 9340261"/>
              <a:gd name="connsiteY6789" fmla="*/ 249986 h 5529035"/>
              <a:gd name="connsiteX6790" fmla="*/ 8717131 w 9340261"/>
              <a:gd name="connsiteY6790" fmla="*/ 248877 h 5529035"/>
              <a:gd name="connsiteX6791" fmla="*/ 8850239 w 9340261"/>
              <a:gd name="connsiteY6791" fmla="*/ 248817 h 5529035"/>
              <a:gd name="connsiteX6792" fmla="*/ 8836477 w 9340261"/>
              <a:gd name="connsiteY6792" fmla="*/ 249901 h 5529035"/>
              <a:gd name="connsiteX6793" fmla="*/ 8830749 w 9340261"/>
              <a:gd name="connsiteY6793" fmla="*/ 251656 h 5529035"/>
              <a:gd name="connsiteX6794" fmla="*/ 8843957 w 9340261"/>
              <a:gd name="connsiteY6794" fmla="*/ 253874 h 5529035"/>
              <a:gd name="connsiteX6795" fmla="*/ 8857169 w 9340261"/>
              <a:gd name="connsiteY6795" fmla="*/ 256093 h 5529035"/>
              <a:gd name="connsiteX6796" fmla="*/ 8850239 w 9340261"/>
              <a:gd name="connsiteY6796" fmla="*/ 248817 h 5529035"/>
              <a:gd name="connsiteX6797" fmla="*/ 2302358 w 9340261"/>
              <a:gd name="connsiteY6797" fmla="*/ 248419 h 5529035"/>
              <a:gd name="connsiteX6798" fmla="*/ 2302540 w 9340261"/>
              <a:gd name="connsiteY6798" fmla="*/ 248600 h 5529035"/>
              <a:gd name="connsiteX6799" fmla="*/ 2301667 w 9340261"/>
              <a:gd name="connsiteY6799" fmla="*/ 248582 h 5529035"/>
              <a:gd name="connsiteX6800" fmla="*/ 5039411 w 9340261"/>
              <a:gd name="connsiteY6800" fmla="*/ 247960 h 5529035"/>
              <a:gd name="connsiteX6801" fmla="*/ 5052621 w 9340261"/>
              <a:gd name="connsiteY6801" fmla="*/ 250178 h 5529035"/>
              <a:gd name="connsiteX6802" fmla="*/ 5041165 w 9340261"/>
              <a:gd name="connsiteY6802" fmla="*/ 253688 h 5529035"/>
              <a:gd name="connsiteX6803" fmla="*/ 7639051 w 9340261"/>
              <a:gd name="connsiteY6803" fmla="*/ 247135 h 5529035"/>
              <a:gd name="connsiteX6804" fmla="*/ 7633324 w 9340261"/>
              <a:gd name="connsiteY6804" fmla="*/ 248889 h 5529035"/>
              <a:gd name="connsiteX6805" fmla="*/ 7640806 w 9340261"/>
              <a:gd name="connsiteY6805" fmla="*/ 252861 h 5529035"/>
              <a:gd name="connsiteX6806" fmla="*/ 8747521 w 9340261"/>
              <a:gd name="connsiteY6806" fmla="*/ 245831 h 5529035"/>
              <a:gd name="connsiteX6807" fmla="*/ 8730341 w 9340261"/>
              <a:gd name="connsiteY6807" fmla="*/ 251095 h 5529035"/>
              <a:gd name="connsiteX6808" fmla="*/ 8755003 w 9340261"/>
              <a:gd name="connsiteY6808" fmla="*/ 249803 h 5529035"/>
              <a:gd name="connsiteX6809" fmla="*/ 8446295 w 9340261"/>
              <a:gd name="connsiteY6809" fmla="*/ 244146 h 5529035"/>
              <a:gd name="connsiteX6810" fmla="*/ 8468741 w 9340261"/>
              <a:gd name="connsiteY6810" fmla="*/ 256063 h 5529035"/>
              <a:gd name="connsiteX6811" fmla="*/ 8480195 w 9340261"/>
              <a:gd name="connsiteY6811" fmla="*/ 252555 h 5529035"/>
              <a:gd name="connsiteX6812" fmla="*/ 8483059 w 9340261"/>
              <a:gd name="connsiteY6812" fmla="*/ 251677 h 5529035"/>
              <a:gd name="connsiteX6813" fmla="*/ 8491651 w 9340261"/>
              <a:gd name="connsiteY6813" fmla="*/ 249045 h 5529035"/>
              <a:gd name="connsiteX6814" fmla="*/ 8497377 w 9340261"/>
              <a:gd name="connsiteY6814" fmla="*/ 247290 h 5529035"/>
              <a:gd name="connsiteX6815" fmla="*/ 8478441 w 9340261"/>
              <a:gd name="connsiteY6815" fmla="*/ 246828 h 5529035"/>
              <a:gd name="connsiteX6816" fmla="*/ 8459505 w 9340261"/>
              <a:gd name="connsiteY6816" fmla="*/ 246363 h 5529035"/>
              <a:gd name="connsiteX6817" fmla="*/ 8671777 w 9340261"/>
              <a:gd name="connsiteY6817" fmla="*/ 243978 h 5529035"/>
              <a:gd name="connsiteX6818" fmla="*/ 8666049 w 9340261"/>
              <a:gd name="connsiteY6818" fmla="*/ 245732 h 5529035"/>
              <a:gd name="connsiteX6819" fmla="*/ 8673531 w 9340261"/>
              <a:gd name="connsiteY6819" fmla="*/ 249705 h 5529035"/>
              <a:gd name="connsiteX6820" fmla="*/ 8678379 w 9340261"/>
              <a:gd name="connsiteY6820" fmla="*/ 245088 h 5529035"/>
              <a:gd name="connsiteX6821" fmla="*/ 8671777 w 9340261"/>
              <a:gd name="connsiteY6821" fmla="*/ 243978 h 5529035"/>
              <a:gd name="connsiteX6822" fmla="*/ 8079669 w 9340261"/>
              <a:gd name="connsiteY6822" fmla="*/ 243702 h 5529035"/>
              <a:gd name="connsiteX6823" fmla="*/ 8071079 w 9340261"/>
              <a:gd name="connsiteY6823" fmla="*/ 246335 h 5529035"/>
              <a:gd name="connsiteX6824" fmla="*/ 8065349 w 9340261"/>
              <a:gd name="connsiteY6824" fmla="*/ 248090 h 5529035"/>
              <a:gd name="connsiteX6825" fmla="*/ 8072831 w 9340261"/>
              <a:gd name="connsiteY6825" fmla="*/ 252063 h 5529035"/>
              <a:gd name="connsiteX6826" fmla="*/ 8090015 w 9340261"/>
              <a:gd name="connsiteY6826" fmla="*/ 246798 h 5529035"/>
              <a:gd name="connsiteX6827" fmla="*/ 8079669 w 9340261"/>
              <a:gd name="connsiteY6827" fmla="*/ 243702 h 5529035"/>
              <a:gd name="connsiteX6828" fmla="*/ 9289949 w 9340261"/>
              <a:gd name="connsiteY6828" fmla="*/ 243316 h 5529035"/>
              <a:gd name="connsiteX6829" fmla="*/ 9297431 w 9340261"/>
              <a:gd name="connsiteY6829" fmla="*/ 247293 h 5529035"/>
              <a:gd name="connsiteX6830" fmla="*/ 9280249 w 9340261"/>
              <a:gd name="connsiteY6830" fmla="*/ 252550 h 5529035"/>
              <a:gd name="connsiteX6831" fmla="*/ 9255581 w 9340261"/>
              <a:gd name="connsiteY6831" fmla="*/ 253830 h 5529035"/>
              <a:gd name="connsiteX6832" fmla="*/ 9261311 w 9340261"/>
              <a:gd name="connsiteY6832" fmla="*/ 252077 h 5529035"/>
              <a:gd name="connsiteX6833" fmla="*/ 9289949 w 9340261"/>
              <a:gd name="connsiteY6833" fmla="*/ 243316 h 5529035"/>
              <a:gd name="connsiteX6834" fmla="*/ 8298573 w 9340261"/>
              <a:gd name="connsiteY6834" fmla="*/ 242442 h 5529035"/>
              <a:gd name="connsiteX6835" fmla="*/ 8298173 w 9340261"/>
              <a:gd name="connsiteY6835" fmla="*/ 244824 h 5529035"/>
              <a:gd name="connsiteX6836" fmla="*/ 8302287 w 9340261"/>
              <a:gd name="connsiteY6836" fmla="*/ 244413 h 5529035"/>
              <a:gd name="connsiteX6837" fmla="*/ 6271201 w 9340261"/>
              <a:gd name="connsiteY6837" fmla="*/ 240199 h 5529035"/>
              <a:gd name="connsiteX6838" fmla="*/ 6265473 w 9340261"/>
              <a:gd name="connsiteY6838" fmla="*/ 241953 h 5529035"/>
              <a:gd name="connsiteX6839" fmla="*/ 6254017 w 9340261"/>
              <a:gd name="connsiteY6839" fmla="*/ 245463 h 5529035"/>
              <a:gd name="connsiteX6840" fmla="*/ 6261501 w 9340261"/>
              <a:gd name="connsiteY6840" fmla="*/ 249436 h 5529035"/>
              <a:gd name="connsiteX6841" fmla="*/ 6264364 w 9340261"/>
              <a:gd name="connsiteY6841" fmla="*/ 248559 h 5529035"/>
              <a:gd name="connsiteX6842" fmla="*/ 6271201 w 9340261"/>
              <a:gd name="connsiteY6842" fmla="*/ 240199 h 5529035"/>
              <a:gd name="connsiteX6843" fmla="*/ 5926374 w 9340261"/>
              <a:gd name="connsiteY6843" fmla="*/ 239342 h 5529035"/>
              <a:gd name="connsiteX6844" fmla="*/ 5924387 w 9340261"/>
              <a:gd name="connsiteY6844" fmla="*/ 243083 h 5529035"/>
              <a:gd name="connsiteX6845" fmla="*/ 5922460 w 9340261"/>
              <a:gd name="connsiteY6845" fmla="*/ 244457 h 5529035"/>
              <a:gd name="connsiteX6846" fmla="*/ 5920646 w 9340261"/>
              <a:gd name="connsiteY6846" fmla="*/ 241097 h 5529035"/>
              <a:gd name="connsiteX6847" fmla="*/ 5926374 w 9340261"/>
              <a:gd name="connsiteY6847" fmla="*/ 239342 h 5529035"/>
              <a:gd name="connsiteX6848" fmla="*/ 7955705 w 9340261"/>
              <a:gd name="connsiteY6848" fmla="*/ 237829 h 5529035"/>
              <a:gd name="connsiteX6849" fmla="*/ 7938523 w 9340261"/>
              <a:gd name="connsiteY6849" fmla="*/ 243093 h 5529035"/>
              <a:gd name="connsiteX6850" fmla="*/ 7921343 w 9340261"/>
              <a:gd name="connsiteY6850" fmla="*/ 248357 h 5529035"/>
              <a:gd name="connsiteX6851" fmla="*/ 7930809 w 9340261"/>
              <a:gd name="connsiteY6851" fmla="*/ 248587 h 5529035"/>
              <a:gd name="connsiteX6852" fmla="*/ 7947761 w 9340261"/>
              <a:gd name="connsiteY6852" fmla="*/ 252791 h 5529035"/>
              <a:gd name="connsiteX6853" fmla="*/ 7983879 w 9340261"/>
              <a:gd name="connsiteY6853" fmla="*/ 247992 h 5529035"/>
              <a:gd name="connsiteX6854" fmla="*/ 8008541 w 9340261"/>
              <a:gd name="connsiteY6854" fmla="*/ 246699 h 5529035"/>
              <a:gd name="connsiteX6855" fmla="*/ 8038933 w 9340261"/>
              <a:gd name="connsiteY6855" fmla="*/ 243655 h 5529035"/>
              <a:gd name="connsiteX6856" fmla="*/ 8044659 w 9340261"/>
              <a:gd name="connsiteY6856" fmla="*/ 241900 h 5529035"/>
              <a:gd name="connsiteX6857" fmla="*/ 8038055 w 9340261"/>
              <a:gd name="connsiteY6857" fmla="*/ 240790 h 5529035"/>
              <a:gd name="connsiteX6858" fmla="*/ 8025723 w 9340261"/>
              <a:gd name="connsiteY6858" fmla="*/ 241436 h 5529035"/>
              <a:gd name="connsiteX6859" fmla="*/ 8006787 w 9340261"/>
              <a:gd name="connsiteY6859" fmla="*/ 240973 h 5529035"/>
              <a:gd name="connsiteX6860" fmla="*/ 7997319 w 9340261"/>
              <a:gd name="connsiteY6860" fmla="*/ 240741 h 5529035"/>
              <a:gd name="connsiteX6861" fmla="*/ 7987851 w 9340261"/>
              <a:gd name="connsiteY6861" fmla="*/ 240510 h 5529035"/>
              <a:gd name="connsiteX6862" fmla="*/ 7974641 w 9340261"/>
              <a:gd name="connsiteY6862" fmla="*/ 238292 h 5529035"/>
              <a:gd name="connsiteX6863" fmla="*/ 7966049 w 9340261"/>
              <a:gd name="connsiteY6863" fmla="*/ 240924 h 5529035"/>
              <a:gd name="connsiteX6864" fmla="*/ 7955705 w 9340261"/>
              <a:gd name="connsiteY6864" fmla="*/ 237829 h 5529035"/>
              <a:gd name="connsiteX6865" fmla="*/ 5753082 w 9340261"/>
              <a:gd name="connsiteY6865" fmla="*/ 236050 h 5529035"/>
              <a:gd name="connsiteX6866" fmla="*/ 5744492 w 9340261"/>
              <a:gd name="connsiteY6866" fmla="*/ 238682 h 5529035"/>
              <a:gd name="connsiteX6867" fmla="*/ 5748002 w 9340261"/>
              <a:gd name="connsiteY6867" fmla="*/ 250136 h 5529035"/>
              <a:gd name="connsiteX6868" fmla="*/ 5753729 w 9340261"/>
              <a:gd name="connsiteY6868" fmla="*/ 248382 h 5529035"/>
              <a:gd name="connsiteX6869" fmla="*/ 5766938 w 9340261"/>
              <a:gd name="connsiteY6869" fmla="*/ 250600 h 5529035"/>
              <a:gd name="connsiteX6870" fmla="*/ 5776637 w 9340261"/>
              <a:gd name="connsiteY6870" fmla="*/ 241364 h 5529035"/>
              <a:gd name="connsiteX6871" fmla="*/ 5765184 w 9340261"/>
              <a:gd name="connsiteY6871" fmla="*/ 244874 h 5529035"/>
              <a:gd name="connsiteX6872" fmla="*/ 5751974 w 9340261"/>
              <a:gd name="connsiteY6872" fmla="*/ 242655 h 5529035"/>
              <a:gd name="connsiteX6873" fmla="*/ 5753082 w 9340261"/>
              <a:gd name="connsiteY6873" fmla="*/ 236050 h 5529035"/>
              <a:gd name="connsiteX6874" fmla="*/ 1565613 w 9340261"/>
              <a:gd name="connsiteY6874" fmla="*/ 235992 h 5529035"/>
              <a:gd name="connsiteX6875" fmla="*/ 1561918 w 9340261"/>
              <a:gd name="connsiteY6875" fmla="*/ 243446 h 5529035"/>
              <a:gd name="connsiteX6876" fmla="*/ 1560981 w 9340261"/>
              <a:gd name="connsiteY6876" fmla="*/ 241589 h 5529035"/>
              <a:gd name="connsiteX6877" fmla="*/ 1565613 w 9340261"/>
              <a:gd name="connsiteY6877" fmla="*/ 235992 h 5529035"/>
              <a:gd name="connsiteX6878" fmla="*/ 1602820 w 9340261"/>
              <a:gd name="connsiteY6878" fmla="*/ 235868 h 5529035"/>
              <a:gd name="connsiteX6879" fmla="*/ 1602845 w 9340261"/>
              <a:gd name="connsiteY6879" fmla="*/ 243310 h 5529035"/>
              <a:gd name="connsiteX6880" fmla="*/ 1595403 w 9340261"/>
              <a:gd name="connsiteY6880" fmla="*/ 243335 h 5529035"/>
              <a:gd name="connsiteX6881" fmla="*/ 1595378 w 9340261"/>
              <a:gd name="connsiteY6881" fmla="*/ 235893 h 5529035"/>
              <a:gd name="connsiteX6882" fmla="*/ 1602820 w 9340261"/>
              <a:gd name="connsiteY6882" fmla="*/ 235868 h 5529035"/>
              <a:gd name="connsiteX6883" fmla="*/ 7698078 w 9340261"/>
              <a:gd name="connsiteY6883" fmla="*/ 235315 h 5529035"/>
              <a:gd name="connsiteX6884" fmla="*/ 7692351 w 9340261"/>
              <a:gd name="connsiteY6884" fmla="*/ 237070 h 5529035"/>
              <a:gd name="connsiteX6885" fmla="*/ 7687500 w 9340261"/>
              <a:gd name="connsiteY6885" fmla="*/ 241688 h 5529035"/>
              <a:gd name="connsiteX6886" fmla="*/ 7694107 w 9340261"/>
              <a:gd name="connsiteY6886" fmla="*/ 242797 h 5529035"/>
              <a:gd name="connsiteX6887" fmla="*/ 7698957 w 9340261"/>
              <a:gd name="connsiteY6887" fmla="*/ 238180 h 5529035"/>
              <a:gd name="connsiteX6888" fmla="*/ 7698078 w 9340261"/>
              <a:gd name="connsiteY6888" fmla="*/ 235315 h 5529035"/>
              <a:gd name="connsiteX6889" fmla="*/ 8781885 w 9340261"/>
              <a:gd name="connsiteY6889" fmla="*/ 235303 h 5529035"/>
              <a:gd name="connsiteX6890" fmla="*/ 8777913 w 9340261"/>
              <a:gd name="connsiteY6890" fmla="*/ 242784 h 5529035"/>
              <a:gd name="connsiteX6891" fmla="*/ 8783641 w 9340261"/>
              <a:gd name="connsiteY6891" fmla="*/ 241030 h 5529035"/>
              <a:gd name="connsiteX6892" fmla="*/ 6576399 w 9340261"/>
              <a:gd name="connsiteY6892" fmla="*/ 234402 h 5529035"/>
              <a:gd name="connsiteX6893" fmla="*/ 6570673 w 9340261"/>
              <a:gd name="connsiteY6893" fmla="*/ 236156 h 5529035"/>
              <a:gd name="connsiteX6894" fmla="*/ 6578154 w 9340261"/>
              <a:gd name="connsiteY6894" fmla="*/ 240129 h 5529035"/>
              <a:gd name="connsiteX6895" fmla="*/ 6583881 w 9340261"/>
              <a:gd name="connsiteY6895" fmla="*/ 238374 h 5529035"/>
              <a:gd name="connsiteX6896" fmla="*/ 8336649 w 9340261"/>
              <a:gd name="connsiteY6896" fmla="*/ 233884 h 5529035"/>
              <a:gd name="connsiteX6897" fmla="*/ 8308013 w 9340261"/>
              <a:gd name="connsiteY6897" fmla="*/ 242658 h 5529035"/>
              <a:gd name="connsiteX6898" fmla="*/ 8315495 w 9340261"/>
              <a:gd name="connsiteY6898" fmla="*/ 246629 h 5529035"/>
              <a:gd name="connsiteX6899" fmla="*/ 8318127 w 9340261"/>
              <a:gd name="connsiteY6899" fmla="*/ 255221 h 5529035"/>
              <a:gd name="connsiteX6900" fmla="*/ 8330459 w 9340261"/>
              <a:gd name="connsiteY6900" fmla="*/ 254575 h 5529035"/>
              <a:gd name="connsiteX6901" fmla="*/ 8345653 w 9340261"/>
              <a:gd name="connsiteY6901" fmla="*/ 253053 h 5529035"/>
              <a:gd name="connsiteX6902" fmla="*/ 8360849 w 9340261"/>
              <a:gd name="connsiteY6902" fmla="*/ 251530 h 5529035"/>
              <a:gd name="connsiteX6903" fmla="*/ 8400941 w 9340261"/>
              <a:gd name="connsiteY6903" fmla="*/ 239247 h 5529035"/>
              <a:gd name="connsiteX6904" fmla="*/ 8374523 w 9340261"/>
              <a:gd name="connsiteY6904" fmla="*/ 234811 h 5529035"/>
              <a:gd name="connsiteX6905" fmla="*/ 1882872 w 9340261"/>
              <a:gd name="connsiteY6905" fmla="*/ 233432 h 5529035"/>
              <a:gd name="connsiteX6906" fmla="*/ 1901809 w 9340261"/>
              <a:gd name="connsiteY6906" fmla="*/ 233896 h 5529035"/>
              <a:gd name="connsiteX6907" fmla="*/ 1889471 w 9340261"/>
              <a:gd name="connsiteY6907" fmla="*/ 239634 h 5529035"/>
              <a:gd name="connsiteX6908" fmla="*/ 1865691 w 9340261"/>
              <a:gd name="connsiteY6908" fmla="*/ 238697 h 5529035"/>
              <a:gd name="connsiteX6909" fmla="*/ 1882872 w 9340261"/>
              <a:gd name="connsiteY6909" fmla="*/ 233432 h 5529035"/>
              <a:gd name="connsiteX6910" fmla="*/ 9037757 w 9340261"/>
              <a:gd name="connsiteY6910" fmla="*/ 232089 h 5529035"/>
              <a:gd name="connsiteX6911" fmla="*/ 9032029 w 9340261"/>
              <a:gd name="connsiteY6911" fmla="*/ 233844 h 5529035"/>
              <a:gd name="connsiteX6912" fmla="*/ 9020575 w 9340261"/>
              <a:gd name="connsiteY6912" fmla="*/ 237352 h 5529035"/>
              <a:gd name="connsiteX6913" fmla="*/ 9033017 w 9340261"/>
              <a:gd name="connsiteY6913" fmla="*/ 239441 h 5529035"/>
              <a:gd name="connsiteX6914" fmla="*/ 9033899 w 9340261"/>
              <a:gd name="connsiteY6914" fmla="*/ 239353 h 5529035"/>
              <a:gd name="connsiteX6915" fmla="*/ 8241969 w 9340261"/>
              <a:gd name="connsiteY6915" fmla="*/ 231569 h 5529035"/>
              <a:gd name="connsiteX6916" fmla="*/ 8237119 w 9340261"/>
              <a:gd name="connsiteY6916" fmla="*/ 236187 h 5529035"/>
              <a:gd name="connsiteX6917" fmla="*/ 8243723 w 9340261"/>
              <a:gd name="connsiteY6917" fmla="*/ 237295 h 5529035"/>
              <a:gd name="connsiteX6918" fmla="*/ 8249451 w 9340261"/>
              <a:gd name="connsiteY6918" fmla="*/ 235540 h 5529035"/>
              <a:gd name="connsiteX6919" fmla="*/ 8241969 w 9340261"/>
              <a:gd name="connsiteY6919" fmla="*/ 231569 h 5529035"/>
              <a:gd name="connsiteX6920" fmla="*/ 1725654 w 9340261"/>
              <a:gd name="connsiteY6920" fmla="*/ 231481 h 5529035"/>
              <a:gd name="connsiteX6921" fmla="*/ 1732258 w 9340261"/>
              <a:gd name="connsiteY6921" fmla="*/ 232589 h 5529035"/>
              <a:gd name="connsiteX6922" fmla="*/ 1733136 w 9340261"/>
              <a:gd name="connsiteY6922" fmla="*/ 235454 h 5529035"/>
              <a:gd name="connsiteX6923" fmla="*/ 7201761 w 9340261"/>
              <a:gd name="connsiteY6923" fmla="*/ 230753 h 5529035"/>
              <a:gd name="connsiteX6924" fmla="*/ 7203515 w 9340261"/>
              <a:gd name="connsiteY6924" fmla="*/ 236480 h 5529035"/>
              <a:gd name="connsiteX6925" fmla="*/ 7210997 w 9340261"/>
              <a:gd name="connsiteY6925" fmla="*/ 240453 h 5529035"/>
              <a:gd name="connsiteX6926" fmla="*/ 7209243 w 9340261"/>
              <a:gd name="connsiteY6926" fmla="*/ 234726 h 5529035"/>
              <a:gd name="connsiteX6927" fmla="*/ 7201761 w 9340261"/>
              <a:gd name="connsiteY6927" fmla="*/ 230753 h 5529035"/>
              <a:gd name="connsiteX6928" fmla="*/ 5475643 w 9340261"/>
              <a:gd name="connsiteY6928" fmla="*/ 230210 h 5529035"/>
              <a:gd name="connsiteX6929" fmla="*/ 5504048 w 9340261"/>
              <a:gd name="connsiteY6929" fmla="*/ 230905 h 5529035"/>
              <a:gd name="connsiteX6930" fmla="*/ 5524738 w 9340261"/>
              <a:gd name="connsiteY6930" fmla="*/ 237096 h 5529035"/>
              <a:gd name="connsiteX6931" fmla="*/ 5505803 w 9340261"/>
              <a:gd name="connsiteY6931" fmla="*/ 236633 h 5529035"/>
              <a:gd name="connsiteX6932" fmla="*/ 5496335 w 9340261"/>
              <a:gd name="connsiteY6932" fmla="*/ 236400 h 5529035"/>
              <a:gd name="connsiteX6933" fmla="*/ 5486866 w 9340261"/>
              <a:gd name="connsiteY6933" fmla="*/ 236169 h 5529035"/>
              <a:gd name="connsiteX6934" fmla="*/ 5482893 w 9340261"/>
              <a:gd name="connsiteY6934" fmla="*/ 243651 h 5529035"/>
              <a:gd name="connsiteX6935" fmla="*/ 5477165 w 9340261"/>
              <a:gd name="connsiteY6935" fmla="*/ 245407 h 5529035"/>
              <a:gd name="connsiteX6936" fmla="*/ 5471438 w 9340261"/>
              <a:gd name="connsiteY6936" fmla="*/ 247161 h 5529035"/>
              <a:gd name="connsiteX6937" fmla="*/ 5460862 w 9340261"/>
              <a:gd name="connsiteY6937" fmla="*/ 253534 h 5529035"/>
              <a:gd name="connsiteX6938" fmla="*/ 5460630 w 9340261"/>
              <a:gd name="connsiteY6938" fmla="*/ 263003 h 5529035"/>
              <a:gd name="connsiteX6939" fmla="*/ 5453794 w 9340261"/>
              <a:gd name="connsiteY6939" fmla="*/ 271361 h 5529035"/>
              <a:gd name="connsiteX6940" fmla="*/ 5434858 w 9340261"/>
              <a:gd name="connsiteY6940" fmla="*/ 270898 h 5529035"/>
              <a:gd name="connsiteX6941" fmla="*/ 5426267 w 9340261"/>
              <a:gd name="connsiteY6941" fmla="*/ 273529 h 5529035"/>
              <a:gd name="connsiteX6942" fmla="*/ 5423404 w 9340261"/>
              <a:gd name="connsiteY6942" fmla="*/ 274407 h 5529035"/>
              <a:gd name="connsiteX6943" fmla="*/ 5421648 w 9340261"/>
              <a:gd name="connsiteY6943" fmla="*/ 268679 h 5529035"/>
              <a:gd name="connsiteX6944" fmla="*/ 5415921 w 9340261"/>
              <a:gd name="connsiteY6944" fmla="*/ 270435 h 5529035"/>
              <a:gd name="connsiteX6945" fmla="*/ 5407330 w 9340261"/>
              <a:gd name="connsiteY6945" fmla="*/ 273066 h 5529035"/>
              <a:gd name="connsiteX6946" fmla="*/ 5393011 w 9340261"/>
              <a:gd name="connsiteY6946" fmla="*/ 277453 h 5529035"/>
              <a:gd name="connsiteX6947" fmla="*/ 5366594 w 9340261"/>
              <a:gd name="connsiteY6947" fmla="*/ 273017 h 5529035"/>
              <a:gd name="connsiteX6948" fmla="*/ 5349412 w 9340261"/>
              <a:gd name="connsiteY6948" fmla="*/ 278281 h 5529035"/>
              <a:gd name="connsiteX6949" fmla="*/ 5341931 w 9340261"/>
              <a:gd name="connsiteY6949" fmla="*/ 274308 h 5529035"/>
              <a:gd name="connsiteX6950" fmla="*/ 5330478 w 9340261"/>
              <a:gd name="connsiteY6950" fmla="*/ 277818 h 5529035"/>
              <a:gd name="connsiteX6951" fmla="*/ 5322995 w 9340261"/>
              <a:gd name="connsiteY6951" fmla="*/ 273845 h 5529035"/>
              <a:gd name="connsiteX6952" fmla="*/ 5328722 w 9340261"/>
              <a:gd name="connsiteY6952" fmla="*/ 272091 h 5529035"/>
              <a:gd name="connsiteX6953" fmla="*/ 5364839 w 9340261"/>
              <a:gd name="connsiteY6953" fmla="*/ 267290 h 5529035"/>
              <a:gd name="connsiteX6954" fmla="*/ 5357358 w 9340261"/>
              <a:gd name="connsiteY6954" fmla="*/ 263318 h 5529035"/>
              <a:gd name="connsiteX6955" fmla="*/ 5363086 w 9340261"/>
              <a:gd name="connsiteY6955" fmla="*/ 261562 h 5529035"/>
              <a:gd name="connsiteX6956" fmla="*/ 5355602 w 9340261"/>
              <a:gd name="connsiteY6956" fmla="*/ 257590 h 5529035"/>
              <a:gd name="connsiteX6957" fmla="*/ 5339300 w 9340261"/>
              <a:gd name="connsiteY6957" fmla="*/ 265717 h 5529035"/>
              <a:gd name="connsiteX6958" fmla="*/ 5337312 w 9340261"/>
              <a:gd name="connsiteY6958" fmla="*/ 269459 h 5529035"/>
              <a:gd name="connsiteX6959" fmla="*/ 5338422 w 9340261"/>
              <a:gd name="connsiteY6959" fmla="*/ 262854 h 5529035"/>
              <a:gd name="connsiteX6960" fmla="*/ 5330939 w 9340261"/>
              <a:gd name="connsiteY6960" fmla="*/ 258882 h 5529035"/>
              <a:gd name="connsiteX6961" fmla="*/ 5353847 w 9340261"/>
              <a:gd name="connsiteY6961" fmla="*/ 251863 h 5529035"/>
              <a:gd name="connsiteX6962" fmla="*/ 5384240 w 9340261"/>
              <a:gd name="connsiteY6962" fmla="*/ 248817 h 5529035"/>
              <a:gd name="connsiteX6963" fmla="*/ 5385994 w 9340261"/>
              <a:gd name="connsiteY6963" fmla="*/ 254544 h 5529035"/>
              <a:gd name="connsiteX6964" fmla="*/ 5382020 w 9340261"/>
              <a:gd name="connsiteY6964" fmla="*/ 262026 h 5529035"/>
              <a:gd name="connsiteX6965" fmla="*/ 5384884 w 9340261"/>
              <a:gd name="connsiteY6965" fmla="*/ 261149 h 5529035"/>
              <a:gd name="connsiteX6966" fmla="*/ 5393474 w 9340261"/>
              <a:gd name="connsiteY6966" fmla="*/ 258516 h 5529035"/>
              <a:gd name="connsiteX6967" fmla="*/ 5399203 w 9340261"/>
              <a:gd name="connsiteY6967" fmla="*/ 256762 h 5529035"/>
              <a:gd name="connsiteX6968" fmla="*/ 5397449 w 9340261"/>
              <a:gd name="connsiteY6968" fmla="*/ 251035 h 5529035"/>
              <a:gd name="connsiteX6969" fmla="*/ 5404930 w 9340261"/>
              <a:gd name="connsiteY6969" fmla="*/ 255008 h 5529035"/>
              <a:gd name="connsiteX6970" fmla="*/ 5412411 w 9340261"/>
              <a:gd name="connsiteY6970" fmla="*/ 258980 h 5529035"/>
              <a:gd name="connsiteX6971" fmla="*/ 5422111 w 9340261"/>
              <a:gd name="connsiteY6971" fmla="*/ 249744 h 5529035"/>
              <a:gd name="connsiteX6972" fmla="*/ 5429593 w 9340261"/>
              <a:gd name="connsiteY6972" fmla="*/ 253716 h 5529035"/>
              <a:gd name="connsiteX6973" fmla="*/ 5446775 w 9340261"/>
              <a:gd name="connsiteY6973" fmla="*/ 248452 h 5529035"/>
              <a:gd name="connsiteX6974" fmla="*/ 5449639 w 9340261"/>
              <a:gd name="connsiteY6974" fmla="*/ 247574 h 5529035"/>
              <a:gd name="connsiteX6975" fmla="*/ 5458230 w 9340261"/>
              <a:gd name="connsiteY6975" fmla="*/ 244942 h 5529035"/>
              <a:gd name="connsiteX6976" fmla="*/ 5467929 w 9340261"/>
              <a:gd name="connsiteY6976" fmla="*/ 235707 h 5529035"/>
              <a:gd name="connsiteX6977" fmla="*/ 5462202 w 9340261"/>
              <a:gd name="connsiteY6977" fmla="*/ 237461 h 5529035"/>
              <a:gd name="connsiteX6978" fmla="*/ 5461325 w 9340261"/>
              <a:gd name="connsiteY6978" fmla="*/ 234597 h 5529035"/>
              <a:gd name="connsiteX6979" fmla="*/ 5475643 w 9340261"/>
              <a:gd name="connsiteY6979" fmla="*/ 230210 h 5529035"/>
              <a:gd name="connsiteX6980" fmla="*/ 1916126 w 9340261"/>
              <a:gd name="connsiteY6980" fmla="*/ 229509 h 5529035"/>
              <a:gd name="connsiteX6981" fmla="*/ 1920745 w 9340261"/>
              <a:gd name="connsiteY6981" fmla="*/ 234359 h 5529035"/>
              <a:gd name="connsiteX6982" fmla="*/ 1915018 w 9340261"/>
              <a:gd name="connsiteY6982" fmla="*/ 236114 h 5529035"/>
              <a:gd name="connsiteX6983" fmla="*/ 1916126 w 9340261"/>
              <a:gd name="connsiteY6983" fmla="*/ 229509 h 5529035"/>
              <a:gd name="connsiteX6984" fmla="*/ 6142618 w 9340261"/>
              <a:gd name="connsiteY6984" fmla="*/ 229475 h 5529035"/>
              <a:gd name="connsiteX6985" fmla="*/ 6146360 w 9340261"/>
              <a:gd name="connsiteY6985" fmla="*/ 231460 h 5529035"/>
              <a:gd name="connsiteX6986" fmla="*/ 6150100 w 9340261"/>
              <a:gd name="connsiteY6986" fmla="*/ 233447 h 5529035"/>
              <a:gd name="connsiteX6987" fmla="*/ 6144373 w 9340261"/>
              <a:gd name="connsiteY6987" fmla="*/ 235202 h 5529035"/>
              <a:gd name="connsiteX6988" fmla="*/ 6137769 w 9340261"/>
              <a:gd name="connsiteY6988" fmla="*/ 234092 h 5529035"/>
              <a:gd name="connsiteX6989" fmla="*/ 6142618 w 9340261"/>
              <a:gd name="connsiteY6989" fmla="*/ 229475 h 5529035"/>
              <a:gd name="connsiteX6990" fmla="*/ 7063480 w 9340261"/>
              <a:gd name="connsiteY6990" fmla="*/ 229265 h 5529035"/>
              <a:gd name="connsiteX6991" fmla="*/ 7065234 w 9340261"/>
              <a:gd name="connsiteY6991" fmla="*/ 234992 h 5529035"/>
              <a:gd name="connsiteX6992" fmla="*/ 7070960 w 9340261"/>
              <a:gd name="connsiteY6992" fmla="*/ 233238 h 5529035"/>
              <a:gd name="connsiteX6993" fmla="*/ 7758860 w 9340261"/>
              <a:gd name="connsiteY6993" fmla="*/ 229223 h 5529035"/>
              <a:gd name="connsiteX6994" fmla="*/ 7753133 w 9340261"/>
              <a:gd name="connsiteY6994" fmla="*/ 230977 h 5529035"/>
              <a:gd name="connsiteX6995" fmla="*/ 7760615 w 9340261"/>
              <a:gd name="connsiteY6995" fmla="*/ 234950 h 5529035"/>
              <a:gd name="connsiteX6996" fmla="*/ 7758860 w 9340261"/>
              <a:gd name="connsiteY6996" fmla="*/ 229223 h 5529035"/>
              <a:gd name="connsiteX6997" fmla="*/ 1549499 w 9340261"/>
              <a:gd name="connsiteY6997" fmla="*/ 229067 h 5529035"/>
              <a:gd name="connsiteX6998" fmla="*/ 1551254 w 9340261"/>
              <a:gd name="connsiteY6998" fmla="*/ 234793 h 5529035"/>
              <a:gd name="connsiteX6999" fmla="*/ 1545528 w 9340261"/>
              <a:gd name="connsiteY6999" fmla="*/ 236549 h 5529035"/>
              <a:gd name="connsiteX7000" fmla="*/ 1532318 w 9340261"/>
              <a:gd name="connsiteY7000" fmla="*/ 234330 h 5529035"/>
              <a:gd name="connsiteX7001" fmla="*/ 1538047 w 9340261"/>
              <a:gd name="connsiteY7001" fmla="*/ 232577 h 5529035"/>
              <a:gd name="connsiteX7002" fmla="*/ 8416369 w 9340261"/>
              <a:gd name="connsiteY7002" fmla="*/ 228255 h 5529035"/>
              <a:gd name="connsiteX7003" fmla="*/ 8410639 w 9340261"/>
              <a:gd name="connsiteY7003" fmla="*/ 230011 h 5529035"/>
              <a:gd name="connsiteX7004" fmla="*/ 8404913 w 9340261"/>
              <a:gd name="connsiteY7004" fmla="*/ 231765 h 5529035"/>
              <a:gd name="connsiteX7005" fmla="*/ 8412395 w 9340261"/>
              <a:gd name="connsiteY7005" fmla="*/ 235738 h 5529035"/>
              <a:gd name="connsiteX7006" fmla="*/ 1721857 w 9340261"/>
              <a:gd name="connsiteY7006" fmla="*/ 228030 h 5529035"/>
              <a:gd name="connsiteX7007" fmla="*/ 1721882 w 9340261"/>
              <a:gd name="connsiteY7007" fmla="*/ 235471 h 5529035"/>
              <a:gd name="connsiteX7008" fmla="*/ 1714415 w 9340261"/>
              <a:gd name="connsiteY7008" fmla="*/ 228055 h 5529035"/>
              <a:gd name="connsiteX7009" fmla="*/ 1721857 w 9340261"/>
              <a:gd name="connsiteY7009" fmla="*/ 228030 h 5529035"/>
              <a:gd name="connsiteX7010" fmla="*/ 6004337 w 9340261"/>
              <a:gd name="connsiteY7010" fmla="*/ 227987 h 5529035"/>
              <a:gd name="connsiteX7011" fmla="*/ 6017546 w 9340261"/>
              <a:gd name="connsiteY7011" fmla="*/ 230204 h 5529035"/>
              <a:gd name="connsiteX7012" fmla="*/ 6006092 w 9340261"/>
              <a:gd name="connsiteY7012" fmla="*/ 233714 h 5529035"/>
              <a:gd name="connsiteX7013" fmla="*/ 1655636 w 9340261"/>
              <a:gd name="connsiteY7013" fmla="*/ 227874 h 5529035"/>
              <a:gd name="connsiteX7014" fmla="*/ 1663119 w 9340261"/>
              <a:gd name="connsiteY7014" fmla="*/ 231845 h 5529035"/>
              <a:gd name="connsiteX7015" fmla="*/ 1676327 w 9340261"/>
              <a:gd name="connsiteY7015" fmla="*/ 234064 h 5529035"/>
              <a:gd name="connsiteX7016" fmla="*/ 1706718 w 9340261"/>
              <a:gd name="connsiteY7016" fmla="*/ 231018 h 5529035"/>
              <a:gd name="connsiteX7017" fmla="*/ 1727409 w 9340261"/>
              <a:gd name="connsiteY7017" fmla="*/ 237208 h 5529035"/>
              <a:gd name="connsiteX7018" fmla="*/ 1715076 w 9340261"/>
              <a:gd name="connsiteY7018" fmla="*/ 237854 h 5529035"/>
              <a:gd name="connsiteX7019" fmla="*/ 1706487 w 9340261"/>
              <a:gd name="connsiteY7019" fmla="*/ 240486 h 5529035"/>
              <a:gd name="connsiteX7020" fmla="*/ 1676096 w 9340261"/>
              <a:gd name="connsiteY7020" fmla="*/ 243532 h 5529035"/>
              <a:gd name="connsiteX7021" fmla="*/ 1640209 w 9340261"/>
              <a:gd name="connsiteY7021" fmla="*/ 238864 h 5529035"/>
              <a:gd name="connsiteX7022" fmla="*/ 1626999 w 9340261"/>
              <a:gd name="connsiteY7022" fmla="*/ 236648 h 5529035"/>
              <a:gd name="connsiteX7023" fmla="*/ 1621273 w 9340261"/>
              <a:gd name="connsiteY7023" fmla="*/ 238401 h 5529035"/>
              <a:gd name="connsiteX7024" fmla="*/ 1613791 w 9340261"/>
              <a:gd name="connsiteY7024" fmla="*/ 234429 h 5529035"/>
              <a:gd name="connsiteX7025" fmla="*/ 1591991 w 9340261"/>
              <a:gd name="connsiteY7025" fmla="*/ 234843 h 5529035"/>
              <a:gd name="connsiteX7026" fmla="*/ 1581645 w 9340261"/>
              <a:gd name="connsiteY7026" fmla="*/ 231748 h 5529035"/>
              <a:gd name="connsiteX7027" fmla="*/ 1606309 w 9340261"/>
              <a:gd name="connsiteY7027" fmla="*/ 230456 h 5529035"/>
              <a:gd name="connsiteX7028" fmla="*/ 1634714 w 9340261"/>
              <a:gd name="connsiteY7028" fmla="*/ 231152 h 5529035"/>
              <a:gd name="connsiteX7029" fmla="*/ 1649909 w 9340261"/>
              <a:gd name="connsiteY7029" fmla="*/ 229628 h 5529035"/>
              <a:gd name="connsiteX7030" fmla="*/ 1655636 w 9340261"/>
              <a:gd name="connsiteY7030" fmla="*/ 227874 h 5529035"/>
              <a:gd name="connsiteX7031" fmla="*/ 1803712 w 9340261"/>
              <a:gd name="connsiteY7031" fmla="*/ 227757 h 5529035"/>
              <a:gd name="connsiteX7032" fmla="*/ 1796296 w 9340261"/>
              <a:gd name="connsiteY7032" fmla="*/ 235223 h 5529035"/>
              <a:gd name="connsiteX7033" fmla="*/ 1759088 w 9340261"/>
              <a:gd name="connsiteY7033" fmla="*/ 235347 h 5529035"/>
              <a:gd name="connsiteX7034" fmla="*/ 9011339 w 9340261"/>
              <a:gd name="connsiteY7034" fmla="*/ 227652 h 5529035"/>
              <a:gd name="connsiteX7035" fmla="*/ 9005613 w 9340261"/>
              <a:gd name="connsiteY7035" fmla="*/ 229407 h 5529035"/>
              <a:gd name="connsiteX7036" fmla="*/ 8993281 w 9340261"/>
              <a:gd name="connsiteY7036" fmla="*/ 230053 h 5529035"/>
              <a:gd name="connsiteX7037" fmla="*/ 8983813 w 9340261"/>
              <a:gd name="connsiteY7037" fmla="*/ 229822 h 5529035"/>
              <a:gd name="connsiteX7038" fmla="*/ 8976975 w 9340261"/>
              <a:gd name="connsiteY7038" fmla="*/ 238181 h 5529035"/>
              <a:gd name="connsiteX7039" fmla="*/ 8982703 w 9340261"/>
              <a:gd name="connsiteY7039" fmla="*/ 236426 h 5529035"/>
              <a:gd name="connsiteX7040" fmla="*/ 8999885 w 9340261"/>
              <a:gd name="connsiteY7040" fmla="*/ 231162 h 5529035"/>
              <a:gd name="connsiteX7041" fmla="*/ 9009353 w 9340261"/>
              <a:gd name="connsiteY7041" fmla="*/ 231394 h 5529035"/>
              <a:gd name="connsiteX7042" fmla="*/ 9011339 w 9340261"/>
              <a:gd name="connsiteY7042" fmla="*/ 227652 h 5529035"/>
              <a:gd name="connsiteX7043" fmla="*/ 8297023 w 9340261"/>
              <a:gd name="connsiteY7043" fmla="*/ 227231 h 5529035"/>
              <a:gd name="connsiteX7044" fmla="*/ 8272359 w 9340261"/>
              <a:gd name="connsiteY7044" fmla="*/ 228521 h 5529035"/>
              <a:gd name="connsiteX7045" fmla="*/ 8279841 w 9340261"/>
              <a:gd name="connsiteY7045" fmla="*/ 232495 h 5529035"/>
              <a:gd name="connsiteX7046" fmla="*/ 8281595 w 9340261"/>
              <a:gd name="connsiteY7046" fmla="*/ 238222 h 5529035"/>
              <a:gd name="connsiteX7047" fmla="*/ 8258685 w 9340261"/>
              <a:gd name="connsiteY7047" fmla="*/ 245241 h 5529035"/>
              <a:gd name="connsiteX7048" fmla="*/ 8234023 w 9340261"/>
              <a:gd name="connsiteY7048" fmla="*/ 246532 h 5529035"/>
              <a:gd name="connsiteX7049" fmla="*/ 8252959 w 9340261"/>
              <a:gd name="connsiteY7049" fmla="*/ 246995 h 5529035"/>
              <a:gd name="connsiteX7050" fmla="*/ 8271897 w 9340261"/>
              <a:gd name="connsiteY7050" fmla="*/ 247459 h 5529035"/>
              <a:gd name="connsiteX7051" fmla="*/ 8296879 w 9340261"/>
              <a:gd name="connsiteY7051" fmla="*/ 244954 h 5529035"/>
              <a:gd name="connsiteX7052" fmla="*/ 8293343 w 9340261"/>
              <a:gd name="connsiteY7052" fmla="*/ 241239 h 5529035"/>
              <a:gd name="connsiteX7053" fmla="*/ 8295225 w 9340261"/>
              <a:gd name="connsiteY7053" fmla="*/ 240664 h 5529035"/>
              <a:gd name="connsiteX7054" fmla="*/ 8294803 w 9340261"/>
              <a:gd name="connsiteY7054" fmla="*/ 240441 h 5529035"/>
              <a:gd name="connsiteX7055" fmla="*/ 8293049 w 9340261"/>
              <a:gd name="connsiteY7055" fmla="*/ 234713 h 5529035"/>
              <a:gd name="connsiteX7056" fmla="*/ 8287323 w 9340261"/>
              <a:gd name="connsiteY7056" fmla="*/ 236467 h 5529035"/>
              <a:gd name="connsiteX7057" fmla="*/ 8291295 w 9340261"/>
              <a:gd name="connsiteY7057" fmla="*/ 228986 h 5529035"/>
              <a:gd name="connsiteX7058" fmla="*/ 5559103 w 9340261"/>
              <a:gd name="connsiteY7058" fmla="*/ 226568 h 5529035"/>
              <a:gd name="connsiteX7059" fmla="*/ 5566585 w 9340261"/>
              <a:gd name="connsiteY7059" fmla="*/ 230541 h 5529035"/>
              <a:gd name="connsiteX7060" fmla="*/ 5574066 w 9340261"/>
              <a:gd name="connsiteY7060" fmla="*/ 234513 h 5529035"/>
              <a:gd name="connsiteX7061" fmla="*/ 5575820 w 9340261"/>
              <a:gd name="connsiteY7061" fmla="*/ 240240 h 5529035"/>
              <a:gd name="connsiteX7062" fmla="*/ 5583302 w 9340261"/>
              <a:gd name="connsiteY7062" fmla="*/ 244213 h 5529035"/>
              <a:gd name="connsiteX7063" fmla="*/ 5589030 w 9340261"/>
              <a:gd name="connsiteY7063" fmla="*/ 242459 h 5529035"/>
              <a:gd name="connsiteX7064" fmla="*/ 5603993 w 9340261"/>
              <a:gd name="connsiteY7064" fmla="*/ 250403 h 5529035"/>
              <a:gd name="connsiteX7065" fmla="*/ 5611474 w 9340261"/>
              <a:gd name="connsiteY7065" fmla="*/ 254376 h 5529035"/>
              <a:gd name="connsiteX7066" fmla="*/ 5598265 w 9340261"/>
              <a:gd name="connsiteY7066" fmla="*/ 252159 h 5529035"/>
              <a:gd name="connsiteX7067" fmla="*/ 5581083 w 9340261"/>
              <a:gd name="connsiteY7067" fmla="*/ 257423 h 5529035"/>
              <a:gd name="connsiteX7068" fmla="*/ 5577112 w 9340261"/>
              <a:gd name="connsiteY7068" fmla="*/ 264903 h 5529035"/>
              <a:gd name="connsiteX7069" fmla="*/ 5571384 w 9340261"/>
              <a:gd name="connsiteY7069" fmla="*/ 266658 h 5529035"/>
              <a:gd name="connsiteX7070" fmla="*/ 5569630 w 9340261"/>
              <a:gd name="connsiteY7070" fmla="*/ 260932 h 5529035"/>
              <a:gd name="connsiteX7071" fmla="*/ 5526030 w 9340261"/>
              <a:gd name="connsiteY7071" fmla="*/ 261759 h 5529035"/>
              <a:gd name="connsiteX7072" fmla="*/ 5505339 w 9340261"/>
              <a:gd name="connsiteY7072" fmla="*/ 255569 h 5529035"/>
              <a:gd name="connsiteX7073" fmla="*/ 5499612 w 9340261"/>
              <a:gd name="connsiteY7073" fmla="*/ 257324 h 5529035"/>
              <a:gd name="connsiteX7074" fmla="*/ 5485294 w 9340261"/>
              <a:gd name="connsiteY7074" fmla="*/ 261709 h 5529035"/>
              <a:gd name="connsiteX7075" fmla="*/ 5469221 w 9340261"/>
              <a:gd name="connsiteY7075" fmla="*/ 260371 h 5529035"/>
              <a:gd name="connsiteX7076" fmla="*/ 5503584 w 9340261"/>
              <a:gd name="connsiteY7076" fmla="*/ 249842 h 5529035"/>
              <a:gd name="connsiteX7077" fmla="*/ 5519656 w 9340261"/>
              <a:gd name="connsiteY7077" fmla="*/ 251182 h 5529035"/>
              <a:gd name="connsiteX7078" fmla="*/ 5532220 w 9340261"/>
              <a:gd name="connsiteY7078" fmla="*/ 241070 h 5529035"/>
              <a:gd name="connsiteX7079" fmla="*/ 5543674 w 9340261"/>
              <a:gd name="connsiteY7079" fmla="*/ 237560 h 5529035"/>
              <a:gd name="connsiteX7080" fmla="*/ 5554250 w 9340261"/>
              <a:gd name="connsiteY7080" fmla="*/ 231186 h 5529035"/>
              <a:gd name="connsiteX7081" fmla="*/ 5559103 w 9340261"/>
              <a:gd name="connsiteY7081" fmla="*/ 226568 h 5529035"/>
              <a:gd name="connsiteX7082" fmla="*/ 5928591 w 9340261"/>
              <a:gd name="connsiteY7082" fmla="*/ 226134 h 5529035"/>
              <a:gd name="connsiteX7083" fmla="*/ 5936073 w 9340261"/>
              <a:gd name="connsiteY7083" fmla="*/ 230106 h 5529035"/>
              <a:gd name="connsiteX7084" fmla="*/ 5927483 w 9340261"/>
              <a:gd name="connsiteY7084" fmla="*/ 232737 h 5529035"/>
              <a:gd name="connsiteX7085" fmla="*/ 5913164 w 9340261"/>
              <a:gd name="connsiteY7085" fmla="*/ 237125 h 5529035"/>
              <a:gd name="connsiteX7086" fmla="*/ 5894229 w 9340261"/>
              <a:gd name="connsiteY7086" fmla="*/ 236662 h 5529035"/>
              <a:gd name="connsiteX7087" fmla="*/ 8866431 w 9340261"/>
              <a:gd name="connsiteY7087" fmla="*/ 225666 h 5529035"/>
              <a:gd name="connsiteX7088" fmla="*/ 8873355 w 9340261"/>
              <a:gd name="connsiteY7088" fmla="*/ 232943 h 5529035"/>
              <a:gd name="connsiteX7089" fmla="*/ 8854419 w 9340261"/>
              <a:gd name="connsiteY7089" fmla="*/ 232471 h 5529035"/>
              <a:gd name="connsiteX7090" fmla="*/ 8852667 w 9340261"/>
              <a:gd name="connsiteY7090" fmla="*/ 226744 h 5529035"/>
              <a:gd name="connsiteX7091" fmla="*/ 8866431 w 9340261"/>
              <a:gd name="connsiteY7091" fmla="*/ 225666 h 5529035"/>
              <a:gd name="connsiteX7092" fmla="*/ 7218943 w 9340261"/>
              <a:gd name="connsiteY7092" fmla="*/ 225489 h 5529035"/>
              <a:gd name="connsiteX7093" fmla="*/ 7213216 w 9340261"/>
              <a:gd name="connsiteY7093" fmla="*/ 227243 h 5529035"/>
              <a:gd name="connsiteX7094" fmla="*/ 7217834 w 9340261"/>
              <a:gd name="connsiteY7094" fmla="*/ 232094 h 5529035"/>
              <a:gd name="connsiteX7095" fmla="*/ 7218943 w 9340261"/>
              <a:gd name="connsiteY7095" fmla="*/ 225489 h 5529035"/>
              <a:gd name="connsiteX7096" fmla="*/ 4405011 w 9340261"/>
              <a:gd name="connsiteY7096" fmla="*/ 225026 h 5529035"/>
              <a:gd name="connsiteX7097" fmla="*/ 4406767 w 9340261"/>
              <a:gd name="connsiteY7097" fmla="*/ 230755 h 5529035"/>
              <a:gd name="connsiteX7098" fmla="*/ 4401039 w 9340261"/>
              <a:gd name="connsiteY7098" fmla="*/ 232508 h 5529035"/>
              <a:gd name="connsiteX7099" fmla="*/ 6097264 w 9340261"/>
              <a:gd name="connsiteY7099" fmla="*/ 224575 h 5529035"/>
              <a:gd name="connsiteX7100" fmla="*/ 6104745 w 9340261"/>
              <a:gd name="connsiteY7100" fmla="*/ 228548 h 5529035"/>
              <a:gd name="connsiteX7101" fmla="*/ 6099018 w 9340261"/>
              <a:gd name="connsiteY7101" fmla="*/ 230303 h 5529035"/>
              <a:gd name="connsiteX7102" fmla="*/ 6089550 w 9340261"/>
              <a:gd name="connsiteY7102" fmla="*/ 230071 h 5529035"/>
              <a:gd name="connsiteX7103" fmla="*/ 6085810 w 9340261"/>
              <a:gd name="connsiteY7103" fmla="*/ 228085 h 5529035"/>
              <a:gd name="connsiteX7104" fmla="*/ 6078327 w 9340261"/>
              <a:gd name="connsiteY7104" fmla="*/ 224112 h 5529035"/>
              <a:gd name="connsiteX7105" fmla="*/ 6074355 w 9340261"/>
              <a:gd name="connsiteY7105" fmla="*/ 231594 h 5529035"/>
              <a:gd name="connsiteX7106" fmla="*/ 6061146 w 9340261"/>
              <a:gd name="connsiteY7106" fmla="*/ 229376 h 5529035"/>
              <a:gd name="connsiteX7107" fmla="*/ 6078327 w 9340261"/>
              <a:gd name="connsiteY7107" fmla="*/ 224112 h 5529035"/>
              <a:gd name="connsiteX7108" fmla="*/ 2942242 w 9340261"/>
              <a:gd name="connsiteY7108" fmla="*/ 223962 h 5529035"/>
              <a:gd name="connsiteX7109" fmla="*/ 2949708 w 9340261"/>
              <a:gd name="connsiteY7109" fmla="*/ 231378 h 5529035"/>
              <a:gd name="connsiteX7110" fmla="*/ 2942266 w 9340261"/>
              <a:gd name="connsiteY7110" fmla="*/ 231403 h 5529035"/>
              <a:gd name="connsiteX7111" fmla="*/ 2942242 w 9340261"/>
              <a:gd name="connsiteY7111" fmla="*/ 223962 h 5529035"/>
              <a:gd name="connsiteX7112" fmla="*/ 5833909 w 9340261"/>
              <a:gd name="connsiteY7112" fmla="*/ 223817 h 5529035"/>
              <a:gd name="connsiteX7113" fmla="*/ 5829938 w 9340261"/>
              <a:gd name="connsiteY7113" fmla="*/ 231299 h 5529035"/>
              <a:gd name="connsiteX7114" fmla="*/ 5828182 w 9340261"/>
              <a:gd name="connsiteY7114" fmla="*/ 225572 h 5529035"/>
              <a:gd name="connsiteX7115" fmla="*/ 5833909 w 9340261"/>
              <a:gd name="connsiteY7115" fmla="*/ 223817 h 5529035"/>
              <a:gd name="connsiteX7116" fmla="*/ 6452552 w 9340261"/>
              <a:gd name="connsiteY7116" fmla="*/ 223793 h 5529035"/>
              <a:gd name="connsiteX7117" fmla="*/ 6430637 w 9340261"/>
              <a:gd name="connsiteY7117" fmla="*/ 228942 h 5529035"/>
              <a:gd name="connsiteX7118" fmla="*/ 6419182 w 9340261"/>
              <a:gd name="connsiteY7118" fmla="*/ 232451 h 5529035"/>
              <a:gd name="connsiteX7119" fmla="*/ 6431514 w 9340261"/>
              <a:gd name="connsiteY7119" fmla="*/ 231805 h 5529035"/>
              <a:gd name="connsiteX7120" fmla="*/ 6444723 w 9340261"/>
              <a:gd name="connsiteY7120" fmla="*/ 234023 h 5529035"/>
              <a:gd name="connsiteX7121" fmla="*/ 6454191 w 9340261"/>
              <a:gd name="connsiteY7121" fmla="*/ 234255 h 5529035"/>
              <a:gd name="connsiteX7122" fmla="*/ 6461905 w 9340261"/>
              <a:gd name="connsiteY7122" fmla="*/ 228759 h 5529035"/>
              <a:gd name="connsiteX7123" fmla="*/ 6461027 w 9340261"/>
              <a:gd name="connsiteY7123" fmla="*/ 225896 h 5529035"/>
              <a:gd name="connsiteX7124" fmla="*/ 6452552 w 9340261"/>
              <a:gd name="connsiteY7124" fmla="*/ 223793 h 5529035"/>
              <a:gd name="connsiteX7125" fmla="*/ 6980252 w 9340261"/>
              <a:gd name="connsiteY7125" fmla="*/ 223439 h 5529035"/>
              <a:gd name="connsiteX7126" fmla="*/ 6987733 w 9340261"/>
              <a:gd name="connsiteY7126" fmla="*/ 227412 h 5529035"/>
              <a:gd name="connsiteX7127" fmla="*/ 6986464 w 9340261"/>
              <a:gd name="connsiteY7127" fmla="*/ 230933 h 5529035"/>
              <a:gd name="connsiteX7128" fmla="*/ 6979143 w 9340261"/>
              <a:gd name="connsiteY7128" fmla="*/ 230044 h 5529035"/>
              <a:gd name="connsiteX7129" fmla="*/ 6968797 w 9340261"/>
              <a:gd name="connsiteY7129" fmla="*/ 226949 h 5529035"/>
              <a:gd name="connsiteX7130" fmla="*/ 5758165 w 9340261"/>
              <a:gd name="connsiteY7130" fmla="*/ 221964 h 5529035"/>
              <a:gd name="connsiteX7131" fmla="*/ 5761905 w 9340261"/>
              <a:gd name="connsiteY7131" fmla="*/ 223951 h 5529035"/>
              <a:gd name="connsiteX7132" fmla="*/ 5765647 w 9340261"/>
              <a:gd name="connsiteY7132" fmla="*/ 225936 h 5529035"/>
              <a:gd name="connsiteX7133" fmla="*/ 5770264 w 9340261"/>
              <a:gd name="connsiteY7133" fmla="*/ 230786 h 5529035"/>
              <a:gd name="connsiteX7134" fmla="*/ 5773128 w 9340261"/>
              <a:gd name="connsiteY7134" fmla="*/ 229910 h 5529035"/>
              <a:gd name="connsiteX7135" fmla="*/ 5780611 w 9340261"/>
              <a:gd name="connsiteY7135" fmla="*/ 233881 h 5529035"/>
              <a:gd name="connsiteX7136" fmla="*/ 5784119 w 9340261"/>
              <a:gd name="connsiteY7136" fmla="*/ 245336 h 5529035"/>
              <a:gd name="connsiteX7137" fmla="*/ 5804811 w 9340261"/>
              <a:gd name="connsiteY7137" fmla="*/ 251526 h 5529035"/>
              <a:gd name="connsiteX7138" fmla="*/ 5818020 w 9340261"/>
              <a:gd name="connsiteY7138" fmla="*/ 253744 h 5529035"/>
              <a:gd name="connsiteX7139" fmla="*/ 5815155 w 9340261"/>
              <a:gd name="connsiteY7139" fmla="*/ 254622 h 5529035"/>
              <a:gd name="connsiteX7140" fmla="*/ 5812292 w 9340261"/>
              <a:gd name="connsiteY7140" fmla="*/ 255499 h 5529035"/>
              <a:gd name="connsiteX7141" fmla="*/ 5789385 w 9340261"/>
              <a:gd name="connsiteY7141" fmla="*/ 262517 h 5529035"/>
              <a:gd name="connsiteX7142" fmla="*/ 5779684 w 9340261"/>
              <a:gd name="connsiteY7142" fmla="*/ 271755 h 5529035"/>
              <a:gd name="connsiteX7143" fmla="*/ 5772201 w 9340261"/>
              <a:gd name="connsiteY7143" fmla="*/ 267781 h 5529035"/>
              <a:gd name="connsiteX7144" fmla="*/ 5771324 w 9340261"/>
              <a:gd name="connsiteY7144" fmla="*/ 264918 h 5529035"/>
              <a:gd name="connsiteX7145" fmla="*/ 5764720 w 9340261"/>
              <a:gd name="connsiteY7145" fmla="*/ 263809 h 5529035"/>
              <a:gd name="connsiteX7146" fmla="*/ 5757238 w 9340261"/>
              <a:gd name="connsiteY7146" fmla="*/ 259835 h 5529035"/>
              <a:gd name="connsiteX7147" fmla="*/ 5719366 w 9340261"/>
              <a:gd name="connsiteY7147" fmla="*/ 258911 h 5529035"/>
              <a:gd name="connsiteX7148" fmla="*/ 5711884 w 9340261"/>
              <a:gd name="connsiteY7148" fmla="*/ 254938 h 5529035"/>
              <a:gd name="connsiteX7149" fmla="*/ 5700429 w 9340261"/>
              <a:gd name="connsiteY7149" fmla="*/ 258446 h 5529035"/>
              <a:gd name="connsiteX7150" fmla="*/ 5670039 w 9340261"/>
              <a:gd name="connsiteY7150" fmla="*/ 261493 h 5529035"/>
              <a:gd name="connsiteX7151" fmla="*/ 5639648 w 9340261"/>
              <a:gd name="connsiteY7151" fmla="*/ 264539 h 5529035"/>
              <a:gd name="connsiteX7152" fmla="*/ 5626439 w 9340261"/>
              <a:gd name="connsiteY7152" fmla="*/ 262321 h 5529035"/>
              <a:gd name="connsiteX7153" fmla="*/ 5620711 w 9340261"/>
              <a:gd name="connsiteY7153" fmla="*/ 264075 h 5529035"/>
              <a:gd name="connsiteX7154" fmla="*/ 5607503 w 9340261"/>
              <a:gd name="connsiteY7154" fmla="*/ 261859 h 5529035"/>
              <a:gd name="connsiteX7155" fmla="*/ 5600020 w 9340261"/>
              <a:gd name="connsiteY7155" fmla="*/ 257886 h 5529035"/>
              <a:gd name="connsiteX7156" fmla="*/ 5605747 w 9340261"/>
              <a:gd name="connsiteY7156" fmla="*/ 256131 h 5529035"/>
              <a:gd name="connsiteX7157" fmla="*/ 5611474 w 9340261"/>
              <a:gd name="connsiteY7157" fmla="*/ 254376 h 5529035"/>
              <a:gd name="connsiteX7158" fmla="*/ 5617202 w 9340261"/>
              <a:gd name="connsiteY7158" fmla="*/ 252621 h 5529035"/>
              <a:gd name="connsiteX7159" fmla="*/ 5611706 w 9340261"/>
              <a:gd name="connsiteY7159" fmla="*/ 244908 h 5529035"/>
              <a:gd name="connsiteX7160" fmla="*/ 5616557 w 9340261"/>
              <a:gd name="connsiteY7160" fmla="*/ 240289 h 5529035"/>
              <a:gd name="connsiteX7161" fmla="*/ 5621176 w 9340261"/>
              <a:gd name="connsiteY7161" fmla="*/ 245140 h 5529035"/>
              <a:gd name="connsiteX7162" fmla="*/ 5640110 w 9340261"/>
              <a:gd name="connsiteY7162" fmla="*/ 245602 h 5529035"/>
              <a:gd name="connsiteX7163" fmla="*/ 5677984 w 9340261"/>
              <a:gd name="connsiteY7163" fmla="*/ 246529 h 5529035"/>
              <a:gd name="connsiteX7164" fmla="*/ 5708374 w 9340261"/>
              <a:gd name="connsiteY7164" fmla="*/ 243483 h 5529035"/>
              <a:gd name="connsiteX7165" fmla="*/ 5712992 w 9340261"/>
              <a:gd name="connsiteY7165" fmla="*/ 248333 h 5529035"/>
              <a:gd name="connsiteX7166" fmla="*/ 5718487 w 9340261"/>
              <a:gd name="connsiteY7166" fmla="*/ 256047 h 5529035"/>
              <a:gd name="connsiteX7167" fmla="*/ 5725093 w 9340261"/>
              <a:gd name="connsiteY7167" fmla="*/ 257156 h 5529035"/>
              <a:gd name="connsiteX7168" fmla="*/ 5726202 w 9340261"/>
              <a:gd name="connsiteY7168" fmla="*/ 250551 h 5529035"/>
              <a:gd name="connsiteX7169" fmla="*/ 5729296 w 9340261"/>
              <a:gd name="connsiteY7169" fmla="*/ 240205 h 5529035"/>
              <a:gd name="connsiteX7170" fmla="*/ 5737011 w 9340261"/>
              <a:gd name="connsiteY7170" fmla="*/ 234709 h 5529035"/>
              <a:gd name="connsiteX7171" fmla="*/ 5740983 w 9340261"/>
              <a:gd name="connsiteY7171" fmla="*/ 227228 h 5529035"/>
              <a:gd name="connsiteX7172" fmla="*/ 5752438 w 9340261"/>
              <a:gd name="connsiteY7172" fmla="*/ 223719 h 5529035"/>
              <a:gd name="connsiteX7173" fmla="*/ 5758165 w 9340261"/>
              <a:gd name="connsiteY7173" fmla="*/ 221964 h 5529035"/>
              <a:gd name="connsiteX7174" fmla="*/ 8788379 w 9340261"/>
              <a:gd name="connsiteY7174" fmla="*/ 221354 h 5529035"/>
              <a:gd name="connsiteX7175" fmla="*/ 8795859 w 9340261"/>
              <a:gd name="connsiteY7175" fmla="*/ 225329 h 5529035"/>
              <a:gd name="connsiteX7176" fmla="*/ 8792995 w 9340261"/>
              <a:gd name="connsiteY7176" fmla="*/ 226206 h 5529035"/>
              <a:gd name="connsiteX7177" fmla="*/ 8786391 w 9340261"/>
              <a:gd name="connsiteY7177" fmla="*/ 225093 h 5529035"/>
              <a:gd name="connsiteX7178" fmla="*/ 8788379 w 9340261"/>
              <a:gd name="connsiteY7178" fmla="*/ 221354 h 5529035"/>
              <a:gd name="connsiteX7179" fmla="*/ 9053183 w 9340261"/>
              <a:gd name="connsiteY7179" fmla="*/ 221098 h 5529035"/>
              <a:gd name="connsiteX7180" fmla="*/ 9047457 w 9340261"/>
              <a:gd name="connsiteY7180" fmla="*/ 222852 h 5529035"/>
              <a:gd name="connsiteX7181" fmla="*/ 9054939 w 9340261"/>
              <a:gd name="connsiteY7181" fmla="*/ 226825 h 5529035"/>
              <a:gd name="connsiteX7182" fmla="*/ 9053183 w 9340261"/>
              <a:gd name="connsiteY7182" fmla="*/ 221098 h 5529035"/>
              <a:gd name="connsiteX7183" fmla="*/ 9251693 w 9340261"/>
              <a:gd name="connsiteY7183" fmla="*/ 219796 h 5529035"/>
              <a:gd name="connsiteX7184" fmla="*/ 9223611 w 9340261"/>
              <a:gd name="connsiteY7184" fmla="*/ 225267 h 5529035"/>
              <a:gd name="connsiteX7185" fmla="*/ 9215021 w 9340261"/>
              <a:gd name="connsiteY7185" fmla="*/ 227899 h 5529035"/>
              <a:gd name="connsiteX7186" fmla="*/ 9210403 w 9340261"/>
              <a:gd name="connsiteY7186" fmla="*/ 223049 h 5529035"/>
              <a:gd name="connsiteX7187" fmla="*/ 9198947 w 9340261"/>
              <a:gd name="connsiteY7187" fmla="*/ 226558 h 5529035"/>
              <a:gd name="connsiteX7188" fmla="*/ 9200701 w 9340261"/>
              <a:gd name="connsiteY7188" fmla="*/ 232285 h 5529035"/>
              <a:gd name="connsiteX7189" fmla="*/ 9211047 w 9340261"/>
              <a:gd name="connsiteY7189" fmla="*/ 235380 h 5529035"/>
              <a:gd name="connsiteX7190" fmla="*/ 9227121 w 9340261"/>
              <a:gd name="connsiteY7190" fmla="*/ 236721 h 5529035"/>
              <a:gd name="connsiteX7191" fmla="*/ 9232849 w 9340261"/>
              <a:gd name="connsiteY7191" fmla="*/ 234967 h 5529035"/>
              <a:gd name="connsiteX7192" fmla="*/ 9244301 w 9340261"/>
              <a:gd name="connsiteY7192" fmla="*/ 231457 h 5529035"/>
              <a:gd name="connsiteX7193" fmla="*/ 9257511 w 9340261"/>
              <a:gd name="connsiteY7193" fmla="*/ 233674 h 5529035"/>
              <a:gd name="connsiteX7194" fmla="*/ 9267213 w 9340261"/>
              <a:gd name="connsiteY7194" fmla="*/ 224438 h 5529035"/>
              <a:gd name="connsiteX7195" fmla="*/ 9251693 w 9340261"/>
              <a:gd name="connsiteY7195" fmla="*/ 219796 h 5529035"/>
              <a:gd name="connsiteX7196" fmla="*/ 7411401 w 9340261"/>
              <a:gd name="connsiteY7196" fmla="*/ 219776 h 5529035"/>
              <a:gd name="connsiteX7197" fmla="*/ 7434078 w 9340261"/>
              <a:gd name="connsiteY7197" fmla="*/ 222226 h 5529035"/>
              <a:gd name="connsiteX7198" fmla="*/ 7450151 w 9340261"/>
              <a:gd name="connsiteY7198" fmla="*/ 223566 h 5529035"/>
              <a:gd name="connsiteX7199" fmla="*/ 7458741 w 9340261"/>
              <a:gd name="connsiteY7199" fmla="*/ 220934 h 5529035"/>
              <a:gd name="connsiteX7200" fmla="*/ 7469088 w 9340261"/>
              <a:gd name="connsiteY7200" fmla="*/ 224029 h 5529035"/>
              <a:gd name="connsiteX7201" fmla="*/ 7480079 w 9340261"/>
              <a:gd name="connsiteY7201" fmla="*/ 239456 h 5529035"/>
              <a:gd name="connsiteX7202" fmla="*/ 7466870 w 9340261"/>
              <a:gd name="connsiteY7202" fmla="*/ 237239 h 5529035"/>
              <a:gd name="connsiteX7203" fmla="*/ 7461143 w 9340261"/>
              <a:gd name="connsiteY7203" fmla="*/ 238993 h 5529035"/>
              <a:gd name="connsiteX7204" fmla="*/ 7453661 w 9340261"/>
              <a:gd name="connsiteY7204" fmla="*/ 235020 h 5529035"/>
              <a:gd name="connsiteX7205" fmla="*/ 7427242 w 9340261"/>
              <a:gd name="connsiteY7205" fmla="*/ 230585 h 5529035"/>
              <a:gd name="connsiteX7206" fmla="*/ 7383642 w 9340261"/>
              <a:gd name="connsiteY7206" fmla="*/ 231412 h 5529035"/>
              <a:gd name="connsiteX7207" fmla="*/ 7371311 w 9340261"/>
              <a:gd name="connsiteY7207" fmla="*/ 232059 h 5529035"/>
              <a:gd name="connsiteX7208" fmla="*/ 7358978 w 9340261"/>
              <a:gd name="connsiteY7208" fmla="*/ 232704 h 5529035"/>
              <a:gd name="connsiteX7209" fmla="*/ 7313625 w 9340261"/>
              <a:gd name="connsiteY7209" fmla="*/ 227805 h 5529035"/>
              <a:gd name="connsiteX7210" fmla="*/ 7325079 w 9340261"/>
              <a:gd name="connsiteY7210" fmla="*/ 224295 h 5529035"/>
              <a:gd name="connsiteX7211" fmla="*/ 7355470 w 9340261"/>
              <a:gd name="connsiteY7211" fmla="*/ 221250 h 5529035"/>
              <a:gd name="connsiteX7212" fmla="*/ 7387615 w 9340261"/>
              <a:gd name="connsiteY7212" fmla="*/ 223930 h 5529035"/>
              <a:gd name="connsiteX7213" fmla="*/ 7397083 w 9340261"/>
              <a:gd name="connsiteY7213" fmla="*/ 224162 h 5529035"/>
              <a:gd name="connsiteX7214" fmla="*/ 7411401 w 9340261"/>
              <a:gd name="connsiteY7214" fmla="*/ 219776 h 5529035"/>
              <a:gd name="connsiteX7215" fmla="*/ 9068381 w 9340261"/>
              <a:gd name="connsiteY7215" fmla="*/ 219575 h 5529035"/>
              <a:gd name="connsiteX7216" fmla="*/ 9066395 w 9340261"/>
              <a:gd name="connsiteY7216" fmla="*/ 223315 h 5529035"/>
              <a:gd name="connsiteX7217" fmla="*/ 9073875 w 9340261"/>
              <a:gd name="connsiteY7217" fmla="*/ 227287 h 5529035"/>
              <a:gd name="connsiteX7218" fmla="*/ 9077847 w 9340261"/>
              <a:gd name="connsiteY7218" fmla="*/ 219807 h 5529035"/>
              <a:gd name="connsiteX7219" fmla="*/ 9068381 w 9340261"/>
              <a:gd name="connsiteY7219" fmla="*/ 219575 h 5529035"/>
              <a:gd name="connsiteX7220" fmla="*/ 3789351 w 9340261"/>
              <a:gd name="connsiteY7220" fmla="*/ 219439 h 5529035"/>
              <a:gd name="connsiteX7221" fmla="*/ 3796832 w 9340261"/>
              <a:gd name="connsiteY7221" fmla="*/ 223411 h 5529035"/>
              <a:gd name="connsiteX7222" fmla="*/ 3783623 w 9340261"/>
              <a:gd name="connsiteY7222" fmla="*/ 221194 h 5529035"/>
              <a:gd name="connsiteX7223" fmla="*/ 8756235 w 9340261"/>
              <a:gd name="connsiteY7223" fmla="*/ 218659 h 5529035"/>
              <a:gd name="connsiteX7224" fmla="*/ 8752259 w 9340261"/>
              <a:gd name="connsiteY7224" fmla="*/ 226139 h 5529035"/>
              <a:gd name="connsiteX7225" fmla="*/ 8739051 w 9340261"/>
              <a:gd name="connsiteY7225" fmla="*/ 223915 h 5529035"/>
              <a:gd name="connsiteX7226" fmla="*/ 8744777 w 9340261"/>
              <a:gd name="connsiteY7226" fmla="*/ 222163 h 5529035"/>
              <a:gd name="connsiteX7227" fmla="*/ 8756235 w 9340261"/>
              <a:gd name="connsiteY7227" fmla="*/ 218659 h 5529035"/>
              <a:gd name="connsiteX7228" fmla="*/ 3751477 w 9340261"/>
              <a:gd name="connsiteY7228" fmla="*/ 218512 h 5529035"/>
              <a:gd name="connsiteX7229" fmla="*/ 3696423 w 9340261"/>
              <a:gd name="connsiteY7229" fmla="*/ 222850 h 5529035"/>
              <a:gd name="connsiteX7230" fmla="*/ 3707877 w 9340261"/>
              <a:gd name="connsiteY7230" fmla="*/ 219341 h 5529035"/>
              <a:gd name="connsiteX7231" fmla="*/ 3726814 w 9340261"/>
              <a:gd name="connsiteY7231" fmla="*/ 219804 h 5529035"/>
              <a:gd name="connsiteX7232" fmla="*/ 8325659 w 9340261"/>
              <a:gd name="connsiteY7232" fmla="*/ 218457 h 5529035"/>
              <a:gd name="connsiteX7233" fmla="*/ 8327413 w 9340261"/>
              <a:gd name="connsiteY7233" fmla="*/ 224184 h 5529035"/>
              <a:gd name="connsiteX7234" fmla="*/ 8333139 w 9340261"/>
              <a:gd name="connsiteY7234" fmla="*/ 222430 h 5529035"/>
              <a:gd name="connsiteX7235" fmla="*/ 8325659 w 9340261"/>
              <a:gd name="connsiteY7235" fmla="*/ 218457 h 5529035"/>
              <a:gd name="connsiteX7236" fmla="*/ 9002103 w 9340261"/>
              <a:gd name="connsiteY7236" fmla="*/ 217952 h 5529035"/>
              <a:gd name="connsiteX7237" fmla="*/ 9003857 w 9340261"/>
              <a:gd name="connsiteY7237" fmla="*/ 223680 h 5529035"/>
              <a:gd name="connsiteX7238" fmla="*/ 9017065 w 9340261"/>
              <a:gd name="connsiteY7238" fmla="*/ 225898 h 5529035"/>
              <a:gd name="connsiteX7239" fmla="*/ 9030275 w 9340261"/>
              <a:gd name="connsiteY7239" fmla="*/ 228116 h 5529035"/>
              <a:gd name="connsiteX7240" fmla="*/ 9028521 w 9340261"/>
              <a:gd name="connsiteY7240" fmla="*/ 222389 h 5529035"/>
              <a:gd name="connsiteX7241" fmla="*/ 9002103 w 9340261"/>
              <a:gd name="connsiteY7241" fmla="*/ 217952 h 5529035"/>
              <a:gd name="connsiteX7242" fmla="*/ 3651069 w 9340261"/>
              <a:gd name="connsiteY7242" fmla="*/ 217951 h 5529035"/>
              <a:gd name="connsiteX7243" fmla="*/ 3652824 w 9340261"/>
              <a:gd name="connsiteY7243" fmla="*/ 223679 h 5529035"/>
              <a:gd name="connsiteX7244" fmla="*/ 3639614 w 9340261"/>
              <a:gd name="connsiteY7244" fmla="*/ 221461 h 5529035"/>
              <a:gd name="connsiteX7245" fmla="*/ 3642478 w 9340261"/>
              <a:gd name="connsiteY7245" fmla="*/ 220583 h 5529035"/>
              <a:gd name="connsiteX7246" fmla="*/ 3651069 w 9340261"/>
              <a:gd name="connsiteY7246" fmla="*/ 217951 h 5529035"/>
              <a:gd name="connsiteX7247" fmla="*/ 6508600 w 9340261"/>
              <a:gd name="connsiteY7247" fmla="*/ 217586 h 5529035"/>
              <a:gd name="connsiteX7248" fmla="*/ 6510411 w 9340261"/>
              <a:gd name="connsiteY7248" fmla="*/ 220944 h 5529035"/>
              <a:gd name="connsiteX7249" fmla="*/ 6512340 w 9340261"/>
              <a:gd name="connsiteY7249" fmla="*/ 219572 h 5529035"/>
              <a:gd name="connsiteX7250" fmla="*/ 6508600 w 9340261"/>
              <a:gd name="connsiteY7250" fmla="*/ 217586 h 5529035"/>
              <a:gd name="connsiteX7251" fmla="*/ 3387714 w 9340261"/>
              <a:gd name="connsiteY7251" fmla="*/ 217193 h 5529035"/>
              <a:gd name="connsiteX7252" fmla="*/ 3389470 w 9340261"/>
              <a:gd name="connsiteY7252" fmla="*/ 222920 h 5529035"/>
              <a:gd name="connsiteX7253" fmla="*/ 3381987 w 9340261"/>
              <a:gd name="connsiteY7253" fmla="*/ 218948 h 5529035"/>
              <a:gd name="connsiteX7254" fmla="*/ 3575324 w 9340261"/>
              <a:gd name="connsiteY7254" fmla="*/ 216098 h 5529035"/>
              <a:gd name="connsiteX7255" fmla="*/ 3577078 w 9340261"/>
              <a:gd name="connsiteY7255" fmla="*/ 221825 h 5529035"/>
              <a:gd name="connsiteX7256" fmla="*/ 3571350 w 9340261"/>
              <a:gd name="connsiteY7256" fmla="*/ 223580 h 5529035"/>
              <a:gd name="connsiteX7257" fmla="*/ 3575324 w 9340261"/>
              <a:gd name="connsiteY7257" fmla="*/ 216098 h 5529035"/>
              <a:gd name="connsiteX7258" fmla="*/ 6845943 w 9340261"/>
              <a:gd name="connsiteY7258" fmla="*/ 214469 h 5529035"/>
              <a:gd name="connsiteX7259" fmla="*/ 6840215 w 9340261"/>
              <a:gd name="connsiteY7259" fmla="*/ 216224 h 5529035"/>
              <a:gd name="connsiteX7260" fmla="*/ 6847698 w 9340261"/>
              <a:gd name="connsiteY7260" fmla="*/ 220197 h 5529035"/>
              <a:gd name="connsiteX7261" fmla="*/ 6213101 w 9340261"/>
              <a:gd name="connsiteY7261" fmla="*/ 214145 h 5529035"/>
              <a:gd name="connsiteX7262" fmla="*/ 6222336 w 9340261"/>
              <a:gd name="connsiteY7262" fmla="*/ 223846 h 5529035"/>
              <a:gd name="connsiteX7263" fmla="*/ 6224091 w 9340261"/>
              <a:gd name="connsiteY7263" fmla="*/ 229573 h 5529035"/>
              <a:gd name="connsiteX7264" fmla="*/ 6197672 w 9340261"/>
              <a:gd name="connsiteY7264" fmla="*/ 225137 h 5529035"/>
              <a:gd name="connsiteX7265" fmla="*/ 6209127 w 9340261"/>
              <a:gd name="connsiteY7265" fmla="*/ 221628 h 5529035"/>
              <a:gd name="connsiteX7266" fmla="*/ 6214855 w 9340261"/>
              <a:gd name="connsiteY7266" fmla="*/ 219873 h 5529035"/>
              <a:gd name="connsiteX7267" fmla="*/ 2703789 w 9340261"/>
              <a:gd name="connsiteY7267" fmla="*/ 213725 h 5529035"/>
              <a:gd name="connsiteX7268" fmla="*/ 2698062 w 9340261"/>
              <a:gd name="connsiteY7268" fmla="*/ 215480 h 5529035"/>
              <a:gd name="connsiteX7269" fmla="*/ 2705543 w 9340261"/>
              <a:gd name="connsiteY7269" fmla="*/ 219452 h 5529035"/>
              <a:gd name="connsiteX7270" fmla="*/ 5767864 w 9340261"/>
              <a:gd name="connsiteY7270" fmla="*/ 212728 h 5529035"/>
              <a:gd name="connsiteX7271" fmla="*/ 5769619 w 9340261"/>
              <a:gd name="connsiteY7271" fmla="*/ 218454 h 5529035"/>
              <a:gd name="connsiteX7272" fmla="*/ 5762138 w 9340261"/>
              <a:gd name="connsiteY7272" fmla="*/ 214483 h 5529035"/>
              <a:gd name="connsiteX7273" fmla="*/ 5767864 w 9340261"/>
              <a:gd name="connsiteY7273" fmla="*/ 212728 h 5529035"/>
              <a:gd name="connsiteX7274" fmla="*/ 2502971 w 9340261"/>
              <a:gd name="connsiteY7274" fmla="*/ 212602 h 5529035"/>
              <a:gd name="connsiteX7275" fmla="*/ 2504726 w 9340261"/>
              <a:gd name="connsiteY7275" fmla="*/ 218329 h 5529035"/>
              <a:gd name="connsiteX7276" fmla="*/ 2500985 w 9340261"/>
              <a:gd name="connsiteY7276" fmla="*/ 216341 h 5529035"/>
              <a:gd name="connsiteX7277" fmla="*/ 2491517 w 9340261"/>
              <a:gd name="connsiteY7277" fmla="*/ 216111 h 5529035"/>
              <a:gd name="connsiteX7278" fmla="*/ 2497244 w 9340261"/>
              <a:gd name="connsiteY7278" fmla="*/ 214357 h 5529035"/>
              <a:gd name="connsiteX7279" fmla="*/ 2502971 w 9340261"/>
              <a:gd name="connsiteY7279" fmla="*/ 212602 h 5529035"/>
              <a:gd name="connsiteX7280" fmla="*/ 3505305 w 9340261"/>
              <a:gd name="connsiteY7280" fmla="*/ 212490 h 5529035"/>
              <a:gd name="connsiteX7281" fmla="*/ 3501333 w 9340261"/>
              <a:gd name="connsiteY7281" fmla="*/ 219972 h 5529035"/>
              <a:gd name="connsiteX7282" fmla="*/ 3493851 w 9340261"/>
              <a:gd name="connsiteY7282" fmla="*/ 216000 h 5529035"/>
              <a:gd name="connsiteX7283" fmla="*/ 3499578 w 9340261"/>
              <a:gd name="connsiteY7283" fmla="*/ 214246 h 5529035"/>
              <a:gd name="connsiteX7284" fmla="*/ 3505305 w 9340261"/>
              <a:gd name="connsiteY7284" fmla="*/ 212490 h 5529035"/>
              <a:gd name="connsiteX7285" fmla="*/ 6180955 w 9340261"/>
              <a:gd name="connsiteY7285" fmla="*/ 211465 h 5529035"/>
              <a:gd name="connsiteX7286" fmla="*/ 6176983 w 9340261"/>
              <a:gd name="connsiteY7286" fmla="*/ 218946 h 5529035"/>
              <a:gd name="connsiteX7287" fmla="*/ 6163773 w 9340261"/>
              <a:gd name="connsiteY7287" fmla="*/ 216729 h 5529035"/>
              <a:gd name="connsiteX7288" fmla="*/ 6169500 w 9340261"/>
              <a:gd name="connsiteY7288" fmla="*/ 214974 h 5529035"/>
              <a:gd name="connsiteX7289" fmla="*/ 6531509 w 9340261"/>
              <a:gd name="connsiteY7289" fmla="*/ 210566 h 5529035"/>
              <a:gd name="connsiteX7290" fmla="*/ 6527536 w 9340261"/>
              <a:gd name="connsiteY7290" fmla="*/ 218048 h 5529035"/>
              <a:gd name="connsiteX7291" fmla="*/ 6533263 w 9340261"/>
              <a:gd name="connsiteY7291" fmla="*/ 216294 h 5529035"/>
              <a:gd name="connsiteX7292" fmla="*/ 8761657 w 9340261"/>
              <a:gd name="connsiteY7292" fmla="*/ 210176 h 5529035"/>
              <a:gd name="connsiteX7293" fmla="*/ 8763413 w 9340261"/>
              <a:gd name="connsiteY7293" fmla="*/ 215903 h 5529035"/>
              <a:gd name="connsiteX7294" fmla="*/ 8750203 w 9340261"/>
              <a:gd name="connsiteY7294" fmla="*/ 213685 h 5529035"/>
              <a:gd name="connsiteX7295" fmla="*/ 8755931 w 9340261"/>
              <a:gd name="connsiteY7295" fmla="*/ 211931 h 5529035"/>
              <a:gd name="connsiteX7296" fmla="*/ 8761657 w 9340261"/>
              <a:gd name="connsiteY7296" fmla="*/ 210176 h 5529035"/>
              <a:gd name="connsiteX7297" fmla="*/ 3626637 w 9340261"/>
              <a:gd name="connsiteY7297" fmla="*/ 209774 h 5529035"/>
              <a:gd name="connsiteX7298" fmla="*/ 3631256 w 9340261"/>
              <a:gd name="connsiteY7298" fmla="*/ 214624 h 5529035"/>
              <a:gd name="connsiteX7299" fmla="*/ 3626404 w 9340261"/>
              <a:gd name="connsiteY7299" fmla="*/ 219242 h 5529035"/>
              <a:gd name="connsiteX7300" fmla="*/ 3624650 w 9340261"/>
              <a:gd name="connsiteY7300" fmla="*/ 213515 h 5529035"/>
              <a:gd name="connsiteX7301" fmla="*/ 3626637 w 9340261"/>
              <a:gd name="connsiteY7301" fmla="*/ 209774 h 5529035"/>
              <a:gd name="connsiteX7302" fmla="*/ 8621929 w 9340261"/>
              <a:gd name="connsiteY7302" fmla="*/ 209629 h 5529035"/>
              <a:gd name="connsiteX7303" fmla="*/ 8629409 w 9340261"/>
              <a:gd name="connsiteY7303" fmla="*/ 213605 h 5529035"/>
              <a:gd name="connsiteX7304" fmla="*/ 8623681 w 9340261"/>
              <a:gd name="connsiteY7304" fmla="*/ 215357 h 5529035"/>
              <a:gd name="connsiteX7305" fmla="*/ 8617953 w 9340261"/>
              <a:gd name="connsiteY7305" fmla="*/ 217110 h 5529035"/>
              <a:gd name="connsiteX7306" fmla="*/ 8619941 w 9340261"/>
              <a:gd name="connsiteY7306" fmla="*/ 213370 h 5529035"/>
              <a:gd name="connsiteX7307" fmla="*/ 8621929 w 9340261"/>
              <a:gd name="connsiteY7307" fmla="*/ 209629 h 5529035"/>
              <a:gd name="connsiteX7308" fmla="*/ 7189014 w 9340261"/>
              <a:gd name="connsiteY7308" fmla="*/ 209598 h 5529035"/>
              <a:gd name="connsiteX7309" fmla="*/ 7183288 w 9340261"/>
              <a:gd name="connsiteY7309" fmla="*/ 211353 h 5529035"/>
              <a:gd name="connsiteX7310" fmla="*/ 7187906 w 9340261"/>
              <a:gd name="connsiteY7310" fmla="*/ 216203 h 5529035"/>
              <a:gd name="connsiteX7311" fmla="*/ 7196497 w 9340261"/>
              <a:gd name="connsiteY7311" fmla="*/ 213571 h 5529035"/>
              <a:gd name="connsiteX7312" fmla="*/ 8048773 w 9340261"/>
              <a:gd name="connsiteY7312" fmla="*/ 209316 h 5529035"/>
              <a:gd name="connsiteX7313" fmla="*/ 8049095 w 9340261"/>
              <a:gd name="connsiteY7313" fmla="*/ 215482 h 5529035"/>
              <a:gd name="connsiteX7314" fmla="*/ 8054823 w 9340261"/>
              <a:gd name="connsiteY7314" fmla="*/ 213727 h 5529035"/>
              <a:gd name="connsiteX7315" fmla="*/ 8048773 w 9340261"/>
              <a:gd name="connsiteY7315" fmla="*/ 209316 h 5529035"/>
              <a:gd name="connsiteX7316" fmla="*/ 8419695 w 9340261"/>
              <a:gd name="connsiteY7316" fmla="*/ 208443 h 5529035"/>
              <a:gd name="connsiteX7317" fmla="*/ 8423435 w 9340261"/>
              <a:gd name="connsiteY7317" fmla="*/ 210428 h 5529035"/>
              <a:gd name="connsiteX7318" fmla="*/ 8418587 w 9340261"/>
              <a:gd name="connsiteY7318" fmla="*/ 215047 h 5529035"/>
              <a:gd name="connsiteX7319" fmla="*/ 8419695 w 9340261"/>
              <a:gd name="connsiteY7319" fmla="*/ 208443 h 5529035"/>
              <a:gd name="connsiteX7320" fmla="*/ 3416351 w 9340261"/>
              <a:gd name="connsiteY7320" fmla="*/ 208420 h 5529035"/>
              <a:gd name="connsiteX7321" fmla="*/ 3429560 w 9340261"/>
              <a:gd name="connsiteY7321" fmla="*/ 210637 h 5529035"/>
              <a:gd name="connsiteX7322" fmla="*/ 3449373 w 9340261"/>
              <a:gd name="connsiteY7322" fmla="*/ 213963 h 5529035"/>
              <a:gd name="connsiteX7323" fmla="*/ 3455978 w 9340261"/>
              <a:gd name="connsiteY7323" fmla="*/ 215074 h 5529035"/>
              <a:gd name="connsiteX7324" fmla="*/ 3455095 w 9340261"/>
              <a:gd name="connsiteY7324" fmla="*/ 217301 h 5529035"/>
              <a:gd name="connsiteX7325" fmla="*/ 3431315 w 9340261"/>
              <a:gd name="connsiteY7325" fmla="*/ 216364 h 5529035"/>
              <a:gd name="connsiteX7326" fmla="*/ 3414133 w 9340261"/>
              <a:gd name="connsiteY7326" fmla="*/ 221628 h 5529035"/>
              <a:gd name="connsiteX7327" fmla="*/ 3395196 w 9340261"/>
              <a:gd name="connsiteY7327" fmla="*/ 221165 h 5529035"/>
              <a:gd name="connsiteX7328" fmla="*/ 3400924 w 9340261"/>
              <a:gd name="connsiteY7328" fmla="*/ 219411 h 5529035"/>
              <a:gd name="connsiteX7329" fmla="*/ 3416351 w 9340261"/>
              <a:gd name="connsiteY7329" fmla="*/ 208420 h 5529035"/>
              <a:gd name="connsiteX7330" fmla="*/ 4831776 w 9340261"/>
              <a:gd name="connsiteY7330" fmla="*/ 207045 h 5529035"/>
              <a:gd name="connsiteX7331" fmla="*/ 4833530 w 9340261"/>
              <a:gd name="connsiteY7331" fmla="*/ 212773 h 5529035"/>
              <a:gd name="connsiteX7332" fmla="*/ 4827803 w 9340261"/>
              <a:gd name="connsiteY7332" fmla="*/ 214527 h 5529035"/>
              <a:gd name="connsiteX7333" fmla="*/ 4831776 w 9340261"/>
              <a:gd name="connsiteY7333" fmla="*/ 207045 h 5529035"/>
              <a:gd name="connsiteX7334" fmla="*/ 3810505 w 9340261"/>
              <a:gd name="connsiteY7334" fmla="*/ 206693 h 5529035"/>
              <a:gd name="connsiteX7335" fmla="*/ 3817986 w 9340261"/>
              <a:gd name="connsiteY7335" fmla="*/ 210666 h 5529035"/>
              <a:gd name="connsiteX7336" fmla="*/ 3812259 w 9340261"/>
              <a:gd name="connsiteY7336" fmla="*/ 212421 h 5529035"/>
              <a:gd name="connsiteX7337" fmla="*/ 4875375 w 9340261"/>
              <a:gd name="connsiteY7337" fmla="*/ 206216 h 5529035"/>
              <a:gd name="connsiteX7338" fmla="*/ 4901793 w 9340261"/>
              <a:gd name="connsiteY7338" fmla="*/ 210653 h 5529035"/>
              <a:gd name="connsiteX7339" fmla="*/ 4912784 w 9340261"/>
              <a:gd name="connsiteY7339" fmla="*/ 226079 h 5529035"/>
              <a:gd name="connsiteX7340" fmla="*/ 4897591 w 9340261"/>
              <a:gd name="connsiteY7340" fmla="*/ 227602 h 5529035"/>
              <a:gd name="connsiteX7341" fmla="*/ 4886365 w 9340261"/>
              <a:gd name="connsiteY7341" fmla="*/ 221643 h 5529035"/>
              <a:gd name="connsiteX7342" fmla="*/ 4877130 w 9340261"/>
              <a:gd name="connsiteY7342" fmla="*/ 211944 h 5529035"/>
              <a:gd name="connsiteX7343" fmla="*/ 4869648 w 9340261"/>
              <a:gd name="connsiteY7343" fmla="*/ 207970 h 5529035"/>
              <a:gd name="connsiteX7344" fmla="*/ 4774966 w 9340261"/>
              <a:gd name="connsiteY7344" fmla="*/ 205656 h 5529035"/>
              <a:gd name="connsiteX7345" fmla="*/ 4791038 w 9340261"/>
              <a:gd name="connsiteY7345" fmla="*/ 206997 h 5529035"/>
              <a:gd name="connsiteX7346" fmla="*/ 4801384 w 9340261"/>
              <a:gd name="connsiteY7346" fmla="*/ 210091 h 5529035"/>
              <a:gd name="connsiteX7347" fmla="*/ 4789929 w 9340261"/>
              <a:gd name="connsiteY7347" fmla="*/ 213601 h 5529035"/>
              <a:gd name="connsiteX7348" fmla="*/ 4776720 w 9340261"/>
              <a:gd name="connsiteY7348" fmla="*/ 211383 h 5529035"/>
              <a:gd name="connsiteX7349" fmla="*/ 8576577 w 9340261"/>
              <a:gd name="connsiteY7349" fmla="*/ 204711 h 5529035"/>
              <a:gd name="connsiteX7350" fmla="*/ 8578329 w 9340261"/>
              <a:gd name="connsiteY7350" fmla="*/ 210440 h 5529035"/>
              <a:gd name="connsiteX7351" fmla="*/ 8570849 w 9340261"/>
              <a:gd name="connsiteY7351" fmla="*/ 206463 h 5529035"/>
              <a:gd name="connsiteX7352" fmla="*/ 8576577 w 9340261"/>
              <a:gd name="connsiteY7352" fmla="*/ 204711 h 5529035"/>
              <a:gd name="connsiteX7353" fmla="*/ 7901577 w 9340261"/>
              <a:gd name="connsiteY7353" fmla="*/ 204293 h 5529035"/>
              <a:gd name="connsiteX7354" fmla="*/ 7903331 w 9340261"/>
              <a:gd name="connsiteY7354" fmla="*/ 210020 h 5529035"/>
              <a:gd name="connsiteX7355" fmla="*/ 7896727 w 9340261"/>
              <a:gd name="connsiteY7355" fmla="*/ 208911 h 5529035"/>
              <a:gd name="connsiteX7356" fmla="*/ 7901577 w 9340261"/>
              <a:gd name="connsiteY7356" fmla="*/ 204293 h 5529035"/>
              <a:gd name="connsiteX7357" fmla="*/ 7085408 w 9340261"/>
              <a:gd name="connsiteY7357" fmla="*/ 203581 h 5529035"/>
              <a:gd name="connsiteX7358" fmla="*/ 7092887 w 9340261"/>
              <a:gd name="connsiteY7358" fmla="*/ 207558 h 5529035"/>
              <a:gd name="connsiteX7359" fmla="*/ 7087160 w 9340261"/>
              <a:gd name="connsiteY7359" fmla="*/ 209309 h 5529035"/>
              <a:gd name="connsiteX7360" fmla="*/ 7863705 w 9340261"/>
              <a:gd name="connsiteY7360" fmla="*/ 203367 h 5529035"/>
              <a:gd name="connsiteX7361" fmla="*/ 7859733 w 9340261"/>
              <a:gd name="connsiteY7361" fmla="*/ 210848 h 5529035"/>
              <a:gd name="connsiteX7362" fmla="*/ 7852251 w 9340261"/>
              <a:gd name="connsiteY7362" fmla="*/ 206876 h 5529035"/>
              <a:gd name="connsiteX7363" fmla="*/ 7857977 w 9340261"/>
              <a:gd name="connsiteY7363" fmla="*/ 205122 h 5529035"/>
              <a:gd name="connsiteX7364" fmla="*/ 8784567 w 9340261"/>
              <a:gd name="connsiteY7364" fmla="*/ 203157 h 5529035"/>
              <a:gd name="connsiteX7365" fmla="*/ 8797775 w 9340261"/>
              <a:gd name="connsiteY7365" fmla="*/ 205375 h 5529035"/>
              <a:gd name="connsiteX7366" fmla="*/ 8792049 w 9340261"/>
              <a:gd name="connsiteY7366" fmla="*/ 207130 h 5529035"/>
              <a:gd name="connsiteX7367" fmla="*/ 7979309 w 9340261"/>
              <a:gd name="connsiteY7367" fmla="*/ 202405 h 5529035"/>
              <a:gd name="connsiteX7368" fmla="*/ 8001985 w 9340261"/>
              <a:gd name="connsiteY7368" fmla="*/ 204855 h 5529035"/>
              <a:gd name="connsiteX7369" fmla="*/ 7990531 w 9340261"/>
              <a:gd name="connsiteY7369" fmla="*/ 208364 h 5529035"/>
              <a:gd name="connsiteX7370" fmla="*/ 7972473 w 9340261"/>
              <a:gd name="connsiteY7370" fmla="*/ 210765 h 5529035"/>
              <a:gd name="connsiteX7371" fmla="*/ 7960141 w 9340261"/>
              <a:gd name="connsiteY7371" fmla="*/ 211411 h 5529035"/>
              <a:gd name="connsiteX7372" fmla="*/ 7941205 w 9340261"/>
              <a:gd name="connsiteY7372" fmla="*/ 210947 h 5529035"/>
              <a:gd name="connsiteX7373" fmla="*/ 7934601 w 9340261"/>
              <a:gd name="connsiteY7373" fmla="*/ 209837 h 5529035"/>
              <a:gd name="connsiteX7374" fmla="*/ 7925133 w 9340261"/>
              <a:gd name="connsiteY7374" fmla="*/ 209606 h 5529035"/>
              <a:gd name="connsiteX7375" fmla="*/ 7919403 w 9340261"/>
              <a:gd name="connsiteY7375" fmla="*/ 211361 h 5529035"/>
              <a:gd name="connsiteX7376" fmla="*/ 7914787 w 9340261"/>
              <a:gd name="connsiteY7376" fmla="*/ 206511 h 5529035"/>
              <a:gd name="connsiteX7377" fmla="*/ 7920515 w 9340261"/>
              <a:gd name="connsiteY7377" fmla="*/ 204757 h 5529035"/>
              <a:gd name="connsiteX7378" fmla="*/ 7927119 w 9340261"/>
              <a:gd name="connsiteY7378" fmla="*/ 205866 h 5529035"/>
              <a:gd name="connsiteX7379" fmla="*/ 7945177 w 9340261"/>
              <a:gd name="connsiteY7379" fmla="*/ 203465 h 5529035"/>
              <a:gd name="connsiteX7380" fmla="*/ 7979309 w 9340261"/>
              <a:gd name="connsiteY7380" fmla="*/ 202405 h 5529035"/>
              <a:gd name="connsiteX7381" fmla="*/ 5826891 w 9340261"/>
              <a:gd name="connsiteY7381" fmla="*/ 200908 h 5529035"/>
              <a:gd name="connsiteX7382" fmla="*/ 5845827 w 9340261"/>
              <a:gd name="connsiteY7382" fmla="*/ 201371 h 5529035"/>
              <a:gd name="connsiteX7383" fmla="*/ 5840101 w 9340261"/>
              <a:gd name="connsiteY7383" fmla="*/ 203125 h 5529035"/>
              <a:gd name="connsiteX7384" fmla="*/ 5826891 w 9340261"/>
              <a:gd name="connsiteY7384" fmla="*/ 200908 h 5529035"/>
              <a:gd name="connsiteX7385" fmla="*/ 2868951 w 9340261"/>
              <a:gd name="connsiteY7385" fmla="*/ 200712 h 5529035"/>
              <a:gd name="connsiteX7386" fmla="*/ 2876434 w 9340261"/>
              <a:gd name="connsiteY7386" fmla="*/ 204685 h 5529035"/>
              <a:gd name="connsiteX7387" fmla="*/ 2870706 w 9340261"/>
              <a:gd name="connsiteY7387" fmla="*/ 206440 h 5529035"/>
              <a:gd name="connsiteX7388" fmla="*/ 7361659 w 9340261"/>
              <a:gd name="connsiteY7388" fmla="*/ 200559 h 5529035"/>
              <a:gd name="connsiteX7389" fmla="*/ 7363415 w 9340261"/>
              <a:gd name="connsiteY7389" fmla="*/ 206286 h 5529035"/>
              <a:gd name="connsiteX7390" fmla="*/ 7365170 w 9340261"/>
              <a:gd name="connsiteY7390" fmla="*/ 212012 h 5529035"/>
              <a:gd name="connsiteX7391" fmla="*/ 7359441 w 9340261"/>
              <a:gd name="connsiteY7391" fmla="*/ 213769 h 5529035"/>
              <a:gd name="connsiteX7392" fmla="*/ 7357687 w 9340261"/>
              <a:gd name="connsiteY7392" fmla="*/ 208041 h 5529035"/>
              <a:gd name="connsiteX7393" fmla="*/ 7355932 w 9340261"/>
              <a:gd name="connsiteY7393" fmla="*/ 202313 h 5529035"/>
              <a:gd name="connsiteX7394" fmla="*/ 5645011 w 9340261"/>
              <a:gd name="connsiteY7394" fmla="*/ 200247 h 5529035"/>
              <a:gd name="connsiteX7395" fmla="*/ 5641037 w 9340261"/>
              <a:gd name="connsiteY7395" fmla="*/ 207731 h 5529035"/>
              <a:gd name="connsiteX7396" fmla="*/ 5639283 w 9340261"/>
              <a:gd name="connsiteY7396" fmla="*/ 202003 h 5529035"/>
              <a:gd name="connsiteX7397" fmla="*/ 5645011 w 9340261"/>
              <a:gd name="connsiteY7397" fmla="*/ 200247 h 5529035"/>
              <a:gd name="connsiteX7398" fmla="*/ 8814957 w 9340261"/>
              <a:gd name="connsiteY7398" fmla="*/ 200111 h 5529035"/>
              <a:gd name="connsiteX7399" fmla="*/ 8818699 w 9340261"/>
              <a:gd name="connsiteY7399" fmla="*/ 202098 h 5529035"/>
              <a:gd name="connsiteX7400" fmla="*/ 8822439 w 9340261"/>
              <a:gd name="connsiteY7400" fmla="*/ 204084 h 5529035"/>
              <a:gd name="connsiteX7401" fmla="*/ 8816713 w 9340261"/>
              <a:gd name="connsiteY7401" fmla="*/ 205838 h 5529035"/>
              <a:gd name="connsiteX7402" fmla="*/ 8809229 w 9340261"/>
              <a:gd name="connsiteY7402" fmla="*/ 201866 h 5529035"/>
              <a:gd name="connsiteX7403" fmla="*/ 6177445 w 9340261"/>
              <a:gd name="connsiteY7403" fmla="*/ 200010 h 5529035"/>
              <a:gd name="connsiteX7404" fmla="*/ 6167745 w 9340261"/>
              <a:gd name="connsiteY7404" fmla="*/ 209246 h 5529035"/>
              <a:gd name="connsiteX7405" fmla="*/ 6165990 w 9340261"/>
              <a:gd name="connsiteY7405" fmla="*/ 203520 h 5529035"/>
              <a:gd name="connsiteX7406" fmla="*/ 8407593 w 9340261"/>
              <a:gd name="connsiteY7406" fmla="*/ 199619 h 5529035"/>
              <a:gd name="connsiteX7407" fmla="*/ 8403623 w 9340261"/>
              <a:gd name="connsiteY7407" fmla="*/ 207102 h 5529035"/>
              <a:gd name="connsiteX7408" fmla="*/ 8401867 w 9340261"/>
              <a:gd name="connsiteY7408" fmla="*/ 201375 h 5529035"/>
              <a:gd name="connsiteX7409" fmla="*/ 5794745 w 9340261"/>
              <a:gd name="connsiteY7409" fmla="*/ 198228 h 5529035"/>
              <a:gd name="connsiteX7410" fmla="*/ 5802228 w 9340261"/>
              <a:gd name="connsiteY7410" fmla="*/ 202200 h 5529035"/>
              <a:gd name="connsiteX7411" fmla="*/ 5783292 w 9340261"/>
              <a:gd name="connsiteY7411" fmla="*/ 201736 h 5529035"/>
              <a:gd name="connsiteX7412" fmla="*/ 5794745 w 9340261"/>
              <a:gd name="connsiteY7412" fmla="*/ 198228 h 5529035"/>
              <a:gd name="connsiteX7413" fmla="*/ 7144769 w 9340261"/>
              <a:gd name="connsiteY7413" fmla="*/ 198095 h 5529035"/>
              <a:gd name="connsiteX7414" fmla="*/ 7143661 w 9340261"/>
              <a:gd name="connsiteY7414" fmla="*/ 204699 h 5529035"/>
              <a:gd name="connsiteX7415" fmla="*/ 7148510 w 9340261"/>
              <a:gd name="connsiteY7415" fmla="*/ 200081 h 5529035"/>
              <a:gd name="connsiteX7416" fmla="*/ 7144769 w 9340261"/>
              <a:gd name="connsiteY7416" fmla="*/ 198095 h 5529035"/>
              <a:gd name="connsiteX7417" fmla="*/ 6092231 w 9340261"/>
              <a:gd name="connsiteY7417" fmla="*/ 197926 h 5529035"/>
              <a:gd name="connsiteX7418" fmla="*/ 6101700 w 9340261"/>
              <a:gd name="connsiteY7418" fmla="*/ 198157 h 5529035"/>
              <a:gd name="connsiteX7419" fmla="*/ 6109181 w 9340261"/>
              <a:gd name="connsiteY7419" fmla="*/ 202130 h 5529035"/>
              <a:gd name="connsiteX7420" fmla="*/ 6097727 w 9340261"/>
              <a:gd name="connsiteY7420" fmla="*/ 205638 h 5529035"/>
              <a:gd name="connsiteX7421" fmla="*/ 6084518 w 9340261"/>
              <a:gd name="connsiteY7421" fmla="*/ 203421 h 5529035"/>
              <a:gd name="connsiteX7422" fmla="*/ 6086504 w 9340261"/>
              <a:gd name="connsiteY7422" fmla="*/ 199680 h 5529035"/>
              <a:gd name="connsiteX7423" fmla="*/ 6092231 w 9340261"/>
              <a:gd name="connsiteY7423" fmla="*/ 197926 h 5529035"/>
              <a:gd name="connsiteX7424" fmla="*/ 4939637 w 9340261"/>
              <a:gd name="connsiteY7424" fmla="*/ 197178 h 5529035"/>
              <a:gd name="connsiteX7425" fmla="*/ 4940950 w 9340261"/>
              <a:gd name="connsiteY7425" fmla="*/ 197874 h 5529035"/>
              <a:gd name="connsiteX7426" fmla="*/ 4941884 w 9340261"/>
              <a:gd name="connsiteY7426" fmla="*/ 198371 h 5529035"/>
              <a:gd name="connsiteX7427" fmla="*/ 8763877 w 9340261"/>
              <a:gd name="connsiteY7427" fmla="*/ 196967 h 5529035"/>
              <a:gd name="connsiteX7428" fmla="*/ 8765629 w 9340261"/>
              <a:gd name="connsiteY7428" fmla="*/ 202694 h 5529035"/>
              <a:gd name="connsiteX7429" fmla="*/ 8759903 w 9340261"/>
              <a:gd name="connsiteY7429" fmla="*/ 204448 h 5529035"/>
              <a:gd name="connsiteX7430" fmla="*/ 5944482 w 9340261"/>
              <a:gd name="connsiteY7430" fmla="*/ 196205 h 5529035"/>
              <a:gd name="connsiteX7431" fmla="*/ 5951964 w 9340261"/>
              <a:gd name="connsiteY7431" fmla="*/ 200178 h 5529035"/>
              <a:gd name="connsiteX7432" fmla="*/ 5946236 w 9340261"/>
              <a:gd name="connsiteY7432" fmla="*/ 201933 h 5529035"/>
              <a:gd name="connsiteX7433" fmla="*/ 5927301 w 9340261"/>
              <a:gd name="connsiteY7433" fmla="*/ 201470 h 5529035"/>
              <a:gd name="connsiteX7434" fmla="*/ 5944482 w 9340261"/>
              <a:gd name="connsiteY7434" fmla="*/ 196205 h 5529035"/>
              <a:gd name="connsiteX7435" fmla="*/ 4937475 w 9340261"/>
              <a:gd name="connsiteY7435" fmla="*/ 196028 h 5529035"/>
              <a:gd name="connsiteX7436" fmla="*/ 4939637 w 9340261"/>
              <a:gd name="connsiteY7436" fmla="*/ 197178 h 5529035"/>
              <a:gd name="connsiteX7437" fmla="*/ 4938144 w 9340261"/>
              <a:gd name="connsiteY7437" fmla="*/ 196384 h 5529035"/>
              <a:gd name="connsiteX7438" fmla="*/ 4051413 w 9340261"/>
              <a:gd name="connsiteY7438" fmla="*/ 195534 h 5529035"/>
              <a:gd name="connsiteX7439" fmla="*/ 4058894 w 9340261"/>
              <a:gd name="connsiteY7439" fmla="*/ 199506 h 5529035"/>
              <a:gd name="connsiteX7440" fmla="*/ 4053168 w 9340261"/>
              <a:gd name="connsiteY7440" fmla="*/ 201261 h 5529035"/>
              <a:gd name="connsiteX7441" fmla="*/ 7824872 w 9340261"/>
              <a:gd name="connsiteY7441" fmla="*/ 195217 h 5529035"/>
              <a:gd name="connsiteX7442" fmla="*/ 7824077 w 9340261"/>
              <a:gd name="connsiteY7442" fmla="*/ 196713 h 5529035"/>
              <a:gd name="connsiteX7443" fmla="*/ 7823665 w 9340261"/>
              <a:gd name="connsiteY7443" fmla="*/ 195366 h 5529035"/>
              <a:gd name="connsiteX7444" fmla="*/ 6276099 w 9340261"/>
              <a:gd name="connsiteY7444" fmla="*/ 194844 h 5529035"/>
              <a:gd name="connsiteX7445" fmla="*/ 6282704 w 9340261"/>
              <a:gd name="connsiteY7445" fmla="*/ 195954 h 5529035"/>
              <a:gd name="connsiteX7446" fmla="*/ 6283581 w 9340261"/>
              <a:gd name="connsiteY7446" fmla="*/ 198818 h 5529035"/>
              <a:gd name="connsiteX7447" fmla="*/ 6285336 w 9340261"/>
              <a:gd name="connsiteY7447" fmla="*/ 204544 h 5529035"/>
              <a:gd name="connsiteX7448" fmla="*/ 6281362 w 9340261"/>
              <a:gd name="connsiteY7448" fmla="*/ 212027 h 5529035"/>
              <a:gd name="connsiteX7449" fmla="*/ 6268154 w 9340261"/>
              <a:gd name="connsiteY7449" fmla="*/ 209808 h 5529035"/>
              <a:gd name="connsiteX7450" fmla="*/ 6273882 w 9340261"/>
              <a:gd name="connsiteY7450" fmla="*/ 208052 h 5529035"/>
              <a:gd name="connsiteX7451" fmla="*/ 6277853 w 9340261"/>
              <a:gd name="connsiteY7451" fmla="*/ 200572 h 5529035"/>
              <a:gd name="connsiteX7452" fmla="*/ 6276099 w 9340261"/>
              <a:gd name="connsiteY7452" fmla="*/ 194844 h 5529035"/>
              <a:gd name="connsiteX7453" fmla="*/ 4934401 w 9340261"/>
              <a:gd name="connsiteY7453" fmla="*/ 194398 h 5529035"/>
              <a:gd name="connsiteX7454" fmla="*/ 4936273 w 9340261"/>
              <a:gd name="connsiteY7454" fmla="*/ 195391 h 5529035"/>
              <a:gd name="connsiteX7455" fmla="*/ 4937475 w 9340261"/>
              <a:gd name="connsiteY7455" fmla="*/ 196028 h 5529035"/>
              <a:gd name="connsiteX7456" fmla="*/ 7340969 w 9340261"/>
              <a:gd name="connsiteY7456" fmla="*/ 194369 h 5529035"/>
              <a:gd name="connsiteX7457" fmla="*/ 7348451 w 9340261"/>
              <a:gd name="connsiteY7457" fmla="*/ 198340 h 5529035"/>
              <a:gd name="connsiteX7458" fmla="*/ 7342723 w 9340261"/>
              <a:gd name="connsiteY7458" fmla="*/ 200096 h 5529035"/>
              <a:gd name="connsiteX7459" fmla="*/ 7339861 w 9340261"/>
              <a:gd name="connsiteY7459" fmla="*/ 200972 h 5529035"/>
              <a:gd name="connsiteX7460" fmla="*/ 7335242 w 9340261"/>
              <a:gd name="connsiteY7460" fmla="*/ 196124 h 5529035"/>
              <a:gd name="connsiteX7461" fmla="*/ 7854469 w 9340261"/>
              <a:gd name="connsiteY7461" fmla="*/ 193666 h 5529035"/>
              <a:gd name="connsiteX7462" fmla="*/ 7852483 w 9340261"/>
              <a:gd name="connsiteY7462" fmla="*/ 197407 h 5529035"/>
              <a:gd name="connsiteX7463" fmla="*/ 7850495 w 9340261"/>
              <a:gd name="connsiteY7463" fmla="*/ 201149 h 5529035"/>
              <a:gd name="connsiteX7464" fmla="*/ 7844767 w 9340261"/>
              <a:gd name="connsiteY7464" fmla="*/ 202903 h 5529035"/>
              <a:gd name="connsiteX7465" fmla="*/ 7848741 w 9340261"/>
              <a:gd name="connsiteY7465" fmla="*/ 195421 h 5529035"/>
              <a:gd name="connsiteX7466" fmla="*/ 7854469 w 9340261"/>
              <a:gd name="connsiteY7466" fmla="*/ 193666 h 5529035"/>
              <a:gd name="connsiteX7467" fmla="*/ 4702316 w 9340261"/>
              <a:gd name="connsiteY7467" fmla="*/ 193457 h 5529035"/>
              <a:gd name="connsiteX7468" fmla="*/ 4709799 w 9340261"/>
              <a:gd name="connsiteY7468" fmla="*/ 197429 h 5529035"/>
              <a:gd name="connsiteX7469" fmla="*/ 4710674 w 9340261"/>
              <a:gd name="connsiteY7469" fmla="*/ 200293 h 5529035"/>
              <a:gd name="connsiteX7470" fmla="*/ 4706702 w 9340261"/>
              <a:gd name="connsiteY7470" fmla="*/ 207774 h 5529035"/>
              <a:gd name="connsiteX7471" fmla="*/ 4687766 w 9340261"/>
              <a:gd name="connsiteY7471" fmla="*/ 207312 h 5529035"/>
              <a:gd name="connsiteX7472" fmla="*/ 4676543 w 9340261"/>
              <a:gd name="connsiteY7472" fmla="*/ 201353 h 5529035"/>
              <a:gd name="connsiteX7473" fmla="*/ 4672802 w 9340261"/>
              <a:gd name="connsiteY7473" fmla="*/ 199366 h 5529035"/>
              <a:gd name="connsiteX7474" fmla="*/ 4689983 w 9340261"/>
              <a:gd name="connsiteY7474" fmla="*/ 194102 h 5529035"/>
              <a:gd name="connsiteX7475" fmla="*/ 4702316 w 9340261"/>
              <a:gd name="connsiteY7475" fmla="*/ 193457 h 5529035"/>
              <a:gd name="connsiteX7476" fmla="*/ 6006140 w 9340261"/>
              <a:gd name="connsiteY7476" fmla="*/ 192976 h 5529035"/>
              <a:gd name="connsiteX7477" fmla="*/ 6012746 w 9340261"/>
              <a:gd name="connsiteY7477" fmla="*/ 194085 h 5529035"/>
              <a:gd name="connsiteX7478" fmla="*/ 6007018 w 9340261"/>
              <a:gd name="connsiteY7478" fmla="*/ 195841 h 5529035"/>
              <a:gd name="connsiteX7479" fmla="*/ 5957691 w 9340261"/>
              <a:gd name="connsiteY7479" fmla="*/ 198424 h 5529035"/>
              <a:gd name="connsiteX7480" fmla="*/ 5969146 w 9340261"/>
              <a:gd name="connsiteY7480" fmla="*/ 194914 h 5529035"/>
              <a:gd name="connsiteX7481" fmla="*/ 5993808 w 9340261"/>
              <a:gd name="connsiteY7481" fmla="*/ 193623 h 5529035"/>
              <a:gd name="connsiteX7482" fmla="*/ 6006140 w 9340261"/>
              <a:gd name="connsiteY7482" fmla="*/ 192976 h 5529035"/>
              <a:gd name="connsiteX7483" fmla="*/ 6425835 w 9340261"/>
              <a:gd name="connsiteY7483" fmla="*/ 192823 h 5529035"/>
              <a:gd name="connsiteX7484" fmla="*/ 6433317 w 9340261"/>
              <a:gd name="connsiteY7484" fmla="*/ 196796 h 5529035"/>
              <a:gd name="connsiteX7485" fmla="*/ 6416135 w 9340261"/>
              <a:gd name="connsiteY7485" fmla="*/ 202060 h 5529035"/>
              <a:gd name="connsiteX7486" fmla="*/ 6402926 w 9340261"/>
              <a:gd name="connsiteY7486" fmla="*/ 199842 h 5529035"/>
              <a:gd name="connsiteX7487" fmla="*/ 8330095 w 9340261"/>
              <a:gd name="connsiteY7487" fmla="*/ 192039 h 5529035"/>
              <a:gd name="connsiteX7488" fmla="*/ 8331849 w 9340261"/>
              <a:gd name="connsiteY7488" fmla="*/ 197766 h 5529035"/>
              <a:gd name="connsiteX7489" fmla="*/ 8323581 w 9340261"/>
              <a:gd name="connsiteY7489" fmla="*/ 206565 h 5529035"/>
              <a:gd name="connsiteX7490" fmla="*/ 8314667 w 9340261"/>
              <a:gd name="connsiteY7490" fmla="*/ 203030 h 5529035"/>
              <a:gd name="connsiteX7491" fmla="*/ 8320395 w 9340261"/>
              <a:gd name="connsiteY7491" fmla="*/ 201275 h 5529035"/>
              <a:gd name="connsiteX7492" fmla="*/ 8326121 w 9340261"/>
              <a:gd name="connsiteY7492" fmla="*/ 199521 h 5529035"/>
              <a:gd name="connsiteX7493" fmla="*/ 8330095 w 9340261"/>
              <a:gd name="connsiteY7493" fmla="*/ 192039 h 5529035"/>
              <a:gd name="connsiteX7494" fmla="*/ 8351893 w 9340261"/>
              <a:gd name="connsiteY7494" fmla="*/ 191626 h 5529035"/>
              <a:gd name="connsiteX7495" fmla="*/ 8358497 w 9340261"/>
              <a:gd name="connsiteY7495" fmla="*/ 192734 h 5529035"/>
              <a:gd name="connsiteX7496" fmla="*/ 8356513 w 9340261"/>
              <a:gd name="connsiteY7496" fmla="*/ 196475 h 5529035"/>
              <a:gd name="connsiteX7497" fmla="*/ 8350785 w 9340261"/>
              <a:gd name="connsiteY7497" fmla="*/ 198230 h 5529035"/>
              <a:gd name="connsiteX7498" fmla="*/ 8351893 w 9340261"/>
              <a:gd name="connsiteY7498" fmla="*/ 191626 h 5529035"/>
              <a:gd name="connsiteX7499" fmla="*/ 7064406 w 9340261"/>
              <a:gd name="connsiteY7499" fmla="*/ 191392 h 5529035"/>
              <a:gd name="connsiteX7500" fmla="*/ 7060434 w 9340261"/>
              <a:gd name="connsiteY7500" fmla="*/ 198874 h 5529035"/>
              <a:gd name="connsiteX7501" fmla="*/ 7052952 w 9340261"/>
              <a:gd name="connsiteY7501" fmla="*/ 194902 h 5529035"/>
              <a:gd name="connsiteX7502" fmla="*/ 7058679 w 9340261"/>
              <a:gd name="connsiteY7502" fmla="*/ 193146 h 5529035"/>
              <a:gd name="connsiteX7503" fmla="*/ 7064406 w 9340261"/>
              <a:gd name="connsiteY7503" fmla="*/ 191392 h 5529035"/>
              <a:gd name="connsiteX7504" fmla="*/ 6675979 w 9340261"/>
              <a:gd name="connsiteY7504" fmla="*/ 191363 h 5529035"/>
              <a:gd name="connsiteX7505" fmla="*/ 6672007 w 9340261"/>
              <a:gd name="connsiteY7505" fmla="*/ 198846 h 5529035"/>
              <a:gd name="connsiteX7506" fmla="*/ 6659675 w 9340261"/>
              <a:gd name="connsiteY7506" fmla="*/ 199491 h 5529035"/>
              <a:gd name="connsiteX7507" fmla="*/ 6653070 w 9340261"/>
              <a:gd name="connsiteY7507" fmla="*/ 198382 h 5529035"/>
              <a:gd name="connsiteX7508" fmla="*/ 2715706 w 9340261"/>
              <a:gd name="connsiteY7508" fmla="*/ 191280 h 5529035"/>
              <a:gd name="connsiteX7509" fmla="*/ 2711734 w 9340261"/>
              <a:gd name="connsiteY7509" fmla="*/ 198762 h 5529035"/>
              <a:gd name="connsiteX7510" fmla="*/ 2704252 w 9340261"/>
              <a:gd name="connsiteY7510" fmla="*/ 194789 h 5529035"/>
              <a:gd name="connsiteX7511" fmla="*/ 3066259 w 9340261"/>
              <a:gd name="connsiteY7511" fmla="*/ 190381 h 5529035"/>
              <a:gd name="connsiteX7512" fmla="*/ 3079469 w 9340261"/>
              <a:gd name="connsiteY7512" fmla="*/ 192600 h 5529035"/>
              <a:gd name="connsiteX7513" fmla="*/ 3068015 w 9340261"/>
              <a:gd name="connsiteY7513" fmla="*/ 196109 h 5529035"/>
              <a:gd name="connsiteX7514" fmla="*/ 4457022 w 9340261"/>
              <a:gd name="connsiteY7514" fmla="*/ 190298 h 5529035"/>
              <a:gd name="connsiteX7515" fmla="*/ 4475957 w 9340261"/>
              <a:gd name="connsiteY7515" fmla="*/ 190760 h 5529035"/>
              <a:gd name="connsiteX7516" fmla="*/ 4480574 w 9340261"/>
              <a:gd name="connsiteY7516" fmla="*/ 195611 h 5529035"/>
              <a:gd name="connsiteX7517" fmla="*/ 4479466 w 9340261"/>
              <a:gd name="connsiteY7517" fmla="*/ 202216 h 5529035"/>
              <a:gd name="connsiteX7518" fmla="*/ 4454804 w 9340261"/>
              <a:gd name="connsiteY7518" fmla="*/ 203507 h 5529035"/>
              <a:gd name="connsiteX7519" fmla="*/ 6863588 w 9340261"/>
              <a:gd name="connsiteY7519" fmla="*/ 190268 h 5529035"/>
              <a:gd name="connsiteX7520" fmla="*/ 6864466 w 9340261"/>
              <a:gd name="connsiteY7520" fmla="*/ 193133 h 5529035"/>
              <a:gd name="connsiteX7521" fmla="*/ 6859615 w 9340261"/>
              <a:gd name="connsiteY7521" fmla="*/ 197751 h 5529035"/>
              <a:gd name="connsiteX7522" fmla="*/ 6857860 w 9340261"/>
              <a:gd name="connsiteY7522" fmla="*/ 192024 h 5529035"/>
              <a:gd name="connsiteX7523" fmla="*/ 6863588 w 9340261"/>
              <a:gd name="connsiteY7523" fmla="*/ 190268 h 5529035"/>
              <a:gd name="connsiteX7524" fmla="*/ 2884379 w 9340261"/>
              <a:gd name="connsiteY7524" fmla="*/ 189721 h 5529035"/>
              <a:gd name="connsiteX7525" fmla="*/ 2910797 w 9340261"/>
              <a:gd name="connsiteY7525" fmla="*/ 194158 h 5529035"/>
              <a:gd name="connsiteX7526" fmla="*/ 2924005 w 9340261"/>
              <a:gd name="connsiteY7526" fmla="*/ 196375 h 5529035"/>
              <a:gd name="connsiteX7527" fmla="*/ 2893615 w 9340261"/>
              <a:gd name="connsiteY7527" fmla="*/ 199422 h 5529035"/>
              <a:gd name="connsiteX7528" fmla="*/ 3112723 w 9340261"/>
              <a:gd name="connsiteY7528" fmla="*/ 188676 h 5529035"/>
              <a:gd name="connsiteX7529" fmla="*/ 3150596 w 9340261"/>
              <a:gd name="connsiteY7529" fmla="*/ 189602 h 5529035"/>
              <a:gd name="connsiteX7530" fmla="*/ 3168424 w 9340261"/>
              <a:gd name="connsiteY7530" fmla="*/ 196669 h 5529035"/>
              <a:gd name="connsiteX7531" fmla="*/ 3181633 w 9340261"/>
              <a:gd name="connsiteY7531" fmla="*/ 198887 h 5529035"/>
              <a:gd name="connsiteX7532" fmla="*/ 3180749 w 9340261"/>
              <a:gd name="connsiteY7532" fmla="*/ 201117 h 5529035"/>
              <a:gd name="connsiteX7533" fmla="*/ 3156969 w 9340261"/>
              <a:gd name="connsiteY7533" fmla="*/ 200180 h 5529035"/>
              <a:gd name="connsiteX7534" fmla="*/ 3143760 w 9340261"/>
              <a:gd name="connsiteY7534" fmla="*/ 197961 h 5529035"/>
              <a:gd name="connsiteX7535" fmla="*/ 3138033 w 9340261"/>
              <a:gd name="connsiteY7535" fmla="*/ 199716 h 5529035"/>
              <a:gd name="connsiteX7536" fmla="*/ 3127687 w 9340261"/>
              <a:gd name="connsiteY7536" fmla="*/ 196621 h 5529035"/>
              <a:gd name="connsiteX7537" fmla="*/ 3105011 w 9340261"/>
              <a:gd name="connsiteY7537" fmla="*/ 194172 h 5529035"/>
              <a:gd name="connsiteX7538" fmla="*/ 3086951 w 9340261"/>
              <a:gd name="connsiteY7538" fmla="*/ 196571 h 5529035"/>
              <a:gd name="connsiteX7539" fmla="*/ 3085196 w 9340261"/>
              <a:gd name="connsiteY7539" fmla="*/ 190845 h 5529035"/>
              <a:gd name="connsiteX7540" fmla="*/ 3112723 w 9340261"/>
              <a:gd name="connsiteY7540" fmla="*/ 188676 h 5529035"/>
              <a:gd name="connsiteX7541" fmla="*/ 2376607 w 9340261"/>
              <a:gd name="connsiteY7541" fmla="*/ 188668 h 5529035"/>
              <a:gd name="connsiteX7542" fmla="*/ 2378361 w 9340261"/>
              <a:gd name="connsiteY7542" fmla="*/ 194395 h 5529035"/>
              <a:gd name="connsiteX7543" fmla="*/ 2370879 w 9340261"/>
              <a:gd name="connsiteY7543" fmla="*/ 190422 h 5529035"/>
              <a:gd name="connsiteX7544" fmla="*/ 6173936 w 9340261"/>
              <a:gd name="connsiteY7544" fmla="*/ 188555 h 5529035"/>
              <a:gd name="connsiteX7545" fmla="*/ 6174812 w 9340261"/>
              <a:gd name="connsiteY7545" fmla="*/ 191420 h 5529035"/>
              <a:gd name="connsiteX7546" fmla="*/ 6181417 w 9340261"/>
              <a:gd name="connsiteY7546" fmla="*/ 192528 h 5529035"/>
              <a:gd name="connsiteX7547" fmla="*/ 6187145 w 9340261"/>
              <a:gd name="connsiteY7547" fmla="*/ 190773 h 5529035"/>
              <a:gd name="connsiteX7548" fmla="*/ 6190008 w 9340261"/>
              <a:gd name="connsiteY7548" fmla="*/ 189896 h 5529035"/>
              <a:gd name="connsiteX7549" fmla="*/ 6200355 w 9340261"/>
              <a:gd name="connsiteY7549" fmla="*/ 192992 h 5529035"/>
              <a:gd name="connsiteX7550" fmla="*/ 6169963 w 9340261"/>
              <a:gd name="connsiteY7550" fmla="*/ 196037 h 5529035"/>
              <a:gd name="connsiteX7551" fmla="*/ 6143081 w 9340261"/>
              <a:gd name="connsiteY7551" fmla="*/ 210538 h 5529035"/>
              <a:gd name="connsiteX7552" fmla="*/ 6139109 w 9340261"/>
              <a:gd name="connsiteY7552" fmla="*/ 218020 h 5529035"/>
              <a:gd name="connsiteX7553" fmla="*/ 6137354 w 9340261"/>
              <a:gd name="connsiteY7553" fmla="*/ 212292 h 5529035"/>
              <a:gd name="connsiteX7554" fmla="*/ 6136476 w 9340261"/>
              <a:gd name="connsiteY7554" fmla="*/ 209429 h 5529035"/>
              <a:gd name="connsiteX7555" fmla="*/ 6129872 w 9340261"/>
              <a:gd name="connsiteY7555" fmla="*/ 208320 h 5529035"/>
              <a:gd name="connsiteX7556" fmla="*/ 6128118 w 9340261"/>
              <a:gd name="connsiteY7556" fmla="*/ 202593 h 5529035"/>
              <a:gd name="connsiteX7557" fmla="*/ 6168208 w 9340261"/>
              <a:gd name="connsiteY7557" fmla="*/ 190310 h 5529035"/>
              <a:gd name="connsiteX7558" fmla="*/ 7213703 w 9340261"/>
              <a:gd name="connsiteY7558" fmla="*/ 187939 h 5529035"/>
              <a:gd name="connsiteX7559" fmla="*/ 7208414 w 9340261"/>
              <a:gd name="connsiteY7559" fmla="*/ 191126 h 5529035"/>
              <a:gd name="connsiteX7560" fmla="*/ 7210169 w 9340261"/>
              <a:gd name="connsiteY7560" fmla="*/ 196853 h 5529035"/>
              <a:gd name="connsiteX7561" fmla="*/ 7215895 w 9340261"/>
              <a:gd name="connsiteY7561" fmla="*/ 195098 h 5529035"/>
              <a:gd name="connsiteX7562" fmla="*/ 7221625 w 9340261"/>
              <a:gd name="connsiteY7562" fmla="*/ 193343 h 5529035"/>
              <a:gd name="connsiteX7563" fmla="*/ 7213703 w 9340261"/>
              <a:gd name="connsiteY7563" fmla="*/ 187939 h 5529035"/>
              <a:gd name="connsiteX7564" fmla="*/ 2420207 w 9340261"/>
              <a:gd name="connsiteY7564" fmla="*/ 187839 h 5529035"/>
              <a:gd name="connsiteX7565" fmla="*/ 2416234 w 9340261"/>
              <a:gd name="connsiteY7565" fmla="*/ 195321 h 5529035"/>
              <a:gd name="connsiteX7566" fmla="*/ 2414479 w 9340261"/>
              <a:gd name="connsiteY7566" fmla="*/ 189594 h 5529035"/>
              <a:gd name="connsiteX7567" fmla="*/ 2420207 w 9340261"/>
              <a:gd name="connsiteY7567" fmla="*/ 187839 h 5529035"/>
              <a:gd name="connsiteX7568" fmla="*/ 8201829 w 9340261"/>
              <a:gd name="connsiteY7568" fmla="*/ 187801 h 5529035"/>
              <a:gd name="connsiteX7569" fmla="*/ 8215037 w 9340261"/>
              <a:gd name="connsiteY7569" fmla="*/ 190024 h 5529035"/>
              <a:gd name="connsiteX7570" fmla="*/ 8222517 w 9340261"/>
              <a:gd name="connsiteY7570" fmla="*/ 193999 h 5529035"/>
              <a:gd name="connsiteX7571" fmla="*/ 8243443 w 9340261"/>
              <a:gd name="connsiteY7571" fmla="*/ 190732 h 5529035"/>
              <a:gd name="connsiteX7572" fmla="*/ 8271847 w 9340261"/>
              <a:gd name="connsiteY7572" fmla="*/ 191439 h 5529035"/>
              <a:gd name="connsiteX7573" fmla="*/ 8283065 w 9340261"/>
              <a:gd name="connsiteY7573" fmla="*/ 197403 h 5529035"/>
              <a:gd name="connsiteX7574" fmla="*/ 8267869 w 9340261"/>
              <a:gd name="connsiteY7574" fmla="*/ 198919 h 5529035"/>
              <a:gd name="connsiteX7575" fmla="*/ 8254663 w 9340261"/>
              <a:gd name="connsiteY7575" fmla="*/ 196696 h 5529035"/>
              <a:gd name="connsiteX7576" fmla="*/ 8248935 w 9340261"/>
              <a:gd name="connsiteY7576" fmla="*/ 198448 h 5529035"/>
              <a:gd name="connsiteX7577" fmla="*/ 8245667 w 9340261"/>
              <a:gd name="connsiteY7577" fmla="*/ 198617 h 5529035"/>
              <a:gd name="connsiteX7578" fmla="*/ 8257857 w 9340261"/>
              <a:gd name="connsiteY7578" fmla="*/ 201641 h 5529035"/>
              <a:gd name="connsiteX7579" fmla="*/ 8204559 w 9340261"/>
              <a:gd name="connsiteY7579" fmla="*/ 211706 h 5529035"/>
              <a:gd name="connsiteX7580" fmla="*/ 8183867 w 9340261"/>
              <a:gd name="connsiteY7580" fmla="*/ 205515 h 5529035"/>
              <a:gd name="connsiteX7581" fmla="*/ 8188717 w 9340261"/>
              <a:gd name="connsiteY7581" fmla="*/ 200896 h 5529035"/>
              <a:gd name="connsiteX7582" fmla="*/ 8204791 w 9340261"/>
              <a:gd name="connsiteY7582" fmla="*/ 202237 h 5529035"/>
              <a:gd name="connsiteX7583" fmla="*/ 8219087 w 9340261"/>
              <a:gd name="connsiteY7583" fmla="*/ 199998 h 5529035"/>
              <a:gd name="connsiteX7584" fmla="*/ 8211937 w 9340261"/>
              <a:gd name="connsiteY7584" fmla="*/ 200369 h 5529035"/>
              <a:gd name="connsiteX7585" fmla="*/ 8197855 w 9340261"/>
              <a:gd name="connsiteY7585" fmla="*/ 195281 h 5529035"/>
              <a:gd name="connsiteX7586" fmla="*/ 8192125 w 9340261"/>
              <a:gd name="connsiteY7586" fmla="*/ 197033 h 5529035"/>
              <a:gd name="connsiteX7587" fmla="*/ 8180671 w 9340261"/>
              <a:gd name="connsiteY7587" fmla="*/ 200537 h 5529035"/>
              <a:gd name="connsiteX7588" fmla="*/ 8161733 w 9340261"/>
              <a:gd name="connsiteY7588" fmla="*/ 200066 h 5529035"/>
              <a:gd name="connsiteX7589" fmla="*/ 8165711 w 9340261"/>
              <a:gd name="connsiteY7589" fmla="*/ 192585 h 5529035"/>
              <a:gd name="connsiteX7590" fmla="*/ 8171437 w 9340261"/>
              <a:gd name="connsiteY7590" fmla="*/ 190834 h 5529035"/>
              <a:gd name="connsiteX7591" fmla="*/ 8201829 w 9340261"/>
              <a:gd name="connsiteY7591" fmla="*/ 187801 h 5529035"/>
              <a:gd name="connsiteX7592" fmla="*/ 8120357 w 9340261"/>
              <a:gd name="connsiteY7592" fmla="*/ 187667 h 5529035"/>
              <a:gd name="connsiteX7593" fmla="*/ 8152501 w 9340261"/>
              <a:gd name="connsiteY7593" fmla="*/ 190361 h 5529035"/>
              <a:gd name="connsiteX7594" fmla="*/ 8148295 w 9340261"/>
              <a:gd name="connsiteY7594" fmla="*/ 191648 h 5529035"/>
              <a:gd name="connsiteX7595" fmla="*/ 8149967 w 9340261"/>
              <a:gd name="connsiteY7595" fmla="*/ 197107 h 5529035"/>
              <a:gd name="connsiteX7596" fmla="*/ 8157449 w 9340261"/>
              <a:gd name="connsiteY7596" fmla="*/ 201079 h 5529035"/>
              <a:gd name="connsiteX7597" fmla="*/ 8172415 w 9340261"/>
              <a:gd name="connsiteY7597" fmla="*/ 209023 h 5529035"/>
              <a:gd name="connsiteX7598" fmla="*/ 8157217 w 9340261"/>
              <a:gd name="connsiteY7598" fmla="*/ 210546 h 5529035"/>
              <a:gd name="connsiteX7599" fmla="*/ 8140267 w 9340261"/>
              <a:gd name="connsiteY7599" fmla="*/ 206343 h 5529035"/>
              <a:gd name="connsiteX7600" fmla="*/ 8138513 w 9340261"/>
              <a:gd name="connsiteY7600" fmla="*/ 200616 h 5529035"/>
              <a:gd name="connsiteX7601" fmla="*/ 8147757 w 9340261"/>
              <a:gd name="connsiteY7601" fmla="*/ 191813 h 5529035"/>
              <a:gd name="connsiteX7602" fmla="*/ 8135319 w 9340261"/>
              <a:gd name="connsiteY7602" fmla="*/ 195618 h 5529035"/>
              <a:gd name="connsiteX7603" fmla="*/ 2451474 w 9340261"/>
              <a:gd name="connsiteY7603" fmla="*/ 187657 h 5529035"/>
              <a:gd name="connsiteX7604" fmla="*/ 2458080 w 9340261"/>
              <a:gd name="connsiteY7604" fmla="*/ 188765 h 5529035"/>
              <a:gd name="connsiteX7605" fmla="*/ 2477015 w 9340261"/>
              <a:gd name="connsiteY7605" fmla="*/ 189229 h 5529035"/>
              <a:gd name="connsiteX7606" fmla="*/ 2478770 w 9340261"/>
              <a:gd name="connsiteY7606" fmla="*/ 194956 h 5529035"/>
              <a:gd name="connsiteX7607" fmla="*/ 2467315 w 9340261"/>
              <a:gd name="connsiteY7607" fmla="*/ 198466 h 5529035"/>
              <a:gd name="connsiteX7608" fmla="*/ 2440898 w 9340261"/>
              <a:gd name="connsiteY7608" fmla="*/ 194030 h 5529035"/>
              <a:gd name="connsiteX7609" fmla="*/ 2439143 w 9340261"/>
              <a:gd name="connsiteY7609" fmla="*/ 188304 h 5529035"/>
              <a:gd name="connsiteX7610" fmla="*/ 2451474 w 9340261"/>
              <a:gd name="connsiteY7610" fmla="*/ 187657 h 5529035"/>
              <a:gd name="connsiteX7611" fmla="*/ 6749970 w 9340261"/>
              <a:gd name="connsiteY7611" fmla="*/ 187489 h 5529035"/>
              <a:gd name="connsiteX7612" fmla="*/ 6742025 w 9340261"/>
              <a:gd name="connsiteY7612" fmla="*/ 202453 h 5529035"/>
              <a:gd name="connsiteX7613" fmla="*/ 6740271 w 9340261"/>
              <a:gd name="connsiteY7613" fmla="*/ 196726 h 5529035"/>
              <a:gd name="connsiteX7614" fmla="*/ 6734543 w 9340261"/>
              <a:gd name="connsiteY7614" fmla="*/ 198481 h 5529035"/>
              <a:gd name="connsiteX7615" fmla="*/ 6732788 w 9340261"/>
              <a:gd name="connsiteY7615" fmla="*/ 192753 h 5529035"/>
              <a:gd name="connsiteX7616" fmla="*/ 6749970 w 9340261"/>
              <a:gd name="connsiteY7616" fmla="*/ 187489 h 5529035"/>
              <a:gd name="connsiteX7617" fmla="*/ 8673167 w 9340261"/>
              <a:gd name="connsiteY7617" fmla="*/ 187168 h 5529035"/>
              <a:gd name="connsiteX7618" fmla="*/ 8648503 w 9340261"/>
              <a:gd name="connsiteY7618" fmla="*/ 188461 h 5529035"/>
              <a:gd name="connsiteX7619" fmla="*/ 8623841 w 9340261"/>
              <a:gd name="connsiteY7619" fmla="*/ 189752 h 5529035"/>
              <a:gd name="connsiteX7620" fmla="*/ 8611507 w 9340261"/>
              <a:gd name="connsiteY7620" fmla="*/ 190397 h 5529035"/>
              <a:gd name="connsiteX7621" fmla="*/ 8611275 w 9340261"/>
              <a:gd name="connsiteY7621" fmla="*/ 199866 h 5529035"/>
              <a:gd name="connsiteX7622" fmla="*/ 8619867 w 9340261"/>
              <a:gd name="connsiteY7622" fmla="*/ 197233 h 5529035"/>
              <a:gd name="connsiteX7623" fmla="*/ 8621621 w 9340261"/>
              <a:gd name="connsiteY7623" fmla="*/ 202960 h 5529035"/>
              <a:gd name="connsiteX7624" fmla="*/ 8614785 w 9340261"/>
              <a:gd name="connsiteY7624" fmla="*/ 211319 h 5529035"/>
              <a:gd name="connsiteX7625" fmla="*/ 8610167 w 9340261"/>
              <a:gd name="connsiteY7625" fmla="*/ 206471 h 5529035"/>
              <a:gd name="connsiteX7626" fmla="*/ 8603563 w 9340261"/>
              <a:gd name="connsiteY7626" fmla="*/ 205361 h 5529035"/>
              <a:gd name="connsiteX7627" fmla="*/ 8596959 w 9340261"/>
              <a:gd name="connsiteY7627" fmla="*/ 204252 h 5529035"/>
              <a:gd name="connsiteX7628" fmla="*/ 8587489 w 9340261"/>
              <a:gd name="connsiteY7628" fmla="*/ 204021 h 5529035"/>
              <a:gd name="connsiteX7629" fmla="*/ 8575159 w 9340261"/>
              <a:gd name="connsiteY7629" fmla="*/ 204666 h 5529035"/>
              <a:gd name="connsiteX7630" fmla="*/ 8566569 w 9340261"/>
              <a:gd name="connsiteY7630" fmla="*/ 207298 h 5529035"/>
              <a:gd name="connsiteX7631" fmla="*/ 8570539 w 9340261"/>
              <a:gd name="connsiteY7631" fmla="*/ 199816 h 5529035"/>
              <a:gd name="connsiteX7632" fmla="*/ 8595203 w 9340261"/>
              <a:gd name="connsiteY7632" fmla="*/ 198525 h 5529035"/>
              <a:gd name="connsiteX7633" fmla="*/ 8568785 w 9340261"/>
              <a:gd name="connsiteY7633" fmla="*/ 194089 h 5529035"/>
              <a:gd name="connsiteX7634" fmla="*/ 8532667 w 9340261"/>
              <a:gd name="connsiteY7634" fmla="*/ 198890 h 5529035"/>
              <a:gd name="connsiteX7635" fmla="*/ 8528693 w 9340261"/>
              <a:gd name="connsiteY7635" fmla="*/ 206371 h 5529035"/>
              <a:gd name="connsiteX7636" fmla="*/ 8525599 w 9340261"/>
              <a:gd name="connsiteY7636" fmla="*/ 216717 h 5529035"/>
              <a:gd name="connsiteX7637" fmla="*/ 8520747 w 9340261"/>
              <a:gd name="connsiteY7637" fmla="*/ 221335 h 5529035"/>
              <a:gd name="connsiteX7638" fmla="*/ 8516775 w 9340261"/>
              <a:gd name="connsiteY7638" fmla="*/ 228818 h 5529035"/>
              <a:gd name="connsiteX7639" fmla="*/ 8508833 w 9340261"/>
              <a:gd name="connsiteY7639" fmla="*/ 243781 h 5529035"/>
              <a:gd name="connsiteX7640" fmla="*/ 8522041 w 9340261"/>
              <a:gd name="connsiteY7640" fmla="*/ 245998 h 5529035"/>
              <a:gd name="connsiteX7641" fmla="*/ 8522913 w 9340261"/>
              <a:gd name="connsiteY7641" fmla="*/ 248849 h 5529035"/>
              <a:gd name="connsiteX7642" fmla="*/ 8533785 w 9340261"/>
              <a:gd name="connsiteY7642" fmla="*/ 249121 h 5529035"/>
              <a:gd name="connsiteX7643" fmla="*/ 8551183 w 9340261"/>
              <a:gd name="connsiteY7643" fmla="*/ 254335 h 5529035"/>
              <a:gd name="connsiteX7644" fmla="*/ 8554185 w 9340261"/>
              <a:gd name="connsiteY7644" fmla="*/ 248680 h 5529035"/>
              <a:gd name="connsiteX7645" fmla="*/ 8555941 w 9340261"/>
              <a:gd name="connsiteY7645" fmla="*/ 254408 h 5529035"/>
              <a:gd name="connsiteX7646" fmla="*/ 8563421 w 9340261"/>
              <a:gd name="connsiteY7646" fmla="*/ 258380 h 5529035"/>
              <a:gd name="connsiteX7647" fmla="*/ 8567165 w 9340261"/>
              <a:gd name="connsiteY7647" fmla="*/ 260366 h 5529035"/>
              <a:gd name="connsiteX7648" fmla="*/ 8576631 w 9340261"/>
              <a:gd name="connsiteY7648" fmla="*/ 260598 h 5529035"/>
              <a:gd name="connsiteX7649" fmla="*/ 8599309 w 9340261"/>
              <a:gd name="connsiteY7649" fmla="*/ 263048 h 5529035"/>
              <a:gd name="connsiteX7650" fmla="*/ 8625959 w 9340261"/>
              <a:gd name="connsiteY7650" fmla="*/ 258015 h 5529035"/>
              <a:gd name="connsiteX7651" fmla="*/ 8648867 w 9340261"/>
              <a:gd name="connsiteY7651" fmla="*/ 250996 h 5529035"/>
              <a:gd name="connsiteX7652" fmla="*/ 8650623 w 9340261"/>
              <a:gd name="connsiteY7652" fmla="*/ 256724 h 5529035"/>
              <a:gd name="connsiteX7653" fmla="*/ 8662077 w 9340261"/>
              <a:gd name="connsiteY7653" fmla="*/ 253215 h 5529035"/>
              <a:gd name="connsiteX7654" fmla="*/ 8660323 w 9340261"/>
              <a:gd name="connsiteY7654" fmla="*/ 247487 h 5529035"/>
              <a:gd name="connsiteX7655" fmla="*/ 8654595 w 9340261"/>
              <a:gd name="connsiteY7655" fmla="*/ 249242 h 5529035"/>
              <a:gd name="connsiteX7656" fmla="*/ 8622449 w 9340261"/>
              <a:gd name="connsiteY7656" fmla="*/ 246561 h 5529035"/>
              <a:gd name="connsiteX7657" fmla="*/ 8614967 w 9340261"/>
              <a:gd name="connsiteY7657" fmla="*/ 242588 h 5529035"/>
              <a:gd name="connsiteX7658" fmla="*/ 8612103 w 9340261"/>
              <a:gd name="connsiteY7658" fmla="*/ 243465 h 5529035"/>
              <a:gd name="connsiteX7659" fmla="*/ 8603513 w 9340261"/>
              <a:gd name="connsiteY7659" fmla="*/ 246097 h 5529035"/>
              <a:gd name="connsiteX7660" fmla="*/ 8597785 w 9340261"/>
              <a:gd name="connsiteY7660" fmla="*/ 247852 h 5529035"/>
              <a:gd name="connsiteX7661" fmla="*/ 8596031 w 9340261"/>
              <a:gd name="connsiteY7661" fmla="*/ 242125 h 5529035"/>
              <a:gd name="connsiteX7662" fmla="*/ 8578849 w 9340261"/>
              <a:gd name="connsiteY7662" fmla="*/ 247389 h 5529035"/>
              <a:gd name="connsiteX7663" fmla="*/ 8567395 w 9340261"/>
              <a:gd name="connsiteY7663" fmla="*/ 250899 h 5529035"/>
              <a:gd name="connsiteX7664" fmla="*/ 8565641 w 9340261"/>
              <a:gd name="connsiteY7664" fmla="*/ 245170 h 5529035"/>
              <a:gd name="connsiteX7665" fmla="*/ 8554185 w 9340261"/>
              <a:gd name="connsiteY7665" fmla="*/ 248680 h 5529035"/>
              <a:gd name="connsiteX7666" fmla="*/ 8548457 w 9340261"/>
              <a:gd name="connsiteY7666" fmla="*/ 250434 h 5529035"/>
              <a:gd name="connsiteX7667" fmla="*/ 8546703 w 9340261"/>
              <a:gd name="connsiteY7667" fmla="*/ 244707 h 5529035"/>
              <a:gd name="connsiteX7668" fmla="*/ 8531741 w 9340261"/>
              <a:gd name="connsiteY7668" fmla="*/ 236763 h 5529035"/>
              <a:gd name="connsiteX7669" fmla="*/ 8512805 w 9340261"/>
              <a:gd name="connsiteY7669" fmla="*/ 236299 h 5529035"/>
              <a:gd name="connsiteX7670" fmla="*/ 8535713 w 9340261"/>
              <a:gd name="connsiteY7670" fmla="*/ 229281 h 5529035"/>
              <a:gd name="connsiteX7671" fmla="*/ 8566103 w 9340261"/>
              <a:gd name="connsiteY7671" fmla="*/ 226234 h 5529035"/>
              <a:gd name="connsiteX7672" fmla="*/ 8567859 w 9340261"/>
              <a:gd name="connsiteY7672" fmla="*/ 231961 h 5529035"/>
              <a:gd name="connsiteX7673" fmla="*/ 8573585 w 9340261"/>
              <a:gd name="connsiteY7673" fmla="*/ 230206 h 5529035"/>
              <a:gd name="connsiteX7674" fmla="*/ 8575571 w 9340261"/>
              <a:gd name="connsiteY7674" fmla="*/ 226466 h 5529035"/>
              <a:gd name="connsiteX7675" fmla="*/ 8585041 w 9340261"/>
              <a:gd name="connsiteY7675" fmla="*/ 226697 h 5529035"/>
              <a:gd name="connsiteX7676" fmla="*/ 8593631 w 9340261"/>
              <a:gd name="connsiteY7676" fmla="*/ 224065 h 5529035"/>
              <a:gd name="connsiteX7677" fmla="*/ 8607949 w 9340261"/>
              <a:gd name="connsiteY7677" fmla="*/ 219679 h 5529035"/>
              <a:gd name="connsiteX7678" fmla="*/ 8634599 w 9340261"/>
              <a:gd name="connsiteY7678" fmla="*/ 214647 h 5529035"/>
              <a:gd name="connsiteX7679" fmla="*/ 8638339 w 9340261"/>
              <a:gd name="connsiteY7679" fmla="*/ 216633 h 5529035"/>
              <a:gd name="connsiteX7680" fmla="*/ 8638225 w 9340261"/>
              <a:gd name="connsiteY7680" fmla="*/ 221367 h 5529035"/>
              <a:gd name="connsiteX7681" fmla="*/ 8634367 w 9340261"/>
              <a:gd name="connsiteY7681" fmla="*/ 224114 h 5529035"/>
              <a:gd name="connsiteX7682" fmla="*/ 8627325 w 9340261"/>
              <a:gd name="connsiteY7682" fmla="*/ 221574 h 5529035"/>
              <a:gd name="connsiteX7683" fmla="*/ 8621159 w 9340261"/>
              <a:gd name="connsiteY7683" fmla="*/ 221897 h 5529035"/>
              <a:gd name="connsiteX7684" fmla="*/ 8634367 w 9340261"/>
              <a:gd name="connsiteY7684" fmla="*/ 224114 h 5529035"/>
              <a:gd name="connsiteX7685" fmla="*/ 8647575 w 9340261"/>
              <a:gd name="connsiteY7685" fmla="*/ 226333 h 5529035"/>
              <a:gd name="connsiteX7686" fmla="*/ 8651547 w 9340261"/>
              <a:gd name="connsiteY7686" fmla="*/ 218851 h 5529035"/>
              <a:gd name="connsiteX7687" fmla="*/ 8652289 w 9340261"/>
              <a:gd name="connsiteY7687" fmla="*/ 217458 h 5529035"/>
              <a:gd name="connsiteX7688" fmla="*/ 8649223 w 9340261"/>
              <a:gd name="connsiteY7688" fmla="*/ 216941 h 5529035"/>
              <a:gd name="connsiteX7689" fmla="*/ 8654073 w 9340261"/>
              <a:gd name="connsiteY7689" fmla="*/ 212325 h 5529035"/>
              <a:gd name="connsiteX7690" fmla="*/ 8655195 w 9340261"/>
              <a:gd name="connsiteY7690" fmla="*/ 211981 h 5529035"/>
              <a:gd name="connsiteX7691" fmla="*/ 8655521 w 9340261"/>
              <a:gd name="connsiteY7691" fmla="*/ 211369 h 5529035"/>
              <a:gd name="connsiteX7692" fmla="*/ 8656133 w 9340261"/>
              <a:gd name="connsiteY7692" fmla="*/ 211695 h 5529035"/>
              <a:gd name="connsiteX7693" fmla="*/ 8659801 w 9340261"/>
              <a:gd name="connsiteY7693" fmla="*/ 210573 h 5529035"/>
              <a:gd name="connsiteX7694" fmla="*/ 8658529 w 9340261"/>
              <a:gd name="connsiteY7694" fmla="*/ 212966 h 5529035"/>
              <a:gd name="connsiteX7695" fmla="*/ 8663003 w 9340261"/>
              <a:gd name="connsiteY7695" fmla="*/ 215342 h 5529035"/>
              <a:gd name="connsiteX7696" fmla="*/ 8684157 w 9340261"/>
              <a:gd name="connsiteY7696" fmla="*/ 202596 h 5529035"/>
              <a:gd name="connsiteX7697" fmla="*/ 8689885 w 9340261"/>
              <a:gd name="connsiteY7697" fmla="*/ 200842 h 5529035"/>
              <a:gd name="connsiteX7698" fmla="*/ 8695611 w 9340261"/>
              <a:gd name="connsiteY7698" fmla="*/ 199086 h 5529035"/>
              <a:gd name="connsiteX7699" fmla="*/ 8680647 w 9340261"/>
              <a:gd name="connsiteY7699" fmla="*/ 191142 h 5529035"/>
              <a:gd name="connsiteX7700" fmla="*/ 8019949 w 9340261"/>
              <a:gd name="connsiteY7700" fmla="*/ 187062 h 5529035"/>
              <a:gd name="connsiteX7701" fmla="*/ 8021699 w 9340261"/>
              <a:gd name="connsiteY7701" fmla="*/ 192789 h 5529035"/>
              <a:gd name="connsiteX7702" fmla="*/ 8008493 w 9340261"/>
              <a:gd name="connsiteY7702" fmla="*/ 190566 h 5529035"/>
              <a:gd name="connsiteX7703" fmla="*/ 2507406 w 9340261"/>
              <a:gd name="connsiteY7703" fmla="*/ 186183 h 5529035"/>
              <a:gd name="connsiteX7704" fmla="*/ 2514888 w 9340261"/>
              <a:gd name="connsiteY7704" fmla="*/ 190156 h 5529035"/>
              <a:gd name="connsiteX7705" fmla="*/ 2528098 w 9340261"/>
              <a:gd name="connsiteY7705" fmla="*/ 192374 h 5529035"/>
              <a:gd name="connsiteX7706" fmla="*/ 2522371 w 9340261"/>
              <a:gd name="connsiteY7706" fmla="*/ 194129 h 5529035"/>
              <a:gd name="connsiteX7707" fmla="*/ 2508283 w 9340261"/>
              <a:gd name="connsiteY7707" fmla="*/ 189047 h 5529035"/>
              <a:gd name="connsiteX7708" fmla="*/ 2507406 w 9340261"/>
              <a:gd name="connsiteY7708" fmla="*/ 186183 h 5529035"/>
              <a:gd name="connsiteX7709" fmla="*/ 6693162 w 9340261"/>
              <a:gd name="connsiteY7709" fmla="*/ 186099 h 5529035"/>
              <a:gd name="connsiteX7710" fmla="*/ 6699766 w 9340261"/>
              <a:gd name="connsiteY7710" fmla="*/ 187208 h 5529035"/>
              <a:gd name="connsiteX7711" fmla="*/ 6694916 w 9340261"/>
              <a:gd name="connsiteY7711" fmla="*/ 191827 h 5529035"/>
              <a:gd name="connsiteX7712" fmla="*/ 6689189 w 9340261"/>
              <a:gd name="connsiteY7712" fmla="*/ 193582 h 5529035"/>
              <a:gd name="connsiteX7713" fmla="*/ 7801632 w 9340261"/>
              <a:gd name="connsiteY7713" fmla="*/ 184795 h 5529035"/>
              <a:gd name="connsiteX7714" fmla="*/ 7820569 w 9340261"/>
              <a:gd name="connsiteY7714" fmla="*/ 185259 h 5529035"/>
              <a:gd name="connsiteX7715" fmla="*/ 7823665 w 9340261"/>
              <a:gd name="connsiteY7715" fmla="*/ 195366 h 5529035"/>
              <a:gd name="connsiteX7716" fmla="*/ 7814609 w 9340261"/>
              <a:gd name="connsiteY7716" fmla="*/ 196482 h 5529035"/>
              <a:gd name="connsiteX7717" fmla="*/ 7796550 w 9340261"/>
              <a:gd name="connsiteY7717" fmla="*/ 198881 h 5529035"/>
              <a:gd name="connsiteX7718" fmla="*/ 7787081 w 9340261"/>
              <a:gd name="connsiteY7718" fmla="*/ 198650 h 5529035"/>
              <a:gd name="connsiteX7719" fmla="*/ 7769023 w 9340261"/>
              <a:gd name="connsiteY7719" fmla="*/ 201051 h 5529035"/>
              <a:gd name="connsiteX7720" fmla="*/ 7700760 w 9340261"/>
              <a:gd name="connsiteY7720" fmla="*/ 203170 h 5529035"/>
              <a:gd name="connsiteX7721" fmla="*/ 7670369 w 9340261"/>
              <a:gd name="connsiteY7721" fmla="*/ 206216 h 5529035"/>
              <a:gd name="connsiteX7722" fmla="*/ 7634251 w 9340261"/>
              <a:gd name="connsiteY7722" fmla="*/ 211017 h 5529035"/>
              <a:gd name="connsiteX7723" fmla="*/ 7628524 w 9340261"/>
              <a:gd name="connsiteY7723" fmla="*/ 212771 h 5529035"/>
              <a:gd name="connsiteX7724" fmla="*/ 7621041 w 9340261"/>
              <a:gd name="connsiteY7724" fmla="*/ 208798 h 5529035"/>
              <a:gd name="connsiteX7725" fmla="*/ 7554533 w 9340261"/>
              <a:gd name="connsiteY7725" fmla="*/ 216645 h 5529035"/>
              <a:gd name="connsiteX7726" fmla="*/ 7524142 w 9340261"/>
              <a:gd name="connsiteY7726" fmla="*/ 219692 h 5529035"/>
              <a:gd name="connsiteX7727" fmla="*/ 7473061 w 9340261"/>
              <a:gd name="connsiteY7727" fmla="*/ 216548 h 5529035"/>
              <a:gd name="connsiteX7728" fmla="*/ 7452370 w 9340261"/>
              <a:gd name="connsiteY7728" fmla="*/ 210357 h 5529035"/>
              <a:gd name="connsiteX7729" fmla="*/ 7439160 w 9340261"/>
              <a:gd name="connsiteY7729" fmla="*/ 208139 h 5529035"/>
              <a:gd name="connsiteX7730" fmla="*/ 7421100 w 9340261"/>
              <a:gd name="connsiteY7730" fmla="*/ 210539 h 5529035"/>
              <a:gd name="connsiteX7731" fmla="*/ 7405906 w 9340261"/>
              <a:gd name="connsiteY7731" fmla="*/ 212063 h 5529035"/>
              <a:gd name="connsiteX7732" fmla="*/ 7396437 w 9340261"/>
              <a:gd name="connsiteY7732" fmla="*/ 211831 h 5529035"/>
              <a:gd name="connsiteX7733" fmla="*/ 7389833 w 9340261"/>
              <a:gd name="connsiteY7733" fmla="*/ 210722 h 5529035"/>
              <a:gd name="connsiteX7734" fmla="*/ 7374870 w 9340261"/>
              <a:gd name="connsiteY7734" fmla="*/ 202777 h 5529035"/>
              <a:gd name="connsiteX7735" fmla="*/ 7386323 w 9340261"/>
              <a:gd name="connsiteY7735" fmla="*/ 199268 h 5529035"/>
              <a:gd name="connsiteX7736" fmla="*/ 7397778 w 9340261"/>
              <a:gd name="connsiteY7736" fmla="*/ 195759 h 5529035"/>
              <a:gd name="connsiteX7737" fmla="*/ 7401518 w 9340261"/>
              <a:gd name="connsiteY7737" fmla="*/ 197745 h 5529035"/>
              <a:gd name="connsiteX7738" fmla="*/ 7408123 w 9340261"/>
              <a:gd name="connsiteY7738" fmla="*/ 198854 h 5529035"/>
              <a:gd name="connsiteX7739" fmla="*/ 7413850 w 9340261"/>
              <a:gd name="connsiteY7739" fmla="*/ 197099 h 5529035"/>
              <a:gd name="connsiteX7740" fmla="*/ 7422441 w 9340261"/>
              <a:gd name="connsiteY7740" fmla="*/ 194467 h 5529035"/>
              <a:gd name="connsiteX7741" fmla="*/ 7424196 w 9340261"/>
              <a:gd name="connsiteY7741" fmla="*/ 200194 h 5529035"/>
              <a:gd name="connsiteX7742" fmla="*/ 7431678 w 9340261"/>
              <a:gd name="connsiteY7742" fmla="*/ 204166 h 5529035"/>
              <a:gd name="connsiteX7743" fmla="*/ 7429923 w 9340261"/>
              <a:gd name="connsiteY7743" fmla="*/ 198440 h 5529035"/>
              <a:gd name="connsiteX7744" fmla="*/ 7441378 w 9340261"/>
              <a:gd name="connsiteY7744" fmla="*/ 194930 h 5529035"/>
              <a:gd name="connsiteX7745" fmla="*/ 7451723 w 9340261"/>
              <a:gd name="connsiteY7745" fmla="*/ 198025 h 5529035"/>
              <a:gd name="connsiteX7746" fmla="*/ 7461191 w 9340261"/>
              <a:gd name="connsiteY7746" fmla="*/ 198258 h 5529035"/>
              <a:gd name="connsiteX7747" fmla="*/ 7467796 w 9340261"/>
              <a:gd name="connsiteY7747" fmla="*/ 199365 h 5529035"/>
              <a:gd name="connsiteX7748" fmla="*/ 7481005 w 9340261"/>
              <a:gd name="connsiteY7748" fmla="*/ 201584 h 5529035"/>
              <a:gd name="connsiteX7749" fmla="*/ 7492459 w 9340261"/>
              <a:gd name="connsiteY7749" fmla="*/ 198074 h 5529035"/>
              <a:gd name="connsiteX7750" fmla="*/ 7501050 w 9340261"/>
              <a:gd name="connsiteY7750" fmla="*/ 195443 h 5529035"/>
              <a:gd name="connsiteX7751" fmla="*/ 7519109 w 9340261"/>
              <a:gd name="connsiteY7751" fmla="*/ 193042 h 5529035"/>
              <a:gd name="connsiteX7752" fmla="*/ 7529456 w 9340261"/>
              <a:gd name="connsiteY7752" fmla="*/ 196137 h 5529035"/>
              <a:gd name="connsiteX7753" fmla="*/ 7538924 w 9340261"/>
              <a:gd name="connsiteY7753" fmla="*/ 196369 h 5529035"/>
              <a:gd name="connsiteX7754" fmla="*/ 7567327 w 9340261"/>
              <a:gd name="connsiteY7754" fmla="*/ 197065 h 5529035"/>
              <a:gd name="connsiteX7755" fmla="*/ 7601460 w 9340261"/>
              <a:gd name="connsiteY7755" fmla="*/ 196005 h 5529035"/>
              <a:gd name="connsiteX7756" fmla="*/ 7617532 w 9340261"/>
              <a:gd name="connsiteY7756" fmla="*/ 197344 h 5529035"/>
              <a:gd name="connsiteX7757" fmla="*/ 7623259 w 9340261"/>
              <a:gd name="connsiteY7757" fmla="*/ 195590 h 5529035"/>
              <a:gd name="connsiteX7758" fmla="*/ 7628986 w 9340261"/>
              <a:gd name="connsiteY7758" fmla="*/ 193835 h 5529035"/>
              <a:gd name="connsiteX7759" fmla="*/ 7647923 w 9340261"/>
              <a:gd name="connsiteY7759" fmla="*/ 194299 h 5529035"/>
              <a:gd name="connsiteX7760" fmla="*/ 7660254 w 9340261"/>
              <a:gd name="connsiteY7760" fmla="*/ 193652 h 5529035"/>
              <a:gd name="connsiteX7761" fmla="*/ 7672587 w 9340261"/>
              <a:gd name="connsiteY7761" fmla="*/ 193007 h 5529035"/>
              <a:gd name="connsiteX7762" fmla="*/ 7687783 w 9340261"/>
              <a:gd name="connsiteY7762" fmla="*/ 191484 h 5529035"/>
              <a:gd name="connsiteX7763" fmla="*/ 7704732 w 9340261"/>
              <a:gd name="connsiteY7763" fmla="*/ 195688 h 5529035"/>
              <a:gd name="connsiteX7764" fmla="*/ 7732260 w 9340261"/>
              <a:gd name="connsiteY7764" fmla="*/ 193520 h 5529035"/>
              <a:gd name="connsiteX7765" fmla="*/ 7746577 w 9340261"/>
              <a:gd name="connsiteY7765" fmla="*/ 189133 h 5529035"/>
              <a:gd name="connsiteX7766" fmla="*/ 7754058 w 9340261"/>
              <a:gd name="connsiteY7766" fmla="*/ 193106 h 5529035"/>
              <a:gd name="connsiteX7767" fmla="*/ 7759786 w 9340261"/>
              <a:gd name="connsiteY7767" fmla="*/ 191351 h 5529035"/>
              <a:gd name="connsiteX7768" fmla="*/ 7765512 w 9340261"/>
              <a:gd name="connsiteY7768" fmla="*/ 189597 h 5529035"/>
              <a:gd name="connsiteX7769" fmla="*/ 7774982 w 9340261"/>
              <a:gd name="connsiteY7769" fmla="*/ 189827 h 5529035"/>
              <a:gd name="connsiteX7770" fmla="*/ 7782464 w 9340261"/>
              <a:gd name="connsiteY7770" fmla="*/ 193801 h 5529035"/>
              <a:gd name="connsiteX7771" fmla="*/ 7791933 w 9340261"/>
              <a:gd name="connsiteY7771" fmla="*/ 194032 h 5529035"/>
              <a:gd name="connsiteX7772" fmla="*/ 4210849 w 9340261"/>
              <a:gd name="connsiteY7772" fmla="*/ 184276 h 5529035"/>
              <a:gd name="connsiteX7773" fmla="*/ 4224057 w 9340261"/>
              <a:gd name="connsiteY7773" fmla="*/ 186495 h 5529035"/>
              <a:gd name="connsiteX7774" fmla="*/ 4212603 w 9340261"/>
              <a:gd name="connsiteY7774" fmla="*/ 190004 h 5529035"/>
              <a:gd name="connsiteX7775" fmla="*/ 4210849 w 9340261"/>
              <a:gd name="connsiteY7775" fmla="*/ 184276 h 5529035"/>
              <a:gd name="connsiteX7776" fmla="*/ 7005842 w 9340261"/>
              <a:gd name="connsiteY7776" fmla="*/ 184275 h 5529035"/>
              <a:gd name="connsiteX7777" fmla="*/ 7007597 w 9340261"/>
              <a:gd name="connsiteY7777" fmla="*/ 190003 h 5529035"/>
              <a:gd name="connsiteX7778" fmla="*/ 7001870 w 9340261"/>
              <a:gd name="connsiteY7778" fmla="*/ 191757 h 5529035"/>
              <a:gd name="connsiteX7779" fmla="*/ 2863688 w 9340261"/>
              <a:gd name="connsiteY7779" fmla="*/ 183531 h 5529035"/>
              <a:gd name="connsiteX7780" fmla="*/ 2865442 w 9340261"/>
              <a:gd name="connsiteY7780" fmla="*/ 189258 h 5529035"/>
              <a:gd name="connsiteX7781" fmla="*/ 2867197 w 9340261"/>
              <a:gd name="connsiteY7781" fmla="*/ 194985 h 5529035"/>
              <a:gd name="connsiteX7782" fmla="*/ 2842534 w 9340261"/>
              <a:gd name="connsiteY7782" fmla="*/ 196276 h 5529035"/>
              <a:gd name="connsiteX7783" fmla="*/ 2846506 w 9340261"/>
              <a:gd name="connsiteY7783" fmla="*/ 188794 h 5529035"/>
              <a:gd name="connsiteX7784" fmla="*/ 2863688 w 9340261"/>
              <a:gd name="connsiteY7784" fmla="*/ 183531 h 5529035"/>
              <a:gd name="connsiteX7785" fmla="*/ 4561401 w 9340261"/>
              <a:gd name="connsiteY7785" fmla="*/ 183378 h 5529035"/>
              <a:gd name="connsiteX7786" fmla="*/ 4565144 w 9340261"/>
              <a:gd name="connsiteY7786" fmla="*/ 185364 h 5529035"/>
              <a:gd name="connsiteX7787" fmla="*/ 4563158 w 9340261"/>
              <a:gd name="connsiteY7787" fmla="*/ 189105 h 5529035"/>
              <a:gd name="connsiteX7788" fmla="*/ 4555675 w 9340261"/>
              <a:gd name="connsiteY7788" fmla="*/ 185133 h 5529035"/>
              <a:gd name="connsiteX7789" fmla="*/ 4561401 w 9340261"/>
              <a:gd name="connsiteY7789" fmla="*/ 183378 h 5529035"/>
              <a:gd name="connsiteX7790" fmla="*/ 7296723 w 9340261"/>
              <a:gd name="connsiteY7790" fmla="*/ 182864 h 5529035"/>
              <a:gd name="connsiteX7791" fmla="*/ 7300465 w 9340261"/>
              <a:gd name="connsiteY7791" fmla="*/ 184852 h 5529035"/>
              <a:gd name="connsiteX7792" fmla="*/ 7295615 w 9340261"/>
              <a:gd name="connsiteY7792" fmla="*/ 189469 h 5529035"/>
              <a:gd name="connsiteX7793" fmla="*/ 7293860 w 9340261"/>
              <a:gd name="connsiteY7793" fmla="*/ 183742 h 5529035"/>
              <a:gd name="connsiteX7794" fmla="*/ 7296723 w 9340261"/>
              <a:gd name="connsiteY7794" fmla="*/ 182864 h 5529035"/>
              <a:gd name="connsiteX7795" fmla="*/ 4360584 w 9340261"/>
              <a:gd name="connsiteY7795" fmla="*/ 182255 h 5529035"/>
              <a:gd name="connsiteX7796" fmla="*/ 4381274 w 9340261"/>
              <a:gd name="connsiteY7796" fmla="*/ 188446 h 5529035"/>
              <a:gd name="connsiteX7797" fmla="*/ 4413422 w 9340261"/>
              <a:gd name="connsiteY7797" fmla="*/ 191126 h 5529035"/>
              <a:gd name="connsiteX7798" fmla="*/ 4426630 w 9340261"/>
              <a:gd name="connsiteY7798" fmla="*/ 193344 h 5529035"/>
              <a:gd name="connsiteX7799" fmla="*/ 4420903 w 9340261"/>
              <a:gd name="connsiteY7799" fmla="*/ 195098 h 5529035"/>
              <a:gd name="connsiteX7800" fmla="*/ 4408571 w 9340261"/>
              <a:gd name="connsiteY7800" fmla="*/ 195745 h 5529035"/>
              <a:gd name="connsiteX7801" fmla="*/ 4390513 w 9340261"/>
              <a:gd name="connsiteY7801" fmla="*/ 198144 h 5529035"/>
              <a:gd name="connsiteX7802" fmla="*/ 4377304 w 9340261"/>
              <a:gd name="connsiteY7802" fmla="*/ 195928 h 5529035"/>
              <a:gd name="connsiteX7803" fmla="*/ 4371576 w 9340261"/>
              <a:gd name="connsiteY7803" fmla="*/ 197682 h 5529035"/>
              <a:gd name="connsiteX7804" fmla="*/ 4358367 w 9340261"/>
              <a:gd name="connsiteY7804" fmla="*/ 195464 h 5529035"/>
              <a:gd name="connsiteX7805" fmla="*/ 4348022 w 9340261"/>
              <a:gd name="connsiteY7805" fmla="*/ 192370 h 5529035"/>
              <a:gd name="connsiteX7806" fmla="*/ 4326222 w 9340261"/>
              <a:gd name="connsiteY7806" fmla="*/ 192784 h 5529035"/>
              <a:gd name="connsiteX7807" fmla="*/ 4263685 w 9340261"/>
              <a:gd name="connsiteY7807" fmla="*/ 193148 h 5529035"/>
              <a:gd name="connsiteX7808" fmla="*/ 4250476 w 9340261"/>
              <a:gd name="connsiteY7808" fmla="*/ 190930 h 5529035"/>
              <a:gd name="connsiteX7809" fmla="*/ 4264794 w 9340261"/>
              <a:gd name="connsiteY7809" fmla="*/ 186543 h 5529035"/>
              <a:gd name="connsiteX7810" fmla="*/ 4280866 w 9340261"/>
              <a:gd name="connsiteY7810" fmla="*/ 187883 h 5529035"/>
              <a:gd name="connsiteX7811" fmla="*/ 4305531 w 9340261"/>
              <a:gd name="connsiteY7811" fmla="*/ 186592 h 5529035"/>
              <a:gd name="connsiteX7812" fmla="*/ 4349130 w 9340261"/>
              <a:gd name="connsiteY7812" fmla="*/ 185765 h 5529035"/>
              <a:gd name="connsiteX7813" fmla="*/ 4360584 w 9340261"/>
              <a:gd name="connsiteY7813" fmla="*/ 182255 h 5529035"/>
              <a:gd name="connsiteX7814" fmla="*/ 6767151 w 9340261"/>
              <a:gd name="connsiteY7814" fmla="*/ 182225 h 5529035"/>
              <a:gd name="connsiteX7815" fmla="*/ 6764934 w 9340261"/>
              <a:gd name="connsiteY7815" fmla="*/ 195435 h 5529035"/>
              <a:gd name="connsiteX7816" fmla="*/ 6755697 w 9340261"/>
              <a:gd name="connsiteY7816" fmla="*/ 185734 h 5529035"/>
              <a:gd name="connsiteX7817" fmla="*/ 6767151 w 9340261"/>
              <a:gd name="connsiteY7817" fmla="*/ 182225 h 5529035"/>
              <a:gd name="connsiteX7818" fmla="*/ 2931951 w 9340261"/>
              <a:gd name="connsiteY7818" fmla="*/ 181411 h 5529035"/>
              <a:gd name="connsiteX7819" fmla="*/ 2939433 w 9340261"/>
              <a:gd name="connsiteY7819" fmla="*/ 185384 h 5529035"/>
              <a:gd name="connsiteX7820" fmla="*/ 2933705 w 9340261"/>
              <a:gd name="connsiteY7820" fmla="*/ 187139 h 5529035"/>
              <a:gd name="connsiteX7821" fmla="*/ 2926223 w 9340261"/>
              <a:gd name="connsiteY7821" fmla="*/ 183166 h 5529035"/>
              <a:gd name="connsiteX7822" fmla="*/ 8796485 w 9340261"/>
              <a:gd name="connsiteY7822" fmla="*/ 180711 h 5529035"/>
              <a:gd name="connsiteX7823" fmla="*/ 8788771 w 9340261"/>
              <a:gd name="connsiteY7823" fmla="*/ 186207 h 5529035"/>
              <a:gd name="connsiteX7824" fmla="*/ 8782165 w 9340261"/>
              <a:gd name="connsiteY7824" fmla="*/ 185099 h 5529035"/>
              <a:gd name="connsiteX7825" fmla="*/ 8766093 w 9340261"/>
              <a:gd name="connsiteY7825" fmla="*/ 183758 h 5529035"/>
              <a:gd name="connsiteX7826" fmla="*/ 8753761 w 9340261"/>
              <a:gd name="connsiteY7826" fmla="*/ 184405 h 5529035"/>
              <a:gd name="connsiteX7827" fmla="*/ 8748911 w 9340261"/>
              <a:gd name="connsiteY7827" fmla="*/ 189021 h 5529035"/>
              <a:gd name="connsiteX7828" fmla="*/ 8735703 w 9340261"/>
              <a:gd name="connsiteY7828" fmla="*/ 186805 h 5529035"/>
              <a:gd name="connsiteX7829" fmla="*/ 8712793 w 9340261"/>
              <a:gd name="connsiteY7829" fmla="*/ 193823 h 5529035"/>
              <a:gd name="connsiteX7830" fmla="*/ 8708819 w 9340261"/>
              <a:gd name="connsiteY7830" fmla="*/ 201304 h 5529035"/>
              <a:gd name="connsiteX7831" fmla="*/ 8727759 w 9340261"/>
              <a:gd name="connsiteY7831" fmla="*/ 201768 h 5529035"/>
              <a:gd name="connsiteX7832" fmla="*/ 8740967 w 9340261"/>
              <a:gd name="connsiteY7832" fmla="*/ 203985 h 5529035"/>
              <a:gd name="connsiteX7833" fmla="*/ 8735239 w 9340261"/>
              <a:gd name="connsiteY7833" fmla="*/ 205740 h 5529035"/>
              <a:gd name="connsiteX7834" fmla="*/ 8716303 w 9340261"/>
              <a:gd name="connsiteY7834" fmla="*/ 205277 h 5529035"/>
              <a:gd name="connsiteX7835" fmla="*/ 8704849 w 9340261"/>
              <a:gd name="connsiteY7835" fmla="*/ 208786 h 5529035"/>
              <a:gd name="connsiteX7836" fmla="*/ 8712331 w 9340261"/>
              <a:gd name="connsiteY7836" fmla="*/ 212759 h 5529035"/>
              <a:gd name="connsiteX7837" fmla="*/ 8718057 w 9340261"/>
              <a:gd name="connsiteY7837" fmla="*/ 211004 h 5529035"/>
              <a:gd name="connsiteX7838" fmla="*/ 8732145 w 9340261"/>
              <a:gd name="connsiteY7838" fmla="*/ 216086 h 5529035"/>
              <a:gd name="connsiteX7839" fmla="*/ 8731071 w 9340261"/>
              <a:gd name="connsiteY7839" fmla="*/ 219673 h 5529035"/>
              <a:gd name="connsiteX7840" fmla="*/ 8731571 w 9340261"/>
              <a:gd name="connsiteY7840" fmla="*/ 219939 h 5529035"/>
              <a:gd name="connsiteX7841" fmla="*/ 8730931 w 9340261"/>
              <a:gd name="connsiteY7841" fmla="*/ 220134 h 5529035"/>
              <a:gd name="connsiteX7842" fmla="*/ 8729049 w 9340261"/>
              <a:gd name="connsiteY7842" fmla="*/ 226431 h 5529035"/>
              <a:gd name="connsiteX7843" fmla="*/ 8730803 w 9340261"/>
              <a:gd name="connsiteY7843" fmla="*/ 232158 h 5529035"/>
              <a:gd name="connsiteX7844" fmla="*/ 8744011 w 9340261"/>
              <a:gd name="connsiteY7844" fmla="*/ 234377 h 5529035"/>
              <a:gd name="connsiteX7845" fmla="*/ 8765813 w 9340261"/>
              <a:gd name="connsiteY7845" fmla="*/ 233962 h 5529035"/>
              <a:gd name="connsiteX7846" fmla="*/ 8785857 w 9340261"/>
              <a:gd name="connsiteY7846" fmla="*/ 227821 h 5529035"/>
              <a:gd name="connsiteX7847" fmla="*/ 8799067 w 9340261"/>
              <a:gd name="connsiteY7847" fmla="*/ 230039 h 5529035"/>
              <a:gd name="connsiteX7848" fmla="*/ 8806549 w 9340261"/>
              <a:gd name="connsiteY7848" fmla="*/ 234011 h 5529035"/>
              <a:gd name="connsiteX7849" fmla="*/ 8804795 w 9340261"/>
              <a:gd name="connsiteY7849" fmla="*/ 228284 h 5529035"/>
              <a:gd name="connsiteX7850" fmla="*/ 8816249 w 9340261"/>
              <a:gd name="connsiteY7850" fmla="*/ 224774 h 5529035"/>
              <a:gd name="connsiteX7851" fmla="*/ 8818003 w 9340261"/>
              <a:gd name="connsiteY7851" fmla="*/ 230501 h 5529035"/>
              <a:gd name="connsiteX7852" fmla="*/ 8819757 w 9340261"/>
              <a:gd name="connsiteY7852" fmla="*/ 236231 h 5529035"/>
              <a:gd name="connsiteX7853" fmla="*/ 8831213 w 9340261"/>
              <a:gd name="connsiteY7853" fmla="*/ 232720 h 5529035"/>
              <a:gd name="connsiteX7854" fmla="*/ 8834781 w 9340261"/>
              <a:gd name="connsiteY7854" fmla="*/ 231628 h 5529035"/>
              <a:gd name="connsiteX7855" fmla="*/ 8828003 w 9340261"/>
              <a:gd name="connsiteY7855" fmla="*/ 228024 h 5529035"/>
              <a:gd name="connsiteX7856" fmla="*/ 8833731 w 9340261"/>
              <a:gd name="connsiteY7856" fmla="*/ 226272 h 5529035"/>
              <a:gd name="connsiteX7857" fmla="*/ 8835319 w 9340261"/>
              <a:gd name="connsiteY7857" fmla="*/ 231462 h 5529035"/>
              <a:gd name="connsiteX7858" fmla="*/ 8842667 w 9340261"/>
              <a:gd name="connsiteY7858" fmla="*/ 229211 h 5529035"/>
              <a:gd name="connsiteX7859" fmla="*/ 8840911 w 9340261"/>
              <a:gd name="connsiteY7859" fmla="*/ 223483 h 5529035"/>
              <a:gd name="connsiteX7860" fmla="*/ 8848393 w 9340261"/>
              <a:gd name="connsiteY7860" fmla="*/ 227456 h 5529035"/>
              <a:gd name="connsiteX7861" fmla="*/ 8850147 w 9340261"/>
              <a:gd name="connsiteY7861" fmla="*/ 233183 h 5529035"/>
              <a:gd name="connsiteX7862" fmla="*/ 8863357 w 9340261"/>
              <a:gd name="connsiteY7862" fmla="*/ 235401 h 5529035"/>
              <a:gd name="connsiteX7863" fmla="*/ 8870841 w 9340261"/>
              <a:gd name="connsiteY7863" fmla="*/ 239373 h 5529035"/>
              <a:gd name="connsiteX7864" fmla="*/ 8890885 w 9340261"/>
              <a:gd name="connsiteY7864" fmla="*/ 233232 h 5529035"/>
              <a:gd name="connsiteX7865" fmla="*/ 8880539 w 9340261"/>
              <a:gd name="connsiteY7865" fmla="*/ 230137 h 5529035"/>
              <a:gd name="connsiteX7866" fmla="*/ 8874811 w 9340261"/>
              <a:gd name="connsiteY7866" fmla="*/ 231892 h 5529035"/>
              <a:gd name="connsiteX7867" fmla="*/ 8901693 w 9340261"/>
              <a:gd name="connsiteY7867" fmla="*/ 217391 h 5529035"/>
              <a:gd name="connsiteX7868" fmla="*/ 8929865 w 9340261"/>
              <a:gd name="connsiteY7868" fmla="*/ 227555 h 5529035"/>
              <a:gd name="connsiteX7869" fmla="*/ 8935721 w 9340261"/>
              <a:gd name="connsiteY7869" fmla="*/ 232929 h 5529035"/>
              <a:gd name="connsiteX7870" fmla="*/ 8935891 w 9340261"/>
              <a:gd name="connsiteY7870" fmla="*/ 232606 h 5529035"/>
              <a:gd name="connsiteX7871" fmla="*/ 8943373 w 9340261"/>
              <a:gd name="connsiteY7871" fmla="*/ 236582 h 5529035"/>
              <a:gd name="connsiteX7872" fmla="*/ 8942515 w 9340261"/>
              <a:gd name="connsiteY7872" fmla="*/ 237397 h 5529035"/>
              <a:gd name="connsiteX7873" fmla="*/ 8953569 w 9340261"/>
              <a:gd name="connsiteY7873" fmla="*/ 235450 h 5529035"/>
              <a:gd name="connsiteX7874" fmla="*/ 8954827 w 9340261"/>
              <a:gd name="connsiteY7874" fmla="*/ 233076 h 5529035"/>
              <a:gd name="connsiteX7875" fmla="*/ 8957865 w 9340261"/>
              <a:gd name="connsiteY7875" fmla="*/ 234692 h 5529035"/>
              <a:gd name="connsiteX7876" fmla="*/ 8963467 w 9340261"/>
              <a:gd name="connsiteY7876" fmla="*/ 233706 h 5529035"/>
              <a:gd name="connsiteX7877" fmla="*/ 8984921 w 9340261"/>
              <a:gd name="connsiteY7877" fmla="*/ 223217 h 5529035"/>
              <a:gd name="connsiteX7878" fmla="*/ 8988895 w 9340261"/>
              <a:gd name="connsiteY7878" fmla="*/ 215736 h 5529035"/>
              <a:gd name="connsiteX7879" fmla="*/ 8975683 w 9340261"/>
              <a:gd name="connsiteY7879" fmla="*/ 213517 h 5529035"/>
              <a:gd name="connsiteX7880" fmla="*/ 8956749 w 9340261"/>
              <a:gd name="connsiteY7880" fmla="*/ 213054 h 5529035"/>
              <a:gd name="connsiteX7881" fmla="*/ 8943539 w 9340261"/>
              <a:gd name="connsiteY7881" fmla="*/ 210835 h 5529035"/>
              <a:gd name="connsiteX7882" fmla="*/ 8918875 w 9340261"/>
              <a:gd name="connsiteY7882" fmla="*/ 212128 h 5529035"/>
              <a:gd name="connsiteX7883" fmla="*/ 8903911 w 9340261"/>
              <a:gd name="connsiteY7883" fmla="*/ 204182 h 5529035"/>
              <a:gd name="connsiteX7884" fmla="*/ 8898185 w 9340261"/>
              <a:gd name="connsiteY7884" fmla="*/ 205937 h 5529035"/>
              <a:gd name="connsiteX7885" fmla="*/ 8866037 w 9340261"/>
              <a:gd name="connsiteY7885" fmla="*/ 203255 h 5529035"/>
              <a:gd name="connsiteX7886" fmla="*/ 8871765 w 9340261"/>
              <a:gd name="connsiteY7886" fmla="*/ 201500 h 5529035"/>
              <a:gd name="connsiteX7887" fmla="*/ 8870011 w 9340261"/>
              <a:gd name="connsiteY7887" fmla="*/ 195773 h 5529035"/>
              <a:gd name="connsiteX7888" fmla="*/ 8851075 w 9340261"/>
              <a:gd name="connsiteY7888" fmla="*/ 195310 h 5529035"/>
              <a:gd name="connsiteX7889" fmla="*/ 8826411 w 9340261"/>
              <a:gd name="connsiteY7889" fmla="*/ 196602 h 5529035"/>
              <a:gd name="connsiteX7890" fmla="*/ 8814957 w 9340261"/>
              <a:gd name="connsiteY7890" fmla="*/ 200111 h 5529035"/>
              <a:gd name="connsiteX7891" fmla="*/ 8807475 w 9340261"/>
              <a:gd name="connsiteY7891" fmla="*/ 196138 h 5529035"/>
              <a:gd name="connsiteX7892" fmla="*/ 8796021 w 9340261"/>
              <a:gd name="connsiteY7892" fmla="*/ 199648 h 5529035"/>
              <a:gd name="connsiteX7893" fmla="*/ 8782811 w 9340261"/>
              <a:gd name="connsiteY7893" fmla="*/ 197430 h 5529035"/>
              <a:gd name="connsiteX7894" fmla="*/ 8769603 w 9340261"/>
              <a:gd name="connsiteY7894" fmla="*/ 195212 h 5529035"/>
              <a:gd name="connsiteX7895" fmla="*/ 8763877 w 9340261"/>
              <a:gd name="connsiteY7895" fmla="*/ 196967 h 5529035"/>
              <a:gd name="connsiteX7896" fmla="*/ 8758149 w 9340261"/>
              <a:gd name="connsiteY7896" fmla="*/ 198721 h 5529035"/>
              <a:gd name="connsiteX7897" fmla="*/ 8767849 w 9340261"/>
              <a:gd name="connsiteY7897" fmla="*/ 189485 h 5529035"/>
              <a:gd name="connsiteX7898" fmla="*/ 8773575 w 9340261"/>
              <a:gd name="connsiteY7898" fmla="*/ 187730 h 5529035"/>
              <a:gd name="connsiteX7899" fmla="*/ 8781057 w 9340261"/>
              <a:gd name="connsiteY7899" fmla="*/ 191703 h 5529035"/>
              <a:gd name="connsiteX7900" fmla="*/ 8794267 w 9340261"/>
              <a:gd name="connsiteY7900" fmla="*/ 193920 h 5529035"/>
              <a:gd name="connsiteX7901" fmla="*/ 8792511 w 9340261"/>
              <a:gd name="connsiteY7901" fmla="*/ 188192 h 5529035"/>
              <a:gd name="connsiteX7902" fmla="*/ 8798239 w 9340261"/>
              <a:gd name="connsiteY7902" fmla="*/ 186438 h 5529035"/>
              <a:gd name="connsiteX7903" fmla="*/ 3445449 w 9340261"/>
              <a:gd name="connsiteY7903" fmla="*/ 180709 h 5529035"/>
              <a:gd name="connsiteX7904" fmla="*/ 3447205 w 9340261"/>
              <a:gd name="connsiteY7904" fmla="*/ 186437 h 5529035"/>
              <a:gd name="connsiteX7905" fmla="*/ 3440601 w 9340261"/>
              <a:gd name="connsiteY7905" fmla="*/ 185328 h 5529035"/>
              <a:gd name="connsiteX7906" fmla="*/ 3445449 w 9340261"/>
              <a:gd name="connsiteY7906" fmla="*/ 180709 h 5529035"/>
              <a:gd name="connsiteX7907" fmla="*/ 7756277 w 9340261"/>
              <a:gd name="connsiteY7907" fmla="*/ 179897 h 5529035"/>
              <a:gd name="connsiteX7908" fmla="*/ 7775214 w 9340261"/>
              <a:gd name="connsiteY7908" fmla="*/ 180360 h 5529035"/>
              <a:gd name="connsiteX7909" fmla="*/ 7769485 w 9340261"/>
              <a:gd name="connsiteY7909" fmla="*/ 182114 h 5529035"/>
              <a:gd name="connsiteX7910" fmla="*/ 8595665 w 9340261"/>
              <a:gd name="connsiteY7910" fmla="*/ 179589 h 5529035"/>
              <a:gd name="connsiteX7911" fmla="*/ 8604903 w 9340261"/>
              <a:gd name="connsiteY7911" fmla="*/ 189287 h 5529035"/>
              <a:gd name="connsiteX7912" fmla="*/ 8603149 w 9340261"/>
              <a:gd name="connsiteY7912" fmla="*/ 183561 h 5529035"/>
              <a:gd name="connsiteX7913" fmla="*/ 3388641 w 9340261"/>
              <a:gd name="connsiteY7913" fmla="*/ 179320 h 5529035"/>
              <a:gd name="connsiteX7914" fmla="*/ 3396123 w 9340261"/>
              <a:gd name="connsiteY7914" fmla="*/ 183292 h 5529035"/>
              <a:gd name="connsiteX7915" fmla="*/ 3392151 w 9340261"/>
              <a:gd name="connsiteY7915" fmla="*/ 190773 h 5529035"/>
              <a:gd name="connsiteX7916" fmla="*/ 3381805 w 9340261"/>
              <a:gd name="connsiteY7916" fmla="*/ 187680 h 5529035"/>
              <a:gd name="connsiteX7917" fmla="*/ 3380050 w 9340261"/>
              <a:gd name="connsiteY7917" fmla="*/ 181952 h 5529035"/>
              <a:gd name="connsiteX7918" fmla="*/ 3388641 w 9340261"/>
              <a:gd name="connsiteY7918" fmla="*/ 179320 h 5529035"/>
              <a:gd name="connsiteX7919" fmla="*/ 4146558 w 9340261"/>
              <a:gd name="connsiteY7919" fmla="*/ 178915 h 5529035"/>
              <a:gd name="connsiteX7920" fmla="*/ 4159767 w 9340261"/>
              <a:gd name="connsiteY7920" fmla="*/ 181132 h 5529035"/>
              <a:gd name="connsiteX7921" fmla="*/ 4173853 w 9340261"/>
              <a:gd name="connsiteY7921" fmla="*/ 186214 h 5529035"/>
              <a:gd name="connsiteX7922" fmla="*/ 4171867 w 9340261"/>
              <a:gd name="connsiteY7922" fmla="*/ 189954 h 5529035"/>
              <a:gd name="connsiteX7923" fmla="*/ 4165262 w 9340261"/>
              <a:gd name="connsiteY7923" fmla="*/ 188846 h 5529035"/>
              <a:gd name="connsiteX7924" fmla="*/ 4155795 w 9340261"/>
              <a:gd name="connsiteY7924" fmla="*/ 188613 h 5529035"/>
              <a:gd name="connsiteX7925" fmla="*/ 4144340 w 9340261"/>
              <a:gd name="connsiteY7925" fmla="*/ 192123 h 5529035"/>
              <a:gd name="connsiteX7926" fmla="*/ 4136857 w 9340261"/>
              <a:gd name="connsiteY7926" fmla="*/ 188151 h 5529035"/>
              <a:gd name="connsiteX7927" fmla="*/ 4140830 w 9340261"/>
              <a:gd name="connsiteY7927" fmla="*/ 180669 h 5529035"/>
              <a:gd name="connsiteX7928" fmla="*/ 7636932 w 9340261"/>
              <a:gd name="connsiteY7928" fmla="*/ 178871 h 5529035"/>
              <a:gd name="connsiteX7929" fmla="*/ 7650141 w 9340261"/>
              <a:gd name="connsiteY7929" fmla="*/ 181089 h 5529035"/>
              <a:gd name="connsiteX7930" fmla="*/ 7638686 w 9340261"/>
              <a:gd name="connsiteY7930" fmla="*/ 184599 h 5529035"/>
              <a:gd name="connsiteX7931" fmla="*/ 4459238 w 9340261"/>
              <a:gd name="connsiteY7931" fmla="*/ 177089 h 5529035"/>
              <a:gd name="connsiteX7932" fmla="*/ 4478175 w 9340261"/>
              <a:gd name="connsiteY7932" fmla="*/ 177552 h 5529035"/>
              <a:gd name="connsiteX7933" fmla="*/ 4491385 w 9340261"/>
              <a:gd name="connsiteY7933" fmla="*/ 179770 h 5529035"/>
              <a:gd name="connsiteX7934" fmla="*/ 4509444 w 9340261"/>
              <a:gd name="connsiteY7934" fmla="*/ 177370 h 5529035"/>
              <a:gd name="connsiteX7935" fmla="*/ 4529256 w 9340261"/>
              <a:gd name="connsiteY7935" fmla="*/ 180697 h 5529035"/>
              <a:gd name="connsiteX7936" fmla="*/ 4549947 w 9340261"/>
              <a:gd name="connsiteY7936" fmla="*/ 186887 h 5529035"/>
              <a:gd name="connsiteX7937" fmla="*/ 4567774 w 9340261"/>
              <a:gd name="connsiteY7937" fmla="*/ 193955 h 5529035"/>
              <a:gd name="connsiteX7938" fmla="*/ 4583849 w 9340261"/>
              <a:gd name="connsiteY7938" fmla="*/ 195295 h 5529035"/>
              <a:gd name="connsiteX7939" fmla="*/ 4602786 w 9340261"/>
              <a:gd name="connsiteY7939" fmla="*/ 195758 h 5529035"/>
              <a:gd name="connsiteX7940" fmla="*/ 4623476 w 9340261"/>
              <a:gd name="connsiteY7940" fmla="*/ 201949 h 5529035"/>
              <a:gd name="connsiteX7941" fmla="*/ 4629202 w 9340261"/>
              <a:gd name="connsiteY7941" fmla="*/ 200195 h 5529035"/>
              <a:gd name="connsiteX7942" fmla="*/ 4622365 w 9340261"/>
              <a:gd name="connsiteY7942" fmla="*/ 208555 h 5529035"/>
              <a:gd name="connsiteX7943" fmla="*/ 4606294 w 9340261"/>
              <a:gd name="connsiteY7943" fmla="*/ 207212 h 5529035"/>
              <a:gd name="connsiteX7944" fmla="*/ 4593086 w 9340261"/>
              <a:gd name="connsiteY7944" fmla="*/ 204994 h 5529035"/>
              <a:gd name="connsiteX7945" fmla="*/ 4521311 w 9340261"/>
              <a:gd name="connsiteY7945" fmla="*/ 195661 h 5529035"/>
              <a:gd name="connsiteX7946" fmla="*/ 4498865 w 9340261"/>
              <a:gd name="connsiteY7946" fmla="*/ 183742 h 5529035"/>
              <a:gd name="connsiteX7947" fmla="*/ 4472448 w 9340261"/>
              <a:gd name="connsiteY7947" fmla="*/ 179307 h 5529035"/>
              <a:gd name="connsiteX7948" fmla="*/ 4460993 w 9340261"/>
              <a:gd name="connsiteY7948" fmla="*/ 182816 h 5529035"/>
              <a:gd name="connsiteX7949" fmla="*/ 4455267 w 9340261"/>
              <a:gd name="connsiteY7949" fmla="*/ 184572 h 5529035"/>
              <a:gd name="connsiteX7950" fmla="*/ 4459238 w 9340261"/>
              <a:gd name="connsiteY7950" fmla="*/ 177089 h 5529035"/>
              <a:gd name="connsiteX7951" fmla="*/ 7949613 w 9340261"/>
              <a:gd name="connsiteY7951" fmla="*/ 177047 h 5529035"/>
              <a:gd name="connsiteX7952" fmla="*/ 7938159 w 9340261"/>
              <a:gd name="connsiteY7952" fmla="*/ 180556 h 5529035"/>
              <a:gd name="connsiteX7953" fmla="*/ 7946517 w 9340261"/>
              <a:gd name="connsiteY7953" fmla="*/ 187393 h 5529035"/>
              <a:gd name="connsiteX7954" fmla="*/ 7951031 w 9340261"/>
              <a:gd name="connsiteY7954" fmla="*/ 186793 h 5529035"/>
              <a:gd name="connsiteX7955" fmla="*/ 7951367 w 9340261"/>
              <a:gd name="connsiteY7955" fmla="*/ 182774 h 5529035"/>
              <a:gd name="connsiteX7956" fmla="*/ 7949613 w 9340261"/>
              <a:gd name="connsiteY7956" fmla="*/ 177047 h 5529035"/>
              <a:gd name="connsiteX7957" fmla="*/ 6890470 w 9340261"/>
              <a:gd name="connsiteY7957" fmla="*/ 175768 h 5529035"/>
              <a:gd name="connsiteX7958" fmla="*/ 6893979 w 9340261"/>
              <a:gd name="connsiteY7958" fmla="*/ 187223 h 5529035"/>
              <a:gd name="connsiteX7959" fmla="*/ 6873288 w 9340261"/>
              <a:gd name="connsiteY7959" fmla="*/ 181031 h 5529035"/>
              <a:gd name="connsiteX7960" fmla="*/ 6890470 w 9340261"/>
              <a:gd name="connsiteY7960" fmla="*/ 175768 h 5529035"/>
              <a:gd name="connsiteX7961" fmla="*/ 7835995 w 9340261"/>
              <a:gd name="connsiteY7961" fmla="*/ 174266 h 5529035"/>
              <a:gd name="connsiteX7962" fmla="*/ 7841491 w 9340261"/>
              <a:gd name="connsiteY7962" fmla="*/ 181981 h 5529035"/>
              <a:gd name="connsiteX7963" fmla="*/ 7841259 w 9340261"/>
              <a:gd name="connsiteY7963" fmla="*/ 191448 h 5529035"/>
              <a:gd name="connsiteX7964" fmla="*/ 7835531 w 9340261"/>
              <a:gd name="connsiteY7964" fmla="*/ 193203 h 5529035"/>
              <a:gd name="connsiteX7965" fmla="*/ 7827438 w 9340261"/>
              <a:gd name="connsiteY7965" fmla="*/ 194900 h 5529035"/>
              <a:gd name="connsiteX7966" fmla="*/ 7824872 w 9340261"/>
              <a:gd name="connsiteY7966" fmla="*/ 195217 h 5529035"/>
              <a:gd name="connsiteX7967" fmla="*/ 7828050 w 9340261"/>
              <a:gd name="connsiteY7967" fmla="*/ 189231 h 5529035"/>
              <a:gd name="connsiteX7968" fmla="*/ 7826295 w 9340261"/>
              <a:gd name="connsiteY7968" fmla="*/ 183504 h 5529035"/>
              <a:gd name="connsiteX7969" fmla="*/ 7819690 w 9340261"/>
              <a:gd name="connsiteY7969" fmla="*/ 182395 h 5529035"/>
              <a:gd name="connsiteX7970" fmla="*/ 7824539 w 9340261"/>
              <a:gd name="connsiteY7970" fmla="*/ 177777 h 5529035"/>
              <a:gd name="connsiteX7971" fmla="*/ 7835995 w 9340261"/>
              <a:gd name="connsiteY7971" fmla="*/ 174266 h 5529035"/>
              <a:gd name="connsiteX7972" fmla="*/ 3017397 w 9340261"/>
              <a:gd name="connsiteY7972" fmla="*/ 174027 h 5529035"/>
              <a:gd name="connsiteX7973" fmla="*/ 3018274 w 9340261"/>
              <a:gd name="connsiteY7973" fmla="*/ 176891 h 5529035"/>
              <a:gd name="connsiteX7974" fmla="*/ 3017280 w 9340261"/>
              <a:gd name="connsiteY7974" fmla="*/ 178762 h 5529035"/>
              <a:gd name="connsiteX7975" fmla="*/ 3012546 w 9340261"/>
              <a:gd name="connsiteY7975" fmla="*/ 178645 h 5529035"/>
              <a:gd name="connsiteX7976" fmla="*/ 3005943 w 9340261"/>
              <a:gd name="connsiteY7976" fmla="*/ 177537 h 5529035"/>
              <a:gd name="connsiteX7977" fmla="*/ 6695378 w 9340261"/>
              <a:gd name="connsiteY7977" fmla="*/ 172890 h 5529035"/>
              <a:gd name="connsiteX7978" fmla="*/ 6697132 w 9340261"/>
              <a:gd name="connsiteY7978" fmla="*/ 178617 h 5529035"/>
              <a:gd name="connsiteX7979" fmla="*/ 6689651 w 9340261"/>
              <a:gd name="connsiteY7979" fmla="*/ 174645 h 5529035"/>
              <a:gd name="connsiteX7980" fmla="*/ 4188403 w 9340261"/>
              <a:gd name="connsiteY7980" fmla="*/ 172359 h 5529035"/>
              <a:gd name="connsiteX7981" fmla="*/ 4195885 w 9340261"/>
              <a:gd name="connsiteY7981" fmla="*/ 176331 h 5529035"/>
              <a:gd name="connsiteX7982" fmla="*/ 4233757 w 9340261"/>
              <a:gd name="connsiteY7982" fmla="*/ 177257 h 5529035"/>
              <a:gd name="connsiteX7983" fmla="*/ 4229624 w 9340261"/>
              <a:gd name="connsiteY7983" fmla="*/ 181656 h 5529035"/>
              <a:gd name="connsiteX7984" fmla="*/ 4225167 w 9340261"/>
              <a:gd name="connsiteY7984" fmla="*/ 179889 h 5529035"/>
              <a:gd name="connsiteX7985" fmla="*/ 4218562 w 9340261"/>
              <a:gd name="connsiteY7985" fmla="*/ 178781 h 5529035"/>
              <a:gd name="connsiteX7986" fmla="*/ 4212834 w 9340261"/>
              <a:gd name="connsiteY7986" fmla="*/ 180535 h 5529035"/>
              <a:gd name="connsiteX7987" fmla="*/ 4203367 w 9340261"/>
              <a:gd name="connsiteY7987" fmla="*/ 180304 h 5529035"/>
              <a:gd name="connsiteX7988" fmla="*/ 4186185 w 9340261"/>
              <a:gd name="connsiteY7988" fmla="*/ 185567 h 5529035"/>
              <a:gd name="connsiteX7989" fmla="*/ 2634697 w 9340261"/>
              <a:gd name="connsiteY7989" fmla="*/ 172245 h 5529035"/>
              <a:gd name="connsiteX7990" fmla="*/ 2661114 w 9340261"/>
              <a:gd name="connsiteY7990" fmla="*/ 176680 h 5529035"/>
              <a:gd name="connsiteX7991" fmla="*/ 2681806 w 9340261"/>
              <a:gd name="connsiteY7991" fmla="*/ 182871 h 5529035"/>
              <a:gd name="connsiteX7992" fmla="*/ 2689287 w 9340261"/>
              <a:gd name="connsiteY7992" fmla="*/ 186843 h 5529035"/>
              <a:gd name="connsiteX7993" fmla="*/ 2696770 w 9340261"/>
              <a:gd name="connsiteY7993" fmla="*/ 190816 h 5529035"/>
              <a:gd name="connsiteX7994" fmla="*/ 2658897 w 9340261"/>
              <a:gd name="connsiteY7994" fmla="*/ 189889 h 5529035"/>
              <a:gd name="connsiteX7995" fmla="*/ 2639961 w 9340261"/>
              <a:gd name="connsiteY7995" fmla="*/ 189427 h 5529035"/>
              <a:gd name="connsiteX7996" fmla="*/ 2621025 w 9340261"/>
              <a:gd name="connsiteY7996" fmla="*/ 188963 h 5529035"/>
              <a:gd name="connsiteX7997" fmla="*/ 2624997 w 9340261"/>
              <a:gd name="connsiteY7997" fmla="*/ 181480 h 5529035"/>
              <a:gd name="connsiteX7998" fmla="*/ 3248605 w 9340261"/>
              <a:gd name="connsiteY7998" fmla="*/ 172105 h 5529035"/>
              <a:gd name="connsiteX7999" fmla="*/ 3256086 w 9340261"/>
              <a:gd name="connsiteY7999" fmla="*/ 176078 h 5529035"/>
              <a:gd name="connsiteX8000" fmla="*/ 3276777 w 9340261"/>
              <a:gd name="connsiteY8000" fmla="*/ 182267 h 5529035"/>
              <a:gd name="connsiteX8001" fmla="*/ 3248141 w 9340261"/>
              <a:gd name="connsiteY8001" fmla="*/ 191040 h 5529035"/>
              <a:gd name="connsiteX8002" fmla="*/ 3257378 w 9340261"/>
              <a:gd name="connsiteY8002" fmla="*/ 200740 h 5529035"/>
              <a:gd name="connsiteX8003" fmla="*/ 3263105 w 9340261"/>
              <a:gd name="connsiteY8003" fmla="*/ 198986 h 5529035"/>
              <a:gd name="connsiteX8004" fmla="*/ 3248510 w 9340261"/>
              <a:gd name="connsiteY8004" fmla="*/ 205023 h 5529035"/>
              <a:gd name="connsiteX8005" fmla="*/ 3233026 w 9340261"/>
              <a:gd name="connsiteY8005" fmla="*/ 206243 h 5529035"/>
              <a:gd name="connsiteX8006" fmla="*/ 3225234 w 9340261"/>
              <a:gd name="connsiteY8006" fmla="*/ 198060 h 5529035"/>
              <a:gd name="connsiteX8007" fmla="*/ 3219505 w 9340261"/>
              <a:gd name="connsiteY8007" fmla="*/ 199814 h 5529035"/>
              <a:gd name="connsiteX8008" fmla="*/ 3213777 w 9340261"/>
              <a:gd name="connsiteY8008" fmla="*/ 201569 h 5529035"/>
              <a:gd name="connsiteX8009" fmla="*/ 3204541 w 9340261"/>
              <a:gd name="connsiteY8009" fmla="*/ 191869 h 5529035"/>
              <a:gd name="connsiteX8010" fmla="*/ 3210269 w 9340261"/>
              <a:gd name="connsiteY8010" fmla="*/ 190114 h 5529035"/>
              <a:gd name="connsiteX8011" fmla="*/ 3221723 w 9340261"/>
              <a:gd name="connsiteY8011" fmla="*/ 186604 h 5529035"/>
              <a:gd name="connsiteX8012" fmla="*/ 3238905 w 9340261"/>
              <a:gd name="connsiteY8012" fmla="*/ 181341 h 5529035"/>
              <a:gd name="connsiteX8013" fmla="*/ 4864847 w 9340261"/>
              <a:gd name="connsiteY8013" fmla="*/ 171854 h 5529035"/>
              <a:gd name="connsiteX8014" fmla="*/ 4896992 w 9340261"/>
              <a:gd name="connsiteY8014" fmla="*/ 174535 h 5529035"/>
              <a:gd name="connsiteX8015" fmla="*/ 4940362 w 9340261"/>
              <a:gd name="connsiteY8015" fmla="*/ 183175 h 5529035"/>
              <a:gd name="connsiteX8016" fmla="*/ 4963038 w 9340261"/>
              <a:gd name="connsiteY8016" fmla="*/ 185625 h 5529035"/>
              <a:gd name="connsiteX8017" fmla="*/ 5014120 w 9340261"/>
              <a:gd name="connsiteY8017" fmla="*/ 188770 h 5529035"/>
              <a:gd name="connsiteX8018" fmla="*/ 5021601 w 9340261"/>
              <a:gd name="connsiteY8018" fmla="*/ 192741 h 5529035"/>
              <a:gd name="connsiteX8019" fmla="*/ 5033056 w 9340261"/>
              <a:gd name="connsiteY8019" fmla="*/ 189232 h 5529035"/>
              <a:gd name="connsiteX8020" fmla="*/ 5043400 w 9340261"/>
              <a:gd name="connsiteY8020" fmla="*/ 192327 h 5529035"/>
              <a:gd name="connsiteX8021" fmla="*/ 5046035 w 9340261"/>
              <a:gd name="connsiteY8021" fmla="*/ 200919 h 5529035"/>
              <a:gd name="connsiteX8022" fmla="*/ 5038319 w 9340261"/>
              <a:gd name="connsiteY8022" fmla="*/ 206414 h 5529035"/>
              <a:gd name="connsiteX8023" fmla="*/ 5019384 w 9340261"/>
              <a:gd name="connsiteY8023" fmla="*/ 205950 h 5529035"/>
              <a:gd name="connsiteX8024" fmla="*/ 4945857 w 9340261"/>
              <a:gd name="connsiteY8024" fmla="*/ 190889 h 5529035"/>
              <a:gd name="connsiteX8025" fmla="*/ 4919437 w 9340261"/>
              <a:gd name="connsiteY8025" fmla="*/ 186454 h 5529035"/>
              <a:gd name="connsiteX8026" fmla="*/ 4907107 w 9340261"/>
              <a:gd name="connsiteY8026" fmla="*/ 187098 h 5529035"/>
              <a:gd name="connsiteX8027" fmla="*/ 4894775 w 9340261"/>
              <a:gd name="connsiteY8027" fmla="*/ 187745 h 5529035"/>
              <a:gd name="connsiteX8028" fmla="*/ 4879809 w 9340261"/>
              <a:gd name="connsiteY8028" fmla="*/ 179798 h 5529035"/>
              <a:gd name="connsiteX8029" fmla="*/ 4866601 w 9340261"/>
              <a:gd name="connsiteY8029" fmla="*/ 177579 h 5529035"/>
              <a:gd name="connsiteX8030" fmla="*/ 6168671 w 9340261"/>
              <a:gd name="connsiteY8030" fmla="*/ 171374 h 5529035"/>
              <a:gd name="connsiteX8031" fmla="*/ 6164700 w 9340261"/>
              <a:gd name="connsiteY8031" fmla="*/ 178856 h 5529035"/>
              <a:gd name="connsiteX8032" fmla="*/ 6166454 w 9340261"/>
              <a:gd name="connsiteY8032" fmla="*/ 184583 h 5529035"/>
              <a:gd name="connsiteX8033" fmla="*/ 6153245 w 9340261"/>
              <a:gd name="connsiteY8033" fmla="*/ 182365 h 5529035"/>
              <a:gd name="connsiteX8034" fmla="*/ 6151490 w 9340261"/>
              <a:gd name="connsiteY8034" fmla="*/ 176637 h 5529035"/>
              <a:gd name="connsiteX8035" fmla="*/ 6162945 w 9340261"/>
              <a:gd name="connsiteY8035" fmla="*/ 173129 h 5529035"/>
              <a:gd name="connsiteX8036" fmla="*/ 2433879 w 9340261"/>
              <a:gd name="connsiteY8036" fmla="*/ 171121 h 5529035"/>
              <a:gd name="connsiteX8037" fmla="*/ 2435634 w 9340261"/>
              <a:gd name="connsiteY8037" fmla="*/ 176847 h 5529035"/>
              <a:gd name="connsiteX8038" fmla="*/ 2429907 w 9340261"/>
              <a:gd name="connsiteY8038" fmla="*/ 178604 h 5529035"/>
              <a:gd name="connsiteX8039" fmla="*/ 2428152 w 9340261"/>
              <a:gd name="connsiteY8039" fmla="*/ 172876 h 5529035"/>
              <a:gd name="connsiteX8040" fmla="*/ 6193336 w 9340261"/>
              <a:gd name="connsiteY8040" fmla="*/ 170083 h 5529035"/>
              <a:gd name="connsiteX8041" fmla="*/ 6200817 w 9340261"/>
              <a:gd name="connsiteY8041" fmla="*/ 174055 h 5529035"/>
              <a:gd name="connsiteX8042" fmla="*/ 6189363 w 9340261"/>
              <a:gd name="connsiteY8042" fmla="*/ 177565 h 5529035"/>
              <a:gd name="connsiteX8043" fmla="*/ 6255872 w 9340261"/>
              <a:gd name="connsiteY8043" fmla="*/ 169718 h 5529035"/>
              <a:gd name="connsiteX8044" fmla="*/ 6265340 w 9340261"/>
              <a:gd name="connsiteY8044" fmla="*/ 169949 h 5529035"/>
              <a:gd name="connsiteX8045" fmla="*/ 6284275 w 9340261"/>
              <a:gd name="connsiteY8045" fmla="*/ 170413 h 5529035"/>
              <a:gd name="connsiteX8046" fmla="*/ 6303212 w 9340261"/>
              <a:gd name="connsiteY8046" fmla="*/ 170876 h 5529035"/>
              <a:gd name="connsiteX8047" fmla="*/ 6312680 w 9340261"/>
              <a:gd name="connsiteY8047" fmla="*/ 171108 h 5529035"/>
              <a:gd name="connsiteX8048" fmla="*/ 6265108 w 9340261"/>
              <a:gd name="connsiteY8048" fmla="*/ 179418 h 5529035"/>
              <a:gd name="connsiteX8049" fmla="*/ 4832702 w 9340261"/>
              <a:gd name="connsiteY8049" fmla="*/ 169173 h 5529035"/>
              <a:gd name="connsiteX8050" fmla="*/ 4862628 w 9340261"/>
              <a:gd name="connsiteY8050" fmla="*/ 185062 h 5529035"/>
              <a:gd name="connsiteX8051" fmla="*/ 4852283 w 9340261"/>
              <a:gd name="connsiteY8051" fmla="*/ 181968 h 5529035"/>
              <a:gd name="connsiteX8052" fmla="*/ 4834455 w 9340261"/>
              <a:gd name="connsiteY8052" fmla="*/ 174901 h 5529035"/>
              <a:gd name="connsiteX8053" fmla="*/ 4821247 w 9340261"/>
              <a:gd name="connsiteY8053" fmla="*/ 172682 h 5529035"/>
              <a:gd name="connsiteX8054" fmla="*/ 4832702 w 9340261"/>
              <a:gd name="connsiteY8054" fmla="*/ 169173 h 5529035"/>
              <a:gd name="connsiteX8055" fmla="*/ 6242662 w 9340261"/>
              <a:gd name="connsiteY8055" fmla="*/ 167500 h 5529035"/>
              <a:gd name="connsiteX8056" fmla="*/ 6244417 w 9340261"/>
              <a:gd name="connsiteY8056" fmla="*/ 173227 h 5529035"/>
              <a:gd name="connsiteX8057" fmla="*/ 6237582 w 9340261"/>
              <a:gd name="connsiteY8057" fmla="*/ 181586 h 5529035"/>
              <a:gd name="connsiteX8058" fmla="*/ 6234717 w 9340261"/>
              <a:gd name="connsiteY8058" fmla="*/ 182464 h 5529035"/>
              <a:gd name="connsiteX8059" fmla="*/ 6345936 w 9340261"/>
              <a:gd name="connsiteY8059" fmla="*/ 167184 h 5529035"/>
              <a:gd name="connsiteX8060" fmla="*/ 6364872 w 9340261"/>
              <a:gd name="connsiteY8060" fmla="*/ 167647 h 5529035"/>
              <a:gd name="connsiteX8061" fmla="*/ 6375216 w 9340261"/>
              <a:gd name="connsiteY8061" fmla="*/ 170743 h 5529035"/>
              <a:gd name="connsiteX8062" fmla="*/ 6376971 w 9340261"/>
              <a:gd name="connsiteY8062" fmla="*/ 176470 h 5529035"/>
              <a:gd name="connsiteX8063" fmla="*/ 6344826 w 9340261"/>
              <a:gd name="connsiteY8063" fmla="*/ 173788 h 5529035"/>
              <a:gd name="connsiteX8064" fmla="*/ 6339098 w 9340261"/>
              <a:gd name="connsiteY8064" fmla="*/ 175544 h 5529035"/>
              <a:gd name="connsiteX8065" fmla="*/ 6333371 w 9340261"/>
              <a:gd name="connsiteY8065" fmla="*/ 177298 h 5529035"/>
              <a:gd name="connsiteX8066" fmla="*/ 6331617 w 9340261"/>
              <a:gd name="connsiteY8066" fmla="*/ 171570 h 5529035"/>
              <a:gd name="connsiteX8067" fmla="*/ 6345936 w 9340261"/>
              <a:gd name="connsiteY8067" fmla="*/ 167184 h 5529035"/>
              <a:gd name="connsiteX8068" fmla="*/ 4637612 w 9340261"/>
              <a:gd name="connsiteY8068" fmla="*/ 166294 h 5529035"/>
              <a:gd name="connsiteX8069" fmla="*/ 4656547 w 9340261"/>
              <a:gd name="connsiteY8069" fmla="*/ 166757 h 5529035"/>
              <a:gd name="connsiteX8070" fmla="*/ 4688693 w 9340261"/>
              <a:gd name="connsiteY8070" fmla="*/ 169439 h 5529035"/>
              <a:gd name="connsiteX8071" fmla="*/ 4701902 w 9340261"/>
              <a:gd name="connsiteY8071" fmla="*/ 171658 h 5529035"/>
              <a:gd name="connsiteX8072" fmla="*/ 4709383 w 9340261"/>
              <a:gd name="connsiteY8072" fmla="*/ 175630 h 5529035"/>
              <a:gd name="connsiteX8073" fmla="*/ 4711139 w 9340261"/>
              <a:gd name="connsiteY8073" fmla="*/ 181357 h 5529035"/>
              <a:gd name="connsiteX8074" fmla="*/ 4692202 w 9340261"/>
              <a:gd name="connsiteY8074" fmla="*/ 180893 h 5529035"/>
              <a:gd name="connsiteX8075" fmla="*/ 4665783 w 9340261"/>
              <a:gd name="connsiteY8075" fmla="*/ 176456 h 5529035"/>
              <a:gd name="connsiteX8076" fmla="*/ 4659180 w 9340261"/>
              <a:gd name="connsiteY8076" fmla="*/ 175349 h 5529035"/>
              <a:gd name="connsiteX8077" fmla="*/ 4655438 w 9340261"/>
              <a:gd name="connsiteY8077" fmla="*/ 173361 h 5529035"/>
              <a:gd name="connsiteX8078" fmla="*/ 4645094 w 9340261"/>
              <a:gd name="connsiteY8078" fmla="*/ 170268 h 5529035"/>
              <a:gd name="connsiteX8079" fmla="*/ 4631883 w 9340261"/>
              <a:gd name="connsiteY8079" fmla="*/ 168049 h 5529035"/>
              <a:gd name="connsiteX8080" fmla="*/ 3969758 w 9340261"/>
              <a:gd name="connsiteY8080" fmla="*/ 164167 h 5529035"/>
              <a:gd name="connsiteX8081" fmla="*/ 3982967 w 9340261"/>
              <a:gd name="connsiteY8081" fmla="*/ 166385 h 5529035"/>
              <a:gd name="connsiteX8082" fmla="*/ 3987585 w 9340261"/>
              <a:gd name="connsiteY8082" fmla="*/ 171236 h 5529035"/>
              <a:gd name="connsiteX8083" fmla="*/ 3996175 w 9340261"/>
              <a:gd name="connsiteY8083" fmla="*/ 168604 h 5529035"/>
              <a:gd name="connsiteX8084" fmla="*/ 4004767 w 9340261"/>
              <a:gd name="connsiteY8084" fmla="*/ 165972 h 5529035"/>
              <a:gd name="connsiteX8085" fmla="*/ 4017976 w 9340261"/>
              <a:gd name="connsiteY8085" fmla="*/ 168190 h 5529035"/>
              <a:gd name="connsiteX8086" fmla="*/ 4023703 w 9340261"/>
              <a:gd name="connsiteY8086" fmla="*/ 166433 h 5529035"/>
              <a:gd name="connsiteX8087" fmla="*/ 4036912 w 9340261"/>
              <a:gd name="connsiteY8087" fmla="*/ 168653 h 5529035"/>
              <a:gd name="connsiteX8088" fmla="*/ 4055848 w 9340261"/>
              <a:gd name="connsiteY8088" fmla="*/ 169116 h 5529035"/>
              <a:gd name="connsiteX8089" fmla="*/ 4069058 w 9340261"/>
              <a:gd name="connsiteY8089" fmla="*/ 171334 h 5529035"/>
              <a:gd name="connsiteX8090" fmla="*/ 4075662 w 9340261"/>
              <a:gd name="connsiteY8090" fmla="*/ 172443 h 5529035"/>
              <a:gd name="connsiteX8091" fmla="*/ 4087994 w 9340261"/>
              <a:gd name="connsiteY8091" fmla="*/ 171796 h 5529035"/>
              <a:gd name="connsiteX8092" fmla="*/ 4101204 w 9340261"/>
              <a:gd name="connsiteY8092" fmla="*/ 174015 h 5529035"/>
              <a:gd name="connsiteX8093" fmla="*/ 4095475 w 9340261"/>
              <a:gd name="connsiteY8093" fmla="*/ 175770 h 5529035"/>
              <a:gd name="connsiteX8094" fmla="*/ 4080048 w 9340261"/>
              <a:gd name="connsiteY8094" fmla="*/ 186761 h 5529035"/>
              <a:gd name="connsiteX8095" fmla="*/ 4074322 w 9340261"/>
              <a:gd name="connsiteY8095" fmla="*/ 188515 h 5529035"/>
              <a:gd name="connsiteX8096" fmla="*/ 4042176 w 9340261"/>
              <a:gd name="connsiteY8096" fmla="*/ 185836 h 5529035"/>
              <a:gd name="connsiteX8097" fmla="*/ 4043285 w 9340261"/>
              <a:gd name="connsiteY8097" fmla="*/ 179230 h 5529035"/>
              <a:gd name="connsiteX8098" fmla="*/ 4032940 w 9340261"/>
              <a:gd name="connsiteY8098" fmla="*/ 176134 h 5529035"/>
              <a:gd name="connsiteX8099" fmla="*/ 4029198 w 9340261"/>
              <a:gd name="connsiteY8099" fmla="*/ 174148 h 5529035"/>
              <a:gd name="connsiteX8100" fmla="*/ 4014003 w 9340261"/>
              <a:gd name="connsiteY8100" fmla="*/ 175671 h 5529035"/>
              <a:gd name="connsiteX8101" fmla="*/ 3970403 w 9340261"/>
              <a:gd name="connsiteY8101" fmla="*/ 176499 h 5529035"/>
              <a:gd name="connsiteX8102" fmla="*/ 3955439 w 9340261"/>
              <a:gd name="connsiteY8102" fmla="*/ 168555 h 5529035"/>
              <a:gd name="connsiteX8103" fmla="*/ 3961167 w 9340261"/>
              <a:gd name="connsiteY8103" fmla="*/ 166801 h 5529035"/>
              <a:gd name="connsiteX8104" fmla="*/ 3969758 w 9340261"/>
              <a:gd name="connsiteY8104" fmla="*/ 164167 h 5529035"/>
              <a:gd name="connsiteX8105" fmla="*/ 6767614 w 9340261"/>
              <a:gd name="connsiteY8105" fmla="*/ 163289 h 5529035"/>
              <a:gd name="connsiteX8106" fmla="*/ 6769370 w 9340261"/>
              <a:gd name="connsiteY8106" fmla="*/ 169017 h 5529035"/>
              <a:gd name="connsiteX8107" fmla="*/ 6761888 w 9340261"/>
              <a:gd name="connsiteY8107" fmla="*/ 165044 h 5529035"/>
              <a:gd name="connsiteX8108" fmla="*/ 6767614 w 9340261"/>
              <a:gd name="connsiteY8108" fmla="*/ 163289 h 5529035"/>
              <a:gd name="connsiteX8109" fmla="*/ 4577062 w 9340261"/>
              <a:gd name="connsiteY8109" fmla="*/ 162918 h 5529035"/>
              <a:gd name="connsiteX8110" fmla="*/ 4583667 w 9340261"/>
              <a:gd name="connsiteY8110" fmla="*/ 164027 h 5529035"/>
              <a:gd name="connsiteX8111" fmla="*/ 4599738 w 9340261"/>
              <a:gd name="connsiteY8111" fmla="*/ 165367 h 5529035"/>
              <a:gd name="connsiteX8112" fmla="*/ 4612947 w 9340261"/>
              <a:gd name="connsiteY8112" fmla="*/ 167586 h 5529035"/>
              <a:gd name="connsiteX8113" fmla="*/ 4595767 w 9340261"/>
              <a:gd name="connsiteY8113" fmla="*/ 172850 h 5529035"/>
              <a:gd name="connsiteX8114" fmla="*/ 5819452 w 9340261"/>
              <a:gd name="connsiteY8114" fmla="*/ 162018 h 5529035"/>
              <a:gd name="connsiteX8115" fmla="*/ 5822091 w 9340261"/>
              <a:gd name="connsiteY8115" fmla="*/ 164790 h 5529035"/>
              <a:gd name="connsiteX8116" fmla="*/ 5818788 w 9340261"/>
              <a:gd name="connsiteY8116" fmla="*/ 164235 h 5529035"/>
              <a:gd name="connsiteX8117" fmla="*/ 4535447 w 9340261"/>
              <a:gd name="connsiteY8117" fmla="*/ 160006 h 5529035"/>
              <a:gd name="connsiteX8118" fmla="*/ 4542929 w 9340261"/>
              <a:gd name="connsiteY8118" fmla="*/ 163977 h 5529035"/>
              <a:gd name="connsiteX8119" fmla="*/ 4544684 w 9340261"/>
              <a:gd name="connsiteY8119" fmla="*/ 169705 h 5529035"/>
              <a:gd name="connsiteX8120" fmla="*/ 4531475 w 9340261"/>
              <a:gd name="connsiteY8120" fmla="*/ 167488 h 5529035"/>
              <a:gd name="connsiteX8121" fmla="*/ 4523993 w 9340261"/>
              <a:gd name="connsiteY8121" fmla="*/ 163516 h 5529035"/>
              <a:gd name="connsiteX8122" fmla="*/ 4535447 w 9340261"/>
              <a:gd name="connsiteY8122" fmla="*/ 160006 h 5529035"/>
              <a:gd name="connsiteX8123" fmla="*/ 6779069 w 9340261"/>
              <a:gd name="connsiteY8123" fmla="*/ 159780 h 5529035"/>
              <a:gd name="connsiteX8124" fmla="*/ 6786552 w 9340261"/>
              <a:gd name="connsiteY8124" fmla="*/ 163753 h 5529035"/>
              <a:gd name="connsiteX8125" fmla="*/ 6780824 w 9340261"/>
              <a:gd name="connsiteY8125" fmla="*/ 165507 h 5529035"/>
              <a:gd name="connsiteX8126" fmla="*/ 7599522 w 9340261"/>
              <a:gd name="connsiteY8126" fmla="*/ 159007 h 5529035"/>
              <a:gd name="connsiteX8127" fmla="*/ 7593794 w 9340261"/>
              <a:gd name="connsiteY8127" fmla="*/ 160763 h 5529035"/>
              <a:gd name="connsiteX8128" fmla="*/ 7601277 w 9340261"/>
              <a:gd name="connsiteY8128" fmla="*/ 164735 h 5529035"/>
              <a:gd name="connsiteX8129" fmla="*/ 7599522 w 9340261"/>
              <a:gd name="connsiteY8129" fmla="*/ 159007 h 5529035"/>
              <a:gd name="connsiteX8130" fmla="*/ 7806066 w 9340261"/>
              <a:gd name="connsiteY8130" fmla="*/ 158377 h 5529035"/>
              <a:gd name="connsiteX8131" fmla="*/ 7807136 w 9340261"/>
              <a:gd name="connsiteY8131" fmla="*/ 158944 h 5529035"/>
              <a:gd name="connsiteX8132" fmla="*/ 7800340 w 9340261"/>
              <a:gd name="connsiteY8132" fmla="*/ 160131 h 5529035"/>
              <a:gd name="connsiteX8133" fmla="*/ 7806066 w 9340261"/>
              <a:gd name="connsiteY8133" fmla="*/ 158377 h 5529035"/>
              <a:gd name="connsiteX8134" fmla="*/ 1189344 w 9340261"/>
              <a:gd name="connsiteY8134" fmla="*/ 157729 h 5529035"/>
              <a:gd name="connsiteX8135" fmla="*/ 1204309 w 9340261"/>
              <a:gd name="connsiteY8135" fmla="*/ 165673 h 5529035"/>
              <a:gd name="connsiteX8136" fmla="*/ 1153227 w 9340261"/>
              <a:gd name="connsiteY8136" fmla="*/ 162529 h 5529035"/>
              <a:gd name="connsiteX8137" fmla="*/ 8382103 w 9340261"/>
              <a:gd name="connsiteY8137" fmla="*/ 157312 h 5529035"/>
              <a:gd name="connsiteX8138" fmla="*/ 8370647 w 9340261"/>
              <a:gd name="connsiteY8138" fmla="*/ 160820 h 5529035"/>
              <a:gd name="connsiteX8139" fmla="*/ 8383857 w 9340261"/>
              <a:gd name="connsiteY8139" fmla="*/ 163038 h 5529035"/>
              <a:gd name="connsiteX8140" fmla="*/ 8388707 w 9340261"/>
              <a:gd name="connsiteY8140" fmla="*/ 158420 h 5529035"/>
              <a:gd name="connsiteX8141" fmla="*/ 8382103 w 9340261"/>
              <a:gd name="connsiteY8141" fmla="*/ 157312 h 5529035"/>
              <a:gd name="connsiteX8142" fmla="*/ 7034943 w 9340261"/>
              <a:gd name="connsiteY8142" fmla="*/ 156565 h 5529035"/>
              <a:gd name="connsiteX8143" fmla="*/ 7042424 w 9340261"/>
              <a:gd name="connsiteY8143" fmla="*/ 160538 h 5529035"/>
              <a:gd name="connsiteX8144" fmla="*/ 7044236 w 9340261"/>
              <a:gd name="connsiteY8144" fmla="*/ 163898 h 5529035"/>
              <a:gd name="connsiteX8145" fmla="*/ 7046165 w 9340261"/>
              <a:gd name="connsiteY8145" fmla="*/ 162524 h 5529035"/>
              <a:gd name="connsiteX8146" fmla="*/ 7041546 w 9340261"/>
              <a:gd name="connsiteY8146" fmla="*/ 157675 h 5529035"/>
              <a:gd name="connsiteX8147" fmla="*/ 7034943 w 9340261"/>
              <a:gd name="connsiteY8147" fmla="*/ 156565 h 5529035"/>
              <a:gd name="connsiteX8148" fmla="*/ 1646035 w 9340261"/>
              <a:gd name="connsiteY8148" fmla="*/ 155637 h 5529035"/>
              <a:gd name="connsiteX8149" fmla="*/ 1655502 w 9340261"/>
              <a:gd name="connsiteY8149" fmla="*/ 155869 h 5529035"/>
              <a:gd name="connsiteX8150" fmla="*/ 1659244 w 9340261"/>
              <a:gd name="connsiteY8150" fmla="*/ 157855 h 5529035"/>
              <a:gd name="connsiteX8151" fmla="*/ 5812854 w 9340261"/>
              <a:gd name="connsiteY8151" fmla="*/ 155091 h 5529035"/>
              <a:gd name="connsiteX8152" fmla="*/ 5820336 w 9340261"/>
              <a:gd name="connsiteY8152" fmla="*/ 159062 h 5529035"/>
              <a:gd name="connsiteX8153" fmla="*/ 5819452 w 9340261"/>
              <a:gd name="connsiteY8153" fmla="*/ 162018 h 5529035"/>
              <a:gd name="connsiteX8154" fmla="*/ 1674000 w 9340261"/>
              <a:gd name="connsiteY8154" fmla="*/ 154900 h 5529035"/>
              <a:gd name="connsiteX8155" fmla="*/ 1710325 w 9340261"/>
              <a:gd name="connsiteY8155" fmla="*/ 160999 h 5529035"/>
              <a:gd name="connsiteX8156" fmla="*/ 1704598 w 9340261"/>
              <a:gd name="connsiteY8156" fmla="*/ 162754 h 5529035"/>
              <a:gd name="connsiteX8157" fmla="*/ 1659244 w 9340261"/>
              <a:gd name="connsiteY8157" fmla="*/ 157855 h 5529035"/>
              <a:gd name="connsiteX8158" fmla="*/ 1674000 w 9340261"/>
              <a:gd name="connsiteY8158" fmla="*/ 154900 h 5529035"/>
              <a:gd name="connsiteX8159" fmla="*/ 3668763 w 9340261"/>
              <a:gd name="connsiteY8159" fmla="*/ 153015 h 5529035"/>
              <a:gd name="connsiteX8160" fmla="*/ 3681972 w 9340261"/>
              <a:gd name="connsiteY8160" fmla="*/ 155232 h 5529035"/>
              <a:gd name="connsiteX8161" fmla="*/ 3688576 w 9340261"/>
              <a:gd name="connsiteY8161" fmla="*/ 156342 h 5529035"/>
              <a:gd name="connsiteX8162" fmla="*/ 3698044 w 9340261"/>
              <a:gd name="connsiteY8162" fmla="*/ 156572 h 5529035"/>
              <a:gd name="connsiteX8163" fmla="*/ 3701785 w 9340261"/>
              <a:gd name="connsiteY8163" fmla="*/ 158560 h 5529035"/>
              <a:gd name="connsiteX8164" fmla="*/ 3722476 w 9340261"/>
              <a:gd name="connsiteY8164" fmla="*/ 164750 h 5529035"/>
              <a:gd name="connsiteX8165" fmla="*/ 3729958 w 9340261"/>
              <a:gd name="connsiteY8165" fmla="*/ 168722 h 5529035"/>
              <a:gd name="connsiteX8166" fmla="*/ 3742290 w 9340261"/>
              <a:gd name="connsiteY8166" fmla="*/ 168077 h 5529035"/>
              <a:gd name="connsiteX8167" fmla="*/ 3750004 w 9340261"/>
              <a:gd name="connsiteY8167" fmla="*/ 162581 h 5529035"/>
              <a:gd name="connsiteX8168" fmla="*/ 3758594 w 9340261"/>
              <a:gd name="connsiteY8168" fmla="*/ 159949 h 5529035"/>
              <a:gd name="connsiteX8169" fmla="*/ 3790740 w 9340261"/>
              <a:gd name="connsiteY8169" fmla="*/ 162630 h 5529035"/>
              <a:gd name="connsiteX8170" fmla="*/ 3811431 w 9340261"/>
              <a:gd name="connsiteY8170" fmla="*/ 168821 h 5529035"/>
              <a:gd name="connsiteX8171" fmla="*/ 3824640 w 9340261"/>
              <a:gd name="connsiteY8171" fmla="*/ 171039 h 5529035"/>
              <a:gd name="connsiteX8172" fmla="*/ 3836095 w 9340261"/>
              <a:gd name="connsiteY8172" fmla="*/ 167529 h 5529035"/>
              <a:gd name="connsiteX8173" fmla="*/ 3834340 w 9340261"/>
              <a:gd name="connsiteY8173" fmla="*/ 161802 h 5529035"/>
              <a:gd name="connsiteX8174" fmla="*/ 3854154 w 9340261"/>
              <a:gd name="connsiteY8174" fmla="*/ 165128 h 5529035"/>
              <a:gd name="connsiteX8175" fmla="*/ 3861635 w 9340261"/>
              <a:gd name="connsiteY8175" fmla="*/ 169101 h 5529035"/>
              <a:gd name="connsiteX8176" fmla="*/ 3874844 w 9340261"/>
              <a:gd name="connsiteY8176" fmla="*/ 171319 h 5529035"/>
              <a:gd name="connsiteX8177" fmla="*/ 3910085 w 9340261"/>
              <a:gd name="connsiteY8177" fmla="*/ 163654 h 5529035"/>
              <a:gd name="connsiteX8178" fmla="*/ 3910962 w 9340261"/>
              <a:gd name="connsiteY8178" fmla="*/ 166518 h 5529035"/>
              <a:gd name="connsiteX8179" fmla="*/ 3906113 w 9340261"/>
              <a:gd name="connsiteY8179" fmla="*/ 171136 h 5529035"/>
              <a:gd name="connsiteX8180" fmla="*/ 3913595 w 9340261"/>
              <a:gd name="connsiteY8180" fmla="*/ 175109 h 5529035"/>
              <a:gd name="connsiteX8181" fmla="*/ 3896413 w 9340261"/>
              <a:gd name="connsiteY8181" fmla="*/ 180373 h 5529035"/>
              <a:gd name="connsiteX8182" fmla="*/ 3883205 w 9340261"/>
              <a:gd name="connsiteY8182" fmla="*/ 178155 h 5529035"/>
              <a:gd name="connsiteX8183" fmla="*/ 3873735 w 9340261"/>
              <a:gd name="connsiteY8183" fmla="*/ 177924 h 5529035"/>
              <a:gd name="connsiteX8184" fmla="*/ 3867131 w 9340261"/>
              <a:gd name="connsiteY8184" fmla="*/ 176815 h 5529035"/>
              <a:gd name="connsiteX8185" fmla="*/ 3861404 w 9340261"/>
              <a:gd name="connsiteY8185" fmla="*/ 178569 h 5529035"/>
              <a:gd name="connsiteX8186" fmla="*/ 3851057 w 9340261"/>
              <a:gd name="connsiteY8186" fmla="*/ 175474 h 5529035"/>
              <a:gd name="connsiteX8187" fmla="*/ 3819791 w 9340261"/>
              <a:gd name="connsiteY8187" fmla="*/ 175657 h 5529035"/>
              <a:gd name="connsiteX8188" fmla="*/ 3796004 w 9340261"/>
              <a:gd name="connsiteY8188" fmla="*/ 179811 h 5529035"/>
              <a:gd name="connsiteX8189" fmla="*/ 3765614 w 9340261"/>
              <a:gd name="connsiteY8189" fmla="*/ 182857 h 5529035"/>
              <a:gd name="connsiteX8190" fmla="*/ 3740950 w 9340261"/>
              <a:gd name="connsiteY8190" fmla="*/ 184149 h 5529035"/>
              <a:gd name="connsiteX8191" fmla="*/ 3739194 w 9340261"/>
              <a:gd name="connsiteY8191" fmla="*/ 178421 h 5529035"/>
              <a:gd name="connsiteX8192" fmla="*/ 3718503 w 9340261"/>
              <a:gd name="connsiteY8192" fmla="*/ 172231 h 5529035"/>
              <a:gd name="connsiteX8193" fmla="*/ 3692085 w 9340261"/>
              <a:gd name="connsiteY8193" fmla="*/ 167796 h 5529035"/>
              <a:gd name="connsiteX8194" fmla="*/ 3668531 w 9340261"/>
              <a:gd name="connsiteY8194" fmla="*/ 162483 h 5529035"/>
              <a:gd name="connsiteX8195" fmla="*/ 3661049 w 9340261"/>
              <a:gd name="connsiteY8195" fmla="*/ 158509 h 5529035"/>
              <a:gd name="connsiteX8196" fmla="*/ 3648718 w 9340261"/>
              <a:gd name="connsiteY8196" fmla="*/ 159157 h 5529035"/>
              <a:gd name="connsiteX8197" fmla="*/ 3639250 w 9340261"/>
              <a:gd name="connsiteY8197" fmla="*/ 158925 h 5529035"/>
              <a:gd name="connsiteX8198" fmla="*/ 3637493 w 9340261"/>
              <a:gd name="connsiteY8198" fmla="*/ 153196 h 5529035"/>
              <a:gd name="connsiteX8199" fmla="*/ 3650704 w 9340261"/>
              <a:gd name="connsiteY8199" fmla="*/ 155415 h 5529035"/>
              <a:gd name="connsiteX8200" fmla="*/ 3668763 w 9340261"/>
              <a:gd name="connsiteY8200" fmla="*/ 153015 h 5529035"/>
              <a:gd name="connsiteX8201" fmla="*/ 6159666 w 9340261"/>
              <a:gd name="connsiteY8201" fmla="*/ 152207 h 5529035"/>
              <a:gd name="connsiteX8202" fmla="*/ 6169135 w 9340261"/>
              <a:gd name="connsiteY8202" fmla="*/ 152438 h 5529035"/>
              <a:gd name="connsiteX8203" fmla="*/ 6165163 w 9340261"/>
              <a:gd name="connsiteY8203" fmla="*/ 159919 h 5529035"/>
              <a:gd name="connsiteX8204" fmla="*/ 6157682 w 9340261"/>
              <a:gd name="connsiteY8204" fmla="*/ 155947 h 5529035"/>
              <a:gd name="connsiteX8205" fmla="*/ 6159666 w 9340261"/>
              <a:gd name="connsiteY8205" fmla="*/ 152207 h 5529035"/>
              <a:gd name="connsiteX8206" fmla="*/ 6601162 w 9340261"/>
              <a:gd name="connsiteY8206" fmla="*/ 151638 h 5529035"/>
              <a:gd name="connsiteX8207" fmla="*/ 6602917 w 9340261"/>
              <a:gd name="connsiteY8207" fmla="*/ 157366 h 5529035"/>
              <a:gd name="connsiteX8208" fmla="*/ 6597188 w 9340261"/>
              <a:gd name="connsiteY8208" fmla="*/ 159121 h 5529035"/>
              <a:gd name="connsiteX8209" fmla="*/ 6589708 w 9340261"/>
              <a:gd name="connsiteY8209" fmla="*/ 155147 h 5529035"/>
              <a:gd name="connsiteX8210" fmla="*/ 7081960 w 9340261"/>
              <a:gd name="connsiteY8210" fmla="*/ 151558 h 5529035"/>
              <a:gd name="connsiteX8211" fmla="*/ 7078541 w 9340261"/>
              <a:gd name="connsiteY8211" fmla="*/ 155738 h 5529035"/>
              <a:gd name="connsiteX8212" fmla="*/ 7080295 w 9340261"/>
              <a:gd name="connsiteY8212" fmla="*/ 161464 h 5529035"/>
              <a:gd name="connsiteX8213" fmla="*/ 7084269 w 9340261"/>
              <a:gd name="connsiteY8213" fmla="*/ 153982 h 5529035"/>
              <a:gd name="connsiteX8214" fmla="*/ 7081960 w 9340261"/>
              <a:gd name="connsiteY8214" fmla="*/ 151558 h 5529035"/>
              <a:gd name="connsiteX8215" fmla="*/ 6237399 w 9340261"/>
              <a:gd name="connsiteY8215" fmla="*/ 150318 h 5529035"/>
              <a:gd name="connsiteX8216" fmla="*/ 6250608 w 9340261"/>
              <a:gd name="connsiteY8216" fmla="*/ 152535 h 5529035"/>
              <a:gd name="connsiteX8217" fmla="*/ 6265571 w 9340261"/>
              <a:gd name="connsiteY8217" fmla="*/ 160482 h 5529035"/>
              <a:gd name="connsiteX8218" fmla="*/ 6259844 w 9340261"/>
              <a:gd name="connsiteY8218" fmla="*/ 162236 h 5529035"/>
              <a:gd name="connsiteX8219" fmla="*/ 6246635 w 9340261"/>
              <a:gd name="connsiteY8219" fmla="*/ 160019 h 5529035"/>
              <a:gd name="connsiteX8220" fmla="*/ 6227698 w 9340261"/>
              <a:gd name="connsiteY8220" fmla="*/ 159554 h 5529035"/>
              <a:gd name="connsiteX8221" fmla="*/ 6216244 w 9340261"/>
              <a:gd name="connsiteY8221" fmla="*/ 163064 h 5529035"/>
              <a:gd name="connsiteX8222" fmla="*/ 6204790 w 9340261"/>
              <a:gd name="connsiteY8222" fmla="*/ 166573 h 5529035"/>
              <a:gd name="connsiteX8223" fmla="*/ 5873636 w 9340261"/>
              <a:gd name="connsiteY8223" fmla="*/ 148997 h 5529035"/>
              <a:gd name="connsiteX8224" fmla="*/ 5886845 w 9340261"/>
              <a:gd name="connsiteY8224" fmla="*/ 151216 h 5529035"/>
              <a:gd name="connsiteX8225" fmla="*/ 5894327 w 9340261"/>
              <a:gd name="connsiteY8225" fmla="*/ 155188 h 5529035"/>
              <a:gd name="connsiteX8226" fmla="*/ 5909291 w 9340261"/>
              <a:gd name="connsiteY8226" fmla="*/ 163133 h 5529035"/>
              <a:gd name="connsiteX8227" fmla="*/ 5888599 w 9340261"/>
              <a:gd name="connsiteY8227" fmla="*/ 156943 h 5529035"/>
              <a:gd name="connsiteX8228" fmla="*/ 5877146 w 9340261"/>
              <a:gd name="connsiteY8228" fmla="*/ 160452 h 5529035"/>
              <a:gd name="connsiteX8229" fmla="*/ 5868553 w 9340261"/>
              <a:gd name="connsiteY8229" fmla="*/ 163084 h 5529035"/>
              <a:gd name="connsiteX8230" fmla="*/ 5854238 w 9340261"/>
              <a:gd name="connsiteY8230" fmla="*/ 167471 h 5529035"/>
              <a:gd name="connsiteX8231" fmla="*/ 5858208 w 9340261"/>
              <a:gd name="connsiteY8231" fmla="*/ 159989 h 5529035"/>
              <a:gd name="connsiteX8232" fmla="*/ 5865921 w 9340261"/>
              <a:gd name="connsiteY8232" fmla="*/ 154493 h 5529035"/>
              <a:gd name="connsiteX8233" fmla="*/ 5867908 w 9340261"/>
              <a:gd name="connsiteY8233" fmla="*/ 150753 h 5529035"/>
              <a:gd name="connsiteX8234" fmla="*/ 5873636 w 9340261"/>
              <a:gd name="connsiteY8234" fmla="*/ 148997 h 5529035"/>
              <a:gd name="connsiteX8235" fmla="*/ 6467731 w 9340261"/>
              <a:gd name="connsiteY8235" fmla="*/ 145531 h 5529035"/>
              <a:gd name="connsiteX8236" fmla="*/ 6493270 w 9340261"/>
              <a:gd name="connsiteY8236" fmla="*/ 147104 h 5529035"/>
              <a:gd name="connsiteX8237" fmla="*/ 6508465 w 9340261"/>
              <a:gd name="connsiteY8237" fmla="*/ 145580 h 5529035"/>
              <a:gd name="connsiteX8238" fmla="*/ 6517934 w 9340261"/>
              <a:gd name="connsiteY8238" fmla="*/ 145813 h 5529035"/>
              <a:gd name="connsiteX8239" fmla="*/ 6563289 w 9340261"/>
              <a:gd name="connsiteY8239" fmla="*/ 150711 h 5529035"/>
              <a:gd name="connsiteX8240" fmla="*/ 6565043 w 9340261"/>
              <a:gd name="connsiteY8240" fmla="*/ 156439 h 5529035"/>
              <a:gd name="connsiteX8241" fmla="*/ 6559316 w 9340261"/>
              <a:gd name="connsiteY8241" fmla="*/ 158194 h 5529035"/>
              <a:gd name="connsiteX8242" fmla="*/ 6553589 w 9340261"/>
              <a:gd name="connsiteY8242" fmla="*/ 159949 h 5529035"/>
              <a:gd name="connsiteX8243" fmla="*/ 6555343 w 9340261"/>
              <a:gd name="connsiteY8243" fmla="*/ 165675 h 5529035"/>
              <a:gd name="connsiteX8244" fmla="*/ 6549616 w 9340261"/>
              <a:gd name="connsiteY8244" fmla="*/ 167429 h 5529035"/>
              <a:gd name="connsiteX8245" fmla="*/ 6542134 w 9340261"/>
              <a:gd name="connsiteY8245" fmla="*/ 163457 h 5529035"/>
              <a:gd name="connsiteX8246" fmla="*/ 6528694 w 9340261"/>
              <a:gd name="connsiteY8246" fmla="*/ 170708 h 5529035"/>
              <a:gd name="connsiteX8247" fmla="*/ 6504030 w 9340261"/>
              <a:gd name="connsiteY8247" fmla="*/ 171999 h 5529035"/>
              <a:gd name="connsiteX8248" fmla="*/ 6481352 w 9340261"/>
              <a:gd name="connsiteY8248" fmla="*/ 169550 h 5529035"/>
              <a:gd name="connsiteX8249" fmla="*/ 6487080 w 9340261"/>
              <a:gd name="connsiteY8249" fmla="*/ 167795 h 5529035"/>
              <a:gd name="connsiteX8250" fmla="*/ 6485326 w 9340261"/>
              <a:gd name="connsiteY8250" fmla="*/ 162067 h 5529035"/>
              <a:gd name="connsiteX8251" fmla="*/ 6481352 w 9340261"/>
              <a:gd name="connsiteY8251" fmla="*/ 169550 h 5529035"/>
              <a:gd name="connsiteX8252" fmla="*/ 6456690 w 9340261"/>
              <a:gd name="connsiteY8252" fmla="*/ 170840 h 5529035"/>
              <a:gd name="connsiteX8253" fmla="*/ 6420571 w 9340261"/>
              <a:gd name="connsiteY8253" fmla="*/ 175641 h 5529035"/>
              <a:gd name="connsiteX8254" fmla="*/ 6395908 w 9340261"/>
              <a:gd name="connsiteY8254" fmla="*/ 176934 h 5529035"/>
              <a:gd name="connsiteX8255" fmla="*/ 6390643 w 9340261"/>
              <a:gd name="connsiteY8255" fmla="*/ 159752 h 5529035"/>
              <a:gd name="connsiteX8256" fmla="*/ 6377435 w 9340261"/>
              <a:gd name="connsiteY8256" fmla="*/ 157533 h 5529035"/>
              <a:gd name="connsiteX8257" fmla="*/ 6371707 w 9340261"/>
              <a:gd name="connsiteY8257" fmla="*/ 159288 h 5529035"/>
              <a:gd name="connsiteX8258" fmla="*/ 6360253 w 9340261"/>
              <a:gd name="connsiteY8258" fmla="*/ 162798 h 5529035"/>
              <a:gd name="connsiteX8259" fmla="*/ 6355636 w 9340261"/>
              <a:gd name="connsiteY8259" fmla="*/ 157948 h 5529035"/>
              <a:gd name="connsiteX8260" fmla="*/ 6352771 w 9340261"/>
              <a:gd name="connsiteY8260" fmla="*/ 158825 h 5529035"/>
              <a:gd name="connsiteX8261" fmla="*/ 6347045 w 9340261"/>
              <a:gd name="connsiteY8261" fmla="*/ 160580 h 5529035"/>
              <a:gd name="connsiteX8262" fmla="*/ 6297716 w 9340261"/>
              <a:gd name="connsiteY8262" fmla="*/ 163162 h 5529035"/>
              <a:gd name="connsiteX8263" fmla="*/ 6291112 w 9340261"/>
              <a:gd name="connsiteY8263" fmla="*/ 162054 h 5529035"/>
              <a:gd name="connsiteX8264" fmla="*/ 6295084 w 9340261"/>
              <a:gd name="connsiteY8264" fmla="*/ 154572 h 5529035"/>
              <a:gd name="connsiteX8265" fmla="*/ 6312267 w 9340261"/>
              <a:gd name="connsiteY8265" fmla="*/ 149308 h 5529035"/>
              <a:gd name="connsiteX8266" fmla="*/ 6336930 w 9340261"/>
              <a:gd name="connsiteY8266" fmla="*/ 148016 h 5529035"/>
              <a:gd name="connsiteX8267" fmla="*/ 6356744 w 9340261"/>
              <a:gd name="connsiteY8267" fmla="*/ 151343 h 5529035"/>
              <a:gd name="connsiteX8268" fmla="*/ 6381407 w 9340261"/>
              <a:gd name="connsiteY8268" fmla="*/ 150051 h 5529035"/>
              <a:gd name="connsiteX8269" fmla="*/ 6394617 w 9340261"/>
              <a:gd name="connsiteY8269" fmla="*/ 152269 h 5529035"/>
              <a:gd name="connsiteX8270" fmla="*/ 6413552 w 9340261"/>
              <a:gd name="connsiteY8270" fmla="*/ 152732 h 5529035"/>
              <a:gd name="connsiteX8271" fmla="*/ 6440202 w 9340261"/>
              <a:gd name="connsiteY8271" fmla="*/ 147700 h 5529035"/>
              <a:gd name="connsiteX8272" fmla="*/ 6467731 w 9340261"/>
              <a:gd name="connsiteY8272" fmla="*/ 145531 h 5529035"/>
              <a:gd name="connsiteX8273" fmla="*/ 2074552 w 9340261"/>
              <a:gd name="connsiteY8273" fmla="*/ 143383 h 5529035"/>
              <a:gd name="connsiteX8274" fmla="*/ 2093489 w 9340261"/>
              <a:gd name="connsiteY8274" fmla="*/ 143846 h 5529035"/>
              <a:gd name="connsiteX8275" fmla="*/ 2087761 w 9340261"/>
              <a:gd name="connsiteY8275" fmla="*/ 145600 h 5529035"/>
              <a:gd name="connsiteX8276" fmla="*/ 2137088 w 9340261"/>
              <a:gd name="connsiteY8276" fmla="*/ 143018 h 5529035"/>
              <a:gd name="connsiteX8277" fmla="*/ 2144570 w 9340261"/>
              <a:gd name="connsiteY8277" fmla="*/ 146990 h 5529035"/>
              <a:gd name="connsiteX8278" fmla="*/ 2134870 w 9340261"/>
              <a:gd name="connsiteY8278" fmla="*/ 156227 h 5529035"/>
              <a:gd name="connsiteX8279" fmla="*/ 2125634 w 9340261"/>
              <a:gd name="connsiteY8279" fmla="*/ 146528 h 5529035"/>
              <a:gd name="connsiteX8280" fmla="*/ 8078359 w 9340261"/>
              <a:gd name="connsiteY8280" fmla="*/ 142301 h 5529035"/>
              <a:gd name="connsiteX8281" fmla="*/ 8109511 w 9340261"/>
              <a:gd name="connsiteY8281" fmla="*/ 146853 h 5529035"/>
              <a:gd name="connsiteX8282" fmla="*/ 8118103 w 9340261"/>
              <a:gd name="connsiteY8282" fmla="*/ 144221 h 5529035"/>
              <a:gd name="connsiteX8283" fmla="*/ 8128449 w 9340261"/>
              <a:gd name="connsiteY8283" fmla="*/ 147316 h 5529035"/>
              <a:gd name="connsiteX8284" fmla="*/ 8135931 w 9340261"/>
              <a:gd name="connsiteY8284" fmla="*/ 151289 h 5529035"/>
              <a:gd name="connsiteX8285" fmla="*/ 8141657 w 9340261"/>
              <a:gd name="connsiteY8285" fmla="*/ 149535 h 5529035"/>
              <a:gd name="connsiteX8286" fmla="*/ 8163457 w 9340261"/>
              <a:gd name="connsiteY8286" fmla="*/ 149121 h 5529035"/>
              <a:gd name="connsiteX8287" fmla="*/ 8183503 w 9340261"/>
              <a:gd name="connsiteY8287" fmla="*/ 142978 h 5529035"/>
              <a:gd name="connsiteX8288" fmla="*/ 8217403 w 9340261"/>
              <a:gd name="connsiteY8288" fmla="*/ 151386 h 5529035"/>
              <a:gd name="connsiteX8289" fmla="*/ 8239203 w 9340261"/>
              <a:gd name="connsiteY8289" fmla="*/ 150973 h 5529035"/>
              <a:gd name="connsiteX8290" fmla="*/ 8272459 w 9340261"/>
              <a:gd name="connsiteY8290" fmla="*/ 147049 h 5529035"/>
              <a:gd name="connsiteX8291" fmla="*/ 8441129 w 9340261"/>
              <a:gd name="connsiteY8291" fmla="*/ 145491 h 5529035"/>
              <a:gd name="connsiteX8292" fmla="*/ 8467547 w 9340261"/>
              <a:gd name="connsiteY8292" fmla="*/ 149928 h 5529035"/>
              <a:gd name="connsiteX8293" fmla="*/ 8492211 w 9340261"/>
              <a:gd name="connsiteY8293" fmla="*/ 148635 h 5529035"/>
              <a:gd name="connsiteX8294" fmla="*/ 8496831 w 9340261"/>
              <a:gd name="connsiteY8294" fmla="*/ 153486 h 5529035"/>
              <a:gd name="connsiteX8295" fmla="*/ 8505421 w 9340261"/>
              <a:gd name="connsiteY8295" fmla="*/ 150854 h 5529035"/>
              <a:gd name="connsiteX8296" fmla="*/ 8608693 w 9340261"/>
              <a:gd name="connsiteY8296" fmla="*/ 150538 h 5529035"/>
              <a:gd name="connsiteX8297" fmla="*/ 8719447 w 9340261"/>
              <a:gd name="connsiteY8297" fmla="*/ 154195 h 5529035"/>
              <a:gd name="connsiteX8298" fmla="*/ 8730671 w 9340261"/>
              <a:gd name="connsiteY8298" fmla="*/ 160153 h 5529035"/>
              <a:gd name="connsiteX8299" fmla="*/ 8745865 w 9340261"/>
              <a:gd name="connsiteY8299" fmla="*/ 158631 h 5529035"/>
              <a:gd name="connsiteX8300" fmla="*/ 8829093 w 9340261"/>
              <a:gd name="connsiteY8300" fmla="*/ 164457 h 5529035"/>
              <a:gd name="connsiteX8301" fmla="*/ 8841425 w 9340261"/>
              <a:gd name="connsiteY8301" fmla="*/ 163811 h 5529035"/>
              <a:gd name="connsiteX8302" fmla="*/ 8847153 w 9340261"/>
              <a:gd name="connsiteY8302" fmla="*/ 162057 h 5529035"/>
              <a:gd name="connsiteX8303" fmla="*/ 8853757 w 9340261"/>
              <a:gd name="connsiteY8303" fmla="*/ 163165 h 5529035"/>
              <a:gd name="connsiteX8304" fmla="*/ 8901973 w 9340261"/>
              <a:gd name="connsiteY8304" fmla="*/ 167187 h 5529035"/>
              <a:gd name="connsiteX8305" fmla="*/ 8975733 w 9340261"/>
              <a:gd name="connsiteY8305" fmla="*/ 172781 h 5529035"/>
              <a:gd name="connsiteX8306" fmla="*/ 9033419 w 9340261"/>
              <a:gd name="connsiteY8306" fmla="*/ 177035 h 5529035"/>
              <a:gd name="connsiteX8307" fmla="*/ 9065565 w 9340261"/>
              <a:gd name="connsiteY8307" fmla="*/ 179715 h 5529035"/>
              <a:gd name="connsiteX8308" fmla="*/ 9072169 w 9340261"/>
              <a:gd name="connsiteY8308" fmla="*/ 180825 h 5529035"/>
              <a:gd name="connsiteX8309" fmla="*/ 9090229 w 9340261"/>
              <a:gd name="connsiteY8309" fmla="*/ 178424 h 5529035"/>
              <a:gd name="connsiteX8310" fmla="*/ 9116647 w 9340261"/>
              <a:gd name="connsiteY8310" fmla="*/ 182859 h 5529035"/>
              <a:gd name="connsiteX8311" fmla="*/ 9124129 w 9340261"/>
              <a:gd name="connsiteY8311" fmla="*/ 186833 h 5529035"/>
              <a:gd name="connsiteX8312" fmla="*/ 9126993 w 9340261"/>
              <a:gd name="connsiteY8312" fmla="*/ 185955 h 5529035"/>
              <a:gd name="connsiteX8313" fmla="*/ 9137337 w 9340261"/>
              <a:gd name="connsiteY8313" fmla="*/ 189051 h 5529035"/>
              <a:gd name="connsiteX8314" fmla="*/ 9175209 w 9340261"/>
              <a:gd name="connsiteY8314" fmla="*/ 189977 h 5529035"/>
              <a:gd name="connsiteX8315" fmla="*/ 9235529 w 9340261"/>
              <a:gd name="connsiteY8315" fmla="*/ 202820 h 5529035"/>
              <a:gd name="connsiteX8316" fmla="*/ 9289243 w 9340261"/>
              <a:gd name="connsiteY8316" fmla="*/ 214556 h 5529035"/>
              <a:gd name="connsiteX8317" fmla="*/ 9320511 w 9340261"/>
              <a:gd name="connsiteY8317" fmla="*/ 214373 h 5529035"/>
              <a:gd name="connsiteX8318" fmla="*/ 9322265 w 9340261"/>
              <a:gd name="connsiteY8318" fmla="*/ 220101 h 5529035"/>
              <a:gd name="connsiteX8319" fmla="*/ 9329747 w 9340261"/>
              <a:gd name="connsiteY8319" fmla="*/ 224073 h 5529035"/>
              <a:gd name="connsiteX8320" fmla="*/ 9340261 w 9340261"/>
              <a:gd name="connsiteY8320" fmla="*/ 225838 h 5529035"/>
              <a:gd name="connsiteX8321" fmla="*/ 9340261 w 9340261"/>
              <a:gd name="connsiteY8321" fmla="*/ 229342 h 5529035"/>
              <a:gd name="connsiteX8322" fmla="*/ 9331503 w 9340261"/>
              <a:gd name="connsiteY8322" fmla="*/ 229800 h 5529035"/>
              <a:gd name="connsiteX8323" fmla="*/ 9287901 w 9340261"/>
              <a:gd name="connsiteY8323" fmla="*/ 230630 h 5529035"/>
              <a:gd name="connsiteX8324" fmla="*/ 9259267 w 9340261"/>
              <a:gd name="connsiteY8324" fmla="*/ 239402 h 5529035"/>
              <a:gd name="connsiteX8325" fmla="*/ 9253539 w 9340261"/>
              <a:gd name="connsiteY8325" fmla="*/ 241156 h 5529035"/>
              <a:gd name="connsiteX8326" fmla="*/ 9242085 w 9340261"/>
              <a:gd name="connsiteY8326" fmla="*/ 244666 h 5529035"/>
              <a:gd name="connsiteX8327" fmla="*/ 9230367 w 9340261"/>
              <a:gd name="connsiteY8327" fmla="*/ 247122 h 5529035"/>
              <a:gd name="connsiteX8328" fmla="*/ 9229167 w 9340261"/>
              <a:gd name="connsiteY8328" fmla="*/ 249383 h 5529035"/>
              <a:gd name="connsiteX8329" fmla="*/ 9228589 w 9340261"/>
              <a:gd name="connsiteY8329" fmla="*/ 247495 h 5529035"/>
              <a:gd name="connsiteX8330" fmla="*/ 9177329 w 9340261"/>
              <a:gd name="connsiteY8330" fmla="*/ 258240 h 5529035"/>
              <a:gd name="connsiteX8331" fmla="*/ 9195389 w 9340261"/>
              <a:gd name="connsiteY8331" fmla="*/ 255840 h 5529035"/>
              <a:gd name="connsiteX8332" fmla="*/ 9228411 w 9340261"/>
              <a:gd name="connsiteY8332" fmla="*/ 261384 h 5529035"/>
              <a:gd name="connsiteX8333" fmla="*/ 9242499 w 9340261"/>
              <a:gd name="connsiteY8333" fmla="*/ 266466 h 5529035"/>
              <a:gd name="connsiteX8334" fmla="*/ 9256587 w 9340261"/>
              <a:gd name="connsiteY8334" fmla="*/ 271548 h 5529035"/>
              <a:gd name="connsiteX8335" fmla="*/ 9272659 w 9340261"/>
              <a:gd name="connsiteY8335" fmla="*/ 272888 h 5529035"/>
              <a:gd name="connsiteX8336" fmla="*/ 9283005 w 9340261"/>
              <a:gd name="connsiteY8336" fmla="*/ 275983 h 5529035"/>
              <a:gd name="connsiteX8337" fmla="*/ 9303693 w 9340261"/>
              <a:gd name="connsiteY8337" fmla="*/ 282174 h 5529035"/>
              <a:gd name="connsiteX8338" fmla="*/ 9317781 w 9340261"/>
              <a:gd name="connsiteY8338" fmla="*/ 287255 h 5529035"/>
              <a:gd name="connsiteX8339" fmla="*/ 9320643 w 9340261"/>
              <a:gd name="connsiteY8339" fmla="*/ 286377 h 5529035"/>
              <a:gd name="connsiteX8340" fmla="*/ 9322975 w 9340261"/>
              <a:gd name="connsiteY8340" fmla="*/ 287616 h 5529035"/>
              <a:gd name="connsiteX8341" fmla="*/ 9334361 w 9340261"/>
              <a:gd name="connsiteY8341" fmla="*/ 286107 h 5529035"/>
              <a:gd name="connsiteX8342" fmla="*/ 9340261 w 9340261"/>
              <a:gd name="connsiteY8342" fmla="*/ 287101 h 5529035"/>
              <a:gd name="connsiteX8343" fmla="*/ 9340261 w 9340261"/>
              <a:gd name="connsiteY8343" fmla="*/ 1791144 h 5529035"/>
              <a:gd name="connsiteX8344" fmla="*/ 9338459 w 9340261"/>
              <a:gd name="connsiteY8344" fmla="*/ 1792565 h 5529035"/>
              <a:gd name="connsiteX8345" fmla="*/ 9340261 w 9340261"/>
              <a:gd name="connsiteY8345" fmla="*/ 1792610 h 5529035"/>
              <a:gd name="connsiteX8346" fmla="*/ 9340261 w 9340261"/>
              <a:gd name="connsiteY8346" fmla="*/ 4951006 h 5529035"/>
              <a:gd name="connsiteX8347" fmla="*/ 9323393 w 9340261"/>
              <a:gd name="connsiteY8347" fmla="*/ 4951346 h 5529035"/>
              <a:gd name="connsiteX8348" fmla="*/ 9294489 w 9340261"/>
              <a:gd name="connsiteY8348" fmla="*/ 4959194 h 5529035"/>
              <a:gd name="connsiteX8349" fmla="*/ 9282929 w 9340261"/>
              <a:gd name="connsiteY8349" fmla="*/ 4962333 h 5529035"/>
              <a:gd name="connsiteX8350" fmla="*/ 9295273 w 9340261"/>
              <a:gd name="connsiteY8350" fmla="*/ 4962083 h 5529035"/>
              <a:gd name="connsiteX8351" fmla="*/ 9301839 w 9340261"/>
              <a:gd name="connsiteY8351" fmla="*/ 4963405 h 5529035"/>
              <a:gd name="connsiteX8352" fmla="*/ 9297627 w 9340261"/>
              <a:gd name="connsiteY8352" fmla="*/ 4970754 h 5529035"/>
              <a:gd name="connsiteX8353" fmla="*/ 9272937 w 9340261"/>
              <a:gd name="connsiteY8353" fmla="*/ 4971252 h 5529035"/>
              <a:gd name="connsiteX8354" fmla="*/ 9271367 w 9340261"/>
              <a:gd name="connsiteY8354" fmla="*/ 4965471 h 5529035"/>
              <a:gd name="connsiteX8355" fmla="*/ 9262447 w 9340261"/>
              <a:gd name="connsiteY8355" fmla="*/ 4955480 h 5529035"/>
              <a:gd name="connsiteX8356" fmla="*/ 9255095 w 9340261"/>
              <a:gd name="connsiteY8356" fmla="*/ 4951269 h 5529035"/>
              <a:gd name="connsiteX8357" fmla="*/ 9231973 w 9340261"/>
              <a:gd name="connsiteY8357" fmla="*/ 4957547 h 5529035"/>
              <a:gd name="connsiteX8358" fmla="*/ 9221981 w 9340261"/>
              <a:gd name="connsiteY8358" fmla="*/ 4966467 h 5529035"/>
              <a:gd name="connsiteX8359" fmla="*/ 9227763 w 9340261"/>
              <a:gd name="connsiteY8359" fmla="*/ 4964897 h 5529035"/>
              <a:gd name="connsiteX8360" fmla="*/ 9240893 w 9340261"/>
              <a:gd name="connsiteY8360" fmla="*/ 4967539 h 5529035"/>
              <a:gd name="connsiteX8361" fmla="*/ 9242463 w 9340261"/>
              <a:gd name="connsiteY8361" fmla="*/ 4973320 h 5529035"/>
              <a:gd name="connsiteX8362" fmla="*/ 9223551 w 9340261"/>
              <a:gd name="connsiteY8362" fmla="*/ 4972248 h 5529035"/>
              <a:gd name="connsiteX8363" fmla="*/ 9203319 w 9340261"/>
              <a:gd name="connsiteY8363" fmla="*/ 4977741 h 5529035"/>
              <a:gd name="connsiteX8364" fmla="*/ 9198859 w 9340261"/>
              <a:gd name="connsiteY8364" fmla="*/ 4972746 h 5529035"/>
              <a:gd name="connsiteX8365" fmla="*/ 9203069 w 9340261"/>
              <a:gd name="connsiteY8365" fmla="*/ 4965395 h 5529035"/>
              <a:gd name="connsiteX8366" fmla="*/ 9207281 w 9340261"/>
              <a:gd name="connsiteY8366" fmla="*/ 4958045 h 5529035"/>
              <a:gd name="connsiteX8367" fmla="*/ 9213061 w 9340261"/>
              <a:gd name="connsiteY8367" fmla="*/ 4956475 h 5529035"/>
              <a:gd name="connsiteX8368" fmla="*/ 9215951 w 9340261"/>
              <a:gd name="connsiteY8368" fmla="*/ 4955691 h 5529035"/>
              <a:gd name="connsiteX8369" fmla="*/ 9218057 w 9340261"/>
              <a:gd name="connsiteY8369" fmla="*/ 4952015 h 5529035"/>
              <a:gd name="connsiteX8370" fmla="*/ 9211491 w 9340261"/>
              <a:gd name="connsiteY8370" fmla="*/ 4950695 h 5529035"/>
              <a:gd name="connsiteX8371" fmla="*/ 9199931 w 9340261"/>
              <a:gd name="connsiteY8371" fmla="*/ 4953834 h 5529035"/>
              <a:gd name="connsiteX8372" fmla="*/ 9187583 w 9340261"/>
              <a:gd name="connsiteY8372" fmla="*/ 4954083 h 5529035"/>
              <a:gd name="connsiteX8373" fmla="*/ 9181019 w 9340261"/>
              <a:gd name="connsiteY8373" fmla="*/ 4952762 h 5529035"/>
              <a:gd name="connsiteX8374" fmla="*/ 9150547 w 9340261"/>
              <a:gd name="connsiteY8374" fmla="*/ 4954829 h 5529035"/>
              <a:gd name="connsiteX8375" fmla="*/ 9144765 w 9340261"/>
              <a:gd name="connsiteY8375" fmla="*/ 4956399 h 5529035"/>
              <a:gd name="connsiteX8376" fmla="*/ 9165247 w 9340261"/>
              <a:gd name="connsiteY8376" fmla="*/ 4963251 h 5529035"/>
              <a:gd name="connsiteX8377" fmla="*/ 9168385 w 9340261"/>
              <a:gd name="connsiteY8377" fmla="*/ 4974813 h 5529035"/>
              <a:gd name="connsiteX8378" fmla="*/ 9141589 w 9340261"/>
              <a:gd name="connsiteY8378" fmla="*/ 4978986 h 5529035"/>
              <a:gd name="connsiteX8379" fmla="*/ 9132131 w 9340261"/>
              <a:gd name="connsiteY8379" fmla="*/ 4978450 h 5529035"/>
              <a:gd name="connsiteX8380" fmla="*/ 9120571 w 9340261"/>
              <a:gd name="connsiteY8380" fmla="*/ 4981589 h 5529035"/>
              <a:gd name="connsiteX8381" fmla="*/ 9113221 w 9340261"/>
              <a:gd name="connsiteY8381" fmla="*/ 4977377 h 5529035"/>
              <a:gd name="connsiteX8382" fmla="*/ 9105869 w 9340261"/>
              <a:gd name="connsiteY8382" fmla="*/ 4973166 h 5529035"/>
              <a:gd name="connsiteX8383" fmla="*/ 9069617 w 9340261"/>
              <a:gd name="connsiteY8383" fmla="*/ 4976804 h 5529035"/>
              <a:gd name="connsiteX8384" fmla="*/ 9084317 w 9340261"/>
              <a:gd name="connsiteY8384" fmla="*/ 4985225 h 5529035"/>
              <a:gd name="connsiteX8385" fmla="*/ 9091669 w 9340261"/>
              <a:gd name="connsiteY8385" fmla="*/ 4989437 h 5529035"/>
              <a:gd name="connsiteX8386" fmla="*/ 9089987 w 9340261"/>
              <a:gd name="connsiteY8386" fmla="*/ 4989893 h 5529035"/>
              <a:gd name="connsiteX8387" fmla="*/ 9110925 w 9340261"/>
              <a:gd name="connsiteY8387" fmla="*/ 4990415 h 5529035"/>
              <a:gd name="connsiteX8388" fmla="*/ 9122141 w 9340261"/>
              <a:gd name="connsiteY8388" fmla="*/ 4987369 h 5529035"/>
              <a:gd name="connsiteX8389" fmla="*/ 9135271 w 9340261"/>
              <a:gd name="connsiteY8389" fmla="*/ 4990012 h 5529035"/>
              <a:gd name="connsiteX8390" fmla="*/ 9129341 w 9340261"/>
              <a:gd name="connsiteY8390" fmla="*/ 4991621 h 5529035"/>
              <a:gd name="connsiteX8391" fmla="*/ 9132713 w 9340261"/>
              <a:gd name="connsiteY8391" fmla="*/ 4991904 h 5529035"/>
              <a:gd name="connsiteX8392" fmla="*/ 9133589 w 9340261"/>
              <a:gd name="connsiteY8392" fmla="*/ 4994769 h 5529035"/>
              <a:gd name="connsiteX8393" fmla="*/ 9120147 w 9340261"/>
              <a:gd name="connsiteY8393" fmla="*/ 5002013 h 5529035"/>
              <a:gd name="connsiteX8394" fmla="*/ 9110679 w 9340261"/>
              <a:gd name="connsiteY8394" fmla="*/ 5001776 h 5529035"/>
              <a:gd name="connsiteX8395" fmla="*/ 9093729 w 9340261"/>
              <a:gd name="connsiteY8395" fmla="*/ 4997566 h 5529035"/>
              <a:gd name="connsiteX8396" fmla="*/ 9078535 w 9340261"/>
              <a:gd name="connsiteY8396" fmla="*/ 4999082 h 5529035"/>
              <a:gd name="connsiteX8397" fmla="*/ 9065327 w 9340261"/>
              <a:gd name="connsiteY8397" fmla="*/ 4996858 h 5529035"/>
              <a:gd name="connsiteX8398" fmla="*/ 9071053 w 9340261"/>
              <a:gd name="connsiteY8398" fmla="*/ 4995106 h 5529035"/>
              <a:gd name="connsiteX8399" fmla="*/ 9079633 w 9340261"/>
              <a:gd name="connsiteY8399" fmla="*/ 4992481 h 5529035"/>
              <a:gd name="connsiteX8400" fmla="*/ 9066975 w 9340261"/>
              <a:gd name="connsiteY8400" fmla="*/ 4989934 h 5529035"/>
              <a:gd name="connsiteX8401" fmla="*/ 9049633 w 9340261"/>
              <a:gd name="connsiteY8401" fmla="*/ 4994643 h 5529035"/>
              <a:gd name="connsiteX8402" fmla="*/ 9048063 w 9340261"/>
              <a:gd name="connsiteY8402" fmla="*/ 4988862 h 5529035"/>
              <a:gd name="connsiteX8403" fmla="*/ 9040713 w 9340261"/>
              <a:gd name="connsiteY8403" fmla="*/ 4984653 h 5529035"/>
              <a:gd name="connsiteX8404" fmla="*/ 9059625 w 9340261"/>
              <a:gd name="connsiteY8404" fmla="*/ 4985723 h 5529035"/>
              <a:gd name="connsiteX8405" fmla="*/ 9065405 w 9340261"/>
              <a:gd name="connsiteY8405" fmla="*/ 4984154 h 5529035"/>
              <a:gd name="connsiteX8406" fmla="*/ 9044925 w 9340261"/>
              <a:gd name="connsiteY8406" fmla="*/ 4977301 h 5529035"/>
              <a:gd name="connsiteX8407" fmla="*/ 9029151 w 9340261"/>
              <a:gd name="connsiteY8407" fmla="*/ 4987791 h 5529035"/>
              <a:gd name="connsiteX8408" fmla="*/ 9023371 w 9340261"/>
              <a:gd name="connsiteY8408" fmla="*/ 4989360 h 5529035"/>
              <a:gd name="connsiteX8409" fmla="*/ 9019505 w 9340261"/>
              <a:gd name="connsiteY8409" fmla="*/ 4990411 h 5529035"/>
              <a:gd name="connsiteX8410" fmla="*/ 9019973 w 9340261"/>
              <a:gd name="connsiteY8410" fmla="*/ 4991940 h 5529035"/>
              <a:gd name="connsiteX8411" fmla="*/ 9016207 w 9340261"/>
              <a:gd name="connsiteY8411" fmla="*/ 4991306 h 5529035"/>
              <a:gd name="connsiteX8412" fmla="*/ 9011809 w 9340261"/>
              <a:gd name="connsiteY8412" fmla="*/ 4992500 h 5529035"/>
              <a:gd name="connsiteX8413" fmla="*/ 9006115 w 9340261"/>
              <a:gd name="connsiteY8413" fmla="*/ 4991353 h 5529035"/>
              <a:gd name="connsiteX8414" fmla="*/ 9004997 w 9340261"/>
              <a:gd name="connsiteY8414" fmla="*/ 4994172 h 5529035"/>
              <a:gd name="connsiteX8415" fmla="*/ 8996185 w 9340261"/>
              <a:gd name="connsiteY8415" fmla="*/ 4996085 h 5529035"/>
              <a:gd name="connsiteX8416" fmla="*/ 8987829 w 9340261"/>
              <a:gd name="connsiteY8416" fmla="*/ 4989244 h 5529035"/>
              <a:gd name="connsiteX8417" fmla="*/ 8993555 w 9340261"/>
              <a:gd name="connsiteY8417" fmla="*/ 4987492 h 5529035"/>
              <a:gd name="connsiteX8418" fmla="*/ 9001035 w 9340261"/>
              <a:gd name="connsiteY8418" fmla="*/ 4991469 h 5529035"/>
              <a:gd name="connsiteX8419" fmla="*/ 9005937 w 9340261"/>
              <a:gd name="connsiteY8419" fmla="*/ 4989969 h 5529035"/>
              <a:gd name="connsiteX8420" fmla="*/ 9007349 w 9340261"/>
              <a:gd name="connsiteY8420" fmla="*/ 4987504 h 5529035"/>
              <a:gd name="connsiteX8421" fmla="*/ 9016021 w 9340261"/>
              <a:gd name="connsiteY8421" fmla="*/ 4985149 h 5529035"/>
              <a:gd name="connsiteX8422" fmla="*/ 9021801 w 9340261"/>
              <a:gd name="connsiteY8422" fmla="*/ 4983580 h 5529035"/>
              <a:gd name="connsiteX8423" fmla="*/ 8995539 w 9340261"/>
              <a:gd name="connsiteY8423" fmla="*/ 4978297 h 5529035"/>
              <a:gd name="connsiteX8424" fmla="*/ 8981887 w 9340261"/>
              <a:gd name="connsiteY8424" fmla="*/ 4982003 h 5529035"/>
              <a:gd name="connsiteX8425" fmla="*/ 8986075 w 9340261"/>
              <a:gd name="connsiteY8425" fmla="*/ 4983517 h 5529035"/>
              <a:gd name="connsiteX8426" fmla="*/ 8976371 w 9340261"/>
              <a:gd name="connsiteY8426" fmla="*/ 4992749 h 5529035"/>
              <a:gd name="connsiteX8427" fmla="*/ 8948845 w 9340261"/>
              <a:gd name="connsiteY8427" fmla="*/ 4994906 h 5529035"/>
              <a:gd name="connsiteX8428" fmla="*/ 8929033 w 9340261"/>
              <a:gd name="connsiteY8428" fmla="*/ 4991569 h 5529035"/>
              <a:gd name="connsiteX8429" fmla="*/ 8916701 w 9340261"/>
              <a:gd name="connsiteY8429" fmla="*/ 4992211 h 5529035"/>
              <a:gd name="connsiteX8430" fmla="*/ 8907233 w 9340261"/>
              <a:gd name="connsiteY8430" fmla="*/ 4991973 h 5529035"/>
              <a:gd name="connsiteX8431" fmla="*/ 8917811 w 9340261"/>
              <a:gd name="connsiteY8431" fmla="*/ 4985606 h 5529035"/>
              <a:gd name="connsiteX8432" fmla="*/ 8931021 w 9340261"/>
              <a:gd name="connsiteY8432" fmla="*/ 4987829 h 5529035"/>
              <a:gd name="connsiteX8433" fmla="*/ 8949955 w 9340261"/>
              <a:gd name="connsiteY8433" fmla="*/ 4988302 h 5529035"/>
              <a:gd name="connsiteX8434" fmla="*/ 8960167 w 9340261"/>
              <a:gd name="connsiteY8434" fmla="*/ 4985178 h 5529035"/>
              <a:gd name="connsiteX8435" fmla="*/ 8959285 w 9340261"/>
              <a:gd name="connsiteY8435" fmla="*/ 4981934 h 5529035"/>
              <a:gd name="connsiteX8436" fmla="*/ 8944833 w 9340261"/>
              <a:gd name="connsiteY8436" fmla="*/ 4985858 h 5529035"/>
              <a:gd name="connsiteX8437" fmla="*/ 8934593 w 9340261"/>
              <a:gd name="connsiteY8437" fmla="*/ 4982432 h 5529035"/>
              <a:gd name="connsiteX8438" fmla="*/ 8963497 w 9340261"/>
              <a:gd name="connsiteY8438" fmla="*/ 4974583 h 5529035"/>
              <a:gd name="connsiteX8439" fmla="*/ 9003961 w 9340261"/>
              <a:gd name="connsiteY8439" fmla="*/ 4963597 h 5529035"/>
              <a:gd name="connsiteX8440" fmla="*/ 9002393 w 9340261"/>
              <a:gd name="connsiteY8440" fmla="*/ 4957815 h 5529035"/>
              <a:gd name="connsiteX8441" fmla="*/ 8988725 w 9340261"/>
              <a:gd name="connsiteY8441" fmla="*/ 4964630 h 5529035"/>
              <a:gd name="connsiteX8442" fmla="*/ 8974273 w 9340261"/>
              <a:gd name="connsiteY8442" fmla="*/ 4968554 h 5529035"/>
              <a:gd name="connsiteX8443" fmla="*/ 8967707 w 9340261"/>
              <a:gd name="connsiteY8443" fmla="*/ 4967233 h 5529035"/>
              <a:gd name="connsiteX8444" fmla="*/ 8948795 w 9340261"/>
              <a:gd name="connsiteY8444" fmla="*/ 4966161 h 5529035"/>
              <a:gd name="connsiteX8445" fmla="*/ 8928315 w 9340261"/>
              <a:gd name="connsiteY8445" fmla="*/ 4959309 h 5529035"/>
              <a:gd name="connsiteX8446" fmla="*/ 8920965 w 9340261"/>
              <a:gd name="connsiteY8446" fmla="*/ 4955097 h 5529035"/>
              <a:gd name="connsiteX8447" fmla="*/ 8915185 w 9340261"/>
              <a:gd name="connsiteY8447" fmla="*/ 4956667 h 5529035"/>
              <a:gd name="connsiteX8448" fmla="*/ 8899947 w 9340261"/>
              <a:gd name="connsiteY8448" fmla="*/ 4957701 h 5529035"/>
              <a:gd name="connsiteX8449" fmla="*/ 8890491 w 9340261"/>
              <a:gd name="connsiteY8449" fmla="*/ 4957165 h 5529035"/>
              <a:gd name="connsiteX8450" fmla="*/ 8878931 w 9340261"/>
              <a:gd name="connsiteY8450" fmla="*/ 4960304 h 5529035"/>
              <a:gd name="connsiteX8451" fmla="*/ 8860019 w 9340261"/>
              <a:gd name="connsiteY8451" fmla="*/ 4959232 h 5529035"/>
              <a:gd name="connsiteX8452" fmla="*/ 8854239 w 9340261"/>
              <a:gd name="connsiteY8452" fmla="*/ 4960802 h 5529035"/>
              <a:gd name="connsiteX8453" fmla="*/ 8848457 w 9340261"/>
              <a:gd name="connsiteY8453" fmla="*/ 4962372 h 5529035"/>
              <a:gd name="connsiteX8454" fmla="*/ 8835325 w 9340261"/>
              <a:gd name="connsiteY8454" fmla="*/ 4959729 h 5529035"/>
              <a:gd name="connsiteX8455" fmla="*/ 8833221 w 9340261"/>
              <a:gd name="connsiteY8455" fmla="*/ 4963405 h 5529035"/>
              <a:gd name="connsiteX8456" fmla="*/ 8829545 w 9340261"/>
              <a:gd name="connsiteY8456" fmla="*/ 4961299 h 5529035"/>
              <a:gd name="connsiteX8457" fmla="*/ 8823765 w 9340261"/>
              <a:gd name="connsiteY8457" fmla="*/ 4962868 h 5529035"/>
              <a:gd name="connsiteX8458" fmla="*/ 8816453 w 9340261"/>
              <a:gd name="connsiteY8458" fmla="*/ 4963017 h 5529035"/>
              <a:gd name="connsiteX8459" fmla="*/ 8815131 w 9340261"/>
              <a:gd name="connsiteY8459" fmla="*/ 4967433 h 5529035"/>
              <a:gd name="connsiteX8460" fmla="*/ 8780763 w 9340261"/>
              <a:gd name="connsiteY8460" fmla="*/ 4977946 h 5529035"/>
              <a:gd name="connsiteX8461" fmla="*/ 8775035 w 9340261"/>
              <a:gd name="connsiteY8461" fmla="*/ 4979698 h 5529035"/>
              <a:gd name="connsiteX8462" fmla="*/ 8754109 w 9340261"/>
              <a:gd name="connsiteY8462" fmla="*/ 4982967 h 5529035"/>
              <a:gd name="connsiteX8463" fmla="*/ 8733185 w 9340261"/>
              <a:gd name="connsiteY8463" fmla="*/ 4986236 h 5529035"/>
              <a:gd name="connsiteX8464" fmla="*/ 8721731 w 9340261"/>
              <a:gd name="connsiteY8464" fmla="*/ 4989740 h 5529035"/>
              <a:gd name="connsiteX8465" fmla="*/ 8702793 w 9340261"/>
              <a:gd name="connsiteY8465" fmla="*/ 4989269 h 5529035"/>
              <a:gd name="connsiteX8466" fmla="*/ 8701041 w 9340261"/>
              <a:gd name="connsiteY8466" fmla="*/ 4983541 h 5529035"/>
              <a:gd name="connsiteX8467" fmla="*/ 8684329 w 9340261"/>
              <a:gd name="connsiteY8467" fmla="*/ 4969860 h 5529035"/>
              <a:gd name="connsiteX8468" fmla="*/ 8680189 w 9340261"/>
              <a:gd name="connsiteY8468" fmla="*/ 4964045 h 5529035"/>
              <a:gd name="connsiteX8469" fmla="*/ 8674827 w 9340261"/>
              <a:gd name="connsiteY8469" fmla="*/ 4962965 h 5529035"/>
              <a:gd name="connsiteX8470" fmla="*/ 8674041 w 9340261"/>
              <a:gd name="connsiteY8470" fmla="*/ 4960076 h 5529035"/>
              <a:gd name="connsiteX8471" fmla="*/ 8673901 w 9340261"/>
              <a:gd name="connsiteY8471" fmla="*/ 4959993 h 5529035"/>
              <a:gd name="connsiteX8472" fmla="*/ 8672113 w 9340261"/>
              <a:gd name="connsiteY8472" fmla="*/ 4960540 h 5529035"/>
              <a:gd name="connsiteX8473" fmla="*/ 8651189 w 9340261"/>
              <a:gd name="connsiteY8473" fmla="*/ 4963809 h 5529035"/>
              <a:gd name="connsiteX8474" fmla="*/ 8638559 w 9340261"/>
              <a:gd name="connsiteY8474" fmla="*/ 4965069 h 5529035"/>
              <a:gd name="connsiteX8475" fmla="*/ 8633249 w 9340261"/>
              <a:gd name="connsiteY8475" fmla="*/ 4966694 h 5529035"/>
              <a:gd name="connsiteX8476" fmla="*/ 8627519 w 9340261"/>
              <a:gd name="connsiteY8476" fmla="*/ 4968446 h 5529035"/>
              <a:gd name="connsiteX8477" fmla="*/ 8621793 w 9340261"/>
              <a:gd name="connsiteY8477" fmla="*/ 4970199 h 5529035"/>
              <a:gd name="connsiteX8478" fmla="*/ 8629275 w 9340261"/>
              <a:gd name="connsiteY8478" fmla="*/ 4974175 h 5529035"/>
              <a:gd name="connsiteX8479" fmla="*/ 8655689 w 9340261"/>
              <a:gd name="connsiteY8479" fmla="*/ 4978622 h 5529035"/>
              <a:gd name="connsiteX8480" fmla="*/ 8629709 w 9340261"/>
              <a:gd name="connsiteY8480" fmla="*/ 4981214 h 5529035"/>
              <a:gd name="connsiteX8481" fmla="*/ 8636715 w 9340261"/>
              <a:gd name="connsiteY8481" fmla="*/ 4982623 h 5529035"/>
              <a:gd name="connsiteX8482" fmla="*/ 8625939 w 9340261"/>
              <a:gd name="connsiteY8482" fmla="*/ 4988653 h 5529035"/>
              <a:gd name="connsiteX8483" fmla="*/ 8607811 w 9340261"/>
              <a:gd name="connsiteY8483" fmla="*/ 4990471 h 5529035"/>
              <a:gd name="connsiteX8484" fmla="*/ 8583119 w 9340261"/>
              <a:gd name="connsiteY8484" fmla="*/ 4990970 h 5529035"/>
              <a:gd name="connsiteX8485" fmla="*/ 8567349 w 9340261"/>
              <a:gd name="connsiteY8485" fmla="*/ 5001458 h 5529035"/>
              <a:gd name="connsiteX8486" fmla="*/ 8555787 w 9340261"/>
              <a:gd name="connsiteY8486" fmla="*/ 5004597 h 5529035"/>
              <a:gd name="connsiteX8487" fmla="*/ 8548437 w 9340261"/>
              <a:gd name="connsiteY8487" fmla="*/ 5000387 h 5529035"/>
              <a:gd name="connsiteX8488" fmla="*/ 8564707 w 9340261"/>
              <a:gd name="connsiteY8488" fmla="*/ 5014590 h 5529035"/>
              <a:gd name="connsiteX8489" fmla="*/ 8577837 w 9340261"/>
              <a:gd name="connsiteY8489" fmla="*/ 5017232 h 5529035"/>
              <a:gd name="connsiteX8490" fmla="*/ 8600961 w 9340261"/>
              <a:gd name="connsiteY8490" fmla="*/ 5010953 h 5529035"/>
              <a:gd name="connsiteX8491" fmla="*/ 8599389 w 9340261"/>
              <a:gd name="connsiteY8491" fmla="*/ 5005172 h 5529035"/>
              <a:gd name="connsiteX8492" fmla="*/ 8638783 w 9340261"/>
              <a:gd name="connsiteY8492" fmla="*/ 5013096 h 5529035"/>
              <a:gd name="connsiteX8493" fmla="*/ 8656909 w 9340261"/>
              <a:gd name="connsiteY8493" fmla="*/ 5011278 h 5529035"/>
              <a:gd name="connsiteX8494" fmla="*/ 8667685 w 9340261"/>
              <a:gd name="connsiteY8494" fmla="*/ 5005249 h 5529035"/>
              <a:gd name="connsiteX8495" fmla="*/ 8692379 w 9340261"/>
              <a:gd name="connsiteY8495" fmla="*/ 5004751 h 5529035"/>
              <a:gd name="connsiteX8496" fmla="*/ 8703939 w 9340261"/>
              <a:gd name="connsiteY8496" fmla="*/ 5001612 h 5529035"/>
              <a:gd name="connsiteX8497" fmla="*/ 8683459 w 9340261"/>
              <a:gd name="connsiteY8497" fmla="*/ 4994759 h 5529035"/>
              <a:gd name="connsiteX8498" fmla="*/ 8671113 w 9340261"/>
              <a:gd name="connsiteY8498" fmla="*/ 4995008 h 5529035"/>
              <a:gd name="connsiteX8499" fmla="*/ 8682675 w 9340261"/>
              <a:gd name="connsiteY8499" fmla="*/ 4991868 h 5529035"/>
              <a:gd name="connsiteX8500" fmla="*/ 8687669 w 9340261"/>
              <a:gd name="connsiteY8500" fmla="*/ 4987410 h 5529035"/>
              <a:gd name="connsiteX8501" fmla="*/ 8691881 w 9340261"/>
              <a:gd name="connsiteY8501" fmla="*/ 4980058 h 5529035"/>
              <a:gd name="connsiteX8502" fmla="*/ 8699231 w 9340261"/>
              <a:gd name="connsiteY8502" fmla="*/ 4984270 h 5529035"/>
              <a:gd name="connsiteX8503" fmla="*/ 8700801 w 9340261"/>
              <a:gd name="connsiteY8503" fmla="*/ 4990050 h 5529035"/>
              <a:gd name="connsiteX8504" fmla="*/ 8712815 w 9340261"/>
              <a:gd name="connsiteY8504" fmla="*/ 4992467 h 5529035"/>
              <a:gd name="connsiteX8505" fmla="*/ 8716003 w 9340261"/>
              <a:gd name="connsiteY8505" fmla="*/ 4991492 h 5529035"/>
              <a:gd name="connsiteX8506" fmla="*/ 8714831 w 9340261"/>
              <a:gd name="connsiteY8506" fmla="*/ 4993697 h 5529035"/>
              <a:gd name="connsiteX8507" fmla="*/ 8718391 w 9340261"/>
              <a:gd name="connsiteY8507" fmla="*/ 4997688 h 5529035"/>
              <a:gd name="connsiteX8508" fmla="*/ 8721281 w 9340261"/>
              <a:gd name="connsiteY8508" fmla="*/ 4996903 h 5529035"/>
              <a:gd name="connsiteX8509" fmla="*/ 8724957 w 9340261"/>
              <a:gd name="connsiteY8509" fmla="*/ 4999008 h 5529035"/>
              <a:gd name="connsiteX8510" fmla="*/ 8728633 w 9340261"/>
              <a:gd name="connsiteY8510" fmla="*/ 5001114 h 5529035"/>
              <a:gd name="connsiteX8511" fmla="*/ 8711289 w 9340261"/>
              <a:gd name="connsiteY8511" fmla="*/ 5005823 h 5529035"/>
              <a:gd name="connsiteX8512" fmla="*/ 8707079 w 9340261"/>
              <a:gd name="connsiteY8512" fmla="*/ 5013173 h 5529035"/>
              <a:gd name="connsiteX8513" fmla="*/ 8708649 w 9340261"/>
              <a:gd name="connsiteY8513" fmla="*/ 5018954 h 5529035"/>
              <a:gd name="connsiteX8514" fmla="*/ 8715999 w 9340261"/>
              <a:gd name="connsiteY8514" fmla="*/ 5023164 h 5529035"/>
              <a:gd name="connsiteX8515" fmla="*/ 8734911 w 9340261"/>
              <a:gd name="connsiteY8515" fmla="*/ 5024236 h 5529035"/>
              <a:gd name="connsiteX8516" fmla="*/ 8758033 w 9340261"/>
              <a:gd name="connsiteY8516" fmla="*/ 5017958 h 5529035"/>
              <a:gd name="connsiteX8517" fmla="*/ 8750683 w 9340261"/>
              <a:gd name="connsiteY8517" fmla="*/ 5013747 h 5529035"/>
              <a:gd name="connsiteX8518" fmla="*/ 8756463 w 9340261"/>
              <a:gd name="connsiteY8518" fmla="*/ 5012177 h 5529035"/>
              <a:gd name="connsiteX8519" fmla="*/ 8759605 w 9340261"/>
              <a:gd name="connsiteY8519" fmla="*/ 5023739 h 5529035"/>
              <a:gd name="connsiteX8520" fmla="*/ 8766953 w 9340261"/>
              <a:gd name="connsiteY8520" fmla="*/ 5027950 h 5529035"/>
              <a:gd name="connsiteX8521" fmla="*/ 8777815 w 9340261"/>
              <a:gd name="connsiteY8521" fmla="*/ 5024410 h 5529035"/>
              <a:gd name="connsiteX8522" fmla="*/ 8771163 w 9340261"/>
              <a:gd name="connsiteY8522" fmla="*/ 5020600 h 5529035"/>
              <a:gd name="connsiteX8523" fmla="*/ 8782727 w 9340261"/>
              <a:gd name="connsiteY8523" fmla="*/ 5017460 h 5529035"/>
              <a:gd name="connsiteX8524" fmla="*/ 8778959 w 9340261"/>
              <a:gd name="connsiteY8524" fmla="*/ 5024038 h 5529035"/>
              <a:gd name="connsiteX8525" fmla="*/ 8781209 w 9340261"/>
              <a:gd name="connsiteY8525" fmla="*/ 5023303 h 5529035"/>
              <a:gd name="connsiteX8526" fmla="*/ 8789291 w 9340261"/>
              <a:gd name="connsiteY8526" fmla="*/ 5018781 h 5529035"/>
              <a:gd name="connsiteX8527" fmla="*/ 8801637 w 9340261"/>
              <a:gd name="connsiteY8527" fmla="*/ 5018532 h 5529035"/>
              <a:gd name="connsiteX8528" fmla="*/ 8814769 w 9340261"/>
              <a:gd name="connsiteY8528" fmla="*/ 5021174 h 5529035"/>
              <a:gd name="connsiteX8529" fmla="*/ 8835249 w 9340261"/>
              <a:gd name="connsiteY8529" fmla="*/ 5028026 h 5529035"/>
              <a:gd name="connsiteX8530" fmla="*/ 8854161 w 9340261"/>
              <a:gd name="connsiteY8530" fmla="*/ 5029098 h 5529035"/>
              <a:gd name="connsiteX8531" fmla="*/ 8883849 w 9340261"/>
              <a:gd name="connsiteY8531" fmla="*/ 5024141 h 5529035"/>
              <a:gd name="connsiteX8532" fmla="*/ 8901977 w 9340261"/>
              <a:gd name="connsiteY8532" fmla="*/ 5022322 h 5529035"/>
              <a:gd name="connsiteX8533" fmla="*/ 8905115 w 9340261"/>
              <a:gd name="connsiteY8533" fmla="*/ 5033883 h 5529035"/>
              <a:gd name="connsiteX8534" fmla="*/ 8898551 w 9340261"/>
              <a:gd name="connsiteY8534" fmla="*/ 5032563 h 5529035"/>
              <a:gd name="connsiteX8535" fmla="*/ 8886203 w 9340261"/>
              <a:gd name="connsiteY8535" fmla="*/ 5032811 h 5529035"/>
              <a:gd name="connsiteX8536" fmla="*/ 8861511 w 9340261"/>
              <a:gd name="connsiteY8536" fmla="*/ 5033310 h 5529035"/>
              <a:gd name="connsiteX8537" fmla="*/ 8806345 w 9340261"/>
              <a:gd name="connsiteY8537" fmla="*/ 5035874 h 5529035"/>
              <a:gd name="connsiteX8538" fmla="*/ 8793999 w 9340261"/>
              <a:gd name="connsiteY8538" fmla="*/ 5036123 h 5529035"/>
              <a:gd name="connsiteX8539" fmla="*/ 8787435 w 9340261"/>
              <a:gd name="connsiteY8539" fmla="*/ 5034802 h 5529035"/>
              <a:gd name="connsiteX8540" fmla="*/ 8759851 w 9340261"/>
              <a:gd name="connsiteY8540" fmla="*/ 5036085 h 5529035"/>
              <a:gd name="connsiteX8541" fmla="*/ 8704687 w 9340261"/>
              <a:gd name="connsiteY8541" fmla="*/ 5038649 h 5529035"/>
              <a:gd name="connsiteX8542" fmla="*/ 8669753 w 9340261"/>
              <a:gd name="connsiteY8542" fmla="*/ 5035721 h 5529035"/>
              <a:gd name="connsiteX8543" fmla="*/ 8645061 w 9340261"/>
              <a:gd name="connsiteY8543" fmla="*/ 5036220 h 5529035"/>
              <a:gd name="connsiteX8544" fmla="*/ 8631931 w 9340261"/>
              <a:gd name="connsiteY8544" fmla="*/ 5033578 h 5529035"/>
              <a:gd name="connsiteX8545" fmla="*/ 8613019 w 9340261"/>
              <a:gd name="connsiteY8545" fmla="*/ 5032506 h 5529035"/>
              <a:gd name="connsiteX8546" fmla="*/ 8597781 w 9340261"/>
              <a:gd name="connsiteY8546" fmla="*/ 5033539 h 5529035"/>
              <a:gd name="connsiteX8547" fmla="*/ 8575979 w 9340261"/>
              <a:gd name="connsiteY8547" fmla="*/ 5033252 h 5529035"/>
              <a:gd name="connsiteX8548" fmla="*/ 8547613 w 9340261"/>
              <a:gd name="connsiteY8548" fmla="*/ 5031644 h 5529035"/>
              <a:gd name="connsiteX8549" fmla="*/ 8536979 w 9340261"/>
              <a:gd name="connsiteY8549" fmla="*/ 5030646 h 5529035"/>
              <a:gd name="connsiteX8550" fmla="*/ 8540657 w 9340261"/>
              <a:gd name="connsiteY8550" fmla="*/ 5032602 h 5529035"/>
              <a:gd name="connsiteX8551" fmla="*/ 8542409 w 9340261"/>
              <a:gd name="connsiteY8551" fmla="*/ 5038330 h 5529035"/>
              <a:gd name="connsiteX8552" fmla="*/ 8534929 w 9340261"/>
              <a:gd name="connsiteY8552" fmla="*/ 5034353 h 5529035"/>
              <a:gd name="connsiteX8553" fmla="*/ 8533701 w 9340261"/>
              <a:gd name="connsiteY8553" fmla="*/ 5030338 h 5529035"/>
              <a:gd name="connsiteX8554" fmla="*/ 8522135 w 9340261"/>
              <a:gd name="connsiteY8554" fmla="*/ 5029252 h 5529035"/>
              <a:gd name="connsiteX8555" fmla="*/ 8506115 w 9340261"/>
              <a:gd name="connsiteY8555" fmla="*/ 5027395 h 5529035"/>
              <a:gd name="connsiteX8556" fmla="*/ 8492985 w 9340261"/>
              <a:gd name="connsiteY8556" fmla="*/ 5024753 h 5529035"/>
              <a:gd name="connsiteX8557" fmla="*/ 8474857 w 9340261"/>
              <a:gd name="connsiteY8557" fmla="*/ 5026572 h 5529035"/>
              <a:gd name="connsiteX8558" fmla="*/ 8449379 w 9340261"/>
              <a:gd name="connsiteY8558" fmla="*/ 5024180 h 5529035"/>
              <a:gd name="connsiteX8559" fmla="*/ 8437033 w 9340261"/>
              <a:gd name="connsiteY8559" fmla="*/ 5024429 h 5529035"/>
              <a:gd name="connsiteX8560" fmla="*/ 8394213 w 9340261"/>
              <a:gd name="connsiteY8560" fmla="*/ 5026744 h 5529035"/>
              <a:gd name="connsiteX8561" fmla="*/ 8368737 w 9340261"/>
              <a:gd name="connsiteY8561" fmla="*/ 5024352 h 5529035"/>
              <a:gd name="connsiteX8562" fmla="*/ 8323563 w 9340261"/>
              <a:gd name="connsiteY8562" fmla="*/ 5017998 h 5529035"/>
              <a:gd name="connsiteX8563" fmla="*/ 8316213 w 9340261"/>
              <a:gd name="connsiteY8563" fmla="*/ 5013787 h 5529035"/>
              <a:gd name="connsiteX8564" fmla="*/ 8303865 w 9340261"/>
              <a:gd name="connsiteY8564" fmla="*/ 5014036 h 5529035"/>
              <a:gd name="connsiteX8565" fmla="*/ 8291519 w 9340261"/>
              <a:gd name="connsiteY8565" fmla="*/ 5014285 h 5529035"/>
              <a:gd name="connsiteX8566" fmla="*/ 8242135 w 9340261"/>
              <a:gd name="connsiteY8566" fmla="*/ 5015279 h 5529035"/>
              <a:gd name="connsiteX8567" fmla="*/ 8189075 w 9340261"/>
              <a:gd name="connsiteY8567" fmla="*/ 5014169 h 5529035"/>
              <a:gd name="connsiteX8568" fmla="*/ 8159991 w 9340261"/>
              <a:gd name="connsiteY8568" fmla="*/ 5011191 h 5529035"/>
              <a:gd name="connsiteX8569" fmla="*/ 8142239 w 9340261"/>
              <a:gd name="connsiteY8569" fmla="*/ 5009875 h 5529035"/>
              <a:gd name="connsiteX8570" fmla="*/ 8142949 w 9340261"/>
              <a:gd name="connsiteY8570" fmla="*/ 5009658 h 5529035"/>
              <a:gd name="connsiteX8571" fmla="*/ 8128665 w 9340261"/>
              <a:gd name="connsiteY8571" fmla="*/ 5008848 h 5529035"/>
              <a:gd name="connsiteX8572" fmla="*/ 8103973 w 9340261"/>
              <a:gd name="connsiteY8572" fmla="*/ 5009346 h 5529035"/>
              <a:gd name="connsiteX8573" fmla="*/ 8079281 w 9340261"/>
              <a:gd name="connsiteY8573" fmla="*/ 5009844 h 5529035"/>
              <a:gd name="connsiteX8574" fmla="*/ 8041457 w 9340261"/>
              <a:gd name="connsiteY8574" fmla="*/ 5007700 h 5529035"/>
              <a:gd name="connsiteX8575" fmla="*/ 8016765 w 9340261"/>
              <a:gd name="connsiteY8575" fmla="*/ 5008198 h 5529035"/>
              <a:gd name="connsiteX8576" fmla="*/ 7997855 w 9340261"/>
              <a:gd name="connsiteY8576" fmla="*/ 5007126 h 5529035"/>
              <a:gd name="connsiteX8577" fmla="*/ 7975425 w 9340261"/>
              <a:gd name="connsiteY8577" fmla="*/ 5004527 h 5529035"/>
              <a:gd name="connsiteX8578" fmla="*/ 7966087 w 9340261"/>
              <a:gd name="connsiteY8578" fmla="*/ 5007382 h 5529035"/>
              <a:gd name="connsiteX8579" fmla="*/ 7959483 w 9340261"/>
              <a:gd name="connsiteY8579" fmla="*/ 5006272 h 5529035"/>
              <a:gd name="connsiteX8580" fmla="*/ 7958607 w 9340261"/>
              <a:gd name="connsiteY8580" fmla="*/ 5003407 h 5529035"/>
              <a:gd name="connsiteX8581" fmla="*/ 7958647 w 9340261"/>
              <a:gd name="connsiteY8581" fmla="*/ 5003174 h 5529035"/>
              <a:gd name="connsiteX8582" fmla="*/ 7930451 w 9340261"/>
              <a:gd name="connsiteY8582" fmla="*/ 5002233 h 5529035"/>
              <a:gd name="connsiteX8583" fmla="*/ 7928213 w 9340261"/>
              <a:gd name="connsiteY8583" fmla="*/ 5006440 h 5529035"/>
              <a:gd name="connsiteX8584" fmla="*/ 7922485 w 9340261"/>
              <a:gd name="connsiteY8584" fmla="*/ 5008192 h 5529035"/>
              <a:gd name="connsiteX8585" fmla="*/ 7928807 w 9340261"/>
              <a:gd name="connsiteY8585" fmla="*/ 5002177 h 5529035"/>
              <a:gd name="connsiteX8586" fmla="*/ 7925097 w 9340261"/>
              <a:gd name="connsiteY8586" fmla="*/ 5002054 h 5529035"/>
              <a:gd name="connsiteX8587" fmla="*/ 7877035 w 9340261"/>
              <a:gd name="connsiteY8587" fmla="*/ 4996484 h 5529035"/>
              <a:gd name="connsiteX8588" fmla="*/ 7858123 w 9340261"/>
              <a:gd name="connsiteY8588" fmla="*/ 4995411 h 5529035"/>
              <a:gd name="connsiteX8589" fmla="*/ 7856553 w 9340261"/>
              <a:gd name="connsiteY8589" fmla="*/ 4989631 h 5529035"/>
              <a:gd name="connsiteX8590" fmla="*/ 7831861 w 9340261"/>
              <a:gd name="connsiteY8590" fmla="*/ 4990129 h 5529035"/>
              <a:gd name="connsiteX8591" fmla="*/ 7820299 w 9340261"/>
              <a:gd name="connsiteY8591" fmla="*/ 4993268 h 5529035"/>
              <a:gd name="connsiteX8592" fmla="*/ 7802957 w 9340261"/>
              <a:gd name="connsiteY8592" fmla="*/ 4997977 h 5529035"/>
              <a:gd name="connsiteX8593" fmla="*/ 7777479 w 9340261"/>
              <a:gd name="connsiteY8593" fmla="*/ 4995584 h 5529035"/>
              <a:gd name="connsiteX8594" fmla="*/ 7769344 w 9340261"/>
              <a:gd name="connsiteY8594" fmla="*/ 4988482 h 5529035"/>
              <a:gd name="connsiteX8595" fmla="*/ 7768888 w 9340261"/>
              <a:gd name="connsiteY8595" fmla="*/ 4986802 h 5529035"/>
              <a:gd name="connsiteX8596" fmla="*/ 7768725 w 9340261"/>
              <a:gd name="connsiteY8596" fmla="*/ 4986852 h 5529035"/>
              <a:gd name="connsiteX8597" fmla="*/ 7766972 w 9340261"/>
              <a:gd name="connsiteY8597" fmla="*/ 4981126 h 5529035"/>
              <a:gd name="connsiteX8598" fmla="*/ 7767410 w 9340261"/>
              <a:gd name="connsiteY8598" fmla="*/ 4981357 h 5529035"/>
              <a:gd name="connsiteX8599" fmla="*/ 7766206 w 9340261"/>
              <a:gd name="connsiteY8599" fmla="*/ 4976922 h 5529035"/>
              <a:gd name="connsiteX8600" fmla="*/ 7777767 w 9340261"/>
              <a:gd name="connsiteY8600" fmla="*/ 4973782 h 5529035"/>
              <a:gd name="connsiteX8601" fmla="*/ 7797464 w 9340261"/>
              <a:gd name="connsiteY8601" fmla="*/ 4977745 h 5529035"/>
              <a:gd name="connsiteX8602" fmla="*/ 7809810 w 9340261"/>
              <a:gd name="connsiteY8602" fmla="*/ 4977495 h 5529035"/>
              <a:gd name="connsiteX8603" fmla="*/ 7836073 w 9340261"/>
              <a:gd name="connsiteY8603" fmla="*/ 4982778 h 5529035"/>
              <a:gd name="connsiteX8604" fmla="*/ 7841851 w 9340261"/>
              <a:gd name="connsiteY8604" fmla="*/ 4981208 h 5529035"/>
              <a:gd name="connsiteX8605" fmla="*/ 7872325 w 9340261"/>
              <a:gd name="connsiteY8605" fmla="*/ 4979142 h 5529035"/>
              <a:gd name="connsiteX8606" fmla="*/ 7907257 w 9340261"/>
              <a:gd name="connsiteY8606" fmla="*/ 4982069 h 5529035"/>
              <a:gd name="connsiteX8607" fmla="*/ 7929061 w 9340261"/>
              <a:gd name="connsiteY8607" fmla="*/ 4982357 h 5529035"/>
              <a:gd name="connsiteX8608" fmla="*/ 7953753 w 9340261"/>
              <a:gd name="connsiteY8608" fmla="*/ 4981859 h 5529035"/>
              <a:gd name="connsiteX8609" fmla="*/ 7959535 w 9340261"/>
              <a:gd name="connsiteY8609" fmla="*/ 4980289 h 5529035"/>
              <a:gd name="connsiteX8610" fmla="*/ 7965313 w 9340261"/>
              <a:gd name="connsiteY8610" fmla="*/ 4978720 h 5529035"/>
              <a:gd name="connsiteX8611" fmla="*/ 7971093 w 9340261"/>
              <a:gd name="connsiteY8611" fmla="*/ 4977151 h 5529035"/>
              <a:gd name="connsiteX8612" fmla="*/ 7984225 w 9340261"/>
              <a:gd name="connsiteY8612" fmla="*/ 4979792 h 5529035"/>
              <a:gd name="connsiteX8613" fmla="*/ 8016267 w 9340261"/>
              <a:gd name="connsiteY8613" fmla="*/ 4983505 h 5529035"/>
              <a:gd name="connsiteX8614" fmla="*/ 8023617 w 9340261"/>
              <a:gd name="connsiteY8614" fmla="*/ 4987717 h 5529035"/>
              <a:gd name="connsiteX8615" fmla="*/ 8028079 w 9340261"/>
              <a:gd name="connsiteY8615" fmla="*/ 4992712 h 5529035"/>
              <a:gd name="connsiteX8616" fmla="*/ 8029399 w 9340261"/>
              <a:gd name="connsiteY8616" fmla="*/ 4986147 h 5529035"/>
              <a:gd name="connsiteX8617" fmla="*/ 8040961 w 9340261"/>
              <a:gd name="connsiteY8617" fmla="*/ 4983007 h 5529035"/>
              <a:gd name="connsiteX8618" fmla="*/ 8044637 w 9340261"/>
              <a:gd name="connsiteY8618" fmla="*/ 4985113 h 5529035"/>
              <a:gd name="connsiteX8619" fmla="*/ 8050415 w 9340261"/>
              <a:gd name="connsiteY8619" fmla="*/ 4983543 h 5529035"/>
              <a:gd name="connsiteX8620" fmla="*/ 8059871 w 9340261"/>
              <a:gd name="connsiteY8620" fmla="*/ 4984079 h 5529035"/>
              <a:gd name="connsiteX8621" fmla="*/ 8078783 w 9340261"/>
              <a:gd name="connsiteY8621" fmla="*/ 4985151 h 5529035"/>
              <a:gd name="connsiteX8622" fmla="*/ 8141299 w 9340261"/>
              <a:gd name="connsiteY8622" fmla="*/ 4986798 h 5529035"/>
              <a:gd name="connsiteX8623" fmla="*/ 8157321 w 9340261"/>
              <a:gd name="connsiteY8623" fmla="*/ 4988654 h 5529035"/>
              <a:gd name="connsiteX8624" fmla="*/ 8177553 w 9340261"/>
              <a:gd name="connsiteY8624" fmla="*/ 4983160 h 5529035"/>
              <a:gd name="connsiteX8625" fmla="*/ 8184119 w 9340261"/>
              <a:gd name="connsiteY8625" fmla="*/ 4984482 h 5529035"/>
              <a:gd name="connsiteX8626" fmla="*/ 8189115 w 9340261"/>
              <a:gd name="connsiteY8626" fmla="*/ 4980021 h 5529035"/>
              <a:gd name="connsiteX8627" fmla="*/ 8193325 w 9340261"/>
              <a:gd name="connsiteY8627" fmla="*/ 4972671 h 5529035"/>
              <a:gd name="connsiteX8628" fmla="*/ 8199217 w 9340261"/>
              <a:gd name="connsiteY8628" fmla="*/ 4973005 h 5529035"/>
              <a:gd name="connsiteX8629" fmla="*/ 8196251 w 9340261"/>
              <a:gd name="connsiteY8629" fmla="*/ 4971429 h 5529035"/>
              <a:gd name="connsiteX8630" fmla="*/ 8189645 w 9340261"/>
              <a:gd name="connsiteY8630" fmla="*/ 4970317 h 5529035"/>
              <a:gd name="connsiteX8631" fmla="*/ 8183919 w 9340261"/>
              <a:gd name="connsiteY8631" fmla="*/ 4972069 h 5529035"/>
              <a:gd name="connsiteX8632" fmla="*/ 8178189 w 9340261"/>
              <a:gd name="connsiteY8632" fmla="*/ 4973822 h 5529035"/>
              <a:gd name="connsiteX8633" fmla="*/ 8171587 w 9340261"/>
              <a:gd name="connsiteY8633" fmla="*/ 4972710 h 5529035"/>
              <a:gd name="connsiteX8634" fmla="*/ 8167847 w 9340261"/>
              <a:gd name="connsiteY8634" fmla="*/ 4970722 h 5529035"/>
              <a:gd name="connsiteX8635" fmla="*/ 8146921 w 9340261"/>
              <a:gd name="connsiteY8635" fmla="*/ 4973990 h 5529035"/>
              <a:gd name="connsiteX8636" fmla="*/ 8124247 w 9340261"/>
              <a:gd name="connsiteY8636" fmla="*/ 4971531 h 5529035"/>
              <a:gd name="connsiteX8637" fmla="*/ 8118519 w 9340261"/>
              <a:gd name="connsiteY8637" fmla="*/ 4973284 h 5529035"/>
              <a:gd name="connsiteX8638" fmla="*/ 8099583 w 9340261"/>
              <a:gd name="connsiteY8638" fmla="*/ 4972811 h 5529035"/>
              <a:gd name="connsiteX8639" fmla="*/ 8074919 w 9340261"/>
              <a:gd name="connsiteY8639" fmla="*/ 4974092 h 5529035"/>
              <a:gd name="connsiteX8640" fmla="*/ 8025589 w 9340261"/>
              <a:gd name="connsiteY8640" fmla="*/ 4976653 h 5529035"/>
              <a:gd name="connsiteX8641" fmla="*/ 8012381 w 9340261"/>
              <a:gd name="connsiteY8641" fmla="*/ 4974429 h 5529035"/>
              <a:gd name="connsiteX8642" fmla="*/ 7997185 w 9340261"/>
              <a:gd name="connsiteY8642" fmla="*/ 4975945 h 5529035"/>
              <a:gd name="connsiteX8643" fmla="*/ 7975385 w 9340261"/>
              <a:gd name="connsiteY8643" fmla="*/ 4976350 h 5529035"/>
              <a:gd name="connsiteX8644" fmla="*/ 7947859 w 9340261"/>
              <a:gd name="connsiteY8644" fmla="*/ 4978509 h 5529035"/>
              <a:gd name="connsiteX8645" fmla="*/ 7930911 w 9340261"/>
              <a:gd name="connsiteY8645" fmla="*/ 4974296 h 5529035"/>
              <a:gd name="connsiteX8646" fmla="*/ 7917701 w 9340261"/>
              <a:gd name="connsiteY8646" fmla="*/ 4972073 h 5529035"/>
              <a:gd name="connsiteX8647" fmla="*/ 7916825 w 9340261"/>
              <a:gd name="connsiteY8647" fmla="*/ 4969208 h 5529035"/>
              <a:gd name="connsiteX8648" fmla="*/ 7904493 w 9340261"/>
              <a:gd name="connsiteY8648" fmla="*/ 4969848 h 5529035"/>
              <a:gd name="connsiteX8649" fmla="*/ 7900661 w 9340261"/>
              <a:gd name="connsiteY8649" fmla="*/ 4969203 h 5529035"/>
              <a:gd name="connsiteX8650" fmla="*/ 7901227 w 9340261"/>
              <a:gd name="connsiteY8650" fmla="*/ 4971294 h 5529035"/>
              <a:gd name="connsiteX8651" fmla="*/ 7889535 w 9340261"/>
              <a:gd name="connsiteY8651" fmla="*/ 4968942 h 5529035"/>
              <a:gd name="connsiteX8652" fmla="*/ 7888541 w 9340261"/>
              <a:gd name="connsiteY8652" fmla="*/ 4968993 h 5529035"/>
              <a:gd name="connsiteX8653" fmla="*/ 7885675 w 9340261"/>
              <a:gd name="connsiteY8653" fmla="*/ 4969869 h 5529035"/>
              <a:gd name="connsiteX8654" fmla="*/ 7881059 w 9340261"/>
              <a:gd name="connsiteY8654" fmla="*/ 4965018 h 5529035"/>
              <a:gd name="connsiteX8655" fmla="*/ 7875331 w 9340261"/>
              <a:gd name="connsiteY8655" fmla="*/ 4966770 h 5529035"/>
              <a:gd name="connsiteX8656" fmla="*/ 7869605 w 9340261"/>
              <a:gd name="connsiteY8656" fmla="*/ 4968522 h 5529035"/>
              <a:gd name="connsiteX8657" fmla="*/ 7863875 w 9340261"/>
              <a:gd name="connsiteY8657" fmla="*/ 4970274 h 5529035"/>
              <a:gd name="connsiteX8658" fmla="*/ 7854407 w 9340261"/>
              <a:gd name="connsiteY8658" fmla="*/ 4970039 h 5529035"/>
              <a:gd name="connsiteX8659" fmla="*/ 7833389 w 9340261"/>
              <a:gd name="connsiteY8659" fmla="*/ 4970428 h 5529035"/>
              <a:gd name="connsiteX8660" fmla="*/ 7836229 w 9340261"/>
              <a:gd name="connsiteY8660" fmla="*/ 4971938 h 5529035"/>
              <a:gd name="connsiteX8661" fmla="*/ 7830501 w 9340261"/>
              <a:gd name="connsiteY8661" fmla="*/ 4973690 h 5529035"/>
              <a:gd name="connsiteX8662" fmla="*/ 7823020 w 9340261"/>
              <a:gd name="connsiteY8662" fmla="*/ 4969714 h 5529035"/>
              <a:gd name="connsiteX8663" fmla="*/ 7824887 w 9340261"/>
              <a:gd name="connsiteY8663" fmla="*/ 4969144 h 5529035"/>
              <a:gd name="connsiteX8664" fmla="*/ 7812795 w 9340261"/>
              <a:gd name="connsiteY8664" fmla="*/ 4967108 h 5529035"/>
              <a:gd name="connsiteX8665" fmla="*/ 7808820 w 9340261"/>
              <a:gd name="connsiteY8665" fmla="*/ 4974587 h 5529035"/>
              <a:gd name="connsiteX8666" fmla="*/ 7803091 w 9340261"/>
              <a:gd name="connsiteY8666" fmla="*/ 4976340 h 5529035"/>
              <a:gd name="connsiteX8667" fmla="*/ 7795610 w 9340261"/>
              <a:gd name="connsiteY8667" fmla="*/ 4972365 h 5529035"/>
              <a:gd name="connsiteX8668" fmla="*/ 7740555 w 9340261"/>
              <a:gd name="connsiteY8668" fmla="*/ 4976678 h 5529035"/>
              <a:gd name="connsiteX8669" fmla="*/ 7727253 w 9340261"/>
              <a:gd name="connsiteY8669" fmla="*/ 4976749 h 5529035"/>
              <a:gd name="connsiteX8670" fmla="*/ 7724476 w 9340261"/>
              <a:gd name="connsiteY8670" fmla="*/ 4981596 h 5529035"/>
              <a:gd name="connsiteX8671" fmla="*/ 7729099 w 9340261"/>
              <a:gd name="connsiteY8671" fmla="*/ 4980183 h 5529035"/>
              <a:gd name="connsiteX8672" fmla="*/ 7730785 w 9340261"/>
              <a:gd name="connsiteY8672" fmla="*/ 4985693 h 5529035"/>
              <a:gd name="connsiteX8673" fmla="*/ 7737302 w 9340261"/>
              <a:gd name="connsiteY8673" fmla="*/ 4984770 h 5529035"/>
              <a:gd name="connsiteX8674" fmla="*/ 7731522 w 9340261"/>
              <a:gd name="connsiteY8674" fmla="*/ 4986340 h 5529035"/>
              <a:gd name="connsiteX8675" fmla="*/ 7730471 w 9340261"/>
              <a:gd name="connsiteY8675" fmla="*/ 4985737 h 5529035"/>
              <a:gd name="connsiteX8676" fmla="*/ 7730516 w 9340261"/>
              <a:gd name="connsiteY8676" fmla="*/ 4985731 h 5529035"/>
              <a:gd name="connsiteX8677" fmla="*/ 7729753 w 9340261"/>
              <a:gd name="connsiteY8677" fmla="*/ 4985325 h 5529035"/>
              <a:gd name="connsiteX8678" fmla="*/ 7730471 w 9340261"/>
              <a:gd name="connsiteY8678" fmla="*/ 4985737 h 5529035"/>
              <a:gd name="connsiteX8679" fmla="*/ 7689487 w 9340261"/>
              <a:gd name="connsiteY8679" fmla="*/ 4991545 h 5529035"/>
              <a:gd name="connsiteX8680" fmla="*/ 7664794 w 9340261"/>
              <a:gd name="connsiteY8680" fmla="*/ 4992043 h 5529035"/>
              <a:gd name="connsiteX8681" fmla="*/ 7663854 w 9340261"/>
              <a:gd name="connsiteY8681" fmla="*/ 4992138 h 5529035"/>
              <a:gd name="connsiteX8682" fmla="*/ 7664340 w 9340261"/>
              <a:gd name="connsiteY8682" fmla="*/ 4993728 h 5529035"/>
              <a:gd name="connsiteX8683" fmla="*/ 7658611 w 9340261"/>
              <a:gd name="connsiteY8683" fmla="*/ 4995480 h 5529035"/>
              <a:gd name="connsiteX8684" fmla="*/ 7660192 w 9340261"/>
              <a:gd name="connsiteY8684" fmla="*/ 4992505 h 5529035"/>
              <a:gd name="connsiteX8685" fmla="*/ 7646667 w 9340261"/>
              <a:gd name="connsiteY8685" fmla="*/ 4993862 h 5529035"/>
              <a:gd name="connsiteX8686" fmla="*/ 7626971 w 9340261"/>
              <a:gd name="connsiteY8686" fmla="*/ 4989899 h 5529035"/>
              <a:gd name="connsiteX8687" fmla="*/ 7596498 w 9340261"/>
              <a:gd name="connsiteY8687" fmla="*/ 4991966 h 5529035"/>
              <a:gd name="connsiteX8688" fmla="*/ 7590717 w 9340261"/>
              <a:gd name="connsiteY8688" fmla="*/ 4993536 h 5529035"/>
              <a:gd name="connsiteX8689" fmla="*/ 7577586 w 9340261"/>
              <a:gd name="connsiteY8689" fmla="*/ 4990894 h 5529035"/>
              <a:gd name="connsiteX8690" fmla="*/ 7533983 w 9340261"/>
              <a:gd name="connsiteY8690" fmla="*/ 4990320 h 5529035"/>
              <a:gd name="connsiteX8691" fmla="*/ 7501940 w 9340261"/>
              <a:gd name="connsiteY8691" fmla="*/ 4986607 h 5529035"/>
              <a:gd name="connsiteX8692" fmla="*/ 7493270 w 9340261"/>
              <a:gd name="connsiteY8692" fmla="*/ 4988961 h 5529035"/>
              <a:gd name="connsiteX8693" fmla="*/ 7484599 w 9340261"/>
              <a:gd name="connsiteY8693" fmla="*/ 4991315 h 5529035"/>
              <a:gd name="connsiteX8694" fmla="*/ 7427862 w 9340261"/>
              <a:gd name="connsiteY8694" fmla="*/ 4988100 h 5529035"/>
              <a:gd name="connsiteX8695" fmla="*/ 7419192 w 9340261"/>
              <a:gd name="connsiteY8695" fmla="*/ 4990455 h 5529035"/>
              <a:gd name="connsiteX8696" fmla="*/ 7408951 w 9340261"/>
              <a:gd name="connsiteY8696" fmla="*/ 4987029 h 5529035"/>
              <a:gd name="connsiteX8697" fmla="*/ 7401600 w 9340261"/>
              <a:gd name="connsiteY8697" fmla="*/ 4982817 h 5529035"/>
              <a:gd name="connsiteX8698" fmla="*/ 7395820 w 9340261"/>
              <a:gd name="connsiteY8698" fmla="*/ 4984387 h 5529035"/>
              <a:gd name="connsiteX8699" fmla="*/ 7374018 w 9340261"/>
              <a:gd name="connsiteY8699" fmla="*/ 4984100 h 5529035"/>
              <a:gd name="connsiteX8700" fmla="*/ 7353786 w 9340261"/>
              <a:gd name="connsiteY8700" fmla="*/ 4989594 h 5529035"/>
              <a:gd name="connsiteX8701" fmla="*/ 7320174 w 9340261"/>
              <a:gd name="connsiteY8701" fmla="*/ 4980099 h 5529035"/>
              <a:gd name="connsiteX8702" fmla="*/ 7298372 w 9340261"/>
              <a:gd name="connsiteY8702" fmla="*/ 4979812 h 5529035"/>
              <a:gd name="connsiteX8703" fmla="*/ 7265007 w 9340261"/>
              <a:gd name="connsiteY8703" fmla="*/ 4982665 h 5529035"/>
              <a:gd name="connsiteX8704" fmla="*/ 7242128 w 9340261"/>
              <a:gd name="connsiteY8704" fmla="*/ 4982768 h 5529035"/>
              <a:gd name="connsiteX8705" fmla="*/ 7239010 w 9340261"/>
              <a:gd name="connsiteY8705" fmla="*/ 4988168 h 5529035"/>
              <a:gd name="connsiteX8706" fmla="*/ 7208332 w 9340261"/>
              <a:gd name="connsiteY8706" fmla="*/ 4988684 h 5529035"/>
              <a:gd name="connsiteX8707" fmla="*/ 7194309 w 9340261"/>
              <a:gd name="connsiteY8707" fmla="*/ 4988920 h 5529035"/>
              <a:gd name="connsiteX8708" fmla="*/ 7205897 w 9340261"/>
              <a:gd name="connsiteY8708" fmla="*/ 4989891 h 5529035"/>
              <a:gd name="connsiteX8709" fmla="*/ 7215129 w 9340261"/>
              <a:gd name="connsiteY8709" fmla="*/ 4999596 h 5529035"/>
              <a:gd name="connsiteX8710" fmla="*/ 7209400 w 9340261"/>
              <a:gd name="connsiteY8710" fmla="*/ 5001348 h 5529035"/>
              <a:gd name="connsiteX8711" fmla="*/ 7201921 w 9340261"/>
              <a:gd name="connsiteY8711" fmla="*/ 4997372 h 5529035"/>
              <a:gd name="connsiteX8712" fmla="*/ 7182985 w 9340261"/>
              <a:gd name="connsiteY8712" fmla="*/ 4996899 h 5529035"/>
              <a:gd name="connsiteX8713" fmla="*/ 7162295 w 9340261"/>
              <a:gd name="connsiteY8713" fmla="*/ 4990701 h 5529035"/>
              <a:gd name="connsiteX8714" fmla="*/ 7148054 w 9340261"/>
              <a:gd name="connsiteY8714" fmla="*/ 4983131 h 5529035"/>
              <a:gd name="connsiteX8715" fmla="*/ 7096374 w 9340261"/>
              <a:gd name="connsiteY8715" fmla="*/ 4978798 h 5529035"/>
              <a:gd name="connsiteX8716" fmla="*/ 7070111 w 9340261"/>
              <a:gd name="connsiteY8716" fmla="*/ 4973515 h 5529035"/>
              <a:gd name="connsiteX8717" fmla="*/ 7057960 w 9340261"/>
              <a:gd name="connsiteY8717" fmla="*/ 4973761 h 5529035"/>
              <a:gd name="connsiteX8718" fmla="*/ 7058282 w 9340261"/>
              <a:gd name="connsiteY8718" fmla="*/ 4974962 h 5529035"/>
              <a:gd name="connsiteX8719" fmla="*/ 7051093 w 9340261"/>
              <a:gd name="connsiteY8719" fmla="*/ 4976888 h 5529035"/>
              <a:gd name="connsiteX8720" fmla="*/ 7052840 w 9340261"/>
              <a:gd name="connsiteY8720" fmla="*/ 4973864 h 5529035"/>
              <a:gd name="connsiteX8721" fmla="*/ 7045419 w 9340261"/>
              <a:gd name="connsiteY8721" fmla="*/ 4974014 h 5529035"/>
              <a:gd name="connsiteX8722" fmla="*/ 7042278 w 9340261"/>
              <a:gd name="connsiteY8722" fmla="*/ 4970495 h 5529035"/>
              <a:gd name="connsiteX8723" fmla="*/ 7038103 w 9340261"/>
              <a:gd name="connsiteY8723" fmla="*/ 4969793 h 5529035"/>
              <a:gd name="connsiteX8724" fmla="*/ 7032288 w 9340261"/>
              <a:gd name="connsiteY8724" fmla="*/ 4971372 h 5529035"/>
              <a:gd name="connsiteX8725" fmla="*/ 6929059 w 9340261"/>
              <a:gd name="connsiteY8725" fmla="*/ 4968367 h 5529035"/>
              <a:gd name="connsiteX8726" fmla="*/ 6855580 w 9340261"/>
              <a:gd name="connsiteY8726" fmla="*/ 4963490 h 5529035"/>
              <a:gd name="connsiteX8727" fmla="*/ 6836874 w 9340261"/>
              <a:gd name="connsiteY8727" fmla="*/ 4962311 h 5529035"/>
              <a:gd name="connsiteX8728" fmla="*/ 6828906 w 9340261"/>
              <a:gd name="connsiteY8728" fmla="*/ 4967088 h 5529035"/>
              <a:gd name="connsiteX8729" fmla="*/ 6796562 w 9340261"/>
              <a:gd name="connsiteY8729" fmla="*/ 4975755 h 5529035"/>
              <a:gd name="connsiteX8730" fmla="*/ 6782185 w 9340261"/>
              <a:gd name="connsiteY8730" fmla="*/ 4979606 h 5529035"/>
              <a:gd name="connsiteX8731" fmla="*/ 6767809 w 9340261"/>
              <a:gd name="connsiteY8731" fmla="*/ 4983458 h 5529035"/>
              <a:gd name="connsiteX8732" fmla="*/ 6791299 w 9340261"/>
              <a:gd name="connsiteY8732" fmla="*/ 4984869 h 5529035"/>
              <a:gd name="connsiteX8733" fmla="*/ 6827239 w 9340261"/>
              <a:gd name="connsiteY8733" fmla="*/ 4975240 h 5529035"/>
              <a:gd name="connsiteX8734" fmla="*/ 6829164 w 9340261"/>
              <a:gd name="connsiteY8734" fmla="*/ 4982427 h 5529035"/>
              <a:gd name="connsiteX8735" fmla="*/ 6838278 w 9340261"/>
              <a:gd name="connsiteY8735" fmla="*/ 4987688 h 5529035"/>
              <a:gd name="connsiteX8736" fmla="*/ 6854580 w 9340261"/>
              <a:gd name="connsiteY8736" fmla="*/ 4991024 h 5529035"/>
              <a:gd name="connsiteX8737" fmla="*/ 6847393 w 9340261"/>
              <a:gd name="connsiteY8737" fmla="*/ 4992951 h 5529035"/>
              <a:gd name="connsiteX8738" fmla="*/ 6840204 w 9340261"/>
              <a:gd name="connsiteY8738" fmla="*/ 4994877 h 5529035"/>
              <a:gd name="connsiteX8739" fmla="*/ 6842130 w 9340261"/>
              <a:gd name="connsiteY8739" fmla="*/ 5002065 h 5529035"/>
              <a:gd name="connsiteX8740" fmla="*/ 6825829 w 9340261"/>
              <a:gd name="connsiteY8740" fmla="*/ 4998729 h 5529035"/>
              <a:gd name="connsiteX8741" fmla="*/ 6824865 w 9340261"/>
              <a:gd name="connsiteY8741" fmla="*/ 4995134 h 5529035"/>
              <a:gd name="connsiteX8742" fmla="*/ 6818641 w 9340261"/>
              <a:gd name="connsiteY8742" fmla="*/ 5000654 h 5529035"/>
              <a:gd name="connsiteX8743" fmla="*/ 6811452 w 9340261"/>
              <a:gd name="connsiteY8743" fmla="*/ 5002580 h 5529035"/>
              <a:gd name="connsiteX8744" fmla="*/ 6787963 w 9340261"/>
              <a:gd name="connsiteY8744" fmla="*/ 5001170 h 5529035"/>
              <a:gd name="connsiteX8745" fmla="*/ 6783081 w 9340261"/>
              <a:gd name="connsiteY8745" fmla="*/ 5001090 h 5529035"/>
              <a:gd name="connsiteX8746" fmla="*/ 6782866 w 9340261"/>
              <a:gd name="connsiteY8746" fmla="*/ 5009675 h 5529035"/>
              <a:gd name="connsiteX8747" fmla="*/ 6780880 w 9340261"/>
              <a:gd name="connsiteY8747" fmla="*/ 5013414 h 5529035"/>
              <a:gd name="connsiteX8748" fmla="*/ 6773398 w 9340261"/>
              <a:gd name="connsiteY8748" fmla="*/ 5009438 h 5529035"/>
              <a:gd name="connsiteX8749" fmla="*/ 6782190 w 9340261"/>
              <a:gd name="connsiteY8749" fmla="*/ 5001075 h 5529035"/>
              <a:gd name="connsiteX8750" fmla="*/ 6733796 w 9340261"/>
              <a:gd name="connsiteY8750" fmla="*/ 5000277 h 5529035"/>
              <a:gd name="connsiteX8751" fmla="*/ 6732997 w 9340261"/>
              <a:gd name="connsiteY8751" fmla="*/ 5000229 h 5529035"/>
              <a:gd name="connsiteX8752" fmla="*/ 6733773 w 9340261"/>
              <a:gd name="connsiteY8752" fmla="*/ 5002769 h 5529035"/>
              <a:gd name="connsiteX8753" fmla="*/ 6720330 w 9340261"/>
              <a:gd name="connsiteY8753" fmla="*/ 5010012 h 5529035"/>
              <a:gd name="connsiteX8754" fmla="*/ 6710861 w 9340261"/>
              <a:gd name="connsiteY8754" fmla="*/ 5009776 h 5529035"/>
              <a:gd name="connsiteX8755" fmla="*/ 6693913 w 9340261"/>
              <a:gd name="connsiteY8755" fmla="*/ 5005565 h 5529035"/>
              <a:gd name="connsiteX8756" fmla="*/ 6678717 w 9340261"/>
              <a:gd name="connsiteY8756" fmla="*/ 5007081 h 5529035"/>
              <a:gd name="connsiteX8757" fmla="*/ 6665509 w 9340261"/>
              <a:gd name="connsiteY8757" fmla="*/ 5004857 h 5529035"/>
              <a:gd name="connsiteX8758" fmla="*/ 6671237 w 9340261"/>
              <a:gd name="connsiteY8758" fmla="*/ 5003105 h 5529035"/>
              <a:gd name="connsiteX8759" fmla="*/ 6687036 w 9340261"/>
              <a:gd name="connsiteY8759" fmla="*/ 4998273 h 5529035"/>
              <a:gd name="connsiteX8760" fmla="*/ 6686817 w 9340261"/>
              <a:gd name="connsiteY8760" fmla="*/ 4997457 h 5529035"/>
              <a:gd name="connsiteX8761" fmla="*/ 6687817 w 9340261"/>
              <a:gd name="connsiteY8761" fmla="*/ 4998034 h 5529035"/>
              <a:gd name="connsiteX8762" fmla="*/ 6688422 w 9340261"/>
              <a:gd name="connsiteY8762" fmla="*/ 4997849 h 5529035"/>
              <a:gd name="connsiteX8763" fmla="*/ 6709452 w 9340261"/>
              <a:gd name="connsiteY8763" fmla="*/ 4998373 h 5529035"/>
              <a:gd name="connsiteX8764" fmla="*/ 6701193 w 9340261"/>
              <a:gd name="connsiteY8764" fmla="*/ 4993606 h 5529035"/>
              <a:gd name="connsiteX8765" fmla="*/ 6706455 w 9340261"/>
              <a:gd name="connsiteY8765" fmla="*/ 4984490 h 5529035"/>
              <a:gd name="connsiteX8766" fmla="*/ 6711716 w 9340261"/>
              <a:gd name="connsiteY8766" fmla="*/ 4975378 h 5529035"/>
              <a:gd name="connsiteX8767" fmla="*/ 6713642 w 9340261"/>
              <a:gd name="connsiteY8767" fmla="*/ 4982564 h 5529035"/>
              <a:gd name="connsiteX8768" fmla="*/ 6722757 w 9340261"/>
              <a:gd name="connsiteY8768" fmla="*/ 4987828 h 5529035"/>
              <a:gd name="connsiteX8769" fmla="*/ 6739058 w 9340261"/>
              <a:gd name="connsiteY8769" fmla="*/ 4991163 h 5529035"/>
              <a:gd name="connsiteX8770" fmla="*/ 6751507 w 9340261"/>
              <a:gd name="connsiteY8770" fmla="*/ 4980123 h 5529035"/>
              <a:gd name="connsiteX8771" fmla="*/ 6756770 w 9340261"/>
              <a:gd name="connsiteY8771" fmla="*/ 4971008 h 5529035"/>
              <a:gd name="connsiteX8772" fmla="*/ 6742394 w 9340261"/>
              <a:gd name="connsiteY8772" fmla="*/ 4974861 h 5529035"/>
              <a:gd name="connsiteX8773" fmla="*/ 6709792 w 9340261"/>
              <a:gd name="connsiteY8773" fmla="*/ 4968190 h 5529035"/>
              <a:gd name="connsiteX8774" fmla="*/ 6693489 w 9340261"/>
              <a:gd name="connsiteY8774" fmla="*/ 4964854 h 5529035"/>
              <a:gd name="connsiteX8775" fmla="*/ 6695414 w 9340261"/>
              <a:gd name="connsiteY8775" fmla="*/ 4972042 h 5529035"/>
              <a:gd name="connsiteX8776" fmla="*/ 6681040 w 9340261"/>
              <a:gd name="connsiteY8776" fmla="*/ 4975893 h 5529035"/>
              <a:gd name="connsiteX8777" fmla="*/ 6666664 w 9340261"/>
              <a:gd name="connsiteY8777" fmla="*/ 4979746 h 5529035"/>
              <a:gd name="connsiteX8778" fmla="*/ 6684892 w 9340261"/>
              <a:gd name="connsiteY8778" fmla="*/ 4990269 h 5529035"/>
              <a:gd name="connsiteX8779" fmla="*/ 6677703 w 9340261"/>
              <a:gd name="connsiteY8779" fmla="*/ 4992194 h 5529035"/>
              <a:gd name="connsiteX8780" fmla="*/ 6670516 w 9340261"/>
              <a:gd name="connsiteY8780" fmla="*/ 4994121 h 5529035"/>
              <a:gd name="connsiteX8781" fmla="*/ 6660697 w 9340261"/>
              <a:gd name="connsiteY8781" fmla="*/ 5000603 h 5529035"/>
              <a:gd name="connsiteX8782" fmla="*/ 6650879 w 9340261"/>
              <a:gd name="connsiteY8782" fmla="*/ 5007088 h 5529035"/>
              <a:gd name="connsiteX8783" fmla="*/ 6645617 w 9340261"/>
              <a:gd name="connsiteY8783" fmla="*/ 5016201 h 5529035"/>
              <a:gd name="connsiteX8784" fmla="*/ 6654730 w 9340261"/>
              <a:gd name="connsiteY8784" fmla="*/ 5021462 h 5529035"/>
              <a:gd name="connsiteX8785" fmla="*/ 6647542 w 9340261"/>
              <a:gd name="connsiteY8785" fmla="*/ 5023389 h 5529035"/>
              <a:gd name="connsiteX8786" fmla="*/ 6649468 w 9340261"/>
              <a:gd name="connsiteY8786" fmla="*/ 5030576 h 5529035"/>
              <a:gd name="connsiteX8787" fmla="*/ 6654988 w 9340261"/>
              <a:gd name="connsiteY8787" fmla="*/ 5036800 h 5529035"/>
              <a:gd name="connsiteX8788" fmla="*/ 6660508 w 9340261"/>
              <a:gd name="connsiteY8788" fmla="*/ 5043027 h 5529035"/>
              <a:gd name="connsiteX8789" fmla="*/ 6660556 w 9340261"/>
              <a:gd name="connsiteY8789" fmla="*/ 5043204 h 5529035"/>
              <a:gd name="connsiteX8790" fmla="*/ 6667607 w 9340261"/>
              <a:gd name="connsiteY8790" fmla="*/ 5045564 h 5529035"/>
              <a:gd name="connsiteX8791" fmla="*/ 6680738 w 9340261"/>
              <a:gd name="connsiteY8791" fmla="*/ 5048205 h 5529035"/>
              <a:gd name="connsiteX8792" fmla="*/ 6674957 w 9340261"/>
              <a:gd name="connsiteY8792" fmla="*/ 5049775 h 5529035"/>
              <a:gd name="connsiteX8793" fmla="*/ 6662122 w 9340261"/>
              <a:gd name="connsiteY8793" fmla="*/ 5049047 h 5529035"/>
              <a:gd name="connsiteX8794" fmla="*/ 6662434 w 9340261"/>
              <a:gd name="connsiteY8794" fmla="*/ 5050213 h 5529035"/>
              <a:gd name="connsiteX8795" fmla="*/ 6660228 w 9340261"/>
              <a:gd name="connsiteY8795" fmla="*/ 5048940 h 5529035"/>
              <a:gd name="connsiteX8796" fmla="*/ 6656046 w 9340261"/>
              <a:gd name="connsiteY8796" fmla="*/ 5048703 h 5529035"/>
              <a:gd name="connsiteX8797" fmla="*/ 6627431 w 9340261"/>
              <a:gd name="connsiteY8797" fmla="*/ 5045388 h 5529035"/>
              <a:gd name="connsiteX8798" fmla="*/ 6591966 w 9340261"/>
              <a:gd name="connsiteY8798" fmla="*/ 5045984 h 5529035"/>
              <a:gd name="connsiteX8799" fmla="*/ 6568477 w 9340261"/>
              <a:gd name="connsiteY8799" fmla="*/ 5044575 h 5529035"/>
              <a:gd name="connsiteX8800" fmla="*/ 6561289 w 9340261"/>
              <a:gd name="connsiteY8800" fmla="*/ 5046501 h 5529035"/>
              <a:gd name="connsiteX8801" fmla="*/ 6556027 w 9340261"/>
              <a:gd name="connsiteY8801" fmla="*/ 5055614 h 5529035"/>
              <a:gd name="connsiteX8802" fmla="*/ 6551470 w 9340261"/>
              <a:gd name="connsiteY8802" fmla="*/ 5052983 h 5529035"/>
              <a:gd name="connsiteX8803" fmla="*/ 6532538 w 9340261"/>
              <a:gd name="connsiteY8803" fmla="*/ 5054205 h 5529035"/>
              <a:gd name="connsiteX8804" fmla="*/ 6530612 w 9340261"/>
              <a:gd name="connsiteY8804" fmla="*/ 5047016 h 5529035"/>
              <a:gd name="connsiteX8805" fmla="*/ 6532021 w 9340261"/>
              <a:gd name="connsiteY8805" fmla="*/ 5023527 h 5529035"/>
              <a:gd name="connsiteX8806" fmla="*/ 6571813 w 9340261"/>
              <a:gd name="connsiteY8806" fmla="*/ 5028273 h 5529035"/>
              <a:gd name="connsiteX8807" fmla="*/ 6583557 w 9340261"/>
              <a:gd name="connsiteY8807" fmla="*/ 5028977 h 5529035"/>
              <a:gd name="connsiteX8808" fmla="*/ 6595302 w 9340261"/>
              <a:gd name="connsiteY8808" fmla="*/ 5029683 h 5529035"/>
              <a:gd name="connsiteX8809" fmla="*/ 6602490 w 9340261"/>
              <a:gd name="connsiteY8809" fmla="*/ 5027757 h 5529035"/>
              <a:gd name="connsiteX8810" fmla="*/ 6555511 w 9340261"/>
              <a:gd name="connsiteY8810" fmla="*/ 5024937 h 5529035"/>
              <a:gd name="connsiteX8811" fmla="*/ 6537283 w 9340261"/>
              <a:gd name="connsiteY8811" fmla="*/ 5014414 h 5529035"/>
              <a:gd name="connsiteX8812" fmla="*/ 6530096 w 9340261"/>
              <a:gd name="connsiteY8812" fmla="*/ 5016340 h 5529035"/>
              <a:gd name="connsiteX8813" fmla="*/ 6519056 w 9340261"/>
              <a:gd name="connsiteY8813" fmla="*/ 5003890 h 5529035"/>
              <a:gd name="connsiteX8814" fmla="*/ 6519549 w 9340261"/>
              <a:gd name="connsiteY8814" fmla="*/ 5003034 h 5529035"/>
              <a:gd name="connsiteX8815" fmla="*/ 6512679 w 9340261"/>
              <a:gd name="connsiteY8815" fmla="*/ 5000736 h 5529035"/>
              <a:gd name="connsiteX8816" fmla="*/ 6514805 w 9340261"/>
              <a:gd name="connsiteY8816" fmla="*/ 5000158 h 5529035"/>
              <a:gd name="connsiteX8817" fmla="*/ 6507418 w 9340261"/>
              <a:gd name="connsiteY8817" fmla="*/ 4999973 h 5529035"/>
              <a:gd name="connsiteX8818" fmla="*/ 6509424 w 9340261"/>
              <a:gd name="connsiteY8818" fmla="*/ 4998766 h 5529035"/>
              <a:gd name="connsiteX8819" fmla="*/ 6499160 w 9340261"/>
              <a:gd name="connsiteY8819" fmla="*/ 5001516 h 5529035"/>
              <a:gd name="connsiteX8820" fmla="*/ 6504680 w 9340261"/>
              <a:gd name="connsiteY8820" fmla="*/ 5007742 h 5529035"/>
              <a:gd name="connsiteX8821" fmla="*/ 6506606 w 9340261"/>
              <a:gd name="connsiteY8821" fmla="*/ 5014929 h 5529035"/>
              <a:gd name="connsiteX8822" fmla="*/ 6485043 w 9340261"/>
              <a:gd name="connsiteY8822" fmla="*/ 5020707 h 5529035"/>
              <a:gd name="connsiteX8823" fmla="*/ 6477854 w 9340261"/>
              <a:gd name="connsiteY8823" fmla="*/ 5022633 h 5529035"/>
              <a:gd name="connsiteX8824" fmla="*/ 6474261 w 9340261"/>
              <a:gd name="connsiteY8824" fmla="*/ 5023596 h 5529035"/>
              <a:gd name="connsiteX8825" fmla="*/ 6463478 w 9340261"/>
              <a:gd name="connsiteY8825" fmla="*/ 5026485 h 5529035"/>
              <a:gd name="connsiteX8826" fmla="*/ 6462628 w 9340261"/>
              <a:gd name="connsiteY8826" fmla="*/ 5027959 h 5529035"/>
              <a:gd name="connsiteX8827" fmla="*/ 6478491 w 9340261"/>
              <a:gd name="connsiteY8827" fmla="*/ 5034846 h 5529035"/>
              <a:gd name="connsiteX8828" fmla="*/ 6489420 w 9340261"/>
              <a:gd name="connsiteY8828" fmla="*/ 5037044 h 5529035"/>
              <a:gd name="connsiteX8829" fmla="*/ 6488895 w 9340261"/>
              <a:gd name="connsiteY8829" fmla="*/ 5035083 h 5529035"/>
              <a:gd name="connsiteX8830" fmla="*/ 6493451 w 9340261"/>
              <a:gd name="connsiteY8830" fmla="*/ 5037714 h 5529035"/>
              <a:gd name="connsiteX8831" fmla="*/ 6498008 w 9340261"/>
              <a:gd name="connsiteY8831" fmla="*/ 5040344 h 5529035"/>
              <a:gd name="connsiteX8832" fmla="*/ 6490821 w 9340261"/>
              <a:gd name="connsiteY8832" fmla="*/ 5042270 h 5529035"/>
              <a:gd name="connsiteX8833" fmla="*/ 6489680 w 9340261"/>
              <a:gd name="connsiteY8833" fmla="*/ 5038014 h 5529035"/>
              <a:gd name="connsiteX8834" fmla="*/ 6481231 w 9340261"/>
              <a:gd name="connsiteY8834" fmla="*/ 5040308 h 5529035"/>
              <a:gd name="connsiteX8835" fmla="*/ 6482669 w 9340261"/>
              <a:gd name="connsiteY8835" fmla="*/ 5040603 h 5529035"/>
              <a:gd name="connsiteX8836" fmla="*/ 6476445 w 9340261"/>
              <a:gd name="connsiteY8836" fmla="*/ 5046122 h 5529035"/>
              <a:gd name="connsiteX8837" fmla="*/ 6474519 w 9340261"/>
              <a:gd name="connsiteY8837" fmla="*/ 5038935 h 5529035"/>
              <a:gd name="connsiteX8838" fmla="*/ 6478547 w 9340261"/>
              <a:gd name="connsiteY8838" fmla="*/ 5039760 h 5529035"/>
              <a:gd name="connsiteX8839" fmla="*/ 6461466 w 9340261"/>
              <a:gd name="connsiteY8839" fmla="*/ 5029973 h 5529035"/>
              <a:gd name="connsiteX8840" fmla="*/ 6460848 w 9340261"/>
              <a:gd name="connsiteY8840" fmla="*/ 5031042 h 5529035"/>
              <a:gd name="connsiteX8841" fmla="*/ 6458217 w 9340261"/>
              <a:gd name="connsiteY8841" fmla="*/ 5035599 h 5529035"/>
              <a:gd name="connsiteX8842" fmla="*/ 6460143 w 9340261"/>
              <a:gd name="connsiteY8842" fmla="*/ 5042787 h 5529035"/>
              <a:gd name="connsiteX8843" fmla="*/ 6449104 w 9340261"/>
              <a:gd name="connsiteY8843" fmla="*/ 5030337 h 5529035"/>
              <a:gd name="connsiteX8844" fmla="*/ 6447424 w 9340261"/>
              <a:gd name="connsiteY8844" fmla="*/ 5028861 h 5529035"/>
              <a:gd name="connsiteX8845" fmla="*/ 6447065 w 9340261"/>
              <a:gd name="connsiteY8845" fmla="*/ 5029920 h 5529035"/>
              <a:gd name="connsiteX8846" fmla="*/ 6445926 w 9340261"/>
              <a:gd name="connsiteY8846" fmla="*/ 5030438 h 5529035"/>
              <a:gd name="connsiteX8847" fmla="*/ 6446449 w 9340261"/>
              <a:gd name="connsiteY8847" fmla="*/ 5031132 h 5529035"/>
              <a:gd name="connsiteX8848" fmla="*/ 6448019 w 9340261"/>
              <a:gd name="connsiteY8848" fmla="*/ 5036913 h 5529035"/>
              <a:gd name="connsiteX8849" fmla="*/ 6415976 w 9340261"/>
              <a:gd name="connsiteY8849" fmla="*/ 5033200 h 5529035"/>
              <a:gd name="connsiteX8850" fmla="*/ 6412602 w 9340261"/>
              <a:gd name="connsiteY8850" fmla="*/ 5032414 h 5529035"/>
              <a:gd name="connsiteX8851" fmla="*/ 6411239 w 9340261"/>
              <a:gd name="connsiteY8851" fmla="*/ 5032779 h 5529035"/>
              <a:gd name="connsiteX8852" fmla="*/ 6411318 w 9340261"/>
              <a:gd name="connsiteY8852" fmla="*/ 5032114 h 5529035"/>
              <a:gd name="connsiteX8853" fmla="*/ 6380432 w 9340261"/>
              <a:gd name="connsiteY8853" fmla="*/ 5024921 h 5529035"/>
              <a:gd name="connsiteX8854" fmla="*/ 6378635 w 9340261"/>
              <a:gd name="connsiteY8854" fmla="*/ 5026107 h 5529035"/>
              <a:gd name="connsiteX8855" fmla="*/ 6378176 w 9340261"/>
              <a:gd name="connsiteY8855" fmla="*/ 5024396 h 5529035"/>
              <a:gd name="connsiteX8856" fmla="*/ 6372909 w 9340261"/>
              <a:gd name="connsiteY8856" fmla="*/ 5023168 h 5529035"/>
              <a:gd name="connsiteX8857" fmla="*/ 6362915 w 9340261"/>
              <a:gd name="connsiteY8857" fmla="*/ 5021763 h 5529035"/>
              <a:gd name="connsiteX8858" fmla="*/ 6362333 w 9340261"/>
              <a:gd name="connsiteY8858" fmla="*/ 5022771 h 5529035"/>
              <a:gd name="connsiteX8859" fmla="*/ 6355145 w 9340261"/>
              <a:gd name="connsiteY8859" fmla="*/ 5024697 h 5529035"/>
              <a:gd name="connsiteX8860" fmla="*/ 6317280 w 9340261"/>
              <a:gd name="connsiteY8860" fmla="*/ 5027139 h 5529035"/>
              <a:gd name="connsiteX8861" fmla="*/ 6308166 w 9340261"/>
              <a:gd name="connsiteY8861" fmla="*/ 5021878 h 5529035"/>
              <a:gd name="connsiteX8862" fmla="*/ 6306619 w 9340261"/>
              <a:gd name="connsiteY8862" fmla="*/ 5016105 h 5529035"/>
              <a:gd name="connsiteX8863" fmla="*/ 6299368 w 9340261"/>
              <a:gd name="connsiteY8863" fmla="*/ 5015207 h 5529035"/>
              <a:gd name="connsiteX8864" fmla="*/ 6292016 w 9340261"/>
              <a:gd name="connsiteY8864" fmla="*/ 5010996 h 5529035"/>
              <a:gd name="connsiteX8865" fmla="*/ 6280455 w 9340261"/>
              <a:gd name="connsiteY8865" fmla="*/ 5014135 h 5529035"/>
              <a:gd name="connsiteX8866" fmla="*/ 6275291 w 9340261"/>
              <a:gd name="connsiteY8866" fmla="*/ 5012407 h 5529035"/>
              <a:gd name="connsiteX8867" fmla="*/ 6275563 w 9340261"/>
              <a:gd name="connsiteY8867" fmla="*/ 5015206 h 5529035"/>
              <a:gd name="connsiteX8868" fmla="*/ 6239624 w 9340261"/>
              <a:gd name="connsiteY8868" fmla="*/ 5024836 h 5529035"/>
              <a:gd name="connsiteX8869" fmla="*/ 6240328 w 9340261"/>
              <a:gd name="connsiteY8869" fmla="*/ 5013091 h 5529035"/>
              <a:gd name="connsiteX8870" fmla="*/ 6244339 w 9340261"/>
              <a:gd name="connsiteY8870" fmla="*/ 5010090 h 5529035"/>
              <a:gd name="connsiteX8871" fmla="*/ 6251110 w 9340261"/>
              <a:gd name="connsiteY8871" fmla="*/ 5010202 h 5529035"/>
              <a:gd name="connsiteX8872" fmla="*/ 6259261 w 9340261"/>
              <a:gd name="connsiteY8872" fmla="*/ 5011869 h 5529035"/>
              <a:gd name="connsiteX8873" fmla="*/ 6272037 w 9340261"/>
              <a:gd name="connsiteY8873" fmla="*/ 5011318 h 5529035"/>
              <a:gd name="connsiteX8874" fmla="*/ 6270215 w 9340261"/>
              <a:gd name="connsiteY8874" fmla="*/ 5010708 h 5529035"/>
              <a:gd name="connsiteX8875" fmla="*/ 6267861 w 9340261"/>
              <a:gd name="connsiteY8875" fmla="*/ 5002038 h 5529035"/>
              <a:gd name="connsiteX8876" fmla="*/ 6275747 w 9340261"/>
              <a:gd name="connsiteY8876" fmla="*/ 4996792 h 5529035"/>
              <a:gd name="connsiteX8877" fmla="*/ 6278373 w 9340261"/>
              <a:gd name="connsiteY8877" fmla="*/ 4996941 h 5529035"/>
              <a:gd name="connsiteX8878" fmla="*/ 6275047 w 9340261"/>
              <a:gd name="connsiteY8878" fmla="*/ 4984528 h 5529035"/>
              <a:gd name="connsiteX8879" fmla="*/ 6273121 w 9340261"/>
              <a:gd name="connsiteY8879" fmla="*/ 4977341 h 5529035"/>
              <a:gd name="connsiteX8880" fmla="*/ 6272486 w 9340261"/>
              <a:gd name="connsiteY8880" fmla="*/ 4977211 h 5529035"/>
              <a:gd name="connsiteX8881" fmla="*/ 6270075 w 9340261"/>
              <a:gd name="connsiteY8881" fmla="*/ 4981748 h 5529035"/>
              <a:gd name="connsiteX8882" fmla="*/ 6268435 w 9340261"/>
              <a:gd name="connsiteY8882" fmla="*/ 4976382 h 5529035"/>
              <a:gd name="connsiteX8883" fmla="*/ 6247821 w 9340261"/>
              <a:gd name="connsiteY8883" fmla="*/ 4972164 h 5529035"/>
              <a:gd name="connsiteX8884" fmla="*/ 6243801 w 9340261"/>
              <a:gd name="connsiteY8884" fmla="*/ 4972565 h 5529035"/>
              <a:gd name="connsiteX8885" fmla="*/ 6249631 w 9340261"/>
              <a:gd name="connsiteY8885" fmla="*/ 4975930 h 5529035"/>
              <a:gd name="connsiteX8886" fmla="*/ 6258745 w 9340261"/>
              <a:gd name="connsiteY8886" fmla="*/ 4981193 h 5529035"/>
              <a:gd name="connsiteX8887" fmla="*/ 6255409 w 9340261"/>
              <a:gd name="connsiteY8887" fmla="*/ 4997495 h 5529035"/>
              <a:gd name="connsiteX8888" fmla="*/ 6239107 w 9340261"/>
              <a:gd name="connsiteY8888" fmla="*/ 4994158 h 5529035"/>
              <a:gd name="connsiteX8889" fmla="*/ 6215618 w 9340261"/>
              <a:gd name="connsiteY8889" fmla="*/ 4992749 h 5529035"/>
              <a:gd name="connsiteX8890" fmla="*/ 6208430 w 9340261"/>
              <a:gd name="connsiteY8890" fmla="*/ 4994675 h 5529035"/>
              <a:gd name="connsiteX8891" fmla="*/ 6195981 w 9340261"/>
              <a:gd name="connsiteY8891" fmla="*/ 5005714 h 5529035"/>
              <a:gd name="connsiteX8892" fmla="*/ 6221396 w 9340261"/>
              <a:gd name="connsiteY8892" fmla="*/ 5014312 h 5529035"/>
              <a:gd name="connsiteX8893" fmla="*/ 6230509 w 9340261"/>
              <a:gd name="connsiteY8893" fmla="*/ 5019573 h 5529035"/>
              <a:gd name="connsiteX8894" fmla="*/ 6239624 w 9340261"/>
              <a:gd name="connsiteY8894" fmla="*/ 5024836 h 5529035"/>
              <a:gd name="connsiteX8895" fmla="*/ 6248737 w 9340261"/>
              <a:gd name="connsiteY8895" fmla="*/ 5030097 h 5529035"/>
              <a:gd name="connsiteX8896" fmla="*/ 6265039 w 9340261"/>
              <a:gd name="connsiteY8896" fmla="*/ 5033434 h 5529035"/>
              <a:gd name="connsiteX8897" fmla="*/ 6297642 w 9340261"/>
              <a:gd name="connsiteY8897" fmla="*/ 5040105 h 5529035"/>
              <a:gd name="connsiteX8898" fmla="*/ 6290454 w 9340261"/>
              <a:gd name="connsiteY8898" fmla="*/ 5042031 h 5529035"/>
              <a:gd name="connsiteX8899" fmla="*/ 6276078 w 9340261"/>
              <a:gd name="connsiteY8899" fmla="*/ 5045883 h 5529035"/>
              <a:gd name="connsiteX8900" fmla="*/ 6270817 w 9340261"/>
              <a:gd name="connsiteY8900" fmla="*/ 5054997 h 5529035"/>
              <a:gd name="connsiteX8901" fmla="*/ 6247328 w 9340261"/>
              <a:gd name="connsiteY8901" fmla="*/ 5053587 h 5529035"/>
              <a:gd name="connsiteX8902" fmla="*/ 6240139 w 9340261"/>
              <a:gd name="connsiteY8902" fmla="*/ 5055513 h 5529035"/>
              <a:gd name="connsiteX8903" fmla="*/ 6223838 w 9340261"/>
              <a:gd name="connsiteY8903" fmla="*/ 5052177 h 5529035"/>
              <a:gd name="connsiteX8904" fmla="*/ 6225763 w 9340261"/>
              <a:gd name="connsiteY8904" fmla="*/ 5059365 h 5529035"/>
              <a:gd name="connsiteX8905" fmla="*/ 6229615 w 9340261"/>
              <a:gd name="connsiteY8905" fmla="*/ 5073741 h 5529035"/>
              <a:gd name="connsiteX8906" fmla="*/ 6222428 w 9340261"/>
              <a:gd name="connsiteY8906" fmla="*/ 5075666 h 5529035"/>
              <a:gd name="connsiteX8907" fmla="*/ 6208757 w 9340261"/>
              <a:gd name="connsiteY8907" fmla="*/ 5067774 h 5529035"/>
              <a:gd name="connsiteX8908" fmla="*/ 6209463 w 9340261"/>
              <a:gd name="connsiteY8908" fmla="*/ 5056029 h 5529035"/>
              <a:gd name="connsiteX8909" fmla="*/ 6214724 w 9340261"/>
              <a:gd name="connsiteY8909" fmla="*/ 5046916 h 5529035"/>
              <a:gd name="connsiteX8910" fmla="*/ 6205611 w 9340261"/>
              <a:gd name="connsiteY8910" fmla="*/ 5041653 h 5529035"/>
              <a:gd name="connsiteX8911" fmla="*/ 6196496 w 9340261"/>
              <a:gd name="connsiteY8911" fmla="*/ 5036392 h 5529035"/>
              <a:gd name="connsiteX8912" fmla="*/ 6194570 w 9340261"/>
              <a:gd name="connsiteY8912" fmla="*/ 5029203 h 5529035"/>
              <a:gd name="connsiteX8913" fmla="*/ 6193607 w 9340261"/>
              <a:gd name="connsiteY8913" fmla="*/ 5025610 h 5529035"/>
              <a:gd name="connsiteX8914" fmla="*/ 6201759 w 9340261"/>
              <a:gd name="connsiteY8914" fmla="*/ 5027277 h 5529035"/>
              <a:gd name="connsiteX8915" fmla="*/ 6207020 w 9340261"/>
              <a:gd name="connsiteY8915" fmla="*/ 5018164 h 5529035"/>
              <a:gd name="connsiteX8916" fmla="*/ 6199833 w 9340261"/>
              <a:gd name="connsiteY8916" fmla="*/ 5020090 h 5529035"/>
              <a:gd name="connsiteX8917" fmla="*/ 6195079 w 9340261"/>
              <a:gd name="connsiteY8917" fmla="*/ 5022253 h 5529035"/>
              <a:gd name="connsiteX8918" fmla="*/ 6195998 w 9340261"/>
              <a:gd name="connsiteY8918" fmla="*/ 5020155 h 5529035"/>
              <a:gd name="connsiteX8919" fmla="*/ 6190718 w 9340261"/>
              <a:gd name="connsiteY8919" fmla="*/ 5014828 h 5529035"/>
              <a:gd name="connsiteX8920" fmla="*/ 6187125 w 9340261"/>
              <a:gd name="connsiteY8920" fmla="*/ 5015791 h 5529035"/>
              <a:gd name="connsiteX8921" fmla="*/ 6185457 w 9340261"/>
              <a:gd name="connsiteY8921" fmla="*/ 5023942 h 5529035"/>
              <a:gd name="connsiteX8922" fmla="*/ 6178268 w 9340261"/>
              <a:gd name="connsiteY8922" fmla="*/ 5025868 h 5529035"/>
              <a:gd name="connsiteX8923" fmla="*/ 6152853 w 9340261"/>
              <a:gd name="connsiteY8923" fmla="*/ 5017270 h 5529035"/>
              <a:gd name="connsiteX8924" fmla="*/ 6136551 w 9340261"/>
              <a:gd name="connsiteY8924" fmla="*/ 5013934 h 5529035"/>
              <a:gd name="connsiteX8925" fmla="*/ 6130327 w 9340261"/>
              <a:gd name="connsiteY8925" fmla="*/ 5019455 h 5529035"/>
              <a:gd name="connsiteX8926" fmla="*/ 6138477 w 9340261"/>
              <a:gd name="connsiteY8926" fmla="*/ 5021122 h 5529035"/>
              <a:gd name="connsiteX8927" fmla="*/ 6147592 w 9340261"/>
              <a:gd name="connsiteY8927" fmla="*/ 5026384 h 5529035"/>
              <a:gd name="connsiteX8928" fmla="*/ 6140403 w 9340261"/>
              <a:gd name="connsiteY8928" fmla="*/ 5028310 h 5529035"/>
              <a:gd name="connsiteX8929" fmla="*/ 6126991 w 9340261"/>
              <a:gd name="connsiteY8929" fmla="*/ 5035755 h 5529035"/>
              <a:gd name="connsiteX8930" fmla="*/ 6126028 w 9340261"/>
              <a:gd name="connsiteY8930" fmla="*/ 5032162 h 5529035"/>
              <a:gd name="connsiteX8931" fmla="*/ 6114988 w 9340261"/>
              <a:gd name="connsiteY8931" fmla="*/ 5019712 h 5529035"/>
              <a:gd name="connsiteX8932" fmla="*/ 6111653 w 9340261"/>
              <a:gd name="connsiteY8932" fmla="*/ 5036014 h 5529035"/>
              <a:gd name="connsiteX8933" fmla="*/ 6114542 w 9340261"/>
              <a:gd name="connsiteY8933" fmla="*/ 5046796 h 5529035"/>
              <a:gd name="connsiteX8934" fmla="*/ 6108316 w 9340261"/>
              <a:gd name="connsiteY8934" fmla="*/ 5052315 h 5529035"/>
              <a:gd name="connsiteX8935" fmla="*/ 6096571 w 9340261"/>
              <a:gd name="connsiteY8935" fmla="*/ 5051611 h 5529035"/>
              <a:gd name="connsiteX8936" fmla="*/ 6083864 w 9340261"/>
              <a:gd name="connsiteY8936" fmla="*/ 5047311 h 5529035"/>
              <a:gd name="connsiteX8937" fmla="*/ 6072119 w 9340261"/>
              <a:gd name="connsiteY8937" fmla="*/ 5046607 h 5529035"/>
              <a:gd name="connsiteX8938" fmla="*/ 6059411 w 9340261"/>
              <a:gd name="connsiteY8938" fmla="*/ 5042308 h 5529035"/>
              <a:gd name="connsiteX8939" fmla="*/ 6064673 w 9340261"/>
              <a:gd name="connsiteY8939" fmla="*/ 5033194 h 5529035"/>
              <a:gd name="connsiteX8940" fmla="*/ 6055559 w 9340261"/>
              <a:gd name="connsiteY8940" fmla="*/ 5027932 h 5529035"/>
              <a:gd name="connsiteX8941" fmla="*/ 6048371 w 9340261"/>
              <a:gd name="connsiteY8941" fmla="*/ 5029858 h 5529035"/>
              <a:gd name="connsiteX8942" fmla="*/ 6050297 w 9340261"/>
              <a:gd name="connsiteY8942" fmla="*/ 5037046 h 5529035"/>
              <a:gd name="connsiteX8943" fmla="*/ 6033996 w 9340261"/>
              <a:gd name="connsiteY8943" fmla="*/ 5033710 h 5529035"/>
              <a:gd name="connsiteX8944" fmla="*/ 6023567 w 9340261"/>
              <a:gd name="connsiteY8944" fmla="*/ 5030726 h 5529035"/>
              <a:gd name="connsiteX8945" fmla="*/ 6019213 w 9340261"/>
              <a:gd name="connsiteY8945" fmla="*/ 5031252 h 5529035"/>
              <a:gd name="connsiteX8946" fmla="*/ 6025669 w 9340261"/>
              <a:gd name="connsiteY8946" fmla="*/ 5034978 h 5529035"/>
              <a:gd name="connsiteX8947" fmla="*/ 6031365 w 9340261"/>
              <a:gd name="connsiteY8947" fmla="*/ 5038267 h 5529035"/>
              <a:gd name="connsiteX8948" fmla="*/ 6035922 w 9340261"/>
              <a:gd name="connsiteY8948" fmla="*/ 5040898 h 5529035"/>
              <a:gd name="connsiteX8949" fmla="*/ 6014358 w 9340261"/>
              <a:gd name="connsiteY8949" fmla="*/ 5046676 h 5529035"/>
              <a:gd name="connsiteX8950" fmla="*/ 5999020 w 9340261"/>
              <a:gd name="connsiteY8950" fmla="*/ 5046934 h 5529035"/>
              <a:gd name="connsiteX8951" fmla="*/ 5983681 w 9340261"/>
              <a:gd name="connsiteY8951" fmla="*/ 5047191 h 5529035"/>
              <a:gd name="connsiteX8952" fmla="*/ 5953003 w 9340261"/>
              <a:gd name="connsiteY8952" fmla="*/ 5047708 h 5529035"/>
              <a:gd name="connsiteX8953" fmla="*/ 5924957 w 9340261"/>
              <a:gd name="connsiteY8953" fmla="*/ 5043667 h 5529035"/>
              <a:gd name="connsiteX8954" fmla="*/ 5896910 w 9340261"/>
              <a:gd name="connsiteY8954" fmla="*/ 5039627 h 5529035"/>
              <a:gd name="connsiteX8955" fmla="*/ 5888760 w 9340261"/>
              <a:gd name="connsiteY8955" fmla="*/ 5037958 h 5529035"/>
              <a:gd name="connsiteX8956" fmla="*/ 5866233 w 9340261"/>
              <a:gd name="connsiteY8956" fmla="*/ 5040142 h 5529035"/>
              <a:gd name="connsiteX8957" fmla="*/ 5835556 w 9340261"/>
              <a:gd name="connsiteY8957" fmla="*/ 5040658 h 5529035"/>
              <a:gd name="connsiteX8958" fmla="*/ 5813993 w 9340261"/>
              <a:gd name="connsiteY8958" fmla="*/ 5046436 h 5529035"/>
              <a:gd name="connsiteX8959" fmla="*/ 5806804 w 9340261"/>
              <a:gd name="connsiteY8959" fmla="*/ 5048362 h 5529035"/>
              <a:gd name="connsiteX8960" fmla="*/ 5801543 w 9340261"/>
              <a:gd name="connsiteY8960" fmla="*/ 5057476 h 5529035"/>
              <a:gd name="connsiteX8961" fmla="*/ 5794355 w 9340261"/>
              <a:gd name="connsiteY8961" fmla="*/ 5059402 h 5529035"/>
              <a:gd name="connsiteX8962" fmla="*/ 5785241 w 9340261"/>
              <a:gd name="connsiteY8962" fmla="*/ 5054140 h 5529035"/>
              <a:gd name="connsiteX8963" fmla="*/ 5776127 w 9340261"/>
              <a:gd name="connsiteY8963" fmla="*/ 5048879 h 5529035"/>
              <a:gd name="connsiteX8964" fmla="*/ 5771570 w 9340261"/>
              <a:gd name="connsiteY8964" fmla="*/ 5046248 h 5529035"/>
              <a:gd name="connsiteX8965" fmla="*/ 5759825 w 9340261"/>
              <a:gd name="connsiteY8965" fmla="*/ 5045542 h 5529035"/>
              <a:gd name="connsiteX8966" fmla="*/ 5748081 w 9340261"/>
              <a:gd name="connsiteY8966" fmla="*/ 5044837 h 5529035"/>
              <a:gd name="connsiteX8967" fmla="*/ 5735631 w 9340261"/>
              <a:gd name="connsiteY8967" fmla="*/ 5055877 h 5529035"/>
              <a:gd name="connsiteX8968" fmla="*/ 5703286 w 9340261"/>
              <a:gd name="connsiteY8968" fmla="*/ 5064544 h 5529035"/>
              <a:gd name="connsiteX8969" fmla="*/ 5666384 w 9340261"/>
              <a:gd name="connsiteY8969" fmla="*/ 5070580 h 5529035"/>
              <a:gd name="connsiteX8970" fmla="*/ 5657270 w 9340261"/>
              <a:gd name="connsiteY8970" fmla="*/ 5065318 h 5529035"/>
              <a:gd name="connsiteX8971" fmla="*/ 5664458 w 9340261"/>
              <a:gd name="connsiteY8971" fmla="*/ 5063393 h 5529035"/>
              <a:gd name="connsiteX8972" fmla="*/ 5662532 w 9340261"/>
              <a:gd name="connsiteY8972" fmla="*/ 5056204 h 5529035"/>
              <a:gd name="connsiteX8973" fmla="*/ 5660606 w 9340261"/>
              <a:gd name="connsiteY8973" fmla="*/ 5049017 h 5529035"/>
              <a:gd name="connsiteX8974" fmla="*/ 5667793 w 9340261"/>
              <a:gd name="connsiteY8974" fmla="*/ 5047091 h 5529035"/>
              <a:gd name="connsiteX8975" fmla="*/ 5673056 w 9340261"/>
              <a:gd name="connsiteY8975" fmla="*/ 5037977 h 5529035"/>
              <a:gd name="connsiteX8976" fmla="*/ 5665867 w 9340261"/>
              <a:gd name="connsiteY8976" fmla="*/ 5039903 h 5529035"/>
              <a:gd name="connsiteX8977" fmla="*/ 5658680 w 9340261"/>
              <a:gd name="connsiteY8977" fmla="*/ 5041829 h 5529035"/>
              <a:gd name="connsiteX8978" fmla="*/ 5653418 w 9340261"/>
              <a:gd name="connsiteY8978" fmla="*/ 5050943 h 5529035"/>
              <a:gd name="connsiteX8979" fmla="*/ 5655344 w 9340261"/>
              <a:gd name="connsiteY8979" fmla="*/ 5058130 h 5529035"/>
              <a:gd name="connsiteX8980" fmla="*/ 5624667 w 9340261"/>
              <a:gd name="connsiteY8980" fmla="*/ 5058647 h 5529035"/>
              <a:gd name="connsiteX8981" fmla="*/ 5603103 w 9340261"/>
              <a:gd name="connsiteY8981" fmla="*/ 5064424 h 5529035"/>
              <a:gd name="connsiteX8982" fmla="*/ 5593989 w 9340261"/>
              <a:gd name="connsiteY8982" fmla="*/ 5059163 h 5529035"/>
              <a:gd name="connsiteX8983" fmla="*/ 5584875 w 9340261"/>
              <a:gd name="connsiteY8983" fmla="*/ 5053901 h 5529035"/>
              <a:gd name="connsiteX8984" fmla="*/ 5586802 w 9340261"/>
              <a:gd name="connsiteY8984" fmla="*/ 5061089 h 5529035"/>
              <a:gd name="connsiteX8985" fmla="*/ 5579614 w 9340261"/>
              <a:gd name="connsiteY8985" fmla="*/ 5063015 h 5529035"/>
              <a:gd name="connsiteX8986" fmla="*/ 5563312 w 9340261"/>
              <a:gd name="connsiteY8986" fmla="*/ 5059678 h 5529035"/>
              <a:gd name="connsiteX8987" fmla="*/ 5556124 w 9340261"/>
              <a:gd name="connsiteY8987" fmla="*/ 5061605 h 5529035"/>
              <a:gd name="connsiteX8988" fmla="*/ 5558050 w 9340261"/>
              <a:gd name="connsiteY8988" fmla="*/ 5068793 h 5529035"/>
              <a:gd name="connsiteX8989" fmla="*/ 5567164 w 9340261"/>
              <a:gd name="connsiteY8989" fmla="*/ 5074054 h 5529035"/>
              <a:gd name="connsiteX8990" fmla="*/ 5581540 w 9340261"/>
              <a:gd name="connsiteY8990" fmla="*/ 5070202 h 5529035"/>
              <a:gd name="connsiteX8991" fmla="*/ 5590653 w 9340261"/>
              <a:gd name="connsiteY8991" fmla="*/ 5075464 h 5529035"/>
              <a:gd name="connsiteX8992" fmla="*/ 5597841 w 9340261"/>
              <a:gd name="connsiteY8992" fmla="*/ 5073538 h 5529035"/>
              <a:gd name="connsiteX8993" fmla="*/ 5614143 w 9340261"/>
              <a:gd name="connsiteY8993" fmla="*/ 5076874 h 5529035"/>
              <a:gd name="connsiteX8994" fmla="*/ 5635706 w 9340261"/>
              <a:gd name="connsiteY8994" fmla="*/ 5071097 h 5529035"/>
              <a:gd name="connsiteX8995" fmla="*/ 5645783 w 9340261"/>
              <a:gd name="connsiteY8995" fmla="*/ 5079952 h 5529035"/>
              <a:gd name="connsiteX8996" fmla="*/ 5652008 w 9340261"/>
              <a:gd name="connsiteY8996" fmla="*/ 5074432 h 5529035"/>
              <a:gd name="connsiteX8997" fmla="*/ 5666384 w 9340261"/>
              <a:gd name="connsiteY8997" fmla="*/ 5070580 h 5529035"/>
              <a:gd name="connsiteX8998" fmla="*/ 5680054 w 9340261"/>
              <a:gd name="connsiteY8998" fmla="*/ 5078473 h 5529035"/>
              <a:gd name="connsiteX8999" fmla="*/ 5706175 w 9340261"/>
              <a:gd name="connsiteY8999" fmla="*/ 5075326 h 5529035"/>
              <a:gd name="connsiteX9000" fmla="*/ 5717920 w 9340261"/>
              <a:gd name="connsiteY9000" fmla="*/ 5076031 h 5529035"/>
              <a:gd name="connsiteX9001" fmla="*/ 5741409 w 9340261"/>
              <a:gd name="connsiteY9001" fmla="*/ 5077441 h 5529035"/>
              <a:gd name="connsiteX9002" fmla="*/ 5760342 w 9340261"/>
              <a:gd name="connsiteY9002" fmla="*/ 5076220 h 5529035"/>
              <a:gd name="connsiteX9003" fmla="*/ 5775680 w 9340261"/>
              <a:gd name="connsiteY9003" fmla="*/ 5075961 h 5529035"/>
              <a:gd name="connsiteX9004" fmla="*/ 5791019 w 9340261"/>
              <a:gd name="connsiteY9004" fmla="*/ 5075704 h 5529035"/>
              <a:gd name="connsiteX9005" fmla="*/ 5845186 w 9340261"/>
              <a:gd name="connsiteY9005" fmla="*/ 5076598 h 5529035"/>
              <a:gd name="connsiteX9006" fmla="*/ 5852374 w 9340261"/>
              <a:gd name="connsiteY9006" fmla="*/ 5074672 h 5529035"/>
              <a:gd name="connsiteX9007" fmla="*/ 5861487 w 9340261"/>
              <a:gd name="connsiteY9007" fmla="*/ 5079933 h 5529035"/>
              <a:gd name="connsiteX9008" fmla="*/ 5869638 w 9340261"/>
              <a:gd name="connsiteY9008" fmla="*/ 5081601 h 5529035"/>
              <a:gd name="connsiteX9009" fmla="*/ 5892165 w 9340261"/>
              <a:gd name="connsiteY9009" fmla="*/ 5079418 h 5529035"/>
              <a:gd name="connsiteX9010" fmla="*/ 5915655 w 9340261"/>
              <a:gd name="connsiteY9010" fmla="*/ 5080827 h 5529035"/>
              <a:gd name="connsiteX9011" fmla="*/ 5930030 w 9340261"/>
              <a:gd name="connsiteY9011" fmla="*/ 5076975 h 5529035"/>
              <a:gd name="connsiteX9012" fmla="*/ 5920916 w 9340261"/>
              <a:gd name="connsiteY9012" fmla="*/ 5071714 h 5529035"/>
              <a:gd name="connsiteX9013" fmla="*/ 5928105 w 9340261"/>
              <a:gd name="connsiteY9013" fmla="*/ 5069788 h 5529035"/>
              <a:gd name="connsiteX9014" fmla="*/ 5935292 w 9340261"/>
              <a:gd name="connsiteY9014" fmla="*/ 5067862 h 5529035"/>
              <a:gd name="connsiteX9015" fmla="*/ 5926178 w 9340261"/>
              <a:gd name="connsiteY9015" fmla="*/ 5062599 h 5529035"/>
              <a:gd name="connsiteX9016" fmla="*/ 5956855 w 9340261"/>
              <a:gd name="connsiteY9016" fmla="*/ 5062084 h 5529035"/>
              <a:gd name="connsiteX9017" fmla="*/ 5964044 w 9340261"/>
              <a:gd name="connsiteY9017" fmla="*/ 5060158 h 5529035"/>
              <a:gd name="connsiteX9018" fmla="*/ 5965007 w 9340261"/>
              <a:gd name="connsiteY9018" fmla="*/ 5063752 h 5529035"/>
              <a:gd name="connsiteX9019" fmla="*/ 5970526 w 9340261"/>
              <a:gd name="connsiteY9019" fmla="*/ 5069977 h 5529035"/>
              <a:gd name="connsiteX9020" fmla="*/ 5983233 w 9340261"/>
              <a:gd name="connsiteY9020" fmla="*/ 5074275 h 5529035"/>
              <a:gd name="connsiteX9021" fmla="*/ 5994979 w 9340261"/>
              <a:gd name="connsiteY9021" fmla="*/ 5074980 h 5529035"/>
              <a:gd name="connsiteX9022" fmla="*/ 6000498 w 9340261"/>
              <a:gd name="connsiteY9022" fmla="*/ 5081205 h 5529035"/>
              <a:gd name="connsiteX9023" fmla="*/ 6052740 w 9340261"/>
              <a:gd name="connsiteY9023" fmla="*/ 5074911 h 5529035"/>
              <a:gd name="connsiteX9024" fmla="*/ 6078155 w 9340261"/>
              <a:gd name="connsiteY9024" fmla="*/ 5083509 h 5529035"/>
              <a:gd name="connsiteX9025" fmla="*/ 6101645 w 9340261"/>
              <a:gd name="connsiteY9025" fmla="*/ 5084919 h 5529035"/>
              <a:gd name="connsiteX9026" fmla="*/ 6130654 w 9340261"/>
              <a:gd name="connsiteY9026" fmla="*/ 5092554 h 5529035"/>
              <a:gd name="connsiteX9027" fmla="*/ 6155811 w 9340261"/>
              <a:gd name="connsiteY9027" fmla="*/ 5085813 h 5529035"/>
              <a:gd name="connsiteX9028" fmla="*/ 6121282 w 9340261"/>
              <a:gd name="connsiteY9028" fmla="*/ 5071953 h 5529035"/>
              <a:gd name="connsiteX9029" fmla="*/ 6103055 w 9340261"/>
              <a:gd name="connsiteY9029" fmla="*/ 5061429 h 5529035"/>
              <a:gd name="connsiteX9030" fmla="*/ 6117430 w 9340261"/>
              <a:gd name="connsiteY9030" fmla="*/ 5057577 h 5529035"/>
              <a:gd name="connsiteX9031" fmla="*/ 6126544 w 9340261"/>
              <a:gd name="connsiteY9031" fmla="*/ 5062839 h 5529035"/>
              <a:gd name="connsiteX9032" fmla="*/ 6135658 w 9340261"/>
              <a:gd name="connsiteY9032" fmla="*/ 5068101 h 5529035"/>
              <a:gd name="connsiteX9033" fmla="*/ 6147403 w 9340261"/>
              <a:gd name="connsiteY9033" fmla="*/ 5068806 h 5529035"/>
              <a:gd name="connsiteX9034" fmla="*/ 6156259 w 9340261"/>
              <a:gd name="connsiteY9034" fmla="*/ 5058729 h 5529035"/>
              <a:gd name="connsiteX9035" fmla="*/ 6171598 w 9340261"/>
              <a:gd name="connsiteY9035" fmla="*/ 5058471 h 5529035"/>
              <a:gd name="connsiteX9036" fmla="*/ 6161073 w 9340261"/>
              <a:gd name="connsiteY9036" fmla="*/ 5076698 h 5529035"/>
              <a:gd name="connsiteX9037" fmla="*/ 6153885 w 9340261"/>
              <a:gd name="connsiteY9037" fmla="*/ 5078624 h 5529035"/>
              <a:gd name="connsiteX9038" fmla="*/ 6181227 w 9340261"/>
              <a:gd name="connsiteY9038" fmla="*/ 5094411 h 5529035"/>
              <a:gd name="connsiteX9039" fmla="*/ 6221019 w 9340261"/>
              <a:gd name="connsiteY9039" fmla="*/ 5099157 h 5529035"/>
              <a:gd name="connsiteX9040" fmla="*/ 6227243 w 9340261"/>
              <a:gd name="connsiteY9040" fmla="*/ 5093637 h 5529035"/>
              <a:gd name="connsiteX9041" fmla="*/ 6226280 w 9340261"/>
              <a:gd name="connsiteY9041" fmla="*/ 5090042 h 5529035"/>
              <a:gd name="connsiteX9042" fmla="*/ 6231542 w 9340261"/>
              <a:gd name="connsiteY9042" fmla="*/ 5080929 h 5529035"/>
              <a:gd name="connsiteX9043" fmla="*/ 6233467 w 9340261"/>
              <a:gd name="connsiteY9043" fmla="*/ 5088116 h 5529035"/>
              <a:gd name="connsiteX9044" fmla="*/ 6235394 w 9340261"/>
              <a:gd name="connsiteY9044" fmla="*/ 5095305 h 5529035"/>
              <a:gd name="connsiteX9045" fmla="*/ 6244508 w 9340261"/>
              <a:gd name="connsiteY9045" fmla="*/ 5100566 h 5529035"/>
              <a:gd name="connsiteX9046" fmla="*/ 6248360 w 9340261"/>
              <a:gd name="connsiteY9046" fmla="*/ 5114942 h 5529035"/>
              <a:gd name="connsiteX9047" fmla="*/ 6250286 w 9340261"/>
              <a:gd name="connsiteY9047" fmla="*/ 5122130 h 5529035"/>
              <a:gd name="connsiteX9048" fmla="*/ 6235910 w 9340261"/>
              <a:gd name="connsiteY9048" fmla="*/ 5125982 h 5529035"/>
              <a:gd name="connsiteX9049" fmla="*/ 6221534 w 9340261"/>
              <a:gd name="connsiteY9049" fmla="*/ 5129834 h 5529035"/>
              <a:gd name="connsiteX9050" fmla="*/ 6214346 w 9340261"/>
              <a:gd name="connsiteY9050" fmla="*/ 5131759 h 5529035"/>
              <a:gd name="connsiteX9051" fmla="*/ 6205232 w 9340261"/>
              <a:gd name="connsiteY9051" fmla="*/ 5126498 h 5529035"/>
              <a:gd name="connsiteX9052" fmla="*/ 6185337 w 9340261"/>
              <a:gd name="connsiteY9052" fmla="*/ 5124124 h 5529035"/>
              <a:gd name="connsiteX9053" fmla="*/ 6173592 w 9340261"/>
              <a:gd name="connsiteY9053" fmla="*/ 5123420 h 5529035"/>
              <a:gd name="connsiteX9054" fmla="*/ 6165441 w 9340261"/>
              <a:gd name="connsiteY9054" fmla="*/ 5121752 h 5529035"/>
              <a:gd name="connsiteX9055" fmla="*/ 6151066 w 9340261"/>
              <a:gd name="connsiteY9055" fmla="*/ 5125604 h 5529035"/>
              <a:gd name="connsiteX9056" fmla="*/ 6142915 w 9340261"/>
              <a:gd name="connsiteY9056" fmla="*/ 5123936 h 5529035"/>
              <a:gd name="connsiteX9057" fmla="*/ 6134764 w 9340261"/>
              <a:gd name="connsiteY9057" fmla="*/ 5122268 h 5529035"/>
              <a:gd name="connsiteX9058" fmla="*/ 6115831 w 9340261"/>
              <a:gd name="connsiteY9058" fmla="*/ 5123489 h 5529035"/>
              <a:gd name="connsiteX9059" fmla="*/ 6096899 w 9340261"/>
              <a:gd name="connsiteY9059" fmla="*/ 5124710 h 5529035"/>
              <a:gd name="connsiteX9060" fmla="*/ 6062627 w 9340261"/>
              <a:gd name="connsiteY9060" fmla="*/ 5126189 h 5529035"/>
              <a:gd name="connsiteX9061" fmla="*/ 6042732 w 9340261"/>
              <a:gd name="connsiteY9061" fmla="*/ 5123816 h 5529035"/>
              <a:gd name="connsiteX9062" fmla="*/ 6026430 w 9340261"/>
              <a:gd name="connsiteY9062" fmla="*/ 5120480 h 5529035"/>
              <a:gd name="connsiteX9063" fmla="*/ 6018280 w 9340261"/>
              <a:gd name="connsiteY9063" fmla="*/ 5118812 h 5529035"/>
              <a:gd name="connsiteX9064" fmla="*/ 6002941 w 9340261"/>
              <a:gd name="connsiteY9064" fmla="*/ 5119070 h 5529035"/>
              <a:gd name="connsiteX9065" fmla="*/ 5976115 w 9340261"/>
              <a:gd name="connsiteY9065" fmla="*/ 5133962 h 5529035"/>
              <a:gd name="connsiteX9066" fmla="*/ 5991454 w 9340261"/>
              <a:gd name="connsiteY9066" fmla="*/ 5133704 h 5529035"/>
              <a:gd name="connsiteX9067" fmla="*/ 6012054 w 9340261"/>
              <a:gd name="connsiteY9067" fmla="*/ 5124332 h 5529035"/>
              <a:gd name="connsiteX9068" fmla="*/ 6030282 w 9340261"/>
              <a:gd name="connsiteY9068" fmla="*/ 5134856 h 5529035"/>
              <a:gd name="connsiteX9069" fmla="*/ 6070073 w 9340261"/>
              <a:gd name="connsiteY9069" fmla="*/ 5139602 h 5529035"/>
              <a:gd name="connsiteX9070" fmla="*/ 6081818 w 9340261"/>
              <a:gd name="connsiteY9070" fmla="*/ 5140307 h 5529035"/>
              <a:gd name="connsiteX9071" fmla="*/ 6100751 w 9340261"/>
              <a:gd name="connsiteY9071" fmla="*/ 5139086 h 5529035"/>
              <a:gd name="connsiteX9072" fmla="*/ 6147730 w 9340261"/>
              <a:gd name="connsiteY9072" fmla="*/ 5141906 h 5529035"/>
              <a:gd name="connsiteX9073" fmla="*/ 6156844 w 9340261"/>
              <a:gd name="connsiteY9073" fmla="*/ 5147167 h 5529035"/>
              <a:gd name="connsiteX9074" fmla="*/ 6159474 w 9340261"/>
              <a:gd name="connsiteY9074" fmla="*/ 5142610 h 5529035"/>
              <a:gd name="connsiteX9075" fmla="*/ 6164031 w 9340261"/>
              <a:gd name="connsiteY9075" fmla="*/ 5145241 h 5529035"/>
              <a:gd name="connsiteX9076" fmla="*/ 6158770 w 9340261"/>
              <a:gd name="connsiteY9076" fmla="*/ 5154356 h 5529035"/>
              <a:gd name="connsiteX9077" fmla="*/ 6147987 w 9340261"/>
              <a:gd name="connsiteY9077" fmla="*/ 5157245 h 5529035"/>
              <a:gd name="connsiteX9078" fmla="*/ 6144394 w 9340261"/>
              <a:gd name="connsiteY9078" fmla="*/ 5158208 h 5529035"/>
              <a:gd name="connsiteX9079" fmla="*/ 6146320 w 9340261"/>
              <a:gd name="connsiteY9079" fmla="*/ 5165395 h 5529035"/>
              <a:gd name="connsiteX9080" fmla="*/ 6148246 w 9340261"/>
              <a:gd name="connsiteY9080" fmla="*/ 5172582 h 5529035"/>
              <a:gd name="connsiteX9081" fmla="*/ 6140095 w 9340261"/>
              <a:gd name="connsiteY9081" fmla="*/ 5170915 h 5529035"/>
              <a:gd name="connsiteX9082" fmla="*/ 6131944 w 9340261"/>
              <a:gd name="connsiteY9082" fmla="*/ 5169247 h 5529035"/>
              <a:gd name="connsiteX9083" fmla="*/ 6122831 w 9340261"/>
              <a:gd name="connsiteY9083" fmla="*/ 5163985 h 5529035"/>
              <a:gd name="connsiteX9084" fmla="*/ 6118274 w 9340261"/>
              <a:gd name="connsiteY9084" fmla="*/ 5161354 h 5529035"/>
              <a:gd name="connsiteX9085" fmla="*/ 6113716 w 9340261"/>
              <a:gd name="connsiteY9085" fmla="*/ 5158723 h 5529035"/>
              <a:gd name="connsiteX9086" fmla="*/ 6088301 w 9340261"/>
              <a:gd name="connsiteY9086" fmla="*/ 5150125 h 5529035"/>
              <a:gd name="connsiteX9087" fmla="*/ 6064812 w 9340261"/>
              <a:gd name="connsiteY9087" fmla="*/ 5148716 h 5529035"/>
              <a:gd name="connsiteX9088" fmla="*/ 6043248 w 9340261"/>
              <a:gd name="connsiteY9088" fmla="*/ 5154494 h 5529035"/>
              <a:gd name="connsiteX9089" fmla="*/ 6026947 w 9340261"/>
              <a:gd name="connsiteY9089" fmla="*/ 5151158 h 5529035"/>
              <a:gd name="connsiteX9090" fmla="*/ 6019758 w 9340261"/>
              <a:gd name="connsiteY9090" fmla="*/ 5153084 h 5529035"/>
              <a:gd name="connsiteX9091" fmla="*/ 6005382 w 9340261"/>
              <a:gd name="connsiteY9091" fmla="*/ 5156936 h 5529035"/>
              <a:gd name="connsiteX9092" fmla="*/ 5974706 w 9340261"/>
              <a:gd name="connsiteY9092" fmla="*/ 5157451 h 5529035"/>
              <a:gd name="connsiteX9093" fmla="*/ 5959367 w 9340261"/>
              <a:gd name="connsiteY9093" fmla="*/ 5157709 h 5529035"/>
              <a:gd name="connsiteX9094" fmla="*/ 5906163 w 9340261"/>
              <a:gd name="connsiteY9094" fmla="*/ 5160409 h 5529035"/>
              <a:gd name="connsiteX9095" fmla="*/ 5792567 w 9340261"/>
              <a:gd name="connsiteY9095" fmla="*/ 5167736 h 5529035"/>
              <a:gd name="connsiteX9096" fmla="*/ 5738400 w 9340261"/>
              <a:gd name="connsiteY9096" fmla="*/ 5166842 h 5529035"/>
              <a:gd name="connsiteX9097" fmla="*/ 5716837 w 9340261"/>
              <a:gd name="connsiteY9097" fmla="*/ 5172620 h 5529035"/>
              <a:gd name="connsiteX9098" fmla="*/ 5682308 w 9340261"/>
              <a:gd name="connsiteY9098" fmla="*/ 5158760 h 5529035"/>
              <a:gd name="connsiteX9099" fmla="*/ 5628141 w 9340261"/>
              <a:gd name="connsiteY9099" fmla="*/ 5157866 h 5529035"/>
              <a:gd name="connsiteX9100" fmla="*/ 5620953 w 9340261"/>
              <a:gd name="connsiteY9100" fmla="*/ 5159792 h 5529035"/>
              <a:gd name="connsiteX9101" fmla="*/ 5604652 w 9340261"/>
              <a:gd name="connsiteY9101" fmla="*/ 5156457 h 5529035"/>
              <a:gd name="connsiteX9102" fmla="*/ 5602726 w 9340261"/>
              <a:gd name="connsiteY9102" fmla="*/ 5149268 h 5529035"/>
              <a:gd name="connsiteX9103" fmla="*/ 5570122 w 9340261"/>
              <a:gd name="connsiteY9103" fmla="*/ 5142597 h 5529035"/>
              <a:gd name="connsiteX9104" fmla="*/ 5546633 w 9340261"/>
              <a:gd name="connsiteY9104" fmla="*/ 5141187 h 5529035"/>
              <a:gd name="connsiteX9105" fmla="*/ 5523143 w 9340261"/>
              <a:gd name="connsiteY9105" fmla="*/ 5139777 h 5529035"/>
              <a:gd name="connsiteX9106" fmla="*/ 5506841 w 9340261"/>
              <a:gd name="connsiteY9106" fmla="*/ 5136441 h 5529035"/>
              <a:gd name="connsiteX9107" fmla="*/ 5492466 w 9340261"/>
              <a:gd name="connsiteY9107" fmla="*/ 5140293 h 5529035"/>
              <a:gd name="connsiteX9108" fmla="*/ 5490540 w 9340261"/>
              <a:gd name="connsiteY9108" fmla="*/ 5133105 h 5529035"/>
              <a:gd name="connsiteX9109" fmla="*/ 5502990 w 9340261"/>
              <a:gd name="connsiteY9109" fmla="*/ 5122066 h 5529035"/>
              <a:gd name="connsiteX9110" fmla="*/ 5488614 w 9340261"/>
              <a:gd name="connsiteY9110" fmla="*/ 5125918 h 5529035"/>
              <a:gd name="connsiteX9111" fmla="*/ 5457936 w 9340261"/>
              <a:gd name="connsiteY9111" fmla="*/ 5126433 h 5529035"/>
              <a:gd name="connsiteX9112" fmla="*/ 5452675 w 9340261"/>
              <a:gd name="connsiteY9112" fmla="*/ 5135548 h 5529035"/>
              <a:gd name="connsiteX9113" fmla="*/ 5450749 w 9340261"/>
              <a:gd name="connsiteY9113" fmla="*/ 5128359 h 5529035"/>
              <a:gd name="connsiteX9114" fmla="*/ 5436373 w 9340261"/>
              <a:gd name="connsiteY9114" fmla="*/ 5132211 h 5529035"/>
              <a:gd name="connsiteX9115" fmla="*/ 5421997 w 9340261"/>
              <a:gd name="connsiteY9115" fmla="*/ 5136063 h 5529035"/>
              <a:gd name="connsiteX9116" fmla="*/ 5423923 w 9340261"/>
              <a:gd name="connsiteY9116" fmla="*/ 5143252 h 5529035"/>
              <a:gd name="connsiteX9117" fmla="*/ 5455564 w 9340261"/>
              <a:gd name="connsiteY9117" fmla="*/ 5146329 h 5529035"/>
              <a:gd name="connsiteX9118" fmla="*/ 5464677 w 9340261"/>
              <a:gd name="connsiteY9118" fmla="*/ 5151591 h 5529035"/>
              <a:gd name="connsiteX9119" fmla="*/ 5478347 w 9340261"/>
              <a:gd name="connsiteY9119" fmla="*/ 5159484 h 5529035"/>
              <a:gd name="connsiteX9120" fmla="*/ 5498244 w 9340261"/>
              <a:gd name="connsiteY9120" fmla="*/ 5161857 h 5529035"/>
              <a:gd name="connsiteX9121" fmla="*/ 5496318 w 9340261"/>
              <a:gd name="connsiteY9121" fmla="*/ 5154669 h 5529035"/>
              <a:gd name="connsiteX9122" fmla="*/ 5501579 w 9340261"/>
              <a:gd name="connsiteY9122" fmla="*/ 5145555 h 5529035"/>
              <a:gd name="connsiteX9123" fmla="*/ 5517881 w 9340261"/>
              <a:gd name="connsiteY9123" fmla="*/ 5148891 h 5529035"/>
              <a:gd name="connsiteX9124" fmla="*/ 5526032 w 9340261"/>
              <a:gd name="connsiteY9124" fmla="*/ 5150559 h 5529035"/>
              <a:gd name="connsiteX9125" fmla="*/ 5530589 w 9340261"/>
              <a:gd name="connsiteY9125" fmla="*/ 5153190 h 5529035"/>
              <a:gd name="connsiteX9126" fmla="*/ 5541370 w 9340261"/>
              <a:gd name="connsiteY9126" fmla="*/ 5150301 h 5529035"/>
              <a:gd name="connsiteX9127" fmla="*/ 5569417 w 9340261"/>
              <a:gd name="connsiteY9127" fmla="*/ 5154342 h 5529035"/>
              <a:gd name="connsiteX9128" fmla="*/ 5592202 w 9340261"/>
              <a:gd name="connsiteY9128" fmla="*/ 5167496 h 5529035"/>
              <a:gd name="connsiteX9129" fmla="*/ 5600352 w 9340261"/>
              <a:gd name="connsiteY9129" fmla="*/ 5169164 h 5529035"/>
              <a:gd name="connsiteX9130" fmla="*/ 5608504 w 9340261"/>
              <a:gd name="connsiteY9130" fmla="*/ 5170832 h 5529035"/>
              <a:gd name="connsiteX9131" fmla="*/ 5615691 w 9340261"/>
              <a:gd name="connsiteY9131" fmla="*/ 5168907 h 5529035"/>
              <a:gd name="connsiteX9132" fmla="*/ 5622879 w 9340261"/>
              <a:gd name="connsiteY9132" fmla="*/ 5166981 h 5529035"/>
              <a:gd name="connsiteX9133" fmla="*/ 5678972 w 9340261"/>
              <a:gd name="connsiteY9133" fmla="*/ 5175062 h 5529035"/>
              <a:gd name="connsiteX9134" fmla="*/ 5709649 w 9340261"/>
              <a:gd name="connsiteY9134" fmla="*/ 5174546 h 5529035"/>
              <a:gd name="connsiteX9135" fmla="*/ 5743920 w 9340261"/>
              <a:gd name="connsiteY9135" fmla="*/ 5173067 h 5529035"/>
              <a:gd name="connsiteX9136" fmla="*/ 5787306 w 9340261"/>
              <a:gd name="connsiteY9136" fmla="*/ 5176849 h 5529035"/>
              <a:gd name="connsiteX9137" fmla="*/ 5852512 w 9340261"/>
              <a:gd name="connsiteY9137" fmla="*/ 5190193 h 5529035"/>
              <a:gd name="connsiteX9138" fmla="*/ 5845324 w 9340261"/>
              <a:gd name="connsiteY9138" fmla="*/ 5192119 h 5529035"/>
              <a:gd name="connsiteX9139" fmla="*/ 5838136 w 9340261"/>
              <a:gd name="connsiteY9139" fmla="*/ 5194045 h 5529035"/>
              <a:gd name="connsiteX9140" fmla="*/ 5829023 w 9340261"/>
              <a:gd name="connsiteY9140" fmla="*/ 5188784 h 5529035"/>
              <a:gd name="connsiteX9141" fmla="*/ 5817278 w 9340261"/>
              <a:gd name="connsiteY9141" fmla="*/ 5188078 h 5529035"/>
              <a:gd name="connsiteX9142" fmla="*/ 5800976 w 9340261"/>
              <a:gd name="connsiteY9142" fmla="*/ 5184743 h 5529035"/>
              <a:gd name="connsiteX9143" fmla="*/ 5782044 w 9340261"/>
              <a:gd name="connsiteY9143" fmla="*/ 5185963 h 5529035"/>
              <a:gd name="connsiteX9144" fmla="*/ 5800271 w 9340261"/>
              <a:gd name="connsiteY9144" fmla="*/ 5196488 h 5529035"/>
              <a:gd name="connsiteX9145" fmla="*/ 5807459 w 9340261"/>
              <a:gd name="connsiteY9145" fmla="*/ 5194562 h 5529035"/>
              <a:gd name="connsiteX9146" fmla="*/ 5831912 w 9340261"/>
              <a:gd name="connsiteY9146" fmla="*/ 5199565 h 5529035"/>
              <a:gd name="connsiteX9147" fmla="*/ 5861626 w 9340261"/>
              <a:gd name="connsiteY9147" fmla="*/ 5195456 h 5529035"/>
              <a:gd name="connsiteX9148" fmla="*/ 5864257 w 9340261"/>
              <a:gd name="connsiteY9148" fmla="*/ 5190898 h 5529035"/>
              <a:gd name="connsiteX9149" fmla="*/ 5866888 w 9340261"/>
              <a:gd name="connsiteY9149" fmla="*/ 5186341 h 5529035"/>
              <a:gd name="connsiteX9150" fmla="*/ 5890377 w 9340261"/>
              <a:gd name="connsiteY9150" fmla="*/ 5187752 h 5529035"/>
              <a:gd name="connsiteX9151" fmla="*/ 5900454 w 9340261"/>
              <a:gd name="connsiteY9151" fmla="*/ 5196607 h 5529035"/>
              <a:gd name="connsiteX9152" fmla="*/ 5909568 w 9340261"/>
              <a:gd name="connsiteY9152" fmla="*/ 5201869 h 5529035"/>
              <a:gd name="connsiteX9153" fmla="*/ 5924907 w 9340261"/>
              <a:gd name="connsiteY9153" fmla="*/ 5201611 h 5529035"/>
              <a:gd name="connsiteX9154" fmla="*/ 5939282 w 9340261"/>
              <a:gd name="connsiteY9154" fmla="*/ 5197759 h 5529035"/>
              <a:gd name="connsiteX9155" fmla="*/ 5955584 w 9340261"/>
              <a:gd name="connsiteY9155" fmla="*/ 5201095 h 5529035"/>
              <a:gd name="connsiteX9156" fmla="*/ 5957510 w 9340261"/>
              <a:gd name="connsiteY9156" fmla="*/ 5208283 h 5529035"/>
              <a:gd name="connsiteX9157" fmla="*/ 5966624 w 9340261"/>
              <a:gd name="connsiteY9157" fmla="*/ 5213544 h 5529035"/>
              <a:gd name="connsiteX9158" fmla="*/ 5974775 w 9340261"/>
              <a:gd name="connsiteY9158" fmla="*/ 5215213 h 5529035"/>
              <a:gd name="connsiteX9159" fmla="*/ 5923496 w 9340261"/>
              <a:gd name="connsiteY9159" fmla="*/ 5225100 h 5529035"/>
              <a:gd name="connsiteX9160" fmla="*/ 5894746 w 9340261"/>
              <a:gd name="connsiteY9160" fmla="*/ 5232804 h 5529035"/>
              <a:gd name="connsiteX9161" fmla="*/ 5878444 w 9340261"/>
              <a:gd name="connsiteY9161" fmla="*/ 5229469 h 5529035"/>
              <a:gd name="connsiteX9162" fmla="*/ 5871256 w 9340261"/>
              <a:gd name="connsiteY9162" fmla="*/ 5231395 h 5529035"/>
              <a:gd name="connsiteX9163" fmla="*/ 5873181 w 9340261"/>
              <a:gd name="connsiteY9163" fmla="*/ 5238582 h 5529035"/>
              <a:gd name="connsiteX9164" fmla="*/ 5871514 w 9340261"/>
              <a:gd name="connsiteY9164" fmla="*/ 5246733 h 5529035"/>
              <a:gd name="connsiteX9165" fmla="*/ 5858806 w 9340261"/>
              <a:gd name="connsiteY9165" fmla="*/ 5242434 h 5529035"/>
              <a:gd name="connsiteX9166" fmla="*/ 5851618 w 9340261"/>
              <a:gd name="connsiteY9166" fmla="*/ 5244360 h 5529035"/>
              <a:gd name="connsiteX9167" fmla="*/ 5844431 w 9340261"/>
              <a:gd name="connsiteY9167" fmla="*/ 5246286 h 5529035"/>
              <a:gd name="connsiteX9168" fmla="*/ 5838911 w 9340261"/>
              <a:gd name="connsiteY9168" fmla="*/ 5240062 h 5529035"/>
              <a:gd name="connsiteX9169" fmla="*/ 5836984 w 9340261"/>
              <a:gd name="connsiteY9169" fmla="*/ 5232873 h 5529035"/>
              <a:gd name="connsiteX9170" fmla="*/ 5835316 w 9340261"/>
              <a:gd name="connsiteY9170" fmla="*/ 5241025 h 5529035"/>
              <a:gd name="connsiteX9171" fmla="*/ 5826203 w 9340261"/>
              <a:gd name="connsiteY9171" fmla="*/ 5235762 h 5529035"/>
              <a:gd name="connsiteX9172" fmla="*/ 5811827 w 9340261"/>
              <a:gd name="connsiteY9172" fmla="*/ 5239614 h 5529035"/>
              <a:gd name="connsiteX9173" fmla="*/ 5804639 w 9340261"/>
              <a:gd name="connsiteY9173" fmla="*/ 5241540 h 5529035"/>
              <a:gd name="connsiteX9174" fmla="*/ 5809901 w 9340261"/>
              <a:gd name="connsiteY9174" fmla="*/ 5232427 h 5529035"/>
              <a:gd name="connsiteX9175" fmla="*/ 5793600 w 9340261"/>
              <a:gd name="connsiteY9175" fmla="*/ 5229090 h 5529035"/>
              <a:gd name="connsiteX9176" fmla="*/ 5779224 w 9340261"/>
              <a:gd name="connsiteY9176" fmla="*/ 5232942 h 5529035"/>
              <a:gd name="connsiteX9177" fmla="*/ 5788338 w 9340261"/>
              <a:gd name="connsiteY9177" fmla="*/ 5238205 h 5529035"/>
              <a:gd name="connsiteX9178" fmla="*/ 5773962 w 9340261"/>
              <a:gd name="connsiteY9178" fmla="*/ 5242057 h 5529035"/>
              <a:gd name="connsiteX9179" fmla="*/ 5763180 w 9340261"/>
              <a:gd name="connsiteY9179" fmla="*/ 5244946 h 5529035"/>
              <a:gd name="connsiteX9180" fmla="*/ 5768700 w 9340261"/>
              <a:gd name="connsiteY9180" fmla="*/ 5251170 h 5529035"/>
              <a:gd name="connsiteX9181" fmla="*/ 5763438 w 9340261"/>
              <a:gd name="connsiteY9181" fmla="*/ 5260285 h 5529035"/>
              <a:gd name="connsiteX9182" fmla="*/ 5757919 w 9340261"/>
              <a:gd name="connsiteY9182" fmla="*/ 5254059 h 5529035"/>
              <a:gd name="connsiteX9183" fmla="*/ 5752398 w 9340261"/>
              <a:gd name="connsiteY9183" fmla="*/ 5247835 h 5529035"/>
              <a:gd name="connsiteX9184" fmla="*/ 5743285 w 9340261"/>
              <a:gd name="connsiteY9184" fmla="*/ 5242572 h 5529035"/>
              <a:gd name="connsiteX9185" fmla="*/ 5748546 w 9340261"/>
              <a:gd name="connsiteY9185" fmla="*/ 5233459 h 5529035"/>
              <a:gd name="connsiteX9186" fmla="*/ 5717869 w 9340261"/>
              <a:gd name="connsiteY9186" fmla="*/ 5233975 h 5529035"/>
              <a:gd name="connsiteX9187" fmla="*/ 5681930 w 9340261"/>
              <a:gd name="connsiteY9187" fmla="*/ 5243605 h 5529035"/>
              <a:gd name="connsiteX9188" fmla="*/ 5667555 w 9340261"/>
              <a:gd name="connsiteY9188" fmla="*/ 5247457 h 5529035"/>
              <a:gd name="connsiteX9189" fmla="*/ 5682892 w 9340261"/>
              <a:gd name="connsiteY9189" fmla="*/ 5247198 h 5529035"/>
              <a:gd name="connsiteX9190" fmla="*/ 5691044 w 9340261"/>
              <a:gd name="connsiteY9190" fmla="*/ 5248866 h 5529035"/>
              <a:gd name="connsiteX9191" fmla="*/ 5685781 w 9340261"/>
              <a:gd name="connsiteY9191" fmla="*/ 5257980 h 5529035"/>
              <a:gd name="connsiteX9192" fmla="*/ 5655105 w 9340261"/>
              <a:gd name="connsiteY9192" fmla="*/ 5258496 h 5529035"/>
              <a:gd name="connsiteX9193" fmla="*/ 5653179 w 9340261"/>
              <a:gd name="connsiteY9193" fmla="*/ 5251309 h 5529035"/>
              <a:gd name="connsiteX9194" fmla="*/ 5642138 w 9340261"/>
              <a:gd name="connsiteY9194" fmla="*/ 5238859 h 5529035"/>
              <a:gd name="connsiteX9195" fmla="*/ 5633025 w 9340261"/>
              <a:gd name="connsiteY9195" fmla="*/ 5233597 h 5529035"/>
              <a:gd name="connsiteX9196" fmla="*/ 5604273 w 9340261"/>
              <a:gd name="connsiteY9196" fmla="*/ 5241301 h 5529035"/>
              <a:gd name="connsiteX9197" fmla="*/ 5591824 w 9340261"/>
              <a:gd name="connsiteY9197" fmla="*/ 5252341 h 5529035"/>
              <a:gd name="connsiteX9198" fmla="*/ 5599012 w 9340261"/>
              <a:gd name="connsiteY9198" fmla="*/ 5250415 h 5529035"/>
              <a:gd name="connsiteX9199" fmla="*/ 5615314 w 9340261"/>
              <a:gd name="connsiteY9199" fmla="*/ 5253750 h 5529035"/>
              <a:gd name="connsiteX9200" fmla="*/ 5617240 w 9340261"/>
              <a:gd name="connsiteY9200" fmla="*/ 5260939 h 5529035"/>
              <a:gd name="connsiteX9201" fmla="*/ 5593750 w 9340261"/>
              <a:gd name="connsiteY9201" fmla="*/ 5259528 h 5529035"/>
              <a:gd name="connsiteX9202" fmla="*/ 5568593 w 9340261"/>
              <a:gd name="connsiteY9202" fmla="*/ 5266269 h 5529035"/>
              <a:gd name="connsiteX9203" fmla="*/ 5563073 w 9340261"/>
              <a:gd name="connsiteY9203" fmla="*/ 5260045 h 5529035"/>
              <a:gd name="connsiteX9204" fmla="*/ 5568334 w 9340261"/>
              <a:gd name="connsiteY9204" fmla="*/ 5250930 h 5529035"/>
              <a:gd name="connsiteX9205" fmla="*/ 5573596 w 9340261"/>
              <a:gd name="connsiteY9205" fmla="*/ 5241817 h 5529035"/>
              <a:gd name="connsiteX9206" fmla="*/ 5580784 w 9340261"/>
              <a:gd name="connsiteY9206" fmla="*/ 5239891 h 5529035"/>
              <a:gd name="connsiteX9207" fmla="*/ 5584378 w 9340261"/>
              <a:gd name="connsiteY9207" fmla="*/ 5238928 h 5529035"/>
              <a:gd name="connsiteX9208" fmla="*/ 5587009 w 9340261"/>
              <a:gd name="connsiteY9208" fmla="*/ 5234371 h 5529035"/>
              <a:gd name="connsiteX9209" fmla="*/ 5578858 w 9340261"/>
              <a:gd name="connsiteY9209" fmla="*/ 5232703 h 5529035"/>
              <a:gd name="connsiteX9210" fmla="*/ 5564482 w 9340261"/>
              <a:gd name="connsiteY9210" fmla="*/ 5236555 h 5529035"/>
              <a:gd name="connsiteX9211" fmla="*/ 5549144 w 9340261"/>
              <a:gd name="connsiteY9211" fmla="*/ 5236813 h 5529035"/>
              <a:gd name="connsiteX9212" fmla="*/ 5540993 w 9340261"/>
              <a:gd name="connsiteY9212" fmla="*/ 5235145 h 5529035"/>
              <a:gd name="connsiteX9213" fmla="*/ 5503128 w 9340261"/>
              <a:gd name="connsiteY9213" fmla="*/ 5237587 h 5529035"/>
              <a:gd name="connsiteX9214" fmla="*/ 5495940 w 9340261"/>
              <a:gd name="connsiteY9214" fmla="*/ 5239513 h 5529035"/>
              <a:gd name="connsiteX9215" fmla="*/ 5521355 w 9340261"/>
              <a:gd name="connsiteY9215" fmla="*/ 5248110 h 5529035"/>
              <a:gd name="connsiteX9216" fmla="*/ 5525207 w 9340261"/>
              <a:gd name="connsiteY9216" fmla="*/ 5262486 h 5529035"/>
              <a:gd name="connsiteX9217" fmla="*/ 5491899 w 9340261"/>
              <a:gd name="connsiteY9217" fmla="*/ 5267560 h 5529035"/>
              <a:gd name="connsiteX9218" fmla="*/ 5480154 w 9340261"/>
              <a:gd name="connsiteY9218" fmla="*/ 5266855 h 5529035"/>
              <a:gd name="connsiteX9219" fmla="*/ 5465779 w 9340261"/>
              <a:gd name="connsiteY9219" fmla="*/ 5270706 h 5529035"/>
              <a:gd name="connsiteX9220" fmla="*/ 5456664 w 9340261"/>
              <a:gd name="connsiteY9220" fmla="*/ 5265444 h 5529035"/>
              <a:gd name="connsiteX9221" fmla="*/ 5447551 w 9340261"/>
              <a:gd name="connsiteY9221" fmla="*/ 5260183 h 5529035"/>
              <a:gd name="connsiteX9222" fmla="*/ 5402497 w 9340261"/>
              <a:gd name="connsiteY9222" fmla="*/ 5264551 h 5529035"/>
              <a:gd name="connsiteX9223" fmla="*/ 5420725 w 9340261"/>
              <a:gd name="connsiteY9223" fmla="*/ 5275074 h 5529035"/>
              <a:gd name="connsiteX9224" fmla="*/ 5429840 w 9340261"/>
              <a:gd name="connsiteY9224" fmla="*/ 5280336 h 5529035"/>
              <a:gd name="connsiteX9225" fmla="*/ 5422651 w 9340261"/>
              <a:gd name="connsiteY9225" fmla="*/ 5282262 h 5529035"/>
              <a:gd name="connsiteX9226" fmla="*/ 5415464 w 9340261"/>
              <a:gd name="connsiteY9226" fmla="*/ 5284188 h 5529035"/>
              <a:gd name="connsiteX9227" fmla="*/ 5399162 w 9340261"/>
              <a:gd name="connsiteY9227" fmla="*/ 5280852 h 5529035"/>
              <a:gd name="connsiteX9228" fmla="*/ 5377598 w 9340261"/>
              <a:gd name="connsiteY9228" fmla="*/ 5286630 h 5529035"/>
              <a:gd name="connsiteX9229" fmla="*/ 5375673 w 9340261"/>
              <a:gd name="connsiteY9229" fmla="*/ 5279442 h 5529035"/>
              <a:gd name="connsiteX9230" fmla="*/ 5366558 w 9340261"/>
              <a:gd name="connsiteY9230" fmla="*/ 5274181 h 5529035"/>
              <a:gd name="connsiteX9231" fmla="*/ 5390048 w 9340261"/>
              <a:gd name="connsiteY9231" fmla="*/ 5275590 h 5529035"/>
              <a:gd name="connsiteX9232" fmla="*/ 5397236 w 9340261"/>
              <a:gd name="connsiteY9232" fmla="*/ 5273664 h 5529035"/>
              <a:gd name="connsiteX9233" fmla="*/ 5371821 w 9340261"/>
              <a:gd name="connsiteY9233" fmla="*/ 5265066 h 5529035"/>
              <a:gd name="connsiteX9234" fmla="*/ 5352183 w 9340261"/>
              <a:gd name="connsiteY9234" fmla="*/ 5278033 h 5529035"/>
              <a:gd name="connsiteX9235" fmla="*/ 5344995 w 9340261"/>
              <a:gd name="connsiteY9235" fmla="*/ 5279959 h 5529035"/>
              <a:gd name="connsiteX9236" fmla="*/ 5330619 w 9340261"/>
              <a:gd name="connsiteY9236" fmla="*/ 5283811 h 5529035"/>
              <a:gd name="connsiteX9237" fmla="*/ 5322469 w 9340261"/>
              <a:gd name="connsiteY9237" fmla="*/ 5282143 h 5529035"/>
              <a:gd name="connsiteX9238" fmla="*/ 5325100 w 9340261"/>
              <a:gd name="connsiteY9238" fmla="*/ 5277585 h 5529035"/>
              <a:gd name="connsiteX9239" fmla="*/ 5335881 w 9340261"/>
              <a:gd name="connsiteY9239" fmla="*/ 5274696 h 5529035"/>
              <a:gd name="connsiteX9240" fmla="*/ 5343069 w 9340261"/>
              <a:gd name="connsiteY9240" fmla="*/ 5272771 h 5529035"/>
              <a:gd name="connsiteX9241" fmla="*/ 5310466 w 9340261"/>
              <a:gd name="connsiteY9241" fmla="*/ 5266098 h 5529035"/>
              <a:gd name="connsiteX9242" fmla="*/ 5281714 w 9340261"/>
              <a:gd name="connsiteY9242" fmla="*/ 5273802 h 5529035"/>
              <a:gd name="connsiteX9243" fmla="*/ 5286976 w 9340261"/>
              <a:gd name="connsiteY9243" fmla="*/ 5264689 h 5529035"/>
              <a:gd name="connsiteX9244" fmla="*/ 5267338 w 9340261"/>
              <a:gd name="connsiteY9244" fmla="*/ 5277654 h 5529035"/>
              <a:gd name="connsiteX9245" fmla="*/ 5265413 w 9340261"/>
              <a:gd name="connsiteY9245" fmla="*/ 5270467 h 5529035"/>
              <a:gd name="connsiteX9246" fmla="*/ 5247443 w 9340261"/>
              <a:gd name="connsiteY9246" fmla="*/ 5275282 h 5529035"/>
              <a:gd name="connsiteX9247" fmla="*/ 5234735 w 9340261"/>
              <a:gd name="connsiteY9247" fmla="*/ 5270983 h 5529035"/>
              <a:gd name="connsiteX9248" fmla="*/ 5270674 w 9340261"/>
              <a:gd name="connsiteY9248" fmla="*/ 5261354 h 5529035"/>
              <a:gd name="connsiteX9249" fmla="*/ 5320989 w 9340261"/>
              <a:gd name="connsiteY9249" fmla="*/ 5247872 h 5529035"/>
              <a:gd name="connsiteX9250" fmla="*/ 5319063 w 9340261"/>
              <a:gd name="connsiteY9250" fmla="*/ 5240683 h 5529035"/>
              <a:gd name="connsiteX9251" fmla="*/ 5302057 w 9340261"/>
              <a:gd name="connsiteY9251" fmla="*/ 5249092 h 5529035"/>
              <a:gd name="connsiteX9252" fmla="*/ 5284087 w 9340261"/>
              <a:gd name="connsiteY9252" fmla="*/ 5253907 h 5529035"/>
              <a:gd name="connsiteX9253" fmla="*/ 5275936 w 9340261"/>
              <a:gd name="connsiteY9253" fmla="*/ 5252239 h 5529035"/>
              <a:gd name="connsiteX9254" fmla="*/ 5252447 w 9340261"/>
              <a:gd name="connsiteY9254" fmla="*/ 5250829 h 5529035"/>
              <a:gd name="connsiteX9255" fmla="*/ 5227031 w 9340261"/>
              <a:gd name="connsiteY9255" fmla="*/ 5242232 h 5529035"/>
              <a:gd name="connsiteX9256" fmla="*/ 5217918 w 9340261"/>
              <a:gd name="connsiteY9256" fmla="*/ 5236970 h 5529035"/>
              <a:gd name="connsiteX9257" fmla="*/ 5210730 w 9340261"/>
              <a:gd name="connsiteY9257" fmla="*/ 5238896 h 5529035"/>
              <a:gd name="connsiteX9258" fmla="*/ 5191797 w 9340261"/>
              <a:gd name="connsiteY9258" fmla="*/ 5240117 h 5529035"/>
              <a:gd name="connsiteX9259" fmla="*/ 5180052 w 9340261"/>
              <a:gd name="connsiteY9259" fmla="*/ 5239412 h 5529035"/>
              <a:gd name="connsiteX9260" fmla="*/ 5165676 w 9340261"/>
              <a:gd name="connsiteY9260" fmla="*/ 5243264 h 5529035"/>
              <a:gd name="connsiteX9261" fmla="*/ 5142187 w 9340261"/>
              <a:gd name="connsiteY9261" fmla="*/ 5241854 h 5529035"/>
              <a:gd name="connsiteX9262" fmla="*/ 5135000 w 9340261"/>
              <a:gd name="connsiteY9262" fmla="*/ 5243780 h 5529035"/>
              <a:gd name="connsiteX9263" fmla="*/ 5127811 w 9340261"/>
              <a:gd name="connsiteY9263" fmla="*/ 5245706 h 5529035"/>
              <a:gd name="connsiteX9264" fmla="*/ 5111509 w 9340261"/>
              <a:gd name="connsiteY9264" fmla="*/ 5242370 h 5529035"/>
              <a:gd name="connsiteX9265" fmla="*/ 5108879 w 9340261"/>
              <a:gd name="connsiteY9265" fmla="*/ 5246927 h 5529035"/>
              <a:gd name="connsiteX9266" fmla="*/ 5104322 w 9340261"/>
              <a:gd name="connsiteY9266" fmla="*/ 5244296 h 5529035"/>
              <a:gd name="connsiteX9267" fmla="*/ 5097134 w 9340261"/>
              <a:gd name="connsiteY9267" fmla="*/ 5246221 h 5529035"/>
              <a:gd name="connsiteX9268" fmla="*/ 5081796 w 9340261"/>
              <a:gd name="connsiteY9268" fmla="*/ 5246480 h 5529035"/>
              <a:gd name="connsiteX9269" fmla="*/ 5073644 w 9340261"/>
              <a:gd name="connsiteY9269" fmla="*/ 5244812 h 5529035"/>
              <a:gd name="connsiteX9270" fmla="*/ 5026666 w 9340261"/>
              <a:gd name="connsiteY9270" fmla="*/ 5241992 h 5529035"/>
              <a:gd name="connsiteX9271" fmla="*/ 5001508 w 9340261"/>
              <a:gd name="connsiteY9271" fmla="*/ 5248733 h 5529035"/>
              <a:gd name="connsiteX9272" fmla="*/ 4983538 w 9340261"/>
              <a:gd name="connsiteY9272" fmla="*/ 5253548 h 5529035"/>
              <a:gd name="connsiteX9273" fmla="*/ 4976350 w 9340261"/>
              <a:gd name="connsiteY9273" fmla="*/ 5255474 h 5529035"/>
              <a:gd name="connsiteX9274" fmla="*/ 4952861 w 9340261"/>
              <a:gd name="connsiteY9274" fmla="*/ 5254064 h 5529035"/>
              <a:gd name="connsiteX9275" fmla="*/ 4944710 w 9340261"/>
              <a:gd name="connsiteY9275" fmla="*/ 5252396 h 5529035"/>
              <a:gd name="connsiteX9276" fmla="*/ 4936559 w 9340261"/>
              <a:gd name="connsiteY9276" fmla="*/ 5250728 h 5529035"/>
              <a:gd name="connsiteX9277" fmla="*/ 4920257 w 9340261"/>
              <a:gd name="connsiteY9277" fmla="*/ 5247392 h 5529035"/>
              <a:gd name="connsiteX9278" fmla="*/ 4912107 w 9340261"/>
              <a:gd name="connsiteY9278" fmla="*/ 5245724 h 5529035"/>
              <a:gd name="connsiteX9279" fmla="*/ 4911144 w 9340261"/>
              <a:gd name="connsiteY9279" fmla="*/ 5242131 h 5529035"/>
              <a:gd name="connsiteX9280" fmla="*/ 4902030 w 9340261"/>
              <a:gd name="connsiteY9280" fmla="*/ 5236869 h 5529035"/>
              <a:gd name="connsiteX9281" fmla="*/ 4885728 w 9340261"/>
              <a:gd name="connsiteY9281" fmla="*/ 5233533 h 5529035"/>
              <a:gd name="connsiteX9282" fmla="*/ 4894584 w 9340261"/>
              <a:gd name="connsiteY9282" fmla="*/ 5223455 h 5529035"/>
              <a:gd name="connsiteX9283" fmla="*/ 4905366 w 9340261"/>
              <a:gd name="connsiteY9283" fmla="*/ 5220567 h 5529035"/>
              <a:gd name="connsiteX9284" fmla="*/ 4914480 w 9340261"/>
              <a:gd name="connsiteY9284" fmla="*/ 5225829 h 5529035"/>
              <a:gd name="connsiteX9285" fmla="*/ 4928855 w 9340261"/>
              <a:gd name="connsiteY9285" fmla="*/ 5221977 h 5529035"/>
              <a:gd name="connsiteX9286" fmla="*/ 4950419 w 9340261"/>
              <a:gd name="connsiteY9286" fmla="*/ 5216199 h 5529035"/>
              <a:gd name="connsiteX9287" fmla="*/ 4934117 w 9340261"/>
              <a:gd name="connsiteY9287" fmla="*/ 5212863 h 5529035"/>
              <a:gd name="connsiteX9288" fmla="*/ 4910628 w 9340261"/>
              <a:gd name="connsiteY9288" fmla="*/ 5211453 h 5529035"/>
              <a:gd name="connsiteX9289" fmla="*/ 4908702 w 9340261"/>
              <a:gd name="connsiteY9289" fmla="*/ 5204266 h 5529035"/>
              <a:gd name="connsiteX9290" fmla="*/ 4879950 w 9340261"/>
              <a:gd name="connsiteY9290" fmla="*/ 5211970 h 5529035"/>
              <a:gd name="connsiteX9291" fmla="*/ 4874688 w 9340261"/>
              <a:gd name="connsiteY9291" fmla="*/ 5221083 h 5529035"/>
              <a:gd name="connsiteX9292" fmla="*/ 4872057 w 9340261"/>
              <a:gd name="connsiteY9292" fmla="*/ 5225640 h 5529035"/>
              <a:gd name="connsiteX9293" fmla="*/ 4867501 w 9340261"/>
              <a:gd name="connsiteY9293" fmla="*/ 5223009 h 5529035"/>
              <a:gd name="connsiteX9294" fmla="*/ 4869427 w 9340261"/>
              <a:gd name="connsiteY9294" fmla="*/ 5230196 h 5529035"/>
              <a:gd name="connsiteX9295" fmla="*/ 4862238 w 9340261"/>
              <a:gd name="connsiteY9295" fmla="*/ 5232123 h 5529035"/>
              <a:gd name="connsiteX9296" fmla="*/ 4838749 w 9340261"/>
              <a:gd name="connsiteY9296" fmla="*/ 5230713 h 5529035"/>
              <a:gd name="connsiteX9297" fmla="*/ 4833488 w 9340261"/>
              <a:gd name="connsiteY9297" fmla="*/ 5239826 h 5529035"/>
              <a:gd name="connsiteX9298" fmla="*/ 4849789 w 9340261"/>
              <a:gd name="connsiteY9298" fmla="*/ 5243163 h 5529035"/>
              <a:gd name="connsiteX9299" fmla="*/ 4866090 w 9340261"/>
              <a:gd name="connsiteY9299" fmla="*/ 5246498 h 5529035"/>
              <a:gd name="connsiteX9300" fmla="*/ 4862497 w 9340261"/>
              <a:gd name="connsiteY9300" fmla="*/ 5247461 h 5529035"/>
              <a:gd name="connsiteX9301" fmla="*/ 4858903 w 9340261"/>
              <a:gd name="connsiteY9301" fmla="*/ 5248424 h 5529035"/>
              <a:gd name="connsiteX9302" fmla="*/ 4836377 w 9340261"/>
              <a:gd name="connsiteY9302" fmla="*/ 5250608 h 5529035"/>
              <a:gd name="connsiteX9303" fmla="*/ 4816481 w 9340261"/>
              <a:gd name="connsiteY9303" fmla="*/ 5248236 h 5529035"/>
              <a:gd name="connsiteX9304" fmla="*/ 4797548 w 9340261"/>
              <a:gd name="connsiteY9304" fmla="*/ 5249456 h 5529035"/>
              <a:gd name="connsiteX9305" fmla="*/ 4788434 w 9340261"/>
              <a:gd name="connsiteY9305" fmla="*/ 5244195 h 5529035"/>
              <a:gd name="connsiteX9306" fmla="*/ 4791771 w 9340261"/>
              <a:gd name="connsiteY9306" fmla="*/ 5227893 h 5529035"/>
              <a:gd name="connsiteX9307" fmla="*/ 4793438 w 9340261"/>
              <a:gd name="connsiteY9307" fmla="*/ 5219743 h 5529035"/>
              <a:gd name="connsiteX9308" fmla="*/ 4804220 w 9340261"/>
              <a:gd name="connsiteY9308" fmla="*/ 5216854 h 5529035"/>
              <a:gd name="connsiteX9309" fmla="*/ 4809482 w 9340261"/>
              <a:gd name="connsiteY9309" fmla="*/ 5207739 h 5529035"/>
              <a:gd name="connsiteX9310" fmla="*/ 4801331 w 9340261"/>
              <a:gd name="connsiteY9310" fmla="*/ 5206072 h 5529035"/>
              <a:gd name="connsiteX9311" fmla="*/ 4789586 w 9340261"/>
              <a:gd name="connsiteY9311" fmla="*/ 5205367 h 5529035"/>
              <a:gd name="connsiteX9312" fmla="*/ 4778804 w 9340261"/>
              <a:gd name="connsiteY9312" fmla="*/ 5208256 h 5529035"/>
              <a:gd name="connsiteX9313" fmla="*/ 4766096 w 9340261"/>
              <a:gd name="connsiteY9313" fmla="*/ 5203956 h 5529035"/>
              <a:gd name="connsiteX9314" fmla="*/ 4755315 w 9340261"/>
              <a:gd name="connsiteY9314" fmla="*/ 5206845 h 5529035"/>
              <a:gd name="connsiteX9315" fmla="*/ 4730863 w 9340261"/>
              <a:gd name="connsiteY9315" fmla="*/ 5201841 h 5529035"/>
              <a:gd name="connsiteX9316" fmla="*/ 4724637 w 9340261"/>
              <a:gd name="connsiteY9316" fmla="*/ 5207362 h 5529035"/>
              <a:gd name="connsiteX9317" fmla="*/ 4726563 w 9340261"/>
              <a:gd name="connsiteY9317" fmla="*/ 5214549 h 5529035"/>
              <a:gd name="connsiteX9318" fmla="*/ 4735678 w 9340261"/>
              <a:gd name="connsiteY9318" fmla="*/ 5219811 h 5529035"/>
              <a:gd name="connsiteX9319" fmla="*/ 4742865 w 9340261"/>
              <a:gd name="connsiteY9319" fmla="*/ 5217885 h 5529035"/>
              <a:gd name="connsiteX9320" fmla="*/ 4751979 w 9340261"/>
              <a:gd name="connsiteY9320" fmla="*/ 5223147 h 5529035"/>
              <a:gd name="connsiteX9321" fmla="*/ 4753905 w 9340261"/>
              <a:gd name="connsiteY9321" fmla="*/ 5230335 h 5529035"/>
              <a:gd name="connsiteX9322" fmla="*/ 4730415 w 9340261"/>
              <a:gd name="connsiteY9322" fmla="*/ 5228925 h 5529035"/>
              <a:gd name="connsiteX9323" fmla="*/ 4714114 w 9340261"/>
              <a:gd name="connsiteY9323" fmla="*/ 5225589 h 5529035"/>
              <a:gd name="connsiteX9324" fmla="*/ 4728489 w 9340261"/>
              <a:gd name="connsiteY9324" fmla="*/ 5221738 h 5529035"/>
              <a:gd name="connsiteX9325" fmla="*/ 4712188 w 9340261"/>
              <a:gd name="connsiteY9325" fmla="*/ 5218401 h 5529035"/>
              <a:gd name="connsiteX9326" fmla="*/ 4701406 w 9340261"/>
              <a:gd name="connsiteY9326" fmla="*/ 5221290 h 5529035"/>
              <a:gd name="connsiteX9327" fmla="*/ 4699738 w 9340261"/>
              <a:gd name="connsiteY9327" fmla="*/ 5229441 h 5529035"/>
              <a:gd name="connsiteX9328" fmla="*/ 4694476 w 9340261"/>
              <a:gd name="connsiteY9328" fmla="*/ 5238555 h 5529035"/>
              <a:gd name="connsiteX9329" fmla="*/ 4732341 w 9340261"/>
              <a:gd name="connsiteY9329" fmla="*/ 5236113 h 5529035"/>
              <a:gd name="connsiteX9330" fmla="*/ 4750569 w 9340261"/>
              <a:gd name="connsiteY9330" fmla="*/ 5246637 h 5529035"/>
              <a:gd name="connsiteX9331" fmla="*/ 4712704 w 9340261"/>
              <a:gd name="connsiteY9331" fmla="*/ 5249079 h 5529035"/>
              <a:gd name="connsiteX9332" fmla="*/ 4690177 w 9340261"/>
              <a:gd name="connsiteY9332" fmla="*/ 5251262 h 5529035"/>
              <a:gd name="connsiteX9333" fmla="*/ 4665725 w 9340261"/>
              <a:gd name="connsiteY9333" fmla="*/ 5246259 h 5529035"/>
              <a:gd name="connsiteX9334" fmla="*/ 4656611 w 9340261"/>
              <a:gd name="connsiteY9334" fmla="*/ 5240997 h 5529035"/>
              <a:gd name="connsiteX9335" fmla="*/ 4670987 w 9340261"/>
              <a:gd name="connsiteY9335" fmla="*/ 5237145 h 5529035"/>
              <a:gd name="connsiteX9336" fmla="*/ 4664504 w 9340261"/>
              <a:gd name="connsiteY9336" fmla="*/ 5227327 h 5529035"/>
              <a:gd name="connsiteX9337" fmla="*/ 4667135 w 9340261"/>
              <a:gd name="connsiteY9337" fmla="*/ 5222769 h 5529035"/>
              <a:gd name="connsiteX9338" fmla="*/ 4652759 w 9340261"/>
              <a:gd name="connsiteY9338" fmla="*/ 5226621 h 5529035"/>
              <a:gd name="connsiteX9339" fmla="*/ 4641014 w 9340261"/>
              <a:gd name="connsiteY9339" fmla="*/ 5225916 h 5529035"/>
              <a:gd name="connsiteX9340" fmla="*/ 4636457 w 9340261"/>
              <a:gd name="connsiteY9340" fmla="*/ 5223286 h 5529035"/>
              <a:gd name="connsiteX9341" fmla="*/ 4643645 w 9340261"/>
              <a:gd name="connsiteY9341" fmla="*/ 5221360 h 5529035"/>
              <a:gd name="connsiteX9342" fmla="*/ 4634531 w 9340261"/>
              <a:gd name="connsiteY9342" fmla="*/ 5216098 h 5529035"/>
              <a:gd name="connsiteX9343" fmla="*/ 4622082 w 9340261"/>
              <a:gd name="connsiteY9343" fmla="*/ 5227138 h 5529035"/>
              <a:gd name="connsiteX9344" fmla="*/ 4614894 w 9340261"/>
              <a:gd name="connsiteY9344" fmla="*/ 5229064 h 5529035"/>
              <a:gd name="connsiteX9345" fmla="*/ 4607706 w 9340261"/>
              <a:gd name="connsiteY9345" fmla="*/ 5230990 h 5529035"/>
              <a:gd name="connsiteX9346" fmla="*/ 4616820 w 9340261"/>
              <a:gd name="connsiteY9346" fmla="*/ 5236251 h 5529035"/>
              <a:gd name="connsiteX9347" fmla="*/ 4625934 w 9340261"/>
              <a:gd name="connsiteY9347" fmla="*/ 5241513 h 5529035"/>
              <a:gd name="connsiteX9348" fmla="*/ 4602444 w 9340261"/>
              <a:gd name="connsiteY9348" fmla="*/ 5240103 h 5529035"/>
              <a:gd name="connsiteX9349" fmla="*/ 4595256 w 9340261"/>
              <a:gd name="connsiteY9349" fmla="*/ 5242029 h 5529035"/>
              <a:gd name="connsiteX9350" fmla="*/ 4593588 w 9340261"/>
              <a:gd name="connsiteY9350" fmla="*/ 5250180 h 5529035"/>
              <a:gd name="connsiteX9351" fmla="*/ 4590958 w 9340261"/>
              <a:gd name="connsiteY9351" fmla="*/ 5254737 h 5529035"/>
              <a:gd name="connsiteX9352" fmla="*/ 4570356 w 9340261"/>
              <a:gd name="connsiteY9352" fmla="*/ 5264109 h 5529035"/>
              <a:gd name="connsiteX9353" fmla="*/ 4552387 w 9340261"/>
              <a:gd name="connsiteY9353" fmla="*/ 5268924 h 5529035"/>
              <a:gd name="connsiteX9354" fmla="*/ 4541606 w 9340261"/>
              <a:gd name="connsiteY9354" fmla="*/ 5271813 h 5529035"/>
              <a:gd name="connsiteX9355" fmla="*/ 4494626 w 9340261"/>
              <a:gd name="connsiteY9355" fmla="*/ 5268993 h 5529035"/>
              <a:gd name="connsiteX9356" fmla="*/ 4478325 w 9340261"/>
              <a:gd name="connsiteY9356" fmla="*/ 5265657 h 5529035"/>
              <a:gd name="connsiteX9357" fmla="*/ 4470174 w 9340261"/>
              <a:gd name="connsiteY9357" fmla="*/ 5263989 h 5529035"/>
              <a:gd name="connsiteX9358" fmla="*/ 4462023 w 9340261"/>
              <a:gd name="connsiteY9358" fmla="*/ 5262321 h 5529035"/>
              <a:gd name="connsiteX9359" fmla="*/ 4447647 w 9340261"/>
              <a:gd name="connsiteY9359" fmla="*/ 5266173 h 5529035"/>
              <a:gd name="connsiteX9360" fmla="*/ 4431346 w 9340261"/>
              <a:gd name="connsiteY9360" fmla="*/ 5262837 h 5529035"/>
              <a:gd name="connsiteX9361" fmla="*/ 4384367 w 9340261"/>
              <a:gd name="connsiteY9361" fmla="*/ 5260017 h 5529035"/>
              <a:gd name="connsiteX9362" fmla="*/ 4391554 w 9340261"/>
              <a:gd name="connsiteY9362" fmla="*/ 5258091 h 5529035"/>
              <a:gd name="connsiteX9363" fmla="*/ 4405930 w 9340261"/>
              <a:gd name="connsiteY9363" fmla="*/ 5254239 h 5529035"/>
              <a:gd name="connsiteX9364" fmla="*/ 4389629 w 9340261"/>
              <a:gd name="connsiteY9364" fmla="*/ 5250904 h 5529035"/>
              <a:gd name="connsiteX9365" fmla="*/ 4373327 w 9340261"/>
              <a:gd name="connsiteY9365" fmla="*/ 5247567 h 5529035"/>
              <a:gd name="connsiteX9366" fmla="*/ 4340724 w 9340261"/>
              <a:gd name="connsiteY9366" fmla="*/ 5240895 h 5529035"/>
              <a:gd name="connsiteX9367" fmla="*/ 4359656 w 9340261"/>
              <a:gd name="connsiteY9367" fmla="*/ 5239675 h 5529035"/>
              <a:gd name="connsiteX9368" fmla="*/ 4383850 w 9340261"/>
              <a:gd name="connsiteY9368" fmla="*/ 5229340 h 5529035"/>
              <a:gd name="connsiteX9369" fmla="*/ 4408492 w 9340261"/>
              <a:gd name="connsiteY9369" fmla="*/ 5191922 h 5529035"/>
              <a:gd name="connsiteX9370" fmla="*/ 4341617 w 9340261"/>
              <a:gd name="connsiteY9370" fmla="*/ 5186729 h 5529035"/>
              <a:gd name="connsiteX9371" fmla="*/ 4318128 w 9340261"/>
              <a:gd name="connsiteY9371" fmla="*/ 5185319 h 5529035"/>
              <a:gd name="connsiteX9372" fmla="*/ 4299195 w 9340261"/>
              <a:gd name="connsiteY9372" fmla="*/ 5186540 h 5529035"/>
              <a:gd name="connsiteX9373" fmla="*/ 4280263 w 9340261"/>
              <a:gd name="connsiteY9373" fmla="*/ 5187761 h 5529035"/>
              <a:gd name="connsiteX9374" fmla="*/ 4263961 w 9340261"/>
              <a:gd name="connsiteY9374" fmla="*/ 5184425 h 5529035"/>
              <a:gd name="connsiteX9375" fmla="*/ 4233284 w 9340261"/>
              <a:gd name="connsiteY9375" fmla="*/ 5184941 h 5529035"/>
              <a:gd name="connsiteX9376" fmla="*/ 4228727 w 9340261"/>
              <a:gd name="connsiteY9376" fmla="*/ 5182310 h 5529035"/>
              <a:gd name="connsiteX9377" fmla="*/ 4224170 w 9340261"/>
              <a:gd name="connsiteY9377" fmla="*/ 5179680 h 5529035"/>
              <a:gd name="connsiteX9378" fmla="*/ 4212425 w 9340261"/>
              <a:gd name="connsiteY9378" fmla="*/ 5178975 h 5529035"/>
              <a:gd name="connsiteX9379" fmla="*/ 4200680 w 9340261"/>
              <a:gd name="connsiteY9379" fmla="*/ 5178269 h 5529035"/>
              <a:gd name="connsiteX9380" fmla="*/ 4173597 w 9340261"/>
              <a:gd name="connsiteY9380" fmla="*/ 5177823 h 5529035"/>
              <a:gd name="connsiteX9381" fmla="*/ 4128285 w 9340261"/>
              <a:gd name="connsiteY9381" fmla="*/ 5166852 h 5529035"/>
              <a:gd name="connsiteX9382" fmla="*/ 4117504 w 9340261"/>
              <a:gd name="connsiteY9382" fmla="*/ 5169741 h 5529035"/>
              <a:gd name="connsiteX9383" fmla="*/ 4110316 w 9340261"/>
              <a:gd name="connsiteY9383" fmla="*/ 5171667 h 5529035"/>
              <a:gd name="connsiteX9384" fmla="*/ 4103129 w 9340261"/>
              <a:gd name="connsiteY9384" fmla="*/ 5173593 h 5529035"/>
              <a:gd name="connsiteX9385" fmla="*/ 4097609 w 9340261"/>
              <a:gd name="connsiteY9385" fmla="*/ 5167368 h 5529035"/>
              <a:gd name="connsiteX9386" fmla="*/ 4074119 w 9340261"/>
              <a:gd name="connsiteY9386" fmla="*/ 5165958 h 5529035"/>
              <a:gd name="connsiteX9387" fmla="*/ 4059743 w 9340261"/>
              <a:gd name="connsiteY9387" fmla="*/ 5169810 h 5529035"/>
              <a:gd name="connsiteX9388" fmla="*/ 4043441 w 9340261"/>
              <a:gd name="connsiteY9388" fmla="*/ 5166474 h 5529035"/>
              <a:gd name="connsiteX9389" fmla="*/ 4021878 w 9340261"/>
              <a:gd name="connsiteY9389" fmla="*/ 5172252 h 5529035"/>
              <a:gd name="connsiteX9390" fmla="*/ 4023804 w 9340261"/>
              <a:gd name="connsiteY9390" fmla="*/ 5179440 h 5529035"/>
              <a:gd name="connsiteX9391" fmla="*/ 4056407 w 9340261"/>
              <a:gd name="connsiteY9391" fmla="*/ 5186112 h 5529035"/>
              <a:gd name="connsiteX9392" fmla="*/ 4070783 w 9340261"/>
              <a:gd name="connsiteY9392" fmla="*/ 5182260 h 5529035"/>
              <a:gd name="connsiteX9393" fmla="*/ 4075340 w 9340261"/>
              <a:gd name="connsiteY9393" fmla="*/ 5184890 h 5529035"/>
              <a:gd name="connsiteX9394" fmla="*/ 4079897 w 9340261"/>
              <a:gd name="connsiteY9394" fmla="*/ 5187522 h 5529035"/>
              <a:gd name="connsiteX9395" fmla="*/ 4090937 w 9340261"/>
              <a:gd name="connsiteY9395" fmla="*/ 5199972 h 5529035"/>
              <a:gd name="connsiteX9396" fmla="*/ 4076561 w 9340261"/>
              <a:gd name="connsiteY9396" fmla="*/ 5203824 h 5529035"/>
              <a:gd name="connsiteX9397" fmla="*/ 4071041 w 9340261"/>
              <a:gd name="connsiteY9397" fmla="*/ 5197598 h 5529035"/>
              <a:gd name="connsiteX9398" fmla="*/ 4051145 w 9340261"/>
              <a:gd name="connsiteY9398" fmla="*/ 5195226 h 5529035"/>
              <a:gd name="connsiteX9399" fmla="*/ 4020468 w 9340261"/>
              <a:gd name="connsiteY9399" fmla="*/ 5195742 h 5529035"/>
              <a:gd name="connsiteX9400" fmla="*/ 4004167 w 9340261"/>
              <a:gd name="connsiteY9400" fmla="*/ 5192405 h 5529035"/>
              <a:gd name="connsiteX9401" fmla="*/ 3933698 w 9340261"/>
              <a:gd name="connsiteY9401" fmla="*/ 5188176 h 5529035"/>
              <a:gd name="connsiteX9402" fmla="*/ 3921953 w 9340261"/>
              <a:gd name="connsiteY9402" fmla="*/ 5187471 h 5529035"/>
              <a:gd name="connsiteX9403" fmla="*/ 3915728 w 9340261"/>
              <a:gd name="connsiteY9403" fmla="*/ 5192991 h 5529035"/>
              <a:gd name="connsiteX9404" fmla="*/ 3910209 w 9340261"/>
              <a:gd name="connsiteY9404" fmla="*/ 5186765 h 5529035"/>
              <a:gd name="connsiteX9405" fmla="*/ 3901094 w 9340261"/>
              <a:gd name="connsiteY9405" fmla="*/ 5181504 h 5529035"/>
              <a:gd name="connsiteX9406" fmla="*/ 3903020 w 9340261"/>
              <a:gd name="connsiteY9406" fmla="*/ 5188692 h 5529035"/>
              <a:gd name="connsiteX9407" fmla="*/ 3872343 w 9340261"/>
              <a:gd name="connsiteY9407" fmla="*/ 5189208 h 5529035"/>
              <a:gd name="connsiteX9408" fmla="*/ 3848854 w 9340261"/>
              <a:gd name="connsiteY9408" fmla="*/ 5187798 h 5529035"/>
              <a:gd name="connsiteX9409" fmla="*/ 3841666 w 9340261"/>
              <a:gd name="connsiteY9409" fmla="*/ 5189724 h 5529035"/>
              <a:gd name="connsiteX9410" fmla="*/ 3834478 w 9340261"/>
              <a:gd name="connsiteY9410" fmla="*/ 5191650 h 5529035"/>
              <a:gd name="connsiteX9411" fmla="*/ 3825364 w 9340261"/>
              <a:gd name="connsiteY9411" fmla="*/ 5186388 h 5529035"/>
              <a:gd name="connsiteX9412" fmla="*/ 3831589 w 9340261"/>
              <a:gd name="connsiteY9412" fmla="*/ 5180869 h 5529035"/>
              <a:gd name="connsiteX9413" fmla="*/ 3823438 w 9340261"/>
              <a:gd name="connsiteY9413" fmla="*/ 5179201 h 5529035"/>
              <a:gd name="connsiteX9414" fmla="*/ 3792761 w 9340261"/>
              <a:gd name="connsiteY9414" fmla="*/ 5179716 h 5529035"/>
              <a:gd name="connsiteX9415" fmla="*/ 3776459 w 9340261"/>
              <a:gd name="connsiteY9415" fmla="*/ 5176380 h 5529035"/>
              <a:gd name="connsiteX9416" fmla="*/ 3760158 w 9340261"/>
              <a:gd name="connsiteY9416" fmla="*/ 5173045 h 5529035"/>
              <a:gd name="connsiteX9417" fmla="*/ 3767345 w 9340261"/>
              <a:gd name="connsiteY9417" fmla="*/ 5171119 h 5529035"/>
              <a:gd name="connsiteX9418" fmla="*/ 3788909 w 9340261"/>
              <a:gd name="connsiteY9418" fmla="*/ 5165341 h 5529035"/>
              <a:gd name="connsiteX9419" fmla="*/ 3779795 w 9340261"/>
              <a:gd name="connsiteY9419" fmla="*/ 5160079 h 5529035"/>
              <a:gd name="connsiteX9420" fmla="*/ 3767087 w 9340261"/>
              <a:gd name="connsiteY9420" fmla="*/ 5155780 h 5529035"/>
              <a:gd name="connsiteX9421" fmla="*/ 3728259 w 9340261"/>
              <a:gd name="connsiteY9421" fmla="*/ 5154628 h 5529035"/>
              <a:gd name="connsiteX9422" fmla="*/ 3709327 w 9340261"/>
              <a:gd name="connsiteY9422" fmla="*/ 5155849 h 5529035"/>
              <a:gd name="connsiteX9423" fmla="*/ 3718440 w 9340261"/>
              <a:gd name="connsiteY9423" fmla="*/ 5161111 h 5529035"/>
              <a:gd name="connsiteX9424" fmla="*/ 3726591 w 9340261"/>
              <a:gd name="connsiteY9424" fmla="*/ 5162779 h 5529035"/>
              <a:gd name="connsiteX9425" fmla="*/ 3727554 w 9340261"/>
              <a:gd name="connsiteY9425" fmla="*/ 5166373 h 5529035"/>
              <a:gd name="connsiteX9426" fmla="*/ 3736668 w 9340261"/>
              <a:gd name="connsiteY9426" fmla="*/ 5171634 h 5529035"/>
              <a:gd name="connsiteX9427" fmla="*/ 3729480 w 9340261"/>
              <a:gd name="connsiteY9427" fmla="*/ 5173561 h 5529035"/>
              <a:gd name="connsiteX9428" fmla="*/ 3679165 w 9340261"/>
              <a:gd name="connsiteY9428" fmla="*/ 5187042 h 5529035"/>
              <a:gd name="connsiteX9429" fmla="*/ 3655675 w 9340261"/>
              <a:gd name="connsiteY9429" fmla="*/ 5185633 h 5529035"/>
              <a:gd name="connsiteX9430" fmla="*/ 3629555 w 9340261"/>
              <a:gd name="connsiteY9430" fmla="*/ 5188780 h 5529035"/>
              <a:gd name="connsiteX9431" fmla="*/ 3614217 w 9340261"/>
              <a:gd name="connsiteY9431" fmla="*/ 5189037 h 5529035"/>
              <a:gd name="connsiteX9432" fmla="*/ 3595284 w 9340261"/>
              <a:gd name="connsiteY9432" fmla="*/ 5190259 h 5529035"/>
              <a:gd name="connsiteX9433" fmla="*/ 3565569 w 9340261"/>
              <a:gd name="connsiteY9433" fmla="*/ 5194369 h 5529035"/>
              <a:gd name="connsiteX9434" fmla="*/ 3525778 w 9340261"/>
              <a:gd name="connsiteY9434" fmla="*/ 5189623 h 5529035"/>
              <a:gd name="connsiteX9435" fmla="*/ 3505883 w 9340261"/>
              <a:gd name="connsiteY9435" fmla="*/ 5187250 h 5529035"/>
              <a:gd name="connsiteX9436" fmla="*/ 3480725 w 9340261"/>
              <a:gd name="connsiteY9436" fmla="*/ 5193991 h 5529035"/>
              <a:gd name="connsiteX9437" fmla="*/ 3451974 w 9340261"/>
              <a:gd name="connsiteY9437" fmla="*/ 5201695 h 5529035"/>
              <a:gd name="connsiteX9438" fmla="*/ 3432078 w 9340261"/>
              <a:gd name="connsiteY9438" fmla="*/ 5199322 h 5529035"/>
              <a:gd name="connsiteX9439" fmla="*/ 3420334 w 9340261"/>
              <a:gd name="connsiteY9439" fmla="*/ 5198617 h 5529035"/>
              <a:gd name="connsiteX9440" fmla="*/ 3408589 w 9340261"/>
              <a:gd name="connsiteY9440" fmla="*/ 5197912 h 5529035"/>
              <a:gd name="connsiteX9441" fmla="*/ 3390619 w 9340261"/>
              <a:gd name="connsiteY9441" fmla="*/ 5202727 h 5529035"/>
              <a:gd name="connsiteX9442" fmla="*/ 3348902 w 9340261"/>
              <a:gd name="connsiteY9442" fmla="*/ 5190794 h 5529035"/>
              <a:gd name="connsiteX9443" fmla="*/ 3346976 w 9340261"/>
              <a:gd name="connsiteY9443" fmla="*/ 5183605 h 5529035"/>
              <a:gd name="connsiteX9444" fmla="*/ 3341456 w 9340261"/>
              <a:gd name="connsiteY9444" fmla="*/ 5177381 h 5529035"/>
              <a:gd name="connsiteX9445" fmla="*/ 3330674 w 9340261"/>
              <a:gd name="connsiteY9445" fmla="*/ 5180270 h 5529035"/>
              <a:gd name="connsiteX9446" fmla="*/ 3317967 w 9340261"/>
              <a:gd name="connsiteY9446" fmla="*/ 5175971 h 5529035"/>
              <a:gd name="connsiteX9447" fmla="*/ 3283695 w 9340261"/>
              <a:gd name="connsiteY9447" fmla="*/ 5177450 h 5529035"/>
              <a:gd name="connsiteX9448" fmla="*/ 3253019 w 9340261"/>
              <a:gd name="connsiteY9448" fmla="*/ 5177966 h 5529035"/>
              <a:gd name="connsiteX9449" fmla="*/ 3258280 w 9340261"/>
              <a:gd name="connsiteY9449" fmla="*/ 5168852 h 5529035"/>
              <a:gd name="connsiteX9450" fmla="*/ 3280807 w 9340261"/>
              <a:gd name="connsiteY9450" fmla="*/ 5166668 h 5529035"/>
              <a:gd name="connsiteX9451" fmla="*/ 3294219 w 9340261"/>
              <a:gd name="connsiteY9451" fmla="*/ 5159222 h 5529035"/>
              <a:gd name="connsiteX9452" fmla="*/ 3308594 w 9340261"/>
              <a:gd name="connsiteY9452" fmla="*/ 5155370 h 5529035"/>
              <a:gd name="connsiteX9453" fmla="*/ 3315783 w 9340261"/>
              <a:gd name="connsiteY9453" fmla="*/ 5153444 h 5529035"/>
              <a:gd name="connsiteX9454" fmla="*/ 3324896 w 9340261"/>
              <a:gd name="connsiteY9454" fmla="*/ 5158706 h 5529035"/>
              <a:gd name="connsiteX9455" fmla="*/ 3339272 w 9340261"/>
              <a:gd name="connsiteY9455" fmla="*/ 5154854 h 5529035"/>
              <a:gd name="connsiteX9456" fmla="*/ 3362761 w 9340261"/>
              <a:gd name="connsiteY9456" fmla="*/ 5156264 h 5529035"/>
              <a:gd name="connsiteX9457" fmla="*/ 3379063 w 9340261"/>
              <a:gd name="connsiteY9457" fmla="*/ 5159600 h 5529035"/>
              <a:gd name="connsiteX9458" fmla="*/ 3377137 w 9340261"/>
              <a:gd name="connsiteY9458" fmla="*/ 5152412 h 5529035"/>
              <a:gd name="connsiteX9459" fmla="*/ 3375211 w 9340261"/>
              <a:gd name="connsiteY9459" fmla="*/ 5145224 h 5529035"/>
              <a:gd name="connsiteX9460" fmla="*/ 3367061 w 9340261"/>
              <a:gd name="connsiteY9460" fmla="*/ 5143556 h 5529035"/>
              <a:gd name="connsiteX9461" fmla="*/ 3349091 w 9340261"/>
              <a:gd name="connsiteY9461" fmla="*/ 5148371 h 5529035"/>
              <a:gd name="connsiteX9462" fmla="*/ 3337346 w 9340261"/>
              <a:gd name="connsiteY9462" fmla="*/ 5147666 h 5529035"/>
              <a:gd name="connsiteX9463" fmla="*/ 3336383 w 9340261"/>
              <a:gd name="connsiteY9463" fmla="*/ 5144073 h 5529035"/>
              <a:gd name="connsiteX9464" fmla="*/ 3328233 w 9340261"/>
              <a:gd name="connsiteY9464" fmla="*/ 5142404 h 5529035"/>
              <a:gd name="connsiteX9465" fmla="*/ 3312894 w 9340261"/>
              <a:gd name="connsiteY9465" fmla="*/ 5142662 h 5529035"/>
              <a:gd name="connsiteX9466" fmla="*/ 3297555 w 9340261"/>
              <a:gd name="connsiteY9466" fmla="*/ 5142921 h 5529035"/>
              <a:gd name="connsiteX9467" fmla="*/ 3264951 w 9340261"/>
              <a:gd name="connsiteY9467" fmla="*/ 5136249 h 5529035"/>
              <a:gd name="connsiteX9468" fmla="*/ 3250576 w 9340261"/>
              <a:gd name="connsiteY9468" fmla="*/ 5140101 h 5529035"/>
              <a:gd name="connsiteX9469" fmla="*/ 3236201 w 9340261"/>
              <a:gd name="connsiteY9469" fmla="*/ 5143953 h 5529035"/>
              <a:gd name="connsiteX9470" fmla="*/ 3229013 w 9340261"/>
              <a:gd name="connsiteY9470" fmla="*/ 5145879 h 5529035"/>
              <a:gd name="connsiteX9471" fmla="*/ 3241721 w 9340261"/>
              <a:gd name="connsiteY9471" fmla="*/ 5150177 h 5529035"/>
              <a:gd name="connsiteX9472" fmla="*/ 3247241 w 9340261"/>
              <a:gd name="connsiteY9472" fmla="*/ 5156403 h 5529035"/>
              <a:gd name="connsiteX9473" fmla="*/ 3251093 w 9340261"/>
              <a:gd name="connsiteY9473" fmla="*/ 5170777 h 5529035"/>
              <a:gd name="connsiteX9474" fmla="*/ 3243904 w 9340261"/>
              <a:gd name="connsiteY9474" fmla="*/ 5172704 h 5529035"/>
              <a:gd name="connsiteX9475" fmla="*/ 3241978 w 9340261"/>
              <a:gd name="connsiteY9475" fmla="*/ 5165516 h 5529035"/>
              <a:gd name="connsiteX9476" fmla="*/ 3232865 w 9340261"/>
              <a:gd name="connsiteY9476" fmla="*/ 5160255 h 5529035"/>
              <a:gd name="connsiteX9477" fmla="*/ 3227603 w 9340261"/>
              <a:gd name="connsiteY9477" fmla="*/ 5169368 h 5529035"/>
              <a:gd name="connsiteX9478" fmla="*/ 3215153 w 9340261"/>
              <a:gd name="connsiteY9478" fmla="*/ 5180408 h 5529035"/>
              <a:gd name="connsiteX9479" fmla="*/ 3207965 w 9340261"/>
              <a:gd name="connsiteY9479" fmla="*/ 5182333 h 5529035"/>
              <a:gd name="connsiteX9480" fmla="*/ 3199814 w 9340261"/>
              <a:gd name="connsiteY9480" fmla="*/ 5180666 h 5529035"/>
              <a:gd name="connsiteX9481" fmla="*/ 3184476 w 9340261"/>
              <a:gd name="connsiteY9481" fmla="*/ 5180924 h 5529035"/>
              <a:gd name="connsiteX9482" fmla="*/ 3160986 w 9340261"/>
              <a:gd name="connsiteY9482" fmla="*/ 5179515 h 5529035"/>
              <a:gd name="connsiteX9483" fmla="*/ 3137496 w 9340261"/>
              <a:gd name="connsiteY9483" fmla="*/ 5178104 h 5529035"/>
              <a:gd name="connsiteX9484" fmla="*/ 3130309 w 9340261"/>
              <a:gd name="connsiteY9484" fmla="*/ 5180030 h 5529035"/>
              <a:gd name="connsiteX9485" fmla="*/ 3114007 w 9340261"/>
              <a:gd name="connsiteY9485" fmla="*/ 5176694 h 5529035"/>
              <a:gd name="connsiteX9486" fmla="*/ 3095074 w 9340261"/>
              <a:gd name="connsiteY9486" fmla="*/ 5177915 h 5529035"/>
              <a:gd name="connsiteX9487" fmla="*/ 3068954 w 9340261"/>
              <a:gd name="connsiteY9487" fmla="*/ 5181062 h 5529035"/>
              <a:gd name="connsiteX9488" fmla="*/ 3061766 w 9340261"/>
              <a:gd name="connsiteY9488" fmla="*/ 5182988 h 5529035"/>
              <a:gd name="connsiteX9489" fmla="*/ 3052652 w 9340261"/>
              <a:gd name="connsiteY9489" fmla="*/ 5177726 h 5529035"/>
              <a:gd name="connsiteX9490" fmla="*/ 3040202 w 9340261"/>
              <a:gd name="connsiteY9490" fmla="*/ 5188766 h 5529035"/>
              <a:gd name="connsiteX9491" fmla="*/ 3033015 w 9340261"/>
              <a:gd name="connsiteY9491" fmla="*/ 5190692 h 5529035"/>
              <a:gd name="connsiteX9492" fmla="*/ 3034941 w 9340261"/>
              <a:gd name="connsiteY9492" fmla="*/ 5197880 h 5529035"/>
              <a:gd name="connsiteX9493" fmla="*/ 3029679 w 9340261"/>
              <a:gd name="connsiteY9493" fmla="*/ 5206994 h 5529035"/>
              <a:gd name="connsiteX9494" fmla="*/ 3018639 w 9340261"/>
              <a:gd name="connsiteY9494" fmla="*/ 5194544 h 5529035"/>
              <a:gd name="connsiteX9495" fmla="*/ 3021975 w 9340261"/>
              <a:gd name="connsiteY9495" fmla="*/ 5178242 h 5529035"/>
              <a:gd name="connsiteX9496" fmla="*/ 3006637 w 9340261"/>
              <a:gd name="connsiteY9496" fmla="*/ 5178500 h 5529035"/>
              <a:gd name="connsiteX9497" fmla="*/ 2990335 w 9340261"/>
              <a:gd name="connsiteY9497" fmla="*/ 5175164 h 5529035"/>
              <a:gd name="connsiteX9498" fmla="*/ 2978332 w 9340261"/>
              <a:gd name="connsiteY9498" fmla="*/ 5159121 h 5529035"/>
              <a:gd name="connsiteX9499" fmla="*/ 2983594 w 9340261"/>
              <a:gd name="connsiteY9499" fmla="*/ 5150006 h 5529035"/>
              <a:gd name="connsiteX9500" fmla="*/ 2969218 w 9340261"/>
              <a:gd name="connsiteY9500" fmla="*/ 5153858 h 5529035"/>
              <a:gd name="connsiteX9501" fmla="*/ 2967550 w 9340261"/>
              <a:gd name="connsiteY9501" fmla="*/ 5162010 h 5529035"/>
              <a:gd name="connsiteX9502" fmla="*/ 2949581 w 9340261"/>
              <a:gd name="connsiteY9502" fmla="*/ 5166825 h 5529035"/>
              <a:gd name="connsiteX9503" fmla="*/ 2935205 w 9340261"/>
              <a:gd name="connsiteY9503" fmla="*/ 5170677 h 5529035"/>
              <a:gd name="connsiteX9504" fmla="*/ 2944318 w 9340261"/>
              <a:gd name="connsiteY9504" fmla="*/ 5175938 h 5529035"/>
              <a:gd name="connsiteX9505" fmla="*/ 2953433 w 9340261"/>
              <a:gd name="connsiteY9505" fmla="*/ 5181201 h 5529035"/>
              <a:gd name="connsiteX9506" fmla="*/ 2964472 w 9340261"/>
              <a:gd name="connsiteY9506" fmla="*/ 5193650 h 5529035"/>
              <a:gd name="connsiteX9507" fmla="*/ 2928533 w 9340261"/>
              <a:gd name="connsiteY9507" fmla="*/ 5203280 h 5529035"/>
              <a:gd name="connsiteX9508" fmla="*/ 2897855 w 9340261"/>
              <a:gd name="connsiteY9508" fmla="*/ 5203796 h 5529035"/>
              <a:gd name="connsiteX9509" fmla="*/ 2890668 w 9340261"/>
              <a:gd name="connsiteY9509" fmla="*/ 5205722 h 5529035"/>
              <a:gd name="connsiteX9510" fmla="*/ 2903118 w 9340261"/>
              <a:gd name="connsiteY9510" fmla="*/ 5194683 h 5529035"/>
              <a:gd name="connsiteX9511" fmla="*/ 2894003 w 9340261"/>
              <a:gd name="connsiteY9511" fmla="*/ 5189420 h 5529035"/>
              <a:gd name="connsiteX9512" fmla="*/ 2865252 w 9340261"/>
              <a:gd name="connsiteY9512" fmla="*/ 5197124 h 5529035"/>
              <a:gd name="connsiteX9513" fmla="*/ 2850877 w 9340261"/>
              <a:gd name="connsiteY9513" fmla="*/ 5200976 h 5529035"/>
              <a:gd name="connsiteX9514" fmla="*/ 2836501 w 9340261"/>
              <a:gd name="connsiteY9514" fmla="*/ 5204828 h 5529035"/>
              <a:gd name="connsiteX9515" fmla="*/ 2845614 w 9340261"/>
              <a:gd name="connsiteY9515" fmla="*/ 5210091 h 5529035"/>
              <a:gd name="connsiteX9516" fmla="*/ 2854729 w 9340261"/>
              <a:gd name="connsiteY9516" fmla="*/ 5215352 h 5529035"/>
              <a:gd name="connsiteX9517" fmla="*/ 2877255 w 9340261"/>
              <a:gd name="connsiteY9517" fmla="*/ 5213168 h 5529035"/>
              <a:gd name="connsiteX9518" fmla="*/ 2892594 w 9340261"/>
              <a:gd name="connsiteY9518" fmla="*/ 5212909 h 5529035"/>
              <a:gd name="connsiteX9519" fmla="*/ 2899781 w 9340261"/>
              <a:gd name="connsiteY9519" fmla="*/ 5210984 h 5529035"/>
              <a:gd name="connsiteX9520" fmla="*/ 2900744 w 9340261"/>
              <a:gd name="connsiteY9520" fmla="*/ 5214578 h 5529035"/>
              <a:gd name="connsiteX9521" fmla="*/ 2908896 w 9340261"/>
              <a:gd name="connsiteY9521" fmla="*/ 5216246 h 5529035"/>
              <a:gd name="connsiteX9522" fmla="*/ 2916083 w 9340261"/>
              <a:gd name="connsiteY9522" fmla="*/ 5214320 h 5529035"/>
              <a:gd name="connsiteX9523" fmla="*/ 2932385 w 9340261"/>
              <a:gd name="connsiteY9523" fmla="*/ 5217655 h 5529035"/>
              <a:gd name="connsiteX9524" fmla="*/ 2953948 w 9340261"/>
              <a:gd name="connsiteY9524" fmla="*/ 5211878 h 5529035"/>
              <a:gd name="connsiteX9525" fmla="*/ 2977438 w 9340261"/>
              <a:gd name="connsiteY9525" fmla="*/ 5213288 h 5529035"/>
              <a:gd name="connsiteX9526" fmla="*/ 2986552 w 9340261"/>
              <a:gd name="connsiteY9526" fmla="*/ 5218549 h 5529035"/>
              <a:gd name="connsiteX9527" fmla="*/ 3017230 w 9340261"/>
              <a:gd name="connsiteY9527" fmla="*/ 5218034 h 5529035"/>
              <a:gd name="connsiteX9528" fmla="*/ 3049832 w 9340261"/>
              <a:gd name="connsiteY9528" fmla="*/ 5224705 h 5529035"/>
              <a:gd name="connsiteX9529" fmla="*/ 3064208 w 9340261"/>
              <a:gd name="connsiteY9529" fmla="*/ 5220853 h 5529035"/>
              <a:gd name="connsiteX9530" fmla="*/ 3118375 w 9340261"/>
              <a:gd name="connsiteY9530" fmla="*/ 5221747 h 5529035"/>
              <a:gd name="connsiteX9531" fmla="*/ 3134677 w 9340261"/>
              <a:gd name="connsiteY9531" fmla="*/ 5225083 h 5529035"/>
              <a:gd name="connsiteX9532" fmla="*/ 3158167 w 9340261"/>
              <a:gd name="connsiteY9532" fmla="*/ 5226493 h 5529035"/>
              <a:gd name="connsiteX9533" fmla="*/ 3169911 w 9340261"/>
              <a:gd name="connsiteY9533" fmla="*/ 5227198 h 5529035"/>
              <a:gd name="connsiteX9534" fmla="*/ 3181656 w 9340261"/>
              <a:gd name="connsiteY9534" fmla="*/ 5227903 h 5529035"/>
              <a:gd name="connsiteX9535" fmla="*/ 3188843 w 9340261"/>
              <a:gd name="connsiteY9535" fmla="*/ 5225977 h 5529035"/>
              <a:gd name="connsiteX9536" fmla="*/ 3205145 w 9340261"/>
              <a:gd name="connsiteY9536" fmla="*/ 5229313 h 5529035"/>
              <a:gd name="connsiteX9537" fmla="*/ 3228634 w 9340261"/>
              <a:gd name="connsiteY9537" fmla="*/ 5230723 h 5529035"/>
              <a:gd name="connsiteX9538" fmla="*/ 3252125 w 9340261"/>
              <a:gd name="connsiteY9538" fmla="*/ 5232133 h 5529035"/>
              <a:gd name="connsiteX9539" fmla="*/ 3282801 w 9340261"/>
              <a:gd name="connsiteY9539" fmla="*/ 5231617 h 5529035"/>
              <a:gd name="connsiteX9540" fmla="*/ 3308217 w 9340261"/>
              <a:gd name="connsiteY9540" fmla="*/ 5240215 h 5529035"/>
              <a:gd name="connsiteX9541" fmla="*/ 3327150 w 9340261"/>
              <a:gd name="connsiteY9541" fmla="*/ 5238993 h 5529035"/>
              <a:gd name="connsiteX9542" fmla="*/ 3344156 w 9340261"/>
              <a:gd name="connsiteY9542" fmla="*/ 5230585 h 5529035"/>
              <a:gd name="connsiteX9543" fmla="*/ 3348713 w 9340261"/>
              <a:gd name="connsiteY9543" fmla="*/ 5233215 h 5529035"/>
              <a:gd name="connsiteX9544" fmla="*/ 3360458 w 9340261"/>
              <a:gd name="connsiteY9544" fmla="*/ 5233920 h 5529035"/>
              <a:gd name="connsiteX9545" fmla="*/ 3385873 w 9340261"/>
              <a:gd name="connsiteY9545" fmla="*/ 5242518 h 5529035"/>
              <a:gd name="connsiteX9546" fmla="*/ 3409362 w 9340261"/>
              <a:gd name="connsiteY9546" fmla="*/ 5243928 h 5529035"/>
              <a:gd name="connsiteX9547" fmla="*/ 3422071 w 9340261"/>
              <a:gd name="connsiteY9547" fmla="*/ 5248227 h 5529035"/>
              <a:gd name="connsiteX9548" fmla="*/ 3437410 w 9340261"/>
              <a:gd name="connsiteY9548" fmla="*/ 5247969 h 5529035"/>
              <a:gd name="connsiteX9549" fmla="*/ 3472644 w 9340261"/>
              <a:gd name="connsiteY9549" fmla="*/ 5250084 h 5529035"/>
              <a:gd name="connsiteX9550" fmla="*/ 3490613 w 9340261"/>
              <a:gd name="connsiteY9550" fmla="*/ 5245269 h 5529035"/>
              <a:gd name="connsiteX9551" fmla="*/ 3501396 w 9340261"/>
              <a:gd name="connsiteY9551" fmla="*/ 5242380 h 5529035"/>
              <a:gd name="connsiteX9552" fmla="*/ 3517696 w 9340261"/>
              <a:gd name="connsiteY9552" fmla="*/ 5245716 h 5529035"/>
              <a:gd name="connsiteX9553" fmla="*/ 3504731 w 9340261"/>
              <a:gd name="connsiteY9553" fmla="*/ 5226078 h 5529035"/>
              <a:gd name="connsiteX9554" fmla="*/ 3495618 w 9340261"/>
              <a:gd name="connsiteY9554" fmla="*/ 5220816 h 5529035"/>
              <a:gd name="connsiteX9555" fmla="*/ 3528926 w 9340261"/>
              <a:gd name="connsiteY9555" fmla="*/ 5215743 h 5529035"/>
              <a:gd name="connsiteX9556" fmla="*/ 3564160 w 9340261"/>
              <a:gd name="connsiteY9556" fmla="*/ 5217858 h 5529035"/>
              <a:gd name="connsiteX9557" fmla="*/ 3571347 w 9340261"/>
              <a:gd name="connsiteY9557" fmla="*/ 5215932 h 5529035"/>
              <a:gd name="connsiteX9558" fmla="*/ 3605619 w 9340261"/>
              <a:gd name="connsiteY9558" fmla="*/ 5214453 h 5529035"/>
              <a:gd name="connsiteX9559" fmla="*/ 3632702 w 9340261"/>
              <a:gd name="connsiteY9559" fmla="*/ 5214900 h 5529035"/>
              <a:gd name="connsiteX9560" fmla="*/ 3649003 w 9340261"/>
              <a:gd name="connsiteY9560" fmla="*/ 5218236 h 5529035"/>
              <a:gd name="connsiteX9561" fmla="*/ 3672494 w 9340261"/>
              <a:gd name="connsiteY9561" fmla="*/ 5219646 h 5529035"/>
              <a:gd name="connsiteX9562" fmla="*/ 3650929 w 9340261"/>
              <a:gd name="connsiteY9562" fmla="*/ 5225424 h 5529035"/>
              <a:gd name="connsiteX9563" fmla="*/ 3634628 w 9340261"/>
              <a:gd name="connsiteY9563" fmla="*/ 5222087 h 5529035"/>
              <a:gd name="connsiteX9564" fmla="*/ 3605877 w 9340261"/>
              <a:gd name="connsiteY9564" fmla="*/ 5229791 h 5529035"/>
              <a:gd name="connsiteX9565" fmla="*/ 3593427 w 9340261"/>
              <a:gd name="connsiteY9565" fmla="*/ 5240832 h 5529035"/>
              <a:gd name="connsiteX9566" fmla="*/ 3676346 w 9340261"/>
              <a:gd name="connsiteY9566" fmla="*/ 5234022 h 5529035"/>
              <a:gd name="connsiteX9567" fmla="*/ 3685459 w 9340261"/>
              <a:gd name="connsiteY9567" fmla="*/ 5239283 h 5529035"/>
              <a:gd name="connsiteX9568" fmla="*/ 3699387 w 9340261"/>
              <a:gd name="connsiteY9568" fmla="*/ 5262515 h 5529035"/>
              <a:gd name="connsiteX9569" fmla="*/ 3712096 w 9340261"/>
              <a:gd name="connsiteY9569" fmla="*/ 5266813 h 5529035"/>
              <a:gd name="connsiteX9570" fmla="*/ 3721915 w 9340261"/>
              <a:gd name="connsiteY9570" fmla="*/ 5260331 h 5529035"/>
              <a:gd name="connsiteX9571" fmla="*/ 3736291 w 9340261"/>
              <a:gd name="connsiteY9571" fmla="*/ 5256479 h 5529035"/>
              <a:gd name="connsiteX9572" fmla="*/ 3731028 w 9340261"/>
              <a:gd name="connsiteY9572" fmla="*/ 5265593 h 5529035"/>
              <a:gd name="connsiteX9573" fmla="*/ 3737863 w 9340261"/>
              <a:gd name="connsiteY9573" fmla="*/ 5269539 h 5529035"/>
              <a:gd name="connsiteX9574" fmla="*/ 3738841 w 9340261"/>
              <a:gd name="connsiteY9574" fmla="*/ 5270103 h 5529035"/>
              <a:gd name="connsiteX9575" fmla="*/ 3687901 w 9340261"/>
              <a:gd name="connsiteY9575" fmla="*/ 5277149 h 5529035"/>
              <a:gd name="connsiteX9576" fmla="*/ 3657224 w 9340261"/>
              <a:gd name="connsiteY9576" fmla="*/ 5277665 h 5529035"/>
              <a:gd name="connsiteX9577" fmla="*/ 3634697 w 9340261"/>
              <a:gd name="connsiteY9577" fmla="*/ 5279849 h 5529035"/>
              <a:gd name="connsiteX9578" fmla="*/ 3610245 w 9340261"/>
              <a:gd name="connsiteY9578" fmla="*/ 5274845 h 5529035"/>
              <a:gd name="connsiteX9579" fmla="*/ 3572380 w 9340261"/>
              <a:gd name="connsiteY9579" fmla="*/ 5277286 h 5529035"/>
              <a:gd name="connsiteX9580" fmla="*/ 3565191 w 9340261"/>
              <a:gd name="connsiteY9580" fmla="*/ 5279213 h 5529035"/>
              <a:gd name="connsiteX9581" fmla="*/ 3548890 w 9340261"/>
              <a:gd name="connsiteY9581" fmla="*/ 5275877 h 5529035"/>
              <a:gd name="connsiteX9582" fmla="*/ 3494724 w 9340261"/>
              <a:gd name="connsiteY9582" fmla="*/ 5274983 h 5529035"/>
              <a:gd name="connsiteX9583" fmla="*/ 3454932 w 9340261"/>
              <a:gd name="connsiteY9583" fmla="*/ 5270237 h 5529035"/>
              <a:gd name="connsiteX9584" fmla="*/ 3444151 w 9340261"/>
              <a:gd name="connsiteY9584" fmla="*/ 5273126 h 5529035"/>
              <a:gd name="connsiteX9585" fmla="*/ 3433369 w 9340261"/>
              <a:gd name="connsiteY9585" fmla="*/ 5276015 h 5529035"/>
              <a:gd name="connsiteX9586" fmla="*/ 3362900 w 9340261"/>
              <a:gd name="connsiteY9586" fmla="*/ 5271785 h 5529035"/>
              <a:gd name="connsiteX9587" fmla="*/ 3352119 w 9340261"/>
              <a:gd name="connsiteY9587" fmla="*/ 5274674 h 5529035"/>
              <a:gd name="connsiteX9588" fmla="*/ 3339410 w 9340261"/>
              <a:gd name="connsiteY9588" fmla="*/ 5270376 h 5529035"/>
              <a:gd name="connsiteX9589" fmla="*/ 3330296 w 9340261"/>
              <a:gd name="connsiteY9589" fmla="*/ 5265113 h 5529035"/>
              <a:gd name="connsiteX9590" fmla="*/ 3323109 w 9340261"/>
              <a:gd name="connsiteY9590" fmla="*/ 5267039 h 5529035"/>
              <a:gd name="connsiteX9591" fmla="*/ 3296026 w 9340261"/>
              <a:gd name="connsiteY9591" fmla="*/ 5266593 h 5529035"/>
              <a:gd name="connsiteX9592" fmla="*/ 3270868 w 9340261"/>
              <a:gd name="connsiteY9592" fmla="*/ 5273334 h 5529035"/>
              <a:gd name="connsiteX9593" fmla="*/ 3229151 w 9340261"/>
              <a:gd name="connsiteY9593" fmla="*/ 5261400 h 5529035"/>
              <a:gd name="connsiteX9594" fmla="*/ 3202067 w 9340261"/>
              <a:gd name="connsiteY9594" fmla="*/ 5260953 h 5529035"/>
              <a:gd name="connsiteX9595" fmla="*/ 3160608 w 9340261"/>
              <a:gd name="connsiteY9595" fmla="*/ 5264358 h 5529035"/>
              <a:gd name="connsiteX9596" fmla="*/ 2951128 w 9340261"/>
              <a:gd name="connsiteY9596" fmla="*/ 5258857 h 5529035"/>
              <a:gd name="connsiteX9597" fmla="*/ 2918526 w 9340261"/>
              <a:gd name="connsiteY9597" fmla="*/ 5252185 h 5529035"/>
              <a:gd name="connsiteX9598" fmla="*/ 2887848 w 9340261"/>
              <a:gd name="connsiteY9598" fmla="*/ 5252702 h 5529035"/>
              <a:gd name="connsiteX9599" fmla="*/ 2882328 w 9340261"/>
              <a:gd name="connsiteY9599" fmla="*/ 5246476 h 5529035"/>
              <a:gd name="connsiteX9600" fmla="*/ 2871546 w 9340261"/>
              <a:gd name="connsiteY9600" fmla="*/ 5249365 h 5529035"/>
              <a:gd name="connsiteX9601" fmla="*/ 2743317 w 9340261"/>
              <a:gd name="connsiteY9601" fmla="*/ 5245205 h 5529035"/>
              <a:gd name="connsiteX9602" fmla="*/ 2652054 w 9340261"/>
              <a:gd name="connsiteY9602" fmla="*/ 5238842 h 5529035"/>
              <a:gd name="connsiteX9603" fmla="*/ 2627936 w 9340261"/>
              <a:gd name="connsiteY9603" fmla="*/ 5237241 h 5529035"/>
              <a:gd name="connsiteX9604" fmla="*/ 2610591 w 9340261"/>
              <a:gd name="connsiteY9604" fmla="*/ 5248473 h 5529035"/>
              <a:gd name="connsiteX9605" fmla="*/ 2584351 w 9340261"/>
              <a:gd name="connsiteY9605" fmla="*/ 5269608 h 5529035"/>
              <a:gd name="connsiteX9606" fmla="*/ 2568619 w 9340261"/>
              <a:gd name="connsiteY9606" fmla="*/ 5285446 h 5529035"/>
              <a:gd name="connsiteX9607" fmla="*/ 2558079 w 9340261"/>
              <a:gd name="connsiteY9607" fmla="*/ 5280220 h 5529035"/>
              <a:gd name="connsiteX9608" fmla="*/ 2547572 w 9340261"/>
              <a:gd name="connsiteY9608" fmla="*/ 5285517 h 5529035"/>
              <a:gd name="connsiteX9609" fmla="*/ 2526577 w 9340261"/>
              <a:gd name="connsiteY9609" fmla="*/ 5301372 h 5529035"/>
              <a:gd name="connsiteX9610" fmla="*/ 2520556 w 9340261"/>
              <a:gd name="connsiteY9610" fmla="*/ 5305232 h 5529035"/>
              <a:gd name="connsiteX9611" fmla="*/ 2572993 w 9340261"/>
              <a:gd name="connsiteY9611" fmla="*/ 5313954 h 5529035"/>
              <a:gd name="connsiteX9612" fmla="*/ 2600334 w 9340261"/>
              <a:gd name="connsiteY9612" fmla="*/ 5329741 h 5529035"/>
              <a:gd name="connsiteX9613" fmla="*/ 2632938 w 9340261"/>
              <a:gd name="connsiteY9613" fmla="*/ 5336412 h 5529035"/>
              <a:gd name="connsiteX9614" fmla="*/ 2647313 w 9340261"/>
              <a:gd name="connsiteY9614" fmla="*/ 5332560 h 5529035"/>
              <a:gd name="connsiteX9615" fmla="*/ 2654501 w 9340261"/>
              <a:gd name="connsiteY9615" fmla="*/ 5330634 h 5529035"/>
              <a:gd name="connsiteX9616" fmla="*/ 2649239 w 9340261"/>
              <a:gd name="connsiteY9616" fmla="*/ 5339748 h 5529035"/>
              <a:gd name="connsiteX9617" fmla="*/ 2625749 w 9340261"/>
              <a:gd name="connsiteY9617" fmla="*/ 5338338 h 5529035"/>
              <a:gd name="connsiteX9618" fmla="*/ 2609448 w 9340261"/>
              <a:gd name="connsiteY9618" fmla="*/ 5335002 h 5529035"/>
              <a:gd name="connsiteX9619" fmla="*/ 2586921 w 9340261"/>
              <a:gd name="connsiteY9619" fmla="*/ 5337186 h 5529035"/>
              <a:gd name="connsiteX9620" fmla="*/ 2562469 w 9340261"/>
              <a:gd name="connsiteY9620" fmla="*/ 5332182 h 5529035"/>
              <a:gd name="connsiteX9621" fmla="*/ 2537054 w 9340261"/>
              <a:gd name="connsiteY9621" fmla="*/ 5323584 h 5529035"/>
              <a:gd name="connsiteX9622" fmla="*/ 2515232 w 9340261"/>
              <a:gd name="connsiteY9622" fmla="*/ 5314023 h 5529035"/>
              <a:gd name="connsiteX9623" fmla="*/ 2508158 w 9340261"/>
              <a:gd name="connsiteY9623" fmla="*/ 5313179 h 5529035"/>
              <a:gd name="connsiteX9624" fmla="*/ 2497697 w 9340261"/>
              <a:gd name="connsiteY9624" fmla="*/ 5319885 h 5529035"/>
              <a:gd name="connsiteX9625" fmla="*/ 2468802 w 9340261"/>
              <a:gd name="connsiteY9625" fmla="*/ 5333136 h 5529035"/>
              <a:gd name="connsiteX9626" fmla="*/ 2460936 w 9340261"/>
              <a:gd name="connsiteY9626" fmla="*/ 5341055 h 5529035"/>
              <a:gd name="connsiteX9627" fmla="*/ 2458314 w 9340261"/>
              <a:gd name="connsiteY9627" fmla="*/ 5343695 h 5529035"/>
              <a:gd name="connsiteX9628" fmla="*/ 2439941 w 9340261"/>
              <a:gd name="connsiteY9628" fmla="*/ 5356910 h 5529035"/>
              <a:gd name="connsiteX9629" fmla="*/ 2424173 w 9340261"/>
              <a:gd name="connsiteY9629" fmla="*/ 5362225 h 5529035"/>
              <a:gd name="connsiteX9630" fmla="*/ 2405765 w 9340261"/>
              <a:gd name="connsiteY9630" fmla="*/ 5364918 h 5529035"/>
              <a:gd name="connsiteX9631" fmla="*/ 2368985 w 9340261"/>
              <a:gd name="connsiteY9631" fmla="*/ 5380826 h 5529035"/>
              <a:gd name="connsiteX9632" fmla="*/ 2353235 w 9340261"/>
              <a:gd name="connsiteY9632" fmla="*/ 5391402 h 5529035"/>
              <a:gd name="connsiteX9633" fmla="*/ 2332240 w 9340261"/>
              <a:gd name="connsiteY9633" fmla="*/ 5407258 h 5529035"/>
              <a:gd name="connsiteX9634" fmla="*/ 2313832 w 9340261"/>
              <a:gd name="connsiteY9634" fmla="*/ 5409950 h 5529035"/>
              <a:gd name="connsiteX9635" fmla="*/ 2300669 w 9340261"/>
              <a:gd name="connsiteY9635" fmla="*/ 5407363 h 5529035"/>
              <a:gd name="connsiteX9636" fmla="*/ 2279691 w 9340261"/>
              <a:gd name="connsiteY9636" fmla="*/ 5428481 h 5529035"/>
              <a:gd name="connsiteX9637" fmla="*/ 2279725 w 9340261"/>
              <a:gd name="connsiteY9637" fmla="*/ 5439004 h 5529035"/>
              <a:gd name="connsiteX9638" fmla="*/ 2285006 w 9340261"/>
              <a:gd name="connsiteY9638" fmla="*/ 5444249 h 5529035"/>
              <a:gd name="connsiteX9639" fmla="*/ 2300809 w 9340261"/>
              <a:gd name="connsiteY9639" fmla="*/ 5449458 h 5529035"/>
              <a:gd name="connsiteX9640" fmla="*/ 2285041 w 9340261"/>
              <a:gd name="connsiteY9640" fmla="*/ 5454772 h 5529035"/>
              <a:gd name="connsiteX9641" fmla="*/ 2269237 w 9340261"/>
              <a:gd name="connsiteY9641" fmla="*/ 5449563 h 5529035"/>
              <a:gd name="connsiteX9642" fmla="*/ 2258696 w 9340261"/>
              <a:gd name="connsiteY9642" fmla="*/ 5444336 h 5529035"/>
              <a:gd name="connsiteX9643" fmla="*/ 2253435 w 9340261"/>
              <a:gd name="connsiteY9643" fmla="*/ 5444354 h 5529035"/>
              <a:gd name="connsiteX9644" fmla="*/ 2211339 w 9340261"/>
              <a:gd name="connsiteY9644" fmla="*/ 5444495 h 5529035"/>
              <a:gd name="connsiteX9645" fmla="*/ 2221794 w 9340261"/>
              <a:gd name="connsiteY9645" fmla="*/ 5423412 h 5529035"/>
              <a:gd name="connsiteX9646" fmla="*/ 2248049 w 9340261"/>
              <a:gd name="connsiteY9646" fmla="*/ 5407539 h 5529035"/>
              <a:gd name="connsiteX9647" fmla="*/ 2253313 w 9340261"/>
              <a:gd name="connsiteY9647" fmla="*/ 5407521 h 5529035"/>
              <a:gd name="connsiteX9648" fmla="*/ 2263818 w 9340261"/>
              <a:gd name="connsiteY9648" fmla="*/ 5402224 h 5529035"/>
              <a:gd name="connsiteX9649" fmla="*/ 2274341 w 9340261"/>
              <a:gd name="connsiteY9649" fmla="*/ 5402188 h 5529035"/>
              <a:gd name="connsiteX9650" fmla="*/ 2274306 w 9340261"/>
              <a:gd name="connsiteY9650" fmla="*/ 5391665 h 5529035"/>
              <a:gd name="connsiteX9651" fmla="*/ 2276929 w 9340261"/>
              <a:gd name="connsiteY9651" fmla="*/ 5389025 h 5529035"/>
              <a:gd name="connsiteX9652" fmla="*/ 2284796 w 9340261"/>
              <a:gd name="connsiteY9652" fmla="*/ 5381106 h 5529035"/>
              <a:gd name="connsiteX9653" fmla="*/ 2313727 w 9340261"/>
              <a:gd name="connsiteY9653" fmla="*/ 5378379 h 5529035"/>
              <a:gd name="connsiteX9654" fmla="*/ 2337379 w 9340261"/>
              <a:gd name="connsiteY9654" fmla="*/ 5370407 h 5529035"/>
              <a:gd name="connsiteX9655" fmla="*/ 2361012 w 9340261"/>
              <a:gd name="connsiteY9655" fmla="*/ 5357174 h 5529035"/>
              <a:gd name="connsiteX9656" fmla="*/ 2379404 w 9340261"/>
              <a:gd name="connsiteY9656" fmla="*/ 5349219 h 5529035"/>
              <a:gd name="connsiteX9657" fmla="*/ 2384647 w 9340261"/>
              <a:gd name="connsiteY9657" fmla="*/ 5343940 h 5529035"/>
              <a:gd name="connsiteX9658" fmla="*/ 2392549 w 9340261"/>
              <a:gd name="connsiteY9658" fmla="*/ 5346545 h 5529035"/>
              <a:gd name="connsiteX9659" fmla="*/ 2395171 w 9340261"/>
              <a:gd name="connsiteY9659" fmla="*/ 5343904 h 5529035"/>
              <a:gd name="connsiteX9660" fmla="*/ 2395508 w 9340261"/>
              <a:gd name="connsiteY9660" fmla="*/ 5342884 h 5529035"/>
              <a:gd name="connsiteX9661" fmla="*/ 2364029 w 9340261"/>
              <a:gd name="connsiteY9661" fmla="*/ 5339131 h 5529035"/>
              <a:gd name="connsiteX9662" fmla="*/ 2347728 w 9340261"/>
              <a:gd name="connsiteY9662" fmla="*/ 5335794 h 5529035"/>
              <a:gd name="connsiteX9663" fmla="*/ 2338613 w 9340261"/>
              <a:gd name="connsiteY9663" fmla="*/ 5330533 h 5529035"/>
              <a:gd name="connsiteX9664" fmla="*/ 2336687 w 9340261"/>
              <a:gd name="connsiteY9664" fmla="*/ 5323345 h 5529035"/>
              <a:gd name="connsiteX9665" fmla="*/ 2360177 w 9340261"/>
              <a:gd name="connsiteY9665" fmla="*/ 5324755 h 5529035"/>
              <a:gd name="connsiteX9666" fmla="*/ 2368804 w 9340261"/>
              <a:gd name="connsiteY9666" fmla="*/ 5326520 h 5529035"/>
              <a:gd name="connsiteX9667" fmla="*/ 2368792 w 9340261"/>
              <a:gd name="connsiteY9667" fmla="*/ 5322946 h 5529035"/>
              <a:gd name="connsiteX9668" fmla="*/ 2371396 w 9340261"/>
              <a:gd name="connsiteY9668" fmla="*/ 5315045 h 5529035"/>
              <a:gd name="connsiteX9669" fmla="*/ 2374018 w 9340261"/>
              <a:gd name="connsiteY9669" fmla="*/ 5312404 h 5529035"/>
              <a:gd name="connsiteX9670" fmla="*/ 2379298 w 9340261"/>
              <a:gd name="connsiteY9670" fmla="*/ 5317649 h 5529035"/>
              <a:gd name="connsiteX9671" fmla="*/ 2374054 w 9340261"/>
              <a:gd name="connsiteY9671" fmla="*/ 5322928 h 5529035"/>
              <a:gd name="connsiteX9672" fmla="*/ 2370202 w 9340261"/>
              <a:gd name="connsiteY9672" fmla="*/ 5326806 h 5529035"/>
              <a:gd name="connsiteX9673" fmla="*/ 2392781 w 9340261"/>
              <a:gd name="connsiteY9673" fmla="*/ 5331427 h 5529035"/>
              <a:gd name="connsiteX9674" fmla="*/ 2397020 w 9340261"/>
              <a:gd name="connsiteY9674" fmla="*/ 5332294 h 5529035"/>
              <a:gd name="connsiteX9675" fmla="*/ 2395100 w 9340261"/>
              <a:gd name="connsiteY9675" fmla="*/ 5322858 h 5529035"/>
              <a:gd name="connsiteX9676" fmla="*/ 2402968 w 9340261"/>
              <a:gd name="connsiteY9676" fmla="*/ 5314938 h 5529035"/>
              <a:gd name="connsiteX9677" fmla="*/ 2416078 w 9340261"/>
              <a:gd name="connsiteY9677" fmla="*/ 5301740 h 5529035"/>
              <a:gd name="connsiteX9678" fmla="*/ 2468592 w 9340261"/>
              <a:gd name="connsiteY9678" fmla="*/ 5269993 h 5529035"/>
              <a:gd name="connsiteX9679" fmla="*/ 2479150 w 9340261"/>
              <a:gd name="connsiteY9679" fmla="*/ 5280483 h 5529035"/>
              <a:gd name="connsiteX9680" fmla="*/ 2471266 w 9340261"/>
              <a:gd name="connsiteY9680" fmla="*/ 5283139 h 5529035"/>
              <a:gd name="connsiteX9681" fmla="*/ 2463364 w 9340261"/>
              <a:gd name="connsiteY9681" fmla="*/ 5280536 h 5529035"/>
              <a:gd name="connsiteX9682" fmla="*/ 2452859 w 9340261"/>
              <a:gd name="connsiteY9682" fmla="*/ 5285832 h 5529035"/>
              <a:gd name="connsiteX9683" fmla="*/ 2410904 w 9340261"/>
              <a:gd name="connsiteY9683" fmla="*/ 5328067 h 5529035"/>
              <a:gd name="connsiteX9684" fmla="*/ 2426690 w 9340261"/>
              <a:gd name="connsiteY9684" fmla="*/ 5328014 h 5529035"/>
              <a:gd name="connsiteX9685" fmla="*/ 2463487 w 9340261"/>
              <a:gd name="connsiteY9685" fmla="*/ 5317369 h 5529035"/>
              <a:gd name="connsiteX9686" fmla="*/ 2477009 w 9340261"/>
              <a:gd name="connsiteY9686" fmla="*/ 5310551 h 5529035"/>
              <a:gd name="connsiteX9687" fmla="*/ 2471846 w 9340261"/>
              <a:gd name="connsiteY9687" fmla="*/ 5310241 h 5529035"/>
              <a:gd name="connsiteX9688" fmla="*/ 2446431 w 9340261"/>
              <a:gd name="connsiteY9688" fmla="*/ 5301643 h 5529035"/>
              <a:gd name="connsiteX9689" fmla="*/ 2439244 w 9340261"/>
              <a:gd name="connsiteY9689" fmla="*/ 5303569 h 5529035"/>
              <a:gd name="connsiteX9690" fmla="*/ 2448099 w 9340261"/>
              <a:gd name="connsiteY9690" fmla="*/ 5293492 h 5529035"/>
              <a:gd name="connsiteX9691" fmla="*/ 2467994 w 9340261"/>
              <a:gd name="connsiteY9691" fmla="*/ 5295865 h 5529035"/>
              <a:gd name="connsiteX9692" fmla="*/ 2484296 w 9340261"/>
              <a:gd name="connsiteY9692" fmla="*/ 5299201 h 5529035"/>
              <a:gd name="connsiteX9693" fmla="*/ 2502966 w 9340261"/>
              <a:gd name="connsiteY9693" fmla="*/ 5302306 h 5529035"/>
              <a:gd name="connsiteX9694" fmla="*/ 2505530 w 9340261"/>
              <a:gd name="connsiteY9694" fmla="*/ 5301442 h 5529035"/>
              <a:gd name="connsiteX9695" fmla="*/ 2516036 w 9340261"/>
              <a:gd name="connsiteY9695" fmla="*/ 5296145 h 5529035"/>
              <a:gd name="connsiteX9696" fmla="*/ 2542293 w 9340261"/>
              <a:gd name="connsiteY9696" fmla="*/ 5280272 h 5529035"/>
              <a:gd name="connsiteX9697" fmla="*/ 2579071 w 9340261"/>
              <a:gd name="connsiteY9697" fmla="*/ 5264364 h 5529035"/>
              <a:gd name="connsiteX9698" fmla="*/ 2594805 w 9340261"/>
              <a:gd name="connsiteY9698" fmla="*/ 5248525 h 5529035"/>
              <a:gd name="connsiteX9699" fmla="*/ 2594770 w 9340261"/>
              <a:gd name="connsiteY9699" fmla="*/ 5238002 h 5529035"/>
              <a:gd name="connsiteX9700" fmla="*/ 2579002 w 9340261"/>
              <a:gd name="connsiteY9700" fmla="*/ 5243317 h 5529035"/>
              <a:gd name="connsiteX9701" fmla="*/ 2531664 w 9340261"/>
              <a:gd name="connsiteY9701" fmla="*/ 5248736 h 5529035"/>
              <a:gd name="connsiteX9702" fmla="*/ 2505389 w 9340261"/>
              <a:gd name="connsiteY9702" fmla="*/ 5259348 h 5529035"/>
              <a:gd name="connsiteX9703" fmla="*/ 2497523 w 9340261"/>
              <a:gd name="connsiteY9703" fmla="*/ 5267267 h 5529035"/>
              <a:gd name="connsiteX9704" fmla="*/ 2489639 w 9340261"/>
              <a:gd name="connsiteY9704" fmla="*/ 5269924 h 5529035"/>
              <a:gd name="connsiteX9705" fmla="*/ 2497470 w 9340261"/>
              <a:gd name="connsiteY9705" fmla="*/ 5251481 h 5529035"/>
              <a:gd name="connsiteX9706" fmla="*/ 2510581 w 9340261"/>
              <a:gd name="connsiteY9706" fmla="*/ 5238283 h 5529035"/>
              <a:gd name="connsiteX9707" fmla="*/ 2507906 w 9340261"/>
              <a:gd name="connsiteY9707" fmla="*/ 5225136 h 5529035"/>
              <a:gd name="connsiteX9708" fmla="*/ 2509894 w 9340261"/>
              <a:gd name="connsiteY9708" fmla="*/ 5223136 h 5529035"/>
              <a:gd name="connsiteX9709" fmla="*/ 2504218 w 9340261"/>
              <a:gd name="connsiteY9709" fmla="*/ 5222602 h 5529035"/>
              <a:gd name="connsiteX9710" fmla="*/ 2473346 w 9340261"/>
              <a:gd name="connsiteY9710" fmla="*/ 5218604 h 5529035"/>
              <a:gd name="connsiteX9711" fmla="*/ 2455279 w 9340261"/>
              <a:gd name="connsiteY9711" fmla="*/ 5222682 h 5529035"/>
              <a:gd name="connsiteX9712" fmla="*/ 2405344 w 9340261"/>
              <a:gd name="connsiteY9712" fmla="*/ 5238633 h 5529035"/>
              <a:gd name="connsiteX9713" fmla="*/ 2355401 w 9340261"/>
              <a:gd name="connsiteY9713" fmla="*/ 5251955 h 5529035"/>
              <a:gd name="connsiteX9714" fmla="*/ 2336994 w 9340261"/>
              <a:gd name="connsiteY9714" fmla="*/ 5254647 h 5529035"/>
              <a:gd name="connsiteX9715" fmla="*/ 2284445 w 9340261"/>
              <a:gd name="connsiteY9715" fmla="*/ 5275869 h 5529035"/>
              <a:gd name="connsiteX9716" fmla="*/ 2295003 w 9340261"/>
              <a:gd name="connsiteY9716" fmla="*/ 5286358 h 5529035"/>
              <a:gd name="connsiteX9717" fmla="*/ 2310772 w 9340261"/>
              <a:gd name="connsiteY9717" fmla="*/ 5281044 h 5529035"/>
              <a:gd name="connsiteX9718" fmla="*/ 2321296 w 9340261"/>
              <a:gd name="connsiteY9718" fmla="*/ 5281009 h 5529035"/>
              <a:gd name="connsiteX9719" fmla="*/ 2326540 w 9340261"/>
              <a:gd name="connsiteY9719" fmla="*/ 5275729 h 5529035"/>
              <a:gd name="connsiteX9720" fmla="*/ 2326574 w 9340261"/>
              <a:gd name="connsiteY9720" fmla="*/ 5286253 h 5529035"/>
              <a:gd name="connsiteX9721" fmla="*/ 2316085 w 9340261"/>
              <a:gd name="connsiteY9721" fmla="*/ 5296812 h 5529035"/>
              <a:gd name="connsiteX9722" fmla="*/ 2305562 w 9340261"/>
              <a:gd name="connsiteY9722" fmla="*/ 5296847 h 5529035"/>
              <a:gd name="connsiteX9723" fmla="*/ 2289758 w 9340261"/>
              <a:gd name="connsiteY9723" fmla="*/ 5291638 h 5529035"/>
              <a:gd name="connsiteX9724" fmla="*/ 2274026 w 9340261"/>
              <a:gd name="connsiteY9724" fmla="*/ 5307476 h 5529035"/>
              <a:gd name="connsiteX9725" fmla="*/ 2268817 w 9340261"/>
              <a:gd name="connsiteY9725" fmla="*/ 5323279 h 5529035"/>
              <a:gd name="connsiteX9726" fmla="*/ 2232002 w 9340261"/>
              <a:gd name="connsiteY9726" fmla="*/ 5328663 h 5529035"/>
              <a:gd name="connsiteX9727" fmla="*/ 2179453 w 9340261"/>
              <a:gd name="connsiteY9727" fmla="*/ 5349886 h 5529035"/>
              <a:gd name="connsiteX9728" fmla="*/ 2171588 w 9340261"/>
              <a:gd name="connsiteY9728" fmla="*/ 5357805 h 5529035"/>
              <a:gd name="connsiteX9729" fmla="*/ 2166360 w 9340261"/>
              <a:gd name="connsiteY9729" fmla="*/ 5368347 h 5529035"/>
              <a:gd name="connsiteX9730" fmla="*/ 2166395 w 9340261"/>
              <a:gd name="connsiteY9730" fmla="*/ 5378870 h 5529035"/>
              <a:gd name="connsiteX9731" fmla="*/ 2174280 w 9340261"/>
              <a:gd name="connsiteY9731" fmla="*/ 5376213 h 5529035"/>
              <a:gd name="connsiteX9732" fmla="*/ 2190046 w 9340261"/>
              <a:gd name="connsiteY9732" fmla="*/ 5370899 h 5529035"/>
              <a:gd name="connsiteX9733" fmla="*/ 2200535 w 9340261"/>
              <a:gd name="connsiteY9733" fmla="*/ 5360340 h 5529035"/>
              <a:gd name="connsiteX9734" fmla="*/ 2232072 w 9340261"/>
              <a:gd name="connsiteY9734" fmla="*/ 5349710 h 5529035"/>
              <a:gd name="connsiteX9735" fmla="*/ 2205816 w 9340261"/>
              <a:gd name="connsiteY9735" fmla="*/ 5365585 h 5529035"/>
              <a:gd name="connsiteX9736" fmla="*/ 2179558 w 9340261"/>
              <a:gd name="connsiteY9736" fmla="*/ 5381457 h 5529035"/>
              <a:gd name="connsiteX9737" fmla="*/ 2163825 w 9340261"/>
              <a:gd name="connsiteY9737" fmla="*/ 5397295 h 5529035"/>
              <a:gd name="connsiteX9738" fmla="*/ 2153337 w 9340261"/>
              <a:gd name="connsiteY9738" fmla="*/ 5407854 h 5529035"/>
              <a:gd name="connsiteX9739" fmla="*/ 2142848 w 9340261"/>
              <a:gd name="connsiteY9739" fmla="*/ 5418413 h 5529035"/>
              <a:gd name="connsiteX9740" fmla="*/ 2121854 w 9340261"/>
              <a:gd name="connsiteY9740" fmla="*/ 5434269 h 5529035"/>
              <a:gd name="connsiteX9741" fmla="*/ 2098185 w 9340261"/>
              <a:gd name="connsiteY9741" fmla="*/ 5436978 h 5529035"/>
              <a:gd name="connsiteX9742" fmla="*/ 2079742 w 9340261"/>
              <a:gd name="connsiteY9742" fmla="*/ 5429147 h 5529035"/>
              <a:gd name="connsiteX9743" fmla="*/ 2048170 w 9340261"/>
              <a:gd name="connsiteY9743" fmla="*/ 5429252 h 5529035"/>
              <a:gd name="connsiteX9744" fmla="*/ 2019221 w 9340261"/>
              <a:gd name="connsiteY9744" fmla="*/ 5426718 h 5529035"/>
              <a:gd name="connsiteX9745" fmla="*/ 2058624 w 9340261"/>
              <a:gd name="connsiteY9745" fmla="*/ 5408170 h 5529035"/>
              <a:gd name="connsiteX9746" fmla="*/ 2061247 w 9340261"/>
              <a:gd name="connsiteY9746" fmla="*/ 5405530 h 5529035"/>
              <a:gd name="connsiteX9747" fmla="*/ 2069113 w 9340261"/>
              <a:gd name="connsiteY9747" fmla="*/ 5397612 h 5529035"/>
              <a:gd name="connsiteX9748" fmla="*/ 2074373 w 9340261"/>
              <a:gd name="connsiteY9748" fmla="*/ 5397593 h 5529035"/>
              <a:gd name="connsiteX9749" fmla="*/ 2090161 w 9340261"/>
              <a:gd name="connsiteY9749" fmla="*/ 5397542 h 5529035"/>
              <a:gd name="connsiteX9750" fmla="*/ 2119125 w 9340261"/>
              <a:gd name="connsiteY9750" fmla="*/ 5405338 h 5529035"/>
              <a:gd name="connsiteX9751" fmla="*/ 2142743 w 9340261"/>
              <a:gd name="connsiteY9751" fmla="*/ 5386842 h 5529035"/>
              <a:gd name="connsiteX9752" fmla="*/ 2147882 w 9340261"/>
              <a:gd name="connsiteY9752" fmla="*/ 5349991 h 5529035"/>
              <a:gd name="connsiteX9753" fmla="*/ 2137341 w 9340261"/>
              <a:gd name="connsiteY9753" fmla="*/ 5344765 h 5529035"/>
              <a:gd name="connsiteX9754" fmla="*/ 2132026 w 9340261"/>
              <a:gd name="connsiteY9754" fmla="*/ 5328997 h 5529035"/>
              <a:gd name="connsiteX9755" fmla="*/ 2132733 w 9340261"/>
              <a:gd name="connsiteY9755" fmla="*/ 5326852 h 5529035"/>
              <a:gd name="connsiteX9756" fmla="*/ 2105644 w 9340261"/>
              <a:gd name="connsiteY9756" fmla="*/ 5323621 h 5529035"/>
              <a:gd name="connsiteX9757" fmla="*/ 2082410 w 9340261"/>
              <a:gd name="connsiteY9757" fmla="*/ 5318128 h 5529035"/>
              <a:gd name="connsiteX9758" fmla="*/ 2063623 w 9340261"/>
              <a:gd name="connsiteY9758" fmla="*/ 5329225 h 5529035"/>
              <a:gd name="connsiteX9759" fmla="*/ 2053133 w 9340261"/>
              <a:gd name="connsiteY9759" fmla="*/ 5339784 h 5529035"/>
              <a:gd name="connsiteX9760" fmla="*/ 2042646 w 9340261"/>
              <a:gd name="connsiteY9760" fmla="*/ 5350342 h 5529035"/>
              <a:gd name="connsiteX9761" fmla="*/ 2034797 w 9340261"/>
              <a:gd name="connsiteY9761" fmla="*/ 5363524 h 5529035"/>
              <a:gd name="connsiteX9762" fmla="*/ 2016354 w 9340261"/>
              <a:gd name="connsiteY9762" fmla="*/ 5355691 h 5529035"/>
              <a:gd name="connsiteX9763" fmla="*/ 2005796 w 9340261"/>
              <a:gd name="connsiteY9763" fmla="*/ 5345202 h 5529035"/>
              <a:gd name="connsiteX9764" fmla="*/ 2011039 w 9340261"/>
              <a:gd name="connsiteY9764" fmla="*/ 5339923 h 5529035"/>
              <a:gd name="connsiteX9765" fmla="*/ 2026808 w 9340261"/>
              <a:gd name="connsiteY9765" fmla="*/ 5334610 h 5529035"/>
              <a:gd name="connsiteX9766" fmla="*/ 2066210 w 9340261"/>
              <a:gd name="connsiteY9766" fmla="*/ 5316061 h 5529035"/>
              <a:gd name="connsiteX9767" fmla="*/ 2067628 w 9340261"/>
              <a:gd name="connsiteY9767" fmla="*/ 5314633 h 5529035"/>
              <a:gd name="connsiteX9768" fmla="*/ 2052183 w 9340261"/>
              <a:gd name="connsiteY9768" fmla="*/ 5310983 h 5529035"/>
              <a:gd name="connsiteX9769" fmla="*/ 2041341 w 9340261"/>
              <a:gd name="connsiteY9769" fmla="*/ 5309420 h 5529035"/>
              <a:gd name="connsiteX9770" fmla="*/ 2037261 w 9340261"/>
              <a:gd name="connsiteY9770" fmla="*/ 5313527 h 5529035"/>
              <a:gd name="connsiteX9771" fmla="*/ 2026772 w 9340261"/>
              <a:gd name="connsiteY9771" fmla="*/ 5324086 h 5529035"/>
              <a:gd name="connsiteX9772" fmla="*/ 1953141 w 9340261"/>
              <a:gd name="connsiteY9772" fmla="*/ 5334855 h 5529035"/>
              <a:gd name="connsiteX9773" fmla="*/ 1937338 w 9340261"/>
              <a:gd name="connsiteY9773" fmla="*/ 5329647 h 5529035"/>
              <a:gd name="connsiteX9774" fmla="*/ 1900594 w 9340261"/>
              <a:gd name="connsiteY9774" fmla="*/ 5356078 h 5529035"/>
              <a:gd name="connsiteX9775" fmla="*/ 1887466 w 9340261"/>
              <a:gd name="connsiteY9775" fmla="*/ 5364014 h 5529035"/>
              <a:gd name="connsiteX9776" fmla="*/ 1879582 w 9340261"/>
              <a:gd name="connsiteY9776" fmla="*/ 5366672 h 5529035"/>
              <a:gd name="connsiteX9777" fmla="*/ 1805985 w 9340261"/>
              <a:gd name="connsiteY9777" fmla="*/ 5387964 h 5529035"/>
              <a:gd name="connsiteX9778" fmla="*/ 1790200 w 9340261"/>
              <a:gd name="connsiteY9778" fmla="*/ 5388018 h 5529035"/>
              <a:gd name="connsiteX9779" fmla="*/ 1784903 w 9340261"/>
              <a:gd name="connsiteY9779" fmla="*/ 5377511 h 5529035"/>
              <a:gd name="connsiteX9780" fmla="*/ 1782228 w 9340261"/>
              <a:gd name="connsiteY9780" fmla="*/ 5364366 h 5529035"/>
              <a:gd name="connsiteX9781" fmla="*/ 1774344 w 9340261"/>
              <a:gd name="connsiteY9781" fmla="*/ 5367022 h 5529035"/>
              <a:gd name="connsiteX9782" fmla="*/ 1753314 w 9340261"/>
              <a:gd name="connsiteY9782" fmla="*/ 5372355 h 5529035"/>
              <a:gd name="connsiteX9783" fmla="*/ 1727006 w 9340261"/>
              <a:gd name="connsiteY9783" fmla="*/ 5372443 h 5529035"/>
              <a:gd name="connsiteX9784" fmla="*/ 1708598 w 9340261"/>
              <a:gd name="connsiteY9784" fmla="*/ 5375134 h 5529035"/>
              <a:gd name="connsiteX9785" fmla="*/ 1695470 w 9340261"/>
              <a:gd name="connsiteY9785" fmla="*/ 5383071 h 5529035"/>
              <a:gd name="connsiteX9786" fmla="*/ 1684946 w 9340261"/>
              <a:gd name="connsiteY9786" fmla="*/ 5383106 h 5529035"/>
              <a:gd name="connsiteX9787" fmla="*/ 1674422 w 9340261"/>
              <a:gd name="connsiteY9787" fmla="*/ 5383142 h 5529035"/>
              <a:gd name="connsiteX9788" fmla="*/ 1671799 w 9340261"/>
              <a:gd name="connsiteY9788" fmla="*/ 5385781 h 5529035"/>
              <a:gd name="connsiteX9789" fmla="*/ 1663898 w 9340261"/>
              <a:gd name="connsiteY9789" fmla="*/ 5383176 h 5529035"/>
              <a:gd name="connsiteX9790" fmla="*/ 1663863 w 9340261"/>
              <a:gd name="connsiteY9790" fmla="*/ 5372652 h 5529035"/>
              <a:gd name="connsiteX9791" fmla="*/ 1669090 w 9340261"/>
              <a:gd name="connsiteY9791" fmla="*/ 5362111 h 5529035"/>
              <a:gd name="connsiteX9792" fmla="*/ 1679595 w 9340261"/>
              <a:gd name="connsiteY9792" fmla="*/ 5356815 h 5529035"/>
              <a:gd name="connsiteX9793" fmla="*/ 1684858 w 9340261"/>
              <a:gd name="connsiteY9793" fmla="*/ 5356797 h 5529035"/>
              <a:gd name="connsiteX9794" fmla="*/ 1695400 w 9340261"/>
              <a:gd name="connsiteY9794" fmla="*/ 5362024 h 5529035"/>
              <a:gd name="connsiteX9795" fmla="*/ 1726969 w 9340261"/>
              <a:gd name="connsiteY9795" fmla="*/ 5361919 h 5529035"/>
              <a:gd name="connsiteX9796" fmla="*/ 1750622 w 9340261"/>
              <a:gd name="connsiteY9796" fmla="*/ 5353947 h 5529035"/>
              <a:gd name="connsiteX9797" fmla="*/ 1758506 w 9340261"/>
              <a:gd name="connsiteY9797" fmla="*/ 5351289 h 5529035"/>
              <a:gd name="connsiteX9798" fmla="*/ 1779536 w 9340261"/>
              <a:gd name="connsiteY9798" fmla="*/ 5345958 h 5529035"/>
              <a:gd name="connsiteX9799" fmla="*/ 1800566 w 9340261"/>
              <a:gd name="connsiteY9799" fmla="*/ 5340625 h 5529035"/>
              <a:gd name="connsiteX9800" fmla="*/ 1813712 w 9340261"/>
              <a:gd name="connsiteY9800" fmla="*/ 5337951 h 5529035"/>
              <a:gd name="connsiteX9801" fmla="*/ 1840002 w 9340261"/>
              <a:gd name="connsiteY9801" fmla="*/ 5332602 h 5529035"/>
              <a:gd name="connsiteX9802" fmla="*/ 1861015 w 9340261"/>
              <a:gd name="connsiteY9802" fmla="*/ 5322008 h 5529035"/>
              <a:gd name="connsiteX9803" fmla="*/ 1858358 w 9340261"/>
              <a:gd name="connsiteY9803" fmla="*/ 5314123 h 5529035"/>
              <a:gd name="connsiteX9804" fmla="*/ 1850473 w 9340261"/>
              <a:gd name="connsiteY9804" fmla="*/ 5316781 h 5529035"/>
              <a:gd name="connsiteX9805" fmla="*/ 1847800 w 9340261"/>
              <a:gd name="connsiteY9805" fmla="*/ 5303635 h 5529035"/>
              <a:gd name="connsiteX9806" fmla="*/ 1850422 w 9340261"/>
              <a:gd name="connsiteY9806" fmla="*/ 5300996 h 5529035"/>
              <a:gd name="connsiteX9807" fmla="*/ 1847764 w 9340261"/>
              <a:gd name="connsiteY9807" fmla="*/ 5293111 h 5529035"/>
              <a:gd name="connsiteX9808" fmla="*/ 1879266 w 9340261"/>
              <a:gd name="connsiteY9808" fmla="*/ 5271959 h 5529035"/>
              <a:gd name="connsiteX9809" fmla="*/ 1921326 w 9340261"/>
              <a:gd name="connsiteY9809" fmla="*/ 5261295 h 5529035"/>
              <a:gd name="connsiteX9810" fmla="*/ 1931778 w 9340261"/>
              <a:gd name="connsiteY9810" fmla="*/ 5240212 h 5529035"/>
              <a:gd name="connsiteX9811" fmla="*/ 1937022 w 9340261"/>
              <a:gd name="connsiteY9811" fmla="*/ 5234933 h 5529035"/>
              <a:gd name="connsiteX9812" fmla="*/ 1921220 w 9340261"/>
              <a:gd name="connsiteY9812" fmla="*/ 5229723 h 5529035"/>
              <a:gd name="connsiteX9813" fmla="*/ 1900208 w 9340261"/>
              <a:gd name="connsiteY9813" fmla="*/ 5240316 h 5529035"/>
              <a:gd name="connsiteX9814" fmla="*/ 1858114 w 9340261"/>
              <a:gd name="connsiteY9814" fmla="*/ 5240458 h 5529035"/>
              <a:gd name="connsiteX9815" fmla="*/ 1837066 w 9340261"/>
              <a:gd name="connsiteY9815" fmla="*/ 5240528 h 5529035"/>
              <a:gd name="connsiteX9816" fmla="*/ 1831804 w 9340261"/>
              <a:gd name="connsiteY9816" fmla="*/ 5240546 h 5529035"/>
              <a:gd name="connsiteX9817" fmla="*/ 1831786 w 9340261"/>
              <a:gd name="connsiteY9817" fmla="*/ 5235283 h 5529035"/>
              <a:gd name="connsiteX9818" fmla="*/ 1821227 w 9340261"/>
              <a:gd name="connsiteY9818" fmla="*/ 5224795 h 5529035"/>
              <a:gd name="connsiteX9819" fmla="*/ 1810704 w 9340261"/>
              <a:gd name="connsiteY9819" fmla="*/ 5224829 h 5529035"/>
              <a:gd name="connsiteX9820" fmla="*/ 1815948 w 9340261"/>
              <a:gd name="connsiteY9820" fmla="*/ 5219550 h 5529035"/>
              <a:gd name="connsiteX9821" fmla="*/ 1823832 w 9340261"/>
              <a:gd name="connsiteY9821" fmla="*/ 5216894 h 5529035"/>
              <a:gd name="connsiteX9822" fmla="*/ 1800110 w 9340261"/>
              <a:gd name="connsiteY9822" fmla="*/ 5203818 h 5529035"/>
              <a:gd name="connsiteX9823" fmla="*/ 1786963 w 9340261"/>
              <a:gd name="connsiteY9823" fmla="*/ 5206492 h 5529035"/>
              <a:gd name="connsiteX9824" fmla="*/ 1779062 w 9340261"/>
              <a:gd name="connsiteY9824" fmla="*/ 5203888 h 5529035"/>
              <a:gd name="connsiteX9825" fmla="*/ 1771178 w 9340261"/>
              <a:gd name="connsiteY9825" fmla="*/ 5206544 h 5529035"/>
              <a:gd name="connsiteX9826" fmla="*/ 1760672 w 9340261"/>
              <a:gd name="connsiteY9826" fmla="*/ 5211842 h 5529035"/>
              <a:gd name="connsiteX9827" fmla="*/ 1742246 w 9340261"/>
              <a:gd name="connsiteY9827" fmla="*/ 5209273 h 5529035"/>
              <a:gd name="connsiteX9828" fmla="*/ 1747491 w 9340261"/>
              <a:gd name="connsiteY9828" fmla="*/ 5203993 h 5529035"/>
              <a:gd name="connsiteX9829" fmla="*/ 1721129 w 9340261"/>
              <a:gd name="connsiteY9829" fmla="*/ 5188296 h 5529035"/>
              <a:gd name="connsiteX9830" fmla="*/ 1694873 w 9340261"/>
              <a:gd name="connsiteY9830" fmla="*/ 5204168 h 5529035"/>
              <a:gd name="connsiteX9831" fmla="*/ 1679104 w 9340261"/>
              <a:gd name="connsiteY9831" fmla="*/ 5209483 h 5529035"/>
              <a:gd name="connsiteX9832" fmla="*/ 1673826 w 9340261"/>
              <a:gd name="connsiteY9832" fmla="*/ 5204238 h 5529035"/>
              <a:gd name="connsiteX9833" fmla="*/ 1673808 w 9340261"/>
              <a:gd name="connsiteY9833" fmla="*/ 5198976 h 5529035"/>
              <a:gd name="connsiteX9834" fmla="*/ 1663267 w 9340261"/>
              <a:gd name="connsiteY9834" fmla="*/ 5193750 h 5529035"/>
              <a:gd name="connsiteX9835" fmla="*/ 1650085 w 9340261"/>
              <a:gd name="connsiteY9835" fmla="*/ 5185901 h 5529035"/>
              <a:gd name="connsiteX9836" fmla="*/ 1621137 w 9340261"/>
              <a:gd name="connsiteY9836" fmla="*/ 5183367 h 5529035"/>
              <a:gd name="connsiteX9837" fmla="*/ 1592188 w 9340261"/>
              <a:gd name="connsiteY9837" fmla="*/ 5180833 h 5529035"/>
              <a:gd name="connsiteX9838" fmla="*/ 1626346 w 9340261"/>
              <a:gd name="connsiteY9838" fmla="*/ 5167563 h 5529035"/>
              <a:gd name="connsiteX9839" fmla="*/ 1639475 w 9340261"/>
              <a:gd name="connsiteY9839" fmla="*/ 5159627 h 5529035"/>
              <a:gd name="connsiteX9840" fmla="*/ 1657882 w 9340261"/>
              <a:gd name="connsiteY9840" fmla="*/ 5156935 h 5529035"/>
              <a:gd name="connsiteX9841" fmla="*/ 1673651 w 9340261"/>
              <a:gd name="connsiteY9841" fmla="*/ 5151621 h 5529035"/>
              <a:gd name="connsiteX9842" fmla="*/ 1647323 w 9340261"/>
              <a:gd name="connsiteY9842" fmla="*/ 5146446 h 5529035"/>
              <a:gd name="connsiteX9843" fmla="*/ 1631520 w 9340261"/>
              <a:gd name="connsiteY9843" fmla="*/ 5141237 h 5529035"/>
              <a:gd name="connsiteX9844" fmla="*/ 1639387 w 9340261"/>
              <a:gd name="connsiteY9844" fmla="*/ 5133318 h 5529035"/>
              <a:gd name="connsiteX9845" fmla="*/ 1636695 w 9340261"/>
              <a:gd name="connsiteY9845" fmla="*/ 5114911 h 5529035"/>
              <a:gd name="connsiteX9846" fmla="*/ 1626171 w 9340261"/>
              <a:gd name="connsiteY9846" fmla="*/ 5114946 h 5529035"/>
              <a:gd name="connsiteX9847" fmla="*/ 1589356 w 9340261"/>
              <a:gd name="connsiteY9847" fmla="*/ 5120330 h 5529035"/>
              <a:gd name="connsiteX9848" fmla="*/ 1581436 w 9340261"/>
              <a:gd name="connsiteY9848" fmla="*/ 5112463 h 5529035"/>
              <a:gd name="connsiteX9849" fmla="*/ 1578796 w 9340261"/>
              <a:gd name="connsiteY9849" fmla="*/ 5109842 h 5529035"/>
              <a:gd name="connsiteX9850" fmla="*/ 1573517 w 9340261"/>
              <a:gd name="connsiteY9850" fmla="*/ 5104597 h 5529035"/>
              <a:gd name="connsiteX9851" fmla="*/ 1568239 w 9340261"/>
              <a:gd name="connsiteY9851" fmla="*/ 5099352 h 5529035"/>
              <a:gd name="connsiteX9852" fmla="*/ 1541929 w 9340261"/>
              <a:gd name="connsiteY9852" fmla="*/ 5099440 h 5529035"/>
              <a:gd name="connsiteX9853" fmla="*/ 1510410 w 9340261"/>
              <a:gd name="connsiteY9853" fmla="*/ 5115331 h 5529035"/>
              <a:gd name="connsiteX9854" fmla="*/ 1494677 w 9340261"/>
              <a:gd name="connsiteY9854" fmla="*/ 5131170 h 5529035"/>
              <a:gd name="connsiteX9855" fmla="*/ 1478909 w 9340261"/>
              <a:gd name="connsiteY9855" fmla="*/ 5136485 h 5529035"/>
              <a:gd name="connsiteX9856" fmla="*/ 1442129 w 9340261"/>
              <a:gd name="connsiteY9856" fmla="*/ 5152392 h 5529035"/>
              <a:gd name="connsiteX9857" fmla="*/ 1426361 w 9340261"/>
              <a:gd name="connsiteY9857" fmla="*/ 5157707 h 5529035"/>
              <a:gd name="connsiteX9858" fmla="*/ 1392220 w 9340261"/>
              <a:gd name="connsiteY9858" fmla="*/ 5176237 h 5529035"/>
              <a:gd name="connsiteX9859" fmla="*/ 1373830 w 9340261"/>
              <a:gd name="connsiteY9859" fmla="*/ 5184191 h 5529035"/>
              <a:gd name="connsiteX9860" fmla="*/ 1352836 w 9340261"/>
              <a:gd name="connsiteY9860" fmla="*/ 5200047 h 5529035"/>
              <a:gd name="connsiteX9861" fmla="*/ 1331789 w 9340261"/>
              <a:gd name="connsiteY9861" fmla="*/ 5200118 h 5529035"/>
              <a:gd name="connsiteX9862" fmla="*/ 1326527 w 9340261"/>
              <a:gd name="connsiteY9862" fmla="*/ 5200134 h 5529035"/>
              <a:gd name="connsiteX9863" fmla="*/ 1321265 w 9340261"/>
              <a:gd name="connsiteY9863" fmla="*/ 5200151 h 5529035"/>
              <a:gd name="connsiteX9864" fmla="*/ 1295043 w 9340261"/>
              <a:gd name="connsiteY9864" fmla="*/ 5226549 h 5529035"/>
              <a:gd name="connsiteX9865" fmla="*/ 1305602 w 9340261"/>
              <a:gd name="connsiteY9865" fmla="*/ 5237037 h 5529035"/>
              <a:gd name="connsiteX9866" fmla="*/ 1321405 w 9340261"/>
              <a:gd name="connsiteY9866" fmla="*/ 5242248 h 5529035"/>
              <a:gd name="connsiteX9867" fmla="*/ 1305637 w 9340261"/>
              <a:gd name="connsiteY9867" fmla="*/ 5247562 h 5529035"/>
              <a:gd name="connsiteX9868" fmla="*/ 1289834 w 9340261"/>
              <a:gd name="connsiteY9868" fmla="*/ 5242352 h 5529035"/>
              <a:gd name="connsiteX9869" fmla="*/ 1274031 w 9340261"/>
              <a:gd name="connsiteY9869" fmla="*/ 5237143 h 5529035"/>
              <a:gd name="connsiteX9870" fmla="*/ 1226692 w 9340261"/>
              <a:gd name="connsiteY9870" fmla="*/ 5242562 h 5529035"/>
              <a:gd name="connsiteX9871" fmla="*/ 1242390 w 9340261"/>
              <a:gd name="connsiteY9871" fmla="*/ 5216201 h 5529035"/>
              <a:gd name="connsiteX9872" fmla="*/ 1252879 w 9340261"/>
              <a:gd name="connsiteY9872" fmla="*/ 5205642 h 5529035"/>
              <a:gd name="connsiteX9873" fmla="*/ 1268646 w 9340261"/>
              <a:gd name="connsiteY9873" fmla="*/ 5200327 h 5529035"/>
              <a:gd name="connsiteX9874" fmla="*/ 1273909 w 9340261"/>
              <a:gd name="connsiteY9874" fmla="*/ 5200311 h 5529035"/>
              <a:gd name="connsiteX9875" fmla="*/ 1284414 w 9340261"/>
              <a:gd name="connsiteY9875" fmla="*/ 5195013 h 5529035"/>
              <a:gd name="connsiteX9876" fmla="*/ 1294938 w 9340261"/>
              <a:gd name="connsiteY9876" fmla="*/ 5194978 h 5529035"/>
              <a:gd name="connsiteX9877" fmla="*/ 1300182 w 9340261"/>
              <a:gd name="connsiteY9877" fmla="*/ 5189699 h 5529035"/>
              <a:gd name="connsiteX9878" fmla="*/ 1273785 w 9340261"/>
              <a:gd name="connsiteY9878" fmla="*/ 5163478 h 5529035"/>
              <a:gd name="connsiteX9879" fmla="*/ 1284309 w 9340261"/>
              <a:gd name="connsiteY9879" fmla="*/ 5163441 h 5529035"/>
              <a:gd name="connsiteX9880" fmla="*/ 1297455 w 9340261"/>
              <a:gd name="connsiteY9880" fmla="*/ 5160767 h 5529035"/>
              <a:gd name="connsiteX9881" fmla="*/ 1318503 w 9340261"/>
              <a:gd name="connsiteY9881" fmla="*/ 5160698 h 5529035"/>
              <a:gd name="connsiteX9882" fmla="*/ 1339567 w 9340261"/>
              <a:gd name="connsiteY9882" fmla="*/ 5165888 h 5529035"/>
              <a:gd name="connsiteX9883" fmla="*/ 1357974 w 9340261"/>
              <a:gd name="connsiteY9883" fmla="*/ 5163197 h 5529035"/>
              <a:gd name="connsiteX9884" fmla="*/ 1363219 w 9340261"/>
              <a:gd name="connsiteY9884" fmla="*/ 5157917 h 5529035"/>
              <a:gd name="connsiteX9885" fmla="*/ 1368463 w 9340261"/>
              <a:gd name="connsiteY9885" fmla="*/ 5152638 h 5529035"/>
              <a:gd name="connsiteX9886" fmla="*/ 1378988 w 9340261"/>
              <a:gd name="connsiteY9886" fmla="*/ 5152602 h 5529035"/>
              <a:gd name="connsiteX9887" fmla="*/ 1373707 w 9340261"/>
              <a:gd name="connsiteY9887" fmla="*/ 5147359 h 5529035"/>
              <a:gd name="connsiteX9888" fmla="*/ 1357904 w 9340261"/>
              <a:gd name="connsiteY9888" fmla="*/ 5142149 h 5529035"/>
              <a:gd name="connsiteX9889" fmla="*/ 1342067 w 9340261"/>
              <a:gd name="connsiteY9889" fmla="*/ 5126416 h 5529035"/>
              <a:gd name="connsiteX9890" fmla="*/ 1294727 w 9340261"/>
              <a:gd name="connsiteY9890" fmla="*/ 5131836 h 5529035"/>
              <a:gd name="connsiteX9891" fmla="*/ 1276320 w 9340261"/>
              <a:gd name="connsiteY9891" fmla="*/ 5134528 h 5529035"/>
              <a:gd name="connsiteX9892" fmla="*/ 1268436 w 9340261"/>
              <a:gd name="connsiteY9892" fmla="*/ 5137186 h 5529035"/>
              <a:gd name="connsiteX9893" fmla="*/ 1263193 w 9340261"/>
              <a:gd name="connsiteY9893" fmla="*/ 5142465 h 5529035"/>
              <a:gd name="connsiteX9894" fmla="*/ 1252667 w 9340261"/>
              <a:gd name="connsiteY9894" fmla="*/ 5142500 h 5529035"/>
              <a:gd name="connsiteX9895" fmla="*/ 1226446 w 9340261"/>
              <a:gd name="connsiteY9895" fmla="*/ 5168897 h 5529035"/>
              <a:gd name="connsiteX9896" fmla="*/ 1205435 w 9340261"/>
              <a:gd name="connsiteY9896" fmla="*/ 5179491 h 5529035"/>
              <a:gd name="connsiteX9897" fmla="*/ 1187043 w 9340261"/>
              <a:gd name="connsiteY9897" fmla="*/ 5187445 h 5529035"/>
              <a:gd name="connsiteX9898" fmla="*/ 1176520 w 9340261"/>
              <a:gd name="connsiteY9898" fmla="*/ 5187480 h 5529035"/>
              <a:gd name="connsiteX9899" fmla="*/ 1176555 w 9340261"/>
              <a:gd name="connsiteY9899" fmla="*/ 5198003 h 5529035"/>
              <a:gd name="connsiteX9900" fmla="*/ 1158200 w 9340261"/>
              <a:gd name="connsiteY9900" fmla="*/ 5216481 h 5529035"/>
              <a:gd name="connsiteX9901" fmla="*/ 1129303 w 9340261"/>
              <a:gd name="connsiteY9901" fmla="*/ 5229733 h 5529035"/>
              <a:gd name="connsiteX9902" fmla="*/ 1100337 w 9340261"/>
              <a:gd name="connsiteY9902" fmla="*/ 5221936 h 5529035"/>
              <a:gd name="connsiteX9903" fmla="*/ 1068767 w 9340261"/>
              <a:gd name="connsiteY9903" fmla="*/ 5222042 h 5529035"/>
              <a:gd name="connsiteX9904" fmla="*/ 1037195 w 9340261"/>
              <a:gd name="connsiteY9904" fmla="*/ 5222147 h 5529035"/>
              <a:gd name="connsiteX9905" fmla="*/ 1079221 w 9340261"/>
              <a:gd name="connsiteY9905" fmla="*/ 5200960 h 5529035"/>
              <a:gd name="connsiteX9906" fmla="*/ 1089708 w 9340261"/>
              <a:gd name="connsiteY9906" fmla="*/ 5190401 h 5529035"/>
              <a:gd name="connsiteX9907" fmla="*/ 1110756 w 9340261"/>
              <a:gd name="connsiteY9907" fmla="*/ 5190331 h 5529035"/>
              <a:gd name="connsiteX9908" fmla="*/ 1158095 w 9340261"/>
              <a:gd name="connsiteY9908" fmla="*/ 5184911 h 5529035"/>
              <a:gd name="connsiteX9909" fmla="*/ 1168513 w 9340261"/>
              <a:gd name="connsiteY9909" fmla="*/ 5153303 h 5529035"/>
              <a:gd name="connsiteX9910" fmla="*/ 1152641 w 9340261"/>
              <a:gd name="connsiteY9910" fmla="*/ 5127048 h 5529035"/>
              <a:gd name="connsiteX9911" fmla="*/ 1155227 w 9340261"/>
              <a:gd name="connsiteY9911" fmla="*/ 5113884 h 5529035"/>
              <a:gd name="connsiteX9912" fmla="*/ 1163129 w 9340261"/>
              <a:gd name="connsiteY9912" fmla="*/ 5116489 h 5529035"/>
              <a:gd name="connsiteX9913" fmla="*/ 1173689 w 9340261"/>
              <a:gd name="connsiteY9913" fmla="*/ 5126978 h 5529035"/>
              <a:gd name="connsiteX9914" fmla="*/ 1199945 w 9340261"/>
              <a:gd name="connsiteY9914" fmla="*/ 5111104 h 5529035"/>
              <a:gd name="connsiteX9915" fmla="*/ 1207845 w 9340261"/>
              <a:gd name="connsiteY9915" fmla="*/ 5113709 h 5529035"/>
              <a:gd name="connsiteX9916" fmla="*/ 1226236 w 9340261"/>
              <a:gd name="connsiteY9916" fmla="*/ 5105754 h 5529035"/>
              <a:gd name="connsiteX9917" fmla="*/ 1268191 w 9340261"/>
              <a:gd name="connsiteY9917" fmla="*/ 5063520 h 5529035"/>
              <a:gd name="connsiteX9918" fmla="*/ 1278713 w 9340261"/>
              <a:gd name="connsiteY9918" fmla="*/ 5063485 h 5529035"/>
              <a:gd name="connsiteX9919" fmla="*/ 1294482 w 9340261"/>
              <a:gd name="connsiteY9919" fmla="*/ 5058171 h 5529035"/>
              <a:gd name="connsiteX9920" fmla="*/ 1323379 w 9340261"/>
              <a:gd name="connsiteY9920" fmla="*/ 5044919 h 5529035"/>
              <a:gd name="connsiteX9921" fmla="*/ 1389090 w 9340261"/>
              <a:gd name="connsiteY9921" fmla="*/ 5026284 h 5529035"/>
              <a:gd name="connsiteX9922" fmla="*/ 1420590 w 9340261"/>
              <a:gd name="connsiteY9922" fmla="*/ 5005131 h 5529035"/>
              <a:gd name="connsiteX9923" fmla="*/ 1399544 w 9340261"/>
              <a:gd name="connsiteY9923" fmla="*/ 5005202 h 5529035"/>
              <a:gd name="connsiteX9924" fmla="*/ 1386380 w 9340261"/>
              <a:gd name="connsiteY9924" fmla="*/ 5002614 h 5529035"/>
              <a:gd name="connsiteX9925" fmla="*/ 1373216 w 9340261"/>
              <a:gd name="connsiteY9925" fmla="*/ 5000026 h 5529035"/>
              <a:gd name="connsiteX9926" fmla="*/ 1346925 w 9340261"/>
              <a:gd name="connsiteY9926" fmla="*/ 5005376 h 5529035"/>
              <a:gd name="connsiteX9927" fmla="*/ 1323273 w 9340261"/>
              <a:gd name="connsiteY9927" fmla="*/ 5013349 h 5529035"/>
              <a:gd name="connsiteX9928" fmla="*/ 1294376 w 9340261"/>
              <a:gd name="connsiteY9928" fmla="*/ 5026599 h 5529035"/>
              <a:gd name="connsiteX9929" fmla="*/ 1281249 w 9340261"/>
              <a:gd name="connsiteY9929" fmla="*/ 5034535 h 5529035"/>
              <a:gd name="connsiteX9930" fmla="*/ 1262842 w 9340261"/>
              <a:gd name="connsiteY9930" fmla="*/ 5037228 h 5529035"/>
              <a:gd name="connsiteX9931" fmla="*/ 1247073 w 9340261"/>
              <a:gd name="connsiteY9931" fmla="*/ 5042542 h 5529035"/>
              <a:gd name="connsiteX9932" fmla="*/ 1231305 w 9340261"/>
              <a:gd name="connsiteY9932" fmla="*/ 5047858 h 5529035"/>
              <a:gd name="connsiteX9933" fmla="*/ 1228701 w 9340261"/>
              <a:gd name="connsiteY9933" fmla="*/ 5055759 h 5529035"/>
              <a:gd name="connsiteX9934" fmla="*/ 1215571 w 9340261"/>
              <a:gd name="connsiteY9934" fmla="*/ 5063695 h 5529035"/>
              <a:gd name="connsiteX9935" fmla="*/ 1199803 w 9340261"/>
              <a:gd name="connsiteY9935" fmla="*/ 5069010 h 5529035"/>
              <a:gd name="connsiteX9936" fmla="*/ 1191938 w 9340261"/>
              <a:gd name="connsiteY9936" fmla="*/ 5076928 h 5529035"/>
              <a:gd name="connsiteX9937" fmla="*/ 1189315 w 9340261"/>
              <a:gd name="connsiteY9937" fmla="*/ 5079568 h 5529035"/>
              <a:gd name="connsiteX9938" fmla="*/ 1178791 w 9340261"/>
              <a:gd name="connsiteY9938" fmla="*/ 5079604 h 5529035"/>
              <a:gd name="connsiteX9939" fmla="*/ 1163024 w 9340261"/>
              <a:gd name="connsiteY9939" fmla="*/ 5084918 h 5529035"/>
              <a:gd name="connsiteX9940" fmla="*/ 1084219 w 9340261"/>
              <a:gd name="connsiteY9940" fmla="*/ 5122014 h 5529035"/>
              <a:gd name="connsiteX9941" fmla="*/ 1068521 w 9340261"/>
              <a:gd name="connsiteY9941" fmla="*/ 5148375 h 5529035"/>
              <a:gd name="connsiteX9942" fmla="*/ 1063277 w 9340261"/>
              <a:gd name="connsiteY9942" fmla="*/ 5153654 h 5529035"/>
              <a:gd name="connsiteX9943" fmla="*/ 1058032 w 9340261"/>
              <a:gd name="connsiteY9943" fmla="*/ 5158935 h 5529035"/>
              <a:gd name="connsiteX9944" fmla="*/ 1036950 w 9340261"/>
              <a:gd name="connsiteY9944" fmla="*/ 5148481 h 5529035"/>
              <a:gd name="connsiteX9945" fmla="*/ 1026391 w 9340261"/>
              <a:gd name="connsiteY9945" fmla="*/ 5137992 h 5529035"/>
              <a:gd name="connsiteX9946" fmla="*/ 1047404 w 9340261"/>
              <a:gd name="connsiteY9946" fmla="*/ 5127399 h 5529035"/>
              <a:gd name="connsiteX9947" fmla="*/ 1094673 w 9340261"/>
              <a:gd name="connsiteY9947" fmla="*/ 5100932 h 5529035"/>
              <a:gd name="connsiteX9948" fmla="*/ 1089393 w 9340261"/>
              <a:gd name="connsiteY9948" fmla="*/ 5095687 h 5529035"/>
              <a:gd name="connsiteX9949" fmla="*/ 1073625 w 9340261"/>
              <a:gd name="connsiteY9949" fmla="*/ 5101002 h 5529035"/>
              <a:gd name="connsiteX9950" fmla="*/ 1063101 w 9340261"/>
              <a:gd name="connsiteY9950" fmla="*/ 5101036 h 5529035"/>
              <a:gd name="connsiteX9951" fmla="*/ 1057857 w 9340261"/>
              <a:gd name="connsiteY9951" fmla="*/ 5106316 h 5529035"/>
              <a:gd name="connsiteX9952" fmla="*/ 1047368 w 9340261"/>
              <a:gd name="connsiteY9952" fmla="*/ 5116875 h 5529035"/>
              <a:gd name="connsiteX9953" fmla="*/ 973737 w 9340261"/>
              <a:gd name="connsiteY9953" fmla="*/ 5127645 h 5529035"/>
              <a:gd name="connsiteX9954" fmla="*/ 957935 w 9340261"/>
              <a:gd name="connsiteY9954" fmla="*/ 5122435 h 5529035"/>
              <a:gd name="connsiteX9955" fmla="*/ 944841 w 9340261"/>
              <a:gd name="connsiteY9955" fmla="*/ 5140896 h 5529035"/>
              <a:gd name="connsiteX9956" fmla="*/ 926469 w 9340261"/>
              <a:gd name="connsiteY9956" fmla="*/ 5154112 h 5529035"/>
              <a:gd name="connsiteX9957" fmla="*/ 894933 w 9340261"/>
              <a:gd name="connsiteY9957" fmla="*/ 5164740 h 5529035"/>
              <a:gd name="connsiteX9958" fmla="*/ 826582 w 9340261"/>
              <a:gd name="connsiteY9958" fmla="*/ 5180754 h 5529035"/>
              <a:gd name="connsiteX9959" fmla="*/ 808139 w 9340261"/>
              <a:gd name="connsiteY9959" fmla="*/ 5172922 h 5529035"/>
              <a:gd name="connsiteX9960" fmla="*/ 805465 w 9340261"/>
              <a:gd name="connsiteY9960" fmla="*/ 5159777 h 5529035"/>
              <a:gd name="connsiteX9961" fmla="*/ 794941 w 9340261"/>
              <a:gd name="connsiteY9961" fmla="*/ 5159812 h 5529035"/>
              <a:gd name="connsiteX9962" fmla="*/ 742358 w 9340261"/>
              <a:gd name="connsiteY9962" fmla="*/ 5170511 h 5529035"/>
              <a:gd name="connsiteX9963" fmla="*/ 729193 w 9340261"/>
              <a:gd name="connsiteY9963" fmla="*/ 5167924 h 5529035"/>
              <a:gd name="connsiteX9964" fmla="*/ 716065 w 9340261"/>
              <a:gd name="connsiteY9964" fmla="*/ 5175861 h 5529035"/>
              <a:gd name="connsiteX9965" fmla="*/ 705542 w 9340261"/>
              <a:gd name="connsiteY9965" fmla="*/ 5175895 h 5529035"/>
              <a:gd name="connsiteX9966" fmla="*/ 695017 w 9340261"/>
              <a:gd name="connsiteY9966" fmla="*/ 5175931 h 5529035"/>
              <a:gd name="connsiteX9967" fmla="*/ 689773 w 9340261"/>
              <a:gd name="connsiteY9967" fmla="*/ 5181210 h 5529035"/>
              <a:gd name="connsiteX9968" fmla="*/ 689703 w 9340261"/>
              <a:gd name="connsiteY9968" fmla="*/ 5160162 h 5529035"/>
              <a:gd name="connsiteX9969" fmla="*/ 700192 w 9340261"/>
              <a:gd name="connsiteY9969" fmla="*/ 5149604 h 5529035"/>
              <a:gd name="connsiteX9970" fmla="*/ 713356 w 9340261"/>
              <a:gd name="connsiteY9970" fmla="*/ 5152191 h 5529035"/>
              <a:gd name="connsiteX9971" fmla="*/ 747566 w 9340261"/>
              <a:gd name="connsiteY9971" fmla="*/ 5154708 h 5529035"/>
              <a:gd name="connsiteX9972" fmla="*/ 768595 w 9340261"/>
              <a:gd name="connsiteY9972" fmla="*/ 5149376 h 5529035"/>
              <a:gd name="connsiteX9973" fmla="*/ 781724 w 9340261"/>
              <a:gd name="connsiteY9973" fmla="*/ 5141438 h 5529035"/>
              <a:gd name="connsiteX9974" fmla="*/ 789609 w 9340261"/>
              <a:gd name="connsiteY9974" fmla="*/ 5138782 h 5529035"/>
              <a:gd name="connsiteX9975" fmla="*/ 800150 w 9340261"/>
              <a:gd name="connsiteY9975" fmla="*/ 5144009 h 5529035"/>
              <a:gd name="connsiteX9976" fmla="*/ 821162 w 9340261"/>
              <a:gd name="connsiteY9976" fmla="*/ 5133415 h 5529035"/>
              <a:gd name="connsiteX9977" fmla="*/ 826423 w 9340261"/>
              <a:gd name="connsiteY9977" fmla="*/ 5133397 h 5529035"/>
              <a:gd name="connsiteX9978" fmla="*/ 831685 w 9340261"/>
              <a:gd name="connsiteY9978" fmla="*/ 5133380 h 5529035"/>
              <a:gd name="connsiteX9979" fmla="*/ 860599 w 9340261"/>
              <a:gd name="connsiteY9979" fmla="*/ 5125390 h 5529035"/>
              <a:gd name="connsiteX9980" fmla="*/ 878990 w 9340261"/>
              <a:gd name="connsiteY9980" fmla="*/ 5117436 h 5529035"/>
              <a:gd name="connsiteX9981" fmla="*/ 884233 w 9340261"/>
              <a:gd name="connsiteY9981" fmla="*/ 5112157 h 5529035"/>
              <a:gd name="connsiteX9982" fmla="*/ 878953 w 9340261"/>
              <a:gd name="connsiteY9982" fmla="*/ 5106912 h 5529035"/>
              <a:gd name="connsiteX9983" fmla="*/ 871071 w 9340261"/>
              <a:gd name="connsiteY9983" fmla="*/ 5109570 h 5529035"/>
              <a:gd name="connsiteX9984" fmla="*/ 868395 w 9340261"/>
              <a:gd name="connsiteY9984" fmla="*/ 5096424 h 5529035"/>
              <a:gd name="connsiteX9985" fmla="*/ 868361 w 9340261"/>
              <a:gd name="connsiteY9985" fmla="*/ 5085900 h 5529035"/>
              <a:gd name="connsiteX9986" fmla="*/ 899862 w 9340261"/>
              <a:gd name="connsiteY9986" fmla="*/ 5064748 h 5529035"/>
              <a:gd name="connsiteX9987" fmla="*/ 941921 w 9340261"/>
              <a:gd name="connsiteY9987" fmla="*/ 5054084 h 5529035"/>
              <a:gd name="connsiteX9988" fmla="*/ 957654 w 9340261"/>
              <a:gd name="connsiteY9988" fmla="*/ 5038246 h 5529035"/>
              <a:gd name="connsiteX9989" fmla="*/ 957618 w 9340261"/>
              <a:gd name="connsiteY9989" fmla="*/ 5027722 h 5529035"/>
              <a:gd name="connsiteX9990" fmla="*/ 941834 w 9340261"/>
              <a:gd name="connsiteY9990" fmla="*/ 5027774 h 5529035"/>
              <a:gd name="connsiteX9991" fmla="*/ 920804 w 9340261"/>
              <a:gd name="connsiteY9991" fmla="*/ 5033106 h 5529035"/>
              <a:gd name="connsiteX9992" fmla="*/ 878709 w 9340261"/>
              <a:gd name="connsiteY9992" fmla="*/ 5033247 h 5529035"/>
              <a:gd name="connsiteX9993" fmla="*/ 852382 w 9340261"/>
              <a:gd name="connsiteY9993" fmla="*/ 5028073 h 5529035"/>
              <a:gd name="connsiteX9994" fmla="*/ 847103 w 9340261"/>
              <a:gd name="connsiteY9994" fmla="*/ 5022829 h 5529035"/>
              <a:gd name="connsiteX9995" fmla="*/ 841788 w 9340261"/>
              <a:gd name="connsiteY9995" fmla="*/ 5007060 h 5529035"/>
              <a:gd name="connsiteX9996" fmla="*/ 820706 w 9340261"/>
              <a:gd name="connsiteY9996" fmla="*/ 4996607 h 5529035"/>
              <a:gd name="connsiteX9997" fmla="*/ 810183 w 9340261"/>
              <a:gd name="connsiteY9997" fmla="*/ 4996642 h 5529035"/>
              <a:gd name="connsiteX9998" fmla="*/ 797018 w 9340261"/>
              <a:gd name="connsiteY9998" fmla="*/ 4994055 h 5529035"/>
              <a:gd name="connsiteX9999" fmla="*/ 789135 w 9340261"/>
              <a:gd name="connsiteY9999" fmla="*/ 4996712 h 5529035"/>
              <a:gd name="connsiteX10000" fmla="*/ 778646 w 9340261"/>
              <a:gd name="connsiteY10000" fmla="*/ 5007271 h 5529035"/>
              <a:gd name="connsiteX10001" fmla="*/ 768122 w 9340261"/>
              <a:gd name="connsiteY10001" fmla="*/ 5007305 h 5529035"/>
              <a:gd name="connsiteX10002" fmla="*/ 762844 w 9340261"/>
              <a:gd name="connsiteY10002" fmla="*/ 5002062 h 5529035"/>
              <a:gd name="connsiteX10003" fmla="*/ 768087 w 9340261"/>
              <a:gd name="connsiteY10003" fmla="*/ 4996783 h 5529035"/>
              <a:gd name="connsiteX10004" fmla="*/ 741726 w 9340261"/>
              <a:gd name="connsiteY10004" fmla="*/ 4981084 h 5529035"/>
              <a:gd name="connsiteX10005" fmla="*/ 715399 w 9340261"/>
              <a:gd name="connsiteY10005" fmla="*/ 4975910 h 5529035"/>
              <a:gd name="connsiteX10006" fmla="*/ 725888 w 9340261"/>
              <a:gd name="connsiteY10006" fmla="*/ 4965352 h 5529035"/>
              <a:gd name="connsiteX10007" fmla="*/ 725852 w 9340261"/>
              <a:gd name="connsiteY10007" fmla="*/ 4954828 h 5529035"/>
              <a:gd name="connsiteX10008" fmla="*/ 736411 w 9340261"/>
              <a:gd name="connsiteY10008" fmla="*/ 4965316 h 5529035"/>
              <a:gd name="connsiteX10009" fmla="*/ 752214 w 9340261"/>
              <a:gd name="connsiteY10009" fmla="*/ 4970525 h 5529035"/>
              <a:gd name="connsiteX10010" fmla="*/ 765360 w 9340261"/>
              <a:gd name="connsiteY10010" fmla="*/ 4967851 h 5529035"/>
              <a:gd name="connsiteX10011" fmla="*/ 773262 w 9340261"/>
              <a:gd name="connsiteY10011" fmla="*/ 4970456 h 5529035"/>
              <a:gd name="connsiteX10012" fmla="*/ 789012 w 9340261"/>
              <a:gd name="connsiteY10012" fmla="*/ 4959880 h 5529035"/>
              <a:gd name="connsiteX10013" fmla="*/ 788960 w 9340261"/>
              <a:gd name="connsiteY10013" fmla="*/ 4944094 h 5529035"/>
              <a:gd name="connsiteX10014" fmla="*/ 770516 w 9340261"/>
              <a:gd name="connsiteY10014" fmla="*/ 4936262 h 5529035"/>
              <a:gd name="connsiteX10015" fmla="*/ 752109 w 9340261"/>
              <a:gd name="connsiteY10015" fmla="*/ 4938955 h 5529035"/>
              <a:gd name="connsiteX10016" fmla="*/ 717899 w 9340261"/>
              <a:gd name="connsiteY10016" fmla="*/ 4936437 h 5529035"/>
              <a:gd name="connsiteX10017" fmla="*/ 699525 w 9340261"/>
              <a:gd name="connsiteY10017" fmla="*/ 4949654 h 5529035"/>
              <a:gd name="connsiteX10018" fmla="*/ 694264 w 9340261"/>
              <a:gd name="connsiteY10018" fmla="*/ 4949671 h 5529035"/>
              <a:gd name="connsiteX10019" fmla="*/ 694246 w 9340261"/>
              <a:gd name="connsiteY10019" fmla="*/ 4944410 h 5529035"/>
              <a:gd name="connsiteX10020" fmla="*/ 686327 w 9340261"/>
              <a:gd name="connsiteY10020" fmla="*/ 4936543 h 5529035"/>
              <a:gd name="connsiteX10021" fmla="*/ 683687 w 9340261"/>
              <a:gd name="connsiteY10021" fmla="*/ 4933921 h 5529035"/>
              <a:gd name="connsiteX10022" fmla="*/ 662568 w 9340261"/>
              <a:gd name="connsiteY10022" fmla="*/ 4912943 h 5529035"/>
              <a:gd name="connsiteX10023" fmla="*/ 654651 w 9340261"/>
              <a:gd name="connsiteY10023" fmla="*/ 4905078 h 5529035"/>
              <a:gd name="connsiteX10024" fmla="*/ 641487 w 9340261"/>
              <a:gd name="connsiteY10024" fmla="*/ 4902490 h 5529035"/>
              <a:gd name="connsiteX10025" fmla="*/ 628342 w 9340261"/>
              <a:gd name="connsiteY10025" fmla="*/ 4905165 h 5529035"/>
              <a:gd name="connsiteX10026" fmla="*/ 604672 w 9340261"/>
              <a:gd name="connsiteY10026" fmla="*/ 4907874 h 5529035"/>
              <a:gd name="connsiteX10027" fmla="*/ 588869 w 9340261"/>
              <a:gd name="connsiteY10027" fmla="*/ 4902665 h 5529035"/>
              <a:gd name="connsiteX10028" fmla="*/ 604638 w 9340261"/>
              <a:gd name="connsiteY10028" fmla="*/ 4897351 h 5529035"/>
              <a:gd name="connsiteX10029" fmla="*/ 636103 w 9340261"/>
              <a:gd name="connsiteY10029" fmla="*/ 4865676 h 5529035"/>
              <a:gd name="connsiteX10030" fmla="*/ 609775 w 9340261"/>
              <a:gd name="connsiteY10030" fmla="*/ 4860500 h 5529035"/>
              <a:gd name="connsiteX10031" fmla="*/ 588747 w 9340261"/>
              <a:gd name="connsiteY10031" fmla="*/ 4865832 h 5529035"/>
              <a:gd name="connsiteX10032" fmla="*/ 567699 w 9340261"/>
              <a:gd name="connsiteY10032" fmla="*/ 4865903 h 5529035"/>
              <a:gd name="connsiteX10033" fmla="*/ 557157 w 9340261"/>
              <a:gd name="connsiteY10033" fmla="*/ 4860676 h 5529035"/>
              <a:gd name="connsiteX10034" fmla="*/ 557123 w 9340261"/>
              <a:gd name="connsiteY10034" fmla="*/ 4850152 h 5529035"/>
              <a:gd name="connsiteX10035" fmla="*/ 572855 w 9340261"/>
              <a:gd name="connsiteY10035" fmla="*/ 4834315 h 5529035"/>
              <a:gd name="connsiteX10036" fmla="*/ 572820 w 9340261"/>
              <a:gd name="connsiteY10036" fmla="*/ 4823791 h 5529035"/>
              <a:gd name="connsiteX10037" fmla="*/ 567471 w 9340261"/>
              <a:gd name="connsiteY10037" fmla="*/ 4797499 h 5529035"/>
              <a:gd name="connsiteX10038" fmla="*/ 567365 w 9340261"/>
              <a:gd name="connsiteY10038" fmla="*/ 4765928 h 5529035"/>
              <a:gd name="connsiteX10039" fmla="*/ 567314 w 9340261"/>
              <a:gd name="connsiteY10039" fmla="*/ 4750142 h 5529035"/>
              <a:gd name="connsiteX10040" fmla="*/ 577819 w 9340261"/>
              <a:gd name="connsiteY10040" fmla="*/ 4744845 h 5529035"/>
              <a:gd name="connsiteX10041" fmla="*/ 583027 w 9340261"/>
              <a:gd name="connsiteY10041" fmla="*/ 4729043 h 5529035"/>
              <a:gd name="connsiteX10042" fmla="*/ 540934 w 9340261"/>
              <a:gd name="connsiteY10042" fmla="*/ 4729182 h 5529035"/>
              <a:gd name="connsiteX10043" fmla="*/ 519905 w 9340261"/>
              <a:gd name="connsiteY10043" fmla="*/ 4734515 h 5529035"/>
              <a:gd name="connsiteX10044" fmla="*/ 514660 w 9340261"/>
              <a:gd name="connsiteY10044" fmla="*/ 4739794 h 5529035"/>
              <a:gd name="connsiteX10045" fmla="*/ 509398 w 9340261"/>
              <a:gd name="connsiteY10045" fmla="*/ 4739812 h 5529035"/>
              <a:gd name="connsiteX10046" fmla="*/ 504136 w 9340261"/>
              <a:gd name="connsiteY10046" fmla="*/ 4739829 h 5529035"/>
              <a:gd name="connsiteX10047" fmla="*/ 488350 w 9340261"/>
              <a:gd name="connsiteY10047" fmla="*/ 4739883 h 5529035"/>
              <a:gd name="connsiteX10048" fmla="*/ 464699 w 9340261"/>
              <a:gd name="connsiteY10048" fmla="*/ 4747853 h 5529035"/>
              <a:gd name="connsiteX10049" fmla="*/ 456814 w 9340261"/>
              <a:gd name="connsiteY10049" fmla="*/ 4750511 h 5529035"/>
              <a:gd name="connsiteX10050" fmla="*/ 435697 w 9340261"/>
              <a:gd name="connsiteY10050" fmla="*/ 4729533 h 5529035"/>
              <a:gd name="connsiteX10051" fmla="*/ 425139 w 9340261"/>
              <a:gd name="connsiteY10051" fmla="*/ 4719045 h 5529035"/>
              <a:gd name="connsiteX10052" fmla="*/ 419876 w 9340261"/>
              <a:gd name="connsiteY10052" fmla="*/ 4719062 h 5529035"/>
              <a:gd name="connsiteX10053" fmla="*/ 414597 w 9340261"/>
              <a:gd name="connsiteY10053" fmla="*/ 4713818 h 5529035"/>
              <a:gd name="connsiteX10054" fmla="*/ 409353 w 9340261"/>
              <a:gd name="connsiteY10054" fmla="*/ 4719097 h 5529035"/>
              <a:gd name="connsiteX10055" fmla="*/ 401487 w 9340261"/>
              <a:gd name="connsiteY10055" fmla="*/ 4727016 h 5529035"/>
              <a:gd name="connsiteX10056" fmla="*/ 390961 w 9340261"/>
              <a:gd name="connsiteY10056" fmla="*/ 4727051 h 5529035"/>
              <a:gd name="connsiteX10057" fmla="*/ 396189 w 9340261"/>
              <a:gd name="connsiteY10057" fmla="*/ 4716511 h 5529035"/>
              <a:gd name="connsiteX10058" fmla="*/ 393497 w 9340261"/>
              <a:gd name="connsiteY10058" fmla="*/ 4698104 h 5529035"/>
              <a:gd name="connsiteX10059" fmla="*/ 385578 w 9340261"/>
              <a:gd name="connsiteY10059" fmla="*/ 4690237 h 5529035"/>
              <a:gd name="connsiteX10060" fmla="*/ 377693 w 9340261"/>
              <a:gd name="connsiteY10060" fmla="*/ 4692893 h 5529035"/>
              <a:gd name="connsiteX10061" fmla="*/ 361927 w 9340261"/>
              <a:gd name="connsiteY10061" fmla="*/ 4698208 h 5529035"/>
              <a:gd name="connsiteX10062" fmla="*/ 367135 w 9340261"/>
              <a:gd name="connsiteY10062" fmla="*/ 4682405 h 5529035"/>
              <a:gd name="connsiteX10063" fmla="*/ 372379 w 9340261"/>
              <a:gd name="connsiteY10063" fmla="*/ 4677125 h 5529035"/>
              <a:gd name="connsiteX10064" fmla="*/ 361838 w 9340261"/>
              <a:gd name="connsiteY10064" fmla="*/ 4671899 h 5529035"/>
              <a:gd name="connsiteX10065" fmla="*/ 351332 w 9340261"/>
              <a:gd name="connsiteY10065" fmla="*/ 4677195 h 5529035"/>
              <a:gd name="connsiteX10066" fmla="*/ 319761 w 9340261"/>
              <a:gd name="connsiteY10066" fmla="*/ 4677301 h 5529035"/>
              <a:gd name="connsiteX10067" fmla="*/ 306580 w 9340261"/>
              <a:gd name="connsiteY10067" fmla="*/ 4669451 h 5529035"/>
              <a:gd name="connsiteX10068" fmla="*/ 298661 w 9340261"/>
              <a:gd name="connsiteY10068" fmla="*/ 4661585 h 5529035"/>
              <a:gd name="connsiteX10069" fmla="*/ 288120 w 9340261"/>
              <a:gd name="connsiteY10069" fmla="*/ 4656359 h 5529035"/>
              <a:gd name="connsiteX10070" fmla="*/ 272352 w 9340261"/>
              <a:gd name="connsiteY10070" fmla="*/ 4661674 h 5529035"/>
              <a:gd name="connsiteX10071" fmla="*/ 240780 w 9340261"/>
              <a:gd name="connsiteY10071" fmla="*/ 4661778 h 5529035"/>
              <a:gd name="connsiteX10072" fmla="*/ 230186 w 9340261"/>
              <a:gd name="connsiteY10072" fmla="*/ 4640766 h 5529035"/>
              <a:gd name="connsiteX10073" fmla="*/ 230152 w 9340261"/>
              <a:gd name="connsiteY10073" fmla="*/ 4630242 h 5529035"/>
              <a:gd name="connsiteX10074" fmla="*/ 256478 w 9340261"/>
              <a:gd name="connsiteY10074" fmla="*/ 4635417 h 5529035"/>
              <a:gd name="connsiteX10075" fmla="*/ 272282 w 9340261"/>
              <a:gd name="connsiteY10075" fmla="*/ 4640626 h 5529035"/>
              <a:gd name="connsiteX10076" fmla="*/ 277560 w 9340261"/>
              <a:gd name="connsiteY10076" fmla="*/ 4645871 h 5529035"/>
              <a:gd name="connsiteX10077" fmla="*/ 290707 w 9340261"/>
              <a:gd name="connsiteY10077" fmla="*/ 4643196 h 5529035"/>
              <a:gd name="connsiteX10078" fmla="*/ 293294 w 9340261"/>
              <a:gd name="connsiteY10078" fmla="*/ 4630032 h 5529035"/>
              <a:gd name="connsiteX10079" fmla="*/ 298503 w 9340261"/>
              <a:gd name="connsiteY10079" fmla="*/ 4614229 h 5529035"/>
              <a:gd name="connsiteX10080" fmla="*/ 272106 w 9340261"/>
              <a:gd name="connsiteY10080" fmla="*/ 4588007 h 5529035"/>
              <a:gd name="connsiteX10081" fmla="*/ 245709 w 9340261"/>
              <a:gd name="connsiteY10081" fmla="*/ 4561786 h 5529035"/>
              <a:gd name="connsiteX10082" fmla="*/ 250884 w 9340261"/>
              <a:gd name="connsiteY10082" fmla="*/ 4535460 h 5529035"/>
              <a:gd name="connsiteX10083" fmla="*/ 224487 w 9340261"/>
              <a:gd name="connsiteY10083" fmla="*/ 4509238 h 5529035"/>
              <a:gd name="connsiteX10084" fmla="*/ 203439 w 9340261"/>
              <a:gd name="connsiteY10084" fmla="*/ 4509308 h 5529035"/>
              <a:gd name="connsiteX10085" fmla="*/ 195555 w 9340261"/>
              <a:gd name="connsiteY10085" fmla="*/ 4511965 h 5529035"/>
              <a:gd name="connsiteX10086" fmla="*/ 198159 w 9340261"/>
              <a:gd name="connsiteY10086" fmla="*/ 4504064 h 5529035"/>
              <a:gd name="connsiteX10087" fmla="*/ 198124 w 9340261"/>
              <a:gd name="connsiteY10087" fmla="*/ 4493539 h 5529035"/>
              <a:gd name="connsiteX10088" fmla="*/ 200730 w 9340261"/>
              <a:gd name="connsiteY10088" fmla="*/ 4485639 h 5529035"/>
              <a:gd name="connsiteX10089" fmla="*/ 213822 w 9340261"/>
              <a:gd name="connsiteY10089" fmla="*/ 4467178 h 5529035"/>
              <a:gd name="connsiteX10090" fmla="*/ 203229 w 9340261"/>
              <a:gd name="connsiteY10090" fmla="*/ 4446166 h 5529035"/>
              <a:gd name="connsiteX10091" fmla="*/ 197984 w 9340261"/>
              <a:gd name="connsiteY10091" fmla="*/ 4451446 h 5529035"/>
              <a:gd name="connsiteX10092" fmla="*/ 192705 w 9340261"/>
              <a:gd name="connsiteY10092" fmla="*/ 4446201 h 5529035"/>
              <a:gd name="connsiteX10093" fmla="*/ 182146 w 9340261"/>
              <a:gd name="connsiteY10093" fmla="*/ 4435713 h 5529035"/>
              <a:gd name="connsiteX10094" fmla="*/ 174245 w 9340261"/>
              <a:gd name="connsiteY10094" fmla="*/ 4433108 h 5529035"/>
              <a:gd name="connsiteX10095" fmla="*/ 182093 w 9340261"/>
              <a:gd name="connsiteY10095" fmla="*/ 4419926 h 5529035"/>
              <a:gd name="connsiteX10096" fmla="*/ 197844 w 9340261"/>
              <a:gd name="connsiteY10096" fmla="*/ 4409351 h 5529035"/>
              <a:gd name="connsiteX10097" fmla="*/ 182006 w 9340261"/>
              <a:gd name="connsiteY10097" fmla="*/ 4393618 h 5529035"/>
              <a:gd name="connsiteX10098" fmla="*/ 158285 w 9340261"/>
              <a:gd name="connsiteY10098" fmla="*/ 4380542 h 5529035"/>
              <a:gd name="connsiteX10099" fmla="*/ 166097 w 9340261"/>
              <a:gd name="connsiteY10099" fmla="*/ 4356838 h 5529035"/>
              <a:gd name="connsiteX10100" fmla="*/ 179243 w 9340261"/>
              <a:gd name="connsiteY10100" fmla="*/ 4354162 h 5529035"/>
              <a:gd name="connsiteX10101" fmla="*/ 181831 w 9340261"/>
              <a:gd name="connsiteY10101" fmla="*/ 4340999 h 5529035"/>
              <a:gd name="connsiteX10102" fmla="*/ 168649 w 9340261"/>
              <a:gd name="connsiteY10102" fmla="*/ 4333150 h 5529035"/>
              <a:gd name="connsiteX10103" fmla="*/ 160749 w 9340261"/>
              <a:gd name="connsiteY10103" fmla="*/ 4330546 h 5529035"/>
              <a:gd name="connsiteX10104" fmla="*/ 171271 w 9340261"/>
              <a:gd name="connsiteY10104" fmla="*/ 4330511 h 5529035"/>
              <a:gd name="connsiteX10105" fmla="*/ 171237 w 9340261"/>
              <a:gd name="connsiteY10105" fmla="*/ 4319988 h 5529035"/>
              <a:gd name="connsiteX10106" fmla="*/ 155434 w 9340261"/>
              <a:gd name="connsiteY10106" fmla="*/ 4314779 h 5529035"/>
              <a:gd name="connsiteX10107" fmla="*/ 144980 w 9340261"/>
              <a:gd name="connsiteY10107" fmla="*/ 4335861 h 5529035"/>
              <a:gd name="connsiteX10108" fmla="*/ 139806 w 9340261"/>
              <a:gd name="connsiteY10108" fmla="*/ 4362187 h 5529035"/>
              <a:gd name="connsiteX10109" fmla="*/ 139840 w 9340261"/>
              <a:gd name="connsiteY10109" fmla="*/ 4372711 h 5529035"/>
              <a:gd name="connsiteX10110" fmla="*/ 134597 w 9340261"/>
              <a:gd name="connsiteY10110" fmla="*/ 4377990 h 5529035"/>
              <a:gd name="connsiteX10111" fmla="*/ 124003 w 9340261"/>
              <a:gd name="connsiteY10111" fmla="*/ 4356978 h 5529035"/>
              <a:gd name="connsiteX10112" fmla="*/ 113443 w 9340261"/>
              <a:gd name="connsiteY10112" fmla="*/ 4346489 h 5529035"/>
              <a:gd name="connsiteX10113" fmla="*/ 102779 w 9340261"/>
              <a:gd name="connsiteY10113" fmla="*/ 4304430 h 5529035"/>
              <a:gd name="connsiteX10114" fmla="*/ 126362 w 9340261"/>
              <a:gd name="connsiteY10114" fmla="*/ 4275412 h 5529035"/>
              <a:gd name="connsiteX10115" fmla="*/ 142095 w 9340261"/>
              <a:gd name="connsiteY10115" fmla="*/ 4259573 h 5529035"/>
              <a:gd name="connsiteX10116" fmla="*/ 142060 w 9340261"/>
              <a:gd name="connsiteY10116" fmla="*/ 4249048 h 5529035"/>
              <a:gd name="connsiteX10117" fmla="*/ 149909 w 9340261"/>
              <a:gd name="connsiteY10117" fmla="*/ 4235868 h 5529035"/>
              <a:gd name="connsiteX10118" fmla="*/ 173473 w 9340261"/>
              <a:gd name="connsiteY10118" fmla="*/ 4201587 h 5529035"/>
              <a:gd name="connsiteX10119" fmla="*/ 165501 w 9340261"/>
              <a:gd name="connsiteY10119" fmla="*/ 4177935 h 5529035"/>
              <a:gd name="connsiteX10120" fmla="*/ 157600 w 9340261"/>
              <a:gd name="connsiteY10120" fmla="*/ 4175331 h 5529035"/>
              <a:gd name="connsiteX10121" fmla="*/ 165431 w 9340261"/>
              <a:gd name="connsiteY10121" fmla="*/ 4156887 h 5529035"/>
              <a:gd name="connsiteX10122" fmla="*/ 186408 w 9340261"/>
              <a:gd name="connsiteY10122" fmla="*/ 4135770 h 5529035"/>
              <a:gd name="connsiteX10123" fmla="*/ 186374 w 9340261"/>
              <a:gd name="connsiteY10123" fmla="*/ 4125247 h 5529035"/>
              <a:gd name="connsiteX10124" fmla="*/ 196862 w 9340261"/>
              <a:gd name="connsiteY10124" fmla="*/ 4114687 h 5529035"/>
              <a:gd name="connsiteX10125" fmla="*/ 222908 w 9340261"/>
              <a:gd name="connsiteY10125" fmla="*/ 4035673 h 5529035"/>
              <a:gd name="connsiteX10126" fmla="*/ 238605 w 9340261"/>
              <a:gd name="connsiteY10126" fmla="*/ 4009311 h 5529035"/>
              <a:gd name="connsiteX10127" fmla="*/ 251699 w 9340261"/>
              <a:gd name="connsiteY10127" fmla="*/ 3990851 h 5529035"/>
              <a:gd name="connsiteX10128" fmla="*/ 264792 w 9340261"/>
              <a:gd name="connsiteY10128" fmla="*/ 3972390 h 5529035"/>
              <a:gd name="connsiteX10129" fmla="*/ 290978 w 9340261"/>
              <a:gd name="connsiteY10129" fmla="*/ 3935470 h 5529035"/>
              <a:gd name="connsiteX10130" fmla="*/ 335538 w 9340261"/>
              <a:gd name="connsiteY10130" fmla="*/ 3885332 h 5529035"/>
              <a:gd name="connsiteX10131" fmla="*/ 327583 w 9340261"/>
              <a:gd name="connsiteY10131" fmla="*/ 3866943 h 5529035"/>
              <a:gd name="connsiteX10132" fmla="*/ 327513 w 9340261"/>
              <a:gd name="connsiteY10132" fmla="*/ 3845894 h 5529035"/>
              <a:gd name="connsiteX10133" fmla="*/ 322198 w 9340261"/>
              <a:gd name="connsiteY10133" fmla="*/ 3830128 h 5529035"/>
              <a:gd name="connsiteX10134" fmla="*/ 301011 w 9340261"/>
              <a:gd name="connsiteY10134" fmla="*/ 3788102 h 5529035"/>
              <a:gd name="connsiteX10135" fmla="*/ 316779 w 9340261"/>
              <a:gd name="connsiteY10135" fmla="*/ 3782788 h 5529035"/>
              <a:gd name="connsiteX10136" fmla="*/ 337826 w 9340261"/>
              <a:gd name="connsiteY10136" fmla="*/ 3782718 h 5529035"/>
              <a:gd name="connsiteX10137" fmla="*/ 348298 w 9340261"/>
              <a:gd name="connsiteY10137" fmla="*/ 3766898 h 5529035"/>
              <a:gd name="connsiteX10138" fmla="*/ 337721 w 9340261"/>
              <a:gd name="connsiteY10138" fmla="*/ 3751147 h 5529035"/>
              <a:gd name="connsiteX10139" fmla="*/ 321918 w 9340261"/>
              <a:gd name="connsiteY10139" fmla="*/ 3745938 h 5529035"/>
              <a:gd name="connsiteX10140" fmla="*/ 316568 w 9340261"/>
              <a:gd name="connsiteY10140" fmla="*/ 3719647 h 5529035"/>
              <a:gd name="connsiteX10141" fmla="*/ 308598 w 9340261"/>
              <a:gd name="connsiteY10141" fmla="*/ 3695994 h 5529035"/>
              <a:gd name="connsiteX10142" fmla="*/ 313824 w 9340261"/>
              <a:gd name="connsiteY10142" fmla="*/ 3685454 h 5529035"/>
              <a:gd name="connsiteX10143" fmla="*/ 326953 w 9340261"/>
              <a:gd name="connsiteY10143" fmla="*/ 3677516 h 5529035"/>
              <a:gd name="connsiteX10144" fmla="*/ 337476 w 9340261"/>
              <a:gd name="connsiteY10144" fmla="*/ 3677481 h 5529035"/>
              <a:gd name="connsiteX10145" fmla="*/ 348000 w 9340261"/>
              <a:gd name="connsiteY10145" fmla="*/ 3677446 h 5529035"/>
              <a:gd name="connsiteX10146" fmla="*/ 347964 w 9340261"/>
              <a:gd name="connsiteY10146" fmla="*/ 3666922 h 5529035"/>
              <a:gd name="connsiteX10147" fmla="*/ 342650 w 9340261"/>
              <a:gd name="connsiteY10147" fmla="*/ 3651155 h 5529035"/>
              <a:gd name="connsiteX10148" fmla="*/ 337370 w 9340261"/>
              <a:gd name="connsiteY10148" fmla="*/ 3645910 h 5529035"/>
              <a:gd name="connsiteX10149" fmla="*/ 324226 w 9340261"/>
              <a:gd name="connsiteY10149" fmla="*/ 3648585 h 5529035"/>
              <a:gd name="connsiteX10150" fmla="*/ 316322 w 9340261"/>
              <a:gd name="connsiteY10150" fmla="*/ 3645981 h 5529035"/>
              <a:gd name="connsiteX10151" fmla="*/ 321532 w 9340261"/>
              <a:gd name="connsiteY10151" fmla="*/ 3630177 h 5529035"/>
              <a:gd name="connsiteX10152" fmla="*/ 324102 w 9340261"/>
              <a:gd name="connsiteY10152" fmla="*/ 3611752 h 5529035"/>
              <a:gd name="connsiteX10153" fmla="*/ 326654 w 9340261"/>
              <a:gd name="connsiteY10153" fmla="*/ 3588066 h 5529035"/>
              <a:gd name="connsiteX10154" fmla="*/ 337055 w 9340261"/>
              <a:gd name="connsiteY10154" fmla="*/ 3551196 h 5529035"/>
              <a:gd name="connsiteX10155" fmla="*/ 352752 w 9340261"/>
              <a:gd name="connsiteY10155" fmla="*/ 3524835 h 5529035"/>
              <a:gd name="connsiteX10156" fmla="*/ 357979 w 9340261"/>
              <a:gd name="connsiteY10156" fmla="*/ 3514294 h 5529035"/>
              <a:gd name="connsiteX10157" fmla="*/ 360584 w 9340261"/>
              <a:gd name="connsiteY10157" fmla="*/ 3506393 h 5529035"/>
              <a:gd name="connsiteX10158" fmla="*/ 357927 w 9340261"/>
              <a:gd name="connsiteY10158" fmla="*/ 3498508 h 5529035"/>
              <a:gd name="connsiteX10159" fmla="*/ 389428 w 9340261"/>
              <a:gd name="connsiteY10159" fmla="*/ 3477356 h 5529035"/>
              <a:gd name="connsiteX10160" fmla="*/ 407799 w 9340261"/>
              <a:gd name="connsiteY10160" fmla="*/ 3464140 h 5529035"/>
              <a:gd name="connsiteX10161" fmla="*/ 420929 w 9340261"/>
              <a:gd name="connsiteY10161" fmla="*/ 3456203 h 5529035"/>
              <a:gd name="connsiteX10162" fmla="*/ 441975 w 9340261"/>
              <a:gd name="connsiteY10162" fmla="*/ 3456134 h 5529035"/>
              <a:gd name="connsiteX10163" fmla="*/ 457726 w 9340261"/>
              <a:gd name="connsiteY10163" fmla="*/ 3445558 h 5529035"/>
              <a:gd name="connsiteX10164" fmla="*/ 478757 w 9340261"/>
              <a:gd name="connsiteY10164" fmla="*/ 3440225 h 5529035"/>
              <a:gd name="connsiteX10165" fmla="*/ 483965 w 9340261"/>
              <a:gd name="connsiteY10165" fmla="*/ 3424422 h 5529035"/>
              <a:gd name="connsiteX10166" fmla="*/ 478633 w 9340261"/>
              <a:gd name="connsiteY10166" fmla="*/ 3403392 h 5529035"/>
              <a:gd name="connsiteX10167" fmla="*/ 475923 w 9340261"/>
              <a:gd name="connsiteY10167" fmla="*/ 3379723 h 5529035"/>
              <a:gd name="connsiteX10168" fmla="*/ 481150 w 9340261"/>
              <a:gd name="connsiteY10168" fmla="*/ 3369182 h 5529035"/>
              <a:gd name="connsiteX10169" fmla="*/ 494278 w 9340261"/>
              <a:gd name="connsiteY10169" fmla="*/ 3361245 h 5529035"/>
              <a:gd name="connsiteX10170" fmla="*/ 504802 w 9340261"/>
              <a:gd name="connsiteY10170" fmla="*/ 3361209 h 5529035"/>
              <a:gd name="connsiteX10171" fmla="*/ 511647 w 9340261"/>
              <a:gd name="connsiteY10171" fmla="*/ 3361187 h 5529035"/>
              <a:gd name="connsiteX10172" fmla="*/ 494503 w 9340261"/>
              <a:gd name="connsiteY10172" fmla="*/ 3355536 h 5529035"/>
              <a:gd name="connsiteX10173" fmla="*/ 489515 w 9340261"/>
              <a:gd name="connsiteY10173" fmla="*/ 3335871 h 5529035"/>
              <a:gd name="connsiteX10174" fmla="*/ 479643 w 9340261"/>
              <a:gd name="connsiteY10174" fmla="*/ 3326064 h 5529035"/>
              <a:gd name="connsiteX10175" fmla="*/ 474690 w 9340261"/>
              <a:gd name="connsiteY10175" fmla="*/ 3316239 h 5529035"/>
              <a:gd name="connsiteX10176" fmla="*/ 479594 w 9340261"/>
              <a:gd name="connsiteY10176" fmla="*/ 3311303 h 5529035"/>
              <a:gd name="connsiteX10177" fmla="*/ 484499 w 9340261"/>
              <a:gd name="connsiteY10177" fmla="*/ 3306366 h 5529035"/>
              <a:gd name="connsiteX10178" fmla="*/ 485055 w 9340261"/>
              <a:gd name="connsiteY10178" fmla="*/ 3306363 h 5529035"/>
              <a:gd name="connsiteX10179" fmla="*/ 483561 w 9340261"/>
              <a:gd name="connsiteY10179" fmla="*/ 3303400 h 5529035"/>
              <a:gd name="connsiteX10180" fmla="*/ 488788 w 9340261"/>
              <a:gd name="connsiteY10180" fmla="*/ 3292858 h 5529035"/>
              <a:gd name="connsiteX10181" fmla="*/ 488724 w 9340261"/>
              <a:gd name="connsiteY10181" fmla="*/ 3273745 h 5529035"/>
              <a:gd name="connsiteX10182" fmla="*/ 479479 w 9340261"/>
              <a:gd name="connsiteY10182" fmla="*/ 3276862 h 5529035"/>
              <a:gd name="connsiteX10183" fmla="*/ 474624 w 9340261"/>
              <a:gd name="connsiteY10183" fmla="*/ 3296559 h 5529035"/>
              <a:gd name="connsiteX10184" fmla="*/ 464784 w 9340261"/>
              <a:gd name="connsiteY10184" fmla="*/ 3296591 h 5529035"/>
              <a:gd name="connsiteX10185" fmla="*/ 454909 w 9340261"/>
              <a:gd name="connsiteY10185" fmla="*/ 3286784 h 5529035"/>
              <a:gd name="connsiteX10186" fmla="*/ 454844 w 9340261"/>
              <a:gd name="connsiteY10186" fmla="*/ 3267102 h 5529035"/>
              <a:gd name="connsiteX10187" fmla="*/ 464621 w 9340261"/>
              <a:gd name="connsiteY10187" fmla="*/ 3247390 h 5529035"/>
              <a:gd name="connsiteX10188" fmla="*/ 464571 w 9340261"/>
              <a:gd name="connsiteY10188" fmla="*/ 3232628 h 5529035"/>
              <a:gd name="connsiteX10189" fmla="*/ 464555 w 9340261"/>
              <a:gd name="connsiteY10189" fmla="*/ 3227708 h 5529035"/>
              <a:gd name="connsiteX10190" fmla="*/ 454746 w 9340261"/>
              <a:gd name="connsiteY10190" fmla="*/ 3237580 h 5529035"/>
              <a:gd name="connsiteX10191" fmla="*/ 444905 w 9340261"/>
              <a:gd name="connsiteY10191" fmla="*/ 3237613 h 5529035"/>
              <a:gd name="connsiteX10192" fmla="*/ 435001 w 9340261"/>
              <a:gd name="connsiteY10192" fmla="*/ 3217965 h 5529035"/>
              <a:gd name="connsiteX10193" fmla="*/ 439871 w 9340261"/>
              <a:gd name="connsiteY10193" fmla="*/ 3203188 h 5529035"/>
              <a:gd name="connsiteX10194" fmla="*/ 454614 w 9340261"/>
              <a:gd name="connsiteY10194" fmla="*/ 3198219 h 5529035"/>
              <a:gd name="connsiteX10195" fmla="*/ 469393 w 9340261"/>
              <a:gd name="connsiteY10195" fmla="*/ 3203089 h 5529035"/>
              <a:gd name="connsiteX10196" fmla="*/ 484204 w 9340261"/>
              <a:gd name="connsiteY10196" fmla="*/ 3217801 h 5529035"/>
              <a:gd name="connsiteX10197" fmla="*/ 503884 w 9340261"/>
              <a:gd name="connsiteY10197" fmla="*/ 3217735 h 5529035"/>
              <a:gd name="connsiteX10198" fmla="*/ 508705 w 9340261"/>
              <a:gd name="connsiteY10198" fmla="*/ 3219325 h 5529035"/>
              <a:gd name="connsiteX10199" fmla="*/ 514800 w 9340261"/>
              <a:gd name="connsiteY10199" fmla="*/ 3203320 h 5529035"/>
              <a:gd name="connsiteX10200" fmla="*/ 517948 w 9340261"/>
              <a:gd name="connsiteY10200" fmla="*/ 3200149 h 5529035"/>
              <a:gd name="connsiteX10201" fmla="*/ 513658 w 9340261"/>
              <a:gd name="connsiteY10201" fmla="*/ 3198022 h 5529035"/>
              <a:gd name="connsiteX10202" fmla="*/ 484106 w 9340261"/>
              <a:gd name="connsiteY10202" fmla="*/ 3188281 h 5529035"/>
              <a:gd name="connsiteX10203" fmla="*/ 484139 w 9340261"/>
              <a:gd name="connsiteY10203" fmla="*/ 3198120 h 5529035"/>
              <a:gd name="connsiteX10204" fmla="*/ 474264 w 9340261"/>
              <a:gd name="connsiteY10204" fmla="*/ 3188313 h 5529035"/>
              <a:gd name="connsiteX10205" fmla="*/ 464424 w 9340261"/>
              <a:gd name="connsiteY10205" fmla="*/ 3188346 h 5529035"/>
              <a:gd name="connsiteX10206" fmla="*/ 454582 w 9340261"/>
              <a:gd name="connsiteY10206" fmla="*/ 3188378 h 5529035"/>
              <a:gd name="connsiteX10207" fmla="*/ 456397 w 9340261"/>
              <a:gd name="connsiteY10207" fmla="*/ 3179148 h 5529035"/>
              <a:gd name="connsiteX10208" fmla="*/ 464391 w 9340261"/>
              <a:gd name="connsiteY10208" fmla="*/ 3178506 h 5529035"/>
              <a:gd name="connsiteX10209" fmla="*/ 454516 w 9340261"/>
              <a:gd name="connsiteY10209" fmla="*/ 3168697 h 5529035"/>
              <a:gd name="connsiteX10210" fmla="*/ 424964 w 9340261"/>
              <a:gd name="connsiteY10210" fmla="*/ 3158955 h 5529035"/>
              <a:gd name="connsiteX10211" fmla="*/ 424931 w 9340261"/>
              <a:gd name="connsiteY10211" fmla="*/ 3149115 h 5529035"/>
              <a:gd name="connsiteX10212" fmla="*/ 429834 w 9340261"/>
              <a:gd name="connsiteY10212" fmla="*/ 3144179 h 5529035"/>
              <a:gd name="connsiteX10213" fmla="*/ 469163 w 9340261"/>
              <a:gd name="connsiteY10213" fmla="*/ 3134206 h 5529035"/>
              <a:gd name="connsiteX10214" fmla="*/ 503588 w 9340261"/>
              <a:gd name="connsiteY10214" fmla="*/ 3129172 h 5529035"/>
              <a:gd name="connsiteX10215" fmla="*/ 562665 w 9340261"/>
              <a:gd name="connsiteY10215" fmla="*/ 3138815 h 5529035"/>
              <a:gd name="connsiteX10216" fmla="*/ 591856 w 9340261"/>
              <a:gd name="connsiteY10216" fmla="*/ 3138718 h 5529035"/>
              <a:gd name="connsiteX10217" fmla="*/ 604022 w 9340261"/>
              <a:gd name="connsiteY10217" fmla="*/ 3134618 h 5529035"/>
              <a:gd name="connsiteX10218" fmla="*/ 614529 w 9340261"/>
              <a:gd name="connsiteY10218" fmla="*/ 3129321 h 5529035"/>
              <a:gd name="connsiteX10219" fmla="*/ 625034 w 9340261"/>
              <a:gd name="connsiteY10219" fmla="*/ 3124024 h 5529035"/>
              <a:gd name="connsiteX10220" fmla="*/ 626703 w 9340261"/>
              <a:gd name="connsiteY10220" fmla="*/ 3123461 h 5529035"/>
              <a:gd name="connsiteX10221" fmla="*/ 631448 w 9340261"/>
              <a:gd name="connsiteY10221" fmla="*/ 3109064 h 5529035"/>
              <a:gd name="connsiteX10222" fmla="*/ 611670 w 9340261"/>
              <a:gd name="connsiteY10222" fmla="*/ 3079610 h 5529035"/>
              <a:gd name="connsiteX10223" fmla="*/ 582165 w 9340261"/>
              <a:gd name="connsiteY10223" fmla="*/ 3084627 h 5529035"/>
              <a:gd name="connsiteX10224" fmla="*/ 542787 w 9340261"/>
              <a:gd name="connsiteY10224" fmla="*/ 3079839 h 5529035"/>
              <a:gd name="connsiteX10225" fmla="*/ 542737 w 9340261"/>
              <a:gd name="connsiteY10225" fmla="*/ 3065078 h 5529035"/>
              <a:gd name="connsiteX10226" fmla="*/ 547575 w 9340261"/>
              <a:gd name="connsiteY10226" fmla="*/ 3040460 h 5529035"/>
              <a:gd name="connsiteX10227" fmla="*/ 542556 w 9340261"/>
              <a:gd name="connsiteY10227" fmla="*/ 3010955 h 5529035"/>
              <a:gd name="connsiteX10228" fmla="*/ 522875 w 9340261"/>
              <a:gd name="connsiteY10228" fmla="*/ 3011022 h 5529035"/>
              <a:gd name="connsiteX10229" fmla="*/ 518006 w 9340261"/>
              <a:gd name="connsiteY10229" fmla="*/ 3025797 h 5529035"/>
              <a:gd name="connsiteX10230" fmla="*/ 513101 w 9340261"/>
              <a:gd name="connsiteY10230" fmla="*/ 3030735 h 5529035"/>
              <a:gd name="connsiteX10231" fmla="*/ 483646 w 9340261"/>
              <a:gd name="connsiteY10231" fmla="*/ 3050513 h 5529035"/>
              <a:gd name="connsiteX10232" fmla="*/ 454221 w 9340261"/>
              <a:gd name="connsiteY10232" fmla="*/ 3080134 h 5529035"/>
              <a:gd name="connsiteX10233" fmla="*/ 444348 w 9340261"/>
              <a:gd name="connsiteY10233" fmla="*/ 3070325 h 5529035"/>
              <a:gd name="connsiteX10234" fmla="*/ 429506 w 9340261"/>
              <a:gd name="connsiteY10234" fmla="*/ 3045774 h 5529035"/>
              <a:gd name="connsiteX10235" fmla="*/ 444151 w 9340261"/>
              <a:gd name="connsiteY10235" fmla="*/ 3011284 h 5529035"/>
              <a:gd name="connsiteX10236" fmla="*/ 453909 w 9340261"/>
              <a:gd name="connsiteY10236" fmla="*/ 2986649 h 5529035"/>
              <a:gd name="connsiteX10237" fmla="*/ 463702 w 9340261"/>
              <a:gd name="connsiteY10237" fmla="*/ 2971855 h 5529035"/>
              <a:gd name="connsiteX10238" fmla="*/ 453778 w 9340261"/>
              <a:gd name="connsiteY10238" fmla="*/ 2947287 h 5529035"/>
              <a:gd name="connsiteX10239" fmla="*/ 453663 w 9340261"/>
              <a:gd name="connsiteY10239" fmla="*/ 2912847 h 5529035"/>
              <a:gd name="connsiteX10240" fmla="*/ 423979 w 9340261"/>
              <a:gd name="connsiteY10240" fmla="*/ 2863742 h 5529035"/>
              <a:gd name="connsiteX10241" fmla="*/ 433721 w 9340261"/>
              <a:gd name="connsiteY10241" fmla="*/ 2834187 h 5529035"/>
              <a:gd name="connsiteX10242" fmla="*/ 438591 w 9340261"/>
              <a:gd name="connsiteY10242" fmla="*/ 2819411 h 5529035"/>
              <a:gd name="connsiteX10243" fmla="*/ 443430 w 9340261"/>
              <a:gd name="connsiteY10243" fmla="*/ 2794793 h 5529035"/>
              <a:gd name="connsiteX10244" fmla="*/ 453269 w 9340261"/>
              <a:gd name="connsiteY10244" fmla="*/ 2794760 h 5529035"/>
              <a:gd name="connsiteX10245" fmla="*/ 453236 w 9340261"/>
              <a:gd name="connsiteY10245" fmla="*/ 2784919 h 5529035"/>
              <a:gd name="connsiteX10246" fmla="*/ 443299 w 9340261"/>
              <a:gd name="connsiteY10246" fmla="*/ 2755431 h 5529035"/>
              <a:gd name="connsiteX10247" fmla="*/ 443232 w 9340261"/>
              <a:gd name="connsiteY10247" fmla="*/ 2735749 h 5529035"/>
              <a:gd name="connsiteX10248" fmla="*/ 423520 w 9340261"/>
              <a:gd name="connsiteY10248" fmla="*/ 2725975 h 5529035"/>
              <a:gd name="connsiteX10249" fmla="*/ 433327 w 9340261"/>
              <a:gd name="connsiteY10249" fmla="*/ 2716102 h 5529035"/>
              <a:gd name="connsiteX10250" fmla="*/ 462783 w 9340261"/>
              <a:gd name="connsiteY10250" fmla="*/ 2696323 h 5529035"/>
              <a:gd name="connsiteX10251" fmla="*/ 452876 w 9340261"/>
              <a:gd name="connsiteY10251" fmla="*/ 2676675 h 5529035"/>
              <a:gd name="connsiteX10252" fmla="*/ 447958 w 9340261"/>
              <a:gd name="connsiteY10252" fmla="*/ 2676691 h 5529035"/>
              <a:gd name="connsiteX10253" fmla="*/ 443036 w 9340261"/>
              <a:gd name="connsiteY10253" fmla="*/ 2676708 h 5529035"/>
              <a:gd name="connsiteX10254" fmla="*/ 462685 w 9340261"/>
              <a:gd name="connsiteY10254" fmla="*/ 2666802 h 5529035"/>
              <a:gd name="connsiteX10255" fmla="*/ 462587 w 9340261"/>
              <a:gd name="connsiteY10255" fmla="*/ 2637279 h 5529035"/>
              <a:gd name="connsiteX10256" fmla="*/ 472361 w 9340261"/>
              <a:gd name="connsiteY10256" fmla="*/ 2617566 h 5529035"/>
              <a:gd name="connsiteX10257" fmla="*/ 482104 w 9340261"/>
              <a:gd name="connsiteY10257" fmla="*/ 2588011 h 5529035"/>
              <a:gd name="connsiteX10258" fmla="*/ 467277 w 9340261"/>
              <a:gd name="connsiteY10258" fmla="*/ 2568379 h 5529035"/>
              <a:gd name="connsiteX10259" fmla="*/ 442642 w 9340261"/>
              <a:gd name="connsiteY10259" fmla="*/ 2558621 h 5529035"/>
              <a:gd name="connsiteX10260" fmla="*/ 427866 w 9340261"/>
              <a:gd name="connsiteY10260" fmla="*/ 2553750 h 5529035"/>
              <a:gd name="connsiteX10261" fmla="*/ 393408 w 9340261"/>
              <a:gd name="connsiteY10261" fmla="*/ 2548945 h 5529035"/>
              <a:gd name="connsiteX10262" fmla="*/ 354013 w 9340261"/>
              <a:gd name="connsiteY10262" fmla="*/ 2539235 h 5529035"/>
              <a:gd name="connsiteX10263" fmla="*/ 265384 w 9340261"/>
              <a:gd name="connsiteY10263" fmla="*/ 2519850 h 5529035"/>
              <a:gd name="connsiteX10264" fmla="*/ 255543 w 9340261"/>
              <a:gd name="connsiteY10264" fmla="*/ 2519882 h 5529035"/>
              <a:gd name="connsiteX10265" fmla="*/ 255477 w 9340261"/>
              <a:gd name="connsiteY10265" fmla="*/ 2500202 h 5529035"/>
              <a:gd name="connsiteX10266" fmla="*/ 255411 w 9340261"/>
              <a:gd name="connsiteY10266" fmla="*/ 2480521 h 5529035"/>
              <a:gd name="connsiteX10267" fmla="*/ 284933 w 9340261"/>
              <a:gd name="connsiteY10267" fmla="*/ 2480423 h 5529035"/>
              <a:gd name="connsiteX10268" fmla="*/ 314454 w 9340261"/>
              <a:gd name="connsiteY10268" fmla="*/ 2480324 h 5529035"/>
              <a:gd name="connsiteX10269" fmla="*/ 324196 w 9340261"/>
              <a:gd name="connsiteY10269" fmla="*/ 2450770 h 5529035"/>
              <a:gd name="connsiteX10270" fmla="*/ 314225 w 9340261"/>
              <a:gd name="connsiteY10270" fmla="*/ 2411441 h 5529035"/>
              <a:gd name="connsiteX10271" fmla="*/ 215723 w 9340261"/>
              <a:gd name="connsiteY10271" fmla="*/ 2382247 h 5529035"/>
              <a:gd name="connsiteX10272" fmla="*/ 186185 w 9340261"/>
              <a:gd name="connsiteY10272" fmla="*/ 2377426 h 5529035"/>
              <a:gd name="connsiteX10273" fmla="*/ 166454 w 9340261"/>
              <a:gd name="connsiteY10273" fmla="*/ 2362731 h 5529035"/>
              <a:gd name="connsiteX10274" fmla="*/ 205750 w 9340261"/>
              <a:gd name="connsiteY10274" fmla="*/ 2342918 h 5529035"/>
              <a:gd name="connsiteX10275" fmla="*/ 230335 w 9340261"/>
              <a:gd name="connsiteY10275" fmla="*/ 2337916 h 5529035"/>
              <a:gd name="connsiteX10276" fmla="*/ 243067 w 9340261"/>
              <a:gd name="connsiteY10276" fmla="*/ 2330218 h 5529035"/>
              <a:gd name="connsiteX10277" fmla="*/ 236834 w 9340261"/>
              <a:gd name="connsiteY10277" fmla="*/ 2324028 h 5529035"/>
              <a:gd name="connsiteX10278" fmla="*/ 233089 w 9340261"/>
              <a:gd name="connsiteY10278" fmla="*/ 2316598 h 5529035"/>
              <a:gd name="connsiteX10279" fmla="*/ 236797 w 9340261"/>
              <a:gd name="connsiteY10279" fmla="*/ 2312866 h 5529035"/>
              <a:gd name="connsiteX10280" fmla="*/ 240506 w 9340261"/>
              <a:gd name="connsiteY10280" fmla="*/ 2309132 h 5529035"/>
              <a:gd name="connsiteX10281" fmla="*/ 247946 w 9340261"/>
              <a:gd name="connsiteY10281" fmla="*/ 2309107 h 5529035"/>
              <a:gd name="connsiteX10282" fmla="*/ 251655 w 9340261"/>
              <a:gd name="connsiteY10282" fmla="*/ 2305374 h 5529035"/>
              <a:gd name="connsiteX10283" fmla="*/ 255364 w 9340261"/>
              <a:gd name="connsiteY10283" fmla="*/ 2301642 h 5529035"/>
              <a:gd name="connsiteX10284" fmla="*/ 262829 w 9340261"/>
              <a:gd name="connsiteY10284" fmla="*/ 2309057 h 5529035"/>
              <a:gd name="connsiteX10285" fmla="*/ 273966 w 9340261"/>
              <a:gd name="connsiteY10285" fmla="*/ 2301579 h 5529035"/>
              <a:gd name="connsiteX10286" fmla="*/ 255339 w 9340261"/>
              <a:gd name="connsiteY10286" fmla="*/ 2294200 h 5529035"/>
              <a:gd name="connsiteX10287" fmla="*/ 247897 w 9340261"/>
              <a:gd name="connsiteY10287" fmla="*/ 2294225 h 5529035"/>
              <a:gd name="connsiteX10288" fmla="*/ 259047 w 9340261"/>
              <a:gd name="connsiteY10288" fmla="*/ 2290467 h 5529035"/>
              <a:gd name="connsiteX10289" fmla="*/ 262755 w 9340261"/>
              <a:gd name="connsiteY10289" fmla="*/ 2286734 h 5529035"/>
              <a:gd name="connsiteX10290" fmla="*/ 247859 w 9340261"/>
              <a:gd name="connsiteY10290" fmla="*/ 2283062 h 5529035"/>
              <a:gd name="connsiteX10291" fmla="*/ 236710 w 9340261"/>
              <a:gd name="connsiteY10291" fmla="*/ 2286821 h 5529035"/>
              <a:gd name="connsiteX10292" fmla="*/ 233039 w 9340261"/>
              <a:gd name="connsiteY10292" fmla="*/ 2301716 h 5529035"/>
              <a:gd name="connsiteX10293" fmla="*/ 225598 w 9340261"/>
              <a:gd name="connsiteY10293" fmla="*/ 2301740 h 5529035"/>
              <a:gd name="connsiteX10294" fmla="*/ 218131 w 9340261"/>
              <a:gd name="connsiteY10294" fmla="*/ 2294323 h 5529035"/>
              <a:gd name="connsiteX10295" fmla="*/ 218081 w 9340261"/>
              <a:gd name="connsiteY10295" fmla="*/ 2279441 h 5529035"/>
              <a:gd name="connsiteX10296" fmla="*/ 225474 w 9340261"/>
              <a:gd name="connsiteY10296" fmla="*/ 2264534 h 5529035"/>
              <a:gd name="connsiteX10297" fmla="*/ 225437 w 9340261"/>
              <a:gd name="connsiteY10297" fmla="*/ 2253371 h 5529035"/>
              <a:gd name="connsiteX10298" fmla="*/ 225424 w 9340261"/>
              <a:gd name="connsiteY10298" fmla="*/ 2249651 h 5529035"/>
              <a:gd name="connsiteX10299" fmla="*/ 218007 w 9340261"/>
              <a:gd name="connsiteY10299" fmla="*/ 2257116 h 5529035"/>
              <a:gd name="connsiteX10300" fmla="*/ 210566 w 9340261"/>
              <a:gd name="connsiteY10300" fmla="*/ 2257141 h 5529035"/>
              <a:gd name="connsiteX10301" fmla="*/ 203076 w 9340261"/>
              <a:gd name="connsiteY10301" fmla="*/ 2242283 h 5529035"/>
              <a:gd name="connsiteX10302" fmla="*/ 206758 w 9340261"/>
              <a:gd name="connsiteY10302" fmla="*/ 2231110 h 5529035"/>
              <a:gd name="connsiteX10303" fmla="*/ 217908 w 9340261"/>
              <a:gd name="connsiteY10303" fmla="*/ 2227351 h 5529035"/>
              <a:gd name="connsiteX10304" fmla="*/ 229083 w 9340261"/>
              <a:gd name="connsiteY10304" fmla="*/ 2231035 h 5529035"/>
              <a:gd name="connsiteX10305" fmla="*/ 240283 w 9340261"/>
              <a:gd name="connsiteY10305" fmla="*/ 2242159 h 5529035"/>
              <a:gd name="connsiteX10306" fmla="*/ 255165 w 9340261"/>
              <a:gd name="connsiteY10306" fmla="*/ 2242110 h 5529035"/>
              <a:gd name="connsiteX10307" fmla="*/ 277514 w 9340261"/>
              <a:gd name="connsiteY10307" fmla="*/ 2249478 h 5529035"/>
              <a:gd name="connsiteX10308" fmla="*/ 277539 w 9340261"/>
              <a:gd name="connsiteY10308" fmla="*/ 2256919 h 5529035"/>
              <a:gd name="connsiteX10309" fmla="*/ 284968 w 9340261"/>
              <a:gd name="connsiteY10309" fmla="*/ 2253172 h 5529035"/>
              <a:gd name="connsiteX10310" fmla="*/ 284955 w 9340261"/>
              <a:gd name="connsiteY10310" fmla="*/ 2249453 h 5529035"/>
              <a:gd name="connsiteX10311" fmla="*/ 292397 w 9340261"/>
              <a:gd name="connsiteY10311" fmla="*/ 2249428 h 5529035"/>
              <a:gd name="connsiteX10312" fmla="*/ 307303 w 9340261"/>
              <a:gd name="connsiteY10312" fmla="*/ 2256819 h 5529035"/>
              <a:gd name="connsiteX10313" fmla="*/ 310905 w 9340261"/>
              <a:gd name="connsiteY10313" fmla="*/ 2256807 h 5529035"/>
              <a:gd name="connsiteX10314" fmla="*/ 313700 w 9340261"/>
              <a:gd name="connsiteY10314" fmla="*/ 2253994 h 5529035"/>
              <a:gd name="connsiteX10315" fmla="*/ 313667 w 9340261"/>
              <a:gd name="connsiteY10315" fmla="*/ 2244152 h 5529035"/>
              <a:gd name="connsiteX10316" fmla="*/ 313664 w 9340261"/>
              <a:gd name="connsiteY10316" fmla="*/ 2242951 h 5529035"/>
              <a:gd name="connsiteX10317" fmla="*/ 307279 w 9340261"/>
              <a:gd name="connsiteY10317" fmla="*/ 2249378 h 5529035"/>
              <a:gd name="connsiteX10318" fmla="*/ 299813 w 9340261"/>
              <a:gd name="connsiteY10318" fmla="*/ 2241961 h 5529035"/>
              <a:gd name="connsiteX10319" fmla="*/ 292322 w 9340261"/>
              <a:gd name="connsiteY10319" fmla="*/ 2227103 h 5529035"/>
              <a:gd name="connsiteX10320" fmla="*/ 284930 w 9340261"/>
              <a:gd name="connsiteY10320" fmla="*/ 2242011 h 5529035"/>
              <a:gd name="connsiteX10321" fmla="*/ 281222 w 9340261"/>
              <a:gd name="connsiteY10321" fmla="*/ 2245744 h 5529035"/>
              <a:gd name="connsiteX10322" fmla="*/ 280277 w 9340261"/>
              <a:gd name="connsiteY10322" fmla="*/ 2241096 h 5529035"/>
              <a:gd name="connsiteX10323" fmla="*/ 277465 w 9340261"/>
              <a:gd name="connsiteY10323" fmla="*/ 2234594 h 5529035"/>
              <a:gd name="connsiteX10324" fmla="*/ 262556 w 9340261"/>
              <a:gd name="connsiteY10324" fmla="*/ 2227202 h 5529035"/>
              <a:gd name="connsiteX10325" fmla="*/ 240208 w 9340261"/>
              <a:gd name="connsiteY10325" fmla="*/ 2219835 h 5529035"/>
              <a:gd name="connsiteX10326" fmla="*/ 240233 w 9340261"/>
              <a:gd name="connsiteY10326" fmla="*/ 2227276 h 5529035"/>
              <a:gd name="connsiteX10327" fmla="*/ 232766 w 9340261"/>
              <a:gd name="connsiteY10327" fmla="*/ 2219860 h 5529035"/>
              <a:gd name="connsiteX10328" fmla="*/ 225325 w 9340261"/>
              <a:gd name="connsiteY10328" fmla="*/ 2219885 h 5529035"/>
              <a:gd name="connsiteX10329" fmla="*/ 217883 w 9340261"/>
              <a:gd name="connsiteY10329" fmla="*/ 2219910 h 5529035"/>
              <a:gd name="connsiteX10330" fmla="*/ 219256 w 9340261"/>
              <a:gd name="connsiteY10330" fmla="*/ 2212930 h 5529035"/>
              <a:gd name="connsiteX10331" fmla="*/ 225300 w 9340261"/>
              <a:gd name="connsiteY10331" fmla="*/ 2212445 h 5529035"/>
              <a:gd name="connsiteX10332" fmla="*/ 217833 w 9340261"/>
              <a:gd name="connsiteY10332" fmla="*/ 2205028 h 5529035"/>
              <a:gd name="connsiteX10333" fmla="*/ 195485 w 9340261"/>
              <a:gd name="connsiteY10333" fmla="*/ 2197661 h 5529035"/>
              <a:gd name="connsiteX10334" fmla="*/ 195460 w 9340261"/>
              <a:gd name="connsiteY10334" fmla="*/ 2190219 h 5529035"/>
              <a:gd name="connsiteX10335" fmla="*/ 199168 w 9340261"/>
              <a:gd name="connsiteY10335" fmla="*/ 2186487 h 5529035"/>
              <a:gd name="connsiteX10336" fmla="*/ 228910 w 9340261"/>
              <a:gd name="connsiteY10336" fmla="*/ 2178945 h 5529035"/>
              <a:gd name="connsiteX10337" fmla="*/ 254942 w 9340261"/>
              <a:gd name="connsiteY10337" fmla="*/ 2175139 h 5529035"/>
              <a:gd name="connsiteX10338" fmla="*/ 299614 w 9340261"/>
              <a:gd name="connsiteY10338" fmla="*/ 2182430 h 5529035"/>
              <a:gd name="connsiteX10339" fmla="*/ 329380 w 9340261"/>
              <a:gd name="connsiteY10339" fmla="*/ 2182331 h 5529035"/>
              <a:gd name="connsiteX10340" fmla="*/ 334206 w 9340261"/>
              <a:gd name="connsiteY10340" fmla="*/ 2182315 h 5529035"/>
              <a:gd name="connsiteX10341" fmla="*/ 342976 w 9340261"/>
              <a:gd name="connsiteY10341" fmla="*/ 2180091 h 5529035"/>
              <a:gd name="connsiteX10342" fmla="*/ 342927 w 9340261"/>
              <a:gd name="connsiteY10342" fmla="*/ 2165331 h 5529035"/>
              <a:gd name="connsiteX10343" fmla="*/ 348767 w 9340261"/>
              <a:gd name="connsiteY10343" fmla="*/ 2153550 h 5529035"/>
              <a:gd name="connsiteX10344" fmla="*/ 344132 w 9340261"/>
              <a:gd name="connsiteY10344" fmla="*/ 2143215 h 5529035"/>
              <a:gd name="connsiteX10345" fmla="*/ 336672 w 9340261"/>
              <a:gd name="connsiteY10345" fmla="*/ 2137658 h 5529035"/>
              <a:gd name="connsiteX10346" fmla="*/ 314361 w 9340261"/>
              <a:gd name="connsiteY10346" fmla="*/ 2141453 h 5529035"/>
              <a:gd name="connsiteX10347" fmla="*/ 284583 w 9340261"/>
              <a:gd name="connsiteY10347" fmla="*/ 2137832 h 5529035"/>
              <a:gd name="connsiteX10348" fmla="*/ 284546 w 9340261"/>
              <a:gd name="connsiteY10348" fmla="*/ 2126669 h 5529035"/>
              <a:gd name="connsiteX10349" fmla="*/ 288204 w 9340261"/>
              <a:gd name="connsiteY10349" fmla="*/ 2108054 h 5529035"/>
              <a:gd name="connsiteX10350" fmla="*/ 284410 w 9340261"/>
              <a:gd name="connsiteY10350" fmla="*/ 2085743 h 5529035"/>
              <a:gd name="connsiteX10351" fmla="*/ 269526 w 9340261"/>
              <a:gd name="connsiteY10351" fmla="*/ 2085793 h 5529035"/>
              <a:gd name="connsiteX10352" fmla="*/ 265844 w 9340261"/>
              <a:gd name="connsiteY10352" fmla="*/ 2096966 h 5529035"/>
              <a:gd name="connsiteX10353" fmla="*/ 262135 w 9340261"/>
              <a:gd name="connsiteY10353" fmla="*/ 2100700 h 5529035"/>
              <a:gd name="connsiteX10354" fmla="*/ 239861 w 9340261"/>
              <a:gd name="connsiteY10354" fmla="*/ 2115656 h 5529035"/>
              <a:gd name="connsiteX10355" fmla="*/ 217610 w 9340261"/>
              <a:gd name="connsiteY10355" fmla="*/ 2138055 h 5529035"/>
              <a:gd name="connsiteX10356" fmla="*/ 210144 w 9340261"/>
              <a:gd name="connsiteY10356" fmla="*/ 2130639 h 5529035"/>
              <a:gd name="connsiteX10357" fmla="*/ 198920 w 9340261"/>
              <a:gd name="connsiteY10357" fmla="*/ 2112072 h 5529035"/>
              <a:gd name="connsiteX10358" fmla="*/ 209995 w 9340261"/>
              <a:gd name="connsiteY10358" fmla="*/ 2085991 h 5529035"/>
              <a:gd name="connsiteX10359" fmla="*/ 217374 w 9340261"/>
              <a:gd name="connsiteY10359" fmla="*/ 2067362 h 5529035"/>
              <a:gd name="connsiteX10360" fmla="*/ 224779 w 9340261"/>
              <a:gd name="connsiteY10360" fmla="*/ 2056175 h 5529035"/>
              <a:gd name="connsiteX10361" fmla="*/ 217275 w 9340261"/>
              <a:gd name="connsiteY10361" fmla="*/ 2037597 h 5529035"/>
              <a:gd name="connsiteX10362" fmla="*/ 217188 w 9340261"/>
              <a:gd name="connsiteY10362" fmla="*/ 2011552 h 5529035"/>
              <a:gd name="connsiteX10363" fmla="*/ 194741 w 9340261"/>
              <a:gd name="connsiteY10363" fmla="*/ 1974420 h 5529035"/>
              <a:gd name="connsiteX10364" fmla="*/ 202108 w 9340261"/>
              <a:gd name="connsiteY10364" fmla="*/ 1952070 h 5529035"/>
              <a:gd name="connsiteX10365" fmla="*/ 205791 w 9340261"/>
              <a:gd name="connsiteY10365" fmla="*/ 1940896 h 5529035"/>
              <a:gd name="connsiteX10366" fmla="*/ 209450 w 9340261"/>
              <a:gd name="connsiteY10366" fmla="*/ 1922281 h 5529035"/>
              <a:gd name="connsiteX10367" fmla="*/ 216890 w 9340261"/>
              <a:gd name="connsiteY10367" fmla="*/ 1922255 h 5529035"/>
              <a:gd name="connsiteX10368" fmla="*/ 216867 w 9340261"/>
              <a:gd name="connsiteY10368" fmla="*/ 1914814 h 5529035"/>
              <a:gd name="connsiteX10369" fmla="*/ 209351 w 9340261"/>
              <a:gd name="connsiteY10369" fmla="*/ 1892514 h 5529035"/>
              <a:gd name="connsiteX10370" fmla="*/ 209301 w 9340261"/>
              <a:gd name="connsiteY10370" fmla="*/ 1877632 h 5529035"/>
              <a:gd name="connsiteX10371" fmla="*/ 194393 w 9340261"/>
              <a:gd name="connsiteY10371" fmla="*/ 1870241 h 5529035"/>
              <a:gd name="connsiteX10372" fmla="*/ 201811 w 9340261"/>
              <a:gd name="connsiteY10372" fmla="*/ 1862774 h 5529035"/>
              <a:gd name="connsiteX10373" fmla="*/ 224084 w 9340261"/>
              <a:gd name="connsiteY10373" fmla="*/ 1847817 h 5529035"/>
              <a:gd name="connsiteX10374" fmla="*/ 216593 w 9340261"/>
              <a:gd name="connsiteY10374" fmla="*/ 1832960 h 5529035"/>
              <a:gd name="connsiteX10375" fmla="*/ 212873 w 9340261"/>
              <a:gd name="connsiteY10375" fmla="*/ 1832972 h 5529035"/>
              <a:gd name="connsiteX10376" fmla="*/ 209153 w 9340261"/>
              <a:gd name="connsiteY10376" fmla="*/ 1832984 h 5529035"/>
              <a:gd name="connsiteX10377" fmla="*/ 224010 w 9340261"/>
              <a:gd name="connsiteY10377" fmla="*/ 1825494 h 5529035"/>
              <a:gd name="connsiteX10378" fmla="*/ 223935 w 9340261"/>
              <a:gd name="connsiteY10378" fmla="*/ 1803168 h 5529035"/>
              <a:gd name="connsiteX10379" fmla="*/ 231327 w 9340261"/>
              <a:gd name="connsiteY10379" fmla="*/ 1788261 h 5529035"/>
              <a:gd name="connsiteX10380" fmla="*/ 238695 w 9340261"/>
              <a:gd name="connsiteY10380" fmla="*/ 1765912 h 5529035"/>
              <a:gd name="connsiteX10381" fmla="*/ 227483 w 9340261"/>
              <a:gd name="connsiteY10381" fmla="*/ 1751067 h 5529035"/>
              <a:gd name="connsiteX10382" fmla="*/ 208855 w 9340261"/>
              <a:gd name="connsiteY10382" fmla="*/ 1743688 h 5529035"/>
              <a:gd name="connsiteX10383" fmla="*/ 197680 w 9340261"/>
              <a:gd name="connsiteY10383" fmla="*/ 1740003 h 5529035"/>
              <a:gd name="connsiteX10384" fmla="*/ 171623 w 9340261"/>
              <a:gd name="connsiteY10384" fmla="*/ 1736370 h 5529035"/>
              <a:gd name="connsiteX10385" fmla="*/ 141832 w 9340261"/>
              <a:gd name="connsiteY10385" fmla="*/ 1729028 h 5529035"/>
              <a:gd name="connsiteX10386" fmla="*/ 74811 w 9340261"/>
              <a:gd name="connsiteY10386" fmla="*/ 1714369 h 5529035"/>
              <a:gd name="connsiteX10387" fmla="*/ 67369 w 9340261"/>
              <a:gd name="connsiteY10387" fmla="*/ 1714393 h 5529035"/>
              <a:gd name="connsiteX10388" fmla="*/ 67319 w 9340261"/>
              <a:gd name="connsiteY10388" fmla="*/ 1699511 h 5529035"/>
              <a:gd name="connsiteX10389" fmla="*/ 67270 w 9340261"/>
              <a:gd name="connsiteY10389" fmla="*/ 1684628 h 5529035"/>
              <a:gd name="connsiteX10390" fmla="*/ 89595 w 9340261"/>
              <a:gd name="connsiteY10390" fmla="*/ 1684553 h 5529035"/>
              <a:gd name="connsiteX10391" fmla="*/ 111918 w 9340261"/>
              <a:gd name="connsiteY10391" fmla="*/ 1684479 h 5529035"/>
              <a:gd name="connsiteX10392" fmla="*/ 119285 w 9340261"/>
              <a:gd name="connsiteY10392" fmla="*/ 1662131 h 5529035"/>
              <a:gd name="connsiteX10393" fmla="*/ 111745 w 9340261"/>
              <a:gd name="connsiteY10393" fmla="*/ 1632390 h 5529035"/>
              <a:gd name="connsiteX10394" fmla="*/ 37257 w 9340261"/>
              <a:gd name="connsiteY10394" fmla="*/ 1610314 h 5529035"/>
              <a:gd name="connsiteX10395" fmla="*/ 14920 w 9340261"/>
              <a:gd name="connsiteY10395" fmla="*/ 1606668 h 5529035"/>
              <a:gd name="connsiteX10396" fmla="*/ 1 w 9340261"/>
              <a:gd name="connsiteY10396" fmla="*/ 1595554 h 5529035"/>
              <a:gd name="connsiteX10397" fmla="*/ 29716 w 9340261"/>
              <a:gd name="connsiteY10397" fmla="*/ 1580573 h 5529035"/>
              <a:gd name="connsiteX10398" fmla="*/ 48307 w 9340261"/>
              <a:gd name="connsiteY10398" fmla="*/ 1576789 h 5529035"/>
              <a:gd name="connsiteX10399" fmla="*/ 66873 w 9340261"/>
              <a:gd name="connsiteY10399" fmla="*/ 1565566 h 5529035"/>
              <a:gd name="connsiteX10400" fmla="*/ 96514 w 9340261"/>
              <a:gd name="connsiteY10400" fmla="*/ 1528261 h 5529035"/>
              <a:gd name="connsiteX10401" fmla="*/ 96490 w 9340261"/>
              <a:gd name="connsiteY10401" fmla="*/ 1520819 h 5529035"/>
              <a:gd name="connsiteX10402" fmla="*/ 103930 w 9340261"/>
              <a:gd name="connsiteY10402" fmla="*/ 1520794 h 5529035"/>
              <a:gd name="connsiteX10403" fmla="*/ 111348 w 9340261"/>
              <a:gd name="connsiteY10403" fmla="*/ 1513328 h 5529035"/>
              <a:gd name="connsiteX10404" fmla="*/ 111323 w 9340261"/>
              <a:gd name="connsiteY10404" fmla="*/ 1505887 h 5529035"/>
              <a:gd name="connsiteX10405" fmla="*/ 111298 w 9340261"/>
              <a:gd name="connsiteY10405" fmla="*/ 1498446 h 5529035"/>
              <a:gd name="connsiteX10406" fmla="*/ 103806 w 9340261"/>
              <a:gd name="connsiteY10406" fmla="*/ 1483587 h 5529035"/>
              <a:gd name="connsiteX10407" fmla="*/ 118615 w 9340261"/>
              <a:gd name="connsiteY10407" fmla="*/ 1461214 h 5529035"/>
              <a:gd name="connsiteX10408" fmla="*/ 133486 w 9340261"/>
              <a:gd name="connsiteY10408" fmla="*/ 1457443 h 5529035"/>
              <a:gd name="connsiteX10409" fmla="*/ 133449 w 9340261"/>
              <a:gd name="connsiteY10409" fmla="*/ 1446281 h 5529035"/>
              <a:gd name="connsiteX10410" fmla="*/ 140840 w 9340261"/>
              <a:gd name="connsiteY10410" fmla="*/ 1431373 h 5529035"/>
              <a:gd name="connsiteX10411" fmla="*/ 140816 w 9340261"/>
              <a:gd name="connsiteY10411" fmla="*/ 1423932 h 5529035"/>
              <a:gd name="connsiteX10412" fmla="*/ 140766 w 9340261"/>
              <a:gd name="connsiteY10412" fmla="*/ 1409050 h 5529035"/>
              <a:gd name="connsiteX10413" fmla="*/ 133300 w 9340261"/>
              <a:gd name="connsiteY10413" fmla="*/ 1401633 h 5529035"/>
              <a:gd name="connsiteX10414" fmla="*/ 140642 w 9340261"/>
              <a:gd name="connsiteY10414" fmla="*/ 1371843 h 5529035"/>
              <a:gd name="connsiteX10415" fmla="*/ 155549 w 9340261"/>
              <a:gd name="connsiteY10415" fmla="*/ 1379235 h 5529035"/>
              <a:gd name="connsiteX10416" fmla="*/ 155574 w 9340261"/>
              <a:gd name="connsiteY10416" fmla="*/ 1386676 h 5529035"/>
              <a:gd name="connsiteX10417" fmla="*/ 159320 w 9340261"/>
              <a:gd name="connsiteY10417" fmla="*/ 1394104 h 5529035"/>
              <a:gd name="connsiteX10418" fmla="*/ 163078 w 9340261"/>
              <a:gd name="connsiteY10418" fmla="*/ 1405255 h 5529035"/>
              <a:gd name="connsiteX10419" fmla="*/ 163115 w 9340261"/>
              <a:gd name="connsiteY10419" fmla="*/ 1416416 h 5529035"/>
              <a:gd name="connsiteX10420" fmla="*/ 170581 w 9340261"/>
              <a:gd name="connsiteY10420" fmla="*/ 1423834 h 5529035"/>
              <a:gd name="connsiteX10421" fmla="*/ 170631 w 9340261"/>
              <a:gd name="connsiteY10421" fmla="*/ 1438716 h 5529035"/>
              <a:gd name="connsiteX10422" fmla="*/ 166922 w 9340261"/>
              <a:gd name="connsiteY10422" fmla="*/ 1442449 h 5529035"/>
              <a:gd name="connsiteX10423" fmla="*/ 163214 w 9340261"/>
              <a:gd name="connsiteY10423" fmla="*/ 1446182 h 5529035"/>
              <a:gd name="connsiteX10424" fmla="*/ 170656 w 9340261"/>
              <a:gd name="connsiteY10424" fmla="*/ 1446157 h 5529035"/>
              <a:gd name="connsiteX10425" fmla="*/ 207862 w 9340261"/>
              <a:gd name="connsiteY10425" fmla="*/ 1446033 h 5529035"/>
              <a:gd name="connsiteX10426" fmla="*/ 230186 w 9340261"/>
              <a:gd name="connsiteY10426" fmla="*/ 1445959 h 5529035"/>
              <a:gd name="connsiteX10427" fmla="*/ 244995 w 9340261"/>
              <a:gd name="connsiteY10427" fmla="*/ 1423586 h 5529035"/>
              <a:gd name="connsiteX10428" fmla="*/ 252412 w 9340261"/>
              <a:gd name="connsiteY10428" fmla="*/ 1416118 h 5529035"/>
              <a:gd name="connsiteX10429" fmla="*/ 282102 w 9340261"/>
              <a:gd name="connsiteY10429" fmla="*/ 1393695 h 5529035"/>
              <a:gd name="connsiteX10430" fmla="*/ 296936 w 9340261"/>
              <a:gd name="connsiteY10430" fmla="*/ 1378763 h 5529035"/>
              <a:gd name="connsiteX10431" fmla="*/ 304352 w 9340261"/>
              <a:gd name="connsiteY10431" fmla="*/ 1371297 h 5529035"/>
              <a:gd name="connsiteX10432" fmla="*/ 315501 w 9340261"/>
              <a:gd name="connsiteY10432" fmla="*/ 1367538 h 5529035"/>
              <a:gd name="connsiteX10433" fmla="*/ 326652 w 9340261"/>
              <a:gd name="connsiteY10433" fmla="*/ 1363781 h 5529035"/>
              <a:gd name="connsiteX10434" fmla="*/ 334068 w 9340261"/>
              <a:gd name="connsiteY10434" fmla="*/ 1356315 h 5529035"/>
              <a:gd name="connsiteX10435" fmla="*/ 334031 w 9340261"/>
              <a:gd name="connsiteY10435" fmla="*/ 1345153 h 5529035"/>
              <a:gd name="connsiteX10436" fmla="*/ 333994 w 9340261"/>
              <a:gd name="connsiteY10436" fmla="*/ 1333991 h 5529035"/>
              <a:gd name="connsiteX10437" fmla="*/ 356193 w 9340261"/>
              <a:gd name="connsiteY10437" fmla="*/ 1296710 h 5529035"/>
              <a:gd name="connsiteX10438" fmla="*/ 378493 w 9340261"/>
              <a:gd name="connsiteY10438" fmla="*/ 1289195 h 5529035"/>
              <a:gd name="connsiteX10439" fmla="*/ 393301 w 9340261"/>
              <a:gd name="connsiteY10439" fmla="*/ 1266819 h 5529035"/>
              <a:gd name="connsiteX10440" fmla="*/ 389543 w 9340261"/>
              <a:gd name="connsiteY10440" fmla="*/ 1255670 h 5529035"/>
              <a:gd name="connsiteX10441" fmla="*/ 370927 w 9340261"/>
              <a:gd name="connsiteY10441" fmla="*/ 1252013 h 5529035"/>
              <a:gd name="connsiteX10442" fmla="*/ 363474 w 9340261"/>
              <a:gd name="connsiteY10442" fmla="*/ 1248316 h 5529035"/>
              <a:gd name="connsiteX10443" fmla="*/ 370878 w 9340261"/>
              <a:gd name="connsiteY10443" fmla="*/ 1237129 h 5529035"/>
              <a:gd name="connsiteX10444" fmla="*/ 378282 w 9340261"/>
              <a:gd name="connsiteY10444" fmla="*/ 1225943 h 5529035"/>
              <a:gd name="connsiteX10445" fmla="*/ 389419 w 9340261"/>
              <a:gd name="connsiteY10445" fmla="*/ 1218463 h 5529035"/>
              <a:gd name="connsiteX10446" fmla="*/ 393078 w 9340261"/>
              <a:gd name="connsiteY10446" fmla="*/ 1199848 h 5529035"/>
              <a:gd name="connsiteX10447" fmla="*/ 389332 w 9340261"/>
              <a:gd name="connsiteY10447" fmla="*/ 1192418 h 5529035"/>
              <a:gd name="connsiteX10448" fmla="*/ 370729 w 9340261"/>
              <a:gd name="connsiteY10448" fmla="*/ 1192481 h 5529035"/>
              <a:gd name="connsiteX10449" fmla="*/ 333485 w 9340261"/>
              <a:gd name="connsiteY10449" fmla="*/ 1181443 h 5529035"/>
              <a:gd name="connsiteX10450" fmla="*/ 303707 w 9340261"/>
              <a:gd name="connsiteY10450" fmla="*/ 1177821 h 5529035"/>
              <a:gd name="connsiteX10451" fmla="*/ 288800 w 9340261"/>
              <a:gd name="connsiteY10451" fmla="*/ 1170430 h 5529035"/>
              <a:gd name="connsiteX10452" fmla="*/ 296228 w 9340261"/>
              <a:gd name="connsiteY10452" fmla="*/ 1166684 h 5529035"/>
              <a:gd name="connsiteX10453" fmla="*/ 311074 w 9340261"/>
              <a:gd name="connsiteY10453" fmla="*/ 1155472 h 5529035"/>
              <a:gd name="connsiteX10454" fmla="*/ 348207 w 9340261"/>
              <a:gd name="connsiteY10454" fmla="*/ 1133025 h 5529035"/>
              <a:gd name="connsiteX10455" fmla="*/ 370481 w 9340261"/>
              <a:gd name="connsiteY10455" fmla="*/ 1118067 h 5529035"/>
              <a:gd name="connsiteX10456" fmla="*/ 348033 w 9340261"/>
              <a:gd name="connsiteY10456" fmla="*/ 1080935 h 5529035"/>
              <a:gd name="connsiteX10457" fmla="*/ 333150 w 9340261"/>
              <a:gd name="connsiteY10457" fmla="*/ 1080985 h 5529035"/>
              <a:gd name="connsiteX10458" fmla="*/ 325684 w 9340261"/>
              <a:gd name="connsiteY10458" fmla="*/ 1073568 h 5529035"/>
              <a:gd name="connsiteX10459" fmla="*/ 333125 w 9340261"/>
              <a:gd name="connsiteY10459" fmla="*/ 1073543 h 5529035"/>
              <a:gd name="connsiteX10460" fmla="*/ 377723 w 9340261"/>
              <a:gd name="connsiteY10460" fmla="*/ 1058511 h 5529035"/>
              <a:gd name="connsiteX10461" fmla="*/ 381419 w 9340261"/>
              <a:gd name="connsiteY10461" fmla="*/ 1051059 h 5529035"/>
              <a:gd name="connsiteX10462" fmla="*/ 400023 w 9340261"/>
              <a:gd name="connsiteY10462" fmla="*/ 1050997 h 5529035"/>
              <a:gd name="connsiteX10463" fmla="*/ 437181 w 9340261"/>
              <a:gd name="connsiteY10463" fmla="*/ 1035989 h 5529035"/>
              <a:gd name="connsiteX10464" fmla="*/ 407365 w 9340261"/>
              <a:gd name="connsiteY10464" fmla="*/ 1021205 h 5529035"/>
              <a:gd name="connsiteX10465" fmla="*/ 385041 w 9340261"/>
              <a:gd name="connsiteY10465" fmla="*/ 1021280 h 5529035"/>
              <a:gd name="connsiteX10466" fmla="*/ 388749 w 9340261"/>
              <a:gd name="connsiteY10466" fmla="*/ 1017547 h 5529035"/>
              <a:gd name="connsiteX10467" fmla="*/ 399899 w 9340261"/>
              <a:gd name="connsiteY10467" fmla="*/ 1013790 h 5529035"/>
              <a:gd name="connsiteX10468" fmla="*/ 414732 w 9340261"/>
              <a:gd name="connsiteY10468" fmla="*/ 998857 h 5529035"/>
              <a:gd name="connsiteX10469" fmla="*/ 355176 w 9340261"/>
              <a:gd name="connsiteY10469" fmla="*/ 991613 h 5529035"/>
              <a:gd name="connsiteX10470" fmla="*/ 303062 w 9340261"/>
              <a:gd name="connsiteY10470" fmla="*/ 984346 h 5529035"/>
              <a:gd name="connsiteX10471" fmla="*/ 243456 w 9340261"/>
              <a:gd name="connsiteY10471" fmla="*/ 962221 h 5529035"/>
              <a:gd name="connsiteX10472" fmla="*/ 195063 w 9340261"/>
              <a:gd name="connsiteY10472" fmla="*/ 954940 h 5529035"/>
              <a:gd name="connsiteX10473" fmla="*/ 168968 w 9340261"/>
              <a:gd name="connsiteY10473" fmla="*/ 940144 h 5529035"/>
              <a:gd name="connsiteX10474" fmla="*/ 168943 w 9340261"/>
              <a:gd name="connsiteY10474" fmla="*/ 932703 h 5529035"/>
              <a:gd name="connsiteX10475" fmla="*/ 191293 w 9340261"/>
              <a:gd name="connsiteY10475" fmla="*/ 940069 h 5529035"/>
              <a:gd name="connsiteX10476" fmla="*/ 273173 w 9340261"/>
              <a:gd name="connsiteY10476" fmla="*/ 947238 h 5529035"/>
              <a:gd name="connsiteX10477" fmla="*/ 310355 w 9340261"/>
              <a:gd name="connsiteY10477" fmla="*/ 939672 h 5529035"/>
              <a:gd name="connsiteX10478" fmla="*/ 459083 w 9340261"/>
              <a:gd name="connsiteY10478" fmla="*/ 909412 h 5529035"/>
              <a:gd name="connsiteX10479" fmla="*/ 429243 w 9340261"/>
              <a:gd name="connsiteY10479" fmla="*/ 887187 h 5529035"/>
              <a:gd name="connsiteX10480" fmla="*/ 429193 w 9340261"/>
              <a:gd name="connsiteY10480" fmla="*/ 872304 h 5529035"/>
              <a:gd name="connsiteX10481" fmla="*/ 444064 w 9340261"/>
              <a:gd name="connsiteY10481" fmla="*/ 868534 h 5529035"/>
              <a:gd name="connsiteX10482" fmla="*/ 451467 w 9340261"/>
              <a:gd name="connsiteY10482" fmla="*/ 857347 h 5529035"/>
              <a:gd name="connsiteX10483" fmla="*/ 470046 w 9340261"/>
              <a:gd name="connsiteY10483" fmla="*/ 849844 h 5529035"/>
              <a:gd name="connsiteX10484" fmla="*/ 510949 w 9340261"/>
              <a:gd name="connsiteY10484" fmla="*/ 842266 h 5529035"/>
              <a:gd name="connsiteX10485" fmla="*/ 577896 w 9340261"/>
              <a:gd name="connsiteY10485" fmla="*/ 834601 h 5529035"/>
              <a:gd name="connsiteX10486" fmla="*/ 603941 w 9340261"/>
              <a:gd name="connsiteY10486" fmla="*/ 834514 h 5529035"/>
              <a:gd name="connsiteX10487" fmla="*/ 629986 w 9340261"/>
              <a:gd name="connsiteY10487" fmla="*/ 834428 h 5529035"/>
              <a:gd name="connsiteX10488" fmla="*/ 652260 w 9340261"/>
              <a:gd name="connsiteY10488" fmla="*/ 819470 h 5529035"/>
              <a:gd name="connsiteX10489" fmla="*/ 644795 w 9340261"/>
              <a:gd name="connsiteY10489" fmla="*/ 812054 h 5529035"/>
              <a:gd name="connsiteX10490" fmla="*/ 637304 w 9340261"/>
              <a:gd name="connsiteY10490" fmla="*/ 797196 h 5529035"/>
              <a:gd name="connsiteX10491" fmla="*/ 644720 w 9340261"/>
              <a:gd name="connsiteY10491" fmla="*/ 789729 h 5529035"/>
              <a:gd name="connsiteX10492" fmla="*/ 600022 w 9340261"/>
              <a:gd name="connsiteY10492" fmla="*/ 774996 h 5529035"/>
              <a:gd name="connsiteX10493" fmla="*/ 540441 w 9340261"/>
              <a:gd name="connsiteY10493" fmla="*/ 760312 h 5529035"/>
              <a:gd name="connsiteX10494" fmla="*/ 510651 w 9340261"/>
              <a:gd name="connsiteY10494" fmla="*/ 752969 h 5529035"/>
              <a:gd name="connsiteX10495" fmla="*/ 480886 w 9340261"/>
              <a:gd name="connsiteY10495" fmla="*/ 753068 h 5529035"/>
              <a:gd name="connsiteX10496" fmla="*/ 525509 w 9340261"/>
              <a:gd name="connsiteY10496" fmla="*/ 745478 h 5529035"/>
              <a:gd name="connsiteX10497" fmla="*/ 581319 w 9340261"/>
              <a:gd name="connsiteY10497" fmla="*/ 745292 h 5529035"/>
              <a:gd name="connsiteX10498" fmla="*/ 611073 w 9340261"/>
              <a:gd name="connsiteY10498" fmla="*/ 741472 h 5529035"/>
              <a:gd name="connsiteX10499" fmla="*/ 696611 w 9340261"/>
              <a:gd name="connsiteY10499" fmla="*/ 730025 h 5529035"/>
              <a:gd name="connsiteX10500" fmla="*/ 744980 w 9340261"/>
              <a:gd name="connsiteY10500" fmla="*/ 729864 h 5529035"/>
              <a:gd name="connsiteX10501" fmla="*/ 789615 w 9340261"/>
              <a:gd name="connsiteY10501" fmla="*/ 725994 h 5529035"/>
              <a:gd name="connsiteX10502" fmla="*/ 845413 w 9340261"/>
              <a:gd name="connsiteY10502" fmla="*/ 722088 h 5529035"/>
              <a:gd name="connsiteX10503" fmla="*/ 934685 w 9340261"/>
              <a:gd name="connsiteY10503" fmla="*/ 714348 h 5529035"/>
              <a:gd name="connsiteX10504" fmla="*/ 1011084 w 9340261"/>
              <a:gd name="connsiteY10504" fmla="*/ 704539 h 5529035"/>
              <a:gd name="connsiteX10505" fmla="*/ 1011067 w 9340261"/>
              <a:gd name="connsiteY10505" fmla="*/ 699288 h 5529035"/>
              <a:gd name="connsiteX10506" fmla="*/ 928466 w 9340261"/>
              <a:gd name="connsiteY10506" fmla="*/ 697134 h 5529035"/>
              <a:gd name="connsiteX10507" fmla="*/ 790667 w 9340261"/>
              <a:gd name="connsiteY10507" fmla="*/ 687751 h 5529035"/>
              <a:gd name="connsiteX10508" fmla="*/ 859549 w 9340261"/>
              <a:gd name="connsiteY10508" fmla="*/ 687523 h 5529035"/>
              <a:gd name="connsiteX10509" fmla="*/ 975867 w 9340261"/>
              <a:gd name="connsiteY10509" fmla="*/ 686606 h 5529035"/>
              <a:gd name="connsiteX10510" fmla="*/ 919703 w 9340261"/>
              <a:gd name="connsiteY10510" fmla="*/ 684633 h 5529035"/>
              <a:gd name="connsiteX10511" fmla="*/ 763421 w 9340261"/>
              <a:gd name="connsiteY10511" fmla="*/ 681433 h 5529035"/>
              <a:gd name="connsiteX10512" fmla="*/ 800616 w 9340261"/>
              <a:gd name="connsiteY10512" fmla="*/ 677588 h 5529035"/>
              <a:gd name="connsiteX10513" fmla="*/ 822916 w 9340261"/>
              <a:gd name="connsiteY10513" fmla="*/ 670072 h 5529035"/>
              <a:gd name="connsiteX10514" fmla="*/ 860123 w 9340261"/>
              <a:gd name="connsiteY10514" fmla="*/ 669948 h 5529035"/>
              <a:gd name="connsiteX10515" fmla="*/ 889875 w 9340261"/>
              <a:gd name="connsiteY10515" fmla="*/ 666129 h 5529035"/>
              <a:gd name="connsiteX10516" fmla="*/ 915907 w 9340261"/>
              <a:gd name="connsiteY10516" fmla="*/ 662320 h 5529035"/>
              <a:gd name="connsiteX10517" fmla="*/ 927069 w 9340261"/>
              <a:gd name="connsiteY10517" fmla="*/ 662283 h 5529035"/>
              <a:gd name="connsiteX10518" fmla="*/ 953114 w 9340261"/>
              <a:gd name="connsiteY10518" fmla="*/ 662196 h 5529035"/>
              <a:gd name="connsiteX10519" fmla="*/ 994042 w 9340261"/>
              <a:gd name="connsiteY10519" fmla="*/ 662059 h 5529035"/>
              <a:gd name="connsiteX10520" fmla="*/ 1010942 w 9340261"/>
              <a:gd name="connsiteY10520" fmla="*/ 662004 h 5529035"/>
              <a:gd name="connsiteX10521" fmla="*/ 1010928 w 9340261"/>
              <a:gd name="connsiteY10521" fmla="*/ 657693 h 5529035"/>
              <a:gd name="connsiteX10522" fmla="*/ 996813 w 9340261"/>
              <a:gd name="connsiteY10522" fmla="*/ 656470 h 5529035"/>
              <a:gd name="connsiteX10523" fmla="*/ 893559 w 9340261"/>
              <a:gd name="connsiteY10523" fmla="*/ 654954 h 5529035"/>
              <a:gd name="connsiteX10524" fmla="*/ 718687 w 9340261"/>
              <a:gd name="connsiteY10524" fmla="*/ 655536 h 5529035"/>
              <a:gd name="connsiteX10525" fmla="*/ 726103 w 9340261"/>
              <a:gd name="connsiteY10525" fmla="*/ 648071 h 5529035"/>
              <a:gd name="connsiteX10526" fmla="*/ 644224 w 9340261"/>
              <a:gd name="connsiteY10526" fmla="*/ 640902 h 5529035"/>
              <a:gd name="connsiteX10527" fmla="*/ 588413 w 9340261"/>
              <a:gd name="connsiteY10527" fmla="*/ 641088 h 5529035"/>
              <a:gd name="connsiteX10528" fmla="*/ 569786 w 9340261"/>
              <a:gd name="connsiteY10528" fmla="*/ 633709 h 5529035"/>
              <a:gd name="connsiteX10529" fmla="*/ 547436 w 9340261"/>
              <a:gd name="connsiteY10529" fmla="*/ 626342 h 5529035"/>
              <a:gd name="connsiteX10530" fmla="*/ 543704 w 9340261"/>
              <a:gd name="connsiteY10530" fmla="*/ 622634 h 5529035"/>
              <a:gd name="connsiteX10531" fmla="*/ 532529 w 9340261"/>
              <a:gd name="connsiteY10531" fmla="*/ 618950 h 5529035"/>
              <a:gd name="connsiteX10532" fmla="*/ 506459 w 9340261"/>
              <a:gd name="connsiteY10532" fmla="*/ 611596 h 5529035"/>
              <a:gd name="connsiteX10533" fmla="*/ 480439 w 9340261"/>
              <a:gd name="connsiteY10533" fmla="*/ 619124 h 5529035"/>
              <a:gd name="connsiteX10534" fmla="*/ 465556 w 9340261"/>
              <a:gd name="connsiteY10534" fmla="*/ 619173 h 5529035"/>
              <a:gd name="connsiteX10535" fmla="*/ 376259 w 9340261"/>
              <a:gd name="connsiteY10535" fmla="*/ 619471 h 5529035"/>
              <a:gd name="connsiteX10536" fmla="*/ 331637 w 9340261"/>
              <a:gd name="connsiteY10536" fmla="*/ 627061 h 5529035"/>
              <a:gd name="connsiteX10537" fmla="*/ 316729 w 9340261"/>
              <a:gd name="connsiteY10537" fmla="*/ 619670 h 5529035"/>
              <a:gd name="connsiteX10538" fmla="*/ 309263 w 9340261"/>
              <a:gd name="connsiteY10538" fmla="*/ 612253 h 5529035"/>
              <a:gd name="connsiteX10539" fmla="*/ 331587 w 9340261"/>
              <a:gd name="connsiteY10539" fmla="*/ 612179 h 5529035"/>
              <a:gd name="connsiteX10540" fmla="*/ 391068 w 9340261"/>
              <a:gd name="connsiteY10540" fmla="*/ 597098 h 5529035"/>
              <a:gd name="connsiteX10541" fmla="*/ 398485 w 9340261"/>
              <a:gd name="connsiteY10541" fmla="*/ 589631 h 5529035"/>
              <a:gd name="connsiteX10542" fmla="*/ 435643 w 9340261"/>
              <a:gd name="connsiteY10542" fmla="*/ 574625 h 5529035"/>
              <a:gd name="connsiteX10543" fmla="*/ 472849 w 9340261"/>
              <a:gd name="connsiteY10543" fmla="*/ 574501 h 5529035"/>
              <a:gd name="connsiteX10544" fmla="*/ 506335 w 9340261"/>
              <a:gd name="connsiteY10544" fmla="*/ 574389 h 5529035"/>
              <a:gd name="connsiteX10545" fmla="*/ 532331 w 9340261"/>
              <a:gd name="connsiteY10545" fmla="*/ 559420 h 5529035"/>
              <a:gd name="connsiteX10546" fmla="*/ 532256 w 9340261"/>
              <a:gd name="connsiteY10546" fmla="*/ 537095 h 5529035"/>
              <a:gd name="connsiteX10547" fmla="*/ 532231 w 9340261"/>
              <a:gd name="connsiteY10547" fmla="*/ 529653 h 5529035"/>
              <a:gd name="connsiteX10548" fmla="*/ 524715 w 9340261"/>
              <a:gd name="connsiteY10548" fmla="*/ 507355 h 5529035"/>
              <a:gd name="connsiteX10549" fmla="*/ 517224 w 9340261"/>
              <a:gd name="connsiteY10549" fmla="*/ 492496 h 5529035"/>
              <a:gd name="connsiteX10550" fmla="*/ 480017 w 9340261"/>
              <a:gd name="connsiteY10550" fmla="*/ 492620 h 5529035"/>
              <a:gd name="connsiteX10551" fmla="*/ 420486 w 9340261"/>
              <a:gd name="connsiteY10551" fmla="*/ 492819 h 5529035"/>
              <a:gd name="connsiteX10552" fmla="*/ 357235 w 9340261"/>
              <a:gd name="connsiteY10552" fmla="*/ 493030 h 5529035"/>
              <a:gd name="connsiteX10553" fmla="*/ 320016 w 9340261"/>
              <a:gd name="connsiteY10553" fmla="*/ 489433 h 5529035"/>
              <a:gd name="connsiteX10554" fmla="*/ 398138 w 9340261"/>
              <a:gd name="connsiteY10554" fmla="*/ 485452 h 5529035"/>
              <a:gd name="connsiteX10555" fmla="*/ 453935 w 9340261"/>
              <a:gd name="connsiteY10555" fmla="*/ 481546 h 5529035"/>
              <a:gd name="connsiteX10556" fmla="*/ 479968 w 9340261"/>
              <a:gd name="connsiteY10556" fmla="*/ 477738 h 5529035"/>
              <a:gd name="connsiteX10557" fmla="*/ 524591 w 9340261"/>
              <a:gd name="connsiteY10557" fmla="*/ 470148 h 5529035"/>
              <a:gd name="connsiteX10558" fmla="*/ 576606 w 9340261"/>
              <a:gd name="connsiteY10558" fmla="*/ 447650 h 5529035"/>
              <a:gd name="connsiteX10559" fmla="*/ 598905 w 9340261"/>
              <a:gd name="connsiteY10559" fmla="*/ 440134 h 5529035"/>
              <a:gd name="connsiteX10560" fmla="*/ 628658 w 9340261"/>
              <a:gd name="connsiteY10560" fmla="*/ 436315 h 5529035"/>
              <a:gd name="connsiteX10561" fmla="*/ 643504 w 9340261"/>
              <a:gd name="connsiteY10561" fmla="*/ 425102 h 5529035"/>
              <a:gd name="connsiteX10562" fmla="*/ 647226 w 9340261"/>
              <a:gd name="connsiteY10562" fmla="*/ 425090 h 5529035"/>
              <a:gd name="connsiteX10563" fmla="*/ 658363 w 9340261"/>
              <a:gd name="connsiteY10563" fmla="*/ 417611 h 5529035"/>
              <a:gd name="connsiteX10564" fmla="*/ 662045 w 9340261"/>
              <a:gd name="connsiteY10564" fmla="*/ 406438 h 5529035"/>
              <a:gd name="connsiteX10565" fmla="*/ 650809 w 9340261"/>
              <a:gd name="connsiteY10565" fmla="*/ 384150 h 5529035"/>
              <a:gd name="connsiteX10566" fmla="*/ 583799 w 9340261"/>
              <a:gd name="connsiteY10566" fmla="*/ 373212 h 5529035"/>
              <a:gd name="connsiteX10567" fmla="*/ 524268 w 9340261"/>
              <a:gd name="connsiteY10567" fmla="*/ 373410 h 5529035"/>
              <a:gd name="connsiteX10568" fmla="*/ 539127 w 9340261"/>
              <a:gd name="connsiteY10568" fmla="*/ 365919 h 5529035"/>
              <a:gd name="connsiteX10569" fmla="*/ 553997 w 9340261"/>
              <a:gd name="connsiteY10569" fmla="*/ 362148 h 5529035"/>
              <a:gd name="connsiteX10570" fmla="*/ 576309 w 9340261"/>
              <a:gd name="connsiteY10570" fmla="*/ 358353 h 5529035"/>
              <a:gd name="connsiteX10571" fmla="*/ 606074 w 9340261"/>
              <a:gd name="connsiteY10571" fmla="*/ 358255 h 5529035"/>
              <a:gd name="connsiteX10572" fmla="*/ 665556 w 9340261"/>
              <a:gd name="connsiteY10572" fmla="*/ 343173 h 5529035"/>
              <a:gd name="connsiteX10573" fmla="*/ 576234 w 9340261"/>
              <a:gd name="connsiteY10573" fmla="*/ 336030 h 5529035"/>
              <a:gd name="connsiteX10574" fmla="*/ 472030 w 9340261"/>
              <a:gd name="connsiteY10574" fmla="*/ 328935 h 5529035"/>
              <a:gd name="connsiteX10575" fmla="*/ 524119 w 9340261"/>
              <a:gd name="connsiteY10575" fmla="*/ 328762 h 5529035"/>
              <a:gd name="connsiteX10576" fmla="*/ 777101 w 9340261"/>
              <a:gd name="connsiteY10576" fmla="*/ 320477 h 5529035"/>
              <a:gd name="connsiteX10577" fmla="*/ 788213 w 9340261"/>
              <a:gd name="connsiteY10577" fmla="*/ 305557 h 5529035"/>
              <a:gd name="connsiteX10578" fmla="*/ 806793 w 9340261"/>
              <a:gd name="connsiteY10578" fmla="*/ 298054 h 5529035"/>
              <a:gd name="connsiteX10579" fmla="*/ 821688 w 9340261"/>
              <a:gd name="connsiteY10579" fmla="*/ 301725 h 5529035"/>
              <a:gd name="connsiteX10580" fmla="*/ 844049 w 9340261"/>
              <a:gd name="connsiteY10580" fmla="*/ 312812 h 5529035"/>
              <a:gd name="connsiteX10581" fmla="*/ 866348 w 9340261"/>
              <a:gd name="connsiteY10581" fmla="*/ 305297 h 5529035"/>
              <a:gd name="connsiteX10582" fmla="*/ 1044941 w 9340261"/>
              <a:gd name="connsiteY10582" fmla="*/ 304701 h 5529035"/>
              <a:gd name="connsiteX10583" fmla="*/ 1052382 w 9340261"/>
              <a:gd name="connsiteY10583" fmla="*/ 304677 h 5529035"/>
              <a:gd name="connsiteX10584" fmla="*/ 1305339 w 9340261"/>
              <a:gd name="connsiteY10584" fmla="*/ 288951 h 5529035"/>
              <a:gd name="connsiteX10585" fmla="*/ 1327664 w 9340261"/>
              <a:gd name="connsiteY10585" fmla="*/ 288876 h 5529035"/>
              <a:gd name="connsiteX10586" fmla="*/ 1424351 w 9340261"/>
              <a:gd name="connsiteY10586" fmla="*/ 273670 h 5529035"/>
              <a:gd name="connsiteX10587" fmla="*/ 1558271 w 9340261"/>
              <a:gd name="connsiteY10587" fmla="*/ 265783 h 5529035"/>
              <a:gd name="connsiteX10588" fmla="*/ 1595442 w 9340261"/>
              <a:gd name="connsiteY10588" fmla="*/ 265659 h 5529035"/>
              <a:gd name="connsiteX10589" fmla="*/ 1590418 w 9340261"/>
              <a:gd name="connsiteY10589" fmla="*/ 260384 h 5529035"/>
              <a:gd name="connsiteX10590" fmla="*/ 1597900 w 9340261"/>
              <a:gd name="connsiteY10590" fmla="*/ 264356 h 5529035"/>
              <a:gd name="connsiteX10591" fmla="*/ 1597513 w 9340261"/>
              <a:gd name="connsiteY10591" fmla="*/ 265652 h 5529035"/>
              <a:gd name="connsiteX10592" fmla="*/ 1635646 w 9340261"/>
              <a:gd name="connsiteY10592" fmla="*/ 265525 h 5529035"/>
              <a:gd name="connsiteX10593" fmla="*/ 1635774 w 9340261"/>
              <a:gd name="connsiteY10593" fmla="*/ 265283 h 5529035"/>
              <a:gd name="connsiteX10594" fmla="*/ 1643487 w 9340261"/>
              <a:gd name="connsiteY10594" fmla="*/ 259787 h 5529035"/>
              <a:gd name="connsiteX10595" fmla="*/ 1645473 w 9340261"/>
              <a:gd name="connsiteY10595" fmla="*/ 256046 h 5529035"/>
              <a:gd name="connsiteX10596" fmla="*/ 1651200 w 9340261"/>
              <a:gd name="connsiteY10596" fmla="*/ 254290 h 5529035"/>
              <a:gd name="connsiteX10597" fmla="*/ 1664410 w 9340261"/>
              <a:gd name="connsiteY10597" fmla="*/ 256510 h 5529035"/>
              <a:gd name="connsiteX10598" fmla="*/ 1671892 w 9340261"/>
              <a:gd name="connsiteY10598" fmla="*/ 260482 h 5529035"/>
              <a:gd name="connsiteX10599" fmla="*/ 1681104 w 9340261"/>
              <a:gd name="connsiteY10599" fmla="*/ 265373 h 5529035"/>
              <a:gd name="connsiteX10600" fmla="*/ 1690356 w 9340261"/>
              <a:gd name="connsiteY10600" fmla="*/ 265342 h 5529035"/>
              <a:gd name="connsiteX10601" fmla="*/ 1707099 w 9340261"/>
              <a:gd name="connsiteY10601" fmla="*/ 265286 h 5529035"/>
              <a:gd name="connsiteX10602" fmla="*/ 1807545 w 9340261"/>
              <a:gd name="connsiteY10602" fmla="*/ 261231 h 5529035"/>
              <a:gd name="connsiteX10603" fmla="*/ 1940502 w 9340261"/>
              <a:gd name="connsiteY10603" fmla="*/ 264030 h 5529035"/>
              <a:gd name="connsiteX10604" fmla="*/ 1935247 w 9340261"/>
              <a:gd name="connsiteY10604" fmla="*/ 261240 h 5529035"/>
              <a:gd name="connsiteX10605" fmla="*/ 1937231 w 9340261"/>
              <a:gd name="connsiteY10605" fmla="*/ 257499 h 5529035"/>
              <a:gd name="connsiteX10606" fmla="*/ 1946700 w 9340261"/>
              <a:gd name="connsiteY10606" fmla="*/ 257731 h 5529035"/>
              <a:gd name="connsiteX10607" fmla="*/ 1943324 w 9340261"/>
              <a:gd name="connsiteY10607" fmla="*/ 264090 h 5529035"/>
              <a:gd name="connsiteX10608" fmla="*/ 1960105 w 9340261"/>
              <a:gd name="connsiteY10608" fmla="*/ 264444 h 5529035"/>
              <a:gd name="connsiteX10609" fmla="*/ 1997496 w 9340261"/>
              <a:gd name="connsiteY10609" fmla="*/ 264319 h 5529035"/>
              <a:gd name="connsiteX10610" fmla="*/ 2014964 w 9340261"/>
              <a:gd name="connsiteY10610" fmla="*/ 255611 h 5529035"/>
              <a:gd name="connsiteX10611" fmla="*/ 2028172 w 9340261"/>
              <a:gd name="connsiteY10611" fmla="*/ 257829 h 5529035"/>
              <a:gd name="connsiteX10612" fmla="*/ 2043136 w 9340261"/>
              <a:gd name="connsiteY10612" fmla="*/ 265775 h 5529035"/>
              <a:gd name="connsiteX10613" fmla="*/ 2037409 w 9340261"/>
              <a:gd name="connsiteY10613" fmla="*/ 267530 h 5529035"/>
              <a:gd name="connsiteX10614" fmla="*/ 2024199 w 9340261"/>
              <a:gd name="connsiteY10614" fmla="*/ 265311 h 5529035"/>
              <a:gd name="connsiteX10615" fmla="*/ 2021450 w 9340261"/>
              <a:gd name="connsiteY10615" fmla="*/ 265245 h 5529035"/>
              <a:gd name="connsiteX10616" fmla="*/ 2056867 w 9340261"/>
              <a:gd name="connsiteY10616" fmla="*/ 271562 h 5529035"/>
              <a:gd name="connsiteX10617" fmla="*/ 2094061 w 9340261"/>
              <a:gd name="connsiteY10617" fmla="*/ 267718 h 5529035"/>
              <a:gd name="connsiteX10618" fmla="*/ 2108957 w 9340261"/>
              <a:gd name="connsiteY10618" fmla="*/ 271388 h 5529035"/>
              <a:gd name="connsiteX10619" fmla="*/ 2118987 w 9340261"/>
              <a:gd name="connsiteY10619" fmla="*/ 273860 h 5529035"/>
              <a:gd name="connsiteX10620" fmla="*/ 2123499 w 9340261"/>
              <a:gd name="connsiteY10620" fmla="*/ 272477 h 5529035"/>
              <a:gd name="connsiteX10621" fmla="*/ 2142437 w 9340261"/>
              <a:gd name="connsiteY10621" fmla="*/ 272940 h 5529035"/>
              <a:gd name="connsiteX10622" fmla="*/ 2144673 w 9340261"/>
              <a:gd name="connsiteY10622" fmla="*/ 273609 h 5529035"/>
              <a:gd name="connsiteX10623" fmla="*/ 2161047 w 9340261"/>
              <a:gd name="connsiteY10623" fmla="*/ 271215 h 5529035"/>
              <a:gd name="connsiteX10624" fmla="*/ 2170090 w 9340261"/>
              <a:gd name="connsiteY10624" fmla="*/ 271184 h 5529035"/>
              <a:gd name="connsiteX10625" fmla="*/ 2168209 w 9340261"/>
              <a:gd name="connsiteY10625" fmla="*/ 265044 h 5529035"/>
              <a:gd name="connsiteX10626" fmla="*/ 2163688 w 9340261"/>
              <a:gd name="connsiteY10626" fmla="*/ 264285 h 5529035"/>
              <a:gd name="connsiteX10627" fmla="*/ 2147461 w 9340261"/>
              <a:gd name="connsiteY10627" fmla="*/ 269249 h 5529035"/>
              <a:gd name="connsiteX10628" fmla="*/ 2142552 w 9340261"/>
              <a:gd name="connsiteY10628" fmla="*/ 266641 h 5529035"/>
              <a:gd name="connsiteX10629" fmla="*/ 2137818 w 9340261"/>
              <a:gd name="connsiteY10629" fmla="*/ 268090 h 5529035"/>
              <a:gd name="connsiteX10630" fmla="*/ 2133200 w 9340261"/>
              <a:gd name="connsiteY10630" fmla="*/ 263241 h 5529035"/>
              <a:gd name="connsiteX10631" fmla="*/ 2130336 w 9340261"/>
              <a:gd name="connsiteY10631" fmla="*/ 264119 h 5529035"/>
              <a:gd name="connsiteX10632" fmla="*/ 2124609 w 9340261"/>
              <a:gd name="connsiteY10632" fmla="*/ 265874 h 5529035"/>
              <a:gd name="connsiteX10633" fmla="*/ 2075281 w 9340261"/>
              <a:gd name="connsiteY10633" fmla="*/ 268456 h 5529035"/>
              <a:gd name="connsiteX10634" fmla="*/ 2068678 w 9340261"/>
              <a:gd name="connsiteY10634" fmla="*/ 267347 h 5529035"/>
              <a:gd name="connsiteX10635" fmla="*/ 2072649 w 9340261"/>
              <a:gd name="connsiteY10635" fmla="*/ 259865 h 5529035"/>
              <a:gd name="connsiteX10636" fmla="*/ 2089831 w 9340261"/>
              <a:gd name="connsiteY10636" fmla="*/ 254601 h 5529035"/>
              <a:gd name="connsiteX10637" fmla="*/ 2114495 w 9340261"/>
              <a:gd name="connsiteY10637" fmla="*/ 253309 h 5529035"/>
              <a:gd name="connsiteX10638" fmla="*/ 2134309 w 9340261"/>
              <a:gd name="connsiteY10638" fmla="*/ 256636 h 5529035"/>
              <a:gd name="connsiteX10639" fmla="*/ 2158972 w 9340261"/>
              <a:gd name="connsiteY10639" fmla="*/ 255345 h 5529035"/>
              <a:gd name="connsiteX10640" fmla="*/ 2172181 w 9340261"/>
              <a:gd name="connsiteY10640" fmla="*/ 257564 h 5529035"/>
              <a:gd name="connsiteX10641" fmla="*/ 2191117 w 9340261"/>
              <a:gd name="connsiteY10641" fmla="*/ 258026 h 5529035"/>
              <a:gd name="connsiteX10642" fmla="*/ 2217768 w 9340261"/>
              <a:gd name="connsiteY10642" fmla="*/ 252993 h 5529035"/>
              <a:gd name="connsiteX10643" fmla="*/ 2245296 w 9340261"/>
              <a:gd name="connsiteY10643" fmla="*/ 250826 h 5529035"/>
              <a:gd name="connsiteX10644" fmla="*/ 2270836 w 9340261"/>
              <a:gd name="connsiteY10644" fmla="*/ 252397 h 5529035"/>
              <a:gd name="connsiteX10645" fmla="*/ 2272886 w 9340261"/>
              <a:gd name="connsiteY10645" fmla="*/ 252191 h 5529035"/>
              <a:gd name="connsiteX10646" fmla="*/ 2294916 w 9340261"/>
              <a:gd name="connsiteY10646" fmla="*/ 248444 h 5529035"/>
              <a:gd name="connsiteX10647" fmla="*/ 2301667 w 9340261"/>
              <a:gd name="connsiteY10647" fmla="*/ 248582 h 5529035"/>
              <a:gd name="connsiteX10648" fmla="*/ 2291387 w 9340261"/>
              <a:gd name="connsiteY10648" fmla="*/ 251005 h 5529035"/>
              <a:gd name="connsiteX10649" fmla="*/ 2295500 w 9340261"/>
              <a:gd name="connsiteY10649" fmla="*/ 251106 h 5529035"/>
              <a:gd name="connsiteX10650" fmla="*/ 2306229 w 9340261"/>
              <a:gd name="connsiteY10650" fmla="*/ 252265 h 5529035"/>
              <a:gd name="connsiteX10651" fmla="*/ 2302540 w 9340261"/>
              <a:gd name="connsiteY10651" fmla="*/ 248600 h 5529035"/>
              <a:gd name="connsiteX10652" fmla="*/ 2304684 w 9340261"/>
              <a:gd name="connsiteY10652" fmla="*/ 248645 h 5529035"/>
              <a:gd name="connsiteX10653" fmla="*/ 2317253 w 9340261"/>
              <a:gd name="connsiteY10653" fmla="*/ 252091 h 5529035"/>
              <a:gd name="connsiteX10654" fmla="*/ 2315024 w 9340261"/>
              <a:gd name="connsiteY10654" fmla="*/ 253214 h 5529035"/>
              <a:gd name="connsiteX10655" fmla="*/ 2322985 w 9340261"/>
              <a:gd name="connsiteY10655" fmla="*/ 254074 h 5529035"/>
              <a:gd name="connsiteX10656" fmla="*/ 2317240 w 9340261"/>
              <a:gd name="connsiteY10656" fmla="*/ 248369 h 5529035"/>
              <a:gd name="connsiteX10657" fmla="*/ 2376747 w 9340261"/>
              <a:gd name="connsiteY10657" fmla="*/ 240731 h 5529035"/>
              <a:gd name="connsiteX10658" fmla="*/ 2428837 w 9340261"/>
              <a:gd name="connsiteY10658" fmla="*/ 240557 h 5529035"/>
              <a:gd name="connsiteX10659" fmla="*/ 2488343 w 9340261"/>
              <a:gd name="connsiteY10659" fmla="*/ 232916 h 5529035"/>
              <a:gd name="connsiteX10660" fmla="*/ 2637182 w 9340261"/>
              <a:gd name="connsiteY10660" fmla="*/ 236141 h 5529035"/>
              <a:gd name="connsiteX10661" fmla="*/ 2726466 w 9340261"/>
              <a:gd name="connsiteY10661" fmla="*/ 232122 h 5529035"/>
              <a:gd name="connsiteX10662" fmla="*/ 2726442 w 9340261"/>
              <a:gd name="connsiteY10662" fmla="*/ 224681 h 5529035"/>
              <a:gd name="connsiteX10663" fmla="*/ 2719000 w 9340261"/>
              <a:gd name="connsiteY10663" fmla="*/ 224706 h 5529035"/>
              <a:gd name="connsiteX10664" fmla="*/ 2716873 w 9340261"/>
              <a:gd name="connsiteY10664" fmla="*/ 222594 h 5529035"/>
              <a:gd name="connsiteX10665" fmla="*/ 2709223 w 9340261"/>
              <a:gd name="connsiteY10665" fmla="*/ 226352 h 5529035"/>
              <a:gd name="connsiteX10666" fmla="*/ 2693211 w 9340261"/>
              <a:gd name="connsiteY10666" fmla="*/ 220097 h 5529035"/>
              <a:gd name="connsiteX10667" fmla="*/ 2673398 w 9340261"/>
              <a:gd name="connsiteY10667" fmla="*/ 216772 h 5529035"/>
              <a:gd name="connsiteX10668" fmla="*/ 2639035 w 9340261"/>
              <a:gd name="connsiteY10668" fmla="*/ 227298 h 5529035"/>
              <a:gd name="connsiteX10669" fmla="*/ 2599407 w 9340261"/>
              <a:gd name="connsiteY10669" fmla="*/ 220644 h 5529035"/>
              <a:gd name="connsiteX10670" fmla="*/ 2572989 w 9340261"/>
              <a:gd name="connsiteY10670" fmla="*/ 216209 h 5529035"/>
              <a:gd name="connsiteX10671" fmla="*/ 2554052 w 9340261"/>
              <a:gd name="connsiteY10671" fmla="*/ 215747 h 5529035"/>
              <a:gd name="connsiteX10672" fmla="*/ 2510451 w 9340261"/>
              <a:gd name="connsiteY10672" fmla="*/ 216573 h 5529035"/>
              <a:gd name="connsiteX10673" fmla="*/ 2521468 w 9340261"/>
              <a:gd name="connsiteY10673" fmla="*/ 211633 h 5529035"/>
              <a:gd name="connsiteX10674" fmla="*/ 2534429 w 9340261"/>
              <a:gd name="connsiteY10674" fmla="*/ 210438 h 5529035"/>
              <a:gd name="connsiteX10675" fmla="*/ 2532916 w 9340261"/>
              <a:gd name="connsiteY10675" fmla="*/ 210443 h 5529035"/>
              <a:gd name="connsiteX10676" fmla="*/ 2518008 w 9340261"/>
              <a:gd name="connsiteY10676" fmla="*/ 203052 h 5529035"/>
              <a:gd name="connsiteX10677" fmla="*/ 2548837 w 9340261"/>
              <a:gd name="connsiteY10677" fmla="*/ 209111 h 5529035"/>
              <a:gd name="connsiteX10678" fmla="*/ 2558025 w 9340261"/>
              <a:gd name="connsiteY10678" fmla="*/ 208264 h 5529035"/>
              <a:gd name="connsiteX10679" fmla="*/ 2694552 w 9340261"/>
              <a:gd name="connsiteY10679" fmla="*/ 204025 h 5529035"/>
              <a:gd name="connsiteX10680" fmla="*/ 2712611 w 9340261"/>
              <a:gd name="connsiteY10680" fmla="*/ 201624 h 5529035"/>
              <a:gd name="connsiteX10681" fmla="*/ 2720970 w 9340261"/>
              <a:gd name="connsiteY10681" fmla="*/ 208462 h 5529035"/>
              <a:gd name="connsiteX10682" fmla="*/ 2726697 w 9340261"/>
              <a:gd name="connsiteY10682" fmla="*/ 206706 h 5529035"/>
              <a:gd name="connsiteX10683" fmla="*/ 2734179 w 9340261"/>
              <a:gd name="connsiteY10683" fmla="*/ 210678 h 5529035"/>
              <a:gd name="connsiteX10684" fmla="*/ 2728452 w 9340261"/>
              <a:gd name="connsiteY10684" fmla="*/ 212432 h 5529035"/>
              <a:gd name="connsiteX10685" fmla="*/ 2723394 w 9340261"/>
              <a:gd name="connsiteY10685" fmla="*/ 217250 h 5529035"/>
              <a:gd name="connsiteX10686" fmla="*/ 2733858 w 9340261"/>
              <a:gd name="connsiteY10686" fmla="*/ 217214 h 5529035"/>
              <a:gd name="connsiteX10687" fmla="*/ 2764348 w 9340261"/>
              <a:gd name="connsiteY10687" fmla="*/ 217113 h 5529035"/>
              <a:gd name="connsiteX10688" fmla="*/ 2764339 w 9340261"/>
              <a:gd name="connsiteY10688" fmla="*/ 217101 h 5529035"/>
              <a:gd name="connsiteX10689" fmla="*/ 2754871 w 9340261"/>
              <a:gd name="connsiteY10689" fmla="*/ 216870 h 5529035"/>
              <a:gd name="connsiteX10690" fmla="*/ 2741661 w 9340261"/>
              <a:gd name="connsiteY10690" fmla="*/ 214651 h 5529035"/>
              <a:gd name="connsiteX10691" fmla="*/ 2739907 w 9340261"/>
              <a:gd name="connsiteY10691" fmla="*/ 208924 h 5529035"/>
              <a:gd name="connsiteX10692" fmla="*/ 2764570 w 9340261"/>
              <a:gd name="connsiteY10692" fmla="*/ 207633 h 5529035"/>
              <a:gd name="connsiteX10693" fmla="*/ 2802443 w 9340261"/>
              <a:gd name="connsiteY10693" fmla="*/ 208559 h 5529035"/>
              <a:gd name="connsiteX10694" fmla="*/ 2821379 w 9340261"/>
              <a:gd name="connsiteY10694" fmla="*/ 209023 h 5529035"/>
              <a:gd name="connsiteX10695" fmla="*/ 2844057 w 9340261"/>
              <a:gd name="connsiteY10695" fmla="*/ 211472 h 5529035"/>
              <a:gd name="connsiteX10696" fmla="*/ 2865856 w 9340261"/>
              <a:gd name="connsiteY10696" fmla="*/ 211058 h 5529035"/>
              <a:gd name="connsiteX10697" fmla="*/ 2889643 w 9340261"/>
              <a:gd name="connsiteY10697" fmla="*/ 206904 h 5529035"/>
              <a:gd name="connsiteX10698" fmla="*/ 2933242 w 9340261"/>
              <a:gd name="connsiteY10698" fmla="*/ 206075 h 5529035"/>
              <a:gd name="connsiteX10699" fmla="*/ 2948669 w 9340261"/>
              <a:gd name="connsiteY10699" fmla="*/ 195083 h 5529035"/>
              <a:gd name="connsiteX10700" fmla="*/ 2967606 w 9340261"/>
              <a:gd name="connsiteY10700" fmla="*/ 195547 h 5529035"/>
              <a:gd name="connsiteX10701" fmla="*/ 2982801 w 9340261"/>
              <a:gd name="connsiteY10701" fmla="*/ 194024 h 5529035"/>
              <a:gd name="connsiteX10702" fmla="*/ 2986542 w 9340261"/>
              <a:gd name="connsiteY10702" fmla="*/ 196010 h 5529035"/>
              <a:gd name="connsiteX10703" fmla="*/ 2994024 w 9340261"/>
              <a:gd name="connsiteY10703" fmla="*/ 199983 h 5529035"/>
              <a:gd name="connsiteX10704" fmla="*/ 3007233 w 9340261"/>
              <a:gd name="connsiteY10704" fmla="*/ 202200 h 5529035"/>
              <a:gd name="connsiteX10705" fmla="*/ 3026170 w 9340261"/>
              <a:gd name="connsiteY10705" fmla="*/ 202664 h 5529035"/>
              <a:gd name="connsiteX10706" fmla="*/ 3018687 w 9340261"/>
              <a:gd name="connsiteY10706" fmla="*/ 198692 h 5529035"/>
              <a:gd name="connsiteX10707" fmla="*/ 3014946 w 9340261"/>
              <a:gd name="connsiteY10707" fmla="*/ 196704 h 5529035"/>
              <a:gd name="connsiteX10708" fmla="*/ 3005479 w 9340261"/>
              <a:gd name="connsiteY10708" fmla="*/ 196474 h 5529035"/>
              <a:gd name="connsiteX10709" fmla="*/ 2997997 w 9340261"/>
              <a:gd name="connsiteY10709" fmla="*/ 192500 h 5529035"/>
              <a:gd name="connsiteX10710" fmla="*/ 2996243 w 9340261"/>
              <a:gd name="connsiteY10710" fmla="*/ 186773 h 5529035"/>
              <a:gd name="connsiteX10711" fmla="*/ 3007697 w 9340261"/>
              <a:gd name="connsiteY10711" fmla="*/ 183265 h 5529035"/>
              <a:gd name="connsiteX10712" fmla="*/ 3043352 w 9340261"/>
              <a:gd name="connsiteY10712" fmla="*/ 197399 h 5529035"/>
              <a:gd name="connsiteX10713" fmla="*/ 3064042 w 9340261"/>
              <a:gd name="connsiteY10713" fmla="*/ 203590 h 5529035"/>
              <a:gd name="connsiteX10714" fmla="*/ 3069769 w 9340261"/>
              <a:gd name="connsiteY10714" fmla="*/ 201835 h 5529035"/>
              <a:gd name="connsiteX10715" fmla="*/ 3077251 w 9340261"/>
              <a:gd name="connsiteY10715" fmla="*/ 205808 h 5529035"/>
              <a:gd name="connsiteX10716" fmla="*/ 3082979 w 9340261"/>
              <a:gd name="connsiteY10716" fmla="*/ 204054 h 5529035"/>
              <a:gd name="connsiteX10717" fmla="*/ 3118865 w 9340261"/>
              <a:gd name="connsiteY10717" fmla="*/ 208721 h 5529035"/>
              <a:gd name="connsiteX10718" fmla="*/ 3164451 w 9340261"/>
              <a:gd name="connsiteY10718" fmla="*/ 204151 h 5529035"/>
              <a:gd name="connsiteX10719" fmla="*/ 3190869 w 9340261"/>
              <a:gd name="connsiteY10719" fmla="*/ 208588 h 5529035"/>
              <a:gd name="connsiteX10720" fmla="*/ 3228743 w 9340261"/>
              <a:gd name="connsiteY10720" fmla="*/ 209514 h 5529035"/>
              <a:gd name="connsiteX10721" fmla="*/ 3315941 w 9340261"/>
              <a:gd name="connsiteY10721" fmla="*/ 207858 h 5529035"/>
              <a:gd name="connsiteX10722" fmla="*/ 3296542 w 9340261"/>
              <a:gd name="connsiteY10722" fmla="*/ 226330 h 5529035"/>
              <a:gd name="connsiteX10723" fmla="*/ 3294788 w 9340261"/>
              <a:gd name="connsiteY10723" fmla="*/ 220603 h 5529035"/>
              <a:gd name="connsiteX10724" fmla="*/ 3296774 w 9340261"/>
              <a:gd name="connsiteY10724" fmla="*/ 216863 h 5529035"/>
              <a:gd name="connsiteX10725" fmla="*/ 3287306 w 9340261"/>
              <a:gd name="connsiteY10725" fmla="*/ 216632 h 5529035"/>
              <a:gd name="connsiteX10726" fmla="*/ 3274096 w 9340261"/>
              <a:gd name="connsiteY10726" fmla="*/ 214413 h 5529035"/>
              <a:gd name="connsiteX10727" fmla="*/ 3270124 w 9340261"/>
              <a:gd name="connsiteY10727" fmla="*/ 221896 h 5529035"/>
              <a:gd name="connsiteX10728" fmla="*/ 3264397 w 9340261"/>
              <a:gd name="connsiteY10728" fmla="*/ 223650 h 5529035"/>
              <a:gd name="connsiteX10729" fmla="*/ 3252943 w 9340261"/>
              <a:gd name="connsiteY10729" fmla="*/ 227160 h 5529035"/>
              <a:gd name="connsiteX10730" fmla="*/ 3235761 w 9340261"/>
              <a:gd name="connsiteY10730" fmla="*/ 232423 h 5529035"/>
              <a:gd name="connsiteX10731" fmla="*/ 3222552 w 9340261"/>
              <a:gd name="connsiteY10731" fmla="*/ 230206 h 5529035"/>
              <a:gd name="connsiteX10732" fmla="*/ 3182924 w 9340261"/>
              <a:gd name="connsiteY10732" fmla="*/ 223551 h 5529035"/>
              <a:gd name="connsiteX10733" fmla="*/ 3188652 w 9340261"/>
              <a:gd name="connsiteY10733" fmla="*/ 221797 h 5529035"/>
              <a:gd name="connsiteX10734" fmla="*/ 3194378 w 9340261"/>
              <a:gd name="connsiteY10734" fmla="*/ 220043 h 5529035"/>
              <a:gd name="connsiteX10735" fmla="*/ 3163988 w 9340261"/>
              <a:gd name="connsiteY10735" fmla="*/ 223089 h 5529035"/>
              <a:gd name="connsiteX10736" fmla="*/ 3101452 w 9340261"/>
              <a:gd name="connsiteY10736" fmla="*/ 223454 h 5529035"/>
              <a:gd name="connsiteX10737" fmla="*/ 3086255 w 9340261"/>
              <a:gd name="connsiteY10737" fmla="*/ 224977 h 5529035"/>
              <a:gd name="connsiteX10738" fmla="*/ 3076788 w 9340261"/>
              <a:gd name="connsiteY10738" fmla="*/ 224745 h 5529035"/>
              <a:gd name="connsiteX10739" fmla="*/ 3006770 w 9340261"/>
              <a:gd name="connsiteY10739" fmla="*/ 221136 h 5529035"/>
              <a:gd name="connsiteX10740" fmla="*/ 2988711 w 9340261"/>
              <a:gd name="connsiteY10740" fmla="*/ 223538 h 5529035"/>
              <a:gd name="connsiteX10741" fmla="*/ 2978134 w 9340261"/>
              <a:gd name="connsiteY10741" fmla="*/ 229910 h 5529035"/>
              <a:gd name="connsiteX10742" fmla="*/ 2951715 w 9340261"/>
              <a:gd name="connsiteY10742" fmla="*/ 225474 h 5529035"/>
              <a:gd name="connsiteX10743" fmla="*/ 2957443 w 9340261"/>
              <a:gd name="connsiteY10743" fmla="*/ 223720 h 5529035"/>
              <a:gd name="connsiteX10744" fmla="*/ 2961416 w 9340261"/>
              <a:gd name="connsiteY10744" fmla="*/ 216237 h 5529035"/>
              <a:gd name="connsiteX10745" fmla="*/ 2944234 w 9340261"/>
              <a:gd name="connsiteY10745" fmla="*/ 221501 h 5529035"/>
              <a:gd name="connsiteX10746" fmla="*/ 2937629 w 9340261"/>
              <a:gd name="connsiteY10746" fmla="*/ 220393 h 5529035"/>
              <a:gd name="connsiteX10747" fmla="*/ 2924421 w 9340261"/>
              <a:gd name="connsiteY10747" fmla="*/ 218175 h 5529035"/>
              <a:gd name="connsiteX10748" fmla="*/ 2912089 w 9340261"/>
              <a:gd name="connsiteY10748" fmla="*/ 218820 h 5529035"/>
              <a:gd name="connsiteX10749" fmla="*/ 2893153 w 9340261"/>
              <a:gd name="connsiteY10749" fmla="*/ 218358 h 5529035"/>
              <a:gd name="connsiteX10750" fmla="*/ 2866733 w 9340261"/>
              <a:gd name="connsiteY10750" fmla="*/ 213922 h 5529035"/>
              <a:gd name="connsiteX10751" fmla="*/ 2823133 w 9340261"/>
              <a:gd name="connsiteY10751" fmla="*/ 214749 h 5529035"/>
              <a:gd name="connsiteX10752" fmla="*/ 2804197 w 9340261"/>
              <a:gd name="connsiteY10752" fmla="*/ 214287 h 5529035"/>
              <a:gd name="connsiteX10753" fmla="*/ 2793620 w 9340261"/>
              <a:gd name="connsiteY10753" fmla="*/ 220659 h 5529035"/>
              <a:gd name="connsiteX10754" fmla="*/ 2789618 w 9340261"/>
              <a:gd name="connsiteY10754" fmla="*/ 224471 h 5529035"/>
              <a:gd name="connsiteX10755" fmla="*/ 2793413 w 9340261"/>
              <a:gd name="connsiteY10755" fmla="*/ 224458 h 5529035"/>
              <a:gd name="connsiteX10756" fmla="*/ 2808322 w 9340261"/>
              <a:gd name="connsiteY10756" fmla="*/ 231849 h 5529035"/>
              <a:gd name="connsiteX10757" fmla="*/ 2812054 w 9340261"/>
              <a:gd name="connsiteY10757" fmla="*/ 235559 h 5529035"/>
              <a:gd name="connsiteX10758" fmla="*/ 2815788 w 9340261"/>
              <a:gd name="connsiteY10758" fmla="*/ 239267 h 5529035"/>
              <a:gd name="connsiteX10759" fmla="*/ 2819508 w 9340261"/>
              <a:gd name="connsiteY10759" fmla="*/ 239255 h 5529035"/>
              <a:gd name="connsiteX10760" fmla="*/ 2823254 w 9340261"/>
              <a:gd name="connsiteY10760" fmla="*/ 246683 h 5529035"/>
              <a:gd name="connsiteX10761" fmla="*/ 2828585 w 9340261"/>
              <a:gd name="connsiteY10761" fmla="*/ 248794 h 5529035"/>
              <a:gd name="connsiteX10762" fmla="*/ 2839390 w 9340261"/>
              <a:gd name="connsiteY10762" fmla="*/ 247359 h 5529035"/>
              <a:gd name="connsiteX10763" fmla="*/ 2864930 w 9340261"/>
              <a:gd name="connsiteY10763" fmla="*/ 248931 h 5529035"/>
              <a:gd name="connsiteX10764" fmla="*/ 2877262 w 9340261"/>
              <a:gd name="connsiteY10764" fmla="*/ 248285 h 5529035"/>
              <a:gd name="connsiteX10765" fmla="*/ 2919985 w 9340261"/>
              <a:gd name="connsiteY10765" fmla="*/ 244593 h 5529035"/>
              <a:gd name="connsiteX10766" fmla="*/ 2945524 w 9340261"/>
              <a:gd name="connsiteY10766" fmla="*/ 246166 h 5529035"/>
              <a:gd name="connsiteX10767" fmla="*/ 2990880 w 9340261"/>
              <a:gd name="connsiteY10767" fmla="*/ 251065 h 5529035"/>
              <a:gd name="connsiteX10768" fmla="*/ 2998362 w 9340261"/>
              <a:gd name="connsiteY10768" fmla="*/ 255037 h 5529035"/>
              <a:gd name="connsiteX10769" fmla="*/ 3010694 w 9340261"/>
              <a:gd name="connsiteY10769" fmla="*/ 254391 h 5529035"/>
              <a:gd name="connsiteX10770" fmla="*/ 3023025 w 9340261"/>
              <a:gd name="connsiteY10770" fmla="*/ 253746 h 5529035"/>
              <a:gd name="connsiteX10771" fmla="*/ 3072352 w 9340261"/>
              <a:gd name="connsiteY10771" fmla="*/ 251163 h 5529035"/>
              <a:gd name="connsiteX10772" fmla="*/ 3125420 w 9340261"/>
              <a:gd name="connsiteY10772" fmla="*/ 250567 h 5529035"/>
              <a:gd name="connsiteX10773" fmla="*/ 3160189 w 9340261"/>
              <a:gd name="connsiteY10773" fmla="*/ 253001 h 5529035"/>
              <a:gd name="connsiteX10774" fmla="*/ 3176744 w 9340261"/>
              <a:gd name="connsiteY10774" fmla="*/ 252946 h 5529035"/>
              <a:gd name="connsiteX10775" fmla="*/ 3306942 w 9340261"/>
              <a:gd name="connsiteY10775" fmla="*/ 245070 h 5529035"/>
              <a:gd name="connsiteX10776" fmla="*/ 3388797 w 9340261"/>
              <a:gd name="connsiteY10776" fmla="*/ 244797 h 5529035"/>
              <a:gd name="connsiteX10777" fmla="*/ 3444607 w 9340261"/>
              <a:gd name="connsiteY10777" fmla="*/ 244611 h 5529035"/>
              <a:gd name="connsiteX10778" fmla="*/ 3507859 w 9340261"/>
              <a:gd name="connsiteY10778" fmla="*/ 244401 h 5529035"/>
              <a:gd name="connsiteX10779" fmla="*/ 3503090 w 9340261"/>
              <a:gd name="connsiteY10779" fmla="*/ 234943 h 5529035"/>
              <a:gd name="connsiteX10780" fmla="*/ 3490667 w 9340261"/>
              <a:gd name="connsiteY10780" fmla="*/ 232857 h 5529035"/>
              <a:gd name="connsiteX10781" fmla="*/ 3500518 w 9340261"/>
              <a:gd name="connsiteY10781" fmla="*/ 229839 h 5529035"/>
              <a:gd name="connsiteX10782" fmla="*/ 3500368 w 9340261"/>
              <a:gd name="connsiteY10782" fmla="*/ 229543 h 5529035"/>
              <a:gd name="connsiteX10783" fmla="*/ 3485486 w 9340261"/>
              <a:gd name="connsiteY10783" fmla="*/ 229593 h 5529035"/>
              <a:gd name="connsiteX10784" fmla="*/ 3507784 w 9340261"/>
              <a:gd name="connsiteY10784" fmla="*/ 222077 h 5529035"/>
              <a:gd name="connsiteX10785" fmla="*/ 3550585 w 9340261"/>
              <a:gd name="connsiteY10785" fmla="*/ 225655 h 5529035"/>
              <a:gd name="connsiteX10786" fmla="*/ 3557360 w 9340261"/>
              <a:gd name="connsiteY10786" fmla="*/ 233730 h 5529035"/>
              <a:gd name="connsiteX10787" fmla="*/ 3572140 w 9340261"/>
              <a:gd name="connsiteY10787" fmla="*/ 232956 h 5529035"/>
              <a:gd name="connsiteX10788" fmla="*/ 3585349 w 9340261"/>
              <a:gd name="connsiteY10788" fmla="*/ 235173 h 5529035"/>
              <a:gd name="connsiteX10789" fmla="*/ 3630702 w 9340261"/>
              <a:gd name="connsiteY10789" fmla="*/ 240074 h 5529035"/>
              <a:gd name="connsiteX10790" fmla="*/ 3662849 w 9340261"/>
              <a:gd name="connsiteY10790" fmla="*/ 242754 h 5529035"/>
              <a:gd name="connsiteX10791" fmla="*/ 3672316 w 9340261"/>
              <a:gd name="connsiteY10791" fmla="*/ 242986 h 5529035"/>
              <a:gd name="connsiteX10792" fmla="*/ 3681785 w 9340261"/>
              <a:gd name="connsiteY10792" fmla="*/ 243218 h 5529035"/>
              <a:gd name="connsiteX10793" fmla="*/ 3685296 w 9340261"/>
              <a:gd name="connsiteY10793" fmla="*/ 254671 h 5529035"/>
              <a:gd name="connsiteX10794" fmla="*/ 3662618 w 9340261"/>
              <a:gd name="connsiteY10794" fmla="*/ 252221 h 5529035"/>
              <a:gd name="connsiteX10795" fmla="*/ 3634214 w 9340261"/>
              <a:gd name="connsiteY10795" fmla="*/ 251527 h 5529035"/>
              <a:gd name="connsiteX10796" fmla="*/ 3613522 w 9340261"/>
              <a:gd name="connsiteY10796" fmla="*/ 245338 h 5529035"/>
              <a:gd name="connsiteX10797" fmla="*/ 3579050 w 9340261"/>
              <a:gd name="connsiteY10797" fmla="*/ 244494 h 5529035"/>
              <a:gd name="connsiteX10798" fmla="*/ 3589739 w 9340261"/>
              <a:gd name="connsiteY10798" fmla="*/ 251569 h 5529035"/>
              <a:gd name="connsiteX10799" fmla="*/ 3602561 w 9340261"/>
              <a:gd name="connsiteY10799" fmla="*/ 261118 h 5529035"/>
              <a:gd name="connsiteX10800" fmla="*/ 3625479 w 9340261"/>
              <a:gd name="connsiteY10800" fmla="*/ 257115 h 5529035"/>
              <a:gd name="connsiteX10801" fmla="*/ 3650142 w 9340261"/>
              <a:gd name="connsiteY10801" fmla="*/ 255823 h 5529035"/>
              <a:gd name="connsiteX10802" fmla="*/ 3668201 w 9340261"/>
              <a:gd name="connsiteY10802" fmla="*/ 253423 h 5529035"/>
              <a:gd name="connsiteX10803" fmla="*/ 3688015 w 9340261"/>
              <a:gd name="connsiteY10803" fmla="*/ 256751 h 5529035"/>
              <a:gd name="connsiteX10804" fmla="*/ 3711812 w 9340261"/>
              <a:gd name="connsiteY10804" fmla="*/ 254365 h 5529035"/>
              <a:gd name="connsiteX10805" fmla="*/ 3709957 w 9340261"/>
              <a:gd name="connsiteY10805" fmla="*/ 253380 h 5529035"/>
              <a:gd name="connsiteX10806" fmla="*/ 3691022 w 9340261"/>
              <a:gd name="connsiteY10806" fmla="*/ 252918 h 5529035"/>
              <a:gd name="connsiteX10807" fmla="*/ 3715686 w 9340261"/>
              <a:gd name="connsiteY10807" fmla="*/ 251625 h 5529035"/>
              <a:gd name="connsiteX10808" fmla="*/ 3723823 w 9340261"/>
              <a:gd name="connsiteY10808" fmla="*/ 252044 h 5529035"/>
              <a:gd name="connsiteX10809" fmla="*/ 3724133 w 9340261"/>
              <a:gd name="connsiteY10809" fmla="*/ 251950 h 5529035"/>
              <a:gd name="connsiteX10810" fmla="*/ 3725090 w 9340261"/>
              <a:gd name="connsiteY10810" fmla="*/ 252111 h 5529035"/>
              <a:gd name="connsiteX10811" fmla="*/ 3750694 w 9340261"/>
              <a:gd name="connsiteY10811" fmla="*/ 253430 h 5529035"/>
              <a:gd name="connsiteX10812" fmla="*/ 3755418 w 9340261"/>
              <a:gd name="connsiteY10812" fmla="*/ 253824 h 5529035"/>
              <a:gd name="connsiteX10813" fmla="*/ 3780941 w 9340261"/>
              <a:gd name="connsiteY10813" fmla="*/ 253339 h 5529035"/>
              <a:gd name="connsiteX10814" fmla="*/ 3813087 w 9340261"/>
              <a:gd name="connsiteY10814" fmla="*/ 256020 h 5529035"/>
              <a:gd name="connsiteX10815" fmla="*/ 3821678 w 9340261"/>
              <a:gd name="connsiteY10815" fmla="*/ 253388 h 5529035"/>
              <a:gd name="connsiteX10816" fmla="*/ 3830269 w 9340261"/>
              <a:gd name="connsiteY10816" fmla="*/ 250757 h 5529035"/>
              <a:gd name="connsiteX10817" fmla="*/ 3855925 w 9340261"/>
              <a:gd name="connsiteY10817" fmla="*/ 247595 h 5529035"/>
              <a:gd name="connsiteX10818" fmla="*/ 3887077 w 9340261"/>
              <a:gd name="connsiteY10818" fmla="*/ 252147 h 5529035"/>
              <a:gd name="connsiteX10819" fmla="*/ 3895669 w 9340261"/>
              <a:gd name="connsiteY10819" fmla="*/ 249515 h 5529035"/>
              <a:gd name="connsiteX10820" fmla="*/ 3906015 w 9340261"/>
              <a:gd name="connsiteY10820" fmla="*/ 252609 h 5529035"/>
              <a:gd name="connsiteX10821" fmla="*/ 3913496 w 9340261"/>
              <a:gd name="connsiteY10821" fmla="*/ 256583 h 5529035"/>
              <a:gd name="connsiteX10822" fmla="*/ 3919223 w 9340261"/>
              <a:gd name="connsiteY10822" fmla="*/ 254828 h 5529035"/>
              <a:gd name="connsiteX10823" fmla="*/ 3941023 w 9340261"/>
              <a:gd name="connsiteY10823" fmla="*/ 254414 h 5529035"/>
              <a:gd name="connsiteX10824" fmla="*/ 3961068 w 9340261"/>
              <a:gd name="connsiteY10824" fmla="*/ 248272 h 5529035"/>
              <a:gd name="connsiteX10825" fmla="*/ 3994968 w 9340261"/>
              <a:gd name="connsiteY10825" fmla="*/ 256681 h 5529035"/>
              <a:gd name="connsiteX10826" fmla="*/ 4016768 w 9340261"/>
              <a:gd name="connsiteY10826" fmla="*/ 256266 h 5529035"/>
              <a:gd name="connsiteX10827" fmla="*/ 4050023 w 9340261"/>
              <a:gd name="connsiteY10827" fmla="*/ 252344 h 5529035"/>
              <a:gd name="connsiteX10828" fmla="*/ 4218696 w 9340261"/>
              <a:gd name="connsiteY10828" fmla="*/ 250785 h 5529035"/>
              <a:gd name="connsiteX10829" fmla="*/ 4245113 w 9340261"/>
              <a:gd name="connsiteY10829" fmla="*/ 255221 h 5529035"/>
              <a:gd name="connsiteX10830" fmla="*/ 4269777 w 9340261"/>
              <a:gd name="connsiteY10830" fmla="*/ 253929 h 5529035"/>
              <a:gd name="connsiteX10831" fmla="*/ 4274395 w 9340261"/>
              <a:gd name="connsiteY10831" fmla="*/ 258780 h 5529035"/>
              <a:gd name="connsiteX10832" fmla="*/ 4282986 w 9340261"/>
              <a:gd name="connsiteY10832" fmla="*/ 256148 h 5529035"/>
              <a:gd name="connsiteX10833" fmla="*/ 4386259 w 9340261"/>
              <a:gd name="connsiteY10833" fmla="*/ 255832 h 5529035"/>
              <a:gd name="connsiteX10834" fmla="*/ 4426087 w 9340261"/>
              <a:gd name="connsiteY10834" fmla="*/ 257146 h 5529035"/>
              <a:gd name="connsiteX10835" fmla="*/ 4420452 w 9340261"/>
              <a:gd name="connsiteY10835" fmla="*/ 256197 h 5529035"/>
              <a:gd name="connsiteX10836" fmla="*/ 4431906 w 9340261"/>
              <a:gd name="connsiteY10836" fmla="*/ 252694 h 5529035"/>
              <a:gd name="connsiteX10837" fmla="*/ 4433342 w 9340261"/>
              <a:gd name="connsiteY10837" fmla="*/ 257386 h 5529035"/>
              <a:gd name="connsiteX10838" fmla="*/ 4497012 w 9340261"/>
              <a:gd name="connsiteY10838" fmla="*/ 259487 h 5529035"/>
              <a:gd name="connsiteX10839" fmla="*/ 4508236 w 9340261"/>
              <a:gd name="connsiteY10839" fmla="*/ 265446 h 5529035"/>
              <a:gd name="connsiteX10840" fmla="*/ 4523430 w 9340261"/>
              <a:gd name="connsiteY10840" fmla="*/ 263924 h 5529035"/>
              <a:gd name="connsiteX10841" fmla="*/ 4606658 w 9340261"/>
              <a:gd name="connsiteY10841" fmla="*/ 269750 h 5529035"/>
              <a:gd name="connsiteX10842" fmla="*/ 4618991 w 9340261"/>
              <a:gd name="connsiteY10842" fmla="*/ 269104 h 5529035"/>
              <a:gd name="connsiteX10843" fmla="*/ 4624719 w 9340261"/>
              <a:gd name="connsiteY10843" fmla="*/ 267349 h 5529035"/>
              <a:gd name="connsiteX10844" fmla="*/ 4631322 w 9340261"/>
              <a:gd name="connsiteY10844" fmla="*/ 268458 h 5529035"/>
              <a:gd name="connsiteX10845" fmla="*/ 4679540 w 9340261"/>
              <a:gd name="connsiteY10845" fmla="*/ 272480 h 5529035"/>
              <a:gd name="connsiteX10846" fmla="*/ 4728558 w 9340261"/>
              <a:gd name="connsiteY10846" fmla="*/ 276197 h 5529035"/>
              <a:gd name="connsiteX10847" fmla="*/ 4728022 w 9340261"/>
              <a:gd name="connsiteY10847" fmla="*/ 274449 h 5529035"/>
              <a:gd name="connsiteX10848" fmla="*/ 4731777 w 9340261"/>
              <a:gd name="connsiteY10848" fmla="*/ 276441 h 5529035"/>
              <a:gd name="connsiteX10849" fmla="*/ 4753301 w 9340261"/>
              <a:gd name="connsiteY10849" fmla="*/ 278074 h 5529035"/>
              <a:gd name="connsiteX10850" fmla="*/ 4756353 w 9340261"/>
              <a:gd name="connsiteY10850" fmla="*/ 278298 h 5529035"/>
              <a:gd name="connsiteX10851" fmla="*/ 4760168 w 9340261"/>
              <a:gd name="connsiteY10851" fmla="*/ 277129 h 5529035"/>
              <a:gd name="connsiteX10852" fmla="*/ 4763341 w 9340261"/>
              <a:gd name="connsiteY10852" fmla="*/ 278814 h 5529035"/>
              <a:gd name="connsiteX10853" fmla="*/ 4787513 w 9340261"/>
              <a:gd name="connsiteY10853" fmla="*/ 280596 h 5529035"/>
              <a:gd name="connsiteX10854" fmla="*/ 4785709 w 9340261"/>
              <a:gd name="connsiteY10854" fmla="*/ 278702 h 5529035"/>
              <a:gd name="connsiteX10855" fmla="*/ 4795815 w 9340261"/>
              <a:gd name="connsiteY10855" fmla="*/ 281208 h 5529035"/>
              <a:gd name="connsiteX10856" fmla="*/ 4810986 w 9340261"/>
              <a:gd name="connsiteY10856" fmla="*/ 282327 h 5529035"/>
              <a:gd name="connsiteX10857" fmla="*/ 4843131 w 9340261"/>
              <a:gd name="connsiteY10857" fmla="*/ 285008 h 5529035"/>
              <a:gd name="connsiteX10858" fmla="*/ 4849736 w 9340261"/>
              <a:gd name="connsiteY10858" fmla="*/ 286118 h 5529035"/>
              <a:gd name="connsiteX10859" fmla="*/ 4867794 w 9340261"/>
              <a:gd name="connsiteY10859" fmla="*/ 283717 h 5529035"/>
              <a:gd name="connsiteX10860" fmla="*/ 4894212 w 9340261"/>
              <a:gd name="connsiteY10860" fmla="*/ 288153 h 5529035"/>
              <a:gd name="connsiteX10861" fmla="*/ 4901694 w 9340261"/>
              <a:gd name="connsiteY10861" fmla="*/ 292124 h 5529035"/>
              <a:gd name="connsiteX10862" fmla="*/ 4904558 w 9340261"/>
              <a:gd name="connsiteY10862" fmla="*/ 291249 h 5529035"/>
              <a:gd name="connsiteX10863" fmla="*/ 4914905 w 9340261"/>
              <a:gd name="connsiteY10863" fmla="*/ 294343 h 5529035"/>
              <a:gd name="connsiteX10864" fmla="*/ 4945147 w 9340261"/>
              <a:gd name="connsiteY10864" fmla="*/ 295083 h 5529035"/>
              <a:gd name="connsiteX10865" fmla="*/ 4944328 w 9340261"/>
              <a:gd name="connsiteY10865" fmla="*/ 294946 h 5529035"/>
              <a:gd name="connsiteX10866" fmla="*/ 4955784 w 9340261"/>
              <a:gd name="connsiteY10866" fmla="*/ 291436 h 5529035"/>
              <a:gd name="connsiteX10867" fmla="*/ 4969853 w 9340261"/>
              <a:gd name="connsiteY10867" fmla="*/ 298906 h 5529035"/>
              <a:gd name="connsiteX10868" fmla="*/ 4992873 w 9340261"/>
              <a:gd name="connsiteY10868" fmla="*/ 303809 h 5529035"/>
              <a:gd name="connsiteX10869" fmla="*/ 4989683 w 9340261"/>
              <a:gd name="connsiteY10869" fmla="*/ 299844 h 5529035"/>
              <a:gd name="connsiteX10870" fmla="*/ 4987928 w 9340261"/>
              <a:gd name="connsiteY10870" fmla="*/ 294117 h 5529035"/>
              <a:gd name="connsiteX10871" fmla="*/ 5020075 w 9340261"/>
              <a:gd name="connsiteY10871" fmla="*/ 296799 h 5529035"/>
              <a:gd name="connsiteX10872" fmla="*/ 5063442 w 9340261"/>
              <a:gd name="connsiteY10872" fmla="*/ 305440 h 5529035"/>
              <a:gd name="connsiteX10873" fmla="*/ 5086121 w 9340261"/>
              <a:gd name="connsiteY10873" fmla="*/ 307890 h 5529035"/>
              <a:gd name="connsiteX10874" fmla="*/ 5137202 w 9340261"/>
              <a:gd name="connsiteY10874" fmla="*/ 311033 h 5529035"/>
              <a:gd name="connsiteX10875" fmla="*/ 5144683 w 9340261"/>
              <a:gd name="connsiteY10875" fmla="*/ 315006 h 5529035"/>
              <a:gd name="connsiteX10876" fmla="*/ 5156140 w 9340261"/>
              <a:gd name="connsiteY10876" fmla="*/ 311495 h 5529035"/>
              <a:gd name="connsiteX10877" fmla="*/ 5166486 w 9340261"/>
              <a:gd name="connsiteY10877" fmla="*/ 314591 h 5529035"/>
              <a:gd name="connsiteX10878" fmla="*/ 5169118 w 9340261"/>
              <a:gd name="connsiteY10878" fmla="*/ 323181 h 5529035"/>
              <a:gd name="connsiteX10879" fmla="*/ 5161403 w 9340261"/>
              <a:gd name="connsiteY10879" fmla="*/ 328678 h 5529035"/>
              <a:gd name="connsiteX10880" fmla="*/ 5142465 w 9340261"/>
              <a:gd name="connsiteY10880" fmla="*/ 328214 h 5529035"/>
              <a:gd name="connsiteX10881" fmla="*/ 5102284 w 9340261"/>
              <a:gd name="connsiteY10881" fmla="*/ 324862 h 5529035"/>
              <a:gd name="connsiteX10882" fmla="*/ 5099352 w 9340261"/>
              <a:gd name="connsiteY10882" fmla="*/ 323834 h 5529035"/>
              <a:gd name="connsiteX10883" fmla="*/ 5099830 w 9340261"/>
              <a:gd name="connsiteY10883" fmla="*/ 325395 h 5529035"/>
              <a:gd name="connsiteX10884" fmla="*/ 5107315 w 9340261"/>
              <a:gd name="connsiteY10884" fmla="*/ 329367 h 5529035"/>
              <a:gd name="connsiteX10885" fmla="*/ 5133733 w 9340261"/>
              <a:gd name="connsiteY10885" fmla="*/ 333803 h 5529035"/>
              <a:gd name="connsiteX10886" fmla="*/ 5109068 w 9340261"/>
              <a:gd name="connsiteY10886" fmla="*/ 335094 h 5529035"/>
              <a:gd name="connsiteX10887" fmla="*/ 5065469 w 9340261"/>
              <a:gd name="connsiteY10887" fmla="*/ 335922 h 5529035"/>
              <a:gd name="connsiteX10888" fmla="*/ 5036832 w 9340261"/>
              <a:gd name="connsiteY10888" fmla="*/ 344695 h 5529035"/>
              <a:gd name="connsiteX10889" fmla="*/ 5036766 w 9340261"/>
              <a:gd name="connsiteY10889" fmla="*/ 344715 h 5529035"/>
              <a:gd name="connsiteX10890" fmla="*/ 5035866 w 9340261"/>
              <a:gd name="connsiteY10890" fmla="*/ 348344 h 5529035"/>
              <a:gd name="connsiteX10891" fmla="*/ 5020671 w 9340261"/>
              <a:gd name="connsiteY10891" fmla="*/ 349868 h 5529035"/>
              <a:gd name="connsiteX10892" fmla="*/ 5020408 w 9340261"/>
              <a:gd name="connsiteY10892" fmla="*/ 349728 h 5529035"/>
              <a:gd name="connsiteX10893" fmla="*/ 5019650 w 9340261"/>
              <a:gd name="connsiteY10893" fmla="*/ 349960 h 5529035"/>
              <a:gd name="connsiteX10894" fmla="*/ 5018173 w 9340261"/>
              <a:gd name="connsiteY10894" fmla="*/ 350269 h 5529035"/>
              <a:gd name="connsiteX10895" fmla="*/ 5037732 w 9340261"/>
              <a:gd name="connsiteY10895" fmla="*/ 349254 h 5529035"/>
              <a:gd name="connsiteX10896" fmla="*/ 5029138 w 9340261"/>
              <a:gd name="connsiteY10896" fmla="*/ 351883 h 5529035"/>
              <a:gd name="connsiteX10897" fmla="*/ 5026274 w 9340261"/>
              <a:gd name="connsiteY10897" fmla="*/ 352758 h 5529035"/>
              <a:gd name="connsiteX10898" fmla="*/ 5020547 w 9340261"/>
              <a:gd name="connsiteY10898" fmla="*/ 354510 h 5529035"/>
              <a:gd name="connsiteX10899" fmla="*/ 5022298 w 9340261"/>
              <a:gd name="connsiteY10899" fmla="*/ 360238 h 5529035"/>
              <a:gd name="connsiteX10900" fmla="*/ 5041235 w 9340261"/>
              <a:gd name="connsiteY10900" fmla="*/ 360710 h 5529035"/>
              <a:gd name="connsiteX10901" fmla="*/ 5090564 w 9340261"/>
              <a:gd name="connsiteY10901" fmla="*/ 358149 h 5529035"/>
              <a:gd name="connsiteX10902" fmla="*/ 5083960 w 9340261"/>
              <a:gd name="connsiteY10902" fmla="*/ 357036 h 5529035"/>
              <a:gd name="connsiteX10903" fmla="*/ 5077355 w 9340261"/>
              <a:gd name="connsiteY10903" fmla="*/ 355924 h 5529035"/>
              <a:gd name="connsiteX10904" fmla="*/ 5088812 w 9340261"/>
              <a:gd name="connsiteY10904" fmla="*/ 352420 h 5529035"/>
              <a:gd name="connsiteX10905" fmla="*/ 5098281 w 9340261"/>
              <a:gd name="connsiteY10905" fmla="*/ 352657 h 5529035"/>
              <a:gd name="connsiteX10906" fmla="*/ 5102020 w 9340261"/>
              <a:gd name="connsiteY10906" fmla="*/ 354644 h 5529035"/>
              <a:gd name="connsiteX10907" fmla="*/ 5107513 w 9340261"/>
              <a:gd name="connsiteY10907" fmla="*/ 362360 h 5529035"/>
              <a:gd name="connsiteX10908" fmla="*/ 5109498 w 9340261"/>
              <a:gd name="connsiteY10908" fmla="*/ 358620 h 5529035"/>
              <a:gd name="connsiteX10909" fmla="*/ 5115227 w 9340261"/>
              <a:gd name="connsiteY10909" fmla="*/ 356868 h 5529035"/>
              <a:gd name="connsiteX10910" fmla="*/ 5121830 w 9340261"/>
              <a:gd name="connsiteY10910" fmla="*/ 357980 h 5529035"/>
              <a:gd name="connsiteX10911" fmla="*/ 5132175 w 9340261"/>
              <a:gd name="connsiteY10911" fmla="*/ 361079 h 5529035"/>
              <a:gd name="connsiteX10912" fmla="*/ 5135915 w 9340261"/>
              <a:gd name="connsiteY10912" fmla="*/ 363067 h 5529035"/>
              <a:gd name="connsiteX10913" fmla="*/ 5143394 w 9340261"/>
              <a:gd name="connsiteY10913" fmla="*/ 367044 h 5529035"/>
              <a:gd name="connsiteX10914" fmla="*/ 5146260 w 9340261"/>
              <a:gd name="connsiteY10914" fmla="*/ 366166 h 5529035"/>
              <a:gd name="connsiteX10915" fmla="*/ 5151111 w 9340261"/>
              <a:gd name="connsiteY10915" fmla="*/ 361550 h 5529035"/>
              <a:gd name="connsiteX10916" fmla="*/ 5155964 w 9340261"/>
              <a:gd name="connsiteY10916" fmla="*/ 356935 h 5529035"/>
              <a:gd name="connsiteX10917" fmla="*/ 5157525 w 9340261"/>
              <a:gd name="connsiteY10917" fmla="*/ 356458 h 5529035"/>
              <a:gd name="connsiteX10918" fmla="*/ 5157086 w 9340261"/>
              <a:gd name="connsiteY10918" fmla="*/ 356000 h 5529035"/>
              <a:gd name="connsiteX10919" fmla="*/ 5158066 w 9340261"/>
              <a:gd name="connsiteY10919" fmla="*/ 356292 h 5529035"/>
              <a:gd name="connsiteX10920" fmla="*/ 5170284 w 9340261"/>
              <a:gd name="connsiteY10920" fmla="*/ 352555 h 5529035"/>
              <a:gd name="connsiteX10921" fmla="*/ 5184367 w 9340261"/>
              <a:gd name="connsiteY10921" fmla="*/ 357643 h 5529035"/>
              <a:gd name="connsiteX10922" fmla="*/ 5190971 w 9340261"/>
              <a:gd name="connsiteY10922" fmla="*/ 358754 h 5529035"/>
              <a:gd name="connsiteX10923" fmla="*/ 5208051 w 9340261"/>
              <a:gd name="connsiteY10923" fmla="*/ 359179 h 5529035"/>
              <a:gd name="connsiteX10924" fmla="*/ 5211032 w 9340261"/>
              <a:gd name="connsiteY10924" fmla="*/ 358266 h 5529035"/>
              <a:gd name="connsiteX10925" fmla="*/ 5246802 w 9340261"/>
              <a:gd name="connsiteY10925" fmla="*/ 360469 h 5529035"/>
              <a:gd name="connsiteX10926" fmla="*/ 5247780 w 9340261"/>
              <a:gd name="connsiteY10926" fmla="*/ 360168 h 5529035"/>
              <a:gd name="connsiteX10927" fmla="*/ 5266715 w 9340261"/>
              <a:gd name="connsiteY10927" fmla="*/ 360640 h 5529035"/>
              <a:gd name="connsiteX10928" fmla="*/ 5276184 w 9340261"/>
              <a:gd name="connsiteY10928" fmla="*/ 360876 h 5529035"/>
              <a:gd name="connsiteX10929" fmla="*/ 5293132 w 9340261"/>
              <a:gd name="connsiteY10929" fmla="*/ 365088 h 5529035"/>
              <a:gd name="connsiteX10930" fmla="*/ 5317796 w 9340261"/>
              <a:gd name="connsiteY10930" fmla="*/ 363806 h 5529035"/>
              <a:gd name="connsiteX10931" fmla="*/ 5328268 w 9340261"/>
              <a:gd name="connsiteY10931" fmla="*/ 363263 h 5529035"/>
              <a:gd name="connsiteX10932" fmla="*/ 5330379 w 9340261"/>
              <a:gd name="connsiteY10932" fmla="*/ 359290 h 5529035"/>
              <a:gd name="connsiteX10933" fmla="*/ 5331542 w 9340261"/>
              <a:gd name="connsiteY10933" fmla="*/ 363093 h 5529035"/>
              <a:gd name="connsiteX10934" fmla="*/ 5342462 w 9340261"/>
              <a:gd name="connsiteY10934" fmla="*/ 362526 h 5529035"/>
              <a:gd name="connsiteX10935" fmla="*/ 5346580 w 9340261"/>
              <a:gd name="connsiteY10935" fmla="*/ 366856 h 5529035"/>
              <a:gd name="connsiteX10936" fmla="*/ 5353933 w 9340261"/>
              <a:gd name="connsiteY10936" fmla="*/ 364603 h 5529035"/>
              <a:gd name="connsiteX10937" fmla="*/ 5354431 w 9340261"/>
              <a:gd name="connsiteY10937" fmla="*/ 365128 h 5529035"/>
              <a:gd name="connsiteX10938" fmla="*/ 5361397 w 9340261"/>
              <a:gd name="connsiteY10938" fmla="*/ 362998 h 5529035"/>
              <a:gd name="connsiteX10939" fmla="*/ 5368878 w 9340261"/>
              <a:gd name="connsiteY10939" fmla="*/ 366974 h 5529035"/>
              <a:gd name="connsiteX10940" fmla="*/ 5371037 w 9340261"/>
              <a:gd name="connsiteY10940" fmla="*/ 367028 h 5529035"/>
              <a:gd name="connsiteX10941" fmla="*/ 5370005 w 9340261"/>
              <a:gd name="connsiteY10941" fmla="*/ 365945 h 5529035"/>
              <a:gd name="connsiteX10942" fmla="*/ 5362524 w 9340261"/>
              <a:gd name="connsiteY10942" fmla="*/ 361971 h 5529035"/>
              <a:gd name="connsiteX10943" fmla="*/ 5373976 w 9340261"/>
              <a:gd name="connsiteY10943" fmla="*/ 358462 h 5529035"/>
              <a:gd name="connsiteX10944" fmla="*/ 5394670 w 9340261"/>
              <a:gd name="connsiteY10944" fmla="*/ 364652 h 5529035"/>
              <a:gd name="connsiteX10945" fmla="*/ 5407000 w 9340261"/>
              <a:gd name="connsiteY10945" fmla="*/ 364008 h 5529035"/>
              <a:gd name="connsiteX10946" fmla="*/ 5425060 w 9340261"/>
              <a:gd name="connsiteY10946" fmla="*/ 361607 h 5529035"/>
              <a:gd name="connsiteX10947" fmla="*/ 5430382 w 9340261"/>
              <a:gd name="connsiteY10947" fmla="*/ 359551 h 5529035"/>
              <a:gd name="connsiteX10948" fmla="*/ 5433637 w 9340261"/>
              <a:gd name="connsiteY10948" fmla="*/ 353427 h 5529035"/>
              <a:gd name="connsiteX10949" fmla="*/ 5443988 w 9340261"/>
              <a:gd name="connsiteY10949" fmla="*/ 354295 h 5529035"/>
              <a:gd name="connsiteX10950" fmla="*/ 5464272 w 9340261"/>
              <a:gd name="connsiteY10950" fmla="*/ 346461 h 5529035"/>
              <a:gd name="connsiteX10951" fmla="*/ 5488936 w 9340261"/>
              <a:gd name="connsiteY10951" fmla="*/ 345169 h 5529035"/>
              <a:gd name="connsiteX10952" fmla="*/ 5493786 w 9340261"/>
              <a:gd name="connsiteY10952" fmla="*/ 340551 h 5529035"/>
              <a:gd name="connsiteX10953" fmla="*/ 5503486 w 9340261"/>
              <a:gd name="connsiteY10953" fmla="*/ 331315 h 5529035"/>
              <a:gd name="connsiteX10954" fmla="*/ 5510967 w 9340261"/>
              <a:gd name="connsiteY10954" fmla="*/ 335287 h 5529035"/>
              <a:gd name="connsiteX10955" fmla="*/ 5508981 w 9340261"/>
              <a:gd name="connsiteY10955" fmla="*/ 339028 h 5529035"/>
              <a:gd name="connsiteX10956" fmla="*/ 5501267 w 9340261"/>
              <a:gd name="connsiteY10956" fmla="*/ 344524 h 5529035"/>
              <a:gd name="connsiteX10957" fmla="*/ 5495541 w 9340261"/>
              <a:gd name="connsiteY10957" fmla="*/ 346278 h 5529035"/>
              <a:gd name="connsiteX10958" fmla="*/ 5503023 w 9340261"/>
              <a:gd name="connsiteY10958" fmla="*/ 350251 h 5529035"/>
              <a:gd name="connsiteX10959" fmla="*/ 5518449 w 9340261"/>
              <a:gd name="connsiteY10959" fmla="*/ 339261 h 5529035"/>
              <a:gd name="connsiteX10960" fmla="*/ 5528150 w 9340261"/>
              <a:gd name="connsiteY10960" fmla="*/ 330022 h 5529035"/>
              <a:gd name="connsiteX10961" fmla="*/ 5541358 w 9340261"/>
              <a:gd name="connsiteY10961" fmla="*/ 332241 h 5529035"/>
              <a:gd name="connsiteX10962" fmla="*/ 5562049 w 9340261"/>
              <a:gd name="connsiteY10962" fmla="*/ 338432 h 5529035"/>
              <a:gd name="connsiteX10963" fmla="*/ 5555446 w 9340261"/>
              <a:gd name="connsiteY10963" fmla="*/ 337323 h 5529035"/>
              <a:gd name="connsiteX10964" fmla="*/ 5531659 w 9340261"/>
              <a:gd name="connsiteY10964" fmla="*/ 341477 h 5529035"/>
              <a:gd name="connsiteX10965" fmla="*/ 5521959 w 9340261"/>
              <a:gd name="connsiteY10965" fmla="*/ 350714 h 5529035"/>
              <a:gd name="connsiteX10966" fmla="*/ 5527685 w 9340261"/>
              <a:gd name="connsiteY10966" fmla="*/ 348960 h 5529035"/>
              <a:gd name="connsiteX10967" fmla="*/ 5535169 w 9340261"/>
              <a:gd name="connsiteY10967" fmla="*/ 352932 h 5529035"/>
              <a:gd name="connsiteX10968" fmla="*/ 5531195 w 9340261"/>
              <a:gd name="connsiteY10968" fmla="*/ 360413 h 5529035"/>
              <a:gd name="connsiteX10969" fmla="*/ 5528331 w 9340261"/>
              <a:gd name="connsiteY10969" fmla="*/ 361292 h 5529035"/>
              <a:gd name="connsiteX10970" fmla="*/ 5527539 w 9340261"/>
              <a:gd name="connsiteY10970" fmla="*/ 366008 h 5529035"/>
              <a:gd name="connsiteX10971" fmla="*/ 5537551 w 9340261"/>
              <a:gd name="connsiteY10971" fmla="*/ 365489 h 5529035"/>
              <a:gd name="connsiteX10972" fmla="*/ 5543277 w 9340261"/>
              <a:gd name="connsiteY10972" fmla="*/ 363737 h 5529035"/>
              <a:gd name="connsiteX10973" fmla="*/ 5548103 w 9340261"/>
              <a:gd name="connsiteY10973" fmla="*/ 363485 h 5529035"/>
              <a:gd name="connsiteX10974" fmla="*/ 5552995 w 9340261"/>
              <a:gd name="connsiteY10974" fmla="*/ 360000 h 5529035"/>
              <a:gd name="connsiteX10975" fmla="*/ 5562694 w 9340261"/>
              <a:gd name="connsiteY10975" fmla="*/ 350763 h 5529035"/>
              <a:gd name="connsiteX10976" fmla="*/ 5578768 w 9340261"/>
              <a:gd name="connsiteY10976" fmla="*/ 352104 h 5529035"/>
              <a:gd name="connsiteX10977" fmla="*/ 5584495 w 9340261"/>
              <a:gd name="connsiteY10977" fmla="*/ 350350 h 5529035"/>
              <a:gd name="connsiteX10978" fmla="*/ 5632068 w 9340261"/>
              <a:gd name="connsiteY10978" fmla="*/ 342039 h 5529035"/>
              <a:gd name="connsiteX10979" fmla="*/ 5664213 w 9340261"/>
              <a:gd name="connsiteY10979" fmla="*/ 344720 h 5529035"/>
              <a:gd name="connsiteX10980" fmla="*/ 5683149 w 9340261"/>
              <a:gd name="connsiteY10980" fmla="*/ 345183 h 5529035"/>
              <a:gd name="connsiteX10981" fmla="*/ 5694603 w 9340261"/>
              <a:gd name="connsiteY10981" fmla="*/ 341674 h 5529035"/>
              <a:gd name="connsiteX10982" fmla="*/ 5685368 w 9340261"/>
              <a:gd name="connsiteY10982" fmla="*/ 331975 h 5529035"/>
              <a:gd name="connsiteX10983" fmla="*/ 5689341 w 9340261"/>
              <a:gd name="connsiteY10983" fmla="*/ 324492 h 5529035"/>
              <a:gd name="connsiteX10984" fmla="*/ 5702549 w 9340261"/>
              <a:gd name="connsiteY10984" fmla="*/ 326710 h 5529035"/>
              <a:gd name="connsiteX10985" fmla="*/ 5696821 w 9340261"/>
              <a:gd name="connsiteY10985" fmla="*/ 328466 h 5529035"/>
              <a:gd name="connsiteX10986" fmla="*/ 5698576 w 9340261"/>
              <a:gd name="connsiteY10986" fmla="*/ 334192 h 5529035"/>
              <a:gd name="connsiteX10987" fmla="*/ 5700330 w 9340261"/>
              <a:gd name="connsiteY10987" fmla="*/ 339920 h 5529035"/>
              <a:gd name="connsiteX10988" fmla="*/ 5706057 w 9340261"/>
              <a:gd name="connsiteY10988" fmla="*/ 338165 h 5529035"/>
              <a:gd name="connsiteX10989" fmla="*/ 5710030 w 9340261"/>
              <a:gd name="connsiteY10989" fmla="*/ 330684 h 5529035"/>
              <a:gd name="connsiteX10990" fmla="*/ 5717512 w 9340261"/>
              <a:gd name="connsiteY10990" fmla="*/ 334655 h 5529035"/>
              <a:gd name="connsiteX10991" fmla="*/ 5719269 w 9340261"/>
              <a:gd name="connsiteY10991" fmla="*/ 340383 h 5529035"/>
              <a:gd name="connsiteX10992" fmla="*/ 5732477 w 9340261"/>
              <a:gd name="connsiteY10992" fmla="*/ 342600 h 5529035"/>
              <a:gd name="connsiteX10993" fmla="*/ 5738202 w 9340261"/>
              <a:gd name="connsiteY10993" fmla="*/ 340845 h 5529035"/>
              <a:gd name="connsiteX10994" fmla="*/ 5736450 w 9340261"/>
              <a:gd name="connsiteY10994" fmla="*/ 335119 h 5529035"/>
              <a:gd name="connsiteX10995" fmla="*/ 5730721 w 9340261"/>
              <a:gd name="connsiteY10995" fmla="*/ 336873 h 5529035"/>
              <a:gd name="connsiteX10996" fmla="*/ 5776540 w 9340261"/>
              <a:gd name="connsiteY10996" fmla="*/ 322836 h 5529035"/>
              <a:gd name="connsiteX10997" fmla="*/ 5799448 w 9340261"/>
              <a:gd name="connsiteY10997" fmla="*/ 315818 h 5529035"/>
              <a:gd name="connsiteX10998" fmla="*/ 5808916 w 9340261"/>
              <a:gd name="connsiteY10998" fmla="*/ 316049 h 5529035"/>
              <a:gd name="connsiteX10999" fmla="*/ 5824990 w 9340261"/>
              <a:gd name="connsiteY10999" fmla="*/ 317389 h 5529035"/>
              <a:gd name="connsiteX11000" fmla="*/ 5837321 w 9340261"/>
              <a:gd name="connsiteY11000" fmla="*/ 316744 h 5529035"/>
              <a:gd name="connsiteX11001" fmla="*/ 5843048 w 9340261"/>
              <a:gd name="connsiteY11001" fmla="*/ 314990 h 5529035"/>
              <a:gd name="connsiteX11002" fmla="*/ 5845911 w 9340261"/>
              <a:gd name="connsiteY11002" fmla="*/ 314112 h 5529035"/>
              <a:gd name="connsiteX11003" fmla="*/ 5856256 w 9340261"/>
              <a:gd name="connsiteY11003" fmla="*/ 317207 h 5529035"/>
              <a:gd name="connsiteX11004" fmla="*/ 5847667 w 9340261"/>
              <a:gd name="connsiteY11004" fmla="*/ 319839 h 5529035"/>
              <a:gd name="connsiteX11005" fmla="*/ 5852285 w 9340261"/>
              <a:gd name="connsiteY11005" fmla="*/ 324689 h 5529035"/>
              <a:gd name="connsiteX11006" fmla="*/ 5835102 w 9340261"/>
              <a:gd name="connsiteY11006" fmla="*/ 329953 h 5529035"/>
              <a:gd name="connsiteX11007" fmla="*/ 5819908 w 9340261"/>
              <a:gd name="connsiteY11007" fmla="*/ 331476 h 5529035"/>
              <a:gd name="connsiteX11008" fmla="*/ 5804712 w 9340261"/>
              <a:gd name="connsiteY11008" fmla="*/ 332999 h 5529035"/>
              <a:gd name="connsiteX11009" fmla="*/ 5773111 w 9340261"/>
              <a:gd name="connsiteY11009" fmla="*/ 337199 h 5529035"/>
              <a:gd name="connsiteX11010" fmla="*/ 5773205 w 9340261"/>
              <a:gd name="connsiteY11010" fmla="*/ 337252 h 5529035"/>
              <a:gd name="connsiteX11011" fmla="*/ 5770341 w 9340261"/>
              <a:gd name="connsiteY11011" fmla="*/ 338127 h 5529035"/>
              <a:gd name="connsiteX11012" fmla="*/ 5761751 w 9340261"/>
              <a:gd name="connsiteY11012" fmla="*/ 340754 h 5529035"/>
              <a:gd name="connsiteX11013" fmla="*/ 5762296 w 9340261"/>
              <a:gd name="connsiteY11013" fmla="*/ 339730 h 5529035"/>
              <a:gd name="connsiteX11014" fmla="*/ 5751413 w 9340261"/>
              <a:gd name="connsiteY11014" fmla="*/ 343064 h 5529035"/>
              <a:gd name="connsiteX11015" fmla="*/ 5759772 w 9340261"/>
              <a:gd name="connsiteY11015" fmla="*/ 349900 h 5529035"/>
              <a:gd name="connsiteX11016" fmla="*/ 5760649 w 9340261"/>
              <a:gd name="connsiteY11016" fmla="*/ 352764 h 5529035"/>
              <a:gd name="connsiteX11017" fmla="*/ 5753167 w 9340261"/>
              <a:gd name="connsiteY11017" fmla="*/ 348791 h 5529035"/>
              <a:gd name="connsiteX11018" fmla="*/ 5749509 w 9340261"/>
              <a:gd name="connsiteY11018" fmla="*/ 352276 h 5529035"/>
              <a:gd name="connsiteX11019" fmla="*/ 5757723 w 9340261"/>
              <a:gd name="connsiteY11019" fmla="*/ 353660 h 5529035"/>
              <a:gd name="connsiteX11020" fmla="*/ 5760649 w 9340261"/>
              <a:gd name="connsiteY11020" fmla="*/ 352764 h 5529035"/>
              <a:gd name="connsiteX11021" fmla="*/ 5760738 w 9340261"/>
              <a:gd name="connsiteY11021" fmla="*/ 352811 h 5529035"/>
              <a:gd name="connsiteX11022" fmla="*/ 5764597 w 9340261"/>
              <a:gd name="connsiteY11022" fmla="*/ 349140 h 5529035"/>
              <a:gd name="connsiteX11023" fmla="*/ 5761757 w 9340261"/>
              <a:gd name="connsiteY11023" fmla="*/ 346159 h 5529035"/>
              <a:gd name="connsiteX11024" fmla="*/ 5764622 w 9340261"/>
              <a:gd name="connsiteY11024" fmla="*/ 345282 h 5529035"/>
              <a:gd name="connsiteX11025" fmla="*/ 5767208 w 9340261"/>
              <a:gd name="connsiteY11025" fmla="*/ 346654 h 5529035"/>
              <a:gd name="connsiteX11026" fmla="*/ 5769230 w 9340261"/>
              <a:gd name="connsiteY11026" fmla="*/ 344731 h 5529035"/>
              <a:gd name="connsiteX11027" fmla="*/ 5788167 w 9340261"/>
              <a:gd name="connsiteY11027" fmla="*/ 345202 h 5529035"/>
              <a:gd name="connsiteX11028" fmla="*/ 5796249 w 9340261"/>
              <a:gd name="connsiteY11028" fmla="*/ 348122 h 5529035"/>
              <a:gd name="connsiteX11029" fmla="*/ 5802494 w 9340261"/>
              <a:gd name="connsiteY11029" fmla="*/ 346208 h 5529035"/>
              <a:gd name="connsiteX11030" fmla="*/ 5813948 w 9340261"/>
              <a:gd name="connsiteY11030" fmla="*/ 342699 h 5529035"/>
              <a:gd name="connsiteX11031" fmla="*/ 5819675 w 9340261"/>
              <a:gd name="connsiteY11031" fmla="*/ 340944 h 5529035"/>
              <a:gd name="connsiteX11032" fmla="*/ 5827158 w 9340261"/>
              <a:gd name="connsiteY11032" fmla="*/ 344917 h 5529035"/>
              <a:gd name="connsiteX11033" fmla="*/ 5841120 w 9340261"/>
              <a:gd name="connsiteY11033" fmla="*/ 346082 h 5529035"/>
              <a:gd name="connsiteX11034" fmla="*/ 5842666 w 9340261"/>
              <a:gd name="connsiteY11034" fmla="*/ 344191 h 5529035"/>
              <a:gd name="connsiteX11035" fmla="*/ 5844667 w 9340261"/>
              <a:gd name="connsiteY11035" fmla="*/ 346292 h 5529035"/>
              <a:gd name="connsiteX11036" fmla="*/ 5845933 w 9340261"/>
              <a:gd name="connsiteY11036" fmla="*/ 346323 h 5529035"/>
              <a:gd name="connsiteX11037" fmla="*/ 5856431 w 9340261"/>
              <a:gd name="connsiteY11037" fmla="*/ 343113 h 5529035"/>
              <a:gd name="connsiteX11038" fmla="*/ 5877354 w 9340261"/>
              <a:gd name="connsiteY11038" fmla="*/ 339843 h 5529035"/>
              <a:gd name="connsiteX11039" fmla="*/ 5892551 w 9340261"/>
              <a:gd name="connsiteY11039" fmla="*/ 338326 h 5529035"/>
              <a:gd name="connsiteX11040" fmla="*/ 5898735 w 9340261"/>
              <a:gd name="connsiteY11040" fmla="*/ 344826 h 5529035"/>
              <a:gd name="connsiteX11041" fmla="*/ 5899162 w 9340261"/>
              <a:gd name="connsiteY11041" fmla="*/ 344784 h 5529035"/>
              <a:gd name="connsiteX11042" fmla="*/ 5914357 w 9340261"/>
              <a:gd name="connsiteY11042" fmla="*/ 343261 h 5529035"/>
              <a:gd name="connsiteX11043" fmla="*/ 5941884 w 9340261"/>
              <a:gd name="connsiteY11043" fmla="*/ 341091 h 5529035"/>
              <a:gd name="connsiteX11044" fmla="*/ 5945031 w 9340261"/>
              <a:gd name="connsiteY11044" fmla="*/ 341355 h 5529035"/>
              <a:gd name="connsiteX11045" fmla="*/ 5974024 w 9340261"/>
              <a:gd name="connsiteY11045" fmla="*/ 338461 h 5529035"/>
              <a:gd name="connsiteX11046" fmla="*/ 5976275 w 9340261"/>
              <a:gd name="connsiteY11046" fmla="*/ 337773 h 5529035"/>
              <a:gd name="connsiteX11047" fmla="*/ 5967657 w 9340261"/>
              <a:gd name="connsiteY11047" fmla="*/ 333195 h 5529035"/>
              <a:gd name="connsiteX11048" fmla="*/ 5935513 w 9340261"/>
              <a:gd name="connsiteY11048" fmla="*/ 330515 h 5529035"/>
              <a:gd name="connsiteX11049" fmla="*/ 5926044 w 9340261"/>
              <a:gd name="connsiteY11049" fmla="*/ 330283 h 5529035"/>
              <a:gd name="connsiteX11050" fmla="*/ 5910848 w 9340261"/>
              <a:gd name="connsiteY11050" fmla="*/ 331806 h 5529035"/>
              <a:gd name="connsiteX11051" fmla="*/ 5872975 w 9340261"/>
              <a:gd name="connsiteY11051" fmla="*/ 330879 h 5529035"/>
              <a:gd name="connsiteX11052" fmla="*/ 5865493 w 9340261"/>
              <a:gd name="connsiteY11052" fmla="*/ 326907 h 5529035"/>
              <a:gd name="connsiteX11053" fmla="*/ 5863507 w 9340261"/>
              <a:gd name="connsiteY11053" fmla="*/ 330649 h 5529035"/>
              <a:gd name="connsiteX11054" fmla="*/ 5859767 w 9340261"/>
              <a:gd name="connsiteY11054" fmla="*/ 328661 h 5529035"/>
              <a:gd name="connsiteX11055" fmla="*/ 5863738 w 9340261"/>
              <a:gd name="connsiteY11055" fmla="*/ 321179 h 5529035"/>
              <a:gd name="connsiteX11056" fmla="*/ 5872331 w 9340261"/>
              <a:gd name="connsiteY11056" fmla="*/ 318546 h 5529035"/>
              <a:gd name="connsiteX11057" fmla="*/ 5875193 w 9340261"/>
              <a:gd name="connsiteY11057" fmla="*/ 317670 h 5529035"/>
              <a:gd name="connsiteX11058" fmla="*/ 5873439 w 9340261"/>
              <a:gd name="connsiteY11058" fmla="*/ 311943 h 5529035"/>
              <a:gd name="connsiteX11059" fmla="*/ 5871684 w 9340261"/>
              <a:gd name="connsiteY11059" fmla="*/ 306217 h 5529035"/>
              <a:gd name="connsiteX11060" fmla="*/ 5878289 w 9340261"/>
              <a:gd name="connsiteY11060" fmla="*/ 307324 h 5529035"/>
              <a:gd name="connsiteX11061" fmla="*/ 5884893 w 9340261"/>
              <a:gd name="connsiteY11061" fmla="*/ 308434 h 5529035"/>
              <a:gd name="connsiteX11062" fmla="*/ 5892374 w 9340261"/>
              <a:gd name="connsiteY11062" fmla="*/ 312407 h 5529035"/>
              <a:gd name="connsiteX11063" fmla="*/ 5896116 w 9340261"/>
              <a:gd name="connsiteY11063" fmla="*/ 314393 h 5529035"/>
              <a:gd name="connsiteX11064" fmla="*/ 5899856 w 9340261"/>
              <a:gd name="connsiteY11064" fmla="*/ 316379 h 5529035"/>
              <a:gd name="connsiteX11065" fmla="*/ 5920549 w 9340261"/>
              <a:gd name="connsiteY11065" fmla="*/ 322570 h 5529035"/>
              <a:gd name="connsiteX11066" fmla="*/ 5939484 w 9340261"/>
              <a:gd name="connsiteY11066" fmla="*/ 323033 h 5529035"/>
              <a:gd name="connsiteX11067" fmla="*/ 5956667 w 9340261"/>
              <a:gd name="connsiteY11067" fmla="*/ 317768 h 5529035"/>
              <a:gd name="connsiteX11068" fmla="*/ 5969875 w 9340261"/>
              <a:gd name="connsiteY11068" fmla="*/ 319986 h 5529035"/>
              <a:gd name="connsiteX11069" fmla="*/ 5975603 w 9340261"/>
              <a:gd name="connsiteY11069" fmla="*/ 318232 h 5529035"/>
              <a:gd name="connsiteX11070" fmla="*/ 5987057 w 9340261"/>
              <a:gd name="connsiteY11070" fmla="*/ 314722 h 5529035"/>
              <a:gd name="connsiteX11071" fmla="*/ 6011720 w 9340261"/>
              <a:gd name="connsiteY11071" fmla="*/ 313432 h 5529035"/>
              <a:gd name="connsiteX11072" fmla="*/ 6024052 w 9340261"/>
              <a:gd name="connsiteY11072" fmla="*/ 312786 h 5529035"/>
              <a:gd name="connsiteX11073" fmla="*/ 6050154 w 9340261"/>
              <a:gd name="connsiteY11073" fmla="*/ 310530 h 5529035"/>
              <a:gd name="connsiteX11074" fmla="*/ 6046735 w 9340261"/>
              <a:gd name="connsiteY11074" fmla="*/ 309955 h 5529035"/>
              <a:gd name="connsiteX11075" fmla="*/ 6050710 w 9340261"/>
              <a:gd name="connsiteY11075" fmla="*/ 302476 h 5529035"/>
              <a:gd name="connsiteX11076" fmla="*/ 6057316 w 9340261"/>
              <a:gd name="connsiteY11076" fmla="*/ 303586 h 5529035"/>
              <a:gd name="connsiteX11077" fmla="*/ 6069647 w 9340261"/>
              <a:gd name="connsiteY11077" fmla="*/ 302947 h 5529035"/>
              <a:gd name="connsiteX11078" fmla="*/ 6071386 w 9340261"/>
              <a:gd name="connsiteY11078" fmla="*/ 308631 h 5529035"/>
              <a:gd name="connsiteX11079" fmla="*/ 6157948 w 9340261"/>
              <a:gd name="connsiteY11079" fmla="*/ 299956 h 5529035"/>
              <a:gd name="connsiteX11080" fmla="*/ 6201547 w 9340261"/>
              <a:gd name="connsiteY11080" fmla="*/ 299127 h 5529035"/>
              <a:gd name="connsiteX11081" fmla="*/ 6218729 w 9340261"/>
              <a:gd name="connsiteY11081" fmla="*/ 293864 h 5529035"/>
              <a:gd name="connsiteX11082" fmla="*/ 6246902 w 9340261"/>
              <a:gd name="connsiteY11082" fmla="*/ 304027 h 5529035"/>
              <a:gd name="connsiteX11083" fmla="*/ 6270989 w 9340261"/>
              <a:gd name="connsiteY11083" fmla="*/ 299639 h 5529035"/>
              <a:gd name="connsiteX11084" fmla="*/ 6268711 w 9340261"/>
              <a:gd name="connsiteY11084" fmla="*/ 298429 h 5529035"/>
              <a:gd name="connsiteX11085" fmla="*/ 6281920 w 9340261"/>
              <a:gd name="connsiteY11085" fmla="*/ 300653 h 5529035"/>
              <a:gd name="connsiteX11086" fmla="*/ 6299104 w 9340261"/>
              <a:gd name="connsiteY11086" fmla="*/ 295397 h 5529035"/>
              <a:gd name="connsiteX11087" fmla="*/ 6310894 w 9340261"/>
              <a:gd name="connsiteY11087" fmla="*/ 293041 h 5529035"/>
              <a:gd name="connsiteX11088" fmla="*/ 6305928 w 9340261"/>
              <a:gd name="connsiteY11088" fmla="*/ 292207 h 5529035"/>
              <a:gd name="connsiteX11089" fmla="*/ 6300201 w 9340261"/>
              <a:gd name="connsiteY11089" fmla="*/ 293962 h 5529035"/>
              <a:gd name="connsiteX11090" fmla="*/ 6294476 w 9340261"/>
              <a:gd name="connsiteY11090" fmla="*/ 295716 h 5529035"/>
              <a:gd name="connsiteX11091" fmla="*/ 6249120 w 9340261"/>
              <a:gd name="connsiteY11091" fmla="*/ 290817 h 5529035"/>
              <a:gd name="connsiteX11092" fmla="*/ 6224456 w 9340261"/>
              <a:gd name="connsiteY11092" fmla="*/ 292109 h 5529035"/>
              <a:gd name="connsiteX11093" fmla="*/ 6196928 w 9340261"/>
              <a:gd name="connsiteY11093" fmla="*/ 294278 h 5529035"/>
              <a:gd name="connsiteX11094" fmla="*/ 6161920 w 9340261"/>
              <a:gd name="connsiteY11094" fmla="*/ 292475 h 5529035"/>
              <a:gd name="connsiteX11095" fmla="*/ 6109083 w 9340261"/>
              <a:gd name="connsiteY11095" fmla="*/ 283603 h 5529035"/>
              <a:gd name="connsiteX11096" fmla="*/ 6114811 w 9340261"/>
              <a:gd name="connsiteY11096" fmla="*/ 281848 h 5529035"/>
              <a:gd name="connsiteX11097" fmla="*/ 6120537 w 9340261"/>
              <a:gd name="connsiteY11097" fmla="*/ 280093 h 5529035"/>
              <a:gd name="connsiteX11098" fmla="*/ 6128019 w 9340261"/>
              <a:gd name="connsiteY11098" fmla="*/ 284065 h 5529035"/>
              <a:gd name="connsiteX11099" fmla="*/ 6137487 w 9340261"/>
              <a:gd name="connsiteY11099" fmla="*/ 284297 h 5529035"/>
              <a:gd name="connsiteX11100" fmla="*/ 6150697 w 9340261"/>
              <a:gd name="connsiteY11100" fmla="*/ 286515 h 5529035"/>
              <a:gd name="connsiteX11101" fmla="*/ 6165891 w 9340261"/>
              <a:gd name="connsiteY11101" fmla="*/ 284992 h 5529035"/>
              <a:gd name="connsiteX11102" fmla="*/ 6150928 w 9340261"/>
              <a:gd name="connsiteY11102" fmla="*/ 277046 h 5529035"/>
              <a:gd name="connsiteX11103" fmla="*/ 6145203 w 9340261"/>
              <a:gd name="connsiteY11103" fmla="*/ 278802 h 5529035"/>
              <a:gd name="connsiteX11104" fmla="*/ 6125387 w 9340261"/>
              <a:gd name="connsiteY11104" fmla="*/ 275475 h 5529035"/>
              <a:gd name="connsiteX11105" fmla="*/ 6101601 w 9340261"/>
              <a:gd name="connsiteY11105" fmla="*/ 279629 h 5529035"/>
              <a:gd name="connsiteX11106" fmla="*/ 6099615 w 9340261"/>
              <a:gd name="connsiteY11106" fmla="*/ 283371 h 5529035"/>
              <a:gd name="connsiteX11107" fmla="*/ 6097629 w 9340261"/>
              <a:gd name="connsiteY11107" fmla="*/ 287112 h 5529035"/>
              <a:gd name="connsiteX11108" fmla="*/ 6078692 w 9340261"/>
              <a:gd name="connsiteY11108" fmla="*/ 286647 h 5529035"/>
              <a:gd name="connsiteX11109" fmla="*/ 6070333 w 9340261"/>
              <a:gd name="connsiteY11109" fmla="*/ 279812 h 5529035"/>
              <a:gd name="connsiteX11110" fmla="*/ 6062851 w 9340261"/>
              <a:gd name="connsiteY11110" fmla="*/ 275840 h 5529035"/>
              <a:gd name="connsiteX11111" fmla="*/ 6050519 w 9340261"/>
              <a:gd name="connsiteY11111" fmla="*/ 276485 h 5529035"/>
              <a:gd name="connsiteX11112" fmla="*/ 6039066 w 9340261"/>
              <a:gd name="connsiteY11112" fmla="*/ 279994 h 5529035"/>
              <a:gd name="connsiteX11113" fmla="*/ 6025856 w 9340261"/>
              <a:gd name="connsiteY11113" fmla="*/ 277777 h 5529035"/>
              <a:gd name="connsiteX11114" fmla="*/ 6024101 w 9340261"/>
              <a:gd name="connsiteY11114" fmla="*/ 272049 h 5529035"/>
              <a:gd name="connsiteX11115" fmla="*/ 6016618 w 9340261"/>
              <a:gd name="connsiteY11115" fmla="*/ 268077 h 5529035"/>
              <a:gd name="connsiteX11116" fmla="*/ 6010015 w 9340261"/>
              <a:gd name="connsiteY11116" fmla="*/ 266968 h 5529035"/>
              <a:gd name="connsiteX11117" fmla="*/ 6050982 w 9340261"/>
              <a:gd name="connsiteY11117" fmla="*/ 257549 h 5529035"/>
              <a:gd name="connsiteX11118" fmla="*/ 6073891 w 9340261"/>
              <a:gd name="connsiteY11118" fmla="*/ 250530 h 5529035"/>
              <a:gd name="connsiteX11119" fmla="*/ 6087101 w 9340261"/>
              <a:gd name="connsiteY11119" fmla="*/ 252748 h 5529035"/>
              <a:gd name="connsiteX11120" fmla="*/ 6092828 w 9340261"/>
              <a:gd name="connsiteY11120" fmla="*/ 250993 h 5529035"/>
              <a:gd name="connsiteX11121" fmla="*/ 6091073 w 9340261"/>
              <a:gd name="connsiteY11121" fmla="*/ 245266 h 5529035"/>
              <a:gd name="connsiteX11122" fmla="*/ 6092182 w 9340261"/>
              <a:gd name="connsiteY11122" fmla="*/ 238662 h 5529035"/>
              <a:gd name="connsiteX11123" fmla="*/ 6102527 w 9340261"/>
              <a:gd name="connsiteY11123" fmla="*/ 241757 h 5529035"/>
              <a:gd name="connsiteX11124" fmla="*/ 6108255 w 9340261"/>
              <a:gd name="connsiteY11124" fmla="*/ 240001 h 5529035"/>
              <a:gd name="connsiteX11125" fmla="*/ 6113982 w 9340261"/>
              <a:gd name="connsiteY11125" fmla="*/ 238248 h 5529035"/>
              <a:gd name="connsiteX11126" fmla="*/ 6118600 w 9340261"/>
              <a:gd name="connsiteY11126" fmla="*/ 243098 h 5529035"/>
              <a:gd name="connsiteX11127" fmla="*/ 6120355 w 9340261"/>
              <a:gd name="connsiteY11127" fmla="*/ 248824 h 5529035"/>
              <a:gd name="connsiteX11128" fmla="*/ 6121464 w 9340261"/>
              <a:gd name="connsiteY11128" fmla="*/ 242220 h 5529035"/>
              <a:gd name="connsiteX11129" fmla="*/ 6128946 w 9340261"/>
              <a:gd name="connsiteY11129" fmla="*/ 246193 h 5529035"/>
              <a:gd name="connsiteX11130" fmla="*/ 6140402 w 9340261"/>
              <a:gd name="connsiteY11130" fmla="*/ 242683 h 5529035"/>
              <a:gd name="connsiteX11131" fmla="*/ 6146128 w 9340261"/>
              <a:gd name="connsiteY11131" fmla="*/ 240929 h 5529035"/>
              <a:gd name="connsiteX11132" fmla="*/ 6142155 w 9340261"/>
              <a:gd name="connsiteY11132" fmla="*/ 248411 h 5529035"/>
              <a:gd name="connsiteX11133" fmla="*/ 6155364 w 9340261"/>
              <a:gd name="connsiteY11133" fmla="*/ 250629 h 5529035"/>
              <a:gd name="connsiteX11134" fmla="*/ 6166818 w 9340261"/>
              <a:gd name="connsiteY11134" fmla="*/ 247120 h 5529035"/>
              <a:gd name="connsiteX11135" fmla="*/ 6159337 w 9340261"/>
              <a:gd name="connsiteY11135" fmla="*/ 243147 h 5529035"/>
              <a:gd name="connsiteX11136" fmla="*/ 6170791 w 9340261"/>
              <a:gd name="connsiteY11136" fmla="*/ 239637 h 5529035"/>
              <a:gd name="connsiteX11137" fmla="*/ 6179381 w 9340261"/>
              <a:gd name="connsiteY11137" fmla="*/ 237005 h 5529035"/>
              <a:gd name="connsiteX11138" fmla="*/ 6174763 w 9340261"/>
              <a:gd name="connsiteY11138" fmla="*/ 232156 h 5529035"/>
              <a:gd name="connsiteX11139" fmla="*/ 6178737 w 9340261"/>
              <a:gd name="connsiteY11139" fmla="*/ 224672 h 5529035"/>
              <a:gd name="connsiteX11140" fmla="*/ 6183355 w 9340261"/>
              <a:gd name="connsiteY11140" fmla="*/ 229524 h 5529035"/>
              <a:gd name="connsiteX11141" fmla="*/ 6187972 w 9340261"/>
              <a:gd name="connsiteY11141" fmla="*/ 234373 h 5529035"/>
              <a:gd name="connsiteX11142" fmla="*/ 6195454 w 9340261"/>
              <a:gd name="connsiteY11142" fmla="*/ 238346 h 5529035"/>
              <a:gd name="connsiteX11143" fmla="*/ 6191482 w 9340261"/>
              <a:gd name="connsiteY11143" fmla="*/ 245828 h 5529035"/>
              <a:gd name="connsiteX11144" fmla="*/ 6216146 w 9340261"/>
              <a:gd name="connsiteY11144" fmla="*/ 244537 h 5529035"/>
              <a:gd name="connsiteX11145" fmla="*/ 6244782 w 9340261"/>
              <a:gd name="connsiteY11145" fmla="*/ 235762 h 5529035"/>
              <a:gd name="connsiteX11146" fmla="*/ 6256236 w 9340261"/>
              <a:gd name="connsiteY11146" fmla="*/ 232253 h 5529035"/>
              <a:gd name="connsiteX11147" fmla="*/ 6243904 w 9340261"/>
              <a:gd name="connsiteY11147" fmla="*/ 232899 h 5529035"/>
              <a:gd name="connsiteX11148" fmla="*/ 6237300 w 9340261"/>
              <a:gd name="connsiteY11148" fmla="*/ 231792 h 5529035"/>
              <a:gd name="connsiteX11149" fmla="*/ 6241273 w 9340261"/>
              <a:gd name="connsiteY11149" fmla="*/ 224309 h 5529035"/>
              <a:gd name="connsiteX11150" fmla="*/ 6265936 w 9340261"/>
              <a:gd name="connsiteY11150" fmla="*/ 223017 h 5529035"/>
              <a:gd name="connsiteX11151" fmla="*/ 6267690 w 9340261"/>
              <a:gd name="connsiteY11151" fmla="*/ 228744 h 5529035"/>
              <a:gd name="connsiteX11152" fmla="*/ 6276928 w 9340261"/>
              <a:gd name="connsiteY11152" fmla="*/ 238444 h 5529035"/>
              <a:gd name="connsiteX11153" fmla="*/ 6284409 w 9340261"/>
              <a:gd name="connsiteY11153" fmla="*/ 242417 h 5529035"/>
              <a:gd name="connsiteX11154" fmla="*/ 6307318 w 9340261"/>
              <a:gd name="connsiteY11154" fmla="*/ 235398 h 5529035"/>
              <a:gd name="connsiteX11155" fmla="*/ 6317018 w 9340261"/>
              <a:gd name="connsiteY11155" fmla="*/ 226162 h 5529035"/>
              <a:gd name="connsiteX11156" fmla="*/ 6311291 w 9340261"/>
              <a:gd name="connsiteY11156" fmla="*/ 227916 h 5529035"/>
              <a:gd name="connsiteX11157" fmla="*/ 6298082 w 9340261"/>
              <a:gd name="connsiteY11157" fmla="*/ 225699 h 5529035"/>
              <a:gd name="connsiteX11158" fmla="*/ 6296326 w 9340261"/>
              <a:gd name="connsiteY11158" fmla="*/ 219970 h 5529035"/>
              <a:gd name="connsiteX11159" fmla="*/ 6315263 w 9340261"/>
              <a:gd name="connsiteY11159" fmla="*/ 220434 h 5529035"/>
              <a:gd name="connsiteX11160" fmla="*/ 6335307 w 9340261"/>
              <a:gd name="connsiteY11160" fmla="*/ 214293 h 5529035"/>
              <a:gd name="connsiteX11161" fmla="*/ 6339927 w 9340261"/>
              <a:gd name="connsiteY11161" fmla="*/ 219143 h 5529035"/>
              <a:gd name="connsiteX11162" fmla="*/ 6335956 w 9340261"/>
              <a:gd name="connsiteY11162" fmla="*/ 226625 h 5529035"/>
              <a:gd name="connsiteX11163" fmla="*/ 6331982 w 9340261"/>
              <a:gd name="connsiteY11163" fmla="*/ 234107 h 5529035"/>
              <a:gd name="connsiteX11164" fmla="*/ 6326254 w 9340261"/>
              <a:gd name="connsiteY11164" fmla="*/ 235862 h 5529035"/>
              <a:gd name="connsiteX11165" fmla="*/ 6323391 w 9340261"/>
              <a:gd name="connsiteY11165" fmla="*/ 236739 h 5529035"/>
              <a:gd name="connsiteX11166" fmla="*/ 6321404 w 9340261"/>
              <a:gd name="connsiteY11166" fmla="*/ 240481 h 5529035"/>
              <a:gd name="connsiteX11167" fmla="*/ 6328009 w 9340261"/>
              <a:gd name="connsiteY11167" fmla="*/ 241589 h 5529035"/>
              <a:gd name="connsiteX11168" fmla="*/ 6339463 w 9340261"/>
              <a:gd name="connsiteY11168" fmla="*/ 238080 h 5529035"/>
              <a:gd name="connsiteX11169" fmla="*/ 6351794 w 9340261"/>
              <a:gd name="connsiteY11169" fmla="*/ 237434 h 5529035"/>
              <a:gd name="connsiteX11170" fmla="*/ 6358401 w 9340261"/>
              <a:gd name="connsiteY11170" fmla="*/ 238543 h 5529035"/>
              <a:gd name="connsiteX11171" fmla="*/ 6388790 w 9340261"/>
              <a:gd name="connsiteY11171" fmla="*/ 235496 h 5529035"/>
              <a:gd name="connsiteX11172" fmla="*/ 6394518 w 9340261"/>
              <a:gd name="connsiteY11172" fmla="*/ 233742 h 5529035"/>
              <a:gd name="connsiteX11173" fmla="*/ 6373827 w 9340261"/>
              <a:gd name="connsiteY11173" fmla="*/ 227552 h 5529035"/>
              <a:gd name="connsiteX11174" fmla="*/ 6370318 w 9340261"/>
              <a:gd name="connsiteY11174" fmla="*/ 216097 h 5529035"/>
              <a:gd name="connsiteX11175" fmla="*/ 6396968 w 9340261"/>
              <a:gd name="connsiteY11175" fmla="*/ 211065 h 5529035"/>
              <a:gd name="connsiteX11176" fmla="*/ 6406436 w 9340261"/>
              <a:gd name="connsiteY11176" fmla="*/ 211297 h 5529035"/>
              <a:gd name="connsiteX11177" fmla="*/ 6417889 w 9340261"/>
              <a:gd name="connsiteY11177" fmla="*/ 207787 h 5529035"/>
              <a:gd name="connsiteX11178" fmla="*/ 6425372 w 9340261"/>
              <a:gd name="connsiteY11178" fmla="*/ 211759 h 5529035"/>
              <a:gd name="connsiteX11179" fmla="*/ 6432853 w 9340261"/>
              <a:gd name="connsiteY11179" fmla="*/ 215732 h 5529035"/>
              <a:gd name="connsiteX11180" fmla="*/ 6468973 w 9340261"/>
              <a:gd name="connsiteY11180" fmla="*/ 210932 h 5529035"/>
              <a:gd name="connsiteX11181" fmla="*/ 6454008 w 9340261"/>
              <a:gd name="connsiteY11181" fmla="*/ 202987 h 5529035"/>
              <a:gd name="connsiteX11182" fmla="*/ 6446526 w 9340261"/>
              <a:gd name="connsiteY11182" fmla="*/ 199014 h 5529035"/>
              <a:gd name="connsiteX11183" fmla="*/ 6452253 w 9340261"/>
              <a:gd name="connsiteY11183" fmla="*/ 197259 h 5529035"/>
              <a:gd name="connsiteX11184" fmla="*/ 6457980 w 9340261"/>
              <a:gd name="connsiteY11184" fmla="*/ 195504 h 5529035"/>
              <a:gd name="connsiteX11185" fmla="*/ 6471190 w 9340261"/>
              <a:gd name="connsiteY11185" fmla="*/ 197722 h 5529035"/>
              <a:gd name="connsiteX11186" fmla="*/ 6488371 w 9340261"/>
              <a:gd name="connsiteY11186" fmla="*/ 192458 h 5529035"/>
              <a:gd name="connsiteX11187" fmla="*/ 6490125 w 9340261"/>
              <a:gd name="connsiteY11187" fmla="*/ 198185 h 5529035"/>
              <a:gd name="connsiteX11188" fmla="*/ 6497608 w 9340261"/>
              <a:gd name="connsiteY11188" fmla="*/ 202157 h 5529035"/>
              <a:gd name="connsiteX11189" fmla="*/ 6478670 w 9340261"/>
              <a:gd name="connsiteY11189" fmla="*/ 201695 h 5529035"/>
              <a:gd name="connsiteX11190" fmla="*/ 6472944 w 9340261"/>
              <a:gd name="connsiteY11190" fmla="*/ 203450 h 5529035"/>
              <a:gd name="connsiteX11191" fmla="*/ 6493635 w 9340261"/>
              <a:gd name="connsiteY11191" fmla="*/ 209640 h 5529035"/>
              <a:gd name="connsiteX11192" fmla="*/ 6509062 w 9340261"/>
              <a:gd name="connsiteY11192" fmla="*/ 198649 h 5529035"/>
              <a:gd name="connsiteX11193" fmla="*/ 6514790 w 9340261"/>
              <a:gd name="connsiteY11193" fmla="*/ 196894 h 5529035"/>
              <a:gd name="connsiteX11194" fmla="*/ 6526245 w 9340261"/>
              <a:gd name="connsiteY11194" fmla="*/ 193384 h 5529035"/>
              <a:gd name="connsiteX11195" fmla="*/ 6532849 w 9340261"/>
              <a:gd name="connsiteY11195" fmla="*/ 194494 h 5529035"/>
              <a:gd name="connsiteX11196" fmla="*/ 6530863 w 9340261"/>
              <a:gd name="connsiteY11196" fmla="*/ 198236 h 5529035"/>
              <a:gd name="connsiteX11197" fmla="*/ 6522272 w 9340261"/>
              <a:gd name="connsiteY11197" fmla="*/ 200866 h 5529035"/>
              <a:gd name="connsiteX11198" fmla="*/ 6516545 w 9340261"/>
              <a:gd name="connsiteY11198" fmla="*/ 202622 h 5529035"/>
              <a:gd name="connsiteX11199" fmla="*/ 6542962 w 9340261"/>
              <a:gd name="connsiteY11199" fmla="*/ 207057 h 5529035"/>
              <a:gd name="connsiteX11200" fmla="*/ 6565872 w 9340261"/>
              <a:gd name="connsiteY11200" fmla="*/ 200039 h 5529035"/>
              <a:gd name="connsiteX11201" fmla="*/ 6561898 w 9340261"/>
              <a:gd name="connsiteY11201" fmla="*/ 207520 h 5529035"/>
              <a:gd name="connsiteX11202" fmla="*/ 6577326 w 9340261"/>
              <a:gd name="connsiteY11202" fmla="*/ 196530 h 5529035"/>
              <a:gd name="connsiteX11203" fmla="*/ 6579080 w 9340261"/>
              <a:gd name="connsiteY11203" fmla="*/ 202256 h 5529035"/>
              <a:gd name="connsiteX11204" fmla="*/ 6593398 w 9340261"/>
              <a:gd name="connsiteY11204" fmla="*/ 197870 h 5529035"/>
              <a:gd name="connsiteX11205" fmla="*/ 6603744 w 9340261"/>
              <a:gd name="connsiteY11205" fmla="*/ 200965 h 5529035"/>
              <a:gd name="connsiteX11206" fmla="*/ 6575108 w 9340261"/>
              <a:gd name="connsiteY11206" fmla="*/ 209738 h 5529035"/>
              <a:gd name="connsiteX11207" fmla="*/ 6535017 w 9340261"/>
              <a:gd name="connsiteY11207" fmla="*/ 222021 h 5529035"/>
              <a:gd name="connsiteX11208" fmla="*/ 6536773 w 9340261"/>
              <a:gd name="connsiteY11208" fmla="*/ 227748 h 5529035"/>
              <a:gd name="connsiteX11209" fmla="*/ 6550213 w 9340261"/>
              <a:gd name="connsiteY11209" fmla="*/ 220498 h 5529035"/>
              <a:gd name="connsiteX11210" fmla="*/ 6564530 w 9340261"/>
              <a:gd name="connsiteY11210" fmla="*/ 216111 h 5529035"/>
              <a:gd name="connsiteX11211" fmla="*/ 6571134 w 9340261"/>
              <a:gd name="connsiteY11211" fmla="*/ 217220 h 5529035"/>
              <a:gd name="connsiteX11212" fmla="*/ 6590072 w 9340261"/>
              <a:gd name="connsiteY11212" fmla="*/ 217684 h 5529035"/>
              <a:gd name="connsiteX11213" fmla="*/ 6610764 w 9340261"/>
              <a:gd name="connsiteY11213" fmla="*/ 223874 h 5529035"/>
              <a:gd name="connsiteX11214" fmla="*/ 6618245 w 9340261"/>
              <a:gd name="connsiteY11214" fmla="*/ 227846 h 5529035"/>
              <a:gd name="connsiteX11215" fmla="*/ 6623971 w 9340261"/>
              <a:gd name="connsiteY11215" fmla="*/ 226092 h 5529035"/>
              <a:gd name="connsiteX11216" fmla="*/ 6639167 w 9340261"/>
              <a:gd name="connsiteY11216" fmla="*/ 224570 h 5529035"/>
              <a:gd name="connsiteX11217" fmla="*/ 6648634 w 9340261"/>
              <a:gd name="connsiteY11217" fmla="*/ 224801 h 5529035"/>
              <a:gd name="connsiteX11218" fmla="*/ 6660088 w 9340261"/>
              <a:gd name="connsiteY11218" fmla="*/ 221291 h 5529035"/>
              <a:gd name="connsiteX11219" fmla="*/ 6679024 w 9340261"/>
              <a:gd name="connsiteY11219" fmla="*/ 221755 h 5529035"/>
              <a:gd name="connsiteX11220" fmla="*/ 6684752 w 9340261"/>
              <a:gd name="connsiteY11220" fmla="*/ 219999 h 5529035"/>
              <a:gd name="connsiteX11221" fmla="*/ 6690480 w 9340261"/>
              <a:gd name="connsiteY11221" fmla="*/ 218245 h 5529035"/>
              <a:gd name="connsiteX11222" fmla="*/ 6703688 w 9340261"/>
              <a:gd name="connsiteY11222" fmla="*/ 220463 h 5529035"/>
              <a:gd name="connsiteX11223" fmla="*/ 6705676 w 9340261"/>
              <a:gd name="connsiteY11223" fmla="*/ 216721 h 5529035"/>
              <a:gd name="connsiteX11224" fmla="*/ 6709417 w 9340261"/>
              <a:gd name="connsiteY11224" fmla="*/ 218709 h 5529035"/>
              <a:gd name="connsiteX11225" fmla="*/ 6715142 w 9340261"/>
              <a:gd name="connsiteY11225" fmla="*/ 216954 h 5529035"/>
              <a:gd name="connsiteX11226" fmla="*/ 6727475 w 9340261"/>
              <a:gd name="connsiteY11226" fmla="*/ 216308 h 5529035"/>
              <a:gd name="connsiteX11227" fmla="*/ 6734079 w 9340261"/>
              <a:gd name="connsiteY11227" fmla="*/ 217417 h 5529035"/>
              <a:gd name="connsiteX11228" fmla="*/ 6771953 w 9340261"/>
              <a:gd name="connsiteY11228" fmla="*/ 218344 h 5529035"/>
              <a:gd name="connsiteX11229" fmla="*/ 6791997 w 9340261"/>
              <a:gd name="connsiteY11229" fmla="*/ 212203 h 5529035"/>
              <a:gd name="connsiteX11230" fmla="*/ 6806316 w 9340261"/>
              <a:gd name="connsiteY11230" fmla="*/ 207816 h 5529035"/>
              <a:gd name="connsiteX11231" fmla="*/ 6812043 w 9340261"/>
              <a:gd name="connsiteY11231" fmla="*/ 206060 h 5529035"/>
              <a:gd name="connsiteX11232" fmla="*/ 6830979 w 9340261"/>
              <a:gd name="connsiteY11232" fmla="*/ 206524 h 5529035"/>
              <a:gd name="connsiteX11233" fmla="*/ 6837584 w 9340261"/>
              <a:gd name="connsiteY11233" fmla="*/ 207633 h 5529035"/>
              <a:gd name="connsiteX11234" fmla="*/ 6844188 w 9340261"/>
              <a:gd name="connsiteY11234" fmla="*/ 208743 h 5529035"/>
              <a:gd name="connsiteX11235" fmla="*/ 6857398 w 9340261"/>
              <a:gd name="connsiteY11235" fmla="*/ 210961 h 5529035"/>
              <a:gd name="connsiteX11236" fmla="*/ 6864002 w 9340261"/>
              <a:gd name="connsiteY11236" fmla="*/ 212069 h 5529035"/>
              <a:gd name="connsiteX11237" fmla="*/ 6864879 w 9340261"/>
              <a:gd name="connsiteY11237" fmla="*/ 214932 h 5529035"/>
              <a:gd name="connsiteX11238" fmla="*/ 6872362 w 9340261"/>
              <a:gd name="connsiteY11238" fmla="*/ 218905 h 5529035"/>
              <a:gd name="connsiteX11239" fmla="*/ 6885571 w 9340261"/>
              <a:gd name="connsiteY11239" fmla="*/ 221123 h 5529035"/>
              <a:gd name="connsiteX11240" fmla="*/ 6878735 w 9340261"/>
              <a:gd name="connsiteY11240" fmla="*/ 229483 h 5529035"/>
              <a:gd name="connsiteX11241" fmla="*/ 6870143 w 9340261"/>
              <a:gd name="connsiteY11241" fmla="*/ 232115 h 5529035"/>
              <a:gd name="connsiteX11242" fmla="*/ 6862662 w 9340261"/>
              <a:gd name="connsiteY11242" fmla="*/ 228142 h 5529035"/>
              <a:gd name="connsiteX11243" fmla="*/ 6851207 w 9340261"/>
              <a:gd name="connsiteY11243" fmla="*/ 231651 h 5529035"/>
              <a:gd name="connsiteX11244" fmla="*/ 6834026 w 9340261"/>
              <a:gd name="connsiteY11244" fmla="*/ 236915 h 5529035"/>
              <a:gd name="connsiteX11245" fmla="*/ 6847235 w 9340261"/>
              <a:gd name="connsiteY11245" fmla="*/ 239134 h 5529035"/>
              <a:gd name="connsiteX11246" fmla="*/ 6866171 w 9340261"/>
              <a:gd name="connsiteY11246" fmla="*/ 239596 h 5529035"/>
              <a:gd name="connsiteX11247" fmla="*/ 6867925 w 9340261"/>
              <a:gd name="connsiteY11247" fmla="*/ 245323 h 5529035"/>
              <a:gd name="connsiteX11248" fmla="*/ 6890835 w 9340261"/>
              <a:gd name="connsiteY11248" fmla="*/ 238304 h 5529035"/>
              <a:gd name="connsiteX11249" fmla="*/ 6894807 w 9340261"/>
              <a:gd name="connsiteY11249" fmla="*/ 230823 h 5529035"/>
              <a:gd name="connsiteX11250" fmla="*/ 6896793 w 9340261"/>
              <a:gd name="connsiteY11250" fmla="*/ 227082 h 5529035"/>
              <a:gd name="connsiteX11251" fmla="*/ 6900534 w 9340261"/>
              <a:gd name="connsiteY11251" fmla="*/ 229068 h 5529035"/>
              <a:gd name="connsiteX11252" fmla="*/ 6898779 w 9340261"/>
              <a:gd name="connsiteY11252" fmla="*/ 223341 h 5529035"/>
              <a:gd name="connsiteX11253" fmla="*/ 6904507 w 9340261"/>
              <a:gd name="connsiteY11253" fmla="*/ 221587 h 5529035"/>
              <a:gd name="connsiteX11254" fmla="*/ 6923444 w 9340261"/>
              <a:gd name="connsiteY11254" fmla="*/ 222049 h 5529035"/>
              <a:gd name="connsiteX11255" fmla="*/ 6927415 w 9340261"/>
              <a:gd name="connsiteY11255" fmla="*/ 214568 h 5529035"/>
              <a:gd name="connsiteX11256" fmla="*/ 6914208 w 9340261"/>
              <a:gd name="connsiteY11256" fmla="*/ 212349 h 5529035"/>
              <a:gd name="connsiteX11257" fmla="*/ 6900999 w 9340261"/>
              <a:gd name="connsiteY11257" fmla="*/ 210131 h 5529035"/>
              <a:gd name="connsiteX11258" fmla="*/ 6903860 w 9340261"/>
              <a:gd name="connsiteY11258" fmla="*/ 209255 h 5529035"/>
              <a:gd name="connsiteX11259" fmla="*/ 6906724 w 9340261"/>
              <a:gd name="connsiteY11259" fmla="*/ 208377 h 5529035"/>
              <a:gd name="connsiteX11260" fmla="*/ 6924783 w 9340261"/>
              <a:gd name="connsiteY11260" fmla="*/ 205978 h 5529035"/>
              <a:gd name="connsiteX11261" fmla="*/ 6940856 w 9340261"/>
              <a:gd name="connsiteY11261" fmla="*/ 207318 h 5529035"/>
              <a:gd name="connsiteX11262" fmla="*/ 6956052 w 9340261"/>
              <a:gd name="connsiteY11262" fmla="*/ 205794 h 5529035"/>
              <a:gd name="connsiteX11263" fmla="*/ 6963534 w 9340261"/>
              <a:gd name="connsiteY11263" fmla="*/ 209767 h 5529035"/>
              <a:gd name="connsiteX11264" fmla="*/ 6961315 w 9340261"/>
              <a:gd name="connsiteY11264" fmla="*/ 222976 h 5529035"/>
              <a:gd name="connsiteX11265" fmla="*/ 6960207 w 9340261"/>
              <a:gd name="connsiteY11265" fmla="*/ 229580 h 5529035"/>
              <a:gd name="connsiteX11266" fmla="*/ 6951616 w 9340261"/>
              <a:gd name="connsiteY11266" fmla="*/ 232212 h 5529035"/>
              <a:gd name="connsiteX11267" fmla="*/ 6947644 w 9340261"/>
              <a:gd name="connsiteY11267" fmla="*/ 239695 h 5529035"/>
              <a:gd name="connsiteX11268" fmla="*/ 6954248 w 9340261"/>
              <a:gd name="connsiteY11268" fmla="*/ 240804 h 5529035"/>
              <a:gd name="connsiteX11269" fmla="*/ 6963717 w 9340261"/>
              <a:gd name="connsiteY11269" fmla="*/ 241035 h 5529035"/>
              <a:gd name="connsiteX11270" fmla="*/ 6972307 w 9340261"/>
              <a:gd name="connsiteY11270" fmla="*/ 238403 h 5529035"/>
              <a:gd name="connsiteX11271" fmla="*/ 6982653 w 9340261"/>
              <a:gd name="connsiteY11271" fmla="*/ 241498 h 5529035"/>
              <a:gd name="connsiteX11272" fmla="*/ 6991243 w 9340261"/>
              <a:gd name="connsiteY11272" fmla="*/ 238866 h 5529035"/>
              <a:gd name="connsiteX11273" fmla="*/ 7011058 w 9340261"/>
              <a:gd name="connsiteY11273" fmla="*/ 242194 h 5529035"/>
              <a:gd name="connsiteX11274" fmla="*/ 7015907 w 9340261"/>
              <a:gd name="connsiteY11274" fmla="*/ 237575 h 5529035"/>
              <a:gd name="connsiteX11275" fmla="*/ 7014153 w 9340261"/>
              <a:gd name="connsiteY11275" fmla="*/ 231848 h 5529035"/>
              <a:gd name="connsiteX11276" fmla="*/ 7006670 w 9340261"/>
              <a:gd name="connsiteY11276" fmla="*/ 227874 h 5529035"/>
              <a:gd name="connsiteX11277" fmla="*/ 7000943 w 9340261"/>
              <a:gd name="connsiteY11277" fmla="*/ 229629 h 5529035"/>
              <a:gd name="connsiteX11278" fmla="*/ 6993461 w 9340261"/>
              <a:gd name="connsiteY11278" fmla="*/ 225658 h 5529035"/>
              <a:gd name="connsiteX11279" fmla="*/ 6991706 w 9340261"/>
              <a:gd name="connsiteY11279" fmla="*/ 219929 h 5529035"/>
              <a:gd name="connsiteX11280" fmla="*/ 7010643 w 9340261"/>
              <a:gd name="connsiteY11280" fmla="*/ 220393 h 5529035"/>
              <a:gd name="connsiteX11281" fmla="*/ 7023852 w 9340261"/>
              <a:gd name="connsiteY11281" fmla="*/ 222611 h 5529035"/>
              <a:gd name="connsiteX11282" fmla="*/ 7012398 w 9340261"/>
              <a:gd name="connsiteY11282" fmla="*/ 226120 h 5529035"/>
              <a:gd name="connsiteX11283" fmla="*/ 7025607 w 9340261"/>
              <a:gd name="connsiteY11283" fmla="*/ 228339 h 5529035"/>
              <a:gd name="connsiteX11284" fmla="*/ 7034198 w 9340261"/>
              <a:gd name="connsiteY11284" fmla="*/ 225707 h 5529035"/>
              <a:gd name="connsiteX11285" fmla="*/ 7035306 w 9340261"/>
              <a:gd name="connsiteY11285" fmla="*/ 219102 h 5529035"/>
              <a:gd name="connsiteX11286" fmla="*/ 7039280 w 9340261"/>
              <a:gd name="connsiteY11286" fmla="*/ 211621 h 5529035"/>
              <a:gd name="connsiteX11287" fmla="*/ 7008889 w 9340261"/>
              <a:gd name="connsiteY11287" fmla="*/ 214666 h 5529035"/>
              <a:gd name="connsiteX11288" fmla="*/ 6993925 w 9340261"/>
              <a:gd name="connsiteY11288" fmla="*/ 206720 h 5529035"/>
              <a:gd name="connsiteX11289" fmla="*/ 7024315 w 9340261"/>
              <a:gd name="connsiteY11289" fmla="*/ 203675 h 5529035"/>
              <a:gd name="connsiteX11290" fmla="*/ 7042374 w 9340261"/>
              <a:gd name="connsiteY11290" fmla="*/ 201274 h 5529035"/>
              <a:gd name="connsiteX11291" fmla="*/ 7062188 w 9340261"/>
              <a:gd name="connsiteY11291" fmla="*/ 204601 h 5529035"/>
              <a:gd name="connsiteX11292" fmla="*/ 7069671 w 9340261"/>
              <a:gd name="connsiteY11292" fmla="*/ 208574 h 5529035"/>
              <a:gd name="connsiteX11293" fmla="*/ 7058215 w 9340261"/>
              <a:gd name="connsiteY11293" fmla="*/ 212083 h 5529035"/>
              <a:gd name="connsiteX11294" fmla="*/ 7061737 w 9340261"/>
              <a:gd name="connsiteY11294" fmla="*/ 217026 h 5529035"/>
              <a:gd name="connsiteX11295" fmla="*/ 7067550 w 9340261"/>
              <a:gd name="connsiteY11295" fmla="*/ 216875 h 5529035"/>
              <a:gd name="connsiteX11296" fmla="*/ 7072735 w 9340261"/>
              <a:gd name="connsiteY11296" fmla="*/ 220164 h 5529035"/>
              <a:gd name="connsiteX11297" fmla="*/ 7073179 w 9340261"/>
              <a:gd name="connsiteY11297" fmla="*/ 220028 h 5529035"/>
              <a:gd name="connsiteX11298" fmla="*/ 7082648 w 9340261"/>
              <a:gd name="connsiteY11298" fmla="*/ 220260 h 5529035"/>
              <a:gd name="connsiteX11299" fmla="*/ 7086389 w 9340261"/>
              <a:gd name="connsiteY11299" fmla="*/ 222246 h 5529035"/>
              <a:gd name="connsiteX11300" fmla="*/ 7080660 w 9340261"/>
              <a:gd name="connsiteY11300" fmla="*/ 224001 h 5529035"/>
              <a:gd name="connsiteX11301" fmla="*/ 7088143 w 9340261"/>
              <a:gd name="connsiteY11301" fmla="*/ 227974 h 5529035"/>
              <a:gd name="connsiteX11302" fmla="*/ 7097842 w 9340261"/>
              <a:gd name="connsiteY11302" fmla="*/ 218737 h 5529035"/>
              <a:gd name="connsiteX11303" fmla="*/ 7103570 w 9340261"/>
              <a:gd name="connsiteY11303" fmla="*/ 216982 h 5529035"/>
              <a:gd name="connsiteX11304" fmla="*/ 7109296 w 9340261"/>
              <a:gd name="connsiteY11304" fmla="*/ 215228 h 5529035"/>
              <a:gd name="connsiteX11305" fmla="*/ 7101816 w 9340261"/>
              <a:gd name="connsiteY11305" fmla="*/ 211256 h 5529035"/>
              <a:gd name="connsiteX11306" fmla="*/ 7094333 w 9340261"/>
              <a:gd name="connsiteY11306" fmla="*/ 207283 h 5529035"/>
              <a:gd name="connsiteX11307" fmla="*/ 7113270 w 9340261"/>
              <a:gd name="connsiteY11307" fmla="*/ 207746 h 5529035"/>
              <a:gd name="connsiteX11308" fmla="*/ 7118997 w 9340261"/>
              <a:gd name="connsiteY11308" fmla="*/ 205991 h 5529035"/>
              <a:gd name="connsiteX11309" fmla="*/ 7120106 w 9340261"/>
              <a:gd name="connsiteY11309" fmla="*/ 199386 h 5529035"/>
              <a:gd name="connsiteX11310" fmla="*/ 7122092 w 9340261"/>
              <a:gd name="connsiteY11310" fmla="*/ 195646 h 5529035"/>
              <a:gd name="connsiteX11311" fmla="*/ 7138397 w 9340261"/>
              <a:gd name="connsiteY11311" fmla="*/ 187518 h 5529035"/>
              <a:gd name="connsiteX11312" fmla="*/ 7152714 w 9340261"/>
              <a:gd name="connsiteY11312" fmla="*/ 183131 h 5529035"/>
              <a:gd name="connsiteX11313" fmla="*/ 7161305 w 9340261"/>
              <a:gd name="connsiteY11313" fmla="*/ 180499 h 5529035"/>
              <a:gd name="connsiteX11314" fmla="*/ 7199179 w 9340261"/>
              <a:gd name="connsiteY11314" fmla="*/ 181426 h 5529035"/>
              <a:gd name="connsiteX11315" fmla="*/ 7212387 w 9340261"/>
              <a:gd name="connsiteY11315" fmla="*/ 183644 h 5529035"/>
              <a:gd name="connsiteX11316" fmla="*/ 7218992 w 9340261"/>
              <a:gd name="connsiteY11316" fmla="*/ 184753 h 5529035"/>
              <a:gd name="connsiteX11317" fmla="*/ 7225595 w 9340261"/>
              <a:gd name="connsiteY11317" fmla="*/ 185862 h 5529035"/>
              <a:gd name="connsiteX11318" fmla="*/ 7237050 w 9340261"/>
              <a:gd name="connsiteY11318" fmla="*/ 182352 h 5529035"/>
              <a:gd name="connsiteX11319" fmla="*/ 7250261 w 9340261"/>
              <a:gd name="connsiteY11319" fmla="*/ 184570 h 5529035"/>
              <a:gd name="connsiteX11320" fmla="*/ 7288133 w 9340261"/>
              <a:gd name="connsiteY11320" fmla="*/ 185496 h 5529035"/>
              <a:gd name="connsiteX11321" fmla="*/ 7282406 w 9340261"/>
              <a:gd name="connsiteY11321" fmla="*/ 187252 h 5529035"/>
              <a:gd name="connsiteX11322" fmla="*/ 7270951 w 9340261"/>
              <a:gd name="connsiteY11322" fmla="*/ 190761 h 5529035"/>
              <a:gd name="connsiteX11323" fmla="*/ 7284161 w 9340261"/>
              <a:gd name="connsiteY11323" fmla="*/ 192978 h 5529035"/>
              <a:gd name="connsiteX11324" fmla="*/ 7297370 w 9340261"/>
              <a:gd name="connsiteY11324" fmla="*/ 195196 h 5529035"/>
              <a:gd name="connsiteX11325" fmla="*/ 7323787 w 9340261"/>
              <a:gd name="connsiteY11325" fmla="*/ 199632 h 5529035"/>
              <a:gd name="connsiteX11326" fmla="*/ 7308592 w 9340261"/>
              <a:gd name="connsiteY11326" fmla="*/ 201155 h 5529035"/>
              <a:gd name="connsiteX11327" fmla="*/ 7289424 w 9340261"/>
              <a:gd name="connsiteY11327" fmla="*/ 210161 h 5529035"/>
              <a:gd name="connsiteX11328" fmla="*/ 7270670 w 9340261"/>
              <a:gd name="connsiteY11328" fmla="*/ 240964 h 5529035"/>
              <a:gd name="connsiteX11329" fmla="*/ 7324616 w 9340261"/>
              <a:gd name="connsiteY11329" fmla="*/ 243231 h 5529035"/>
              <a:gd name="connsiteX11330" fmla="*/ 7343552 w 9340261"/>
              <a:gd name="connsiteY11330" fmla="*/ 243695 h 5529035"/>
              <a:gd name="connsiteX11331" fmla="*/ 7358748 w 9340261"/>
              <a:gd name="connsiteY11331" fmla="*/ 242173 h 5529035"/>
              <a:gd name="connsiteX11332" fmla="*/ 7373943 w 9340261"/>
              <a:gd name="connsiteY11332" fmla="*/ 240648 h 5529035"/>
              <a:gd name="connsiteX11333" fmla="*/ 7387151 w 9340261"/>
              <a:gd name="connsiteY11333" fmla="*/ 242867 h 5529035"/>
              <a:gd name="connsiteX11334" fmla="*/ 7411816 w 9340261"/>
              <a:gd name="connsiteY11334" fmla="*/ 241576 h 5529035"/>
              <a:gd name="connsiteX11335" fmla="*/ 7415557 w 9340261"/>
              <a:gd name="connsiteY11335" fmla="*/ 243562 h 5529035"/>
              <a:gd name="connsiteX11336" fmla="*/ 7419298 w 9340261"/>
              <a:gd name="connsiteY11336" fmla="*/ 245548 h 5529035"/>
              <a:gd name="connsiteX11337" fmla="*/ 7428765 w 9340261"/>
              <a:gd name="connsiteY11337" fmla="*/ 245780 h 5529035"/>
              <a:gd name="connsiteX11338" fmla="*/ 7438234 w 9340261"/>
              <a:gd name="connsiteY11338" fmla="*/ 246011 h 5529035"/>
              <a:gd name="connsiteX11339" fmla="*/ 7460034 w 9340261"/>
              <a:gd name="connsiteY11339" fmla="*/ 245598 h 5529035"/>
              <a:gd name="connsiteX11340" fmla="*/ 7496797 w 9340261"/>
              <a:gd name="connsiteY11340" fmla="*/ 253129 h 5529035"/>
              <a:gd name="connsiteX11341" fmla="*/ 7505388 w 9340261"/>
              <a:gd name="connsiteY11341" fmla="*/ 250497 h 5529035"/>
              <a:gd name="connsiteX11342" fmla="*/ 7511115 w 9340261"/>
              <a:gd name="connsiteY11342" fmla="*/ 248742 h 5529035"/>
              <a:gd name="connsiteX11343" fmla="*/ 7516843 w 9340261"/>
              <a:gd name="connsiteY11343" fmla="*/ 246987 h 5529035"/>
              <a:gd name="connsiteX11344" fmla="*/ 7521460 w 9340261"/>
              <a:gd name="connsiteY11344" fmla="*/ 251837 h 5529035"/>
              <a:gd name="connsiteX11345" fmla="*/ 7540396 w 9340261"/>
              <a:gd name="connsiteY11345" fmla="*/ 252300 h 5529035"/>
              <a:gd name="connsiteX11346" fmla="*/ 7551852 w 9340261"/>
              <a:gd name="connsiteY11346" fmla="*/ 248791 h 5529035"/>
              <a:gd name="connsiteX11347" fmla="*/ 7565061 w 9340261"/>
              <a:gd name="connsiteY11347" fmla="*/ 251010 h 5529035"/>
              <a:gd name="connsiteX11348" fmla="*/ 7582243 w 9340261"/>
              <a:gd name="connsiteY11348" fmla="*/ 245745 h 5529035"/>
              <a:gd name="connsiteX11349" fmla="*/ 7580488 w 9340261"/>
              <a:gd name="connsiteY11349" fmla="*/ 240017 h 5529035"/>
              <a:gd name="connsiteX11350" fmla="*/ 7554070 w 9340261"/>
              <a:gd name="connsiteY11350" fmla="*/ 235583 h 5529035"/>
              <a:gd name="connsiteX11351" fmla="*/ 7542615 w 9340261"/>
              <a:gd name="connsiteY11351" fmla="*/ 239091 h 5529035"/>
              <a:gd name="connsiteX11352" fmla="*/ 7538874 w 9340261"/>
              <a:gd name="connsiteY11352" fmla="*/ 237105 h 5529035"/>
              <a:gd name="connsiteX11353" fmla="*/ 7535133 w 9340261"/>
              <a:gd name="connsiteY11353" fmla="*/ 235118 h 5529035"/>
              <a:gd name="connsiteX11354" fmla="*/ 7525897 w 9340261"/>
              <a:gd name="connsiteY11354" fmla="*/ 225419 h 5529035"/>
              <a:gd name="connsiteX11355" fmla="*/ 7537352 w 9340261"/>
              <a:gd name="connsiteY11355" fmla="*/ 221909 h 5529035"/>
              <a:gd name="connsiteX11356" fmla="*/ 7541970 w 9340261"/>
              <a:gd name="connsiteY11356" fmla="*/ 226760 h 5529035"/>
              <a:gd name="connsiteX11357" fmla="*/ 7558042 w 9340261"/>
              <a:gd name="connsiteY11357" fmla="*/ 228100 h 5529035"/>
              <a:gd name="connsiteX11358" fmla="*/ 7582705 w 9340261"/>
              <a:gd name="connsiteY11358" fmla="*/ 226808 h 5529035"/>
              <a:gd name="connsiteX11359" fmla="*/ 7595915 w 9340261"/>
              <a:gd name="connsiteY11359" fmla="*/ 229027 h 5529035"/>
              <a:gd name="connsiteX11360" fmla="*/ 7652724 w 9340261"/>
              <a:gd name="connsiteY11360" fmla="*/ 230416 h 5529035"/>
              <a:gd name="connsiteX11361" fmla="*/ 7662192 w 9340261"/>
              <a:gd name="connsiteY11361" fmla="*/ 230648 h 5529035"/>
              <a:gd name="connsiteX11362" fmla="*/ 7667043 w 9340261"/>
              <a:gd name="connsiteY11362" fmla="*/ 226029 h 5529035"/>
              <a:gd name="connsiteX11363" fmla="*/ 7671659 w 9340261"/>
              <a:gd name="connsiteY11363" fmla="*/ 230880 h 5529035"/>
              <a:gd name="connsiteX11364" fmla="*/ 7679141 w 9340261"/>
              <a:gd name="connsiteY11364" fmla="*/ 234853 h 5529035"/>
              <a:gd name="connsiteX11365" fmla="*/ 7677388 w 9340261"/>
              <a:gd name="connsiteY11365" fmla="*/ 229125 h 5529035"/>
              <a:gd name="connsiteX11366" fmla="*/ 7702050 w 9340261"/>
              <a:gd name="connsiteY11366" fmla="*/ 227833 h 5529035"/>
              <a:gd name="connsiteX11367" fmla="*/ 7720987 w 9340261"/>
              <a:gd name="connsiteY11367" fmla="*/ 228297 h 5529035"/>
              <a:gd name="connsiteX11368" fmla="*/ 7726714 w 9340261"/>
              <a:gd name="connsiteY11368" fmla="*/ 226542 h 5529035"/>
              <a:gd name="connsiteX11369" fmla="*/ 7732442 w 9340261"/>
              <a:gd name="connsiteY11369" fmla="*/ 224788 h 5529035"/>
              <a:gd name="connsiteX11370" fmla="*/ 7739923 w 9340261"/>
              <a:gd name="connsiteY11370" fmla="*/ 228761 h 5529035"/>
              <a:gd name="connsiteX11371" fmla="*/ 7735074 w 9340261"/>
              <a:gd name="connsiteY11371" fmla="*/ 233378 h 5529035"/>
              <a:gd name="connsiteX11372" fmla="*/ 7741679 w 9340261"/>
              <a:gd name="connsiteY11372" fmla="*/ 234487 h 5529035"/>
              <a:gd name="connsiteX11373" fmla="*/ 7766342 w 9340261"/>
              <a:gd name="connsiteY11373" fmla="*/ 233196 h 5529035"/>
              <a:gd name="connsiteX11374" fmla="*/ 7779550 w 9340261"/>
              <a:gd name="connsiteY11374" fmla="*/ 235414 h 5529035"/>
              <a:gd name="connsiteX11375" fmla="*/ 7792760 w 9340261"/>
              <a:gd name="connsiteY11375" fmla="*/ 237631 h 5529035"/>
              <a:gd name="connsiteX11376" fmla="*/ 7787033 w 9340261"/>
              <a:gd name="connsiteY11376" fmla="*/ 239386 h 5529035"/>
              <a:gd name="connsiteX11377" fmla="*/ 7769851 w 9340261"/>
              <a:gd name="connsiteY11377" fmla="*/ 244650 h 5529035"/>
              <a:gd name="connsiteX11378" fmla="*/ 7777333 w 9340261"/>
              <a:gd name="connsiteY11378" fmla="*/ 248623 h 5529035"/>
              <a:gd name="connsiteX11379" fmla="*/ 7787679 w 9340261"/>
              <a:gd name="connsiteY11379" fmla="*/ 251719 h 5529035"/>
              <a:gd name="connsiteX11380" fmla="*/ 7818946 w 9340261"/>
              <a:gd name="connsiteY11380" fmla="*/ 251535 h 5529035"/>
              <a:gd name="connsiteX11381" fmla="*/ 7834141 w 9340261"/>
              <a:gd name="connsiteY11381" fmla="*/ 250013 h 5529035"/>
              <a:gd name="connsiteX11382" fmla="*/ 7826661 w 9340261"/>
              <a:gd name="connsiteY11382" fmla="*/ 246040 h 5529035"/>
              <a:gd name="connsiteX11383" fmla="*/ 7820056 w 9340261"/>
              <a:gd name="connsiteY11383" fmla="*/ 244932 h 5529035"/>
              <a:gd name="connsiteX11384" fmla="*/ 7819178 w 9340261"/>
              <a:gd name="connsiteY11384" fmla="*/ 242067 h 5529035"/>
              <a:gd name="connsiteX11385" fmla="*/ 7811695 w 9340261"/>
              <a:gd name="connsiteY11385" fmla="*/ 238096 h 5529035"/>
              <a:gd name="connsiteX11386" fmla="*/ 7817425 w 9340261"/>
              <a:gd name="connsiteY11386" fmla="*/ 236341 h 5529035"/>
              <a:gd name="connsiteX11387" fmla="*/ 7857515 w 9340261"/>
              <a:gd name="connsiteY11387" fmla="*/ 224058 h 5529035"/>
              <a:gd name="connsiteX11388" fmla="*/ 7876451 w 9340261"/>
              <a:gd name="connsiteY11388" fmla="*/ 224521 h 5529035"/>
              <a:gd name="connsiteX11389" fmla="*/ 7897373 w 9340261"/>
              <a:gd name="connsiteY11389" fmla="*/ 221242 h 5529035"/>
              <a:gd name="connsiteX11390" fmla="*/ 7909705 w 9340261"/>
              <a:gd name="connsiteY11390" fmla="*/ 220598 h 5529035"/>
              <a:gd name="connsiteX11391" fmla="*/ 7924899 w 9340261"/>
              <a:gd name="connsiteY11391" fmla="*/ 219074 h 5529035"/>
              <a:gd name="connsiteX11392" fmla="*/ 7948685 w 9340261"/>
              <a:gd name="connsiteY11392" fmla="*/ 214919 h 5529035"/>
              <a:gd name="connsiteX11393" fmla="*/ 7980833 w 9340261"/>
              <a:gd name="connsiteY11393" fmla="*/ 217601 h 5529035"/>
              <a:gd name="connsiteX11394" fmla="*/ 7996905 w 9340261"/>
              <a:gd name="connsiteY11394" fmla="*/ 218941 h 5529035"/>
              <a:gd name="connsiteX11395" fmla="*/ 8016951 w 9340261"/>
              <a:gd name="connsiteY11395" fmla="*/ 212800 h 5529035"/>
              <a:gd name="connsiteX11396" fmla="*/ 8039859 w 9340261"/>
              <a:gd name="connsiteY11396" fmla="*/ 205781 h 5529035"/>
              <a:gd name="connsiteX11397" fmla="*/ 8055931 w 9340261"/>
              <a:gd name="connsiteY11397" fmla="*/ 207123 h 5529035"/>
              <a:gd name="connsiteX11398" fmla="*/ 8065399 w 9340261"/>
              <a:gd name="connsiteY11398" fmla="*/ 207354 h 5529035"/>
              <a:gd name="connsiteX11399" fmla="*/ 8074867 w 9340261"/>
              <a:gd name="connsiteY11399" fmla="*/ 207585 h 5529035"/>
              <a:gd name="connsiteX11400" fmla="*/ 8089185 w 9340261"/>
              <a:gd name="connsiteY11400" fmla="*/ 203199 h 5529035"/>
              <a:gd name="connsiteX11401" fmla="*/ 8123087 w 9340261"/>
              <a:gd name="connsiteY11401" fmla="*/ 211607 h 5529035"/>
              <a:gd name="connsiteX11402" fmla="*/ 8124841 w 9340261"/>
              <a:gd name="connsiteY11402" fmla="*/ 217334 h 5529035"/>
              <a:gd name="connsiteX11403" fmla="*/ 8129459 w 9340261"/>
              <a:gd name="connsiteY11403" fmla="*/ 222184 h 5529035"/>
              <a:gd name="connsiteX11404" fmla="*/ 8138051 w 9340261"/>
              <a:gd name="connsiteY11404" fmla="*/ 219552 h 5529035"/>
              <a:gd name="connsiteX11405" fmla="*/ 8148395 w 9340261"/>
              <a:gd name="connsiteY11405" fmla="*/ 222647 h 5529035"/>
              <a:gd name="connsiteX11406" fmla="*/ 8175921 w 9340261"/>
              <a:gd name="connsiteY11406" fmla="*/ 220479 h 5529035"/>
              <a:gd name="connsiteX11407" fmla="*/ 8200585 w 9340261"/>
              <a:gd name="connsiteY11407" fmla="*/ 219187 h 5529035"/>
              <a:gd name="connsiteX11408" fmla="*/ 8196613 w 9340261"/>
              <a:gd name="connsiteY11408" fmla="*/ 226669 h 5529035"/>
              <a:gd name="connsiteX11409" fmla="*/ 8178555 w 9340261"/>
              <a:gd name="connsiteY11409" fmla="*/ 229070 h 5529035"/>
              <a:gd name="connsiteX11410" fmla="*/ 8167977 w 9340261"/>
              <a:gd name="connsiteY11410" fmla="*/ 235443 h 5529035"/>
              <a:gd name="connsiteX11411" fmla="*/ 8156523 w 9340261"/>
              <a:gd name="connsiteY11411" fmla="*/ 238952 h 5529035"/>
              <a:gd name="connsiteX11412" fmla="*/ 8150795 w 9340261"/>
              <a:gd name="connsiteY11412" fmla="*/ 240706 h 5529035"/>
              <a:gd name="connsiteX11413" fmla="*/ 8143313 w 9340261"/>
              <a:gd name="connsiteY11413" fmla="*/ 236733 h 5529035"/>
              <a:gd name="connsiteX11414" fmla="*/ 8131859 w 9340261"/>
              <a:gd name="connsiteY11414" fmla="*/ 240244 h 5529035"/>
              <a:gd name="connsiteX11415" fmla="*/ 8112923 w 9340261"/>
              <a:gd name="connsiteY11415" fmla="*/ 239780 h 5529035"/>
              <a:gd name="connsiteX11416" fmla="*/ 8099715 w 9340261"/>
              <a:gd name="connsiteY11416" fmla="*/ 237562 h 5529035"/>
              <a:gd name="connsiteX11417" fmla="*/ 8101469 w 9340261"/>
              <a:gd name="connsiteY11417" fmla="*/ 243289 h 5529035"/>
              <a:gd name="connsiteX11418" fmla="*/ 8103223 w 9340261"/>
              <a:gd name="connsiteY11418" fmla="*/ 249016 h 5529035"/>
              <a:gd name="connsiteX11419" fmla="*/ 8109827 w 9340261"/>
              <a:gd name="connsiteY11419" fmla="*/ 250126 h 5529035"/>
              <a:gd name="connsiteX11420" fmla="*/ 8124145 w 9340261"/>
              <a:gd name="connsiteY11420" fmla="*/ 245739 h 5529035"/>
              <a:gd name="connsiteX11421" fmla="*/ 8133613 w 9340261"/>
              <a:gd name="connsiteY11421" fmla="*/ 245971 h 5529035"/>
              <a:gd name="connsiteX11422" fmla="*/ 8134491 w 9340261"/>
              <a:gd name="connsiteY11422" fmla="*/ 248834 h 5529035"/>
              <a:gd name="connsiteX11423" fmla="*/ 8141095 w 9340261"/>
              <a:gd name="connsiteY11423" fmla="*/ 249944 h 5529035"/>
              <a:gd name="connsiteX11424" fmla="*/ 8153427 w 9340261"/>
              <a:gd name="connsiteY11424" fmla="*/ 249298 h 5529035"/>
              <a:gd name="connsiteX11425" fmla="*/ 8165759 w 9340261"/>
              <a:gd name="connsiteY11425" fmla="*/ 248651 h 5529035"/>
              <a:gd name="connsiteX11426" fmla="*/ 8166383 w 9340261"/>
              <a:gd name="connsiteY11426" fmla="*/ 248756 h 5529035"/>
              <a:gd name="connsiteX11427" fmla="*/ 8170023 w 9340261"/>
              <a:gd name="connsiteY11427" fmla="*/ 247642 h 5529035"/>
              <a:gd name="connsiteX11428" fmla="*/ 8170579 w 9340261"/>
              <a:gd name="connsiteY11428" fmla="*/ 249461 h 5529035"/>
              <a:gd name="connsiteX11429" fmla="*/ 8192179 w 9340261"/>
              <a:gd name="connsiteY11429" fmla="*/ 253087 h 5529035"/>
              <a:gd name="connsiteX11430" fmla="*/ 8203631 w 9340261"/>
              <a:gd name="connsiteY11430" fmla="*/ 249578 h 5529035"/>
              <a:gd name="connsiteX11431" fmla="*/ 8215087 w 9340261"/>
              <a:gd name="connsiteY11431" fmla="*/ 246068 h 5529035"/>
              <a:gd name="connsiteX11432" fmla="*/ 8220813 w 9340261"/>
              <a:gd name="connsiteY11432" fmla="*/ 244314 h 5529035"/>
              <a:gd name="connsiteX11433" fmla="*/ 8210467 w 9340261"/>
              <a:gd name="connsiteY11433" fmla="*/ 241218 h 5529035"/>
              <a:gd name="connsiteX11434" fmla="*/ 8205849 w 9340261"/>
              <a:gd name="connsiteY11434" fmla="*/ 236368 h 5529035"/>
              <a:gd name="connsiteX11435" fmla="*/ 8202341 w 9340261"/>
              <a:gd name="connsiteY11435" fmla="*/ 224915 h 5529035"/>
              <a:gd name="connsiteX11436" fmla="*/ 8208067 w 9340261"/>
              <a:gd name="connsiteY11436" fmla="*/ 223160 h 5529035"/>
              <a:gd name="connsiteX11437" fmla="*/ 8209821 w 9340261"/>
              <a:gd name="connsiteY11437" fmla="*/ 228887 h 5529035"/>
              <a:gd name="connsiteX11438" fmla="*/ 8217303 w 9340261"/>
              <a:gd name="connsiteY11438" fmla="*/ 232859 h 5529035"/>
              <a:gd name="connsiteX11439" fmla="*/ 8221277 w 9340261"/>
              <a:gd name="connsiteY11439" fmla="*/ 225378 h 5529035"/>
              <a:gd name="connsiteX11440" fmla="*/ 8230977 w 9340261"/>
              <a:gd name="connsiteY11440" fmla="*/ 216142 h 5529035"/>
              <a:gd name="connsiteX11441" fmla="*/ 8236703 w 9340261"/>
              <a:gd name="connsiteY11441" fmla="*/ 214387 h 5529035"/>
              <a:gd name="connsiteX11442" fmla="*/ 8243309 w 9340261"/>
              <a:gd name="connsiteY11442" fmla="*/ 215495 h 5529035"/>
              <a:gd name="connsiteX11443" fmla="*/ 8255639 w 9340261"/>
              <a:gd name="connsiteY11443" fmla="*/ 214850 h 5529035"/>
              <a:gd name="connsiteX11444" fmla="*/ 8274577 w 9340261"/>
              <a:gd name="connsiteY11444" fmla="*/ 215313 h 5529035"/>
              <a:gd name="connsiteX11445" fmla="*/ 8293513 w 9340261"/>
              <a:gd name="connsiteY11445" fmla="*/ 215776 h 5529035"/>
              <a:gd name="connsiteX11446" fmla="*/ 8299241 w 9340261"/>
              <a:gd name="connsiteY11446" fmla="*/ 214022 h 5529035"/>
              <a:gd name="connsiteX11447" fmla="*/ 8312449 w 9340261"/>
              <a:gd name="connsiteY11447" fmla="*/ 216239 h 5529035"/>
              <a:gd name="connsiteX11448" fmla="*/ 8327645 w 9340261"/>
              <a:gd name="connsiteY11448" fmla="*/ 214716 h 5529035"/>
              <a:gd name="connsiteX11449" fmla="*/ 8348567 w 9340261"/>
              <a:gd name="connsiteY11449" fmla="*/ 211439 h 5529035"/>
              <a:gd name="connsiteX11450" fmla="*/ 8354295 w 9340261"/>
              <a:gd name="connsiteY11450" fmla="*/ 209685 h 5529035"/>
              <a:gd name="connsiteX11451" fmla="*/ 8361775 w 9340261"/>
              <a:gd name="connsiteY11451" fmla="*/ 213657 h 5529035"/>
              <a:gd name="connsiteX11452" fmla="*/ 8371477 w 9340261"/>
              <a:gd name="connsiteY11452" fmla="*/ 204420 h 5529035"/>
              <a:gd name="connsiteX11453" fmla="*/ 8377203 w 9340261"/>
              <a:gd name="connsiteY11453" fmla="*/ 202666 h 5529035"/>
              <a:gd name="connsiteX11454" fmla="*/ 8375449 w 9340261"/>
              <a:gd name="connsiteY11454" fmla="*/ 196938 h 5529035"/>
              <a:gd name="connsiteX11455" fmla="*/ 8379421 w 9340261"/>
              <a:gd name="connsiteY11455" fmla="*/ 189457 h 5529035"/>
              <a:gd name="connsiteX11456" fmla="*/ 8388657 w 9340261"/>
              <a:gd name="connsiteY11456" fmla="*/ 199156 h 5529035"/>
              <a:gd name="connsiteX11457" fmla="*/ 8386441 w 9340261"/>
              <a:gd name="connsiteY11457" fmla="*/ 212366 h 5529035"/>
              <a:gd name="connsiteX11458" fmla="*/ 8398771 w 9340261"/>
              <a:gd name="connsiteY11458" fmla="*/ 211720 h 5529035"/>
              <a:gd name="connsiteX11459" fmla="*/ 8411981 w 9340261"/>
              <a:gd name="connsiteY11459" fmla="*/ 213938 h 5529035"/>
              <a:gd name="connsiteX11460" fmla="*/ 8422095 w 9340261"/>
              <a:gd name="connsiteY11460" fmla="*/ 226501 h 5529035"/>
              <a:gd name="connsiteX11461" fmla="*/ 8418121 w 9340261"/>
              <a:gd name="connsiteY11461" fmla="*/ 233983 h 5529035"/>
              <a:gd name="connsiteX11462" fmla="*/ 8429577 w 9340261"/>
              <a:gd name="connsiteY11462" fmla="*/ 230473 h 5529035"/>
              <a:gd name="connsiteX11463" fmla="*/ 8430685 w 9340261"/>
              <a:gd name="connsiteY11463" fmla="*/ 223868 h 5529035"/>
              <a:gd name="connsiteX11464" fmla="*/ 8445005 w 9340261"/>
              <a:gd name="connsiteY11464" fmla="*/ 219482 h 5529035"/>
              <a:gd name="connsiteX11465" fmla="*/ 8456457 w 9340261"/>
              <a:gd name="connsiteY11465" fmla="*/ 215973 h 5529035"/>
              <a:gd name="connsiteX11466" fmla="*/ 8448977 w 9340261"/>
              <a:gd name="connsiteY11466" fmla="*/ 212000 h 5529035"/>
              <a:gd name="connsiteX11467" fmla="*/ 8441493 w 9340261"/>
              <a:gd name="connsiteY11467" fmla="*/ 208029 h 5529035"/>
              <a:gd name="connsiteX11468" fmla="*/ 8432259 w 9340261"/>
              <a:gd name="connsiteY11468" fmla="*/ 198328 h 5529035"/>
              <a:gd name="connsiteX11469" fmla="*/ 8460895 w 9340261"/>
              <a:gd name="connsiteY11469" fmla="*/ 189555 h 5529035"/>
              <a:gd name="connsiteX11470" fmla="*/ 8485557 w 9340261"/>
              <a:gd name="connsiteY11470" fmla="*/ 188263 h 5529035"/>
              <a:gd name="connsiteX11471" fmla="*/ 8491285 w 9340261"/>
              <a:gd name="connsiteY11471" fmla="*/ 186509 h 5529035"/>
              <a:gd name="connsiteX11472" fmla="*/ 8481585 w 9340261"/>
              <a:gd name="connsiteY11472" fmla="*/ 195745 h 5529035"/>
              <a:gd name="connsiteX11473" fmla="*/ 8489067 w 9340261"/>
              <a:gd name="connsiteY11473" fmla="*/ 199718 h 5529035"/>
              <a:gd name="connsiteX11474" fmla="*/ 8511975 w 9340261"/>
              <a:gd name="connsiteY11474" fmla="*/ 192700 h 5529035"/>
              <a:gd name="connsiteX11475" fmla="*/ 8523429 w 9340261"/>
              <a:gd name="connsiteY11475" fmla="*/ 189190 h 5529035"/>
              <a:gd name="connsiteX11476" fmla="*/ 8534885 w 9340261"/>
              <a:gd name="connsiteY11476" fmla="*/ 185681 h 5529035"/>
              <a:gd name="connsiteX11477" fmla="*/ 8527403 w 9340261"/>
              <a:gd name="connsiteY11477" fmla="*/ 181707 h 5529035"/>
              <a:gd name="connsiteX11478" fmla="*/ 8519921 w 9340261"/>
              <a:gd name="connsiteY11478" fmla="*/ 177736 h 5529035"/>
              <a:gd name="connsiteX11479" fmla="*/ 8501863 w 9340261"/>
              <a:gd name="connsiteY11479" fmla="*/ 180135 h 5529035"/>
              <a:gd name="connsiteX11480" fmla="*/ 8489531 w 9340261"/>
              <a:gd name="connsiteY11480" fmla="*/ 180782 h 5529035"/>
              <a:gd name="connsiteX11481" fmla="*/ 8483803 w 9340261"/>
              <a:gd name="connsiteY11481" fmla="*/ 182536 h 5529035"/>
              <a:gd name="connsiteX11482" fmla="*/ 8482927 w 9340261"/>
              <a:gd name="connsiteY11482" fmla="*/ 179673 h 5529035"/>
              <a:gd name="connsiteX11483" fmla="*/ 8476319 w 9340261"/>
              <a:gd name="connsiteY11483" fmla="*/ 178564 h 5529035"/>
              <a:gd name="connsiteX11484" fmla="*/ 8470595 w 9340261"/>
              <a:gd name="connsiteY11484" fmla="*/ 180319 h 5529035"/>
              <a:gd name="connsiteX11485" fmla="*/ 8457385 w 9340261"/>
              <a:gd name="connsiteY11485" fmla="*/ 178101 h 5529035"/>
              <a:gd name="connsiteX11486" fmla="*/ 8440203 w 9340261"/>
              <a:gd name="connsiteY11486" fmla="*/ 183364 h 5529035"/>
              <a:gd name="connsiteX11487" fmla="*/ 8421267 w 9340261"/>
              <a:gd name="connsiteY11487" fmla="*/ 182900 h 5529035"/>
              <a:gd name="connsiteX11488" fmla="*/ 8413785 w 9340261"/>
              <a:gd name="connsiteY11488" fmla="*/ 178929 h 5529035"/>
              <a:gd name="connsiteX11489" fmla="*/ 8389121 w 9340261"/>
              <a:gd name="connsiteY11489" fmla="*/ 180219 h 5529035"/>
              <a:gd name="connsiteX11490" fmla="*/ 8362703 w 9340261"/>
              <a:gd name="connsiteY11490" fmla="*/ 175784 h 5529035"/>
              <a:gd name="connsiteX11491" fmla="*/ 8351249 w 9340261"/>
              <a:gd name="connsiteY11491" fmla="*/ 179294 h 5529035"/>
              <a:gd name="connsiteX11492" fmla="*/ 8307647 w 9340261"/>
              <a:gd name="connsiteY11492" fmla="*/ 180121 h 5529035"/>
              <a:gd name="connsiteX11493" fmla="*/ 8294439 w 9340261"/>
              <a:gd name="connsiteY11493" fmla="*/ 177904 h 5529035"/>
              <a:gd name="connsiteX11494" fmla="*/ 8275503 w 9340261"/>
              <a:gd name="connsiteY11494" fmla="*/ 177441 h 5529035"/>
              <a:gd name="connsiteX11495" fmla="*/ 8266035 w 9340261"/>
              <a:gd name="connsiteY11495" fmla="*/ 177208 h 5529035"/>
              <a:gd name="connsiteX11496" fmla="*/ 8256567 w 9340261"/>
              <a:gd name="connsiteY11496" fmla="*/ 176977 h 5529035"/>
              <a:gd name="connsiteX11497" fmla="*/ 8250841 w 9340261"/>
              <a:gd name="connsiteY11497" fmla="*/ 178732 h 5529035"/>
              <a:gd name="connsiteX11498" fmla="*/ 8237629 w 9340261"/>
              <a:gd name="connsiteY11498" fmla="*/ 176514 h 5529035"/>
              <a:gd name="connsiteX11499" fmla="*/ 8218695 w 9340261"/>
              <a:gd name="connsiteY11499" fmla="*/ 176050 h 5529035"/>
              <a:gd name="connsiteX11500" fmla="*/ 8199757 w 9340261"/>
              <a:gd name="connsiteY11500" fmla="*/ 175587 h 5529035"/>
              <a:gd name="connsiteX11501" fmla="*/ 8175095 w 9340261"/>
              <a:gd name="connsiteY11501" fmla="*/ 176879 h 5529035"/>
              <a:gd name="connsiteX11502" fmla="*/ 8154403 w 9340261"/>
              <a:gd name="connsiteY11502" fmla="*/ 170688 h 5529035"/>
              <a:gd name="connsiteX11503" fmla="*/ 8139207 w 9340261"/>
              <a:gd name="connsiteY11503" fmla="*/ 172211 h 5529035"/>
              <a:gd name="connsiteX11504" fmla="*/ 8125767 w 9340261"/>
              <a:gd name="connsiteY11504" fmla="*/ 179461 h 5529035"/>
              <a:gd name="connsiteX11505" fmla="*/ 8122027 w 9340261"/>
              <a:gd name="connsiteY11505" fmla="*/ 177476 h 5529035"/>
              <a:gd name="connsiteX11506" fmla="*/ 8112559 w 9340261"/>
              <a:gd name="connsiteY11506" fmla="*/ 177244 h 5529035"/>
              <a:gd name="connsiteX11507" fmla="*/ 8091867 w 9340261"/>
              <a:gd name="connsiteY11507" fmla="*/ 171053 h 5529035"/>
              <a:gd name="connsiteX11508" fmla="*/ 8072931 w 9340261"/>
              <a:gd name="connsiteY11508" fmla="*/ 170590 h 5529035"/>
              <a:gd name="connsiteX11509" fmla="*/ 8062585 w 9340261"/>
              <a:gd name="connsiteY11509" fmla="*/ 167495 h 5529035"/>
              <a:gd name="connsiteX11510" fmla="*/ 8050253 w 9340261"/>
              <a:gd name="connsiteY11510" fmla="*/ 168140 h 5529035"/>
              <a:gd name="connsiteX11511" fmla="*/ 8021849 w 9340261"/>
              <a:gd name="connsiteY11511" fmla="*/ 167446 h 5529035"/>
              <a:gd name="connsiteX11512" fmla="*/ 8007531 w 9340261"/>
              <a:gd name="connsiteY11512" fmla="*/ 171832 h 5529035"/>
              <a:gd name="connsiteX11513" fmla="*/ 7998939 w 9340261"/>
              <a:gd name="connsiteY11513" fmla="*/ 174464 h 5529035"/>
              <a:gd name="connsiteX11514" fmla="*/ 7985731 w 9340261"/>
              <a:gd name="connsiteY11514" fmla="*/ 172246 h 5529035"/>
              <a:gd name="connsiteX11515" fmla="*/ 7996721 w 9340261"/>
              <a:gd name="connsiteY11515" fmla="*/ 187673 h 5529035"/>
              <a:gd name="connsiteX11516" fmla="*/ 8004203 w 9340261"/>
              <a:gd name="connsiteY11516" fmla="*/ 191646 h 5529035"/>
              <a:gd name="connsiteX11517" fmla="*/ 7977555 w 9340261"/>
              <a:gd name="connsiteY11517" fmla="*/ 196678 h 5529035"/>
              <a:gd name="connsiteX11518" fmla="*/ 7949151 w 9340261"/>
              <a:gd name="connsiteY11518" fmla="*/ 195983 h 5529035"/>
              <a:gd name="connsiteX11519" fmla="*/ 7943423 w 9340261"/>
              <a:gd name="connsiteY11519" fmla="*/ 197738 h 5529035"/>
              <a:gd name="connsiteX11520" fmla="*/ 7915895 w 9340261"/>
              <a:gd name="connsiteY11520" fmla="*/ 199906 h 5529035"/>
              <a:gd name="connsiteX11521" fmla="*/ 7894095 w 9340261"/>
              <a:gd name="connsiteY11521" fmla="*/ 200321 h 5529035"/>
              <a:gd name="connsiteX11522" fmla="*/ 7880887 w 9340261"/>
              <a:gd name="connsiteY11522" fmla="*/ 198103 h 5529035"/>
              <a:gd name="connsiteX11523" fmla="*/ 7861949 w 9340261"/>
              <a:gd name="connsiteY11523" fmla="*/ 197639 h 5529035"/>
              <a:gd name="connsiteX11524" fmla="*/ 7879133 w 9340261"/>
              <a:gd name="connsiteY11524" fmla="*/ 192376 h 5529035"/>
              <a:gd name="connsiteX11525" fmla="*/ 7892341 w 9340261"/>
              <a:gd name="connsiteY11525" fmla="*/ 194594 h 5529035"/>
              <a:gd name="connsiteX11526" fmla="*/ 7915251 w 9340261"/>
              <a:gd name="connsiteY11526" fmla="*/ 187575 h 5529035"/>
              <a:gd name="connsiteX11527" fmla="*/ 7924949 w 9340261"/>
              <a:gd name="connsiteY11527" fmla="*/ 178339 h 5529035"/>
              <a:gd name="connsiteX11528" fmla="*/ 7858439 w 9340261"/>
              <a:gd name="connsiteY11528" fmla="*/ 186185 h 5529035"/>
              <a:gd name="connsiteX11529" fmla="*/ 7850959 w 9340261"/>
              <a:gd name="connsiteY11529" fmla="*/ 182212 h 5529035"/>
              <a:gd name="connsiteX11530" fmla="*/ 7839091 w 9340261"/>
              <a:gd name="connsiteY11530" fmla="*/ 163922 h 5529035"/>
              <a:gd name="connsiteX11531" fmla="*/ 7828745 w 9340261"/>
              <a:gd name="connsiteY11531" fmla="*/ 160827 h 5529035"/>
              <a:gd name="connsiteX11532" fmla="*/ 7821032 w 9340261"/>
              <a:gd name="connsiteY11532" fmla="*/ 166322 h 5529035"/>
              <a:gd name="connsiteX11533" fmla="*/ 7809576 w 9340261"/>
              <a:gd name="connsiteY11533" fmla="*/ 169831 h 5529035"/>
              <a:gd name="connsiteX11534" fmla="*/ 7813549 w 9340261"/>
              <a:gd name="connsiteY11534" fmla="*/ 162350 h 5529035"/>
              <a:gd name="connsiteX11535" fmla="*/ 7807939 w 9340261"/>
              <a:gd name="connsiteY11535" fmla="*/ 159369 h 5529035"/>
              <a:gd name="connsiteX11536" fmla="*/ 7807136 w 9340261"/>
              <a:gd name="connsiteY11536" fmla="*/ 158944 h 5529035"/>
              <a:gd name="connsiteX11537" fmla="*/ 7847913 w 9340261"/>
              <a:gd name="connsiteY11537" fmla="*/ 151821 h 5529035"/>
              <a:gd name="connsiteX11538" fmla="*/ 7872575 w 9340261"/>
              <a:gd name="connsiteY11538" fmla="*/ 150530 h 5529035"/>
              <a:gd name="connsiteX11539" fmla="*/ 7890635 w 9340261"/>
              <a:gd name="connsiteY11539" fmla="*/ 148130 h 5529035"/>
              <a:gd name="connsiteX11540" fmla="*/ 7910447 w 9340261"/>
              <a:gd name="connsiteY11540" fmla="*/ 151458 h 5529035"/>
              <a:gd name="connsiteX11541" fmla="*/ 7940839 w 9340261"/>
              <a:gd name="connsiteY11541" fmla="*/ 148411 h 5529035"/>
              <a:gd name="connsiteX11542" fmla="*/ 7946565 w 9340261"/>
              <a:gd name="connsiteY11542" fmla="*/ 146657 h 5529035"/>
              <a:gd name="connsiteX11543" fmla="*/ 7959775 w 9340261"/>
              <a:gd name="connsiteY11543" fmla="*/ 148874 h 5529035"/>
              <a:gd name="connsiteX11544" fmla="*/ 8003375 w 9340261"/>
              <a:gd name="connsiteY11544" fmla="*/ 148047 h 5529035"/>
              <a:gd name="connsiteX11545" fmla="*/ 8035521 w 9340261"/>
              <a:gd name="connsiteY11545" fmla="*/ 150727 h 5529035"/>
              <a:gd name="connsiteX11546" fmla="*/ 8044111 w 9340261"/>
              <a:gd name="connsiteY11546" fmla="*/ 148095 h 5529035"/>
              <a:gd name="connsiteX11547" fmla="*/ 8052701 w 9340261"/>
              <a:gd name="connsiteY11547" fmla="*/ 145464 h 5529035"/>
              <a:gd name="connsiteX11548" fmla="*/ 8078359 w 9340261"/>
              <a:gd name="connsiteY11548" fmla="*/ 142301 h 5529035"/>
              <a:gd name="connsiteX11549" fmla="*/ 2900732 w 9340261"/>
              <a:gd name="connsiteY11549" fmla="*/ 140857 h 5529035"/>
              <a:gd name="connsiteX11550" fmla="*/ 2916804 w 9340261"/>
              <a:gd name="connsiteY11550" fmla="*/ 142198 h 5529035"/>
              <a:gd name="connsiteX11551" fmla="*/ 2923410 w 9340261"/>
              <a:gd name="connsiteY11551" fmla="*/ 143307 h 5529035"/>
              <a:gd name="connsiteX11552" fmla="*/ 2927150 w 9340261"/>
              <a:gd name="connsiteY11552" fmla="*/ 145293 h 5529035"/>
              <a:gd name="connsiteX11553" fmla="*/ 2914818 w 9340261"/>
              <a:gd name="connsiteY11553" fmla="*/ 145939 h 5529035"/>
              <a:gd name="connsiteX11554" fmla="*/ 2900732 w 9340261"/>
              <a:gd name="connsiteY11554" fmla="*/ 140857 h 5529035"/>
              <a:gd name="connsiteX11555" fmla="*/ 2743514 w 9340261"/>
              <a:gd name="connsiteY11555" fmla="*/ 138906 h 5529035"/>
              <a:gd name="connsiteX11556" fmla="*/ 2758478 w 9340261"/>
              <a:gd name="connsiteY11556" fmla="*/ 146851 h 5529035"/>
              <a:gd name="connsiteX11557" fmla="*/ 2727209 w 9340261"/>
              <a:gd name="connsiteY11557" fmla="*/ 147034 h 5529035"/>
              <a:gd name="connsiteX11558" fmla="*/ 2707396 w 9340261"/>
              <a:gd name="connsiteY11558" fmla="*/ 143706 h 5529035"/>
              <a:gd name="connsiteX11559" fmla="*/ 6831722 w 9340261"/>
              <a:gd name="connsiteY11559" fmla="*/ 137384 h 5529035"/>
              <a:gd name="connsiteX11560" fmla="*/ 6866733 w 9340261"/>
              <a:gd name="connsiteY11560" fmla="*/ 139187 h 5529035"/>
              <a:gd name="connsiteX11561" fmla="*/ 6891395 w 9340261"/>
              <a:gd name="connsiteY11561" fmla="*/ 137896 h 5529035"/>
              <a:gd name="connsiteX11562" fmla="*/ 6904604 w 9340261"/>
              <a:gd name="connsiteY11562" fmla="*/ 140113 h 5529035"/>
              <a:gd name="connsiteX11563" fmla="*/ 6923543 w 9340261"/>
              <a:gd name="connsiteY11563" fmla="*/ 140577 h 5529035"/>
              <a:gd name="connsiteX11564" fmla="*/ 6938737 w 9340261"/>
              <a:gd name="connsiteY11564" fmla="*/ 139054 h 5529035"/>
              <a:gd name="connsiteX11565" fmla="*/ 6960537 w 9340261"/>
              <a:gd name="connsiteY11565" fmla="*/ 138640 h 5529035"/>
              <a:gd name="connsiteX11566" fmla="*/ 6988941 w 9340261"/>
              <a:gd name="connsiteY11566" fmla="*/ 139335 h 5529035"/>
              <a:gd name="connsiteX11567" fmla="*/ 7014483 w 9340261"/>
              <a:gd name="connsiteY11567" fmla="*/ 140907 h 5529035"/>
              <a:gd name="connsiteX11568" fmla="*/ 7030555 w 9340261"/>
              <a:gd name="connsiteY11568" fmla="*/ 142248 h 5529035"/>
              <a:gd name="connsiteX11569" fmla="*/ 7043765 w 9340261"/>
              <a:gd name="connsiteY11569" fmla="*/ 144465 h 5529035"/>
              <a:gd name="connsiteX11570" fmla="*/ 7061823 w 9340261"/>
              <a:gd name="connsiteY11570" fmla="*/ 142065 h 5529035"/>
              <a:gd name="connsiteX11571" fmla="*/ 7087364 w 9340261"/>
              <a:gd name="connsiteY11571" fmla="*/ 143638 h 5529035"/>
              <a:gd name="connsiteX11572" fmla="*/ 7099696 w 9340261"/>
              <a:gd name="connsiteY11572" fmla="*/ 142991 h 5529035"/>
              <a:gd name="connsiteX11573" fmla="*/ 7142418 w 9340261"/>
              <a:gd name="connsiteY11573" fmla="*/ 139300 h 5529035"/>
              <a:gd name="connsiteX11574" fmla="*/ 7167959 w 9340261"/>
              <a:gd name="connsiteY11574" fmla="*/ 140872 h 5529035"/>
              <a:gd name="connsiteX11575" fmla="*/ 7213314 w 9340261"/>
              <a:gd name="connsiteY11575" fmla="*/ 145771 h 5529035"/>
              <a:gd name="connsiteX11576" fmla="*/ 7220796 w 9340261"/>
              <a:gd name="connsiteY11576" fmla="*/ 149743 h 5529035"/>
              <a:gd name="connsiteX11577" fmla="*/ 7233128 w 9340261"/>
              <a:gd name="connsiteY11577" fmla="*/ 149099 h 5529035"/>
              <a:gd name="connsiteX11578" fmla="*/ 7245459 w 9340261"/>
              <a:gd name="connsiteY11578" fmla="*/ 148452 h 5529035"/>
              <a:gd name="connsiteX11579" fmla="*/ 7294786 w 9340261"/>
              <a:gd name="connsiteY11579" fmla="*/ 145869 h 5529035"/>
              <a:gd name="connsiteX11580" fmla="*/ 7347855 w 9340261"/>
              <a:gd name="connsiteY11580" fmla="*/ 145272 h 5529035"/>
              <a:gd name="connsiteX11581" fmla="*/ 7389468 w 9340261"/>
              <a:gd name="connsiteY11581" fmla="*/ 148186 h 5529035"/>
              <a:gd name="connsiteX11582" fmla="*/ 7408405 w 9340261"/>
              <a:gd name="connsiteY11582" fmla="*/ 148648 h 5529035"/>
              <a:gd name="connsiteX11583" fmla="*/ 7433068 w 9340261"/>
              <a:gd name="connsiteY11583" fmla="*/ 147358 h 5529035"/>
              <a:gd name="connsiteX11584" fmla="*/ 7457731 w 9340261"/>
              <a:gd name="connsiteY11584" fmla="*/ 146066 h 5529035"/>
              <a:gd name="connsiteX11585" fmla="*/ 7495604 w 9340261"/>
              <a:gd name="connsiteY11585" fmla="*/ 146992 h 5529035"/>
              <a:gd name="connsiteX11586" fmla="*/ 7520268 w 9340261"/>
              <a:gd name="connsiteY11586" fmla="*/ 145701 h 5529035"/>
              <a:gd name="connsiteX11587" fmla="*/ 7539204 w 9340261"/>
              <a:gd name="connsiteY11587" fmla="*/ 146164 h 5529035"/>
              <a:gd name="connsiteX11588" fmla="*/ 7571349 w 9340261"/>
              <a:gd name="connsiteY11588" fmla="*/ 148846 h 5529035"/>
              <a:gd name="connsiteX11589" fmla="*/ 7612086 w 9340261"/>
              <a:gd name="connsiteY11589" fmla="*/ 148895 h 5529035"/>
              <a:gd name="connsiteX11590" fmla="*/ 7660304 w 9340261"/>
              <a:gd name="connsiteY11590" fmla="*/ 152916 h 5529035"/>
              <a:gd name="connsiteX11591" fmla="*/ 7679240 w 9340261"/>
              <a:gd name="connsiteY11591" fmla="*/ 153380 h 5529035"/>
              <a:gd name="connsiteX11592" fmla="*/ 7680995 w 9340261"/>
              <a:gd name="connsiteY11592" fmla="*/ 159107 h 5529035"/>
              <a:gd name="connsiteX11593" fmla="*/ 7705658 w 9340261"/>
              <a:gd name="connsiteY11593" fmla="*/ 157815 h 5529035"/>
              <a:gd name="connsiteX11594" fmla="*/ 7717113 w 9340261"/>
              <a:gd name="connsiteY11594" fmla="*/ 154305 h 5529035"/>
              <a:gd name="connsiteX11595" fmla="*/ 7734294 w 9340261"/>
              <a:gd name="connsiteY11595" fmla="*/ 149042 h 5529035"/>
              <a:gd name="connsiteX11596" fmla="*/ 7759836 w 9340261"/>
              <a:gd name="connsiteY11596" fmla="*/ 150614 h 5529035"/>
              <a:gd name="connsiteX11597" fmla="*/ 7768195 w 9340261"/>
              <a:gd name="connsiteY11597" fmla="*/ 157451 h 5529035"/>
              <a:gd name="connsiteX11598" fmla="*/ 7771703 w 9340261"/>
              <a:gd name="connsiteY11598" fmla="*/ 168906 h 5529035"/>
              <a:gd name="connsiteX11599" fmla="*/ 7760249 w 9340261"/>
              <a:gd name="connsiteY11599" fmla="*/ 172414 h 5529035"/>
              <a:gd name="connsiteX11600" fmla="*/ 7740437 w 9340261"/>
              <a:gd name="connsiteY11600" fmla="*/ 169088 h 5529035"/>
              <a:gd name="connsiteX11601" fmla="*/ 7728104 w 9340261"/>
              <a:gd name="connsiteY11601" fmla="*/ 169733 h 5529035"/>
              <a:gd name="connsiteX11602" fmla="*/ 7701685 w 9340261"/>
              <a:gd name="connsiteY11602" fmla="*/ 165298 h 5529035"/>
              <a:gd name="connsiteX11603" fmla="*/ 7695958 w 9340261"/>
              <a:gd name="connsiteY11603" fmla="*/ 167052 h 5529035"/>
              <a:gd name="connsiteX11604" fmla="*/ 7665569 w 9340261"/>
              <a:gd name="connsiteY11604" fmla="*/ 170097 h 5529035"/>
              <a:gd name="connsiteX11605" fmla="*/ 7630559 w 9340261"/>
              <a:gd name="connsiteY11605" fmla="*/ 168295 h 5529035"/>
              <a:gd name="connsiteX11606" fmla="*/ 7608758 w 9340261"/>
              <a:gd name="connsiteY11606" fmla="*/ 168708 h 5529035"/>
              <a:gd name="connsiteX11607" fmla="*/ 7584096 w 9340261"/>
              <a:gd name="connsiteY11607" fmla="*/ 170000 h 5529035"/>
              <a:gd name="connsiteX11608" fmla="*/ 7578367 w 9340261"/>
              <a:gd name="connsiteY11608" fmla="*/ 171754 h 5529035"/>
              <a:gd name="connsiteX11609" fmla="*/ 7572641 w 9340261"/>
              <a:gd name="connsiteY11609" fmla="*/ 173510 h 5529035"/>
              <a:gd name="connsiteX11610" fmla="*/ 7566915 w 9340261"/>
              <a:gd name="connsiteY11610" fmla="*/ 175264 h 5529035"/>
              <a:gd name="connsiteX11611" fmla="*/ 7553704 w 9340261"/>
              <a:gd name="connsiteY11611" fmla="*/ 173045 h 5529035"/>
              <a:gd name="connsiteX11612" fmla="*/ 7521559 w 9340261"/>
              <a:gd name="connsiteY11612" fmla="*/ 170365 h 5529035"/>
              <a:gd name="connsiteX11613" fmla="*/ 7514077 w 9340261"/>
              <a:gd name="connsiteY11613" fmla="*/ 166392 h 5529035"/>
              <a:gd name="connsiteX11614" fmla="*/ 7509459 w 9340261"/>
              <a:gd name="connsiteY11614" fmla="*/ 161543 h 5529035"/>
              <a:gd name="connsiteX11615" fmla="*/ 7508350 w 9340261"/>
              <a:gd name="connsiteY11615" fmla="*/ 168147 h 5529035"/>
              <a:gd name="connsiteX11616" fmla="*/ 7496895 w 9340261"/>
              <a:gd name="connsiteY11616" fmla="*/ 171656 h 5529035"/>
              <a:gd name="connsiteX11617" fmla="*/ 7493155 w 9340261"/>
              <a:gd name="connsiteY11617" fmla="*/ 169671 h 5529035"/>
              <a:gd name="connsiteX11618" fmla="*/ 7487427 w 9340261"/>
              <a:gd name="connsiteY11618" fmla="*/ 171425 h 5529035"/>
              <a:gd name="connsiteX11619" fmla="*/ 7477960 w 9340261"/>
              <a:gd name="connsiteY11619" fmla="*/ 171193 h 5529035"/>
              <a:gd name="connsiteX11620" fmla="*/ 7459023 w 9340261"/>
              <a:gd name="connsiteY11620" fmla="*/ 170729 h 5529035"/>
              <a:gd name="connsiteX11621" fmla="*/ 7396486 w 9340261"/>
              <a:gd name="connsiteY11621" fmla="*/ 171095 h 5529035"/>
              <a:gd name="connsiteX11622" fmla="*/ 7380414 w 9340261"/>
              <a:gd name="connsiteY11622" fmla="*/ 169754 h 5529035"/>
              <a:gd name="connsiteX11623" fmla="*/ 7360368 w 9340261"/>
              <a:gd name="connsiteY11623" fmla="*/ 175895 h 5529035"/>
              <a:gd name="connsiteX11624" fmla="*/ 7353764 w 9340261"/>
              <a:gd name="connsiteY11624" fmla="*/ 174786 h 5529035"/>
              <a:gd name="connsiteX11625" fmla="*/ 7348914 w 9340261"/>
              <a:gd name="connsiteY11625" fmla="*/ 179405 h 5529035"/>
              <a:gd name="connsiteX11626" fmla="*/ 7344941 w 9340261"/>
              <a:gd name="connsiteY11626" fmla="*/ 186886 h 5529035"/>
              <a:gd name="connsiteX11627" fmla="*/ 7335474 w 9340261"/>
              <a:gd name="connsiteY11627" fmla="*/ 186654 h 5529035"/>
              <a:gd name="connsiteX11628" fmla="*/ 7318523 w 9340261"/>
              <a:gd name="connsiteY11628" fmla="*/ 182451 h 5529035"/>
              <a:gd name="connsiteX11629" fmla="*/ 7311042 w 9340261"/>
              <a:gd name="connsiteY11629" fmla="*/ 178478 h 5529035"/>
              <a:gd name="connsiteX11630" fmla="*/ 7319632 w 9340261"/>
              <a:gd name="connsiteY11630" fmla="*/ 175846 h 5529035"/>
              <a:gd name="connsiteX11631" fmla="*/ 7322497 w 9340261"/>
              <a:gd name="connsiteY11631" fmla="*/ 174969 h 5529035"/>
              <a:gd name="connsiteX11632" fmla="*/ 7320741 w 9340261"/>
              <a:gd name="connsiteY11632" fmla="*/ 169242 h 5529035"/>
              <a:gd name="connsiteX11633" fmla="*/ 7315014 w 9340261"/>
              <a:gd name="connsiteY11633" fmla="*/ 170997 h 5529035"/>
              <a:gd name="connsiteX11634" fmla="*/ 7309287 w 9340261"/>
              <a:gd name="connsiteY11634" fmla="*/ 172751 h 5529035"/>
              <a:gd name="connsiteX11635" fmla="*/ 7296077 w 9340261"/>
              <a:gd name="connsiteY11635" fmla="*/ 170532 h 5529035"/>
              <a:gd name="connsiteX11636" fmla="*/ 7263931 w 9340261"/>
              <a:gd name="connsiteY11636" fmla="*/ 167852 h 5529035"/>
              <a:gd name="connsiteX11637" fmla="*/ 7231787 w 9340261"/>
              <a:gd name="connsiteY11637" fmla="*/ 165170 h 5529035"/>
              <a:gd name="connsiteX11638" fmla="*/ 7226060 w 9340261"/>
              <a:gd name="connsiteY11638" fmla="*/ 166926 h 5529035"/>
              <a:gd name="connsiteX11639" fmla="*/ 7218577 w 9340261"/>
              <a:gd name="connsiteY11639" fmla="*/ 162953 h 5529035"/>
              <a:gd name="connsiteX11640" fmla="*/ 7212851 w 9340261"/>
              <a:gd name="connsiteY11640" fmla="*/ 164707 h 5529035"/>
              <a:gd name="connsiteX11641" fmla="*/ 7195670 w 9340261"/>
              <a:gd name="connsiteY11641" fmla="*/ 169971 h 5529035"/>
              <a:gd name="connsiteX11642" fmla="*/ 7159551 w 9340261"/>
              <a:gd name="connsiteY11642" fmla="*/ 174771 h 5529035"/>
              <a:gd name="connsiteX11643" fmla="*/ 7142369 w 9340261"/>
              <a:gd name="connsiteY11643" fmla="*/ 180037 h 5529035"/>
              <a:gd name="connsiteX11644" fmla="*/ 7129159 w 9340261"/>
              <a:gd name="connsiteY11644" fmla="*/ 177817 h 5529035"/>
              <a:gd name="connsiteX11645" fmla="*/ 7119692 w 9340261"/>
              <a:gd name="connsiteY11645" fmla="*/ 177587 h 5529035"/>
              <a:gd name="connsiteX11646" fmla="*/ 7110224 w 9340261"/>
              <a:gd name="connsiteY11646" fmla="*/ 177355 h 5529035"/>
              <a:gd name="connsiteX11647" fmla="*/ 7100524 w 9340261"/>
              <a:gd name="connsiteY11647" fmla="*/ 186592 h 5529035"/>
              <a:gd name="connsiteX11648" fmla="*/ 7113734 w 9340261"/>
              <a:gd name="connsiteY11648" fmla="*/ 188809 h 5529035"/>
              <a:gd name="connsiteX11649" fmla="*/ 7102279 w 9340261"/>
              <a:gd name="connsiteY11649" fmla="*/ 192319 h 5529035"/>
              <a:gd name="connsiteX11650" fmla="*/ 7083341 w 9340261"/>
              <a:gd name="connsiteY11650" fmla="*/ 191855 h 5529035"/>
              <a:gd name="connsiteX11651" fmla="*/ 7089069 w 9340261"/>
              <a:gd name="connsiteY11651" fmla="*/ 190100 h 5529035"/>
              <a:gd name="connsiteX11652" fmla="*/ 7093043 w 9340261"/>
              <a:gd name="connsiteY11652" fmla="*/ 182620 h 5529035"/>
              <a:gd name="connsiteX11653" fmla="*/ 7085559 w 9340261"/>
              <a:gd name="connsiteY11653" fmla="*/ 178646 h 5529035"/>
              <a:gd name="connsiteX11654" fmla="*/ 7078078 w 9340261"/>
              <a:gd name="connsiteY11654" fmla="*/ 174674 h 5529035"/>
              <a:gd name="connsiteX11655" fmla="*/ 7070597 w 9340261"/>
              <a:gd name="connsiteY11655" fmla="*/ 170701 h 5529035"/>
              <a:gd name="connsiteX11656" fmla="*/ 7051660 w 9340261"/>
              <a:gd name="connsiteY11656" fmla="*/ 170238 h 5529035"/>
              <a:gd name="connsiteX11657" fmla="*/ 7023024 w 9340261"/>
              <a:gd name="connsiteY11657" fmla="*/ 179011 h 5529035"/>
              <a:gd name="connsiteX11658" fmla="*/ 7002101 w 9340261"/>
              <a:gd name="connsiteY11658" fmla="*/ 182289 h 5529035"/>
              <a:gd name="connsiteX11659" fmla="*/ 6990878 w 9340261"/>
              <a:gd name="connsiteY11659" fmla="*/ 176329 h 5529035"/>
              <a:gd name="connsiteX11660" fmla="*/ 6973696 w 9340261"/>
              <a:gd name="connsiteY11660" fmla="*/ 181593 h 5529035"/>
              <a:gd name="connsiteX11661" fmla="*/ 6981178 w 9340261"/>
              <a:gd name="connsiteY11661" fmla="*/ 185567 h 5529035"/>
              <a:gd name="connsiteX11662" fmla="*/ 6975451 w 9340261"/>
              <a:gd name="connsiteY11662" fmla="*/ 187322 h 5529035"/>
              <a:gd name="connsiteX11663" fmla="*/ 6969725 w 9340261"/>
              <a:gd name="connsiteY11663" fmla="*/ 189075 h 5529035"/>
              <a:gd name="connsiteX11664" fmla="*/ 6967738 w 9340261"/>
              <a:gd name="connsiteY11664" fmla="*/ 192817 h 5529035"/>
              <a:gd name="connsiteX11665" fmla="*/ 6958270 w 9340261"/>
              <a:gd name="connsiteY11665" fmla="*/ 192585 h 5529035"/>
              <a:gd name="connsiteX11666" fmla="*/ 6937579 w 9340261"/>
              <a:gd name="connsiteY11666" fmla="*/ 186394 h 5529035"/>
              <a:gd name="connsiteX11667" fmla="*/ 6926125 w 9340261"/>
              <a:gd name="connsiteY11667" fmla="*/ 189904 h 5529035"/>
              <a:gd name="connsiteX11668" fmla="*/ 6914669 w 9340261"/>
              <a:gd name="connsiteY11668" fmla="*/ 193413 h 5529035"/>
              <a:gd name="connsiteX11669" fmla="*/ 6901461 w 9340261"/>
              <a:gd name="connsiteY11669" fmla="*/ 191195 h 5529035"/>
              <a:gd name="connsiteX11670" fmla="*/ 6912038 w 9340261"/>
              <a:gd name="connsiteY11670" fmla="*/ 184822 h 5529035"/>
              <a:gd name="connsiteX11671" fmla="*/ 6930097 w 9340261"/>
              <a:gd name="connsiteY11671" fmla="*/ 182422 h 5529035"/>
              <a:gd name="connsiteX11672" fmla="*/ 6954760 w 9340261"/>
              <a:gd name="connsiteY11672" fmla="*/ 181131 h 5529035"/>
              <a:gd name="connsiteX11673" fmla="*/ 6970187 w 9340261"/>
              <a:gd name="connsiteY11673" fmla="*/ 170139 h 5529035"/>
              <a:gd name="connsiteX11674" fmla="*/ 6981642 w 9340261"/>
              <a:gd name="connsiteY11674" fmla="*/ 166630 h 5529035"/>
              <a:gd name="connsiteX11675" fmla="*/ 6989123 w 9340261"/>
              <a:gd name="connsiteY11675" fmla="*/ 170602 h 5529035"/>
              <a:gd name="connsiteX11676" fmla="*/ 6972405 w 9340261"/>
              <a:gd name="connsiteY11676" fmla="*/ 156931 h 5529035"/>
              <a:gd name="connsiteX11677" fmla="*/ 6959196 w 9340261"/>
              <a:gd name="connsiteY11677" fmla="*/ 154712 h 5529035"/>
              <a:gd name="connsiteX11678" fmla="*/ 6936287 w 9340261"/>
              <a:gd name="connsiteY11678" fmla="*/ 161731 h 5529035"/>
              <a:gd name="connsiteX11679" fmla="*/ 6938041 w 9340261"/>
              <a:gd name="connsiteY11679" fmla="*/ 167459 h 5529035"/>
              <a:gd name="connsiteX11680" fmla="*/ 6898415 w 9340261"/>
              <a:gd name="connsiteY11680" fmla="*/ 160804 h 5529035"/>
              <a:gd name="connsiteX11681" fmla="*/ 6880355 w 9340261"/>
              <a:gd name="connsiteY11681" fmla="*/ 163206 h 5529035"/>
              <a:gd name="connsiteX11682" fmla="*/ 6869779 w 9340261"/>
              <a:gd name="connsiteY11682" fmla="*/ 169578 h 5529035"/>
              <a:gd name="connsiteX11683" fmla="*/ 6845115 w 9340261"/>
              <a:gd name="connsiteY11683" fmla="*/ 170870 h 5529035"/>
              <a:gd name="connsiteX11684" fmla="*/ 6833660 w 9340261"/>
              <a:gd name="connsiteY11684" fmla="*/ 174378 h 5529035"/>
              <a:gd name="connsiteX11685" fmla="*/ 6854352 w 9340261"/>
              <a:gd name="connsiteY11685" fmla="*/ 180569 h 5529035"/>
              <a:gd name="connsiteX11686" fmla="*/ 6866683 w 9340261"/>
              <a:gd name="connsiteY11686" fmla="*/ 179924 h 5529035"/>
              <a:gd name="connsiteX11687" fmla="*/ 6855229 w 9340261"/>
              <a:gd name="connsiteY11687" fmla="*/ 183433 h 5529035"/>
              <a:gd name="connsiteX11688" fmla="*/ 6850379 w 9340261"/>
              <a:gd name="connsiteY11688" fmla="*/ 188052 h 5529035"/>
              <a:gd name="connsiteX11689" fmla="*/ 6846407 w 9340261"/>
              <a:gd name="connsiteY11689" fmla="*/ 195533 h 5529035"/>
              <a:gd name="connsiteX11690" fmla="*/ 6838924 w 9340261"/>
              <a:gd name="connsiteY11690" fmla="*/ 191560 h 5529035"/>
              <a:gd name="connsiteX11691" fmla="*/ 6837170 w 9340261"/>
              <a:gd name="connsiteY11691" fmla="*/ 185834 h 5529035"/>
              <a:gd name="connsiteX11692" fmla="*/ 6823961 w 9340261"/>
              <a:gd name="connsiteY11692" fmla="*/ 183615 h 5529035"/>
              <a:gd name="connsiteX11693" fmla="*/ 6819342 w 9340261"/>
              <a:gd name="connsiteY11693" fmla="*/ 178765 h 5529035"/>
              <a:gd name="connsiteX11694" fmla="*/ 6816480 w 9340261"/>
              <a:gd name="connsiteY11694" fmla="*/ 179642 h 5529035"/>
              <a:gd name="connsiteX11695" fmla="*/ 6812738 w 9340261"/>
              <a:gd name="connsiteY11695" fmla="*/ 177657 h 5529035"/>
              <a:gd name="connsiteX11696" fmla="*/ 6808997 w 9340261"/>
              <a:gd name="connsiteY11696" fmla="*/ 175670 h 5529035"/>
              <a:gd name="connsiteX11697" fmla="*/ 6826180 w 9340261"/>
              <a:gd name="connsiteY11697" fmla="*/ 170406 h 5529035"/>
              <a:gd name="connsiteX11698" fmla="*/ 6830151 w 9340261"/>
              <a:gd name="connsiteY11698" fmla="*/ 162924 h 5529035"/>
              <a:gd name="connsiteX11699" fmla="*/ 6828396 w 9340261"/>
              <a:gd name="connsiteY11699" fmla="*/ 157197 h 5529035"/>
              <a:gd name="connsiteX11700" fmla="*/ 6820914 w 9340261"/>
              <a:gd name="connsiteY11700" fmla="*/ 153225 h 5529035"/>
              <a:gd name="connsiteX11701" fmla="*/ 6801978 w 9340261"/>
              <a:gd name="connsiteY11701" fmla="*/ 152761 h 5529035"/>
              <a:gd name="connsiteX11702" fmla="*/ 6779069 w 9340261"/>
              <a:gd name="connsiteY11702" fmla="*/ 159780 h 5529035"/>
              <a:gd name="connsiteX11703" fmla="*/ 6777316 w 9340261"/>
              <a:gd name="connsiteY11703" fmla="*/ 154052 h 5529035"/>
              <a:gd name="connsiteX11704" fmla="*/ 6769833 w 9340261"/>
              <a:gd name="connsiteY11704" fmla="*/ 150080 h 5529035"/>
              <a:gd name="connsiteX11705" fmla="*/ 6759090 w 9340261"/>
              <a:gd name="connsiteY11705" fmla="*/ 153967 h 5529035"/>
              <a:gd name="connsiteX11706" fmla="*/ 6765860 w 9340261"/>
              <a:gd name="connsiteY11706" fmla="*/ 157562 h 5529035"/>
              <a:gd name="connsiteX11707" fmla="*/ 6754406 w 9340261"/>
              <a:gd name="connsiteY11707" fmla="*/ 161072 h 5529035"/>
              <a:gd name="connsiteX11708" fmla="*/ 6757959 w 9340261"/>
              <a:gd name="connsiteY11708" fmla="*/ 154376 h 5529035"/>
              <a:gd name="connsiteX11709" fmla="*/ 6755735 w 9340261"/>
              <a:gd name="connsiteY11709" fmla="*/ 155183 h 5529035"/>
              <a:gd name="connsiteX11710" fmla="*/ 6747801 w 9340261"/>
              <a:gd name="connsiteY11710" fmla="*/ 159963 h 5529035"/>
              <a:gd name="connsiteX11711" fmla="*/ 6735470 w 9340261"/>
              <a:gd name="connsiteY11711" fmla="*/ 160608 h 5529035"/>
              <a:gd name="connsiteX11712" fmla="*/ 6722260 w 9340261"/>
              <a:gd name="connsiteY11712" fmla="*/ 158391 h 5529035"/>
              <a:gd name="connsiteX11713" fmla="*/ 6701569 w 9340261"/>
              <a:gd name="connsiteY11713" fmla="*/ 152199 h 5529035"/>
              <a:gd name="connsiteX11714" fmla="*/ 6682633 w 9340261"/>
              <a:gd name="connsiteY11714" fmla="*/ 151737 h 5529035"/>
              <a:gd name="connsiteX11715" fmla="*/ 6653120 w 9340261"/>
              <a:gd name="connsiteY11715" fmla="*/ 157646 h 5529035"/>
              <a:gd name="connsiteX11716" fmla="*/ 6635061 w 9340261"/>
              <a:gd name="connsiteY11716" fmla="*/ 160046 h 5529035"/>
              <a:gd name="connsiteX11717" fmla="*/ 6631551 w 9340261"/>
              <a:gd name="connsiteY11717" fmla="*/ 148593 h 5529035"/>
              <a:gd name="connsiteX11718" fmla="*/ 6638156 w 9340261"/>
              <a:gd name="connsiteY11718" fmla="*/ 149701 h 5529035"/>
              <a:gd name="connsiteX11719" fmla="*/ 6650488 w 9340261"/>
              <a:gd name="connsiteY11719" fmla="*/ 149055 h 5529035"/>
              <a:gd name="connsiteX11720" fmla="*/ 6675151 w 9340261"/>
              <a:gd name="connsiteY11720" fmla="*/ 147764 h 5529035"/>
              <a:gd name="connsiteX11721" fmla="*/ 6730205 w 9340261"/>
              <a:gd name="connsiteY11721" fmla="*/ 143426 h 5529035"/>
              <a:gd name="connsiteX11722" fmla="*/ 6742538 w 9340261"/>
              <a:gd name="connsiteY11722" fmla="*/ 142782 h 5529035"/>
              <a:gd name="connsiteX11723" fmla="*/ 6749142 w 9340261"/>
              <a:gd name="connsiteY11723" fmla="*/ 143890 h 5529035"/>
              <a:gd name="connsiteX11724" fmla="*/ 6776669 w 9340261"/>
              <a:gd name="connsiteY11724" fmla="*/ 141720 h 5529035"/>
              <a:gd name="connsiteX11725" fmla="*/ 6831722 w 9340261"/>
              <a:gd name="connsiteY11725" fmla="*/ 137384 h 5529035"/>
              <a:gd name="connsiteX11726" fmla="*/ 3592603 w 9340261"/>
              <a:gd name="connsiteY11726" fmla="*/ 129360 h 5529035"/>
              <a:gd name="connsiteX11727" fmla="*/ 3627612 w 9340261"/>
              <a:gd name="connsiteY11727" fmla="*/ 131166 h 5529035"/>
              <a:gd name="connsiteX11728" fmla="*/ 3659758 w 9340261"/>
              <a:gd name="connsiteY11728" fmla="*/ 133847 h 5529035"/>
              <a:gd name="connsiteX11729" fmla="*/ 3675830 w 9340261"/>
              <a:gd name="connsiteY11729" fmla="*/ 135187 h 5529035"/>
              <a:gd name="connsiteX11730" fmla="*/ 3694767 w 9340261"/>
              <a:gd name="connsiteY11730" fmla="*/ 135651 h 5529035"/>
              <a:gd name="connsiteX11731" fmla="*/ 3701372 w 9340261"/>
              <a:gd name="connsiteY11731" fmla="*/ 136760 h 5529035"/>
              <a:gd name="connsiteX11732" fmla="*/ 3713703 w 9340261"/>
              <a:gd name="connsiteY11732" fmla="*/ 136114 h 5529035"/>
              <a:gd name="connsiteX11733" fmla="*/ 3726912 w 9340261"/>
              <a:gd name="connsiteY11733" fmla="*/ 138332 h 5529035"/>
              <a:gd name="connsiteX11734" fmla="*/ 3696522 w 9340261"/>
              <a:gd name="connsiteY11734" fmla="*/ 141378 h 5529035"/>
              <a:gd name="connsiteX11735" fmla="*/ 3678463 w 9340261"/>
              <a:gd name="connsiteY11735" fmla="*/ 143778 h 5529035"/>
              <a:gd name="connsiteX11736" fmla="*/ 3652922 w 9340261"/>
              <a:gd name="connsiteY11736" fmla="*/ 142206 h 5529035"/>
              <a:gd name="connsiteX11737" fmla="*/ 3601840 w 9340261"/>
              <a:gd name="connsiteY11737" fmla="*/ 139061 h 5529035"/>
              <a:gd name="connsiteX11738" fmla="*/ 3598099 w 9340261"/>
              <a:gd name="connsiteY11738" fmla="*/ 137076 h 5529035"/>
              <a:gd name="connsiteX11739" fmla="*/ 3586876 w 9340261"/>
              <a:gd name="connsiteY11739" fmla="*/ 131116 h 5529035"/>
              <a:gd name="connsiteX11740" fmla="*/ 3567940 w 9340261"/>
              <a:gd name="connsiteY11740" fmla="*/ 130653 h 5529035"/>
              <a:gd name="connsiteX11741" fmla="*/ 3592603 w 9340261"/>
              <a:gd name="connsiteY11741" fmla="*/ 129360 h 5529035"/>
              <a:gd name="connsiteX11742" fmla="*/ 6105308 w 9340261"/>
              <a:gd name="connsiteY11742" fmla="*/ 128139 h 5529035"/>
              <a:gd name="connsiteX11743" fmla="*/ 6124243 w 9340261"/>
              <a:gd name="connsiteY11743" fmla="*/ 128603 h 5529035"/>
              <a:gd name="connsiteX11744" fmla="*/ 6111906 w 9340261"/>
              <a:gd name="connsiteY11744" fmla="*/ 134340 h 5529035"/>
              <a:gd name="connsiteX11745" fmla="*/ 6088126 w 9340261"/>
              <a:gd name="connsiteY11745" fmla="*/ 133403 h 5529035"/>
              <a:gd name="connsiteX11746" fmla="*/ 6105308 w 9340261"/>
              <a:gd name="connsiteY11746" fmla="*/ 128139 h 5529035"/>
              <a:gd name="connsiteX11747" fmla="*/ 5948090 w 9340261"/>
              <a:gd name="connsiteY11747" fmla="*/ 126187 h 5529035"/>
              <a:gd name="connsiteX11748" fmla="*/ 5954694 w 9340261"/>
              <a:gd name="connsiteY11748" fmla="*/ 127297 h 5529035"/>
              <a:gd name="connsiteX11749" fmla="*/ 5955571 w 9340261"/>
              <a:gd name="connsiteY11749" fmla="*/ 130160 h 5529035"/>
              <a:gd name="connsiteX11750" fmla="*/ 6138561 w 9340261"/>
              <a:gd name="connsiteY11750" fmla="*/ 124215 h 5529035"/>
              <a:gd name="connsiteX11751" fmla="*/ 6143179 w 9340261"/>
              <a:gd name="connsiteY11751" fmla="*/ 129066 h 5529035"/>
              <a:gd name="connsiteX11752" fmla="*/ 6137453 w 9340261"/>
              <a:gd name="connsiteY11752" fmla="*/ 130820 h 5529035"/>
              <a:gd name="connsiteX11753" fmla="*/ 6138561 w 9340261"/>
              <a:gd name="connsiteY11753" fmla="*/ 124215 h 5529035"/>
              <a:gd name="connsiteX11754" fmla="*/ 5771934 w 9340261"/>
              <a:gd name="connsiteY11754" fmla="*/ 123773 h 5529035"/>
              <a:gd name="connsiteX11755" fmla="*/ 5773688 w 9340261"/>
              <a:gd name="connsiteY11755" fmla="*/ 129501 h 5529035"/>
              <a:gd name="connsiteX11756" fmla="*/ 5767963 w 9340261"/>
              <a:gd name="connsiteY11756" fmla="*/ 131254 h 5529035"/>
              <a:gd name="connsiteX11757" fmla="*/ 5754754 w 9340261"/>
              <a:gd name="connsiteY11757" fmla="*/ 129037 h 5529035"/>
              <a:gd name="connsiteX11758" fmla="*/ 5760481 w 9340261"/>
              <a:gd name="connsiteY11758" fmla="*/ 127282 h 5529035"/>
              <a:gd name="connsiteX11759" fmla="*/ 5878071 w 9340261"/>
              <a:gd name="connsiteY11759" fmla="*/ 122580 h 5529035"/>
              <a:gd name="connsiteX11760" fmla="*/ 5885553 w 9340261"/>
              <a:gd name="connsiteY11760" fmla="*/ 126552 h 5529035"/>
              <a:gd name="connsiteX11761" fmla="*/ 5898763 w 9340261"/>
              <a:gd name="connsiteY11761" fmla="*/ 128771 h 5529035"/>
              <a:gd name="connsiteX11762" fmla="*/ 5929153 w 9340261"/>
              <a:gd name="connsiteY11762" fmla="*/ 125723 h 5529035"/>
              <a:gd name="connsiteX11763" fmla="*/ 5949845 w 9340261"/>
              <a:gd name="connsiteY11763" fmla="*/ 131915 h 5529035"/>
              <a:gd name="connsiteX11764" fmla="*/ 5937512 w 9340261"/>
              <a:gd name="connsiteY11764" fmla="*/ 132560 h 5529035"/>
              <a:gd name="connsiteX11765" fmla="*/ 5928922 w 9340261"/>
              <a:gd name="connsiteY11765" fmla="*/ 135192 h 5529035"/>
              <a:gd name="connsiteX11766" fmla="*/ 5898531 w 9340261"/>
              <a:gd name="connsiteY11766" fmla="*/ 138239 h 5529035"/>
              <a:gd name="connsiteX11767" fmla="*/ 5862644 w 9340261"/>
              <a:gd name="connsiteY11767" fmla="*/ 133571 h 5529035"/>
              <a:gd name="connsiteX11768" fmla="*/ 5849436 w 9340261"/>
              <a:gd name="connsiteY11768" fmla="*/ 131353 h 5529035"/>
              <a:gd name="connsiteX11769" fmla="*/ 5843708 w 9340261"/>
              <a:gd name="connsiteY11769" fmla="*/ 133108 h 5529035"/>
              <a:gd name="connsiteX11770" fmla="*/ 5836227 w 9340261"/>
              <a:gd name="connsiteY11770" fmla="*/ 129135 h 5529035"/>
              <a:gd name="connsiteX11771" fmla="*/ 5814426 w 9340261"/>
              <a:gd name="connsiteY11771" fmla="*/ 129549 h 5529035"/>
              <a:gd name="connsiteX11772" fmla="*/ 5804080 w 9340261"/>
              <a:gd name="connsiteY11772" fmla="*/ 126455 h 5529035"/>
              <a:gd name="connsiteX11773" fmla="*/ 5828744 w 9340261"/>
              <a:gd name="connsiteY11773" fmla="*/ 125162 h 5529035"/>
              <a:gd name="connsiteX11774" fmla="*/ 5857149 w 9340261"/>
              <a:gd name="connsiteY11774" fmla="*/ 125857 h 5529035"/>
              <a:gd name="connsiteX11775" fmla="*/ 5872344 w 9340261"/>
              <a:gd name="connsiteY11775" fmla="*/ 124335 h 5529035"/>
              <a:gd name="connsiteX11776" fmla="*/ 5878071 w 9340261"/>
              <a:gd name="connsiteY11776" fmla="*/ 122580 h 5529035"/>
              <a:gd name="connsiteX11777" fmla="*/ 8627447 w 9340261"/>
              <a:gd name="connsiteY11777" fmla="*/ 119733 h 5529035"/>
              <a:gd name="connsiteX11778" fmla="*/ 8629201 w 9340261"/>
              <a:gd name="connsiteY11778" fmla="*/ 125461 h 5529035"/>
              <a:gd name="connsiteX11779" fmla="*/ 8623475 w 9340261"/>
              <a:gd name="connsiteY11779" fmla="*/ 127215 h 5529035"/>
              <a:gd name="connsiteX11780" fmla="*/ 8011785 w 9340261"/>
              <a:gd name="connsiteY11780" fmla="*/ 114146 h 5529035"/>
              <a:gd name="connsiteX11781" fmla="*/ 8019267 w 9340261"/>
              <a:gd name="connsiteY11781" fmla="*/ 118118 h 5529035"/>
              <a:gd name="connsiteX11782" fmla="*/ 8006057 w 9340261"/>
              <a:gd name="connsiteY11782" fmla="*/ 115901 h 5529035"/>
              <a:gd name="connsiteX11783" fmla="*/ 7973911 w 9340261"/>
              <a:gd name="connsiteY11783" fmla="*/ 113219 h 5529035"/>
              <a:gd name="connsiteX11784" fmla="*/ 7918859 w 9340261"/>
              <a:gd name="connsiteY11784" fmla="*/ 117557 h 5529035"/>
              <a:gd name="connsiteX11785" fmla="*/ 7930311 w 9340261"/>
              <a:gd name="connsiteY11785" fmla="*/ 114047 h 5529035"/>
              <a:gd name="connsiteX11786" fmla="*/ 7949249 w 9340261"/>
              <a:gd name="connsiteY11786" fmla="*/ 114511 h 5529035"/>
              <a:gd name="connsiteX11787" fmla="*/ 7873501 w 9340261"/>
              <a:gd name="connsiteY11787" fmla="*/ 112658 h 5529035"/>
              <a:gd name="connsiteX11788" fmla="*/ 7875257 w 9340261"/>
              <a:gd name="connsiteY11788" fmla="*/ 118384 h 5529035"/>
              <a:gd name="connsiteX11789" fmla="*/ 7862049 w 9340261"/>
              <a:gd name="connsiteY11789" fmla="*/ 116167 h 5529035"/>
              <a:gd name="connsiteX11790" fmla="*/ 7864913 w 9340261"/>
              <a:gd name="connsiteY11790" fmla="*/ 115290 h 5529035"/>
              <a:gd name="connsiteX11791" fmla="*/ 7873501 w 9340261"/>
              <a:gd name="connsiteY11791" fmla="*/ 112658 h 5529035"/>
              <a:gd name="connsiteX11792" fmla="*/ 7610149 w 9340261"/>
              <a:gd name="connsiteY11792" fmla="*/ 111900 h 5529035"/>
              <a:gd name="connsiteX11793" fmla="*/ 7611904 w 9340261"/>
              <a:gd name="connsiteY11793" fmla="*/ 117626 h 5529035"/>
              <a:gd name="connsiteX11794" fmla="*/ 7604421 w 9340261"/>
              <a:gd name="connsiteY11794" fmla="*/ 113654 h 5529035"/>
              <a:gd name="connsiteX11795" fmla="*/ 7797757 w 9340261"/>
              <a:gd name="connsiteY11795" fmla="*/ 110805 h 5529035"/>
              <a:gd name="connsiteX11796" fmla="*/ 7799512 w 9340261"/>
              <a:gd name="connsiteY11796" fmla="*/ 116533 h 5529035"/>
              <a:gd name="connsiteX11797" fmla="*/ 7793784 w 9340261"/>
              <a:gd name="connsiteY11797" fmla="*/ 118287 h 5529035"/>
              <a:gd name="connsiteX11798" fmla="*/ 7797757 w 9340261"/>
              <a:gd name="connsiteY11798" fmla="*/ 110805 h 5529035"/>
              <a:gd name="connsiteX11799" fmla="*/ 6926222 w 9340261"/>
              <a:gd name="connsiteY11799" fmla="*/ 108432 h 5529035"/>
              <a:gd name="connsiteX11800" fmla="*/ 6920496 w 9340261"/>
              <a:gd name="connsiteY11800" fmla="*/ 110186 h 5529035"/>
              <a:gd name="connsiteX11801" fmla="*/ 6927977 w 9340261"/>
              <a:gd name="connsiteY11801" fmla="*/ 114159 h 5529035"/>
              <a:gd name="connsiteX11802" fmla="*/ 6725405 w 9340261"/>
              <a:gd name="connsiteY11802" fmla="*/ 107309 h 5529035"/>
              <a:gd name="connsiteX11803" fmla="*/ 6727159 w 9340261"/>
              <a:gd name="connsiteY11803" fmla="*/ 113036 h 5529035"/>
              <a:gd name="connsiteX11804" fmla="*/ 6723420 w 9340261"/>
              <a:gd name="connsiteY11804" fmla="*/ 111048 h 5529035"/>
              <a:gd name="connsiteX11805" fmla="*/ 6713951 w 9340261"/>
              <a:gd name="connsiteY11805" fmla="*/ 110817 h 5529035"/>
              <a:gd name="connsiteX11806" fmla="*/ 6719678 w 9340261"/>
              <a:gd name="connsiteY11806" fmla="*/ 109063 h 5529035"/>
              <a:gd name="connsiteX11807" fmla="*/ 6725405 w 9340261"/>
              <a:gd name="connsiteY11807" fmla="*/ 107309 h 5529035"/>
              <a:gd name="connsiteX11808" fmla="*/ 7727740 w 9340261"/>
              <a:gd name="connsiteY11808" fmla="*/ 107198 h 5529035"/>
              <a:gd name="connsiteX11809" fmla="*/ 7723766 w 9340261"/>
              <a:gd name="connsiteY11809" fmla="*/ 114678 h 5529035"/>
              <a:gd name="connsiteX11810" fmla="*/ 7716285 w 9340261"/>
              <a:gd name="connsiteY11810" fmla="*/ 110706 h 5529035"/>
              <a:gd name="connsiteX11811" fmla="*/ 7722012 w 9340261"/>
              <a:gd name="connsiteY11811" fmla="*/ 108952 h 5529035"/>
              <a:gd name="connsiteX11812" fmla="*/ 7727740 w 9340261"/>
              <a:gd name="connsiteY11812" fmla="*/ 107198 h 5529035"/>
              <a:gd name="connsiteX11813" fmla="*/ 3384767 w 9340261"/>
              <a:gd name="connsiteY11813" fmla="*/ 105328 h 5529035"/>
              <a:gd name="connsiteX11814" fmla="*/ 3449057 w 9340261"/>
              <a:gd name="connsiteY11814" fmla="*/ 110691 h 5529035"/>
              <a:gd name="connsiteX11815" fmla="*/ 3462268 w 9340261"/>
              <a:gd name="connsiteY11815" fmla="*/ 112910 h 5529035"/>
              <a:gd name="connsiteX11816" fmla="*/ 3507620 w 9340261"/>
              <a:gd name="connsiteY11816" fmla="*/ 117810 h 5529035"/>
              <a:gd name="connsiteX11817" fmla="*/ 3539766 w 9340261"/>
              <a:gd name="connsiteY11817" fmla="*/ 120490 h 5529035"/>
              <a:gd name="connsiteX11818" fmla="*/ 3549236 w 9340261"/>
              <a:gd name="connsiteY11818" fmla="*/ 120721 h 5529035"/>
              <a:gd name="connsiteX11819" fmla="*/ 3558704 w 9340261"/>
              <a:gd name="connsiteY11819" fmla="*/ 120954 h 5529035"/>
              <a:gd name="connsiteX11820" fmla="*/ 3562213 w 9340261"/>
              <a:gd name="connsiteY11820" fmla="*/ 132407 h 5529035"/>
              <a:gd name="connsiteX11821" fmla="*/ 3539535 w 9340261"/>
              <a:gd name="connsiteY11821" fmla="*/ 129956 h 5529035"/>
              <a:gd name="connsiteX11822" fmla="*/ 3511130 w 9340261"/>
              <a:gd name="connsiteY11822" fmla="*/ 129264 h 5529035"/>
              <a:gd name="connsiteX11823" fmla="*/ 3490440 w 9340261"/>
              <a:gd name="connsiteY11823" fmla="*/ 123073 h 5529035"/>
              <a:gd name="connsiteX11824" fmla="*/ 3452567 w 9340261"/>
              <a:gd name="connsiteY11824" fmla="*/ 122146 h 5529035"/>
              <a:gd name="connsiteX11825" fmla="*/ 3432753 w 9340261"/>
              <a:gd name="connsiteY11825" fmla="*/ 118819 h 5529035"/>
              <a:gd name="connsiteX11826" fmla="*/ 3420422 w 9340261"/>
              <a:gd name="connsiteY11826" fmla="*/ 119466 h 5529035"/>
              <a:gd name="connsiteX11827" fmla="*/ 3387399 w 9340261"/>
              <a:gd name="connsiteY11827" fmla="*/ 113920 h 5529035"/>
              <a:gd name="connsiteX11828" fmla="*/ 3367586 w 9340261"/>
              <a:gd name="connsiteY11828" fmla="*/ 110593 h 5529035"/>
              <a:gd name="connsiteX11829" fmla="*/ 3384767 w 9340261"/>
              <a:gd name="connsiteY11829" fmla="*/ 105328 h 5529035"/>
              <a:gd name="connsiteX11830" fmla="*/ 7849069 w 9340261"/>
              <a:gd name="connsiteY11830" fmla="*/ 104481 h 5529035"/>
              <a:gd name="connsiteX11831" fmla="*/ 7853689 w 9340261"/>
              <a:gd name="connsiteY11831" fmla="*/ 109330 h 5529035"/>
              <a:gd name="connsiteX11832" fmla="*/ 7848839 w 9340261"/>
              <a:gd name="connsiteY11832" fmla="*/ 113949 h 5529035"/>
              <a:gd name="connsiteX11833" fmla="*/ 7847085 w 9340261"/>
              <a:gd name="connsiteY11833" fmla="*/ 108222 h 5529035"/>
              <a:gd name="connsiteX11834" fmla="*/ 7849069 w 9340261"/>
              <a:gd name="connsiteY11834" fmla="*/ 104481 h 5529035"/>
              <a:gd name="connsiteX11835" fmla="*/ 7638785 w 9340261"/>
              <a:gd name="connsiteY11835" fmla="*/ 103126 h 5529035"/>
              <a:gd name="connsiteX11836" fmla="*/ 7651995 w 9340261"/>
              <a:gd name="connsiteY11836" fmla="*/ 105344 h 5529035"/>
              <a:gd name="connsiteX11837" fmla="*/ 7671807 w 9340261"/>
              <a:gd name="connsiteY11837" fmla="*/ 108671 h 5529035"/>
              <a:gd name="connsiteX11838" fmla="*/ 7678412 w 9340261"/>
              <a:gd name="connsiteY11838" fmla="*/ 109781 h 5529035"/>
              <a:gd name="connsiteX11839" fmla="*/ 7677528 w 9340261"/>
              <a:gd name="connsiteY11839" fmla="*/ 112008 h 5529035"/>
              <a:gd name="connsiteX11840" fmla="*/ 7653749 w 9340261"/>
              <a:gd name="connsiteY11840" fmla="*/ 111070 h 5529035"/>
              <a:gd name="connsiteX11841" fmla="*/ 7636567 w 9340261"/>
              <a:gd name="connsiteY11841" fmla="*/ 116334 h 5529035"/>
              <a:gd name="connsiteX11842" fmla="*/ 7617631 w 9340261"/>
              <a:gd name="connsiteY11842" fmla="*/ 115873 h 5529035"/>
              <a:gd name="connsiteX11843" fmla="*/ 7623359 w 9340261"/>
              <a:gd name="connsiteY11843" fmla="*/ 114117 h 5529035"/>
              <a:gd name="connsiteX11844" fmla="*/ 7638785 w 9340261"/>
              <a:gd name="connsiteY11844" fmla="*/ 103126 h 5529035"/>
              <a:gd name="connsiteX11845" fmla="*/ 9054209 w 9340261"/>
              <a:gd name="connsiteY11845" fmla="*/ 101752 h 5529035"/>
              <a:gd name="connsiteX11846" fmla="*/ 9055963 w 9340261"/>
              <a:gd name="connsiteY11846" fmla="*/ 107479 h 5529035"/>
              <a:gd name="connsiteX11847" fmla="*/ 9050237 w 9340261"/>
              <a:gd name="connsiteY11847" fmla="*/ 109235 h 5529035"/>
              <a:gd name="connsiteX11848" fmla="*/ 9054209 w 9340261"/>
              <a:gd name="connsiteY11848" fmla="*/ 101752 h 5529035"/>
              <a:gd name="connsiteX11849" fmla="*/ 8032939 w 9340261"/>
              <a:gd name="connsiteY11849" fmla="*/ 101400 h 5529035"/>
              <a:gd name="connsiteX11850" fmla="*/ 8040419 w 9340261"/>
              <a:gd name="connsiteY11850" fmla="*/ 105373 h 5529035"/>
              <a:gd name="connsiteX11851" fmla="*/ 8034693 w 9340261"/>
              <a:gd name="connsiteY11851" fmla="*/ 107127 h 5529035"/>
              <a:gd name="connsiteX11852" fmla="*/ 9097809 w 9340261"/>
              <a:gd name="connsiteY11852" fmla="*/ 100924 h 5529035"/>
              <a:gd name="connsiteX11853" fmla="*/ 9124227 w 9340261"/>
              <a:gd name="connsiteY11853" fmla="*/ 105360 h 5529035"/>
              <a:gd name="connsiteX11854" fmla="*/ 9135219 w 9340261"/>
              <a:gd name="connsiteY11854" fmla="*/ 120786 h 5529035"/>
              <a:gd name="connsiteX11855" fmla="*/ 9120025 w 9340261"/>
              <a:gd name="connsiteY11855" fmla="*/ 122309 h 5529035"/>
              <a:gd name="connsiteX11856" fmla="*/ 9108801 w 9340261"/>
              <a:gd name="connsiteY11856" fmla="*/ 116351 h 5529035"/>
              <a:gd name="connsiteX11857" fmla="*/ 9099563 w 9340261"/>
              <a:gd name="connsiteY11857" fmla="*/ 106651 h 5529035"/>
              <a:gd name="connsiteX11858" fmla="*/ 9092083 w 9340261"/>
              <a:gd name="connsiteY11858" fmla="*/ 102678 h 5529035"/>
              <a:gd name="connsiteX11859" fmla="*/ 8997401 w 9340261"/>
              <a:gd name="connsiteY11859" fmla="*/ 100362 h 5529035"/>
              <a:gd name="connsiteX11860" fmla="*/ 9013475 w 9340261"/>
              <a:gd name="connsiteY11860" fmla="*/ 101703 h 5529035"/>
              <a:gd name="connsiteX11861" fmla="*/ 9023817 w 9340261"/>
              <a:gd name="connsiteY11861" fmla="*/ 104799 h 5529035"/>
              <a:gd name="connsiteX11862" fmla="*/ 9012363 w 9340261"/>
              <a:gd name="connsiteY11862" fmla="*/ 108307 h 5529035"/>
              <a:gd name="connsiteX11863" fmla="*/ 8999155 w 9340261"/>
              <a:gd name="connsiteY11863" fmla="*/ 106090 h 5529035"/>
              <a:gd name="connsiteX11864" fmla="*/ 6935045 w 9340261"/>
              <a:gd name="connsiteY11864" fmla="*/ 96331 h 5529035"/>
              <a:gd name="connsiteX11865" fmla="*/ 6943404 w 9340261"/>
              <a:gd name="connsiteY11865" fmla="*/ 103167 h 5529035"/>
              <a:gd name="connsiteX11866" fmla="*/ 6949131 w 9340261"/>
              <a:gd name="connsiteY11866" fmla="*/ 101414 h 5529035"/>
              <a:gd name="connsiteX11867" fmla="*/ 6956613 w 9340261"/>
              <a:gd name="connsiteY11867" fmla="*/ 105385 h 5529035"/>
              <a:gd name="connsiteX11868" fmla="*/ 6950886 w 9340261"/>
              <a:gd name="connsiteY11868" fmla="*/ 107140 h 5529035"/>
              <a:gd name="connsiteX11869" fmla="*/ 6941188 w 9340261"/>
              <a:gd name="connsiteY11869" fmla="*/ 116377 h 5529035"/>
              <a:gd name="connsiteX11870" fmla="*/ 6931657 w 9340261"/>
              <a:gd name="connsiteY11870" fmla="*/ 121057 h 5529035"/>
              <a:gd name="connsiteX11871" fmla="*/ 6915646 w 9340261"/>
              <a:gd name="connsiteY11871" fmla="*/ 114804 h 5529035"/>
              <a:gd name="connsiteX11872" fmla="*/ 6895832 w 9340261"/>
              <a:gd name="connsiteY11872" fmla="*/ 111477 h 5529035"/>
              <a:gd name="connsiteX11873" fmla="*/ 6861469 w 9340261"/>
              <a:gd name="connsiteY11873" fmla="*/ 122006 h 5529035"/>
              <a:gd name="connsiteX11874" fmla="*/ 6821842 w 9340261"/>
              <a:gd name="connsiteY11874" fmla="*/ 115351 h 5529035"/>
              <a:gd name="connsiteX11875" fmla="*/ 6795424 w 9340261"/>
              <a:gd name="connsiteY11875" fmla="*/ 110916 h 5529035"/>
              <a:gd name="connsiteX11876" fmla="*/ 6776487 w 9340261"/>
              <a:gd name="connsiteY11876" fmla="*/ 110452 h 5529035"/>
              <a:gd name="connsiteX11877" fmla="*/ 6732887 w 9340261"/>
              <a:gd name="connsiteY11877" fmla="*/ 111281 h 5529035"/>
              <a:gd name="connsiteX11878" fmla="*/ 6780459 w 9340261"/>
              <a:gd name="connsiteY11878" fmla="*/ 102971 h 5529035"/>
              <a:gd name="connsiteX11879" fmla="*/ 6916986 w 9340261"/>
              <a:gd name="connsiteY11879" fmla="*/ 98732 h 5529035"/>
              <a:gd name="connsiteX11880" fmla="*/ 6935045 w 9340261"/>
              <a:gd name="connsiteY11880" fmla="*/ 96331 h 5529035"/>
              <a:gd name="connsiteX11881" fmla="*/ 7091385 w 9340261"/>
              <a:gd name="connsiteY11881" fmla="*/ 95419 h 5529035"/>
              <a:gd name="connsiteX11882" fmla="*/ 7098868 w 9340261"/>
              <a:gd name="connsiteY11882" fmla="*/ 99392 h 5529035"/>
              <a:gd name="connsiteX11883" fmla="*/ 7093140 w 9340261"/>
              <a:gd name="connsiteY11883" fmla="*/ 101147 h 5529035"/>
              <a:gd name="connsiteX11884" fmla="*/ 9162071 w 9340261"/>
              <a:gd name="connsiteY11884" fmla="*/ 91885 h 5529035"/>
              <a:gd name="connsiteX11885" fmla="*/ 9164319 w 9340261"/>
              <a:gd name="connsiteY11885" fmla="*/ 93077 h 5529035"/>
              <a:gd name="connsiteX11886" fmla="*/ 9163381 w 9340261"/>
              <a:gd name="connsiteY11886" fmla="*/ 92580 h 5529035"/>
              <a:gd name="connsiteX11887" fmla="*/ 8273847 w 9340261"/>
              <a:gd name="connsiteY11887" fmla="*/ 90240 h 5529035"/>
              <a:gd name="connsiteX11888" fmla="*/ 8281329 w 9340261"/>
              <a:gd name="connsiteY11888" fmla="*/ 94214 h 5529035"/>
              <a:gd name="connsiteX11889" fmla="*/ 8275601 w 9340261"/>
              <a:gd name="connsiteY11889" fmla="*/ 95967 h 5529035"/>
              <a:gd name="connsiteX11890" fmla="*/ 9158835 w 9340261"/>
              <a:gd name="connsiteY11890" fmla="*/ 90166 h 5529035"/>
              <a:gd name="connsiteX11891" fmla="*/ 9160577 w 9340261"/>
              <a:gd name="connsiteY11891" fmla="*/ 91090 h 5529035"/>
              <a:gd name="connsiteX11892" fmla="*/ 9162071 w 9340261"/>
              <a:gd name="connsiteY11892" fmla="*/ 91885 h 5529035"/>
              <a:gd name="connsiteX11893" fmla="*/ 9156835 w 9340261"/>
              <a:gd name="connsiteY11893" fmla="*/ 89104 h 5529035"/>
              <a:gd name="connsiteX11894" fmla="*/ 9158705 w 9340261"/>
              <a:gd name="connsiteY11894" fmla="*/ 90097 h 5529035"/>
              <a:gd name="connsiteX11895" fmla="*/ 9158835 w 9340261"/>
              <a:gd name="connsiteY11895" fmla="*/ 90166 h 5529035"/>
              <a:gd name="connsiteX11896" fmla="*/ 8924749 w 9340261"/>
              <a:gd name="connsiteY11896" fmla="*/ 88164 h 5529035"/>
              <a:gd name="connsiteX11897" fmla="*/ 8932231 w 9340261"/>
              <a:gd name="connsiteY11897" fmla="*/ 92136 h 5529035"/>
              <a:gd name="connsiteX11898" fmla="*/ 8933109 w 9340261"/>
              <a:gd name="connsiteY11898" fmla="*/ 95000 h 5529035"/>
              <a:gd name="connsiteX11899" fmla="*/ 8929137 w 9340261"/>
              <a:gd name="connsiteY11899" fmla="*/ 102482 h 5529035"/>
              <a:gd name="connsiteX11900" fmla="*/ 8910201 w 9340261"/>
              <a:gd name="connsiteY11900" fmla="*/ 102019 h 5529035"/>
              <a:gd name="connsiteX11901" fmla="*/ 8898979 w 9340261"/>
              <a:gd name="connsiteY11901" fmla="*/ 96060 h 5529035"/>
              <a:gd name="connsiteX11902" fmla="*/ 8895237 w 9340261"/>
              <a:gd name="connsiteY11902" fmla="*/ 94073 h 5529035"/>
              <a:gd name="connsiteX11903" fmla="*/ 8912419 w 9340261"/>
              <a:gd name="connsiteY11903" fmla="*/ 88810 h 5529035"/>
              <a:gd name="connsiteX11904" fmla="*/ 8924749 w 9340261"/>
              <a:gd name="connsiteY11904" fmla="*/ 88164 h 5529035"/>
              <a:gd name="connsiteX11905" fmla="*/ 6938140 w 9340261"/>
              <a:gd name="connsiteY11905" fmla="*/ 85987 h 5529035"/>
              <a:gd name="connsiteX11906" fmla="*/ 6934168 w 9340261"/>
              <a:gd name="connsiteY11906" fmla="*/ 93468 h 5529035"/>
              <a:gd name="connsiteX11907" fmla="*/ 6926686 w 9340261"/>
              <a:gd name="connsiteY11907" fmla="*/ 89496 h 5529035"/>
              <a:gd name="connsiteX11908" fmla="*/ 7288694 w 9340261"/>
              <a:gd name="connsiteY11908" fmla="*/ 85088 h 5529035"/>
              <a:gd name="connsiteX11909" fmla="*/ 7301903 w 9340261"/>
              <a:gd name="connsiteY11909" fmla="*/ 87306 h 5529035"/>
              <a:gd name="connsiteX11910" fmla="*/ 7290449 w 9340261"/>
              <a:gd name="connsiteY11910" fmla="*/ 90815 h 5529035"/>
              <a:gd name="connsiteX11911" fmla="*/ 8679453 w 9340261"/>
              <a:gd name="connsiteY11911" fmla="*/ 85006 h 5529035"/>
              <a:gd name="connsiteX11912" fmla="*/ 8698391 w 9340261"/>
              <a:gd name="connsiteY11912" fmla="*/ 85468 h 5529035"/>
              <a:gd name="connsiteX11913" fmla="*/ 8703009 w 9340261"/>
              <a:gd name="connsiteY11913" fmla="*/ 90319 h 5529035"/>
              <a:gd name="connsiteX11914" fmla="*/ 8701899 w 9340261"/>
              <a:gd name="connsiteY11914" fmla="*/ 96923 h 5529035"/>
              <a:gd name="connsiteX11915" fmla="*/ 8677237 w 9340261"/>
              <a:gd name="connsiteY11915" fmla="*/ 98214 h 5529035"/>
              <a:gd name="connsiteX11916" fmla="*/ 7106814 w 9340261"/>
              <a:gd name="connsiteY11916" fmla="*/ 84427 h 5529035"/>
              <a:gd name="connsiteX11917" fmla="*/ 7133231 w 9340261"/>
              <a:gd name="connsiteY11917" fmla="*/ 88864 h 5529035"/>
              <a:gd name="connsiteX11918" fmla="*/ 7146439 w 9340261"/>
              <a:gd name="connsiteY11918" fmla="*/ 91082 h 5529035"/>
              <a:gd name="connsiteX11919" fmla="*/ 7116049 w 9340261"/>
              <a:gd name="connsiteY11919" fmla="*/ 94129 h 5529035"/>
              <a:gd name="connsiteX11920" fmla="*/ 7335158 w 9340261"/>
              <a:gd name="connsiteY11920" fmla="*/ 83382 h 5529035"/>
              <a:gd name="connsiteX11921" fmla="*/ 7373030 w 9340261"/>
              <a:gd name="connsiteY11921" fmla="*/ 84309 h 5529035"/>
              <a:gd name="connsiteX11922" fmla="*/ 7390858 w 9340261"/>
              <a:gd name="connsiteY11922" fmla="*/ 91377 h 5529035"/>
              <a:gd name="connsiteX11923" fmla="*/ 7404067 w 9340261"/>
              <a:gd name="connsiteY11923" fmla="*/ 93595 h 5529035"/>
              <a:gd name="connsiteX11924" fmla="*/ 7403183 w 9340261"/>
              <a:gd name="connsiteY11924" fmla="*/ 95823 h 5529035"/>
              <a:gd name="connsiteX11925" fmla="*/ 7379403 w 9340261"/>
              <a:gd name="connsiteY11925" fmla="*/ 94885 h 5529035"/>
              <a:gd name="connsiteX11926" fmla="*/ 7366195 w 9340261"/>
              <a:gd name="connsiteY11926" fmla="*/ 92668 h 5529035"/>
              <a:gd name="connsiteX11927" fmla="*/ 7360467 w 9340261"/>
              <a:gd name="connsiteY11927" fmla="*/ 94423 h 5529035"/>
              <a:gd name="connsiteX11928" fmla="*/ 7350121 w 9340261"/>
              <a:gd name="connsiteY11928" fmla="*/ 91327 h 5529035"/>
              <a:gd name="connsiteX11929" fmla="*/ 7327444 w 9340261"/>
              <a:gd name="connsiteY11929" fmla="*/ 88878 h 5529035"/>
              <a:gd name="connsiteX11930" fmla="*/ 7309386 w 9340261"/>
              <a:gd name="connsiteY11930" fmla="*/ 91278 h 5529035"/>
              <a:gd name="connsiteX11931" fmla="*/ 7307630 w 9340261"/>
              <a:gd name="connsiteY11931" fmla="*/ 85552 h 5529035"/>
              <a:gd name="connsiteX11932" fmla="*/ 7335158 w 9340261"/>
              <a:gd name="connsiteY11932" fmla="*/ 83382 h 5529035"/>
              <a:gd name="connsiteX11933" fmla="*/ 6599042 w 9340261"/>
              <a:gd name="connsiteY11933" fmla="*/ 83374 h 5529035"/>
              <a:gd name="connsiteX11934" fmla="*/ 6600797 w 9340261"/>
              <a:gd name="connsiteY11934" fmla="*/ 89102 h 5529035"/>
              <a:gd name="connsiteX11935" fmla="*/ 6593315 w 9340261"/>
              <a:gd name="connsiteY11935" fmla="*/ 85130 h 5529035"/>
              <a:gd name="connsiteX11936" fmla="*/ 6642641 w 9340261"/>
              <a:gd name="connsiteY11936" fmla="*/ 82546 h 5529035"/>
              <a:gd name="connsiteX11937" fmla="*/ 6638668 w 9340261"/>
              <a:gd name="connsiteY11937" fmla="*/ 90028 h 5529035"/>
              <a:gd name="connsiteX11938" fmla="*/ 6636913 w 9340261"/>
              <a:gd name="connsiteY11938" fmla="*/ 84300 h 5529035"/>
              <a:gd name="connsiteX11939" fmla="*/ 6642641 w 9340261"/>
              <a:gd name="connsiteY11939" fmla="*/ 82546 h 5529035"/>
              <a:gd name="connsiteX11940" fmla="*/ 6673908 w 9340261"/>
              <a:gd name="connsiteY11940" fmla="*/ 82365 h 5529035"/>
              <a:gd name="connsiteX11941" fmla="*/ 6680514 w 9340261"/>
              <a:gd name="connsiteY11941" fmla="*/ 83472 h 5529035"/>
              <a:gd name="connsiteX11942" fmla="*/ 6699450 w 9340261"/>
              <a:gd name="connsiteY11942" fmla="*/ 83936 h 5529035"/>
              <a:gd name="connsiteX11943" fmla="*/ 6701204 w 9340261"/>
              <a:gd name="connsiteY11943" fmla="*/ 89663 h 5529035"/>
              <a:gd name="connsiteX11944" fmla="*/ 6689749 w 9340261"/>
              <a:gd name="connsiteY11944" fmla="*/ 93174 h 5529035"/>
              <a:gd name="connsiteX11945" fmla="*/ 6663332 w 9340261"/>
              <a:gd name="connsiteY11945" fmla="*/ 88736 h 5529035"/>
              <a:gd name="connsiteX11946" fmla="*/ 6661577 w 9340261"/>
              <a:gd name="connsiteY11946" fmla="*/ 83010 h 5529035"/>
              <a:gd name="connsiteX11947" fmla="*/ 6673908 w 9340261"/>
              <a:gd name="connsiteY11947" fmla="*/ 82365 h 5529035"/>
              <a:gd name="connsiteX11948" fmla="*/ 6729840 w 9340261"/>
              <a:gd name="connsiteY11948" fmla="*/ 80891 h 5529035"/>
              <a:gd name="connsiteX11949" fmla="*/ 6737322 w 9340261"/>
              <a:gd name="connsiteY11949" fmla="*/ 84863 h 5529035"/>
              <a:gd name="connsiteX11950" fmla="*/ 6750532 w 9340261"/>
              <a:gd name="connsiteY11950" fmla="*/ 87080 h 5529035"/>
              <a:gd name="connsiteX11951" fmla="*/ 6744805 w 9340261"/>
              <a:gd name="connsiteY11951" fmla="*/ 88835 h 5529035"/>
              <a:gd name="connsiteX11952" fmla="*/ 6730718 w 9340261"/>
              <a:gd name="connsiteY11952" fmla="*/ 83754 h 5529035"/>
              <a:gd name="connsiteX11953" fmla="*/ 6729840 w 9340261"/>
              <a:gd name="connsiteY11953" fmla="*/ 80891 h 5529035"/>
              <a:gd name="connsiteX11954" fmla="*/ 8433283 w 9340261"/>
              <a:gd name="connsiteY11954" fmla="*/ 78984 h 5529035"/>
              <a:gd name="connsiteX11955" fmla="*/ 8446491 w 9340261"/>
              <a:gd name="connsiteY11955" fmla="*/ 81200 h 5529035"/>
              <a:gd name="connsiteX11956" fmla="*/ 8435037 w 9340261"/>
              <a:gd name="connsiteY11956" fmla="*/ 84709 h 5529035"/>
              <a:gd name="connsiteX11957" fmla="*/ 8433283 w 9340261"/>
              <a:gd name="connsiteY11957" fmla="*/ 78984 h 5529035"/>
              <a:gd name="connsiteX11958" fmla="*/ 7086122 w 9340261"/>
              <a:gd name="connsiteY11958" fmla="*/ 78237 h 5529035"/>
              <a:gd name="connsiteX11959" fmla="*/ 7087876 w 9340261"/>
              <a:gd name="connsiteY11959" fmla="*/ 83964 h 5529035"/>
              <a:gd name="connsiteX11960" fmla="*/ 7089630 w 9340261"/>
              <a:gd name="connsiteY11960" fmla="*/ 89692 h 5529035"/>
              <a:gd name="connsiteX11961" fmla="*/ 7064968 w 9340261"/>
              <a:gd name="connsiteY11961" fmla="*/ 90983 h 5529035"/>
              <a:gd name="connsiteX11962" fmla="*/ 7068940 w 9340261"/>
              <a:gd name="connsiteY11962" fmla="*/ 83501 h 5529035"/>
              <a:gd name="connsiteX11963" fmla="*/ 7086122 w 9340261"/>
              <a:gd name="connsiteY11963" fmla="*/ 78237 h 5529035"/>
              <a:gd name="connsiteX11964" fmla="*/ 8783835 w 9340261"/>
              <a:gd name="connsiteY11964" fmla="*/ 78085 h 5529035"/>
              <a:gd name="connsiteX11965" fmla="*/ 8787577 w 9340261"/>
              <a:gd name="connsiteY11965" fmla="*/ 80070 h 5529035"/>
              <a:gd name="connsiteX11966" fmla="*/ 8785589 w 9340261"/>
              <a:gd name="connsiteY11966" fmla="*/ 83812 h 5529035"/>
              <a:gd name="connsiteX11967" fmla="*/ 8778109 w 9340261"/>
              <a:gd name="connsiteY11967" fmla="*/ 79839 h 5529035"/>
              <a:gd name="connsiteX11968" fmla="*/ 8783835 w 9340261"/>
              <a:gd name="connsiteY11968" fmla="*/ 78085 h 5529035"/>
              <a:gd name="connsiteX11969" fmla="*/ 7230131 w 9340261"/>
              <a:gd name="connsiteY11969" fmla="*/ 77971 h 5529035"/>
              <a:gd name="connsiteX11970" fmla="*/ 7265786 w 9340261"/>
              <a:gd name="connsiteY11970" fmla="*/ 92105 h 5529035"/>
              <a:gd name="connsiteX11971" fmla="*/ 7286476 w 9340261"/>
              <a:gd name="connsiteY11971" fmla="*/ 98297 h 5529035"/>
              <a:gd name="connsiteX11972" fmla="*/ 7292204 w 9340261"/>
              <a:gd name="connsiteY11972" fmla="*/ 96543 h 5529035"/>
              <a:gd name="connsiteX11973" fmla="*/ 7299686 w 9340261"/>
              <a:gd name="connsiteY11973" fmla="*/ 100516 h 5529035"/>
              <a:gd name="connsiteX11974" fmla="*/ 7305413 w 9340261"/>
              <a:gd name="connsiteY11974" fmla="*/ 98760 h 5529035"/>
              <a:gd name="connsiteX11975" fmla="*/ 7341299 w 9340261"/>
              <a:gd name="connsiteY11975" fmla="*/ 103428 h 5529035"/>
              <a:gd name="connsiteX11976" fmla="*/ 7386885 w 9340261"/>
              <a:gd name="connsiteY11976" fmla="*/ 98859 h 5529035"/>
              <a:gd name="connsiteX11977" fmla="*/ 7413303 w 9340261"/>
              <a:gd name="connsiteY11977" fmla="*/ 103294 h 5529035"/>
              <a:gd name="connsiteX11978" fmla="*/ 7451177 w 9340261"/>
              <a:gd name="connsiteY11978" fmla="*/ 104220 h 5529035"/>
              <a:gd name="connsiteX11979" fmla="*/ 7538375 w 9340261"/>
              <a:gd name="connsiteY11979" fmla="*/ 102565 h 5529035"/>
              <a:gd name="connsiteX11980" fmla="*/ 7518976 w 9340261"/>
              <a:gd name="connsiteY11980" fmla="*/ 121038 h 5529035"/>
              <a:gd name="connsiteX11981" fmla="*/ 7517223 w 9340261"/>
              <a:gd name="connsiteY11981" fmla="*/ 115311 h 5529035"/>
              <a:gd name="connsiteX11982" fmla="*/ 7519207 w 9340261"/>
              <a:gd name="connsiteY11982" fmla="*/ 111570 h 5529035"/>
              <a:gd name="connsiteX11983" fmla="*/ 7509740 w 9340261"/>
              <a:gd name="connsiteY11983" fmla="*/ 111338 h 5529035"/>
              <a:gd name="connsiteX11984" fmla="*/ 7496530 w 9340261"/>
              <a:gd name="connsiteY11984" fmla="*/ 109120 h 5529035"/>
              <a:gd name="connsiteX11985" fmla="*/ 7492558 w 9340261"/>
              <a:gd name="connsiteY11985" fmla="*/ 116602 h 5529035"/>
              <a:gd name="connsiteX11986" fmla="*/ 7486831 w 9340261"/>
              <a:gd name="connsiteY11986" fmla="*/ 118357 h 5529035"/>
              <a:gd name="connsiteX11987" fmla="*/ 7475376 w 9340261"/>
              <a:gd name="connsiteY11987" fmla="*/ 121866 h 5529035"/>
              <a:gd name="connsiteX11988" fmla="*/ 7458195 w 9340261"/>
              <a:gd name="connsiteY11988" fmla="*/ 127130 h 5529035"/>
              <a:gd name="connsiteX11989" fmla="*/ 7444986 w 9340261"/>
              <a:gd name="connsiteY11989" fmla="*/ 124911 h 5529035"/>
              <a:gd name="connsiteX11990" fmla="*/ 7405358 w 9340261"/>
              <a:gd name="connsiteY11990" fmla="*/ 118258 h 5529035"/>
              <a:gd name="connsiteX11991" fmla="*/ 7411085 w 9340261"/>
              <a:gd name="connsiteY11991" fmla="*/ 116503 h 5529035"/>
              <a:gd name="connsiteX11992" fmla="*/ 7416812 w 9340261"/>
              <a:gd name="connsiteY11992" fmla="*/ 114749 h 5529035"/>
              <a:gd name="connsiteX11993" fmla="*/ 7386421 w 9340261"/>
              <a:gd name="connsiteY11993" fmla="*/ 117795 h 5529035"/>
              <a:gd name="connsiteX11994" fmla="*/ 7323886 w 9340261"/>
              <a:gd name="connsiteY11994" fmla="*/ 118159 h 5529035"/>
              <a:gd name="connsiteX11995" fmla="*/ 7308690 w 9340261"/>
              <a:gd name="connsiteY11995" fmla="*/ 119682 h 5529035"/>
              <a:gd name="connsiteX11996" fmla="*/ 7299222 w 9340261"/>
              <a:gd name="connsiteY11996" fmla="*/ 119451 h 5529035"/>
              <a:gd name="connsiteX11997" fmla="*/ 7229203 w 9340261"/>
              <a:gd name="connsiteY11997" fmla="*/ 115843 h 5529035"/>
              <a:gd name="connsiteX11998" fmla="*/ 7211145 w 9340261"/>
              <a:gd name="connsiteY11998" fmla="*/ 118244 h 5529035"/>
              <a:gd name="connsiteX11999" fmla="*/ 7200567 w 9340261"/>
              <a:gd name="connsiteY11999" fmla="*/ 124617 h 5529035"/>
              <a:gd name="connsiteX12000" fmla="*/ 7174150 w 9340261"/>
              <a:gd name="connsiteY12000" fmla="*/ 120181 h 5529035"/>
              <a:gd name="connsiteX12001" fmla="*/ 7179877 w 9340261"/>
              <a:gd name="connsiteY12001" fmla="*/ 118426 h 5529035"/>
              <a:gd name="connsiteX12002" fmla="*/ 7183849 w 9340261"/>
              <a:gd name="connsiteY12002" fmla="*/ 110945 h 5529035"/>
              <a:gd name="connsiteX12003" fmla="*/ 7166669 w 9340261"/>
              <a:gd name="connsiteY12003" fmla="*/ 116209 h 5529035"/>
              <a:gd name="connsiteX12004" fmla="*/ 7160063 w 9340261"/>
              <a:gd name="connsiteY12004" fmla="*/ 115100 h 5529035"/>
              <a:gd name="connsiteX12005" fmla="*/ 7146854 w 9340261"/>
              <a:gd name="connsiteY12005" fmla="*/ 112881 h 5529035"/>
              <a:gd name="connsiteX12006" fmla="*/ 7134523 w 9340261"/>
              <a:gd name="connsiteY12006" fmla="*/ 113527 h 5529035"/>
              <a:gd name="connsiteX12007" fmla="*/ 7115586 w 9340261"/>
              <a:gd name="connsiteY12007" fmla="*/ 113064 h 5529035"/>
              <a:gd name="connsiteX12008" fmla="*/ 7089168 w 9340261"/>
              <a:gd name="connsiteY12008" fmla="*/ 108628 h 5529035"/>
              <a:gd name="connsiteX12009" fmla="*/ 7045568 w 9340261"/>
              <a:gd name="connsiteY12009" fmla="*/ 109456 h 5529035"/>
              <a:gd name="connsiteX12010" fmla="*/ 7026632 w 9340261"/>
              <a:gd name="connsiteY12010" fmla="*/ 108993 h 5529035"/>
              <a:gd name="connsiteX12011" fmla="*/ 7016054 w 9340261"/>
              <a:gd name="connsiteY12011" fmla="*/ 115367 h 5529035"/>
              <a:gd name="connsiteX12012" fmla="*/ 7011205 w 9340261"/>
              <a:gd name="connsiteY12012" fmla="*/ 119984 h 5529035"/>
              <a:gd name="connsiteX12013" fmla="*/ 7002614 w 9340261"/>
              <a:gd name="connsiteY12013" fmla="*/ 122616 h 5529035"/>
              <a:gd name="connsiteX12014" fmla="*/ 6999750 w 9340261"/>
              <a:gd name="connsiteY12014" fmla="*/ 123494 h 5529035"/>
              <a:gd name="connsiteX12015" fmla="*/ 6992268 w 9340261"/>
              <a:gd name="connsiteY12015" fmla="*/ 119522 h 5529035"/>
              <a:gd name="connsiteX12016" fmla="*/ 6986773 w 9340261"/>
              <a:gd name="connsiteY12016" fmla="*/ 111807 h 5529035"/>
              <a:gd name="connsiteX12017" fmla="*/ 6977305 w 9340261"/>
              <a:gd name="connsiteY12017" fmla="*/ 111576 h 5529035"/>
              <a:gd name="connsiteX12018" fmla="*/ 6964096 w 9340261"/>
              <a:gd name="connsiteY12018" fmla="*/ 109359 h 5529035"/>
              <a:gd name="connsiteX12019" fmla="*/ 6962341 w 9340261"/>
              <a:gd name="connsiteY12019" fmla="*/ 103630 h 5529035"/>
              <a:gd name="connsiteX12020" fmla="*/ 6987004 w 9340261"/>
              <a:gd name="connsiteY12020" fmla="*/ 102341 h 5529035"/>
              <a:gd name="connsiteX12021" fmla="*/ 7024877 w 9340261"/>
              <a:gd name="connsiteY12021" fmla="*/ 103265 h 5529035"/>
              <a:gd name="connsiteX12022" fmla="*/ 7043813 w 9340261"/>
              <a:gd name="connsiteY12022" fmla="*/ 103730 h 5529035"/>
              <a:gd name="connsiteX12023" fmla="*/ 7066490 w 9340261"/>
              <a:gd name="connsiteY12023" fmla="*/ 106178 h 5529035"/>
              <a:gd name="connsiteX12024" fmla="*/ 7088290 w 9340261"/>
              <a:gd name="connsiteY12024" fmla="*/ 105764 h 5529035"/>
              <a:gd name="connsiteX12025" fmla="*/ 7112076 w 9340261"/>
              <a:gd name="connsiteY12025" fmla="*/ 101610 h 5529035"/>
              <a:gd name="connsiteX12026" fmla="*/ 7155677 w 9340261"/>
              <a:gd name="connsiteY12026" fmla="*/ 100782 h 5529035"/>
              <a:gd name="connsiteX12027" fmla="*/ 7171103 w 9340261"/>
              <a:gd name="connsiteY12027" fmla="*/ 89790 h 5529035"/>
              <a:gd name="connsiteX12028" fmla="*/ 7190040 w 9340261"/>
              <a:gd name="connsiteY12028" fmla="*/ 90253 h 5529035"/>
              <a:gd name="connsiteX12029" fmla="*/ 7205235 w 9340261"/>
              <a:gd name="connsiteY12029" fmla="*/ 88731 h 5529035"/>
              <a:gd name="connsiteX12030" fmla="*/ 7208976 w 9340261"/>
              <a:gd name="connsiteY12030" fmla="*/ 90716 h 5529035"/>
              <a:gd name="connsiteX12031" fmla="*/ 7216459 w 9340261"/>
              <a:gd name="connsiteY12031" fmla="*/ 94689 h 5529035"/>
              <a:gd name="connsiteX12032" fmla="*/ 7229667 w 9340261"/>
              <a:gd name="connsiteY12032" fmla="*/ 96908 h 5529035"/>
              <a:gd name="connsiteX12033" fmla="*/ 7248603 w 9340261"/>
              <a:gd name="connsiteY12033" fmla="*/ 97370 h 5529035"/>
              <a:gd name="connsiteX12034" fmla="*/ 7241121 w 9340261"/>
              <a:gd name="connsiteY12034" fmla="*/ 93398 h 5529035"/>
              <a:gd name="connsiteX12035" fmla="*/ 7237380 w 9340261"/>
              <a:gd name="connsiteY12035" fmla="*/ 91411 h 5529035"/>
              <a:gd name="connsiteX12036" fmla="*/ 7227913 w 9340261"/>
              <a:gd name="connsiteY12036" fmla="*/ 91180 h 5529035"/>
              <a:gd name="connsiteX12037" fmla="*/ 7220431 w 9340261"/>
              <a:gd name="connsiteY12037" fmla="*/ 87207 h 5529035"/>
              <a:gd name="connsiteX12038" fmla="*/ 7218676 w 9340261"/>
              <a:gd name="connsiteY12038" fmla="*/ 81480 h 5529035"/>
              <a:gd name="connsiteX12039" fmla="*/ 8583019 w 9340261"/>
              <a:gd name="connsiteY12039" fmla="*/ 76962 h 5529035"/>
              <a:gd name="connsiteX12040" fmla="*/ 8603709 w 9340261"/>
              <a:gd name="connsiteY12040" fmla="*/ 83152 h 5529035"/>
              <a:gd name="connsiteX12041" fmla="*/ 8635857 w 9340261"/>
              <a:gd name="connsiteY12041" fmla="*/ 85833 h 5529035"/>
              <a:gd name="connsiteX12042" fmla="*/ 8649063 w 9340261"/>
              <a:gd name="connsiteY12042" fmla="*/ 88052 h 5529035"/>
              <a:gd name="connsiteX12043" fmla="*/ 8643337 w 9340261"/>
              <a:gd name="connsiteY12043" fmla="*/ 89806 h 5529035"/>
              <a:gd name="connsiteX12044" fmla="*/ 8631005 w 9340261"/>
              <a:gd name="connsiteY12044" fmla="*/ 90452 h 5529035"/>
              <a:gd name="connsiteX12045" fmla="*/ 8612945 w 9340261"/>
              <a:gd name="connsiteY12045" fmla="*/ 92852 h 5529035"/>
              <a:gd name="connsiteX12046" fmla="*/ 8599737 w 9340261"/>
              <a:gd name="connsiteY12046" fmla="*/ 90634 h 5529035"/>
              <a:gd name="connsiteX12047" fmla="*/ 8594009 w 9340261"/>
              <a:gd name="connsiteY12047" fmla="*/ 92389 h 5529035"/>
              <a:gd name="connsiteX12048" fmla="*/ 8580801 w 9340261"/>
              <a:gd name="connsiteY12048" fmla="*/ 90171 h 5529035"/>
              <a:gd name="connsiteX12049" fmla="*/ 8570455 w 9340261"/>
              <a:gd name="connsiteY12049" fmla="*/ 87075 h 5529035"/>
              <a:gd name="connsiteX12050" fmla="*/ 8548655 w 9340261"/>
              <a:gd name="connsiteY12050" fmla="*/ 87489 h 5529035"/>
              <a:gd name="connsiteX12051" fmla="*/ 8486119 w 9340261"/>
              <a:gd name="connsiteY12051" fmla="*/ 87854 h 5529035"/>
              <a:gd name="connsiteX12052" fmla="*/ 8472911 w 9340261"/>
              <a:gd name="connsiteY12052" fmla="*/ 85637 h 5529035"/>
              <a:gd name="connsiteX12053" fmla="*/ 8487227 w 9340261"/>
              <a:gd name="connsiteY12053" fmla="*/ 81250 h 5529035"/>
              <a:gd name="connsiteX12054" fmla="*/ 8503301 w 9340261"/>
              <a:gd name="connsiteY12054" fmla="*/ 82591 h 5529035"/>
              <a:gd name="connsiteX12055" fmla="*/ 8527965 w 9340261"/>
              <a:gd name="connsiteY12055" fmla="*/ 81299 h 5529035"/>
              <a:gd name="connsiteX12056" fmla="*/ 8571565 w 9340261"/>
              <a:gd name="connsiteY12056" fmla="*/ 80471 h 5529035"/>
              <a:gd name="connsiteX12057" fmla="*/ 8583019 w 9340261"/>
              <a:gd name="connsiteY12057" fmla="*/ 76962 h 5529035"/>
              <a:gd name="connsiteX12058" fmla="*/ 7154385 w 9340261"/>
              <a:gd name="connsiteY12058" fmla="*/ 76118 h 5529035"/>
              <a:gd name="connsiteX12059" fmla="*/ 7161867 w 9340261"/>
              <a:gd name="connsiteY12059" fmla="*/ 80091 h 5529035"/>
              <a:gd name="connsiteX12060" fmla="*/ 7156139 w 9340261"/>
              <a:gd name="connsiteY12060" fmla="*/ 81845 h 5529035"/>
              <a:gd name="connsiteX12061" fmla="*/ 7148658 w 9340261"/>
              <a:gd name="connsiteY12061" fmla="*/ 77872 h 5529035"/>
              <a:gd name="connsiteX12062" fmla="*/ 7667884 w 9340261"/>
              <a:gd name="connsiteY12062" fmla="*/ 75417 h 5529035"/>
              <a:gd name="connsiteX12063" fmla="*/ 7669640 w 9340261"/>
              <a:gd name="connsiteY12063" fmla="*/ 81145 h 5529035"/>
              <a:gd name="connsiteX12064" fmla="*/ 7663035 w 9340261"/>
              <a:gd name="connsiteY12064" fmla="*/ 80035 h 5529035"/>
              <a:gd name="connsiteX12065" fmla="*/ 7667884 w 9340261"/>
              <a:gd name="connsiteY12065" fmla="*/ 75417 h 5529035"/>
              <a:gd name="connsiteX12066" fmla="*/ 7611076 w 9340261"/>
              <a:gd name="connsiteY12066" fmla="*/ 74026 h 5529035"/>
              <a:gd name="connsiteX12067" fmla="*/ 7618557 w 9340261"/>
              <a:gd name="connsiteY12067" fmla="*/ 78000 h 5529035"/>
              <a:gd name="connsiteX12068" fmla="*/ 7614586 w 9340261"/>
              <a:gd name="connsiteY12068" fmla="*/ 85481 h 5529035"/>
              <a:gd name="connsiteX12069" fmla="*/ 7604238 w 9340261"/>
              <a:gd name="connsiteY12069" fmla="*/ 82387 h 5529035"/>
              <a:gd name="connsiteX12070" fmla="*/ 7602484 w 9340261"/>
              <a:gd name="connsiteY12070" fmla="*/ 76659 h 5529035"/>
              <a:gd name="connsiteX12071" fmla="*/ 7611076 w 9340261"/>
              <a:gd name="connsiteY12071" fmla="*/ 74026 h 5529035"/>
              <a:gd name="connsiteX12072" fmla="*/ 8368991 w 9340261"/>
              <a:gd name="connsiteY12072" fmla="*/ 73620 h 5529035"/>
              <a:gd name="connsiteX12073" fmla="*/ 8382201 w 9340261"/>
              <a:gd name="connsiteY12073" fmla="*/ 75839 h 5529035"/>
              <a:gd name="connsiteX12074" fmla="*/ 8396287 w 9340261"/>
              <a:gd name="connsiteY12074" fmla="*/ 80920 h 5529035"/>
              <a:gd name="connsiteX12075" fmla="*/ 8394301 w 9340261"/>
              <a:gd name="connsiteY12075" fmla="*/ 84660 h 5529035"/>
              <a:gd name="connsiteX12076" fmla="*/ 8387697 w 9340261"/>
              <a:gd name="connsiteY12076" fmla="*/ 83552 h 5529035"/>
              <a:gd name="connsiteX12077" fmla="*/ 8378229 w 9340261"/>
              <a:gd name="connsiteY12077" fmla="*/ 83320 h 5529035"/>
              <a:gd name="connsiteX12078" fmla="*/ 8366775 w 9340261"/>
              <a:gd name="connsiteY12078" fmla="*/ 86829 h 5529035"/>
              <a:gd name="connsiteX12079" fmla="*/ 8359291 w 9340261"/>
              <a:gd name="connsiteY12079" fmla="*/ 82858 h 5529035"/>
              <a:gd name="connsiteX12080" fmla="*/ 8363265 w 9340261"/>
              <a:gd name="connsiteY12080" fmla="*/ 75375 h 5529035"/>
              <a:gd name="connsiteX12081" fmla="*/ 8681673 w 9340261"/>
              <a:gd name="connsiteY12081" fmla="*/ 71795 h 5529035"/>
              <a:gd name="connsiteX12082" fmla="*/ 8700609 w 9340261"/>
              <a:gd name="connsiteY12082" fmla="*/ 72259 h 5529035"/>
              <a:gd name="connsiteX12083" fmla="*/ 8713819 w 9340261"/>
              <a:gd name="connsiteY12083" fmla="*/ 74477 h 5529035"/>
              <a:gd name="connsiteX12084" fmla="*/ 8731877 w 9340261"/>
              <a:gd name="connsiteY12084" fmla="*/ 72076 h 5529035"/>
              <a:gd name="connsiteX12085" fmla="*/ 8751691 w 9340261"/>
              <a:gd name="connsiteY12085" fmla="*/ 75404 h 5529035"/>
              <a:gd name="connsiteX12086" fmla="*/ 8772381 w 9340261"/>
              <a:gd name="connsiteY12086" fmla="*/ 81595 h 5529035"/>
              <a:gd name="connsiteX12087" fmla="*/ 8790209 w 9340261"/>
              <a:gd name="connsiteY12087" fmla="*/ 88662 h 5529035"/>
              <a:gd name="connsiteX12088" fmla="*/ 8806281 w 9340261"/>
              <a:gd name="connsiteY12088" fmla="*/ 90002 h 5529035"/>
              <a:gd name="connsiteX12089" fmla="*/ 8825219 w 9340261"/>
              <a:gd name="connsiteY12089" fmla="*/ 90467 h 5529035"/>
              <a:gd name="connsiteX12090" fmla="*/ 8845911 w 9340261"/>
              <a:gd name="connsiteY12090" fmla="*/ 96656 h 5529035"/>
              <a:gd name="connsiteX12091" fmla="*/ 8851637 w 9340261"/>
              <a:gd name="connsiteY12091" fmla="*/ 94901 h 5529035"/>
              <a:gd name="connsiteX12092" fmla="*/ 8844801 w 9340261"/>
              <a:gd name="connsiteY12092" fmla="*/ 103261 h 5529035"/>
              <a:gd name="connsiteX12093" fmla="*/ 8828729 w 9340261"/>
              <a:gd name="connsiteY12093" fmla="*/ 101920 h 5529035"/>
              <a:gd name="connsiteX12094" fmla="*/ 8815519 w 9340261"/>
              <a:gd name="connsiteY12094" fmla="*/ 99703 h 5529035"/>
              <a:gd name="connsiteX12095" fmla="*/ 8743747 w 9340261"/>
              <a:gd name="connsiteY12095" fmla="*/ 90368 h 5529035"/>
              <a:gd name="connsiteX12096" fmla="*/ 8721299 w 9340261"/>
              <a:gd name="connsiteY12096" fmla="*/ 78449 h 5529035"/>
              <a:gd name="connsiteX12097" fmla="*/ 8694881 w 9340261"/>
              <a:gd name="connsiteY12097" fmla="*/ 74014 h 5529035"/>
              <a:gd name="connsiteX12098" fmla="*/ 8683429 w 9340261"/>
              <a:gd name="connsiteY12098" fmla="*/ 77523 h 5529035"/>
              <a:gd name="connsiteX12099" fmla="*/ 8677699 w 9340261"/>
              <a:gd name="connsiteY12099" fmla="*/ 79279 h 5529035"/>
              <a:gd name="connsiteX12100" fmla="*/ 8681673 w 9340261"/>
              <a:gd name="connsiteY12100" fmla="*/ 71795 h 5529035"/>
              <a:gd name="connsiteX12101" fmla="*/ 7239830 w 9340261"/>
              <a:gd name="connsiteY12101" fmla="*/ 68734 h 5529035"/>
              <a:gd name="connsiteX12102" fmla="*/ 7240709 w 9340261"/>
              <a:gd name="connsiteY12102" fmla="*/ 71598 h 5529035"/>
              <a:gd name="connsiteX12103" fmla="*/ 7239714 w 9340261"/>
              <a:gd name="connsiteY12103" fmla="*/ 73468 h 5529035"/>
              <a:gd name="connsiteX12104" fmla="*/ 7234981 w 9340261"/>
              <a:gd name="connsiteY12104" fmla="*/ 73353 h 5529035"/>
              <a:gd name="connsiteX12105" fmla="*/ 7228377 w 9340261"/>
              <a:gd name="connsiteY12105" fmla="*/ 72244 h 5529035"/>
              <a:gd name="connsiteX12106" fmla="*/ 8410837 w 9340261"/>
              <a:gd name="connsiteY12106" fmla="*/ 67065 h 5529035"/>
              <a:gd name="connsiteX12107" fmla="*/ 8418319 w 9340261"/>
              <a:gd name="connsiteY12107" fmla="*/ 71038 h 5529035"/>
              <a:gd name="connsiteX12108" fmla="*/ 8456191 w 9340261"/>
              <a:gd name="connsiteY12108" fmla="*/ 71964 h 5529035"/>
              <a:gd name="connsiteX12109" fmla="*/ 8452057 w 9340261"/>
              <a:gd name="connsiteY12109" fmla="*/ 76362 h 5529035"/>
              <a:gd name="connsiteX12110" fmla="*/ 8447601 w 9340261"/>
              <a:gd name="connsiteY12110" fmla="*/ 74596 h 5529035"/>
              <a:gd name="connsiteX12111" fmla="*/ 8440995 w 9340261"/>
              <a:gd name="connsiteY12111" fmla="*/ 73487 h 5529035"/>
              <a:gd name="connsiteX12112" fmla="*/ 8435269 w 9340261"/>
              <a:gd name="connsiteY12112" fmla="*/ 75241 h 5529035"/>
              <a:gd name="connsiteX12113" fmla="*/ 8425801 w 9340261"/>
              <a:gd name="connsiteY12113" fmla="*/ 75009 h 5529035"/>
              <a:gd name="connsiteX12114" fmla="*/ 8408619 w 9340261"/>
              <a:gd name="connsiteY12114" fmla="*/ 80274 h 5529035"/>
              <a:gd name="connsiteX12115" fmla="*/ 6857132 w 9340261"/>
              <a:gd name="connsiteY12115" fmla="*/ 66951 h 5529035"/>
              <a:gd name="connsiteX12116" fmla="*/ 6883549 w 9340261"/>
              <a:gd name="connsiteY12116" fmla="*/ 71387 h 5529035"/>
              <a:gd name="connsiteX12117" fmla="*/ 6904240 w 9340261"/>
              <a:gd name="connsiteY12117" fmla="*/ 77577 h 5529035"/>
              <a:gd name="connsiteX12118" fmla="*/ 6911722 w 9340261"/>
              <a:gd name="connsiteY12118" fmla="*/ 81550 h 5529035"/>
              <a:gd name="connsiteX12119" fmla="*/ 6919204 w 9340261"/>
              <a:gd name="connsiteY12119" fmla="*/ 85523 h 5529035"/>
              <a:gd name="connsiteX12120" fmla="*/ 6881331 w 9340261"/>
              <a:gd name="connsiteY12120" fmla="*/ 84596 h 5529035"/>
              <a:gd name="connsiteX12121" fmla="*/ 6862394 w 9340261"/>
              <a:gd name="connsiteY12121" fmla="*/ 84133 h 5529035"/>
              <a:gd name="connsiteX12122" fmla="*/ 6843459 w 9340261"/>
              <a:gd name="connsiteY12122" fmla="*/ 83670 h 5529035"/>
              <a:gd name="connsiteX12123" fmla="*/ 6847432 w 9340261"/>
              <a:gd name="connsiteY12123" fmla="*/ 76187 h 5529035"/>
              <a:gd name="connsiteX12124" fmla="*/ 7471039 w 9340261"/>
              <a:gd name="connsiteY12124" fmla="*/ 66812 h 5529035"/>
              <a:gd name="connsiteX12125" fmla="*/ 7478521 w 9340261"/>
              <a:gd name="connsiteY12125" fmla="*/ 70784 h 5529035"/>
              <a:gd name="connsiteX12126" fmla="*/ 7499212 w 9340261"/>
              <a:gd name="connsiteY12126" fmla="*/ 76975 h 5529035"/>
              <a:gd name="connsiteX12127" fmla="*/ 7470576 w 9340261"/>
              <a:gd name="connsiteY12127" fmla="*/ 85748 h 5529035"/>
              <a:gd name="connsiteX12128" fmla="*/ 7479813 w 9340261"/>
              <a:gd name="connsiteY12128" fmla="*/ 95448 h 5529035"/>
              <a:gd name="connsiteX12129" fmla="*/ 7485540 w 9340261"/>
              <a:gd name="connsiteY12129" fmla="*/ 93693 h 5529035"/>
              <a:gd name="connsiteX12130" fmla="*/ 7470944 w 9340261"/>
              <a:gd name="connsiteY12130" fmla="*/ 99731 h 5529035"/>
              <a:gd name="connsiteX12131" fmla="*/ 7455460 w 9340261"/>
              <a:gd name="connsiteY12131" fmla="*/ 100950 h 5529035"/>
              <a:gd name="connsiteX12132" fmla="*/ 7447667 w 9340261"/>
              <a:gd name="connsiteY12132" fmla="*/ 92766 h 5529035"/>
              <a:gd name="connsiteX12133" fmla="*/ 7441939 w 9340261"/>
              <a:gd name="connsiteY12133" fmla="*/ 94520 h 5529035"/>
              <a:gd name="connsiteX12134" fmla="*/ 7436212 w 9340261"/>
              <a:gd name="connsiteY12134" fmla="*/ 96275 h 5529035"/>
              <a:gd name="connsiteX12135" fmla="*/ 7426976 w 9340261"/>
              <a:gd name="connsiteY12135" fmla="*/ 86577 h 5529035"/>
              <a:gd name="connsiteX12136" fmla="*/ 7432703 w 9340261"/>
              <a:gd name="connsiteY12136" fmla="*/ 84821 h 5529035"/>
              <a:gd name="connsiteX12137" fmla="*/ 7444157 w 9340261"/>
              <a:gd name="connsiteY12137" fmla="*/ 81311 h 5529035"/>
              <a:gd name="connsiteX12138" fmla="*/ 7461339 w 9340261"/>
              <a:gd name="connsiteY12138" fmla="*/ 76048 h 5529035"/>
              <a:gd name="connsiteX12139" fmla="*/ 9087281 w 9340261"/>
              <a:gd name="connsiteY12139" fmla="*/ 66561 h 5529035"/>
              <a:gd name="connsiteX12140" fmla="*/ 9119427 w 9340261"/>
              <a:gd name="connsiteY12140" fmla="*/ 69242 h 5529035"/>
              <a:gd name="connsiteX12141" fmla="*/ 9162793 w 9340261"/>
              <a:gd name="connsiteY12141" fmla="*/ 77883 h 5529035"/>
              <a:gd name="connsiteX12142" fmla="*/ 9185473 w 9340261"/>
              <a:gd name="connsiteY12142" fmla="*/ 80331 h 5529035"/>
              <a:gd name="connsiteX12143" fmla="*/ 9236553 w 9340261"/>
              <a:gd name="connsiteY12143" fmla="*/ 83476 h 5529035"/>
              <a:gd name="connsiteX12144" fmla="*/ 9244035 w 9340261"/>
              <a:gd name="connsiteY12144" fmla="*/ 87448 h 5529035"/>
              <a:gd name="connsiteX12145" fmla="*/ 9255491 w 9340261"/>
              <a:gd name="connsiteY12145" fmla="*/ 83938 h 5529035"/>
              <a:gd name="connsiteX12146" fmla="*/ 9265837 w 9340261"/>
              <a:gd name="connsiteY12146" fmla="*/ 87034 h 5529035"/>
              <a:gd name="connsiteX12147" fmla="*/ 9268467 w 9340261"/>
              <a:gd name="connsiteY12147" fmla="*/ 95625 h 5529035"/>
              <a:gd name="connsiteX12148" fmla="*/ 9260755 w 9340261"/>
              <a:gd name="connsiteY12148" fmla="*/ 101120 h 5529035"/>
              <a:gd name="connsiteX12149" fmla="*/ 9241819 w 9340261"/>
              <a:gd name="connsiteY12149" fmla="*/ 100658 h 5529035"/>
              <a:gd name="connsiteX12150" fmla="*/ 9168291 w 9340261"/>
              <a:gd name="connsiteY12150" fmla="*/ 85596 h 5529035"/>
              <a:gd name="connsiteX12151" fmla="*/ 9141873 w 9340261"/>
              <a:gd name="connsiteY12151" fmla="*/ 81159 h 5529035"/>
              <a:gd name="connsiteX12152" fmla="*/ 9129539 w 9340261"/>
              <a:gd name="connsiteY12152" fmla="*/ 81805 h 5529035"/>
              <a:gd name="connsiteX12153" fmla="*/ 9117209 w 9340261"/>
              <a:gd name="connsiteY12153" fmla="*/ 82450 h 5529035"/>
              <a:gd name="connsiteX12154" fmla="*/ 9102245 w 9340261"/>
              <a:gd name="connsiteY12154" fmla="*/ 74505 h 5529035"/>
              <a:gd name="connsiteX12155" fmla="*/ 9089037 w 9340261"/>
              <a:gd name="connsiteY12155" fmla="*/ 72288 h 5529035"/>
              <a:gd name="connsiteX12156" fmla="*/ 6656313 w 9340261"/>
              <a:gd name="connsiteY12156" fmla="*/ 65829 h 5529035"/>
              <a:gd name="connsiteX12157" fmla="*/ 6658068 w 9340261"/>
              <a:gd name="connsiteY12157" fmla="*/ 71555 h 5529035"/>
              <a:gd name="connsiteX12158" fmla="*/ 6652341 w 9340261"/>
              <a:gd name="connsiteY12158" fmla="*/ 73310 h 5529035"/>
              <a:gd name="connsiteX12159" fmla="*/ 6650586 w 9340261"/>
              <a:gd name="connsiteY12159" fmla="*/ 67583 h 5529035"/>
              <a:gd name="connsiteX12160" fmla="*/ 9055135 w 9340261"/>
              <a:gd name="connsiteY12160" fmla="*/ 63879 h 5529035"/>
              <a:gd name="connsiteX12161" fmla="*/ 9085063 w 9340261"/>
              <a:gd name="connsiteY12161" fmla="*/ 79769 h 5529035"/>
              <a:gd name="connsiteX12162" fmla="*/ 9074717 w 9340261"/>
              <a:gd name="connsiteY12162" fmla="*/ 76674 h 5529035"/>
              <a:gd name="connsiteX12163" fmla="*/ 9056891 w 9340261"/>
              <a:gd name="connsiteY12163" fmla="*/ 69608 h 5529035"/>
              <a:gd name="connsiteX12164" fmla="*/ 9043681 w 9340261"/>
              <a:gd name="connsiteY12164" fmla="*/ 67388 h 5529035"/>
              <a:gd name="connsiteX12165" fmla="*/ 9055135 w 9340261"/>
              <a:gd name="connsiteY12165" fmla="*/ 63879 h 5529035"/>
              <a:gd name="connsiteX12166" fmla="*/ 8860045 w 9340261"/>
              <a:gd name="connsiteY12166" fmla="*/ 61002 h 5529035"/>
              <a:gd name="connsiteX12167" fmla="*/ 8878981 w 9340261"/>
              <a:gd name="connsiteY12167" fmla="*/ 61466 h 5529035"/>
              <a:gd name="connsiteX12168" fmla="*/ 8911127 w 9340261"/>
              <a:gd name="connsiteY12168" fmla="*/ 64146 h 5529035"/>
              <a:gd name="connsiteX12169" fmla="*/ 8924337 w 9340261"/>
              <a:gd name="connsiteY12169" fmla="*/ 66364 h 5529035"/>
              <a:gd name="connsiteX12170" fmla="*/ 8931819 w 9340261"/>
              <a:gd name="connsiteY12170" fmla="*/ 70336 h 5529035"/>
              <a:gd name="connsiteX12171" fmla="*/ 8933573 w 9340261"/>
              <a:gd name="connsiteY12171" fmla="*/ 76064 h 5529035"/>
              <a:gd name="connsiteX12172" fmla="*/ 8914637 w 9340261"/>
              <a:gd name="connsiteY12172" fmla="*/ 75600 h 5529035"/>
              <a:gd name="connsiteX12173" fmla="*/ 8888217 w 9340261"/>
              <a:gd name="connsiteY12173" fmla="*/ 71164 h 5529035"/>
              <a:gd name="connsiteX12174" fmla="*/ 8881615 w 9340261"/>
              <a:gd name="connsiteY12174" fmla="*/ 70056 h 5529035"/>
              <a:gd name="connsiteX12175" fmla="*/ 8877873 w 9340261"/>
              <a:gd name="connsiteY12175" fmla="*/ 68068 h 5529035"/>
              <a:gd name="connsiteX12176" fmla="*/ 8867527 w 9340261"/>
              <a:gd name="connsiteY12176" fmla="*/ 64974 h 5529035"/>
              <a:gd name="connsiteX12177" fmla="*/ 8854317 w 9340261"/>
              <a:gd name="connsiteY12177" fmla="*/ 62757 h 5529035"/>
              <a:gd name="connsiteX12178" fmla="*/ 8192191 w 9340261"/>
              <a:gd name="connsiteY12178" fmla="*/ 58874 h 5529035"/>
              <a:gd name="connsiteX12179" fmla="*/ 8205399 w 9340261"/>
              <a:gd name="connsiteY12179" fmla="*/ 61093 h 5529035"/>
              <a:gd name="connsiteX12180" fmla="*/ 8210019 w 9340261"/>
              <a:gd name="connsiteY12180" fmla="*/ 65942 h 5529035"/>
              <a:gd name="connsiteX12181" fmla="*/ 8218611 w 9340261"/>
              <a:gd name="connsiteY12181" fmla="*/ 63310 h 5529035"/>
              <a:gd name="connsiteX12182" fmla="*/ 8227201 w 9340261"/>
              <a:gd name="connsiteY12182" fmla="*/ 60679 h 5529035"/>
              <a:gd name="connsiteX12183" fmla="*/ 8240409 w 9340261"/>
              <a:gd name="connsiteY12183" fmla="*/ 62896 h 5529035"/>
              <a:gd name="connsiteX12184" fmla="*/ 8246137 w 9340261"/>
              <a:gd name="connsiteY12184" fmla="*/ 61141 h 5529035"/>
              <a:gd name="connsiteX12185" fmla="*/ 8259345 w 9340261"/>
              <a:gd name="connsiteY12185" fmla="*/ 63360 h 5529035"/>
              <a:gd name="connsiteX12186" fmla="*/ 8278283 w 9340261"/>
              <a:gd name="connsiteY12186" fmla="*/ 63823 h 5529035"/>
              <a:gd name="connsiteX12187" fmla="*/ 8291493 w 9340261"/>
              <a:gd name="connsiteY12187" fmla="*/ 66039 h 5529035"/>
              <a:gd name="connsiteX12188" fmla="*/ 8298097 w 9340261"/>
              <a:gd name="connsiteY12188" fmla="*/ 67149 h 5529035"/>
              <a:gd name="connsiteX12189" fmla="*/ 8310429 w 9340261"/>
              <a:gd name="connsiteY12189" fmla="*/ 66504 h 5529035"/>
              <a:gd name="connsiteX12190" fmla="*/ 8323637 w 9340261"/>
              <a:gd name="connsiteY12190" fmla="*/ 68721 h 5529035"/>
              <a:gd name="connsiteX12191" fmla="*/ 8317909 w 9340261"/>
              <a:gd name="connsiteY12191" fmla="*/ 70477 h 5529035"/>
              <a:gd name="connsiteX12192" fmla="*/ 8302483 w 9340261"/>
              <a:gd name="connsiteY12192" fmla="*/ 81466 h 5529035"/>
              <a:gd name="connsiteX12193" fmla="*/ 8296757 w 9340261"/>
              <a:gd name="connsiteY12193" fmla="*/ 83222 h 5529035"/>
              <a:gd name="connsiteX12194" fmla="*/ 8264611 w 9340261"/>
              <a:gd name="connsiteY12194" fmla="*/ 80541 h 5529035"/>
              <a:gd name="connsiteX12195" fmla="*/ 8265719 w 9340261"/>
              <a:gd name="connsiteY12195" fmla="*/ 73936 h 5529035"/>
              <a:gd name="connsiteX12196" fmla="*/ 8255373 w 9340261"/>
              <a:gd name="connsiteY12196" fmla="*/ 70841 h 5529035"/>
              <a:gd name="connsiteX12197" fmla="*/ 8251631 w 9340261"/>
              <a:gd name="connsiteY12197" fmla="*/ 68855 h 5529035"/>
              <a:gd name="connsiteX12198" fmla="*/ 8236437 w 9340261"/>
              <a:gd name="connsiteY12198" fmla="*/ 70378 h 5529035"/>
              <a:gd name="connsiteX12199" fmla="*/ 8192837 w 9340261"/>
              <a:gd name="connsiteY12199" fmla="*/ 71206 h 5529035"/>
              <a:gd name="connsiteX12200" fmla="*/ 8177873 w 9340261"/>
              <a:gd name="connsiteY12200" fmla="*/ 63261 h 5529035"/>
              <a:gd name="connsiteX12201" fmla="*/ 8183601 w 9340261"/>
              <a:gd name="connsiteY12201" fmla="*/ 61506 h 5529035"/>
              <a:gd name="connsiteX12202" fmla="*/ 8192191 w 9340261"/>
              <a:gd name="connsiteY12202" fmla="*/ 58874 h 5529035"/>
              <a:gd name="connsiteX12203" fmla="*/ 8799495 w 9340261"/>
              <a:gd name="connsiteY12203" fmla="*/ 57625 h 5529035"/>
              <a:gd name="connsiteX12204" fmla="*/ 8806099 w 9340261"/>
              <a:gd name="connsiteY12204" fmla="*/ 58734 h 5529035"/>
              <a:gd name="connsiteX12205" fmla="*/ 8822173 w 9340261"/>
              <a:gd name="connsiteY12205" fmla="*/ 60075 h 5529035"/>
              <a:gd name="connsiteX12206" fmla="*/ 8835381 w 9340261"/>
              <a:gd name="connsiteY12206" fmla="*/ 62293 h 5529035"/>
              <a:gd name="connsiteX12207" fmla="*/ 8818201 w 9340261"/>
              <a:gd name="connsiteY12207" fmla="*/ 67557 h 5529035"/>
              <a:gd name="connsiteX12208" fmla="*/ 8757881 w 9340261"/>
              <a:gd name="connsiteY12208" fmla="*/ 54713 h 5529035"/>
              <a:gd name="connsiteX12209" fmla="*/ 8765363 w 9340261"/>
              <a:gd name="connsiteY12209" fmla="*/ 58686 h 5529035"/>
              <a:gd name="connsiteX12210" fmla="*/ 8767117 w 9340261"/>
              <a:gd name="connsiteY12210" fmla="*/ 64412 h 5529035"/>
              <a:gd name="connsiteX12211" fmla="*/ 8753909 w 9340261"/>
              <a:gd name="connsiteY12211" fmla="*/ 62194 h 5529035"/>
              <a:gd name="connsiteX12212" fmla="*/ 8746427 w 9340261"/>
              <a:gd name="connsiteY12212" fmla="*/ 58222 h 5529035"/>
              <a:gd name="connsiteX12213" fmla="*/ 8757881 w 9340261"/>
              <a:gd name="connsiteY12213" fmla="*/ 54713 h 5529035"/>
              <a:gd name="connsiteX12214" fmla="*/ 5411780 w 9340261"/>
              <a:gd name="connsiteY12214" fmla="*/ 52436 h 5529035"/>
              <a:gd name="connsiteX12215" fmla="*/ 5426744 w 9340261"/>
              <a:gd name="connsiteY12215" fmla="*/ 60380 h 5529035"/>
              <a:gd name="connsiteX12216" fmla="*/ 5375663 w 9340261"/>
              <a:gd name="connsiteY12216" fmla="*/ 57236 h 5529035"/>
              <a:gd name="connsiteX12217" fmla="*/ 5868470 w 9340261"/>
              <a:gd name="connsiteY12217" fmla="*/ 50344 h 5529035"/>
              <a:gd name="connsiteX12218" fmla="*/ 5877937 w 9340261"/>
              <a:gd name="connsiteY12218" fmla="*/ 50575 h 5529035"/>
              <a:gd name="connsiteX12219" fmla="*/ 5881679 w 9340261"/>
              <a:gd name="connsiteY12219" fmla="*/ 52561 h 5529035"/>
              <a:gd name="connsiteX12220" fmla="*/ 5896435 w 9340261"/>
              <a:gd name="connsiteY12220" fmla="*/ 49606 h 5529035"/>
              <a:gd name="connsiteX12221" fmla="*/ 5932762 w 9340261"/>
              <a:gd name="connsiteY12221" fmla="*/ 55707 h 5529035"/>
              <a:gd name="connsiteX12222" fmla="*/ 5927034 w 9340261"/>
              <a:gd name="connsiteY12222" fmla="*/ 57461 h 5529035"/>
              <a:gd name="connsiteX12223" fmla="*/ 5881679 w 9340261"/>
              <a:gd name="connsiteY12223" fmla="*/ 52561 h 5529035"/>
              <a:gd name="connsiteX12224" fmla="*/ 5896435 w 9340261"/>
              <a:gd name="connsiteY12224" fmla="*/ 49606 h 5529035"/>
              <a:gd name="connsiteX12225" fmla="*/ 7891197 w 9340261"/>
              <a:gd name="connsiteY12225" fmla="*/ 47721 h 5529035"/>
              <a:gd name="connsiteX12226" fmla="*/ 7904405 w 9340261"/>
              <a:gd name="connsiteY12226" fmla="*/ 49939 h 5529035"/>
              <a:gd name="connsiteX12227" fmla="*/ 7911009 w 9340261"/>
              <a:gd name="connsiteY12227" fmla="*/ 51048 h 5529035"/>
              <a:gd name="connsiteX12228" fmla="*/ 7920479 w 9340261"/>
              <a:gd name="connsiteY12228" fmla="*/ 51279 h 5529035"/>
              <a:gd name="connsiteX12229" fmla="*/ 7924219 w 9340261"/>
              <a:gd name="connsiteY12229" fmla="*/ 53265 h 5529035"/>
              <a:gd name="connsiteX12230" fmla="*/ 7944911 w 9340261"/>
              <a:gd name="connsiteY12230" fmla="*/ 59456 h 5529035"/>
              <a:gd name="connsiteX12231" fmla="*/ 7952393 w 9340261"/>
              <a:gd name="connsiteY12231" fmla="*/ 63428 h 5529035"/>
              <a:gd name="connsiteX12232" fmla="*/ 7964723 w 9340261"/>
              <a:gd name="connsiteY12232" fmla="*/ 62783 h 5529035"/>
              <a:gd name="connsiteX12233" fmla="*/ 7972439 w 9340261"/>
              <a:gd name="connsiteY12233" fmla="*/ 57288 h 5529035"/>
              <a:gd name="connsiteX12234" fmla="*/ 7981029 w 9340261"/>
              <a:gd name="connsiteY12234" fmla="*/ 54655 h 5529035"/>
              <a:gd name="connsiteX12235" fmla="*/ 8013173 w 9340261"/>
              <a:gd name="connsiteY12235" fmla="*/ 57337 h 5529035"/>
              <a:gd name="connsiteX12236" fmla="*/ 8033863 w 9340261"/>
              <a:gd name="connsiteY12236" fmla="*/ 63527 h 5529035"/>
              <a:gd name="connsiteX12237" fmla="*/ 8047073 w 9340261"/>
              <a:gd name="connsiteY12237" fmla="*/ 65745 h 5529035"/>
              <a:gd name="connsiteX12238" fmla="*/ 8058529 w 9340261"/>
              <a:gd name="connsiteY12238" fmla="*/ 62235 h 5529035"/>
              <a:gd name="connsiteX12239" fmla="*/ 8056773 w 9340261"/>
              <a:gd name="connsiteY12239" fmla="*/ 56508 h 5529035"/>
              <a:gd name="connsiteX12240" fmla="*/ 8076589 w 9340261"/>
              <a:gd name="connsiteY12240" fmla="*/ 59836 h 5529035"/>
              <a:gd name="connsiteX12241" fmla="*/ 8084069 w 9340261"/>
              <a:gd name="connsiteY12241" fmla="*/ 63807 h 5529035"/>
              <a:gd name="connsiteX12242" fmla="*/ 8097279 w 9340261"/>
              <a:gd name="connsiteY12242" fmla="*/ 66025 h 5529035"/>
              <a:gd name="connsiteX12243" fmla="*/ 8132519 w 9340261"/>
              <a:gd name="connsiteY12243" fmla="*/ 58361 h 5529035"/>
              <a:gd name="connsiteX12244" fmla="*/ 8133395 w 9340261"/>
              <a:gd name="connsiteY12244" fmla="*/ 61226 h 5529035"/>
              <a:gd name="connsiteX12245" fmla="*/ 8128547 w 9340261"/>
              <a:gd name="connsiteY12245" fmla="*/ 65844 h 5529035"/>
              <a:gd name="connsiteX12246" fmla="*/ 8136029 w 9340261"/>
              <a:gd name="connsiteY12246" fmla="*/ 69816 h 5529035"/>
              <a:gd name="connsiteX12247" fmla="*/ 8118847 w 9340261"/>
              <a:gd name="connsiteY12247" fmla="*/ 75080 h 5529035"/>
              <a:gd name="connsiteX12248" fmla="*/ 8105637 w 9340261"/>
              <a:gd name="connsiteY12248" fmla="*/ 72862 h 5529035"/>
              <a:gd name="connsiteX12249" fmla="*/ 8096171 w 9340261"/>
              <a:gd name="connsiteY12249" fmla="*/ 72630 h 5529035"/>
              <a:gd name="connsiteX12250" fmla="*/ 8089565 w 9340261"/>
              <a:gd name="connsiteY12250" fmla="*/ 71521 h 5529035"/>
              <a:gd name="connsiteX12251" fmla="*/ 8083837 w 9340261"/>
              <a:gd name="connsiteY12251" fmla="*/ 73275 h 5529035"/>
              <a:gd name="connsiteX12252" fmla="*/ 8073493 w 9340261"/>
              <a:gd name="connsiteY12252" fmla="*/ 70181 h 5529035"/>
              <a:gd name="connsiteX12253" fmla="*/ 8042225 w 9340261"/>
              <a:gd name="connsiteY12253" fmla="*/ 70363 h 5529035"/>
              <a:gd name="connsiteX12254" fmla="*/ 8018437 w 9340261"/>
              <a:gd name="connsiteY12254" fmla="*/ 74518 h 5529035"/>
              <a:gd name="connsiteX12255" fmla="*/ 7988045 w 9340261"/>
              <a:gd name="connsiteY12255" fmla="*/ 77565 h 5529035"/>
              <a:gd name="connsiteX12256" fmla="*/ 7963383 w 9340261"/>
              <a:gd name="connsiteY12256" fmla="*/ 78855 h 5529035"/>
              <a:gd name="connsiteX12257" fmla="*/ 7961629 w 9340261"/>
              <a:gd name="connsiteY12257" fmla="*/ 73129 h 5529035"/>
              <a:gd name="connsiteX12258" fmla="*/ 7940937 w 9340261"/>
              <a:gd name="connsiteY12258" fmla="*/ 66938 h 5529035"/>
              <a:gd name="connsiteX12259" fmla="*/ 7914519 w 9340261"/>
              <a:gd name="connsiteY12259" fmla="*/ 62503 h 5529035"/>
              <a:gd name="connsiteX12260" fmla="*/ 7890965 w 9340261"/>
              <a:gd name="connsiteY12260" fmla="*/ 57190 h 5529035"/>
              <a:gd name="connsiteX12261" fmla="*/ 7883483 w 9340261"/>
              <a:gd name="connsiteY12261" fmla="*/ 53216 h 5529035"/>
              <a:gd name="connsiteX12262" fmla="*/ 7871153 w 9340261"/>
              <a:gd name="connsiteY12262" fmla="*/ 53863 h 5529035"/>
              <a:gd name="connsiteX12263" fmla="*/ 7861683 w 9340261"/>
              <a:gd name="connsiteY12263" fmla="*/ 53631 h 5529035"/>
              <a:gd name="connsiteX12264" fmla="*/ 7859929 w 9340261"/>
              <a:gd name="connsiteY12264" fmla="*/ 47904 h 5529035"/>
              <a:gd name="connsiteX12265" fmla="*/ 7873137 w 9340261"/>
              <a:gd name="connsiteY12265" fmla="*/ 50121 h 5529035"/>
              <a:gd name="connsiteX12266" fmla="*/ 7891197 w 9340261"/>
              <a:gd name="connsiteY12266" fmla="*/ 47721 h 5529035"/>
              <a:gd name="connsiteX12267" fmla="*/ 6296987 w 9340261"/>
              <a:gd name="connsiteY12267" fmla="*/ 38090 h 5529035"/>
              <a:gd name="connsiteX12268" fmla="*/ 6315923 w 9340261"/>
              <a:gd name="connsiteY12268" fmla="*/ 38554 h 5529035"/>
              <a:gd name="connsiteX12269" fmla="*/ 6310196 w 9340261"/>
              <a:gd name="connsiteY12269" fmla="*/ 40308 h 5529035"/>
              <a:gd name="connsiteX12270" fmla="*/ 6359523 w 9340261"/>
              <a:gd name="connsiteY12270" fmla="*/ 37725 h 5529035"/>
              <a:gd name="connsiteX12271" fmla="*/ 6367004 w 9340261"/>
              <a:gd name="connsiteY12271" fmla="*/ 41697 h 5529035"/>
              <a:gd name="connsiteX12272" fmla="*/ 6357306 w 9340261"/>
              <a:gd name="connsiteY12272" fmla="*/ 50934 h 5529035"/>
              <a:gd name="connsiteX12273" fmla="*/ 6348069 w 9340261"/>
              <a:gd name="connsiteY12273" fmla="*/ 41234 h 5529035"/>
              <a:gd name="connsiteX12274" fmla="*/ 7123166 w 9340261"/>
              <a:gd name="connsiteY12274" fmla="*/ 35564 h 5529035"/>
              <a:gd name="connsiteX12275" fmla="*/ 7139239 w 9340261"/>
              <a:gd name="connsiteY12275" fmla="*/ 36904 h 5529035"/>
              <a:gd name="connsiteX12276" fmla="*/ 7145844 w 9340261"/>
              <a:gd name="connsiteY12276" fmla="*/ 38013 h 5529035"/>
              <a:gd name="connsiteX12277" fmla="*/ 7149584 w 9340261"/>
              <a:gd name="connsiteY12277" fmla="*/ 40000 h 5529035"/>
              <a:gd name="connsiteX12278" fmla="*/ 7137252 w 9340261"/>
              <a:gd name="connsiteY12278" fmla="*/ 40645 h 5529035"/>
              <a:gd name="connsiteX12279" fmla="*/ 7123166 w 9340261"/>
              <a:gd name="connsiteY12279" fmla="*/ 35564 h 5529035"/>
              <a:gd name="connsiteX12280" fmla="*/ 6965948 w 9340261"/>
              <a:gd name="connsiteY12280" fmla="*/ 33613 h 5529035"/>
              <a:gd name="connsiteX12281" fmla="*/ 6980911 w 9340261"/>
              <a:gd name="connsiteY12281" fmla="*/ 41558 h 5529035"/>
              <a:gd name="connsiteX12282" fmla="*/ 6949643 w 9340261"/>
              <a:gd name="connsiteY12282" fmla="*/ 41741 h 5529035"/>
              <a:gd name="connsiteX12283" fmla="*/ 6929830 w 9340261"/>
              <a:gd name="connsiteY12283" fmla="*/ 38413 h 5529035"/>
              <a:gd name="connsiteX12284" fmla="*/ 7815038 w 9340261"/>
              <a:gd name="connsiteY12284" fmla="*/ 24068 h 5529035"/>
              <a:gd name="connsiteX12285" fmla="*/ 7850045 w 9340261"/>
              <a:gd name="connsiteY12285" fmla="*/ 25873 h 5529035"/>
              <a:gd name="connsiteX12286" fmla="*/ 7882191 w 9340261"/>
              <a:gd name="connsiteY12286" fmla="*/ 28554 h 5529035"/>
              <a:gd name="connsiteX12287" fmla="*/ 7898265 w 9340261"/>
              <a:gd name="connsiteY12287" fmla="*/ 29894 h 5529035"/>
              <a:gd name="connsiteX12288" fmla="*/ 7917201 w 9340261"/>
              <a:gd name="connsiteY12288" fmla="*/ 30356 h 5529035"/>
              <a:gd name="connsiteX12289" fmla="*/ 7923805 w 9340261"/>
              <a:gd name="connsiteY12289" fmla="*/ 31466 h 5529035"/>
              <a:gd name="connsiteX12290" fmla="*/ 7936139 w 9340261"/>
              <a:gd name="connsiteY12290" fmla="*/ 30821 h 5529035"/>
              <a:gd name="connsiteX12291" fmla="*/ 7949347 w 9340261"/>
              <a:gd name="connsiteY12291" fmla="*/ 33038 h 5529035"/>
              <a:gd name="connsiteX12292" fmla="*/ 7918955 w 9340261"/>
              <a:gd name="connsiteY12292" fmla="*/ 36086 h 5529035"/>
              <a:gd name="connsiteX12293" fmla="*/ 7900897 w 9340261"/>
              <a:gd name="connsiteY12293" fmla="*/ 38484 h 5529035"/>
              <a:gd name="connsiteX12294" fmla="*/ 7875355 w 9340261"/>
              <a:gd name="connsiteY12294" fmla="*/ 36912 h 5529035"/>
              <a:gd name="connsiteX12295" fmla="*/ 7824273 w 9340261"/>
              <a:gd name="connsiteY12295" fmla="*/ 33768 h 5529035"/>
              <a:gd name="connsiteX12296" fmla="*/ 7820533 w 9340261"/>
              <a:gd name="connsiteY12296" fmla="*/ 31781 h 5529035"/>
              <a:gd name="connsiteX12297" fmla="*/ 7809309 w 9340261"/>
              <a:gd name="connsiteY12297" fmla="*/ 25824 h 5529035"/>
              <a:gd name="connsiteX12298" fmla="*/ 7790374 w 9340261"/>
              <a:gd name="connsiteY12298" fmla="*/ 25360 h 5529035"/>
              <a:gd name="connsiteX12299" fmla="*/ 7815038 w 9340261"/>
              <a:gd name="connsiteY12299" fmla="*/ 24068 h 5529035"/>
              <a:gd name="connsiteX12300" fmla="*/ 7607202 w 9340261"/>
              <a:gd name="connsiteY12300" fmla="*/ 35 h 5529035"/>
              <a:gd name="connsiteX12301" fmla="*/ 7671492 w 9340261"/>
              <a:gd name="connsiteY12301" fmla="*/ 5398 h 5529035"/>
              <a:gd name="connsiteX12302" fmla="*/ 7684702 w 9340261"/>
              <a:gd name="connsiteY12302" fmla="*/ 7616 h 5529035"/>
              <a:gd name="connsiteX12303" fmla="*/ 7730055 w 9340261"/>
              <a:gd name="connsiteY12303" fmla="*/ 12516 h 5529035"/>
              <a:gd name="connsiteX12304" fmla="*/ 7762200 w 9340261"/>
              <a:gd name="connsiteY12304" fmla="*/ 15196 h 5529035"/>
              <a:gd name="connsiteX12305" fmla="*/ 7771670 w 9340261"/>
              <a:gd name="connsiteY12305" fmla="*/ 15428 h 5529035"/>
              <a:gd name="connsiteX12306" fmla="*/ 7781137 w 9340261"/>
              <a:gd name="connsiteY12306" fmla="*/ 15659 h 5529035"/>
              <a:gd name="connsiteX12307" fmla="*/ 7784647 w 9340261"/>
              <a:gd name="connsiteY12307" fmla="*/ 27115 h 5529035"/>
              <a:gd name="connsiteX12308" fmla="*/ 7761969 w 9340261"/>
              <a:gd name="connsiteY12308" fmla="*/ 24664 h 5529035"/>
              <a:gd name="connsiteX12309" fmla="*/ 7733564 w 9340261"/>
              <a:gd name="connsiteY12309" fmla="*/ 23970 h 5529035"/>
              <a:gd name="connsiteX12310" fmla="*/ 7712874 w 9340261"/>
              <a:gd name="connsiteY12310" fmla="*/ 17779 h 5529035"/>
              <a:gd name="connsiteX12311" fmla="*/ 7675001 w 9340261"/>
              <a:gd name="connsiteY12311" fmla="*/ 16853 h 5529035"/>
              <a:gd name="connsiteX12312" fmla="*/ 7655187 w 9340261"/>
              <a:gd name="connsiteY12312" fmla="*/ 13526 h 5529035"/>
              <a:gd name="connsiteX12313" fmla="*/ 7642857 w 9340261"/>
              <a:gd name="connsiteY12313" fmla="*/ 14172 h 5529035"/>
              <a:gd name="connsiteX12314" fmla="*/ 7609832 w 9340261"/>
              <a:gd name="connsiteY12314" fmla="*/ 8627 h 5529035"/>
              <a:gd name="connsiteX12315" fmla="*/ 7590020 w 9340261"/>
              <a:gd name="connsiteY12315" fmla="*/ 5299 h 5529035"/>
              <a:gd name="connsiteX12316" fmla="*/ 7607202 w 9340261"/>
              <a:gd name="connsiteY12316" fmla="*/ 35 h 552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</a:cxnLst>
            <a:rect l="l" t="t" r="r" b="b"/>
            <a:pathLst>
              <a:path w="9340261" h="5529035">
                <a:moveTo>
                  <a:pt x="2074145" y="5501435"/>
                </a:moveTo>
                <a:cubicBezTo>
                  <a:pt x="2077600" y="5501917"/>
                  <a:pt x="2081307" y="5504124"/>
                  <a:pt x="2085267" y="5508058"/>
                </a:cubicBezTo>
                <a:cubicBezTo>
                  <a:pt x="2088785" y="5511553"/>
                  <a:pt x="2095814" y="5515038"/>
                  <a:pt x="2106349" y="5518511"/>
                </a:cubicBezTo>
                <a:lnTo>
                  <a:pt x="2106383" y="5529034"/>
                </a:lnTo>
                <a:cubicBezTo>
                  <a:pt x="2078322" y="5529128"/>
                  <a:pt x="2062518" y="5523919"/>
                  <a:pt x="2058975" y="5513407"/>
                </a:cubicBezTo>
                <a:cubicBezTo>
                  <a:pt x="2060717" y="5509893"/>
                  <a:pt x="2062572" y="5507147"/>
                  <a:pt x="2064539" y="5505167"/>
                </a:cubicBezTo>
                <a:cubicBezTo>
                  <a:pt x="2067489" y="5502197"/>
                  <a:pt x="2070691" y="5500953"/>
                  <a:pt x="2074145" y="5501435"/>
                </a:cubicBezTo>
                <a:close/>
                <a:moveTo>
                  <a:pt x="6728159" y="5496763"/>
                </a:moveTo>
                <a:cubicBezTo>
                  <a:pt x="6738705" y="5497790"/>
                  <a:pt x="6747017" y="5500057"/>
                  <a:pt x="6753093" y="5503564"/>
                </a:cubicBezTo>
                <a:lnTo>
                  <a:pt x="6708040" y="5507932"/>
                </a:lnTo>
                <a:cubicBezTo>
                  <a:pt x="6701963" y="5504424"/>
                  <a:pt x="6695888" y="5500916"/>
                  <a:pt x="6689812" y="5497408"/>
                </a:cubicBezTo>
                <a:cubicBezTo>
                  <a:pt x="6704829" y="5495952"/>
                  <a:pt x="6717612" y="5495737"/>
                  <a:pt x="6728159" y="5496763"/>
                </a:cubicBezTo>
                <a:close/>
                <a:moveTo>
                  <a:pt x="6124655" y="5487061"/>
                </a:moveTo>
                <a:lnTo>
                  <a:pt x="6140957" y="5490396"/>
                </a:lnTo>
                <a:cubicBezTo>
                  <a:pt x="6136165" y="5491680"/>
                  <a:pt x="6132250" y="5491446"/>
                  <a:pt x="6129212" y="5489691"/>
                </a:cubicBezTo>
                <a:cubicBezTo>
                  <a:pt x="6126175" y="5487937"/>
                  <a:pt x="6124655" y="5487061"/>
                  <a:pt x="6124655" y="5487061"/>
                </a:cubicBezTo>
                <a:close/>
                <a:moveTo>
                  <a:pt x="5592100" y="5483384"/>
                </a:moveTo>
                <a:lnTo>
                  <a:pt x="5608402" y="5486719"/>
                </a:lnTo>
                <a:cubicBezTo>
                  <a:pt x="5598818" y="5489287"/>
                  <a:pt x="5590989" y="5488818"/>
                  <a:pt x="5584913" y="5485310"/>
                </a:cubicBezTo>
                <a:close/>
                <a:moveTo>
                  <a:pt x="6068562" y="5478978"/>
                </a:moveTo>
                <a:lnTo>
                  <a:pt x="6124655" y="5487061"/>
                </a:lnTo>
                <a:cubicBezTo>
                  <a:pt x="6122901" y="5490098"/>
                  <a:pt x="6116751" y="5491104"/>
                  <a:pt x="6106204" y="5490078"/>
                </a:cubicBezTo>
                <a:cubicBezTo>
                  <a:pt x="6095658" y="5489053"/>
                  <a:pt x="6080714" y="5485994"/>
                  <a:pt x="6061374" y="5480904"/>
                </a:cubicBezTo>
                <a:close/>
                <a:moveTo>
                  <a:pt x="5534081" y="5468114"/>
                </a:moveTo>
                <a:cubicBezTo>
                  <a:pt x="5540157" y="5471622"/>
                  <a:pt x="5543837" y="5475772"/>
                  <a:pt x="5545121" y="5480564"/>
                </a:cubicBezTo>
                <a:lnTo>
                  <a:pt x="5530746" y="5484416"/>
                </a:lnTo>
                <a:cubicBezTo>
                  <a:pt x="5525954" y="5485700"/>
                  <a:pt x="5522916" y="5483945"/>
                  <a:pt x="5521632" y="5479154"/>
                </a:cubicBezTo>
                <a:close/>
                <a:moveTo>
                  <a:pt x="4759444" y="5452264"/>
                </a:moveTo>
                <a:cubicBezTo>
                  <a:pt x="4769027" y="5449696"/>
                  <a:pt x="4781970" y="5450080"/>
                  <a:pt x="4798272" y="5453417"/>
                </a:cubicBezTo>
                <a:cubicBezTo>
                  <a:pt x="4814574" y="5456752"/>
                  <a:pt x="4822724" y="5458420"/>
                  <a:pt x="4822724" y="5458420"/>
                </a:cubicBezTo>
                <a:lnTo>
                  <a:pt x="4777671" y="5462788"/>
                </a:lnTo>
                <a:cubicBezTo>
                  <a:pt x="4765519" y="5455772"/>
                  <a:pt x="4759444" y="5452264"/>
                  <a:pt x="4759444" y="5452264"/>
                </a:cubicBezTo>
                <a:close/>
                <a:moveTo>
                  <a:pt x="4565303" y="5446505"/>
                </a:moveTo>
                <a:cubicBezTo>
                  <a:pt x="4575529" y="5446333"/>
                  <a:pt x="4581283" y="5448643"/>
                  <a:pt x="4582567" y="5453435"/>
                </a:cubicBezTo>
                <a:cubicBezTo>
                  <a:pt x="4571699" y="5451211"/>
                  <a:pt x="4565068" y="5450420"/>
                  <a:pt x="4562672" y="5451062"/>
                </a:cubicBezTo>
                <a:cubicBezTo>
                  <a:pt x="4560275" y="5451704"/>
                  <a:pt x="4557559" y="5451149"/>
                  <a:pt x="4554520" y="5449394"/>
                </a:cubicBezTo>
                <a:cubicBezTo>
                  <a:pt x="4551483" y="5447640"/>
                  <a:pt x="4549964" y="5446763"/>
                  <a:pt x="4549964" y="5446763"/>
                </a:cubicBezTo>
                <a:cubicBezTo>
                  <a:pt x="4549964" y="5446763"/>
                  <a:pt x="4555076" y="5446677"/>
                  <a:pt x="4565303" y="5446505"/>
                </a:cubicBezTo>
                <a:close/>
                <a:moveTo>
                  <a:pt x="3760950" y="5434765"/>
                </a:moveTo>
                <a:cubicBezTo>
                  <a:pt x="3767026" y="5438273"/>
                  <a:pt x="3776375" y="5439620"/>
                  <a:pt x="3788996" y="5438807"/>
                </a:cubicBezTo>
                <a:cubicBezTo>
                  <a:pt x="3801618" y="5437992"/>
                  <a:pt x="3813362" y="5438697"/>
                  <a:pt x="3824231" y="5440921"/>
                </a:cubicBezTo>
                <a:cubicBezTo>
                  <a:pt x="3835099" y="5443144"/>
                  <a:pt x="3843571" y="5446011"/>
                  <a:pt x="3849646" y="5449518"/>
                </a:cubicBezTo>
                <a:cubicBezTo>
                  <a:pt x="3859230" y="5446950"/>
                  <a:pt x="3874890" y="5447890"/>
                  <a:pt x="3896625" y="5452338"/>
                </a:cubicBezTo>
                <a:cubicBezTo>
                  <a:pt x="3902701" y="5455846"/>
                  <a:pt x="3910852" y="5457514"/>
                  <a:pt x="3921078" y="5457342"/>
                </a:cubicBezTo>
                <a:cubicBezTo>
                  <a:pt x="3931304" y="5457170"/>
                  <a:pt x="3936416" y="5457084"/>
                  <a:pt x="3936416" y="5457084"/>
                </a:cubicBezTo>
                <a:cubicBezTo>
                  <a:pt x="3947284" y="5459308"/>
                  <a:pt x="3960868" y="5462088"/>
                  <a:pt x="3977170" y="5465425"/>
                </a:cubicBezTo>
                <a:cubicBezTo>
                  <a:pt x="3993472" y="5468760"/>
                  <a:pt x="4001623" y="5470428"/>
                  <a:pt x="4001623" y="5470428"/>
                </a:cubicBezTo>
                <a:cubicBezTo>
                  <a:pt x="4002906" y="5475219"/>
                  <a:pt x="3995719" y="5477145"/>
                  <a:pt x="3980059" y="5476206"/>
                </a:cubicBezTo>
                <a:cubicBezTo>
                  <a:pt x="3941381" y="5466026"/>
                  <a:pt x="3914853" y="5462862"/>
                  <a:pt x="3900477" y="5466714"/>
                </a:cubicBezTo>
                <a:cubicBezTo>
                  <a:pt x="3900477" y="5466714"/>
                  <a:pt x="3895043" y="5465602"/>
                  <a:pt x="3884175" y="5463379"/>
                </a:cubicBezTo>
                <a:lnTo>
                  <a:pt x="3828083" y="5455296"/>
                </a:lnTo>
                <a:cubicBezTo>
                  <a:pt x="3801555" y="5452132"/>
                  <a:pt x="3788292" y="5450551"/>
                  <a:pt x="3788292" y="5450551"/>
                </a:cubicBezTo>
                <a:cubicBezTo>
                  <a:pt x="3783500" y="5451835"/>
                  <a:pt x="3779585" y="5451600"/>
                  <a:pt x="3776546" y="5449846"/>
                </a:cubicBezTo>
                <a:cubicBezTo>
                  <a:pt x="3773509" y="5448091"/>
                  <a:pt x="3769594" y="5447857"/>
                  <a:pt x="3764802" y="5449141"/>
                </a:cubicBezTo>
                <a:close/>
                <a:moveTo>
                  <a:pt x="5168773" y="5427328"/>
                </a:moveTo>
                <a:cubicBezTo>
                  <a:pt x="5168773" y="5427328"/>
                  <a:pt x="5169415" y="5429724"/>
                  <a:pt x="5170699" y="5434515"/>
                </a:cubicBezTo>
                <a:lnTo>
                  <a:pt x="5163511" y="5436442"/>
                </a:lnTo>
                <a:lnTo>
                  <a:pt x="5161585" y="5429254"/>
                </a:lnTo>
                <a:cubicBezTo>
                  <a:pt x="5166377" y="5427970"/>
                  <a:pt x="5168773" y="5427328"/>
                  <a:pt x="5168773" y="5427328"/>
                </a:cubicBezTo>
                <a:close/>
                <a:moveTo>
                  <a:pt x="3617124" y="5415524"/>
                </a:moveTo>
                <a:cubicBezTo>
                  <a:pt x="3627350" y="5415353"/>
                  <a:pt x="3637897" y="5416378"/>
                  <a:pt x="3648765" y="5418602"/>
                </a:cubicBezTo>
                <a:cubicBezTo>
                  <a:pt x="3689667" y="5417914"/>
                  <a:pt x="3710761" y="5419965"/>
                  <a:pt x="3712045" y="5424757"/>
                </a:cubicBezTo>
                <a:cubicBezTo>
                  <a:pt x="3712045" y="5424757"/>
                  <a:pt x="3713564" y="5425634"/>
                  <a:pt x="3716602" y="5427388"/>
                </a:cubicBezTo>
                <a:cubicBezTo>
                  <a:pt x="3719640" y="5429143"/>
                  <a:pt x="3724197" y="5431773"/>
                  <a:pt x="3730273" y="5435281"/>
                </a:cubicBezTo>
                <a:cubicBezTo>
                  <a:pt x="3745932" y="5436221"/>
                  <a:pt x="3753762" y="5436691"/>
                  <a:pt x="3753762" y="5436691"/>
                </a:cubicBezTo>
                <a:cubicBezTo>
                  <a:pt x="3744178" y="5439259"/>
                  <a:pt x="3733952" y="5439431"/>
                  <a:pt x="3723085" y="5437207"/>
                </a:cubicBezTo>
                <a:cubicBezTo>
                  <a:pt x="3712217" y="5434983"/>
                  <a:pt x="3697755" y="5433722"/>
                  <a:pt x="3679700" y="5433424"/>
                </a:cubicBezTo>
                <a:cubicBezTo>
                  <a:pt x="3661644" y="5433126"/>
                  <a:pt x="3648380" y="5431544"/>
                  <a:pt x="3639909" y="5428678"/>
                </a:cubicBezTo>
                <a:cubicBezTo>
                  <a:pt x="3631437" y="5425813"/>
                  <a:pt x="3624805" y="5425022"/>
                  <a:pt x="3620013" y="5426306"/>
                </a:cubicBezTo>
                <a:cubicBezTo>
                  <a:pt x="3615221" y="5427590"/>
                  <a:pt x="3607391" y="5427119"/>
                  <a:pt x="3596524" y="5424896"/>
                </a:cubicBezTo>
                <a:cubicBezTo>
                  <a:pt x="3596524" y="5424896"/>
                  <a:pt x="3593806" y="5424341"/>
                  <a:pt x="3588372" y="5423228"/>
                </a:cubicBezTo>
                <a:cubicBezTo>
                  <a:pt x="3582939" y="5422115"/>
                  <a:pt x="3577825" y="5422202"/>
                  <a:pt x="3573034" y="5423486"/>
                </a:cubicBezTo>
                <a:cubicBezTo>
                  <a:pt x="3568242" y="5424770"/>
                  <a:pt x="3562808" y="5423658"/>
                  <a:pt x="3556733" y="5420150"/>
                </a:cubicBezTo>
                <a:lnTo>
                  <a:pt x="3594598" y="5417708"/>
                </a:lnTo>
                <a:cubicBezTo>
                  <a:pt x="3599390" y="5416424"/>
                  <a:pt x="3606898" y="5415696"/>
                  <a:pt x="3617124" y="5415524"/>
                </a:cubicBezTo>
                <a:close/>
                <a:moveTo>
                  <a:pt x="5233463" y="5409994"/>
                </a:moveTo>
                <a:cubicBezTo>
                  <a:pt x="5238255" y="5408710"/>
                  <a:pt x="5241294" y="5410465"/>
                  <a:pt x="5242577" y="5415256"/>
                </a:cubicBezTo>
                <a:lnTo>
                  <a:pt x="5235389" y="5417182"/>
                </a:lnTo>
                <a:close/>
                <a:moveTo>
                  <a:pt x="5186485" y="5407174"/>
                </a:moveTo>
                <a:cubicBezTo>
                  <a:pt x="5187769" y="5411966"/>
                  <a:pt x="5188411" y="5414363"/>
                  <a:pt x="5188411" y="5414363"/>
                </a:cubicBezTo>
                <a:cubicBezTo>
                  <a:pt x="5183619" y="5415647"/>
                  <a:pt x="5181223" y="5416288"/>
                  <a:pt x="5181223" y="5416288"/>
                </a:cubicBezTo>
                <a:close/>
                <a:moveTo>
                  <a:pt x="1727110" y="5404013"/>
                </a:moveTo>
                <a:cubicBezTo>
                  <a:pt x="1730606" y="5400494"/>
                  <a:pt x="1734994" y="5401355"/>
                  <a:pt x="1740273" y="5406601"/>
                </a:cubicBezTo>
                <a:cubicBezTo>
                  <a:pt x="1745553" y="5411844"/>
                  <a:pt x="1742936" y="5416238"/>
                  <a:pt x="1732425" y="5419782"/>
                </a:cubicBezTo>
                <a:cubicBezTo>
                  <a:pt x="1725409" y="5419805"/>
                  <a:pt x="1720141" y="5418068"/>
                  <a:pt x="1716621" y="5414572"/>
                </a:cubicBezTo>
                <a:cubicBezTo>
                  <a:pt x="1713103" y="5411075"/>
                  <a:pt x="1708709" y="5408460"/>
                  <a:pt x="1703441" y="5406723"/>
                </a:cubicBezTo>
                <a:cubicBezTo>
                  <a:pt x="1698173" y="5404987"/>
                  <a:pt x="1695540" y="5404119"/>
                  <a:pt x="1695540" y="5404119"/>
                </a:cubicBezTo>
                <a:lnTo>
                  <a:pt x="1706063" y="5404083"/>
                </a:lnTo>
                <a:cubicBezTo>
                  <a:pt x="1716599" y="5407557"/>
                  <a:pt x="1723615" y="5407533"/>
                  <a:pt x="1727110" y="5404013"/>
                </a:cubicBezTo>
                <a:close/>
                <a:moveTo>
                  <a:pt x="5054661" y="5403977"/>
                </a:moveTo>
                <a:cubicBezTo>
                  <a:pt x="5065529" y="5406201"/>
                  <a:pt x="5071284" y="5408511"/>
                  <a:pt x="5071926" y="5410906"/>
                </a:cubicBezTo>
                <a:cubicBezTo>
                  <a:pt x="5072568" y="5413303"/>
                  <a:pt x="5072889" y="5414500"/>
                  <a:pt x="5072889" y="5414500"/>
                </a:cubicBezTo>
                <a:cubicBezTo>
                  <a:pt x="5072889" y="5414500"/>
                  <a:pt x="5069850" y="5412746"/>
                  <a:pt x="5063775" y="5409239"/>
                </a:cubicBezTo>
                <a:cubicBezTo>
                  <a:pt x="5058983" y="5410523"/>
                  <a:pt x="5053550" y="5409410"/>
                  <a:pt x="5047474" y="5405902"/>
                </a:cubicBezTo>
                <a:close/>
                <a:moveTo>
                  <a:pt x="4439541" y="5401238"/>
                </a:moveTo>
                <a:cubicBezTo>
                  <a:pt x="4440738" y="5400917"/>
                  <a:pt x="4442696" y="5401035"/>
                  <a:pt x="4445413" y="5401590"/>
                </a:cubicBezTo>
                <a:cubicBezTo>
                  <a:pt x="4450847" y="5402703"/>
                  <a:pt x="4453563" y="5403259"/>
                  <a:pt x="4453563" y="5403259"/>
                </a:cubicBezTo>
                <a:lnTo>
                  <a:pt x="4439188" y="5407111"/>
                </a:lnTo>
                <a:cubicBezTo>
                  <a:pt x="4439188" y="5407111"/>
                  <a:pt x="4438867" y="5405913"/>
                  <a:pt x="4438225" y="5403516"/>
                </a:cubicBezTo>
                <a:cubicBezTo>
                  <a:pt x="4437904" y="5402319"/>
                  <a:pt x="4438343" y="5401559"/>
                  <a:pt x="4439541" y="5401238"/>
                </a:cubicBezTo>
                <a:close/>
                <a:moveTo>
                  <a:pt x="5123204" y="5401019"/>
                </a:moveTo>
                <a:lnTo>
                  <a:pt x="5155807" y="5407691"/>
                </a:lnTo>
                <a:lnTo>
                  <a:pt x="5157733" y="5414878"/>
                </a:lnTo>
                <a:cubicBezTo>
                  <a:pt x="5152941" y="5416162"/>
                  <a:pt x="5147829" y="5416248"/>
                  <a:pt x="5142395" y="5415136"/>
                </a:cubicBezTo>
                <a:cubicBezTo>
                  <a:pt x="5136960" y="5414024"/>
                  <a:pt x="5134244" y="5413469"/>
                  <a:pt x="5134244" y="5413469"/>
                </a:cubicBezTo>
                <a:cubicBezTo>
                  <a:pt x="5128168" y="5409961"/>
                  <a:pt x="5120338" y="5409490"/>
                  <a:pt x="5110754" y="5412058"/>
                </a:cubicBezTo>
                <a:lnTo>
                  <a:pt x="5108828" y="5404871"/>
                </a:lnTo>
                <a:cubicBezTo>
                  <a:pt x="5113620" y="5403587"/>
                  <a:pt x="5118412" y="5402303"/>
                  <a:pt x="5123204" y="5401019"/>
                </a:cubicBezTo>
                <a:close/>
                <a:moveTo>
                  <a:pt x="4837994" y="5400401"/>
                </a:moveTo>
                <a:lnTo>
                  <a:pt x="4884973" y="5403221"/>
                </a:lnTo>
                <a:cubicBezTo>
                  <a:pt x="4894557" y="5400653"/>
                  <a:pt x="4902386" y="5401123"/>
                  <a:pt x="4908462" y="5404631"/>
                </a:cubicBezTo>
                <a:cubicBezTo>
                  <a:pt x="4927630" y="5399495"/>
                  <a:pt x="4935459" y="5399966"/>
                  <a:pt x="4931951" y="5406041"/>
                </a:cubicBezTo>
                <a:cubicBezTo>
                  <a:pt x="4933235" y="5410833"/>
                  <a:pt x="4931482" y="5413871"/>
                  <a:pt x="4926690" y="5415155"/>
                </a:cubicBezTo>
                <a:lnTo>
                  <a:pt x="4914240" y="5426194"/>
                </a:lnTo>
                <a:cubicBezTo>
                  <a:pt x="4903372" y="5423971"/>
                  <a:pt x="4892504" y="5421746"/>
                  <a:pt x="4881637" y="5419522"/>
                </a:cubicBezTo>
                <a:cubicBezTo>
                  <a:pt x="4865977" y="5418583"/>
                  <a:pt x="4857505" y="5415716"/>
                  <a:pt x="4856221" y="5410926"/>
                </a:cubicBezTo>
                <a:cubicBezTo>
                  <a:pt x="4854937" y="5406134"/>
                  <a:pt x="4851899" y="5404379"/>
                  <a:pt x="4847107" y="5405663"/>
                </a:cubicBezTo>
                <a:close/>
                <a:moveTo>
                  <a:pt x="4543669" y="5394522"/>
                </a:moveTo>
                <a:cubicBezTo>
                  <a:pt x="4548461" y="5393238"/>
                  <a:pt x="4551500" y="5394992"/>
                  <a:pt x="4552784" y="5399784"/>
                </a:cubicBezTo>
                <a:lnTo>
                  <a:pt x="4545596" y="5401710"/>
                </a:lnTo>
                <a:cubicBezTo>
                  <a:pt x="4539520" y="5398202"/>
                  <a:pt x="4536482" y="5396448"/>
                  <a:pt x="4536482" y="5396448"/>
                </a:cubicBezTo>
                <a:cubicBezTo>
                  <a:pt x="4536482" y="5396448"/>
                  <a:pt x="4538878" y="5395806"/>
                  <a:pt x="4543669" y="5394522"/>
                </a:cubicBezTo>
                <a:close/>
                <a:moveTo>
                  <a:pt x="6269306" y="5394374"/>
                </a:moveTo>
                <a:cubicBezTo>
                  <a:pt x="6280173" y="5396598"/>
                  <a:pt x="6285608" y="5397710"/>
                  <a:pt x="6285608" y="5397710"/>
                </a:cubicBezTo>
                <a:lnTo>
                  <a:pt x="6278419" y="5399636"/>
                </a:lnTo>
                <a:lnTo>
                  <a:pt x="6264044" y="5403488"/>
                </a:lnTo>
                <a:lnTo>
                  <a:pt x="6262118" y="5396300"/>
                </a:lnTo>
                <a:close/>
                <a:moveTo>
                  <a:pt x="4819766" y="5389878"/>
                </a:moveTo>
                <a:cubicBezTo>
                  <a:pt x="4819766" y="5389878"/>
                  <a:pt x="4822804" y="5391632"/>
                  <a:pt x="4828880" y="5395139"/>
                </a:cubicBezTo>
                <a:lnTo>
                  <a:pt x="4814504" y="5398991"/>
                </a:lnTo>
                <a:cubicBezTo>
                  <a:pt x="4814504" y="5398991"/>
                  <a:pt x="4816258" y="5395953"/>
                  <a:pt x="4819766" y="5389878"/>
                </a:cubicBezTo>
                <a:close/>
                <a:moveTo>
                  <a:pt x="6036337" y="5387463"/>
                </a:moveTo>
                <a:lnTo>
                  <a:pt x="6045450" y="5392725"/>
                </a:lnTo>
                <a:cubicBezTo>
                  <a:pt x="6040658" y="5394009"/>
                  <a:pt x="6037942" y="5393452"/>
                  <a:pt x="6037300" y="5391057"/>
                </a:cubicBezTo>
                <a:cubicBezTo>
                  <a:pt x="6036658" y="5388660"/>
                  <a:pt x="6036337" y="5387463"/>
                  <a:pt x="6036337" y="5387463"/>
                </a:cubicBezTo>
                <a:close/>
                <a:moveTo>
                  <a:pt x="4657265" y="5387196"/>
                </a:moveTo>
                <a:lnTo>
                  <a:pt x="4652004" y="5396310"/>
                </a:lnTo>
                <a:cubicBezTo>
                  <a:pt x="4637628" y="5400162"/>
                  <a:pt x="4630440" y="5402088"/>
                  <a:pt x="4630440" y="5402088"/>
                </a:cubicBezTo>
                <a:cubicBezTo>
                  <a:pt x="4633947" y="5396012"/>
                  <a:pt x="4633305" y="5393617"/>
                  <a:pt x="4628514" y="5394900"/>
                </a:cubicBezTo>
                <a:lnTo>
                  <a:pt x="4626588" y="5387712"/>
                </a:lnTo>
                <a:cubicBezTo>
                  <a:pt x="4636172" y="5385144"/>
                  <a:pt x="4646397" y="5384973"/>
                  <a:pt x="4657265" y="5387196"/>
                </a:cubicBezTo>
                <a:close/>
                <a:moveTo>
                  <a:pt x="4593985" y="5381040"/>
                </a:moveTo>
                <a:lnTo>
                  <a:pt x="4605024" y="5393490"/>
                </a:lnTo>
                <a:cubicBezTo>
                  <a:pt x="4600233" y="5394774"/>
                  <a:pt x="4589365" y="5392550"/>
                  <a:pt x="4572421" y="5386818"/>
                </a:cubicBezTo>
                <a:lnTo>
                  <a:pt x="4556119" y="5383482"/>
                </a:lnTo>
                <a:close/>
                <a:moveTo>
                  <a:pt x="6080426" y="5379501"/>
                </a:moveTo>
                <a:cubicBezTo>
                  <a:pt x="6086737" y="5379094"/>
                  <a:pt x="6095765" y="5379243"/>
                  <a:pt x="6107510" y="5379948"/>
                </a:cubicBezTo>
                <a:cubicBezTo>
                  <a:pt x="6130999" y="5381358"/>
                  <a:pt x="6145782" y="5383817"/>
                  <a:pt x="6151858" y="5387325"/>
                </a:cubicBezTo>
                <a:cubicBezTo>
                  <a:pt x="6157934" y="5390832"/>
                  <a:pt x="6163367" y="5391944"/>
                  <a:pt x="6168160" y="5390660"/>
                </a:cubicBezTo>
                <a:cubicBezTo>
                  <a:pt x="6168160" y="5390660"/>
                  <a:pt x="6170556" y="5390018"/>
                  <a:pt x="6175348" y="5388734"/>
                </a:cubicBezTo>
                <a:cubicBezTo>
                  <a:pt x="6180140" y="5387450"/>
                  <a:pt x="6183178" y="5389205"/>
                  <a:pt x="6184462" y="5393997"/>
                </a:cubicBezTo>
                <a:cubicBezTo>
                  <a:pt x="6194045" y="5391429"/>
                  <a:pt x="6203073" y="5391577"/>
                  <a:pt x="6211545" y="5394443"/>
                </a:cubicBezTo>
                <a:cubicBezTo>
                  <a:pt x="6220017" y="5397309"/>
                  <a:pt x="6224253" y="5398742"/>
                  <a:pt x="6224253" y="5398742"/>
                </a:cubicBezTo>
                <a:cubicBezTo>
                  <a:pt x="6219460" y="5400026"/>
                  <a:pt x="6209235" y="5400198"/>
                  <a:pt x="6193576" y="5399258"/>
                </a:cubicBezTo>
                <a:cubicBezTo>
                  <a:pt x="6177916" y="5398318"/>
                  <a:pt x="6166171" y="5397613"/>
                  <a:pt x="6158342" y="5397143"/>
                </a:cubicBezTo>
                <a:cubicBezTo>
                  <a:pt x="6150511" y="5396674"/>
                  <a:pt x="6144200" y="5397080"/>
                  <a:pt x="6139408" y="5398364"/>
                </a:cubicBezTo>
                <a:cubicBezTo>
                  <a:pt x="6134616" y="5399648"/>
                  <a:pt x="6132221" y="5400290"/>
                  <a:pt x="6132221" y="5400290"/>
                </a:cubicBezTo>
                <a:lnTo>
                  <a:pt x="6123107" y="5395029"/>
                </a:lnTo>
                <a:lnTo>
                  <a:pt x="6106805" y="5391692"/>
                </a:lnTo>
                <a:cubicBezTo>
                  <a:pt x="6105521" y="5386901"/>
                  <a:pt x="6092899" y="5387715"/>
                  <a:pt x="6068940" y="5394135"/>
                </a:cubicBezTo>
                <a:lnTo>
                  <a:pt x="6043524" y="5385537"/>
                </a:lnTo>
                <a:cubicBezTo>
                  <a:pt x="6048317" y="5384252"/>
                  <a:pt x="6053429" y="5384166"/>
                  <a:pt x="6058863" y="5385279"/>
                </a:cubicBezTo>
                <a:cubicBezTo>
                  <a:pt x="6064297" y="5386390"/>
                  <a:pt x="6067891" y="5385427"/>
                  <a:pt x="6069645" y="5382390"/>
                </a:cubicBezTo>
                <a:cubicBezTo>
                  <a:pt x="6070521" y="5380871"/>
                  <a:pt x="6074115" y="5379908"/>
                  <a:pt x="6080426" y="5379501"/>
                </a:cubicBezTo>
                <a:close/>
                <a:moveTo>
                  <a:pt x="5810555" y="5378625"/>
                </a:moveTo>
                <a:cubicBezTo>
                  <a:pt x="5811839" y="5383417"/>
                  <a:pt x="5811284" y="5386134"/>
                  <a:pt x="5808888" y="5386776"/>
                </a:cubicBezTo>
                <a:cubicBezTo>
                  <a:pt x="5806492" y="5387418"/>
                  <a:pt x="5804652" y="5385343"/>
                  <a:pt x="5803368" y="5380551"/>
                </a:cubicBezTo>
                <a:close/>
                <a:moveTo>
                  <a:pt x="4377317" y="5377465"/>
                </a:moveTo>
                <a:lnTo>
                  <a:pt x="4379244" y="5384653"/>
                </a:lnTo>
                <a:cubicBezTo>
                  <a:pt x="4368376" y="5382429"/>
                  <a:pt x="4362942" y="5381317"/>
                  <a:pt x="4362942" y="5381317"/>
                </a:cubicBezTo>
                <a:close/>
                <a:moveTo>
                  <a:pt x="5077635" y="5374709"/>
                </a:moveTo>
                <a:cubicBezTo>
                  <a:pt x="5077635" y="5374709"/>
                  <a:pt x="5079154" y="5375586"/>
                  <a:pt x="5082191" y="5377341"/>
                </a:cubicBezTo>
                <a:cubicBezTo>
                  <a:pt x="5085230" y="5379094"/>
                  <a:pt x="5089144" y="5379329"/>
                  <a:pt x="5093936" y="5378045"/>
                </a:cubicBezTo>
                <a:lnTo>
                  <a:pt x="5086748" y="5379971"/>
                </a:lnTo>
                <a:cubicBezTo>
                  <a:pt x="5081956" y="5381255"/>
                  <a:pt x="5079561" y="5381897"/>
                  <a:pt x="5079561" y="5381897"/>
                </a:cubicBezTo>
                <a:close/>
                <a:moveTo>
                  <a:pt x="4622736" y="5373336"/>
                </a:moveTo>
                <a:lnTo>
                  <a:pt x="4624662" y="5380524"/>
                </a:lnTo>
                <a:lnTo>
                  <a:pt x="4615548" y="5375262"/>
                </a:lnTo>
                <a:close/>
                <a:moveTo>
                  <a:pt x="3906117" y="5372756"/>
                </a:moveTo>
                <a:cubicBezTo>
                  <a:pt x="3910909" y="5371472"/>
                  <a:pt x="3913625" y="5372028"/>
                  <a:pt x="3914267" y="5374424"/>
                </a:cubicBezTo>
                <a:cubicBezTo>
                  <a:pt x="3914910" y="5376821"/>
                  <a:pt x="3912835" y="5378660"/>
                  <a:pt x="3908043" y="5379944"/>
                </a:cubicBezTo>
                <a:close/>
                <a:moveTo>
                  <a:pt x="5860400" y="5372372"/>
                </a:moveTo>
                <a:cubicBezTo>
                  <a:pt x="5865314" y="5372741"/>
                  <a:pt x="5869150" y="5374481"/>
                  <a:pt x="5871910" y="5377593"/>
                </a:cubicBezTo>
                <a:cubicBezTo>
                  <a:pt x="5862327" y="5380161"/>
                  <a:pt x="5855138" y="5382087"/>
                  <a:pt x="5850346" y="5383371"/>
                </a:cubicBezTo>
                <a:cubicBezTo>
                  <a:pt x="5839480" y="5381148"/>
                  <a:pt x="5831649" y="5380677"/>
                  <a:pt x="5826857" y="5381961"/>
                </a:cubicBezTo>
                <a:cubicBezTo>
                  <a:pt x="5832526" y="5379159"/>
                  <a:pt x="5837716" y="5376965"/>
                  <a:pt x="5842428" y="5375381"/>
                </a:cubicBezTo>
                <a:cubicBezTo>
                  <a:pt x="5849495" y="5373006"/>
                  <a:pt x="5855486" y="5372003"/>
                  <a:pt x="5860400" y="5372372"/>
                </a:cubicBezTo>
                <a:close/>
                <a:moveTo>
                  <a:pt x="2063764" y="5371320"/>
                </a:moveTo>
                <a:lnTo>
                  <a:pt x="2074322" y="5381808"/>
                </a:lnTo>
                <a:cubicBezTo>
                  <a:pt x="2070826" y="5385328"/>
                  <a:pt x="2067317" y="5385340"/>
                  <a:pt x="2063798" y="5381844"/>
                </a:cubicBezTo>
                <a:cubicBezTo>
                  <a:pt x="2056781" y="5381867"/>
                  <a:pt x="2056771" y="5378359"/>
                  <a:pt x="2063764" y="5371320"/>
                </a:cubicBezTo>
                <a:close/>
                <a:moveTo>
                  <a:pt x="3974659" y="5369798"/>
                </a:moveTo>
                <a:cubicBezTo>
                  <a:pt x="3979451" y="5368514"/>
                  <a:pt x="3983687" y="5369948"/>
                  <a:pt x="3987367" y="5374096"/>
                </a:cubicBezTo>
                <a:cubicBezTo>
                  <a:pt x="3991047" y="5378247"/>
                  <a:pt x="3991689" y="5380643"/>
                  <a:pt x="3989294" y="5381285"/>
                </a:cubicBezTo>
                <a:cubicBezTo>
                  <a:pt x="3986897" y="5381927"/>
                  <a:pt x="3983303" y="5382890"/>
                  <a:pt x="3978511" y="5384174"/>
                </a:cubicBezTo>
                <a:lnTo>
                  <a:pt x="3969397" y="5378911"/>
                </a:lnTo>
                <a:cubicBezTo>
                  <a:pt x="3964605" y="5380195"/>
                  <a:pt x="3966359" y="5377158"/>
                  <a:pt x="3974659" y="5369798"/>
                </a:cubicBezTo>
                <a:close/>
                <a:moveTo>
                  <a:pt x="4237575" y="5366277"/>
                </a:moveTo>
                <a:cubicBezTo>
                  <a:pt x="4240929" y="5364416"/>
                  <a:pt x="4250756" y="5365154"/>
                  <a:pt x="4267057" y="5368489"/>
                </a:cubicBezTo>
                <a:cubicBezTo>
                  <a:pt x="4273133" y="5371997"/>
                  <a:pt x="4278567" y="5373110"/>
                  <a:pt x="4283359" y="5371826"/>
                </a:cubicBezTo>
                <a:cubicBezTo>
                  <a:pt x="4286866" y="5365750"/>
                  <a:pt x="4289263" y="5365108"/>
                  <a:pt x="4290547" y="5369900"/>
                </a:cubicBezTo>
                <a:cubicBezTo>
                  <a:pt x="4290547" y="5369900"/>
                  <a:pt x="4294783" y="5371332"/>
                  <a:pt x="4303254" y="5374198"/>
                </a:cubicBezTo>
                <a:cubicBezTo>
                  <a:pt x="4311727" y="5377064"/>
                  <a:pt x="4321075" y="5378411"/>
                  <a:pt x="4331301" y="5378239"/>
                </a:cubicBezTo>
                <a:cubicBezTo>
                  <a:pt x="4341527" y="5378068"/>
                  <a:pt x="4349036" y="5377339"/>
                  <a:pt x="4353827" y="5376055"/>
                </a:cubicBezTo>
                <a:lnTo>
                  <a:pt x="4355753" y="5383243"/>
                </a:lnTo>
                <a:cubicBezTo>
                  <a:pt x="4355753" y="5383243"/>
                  <a:pt x="4344329" y="5383735"/>
                  <a:pt x="4321482" y="5384722"/>
                </a:cubicBezTo>
                <a:cubicBezTo>
                  <a:pt x="4298635" y="5385708"/>
                  <a:pt x="4282975" y="5384768"/>
                  <a:pt x="4274504" y="5381902"/>
                </a:cubicBezTo>
                <a:cubicBezTo>
                  <a:pt x="4266031" y="5379036"/>
                  <a:pt x="4258758" y="5375849"/>
                  <a:pt x="4252682" y="5372341"/>
                </a:cubicBezTo>
                <a:lnTo>
                  <a:pt x="4236380" y="5369006"/>
                </a:lnTo>
                <a:cubicBezTo>
                  <a:pt x="4236059" y="5367808"/>
                  <a:pt x="4236458" y="5366898"/>
                  <a:pt x="4237575" y="5366277"/>
                </a:cubicBezTo>
                <a:close/>
                <a:moveTo>
                  <a:pt x="4828364" y="5364462"/>
                </a:moveTo>
                <a:lnTo>
                  <a:pt x="4830290" y="5371650"/>
                </a:lnTo>
                <a:lnTo>
                  <a:pt x="4837478" y="5369724"/>
                </a:lnTo>
                <a:cubicBezTo>
                  <a:pt x="4837478" y="5369724"/>
                  <a:pt x="4834440" y="5367970"/>
                  <a:pt x="4828364" y="5364462"/>
                </a:cubicBezTo>
                <a:close/>
                <a:moveTo>
                  <a:pt x="1798014" y="5364312"/>
                </a:moveTo>
                <a:cubicBezTo>
                  <a:pt x="1796266" y="5366072"/>
                  <a:pt x="1797152" y="5368701"/>
                  <a:pt x="1800671" y="5372196"/>
                </a:cubicBezTo>
                <a:cubicBezTo>
                  <a:pt x="1800671" y="5372196"/>
                  <a:pt x="1801545" y="5371316"/>
                  <a:pt x="1803292" y="5369557"/>
                </a:cubicBezTo>
                <a:cubicBezTo>
                  <a:pt x="1805042" y="5367796"/>
                  <a:pt x="1805915" y="5366917"/>
                  <a:pt x="1805915" y="5366917"/>
                </a:cubicBezTo>
                <a:cubicBezTo>
                  <a:pt x="1802395" y="5363421"/>
                  <a:pt x="1799762" y="5362553"/>
                  <a:pt x="1798014" y="5364312"/>
                </a:cubicBezTo>
                <a:close/>
                <a:moveTo>
                  <a:pt x="3348147" y="5360482"/>
                </a:moveTo>
                <a:cubicBezTo>
                  <a:pt x="3352939" y="5359198"/>
                  <a:pt x="3358373" y="5360309"/>
                  <a:pt x="3364448" y="5363818"/>
                </a:cubicBezTo>
                <a:cubicBezTo>
                  <a:pt x="3369240" y="5362534"/>
                  <a:pt x="3373155" y="5362768"/>
                  <a:pt x="3376193" y="5364523"/>
                </a:cubicBezTo>
                <a:cubicBezTo>
                  <a:pt x="3379231" y="5366276"/>
                  <a:pt x="3381948" y="5366833"/>
                  <a:pt x="3384344" y="5366191"/>
                </a:cubicBezTo>
                <a:cubicBezTo>
                  <a:pt x="3386740" y="5365549"/>
                  <a:pt x="3389136" y="5364907"/>
                  <a:pt x="3391531" y="5364265"/>
                </a:cubicBezTo>
                <a:cubicBezTo>
                  <a:pt x="3393928" y="5363623"/>
                  <a:pt x="3398164" y="5365055"/>
                  <a:pt x="3404240" y="5368563"/>
                </a:cubicBezTo>
                <a:cubicBezTo>
                  <a:pt x="3415108" y="5370787"/>
                  <a:pt x="3428050" y="5371171"/>
                  <a:pt x="3443067" y="5369715"/>
                </a:cubicBezTo>
                <a:cubicBezTo>
                  <a:pt x="3458086" y="5368260"/>
                  <a:pt x="3467990" y="5366890"/>
                  <a:pt x="3472782" y="5365606"/>
                </a:cubicBezTo>
                <a:lnTo>
                  <a:pt x="3510647" y="5363163"/>
                </a:lnTo>
                <a:lnTo>
                  <a:pt x="3541325" y="5362648"/>
                </a:lnTo>
                <a:lnTo>
                  <a:pt x="3543251" y="5369835"/>
                </a:lnTo>
                <a:cubicBezTo>
                  <a:pt x="3554119" y="5372059"/>
                  <a:pt x="3562590" y="5374925"/>
                  <a:pt x="3568666" y="5378433"/>
                </a:cubicBezTo>
                <a:cubicBezTo>
                  <a:pt x="3574742" y="5381941"/>
                  <a:pt x="3585610" y="5384165"/>
                  <a:pt x="3601270" y="5385105"/>
                </a:cubicBezTo>
                <a:cubicBezTo>
                  <a:pt x="3616928" y="5386044"/>
                  <a:pt x="3626599" y="5388590"/>
                  <a:pt x="3630279" y="5392739"/>
                </a:cubicBezTo>
                <a:cubicBezTo>
                  <a:pt x="3633959" y="5396889"/>
                  <a:pt x="3636996" y="5398644"/>
                  <a:pt x="3639393" y="5398001"/>
                </a:cubicBezTo>
                <a:cubicBezTo>
                  <a:pt x="3641789" y="5397359"/>
                  <a:pt x="3646901" y="5397273"/>
                  <a:pt x="3654731" y="5397743"/>
                </a:cubicBezTo>
                <a:cubicBezTo>
                  <a:pt x="3662561" y="5398213"/>
                  <a:pt x="3666476" y="5398448"/>
                  <a:pt x="3666476" y="5398448"/>
                </a:cubicBezTo>
                <a:lnTo>
                  <a:pt x="3668402" y="5405636"/>
                </a:lnTo>
                <a:cubicBezTo>
                  <a:pt x="3668402" y="5405636"/>
                  <a:pt x="3662968" y="5404524"/>
                  <a:pt x="3652100" y="5402300"/>
                </a:cubicBezTo>
                <a:cubicBezTo>
                  <a:pt x="3647308" y="5403584"/>
                  <a:pt x="3639800" y="5404312"/>
                  <a:pt x="3629574" y="5404484"/>
                </a:cubicBezTo>
                <a:cubicBezTo>
                  <a:pt x="3619348" y="5404656"/>
                  <a:pt x="3613914" y="5403545"/>
                  <a:pt x="3613272" y="5401148"/>
                </a:cubicBezTo>
                <a:cubicBezTo>
                  <a:pt x="3612630" y="5398752"/>
                  <a:pt x="3609912" y="5398196"/>
                  <a:pt x="3605121" y="5399480"/>
                </a:cubicBezTo>
                <a:cubicBezTo>
                  <a:pt x="3600330" y="5400764"/>
                  <a:pt x="3596414" y="5400529"/>
                  <a:pt x="3593376" y="5398776"/>
                </a:cubicBezTo>
                <a:cubicBezTo>
                  <a:pt x="3590338" y="5397021"/>
                  <a:pt x="3588820" y="5396144"/>
                  <a:pt x="3588820" y="5396144"/>
                </a:cubicBezTo>
                <a:lnTo>
                  <a:pt x="3563404" y="5387546"/>
                </a:lnTo>
                <a:lnTo>
                  <a:pt x="3554290" y="5382285"/>
                </a:lnTo>
                <a:cubicBezTo>
                  <a:pt x="3543422" y="5380061"/>
                  <a:pt x="3538310" y="5380146"/>
                  <a:pt x="3538952" y="5382543"/>
                </a:cubicBezTo>
                <a:cubicBezTo>
                  <a:pt x="3539594" y="5384939"/>
                  <a:pt x="3536321" y="5387100"/>
                  <a:pt x="3529133" y="5389026"/>
                </a:cubicBezTo>
                <a:cubicBezTo>
                  <a:pt x="3521945" y="5390952"/>
                  <a:pt x="3518351" y="5391915"/>
                  <a:pt x="3518351" y="5391915"/>
                </a:cubicBezTo>
                <a:cubicBezTo>
                  <a:pt x="3502691" y="5390975"/>
                  <a:pt x="3489428" y="5389393"/>
                  <a:pt x="3478560" y="5387169"/>
                </a:cubicBezTo>
                <a:cubicBezTo>
                  <a:pt x="3466408" y="5380153"/>
                  <a:pt x="3457936" y="5377287"/>
                  <a:pt x="3453144" y="5378571"/>
                </a:cubicBezTo>
                <a:lnTo>
                  <a:pt x="3436843" y="5375236"/>
                </a:lnTo>
                <a:cubicBezTo>
                  <a:pt x="3432052" y="5376519"/>
                  <a:pt x="3427259" y="5377804"/>
                  <a:pt x="3422467" y="5379088"/>
                </a:cubicBezTo>
                <a:lnTo>
                  <a:pt x="3424393" y="5386275"/>
                </a:lnTo>
                <a:cubicBezTo>
                  <a:pt x="3413525" y="5384051"/>
                  <a:pt x="3405374" y="5382384"/>
                  <a:pt x="3399940" y="5381271"/>
                </a:cubicBezTo>
                <a:cubicBezTo>
                  <a:pt x="3394506" y="5380159"/>
                  <a:pt x="3391469" y="5378405"/>
                  <a:pt x="3390827" y="5376010"/>
                </a:cubicBezTo>
                <a:cubicBezTo>
                  <a:pt x="3390185" y="5373613"/>
                  <a:pt x="3384751" y="5372502"/>
                  <a:pt x="3374525" y="5372673"/>
                </a:cubicBezTo>
                <a:cubicBezTo>
                  <a:pt x="3364299" y="5372846"/>
                  <a:pt x="3349602" y="5375500"/>
                  <a:pt x="3330435" y="5380636"/>
                </a:cubicBezTo>
                <a:cubicBezTo>
                  <a:pt x="3330435" y="5380636"/>
                  <a:pt x="3330113" y="5379437"/>
                  <a:pt x="3329472" y="5377042"/>
                </a:cubicBezTo>
                <a:cubicBezTo>
                  <a:pt x="3328829" y="5374645"/>
                  <a:pt x="3330905" y="5372805"/>
                  <a:pt x="3335697" y="5371521"/>
                </a:cubicBezTo>
                <a:lnTo>
                  <a:pt x="3326583" y="5366260"/>
                </a:lnTo>
                <a:cubicBezTo>
                  <a:pt x="3336166" y="5363692"/>
                  <a:pt x="3343355" y="5361766"/>
                  <a:pt x="3348147" y="5360482"/>
                </a:cubicBezTo>
                <a:close/>
                <a:moveTo>
                  <a:pt x="4172899" y="5357607"/>
                </a:moveTo>
                <a:cubicBezTo>
                  <a:pt x="4177664" y="5359220"/>
                  <a:pt x="4180769" y="5362721"/>
                  <a:pt x="4182213" y="5368112"/>
                </a:cubicBezTo>
                <a:cubicBezTo>
                  <a:pt x="4182213" y="5368112"/>
                  <a:pt x="4184609" y="5367470"/>
                  <a:pt x="4189401" y="5366186"/>
                </a:cubicBezTo>
                <a:lnTo>
                  <a:pt x="4196589" y="5364260"/>
                </a:lnTo>
                <a:lnTo>
                  <a:pt x="4207629" y="5376710"/>
                </a:lnTo>
                <a:cubicBezTo>
                  <a:pt x="4207629" y="5376710"/>
                  <a:pt x="4205233" y="5377352"/>
                  <a:pt x="4200441" y="5378636"/>
                </a:cubicBezTo>
                <a:cubicBezTo>
                  <a:pt x="4195650" y="5379919"/>
                  <a:pt x="4190857" y="5381204"/>
                  <a:pt x="4186065" y="5382488"/>
                </a:cubicBezTo>
                <a:cubicBezTo>
                  <a:pt x="4170406" y="5381547"/>
                  <a:pt x="4163217" y="5383474"/>
                  <a:pt x="4164501" y="5388266"/>
                </a:cubicBezTo>
                <a:lnTo>
                  <a:pt x="4152051" y="5399305"/>
                </a:lnTo>
                <a:cubicBezTo>
                  <a:pt x="4145976" y="5395797"/>
                  <a:pt x="4142938" y="5394043"/>
                  <a:pt x="4142938" y="5394043"/>
                </a:cubicBezTo>
                <a:cubicBezTo>
                  <a:pt x="4132070" y="5391820"/>
                  <a:pt x="4123599" y="5388953"/>
                  <a:pt x="4117523" y="5385445"/>
                </a:cubicBezTo>
                <a:cubicBezTo>
                  <a:pt x="4114955" y="5375862"/>
                  <a:pt x="4126934" y="5372652"/>
                  <a:pt x="4153462" y="5375816"/>
                </a:cubicBezTo>
                <a:lnTo>
                  <a:pt x="4142422" y="5363366"/>
                </a:lnTo>
                <a:lnTo>
                  <a:pt x="4135234" y="5365292"/>
                </a:lnTo>
                <a:cubicBezTo>
                  <a:pt x="4142101" y="5362168"/>
                  <a:pt x="4148230" y="5359884"/>
                  <a:pt x="4153621" y="5358439"/>
                </a:cubicBezTo>
                <a:cubicBezTo>
                  <a:pt x="4161708" y="5356272"/>
                  <a:pt x="4168133" y="5355995"/>
                  <a:pt x="4172899" y="5357607"/>
                </a:cubicBezTo>
                <a:close/>
                <a:moveTo>
                  <a:pt x="4836996" y="5355348"/>
                </a:moveTo>
                <a:cubicBezTo>
                  <a:pt x="4840263" y="5356760"/>
                  <a:pt x="4842499" y="5359712"/>
                  <a:pt x="4843702" y="5364205"/>
                </a:cubicBezTo>
                <a:cubicBezTo>
                  <a:pt x="4846912" y="5376184"/>
                  <a:pt x="4855063" y="5377851"/>
                  <a:pt x="4868155" y="5369208"/>
                </a:cubicBezTo>
                <a:cubicBezTo>
                  <a:pt x="4871663" y="5363132"/>
                  <a:pt x="4886038" y="5359280"/>
                  <a:pt x="4911282" y="5357652"/>
                </a:cubicBezTo>
                <a:cubicBezTo>
                  <a:pt x="4928226" y="5363384"/>
                  <a:pt x="4944528" y="5366720"/>
                  <a:pt x="4960187" y="5367660"/>
                </a:cubicBezTo>
                <a:lnTo>
                  <a:pt x="4992790" y="5374332"/>
                </a:lnTo>
                <a:lnTo>
                  <a:pt x="5016280" y="5375741"/>
                </a:lnTo>
                <a:cubicBezTo>
                  <a:pt x="5049823" y="5366753"/>
                  <a:pt x="5067879" y="5367052"/>
                  <a:pt x="5070447" y="5376635"/>
                </a:cubicBezTo>
                <a:cubicBezTo>
                  <a:pt x="5071731" y="5381427"/>
                  <a:pt x="5051921" y="5384168"/>
                  <a:pt x="5011018" y="5384855"/>
                </a:cubicBezTo>
                <a:cubicBezTo>
                  <a:pt x="4912268" y="5380500"/>
                  <a:pt x="4855705" y="5380248"/>
                  <a:pt x="4841330" y="5384100"/>
                </a:cubicBezTo>
                <a:cubicBezTo>
                  <a:pt x="4831746" y="5386668"/>
                  <a:pt x="4824237" y="5387395"/>
                  <a:pt x="4818803" y="5386283"/>
                </a:cubicBezTo>
                <a:cubicBezTo>
                  <a:pt x="4813369" y="5385171"/>
                  <a:pt x="4810010" y="5382220"/>
                  <a:pt x="4808726" y="5377428"/>
                </a:cubicBezTo>
                <a:cubicBezTo>
                  <a:pt x="4803935" y="5378712"/>
                  <a:pt x="4801538" y="5379354"/>
                  <a:pt x="4801538" y="5379354"/>
                </a:cubicBezTo>
                <a:cubicBezTo>
                  <a:pt x="4796746" y="5380638"/>
                  <a:pt x="4793709" y="5378884"/>
                  <a:pt x="4792425" y="5374092"/>
                </a:cubicBezTo>
                <a:lnTo>
                  <a:pt x="4799612" y="5372166"/>
                </a:lnTo>
                <a:cubicBezTo>
                  <a:pt x="4804404" y="5370882"/>
                  <a:pt x="4808554" y="5367202"/>
                  <a:pt x="4812062" y="5361126"/>
                </a:cubicBezTo>
                <a:cubicBezTo>
                  <a:pt x="4816533" y="5358644"/>
                  <a:pt x="4820546" y="5356847"/>
                  <a:pt x="4824099" y="5355735"/>
                </a:cubicBezTo>
                <a:cubicBezTo>
                  <a:pt x="4829430" y="5354065"/>
                  <a:pt x="4833729" y="5353937"/>
                  <a:pt x="4836996" y="5355348"/>
                </a:cubicBezTo>
                <a:close/>
                <a:moveTo>
                  <a:pt x="6206737" y="5353910"/>
                </a:moveTo>
                <a:lnTo>
                  <a:pt x="6214623" y="5362802"/>
                </a:lnTo>
                <a:cubicBezTo>
                  <a:pt x="6214623" y="5362802"/>
                  <a:pt x="6211585" y="5361049"/>
                  <a:pt x="6205509" y="5357541"/>
                </a:cubicBezTo>
                <a:close/>
                <a:moveTo>
                  <a:pt x="6203583" y="5350354"/>
                </a:moveTo>
                <a:cubicBezTo>
                  <a:pt x="6205980" y="5349711"/>
                  <a:pt x="6207338" y="5349989"/>
                  <a:pt x="6207659" y="5351187"/>
                </a:cubicBezTo>
                <a:lnTo>
                  <a:pt x="6206737" y="5353910"/>
                </a:lnTo>
                <a:close/>
                <a:moveTo>
                  <a:pt x="6163792" y="5345608"/>
                </a:moveTo>
                <a:lnTo>
                  <a:pt x="6158530" y="5354721"/>
                </a:lnTo>
                <a:cubicBezTo>
                  <a:pt x="6153737" y="5356005"/>
                  <a:pt x="6150465" y="5358166"/>
                  <a:pt x="6148712" y="5361204"/>
                </a:cubicBezTo>
                <a:cubicBezTo>
                  <a:pt x="6146958" y="5364241"/>
                  <a:pt x="6146081" y="5365761"/>
                  <a:pt x="6146081" y="5365761"/>
                </a:cubicBezTo>
                <a:cubicBezTo>
                  <a:pt x="6140005" y="5362253"/>
                  <a:pt x="6137608" y="5362896"/>
                  <a:pt x="6138892" y="5367687"/>
                </a:cubicBezTo>
                <a:lnTo>
                  <a:pt x="6122591" y="5364351"/>
                </a:lnTo>
                <a:cubicBezTo>
                  <a:pt x="6116514" y="5360843"/>
                  <a:pt x="6113477" y="5359089"/>
                  <a:pt x="6113477" y="5359089"/>
                </a:cubicBezTo>
                <a:lnTo>
                  <a:pt x="6095249" y="5348566"/>
                </a:lnTo>
                <a:lnTo>
                  <a:pt x="6120665" y="5357163"/>
                </a:lnTo>
                <a:cubicBezTo>
                  <a:pt x="6132816" y="5364180"/>
                  <a:pt x="6137608" y="5362896"/>
                  <a:pt x="6135040" y="5353312"/>
                </a:cubicBezTo>
                <a:cubicBezTo>
                  <a:pt x="6135040" y="5353312"/>
                  <a:pt x="6138634" y="5352349"/>
                  <a:pt x="6145823" y="5350422"/>
                </a:cubicBezTo>
                <a:cubicBezTo>
                  <a:pt x="6153010" y="5348497"/>
                  <a:pt x="6159000" y="5346892"/>
                  <a:pt x="6163792" y="5345608"/>
                </a:cubicBezTo>
                <a:close/>
                <a:moveTo>
                  <a:pt x="2542832" y="5345148"/>
                </a:moveTo>
                <a:lnTo>
                  <a:pt x="2559133" y="5348484"/>
                </a:lnTo>
                <a:lnTo>
                  <a:pt x="2568247" y="5353745"/>
                </a:lnTo>
                <a:cubicBezTo>
                  <a:pt x="2563455" y="5355029"/>
                  <a:pt x="2558663" y="5356313"/>
                  <a:pt x="2553871" y="5357597"/>
                </a:cubicBezTo>
                <a:lnTo>
                  <a:pt x="2544758" y="5352336"/>
                </a:lnTo>
                <a:cubicBezTo>
                  <a:pt x="2543474" y="5347544"/>
                  <a:pt x="2542832" y="5345148"/>
                  <a:pt x="2542832" y="5345148"/>
                </a:cubicBezTo>
                <a:close/>
                <a:moveTo>
                  <a:pt x="3127627" y="5342531"/>
                </a:moveTo>
                <a:lnTo>
                  <a:pt x="3167419" y="5347276"/>
                </a:lnTo>
                <a:cubicBezTo>
                  <a:pt x="3162627" y="5348560"/>
                  <a:pt x="3162070" y="5351278"/>
                  <a:pt x="3165751" y="5355427"/>
                </a:cubicBezTo>
                <a:cubicBezTo>
                  <a:pt x="3169430" y="5359577"/>
                  <a:pt x="3173666" y="5361010"/>
                  <a:pt x="3178458" y="5359726"/>
                </a:cubicBezTo>
                <a:cubicBezTo>
                  <a:pt x="3178458" y="5359726"/>
                  <a:pt x="3179977" y="5360603"/>
                  <a:pt x="3183015" y="5362357"/>
                </a:cubicBezTo>
                <a:cubicBezTo>
                  <a:pt x="3186053" y="5364112"/>
                  <a:pt x="3192364" y="5363704"/>
                  <a:pt x="3201948" y="5361136"/>
                </a:cubicBezTo>
                <a:lnTo>
                  <a:pt x="3256114" y="5362029"/>
                </a:lnTo>
                <a:lnTo>
                  <a:pt x="3274342" y="5372553"/>
                </a:lnTo>
                <a:cubicBezTo>
                  <a:pt x="3269550" y="5373837"/>
                  <a:pt x="3267154" y="5374479"/>
                  <a:pt x="3267154" y="5374479"/>
                </a:cubicBezTo>
                <a:cubicBezTo>
                  <a:pt x="3267154" y="5374479"/>
                  <a:pt x="3263561" y="5375442"/>
                  <a:pt x="3256372" y="5377368"/>
                </a:cubicBezTo>
                <a:cubicBezTo>
                  <a:pt x="3249185" y="5379294"/>
                  <a:pt x="3243751" y="5378183"/>
                  <a:pt x="3240071" y="5374033"/>
                </a:cubicBezTo>
                <a:cubicBezTo>
                  <a:pt x="3236391" y="5369883"/>
                  <a:pt x="3234551" y="5367807"/>
                  <a:pt x="3234551" y="5367807"/>
                </a:cubicBezTo>
                <a:cubicBezTo>
                  <a:pt x="3229759" y="5369091"/>
                  <a:pt x="3226165" y="5370054"/>
                  <a:pt x="3223769" y="5370696"/>
                </a:cubicBezTo>
                <a:cubicBezTo>
                  <a:pt x="3221373" y="5371338"/>
                  <a:pt x="3217780" y="5372301"/>
                  <a:pt x="3212987" y="5373585"/>
                </a:cubicBezTo>
                <a:cubicBezTo>
                  <a:pt x="3202120" y="5371362"/>
                  <a:pt x="3196686" y="5370250"/>
                  <a:pt x="3196686" y="5370250"/>
                </a:cubicBezTo>
                <a:cubicBezTo>
                  <a:pt x="3191894" y="5371534"/>
                  <a:pt x="3189498" y="5372176"/>
                  <a:pt x="3189498" y="5372176"/>
                </a:cubicBezTo>
                <a:cubicBezTo>
                  <a:pt x="3188214" y="5367384"/>
                  <a:pt x="3182781" y="5366272"/>
                  <a:pt x="3173197" y="5368840"/>
                </a:cubicBezTo>
                <a:cubicBezTo>
                  <a:pt x="3163613" y="5371408"/>
                  <a:pt x="3155782" y="5370938"/>
                  <a:pt x="3149706" y="5367430"/>
                </a:cubicBezTo>
                <a:lnTo>
                  <a:pt x="3133405" y="5364094"/>
                </a:lnTo>
                <a:cubicBezTo>
                  <a:pt x="3128614" y="5365378"/>
                  <a:pt x="3125896" y="5364823"/>
                  <a:pt x="3125254" y="5362426"/>
                </a:cubicBezTo>
                <a:cubicBezTo>
                  <a:pt x="3124612" y="5360030"/>
                  <a:pt x="3119499" y="5360116"/>
                  <a:pt x="3109915" y="5362684"/>
                </a:cubicBezTo>
                <a:cubicBezTo>
                  <a:pt x="3100331" y="5365252"/>
                  <a:pt x="3094897" y="5364140"/>
                  <a:pt x="3093613" y="5359348"/>
                </a:cubicBezTo>
                <a:cubicBezTo>
                  <a:pt x="3093613" y="5359348"/>
                  <a:pt x="3096010" y="5358706"/>
                  <a:pt x="3100802" y="5357422"/>
                </a:cubicBezTo>
                <a:cubicBezTo>
                  <a:pt x="3115178" y="5353570"/>
                  <a:pt x="3121723" y="5349248"/>
                  <a:pt x="3120439" y="5344457"/>
                </a:cubicBezTo>
                <a:close/>
                <a:moveTo>
                  <a:pt x="5777436" y="5341276"/>
                </a:moveTo>
                <a:cubicBezTo>
                  <a:pt x="5782228" y="5339992"/>
                  <a:pt x="5785266" y="5341747"/>
                  <a:pt x="5786549" y="5346538"/>
                </a:cubicBezTo>
                <a:cubicBezTo>
                  <a:pt x="5786549" y="5346538"/>
                  <a:pt x="5785673" y="5348057"/>
                  <a:pt x="5783919" y="5351095"/>
                </a:cubicBezTo>
                <a:cubicBezTo>
                  <a:pt x="5782165" y="5354133"/>
                  <a:pt x="5778250" y="5353898"/>
                  <a:pt x="5772175" y="5350390"/>
                </a:cubicBezTo>
                <a:close/>
                <a:moveTo>
                  <a:pt x="2988616" y="5341259"/>
                </a:moveTo>
                <a:lnTo>
                  <a:pt x="2985280" y="5357560"/>
                </a:lnTo>
                <a:cubicBezTo>
                  <a:pt x="2985280" y="5357560"/>
                  <a:pt x="2982242" y="5355807"/>
                  <a:pt x="2976166" y="5352299"/>
                </a:cubicBezTo>
                <a:lnTo>
                  <a:pt x="2929187" y="5349479"/>
                </a:lnTo>
                <a:cubicBezTo>
                  <a:pt x="2930941" y="5346441"/>
                  <a:pt x="2932717" y="5344682"/>
                  <a:pt x="2934514" y="5344200"/>
                </a:cubicBezTo>
                <a:cubicBezTo>
                  <a:pt x="2936310" y="5343719"/>
                  <a:pt x="2938129" y="5344515"/>
                  <a:pt x="2939969" y="5346590"/>
                </a:cubicBezTo>
                <a:cubicBezTo>
                  <a:pt x="2943649" y="5350740"/>
                  <a:pt x="2946366" y="5351296"/>
                  <a:pt x="2948120" y="5348258"/>
                </a:cubicBezTo>
                <a:cubicBezTo>
                  <a:pt x="2949874" y="5345220"/>
                  <a:pt x="2952269" y="5344578"/>
                  <a:pt x="2955308" y="5346332"/>
                </a:cubicBezTo>
                <a:cubicBezTo>
                  <a:pt x="2958346" y="5348087"/>
                  <a:pt x="2962261" y="5348321"/>
                  <a:pt x="2967053" y="5347037"/>
                </a:cubicBezTo>
                <a:cubicBezTo>
                  <a:pt x="2982712" y="5347976"/>
                  <a:pt x="2989900" y="5346050"/>
                  <a:pt x="2988616" y="5341259"/>
                </a:cubicBezTo>
                <a:close/>
                <a:moveTo>
                  <a:pt x="2479550" y="5338992"/>
                </a:moveTo>
                <a:lnTo>
                  <a:pt x="2502335" y="5352147"/>
                </a:lnTo>
                <a:lnTo>
                  <a:pt x="2494184" y="5350479"/>
                </a:lnTo>
                <a:cubicBezTo>
                  <a:pt x="2491788" y="5351121"/>
                  <a:pt x="2485157" y="5350329"/>
                  <a:pt x="2474289" y="5348106"/>
                </a:cubicBezTo>
                <a:cubicBezTo>
                  <a:pt x="2463421" y="5345882"/>
                  <a:pt x="2457987" y="5344770"/>
                  <a:pt x="2457987" y="5344770"/>
                </a:cubicBezTo>
                <a:close/>
                <a:moveTo>
                  <a:pt x="3040857" y="5334965"/>
                </a:moveTo>
                <a:lnTo>
                  <a:pt x="3049971" y="5340226"/>
                </a:lnTo>
                <a:cubicBezTo>
                  <a:pt x="3045178" y="5341511"/>
                  <a:pt x="3043425" y="5344549"/>
                  <a:pt x="3044709" y="5349341"/>
                </a:cubicBezTo>
                <a:lnTo>
                  <a:pt x="3037521" y="5351267"/>
                </a:lnTo>
                <a:cubicBezTo>
                  <a:pt x="3032730" y="5352551"/>
                  <a:pt x="3027295" y="5351438"/>
                  <a:pt x="3021219" y="5347930"/>
                </a:cubicBezTo>
                <a:cubicBezTo>
                  <a:pt x="3010352" y="5345707"/>
                  <a:pt x="3004597" y="5343397"/>
                  <a:pt x="3003955" y="5341001"/>
                </a:cubicBezTo>
                <a:cubicBezTo>
                  <a:pt x="3003313" y="5338605"/>
                  <a:pt x="3004190" y="5337086"/>
                  <a:pt x="3006585" y="5336445"/>
                </a:cubicBezTo>
                <a:cubicBezTo>
                  <a:pt x="3008982" y="5335802"/>
                  <a:pt x="3011699" y="5336358"/>
                  <a:pt x="3014736" y="5338112"/>
                </a:cubicBezTo>
                <a:cubicBezTo>
                  <a:pt x="3017775" y="5339866"/>
                  <a:pt x="3021689" y="5340101"/>
                  <a:pt x="3026481" y="5338817"/>
                </a:cubicBezTo>
                <a:close/>
                <a:moveTo>
                  <a:pt x="2956012" y="5334588"/>
                </a:moveTo>
                <a:cubicBezTo>
                  <a:pt x="2962088" y="5338096"/>
                  <a:pt x="2962730" y="5340491"/>
                  <a:pt x="2957938" y="5341775"/>
                </a:cubicBezTo>
                <a:cubicBezTo>
                  <a:pt x="2953147" y="5343059"/>
                  <a:pt x="2947712" y="5341948"/>
                  <a:pt x="2941637" y="5338439"/>
                </a:cubicBezTo>
                <a:close/>
                <a:moveTo>
                  <a:pt x="5728532" y="5331269"/>
                </a:moveTo>
                <a:lnTo>
                  <a:pt x="5687330" y="5350012"/>
                </a:lnTo>
                <a:cubicBezTo>
                  <a:pt x="5681254" y="5346504"/>
                  <a:pt x="5675820" y="5345393"/>
                  <a:pt x="5671028" y="5346677"/>
                </a:cubicBezTo>
                <a:lnTo>
                  <a:pt x="5652801" y="5336153"/>
                </a:lnTo>
                <a:lnTo>
                  <a:pt x="5659989" y="5334227"/>
                </a:lnTo>
                <a:cubicBezTo>
                  <a:pt x="5670857" y="5336451"/>
                  <a:pt x="5676290" y="5337562"/>
                  <a:pt x="5676290" y="5337562"/>
                </a:cubicBezTo>
                <a:lnTo>
                  <a:pt x="5699780" y="5338973"/>
                </a:lnTo>
                <a:cubicBezTo>
                  <a:pt x="5704572" y="5337689"/>
                  <a:pt x="5709364" y="5336405"/>
                  <a:pt x="5714156" y="5335121"/>
                </a:cubicBezTo>
                <a:cubicBezTo>
                  <a:pt x="5718948" y="5333837"/>
                  <a:pt x="5723740" y="5332553"/>
                  <a:pt x="5728532" y="5331269"/>
                </a:cubicBezTo>
                <a:close/>
                <a:moveTo>
                  <a:pt x="3948728" y="5330523"/>
                </a:moveTo>
                <a:cubicBezTo>
                  <a:pt x="3958312" y="5327955"/>
                  <a:pt x="3966142" y="5328425"/>
                  <a:pt x="3972217" y="5331933"/>
                </a:cubicBezTo>
                <a:lnTo>
                  <a:pt x="3965029" y="5333859"/>
                </a:lnTo>
                <a:cubicBezTo>
                  <a:pt x="3967597" y="5343443"/>
                  <a:pt x="3961051" y="5347764"/>
                  <a:pt x="3945392" y="5346824"/>
                </a:cubicBezTo>
                <a:cubicBezTo>
                  <a:pt x="3934524" y="5344601"/>
                  <a:pt x="3929090" y="5343489"/>
                  <a:pt x="3929090" y="5343489"/>
                </a:cubicBezTo>
                <a:cubicBezTo>
                  <a:pt x="3918222" y="5341265"/>
                  <a:pt x="3910072" y="5339598"/>
                  <a:pt x="3904638" y="5338485"/>
                </a:cubicBezTo>
                <a:cubicBezTo>
                  <a:pt x="3899204" y="5337372"/>
                  <a:pt x="3896487" y="5336817"/>
                  <a:pt x="3896487" y="5336817"/>
                </a:cubicBezTo>
                <a:cubicBezTo>
                  <a:pt x="3896166" y="5335619"/>
                  <a:pt x="3896564" y="5334710"/>
                  <a:pt x="3897682" y="5334090"/>
                </a:cubicBezTo>
                <a:cubicBezTo>
                  <a:pt x="3901035" y="5332228"/>
                  <a:pt x="3910863" y="5332965"/>
                  <a:pt x="3927164" y="5336301"/>
                </a:cubicBezTo>
                <a:cubicBezTo>
                  <a:pt x="3938033" y="5338524"/>
                  <a:pt x="3945220" y="5336598"/>
                  <a:pt x="3948728" y="5330523"/>
                </a:cubicBezTo>
                <a:close/>
                <a:moveTo>
                  <a:pt x="1758436" y="5330242"/>
                </a:moveTo>
                <a:lnTo>
                  <a:pt x="1732180" y="5346116"/>
                </a:lnTo>
                <a:cubicBezTo>
                  <a:pt x="1721644" y="5342643"/>
                  <a:pt x="1714617" y="5339159"/>
                  <a:pt x="1711096" y="5335662"/>
                </a:cubicBezTo>
                <a:lnTo>
                  <a:pt x="1732144" y="5335592"/>
                </a:lnTo>
                <a:cubicBezTo>
                  <a:pt x="1739161" y="5335569"/>
                  <a:pt x="1744415" y="5333797"/>
                  <a:pt x="1747912" y="5330278"/>
                </a:cubicBezTo>
                <a:cubicBezTo>
                  <a:pt x="1751409" y="5326758"/>
                  <a:pt x="1754916" y="5326746"/>
                  <a:pt x="1758436" y="5330242"/>
                </a:cubicBezTo>
                <a:close/>
                <a:moveTo>
                  <a:pt x="3979405" y="5330007"/>
                </a:moveTo>
                <a:cubicBezTo>
                  <a:pt x="3984197" y="5328723"/>
                  <a:pt x="3987236" y="5330477"/>
                  <a:pt x="3988519" y="5335268"/>
                </a:cubicBezTo>
                <a:lnTo>
                  <a:pt x="3981331" y="5337194"/>
                </a:lnTo>
                <a:close/>
                <a:moveTo>
                  <a:pt x="3840394" y="5328735"/>
                </a:moveTo>
                <a:cubicBezTo>
                  <a:pt x="3845186" y="5327451"/>
                  <a:pt x="3848224" y="5329206"/>
                  <a:pt x="3849507" y="5333997"/>
                </a:cubicBezTo>
                <a:cubicBezTo>
                  <a:pt x="3849507" y="5333997"/>
                  <a:pt x="3847112" y="5334639"/>
                  <a:pt x="3842320" y="5335923"/>
                </a:cubicBezTo>
                <a:cubicBezTo>
                  <a:pt x="3837528" y="5337207"/>
                  <a:pt x="3835133" y="5337849"/>
                  <a:pt x="3835133" y="5337849"/>
                </a:cubicBezTo>
                <a:cubicBezTo>
                  <a:pt x="3835133" y="5337849"/>
                  <a:pt x="3836886" y="5334811"/>
                  <a:pt x="3840394" y="5328735"/>
                </a:cubicBezTo>
                <a:close/>
                <a:moveTo>
                  <a:pt x="3154452" y="5327639"/>
                </a:moveTo>
                <a:lnTo>
                  <a:pt x="3156379" y="5334827"/>
                </a:lnTo>
                <a:lnTo>
                  <a:pt x="3147265" y="5329565"/>
                </a:lnTo>
                <a:close/>
                <a:moveTo>
                  <a:pt x="4170657" y="5324984"/>
                </a:moveTo>
                <a:cubicBezTo>
                  <a:pt x="4176733" y="5328492"/>
                  <a:pt x="4182168" y="5329604"/>
                  <a:pt x="4186959" y="5328321"/>
                </a:cubicBezTo>
                <a:cubicBezTo>
                  <a:pt x="4213487" y="5331485"/>
                  <a:pt x="4229788" y="5334820"/>
                  <a:pt x="4235864" y="5338328"/>
                </a:cubicBezTo>
                <a:lnTo>
                  <a:pt x="4228676" y="5340254"/>
                </a:lnTo>
                <a:lnTo>
                  <a:pt x="4221488" y="5342180"/>
                </a:lnTo>
                <a:lnTo>
                  <a:pt x="4259353" y="5339738"/>
                </a:lnTo>
                <a:cubicBezTo>
                  <a:pt x="4267654" y="5332379"/>
                  <a:pt x="4293538" y="5333146"/>
                  <a:pt x="4337010" y="5342042"/>
                </a:cubicBezTo>
                <a:cubicBezTo>
                  <a:pt x="4341802" y="5340758"/>
                  <a:pt x="4348113" y="5340351"/>
                  <a:pt x="4355943" y="5340820"/>
                </a:cubicBezTo>
                <a:cubicBezTo>
                  <a:pt x="4363772" y="5341291"/>
                  <a:pt x="4367688" y="5341526"/>
                  <a:pt x="4367688" y="5341526"/>
                </a:cubicBezTo>
                <a:cubicBezTo>
                  <a:pt x="4407306" y="5336046"/>
                  <a:pt x="4436230" y="5338568"/>
                  <a:pt x="4454457" y="5349092"/>
                </a:cubicBezTo>
                <a:cubicBezTo>
                  <a:pt x="4459249" y="5347808"/>
                  <a:pt x="4466758" y="5347079"/>
                  <a:pt x="4476984" y="5346907"/>
                </a:cubicBezTo>
                <a:cubicBezTo>
                  <a:pt x="4487210" y="5346735"/>
                  <a:pt x="4491680" y="5344253"/>
                  <a:pt x="4490397" y="5339462"/>
                </a:cubicBezTo>
                <a:lnTo>
                  <a:pt x="4523000" y="5346134"/>
                </a:lnTo>
                <a:lnTo>
                  <a:pt x="4515812" y="5348060"/>
                </a:lnTo>
                <a:lnTo>
                  <a:pt x="4510550" y="5357173"/>
                </a:lnTo>
                <a:cubicBezTo>
                  <a:pt x="4520134" y="5354605"/>
                  <a:pt x="4527322" y="5352679"/>
                  <a:pt x="4532114" y="5351395"/>
                </a:cubicBezTo>
                <a:cubicBezTo>
                  <a:pt x="4536906" y="5350111"/>
                  <a:pt x="4539623" y="5350667"/>
                  <a:pt x="4540265" y="5353063"/>
                </a:cubicBezTo>
                <a:cubicBezTo>
                  <a:pt x="4540907" y="5355459"/>
                  <a:pt x="4546340" y="5356571"/>
                  <a:pt x="4556566" y="5356399"/>
                </a:cubicBezTo>
                <a:cubicBezTo>
                  <a:pt x="4566792" y="5356227"/>
                  <a:pt x="4571905" y="5356141"/>
                  <a:pt x="4571905" y="5356141"/>
                </a:cubicBezTo>
                <a:lnTo>
                  <a:pt x="4595394" y="5357551"/>
                </a:lnTo>
                <a:cubicBezTo>
                  <a:pt x="4607546" y="5364567"/>
                  <a:pt x="4618414" y="5366791"/>
                  <a:pt x="4627998" y="5364223"/>
                </a:cubicBezTo>
                <a:cubicBezTo>
                  <a:pt x="4653242" y="5362595"/>
                  <a:pt x="4671297" y="5362893"/>
                  <a:pt x="4682165" y="5365117"/>
                </a:cubicBezTo>
                <a:cubicBezTo>
                  <a:pt x="4688241" y="5368625"/>
                  <a:pt x="4696070" y="5369094"/>
                  <a:pt x="4705654" y="5366526"/>
                </a:cubicBezTo>
                <a:cubicBezTo>
                  <a:pt x="4715238" y="5363958"/>
                  <a:pt x="4719709" y="5361476"/>
                  <a:pt x="4719067" y="5359080"/>
                </a:cubicBezTo>
                <a:cubicBezTo>
                  <a:pt x="4718425" y="5356684"/>
                  <a:pt x="4720501" y="5354845"/>
                  <a:pt x="4725292" y="5353561"/>
                </a:cubicBezTo>
                <a:cubicBezTo>
                  <a:pt x="4730084" y="5352277"/>
                  <a:pt x="4733678" y="5351314"/>
                  <a:pt x="4736073" y="5350672"/>
                </a:cubicBezTo>
                <a:cubicBezTo>
                  <a:pt x="4738470" y="5350030"/>
                  <a:pt x="4739667" y="5349709"/>
                  <a:pt x="4739667" y="5349709"/>
                </a:cubicBezTo>
                <a:cubicBezTo>
                  <a:pt x="4744459" y="5348425"/>
                  <a:pt x="4747498" y="5350178"/>
                  <a:pt x="4748782" y="5354970"/>
                </a:cubicBezTo>
                <a:cubicBezTo>
                  <a:pt x="4750066" y="5359762"/>
                  <a:pt x="4752227" y="5363035"/>
                  <a:pt x="4755264" y="5364789"/>
                </a:cubicBezTo>
                <a:cubicBezTo>
                  <a:pt x="4758303" y="5366543"/>
                  <a:pt x="4762218" y="5366778"/>
                  <a:pt x="4767009" y="5365494"/>
                </a:cubicBezTo>
                <a:cubicBezTo>
                  <a:pt x="4771801" y="5364210"/>
                  <a:pt x="4777235" y="5365323"/>
                  <a:pt x="4783310" y="5368830"/>
                </a:cubicBezTo>
                <a:lnTo>
                  <a:pt x="4785237" y="5376018"/>
                </a:lnTo>
                <a:cubicBezTo>
                  <a:pt x="4779161" y="5372510"/>
                  <a:pt x="4768935" y="5372682"/>
                  <a:pt x="4754560" y="5376534"/>
                </a:cubicBezTo>
                <a:cubicBezTo>
                  <a:pt x="4738900" y="5375595"/>
                  <a:pt x="4723240" y="5374654"/>
                  <a:pt x="4707580" y="5373715"/>
                </a:cubicBezTo>
                <a:cubicBezTo>
                  <a:pt x="4702788" y="5374999"/>
                  <a:pt x="4694959" y="5374528"/>
                  <a:pt x="4684091" y="5372304"/>
                </a:cubicBezTo>
                <a:cubicBezTo>
                  <a:pt x="4673223" y="5370080"/>
                  <a:pt x="4663874" y="5368734"/>
                  <a:pt x="4656044" y="5368263"/>
                </a:cubicBezTo>
                <a:cubicBezTo>
                  <a:pt x="4648215" y="5367793"/>
                  <a:pt x="4639187" y="5367644"/>
                  <a:pt x="4628961" y="5367817"/>
                </a:cubicBezTo>
                <a:cubicBezTo>
                  <a:pt x="4618735" y="5367988"/>
                  <a:pt x="4608830" y="5369359"/>
                  <a:pt x="4599246" y="5371927"/>
                </a:cubicBezTo>
                <a:lnTo>
                  <a:pt x="4545080" y="5371032"/>
                </a:lnTo>
                <a:cubicBezTo>
                  <a:pt x="4535495" y="5373601"/>
                  <a:pt x="4528950" y="5377923"/>
                  <a:pt x="4525442" y="5383999"/>
                </a:cubicBezTo>
                <a:cubicBezTo>
                  <a:pt x="4520651" y="5385283"/>
                  <a:pt x="4512820" y="5384812"/>
                  <a:pt x="4501952" y="5382588"/>
                </a:cubicBezTo>
                <a:cubicBezTo>
                  <a:pt x="4492368" y="5385156"/>
                  <a:pt x="4486058" y="5385564"/>
                  <a:pt x="4483020" y="5383809"/>
                </a:cubicBezTo>
                <a:cubicBezTo>
                  <a:pt x="4479982" y="5382056"/>
                  <a:pt x="4478463" y="5381179"/>
                  <a:pt x="4478463" y="5381179"/>
                </a:cubicBezTo>
                <a:lnTo>
                  <a:pt x="4469349" y="5375917"/>
                </a:lnTo>
                <a:lnTo>
                  <a:pt x="4453048" y="5372581"/>
                </a:lnTo>
                <a:lnTo>
                  <a:pt x="4429558" y="5371172"/>
                </a:lnTo>
                <a:cubicBezTo>
                  <a:pt x="4430841" y="5375962"/>
                  <a:pt x="4433880" y="5377717"/>
                  <a:pt x="4438672" y="5376433"/>
                </a:cubicBezTo>
                <a:cubicBezTo>
                  <a:pt x="4438672" y="5376433"/>
                  <a:pt x="4440191" y="5377310"/>
                  <a:pt x="4443229" y="5379064"/>
                </a:cubicBezTo>
                <a:cubicBezTo>
                  <a:pt x="4446267" y="5380818"/>
                  <a:pt x="4450182" y="5381052"/>
                  <a:pt x="4454974" y="5379768"/>
                </a:cubicBezTo>
                <a:cubicBezTo>
                  <a:pt x="4459765" y="5378485"/>
                  <a:pt x="4462803" y="5380239"/>
                  <a:pt x="4464087" y="5385031"/>
                </a:cubicBezTo>
                <a:cubicBezTo>
                  <a:pt x="4465371" y="5389823"/>
                  <a:pt x="4466013" y="5392218"/>
                  <a:pt x="4466013" y="5392218"/>
                </a:cubicBezTo>
                <a:lnTo>
                  <a:pt x="4451637" y="5396070"/>
                </a:lnTo>
                <a:lnTo>
                  <a:pt x="4407994" y="5376949"/>
                </a:lnTo>
                <a:lnTo>
                  <a:pt x="4382579" y="5368351"/>
                </a:lnTo>
                <a:cubicBezTo>
                  <a:pt x="4382579" y="5368351"/>
                  <a:pt x="4380183" y="5368994"/>
                  <a:pt x="4375392" y="5370277"/>
                </a:cubicBezTo>
                <a:cubicBezTo>
                  <a:pt x="4370600" y="5371561"/>
                  <a:pt x="4367561" y="5369807"/>
                  <a:pt x="4366277" y="5365015"/>
                </a:cubicBezTo>
                <a:lnTo>
                  <a:pt x="4359090" y="5366941"/>
                </a:lnTo>
                <a:cubicBezTo>
                  <a:pt x="4353014" y="5363434"/>
                  <a:pt x="4338231" y="5360974"/>
                  <a:pt x="4314741" y="5359565"/>
                </a:cubicBezTo>
                <a:cubicBezTo>
                  <a:pt x="4291252" y="5358154"/>
                  <a:pt x="4272319" y="5359376"/>
                  <a:pt x="4257944" y="5363228"/>
                </a:cubicBezTo>
                <a:cubicBezTo>
                  <a:pt x="4251868" y="5359720"/>
                  <a:pt x="4241000" y="5357496"/>
                  <a:pt x="4225340" y="5356556"/>
                </a:cubicBezTo>
                <a:cubicBezTo>
                  <a:pt x="4209680" y="5355616"/>
                  <a:pt x="4194021" y="5354676"/>
                  <a:pt x="4178361" y="5353736"/>
                </a:cubicBezTo>
                <a:cubicBezTo>
                  <a:pt x="4110930" y="5351261"/>
                  <a:pt x="4074819" y="5350664"/>
                  <a:pt x="4070028" y="5351948"/>
                </a:cubicBezTo>
                <a:lnTo>
                  <a:pt x="4094927" y="5329869"/>
                </a:lnTo>
                <a:lnTo>
                  <a:pt x="4096852" y="5337057"/>
                </a:lnTo>
                <a:cubicBezTo>
                  <a:pt x="4092061" y="5338340"/>
                  <a:pt x="4091184" y="5339859"/>
                  <a:pt x="4094222" y="5341614"/>
                </a:cubicBezTo>
                <a:cubicBezTo>
                  <a:pt x="4097260" y="5343367"/>
                  <a:pt x="4101175" y="5343602"/>
                  <a:pt x="4105967" y="5342318"/>
                </a:cubicBezTo>
                <a:cubicBezTo>
                  <a:pt x="4112043" y="5345826"/>
                  <a:pt x="4117477" y="5346938"/>
                  <a:pt x="4122269" y="5345654"/>
                </a:cubicBezTo>
                <a:cubicBezTo>
                  <a:pt x="4127060" y="5344371"/>
                  <a:pt x="4128814" y="5341332"/>
                  <a:pt x="4127530" y="5336540"/>
                </a:cubicBezTo>
                <a:lnTo>
                  <a:pt x="4134718" y="5334614"/>
                </a:lnTo>
                <a:cubicBezTo>
                  <a:pt x="4136002" y="5339406"/>
                  <a:pt x="4140793" y="5338122"/>
                  <a:pt x="4149093" y="5330762"/>
                </a:cubicBezTo>
                <a:close/>
                <a:moveTo>
                  <a:pt x="3454038" y="5324404"/>
                </a:moveTo>
                <a:lnTo>
                  <a:pt x="3455964" y="5331592"/>
                </a:lnTo>
                <a:cubicBezTo>
                  <a:pt x="3455964" y="5331592"/>
                  <a:pt x="3452926" y="5329838"/>
                  <a:pt x="3446851" y="5326330"/>
                </a:cubicBezTo>
                <a:cubicBezTo>
                  <a:pt x="3446851" y="5326330"/>
                  <a:pt x="3449246" y="5325688"/>
                  <a:pt x="3454038" y="5324404"/>
                </a:cubicBezTo>
                <a:close/>
                <a:moveTo>
                  <a:pt x="3685082" y="5324128"/>
                </a:moveTo>
                <a:lnTo>
                  <a:pt x="3687007" y="5331316"/>
                </a:lnTo>
                <a:cubicBezTo>
                  <a:pt x="3688291" y="5336108"/>
                  <a:pt x="3687415" y="5337626"/>
                  <a:pt x="3684376" y="5335873"/>
                </a:cubicBezTo>
                <a:cubicBezTo>
                  <a:pt x="3681339" y="5334118"/>
                  <a:pt x="3679498" y="5332044"/>
                  <a:pt x="3678856" y="5329648"/>
                </a:cubicBezTo>
                <a:cubicBezTo>
                  <a:pt x="3678214" y="5327252"/>
                  <a:pt x="3680290" y="5325412"/>
                  <a:pt x="3685082" y="5324128"/>
                </a:cubicBezTo>
                <a:close/>
                <a:moveTo>
                  <a:pt x="5241029" y="5323223"/>
                </a:moveTo>
                <a:lnTo>
                  <a:pt x="5250143" y="5328486"/>
                </a:lnTo>
                <a:lnTo>
                  <a:pt x="5235768" y="5332338"/>
                </a:lnTo>
                <a:lnTo>
                  <a:pt x="5233842" y="5325149"/>
                </a:lnTo>
                <a:cubicBezTo>
                  <a:pt x="5238634" y="5323865"/>
                  <a:pt x="5241029" y="5323223"/>
                  <a:pt x="5241029" y="5323223"/>
                </a:cubicBezTo>
                <a:close/>
                <a:moveTo>
                  <a:pt x="3753624" y="5321169"/>
                </a:moveTo>
                <a:cubicBezTo>
                  <a:pt x="3754908" y="5325961"/>
                  <a:pt x="3753154" y="5329000"/>
                  <a:pt x="3748362" y="5330284"/>
                </a:cubicBezTo>
                <a:lnTo>
                  <a:pt x="3746436" y="5323095"/>
                </a:lnTo>
                <a:cubicBezTo>
                  <a:pt x="3746436" y="5323095"/>
                  <a:pt x="3748832" y="5322453"/>
                  <a:pt x="3753624" y="5321169"/>
                </a:cubicBezTo>
                <a:close/>
                <a:moveTo>
                  <a:pt x="2520752" y="5320249"/>
                </a:moveTo>
                <a:cubicBezTo>
                  <a:pt x="2525544" y="5318965"/>
                  <a:pt x="2528582" y="5320719"/>
                  <a:pt x="2529865" y="5325510"/>
                </a:cubicBezTo>
                <a:cubicBezTo>
                  <a:pt x="2529865" y="5325510"/>
                  <a:pt x="2527470" y="5326152"/>
                  <a:pt x="2522678" y="5327436"/>
                </a:cubicBezTo>
                <a:cubicBezTo>
                  <a:pt x="2522678" y="5327436"/>
                  <a:pt x="2521159" y="5326559"/>
                  <a:pt x="2518121" y="5324806"/>
                </a:cubicBezTo>
                <a:cubicBezTo>
                  <a:pt x="2515083" y="5323051"/>
                  <a:pt x="2515960" y="5321533"/>
                  <a:pt x="2520752" y="5320249"/>
                </a:cubicBezTo>
                <a:close/>
                <a:moveTo>
                  <a:pt x="5748169" y="5318302"/>
                </a:moveTo>
                <a:lnTo>
                  <a:pt x="5742906" y="5327417"/>
                </a:lnTo>
                <a:lnTo>
                  <a:pt x="5733793" y="5322154"/>
                </a:lnTo>
                <a:close/>
                <a:moveTo>
                  <a:pt x="3652478" y="5317456"/>
                </a:moveTo>
                <a:lnTo>
                  <a:pt x="3668780" y="5320792"/>
                </a:lnTo>
                <a:cubicBezTo>
                  <a:pt x="3668780" y="5320792"/>
                  <a:pt x="3667582" y="5321113"/>
                  <a:pt x="3665185" y="5321755"/>
                </a:cubicBezTo>
                <a:cubicBezTo>
                  <a:pt x="3662790" y="5322397"/>
                  <a:pt x="3659196" y="5323360"/>
                  <a:pt x="3654404" y="5324644"/>
                </a:cubicBezTo>
                <a:close/>
                <a:moveTo>
                  <a:pt x="2735493" y="5316636"/>
                </a:moveTo>
                <a:cubicBezTo>
                  <a:pt x="2741569" y="5320143"/>
                  <a:pt x="2747003" y="5321256"/>
                  <a:pt x="2751795" y="5319972"/>
                </a:cubicBezTo>
                <a:cubicBezTo>
                  <a:pt x="2756587" y="5318688"/>
                  <a:pt x="2758982" y="5318046"/>
                  <a:pt x="2758982" y="5318046"/>
                </a:cubicBezTo>
                <a:cubicBezTo>
                  <a:pt x="2763774" y="5316762"/>
                  <a:pt x="2769208" y="5317874"/>
                  <a:pt x="2775284" y="5321382"/>
                </a:cubicBezTo>
                <a:cubicBezTo>
                  <a:pt x="2781360" y="5324889"/>
                  <a:pt x="2785596" y="5326323"/>
                  <a:pt x="2787992" y="5325681"/>
                </a:cubicBezTo>
                <a:cubicBezTo>
                  <a:pt x="2790388" y="5325039"/>
                  <a:pt x="2799416" y="5325188"/>
                  <a:pt x="2815075" y="5326127"/>
                </a:cubicBezTo>
                <a:cubicBezTo>
                  <a:pt x="2830735" y="5327067"/>
                  <a:pt x="2856621" y="5327836"/>
                  <a:pt x="2892732" y="5328432"/>
                </a:cubicBezTo>
                <a:lnTo>
                  <a:pt x="2909034" y="5331767"/>
                </a:lnTo>
                <a:cubicBezTo>
                  <a:pt x="2904242" y="5333051"/>
                  <a:pt x="2898252" y="5334656"/>
                  <a:pt x="2891064" y="5336582"/>
                </a:cubicBezTo>
                <a:cubicBezTo>
                  <a:pt x="2883876" y="5338508"/>
                  <a:pt x="2877244" y="5337717"/>
                  <a:pt x="2871169" y="5334210"/>
                </a:cubicBezTo>
                <a:lnTo>
                  <a:pt x="2840491" y="5334725"/>
                </a:lnTo>
                <a:lnTo>
                  <a:pt x="2786325" y="5333831"/>
                </a:lnTo>
                <a:cubicBezTo>
                  <a:pt x="2776741" y="5336399"/>
                  <a:pt x="2771949" y="5337683"/>
                  <a:pt x="2771949" y="5337683"/>
                </a:cubicBezTo>
                <a:lnTo>
                  <a:pt x="2746534" y="5329086"/>
                </a:lnTo>
                <a:cubicBezTo>
                  <a:pt x="2743965" y="5319501"/>
                  <a:pt x="2730701" y="5317920"/>
                  <a:pt x="2706741" y="5324340"/>
                </a:cubicBezTo>
                <a:cubicBezTo>
                  <a:pt x="2697158" y="5326908"/>
                  <a:pt x="2691724" y="5325796"/>
                  <a:pt x="2690440" y="5321004"/>
                </a:cubicBezTo>
                <a:lnTo>
                  <a:pt x="2697628" y="5319078"/>
                </a:lnTo>
                <a:cubicBezTo>
                  <a:pt x="2703704" y="5322586"/>
                  <a:pt x="2708817" y="5322501"/>
                  <a:pt x="2712967" y="5318820"/>
                </a:cubicBezTo>
                <a:cubicBezTo>
                  <a:pt x="2717117" y="5315140"/>
                  <a:pt x="2724625" y="5314412"/>
                  <a:pt x="2735493" y="5316636"/>
                </a:cubicBezTo>
                <a:close/>
                <a:moveTo>
                  <a:pt x="3598311" y="5316562"/>
                </a:moveTo>
                <a:lnTo>
                  <a:pt x="3583936" y="5320414"/>
                </a:lnTo>
                <a:cubicBezTo>
                  <a:pt x="3573068" y="5318190"/>
                  <a:pt x="3565238" y="5317721"/>
                  <a:pt x="3560446" y="5319005"/>
                </a:cubicBezTo>
                <a:lnTo>
                  <a:pt x="3529769" y="5319520"/>
                </a:lnTo>
                <a:close/>
                <a:moveTo>
                  <a:pt x="5654211" y="5312663"/>
                </a:moveTo>
                <a:lnTo>
                  <a:pt x="5665250" y="5325113"/>
                </a:lnTo>
                <a:cubicBezTo>
                  <a:pt x="5665250" y="5325113"/>
                  <a:pt x="5661336" y="5324878"/>
                  <a:pt x="5653505" y="5324408"/>
                </a:cubicBezTo>
                <a:cubicBezTo>
                  <a:pt x="5645676" y="5323938"/>
                  <a:pt x="5637846" y="5323468"/>
                  <a:pt x="5630016" y="5322998"/>
                </a:cubicBezTo>
                <a:cubicBezTo>
                  <a:pt x="5622187" y="5322528"/>
                  <a:pt x="5614356" y="5322059"/>
                  <a:pt x="5606527" y="5321588"/>
                </a:cubicBezTo>
                <a:cubicBezTo>
                  <a:pt x="5598696" y="5321118"/>
                  <a:pt x="5594782" y="5320883"/>
                  <a:pt x="5594782" y="5320883"/>
                </a:cubicBezTo>
                <a:close/>
                <a:moveTo>
                  <a:pt x="2300352" y="5312649"/>
                </a:moveTo>
                <a:lnTo>
                  <a:pt x="2289864" y="5323209"/>
                </a:lnTo>
                <a:lnTo>
                  <a:pt x="2284585" y="5317964"/>
                </a:lnTo>
                <a:cubicBezTo>
                  <a:pt x="2288081" y="5314445"/>
                  <a:pt x="2291583" y="5312679"/>
                  <a:pt x="2295091" y="5312668"/>
                </a:cubicBezTo>
                <a:cubicBezTo>
                  <a:pt x="2298598" y="5312656"/>
                  <a:pt x="2300352" y="5312649"/>
                  <a:pt x="2300352" y="5312649"/>
                </a:cubicBezTo>
                <a:close/>
                <a:moveTo>
                  <a:pt x="3473676" y="5311439"/>
                </a:moveTo>
                <a:cubicBezTo>
                  <a:pt x="3478468" y="5310155"/>
                  <a:pt x="3483902" y="5311267"/>
                  <a:pt x="3489978" y="5314774"/>
                </a:cubicBezTo>
                <a:lnTo>
                  <a:pt x="3482789" y="5316700"/>
                </a:lnTo>
                <a:close/>
                <a:moveTo>
                  <a:pt x="5515200" y="5311392"/>
                </a:moveTo>
                <a:lnTo>
                  <a:pt x="5554991" y="5316138"/>
                </a:lnTo>
                <a:cubicBezTo>
                  <a:pt x="5559783" y="5314854"/>
                  <a:pt x="5562179" y="5314212"/>
                  <a:pt x="5562179" y="5314212"/>
                </a:cubicBezTo>
                <a:cubicBezTo>
                  <a:pt x="5562179" y="5314212"/>
                  <a:pt x="5564574" y="5313570"/>
                  <a:pt x="5569367" y="5312286"/>
                </a:cubicBezTo>
                <a:cubicBezTo>
                  <a:pt x="5569367" y="5312286"/>
                  <a:pt x="5570009" y="5314681"/>
                  <a:pt x="5571293" y="5319473"/>
                </a:cubicBezTo>
                <a:cubicBezTo>
                  <a:pt x="5571293" y="5319473"/>
                  <a:pt x="5565302" y="5321078"/>
                  <a:pt x="5553323" y="5324288"/>
                </a:cubicBezTo>
                <a:cubicBezTo>
                  <a:pt x="5541343" y="5327498"/>
                  <a:pt x="5533513" y="5327028"/>
                  <a:pt x="5529834" y="5322879"/>
                </a:cubicBezTo>
                <a:cubicBezTo>
                  <a:pt x="5526153" y="5318729"/>
                  <a:pt x="5521918" y="5317295"/>
                  <a:pt x="5517126" y="5318579"/>
                </a:cubicBezTo>
                <a:close/>
                <a:moveTo>
                  <a:pt x="5776920" y="5310599"/>
                </a:moveTo>
                <a:lnTo>
                  <a:pt x="5793222" y="5313935"/>
                </a:lnTo>
                <a:lnTo>
                  <a:pt x="5795147" y="5321122"/>
                </a:lnTo>
                <a:lnTo>
                  <a:pt x="5780772" y="5324975"/>
                </a:lnTo>
                <a:lnTo>
                  <a:pt x="5773584" y="5326900"/>
                </a:lnTo>
                <a:cubicBezTo>
                  <a:pt x="5773584" y="5326900"/>
                  <a:pt x="5775338" y="5323863"/>
                  <a:pt x="5778846" y="5317787"/>
                </a:cubicBezTo>
                <a:cubicBezTo>
                  <a:pt x="5777562" y="5312995"/>
                  <a:pt x="5776920" y="5310599"/>
                  <a:pt x="5776920" y="5310599"/>
                </a:cubicBezTo>
                <a:close/>
                <a:moveTo>
                  <a:pt x="5692076" y="5310221"/>
                </a:moveTo>
                <a:lnTo>
                  <a:pt x="5681552" y="5328449"/>
                </a:lnTo>
                <a:lnTo>
                  <a:pt x="5679626" y="5321261"/>
                </a:lnTo>
                <a:cubicBezTo>
                  <a:pt x="5683134" y="5315185"/>
                  <a:pt x="5686086" y="5311826"/>
                  <a:pt x="5688482" y="5311184"/>
                </a:cubicBezTo>
                <a:cubicBezTo>
                  <a:pt x="5690878" y="5310542"/>
                  <a:pt x="5692076" y="5310221"/>
                  <a:pt x="5692076" y="5310221"/>
                </a:cubicBezTo>
                <a:close/>
                <a:moveTo>
                  <a:pt x="5491709" y="5309981"/>
                </a:moveTo>
                <a:cubicBezTo>
                  <a:pt x="5488202" y="5316057"/>
                  <a:pt x="5490127" y="5323245"/>
                  <a:pt x="5497488" y="5331546"/>
                </a:cubicBezTo>
                <a:lnTo>
                  <a:pt x="5513789" y="5334881"/>
                </a:lnTo>
                <a:cubicBezTo>
                  <a:pt x="5515073" y="5339673"/>
                  <a:pt x="5517470" y="5339031"/>
                  <a:pt x="5520978" y="5332955"/>
                </a:cubicBezTo>
                <a:cubicBezTo>
                  <a:pt x="5524486" y="5326879"/>
                  <a:pt x="5529277" y="5325595"/>
                  <a:pt x="5535353" y="5329103"/>
                </a:cubicBezTo>
                <a:cubicBezTo>
                  <a:pt x="5536637" y="5333895"/>
                  <a:pt x="5538477" y="5335970"/>
                  <a:pt x="5540873" y="5335328"/>
                </a:cubicBezTo>
                <a:cubicBezTo>
                  <a:pt x="5543269" y="5334686"/>
                  <a:pt x="5544467" y="5334365"/>
                  <a:pt x="5544467" y="5334365"/>
                </a:cubicBezTo>
                <a:cubicBezTo>
                  <a:pt x="5544467" y="5334365"/>
                  <a:pt x="5546862" y="5333723"/>
                  <a:pt x="5551654" y="5332439"/>
                </a:cubicBezTo>
                <a:cubicBezTo>
                  <a:pt x="5582974" y="5334319"/>
                  <a:pt x="5603426" y="5333975"/>
                  <a:pt x="5613010" y="5331407"/>
                </a:cubicBezTo>
                <a:cubicBezTo>
                  <a:pt x="5617802" y="5330123"/>
                  <a:pt x="5620518" y="5330678"/>
                  <a:pt x="5621160" y="5333075"/>
                </a:cubicBezTo>
                <a:cubicBezTo>
                  <a:pt x="5621803" y="5335471"/>
                  <a:pt x="5620049" y="5338509"/>
                  <a:pt x="5615899" y="5342188"/>
                </a:cubicBezTo>
                <a:cubicBezTo>
                  <a:pt x="5611749" y="5345869"/>
                  <a:pt x="5604561" y="5347795"/>
                  <a:pt x="5594335" y="5347966"/>
                </a:cubicBezTo>
                <a:cubicBezTo>
                  <a:pt x="5584110" y="5348139"/>
                  <a:pt x="5573883" y="5348311"/>
                  <a:pt x="5563658" y="5348483"/>
                </a:cubicBezTo>
                <a:cubicBezTo>
                  <a:pt x="5553432" y="5348654"/>
                  <a:pt x="5545282" y="5346987"/>
                  <a:pt x="5539205" y="5343479"/>
                </a:cubicBezTo>
                <a:lnTo>
                  <a:pt x="5508528" y="5343994"/>
                </a:lnTo>
                <a:lnTo>
                  <a:pt x="5492226" y="5340659"/>
                </a:lnTo>
                <a:cubicBezTo>
                  <a:pt x="5486150" y="5337151"/>
                  <a:pt x="5478321" y="5336681"/>
                  <a:pt x="5468737" y="5339249"/>
                </a:cubicBezTo>
                <a:cubicBezTo>
                  <a:pt x="5454361" y="5343101"/>
                  <a:pt x="5443258" y="5344792"/>
                  <a:pt x="5435429" y="5344322"/>
                </a:cubicBezTo>
                <a:cubicBezTo>
                  <a:pt x="5427598" y="5343852"/>
                  <a:pt x="5416175" y="5344345"/>
                  <a:pt x="5401157" y="5345801"/>
                </a:cubicBezTo>
                <a:cubicBezTo>
                  <a:pt x="5386139" y="5347257"/>
                  <a:pt x="5375593" y="5346231"/>
                  <a:pt x="5369517" y="5342723"/>
                </a:cubicBezTo>
                <a:cubicBezTo>
                  <a:pt x="5364725" y="5344007"/>
                  <a:pt x="5358413" y="5344414"/>
                  <a:pt x="5350584" y="5343945"/>
                </a:cubicBezTo>
                <a:cubicBezTo>
                  <a:pt x="5342754" y="5343474"/>
                  <a:pt x="5338839" y="5343239"/>
                  <a:pt x="5338839" y="5343239"/>
                </a:cubicBezTo>
                <a:lnTo>
                  <a:pt x="5282746" y="5335158"/>
                </a:lnTo>
                <a:cubicBezTo>
                  <a:pt x="5287538" y="5333874"/>
                  <a:pt x="5286896" y="5331477"/>
                  <a:pt x="5280820" y="5327969"/>
                </a:cubicBezTo>
                <a:lnTo>
                  <a:pt x="5288008" y="5326044"/>
                </a:lnTo>
                <a:lnTo>
                  <a:pt x="5295196" y="5324117"/>
                </a:lnTo>
                <a:lnTo>
                  <a:pt x="5293270" y="5316930"/>
                </a:lnTo>
                <a:lnTo>
                  <a:pt x="5300458" y="5315004"/>
                </a:lnTo>
                <a:cubicBezTo>
                  <a:pt x="5306534" y="5318512"/>
                  <a:pt x="5309572" y="5320265"/>
                  <a:pt x="5309572" y="5320265"/>
                </a:cubicBezTo>
                <a:cubicBezTo>
                  <a:pt x="5313080" y="5314190"/>
                  <a:pt x="5318749" y="5311387"/>
                  <a:pt x="5326578" y="5311857"/>
                </a:cubicBezTo>
                <a:cubicBezTo>
                  <a:pt x="5334409" y="5312327"/>
                  <a:pt x="5344633" y="5312155"/>
                  <a:pt x="5357256" y="5311341"/>
                </a:cubicBezTo>
                <a:cubicBezTo>
                  <a:pt x="5369877" y="5310527"/>
                  <a:pt x="5379226" y="5311874"/>
                  <a:pt x="5385302" y="5315382"/>
                </a:cubicBezTo>
                <a:cubicBezTo>
                  <a:pt x="5380510" y="5316666"/>
                  <a:pt x="5378114" y="5317308"/>
                  <a:pt x="5378114" y="5317308"/>
                </a:cubicBezTo>
                <a:cubicBezTo>
                  <a:pt x="5379398" y="5322100"/>
                  <a:pt x="5380040" y="5324496"/>
                  <a:pt x="5380040" y="5324496"/>
                </a:cubicBezTo>
                <a:lnTo>
                  <a:pt x="5385302" y="5315382"/>
                </a:lnTo>
                <a:cubicBezTo>
                  <a:pt x="5400962" y="5316322"/>
                  <a:pt x="5411187" y="5316150"/>
                  <a:pt x="5415979" y="5314866"/>
                </a:cubicBezTo>
                <a:lnTo>
                  <a:pt x="5461033" y="5310498"/>
                </a:lnTo>
                <a:close/>
                <a:moveTo>
                  <a:pt x="5013322" y="5307198"/>
                </a:moveTo>
                <a:lnTo>
                  <a:pt x="5015247" y="5314386"/>
                </a:lnTo>
                <a:lnTo>
                  <a:pt x="5006134" y="5309124"/>
                </a:lnTo>
                <a:close/>
                <a:moveTo>
                  <a:pt x="2655911" y="5307144"/>
                </a:moveTo>
                <a:lnTo>
                  <a:pt x="2652575" y="5323446"/>
                </a:lnTo>
                <a:cubicBezTo>
                  <a:pt x="2641707" y="5321222"/>
                  <a:pt x="2633877" y="5320753"/>
                  <a:pt x="2629086" y="5322037"/>
                </a:cubicBezTo>
                <a:cubicBezTo>
                  <a:pt x="2623009" y="5318529"/>
                  <a:pt x="2621169" y="5316453"/>
                  <a:pt x="2623566" y="5315811"/>
                </a:cubicBezTo>
                <a:cubicBezTo>
                  <a:pt x="2625961" y="5315169"/>
                  <a:pt x="2626518" y="5312452"/>
                  <a:pt x="2625234" y="5307661"/>
                </a:cubicBezTo>
                <a:cubicBezTo>
                  <a:pt x="2630025" y="5306377"/>
                  <a:pt x="2640251" y="5306204"/>
                  <a:pt x="2655911" y="5307144"/>
                </a:cubicBezTo>
                <a:close/>
                <a:moveTo>
                  <a:pt x="6430258" y="5305023"/>
                </a:moveTo>
                <a:lnTo>
                  <a:pt x="6432185" y="5312212"/>
                </a:lnTo>
                <a:cubicBezTo>
                  <a:pt x="6427392" y="5313496"/>
                  <a:pt x="6424996" y="5314138"/>
                  <a:pt x="6424996" y="5314138"/>
                </a:cubicBezTo>
                <a:cubicBezTo>
                  <a:pt x="6423712" y="5309346"/>
                  <a:pt x="6425466" y="5306307"/>
                  <a:pt x="6430258" y="5305023"/>
                </a:cubicBezTo>
                <a:close/>
                <a:moveTo>
                  <a:pt x="6229892" y="5304784"/>
                </a:moveTo>
                <a:lnTo>
                  <a:pt x="6253382" y="5306194"/>
                </a:lnTo>
                <a:cubicBezTo>
                  <a:pt x="6249874" y="5312270"/>
                  <a:pt x="6245083" y="5313554"/>
                  <a:pt x="6239007" y="5310046"/>
                </a:cubicBezTo>
                <a:close/>
                <a:moveTo>
                  <a:pt x="1816228" y="5303739"/>
                </a:moveTo>
                <a:lnTo>
                  <a:pt x="1821508" y="5308984"/>
                </a:lnTo>
                <a:cubicBezTo>
                  <a:pt x="1814516" y="5316024"/>
                  <a:pt x="1810140" y="5318670"/>
                  <a:pt x="1808380" y="5316921"/>
                </a:cubicBezTo>
                <a:cubicBezTo>
                  <a:pt x="1806620" y="5315174"/>
                  <a:pt x="1809236" y="5310779"/>
                  <a:pt x="1816228" y="5303739"/>
                </a:cubicBezTo>
                <a:close/>
                <a:moveTo>
                  <a:pt x="5027697" y="5303346"/>
                </a:moveTo>
                <a:lnTo>
                  <a:pt x="5036811" y="5308609"/>
                </a:lnTo>
                <a:cubicBezTo>
                  <a:pt x="5032019" y="5309893"/>
                  <a:pt x="5029624" y="5310535"/>
                  <a:pt x="5029624" y="5310535"/>
                </a:cubicBezTo>
                <a:cubicBezTo>
                  <a:pt x="5028340" y="5305743"/>
                  <a:pt x="5027697" y="5303346"/>
                  <a:pt x="5027697" y="5303346"/>
                </a:cubicBezTo>
                <a:close/>
                <a:moveTo>
                  <a:pt x="2079321" y="5302863"/>
                </a:moveTo>
                <a:cubicBezTo>
                  <a:pt x="2079321" y="5302863"/>
                  <a:pt x="2075812" y="5302875"/>
                  <a:pt x="2068796" y="5302898"/>
                </a:cubicBezTo>
                <a:lnTo>
                  <a:pt x="2063274" y="5304760"/>
                </a:lnTo>
                <a:lnTo>
                  <a:pt x="2075044" y="5307169"/>
                </a:lnTo>
                <a:close/>
                <a:moveTo>
                  <a:pt x="6036715" y="5302619"/>
                </a:moveTo>
                <a:cubicBezTo>
                  <a:pt x="6027132" y="5305187"/>
                  <a:pt x="6022339" y="5306471"/>
                  <a:pt x="6022339" y="5306471"/>
                </a:cubicBezTo>
                <a:cubicBezTo>
                  <a:pt x="6011472" y="5304247"/>
                  <a:pt x="6001245" y="5304418"/>
                  <a:pt x="5991662" y="5306986"/>
                </a:cubicBezTo>
                <a:cubicBezTo>
                  <a:pt x="5986869" y="5308270"/>
                  <a:pt x="5981757" y="5308356"/>
                  <a:pt x="5976323" y="5307245"/>
                </a:cubicBezTo>
                <a:cubicBezTo>
                  <a:pt x="5970888" y="5306133"/>
                  <a:pt x="5968172" y="5305577"/>
                  <a:pt x="5968172" y="5305577"/>
                </a:cubicBezTo>
                <a:lnTo>
                  <a:pt x="5975360" y="5303651"/>
                </a:lnTo>
                <a:close/>
                <a:moveTo>
                  <a:pt x="6182914" y="5301964"/>
                </a:moveTo>
                <a:cubicBezTo>
                  <a:pt x="6192497" y="5299397"/>
                  <a:pt x="6197931" y="5300508"/>
                  <a:pt x="6199215" y="5305300"/>
                </a:cubicBezTo>
                <a:cubicBezTo>
                  <a:pt x="6189632" y="5307868"/>
                  <a:pt x="6181802" y="5307397"/>
                  <a:pt x="6175725" y="5303891"/>
                </a:cubicBezTo>
                <a:close/>
                <a:moveTo>
                  <a:pt x="4641342" y="5299016"/>
                </a:moveTo>
                <a:lnTo>
                  <a:pt x="4636079" y="5308130"/>
                </a:lnTo>
                <a:cubicBezTo>
                  <a:pt x="4636721" y="5310525"/>
                  <a:pt x="4637641" y="5311562"/>
                  <a:pt x="4638840" y="5311241"/>
                </a:cubicBezTo>
                <a:cubicBezTo>
                  <a:pt x="4640037" y="5310920"/>
                  <a:pt x="4641513" y="5309241"/>
                  <a:pt x="4643268" y="5306204"/>
                </a:cubicBezTo>
                <a:close/>
                <a:moveTo>
                  <a:pt x="6051090" y="5298767"/>
                </a:moveTo>
                <a:cubicBezTo>
                  <a:pt x="6060673" y="5296199"/>
                  <a:pt x="6068504" y="5296668"/>
                  <a:pt x="6074580" y="5300176"/>
                </a:cubicBezTo>
                <a:cubicBezTo>
                  <a:pt x="6064997" y="5302744"/>
                  <a:pt x="6057808" y="5304670"/>
                  <a:pt x="6053016" y="5305954"/>
                </a:cubicBezTo>
                <a:lnTo>
                  <a:pt x="6043902" y="5300693"/>
                </a:lnTo>
                <a:close/>
                <a:moveTo>
                  <a:pt x="4686218" y="5297584"/>
                </a:moveTo>
                <a:cubicBezTo>
                  <a:pt x="4685459" y="5297145"/>
                  <a:pt x="4684641" y="5297686"/>
                  <a:pt x="4683763" y="5299205"/>
                </a:cubicBezTo>
                <a:cubicBezTo>
                  <a:pt x="4682010" y="5302242"/>
                  <a:pt x="4683850" y="5304318"/>
                  <a:pt x="4689283" y="5305429"/>
                </a:cubicBezTo>
                <a:cubicBezTo>
                  <a:pt x="4694717" y="5306542"/>
                  <a:pt x="4697434" y="5307098"/>
                  <a:pt x="4697434" y="5307098"/>
                </a:cubicBezTo>
                <a:cubicBezTo>
                  <a:pt x="4696150" y="5302306"/>
                  <a:pt x="4693112" y="5300552"/>
                  <a:pt x="4688321" y="5301836"/>
                </a:cubicBezTo>
                <a:cubicBezTo>
                  <a:pt x="4687678" y="5299440"/>
                  <a:pt x="4686978" y="5298023"/>
                  <a:pt x="4686218" y="5297584"/>
                </a:cubicBezTo>
                <a:close/>
                <a:moveTo>
                  <a:pt x="2263467" y="5296987"/>
                </a:moveTo>
                <a:lnTo>
                  <a:pt x="2242456" y="5307581"/>
                </a:lnTo>
                <a:cubicBezTo>
                  <a:pt x="2235462" y="5314620"/>
                  <a:pt x="2233726" y="5319888"/>
                  <a:pt x="2237245" y="5323384"/>
                </a:cubicBezTo>
                <a:cubicBezTo>
                  <a:pt x="2240765" y="5326881"/>
                  <a:pt x="2243399" y="5327748"/>
                  <a:pt x="2245148" y="5325989"/>
                </a:cubicBezTo>
                <a:cubicBezTo>
                  <a:pt x="2246896" y="5324229"/>
                  <a:pt x="2249518" y="5321590"/>
                  <a:pt x="2253014" y="5318070"/>
                </a:cubicBezTo>
                <a:cubicBezTo>
                  <a:pt x="2256510" y="5314550"/>
                  <a:pt x="2259127" y="5310156"/>
                  <a:pt x="2260862" y="5304889"/>
                </a:cubicBezTo>
                <a:cubicBezTo>
                  <a:pt x="2262599" y="5299621"/>
                  <a:pt x="2263467" y="5296987"/>
                  <a:pt x="2263467" y="5296987"/>
                </a:cubicBezTo>
                <a:close/>
                <a:moveTo>
                  <a:pt x="5117804" y="5294611"/>
                </a:moveTo>
                <a:cubicBezTo>
                  <a:pt x="5122596" y="5293327"/>
                  <a:pt x="5125633" y="5295081"/>
                  <a:pt x="5126917" y="5299873"/>
                </a:cubicBezTo>
                <a:lnTo>
                  <a:pt x="5119730" y="5301799"/>
                </a:lnTo>
                <a:cubicBezTo>
                  <a:pt x="5118446" y="5297007"/>
                  <a:pt x="5117804" y="5294611"/>
                  <a:pt x="5117804" y="5294611"/>
                </a:cubicBezTo>
                <a:close/>
                <a:moveTo>
                  <a:pt x="1096633" y="5294300"/>
                </a:moveTo>
                <a:cubicBezTo>
                  <a:pt x="1099267" y="5295168"/>
                  <a:pt x="1102343" y="5297350"/>
                  <a:pt x="1105862" y="5300847"/>
                </a:cubicBezTo>
                <a:lnTo>
                  <a:pt x="1126945" y="5311300"/>
                </a:lnTo>
                <a:lnTo>
                  <a:pt x="1126980" y="5321823"/>
                </a:lnTo>
                <a:cubicBezTo>
                  <a:pt x="1105955" y="5328909"/>
                  <a:pt x="1091933" y="5331587"/>
                  <a:pt x="1084911" y="5329856"/>
                </a:cubicBezTo>
                <a:cubicBezTo>
                  <a:pt x="1077889" y="5328125"/>
                  <a:pt x="1077869" y="5321987"/>
                  <a:pt x="1084850" y="5311440"/>
                </a:cubicBezTo>
                <a:cubicBezTo>
                  <a:pt x="1084826" y="5304424"/>
                  <a:pt x="1086564" y="5299157"/>
                  <a:pt x="1090059" y="5295638"/>
                </a:cubicBezTo>
                <a:cubicBezTo>
                  <a:pt x="1091808" y="5293878"/>
                  <a:pt x="1093999" y="5293432"/>
                  <a:pt x="1096633" y="5294300"/>
                </a:cubicBezTo>
                <a:close/>
                <a:moveTo>
                  <a:pt x="2343359" y="5290742"/>
                </a:moveTo>
                <a:cubicBezTo>
                  <a:pt x="2348151" y="5289458"/>
                  <a:pt x="2355981" y="5289927"/>
                  <a:pt x="2366849" y="5292151"/>
                </a:cubicBezTo>
                <a:cubicBezTo>
                  <a:pt x="2372925" y="5295659"/>
                  <a:pt x="2377482" y="5298290"/>
                  <a:pt x="2380519" y="5300044"/>
                </a:cubicBezTo>
                <a:cubicBezTo>
                  <a:pt x="2383558" y="5301798"/>
                  <a:pt x="2385077" y="5302675"/>
                  <a:pt x="2385077" y="5302675"/>
                </a:cubicBezTo>
                <a:lnTo>
                  <a:pt x="2363512" y="5308453"/>
                </a:lnTo>
                <a:cubicBezTo>
                  <a:pt x="2358721" y="5309737"/>
                  <a:pt x="2353608" y="5309823"/>
                  <a:pt x="2348174" y="5308711"/>
                </a:cubicBezTo>
                <a:cubicBezTo>
                  <a:pt x="2342740" y="5307599"/>
                  <a:pt x="2339703" y="5305846"/>
                  <a:pt x="2339061" y="5303449"/>
                </a:cubicBezTo>
                <a:cubicBezTo>
                  <a:pt x="2338419" y="5301053"/>
                  <a:pt x="2338098" y="5299855"/>
                  <a:pt x="2338098" y="5299855"/>
                </a:cubicBezTo>
                <a:close/>
                <a:moveTo>
                  <a:pt x="5863174" y="5287487"/>
                </a:moveTo>
                <a:lnTo>
                  <a:pt x="5879476" y="5290823"/>
                </a:lnTo>
                <a:cubicBezTo>
                  <a:pt x="5879476" y="5290823"/>
                  <a:pt x="5878599" y="5292342"/>
                  <a:pt x="5876844" y="5295380"/>
                </a:cubicBezTo>
                <a:cubicBezTo>
                  <a:pt x="5875091" y="5298418"/>
                  <a:pt x="5872695" y="5299060"/>
                  <a:pt x="5869657" y="5297305"/>
                </a:cubicBezTo>
                <a:cubicBezTo>
                  <a:pt x="5866620" y="5295552"/>
                  <a:pt x="5862704" y="5295317"/>
                  <a:pt x="5857912" y="5296601"/>
                </a:cubicBezTo>
                <a:lnTo>
                  <a:pt x="5848798" y="5291339"/>
                </a:lnTo>
                <a:close/>
                <a:moveTo>
                  <a:pt x="6271094" y="5286040"/>
                </a:moveTo>
                <a:lnTo>
                  <a:pt x="6280207" y="5291302"/>
                </a:lnTo>
                <a:cubicBezTo>
                  <a:pt x="6280207" y="5291302"/>
                  <a:pt x="6277812" y="5291944"/>
                  <a:pt x="6273020" y="5293228"/>
                </a:cubicBezTo>
                <a:cubicBezTo>
                  <a:pt x="6271736" y="5288437"/>
                  <a:pt x="6271094" y="5286040"/>
                  <a:pt x="6271094" y="5286040"/>
                </a:cubicBezTo>
                <a:close/>
                <a:moveTo>
                  <a:pt x="1889824" y="5282447"/>
                </a:moveTo>
                <a:cubicBezTo>
                  <a:pt x="1886305" y="5278951"/>
                  <a:pt x="1879300" y="5282483"/>
                  <a:pt x="1868812" y="5293041"/>
                </a:cubicBezTo>
                <a:cubicBezTo>
                  <a:pt x="1865316" y="5296561"/>
                  <a:pt x="1864448" y="5299194"/>
                  <a:pt x="1866208" y="5300942"/>
                </a:cubicBezTo>
                <a:cubicBezTo>
                  <a:pt x="1867966" y="5302691"/>
                  <a:pt x="1871474" y="5302678"/>
                  <a:pt x="1876731" y="5300908"/>
                </a:cubicBezTo>
                <a:cubicBezTo>
                  <a:pt x="1881987" y="5299137"/>
                  <a:pt x="1886364" y="5296491"/>
                  <a:pt x="1889860" y="5292971"/>
                </a:cubicBezTo>
                <a:cubicBezTo>
                  <a:pt x="1893356" y="5289451"/>
                  <a:pt x="1893344" y="5285943"/>
                  <a:pt x="1889824" y="5282447"/>
                </a:cubicBezTo>
                <a:close/>
                <a:moveTo>
                  <a:pt x="5776404" y="5279922"/>
                </a:moveTo>
                <a:cubicBezTo>
                  <a:pt x="5776404" y="5279922"/>
                  <a:pt x="5777046" y="5282317"/>
                  <a:pt x="5778330" y="5287109"/>
                </a:cubicBezTo>
                <a:lnTo>
                  <a:pt x="5763954" y="5290961"/>
                </a:lnTo>
                <a:close/>
                <a:moveTo>
                  <a:pt x="5467705" y="5277894"/>
                </a:moveTo>
                <a:lnTo>
                  <a:pt x="5484006" y="5281231"/>
                </a:lnTo>
                <a:lnTo>
                  <a:pt x="5455255" y="5288934"/>
                </a:lnTo>
                <a:lnTo>
                  <a:pt x="5446140" y="5283672"/>
                </a:lnTo>
                <a:close/>
                <a:moveTo>
                  <a:pt x="2193308" y="5277020"/>
                </a:moveTo>
                <a:cubicBezTo>
                  <a:pt x="2194592" y="5281812"/>
                  <a:pt x="2192839" y="5284850"/>
                  <a:pt x="2188047" y="5286134"/>
                </a:cubicBezTo>
                <a:lnTo>
                  <a:pt x="2186121" y="5278946"/>
                </a:lnTo>
                <a:close/>
                <a:moveTo>
                  <a:pt x="5128328" y="5276383"/>
                </a:moveTo>
                <a:lnTo>
                  <a:pt x="5123065" y="5285497"/>
                </a:lnTo>
                <a:cubicBezTo>
                  <a:pt x="5118273" y="5286781"/>
                  <a:pt x="5115557" y="5286225"/>
                  <a:pt x="5114915" y="5283829"/>
                </a:cubicBezTo>
                <a:cubicBezTo>
                  <a:pt x="5114273" y="5281432"/>
                  <a:pt x="5116347" y="5279593"/>
                  <a:pt x="5121139" y="5278309"/>
                </a:cubicBezTo>
                <a:close/>
                <a:moveTo>
                  <a:pt x="4873794" y="5275250"/>
                </a:moveTo>
                <a:lnTo>
                  <a:pt x="4899210" y="5283848"/>
                </a:lnTo>
                <a:cubicBezTo>
                  <a:pt x="4889627" y="5286416"/>
                  <a:pt x="4882438" y="5288342"/>
                  <a:pt x="4877646" y="5289626"/>
                </a:cubicBezTo>
                <a:close/>
                <a:moveTo>
                  <a:pt x="7177038" y="5274410"/>
                </a:moveTo>
                <a:lnTo>
                  <a:pt x="7178964" y="5281599"/>
                </a:lnTo>
                <a:lnTo>
                  <a:pt x="7162662" y="5278261"/>
                </a:lnTo>
                <a:close/>
                <a:moveTo>
                  <a:pt x="2723937" y="5273509"/>
                </a:moveTo>
                <a:lnTo>
                  <a:pt x="2718676" y="5282623"/>
                </a:lnTo>
                <a:cubicBezTo>
                  <a:pt x="2717392" y="5277831"/>
                  <a:pt x="2716750" y="5275435"/>
                  <a:pt x="2716750" y="5275435"/>
                </a:cubicBezTo>
                <a:cubicBezTo>
                  <a:pt x="2721542" y="5274151"/>
                  <a:pt x="2723937" y="5273509"/>
                  <a:pt x="2723937" y="5273509"/>
                </a:cubicBezTo>
                <a:close/>
                <a:moveTo>
                  <a:pt x="3994675" y="5271988"/>
                </a:moveTo>
                <a:cubicBezTo>
                  <a:pt x="3995959" y="5276780"/>
                  <a:pt x="3996601" y="5279176"/>
                  <a:pt x="3996601" y="5279176"/>
                </a:cubicBezTo>
                <a:lnTo>
                  <a:pt x="4003788" y="5277250"/>
                </a:lnTo>
                <a:close/>
                <a:moveTo>
                  <a:pt x="5635467" y="5271462"/>
                </a:moveTo>
                <a:lnTo>
                  <a:pt x="5651768" y="5274798"/>
                </a:lnTo>
                <a:cubicBezTo>
                  <a:pt x="5646976" y="5276082"/>
                  <a:pt x="5644581" y="5276724"/>
                  <a:pt x="5644581" y="5276724"/>
                </a:cubicBezTo>
                <a:cubicBezTo>
                  <a:pt x="5634997" y="5279292"/>
                  <a:pt x="5633243" y="5282330"/>
                  <a:pt x="5639319" y="5285837"/>
                </a:cubicBezTo>
                <a:cubicBezTo>
                  <a:pt x="5645395" y="5289345"/>
                  <a:pt x="5646037" y="5291742"/>
                  <a:pt x="5641245" y="5293026"/>
                </a:cubicBezTo>
                <a:cubicBezTo>
                  <a:pt x="5636453" y="5294310"/>
                  <a:pt x="5633736" y="5293753"/>
                  <a:pt x="5633094" y="5291358"/>
                </a:cubicBezTo>
                <a:cubicBezTo>
                  <a:pt x="5632452" y="5288961"/>
                  <a:pt x="5632131" y="5287764"/>
                  <a:pt x="5632131" y="5287764"/>
                </a:cubicBezTo>
                <a:lnTo>
                  <a:pt x="5630205" y="5280576"/>
                </a:lnTo>
                <a:close/>
                <a:moveTo>
                  <a:pt x="5034370" y="5270744"/>
                </a:moveTo>
                <a:lnTo>
                  <a:pt x="5045409" y="5283194"/>
                </a:lnTo>
                <a:cubicBezTo>
                  <a:pt x="5041901" y="5289269"/>
                  <a:pt x="5037109" y="5290553"/>
                  <a:pt x="5031033" y="5287046"/>
                </a:cubicBezTo>
                <a:cubicBezTo>
                  <a:pt x="5014090" y="5281314"/>
                  <a:pt x="5015202" y="5275880"/>
                  <a:pt x="5034370" y="5270744"/>
                </a:cubicBezTo>
                <a:close/>
                <a:moveTo>
                  <a:pt x="5165230" y="5270347"/>
                </a:moveTo>
                <a:cubicBezTo>
                  <a:pt x="5165872" y="5272743"/>
                  <a:pt x="5168588" y="5273299"/>
                  <a:pt x="5173380" y="5272015"/>
                </a:cubicBezTo>
                <a:lnTo>
                  <a:pt x="5144630" y="5279719"/>
                </a:lnTo>
                <a:lnTo>
                  <a:pt x="5149891" y="5270605"/>
                </a:lnTo>
                <a:cubicBezTo>
                  <a:pt x="5159475" y="5268037"/>
                  <a:pt x="5164588" y="5267951"/>
                  <a:pt x="5165230" y="5270347"/>
                </a:cubicBezTo>
                <a:close/>
                <a:moveTo>
                  <a:pt x="5812343" y="5270292"/>
                </a:moveTo>
                <a:cubicBezTo>
                  <a:pt x="5817135" y="5269008"/>
                  <a:pt x="5817777" y="5271403"/>
                  <a:pt x="5814269" y="5277479"/>
                </a:cubicBezTo>
                <a:cubicBezTo>
                  <a:pt x="5814269" y="5277479"/>
                  <a:pt x="5814590" y="5278677"/>
                  <a:pt x="5815232" y="5281074"/>
                </a:cubicBezTo>
                <a:cubicBezTo>
                  <a:pt x="5815874" y="5283470"/>
                  <a:pt x="5818591" y="5284026"/>
                  <a:pt x="5823383" y="5282742"/>
                </a:cubicBezTo>
                <a:lnTo>
                  <a:pt x="5825309" y="5289929"/>
                </a:lnTo>
                <a:lnTo>
                  <a:pt x="5774994" y="5303411"/>
                </a:lnTo>
                <a:lnTo>
                  <a:pt x="5767806" y="5305337"/>
                </a:lnTo>
                <a:cubicBezTo>
                  <a:pt x="5767806" y="5305337"/>
                  <a:pt x="5767485" y="5304139"/>
                  <a:pt x="5766843" y="5301743"/>
                </a:cubicBezTo>
                <a:cubicBezTo>
                  <a:pt x="5766201" y="5299347"/>
                  <a:pt x="5763485" y="5298791"/>
                  <a:pt x="5758693" y="5300075"/>
                </a:cubicBezTo>
                <a:cubicBezTo>
                  <a:pt x="5753901" y="5301359"/>
                  <a:pt x="5751504" y="5302002"/>
                  <a:pt x="5751504" y="5302002"/>
                </a:cubicBezTo>
                <a:cubicBezTo>
                  <a:pt x="5751504" y="5302002"/>
                  <a:pt x="5750307" y="5302323"/>
                  <a:pt x="5747911" y="5302964"/>
                </a:cubicBezTo>
                <a:cubicBezTo>
                  <a:pt x="5745515" y="5303607"/>
                  <a:pt x="5741278" y="5302173"/>
                  <a:pt x="5735202" y="5298665"/>
                </a:cubicBezTo>
                <a:cubicBezTo>
                  <a:pt x="5744786" y="5296097"/>
                  <a:pt x="5757409" y="5295284"/>
                  <a:pt x="5773068" y="5296224"/>
                </a:cubicBezTo>
                <a:cubicBezTo>
                  <a:pt x="5797028" y="5289804"/>
                  <a:pt x="5808366" y="5284197"/>
                  <a:pt x="5807082" y="5279405"/>
                </a:cubicBezTo>
                <a:cubicBezTo>
                  <a:pt x="5805798" y="5274613"/>
                  <a:pt x="5807551" y="5271576"/>
                  <a:pt x="5812343" y="5270292"/>
                </a:cubicBezTo>
                <a:close/>
                <a:moveTo>
                  <a:pt x="3747330" y="5268929"/>
                </a:moveTo>
                <a:cubicBezTo>
                  <a:pt x="3747330" y="5268929"/>
                  <a:pt x="3744934" y="5269571"/>
                  <a:pt x="3740143" y="5270855"/>
                </a:cubicBezTo>
                <a:lnTo>
                  <a:pt x="3738841" y="5270103"/>
                </a:lnTo>
                <a:close/>
                <a:moveTo>
                  <a:pt x="7229278" y="5268117"/>
                </a:moveTo>
                <a:lnTo>
                  <a:pt x="7231204" y="5275303"/>
                </a:lnTo>
                <a:cubicBezTo>
                  <a:pt x="7226412" y="5276588"/>
                  <a:pt x="7221621" y="5277871"/>
                  <a:pt x="7216829" y="5279155"/>
                </a:cubicBezTo>
                <a:cubicBezTo>
                  <a:pt x="7210752" y="5275648"/>
                  <a:pt x="7205319" y="5274536"/>
                  <a:pt x="7200529" y="5275820"/>
                </a:cubicBezTo>
                <a:close/>
                <a:moveTo>
                  <a:pt x="5765364" y="5267472"/>
                </a:moveTo>
                <a:cubicBezTo>
                  <a:pt x="5770157" y="5266188"/>
                  <a:pt x="5775590" y="5267300"/>
                  <a:pt x="5781666" y="5270807"/>
                </a:cubicBezTo>
                <a:lnTo>
                  <a:pt x="5774478" y="5272733"/>
                </a:lnTo>
                <a:lnTo>
                  <a:pt x="5760102" y="5276585"/>
                </a:lnTo>
                <a:cubicBezTo>
                  <a:pt x="5758818" y="5271794"/>
                  <a:pt x="5760572" y="5268756"/>
                  <a:pt x="5765364" y="5267472"/>
                </a:cubicBezTo>
                <a:close/>
                <a:moveTo>
                  <a:pt x="6196773" y="5267435"/>
                </a:moveTo>
                <a:lnTo>
                  <a:pt x="6198699" y="5274622"/>
                </a:lnTo>
                <a:cubicBezTo>
                  <a:pt x="6198699" y="5274622"/>
                  <a:pt x="6196303" y="5275264"/>
                  <a:pt x="6191511" y="5276548"/>
                </a:cubicBezTo>
                <a:close/>
                <a:moveTo>
                  <a:pt x="4740045" y="5264864"/>
                </a:moveTo>
                <a:lnTo>
                  <a:pt x="4734784" y="5273978"/>
                </a:lnTo>
                <a:lnTo>
                  <a:pt x="4732857" y="5266790"/>
                </a:lnTo>
                <a:cubicBezTo>
                  <a:pt x="4732857" y="5266790"/>
                  <a:pt x="4735254" y="5266148"/>
                  <a:pt x="4740045" y="5264864"/>
                </a:cubicBezTo>
                <a:close/>
                <a:moveTo>
                  <a:pt x="4916922" y="5263694"/>
                </a:moveTo>
                <a:lnTo>
                  <a:pt x="4918848" y="5270882"/>
                </a:lnTo>
                <a:cubicBezTo>
                  <a:pt x="4914056" y="5272166"/>
                  <a:pt x="4911660" y="5272808"/>
                  <a:pt x="4911660" y="5272808"/>
                </a:cubicBezTo>
                <a:cubicBezTo>
                  <a:pt x="4911660" y="5272808"/>
                  <a:pt x="4911339" y="5271610"/>
                  <a:pt x="4910696" y="5269214"/>
                </a:cubicBezTo>
                <a:cubicBezTo>
                  <a:pt x="4910055" y="5266818"/>
                  <a:pt x="4912130" y="5264978"/>
                  <a:pt x="4916922" y="5263694"/>
                </a:cubicBezTo>
                <a:close/>
                <a:moveTo>
                  <a:pt x="5063120" y="5263040"/>
                </a:moveTo>
                <a:lnTo>
                  <a:pt x="5065046" y="5270227"/>
                </a:lnTo>
                <a:lnTo>
                  <a:pt x="5072235" y="5268301"/>
                </a:lnTo>
                <a:lnTo>
                  <a:pt x="5074161" y="5275490"/>
                </a:lnTo>
                <a:cubicBezTo>
                  <a:pt x="5064577" y="5278058"/>
                  <a:pt x="5057389" y="5279984"/>
                  <a:pt x="5052597" y="5281268"/>
                </a:cubicBezTo>
                <a:cubicBezTo>
                  <a:pt x="5045237" y="5272968"/>
                  <a:pt x="5048745" y="5266892"/>
                  <a:pt x="5063120" y="5263040"/>
                </a:cubicBezTo>
                <a:close/>
                <a:moveTo>
                  <a:pt x="1637186" y="5262242"/>
                </a:moveTo>
                <a:lnTo>
                  <a:pt x="1652990" y="5267451"/>
                </a:lnTo>
                <a:lnTo>
                  <a:pt x="1679316" y="5272625"/>
                </a:lnTo>
                <a:lnTo>
                  <a:pt x="1679350" y="5283148"/>
                </a:lnTo>
                <a:cubicBezTo>
                  <a:pt x="1661823" y="5286715"/>
                  <a:pt x="1649546" y="5286756"/>
                  <a:pt x="1642517" y="5283271"/>
                </a:cubicBezTo>
                <a:cubicBezTo>
                  <a:pt x="1635490" y="5279788"/>
                  <a:pt x="1633713" y="5272778"/>
                  <a:pt x="1637186" y="5262242"/>
                </a:cubicBezTo>
                <a:close/>
                <a:moveTo>
                  <a:pt x="2415938" y="5259645"/>
                </a:moveTo>
                <a:cubicBezTo>
                  <a:pt x="2419458" y="5263142"/>
                  <a:pt x="2415962" y="5266661"/>
                  <a:pt x="2405450" y="5270205"/>
                </a:cubicBezTo>
                <a:lnTo>
                  <a:pt x="2400170" y="5264960"/>
                </a:lnTo>
                <a:cubicBezTo>
                  <a:pt x="2410683" y="5261417"/>
                  <a:pt x="2415938" y="5259645"/>
                  <a:pt x="2415938" y="5259645"/>
                </a:cubicBezTo>
                <a:close/>
                <a:moveTo>
                  <a:pt x="5862658" y="5256810"/>
                </a:moveTo>
                <a:cubicBezTo>
                  <a:pt x="5867450" y="5255526"/>
                  <a:pt x="5871366" y="5255761"/>
                  <a:pt x="5874403" y="5257514"/>
                </a:cubicBezTo>
                <a:cubicBezTo>
                  <a:pt x="5877441" y="5259269"/>
                  <a:pt x="5878959" y="5260146"/>
                  <a:pt x="5878959" y="5260146"/>
                </a:cubicBezTo>
                <a:lnTo>
                  <a:pt x="5864583" y="5263998"/>
                </a:lnTo>
                <a:lnTo>
                  <a:pt x="5855470" y="5258736"/>
                </a:lnTo>
                <a:close/>
                <a:moveTo>
                  <a:pt x="5978180" y="5256671"/>
                </a:moveTo>
                <a:lnTo>
                  <a:pt x="5980106" y="5263860"/>
                </a:lnTo>
                <a:cubicBezTo>
                  <a:pt x="5975313" y="5265144"/>
                  <a:pt x="5969880" y="5264031"/>
                  <a:pt x="5963804" y="5260523"/>
                </a:cubicBezTo>
                <a:close/>
                <a:moveTo>
                  <a:pt x="6093701" y="5256533"/>
                </a:moveTo>
                <a:cubicBezTo>
                  <a:pt x="6104568" y="5258757"/>
                  <a:pt x="6112399" y="5259227"/>
                  <a:pt x="6117191" y="5257943"/>
                </a:cubicBezTo>
                <a:lnTo>
                  <a:pt x="6074063" y="5269499"/>
                </a:lnTo>
                <a:lnTo>
                  <a:pt x="6064950" y="5264237"/>
                </a:lnTo>
                <a:cubicBezTo>
                  <a:pt x="6064950" y="5264237"/>
                  <a:pt x="6068544" y="5263274"/>
                  <a:pt x="6075731" y="5261348"/>
                </a:cubicBezTo>
                <a:cubicBezTo>
                  <a:pt x="6082920" y="5259422"/>
                  <a:pt x="6088909" y="5257817"/>
                  <a:pt x="6093701" y="5256533"/>
                </a:cubicBezTo>
                <a:close/>
                <a:moveTo>
                  <a:pt x="5893335" y="5256294"/>
                </a:moveTo>
                <a:lnTo>
                  <a:pt x="5909637" y="5259630"/>
                </a:lnTo>
                <a:cubicBezTo>
                  <a:pt x="5904845" y="5260914"/>
                  <a:pt x="5897658" y="5262840"/>
                  <a:pt x="5888074" y="5265408"/>
                </a:cubicBezTo>
                <a:close/>
                <a:moveTo>
                  <a:pt x="3797645" y="5255447"/>
                </a:moveTo>
                <a:cubicBezTo>
                  <a:pt x="3808513" y="5257670"/>
                  <a:pt x="3816663" y="5259339"/>
                  <a:pt x="3822097" y="5260451"/>
                </a:cubicBezTo>
                <a:cubicBezTo>
                  <a:pt x="3827531" y="5261563"/>
                  <a:pt x="3832644" y="5261476"/>
                  <a:pt x="3837436" y="5260192"/>
                </a:cubicBezTo>
                <a:cubicBezTo>
                  <a:pt x="3847020" y="5257624"/>
                  <a:pt x="3857888" y="5259848"/>
                  <a:pt x="3870040" y="5266864"/>
                </a:cubicBezTo>
                <a:lnTo>
                  <a:pt x="3877227" y="5264938"/>
                </a:lnTo>
                <a:cubicBezTo>
                  <a:pt x="3880735" y="5258862"/>
                  <a:pt x="3893357" y="5258048"/>
                  <a:pt x="3915093" y="5262497"/>
                </a:cubicBezTo>
                <a:cubicBezTo>
                  <a:pt x="3925960" y="5264720"/>
                  <a:pt x="3940422" y="5265982"/>
                  <a:pt x="3958478" y="5266279"/>
                </a:cubicBezTo>
                <a:cubicBezTo>
                  <a:pt x="3976533" y="5266577"/>
                  <a:pt x="3985561" y="5266726"/>
                  <a:pt x="3985561" y="5266726"/>
                </a:cubicBezTo>
                <a:lnTo>
                  <a:pt x="4016238" y="5266210"/>
                </a:lnTo>
                <a:lnTo>
                  <a:pt x="4023427" y="5264284"/>
                </a:lnTo>
                <a:lnTo>
                  <a:pt x="4030614" y="5262358"/>
                </a:lnTo>
                <a:cubicBezTo>
                  <a:pt x="4035406" y="5261074"/>
                  <a:pt x="4037801" y="5260432"/>
                  <a:pt x="4037801" y="5260432"/>
                </a:cubicBezTo>
                <a:lnTo>
                  <a:pt x="4054103" y="5263769"/>
                </a:lnTo>
                <a:lnTo>
                  <a:pt x="4093894" y="5268514"/>
                </a:lnTo>
                <a:cubicBezTo>
                  <a:pt x="4095178" y="5273306"/>
                  <a:pt x="4098217" y="5275060"/>
                  <a:pt x="4103009" y="5273776"/>
                </a:cubicBezTo>
                <a:cubicBezTo>
                  <a:pt x="4104293" y="5278568"/>
                  <a:pt x="4106133" y="5280642"/>
                  <a:pt x="4108529" y="5280000"/>
                </a:cubicBezTo>
                <a:cubicBezTo>
                  <a:pt x="4110925" y="5279358"/>
                  <a:pt x="4111480" y="5276642"/>
                  <a:pt x="4110196" y="5271850"/>
                </a:cubicBezTo>
                <a:cubicBezTo>
                  <a:pt x="4110196" y="5271850"/>
                  <a:pt x="4114988" y="5270566"/>
                  <a:pt x="4124572" y="5267998"/>
                </a:cubicBezTo>
                <a:cubicBezTo>
                  <a:pt x="4125856" y="5272790"/>
                  <a:pt x="4127375" y="5273667"/>
                  <a:pt x="4129129" y="5270628"/>
                </a:cubicBezTo>
                <a:cubicBezTo>
                  <a:pt x="4130883" y="5267591"/>
                  <a:pt x="4133278" y="5266949"/>
                  <a:pt x="4136317" y="5268702"/>
                </a:cubicBezTo>
                <a:cubicBezTo>
                  <a:pt x="4139355" y="5270457"/>
                  <a:pt x="4143270" y="5270692"/>
                  <a:pt x="4148062" y="5269408"/>
                </a:cubicBezTo>
                <a:cubicBezTo>
                  <a:pt x="4154137" y="5272916"/>
                  <a:pt x="4161967" y="5273386"/>
                  <a:pt x="4171551" y="5270818"/>
                </a:cubicBezTo>
                <a:cubicBezTo>
                  <a:pt x="4206378" y="5266621"/>
                  <a:pt x="4232264" y="5267389"/>
                  <a:pt x="4249207" y="5273122"/>
                </a:cubicBezTo>
                <a:cubicBezTo>
                  <a:pt x="4255283" y="5276630"/>
                  <a:pt x="4261915" y="5277420"/>
                  <a:pt x="4269103" y="5275494"/>
                </a:cubicBezTo>
                <a:cubicBezTo>
                  <a:pt x="4276291" y="5273568"/>
                  <a:pt x="4284677" y="5271321"/>
                  <a:pt x="4294261" y="5268753"/>
                </a:cubicBezTo>
                <a:cubicBezTo>
                  <a:pt x="4300337" y="5272261"/>
                  <a:pt x="4303053" y="5272818"/>
                  <a:pt x="4302411" y="5270421"/>
                </a:cubicBezTo>
                <a:cubicBezTo>
                  <a:pt x="4301769" y="5268025"/>
                  <a:pt x="4303845" y="5266185"/>
                  <a:pt x="4308637" y="5264901"/>
                </a:cubicBezTo>
                <a:cubicBezTo>
                  <a:pt x="4307353" y="5260109"/>
                  <a:pt x="4309106" y="5257072"/>
                  <a:pt x="4313898" y="5255788"/>
                </a:cubicBezTo>
                <a:cubicBezTo>
                  <a:pt x="4318690" y="5254504"/>
                  <a:pt x="4322604" y="5254739"/>
                  <a:pt x="4325643" y="5256493"/>
                </a:cubicBezTo>
                <a:cubicBezTo>
                  <a:pt x="4328681" y="5258246"/>
                  <a:pt x="4335634" y="5260236"/>
                  <a:pt x="4346502" y="5262460"/>
                </a:cubicBezTo>
                <a:lnTo>
                  <a:pt x="4355615" y="5267721"/>
                </a:lnTo>
                <a:cubicBezTo>
                  <a:pt x="4350823" y="5269005"/>
                  <a:pt x="4347230" y="5269968"/>
                  <a:pt x="4344834" y="5270610"/>
                </a:cubicBezTo>
                <a:cubicBezTo>
                  <a:pt x="4342437" y="5271252"/>
                  <a:pt x="4341239" y="5271573"/>
                  <a:pt x="4341239" y="5271573"/>
                </a:cubicBezTo>
                <a:lnTo>
                  <a:pt x="4343165" y="5278761"/>
                </a:lnTo>
                <a:cubicBezTo>
                  <a:pt x="4343165" y="5278761"/>
                  <a:pt x="4345562" y="5278119"/>
                  <a:pt x="4350354" y="5276835"/>
                </a:cubicBezTo>
                <a:cubicBezTo>
                  <a:pt x="4355145" y="5275551"/>
                  <a:pt x="4357541" y="5274909"/>
                  <a:pt x="4357541" y="5274909"/>
                </a:cubicBezTo>
                <a:cubicBezTo>
                  <a:pt x="4367125" y="5272341"/>
                  <a:pt x="4372559" y="5273453"/>
                  <a:pt x="4373843" y="5278245"/>
                </a:cubicBezTo>
                <a:cubicBezTo>
                  <a:pt x="4390787" y="5283977"/>
                  <a:pt x="4404050" y="5285559"/>
                  <a:pt x="4413634" y="5282991"/>
                </a:cubicBezTo>
                <a:cubicBezTo>
                  <a:pt x="4417142" y="5276915"/>
                  <a:pt x="4430406" y="5278497"/>
                  <a:pt x="4453425" y="5287736"/>
                </a:cubicBezTo>
                <a:cubicBezTo>
                  <a:pt x="4453425" y="5287736"/>
                  <a:pt x="4455822" y="5287094"/>
                  <a:pt x="4460613" y="5285810"/>
                </a:cubicBezTo>
                <a:cubicBezTo>
                  <a:pt x="4465405" y="5284526"/>
                  <a:pt x="4468443" y="5286281"/>
                  <a:pt x="4469727" y="5291073"/>
                </a:cubicBezTo>
                <a:lnTo>
                  <a:pt x="4476915" y="5289147"/>
                </a:lnTo>
                <a:cubicBezTo>
                  <a:pt x="4476915" y="5289147"/>
                  <a:pt x="4484103" y="5287221"/>
                  <a:pt x="4498478" y="5283369"/>
                </a:cubicBezTo>
                <a:cubicBezTo>
                  <a:pt x="4512854" y="5279517"/>
                  <a:pt x="4527872" y="5278061"/>
                  <a:pt x="4543532" y="5279000"/>
                </a:cubicBezTo>
                <a:lnTo>
                  <a:pt x="4565095" y="5273222"/>
                </a:lnTo>
                <a:cubicBezTo>
                  <a:pt x="4575963" y="5275446"/>
                  <a:pt x="4581397" y="5276559"/>
                  <a:pt x="4581397" y="5276559"/>
                </a:cubicBezTo>
                <a:cubicBezTo>
                  <a:pt x="4586189" y="5275275"/>
                  <a:pt x="4590103" y="5275510"/>
                  <a:pt x="4593141" y="5277263"/>
                </a:cubicBezTo>
                <a:cubicBezTo>
                  <a:pt x="4596180" y="5279017"/>
                  <a:pt x="4600094" y="5279252"/>
                  <a:pt x="4604886" y="5277968"/>
                </a:cubicBezTo>
                <a:lnTo>
                  <a:pt x="4617336" y="5266929"/>
                </a:lnTo>
                <a:cubicBezTo>
                  <a:pt x="4611260" y="5263421"/>
                  <a:pt x="4605826" y="5262308"/>
                  <a:pt x="4601034" y="5263592"/>
                </a:cubicBezTo>
                <a:cubicBezTo>
                  <a:pt x="4599750" y="5258801"/>
                  <a:pt x="4604542" y="5257517"/>
                  <a:pt x="4615410" y="5259740"/>
                </a:cubicBezTo>
                <a:cubicBezTo>
                  <a:pt x="4626278" y="5261964"/>
                  <a:pt x="4634107" y="5262435"/>
                  <a:pt x="4638899" y="5261151"/>
                </a:cubicBezTo>
                <a:cubicBezTo>
                  <a:pt x="4634107" y="5262435"/>
                  <a:pt x="4631712" y="5263077"/>
                  <a:pt x="4631712" y="5263077"/>
                </a:cubicBezTo>
                <a:cubicBezTo>
                  <a:pt x="4628204" y="5269152"/>
                  <a:pt x="4626449" y="5272190"/>
                  <a:pt x="4626449" y="5272190"/>
                </a:cubicBezTo>
                <a:cubicBezTo>
                  <a:pt x="4626449" y="5272190"/>
                  <a:pt x="4629488" y="5273945"/>
                  <a:pt x="4635564" y="5277453"/>
                </a:cubicBezTo>
                <a:lnTo>
                  <a:pt x="4644677" y="5282714"/>
                </a:lnTo>
                <a:lnTo>
                  <a:pt x="4653791" y="5287976"/>
                </a:lnTo>
                <a:cubicBezTo>
                  <a:pt x="4655075" y="5292768"/>
                  <a:pt x="4662905" y="5293238"/>
                  <a:pt x="4677281" y="5289386"/>
                </a:cubicBezTo>
                <a:cubicBezTo>
                  <a:pt x="4691656" y="5285534"/>
                  <a:pt x="4703636" y="5282324"/>
                  <a:pt x="4713220" y="5279756"/>
                </a:cubicBezTo>
                <a:cubicBezTo>
                  <a:pt x="4722804" y="5277188"/>
                  <a:pt x="4731510" y="5276139"/>
                  <a:pt x="4739341" y="5276609"/>
                </a:cubicBezTo>
                <a:cubicBezTo>
                  <a:pt x="4747170" y="5277079"/>
                  <a:pt x="4751727" y="5279710"/>
                  <a:pt x="4753011" y="5284502"/>
                </a:cubicBezTo>
                <a:cubicBezTo>
                  <a:pt x="4757802" y="5283219"/>
                  <a:pt x="4764991" y="5281292"/>
                  <a:pt x="4774575" y="5278724"/>
                </a:cubicBezTo>
                <a:lnTo>
                  <a:pt x="4765461" y="5273462"/>
                </a:lnTo>
                <a:cubicBezTo>
                  <a:pt x="4765461" y="5273462"/>
                  <a:pt x="4767857" y="5272820"/>
                  <a:pt x="4772649" y="5271536"/>
                </a:cubicBezTo>
                <a:cubicBezTo>
                  <a:pt x="4777441" y="5270252"/>
                  <a:pt x="4779836" y="5269610"/>
                  <a:pt x="4779836" y="5269610"/>
                </a:cubicBezTo>
                <a:cubicBezTo>
                  <a:pt x="4778552" y="5264818"/>
                  <a:pt x="4779429" y="5263300"/>
                  <a:pt x="4782467" y="5265053"/>
                </a:cubicBezTo>
                <a:cubicBezTo>
                  <a:pt x="4785506" y="5266807"/>
                  <a:pt x="4789420" y="5267042"/>
                  <a:pt x="4794212" y="5265758"/>
                </a:cubicBezTo>
                <a:cubicBezTo>
                  <a:pt x="4805080" y="5267982"/>
                  <a:pt x="4813551" y="5270848"/>
                  <a:pt x="4819627" y="5274356"/>
                </a:cubicBezTo>
                <a:cubicBezTo>
                  <a:pt x="4824419" y="5273072"/>
                  <a:pt x="4829211" y="5271788"/>
                  <a:pt x="4834003" y="5270504"/>
                </a:cubicBezTo>
                <a:cubicBezTo>
                  <a:pt x="4838795" y="5269220"/>
                  <a:pt x="4843587" y="5267936"/>
                  <a:pt x="4848379" y="5266652"/>
                </a:cubicBezTo>
                <a:lnTo>
                  <a:pt x="4864681" y="5269988"/>
                </a:lnTo>
                <a:cubicBezTo>
                  <a:pt x="4864681" y="5269988"/>
                  <a:pt x="4860210" y="5272469"/>
                  <a:pt x="4851268" y="5277434"/>
                </a:cubicBezTo>
                <a:cubicBezTo>
                  <a:pt x="4842326" y="5282398"/>
                  <a:pt x="4834818" y="5283125"/>
                  <a:pt x="4828742" y="5279617"/>
                </a:cubicBezTo>
                <a:cubicBezTo>
                  <a:pt x="4817874" y="5277394"/>
                  <a:pt x="4807648" y="5277566"/>
                  <a:pt x="4798064" y="5280134"/>
                </a:cubicBezTo>
                <a:lnTo>
                  <a:pt x="4778427" y="5293099"/>
                </a:lnTo>
                <a:cubicBezTo>
                  <a:pt x="4770127" y="5300459"/>
                  <a:pt x="4765335" y="5301743"/>
                  <a:pt x="4764051" y="5296951"/>
                </a:cubicBezTo>
                <a:cubicBezTo>
                  <a:pt x="4762767" y="5292160"/>
                  <a:pt x="4759728" y="5290406"/>
                  <a:pt x="4754937" y="5291690"/>
                </a:cubicBezTo>
                <a:cubicBezTo>
                  <a:pt x="4756221" y="5296482"/>
                  <a:pt x="4762938" y="5302385"/>
                  <a:pt x="4775091" y="5309401"/>
                </a:cubicBezTo>
                <a:lnTo>
                  <a:pt x="4791392" y="5312738"/>
                </a:lnTo>
                <a:lnTo>
                  <a:pt x="4820144" y="5305034"/>
                </a:lnTo>
                <a:cubicBezTo>
                  <a:pt x="4818860" y="5300242"/>
                  <a:pt x="4818218" y="5297845"/>
                  <a:pt x="4818218" y="5297845"/>
                </a:cubicBezTo>
                <a:cubicBezTo>
                  <a:pt x="4827802" y="5295277"/>
                  <a:pt x="4844104" y="5298614"/>
                  <a:pt x="4867122" y="5307853"/>
                </a:cubicBezTo>
                <a:cubicBezTo>
                  <a:pt x="4882782" y="5308793"/>
                  <a:pt x="4890292" y="5308065"/>
                  <a:pt x="4889650" y="5305669"/>
                </a:cubicBezTo>
                <a:cubicBezTo>
                  <a:pt x="4889008" y="5303273"/>
                  <a:pt x="4893479" y="5300791"/>
                  <a:pt x="4903062" y="5298223"/>
                </a:cubicBezTo>
                <a:cubicBezTo>
                  <a:pt x="4912645" y="5295655"/>
                  <a:pt x="4922871" y="5295483"/>
                  <a:pt x="4933739" y="5297707"/>
                </a:cubicBezTo>
                <a:cubicBezTo>
                  <a:pt x="4938531" y="5296423"/>
                  <a:pt x="4943323" y="5295139"/>
                  <a:pt x="4948115" y="5293855"/>
                </a:cubicBezTo>
                <a:lnTo>
                  <a:pt x="4922700" y="5285257"/>
                </a:lnTo>
                <a:cubicBezTo>
                  <a:pt x="4908324" y="5289109"/>
                  <a:pt x="4903211" y="5289196"/>
                  <a:pt x="4907361" y="5285515"/>
                </a:cubicBezTo>
                <a:cubicBezTo>
                  <a:pt x="4911511" y="5281836"/>
                  <a:pt x="4916303" y="5280552"/>
                  <a:pt x="4921737" y="5281663"/>
                </a:cubicBezTo>
                <a:cubicBezTo>
                  <a:pt x="4927171" y="5282776"/>
                  <a:pt x="4929245" y="5280935"/>
                  <a:pt x="4927962" y="5276144"/>
                </a:cubicBezTo>
                <a:cubicBezTo>
                  <a:pt x="4926678" y="5271352"/>
                  <a:pt x="4928431" y="5268314"/>
                  <a:pt x="4933223" y="5267030"/>
                </a:cubicBezTo>
                <a:lnTo>
                  <a:pt x="4942337" y="5272292"/>
                </a:lnTo>
                <a:lnTo>
                  <a:pt x="4944263" y="5279480"/>
                </a:lnTo>
                <a:lnTo>
                  <a:pt x="4960565" y="5282815"/>
                </a:lnTo>
                <a:cubicBezTo>
                  <a:pt x="4961849" y="5287607"/>
                  <a:pt x="4963689" y="5289683"/>
                  <a:pt x="4966084" y="5289041"/>
                </a:cubicBezTo>
                <a:cubicBezTo>
                  <a:pt x="4968481" y="5288399"/>
                  <a:pt x="4969679" y="5288078"/>
                  <a:pt x="4969679" y="5288078"/>
                </a:cubicBezTo>
                <a:cubicBezTo>
                  <a:pt x="4969679" y="5288078"/>
                  <a:pt x="4971197" y="5288954"/>
                  <a:pt x="4974236" y="5290708"/>
                </a:cubicBezTo>
                <a:cubicBezTo>
                  <a:pt x="4977273" y="5292462"/>
                  <a:pt x="4978793" y="5293339"/>
                  <a:pt x="4978793" y="5293339"/>
                </a:cubicBezTo>
                <a:lnTo>
                  <a:pt x="4957229" y="5299117"/>
                </a:lnTo>
                <a:lnTo>
                  <a:pt x="4951967" y="5308231"/>
                </a:lnTo>
                <a:cubicBezTo>
                  <a:pt x="4953251" y="5313022"/>
                  <a:pt x="4953893" y="5315419"/>
                  <a:pt x="4953893" y="5315419"/>
                </a:cubicBezTo>
                <a:lnTo>
                  <a:pt x="4963006" y="5320680"/>
                </a:lnTo>
                <a:cubicBezTo>
                  <a:pt x="4967798" y="5319396"/>
                  <a:pt x="4975629" y="5319867"/>
                  <a:pt x="4986497" y="5322091"/>
                </a:cubicBezTo>
                <a:lnTo>
                  <a:pt x="5015248" y="5314387"/>
                </a:lnTo>
                <a:lnTo>
                  <a:pt x="5017174" y="5321574"/>
                </a:lnTo>
                <a:lnTo>
                  <a:pt x="5026288" y="5326837"/>
                </a:lnTo>
                <a:lnTo>
                  <a:pt x="5039796" y="5322483"/>
                </a:lnTo>
                <a:lnTo>
                  <a:pt x="5031549" y="5317722"/>
                </a:lnTo>
                <a:lnTo>
                  <a:pt x="5045925" y="5313870"/>
                </a:lnTo>
                <a:lnTo>
                  <a:pt x="5041218" y="5322026"/>
                </a:lnTo>
                <a:lnTo>
                  <a:pt x="5044016" y="5321123"/>
                </a:lnTo>
                <a:cubicBezTo>
                  <a:pt x="5048648" y="5319241"/>
                  <a:pt x="5052002" y="5317379"/>
                  <a:pt x="5054076" y="5315539"/>
                </a:cubicBezTo>
                <a:cubicBezTo>
                  <a:pt x="5058226" y="5311858"/>
                  <a:pt x="5063339" y="5311773"/>
                  <a:pt x="5069415" y="5315281"/>
                </a:cubicBezTo>
                <a:cubicBezTo>
                  <a:pt x="5075490" y="5318788"/>
                  <a:pt x="5080925" y="5319900"/>
                  <a:pt x="5085716" y="5318616"/>
                </a:cubicBezTo>
                <a:lnTo>
                  <a:pt x="5111132" y="5327214"/>
                </a:lnTo>
                <a:lnTo>
                  <a:pt x="5134621" y="5328624"/>
                </a:lnTo>
                <a:cubicBezTo>
                  <a:pt x="5148997" y="5324772"/>
                  <a:pt x="5161298" y="5322760"/>
                  <a:pt x="5171523" y="5322588"/>
                </a:cubicBezTo>
                <a:cubicBezTo>
                  <a:pt x="5181749" y="5322417"/>
                  <a:pt x="5189259" y="5321688"/>
                  <a:pt x="5194051" y="5320404"/>
                </a:cubicBezTo>
                <a:cubicBezTo>
                  <a:pt x="5200126" y="5323911"/>
                  <a:pt x="5201411" y="5328704"/>
                  <a:pt x="5197902" y="5334779"/>
                </a:cubicBezTo>
                <a:cubicBezTo>
                  <a:pt x="5197902" y="5334779"/>
                  <a:pt x="5195185" y="5334224"/>
                  <a:pt x="5189751" y="5333112"/>
                </a:cubicBezTo>
                <a:cubicBezTo>
                  <a:pt x="5184317" y="5332000"/>
                  <a:pt x="5179204" y="5332086"/>
                  <a:pt x="5174412" y="5333370"/>
                </a:cubicBezTo>
                <a:lnTo>
                  <a:pt x="5143736" y="5333886"/>
                </a:lnTo>
                <a:cubicBezTo>
                  <a:pt x="5131584" y="5326870"/>
                  <a:pt x="5108736" y="5327856"/>
                  <a:pt x="5075193" y="5336844"/>
                </a:cubicBezTo>
                <a:cubicBezTo>
                  <a:pt x="5070401" y="5338128"/>
                  <a:pt x="5065288" y="5338214"/>
                  <a:pt x="5059854" y="5337102"/>
                </a:cubicBezTo>
                <a:cubicBezTo>
                  <a:pt x="5054420" y="5335990"/>
                  <a:pt x="5051703" y="5335434"/>
                  <a:pt x="5051703" y="5335434"/>
                </a:cubicBezTo>
                <a:cubicBezTo>
                  <a:pt x="5051703" y="5335434"/>
                  <a:pt x="5040280" y="5335927"/>
                  <a:pt x="5017431" y="5336913"/>
                </a:cubicBezTo>
                <a:cubicBezTo>
                  <a:pt x="4994584" y="5337899"/>
                  <a:pt x="4971737" y="5338885"/>
                  <a:pt x="4948889" y="5339871"/>
                </a:cubicBezTo>
                <a:cubicBezTo>
                  <a:pt x="4926042" y="5340857"/>
                  <a:pt x="4911580" y="5339596"/>
                  <a:pt x="4905504" y="5336088"/>
                </a:cubicBezTo>
                <a:cubicBezTo>
                  <a:pt x="4889844" y="5335149"/>
                  <a:pt x="4879618" y="5335321"/>
                  <a:pt x="4874826" y="5336605"/>
                </a:cubicBezTo>
                <a:cubicBezTo>
                  <a:pt x="4870034" y="5337889"/>
                  <a:pt x="4864601" y="5336776"/>
                  <a:pt x="4858526" y="5333269"/>
                </a:cubicBezTo>
                <a:lnTo>
                  <a:pt x="4835035" y="5331859"/>
                </a:lnTo>
                <a:cubicBezTo>
                  <a:pt x="4830243" y="5333143"/>
                  <a:pt x="4823933" y="5333550"/>
                  <a:pt x="4816103" y="5333079"/>
                </a:cubicBezTo>
                <a:cubicBezTo>
                  <a:pt x="4808273" y="5332610"/>
                  <a:pt x="4799246" y="5332461"/>
                  <a:pt x="4789020" y="5332633"/>
                </a:cubicBezTo>
                <a:cubicBezTo>
                  <a:pt x="4778793" y="5332804"/>
                  <a:pt x="4767049" y="5332100"/>
                  <a:pt x="4753786" y="5330518"/>
                </a:cubicBezTo>
                <a:cubicBezTo>
                  <a:pt x="4740521" y="5328936"/>
                  <a:pt x="4729974" y="5327911"/>
                  <a:pt x="4722145" y="5327440"/>
                </a:cubicBezTo>
                <a:cubicBezTo>
                  <a:pt x="4714315" y="5326970"/>
                  <a:pt x="4707684" y="5326179"/>
                  <a:pt x="4702249" y="5325067"/>
                </a:cubicBezTo>
                <a:cubicBezTo>
                  <a:pt x="4696816" y="5323955"/>
                  <a:pt x="4691381" y="5322844"/>
                  <a:pt x="4685948" y="5321731"/>
                </a:cubicBezTo>
                <a:cubicBezTo>
                  <a:pt x="4680514" y="5320619"/>
                  <a:pt x="4673005" y="5321347"/>
                  <a:pt x="4663421" y="5323915"/>
                </a:cubicBezTo>
                <a:cubicBezTo>
                  <a:pt x="4647762" y="5322976"/>
                  <a:pt x="4637215" y="5321950"/>
                  <a:pt x="4631781" y="5320837"/>
                </a:cubicBezTo>
                <a:cubicBezTo>
                  <a:pt x="4626347" y="5319726"/>
                  <a:pt x="4621234" y="5319812"/>
                  <a:pt x="4616442" y="5321096"/>
                </a:cubicBezTo>
                <a:cubicBezTo>
                  <a:pt x="4595990" y="5321440"/>
                  <a:pt x="4578256" y="5322340"/>
                  <a:pt x="4563238" y="5323795"/>
                </a:cubicBezTo>
                <a:cubicBezTo>
                  <a:pt x="4548220" y="5325252"/>
                  <a:pt x="4537673" y="5324226"/>
                  <a:pt x="4531598" y="5320717"/>
                </a:cubicBezTo>
                <a:cubicBezTo>
                  <a:pt x="4524238" y="5312417"/>
                  <a:pt x="4505540" y="5309724"/>
                  <a:pt x="4475505" y="5312636"/>
                </a:cubicBezTo>
                <a:cubicBezTo>
                  <a:pt x="4470713" y="5313920"/>
                  <a:pt x="4467675" y="5312166"/>
                  <a:pt x="4466391" y="5307375"/>
                </a:cubicBezTo>
                <a:cubicBezTo>
                  <a:pt x="4461600" y="5308658"/>
                  <a:pt x="4456486" y="5308745"/>
                  <a:pt x="4451052" y="5307632"/>
                </a:cubicBezTo>
                <a:cubicBezTo>
                  <a:pt x="4445619" y="5306520"/>
                  <a:pt x="4440505" y="5306606"/>
                  <a:pt x="4435714" y="5307890"/>
                </a:cubicBezTo>
                <a:cubicBezTo>
                  <a:pt x="4415262" y="5308235"/>
                  <a:pt x="4394810" y="5308578"/>
                  <a:pt x="4374358" y="5308922"/>
                </a:cubicBezTo>
                <a:cubicBezTo>
                  <a:pt x="4353908" y="5309267"/>
                  <a:pt x="4331937" y="5308733"/>
                  <a:pt x="4308447" y="5307324"/>
                </a:cubicBezTo>
                <a:cubicBezTo>
                  <a:pt x="4284958" y="5305914"/>
                  <a:pt x="4267779" y="5304096"/>
                  <a:pt x="4256911" y="5301872"/>
                </a:cubicBezTo>
                <a:cubicBezTo>
                  <a:pt x="4246043" y="5299649"/>
                  <a:pt x="4238214" y="5299179"/>
                  <a:pt x="4233422" y="5300463"/>
                </a:cubicBezTo>
                <a:lnTo>
                  <a:pt x="4202744" y="5300979"/>
                </a:lnTo>
                <a:cubicBezTo>
                  <a:pt x="4187085" y="5300039"/>
                  <a:pt x="4176859" y="5300211"/>
                  <a:pt x="4172067" y="5301495"/>
                </a:cubicBezTo>
                <a:cubicBezTo>
                  <a:pt x="4167275" y="5302779"/>
                  <a:pt x="4151615" y="5301839"/>
                  <a:pt x="4125088" y="5298675"/>
                </a:cubicBezTo>
                <a:cubicBezTo>
                  <a:pt x="4115504" y="5301243"/>
                  <a:pt x="4105279" y="5301415"/>
                  <a:pt x="4094411" y="5299191"/>
                </a:cubicBezTo>
                <a:cubicBezTo>
                  <a:pt x="4083543" y="5296967"/>
                  <a:pt x="4075713" y="5296498"/>
                  <a:pt x="4070922" y="5297782"/>
                </a:cubicBezTo>
                <a:cubicBezTo>
                  <a:pt x="4055262" y="5296842"/>
                  <a:pt x="4041998" y="5295260"/>
                  <a:pt x="4031131" y="5293036"/>
                </a:cubicBezTo>
                <a:cubicBezTo>
                  <a:pt x="4020262" y="5290812"/>
                  <a:pt x="4003405" y="5290193"/>
                  <a:pt x="3980557" y="5291179"/>
                </a:cubicBezTo>
                <a:cubicBezTo>
                  <a:pt x="3957709" y="5292165"/>
                  <a:pt x="3937814" y="5289792"/>
                  <a:pt x="3920871" y="5284060"/>
                </a:cubicBezTo>
                <a:lnTo>
                  <a:pt x="3897381" y="5282650"/>
                </a:lnTo>
                <a:lnTo>
                  <a:pt x="3895455" y="5275462"/>
                </a:lnTo>
                <a:cubicBezTo>
                  <a:pt x="3894171" y="5270670"/>
                  <a:pt x="3883945" y="5270843"/>
                  <a:pt x="3864778" y="5275979"/>
                </a:cubicBezTo>
                <a:cubicBezTo>
                  <a:pt x="3859986" y="5277263"/>
                  <a:pt x="3855194" y="5278547"/>
                  <a:pt x="3850402" y="5279831"/>
                </a:cubicBezTo>
                <a:cubicBezTo>
                  <a:pt x="3845610" y="5281115"/>
                  <a:pt x="3838422" y="5283041"/>
                  <a:pt x="3828838" y="5285609"/>
                </a:cubicBezTo>
                <a:cubicBezTo>
                  <a:pt x="3813179" y="5284669"/>
                  <a:pt x="3802632" y="5283642"/>
                  <a:pt x="3797197" y="5282530"/>
                </a:cubicBezTo>
                <a:cubicBezTo>
                  <a:pt x="3791765" y="5281418"/>
                  <a:pt x="3788405" y="5278466"/>
                  <a:pt x="3787121" y="5273674"/>
                </a:cubicBezTo>
                <a:lnTo>
                  <a:pt x="3783269" y="5259299"/>
                </a:lnTo>
                <a:close/>
                <a:moveTo>
                  <a:pt x="4375253" y="5254756"/>
                </a:moveTo>
                <a:cubicBezTo>
                  <a:pt x="4376536" y="5259547"/>
                  <a:pt x="4377179" y="5261943"/>
                  <a:pt x="4377179" y="5261943"/>
                </a:cubicBezTo>
                <a:cubicBezTo>
                  <a:pt x="4377179" y="5261943"/>
                  <a:pt x="4375981" y="5262264"/>
                  <a:pt x="4373585" y="5262906"/>
                </a:cubicBezTo>
                <a:cubicBezTo>
                  <a:pt x="4371189" y="5263548"/>
                  <a:pt x="4369670" y="5262671"/>
                  <a:pt x="4369028" y="5260275"/>
                </a:cubicBezTo>
                <a:cubicBezTo>
                  <a:pt x="4368386" y="5257880"/>
                  <a:pt x="4370462" y="5256040"/>
                  <a:pt x="4375253" y="5254756"/>
                </a:cubicBezTo>
                <a:close/>
                <a:moveTo>
                  <a:pt x="4667651" y="5253447"/>
                </a:moveTo>
                <a:cubicBezTo>
                  <a:pt x="4672442" y="5252163"/>
                  <a:pt x="4675481" y="5253917"/>
                  <a:pt x="4676765" y="5258709"/>
                </a:cubicBezTo>
                <a:cubicBezTo>
                  <a:pt x="4676765" y="5258709"/>
                  <a:pt x="4674368" y="5259351"/>
                  <a:pt x="4669577" y="5260634"/>
                </a:cubicBezTo>
                <a:cubicBezTo>
                  <a:pt x="4664785" y="5261918"/>
                  <a:pt x="4662389" y="5262561"/>
                  <a:pt x="4662389" y="5262561"/>
                </a:cubicBezTo>
                <a:cubicBezTo>
                  <a:pt x="4665897" y="5256485"/>
                  <a:pt x="4667651" y="5253447"/>
                  <a:pt x="4667651" y="5253447"/>
                </a:cubicBezTo>
                <a:close/>
                <a:moveTo>
                  <a:pt x="5330103" y="5253133"/>
                </a:moveTo>
                <a:lnTo>
                  <a:pt x="5322915" y="5255059"/>
                </a:lnTo>
                <a:lnTo>
                  <a:pt x="5324841" y="5262247"/>
                </a:lnTo>
                <a:cubicBezTo>
                  <a:pt x="5324841" y="5262247"/>
                  <a:pt x="5326595" y="5259209"/>
                  <a:pt x="5330103" y="5253133"/>
                </a:cubicBezTo>
                <a:close/>
                <a:moveTo>
                  <a:pt x="5707346" y="5252202"/>
                </a:moveTo>
                <a:lnTo>
                  <a:pt x="5739948" y="5258874"/>
                </a:lnTo>
                <a:lnTo>
                  <a:pt x="5725573" y="5262726"/>
                </a:lnTo>
                <a:lnTo>
                  <a:pt x="5718385" y="5264652"/>
                </a:lnTo>
                <a:lnTo>
                  <a:pt x="5720311" y="5271840"/>
                </a:lnTo>
                <a:lnTo>
                  <a:pt x="5709272" y="5259390"/>
                </a:lnTo>
                <a:cubicBezTo>
                  <a:pt x="5707988" y="5254598"/>
                  <a:pt x="5707346" y="5252202"/>
                  <a:pt x="5707346" y="5252202"/>
                </a:cubicBezTo>
                <a:close/>
                <a:moveTo>
                  <a:pt x="5351491" y="5250292"/>
                </a:moveTo>
                <a:cubicBezTo>
                  <a:pt x="5350730" y="5249853"/>
                  <a:pt x="5349912" y="5250394"/>
                  <a:pt x="5349036" y="5251912"/>
                </a:cubicBezTo>
                <a:cubicBezTo>
                  <a:pt x="5347282" y="5254950"/>
                  <a:pt x="5348801" y="5255827"/>
                  <a:pt x="5353593" y="5254543"/>
                </a:cubicBezTo>
                <a:cubicBezTo>
                  <a:pt x="5352951" y="5252147"/>
                  <a:pt x="5352250" y="5250730"/>
                  <a:pt x="5351491" y="5250292"/>
                </a:cubicBezTo>
                <a:close/>
                <a:moveTo>
                  <a:pt x="4481661" y="5249355"/>
                </a:moveTo>
                <a:cubicBezTo>
                  <a:pt x="4476869" y="5250639"/>
                  <a:pt x="4474473" y="5251281"/>
                  <a:pt x="4474473" y="5251281"/>
                </a:cubicBezTo>
                <a:cubicBezTo>
                  <a:pt x="4469681" y="5252565"/>
                  <a:pt x="4467285" y="5253207"/>
                  <a:pt x="4467285" y="5253207"/>
                </a:cubicBezTo>
                <a:cubicBezTo>
                  <a:pt x="4470965" y="5257357"/>
                  <a:pt x="4474163" y="5259710"/>
                  <a:pt x="4476881" y="5260265"/>
                </a:cubicBezTo>
                <a:cubicBezTo>
                  <a:pt x="4479597" y="5260821"/>
                  <a:pt x="4481833" y="5259580"/>
                  <a:pt x="4483587" y="5256543"/>
                </a:cubicBezTo>
                <a:close/>
                <a:moveTo>
                  <a:pt x="5806566" y="5248729"/>
                </a:moveTo>
                <a:cubicBezTo>
                  <a:pt x="5811357" y="5247445"/>
                  <a:pt x="5814074" y="5248000"/>
                  <a:pt x="5814716" y="5250396"/>
                </a:cubicBezTo>
                <a:cubicBezTo>
                  <a:pt x="5815358" y="5252792"/>
                  <a:pt x="5813283" y="5254632"/>
                  <a:pt x="5808491" y="5255916"/>
                </a:cubicBezTo>
                <a:cubicBezTo>
                  <a:pt x="5808491" y="5255916"/>
                  <a:pt x="5806973" y="5255039"/>
                  <a:pt x="5803934" y="5253285"/>
                </a:cubicBezTo>
                <a:cubicBezTo>
                  <a:pt x="5800897" y="5251531"/>
                  <a:pt x="5799378" y="5250654"/>
                  <a:pt x="5799378" y="5250654"/>
                </a:cubicBezTo>
                <a:cubicBezTo>
                  <a:pt x="5799378" y="5250654"/>
                  <a:pt x="5801774" y="5250013"/>
                  <a:pt x="5806566" y="5248729"/>
                </a:cubicBezTo>
                <a:close/>
                <a:moveTo>
                  <a:pt x="6082485" y="5247020"/>
                </a:moveTo>
                <a:cubicBezTo>
                  <a:pt x="6083244" y="5247458"/>
                  <a:pt x="6083945" y="5248875"/>
                  <a:pt x="6084587" y="5251272"/>
                </a:cubicBezTo>
                <a:cubicBezTo>
                  <a:pt x="6079795" y="5252556"/>
                  <a:pt x="6077400" y="5253198"/>
                  <a:pt x="6077400" y="5253198"/>
                </a:cubicBezTo>
                <a:cubicBezTo>
                  <a:pt x="6077400" y="5253198"/>
                  <a:pt x="6078277" y="5251679"/>
                  <a:pt x="6080031" y="5248640"/>
                </a:cubicBezTo>
                <a:cubicBezTo>
                  <a:pt x="6080908" y="5247122"/>
                  <a:pt x="6081725" y="5246581"/>
                  <a:pt x="6082485" y="5247020"/>
                </a:cubicBezTo>
                <a:close/>
                <a:moveTo>
                  <a:pt x="7437408" y="5247015"/>
                </a:moveTo>
                <a:cubicBezTo>
                  <a:pt x="7438607" y="5246695"/>
                  <a:pt x="7439527" y="5247732"/>
                  <a:pt x="7440169" y="5250129"/>
                </a:cubicBezTo>
                <a:lnTo>
                  <a:pt x="7432980" y="5252055"/>
                </a:lnTo>
                <a:cubicBezTo>
                  <a:pt x="7434735" y="5249016"/>
                  <a:pt x="7436210" y="5247337"/>
                  <a:pt x="7437408" y="5247015"/>
                </a:cubicBezTo>
                <a:close/>
                <a:moveTo>
                  <a:pt x="6275839" y="5246249"/>
                </a:moveTo>
                <a:lnTo>
                  <a:pt x="6263390" y="5257288"/>
                </a:lnTo>
                <a:cubicBezTo>
                  <a:pt x="6272973" y="5254721"/>
                  <a:pt x="6277765" y="5253437"/>
                  <a:pt x="6277765" y="5253437"/>
                </a:cubicBezTo>
                <a:lnTo>
                  <a:pt x="6294067" y="5256773"/>
                </a:lnTo>
                <a:cubicBezTo>
                  <a:pt x="6295351" y="5261565"/>
                  <a:pt x="6294795" y="5264281"/>
                  <a:pt x="6292399" y="5264923"/>
                </a:cubicBezTo>
                <a:lnTo>
                  <a:pt x="6303181" y="5262034"/>
                </a:lnTo>
                <a:lnTo>
                  <a:pt x="6299329" y="5247658"/>
                </a:lnTo>
                <a:lnTo>
                  <a:pt x="6292141" y="5249585"/>
                </a:lnTo>
                <a:close/>
                <a:moveTo>
                  <a:pt x="3949106" y="5245679"/>
                </a:moveTo>
                <a:lnTo>
                  <a:pt x="3951032" y="5252867"/>
                </a:lnTo>
                <a:cubicBezTo>
                  <a:pt x="3941448" y="5255435"/>
                  <a:pt x="3936014" y="5254323"/>
                  <a:pt x="3934730" y="5249531"/>
                </a:cubicBezTo>
                <a:close/>
                <a:moveTo>
                  <a:pt x="3786605" y="5242998"/>
                </a:moveTo>
                <a:lnTo>
                  <a:pt x="3802906" y="5246333"/>
                </a:lnTo>
                <a:lnTo>
                  <a:pt x="3779417" y="5244923"/>
                </a:lnTo>
                <a:cubicBezTo>
                  <a:pt x="3784209" y="5243639"/>
                  <a:pt x="3786605" y="5242998"/>
                  <a:pt x="3786605" y="5242998"/>
                </a:cubicBezTo>
                <a:close/>
                <a:moveTo>
                  <a:pt x="4564579" y="5242546"/>
                </a:moveTo>
                <a:cubicBezTo>
                  <a:pt x="4559788" y="5243829"/>
                  <a:pt x="4557712" y="5245669"/>
                  <a:pt x="4558354" y="5248065"/>
                </a:cubicBezTo>
                <a:cubicBezTo>
                  <a:pt x="4558996" y="5250461"/>
                  <a:pt x="4560515" y="5251338"/>
                  <a:pt x="4562911" y="5250696"/>
                </a:cubicBezTo>
                <a:cubicBezTo>
                  <a:pt x="4565307" y="5250054"/>
                  <a:pt x="4565862" y="5247337"/>
                  <a:pt x="4564579" y="5242546"/>
                </a:cubicBezTo>
                <a:close/>
                <a:moveTo>
                  <a:pt x="3023008" y="5239597"/>
                </a:moveTo>
                <a:cubicBezTo>
                  <a:pt x="3018215" y="5240881"/>
                  <a:pt x="3016140" y="5242721"/>
                  <a:pt x="3016782" y="5245117"/>
                </a:cubicBezTo>
                <a:cubicBezTo>
                  <a:pt x="3017424" y="5247513"/>
                  <a:pt x="3020141" y="5248069"/>
                  <a:pt x="3024934" y="5246785"/>
                </a:cubicBezTo>
                <a:cubicBezTo>
                  <a:pt x="3029725" y="5245501"/>
                  <a:pt x="3034517" y="5244217"/>
                  <a:pt x="3039309" y="5242933"/>
                </a:cubicBezTo>
                <a:close/>
                <a:moveTo>
                  <a:pt x="4320828" y="5238523"/>
                </a:moveTo>
                <a:cubicBezTo>
                  <a:pt x="4323224" y="5237881"/>
                  <a:pt x="4325064" y="5239956"/>
                  <a:pt x="4326348" y="5244747"/>
                </a:cubicBezTo>
                <a:lnTo>
                  <a:pt x="4319160" y="5246673"/>
                </a:lnTo>
                <a:lnTo>
                  <a:pt x="4310046" y="5241412"/>
                </a:lnTo>
                <a:lnTo>
                  <a:pt x="4317234" y="5239486"/>
                </a:lnTo>
                <a:cubicBezTo>
                  <a:pt x="4317234" y="5239486"/>
                  <a:pt x="4318431" y="5239165"/>
                  <a:pt x="4320828" y="5238523"/>
                </a:cubicBezTo>
                <a:close/>
                <a:moveTo>
                  <a:pt x="4932708" y="5236353"/>
                </a:moveTo>
                <a:lnTo>
                  <a:pt x="4934633" y="5243540"/>
                </a:lnTo>
                <a:lnTo>
                  <a:pt x="4941821" y="5241615"/>
                </a:lnTo>
                <a:cubicBezTo>
                  <a:pt x="4935745" y="5238107"/>
                  <a:pt x="4932708" y="5236353"/>
                  <a:pt x="4932708" y="5236353"/>
                </a:cubicBezTo>
                <a:close/>
                <a:moveTo>
                  <a:pt x="5421877" y="5236246"/>
                </a:moveTo>
                <a:cubicBezTo>
                  <a:pt x="5414689" y="5238172"/>
                  <a:pt x="5411416" y="5240333"/>
                  <a:pt x="5412058" y="5242729"/>
                </a:cubicBezTo>
                <a:cubicBezTo>
                  <a:pt x="5412700" y="5245126"/>
                  <a:pt x="5413021" y="5246323"/>
                  <a:pt x="5413021" y="5246323"/>
                </a:cubicBezTo>
                <a:cubicBezTo>
                  <a:pt x="5413663" y="5248719"/>
                  <a:pt x="5417140" y="5249713"/>
                  <a:pt x="5423451" y="5249307"/>
                </a:cubicBezTo>
                <a:cubicBezTo>
                  <a:pt x="5429761" y="5248899"/>
                  <a:pt x="5438907" y="5247091"/>
                  <a:pt x="5450886" y="5243881"/>
                </a:cubicBezTo>
                <a:lnTo>
                  <a:pt x="5465262" y="5240029"/>
                </a:lnTo>
                <a:cubicBezTo>
                  <a:pt x="5465262" y="5240029"/>
                  <a:pt x="5460149" y="5240115"/>
                  <a:pt x="5449924" y="5240288"/>
                </a:cubicBezTo>
                <a:cubicBezTo>
                  <a:pt x="5439698" y="5240459"/>
                  <a:pt x="5434264" y="5239348"/>
                  <a:pt x="5433622" y="5236951"/>
                </a:cubicBezTo>
                <a:cubicBezTo>
                  <a:pt x="5432979" y="5234555"/>
                  <a:pt x="5429065" y="5234320"/>
                  <a:pt x="5421877" y="5236246"/>
                </a:cubicBezTo>
                <a:close/>
                <a:moveTo>
                  <a:pt x="6519332" y="5234933"/>
                </a:moveTo>
                <a:cubicBezTo>
                  <a:pt x="6514540" y="5236217"/>
                  <a:pt x="6515182" y="5238613"/>
                  <a:pt x="6521258" y="5242120"/>
                </a:cubicBezTo>
                <a:lnTo>
                  <a:pt x="6575425" y="5243014"/>
                </a:lnTo>
                <a:cubicBezTo>
                  <a:pt x="6595877" y="5242670"/>
                  <a:pt x="6604349" y="5245536"/>
                  <a:pt x="6600840" y="5251612"/>
                </a:cubicBezTo>
                <a:lnTo>
                  <a:pt x="6608029" y="5249686"/>
                </a:lnTo>
                <a:cubicBezTo>
                  <a:pt x="6606745" y="5244894"/>
                  <a:pt x="6612734" y="5243289"/>
                  <a:pt x="6625998" y="5244871"/>
                </a:cubicBezTo>
                <a:cubicBezTo>
                  <a:pt x="6639262" y="5246453"/>
                  <a:pt x="6645892" y="5247243"/>
                  <a:pt x="6645892" y="5247243"/>
                </a:cubicBezTo>
                <a:lnTo>
                  <a:pt x="6602766" y="5258800"/>
                </a:lnTo>
                <a:cubicBezTo>
                  <a:pt x="6596690" y="5255293"/>
                  <a:pt x="6590059" y="5254501"/>
                  <a:pt x="6582871" y="5256427"/>
                </a:cubicBezTo>
                <a:cubicBezTo>
                  <a:pt x="6575684" y="5258353"/>
                  <a:pt x="6570336" y="5262354"/>
                  <a:pt x="6566827" y="5268430"/>
                </a:cubicBezTo>
                <a:cubicBezTo>
                  <a:pt x="6562035" y="5269714"/>
                  <a:pt x="6557244" y="5270997"/>
                  <a:pt x="6552452" y="5272281"/>
                </a:cubicBezTo>
                <a:cubicBezTo>
                  <a:pt x="6542868" y="5274849"/>
                  <a:pt x="6538397" y="5277331"/>
                  <a:pt x="6539039" y="5279728"/>
                </a:cubicBezTo>
                <a:cubicBezTo>
                  <a:pt x="6539681" y="5282124"/>
                  <a:pt x="6537607" y="5283964"/>
                  <a:pt x="6532814" y="5285248"/>
                </a:cubicBezTo>
                <a:lnTo>
                  <a:pt x="6523700" y="5279985"/>
                </a:lnTo>
                <a:cubicBezTo>
                  <a:pt x="6522416" y="5275194"/>
                  <a:pt x="6519379" y="5273440"/>
                  <a:pt x="6514587" y="5274724"/>
                </a:cubicBezTo>
                <a:lnTo>
                  <a:pt x="6512661" y="5267536"/>
                </a:lnTo>
                <a:cubicBezTo>
                  <a:pt x="6507868" y="5268821"/>
                  <a:pt x="6504830" y="5267066"/>
                  <a:pt x="6503546" y="5262274"/>
                </a:cubicBezTo>
                <a:cubicBezTo>
                  <a:pt x="6503546" y="5262274"/>
                  <a:pt x="6501151" y="5262916"/>
                  <a:pt x="6496359" y="5264200"/>
                </a:cubicBezTo>
                <a:lnTo>
                  <a:pt x="6478131" y="5253676"/>
                </a:lnTo>
                <a:lnTo>
                  <a:pt x="6469018" y="5248415"/>
                </a:lnTo>
                <a:lnTo>
                  <a:pt x="6485319" y="5251750"/>
                </a:lnTo>
                <a:lnTo>
                  <a:pt x="6506883" y="5245972"/>
                </a:lnTo>
                <a:cubicBezTo>
                  <a:pt x="6496015" y="5243749"/>
                  <a:pt x="6497769" y="5240711"/>
                  <a:pt x="6512144" y="5236859"/>
                </a:cubicBezTo>
                <a:close/>
                <a:moveTo>
                  <a:pt x="6741261" y="5229395"/>
                </a:moveTo>
                <a:lnTo>
                  <a:pt x="6773864" y="5236066"/>
                </a:lnTo>
                <a:lnTo>
                  <a:pt x="6795427" y="5230288"/>
                </a:lnTo>
                <a:cubicBezTo>
                  <a:pt x="6800219" y="5229004"/>
                  <a:pt x="6803257" y="5230758"/>
                  <a:pt x="6804541" y="5235549"/>
                </a:cubicBezTo>
                <a:lnTo>
                  <a:pt x="6818917" y="5231697"/>
                </a:lnTo>
                <a:cubicBezTo>
                  <a:pt x="6823710" y="5230413"/>
                  <a:pt x="6826747" y="5232168"/>
                  <a:pt x="6828031" y="5236959"/>
                </a:cubicBezTo>
                <a:lnTo>
                  <a:pt x="6820842" y="5238885"/>
                </a:lnTo>
                <a:lnTo>
                  <a:pt x="6775790" y="5243254"/>
                </a:lnTo>
                <a:lnTo>
                  <a:pt x="6784903" y="5248515"/>
                </a:lnTo>
                <a:lnTo>
                  <a:pt x="6777717" y="5250441"/>
                </a:lnTo>
                <a:lnTo>
                  <a:pt x="6786829" y="5255703"/>
                </a:lnTo>
                <a:cubicBezTo>
                  <a:pt x="6801206" y="5251852"/>
                  <a:pt x="6808072" y="5248728"/>
                  <a:pt x="6807431" y="5246332"/>
                </a:cubicBezTo>
                <a:cubicBezTo>
                  <a:pt x="6806788" y="5243937"/>
                  <a:pt x="6807666" y="5242417"/>
                  <a:pt x="6810061" y="5241774"/>
                </a:cubicBezTo>
                <a:cubicBezTo>
                  <a:pt x="6812457" y="5241133"/>
                  <a:pt x="6811902" y="5243850"/>
                  <a:pt x="6808393" y="5249926"/>
                </a:cubicBezTo>
                <a:lnTo>
                  <a:pt x="6817507" y="5255188"/>
                </a:lnTo>
                <a:lnTo>
                  <a:pt x="6788756" y="5262892"/>
                </a:lnTo>
                <a:cubicBezTo>
                  <a:pt x="6769588" y="5268028"/>
                  <a:pt x="6756967" y="5268841"/>
                  <a:pt x="6750890" y="5265333"/>
                </a:cubicBezTo>
                <a:cubicBezTo>
                  <a:pt x="6750890" y="5265333"/>
                  <a:pt x="6750248" y="5262938"/>
                  <a:pt x="6748964" y="5258145"/>
                </a:cubicBezTo>
                <a:lnTo>
                  <a:pt x="6754227" y="5249031"/>
                </a:lnTo>
                <a:cubicBezTo>
                  <a:pt x="6754227" y="5249031"/>
                  <a:pt x="6753028" y="5249353"/>
                  <a:pt x="6750632" y="5249994"/>
                </a:cubicBezTo>
                <a:cubicBezTo>
                  <a:pt x="6748237" y="5250637"/>
                  <a:pt x="6744643" y="5251600"/>
                  <a:pt x="6739851" y="5252883"/>
                </a:cubicBezTo>
                <a:lnTo>
                  <a:pt x="6732662" y="5254809"/>
                </a:lnTo>
                <a:lnTo>
                  <a:pt x="6734589" y="5261997"/>
                </a:lnTo>
                <a:lnTo>
                  <a:pt x="6725475" y="5256735"/>
                </a:lnTo>
                <a:cubicBezTo>
                  <a:pt x="6722907" y="5247151"/>
                  <a:pt x="6719869" y="5245398"/>
                  <a:pt x="6716362" y="5251474"/>
                </a:cubicBezTo>
                <a:lnTo>
                  <a:pt x="6703912" y="5262514"/>
                </a:lnTo>
                <a:lnTo>
                  <a:pt x="6694797" y="5257252"/>
                </a:lnTo>
                <a:lnTo>
                  <a:pt x="6673235" y="5263030"/>
                </a:lnTo>
                <a:cubicBezTo>
                  <a:pt x="6673235" y="5263030"/>
                  <a:pt x="6672036" y="5263351"/>
                  <a:pt x="6669640" y="5263993"/>
                </a:cubicBezTo>
                <a:cubicBezTo>
                  <a:pt x="6667244" y="5264635"/>
                  <a:pt x="6663651" y="5265597"/>
                  <a:pt x="6658858" y="5266882"/>
                </a:cubicBezTo>
                <a:cubicBezTo>
                  <a:pt x="6649275" y="5269449"/>
                  <a:pt x="6645125" y="5273129"/>
                  <a:pt x="6646409" y="5277921"/>
                </a:cubicBezTo>
                <a:lnTo>
                  <a:pt x="6653596" y="5275995"/>
                </a:lnTo>
                <a:cubicBezTo>
                  <a:pt x="6658388" y="5274711"/>
                  <a:pt x="6658710" y="5275910"/>
                  <a:pt x="6654560" y="5279590"/>
                </a:cubicBezTo>
                <a:cubicBezTo>
                  <a:pt x="6650411" y="5283269"/>
                  <a:pt x="6644420" y="5284874"/>
                  <a:pt x="6636591" y="5284405"/>
                </a:cubicBezTo>
                <a:cubicBezTo>
                  <a:pt x="6628761" y="5283935"/>
                  <a:pt x="6617017" y="5283230"/>
                  <a:pt x="6601357" y="5282290"/>
                </a:cubicBezTo>
                <a:cubicBezTo>
                  <a:pt x="6585697" y="5281350"/>
                  <a:pt x="6577225" y="5278483"/>
                  <a:pt x="6575941" y="5273692"/>
                </a:cubicBezTo>
                <a:lnTo>
                  <a:pt x="6599431" y="5275102"/>
                </a:lnTo>
                <a:cubicBezTo>
                  <a:pt x="6605507" y="5278610"/>
                  <a:pt x="6609422" y="5278844"/>
                  <a:pt x="6611175" y="5275807"/>
                </a:cubicBezTo>
                <a:cubicBezTo>
                  <a:pt x="6612929" y="5272769"/>
                  <a:pt x="6616844" y="5273004"/>
                  <a:pt x="6622920" y="5276512"/>
                </a:cubicBezTo>
                <a:cubicBezTo>
                  <a:pt x="6626429" y="5270436"/>
                  <a:pt x="6628182" y="5267398"/>
                  <a:pt x="6628182" y="5267398"/>
                </a:cubicBezTo>
                <a:cubicBezTo>
                  <a:pt x="6628182" y="5267398"/>
                  <a:pt x="6630578" y="5266756"/>
                  <a:pt x="6635370" y="5265472"/>
                </a:cubicBezTo>
                <a:cubicBezTo>
                  <a:pt x="6640162" y="5264188"/>
                  <a:pt x="6642557" y="5263545"/>
                  <a:pt x="6642557" y="5263545"/>
                </a:cubicBezTo>
                <a:cubicBezTo>
                  <a:pt x="6652140" y="5260978"/>
                  <a:pt x="6656611" y="5258495"/>
                  <a:pt x="6655969" y="5256100"/>
                </a:cubicBezTo>
                <a:cubicBezTo>
                  <a:pt x="6655327" y="5253703"/>
                  <a:pt x="6655563" y="5249788"/>
                  <a:pt x="6656674" y="5244354"/>
                </a:cubicBezTo>
                <a:cubicBezTo>
                  <a:pt x="6657786" y="5238921"/>
                  <a:pt x="6660738" y="5235563"/>
                  <a:pt x="6665530" y="5234279"/>
                </a:cubicBezTo>
                <a:cubicBezTo>
                  <a:pt x="6670322" y="5232995"/>
                  <a:pt x="6678152" y="5233464"/>
                  <a:pt x="6689019" y="5235688"/>
                </a:cubicBezTo>
                <a:cubicBezTo>
                  <a:pt x="6693812" y="5234404"/>
                  <a:pt x="6697405" y="5233440"/>
                  <a:pt x="6699801" y="5232798"/>
                </a:cubicBezTo>
                <a:cubicBezTo>
                  <a:pt x="6702197" y="5232156"/>
                  <a:pt x="6703395" y="5231836"/>
                  <a:pt x="6703395" y="5231836"/>
                </a:cubicBezTo>
                <a:lnTo>
                  <a:pt x="6705321" y="5239024"/>
                </a:lnTo>
                <a:lnTo>
                  <a:pt x="6712510" y="5237098"/>
                </a:lnTo>
                <a:cubicBezTo>
                  <a:pt x="6712510" y="5237098"/>
                  <a:pt x="6716103" y="5236135"/>
                  <a:pt x="6723291" y="5234209"/>
                </a:cubicBezTo>
                <a:cubicBezTo>
                  <a:pt x="6730479" y="5232283"/>
                  <a:pt x="6736468" y="5230678"/>
                  <a:pt x="6741261" y="5229395"/>
                </a:cubicBezTo>
                <a:close/>
                <a:moveTo>
                  <a:pt x="3567048" y="5228640"/>
                </a:moveTo>
                <a:cubicBezTo>
                  <a:pt x="3564332" y="5228084"/>
                  <a:pt x="3562454" y="5228266"/>
                  <a:pt x="3561417" y="5229186"/>
                </a:cubicBezTo>
                <a:cubicBezTo>
                  <a:pt x="3560380" y="5230106"/>
                  <a:pt x="3560182" y="5231764"/>
                  <a:pt x="3560824" y="5234160"/>
                </a:cubicBezTo>
                <a:cubicBezTo>
                  <a:pt x="3557316" y="5240236"/>
                  <a:pt x="3557958" y="5242631"/>
                  <a:pt x="3562750" y="5241347"/>
                </a:cubicBezTo>
                <a:lnTo>
                  <a:pt x="3577125" y="5237495"/>
                </a:lnTo>
                <a:cubicBezTo>
                  <a:pt x="3575841" y="5232704"/>
                  <a:pt x="3572483" y="5229752"/>
                  <a:pt x="3567048" y="5228640"/>
                </a:cubicBezTo>
                <a:close/>
                <a:moveTo>
                  <a:pt x="1168759" y="5226970"/>
                </a:moveTo>
                <a:cubicBezTo>
                  <a:pt x="1172278" y="5230466"/>
                  <a:pt x="1173164" y="5233094"/>
                  <a:pt x="1171417" y="5234855"/>
                </a:cubicBezTo>
                <a:cubicBezTo>
                  <a:pt x="1169669" y="5236614"/>
                  <a:pt x="1167034" y="5235745"/>
                  <a:pt x="1163514" y="5232249"/>
                </a:cubicBezTo>
                <a:cubicBezTo>
                  <a:pt x="1167011" y="5228730"/>
                  <a:pt x="1168759" y="5226970"/>
                  <a:pt x="1168759" y="5226970"/>
                </a:cubicBezTo>
                <a:close/>
                <a:moveTo>
                  <a:pt x="4510154" y="5226313"/>
                </a:moveTo>
                <a:cubicBezTo>
                  <a:pt x="4507758" y="5226955"/>
                  <a:pt x="4504164" y="5227918"/>
                  <a:pt x="4499372" y="5229202"/>
                </a:cubicBezTo>
                <a:lnTo>
                  <a:pt x="4508486" y="5234463"/>
                </a:lnTo>
                <a:lnTo>
                  <a:pt x="4515674" y="5232537"/>
                </a:lnTo>
                <a:cubicBezTo>
                  <a:pt x="4514390" y="5227746"/>
                  <a:pt x="4512550" y="5225671"/>
                  <a:pt x="4510154" y="5226313"/>
                </a:cubicBezTo>
                <a:close/>
                <a:moveTo>
                  <a:pt x="6178030" y="5226234"/>
                </a:moveTo>
                <a:lnTo>
                  <a:pt x="6156466" y="5232012"/>
                </a:lnTo>
                <a:cubicBezTo>
                  <a:pt x="6151674" y="5233296"/>
                  <a:pt x="6146883" y="5234580"/>
                  <a:pt x="6142091" y="5235864"/>
                </a:cubicBezTo>
                <a:cubicBezTo>
                  <a:pt x="6137298" y="5237148"/>
                  <a:pt x="6132507" y="5238432"/>
                  <a:pt x="6127715" y="5239716"/>
                </a:cubicBezTo>
                <a:cubicBezTo>
                  <a:pt x="6127715" y="5239716"/>
                  <a:pt x="6127394" y="5238518"/>
                  <a:pt x="6126752" y="5236122"/>
                </a:cubicBezTo>
                <a:cubicBezTo>
                  <a:pt x="6126110" y="5233725"/>
                  <a:pt x="6123393" y="5233169"/>
                  <a:pt x="6118600" y="5234454"/>
                </a:cubicBezTo>
                <a:lnTo>
                  <a:pt x="6116674" y="5227266"/>
                </a:lnTo>
                <a:cubicBezTo>
                  <a:pt x="6116674" y="5227266"/>
                  <a:pt x="6126900" y="5227094"/>
                  <a:pt x="6147352" y="5226750"/>
                </a:cubicBezTo>
                <a:close/>
                <a:moveTo>
                  <a:pt x="5661777" y="5225893"/>
                </a:moveTo>
                <a:cubicBezTo>
                  <a:pt x="5661777" y="5225893"/>
                  <a:pt x="5660578" y="5226214"/>
                  <a:pt x="5658182" y="5226856"/>
                </a:cubicBezTo>
                <a:cubicBezTo>
                  <a:pt x="5655787" y="5227497"/>
                  <a:pt x="5652835" y="5230857"/>
                  <a:pt x="5649327" y="5236933"/>
                </a:cubicBezTo>
                <a:lnTo>
                  <a:pt x="5656514" y="5235007"/>
                </a:lnTo>
                <a:cubicBezTo>
                  <a:pt x="5666098" y="5232439"/>
                  <a:pt x="5670890" y="5231155"/>
                  <a:pt x="5670890" y="5231155"/>
                </a:cubicBezTo>
                <a:cubicBezTo>
                  <a:pt x="5670890" y="5231155"/>
                  <a:pt x="5667853" y="5229400"/>
                  <a:pt x="5661777" y="5225893"/>
                </a:cubicBezTo>
                <a:close/>
                <a:moveTo>
                  <a:pt x="3718420" y="5224289"/>
                </a:moveTo>
                <a:lnTo>
                  <a:pt x="3714211" y="5231579"/>
                </a:lnTo>
                <a:cubicBezTo>
                  <a:pt x="3710703" y="5237655"/>
                  <a:pt x="3711345" y="5240051"/>
                  <a:pt x="3716137" y="5238767"/>
                </a:cubicBezTo>
                <a:cubicBezTo>
                  <a:pt x="3720928" y="5237483"/>
                  <a:pt x="3723645" y="5238040"/>
                  <a:pt x="3724287" y="5240435"/>
                </a:cubicBezTo>
                <a:cubicBezTo>
                  <a:pt x="3724929" y="5242832"/>
                  <a:pt x="3722854" y="5244672"/>
                  <a:pt x="3718063" y="5245955"/>
                </a:cubicBezTo>
                <a:cubicBezTo>
                  <a:pt x="3713271" y="5247239"/>
                  <a:pt x="3708479" y="5248523"/>
                  <a:pt x="3703687" y="5249807"/>
                </a:cubicBezTo>
                <a:cubicBezTo>
                  <a:pt x="3698895" y="5251091"/>
                  <a:pt x="3696734" y="5247818"/>
                  <a:pt x="3697204" y="5239989"/>
                </a:cubicBezTo>
                <a:cubicBezTo>
                  <a:pt x="3697674" y="5232158"/>
                  <a:pt x="3697909" y="5228244"/>
                  <a:pt x="3697909" y="5228244"/>
                </a:cubicBezTo>
                <a:cubicBezTo>
                  <a:pt x="3697909" y="5228244"/>
                  <a:pt x="3700305" y="5227602"/>
                  <a:pt x="3705096" y="5226318"/>
                </a:cubicBezTo>
                <a:cubicBezTo>
                  <a:pt x="3707493" y="5225676"/>
                  <a:pt x="3710868" y="5225093"/>
                  <a:pt x="3715221" y="5224568"/>
                </a:cubicBezTo>
                <a:close/>
                <a:moveTo>
                  <a:pt x="5268233" y="5223488"/>
                </a:moveTo>
                <a:cubicBezTo>
                  <a:pt x="5268233" y="5223488"/>
                  <a:pt x="5265837" y="5224130"/>
                  <a:pt x="5261044" y="5225414"/>
                </a:cubicBezTo>
                <a:lnTo>
                  <a:pt x="5270158" y="5230676"/>
                </a:lnTo>
                <a:lnTo>
                  <a:pt x="5277346" y="5228750"/>
                </a:lnTo>
                <a:cubicBezTo>
                  <a:pt x="5271270" y="5225242"/>
                  <a:pt x="5268233" y="5223488"/>
                  <a:pt x="5268233" y="5223488"/>
                </a:cubicBezTo>
                <a:close/>
                <a:moveTo>
                  <a:pt x="6188812" y="5223345"/>
                </a:moveTo>
                <a:cubicBezTo>
                  <a:pt x="6191207" y="5222703"/>
                  <a:pt x="6190651" y="5225420"/>
                  <a:pt x="6187143" y="5231496"/>
                </a:cubicBezTo>
                <a:cubicBezTo>
                  <a:pt x="6185390" y="5234533"/>
                  <a:pt x="6183913" y="5236213"/>
                  <a:pt x="6182715" y="5236533"/>
                </a:cubicBezTo>
                <a:cubicBezTo>
                  <a:pt x="6181517" y="5236854"/>
                  <a:pt x="6180598" y="5235817"/>
                  <a:pt x="6179956" y="5233421"/>
                </a:cubicBezTo>
                <a:cubicBezTo>
                  <a:pt x="6178672" y="5228629"/>
                  <a:pt x="6179228" y="5225913"/>
                  <a:pt x="6181623" y="5225271"/>
                </a:cubicBezTo>
                <a:cubicBezTo>
                  <a:pt x="6184019" y="5224629"/>
                  <a:pt x="6186416" y="5223987"/>
                  <a:pt x="6188812" y="5223345"/>
                </a:cubicBezTo>
                <a:close/>
                <a:moveTo>
                  <a:pt x="3719472" y="5222466"/>
                </a:moveTo>
                <a:lnTo>
                  <a:pt x="3719926" y="5224157"/>
                </a:lnTo>
                <a:lnTo>
                  <a:pt x="3718420" y="5224289"/>
                </a:lnTo>
                <a:close/>
                <a:moveTo>
                  <a:pt x="4297081" y="5221774"/>
                </a:moveTo>
                <a:lnTo>
                  <a:pt x="4299007" y="5228962"/>
                </a:lnTo>
                <a:cubicBezTo>
                  <a:pt x="4299007" y="5228962"/>
                  <a:pt x="4299649" y="5231358"/>
                  <a:pt x="4300933" y="5236150"/>
                </a:cubicBezTo>
                <a:lnTo>
                  <a:pt x="4293744" y="5238076"/>
                </a:lnTo>
                <a:cubicBezTo>
                  <a:pt x="4287668" y="5234568"/>
                  <a:pt x="4287026" y="5232172"/>
                  <a:pt x="4291818" y="5230888"/>
                </a:cubicBezTo>
                <a:cubicBezTo>
                  <a:pt x="4296610" y="5229604"/>
                  <a:pt x="4295968" y="5227209"/>
                  <a:pt x="4289892" y="5223701"/>
                </a:cubicBezTo>
                <a:close/>
                <a:moveTo>
                  <a:pt x="6199593" y="5220456"/>
                </a:moveTo>
                <a:cubicBezTo>
                  <a:pt x="6204385" y="5219172"/>
                  <a:pt x="6207102" y="5219728"/>
                  <a:pt x="6207743" y="5222123"/>
                </a:cubicBezTo>
                <a:cubicBezTo>
                  <a:pt x="6208386" y="5224520"/>
                  <a:pt x="6206311" y="5226360"/>
                  <a:pt x="6201519" y="5227644"/>
                </a:cubicBezTo>
                <a:cubicBezTo>
                  <a:pt x="6200235" y="5222852"/>
                  <a:pt x="6199593" y="5220456"/>
                  <a:pt x="6199593" y="5220456"/>
                </a:cubicBezTo>
                <a:close/>
                <a:moveTo>
                  <a:pt x="6245609" y="5219682"/>
                </a:moveTo>
                <a:cubicBezTo>
                  <a:pt x="6248004" y="5219040"/>
                  <a:pt x="6250722" y="5219596"/>
                  <a:pt x="6253760" y="5221349"/>
                </a:cubicBezTo>
                <a:lnTo>
                  <a:pt x="6246572" y="5223275"/>
                </a:lnTo>
                <a:lnTo>
                  <a:pt x="6239384" y="5225201"/>
                </a:lnTo>
                <a:cubicBezTo>
                  <a:pt x="6241138" y="5222164"/>
                  <a:pt x="6243213" y="5220324"/>
                  <a:pt x="6245609" y="5219682"/>
                </a:cubicBezTo>
                <a:close/>
                <a:moveTo>
                  <a:pt x="6260947" y="5219423"/>
                </a:moveTo>
                <a:cubicBezTo>
                  <a:pt x="6267023" y="5222931"/>
                  <a:pt x="6270061" y="5224686"/>
                  <a:pt x="6270061" y="5224686"/>
                </a:cubicBezTo>
                <a:cubicBezTo>
                  <a:pt x="6270061" y="5224686"/>
                  <a:pt x="6270382" y="5225884"/>
                  <a:pt x="6271024" y="5228280"/>
                </a:cubicBezTo>
                <a:cubicBezTo>
                  <a:pt x="6271666" y="5230676"/>
                  <a:pt x="6274383" y="5231231"/>
                  <a:pt x="6279175" y="5229947"/>
                </a:cubicBezTo>
                <a:cubicBezTo>
                  <a:pt x="6283967" y="5228663"/>
                  <a:pt x="6287005" y="5230418"/>
                  <a:pt x="6288289" y="5235210"/>
                </a:cubicBezTo>
                <a:cubicBezTo>
                  <a:pt x="6294366" y="5238716"/>
                  <a:pt x="6310025" y="5239658"/>
                  <a:pt x="6335268" y="5238029"/>
                </a:cubicBezTo>
                <a:lnTo>
                  <a:pt x="6344382" y="5243291"/>
                </a:lnTo>
                <a:lnTo>
                  <a:pt x="6358758" y="5239439"/>
                </a:lnTo>
                <a:cubicBezTo>
                  <a:pt x="6368341" y="5236871"/>
                  <a:pt x="6380963" y="5236058"/>
                  <a:pt x="6396623" y="5236997"/>
                </a:cubicBezTo>
                <a:cubicBezTo>
                  <a:pt x="6412283" y="5237937"/>
                  <a:pt x="6424904" y="5237123"/>
                  <a:pt x="6434488" y="5234555"/>
                </a:cubicBezTo>
                <a:cubicBezTo>
                  <a:pt x="6440564" y="5238062"/>
                  <a:pt x="6445997" y="5239175"/>
                  <a:pt x="6450790" y="5237891"/>
                </a:cubicBezTo>
                <a:cubicBezTo>
                  <a:pt x="6450790" y="5237891"/>
                  <a:pt x="6453185" y="5237249"/>
                  <a:pt x="6457977" y="5235965"/>
                </a:cubicBezTo>
                <a:cubicBezTo>
                  <a:pt x="6462769" y="5234681"/>
                  <a:pt x="6468203" y="5235793"/>
                  <a:pt x="6474279" y="5239300"/>
                </a:cubicBezTo>
                <a:lnTo>
                  <a:pt x="6483393" y="5244563"/>
                </a:lnTo>
                <a:lnTo>
                  <a:pt x="6476205" y="5246489"/>
                </a:lnTo>
                <a:lnTo>
                  <a:pt x="6469018" y="5248415"/>
                </a:lnTo>
                <a:lnTo>
                  <a:pt x="6461829" y="5250341"/>
                </a:lnTo>
                <a:cubicBezTo>
                  <a:pt x="6467905" y="5253849"/>
                  <a:pt x="6470066" y="5257121"/>
                  <a:pt x="6468313" y="5260159"/>
                </a:cubicBezTo>
                <a:cubicBezTo>
                  <a:pt x="6466559" y="5263198"/>
                  <a:pt x="6464484" y="5265037"/>
                  <a:pt x="6462087" y="5265680"/>
                </a:cubicBezTo>
                <a:cubicBezTo>
                  <a:pt x="6459692" y="5266321"/>
                  <a:pt x="6457852" y="5264246"/>
                  <a:pt x="6456568" y="5259454"/>
                </a:cubicBezTo>
                <a:lnTo>
                  <a:pt x="6433079" y="5258044"/>
                </a:lnTo>
                <a:lnTo>
                  <a:pt x="6386099" y="5255225"/>
                </a:lnTo>
                <a:lnTo>
                  <a:pt x="6348234" y="5257667"/>
                </a:lnTo>
                <a:cubicBezTo>
                  <a:pt x="6348234" y="5257667"/>
                  <a:pt x="6346393" y="5255592"/>
                  <a:pt x="6342714" y="5251442"/>
                </a:cubicBezTo>
                <a:cubicBezTo>
                  <a:pt x="6339034" y="5247293"/>
                  <a:pt x="6336873" y="5244019"/>
                  <a:pt x="6336231" y="5241623"/>
                </a:cubicBezTo>
                <a:cubicBezTo>
                  <a:pt x="6335589" y="5239226"/>
                  <a:pt x="6332873" y="5238670"/>
                  <a:pt x="6328080" y="5239955"/>
                </a:cubicBezTo>
                <a:cubicBezTo>
                  <a:pt x="6323288" y="5241239"/>
                  <a:pt x="6322732" y="5243956"/>
                  <a:pt x="6326413" y="5248106"/>
                </a:cubicBezTo>
                <a:cubicBezTo>
                  <a:pt x="6330092" y="5252256"/>
                  <a:pt x="6328660" y="5256491"/>
                  <a:pt x="6322113" y="5260814"/>
                </a:cubicBezTo>
                <a:cubicBezTo>
                  <a:pt x="6315568" y="5265136"/>
                  <a:pt x="6312295" y="5267297"/>
                  <a:pt x="6312295" y="5267297"/>
                </a:cubicBezTo>
                <a:cubicBezTo>
                  <a:pt x="6307503" y="5268581"/>
                  <a:pt x="6305749" y="5271618"/>
                  <a:pt x="6307033" y="5276410"/>
                </a:cubicBezTo>
                <a:cubicBezTo>
                  <a:pt x="6303524" y="5282486"/>
                  <a:pt x="6298733" y="5283770"/>
                  <a:pt x="6292657" y="5280262"/>
                </a:cubicBezTo>
                <a:cubicBezTo>
                  <a:pt x="6287865" y="5281546"/>
                  <a:pt x="6285469" y="5282188"/>
                  <a:pt x="6285469" y="5282188"/>
                </a:cubicBezTo>
                <a:cubicBezTo>
                  <a:pt x="6285469" y="5282188"/>
                  <a:pt x="6283950" y="5281312"/>
                  <a:pt x="6280912" y="5279557"/>
                </a:cubicBezTo>
                <a:cubicBezTo>
                  <a:pt x="6277875" y="5277803"/>
                  <a:pt x="6276355" y="5276927"/>
                  <a:pt x="6276355" y="5276927"/>
                </a:cubicBezTo>
                <a:cubicBezTo>
                  <a:pt x="6275071" y="5272135"/>
                  <a:pt x="6273231" y="5270060"/>
                  <a:pt x="6270835" y="5270701"/>
                </a:cubicBezTo>
                <a:cubicBezTo>
                  <a:pt x="6268440" y="5271343"/>
                  <a:pt x="6267242" y="5271664"/>
                  <a:pt x="6267242" y="5271664"/>
                </a:cubicBezTo>
                <a:lnTo>
                  <a:pt x="6258128" y="5266403"/>
                </a:lnTo>
                <a:cubicBezTo>
                  <a:pt x="6256844" y="5261611"/>
                  <a:pt x="6255560" y="5256819"/>
                  <a:pt x="6254276" y="5252027"/>
                </a:cubicBezTo>
                <a:cubicBezTo>
                  <a:pt x="6251708" y="5242443"/>
                  <a:pt x="6243236" y="5239577"/>
                  <a:pt x="6228860" y="5243429"/>
                </a:cubicBezTo>
                <a:cubicBezTo>
                  <a:pt x="6224068" y="5244713"/>
                  <a:pt x="6218634" y="5243602"/>
                  <a:pt x="6212559" y="5240094"/>
                </a:cubicBezTo>
                <a:lnTo>
                  <a:pt x="6216153" y="5239130"/>
                </a:lnTo>
                <a:cubicBezTo>
                  <a:pt x="6218548" y="5238489"/>
                  <a:pt x="6219747" y="5238167"/>
                  <a:pt x="6219747" y="5238167"/>
                </a:cubicBezTo>
                <a:cubicBezTo>
                  <a:pt x="6224539" y="5236883"/>
                  <a:pt x="6234122" y="5234316"/>
                  <a:pt x="6248498" y="5230464"/>
                </a:cubicBezTo>
                <a:close/>
                <a:moveTo>
                  <a:pt x="2431586" y="5218370"/>
                </a:moveTo>
                <a:lnTo>
                  <a:pt x="2431600" y="5222760"/>
                </a:lnTo>
                <a:lnTo>
                  <a:pt x="2435778" y="5218554"/>
                </a:lnTo>
                <a:close/>
                <a:moveTo>
                  <a:pt x="6094853" y="5217705"/>
                </a:moveTo>
                <a:cubicBezTo>
                  <a:pt x="6097249" y="5217063"/>
                  <a:pt x="6100287" y="5218818"/>
                  <a:pt x="6103967" y="5222967"/>
                </a:cubicBezTo>
                <a:cubicBezTo>
                  <a:pt x="6107646" y="5227117"/>
                  <a:pt x="6104695" y="5230476"/>
                  <a:pt x="6095111" y="5233044"/>
                </a:cubicBezTo>
                <a:lnTo>
                  <a:pt x="6078809" y="5229708"/>
                </a:lnTo>
                <a:lnTo>
                  <a:pt x="6085997" y="5227781"/>
                </a:lnTo>
                <a:lnTo>
                  <a:pt x="6093185" y="5225856"/>
                </a:lnTo>
                <a:cubicBezTo>
                  <a:pt x="6091901" y="5221065"/>
                  <a:pt x="6092458" y="5218347"/>
                  <a:pt x="6094853" y="5217705"/>
                </a:cubicBezTo>
                <a:close/>
                <a:moveTo>
                  <a:pt x="4760899" y="5216906"/>
                </a:moveTo>
                <a:cubicBezTo>
                  <a:pt x="4762697" y="5216424"/>
                  <a:pt x="4765712" y="5216900"/>
                  <a:pt x="4769948" y="5218332"/>
                </a:cubicBezTo>
                <a:cubicBezTo>
                  <a:pt x="4778420" y="5221198"/>
                  <a:pt x="4782656" y="5222631"/>
                  <a:pt x="4782656" y="5222631"/>
                </a:cubicBezTo>
                <a:lnTo>
                  <a:pt x="4768280" y="5226483"/>
                </a:lnTo>
                <a:lnTo>
                  <a:pt x="4759167" y="5221221"/>
                </a:lnTo>
                <a:cubicBezTo>
                  <a:pt x="4758525" y="5218825"/>
                  <a:pt x="4759102" y="5217387"/>
                  <a:pt x="4760899" y="5216906"/>
                </a:cubicBezTo>
                <a:close/>
                <a:moveTo>
                  <a:pt x="3694057" y="5213868"/>
                </a:moveTo>
                <a:cubicBezTo>
                  <a:pt x="3695341" y="5218660"/>
                  <a:pt x="3693586" y="5221698"/>
                  <a:pt x="3688794" y="5222982"/>
                </a:cubicBezTo>
                <a:cubicBezTo>
                  <a:pt x="3684003" y="5224265"/>
                  <a:pt x="3681607" y="5224908"/>
                  <a:pt x="3681607" y="5224908"/>
                </a:cubicBezTo>
                <a:cubicBezTo>
                  <a:pt x="3681607" y="5224908"/>
                  <a:pt x="3682484" y="5223389"/>
                  <a:pt x="3684238" y="5220351"/>
                </a:cubicBezTo>
                <a:cubicBezTo>
                  <a:pt x="3685992" y="5217313"/>
                  <a:pt x="3686869" y="5215794"/>
                  <a:pt x="3686869" y="5215794"/>
                </a:cubicBezTo>
                <a:close/>
                <a:moveTo>
                  <a:pt x="6405221" y="5211581"/>
                </a:moveTo>
                <a:cubicBezTo>
                  <a:pt x="6400428" y="5212866"/>
                  <a:pt x="6395637" y="5214149"/>
                  <a:pt x="6390845" y="5215433"/>
                </a:cubicBezTo>
                <a:cubicBezTo>
                  <a:pt x="6386053" y="5216717"/>
                  <a:pt x="6380619" y="5215605"/>
                  <a:pt x="6374543" y="5212098"/>
                </a:cubicBezTo>
                <a:close/>
                <a:moveTo>
                  <a:pt x="6004489" y="5211102"/>
                </a:moveTo>
                <a:cubicBezTo>
                  <a:pt x="6005773" y="5215894"/>
                  <a:pt x="6006415" y="5218290"/>
                  <a:pt x="6006415" y="5218290"/>
                </a:cubicBezTo>
                <a:cubicBezTo>
                  <a:pt x="6011207" y="5217006"/>
                  <a:pt x="6013282" y="5215167"/>
                  <a:pt x="6012640" y="5212770"/>
                </a:cubicBezTo>
                <a:cubicBezTo>
                  <a:pt x="6011998" y="5210374"/>
                  <a:pt x="6009281" y="5209818"/>
                  <a:pt x="6004489" y="5211102"/>
                </a:cubicBezTo>
                <a:close/>
                <a:moveTo>
                  <a:pt x="4663283" y="5208394"/>
                </a:moveTo>
                <a:lnTo>
                  <a:pt x="4656095" y="5210319"/>
                </a:lnTo>
                <a:lnTo>
                  <a:pt x="4665209" y="5215582"/>
                </a:lnTo>
                <a:cubicBezTo>
                  <a:pt x="4670001" y="5214298"/>
                  <a:pt x="4669359" y="5211901"/>
                  <a:pt x="4663283" y="5208394"/>
                </a:cubicBezTo>
                <a:close/>
                <a:moveTo>
                  <a:pt x="5872666" y="5207904"/>
                </a:moveTo>
                <a:lnTo>
                  <a:pt x="5865477" y="5209831"/>
                </a:lnTo>
                <a:cubicBezTo>
                  <a:pt x="5866761" y="5214623"/>
                  <a:pt x="5872196" y="5215735"/>
                  <a:pt x="5881779" y="5213167"/>
                </a:cubicBezTo>
                <a:close/>
                <a:moveTo>
                  <a:pt x="1706067" y="5207748"/>
                </a:moveTo>
                <a:cubicBezTo>
                  <a:pt x="1707381" y="5207087"/>
                  <a:pt x="1710676" y="5209378"/>
                  <a:pt x="1715955" y="5214622"/>
                </a:cubicBezTo>
                <a:lnTo>
                  <a:pt x="1715991" y="5225146"/>
                </a:lnTo>
                <a:cubicBezTo>
                  <a:pt x="1712471" y="5221649"/>
                  <a:pt x="1709831" y="5219027"/>
                  <a:pt x="1708071" y="5217279"/>
                </a:cubicBezTo>
                <a:cubicBezTo>
                  <a:pt x="1706312" y="5215531"/>
                  <a:pt x="1705425" y="5212904"/>
                  <a:pt x="1705414" y="5209395"/>
                </a:cubicBezTo>
                <a:cubicBezTo>
                  <a:pt x="1705411" y="5208518"/>
                  <a:pt x="1705629" y="5207970"/>
                  <a:pt x="1706067" y="5207748"/>
                </a:cubicBezTo>
                <a:close/>
                <a:moveTo>
                  <a:pt x="4092863" y="5207159"/>
                </a:moveTo>
                <a:cubicBezTo>
                  <a:pt x="4131541" y="5217339"/>
                  <a:pt x="4152636" y="5219390"/>
                  <a:pt x="4156143" y="5213315"/>
                </a:cubicBezTo>
                <a:lnTo>
                  <a:pt x="4181558" y="5221913"/>
                </a:lnTo>
                <a:cubicBezTo>
                  <a:pt x="4182842" y="5226705"/>
                  <a:pt x="4188276" y="5227817"/>
                  <a:pt x="4197860" y="5225249"/>
                </a:cubicBezTo>
                <a:cubicBezTo>
                  <a:pt x="4207444" y="5222681"/>
                  <a:pt x="4214954" y="5221953"/>
                  <a:pt x="4220387" y="5223064"/>
                </a:cubicBezTo>
                <a:cubicBezTo>
                  <a:pt x="4225821" y="5224177"/>
                  <a:pt x="4232132" y="5223769"/>
                  <a:pt x="4239320" y="5221844"/>
                </a:cubicBezTo>
                <a:cubicBezTo>
                  <a:pt x="4246507" y="5219918"/>
                  <a:pt x="4250422" y="5220152"/>
                  <a:pt x="4251064" y="5222549"/>
                </a:cubicBezTo>
                <a:cubicBezTo>
                  <a:pt x="4251706" y="5224944"/>
                  <a:pt x="4254424" y="5225500"/>
                  <a:pt x="4259216" y="5224216"/>
                </a:cubicBezTo>
                <a:cubicBezTo>
                  <a:pt x="4278382" y="5219080"/>
                  <a:pt x="4284458" y="5222588"/>
                  <a:pt x="4277442" y="5234740"/>
                </a:cubicBezTo>
                <a:lnTo>
                  <a:pt x="4263068" y="5238592"/>
                </a:lnTo>
                <a:cubicBezTo>
                  <a:pt x="4261784" y="5233800"/>
                  <a:pt x="4256992" y="5235084"/>
                  <a:pt x="4248692" y="5242444"/>
                </a:cubicBezTo>
                <a:cubicBezTo>
                  <a:pt x="4248692" y="5242444"/>
                  <a:pt x="4247173" y="5241567"/>
                  <a:pt x="4244134" y="5239813"/>
                </a:cubicBezTo>
                <a:cubicBezTo>
                  <a:pt x="4241096" y="5238059"/>
                  <a:pt x="4238380" y="5237503"/>
                  <a:pt x="4235984" y="5238145"/>
                </a:cubicBezTo>
                <a:cubicBezTo>
                  <a:pt x="4233588" y="5238787"/>
                  <a:pt x="4231192" y="5239429"/>
                  <a:pt x="4228796" y="5240071"/>
                </a:cubicBezTo>
                <a:cubicBezTo>
                  <a:pt x="4226400" y="5240713"/>
                  <a:pt x="4222806" y="5241676"/>
                  <a:pt x="4218014" y="5242960"/>
                </a:cubicBezTo>
                <a:cubicBezTo>
                  <a:pt x="4218014" y="5242960"/>
                  <a:pt x="4217372" y="5240564"/>
                  <a:pt x="4216088" y="5235772"/>
                </a:cubicBezTo>
                <a:cubicBezTo>
                  <a:pt x="4214804" y="5230981"/>
                  <a:pt x="4211767" y="5229226"/>
                  <a:pt x="4206975" y="5230510"/>
                </a:cubicBezTo>
                <a:cubicBezTo>
                  <a:pt x="4203467" y="5236586"/>
                  <a:pt x="4204108" y="5238982"/>
                  <a:pt x="4208900" y="5237698"/>
                </a:cubicBezTo>
                <a:lnTo>
                  <a:pt x="4194525" y="5241550"/>
                </a:lnTo>
                <a:cubicBezTo>
                  <a:pt x="4193241" y="5236759"/>
                  <a:pt x="4189004" y="5235325"/>
                  <a:pt x="4181817" y="5237251"/>
                </a:cubicBezTo>
                <a:cubicBezTo>
                  <a:pt x="4174629" y="5239177"/>
                  <a:pt x="4170714" y="5238942"/>
                  <a:pt x="4170072" y="5236546"/>
                </a:cubicBezTo>
                <a:cubicBezTo>
                  <a:pt x="4169430" y="5234151"/>
                  <a:pt x="4166713" y="5233595"/>
                  <a:pt x="4161921" y="5234879"/>
                </a:cubicBezTo>
                <a:lnTo>
                  <a:pt x="4145619" y="5231542"/>
                </a:lnTo>
                <a:lnTo>
                  <a:pt x="4131244" y="5235394"/>
                </a:lnTo>
                <a:cubicBezTo>
                  <a:pt x="4131244" y="5235394"/>
                  <a:pt x="4127650" y="5236357"/>
                  <a:pt x="4120463" y="5238283"/>
                </a:cubicBezTo>
                <a:cubicBezTo>
                  <a:pt x="4113274" y="5240209"/>
                  <a:pt x="4105766" y="5240937"/>
                  <a:pt x="4097936" y="5240467"/>
                </a:cubicBezTo>
                <a:cubicBezTo>
                  <a:pt x="4090106" y="5239997"/>
                  <a:pt x="4085870" y="5238565"/>
                  <a:pt x="4085228" y="5236169"/>
                </a:cubicBezTo>
                <a:cubicBezTo>
                  <a:pt x="4084585" y="5233772"/>
                  <a:pt x="4080671" y="5233537"/>
                  <a:pt x="4073483" y="5235463"/>
                </a:cubicBezTo>
                <a:cubicBezTo>
                  <a:pt x="4066295" y="5237389"/>
                  <a:pt x="4054551" y="5236685"/>
                  <a:pt x="4038249" y="5233348"/>
                </a:cubicBezTo>
                <a:cubicBezTo>
                  <a:pt x="4021947" y="5230013"/>
                  <a:pt x="4007806" y="5229950"/>
                  <a:pt x="3995827" y="5233160"/>
                </a:cubicBezTo>
                <a:cubicBezTo>
                  <a:pt x="3983847" y="5236370"/>
                  <a:pt x="3977215" y="5235578"/>
                  <a:pt x="3975932" y="5230787"/>
                </a:cubicBezTo>
                <a:cubicBezTo>
                  <a:pt x="3975932" y="5230787"/>
                  <a:pt x="3973535" y="5231429"/>
                  <a:pt x="3968743" y="5232713"/>
                </a:cubicBezTo>
                <a:cubicBezTo>
                  <a:pt x="3963951" y="5233997"/>
                  <a:pt x="3961556" y="5234639"/>
                  <a:pt x="3961556" y="5234639"/>
                </a:cubicBezTo>
                <a:cubicBezTo>
                  <a:pt x="3951972" y="5237207"/>
                  <a:pt x="3944141" y="5236737"/>
                  <a:pt x="3938065" y="5233229"/>
                </a:cubicBezTo>
                <a:cubicBezTo>
                  <a:pt x="3933274" y="5234513"/>
                  <a:pt x="3928160" y="5234599"/>
                  <a:pt x="3922728" y="5233487"/>
                </a:cubicBezTo>
                <a:cubicBezTo>
                  <a:pt x="3917294" y="5232375"/>
                  <a:pt x="3912181" y="5232461"/>
                  <a:pt x="3907389" y="5233745"/>
                </a:cubicBezTo>
                <a:cubicBezTo>
                  <a:pt x="3902597" y="5235029"/>
                  <a:pt x="3896286" y="5235436"/>
                  <a:pt x="3888456" y="5234966"/>
                </a:cubicBezTo>
                <a:cubicBezTo>
                  <a:pt x="3880626" y="5234496"/>
                  <a:pt x="3873673" y="5232507"/>
                  <a:pt x="3867597" y="5228999"/>
                </a:cubicBezTo>
                <a:cubicBezTo>
                  <a:pt x="3856730" y="5226775"/>
                  <a:pt x="3845306" y="5227269"/>
                  <a:pt x="3833327" y="5230478"/>
                </a:cubicBezTo>
                <a:cubicBezTo>
                  <a:pt x="3821346" y="5233689"/>
                  <a:pt x="3815357" y="5235294"/>
                  <a:pt x="3815357" y="5235294"/>
                </a:cubicBezTo>
                <a:cubicBezTo>
                  <a:pt x="3809281" y="5231786"/>
                  <a:pt x="3806243" y="5230031"/>
                  <a:pt x="3806243" y="5230031"/>
                </a:cubicBezTo>
                <a:cubicBezTo>
                  <a:pt x="3801451" y="5231315"/>
                  <a:pt x="3799054" y="5231957"/>
                  <a:pt x="3799054" y="5231957"/>
                </a:cubicBezTo>
                <a:cubicBezTo>
                  <a:pt x="3799054" y="5231957"/>
                  <a:pt x="3796659" y="5232599"/>
                  <a:pt x="3791867" y="5233883"/>
                </a:cubicBezTo>
                <a:cubicBezTo>
                  <a:pt x="3787075" y="5235167"/>
                  <a:pt x="3783160" y="5234932"/>
                  <a:pt x="3780123" y="5233179"/>
                </a:cubicBezTo>
                <a:cubicBezTo>
                  <a:pt x="3777084" y="5231424"/>
                  <a:pt x="3774047" y="5229671"/>
                  <a:pt x="3771008" y="5227916"/>
                </a:cubicBezTo>
                <a:cubicBezTo>
                  <a:pt x="3767971" y="5226163"/>
                  <a:pt x="3764055" y="5225927"/>
                  <a:pt x="3759263" y="5227211"/>
                </a:cubicBezTo>
                <a:lnTo>
                  <a:pt x="3746814" y="5238252"/>
                </a:lnTo>
                <a:cubicBezTo>
                  <a:pt x="3735946" y="5236028"/>
                  <a:pt x="3728116" y="5235557"/>
                  <a:pt x="3723324" y="5236841"/>
                </a:cubicBezTo>
                <a:lnTo>
                  <a:pt x="3719926" y="5224157"/>
                </a:lnTo>
                <a:lnTo>
                  <a:pt x="3731217" y="5223170"/>
                </a:lnTo>
                <a:cubicBezTo>
                  <a:pt x="3743838" y="5222357"/>
                  <a:pt x="3751348" y="5221629"/>
                  <a:pt x="3753743" y="5220987"/>
                </a:cubicBezTo>
                <a:cubicBezTo>
                  <a:pt x="3756140" y="5220345"/>
                  <a:pt x="3760055" y="5220579"/>
                  <a:pt x="3765489" y="5221692"/>
                </a:cubicBezTo>
                <a:cubicBezTo>
                  <a:pt x="3770922" y="5222804"/>
                  <a:pt x="3778431" y="5222075"/>
                  <a:pt x="3788015" y="5219507"/>
                </a:cubicBezTo>
                <a:cubicBezTo>
                  <a:pt x="3818050" y="5216595"/>
                  <a:pt x="3846332" y="5216722"/>
                  <a:pt x="3872859" y="5219886"/>
                </a:cubicBezTo>
                <a:lnTo>
                  <a:pt x="3910724" y="5217443"/>
                </a:lnTo>
                <a:lnTo>
                  <a:pt x="3955778" y="5213076"/>
                </a:lnTo>
                <a:lnTo>
                  <a:pt x="3962965" y="5211150"/>
                </a:lnTo>
                <a:cubicBezTo>
                  <a:pt x="3967757" y="5209866"/>
                  <a:pt x="3970796" y="5211619"/>
                  <a:pt x="3972080" y="5216411"/>
                </a:cubicBezTo>
                <a:cubicBezTo>
                  <a:pt x="3989023" y="5222143"/>
                  <a:pt x="4016662" y="5219873"/>
                  <a:pt x="4054997" y="5209601"/>
                </a:cubicBezTo>
                <a:close/>
                <a:moveTo>
                  <a:pt x="6034203" y="5206992"/>
                </a:moveTo>
                <a:lnTo>
                  <a:pt x="6042354" y="5208661"/>
                </a:lnTo>
                <a:cubicBezTo>
                  <a:pt x="6039958" y="5209303"/>
                  <a:pt x="6038081" y="5209485"/>
                  <a:pt x="6036723" y="5209207"/>
                </a:cubicBezTo>
                <a:close/>
                <a:moveTo>
                  <a:pt x="3260723" y="5206717"/>
                </a:moveTo>
                <a:lnTo>
                  <a:pt x="3255460" y="5215831"/>
                </a:lnTo>
                <a:lnTo>
                  <a:pt x="3253534" y="5208643"/>
                </a:lnTo>
                <a:cubicBezTo>
                  <a:pt x="3258326" y="5207359"/>
                  <a:pt x="3260723" y="5206717"/>
                  <a:pt x="3260723" y="5206717"/>
                </a:cubicBezTo>
                <a:close/>
                <a:moveTo>
                  <a:pt x="2334029" y="5206480"/>
                </a:moveTo>
                <a:lnTo>
                  <a:pt x="2331574" y="5207308"/>
                </a:lnTo>
                <a:lnTo>
                  <a:pt x="2300038" y="5217936"/>
                </a:lnTo>
                <a:cubicBezTo>
                  <a:pt x="2296518" y="5214440"/>
                  <a:pt x="2289512" y="5217972"/>
                  <a:pt x="2279025" y="5228530"/>
                </a:cubicBezTo>
                <a:lnTo>
                  <a:pt x="2242245" y="5244439"/>
                </a:lnTo>
                <a:cubicBezTo>
                  <a:pt x="2235230" y="5244463"/>
                  <a:pt x="2227344" y="5247120"/>
                  <a:pt x="2218592" y="5252411"/>
                </a:cubicBezTo>
                <a:cubicBezTo>
                  <a:pt x="2209840" y="5257701"/>
                  <a:pt x="2205464" y="5260348"/>
                  <a:pt x="2205464" y="5260348"/>
                </a:cubicBezTo>
                <a:cubicBezTo>
                  <a:pt x="2205487" y="5267363"/>
                  <a:pt x="2205500" y="5270871"/>
                  <a:pt x="2205500" y="5270871"/>
                </a:cubicBezTo>
                <a:cubicBezTo>
                  <a:pt x="2205500" y="5270871"/>
                  <a:pt x="2201991" y="5270883"/>
                  <a:pt x="2194976" y="5270906"/>
                </a:cubicBezTo>
                <a:lnTo>
                  <a:pt x="2179208" y="5276221"/>
                </a:lnTo>
                <a:cubicBezTo>
                  <a:pt x="2172214" y="5283259"/>
                  <a:pt x="2168718" y="5286779"/>
                  <a:pt x="2168718" y="5286779"/>
                </a:cubicBezTo>
                <a:cubicBezTo>
                  <a:pt x="2168718" y="5286779"/>
                  <a:pt x="2166966" y="5286785"/>
                  <a:pt x="2163458" y="5286797"/>
                </a:cubicBezTo>
                <a:cubicBezTo>
                  <a:pt x="2159950" y="5286809"/>
                  <a:pt x="2158196" y="5286814"/>
                  <a:pt x="2158196" y="5286814"/>
                </a:cubicBezTo>
                <a:lnTo>
                  <a:pt x="2142428" y="5292129"/>
                </a:lnTo>
                <a:cubicBezTo>
                  <a:pt x="2128408" y="5295684"/>
                  <a:pt x="2114831" y="5300553"/>
                  <a:pt x="2101696" y="5306735"/>
                </a:cubicBezTo>
                <a:lnTo>
                  <a:pt x="2100465" y="5307463"/>
                </a:lnTo>
                <a:lnTo>
                  <a:pt x="2108980" y="5307320"/>
                </a:lnTo>
                <a:cubicBezTo>
                  <a:pt x="2121132" y="5314335"/>
                  <a:pt x="2127208" y="5317843"/>
                  <a:pt x="2127208" y="5317843"/>
                </a:cubicBezTo>
                <a:cubicBezTo>
                  <a:pt x="2135508" y="5310483"/>
                  <a:pt x="2140942" y="5311596"/>
                  <a:pt x="2143510" y="5321180"/>
                </a:cubicBezTo>
                <a:lnTo>
                  <a:pt x="2145437" y="5328367"/>
                </a:lnTo>
                <a:lnTo>
                  <a:pt x="2143434" y="5328128"/>
                </a:lnTo>
                <a:lnTo>
                  <a:pt x="2143870" y="5330272"/>
                </a:lnTo>
                <a:cubicBezTo>
                  <a:pt x="2144750" y="5331146"/>
                  <a:pt x="2146064" y="5330704"/>
                  <a:pt x="2147812" y="5328945"/>
                </a:cubicBezTo>
                <a:lnTo>
                  <a:pt x="2161256" y="5319274"/>
                </a:lnTo>
                <a:lnTo>
                  <a:pt x="2148771" y="5312066"/>
                </a:lnTo>
                <a:cubicBezTo>
                  <a:pt x="2148771" y="5312066"/>
                  <a:pt x="2153007" y="5313499"/>
                  <a:pt x="2161479" y="5316365"/>
                </a:cubicBezTo>
                <a:lnTo>
                  <a:pt x="2163854" y="5317405"/>
                </a:lnTo>
                <a:lnTo>
                  <a:pt x="2166184" y="5315728"/>
                </a:lnTo>
                <a:cubicBezTo>
                  <a:pt x="2171440" y="5313957"/>
                  <a:pt x="2175828" y="5314820"/>
                  <a:pt x="2179348" y="5318316"/>
                </a:cubicBezTo>
                <a:cubicBezTo>
                  <a:pt x="2182867" y="5321812"/>
                  <a:pt x="2185502" y="5322680"/>
                  <a:pt x="2187250" y="5320919"/>
                </a:cubicBezTo>
                <a:cubicBezTo>
                  <a:pt x="2188998" y="5319160"/>
                  <a:pt x="2196002" y="5315629"/>
                  <a:pt x="2208262" y="5310326"/>
                </a:cubicBezTo>
                <a:cubicBezTo>
                  <a:pt x="2220522" y="5305023"/>
                  <a:pt x="2231022" y="5297972"/>
                  <a:pt x="2239763" y="5289173"/>
                </a:cubicBezTo>
                <a:lnTo>
                  <a:pt x="2240959" y="5288270"/>
                </a:lnTo>
                <a:lnTo>
                  <a:pt x="2238620" y="5287991"/>
                </a:lnTo>
                <a:cubicBezTo>
                  <a:pt x="2236224" y="5288633"/>
                  <a:pt x="2231988" y="5287200"/>
                  <a:pt x="2225912" y="5283692"/>
                </a:cubicBezTo>
                <a:lnTo>
                  <a:pt x="2240288" y="5279840"/>
                </a:lnTo>
                <a:lnTo>
                  <a:pt x="2249598" y="5281745"/>
                </a:lnTo>
                <a:lnTo>
                  <a:pt x="2260757" y="5273318"/>
                </a:lnTo>
                <a:cubicBezTo>
                  <a:pt x="2266014" y="5271547"/>
                  <a:pt x="2270389" y="5268901"/>
                  <a:pt x="2273886" y="5265382"/>
                </a:cubicBezTo>
                <a:cubicBezTo>
                  <a:pt x="2277382" y="5261862"/>
                  <a:pt x="2287015" y="5257444"/>
                  <a:pt x="2302782" y="5252130"/>
                </a:cubicBezTo>
                <a:cubicBezTo>
                  <a:pt x="2318550" y="5246816"/>
                  <a:pt x="2340454" y="5240603"/>
                  <a:pt x="2368494" y="5233494"/>
                </a:cubicBezTo>
                <a:lnTo>
                  <a:pt x="2397163" y="5214243"/>
                </a:lnTo>
                <a:lnTo>
                  <a:pt x="2379934" y="5211606"/>
                </a:lnTo>
                <a:close/>
                <a:moveTo>
                  <a:pt x="6711993" y="5206421"/>
                </a:moveTo>
                <a:cubicBezTo>
                  <a:pt x="6718070" y="5209929"/>
                  <a:pt x="6728617" y="5210955"/>
                  <a:pt x="6743634" y="5209498"/>
                </a:cubicBezTo>
                <a:cubicBezTo>
                  <a:pt x="6758651" y="5208043"/>
                  <a:pt x="6766160" y="5207315"/>
                  <a:pt x="6766160" y="5207315"/>
                </a:cubicBezTo>
                <a:lnTo>
                  <a:pt x="6723033" y="5218871"/>
                </a:lnTo>
                <a:close/>
                <a:moveTo>
                  <a:pt x="6511628" y="5206181"/>
                </a:moveTo>
                <a:cubicBezTo>
                  <a:pt x="6516421" y="5204897"/>
                  <a:pt x="6519137" y="5205453"/>
                  <a:pt x="6519779" y="5207849"/>
                </a:cubicBezTo>
                <a:cubicBezTo>
                  <a:pt x="6520422" y="5210246"/>
                  <a:pt x="6519544" y="5211765"/>
                  <a:pt x="6517148" y="5212407"/>
                </a:cubicBezTo>
                <a:cubicBezTo>
                  <a:pt x="6514753" y="5213048"/>
                  <a:pt x="6512912" y="5210973"/>
                  <a:pt x="6511628" y="5206181"/>
                </a:cubicBezTo>
                <a:close/>
                <a:moveTo>
                  <a:pt x="4473699" y="5205265"/>
                </a:moveTo>
                <a:cubicBezTo>
                  <a:pt x="4471302" y="5205907"/>
                  <a:pt x="4470747" y="5208624"/>
                  <a:pt x="4472031" y="5213416"/>
                </a:cubicBezTo>
                <a:cubicBezTo>
                  <a:pt x="4472031" y="5213416"/>
                  <a:pt x="4474427" y="5212774"/>
                  <a:pt x="4479218" y="5211490"/>
                </a:cubicBezTo>
                <a:cubicBezTo>
                  <a:pt x="4477934" y="5206698"/>
                  <a:pt x="4476094" y="5204623"/>
                  <a:pt x="4473699" y="5205265"/>
                </a:cubicBezTo>
                <a:close/>
                <a:moveTo>
                  <a:pt x="6141574" y="5205186"/>
                </a:moveTo>
                <a:cubicBezTo>
                  <a:pt x="6141574" y="5205186"/>
                  <a:pt x="6141895" y="5206384"/>
                  <a:pt x="6142537" y="5208780"/>
                </a:cubicBezTo>
                <a:cubicBezTo>
                  <a:pt x="6143179" y="5211176"/>
                  <a:pt x="6143500" y="5212374"/>
                  <a:pt x="6143500" y="5212374"/>
                </a:cubicBezTo>
                <a:lnTo>
                  <a:pt x="6134387" y="5207112"/>
                </a:lnTo>
                <a:cubicBezTo>
                  <a:pt x="6134387" y="5207112"/>
                  <a:pt x="6136782" y="5206470"/>
                  <a:pt x="6141574" y="5205186"/>
                </a:cubicBezTo>
                <a:close/>
                <a:moveTo>
                  <a:pt x="6031684" y="5204779"/>
                </a:moveTo>
                <a:cubicBezTo>
                  <a:pt x="6033042" y="5205057"/>
                  <a:pt x="6033882" y="5205795"/>
                  <a:pt x="6034203" y="5206992"/>
                </a:cubicBezTo>
                <a:lnTo>
                  <a:pt x="6026052" y="5205324"/>
                </a:lnTo>
                <a:close/>
                <a:moveTo>
                  <a:pt x="2756043" y="5204381"/>
                </a:moveTo>
                <a:lnTo>
                  <a:pt x="2753467" y="5205495"/>
                </a:lnTo>
                <a:lnTo>
                  <a:pt x="2760770" y="5209712"/>
                </a:lnTo>
                <a:close/>
                <a:moveTo>
                  <a:pt x="3675829" y="5203344"/>
                </a:moveTo>
                <a:lnTo>
                  <a:pt x="3684942" y="5208606"/>
                </a:lnTo>
                <a:cubicBezTo>
                  <a:pt x="3680151" y="5209890"/>
                  <a:pt x="3677755" y="5210532"/>
                  <a:pt x="3677755" y="5210532"/>
                </a:cubicBezTo>
                <a:lnTo>
                  <a:pt x="3670568" y="5212458"/>
                </a:lnTo>
                <a:close/>
                <a:moveTo>
                  <a:pt x="3621662" y="5202450"/>
                </a:moveTo>
                <a:cubicBezTo>
                  <a:pt x="3626454" y="5201166"/>
                  <a:pt x="3629171" y="5201722"/>
                  <a:pt x="3629814" y="5204118"/>
                </a:cubicBezTo>
                <a:cubicBezTo>
                  <a:pt x="3630456" y="5206515"/>
                  <a:pt x="3628380" y="5208355"/>
                  <a:pt x="3623588" y="5209639"/>
                </a:cubicBezTo>
                <a:close/>
                <a:moveTo>
                  <a:pt x="3551194" y="5198221"/>
                </a:moveTo>
                <a:cubicBezTo>
                  <a:pt x="3555985" y="5196937"/>
                  <a:pt x="3563816" y="5197407"/>
                  <a:pt x="3574683" y="5199630"/>
                </a:cubicBezTo>
                <a:cubicBezTo>
                  <a:pt x="3574683" y="5199630"/>
                  <a:pt x="3577400" y="5200186"/>
                  <a:pt x="3582834" y="5201298"/>
                </a:cubicBezTo>
                <a:cubicBezTo>
                  <a:pt x="3588268" y="5202411"/>
                  <a:pt x="3592183" y="5202646"/>
                  <a:pt x="3594579" y="5202004"/>
                </a:cubicBezTo>
                <a:cubicBezTo>
                  <a:pt x="3596975" y="5201362"/>
                  <a:pt x="3599371" y="5200720"/>
                  <a:pt x="3601767" y="5200078"/>
                </a:cubicBezTo>
                <a:cubicBezTo>
                  <a:pt x="3604163" y="5199436"/>
                  <a:pt x="3606002" y="5201510"/>
                  <a:pt x="3607286" y="5206302"/>
                </a:cubicBezTo>
                <a:lnTo>
                  <a:pt x="3600099" y="5208228"/>
                </a:lnTo>
                <a:cubicBezTo>
                  <a:pt x="3600099" y="5208228"/>
                  <a:pt x="3597381" y="5207673"/>
                  <a:pt x="3591948" y="5206561"/>
                </a:cubicBezTo>
                <a:cubicBezTo>
                  <a:pt x="3586514" y="5205448"/>
                  <a:pt x="3579005" y="5206177"/>
                  <a:pt x="3569421" y="5208745"/>
                </a:cubicBezTo>
                <a:cubicBezTo>
                  <a:pt x="3553762" y="5207804"/>
                  <a:pt x="3539621" y="5207741"/>
                  <a:pt x="3527000" y="5208556"/>
                </a:cubicBezTo>
                <a:cubicBezTo>
                  <a:pt x="3514378" y="5209369"/>
                  <a:pt x="3505028" y="5208022"/>
                  <a:pt x="3498953" y="5204515"/>
                </a:cubicBezTo>
                <a:lnTo>
                  <a:pt x="3513329" y="5200663"/>
                </a:lnTo>
                <a:cubicBezTo>
                  <a:pt x="3522913" y="5198095"/>
                  <a:pt x="3530421" y="5197367"/>
                  <a:pt x="3535855" y="5198478"/>
                </a:cubicBezTo>
                <a:cubicBezTo>
                  <a:pt x="3541289" y="5199591"/>
                  <a:pt x="3546402" y="5199505"/>
                  <a:pt x="3551194" y="5198221"/>
                </a:cubicBezTo>
                <a:close/>
                <a:moveTo>
                  <a:pt x="3065618" y="5197364"/>
                </a:moveTo>
                <a:cubicBezTo>
                  <a:pt x="3066902" y="5202156"/>
                  <a:pt x="3066346" y="5204873"/>
                  <a:pt x="3063951" y="5205515"/>
                </a:cubicBezTo>
                <a:cubicBezTo>
                  <a:pt x="3061554" y="5206157"/>
                  <a:pt x="3058838" y="5205600"/>
                  <a:pt x="3055799" y="5203847"/>
                </a:cubicBezTo>
                <a:cubicBezTo>
                  <a:pt x="3052762" y="5202092"/>
                  <a:pt x="3053638" y="5200574"/>
                  <a:pt x="3058430" y="5199290"/>
                </a:cubicBezTo>
                <a:close/>
                <a:moveTo>
                  <a:pt x="726659" y="5196872"/>
                </a:moveTo>
                <a:cubicBezTo>
                  <a:pt x="737194" y="5200346"/>
                  <a:pt x="745091" y="5201196"/>
                  <a:pt x="750346" y="5199424"/>
                </a:cubicBezTo>
                <a:cubicBezTo>
                  <a:pt x="755603" y="5197653"/>
                  <a:pt x="759991" y="5198515"/>
                  <a:pt x="763510" y="5202011"/>
                </a:cubicBezTo>
                <a:cubicBezTo>
                  <a:pt x="767030" y="5205508"/>
                  <a:pt x="767914" y="5208135"/>
                  <a:pt x="766166" y="5209896"/>
                </a:cubicBezTo>
                <a:cubicBezTo>
                  <a:pt x="764419" y="5211655"/>
                  <a:pt x="760037" y="5212547"/>
                  <a:pt x="753021" y="5212571"/>
                </a:cubicBezTo>
                <a:cubicBezTo>
                  <a:pt x="746005" y="5212595"/>
                  <a:pt x="740738" y="5210858"/>
                  <a:pt x="737218" y="5207361"/>
                </a:cubicBezTo>
                <a:cubicBezTo>
                  <a:pt x="733698" y="5203865"/>
                  <a:pt x="729311" y="5203003"/>
                  <a:pt x="724054" y="5204775"/>
                </a:cubicBezTo>
                <a:cubicBezTo>
                  <a:pt x="718799" y="5206545"/>
                  <a:pt x="716160" y="5203923"/>
                  <a:pt x="716136" y="5196908"/>
                </a:cubicBezTo>
                <a:close/>
                <a:moveTo>
                  <a:pt x="5977147" y="5195317"/>
                </a:moveTo>
                <a:lnTo>
                  <a:pt x="5986262" y="5200579"/>
                </a:lnTo>
                <a:cubicBezTo>
                  <a:pt x="5997128" y="5202802"/>
                  <a:pt x="6004959" y="5203273"/>
                  <a:pt x="6009751" y="5201989"/>
                </a:cubicBezTo>
                <a:lnTo>
                  <a:pt x="6026052" y="5205324"/>
                </a:lnTo>
                <a:cubicBezTo>
                  <a:pt x="6026052" y="5205324"/>
                  <a:pt x="6026695" y="5207721"/>
                  <a:pt x="6027979" y="5212513"/>
                </a:cubicBezTo>
                <a:cubicBezTo>
                  <a:pt x="6029263" y="5217305"/>
                  <a:pt x="6029904" y="5219700"/>
                  <a:pt x="6029904" y="5219700"/>
                </a:cubicBezTo>
                <a:cubicBezTo>
                  <a:pt x="6029904" y="5219700"/>
                  <a:pt x="6032300" y="5219058"/>
                  <a:pt x="6037092" y="5217774"/>
                </a:cubicBezTo>
                <a:lnTo>
                  <a:pt x="6046206" y="5223036"/>
                </a:lnTo>
                <a:lnTo>
                  <a:pt x="6062507" y="5226372"/>
                </a:lnTo>
                <a:lnTo>
                  <a:pt x="6076883" y="5222520"/>
                </a:lnTo>
                <a:lnTo>
                  <a:pt x="6064433" y="5233560"/>
                </a:lnTo>
                <a:cubicBezTo>
                  <a:pt x="6053566" y="5231336"/>
                  <a:pt x="6045737" y="5230866"/>
                  <a:pt x="6040944" y="5232150"/>
                </a:cubicBezTo>
                <a:cubicBezTo>
                  <a:pt x="6040944" y="5232150"/>
                  <a:pt x="6040302" y="5229754"/>
                  <a:pt x="6039018" y="5224963"/>
                </a:cubicBezTo>
                <a:lnTo>
                  <a:pt x="6031831" y="5226888"/>
                </a:lnTo>
                <a:cubicBezTo>
                  <a:pt x="6033114" y="5231679"/>
                  <a:pt x="6028644" y="5234162"/>
                  <a:pt x="6018418" y="5234334"/>
                </a:cubicBezTo>
                <a:cubicBezTo>
                  <a:pt x="6008193" y="5234506"/>
                  <a:pt x="6001560" y="5233716"/>
                  <a:pt x="5998523" y="5231961"/>
                </a:cubicBezTo>
                <a:cubicBezTo>
                  <a:pt x="5995484" y="5230207"/>
                  <a:pt x="5989172" y="5230614"/>
                  <a:pt x="5979589" y="5233182"/>
                </a:cubicBezTo>
                <a:cubicBezTo>
                  <a:pt x="5970005" y="5235750"/>
                  <a:pt x="5965214" y="5237034"/>
                  <a:pt x="5965214" y="5237034"/>
                </a:cubicBezTo>
                <a:lnTo>
                  <a:pt x="5990113" y="5214954"/>
                </a:lnTo>
                <a:lnTo>
                  <a:pt x="5995375" y="5205841"/>
                </a:lnTo>
                <a:lnTo>
                  <a:pt x="5979073" y="5202505"/>
                </a:lnTo>
                <a:lnTo>
                  <a:pt x="5971886" y="5204431"/>
                </a:lnTo>
                <a:close/>
                <a:moveTo>
                  <a:pt x="4482555" y="5195188"/>
                </a:moveTo>
                <a:lnTo>
                  <a:pt x="4484481" y="5202376"/>
                </a:lnTo>
                <a:cubicBezTo>
                  <a:pt x="4485765" y="5207168"/>
                  <a:pt x="4488802" y="5208922"/>
                  <a:pt x="4493594" y="5207638"/>
                </a:cubicBezTo>
                <a:cubicBezTo>
                  <a:pt x="4493594" y="5207638"/>
                  <a:pt x="4492952" y="5205242"/>
                  <a:pt x="4491668" y="5200450"/>
                </a:cubicBezTo>
                <a:cubicBezTo>
                  <a:pt x="4485592" y="5196943"/>
                  <a:pt x="4482555" y="5195188"/>
                  <a:pt x="4482555" y="5195188"/>
                </a:cubicBezTo>
                <a:close/>
                <a:moveTo>
                  <a:pt x="1715885" y="5193575"/>
                </a:moveTo>
                <a:lnTo>
                  <a:pt x="1721164" y="5198820"/>
                </a:lnTo>
                <a:cubicBezTo>
                  <a:pt x="1721164" y="5198820"/>
                  <a:pt x="1720290" y="5199700"/>
                  <a:pt x="1718542" y="5201459"/>
                </a:cubicBezTo>
                <a:cubicBezTo>
                  <a:pt x="1716794" y="5203219"/>
                  <a:pt x="1714162" y="5202350"/>
                  <a:pt x="1710641" y="5198853"/>
                </a:cubicBezTo>
                <a:cubicBezTo>
                  <a:pt x="1710641" y="5198853"/>
                  <a:pt x="1712389" y="5197094"/>
                  <a:pt x="1715885" y="5193575"/>
                </a:cubicBezTo>
                <a:close/>
                <a:moveTo>
                  <a:pt x="2031594" y="5192523"/>
                </a:moveTo>
                <a:lnTo>
                  <a:pt x="1979013" y="5203221"/>
                </a:lnTo>
                <a:cubicBezTo>
                  <a:pt x="1975517" y="5206741"/>
                  <a:pt x="1970260" y="5208512"/>
                  <a:pt x="1963244" y="5208536"/>
                </a:cubicBezTo>
                <a:cubicBezTo>
                  <a:pt x="1959736" y="5208547"/>
                  <a:pt x="1956889" y="5209215"/>
                  <a:pt x="1954700" y="5210537"/>
                </a:cubicBezTo>
                <a:cubicBezTo>
                  <a:pt x="1952513" y="5211861"/>
                  <a:pt x="1950985" y="5213839"/>
                  <a:pt x="1950116" y="5216473"/>
                </a:cubicBezTo>
                <a:cubicBezTo>
                  <a:pt x="1948379" y="5221740"/>
                  <a:pt x="1949272" y="5226122"/>
                  <a:pt x="1952790" y="5229619"/>
                </a:cubicBezTo>
                <a:cubicBezTo>
                  <a:pt x="1956310" y="5233115"/>
                  <a:pt x="1959818" y="5233103"/>
                  <a:pt x="1963314" y="5229583"/>
                </a:cubicBezTo>
                <a:cubicBezTo>
                  <a:pt x="1963314" y="5229583"/>
                  <a:pt x="1965063" y="5227823"/>
                  <a:pt x="1968559" y="5224303"/>
                </a:cubicBezTo>
                <a:cubicBezTo>
                  <a:pt x="1972055" y="5220784"/>
                  <a:pt x="1975556" y="5219018"/>
                  <a:pt x="1979065" y="5219007"/>
                </a:cubicBezTo>
                <a:cubicBezTo>
                  <a:pt x="1982573" y="5218996"/>
                  <a:pt x="1987828" y="5217224"/>
                  <a:pt x="1994833" y="5213692"/>
                </a:cubicBezTo>
                <a:cubicBezTo>
                  <a:pt x="2001838" y="5210161"/>
                  <a:pt x="2007086" y="5206636"/>
                  <a:pt x="2010583" y="5203116"/>
                </a:cubicBezTo>
                <a:lnTo>
                  <a:pt x="2026351" y="5197802"/>
                </a:lnTo>
                <a:cubicBezTo>
                  <a:pt x="2029847" y="5194282"/>
                  <a:pt x="2031594" y="5192523"/>
                  <a:pt x="2031594" y="5192523"/>
                </a:cubicBezTo>
                <a:close/>
                <a:moveTo>
                  <a:pt x="3306481" y="5190605"/>
                </a:moveTo>
                <a:cubicBezTo>
                  <a:pt x="3319102" y="5189790"/>
                  <a:pt x="3326055" y="5191779"/>
                  <a:pt x="3327339" y="5196571"/>
                </a:cubicBezTo>
                <a:cubicBezTo>
                  <a:pt x="3338207" y="5198795"/>
                  <a:pt x="3338848" y="5201191"/>
                  <a:pt x="3329265" y="5203759"/>
                </a:cubicBezTo>
                <a:cubicBezTo>
                  <a:pt x="3324473" y="5205043"/>
                  <a:pt x="3320323" y="5208723"/>
                  <a:pt x="3316815" y="5214799"/>
                </a:cubicBezTo>
                <a:cubicBezTo>
                  <a:pt x="3315531" y="5210007"/>
                  <a:pt x="3314889" y="5207611"/>
                  <a:pt x="3314889" y="5207611"/>
                </a:cubicBezTo>
                <a:lnTo>
                  <a:pt x="3305775" y="5202349"/>
                </a:lnTo>
                <a:lnTo>
                  <a:pt x="3287547" y="5191825"/>
                </a:lnTo>
                <a:cubicBezTo>
                  <a:pt x="3287547" y="5191825"/>
                  <a:pt x="3293858" y="5191418"/>
                  <a:pt x="3306481" y="5190605"/>
                </a:cubicBezTo>
                <a:close/>
                <a:moveTo>
                  <a:pt x="3440934" y="5189245"/>
                </a:moveTo>
                <a:cubicBezTo>
                  <a:pt x="3440934" y="5189245"/>
                  <a:pt x="3438538" y="5189887"/>
                  <a:pt x="3433747" y="5191171"/>
                </a:cubicBezTo>
                <a:cubicBezTo>
                  <a:pt x="3437426" y="5195321"/>
                  <a:pt x="3439865" y="5197235"/>
                  <a:pt x="3441063" y="5196914"/>
                </a:cubicBezTo>
                <a:cubicBezTo>
                  <a:pt x="3442261" y="5196593"/>
                  <a:pt x="3442218" y="5194037"/>
                  <a:pt x="3440934" y="5189245"/>
                </a:cubicBezTo>
                <a:close/>
                <a:moveTo>
                  <a:pt x="3099760" y="5188215"/>
                </a:moveTo>
                <a:cubicBezTo>
                  <a:pt x="3103355" y="5187252"/>
                  <a:pt x="3106991" y="5188846"/>
                  <a:pt x="3110672" y="5192996"/>
                </a:cubicBezTo>
                <a:lnTo>
                  <a:pt x="3103483" y="5194922"/>
                </a:lnTo>
                <a:cubicBezTo>
                  <a:pt x="3098692" y="5196206"/>
                  <a:pt x="3096296" y="5196848"/>
                  <a:pt x="3096296" y="5196848"/>
                </a:cubicBezTo>
                <a:cubicBezTo>
                  <a:pt x="3097579" y="5201639"/>
                  <a:pt x="3095825" y="5204678"/>
                  <a:pt x="3091033" y="5205962"/>
                </a:cubicBezTo>
                <a:lnTo>
                  <a:pt x="3089107" y="5198774"/>
                </a:lnTo>
                <a:cubicBezTo>
                  <a:pt x="3092615" y="5192698"/>
                  <a:pt x="3096166" y="5189178"/>
                  <a:pt x="3099760" y="5188215"/>
                </a:cubicBezTo>
                <a:close/>
                <a:moveTo>
                  <a:pt x="7269448" y="5188017"/>
                </a:moveTo>
                <a:lnTo>
                  <a:pt x="7285749" y="5191353"/>
                </a:lnTo>
                <a:lnTo>
                  <a:pt x="7316427" y="5190838"/>
                </a:lnTo>
                <a:cubicBezTo>
                  <a:pt x="7327294" y="5193061"/>
                  <a:pt x="7339682" y="5196163"/>
                  <a:pt x="7353587" y="5200140"/>
                </a:cubicBezTo>
                <a:cubicBezTo>
                  <a:pt x="7367493" y="5204118"/>
                  <a:pt x="7387710" y="5207689"/>
                  <a:pt x="7414236" y="5210852"/>
                </a:cubicBezTo>
                <a:cubicBezTo>
                  <a:pt x="7446840" y="5217525"/>
                  <a:pt x="7474010" y="5223085"/>
                  <a:pt x="7495745" y="5227531"/>
                </a:cubicBezTo>
                <a:cubicBezTo>
                  <a:pt x="7505330" y="5224964"/>
                  <a:pt x="7517396" y="5226868"/>
                  <a:pt x="7531942" y="5233241"/>
                </a:cubicBezTo>
                <a:cubicBezTo>
                  <a:pt x="7546490" y="5239615"/>
                  <a:pt x="7554962" y="5242481"/>
                  <a:pt x="7557358" y="5241839"/>
                </a:cubicBezTo>
                <a:cubicBezTo>
                  <a:pt x="7559754" y="5241197"/>
                  <a:pt x="7561593" y="5243272"/>
                  <a:pt x="7562877" y="5248063"/>
                </a:cubicBezTo>
                <a:cubicBezTo>
                  <a:pt x="7564161" y="5252856"/>
                  <a:pt x="7565445" y="5257647"/>
                  <a:pt x="7566729" y="5262439"/>
                </a:cubicBezTo>
                <a:lnTo>
                  <a:pt x="7557616" y="5257178"/>
                </a:lnTo>
                <a:cubicBezTo>
                  <a:pt x="7552824" y="5258462"/>
                  <a:pt x="7548910" y="5258227"/>
                  <a:pt x="7545872" y="5256473"/>
                </a:cubicBezTo>
                <a:cubicBezTo>
                  <a:pt x="7542835" y="5254719"/>
                  <a:pt x="7541314" y="5253841"/>
                  <a:pt x="7541314" y="5253841"/>
                </a:cubicBezTo>
                <a:lnTo>
                  <a:pt x="7526938" y="5257693"/>
                </a:lnTo>
                <a:cubicBezTo>
                  <a:pt x="7525654" y="5252902"/>
                  <a:pt x="7519579" y="5249395"/>
                  <a:pt x="7508712" y="5247171"/>
                </a:cubicBezTo>
                <a:cubicBezTo>
                  <a:pt x="7497844" y="5244947"/>
                  <a:pt x="7491212" y="5244155"/>
                  <a:pt x="7488815" y="5244797"/>
                </a:cubicBezTo>
                <a:cubicBezTo>
                  <a:pt x="7486420" y="5245438"/>
                  <a:pt x="7486742" y="5246638"/>
                  <a:pt x="7489778" y="5248391"/>
                </a:cubicBezTo>
                <a:cubicBezTo>
                  <a:pt x="7492815" y="5250144"/>
                  <a:pt x="7494657" y="5252220"/>
                  <a:pt x="7495298" y="5254615"/>
                </a:cubicBezTo>
                <a:cubicBezTo>
                  <a:pt x="7495941" y="5257012"/>
                  <a:pt x="7488988" y="5255022"/>
                  <a:pt x="7474439" y="5248648"/>
                </a:cubicBezTo>
                <a:cubicBezTo>
                  <a:pt x="7459891" y="5242275"/>
                  <a:pt x="7451976" y="5236692"/>
                  <a:pt x="7450692" y="5231900"/>
                </a:cubicBezTo>
                <a:cubicBezTo>
                  <a:pt x="7449408" y="5227108"/>
                  <a:pt x="7433106" y="5223772"/>
                  <a:pt x="7401788" y="5221893"/>
                </a:cubicBezTo>
                <a:lnTo>
                  <a:pt x="7376371" y="5213294"/>
                </a:lnTo>
                <a:cubicBezTo>
                  <a:pt x="7376371" y="5213294"/>
                  <a:pt x="7373976" y="5213936"/>
                  <a:pt x="7369184" y="5215220"/>
                </a:cubicBezTo>
                <a:cubicBezTo>
                  <a:pt x="7364391" y="5216506"/>
                  <a:pt x="7361995" y="5217146"/>
                  <a:pt x="7361995" y="5217146"/>
                </a:cubicBezTo>
                <a:lnTo>
                  <a:pt x="7345693" y="5213810"/>
                </a:lnTo>
                <a:lnTo>
                  <a:pt x="7338506" y="5215737"/>
                </a:lnTo>
                <a:lnTo>
                  <a:pt x="7329393" y="5210475"/>
                </a:lnTo>
                <a:cubicBezTo>
                  <a:pt x="7329393" y="5210475"/>
                  <a:pt x="7326996" y="5211116"/>
                  <a:pt x="7322204" y="5212400"/>
                </a:cubicBezTo>
                <a:lnTo>
                  <a:pt x="7296789" y="5203802"/>
                </a:lnTo>
                <a:close/>
                <a:moveTo>
                  <a:pt x="2169233" y="5187172"/>
                </a:moveTo>
                <a:lnTo>
                  <a:pt x="2147346" y="5189294"/>
                </a:lnTo>
                <a:lnTo>
                  <a:pt x="2147356" y="5192136"/>
                </a:lnTo>
                <a:cubicBezTo>
                  <a:pt x="2157892" y="5195609"/>
                  <a:pt x="2164908" y="5195586"/>
                  <a:pt x="2168404" y="5192066"/>
                </a:cubicBezTo>
                <a:lnTo>
                  <a:pt x="2175549" y="5188463"/>
                </a:lnTo>
                <a:close/>
                <a:moveTo>
                  <a:pt x="3247756" y="5187079"/>
                </a:moveTo>
                <a:cubicBezTo>
                  <a:pt x="3264700" y="5192811"/>
                  <a:pt x="3273172" y="5195677"/>
                  <a:pt x="3273172" y="5195677"/>
                </a:cubicBezTo>
                <a:cubicBezTo>
                  <a:pt x="3274456" y="5200469"/>
                  <a:pt x="3272381" y="5202309"/>
                  <a:pt x="3266947" y="5201198"/>
                </a:cubicBezTo>
                <a:cubicBezTo>
                  <a:pt x="3261513" y="5200085"/>
                  <a:pt x="3254882" y="5199294"/>
                  <a:pt x="3247051" y="5198824"/>
                </a:cubicBezTo>
                <a:cubicBezTo>
                  <a:pt x="3239222" y="5198355"/>
                  <a:pt x="3230515" y="5199404"/>
                  <a:pt x="3220931" y="5201972"/>
                </a:cubicBezTo>
                <a:cubicBezTo>
                  <a:pt x="3216140" y="5203256"/>
                  <a:pt x="3209828" y="5203662"/>
                  <a:pt x="3201998" y="5203192"/>
                </a:cubicBezTo>
                <a:cubicBezTo>
                  <a:pt x="3194169" y="5202722"/>
                  <a:pt x="3187215" y="5200733"/>
                  <a:pt x="3181139" y="5197226"/>
                </a:cubicBezTo>
                <a:close/>
                <a:moveTo>
                  <a:pt x="6614184" y="5186406"/>
                </a:moveTo>
                <a:lnTo>
                  <a:pt x="6616110" y="5193593"/>
                </a:lnTo>
                <a:cubicBezTo>
                  <a:pt x="6611318" y="5194877"/>
                  <a:pt x="6605885" y="5193765"/>
                  <a:pt x="6599808" y="5190258"/>
                </a:cubicBezTo>
                <a:cubicBezTo>
                  <a:pt x="6604601" y="5188974"/>
                  <a:pt x="6609392" y="5187690"/>
                  <a:pt x="6614184" y="5186406"/>
                </a:cubicBezTo>
                <a:close/>
                <a:moveTo>
                  <a:pt x="6061261" y="5185780"/>
                </a:moveTo>
                <a:cubicBezTo>
                  <a:pt x="6064614" y="5183917"/>
                  <a:pt x="6074442" y="5184655"/>
                  <a:pt x="6090742" y="5187991"/>
                </a:cubicBezTo>
                <a:cubicBezTo>
                  <a:pt x="6117270" y="5191154"/>
                  <a:pt x="6132930" y="5192094"/>
                  <a:pt x="6137722" y="5190810"/>
                </a:cubicBezTo>
                <a:cubicBezTo>
                  <a:pt x="6142514" y="5189526"/>
                  <a:pt x="6145552" y="5191281"/>
                  <a:pt x="6146836" y="5196073"/>
                </a:cubicBezTo>
                <a:cubicBezTo>
                  <a:pt x="6142044" y="5197357"/>
                  <a:pt x="6137253" y="5198641"/>
                  <a:pt x="6132461" y="5199925"/>
                </a:cubicBezTo>
                <a:cubicBezTo>
                  <a:pt x="6127668" y="5201209"/>
                  <a:pt x="6121357" y="5201616"/>
                  <a:pt x="6113528" y="5201146"/>
                </a:cubicBezTo>
                <a:cubicBezTo>
                  <a:pt x="6105698" y="5200675"/>
                  <a:pt x="6096349" y="5199329"/>
                  <a:pt x="6085481" y="5197105"/>
                </a:cubicBezTo>
                <a:cubicBezTo>
                  <a:pt x="6068537" y="5191373"/>
                  <a:pt x="6060066" y="5188507"/>
                  <a:pt x="6060066" y="5188507"/>
                </a:cubicBezTo>
                <a:cubicBezTo>
                  <a:pt x="6059745" y="5187309"/>
                  <a:pt x="6060143" y="5186399"/>
                  <a:pt x="6061261" y="5185780"/>
                </a:cubicBezTo>
                <a:close/>
                <a:moveTo>
                  <a:pt x="4148439" y="5184564"/>
                </a:moveTo>
                <a:cubicBezTo>
                  <a:pt x="4158023" y="5181996"/>
                  <a:pt x="4163457" y="5183107"/>
                  <a:pt x="4164741" y="5187899"/>
                </a:cubicBezTo>
                <a:cubicBezTo>
                  <a:pt x="4164741" y="5187899"/>
                  <a:pt x="4167137" y="5187257"/>
                  <a:pt x="4171928" y="5185973"/>
                </a:cubicBezTo>
                <a:cubicBezTo>
                  <a:pt x="4176720" y="5184689"/>
                  <a:pt x="4179759" y="5186444"/>
                  <a:pt x="4181043" y="5191236"/>
                </a:cubicBezTo>
                <a:cubicBezTo>
                  <a:pt x="4182327" y="5196027"/>
                  <a:pt x="4193195" y="5198252"/>
                  <a:pt x="4213646" y="5197907"/>
                </a:cubicBezTo>
                <a:cubicBezTo>
                  <a:pt x="4228021" y="5194055"/>
                  <a:pt x="4246078" y="5194353"/>
                  <a:pt x="4267813" y="5198801"/>
                </a:cubicBezTo>
                <a:cubicBezTo>
                  <a:pt x="4272605" y="5197517"/>
                  <a:pt x="4277717" y="5197431"/>
                  <a:pt x="4283152" y="5198543"/>
                </a:cubicBezTo>
                <a:cubicBezTo>
                  <a:pt x="4288586" y="5199656"/>
                  <a:pt x="4293698" y="5199569"/>
                  <a:pt x="4298490" y="5198285"/>
                </a:cubicBezTo>
                <a:lnTo>
                  <a:pt x="4354583" y="5206367"/>
                </a:lnTo>
                <a:lnTo>
                  <a:pt x="4340208" y="5210219"/>
                </a:lnTo>
                <a:cubicBezTo>
                  <a:pt x="4330624" y="5212787"/>
                  <a:pt x="4318002" y="5213600"/>
                  <a:pt x="4302342" y="5212660"/>
                </a:cubicBezTo>
                <a:lnTo>
                  <a:pt x="4262551" y="5207915"/>
                </a:lnTo>
                <a:cubicBezTo>
                  <a:pt x="4261267" y="5203123"/>
                  <a:pt x="4257352" y="5202888"/>
                  <a:pt x="4250807" y="5207210"/>
                </a:cubicBezTo>
                <a:cubicBezTo>
                  <a:pt x="4244260" y="5211532"/>
                  <a:pt x="4238271" y="5213137"/>
                  <a:pt x="4232836" y="5212025"/>
                </a:cubicBezTo>
                <a:cubicBezTo>
                  <a:pt x="4227403" y="5210912"/>
                  <a:pt x="4218054" y="5209566"/>
                  <a:pt x="4204790" y="5207984"/>
                </a:cubicBezTo>
                <a:cubicBezTo>
                  <a:pt x="4191527" y="5206402"/>
                  <a:pt x="4184895" y="5205611"/>
                  <a:pt x="4184895" y="5205611"/>
                </a:cubicBezTo>
                <a:cubicBezTo>
                  <a:pt x="4180103" y="5206895"/>
                  <a:pt x="4176509" y="5207858"/>
                  <a:pt x="4174113" y="5208500"/>
                </a:cubicBezTo>
                <a:cubicBezTo>
                  <a:pt x="4171717" y="5209142"/>
                  <a:pt x="4167480" y="5207709"/>
                  <a:pt x="4161405" y="5204201"/>
                </a:cubicBezTo>
                <a:cubicBezTo>
                  <a:pt x="4149254" y="5197185"/>
                  <a:pt x="4144932" y="5190639"/>
                  <a:pt x="4148439" y="5184564"/>
                </a:cubicBezTo>
                <a:close/>
                <a:moveTo>
                  <a:pt x="3000411" y="5184020"/>
                </a:moveTo>
                <a:lnTo>
                  <a:pt x="3002337" y="5191208"/>
                </a:lnTo>
                <a:lnTo>
                  <a:pt x="2995150" y="5193134"/>
                </a:lnTo>
                <a:cubicBezTo>
                  <a:pt x="2993866" y="5188342"/>
                  <a:pt x="2995619" y="5185304"/>
                  <a:pt x="3000411" y="5184020"/>
                </a:cubicBezTo>
                <a:close/>
                <a:moveTo>
                  <a:pt x="2736829" y="5181460"/>
                </a:moveTo>
                <a:lnTo>
                  <a:pt x="2732365" y="5185884"/>
                </a:lnTo>
                <a:lnTo>
                  <a:pt x="2736682" y="5190172"/>
                </a:lnTo>
                <a:lnTo>
                  <a:pt x="2741970" y="5189096"/>
                </a:lnTo>
                <a:lnTo>
                  <a:pt x="2742285" y="5183850"/>
                </a:lnTo>
                <a:cubicBezTo>
                  <a:pt x="2740445" y="5181774"/>
                  <a:pt x="2738626" y="5180978"/>
                  <a:pt x="2736829" y="5181460"/>
                </a:cubicBezTo>
                <a:close/>
                <a:moveTo>
                  <a:pt x="7236844" y="5181345"/>
                </a:moveTo>
                <a:lnTo>
                  <a:pt x="7253147" y="5184682"/>
                </a:lnTo>
                <a:cubicBezTo>
                  <a:pt x="7259222" y="5188191"/>
                  <a:pt x="7259864" y="5190585"/>
                  <a:pt x="7255072" y="5191869"/>
                </a:cubicBezTo>
                <a:lnTo>
                  <a:pt x="7245958" y="5186608"/>
                </a:lnTo>
                <a:cubicBezTo>
                  <a:pt x="7245958" y="5186608"/>
                  <a:pt x="7244439" y="5185732"/>
                  <a:pt x="7241402" y="5183977"/>
                </a:cubicBezTo>
                <a:cubicBezTo>
                  <a:pt x="7238364" y="5182223"/>
                  <a:pt x="7236844" y="5181345"/>
                  <a:pt x="7236844" y="5181345"/>
                </a:cubicBezTo>
                <a:close/>
                <a:moveTo>
                  <a:pt x="3799948" y="5177790"/>
                </a:moveTo>
                <a:cubicBezTo>
                  <a:pt x="3799948" y="5177790"/>
                  <a:pt x="3800591" y="5180187"/>
                  <a:pt x="3801875" y="5184978"/>
                </a:cubicBezTo>
                <a:cubicBezTo>
                  <a:pt x="3801875" y="5184978"/>
                  <a:pt x="3804271" y="5184336"/>
                  <a:pt x="3809062" y="5183053"/>
                </a:cubicBezTo>
                <a:close/>
                <a:moveTo>
                  <a:pt x="2982184" y="5173497"/>
                </a:moveTo>
                <a:cubicBezTo>
                  <a:pt x="2983467" y="5178288"/>
                  <a:pt x="2982912" y="5181005"/>
                  <a:pt x="2980515" y="5181647"/>
                </a:cubicBezTo>
                <a:cubicBezTo>
                  <a:pt x="2978120" y="5182289"/>
                  <a:pt x="2976601" y="5181412"/>
                  <a:pt x="2975959" y="5179016"/>
                </a:cubicBezTo>
                <a:cubicBezTo>
                  <a:pt x="2975317" y="5176620"/>
                  <a:pt x="2977392" y="5174781"/>
                  <a:pt x="2982184" y="5173497"/>
                </a:cubicBezTo>
                <a:close/>
                <a:moveTo>
                  <a:pt x="2561660" y="5171023"/>
                </a:moveTo>
                <a:lnTo>
                  <a:pt x="2556325" y="5174443"/>
                </a:lnTo>
                <a:lnTo>
                  <a:pt x="2552700" y="5180722"/>
                </a:lnTo>
                <a:lnTo>
                  <a:pt x="2551796" y="5177347"/>
                </a:lnTo>
                <a:lnTo>
                  <a:pt x="2547221" y="5180280"/>
                </a:lnTo>
                <a:lnTo>
                  <a:pt x="2542205" y="5181970"/>
                </a:lnTo>
                <a:lnTo>
                  <a:pt x="2545513" y="5182647"/>
                </a:lnTo>
                <a:lnTo>
                  <a:pt x="2552700" y="5180722"/>
                </a:lnTo>
                <a:lnTo>
                  <a:pt x="2559889" y="5178795"/>
                </a:lnTo>
                <a:lnTo>
                  <a:pt x="2547439" y="5189835"/>
                </a:lnTo>
                <a:lnTo>
                  <a:pt x="2540251" y="5191761"/>
                </a:lnTo>
                <a:cubicBezTo>
                  <a:pt x="2538967" y="5186970"/>
                  <a:pt x="2535929" y="5185215"/>
                  <a:pt x="2531137" y="5186499"/>
                </a:cubicBezTo>
                <a:lnTo>
                  <a:pt x="2531113" y="5186494"/>
                </a:lnTo>
                <a:lnTo>
                  <a:pt x="2520946" y="5190892"/>
                </a:lnTo>
                <a:lnTo>
                  <a:pt x="2510175" y="5194521"/>
                </a:lnTo>
                <a:lnTo>
                  <a:pt x="2511499" y="5199465"/>
                </a:lnTo>
                <a:cubicBezTo>
                  <a:pt x="2516291" y="5198181"/>
                  <a:pt x="2519565" y="5196020"/>
                  <a:pt x="2521318" y="5192983"/>
                </a:cubicBezTo>
                <a:cubicBezTo>
                  <a:pt x="2523072" y="5189944"/>
                  <a:pt x="2525789" y="5190501"/>
                  <a:pt x="2529470" y="5194650"/>
                </a:cubicBezTo>
                <a:lnTo>
                  <a:pt x="2546138" y="5196638"/>
                </a:lnTo>
                <a:lnTo>
                  <a:pt x="2557780" y="5190768"/>
                </a:lnTo>
                <a:cubicBezTo>
                  <a:pt x="2575308" y="5187202"/>
                  <a:pt x="2580552" y="5181923"/>
                  <a:pt x="2573513" y="5174931"/>
                </a:cubicBezTo>
                <a:cubicBezTo>
                  <a:pt x="2569994" y="5171434"/>
                  <a:pt x="2566042" y="5170132"/>
                  <a:pt x="2561660" y="5171023"/>
                </a:cubicBezTo>
                <a:close/>
                <a:moveTo>
                  <a:pt x="3882866" y="5170980"/>
                </a:moveTo>
                <a:cubicBezTo>
                  <a:pt x="3878075" y="5172264"/>
                  <a:pt x="3876000" y="5174104"/>
                  <a:pt x="3876642" y="5176500"/>
                </a:cubicBezTo>
                <a:cubicBezTo>
                  <a:pt x="3877284" y="5178897"/>
                  <a:pt x="3877605" y="5180095"/>
                  <a:pt x="3877605" y="5180095"/>
                </a:cubicBezTo>
                <a:cubicBezTo>
                  <a:pt x="3877605" y="5180095"/>
                  <a:pt x="3880001" y="5179452"/>
                  <a:pt x="3884792" y="5178169"/>
                </a:cubicBezTo>
                <a:cubicBezTo>
                  <a:pt x="3889584" y="5176885"/>
                  <a:pt x="3891660" y="5175045"/>
                  <a:pt x="3891018" y="5172648"/>
                </a:cubicBezTo>
                <a:cubicBezTo>
                  <a:pt x="3890376" y="5170252"/>
                  <a:pt x="3887658" y="5169696"/>
                  <a:pt x="3882866" y="5170980"/>
                </a:cubicBezTo>
                <a:close/>
                <a:moveTo>
                  <a:pt x="7195127" y="5169412"/>
                </a:moveTo>
                <a:cubicBezTo>
                  <a:pt x="7199919" y="5168128"/>
                  <a:pt x="7202636" y="5168686"/>
                  <a:pt x="7203278" y="5171081"/>
                </a:cubicBezTo>
                <a:cubicBezTo>
                  <a:pt x="7203919" y="5173476"/>
                  <a:pt x="7205439" y="5174353"/>
                  <a:pt x="7207834" y="5173710"/>
                </a:cubicBezTo>
                <a:cubicBezTo>
                  <a:pt x="7210230" y="5173069"/>
                  <a:pt x="7214466" y="5174502"/>
                  <a:pt x="7220542" y="5178010"/>
                </a:cubicBezTo>
                <a:lnTo>
                  <a:pt x="7222468" y="5185198"/>
                </a:lnTo>
                <a:cubicBezTo>
                  <a:pt x="7222468" y="5185198"/>
                  <a:pt x="7221271" y="5185519"/>
                  <a:pt x="7218876" y="5186161"/>
                </a:cubicBezTo>
                <a:cubicBezTo>
                  <a:pt x="7216478" y="5186802"/>
                  <a:pt x="7214639" y="5184728"/>
                  <a:pt x="7213355" y="5179937"/>
                </a:cubicBezTo>
                <a:cubicBezTo>
                  <a:pt x="7208562" y="5181220"/>
                  <a:pt x="7203129" y="5180108"/>
                  <a:pt x="7197053" y="5176599"/>
                </a:cubicBezTo>
                <a:close/>
                <a:moveTo>
                  <a:pt x="1089638" y="5169352"/>
                </a:moveTo>
                <a:lnTo>
                  <a:pt x="1094917" y="5174597"/>
                </a:lnTo>
                <a:cubicBezTo>
                  <a:pt x="1091421" y="5178117"/>
                  <a:pt x="1087925" y="5181636"/>
                  <a:pt x="1084429" y="5185156"/>
                </a:cubicBezTo>
                <a:cubicBezTo>
                  <a:pt x="1079151" y="5179912"/>
                  <a:pt x="1078807" y="5175637"/>
                  <a:pt x="1083400" y="5172334"/>
                </a:cubicBezTo>
                <a:cubicBezTo>
                  <a:pt x="1084931" y="5171233"/>
                  <a:pt x="1087011" y="5170239"/>
                  <a:pt x="1089638" y="5169352"/>
                </a:cubicBezTo>
                <a:close/>
                <a:moveTo>
                  <a:pt x="7225806" y="5168896"/>
                </a:moveTo>
                <a:lnTo>
                  <a:pt x="7234918" y="5174158"/>
                </a:lnTo>
                <a:lnTo>
                  <a:pt x="7227732" y="5176084"/>
                </a:lnTo>
                <a:close/>
                <a:moveTo>
                  <a:pt x="5992933" y="5167975"/>
                </a:moveTo>
                <a:lnTo>
                  <a:pt x="5987671" y="5177089"/>
                </a:lnTo>
                <a:lnTo>
                  <a:pt x="5985745" y="5169901"/>
                </a:lnTo>
                <a:cubicBezTo>
                  <a:pt x="5985745" y="5169901"/>
                  <a:pt x="5988140" y="5169260"/>
                  <a:pt x="5992933" y="5167975"/>
                </a:cubicBezTo>
                <a:close/>
                <a:moveTo>
                  <a:pt x="2518172" y="5166862"/>
                </a:moveTo>
                <a:lnTo>
                  <a:pt x="2527285" y="5172124"/>
                </a:lnTo>
                <a:lnTo>
                  <a:pt x="2510983" y="5168788"/>
                </a:lnTo>
                <a:close/>
                <a:moveTo>
                  <a:pt x="3095779" y="5166171"/>
                </a:moveTo>
                <a:lnTo>
                  <a:pt x="3088592" y="5168096"/>
                </a:lnTo>
                <a:cubicBezTo>
                  <a:pt x="3094668" y="5171604"/>
                  <a:pt x="3097705" y="5173358"/>
                  <a:pt x="3097705" y="5173358"/>
                </a:cubicBezTo>
                <a:close/>
                <a:moveTo>
                  <a:pt x="6560593" y="5166097"/>
                </a:moveTo>
                <a:cubicBezTo>
                  <a:pt x="6561791" y="5165776"/>
                  <a:pt x="6562712" y="5166814"/>
                  <a:pt x="6563354" y="5169210"/>
                </a:cubicBezTo>
                <a:lnTo>
                  <a:pt x="6556165" y="5171136"/>
                </a:lnTo>
                <a:cubicBezTo>
                  <a:pt x="6557920" y="5168098"/>
                  <a:pt x="6559395" y="5166418"/>
                  <a:pt x="6560593" y="5166097"/>
                </a:cubicBezTo>
                <a:close/>
                <a:moveTo>
                  <a:pt x="6844181" y="5164260"/>
                </a:moveTo>
                <a:cubicBezTo>
                  <a:pt x="6857242" y="5162686"/>
                  <a:pt x="6873720" y="5163085"/>
                  <a:pt x="6893615" y="5165459"/>
                </a:cubicBezTo>
                <a:lnTo>
                  <a:pt x="6879240" y="5169312"/>
                </a:lnTo>
                <a:cubicBezTo>
                  <a:pt x="6866618" y="5170124"/>
                  <a:pt x="6855033" y="5170018"/>
                  <a:pt x="6844487" y="5168993"/>
                </a:cubicBezTo>
                <a:lnTo>
                  <a:pt x="6832261" y="5166492"/>
                </a:lnTo>
                <a:close/>
                <a:moveTo>
                  <a:pt x="1273785" y="5163478"/>
                </a:moveTo>
                <a:lnTo>
                  <a:pt x="1268533" y="5166126"/>
                </a:lnTo>
                <a:cubicBezTo>
                  <a:pt x="1266780" y="5166132"/>
                  <a:pt x="1265021" y="5165261"/>
                  <a:pt x="1263263" y="5163512"/>
                </a:cubicBezTo>
                <a:close/>
                <a:moveTo>
                  <a:pt x="2599775" y="5161128"/>
                </a:moveTo>
                <a:lnTo>
                  <a:pt x="2599804" y="5169581"/>
                </a:lnTo>
                <a:cubicBezTo>
                  <a:pt x="2601563" y="5171329"/>
                  <a:pt x="2603757" y="5171760"/>
                  <a:pt x="2606386" y="5170874"/>
                </a:cubicBezTo>
                <a:cubicBezTo>
                  <a:pt x="2609013" y="5169988"/>
                  <a:pt x="2612075" y="5167785"/>
                  <a:pt x="2615573" y="5164266"/>
                </a:cubicBezTo>
                <a:lnTo>
                  <a:pt x="2617681" y="5163555"/>
                </a:lnTo>
                <a:lnTo>
                  <a:pt x="2617391" y="5163388"/>
                </a:lnTo>
                <a:lnTo>
                  <a:pt x="2610204" y="5165314"/>
                </a:lnTo>
                <a:close/>
                <a:moveTo>
                  <a:pt x="3949483" y="5160835"/>
                </a:moveTo>
                <a:lnTo>
                  <a:pt x="3951409" y="5168022"/>
                </a:lnTo>
                <a:lnTo>
                  <a:pt x="3958598" y="5166096"/>
                </a:lnTo>
                <a:close/>
                <a:moveTo>
                  <a:pt x="5274388" y="5160207"/>
                </a:moveTo>
                <a:cubicBezTo>
                  <a:pt x="5274388" y="5160207"/>
                  <a:pt x="5271992" y="5160849"/>
                  <a:pt x="5267200" y="5162133"/>
                </a:cubicBezTo>
                <a:lnTo>
                  <a:pt x="5269127" y="5169321"/>
                </a:lnTo>
                <a:close/>
                <a:moveTo>
                  <a:pt x="6799657" y="5159819"/>
                </a:moveTo>
                <a:cubicBezTo>
                  <a:pt x="6804450" y="5158535"/>
                  <a:pt x="6808364" y="5158770"/>
                  <a:pt x="6811402" y="5160524"/>
                </a:cubicBezTo>
                <a:cubicBezTo>
                  <a:pt x="6812921" y="5161402"/>
                  <a:pt x="6815418" y="5162336"/>
                  <a:pt x="6818895" y="5163330"/>
                </a:cubicBezTo>
                <a:lnTo>
                  <a:pt x="6832259" y="5166490"/>
                </a:lnTo>
                <a:lnTo>
                  <a:pt x="6815959" y="5163154"/>
                </a:lnTo>
                <a:lnTo>
                  <a:pt x="6801583" y="5167007"/>
                </a:lnTo>
                <a:close/>
                <a:moveTo>
                  <a:pt x="826512" y="5159706"/>
                </a:moveTo>
                <a:lnTo>
                  <a:pt x="815987" y="5159741"/>
                </a:lnTo>
                <a:cubicBezTo>
                  <a:pt x="815987" y="5159741"/>
                  <a:pt x="817747" y="5161489"/>
                  <a:pt x="821267" y="5164985"/>
                </a:cubicBezTo>
                <a:cubicBezTo>
                  <a:pt x="824763" y="5161465"/>
                  <a:pt x="826512" y="5159706"/>
                  <a:pt x="826512" y="5159706"/>
                </a:cubicBezTo>
                <a:close/>
                <a:moveTo>
                  <a:pt x="6915178" y="5159681"/>
                </a:moveTo>
                <a:lnTo>
                  <a:pt x="6924293" y="5164943"/>
                </a:lnTo>
                <a:lnTo>
                  <a:pt x="6938669" y="5161090"/>
                </a:lnTo>
                <a:cubicBezTo>
                  <a:pt x="6943461" y="5159806"/>
                  <a:pt x="6946498" y="5161562"/>
                  <a:pt x="6947782" y="5166352"/>
                </a:cubicBezTo>
                <a:cubicBezTo>
                  <a:pt x="6947782" y="5166352"/>
                  <a:pt x="6945387" y="5166995"/>
                  <a:pt x="6940594" y="5168278"/>
                </a:cubicBezTo>
                <a:lnTo>
                  <a:pt x="6917105" y="5166870"/>
                </a:lnTo>
                <a:lnTo>
                  <a:pt x="6907991" y="5161608"/>
                </a:lnTo>
                <a:close/>
                <a:moveTo>
                  <a:pt x="2560464" y="5159381"/>
                </a:moveTo>
                <a:lnTo>
                  <a:pt x="2557484" y="5162773"/>
                </a:lnTo>
                <a:lnTo>
                  <a:pt x="2562094" y="5161219"/>
                </a:lnTo>
                <a:close/>
                <a:moveTo>
                  <a:pt x="3200261" y="5153583"/>
                </a:moveTo>
                <a:lnTo>
                  <a:pt x="3193073" y="5155509"/>
                </a:lnTo>
                <a:cubicBezTo>
                  <a:pt x="3193073" y="5155509"/>
                  <a:pt x="3196111" y="5157262"/>
                  <a:pt x="3202187" y="5160770"/>
                </a:cubicBezTo>
                <a:cubicBezTo>
                  <a:pt x="3206979" y="5159486"/>
                  <a:pt x="3209054" y="5157646"/>
                  <a:pt x="3208412" y="5155250"/>
                </a:cubicBezTo>
                <a:cubicBezTo>
                  <a:pt x="3207770" y="5152855"/>
                  <a:pt x="3205053" y="5152299"/>
                  <a:pt x="3200261" y="5153583"/>
                </a:cubicBezTo>
                <a:close/>
                <a:moveTo>
                  <a:pt x="9222823" y="5152445"/>
                </a:moveTo>
                <a:lnTo>
                  <a:pt x="9235955" y="5155086"/>
                </a:lnTo>
                <a:cubicBezTo>
                  <a:pt x="9228247" y="5157179"/>
                  <a:pt x="9221943" y="5156822"/>
                  <a:pt x="9217043" y="5154014"/>
                </a:cubicBezTo>
                <a:close/>
                <a:moveTo>
                  <a:pt x="2407685" y="5151804"/>
                </a:moveTo>
                <a:cubicBezTo>
                  <a:pt x="2405937" y="5153563"/>
                  <a:pt x="2406823" y="5156193"/>
                  <a:pt x="2410343" y="5159689"/>
                </a:cubicBezTo>
                <a:cubicBezTo>
                  <a:pt x="2413863" y="5163185"/>
                  <a:pt x="2416497" y="5164053"/>
                  <a:pt x="2418244" y="5162292"/>
                </a:cubicBezTo>
                <a:cubicBezTo>
                  <a:pt x="2419992" y="5160533"/>
                  <a:pt x="2419107" y="5157906"/>
                  <a:pt x="2415588" y="5154408"/>
                </a:cubicBezTo>
                <a:cubicBezTo>
                  <a:pt x="2412068" y="5150912"/>
                  <a:pt x="2409433" y="5150045"/>
                  <a:pt x="2407685" y="5151804"/>
                </a:cubicBezTo>
                <a:close/>
                <a:moveTo>
                  <a:pt x="1768364" y="5151304"/>
                </a:moveTo>
                <a:lnTo>
                  <a:pt x="1747316" y="5151375"/>
                </a:lnTo>
                <a:cubicBezTo>
                  <a:pt x="1740300" y="5151398"/>
                  <a:pt x="1736792" y="5151409"/>
                  <a:pt x="1736792" y="5151409"/>
                </a:cubicBezTo>
                <a:lnTo>
                  <a:pt x="1721059" y="5167248"/>
                </a:lnTo>
                <a:cubicBezTo>
                  <a:pt x="1724603" y="5177759"/>
                  <a:pt x="1728123" y="5181255"/>
                  <a:pt x="1731618" y="5177737"/>
                </a:cubicBezTo>
                <a:cubicBezTo>
                  <a:pt x="1731618" y="5177737"/>
                  <a:pt x="1734246" y="5176851"/>
                  <a:pt x="1739502" y="5175079"/>
                </a:cubicBezTo>
                <a:cubicBezTo>
                  <a:pt x="1744759" y="5173309"/>
                  <a:pt x="1747386" y="5172422"/>
                  <a:pt x="1747386" y="5172422"/>
                </a:cubicBezTo>
                <a:cubicBezTo>
                  <a:pt x="1775450" y="5172329"/>
                  <a:pt x="1782442" y="5165290"/>
                  <a:pt x="1768364" y="5151304"/>
                </a:cubicBezTo>
                <a:close/>
                <a:moveTo>
                  <a:pt x="6689398" y="5150843"/>
                </a:moveTo>
                <a:cubicBezTo>
                  <a:pt x="6690682" y="5155635"/>
                  <a:pt x="6686531" y="5159316"/>
                  <a:pt x="6676948" y="5161883"/>
                </a:cubicBezTo>
                <a:lnTo>
                  <a:pt x="6669759" y="5163809"/>
                </a:lnTo>
                <a:cubicBezTo>
                  <a:pt x="6668477" y="5159019"/>
                  <a:pt x="6670229" y="5155980"/>
                  <a:pt x="6675022" y="5154696"/>
                </a:cubicBezTo>
                <a:cubicBezTo>
                  <a:pt x="6679814" y="5153412"/>
                  <a:pt x="6683408" y="5152448"/>
                  <a:pt x="6685804" y="5151807"/>
                </a:cubicBezTo>
                <a:cubicBezTo>
                  <a:pt x="6688199" y="5151165"/>
                  <a:pt x="6689398" y="5150843"/>
                  <a:pt x="6689398" y="5150843"/>
                </a:cubicBezTo>
                <a:close/>
                <a:moveTo>
                  <a:pt x="6750752" y="5149811"/>
                </a:moveTo>
                <a:lnTo>
                  <a:pt x="6767054" y="5153147"/>
                </a:lnTo>
                <a:cubicBezTo>
                  <a:pt x="6767054" y="5153147"/>
                  <a:pt x="6770092" y="5154902"/>
                  <a:pt x="6776167" y="5158409"/>
                </a:cubicBezTo>
                <a:lnTo>
                  <a:pt x="6768980" y="5160335"/>
                </a:lnTo>
                <a:lnTo>
                  <a:pt x="6761793" y="5162261"/>
                </a:lnTo>
                <a:cubicBezTo>
                  <a:pt x="6757000" y="5163545"/>
                  <a:pt x="6752209" y="5164828"/>
                  <a:pt x="6747416" y="5166113"/>
                </a:cubicBezTo>
                <a:cubicBezTo>
                  <a:pt x="6742624" y="5167397"/>
                  <a:pt x="6740228" y="5168038"/>
                  <a:pt x="6740228" y="5168038"/>
                </a:cubicBezTo>
                <a:lnTo>
                  <a:pt x="6734967" y="5177153"/>
                </a:lnTo>
                <a:lnTo>
                  <a:pt x="6725852" y="5171890"/>
                </a:lnTo>
                <a:cubicBezTo>
                  <a:pt x="6725852" y="5171890"/>
                  <a:pt x="6728248" y="5171249"/>
                  <a:pt x="6733041" y="5169964"/>
                </a:cubicBezTo>
                <a:cubicBezTo>
                  <a:pt x="6737833" y="5168680"/>
                  <a:pt x="6741982" y="5165001"/>
                  <a:pt x="6745490" y="5158925"/>
                </a:cubicBezTo>
                <a:cubicBezTo>
                  <a:pt x="6748999" y="5152849"/>
                  <a:pt x="6750752" y="5149811"/>
                  <a:pt x="6750752" y="5149811"/>
                </a:cubicBezTo>
                <a:close/>
                <a:moveTo>
                  <a:pt x="2990781" y="5148081"/>
                </a:moveTo>
                <a:lnTo>
                  <a:pt x="2985520" y="5157195"/>
                </a:lnTo>
                <a:cubicBezTo>
                  <a:pt x="2985520" y="5157195"/>
                  <a:pt x="2987916" y="5156553"/>
                  <a:pt x="2992708" y="5155269"/>
                </a:cubicBezTo>
                <a:cubicBezTo>
                  <a:pt x="2997499" y="5153985"/>
                  <a:pt x="2999896" y="5153343"/>
                  <a:pt x="2999896" y="5153343"/>
                </a:cubicBezTo>
                <a:cubicBezTo>
                  <a:pt x="2998612" y="5148551"/>
                  <a:pt x="2995573" y="5146797"/>
                  <a:pt x="2990781" y="5148081"/>
                </a:cubicBezTo>
                <a:close/>
                <a:moveTo>
                  <a:pt x="3568389" y="5147390"/>
                </a:moveTo>
                <a:cubicBezTo>
                  <a:pt x="3547938" y="5147734"/>
                  <a:pt x="3532920" y="5149189"/>
                  <a:pt x="3523336" y="5151757"/>
                </a:cubicBezTo>
                <a:cubicBezTo>
                  <a:pt x="3518544" y="5153041"/>
                  <a:pt x="3508319" y="5153214"/>
                  <a:pt x="3492659" y="5152274"/>
                </a:cubicBezTo>
                <a:cubicBezTo>
                  <a:pt x="3477000" y="5151334"/>
                  <a:pt x="3464377" y="5152147"/>
                  <a:pt x="3454793" y="5154715"/>
                </a:cubicBezTo>
                <a:cubicBezTo>
                  <a:pt x="3450002" y="5155999"/>
                  <a:pt x="3447606" y="5156641"/>
                  <a:pt x="3447606" y="5156641"/>
                </a:cubicBezTo>
                <a:cubicBezTo>
                  <a:pt x="3447606" y="5156641"/>
                  <a:pt x="3450323" y="5157197"/>
                  <a:pt x="3455757" y="5158310"/>
                </a:cubicBezTo>
                <a:cubicBezTo>
                  <a:pt x="3461191" y="5159422"/>
                  <a:pt x="3466304" y="5159336"/>
                  <a:pt x="3471095" y="5158052"/>
                </a:cubicBezTo>
                <a:cubicBezTo>
                  <a:pt x="3486755" y="5158992"/>
                  <a:pt x="3494585" y="5159461"/>
                  <a:pt x="3494585" y="5159461"/>
                </a:cubicBezTo>
                <a:cubicBezTo>
                  <a:pt x="3499377" y="5158177"/>
                  <a:pt x="3503292" y="5158412"/>
                  <a:pt x="3506329" y="5160167"/>
                </a:cubicBezTo>
                <a:cubicBezTo>
                  <a:pt x="3509368" y="5161921"/>
                  <a:pt x="3513283" y="5162156"/>
                  <a:pt x="3518074" y="5160872"/>
                </a:cubicBezTo>
                <a:cubicBezTo>
                  <a:pt x="3522866" y="5159588"/>
                  <a:pt x="3528300" y="5160700"/>
                  <a:pt x="3534376" y="5164207"/>
                </a:cubicBezTo>
                <a:cubicBezTo>
                  <a:pt x="3539168" y="5162923"/>
                  <a:pt x="3542762" y="5161960"/>
                  <a:pt x="3545158" y="5161319"/>
                </a:cubicBezTo>
                <a:cubicBezTo>
                  <a:pt x="3547554" y="5160676"/>
                  <a:pt x="3551790" y="5162110"/>
                  <a:pt x="3557865" y="5165617"/>
                </a:cubicBezTo>
                <a:cubicBezTo>
                  <a:pt x="3567449" y="5163049"/>
                  <a:pt x="3574637" y="5161123"/>
                  <a:pt x="3579429" y="5159839"/>
                </a:cubicBezTo>
                <a:lnTo>
                  <a:pt x="3600993" y="5154061"/>
                </a:lnTo>
                <a:cubicBezTo>
                  <a:pt x="3600993" y="5154061"/>
                  <a:pt x="3597078" y="5153826"/>
                  <a:pt x="3589248" y="5153357"/>
                </a:cubicBezTo>
                <a:cubicBezTo>
                  <a:pt x="3581418" y="5152886"/>
                  <a:pt x="3574465" y="5150897"/>
                  <a:pt x="3568389" y="5147390"/>
                </a:cubicBezTo>
                <a:close/>
                <a:moveTo>
                  <a:pt x="1699942" y="5146271"/>
                </a:moveTo>
                <a:lnTo>
                  <a:pt x="1678929" y="5156864"/>
                </a:lnTo>
                <a:cubicBezTo>
                  <a:pt x="1675432" y="5160384"/>
                  <a:pt x="1675440" y="5162138"/>
                  <a:pt x="1678946" y="5162127"/>
                </a:cubicBezTo>
                <a:cubicBezTo>
                  <a:pt x="1682456" y="5162115"/>
                  <a:pt x="1685968" y="5163857"/>
                  <a:pt x="1689488" y="5167353"/>
                </a:cubicBezTo>
                <a:cubicBezTo>
                  <a:pt x="1700000" y="5163810"/>
                  <a:pt x="1705244" y="5158530"/>
                  <a:pt x="1705221" y="5151515"/>
                </a:cubicBezTo>
                <a:cubicBezTo>
                  <a:pt x="1701701" y="5148019"/>
                  <a:pt x="1699942" y="5146271"/>
                  <a:pt x="1699942" y="5146271"/>
                </a:cubicBezTo>
                <a:close/>
                <a:moveTo>
                  <a:pt x="6510596" y="5144827"/>
                </a:moveTo>
                <a:cubicBezTo>
                  <a:pt x="6511880" y="5149619"/>
                  <a:pt x="6513721" y="5151693"/>
                  <a:pt x="6516116" y="5151051"/>
                </a:cubicBezTo>
                <a:cubicBezTo>
                  <a:pt x="6518512" y="5150409"/>
                  <a:pt x="6519710" y="5150088"/>
                  <a:pt x="6519710" y="5150088"/>
                </a:cubicBezTo>
                <a:cubicBezTo>
                  <a:pt x="6520994" y="5154880"/>
                  <a:pt x="6520438" y="5157598"/>
                  <a:pt x="6518042" y="5158239"/>
                </a:cubicBezTo>
                <a:cubicBezTo>
                  <a:pt x="6515647" y="5158881"/>
                  <a:pt x="6514448" y="5159203"/>
                  <a:pt x="6514448" y="5159203"/>
                </a:cubicBezTo>
                <a:lnTo>
                  <a:pt x="6512522" y="5152014"/>
                </a:lnTo>
                <a:close/>
                <a:moveTo>
                  <a:pt x="5016004" y="5144698"/>
                </a:moveTo>
                <a:cubicBezTo>
                  <a:pt x="5011212" y="5145982"/>
                  <a:pt x="5009457" y="5149021"/>
                  <a:pt x="5010741" y="5153812"/>
                </a:cubicBezTo>
                <a:lnTo>
                  <a:pt x="5025117" y="5149960"/>
                </a:lnTo>
                <a:close/>
                <a:moveTo>
                  <a:pt x="6109864" y="5144347"/>
                </a:moveTo>
                <a:cubicBezTo>
                  <a:pt x="6109864" y="5144347"/>
                  <a:pt x="6107469" y="5144989"/>
                  <a:pt x="6102677" y="5146273"/>
                </a:cubicBezTo>
                <a:lnTo>
                  <a:pt x="6104603" y="5153462"/>
                </a:lnTo>
                <a:cubicBezTo>
                  <a:pt x="6109395" y="5152178"/>
                  <a:pt x="6111470" y="5150338"/>
                  <a:pt x="6110827" y="5147942"/>
                </a:cubicBezTo>
                <a:cubicBezTo>
                  <a:pt x="6110185" y="5145545"/>
                  <a:pt x="6109864" y="5144347"/>
                  <a:pt x="6109864" y="5144347"/>
                </a:cubicBezTo>
                <a:close/>
                <a:moveTo>
                  <a:pt x="5928431" y="5142887"/>
                </a:moveTo>
                <a:cubicBezTo>
                  <a:pt x="5926036" y="5143529"/>
                  <a:pt x="5925158" y="5145049"/>
                  <a:pt x="5925800" y="5147444"/>
                </a:cubicBezTo>
                <a:cubicBezTo>
                  <a:pt x="5925800" y="5147444"/>
                  <a:pt x="5928196" y="5146802"/>
                  <a:pt x="5932988" y="5145518"/>
                </a:cubicBezTo>
                <a:lnTo>
                  <a:pt x="5940176" y="5143592"/>
                </a:lnTo>
                <a:cubicBezTo>
                  <a:pt x="5934742" y="5142481"/>
                  <a:pt x="5930828" y="5142245"/>
                  <a:pt x="5928431" y="5142887"/>
                </a:cubicBezTo>
                <a:close/>
                <a:moveTo>
                  <a:pt x="3413076" y="5142782"/>
                </a:moveTo>
                <a:lnTo>
                  <a:pt x="3391513" y="5148560"/>
                </a:lnTo>
                <a:cubicBezTo>
                  <a:pt x="3397589" y="5152068"/>
                  <a:pt x="3401825" y="5153501"/>
                  <a:pt x="3404221" y="5152859"/>
                </a:cubicBezTo>
                <a:cubicBezTo>
                  <a:pt x="3406617" y="5152217"/>
                  <a:pt x="3410211" y="5151254"/>
                  <a:pt x="3415003" y="5149970"/>
                </a:cubicBezTo>
                <a:lnTo>
                  <a:pt x="3422191" y="5148044"/>
                </a:lnTo>
                <a:cubicBezTo>
                  <a:pt x="3422191" y="5148044"/>
                  <a:pt x="3419152" y="5146290"/>
                  <a:pt x="3413076" y="5142782"/>
                </a:cubicBezTo>
                <a:close/>
                <a:moveTo>
                  <a:pt x="5886009" y="5142698"/>
                </a:moveTo>
                <a:lnTo>
                  <a:pt x="5887935" y="5149886"/>
                </a:lnTo>
                <a:lnTo>
                  <a:pt x="5902311" y="5146034"/>
                </a:lnTo>
                <a:cubicBezTo>
                  <a:pt x="5901027" y="5141243"/>
                  <a:pt x="5895593" y="5140130"/>
                  <a:pt x="5886009" y="5142698"/>
                </a:cubicBezTo>
                <a:close/>
                <a:moveTo>
                  <a:pt x="9176079" y="5140309"/>
                </a:moveTo>
                <a:cubicBezTo>
                  <a:pt x="9180981" y="5143116"/>
                  <a:pt x="9183955" y="5146447"/>
                  <a:pt x="9185001" y="5150300"/>
                </a:cubicBezTo>
                <a:lnTo>
                  <a:pt x="9173439" y="5153440"/>
                </a:lnTo>
                <a:cubicBezTo>
                  <a:pt x="9169585" y="5154487"/>
                  <a:pt x="9167135" y="5153082"/>
                  <a:pt x="9166089" y="5149228"/>
                </a:cubicBezTo>
                <a:close/>
                <a:moveTo>
                  <a:pt x="5923874" y="5140256"/>
                </a:moveTo>
                <a:cubicBezTo>
                  <a:pt x="5919082" y="5141540"/>
                  <a:pt x="5916686" y="5142182"/>
                  <a:pt x="5916686" y="5142182"/>
                </a:cubicBezTo>
                <a:cubicBezTo>
                  <a:pt x="5917970" y="5146974"/>
                  <a:pt x="5918613" y="5149370"/>
                  <a:pt x="5918613" y="5149370"/>
                </a:cubicBezTo>
                <a:close/>
                <a:moveTo>
                  <a:pt x="6470805" y="5140081"/>
                </a:moveTo>
                <a:cubicBezTo>
                  <a:pt x="6475598" y="5138796"/>
                  <a:pt x="6476240" y="5141193"/>
                  <a:pt x="6472731" y="5147269"/>
                </a:cubicBezTo>
                <a:cubicBezTo>
                  <a:pt x="6472731" y="5147269"/>
                  <a:pt x="6475126" y="5146627"/>
                  <a:pt x="6479919" y="5145343"/>
                </a:cubicBezTo>
                <a:cubicBezTo>
                  <a:pt x="6484711" y="5144059"/>
                  <a:pt x="6487749" y="5145813"/>
                  <a:pt x="6489033" y="5150605"/>
                </a:cubicBezTo>
                <a:lnTo>
                  <a:pt x="6474657" y="5154457"/>
                </a:lnTo>
                <a:lnTo>
                  <a:pt x="6462207" y="5165496"/>
                </a:lnTo>
                <a:lnTo>
                  <a:pt x="6455019" y="5167422"/>
                </a:lnTo>
                <a:lnTo>
                  <a:pt x="6436792" y="5156899"/>
                </a:lnTo>
                <a:cubicBezTo>
                  <a:pt x="6435508" y="5152107"/>
                  <a:pt x="6432149" y="5149155"/>
                  <a:pt x="6426715" y="5148042"/>
                </a:cubicBezTo>
                <a:cubicBezTo>
                  <a:pt x="6421280" y="5146931"/>
                  <a:pt x="6418564" y="5146375"/>
                  <a:pt x="6418564" y="5146375"/>
                </a:cubicBezTo>
                <a:lnTo>
                  <a:pt x="6432940" y="5142523"/>
                </a:lnTo>
                <a:lnTo>
                  <a:pt x="6443980" y="5154973"/>
                </a:lnTo>
                <a:cubicBezTo>
                  <a:pt x="6443980" y="5154973"/>
                  <a:pt x="6445178" y="5154652"/>
                  <a:pt x="6447573" y="5154010"/>
                </a:cubicBezTo>
                <a:cubicBezTo>
                  <a:pt x="6449969" y="5153368"/>
                  <a:pt x="6453563" y="5152405"/>
                  <a:pt x="6458355" y="5151121"/>
                </a:cubicBezTo>
                <a:cubicBezTo>
                  <a:pt x="6463148" y="5149837"/>
                  <a:pt x="6465543" y="5149195"/>
                  <a:pt x="6465543" y="5149195"/>
                </a:cubicBezTo>
                <a:cubicBezTo>
                  <a:pt x="6465543" y="5149195"/>
                  <a:pt x="6464901" y="5146798"/>
                  <a:pt x="6463617" y="5142007"/>
                </a:cubicBezTo>
                <a:cubicBezTo>
                  <a:pt x="6463617" y="5142007"/>
                  <a:pt x="6466013" y="5141365"/>
                  <a:pt x="6470805" y="5140081"/>
                </a:cubicBezTo>
                <a:close/>
                <a:moveTo>
                  <a:pt x="3165731" y="5139722"/>
                </a:moveTo>
                <a:cubicBezTo>
                  <a:pt x="3154865" y="5137499"/>
                  <a:pt x="3142242" y="5138313"/>
                  <a:pt x="3127866" y="5142165"/>
                </a:cubicBezTo>
                <a:cubicBezTo>
                  <a:pt x="3133942" y="5145673"/>
                  <a:pt x="3136981" y="5147426"/>
                  <a:pt x="3136981" y="5147426"/>
                </a:cubicBezTo>
                <a:cubicBezTo>
                  <a:pt x="3136981" y="5147426"/>
                  <a:pt x="3137623" y="5149823"/>
                  <a:pt x="3138907" y="5154615"/>
                </a:cubicBezTo>
                <a:cubicBezTo>
                  <a:pt x="3138907" y="5154615"/>
                  <a:pt x="3141302" y="5153973"/>
                  <a:pt x="3146094" y="5152689"/>
                </a:cubicBezTo>
                <a:lnTo>
                  <a:pt x="3140833" y="5161802"/>
                </a:lnTo>
                <a:lnTo>
                  <a:pt x="3133644" y="5163728"/>
                </a:lnTo>
                <a:cubicBezTo>
                  <a:pt x="3139720" y="5167236"/>
                  <a:pt x="3149946" y="5167065"/>
                  <a:pt x="3164322" y="5163213"/>
                </a:cubicBezTo>
                <a:cubicBezTo>
                  <a:pt x="3158246" y="5159705"/>
                  <a:pt x="3155208" y="5157950"/>
                  <a:pt x="3155208" y="5157950"/>
                </a:cubicBezTo>
                <a:cubicBezTo>
                  <a:pt x="3153924" y="5153159"/>
                  <a:pt x="3153282" y="5150763"/>
                  <a:pt x="3153282" y="5150763"/>
                </a:cubicBezTo>
                <a:lnTo>
                  <a:pt x="3182033" y="5143059"/>
                </a:lnTo>
                <a:cubicBezTo>
                  <a:pt x="3192901" y="5145283"/>
                  <a:pt x="3203127" y="5145110"/>
                  <a:pt x="3212711" y="5142542"/>
                </a:cubicBezTo>
                <a:cubicBezTo>
                  <a:pt x="3201843" y="5140319"/>
                  <a:pt x="3194013" y="5139849"/>
                  <a:pt x="3189221" y="5141133"/>
                </a:cubicBezTo>
                <a:cubicBezTo>
                  <a:pt x="3184430" y="5142417"/>
                  <a:pt x="3176599" y="5141946"/>
                  <a:pt x="3165731" y="5139722"/>
                </a:cubicBezTo>
                <a:close/>
                <a:moveTo>
                  <a:pt x="2175755" y="5139043"/>
                </a:moveTo>
                <a:lnTo>
                  <a:pt x="2175242" y="5139205"/>
                </a:lnTo>
                <a:lnTo>
                  <a:pt x="2175648" y="5139230"/>
                </a:lnTo>
                <a:close/>
                <a:moveTo>
                  <a:pt x="6678357" y="5138394"/>
                </a:moveTo>
                <a:cubicBezTo>
                  <a:pt x="6679641" y="5143186"/>
                  <a:pt x="6679086" y="5145903"/>
                  <a:pt x="6676689" y="5146544"/>
                </a:cubicBezTo>
                <a:cubicBezTo>
                  <a:pt x="6674294" y="5147186"/>
                  <a:pt x="6672454" y="5145111"/>
                  <a:pt x="6671170" y="5140319"/>
                </a:cubicBezTo>
                <a:close/>
                <a:moveTo>
                  <a:pt x="5749629" y="5136869"/>
                </a:moveTo>
                <a:cubicBezTo>
                  <a:pt x="5747234" y="5137511"/>
                  <a:pt x="5746356" y="5139030"/>
                  <a:pt x="5746998" y="5141426"/>
                </a:cubicBezTo>
                <a:cubicBezTo>
                  <a:pt x="5746998" y="5141426"/>
                  <a:pt x="5749715" y="5141982"/>
                  <a:pt x="5755149" y="5143095"/>
                </a:cubicBezTo>
                <a:cubicBezTo>
                  <a:pt x="5760583" y="5144206"/>
                  <a:pt x="5765695" y="5144120"/>
                  <a:pt x="5770488" y="5142836"/>
                </a:cubicBezTo>
                <a:lnTo>
                  <a:pt x="5761374" y="5137574"/>
                </a:lnTo>
                <a:cubicBezTo>
                  <a:pt x="5755940" y="5136462"/>
                  <a:pt x="5752025" y="5136227"/>
                  <a:pt x="5749629" y="5136869"/>
                </a:cubicBezTo>
                <a:close/>
                <a:moveTo>
                  <a:pt x="2949014" y="5136095"/>
                </a:moveTo>
                <a:lnTo>
                  <a:pt x="2948942" y="5136122"/>
                </a:lnTo>
                <a:lnTo>
                  <a:pt x="2949064" y="5136147"/>
                </a:lnTo>
                <a:close/>
                <a:moveTo>
                  <a:pt x="7032111" y="5136054"/>
                </a:moveTo>
                <a:cubicBezTo>
                  <a:pt x="7038188" y="5139562"/>
                  <a:pt x="7040026" y="5141635"/>
                  <a:pt x="7037630" y="5142277"/>
                </a:cubicBezTo>
                <a:cubicBezTo>
                  <a:pt x="7035235" y="5142920"/>
                  <a:pt x="7030999" y="5141488"/>
                  <a:pt x="7024922" y="5137979"/>
                </a:cubicBezTo>
                <a:close/>
                <a:moveTo>
                  <a:pt x="2251307" y="5136030"/>
                </a:moveTo>
                <a:lnTo>
                  <a:pt x="2241894" y="5139201"/>
                </a:lnTo>
                <a:lnTo>
                  <a:pt x="2238193" y="5140140"/>
                </a:lnTo>
                <a:lnTo>
                  <a:pt x="2257860" y="5144165"/>
                </a:lnTo>
                <a:lnTo>
                  <a:pt x="2255934" y="5136977"/>
                </a:lnTo>
                <a:close/>
                <a:moveTo>
                  <a:pt x="5452675" y="5135548"/>
                </a:moveTo>
                <a:lnTo>
                  <a:pt x="5447412" y="5144661"/>
                </a:lnTo>
                <a:lnTo>
                  <a:pt x="5445486" y="5137474"/>
                </a:lnTo>
                <a:cubicBezTo>
                  <a:pt x="5450278" y="5136190"/>
                  <a:pt x="5452675" y="5135548"/>
                  <a:pt x="5452675" y="5135548"/>
                </a:cubicBezTo>
                <a:close/>
                <a:moveTo>
                  <a:pt x="4936421" y="5135206"/>
                </a:moveTo>
                <a:cubicBezTo>
                  <a:pt x="4926195" y="5135379"/>
                  <a:pt x="4918087" y="5136268"/>
                  <a:pt x="4912098" y="5137873"/>
                </a:cubicBezTo>
                <a:cubicBezTo>
                  <a:pt x="4906108" y="5139477"/>
                  <a:pt x="4902236" y="5141799"/>
                  <a:pt x="4900481" y="5144836"/>
                </a:cubicBezTo>
                <a:cubicBezTo>
                  <a:pt x="4900481" y="5144836"/>
                  <a:pt x="4907114" y="5145628"/>
                  <a:pt x="4920377" y="5147210"/>
                </a:cubicBezTo>
                <a:cubicBezTo>
                  <a:pt x="4933641" y="5148791"/>
                  <a:pt x="4947782" y="5148854"/>
                  <a:pt x="4962800" y="5147398"/>
                </a:cubicBezTo>
                <a:cubicBezTo>
                  <a:pt x="4977817" y="5145942"/>
                  <a:pt x="4986524" y="5144893"/>
                  <a:pt x="4988920" y="5144251"/>
                </a:cubicBezTo>
                <a:cubicBezTo>
                  <a:pt x="4991316" y="5143609"/>
                  <a:pt x="4990995" y="5142411"/>
                  <a:pt x="4987957" y="5140657"/>
                </a:cubicBezTo>
                <a:cubicBezTo>
                  <a:pt x="4984919" y="5138903"/>
                  <a:pt x="4981005" y="5138668"/>
                  <a:pt x="4976213" y="5139952"/>
                </a:cubicBezTo>
                <a:cubicBezTo>
                  <a:pt x="4971421" y="5141236"/>
                  <a:pt x="4969024" y="5141878"/>
                  <a:pt x="4969024" y="5141878"/>
                </a:cubicBezTo>
                <a:cubicBezTo>
                  <a:pt x="4967740" y="5137086"/>
                  <a:pt x="4956872" y="5134862"/>
                  <a:pt x="4936421" y="5135206"/>
                </a:cubicBezTo>
                <a:close/>
                <a:moveTo>
                  <a:pt x="5367830" y="5135169"/>
                </a:moveTo>
                <a:lnTo>
                  <a:pt x="5360642" y="5137095"/>
                </a:lnTo>
                <a:lnTo>
                  <a:pt x="5376944" y="5140432"/>
                </a:lnTo>
                <a:cubicBezTo>
                  <a:pt x="5372152" y="5141716"/>
                  <a:pt x="5369756" y="5142358"/>
                  <a:pt x="5369756" y="5142358"/>
                </a:cubicBezTo>
                <a:cubicBezTo>
                  <a:pt x="5369756" y="5142358"/>
                  <a:pt x="5367360" y="5143000"/>
                  <a:pt x="5362568" y="5144284"/>
                </a:cubicBezTo>
                <a:lnTo>
                  <a:pt x="5371682" y="5149545"/>
                </a:lnTo>
                <a:cubicBezTo>
                  <a:pt x="5381266" y="5146977"/>
                  <a:pt x="5385416" y="5143298"/>
                  <a:pt x="5384132" y="5138506"/>
                </a:cubicBezTo>
                <a:close/>
                <a:moveTo>
                  <a:pt x="4882254" y="5134312"/>
                </a:moveTo>
                <a:cubicBezTo>
                  <a:pt x="4873954" y="5141672"/>
                  <a:pt x="4875239" y="5146465"/>
                  <a:pt x="4886106" y="5148688"/>
                </a:cubicBezTo>
                <a:cubicBezTo>
                  <a:pt x="4890898" y="5147404"/>
                  <a:pt x="4893294" y="5146762"/>
                  <a:pt x="4893294" y="5146762"/>
                </a:cubicBezTo>
                <a:cubicBezTo>
                  <a:pt x="4892010" y="5141971"/>
                  <a:pt x="4891368" y="5139575"/>
                  <a:pt x="4891368" y="5139575"/>
                </a:cubicBezTo>
                <a:close/>
                <a:moveTo>
                  <a:pt x="2501353" y="5132849"/>
                </a:moveTo>
                <a:lnTo>
                  <a:pt x="2503279" y="5140036"/>
                </a:lnTo>
                <a:lnTo>
                  <a:pt x="2488995" y="5143864"/>
                </a:lnTo>
                <a:lnTo>
                  <a:pt x="2483972" y="5148919"/>
                </a:lnTo>
                <a:cubicBezTo>
                  <a:pt x="2476981" y="5155958"/>
                  <a:pt x="2472611" y="5160357"/>
                  <a:pt x="2470863" y="5162118"/>
                </a:cubicBezTo>
                <a:cubicBezTo>
                  <a:pt x="2469115" y="5163877"/>
                  <a:pt x="2464733" y="5164769"/>
                  <a:pt x="2457717" y="5164792"/>
                </a:cubicBezTo>
                <a:cubicBezTo>
                  <a:pt x="2452449" y="5163056"/>
                  <a:pt x="2447628" y="5163511"/>
                  <a:pt x="2443251" y="5166156"/>
                </a:cubicBezTo>
                <a:lnTo>
                  <a:pt x="2433402" y="5178275"/>
                </a:lnTo>
                <a:lnTo>
                  <a:pt x="2444368" y="5178933"/>
                </a:lnTo>
                <a:lnTo>
                  <a:pt x="2474696" y="5178423"/>
                </a:lnTo>
                <a:lnTo>
                  <a:pt x="2478799" y="5175246"/>
                </a:lnTo>
                <a:lnTo>
                  <a:pt x="2486249" y="5172734"/>
                </a:lnTo>
                <a:lnTo>
                  <a:pt x="2484864" y="5171935"/>
                </a:lnTo>
                <a:cubicBezTo>
                  <a:pt x="2481825" y="5170180"/>
                  <a:pt x="2480306" y="5169303"/>
                  <a:pt x="2480306" y="5169303"/>
                </a:cubicBezTo>
                <a:lnTo>
                  <a:pt x="2487494" y="5167378"/>
                </a:lnTo>
                <a:lnTo>
                  <a:pt x="2492894" y="5170495"/>
                </a:lnTo>
                <a:lnTo>
                  <a:pt x="2494567" y="5169931"/>
                </a:lnTo>
                <a:lnTo>
                  <a:pt x="2499847" y="5175176"/>
                </a:lnTo>
                <a:lnTo>
                  <a:pt x="2499860" y="5179472"/>
                </a:lnTo>
                <a:lnTo>
                  <a:pt x="2508319" y="5177205"/>
                </a:lnTo>
                <a:lnTo>
                  <a:pt x="2510369" y="5175140"/>
                </a:lnTo>
                <a:lnTo>
                  <a:pt x="2520894" y="5175105"/>
                </a:lnTo>
                <a:cubicBezTo>
                  <a:pt x="2527910" y="5175082"/>
                  <a:pt x="2533165" y="5173310"/>
                  <a:pt x="2536662" y="5169791"/>
                </a:cubicBezTo>
                <a:cubicBezTo>
                  <a:pt x="2540159" y="5166271"/>
                  <a:pt x="2545414" y="5164501"/>
                  <a:pt x="2552430" y="5164476"/>
                </a:cubicBezTo>
                <a:lnTo>
                  <a:pt x="2555752" y="5163356"/>
                </a:lnTo>
                <a:lnTo>
                  <a:pt x="2554111" y="5157232"/>
                </a:lnTo>
                <a:lnTo>
                  <a:pt x="2566441" y="5159755"/>
                </a:lnTo>
                <a:lnTo>
                  <a:pt x="2568198" y="5159163"/>
                </a:lnTo>
                <a:lnTo>
                  <a:pt x="2596549" y="5147712"/>
                </a:lnTo>
                <a:lnTo>
                  <a:pt x="2597237" y="5145676"/>
                </a:lnTo>
                <a:lnTo>
                  <a:pt x="2595311" y="5138488"/>
                </a:lnTo>
                <a:lnTo>
                  <a:pt x="2579011" y="5135152"/>
                </a:lnTo>
                <a:lnTo>
                  <a:pt x="2564039" y="5134906"/>
                </a:lnTo>
                <a:lnTo>
                  <a:pt x="2560231" y="5136826"/>
                </a:lnTo>
                <a:cubicBezTo>
                  <a:pt x="2556733" y="5139468"/>
                  <a:pt x="2552361" y="5143429"/>
                  <a:pt x="2547116" y="5148709"/>
                </a:cubicBezTo>
                <a:cubicBezTo>
                  <a:pt x="2529635" y="5166307"/>
                  <a:pt x="2519122" y="5169850"/>
                  <a:pt x="2515580" y="5159337"/>
                </a:cubicBezTo>
                <a:cubicBezTo>
                  <a:pt x="2515580" y="5159337"/>
                  <a:pt x="2517322" y="5155824"/>
                  <a:pt x="2520806" y="5148797"/>
                </a:cubicBezTo>
                <a:lnTo>
                  <a:pt x="2524155" y="5140911"/>
                </a:lnTo>
                <a:lnTo>
                  <a:pt x="2510468" y="5138110"/>
                </a:lnTo>
                <a:cubicBezTo>
                  <a:pt x="2509184" y="5133318"/>
                  <a:pt x="2506146" y="5131565"/>
                  <a:pt x="2501353" y="5132849"/>
                </a:cubicBezTo>
                <a:close/>
                <a:moveTo>
                  <a:pt x="5721583" y="5132828"/>
                </a:moveTo>
                <a:cubicBezTo>
                  <a:pt x="5721583" y="5132828"/>
                  <a:pt x="5720385" y="5133149"/>
                  <a:pt x="5717988" y="5133792"/>
                </a:cubicBezTo>
                <a:cubicBezTo>
                  <a:pt x="5715593" y="5134433"/>
                  <a:pt x="5715037" y="5137151"/>
                  <a:pt x="5716321" y="5141943"/>
                </a:cubicBezTo>
                <a:lnTo>
                  <a:pt x="5680382" y="5151573"/>
                </a:lnTo>
                <a:lnTo>
                  <a:pt x="5654966" y="5142975"/>
                </a:lnTo>
                <a:cubicBezTo>
                  <a:pt x="5645383" y="5145543"/>
                  <a:pt x="5639392" y="5147148"/>
                  <a:pt x="5636997" y="5147790"/>
                </a:cubicBezTo>
                <a:cubicBezTo>
                  <a:pt x="5634601" y="5148432"/>
                  <a:pt x="5633403" y="5148753"/>
                  <a:pt x="5633403" y="5148753"/>
                </a:cubicBezTo>
                <a:lnTo>
                  <a:pt x="5649704" y="5152088"/>
                </a:lnTo>
                <a:cubicBezTo>
                  <a:pt x="5654496" y="5150804"/>
                  <a:pt x="5658090" y="5149841"/>
                  <a:pt x="5660486" y="5149199"/>
                </a:cubicBezTo>
                <a:cubicBezTo>
                  <a:pt x="5662882" y="5148557"/>
                  <a:pt x="5664722" y="5150633"/>
                  <a:pt x="5666006" y="5155425"/>
                </a:cubicBezTo>
                <a:lnTo>
                  <a:pt x="5680382" y="5151573"/>
                </a:lnTo>
                <a:cubicBezTo>
                  <a:pt x="5681666" y="5156364"/>
                  <a:pt x="5697325" y="5157305"/>
                  <a:pt x="5727361" y="5154392"/>
                </a:cubicBezTo>
                <a:cubicBezTo>
                  <a:pt x="5727361" y="5154392"/>
                  <a:pt x="5729756" y="5153750"/>
                  <a:pt x="5734548" y="5152466"/>
                </a:cubicBezTo>
                <a:cubicBezTo>
                  <a:pt x="5739341" y="5151182"/>
                  <a:pt x="5742057" y="5151738"/>
                  <a:pt x="5742699" y="5154134"/>
                </a:cubicBezTo>
                <a:cubicBezTo>
                  <a:pt x="5743342" y="5156530"/>
                  <a:pt x="5744860" y="5157407"/>
                  <a:pt x="5747257" y="5156765"/>
                </a:cubicBezTo>
                <a:cubicBezTo>
                  <a:pt x="5749652" y="5156123"/>
                  <a:pt x="5753246" y="5155160"/>
                  <a:pt x="5758038" y="5153876"/>
                </a:cubicBezTo>
                <a:cubicBezTo>
                  <a:pt x="5773698" y="5154816"/>
                  <a:pt x="5791754" y="5155114"/>
                  <a:pt x="5812205" y="5154770"/>
                </a:cubicBezTo>
                <a:cubicBezTo>
                  <a:pt x="5843524" y="5156650"/>
                  <a:pt x="5858542" y="5155194"/>
                  <a:pt x="5857258" y="5150402"/>
                </a:cubicBezTo>
                <a:cubicBezTo>
                  <a:pt x="5855974" y="5145610"/>
                  <a:pt x="5854134" y="5143535"/>
                  <a:pt x="5851738" y="5144178"/>
                </a:cubicBezTo>
                <a:cubicBezTo>
                  <a:pt x="5849342" y="5144819"/>
                  <a:pt x="5847823" y="5143943"/>
                  <a:pt x="5847181" y="5141546"/>
                </a:cubicBezTo>
                <a:cubicBezTo>
                  <a:pt x="5846539" y="5139150"/>
                  <a:pt x="5844464" y="5140991"/>
                  <a:pt x="5840956" y="5147066"/>
                </a:cubicBezTo>
                <a:lnTo>
                  <a:pt x="5833768" y="5148993"/>
                </a:lnTo>
                <a:lnTo>
                  <a:pt x="5824654" y="5143730"/>
                </a:lnTo>
                <a:cubicBezTo>
                  <a:pt x="5821146" y="5149806"/>
                  <a:pt x="5816677" y="5152288"/>
                  <a:pt x="5811241" y="5151176"/>
                </a:cubicBezTo>
                <a:cubicBezTo>
                  <a:pt x="5805808" y="5150064"/>
                  <a:pt x="5800695" y="5150150"/>
                  <a:pt x="5795903" y="5151434"/>
                </a:cubicBezTo>
                <a:cubicBezTo>
                  <a:pt x="5770660" y="5153063"/>
                  <a:pt x="5751962" y="5150368"/>
                  <a:pt x="5739811" y="5143352"/>
                </a:cubicBezTo>
                <a:lnTo>
                  <a:pt x="5737885" y="5136165"/>
                </a:lnTo>
                <a:lnTo>
                  <a:pt x="5730696" y="5138091"/>
                </a:lnTo>
                <a:cubicBezTo>
                  <a:pt x="5736773" y="5141598"/>
                  <a:pt x="5739811" y="5143352"/>
                  <a:pt x="5739811" y="5143352"/>
                </a:cubicBezTo>
                <a:cubicBezTo>
                  <a:pt x="5735019" y="5144636"/>
                  <a:pt x="5727188" y="5144166"/>
                  <a:pt x="5716321" y="5141943"/>
                </a:cubicBezTo>
                <a:cubicBezTo>
                  <a:pt x="5721113" y="5140659"/>
                  <a:pt x="5723509" y="5140017"/>
                  <a:pt x="5723509" y="5140017"/>
                </a:cubicBezTo>
                <a:close/>
                <a:moveTo>
                  <a:pt x="6815442" y="5132478"/>
                </a:moveTo>
                <a:lnTo>
                  <a:pt x="6793879" y="5138256"/>
                </a:lnTo>
                <a:lnTo>
                  <a:pt x="6777578" y="5134919"/>
                </a:lnTo>
                <a:close/>
                <a:moveTo>
                  <a:pt x="4689077" y="5132148"/>
                </a:moveTo>
                <a:lnTo>
                  <a:pt x="4691003" y="5139335"/>
                </a:lnTo>
                <a:cubicBezTo>
                  <a:pt x="4695794" y="5138051"/>
                  <a:pt x="4699388" y="5137088"/>
                  <a:pt x="4701784" y="5136446"/>
                </a:cubicBezTo>
                <a:cubicBezTo>
                  <a:pt x="4704180" y="5135804"/>
                  <a:pt x="4705377" y="5135483"/>
                  <a:pt x="4705377" y="5135483"/>
                </a:cubicBezTo>
                <a:cubicBezTo>
                  <a:pt x="4705377" y="5135483"/>
                  <a:pt x="4703859" y="5134606"/>
                  <a:pt x="4700821" y="5132852"/>
                </a:cubicBezTo>
                <a:cubicBezTo>
                  <a:pt x="4697783" y="5131098"/>
                  <a:pt x="4693868" y="5130864"/>
                  <a:pt x="4689077" y="5132148"/>
                </a:cubicBezTo>
                <a:close/>
                <a:moveTo>
                  <a:pt x="2297117" y="5131125"/>
                </a:moveTo>
                <a:lnTo>
                  <a:pt x="2295707" y="5131130"/>
                </a:lnTo>
                <a:lnTo>
                  <a:pt x="2279425" y="5138387"/>
                </a:lnTo>
                <a:lnTo>
                  <a:pt x="2274162" y="5147501"/>
                </a:lnTo>
                <a:lnTo>
                  <a:pt x="2277664" y="5148218"/>
                </a:lnTo>
                <a:lnTo>
                  <a:pt x="2305036" y="5138992"/>
                </a:lnTo>
                <a:lnTo>
                  <a:pt x="2310280" y="5133713"/>
                </a:lnTo>
                <a:cubicBezTo>
                  <a:pt x="2310280" y="5133713"/>
                  <a:pt x="2305892" y="5132850"/>
                  <a:pt x="2297117" y="5131125"/>
                </a:cubicBezTo>
                <a:close/>
                <a:moveTo>
                  <a:pt x="4781108" y="5130599"/>
                </a:moveTo>
                <a:lnTo>
                  <a:pt x="4766733" y="5134451"/>
                </a:lnTo>
                <a:lnTo>
                  <a:pt x="4783034" y="5137787"/>
                </a:lnTo>
                <a:close/>
                <a:moveTo>
                  <a:pt x="8552493" y="5129629"/>
                </a:moveTo>
                <a:cubicBezTo>
                  <a:pt x="8560201" y="5127537"/>
                  <a:pt x="8570621" y="5127810"/>
                  <a:pt x="8583753" y="5130452"/>
                </a:cubicBezTo>
                <a:cubicBezTo>
                  <a:pt x="8596883" y="5133093"/>
                  <a:pt x="8603449" y="5134415"/>
                  <a:pt x="8603449" y="5134415"/>
                </a:cubicBezTo>
                <a:lnTo>
                  <a:pt x="8567195" y="5138051"/>
                </a:lnTo>
                <a:cubicBezTo>
                  <a:pt x="8557395" y="5132436"/>
                  <a:pt x="8552493" y="5129629"/>
                  <a:pt x="8552493" y="5129629"/>
                </a:cubicBezTo>
                <a:close/>
                <a:moveTo>
                  <a:pt x="5335227" y="5128498"/>
                </a:moveTo>
                <a:cubicBezTo>
                  <a:pt x="5331719" y="5134573"/>
                  <a:pt x="5329965" y="5137612"/>
                  <a:pt x="5329965" y="5137612"/>
                </a:cubicBezTo>
                <a:cubicBezTo>
                  <a:pt x="5331249" y="5142404"/>
                  <a:pt x="5331890" y="5144799"/>
                  <a:pt x="5331890" y="5144799"/>
                </a:cubicBezTo>
                <a:cubicBezTo>
                  <a:pt x="5331890" y="5144799"/>
                  <a:pt x="5334287" y="5144157"/>
                  <a:pt x="5339079" y="5142873"/>
                </a:cubicBezTo>
                <a:cubicBezTo>
                  <a:pt x="5343871" y="5141589"/>
                  <a:pt x="5345624" y="5138552"/>
                  <a:pt x="5344340" y="5133760"/>
                </a:cubicBezTo>
                <a:cubicBezTo>
                  <a:pt x="5344340" y="5133760"/>
                  <a:pt x="5344020" y="5132562"/>
                  <a:pt x="5343377" y="5130165"/>
                </a:cubicBezTo>
                <a:cubicBezTo>
                  <a:pt x="5342736" y="5127770"/>
                  <a:pt x="5340019" y="5127214"/>
                  <a:pt x="5335227" y="5128498"/>
                </a:cubicBezTo>
                <a:close/>
                <a:moveTo>
                  <a:pt x="5019339" y="5128396"/>
                </a:moveTo>
                <a:lnTo>
                  <a:pt x="5021265" y="5135584"/>
                </a:lnTo>
                <a:lnTo>
                  <a:pt x="5028453" y="5133658"/>
                </a:lnTo>
                <a:cubicBezTo>
                  <a:pt x="5027169" y="5128867"/>
                  <a:pt x="5024131" y="5127112"/>
                  <a:pt x="5019339" y="5128396"/>
                </a:cubicBezTo>
                <a:close/>
                <a:moveTo>
                  <a:pt x="6558151" y="5128232"/>
                </a:moveTo>
                <a:cubicBezTo>
                  <a:pt x="6559349" y="5127911"/>
                  <a:pt x="6560269" y="5128948"/>
                  <a:pt x="6560911" y="5131345"/>
                </a:cubicBezTo>
                <a:cubicBezTo>
                  <a:pt x="6560911" y="5131345"/>
                  <a:pt x="6558516" y="5131987"/>
                  <a:pt x="6553724" y="5133271"/>
                </a:cubicBezTo>
                <a:cubicBezTo>
                  <a:pt x="6555477" y="5130232"/>
                  <a:pt x="6556954" y="5128553"/>
                  <a:pt x="6558151" y="5128232"/>
                </a:cubicBezTo>
                <a:close/>
                <a:moveTo>
                  <a:pt x="3108677" y="5128047"/>
                </a:moveTo>
                <a:cubicBezTo>
                  <a:pt x="3103243" y="5126935"/>
                  <a:pt x="3098130" y="5127021"/>
                  <a:pt x="3093338" y="5128305"/>
                </a:cubicBezTo>
                <a:cubicBezTo>
                  <a:pt x="3088546" y="5129589"/>
                  <a:pt x="3082234" y="5129997"/>
                  <a:pt x="3074405" y="5129526"/>
                </a:cubicBezTo>
                <a:cubicBezTo>
                  <a:pt x="3066575" y="5129055"/>
                  <a:pt x="3060263" y="5129463"/>
                  <a:pt x="3055472" y="5130747"/>
                </a:cubicBezTo>
                <a:lnTo>
                  <a:pt x="3005157" y="5144229"/>
                </a:lnTo>
                <a:lnTo>
                  <a:pt x="3037760" y="5150901"/>
                </a:lnTo>
                <a:lnTo>
                  <a:pt x="3084740" y="5153721"/>
                </a:lnTo>
                <a:cubicBezTo>
                  <a:pt x="3099116" y="5149869"/>
                  <a:pt x="3111095" y="5146659"/>
                  <a:pt x="3120679" y="5144091"/>
                </a:cubicBezTo>
                <a:cubicBezTo>
                  <a:pt x="3119395" y="5139299"/>
                  <a:pt x="3116357" y="5137545"/>
                  <a:pt x="3111566" y="5138829"/>
                </a:cubicBezTo>
                <a:cubicBezTo>
                  <a:pt x="3115073" y="5132753"/>
                  <a:pt x="3114109" y="5129159"/>
                  <a:pt x="3108677" y="5128047"/>
                </a:cubicBezTo>
                <a:close/>
                <a:moveTo>
                  <a:pt x="4734129" y="5127779"/>
                </a:moveTo>
                <a:lnTo>
                  <a:pt x="4736055" y="5134967"/>
                </a:lnTo>
                <a:cubicBezTo>
                  <a:pt x="4731263" y="5136251"/>
                  <a:pt x="4728226" y="5134497"/>
                  <a:pt x="4726942" y="5129705"/>
                </a:cubicBezTo>
                <a:cubicBezTo>
                  <a:pt x="4731733" y="5128421"/>
                  <a:pt x="4734129" y="5127779"/>
                  <a:pt x="4734129" y="5127779"/>
                </a:cubicBezTo>
                <a:close/>
                <a:moveTo>
                  <a:pt x="4849651" y="5127641"/>
                </a:moveTo>
                <a:lnTo>
                  <a:pt x="4830013" y="5140607"/>
                </a:lnTo>
                <a:cubicBezTo>
                  <a:pt x="4830655" y="5143002"/>
                  <a:pt x="4833373" y="5143558"/>
                  <a:pt x="4838164" y="5142274"/>
                </a:cubicBezTo>
                <a:cubicBezTo>
                  <a:pt x="4842956" y="5140990"/>
                  <a:pt x="4849822" y="5137866"/>
                  <a:pt x="4858764" y="5132903"/>
                </a:cubicBezTo>
                <a:close/>
                <a:moveTo>
                  <a:pt x="1236830" y="5126767"/>
                </a:moveTo>
                <a:cubicBezTo>
                  <a:pt x="1229814" y="5126791"/>
                  <a:pt x="1219314" y="5133841"/>
                  <a:pt x="1205329" y="5147920"/>
                </a:cubicBezTo>
                <a:cubicBezTo>
                  <a:pt x="1201833" y="5151440"/>
                  <a:pt x="1198331" y="5153204"/>
                  <a:pt x="1194823" y="5153217"/>
                </a:cubicBezTo>
                <a:cubicBezTo>
                  <a:pt x="1193069" y="5153223"/>
                  <a:pt x="1191537" y="5153885"/>
                  <a:pt x="1190225" y="5155206"/>
                </a:cubicBezTo>
                <a:cubicBezTo>
                  <a:pt x="1188915" y="5156525"/>
                  <a:pt x="1187825" y="5158502"/>
                  <a:pt x="1186956" y="5161136"/>
                </a:cubicBezTo>
                <a:cubicBezTo>
                  <a:pt x="1185219" y="5166403"/>
                  <a:pt x="1184353" y="5169037"/>
                  <a:pt x="1184353" y="5169037"/>
                </a:cubicBezTo>
                <a:cubicBezTo>
                  <a:pt x="1187873" y="5172533"/>
                  <a:pt x="1191379" y="5172522"/>
                  <a:pt x="1194875" y="5169002"/>
                </a:cubicBezTo>
                <a:cubicBezTo>
                  <a:pt x="1198371" y="5165482"/>
                  <a:pt x="1202747" y="5162837"/>
                  <a:pt x="1208005" y="5161066"/>
                </a:cubicBezTo>
                <a:cubicBezTo>
                  <a:pt x="1213259" y="5159293"/>
                  <a:pt x="1219383" y="5154888"/>
                  <a:pt x="1226376" y="5147849"/>
                </a:cubicBezTo>
                <a:cubicBezTo>
                  <a:pt x="1233368" y="5140810"/>
                  <a:pt x="1236859" y="5135537"/>
                  <a:pt x="1236847" y="5132029"/>
                </a:cubicBezTo>
                <a:cubicBezTo>
                  <a:pt x="1236836" y="5128521"/>
                  <a:pt x="1236830" y="5126767"/>
                  <a:pt x="1236830" y="5126767"/>
                </a:cubicBezTo>
                <a:close/>
                <a:moveTo>
                  <a:pt x="6837007" y="5126700"/>
                </a:moveTo>
                <a:lnTo>
                  <a:pt x="6831744" y="5135813"/>
                </a:lnTo>
                <a:lnTo>
                  <a:pt x="6822631" y="5130552"/>
                </a:lnTo>
                <a:cubicBezTo>
                  <a:pt x="6827423" y="5129268"/>
                  <a:pt x="6829819" y="5128627"/>
                  <a:pt x="6829819" y="5128627"/>
                </a:cubicBezTo>
                <a:cubicBezTo>
                  <a:pt x="6829819" y="5128627"/>
                  <a:pt x="6832214" y="5127985"/>
                  <a:pt x="6837007" y="5126700"/>
                </a:cubicBezTo>
                <a:close/>
                <a:moveTo>
                  <a:pt x="4799078" y="5125784"/>
                </a:moveTo>
                <a:cubicBezTo>
                  <a:pt x="4796682" y="5126426"/>
                  <a:pt x="4795805" y="5127945"/>
                  <a:pt x="4796447" y="5130342"/>
                </a:cubicBezTo>
                <a:cubicBezTo>
                  <a:pt x="4797089" y="5132737"/>
                  <a:pt x="4800127" y="5134490"/>
                  <a:pt x="4805561" y="5135603"/>
                </a:cubicBezTo>
                <a:cubicBezTo>
                  <a:pt x="4810995" y="5136715"/>
                  <a:pt x="4814588" y="5135753"/>
                  <a:pt x="4816343" y="5132714"/>
                </a:cubicBezTo>
                <a:cubicBezTo>
                  <a:pt x="4818096" y="5129676"/>
                  <a:pt x="4818973" y="5128157"/>
                  <a:pt x="4818973" y="5128157"/>
                </a:cubicBezTo>
                <a:cubicBezTo>
                  <a:pt x="4818973" y="5128157"/>
                  <a:pt x="4817775" y="5128478"/>
                  <a:pt x="4815380" y="5129120"/>
                </a:cubicBezTo>
                <a:cubicBezTo>
                  <a:pt x="4812983" y="5129762"/>
                  <a:pt x="4810267" y="5129206"/>
                  <a:pt x="4807228" y="5127453"/>
                </a:cubicBezTo>
                <a:cubicBezTo>
                  <a:pt x="4804191" y="5125698"/>
                  <a:pt x="4801473" y="5125142"/>
                  <a:pt x="4799078" y="5125784"/>
                </a:cubicBezTo>
                <a:close/>
                <a:moveTo>
                  <a:pt x="8396205" y="5125514"/>
                </a:moveTo>
                <a:cubicBezTo>
                  <a:pt x="8404437" y="5125349"/>
                  <a:pt x="8409075" y="5127193"/>
                  <a:pt x="8410121" y="5131046"/>
                </a:cubicBezTo>
                <a:cubicBezTo>
                  <a:pt x="8401367" y="5129285"/>
                  <a:pt x="8396025" y="5128666"/>
                  <a:pt x="8394099" y="5129189"/>
                </a:cubicBezTo>
                <a:cubicBezTo>
                  <a:pt x="8392173" y="5129713"/>
                  <a:pt x="8389983" y="5129273"/>
                  <a:pt x="8387533" y="5127869"/>
                </a:cubicBezTo>
                <a:cubicBezTo>
                  <a:pt x="8385083" y="5126465"/>
                  <a:pt x="8383859" y="5125763"/>
                  <a:pt x="8383859" y="5125763"/>
                </a:cubicBezTo>
                <a:cubicBezTo>
                  <a:pt x="8383859" y="5125763"/>
                  <a:pt x="8387973" y="5125680"/>
                  <a:pt x="8396205" y="5125514"/>
                </a:cubicBezTo>
                <a:close/>
                <a:moveTo>
                  <a:pt x="2961514" y="5125108"/>
                </a:moveTo>
                <a:lnTo>
                  <a:pt x="2954326" y="5127034"/>
                </a:lnTo>
                <a:lnTo>
                  <a:pt x="2957314" y="5128759"/>
                </a:lnTo>
                <a:lnTo>
                  <a:pt x="2961595" y="5125407"/>
                </a:lnTo>
                <a:close/>
                <a:moveTo>
                  <a:pt x="2992192" y="5124591"/>
                </a:moveTo>
                <a:cubicBezTo>
                  <a:pt x="2987399" y="5125875"/>
                  <a:pt x="2985324" y="5127715"/>
                  <a:pt x="2985967" y="5130111"/>
                </a:cubicBezTo>
                <a:cubicBezTo>
                  <a:pt x="2986609" y="5132508"/>
                  <a:pt x="2989325" y="5133064"/>
                  <a:pt x="2994118" y="5131780"/>
                </a:cubicBezTo>
                <a:close/>
                <a:moveTo>
                  <a:pt x="2535157" y="5123791"/>
                </a:moveTo>
                <a:lnTo>
                  <a:pt x="2530105" y="5125145"/>
                </a:lnTo>
                <a:lnTo>
                  <a:pt x="2530893" y="5128084"/>
                </a:lnTo>
                <a:close/>
                <a:moveTo>
                  <a:pt x="779032" y="5123031"/>
                </a:moveTo>
                <a:lnTo>
                  <a:pt x="752775" y="5138905"/>
                </a:lnTo>
                <a:cubicBezTo>
                  <a:pt x="738743" y="5138952"/>
                  <a:pt x="731717" y="5135467"/>
                  <a:pt x="731694" y="5128452"/>
                </a:cubicBezTo>
                <a:cubicBezTo>
                  <a:pt x="735190" y="5124932"/>
                  <a:pt x="742206" y="5124908"/>
                  <a:pt x="752739" y="5128381"/>
                </a:cubicBezTo>
                <a:lnTo>
                  <a:pt x="768508" y="5123067"/>
                </a:lnTo>
                <a:close/>
                <a:moveTo>
                  <a:pt x="5543614" y="5122736"/>
                </a:moveTo>
                <a:cubicBezTo>
                  <a:pt x="5542417" y="5123057"/>
                  <a:pt x="5542139" y="5124415"/>
                  <a:pt x="5542781" y="5126811"/>
                </a:cubicBezTo>
                <a:cubicBezTo>
                  <a:pt x="5543423" y="5129206"/>
                  <a:pt x="5544342" y="5130244"/>
                  <a:pt x="5545540" y="5129924"/>
                </a:cubicBezTo>
                <a:cubicBezTo>
                  <a:pt x="5546738" y="5129602"/>
                  <a:pt x="5548214" y="5127922"/>
                  <a:pt x="5549968" y="5124885"/>
                </a:cubicBezTo>
                <a:cubicBezTo>
                  <a:pt x="5546931" y="5123131"/>
                  <a:pt x="5544812" y="5122415"/>
                  <a:pt x="5543614" y="5122736"/>
                </a:cubicBezTo>
                <a:close/>
                <a:moveTo>
                  <a:pt x="2334717" y="5122368"/>
                </a:moveTo>
                <a:lnTo>
                  <a:pt x="2334448" y="5122405"/>
                </a:lnTo>
                <a:lnTo>
                  <a:pt x="2333924" y="5123110"/>
                </a:lnTo>
                <a:lnTo>
                  <a:pt x="2335465" y="5123105"/>
                </a:lnTo>
                <a:close/>
                <a:moveTo>
                  <a:pt x="6280963" y="5121614"/>
                </a:moveTo>
                <a:cubicBezTo>
                  <a:pt x="6287039" y="5125121"/>
                  <a:pt x="6288878" y="5127197"/>
                  <a:pt x="6286483" y="5127839"/>
                </a:cubicBezTo>
                <a:cubicBezTo>
                  <a:pt x="6284087" y="5128480"/>
                  <a:pt x="6282888" y="5128802"/>
                  <a:pt x="6282888" y="5128802"/>
                </a:cubicBezTo>
                <a:lnTo>
                  <a:pt x="6273775" y="5123540"/>
                </a:lnTo>
                <a:close/>
                <a:moveTo>
                  <a:pt x="1378881" y="5121031"/>
                </a:moveTo>
                <a:cubicBezTo>
                  <a:pt x="1378881" y="5121031"/>
                  <a:pt x="1377133" y="5122791"/>
                  <a:pt x="1373637" y="5126311"/>
                </a:cubicBezTo>
                <a:cubicBezTo>
                  <a:pt x="1370141" y="5129830"/>
                  <a:pt x="1368393" y="5131590"/>
                  <a:pt x="1368393" y="5131590"/>
                </a:cubicBezTo>
                <a:cubicBezTo>
                  <a:pt x="1371913" y="5135087"/>
                  <a:pt x="1375421" y="5135074"/>
                  <a:pt x="1378917" y="5131556"/>
                </a:cubicBezTo>
                <a:cubicBezTo>
                  <a:pt x="1378895" y="5124539"/>
                  <a:pt x="1378881" y="5121031"/>
                  <a:pt x="1378881" y="5121031"/>
                </a:cubicBezTo>
                <a:close/>
                <a:moveTo>
                  <a:pt x="3877103" y="5120716"/>
                </a:moveTo>
                <a:lnTo>
                  <a:pt x="3878499" y="5125927"/>
                </a:lnTo>
                <a:lnTo>
                  <a:pt x="3885686" y="5124002"/>
                </a:lnTo>
                <a:lnTo>
                  <a:pt x="3886351" y="5120755"/>
                </a:lnTo>
                <a:lnTo>
                  <a:pt x="3885288" y="5120921"/>
                </a:lnTo>
                <a:close/>
                <a:moveTo>
                  <a:pt x="3869384" y="5120665"/>
                </a:moveTo>
                <a:lnTo>
                  <a:pt x="3862197" y="5122591"/>
                </a:lnTo>
                <a:cubicBezTo>
                  <a:pt x="3863481" y="5127383"/>
                  <a:pt x="3866520" y="5129137"/>
                  <a:pt x="3871311" y="5127854"/>
                </a:cubicBezTo>
                <a:close/>
                <a:moveTo>
                  <a:pt x="2921723" y="5120362"/>
                </a:moveTo>
                <a:cubicBezTo>
                  <a:pt x="2913423" y="5127722"/>
                  <a:pt x="2908631" y="5129006"/>
                  <a:pt x="2907347" y="5124214"/>
                </a:cubicBezTo>
                <a:cubicBezTo>
                  <a:pt x="2907347" y="5124214"/>
                  <a:pt x="2906149" y="5124535"/>
                  <a:pt x="2903753" y="5125177"/>
                </a:cubicBezTo>
                <a:cubicBezTo>
                  <a:pt x="2901358" y="5125819"/>
                  <a:pt x="2897763" y="5126782"/>
                  <a:pt x="2892971" y="5128066"/>
                </a:cubicBezTo>
                <a:lnTo>
                  <a:pt x="2885784" y="5129992"/>
                </a:lnTo>
                <a:cubicBezTo>
                  <a:pt x="2891859" y="5133500"/>
                  <a:pt x="2899689" y="5133969"/>
                  <a:pt x="2909273" y="5131401"/>
                </a:cubicBezTo>
                <a:cubicBezTo>
                  <a:pt x="2918857" y="5128833"/>
                  <a:pt x="2926687" y="5129304"/>
                  <a:pt x="2932763" y="5132812"/>
                </a:cubicBezTo>
                <a:lnTo>
                  <a:pt x="2948125" y="5135955"/>
                </a:lnTo>
                <a:lnTo>
                  <a:pt x="2948554" y="5135619"/>
                </a:lnTo>
                <a:lnTo>
                  <a:pt x="2935746" y="5122382"/>
                </a:lnTo>
                <a:cubicBezTo>
                  <a:pt x="2931190" y="5119751"/>
                  <a:pt x="2926515" y="5119078"/>
                  <a:pt x="2921723" y="5120362"/>
                </a:cubicBezTo>
                <a:close/>
                <a:moveTo>
                  <a:pt x="6819742" y="5119770"/>
                </a:moveTo>
                <a:cubicBezTo>
                  <a:pt x="6825176" y="5120882"/>
                  <a:pt x="6827892" y="5121437"/>
                  <a:pt x="6827892" y="5121437"/>
                </a:cubicBezTo>
                <a:cubicBezTo>
                  <a:pt x="6824384" y="5127514"/>
                  <a:pt x="6822631" y="5130552"/>
                  <a:pt x="6822631" y="5130552"/>
                </a:cubicBezTo>
                <a:cubicBezTo>
                  <a:pt x="6822631" y="5130552"/>
                  <a:pt x="6821990" y="5128156"/>
                  <a:pt x="6820705" y="5123364"/>
                </a:cubicBezTo>
                <a:lnTo>
                  <a:pt x="6804404" y="5120029"/>
                </a:lnTo>
                <a:cubicBezTo>
                  <a:pt x="6809195" y="5118744"/>
                  <a:pt x="6814308" y="5118658"/>
                  <a:pt x="6819742" y="5119770"/>
                </a:cubicBezTo>
                <a:close/>
                <a:moveTo>
                  <a:pt x="7035447" y="5119752"/>
                </a:moveTo>
                <a:cubicBezTo>
                  <a:pt x="7035447" y="5119752"/>
                  <a:pt x="7038483" y="5121506"/>
                  <a:pt x="7044560" y="5125013"/>
                </a:cubicBezTo>
                <a:lnTo>
                  <a:pt x="7037372" y="5126940"/>
                </a:lnTo>
                <a:close/>
                <a:moveTo>
                  <a:pt x="4107029" y="5118862"/>
                </a:moveTo>
                <a:lnTo>
                  <a:pt x="4120238" y="5121085"/>
                </a:lnTo>
                <a:lnTo>
                  <a:pt x="4108781" y="5124589"/>
                </a:lnTo>
                <a:close/>
                <a:moveTo>
                  <a:pt x="4739391" y="5118666"/>
                </a:moveTo>
                <a:lnTo>
                  <a:pt x="4717827" y="5124444"/>
                </a:lnTo>
                <a:cubicBezTo>
                  <a:pt x="4719111" y="5129235"/>
                  <a:pt x="4718876" y="5133150"/>
                  <a:pt x="4717122" y="5136188"/>
                </a:cubicBezTo>
                <a:cubicBezTo>
                  <a:pt x="4715369" y="5139226"/>
                  <a:pt x="4716887" y="5140103"/>
                  <a:pt x="4721679" y="5138819"/>
                </a:cubicBezTo>
                <a:lnTo>
                  <a:pt x="4736055" y="5134967"/>
                </a:lnTo>
                <a:lnTo>
                  <a:pt x="4743242" y="5133041"/>
                </a:lnTo>
                <a:cubicBezTo>
                  <a:pt x="4744526" y="5137833"/>
                  <a:pt x="4747565" y="5139587"/>
                  <a:pt x="4752357" y="5138303"/>
                </a:cubicBezTo>
                <a:cubicBezTo>
                  <a:pt x="4752357" y="5138303"/>
                  <a:pt x="4754110" y="5135265"/>
                  <a:pt x="4757618" y="5129189"/>
                </a:cubicBezTo>
                <a:cubicBezTo>
                  <a:pt x="4762410" y="5127905"/>
                  <a:pt x="4762089" y="5126707"/>
                  <a:pt x="4756656" y="5125596"/>
                </a:cubicBezTo>
                <a:cubicBezTo>
                  <a:pt x="4751221" y="5124483"/>
                  <a:pt x="4745466" y="5122173"/>
                  <a:pt x="4739391" y="5118666"/>
                </a:cubicBezTo>
                <a:close/>
                <a:moveTo>
                  <a:pt x="4539025" y="5118426"/>
                </a:moveTo>
                <a:lnTo>
                  <a:pt x="4540951" y="5125614"/>
                </a:lnTo>
                <a:cubicBezTo>
                  <a:pt x="4536159" y="5126898"/>
                  <a:pt x="4530725" y="5125786"/>
                  <a:pt x="4524650" y="5122278"/>
                </a:cubicBezTo>
                <a:close/>
                <a:moveTo>
                  <a:pt x="4654547" y="5118287"/>
                </a:moveTo>
                <a:cubicBezTo>
                  <a:pt x="4649755" y="5119571"/>
                  <a:pt x="4647358" y="5120213"/>
                  <a:pt x="4647358" y="5120213"/>
                </a:cubicBezTo>
                <a:cubicBezTo>
                  <a:pt x="4648642" y="5125005"/>
                  <a:pt x="4646889" y="5128044"/>
                  <a:pt x="4642097" y="5129328"/>
                </a:cubicBezTo>
                <a:lnTo>
                  <a:pt x="4653136" y="5141778"/>
                </a:lnTo>
                <a:cubicBezTo>
                  <a:pt x="4672304" y="5136642"/>
                  <a:pt x="4681888" y="5134074"/>
                  <a:pt x="4681888" y="5134074"/>
                </a:cubicBezTo>
                <a:cubicBezTo>
                  <a:pt x="4680604" y="5129282"/>
                  <a:pt x="4675170" y="5128169"/>
                  <a:pt x="4665586" y="5130737"/>
                </a:cubicBezTo>
                <a:lnTo>
                  <a:pt x="4663660" y="5123550"/>
                </a:lnTo>
                <a:cubicBezTo>
                  <a:pt x="4658869" y="5124834"/>
                  <a:pt x="4655831" y="5123079"/>
                  <a:pt x="4654547" y="5118287"/>
                </a:cubicBezTo>
                <a:close/>
                <a:moveTo>
                  <a:pt x="7748710" y="5118223"/>
                </a:moveTo>
                <a:cubicBezTo>
                  <a:pt x="7753610" y="5121030"/>
                  <a:pt x="7761139" y="5122089"/>
                  <a:pt x="7771297" y="5121400"/>
                </a:cubicBezTo>
                <a:cubicBezTo>
                  <a:pt x="7781455" y="5120711"/>
                  <a:pt x="7790910" y="5121248"/>
                  <a:pt x="7799665" y="5123008"/>
                </a:cubicBezTo>
                <a:cubicBezTo>
                  <a:pt x="7808419" y="5124768"/>
                  <a:pt x="7815246" y="5127053"/>
                  <a:pt x="7820146" y="5129860"/>
                </a:cubicBezTo>
                <a:cubicBezTo>
                  <a:pt x="7827854" y="5127767"/>
                  <a:pt x="7840461" y="5128481"/>
                  <a:pt x="7857969" y="5132004"/>
                </a:cubicBezTo>
                <a:cubicBezTo>
                  <a:pt x="7862869" y="5134811"/>
                  <a:pt x="7869435" y="5136132"/>
                  <a:pt x="7877667" y="5135966"/>
                </a:cubicBezTo>
                <a:cubicBezTo>
                  <a:pt x="7885897" y="5135801"/>
                  <a:pt x="7890011" y="5135717"/>
                  <a:pt x="7890011" y="5135717"/>
                </a:cubicBezTo>
                <a:cubicBezTo>
                  <a:pt x="7898765" y="5137478"/>
                  <a:pt x="7909707" y="5139680"/>
                  <a:pt x="7922839" y="5142322"/>
                </a:cubicBezTo>
                <a:cubicBezTo>
                  <a:pt x="7935969" y="5144962"/>
                  <a:pt x="7942535" y="5146284"/>
                  <a:pt x="7942535" y="5146284"/>
                </a:cubicBezTo>
                <a:cubicBezTo>
                  <a:pt x="7943581" y="5150137"/>
                  <a:pt x="7937801" y="5151706"/>
                  <a:pt x="7925195" y="5150993"/>
                </a:cubicBezTo>
                <a:cubicBezTo>
                  <a:pt x="7894033" y="5142901"/>
                  <a:pt x="7872669" y="5140426"/>
                  <a:pt x="7861109" y="5143565"/>
                </a:cubicBezTo>
                <a:cubicBezTo>
                  <a:pt x="7861109" y="5143565"/>
                  <a:pt x="7856731" y="5142684"/>
                  <a:pt x="7847977" y="5140925"/>
                </a:cubicBezTo>
                <a:lnTo>
                  <a:pt x="7802804" y="5134569"/>
                </a:lnTo>
                <a:cubicBezTo>
                  <a:pt x="7781442" y="5132094"/>
                  <a:pt x="7770761" y="5130856"/>
                  <a:pt x="7770761" y="5130856"/>
                </a:cubicBezTo>
                <a:cubicBezTo>
                  <a:pt x="7766909" y="5131903"/>
                  <a:pt x="7763755" y="5131725"/>
                  <a:pt x="7761305" y="5130320"/>
                </a:cubicBezTo>
                <a:cubicBezTo>
                  <a:pt x="7758855" y="5128915"/>
                  <a:pt x="7755704" y="5128738"/>
                  <a:pt x="7751849" y="5129784"/>
                </a:cubicBezTo>
                <a:close/>
                <a:moveTo>
                  <a:pt x="6783545" y="5114061"/>
                </a:moveTo>
                <a:lnTo>
                  <a:pt x="6791039" y="5116869"/>
                </a:lnTo>
                <a:cubicBezTo>
                  <a:pt x="6794514" y="5117864"/>
                  <a:pt x="6798969" y="5118915"/>
                  <a:pt x="6804404" y="5120029"/>
                </a:cubicBezTo>
                <a:cubicBezTo>
                  <a:pt x="6799612" y="5121313"/>
                  <a:pt x="6796017" y="5122276"/>
                  <a:pt x="6793621" y="5122918"/>
                </a:cubicBezTo>
                <a:cubicBezTo>
                  <a:pt x="6791226" y="5123559"/>
                  <a:pt x="6789385" y="5121483"/>
                  <a:pt x="6788101" y="5116691"/>
                </a:cubicBezTo>
                <a:close/>
                <a:moveTo>
                  <a:pt x="2831359" y="5113759"/>
                </a:moveTo>
                <a:cubicBezTo>
                  <a:pt x="2824171" y="5115685"/>
                  <a:pt x="2820576" y="5116648"/>
                  <a:pt x="2820576" y="5116648"/>
                </a:cubicBezTo>
                <a:cubicBezTo>
                  <a:pt x="2817069" y="5122724"/>
                  <a:pt x="2815315" y="5125762"/>
                  <a:pt x="2815315" y="5125762"/>
                </a:cubicBezTo>
                <a:lnTo>
                  <a:pt x="2813389" y="5118574"/>
                </a:lnTo>
                <a:lnTo>
                  <a:pt x="2809841" y="5116524"/>
                </a:lnTo>
                <a:lnTo>
                  <a:pt x="2804858" y="5121540"/>
                </a:lnTo>
                <a:lnTo>
                  <a:pt x="2800068" y="5126363"/>
                </a:lnTo>
                <a:lnTo>
                  <a:pt x="2800939" y="5129614"/>
                </a:lnTo>
                <a:lnTo>
                  <a:pt x="2815315" y="5125762"/>
                </a:lnTo>
                <a:lnTo>
                  <a:pt x="2822503" y="5123836"/>
                </a:lnTo>
                <a:lnTo>
                  <a:pt x="2824428" y="5131024"/>
                </a:lnTo>
                <a:lnTo>
                  <a:pt x="2842656" y="5141548"/>
                </a:lnTo>
                <a:lnTo>
                  <a:pt x="2866146" y="5142957"/>
                </a:lnTo>
                <a:lnTo>
                  <a:pt x="2837395" y="5150661"/>
                </a:lnTo>
                <a:lnTo>
                  <a:pt x="2799530" y="5153103"/>
                </a:lnTo>
                <a:cubicBezTo>
                  <a:pt x="2799530" y="5153103"/>
                  <a:pt x="2798888" y="5150707"/>
                  <a:pt x="2797604" y="5145916"/>
                </a:cubicBezTo>
                <a:cubicBezTo>
                  <a:pt x="2792812" y="5147200"/>
                  <a:pt x="2790415" y="5147842"/>
                  <a:pt x="2790415" y="5147842"/>
                </a:cubicBezTo>
                <a:cubicBezTo>
                  <a:pt x="2791699" y="5152633"/>
                  <a:pt x="2790823" y="5154153"/>
                  <a:pt x="2787785" y="5152398"/>
                </a:cubicBezTo>
                <a:cubicBezTo>
                  <a:pt x="2784747" y="5150645"/>
                  <a:pt x="2780831" y="5150410"/>
                  <a:pt x="2776040" y="5151694"/>
                </a:cubicBezTo>
                <a:lnTo>
                  <a:pt x="2768132" y="5153813"/>
                </a:lnTo>
                <a:lnTo>
                  <a:pt x="2768148" y="5158496"/>
                </a:lnTo>
                <a:cubicBezTo>
                  <a:pt x="2771667" y="5161992"/>
                  <a:pt x="2771674" y="5163746"/>
                  <a:pt x="2768164" y="5163757"/>
                </a:cubicBezTo>
                <a:cubicBezTo>
                  <a:pt x="2764658" y="5163769"/>
                  <a:pt x="2761144" y="5162026"/>
                  <a:pt x="2757624" y="5158530"/>
                </a:cubicBezTo>
                <a:lnTo>
                  <a:pt x="2750434" y="5158555"/>
                </a:lnTo>
                <a:lnTo>
                  <a:pt x="2747289" y="5159398"/>
                </a:lnTo>
                <a:lnTo>
                  <a:pt x="2746639" y="5159496"/>
                </a:lnTo>
                <a:lnTo>
                  <a:pt x="2741873" y="5169106"/>
                </a:lnTo>
                <a:lnTo>
                  <a:pt x="2740264" y="5171539"/>
                </a:lnTo>
                <a:lnTo>
                  <a:pt x="2743953" y="5175699"/>
                </a:lnTo>
                <a:cubicBezTo>
                  <a:pt x="2748745" y="5174415"/>
                  <a:pt x="2751461" y="5174970"/>
                  <a:pt x="2752104" y="5177367"/>
                </a:cubicBezTo>
                <a:cubicBezTo>
                  <a:pt x="2752746" y="5179763"/>
                  <a:pt x="2755462" y="5180319"/>
                  <a:pt x="2760254" y="5179035"/>
                </a:cubicBezTo>
                <a:cubicBezTo>
                  <a:pt x="2765047" y="5177751"/>
                  <a:pt x="2768961" y="5177986"/>
                  <a:pt x="2772000" y="5179740"/>
                </a:cubicBezTo>
                <a:cubicBezTo>
                  <a:pt x="2775037" y="5181494"/>
                  <a:pt x="2780150" y="5181408"/>
                  <a:pt x="2787337" y="5179482"/>
                </a:cubicBezTo>
                <a:cubicBezTo>
                  <a:pt x="2794526" y="5177556"/>
                  <a:pt x="2798119" y="5176593"/>
                  <a:pt x="2798119" y="5176593"/>
                </a:cubicBezTo>
                <a:lnTo>
                  <a:pt x="2792858" y="5185707"/>
                </a:lnTo>
                <a:cubicBezTo>
                  <a:pt x="2782632" y="5185879"/>
                  <a:pt x="2774963" y="5186008"/>
                  <a:pt x="2769850" y="5186093"/>
                </a:cubicBezTo>
                <a:lnTo>
                  <a:pt x="2764347" y="5186185"/>
                </a:lnTo>
                <a:lnTo>
                  <a:pt x="2764955" y="5186790"/>
                </a:lnTo>
                <a:lnTo>
                  <a:pt x="2794784" y="5192895"/>
                </a:lnTo>
                <a:cubicBezTo>
                  <a:pt x="2815235" y="5192550"/>
                  <a:pt x="2830252" y="5191094"/>
                  <a:pt x="2839836" y="5188526"/>
                </a:cubicBezTo>
                <a:lnTo>
                  <a:pt x="2845099" y="5179413"/>
                </a:lnTo>
                <a:cubicBezTo>
                  <a:pt x="2848607" y="5173337"/>
                  <a:pt x="2850039" y="5169102"/>
                  <a:pt x="2849397" y="5166705"/>
                </a:cubicBezTo>
                <a:cubicBezTo>
                  <a:pt x="2848755" y="5164309"/>
                  <a:pt x="2850831" y="5162469"/>
                  <a:pt x="2855623" y="5161185"/>
                </a:cubicBezTo>
                <a:cubicBezTo>
                  <a:pt x="2860415" y="5159901"/>
                  <a:pt x="2862168" y="5156863"/>
                  <a:pt x="2860884" y="5152071"/>
                </a:cubicBezTo>
                <a:cubicBezTo>
                  <a:pt x="2867900" y="5139920"/>
                  <a:pt x="2871408" y="5133844"/>
                  <a:pt x="2871408" y="5133844"/>
                </a:cubicBezTo>
                <a:cubicBezTo>
                  <a:pt x="2870124" y="5129052"/>
                  <a:pt x="2864690" y="5127940"/>
                  <a:pt x="2855106" y="5130508"/>
                </a:cubicBezTo>
                <a:lnTo>
                  <a:pt x="2853180" y="5123320"/>
                </a:lnTo>
                <a:cubicBezTo>
                  <a:pt x="2853180" y="5123320"/>
                  <a:pt x="2855576" y="5122678"/>
                  <a:pt x="2860368" y="5121394"/>
                </a:cubicBezTo>
                <a:cubicBezTo>
                  <a:pt x="2866444" y="5124902"/>
                  <a:pt x="2874274" y="5125372"/>
                  <a:pt x="2883858" y="5122804"/>
                </a:cubicBezTo>
                <a:cubicBezTo>
                  <a:pt x="2877782" y="5119296"/>
                  <a:pt x="2872348" y="5118184"/>
                  <a:pt x="2867556" y="5119468"/>
                </a:cubicBezTo>
                <a:lnTo>
                  <a:pt x="2860368" y="5121394"/>
                </a:lnTo>
                <a:cubicBezTo>
                  <a:pt x="2859084" y="5116602"/>
                  <a:pt x="2858442" y="5114206"/>
                  <a:pt x="2858442" y="5114206"/>
                </a:cubicBezTo>
                <a:cubicBezTo>
                  <a:pt x="2858442" y="5114206"/>
                  <a:pt x="2856046" y="5114848"/>
                  <a:pt x="2851254" y="5116132"/>
                </a:cubicBezTo>
                <a:cubicBezTo>
                  <a:pt x="2845178" y="5112624"/>
                  <a:pt x="2838547" y="5111833"/>
                  <a:pt x="2831359" y="5113759"/>
                </a:cubicBezTo>
                <a:close/>
                <a:moveTo>
                  <a:pt x="6972165" y="5113596"/>
                </a:moveTo>
                <a:lnTo>
                  <a:pt x="6981279" y="5118857"/>
                </a:lnTo>
                <a:lnTo>
                  <a:pt x="6997581" y="5122194"/>
                </a:lnTo>
                <a:cubicBezTo>
                  <a:pt x="7008449" y="5124417"/>
                  <a:pt x="7013562" y="5124332"/>
                  <a:pt x="7012919" y="5121935"/>
                </a:cubicBezTo>
                <a:cubicBezTo>
                  <a:pt x="7012278" y="5119539"/>
                  <a:pt x="7014352" y="5117700"/>
                  <a:pt x="7019144" y="5116416"/>
                </a:cubicBezTo>
                <a:cubicBezTo>
                  <a:pt x="7020429" y="5121207"/>
                  <a:pt x="7021070" y="5123604"/>
                  <a:pt x="7021070" y="5123604"/>
                </a:cubicBezTo>
                <a:cubicBezTo>
                  <a:pt x="7022354" y="5128396"/>
                  <a:pt x="7020602" y="5131434"/>
                  <a:pt x="7015809" y="5132717"/>
                </a:cubicBezTo>
                <a:cubicBezTo>
                  <a:pt x="7011017" y="5134001"/>
                  <a:pt x="7003186" y="5133532"/>
                  <a:pt x="6992319" y="5131307"/>
                </a:cubicBezTo>
                <a:cubicBezTo>
                  <a:pt x="6977943" y="5135159"/>
                  <a:pt x="6970756" y="5137086"/>
                  <a:pt x="6970756" y="5137086"/>
                </a:cubicBezTo>
                <a:lnTo>
                  <a:pt x="6907474" y="5130929"/>
                </a:lnTo>
                <a:cubicBezTo>
                  <a:pt x="6912267" y="5129645"/>
                  <a:pt x="6917060" y="5128362"/>
                  <a:pt x="6921850" y="5127077"/>
                </a:cubicBezTo>
                <a:lnTo>
                  <a:pt x="6966904" y="5122709"/>
                </a:lnTo>
                <a:cubicBezTo>
                  <a:pt x="6966904" y="5122709"/>
                  <a:pt x="6968657" y="5119671"/>
                  <a:pt x="6972165" y="5113596"/>
                </a:cubicBezTo>
                <a:close/>
                <a:moveTo>
                  <a:pt x="5908983" y="5113431"/>
                </a:moveTo>
                <a:cubicBezTo>
                  <a:pt x="5904191" y="5114715"/>
                  <a:pt x="5901795" y="5115357"/>
                  <a:pt x="5901795" y="5115357"/>
                </a:cubicBezTo>
                <a:cubicBezTo>
                  <a:pt x="5897002" y="5116641"/>
                  <a:pt x="5888296" y="5117690"/>
                  <a:pt x="5875675" y="5118503"/>
                </a:cubicBezTo>
                <a:cubicBezTo>
                  <a:pt x="5863052" y="5119317"/>
                  <a:pt x="5854346" y="5120366"/>
                  <a:pt x="5849554" y="5121650"/>
                </a:cubicBezTo>
                <a:lnTo>
                  <a:pt x="5842366" y="5123576"/>
                </a:lnTo>
                <a:cubicBezTo>
                  <a:pt x="5842366" y="5123576"/>
                  <a:pt x="5843885" y="5124453"/>
                  <a:pt x="5846923" y="5126207"/>
                </a:cubicBezTo>
                <a:cubicBezTo>
                  <a:pt x="5849961" y="5127962"/>
                  <a:pt x="5853876" y="5128197"/>
                  <a:pt x="5858668" y="5126913"/>
                </a:cubicBezTo>
                <a:cubicBezTo>
                  <a:pt x="5863460" y="5125629"/>
                  <a:pt x="5868252" y="5124345"/>
                  <a:pt x="5873043" y="5123061"/>
                </a:cubicBezTo>
                <a:cubicBezTo>
                  <a:pt x="5877835" y="5121777"/>
                  <a:pt x="5880873" y="5123531"/>
                  <a:pt x="5882157" y="5128322"/>
                </a:cubicBezTo>
                <a:cubicBezTo>
                  <a:pt x="5886479" y="5134868"/>
                  <a:pt x="5891956" y="5138536"/>
                  <a:pt x="5898588" y="5139328"/>
                </a:cubicBezTo>
                <a:cubicBezTo>
                  <a:pt x="5905220" y="5140118"/>
                  <a:pt x="5913006" y="5138032"/>
                  <a:pt x="5921948" y="5133068"/>
                </a:cubicBezTo>
                <a:lnTo>
                  <a:pt x="5929136" y="5131142"/>
                </a:lnTo>
                <a:cubicBezTo>
                  <a:pt x="5933928" y="5129858"/>
                  <a:pt x="5941758" y="5130329"/>
                  <a:pt x="5952626" y="5132552"/>
                </a:cubicBezTo>
                <a:cubicBezTo>
                  <a:pt x="5952626" y="5132552"/>
                  <a:pt x="5955021" y="5131910"/>
                  <a:pt x="5959813" y="5130626"/>
                </a:cubicBezTo>
                <a:cubicBezTo>
                  <a:pt x="5964606" y="5129342"/>
                  <a:pt x="5967002" y="5128700"/>
                  <a:pt x="5967002" y="5128700"/>
                </a:cubicBezTo>
                <a:lnTo>
                  <a:pt x="5965076" y="5121512"/>
                </a:lnTo>
                <a:cubicBezTo>
                  <a:pt x="5965076" y="5121512"/>
                  <a:pt x="5962680" y="5122154"/>
                  <a:pt x="5957887" y="5123438"/>
                </a:cubicBezTo>
                <a:cubicBezTo>
                  <a:pt x="5948304" y="5126006"/>
                  <a:pt x="5938077" y="5126178"/>
                  <a:pt x="5927211" y="5123955"/>
                </a:cubicBezTo>
                <a:cubicBezTo>
                  <a:pt x="5916343" y="5121731"/>
                  <a:pt x="5910267" y="5118223"/>
                  <a:pt x="5908983" y="5113431"/>
                </a:cubicBezTo>
                <a:close/>
                <a:moveTo>
                  <a:pt x="2614697" y="5111883"/>
                </a:moveTo>
                <a:lnTo>
                  <a:pt x="2607549" y="5114292"/>
                </a:lnTo>
                <a:lnTo>
                  <a:pt x="2604872" y="5116667"/>
                </a:lnTo>
                <a:cubicBezTo>
                  <a:pt x="2605514" y="5119062"/>
                  <a:pt x="2608231" y="5119619"/>
                  <a:pt x="2613023" y="5118335"/>
                </a:cubicBezTo>
                <a:lnTo>
                  <a:pt x="2625932" y="5114876"/>
                </a:lnTo>
                <a:lnTo>
                  <a:pt x="2625929" y="5114181"/>
                </a:lnTo>
                <a:close/>
                <a:moveTo>
                  <a:pt x="5661638" y="5110371"/>
                </a:moveTo>
                <a:cubicBezTo>
                  <a:pt x="5661638" y="5110371"/>
                  <a:pt x="5659242" y="5111013"/>
                  <a:pt x="5654450" y="5112297"/>
                </a:cubicBezTo>
                <a:cubicBezTo>
                  <a:pt x="5660526" y="5115805"/>
                  <a:pt x="5663564" y="5117560"/>
                  <a:pt x="5663564" y="5117560"/>
                </a:cubicBezTo>
                <a:close/>
                <a:moveTo>
                  <a:pt x="3695011" y="5109609"/>
                </a:moveTo>
                <a:cubicBezTo>
                  <a:pt x="3685983" y="5109461"/>
                  <a:pt x="3674281" y="5111312"/>
                  <a:pt x="3659905" y="5115164"/>
                </a:cubicBezTo>
                <a:lnTo>
                  <a:pt x="3669019" y="5120426"/>
                </a:lnTo>
                <a:lnTo>
                  <a:pt x="3706884" y="5117984"/>
                </a:lnTo>
                <a:lnTo>
                  <a:pt x="3714072" y="5116058"/>
                </a:lnTo>
                <a:cubicBezTo>
                  <a:pt x="3710393" y="5111908"/>
                  <a:pt x="3704039" y="5109759"/>
                  <a:pt x="3695011" y="5109609"/>
                </a:cubicBezTo>
                <a:close/>
                <a:moveTo>
                  <a:pt x="1298599" y="5109460"/>
                </a:moveTo>
                <a:cubicBezTo>
                  <a:pt x="1297719" y="5108586"/>
                  <a:pt x="1296405" y="5109029"/>
                  <a:pt x="1294657" y="5110789"/>
                </a:cubicBezTo>
                <a:cubicBezTo>
                  <a:pt x="1291161" y="5114309"/>
                  <a:pt x="1291172" y="5117815"/>
                  <a:pt x="1294692" y="5121312"/>
                </a:cubicBezTo>
                <a:cubicBezTo>
                  <a:pt x="1294692" y="5121312"/>
                  <a:pt x="1296440" y="5119552"/>
                  <a:pt x="1299937" y="5116032"/>
                </a:cubicBezTo>
                <a:cubicBezTo>
                  <a:pt x="1299925" y="5112525"/>
                  <a:pt x="1299479" y="5110334"/>
                  <a:pt x="1298599" y="5109460"/>
                </a:cubicBezTo>
                <a:close/>
                <a:moveTo>
                  <a:pt x="8881917" y="5108459"/>
                </a:moveTo>
                <a:cubicBezTo>
                  <a:pt x="8881917" y="5108459"/>
                  <a:pt x="8882439" y="5110386"/>
                  <a:pt x="8883485" y="5114239"/>
                </a:cubicBezTo>
                <a:lnTo>
                  <a:pt x="8877705" y="5115809"/>
                </a:lnTo>
                <a:lnTo>
                  <a:pt x="8876135" y="5110028"/>
                </a:lnTo>
                <a:cubicBezTo>
                  <a:pt x="8879989" y="5108981"/>
                  <a:pt x="8881917" y="5108459"/>
                  <a:pt x="8881917" y="5108459"/>
                </a:cubicBezTo>
                <a:close/>
                <a:moveTo>
                  <a:pt x="5352938" y="5108344"/>
                </a:moveTo>
                <a:cubicBezTo>
                  <a:pt x="5352938" y="5108344"/>
                  <a:pt x="5350543" y="5108986"/>
                  <a:pt x="5345751" y="5110270"/>
                </a:cubicBezTo>
                <a:cubicBezTo>
                  <a:pt x="5340959" y="5111554"/>
                  <a:pt x="5338563" y="5112196"/>
                  <a:pt x="5338563" y="5112196"/>
                </a:cubicBezTo>
                <a:cubicBezTo>
                  <a:pt x="5339846" y="5116987"/>
                  <a:pt x="5342885" y="5118742"/>
                  <a:pt x="5347677" y="5117458"/>
                </a:cubicBezTo>
                <a:cubicBezTo>
                  <a:pt x="5352469" y="5116174"/>
                  <a:pt x="5354864" y="5115532"/>
                  <a:pt x="5354864" y="5115532"/>
                </a:cubicBezTo>
                <a:cubicBezTo>
                  <a:pt x="5354864" y="5115532"/>
                  <a:pt x="5354222" y="5113135"/>
                  <a:pt x="5352938" y="5108344"/>
                </a:cubicBezTo>
                <a:close/>
                <a:moveTo>
                  <a:pt x="5166114" y="5108328"/>
                </a:moveTo>
                <a:cubicBezTo>
                  <a:pt x="5164917" y="5108649"/>
                  <a:pt x="5163441" y="5110329"/>
                  <a:pt x="5161686" y="5113366"/>
                </a:cubicBezTo>
                <a:lnTo>
                  <a:pt x="5168874" y="5111440"/>
                </a:lnTo>
                <a:cubicBezTo>
                  <a:pt x="5168232" y="5109045"/>
                  <a:pt x="5167312" y="5108007"/>
                  <a:pt x="5166114" y="5108328"/>
                </a:cubicBezTo>
                <a:close/>
                <a:moveTo>
                  <a:pt x="6548779" y="5107632"/>
                </a:moveTo>
                <a:cubicBezTo>
                  <a:pt x="6547581" y="5107953"/>
                  <a:pt x="6547304" y="5109312"/>
                  <a:pt x="6547946" y="5111707"/>
                </a:cubicBezTo>
                <a:lnTo>
                  <a:pt x="6555133" y="5109781"/>
                </a:lnTo>
                <a:cubicBezTo>
                  <a:pt x="6552095" y="5108028"/>
                  <a:pt x="6549977" y="5107311"/>
                  <a:pt x="6548779" y="5107632"/>
                </a:cubicBezTo>
                <a:close/>
                <a:moveTo>
                  <a:pt x="5772602" y="5107602"/>
                </a:moveTo>
                <a:cubicBezTo>
                  <a:pt x="5769564" y="5105848"/>
                  <a:pt x="5764452" y="5105934"/>
                  <a:pt x="5757264" y="5107860"/>
                </a:cubicBezTo>
                <a:cubicBezTo>
                  <a:pt x="5750076" y="5109786"/>
                  <a:pt x="5747125" y="5113145"/>
                  <a:pt x="5748409" y="5117937"/>
                </a:cubicBezTo>
                <a:lnTo>
                  <a:pt x="5757522" y="5123199"/>
                </a:lnTo>
                <a:cubicBezTo>
                  <a:pt x="5762314" y="5121915"/>
                  <a:pt x="5767106" y="5120631"/>
                  <a:pt x="5771898" y="5119347"/>
                </a:cubicBezTo>
                <a:cubicBezTo>
                  <a:pt x="5775406" y="5113271"/>
                  <a:pt x="5775641" y="5109356"/>
                  <a:pt x="5772602" y="5107602"/>
                </a:cubicBezTo>
                <a:close/>
                <a:moveTo>
                  <a:pt x="5614659" y="5107551"/>
                </a:moveTo>
                <a:lnTo>
                  <a:pt x="5625699" y="5120001"/>
                </a:lnTo>
                <a:cubicBezTo>
                  <a:pt x="5630490" y="5118717"/>
                  <a:pt x="5632245" y="5115679"/>
                  <a:pt x="5630961" y="5110887"/>
                </a:cubicBezTo>
                <a:cubicBezTo>
                  <a:pt x="5630961" y="5110887"/>
                  <a:pt x="5629441" y="5110011"/>
                  <a:pt x="5626404" y="5108256"/>
                </a:cubicBezTo>
                <a:cubicBezTo>
                  <a:pt x="5623366" y="5106502"/>
                  <a:pt x="5619451" y="5106267"/>
                  <a:pt x="5614659" y="5107551"/>
                </a:cubicBezTo>
                <a:close/>
                <a:moveTo>
                  <a:pt x="5730181" y="5107413"/>
                </a:moveTo>
                <a:cubicBezTo>
                  <a:pt x="5730181" y="5107413"/>
                  <a:pt x="5727785" y="5108055"/>
                  <a:pt x="5722992" y="5109339"/>
                </a:cubicBezTo>
                <a:cubicBezTo>
                  <a:pt x="5724276" y="5114131"/>
                  <a:pt x="5726438" y="5117403"/>
                  <a:pt x="5729475" y="5119158"/>
                </a:cubicBezTo>
                <a:cubicBezTo>
                  <a:pt x="5732514" y="5120912"/>
                  <a:pt x="5733712" y="5120591"/>
                  <a:pt x="5733070" y="5118195"/>
                </a:cubicBezTo>
                <a:cubicBezTo>
                  <a:pt x="5732427" y="5115798"/>
                  <a:pt x="5731465" y="5112205"/>
                  <a:pt x="5730181" y="5107413"/>
                </a:cubicBezTo>
                <a:close/>
                <a:moveTo>
                  <a:pt x="7085761" y="5106269"/>
                </a:moveTo>
                <a:cubicBezTo>
                  <a:pt x="7087045" y="5111061"/>
                  <a:pt x="7090083" y="5112817"/>
                  <a:pt x="7094875" y="5111531"/>
                </a:cubicBezTo>
                <a:cubicBezTo>
                  <a:pt x="7099667" y="5110247"/>
                  <a:pt x="7102063" y="5109606"/>
                  <a:pt x="7102063" y="5109606"/>
                </a:cubicBezTo>
                <a:lnTo>
                  <a:pt x="7096801" y="5118719"/>
                </a:lnTo>
                <a:lnTo>
                  <a:pt x="7098727" y="5125906"/>
                </a:lnTo>
                <a:lnTo>
                  <a:pt x="7091539" y="5127834"/>
                </a:lnTo>
                <a:lnTo>
                  <a:pt x="7082425" y="5122571"/>
                </a:lnTo>
                <a:lnTo>
                  <a:pt x="7075237" y="5124497"/>
                </a:lnTo>
                <a:cubicBezTo>
                  <a:pt x="7080030" y="5123213"/>
                  <a:pt x="7081783" y="5120174"/>
                  <a:pt x="7080500" y="5115383"/>
                </a:cubicBezTo>
                <a:close/>
                <a:moveTo>
                  <a:pt x="2486523" y="5105918"/>
                </a:moveTo>
                <a:lnTo>
                  <a:pt x="2486441" y="5105946"/>
                </a:lnTo>
                <a:lnTo>
                  <a:pt x="2486462" y="5106023"/>
                </a:lnTo>
                <a:close/>
                <a:moveTo>
                  <a:pt x="1268329" y="5105614"/>
                </a:moveTo>
                <a:lnTo>
                  <a:pt x="1257807" y="5105650"/>
                </a:lnTo>
                <a:cubicBezTo>
                  <a:pt x="1257807" y="5105650"/>
                  <a:pt x="1257813" y="5107403"/>
                  <a:pt x="1257824" y="5110911"/>
                </a:cubicBezTo>
                <a:cubicBezTo>
                  <a:pt x="1257835" y="5114419"/>
                  <a:pt x="1259597" y="5116168"/>
                  <a:pt x="1263103" y="5116156"/>
                </a:cubicBezTo>
                <a:cubicBezTo>
                  <a:pt x="1266613" y="5116144"/>
                  <a:pt x="1269239" y="5115259"/>
                  <a:pt x="1270987" y="5113499"/>
                </a:cubicBezTo>
                <a:cubicBezTo>
                  <a:pt x="1272737" y="5111739"/>
                  <a:pt x="1271850" y="5109111"/>
                  <a:pt x="1268329" y="5105614"/>
                </a:cubicBezTo>
                <a:close/>
                <a:moveTo>
                  <a:pt x="6630864" y="5104898"/>
                </a:moveTo>
                <a:lnTo>
                  <a:pt x="6632789" y="5112085"/>
                </a:lnTo>
                <a:lnTo>
                  <a:pt x="6618414" y="5115937"/>
                </a:lnTo>
                <a:cubicBezTo>
                  <a:pt x="6621923" y="5109861"/>
                  <a:pt x="6626072" y="5106182"/>
                  <a:pt x="6630864" y="5104898"/>
                </a:cubicBezTo>
                <a:close/>
                <a:moveTo>
                  <a:pt x="6692217" y="5103864"/>
                </a:moveTo>
                <a:lnTo>
                  <a:pt x="6670654" y="5109643"/>
                </a:lnTo>
                <a:lnTo>
                  <a:pt x="6656277" y="5113494"/>
                </a:lnTo>
                <a:lnTo>
                  <a:pt x="6647164" y="5108232"/>
                </a:lnTo>
                <a:cubicBezTo>
                  <a:pt x="6651956" y="5106948"/>
                  <a:pt x="6659465" y="5106220"/>
                  <a:pt x="6669691" y="5106050"/>
                </a:cubicBezTo>
                <a:cubicBezTo>
                  <a:pt x="6679916" y="5105876"/>
                  <a:pt x="6687425" y="5105148"/>
                  <a:pt x="6692217" y="5103864"/>
                </a:cubicBezTo>
                <a:close/>
                <a:moveTo>
                  <a:pt x="7632886" y="5103121"/>
                </a:moveTo>
                <a:cubicBezTo>
                  <a:pt x="7641117" y="5102954"/>
                  <a:pt x="7649610" y="5103752"/>
                  <a:pt x="7658364" y="5105513"/>
                </a:cubicBezTo>
                <a:cubicBezTo>
                  <a:pt x="7691286" y="5104849"/>
                  <a:pt x="7708271" y="5106444"/>
                  <a:pt x="7709318" y="5110298"/>
                </a:cubicBezTo>
                <a:cubicBezTo>
                  <a:pt x="7709318" y="5110298"/>
                  <a:pt x="7710542" y="5110999"/>
                  <a:pt x="7712993" y="5112404"/>
                </a:cubicBezTo>
                <a:cubicBezTo>
                  <a:pt x="7715443" y="5113807"/>
                  <a:pt x="7719118" y="5115913"/>
                  <a:pt x="7724019" y="5118720"/>
                </a:cubicBezTo>
                <a:cubicBezTo>
                  <a:pt x="7736626" y="5119435"/>
                  <a:pt x="7742930" y="5119792"/>
                  <a:pt x="7742930" y="5119792"/>
                </a:cubicBezTo>
                <a:cubicBezTo>
                  <a:pt x="7735221" y="5121885"/>
                  <a:pt x="7726991" y="5122051"/>
                  <a:pt x="7718237" y="5120290"/>
                </a:cubicBezTo>
                <a:cubicBezTo>
                  <a:pt x="7709484" y="5118529"/>
                  <a:pt x="7697838" y="5117552"/>
                  <a:pt x="7683305" y="5117361"/>
                </a:cubicBezTo>
                <a:cubicBezTo>
                  <a:pt x="7668770" y="5117170"/>
                  <a:pt x="7658088" y="5115932"/>
                  <a:pt x="7651261" y="5113647"/>
                </a:cubicBezTo>
                <a:cubicBezTo>
                  <a:pt x="7644434" y="5111365"/>
                  <a:pt x="7639095" y="5110745"/>
                  <a:pt x="7635240" y="5111792"/>
                </a:cubicBezTo>
                <a:cubicBezTo>
                  <a:pt x="7631387" y="5112838"/>
                  <a:pt x="7625083" y="5112480"/>
                  <a:pt x="7616329" y="5110720"/>
                </a:cubicBezTo>
                <a:cubicBezTo>
                  <a:pt x="7616329" y="5110720"/>
                  <a:pt x="7614140" y="5110280"/>
                  <a:pt x="7609764" y="5109399"/>
                </a:cubicBezTo>
                <a:cubicBezTo>
                  <a:pt x="7605387" y="5108518"/>
                  <a:pt x="7601270" y="5108601"/>
                  <a:pt x="7597417" y="5109647"/>
                </a:cubicBezTo>
                <a:cubicBezTo>
                  <a:pt x="7593563" y="5110694"/>
                  <a:pt x="7589186" y="5109814"/>
                  <a:pt x="7584287" y="5107006"/>
                </a:cubicBezTo>
                <a:lnTo>
                  <a:pt x="7614760" y="5104938"/>
                </a:lnTo>
                <a:cubicBezTo>
                  <a:pt x="7618613" y="5103892"/>
                  <a:pt x="7624655" y="5103286"/>
                  <a:pt x="7632886" y="5103121"/>
                </a:cubicBezTo>
                <a:close/>
                <a:moveTo>
                  <a:pt x="5058615" y="5102465"/>
                </a:moveTo>
                <a:cubicBezTo>
                  <a:pt x="5058615" y="5102465"/>
                  <a:pt x="5061652" y="5104219"/>
                  <a:pt x="5067728" y="5107727"/>
                </a:cubicBezTo>
                <a:cubicBezTo>
                  <a:pt x="5072520" y="5106443"/>
                  <a:pt x="5072199" y="5105245"/>
                  <a:pt x="5066765" y="5104133"/>
                </a:cubicBezTo>
                <a:cubicBezTo>
                  <a:pt x="5061331" y="5103020"/>
                  <a:pt x="5058615" y="5102465"/>
                  <a:pt x="5058615" y="5102465"/>
                </a:cubicBezTo>
                <a:close/>
                <a:moveTo>
                  <a:pt x="5520701" y="5101912"/>
                </a:moveTo>
                <a:cubicBezTo>
                  <a:pt x="5515909" y="5103196"/>
                  <a:pt x="5513835" y="5105036"/>
                  <a:pt x="5514476" y="5107431"/>
                </a:cubicBezTo>
                <a:cubicBezTo>
                  <a:pt x="5515119" y="5109828"/>
                  <a:pt x="5517835" y="5110383"/>
                  <a:pt x="5522627" y="5109099"/>
                </a:cubicBezTo>
                <a:cubicBezTo>
                  <a:pt x="5527419" y="5107815"/>
                  <a:pt x="5532853" y="5108928"/>
                  <a:pt x="5538929" y="5112436"/>
                </a:cubicBezTo>
                <a:cubicBezTo>
                  <a:pt x="5538929" y="5112436"/>
                  <a:pt x="5541645" y="5112992"/>
                  <a:pt x="5547079" y="5114103"/>
                </a:cubicBezTo>
                <a:cubicBezTo>
                  <a:pt x="5552513" y="5115216"/>
                  <a:pt x="5557626" y="5115129"/>
                  <a:pt x="5562418" y="5113845"/>
                </a:cubicBezTo>
                <a:cubicBezTo>
                  <a:pt x="5567210" y="5112561"/>
                  <a:pt x="5572002" y="5111277"/>
                  <a:pt x="5576794" y="5109993"/>
                </a:cubicBezTo>
                <a:cubicBezTo>
                  <a:pt x="5576794" y="5109993"/>
                  <a:pt x="5574077" y="5109438"/>
                  <a:pt x="5568642" y="5108325"/>
                </a:cubicBezTo>
                <a:cubicBezTo>
                  <a:pt x="5563209" y="5107214"/>
                  <a:pt x="5558097" y="5107300"/>
                  <a:pt x="5553305" y="5108584"/>
                </a:cubicBezTo>
                <a:cubicBezTo>
                  <a:pt x="5542437" y="5106360"/>
                  <a:pt x="5535483" y="5104371"/>
                  <a:pt x="5532446" y="5102616"/>
                </a:cubicBezTo>
                <a:cubicBezTo>
                  <a:pt x="5529408" y="5100863"/>
                  <a:pt x="5525493" y="5100628"/>
                  <a:pt x="5520701" y="5101912"/>
                </a:cubicBezTo>
                <a:close/>
                <a:moveTo>
                  <a:pt x="5000701" y="5100168"/>
                </a:moveTo>
                <a:cubicBezTo>
                  <a:pt x="4999284" y="5100868"/>
                  <a:pt x="4998137" y="5101978"/>
                  <a:pt x="4997259" y="5103497"/>
                </a:cubicBezTo>
                <a:cubicBezTo>
                  <a:pt x="4993751" y="5109573"/>
                  <a:pt x="4994714" y="5113167"/>
                  <a:pt x="5000149" y="5114279"/>
                </a:cubicBezTo>
                <a:cubicBezTo>
                  <a:pt x="5005582" y="5115391"/>
                  <a:pt x="5007658" y="5113551"/>
                  <a:pt x="5006374" y="5108759"/>
                </a:cubicBezTo>
                <a:cubicBezTo>
                  <a:pt x="5006374" y="5108759"/>
                  <a:pt x="5007572" y="5108438"/>
                  <a:pt x="5009967" y="5107796"/>
                </a:cubicBezTo>
                <a:cubicBezTo>
                  <a:pt x="5012364" y="5107154"/>
                  <a:pt x="5014203" y="5109230"/>
                  <a:pt x="5015487" y="5114021"/>
                </a:cubicBezTo>
                <a:cubicBezTo>
                  <a:pt x="5025071" y="5111453"/>
                  <a:pt x="5029863" y="5110169"/>
                  <a:pt x="5029863" y="5110169"/>
                </a:cubicBezTo>
                <a:cubicBezTo>
                  <a:pt x="5029863" y="5110169"/>
                  <a:pt x="5026825" y="5108415"/>
                  <a:pt x="5020749" y="5104907"/>
                </a:cubicBezTo>
                <a:cubicBezTo>
                  <a:pt x="5011635" y="5099645"/>
                  <a:pt x="5004953" y="5098065"/>
                  <a:pt x="5000701" y="5100168"/>
                </a:cubicBezTo>
                <a:close/>
                <a:moveTo>
                  <a:pt x="5313981" y="5099523"/>
                </a:moveTo>
                <a:cubicBezTo>
                  <a:pt x="5304954" y="5099374"/>
                  <a:pt x="5292054" y="5101547"/>
                  <a:pt x="5275282" y="5106041"/>
                </a:cubicBezTo>
                <a:cubicBezTo>
                  <a:pt x="5270490" y="5107325"/>
                  <a:pt x="5268737" y="5110362"/>
                  <a:pt x="5270021" y="5115154"/>
                </a:cubicBezTo>
                <a:lnTo>
                  <a:pt x="5268095" y="5107967"/>
                </a:lnTo>
                <a:cubicBezTo>
                  <a:pt x="5257227" y="5105743"/>
                  <a:pt x="5244604" y="5106556"/>
                  <a:pt x="5230228" y="5110408"/>
                </a:cubicBezTo>
                <a:lnTo>
                  <a:pt x="5215854" y="5114260"/>
                </a:lnTo>
                <a:cubicBezTo>
                  <a:pt x="5217138" y="5119052"/>
                  <a:pt x="5212988" y="5122733"/>
                  <a:pt x="5203404" y="5125301"/>
                </a:cubicBezTo>
                <a:cubicBezTo>
                  <a:pt x="5193820" y="5127869"/>
                  <a:pt x="5186632" y="5129794"/>
                  <a:pt x="5181840" y="5131078"/>
                </a:cubicBezTo>
                <a:cubicBezTo>
                  <a:pt x="5170973" y="5128854"/>
                  <a:pt x="5160104" y="5126630"/>
                  <a:pt x="5149237" y="5124407"/>
                </a:cubicBezTo>
                <a:cubicBezTo>
                  <a:pt x="5144445" y="5125691"/>
                  <a:pt x="5138134" y="5126098"/>
                  <a:pt x="5130305" y="5125627"/>
                </a:cubicBezTo>
                <a:cubicBezTo>
                  <a:pt x="5122474" y="5125157"/>
                  <a:pt x="5116163" y="5125564"/>
                  <a:pt x="5111371" y="5126848"/>
                </a:cubicBezTo>
                <a:lnTo>
                  <a:pt x="5073506" y="5129290"/>
                </a:lnTo>
                <a:cubicBezTo>
                  <a:pt x="5073506" y="5129290"/>
                  <a:pt x="5070469" y="5127536"/>
                  <a:pt x="5064393" y="5124028"/>
                </a:cubicBezTo>
                <a:lnTo>
                  <a:pt x="5059130" y="5133142"/>
                </a:lnTo>
                <a:lnTo>
                  <a:pt x="5073506" y="5129290"/>
                </a:lnTo>
                <a:cubicBezTo>
                  <a:pt x="5074790" y="5134082"/>
                  <a:pt x="5080224" y="5135194"/>
                  <a:pt x="5089808" y="5132626"/>
                </a:cubicBezTo>
                <a:lnTo>
                  <a:pt x="5113298" y="5134036"/>
                </a:lnTo>
                <a:cubicBezTo>
                  <a:pt x="5114581" y="5138827"/>
                  <a:pt x="5121534" y="5140817"/>
                  <a:pt x="5134157" y="5140003"/>
                </a:cubicBezTo>
                <a:cubicBezTo>
                  <a:pt x="5146778" y="5139189"/>
                  <a:pt x="5157881" y="5137498"/>
                  <a:pt x="5167465" y="5134930"/>
                </a:cubicBezTo>
                <a:cubicBezTo>
                  <a:pt x="5167465" y="5134930"/>
                  <a:pt x="5170181" y="5135486"/>
                  <a:pt x="5175615" y="5136598"/>
                </a:cubicBezTo>
                <a:cubicBezTo>
                  <a:pt x="5181049" y="5137710"/>
                  <a:pt x="5183766" y="5138266"/>
                  <a:pt x="5183766" y="5138266"/>
                </a:cubicBezTo>
                <a:lnTo>
                  <a:pt x="5192880" y="5143527"/>
                </a:lnTo>
                <a:lnTo>
                  <a:pt x="5178504" y="5147379"/>
                </a:lnTo>
                <a:cubicBezTo>
                  <a:pt x="5172428" y="5143872"/>
                  <a:pt x="5166673" y="5141562"/>
                  <a:pt x="5161239" y="5140450"/>
                </a:cubicBezTo>
                <a:cubicBezTo>
                  <a:pt x="5155805" y="5139338"/>
                  <a:pt x="5153731" y="5141178"/>
                  <a:pt x="5155015" y="5145970"/>
                </a:cubicBezTo>
                <a:lnTo>
                  <a:pt x="5147827" y="5147896"/>
                </a:lnTo>
                <a:cubicBezTo>
                  <a:pt x="5146543" y="5143104"/>
                  <a:pt x="5143505" y="5141350"/>
                  <a:pt x="5138713" y="5142634"/>
                </a:cubicBezTo>
                <a:cubicBezTo>
                  <a:pt x="5125621" y="5151277"/>
                  <a:pt x="5110604" y="5152734"/>
                  <a:pt x="5093660" y="5147002"/>
                </a:cubicBezTo>
                <a:cubicBezTo>
                  <a:pt x="5093660" y="5147002"/>
                  <a:pt x="5091264" y="5147644"/>
                  <a:pt x="5086472" y="5148928"/>
                </a:cubicBezTo>
                <a:lnTo>
                  <a:pt x="5079284" y="5150854"/>
                </a:lnTo>
                <a:lnTo>
                  <a:pt x="5053869" y="5142256"/>
                </a:lnTo>
                <a:lnTo>
                  <a:pt x="5057721" y="5156632"/>
                </a:lnTo>
                <a:cubicBezTo>
                  <a:pt x="5067304" y="5154064"/>
                  <a:pt x="5072418" y="5153977"/>
                  <a:pt x="5073060" y="5156374"/>
                </a:cubicBezTo>
                <a:cubicBezTo>
                  <a:pt x="5073702" y="5158769"/>
                  <a:pt x="5077937" y="5160203"/>
                  <a:pt x="5085767" y="5160672"/>
                </a:cubicBezTo>
                <a:cubicBezTo>
                  <a:pt x="5093597" y="5161143"/>
                  <a:pt x="5099908" y="5160736"/>
                  <a:pt x="5104700" y="5159452"/>
                </a:cubicBezTo>
                <a:cubicBezTo>
                  <a:pt x="5109491" y="5158168"/>
                  <a:pt x="5113407" y="5158402"/>
                  <a:pt x="5116444" y="5160157"/>
                </a:cubicBezTo>
                <a:cubicBezTo>
                  <a:pt x="5119483" y="5161910"/>
                  <a:pt x="5121001" y="5162787"/>
                  <a:pt x="5121001" y="5162787"/>
                </a:cubicBezTo>
                <a:cubicBezTo>
                  <a:pt x="5131869" y="5165011"/>
                  <a:pt x="5137303" y="5166124"/>
                  <a:pt x="5137303" y="5166124"/>
                </a:cubicBezTo>
                <a:cubicBezTo>
                  <a:pt x="5142095" y="5164840"/>
                  <a:pt x="5144491" y="5164198"/>
                  <a:pt x="5144491" y="5164198"/>
                </a:cubicBezTo>
                <a:lnTo>
                  <a:pt x="5182356" y="5161755"/>
                </a:lnTo>
                <a:cubicBezTo>
                  <a:pt x="5181072" y="5156963"/>
                  <a:pt x="5181629" y="5154247"/>
                  <a:pt x="5184024" y="5153605"/>
                </a:cubicBezTo>
                <a:cubicBezTo>
                  <a:pt x="5186420" y="5152963"/>
                  <a:pt x="5188260" y="5155037"/>
                  <a:pt x="5189544" y="5159829"/>
                </a:cubicBezTo>
                <a:cubicBezTo>
                  <a:pt x="5190828" y="5164621"/>
                  <a:pt x="5194785" y="5167412"/>
                  <a:pt x="5201418" y="5168203"/>
                </a:cubicBezTo>
                <a:cubicBezTo>
                  <a:pt x="5208050" y="5168994"/>
                  <a:pt x="5217356" y="5167785"/>
                  <a:pt x="5229335" y="5164575"/>
                </a:cubicBezTo>
                <a:lnTo>
                  <a:pt x="5243710" y="5160723"/>
                </a:lnTo>
                <a:lnTo>
                  <a:pt x="5234597" y="5155462"/>
                </a:lnTo>
                <a:lnTo>
                  <a:pt x="5239858" y="5146348"/>
                </a:lnTo>
                <a:cubicBezTo>
                  <a:pt x="5241142" y="5151140"/>
                  <a:pt x="5249294" y="5152808"/>
                  <a:pt x="5264312" y="5151351"/>
                </a:cubicBezTo>
                <a:cubicBezTo>
                  <a:pt x="5279330" y="5149896"/>
                  <a:pt x="5291630" y="5147883"/>
                  <a:pt x="5301214" y="5145315"/>
                </a:cubicBezTo>
                <a:cubicBezTo>
                  <a:pt x="5310798" y="5142747"/>
                  <a:pt x="5317985" y="5140822"/>
                  <a:pt x="5322777" y="5139538"/>
                </a:cubicBezTo>
                <a:cubicBezTo>
                  <a:pt x="5322777" y="5139538"/>
                  <a:pt x="5321258" y="5138661"/>
                  <a:pt x="5318220" y="5136906"/>
                </a:cubicBezTo>
                <a:cubicBezTo>
                  <a:pt x="5315183" y="5135153"/>
                  <a:pt x="5311267" y="5134918"/>
                  <a:pt x="5306475" y="5136202"/>
                </a:cubicBezTo>
                <a:lnTo>
                  <a:pt x="5297362" y="5130940"/>
                </a:lnTo>
                <a:lnTo>
                  <a:pt x="5275798" y="5136717"/>
                </a:lnTo>
                <a:cubicBezTo>
                  <a:pt x="5273574" y="5147586"/>
                  <a:pt x="5268141" y="5146474"/>
                  <a:pt x="5259497" y="5133382"/>
                </a:cubicBezTo>
                <a:lnTo>
                  <a:pt x="5243195" y="5130046"/>
                </a:lnTo>
                <a:cubicBezTo>
                  <a:pt x="5244479" y="5134838"/>
                  <a:pt x="5244244" y="5138753"/>
                  <a:pt x="5242489" y="5141790"/>
                </a:cubicBezTo>
                <a:cubicBezTo>
                  <a:pt x="5240736" y="5144829"/>
                  <a:pt x="5239216" y="5143951"/>
                  <a:pt x="5237932" y="5139160"/>
                </a:cubicBezTo>
                <a:cubicBezTo>
                  <a:pt x="5236648" y="5134368"/>
                  <a:pt x="5236006" y="5131972"/>
                  <a:pt x="5236006" y="5131972"/>
                </a:cubicBezTo>
                <a:lnTo>
                  <a:pt x="5226893" y="5126710"/>
                </a:lnTo>
                <a:cubicBezTo>
                  <a:pt x="5222101" y="5127994"/>
                  <a:pt x="5221459" y="5125598"/>
                  <a:pt x="5224967" y="5119523"/>
                </a:cubicBezTo>
                <a:lnTo>
                  <a:pt x="5239343" y="5115671"/>
                </a:lnTo>
                <a:cubicBezTo>
                  <a:pt x="5240627" y="5120462"/>
                  <a:pt x="5250853" y="5120290"/>
                  <a:pt x="5270021" y="5115154"/>
                </a:cubicBezTo>
                <a:cubicBezTo>
                  <a:pt x="5270021" y="5115154"/>
                  <a:pt x="5270663" y="5117551"/>
                  <a:pt x="5271946" y="5122342"/>
                </a:cubicBezTo>
                <a:cubicBezTo>
                  <a:pt x="5271946" y="5122342"/>
                  <a:pt x="5274663" y="5122897"/>
                  <a:pt x="5280097" y="5124010"/>
                </a:cubicBezTo>
                <a:cubicBezTo>
                  <a:pt x="5285531" y="5125122"/>
                  <a:pt x="5288248" y="5125678"/>
                  <a:pt x="5288248" y="5125678"/>
                </a:cubicBezTo>
                <a:cubicBezTo>
                  <a:pt x="5297831" y="5123110"/>
                  <a:pt x="5304142" y="5122703"/>
                  <a:pt x="5307180" y="5124456"/>
                </a:cubicBezTo>
                <a:cubicBezTo>
                  <a:pt x="5310218" y="5126211"/>
                  <a:pt x="5314689" y="5123728"/>
                  <a:pt x="5320593" y="5117011"/>
                </a:cubicBezTo>
                <a:cubicBezTo>
                  <a:pt x="5326497" y="5110293"/>
                  <a:pt x="5329449" y="5106934"/>
                  <a:pt x="5329449" y="5106934"/>
                </a:cubicBezTo>
                <a:cubicBezTo>
                  <a:pt x="5328165" y="5102142"/>
                  <a:pt x="5323009" y="5099672"/>
                  <a:pt x="5313981" y="5099523"/>
                </a:cubicBezTo>
                <a:close/>
                <a:moveTo>
                  <a:pt x="5042313" y="5099129"/>
                </a:moveTo>
                <a:cubicBezTo>
                  <a:pt x="5037521" y="5100413"/>
                  <a:pt x="5034248" y="5102574"/>
                  <a:pt x="5032494" y="5105612"/>
                </a:cubicBezTo>
                <a:cubicBezTo>
                  <a:pt x="5030740" y="5108650"/>
                  <a:pt x="5032259" y="5109527"/>
                  <a:pt x="5037051" y="5108243"/>
                </a:cubicBezTo>
                <a:lnTo>
                  <a:pt x="5041436" y="5107068"/>
                </a:lnTo>
                <a:lnTo>
                  <a:pt x="5035843" y="5104095"/>
                </a:lnTo>
                <a:lnTo>
                  <a:pt x="5041570" y="5102343"/>
                </a:lnTo>
                <a:lnTo>
                  <a:pt x="5042895" y="5106677"/>
                </a:lnTo>
                <a:lnTo>
                  <a:pt x="5044239" y="5106317"/>
                </a:lnTo>
                <a:cubicBezTo>
                  <a:pt x="5044239" y="5106317"/>
                  <a:pt x="5043597" y="5103921"/>
                  <a:pt x="5042313" y="5099129"/>
                </a:cubicBezTo>
                <a:close/>
                <a:moveTo>
                  <a:pt x="2543611" y="5098414"/>
                </a:moveTo>
                <a:lnTo>
                  <a:pt x="2538703" y="5099730"/>
                </a:lnTo>
                <a:lnTo>
                  <a:pt x="2543075" y="5102253"/>
                </a:lnTo>
                <a:close/>
                <a:moveTo>
                  <a:pt x="3408709" y="5097729"/>
                </a:moveTo>
                <a:cubicBezTo>
                  <a:pt x="3408709" y="5097729"/>
                  <a:pt x="3409351" y="5100125"/>
                  <a:pt x="3410635" y="5104917"/>
                </a:cubicBezTo>
                <a:cubicBezTo>
                  <a:pt x="3405843" y="5106201"/>
                  <a:pt x="3402804" y="5104446"/>
                  <a:pt x="3401521" y="5099655"/>
                </a:cubicBezTo>
                <a:close/>
                <a:moveTo>
                  <a:pt x="1334077" y="5097503"/>
                </a:moveTo>
                <a:cubicBezTo>
                  <a:pt x="1332317" y="5095755"/>
                  <a:pt x="1329690" y="5096640"/>
                  <a:pt x="1326194" y="5100160"/>
                </a:cubicBezTo>
                <a:cubicBezTo>
                  <a:pt x="1322697" y="5103680"/>
                  <a:pt x="1321829" y="5106314"/>
                  <a:pt x="1323588" y="5108061"/>
                </a:cubicBezTo>
                <a:cubicBezTo>
                  <a:pt x="1325349" y="5109810"/>
                  <a:pt x="1327977" y="5108924"/>
                  <a:pt x="1331473" y="5105404"/>
                </a:cubicBezTo>
                <a:cubicBezTo>
                  <a:pt x="1334969" y="5101884"/>
                  <a:pt x="1336717" y="5100125"/>
                  <a:pt x="1336717" y="5100125"/>
                </a:cubicBezTo>
                <a:cubicBezTo>
                  <a:pt x="1336717" y="5100125"/>
                  <a:pt x="1335837" y="5099251"/>
                  <a:pt x="1334077" y="5097503"/>
                </a:cubicBezTo>
                <a:close/>
                <a:moveTo>
                  <a:pt x="5141533" y="5095655"/>
                </a:moveTo>
                <a:cubicBezTo>
                  <a:pt x="5136741" y="5096939"/>
                  <a:pt x="5129232" y="5097667"/>
                  <a:pt x="5119006" y="5097838"/>
                </a:cubicBezTo>
                <a:cubicBezTo>
                  <a:pt x="5113893" y="5097925"/>
                  <a:pt x="5109540" y="5098449"/>
                  <a:pt x="5105946" y="5099412"/>
                </a:cubicBezTo>
                <a:cubicBezTo>
                  <a:pt x="5102352" y="5100375"/>
                  <a:pt x="5099518" y="5101777"/>
                  <a:pt x="5097443" y="5103616"/>
                </a:cubicBezTo>
                <a:cubicBezTo>
                  <a:pt x="5093293" y="5107297"/>
                  <a:pt x="5091218" y="5109137"/>
                  <a:pt x="5091218" y="5109137"/>
                </a:cubicBezTo>
                <a:cubicBezTo>
                  <a:pt x="5091218" y="5109137"/>
                  <a:pt x="5094256" y="5110891"/>
                  <a:pt x="5100332" y="5114398"/>
                </a:cubicBezTo>
                <a:cubicBezTo>
                  <a:pt x="5111199" y="5116622"/>
                  <a:pt x="5116633" y="5117735"/>
                  <a:pt x="5116633" y="5117735"/>
                </a:cubicBezTo>
                <a:cubicBezTo>
                  <a:pt x="5116633" y="5117735"/>
                  <a:pt x="5118387" y="5114696"/>
                  <a:pt x="5121895" y="5108620"/>
                </a:cubicBezTo>
                <a:cubicBezTo>
                  <a:pt x="5126687" y="5107336"/>
                  <a:pt x="5129083" y="5106694"/>
                  <a:pt x="5129083" y="5106694"/>
                </a:cubicBezTo>
                <a:close/>
                <a:moveTo>
                  <a:pt x="3562096" y="5095149"/>
                </a:moveTo>
                <a:cubicBezTo>
                  <a:pt x="3557304" y="5096433"/>
                  <a:pt x="3551314" y="5098038"/>
                  <a:pt x="3544126" y="5099964"/>
                </a:cubicBezTo>
                <a:cubicBezTo>
                  <a:pt x="3536938" y="5101890"/>
                  <a:pt x="3536382" y="5104606"/>
                  <a:pt x="3542457" y="5108115"/>
                </a:cubicBezTo>
                <a:lnTo>
                  <a:pt x="3551751" y="5105624"/>
                </a:lnTo>
                <a:lnTo>
                  <a:pt x="3550401" y="5101213"/>
                </a:lnTo>
                <a:lnTo>
                  <a:pt x="3556371" y="5104386"/>
                </a:lnTo>
                <a:lnTo>
                  <a:pt x="3556833" y="5104263"/>
                </a:lnTo>
                <a:lnTo>
                  <a:pt x="3571209" y="5100411"/>
                </a:lnTo>
                <a:cubicBezTo>
                  <a:pt x="3571209" y="5100411"/>
                  <a:pt x="3568170" y="5098656"/>
                  <a:pt x="3562096" y="5095149"/>
                </a:cubicBezTo>
                <a:close/>
                <a:moveTo>
                  <a:pt x="8933943" y="5094332"/>
                </a:moveTo>
                <a:cubicBezTo>
                  <a:pt x="8937795" y="5093285"/>
                  <a:pt x="8940247" y="5094689"/>
                  <a:pt x="8941293" y="5098543"/>
                </a:cubicBezTo>
                <a:lnTo>
                  <a:pt x="8935511" y="5100113"/>
                </a:lnTo>
                <a:close/>
                <a:moveTo>
                  <a:pt x="4945137" y="5094257"/>
                </a:moveTo>
                <a:cubicBezTo>
                  <a:pt x="4948955" y="5093088"/>
                  <a:pt x="4951449" y="5094413"/>
                  <a:pt x="4952618" y="5098232"/>
                </a:cubicBezTo>
                <a:lnTo>
                  <a:pt x="4954372" y="5103960"/>
                </a:lnTo>
                <a:cubicBezTo>
                  <a:pt x="4954372" y="5103960"/>
                  <a:pt x="4951877" y="5102635"/>
                  <a:pt x="4946889" y="5099985"/>
                </a:cubicBezTo>
                <a:close/>
                <a:moveTo>
                  <a:pt x="844709" y="5093872"/>
                </a:moveTo>
                <a:cubicBezTo>
                  <a:pt x="846468" y="5095620"/>
                  <a:pt x="847359" y="5100002"/>
                  <a:pt x="847383" y="5107018"/>
                </a:cubicBezTo>
                <a:cubicBezTo>
                  <a:pt x="843887" y="5110538"/>
                  <a:pt x="840385" y="5112303"/>
                  <a:pt x="836877" y="5112315"/>
                </a:cubicBezTo>
                <a:cubicBezTo>
                  <a:pt x="833369" y="5112327"/>
                  <a:pt x="831615" y="5112333"/>
                  <a:pt x="831615" y="5112333"/>
                </a:cubicBezTo>
                <a:cubicBezTo>
                  <a:pt x="828096" y="5108837"/>
                  <a:pt x="828958" y="5104448"/>
                  <a:pt x="834201" y="5099169"/>
                </a:cubicBezTo>
                <a:cubicBezTo>
                  <a:pt x="839447" y="5093889"/>
                  <a:pt x="842949" y="5092125"/>
                  <a:pt x="844709" y="5093872"/>
                </a:cubicBezTo>
                <a:close/>
                <a:moveTo>
                  <a:pt x="3871629" y="5093101"/>
                </a:moveTo>
                <a:cubicBezTo>
                  <a:pt x="3872828" y="5092780"/>
                  <a:pt x="3874945" y="5093496"/>
                  <a:pt x="3877982" y="5095250"/>
                </a:cubicBezTo>
                <a:lnTo>
                  <a:pt x="3870795" y="5097176"/>
                </a:lnTo>
                <a:cubicBezTo>
                  <a:pt x="3870153" y="5094780"/>
                  <a:pt x="3870431" y="5093422"/>
                  <a:pt x="3871629" y="5093101"/>
                </a:cubicBezTo>
                <a:close/>
                <a:moveTo>
                  <a:pt x="8896119" y="5092188"/>
                </a:moveTo>
                <a:cubicBezTo>
                  <a:pt x="8897165" y="5096042"/>
                  <a:pt x="8897689" y="5097969"/>
                  <a:pt x="8897689" y="5097969"/>
                </a:cubicBezTo>
                <a:cubicBezTo>
                  <a:pt x="8893835" y="5099016"/>
                  <a:pt x="8891909" y="5099538"/>
                  <a:pt x="8891909" y="5099538"/>
                </a:cubicBezTo>
                <a:close/>
                <a:moveTo>
                  <a:pt x="3172146" y="5091781"/>
                </a:moveTo>
                <a:cubicBezTo>
                  <a:pt x="3169749" y="5092423"/>
                  <a:pt x="3169194" y="5095140"/>
                  <a:pt x="3170477" y="5099931"/>
                </a:cubicBezTo>
                <a:lnTo>
                  <a:pt x="3177665" y="5098005"/>
                </a:lnTo>
                <a:lnTo>
                  <a:pt x="3184853" y="5096079"/>
                </a:lnTo>
                <a:cubicBezTo>
                  <a:pt x="3178778" y="5092572"/>
                  <a:pt x="3174541" y="5091139"/>
                  <a:pt x="3172146" y="5091781"/>
                </a:cubicBezTo>
                <a:close/>
                <a:moveTo>
                  <a:pt x="715785" y="5091672"/>
                </a:moveTo>
                <a:cubicBezTo>
                  <a:pt x="715785" y="5091672"/>
                  <a:pt x="717544" y="5093419"/>
                  <a:pt x="721063" y="5096915"/>
                </a:cubicBezTo>
                <a:lnTo>
                  <a:pt x="726343" y="5102160"/>
                </a:lnTo>
                <a:cubicBezTo>
                  <a:pt x="722848" y="5105678"/>
                  <a:pt x="719340" y="5105691"/>
                  <a:pt x="715820" y="5102194"/>
                </a:cubicBezTo>
                <a:cubicBezTo>
                  <a:pt x="715797" y="5095178"/>
                  <a:pt x="715785" y="5091672"/>
                  <a:pt x="715785" y="5091672"/>
                </a:cubicBezTo>
                <a:close/>
                <a:moveTo>
                  <a:pt x="3838191" y="5090504"/>
                </a:moveTo>
                <a:lnTo>
                  <a:pt x="3847306" y="5095766"/>
                </a:lnTo>
                <a:cubicBezTo>
                  <a:pt x="3847306" y="5095766"/>
                  <a:pt x="3846108" y="5096087"/>
                  <a:pt x="3843712" y="5096729"/>
                </a:cubicBezTo>
                <a:cubicBezTo>
                  <a:pt x="3841315" y="5097371"/>
                  <a:pt x="3838599" y="5096815"/>
                  <a:pt x="3835561" y="5095061"/>
                </a:cubicBezTo>
                <a:cubicBezTo>
                  <a:pt x="3832522" y="5093307"/>
                  <a:pt x="3833400" y="5091788"/>
                  <a:pt x="3838191" y="5090504"/>
                </a:cubicBezTo>
                <a:close/>
                <a:moveTo>
                  <a:pt x="4385122" y="5090329"/>
                </a:moveTo>
                <a:lnTo>
                  <a:pt x="4363559" y="5096107"/>
                </a:lnTo>
                <a:cubicBezTo>
                  <a:pt x="4363559" y="5096107"/>
                  <a:pt x="4366597" y="5097861"/>
                  <a:pt x="4372672" y="5101369"/>
                </a:cubicBezTo>
                <a:close/>
                <a:moveTo>
                  <a:pt x="4932053" y="5090154"/>
                </a:moveTo>
                <a:lnTo>
                  <a:pt x="4926791" y="5099267"/>
                </a:lnTo>
                <a:lnTo>
                  <a:pt x="4928718" y="5106455"/>
                </a:lnTo>
                <a:cubicBezTo>
                  <a:pt x="4928718" y="5106455"/>
                  <a:pt x="4929915" y="5106134"/>
                  <a:pt x="4932311" y="5105493"/>
                </a:cubicBezTo>
                <a:cubicBezTo>
                  <a:pt x="4934707" y="5104850"/>
                  <a:pt x="4938301" y="5103888"/>
                  <a:pt x="4943093" y="5102604"/>
                </a:cubicBezTo>
                <a:cubicBezTo>
                  <a:pt x="4944376" y="5107395"/>
                  <a:pt x="4948934" y="5110026"/>
                  <a:pt x="4956763" y="5110496"/>
                </a:cubicBezTo>
                <a:cubicBezTo>
                  <a:pt x="4964593" y="5110966"/>
                  <a:pt x="4970904" y="5110559"/>
                  <a:pt x="4975696" y="5109275"/>
                </a:cubicBezTo>
                <a:cubicBezTo>
                  <a:pt x="4980488" y="5107991"/>
                  <a:pt x="4984082" y="5107028"/>
                  <a:pt x="4986478" y="5106386"/>
                </a:cubicBezTo>
                <a:cubicBezTo>
                  <a:pt x="4988873" y="5105744"/>
                  <a:pt x="4989430" y="5103027"/>
                  <a:pt x="4988146" y="5098235"/>
                </a:cubicBezTo>
                <a:cubicBezTo>
                  <a:pt x="4986862" y="5093443"/>
                  <a:pt x="4982305" y="5090813"/>
                  <a:pt x="4974475" y="5090342"/>
                </a:cubicBezTo>
                <a:cubicBezTo>
                  <a:pt x="4966645" y="5089872"/>
                  <a:pt x="4957939" y="5090921"/>
                  <a:pt x="4948355" y="5093489"/>
                </a:cubicBezTo>
                <a:cubicBezTo>
                  <a:pt x="4943563" y="5094773"/>
                  <a:pt x="4940845" y="5094218"/>
                  <a:pt x="4940204" y="5091822"/>
                </a:cubicBezTo>
                <a:cubicBezTo>
                  <a:pt x="4939561" y="5089426"/>
                  <a:pt x="4936845" y="5088870"/>
                  <a:pt x="4932053" y="5090154"/>
                </a:cubicBezTo>
                <a:close/>
                <a:moveTo>
                  <a:pt x="8789999" y="5089967"/>
                </a:moveTo>
                <a:cubicBezTo>
                  <a:pt x="8798753" y="5091729"/>
                  <a:pt x="8803393" y="5093573"/>
                  <a:pt x="8803917" y="5095499"/>
                </a:cubicBezTo>
                <a:cubicBezTo>
                  <a:pt x="8804439" y="5097426"/>
                  <a:pt x="8804701" y="5098391"/>
                  <a:pt x="8804701" y="5098391"/>
                </a:cubicBezTo>
                <a:cubicBezTo>
                  <a:pt x="8804701" y="5098391"/>
                  <a:pt x="8802249" y="5096986"/>
                  <a:pt x="8797349" y="5094179"/>
                </a:cubicBezTo>
                <a:cubicBezTo>
                  <a:pt x="8793495" y="5095226"/>
                  <a:pt x="8789121" y="5094345"/>
                  <a:pt x="8784219" y="5091537"/>
                </a:cubicBezTo>
                <a:close/>
                <a:moveTo>
                  <a:pt x="3402888" y="5089961"/>
                </a:moveTo>
                <a:lnTo>
                  <a:pt x="3404641" y="5095689"/>
                </a:lnTo>
                <a:cubicBezTo>
                  <a:pt x="3403471" y="5091870"/>
                  <a:pt x="3400978" y="5090545"/>
                  <a:pt x="3397161" y="5091713"/>
                </a:cubicBezTo>
                <a:close/>
                <a:moveTo>
                  <a:pt x="8294853" y="5089414"/>
                </a:moveTo>
                <a:cubicBezTo>
                  <a:pt x="8295815" y="5089153"/>
                  <a:pt x="8297391" y="5089242"/>
                  <a:pt x="8299579" y="5089682"/>
                </a:cubicBezTo>
                <a:cubicBezTo>
                  <a:pt x="8303957" y="5090563"/>
                  <a:pt x="8306145" y="5091004"/>
                  <a:pt x="8306145" y="5091004"/>
                </a:cubicBezTo>
                <a:lnTo>
                  <a:pt x="8294583" y="5094143"/>
                </a:lnTo>
                <a:cubicBezTo>
                  <a:pt x="8294583" y="5094143"/>
                  <a:pt x="8294321" y="5093179"/>
                  <a:pt x="8293797" y="5091252"/>
                </a:cubicBezTo>
                <a:cubicBezTo>
                  <a:pt x="8293537" y="5090288"/>
                  <a:pt x="8293889" y="5089675"/>
                  <a:pt x="8294853" y="5089414"/>
                </a:cubicBezTo>
                <a:close/>
                <a:moveTo>
                  <a:pt x="3298449" y="5088754"/>
                </a:moveTo>
                <a:lnTo>
                  <a:pt x="3300375" y="5095941"/>
                </a:lnTo>
                <a:lnTo>
                  <a:pt x="3307562" y="5094015"/>
                </a:lnTo>
                <a:cubicBezTo>
                  <a:pt x="3306278" y="5089223"/>
                  <a:pt x="3303241" y="5087470"/>
                  <a:pt x="3298449" y="5088754"/>
                </a:cubicBezTo>
                <a:close/>
                <a:moveTo>
                  <a:pt x="6780397" y="5087941"/>
                </a:moveTo>
                <a:cubicBezTo>
                  <a:pt x="6780397" y="5087941"/>
                  <a:pt x="6783435" y="5089695"/>
                  <a:pt x="6789511" y="5093202"/>
                </a:cubicBezTo>
                <a:lnTo>
                  <a:pt x="6782323" y="5095129"/>
                </a:lnTo>
                <a:lnTo>
                  <a:pt x="6775137" y="5097055"/>
                </a:lnTo>
                <a:cubicBezTo>
                  <a:pt x="6778644" y="5090979"/>
                  <a:pt x="6780397" y="5087941"/>
                  <a:pt x="6780397" y="5087941"/>
                </a:cubicBezTo>
                <a:close/>
                <a:moveTo>
                  <a:pt x="8615583" y="5087671"/>
                </a:moveTo>
                <a:lnTo>
                  <a:pt x="8653407" y="5089815"/>
                </a:lnTo>
                <a:cubicBezTo>
                  <a:pt x="8661115" y="5087723"/>
                  <a:pt x="8667419" y="5088079"/>
                  <a:pt x="8672319" y="5090887"/>
                </a:cubicBezTo>
                <a:cubicBezTo>
                  <a:pt x="8687733" y="5086701"/>
                  <a:pt x="8694037" y="5087059"/>
                  <a:pt x="8691231" y="5091959"/>
                </a:cubicBezTo>
                <a:cubicBezTo>
                  <a:pt x="8692277" y="5095812"/>
                  <a:pt x="8690873" y="5098263"/>
                  <a:pt x="8687019" y="5099309"/>
                </a:cubicBezTo>
                <a:lnTo>
                  <a:pt x="8677027" y="5108229"/>
                </a:lnTo>
                <a:cubicBezTo>
                  <a:pt x="8668273" y="5106469"/>
                  <a:pt x="8659519" y="5104707"/>
                  <a:pt x="8650767" y="5102946"/>
                </a:cubicBezTo>
                <a:cubicBezTo>
                  <a:pt x="8638157" y="5102232"/>
                  <a:pt x="8631331" y="5099947"/>
                  <a:pt x="8630283" y="5096094"/>
                </a:cubicBezTo>
                <a:cubicBezTo>
                  <a:pt x="8629237" y="5092240"/>
                  <a:pt x="8626787" y="5090835"/>
                  <a:pt x="8622935" y="5091882"/>
                </a:cubicBezTo>
                <a:close/>
                <a:moveTo>
                  <a:pt x="7011440" y="5087664"/>
                </a:moveTo>
                <a:cubicBezTo>
                  <a:pt x="7021025" y="5085097"/>
                  <a:pt x="7022308" y="5089888"/>
                  <a:pt x="7015292" y="5102040"/>
                </a:cubicBezTo>
                <a:cubicBezTo>
                  <a:pt x="7010500" y="5103324"/>
                  <a:pt x="7007464" y="5101570"/>
                  <a:pt x="7006179" y="5096778"/>
                </a:cubicBezTo>
                <a:cubicBezTo>
                  <a:pt x="7004895" y="5091987"/>
                  <a:pt x="7006648" y="5088948"/>
                  <a:pt x="7011440" y="5087664"/>
                </a:cubicBezTo>
                <a:close/>
                <a:moveTo>
                  <a:pt x="8845165" y="5087403"/>
                </a:moveTo>
                <a:lnTo>
                  <a:pt x="8871427" y="5092686"/>
                </a:lnTo>
                <a:lnTo>
                  <a:pt x="8872997" y="5098467"/>
                </a:lnTo>
                <a:cubicBezTo>
                  <a:pt x="8869143" y="5099513"/>
                  <a:pt x="8865027" y="5099596"/>
                  <a:pt x="8860651" y="5098716"/>
                </a:cubicBezTo>
                <a:cubicBezTo>
                  <a:pt x="8856273" y="5097834"/>
                  <a:pt x="8854085" y="5097395"/>
                  <a:pt x="8854085" y="5097395"/>
                </a:cubicBezTo>
                <a:cubicBezTo>
                  <a:pt x="8849185" y="5094588"/>
                  <a:pt x="8842881" y="5094230"/>
                  <a:pt x="8835173" y="5096322"/>
                </a:cubicBezTo>
                <a:lnTo>
                  <a:pt x="8833603" y="5090542"/>
                </a:lnTo>
                <a:cubicBezTo>
                  <a:pt x="8837457" y="5089496"/>
                  <a:pt x="8841311" y="5088449"/>
                  <a:pt x="8845165" y="5087403"/>
                </a:cubicBezTo>
                <a:close/>
                <a:moveTo>
                  <a:pt x="3335735" y="5085447"/>
                </a:moveTo>
                <a:cubicBezTo>
                  <a:pt x="3337646" y="5084863"/>
                  <a:pt x="3339846" y="5085233"/>
                  <a:pt x="3342338" y="5086559"/>
                </a:cubicBezTo>
                <a:cubicBezTo>
                  <a:pt x="3344833" y="5087883"/>
                  <a:pt x="3344169" y="5089130"/>
                  <a:pt x="3340352" y="5090298"/>
                </a:cubicBezTo>
                <a:lnTo>
                  <a:pt x="3332871" y="5086323"/>
                </a:lnTo>
                <a:cubicBezTo>
                  <a:pt x="3332871" y="5086323"/>
                  <a:pt x="3333825" y="5086032"/>
                  <a:pt x="3335735" y="5085447"/>
                </a:cubicBezTo>
                <a:close/>
                <a:moveTo>
                  <a:pt x="8378653" y="5083728"/>
                </a:moveTo>
                <a:cubicBezTo>
                  <a:pt x="8382505" y="5082682"/>
                  <a:pt x="8384957" y="5084086"/>
                  <a:pt x="8386003" y="5087939"/>
                </a:cubicBezTo>
                <a:lnTo>
                  <a:pt x="8380221" y="5089509"/>
                </a:lnTo>
                <a:cubicBezTo>
                  <a:pt x="8375321" y="5086702"/>
                  <a:pt x="8372873" y="5085298"/>
                  <a:pt x="8372873" y="5085298"/>
                </a:cubicBezTo>
                <a:cubicBezTo>
                  <a:pt x="8372873" y="5085298"/>
                  <a:pt x="8374799" y="5084774"/>
                  <a:pt x="8378653" y="5083728"/>
                </a:cubicBezTo>
                <a:close/>
                <a:moveTo>
                  <a:pt x="4468041" y="5083519"/>
                </a:moveTo>
                <a:lnTo>
                  <a:pt x="4460853" y="5085445"/>
                </a:lnTo>
                <a:cubicBezTo>
                  <a:pt x="4460853" y="5085445"/>
                  <a:pt x="4462371" y="5086322"/>
                  <a:pt x="4465410" y="5088076"/>
                </a:cubicBezTo>
                <a:cubicBezTo>
                  <a:pt x="4468448" y="5089829"/>
                  <a:pt x="4469967" y="5090706"/>
                  <a:pt x="4469967" y="5090706"/>
                </a:cubicBezTo>
                <a:close/>
                <a:moveTo>
                  <a:pt x="1647114" y="5083304"/>
                </a:moveTo>
                <a:cubicBezTo>
                  <a:pt x="1643617" y="5086823"/>
                  <a:pt x="1641868" y="5088584"/>
                  <a:pt x="1641868" y="5088584"/>
                </a:cubicBezTo>
                <a:lnTo>
                  <a:pt x="1636624" y="5093863"/>
                </a:lnTo>
                <a:cubicBezTo>
                  <a:pt x="1633128" y="5097383"/>
                  <a:pt x="1631379" y="5099142"/>
                  <a:pt x="1631379" y="5099142"/>
                </a:cubicBezTo>
                <a:cubicBezTo>
                  <a:pt x="1634900" y="5102639"/>
                  <a:pt x="1636659" y="5104387"/>
                  <a:pt x="1636659" y="5104387"/>
                </a:cubicBezTo>
                <a:cubicBezTo>
                  <a:pt x="1636659" y="5104387"/>
                  <a:pt x="1638408" y="5102627"/>
                  <a:pt x="1641904" y="5099107"/>
                </a:cubicBezTo>
                <a:cubicBezTo>
                  <a:pt x="1645401" y="5095588"/>
                  <a:pt x="1645388" y="5092081"/>
                  <a:pt x="1641868" y="5088584"/>
                </a:cubicBezTo>
                <a:lnTo>
                  <a:pt x="1652393" y="5088549"/>
                </a:lnTo>
                <a:cubicBezTo>
                  <a:pt x="1655889" y="5085029"/>
                  <a:pt x="1654130" y="5083281"/>
                  <a:pt x="1647114" y="5083304"/>
                </a:cubicBezTo>
                <a:close/>
                <a:moveTo>
                  <a:pt x="4814606" y="5083104"/>
                </a:moveTo>
                <a:cubicBezTo>
                  <a:pt x="4814606" y="5083104"/>
                  <a:pt x="4812209" y="5083746"/>
                  <a:pt x="4807417" y="5085030"/>
                </a:cubicBezTo>
                <a:lnTo>
                  <a:pt x="4809343" y="5092218"/>
                </a:lnTo>
                <a:close/>
                <a:moveTo>
                  <a:pt x="6054665" y="5082099"/>
                </a:moveTo>
                <a:cubicBezTo>
                  <a:pt x="6049873" y="5083383"/>
                  <a:pt x="6050516" y="5085779"/>
                  <a:pt x="6056592" y="5089287"/>
                </a:cubicBezTo>
                <a:cubicBezTo>
                  <a:pt x="6062667" y="5092794"/>
                  <a:pt x="6070498" y="5093265"/>
                  <a:pt x="6080081" y="5090697"/>
                </a:cubicBezTo>
                <a:lnTo>
                  <a:pt x="6070967" y="5085435"/>
                </a:lnTo>
                <a:cubicBezTo>
                  <a:pt x="6064891" y="5081927"/>
                  <a:pt x="6059457" y="5080815"/>
                  <a:pt x="6054665" y="5082099"/>
                </a:cubicBezTo>
                <a:close/>
                <a:moveTo>
                  <a:pt x="3727932" y="5081528"/>
                </a:moveTo>
                <a:lnTo>
                  <a:pt x="3729858" y="5088717"/>
                </a:lnTo>
                <a:cubicBezTo>
                  <a:pt x="3729858" y="5088717"/>
                  <a:pt x="3726820" y="5086962"/>
                  <a:pt x="3720744" y="5083454"/>
                </a:cubicBezTo>
                <a:close/>
                <a:moveTo>
                  <a:pt x="3211679" y="5081188"/>
                </a:moveTo>
                <a:lnTo>
                  <a:pt x="3197303" y="5085040"/>
                </a:lnTo>
                <a:lnTo>
                  <a:pt x="3181002" y="5081704"/>
                </a:lnTo>
                <a:lnTo>
                  <a:pt x="3199229" y="5092227"/>
                </a:lnTo>
                <a:lnTo>
                  <a:pt x="3220792" y="5086449"/>
                </a:lnTo>
                <a:close/>
                <a:moveTo>
                  <a:pt x="1512927" y="5081121"/>
                </a:moveTo>
                <a:cubicBezTo>
                  <a:pt x="1511179" y="5082880"/>
                  <a:pt x="1510311" y="5085515"/>
                  <a:pt x="1510323" y="5089022"/>
                </a:cubicBezTo>
                <a:cubicBezTo>
                  <a:pt x="1510334" y="5092530"/>
                  <a:pt x="1512094" y="5094279"/>
                  <a:pt x="1515602" y="5094266"/>
                </a:cubicBezTo>
                <a:cubicBezTo>
                  <a:pt x="1519109" y="5094254"/>
                  <a:pt x="1522613" y="5092489"/>
                  <a:pt x="1526109" y="5088970"/>
                </a:cubicBezTo>
                <a:lnTo>
                  <a:pt x="1520828" y="5083725"/>
                </a:lnTo>
                <a:cubicBezTo>
                  <a:pt x="1517310" y="5080228"/>
                  <a:pt x="1514675" y="5079360"/>
                  <a:pt x="1512927" y="5081121"/>
                </a:cubicBezTo>
                <a:close/>
                <a:moveTo>
                  <a:pt x="3242356" y="5080671"/>
                </a:moveTo>
                <a:lnTo>
                  <a:pt x="3242578" y="5081500"/>
                </a:lnTo>
                <a:lnTo>
                  <a:pt x="3243919" y="5082212"/>
                </a:lnTo>
                <a:lnTo>
                  <a:pt x="3242856" y="5082538"/>
                </a:lnTo>
                <a:lnTo>
                  <a:pt x="3244282" y="5087860"/>
                </a:lnTo>
                <a:cubicBezTo>
                  <a:pt x="3234698" y="5090428"/>
                  <a:pt x="3238379" y="5094578"/>
                  <a:pt x="3255321" y="5100310"/>
                </a:cubicBezTo>
                <a:lnTo>
                  <a:pt x="3284073" y="5092606"/>
                </a:lnTo>
                <a:cubicBezTo>
                  <a:pt x="3284073" y="5092606"/>
                  <a:pt x="3282233" y="5090530"/>
                  <a:pt x="3278554" y="5086380"/>
                </a:cubicBezTo>
                <a:lnTo>
                  <a:pt x="3274552" y="5085027"/>
                </a:lnTo>
                <a:lnTo>
                  <a:pt x="3262298" y="5085986"/>
                </a:lnTo>
                <a:lnTo>
                  <a:pt x="3260058" y="5083633"/>
                </a:lnTo>
                <a:lnTo>
                  <a:pt x="3251469" y="5085934"/>
                </a:lnTo>
                <a:close/>
                <a:moveTo>
                  <a:pt x="3588920" y="5080257"/>
                </a:moveTo>
                <a:lnTo>
                  <a:pt x="3574545" y="5084109"/>
                </a:lnTo>
                <a:cubicBezTo>
                  <a:pt x="3585413" y="5086332"/>
                  <a:pt x="3593243" y="5086803"/>
                  <a:pt x="3598035" y="5085519"/>
                </a:cubicBezTo>
                <a:close/>
                <a:moveTo>
                  <a:pt x="6493262" y="5080136"/>
                </a:moveTo>
                <a:cubicBezTo>
                  <a:pt x="6494546" y="5084928"/>
                  <a:pt x="6496387" y="5087003"/>
                  <a:pt x="6498782" y="5086361"/>
                </a:cubicBezTo>
                <a:cubicBezTo>
                  <a:pt x="6501178" y="5085719"/>
                  <a:pt x="6504772" y="5084756"/>
                  <a:pt x="6509564" y="5083472"/>
                </a:cubicBezTo>
                <a:cubicBezTo>
                  <a:pt x="6514356" y="5082188"/>
                  <a:pt x="6519790" y="5083300"/>
                  <a:pt x="6525866" y="5086808"/>
                </a:cubicBezTo>
                <a:lnTo>
                  <a:pt x="6556543" y="5086292"/>
                </a:lnTo>
                <a:cubicBezTo>
                  <a:pt x="6592654" y="5086888"/>
                  <a:pt x="6613747" y="5088940"/>
                  <a:pt x="6619824" y="5092448"/>
                </a:cubicBezTo>
                <a:lnTo>
                  <a:pt x="6627012" y="5090522"/>
                </a:lnTo>
                <a:lnTo>
                  <a:pt x="6643312" y="5093856"/>
                </a:lnTo>
                <a:lnTo>
                  <a:pt x="6652426" y="5099119"/>
                </a:lnTo>
                <a:lnTo>
                  <a:pt x="6645239" y="5101046"/>
                </a:lnTo>
                <a:cubicBezTo>
                  <a:pt x="6634372" y="5098822"/>
                  <a:pt x="6626542" y="5098351"/>
                  <a:pt x="6621750" y="5099635"/>
                </a:cubicBezTo>
                <a:cubicBezTo>
                  <a:pt x="6616957" y="5100919"/>
                  <a:pt x="6615204" y="5103958"/>
                  <a:pt x="6616488" y="5108750"/>
                </a:cubicBezTo>
                <a:lnTo>
                  <a:pt x="6609300" y="5110675"/>
                </a:lnTo>
                <a:cubicBezTo>
                  <a:pt x="6609300" y="5110675"/>
                  <a:pt x="6605706" y="5111638"/>
                  <a:pt x="6598519" y="5113564"/>
                </a:cubicBezTo>
                <a:cubicBezTo>
                  <a:pt x="6591330" y="5115490"/>
                  <a:pt x="6588058" y="5117651"/>
                  <a:pt x="6588700" y="5120047"/>
                </a:cubicBezTo>
                <a:cubicBezTo>
                  <a:pt x="6589342" y="5122443"/>
                  <a:pt x="6592058" y="5122999"/>
                  <a:pt x="6596850" y="5121715"/>
                </a:cubicBezTo>
                <a:cubicBezTo>
                  <a:pt x="6596850" y="5121715"/>
                  <a:pt x="6598370" y="5122591"/>
                  <a:pt x="6601408" y="5124346"/>
                </a:cubicBezTo>
                <a:cubicBezTo>
                  <a:pt x="6604445" y="5126100"/>
                  <a:pt x="6605965" y="5126976"/>
                  <a:pt x="6605965" y="5126976"/>
                </a:cubicBezTo>
                <a:cubicBezTo>
                  <a:pt x="6607249" y="5131768"/>
                  <a:pt x="6609644" y="5131126"/>
                  <a:pt x="6613152" y="5125050"/>
                </a:cubicBezTo>
                <a:cubicBezTo>
                  <a:pt x="6617944" y="5123766"/>
                  <a:pt x="6621859" y="5124001"/>
                  <a:pt x="6624897" y="5125756"/>
                </a:cubicBezTo>
                <a:cubicBezTo>
                  <a:pt x="6627934" y="5127510"/>
                  <a:pt x="6629454" y="5128387"/>
                  <a:pt x="6629454" y="5128387"/>
                </a:cubicBezTo>
                <a:cubicBezTo>
                  <a:pt x="6629454" y="5128387"/>
                  <a:pt x="6632491" y="5130140"/>
                  <a:pt x="6638567" y="5133648"/>
                </a:cubicBezTo>
                <a:lnTo>
                  <a:pt x="6636641" y="5126461"/>
                </a:lnTo>
                <a:lnTo>
                  <a:pt x="6643829" y="5124535"/>
                </a:lnTo>
                <a:cubicBezTo>
                  <a:pt x="6648621" y="5123250"/>
                  <a:pt x="6653412" y="5121967"/>
                  <a:pt x="6658205" y="5120683"/>
                </a:cubicBezTo>
                <a:cubicBezTo>
                  <a:pt x="6658205" y="5120683"/>
                  <a:pt x="6660920" y="5121238"/>
                  <a:pt x="6666355" y="5122351"/>
                </a:cubicBezTo>
                <a:cubicBezTo>
                  <a:pt x="6671789" y="5123463"/>
                  <a:pt x="6676901" y="5123377"/>
                  <a:pt x="6681695" y="5122092"/>
                </a:cubicBezTo>
                <a:cubicBezTo>
                  <a:pt x="6705653" y="5115672"/>
                  <a:pt x="6720672" y="5114217"/>
                  <a:pt x="6726747" y="5117725"/>
                </a:cubicBezTo>
                <a:cubicBezTo>
                  <a:pt x="6726747" y="5117725"/>
                  <a:pt x="6729142" y="5117082"/>
                  <a:pt x="6733934" y="5115798"/>
                </a:cubicBezTo>
                <a:cubicBezTo>
                  <a:pt x="6738727" y="5114514"/>
                  <a:pt x="6743518" y="5113231"/>
                  <a:pt x="6748310" y="5111947"/>
                </a:cubicBezTo>
                <a:lnTo>
                  <a:pt x="6762687" y="5108095"/>
                </a:lnTo>
                <a:cubicBezTo>
                  <a:pt x="6763970" y="5112886"/>
                  <a:pt x="6767649" y="5117036"/>
                  <a:pt x="6773725" y="5120543"/>
                </a:cubicBezTo>
                <a:lnTo>
                  <a:pt x="6782840" y="5125807"/>
                </a:lnTo>
                <a:lnTo>
                  <a:pt x="6768464" y="5129658"/>
                </a:lnTo>
                <a:cubicBezTo>
                  <a:pt x="6761104" y="5121358"/>
                  <a:pt x="6752631" y="5118492"/>
                  <a:pt x="6743048" y="5121060"/>
                </a:cubicBezTo>
                <a:cubicBezTo>
                  <a:pt x="6738256" y="5122344"/>
                  <a:pt x="6733144" y="5122431"/>
                  <a:pt x="6727711" y="5121318"/>
                </a:cubicBezTo>
                <a:cubicBezTo>
                  <a:pt x="6722276" y="5120206"/>
                  <a:pt x="6714766" y="5120934"/>
                  <a:pt x="6705183" y="5123502"/>
                </a:cubicBezTo>
                <a:cubicBezTo>
                  <a:pt x="6692091" y="5132145"/>
                  <a:pt x="6675641" y="5137838"/>
                  <a:pt x="6655831" y="5140577"/>
                </a:cubicBezTo>
                <a:cubicBezTo>
                  <a:pt x="6636022" y="5143318"/>
                  <a:pt x="6625797" y="5143491"/>
                  <a:pt x="6625155" y="5141095"/>
                </a:cubicBezTo>
                <a:cubicBezTo>
                  <a:pt x="6624512" y="5138698"/>
                  <a:pt x="6622438" y="5140539"/>
                  <a:pt x="6618930" y="5146615"/>
                </a:cubicBezTo>
                <a:cubicBezTo>
                  <a:pt x="6615422" y="5152690"/>
                  <a:pt x="6611272" y="5156370"/>
                  <a:pt x="6606480" y="5157654"/>
                </a:cubicBezTo>
                <a:cubicBezTo>
                  <a:pt x="6601688" y="5158938"/>
                  <a:pt x="6598651" y="5157183"/>
                  <a:pt x="6597367" y="5152392"/>
                </a:cubicBezTo>
                <a:cubicBezTo>
                  <a:pt x="6597367" y="5152392"/>
                  <a:pt x="6598244" y="5150874"/>
                  <a:pt x="6599997" y="5147835"/>
                </a:cubicBezTo>
                <a:cubicBezTo>
                  <a:pt x="6601750" y="5144797"/>
                  <a:pt x="6605024" y="5142636"/>
                  <a:pt x="6609817" y="5141352"/>
                </a:cubicBezTo>
                <a:lnTo>
                  <a:pt x="6617004" y="5139426"/>
                </a:lnTo>
                <a:lnTo>
                  <a:pt x="6607891" y="5134165"/>
                </a:lnTo>
                <a:lnTo>
                  <a:pt x="6588252" y="5147130"/>
                </a:lnTo>
                <a:lnTo>
                  <a:pt x="6575803" y="5158171"/>
                </a:lnTo>
                <a:cubicBezTo>
                  <a:pt x="6574519" y="5153379"/>
                  <a:pt x="6569084" y="5152266"/>
                  <a:pt x="6559502" y="5154834"/>
                </a:cubicBezTo>
                <a:lnTo>
                  <a:pt x="6534085" y="5146236"/>
                </a:lnTo>
                <a:cubicBezTo>
                  <a:pt x="6534085" y="5146236"/>
                  <a:pt x="6536803" y="5146792"/>
                  <a:pt x="6542237" y="5147904"/>
                </a:cubicBezTo>
                <a:cubicBezTo>
                  <a:pt x="6547671" y="5149017"/>
                  <a:pt x="6557576" y="5147647"/>
                  <a:pt x="6571951" y="5143795"/>
                </a:cubicBezTo>
                <a:lnTo>
                  <a:pt x="6584400" y="5132754"/>
                </a:lnTo>
                <a:cubicBezTo>
                  <a:pt x="6584400" y="5132754"/>
                  <a:pt x="6582005" y="5133396"/>
                  <a:pt x="6577213" y="5134680"/>
                </a:cubicBezTo>
                <a:lnTo>
                  <a:pt x="6568099" y="5129419"/>
                </a:lnTo>
                <a:cubicBezTo>
                  <a:pt x="6566815" y="5124627"/>
                  <a:pt x="6568569" y="5121589"/>
                  <a:pt x="6573361" y="5120305"/>
                </a:cubicBezTo>
                <a:cubicBezTo>
                  <a:pt x="6573361" y="5120305"/>
                  <a:pt x="6574560" y="5119984"/>
                  <a:pt x="6576955" y="5119342"/>
                </a:cubicBezTo>
                <a:cubicBezTo>
                  <a:pt x="6579351" y="5118700"/>
                  <a:pt x="6579906" y="5115983"/>
                  <a:pt x="6578622" y="5111191"/>
                </a:cubicBezTo>
                <a:cubicBezTo>
                  <a:pt x="6583415" y="5109907"/>
                  <a:pt x="6582773" y="5107511"/>
                  <a:pt x="6576697" y="5104004"/>
                </a:cubicBezTo>
                <a:cubicBezTo>
                  <a:pt x="6570621" y="5100496"/>
                  <a:pt x="6566705" y="5100260"/>
                  <a:pt x="6564952" y="5103298"/>
                </a:cubicBezTo>
                <a:cubicBezTo>
                  <a:pt x="6563198" y="5106337"/>
                  <a:pt x="6562642" y="5109053"/>
                  <a:pt x="6563283" y="5111449"/>
                </a:cubicBezTo>
                <a:cubicBezTo>
                  <a:pt x="6563926" y="5113845"/>
                  <a:pt x="6561530" y="5114487"/>
                  <a:pt x="6556096" y="5113375"/>
                </a:cubicBezTo>
                <a:cubicBezTo>
                  <a:pt x="6550662" y="5112263"/>
                  <a:pt x="6547389" y="5114424"/>
                  <a:pt x="6546277" y="5119858"/>
                </a:cubicBezTo>
                <a:cubicBezTo>
                  <a:pt x="6545166" y="5125292"/>
                  <a:pt x="6541016" y="5128972"/>
                  <a:pt x="6533828" y="5130898"/>
                </a:cubicBezTo>
                <a:cubicBezTo>
                  <a:pt x="6526640" y="5132824"/>
                  <a:pt x="6520008" y="5132033"/>
                  <a:pt x="6513932" y="5128525"/>
                </a:cubicBezTo>
                <a:cubicBezTo>
                  <a:pt x="6509139" y="5129809"/>
                  <a:pt x="6506744" y="5130451"/>
                  <a:pt x="6506744" y="5130451"/>
                </a:cubicBezTo>
                <a:cubicBezTo>
                  <a:pt x="6493652" y="5139095"/>
                  <a:pt x="6473842" y="5141835"/>
                  <a:pt x="6447316" y="5138671"/>
                </a:cubicBezTo>
                <a:cubicBezTo>
                  <a:pt x="6436448" y="5136447"/>
                  <a:pt x="6423184" y="5134865"/>
                  <a:pt x="6407524" y="5133925"/>
                </a:cubicBezTo>
                <a:cubicBezTo>
                  <a:pt x="6397940" y="5136493"/>
                  <a:pt x="6390111" y="5136022"/>
                  <a:pt x="6384035" y="5132515"/>
                </a:cubicBezTo>
                <a:cubicBezTo>
                  <a:pt x="6379242" y="5133800"/>
                  <a:pt x="6374451" y="5135084"/>
                  <a:pt x="6369659" y="5136368"/>
                </a:cubicBezTo>
                <a:cubicBezTo>
                  <a:pt x="6370943" y="5141158"/>
                  <a:pt x="6374623" y="5145310"/>
                  <a:pt x="6380699" y="5148817"/>
                </a:cubicBezTo>
                <a:cubicBezTo>
                  <a:pt x="6386775" y="5152324"/>
                  <a:pt x="6385020" y="5155363"/>
                  <a:pt x="6375437" y="5157931"/>
                </a:cubicBezTo>
                <a:lnTo>
                  <a:pt x="6359135" y="5154594"/>
                </a:lnTo>
                <a:cubicBezTo>
                  <a:pt x="6359135" y="5154594"/>
                  <a:pt x="6361531" y="5153953"/>
                  <a:pt x="6366324" y="5152668"/>
                </a:cubicBezTo>
                <a:cubicBezTo>
                  <a:pt x="6366324" y="5152668"/>
                  <a:pt x="6365682" y="5150273"/>
                  <a:pt x="6364398" y="5145481"/>
                </a:cubicBezTo>
                <a:cubicBezTo>
                  <a:pt x="6363114" y="5140689"/>
                  <a:pt x="6362472" y="5138293"/>
                  <a:pt x="6362472" y="5138293"/>
                </a:cubicBezTo>
                <a:cubicBezTo>
                  <a:pt x="6362472" y="5138293"/>
                  <a:pt x="6360075" y="5138936"/>
                  <a:pt x="6355283" y="5140220"/>
                </a:cubicBezTo>
                <a:cubicBezTo>
                  <a:pt x="6356567" y="5145010"/>
                  <a:pt x="6354814" y="5148049"/>
                  <a:pt x="6350022" y="5149333"/>
                </a:cubicBezTo>
                <a:cubicBezTo>
                  <a:pt x="6345229" y="5150617"/>
                  <a:pt x="6342191" y="5148863"/>
                  <a:pt x="6340908" y="5144072"/>
                </a:cubicBezTo>
                <a:lnTo>
                  <a:pt x="6338981" y="5136883"/>
                </a:lnTo>
                <a:lnTo>
                  <a:pt x="6322680" y="5133548"/>
                </a:lnTo>
                <a:cubicBezTo>
                  <a:pt x="6317888" y="5134832"/>
                  <a:pt x="6315492" y="5135474"/>
                  <a:pt x="6315492" y="5135474"/>
                </a:cubicBezTo>
                <a:cubicBezTo>
                  <a:pt x="6316776" y="5140265"/>
                  <a:pt x="6317418" y="5142661"/>
                  <a:pt x="6317418" y="5142661"/>
                </a:cubicBezTo>
                <a:lnTo>
                  <a:pt x="6324606" y="5140735"/>
                </a:lnTo>
                <a:cubicBezTo>
                  <a:pt x="6327174" y="5150319"/>
                  <a:pt x="6308006" y="5155455"/>
                  <a:pt x="6267103" y="5156143"/>
                </a:cubicBezTo>
                <a:cubicBezTo>
                  <a:pt x="6256236" y="5153919"/>
                  <a:pt x="6246651" y="5156487"/>
                  <a:pt x="6238352" y="5163847"/>
                </a:cubicBezTo>
                <a:cubicBezTo>
                  <a:pt x="6238352" y="5163847"/>
                  <a:pt x="6234437" y="5163612"/>
                  <a:pt x="6226608" y="5163141"/>
                </a:cubicBezTo>
                <a:cubicBezTo>
                  <a:pt x="6218777" y="5162672"/>
                  <a:pt x="6212146" y="5161881"/>
                  <a:pt x="6206712" y="5160769"/>
                </a:cubicBezTo>
                <a:cubicBezTo>
                  <a:pt x="6201277" y="5159656"/>
                  <a:pt x="6196165" y="5159743"/>
                  <a:pt x="6191373" y="5161027"/>
                </a:cubicBezTo>
                <a:cubicBezTo>
                  <a:pt x="6186581" y="5162311"/>
                  <a:pt x="6184185" y="5162953"/>
                  <a:pt x="6184185" y="5162953"/>
                </a:cubicBezTo>
                <a:cubicBezTo>
                  <a:pt x="6184185" y="5162953"/>
                  <a:pt x="6182986" y="5163274"/>
                  <a:pt x="6180591" y="5163916"/>
                </a:cubicBezTo>
                <a:cubicBezTo>
                  <a:pt x="6178195" y="5164558"/>
                  <a:pt x="6173959" y="5163125"/>
                  <a:pt x="6167883" y="5159617"/>
                </a:cubicBezTo>
                <a:cubicBezTo>
                  <a:pt x="6172675" y="5158333"/>
                  <a:pt x="6176270" y="5157370"/>
                  <a:pt x="6178665" y="5156728"/>
                </a:cubicBezTo>
                <a:cubicBezTo>
                  <a:pt x="6181061" y="5156086"/>
                  <a:pt x="6179222" y="5154011"/>
                  <a:pt x="6173145" y="5150504"/>
                </a:cubicBezTo>
                <a:lnTo>
                  <a:pt x="6194709" y="5144726"/>
                </a:lnTo>
                <a:cubicBezTo>
                  <a:pt x="6199501" y="5143442"/>
                  <a:pt x="6205812" y="5143035"/>
                  <a:pt x="6213641" y="5143504"/>
                </a:cubicBezTo>
                <a:cubicBezTo>
                  <a:pt x="6221472" y="5143974"/>
                  <a:pt x="6227781" y="5143568"/>
                  <a:pt x="6232574" y="5142283"/>
                </a:cubicBezTo>
                <a:lnTo>
                  <a:pt x="6277627" y="5137915"/>
                </a:lnTo>
                <a:cubicBezTo>
                  <a:pt x="6287211" y="5135347"/>
                  <a:pt x="6294398" y="5133421"/>
                  <a:pt x="6299190" y="5132137"/>
                </a:cubicBezTo>
                <a:cubicBezTo>
                  <a:pt x="6293115" y="5128630"/>
                  <a:pt x="6289756" y="5125678"/>
                  <a:pt x="6289114" y="5123281"/>
                </a:cubicBezTo>
                <a:cubicBezTo>
                  <a:pt x="6288472" y="5120886"/>
                  <a:pt x="6288151" y="5119688"/>
                  <a:pt x="6288151" y="5119688"/>
                </a:cubicBezTo>
                <a:lnTo>
                  <a:pt x="6297264" y="5124950"/>
                </a:lnTo>
                <a:cubicBezTo>
                  <a:pt x="6302057" y="5123665"/>
                  <a:pt x="6304132" y="5121826"/>
                  <a:pt x="6303490" y="5119429"/>
                </a:cubicBezTo>
                <a:cubicBezTo>
                  <a:pt x="6302848" y="5117034"/>
                  <a:pt x="6302527" y="5115836"/>
                  <a:pt x="6302527" y="5115836"/>
                </a:cubicBezTo>
                <a:cubicBezTo>
                  <a:pt x="6302527" y="5115836"/>
                  <a:pt x="6300131" y="5116478"/>
                  <a:pt x="6295338" y="5117762"/>
                </a:cubicBezTo>
                <a:cubicBezTo>
                  <a:pt x="6290547" y="5119046"/>
                  <a:pt x="6288151" y="5119688"/>
                  <a:pt x="6288151" y="5119688"/>
                </a:cubicBezTo>
                <a:cubicBezTo>
                  <a:pt x="6286867" y="5114896"/>
                  <a:pt x="6283829" y="5113142"/>
                  <a:pt x="6279036" y="5114426"/>
                </a:cubicBezTo>
                <a:cubicBezTo>
                  <a:pt x="6274245" y="5115710"/>
                  <a:pt x="6270329" y="5115475"/>
                  <a:pt x="6267292" y="5113721"/>
                </a:cubicBezTo>
                <a:cubicBezTo>
                  <a:pt x="6264254" y="5111967"/>
                  <a:pt x="6262094" y="5108694"/>
                  <a:pt x="6260810" y="5103902"/>
                </a:cubicBezTo>
                <a:cubicBezTo>
                  <a:pt x="6259526" y="5099111"/>
                  <a:pt x="6260081" y="5096393"/>
                  <a:pt x="6262477" y="5095751"/>
                </a:cubicBezTo>
                <a:cubicBezTo>
                  <a:pt x="6264872" y="5095110"/>
                  <a:pt x="6266392" y="5095986"/>
                  <a:pt x="6267034" y="5098383"/>
                </a:cubicBezTo>
                <a:cubicBezTo>
                  <a:pt x="6267676" y="5100778"/>
                  <a:pt x="6270393" y="5101334"/>
                  <a:pt x="6275184" y="5100050"/>
                </a:cubicBezTo>
                <a:cubicBezTo>
                  <a:pt x="6279977" y="5098766"/>
                  <a:pt x="6284213" y="5100199"/>
                  <a:pt x="6287893" y="5104349"/>
                </a:cubicBezTo>
                <a:cubicBezTo>
                  <a:pt x="6291572" y="5108498"/>
                  <a:pt x="6297007" y="5109611"/>
                  <a:pt x="6304194" y="5107685"/>
                </a:cubicBezTo>
                <a:cubicBezTo>
                  <a:pt x="6311382" y="5105759"/>
                  <a:pt x="6316495" y="5105672"/>
                  <a:pt x="6319533" y="5107427"/>
                </a:cubicBezTo>
                <a:cubicBezTo>
                  <a:pt x="6322570" y="5109181"/>
                  <a:pt x="6325289" y="5109737"/>
                  <a:pt x="6327684" y="5109095"/>
                </a:cubicBezTo>
                <a:cubicBezTo>
                  <a:pt x="6330080" y="5108453"/>
                  <a:pt x="6338787" y="5107404"/>
                  <a:pt x="6353805" y="5105947"/>
                </a:cubicBezTo>
                <a:cubicBezTo>
                  <a:pt x="6368822" y="5104492"/>
                  <a:pt x="6379369" y="5105518"/>
                  <a:pt x="6385445" y="5109025"/>
                </a:cubicBezTo>
                <a:lnTo>
                  <a:pt x="6392633" y="5107099"/>
                </a:lnTo>
                <a:cubicBezTo>
                  <a:pt x="6397425" y="5105815"/>
                  <a:pt x="6403736" y="5105408"/>
                  <a:pt x="6411565" y="5105879"/>
                </a:cubicBezTo>
                <a:cubicBezTo>
                  <a:pt x="6419395" y="5106349"/>
                  <a:pt x="6425705" y="5105942"/>
                  <a:pt x="6430498" y="5104658"/>
                </a:cubicBezTo>
                <a:lnTo>
                  <a:pt x="6437686" y="5102732"/>
                </a:lnTo>
                <a:lnTo>
                  <a:pt x="6444873" y="5100806"/>
                </a:lnTo>
                <a:lnTo>
                  <a:pt x="6461175" y="5104141"/>
                </a:lnTo>
                <a:cubicBezTo>
                  <a:pt x="6470759" y="5101573"/>
                  <a:pt x="6478588" y="5102044"/>
                  <a:pt x="6484664" y="5105552"/>
                </a:cubicBezTo>
                <a:cubicBezTo>
                  <a:pt x="6489457" y="5104268"/>
                  <a:pt x="6493051" y="5103305"/>
                  <a:pt x="6495447" y="5102663"/>
                </a:cubicBezTo>
                <a:cubicBezTo>
                  <a:pt x="6497843" y="5102021"/>
                  <a:pt x="6499040" y="5101700"/>
                  <a:pt x="6499040" y="5101700"/>
                </a:cubicBezTo>
                <a:cubicBezTo>
                  <a:pt x="6503833" y="5100416"/>
                  <a:pt x="6506871" y="5102169"/>
                  <a:pt x="6508155" y="5106961"/>
                </a:cubicBezTo>
                <a:cubicBezTo>
                  <a:pt x="6514231" y="5110469"/>
                  <a:pt x="6517268" y="5112223"/>
                  <a:pt x="6517268" y="5112223"/>
                </a:cubicBezTo>
                <a:cubicBezTo>
                  <a:pt x="6522060" y="5110939"/>
                  <a:pt x="6522702" y="5113335"/>
                  <a:pt x="6519194" y="5119411"/>
                </a:cubicBezTo>
                <a:lnTo>
                  <a:pt x="6528307" y="5124673"/>
                </a:lnTo>
                <a:cubicBezTo>
                  <a:pt x="6533100" y="5123389"/>
                  <a:pt x="6535175" y="5121549"/>
                  <a:pt x="6534533" y="5119153"/>
                </a:cubicBezTo>
                <a:cubicBezTo>
                  <a:pt x="6533891" y="5116757"/>
                  <a:pt x="6535323" y="5112521"/>
                  <a:pt x="6538831" y="5106445"/>
                </a:cubicBezTo>
                <a:cubicBezTo>
                  <a:pt x="6542340" y="5100370"/>
                  <a:pt x="6536263" y="5096861"/>
                  <a:pt x="6520604" y="5095922"/>
                </a:cubicBezTo>
                <a:cubicBezTo>
                  <a:pt x="6514528" y="5092414"/>
                  <a:pt x="6507575" y="5090425"/>
                  <a:pt x="6499745" y="5089954"/>
                </a:cubicBezTo>
                <a:cubicBezTo>
                  <a:pt x="6491916" y="5089485"/>
                  <a:pt x="6485605" y="5089892"/>
                  <a:pt x="6480812" y="5091176"/>
                </a:cubicBezTo>
                <a:cubicBezTo>
                  <a:pt x="6471229" y="5093744"/>
                  <a:pt x="6466437" y="5095028"/>
                  <a:pt x="6466437" y="5095028"/>
                </a:cubicBezTo>
                <a:cubicBezTo>
                  <a:pt x="6471229" y="5093744"/>
                  <a:pt x="6475699" y="5091262"/>
                  <a:pt x="6479849" y="5087582"/>
                </a:cubicBezTo>
                <a:cubicBezTo>
                  <a:pt x="6484000" y="5083901"/>
                  <a:pt x="6488470" y="5081420"/>
                  <a:pt x="6493262" y="5080136"/>
                </a:cubicBezTo>
                <a:close/>
                <a:moveTo>
                  <a:pt x="2662250" y="5079920"/>
                </a:moveTo>
                <a:lnTo>
                  <a:pt x="2636338" y="5080006"/>
                </a:lnTo>
                <a:lnTo>
                  <a:pt x="2624299" y="5088668"/>
                </a:lnTo>
                <a:lnTo>
                  <a:pt x="2664748" y="5081363"/>
                </a:lnTo>
                <a:close/>
                <a:moveTo>
                  <a:pt x="8600883" y="5079249"/>
                </a:moveTo>
                <a:cubicBezTo>
                  <a:pt x="8600883" y="5079249"/>
                  <a:pt x="8603333" y="5080654"/>
                  <a:pt x="8608233" y="5083460"/>
                </a:cubicBezTo>
                <a:lnTo>
                  <a:pt x="8596671" y="5086600"/>
                </a:lnTo>
                <a:cubicBezTo>
                  <a:pt x="8596671" y="5086600"/>
                  <a:pt x="8598077" y="5084149"/>
                  <a:pt x="8600883" y="5079249"/>
                </a:cubicBezTo>
                <a:close/>
                <a:moveTo>
                  <a:pt x="4389421" y="5077621"/>
                </a:moveTo>
                <a:cubicBezTo>
                  <a:pt x="4379195" y="5077793"/>
                  <a:pt x="4371686" y="5078521"/>
                  <a:pt x="4366894" y="5079805"/>
                </a:cubicBezTo>
                <a:lnTo>
                  <a:pt x="4376009" y="5085067"/>
                </a:lnTo>
                <a:cubicBezTo>
                  <a:pt x="4388630" y="5084253"/>
                  <a:pt x="4397498" y="5083803"/>
                  <a:pt x="4402611" y="5083717"/>
                </a:cubicBezTo>
                <a:lnTo>
                  <a:pt x="4405958" y="5083816"/>
                </a:lnTo>
                <a:lnTo>
                  <a:pt x="4401407" y="5079225"/>
                </a:lnTo>
                <a:cubicBezTo>
                  <a:pt x="4398529" y="5078070"/>
                  <a:pt x="4394535" y="5077536"/>
                  <a:pt x="4389421" y="5077621"/>
                </a:cubicBezTo>
                <a:close/>
                <a:moveTo>
                  <a:pt x="8470071" y="5077527"/>
                </a:moveTo>
                <a:lnTo>
                  <a:pt x="8465859" y="5084877"/>
                </a:lnTo>
                <a:cubicBezTo>
                  <a:pt x="8454299" y="5088017"/>
                  <a:pt x="8448519" y="5089586"/>
                  <a:pt x="8448519" y="5089586"/>
                </a:cubicBezTo>
                <a:cubicBezTo>
                  <a:pt x="8451325" y="5084686"/>
                  <a:pt x="8450801" y="5082759"/>
                  <a:pt x="8446949" y="5083806"/>
                </a:cubicBezTo>
                <a:lnTo>
                  <a:pt x="8445379" y="5078025"/>
                </a:lnTo>
                <a:cubicBezTo>
                  <a:pt x="8453087" y="5075932"/>
                  <a:pt x="8461317" y="5075766"/>
                  <a:pt x="8470071" y="5077527"/>
                </a:cubicBezTo>
                <a:close/>
                <a:moveTo>
                  <a:pt x="903848" y="5076573"/>
                </a:moveTo>
                <a:cubicBezTo>
                  <a:pt x="899466" y="5077465"/>
                  <a:pt x="894652" y="5080550"/>
                  <a:pt x="889407" y="5085830"/>
                </a:cubicBezTo>
                <a:cubicBezTo>
                  <a:pt x="885912" y="5089350"/>
                  <a:pt x="885043" y="5091983"/>
                  <a:pt x="886804" y="5093732"/>
                </a:cubicBezTo>
                <a:cubicBezTo>
                  <a:pt x="888563" y="5095479"/>
                  <a:pt x="892952" y="5096342"/>
                  <a:pt x="899967" y="5096319"/>
                </a:cubicBezTo>
                <a:cubicBezTo>
                  <a:pt x="903463" y="5092800"/>
                  <a:pt x="908707" y="5087519"/>
                  <a:pt x="915700" y="5080481"/>
                </a:cubicBezTo>
                <a:cubicBezTo>
                  <a:pt x="912181" y="5076984"/>
                  <a:pt x="908230" y="5075681"/>
                  <a:pt x="903848" y="5076573"/>
                </a:cubicBezTo>
                <a:close/>
                <a:moveTo>
                  <a:pt x="3287409" y="5076304"/>
                </a:moveTo>
                <a:lnTo>
                  <a:pt x="3282147" y="5085417"/>
                </a:lnTo>
                <a:cubicBezTo>
                  <a:pt x="3286939" y="5084133"/>
                  <a:pt x="3289334" y="5083492"/>
                  <a:pt x="3289334" y="5083492"/>
                </a:cubicBezTo>
                <a:cubicBezTo>
                  <a:pt x="3288051" y="5078701"/>
                  <a:pt x="3287409" y="5076304"/>
                  <a:pt x="3287409" y="5076304"/>
                </a:cubicBezTo>
                <a:close/>
                <a:moveTo>
                  <a:pt x="8419117" y="5072741"/>
                </a:moveTo>
                <a:lnTo>
                  <a:pt x="8428037" y="5082734"/>
                </a:lnTo>
                <a:cubicBezTo>
                  <a:pt x="8424185" y="5083779"/>
                  <a:pt x="8415429" y="5082018"/>
                  <a:pt x="8401773" y="5077450"/>
                </a:cubicBezTo>
                <a:lnTo>
                  <a:pt x="8388643" y="5074809"/>
                </a:lnTo>
                <a:close/>
                <a:moveTo>
                  <a:pt x="6406493" y="5072571"/>
                </a:moveTo>
                <a:cubicBezTo>
                  <a:pt x="6406493" y="5072571"/>
                  <a:pt x="6409530" y="5074324"/>
                  <a:pt x="6415606" y="5077832"/>
                </a:cubicBezTo>
                <a:cubicBezTo>
                  <a:pt x="6410814" y="5079116"/>
                  <a:pt x="6408418" y="5079758"/>
                  <a:pt x="6408418" y="5079758"/>
                </a:cubicBezTo>
                <a:close/>
                <a:moveTo>
                  <a:pt x="1608925" y="5071592"/>
                </a:moveTo>
                <a:cubicBezTo>
                  <a:pt x="1606297" y="5072478"/>
                  <a:pt x="1603235" y="5074681"/>
                  <a:pt x="1599738" y="5078200"/>
                </a:cubicBezTo>
                <a:lnTo>
                  <a:pt x="1610262" y="5078166"/>
                </a:lnTo>
                <a:lnTo>
                  <a:pt x="1615507" y="5072886"/>
                </a:lnTo>
                <a:cubicBezTo>
                  <a:pt x="1613747" y="5071137"/>
                  <a:pt x="1611553" y="5070706"/>
                  <a:pt x="1608925" y="5071592"/>
                </a:cubicBezTo>
                <a:close/>
                <a:moveTo>
                  <a:pt x="6298158" y="5070783"/>
                </a:moveTo>
                <a:cubicBezTo>
                  <a:pt x="6298158" y="5070783"/>
                  <a:pt x="6301196" y="5072537"/>
                  <a:pt x="6307272" y="5076045"/>
                </a:cubicBezTo>
                <a:lnTo>
                  <a:pt x="6300084" y="5077971"/>
                </a:lnTo>
                <a:close/>
                <a:moveTo>
                  <a:pt x="8244701" y="5070445"/>
                </a:moveTo>
                <a:lnTo>
                  <a:pt x="8246271" y="5076225"/>
                </a:lnTo>
                <a:cubicBezTo>
                  <a:pt x="8237517" y="5074465"/>
                  <a:pt x="8233141" y="5073584"/>
                  <a:pt x="8233141" y="5073584"/>
                </a:cubicBezTo>
                <a:close/>
                <a:moveTo>
                  <a:pt x="6359513" y="5069751"/>
                </a:moveTo>
                <a:lnTo>
                  <a:pt x="6368627" y="5075012"/>
                </a:lnTo>
                <a:lnTo>
                  <a:pt x="6377741" y="5080275"/>
                </a:lnTo>
                <a:cubicBezTo>
                  <a:pt x="6368158" y="5082842"/>
                  <a:pt x="6357931" y="5083014"/>
                  <a:pt x="6347064" y="5080790"/>
                </a:cubicBezTo>
                <a:cubicBezTo>
                  <a:pt x="6331404" y="5079851"/>
                  <a:pt x="6322932" y="5076984"/>
                  <a:pt x="6321648" y="5072193"/>
                </a:cubicBezTo>
                <a:cubicBezTo>
                  <a:pt x="6326441" y="5070909"/>
                  <a:pt x="6334270" y="5071378"/>
                  <a:pt x="6345138" y="5073602"/>
                </a:cubicBezTo>
                <a:close/>
                <a:moveTo>
                  <a:pt x="6189824" y="5068995"/>
                </a:moveTo>
                <a:lnTo>
                  <a:pt x="6191750" y="5076183"/>
                </a:lnTo>
                <a:cubicBezTo>
                  <a:pt x="6191750" y="5076183"/>
                  <a:pt x="6188713" y="5074428"/>
                  <a:pt x="6182637" y="5070920"/>
                </a:cubicBezTo>
                <a:cubicBezTo>
                  <a:pt x="6187429" y="5069636"/>
                  <a:pt x="6189824" y="5068995"/>
                  <a:pt x="6189824" y="5068995"/>
                </a:cubicBezTo>
                <a:close/>
                <a:moveTo>
                  <a:pt x="3069652" y="5068663"/>
                </a:moveTo>
                <a:lnTo>
                  <a:pt x="3070742" y="5072729"/>
                </a:lnTo>
                <a:lnTo>
                  <a:pt x="3063968" y="5068817"/>
                </a:lnTo>
                <a:lnTo>
                  <a:pt x="3060286" y="5075745"/>
                </a:lnTo>
                <a:lnTo>
                  <a:pt x="3053208" y="5074554"/>
                </a:lnTo>
                <a:lnTo>
                  <a:pt x="3057286" y="5078604"/>
                </a:lnTo>
                <a:lnTo>
                  <a:pt x="3048711" y="5078632"/>
                </a:lnTo>
                <a:lnTo>
                  <a:pt x="3041991" y="5080433"/>
                </a:lnTo>
                <a:cubicBezTo>
                  <a:pt x="3041991" y="5080433"/>
                  <a:pt x="3042633" y="5082828"/>
                  <a:pt x="3043917" y="5087620"/>
                </a:cubicBezTo>
                <a:lnTo>
                  <a:pt x="3098084" y="5088514"/>
                </a:lnTo>
                <a:cubicBezTo>
                  <a:pt x="3102875" y="5087230"/>
                  <a:pt x="3106469" y="5086267"/>
                  <a:pt x="3108865" y="5085625"/>
                </a:cubicBezTo>
                <a:cubicBezTo>
                  <a:pt x="3111261" y="5084983"/>
                  <a:pt x="3113656" y="5084341"/>
                  <a:pt x="3116053" y="5083699"/>
                </a:cubicBezTo>
                <a:cubicBezTo>
                  <a:pt x="3118449" y="5083057"/>
                  <a:pt x="3122043" y="5082094"/>
                  <a:pt x="3126834" y="5080810"/>
                </a:cubicBezTo>
                <a:cubicBezTo>
                  <a:pt x="3125550" y="5076018"/>
                  <a:pt x="3122513" y="5074264"/>
                  <a:pt x="3117721" y="5075548"/>
                </a:cubicBezTo>
                <a:cubicBezTo>
                  <a:pt x="3112929" y="5076832"/>
                  <a:pt x="3109014" y="5076597"/>
                  <a:pt x="3105976" y="5074843"/>
                </a:cubicBezTo>
                <a:lnTo>
                  <a:pt x="3100575" y="5071725"/>
                </a:lnTo>
                <a:lnTo>
                  <a:pt x="3090678" y="5072712"/>
                </a:lnTo>
                <a:lnTo>
                  <a:pt x="3085056" y="5071766"/>
                </a:lnTo>
                <a:lnTo>
                  <a:pt x="3083578" y="5073254"/>
                </a:lnTo>
                <a:close/>
                <a:moveTo>
                  <a:pt x="1410278" y="5068309"/>
                </a:moveTo>
                <a:cubicBezTo>
                  <a:pt x="1402375" y="5065703"/>
                  <a:pt x="1396460" y="5067040"/>
                  <a:pt x="1392533" y="5072314"/>
                </a:cubicBezTo>
                <a:cubicBezTo>
                  <a:pt x="1391222" y="5074072"/>
                  <a:pt x="1390133" y="5076268"/>
                  <a:pt x="1389265" y="5078901"/>
                </a:cubicBezTo>
                <a:cubicBezTo>
                  <a:pt x="1382284" y="5089448"/>
                  <a:pt x="1380550" y="5095594"/>
                  <a:pt x="1384064" y="5097336"/>
                </a:cubicBezTo>
                <a:cubicBezTo>
                  <a:pt x="1387579" y="5099078"/>
                  <a:pt x="1396340" y="5096418"/>
                  <a:pt x="1410347" y="5089355"/>
                </a:cubicBezTo>
                <a:cubicBezTo>
                  <a:pt x="1420859" y="5085813"/>
                  <a:pt x="1427869" y="5084036"/>
                  <a:pt x="1431378" y="5084023"/>
                </a:cubicBezTo>
                <a:cubicBezTo>
                  <a:pt x="1434885" y="5084011"/>
                  <a:pt x="1437514" y="5083126"/>
                  <a:pt x="1439261" y="5081366"/>
                </a:cubicBezTo>
                <a:cubicBezTo>
                  <a:pt x="1441010" y="5079606"/>
                  <a:pt x="1440124" y="5076978"/>
                  <a:pt x="1436605" y="5073482"/>
                </a:cubicBezTo>
                <a:cubicBezTo>
                  <a:pt x="1436605" y="5073482"/>
                  <a:pt x="1433096" y="5073494"/>
                  <a:pt x="1426080" y="5073516"/>
                </a:cubicBezTo>
                <a:cubicBezTo>
                  <a:pt x="1426080" y="5073516"/>
                  <a:pt x="1423448" y="5072649"/>
                  <a:pt x="1418179" y="5070913"/>
                </a:cubicBezTo>
                <a:cubicBezTo>
                  <a:pt x="1412911" y="5069177"/>
                  <a:pt x="1410278" y="5068309"/>
                  <a:pt x="1410278" y="5068309"/>
                </a:cubicBezTo>
                <a:close/>
                <a:moveTo>
                  <a:pt x="7865395" y="5067919"/>
                </a:moveTo>
                <a:cubicBezTo>
                  <a:pt x="7869249" y="5066872"/>
                  <a:pt x="7871437" y="5067313"/>
                  <a:pt x="7871961" y="5069240"/>
                </a:cubicBezTo>
                <a:cubicBezTo>
                  <a:pt x="7872485" y="5071167"/>
                  <a:pt x="7870821" y="5072653"/>
                  <a:pt x="7866965" y="5073700"/>
                </a:cubicBezTo>
                <a:close/>
                <a:moveTo>
                  <a:pt x="8442239" y="5066462"/>
                </a:moveTo>
                <a:lnTo>
                  <a:pt x="8443809" y="5072244"/>
                </a:lnTo>
                <a:lnTo>
                  <a:pt x="8436459" y="5068032"/>
                </a:lnTo>
                <a:close/>
                <a:moveTo>
                  <a:pt x="8808415" y="5066347"/>
                </a:moveTo>
                <a:cubicBezTo>
                  <a:pt x="8808415" y="5066347"/>
                  <a:pt x="8809639" y="5067049"/>
                  <a:pt x="8812089" y="5068453"/>
                </a:cubicBezTo>
                <a:cubicBezTo>
                  <a:pt x="8814539" y="5069857"/>
                  <a:pt x="8817689" y="5070035"/>
                  <a:pt x="8821545" y="5068989"/>
                </a:cubicBezTo>
                <a:lnTo>
                  <a:pt x="8815763" y="5070559"/>
                </a:lnTo>
                <a:cubicBezTo>
                  <a:pt x="8811909" y="5071605"/>
                  <a:pt x="8809983" y="5072127"/>
                  <a:pt x="8809983" y="5072127"/>
                </a:cubicBezTo>
                <a:close/>
                <a:moveTo>
                  <a:pt x="3714132" y="5065967"/>
                </a:moveTo>
                <a:cubicBezTo>
                  <a:pt x="3715330" y="5065646"/>
                  <a:pt x="3716250" y="5066683"/>
                  <a:pt x="3716892" y="5069079"/>
                </a:cubicBezTo>
                <a:lnTo>
                  <a:pt x="3709705" y="5071005"/>
                </a:lnTo>
                <a:cubicBezTo>
                  <a:pt x="3711458" y="5067967"/>
                  <a:pt x="3712934" y="5066288"/>
                  <a:pt x="3714132" y="5065967"/>
                </a:cubicBezTo>
                <a:close/>
                <a:moveTo>
                  <a:pt x="7920561" y="5065354"/>
                </a:moveTo>
                <a:cubicBezTo>
                  <a:pt x="7924415" y="5064308"/>
                  <a:pt x="7927829" y="5065450"/>
                  <a:pt x="7930803" y="5068780"/>
                </a:cubicBezTo>
                <a:cubicBezTo>
                  <a:pt x="7933775" y="5072111"/>
                  <a:pt x="7934299" y="5074038"/>
                  <a:pt x="7932371" y="5074561"/>
                </a:cubicBezTo>
                <a:cubicBezTo>
                  <a:pt x="7930445" y="5075084"/>
                  <a:pt x="7927555" y="5075869"/>
                  <a:pt x="7923699" y="5076915"/>
                </a:cubicBezTo>
                <a:lnTo>
                  <a:pt x="7916351" y="5072704"/>
                </a:lnTo>
                <a:cubicBezTo>
                  <a:pt x="7912497" y="5073750"/>
                  <a:pt x="7913899" y="5071301"/>
                  <a:pt x="7920561" y="5065354"/>
                </a:cubicBezTo>
                <a:close/>
                <a:moveTo>
                  <a:pt x="3731268" y="5065227"/>
                </a:moveTo>
                <a:lnTo>
                  <a:pt x="3726006" y="5074341"/>
                </a:lnTo>
                <a:cubicBezTo>
                  <a:pt x="3721214" y="5075625"/>
                  <a:pt x="3718818" y="5076267"/>
                  <a:pt x="3718818" y="5076267"/>
                </a:cubicBezTo>
                <a:cubicBezTo>
                  <a:pt x="3717534" y="5071475"/>
                  <a:pt x="3718090" y="5068758"/>
                  <a:pt x="3720486" y="5068116"/>
                </a:cubicBezTo>
                <a:cubicBezTo>
                  <a:pt x="3722883" y="5067474"/>
                  <a:pt x="3726476" y="5066511"/>
                  <a:pt x="3731268" y="5065227"/>
                </a:cubicBezTo>
                <a:close/>
                <a:moveTo>
                  <a:pt x="2560478" y="5063317"/>
                </a:moveTo>
                <a:lnTo>
                  <a:pt x="2562359" y="5068902"/>
                </a:lnTo>
                <a:lnTo>
                  <a:pt x="2563273" y="5069089"/>
                </a:lnTo>
                <a:lnTo>
                  <a:pt x="2568526" y="5063801"/>
                </a:lnTo>
                <a:close/>
                <a:moveTo>
                  <a:pt x="1647043" y="5062256"/>
                </a:moveTo>
                <a:cubicBezTo>
                  <a:pt x="1643524" y="5058760"/>
                  <a:pt x="1640016" y="5058772"/>
                  <a:pt x="1636519" y="5062292"/>
                </a:cubicBezTo>
                <a:lnTo>
                  <a:pt x="1641797" y="5067536"/>
                </a:lnTo>
                <a:close/>
                <a:moveTo>
                  <a:pt x="8132187" y="5061815"/>
                </a:moveTo>
                <a:cubicBezTo>
                  <a:pt x="8134879" y="5060307"/>
                  <a:pt x="8142793" y="5060875"/>
                  <a:pt x="8155923" y="5063516"/>
                </a:cubicBezTo>
                <a:cubicBezTo>
                  <a:pt x="8160823" y="5066323"/>
                  <a:pt x="8165201" y="5067205"/>
                  <a:pt x="8169055" y="5066157"/>
                </a:cubicBezTo>
                <a:cubicBezTo>
                  <a:pt x="8171861" y="5061257"/>
                  <a:pt x="8173789" y="5060734"/>
                  <a:pt x="8174835" y="5064588"/>
                </a:cubicBezTo>
                <a:cubicBezTo>
                  <a:pt x="8174835" y="5064588"/>
                  <a:pt x="8178249" y="5065730"/>
                  <a:pt x="8185075" y="5068014"/>
                </a:cubicBezTo>
                <a:cubicBezTo>
                  <a:pt x="8191903" y="5070298"/>
                  <a:pt x="8199431" y="5071357"/>
                  <a:pt x="8207661" y="5071192"/>
                </a:cubicBezTo>
                <a:cubicBezTo>
                  <a:pt x="8215893" y="5071025"/>
                  <a:pt x="8221935" y="5070420"/>
                  <a:pt x="8225789" y="5069373"/>
                </a:cubicBezTo>
                <a:lnTo>
                  <a:pt x="8227359" y="5075154"/>
                </a:lnTo>
                <a:cubicBezTo>
                  <a:pt x="8227359" y="5075154"/>
                  <a:pt x="8218163" y="5075581"/>
                  <a:pt x="8199777" y="5076436"/>
                </a:cubicBezTo>
                <a:cubicBezTo>
                  <a:pt x="8181389" y="5077292"/>
                  <a:pt x="8168779" y="5076577"/>
                  <a:pt x="8161953" y="5074293"/>
                </a:cubicBezTo>
                <a:cubicBezTo>
                  <a:pt x="8155127" y="5072009"/>
                  <a:pt x="8149261" y="5069463"/>
                  <a:pt x="8144361" y="5066654"/>
                </a:cubicBezTo>
                <a:lnTo>
                  <a:pt x="8131231" y="5064014"/>
                </a:lnTo>
                <a:cubicBezTo>
                  <a:pt x="8130969" y="5063051"/>
                  <a:pt x="8131287" y="5062316"/>
                  <a:pt x="8132187" y="5061815"/>
                </a:cubicBezTo>
                <a:close/>
                <a:moveTo>
                  <a:pt x="3745644" y="5061375"/>
                </a:moveTo>
                <a:lnTo>
                  <a:pt x="3763871" y="5071898"/>
                </a:lnTo>
                <a:lnTo>
                  <a:pt x="3772985" y="5077161"/>
                </a:lnTo>
                <a:lnTo>
                  <a:pt x="3798400" y="5085759"/>
                </a:lnTo>
                <a:lnTo>
                  <a:pt x="3807515" y="5091020"/>
                </a:lnTo>
                <a:cubicBezTo>
                  <a:pt x="3807515" y="5091020"/>
                  <a:pt x="3802723" y="5092304"/>
                  <a:pt x="3793139" y="5094872"/>
                </a:cubicBezTo>
                <a:cubicBezTo>
                  <a:pt x="3783555" y="5097440"/>
                  <a:pt x="3773329" y="5097612"/>
                  <a:pt x="3762461" y="5095389"/>
                </a:cubicBezTo>
                <a:cubicBezTo>
                  <a:pt x="3762461" y="5095389"/>
                  <a:pt x="3760942" y="5094512"/>
                  <a:pt x="3757904" y="5092758"/>
                </a:cubicBezTo>
                <a:cubicBezTo>
                  <a:pt x="3754866" y="5091003"/>
                  <a:pt x="3750951" y="5090768"/>
                  <a:pt x="3746159" y="5092052"/>
                </a:cubicBezTo>
                <a:lnTo>
                  <a:pt x="3742307" y="5077676"/>
                </a:lnTo>
                <a:close/>
                <a:moveTo>
                  <a:pt x="3005699" y="5061123"/>
                </a:moveTo>
                <a:cubicBezTo>
                  <a:pt x="3006870" y="5064942"/>
                  <a:pt x="3009363" y="5066268"/>
                  <a:pt x="3013180" y="5065099"/>
                </a:cubicBezTo>
                <a:lnTo>
                  <a:pt x="3018909" y="5063346"/>
                </a:lnTo>
                <a:cubicBezTo>
                  <a:pt x="3019492" y="5065256"/>
                  <a:pt x="3018903" y="5066742"/>
                  <a:pt x="3017140" y="5067803"/>
                </a:cubicBezTo>
                <a:cubicBezTo>
                  <a:pt x="3015376" y="5068864"/>
                  <a:pt x="3012439" y="5069503"/>
                  <a:pt x="3008328" y="5069716"/>
                </a:cubicBezTo>
                <a:cubicBezTo>
                  <a:pt x="3000108" y="5070142"/>
                  <a:pt x="2997322" y="5067861"/>
                  <a:pt x="2999972" y="5062876"/>
                </a:cubicBezTo>
                <a:close/>
                <a:moveTo>
                  <a:pt x="6040199" y="5060456"/>
                </a:moveTo>
                <a:cubicBezTo>
                  <a:pt x="6045350" y="5058112"/>
                  <a:pt x="6048888" y="5060535"/>
                  <a:pt x="6050813" y="5067723"/>
                </a:cubicBezTo>
                <a:cubicBezTo>
                  <a:pt x="6052097" y="5072515"/>
                  <a:pt x="6047305" y="5073799"/>
                  <a:pt x="6036437" y="5071575"/>
                </a:cubicBezTo>
                <a:cubicBezTo>
                  <a:pt x="6030362" y="5068068"/>
                  <a:pt x="6029720" y="5065671"/>
                  <a:pt x="6034512" y="5064387"/>
                </a:cubicBezTo>
                <a:cubicBezTo>
                  <a:pt x="6036586" y="5062548"/>
                  <a:pt x="6038482" y="5061236"/>
                  <a:pt x="6040199" y="5060456"/>
                </a:cubicBezTo>
                <a:close/>
                <a:moveTo>
                  <a:pt x="7416226" y="5059536"/>
                </a:moveTo>
                <a:cubicBezTo>
                  <a:pt x="7420079" y="5058490"/>
                  <a:pt x="7424456" y="5059369"/>
                  <a:pt x="7429356" y="5062178"/>
                </a:cubicBezTo>
                <a:cubicBezTo>
                  <a:pt x="7433209" y="5061131"/>
                  <a:pt x="7436362" y="5061309"/>
                  <a:pt x="7438813" y="5062714"/>
                </a:cubicBezTo>
                <a:cubicBezTo>
                  <a:pt x="7441261" y="5064117"/>
                  <a:pt x="7443451" y="5064558"/>
                  <a:pt x="7445377" y="5064034"/>
                </a:cubicBezTo>
                <a:cubicBezTo>
                  <a:pt x="7447305" y="5063511"/>
                  <a:pt x="7449232" y="5062988"/>
                  <a:pt x="7451158" y="5062465"/>
                </a:cubicBezTo>
                <a:cubicBezTo>
                  <a:pt x="7453084" y="5061941"/>
                  <a:pt x="7456498" y="5063083"/>
                  <a:pt x="7461399" y="5065891"/>
                </a:cubicBezTo>
                <a:cubicBezTo>
                  <a:pt x="7470153" y="5067651"/>
                  <a:pt x="7480572" y="5067926"/>
                  <a:pt x="7492656" y="5066714"/>
                </a:cubicBezTo>
                <a:cubicBezTo>
                  <a:pt x="7504742" y="5065502"/>
                  <a:pt x="7512710" y="5064372"/>
                  <a:pt x="7516564" y="5063326"/>
                </a:cubicBezTo>
                <a:lnTo>
                  <a:pt x="7547037" y="5061258"/>
                </a:lnTo>
                <a:lnTo>
                  <a:pt x="7571729" y="5060761"/>
                </a:lnTo>
                <a:lnTo>
                  <a:pt x="7573299" y="5066541"/>
                </a:lnTo>
                <a:cubicBezTo>
                  <a:pt x="7582053" y="5068303"/>
                  <a:pt x="7588880" y="5070587"/>
                  <a:pt x="7593780" y="5073394"/>
                </a:cubicBezTo>
                <a:cubicBezTo>
                  <a:pt x="7598680" y="5076201"/>
                  <a:pt x="7607434" y="5077963"/>
                  <a:pt x="7620043" y="5078677"/>
                </a:cubicBezTo>
                <a:cubicBezTo>
                  <a:pt x="7632649" y="5079391"/>
                  <a:pt x="7640440" y="5081415"/>
                  <a:pt x="7643414" y="5084744"/>
                </a:cubicBezTo>
                <a:cubicBezTo>
                  <a:pt x="7646387" y="5088075"/>
                  <a:pt x="7648837" y="5089479"/>
                  <a:pt x="7650764" y="5088956"/>
                </a:cubicBezTo>
                <a:cubicBezTo>
                  <a:pt x="7652692" y="5088433"/>
                  <a:pt x="7656806" y="5088349"/>
                  <a:pt x="7663110" y="5088707"/>
                </a:cubicBezTo>
                <a:cubicBezTo>
                  <a:pt x="7669414" y="5089064"/>
                  <a:pt x="7672566" y="5089243"/>
                  <a:pt x="7672566" y="5089243"/>
                </a:cubicBezTo>
                <a:lnTo>
                  <a:pt x="7674136" y="5095023"/>
                </a:lnTo>
                <a:cubicBezTo>
                  <a:pt x="7674136" y="5095023"/>
                  <a:pt x="7669758" y="5094142"/>
                  <a:pt x="7661005" y="5092382"/>
                </a:cubicBezTo>
                <a:cubicBezTo>
                  <a:pt x="7657151" y="5093428"/>
                  <a:pt x="7651109" y="5094034"/>
                  <a:pt x="7642877" y="5094200"/>
                </a:cubicBezTo>
                <a:cubicBezTo>
                  <a:pt x="7634647" y="5094366"/>
                  <a:pt x="7630270" y="5093486"/>
                  <a:pt x="7629746" y="5091559"/>
                </a:cubicBezTo>
                <a:cubicBezTo>
                  <a:pt x="7629224" y="5089631"/>
                  <a:pt x="7627034" y="5089191"/>
                  <a:pt x="7623182" y="5090238"/>
                </a:cubicBezTo>
                <a:cubicBezTo>
                  <a:pt x="7619327" y="5091284"/>
                  <a:pt x="7616176" y="5091106"/>
                  <a:pt x="7613725" y="5089703"/>
                </a:cubicBezTo>
                <a:cubicBezTo>
                  <a:pt x="7611275" y="5088299"/>
                  <a:pt x="7610051" y="5087597"/>
                  <a:pt x="7610051" y="5087597"/>
                </a:cubicBezTo>
                <a:lnTo>
                  <a:pt x="7589569" y="5080744"/>
                </a:lnTo>
                <a:lnTo>
                  <a:pt x="7582219" y="5076533"/>
                </a:lnTo>
                <a:cubicBezTo>
                  <a:pt x="7573465" y="5074772"/>
                  <a:pt x="7569350" y="5074855"/>
                  <a:pt x="7569873" y="5076782"/>
                </a:cubicBezTo>
                <a:cubicBezTo>
                  <a:pt x="7570396" y="5078709"/>
                  <a:pt x="7567767" y="5080457"/>
                  <a:pt x="7561986" y="5082027"/>
                </a:cubicBezTo>
                <a:cubicBezTo>
                  <a:pt x="7556207" y="5083596"/>
                  <a:pt x="7553315" y="5084381"/>
                  <a:pt x="7553315" y="5084381"/>
                </a:cubicBezTo>
                <a:cubicBezTo>
                  <a:pt x="7540707" y="5083666"/>
                  <a:pt x="7530026" y="5082428"/>
                  <a:pt x="7521273" y="5080668"/>
                </a:cubicBezTo>
                <a:cubicBezTo>
                  <a:pt x="7511472" y="5075052"/>
                  <a:pt x="7504646" y="5072768"/>
                  <a:pt x="7500792" y="5073815"/>
                </a:cubicBezTo>
                <a:lnTo>
                  <a:pt x="7487661" y="5071174"/>
                </a:lnTo>
                <a:cubicBezTo>
                  <a:pt x="7483807" y="5072220"/>
                  <a:pt x="7479953" y="5073266"/>
                  <a:pt x="7476098" y="5074313"/>
                </a:cubicBezTo>
                <a:lnTo>
                  <a:pt x="7477668" y="5080094"/>
                </a:lnTo>
                <a:cubicBezTo>
                  <a:pt x="7468915" y="5078333"/>
                  <a:pt x="7462349" y="5077012"/>
                  <a:pt x="7457972" y="5076131"/>
                </a:cubicBezTo>
                <a:cubicBezTo>
                  <a:pt x="7453595" y="5075251"/>
                  <a:pt x="7451146" y="5073847"/>
                  <a:pt x="7450622" y="5071921"/>
                </a:cubicBezTo>
                <a:cubicBezTo>
                  <a:pt x="7450100" y="5069993"/>
                  <a:pt x="7445722" y="5069113"/>
                  <a:pt x="7437491" y="5069278"/>
                </a:cubicBezTo>
                <a:cubicBezTo>
                  <a:pt x="7429261" y="5069445"/>
                  <a:pt x="7417438" y="5071621"/>
                  <a:pt x="7402022" y="5075807"/>
                </a:cubicBezTo>
                <a:cubicBezTo>
                  <a:pt x="7402022" y="5075807"/>
                  <a:pt x="7401761" y="5074843"/>
                  <a:pt x="7401237" y="5072916"/>
                </a:cubicBezTo>
                <a:cubicBezTo>
                  <a:pt x="7400713" y="5070988"/>
                  <a:pt x="7402379" y="5069502"/>
                  <a:pt x="7406233" y="5068456"/>
                </a:cubicBezTo>
                <a:lnTo>
                  <a:pt x="7398883" y="5064245"/>
                </a:lnTo>
                <a:cubicBezTo>
                  <a:pt x="7406591" y="5062152"/>
                  <a:pt x="7412372" y="5060582"/>
                  <a:pt x="7416226" y="5059536"/>
                </a:cubicBezTo>
                <a:close/>
                <a:moveTo>
                  <a:pt x="5767272" y="5058955"/>
                </a:moveTo>
                <a:cubicBezTo>
                  <a:pt x="5769667" y="5058313"/>
                  <a:pt x="5771507" y="5060389"/>
                  <a:pt x="5772791" y="5065180"/>
                </a:cubicBezTo>
                <a:cubicBezTo>
                  <a:pt x="5772791" y="5065180"/>
                  <a:pt x="5770395" y="5065822"/>
                  <a:pt x="5765603" y="5067106"/>
                </a:cubicBezTo>
                <a:cubicBezTo>
                  <a:pt x="5764320" y="5062315"/>
                  <a:pt x="5764876" y="5059597"/>
                  <a:pt x="5767272" y="5058955"/>
                </a:cubicBezTo>
                <a:close/>
                <a:moveTo>
                  <a:pt x="8607737" y="5058767"/>
                </a:moveTo>
                <a:lnTo>
                  <a:pt x="8609305" y="5064548"/>
                </a:lnTo>
                <a:lnTo>
                  <a:pt x="8615085" y="5062979"/>
                </a:lnTo>
                <a:cubicBezTo>
                  <a:pt x="8615085" y="5062979"/>
                  <a:pt x="8612637" y="5061576"/>
                  <a:pt x="8607737" y="5058767"/>
                </a:cubicBezTo>
                <a:close/>
                <a:moveTo>
                  <a:pt x="3906218" y="5056869"/>
                </a:moveTo>
                <a:lnTo>
                  <a:pt x="3908144" y="5064057"/>
                </a:lnTo>
                <a:cubicBezTo>
                  <a:pt x="3914220" y="5067565"/>
                  <a:pt x="3919654" y="5068676"/>
                  <a:pt x="3924446" y="5067392"/>
                </a:cubicBezTo>
                <a:lnTo>
                  <a:pt x="3931634" y="5065466"/>
                </a:lnTo>
                <a:cubicBezTo>
                  <a:pt x="3925558" y="5061959"/>
                  <a:pt x="3922520" y="5060205"/>
                  <a:pt x="3922520" y="5060205"/>
                </a:cubicBezTo>
                <a:close/>
                <a:moveTo>
                  <a:pt x="6827694" y="5056007"/>
                </a:moveTo>
                <a:cubicBezTo>
                  <a:pt x="6828892" y="5055686"/>
                  <a:pt x="6831011" y="5056403"/>
                  <a:pt x="6834049" y="5058157"/>
                </a:cubicBezTo>
                <a:lnTo>
                  <a:pt x="6826861" y="5060084"/>
                </a:lnTo>
                <a:cubicBezTo>
                  <a:pt x="6826219" y="5057687"/>
                  <a:pt x="6826496" y="5056328"/>
                  <a:pt x="6827694" y="5056007"/>
                </a:cubicBezTo>
                <a:close/>
                <a:moveTo>
                  <a:pt x="3220277" y="5055772"/>
                </a:moveTo>
                <a:lnTo>
                  <a:pt x="3222203" y="5062960"/>
                </a:lnTo>
                <a:cubicBezTo>
                  <a:pt x="3217411" y="5064244"/>
                  <a:pt x="3214373" y="5062490"/>
                  <a:pt x="3213089" y="5057699"/>
                </a:cubicBezTo>
                <a:close/>
                <a:moveTo>
                  <a:pt x="3682363" y="5055219"/>
                </a:moveTo>
                <a:cubicBezTo>
                  <a:pt x="3677571" y="5056503"/>
                  <a:pt x="3672778" y="5057787"/>
                  <a:pt x="3667987" y="5059071"/>
                </a:cubicBezTo>
                <a:cubicBezTo>
                  <a:pt x="3664949" y="5057318"/>
                  <a:pt x="3662831" y="5056601"/>
                  <a:pt x="3661634" y="5056922"/>
                </a:cubicBezTo>
                <a:cubicBezTo>
                  <a:pt x="3660436" y="5057243"/>
                  <a:pt x="3660157" y="5058602"/>
                  <a:pt x="3660799" y="5060997"/>
                </a:cubicBezTo>
                <a:cubicBezTo>
                  <a:pt x="3662083" y="5065789"/>
                  <a:pt x="3662725" y="5068185"/>
                  <a:pt x="3662725" y="5068185"/>
                </a:cubicBezTo>
                <a:cubicBezTo>
                  <a:pt x="3671025" y="5060825"/>
                  <a:pt x="3681251" y="5060653"/>
                  <a:pt x="3693403" y="5067669"/>
                </a:cubicBezTo>
                <a:lnTo>
                  <a:pt x="3688141" y="5076783"/>
                </a:lnTo>
                <a:cubicBezTo>
                  <a:pt x="3677272" y="5074559"/>
                  <a:pt x="3670085" y="5076485"/>
                  <a:pt x="3666577" y="5082561"/>
                </a:cubicBezTo>
                <a:cubicBezTo>
                  <a:pt x="3661786" y="5083845"/>
                  <a:pt x="3659389" y="5084487"/>
                  <a:pt x="3659389" y="5084487"/>
                </a:cubicBezTo>
                <a:lnTo>
                  <a:pt x="3650275" y="5079225"/>
                </a:lnTo>
                <a:cubicBezTo>
                  <a:pt x="3651559" y="5084017"/>
                  <a:pt x="3654918" y="5086969"/>
                  <a:pt x="3660352" y="5088080"/>
                </a:cubicBezTo>
                <a:cubicBezTo>
                  <a:pt x="3665786" y="5089193"/>
                  <a:pt x="3670899" y="5089107"/>
                  <a:pt x="3675691" y="5087823"/>
                </a:cubicBezTo>
                <a:cubicBezTo>
                  <a:pt x="3692635" y="5093555"/>
                  <a:pt x="3701107" y="5096421"/>
                  <a:pt x="3701107" y="5096421"/>
                </a:cubicBezTo>
                <a:cubicBezTo>
                  <a:pt x="3701107" y="5096421"/>
                  <a:pt x="3693277" y="5095950"/>
                  <a:pt x="3677617" y="5095010"/>
                </a:cubicBezTo>
                <a:cubicBezTo>
                  <a:pt x="3661957" y="5094071"/>
                  <a:pt x="3653485" y="5091204"/>
                  <a:pt x="3652201" y="5086413"/>
                </a:cubicBezTo>
                <a:lnTo>
                  <a:pt x="3605222" y="5083593"/>
                </a:lnTo>
                <a:cubicBezTo>
                  <a:pt x="3606506" y="5088384"/>
                  <a:pt x="3611940" y="5089497"/>
                  <a:pt x="3621524" y="5086929"/>
                </a:cubicBezTo>
                <a:lnTo>
                  <a:pt x="3630638" y="5092191"/>
                </a:lnTo>
                <a:lnTo>
                  <a:pt x="3639752" y="5097453"/>
                </a:lnTo>
                <a:lnTo>
                  <a:pt x="3648865" y="5102714"/>
                </a:lnTo>
                <a:lnTo>
                  <a:pt x="3650791" y="5109903"/>
                </a:lnTo>
                <a:lnTo>
                  <a:pt x="3665167" y="5106050"/>
                </a:lnTo>
                <a:lnTo>
                  <a:pt x="3688657" y="5107460"/>
                </a:lnTo>
                <a:cubicBezTo>
                  <a:pt x="3693449" y="5106176"/>
                  <a:pt x="3701278" y="5106647"/>
                  <a:pt x="3712146" y="5108871"/>
                </a:cubicBezTo>
                <a:cubicBezTo>
                  <a:pt x="3712146" y="5108871"/>
                  <a:pt x="3716061" y="5109105"/>
                  <a:pt x="3723891" y="5109575"/>
                </a:cubicBezTo>
                <a:cubicBezTo>
                  <a:pt x="3731721" y="5110045"/>
                  <a:pt x="3738674" y="5112035"/>
                  <a:pt x="3744750" y="5115542"/>
                </a:cubicBezTo>
                <a:lnTo>
                  <a:pt x="3768239" y="5116952"/>
                </a:lnTo>
                <a:lnTo>
                  <a:pt x="3753863" y="5120804"/>
                </a:lnTo>
                <a:lnTo>
                  <a:pt x="3746676" y="5122730"/>
                </a:lnTo>
                <a:lnTo>
                  <a:pt x="3762977" y="5126065"/>
                </a:lnTo>
                <a:lnTo>
                  <a:pt x="3768239" y="5116952"/>
                </a:lnTo>
                <a:lnTo>
                  <a:pt x="3791728" y="5118362"/>
                </a:lnTo>
                <a:lnTo>
                  <a:pt x="3800843" y="5123624"/>
                </a:lnTo>
                <a:cubicBezTo>
                  <a:pt x="3805635" y="5122340"/>
                  <a:pt x="3809228" y="5121377"/>
                  <a:pt x="3811624" y="5120735"/>
                </a:cubicBezTo>
                <a:cubicBezTo>
                  <a:pt x="3814021" y="5120093"/>
                  <a:pt x="3818256" y="5121526"/>
                  <a:pt x="3824332" y="5125034"/>
                </a:cubicBezTo>
                <a:lnTo>
                  <a:pt x="3822406" y="5117846"/>
                </a:lnTo>
                <a:cubicBezTo>
                  <a:pt x="3827198" y="5116562"/>
                  <a:pt x="3834385" y="5114636"/>
                  <a:pt x="3843969" y="5112068"/>
                </a:cubicBezTo>
                <a:lnTo>
                  <a:pt x="3851692" y="5113648"/>
                </a:lnTo>
                <a:lnTo>
                  <a:pt x="3860860" y="5112733"/>
                </a:lnTo>
                <a:cubicBezTo>
                  <a:pt x="3864678" y="5111565"/>
                  <a:pt x="3869082" y="5112306"/>
                  <a:pt x="3874069" y="5114956"/>
                </a:cubicBezTo>
                <a:cubicBezTo>
                  <a:pt x="3879054" y="5117607"/>
                  <a:pt x="3880963" y="5117022"/>
                  <a:pt x="3879794" y="5113205"/>
                </a:cubicBezTo>
                <a:cubicBezTo>
                  <a:pt x="3879794" y="5113205"/>
                  <a:pt x="3883906" y="5112991"/>
                  <a:pt x="3892128" y="5112564"/>
                </a:cubicBezTo>
                <a:cubicBezTo>
                  <a:pt x="3900350" y="5112136"/>
                  <a:pt x="3908570" y="5111711"/>
                  <a:pt x="3916792" y="5111282"/>
                </a:cubicBezTo>
                <a:cubicBezTo>
                  <a:pt x="3925014" y="5110856"/>
                  <a:pt x="3929707" y="5112552"/>
                  <a:pt x="3930875" y="5116371"/>
                </a:cubicBezTo>
                <a:cubicBezTo>
                  <a:pt x="3930875" y="5116371"/>
                  <a:pt x="3932785" y="5115787"/>
                  <a:pt x="3936604" y="5114619"/>
                </a:cubicBezTo>
                <a:cubicBezTo>
                  <a:pt x="3940423" y="5113450"/>
                  <a:pt x="3944241" y="5112282"/>
                  <a:pt x="3948060" y="5111115"/>
                </a:cubicBezTo>
                <a:cubicBezTo>
                  <a:pt x="3956866" y="5112596"/>
                  <a:pt x="3963177" y="5112754"/>
                  <a:pt x="3966997" y="5111586"/>
                </a:cubicBezTo>
                <a:cubicBezTo>
                  <a:pt x="3964346" y="5116573"/>
                  <a:pt x="3963019" y="5119066"/>
                  <a:pt x="3963019" y="5119066"/>
                </a:cubicBezTo>
                <a:lnTo>
                  <a:pt x="3957292" y="5120818"/>
                </a:lnTo>
                <a:cubicBezTo>
                  <a:pt x="3944669" y="5120505"/>
                  <a:pt x="3934538" y="5121515"/>
                  <a:pt x="3926900" y="5123852"/>
                </a:cubicBezTo>
                <a:cubicBezTo>
                  <a:pt x="3918095" y="5122369"/>
                  <a:pt x="3913691" y="5121628"/>
                  <a:pt x="3913691" y="5121628"/>
                </a:cubicBezTo>
                <a:lnTo>
                  <a:pt x="3906213" y="5117651"/>
                </a:lnTo>
                <a:lnTo>
                  <a:pt x="3888576" y="5120407"/>
                </a:lnTo>
                <a:lnTo>
                  <a:pt x="3889281" y="5123039"/>
                </a:lnTo>
                <a:cubicBezTo>
                  <a:pt x="3888168" y="5128473"/>
                  <a:pt x="3890009" y="5130547"/>
                  <a:pt x="3894801" y="5129263"/>
                </a:cubicBezTo>
                <a:lnTo>
                  <a:pt x="3909176" y="5125411"/>
                </a:lnTo>
                <a:lnTo>
                  <a:pt x="3911102" y="5132600"/>
                </a:lnTo>
                <a:lnTo>
                  <a:pt x="3927404" y="5135935"/>
                </a:lnTo>
                <a:cubicBezTo>
                  <a:pt x="3928688" y="5140727"/>
                  <a:pt x="3934121" y="5141839"/>
                  <a:pt x="3943705" y="5139271"/>
                </a:cubicBezTo>
                <a:lnTo>
                  <a:pt x="3948968" y="5130157"/>
                </a:lnTo>
                <a:lnTo>
                  <a:pt x="3956155" y="5128231"/>
                </a:lnTo>
                <a:cubicBezTo>
                  <a:pt x="3960947" y="5126947"/>
                  <a:pt x="3964540" y="5125984"/>
                  <a:pt x="3966937" y="5125342"/>
                </a:cubicBezTo>
                <a:cubicBezTo>
                  <a:pt x="3969333" y="5124700"/>
                  <a:pt x="3972285" y="5121341"/>
                  <a:pt x="3975793" y="5115266"/>
                </a:cubicBezTo>
                <a:lnTo>
                  <a:pt x="3982766" y="5119290"/>
                </a:lnTo>
                <a:lnTo>
                  <a:pt x="3993412" y="5116034"/>
                </a:lnTo>
                <a:lnTo>
                  <a:pt x="4008372" y="5123985"/>
                </a:lnTo>
                <a:lnTo>
                  <a:pt x="3980669" y="5121663"/>
                </a:lnTo>
                <a:lnTo>
                  <a:pt x="3977719" y="5122453"/>
                </a:lnTo>
                <a:cubicBezTo>
                  <a:pt x="3972927" y="5123737"/>
                  <a:pt x="3973569" y="5126134"/>
                  <a:pt x="3979644" y="5129641"/>
                </a:cubicBezTo>
                <a:lnTo>
                  <a:pt x="3994020" y="5125789"/>
                </a:lnTo>
                <a:lnTo>
                  <a:pt x="4001208" y="5123863"/>
                </a:lnTo>
                <a:cubicBezTo>
                  <a:pt x="4002492" y="5128655"/>
                  <a:pt x="4007926" y="5129767"/>
                  <a:pt x="4017510" y="5127199"/>
                </a:cubicBezTo>
                <a:cubicBezTo>
                  <a:pt x="4033170" y="5128139"/>
                  <a:pt x="4037962" y="5126855"/>
                  <a:pt x="4031886" y="5123347"/>
                </a:cubicBezTo>
                <a:lnTo>
                  <a:pt x="4039073" y="5121421"/>
                </a:lnTo>
                <a:cubicBezTo>
                  <a:pt x="4039073" y="5121421"/>
                  <a:pt x="4040271" y="5121100"/>
                  <a:pt x="4042667" y="5120458"/>
                </a:cubicBezTo>
                <a:cubicBezTo>
                  <a:pt x="4045064" y="5119816"/>
                  <a:pt x="4048657" y="5118853"/>
                  <a:pt x="4053449" y="5117569"/>
                </a:cubicBezTo>
                <a:cubicBezTo>
                  <a:pt x="4058241" y="5116285"/>
                  <a:pt x="4060958" y="5116841"/>
                  <a:pt x="4061601" y="5119237"/>
                </a:cubicBezTo>
                <a:cubicBezTo>
                  <a:pt x="4062242" y="5121633"/>
                  <a:pt x="4061366" y="5123152"/>
                  <a:pt x="4058969" y="5123794"/>
                </a:cubicBezTo>
                <a:cubicBezTo>
                  <a:pt x="4056574" y="5124436"/>
                  <a:pt x="4052979" y="5125399"/>
                  <a:pt x="4048187" y="5126683"/>
                </a:cubicBezTo>
                <a:lnTo>
                  <a:pt x="4057301" y="5131945"/>
                </a:lnTo>
                <a:cubicBezTo>
                  <a:pt x="4072961" y="5132884"/>
                  <a:pt x="4083508" y="5133910"/>
                  <a:pt x="4088942" y="5135023"/>
                </a:cubicBezTo>
                <a:cubicBezTo>
                  <a:pt x="4094376" y="5136134"/>
                  <a:pt x="4102205" y="5136605"/>
                  <a:pt x="4112431" y="5136432"/>
                </a:cubicBezTo>
                <a:cubicBezTo>
                  <a:pt x="4122657" y="5136261"/>
                  <a:pt x="4134081" y="5135767"/>
                  <a:pt x="4146702" y="5134954"/>
                </a:cubicBezTo>
                <a:cubicBezTo>
                  <a:pt x="4159324" y="5134139"/>
                  <a:pt x="4168031" y="5133090"/>
                  <a:pt x="4172822" y="5131806"/>
                </a:cubicBezTo>
                <a:cubicBezTo>
                  <a:pt x="4194558" y="5136254"/>
                  <a:pt x="4216208" y="5135589"/>
                  <a:pt x="4237771" y="5129811"/>
                </a:cubicBezTo>
                <a:cubicBezTo>
                  <a:pt x="4259334" y="5124033"/>
                  <a:pt x="4273797" y="5125294"/>
                  <a:pt x="4281157" y="5133594"/>
                </a:cubicBezTo>
                <a:lnTo>
                  <a:pt x="4304646" y="5135004"/>
                </a:lnTo>
                <a:lnTo>
                  <a:pt x="4328135" y="5136414"/>
                </a:lnTo>
                <a:cubicBezTo>
                  <a:pt x="4339004" y="5138637"/>
                  <a:pt x="4351625" y="5137824"/>
                  <a:pt x="4366000" y="5133972"/>
                </a:cubicBezTo>
                <a:cubicBezTo>
                  <a:pt x="4370792" y="5132688"/>
                  <a:pt x="4373831" y="5134442"/>
                  <a:pt x="4375115" y="5139234"/>
                </a:cubicBezTo>
                <a:cubicBezTo>
                  <a:pt x="4379907" y="5137950"/>
                  <a:pt x="4392528" y="5137136"/>
                  <a:pt x="4412980" y="5136792"/>
                </a:cubicBezTo>
                <a:cubicBezTo>
                  <a:pt x="4417772" y="5135508"/>
                  <a:pt x="4424083" y="5135101"/>
                  <a:pt x="4431913" y="5135571"/>
                </a:cubicBezTo>
                <a:cubicBezTo>
                  <a:pt x="4439742" y="5136041"/>
                  <a:pt x="4443658" y="5136275"/>
                  <a:pt x="4443658" y="5136275"/>
                </a:cubicBezTo>
                <a:lnTo>
                  <a:pt x="4459959" y="5139612"/>
                </a:lnTo>
                <a:cubicBezTo>
                  <a:pt x="4466035" y="5143120"/>
                  <a:pt x="4471468" y="5144231"/>
                  <a:pt x="4476260" y="5142947"/>
                </a:cubicBezTo>
                <a:cubicBezTo>
                  <a:pt x="4497652" y="5126944"/>
                  <a:pt x="4520499" y="5125958"/>
                  <a:pt x="4544803" y="5139989"/>
                </a:cubicBezTo>
                <a:cubicBezTo>
                  <a:pt x="4550879" y="5143497"/>
                  <a:pt x="4555114" y="5144930"/>
                  <a:pt x="4557511" y="5144288"/>
                </a:cubicBezTo>
                <a:cubicBezTo>
                  <a:pt x="4559907" y="5143646"/>
                  <a:pt x="4563501" y="5142683"/>
                  <a:pt x="4568292" y="5141399"/>
                </a:cubicBezTo>
                <a:cubicBezTo>
                  <a:pt x="4576593" y="5134040"/>
                  <a:pt x="4582261" y="5131236"/>
                  <a:pt x="4585300" y="5132991"/>
                </a:cubicBezTo>
                <a:cubicBezTo>
                  <a:pt x="4588337" y="5134744"/>
                  <a:pt x="4592252" y="5134979"/>
                  <a:pt x="4597044" y="5133695"/>
                </a:cubicBezTo>
                <a:cubicBezTo>
                  <a:pt x="4601835" y="5132411"/>
                  <a:pt x="4605750" y="5132646"/>
                  <a:pt x="4608789" y="5134400"/>
                </a:cubicBezTo>
                <a:cubicBezTo>
                  <a:pt x="4611827" y="5136155"/>
                  <a:pt x="4615742" y="5136390"/>
                  <a:pt x="4620534" y="5135106"/>
                </a:cubicBezTo>
                <a:lnTo>
                  <a:pt x="4618608" y="5127917"/>
                </a:lnTo>
                <a:lnTo>
                  <a:pt x="4607567" y="5115468"/>
                </a:lnTo>
                <a:cubicBezTo>
                  <a:pt x="4604999" y="5105884"/>
                  <a:pt x="4594773" y="5106056"/>
                  <a:pt x="4576890" y="5115984"/>
                </a:cubicBezTo>
                <a:cubicBezTo>
                  <a:pt x="4572099" y="5117268"/>
                  <a:pt x="4568504" y="5118231"/>
                  <a:pt x="4566109" y="5118873"/>
                </a:cubicBezTo>
                <a:cubicBezTo>
                  <a:pt x="4563712" y="5119515"/>
                  <a:pt x="4562515" y="5119836"/>
                  <a:pt x="4562515" y="5119836"/>
                </a:cubicBezTo>
                <a:cubicBezTo>
                  <a:pt x="4555155" y="5111536"/>
                  <a:pt x="4540137" y="5112992"/>
                  <a:pt x="4517462" y="5124204"/>
                </a:cubicBezTo>
                <a:cubicBezTo>
                  <a:pt x="4512670" y="5125488"/>
                  <a:pt x="4507236" y="5124376"/>
                  <a:pt x="4501160" y="5120868"/>
                </a:cubicBezTo>
                <a:lnTo>
                  <a:pt x="4492046" y="5115606"/>
                </a:lnTo>
                <a:lnTo>
                  <a:pt x="4484858" y="5117532"/>
                </a:lnTo>
                <a:cubicBezTo>
                  <a:pt x="4490934" y="5121040"/>
                  <a:pt x="4488539" y="5121682"/>
                  <a:pt x="4477671" y="5119458"/>
                </a:cubicBezTo>
                <a:cubicBezTo>
                  <a:pt x="4472879" y="5120742"/>
                  <a:pt x="4465048" y="5120272"/>
                  <a:pt x="4454181" y="5118049"/>
                </a:cubicBezTo>
                <a:cubicBezTo>
                  <a:pt x="4422862" y="5116168"/>
                  <a:pt x="4407202" y="5115229"/>
                  <a:pt x="4407202" y="5115229"/>
                </a:cubicBezTo>
                <a:lnTo>
                  <a:pt x="4388974" y="5104705"/>
                </a:lnTo>
                <a:cubicBezTo>
                  <a:pt x="4384182" y="5105989"/>
                  <a:pt x="4376353" y="5105518"/>
                  <a:pt x="4365485" y="5103295"/>
                </a:cubicBezTo>
                <a:cubicBezTo>
                  <a:pt x="4342465" y="5094055"/>
                  <a:pt x="4324410" y="5093757"/>
                  <a:pt x="4311318" y="5102401"/>
                </a:cubicBezTo>
                <a:lnTo>
                  <a:pt x="4304130" y="5104327"/>
                </a:lnTo>
                <a:lnTo>
                  <a:pt x="4295016" y="5099065"/>
                </a:lnTo>
                <a:cubicBezTo>
                  <a:pt x="4296300" y="5103857"/>
                  <a:pt x="4296942" y="5106253"/>
                  <a:pt x="4296942" y="5106253"/>
                </a:cubicBezTo>
                <a:cubicBezTo>
                  <a:pt x="4296942" y="5106253"/>
                  <a:pt x="4297584" y="5108649"/>
                  <a:pt x="4298868" y="5113441"/>
                </a:cubicBezTo>
                <a:cubicBezTo>
                  <a:pt x="4294076" y="5114725"/>
                  <a:pt x="4286246" y="5114254"/>
                  <a:pt x="4275379" y="5112031"/>
                </a:cubicBezTo>
                <a:cubicBezTo>
                  <a:pt x="4258435" y="5106299"/>
                  <a:pt x="4239737" y="5103605"/>
                  <a:pt x="4219285" y="5103949"/>
                </a:cubicBezTo>
                <a:cubicBezTo>
                  <a:pt x="4209702" y="5106517"/>
                  <a:pt x="4202193" y="5107245"/>
                  <a:pt x="4196759" y="5106133"/>
                </a:cubicBezTo>
                <a:cubicBezTo>
                  <a:pt x="4191325" y="5105021"/>
                  <a:pt x="4186212" y="5105107"/>
                  <a:pt x="4181420" y="5106391"/>
                </a:cubicBezTo>
                <a:lnTo>
                  <a:pt x="4167045" y="5110243"/>
                </a:lnTo>
                <a:cubicBezTo>
                  <a:pt x="4145310" y="5105795"/>
                  <a:pt x="4132045" y="5104213"/>
                  <a:pt x="4127253" y="5105497"/>
                </a:cubicBezTo>
                <a:lnTo>
                  <a:pt x="4120066" y="5107423"/>
                </a:lnTo>
                <a:lnTo>
                  <a:pt x="4118140" y="5100235"/>
                </a:lnTo>
                <a:lnTo>
                  <a:pt x="4116214" y="5093047"/>
                </a:lnTo>
                <a:cubicBezTo>
                  <a:pt x="4116214" y="5093047"/>
                  <a:pt x="4111978" y="5091615"/>
                  <a:pt x="4103506" y="5088748"/>
                </a:cubicBezTo>
                <a:cubicBezTo>
                  <a:pt x="4095034" y="5085883"/>
                  <a:pt x="4091441" y="5086845"/>
                  <a:pt x="4092725" y="5091637"/>
                </a:cubicBezTo>
                <a:lnTo>
                  <a:pt x="4078349" y="5095489"/>
                </a:lnTo>
                <a:cubicBezTo>
                  <a:pt x="4078349" y="5095489"/>
                  <a:pt x="4076830" y="5094613"/>
                  <a:pt x="4073792" y="5092858"/>
                </a:cubicBezTo>
                <a:cubicBezTo>
                  <a:pt x="4070753" y="5091105"/>
                  <a:pt x="4069234" y="5090228"/>
                  <a:pt x="4069234" y="5090228"/>
                </a:cubicBezTo>
                <a:cubicBezTo>
                  <a:pt x="4068358" y="5091747"/>
                  <a:pt x="4067401" y="5092966"/>
                  <a:pt x="4066363" y="5093886"/>
                </a:cubicBezTo>
                <a:lnTo>
                  <a:pt x="4064042" y="5095175"/>
                </a:lnTo>
                <a:lnTo>
                  <a:pt x="4094651" y="5098825"/>
                </a:lnTo>
                <a:cubicBezTo>
                  <a:pt x="4095935" y="5103617"/>
                  <a:pt x="4096577" y="5106013"/>
                  <a:pt x="4096577" y="5106013"/>
                </a:cubicBezTo>
                <a:cubicBezTo>
                  <a:pt x="4058241" y="5116285"/>
                  <a:pt x="4027563" y="5116801"/>
                  <a:pt x="4004544" y="5107562"/>
                </a:cubicBezTo>
                <a:cubicBezTo>
                  <a:pt x="4003260" y="5102770"/>
                  <a:pt x="3999024" y="5101336"/>
                  <a:pt x="3991837" y="5103262"/>
                </a:cubicBezTo>
                <a:cubicBezTo>
                  <a:pt x="3984648" y="5105188"/>
                  <a:pt x="3981055" y="5106151"/>
                  <a:pt x="3981055" y="5106151"/>
                </a:cubicBezTo>
                <a:lnTo>
                  <a:pt x="3977203" y="5091775"/>
                </a:lnTo>
                <a:cubicBezTo>
                  <a:pt x="3972411" y="5093059"/>
                  <a:pt x="3970015" y="5093701"/>
                  <a:pt x="3970015" y="5093701"/>
                </a:cubicBezTo>
                <a:cubicBezTo>
                  <a:pt x="3970015" y="5093701"/>
                  <a:pt x="3970657" y="5096098"/>
                  <a:pt x="3971941" y="5100890"/>
                </a:cubicBezTo>
                <a:lnTo>
                  <a:pt x="3973867" y="5108077"/>
                </a:lnTo>
                <a:cubicBezTo>
                  <a:pt x="3967791" y="5104569"/>
                  <a:pt x="3963556" y="5103137"/>
                  <a:pt x="3961159" y="5103779"/>
                </a:cubicBezTo>
                <a:cubicBezTo>
                  <a:pt x="3958763" y="5104421"/>
                  <a:pt x="3954527" y="5102987"/>
                  <a:pt x="3948451" y="5099479"/>
                </a:cubicBezTo>
                <a:lnTo>
                  <a:pt x="3955639" y="5097553"/>
                </a:lnTo>
                <a:cubicBezTo>
                  <a:pt x="3960431" y="5096269"/>
                  <a:pt x="3962506" y="5094430"/>
                  <a:pt x="3961864" y="5092034"/>
                </a:cubicBezTo>
                <a:cubicBezTo>
                  <a:pt x="3961222" y="5089638"/>
                  <a:pt x="3957307" y="5089403"/>
                  <a:pt x="3950120" y="5091329"/>
                </a:cubicBezTo>
                <a:cubicBezTo>
                  <a:pt x="3942931" y="5093255"/>
                  <a:pt x="3938696" y="5091821"/>
                  <a:pt x="3937412" y="5087030"/>
                </a:cubicBezTo>
                <a:lnTo>
                  <a:pt x="3921110" y="5083694"/>
                </a:lnTo>
                <a:cubicBezTo>
                  <a:pt x="3916318" y="5084978"/>
                  <a:pt x="3913601" y="5084422"/>
                  <a:pt x="3912959" y="5082026"/>
                </a:cubicBezTo>
                <a:cubicBezTo>
                  <a:pt x="3912317" y="5079630"/>
                  <a:pt x="3901449" y="5077406"/>
                  <a:pt x="3880356" y="5075355"/>
                </a:cubicBezTo>
                <a:cubicBezTo>
                  <a:pt x="3859262" y="5073302"/>
                  <a:pt x="3843923" y="5073561"/>
                  <a:pt x="3834340" y="5076129"/>
                </a:cubicBezTo>
                <a:lnTo>
                  <a:pt x="3833003" y="5071142"/>
                </a:lnTo>
                <a:lnTo>
                  <a:pt x="3829658" y="5072166"/>
                </a:lnTo>
                <a:lnTo>
                  <a:pt x="3830321" y="5068232"/>
                </a:lnTo>
                <a:lnTo>
                  <a:pt x="3806998" y="5060343"/>
                </a:lnTo>
                <a:cubicBezTo>
                  <a:pt x="3760020" y="5057523"/>
                  <a:pt x="3723908" y="5056927"/>
                  <a:pt x="3698664" y="5058556"/>
                </a:cubicBezTo>
                <a:cubicBezTo>
                  <a:pt x="3692589" y="5055047"/>
                  <a:pt x="3687154" y="5053935"/>
                  <a:pt x="3682363" y="5055219"/>
                </a:cubicBezTo>
                <a:close/>
                <a:moveTo>
                  <a:pt x="8080101" y="5055009"/>
                </a:moveTo>
                <a:cubicBezTo>
                  <a:pt x="8083941" y="5056294"/>
                  <a:pt x="8086449" y="5059104"/>
                  <a:pt x="8087627" y="5063440"/>
                </a:cubicBezTo>
                <a:cubicBezTo>
                  <a:pt x="8087627" y="5063440"/>
                  <a:pt x="8089553" y="5062916"/>
                  <a:pt x="8093407" y="5061870"/>
                </a:cubicBezTo>
                <a:lnTo>
                  <a:pt x="8099189" y="5060301"/>
                </a:lnTo>
                <a:lnTo>
                  <a:pt x="8108109" y="5070292"/>
                </a:lnTo>
                <a:cubicBezTo>
                  <a:pt x="8108109" y="5070292"/>
                  <a:pt x="8106181" y="5070816"/>
                  <a:pt x="8102327" y="5071862"/>
                </a:cubicBezTo>
                <a:cubicBezTo>
                  <a:pt x="8098475" y="5072908"/>
                  <a:pt x="8094619" y="5073955"/>
                  <a:pt x="8090765" y="5075001"/>
                </a:cubicBezTo>
                <a:cubicBezTo>
                  <a:pt x="8078159" y="5074286"/>
                  <a:pt x="8072377" y="5075856"/>
                  <a:pt x="8073425" y="5079710"/>
                </a:cubicBezTo>
                <a:lnTo>
                  <a:pt x="8063433" y="5088629"/>
                </a:lnTo>
                <a:cubicBezTo>
                  <a:pt x="8058531" y="5085822"/>
                  <a:pt x="8056081" y="5084419"/>
                  <a:pt x="8056081" y="5084419"/>
                </a:cubicBezTo>
                <a:cubicBezTo>
                  <a:pt x="8047329" y="5082658"/>
                  <a:pt x="8040501" y="5080373"/>
                  <a:pt x="8035601" y="5077566"/>
                </a:cubicBezTo>
                <a:cubicBezTo>
                  <a:pt x="8033507" y="5069859"/>
                  <a:pt x="8043141" y="5067242"/>
                  <a:pt x="8064505" y="5069718"/>
                </a:cubicBezTo>
                <a:lnTo>
                  <a:pt x="8055585" y="5059725"/>
                </a:lnTo>
                <a:lnTo>
                  <a:pt x="8049803" y="5061295"/>
                </a:lnTo>
                <a:cubicBezTo>
                  <a:pt x="8055323" y="5058762"/>
                  <a:pt x="8060251" y="5056908"/>
                  <a:pt x="8064585" y="5055731"/>
                </a:cubicBezTo>
                <a:cubicBezTo>
                  <a:pt x="8071089" y="5053964"/>
                  <a:pt x="8076259" y="5053725"/>
                  <a:pt x="8080101" y="5055009"/>
                </a:cubicBezTo>
                <a:close/>
                <a:moveTo>
                  <a:pt x="5523521" y="5054932"/>
                </a:moveTo>
                <a:cubicBezTo>
                  <a:pt x="5523521" y="5054932"/>
                  <a:pt x="5522322" y="5055254"/>
                  <a:pt x="5519927" y="5055895"/>
                </a:cubicBezTo>
                <a:cubicBezTo>
                  <a:pt x="5517531" y="5056537"/>
                  <a:pt x="5519371" y="5058613"/>
                  <a:pt x="5525447" y="5062121"/>
                </a:cubicBezTo>
                <a:cubicBezTo>
                  <a:pt x="5531523" y="5065628"/>
                  <a:pt x="5535758" y="5067061"/>
                  <a:pt x="5538155" y="5066419"/>
                </a:cubicBezTo>
                <a:cubicBezTo>
                  <a:pt x="5540550" y="5065777"/>
                  <a:pt x="5541107" y="5063060"/>
                  <a:pt x="5539823" y="5058269"/>
                </a:cubicBezTo>
                <a:cubicBezTo>
                  <a:pt x="5539823" y="5058269"/>
                  <a:pt x="5537426" y="5058911"/>
                  <a:pt x="5532634" y="5060195"/>
                </a:cubicBezTo>
                <a:cubicBezTo>
                  <a:pt x="5532634" y="5060195"/>
                  <a:pt x="5531437" y="5060516"/>
                  <a:pt x="5529040" y="5061158"/>
                </a:cubicBezTo>
                <a:cubicBezTo>
                  <a:pt x="5526645" y="5061800"/>
                  <a:pt x="5524805" y="5059724"/>
                  <a:pt x="5523521" y="5054932"/>
                </a:cubicBezTo>
                <a:close/>
                <a:moveTo>
                  <a:pt x="7194990" y="5053891"/>
                </a:moveTo>
                <a:lnTo>
                  <a:pt x="7189726" y="5063004"/>
                </a:lnTo>
                <a:lnTo>
                  <a:pt x="7187801" y="5055816"/>
                </a:lnTo>
                <a:close/>
                <a:moveTo>
                  <a:pt x="7009063" y="5053633"/>
                </a:moveTo>
                <a:cubicBezTo>
                  <a:pt x="7009662" y="5053474"/>
                  <a:pt x="7010283" y="5054591"/>
                  <a:pt x="7010924" y="5056986"/>
                </a:cubicBezTo>
                <a:cubicBezTo>
                  <a:pt x="7015716" y="5055702"/>
                  <a:pt x="7016359" y="5058098"/>
                  <a:pt x="7012851" y="5064174"/>
                </a:cubicBezTo>
                <a:cubicBezTo>
                  <a:pt x="7008059" y="5065459"/>
                  <a:pt x="7006219" y="5063383"/>
                  <a:pt x="7007330" y="5057949"/>
                </a:cubicBezTo>
                <a:cubicBezTo>
                  <a:pt x="7007886" y="5055233"/>
                  <a:pt x="7008464" y="5053795"/>
                  <a:pt x="7009063" y="5053633"/>
                </a:cubicBezTo>
                <a:close/>
                <a:moveTo>
                  <a:pt x="5500032" y="5053523"/>
                </a:moveTo>
                <a:lnTo>
                  <a:pt x="5492843" y="5055449"/>
                </a:lnTo>
                <a:lnTo>
                  <a:pt x="5487582" y="5064562"/>
                </a:lnTo>
                <a:close/>
                <a:moveTo>
                  <a:pt x="6909779" y="5053273"/>
                </a:moveTo>
                <a:lnTo>
                  <a:pt x="6911705" y="5060461"/>
                </a:lnTo>
                <a:cubicBezTo>
                  <a:pt x="6906912" y="5061745"/>
                  <a:pt x="6903319" y="5062707"/>
                  <a:pt x="6900923" y="5063350"/>
                </a:cubicBezTo>
                <a:cubicBezTo>
                  <a:pt x="6898527" y="5063991"/>
                  <a:pt x="6896687" y="5061918"/>
                  <a:pt x="6895403" y="5057125"/>
                </a:cubicBezTo>
                <a:close/>
                <a:moveTo>
                  <a:pt x="7695069" y="5053231"/>
                </a:moveTo>
                <a:lnTo>
                  <a:pt x="7708278" y="5055454"/>
                </a:lnTo>
                <a:lnTo>
                  <a:pt x="7696821" y="5058958"/>
                </a:lnTo>
                <a:close/>
                <a:moveTo>
                  <a:pt x="3536998" y="5051799"/>
                </a:moveTo>
                <a:cubicBezTo>
                  <a:pt x="3538195" y="5051478"/>
                  <a:pt x="3540314" y="5052194"/>
                  <a:pt x="3543351" y="5053947"/>
                </a:cubicBezTo>
                <a:cubicBezTo>
                  <a:pt x="3544635" y="5058739"/>
                  <a:pt x="3544080" y="5061457"/>
                  <a:pt x="3541684" y="5062099"/>
                </a:cubicBezTo>
                <a:cubicBezTo>
                  <a:pt x="3539288" y="5062741"/>
                  <a:pt x="3537448" y="5060665"/>
                  <a:pt x="3536164" y="5055873"/>
                </a:cubicBezTo>
                <a:cubicBezTo>
                  <a:pt x="3535522" y="5053478"/>
                  <a:pt x="3535800" y="5052120"/>
                  <a:pt x="3536998" y="5051799"/>
                </a:cubicBezTo>
                <a:close/>
                <a:moveTo>
                  <a:pt x="4012626" y="5051469"/>
                </a:moveTo>
                <a:lnTo>
                  <a:pt x="3998250" y="5055321"/>
                </a:lnTo>
                <a:lnTo>
                  <a:pt x="3967573" y="5055836"/>
                </a:lnTo>
                <a:cubicBezTo>
                  <a:pt x="3963658" y="5055601"/>
                  <a:pt x="3960612" y="5055615"/>
                  <a:pt x="3958436" y="5055878"/>
                </a:cubicBezTo>
                <a:lnTo>
                  <a:pt x="3960200" y="5060008"/>
                </a:lnTo>
                <a:lnTo>
                  <a:pt x="3964434" y="5062258"/>
                </a:lnTo>
                <a:lnTo>
                  <a:pt x="3961540" y="5063144"/>
                </a:lnTo>
                <a:lnTo>
                  <a:pt x="3962311" y="5064951"/>
                </a:lnTo>
                <a:lnTo>
                  <a:pt x="3971425" y="5070212"/>
                </a:lnTo>
                <a:lnTo>
                  <a:pt x="3964237" y="5072138"/>
                </a:lnTo>
                <a:lnTo>
                  <a:pt x="3957049" y="5074064"/>
                </a:lnTo>
                <a:lnTo>
                  <a:pt x="4009290" y="5067771"/>
                </a:lnTo>
                <a:cubicBezTo>
                  <a:pt x="4012797" y="5061695"/>
                  <a:pt x="4020307" y="5060966"/>
                  <a:pt x="4031817" y="5065586"/>
                </a:cubicBezTo>
                <a:cubicBezTo>
                  <a:pt x="4043327" y="5070206"/>
                  <a:pt x="4049081" y="5072516"/>
                  <a:pt x="4049081" y="5072516"/>
                </a:cubicBezTo>
                <a:cubicBezTo>
                  <a:pt x="4053872" y="5071232"/>
                  <a:pt x="4056269" y="5070590"/>
                  <a:pt x="4056269" y="5070590"/>
                </a:cubicBezTo>
                <a:cubicBezTo>
                  <a:pt x="4061061" y="5069306"/>
                  <a:pt x="4064975" y="5069541"/>
                  <a:pt x="4068014" y="5071295"/>
                </a:cubicBezTo>
                <a:cubicBezTo>
                  <a:pt x="4071052" y="5073049"/>
                  <a:pt x="4072571" y="5073926"/>
                  <a:pt x="4072571" y="5073926"/>
                </a:cubicBezTo>
                <a:lnTo>
                  <a:pt x="4117623" y="5069558"/>
                </a:lnTo>
                <a:lnTo>
                  <a:pt x="4148301" y="5069042"/>
                </a:lnTo>
                <a:cubicBezTo>
                  <a:pt x="4147017" y="5064250"/>
                  <a:pt x="4141262" y="5061940"/>
                  <a:pt x="4131036" y="5062113"/>
                </a:cubicBezTo>
                <a:cubicBezTo>
                  <a:pt x="4120810" y="5062284"/>
                  <a:pt x="4113302" y="5063012"/>
                  <a:pt x="4108510" y="5064296"/>
                </a:cubicBezTo>
                <a:cubicBezTo>
                  <a:pt x="4108510" y="5064296"/>
                  <a:pt x="4106114" y="5064938"/>
                  <a:pt x="4101322" y="5066222"/>
                </a:cubicBezTo>
                <a:cubicBezTo>
                  <a:pt x="4096531" y="5067506"/>
                  <a:pt x="4093492" y="5065752"/>
                  <a:pt x="4092208" y="5060960"/>
                </a:cubicBezTo>
                <a:lnTo>
                  <a:pt x="4061530" y="5061476"/>
                </a:lnTo>
                <a:cubicBezTo>
                  <a:pt x="4056739" y="5062760"/>
                  <a:pt x="4054343" y="5063402"/>
                  <a:pt x="4054343" y="5063402"/>
                </a:cubicBezTo>
                <a:cubicBezTo>
                  <a:pt x="4054343" y="5063402"/>
                  <a:pt x="4052824" y="5062525"/>
                  <a:pt x="4049787" y="5060771"/>
                </a:cubicBezTo>
                <a:cubicBezTo>
                  <a:pt x="4046748" y="5059017"/>
                  <a:pt x="4042833" y="5058783"/>
                  <a:pt x="4038041" y="5060067"/>
                </a:cubicBezTo>
                <a:cubicBezTo>
                  <a:pt x="4033249" y="5061351"/>
                  <a:pt x="4030854" y="5061993"/>
                  <a:pt x="4030854" y="5061993"/>
                </a:cubicBezTo>
                <a:cubicBezTo>
                  <a:pt x="4030854" y="5061993"/>
                  <a:pt x="4025420" y="5060880"/>
                  <a:pt x="4014552" y="5058656"/>
                </a:cubicBezTo>
                <a:close/>
                <a:moveTo>
                  <a:pt x="8614659" y="5051408"/>
                </a:moveTo>
                <a:cubicBezTo>
                  <a:pt x="8617293" y="5052536"/>
                  <a:pt x="8619101" y="5054907"/>
                  <a:pt x="8620083" y="5058520"/>
                </a:cubicBezTo>
                <a:cubicBezTo>
                  <a:pt x="8622697" y="5068154"/>
                  <a:pt x="8629263" y="5069474"/>
                  <a:pt x="8639779" y="5062481"/>
                </a:cubicBezTo>
                <a:cubicBezTo>
                  <a:pt x="8642587" y="5057581"/>
                  <a:pt x="8654147" y="5054442"/>
                  <a:pt x="8674463" y="5053064"/>
                </a:cubicBezTo>
                <a:cubicBezTo>
                  <a:pt x="8688117" y="5057633"/>
                  <a:pt x="8701247" y="5060273"/>
                  <a:pt x="8713855" y="5060989"/>
                </a:cubicBezTo>
                <a:lnTo>
                  <a:pt x="8740117" y="5066271"/>
                </a:lnTo>
                <a:lnTo>
                  <a:pt x="8759029" y="5067342"/>
                </a:lnTo>
                <a:cubicBezTo>
                  <a:pt x="8786005" y="5060018"/>
                  <a:pt x="8800541" y="5060209"/>
                  <a:pt x="8802633" y="5067917"/>
                </a:cubicBezTo>
                <a:cubicBezTo>
                  <a:pt x="8803679" y="5071771"/>
                  <a:pt x="8787741" y="5074030"/>
                  <a:pt x="8754817" y="5074692"/>
                </a:cubicBezTo>
                <a:cubicBezTo>
                  <a:pt x="8675317" y="5071453"/>
                  <a:pt x="8629787" y="5071402"/>
                  <a:pt x="8618225" y="5074540"/>
                </a:cubicBezTo>
                <a:cubicBezTo>
                  <a:pt x="8610517" y="5076633"/>
                  <a:pt x="8604475" y="5077240"/>
                  <a:pt x="8600097" y="5076359"/>
                </a:cubicBezTo>
                <a:cubicBezTo>
                  <a:pt x="8595721" y="5075479"/>
                  <a:pt x="8593009" y="5073111"/>
                  <a:pt x="8591963" y="5069258"/>
                </a:cubicBezTo>
                <a:cubicBezTo>
                  <a:pt x="8588109" y="5070303"/>
                  <a:pt x="8586183" y="5070827"/>
                  <a:pt x="8586183" y="5070827"/>
                </a:cubicBezTo>
                <a:cubicBezTo>
                  <a:pt x="8582327" y="5071873"/>
                  <a:pt x="8579879" y="5070470"/>
                  <a:pt x="8578833" y="5066616"/>
                </a:cubicBezTo>
                <a:lnTo>
                  <a:pt x="8584613" y="5065046"/>
                </a:lnTo>
                <a:cubicBezTo>
                  <a:pt x="8588467" y="5064000"/>
                  <a:pt x="8591799" y="5061026"/>
                  <a:pt x="8594605" y="5056126"/>
                </a:cubicBezTo>
                <a:cubicBezTo>
                  <a:pt x="8598197" y="5054117"/>
                  <a:pt x="8601423" y="5052659"/>
                  <a:pt x="8604279" y="5051754"/>
                </a:cubicBezTo>
                <a:cubicBezTo>
                  <a:pt x="8608567" y="5050396"/>
                  <a:pt x="8612027" y="5050281"/>
                  <a:pt x="8614659" y="5051408"/>
                </a:cubicBezTo>
                <a:close/>
                <a:moveTo>
                  <a:pt x="2980120" y="5050787"/>
                </a:moveTo>
                <a:cubicBezTo>
                  <a:pt x="2975328" y="5052071"/>
                  <a:pt x="2972932" y="5052713"/>
                  <a:pt x="2972932" y="5052713"/>
                </a:cubicBezTo>
                <a:lnTo>
                  <a:pt x="2980298" y="5056965"/>
                </a:lnTo>
                <a:lnTo>
                  <a:pt x="2981694" y="5056663"/>
                </a:lnTo>
                <a:close/>
                <a:moveTo>
                  <a:pt x="7581452" y="5050402"/>
                </a:moveTo>
                <a:lnTo>
                  <a:pt x="7596413" y="5058354"/>
                </a:lnTo>
                <a:lnTo>
                  <a:pt x="7564268" y="5055659"/>
                </a:lnTo>
                <a:cubicBezTo>
                  <a:pt x="7563101" y="5051840"/>
                  <a:pt x="7568828" y="5050088"/>
                  <a:pt x="7581452" y="5050402"/>
                </a:cubicBezTo>
                <a:close/>
                <a:moveTo>
                  <a:pt x="5052320" y="5050224"/>
                </a:moveTo>
                <a:lnTo>
                  <a:pt x="5045133" y="5052149"/>
                </a:lnTo>
                <a:cubicBezTo>
                  <a:pt x="5046417" y="5056941"/>
                  <a:pt x="5049455" y="5058696"/>
                  <a:pt x="5054247" y="5057412"/>
                </a:cubicBezTo>
                <a:close/>
                <a:moveTo>
                  <a:pt x="3873615" y="5050197"/>
                </a:moveTo>
                <a:lnTo>
                  <a:pt x="3842937" y="5050713"/>
                </a:lnTo>
                <a:lnTo>
                  <a:pt x="3812261" y="5051229"/>
                </a:lnTo>
                <a:lnTo>
                  <a:pt x="3891842" y="5060721"/>
                </a:lnTo>
                <a:cubicBezTo>
                  <a:pt x="3890558" y="5055929"/>
                  <a:pt x="3888718" y="5053854"/>
                  <a:pt x="3886323" y="5054496"/>
                </a:cubicBezTo>
                <a:cubicBezTo>
                  <a:pt x="3883926" y="5055138"/>
                  <a:pt x="3879690" y="5053705"/>
                  <a:pt x="3873615" y="5050197"/>
                </a:cubicBezTo>
                <a:close/>
                <a:moveTo>
                  <a:pt x="6767947" y="5049354"/>
                </a:moveTo>
                <a:lnTo>
                  <a:pt x="6781078" y="5051996"/>
                </a:lnTo>
                <a:lnTo>
                  <a:pt x="6788428" y="5056206"/>
                </a:lnTo>
                <a:cubicBezTo>
                  <a:pt x="6784574" y="5057252"/>
                  <a:pt x="6780720" y="5058299"/>
                  <a:pt x="6776867" y="5059345"/>
                </a:cubicBezTo>
                <a:lnTo>
                  <a:pt x="6769516" y="5055135"/>
                </a:lnTo>
                <a:cubicBezTo>
                  <a:pt x="6768469" y="5051281"/>
                  <a:pt x="6767947" y="5049354"/>
                  <a:pt x="6767947" y="5049354"/>
                </a:cubicBezTo>
                <a:close/>
                <a:moveTo>
                  <a:pt x="2567830" y="5048663"/>
                </a:moveTo>
                <a:lnTo>
                  <a:pt x="2557484" y="5053879"/>
                </a:lnTo>
                <a:lnTo>
                  <a:pt x="2575644" y="5056635"/>
                </a:lnTo>
                <a:lnTo>
                  <a:pt x="2578371" y="5053890"/>
                </a:lnTo>
                <a:cubicBezTo>
                  <a:pt x="2574852" y="5050394"/>
                  <a:pt x="2571337" y="5048653"/>
                  <a:pt x="2567830" y="5048663"/>
                </a:cubicBezTo>
                <a:close/>
                <a:moveTo>
                  <a:pt x="3584663" y="5047473"/>
                </a:moveTo>
                <a:lnTo>
                  <a:pt x="3588552" y="5049541"/>
                </a:lnTo>
                <a:lnTo>
                  <a:pt x="3595593" y="5047654"/>
                </a:lnTo>
                <a:close/>
                <a:moveTo>
                  <a:pt x="6415091" y="5047155"/>
                </a:moveTo>
                <a:lnTo>
                  <a:pt x="6417016" y="5054343"/>
                </a:lnTo>
                <a:cubicBezTo>
                  <a:pt x="6417016" y="5054343"/>
                  <a:pt x="6413978" y="5052588"/>
                  <a:pt x="6407902" y="5049081"/>
                </a:cubicBezTo>
                <a:close/>
                <a:moveTo>
                  <a:pt x="3626270" y="5047137"/>
                </a:moveTo>
                <a:cubicBezTo>
                  <a:pt x="3627554" y="5051929"/>
                  <a:pt x="3629394" y="5054005"/>
                  <a:pt x="3631790" y="5053363"/>
                </a:cubicBezTo>
                <a:cubicBezTo>
                  <a:pt x="3634186" y="5052721"/>
                  <a:pt x="3635063" y="5051201"/>
                  <a:pt x="3634421" y="5048806"/>
                </a:cubicBezTo>
                <a:cubicBezTo>
                  <a:pt x="3633779" y="5046409"/>
                  <a:pt x="3631061" y="5045854"/>
                  <a:pt x="3626270" y="5047137"/>
                </a:cubicBezTo>
                <a:close/>
                <a:moveTo>
                  <a:pt x="4981852" y="5045994"/>
                </a:moveTo>
                <a:cubicBezTo>
                  <a:pt x="4977060" y="5047278"/>
                  <a:pt x="4974664" y="5047920"/>
                  <a:pt x="4974664" y="5047920"/>
                </a:cubicBezTo>
                <a:lnTo>
                  <a:pt x="4976590" y="5055108"/>
                </a:lnTo>
                <a:close/>
                <a:moveTo>
                  <a:pt x="5644304" y="5045681"/>
                </a:moveTo>
                <a:lnTo>
                  <a:pt x="5639043" y="5054795"/>
                </a:lnTo>
                <a:cubicBezTo>
                  <a:pt x="5643834" y="5053511"/>
                  <a:pt x="5645909" y="5051671"/>
                  <a:pt x="5645267" y="5049274"/>
                </a:cubicBezTo>
                <a:cubicBezTo>
                  <a:pt x="5644625" y="5046879"/>
                  <a:pt x="5644304" y="5045681"/>
                  <a:pt x="5644304" y="5045681"/>
                </a:cubicBezTo>
                <a:close/>
                <a:moveTo>
                  <a:pt x="7238669" y="5045678"/>
                </a:moveTo>
                <a:lnTo>
                  <a:pt x="7270714" y="5049391"/>
                </a:lnTo>
                <a:cubicBezTo>
                  <a:pt x="7266859" y="5050437"/>
                  <a:pt x="7266418" y="5052627"/>
                  <a:pt x="7269392" y="5055958"/>
                </a:cubicBezTo>
                <a:cubicBezTo>
                  <a:pt x="7272365" y="5059288"/>
                  <a:pt x="7275778" y="5060429"/>
                  <a:pt x="7279633" y="5059383"/>
                </a:cubicBezTo>
                <a:cubicBezTo>
                  <a:pt x="7279633" y="5059383"/>
                  <a:pt x="7280857" y="5060085"/>
                  <a:pt x="7283308" y="5061488"/>
                </a:cubicBezTo>
                <a:cubicBezTo>
                  <a:pt x="7285758" y="5062892"/>
                  <a:pt x="7290837" y="5062548"/>
                  <a:pt x="7298545" y="5060455"/>
                </a:cubicBezTo>
                <a:lnTo>
                  <a:pt x="7342148" y="5061029"/>
                </a:lnTo>
                <a:lnTo>
                  <a:pt x="7356849" y="5069451"/>
                </a:lnTo>
                <a:cubicBezTo>
                  <a:pt x="7352995" y="5070498"/>
                  <a:pt x="7351068" y="5071021"/>
                  <a:pt x="7351068" y="5071021"/>
                </a:cubicBezTo>
                <a:cubicBezTo>
                  <a:pt x="7351068" y="5071021"/>
                  <a:pt x="7348178" y="5071805"/>
                  <a:pt x="7342397" y="5073375"/>
                </a:cubicBezTo>
                <a:cubicBezTo>
                  <a:pt x="7336617" y="5074944"/>
                  <a:pt x="7332239" y="5074065"/>
                  <a:pt x="7329267" y="5070733"/>
                </a:cubicBezTo>
                <a:cubicBezTo>
                  <a:pt x="7326293" y="5067404"/>
                  <a:pt x="7324806" y="5065738"/>
                  <a:pt x="7324806" y="5065738"/>
                </a:cubicBezTo>
                <a:cubicBezTo>
                  <a:pt x="7320952" y="5066784"/>
                  <a:pt x="7318062" y="5067569"/>
                  <a:pt x="7316136" y="5068092"/>
                </a:cubicBezTo>
                <a:cubicBezTo>
                  <a:pt x="7314207" y="5068615"/>
                  <a:pt x="7311318" y="5069399"/>
                  <a:pt x="7307464" y="5070447"/>
                </a:cubicBezTo>
                <a:cubicBezTo>
                  <a:pt x="7298711" y="5068686"/>
                  <a:pt x="7294334" y="5067805"/>
                  <a:pt x="7294334" y="5067805"/>
                </a:cubicBezTo>
                <a:cubicBezTo>
                  <a:pt x="7290480" y="5068851"/>
                  <a:pt x="7288552" y="5069375"/>
                  <a:pt x="7288552" y="5069375"/>
                </a:cubicBezTo>
                <a:cubicBezTo>
                  <a:pt x="7287506" y="5065521"/>
                  <a:pt x="7283129" y="5064641"/>
                  <a:pt x="7275422" y="5066733"/>
                </a:cubicBezTo>
                <a:cubicBezTo>
                  <a:pt x="7267715" y="5068826"/>
                  <a:pt x="7261410" y="5068469"/>
                  <a:pt x="7256510" y="5065661"/>
                </a:cubicBezTo>
                <a:lnTo>
                  <a:pt x="7243379" y="5063020"/>
                </a:lnTo>
                <a:cubicBezTo>
                  <a:pt x="7239526" y="5064067"/>
                  <a:pt x="7237336" y="5063627"/>
                  <a:pt x="7236813" y="5061699"/>
                </a:cubicBezTo>
                <a:cubicBezTo>
                  <a:pt x="7236290" y="5059772"/>
                  <a:pt x="7232175" y="5059855"/>
                  <a:pt x="7224467" y="5061948"/>
                </a:cubicBezTo>
                <a:cubicBezTo>
                  <a:pt x="7216759" y="5064041"/>
                  <a:pt x="7212383" y="5063160"/>
                  <a:pt x="7211336" y="5059307"/>
                </a:cubicBezTo>
                <a:cubicBezTo>
                  <a:pt x="7211336" y="5059307"/>
                  <a:pt x="7213263" y="5058783"/>
                  <a:pt x="7217117" y="5057737"/>
                </a:cubicBezTo>
                <a:cubicBezTo>
                  <a:pt x="7228678" y="5054598"/>
                  <a:pt x="7233935" y="5051101"/>
                  <a:pt x="7232889" y="5047247"/>
                </a:cubicBezTo>
                <a:close/>
                <a:moveTo>
                  <a:pt x="7536100" y="5045483"/>
                </a:moveTo>
                <a:cubicBezTo>
                  <a:pt x="7544906" y="5046965"/>
                  <a:pt x="7551218" y="5047123"/>
                  <a:pt x="7555036" y="5045955"/>
                </a:cubicBezTo>
                <a:cubicBezTo>
                  <a:pt x="7552386" y="5050942"/>
                  <a:pt x="7551060" y="5053435"/>
                  <a:pt x="7551060" y="5053435"/>
                </a:cubicBezTo>
                <a:lnTo>
                  <a:pt x="7545332" y="5055187"/>
                </a:lnTo>
                <a:cubicBezTo>
                  <a:pt x="7532708" y="5054874"/>
                  <a:pt x="7522577" y="5055883"/>
                  <a:pt x="7514940" y="5058220"/>
                </a:cubicBezTo>
                <a:cubicBezTo>
                  <a:pt x="7506134" y="5056738"/>
                  <a:pt x="7501732" y="5055995"/>
                  <a:pt x="7501732" y="5055995"/>
                </a:cubicBezTo>
                <a:lnTo>
                  <a:pt x="7494252" y="5052019"/>
                </a:lnTo>
                <a:cubicBezTo>
                  <a:pt x="7490433" y="5053189"/>
                  <a:pt x="7483459" y="5054279"/>
                  <a:pt x="7473328" y="5055289"/>
                </a:cubicBezTo>
                <a:cubicBezTo>
                  <a:pt x="7463198" y="5056300"/>
                  <a:pt x="7453729" y="5056064"/>
                  <a:pt x="7444922" y="5054581"/>
                </a:cubicBezTo>
                <a:cubicBezTo>
                  <a:pt x="7436117" y="5053099"/>
                  <a:pt x="7432377" y="5051111"/>
                  <a:pt x="7433702" y="5048618"/>
                </a:cubicBezTo>
                <a:cubicBezTo>
                  <a:pt x="7435028" y="5046125"/>
                  <a:pt x="7440094" y="5045619"/>
                  <a:pt x="7448899" y="5047102"/>
                </a:cubicBezTo>
                <a:cubicBezTo>
                  <a:pt x="7452717" y="5045933"/>
                  <a:pt x="7457120" y="5046675"/>
                  <a:pt x="7462107" y="5049325"/>
                </a:cubicBezTo>
                <a:cubicBezTo>
                  <a:pt x="7467093" y="5051976"/>
                  <a:pt x="7469003" y="5051391"/>
                  <a:pt x="7467835" y="5047573"/>
                </a:cubicBezTo>
                <a:cubicBezTo>
                  <a:pt x="7467835" y="5047573"/>
                  <a:pt x="7471946" y="5047360"/>
                  <a:pt x="7480167" y="5046932"/>
                </a:cubicBezTo>
                <a:cubicBezTo>
                  <a:pt x="7488389" y="5046505"/>
                  <a:pt x="7496610" y="5046079"/>
                  <a:pt x="7504832" y="5045651"/>
                </a:cubicBezTo>
                <a:cubicBezTo>
                  <a:pt x="7513053" y="5045225"/>
                  <a:pt x="7517747" y="5046921"/>
                  <a:pt x="7518916" y="5050738"/>
                </a:cubicBezTo>
                <a:cubicBezTo>
                  <a:pt x="7518916" y="5050738"/>
                  <a:pt x="7520825" y="5050155"/>
                  <a:pt x="7524645" y="5048987"/>
                </a:cubicBezTo>
                <a:cubicBezTo>
                  <a:pt x="7528462" y="5047819"/>
                  <a:pt x="7532281" y="5046651"/>
                  <a:pt x="7536100" y="5045483"/>
                </a:cubicBezTo>
                <a:close/>
                <a:moveTo>
                  <a:pt x="7126770" y="5045028"/>
                </a:moveTo>
                <a:lnTo>
                  <a:pt x="7124128" y="5058158"/>
                </a:lnTo>
                <a:cubicBezTo>
                  <a:pt x="7124128" y="5058158"/>
                  <a:pt x="7121678" y="5056755"/>
                  <a:pt x="7116778" y="5053947"/>
                </a:cubicBezTo>
                <a:lnTo>
                  <a:pt x="7078955" y="5051803"/>
                </a:lnTo>
                <a:cubicBezTo>
                  <a:pt x="7080358" y="5049354"/>
                  <a:pt x="7081783" y="5047932"/>
                  <a:pt x="7083228" y="5047540"/>
                </a:cubicBezTo>
                <a:cubicBezTo>
                  <a:pt x="7084673" y="5047147"/>
                  <a:pt x="7086139" y="5047785"/>
                  <a:pt x="7087625" y="5049449"/>
                </a:cubicBezTo>
                <a:cubicBezTo>
                  <a:pt x="7090600" y="5052779"/>
                  <a:pt x="7092787" y="5053220"/>
                  <a:pt x="7094192" y="5050770"/>
                </a:cubicBezTo>
                <a:cubicBezTo>
                  <a:pt x="7095594" y="5048320"/>
                  <a:pt x="7097522" y="5047796"/>
                  <a:pt x="7099973" y="5049200"/>
                </a:cubicBezTo>
                <a:cubicBezTo>
                  <a:pt x="7102422" y="5050604"/>
                  <a:pt x="7105574" y="5050783"/>
                  <a:pt x="7109428" y="5049737"/>
                </a:cubicBezTo>
                <a:cubicBezTo>
                  <a:pt x="7122036" y="5050450"/>
                  <a:pt x="7127815" y="5048880"/>
                  <a:pt x="7126770" y="5045028"/>
                </a:cubicBezTo>
                <a:close/>
                <a:moveTo>
                  <a:pt x="4411431" y="5044760"/>
                </a:moveTo>
                <a:cubicBezTo>
                  <a:pt x="4406640" y="5046044"/>
                  <a:pt x="4404244" y="5046686"/>
                  <a:pt x="4404244" y="5046686"/>
                </a:cubicBezTo>
                <a:lnTo>
                  <a:pt x="4420546" y="5050021"/>
                </a:lnTo>
                <a:close/>
                <a:moveTo>
                  <a:pt x="6716992" y="5044568"/>
                </a:moveTo>
                <a:lnTo>
                  <a:pt x="6735367" y="5055096"/>
                </a:lnTo>
                <a:lnTo>
                  <a:pt x="6728801" y="5053775"/>
                </a:lnTo>
                <a:cubicBezTo>
                  <a:pt x="6726875" y="5054299"/>
                  <a:pt x="6721535" y="5053680"/>
                  <a:pt x="6712780" y="5051919"/>
                </a:cubicBezTo>
                <a:cubicBezTo>
                  <a:pt x="6704027" y="5050158"/>
                  <a:pt x="6699650" y="5049277"/>
                  <a:pt x="6699650" y="5049277"/>
                </a:cubicBezTo>
                <a:close/>
                <a:moveTo>
                  <a:pt x="4357264" y="5043866"/>
                </a:moveTo>
                <a:lnTo>
                  <a:pt x="4350077" y="5045792"/>
                </a:lnTo>
                <a:cubicBezTo>
                  <a:pt x="4350077" y="5045792"/>
                  <a:pt x="4352794" y="5046347"/>
                  <a:pt x="4358227" y="5047460"/>
                </a:cubicBezTo>
                <a:cubicBezTo>
                  <a:pt x="4363662" y="5048572"/>
                  <a:pt x="4366379" y="5049128"/>
                  <a:pt x="4366379" y="5049128"/>
                </a:cubicBezTo>
                <a:cubicBezTo>
                  <a:pt x="4366379" y="5049128"/>
                  <a:pt x="4366058" y="5047930"/>
                  <a:pt x="4365416" y="5045534"/>
                </a:cubicBezTo>
                <a:cubicBezTo>
                  <a:pt x="4364774" y="5043137"/>
                  <a:pt x="4362056" y="5042582"/>
                  <a:pt x="4357264" y="5043866"/>
                </a:cubicBezTo>
                <a:close/>
                <a:moveTo>
                  <a:pt x="2578518" y="5043183"/>
                </a:moveTo>
                <a:lnTo>
                  <a:pt x="2578336" y="5043366"/>
                </a:lnTo>
                <a:cubicBezTo>
                  <a:pt x="2578336" y="5043366"/>
                  <a:pt x="2580095" y="5045115"/>
                  <a:pt x="2583615" y="5048611"/>
                </a:cubicBezTo>
                <a:lnTo>
                  <a:pt x="2583598" y="5043487"/>
                </a:lnTo>
                <a:close/>
                <a:moveTo>
                  <a:pt x="1457546" y="5041841"/>
                </a:moveTo>
                <a:cubicBezTo>
                  <a:pt x="1457546" y="5041841"/>
                  <a:pt x="1454918" y="5042728"/>
                  <a:pt x="1449663" y="5044498"/>
                </a:cubicBezTo>
                <a:cubicBezTo>
                  <a:pt x="1444406" y="5046270"/>
                  <a:pt x="1440031" y="5048915"/>
                  <a:pt x="1436534" y="5052434"/>
                </a:cubicBezTo>
                <a:lnTo>
                  <a:pt x="1452337" y="5057645"/>
                </a:lnTo>
                <a:close/>
                <a:moveTo>
                  <a:pt x="6436654" y="5041377"/>
                </a:moveTo>
                <a:cubicBezTo>
                  <a:pt x="6437938" y="5046169"/>
                  <a:pt x="6438141" y="5049324"/>
                  <a:pt x="6437264" y="5050843"/>
                </a:cubicBezTo>
                <a:cubicBezTo>
                  <a:pt x="6436387" y="5052362"/>
                  <a:pt x="6434430" y="5052244"/>
                  <a:pt x="6431391" y="5050491"/>
                </a:cubicBezTo>
                <a:cubicBezTo>
                  <a:pt x="6426599" y="5051775"/>
                  <a:pt x="6423883" y="5051219"/>
                  <a:pt x="6423241" y="5048823"/>
                </a:cubicBezTo>
                <a:cubicBezTo>
                  <a:pt x="6422599" y="5046427"/>
                  <a:pt x="6424673" y="5044587"/>
                  <a:pt x="6429465" y="5043303"/>
                </a:cubicBezTo>
                <a:cubicBezTo>
                  <a:pt x="6434258" y="5042019"/>
                  <a:pt x="6436654" y="5041377"/>
                  <a:pt x="6436654" y="5041377"/>
                </a:cubicBezTo>
                <a:close/>
                <a:moveTo>
                  <a:pt x="3763355" y="5041222"/>
                </a:moveTo>
                <a:lnTo>
                  <a:pt x="3788770" y="5049820"/>
                </a:lnTo>
                <a:lnTo>
                  <a:pt x="3786844" y="5042631"/>
                </a:lnTo>
                <a:close/>
                <a:moveTo>
                  <a:pt x="4857217" y="5040870"/>
                </a:moveTo>
                <a:lnTo>
                  <a:pt x="4859143" y="5048059"/>
                </a:lnTo>
                <a:lnTo>
                  <a:pt x="4866330" y="5046133"/>
                </a:lnTo>
                <a:cubicBezTo>
                  <a:pt x="4865046" y="5041341"/>
                  <a:pt x="4862009" y="5039586"/>
                  <a:pt x="4857217" y="5040870"/>
                </a:cubicBezTo>
                <a:close/>
                <a:moveTo>
                  <a:pt x="3909554" y="5040567"/>
                </a:moveTo>
                <a:cubicBezTo>
                  <a:pt x="3909554" y="5040567"/>
                  <a:pt x="3907158" y="5041209"/>
                  <a:pt x="3902366" y="5042493"/>
                </a:cubicBezTo>
                <a:cubicBezTo>
                  <a:pt x="3897575" y="5043777"/>
                  <a:pt x="3895820" y="5046815"/>
                  <a:pt x="3897104" y="5051607"/>
                </a:cubicBezTo>
                <a:cubicBezTo>
                  <a:pt x="3897104" y="5051607"/>
                  <a:pt x="3899180" y="5049767"/>
                  <a:pt x="3903329" y="5046087"/>
                </a:cubicBezTo>
                <a:cubicBezTo>
                  <a:pt x="3907479" y="5042407"/>
                  <a:pt x="3909554" y="5040567"/>
                  <a:pt x="3909554" y="5040567"/>
                </a:cubicBezTo>
                <a:close/>
                <a:moveTo>
                  <a:pt x="6340064" y="5040295"/>
                </a:moveTo>
                <a:cubicBezTo>
                  <a:pt x="6346611" y="5035972"/>
                  <a:pt x="6350525" y="5036208"/>
                  <a:pt x="6351809" y="5040999"/>
                </a:cubicBezTo>
                <a:cubicBezTo>
                  <a:pt x="6351809" y="5040999"/>
                  <a:pt x="6352130" y="5042197"/>
                  <a:pt x="6352772" y="5044593"/>
                </a:cubicBezTo>
                <a:cubicBezTo>
                  <a:pt x="6353414" y="5046990"/>
                  <a:pt x="6353735" y="5048187"/>
                  <a:pt x="6353735" y="5048187"/>
                </a:cubicBezTo>
                <a:cubicBezTo>
                  <a:pt x="6358528" y="5046903"/>
                  <a:pt x="6360923" y="5046261"/>
                  <a:pt x="6360923" y="5046261"/>
                </a:cubicBezTo>
                <a:cubicBezTo>
                  <a:pt x="6365715" y="5044977"/>
                  <a:pt x="6368753" y="5046731"/>
                  <a:pt x="6370037" y="5051523"/>
                </a:cubicBezTo>
                <a:lnTo>
                  <a:pt x="6362849" y="5053449"/>
                </a:lnTo>
                <a:lnTo>
                  <a:pt x="6348473" y="5057301"/>
                </a:lnTo>
                <a:lnTo>
                  <a:pt x="6341286" y="5059227"/>
                </a:lnTo>
                <a:lnTo>
                  <a:pt x="6292380" y="5049219"/>
                </a:lnTo>
                <a:lnTo>
                  <a:pt x="6330246" y="5046777"/>
                </a:lnTo>
                <a:cubicBezTo>
                  <a:pt x="6330246" y="5046777"/>
                  <a:pt x="6333519" y="5044616"/>
                  <a:pt x="6340064" y="5040295"/>
                </a:cubicBezTo>
                <a:close/>
                <a:moveTo>
                  <a:pt x="7168803" y="5039821"/>
                </a:moveTo>
                <a:lnTo>
                  <a:pt x="7176155" y="5044032"/>
                </a:lnTo>
                <a:cubicBezTo>
                  <a:pt x="7172300" y="5045078"/>
                  <a:pt x="7170897" y="5047529"/>
                  <a:pt x="7171944" y="5051382"/>
                </a:cubicBezTo>
                <a:lnTo>
                  <a:pt x="7166163" y="5052952"/>
                </a:lnTo>
                <a:cubicBezTo>
                  <a:pt x="7162308" y="5053998"/>
                  <a:pt x="7157932" y="5053118"/>
                  <a:pt x="7153032" y="5050309"/>
                </a:cubicBezTo>
                <a:cubicBezTo>
                  <a:pt x="7144278" y="5048550"/>
                  <a:pt x="7139640" y="5046706"/>
                  <a:pt x="7139116" y="5044778"/>
                </a:cubicBezTo>
                <a:cubicBezTo>
                  <a:pt x="7138592" y="5042852"/>
                  <a:pt x="7139294" y="5041627"/>
                  <a:pt x="7141222" y="5041103"/>
                </a:cubicBezTo>
                <a:cubicBezTo>
                  <a:pt x="7143148" y="5040580"/>
                  <a:pt x="7145337" y="5041020"/>
                  <a:pt x="7147787" y="5042424"/>
                </a:cubicBezTo>
                <a:cubicBezTo>
                  <a:pt x="7150238" y="5043828"/>
                  <a:pt x="7153388" y="5044006"/>
                  <a:pt x="7157243" y="5042960"/>
                </a:cubicBezTo>
                <a:close/>
                <a:moveTo>
                  <a:pt x="7100508" y="5039745"/>
                </a:moveTo>
                <a:cubicBezTo>
                  <a:pt x="7105408" y="5042552"/>
                  <a:pt x="7105931" y="5044478"/>
                  <a:pt x="7102077" y="5045524"/>
                </a:cubicBezTo>
                <a:cubicBezTo>
                  <a:pt x="7098225" y="5046571"/>
                  <a:pt x="7093846" y="5045692"/>
                  <a:pt x="7088946" y="5042884"/>
                </a:cubicBezTo>
                <a:close/>
                <a:moveTo>
                  <a:pt x="4463672" y="5038465"/>
                </a:moveTo>
                <a:cubicBezTo>
                  <a:pt x="4463672" y="5038465"/>
                  <a:pt x="4461918" y="5041504"/>
                  <a:pt x="4458411" y="5047580"/>
                </a:cubicBezTo>
                <a:cubicBezTo>
                  <a:pt x="4458411" y="5047580"/>
                  <a:pt x="4459930" y="5048456"/>
                  <a:pt x="4462967" y="5050211"/>
                </a:cubicBezTo>
                <a:cubicBezTo>
                  <a:pt x="4466006" y="5051964"/>
                  <a:pt x="4467524" y="5052841"/>
                  <a:pt x="4467524" y="5052841"/>
                </a:cubicBezTo>
                <a:cubicBezTo>
                  <a:pt x="4483184" y="5053781"/>
                  <a:pt x="4490372" y="5051855"/>
                  <a:pt x="4489088" y="5047063"/>
                </a:cubicBezTo>
                <a:cubicBezTo>
                  <a:pt x="4487804" y="5042272"/>
                  <a:pt x="4484766" y="5040518"/>
                  <a:pt x="4479974" y="5041802"/>
                </a:cubicBezTo>
                <a:lnTo>
                  <a:pt x="4472786" y="5043728"/>
                </a:lnTo>
                <a:close/>
                <a:moveTo>
                  <a:pt x="2732475" y="5038214"/>
                </a:moveTo>
                <a:cubicBezTo>
                  <a:pt x="2734383" y="5037630"/>
                  <a:pt x="2735922" y="5039248"/>
                  <a:pt x="2737089" y="5043066"/>
                </a:cubicBezTo>
                <a:cubicBezTo>
                  <a:pt x="2733271" y="5044234"/>
                  <a:pt x="2731070" y="5043863"/>
                  <a:pt x="2730487" y="5041953"/>
                </a:cubicBezTo>
                <a:cubicBezTo>
                  <a:pt x="2729901" y="5040045"/>
                  <a:pt x="2730565" y="5038798"/>
                  <a:pt x="2732475" y="5038214"/>
                </a:cubicBezTo>
                <a:close/>
                <a:moveTo>
                  <a:pt x="5557534" y="5038115"/>
                </a:moveTo>
                <a:cubicBezTo>
                  <a:pt x="5552742" y="5039399"/>
                  <a:pt x="5550346" y="5040041"/>
                  <a:pt x="5550346" y="5040041"/>
                </a:cubicBezTo>
                <a:cubicBezTo>
                  <a:pt x="5551630" y="5044833"/>
                  <a:pt x="5553470" y="5046907"/>
                  <a:pt x="5555866" y="5046266"/>
                </a:cubicBezTo>
                <a:cubicBezTo>
                  <a:pt x="5558261" y="5045624"/>
                  <a:pt x="5558818" y="5042907"/>
                  <a:pt x="5557534" y="5038115"/>
                </a:cubicBezTo>
                <a:close/>
                <a:moveTo>
                  <a:pt x="6766915" y="5037626"/>
                </a:moveTo>
                <a:lnTo>
                  <a:pt x="6761654" y="5046739"/>
                </a:lnTo>
                <a:lnTo>
                  <a:pt x="6752541" y="5041478"/>
                </a:lnTo>
                <a:cubicBezTo>
                  <a:pt x="6752541" y="5041478"/>
                  <a:pt x="6754936" y="5040836"/>
                  <a:pt x="6759728" y="5039551"/>
                </a:cubicBezTo>
                <a:cubicBezTo>
                  <a:pt x="6764521" y="5038268"/>
                  <a:pt x="6766915" y="5037626"/>
                  <a:pt x="6766915" y="5037626"/>
                </a:cubicBezTo>
                <a:close/>
                <a:moveTo>
                  <a:pt x="5618889" y="5037083"/>
                </a:moveTo>
                <a:cubicBezTo>
                  <a:pt x="5614097" y="5038367"/>
                  <a:pt x="5611701" y="5039009"/>
                  <a:pt x="5611701" y="5039009"/>
                </a:cubicBezTo>
                <a:cubicBezTo>
                  <a:pt x="5612985" y="5043800"/>
                  <a:pt x="5613627" y="5046197"/>
                  <a:pt x="5613627" y="5046197"/>
                </a:cubicBezTo>
                <a:cubicBezTo>
                  <a:pt x="5613627" y="5046197"/>
                  <a:pt x="5616023" y="5045555"/>
                  <a:pt x="5620815" y="5044271"/>
                </a:cubicBezTo>
                <a:cubicBezTo>
                  <a:pt x="5620815" y="5044271"/>
                  <a:pt x="5620173" y="5041874"/>
                  <a:pt x="5618889" y="5037083"/>
                </a:cubicBezTo>
                <a:close/>
                <a:moveTo>
                  <a:pt x="8629611" y="5036711"/>
                </a:moveTo>
                <a:lnTo>
                  <a:pt x="8631363" y="5042439"/>
                </a:lnTo>
                <a:lnTo>
                  <a:pt x="8623883" y="5038464"/>
                </a:lnTo>
                <a:close/>
                <a:moveTo>
                  <a:pt x="1420696" y="5036701"/>
                </a:moveTo>
                <a:cubicBezTo>
                  <a:pt x="1413681" y="5036725"/>
                  <a:pt x="1401407" y="5038520"/>
                  <a:pt x="1383880" y="5042087"/>
                </a:cubicBezTo>
                <a:cubicBezTo>
                  <a:pt x="1376888" y="5049126"/>
                  <a:pt x="1370757" y="5051777"/>
                  <a:pt x="1365491" y="5050040"/>
                </a:cubicBezTo>
                <a:cubicBezTo>
                  <a:pt x="1360223" y="5048304"/>
                  <a:pt x="1357589" y="5047436"/>
                  <a:pt x="1357589" y="5047436"/>
                </a:cubicBezTo>
                <a:lnTo>
                  <a:pt x="1341821" y="5052751"/>
                </a:lnTo>
                <a:lnTo>
                  <a:pt x="1320809" y="5063345"/>
                </a:lnTo>
                <a:lnTo>
                  <a:pt x="1310321" y="5073903"/>
                </a:lnTo>
                <a:cubicBezTo>
                  <a:pt x="1303327" y="5080942"/>
                  <a:pt x="1301591" y="5086210"/>
                  <a:pt x="1305111" y="5089706"/>
                </a:cubicBezTo>
                <a:cubicBezTo>
                  <a:pt x="1308630" y="5093202"/>
                  <a:pt x="1312139" y="5093191"/>
                  <a:pt x="1315635" y="5089671"/>
                </a:cubicBezTo>
                <a:lnTo>
                  <a:pt x="1326123" y="5079112"/>
                </a:lnTo>
                <a:lnTo>
                  <a:pt x="1341891" y="5073798"/>
                </a:lnTo>
                <a:cubicBezTo>
                  <a:pt x="1348884" y="5066759"/>
                  <a:pt x="1350655" y="5072015"/>
                  <a:pt x="1347205" y="5089566"/>
                </a:cubicBezTo>
                <a:lnTo>
                  <a:pt x="1341996" y="5105369"/>
                </a:lnTo>
                <a:lnTo>
                  <a:pt x="1352520" y="5105333"/>
                </a:lnTo>
                <a:cubicBezTo>
                  <a:pt x="1366553" y="5105288"/>
                  <a:pt x="1373544" y="5098248"/>
                  <a:pt x="1373497" y="5084217"/>
                </a:cubicBezTo>
                <a:lnTo>
                  <a:pt x="1399719" y="5057820"/>
                </a:lnTo>
                <a:lnTo>
                  <a:pt x="1420766" y="5057749"/>
                </a:lnTo>
                <a:cubicBezTo>
                  <a:pt x="1424262" y="5054230"/>
                  <a:pt x="1426010" y="5052470"/>
                  <a:pt x="1426010" y="5052470"/>
                </a:cubicBezTo>
                <a:cubicBezTo>
                  <a:pt x="1422491" y="5048974"/>
                  <a:pt x="1421605" y="5046345"/>
                  <a:pt x="1423353" y="5044585"/>
                </a:cubicBezTo>
                <a:cubicBezTo>
                  <a:pt x="1425101" y="5042826"/>
                  <a:pt x="1425975" y="5041946"/>
                  <a:pt x="1425975" y="5041946"/>
                </a:cubicBezTo>
                <a:close/>
                <a:moveTo>
                  <a:pt x="6312018" y="5036253"/>
                </a:moveTo>
                <a:cubicBezTo>
                  <a:pt x="6316811" y="5034969"/>
                  <a:pt x="6319848" y="5036723"/>
                  <a:pt x="6321132" y="5041515"/>
                </a:cubicBezTo>
                <a:cubicBezTo>
                  <a:pt x="6321132" y="5041515"/>
                  <a:pt x="6319934" y="5041836"/>
                  <a:pt x="6317538" y="5042478"/>
                </a:cubicBezTo>
                <a:cubicBezTo>
                  <a:pt x="6315143" y="5043120"/>
                  <a:pt x="6313623" y="5042244"/>
                  <a:pt x="6312981" y="5039847"/>
                </a:cubicBezTo>
                <a:cubicBezTo>
                  <a:pt x="6312339" y="5037452"/>
                  <a:pt x="6312018" y="5036253"/>
                  <a:pt x="6312018" y="5036253"/>
                </a:cubicBezTo>
                <a:close/>
                <a:moveTo>
                  <a:pt x="5680243" y="5036051"/>
                </a:moveTo>
                <a:lnTo>
                  <a:pt x="5689358" y="5041313"/>
                </a:lnTo>
                <a:cubicBezTo>
                  <a:pt x="5695434" y="5044821"/>
                  <a:pt x="5699669" y="5046253"/>
                  <a:pt x="5702065" y="5045611"/>
                </a:cubicBezTo>
                <a:cubicBezTo>
                  <a:pt x="5704461" y="5044969"/>
                  <a:pt x="5705016" y="5042253"/>
                  <a:pt x="5703732" y="5037461"/>
                </a:cubicBezTo>
                <a:cubicBezTo>
                  <a:pt x="5702448" y="5032669"/>
                  <a:pt x="5694619" y="5032199"/>
                  <a:pt x="5680243" y="5036051"/>
                </a:cubicBezTo>
                <a:close/>
                <a:moveTo>
                  <a:pt x="6126991" y="5035755"/>
                </a:moveTo>
                <a:cubicBezTo>
                  <a:pt x="6127633" y="5038152"/>
                  <a:pt x="6129152" y="5039029"/>
                  <a:pt x="6131548" y="5038387"/>
                </a:cubicBezTo>
                <a:cubicBezTo>
                  <a:pt x="6133943" y="5037745"/>
                  <a:pt x="6135784" y="5039820"/>
                  <a:pt x="6137068" y="5044611"/>
                </a:cubicBezTo>
                <a:lnTo>
                  <a:pt x="6138994" y="5051800"/>
                </a:lnTo>
                <a:cubicBezTo>
                  <a:pt x="6132918" y="5048292"/>
                  <a:pt x="6129559" y="5045339"/>
                  <a:pt x="6128917" y="5042944"/>
                </a:cubicBezTo>
                <a:cubicBezTo>
                  <a:pt x="6128596" y="5041746"/>
                  <a:pt x="6128195" y="5040248"/>
                  <a:pt x="6127714" y="5038451"/>
                </a:cubicBezTo>
                <a:close/>
                <a:moveTo>
                  <a:pt x="7138442" y="5035582"/>
                </a:moveTo>
                <a:lnTo>
                  <a:pt x="7145921" y="5039558"/>
                </a:lnTo>
                <a:cubicBezTo>
                  <a:pt x="7145921" y="5039558"/>
                  <a:pt x="7144012" y="5040142"/>
                  <a:pt x="7140194" y="5041309"/>
                </a:cubicBezTo>
                <a:close/>
                <a:moveTo>
                  <a:pt x="7899583" y="5033809"/>
                </a:moveTo>
                <a:cubicBezTo>
                  <a:pt x="7907291" y="5031716"/>
                  <a:pt x="7913595" y="5032073"/>
                  <a:pt x="7918495" y="5034882"/>
                </a:cubicBezTo>
                <a:lnTo>
                  <a:pt x="7912713" y="5036450"/>
                </a:lnTo>
                <a:cubicBezTo>
                  <a:pt x="7914807" y="5044158"/>
                  <a:pt x="7909549" y="5047655"/>
                  <a:pt x="7896941" y="5046940"/>
                </a:cubicBezTo>
                <a:cubicBezTo>
                  <a:pt x="7888187" y="5045180"/>
                  <a:pt x="7883809" y="5044298"/>
                  <a:pt x="7883809" y="5044298"/>
                </a:cubicBezTo>
                <a:cubicBezTo>
                  <a:pt x="7875055" y="5042537"/>
                  <a:pt x="7868491" y="5041217"/>
                  <a:pt x="7864113" y="5040336"/>
                </a:cubicBezTo>
                <a:cubicBezTo>
                  <a:pt x="7859737" y="5039456"/>
                  <a:pt x="7857549" y="5039015"/>
                  <a:pt x="7857549" y="5039015"/>
                </a:cubicBezTo>
                <a:cubicBezTo>
                  <a:pt x="7857287" y="5038052"/>
                  <a:pt x="7857605" y="5037319"/>
                  <a:pt x="7858501" y="5036817"/>
                </a:cubicBezTo>
                <a:cubicBezTo>
                  <a:pt x="7861197" y="5035310"/>
                  <a:pt x="7869109" y="5035876"/>
                  <a:pt x="7882239" y="5038518"/>
                </a:cubicBezTo>
                <a:cubicBezTo>
                  <a:pt x="7890995" y="5040278"/>
                  <a:pt x="7896775" y="5038708"/>
                  <a:pt x="7899583" y="5033809"/>
                </a:cubicBezTo>
                <a:close/>
                <a:moveTo>
                  <a:pt x="5602587" y="5033747"/>
                </a:moveTo>
                <a:cubicBezTo>
                  <a:pt x="5602587" y="5033747"/>
                  <a:pt x="5600191" y="5034389"/>
                  <a:pt x="5595399" y="5035673"/>
                </a:cubicBezTo>
                <a:lnTo>
                  <a:pt x="5597325" y="5042861"/>
                </a:lnTo>
                <a:lnTo>
                  <a:pt x="5604513" y="5040935"/>
                </a:lnTo>
                <a:cubicBezTo>
                  <a:pt x="5604513" y="5040935"/>
                  <a:pt x="5603871" y="5038539"/>
                  <a:pt x="5602587" y="5033747"/>
                </a:cubicBezTo>
                <a:close/>
                <a:moveTo>
                  <a:pt x="7260223" y="5033619"/>
                </a:moveTo>
                <a:lnTo>
                  <a:pt x="7261793" y="5039399"/>
                </a:lnTo>
                <a:lnTo>
                  <a:pt x="7254442" y="5035188"/>
                </a:lnTo>
                <a:close/>
                <a:moveTo>
                  <a:pt x="2732456" y="5033564"/>
                </a:moveTo>
                <a:lnTo>
                  <a:pt x="2728271" y="5034974"/>
                </a:lnTo>
                <a:cubicBezTo>
                  <a:pt x="2723016" y="5036746"/>
                  <a:pt x="2718640" y="5039390"/>
                  <a:pt x="2715143" y="5042910"/>
                </a:cubicBezTo>
                <a:lnTo>
                  <a:pt x="2709811" y="5048278"/>
                </a:lnTo>
                <a:lnTo>
                  <a:pt x="2711212" y="5053506"/>
                </a:lnTo>
                <a:cubicBezTo>
                  <a:pt x="2711212" y="5053506"/>
                  <a:pt x="2708815" y="5054148"/>
                  <a:pt x="2704023" y="5055432"/>
                </a:cubicBezTo>
                <a:lnTo>
                  <a:pt x="2703743" y="5054387"/>
                </a:lnTo>
                <a:lnTo>
                  <a:pt x="2694166" y="5064028"/>
                </a:lnTo>
                <a:lnTo>
                  <a:pt x="2683677" y="5074587"/>
                </a:lnTo>
                <a:lnTo>
                  <a:pt x="2676560" y="5076986"/>
                </a:lnTo>
                <a:lnTo>
                  <a:pt x="2679124" y="5077511"/>
                </a:lnTo>
                <a:lnTo>
                  <a:pt x="2704206" y="5083931"/>
                </a:lnTo>
                <a:lnTo>
                  <a:pt x="2710005" y="5079760"/>
                </a:lnTo>
                <a:cubicBezTo>
                  <a:pt x="2734524" y="5069155"/>
                  <a:pt x="2747653" y="5061219"/>
                  <a:pt x="2749388" y="5055951"/>
                </a:cubicBezTo>
                <a:lnTo>
                  <a:pt x="2747181" y="5051572"/>
                </a:lnTo>
                <a:lnTo>
                  <a:pt x="2741888" y="5052990"/>
                </a:lnTo>
                <a:lnTo>
                  <a:pt x="2746040" y="5049308"/>
                </a:lnTo>
                <a:lnTo>
                  <a:pt x="2744093" y="5045445"/>
                </a:lnTo>
                <a:lnTo>
                  <a:pt x="2737078" y="5033841"/>
                </a:lnTo>
                <a:close/>
                <a:moveTo>
                  <a:pt x="7924275" y="5033312"/>
                </a:moveTo>
                <a:cubicBezTo>
                  <a:pt x="7928129" y="5032265"/>
                  <a:pt x="7930579" y="5033670"/>
                  <a:pt x="7931625" y="5037522"/>
                </a:cubicBezTo>
                <a:lnTo>
                  <a:pt x="7925843" y="5039092"/>
                </a:lnTo>
                <a:close/>
                <a:moveTo>
                  <a:pt x="6180194" y="5033055"/>
                </a:moveTo>
                <a:cubicBezTo>
                  <a:pt x="6181478" y="5037847"/>
                  <a:pt x="6182763" y="5042640"/>
                  <a:pt x="6184046" y="5047431"/>
                </a:cubicBezTo>
                <a:lnTo>
                  <a:pt x="6169671" y="5051283"/>
                </a:lnTo>
                <a:lnTo>
                  <a:pt x="6160557" y="5046022"/>
                </a:lnTo>
                <a:lnTo>
                  <a:pt x="6167746" y="5044096"/>
                </a:lnTo>
                <a:cubicBezTo>
                  <a:pt x="6167746" y="5044096"/>
                  <a:pt x="6168943" y="5043775"/>
                  <a:pt x="6171339" y="5043133"/>
                </a:cubicBezTo>
                <a:cubicBezTo>
                  <a:pt x="6173734" y="5042491"/>
                  <a:pt x="6174291" y="5039773"/>
                  <a:pt x="6173007" y="5034981"/>
                </a:cubicBezTo>
                <a:close/>
                <a:moveTo>
                  <a:pt x="7812374" y="5032661"/>
                </a:moveTo>
                <a:cubicBezTo>
                  <a:pt x="7816227" y="5031615"/>
                  <a:pt x="7818678" y="5033018"/>
                  <a:pt x="7819725" y="5036872"/>
                </a:cubicBezTo>
                <a:cubicBezTo>
                  <a:pt x="7819725" y="5036872"/>
                  <a:pt x="7817797" y="5037394"/>
                  <a:pt x="7813944" y="5038441"/>
                </a:cubicBezTo>
                <a:cubicBezTo>
                  <a:pt x="7810090" y="5039487"/>
                  <a:pt x="7808163" y="5040011"/>
                  <a:pt x="7808163" y="5040011"/>
                </a:cubicBezTo>
                <a:cubicBezTo>
                  <a:pt x="7808163" y="5040011"/>
                  <a:pt x="7809567" y="5037561"/>
                  <a:pt x="7812374" y="5032661"/>
                </a:cubicBezTo>
                <a:close/>
                <a:moveTo>
                  <a:pt x="5725297" y="5031683"/>
                </a:moveTo>
                <a:cubicBezTo>
                  <a:pt x="5710921" y="5035535"/>
                  <a:pt x="5709168" y="5038573"/>
                  <a:pt x="5720034" y="5040796"/>
                </a:cubicBezTo>
                <a:cubicBezTo>
                  <a:pt x="5721318" y="5045588"/>
                  <a:pt x="5723159" y="5047664"/>
                  <a:pt x="5725555" y="5047022"/>
                </a:cubicBezTo>
                <a:cubicBezTo>
                  <a:pt x="5727950" y="5046380"/>
                  <a:pt x="5728507" y="5043662"/>
                  <a:pt x="5727223" y="5038870"/>
                </a:cubicBezTo>
                <a:cubicBezTo>
                  <a:pt x="5725939" y="5034079"/>
                  <a:pt x="5725297" y="5031683"/>
                  <a:pt x="5725297" y="5031683"/>
                </a:cubicBezTo>
                <a:close/>
                <a:moveTo>
                  <a:pt x="3225280" y="5031320"/>
                </a:moveTo>
                <a:cubicBezTo>
                  <a:pt x="3218093" y="5033246"/>
                  <a:pt x="3210584" y="5033974"/>
                  <a:pt x="3202754" y="5033504"/>
                </a:cubicBezTo>
                <a:cubicBezTo>
                  <a:pt x="3194924" y="5033033"/>
                  <a:pt x="3188613" y="5033441"/>
                  <a:pt x="3183821" y="5034725"/>
                </a:cubicBezTo>
                <a:lnTo>
                  <a:pt x="3176633" y="5036651"/>
                </a:lnTo>
                <a:cubicBezTo>
                  <a:pt x="3181425" y="5035367"/>
                  <a:pt x="3184142" y="5035922"/>
                  <a:pt x="3184784" y="5038319"/>
                </a:cubicBezTo>
                <a:cubicBezTo>
                  <a:pt x="3185427" y="5040715"/>
                  <a:pt x="3183351" y="5042555"/>
                  <a:pt x="3178559" y="5043839"/>
                </a:cubicBezTo>
                <a:lnTo>
                  <a:pt x="3185004" y="5051106"/>
                </a:lnTo>
                <a:lnTo>
                  <a:pt x="3193989" y="5046576"/>
                </a:lnTo>
                <a:cubicBezTo>
                  <a:pt x="3211516" y="5043010"/>
                  <a:pt x="3220281" y="5041227"/>
                  <a:pt x="3220281" y="5041227"/>
                </a:cubicBezTo>
                <a:lnTo>
                  <a:pt x="3237127" y="5032732"/>
                </a:lnTo>
                <a:close/>
                <a:moveTo>
                  <a:pt x="3857815" y="5031319"/>
                </a:moveTo>
                <a:lnTo>
                  <a:pt x="3843762" y="5031579"/>
                </a:lnTo>
                <a:lnTo>
                  <a:pt x="3846273" y="5034412"/>
                </a:lnTo>
                <a:close/>
                <a:moveTo>
                  <a:pt x="3888445" y="5030815"/>
                </a:moveTo>
                <a:lnTo>
                  <a:pt x="3884138" y="5031969"/>
                </a:lnTo>
                <a:lnTo>
                  <a:pt x="3900440" y="5035305"/>
                </a:lnTo>
                <a:lnTo>
                  <a:pt x="3901460" y="5033538"/>
                </a:lnTo>
                <a:lnTo>
                  <a:pt x="3896002" y="5033080"/>
                </a:lnTo>
                <a:close/>
                <a:moveTo>
                  <a:pt x="7501366" y="5030211"/>
                </a:moveTo>
                <a:lnTo>
                  <a:pt x="7502936" y="5035992"/>
                </a:lnTo>
                <a:cubicBezTo>
                  <a:pt x="7502936" y="5035992"/>
                  <a:pt x="7500485" y="5034588"/>
                  <a:pt x="7495585" y="5031781"/>
                </a:cubicBezTo>
                <a:cubicBezTo>
                  <a:pt x="7495585" y="5031781"/>
                  <a:pt x="7497511" y="5031257"/>
                  <a:pt x="7501366" y="5030211"/>
                </a:cubicBezTo>
                <a:close/>
                <a:moveTo>
                  <a:pt x="9332235" y="5029633"/>
                </a:moveTo>
                <a:lnTo>
                  <a:pt x="9299121" y="5044831"/>
                </a:lnTo>
                <a:cubicBezTo>
                  <a:pt x="9294221" y="5042024"/>
                  <a:pt x="9289843" y="5041144"/>
                  <a:pt x="9285991" y="5042191"/>
                </a:cubicBezTo>
                <a:lnTo>
                  <a:pt x="9271291" y="5033768"/>
                </a:lnTo>
                <a:lnTo>
                  <a:pt x="9277071" y="5032199"/>
                </a:lnTo>
                <a:cubicBezTo>
                  <a:pt x="9285823" y="5033959"/>
                  <a:pt x="9290201" y="5034839"/>
                  <a:pt x="9290201" y="5034839"/>
                </a:cubicBezTo>
                <a:lnTo>
                  <a:pt x="9309113" y="5035912"/>
                </a:lnTo>
                <a:cubicBezTo>
                  <a:pt x="9312967" y="5034865"/>
                  <a:pt x="9316821" y="5033819"/>
                  <a:pt x="9320675" y="5032773"/>
                </a:cubicBezTo>
                <a:cubicBezTo>
                  <a:pt x="9324527" y="5031726"/>
                  <a:pt x="9328383" y="5030679"/>
                  <a:pt x="9332235" y="5029633"/>
                </a:cubicBezTo>
                <a:close/>
                <a:moveTo>
                  <a:pt x="6750106" y="5029371"/>
                </a:moveTo>
                <a:cubicBezTo>
                  <a:pt x="6753960" y="5028324"/>
                  <a:pt x="6756411" y="5029728"/>
                  <a:pt x="6757456" y="5033581"/>
                </a:cubicBezTo>
                <a:cubicBezTo>
                  <a:pt x="6757456" y="5033581"/>
                  <a:pt x="6755530" y="5034104"/>
                  <a:pt x="6751676" y="5035150"/>
                </a:cubicBezTo>
                <a:cubicBezTo>
                  <a:pt x="6751676" y="5035150"/>
                  <a:pt x="6750451" y="5034449"/>
                  <a:pt x="6748000" y="5033046"/>
                </a:cubicBezTo>
                <a:cubicBezTo>
                  <a:pt x="6745550" y="5031641"/>
                  <a:pt x="6746253" y="5030417"/>
                  <a:pt x="6750106" y="5029371"/>
                </a:cubicBezTo>
                <a:close/>
                <a:moveTo>
                  <a:pt x="7687343" y="5029369"/>
                </a:moveTo>
                <a:lnTo>
                  <a:pt x="7688913" y="5035150"/>
                </a:lnTo>
                <a:cubicBezTo>
                  <a:pt x="7689959" y="5039003"/>
                  <a:pt x="7689258" y="5040227"/>
                  <a:pt x="7686807" y="5038825"/>
                </a:cubicBezTo>
                <a:cubicBezTo>
                  <a:pt x="7684357" y="5037420"/>
                  <a:pt x="7682870" y="5035756"/>
                  <a:pt x="7682347" y="5033829"/>
                </a:cubicBezTo>
                <a:cubicBezTo>
                  <a:pt x="7681824" y="5031902"/>
                  <a:pt x="7683489" y="5030415"/>
                  <a:pt x="7687343" y="5029369"/>
                </a:cubicBezTo>
                <a:close/>
                <a:moveTo>
                  <a:pt x="3089863" y="5029086"/>
                </a:moveTo>
                <a:lnTo>
                  <a:pt x="3051998" y="5031527"/>
                </a:lnTo>
                <a:lnTo>
                  <a:pt x="3042381" y="5030950"/>
                </a:lnTo>
                <a:lnTo>
                  <a:pt x="3025575" y="5036613"/>
                </a:lnTo>
                <a:cubicBezTo>
                  <a:pt x="3004551" y="5043700"/>
                  <a:pt x="2990531" y="5047254"/>
                  <a:pt x="2983516" y="5047277"/>
                </a:cubicBezTo>
                <a:cubicBezTo>
                  <a:pt x="2976500" y="5047301"/>
                  <a:pt x="2972112" y="5046439"/>
                  <a:pt x="2970352" y="5044691"/>
                </a:cubicBezTo>
                <a:lnTo>
                  <a:pt x="2969060" y="5045126"/>
                </a:lnTo>
                <a:lnTo>
                  <a:pt x="2987307" y="5048861"/>
                </a:lnTo>
                <a:lnTo>
                  <a:pt x="2988974" y="5055082"/>
                </a:lnTo>
                <a:lnTo>
                  <a:pt x="2991177" y="5054604"/>
                </a:lnTo>
                <a:lnTo>
                  <a:pt x="2992647" y="5055135"/>
                </a:lnTo>
                <a:lnTo>
                  <a:pt x="2996422" y="5054123"/>
                </a:lnTo>
                <a:lnTo>
                  <a:pt x="3001683" y="5045009"/>
                </a:lnTo>
                <a:lnTo>
                  <a:pt x="3003609" y="5052197"/>
                </a:lnTo>
                <a:cubicBezTo>
                  <a:pt x="3004893" y="5056988"/>
                  <a:pt x="3005535" y="5059385"/>
                  <a:pt x="3005535" y="5059385"/>
                </a:cubicBezTo>
                <a:lnTo>
                  <a:pt x="2992079" y="5062990"/>
                </a:lnTo>
                <a:lnTo>
                  <a:pt x="2988516" y="5066379"/>
                </a:lnTo>
                <a:cubicBezTo>
                  <a:pt x="2980879" y="5068715"/>
                  <a:pt x="2971703" y="5069435"/>
                  <a:pt x="2960989" y="5068536"/>
                </a:cubicBezTo>
                <a:cubicBezTo>
                  <a:pt x="2950273" y="5067638"/>
                  <a:pt x="2943669" y="5066526"/>
                  <a:pt x="2941176" y="5065201"/>
                </a:cubicBezTo>
                <a:lnTo>
                  <a:pt x="2929280" y="5065818"/>
                </a:lnTo>
                <a:lnTo>
                  <a:pt x="2925705" y="5068519"/>
                </a:lnTo>
                <a:cubicBezTo>
                  <a:pt x="2918701" y="5072049"/>
                  <a:pt x="2914324" y="5074695"/>
                  <a:pt x="2912577" y="5076455"/>
                </a:cubicBezTo>
                <a:cubicBezTo>
                  <a:pt x="2910828" y="5078214"/>
                  <a:pt x="2904698" y="5080865"/>
                  <a:pt x="2894186" y="5084409"/>
                </a:cubicBezTo>
                <a:cubicBezTo>
                  <a:pt x="2890667" y="5080912"/>
                  <a:pt x="2886279" y="5080051"/>
                  <a:pt x="2881024" y="5081822"/>
                </a:cubicBezTo>
                <a:cubicBezTo>
                  <a:pt x="2875767" y="5083593"/>
                  <a:pt x="2872265" y="5085359"/>
                  <a:pt x="2870517" y="5087119"/>
                </a:cubicBezTo>
                <a:cubicBezTo>
                  <a:pt x="2868769" y="5088878"/>
                  <a:pt x="2867895" y="5089759"/>
                  <a:pt x="2867895" y="5089759"/>
                </a:cubicBezTo>
                <a:lnTo>
                  <a:pt x="2867330" y="5090328"/>
                </a:lnTo>
                <a:lnTo>
                  <a:pt x="2875191" y="5090458"/>
                </a:lnTo>
                <a:cubicBezTo>
                  <a:pt x="2880624" y="5091571"/>
                  <a:pt x="2884539" y="5091806"/>
                  <a:pt x="2886936" y="5091163"/>
                </a:cubicBezTo>
                <a:cubicBezTo>
                  <a:pt x="2889331" y="5090522"/>
                  <a:pt x="2893568" y="5091955"/>
                  <a:pt x="2899643" y="5095462"/>
                </a:cubicBezTo>
                <a:cubicBezTo>
                  <a:pt x="2905719" y="5098970"/>
                  <a:pt x="2913549" y="5099440"/>
                  <a:pt x="2923133" y="5096872"/>
                </a:cubicBezTo>
                <a:lnTo>
                  <a:pt x="2937509" y="5093020"/>
                </a:lnTo>
                <a:cubicBezTo>
                  <a:pt x="2948376" y="5095244"/>
                  <a:pt x="2954687" y="5094837"/>
                  <a:pt x="2956441" y="5091799"/>
                </a:cubicBezTo>
                <a:cubicBezTo>
                  <a:pt x="2958195" y="5088761"/>
                  <a:pt x="2963308" y="5088675"/>
                  <a:pt x="2971779" y="5091541"/>
                </a:cubicBezTo>
                <a:cubicBezTo>
                  <a:pt x="2980252" y="5094407"/>
                  <a:pt x="2986884" y="5095198"/>
                  <a:pt x="2991676" y="5093914"/>
                </a:cubicBezTo>
                <a:cubicBezTo>
                  <a:pt x="2995184" y="5087838"/>
                  <a:pt x="2999976" y="5086554"/>
                  <a:pt x="3006052" y="5090062"/>
                </a:cubicBezTo>
                <a:lnTo>
                  <a:pt x="3012030" y="5093514"/>
                </a:lnTo>
                <a:lnTo>
                  <a:pt x="3024027" y="5087466"/>
                </a:lnTo>
                <a:lnTo>
                  <a:pt x="3027615" y="5084285"/>
                </a:lnTo>
                <a:cubicBezTo>
                  <a:pt x="3021539" y="5080777"/>
                  <a:pt x="3020255" y="5075985"/>
                  <a:pt x="3023763" y="5069909"/>
                </a:cubicBezTo>
                <a:cubicBezTo>
                  <a:pt x="3025516" y="5066870"/>
                  <a:pt x="3028512" y="5066068"/>
                  <a:pt x="3032748" y="5067501"/>
                </a:cubicBezTo>
                <a:lnTo>
                  <a:pt x="3047806" y="5077588"/>
                </a:lnTo>
                <a:lnTo>
                  <a:pt x="3051161" y="5074209"/>
                </a:lnTo>
                <a:lnTo>
                  <a:pt x="3047077" y="5073522"/>
                </a:lnTo>
                <a:cubicBezTo>
                  <a:pt x="3050895" y="5072355"/>
                  <a:pt x="3053760" y="5071478"/>
                  <a:pt x="3055669" y="5070893"/>
                </a:cubicBezTo>
                <a:lnTo>
                  <a:pt x="3063445" y="5068516"/>
                </a:lnTo>
                <a:lnTo>
                  <a:pt x="3061628" y="5067466"/>
                </a:lnTo>
                <a:cubicBezTo>
                  <a:pt x="3055552" y="5063958"/>
                  <a:pt x="3050118" y="5062847"/>
                  <a:pt x="3045326" y="5064131"/>
                </a:cubicBezTo>
                <a:lnTo>
                  <a:pt x="3030765" y="5061151"/>
                </a:lnTo>
                <a:lnTo>
                  <a:pt x="3032117" y="5065571"/>
                </a:lnTo>
                <a:cubicBezTo>
                  <a:pt x="3028299" y="5066739"/>
                  <a:pt x="3026098" y="5066368"/>
                  <a:pt x="3025513" y="5064459"/>
                </a:cubicBezTo>
                <a:lnTo>
                  <a:pt x="3024743" y="5061941"/>
                </a:lnTo>
                <a:lnTo>
                  <a:pt x="3021837" y="5062720"/>
                </a:lnTo>
                <a:cubicBezTo>
                  <a:pt x="3017045" y="5064004"/>
                  <a:pt x="3014006" y="5062251"/>
                  <a:pt x="3012722" y="5057459"/>
                </a:cubicBezTo>
                <a:cubicBezTo>
                  <a:pt x="3011438" y="5052667"/>
                  <a:pt x="3017985" y="5048345"/>
                  <a:pt x="3032361" y="5044493"/>
                </a:cubicBezTo>
                <a:cubicBezTo>
                  <a:pt x="3037152" y="5043210"/>
                  <a:pt x="3044661" y="5042481"/>
                  <a:pt x="3054887" y="5042309"/>
                </a:cubicBezTo>
                <a:cubicBezTo>
                  <a:pt x="3065113" y="5042137"/>
                  <a:pt x="3071745" y="5042928"/>
                  <a:pt x="3074782" y="5044682"/>
                </a:cubicBezTo>
                <a:cubicBezTo>
                  <a:pt x="3077821" y="5046436"/>
                  <a:pt x="3081736" y="5046670"/>
                  <a:pt x="3086528" y="5045386"/>
                </a:cubicBezTo>
                <a:cubicBezTo>
                  <a:pt x="3091319" y="5044103"/>
                  <a:pt x="3094357" y="5045857"/>
                  <a:pt x="3095641" y="5050649"/>
                </a:cubicBezTo>
                <a:lnTo>
                  <a:pt x="3057776" y="5053090"/>
                </a:lnTo>
                <a:lnTo>
                  <a:pt x="3068815" y="5065540"/>
                </a:lnTo>
                <a:lnTo>
                  <a:pt x="3069398" y="5067715"/>
                </a:lnTo>
                <a:lnTo>
                  <a:pt x="3094066" y="5062695"/>
                </a:lnTo>
                <a:lnTo>
                  <a:pt x="3090190" y="5066597"/>
                </a:lnTo>
                <a:lnTo>
                  <a:pt x="3100381" y="5063480"/>
                </a:lnTo>
                <a:lnTo>
                  <a:pt x="3104842" y="5063592"/>
                </a:lnTo>
                <a:lnTo>
                  <a:pt x="3106681" y="5063099"/>
                </a:lnTo>
                <a:lnTo>
                  <a:pt x="3108477" y="5062618"/>
                </a:lnTo>
                <a:cubicBezTo>
                  <a:pt x="3112072" y="5061654"/>
                  <a:pt x="3116265" y="5060531"/>
                  <a:pt x="3121057" y="5059247"/>
                </a:cubicBezTo>
                <a:cubicBezTo>
                  <a:pt x="3130641" y="5056679"/>
                  <a:pt x="3137186" y="5052357"/>
                  <a:pt x="3140694" y="5046281"/>
                </a:cubicBezTo>
                <a:lnTo>
                  <a:pt x="3147882" y="5044355"/>
                </a:lnTo>
                <a:lnTo>
                  <a:pt x="3129654" y="5033831"/>
                </a:lnTo>
                <a:cubicBezTo>
                  <a:pt x="3124862" y="5035115"/>
                  <a:pt x="3120947" y="5034880"/>
                  <a:pt x="3117910" y="5033126"/>
                </a:cubicBezTo>
                <a:cubicBezTo>
                  <a:pt x="3114871" y="5031372"/>
                  <a:pt x="3113353" y="5030495"/>
                  <a:pt x="3113353" y="5030495"/>
                </a:cubicBezTo>
                <a:cubicBezTo>
                  <a:pt x="3113353" y="5030495"/>
                  <a:pt x="3105523" y="5030025"/>
                  <a:pt x="3089863" y="5029086"/>
                </a:cubicBezTo>
                <a:close/>
                <a:moveTo>
                  <a:pt x="7098817" y="5028910"/>
                </a:moveTo>
                <a:cubicBezTo>
                  <a:pt x="7098817" y="5028910"/>
                  <a:pt x="7098153" y="5030157"/>
                  <a:pt x="7096828" y="5032650"/>
                </a:cubicBezTo>
                <a:cubicBezTo>
                  <a:pt x="7095503" y="5035144"/>
                  <a:pt x="7094840" y="5036390"/>
                  <a:pt x="7094840" y="5036390"/>
                </a:cubicBezTo>
                <a:cubicBezTo>
                  <a:pt x="7091022" y="5037559"/>
                  <a:pt x="7088529" y="5036234"/>
                  <a:pt x="7087360" y="5032415"/>
                </a:cubicBezTo>
                <a:lnTo>
                  <a:pt x="7093088" y="5030664"/>
                </a:lnTo>
                <a:cubicBezTo>
                  <a:pt x="7096908" y="5029495"/>
                  <a:pt x="7098817" y="5028910"/>
                  <a:pt x="7098817" y="5028910"/>
                </a:cubicBezTo>
                <a:close/>
                <a:moveTo>
                  <a:pt x="8078209" y="5028756"/>
                </a:moveTo>
                <a:cubicBezTo>
                  <a:pt x="8083109" y="5031563"/>
                  <a:pt x="8087487" y="5032443"/>
                  <a:pt x="8091339" y="5031397"/>
                </a:cubicBezTo>
                <a:cubicBezTo>
                  <a:pt x="8112701" y="5033873"/>
                  <a:pt x="8125833" y="5036514"/>
                  <a:pt x="8130733" y="5039321"/>
                </a:cubicBezTo>
                <a:lnTo>
                  <a:pt x="8124951" y="5040891"/>
                </a:lnTo>
                <a:lnTo>
                  <a:pt x="8119171" y="5042461"/>
                </a:lnTo>
                <a:lnTo>
                  <a:pt x="8149645" y="5040393"/>
                </a:lnTo>
                <a:cubicBezTo>
                  <a:pt x="8156305" y="5034447"/>
                  <a:pt x="8177145" y="5034996"/>
                  <a:pt x="8212161" y="5042040"/>
                </a:cubicBezTo>
                <a:cubicBezTo>
                  <a:pt x="8216013" y="5040993"/>
                  <a:pt x="8221095" y="5040648"/>
                  <a:pt x="8227397" y="5041005"/>
                </a:cubicBezTo>
                <a:cubicBezTo>
                  <a:pt x="8233701" y="5041363"/>
                  <a:pt x="8236853" y="5041541"/>
                  <a:pt x="8236853" y="5041541"/>
                </a:cubicBezTo>
                <a:cubicBezTo>
                  <a:pt x="8268729" y="5037024"/>
                  <a:pt x="8292019" y="5038976"/>
                  <a:pt x="8306719" y="5047399"/>
                </a:cubicBezTo>
                <a:cubicBezTo>
                  <a:pt x="8310573" y="5046353"/>
                  <a:pt x="8316613" y="5045747"/>
                  <a:pt x="8324845" y="5045580"/>
                </a:cubicBezTo>
                <a:cubicBezTo>
                  <a:pt x="8333075" y="5045415"/>
                  <a:pt x="8336669" y="5043403"/>
                  <a:pt x="8335621" y="5039551"/>
                </a:cubicBezTo>
                <a:lnTo>
                  <a:pt x="8361885" y="5044834"/>
                </a:lnTo>
                <a:lnTo>
                  <a:pt x="8356103" y="5046404"/>
                </a:lnTo>
                <a:lnTo>
                  <a:pt x="8351893" y="5053754"/>
                </a:lnTo>
                <a:cubicBezTo>
                  <a:pt x="8359601" y="5051661"/>
                  <a:pt x="8365379" y="5050091"/>
                  <a:pt x="8369235" y="5049045"/>
                </a:cubicBezTo>
                <a:cubicBezTo>
                  <a:pt x="8373087" y="5047998"/>
                  <a:pt x="8375277" y="5048439"/>
                  <a:pt x="8375799" y="5050366"/>
                </a:cubicBezTo>
                <a:cubicBezTo>
                  <a:pt x="8376323" y="5052292"/>
                  <a:pt x="8380699" y="5053172"/>
                  <a:pt x="8388931" y="5053007"/>
                </a:cubicBezTo>
                <a:cubicBezTo>
                  <a:pt x="8397161" y="5052841"/>
                  <a:pt x="8401277" y="5052758"/>
                  <a:pt x="8401277" y="5052758"/>
                </a:cubicBezTo>
                <a:lnTo>
                  <a:pt x="8420189" y="5053830"/>
                </a:lnTo>
                <a:cubicBezTo>
                  <a:pt x="8429989" y="5059445"/>
                  <a:pt x="8438743" y="5061205"/>
                  <a:pt x="8446451" y="5059113"/>
                </a:cubicBezTo>
                <a:cubicBezTo>
                  <a:pt x="8466765" y="5057735"/>
                  <a:pt x="8481301" y="5057926"/>
                  <a:pt x="8490055" y="5059687"/>
                </a:cubicBezTo>
                <a:cubicBezTo>
                  <a:pt x="8494955" y="5062494"/>
                  <a:pt x="8501259" y="5062852"/>
                  <a:pt x="8508967" y="5060759"/>
                </a:cubicBezTo>
                <a:cubicBezTo>
                  <a:pt x="8516675" y="5058665"/>
                  <a:pt x="8520267" y="5056656"/>
                  <a:pt x="8519743" y="5054728"/>
                </a:cubicBezTo>
                <a:cubicBezTo>
                  <a:pt x="8519219" y="5052802"/>
                  <a:pt x="8520885" y="5051315"/>
                  <a:pt x="8524739" y="5050269"/>
                </a:cubicBezTo>
                <a:cubicBezTo>
                  <a:pt x="8528593" y="5049223"/>
                  <a:pt x="8531483" y="5048438"/>
                  <a:pt x="8533409" y="5047915"/>
                </a:cubicBezTo>
                <a:cubicBezTo>
                  <a:pt x="8535337" y="5047391"/>
                  <a:pt x="8536299" y="5047130"/>
                  <a:pt x="8536299" y="5047130"/>
                </a:cubicBezTo>
                <a:cubicBezTo>
                  <a:pt x="8540153" y="5046084"/>
                  <a:pt x="8542603" y="5047488"/>
                  <a:pt x="8543651" y="5051341"/>
                </a:cubicBezTo>
                <a:cubicBezTo>
                  <a:pt x="8544697" y="5055194"/>
                  <a:pt x="8546445" y="5057823"/>
                  <a:pt x="8548895" y="5059227"/>
                </a:cubicBezTo>
                <a:cubicBezTo>
                  <a:pt x="8551347" y="5060632"/>
                  <a:pt x="8554497" y="5060809"/>
                  <a:pt x="8558351" y="5059763"/>
                </a:cubicBezTo>
                <a:cubicBezTo>
                  <a:pt x="8562205" y="5058717"/>
                  <a:pt x="8566581" y="5059598"/>
                  <a:pt x="8571481" y="5062405"/>
                </a:cubicBezTo>
                <a:lnTo>
                  <a:pt x="8573051" y="5068185"/>
                </a:lnTo>
                <a:cubicBezTo>
                  <a:pt x="8568151" y="5065378"/>
                  <a:pt x="8559921" y="5065544"/>
                  <a:pt x="8548359" y="5068683"/>
                </a:cubicBezTo>
                <a:cubicBezTo>
                  <a:pt x="8535753" y="5067969"/>
                  <a:pt x="8523143" y="5067254"/>
                  <a:pt x="8510535" y="5066540"/>
                </a:cubicBezTo>
                <a:cubicBezTo>
                  <a:pt x="8506681" y="5067586"/>
                  <a:pt x="8500379" y="5067228"/>
                  <a:pt x="8491625" y="5065468"/>
                </a:cubicBezTo>
                <a:cubicBezTo>
                  <a:pt x="8482871" y="5063706"/>
                  <a:pt x="8475341" y="5062648"/>
                  <a:pt x="8469037" y="5062290"/>
                </a:cubicBezTo>
                <a:cubicBezTo>
                  <a:pt x="8462733" y="5061933"/>
                  <a:pt x="8455467" y="5061837"/>
                  <a:pt x="8447235" y="5062003"/>
                </a:cubicBezTo>
                <a:cubicBezTo>
                  <a:pt x="8439005" y="5062168"/>
                  <a:pt x="8431035" y="5063298"/>
                  <a:pt x="8423327" y="5065392"/>
                </a:cubicBezTo>
                <a:lnTo>
                  <a:pt x="8379723" y="5064816"/>
                </a:lnTo>
                <a:cubicBezTo>
                  <a:pt x="8372015" y="5066910"/>
                  <a:pt x="8366759" y="5070407"/>
                  <a:pt x="8363951" y="5075307"/>
                </a:cubicBezTo>
                <a:cubicBezTo>
                  <a:pt x="8360099" y="5076353"/>
                  <a:pt x="8353793" y="5075996"/>
                  <a:pt x="8345039" y="5074234"/>
                </a:cubicBezTo>
                <a:cubicBezTo>
                  <a:pt x="8337331" y="5076328"/>
                  <a:pt x="8332253" y="5076672"/>
                  <a:pt x="8329803" y="5075268"/>
                </a:cubicBezTo>
                <a:cubicBezTo>
                  <a:pt x="8327353" y="5073864"/>
                  <a:pt x="8326127" y="5073163"/>
                  <a:pt x="8326127" y="5073163"/>
                </a:cubicBezTo>
                <a:lnTo>
                  <a:pt x="8318777" y="5068951"/>
                </a:lnTo>
                <a:lnTo>
                  <a:pt x="8305647" y="5066310"/>
                </a:lnTo>
                <a:lnTo>
                  <a:pt x="8286735" y="5065239"/>
                </a:lnTo>
                <a:cubicBezTo>
                  <a:pt x="8287781" y="5069092"/>
                  <a:pt x="8290233" y="5070495"/>
                  <a:pt x="8294085" y="5069449"/>
                </a:cubicBezTo>
                <a:cubicBezTo>
                  <a:pt x="8294085" y="5069449"/>
                  <a:pt x="8295311" y="5070151"/>
                  <a:pt x="8297761" y="5071556"/>
                </a:cubicBezTo>
                <a:cubicBezTo>
                  <a:pt x="8300211" y="5072958"/>
                  <a:pt x="8303363" y="5073137"/>
                  <a:pt x="8307217" y="5072091"/>
                </a:cubicBezTo>
                <a:cubicBezTo>
                  <a:pt x="8311069" y="5071044"/>
                  <a:pt x="8313521" y="5072448"/>
                  <a:pt x="8314567" y="5076302"/>
                </a:cubicBezTo>
                <a:cubicBezTo>
                  <a:pt x="8315613" y="5080156"/>
                  <a:pt x="8316135" y="5082083"/>
                  <a:pt x="8316135" y="5082083"/>
                </a:cubicBezTo>
                <a:lnTo>
                  <a:pt x="8304575" y="5085222"/>
                </a:lnTo>
                <a:lnTo>
                  <a:pt x="8269393" y="5069948"/>
                </a:lnTo>
                <a:lnTo>
                  <a:pt x="8248913" y="5063095"/>
                </a:lnTo>
                <a:cubicBezTo>
                  <a:pt x="8248913" y="5063095"/>
                  <a:pt x="8246985" y="5063618"/>
                  <a:pt x="8243133" y="5064665"/>
                </a:cubicBezTo>
                <a:cubicBezTo>
                  <a:pt x="8239277" y="5065711"/>
                  <a:pt x="8236827" y="5064307"/>
                  <a:pt x="8235781" y="5060453"/>
                </a:cubicBezTo>
                <a:lnTo>
                  <a:pt x="8230001" y="5062023"/>
                </a:lnTo>
                <a:cubicBezTo>
                  <a:pt x="8225101" y="5059216"/>
                  <a:pt x="8213193" y="5057276"/>
                  <a:pt x="8194283" y="5056204"/>
                </a:cubicBezTo>
                <a:cubicBezTo>
                  <a:pt x="8175371" y="5055132"/>
                  <a:pt x="8160133" y="5056166"/>
                  <a:pt x="8148575" y="5059305"/>
                </a:cubicBezTo>
                <a:cubicBezTo>
                  <a:pt x="8143675" y="5056497"/>
                  <a:pt x="8134919" y="5054736"/>
                  <a:pt x="8122311" y="5054022"/>
                </a:cubicBezTo>
                <a:cubicBezTo>
                  <a:pt x="8109703" y="5053308"/>
                  <a:pt x="8097095" y="5052592"/>
                  <a:pt x="8084487" y="5051878"/>
                </a:cubicBezTo>
                <a:cubicBezTo>
                  <a:pt x="8030203" y="5050067"/>
                  <a:pt x="8001133" y="5049683"/>
                  <a:pt x="7997281" y="5050729"/>
                </a:cubicBezTo>
                <a:lnTo>
                  <a:pt x="8017263" y="5032890"/>
                </a:lnTo>
                <a:lnTo>
                  <a:pt x="8018833" y="5038670"/>
                </a:lnTo>
                <a:cubicBezTo>
                  <a:pt x="8014981" y="5039717"/>
                  <a:pt x="8014277" y="5040942"/>
                  <a:pt x="8016727" y="5042346"/>
                </a:cubicBezTo>
                <a:cubicBezTo>
                  <a:pt x="8019177" y="5043749"/>
                  <a:pt x="8022329" y="5043928"/>
                  <a:pt x="8026183" y="5042881"/>
                </a:cubicBezTo>
                <a:cubicBezTo>
                  <a:pt x="8031083" y="5045689"/>
                  <a:pt x="8035461" y="5046570"/>
                  <a:pt x="8039315" y="5045524"/>
                </a:cubicBezTo>
                <a:cubicBezTo>
                  <a:pt x="8043167" y="5044478"/>
                  <a:pt x="8044571" y="5042027"/>
                  <a:pt x="8043525" y="5038173"/>
                </a:cubicBezTo>
                <a:lnTo>
                  <a:pt x="8049305" y="5036603"/>
                </a:lnTo>
                <a:cubicBezTo>
                  <a:pt x="8050353" y="5040457"/>
                  <a:pt x="8054205" y="5039411"/>
                  <a:pt x="8060867" y="5033464"/>
                </a:cubicBezTo>
                <a:close/>
                <a:moveTo>
                  <a:pt x="5535712" y="5028554"/>
                </a:moveTo>
                <a:cubicBezTo>
                  <a:pt x="5533317" y="5029196"/>
                  <a:pt x="5532761" y="5031914"/>
                  <a:pt x="5534045" y="5036705"/>
                </a:cubicBezTo>
                <a:cubicBezTo>
                  <a:pt x="5538837" y="5035421"/>
                  <a:pt x="5540911" y="5033581"/>
                  <a:pt x="5540269" y="5031185"/>
                </a:cubicBezTo>
                <a:cubicBezTo>
                  <a:pt x="5539627" y="5028789"/>
                  <a:pt x="5538109" y="5027912"/>
                  <a:pt x="5535712" y="5028554"/>
                </a:cubicBezTo>
                <a:close/>
                <a:moveTo>
                  <a:pt x="6687333" y="5028134"/>
                </a:moveTo>
                <a:lnTo>
                  <a:pt x="6696447" y="5033396"/>
                </a:lnTo>
                <a:cubicBezTo>
                  <a:pt x="6697731" y="5038188"/>
                  <a:pt x="6695978" y="5041225"/>
                  <a:pt x="6691185" y="5042510"/>
                </a:cubicBezTo>
                <a:cubicBezTo>
                  <a:pt x="6685109" y="5039001"/>
                  <a:pt x="6682073" y="5037249"/>
                  <a:pt x="6682073" y="5037249"/>
                </a:cubicBezTo>
                <a:cubicBezTo>
                  <a:pt x="6680788" y="5032457"/>
                  <a:pt x="6682541" y="5029419"/>
                  <a:pt x="6687333" y="5028134"/>
                </a:cubicBezTo>
                <a:close/>
                <a:moveTo>
                  <a:pt x="7060943" y="5027967"/>
                </a:moveTo>
                <a:cubicBezTo>
                  <a:pt x="7064763" y="5026799"/>
                  <a:pt x="7066964" y="5027170"/>
                  <a:pt x="7067548" y="5029079"/>
                </a:cubicBezTo>
                <a:cubicBezTo>
                  <a:pt x="7068131" y="5030988"/>
                  <a:pt x="7066515" y="5032527"/>
                  <a:pt x="7062695" y="5033695"/>
                </a:cubicBezTo>
                <a:cubicBezTo>
                  <a:pt x="7058878" y="5034863"/>
                  <a:pt x="7056969" y="5035447"/>
                  <a:pt x="7056969" y="5035447"/>
                </a:cubicBezTo>
                <a:close/>
                <a:moveTo>
                  <a:pt x="6718011" y="5027618"/>
                </a:moveTo>
                <a:cubicBezTo>
                  <a:pt x="6722803" y="5026334"/>
                  <a:pt x="6725840" y="5028088"/>
                  <a:pt x="6727125" y="5032880"/>
                </a:cubicBezTo>
                <a:lnTo>
                  <a:pt x="6719937" y="5034805"/>
                </a:lnTo>
                <a:cubicBezTo>
                  <a:pt x="6713861" y="5031297"/>
                  <a:pt x="6713220" y="5028903"/>
                  <a:pt x="6718011" y="5027618"/>
                </a:cubicBezTo>
                <a:close/>
                <a:moveTo>
                  <a:pt x="3370516" y="5027072"/>
                </a:moveTo>
                <a:cubicBezTo>
                  <a:pt x="3367479" y="5025317"/>
                  <a:pt x="3362366" y="5025403"/>
                  <a:pt x="3355177" y="5027330"/>
                </a:cubicBezTo>
                <a:cubicBezTo>
                  <a:pt x="3347990" y="5029255"/>
                  <a:pt x="3343198" y="5030539"/>
                  <a:pt x="3340801" y="5031182"/>
                </a:cubicBezTo>
                <a:cubicBezTo>
                  <a:pt x="3338406" y="5031823"/>
                  <a:pt x="3334812" y="5032786"/>
                  <a:pt x="3330020" y="5034070"/>
                </a:cubicBezTo>
                <a:cubicBezTo>
                  <a:pt x="3313077" y="5028338"/>
                  <a:pt x="3298059" y="5029795"/>
                  <a:pt x="3284967" y="5038439"/>
                </a:cubicBezTo>
                <a:cubicBezTo>
                  <a:pt x="3280175" y="5039723"/>
                  <a:pt x="3275940" y="5038289"/>
                  <a:pt x="3272259" y="5034139"/>
                </a:cubicBezTo>
                <a:cubicBezTo>
                  <a:pt x="3268579" y="5029990"/>
                  <a:pt x="3264665" y="5029754"/>
                  <a:pt x="3260515" y="5033435"/>
                </a:cubicBezTo>
                <a:lnTo>
                  <a:pt x="3245694" y="5033683"/>
                </a:lnTo>
                <a:lnTo>
                  <a:pt x="3230804" y="5041192"/>
                </a:lnTo>
                <a:lnTo>
                  <a:pt x="3197609" y="5057927"/>
                </a:lnTo>
                <a:lnTo>
                  <a:pt x="3205901" y="5059624"/>
                </a:lnTo>
                <a:cubicBezTo>
                  <a:pt x="3207185" y="5064416"/>
                  <a:pt x="3210544" y="5067368"/>
                  <a:pt x="3215978" y="5068480"/>
                </a:cubicBezTo>
                <a:cubicBezTo>
                  <a:pt x="3221412" y="5069593"/>
                  <a:pt x="3228920" y="5068865"/>
                  <a:pt x="3238504" y="5066297"/>
                </a:cubicBezTo>
                <a:cubicBezTo>
                  <a:pt x="3243296" y="5065012"/>
                  <a:pt x="3247211" y="5065247"/>
                  <a:pt x="3250249" y="5067001"/>
                </a:cubicBezTo>
                <a:cubicBezTo>
                  <a:pt x="3253286" y="5068755"/>
                  <a:pt x="3257201" y="5068990"/>
                  <a:pt x="3261993" y="5067706"/>
                </a:cubicBezTo>
                <a:lnTo>
                  <a:pt x="3269182" y="5065780"/>
                </a:lnTo>
                <a:cubicBezTo>
                  <a:pt x="3272690" y="5059704"/>
                  <a:pt x="3275962" y="5057543"/>
                  <a:pt x="3279000" y="5059297"/>
                </a:cubicBezTo>
                <a:cubicBezTo>
                  <a:pt x="3282039" y="5061051"/>
                  <a:pt x="3287151" y="5060965"/>
                  <a:pt x="3294339" y="5059039"/>
                </a:cubicBezTo>
                <a:cubicBezTo>
                  <a:pt x="3301527" y="5057113"/>
                  <a:pt x="3305121" y="5056150"/>
                  <a:pt x="3305121" y="5056150"/>
                </a:cubicBezTo>
                <a:lnTo>
                  <a:pt x="3299858" y="5065264"/>
                </a:lnTo>
                <a:lnTo>
                  <a:pt x="3294597" y="5074378"/>
                </a:lnTo>
                <a:cubicBezTo>
                  <a:pt x="3299389" y="5073094"/>
                  <a:pt x="3302427" y="5074849"/>
                  <a:pt x="3303710" y="5079640"/>
                </a:cubicBezTo>
                <a:cubicBezTo>
                  <a:pt x="3304994" y="5084431"/>
                  <a:pt x="3311070" y="5087939"/>
                  <a:pt x="3321938" y="5090163"/>
                </a:cubicBezTo>
                <a:cubicBezTo>
                  <a:pt x="3312354" y="5092731"/>
                  <a:pt x="3307883" y="5095213"/>
                  <a:pt x="3308525" y="5097610"/>
                </a:cubicBezTo>
                <a:cubicBezTo>
                  <a:pt x="3309167" y="5100005"/>
                  <a:pt x="3314280" y="5099919"/>
                  <a:pt x="3323864" y="5097351"/>
                </a:cubicBezTo>
                <a:cubicBezTo>
                  <a:pt x="3325148" y="5102143"/>
                  <a:pt x="3328187" y="5103897"/>
                  <a:pt x="3332979" y="5102613"/>
                </a:cubicBezTo>
                <a:cubicBezTo>
                  <a:pt x="3332979" y="5102613"/>
                  <a:pt x="3335695" y="5103169"/>
                  <a:pt x="3341129" y="5104281"/>
                </a:cubicBezTo>
                <a:cubicBezTo>
                  <a:pt x="3346563" y="5105393"/>
                  <a:pt x="3354071" y="5104665"/>
                  <a:pt x="3363655" y="5102097"/>
                </a:cubicBezTo>
                <a:cubicBezTo>
                  <a:pt x="3368447" y="5100813"/>
                  <a:pt x="3373560" y="5100727"/>
                  <a:pt x="3378994" y="5101839"/>
                </a:cubicBezTo>
                <a:cubicBezTo>
                  <a:pt x="3384428" y="5102952"/>
                  <a:pt x="3389541" y="5102865"/>
                  <a:pt x="3394333" y="5101581"/>
                </a:cubicBezTo>
                <a:cubicBezTo>
                  <a:pt x="3398655" y="5108127"/>
                  <a:pt x="3402773" y="5111517"/>
                  <a:pt x="3406688" y="5111752"/>
                </a:cubicBezTo>
                <a:cubicBezTo>
                  <a:pt x="3410603" y="5111987"/>
                  <a:pt x="3414314" y="5109067"/>
                  <a:pt x="3417822" y="5102991"/>
                </a:cubicBezTo>
                <a:cubicBezTo>
                  <a:pt x="3422614" y="5101707"/>
                  <a:pt x="3426529" y="5101942"/>
                  <a:pt x="3429567" y="5103696"/>
                </a:cubicBezTo>
                <a:cubicBezTo>
                  <a:pt x="3432605" y="5105449"/>
                  <a:pt x="3435879" y="5103289"/>
                  <a:pt x="3439386" y="5097213"/>
                </a:cubicBezTo>
                <a:cubicBezTo>
                  <a:pt x="3444178" y="5095929"/>
                  <a:pt x="3448093" y="5096164"/>
                  <a:pt x="3451130" y="5097918"/>
                </a:cubicBezTo>
                <a:cubicBezTo>
                  <a:pt x="3454169" y="5099672"/>
                  <a:pt x="3455688" y="5100549"/>
                  <a:pt x="3455688" y="5100549"/>
                </a:cubicBezTo>
                <a:cubicBezTo>
                  <a:pt x="3466555" y="5102772"/>
                  <a:pt x="3474386" y="5103243"/>
                  <a:pt x="3479177" y="5101959"/>
                </a:cubicBezTo>
                <a:lnTo>
                  <a:pt x="3477697" y="5096435"/>
                </a:lnTo>
                <a:lnTo>
                  <a:pt x="3474657" y="5099327"/>
                </a:lnTo>
                <a:cubicBezTo>
                  <a:pt x="3470837" y="5100495"/>
                  <a:pt x="3468928" y="5101080"/>
                  <a:pt x="3468928" y="5101080"/>
                </a:cubicBezTo>
                <a:lnTo>
                  <a:pt x="3472360" y="5094626"/>
                </a:lnTo>
                <a:lnTo>
                  <a:pt x="3438423" y="5093619"/>
                </a:lnTo>
                <a:cubicBezTo>
                  <a:pt x="3417330" y="5091567"/>
                  <a:pt x="3403745" y="5088787"/>
                  <a:pt x="3397669" y="5085280"/>
                </a:cubicBezTo>
                <a:lnTo>
                  <a:pt x="3390481" y="5087205"/>
                </a:lnTo>
                <a:lnTo>
                  <a:pt x="3388951" y="5087615"/>
                </a:lnTo>
                <a:lnTo>
                  <a:pt x="3389680" y="5087738"/>
                </a:lnTo>
                <a:lnTo>
                  <a:pt x="3383952" y="5089490"/>
                </a:lnTo>
                <a:cubicBezTo>
                  <a:pt x="3380134" y="5090657"/>
                  <a:pt x="3376314" y="5091825"/>
                  <a:pt x="3372497" y="5092994"/>
                </a:cubicBezTo>
                <a:lnTo>
                  <a:pt x="3373097" y="5091863"/>
                </a:lnTo>
                <a:lnTo>
                  <a:pt x="3368917" y="5092984"/>
                </a:lnTo>
                <a:cubicBezTo>
                  <a:pt x="3368917" y="5092984"/>
                  <a:pt x="3366200" y="5092428"/>
                  <a:pt x="3360766" y="5091315"/>
                </a:cubicBezTo>
                <a:cubicBezTo>
                  <a:pt x="3355334" y="5090203"/>
                  <a:pt x="3352616" y="5089647"/>
                  <a:pt x="3352616" y="5089647"/>
                </a:cubicBezTo>
                <a:cubicBezTo>
                  <a:pt x="3352616" y="5089647"/>
                  <a:pt x="3349898" y="5089091"/>
                  <a:pt x="3344465" y="5087980"/>
                </a:cubicBezTo>
                <a:cubicBezTo>
                  <a:pt x="3339032" y="5086867"/>
                  <a:pt x="3335672" y="5083915"/>
                  <a:pt x="3334388" y="5079124"/>
                </a:cubicBezTo>
                <a:lnTo>
                  <a:pt x="3332462" y="5071936"/>
                </a:lnTo>
                <a:cubicBezTo>
                  <a:pt x="3342046" y="5069368"/>
                  <a:pt x="3352272" y="5069196"/>
                  <a:pt x="3363139" y="5071420"/>
                </a:cubicBezTo>
                <a:cubicBezTo>
                  <a:pt x="3388383" y="5069791"/>
                  <a:pt x="3409477" y="5071844"/>
                  <a:pt x="3426420" y="5077576"/>
                </a:cubicBezTo>
                <a:cubicBezTo>
                  <a:pt x="3432496" y="5081083"/>
                  <a:pt x="3439128" y="5081874"/>
                  <a:pt x="3446315" y="5079948"/>
                </a:cubicBezTo>
                <a:cubicBezTo>
                  <a:pt x="3453504" y="5078022"/>
                  <a:pt x="3459494" y="5076417"/>
                  <a:pt x="3464285" y="5075133"/>
                </a:cubicBezTo>
                <a:lnTo>
                  <a:pt x="3471473" y="5073207"/>
                </a:lnTo>
                <a:cubicBezTo>
                  <a:pt x="3470189" y="5068416"/>
                  <a:pt x="3467151" y="5066662"/>
                  <a:pt x="3462360" y="5067946"/>
                </a:cubicBezTo>
                <a:cubicBezTo>
                  <a:pt x="3457568" y="5069230"/>
                  <a:pt x="3444945" y="5070043"/>
                  <a:pt x="3424494" y="5070387"/>
                </a:cubicBezTo>
                <a:lnTo>
                  <a:pt x="3399079" y="5061790"/>
                </a:lnTo>
                <a:cubicBezTo>
                  <a:pt x="3397795" y="5056998"/>
                  <a:pt x="3398351" y="5054281"/>
                  <a:pt x="3400746" y="5053639"/>
                </a:cubicBezTo>
                <a:cubicBezTo>
                  <a:pt x="3403143" y="5052997"/>
                  <a:pt x="3404983" y="5055072"/>
                  <a:pt x="3406267" y="5059864"/>
                </a:cubicBezTo>
                <a:lnTo>
                  <a:pt x="3413454" y="5057938"/>
                </a:lnTo>
                <a:lnTo>
                  <a:pt x="3427830" y="5054086"/>
                </a:lnTo>
                <a:cubicBezTo>
                  <a:pt x="3433906" y="5057593"/>
                  <a:pt x="3437500" y="5056630"/>
                  <a:pt x="3438612" y="5051197"/>
                </a:cubicBezTo>
                <a:cubicBezTo>
                  <a:pt x="3439724" y="5045763"/>
                  <a:pt x="3443318" y="5044800"/>
                  <a:pt x="3449394" y="5048308"/>
                </a:cubicBezTo>
                <a:lnTo>
                  <a:pt x="3458508" y="5053570"/>
                </a:lnTo>
                <a:lnTo>
                  <a:pt x="3451320" y="5055496"/>
                </a:lnTo>
                <a:lnTo>
                  <a:pt x="3444132" y="5057422"/>
                </a:lnTo>
                <a:cubicBezTo>
                  <a:pt x="3444132" y="5057422"/>
                  <a:pt x="3446849" y="5057977"/>
                  <a:pt x="3452283" y="5059090"/>
                </a:cubicBezTo>
                <a:cubicBezTo>
                  <a:pt x="3457716" y="5060202"/>
                  <a:pt x="3462830" y="5060115"/>
                  <a:pt x="3467621" y="5058831"/>
                </a:cubicBezTo>
                <a:lnTo>
                  <a:pt x="3481997" y="5054979"/>
                </a:lnTo>
                <a:lnTo>
                  <a:pt x="3498299" y="5058316"/>
                </a:lnTo>
                <a:cubicBezTo>
                  <a:pt x="3503091" y="5057032"/>
                  <a:pt x="3508204" y="5056945"/>
                  <a:pt x="3513638" y="5058058"/>
                </a:cubicBezTo>
                <a:cubicBezTo>
                  <a:pt x="3519071" y="5059170"/>
                  <a:pt x="3521788" y="5059725"/>
                  <a:pt x="3521788" y="5059725"/>
                </a:cubicBezTo>
                <a:cubicBezTo>
                  <a:pt x="3521788" y="5059725"/>
                  <a:pt x="3526024" y="5061159"/>
                  <a:pt x="3534496" y="5064025"/>
                </a:cubicBezTo>
                <a:cubicBezTo>
                  <a:pt x="3542968" y="5066890"/>
                  <a:pt x="3548080" y="5066805"/>
                  <a:pt x="3549834" y="5063766"/>
                </a:cubicBezTo>
                <a:cubicBezTo>
                  <a:pt x="3551589" y="5060728"/>
                  <a:pt x="3553985" y="5060087"/>
                  <a:pt x="3557022" y="5061840"/>
                </a:cubicBezTo>
                <a:cubicBezTo>
                  <a:pt x="3560061" y="5063595"/>
                  <a:pt x="3564297" y="5065027"/>
                  <a:pt x="3569730" y="5066140"/>
                </a:cubicBezTo>
                <a:cubicBezTo>
                  <a:pt x="3575164" y="5067251"/>
                  <a:pt x="3576041" y="5065732"/>
                  <a:pt x="3572361" y="5061582"/>
                </a:cubicBezTo>
                <a:lnTo>
                  <a:pt x="3576409" y="5056977"/>
                </a:lnTo>
                <a:lnTo>
                  <a:pt x="3574257" y="5056332"/>
                </a:lnTo>
                <a:lnTo>
                  <a:pt x="3556722" y="5047013"/>
                </a:lnTo>
                <a:lnTo>
                  <a:pt x="3541425" y="5046760"/>
                </a:lnTo>
                <a:cubicBezTo>
                  <a:pt x="3535349" y="5043252"/>
                  <a:pt x="3531114" y="5041818"/>
                  <a:pt x="3528718" y="5042461"/>
                </a:cubicBezTo>
                <a:cubicBezTo>
                  <a:pt x="3526321" y="5043103"/>
                  <a:pt x="3525123" y="5043424"/>
                  <a:pt x="3525123" y="5043424"/>
                </a:cubicBezTo>
                <a:cubicBezTo>
                  <a:pt x="3525123" y="5043424"/>
                  <a:pt x="3517936" y="5045349"/>
                  <a:pt x="3503560" y="5049201"/>
                </a:cubicBezTo>
                <a:lnTo>
                  <a:pt x="3480071" y="5047792"/>
                </a:lnTo>
                <a:lnTo>
                  <a:pt x="3463769" y="5044456"/>
                </a:lnTo>
                <a:lnTo>
                  <a:pt x="3454656" y="5039194"/>
                </a:lnTo>
                <a:cubicBezTo>
                  <a:pt x="3454656" y="5039194"/>
                  <a:pt x="3448023" y="5038404"/>
                  <a:pt x="3434760" y="5036821"/>
                </a:cubicBezTo>
                <a:cubicBezTo>
                  <a:pt x="3421496" y="5035239"/>
                  <a:pt x="3410072" y="5035732"/>
                  <a:pt x="3400489" y="5038300"/>
                </a:cubicBezTo>
                <a:cubicBezTo>
                  <a:pt x="3395697" y="5039584"/>
                  <a:pt x="3393301" y="5040226"/>
                  <a:pt x="3393301" y="5040226"/>
                </a:cubicBezTo>
                <a:lnTo>
                  <a:pt x="3382261" y="5027777"/>
                </a:lnTo>
                <a:cubicBezTo>
                  <a:pt x="3377469" y="5029061"/>
                  <a:pt x="3373555" y="5028826"/>
                  <a:pt x="3370516" y="5027072"/>
                </a:cubicBezTo>
                <a:close/>
                <a:moveTo>
                  <a:pt x="7742509" y="5026803"/>
                </a:moveTo>
                <a:cubicBezTo>
                  <a:pt x="7743556" y="5030657"/>
                  <a:pt x="7742150" y="5033107"/>
                  <a:pt x="7738297" y="5034154"/>
                </a:cubicBezTo>
                <a:lnTo>
                  <a:pt x="7736727" y="5028373"/>
                </a:lnTo>
                <a:cubicBezTo>
                  <a:pt x="7736727" y="5028373"/>
                  <a:pt x="7738655" y="5027850"/>
                  <a:pt x="7742509" y="5026803"/>
                </a:cubicBezTo>
                <a:close/>
                <a:moveTo>
                  <a:pt x="6437570" y="5026538"/>
                </a:moveTo>
                <a:lnTo>
                  <a:pt x="6432802" y="5027001"/>
                </a:lnTo>
                <a:lnTo>
                  <a:pt x="6431382" y="5027382"/>
                </a:lnTo>
                <a:lnTo>
                  <a:pt x="6433318" y="5028491"/>
                </a:lnTo>
                <a:close/>
                <a:moveTo>
                  <a:pt x="3287469" y="5026213"/>
                </a:moveTo>
                <a:cubicBezTo>
                  <a:pt x="3286271" y="5026534"/>
                  <a:pt x="3284795" y="5028213"/>
                  <a:pt x="3283041" y="5031250"/>
                </a:cubicBezTo>
                <a:lnTo>
                  <a:pt x="3290228" y="5029324"/>
                </a:lnTo>
                <a:cubicBezTo>
                  <a:pt x="3289587" y="5026929"/>
                  <a:pt x="3288667" y="5025892"/>
                  <a:pt x="3287469" y="5026213"/>
                </a:cubicBezTo>
                <a:close/>
                <a:moveTo>
                  <a:pt x="3732207" y="5026159"/>
                </a:moveTo>
                <a:lnTo>
                  <a:pt x="3732420" y="5026399"/>
                </a:lnTo>
                <a:lnTo>
                  <a:pt x="3732553" y="5026168"/>
                </a:lnTo>
                <a:close/>
                <a:moveTo>
                  <a:pt x="6922953" y="5025886"/>
                </a:moveTo>
                <a:cubicBezTo>
                  <a:pt x="6927853" y="5028693"/>
                  <a:pt x="6932230" y="5029575"/>
                  <a:pt x="6936084" y="5028528"/>
                </a:cubicBezTo>
                <a:cubicBezTo>
                  <a:pt x="6939937" y="5027482"/>
                  <a:pt x="6941863" y="5026958"/>
                  <a:pt x="6941863" y="5026958"/>
                </a:cubicBezTo>
                <a:cubicBezTo>
                  <a:pt x="6945718" y="5025912"/>
                  <a:pt x="6950095" y="5026793"/>
                  <a:pt x="6954996" y="5029599"/>
                </a:cubicBezTo>
                <a:cubicBezTo>
                  <a:pt x="6959895" y="5032407"/>
                  <a:pt x="6963309" y="5033549"/>
                  <a:pt x="6965235" y="5033026"/>
                </a:cubicBezTo>
                <a:cubicBezTo>
                  <a:pt x="6967163" y="5032503"/>
                  <a:pt x="6974430" y="5032598"/>
                  <a:pt x="6987037" y="5033313"/>
                </a:cubicBezTo>
                <a:cubicBezTo>
                  <a:pt x="6999645" y="5034028"/>
                  <a:pt x="7020485" y="5034576"/>
                  <a:pt x="7049553" y="5034960"/>
                </a:cubicBezTo>
                <a:lnTo>
                  <a:pt x="7062685" y="5037601"/>
                </a:lnTo>
                <a:cubicBezTo>
                  <a:pt x="7058830" y="5038647"/>
                  <a:pt x="7054014" y="5039955"/>
                  <a:pt x="7048233" y="5041525"/>
                </a:cubicBezTo>
                <a:cubicBezTo>
                  <a:pt x="7042452" y="5043095"/>
                  <a:pt x="7037111" y="5042475"/>
                  <a:pt x="7032212" y="5039668"/>
                </a:cubicBezTo>
                <a:lnTo>
                  <a:pt x="7007519" y="5040165"/>
                </a:lnTo>
                <a:lnTo>
                  <a:pt x="6963916" y="5039591"/>
                </a:lnTo>
                <a:cubicBezTo>
                  <a:pt x="6956207" y="5041683"/>
                  <a:pt x="6952354" y="5042730"/>
                  <a:pt x="6952354" y="5042730"/>
                </a:cubicBezTo>
                <a:lnTo>
                  <a:pt x="6931873" y="5035878"/>
                </a:lnTo>
                <a:cubicBezTo>
                  <a:pt x="6929780" y="5028170"/>
                  <a:pt x="6919099" y="5026933"/>
                  <a:pt x="6899830" y="5032165"/>
                </a:cubicBezTo>
                <a:cubicBezTo>
                  <a:pt x="6892123" y="5034258"/>
                  <a:pt x="6887746" y="5033377"/>
                  <a:pt x="6886700" y="5029523"/>
                </a:cubicBezTo>
                <a:lnTo>
                  <a:pt x="6892479" y="5027954"/>
                </a:lnTo>
                <a:cubicBezTo>
                  <a:pt x="6897380" y="5030761"/>
                  <a:pt x="6901496" y="5030679"/>
                  <a:pt x="6904826" y="5027705"/>
                </a:cubicBezTo>
                <a:cubicBezTo>
                  <a:pt x="6908157" y="5024731"/>
                  <a:pt x="6914198" y="5024125"/>
                  <a:pt x="6922953" y="5025886"/>
                </a:cubicBezTo>
                <a:close/>
                <a:moveTo>
                  <a:pt x="3758833" y="5024927"/>
                </a:moveTo>
                <a:lnTo>
                  <a:pt x="3757098" y="5025457"/>
                </a:lnTo>
                <a:lnTo>
                  <a:pt x="3759503" y="5026846"/>
                </a:lnTo>
                <a:lnTo>
                  <a:pt x="3758993" y="5024940"/>
                </a:lnTo>
                <a:close/>
                <a:moveTo>
                  <a:pt x="2789728" y="5024763"/>
                </a:moveTo>
                <a:lnTo>
                  <a:pt x="2788351" y="5025132"/>
                </a:lnTo>
                <a:lnTo>
                  <a:pt x="2781164" y="5027058"/>
                </a:lnTo>
                <a:lnTo>
                  <a:pt x="2791686" y="5029211"/>
                </a:lnTo>
                <a:lnTo>
                  <a:pt x="2795473" y="5025399"/>
                </a:lnTo>
                <a:lnTo>
                  <a:pt x="2794370" y="5025544"/>
                </a:lnTo>
                <a:close/>
                <a:moveTo>
                  <a:pt x="8939799" y="5024465"/>
                </a:moveTo>
                <a:lnTo>
                  <a:pt x="8947149" y="5028677"/>
                </a:lnTo>
                <a:lnTo>
                  <a:pt x="8935589" y="5031817"/>
                </a:lnTo>
                <a:lnTo>
                  <a:pt x="8934019" y="5026035"/>
                </a:lnTo>
                <a:cubicBezTo>
                  <a:pt x="8937875" y="5024988"/>
                  <a:pt x="8939799" y="5024465"/>
                  <a:pt x="8939799" y="5024465"/>
                </a:cubicBezTo>
                <a:close/>
                <a:moveTo>
                  <a:pt x="6990928" y="5024330"/>
                </a:moveTo>
                <a:lnTo>
                  <a:pt x="6992680" y="5030057"/>
                </a:lnTo>
                <a:cubicBezTo>
                  <a:pt x="6991512" y="5026240"/>
                  <a:pt x="6989018" y="5024914"/>
                  <a:pt x="6985200" y="5026081"/>
                </a:cubicBezTo>
                <a:close/>
                <a:moveTo>
                  <a:pt x="7661081" y="5024086"/>
                </a:moveTo>
                <a:lnTo>
                  <a:pt x="7674212" y="5026728"/>
                </a:lnTo>
                <a:cubicBezTo>
                  <a:pt x="7674212" y="5026728"/>
                  <a:pt x="7673249" y="5026989"/>
                  <a:pt x="7671322" y="5027512"/>
                </a:cubicBezTo>
                <a:cubicBezTo>
                  <a:pt x="7669395" y="5028035"/>
                  <a:pt x="7666504" y="5028820"/>
                  <a:pt x="7662651" y="5029867"/>
                </a:cubicBezTo>
                <a:close/>
                <a:moveTo>
                  <a:pt x="7617476" y="5023511"/>
                </a:moveTo>
                <a:lnTo>
                  <a:pt x="7605917" y="5026650"/>
                </a:lnTo>
                <a:cubicBezTo>
                  <a:pt x="7597162" y="5024889"/>
                  <a:pt x="7590857" y="5024533"/>
                  <a:pt x="7587004" y="5025579"/>
                </a:cubicBezTo>
                <a:lnTo>
                  <a:pt x="7562312" y="5026076"/>
                </a:lnTo>
                <a:close/>
                <a:moveTo>
                  <a:pt x="4480497" y="5022369"/>
                </a:moveTo>
                <a:lnTo>
                  <a:pt x="4459941" y="5023437"/>
                </a:lnTo>
                <a:lnTo>
                  <a:pt x="4455008" y="5023315"/>
                </a:lnTo>
                <a:lnTo>
                  <a:pt x="4452633" y="5026016"/>
                </a:lnTo>
                <a:lnTo>
                  <a:pt x="4461747" y="5031278"/>
                </a:lnTo>
                <a:cubicBezTo>
                  <a:pt x="4471330" y="5028710"/>
                  <a:pt x="4476122" y="5027426"/>
                  <a:pt x="4476122" y="5027426"/>
                </a:cubicBezTo>
                <a:cubicBezTo>
                  <a:pt x="4476122" y="5027426"/>
                  <a:pt x="4478518" y="5026784"/>
                  <a:pt x="4483310" y="5025500"/>
                </a:cubicBezTo>
                <a:lnTo>
                  <a:pt x="4499612" y="5028835"/>
                </a:lnTo>
                <a:close/>
                <a:moveTo>
                  <a:pt x="6195079" y="5022253"/>
                </a:moveTo>
                <a:lnTo>
                  <a:pt x="6193607" y="5025610"/>
                </a:lnTo>
                <a:cubicBezTo>
                  <a:pt x="6193286" y="5024412"/>
                  <a:pt x="6193646" y="5023353"/>
                  <a:pt x="6194683" y="5022433"/>
                </a:cubicBezTo>
                <a:close/>
                <a:moveTo>
                  <a:pt x="9340261" y="5021246"/>
                </a:moveTo>
                <a:lnTo>
                  <a:pt x="9340261" y="5024468"/>
                </a:lnTo>
                <a:lnTo>
                  <a:pt x="9336445" y="5022282"/>
                </a:lnTo>
                <a:close/>
                <a:moveTo>
                  <a:pt x="6621967" y="5020328"/>
                </a:moveTo>
                <a:lnTo>
                  <a:pt x="6611160" y="5020546"/>
                </a:lnTo>
                <a:lnTo>
                  <a:pt x="6610833" y="5020358"/>
                </a:lnTo>
                <a:lnTo>
                  <a:pt x="6608715" y="5022237"/>
                </a:lnTo>
                <a:cubicBezTo>
                  <a:pt x="6609357" y="5024633"/>
                  <a:pt x="6610876" y="5025510"/>
                  <a:pt x="6613272" y="5024868"/>
                </a:cubicBezTo>
                <a:cubicBezTo>
                  <a:pt x="6615667" y="5024226"/>
                  <a:pt x="6618064" y="5023584"/>
                  <a:pt x="6620459" y="5022942"/>
                </a:cubicBezTo>
                <a:close/>
                <a:moveTo>
                  <a:pt x="6964512" y="5019881"/>
                </a:moveTo>
                <a:lnTo>
                  <a:pt x="6977720" y="5022107"/>
                </a:lnTo>
                <a:lnTo>
                  <a:pt x="6971992" y="5023858"/>
                </a:lnTo>
                <a:cubicBezTo>
                  <a:pt x="6968173" y="5025026"/>
                  <a:pt x="6964354" y="5026194"/>
                  <a:pt x="6960535" y="5027362"/>
                </a:cubicBezTo>
                <a:close/>
                <a:moveTo>
                  <a:pt x="6923775" y="5019815"/>
                </a:moveTo>
                <a:cubicBezTo>
                  <a:pt x="6925684" y="5019231"/>
                  <a:pt x="6927887" y="5019602"/>
                  <a:pt x="6930379" y="5020927"/>
                </a:cubicBezTo>
                <a:cubicBezTo>
                  <a:pt x="6932873" y="5022252"/>
                  <a:pt x="6932209" y="5023499"/>
                  <a:pt x="6928391" y="5024667"/>
                </a:cubicBezTo>
                <a:lnTo>
                  <a:pt x="6920912" y="5020691"/>
                </a:lnTo>
                <a:cubicBezTo>
                  <a:pt x="6920912" y="5020691"/>
                  <a:pt x="6921866" y="5020399"/>
                  <a:pt x="6923775" y="5019815"/>
                </a:cubicBezTo>
                <a:close/>
                <a:moveTo>
                  <a:pt x="7517138" y="5019722"/>
                </a:moveTo>
                <a:cubicBezTo>
                  <a:pt x="7520992" y="5018675"/>
                  <a:pt x="7525369" y="5019557"/>
                  <a:pt x="7530269" y="5022363"/>
                </a:cubicBezTo>
                <a:lnTo>
                  <a:pt x="7524488" y="5023933"/>
                </a:lnTo>
                <a:close/>
                <a:moveTo>
                  <a:pt x="9272361" y="5014857"/>
                </a:moveTo>
                <a:lnTo>
                  <a:pt x="9281281" y="5024848"/>
                </a:lnTo>
                <a:cubicBezTo>
                  <a:pt x="9281281" y="5024848"/>
                  <a:pt x="9278129" y="5024670"/>
                  <a:pt x="9271825" y="5024313"/>
                </a:cubicBezTo>
                <a:cubicBezTo>
                  <a:pt x="9265521" y="5023955"/>
                  <a:pt x="9259217" y="5023598"/>
                  <a:pt x="9252913" y="5023240"/>
                </a:cubicBezTo>
                <a:cubicBezTo>
                  <a:pt x="9246611" y="5022883"/>
                  <a:pt x="9240305" y="5022526"/>
                  <a:pt x="9234003" y="5022168"/>
                </a:cubicBezTo>
                <a:cubicBezTo>
                  <a:pt x="9227699" y="5021810"/>
                  <a:pt x="9224547" y="5021632"/>
                  <a:pt x="9224547" y="5021632"/>
                </a:cubicBezTo>
                <a:close/>
                <a:moveTo>
                  <a:pt x="9160461" y="5014206"/>
                </a:moveTo>
                <a:lnTo>
                  <a:pt x="9192505" y="5017919"/>
                </a:lnTo>
                <a:cubicBezTo>
                  <a:pt x="9196359" y="5016873"/>
                  <a:pt x="9198285" y="5016350"/>
                  <a:pt x="9198285" y="5016350"/>
                </a:cubicBezTo>
                <a:cubicBezTo>
                  <a:pt x="9198285" y="5016350"/>
                  <a:pt x="9200211" y="5015827"/>
                  <a:pt x="9204065" y="5014780"/>
                </a:cubicBezTo>
                <a:cubicBezTo>
                  <a:pt x="9204065" y="5014780"/>
                  <a:pt x="9204589" y="5016706"/>
                  <a:pt x="9205635" y="5020560"/>
                </a:cubicBezTo>
                <a:cubicBezTo>
                  <a:pt x="9205635" y="5020560"/>
                  <a:pt x="9200817" y="5021868"/>
                  <a:pt x="9191183" y="5024484"/>
                </a:cubicBezTo>
                <a:cubicBezTo>
                  <a:pt x="9181549" y="5027101"/>
                  <a:pt x="9175245" y="5026743"/>
                  <a:pt x="9172271" y="5023413"/>
                </a:cubicBezTo>
                <a:cubicBezTo>
                  <a:pt x="9169297" y="5020082"/>
                  <a:pt x="9165885" y="5018940"/>
                  <a:pt x="9162031" y="5019986"/>
                </a:cubicBezTo>
                <a:close/>
                <a:moveTo>
                  <a:pt x="1485079" y="5014124"/>
                </a:moveTo>
                <a:cubicBezTo>
                  <a:pt x="1480697" y="5015016"/>
                  <a:pt x="1475004" y="5017228"/>
                  <a:pt x="1468000" y="5020759"/>
                </a:cubicBezTo>
                <a:cubicBezTo>
                  <a:pt x="1460983" y="5020782"/>
                  <a:pt x="1455728" y="5022554"/>
                  <a:pt x="1452233" y="5026073"/>
                </a:cubicBezTo>
                <a:cubicBezTo>
                  <a:pt x="1448735" y="5029593"/>
                  <a:pt x="1446987" y="5031352"/>
                  <a:pt x="1446987" y="5031352"/>
                </a:cubicBezTo>
                <a:lnTo>
                  <a:pt x="1478559" y="5031248"/>
                </a:lnTo>
                <a:cubicBezTo>
                  <a:pt x="1489071" y="5027704"/>
                  <a:pt x="1494315" y="5022425"/>
                  <a:pt x="1494292" y="5015409"/>
                </a:cubicBezTo>
                <a:cubicBezTo>
                  <a:pt x="1492532" y="5013661"/>
                  <a:pt x="1489461" y="5013233"/>
                  <a:pt x="1485079" y="5014124"/>
                </a:cubicBezTo>
                <a:close/>
                <a:moveTo>
                  <a:pt x="6881287" y="5014020"/>
                </a:moveTo>
                <a:cubicBezTo>
                  <a:pt x="6885104" y="5012852"/>
                  <a:pt x="6887599" y="5014177"/>
                  <a:pt x="6888766" y="5017996"/>
                </a:cubicBezTo>
                <a:cubicBezTo>
                  <a:pt x="6888766" y="5017996"/>
                  <a:pt x="6886857" y="5018580"/>
                  <a:pt x="6883039" y="5019748"/>
                </a:cubicBezTo>
                <a:close/>
                <a:moveTo>
                  <a:pt x="6367595" y="5013657"/>
                </a:moveTo>
                <a:lnTo>
                  <a:pt x="6366841" y="5014963"/>
                </a:lnTo>
                <a:lnTo>
                  <a:pt x="6367664" y="5015283"/>
                </a:lnTo>
                <a:lnTo>
                  <a:pt x="6371880" y="5016131"/>
                </a:lnTo>
                <a:close/>
                <a:moveTo>
                  <a:pt x="8090047" y="5013312"/>
                </a:moveTo>
                <a:cubicBezTo>
                  <a:pt x="8091955" y="5012727"/>
                  <a:pt x="8093203" y="5013390"/>
                  <a:pt x="8093787" y="5015300"/>
                </a:cubicBezTo>
                <a:cubicBezTo>
                  <a:pt x="8094079" y="5016255"/>
                  <a:pt x="8093675" y="5016639"/>
                  <a:pt x="8092575" y="5016453"/>
                </a:cubicBezTo>
                <a:cubicBezTo>
                  <a:pt x="8091473" y="5016269"/>
                  <a:pt x="8089677" y="5015513"/>
                  <a:pt x="8087183" y="5014188"/>
                </a:cubicBezTo>
                <a:cubicBezTo>
                  <a:pt x="8087183" y="5014188"/>
                  <a:pt x="8088137" y="5013895"/>
                  <a:pt x="8090047" y="5013312"/>
                </a:cubicBezTo>
                <a:close/>
                <a:moveTo>
                  <a:pt x="9141547" y="5013134"/>
                </a:moveTo>
                <a:cubicBezTo>
                  <a:pt x="9138743" y="5018034"/>
                  <a:pt x="9140311" y="5023814"/>
                  <a:pt x="9146259" y="5030477"/>
                </a:cubicBezTo>
                <a:lnTo>
                  <a:pt x="9159389" y="5033117"/>
                </a:lnTo>
                <a:cubicBezTo>
                  <a:pt x="9160435" y="5036972"/>
                  <a:pt x="9162363" y="5036448"/>
                  <a:pt x="9165169" y="5031548"/>
                </a:cubicBezTo>
                <a:cubicBezTo>
                  <a:pt x="9167977" y="5026648"/>
                  <a:pt x="9171831" y="5025602"/>
                  <a:pt x="9176731" y="5028408"/>
                </a:cubicBezTo>
                <a:cubicBezTo>
                  <a:pt x="9177777" y="5032263"/>
                  <a:pt x="9179263" y="5033928"/>
                  <a:pt x="9181191" y="5033404"/>
                </a:cubicBezTo>
                <a:cubicBezTo>
                  <a:pt x="9183119" y="5032881"/>
                  <a:pt x="9184081" y="5032619"/>
                  <a:pt x="9184081" y="5032619"/>
                </a:cubicBezTo>
                <a:cubicBezTo>
                  <a:pt x="9184081" y="5032619"/>
                  <a:pt x="9186009" y="5032097"/>
                  <a:pt x="9189863" y="5031049"/>
                </a:cubicBezTo>
                <a:cubicBezTo>
                  <a:pt x="9215079" y="5032479"/>
                  <a:pt x="9231539" y="5032147"/>
                  <a:pt x="9239247" y="5030054"/>
                </a:cubicBezTo>
                <a:cubicBezTo>
                  <a:pt x="9243101" y="5029008"/>
                  <a:pt x="9245289" y="5029448"/>
                  <a:pt x="9245813" y="5031376"/>
                </a:cubicBezTo>
                <a:cubicBezTo>
                  <a:pt x="9246335" y="5033303"/>
                  <a:pt x="9244933" y="5035753"/>
                  <a:pt x="9241603" y="5038725"/>
                </a:cubicBezTo>
                <a:cubicBezTo>
                  <a:pt x="9238271" y="5041699"/>
                  <a:pt x="9232491" y="5043269"/>
                  <a:pt x="9224259" y="5043434"/>
                </a:cubicBezTo>
                <a:cubicBezTo>
                  <a:pt x="9216029" y="5043600"/>
                  <a:pt x="9207797" y="5043767"/>
                  <a:pt x="9199567" y="5043932"/>
                </a:cubicBezTo>
                <a:cubicBezTo>
                  <a:pt x="9191337" y="5044097"/>
                  <a:pt x="9184771" y="5042777"/>
                  <a:pt x="9179871" y="5039971"/>
                </a:cubicBezTo>
                <a:lnTo>
                  <a:pt x="9155177" y="5040468"/>
                </a:lnTo>
                <a:lnTo>
                  <a:pt x="9142047" y="5037826"/>
                </a:lnTo>
                <a:cubicBezTo>
                  <a:pt x="9137147" y="5035019"/>
                  <a:pt x="9130845" y="5034662"/>
                  <a:pt x="9123137" y="5036755"/>
                </a:cubicBezTo>
                <a:cubicBezTo>
                  <a:pt x="9111573" y="5039894"/>
                  <a:pt x="9102641" y="5041284"/>
                  <a:pt x="9096337" y="5040927"/>
                </a:cubicBezTo>
                <a:cubicBezTo>
                  <a:pt x="9090033" y="5040570"/>
                  <a:pt x="9080841" y="5040998"/>
                  <a:pt x="9068755" y="5042210"/>
                </a:cubicBezTo>
                <a:cubicBezTo>
                  <a:pt x="9056669" y="5043422"/>
                  <a:pt x="9048179" y="5042625"/>
                  <a:pt x="9043279" y="5039817"/>
                </a:cubicBezTo>
                <a:cubicBezTo>
                  <a:pt x="9039425" y="5040863"/>
                  <a:pt x="9034345" y="5041209"/>
                  <a:pt x="9028041" y="5040851"/>
                </a:cubicBezTo>
                <a:cubicBezTo>
                  <a:pt x="9021737" y="5040493"/>
                  <a:pt x="9018587" y="5040315"/>
                  <a:pt x="9018587" y="5040315"/>
                </a:cubicBezTo>
                <a:lnTo>
                  <a:pt x="8973413" y="5033960"/>
                </a:lnTo>
                <a:cubicBezTo>
                  <a:pt x="8977265" y="5032914"/>
                  <a:pt x="8976743" y="5030987"/>
                  <a:pt x="8971843" y="5028179"/>
                </a:cubicBezTo>
                <a:lnTo>
                  <a:pt x="8977623" y="5026609"/>
                </a:lnTo>
                <a:lnTo>
                  <a:pt x="8983403" y="5025039"/>
                </a:lnTo>
                <a:lnTo>
                  <a:pt x="8981835" y="5019260"/>
                </a:lnTo>
                <a:lnTo>
                  <a:pt x="8987613" y="5017690"/>
                </a:lnTo>
                <a:cubicBezTo>
                  <a:pt x="8992515" y="5020497"/>
                  <a:pt x="8994965" y="5021901"/>
                  <a:pt x="8994965" y="5021901"/>
                </a:cubicBezTo>
                <a:cubicBezTo>
                  <a:pt x="8997773" y="5017001"/>
                  <a:pt x="9002327" y="5014729"/>
                  <a:pt x="9008631" y="5015087"/>
                </a:cubicBezTo>
                <a:cubicBezTo>
                  <a:pt x="9014937" y="5015444"/>
                  <a:pt x="9023165" y="5015277"/>
                  <a:pt x="9033325" y="5014589"/>
                </a:cubicBezTo>
                <a:cubicBezTo>
                  <a:pt x="9043481" y="5013900"/>
                  <a:pt x="9051011" y="5014959"/>
                  <a:pt x="9055911" y="5017766"/>
                </a:cubicBezTo>
                <a:cubicBezTo>
                  <a:pt x="9052057" y="5018812"/>
                  <a:pt x="9050131" y="5019336"/>
                  <a:pt x="9050131" y="5019336"/>
                </a:cubicBezTo>
                <a:cubicBezTo>
                  <a:pt x="9051177" y="5023189"/>
                  <a:pt x="9051699" y="5025117"/>
                  <a:pt x="9051699" y="5025117"/>
                </a:cubicBezTo>
                <a:lnTo>
                  <a:pt x="9055911" y="5017766"/>
                </a:lnTo>
                <a:cubicBezTo>
                  <a:pt x="9068519" y="5018480"/>
                  <a:pt x="9076749" y="5018316"/>
                  <a:pt x="9080603" y="5017268"/>
                </a:cubicBezTo>
                <a:lnTo>
                  <a:pt x="9116857" y="5013632"/>
                </a:lnTo>
                <a:close/>
                <a:moveTo>
                  <a:pt x="9302835" y="5012789"/>
                </a:moveTo>
                <a:lnTo>
                  <a:pt x="9294413" y="5027490"/>
                </a:lnTo>
                <a:lnTo>
                  <a:pt x="9292843" y="5021709"/>
                </a:lnTo>
                <a:cubicBezTo>
                  <a:pt x="9295649" y="5016809"/>
                  <a:pt x="9298017" y="5014097"/>
                  <a:pt x="9299945" y="5013574"/>
                </a:cubicBezTo>
                <a:cubicBezTo>
                  <a:pt x="9301871" y="5013050"/>
                  <a:pt x="9302835" y="5012789"/>
                  <a:pt x="9302835" y="5012789"/>
                </a:cubicBezTo>
                <a:close/>
                <a:moveTo>
                  <a:pt x="9323591" y="5011817"/>
                </a:moveTo>
                <a:cubicBezTo>
                  <a:pt x="9325499" y="5011233"/>
                  <a:pt x="9327703" y="5011602"/>
                  <a:pt x="9330195" y="5012928"/>
                </a:cubicBezTo>
                <a:cubicBezTo>
                  <a:pt x="9332689" y="5014253"/>
                  <a:pt x="9332025" y="5015500"/>
                  <a:pt x="9328209" y="5016667"/>
                </a:cubicBezTo>
                <a:lnTo>
                  <a:pt x="9320727" y="5012693"/>
                </a:lnTo>
                <a:cubicBezTo>
                  <a:pt x="9320727" y="5012693"/>
                  <a:pt x="9321683" y="5012401"/>
                  <a:pt x="9323591" y="5011817"/>
                </a:cubicBezTo>
                <a:close/>
                <a:moveTo>
                  <a:pt x="6058895" y="5011631"/>
                </a:moveTo>
                <a:cubicBezTo>
                  <a:pt x="6054103" y="5012915"/>
                  <a:pt x="6049954" y="5016594"/>
                  <a:pt x="6046445" y="5022670"/>
                </a:cubicBezTo>
                <a:cubicBezTo>
                  <a:pt x="6051238" y="5021386"/>
                  <a:pt x="6054832" y="5020423"/>
                  <a:pt x="6057228" y="5019781"/>
                </a:cubicBezTo>
                <a:cubicBezTo>
                  <a:pt x="6059623" y="5019139"/>
                  <a:pt x="6060821" y="5018818"/>
                  <a:pt x="6060821" y="5018818"/>
                </a:cubicBezTo>
                <a:close/>
                <a:moveTo>
                  <a:pt x="6089573" y="5011114"/>
                </a:moveTo>
                <a:lnTo>
                  <a:pt x="6088163" y="5034604"/>
                </a:lnTo>
                <a:lnTo>
                  <a:pt x="6097277" y="5039866"/>
                </a:lnTo>
                <a:cubicBezTo>
                  <a:pt x="6095993" y="5035074"/>
                  <a:pt x="6097746" y="5032036"/>
                  <a:pt x="6102538" y="5030752"/>
                </a:cubicBezTo>
                <a:cubicBezTo>
                  <a:pt x="6101254" y="5025960"/>
                  <a:pt x="6099970" y="5021168"/>
                  <a:pt x="6098686" y="5016376"/>
                </a:cubicBezTo>
                <a:cubicBezTo>
                  <a:pt x="6093894" y="5017660"/>
                  <a:pt x="6090857" y="5015906"/>
                  <a:pt x="6089573" y="5011114"/>
                </a:cubicBezTo>
                <a:close/>
                <a:moveTo>
                  <a:pt x="6811269" y="5010382"/>
                </a:moveTo>
                <a:lnTo>
                  <a:pt x="6807294" y="5017862"/>
                </a:lnTo>
                <a:cubicBezTo>
                  <a:pt x="6807294" y="5017862"/>
                  <a:pt x="6804801" y="5016537"/>
                  <a:pt x="6799813" y="5013887"/>
                </a:cubicBezTo>
                <a:close/>
                <a:moveTo>
                  <a:pt x="8768025" y="5009038"/>
                </a:moveTo>
                <a:lnTo>
                  <a:pt x="8775375" y="5013249"/>
                </a:lnTo>
                <a:cubicBezTo>
                  <a:pt x="8771521" y="5014296"/>
                  <a:pt x="8769595" y="5014819"/>
                  <a:pt x="8769595" y="5014819"/>
                </a:cubicBezTo>
                <a:cubicBezTo>
                  <a:pt x="8768549" y="5010965"/>
                  <a:pt x="8768025" y="5009038"/>
                  <a:pt x="8768025" y="5009038"/>
                </a:cubicBezTo>
                <a:close/>
                <a:moveTo>
                  <a:pt x="6691553" y="5008027"/>
                </a:moveTo>
                <a:cubicBezTo>
                  <a:pt x="6695406" y="5006981"/>
                  <a:pt x="6700747" y="5007601"/>
                  <a:pt x="6707574" y="5009885"/>
                </a:cubicBezTo>
                <a:cubicBezTo>
                  <a:pt x="6712474" y="5012692"/>
                  <a:pt x="6716851" y="5013573"/>
                  <a:pt x="6720705" y="5012526"/>
                </a:cubicBezTo>
                <a:lnTo>
                  <a:pt x="6792142" y="5024164"/>
                </a:lnTo>
                <a:cubicBezTo>
                  <a:pt x="6776727" y="5028349"/>
                  <a:pt x="6784076" y="5032560"/>
                  <a:pt x="6814192" y="5036797"/>
                </a:cubicBezTo>
                <a:lnTo>
                  <a:pt x="6820188" y="5038004"/>
                </a:lnTo>
                <a:lnTo>
                  <a:pt x="6811969" y="5033257"/>
                </a:lnTo>
                <a:cubicBezTo>
                  <a:pt x="6810685" y="5028467"/>
                  <a:pt x="6812438" y="5025428"/>
                  <a:pt x="6817231" y="5024145"/>
                </a:cubicBezTo>
                <a:lnTo>
                  <a:pt x="6810043" y="5026070"/>
                </a:lnTo>
                <a:lnTo>
                  <a:pt x="6808117" y="5018883"/>
                </a:lnTo>
                <a:lnTo>
                  <a:pt x="6817301" y="5019434"/>
                </a:lnTo>
                <a:lnTo>
                  <a:pt x="6824479" y="5012605"/>
                </a:lnTo>
                <a:lnTo>
                  <a:pt x="6831958" y="5016581"/>
                </a:lnTo>
                <a:lnTo>
                  <a:pt x="6821758" y="5019701"/>
                </a:lnTo>
                <a:lnTo>
                  <a:pt x="6831607" y="5020292"/>
                </a:lnTo>
                <a:lnTo>
                  <a:pt x="6833760" y="5021021"/>
                </a:lnTo>
                <a:lnTo>
                  <a:pt x="6834175" y="5018957"/>
                </a:lnTo>
                <a:lnTo>
                  <a:pt x="6848730" y="5018664"/>
                </a:lnTo>
                <a:lnTo>
                  <a:pt x="6843414" y="5013077"/>
                </a:lnTo>
                <a:cubicBezTo>
                  <a:pt x="6851051" y="5010739"/>
                  <a:pt x="6857365" y="5010898"/>
                  <a:pt x="6862351" y="5013549"/>
                </a:cubicBezTo>
                <a:lnTo>
                  <a:pt x="6864102" y="5019277"/>
                </a:lnTo>
                <a:lnTo>
                  <a:pt x="6858618" y="5019707"/>
                </a:lnTo>
                <a:lnTo>
                  <a:pt x="6856226" y="5031590"/>
                </a:lnTo>
                <a:lnTo>
                  <a:pt x="6848563" y="5031156"/>
                </a:lnTo>
                <a:lnTo>
                  <a:pt x="6821800" y="5038328"/>
                </a:lnTo>
                <a:lnTo>
                  <a:pt x="6840454" y="5042079"/>
                </a:lnTo>
                <a:cubicBezTo>
                  <a:pt x="6844307" y="5041033"/>
                  <a:pt x="6848161" y="5039987"/>
                  <a:pt x="6852014" y="5038941"/>
                </a:cubicBezTo>
                <a:cubicBezTo>
                  <a:pt x="6855868" y="5037894"/>
                  <a:pt x="6857796" y="5037370"/>
                  <a:pt x="6857796" y="5037370"/>
                </a:cubicBezTo>
                <a:cubicBezTo>
                  <a:pt x="6857796" y="5037370"/>
                  <a:pt x="6856391" y="5039821"/>
                  <a:pt x="6853585" y="5044722"/>
                </a:cubicBezTo>
                <a:cubicBezTo>
                  <a:pt x="6845877" y="5046815"/>
                  <a:pt x="6839573" y="5046457"/>
                  <a:pt x="6834673" y="5043649"/>
                </a:cubicBezTo>
                <a:lnTo>
                  <a:pt x="6821541" y="5041009"/>
                </a:lnTo>
                <a:cubicBezTo>
                  <a:pt x="6813835" y="5043101"/>
                  <a:pt x="6807792" y="5043707"/>
                  <a:pt x="6803415" y="5042827"/>
                </a:cubicBezTo>
                <a:cubicBezTo>
                  <a:pt x="6799039" y="5041947"/>
                  <a:pt x="6792472" y="5040625"/>
                  <a:pt x="6783718" y="5038865"/>
                </a:cubicBezTo>
                <a:cubicBezTo>
                  <a:pt x="6774964" y="5037104"/>
                  <a:pt x="6768137" y="5034819"/>
                  <a:pt x="6763238" y="5032011"/>
                </a:cubicBezTo>
                <a:cubicBezTo>
                  <a:pt x="6758337" y="5029205"/>
                  <a:pt x="6752474" y="5026659"/>
                  <a:pt x="6745646" y="5024374"/>
                </a:cubicBezTo>
                <a:cubicBezTo>
                  <a:pt x="6738819" y="5022091"/>
                  <a:pt x="6733480" y="5021471"/>
                  <a:pt x="6729625" y="5022518"/>
                </a:cubicBezTo>
                <a:cubicBezTo>
                  <a:pt x="6725771" y="5023564"/>
                  <a:pt x="6719468" y="5023207"/>
                  <a:pt x="6710714" y="5021446"/>
                </a:cubicBezTo>
                <a:lnTo>
                  <a:pt x="6690232" y="5014594"/>
                </a:lnTo>
                <a:cubicBezTo>
                  <a:pt x="6686378" y="5015640"/>
                  <a:pt x="6684452" y="5016163"/>
                  <a:pt x="6684452" y="5016163"/>
                </a:cubicBezTo>
                <a:cubicBezTo>
                  <a:pt x="6685332" y="5011786"/>
                  <a:pt x="6687699" y="5009074"/>
                  <a:pt x="6691553" y="5008027"/>
                </a:cubicBezTo>
                <a:close/>
                <a:moveTo>
                  <a:pt x="8457017" y="5006589"/>
                </a:moveTo>
                <a:lnTo>
                  <a:pt x="8452805" y="5013939"/>
                </a:lnTo>
                <a:cubicBezTo>
                  <a:pt x="8453853" y="5017793"/>
                  <a:pt x="8455779" y="5017270"/>
                  <a:pt x="8458585" y="5012369"/>
                </a:cubicBezTo>
                <a:close/>
                <a:moveTo>
                  <a:pt x="9281103" y="5006020"/>
                </a:moveTo>
                <a:cubicBezTo>
                  <a:pt x="9284921" y="5004853"/>
                  <a:pt x="9287415" y="5006179"/>
                  <a:pt x="9288583" y="5009997"/>
                </a:cubicBezTo>
                <a:cubicBezTo>
                  <a:pt x="9288583" y="5009997"/>
                  <a:pt x="9286673" y="5010581"/>
                  <a:pt x="9282855" y="5011750"/>
                </a:cubicBezTo>
                <a:close/>
                <a:moveTo>
                  <a:pt x="8493137" y="5005316"/>
                </a:moveTo>
                <a:cubicBezTo>
                  <a:pt x="8492525" y="5004964"/>
                  <a:pt x="8491867" y="5005402"/>
                  <a:pt x="8491165" y="5006627"/>
                </a:cubicBezTo>
                <a:cubicBezTo>
                  <a:pt x="8489761" y="5009077"/>
                  <a:pt x="8491247" y="5010743"/>
                  <a:pt x="8495623" y="5011623"/>
                </a:cubicBezTo>
                <a:cubicBezTo>
                  <a:pt x="8500001" y="5012504"/>
                  <a:pt x="8502189" y="5012944"/>
                  <a:pt x="8502189" y="5012944"/>
                </a:cubicBezTo>
                <a:cubicBezTo>
                  <a:pt x="8501143" y="5009090"/>
                  <a:pt x="8498693" y="5007686"/>
                  <a:pt x="8494839" y="5008733"/>
                </a:cubicBezTo>
                <a:cubicBezTo>
                  <a:pt x="8494317" y="5006806"/>
                  <a:pt x="8493749" y="5005667"/>
                  <a:pt x="8493137" y="5005316"/>
                </a:cubicBezTo>
                <a:close/>
                <a:moveTo>
                  <a:pt x="9243231" y="5005077"/>
                </a:moveTo>
                <a:cubicBezTo>
                  <a:pt x="9250867" y="5002741"/>
                  <a:pt x="9257181" y="5002899"/>
                  <a:pt x="9262165" y="5005549"/>
                </a:cubicBezTo>
                <a:lnTo>
                  <a:pt x="9263917" y="5011277"/>
                </a:lnTo>
                <a:cubicBezTo>
                  <a:pt x="9258191" y="5013029"/>
                  <a:pt x="9253603" y="5013389"/>
                  <a:pt x="9250155" y="5012356"/>
                </a:cubicBezTo>
                <a:cubicBezTo>
                  <a:pt x="9246707" y="5011322"/>
                  <a:pt x="9244397" y="5008896"/>
                  <a:pt x="9243231" y="5005077"/>
                </a:cubicBezTo>
                <a:close/>
                <a:moveTo>
                  <a:pt x="1452161" y="5005026"/>
                </a:moveTo>
                <a:lnTo>
                  <a:pt x="1452197" y="5015549"/>
                </a:lnTo>
                <a:lnTo>
                  <a:pt x="1462720" y="5015515"/>
                </a:lnTo>
                <a:cubicBezTo>
                  <a:pt x="1462720" y="5015515"/>
                  <a:pt x="1462714" y="5013761"/>
                  <a:pt x="1462703" y="5010252"/>
                </a:cubicBezTo>
                <a:cubicBezTo>
                  <a:pt x="1462691" y="5006743"/>
                  <a:pt x="1461811" y="5005869"/>
                  <a:pt x="1460063" y="5007630"/>
                </a:cubicBezTo>
                <a:cubicBezTo>
                  <a:pt x="1458315" y="5009390"/>
                  <a:pt x="1456561" y="5009396"/>
                  <a:pt x="1454801" y="5007647"/>
                </a:cubicBezTo>
                <a:cubicBezTo>
                  <a:pt x="1453041" y="5005899"/>
                  <a:pt x="1452161" y="5005026"/>
                  <a:pt x="1452161" y="5005026"/>
                </a:cubicBezTo>
                <a:close/>
                <a:moveTo>
                  <a:pt x="728650" y="5004807"/>
                </a:moveTo>
                <a:cubicBezTo>
                  <a:pt x="730397" y="5003047"/>
                  <a:pt x="733032" y="5003915"/>
                  <a:pt x="736551" y="5007411"/>
                </a:cubicBezTo>
                <a:cubicBezTo>
                  <a:pt x="743567" y="5007387"/>
                  <a:pt x="746201" y="5008256"/>
                  <a:pt x="744453" y="5010017"/>
                </a:cubicBezTo>
                <a:cubicBezTo>
                  <a:pt x="742706" y="5011776"/>
                  <a:pt x="740083" y="5014416"/>
                  <a:pt x="736587" y="5017936"/>
                </a:cubicBezTo>
                <a:cubicBezTo>
                  <a:pt x="736587" y="5017936"/>
                  <a:pt x="734826" y="5016187"/>
                  <a:pt x="731307" y="5012690"/>
                </a:cubicBezTo>
                <a:cubicBezTo>
                  <a:pt x="727787" y="5009194"/>
                  <a:pt x="726028" y="5007447"/>
                  <a:pt x="726028" y="5007447"/>
                </a:cubicBezTo>
                <a:cubicBezTo>
                  <a:pt x="726028" y="5007447"/>
                  <a:pt x="726901" y="5006567"/>
                  <a:pt x="728650" y="5004807"/>
                </a:cubicBezTo>
                <a:close/>
                <a:moveTo>
                  <a:pt x="9224295" y="5004606"/>
                </a:moveTo>
                <a:lnTo>
                  <a:pt x="9231775" y="5008581"/>
                </a:lnTo>
                <a:lnTo>
                  <a:pt x="9214591" y="5013838"/>
                </a:lnTo>
                <a:close/>
                <a:moveTo>
                  <a:pt x="6752709" y="5003240"/>
                </a:moveTo>
                <a:cubicBezTo>
                  <a:pt x="6761515" y="5004722"/>
                  <a:pt x="6765917" y="5005463"/>
                  <a:pt x="6765917" y="5005463"/>
                </a:cubicBezTo>
                <a:lnTo>
                  <a:pt x="6761942" y="5012943"/>
                </a:lnTo>
                <a:lnTo>
                  <a:pt x="6754461" y="5008966"/>
                </a:lnTo>
                <a:lnTo>
                  <a:pt x="6741253" y="5006743"/>
                </a:lnTo>
                <a:close/>
                <a:moveTo>
                  <a:pt x="9340261" y="5003185"/>
                </a:moveTo>
                <a:lnTo>
                  <a:pt x="9340261" y="5004289"/>
                </a:lnTo>
                <a:lnTo>
                  <a:pt x="9337517" y="5003371"/>
                </a:lnTo>
                <a:close/>
                <a:moveTo>
                  <a:pt x="9211087" y="5002383"/>
                </a:moveTo>
                <a:lnTo>
                  <a:pt x="9207111" y="5009862"/>
                </a:lnTo>
                <a:cubicBezTo>
                  <a:pt x="9207111" y="5009862"/>
                  <a:pt x="9204617" y="5008538"/>
                  <a:pt x="9199631" y="5005887"/>
                </a:cubicBezTo>
                <a:close/>
                <a:moveTo>
                  <a:pt x="8840533" y="5001764"/>
                </a:moveTo>
                <a:cubicBezTo>
                  <a:pt x="8844387" y="5000718"/>
                  <a:pt x="8846837" y="5002122"/>
                  <a:pt x="8847883" y="5005976"/>
                </a:cubicBezTo>
                <a:lnTo>
                  <a:pt x="8842103" y="5007546"/>
                </a:lnTo>
                <a:cubicBezTo>
                  <a:pt x="8841057" y="5003692"/>
                  <a:pt x="8840533" y="5001764"/>
                  <a:pt x="8840533" y="5001764"/>
                </a:cubicBezTo>
                <a:close/>
                <a:moveTo>
                  <a:pt x="6441400" y="5001585"/>
                </a:moveTo>
                <a:lnTo>
                  <a:pt x="6443326" y="5008774"/>
                </a:lnTo>
                <a:cubicBezTo>
                  <a:pt x="6438533" y="5010058"/>
                  <a:pt x="6436137" y="5010700"/>
                  <a:pt x="6436137" y="5010700"/>
                </a:cubicBezTo>
                <a:close/>
                <a:moveTo>
                  <a:pt x="5854742" y="5000851"/>
                </a:moveTo>
                <a:cubicBezTo>
                  <a:pt x="5852945" y="5001332"/>
                  <a:pt x="5851169" y="5003091"/>
                  <a:pt x="5849415" y="5006129"/>
                </a:cubicBezTo>
                <a:cubicBezTo>
                  <a:pt x="5844623" y="5007413"/>
                  <a:pt x="5841586" y="5005659"/>
                  <a:pt x="5840302" y="5000867"/>
                </a:cubicBezTo>
                <a:cubicBezTo>
                  <a:pt x="5840302" y="5000867"/>
                  <a:pt x="5837906" y="5001509"/>
                  <a:pt x="5833114" y="5002793"/>
                </a:cubicBezTo>
                <a:lnTo>
                  <a:pt x="5831052" y="5005140"/>
                </a:lnTo>
                <a:lnTo>
                  <a:pt x="5838453" y="5004159"/>
                </a:lnTo>
                <a:cubicBezTo>
                  <a:pt x="5842857" y="5004900"/>
                  <a:pt x="5845058" y="5005270"/>
                  <a:pt x="5845058" y="5005270"/>
                </a:cubicBezTo>
                <a:lnTo>
                  <a:pt x="5860017" y="5013222"/>
                </a:lnTo>
                <a:lnTo>
                  <a:pt x="5846810" y="5010999"/>
                </a:lnTo>
                <a:lnTo>
                  <a:pt x="5829625" y="5016256"/>
                </a:lnTo>
                <a:lnTo>
                  <a:pt x="5828785" y="5016423"/>
                </a:lnTo>
                <a:lnTo>
                  <a:pt x="5838892" y="5024356"/>
                </a:lnTo>
                <a:cubicBezTo>
                  <a:pt x="5848475" y="5021789"/>
                  <a:pt x="5855663" y="5019863"/>
                  <a:pt x="5860456" y="5018579"/>
                </a:cubicBezTo>
                <a:cubicBezTo>
                  <a:pt x="5863964" y="5012503"/>
                  <a:pt x="5863877" y="5007390"/>
                  <a:pt x="5860197" y="5003240"/>
                </a:cubicBezTo>
                <a:cubicBezTo>
                  <a:pt x="5858357" y="5001166"/>
                  <a:pt x="5856539" y="5000369"/>
                  <a:pt x="5854742" y="5000851"/>
                </a:cubicBezTo>
                <a:close/>
                <a:moveTo>
                  <a:pt x="7418810" y="4999930"/>
                </a:moveTo>
                <a:cubicBezTo>
                  <a:pt x="7420720" y="4999346"/>
                  <a:pt x="7422257" y="5000962"/>
                  <a:pt x="7423426" y="5004782"/>
                </a:cubicBezTo>
                <a:cubicBezTo>
                  <a:pt x="7423426" y="5004782"/>
                  <a:pt x="7421516" y="5005366"/>
                  <a:pt x="7417698" y="5006534"/>
                </a:cubicBezTo>
                <a:cubicBezTo>
                  <a:pt x="7416530" y="5002714"/>
                  <a:pt x="7416901" y="5000513"/>
                  <a:pt x="7418810" y="4999930"/>
                </a:cubicBezTo>
                <a:close/>
                <a:moveTo>
                  <a:pt x="5470248" y="4999872"/>
                </a:moveTo>
                <a:cubicBezTo>
                  <a:pt x="5465456" y="5001156"/>
                  <a:pt x="5463381" y="5002996"/>
                  <a:pt x="5464022" y="5005392"/>
                </a:cubicBezTo>
                <a:cubicBezTo>
                  <a:pt x="5464665" y="5007788"/>
                  <a:pt x="5467382" y="5008344"/>
                  <a:pt x="5472174" y="5007060"/>
                </a:cubicBezTo>
                <a:lnTo>
                  <a:pt x="5466911" y="5016173"/>
                </a:lnTo>
                <a:cubicBezTo>
                  <a:pt x="5466911" y="5016173"/>
                  <a:pt x="5469308" y="5015531"/>
                  <a:pt x="5474100" y="5014247"/>
                </a:cubicBezTo>
                <a:cubicBezTo>
                  <a:pt x="5474100" y="5014247"/>
                  <a:pt x="5473458" y="5011852"/>
                  <a:pt x="5472174" y="5007060"/>
                </a:cubicBezTo>
                <a:cubicBezTo>
                  <a:pt x="5476966" y="5005776"/>
                  <a:pt x="5479040" y="5003936"/>
                  <a:pt x="5478398" y="5001540"/>
                </a:cubicBezTo>
                <a:cubicBezTo>
                  <a:pt x="5477756" y="4999144"/>
                  <a:pt x="5475040" y="4998588"/>
                  <a:pt x="5470248" y="4999872"/>
                </a:cubicBezTo>
                <a:close/>
                <a:moveTo>
                  <a:pt x="1436850" y="4999322"/>
                </a:moveTo>
                <a:lnTo>
                  <a:pt x="1436359" y="4999817"/>
                </a:lnTo>
                <a:cubicBezTo>
                  <a:pt x="1443375" y="4999793"/>
                  <a:pt x="1446882" y="4999781"/>
                  <a:pt x="1446882" y="4999781"/>
                </a:cubicBezTo>
                <a:lnTo>
                  <a:pt x="1446712" y="4999613"/>
                </a:lnTo>
                <a:lnTo>
                  <a:pt x="1445929" y="4999548"/>
                </a:lnTo>
                <a:close/>
                <a:moveTo>
                  <a:pt x="6586635" y="4997338"/>
                </a:moveTo>
                <a:lnTo>
                  <a:pt x="6580024" y="4997448"/>
                </a:lnTo>
                <a:lnTo>
                  <a:pt x="6576557" y="5000747"/>
                </a:lnTo>
                <a:lnTo>
                  <a:pt x="6552494" y="5002633"/>
                </a:lnTo>
                <a:lnTo>
                  <a:pt x="6549733" y="5003373"/>
                </a:lnTo>
                <a:cubicBezTo>
                  <a:pt x="6544941" y="5004657"/>
                  <a:pt x="6544065" y="5006176"/>
                  <a:pt x="6547103" y="5007930"/>
                </a:cubicBezTo>
                <a:cubicBezTo>
                  <a:pt x="6550140" y="5009684"/>
                  <a:pt x="6557649" y="5008957"/>
                  <a:pt x="6569629" y="5005747"/>
                </a:cubicBezTo>
                <a:cubicBezTo>
                  <a:pt x="6581609" y="5002537"/>
                  <a:pt x="6587277" y="4999733"/>
                  <a:pt x="6586635" y="4997338"/>
                </a:cubicBezTo>
                <a:close/>
                <a:moveTo>
                  <a:pt x="7878365" y="4997163"/>
                </a:moveTo>
                <a:lnTo>
                  <a:pt x="7880117" y="5002890"/>
                </a:lnTo>
                <a:cubicBezTo>
                  <a:pt x="7871311" y="5001407"/>
                  <a:pt x="7866909" y="5000667"/>
                  <a:pt x="7866909" y="5000667"/>
                </a:cubicBezTo>
                <a:cubicBezTo>
                  <a:pt x="7866909" y="5000667"/>
                  <a:pt x="7870727" y="4999498"/>
                  <a:pt x="7878365" y="4997163"/>
                </a:cubicBezTo>
                <a:close/>
                <a:moveTo>
                  <a:pt x="7859427" y="4996691"/>
                </a:moveTo>
                <a:lnTo>
                  <a:pt x="7861179" y="5002420"/>
                </a:lnTo>
                <a:cubicBezTo>
                  <a:pt x="7857363" y="5003586"/>
                  <a:pt x="7855453" y="5004171"/>
                  <a:pt x="7855453" y="5004171"/>
                </a:cubicBezTo>
                <a:close/>
                <a:moveTo>
                  <a:pt x="5426863" y="4996089"/>
                </a:moveTo>
                <a:cubicBezTo>
                  <a:pt x="5424467" y="4996731"/>
                  <a:pt x="5423268" y="4997052"/>
                  <a:pt x="5423268" y="4997052"/>
                </a:cubicBezTo>
                <a:cubicBezTo>
                  <a:pt x="5418476" y="4998336"/>
                  <a:pt x="5416081" y="4998978"/>
                  <a:pt x="5416081" y="4998978"/>
                </a:cubicBezTo>
                <a:lnTo>
                  <a:pt x="5425194" y="5004240"/>
                </a:lnTo>
                <a:lnTo>
                  <a:pt x="5455872" y="5003724"/>
                </a:lnTo>
                <a:lnTo>
                  <a:pt x="5446758" y="4998462"/>
                </a:lnTo>
                <a:cubicBezTo>
                  <a:pt x="5441966" y="4999746"/>
                  <a:pt x="5438052" y="4999511"/>
                  <a:pt x="5435013" y="4997758"/>
                </a:cubicBezTo>
                <a:cubicBezTo>
                  <a:pt x="5431976" y="4996003"/>
                  <a:pt x="5429258" y="4995448"/>
                  <a:pt x="5426863" y="4996089"/>
                </a:cubicBezTo>
                <a:close/>
                <a:moveTo>
                  <a:pt x="6062231" y="4995329"/>
                </a:moveTo>
                <a:cubicBezTo>
                  <a:pt x="6062231" y="4995329"/>
                  <a:pt x="6059836" y="4995971"/>
                  <a:pt x="6055043" y="4997255"/>
                </a:cubicBezTo>
                <a:cubicBezTo>
                  <a:pt x="6050251" y="4998539"/>
                  <a:pt x="6047856" y="4999181"/>
                  <a:pt x="6047856" y="4999181"/>
                </a:cubicBezTo>
                <a:cubicBezTo>
                  <a:pt x="6047856" y="4999181"/>
                  <a:pt x="6048177" y="5000379"/>
                  <a:pt x="6048818" y="5002774"/>
                </a:cubicBezTo>
                <a:cubicBezTo>
                  <a:pt x="6049461" y="5005171"/>
                  <a:pt x="6051535" y="5003331"/>
                  <a:pt x="6055043" y="4997255"/>
                </a:cubicBezTo>
                <a:lnTo>
                  <a:pt x="6056969" y="5004442"/>
                </a:lnTo>
                <a:lnTo>
                  <a:pt x="6057717" y="5004242"/>
                </a:lnTo>
                <a:lnTo>
                  <a:pt x="6057330" y="5002978"/>
                </a:lnTo>
                <a:lnTo>
                  <a:pt x="6067429" y="5001640"/>
                </a:lnTo>
                <a:lnTo>
                  <a:pt x="6071345" y="5000590"/>
                </a:lnTo>
                <a:lnTo>
                  <a:pt x="6072916" y="5000912"/>
                </a:lnTo>
                <a:lnTo>
                  <a:pt x="6075391" y="5000584"/>
                </a:lnTo>
                <a:cubicBezTo>
                  <a:pt x="6079793" y="5001326"/>
                  <a:pt x="6081995" y="5001697"/>
                  <a:pt x="6081995" y="5001697"/>
                </a:cubicBezTo>
                <a:lnTo>
                  <a:pt x="6081481" y="5002665"/>
                </a:lnTo>
                <a:lnTo>
                  <a:pt x="6087647" y="5003927"/>
                </a:lnTo>
                <a:cubicBezTo>
                  <a:pt x="6093723" y="5007434"/>
                  <a:pt x="6099156" y="5008547"/>
                  <a:pt x="6103949" y="5007262"/>
                </a:cubicBezTo>
                <a:cubicBezTo>
                  <a:pt x="6107457" y="5001186"/>
                  <a:pt x="6106815" y="4998791"/>
                  <a:pt x="6102023" y="5000075"/>
                </a:cubicBezTo>
                <a:cubicBezTo>
                  <a:pt x="6097230" y="5001359"/>
                  <a:pt x="6092118" y="5001445"/>
                  <a:pt x="6086684" y="5000333"/>
                </a:cubicBezTo>
                <a:cubicBezTo>
                  <a:pt x="6081250" y="4999220"/>
                  <a:pt x="6076137" y="4999306"/>
                  <a:pt x="6071345" y="5000590"/>
                </a:cubicBezTo>
                <a:cubicBezTo>
                  <a:pt x="6066553" y="5001874"/>
                  <a:pt x="6063836" y="5001319"/>
                  <a:pt x="6063194" y="4998922"/>
                </a:cubicBezTo>
                <a:cubicBezTo>
                  <a:pt x="6062552" y="4996527"/>
                  <a:pt x="6062231" y="4995329"/>
                  <a:pt x="6062231" y="4995329"/>
                </a:cubicBezTo>
                <a:close/>
                <a:moveTo>
                  <a:pt x="9152525" y="4995240"/>
                </a:moveTo>
                <a:cubicBezTo>
                  <a:pt x="9161331" y="4996724"/>
                  <a:pt x="9165733" y="4997463"/>
                  <a:pt x="9165733" y="4997463"/>
                </a:cubicBezTo>
                <a:lnTo>
                  <a:pt x="9161759" y="5004944"/>
                </a:lnTo>
                <a:lnTo>
                  <a:pt x="9154277" y="5000968"/>
                </a:lnTo>
                <a:lnTo>
                  <a:pt x="9141069" y="4998744"/>
                </a:lnTo>
                <a:close/>
                <a:moveTo>
                  <a:pt x="5746344" y="4995227"/>
                </a:moveTo>
                <a:lnTo>
                  <a:pt x="5741082" y="5004342"/>
                </a:lnTo>
                <a:cubicBezTo>
                  <a:pt x="5745874" y="5003058"/>
                  <a:pt x="5753704" y="5003527"/>
                  <a:pt x="5764571" y="5005751"/>
                </a:cubicBezTo>
                <a:lnTo>
                  <a:pt x="5762646" y="4998564"/>
                </a:lnTo>
                <a:cubicBezTo>
                  <a:pt x="5757854" y="4999848"/>
                  <a:pt x="5754259" y="5000811"/>
                  <a:pt x="5751864" y="5001453"/>
                </a:cubicBezTo>
                <a:cubicBezTo>
                  <a:pt x="5749468" y="5002094"/>
                  <a:pt x="5747628" y="5000019"/>
                  <a:pt x="5746344" y="4995227"/>
                </a:cubicBezTo>
                <a:close/>
                <a:moveTo>
                  <a:pt x="9052117" y="4994635"/>
                </a:moveTo>
                <a:lnTo>
                  <a:pt x="9048141" y="5002115"/>
                </a:lnTo>
                <a:cubicBezTo>
                  <a:pt x="9044323" y="5003283"/>
                  <a:pt x="9039919" y="5002542"/>
                  <a:pt x="9034933" y="4999892"/>
                </a:cubicBezTo>
                <a:cubicBezTo>
                  <a:pt x="9038753" y="4998723"/>
                  <a:pt x="9041617" y="4997847"/>
                  <a:pt x="9043525" y="4997263"/>
                </a:cubicBezTo>
                <a:cubicBezTo>
                  <a:pt x="9045435" y="4996679"/>
                  <a:pt x="9048297" y="4995803"/>
                  <a:pt x="9052117" y="4994635"/>
                </a:cubicBezTo>
                <a:close/>
                <a:moveTo>
                  <a:pt x="702305" y="4994370"/>
                </a:moveTo>
                <a:cubicBezTo>
                  <a:pt x="707562" y="4992598"/>
                  <a:pt x="711950" y="4993462"/>
                  <a:pt x="715470" y="4996958"/>
                </a:cubicBezTo>
                <a:lnTo>
                  <a:pt x="699701" y="5002273"/>
                </a:lnTo>
                <a:lnTo>
                  <a:pt x="689177" y="5002307"/>
                </a:lnTo>
                <a:cubicBezTo>
                  <a:pt x="692673" y="4998788"/>
                  <a:pt x="697050" y="4996142"/>
                  <a:pt x="702305" y="4994370"/>
                </a:cubicBezTo>
                <a:close/>
                <a:moveTo>
                  <a:pt x="6616350" y="4993228"/>
                </a:moveTo>
                <a:cubicBezTo>
                  <a:pt x="6617634" y="4998019"/>
                  <a:pt x="6615238" y="4998661"/>
                  <a:pt x="6609162" y="4995154"/>
                </a:cubicBezTo>
                <a:cubicBezTo>
                  <a:pt x="6609162" y="4995154"/>
                  <a:pt x="6607964" y="4995475"/>
                  <a:pt x="6605568" y="4996117"/>
                </a:cubicBezTo>
                <a:lnTo>
                  <a:pt x="6601974" y="4997080"/>
                </a:lnTo>
                <a:lnTo>
                  <a:pt x="6602508" y="4999074"/>
                </a:lnTo>
                <a:lnTo>
                  <a:pt x="6606950" y="4997715"/>
                </a:lnTo>
                <a:cubicBezTo>
                  <a:pt x="6607533" y="4999624"/>
                  <a:pt x="6606944" y="5001111"/>
                  <a:pt x="6605181" y="5002171"/>
                </a:cubicBezTo>
                <a:lnTo>
                  <a:pt x="6603439" y="5002549"/>
                </a:lnTo>
                <a:lnTo>
                  <a:pt x="6603900" y="5004267"/>
                </a:lnTo>
                <a:cubicBezTo>
                  <a:pt x="6603900" y="5004267"/>
                  <a:pt x="6606616" y="5004823"/>
                  <a:pt x="6612051" y="5005935"/>
                </a:cubicBezTo>
                <a:lnTo>
                  <a:pt x="6612169" y="5006375"/>
                </a:lnTo>
                <a:lnTo>
                  <a:pt x="6626147" y="5007167"/>
                </a:lnTo>
                <a:lnTo>
                  <a:pt x="6631975" y="5010506"/>
                </a:lnTo>
                <a:lnTo>
                  <a:pt x="6635541" y="5007345"/>
                </a:lnTo>
                <a:cubicBezTo>
                  <a:pt x="6640975" y="5008458"/>
                  <a:pt x="6643048" y="5006617"/>
                  <a:pt x="6641764" y="5001825"/>
                </a:cubicBezTo>
                <a:cubicBezTo>
                  <a:pt x="6640481" y="4997034"/>
                  <a:pt x="6639839" y="4994638"/>
                  <a:pt x="6639839" y="4994638"/>
                </a:cubicBezTo>
                <a:cubicBezTo>
                  <a:pt x="6639839" y="4994638"/>
                  <a:pt x="6637764" y="4996477"/>
                  <a:pt x="6633615" y="5000158"/>
                </a:cubicBezTo>
                <a:cubicBezTo>
                  <a:pt x="6629464" y="5003837"/>
                  <a:pt x="6626747" y="5003281"/>
                  <a:pt x="6625463" y="4998490"/>
                </a:cubicBezTo>
                <a:lnTo>
                  <a:pt x="6618481" y="4994457"/>
                </a:lnTo>
                <a:lnTo>
                  <a:pt x="6620157" y="4999939"/>
                </a:lnTo>
                <a:cubicBezTo>
                  <a:pt x="6616339" y="5001106"/>
                  <a:pt x="6614138" y="5000736"/>
                  <a:pt x="6613554" y="4998826"/>
                </a:cubicBezTo>
                <a:cubicBezTo>
                  <a:pt x="6612971" y="4996917"/>
                  <a:pt x="6612677" y="4995963"/>
                  <a:pt x="6612677" y="4995963"/>
                </a:cubicBezTo>
                <a:lnTo>
                  <a:pt x="6618175" y="4994282"/>
                </a:lnTo>
                <a:close/>
                <a:moveTo>
                  <a:pt x="7544994" y="4992650"/>
                </a:moveTo>
                <a:lnTo>
                  <a:pt x="7552475" y="4996626"/>
                </a:lnTo>
                <a:cubicBezTo>
                  <a:pt x="7548656" y="4997794"/>
                  <a:pt x="7546746" y="4998378"/>
                  <a:pt x="7546746" y="4998378"/>
                </a:cubicBezTo>
                <a:close/>
                <a:moveTo>
                  <a:pt x="9182919" y="4992206"/>
                </a:moveTo>
                <a:cubicBezTo>
                  <a:pt x="9184087" y="4996025"/>
                  <a:pt x="9184007" y="4999182"/>
                  <a:pt x="9182681" y="5001675"/>
                </a:cubicBezTo>
                <a:cubicBezTo>
                  <a:pt x="9181357" y="5004169"/>
                  <a:pt x="9180695" y="5005415"/>
                  <a:pt x="9180695" y="5005415"/>
                </a:cubicBezTo>
                <a:cubicBezTo>
                  <a:pt x="9176875" y="5006583"/>
                  <a:pt x="9174383" y="5005258"/>
                  <a:pt x="9173215" y="5001440"/>
                </a:cubicBezTo>
                <a:cubicBezTo>
                  <a:pt x="9175865" y="4996452"/>
                  <a:pt x="9179099" y="4993375"/>
                  <a:pt x="9182919" y="4992206"/>
                </a:cubicBezTo>
                <a:close/>
                <a:moveTo>
                  <a:pt x="6370248" y="4991821"/>
                </a:moveTo>
                <a:cubicBezTo>
                  <a:pt x="6376560" y="4991979"/>
                  <a:pt x="6380007" y="4993012"/>
                  <a:pt x="6380592" y="4994921"/>
                </a:cubicBezTo>
                <a:cubicBezTo>
                  <a:pt x="6381175" y="4996830"/>
                  <a:pt x="6375740" y="4999536"/>
                  <a:pt x="6364284" y="5003041"/>
                </a:cubicBezTo>
                <a:cubicBezTo>
                  <a:pt x="6355478" y="5001559"/>
                  <a:pt x="6349167" y="5001403"/>
                  <a:pt x="6345348" y="5002570"/>
                </a:cubicBezTo>
                <a:cubicBezTo>
                  <a:pt x="6349167" y="5001403"/>
                  <a:pt x="6352030" y="5000527"/>
                  <a:pt x="6353939" y="4999942"/>
                </a:cubicBezTo>
                <a:cubicBezTo>
                  <a:pt x="6355849" y="4999357"/>
                  <a:pt x="6356220" y="4997157"/>
                  <a:pt x="6355052" y="4993339"/>
                </a:cubicBezTo>
                <a:cubicBezTo>
                  <a:pt x="6358870" y="4992169"/>
                  <a:pt x="6363936" y="4991664"/>
                  <a:pt x="6370248" y="4991821"/>
                </a:cubicBezTo>
                <a:close/>
                <a:moveTo>
                  <a:pt x="6508016" y="4991440"/>
                </a:moveTo>
                <a:lnTo>
                  <a:pt x="6509901" y="4998478"/>
                </a:lnTo>
                <a:lnTo>
                  <a:pt x="6517996" y="4993606"/>
                </a:lnTo>
                <a:lnTo>
                  <a:pt x="6524559" y="4994711"/>
                </a:lnTo>
                <a:lnTo>
                  <a:pt x="6531505" y="4992850"/>
                </a:lnTo>
                <a:close/>
                <a:moveTo>
                  <a:pt x="6913535" y="4991202"/>
                </a:moveTo>
                <a:lnTo>
                  <a:pt x="6909324" y="4998552"/>
                </a:lnTo>
                <a:cubicBezTo>
                  <a:pt x="6908278" y="4994699"/>
                  <a:pt x="6907755" y="4992771"/>
                  <a:pt x="6907755" y="4992771"/>
                </a:cubicBezTo>
                <a:cubicBezTo>
                  <a:pt x="6911609" y="4991725"/>
                  <a:pt x="6913535" y="4991202"/>
                  <a:pt x="6913535" y="4991202"/>
                </a:cubicBezTo>
                <a:close/>
                <a:moveTo>
                  <a:pt x="5937596" y="4990205"/>
                </a:moveTo>
                <a:lnTo>
                  <a:pt x="5923220" y="4994057"/>
                </a:lnTo>
                <a:cubicBezTo>
                  <a:pt x="5934088" y="4996281"/>
                  <a:pt x="5935372" y="5001073"/>
                  <a:pt x="5927072" y="5008433"/>
                </a:cubicBezTo>
                <a:lnTo>
                  <a:pt x="5974051" y="5011252"/>
                </a:lnTo>
                <a:lnTo>
                  <a:pt x="5986501" y="5000213"/>
                </a:lnTo>
                <a:cubicBezTo>
                  <a:pt x="5992577" y="5003721"/>
                  <a:pt x="5995614" y="5005474"/>
                  <a:pt x="5995614" y="5005474"/>
                </a:cubicBezTo>
                <a:lnTo>
                  <a:pt x="6009990" y="5001622"/>
                </a:lnTo>
                <a:lnTo>
                  <a:pt x="5970199" y="4996877"/>
                </a:lnTo>
                <a:cubicBezTo>
                  <a:pt x="5970199" y="4996877"/>
                  <a:pt x="5967804" y="4997519"/>
                  <a:pt x="5963011" y="4998803"/>
                </a:cubicBezTo>
                <a:cubicBezTo>
                  <a:pt x="5958219" y="5000087"/>
                  <a:pt x="5955503" y="4999532"/>
                  <a:pt x="5954860" y="4997135"/>
                </a:cubicBezTo>
                <a:cubicBezTo>
                  <a:pt x="5954218" y="4994739"/>
                  <a:pt x="5956293" y="4992899"/>
                  <a:pt x="5961085" y="4991615"/>
                </a:cubicBezTo>
                <a:cubicBezTo>
                  <a:pt x="5955009" y="4988107"/>
                  <a:pt x="5947180" y="4987637"/>
                  <a:pt x="5937596" y="4990205"/>
                </a:cubicBezTo>
                <a:close/>
                <a:moveTo>
                  <a:pt x="6873513" y="4989803"/>
                </a:moveTo>
                <a:cubicBezTo>
                  <a:pt x="6876550" y="4991557"/>
                  <a:pt x="6877192" y="4993954"/>
                  <a:pt x="6875438" y="4996992"/>
                </a:cubicBezTo>
                <a:cubicBezTo>
                  <a:pt x="6873685" y="5000030"/>
                  <a:pt x="6870411" y="5002190"/>
                  <a:pt x="6865620" y="5003475"/>
                </a:cubicBezTo>
                <a:lnTo>
                  <a:pt x="6863693" y="4996286"/>
                </a:lnTo>
                <a:cubicBezTo>
                  <a:pt x="6865448" y="4993249"/>
                  <a:pt x="6867143" y="4991190"/>
                  <a:pt x="6868780" y="4990109"/>
                </a:cubicBezTo>
                <a:cubicBezTo>
                  <a:pt x="6870416" y="4989029"/>
                  <a:pt x="6871993" y="4988926"/>
                  <a:pt x="6873513" y="4989803"/>
                </a:cubicBezTo>
                <a:close/>
                <a:moveTo>
                  <a:pt x="6960154" y="4989700"/>
                </a:moveTo>
                <a:cubicBezTo>
                  <a:pt x="6961352" y="4989380"/>
                  <a:pt x="6962271" y="4990417"/>
                  <a:pt x="6962913" y="4992812"/>
                </a:cubicBezTo>
                <a:lnTo>
                  <a:pt x="6955725" y="4994737"/>
                </a:lnTo>
                <a:cubicBezTo>
                  <a:pt x="6957479" y="4991700"/>
                  <a:pt x="6958956" y="4990022"/>
                  <a:pt x="6960154" y="4989700"/>
                </a:cubicBezTo>
                <a:close/>
                <a:moveTo>
                  <a:pt x="7188263" y="4989022"/>
                </a:moveTo>
                <a:lnTo>
                  <a:pt x="7186845" y="4989045"/>
                </a:lnTo>
                <a:lnTo>
                  <a:pt x="7186960" y="4989420"/>
                </a:lnTo>
                <a:close/>
                <a:moveTo>
                  <a:pt x="8887419" y="4988639"/>
                </a:moveTo>
                <a:lnTo>
                  <a:pt x="8889171" y="4994367"/>
                </a:lnTo>
                <a:cubicBezTo>
                  <a:pt x="8889171" y="4994367"/>
                  <a:pt x="8887263" y="4994951"/>
                  <a:pt x="8883445" y="4996119"/>
                </a:cubicBezTo>
                <a:close/>
                <a:moveTo>
                  <a:pt x="6364448" y="4987537"/>
                </a:moveTo>
                <a:cubicBezTo>
                  <a:pt x="6361410" y="4985783"/>
                  <a:pt x="6351505" y="4987153"/>
                  <a:pt x="6334734" y="4991647"/>
                </a:cubicBezTo>
                <a:cubicBezTo>
                  <a:pt x="6317962" y="4996141"/>
                  <a:pt x="6308057" y="4997511"/>
                  <a:pt x="6305019" y="4995757"/>
                </a:cubicBezTo>
                <a:lnTo>
                  <a:pt x="6296399" y="4998067"/>
                </a:lnTo>
                <a:lnTo>
                  <a:pt x="6334711" y="5002507"/>
                </a:lnTo>
                <a:lnTo>
                  <a:pt x="6355870" y="5010711"/>
                </a:lnTo>
                <a:lnTo>
                  <a:pt x="6358481" y="5008396"/>
                </a:lnTo>
                <a:cubicBezTo>
                  <a:pt x="6372857" y="5004544"/>
                  <a:pt x="6382440" y="5001976"/>
                  <a:pt x="6387233" y="5000692"/>
                </a:cubicBezTo>
                <a:lnTo>
                  <a:pt x="6376192" y="4988242"/>
                </a:lnTo>
                <a:cubicBezTo>
                  <a:pt x="6371400" y="4989526"/>
                  <a:pt x="6367485" y="4989292"/>
                  <a:pt x="6364448" y="4987537"/>
                </a:cubicBezTo>
                <a:close/>
                <a:moveTo>
                  <a:pt x="5374364" y="4987045"/>
                </a:moveTo>
                <a:lnTo>
                  <a:pt x="5376290" y="4994232"/>
                </a:lnTo>
                <a:lnTo>
                  <a:pt x="5383477" y="4992306"/>
                </a:lnTo>
                <a:cubicBezTo>
                  <a:pt x="5382193" y="4987514"/>
                  <a:pt x="5379156" y="4985761"/>
                  <a:pt x="5374364" y="4987045"/>
                </a:cubicBezTo>
                <a:close/>
                <a:moveTo>
                  <a:pt x="8644065" y="4986835"/>
                </a:moveTo>
                <a:lnTo>
                  <a:pt x="8664547" y="4993688"/>
                </a:lnTo>
                <a:cubicBezTo>
                  <a:pt x="8656841" y="4995780"/>
                  <a:pt x="8651059" y="4997350"/>
                  <a:pt x="8647205" y="4998396"/>
                </a:cubicBezTo>
                <a:close/>
                <a:moveTo>
                  <a:pt x="7936411" y="4986568"/>
                </a:moveTo>
                <a:cubicBezTo>
                  <a:pt x="7937457" y="4990422"/>
                  <a:pt x="7937979" y="4992349"/>
                  <a:pt x="7937979" y="4992349"/>
                </a:cubicBezTo>
                <a:lnTo>
                  <a:pt x="7943761" y="4990779"/>
                </a:lnTo>
                <a:close/>
                <a:moveTo>
                  <a:pt x="1025356" y="4985612"/>
                </a:moveTo>
                <a:lnTo>
                  <a:pt x="999608" y="4996010"/>
                </a:lnTo>
                <a:lnTo>
                  <a:pt x="983840" y="5001325"/>
                </a:lnTo>
                <a:cubicBezTo>
                  <a:pt x="980332" y="5001337"/>
                  <a:pt x="977706" y="5002222"/>
                  <a:pt x="975957" y="5003983"/>
                </a:cubicBezTo>
                <a:cubicBezTo>
                  <a:pt x="974207" y="5005742"/>
                  <a:pt x="973339" y="5008376"/>
                  <a:pt x="973352" y="5011883"/>
                </a:cubicBezTo>
                <a:cubicBezTo>
                  <a:pt x="973375" y="5018899"/>
                  <a:pt x="974267" y="5023281"/>
                  <a:pt x="976026" y="5025030"/>
                </a:cubicBezTo>
                <a:cubicBezTo>
                  <a:pt x="977786" y="5026778"/>
                  <a:pt x="980414" y="5025891"/>
                  <a:pt x="983910" y="5022372"/>
                </a:cubicBezTo>
                <a:cubicBezTo>
                  <a:pt x="987405" y="5018853"/>
                  <a:pt x="992663" y="5017081"/>
                  <a:pt x="999679" y="5017057"/>
                </a:cubicBezTo>
                <a:lnTo>
                  <a:pt x="1031180" y="4995906"/>
                </a:lnTo>
                <a:cubicBezTo>
                  <a:pt x="1041691" y="4992362"/>
                  <a:pt x="1046946" y="4990591"/>
                  <a:pt x="1046946" y="4990591"/>
                </a:cubicBezTo>
                <a:lnTo>
                  <a:pt x="1050507" y="4987006"/>
                </a:lnTo>
                <a:lnTo>
                  <a:pt x="1025361" y="4986965"/>
                </a:lnTo>
                <a:close/>
                <a:moveTo>
                  <a:pt x="5897804" y="4985459"/>
                </a:moveTo>
                <a:lnTo>
                  <a:pt x="5892543" y="4994573"/>
                </a:lnTo>
                <a:cubicBezTo>
                  <a:pt x="5897335" y="4993289"/>
                  <a:pt x="5897977" y="4995685"/>
                  <a:pt x="5894469" y="5001761"/>
                </a:cubicBezTo>
                <a:cubicBezTo>
                  <a:pt x="5894469" y="5001761"/>
                  <a:pt x="5896864" y="5001119"/>
                  <a:pt x="5901656" y="4999835"/>
                </a:cubicBezTo>
                <a:lnTo>
                  <a:pt x="5916032" y="4995983"/>
                </a:lnTo>
                <a:lnTo>
                  <a:pt x="5906919" y="4990721"/>
                </a:lnTo>
                <a:cubicBezTo>
                  <a:pt x="5905635" y="4985930"/>
                  <a:pt x="5902596" y="4984175"/>
                  <a:pt x="5897804" y="4985459"/>
                </a:cubicBezTo>
                <a:close/>
                <a:moveTo>
                  <a:pt x="5497073" y="4984980"/>
                </a:moveTo>
                <a:cubicBezTo>
                  <a:pt x="5498357" y="4989772"/>
                  <a:pt x="5500198" y="4991847"/>
                  <a:pt x="5502593" y="4991205"/>
                </a:cubicBezTo>
                <a:cubicBezTo>
                  <a:pt x="5504989" y="4990564"/>
                  <a:pt x="5505866" y="4989045"/>
                  <a:pt x="5505224" y="4986648"/>
                </a:cubicBezTo>
                <a:cubicBezTo>
                  <a:pt x="5504582" y="4984252"/>
                  <a:pt x="5501865" y="4983696"/>
                  <a:pt x="5497073" y="4984980"/>
                </a:cubicBezTo>
                <a:close/>
                <a:moveTo>
                  <a:pt x="5728117" y="4984704"/>
                </a:moveTo>
                <a:lnTo>
                  <a:pt x="5720928" y="4986630"/>
                </a:lnTo>
                <a:cubicBezTo>
                  <a:pt x="5727004" y="4990137"/>
                  <a:pt x="5730043" y="4991892"/>
                  <a:pt x="5730043" y="4991892"/>
                </a:cubicBezTo>
                <a:close/>
                <a:moveTo>
                  <a:pt x="1189671" y="4984517"/>
                </a:moveTo>
                <a:lnTo>
                  <a:pt x="1179463" y="4984887"/>
                </a:lnTo>
                <a:lnTo>
                  <a:pt x="1188999" y="4984855"/>
                </a:lnTo>
                <a:close/>
                <a:moveTo>
                  <a:pt x="8861003" y="4984192"/>
                </a:moveTo>
                <a:lnTo>
                  <a:pt x="8855275" y="4985944"/>
                </a:lnTo>
                <a:lnTo>
                  <a:pt x="8848389" y="4988051"/>
                </a:lnTo>
                <a:lnTo>
                  <a:pt x="8844743" y="4994415"/>
                </a:lnTo>
                <a:cubicBezTo>
                  <a:pt x="8840891" y="4995461"/>
                  <a:pt x="8838701" y="4995021"/>
                  <a:pt x="8838179" y="4993094"/>
                </a:cubicBezTo>
                <a:lnTo>
                  <a:pt x="8841449" y="4990174"/>
                </a:lnTo>
                <a:lnTo>
                  <a:pt x="8826635" y="4994705"/>
                </a:lnTo>
                <a:lnTo>
                  <a:pt x="8819155" y="4990728"/>
                </a:lnTo>
                <a:cubicBezTo>
                  <a:pt x="8822973" y="4989561"/>
                  <a:pt x="8828701" y="4987809"/>
                  <a:pt x="8836339" y="4985472"/>
                </a:cubicBezTo>
                <a:close/>
                <a:moveTo>
                  <a:pt x="6563851" y="4984182"/>
                </a:moveTo>
                <a:cubicBezTo>
                  <a:pt x="6561455" y="4984824"/>
                  <a:pt x="6560899" y="4987542"/>
                  <a:pt x="6562183" y="4992334"/>
                </a:cubicBezTo>
                <a:cubicBezTo>
                  <a:pt x="6562183" y="4992334"/>
                  <a:pt x="6563061" y="4990815"/>
                  <a:pt x="6564814" y="4987777"/>
                </a:cubicBezTo>
                <a:cubicBezTo>
                  <a:pt x="6566567" y="4984738"/>
                  <a:pt x="6566246" y="4983541"/>
                  <a:pt x="6563851" y="4984182"/>
                </a:cubicBezTo>
                <a:close/>
                <a:moveTo>
                  <a:pt x="5643618" y="4983726"/>
                </a:moveTo>
                <a:lnTo>
                  <a:pt x="5642779" y="4983769"/>
                </a:lnTo>
                <a:lnTo>
                  <a:pt x="5643272" y="4984326"/>
                </a:lnTo>
                <a:close/>
                <a:moveTo>
                  <a:pt x="7188725" y="4983010"/>
                </a:moveTo>
                <a:lnTo>
                  <a:pt x="7175019" y="4983072"/>
                </a:lnTo>
                <a:lnTo>
                  <a:pt x="7178185" y="4984756"/>
                </a:lnTo>
                <a:lnTo>
                  <a:pt x="7178248" y="4984225"/>
                </a:lnTo>
                <a:cubicBezTo>
                  <a:pt x="7179286" y="4983306"/>
                  <a:pt x="7181162" y="4983123"/>
                  <a:pt x="7183880" y="4983681"/>
                </a:cubicBezTo>
                <a:close/>
                <a:moveTo>
                  <a:pt x="8773309" y="4982777"/>
                </a:moveTo>
                <a:lnTo>
                  <a:pt x="8775769" y="4985532"/>
                </a:lnTo>
                <a:lnTo>
                  <a:pt x="8780407" y="4986922"/>
                </a:lnTo>
                <a:lnTo>
                  <a:pt x="8778055" y="4988093"/>
                </a:lnTo>
                <a:lnTo>
                  <a:pt x="8782229" y="4992768"/>
                </a:lnTo>
                <a:cubicBezTo>
                  <a:pt x="8779419" y="4997668"/>
                  <a:pt x="8775567" y="4998715"/>
                  <a:pt x="8770667" y="4995907"/>
                </a:cubicBezTo>
                <a:lnTo>
                  <a:pt x="8771591" y="4991311"/>
                </a:lnTo>
                <a:lnTo>
                  <a:pt x="8764099" y="4995041"/>
                </a:lnTo>
                <a:cubicBezTo>
                  <a:pt x="8755293" y="4993559"/>
                  <a:pt x="8748981" y="4993403"/>
                  <a:pt x="8745163" y="4994570"/>
                </a:cubicBezTo>
                <a:cubicBezTo>
                  <a:pt x="8748981" y="4993403"/>
                  <a:pt x="8751845" y="4992527"/>
                  <a:pt x="8753755" y="4991942"/>
                </a:cubicBezTo>
                <a:cubicBezTo>
                  <a:pt x="8755665" y="4991358"/>
                  <a:pt x="8756035" y="4989158"/>
                  <a:pt x="8754867" y="4985339"/>
                </a:cubicBezTo>
                <a:cubicBezTo>
                  <a:pt x="8758685" y="4984170"/>
                  <a:pt x="8763751" y="4983665"/>
                  <a:pt x="8770063" y="4983821"/>
                </a:cubicBezTo>
                <a:lnTo>
                  <a:pt x="8772925" y="4984680"/>
                </a:lnTo>
                <a:close/>
                <a:moveTo>
                  <a:pt x="5334573" y="4982299"/>
                </a:moveTo>
                <a:lnTo>
                  <a:pt x="5320197" y="4986151"/>
                </a:lnTo>
                <a:lnTo>
                  <a:pt x="5322123" y="4993338"/>
                </a:lnTo>
                <a:cubicBezTo>
                  <a:pt x="5322123" y="4993338"/>
                  <a:pt x="5326273" y="4989659"/>
                  <a:pt x="5334573" y="4982299"/>
                </a:cubicBezTo>
                <a:close/>
                <a:moveTo>
                  <a:pt x="5674068" y="4982146"/>
                </a:moveTo>
                <a:lnTo>
                  <a:pt x="5669142" y="4982401"/>
                </a:lnTo>
                <a:lnTo>
                  <a:pt x="5667724" y="4989329"/>
                </a:lnTo>
                <a:cubicBezTo>
                  <a:pt x="5668366" y="4991726"/>
                  <a:pt x="5666292" y="4993566"/>
                  <a:pt x="5661500" y="4994850"/>
                </a:cubicBezTo>
                <a:lnTo>
                  <a:pt x="5663426" y="5002038"/>
                </a:lnTo>
                <a:lnTo>
                  <a:pt x="5672539" y="5007300"/>
                </a:lnTo>
                <a:lnTo>
                  <a:pt x="5679728" y="5005373"/>
                </a:lnTo>
                <a:lnTo>
                  <a:pt x="5696028" y="5008709"/>
                </a:lnTo>
                <a:cubicBezTo>
                  <a:pt x="5700820" y="5007425"/>
                  <a:pt x="5705014" y="5006302"/>
                  <a:pt x="5708608" y="5005339"/>
                </a:cubicBezTo>
                <a:lnTo>
                  <a:pt x="5710404" y="5004857"/>
                </a:lnTo>
                <a:lnTo>
                  <a:pt x="5708478" y="4997670"/>
                </a:lnTo>
                <a:cubicBezTo>
                  <a:pt x="5713270" y="4996386"/>
                  <a:pt x="5715346" y="4994546"/>
                  <a:pt x="5714704" y="4992149"/>
                </a:cubicBezTo>
                <a:cubicBezTo>
                  <a:pt x="5714062" y="4989754"/>
                  <a:pt x="5711023" y="4988000"/>
                  <a:pt x="5705590" y="4986888"/>
                </a:cubicBezTo>
                <a:cubicBezTo>
                  <a:pt x="5700155" y="4985776"/>
                  <a:pt x="5697439" y="4985220"/>
                  <a:pt x="5697439" y="4985220"/>
                </a:cubicBezTo>
                <a:lnTo>
                  <a:pt x="5683063" y="4989072"/>
                </a:lnTo>
                <a:close/>
                <a:moveTo>
                  <a:pt x="8878643" y="4982106"/>
                </a:moveTo>
                <a:cubicBezTo>
                  <a:pt x="8879165" y="4984034"/>
                  <a:pt x="8881355" y="4984473"/>
                  <a:pt x="8885209" y="4983427"/>
                </a:cubicBezTo>
                <a:lnTo>
                  <a:pt x="8862085" y="4989706"/>
                </a:lnTo>
                <a:lnTo>
                  <a:pt x="8866297" y="4982354"/>
                </a:lnTo>
                <a:cubicBezTo>
                  <a:pt x="8874005" y="4980262"/>
                  <a:pt x="8878119" y="4980179"/>
                  <a:pt x="8878643" y="4982106"/>
                </a:cubicBezTo>
                <a:close/>
                <a:moveTo>
                  <a:pt x="9257163" y="4981742"/>
                </a:moveTo>
                <a:lnTo>
                  <a:pt x="9270293" y="4984383"/>
                </a:lnTo>
                <a:cubicBezTo>
                  <a:pt x="9266441" y="4985430"/>
                  <a:pt x="9264513" y="4985953"/>
                  <a:pt x="9264513" y="4985953"/>
                </a:cubicBezTo>
                <a:cubicBezTo>
                  <a:pt x="9256807" y="4988046"/>
                  <a:pt x="9255403" y="4990496"/>
                  <a:pt x="9260303" y="4993303"/>
                </a:cubicBezTo>
                <a:cubicBezTo>
                  <a:pt x="9265203" y="4996110"/>
                  <a:pt x="9265727" y="4998038"/>
                  <a:pt x="9261873" y="4999084"/>
                </a:cubicBezTo>
                <a:cubicBezTo>
                  <a:pt x="9258019" y="5000131"/>
                  <a:pt x="9255829" y="4999690"/>
                  <a:pt x="9255305" y="4997763"/>
                </a:cubicBezTo>
                <a:cubicBezTo>
                  <a:pt x="9254783" y="4995836"/>
                  <a:pt x="9254521" y="4994873"/>
                  <a:pt x="9254521" y="4994873"/>
                </a:cubicBezTo>
                <a:lnTo>
                  <a:pt x="9252951" y="4989092"/>
                </a:lnTo>
                <a:close/>
                <a:moveTo>
                  <a:pt x="5511449" y="4981128"/>
                </a:moveTo>
                <a:cubicBezTo>
                  <a:pt x="5507941" y="4987204"/>
                  <a:pt x="5509225" y="4991996"/>
                  <a:pt x="5515301" y="4995504"/>
                </a:cubicBezTo>
                <a:cubicBezTo>
                  <a:pt x="5515301" y="4995504"/>
                  <a:pt x="5517697" y="4994862"/>
                  <a:pt x="5522489" y="4993578"/>
                </a:cubicBezTo>
                <a:cubicBezTo>
                  <a:pt x="5522489" y="4993578"/>
                  <a:pt x="5531837" y="4994925"/>
                  <a:pt x="5550535" y="4997619"/>
                </a:cubicBezTo>
                <a:lnTo>
                  <a:pt x="5574507" y="5006599"/>
                </a:lnTo>
                <a:lnTo>
                  <a:pt x="5575976" y="5006151"/>
                </a:lnTo>
                <a:lnTo>
                  <a:pt x="5580869" y="5008751"/>
                </a:lnTo>
                <a:lnTo>
                  <a:pt x="5594883" y="5004996"/>
                </a:lnTo>
                <a:cubicBezTo>
                  <a:pt x="5604467" y="5002428"/>
                  <a:pt x="5609580" y="5002342"/>
                  <a:pt x="5610222" y="5004737"/>
                </a:cubicBezTo>
                <a:cubicBezTo>
                  <a:pt x="5610864" y="5007134"/>
                  <a:pt x="5613580" y="5007690"/>
                  <a:pt x="5618372" y="5006406"/>
                </a:cubicBezTo>
                <a:cubicBezTo>
                  <a:pt x="5623164" y="5005122"/>
                  <a:pt x="5627314" y="5001441"/>
                  <a:pt x="5630822" y="4995366"/>
                </a:cubicBezTo>
                <a:lnTo>
                  <a:pt x="5636084" y="4986252"/>
                </a:lnTo>
                <a:lnTo>
                  <a:pt x="5638050" y="4984015"/>
                </a:lnTo>
                <a:lnTo>
                  <a:pt x="5625776" y="4984652"/>
                </a:lnTo>
                <a:cubicBezTo>
                  <a:pt x="5616972" y="4983169"/>
                  <a:pt x="5612567" y="4982429"/>
                  <a:pt x="5612567" y="4982429"/>
                </a:cubicBezTo>
                <a:cubicBezTo>
                  <a:pt x="5608750" y="4983597"/>
                  <a:pt x="5603684" y="4984102"/>
                  <a:pt x="5597373" y="4983945"/>
                </a:cubicBezTo>
                <a:lnTo>
                  <a:pt x="5596949" y="4983953"/>
                </a:lnTo>
                <a:lnTo>
                  <a:pt x="5598219" y="4988694"/>
                </a:lnTo>
                <a:lnTo>
                  <a:pt x="5591031" y="4990620"/>
                </a:lnTo>
                <a:lnTo>
                  <a:pt x="5594858" y="4983992"/>
                </a:lnTo>
                <a:lnTo>
                  <a:pt x="5575574" y="4984350"/>
                </a:lnTo>
                <a:cubicBezTo>
                  <a:pt x="5567350" y="4984776"/>
                  <a:pt x="5558175" y="4985495"/>
                  <a:pt x="5548045" y="4986507"/>
                </a:cubicBezTo>
                <a:cubicBezTo>
                  <a:pt x="5537914" y="4987517"/>
                  <a:pt x="5532263" y="4986114"/>
                  <a:pt x="5531096" y="4982294"/>
                </a:cubicBezTo>
                <a:lnTo>
                  <a:pt x="5527646" y="4981714"/>
                </a:lnTo>
                <a:lnTo>
                  <a:pt x="5520563" y="4986390"/>
                </a:lnTo>
                <a:cubicBezTo>
                  <a:pt x="5515771" y="4987674"/>
                  <a:pt x="5512733" y="4985920"/>
                  <a:pt x="5511449" y="4981128"/>
                </a:cubicBezTo>
                <a:close/>
                <a:moveTo>
                  <a:pt x="5809614" y="4980165"/>
                </a:moveTo>
                <a:lnTo>
                  <a:pt x="5803151" y="4981021"/>
                </a:lnTo>
                <a:lnTo>
                  <a:pt x="5798585" y="4988934"/>
                </a:lnTo>
                <a:cubicBezTo>
                  <a:pt x="5803377" y="4987650"/>
                  <a:pt x="5804019" y="4990045"/>
                  <a:pt x="5800511" y="4996121"/>
                </a:cubicBezTo>
                <a:lnTo>
                  <a:pt x="5807698" y="4994195"/>
                </a:lnTo>
                <a:lnTo>
                  <a:pt x="5812961" y="4985082"/>
                </a:lnTo>
                <a:cubicBezTo>
                  <a:pt x="5817753" y="4983798"/>
                  <a:pt x="5818629" y="4982279"/>
                  <a:pt x="5815591" y="4980525"/>
                </a:cubicBezTo>
                <a:close/>
                <a:moveTo>
                  <a:pt x="5287665" y="4979624"/>
                </a:moveTo>
                <a:lnTo>
                  <a:pt x="5291798" y="4987981"/>
                </a:lnTo>
                <a:cubicBezTo>
                  <a:pt x="5293317" y="4988858"/>
                  <a:pt x="5294953" y="4987778"/>
                  <a:pt x="5296707" y="4984740"/>
                </a:cubicBezTo>
                <a:lnTo>
                  <a:pt x="5287853" y="4979629"/>
                </a:lnTo>
                <a:close/>
                <a:moveTo>
                  <a:pt x="8536375" y="4978834"/>
                </a:moveTo>
                <a:lnTo>
                  <a:pt x="8532165" y="4986184"/>
                </a:lnTo>
                <a:lnTo>
                  <a:pt x="8530597" y="4980404"/>
                </a:lnTo>
                <a:cubicBezTo>
                  <a:pt x="8530597" y="4980404"/>
                  <a:pt x="8532525" y="4979880"/>
                  <a:pt x="8536375" y="4978834"/>
                </a:cubicBezTo>
                <a:close/>
                <a:moveTo>
                  <a:pt x="8678751" y="4977417"/>
                </a:moveTo>
                <a:lnTo>
                  <a:pt x="8680319" y="4983197"/>
                </a:lnTo>
                <a:cubicBezTo>
                  <a:pt x="8676465" y="4984244"/>
                  <a:pt x="8674539" y="4984767"/>
                  <a:pt x="8674539" y="4984767"/>
                </a:cubicBezTo>
                <a:cubicBezTo>
                  <a:pt x="8674539" y="4984767"/>
                  <a:pt x="8674277" y="4983804"/>
                  <a:pt x="8673753" y="4981877"/>
                </a:cubicBezTo>
                <a:cubicBezTo>
                  <a:pt x="8673229" y="4979951"/>
                  <a:pt x="8674895" y="4978463"/>
                  <a:pt x="8678751" y="4977417"/>
                </a:cubicBezTo>
                <a:close/>
                <a:moveTo>
                  <a:pt x="5841711" y="4977378"/>
                </a:moveTo>
                <a:cubicBezTo>
                  <a:pt x="5836919" y="4978662"/>
                  <a:pt x="5834524" y="4979304"/>
                  <a:pt x="5834524" y="4979304"/>
                </a:cubicBezTo>
                <a:lnTo>
                  <a:pt x="5843637" y="4984565"/>
                </a:lnTo>
                <a:cubicBezTo>
                  <a:pt x="5843637" y="4984565"/>
                  <a:pt x="5842995" y="4982169"/>
                  <a:pt x="5841711" y="4977378"/>
                </a:cubicBezTo>
                <a:close/>
                <a:moveTo>
                  <a:pt x="6704530" y="4977304"/>
                </a:moveTo>
                <a:lnTo>
                  <a:pt x="6699266" y="4986417"/>
                </a:lnTo>
                <a:cubicBezTo>
                  <a:pt x="6694475" y="4987701"/>
                  <a:pt x="6692957" y="4986823"/>
                  <a:pt x="6694710" y="4983786"/>
                </a:cubicBezTo>
                <a:cubicBezTo>
                  <a:pt x="6696464" y="4980749"/>
                  <a:pt x="6698539" y="4978908"/>
                  <a:pt x="6700935" y="4978266"/>
                </a:cubicBezTo>
                <a:cubicBezTo>
                  <a:pt x="6703330" y="4977625"/>
                  <a:pt x="6704530" y="4977304"/>
                  <a:pt x="6704530" y="4977304"/>
                </a:cubicBezTo>
                <a:close/>
                <a:moveTo>
                  <a:pt x="8976627" y="4977225"/>
                </a:moveTo>
                <a:lnTo>
                  <a:pt x="8967095" y="4983564"/>
                </a:lnTo>
                <a:lnTo>
                  <a:pt x="8973833" y="4982102"/>
                </a:lnTo>
                <a:close/>
                <a:moveTo>
                  <a:pt x="7720996" y="4976783"/>
                </a:moveTo>
                <a:lnTo>
                  <a:pt x="7695469" y="4976921"/>
                </a:lnTo>
                <a:lnTo>
                  <a:pt x="7698694" y="4979735"/>
                </a:lnTo>
                <a:cubicBezTo>
                  <a:pt x="7703071" y="4980616"/>
                  <a:pt x="7706484" y="4981758"/>
                  <a:pt x="7708934" y="4983161"/>
                </a:cubicBezTo>
                <a:cubicBezTo>
                  <a:pt x="7711385" y="4984565"/>
                  <a:pt x="7714013" y="4982816"/>
                  <a:pt x="7716821" y="4977917"/>
                </a:cubicBezTo>
                <a:close/>
                <a:moveTo>
                  <a:pt x="6477080" y="4976618"/>
                </a:moveTo>
                <a:cubicBezTo>
                  <a:pt x="6474685" y="4977259"/>
                  <a:pt x="6471092" y="4978222"/>
                  <a:pt x="6466299" y="4979507"/>
                </a:cubicBezTo>
                <a:cubicBezTo>
                  <a:pt x="6460223" y="4975999"/>
                  <a:pt x="6452393" y="4975528"/>
                  <a:pt x="6442809" y="4978096"/>
                </a:cubicBezTo>
                <a:lnTo>
                  <a:pt x="6422852" y="4983443"/>
                </a:lnTo>
                <a:lnTo>
                  <a:pt x="6428111" y="4986456"/>
                </a:lnTo>
                <a:lnTo>
                  <a:pt x="6434836" y="4993987"/>
                </a:lnTo>
                <a:lnTo>
                  <a:pt x="6436525" y="4993471"/>
                </a:lnTo>
                <a:lnTo>
                  <a:pt x="6454384" y="4992544"/>
                </a:lnTo>
                <a:lnTo>
                  <a:pt x="6453849" y="4990546"/>
                </a:lnTo>
                <a:lnTo>
                  <a:pt x="6470150" y="4993881"/>
                </a:lnTo>
                <a:lnTo>
                  <a:pt x="6455774" y="4997733"/>
                </a:lnTo>
                <a:lnTo>
                  <a:pt x="6454812" y="4994142"/>
                </a:lnTo>
                <a:lnTo>
                  <a:pt x="6440596" y="4998490"/>
                </a:lnTo>
                <a:lnTo>
                  <a:pt x="6444382" y="5000660"/>
                </a:lnTo>
                <a:lnTo>
                  <a:pt x="6438601" y="5002228"/>
                </a:lnTo>
                <a:lnTo>
                  <a:pt x="6432432" y="5000988"/>
                </a:lnTo>
                <a:lnTo>
                  <a:pt x="6426821" y="5002705"/>
                </a:lnTo>
                <a:lnTo>
                  <a:pt x="6419340" y="4998728"/>
                </a:lnTo>
                <a:lnTo>
                  <a:pt x="6419784" y="4998592"/>
                </a:lnTo>
                <a:lnTo>
                  <a:pt x="6406165" y="4999471"/>
                </a:lnTo>
                <a:cubicBezTo>
                  <a:pt x="6398335" y="4999001"/>
                  <a:pt x="6397458" y="5000520"/>
                  <a:pt x="6403534" y="5004028"/>
                </a:cubicBezTo>
                <a:lnTo>
                  <a:pt x="6398272" y="5013141"/>
                </a:lnTo>
                <a:lnTo>
                  <a:pt x="6388637" y="5019503"/>
                </a:lnTo>
                <a:lnTo>
                  <a:pt x="6393926" y="5020566"/>
                </a:lnTo>
                <a:cubicBezTo>
                  <a:pt x="6397778" y="5019519"/>
                  <a:pt x="6401894" y="5019437"/>
                  <a:pt x="6406271" y="5020317"/>
                </a:cubicBezTo>
                <a:cubicBezTo>
                  <a:pt x="6410648" y="5021198"/>
                  <a:pt x="6414763" y="5021115"/>
                  <a:pt x="6418617" y="5020068"/>
                </a:cubicBezTo>
                <a:lnTo>
                  <a:pt x="6421845" y="5021918"/>
                </a:lnTo>
                <a:lnTo>
                  <a:pt x="6423687" y="5021739"/>
                </a:lnTo>
                <a:cubicBezTo>
                  <a:pt x="6428480" y="5020455"/>
                  <a:pt x="6433271" y="5019171"/>
                  <a:pt x="6438063" y="5017887"/>
                </a:cubicBezTo>
                <a:cubicBezTo>
                  <a:pt x="6438063" y="5017887"/>
                  <a:pt x="6440459" y="5017245"/>
                  <a:pt x="6445252" y="5015961"/>
                </a:cubicBezTo>
                <a:lnTo>
                  <a:pt x="6474002" y="5008257"/>
                </a:lnTo>
                <a:cubicBezTo>
                  <a:pt x="6478795" y="5006973"/>
                  <a:pt x="6482068" y="5004812"/>
                  <a:pt x="6483821" y="5001775"/>
                </a:cubicBezTo>
                <a:lnTo>
                  <a:pt x="6483049" y="5001329"/>
                </a:lnTo>
                <a:lnTo>
                  <a:pt x="6482205" y="5002802"/>
                </a:lnTo>
                <a:lnTo>
                  <a:pt x="6481574" y="5000477"/>
                </a:lnTo>
                <a:lnTo>
                  <a:pt x="6479265" y="4999144"/>
                </a:lnTo>
                <a:lnTo>
                  <a:pt x="6477339" y="4991955"/>
                </a:lnTo>
                <a:cubicBezTo>
                  <a:pt x="6482131" y="4990671"/>
                  <a:pt x="6483884" y="4987634"/>
                  <a:pt x="6482600" y="4982842"/>
                </a:cubicBezTo>
                <a:cubicBezTo>
                  <a:pt x="6481316" y="4978050"/>
                  <a:pt x="6479476" y="4975976"/>
                  <a:pt x="6477080" y="4976618"/>
                </a:cubicBezTo>
                <a:close/>
                <a:moveTo>
                  <a:pt x="8796431" y="4976499"/>
                </a:moveTo>
                <a:lnTo>
                  <a:pt x="8798001" y="4982279"/>
                </a:lnTo>
                <a:lnTo>
                  <a:pt x="8803781" y="4980710"/>
                </a:lnTo>
                <a:lnTo>
                  <a:pt x="8805351" y="4986490"/>
                </a:lnTo>
                <a:lnTo>
                  <a:pt x="8796629" y="4988859"/>
                </a:lnTo>
                <a:lnTo>
                  <a:pt x="8797475" y="4991626"/>
                </a:lnTo>
                <a:lnTo>
                  <a:pt x="8793741" y="4989642"/>
                </a:lnTo>
                <a:lnTo>
                  <a:pt x="8788009" y="4991199"/>
                </a:lnTo>
                <a:lnTo>
                  <a:pt x="8790029" y="4987670"/>
                </a:lnTo>
                <a:lnTo>
                  <a:pt x="8789995" y="4987650"/>
                </a:lnTo>
                <a:lnTo>
                  <a:pt x="8790051" y="4987633"/>
                </a:lnTo>
                <a:close/>
                <a:moveTo>
                  <a:pt x="6334475" y="4976309"/>
                </a:moveTo>
                <a:cubicBezTo>
                  <a:pt x="6334475" y="4976309"/>
                  <a:pt x="6332080" y="4976951"/>
                  <a:pt x="6327288" y="4978235"/>
                </a:cubicBezTo>
                <a:cubicBezTo>
                  <a:pt x="6322496" y="4979519"/>
                  <a:pt x="6323138" y="4981914"/>
                  <a:pt x="6329214" y="4985422"/>
                </a:cubicBezTo>
                <a:close/>
                <a:moveTo>
                  <a:pt x="5386814" y="4976004"/>
                </a:moveTo>
                <a:lnTo>
                  <a:pt x="5379625" y="4977931"/>
                </a:lnTo>
                <a:cubicBezTo>
                  <a:pt x="5380909" y="4982723"/>
                  <a:pt x="5383948" y="4984477"/>
                  <a:pt x="5388740" y="4983193"/>
                </a:cubicBezTo>
                <a:close/>
                <a:moveTo>
                  <a:pt x="8667145" y="4975117"/>
                </a:moveTo>
                <a:cubicBezTo>
                  <a:pt x="8668313" y="4978937"/>
                  <a:pt x="8670805" y="4980262"/>
                  <a:pt x="8674625" y="4979093"/>
                </a:cubicBezTo>
                <a:lnTo>
                  <a:pt x="8668897" y="4980846"/>
                </a:lnTo>
                <a:cubicBezTo>
                  <a:pt x="8667729" y="4977026"/>
                  <a:pt x="8667145" y="4975117"/>
                  <a:pt x="8667145" y="4975117"/>
                </a:cubicBezTo>
                <a:close/>
                <a:moveTo>
                  <a:pt x="5448168" y="4974973"/>
                </a:moveTo>
                <a:lnTo>
                  <a:pt x="5440980" y="4976899"/>
                </a:lnTo>
                <a:lnTo>
                  <a:pt x="5444832" y="4991275"/>
                </a:lnTo>
                <a:cubicBezTo>
                  <a:pt x="5454416" y="4988707"/>
                  <a:pt x="5461604" y="4986780"/>
                  <a:pt x="5466396" y="4985496"/>
                </a:cubicBezTo>
                <a:cubicBezTo>
                  <a:pt x="5461604" y="4986780"/>
                  <a:pt x="5458566" y="4985026"/>
                  <a:pt x="5457282" y="4980234"/>
                </a:cubicBezTo>
                <a:cubicBezTo>
                  <a:pt x="5455998" y="4975443"/>
                  <a:pt x="5452960" y="4973689"/>
                  <a:pt x="5448168" y="4974973"/>
                </a:cubicBezTo>
                <a:close/>
                <a:moveTo>
                  <a:pt x="7034792" y="4973553"/>
                </a:moveTo>
                <a:cubicBezTo>
                  <a:pt x="7034792" y="4973553"/>
                  <a:pt x="7033039" y="4976591"/>
                  <a:pt x="7029530" y="4982666"/>
                </a:cubicBezTo>
                <a:cubicBezTo>
                  <a:pt x="7024738" y="4983951"/>
                  <a:pt x="7022342" y="4984593"/>
                  <a:pt x="7022342" y="4984593"/>
                </a:cubicBezTo>
                <a:cubicBezTo>
                  <a:pt x="7022342" y="4984593"/>
                  <a:pt x="7021699" y="4982196"/>
                  <a:pt x="7020417" y="4977405"/>
                </a:cubicBezTo>
                <a:cubicBezTo>
                  <a:pt x="7020417" y="4977405"/>
                  <a:pt x="7022812" y="4976762"/>
                  <a:pt x="7027604" y="4975478"/>
                </a:cubicBezTo>
                <a:cubicBezTo>
                  <a:pt x="7032396" y="4974194"/>
                  <a:pt x="7034792" y="4973553"/>
                  <a:pt x="7034792" y="4973553"/>
                </a:cubicBezTo>
                <a:close/>
                <a:moveTo>
                  <a:pt x="6895781" y="4972281"/>
                </a:moveTo>
                <a:lnTo>
                  <a:pt x="6890519" y="4981395"/>
                </a:lnTo>
                <a:cubicBezTo>
                  <a:pt x="6885726" y="4982679"/>
                  <a:pt x="6884210" y="4981802"/>
                  <a:pt x="6885962" y="4978763"/>
                </a:cubicBezTo>
                <a:cubicBezTo>
                  <a:pt x="6887716" y="4975726"/>
                  <a:pt x="6889791" y="4973886"/>
                  <a:pt x="6892186" y="4973243"/>
                </a:cubicBezTo>
                <a:cubicBezTo>
                  <a:pt x="6894582" y="4972601"/>
                  <a:pt x="6895781" y="4972281"/>
                  <a:pt x="6895781" y="4972281"/>
                </a:cubicBezTo>
                <a:close/>
                <a:moveTo>
                  <a:pt x="8512673" y="4971729"/>
                </a:moveTo>
                <a:cubicBezTo>
                  <a:pt x="8511347" y="4974223"/>
                  <a:pt x="8510207" y="4975615"/>
                  <a:pt x="8509253" y="4975908"/>
                </a:cubicBezTo>
                <a:cubicBezTo>
                  <a:pt x="8508299" y="4976198"/>
                  <a:pt x="8507529" y="4975390"/>
                  <a:pt x="8506945" y="4973481"/>
                </a:cubicBezTo>
                <a:close/>
                <a:moveTo>
                  <a:pt x="8242709" y="4971676"/>
                </a:moveTo>
                <a:cubicBezTo>
                  <a:pt x="8243755" y="4975529"/>
                  <a:pt x="8244279" y="4977456"/>
                  <a:pt x="8244279" y="4977456"/>
                </a:cubicBezTo>
                <a:cubicBezTo>
                  <a:pt x="8244279" y="4977456"/>
                  <a:pt x="8243315" y="4977718"/>
                  <a:pt x="8241389" y="4978241"/>
                </a:cubicBezTo>
                <a:cubicBezTo>
                  <a:pt x="8239463" y="4978764"/>
                  <a:pt x="8238237" y="4978062"/>
                  <a:pt x="8237713" y="4976136"/>
                </a:cubicBezTo>
                <a:cubicBezTo>
                  <a:pt x="8237191" y="4974208"/>
                  <a:pt x="8238855" y="4972722"/>
                  <a:pt x="8242709" y="4971676"/>
                </a:cubicBezTo>
                <a:close/>
                <a:moveTo>
                  <a:pt x="8478073" y="4969838"/>
                </a:moveTo>
                <a:cubicBezTo>
                  <a:pt x="8481925" y="4968792"/>
                  <a:pt x="8484375" y="4970194"/>
                  <a:pt x="8485423" y="4974049"/>
                </a:cubicBezTo>
                <a:cubicBezTo>
                  <a:pt x="8485423" y="4974049"/>
                  <a:pt x="8483495" y="4974572"/>
                  <a:pt x="8479643" y="4975618"/>
                </a:cubicBezTo>
                <a:cubicBezTo>
                  <a:pt x="8475787" y="4976665"/>
                  <a:pt x="8473861" y="4977187"/>
                  <a:pt x="8473861" y="4977187"/>
                </a:cubicBezTo>
                <a:cubicBezTo>
                  <a:pt x="8476667" y="4972288"/>
                  <a:pt x="8478073" y="4969838"/>
                  <a:pt x="8478073" y="4969838"/>
                </a:cubicBezTo>
                <a:close/>
                <a:moveTo>
                  <a:pt x="8524129" y="4968224"/>
                </a:moveTo>
                <a:cubicBezTo>
                  <a:pt x="8525297" y="4972042"/>
                  <a:pt x="8527791" y="4973369"/>
                  <a:pt x="8531609" y="4972200"/>
                </a:cubicBezTo>
                <a:lnTo>
                  <a:pt x="8525881" y="4973952"/>
                </a:lnTo>
                <a:close/>
                <a:moveTo>
                  <a:pt x="9011313" y="4967808"/>
                </a:moveTo>
                <a:lnTo>
                  <a:pt x="9005531" y="4969378"/>
                </a:lnTo>
                <a:lnTo>
                  <a:pt x="9007101" y="4975157"/>
                </a:lnTo>
                <a:cubicBezTo>
                  <a:pt x="9007101" y="4975157"/>
                  <a:pt x="9008505" y="4972708"/>
                  <a:pt x="9011313" y="4967808"/>
                </a:cubicBezTo>
                <a:close/>
                <a:moveTo>
                  <a:pt x="8328425" y="4967327"/>
                </a:moveTo>
                <a:lnTo>
                  <a:pt x="8326833" y="4968286"/>
                </a:lnTo>
                <a:lnTo>
                  <a:pt x="8326147" y="4967641"/>
                </a:lnTo>
                <a:lnTo>
                  <a:pt x="8322567" y="4968612"/>
                </a:lnTo>
                <a:cubicBezTo>
                  <a:pt x="8318715" y="4969659"/>
                  <a:pt x="8316787" y="4970182"/>
                  <a:pt x="8316787" y="4970182"/>
                </a:cubicBezTo>
                <a:cubicBezTo>
                  <a:pt x="8319761" y="4973513"/>
                  <a:pt x="8322341" y="4975398"/>
                  <a:pt x="8324529" y="4975839"/>
                </a:cubicBezTo>
                <a:cubicBezTo>
                  <a:pt x="8326717" y="4976279"/>
                  <a:pt x="8328515" y="4975273"/>
                  <a:pt x="8329917" y="4972824"/>
                </a:cubicBezTo>
                <a:close/>
                <a:moveTo>
                  <a:pt x="9314971" y="4966045"/>
                </a:moveTo>
                <a:lnTo>
                  <a:pt x="9340261" y="4971133"/>
                </a:lnTo>
                <a:lnTo>
                  <a:pt x="9340261" y="4971591"/>
                </a:lnTo>
                <a:lnTo>
                  <a:pt x="9329669" y="4974468"/>
                </a:lnTo>
                <a:lnTo>
                  <a:pt x="9323889" y="4976037"/>
                </a:lnTo>
                <a:lnTo>
                  <a:pt x="9325459" y="4981819"/>
                </a:lnTo>
                <a:lnTo>
                  <a:pt x="9316539" y="4971827"/>
                </a:lnTo>
                <a:cubicBezTo>
                  <a:pt x="9315493" y="4967973"/>
                  <a:pt x="9314971" y="4966045"/>
                  <a:pt x="9314971" y="4966045"/>
                </a:cubicBezTo>
                <a:close/>
                <a:moveTo>
                  <a:pt x="9028519" y="4965463"/>
                </a:moveTo>
                <a:cubicBezTo>
                  <a:pt x="9027907" y="4965111"/>
                  <a:pt x="9027249" y="4965549"/>
                  <a:pt x="9026549" y="4966774"/>
                </a:cubicBezTo>
                <a:cubicBezTo>
                  <a:pt x="9025145" y="4969224"/>
                  <a:pt x="9026369" y="4969925"/>
                  <a:pt x="9030223" y="4968879"/>
                </a:cubicBezTo>
                <a:cubicBezTo>
                  <a:pt x="9029701" y="4966953"/>
                  <a:pt x="9029133" y="4965814"/>
                  <a:pt x="9028519" y="4965463"/>
                </a:cubicBezTo>
                <a:close/>
                <a:moveTo>
                  <a:pt x="8391073" y="4964911"/>
                </a:moveTo>
                <a:lnTo>
                  <a:pt x="8390079" y="4965798"/>
                </a:lnTo>
                <a:cubicBezTo>
                  <a:pt x="8390601" y="4967726"/>
                  <a:pt x="8391827" y="4968428"/>
                  <a:pt x="8393755" y="4967904"/>
                </a:cubicBezTo>
                <a:lnTo>
                  <a:pt x="8394339" y="4964993"/>
                </a:lnTo>
                <a:close/>
                <a:moveTo>
                  <a:pt x="6648130" y="4964488"/>
                </a:moveTo>
                <a:cubicBezTo>
                  <a:pt x="6646174" y="4964372"/>
                  <a:pt x="6644757" y="4965072"/>
                  <a:pt x="6643879" y="4966591"/>
                </a:cubicBezTo>
                <a:cubicBezTo>
                  <a:pt x="6642125" y="4969629"/>
                  <a:pt x="6637655" y="4972111"/>
                  <a:pt x="6630467" y="4974037"/>
                </a:cubicBezTo>
                <a:cubicBezTo>
                  <a:pt x="6623280" y="4975963"/>
                  <a:pt x="6619685" y="4976926"/>
                  <a:pt x="6619685" y="4976926"/>
                </a:cubicBezTo>
                <a:cubicBezTo>
                  <a:pt x="6630553" y="4979149"/>
                  <a:pt x="6643174" y="4978336"/>
                  <a:pt x="6657549" y="4974483"/>
                </a:cubicBezTo>
                <a:lnTo>
                  <a:pt x="6655624" y="4967296"/>
                </a:lnTo>
                <a:cubicBezTo>
                  <a:pt x="6652586" y="4965541"/>
                  <a:pt x="6650088" y="4964605"/>
                  <a:pt x="6648130" y="4964488"/>
                </a:cubicBezTo>
                <a:close/>
                <a:moveTo>
                  <a:pt x="7473697" y="4964349"/>
                </a:moveTo>
                <a:lnTo>
                  <a:pt x="7458174" y="4965154"/>
                </a:lnTo>
                <a:lnTo>
                  <a:pt x="7465188" y="4965551"/>
                </a:lnTo>
                <a:cubicBezTo>
                  <a:pt x="7466234" y="4969406"/>
                  <a:pt x="7469647" y="4970548"/>
                  <a:pt x="7475429" y="4968979"/>
                </a:cubicBezTo>
                <a:cubicBezTo>
                  <a:pt x="7481210" y="4967409"/>
                  <a:pt x="7485324" y="4967325"/>
                  <a:pt x="7487776" y="4968729"/>
                </a:cubicBezTo>
                <a:cubicBezTo>
                  <a:pt x="7490225" y="4970133"/>
                  <a:pt x="7499681" y="4970669"/>
                  <a:pt x="7516143" y="4970337"/>
                </a:cubicBezTo>
                <a:cubicBezTo>
                  <a:pt x="7519998" y="4969291"/>
                  <a:pt x="7524814" y="4967983"/>
                  <a:pt x="7530594" y="4966413"/>
                </a:cubicBezTo>
                <a:lnTo>
                  <a:pt x="7532783" y="4965820"/>
                </a:lnTo>
                <a:lnTo>
                  <a:pt x="7530507" y="4965763"/>
                </a:lnTo>
                <a:cubicBezTo>
                  <a:pt x="7522868" y="4968100"/>
                  <a:pt x="7517803" y="4968605"/>
                  <a:pt x="7515309" y="4967279"/>
                </a:cubicBezTo>
                <a:cubicBezTo>
                  <a:pt x="7512817" y="4965954"/>
                  <a:pt x="7507750" y="4966459"/>
                  <a:pt x="7500114" y="4968795"/>
                </a:cubicBezTo>
                <a:cubicBezTo>
                  <a:pt x="7492476" y="4971132"/>
                  <a:pt x="7487119" y="4970682"/>
                  <a:pt x="7484041" y="4967448"/>
                </a:cubicBezTo>
                <a:cubicBezTo>
                  <a:pt x="7480963" y="4964213"/>
                  <a:pt x="7477515" y="4963180"/>
                  <a:pt x="7473697" y="4964349"/>
                </a:cubicBezTo>
                <a:close/>
                <a:moveTo>
                  <a:pt x="1144812" y="4964212"/>
                </a:moveTo>
                <a:lnTo>
                  <a:pt x="1143081" y="4966908"/>
                </a:lnTo>
                <a:lnTo>
                  <a:pt x="1147398" y="4965587"/>
                </a:lnTo>
                <a:close/>
                <a:moveTo>
                  <a:pt x="7159161" y="4964104"/>
                </a:moveTo>
                <a:lnTo>
                  <a:pt x="7155287" y="4967789"/>
                </a:lnTo>
                <a:lnTo>
                  <a:pt x="7156327" y="4968727"/>
                </a:lnTo>
                <a:lnTo>
                  <a:pt x="7167311" y="4965744"/>
                </a:lnTo>
                <a:close/>
                <a:moveTo>
                  <a:pt x="8669367" y="4961910"/>
                </a:moveTo>
                <a:lnTo>
                  <a:pt x="8670971" y="4967153"/>
                </a:lnTo>
                <a:lnTo>
                  <a:pt x="8673865" y="4966269"/>
                </a:lnTo>
                <a:cubicBezTo>
                  <a:pt x="8675033" y="4970087"/>
                  <a:pt x="8673709" y="4972581"/>
                  <a:pt x="8669889" y="4973749"/>
                </a:cubicBezTo>
                <a:lnTo>
                  <a:pt x="8668285" y="4968504"/>
                </a:lnTo>
                <a:lnTo>
                  <a:pt x="8665393" y="4969389"/>
                </a:lnTo>
                <a:cubicBezTo>
                  <a:pt x="8664225" y="4965571"/>
                  <a:pt x="8665551" y="4963078"/>
                  <a:pt x="8669367" y="4961910"/>
                </a:cubicBezTo>
                <a:close/>
                <a:moveTo>
                  <a:pt x="8794433" y="4961206"/>
                </a:moveTo>
                <a:lnTo>
                  <a:pt x="8794441" y="4961234"/>
                </a:lnTo>
                <a:cubicBezTo>
                  <a:pt x="8794441" y="4961234"/>
                  <a:pt x="8795025" y="4963143"/>
                  <a:pt x="8796193" y="4966962"/>
                </a:cubicBezTo>
                <a:lnTo>
                  <a:pt x="8809813" y="4962795"/>
                </a:lnTo>
                <a:lnTo>
                  <a:pt x="8804853" y="4961798"/>
                </a:lnTo>
                <a:close/>
                <a:moveTo>
                  <a:pt x="8631331" y="4960425"/>
                </a:moveTo>
                <a:lnTo>
                  <a:pt x="8631497" y="4960966"/>
                </a:lnTo>
                <a:lnTo>
                  <a:pt x="8631913" y="4961036"/>
                </a:lnTo>
                <a:close/>
                <a:moveTo>
                  <a:pt x="8499963" y="4957187"/>
                </a:moveTo>
                <a:lnTo>
                  <a:pt x="8499623" y="4957779"/>
                </a:lnTo>
                <a:lnTo>
                  <a:pt x="8501373" y="4957659"/>
                </a:lnTo>
                <a:close/>
                <a:moveTo>
                  <a:pt x="6752918" y="4956634"/>
                </a:moveTo>
                <a:lnTo>
                  <a:pt x="6754844" y="4963821"/>
                </a:lnTo>
                <a:cubicBezTo>
                  <a:pt x="6765711" y="4966046"/>
                  <a:pt x="6770503" y="4964762"/>
                  <a:pt x="6769219" y="4959970"/>
                </a:cubicBezTo>
                <a:cubicBezTo>
                  <a:pt x="6767936" y="4955178"/>
                  <a:pt x="6762501" y="4954067"/>
                  <a:pt x="6752918" y="4956634"/>
                </a:cubicBezTo>
                <a:close/>
                <a:moveTo>
                  <a:pt x="8626761" y="4955622"/>
                </a:moveTo>
                <a:lnTo>
                  <a:pt x="8613695" y="4956300"/>
                </a:lnTo>
                <a:lnTo>
                  <a:pt x="8618287" y="4958743"/>
                </a:lnTo>
                <a:lnTo>
                  <a:pt x="8624017" y="4956990"/>
                </a:lnTo>
                <a:lnTo>
                  <a:pt x="8627151" y="4956031"/>
                </a:lnTo>
                <a:close/>
                <a:moveTo>
                  <a:pt x="6807454" y="4954834"/>
                </a:moveTo>
                <a:lnTo>
                  <a:pt x="6798816" y="4955420"/>
                </a:lnTo>
                <a:lnTo>
                  <a:pt x="6799896" y="4959453"/>
                </a:lnTo>
                <a:cubicBezTo>
                  <a:pt x="6800539" y="4961849"/>
                  <a:pt x="6801458" y="4962886"/>
                  <a:pt x="6802657" y="4962565"/>
                </a:cubicBezTo>
                <a:cubicBezTo>
                  <a:pt x="6803855" y="4962244"/>
                  <a:pt x="6805330" y="4960565"/>
                  <a:pt x="6807085" y="4957527"/>
                </a:cubicBezTo>
                <a:lnTo>
                  <a:pt x="6808345" y="4955345"/>
                </a:lnTo>
                <a:close/>
                <a:moveTo>
                  <a:pt x="9085139" y="4953967"/>
                </a:moveTo>
                <a:cubicBezTo>
                  <a:pt x="9079359" y="4955537"/>
                  <a:pt x="9076731" y="4957285"/>
                  <a:pt x="9077253" y="4959212"/>
                </a:cubicBezTo>
                <a:cubicBezTo>
                  <a:pt x="9077777" y="4961140"/>
                  <a:pt x="9078039" y="4962104"/>
                  <a:pt x="9078039" y="4962104"/>
                </a:cubicBezTo>
                <a:cubicBezTo>
                  <a:pt x="9078561" y="4964031"/>
                  <a:pt x="9081363" y="4964822"/>
                  <a:pt x="9086441" y="4964476"/>
                </a:cubicBezTo>
                <a:cubicBezTo>
                  <a:pt x="9091521" y="4964132"/>
                  <a:pt x="9098877" y="4962652"/>
                  <a:pt x="9108511" y="4960035"/>
                </a:cubicBezTo>
                <a:lnTo>
                  <a:pt x="9120073" y="4956896"/>
                </a:lnTo>
                <a:cubicBezTo>
                  <a:pt x="9120073" y="4956896"/>
                  <a:pt x="9115957" y="4956980"/>
                  <a:pt x="9107727" y="4957146"/>
                </a:cubicBezTo>
                <a:cubicBezTo>
                  <a:pt x="9099495" y="4957311"/>
                  <a:pt x="9095119" y="4956432"/>
                  <a:pt x="9094595" y="4954503"/>
                </a:cubicBezTo>
                <a:cubicBezTo>
                  <a:pt x="9094071" y="4952576"/>
                  <a:pt x="9090921" y="4952397"/>
                  <a:pt x="9085139" y="4953967"/>
                </a:cubicBezTo>
                <a:close/>
                <a:moveTo>
                  <a:pt x="6513064" y="4952778"/>
                </a:moveTo>
                <a:lnTo>
                  <a:pt x="6505731" y="4953510"/>
                </a:lnTo>
                <a:lnTo>
                  <a:pt x="6483454" y="4952955"/>
                </a:lnTo>
                <a:lnTo>
                  <a:pt x="6491198" y="4957427"/>
                </a:lnTo>
                <a:cubicBezTo>
                  <a:pt x="6502065" y="4959651"/>
                  <a:pt x="6509896" y="4960120"/>
                  <a:pt x="6514688" y="4958836"/>
                </a:cubicBezTo>
                <a:close/>
                <a:moveTo>
                  <a:pt x="8575681" y="4952455"/>
                </a:moveTo>
                <a:lnTo>
                  <a:pt x="8577057" y="4953187"/>
                </a:lnTo>
                <a:lnTo>
                  <a:pt x="8577197" y="4952493"/>
                </a:lnTo>
                <a:close/>
                <a:moveTo>
                  <a:pt x="8465047" y="4949243"/>
                </a:moveTo>
                <a:lnTo>
                  <a:pt x="8464833" y="4949307"/>
                </a:lnTo>
                <a:lnTo>
                  <a:pt x="8463817" y="4955354"/>
                </a:lnTo>
                <a:cubicBezTo>
                  <a:pt x="8463817" y="4955354"/>
                  <a:pt x="8461615" y="4954983"/>
                  <a:pt x="8457213" y="4954242"/>
                </a:cubicBezTo>
                <a:cubicBezTo>
                  <a:pt x="8452807" y="4953501"/>
                  <a:pt x="8449281" y="4955623"/>
                  <a:pt x="8446633" y="4960611"/>
                </a:cubicBezTo>
                <a:cubicBezTo>
                  <a:pt x="8443981" y="4965598"/>
                  <a:pt x="8438253" y="4967350"/>
                  <a:pt x="8429449" y="4965867"/>
                </a:cubicBezTo>
                <a:lnTo>
                  <a:pt x="8423661" y="4959784"/>
                </a:lnTo>
                <a:lnTo>
                  <a:pt x="8419767" y="4960841"/>
                </a:lnTo>
                <a:cubicBezTo>
                  <a:pt x="8420813" y="4964695"/>
                  <a:pt x="8420375" y="4966883"/>
                  <a:pt x="8418447" y="4967406"/>
                </a:cubicBezTo>
                <a:cubicBezTo>
                  <a:pt x="8416521" y="4967929"/>
                  <a:pt x="8415817" y="4969155"/>
                  <a:pt x="8416341" y="4971081"/>
                </a:cubicBezTo>
                <a:lnTo>
                  <a:pt x="8410007" y="4973989"/>
                </a:lnTo>
                <a:lnTo>
                  <a:pt x="8410275" y="4974863"/>
                </a:lnTo>
                <a:cubicBezTo>
                  <a:pt x="8408951" y="4977358"/>
                  <a:pt x="8406379" y="4979187"/>
                  <a:pt x="8402559" y="4980355"/>
                </a:cubicBezTo>
                <a:lnTo>
                  <a:pt x="8399537" y="4978749"/>
                </a:lnTo>
                <a:lnTo>
                  <a:pt x="8385331" y="4982605"/>
                </a:lnTo>
                <a:cubicBezTo>
                  <a:pt x="8379551" y="4984175"/>
                  <a:pt x="8376661" y="4984960"/>
                  <a:pt x="8376661" y="4984960"/>
                </a:cubicBezTo>
                <a:cubicBezTo>
                  <a:pt x="8359153" y="4981438"/>
                  <a:pt x="8346545" y="4980723"/>
                  <a:pt x="8338837" y="4982816"/>
                </a:cubicBezTo>
                <a:cubicBezTo>
                  <a:pt x="8338837" y="4982816"/>
                  <a:pt x="8334461" y="4981934"/>
                  <a:pt x="8325707" y="4980174"/>
                </a:cubicBezTo>
                <a:cubicBezTo>
                  <a:pt x="8325707" y="4980174"/>
                  <a:pt x="8323519" y="4979734"/>
                  <a:pt x="8319141" y="4978853"/>
                </a:cubicBezTo>
                <a:cubicBezTo>
                  <a:pt x="8314763" y="4977972"/>
                  <a:pt x="8312577" y="4977532"/>
                  <a:pt x="8312577" y="4977532"/>
                </a:cubicBezTo>
                <a:lnTo>
                  <a:pt x="8301015" y="4980672"/>
                </a:lnTo>
                <a:lnTo>
                  <a:pt x="8287883" y="4978031"/>
                </a:lnTo>
                <a:lnTo>
                  <a:pt x="8253871" y="4976102"/>
                </a:lnTo>
                <a:lnTo>
                  <a:pt x="8254055" y="4976201"/>
                </a:lnTo>
                <a:cubicBezTo>
                  <a:pt x="8250237" y="4977368"/>
                  <a:pt x="8248327" y="4977953"/>
                  <a:pt x="8248327" y="4977953"/>
                </a:cubicBezTo>
                <a:lnTo>
                  <a:pt x="8246575" y="4972225"/>
                </a:lnTo>
                <a:lnTo>
                  <a:pt x="8252313" y="4975275"/>
                </a:lnTo>
                <a:lnTo>
                  <a:pt x="8255841" y="4974317"/>
                </a:lnTo>
                <a:lnTo>
                  <a:pt x="8267403" y="4971178"/>
                </a:lnTo>
                <a:lnTo>
                  <a:pt x="8254271" y="4968536"/>
                </a:lnTo>
                <a:cubicBezTo>
                  <a:pt x="8249371" y="4965729"/>
                  <a:pt x="8244993" y="4964848"/>
                  <a:pt x="8241139" y="4965895"/>
                </a:cubicBezTo>
                <a:lnTo>
                  <a:pt x="8237611" y="4965184"/>
                </a:lnTo>
                <a:lnTo>
                  <a:pt x="8227519" y="4971260"/>
                </a:lnTo>
                <a:cubicBezTo>
                  <a:pt x="8225611" y="4971844"/>
                  <a:pt x="8222453" y="4971765"/>
                  <a:pt x="8218051" y="4971024"/>
                </a:cubicBezTo>
                <a:lnTo>
                  <a:pt x="8201937" y="4973159"/>
                </a:lnTo>
                <a:lnTo>
                  <a:pt x="8202781" y="4973207"/>
                </a:lnTo>
                <a:cubicBezTo>
                  <a:pt x="8205233" y="4974611"/>
                  <a:pt x="8210833" y="4976193"/>
                  <a:pt x="8219587" y="4977954"/>
                </a:cubicBezTo>
                <a:lnTo>
                  <a:pt x="8226937" y="4982164"/>
                </a:lnTo>
                <a:cubicBezTo>
                  <a:pt x="8223083" y="4983211"/>
                  <a:pt x="8220195" y="4983996"/>
                  <a:pt x="8218265" y="4984519"/>
                </a:cubicBezTo>
                <a:cubicBezTo>
                  <a:pt x="8216339" y="4985042"/>
                  <a:pt x="8215375" y="4985305"/>
                  <a:pt x="8215375" y="4985305"/>
                </a:cubicBezTo>
                <a:lnTo>
                  <a:pt x="8216947" y="4991085"/>
                </a:lnTo>
                <a:cubicBezTo>
                  <a:pt x="8216947" y="4991085"/>
                  <a:pt x="8218873" y="4990562"/>
                  <a:pt x="8222727" y="4989514"/>
                </a:cubicBezTo>
                <a:cubicBezTo>
                  <a:pt x="8226581" y="4988468"/>
                  <a:pt x="8228507" y="4987946"/>
                  <a:pt x="8228507" y="4987946"/>
                </a:cubicBezTo>
                <a:cubicBezTo>
                  <a:pt x="8236215" y="4985853"/>
                  <a:pt x="8240591" y="4986734"/>
                  <a:pt x="8241639" y="4990587"/>
                </a:cubicBezTo>
                <a:cubicBezTo>
                  <a:pt x="8255293" y="4995155"/>
                  <a:pt x="8265973" y="4996394"/>
                  <a:pt x="8273681" y="4994301"/>
                </a:cubicBezTo>
                <a:cubicBezTo>
                  <a:pt x="8276487" y="4989400"/>
                  <a:pt x="8287169" y="4990639"/>
                  <a:pt x="8305723" y="4998014"/>
                </a:cubicBezTo>
                <a:cubicBezTo>
                  <a:pt x="8305723" y="4998014"/>
                  <a:pt x="8307651" y="4997490"/>
                  <a:pt x="8311505" y="4996444"/>
                </a:cubicBezTo>
                <a:cubicBezTo>
                  <a:pt x="8315357" y="4995397"/>
                  <a:pt x="8317807" y="4996802"/>
                  <a:pt x="8318855" y="5000655"/>
                </a:cubicBezTo>
                <a:lnTo>
                  <a:pt x="8324635" y="4999086"/>
                </a:lnTo>
                <a:cubicBezTo>
                  <a:pt x="8324635" y="4999086"/>
                  <a:pt x="8330417" y="4997516"/>
                  <a:pt x="8341975" y="4994377"/>
                </a:cubicBezTo>
                <a:cubicBezTo>
                  <a:pt x="8353537" y="4991238"/>
                  <a:pt x="8365623" y="4990026"/>
                  <a:pt x="8378231" y="4990740"/>
                </a:cubicBezTo>
                <a:lnTo>
                  <a:pt x="8395573" y="4986031"/>
                </a:lnTo>
                <a:cubicBezTo>
                  <a:pt x="8404327" y="4987792"/>
                  <a:pt x="8408705" y="4988673"/>
                  <a:pt x="8408705" y="4988673"/>
                </a:cubicBezTo>
                <a:cubicBezTo>
                  <a:pt x="8412557" y="4987626"/>
                  <a:pt x="8415709" y="4987805"/>
                  <a:pt x="8418159" y="4989208"/>
                </a:cubicBezTo>
                <a:cubicBezTo>
                  <a:pt x="8420609" y="4990612"/>
                  <a:pt x="8423761" y="4990790"/>
                  <a:pt x="8427615" y="4989744"/>
                </a:cubicBezTo>
                <a:lnTo>
                  <a:pt x="8437607" y="4980825"/>
                </a:lnTo>
                <a:cubicBezTo>
                  <a:pt x="8432707" y="4978017"/>
                  <a:pt x="8428329" y="4977137"/>
                  <a:pt x="8424477" y="4978183"/>
                </a:cubicBezTo>
                <a:cubicBezTo>
                  <a:pt x="8423431" y="4974330"/>
                  <a:pt x="8427283" y="4973283"/>
                  <a:pt x="8436037" y="4975043"/>
                </a:cubicBezTo>
                <a:cubicBezTo>
                  <a:pt x="8444791" y="4976805"/>
                  <a:pt x="8451097" y="4977162"/>
                  <a:pt x="8454949" y="4976116"/>
                </a:cubicBezTo>
                <a:cubicBezTo>
                  <a:pt x="8451097" y="4977162"/>
                  <a:pt x="8449169" y="4977686"/>
                  <a:pt x="8449169" y="4977686"/>
                </a:cubicBezTo>
                <a:cubicBezTo>
                  <a:pt x="8446361" y="4982585"/>
                  <a:pt x="8444957" y="4985035"/>
                  <a:pt x="8444957" y="4985035"/>
                </a:cubicBezTo>
                <a:cubicBezTo>
                  <a:pt x="8444957" y="4985035"/>
                  <a:pt x="8447409" y="4986440"/>
                  <a:pt x="8452309" y="4989247"/>
                </a:cubicBezTo>
                <a:lnTo>
                  <a:pt x="8459659" y="4993457"/>
                </a:lnTo>
                <a:lnTo>
                  <a:pt x="8461341" y="4994423"/>
                </a:lnTo>
                <a:lnTo>
                  <a:pt x="8469171" y="4993385"/>
                </a:lnTo>
                <a:lnTo>
                  <a:pt x="8471583" y="4991089"/>
                </a:lnTo>
                <a:lnTo>
                  <a:pt x="8471245" y="4993111"/>
                </a:lnTo>
                <a:lnTo>
                  <a:pt x="8475205" y="4992585"/>
                </a:lnTo>
                <a:cubicBezTo>
                  <a:pt x="8479609" y="4993327"/>
                  <a:pt x="8481809" y="4993698"/>
                  <a:pt x="8481809" y="4993698"/>
                </a:cubicBezTo>
                <a:lnTo>
                  <a:pt x="8479329" y="4998367"/>
                </a:lnTo>
                <a:lnTo>
                  <a:pt x="8485921" y="4998741"/>
                </a:lnTo>
                <a:cubicBezTo>
                  <a:pt x="8497481" y="4995602"/>
                  <a:pt x="8507115" y="4992987"/>
                  <a:pt x="8514823" y="4990893"/>
                </a:cubicBezTo>
                <a:cubicBezTo>
                  <a:pt x="8522531" y="4988800"/>
                  <a:pt x="8529537" y="4987932"/>
                  <a:pt x="8535841" y="4988289"/>
                </a:cubicBezTo>
                <a:cubicBezTo>
                  <a:pt x="8542145" y="4988648"/>
                  <a:pt x="8545821" y="4990753"/>
                  <a:pt x="8546867" y="4994606"/>
                </a:cubicBezTo>
                <a:cubicBezTo>
                  <a:pt x="8550719" y="4993561"/>
                  <a:pt x="8556501" y="4991991"/>
                  <a:pt x="8564207" y="4989898"/>
                </a:cubicBezTo>
                <a:lnTo>
                  <a:pt x="8556859" y="4985686"/>
                </a:lnTo>
                <a:cubicBezTo>
                  <a:pt x="8556859" y="4985686"/>
                  <a:pt x="8558785" y="4985163"/>
                  <a:pt x="8562639" y="4984117"/>
                </a:cubicBezTo>
                <a:cubicBezTo>
                  <a:pt x="8566493" y="4983070"/>
                  <a:pt x="8568419" y="4982547"/>
                  <a:pt x="8568419" y="4982547"/>
                </a:cubicBezTo>
                <a:cubicBezTo>
                  <a:pt x="8567373" y="4978693"/>
                  <a:pt x="8568075" y="4977468"/>
                  <a:pt x="8570523" y="4978871"/>
                </a:cubicBezTo>
                <a:cubicBezTo>
                  <a:pt x="8572975" y="4980275"/>
                  <a:pt x="8576127" y="4980454"/>
                  <a:pt x="8579981" y="4979408"/>
                </a:cubicBezTo>
                <a:cubicBezTo>
                  <a:pt x="8588735" y="4981169"/>
                  <a:pt x="8595561" y="4983453"/>
                  <a:pt x="8600461" y="4986261"/>
                </a:cubicBezTo>
                <a:cubicBezTo>
                  <a:pt x="8604315" y="4985215"/>
                  <a:pt x="8608169" y="4984167"/>
                  <a:pt x="8612023" y="4983121"/>
                </a:cubicBezTo>
                <a:lnTo>
                  <a:pt x="8622635" y="4980239"/>
                </a:lnTo>
                <a:lnTo>
                  <a:pt x="8617817" y="4977679"/>
                </a:lnTo>
                <a:lnTo>
                  <a:pt x="8610335" y="4973703"/>
                </a:lnTo>
                <a:lnTo>
                  <a:pt x="8602857" y="4969727"/>
                </a:lnTo>
                <a:lnTo>
                  <a:pt x="8608585" y="4967975"/>
                </a:lnTo>
                <a:lnTo>
                  <a:pt x="8605003" y="4966071"/>
                </a:lnTo>
                <a:lnTo>
                  <a:pt x="8597859" y="4965243"/>
                </a:lnTo>
                <a:cubicBezTo>
                  <a:pt x="8595409" y="4963840"/>
                  <a:pt x="8590329" y="4964184"/>
                  <a:pt x="8582623" y="4966277"/>
                </a:cubicBezTo>
                <a:lnTo>
                  <a:pt x="8576841" y="4962964"/>
                </a:lnTo>
                <a:lnTo>
                  <a:pt x="8554519" y="4965191"/>
                </a:lnTo>
                <a:cubicBezTo>
                  <a:pt x="8554519" y="4965191"/>
                  <a:pt x="8551657" y="4966067"/>
                  <a:pt x="8545929" y="4967819"/>
                </a:cubicBezTo>
                <a:lnTo>
                  <a:pt x="8535687" y="4964751"/>
                </a:lnTo>
                <a:lnTo>
                  <a:pt x="8514325" y="4966201"/>
                </a:lnTo>
                <a:cubicBezTo>
                  <a:pt x="8510471" y="4967247"/>
                  <a:pt x="8504429" y="4967853"/>
                  <a:pt x="8496199" y="4968019"/>
                </a:cubicBezTo>
                <a:cubicBezTo>
                  <a:pt x="8487969" y="4968185"/>
                  <a:pt x="8481401" y="4966865"/>
                  <a:pt x="8476503" y="4964057"/>
                </a:cubicBezTo>
                <a:lnTo>
                  <a:pt x="8469151" y="4959846"/>
                </a:lnTo>
                <a:lnTo>
                  <a:pt x="8477321" y="4957628"/>
                </a:lnTo>
                <a:lnTo>
                  <a:pt x="8463817" y="4955354"/>
                </a:lnTo>
                <a:cubicBezTo>
                  <a:pt x="8463817" y="4955354"/>
                  <a:pt x="8465727" y="4954770"/>
                  <a:pt x="8469545" y="4953602"/>
                </a:cubicBezTo>
                <a:lnTo>
                  <a:pt x="8465463" y="4949313"/>
                </a:lnTo>
                <a:close/>
                <a:moveTo>
                  <a:pt x="6717670" y="4948435"/>
                </a:moveTo>
                <a:lnTo>
                  <a:pt x="6720314" y="4949962"/>
                </a:lnTo>
                <a:lnTo>
                  <a:pt x="6721833" y="4948960"/>
                </a:lnTo>
                <a:close/>
                <a:moveTo>
                  <a:pt x="7199360" y="4948043"/>
                </a:moveTo>
                <a:lnTo>
                  <a:pt x="7199339" y="4948062"/>
                </a:lnTo>
                <a:lnTo>
                  <a:pt x="7199379" y="4948063"/>
                </a:lnTo>
                <a:close/>
                <a:moveTo>
                  <a:pt x="6583897" y="4947996"/>
                </a:moveTo>
                <a:lnTo>
                  <a:pt x="6560787" y="4949196"/>
                </a:lnTo>
                <a:cubicBezTo>
                  <a:pt x="6548164" y="4948883"/>
                  <a:pt x="6539943" y="4949308"/>
                  <a:pt x="6536124" y="4950477"/>
                </a:cubicBezTo>
                <a:lnTo>
                  <a:pt x="6535574" y="4950531"/>
                </a:lnTo>
                <a:lnTo>
                  <a:pt x="6536251" y="4953058"/>
                </a:lnTo>
                <a:cubicBezTo>
                  <a:pt x="6537535" y="4957850"/>
                  <a:pt x="6548403" y="4960074"/>
                  <a:pt x="6568855" y="4959730"/>
                </a:cubicBezTo>
                <a:cubicBezTo>
                  <a:pt x="6573647" y="4958446"/>
                  <a:pt x="6577241" y="4957483"/>
                  <a:pt x="6579636" y="4956841"/>
                </a:cubicBezTo>
                <a:cubicBezTo>
                  <a:pt x="6582032" y="4956199"/>
                  <a:pt x="6582588" y="4953482"/>
                  <a:pt x="6581305" y="4948691"/>
                </a:cubicBezTo>
                <a:close/>
                <a:moveTo>
                  <a:pt x="6619170" y="4946248"/>
                </a:moveTo>
                <a:lnTo>
                  <a:pt x="6613617" y="4947736"/>
                </a:lnTo>
                <a:lnTo>
                  <a:pt x="6614614" y="4950993"/>
                </a:lnTo>
                <a:lnTo>
                  <a:pt x="6612879" y="4951524"/>
                </a:lnTo>
                <a:lnTo>
                  <a:pt x="6613907" y="4955362"/>
                </a:lnTo>
                <a:close/>
                <a:moveTo>
                  <a:pt x="9278219" y="4944990"/>
                </a:moveTo>
                <a:cubicBezTo>
                  <a:pt x="9278219" y="4944990"/>
                  <a:pt x="9277255" y="4945252"/>
                  <a:pt x="9275327" y="4945775"/>
                </a:cubicBezTo>
                <a:cubicBezTo>
                  <a:pt x="9273401" y="4946298"/>
                  <a:pt x="9271035" y="4949010"/>
                  <a:pt x="9268227" y="4953911"/>
                </a:cubicBezTo>
                <a:lnTo>
                  <a:pt x="9274007" y="4952341"/>
                </a:lnTo>
                <a:cubicBezTo>
                  <a:pt x="9281715" y="4950248"/>
                  <a:pt x="9285569" y="4949202"/>
                  <a:pt x="9285569" y="4949202"/>
                </a:cubicBezTo>
                <a:cubicBezTo>
                  <a:pt x="9285569" y="4949202"/>
                  <a:pt x="9283119" y="4947797"/>
                  <a:pt x="9278219" y="4944990"/>
                </a:cubicBezTo>
                <a:close/>
                <a:moveTo>
                  <a:pt x="8961429" y="4944111"/>
                </a:moveTo>
                <a:cubicBezTo>
                  <a:pt x="8961429" y="4944111"/>
                  <a:pt x="8959503" y="4944634"/>
                  <a:pt x="8955649" y="4945681"/>
                </a:cubicBezTo>
                <a:lnTo>
                  <a:pt x="8962999" y="4949891"/>
                </a:lnTo>
                <a:lnTo>
                  <a:pt x="8968779" y="4948322"/>
                </a:lnTo>
                <a:cubicBezTo>
                  <a:pt x="8963879" y="4945514"/>
                  <a:pt x="8961429" y="4944111"/>
                  <a:pt x="8961429" y="4944111"/>
                </a:cubicBezTo>
                <a:close/>
                <a:moveTo>
                  <a:pt x="6629265" y="4943543"/>
                </a:moveTo>
                <a:lnTo>
                  <a:pt x="6620466" y="4944422"/>
                </a:lnTo>
                <a:lnTo>
                  <a:pt x="6626357" y="4944322"/>
                </a:lnTo>
                <a:close/>
                <a:moveTo>
                  <a:pt x="6638913" y="4942580"/>
                </a:moveTo>
                <a:lnTo>
                  <a:pt x="6633733" y="4943098"/>
                </a:lnTo>
                <a:lnTo>
                  <a:pt x="6635471" y="4949584"/>
                </a:lnTo>
                <a:cubicBezTo>
                  <a:pt x="6641546" y="4953091"/>
                  <a:pt x="6645462" y="4953328"/>
                  <a:pt x="6647216" y="4950289"/>
                </a:cubicBezTo>
                <a:cubicBezTo>
                  <a:pt x="6648969" y="4947252"/>
                  <a:pt x="6651044" y="4945410"/>
                  <a:pt x="6653440" y="4944769"/>
                </a:cubicBezTo>
                <a:cubicBezTo>
                  <a:pt x="6655835" y="4944126"/>
                  <a:pt x="6657355" y="4945004"/>
                  <a:pt x="6657997" y="4947399"/>
                </a:cubicBezTo>
                <a:cubicBezTo>
                  <a:pt x="6658639" y="4949797"/>
                  <a:pt x="6658960" y="4950995"/>
                  <a:pt x="6658960" y="4950995"/>
                </a:cubicBezTo>
                <a:cubicBezTo>
                  <a:pt x="6654167" y="4952279"/>
                  <a:pt x="6651772" y="4952921"/>
                  <a:pt x="6651772" y="4952921"/>
                </a:cubicBezTo>
                <a:cubicBezTo>
                  <a:pt x="6651772" y="4952921"/>
                  <a:pt x="6652413" y="4955316"/>
                  <a:pt x="6653697" y="4960107"/>
                </a:cubicBezTo>
                <a:cubicBezTo>
                  <a:pt x="6658490" y="4958823"/>
                  <a:pt x="6661762" y="4956662"/>
                  <a:pt x="6663517" y="4953625"/>
                </a:cubicBezTo>
                <a:lnTo>
                  <a:pt x="6676941" y="4946987"/>
                </a:lnTo>
                <a:close/>
                <a:moveTo>
                  <a:pt x="683407" y="4849731"/>
                </a:moveTo>
                <a:cubicBezTo>
                  <a:pt x="676391" y="4849755"/>
                  <a:pt x="670255" y="4850652"/>
                  <a:pt x="665000" y="4852424"/>
                </a:cubicBezTo>
                <a:cubicBezTo>
                  <a:pt x="659744" y="4854196"/>
                  <a:pt x="656241" y="4855961"/>
                  <a:pt x="654493" y="4857721"/>
                </a:cubicBezTo>
                <a:cubicBezTo>
                  <a:pt x="652744" y="4859480"/>
                  <a:pt x="654505" y="4861228"/>
                  <a:pt x="659773" y="4862964"/>
                </a:cubicBezTo>
                <a:cubicBezTo>
                  <a:pt x="665040" y="4864702"/>
                  <a:pt x="666806" y="4868203"/>
                  <a:pt x="665070" y="4873471"/>
                </a:cubicBezTo>
                <a:cubicBezTo>
                  <a:pt x="663333" y="4878739"/>
                  <a:pt x="660717" y="4883132"/>
                  <a:pt x="657220" y="4886652"/>
                </a:cubicBezTo>
                <a:lnTo>
                  <a:pt x="667744" y="4886617"/>
                </a:lnTo>
                <a:cubicBezTo>
                  <a:pt x="674737" y="4879578"/>
                  <a:pt x="679970" y="4870791"/>
                  <a:pt x="683441" y="4860255"/>
                </a:cubicBezTo>
                <a:close/>
                <a:moveTo>
                  <a:pt x="683302" y="4818160"/>
                </a:moveTo>
                <a:cubicBezTo>
                  <a:pt x="683302" y="4818160"/>
                  <a:pt x="674543" y="4821698"/>
                  <a:pt x="657028" y="4828772"/>
                </a:cubicBezTo>
                <a:cubicBezTo>
                  <a:pt x="639512" y="4835846"/>
                  <a:pt x="628114" y="4836761"/>
                  <a:pt x="622835" y="4831517"/>
                </a:cubicBezTo>
                <a:cubicBezTo>
                  <a:pt x="617555" y="4826273"/>
                  <a:pt x="613167" y="4825410"/>
                  <a:pt x="609671" y="4828930"/>
                </a:cubicBezTo>
                <a:cubicBezTo>
                  <a:pt x="606174" y="4832448"/>
                  <a:pt x="606186" y="4835957"/>
                  <a:pt x="609706" y="4839454"/>
                </a:cubicBezTo>
                <a:cubicBezTo>
                  <a:pt x="613226" y="4842950"/>
                  <a:pt x="616739" y="4844692"/>
                  <a:pt x="620248" y="4844680"/>
                </a:cubicBezTo>
                <a:cubicBezTo>
                  <a:pt x="623754" y="4844669"/>
                  <a:pt x="625509" y="4844662"/>
                  <a:pt x="625509" y="4844662"/>
                </a:cubicBezTo>
                <a:lnTo>
                  <a:pt x="672849" y="4839242"/>
                </a:lnTo>
                <a:cubicBezTo>
                  <a:pt x="676345" y="4835723"/>
                  <a:pt x="679851" y="4835712"/>
                  <a:pt x="683371" y="4839208"/>
                </a:cubicBezTo>
                <a:close/>
                <a:moveTo>
                  <a:pt x="996110" y="4735558"/>
                </a:moveTo>
                <a:cubicBezTo>
                  <a:pt x="987345" y="4737342"/>
                  <a:pt x="981215" y="4739992"/>
                  <a:pt x="977719" y="4743512"/>
                </a:cubicBezTo>
                <a:lnTo>
                  <a:pt x="993523" y="4748721"/>
                </a:lnTo>
                <a:cubicBezTo>
                  <a:pt x="1000514" y="4741683"/>
                  <a:pt x="1005770" y="4739910"/>
                  <a:pt x="1009290" y="4743407"/>
                </a:cubicBezTo>
                <a:cubicBezTo>
                  <a:pt x="1009290" y="4743407"/>
                  <a:pt x="1010164" y="4742528"/>
                  <a:pt x="1011913" y="4740768"/>
                </a:cubicBezTo>
                <a:cubicBezTo>
                  <a:pt x="1013661" y="4739007"/>
                  <a:pt x="1014535" y="4738128"/>
                  <a:pt x="1014535" y="4738128"/>
                </a:cubicBezTo>
                <a:cubicBezTo>
                  <a:pt x="1011015" y="4734631"/>
                  <a:pt x="1004873" y="4733775"/>
                  <a:pt x="996110" y="4735558"/>
                </a:cubicBezTo>
                <a:close/>
                <a:moveTo>
                  <a:pt x="325145" y="4714117"/>
                </a:moveTo>
                <a:cubicBezTo>
                  <a:pt x="325145" y="4714117"/>
                  <a:pt x="326905" y="4715864"/>
                  <a:pt x="330425" y="4719360"/>
                </a:cubicBezTo>
                <a:lnTo>
                  <a:pt x="319936" y="4729920"/>
                </a:lnTo>
                <a:lnTo>
                  <a:pt x="319902" y="4719396"/>
                </a:lnTo>
                <a:cubicBezTo>
                  <a:pt x="323398" y="4715876"/>
                  <a:pt x="325145" y="4714117"/>
                  <a:pt x="325145" y="4714117"/>
                </a:cubicBezTo>
                <a:close/>
                <a:moveTo>
                  <a:pt x="656448" y="4655131"/>
                </a:moveTo>
                <a:lnTo>
                  <a:pt x="651204" y="4660410"/>
                </a:lnTo>
                <a:lnTo>
                  <a:pt x="656483" y="4665655"/>
                </a:lnTo>
                <a:cubicBezTo>
                  <a:pt x="656460" y="4658638"/>
                  <a:pt x="656448" y="4655131"/>
                  <a:pt x="656448" y="4655131"/>
                </a:cubicBezTo>
                <a:close/>
                <a:moveTo>
                  <a:pt x="219593" y="4619754"/>
                </a:moveTo>
                <a:lnTo>
                  <a:pt x="224873" y="4624998"/>
                </a:lnTo>
                <a:cubicBezTo>
                  <a:pt x="221376" y="4628518"/>
                  <a:pt x="219627" y="4630277"/>
                  <a:pt x="219627" y="4630277"/>
                </a:cubicBezTo>
                <a:cubicBezTo>
                  <a:pt x="219627" y="4630277"/>
                  <a:pt x="217868" y="4628530"/>
                  <a:pt x="214348" y="4625034"/>
                </a:cubicBezTo>
                <a:cubicBezTo>
                  <a:pt x="214348" y="4625034"/>
                  <a:pt x="216097" y="4623273"/>
                  <a:pt x="219593" y="4619754"/>
                </a:cubicBezTo>
                <a:close/>
                <a:moveTo>
                  <a:pt x="216848" y="4585561"/>
                </a:moveTo>
                <a:cubicBezTo>
                  <a:pt x="218608" y="4587308"/>
                  <a:pt x="219488" y="4588183"/>
                  <a:pt x="219488" y="4588183"/>
                </a:cubicBezTo>
                <a:cubicBezTo>
                  <a:pt x="219511" y="4595199"/>
                  <a:pt x="216015" y="4598719"/>
                  <a:pt x="208999" y="4598742"/>
                </a:cubicBezTo>
                <a:lnTo>
                  <a:pt x="208964" y="4588218"/>
                </a:lnTo>
                <a:cubicBezTo>
                  <a:pt x="212460" y="4584698"/>
                  <a:pt x="215089" y="4583813"/>
                  <a:pt x="216848" y="4585561"/>
                </a:cubicBezTo>
                <a:close/>
                <a:moveTo>
                  <a:pt x="214103" y="4551367"/>
                </a:moveTo>
                <a:cubicBezTo>
                  <a:pt x="217600" y="4547847"/>
                  <a:pt x="220232" y="4548716"/>
                  <a:pt x="222005" y="4553973"/>
                </a:cubicBezTo>
                <a:cubicBezTo>
                  <a:pt x="223776" y="4559229"/>
                  <a:pt x="223788" y="4562736"/>
                  <a:pt x="222040" y="4564496"/>
                </a:cubicBezTo>
                <a:cubicBezTo>
                  <a:pt x="220292" y="4566256"/>
                  <a:pt x="217663" y="4567142"/>
                  <a:pt x="214156" y="4567152"/>
                </a:cubicBezTo>
                <a:cubicBezTo>
                  <a:pt x="210649" y="4567165"/>
                  <a:pt x="207135" y="4565424"/>
                  <a:pt x="203614" y="4561927"/>
                </a:cubicBezTo>
                <a:cubicBezTo>
                  <a:pt x="207110" y="4558407"/>
                  <a:pt x="209733" y="4555767"/>
                  <a:pt x="211481" y="4554008"/>
                </a:cubicBezTo>
                <a:cubicBezTo>
                  <a:pt x="213229" y="4552248"/>
                  <a:pt x="214103" y="4551367"/>
                  <a:pt x="214103" y="4551367"/>
                </a:cubicBezTo>
                <a:close/>
                <a:moveTo>
                  <a:pt x="202809" y="4319882"/>
                </a:moveTo>
                <a:lnTo>
                  <a:pt x="192283" y="4319916"/>
                </a:lnTo>
                <a:lnTo>
                  <a:pt x="197599" y="4335685"/>
                </a:lnTo>
                <a:cubicBezTo>
                  <a:pt x="208111" y="4332143"/>
                  <a:pt x="209846" y="4326874"/>
                  <a:pt x="202809" y="4319882"/>
                </a:cubicBezTo>
                <a:close/>
                <a:moveTo>
                  <a:pt x="160467" y="4246356"/>
                </a:moveTo>
                <a:lnTo>
                  <a:pt x="155224" y="4251635"/>
                </a:lnTo>
                <a:lnTo>
                  <a:pt x="160503" y="4256880"/>
                </a:lnTo>
                <a:cubicBezTo>
                  <a:pt x="164000" y="4253361"/>
                  <a:pt x="163987" y="4249854"/>
                  <a:pt x="160467" y="4246356"/>
                </a:cubicBezTo>
                <a:close/>
                <a:moveTo>
                  <a:pt x="285453" y="3856559"/>
                </a:moveTo>
                <a:lnTo>
                  <a:pt x="290734" y="3861804"/>
                </a:lnTo>
                <a:cubicBezTo>
                  <a:pt x="294276" y="3872315"/>
                  <a:pt x="301316" y="3879308"/>
                  <a:pt x="311851" y="3882781"/>
                </a:cubicBezTo>
                <a:cubicBezTo>
                  <a:pt x="315347" y="3879261"/>
                  <a:pt x="318854" y="3879249"/>
                  <a:pt x="322374" y="3882746"/>
                </a:cubicBezTo>
                <a:cubicBezTo>
                  <a:pt x="318878" y="3886266"/>
                  <a:pt x="313634" y="3891545"/>
                  <a:pt x="306641" y="3898584"/>
                </a:cubicBezTo>
                <a:cubicBezTo>
                  <a:pt x="303145" y="3902104"/>
                  <a:pt x="301397" y="3903863"/>
                  <a:pt x="301397" y="3903863"/>
                </a:cubicBezTo>
                <a:close/>
                <a:moveTo>
                  <a:pt x="292654" y="3648691"/>
                </a:moveTo>
                <a:cubicBezTo>
                  <a:pt x="294401" y="3646931"/>
                  <a:pt x="297036" y="3647799"/>
                  <a:pt x="300555" y="3651295"/>
                </a:cubicBezTo>
                <a:lnTo>
                  <a:pt x="295310" y="3656574"/>
                </a:lnTo>
                <a:cubicBezTo>
                  <a:pt x="291791" y="3653078"/>
                  <a:pt x="290032" y="3651331"/>
                  <a:pt x="290032" y="3651331"/>
                </a:cubicBezTo>
                <a:cubicBezTo>
                  <a:pt x="290032" y="3651331"/>
                  <a:pt x="290905" y="3650451"/>
                  <a:pt x="292654" y="3648691"/>
                </a:cubicBezTo>
                <a:close/>
                <a:moveTo>
                  <a:pt x="237272" y="3609412"/>
                </a:moveTo>
                <a:cubicBezTo>
                  <a:pt x="237272" y="3609412"/>
                  <a:pt x="239906" y="3610278"/>
                  <a:pt x="245174" y="3612015"/>
                </a:cubicBezTo>
                <a:cubicBezTo>
                  <a:pt x="250443" y="3613753"/>
                  <a:pt x="251327" y="3616380"/>
                  <a:pt x="247831" y="3619900"/>
                </a:cubicBezTo>
                <a:cubicBezTo>
                  <a:pt x="251374" y="3630410"/>
                  <a:pt x="258414" y="3637404"/>
                  <a:pt x="268948" y="3640876"/>
                </a:cubicBezTo>
                <a:lnTo>
                  <a:pt x="274227" y="3646122"/>
                </a:lnTo>
                <a:cubicBezTo>
                  <a:pt x="270732" y="3649640"/>
                  <a:pt x="268996" y="3654908"/>
                  <a:pt x="269020" y="3661924"/>
                </a:cubicBezTo>
                <a:lnTo>
                  <a:pt x="263774" y="3667204"/>
                </a:lnTo>
                <a:lnTo>
                  <a:pt x="232029" y="3614691"/>
                </a:lnTo>
                <a:close/>
                <a:moveTo>
                  <a:pt x="465242" y="3332402"/>
                </a:moveTo>
                <a:cubicBezTo>
                  <a:pt x="467002" y="3334150"/>
                  <a:pt x="467008" y="3335903"/>
                  <a:pt x="465260" y="3337662"/>
                </a:cubicBezTo>
                <a:cubicBezTo>
                  <a:pt x="463512" y="3339423"/>
                  <a:pt x="461757" y="3339428"/>
                  <a:pt x="459997" y="3337681"/>
                </a:cubicBezTo>
                <a:cubicBezTo>
                  <a:pt x="458237" y="3335932"/>
                  <a:pt x="457357" y="3335059"/>
                  <a:pt x="457357" y="3335059"/>
                </a:cubicBezTo>
                <a:cubicBezTo>
                  <a:pt x="460855" y="3331539"/>
                  <a:pt x="463482" y="3330654"/>
                  <a:pt x="465242" y="3332402"/>
                </a:cubicBezTo>
                <a:close/>
                <a:moveTo>
                  <a:pt x="464850" y="3316272"/>
                </a:moveTo>
                <a:lnTo>
                  <a:pt x="464883" y="3326112"/>
                </a:lnTo>
                <a:lnTo>
                  <a:pt x="445169" y="3316337"/>
                </a:lnTo>
                <a:close/>
                <a:moveTo>
                  <a:pt x="399319" y="3287895"/>
                </a:moveTo>
                <a:cubicBezTo>
                  <a:pt x="406335" y="3287872"/>
                  <a:pt x="410724" y="3288734"/>
                  <a:pt x="412483" y="3290481"/>
                </a:cubicBezTo>
                <a:cubicBezTo>
                  <a:pt x="414242" y="3292230"/>
                  <a:pt x="415134" y="3296612"/>
                  <a:pt x="415158" y="3303628"/>
                </a:cubicBezTo>
                <a:cubicBezTo>
                  <a:pt x="415181" y="3310644"/>
                  <a:pt x="416073" y="3315026"/>
                  <a:pt x="417833" y="3316774"/>
                </a:cubicBezTo>
                <a:cubicBezTo>
                  <a:pt x="419592" y="3318521"/>
                  <a:pt x="425740" y="3321133"/>
                  <a:pt x="436276" y="3324606"/>
                </a:cubicBezTo>
                <a:lnTo>
                  <a:pt x="441555" y="3329850"/>
                </a:lnTo>
                <a:cubicBezTo>
                  <a:pt x="438059" y="3333369"/>
                  <a:pt x="434563" y="3336888"/>
                  <a:pt x="431067" y="3340408"/>
                </a:cubicBezTo>
                <a:lnTo>
                  <a:pt x="425822" y="3345687"/>
                </a:lnTo>
                <a:lnTo>
                  <a:pt x="394076" y="3293174"/>
                </a:lnTo>
                <a:close/>
                <a:moveTo>
                  <a:pt x="435066" y="3237646"/>
                </a:moveTo>
                <a:cubicBezTo>
                  <a:pt x="441628" y="3237624"/>
                  <a:pt x="444917" y="3240894"/>
                  <a:pt x="444939" y="3247455"/>
                </a:cubicBezTo>
                <a:cubicBezTo>
                  <a:pt x="444939" y="3247455"/>
                  <a:pt x="441661" y="3247466"/>
                  <a:pt x="435099" y="3247488"/>
                </a:cubicBezTo>
                <a:cubicBezTo>
                  <a:pt x="435099" y="3247488"/>
                  <a:pt x="435087" y="3244207"/>
                  <a:pt x="435066" y="3237646"/>
                </a:cubicBezTo>
                <a:close/>
                <a:moveTo>
                  <a:pt x="434934" y="3198284"/>
                </a:moveTo>
                <a:cubicBezTo>
                  <a:pt x="434957" y="3204846"/>
                  <a:pt x="433327" y="3208130"/>
                  <a:pt x="430047" y="3208142"/>
                </a:cubicBezTo>
                <a:cubicBezTo>
                  <a:pt x="426767" y="3208153"/>
                  <a:pt x="425117" y="3204878"/>
                  <a:pt x="425095" y="3198317"/>
                </a:cubicBezTo>
                <a:close/>
                <a:moveTo>
                  <a:pt x="552890" y="3158529"/>
                </a:moveTo>
                <a:lnTo>
                  <a:pt x="543082" y="3168402"/>
                </a:lnTo>
                <a:lnTo>
                  <a:pt x="543967" y="3169282"/>
                </a:lnTo>
                <a:lnTo>
                  <a:pt x="556753" y="3161086"/>
                </a:lnTo>
                <a:close/>
                <a:moveTo>
                  <a:pt x="533177" y="3148753"/>
                </a:moveTo>
                <a:cubicBezTo>
                  <a:pt x="533177" y="3148753"/>
                  <a:pt x="529897" y="3148765"/>
                  <a:pt x="523334" y="3148787"/>
                </a:cubicBezTo>
                <a:cubicBezTo>
                  <a:pt x="516774" y="3148809"/>
                  <a:pt x="511854" y="3148824"/>
                  <a:pt x="508575" y="3148836"/>
                </a:cubicBezTo>
                <a:cubicBezTo>
                  <a:pt x="505295" y="3148847"/>
                  <a:pt x="503654" y="3148852"/>
                  <a:pt x="503654" y="3148852"/>
                </a:cubicBezTo>
                <a:cubicBezTo>
                  <a:pt x="497092" y="3148874"/>
                  <a:pt x="488893" y="3148901"/>
                  <a:pt x="479052" y="3148934"/>
                </a:cubicBezTo>
                <a:cubicBezTo>
                  <a:pt x="469212" y="3148967"/>
                  <a:pt x="464304" y="3152265"/>
                  <a:pt x="464325" y="3158825"/>
                </a:cubicBezTo>
                <a:cubicBezTo>
                  <a:pt x="457776" y="3162126"/>
                  <a:pt x="455325" y="3164596"/>
                  <a:pt x="456970" y="3166230"/>
                </a:cubicBezTo>
                <a:cubicBezTo>
                  <a:pt x="458616" y="3167863"/>
                  <a:pt x="464358" y="3168664"/>
                  <a:pt x="474198" y="3168632"/>
                </a:cubicBezTo>
                <a:cubicBezTo>
                  <a:pt x="480760" y="3168609"/>
                  <a:pt x="490600" y="3168576"/>
                  <a:pt x="503720" y="3168533"/>
                </a:cubicBezTo>
                <a:cubicBezTo>
                  <a:pt x="510280" y="3168511"/>
                  <a:pt x="516840" y="3168489"/>
                  <a:pt x="523400" y="3168467"/>
                </a:cubicBezTo>
                <a:cubicBezTo>
                  <a:pt x="523400" y="3168467"/>
                  <a:pt x="521754" y="3166834"/>
                  <a:pt x="518466" y="3163564"/>
                </a:cubicBezTo>
                <a:cubicBezTo>
                  <a:pt x="515174" y="3160295"/>
                  <a:pt x="513527" y="3158661"/>
                  <a:pt x="513527" y="3158661"/>
                </a:cubicBezTo>
                <a:lnTo>
                  <a:pt x="523367" y="3158628"/>
                </a:lnTo>
                <a:close/>
                <a:moveTo>
                  <a:pt x="513264" y="3079938"/>
                </a:moveTo>
                <a:cubicBezTo>
                  <a:pt x="513308" y="3093057"/>
                  <a:pt x="513341" y="3102898"/>
                  <a:pt x="513363" y="3109458"/>
                </a:cubicBezTo>
                <a:cubicBezTo>
                  <a:pt x="513385" y="3116018"/>
                  <a:pt x="510116" y="3119310"/>
                  <a:pt x="503556" y="3119331"/>
                </a:cubicBezTo>
                <a:close/>
                <a:moveTo>
                  <a:pt x="9330703" y="2969913"/>
                </a:moveTo>
                <a:cubicBezTo>
                  <a:pt x="9329919" y="2970531"/>
                  <a:pt x="9329361" y="2972242"/>
                  <a:pt x="9329029" y="2975046"/>
                </a:cubicBezTo>
                <a:cubicBezTo>
                  <a:pt x="9329029" y="2975046"/>
                  <a:pt x="9330597" y="2973810"/>
                  <a:pt x="9333733" y="2971338"/>
                </a:cubicBezTo>
                <a:cubicBezTo>
                  <a:pt x="9332497" y="2969770"/>
                  <a:pt x="9331487" y="2969295"/>
                  <a:pt x="9330703" y="2969913"/>
                </a:cubicBezTo>
                <a:close/>
                <a:moveTo>
                  <a:pt x="225647" y="2316623"/>
                </a:moveTo>
                <a:lnTo>
                  <a:pt x="225672" y="2324065"/>
                </a:lnTo>
                <a:lnTo>
                  <a:pt x="210764" y="2316672"/>
                </a:lnTo>
                <a:close/>
                <a:moveTo>
                  <a:pt x="203126" y="2257167"/>
                </a:moveTo>
                <a:cubicBezTo>
                  <a:pt x="208086" y="2257150"/>
                  <a:pt x="210574" y="2259623"/>
                  <a:pt x="210591" y="2264583"/>
                </a:cubicBezTo>
                <a:cubicBezTo>
                  <a:pt x="210591" y="2264583"/>
                  <a:pt x="208111" y="2264591"/>
                  <a:pt x="203149" y="2264608"/>
                </a:cubicBezTo>
                <a:cubicBezTo>
                  <a:pt x="203149" y="2264608"/>
                  <a:pt x="203142" y="2262127"/>
                  <a:pt x="203126" y="2257167"/>
                </a:cubicBezTo>
                <a:close/>
                <a:moveTo>
                  <a:pt x="262631" y="2249527"/>
                </a:moveTo>
                <a:lnTo>
                  <a:pt x="262656" y="2256968"/>
                </a:lnTo>
                <a:lnTo>
                  <a:pt x="270122" y="2264385"/>
                </a:lnTo>
                <a:lnTo>
                  <a:pt x="270097" y="2256943"/>
                </a:lnTo>
                <a:cubicBezTo>
                  <a:pt x="270097" y="2256943"/>
                  <a:pt x="268853" y="2255708"/>
                  <a:pt x="266365" y="2253234"/>
                </a:cubicBezTo>
                <a:cubicBezTo>
                  <a:pt x="263876" y="2250763"/>
                  <a:pt x="262631" y="2249527"/>
                  <a:pt x="262631" y="2249527"/>
                </a:cubicBezTo>
                <a:close/>
                <a:moveTo>
                  <a:pt x="203026" y="2227400"/>
                </a:moveTo>
                <a:cubicBezTo>
                  <a:pt x="203042" y="2232362"/>
                  <a:pt x="201810" y="2234847"/>
                  <a:pt x="199330" y="2234855"/>
                </a:cubicBezTo>
                <a:cubicBezTo>
                  <a:pt x="196849" y="2234863"/>
                  <a:pt x="195601" y="2232387"/>
                  <a:pt x="195584" y="2227425"/>
                </a:cubicBezTo>
                <a:close/>
                <a:moveTo>
                  <a:pt x="287223" y="2202372"/>
                </a:moveTo>
                <a:lnTo>
                  <a:pt x="284806" y="2204804"/>
                </a:lnTo>
                <a:cubicBezTo>
                  <a:pt x="284823" y="2209765"/>
                  <a:pt x="287311" y="2212237"/>
                  <a:pt x="292273" y="2212221"/>
                </a:cubicBezTo>
                <a:lnTo>
                  <a:pt x="303762" y="2214734"/>
                </a:lnTo>
                <a:lnTo>
                  <a:pt x="303727" y="2214664"/>
                </a:lnTo>
                <a:close/>
                <a:moveTo>
                  <a:pt x="277316" y="2189945"/>
                </a:moveTo>
                <a:cubicBezTo>
                  <a:pt x="277316" y="2189945"/>
                  <a:pt x="274835" y="2189954"/>
                  <a:pt x="269873" y="2189970"/>
                </a:cubicBezTo>
                <a:cubicBezTo>
                  <a:pt x="264913" y="2189987"/>
                  <a:pt x="261191" y="2190000"/>
                  <a:pt x="258712" y="2190008"/>
                </a:cubicBezTo>
                <a:cubicBezTo>
                  <a:pt x="256231" y="2190016"/>
                  <a:pt x="254991" y="2190020"/>
                  <a:pt x="254991" y="2190020"/>
                </a:cubicBezTo>
                <a:cubicBezTo>
                  <a:pt x="250029" y="2190037"/>
                  <a:pt x="243828" y="2190057"/>
                  <a:pt x="236387" y="2190082"/>
                </a:cubicBezTo>
                <a:cubicBezTo>
                  <a:pt x="228947" y="2190107"/>
                  <a:pt x="225234" y="2192601"/>
                  <a:pt x="225251" y="2197561"/>
                </a:cubicBezTo>
                <a:cubicBezTo>
                  <a:pt x="220298" y="2200058"/>
                  <a:pt x="218444" y="2201925"/>
                  <a:pt x="219688" y="2203161"/>
                </a:cubicBezTo>
                <a:cubicBezTo>
                  <a:pt x="220933" y="2204397"/>
                  <a:pt x="225275" y="2205002"/>
                  <a:pt x="232716" y="2204978"/>
                </a:cubicBezTo>
                <a:cubicBezTo>
                  <a:pt x="237678" y="2204961"/>
                  <a:pt x="245119" y="2204936"/>
                  <a:pt x="255041" y="2204903"/>
                </a:cubicBezTo>
                <a:cubicBezTo>
                  <a:pt x="260003" y="2204886"/>
                  <a:pt x="264962" y="2204870"/>
                  <a:pt x="269923" y="2204854"/>
                </a:cubicBezTo>
                <a:cubicBezTo>
                  <a:pt x="269923" y="2204854"/>
                  <a:pt x="268679" y="2203618"/>
                  <a:pt x="266190" y="2201146"/>
                </a:cubicBezTo>
                <a:cubicBezTo>
                  <a:pt x="263703" y="2198673"/>
                  <a:pt x="262457" y="2197437"/>
                  <a:pt x="262457" y="2197437"/>
                </a:cubicBezTo>
                <a:lnTo>
                  <a:pt x="269898" y="2197413"/>
                </a:lnTo>
                <a:close/>
                <a:moveTo>
                  <a:pt x="262259" y="2137906"/>
                </a:moveTo>
                <a:cubicBezTo>
                  <a:pt x="262292" y="2147828"/>
                  <a:pt x="262317" y="2155270"/>
                  <a:pt x="262333" y="2160231"/>
                </a:cubicBezTo>
                <a:cubicBezTo>
                  <a:pt x="262350" y="2165191"/>
                  <a:pt x="259879" y="2167680"/>
                  <a:pt x="254917" y="2167697"/>
                </a:cubicBezTo>
                <a:close/>
                <a:moveTo>
                  <a:pt x="8929911" y="1920093"/>
                </a:moveTo>
                <a:cubicBezTo>
                  <a:pt x="8929129" y="1920712"/>
                  <a:pt x="8928569" y="1922423"/>
                  <a:pt x="8928237" y="1925227"/>
                </a:cubicBezTo>
                <a:lnTo>
                  <a:pt x="8932935" y="1921524"/>
                </a:lnTo>
                <a:lnTo>
                  <a:pt x="8932935" y="1921516"/>
                </a:lnTo>
                <a:close/>
                <a:moveTo>
                  <a:pt x="8986877" y="1902861"/>
                </a:moveTo>
                <a:lnTo>
                  <a:pt x="8983263" y="1904683"/>
                </a:lnTo>
                <a:lnTo>
                  <a:pt x="8983553" y="1908320"/>
                </a:lnTo>
                <a:cubicBezTo>
                  <a:pt x="8984789" y="1909888"/>
                  <a:pt x="8986975" y="1909437"/>
                  <a:pt x="8990113" y="1906964"/>
                </a:cubicBezTo>
                <a:close/>
                <a:moveTo>
                  <a:pt x="9166329" y="1859594"/>
                </a:moveTo>
                <a:lnTo>
                  <a:pt x="9170037" y="1864298"/>
                </a:lnTo>
                <a:lnTo>
                  <a:pt x="9174741" y="1860590"/>
                </a:lnTo>
                <a:cubicBezTo>
                  <a:pt x="9174741" y="1860590"/>
                  <a:pt x="9171939" y="1860258"/>
                  <a:pt x="9166329" y="1859594"/>
                </a:cubicBezTo>
                <a:close/>
                <a:moveTo>
                  <a:pt x="9230917" y="1854449"/>
                </a:moveTo>
                <a:cubicBezTo>
                  <a:pt x="9227781" y="1856920"/>
                  <a:pt x="9226213" y="1858157"/>
                  <a:pt x="9226213" y="1858157"/>
                </a:cubicBezTo>
                <a:cubicBezTo>
                  <a:pt x="9226213" y="1858157"/>
                  <a:pt x="9224645" y="1859392"/>
                  <a:pt x="9221509" y="1861865"/>
                </a:cubicBezTo>
                <a:cubicBezTo>
                  <a:pt x="9218371" y="1864337"/>
                  <a:pt x="9217421" y="1866357"/>
                  <a:pt x="9218657" y="1867924"/>
                </a:cubicBezTo>
                <a:cubicBezTo>
                  <a:pt x="9219893" y="1869493"/>
                  <a:pt x="9222079" y="1869041"/>
                  <a:pt x="9225217" y="1866568"/>
                </a:cubicBezTo>
                <a:close/>
                <a:moveTo>
                  <a:pt x="9245889" y="1854089"/>
                </a:moveTo>
                <a:cubicBezTo>
                  <a:pt x="9244651" y="1852521"/>
                  <a:pt x="9242467" y="1852973"/>
                  <a:pt x="9239329" y="1855445"/>
                </a:cubicBezTo>
                <a:cubicBezTo>
                  <a:pt x="9244937" y="1856109"/>
                  <a:pt x="9247741" y="1856441"/>
                  <a:pt x="9247741" y="1856441"/>
                </a:cubicBezTo>
                <a:cubicBezTo>
                  <a:pt x="9247741" y="1856441"/>
                  <a:pt x="9247123" y="1855657"/>
                  <a:pt x="9245889" y="1854089"/>
                </a:cubicBezTo>
                <a:close/>
                <a:moveTo>
                  <a:pt x="9291595" y="1800873"/>
                </a:moveTo>
                <a:lnTo>
                  <a:pt x="9288365" y="1801541"/>
                </a:lnTo>
                <a:cubicBezTo>
                  <a:pt x="9288365" y="1801541"/>
                  <a:pt x="9289601" y="1803108"/>
                  <a:pt x="9292073" y="1806245"/>
                </a:cubicBezTo>
                <a:lnTo>
                  <a:pt x="9294565" y="1800947"/>
                </a:lnTo>
                <a:close/>
                <a:moveTo>
                  <a:pt x="133300" y="1401633"/>
                </a:moveTo>
                <a:cubicBezTo>
                  <a:pt x="133317" y="1406594"/>
                  <a:pt x="132079" y="1407838"/>
                  <a:pt x="129591" y="1405366"/>
                </a:cubicBezTo>
                <a:cubicBezTo>
                  <a:pt x="127103" y="1402894"/>
                  <a:pt x="125859" y="1401658"/>
                  <a:pt x="125859" y="1401658"/>
                </a:cubicBezTo>
                <a:cubicBezTo>
                  <a:pt x="125859" y="1401658"/>
                  <a:pt x="128338" y="1401650"/>
                  <a:pt x="133300" y="1401633"/>
                </a:cubicBezTo>
                <a:close/>
                <a:moveTo>
                  <a:pt x="295918" y="1073667"/>
                </a:moveTo>
                <a:lnTo>
                  <a:pt x="303384" y="1081084"/>
                </a:lnTo>
                <a:cubicBezTo>
                  <a:pt x="293463" y="1081117"/>
                  <a:pt x="288494" y="1078653"/>
                  <a:pt x="288477" y="1073692"/>
                </a:cubicBezTo>
                <a:close/>
                <a:moveTo>
                  <a:pt x="1001954" y="803422"/>
                </a:moveTo>
                <a:lnTo>
                  <a:pt x="987073" y="803471"/>
                </a:lnTo>
                <a:lnTo>
                  <a:pt x="994538" y="810888"/>
                </a:lnTo>
                <a:close/>
                <a:moveTo>
                  <a:pt x="458363" y="693612"/>
                </a:moveTo>
                <a:lnTo>
                  <a:pt x="450946" y="701078"/>
                </a:lnTo>
                <a:lnTo>
                  <a:pt x="443481" y="693661"/>
                </a:lnTo>
                <a:cubicBezTo>
                  <a:pt x="448441" y="693645"/>
                  <a:pt x="452162" y="693632"/>
                  <a:pt x="454642" y="693624"/>
                </a:cubicBezTo>
                <a:cubicBezTo>
                  <a:pt x="457123" y="693616"/>
                  <a:pt x="458363" y="693612"/>
                  <a:pt x="458363" y="693612"/>
                </a:cubicBezTo>
                <a:close/>
                <a:moveTo>
                  <a:pt x="510453" y="693438"/>
                </a:moveTo>
                <a:lnTo>
                  <a:pt x="503035" y="700904"/>
                </a:lnTo>
                <a:lnTo>
                  <a:pt x="503011" y="693463"/>
                </a:lnTo>
                <a:close/>
                <a:moveTo>
                  <a:pt x="682356" y="668432"/>
                </a:moveTo>
                <a:lnTo>
                  <a:pt x="687465" y="673506"/>
                </a:lnTo>
                <a:lnTo>
                  <a:pt x="703853" y="670470"/>
                </a:lnTo>
                <a:lnTo>
                  <a:pt x="755943" y="670296"/>
                </a:lnTo>
                <a:lnTo>
                  <a:pt x="741086" y="677786"/>
                </a:lnTo>
                <a:lnTo>
                  <a:pt x="739633" y="678081"/>
                </a:lnTo>
                <a:lnTo>
                  <a:pt x="741433" y="678075"/>
                </a:lnTo>
                <a:lnTo>
                  <a:pt x="761146" y="687850"/>
                </a:lnTo>
                <a:lnTo>
                  <a:pt x="741466" y="687916"/>
                </a:lnTo>
                <a:lnTo>
                  <a:pt x="722298" y="681598"/>
                </a:lnTo>
                <a:lnTo>
                  <a:pt x="696463" y="685377"/>
                </a:lnTo>
                <a:cubicBezTo>
                  <a:pt x="691500" y="685393"/>
                  <a:pt x="685300" y="685415"/>
                  <a:pt x="677859" y="685439"/>
                </a:cubicBezTo>
                <a:cubicBezTo>
                  <a:pt x="670418" y="685464"/>
                  <a:pt x="664217" y="685485"/>
                  <a:pt x="659255" y="685502"/>
                </a:cubicBezTo>
                <a:cubicBezTo>
                  <a:pt x="654310" y="690479"/>
                  <a:pt x="636961" y="694257"/>
                  <a:pt x="607203" y="696837"/>
                </a:cubicBezTo>
                <a:cubicBezTo>
                  <a:pt x="592324" y="698127"/>
                  <a:pt x="579923" y="698477"/>
                  <a:pt x="569999" y="697891"/>
                </a:cubicBezTo>
                <a:cubicBezTo>
                  <a:pt x="560075" y="697303"/>
                  <a:pt x="552628" y="695778"/>
                  <a:pt x="547659" y="693314"/>
                </a:cubicBezTo>
                <a:lnTo>
                  <a:pt x="549055" y="693309"/>
                </a:lnTo>
                <a:cubicBezTo>
                  <a:pt x="550604" y="693304"/>
                  <a:pt x="552620" y="693297"/>
                  <a:pt x="555101" y="693289"/>
                </a:cubicBezTo>
                <a:cubicBezTo>
                  <a:pt x="555101" y="693289"/>
                  <a:pt x="560061" y="693273"/>
                  <a:pt x="569984" y="693239"/>
                </a:cubicBezTo>
                <a:lnTo>
                  <a:pt x="622048" y="685626"/>
                </a:lnTo>
                <a:lnTo>
                  <a:pt x="682377" y="674448"/>
                </a:lnTo>
                <a:close/>
                <a:moveTo>
                  <a:pt x="633120" y="658755"/>
                </a:moveTo>
                <a:cubicBezTo>
                  <a:pt x="639682" y="658733"/>
                  <a:pt x="644607" y="660358"/>
                  <a:pt x="647899" y="663627"/>
                </a:cubicBezTo>
                <a:cubicBezTo>
                  <a:pt x="651190" y="666895"/>
                  <a:pt x="652835" y="668530"/>
                  <a:pt x="652835" y="668530"/>
                </a:cubicBezTo>
                <a:lnTo>
                  <a:pt x="642995" y="668563"/>
                </a:lnTo>
                <a:close/>
                <a:moveTo>
                  <a:pt x="532554" y="626391"/>
                </a:moveTo>
                <a:lnTo>
                  <a:pt x="532579" y="633833"/>
                </a:lnTo>
                <a:cubicBezTo>
                  <a:pt x="522656" y="633866"/>
                  <a:pt x="517687" y="631403"/>
                  <a:pt x="517671" y="626441"/>
                </a:cubicBezTo>
                <a:close/>
                <a:moveTo>
                  <a:pt x="524615" y="477588"/>
                </a:moveTo>
                <a:lnTo>
                  <a:pt x="509733" y="477639"/>
                </a:lnTo>
                <a:lnTo>
                  <a:pt x="494876" y="485129"/>
                </a:lnTo>
                <a:cubicBezTo>
                  <a:pt x="494876" y="485129"/>
                  <a:pt x="499837" y="485113"/>
                  <a:pt x="509758" y="485080"/>
                </a:cubicBezTo>
                <a:cubicBezTo>
                  <a:pt x="519680" y="485047"/>
                  <a:pt x="524632" y="482551"/>
                  <a:pt x="524615" y="477588"/>
                </a:cubicBezTo>
                <a:close/>
                <a:moveTo>
                  <a:pt x="412859" y="437034"/>
                </a:moveTo>
                <a:cubicBezTo>
                  <a:pt x="412867" y="439514"/>
                  <a:pt x="412871" y="440754"/>
                  <a:pt x="412871" y="440754"/>
                </a:cubicBezTo>
                <a:lnTo>
                  <a:pt x="405430" y="440779"/>
                </a:lnTo>
                <a:cubicBezTo>
                  <a:pt x="410374" y="435801"/>
                  <a:pt x="412851" y="434553"/>
                  <a:pt x="412859" y="437034"/>
                </a:cubicBezTo>
                <a:close/>
                <a:moveTo>
                  <a:pt x="5518714" y="361034"/>
                </a:moveTo>
                <a:lnTo>
                  <a:pt x="5518600" y="361248"/>
                </a:lnTo>
                <a:lnTo>
                  <a:pt x="5518864" y="361060"/>
                </a:lnTo>
                <a:close/>
                <a:moveTo>
                  <a:pt x="7230350" y="356231"/>
                </a:moveTo>
                <a:lnTo>
                  <a:pt x="7214963" y="358269"/>
                </a:lnTo>
                <a:lnTo>
                  <a:pt x="7213856" y="358608"/>
                </a:lnTo>
                <a:lnTo>
                  <a:pt x="7211238" y="360471"/>
                </a:lnTo>
                <a:lnTo>
                  <a:pt x="7217455" y="363770"/>
                </a:lnTo>
                <a:lnTo>
                  <a:pt x="7223182" y="362016"/>
                </a:lnTo>
                <a:lnTo>
                  <a:pt x="7230663" y="365989"/>
                </a:lnTo>
                <a:cubicBezTo>
                  <a:pt x="7230663" y="365989"/>
                  <a:pt x="7231988" y="363494"/>
                  <a:pt x="7234636" y="358507"/>
                </a:cubicBezTo>
                <a:cubicBezTo>
                  <a:pt x="7234636" y="358507"/>
                  <a:pt x="7233389" y="357845"/>
                  <a:pt x="7230895" y="356520"/>
                </a:cubicBezTo>
                <a:close/>
                <a:moveTo>
                  <a:pt x="5567315" y="355613"/>
                </a:moveTo>
                <a:cubicBezTo>
                  <a:pt x="5563494" y="356783"/>
                  <a:pt x="5561879" y="358322"/>
                  <a:pt x="5562463" y="360232"/>
                </a:cubicBezTo>
                <a:lnTo>
                  <a:pt x="5561702" y="362779"/>
                </a:lnTo>
                <a:lnTo>
                  <a:pt x="5567941" y="362456"/>
                </a:lnTo>
                <a:lnTo>
                  <a:pt x="5575552" y="362061"/>
                </a:lnTo>
                <a:lnTo>
                  <a:pt x="5574795" y="359586"/>
                </a:lnTo>
                <a:close/>
                <a:moveTo>
                  <a:pt x="5322896" y="355318"/>
                </a:moveTo>
                <a:lnTo>
                  <a:pt x="5330379" y="359290"/>
                </a:lnTo>
                <a:cubicBezTo>
                  <a:pt x="5326559" y="360460"/>
                  <a:pt x="5324651" y="361045"/>
                  <a:pt x="5324651" y="361045"/>
                </a:cubicBezTo>
                <a:cubicBezTo>
                  <a:pt x="5324651" y="361045"/>
                  <a:pt x="5322742" y="361630"/>
                  <a:pt x="5318923" y="362800"/>
                </a:cubicBezTo>
                <a:close/>
                <a:moveTo>
                  <a:pt x="5353286" y="352272"/>
                </a:moveTo>
                <a:lnTo>
                  <a:pt x="5366497" y="354491"/>
                </a:lnTo>
                <a:lnTo>
                  <a:pt x="5336105" y="357536"/>
                </a:lnTo>
                <a:close/>
                <a:moveTo>
                  <a:pt x="5478359" y="351542"/>
                </a:moveTo>
                <a:lnTo>
                  <a:pt x="5480114" y="357269"/>
                </a:lnTo>
                <a:lnTo>
                  <a:pt x="5474385" y="359025"/>
                </a:lnTo>
                <a:cubicBezTo>
                  <a:pt x="5470568" y="360194"/>
                  <a:pt x="5466749" y="361364"/>
                  <a:pt x="5462933" y="362533"/>
                </a:cubicBezTo>
                <a:cubicBezTo>
                  <a:pt x="5462933" y="362533"/>
                  <a:pt x="5460730" y="362164"/>
                  <a:pt x="5456327" y="361424"/>
                </a:cubicBezTo>
                <a:cubicBezTo>
                  <a:pt x="5451924" y="360686"/>
                  <a:pt x="5447814" y="360901"/>
                  <a:pt x="5443995" y="362070"/>
                </a:cubicBezTo>
                <a:cubicBezTo>
                  <a:pt x="5424907" y="367919"/>
                  <a:pt x="5412865" y="369520"/>
                  <a:pt x="5407878" y="366870"/>
                </a:cubicBezTo>
                <a:lnTo>
                  <a:pt x="5404636" y="367863"/>
                </a:lnTo>
                <a:lnTo>
                  <a:pt x="5425685" y="368388"/>
                </a:lnTo>
                <a:cubicBezTo>
                  <a:pt x="5429503" y="367219"/>
                  <a:pt x="5433615" y="367006"/>
                  <a:pt x="5438019" y="367747"/>
                </a:cubicBezTo>
                <a:cubicBezTo>
                  <a:pt x="5442418" y="368489"/>
                  <a:pt x="5444622" y="368859"/>
                  <a:pt x="5444622" y="368859"/>
                </a:cubicBezTo>
                <a:lnTo>
                  <a:pt x="5456309" y="370827"/>
                </a:lnTo>
                <a:lnTo>
                  <a:pt x="5464688" y="368260"/>
                </a:lnTo>
                <a:lnTo>
                  <a:pt x="5468918" y="370507"/>
                </a:lnTo>
                <a:lnTo>
                  <a:pt x="5482492" y="369803"/>
                </a:lnTo>
                <a:lnTo>
                  <a:pt x="5483910" y="369661"/>
                </a:lnTo>
                <a:lnTo>
                  <a:pt x="5483623" y="368723"/>
                </a:lnTo>
                <a:lnTo>
                  <a:pt x="5495078" y="365215"/>
                </a:lnTo>
                <a:lnTo>
                  <a:pt x="5491168" y="368937"/>
                </a:lnTo>
                <a:lnTo>
                  <a:pt x="5497690" y="368286"/>
                </a:lnTo>
                <a:lnTo>
                  <a:pt x="5509274" y="367129"/>
                </a:lnTo>
                <a:lnTo>
                  <a:pt x="5511150" y="366555"/>
                </a:lnTo>
                <a:lnTo>
                  <a:pt x="5515066" y="363764"/>
                </a:lnTo>
                <a:lnTo>
                  <a:pt x="5514116" y="360657"/>
                </a:lnTo>
                <a:lnTo>
                  <a:pt x="5514950" y="360402"/>
                </a:lnTo>
                <a:lnTo>
                  <a:pt x="5512259" y="359951"/>
                </a:lnTo>
                <a:cubicBezTo>
                  <a:pt x="5512259" y="359951"/>
                  <a:pt x="5511011" y="359288"/>
                  <a:pt x="5508518" y="357964"/>
                </a:cubicBezTo>
                <a:cubicBezTo>
                  <a:pt x="5506024" y="356640"/>
                  <a:pt x="5504777" y="355979"/>
                  <a:pt x="5504777" y="355979"/>
                </a:cubicBezTo>
                <a:cubicBezTo>
                  <a:pt x="5503607" y="352161"/>
                  <a:pt x="5501698" y="352745"/>
                  <a:pt x="5499049" y="357733"/>
                </a:cubicBezTo>
                <a:cubicBezTo>
                  <a:pt x="5495233" y="358903"/>
                  <a:pt x="5492075" y="358825"/>
                  <a:pt x="5489582" y="357501"/>
                </a:cubicBezTo>
                <a:cubicBezTo>
                  <a:pt x="5487088" y="356176"/>
                  <a:pt x="5485842" y="355515"/>
                  <a:pt x="5485842" y="355515"/>
                </a:cubicBezTo>
                <a:cubicBezTo>
                  <a:pt x="5485842" y="355515"/>
                  <a:pt x="5483347" y="354190"/>
                  <a:pt x="5478359" y="351542"/>
                </a:cubicBezTo>
                <a:close/>
                <a:moveTo>
                  <a:pt x="5546622" y="349422"/>
                </a:moveTo>
                <a:cubicBezTo>
                  <a:pt x="5545299" y="351917"/>
                  <a:pt x="5544158" y="353311"/>
                  <a:pt x="5543205" y="353603"/>
                </a:cubicBezTo>
                <a:cubicBezTo>
                  <a:pt x="5542250" y="353895"/>
                  <a:pt x="5541481" y="353087"/>
                  <a:pt x="5540895" y="351177"/>
                </a:cubicBezTo>
                <a:cubicBezTo>
                  <a:pt x="5540895" y="351177"/>
                  <a:pt x="5542804" y="350592"/>
                  <a:pt x="5546622" y="349422"/>
                </a:cubicBezTo>
                <a:close/>
                <a:moveTo>
                  <a:pt x="5131515" y="347011"/>
                </a:moveTo>
                <a:cubicBezTo>
                  <a:pt x="5135331" y="345842"/>
                  <a:pt x="5136579" y="346504"/>
                  <a:pt x="5135255" y="348997"/>
                </a:cubicBezTo>
                <a:cubicBezTo>
                  <a:pt x="5134592" y="350245"/>
                  <a:pt x="5133783" y="351015"/>
                  <a:pt x="5132829" y="351307"/>
                </a:cubicBezTo>
                <a:cubicBezTo>
                  <a:pt x="5131875" y="351599"/>
                  <a:pt x="5130776" y="351414"/>
                  <a:pt x="5129526" y="350752"/>
                </a:cubicBezTo>
                <a:cubicBezTo>
                  <a:pt x="5127033" y="349428"/>
                  <a:pt x="5125787" y="348767"/>
                  <a:pt x="5125787" y="348767"/>
                </a:cubicBezTo>
                <a:close/>
                <a:moveTo>
                  <a:pt x="5046323" y="346626"/>
                </a:moveTo>
                <a:cubicBezTo>
                  <a:pt x="5048232" y="346042"/>
                  <a:pt x="5049769" y="347658"/>
                  <a:pt x="5050939" y="351477"/>
                </a:cubicBezTo>
                <a:cubicBezTo>
                  <a:pt x="5047120" y="352645"/>
                  <a:pt x="5045210" y="353229"/>
                  <a:pt x="5045210" y="353229"/>
                </a:cubicBezTo>
                <a:cubicBezTo>
                  <a:pt x="5044042" y="349410"/>
                  <a:pt x="5044411" y="347209"/>
                  <a:pt x="5046323" y="346626"/>
                </a:cubicBezTo>
                <a:close/>
                <a:moveTo>
                  <a:pt x="5068123" y="346221"/>
                </a:moveTo>
                <a:cubicBezTo>
                  <a:pt x="5069292" y="350038"/>
                  <a:pt x="5066057" y="353118"/>
                  <a:pt x="5058419" y="355453"/>
                </a:cubicBezTo>
                <a:lnTo>
                  <a:pt x="5062394" y="347973"/>
                </a:lnTo>
                <a:cubicBezTo>
                  <a:pt x="5066212" y="346805"/>
                  <a:pt x="5068123" y="346221"/>
                  <a:pt x="5068123" y="346221"/>
                </a:cubicBezTo>
                <a:close/>
                <a:moveTo>
                  <a:pt x="5447323" y="342257"/>
                </a:moveTo>
                <a:cubicBezTo>
                  <a:pt x="5449231" y="341672"/>
                  <a:pt x="5450772" y="343288"/>
                  <a:pt x="5451940" y="347106"/>
                </a:cubicBezTo>
                <a:lnTo>
                  <a:pt x="5446214" y="348861"/>
                </a:lnTo>
                <a:cubicBezTo>
                  <a:pt x="5445044" y="345042"/>
                  <a:pt x="5445414" y="342842"/>
                  <a:pt x="5447323" y="342257"/>
                </a:cubicBezTo>
                <a:close/>
                <a:moveTo>
                  <a:pt x="5085306" y="340964"/>
                </a:moveTo>
                <a:cubicBezTo>
                  <a:pt x="5089125" y="339796"/>
                  <a:pt x="5091326" y="340167"/>
                  <a:pt x="5091910" y="342076"/>
                </a:cubicBezTo>
                <a:cubicBezTo>
                  <a:pt x="5092495" y="343985"/>
                  <a:pt x="5091832" y="345233"/>
                  <a:pt x="5089921" y="345816"/>
                </a:cubicBezTo>
                <a:cubicBezTo>
                  <a:pt x="5088015" y="346401"/>
                  <a:pt x="5086474" y="344783"/>
                  <a:pt x="5085306" y="340964"/>
                </a:cubicBezTo>
                <a:close/>
                <a:moveTo>
                  <a:pt x="4559451" y="340595"/>
                </a:moveTo>
                <a:lnTo>
                  <a:pt x="4557714" y="343869"/>
                </a:lnTo>
                <a:lnTo>
                  <a:pt x="4560549" y="344176"/>
                </a:lnTo>
                <a:close/>
                <a:moveTo>
                  <a:pt x="7605950" y="338757"/>
                </a:moveTo>
                <a:lnTo>
                  <a:pt x="7604738" y="339128"/>
                </a:lnTo>
                <a:lnTo>
                  <a:pt x="7606822" y="339019"/>
                </a:lnTo>
                <a:close/>
                <a:moveTo>
                  <a:pt x="7591852" y="338459"/>
                </a:moveTo>
                <a:lnTo>
                  <a:pt x="7593135" y="342644"/>
                </a:lnTo>
                <a:lnTo>
                  <a:pt x="7597317" y="341364"/>
                </a:lnTo>
                <a:close/>
                <a:moveTo>
                  <a:pt x="4815324" y="337382"/>
                </a:moveTo>
                <a:cubicBezTo>
                  <a:pt x="4811506" y="338552"/>
                  <a:pt x="4809596" y="339137"/>
                  <a:pt x="4809596" y="339137"/>
                </a:cubicBezTo>
                <a:lnTo>
                  <a:pt x="4798142" y="342646"/>
                </a:lnTo>
                <a:lnTo>
                  <a:pt x="4811352" y="344863"/>
                </a:lnTo>
                <a:close/>
                <a:moveTo>
                  <a:pt x="6210088" y="337232"/>
                </a:moveTo>
                <a:cubicBezTo>
                  <a:pt x="6207594" y="335908"/>
                  <a:pt x="6206641" y="336200"/>
                  <a:pt x="6207225" y="338110"/>
                </a:cubicBezTo>
                <a:lnTo>
                  <a:pt x="6209252" y="344725"/>
                </a:lnTo>
                <a:lnTo>
                  <a:pt x="6209293" y="344794"/>
                </a:lnTo>
                <a:cubicBezTo>
                  <a:pt x="6210539" y="345456"/>
                  <a:pt x="6211972" y="345018"/>
                  <a:pt x="6213588" y="343479"/>
                </a:cubicBezTo>
                <a:lnTo>
                  <a:pt x="6214369" y="343240"/>
                </a:lnTo>
                <a:close/>
                <a:moveTo>
                  <a:pt x="6263156" y="336635"/>
                </a:moveTo>
                <a:lnTo>
                  <a:pt x="6264432" y="340799"/>
                </a:lnTo>
                <a:lnTo>
                  <a:pt x="6270154" y="340351"/>
                </a:lnTo>
                <a:close/>
                <a:moveTo>
                  <a:pt x="6187631" y="334899"/>
                </a:moveTo>
                <a:lnTo>
                  <a:pt x="6186296" y="336168"/>
                </a:lnTo>
                <a:lnTo>
                  <a:pt x="6185051" y="335507"/>
                </a:lnTo>
                <a:lnTo>
                  <a:pt x="6175957" y="338292"/>
                </a:lnTo>
                <a:lnTo>
                  <a:pt x="6175922" y="339699"/>
                </a:lnTo>
                <a:lnTo>
                  <a:pt x="6193756" y="340143"/>
                </a:lnTo>
                <a:lnTo>
                  <a:pt x="6194893" y="338755"/>
                </a:lnTo>
                <a:close/>
                <a:moveTo>
                  <a:pt x="5803598" y="334218"/>
                </a:moveTo>
                <a:cubicBezTo>
                  <a:pt x="5807417" y="333050"/>
                  <a:pt x="5809618" y="333421"/>
                  <a:pt x="5810203" y="335329"/>
                </a:cubicBezTo>
                <a:cubicBezTo>
                  <a:pt x="5810787" y="337238"/>
                  <a:pt x="5810124" y="338486"/>
                  <a:pt x="5808215" y="339070"/>
                </a:cubicBezTo>
                <a:cubicBezTo>
                  <a:pt x="5806306" y="339654"/>
                  <a:pt x="5804767" y="338037"/>
                  <a:pt x="5803598" y="334218"/>
                </a:cubicBezTo>
                <a:close/>
                <a:moveTo>
                  <a:pt x="6293547" y="333589"/>
                </a:moveTo>
                <a:lnTo>
                  <a:pt x="6290968" y="338445"/>
                </a:lnTo>
                <a:lnTo>
                  <a:pt x="6295547" y="335690"/>
                </a:lnTo>
                <a:close/>
                <a:moveTo>
                  <a:pt x="4788905" y="332946"/>
                </a:moveTo>
                <a:cubicBezTo>
                  <a:pt x="4788905" y="332946"/>
                  <a:pt x="4786997" y="333531"/>
                  <a:pt x="4783177" y="334701"/>
                </a:cubicBezTo>
                <a:cubicBezTo>
                  <a:pt x="4775543" y="337039"/>
                  <a:pt x="4771431" y="337255"/>
                  <a:pt x="4770846" y="335346"/>
                </a:cubicBezTo>
                <a:cubicBezTo>
                  <a:pt x="4770260" y="333437"/>
                  <a:pt x="4767105" y="333360"/>
                  <a:pt x="4761379" y="335115"/>
                </a:cubicBezTo>
                <a:cubicBezTo>
                  <a:pt x="4755653" y="336869"/>
                  <a:pt x="4753370" y="339655"/>
                  <a:pt x="4754540" y="343473"/>
                </a:cubicBezTo>
                <a:lnTo>
                  <a:pt x="4760269" y="341719"/>
                </a:lnTo>
                <a:lnTo>
                  <a:pt x="4777451" y="336454"/>
                </a:lnTo>
                <a:cubicBezTo>
                  <a:pt x="4781853" y="337194"/>
                  <a:pt x="4785010" y="337270"/>
                  <a:pt x="4786919" y="336687"/>
                </a:cubicBezTo>
                <a:cubicBezTo>
                  <a:pt x="4788829" y="336102"/>
                  <a:pt x="4789490" y="334855"/>
                  <a:pt x="4788905" y="332946"/>
                </a:cubicBezTo>
                <a:close/>
                <a:moveTo>
                  <a:pt x="6011258" y="332367"/>
                </a:moveTo>
                <a:lnTo>
                  <a:pt x="6003602" y="332768"/>
                </a:lnTo>
                <a:lnTo>
                  <a:pt x="6004416" y="335429"/>
                </a:lnTo>
                <a:lnTo>
                  <a:pt x="5999786" y="332968"/>
                </a:lnTo>
                <a:lnTo>
                  <a:pt x="5998925" y="333013"/>
                </a:lnTo>
                <a:lnTo>
                  <a:pt x="5989269" y="337828"/>
                </a:lnTo>
                <a:lnTo>
                  <a:pt x="5992959" y="338932"/>
                </a:lnTo>
                <a:cubicBezTo>
                  <a:pt x="5992959" y="338932"/>
                  <a:pt x="5994206" y="339596"/>
                  <a:pt x="5996699" y="340921"/>
                </a:cubicBezTo>
                <a:lnTo>
                  <a:pt x="5997048" y="340929"/>
                </a:lnTo>
                <a:close/>
                <a:moveTo>
                  <a:pt x="5234405" y="332311"/>
                </a:moveTo>
                <a:lnTo>
                  <a:pt x="5253341" y="332774"/>
                </a:lnTo>
                <a:lnTo>
                  <a:pt x="5260822" y="336747"/>
                </a:lnTo>
                <a:lnTo>
                  <a:pt x="5255096" y="338501"/>
                </a:lnTo>
                <a:lnTo>
                  <a:pt x="5247613" y="334529"/>
                </a:lnTo>
                <a:lnTo>
                  <a:pt x="5236159" y="338038"/>
                </a:lnTo>
                <a:cubicBezTo>
                  <a:pt x="5232341" y="339207"/>
                  <a:pt x="5229847" y="337883"/>
                  <a:pt x="5228677" y="334066"/>
                </a:cubicBezTo>
                <a:cubicBezTo>
                  <a:pt x="5228677" y="334066"/>
                  <a:pt x="5230587" y="333481"/>
                  <a:pt x="5234405" y="332311"/>
                </a:cubicBezTo>
                <a:close/>
                <a:moveTo>
                  <a:pt x="6698043" y="329964"/>
                </a:moveTo>
                <a:lnTo>
                  <a:pt x="6705524" y="333939"/>
                </a:lnTo>
                <a:lnTo>
                  <a:pt x="6699795" y="335690"/>
                </a:lnTo>
                <a:cubicBezTo>
                  <a:pt x="6699795" y="335690"/>
                  <a:pt x="6697301" y="334365"/>
                  <a:pt x="6692314" y="331716"/>
                </a:cubicBezTo>
                <a:close/>
                <a:moveTo>
                  <a:pt x="5858654" y="329904"/>
                </a:moveTo>
                <a:cubicBezTo>
                  <a:pt x="5862473" y="328736"/>
                  <a:pt x="5863058" y="330645"/>
                  <a:pt x="5860406" y="335632"/>
                </a:cubicBezTo>
                <a:lnTo>
                  <a:pt x="5854679" y="337384"/>
                </a:lnTo>
                <a:cubicBezTo>
                  <a:pt x="5853510" y="333567"/>
                  <a:pt x="5854835" y="331073"/>
                  <a:pt x="5858654" y="329904"/>
                </a:cubicBezTo>
                <a:close/>
                <a:moveTo>
                  <a:pt x="5346268" y="329363"/>
                </a:moveTo>
                <a:lnTo>
                  <a:pt x="5348023" y="335090"/>
                </a:lnTo>
                <a:cubicBezTo>
                  <a:pt x="5344205" y="336260"/>
                  <a:pt x="5341049" y="336182"/>
                  <a:pt x="5338555" y="334859"/>
                </a:cubicBezTo>
                <a:cubicBezTo>
                  <a:pt x="5337308" y="334196"/>
                  <a:pt x="5335271" y="333516"/>
                  <a:pt x="5332446" y="332814"/>
                </a:cubicBezTo>
                <a:lnTo>
                  <a:pt x="5321604" y="330655"/>
                </a:lnTo>
                <a:lnTo>
                  <a:pt x="5334813" y="332873"/>
                </a:lnTo>
                <a:close/>
                <a:moveTo>
                  <a:pt x="5007932" y="329245"/>
                </a:moveTo>
                <a:lnTo>
                  <a:pt x="5005651" y="329689"/>
                </a:lnTo>
                <a:lnTo>
                  <a:pt x="5008199" y="330116"/>
                </a:lnTo>
                <a:close/>
                <a:moveTo>
                  <a:pt x="5311697" y="328991"/>
                </a:moveTo>
                <a:lnTo>
                  <a:pt x="5321603" y="330654"/>
                </a:lnTo>
                <a:lnTo>
                  <a:pt x="5312079" y="332790"/>
                </a:lnTo>
                <a:cubicBezTo>
                  <a:pt x="5301618" y="334428"/>
                  <a:pt x="5288349" y="334577"/>
                  <a:pt x="5272277" y="333236"/>
                </a:cubicBezTo>
                <a:lnTo>
                  <a:pt x="5283732" y="329728"/>
                </a:lnTo>
                <a:cubicBezTo>
                  <a:pt x="5293864" y="328712"/>
                  <a:pt x="5303185" y="328466"/>
                  <a:pt x="5311697" y="328991"/>
                </a:cubicBezTo>
                <a:close/>
                <a:moveTo>
                  <a:pt x="4986665" y="328741"/>
                </a:moveTo>
                <a:lnTo>
                  <a:pt x="4983129" y="329825"/>
                </a:lnTo>
                <a:lnTo>
                  <a:pt x="4988875" y="332878"/>
                </a:lnTo>
                <a:lnTo>
                  <a:pt x="5000966" y="341703"/>
                </a:lnTo>
                <a:lnTo>
                  <a:pt x="5004686" y="342015"/>
                </a:lnTo>
                <a:lnTo>
                  <a:pt x="5006977" y="341313"/>
                </a:lnTo>
                <a:lnTo>
                  <a:pt x="5004598" y="338817"/>
                </a:lnTo>
                <a:lnTo>
                  <a:pt x="5004950" y="339962"/>
                </a:lnTo>
                <a:lnTo>
                  <a:pt x="4997469" y="335988"/>
                </a:lnTo>
                <a:lnTo>
                  <a:pt x="5000904" y="334936"/>
                </a:lnTo>
                <a:lnTo>
                  <a:pt x="5000211" y="334208"/>
                </a:lnTo>
                <a:lnTo>
                  <a:pt x="4996207" y="332082"/>
                </a:lnTo>
                <a:lnTo>
                  <a:pt x="4992587" y="333192"/>
                </a:lnTo>
                <a:lnTo>
                  <a:pt x="4988669" y="329078"/>
                </a:lnTo>
                <a:close/>
                <a:moveTo>
                  <a:pt x="5452406" y="328170"/>
                </a:moveTo>
                <a:cubicBezTo>
                  <a:pt x="5453573" y="331988"/>
                  <a:pt x="5452251" y="334482"/>
                  <a:pt x="5448431" y="335652"/>
                </a:cubicBezTo>
                <a:cubicBezTo>
                  <a:pt x="5444614" y="336821"/>
                  <a:pt x="5441751" y="337699"/>
                  <a:pt x="5439841" y="338284"/>
                </a:cubicBezTo>
                <a:cubicBezTo>
                  <a:pt x="5437931" y="338869"/>
                  <a:pt x="5436978" y="339162"/>
                  <a:pt x="5436978" y="339162"/>
                </a:cubicBezTo>
                <a:cubicBezTo>
                  <a:pt x="5435808" y="335342"/>
                  <a:pt x="5439042" y="332263"/>
                  <a:pt x="5446676" y="329925"/>
                </a:cubicBezTo>
                <a:close/>
                <a:moveTo>
                  <a:pt x="6517274" y="327694"/>
                </a:moveTo>
                <a:lnTo>
                  <a:pt x="6513659" y="328801"/>
                </a:lnTo>
                <a:lnTo>
                  <a:pt x="6516162" y="329224"/>
                </a:lnTo>
                <a:lnTo>
                  <a:pt x="6519522" y="328887"/>
                </a:lnTo>
                <a:close/>
                <a:moveTo>
                  <a:pt x="4831106" y="327550"/>
                </a:moveTo>
                <a:lnTo>
                  <a:pt x="4829784" y="330039"/>
                </a:lnTo>
                <a:lnTo>
                  <a:pt x="4828533" y="330008"/>
                </a:lnTo>
                <a:lnTo>
                  <a:pt x="4832503" y="332117"/>
                </a:lnTo>
                <a:close/>
                <a:moveTo>
                  <a:pt x="6742755" y="327526"/>
                </a:moveTo>
                <a:cubicBezTo>
                  <a:pt x="6738936" y="328695"/>
                  <a:pt x="6739229" y="329649"/>
                  <a:pt x="6743632" y="330390"/>
                </a:cubicBezTo>
                <a:cubicBezTo>
                  <a:pt x="6748035" y="331129"/>
                  <a:pt x="6750236" y="331498"/>
                  <a:pt x="6750236" y="331498"/>
                </a:cubicBezTo>
                <a:cubicBezTo>
                  <a:pt x="6750236" y="331498"/>
                  <a:pt x="6747743" y="330174"/>
                  <a:pt x="6742755" y="327526"/>
                </a:cubicBezTo>
                <a:close/>
                <a:moveTo>
                  <a:pt x="5577477" y="327439"/>
                </a:moveTo>
                <a:lnTo>
                  <a:pt x="5579231" y="333167"/>
                </a:lnTo>
                <a:lnTo>
                  <a:pt x="5580986" y="338894"/>
                </a:lnTo>
                <a:cubicBezTo>
                  <a:pt x="5579817" y="335076"/>
                  <a:pt x="5578276" y="333460"/>
                  <a:pt x="5576368" y="334045"/>
                </a:cubicBezTo>
                <a:cubicBezTo>
                  <a:pt x="5574458" y="334630"/>
                  <a:pt x="5573504" y="334923"/>
                  <a:pt x="5573504" y="334923"/>
                </a:cubicBezTo>
                <a:cubicBezTo>
                  <a:pt x="5572333" y="331104"/>
                  <a:pt x="5572703" y="328903"/>
                  <a:pt x="5574613" y="328318"/>
                </a:cubicBezTo>
                <a:cubicBezTo>
                  <a:pt x="5576521" y="327733"/>
                  <a:pt x="5577477" y="327439"/>
                  <a:pt x="5577477" y="327439"/>
                </a:cubicBezTo>
                <a:close/>
                <a:moveTo>
                  <a:pt x="7663617" y="327316"/>
                </a:moveTo>
                <a:lnTo>
                  <a:pt x="7659065" y="328711"/>
                </a:lnTo>
                <a:lnTo>
                  <a:pt x="7659254" y="328716"/>
                </a:lnTo>
                <a:cubicBezTo>
                  <a:pt x="7664982" y="326964"/>
                  <a:pt x="7668430" y="327997"/>
                  <a:pt x="7669599" y="331815"/>
                </a:cubicBezTo>
                <a:lnTo>
                  <a:pt x="7676845" y="329598"/>
                </a:lnTo>
                <a:lnTo>
                  <a:pt x="7676825" y="329535"/>
                </a:lnTo>
                <a:cubicBezTo>
                  <a:pt x="7671838" y="326886"/>
                  <a:pt x="7667435" y="326146"/>
                  <a:pt x="7663617" y="327316"/>
                </a:cubicBezTo>
                <a:close/>
                <a:moveTo>
                  <a:pt x="6767418" y="326235"/>
                </a:moveTo>
                <a:cubicBezTo>
                  <a:pt x="6762431" y="323586"/>
                  <a:pt x="6760521" y="324171"/>
                  <a:pt x="6761691" y="327989"/>
                </a:cubicBezTo>
                <a:cubicBezTo>
                  <a:pt x="6761691" y="327989"/>
                  <a:pt x="6762275" y="329898"/>
                  <a:pt x="6763445" y="333716"/>
                </a:cubicBezTo>
                <a:cubicBezTo>
                  <a:pt x="6767264" y="332547"/>
                  <a:pt x="6769834" y="330714"/>
                  <a:pt x="6771158" y="328221"/>
                </a:cubicBezTo>
                <a:cubicBezTo>
                  <a:pt x="6772483" y="325728"/>
                  <a:pt x="6771237" y="325065"/>
                  <a:pt x="6767418" y="326235"/>
                </a:cubicBezTo>
                <a:close/>
                <a:moveTo>
                  <a:pt x="6073471" y="325837"/>
                </a:moveTo>
                <a:cubicBezTo>
                  <a:pt x="6068113" y="325391"/>
                  <a:pt x="6061909" y="327291"/>
                  <a:pt x="6054858" y="331540"/>
                </a:cubicBezTo>
                <a:lnTo>
                  <a:pt x="6049130" y="333294"/>
                </a:lnTo>
                <a:cubicBezTo>
                  <a:pt x="6045311" y="334464"/>
                  <a:pt x="6038999" y="334310"/>
                  <a:pt x="6030194" y="332831"/>
                </a:cubicBezTo>
                <a:cubicBezTo>
                  <a:pt x="6030194" y="332831"/>
                  <a:pt x="6028285" y="333415"/>
                  <a:pt x="6024466" y="334585"/>
                </a:cubicBezTo>
                <a:cubicBezTo>
                  <a:pt x="6020647" y="335756"/>
                  <a:pt x="6018739" y="336341"/>
                  <a:pt x="6018739" y="336341"/>
                </a:cubicBezTo>
                <a:lnTo>
                  <a:pt x="6020494" y="342068"/>
                </a:lnTo>
                <a:cubicBezTo>
                  <a:pt x="6020494" y="342068"/>
                  <a:pt x="6022402" y="341483"/>
                  <a:pt x="6026221" y="340314"/>
                </a:cubicBezTo>
                <a:cubicBezTo>
                  <a:pt x="6033856" y="337974"/>
                  <a:pt x="6042079" y="337543"/>
                  <a:pt x="6050884" y="339021"/>
                </a:cubicBezTo>
                <a:cubicBezTo>
                  <a:pt x="6059691" y="340500"/>
                  <a:pt x="6064679" y="343148"/>
                  <a:pt x="6065848" y="346967"/>
                </a:cubicBezTo>
                <a:cubicBezTo>
                  <a:pt x="6069666" y="345796"/>
                  <a:pt x="6071575" y="345212"/>
                  <a:pt x="6071575" y="345212"/>
                </a:cubicBezTo>
                <a:lnTo>
                  <a:pt x="6080677" y="343786"/>
                </a:lnTo>
                <a:lnTo>
                  <a:pt x="6081914" y="343042"/>
                </a:lnTo>
                <a:cubicBezTo>
                  <a:pt x="6084562" y="338056"/>
                  <a:pt x="6090290" y="336304"/>
                  <a:pt x="6099096" y="337786"/>
                </a:cubicBezTo>
                <a:lnTo>
                  <a:pt x="6101676" y="340497"/>
                </a:lnTo>
                <a:lnTo>
                  <a:pt x="6113421" y="338657"/>
                </a:lnTo>
                <a:lnTo>
                  <a:pt x="6119147" y="336903"/>
                </a:lnTo>
                <a:cubicBezTo>
                  <a:pt x="6119147" y="336903"/>
                  <a:pt x="6117900" y="336240"/>
                  <a:pt x="6115407" y="334916"/>
                </a:cubicBezTo>
                <a:cubicBezTo>
                  <a:pt x="6112913" y="333591"/>
                  <a:pt x="6109756" y="333514"/>
                  <a:pt x="6105939" y="334684"/>
                </a:cubicBezTo>
                <a:cubicBezTo>
                  <a:pt x="6102120" y="335854"/>
                  <a:pt x="6098302" y="337023"/>
                  <a:pt x="6094485" y="338193"/>
                </a:cubicBezTo>
                <a:cubicBezTo>
                  <a:pt x="6090666" y="339364"/>
                  <a:pt x="6088172" y="338039"/>
                  <a:pt x="6087002" y="334222"/>
                </a:cubicBezTo>
                <a:cubicBezTo>
                  <a:pt x="6083338" y="329078"/>
                  <a:pt x="6078828" y="326284"/>
                  <a:pt x="6073471" y="325837"/>
                </a:cubicBezTo>
                <a:close/>
                <a:moveTo>
                  <a:pt x="6667009" y="325673"/>
                </a:moveTo>
                <a:lnTo>
                  <a:pt x="6661283" y="327427"/>
                </a:lnTo>
                <a:cubicBezTo>
                  <a:pt x="6661867" y="329336"/>
                  <a:pt x="6662636" y="330144"/>
                  <a:pt x="6663591" y="329853"/>
                </a:cubicBezTo>
                <a:cubicBezTo>
                  <a:pt x="6664546" y="329559"/>
                  <a:pt x="6665684" y="328166"/>
                  <a:pt x="6667009" y="325673"/>
                </a:cubicBezTo>
                <a:close/>
                <a:moveTo>
                  <a:pt x="5029259" y="325089"/>
                </a:moveTo>
                <a:lnTo>
                  <a:pt x="5012409" y="328371"/>
                </a:lnTo>
                <a:lnTo>
                  <a:pt x="5014651" y="330725"/>
                </a:lnTo>
                <a:cubicBezTo>
                  <a:pt x="5018469" y="329553"/>
                  <a:pt x="5022871" y="330294"/>
                  <a:pt x="5027860" y="332942"/>
                </a:cubicBezTo>
                <a:lnTo>
                  <a:pt x="5028430" y="334804"/>
                </a:lnTo>
                <a:lnTo>
                  <a:pt x="5035504" y="338561"/>
                </a:lnTo>
                <a:lnTo>
                  <a:pt x="5044777" y="329732"/>
                </a:lnTo>
                <a:cubicBezTo>
                  <a:pt x="5041698" y="326497"/>
                  <a:pt x="5036527" y="324951"/>
                  <a:pt x="5029259" y="325089"/>
                </a:cubicBezTo>
                <a:close/>
                <a:moveTo>
                  <a:pt x="4845946" y="324868"/>
                </a:moveTo>
                <a:cubicBezTo>
                  <a:pt x="4843451" y="323542"/>
                  <a:pt x="4842790" y="324790"/>
                  <a:pt x="4843960" y="328607"/>
                </a:cubicBezTo>
                <a:lnTo>
                  <a:pt x="4851441" y="332582"/>
                </a:lnTo>
                <a:lnTo>
                  <a:pt x="4855414" y="325099"/>
                </a:lnTo>
                <a:cubicBezTo>
                  <a:pt x="4851595" y="326268"/>
                  <a:pt x="4848441" y="326191"/>
                  <a:pt x="4845946" y="324868"/>
                </a:cubicBezTo>
                <a:close/>
                <a:moveTo>
                  <a:pt x="4360005" y="324800"/>
                </a:moveTo>
                <a:lnTo>
                  <a:pt x="4361757" y="330527"/>
                </a:lnTo>
                <a:lnTo>
                  <a:pt x="4354279" y="326551"/>
                </a:lnTo>
                <a:cubicBezTo>
                  <a:pt x="4358097" y="325384"/>
                  <a:pt x="4360005" y="324800"/>
                  <a:pt x="4360005" y="324800"/>
                </a:cubicBezTo>
                <a:close/>
                <a:moveTo>
                  <a:pt x="6357748" y="323318"/>
                </a:moveTo>
                <a:cubicBezTo>
                  <a:pt x="6356792" y="323610"/>
                  <a:pt x="6355654" y="325004"/>
                  <a:pt x="6354329" y="327497"/>
                </a:cubicBezTo>
                <a:cubicBezTo>
                  <a:pt x="6356822" y="328821"/>
                  <a:pt x="6358548" y="329337"/>
                  <a:pt x="6359502" y="329045"/>
                </a:cubicBezTo>
                <a:cubicBezTo>
                  <a:pt x="6360456" y="328752"/>
                  <a:pt x="6360642" y="327652"/>
                  <a:pt x="6360056" y="325743"/>
                </a:cubicBezTo>
                <a:cubicBezTo>
                  <a:pt x="6359471" y="323834"/>
                  <a:pt x="6358701" y="323025"/>
                  <a:pt x="6357748" y="323318"/>
                </a:cubicBezTo>
                <a:close/>
                <a:moveTo>
                  <a:pt x="4779668" y="323246"/>
                </a:moveTo>
                <a:lnTo>
                  <a:pt x="4781423" y="328973"/>
                </a:lnTo>
                <a:cubicBezTo>
                  <a:pt x="4785240" y="327803"/>
                  <a:pt x="4789644" y="328542"/>
                  <a:pt x="4794630" y="331191"/>
                </a:cubicBezTo>
                <a:cubicBezTo>
                  <a:pt x="4799621" y="333839"/>
                  <a:pt x="4804024" y="334578"/>
                  <a:pt x="4807841" y="333409"/>
                </a:cubicBezTo>
                <a:cubicBezTo>
                  <a:pt x="4811659" y="332240"/>
                  <a:pt x="4811075" y="330330"/>
                  <a:pt x="4806085" y="327681"/>
                </a:cubicBezTo>
                <a:cubicBezTo>
                  <a:pt x="4796111" y="322384"/>
                  <a:pt x="4787305" y="320906"/>
                  <a:pt x="4779668" y="323246"/>
                </a:cubicBezTo>
                <a:close/>
                <a:moveTo>
                  <a:pt x="6831941" y="322128"/>
                </a:moveTo>
                <a:cubicBezTo>
                  <a:pt x="6825628" y="321974"/>
                  <a:pt x="6820563" y="322482"/>
                  <a:pt x="6816746" y="323652"/>
                </a:cubicBezTo>
                <a:cubicBezTo>
                  <a:pt x="6812927" y="324821"/>
                  <a:pt x="6810064" y="325699"/>
                  <a:pt x="6808155" y="326284"/>
                </a:cubicBezTo>
                <a:cubicBezTo>
                  <a:pt x="6806247" y="326868"/>
                  <a:pt x="6805876" y="329070"/>
                  <a:pt x="6807046" y="332887"/>
                </a:cubicBezTo>
                <a:lnTo>
                  <a:pt x="6814161" y="336666"/>
                </a:lnTo>
                <a:lnTo>
                  <a:pt x="6830209" y="331758"/>
                </a:lnTo>
                <a:lnTo>
                  <a:pt x="6855270" y="332382"/>
                </a:lnTo>
                <a:lnTo>
                  <a:pt x="6856373" y="330305"/>
                </a:lnTo>
                <a:lnTo>
                  <a:pt x="6854619" y="324577"/>
                </a:lnTo>
                <a:cubicBezTo>
                  <a:pt x="6854619" y="324577"/>
                  <a:pt x="6853663" y="324871"/>
                  <a:pt x="6851755" y="325455"/>
                </a:cubicBezTo>
                <a:cubicBezTo>
                  <a:pt x="6849846" y="326039"/>
                  <a:pt x="6846983" y="326916"/>
                  <a:pt x="6843164" y="328088"/>
                </a:cubicBezTo>
                <a:cubicBezTo>
                  <a:pt x="6841995" y="324270"/>
                  <a:pt x="6838253" y="322283"/>
                  <a:pt x="6831941" y="322128"/>
                </a:cubicBezTo>
                <a:close/>
                <a:moveTo>
                  <a:pt x="434799" y="321618"/>
                </a:moveTo>
                <a:lnTo>
                  <a:pt x="449706" y="329010"/>
                </a:lnTo>
                <a:lnTo>
                  <a:pt x="434824" y="329059"/>
                </a:lnTo>
                <a:lnTo>
                  <a:pt x="412475" y="321693"/>
                </a:lnTo>
                <a:cubicBezTo>
                  <a:pt x="417436" y="321676"/>
                  <a:pt x="424877" y="321651"/>
                  <a:pt x="434799" y="321618"/>
                </a:cubicBezTo>
                <a:close/>
                <a:moveTo>
                  <a:pt x="6703128" y="320872"/>
                </a:moveTo>
                <a:cubicBezTo>
                  <a:pt x="6703128" y="320872"/>
                  <a:pt x="6701803" y="323366"/>
                  <a:pt x="6699155" y="328354"/>
                </a:cubicBezTo>
                <a:cubicBezTo>
                  <a:pt x="6695337" y="329524"/>
                  <a:pt x="6693428" y="330109"/>
                  <a:pt x="6693428" y="330109"/>
                </a:cubicBezTo>
                <a:lnTo>
                  <a:pt x="6683728" y="339345"/>
                </a:lnTo>
                <a:cubicBezTo>
                  <a:pt x="6687545" y="338175"/>
                  <a:pt x="6693565" y="337375"/>
                  <a:pt x="6701787" y="336945"/>
                </a:cubicBezTo>
                <a:cubicBezTo>
                  <a:pt x="6705897" y="336729"/>
                  <a:pt x="6709385" y="336183"/>
                  <a:pt x="6712249" y="335306"/>
                </a:cubicBezTo>
                <a:cubicBezTo>
                  <a:pt x="6715112" y="334429"/>
                  <a:pt x="6717352" y="333221"/>
                  <a:pt x="6718968" y="331680"/>
                </a:cubicBezTo>
                <a:cubicBezTo>
                  <a:pt x="6722201" y="328601"/>
                  <a:pt x="6723819" y="327062"/>
                  <a:pt x="6723819" y="327062"/>
                </a:cubicBezTo>
                <a:cubicBezTo>
                  <a:pt x="6723819" y="327062"/>
                  <a:pt x="6721323" y="325738"/>
                  <a:pt x="6716336" y="323090"/>
                </a:cubicBezTo>
                <a:cubicBezTo>
                  <a:pt x="6707530" y="321611"/>
                  <a:pt x="6703128" y="320872"/>
                  <a:pt x="6703128" y="320872"/>
                </a:cubicBezTo>
                <a:close/>
                <a:moveTo>
                  <a:pt x="5907338" y="320351"/>
                </a:moveTo>
                <a:cubicBezTo>
                  <a:pt x="5903521" y="321521"/>
                  <a:pt x="5901904" y="323060"/>
                  <a:pt x="5902489" y="324970"/>
                </a:cubicBezTo>
                <a:cubicBezTo>
                  <a:pt x="5903073" y="326879"/>
                  <a:pt x="5903367" y="327834"/>
                  <a:pt x="5903367" y="327834"/>
                </a:cubicBezTo>
                <a:cubicBezTo>
                  <a:pt x="5903367" y="327834"/>
                  <a:pt x="5905276" y="327248"/>
                  <a:pt x="5909094" y="326079"/>
                </a:cubicBezTo>
                <a:close/>
                <a:moveTo>
                  <a:pt x="6796932" y="320324"/>
                </a:moveTo>
                <a:cubicBezTo>
                  <a:pt x="6792529" y="319585"/>
                  <a:pt x="6790912" y="321124"/>
                  <a:pt x="6792082" y="324943"/>
                </a:cubicBezTo>
                <a:cubicBezTo>
                  <a:pt x="6792082" y="324943"/>
                  <a:pt x="6791127" y="325236"/>
                  <a:pt x="6789218" y="325820"/>
                </a:cubicBezTo>
                <a:cubicBezTo>
                  <a:pt x="6787309" y="326406"/>
                  <a:pt x="6785770" y="324788"/>
                  <a:pt x="6784601" y="320970"/>
                </a:cubicBezTo>
                <a:cubicBezTo>
                  <a:pt x="6776964" y="323311"/>
                  <a:pt x="6773145" y="324480"/>
                  <a:pt x="6773145" y="324480"/>
                </a:cubicBezTo>
                <a:cubicBezTo>
                  <a:pt x="6773145" y="324480"/>
                  <a:pt x="6775639" y="325803"/>
                  <a:pt x="6780627" y="328452"/>
                </a:cubicBezTo>
                <a:cubicBezTo>
                  <a:pt x="6788109" y="332426"/>
                  <a:pt x="6793530" y="333504"/>
                  <a:pt x="6796890" y="331693"/>
                </a:cubicBezTo>
                <a:cubicBezTo>
                  <a:pt x="6798010" y="331087"/>
                  <a:pt x="6798902" y="330163"/>
                  <a:pt x="6799564" y="328915"/>
                </a:cubicBezTo>
                <a:cubicBezTo>
                  <a:pt x="6802212" y="323928"/>
                  <a:pt x="6801336" y="321064"/>
                  <a:pt x="6796932" y="320324"/>
                </a:cubicBezTo>
                <a:close/>
                <a:moveTo>
                  <a:pt x="6051348" y="320085"/>
                </a:moveTo>
                <a:cubicBezTo>
                  <a:pt x="6051348" y="320085"/>
                  <a:pt x="6049440" y="320670"/>
                  <a:pt x="6045621" y="321840"/>
                </a:cubicBezTo>
                <a:lnTo>
                  <a:pt x="6039893" y="323594"/>
                </a:lnTo>
                <a:cubicBezTo>
                  <a:pt x="6044297" y="324333"/>
                  <a:pt x="6047452" y="324412"/>
                  <a:pt x="6049362" y="323825"/>
                </a:cubicBezTo>
                <a:cubicBezTo>
                  <a:pt x="6051270" y="323241"/>
                  <a:pt x="6051932" y="321994"/>
                  <a:pt x="6051348" y="320085"/>
                </a:cubicBezTo>
                <a:close/>
                <a:moveTo>
                  <a:pt x="6564846" y="319383"/>
                </a:moveTo>
                <a:cubicBezTo>
                  <a:pt x="6557210" y="321723"/>
                  <a:pt x="6552145" y="322231"/>
                  <a:pt x="6549651" y="320907"/>
                </a:cubicBezTo>
                <a:cubicBezTo>
                  <a:pt x="6547157" y="319582"/>
                  <a:pt x="6543631" y="321707"/>
                  <a:pt x="6539074" y="327280"/>
                </a:cubicBezTo>
                <a:lnTo>
                  <a:pt x="6538838" y="327568"/>
                </a:lnTo>
                <a:lnTo>
                  <a:pt x="6553159" y="327302"/>
                </a:lnTo>
                <a:lnTo>
                  <a:pt x="6579177" y="325263"/>
                </a:lnTo>
                <a:lnTo>
                  <a:pt x="6578056" y="321602"/>
                </a:lnTo>
                <a:cubicBezTo>
                  <a:pt x="6578056" y="321602"/>
                  <a:pt x="6575853" y="321232"/>
                  <a:pt x="6571451" y="320493"/>
                </a:cubicBezTo>
                <a:cubicBezTo>
                  <a:pt x="6567047" y="319753"/>
                  <a:pt x="6564846" y="319383"/>
                  <a:pt x="6564846" y="319383"/>
                </a:cubicBezTo>
                <a:close/>
                <a:moveTo>
                  <a:pt x="5399568" y="319298"/>
                </a:moveTo>
                <a:lnTo>
                  <a:pt x="5407049" y="323271"/>
                </a:lnTo>
                <a:cubicBezTo>
                  <a:pt x="5407049" y="323271"/>
                  <a:pt x="5405140" y="323856"/>
                  <a:pt x="5401321" y="325026"/>
                </a:cubicBezTo>
                <a:cubicBezTo>
                  <a:pt x="5397504" y="326195"/>
                  <a:pt x="5394271" y="329274"/>
                  <a:pt x="5391623" y="334262"/>
                </a:cubicBezTo>
                <a:cubicBezTo>
                  <a:pt x="5388974" y="339250"/>
                  <a:pt x="5387651" y="341743"/>
                  <a:pt x="5387651" y="341743"/>
                </a:cubicBezTo>
                <a:lnTo>
                  <a:pt x="5374441" y="339526"/>
                </a:lnTo>
                <a:cubicBezTo>
                  <a:pt x="5374441" y="339526"/>
                  <a:pt x="5371947" y="338201"/>
                  <a:pt x="5366959" y="335554"/>
                </a:cubicBezTo>
                <a:lnTo>
                  <a:pt x="5372686" y="333800"/>
                </a:lnTo>
                <a:lnTo>
                  <a:pt x="5378413" y="332045"/>
                </a:lnTo>
                <a:cubicBezTo>
                  <a:pt x="5382231" y="330875"/>
                  <a:pt x="5386049" y="329706"/>
                  <a:pt x="5389868" y="328535"/>
                </a:cubicBezTo>
                <a:cubicBezTo>
                  <a:pt x="5393686" y="327365"/>
                  <a:pt x="5395595" y="326780"/>
                  <a:pt x="5395595" y="326780"/>
                </a:cubicBezTo>
                <a:close/>
                <a:moveTo>
                  <a:pt x="5625048" y="319130"/>
                </a:moveTo>
                <a:lnTo>
                  <a:pt x="5640012" y="327075"/>
                </a:lnTo>
                <a:cubicBezTo>
                  <a:pt x="5641183" y="330894"/>
                  <a:pt x="5643968" y="333173"/>
                  <a:pt x="5648371" y="333912"/>
                </a:cubicBezTo>
                <a:cubicBezTo>
                  <a:pt x="5652775" y="334650"/>
                  <a:pt x="5654977" y="335020"/>
                  <a:pt x="5654977" y="335020"/>
                </a:cubicBezTo>
                <a:lnTo>
                  <a:pt x="5643522" y="338530"/>
                </a:lnTo>
                <a:lnTo>
                  <a:pt x="5634285" y="328830"/>
                </a:lnTo>
                <a:cubicBezTo>
                  <a:pt x="5634285" y="328830"/>
                  <a:pt x="5633332" y="329121"/>
                  <a:pt x="5631422" y="329707"/>
                </a:cubicBezTo>
                <a:cubicBezTo>
                  <a:pt x="5629512" y="330292"/>
                  <a:pt x="5626649" y="331169"/>
                  <a:pt x="5622831" y="332339"/>
                </a:cubicBezTo>
                <a:cubicBezTo>
                  <a:pt x="5619012" y="333509"/>
                  <a:pt x="5617103" y="334093"/>
                  <a:pt x="5617103" y="334093"/>
                </a:cubicBezTo>
                <a:cubicBezTo>
                  <a:pt x="5617103" y="334093"/>
                  <a:pt x="5617689" y="336004"/>
                  <a:pt x="5618859" y="339821"/>
                </a:cubicBezTo>
                <a:cubicBezTo>
                  <a:pt x="5618859" y="339821"/>
                  <a:pt x="5616949" y="340406"/>
                  <a:pt x="5613131" y="341576"/>
                </a:cubicBezTo>
                <a:cubicBezTo>
                  <a:pt x="5609313" y="342746"/>
                  <a:pt x="5608728" y="340835"/>
                  <a:pt x="5611377" y="335848"/>
                </a:cubicBezTo>
                <a:cubicBezTo>
                  <a:pt x="5611377" y="335848"/>
                  <a:pt x="5609468" y="336433"/>
                  <a:pt x="5605649" y="337603"/>
                </a:cubicBezTo>
                <a:cubicBezTo>
                  <a:pt x="5601830" y="338772"/>
                  <a:pt x="5599338" y="337448"/>
                  <a:pt x="5598168" y="333630"/>
                </a:cubicBezTo>
                <a:lnTo>
                  <a:pt x="5609622" y="330121"/>
                </a:lnTo>
                <a:lnTo>
                  <a:pt x="5619321" y="320885"/>
                </a:lnTo>
                <a:close/>
                <a:moveTo>
                  <a:pt x="6188751" y="318709"/>
                </a:moveTo>
                <a:cubicBezTo>
                  <a:pt x="6184348" y="317970"/>
                  <a:pt x="6180239" y="318186"/>
                  <a:pt x="6176420" y="319356"/>
                </a:cubicBezTo>
                <a:lnTo>
                  <a:pt x="6183903" y="323328"/>
                </a:lnTo>
                <a:lnTo>
                  <a:pt x="6187063" y="323404"/>
                </a:lnTo>
                <a:lnTo>
                  <a:pt x="6188521" y="322960"/>
                </a:lnTo>
                <a:lnTo>
                  <a:pt x="6189470" y="323464"/>
                </a:lnTo>
                <a:lnTo>
                  <a:pt x="6193371" y="323560"/>
                </a:lnTo>
                <a:cubicBezTo>
                  <a:pt x="6195279" y="322974"/>
                  <a:pt x="6195942" y="321728"/>
                  <a:pt x="6195356" y="319819"/>
                </a:cubicBezTo>
                <a:cubicBezTo>
                  <a:pt x="6195356" y="319819"/>
                  <a:pt x="6193156" y="319450"/>
                  <a:pt x="6188751" y="318709"/>
                </a:cubicBezTo>
                <a:close/>
                <a:moveTo>
                  <a:pt x="6057075" y="318330"/>
                </a:moveTo>
                <a:lnTo>
                  <a:pt x="6053103" y="325813"/>
                </a:lnTo>
                <a:cubicBezTo>
                  <a:pt x="6056921" y="324643"/>
                  <a:pt x="6058830" y="324058"/>
                  <a:pt x="6058830" y="324058"/>
                </a:cubicBezTo>
                <a:cubicBezTo>
                  <a:pt x="6057660" y="320240"/>
                  <a:pt x="6057075" y="318330"/>
                  <a:pt x="6057075" y="318330"/>
                </a:cubicBezTo>
                <a:close/>
                <a:moveTo>
                  <a:pt x="4537393" y="317709"/>
                </a:moveTo>
                <a:lnTo>
                  <a:pt x="4534121" y="317880"/>
                </a:lnTo>
                <a:lnTo>
                  <a:pt x="4535806" y="319648"/>
                </a:lnTo>
                <a:close/>
                <a:moveTo>
                  <a:pt x="6081740" y="317039"/>
                </a:moveTo>
                <a:lnTo>
                  <a:pt x="6070285" y="320549"/>
                </a:lnTo>
                <a:cubicBezTo>
                  <a:pt x="6071454" y="324366"/>
                  <a:pt x="6075857" y="325106"/>
                  <a:pt x="6083494" y="322766"/>
                </a:cubicBezTo>
                <a:close/>
                <a:moveTo>
                  <a:pt x="5057483" y="316662"/>
                </a:moveTo>
                <a:cubicBezTo>
                  <a:pt x="5057483" y="316662"/>
                  <a:pt x="5058106" y="316993"/>
                  <a:pt x="5059355" y="317655"/>
                </a:cubicBezTo>
                <a:lnTo>
                  <a:pt x="5060601" y="318316"/>
                </a:lnTo>
                <a:close/>
                <a:moveTo>
                  <a:pt x="4721105" y="316129"/>
                </a:moveTo>
                <a:lnTo>
                  <a:pt x="4701851" y="317136"/>
                </a:lnTo>
                <a:lnTo>
                  <a:pt x="4706930" y="317560"/>
                </a:lnTo>
                <a:cubicBezTo>
                  <a:pt x="4710749" y="316390"/>
                  <a:pt x="4717061" y="316545"/>
                  <a:pt x="4725867" y="318022"/>
                </a:cubicBezTo>
                <a:lnTo>
                  <a:pt x="4746556" y="324214"/>
                </a:lnTo>
                <a:cubicBezTo>
                  <a:pt x="4750375" y="323043"/>
                  <a:pt x="4752285" y="322459"/>
                  <a:pt x="4752285" y="322459"/>
                </a:cubicBezTo>
                <a:cubicBezTo>
                  <a:pt x="4751546" y="326862"/>
                  <a:pt x="4749266" y="329648"/>
                  <a:pt x="4745449" y="330818"/>
                </a:cubicBezTo>
                <a:cubicBezTo>
                  <a:pt x="4741631" y="331988"/>
                  <a:pt x="4736272" y="331541"/>
                  <a:pt x="4729375" y="329478"/>
                </a:cubicBezTo>
                <a:cubicBezTo>
                  <a:pt x="4724388" y="326829"/>
                  <a:pt x="4719985" y="326091"/>
                  <a:pt x="4716166" y="327260"/>
                </a:cubicBezTo>
                <a:lnTo>
                  <a:pt x="4699129" y="325045"/>
                </a:lnTo>
                <a:lnTo>
                  <a:pt x="4707435" y="332847"/>
                </a:lnTo>
                <a:cubicBezTo>
                  <a:pt x="4709188" y="338575"/>
                  <a:pt x="4712865" y="341950"/>
                  <a:pt x="4718465" y="342975"/>
                </a:cubicBezTo>
                <a:cubicBezTo>
                  <a:pt x="4724064" y="344001"/>
                  <a:pt x="4731588" y="342675"/>
                  <a:pt x="4741036" y="338998"/>
                </a:cubicBezTo>
                <a:cubicBezTo>
                  <a:pt x="4747329" y="336547"/>
                  <a:pt x="4754480" y="333051"/>
                  <a:pt x="4762487" y="328511"/>
                </a:cubicBezTo>
                <a:lnTo>
                  <a:pt x="4766459" y="321028"/>
                </a:lnTo>
                <a:lnTo>
                  <a:pt x="4753250" y="318811"/>
                </a:lnTo>
                <a:cubicBezTo>
                  <a:pt x="4744444" y="317333"/>
                  <a:pt x="4738132" y="317177"/>
                  <a:pt x="4734315" y="318347"/>
                </a:cubicBezTo>
                <a:close/>
                <a:moveTo>
                  <a:pt x="390125" y="314325"/>
                </a:moveTo>
                <a:lnTo>
                  <a:pt x="397592" y="321742"/>
                </a:lnTo>
                <a:lnTo>
                  <a:pt x="390150" y="321767"/>
                </a:lnTo>
                <a:close/>
                <a:moveTo>
                  <a:pt x="4197260" y="313735"/>
                </a:moveTo>
                <a:cubicBezTo>
                  <a:pt x="4199169" y="313151"/>
                  <a:pt x="4200416" y="313813"/>
                  <a:pt x="4201001" y="315722"/>
                </a:cubicBezTo>
                <a:cubicBezTo>
                  <a:pt x="4201586" y="317630"/>
                  <a:pt x="4199970" y="319170"/>
                  <a:pt x="4196151" y="320340"/>
                </a:cubicBezTo>
                <a:cubicBezTo>
                  <a:pt x="4194982" y="316522"/>
                  <a:pt x="4195351" y="314320"/>
                  <a:pt x="4197260" y="313735"/>
                </a:cubicBezTo>
                <a:close/>
                <a:moveTo>
                  <a:pt x="4580104" y="312563"/>
                </a:moveTo>
                <a:cubicBezTo>
                  <a:pt x="4588908" y="314041"/>
                  <a:pt x="4595222" y="314194"/>
                  <a:pt x="4599040" y="313025"/>
                </a:cubicBezTo>
                <a:cubicBezTo>
                  <a:pt x="4604028" y="315675"/>
                  <a:pt x="4605566" y="317291"/>
                  <a:pt x="4603658" y="317875"/>
                </a:cubicBezTo>
                <a:cubicBezTo>
                  <a:pt x="4601749" y="318460"/>
                  <a:pt x="4601380" y="320663"/>
                  <a:pt x="4602548" y="324480"/>
                </a:cubicBezTo>
                <a:cubicBezTo>
                  <a:pt x="4598730" y="325650"/>
                  <a:pt x="4590510" y="326081"/>
                  <a:pt x="4577885" y="325772"/>
                </a:cubicBezTo>
                <a:lnTo>
                  <a:pt x="4579408" y="316702"/>
                </a:lnTo>
                <a:lnTo>
                  <a:pt x="4576255" y="315026"/>
                </a:lnTo>
                <a:lnTo>
                  <a:pt x="4579876" y="313919"/>
                </a:lnTo>
                <a:close/>
                <a:moveTo>
                  <a:pt x="5508572" y="311713"/>
                </a:moveTo>
                <a:cubicBezTo>
                  <a:pt x="5512391" y="310545"/>
                  <a:pt x="5514592" y="310916"/>
                  <a:pt x="5515176" y="312824"/>
                </a:cubicBezTo>
                <a:cubicBezTo>
                  <a:pt x="5515760" y="314734"/>
                  <a:pt x="5516053" y="315689"/>
                  <a:pt x="5516053" y="315689"/>
                </a:cubicBezTo>
                <a:lnTo>
                  <a:pt x="5510324" y="317442"/>
                </a:lnTo>
                <a:cubicBezTo>
                  <a:pt x="5505336" y="314791"/>
                  <a:pt x="5504753" y="312882"/>
                  <a:pt x="5508572" y="311713"/>
                </a:cubicBezTo>
                <a:close/>
                <a:moveTo>
                  <a:pt x="4681479" y="309476"/>
                </a:moveTo>
                <a:lnTo>
                  <a:pt x="4677174" y="310795"/>
                </a:lnTo>
                <a:lnTo>
                  <a:pt x="4690857" y="316219"/>
                </a:lnTo>
                <a:lnTo>
                  <a:pt x="4694800" y="316549"/>
                </a:lnTo>
                <a:close/>
                <a:moveTo>
                  <a:pt x="5701910" y="308949"/>
                </a:moveTo>
                <a:lnTo>
                  <a:pt x="5709388" y="312925"/>
                </a:lnTo>
                <a:cubicBezTo>
                  <a:pt x="5705571" y="314092"/>
                  <a:pt x="5699843" y="315843"/>
                  <a:pt x="5692205" y="318180"/>
                </a:cubicBezTo>
                <a:lnTo>
                  <a:pt x="5667541" y="319460"/>
                </a:lnTo>
                <a:lnTo>
                  <a:pt x="5673271" y="317709"/>
                </a:lnTo>
                <a:cubicBezTo>
                  <a:pt x="5680906" y="315373"/>
                  <a:pt x="5690455" y="312452"/>
                  <a:pt x="5701910" y="308949"/>
                </a:cubicBezTo>
                <a:close/>
                <a:moveTo>
                  <a:pt x="5579701" y="308748"/>
                </a:moveTo>
                <a:cubicBezTo>
                  <a:pt x="5590416" y="309645"/>
                  <a:pt x="5597020" y="310758"/>
                  <a:pt x="5599512" y="312083"/>
                </a:cubicBezTo>
                <a:cubicBezTo>
                  <a:pt x="5602006" y="313408"/>
                  <a:pt x="5606117" y="313195"/>
                  <a:pt x="5611845" y="311443"/>
                </a:cubicBezTo>
                <a:cubicBezTo>
                  <a:pt x="5617575" y="309691"/>
                  <a:pt x="5620728" y="309769"/>
                  <a:pt x="5621312" y="311678"/>
                </a:cubicBezTo>
                <a:cubicBezTo>
                  <a:pt x="5621897" y="313588"/>
                  <a:pt x="5618371" y="315711"/>
                  <a:pt x="5610734" y="318047"/>
                </a:cubicBezTo>
                <a:cubicBezTo>
                  <a:pt x="5603096" y="320383"/>
                  <a:pt x="5598693" y="319643"/>
                  <a:pt x="5597526" y="315823"/>
                </a:cubicBezTo>
                <a:cubicBezTo>
                  <a:pt x="5589887" y="318159"/>
                  <a:pt x="5583575" y="318001"/>
                  <a:pt x="5578590" y="315350"/>
                </a:cubicBezTo>
                <a:cubicBezTo>
                  <a:pt x="5573601" y="312700"/>
                  <a:pt x="5569783" y="313868"/>
                  <a:pt x="5567133" y="318855"/>
                </a:cubicBezTo>
                <a:cubicBezTo>
                  <a:pt x="5559495" y="321191"/>
                  <a:pt x="5553621" y="322466"/>
                  <a:pt x="5549510" y="322680"/>
                </a:cubicBezTo>
                <a:lnTo>
                  <a:pt x="5542627" y="320193"/>
                </a:lnTo>
                <a:lnTo>
                  <a:pt x="5540158" y="323212"/>
                </a:lnTo>
                <a:cubicBezTo>
                  <a:pt x="5539204" y="323504"/>
                  <a:pt x="5538434" y="322695"/>
                  <a:pt x="5537849" y="320786"/>
                </a:cubicBezTo>
                <a:lnTo>
                  <a:pt x="5543575" y="319032"/>
                </a:lnTo>
                <a:lnTo>
                  <a:pt x="5543389" y="319262"/>
                </a:lnTo>
                <a:lnTo>
                  <a:pt x="5552173" y="310904"/>
                </a:lnTo>
                <a:cubicBezTo>
                  <a:pt x="5559811" y="308568"/>
                  <a:pt x="5568986" y="307850"/>
                  <a:pt x="5579701" y="308748"/>
                </a:cubicBezTo>
                <a:close/>
                <a:moveTo>
                  <a:pt x="5042520" y="308716"/>
                </a:moveTo>
                <a:cubicBezTo>
                  <a:pt x="5038702" y="309885"/>
                  <a:pt x="5034591" y="310102"/>
                  <a:pt x="5030190" y="309363"/>
                </a:cubicBezTo>
                <a:lnTo>
                  <a:pt x="5021010" y="309844"/>
                </a:lnTo>
                <a:lnTo>
                  <a:pt x="5061163" y="318615"/>
                </a:lnTo>
                <a:lnTo>
                  <a:pt x="5060601" y="318316"/>
                </a:lnTo>
                <a:lnTo>
                  <a:pt x="5061167" y="318616"/>
                </a:lnTo>
                <a:lnTo>
                  <a:pt x="5066809" y="319849"/>
                </a:lnTo>
                <a:lnTo>
                  <a:pt x="5087661" y="319727"/>
                </a:lnTo>
                <a:lnTo>
                  <a:pt x="5068939" y="313153"/>
                </a:lnTo>
                <a:cubicBezTo>
                  <a:pt x="5063950" y="310504"/>
                  <a:pt x="5055146" y="309026"/>
                  <a:pt x="5042520" y="308716"/>
                </a:cubicBezTo>
                <a:close/>
                <a:moveTo>
                  <a:pt x="6436265" y="308659"/>
                </a:moveTo>
                <a:lnTo>
                  <a:pt x="6438020" y="314386"/>
                </a:lnTo>
                <a:cubicBezTo>
                  <a:pt x="6434202" y="315556"/>
                  <a:pt x="6432292" y="316141"/>
                  <a:pt x="6432292" y="316141"/>
                </a:cubicBezTo>
                <a:close/>
                <a:moveTo>
                  <a:pt x="5764446" y="308612"/>
                </a:moveTo>
                <a:cubicBezTo>
                  <a:pt x="5773251" y="310093"/>
                  <a:pt x="5779562" y="310250"/>
                  <a:pt x="5783381" y="309082"/>
                </a:cubicBezTo>
                <a:cubicBezTo>
                  <a:pt x="5779562" y="310250"/>
                  <a:pt x="5776697" y="311127"/>
                  <a:pt x="5774789" y="311710"/>
                </a:cubicBezTo>
                <a:cubicBezTo>
                  <a:pt x="5772879" y="312294"/>
                  <a:pt x="5772509" y="314495"/>
                  <a:pt x="5773678" y="318314"/>
                </a:cubicBezTo>
                <a:cubicBezTo>
                  <a:pt x="5769858" y="319482"/>
                  <a:pt x="5764794" y="319987"/>
                  <a:pt x="5758482" y="319830"/>
                </a:cubicBezTo>
                <a:cubicBezTo>
                  <a:pt x="5752170" y="319673"/>
                  <a:pt x="5748723" y="318640"/>
                  <a:pt x="5748138" y="316730"/>
                </a:cubicBezTo>
                <a:cubicBezTo>
                  <a:pt x="5747554" y="314821"/>
                  <a:pt x="5752990" y="312115"/>
                  <a:pt x="5764446" y="308612"/>
                </a:cubicBezTo>
                <a:close/>
                <a:moveTo>
                  <a:pt x="4562132" y="308450"/>
                </a:moveTo>
                <a:lnTo>
                  <a:pt x="4575341" y="310668"/>
                </a:lnTo>
                <a:lnTo>
                  <a:pt x="4569612" y="312423"/>
                </a:lnTo>
                <a:close/>
                <a:moveTo>
                  <a:pt x="5532361" y="307569"/>
                </a:moveTo>
                <a:cubicBezTo>
                  <a:pt x="5540581" y="307142"/>
                  <a:pt x="5543368" y="309422"/>
                  <a:pt x="5540717" y="314409"/>
                </a:cubicBezTo>
                <a:lnTo>
                  <a:pt x="5534989" y="316161"/>
                </a:lnTo>
                <a:cubicBezTo>
                  <a:pt x="5533821" y="312342"/>
                  <a:pt x="5531327" y="311016"/>
                  <a:pt x="5527509" y="312184"/>
                </a:cubicBezTo>
                <a:lnTo>
                  <a:pt x="5521781" y="313937"/>
                </a:lnTo>
                <a:cubicBezTo>
                  <a:pt x="5521196" y="312028"/>
                  <a:pt x="5521785" y="310542"/>
                  <a:pt x="5523550" y="309481"/>
                </a:cubicBezTo>
                <a:cubicBezTo>
                  <a:pt x="5525313" y="308419"/>
                  <a:pt x="5528250" y="307782"/>
                  <a:pt x="5532361" y="307569"/>
                </a:cubicBezTo>
                <a:close/>
                <a:moveTo>
                  <a:pt x="5645101" y="307533"/>
                </a:moveTo>
                <a:lnTo>
                  <a:pt x="5641127" y="315014"/>
                </a:lnTo>
                <a:lnTo>
                  <a:pt x="5639371" y="309285"/>
                </a:lnTo>
                <a:cubicBezTo>
                  <a:pt x="5639371" y="309285"/>
                  <a:pt x="5641283" y="308702"/>
                  <a:pt x="5645101" y="307533"/>
                </a:cubicBezTo>
                <a:close/>
                <a:moveTo>
                  <a:pt x="352894" y="307009"/>
                </a:moveTo>
                <a:cubicBezTo>
                  <a:pt x="357856" y="306992"/>
                  <a:pt x="361580" y="308220"/>
                  <a:pt x="364068" y="310692"/>
                </a:cubicBezTo>
                <a:cubicBezTo>
                  <a:pt x="366556" y="313163"/>
                  <a:pt x="367802" y="314399"/>
                  <a:pt x="367802" y="314399"/>
                </a:cubicBezTo>
                <a:lnTo>
                  <a:pt x="360361" y="314425"/>
                </a:lnTo>
                <a:close/>
                <a:moveTo>
                  <a:pt x="4091396" y="306742"/>
                </a:moveTo>
                <a:lnTo>
                  <a:pt x="4079940" y="310246"/>
                </a:lnTo>
                <a:lnTo>
                  <a:pt x="4066732" y="308023"/>
                </a:lnTo>
                <a:close/>
                <a:moveTo>
                  <a:pt x="6260111" y="306245"/>
                </a:moveTo>
                <a:lnTo>
                  <a:pt x="6248655" y="309754"/>
                </a:lnTo>
                <a:cubicBezTo>
                  <a:pt x="6247487" y="305936"/>
                  <a:pt x="6234862" y="305626"/>
                  <a:pt x="6210783" y="308827"/>
                </a:cubicBezTo>
                <a:cubicBezTo>
                  <a:pt x="6210783" y="308827"/>
                  <a:pt x="6208875" y="309412"/>
                  <a:pt x="6205056" y="310582"/>
                </a:cubicBezTo>
                <a:cubicBezTo>
                  <a:pt x="6201237" y="311753"/>
                  <a:pt x="6199036" y="311383"/>
                  <a:pt x="6198451" y="309473"/>
                </a:cubicBezTo>
                <a:cubicBezTo>
                  <a:pt x="6197866" y="307564"/>
                  <a:pt x="6196620" y="306903"/>
                  <a:pt x="6194710" y="307487"/>
                </a:cubicBezTo>
                <a:cubicBezTo>
                  <a:pt x="6192801" y="308072"/>
                  <a:pt x="6189937" y="308949"/>
                  <a:pt x="6186119" y="310118"/>
                </a:cubicBezTo>
                <a:cubicBezTo>
                  <a:pt x="6173495" y="309810"/>
                  <a:pt x="6158962" y="310086"/>
                  <a:pt x="6142520" y="310947"/>
                </a:cubicBezTo>
                <a:cubicBezTo>
                  <a:pt x="6117272" y="310329"/>
                  <a:pt x="6105233" y="311930"/>
                  <a:pt x="6106403" y="315748"/>
                </a:cubicBezTo>
                <a:cubicBezTo>
                  <a:pt x="6107572" y="319566"/>
                  <a:pt x="6109111" y="321182"/>
                  <a:pt x="6111020" y="320597"/>
                </a:cubicBezTo>
                <a:cubicBezTo>
                  <a:pt x="6112929" y="320012"/>
                  <a:pt x="6114178" y="320674"/>
                  <a:pt x="6114762" y="322583"/>
                </a:cubicBezTo>
                <a:cubicBezTo>
                  <a:pt x="6115346" y="324493"/>
                  <a:pt x="6116963" y="322953"/>
                  <a:pt x="6119611" y="317966"/>
                </a:cubicBezTo>
                <a:lnTo>
                  <a:pt x="6125339" y="316211"/>
                </a:lnTo>
                <a:lnTo>
                  <a:pt x="6132821" y="320184"/>
                </a:lnTo>
                <a:cubicBezTo>
                  <a:pt x="6135468" y="315196"/>
                  <a:pt x="6138994" y="313072"/>
                  <a:pt x="6143398" y="313810"/>
                </a:cubicBezTo>
                <a:cubicBezTo>
                  <a:pt x="6147800" y="314550"/>
                  <a:pt x="6151911" y="314335"/>
                  <a:pt x="6155729" y="313164"/>
                </a:cubicBezTo>
                <a:cubicBezTo>
                  <a:pt x="6175990" y="311133"/>
                  <a:pt x="6191108" y="312767"/>
                  <a:pt x="6201083" y="318064"/>
                </a:cubicBezTo>
                <a:lnTo>
                  <a:pt x="6202838" y="323791"/>
                </a:lnTo>
                <a:lnTo>
                  <a:pt x="6208566" y="322037"/>
                </a:lnTo>
                <a:cubicBezTo>
                  <a:pt x="6203577" y="319388"/>
                  <a:pt x="6201083" y="318064"/>
                  <a:pt x="6201083" y="318064"/>
                </a:cubicBezTo>
                <a:cubicBezTo>
                  <a:pt x="6204902" y="316895"/>
                  <a:pt x="6211214" y="317049"/>
                  <a:pt x="6220019" y="318526"/>
                </a:cubicBezTo>
                <a:cubicBezTo>
                  <a:pt x="6216201" y="319697"/>
                  <a:pt x="6214294" y="320282"/>
                  <a:pt x="6214294" y="320282"/>
                </a:cubicBezTo>
                <a:lnTo>
                  <a:pt x="6216049" y="326009"/>
                </a:lnTo>
                <a:cubicBezTo>
                  <a:pt x="6216049" y="326009"/>
                  <a:pt x="6217001" y="325717"/>
                  <a:pt x="6218911" y="325131"/>
                </a:cubicBezTo>
                <a:cubicBezTo>
                  <a:pt x="6220819" y="324547"/>
                  <a:pt x="6221190" y="322346"/>
                  <a:pt x="6220019" y="318526"/>
                </a:cubicBezTo>
                <a:lnTo>
                  <a:pt x="6248655" y="309754"/>
                </a:lnTo>
                <a:lnTo>
                  <a:pt x="6269348" y="315944"/>
                </a:lnTo>
                <a:cubicBezTo>
                  <a:pt x="6276984" y="313605"/>
                  <a:pt x="6281756" y="312142"/>
                  <a:pt x="6283666" y="311558"/>
                </a:cubicBezTo>
                <a:cubicBezTo>
                  <a:pt x="6285574" y="310973"/>
                  <a:pt x="6286529" y="310680"/>
                  <a:pt x="6286529" y="310680"/>
                </a:cubicBezTo>
                <a:lnTo>
                  <a:pt x="6273320" y="308462"/>
                </a:lnTo>
                <a:cubicBezTo>
                  <a:pt x="6269502" y="309632"/>
                  <a:pt x="6266637" y="310510"/>
                  <a:pt x="6264728" y="311095"/>
                </a:cubicBezTo>
                <a:cubicBezTo>
                  <a:pt x="6262820" y="311680"/>
                  <a:pt x="6261281" y="310062"/>
                  <a:pt x="6260111" y="306245"/>
                </a:cubicBezTo>
                <a:close/>
                <a:moveTo>
                  <a:pt x="4592523" y="305405"/>
                </a:moveTo>
                <a:cubicBezTo>
                  <a:pt x="4592523" y="305405"/>
                  <a:pt x="4593771" y="306066"/>
                  <a:pt x="4596264" y="307391"/>
                </a:cubicBezTo>
                <a:cubicBezTo>
                  <a:pt x="4598757" y="308715"/>
                  <a:pt x="4600003" y="309377"/>
                  <a:pt x="4600003" y="309377"/>
                </a:cubicBezTo>
                <a:lnTo>
                  <a:pt x="4594278" y="311132"/>
                </a:lnTo>
                <a:lnTo>
                  <a:pt x="4586798" y="307159"/>
                </a:lnTo>
                <a:close/>
                <a:moveTo>
                  <a:pt x="6529192" y="305248"/>
                </a:moveTo>
                <a:cubicBezTo>
                  <a:pt x="6529192" y="305248"/>
                  <a:pt x="6527283" y="305833"/>
                  <a:pt x="6523464" y="307004"/>
                </a:cubicBezTo>
                <a:cubicBezTo>
                  <a:pt x="6519646" y="308173"/>
                  <a:pt x="6518321" y="310666"/>
                  <a:pt x="6519493" y="314485"/>
                </a:cubicBezTo>
                <a:cubicBezTo>
                  <a:pt x="6519493" y="314485"/>
                  <a:pt x="6519785" y="315439"/>
                  <a:pt x="6520370" y="317349"/>
                </a:cubicBezTo>
                <a:cubicBezTo>
                  <a:pt x="6520954" y="319258"/>
                  <a:pt x="6523156" y="319626"/>
                  <a:pt x="6526974" y="318457"/>
                </a:cubicBezTo>
                <a:cubicBezTo>
                  <a:pt x="6529622" y="313470"/>
                  <a:pt x="6530947" y="310975"/>
                  <a:pt x="6530947" y="310975"/>
                </a:cubicBezTo>
                <a:cubicBezTo>
                  <a:pt x="6529776" y="307157"/>
                  <a:pt x="6529192" y="305248"/>
                  <a:pt x="6529192" y="305248"/>
                </a:cubicBezTo>
                <a:close/>
                <a:moveTo>
                  <a:pt x="3896056" y="304385"/>
                </a:moveTo>
                <a:lnTo>
                  <a:pt x="3888696" y="305122"/>
                </a:lnTo>
                <a:lnTo>
                  <a:pt x="3875786" y="305798"/>
                </a:lnTo>
                <a:lnTo>
                  <a:pt x="3877720" y="307718"/>
                </a:lnTo>
                <a:lnTo>
                  <a:pt x="3886680" y="307084"/>
                </a:lnTo>
                <a:lnTo>
                  <a:pt x="3886846" y="307202"/>
                </a:lnTo>
                <a:close/>
                <a:moveTo>
                  <a:pt x="4209901" y="304201"/>
                </a:moveTo>
                <a:lnTo>
                  <a:pt x="4203130" y="309024"/>
                </a:lnTo>
                <a:lnTo>
                  <a:pt x="4199093" y="310262"/>
                </a:lnTo>
                <a:lnTo>
                  <a:pt x="4196539" y="312692"/>
                </a:lnTo>
                <a:lnTo>
                  <a:pt x="4197585" y="310724"/>
                </a:lnTo>
                <a:lnTo>
                  <a:pt x="4197404" y="310779"/>
                </a:lnTo>
                <a:lnTo>
                  <a:pt x="4182697" y="309553"/>
                </a:lnTo>
                <a:lnTo>
                  <a:pt x="4181187" y="312395"/>
                </a:lnTo>
                <a:lnTo>
                  <a:pt x="4180255" y="309350"/>
                </a:lnTo>
                <a:lnTo>
                  <a:pt x="4170079" y="308502"/>
                </a:lnTo>
                <a:lnTo>
                  <a:pt x="4169011" y="314849"/>
                </a:lnTo>
                <a:lnTo>
                  <a:pt x="4164695" y="313556"/>
                </a:lnTo>
                <a:lnTo>
                  <a:pt x="4164006" y="317658"/>
                </a:lnTo>
                <a:cubicBezTo>
                  <a:pt x="4168994" y="320307"/>
                  <a:pt x="4173105" y="320092"/>
                  <a:pt x="4176337" y="317013"/>
                </a:cubicBezTo>
                <a:cubicBezTo>
                  <a:pt x="4179572" y="313935"/>
                  <a:pt x="4183974" y="314674"/>
                  <a:pt x="4189546" y="319231"/>
                </a:cubicBezTo>
                <a:cubicBezTo>
                  <a:pt x="4195119" y="323788"/>
                  <a:pt x="4198491" y="327975"/>
                  <a:pt x="4199660" y="331794"/>
                </a:cubicBezTo>
                <a:lnTo>
                  <a:pt x="4198476" y="334024"/>
                </a:lnTo>
                <a:lnTo>
                  <a:pt x="4207149" y="335730"/>
                </a:lnTo>
                <a:lnTo>
                  <a:pt x="4208252" y="329162"/>
                </a:lnTo>
                <a:cubicBezTo>
                  <a:pt x="4210161" y="328578"/>
                  <a:pt x="4214933" y="327115"/>
                  <a:pt x="4222568" y="324776"/>
                </a:cubicBezTo>
                <a:cubicBezTo>
                  <a:pt x="4226388" y="323605"/>
                  <a:pt x="4230205" y="322437"/>
                  <a:pt x="4234024" y="321266"/>
                </a:cubicBezTo>
                <a:cubicBezTo>
                  <a:pt x="4230205" y="322437"/>
                  <a:pt x="4227712" y="321111"/>
                  <a:pt x="4226541" y="317295"/>
                </a:cubicBezTo>
                <a:lnTo>
                  <a:pt x="4219060" y="313321"/>
                </a:lnTo>
                <a:cubicBezTo>
                  <a:pt x="4215242" y="314492"/>
                  <a:pt x="4212563" y="314268"/>
                  <a:pt x="4211023" y="312652"/>
                </a:cubicBezTo>
                <a:close/>
                <a:moveTo>
                  <a:pt x="6779336" y="303788"/>
                </a:moveTo>
                <a:lnTo>
                  <a:pt x="6773609" y="305543"/>
                </a:lnTo>
                <a:cubicBezTo>
                  <a:pt x="6774778" y="309361"/>
                  <a:pt x="6777274" y="310685"/>
                  <a:pt x="6781090" y="309516"/>
                </a:cubicBezTo>
                <a:close/>
                <a:moveTo>
                  <a:pt x="5494713" y="302678"/>
                </a:moveTo>
                <a:cubicBezTo>
                  <a:pt x="5498531" y="301509"/>
                  <a:pt x="5502933" y="302248"/>
                  <a:pt x="5507923" y="304896"/>
                </a:cubicBezTo>
                <a:cubicBezTo>
                  <a:pt x="5504102" y="306066"/>
                  <a:pt x="5500286" y="307236"/>
                  <a:pt x="5496466" y="308405"/>
                </a:cubicBezTo>
                <a:close/>
                <a:moveTo>
                  <a:pt x="6497047" y="302567"/>
                </a:moveTo>
                <a:cubicBezTo>
                  <a:pt x="6489411" y="304907"/>
                  <a:pt x="6486177" y="307985"/>
                  <a:pt x="6487346" y="311804"/>
                </a:cubicBezTo>
                <a:lnTo>
                  <a:pt x="6500556" y="314021"/>
                </a:lnTo>
                <a:lnTo>
                  <a:pt x="6506282" y="312267"/>
                </a:lnTo>
                <a:lnTo>
                  <a:pt x="6493073" y="310049"/>
                </a:lnTo>
                <a:cubicBezTo>
                  <a:pt x="6496892" y="308879"/>
                  <a:pt x="6498801" y="308294"/>
                  <a:pt x="6498801" y="308294"/>
                </a:cubicBezTo>
                <a:cubicBezTo>
                  <a:pt x="6498801" y="308294"/>
                  <a:pt x="6500710" y="307710"/>
                  <a:pt x="6504528" y="306540"/>
                </a:cubicBezTo>
                <a:close/>
                <a:moveTo>
                  <a:pt x="4541442" y="302259"/>
                </a:moveTo>
                <a:cubicBezTo>
                  <a:pt x="4541442" y="302259"/>
                  <a:pt x="4542026" y="304169"/>
                  <a:pt x="4543196" y="307987"/>
                </a:cubicBezTo>
                <a:cubicBezTo>
                  <a:pt x="4539379" y="309157"/>
                  <a:pt x="4537468" y="309741"/>
                  <a:pt x="4537468" y="309741"/>
                </a:cubicBezTo>
                <a:close/>
                <a:moveTo>
                  <a:pt x="5002893" y="302063"/>
                </a:moveTo>
                <a:lnTo>
                  <a:pt x="4997442" y="304782"/>
                </a:lnTo>
                <a:lnTo>
                  <a:pt x="5013094" y="308114"/>
                </a:lnTo>
                <a:lnTo>
                  <a:pt x="5015124" y="308558"/>
                </a:lnTo>
                <a:close/>
                <a:moveTo>
                  <a:pt x="5408400" y="301641"/>
                </a:moveTo>
                <a:cubicBezTo>
                  <a:pt x="5412217" y="300472"/>
                  <a:pt x="5415374" y="300550"/>
                  <a:pt x="5417866" y="301876"/>
                </a:cubicBezTo>
                <a:cubicBezTo>
                  <a:pt x="5422854" y="304527"/>
                  <a:pt x="5428504" y="305930"/>
                  <a:pt x="5434815" y="306086"/>
                </a:cubicBezTo>
                <a:cubicBezTo>
                  <a:pt x="5441128" y="306244"/>
                  <a:pt x="5446192" y="305739"/>
                  <a:pt x="5450012" y="304571"/>
                </a:cubicBezTo>
                <a:lnTo>
                  <a:pt x="5463220" y="306795"/>
                </a:lnTo>
                <a:cubicBezTo>
                  <a:pt x="5463220" y="306795"/>
                  <a:pt x="5461312" y="307379"/>
                  <a:pt x="5457492" y="308547"/>
                </a:cubicBezTo>
                <a:lnTo>
                  <a:pt x="5440307" y="313804"/>
                </a:lnTo>
                <a:cubicBezTo>
                  <a:pt x="5431501" y="312322"/>
                  <a:pt x="5422034" y="312085"/>
                  <a:pt x="5411906" y="313096"/>
                </a:cubicBezTo>
                <a:cubicBezTo>
                  <a:pt x="5401773" y="314107"/>
                  <a:pt x="5396415" y="313657"/>
                  <a:pt x="5395830" y="311748"/>
                </a:cubicBezTo>
                <a:cubicBezTo>
                  <a:pt x="5395248" y="309839"/>
                  <a:pt x="5394955" y="308884"/>
                  <a:pt x="5394955" y="308884"/>
                </a:cubicBezTo>
                <a:cubicBezTo>
                  <a:pt x="5400099" y="305222"/>
                  <a:pt x="5404581" y="302808"/>
                  <a:pt x="5408400" y="301641"/>
                </a:cubicBezTo>
                <a:close/>
                <a:moveTo>
                  <a:pt x="5480403" y="301538"/>
                </a:moveTo>
                <a:cubicBezTo>
                  <a:pt x="5484222" y="300370"/>
                  <a:pt x="5488626" y="301111"/>
                  <a:pt x="5493611" y="303762"/>
                </a:cubicBezTo>
                <a:cubicBezTo>
                  <a:pt x="5489793" y="304930"/>
                  <a:pt x="5486929" y="305807"/>
                  <a:pt x="5485019" y="306389"/>
                </a:cubicBezTo>
                <a:cubicBezTo>
                  <a:pt x="5483112" y="306974"/>
                  <a:pt x="5480248" y="307850"/>
                  <a:pt x="5476427" y="309018"/>
                </a:cubicBezTo>
                <a:close/>
                <a:moveTo>
                  <a:pt x="4355524" y="300923"/>
                </a:moveTo>
                <a:lnTo>
                  <a:pt x="4352705" y="303920"/>
                </a:lnTo>
                <a:cubicBezTo>
                  <a:pt x="4351274" y="304359"/>
                  <a:pt x="4349788" y="303770"/>
                  <a:pt x="4348249" y="302153"/>
                </a:cubicBezTo>
                <a:cubicBezTo>
                  <a:pt x="4345170" y="298921"/>
                  <a:pt x="4342967" y="298550"/>
                  <a:pt x="4341644" y="301045"/>
                </a:cubicBezTo>
                <a:cubicBezTo>
                  <a:pt x="4340319" y="303539"/>
                  <a:pt x="4338410" y="304124"/>
                  <a:pt x="4335916" y="302799"/>
                </a:cubicBezTo>
                <a:cubicBezTo>
                  <a:pt x="4333423" y="301475"/>
                  <a:pt x="4330266" y="301398"/>
                  <a:pt x="4326448" y="302568"/>
                </a:cubicBezTo>
                <a:cubicBezTo>
                  <a:pt x="4313823" y="302260"/>
                  <a:pt x="4308097" y="304014"/>
                  <a:pt x="4309267" y="307831"/>
                </a:cubicBezTo>
                <a:lnTo>
                  <a:pt x="4309717" y="305157"/>
                </a:lnTo>
                <a:lnTo>
                  <a:pt x="4306260" y="311665"/>
                </a:lnTo>
                <a:cubicBezTo>
                  <a:pt x="4303611" y="316653"/>
                  <a:pt x="4302580" y="320101"/>
                  <a:pt x="4303165" y="322010"/>
                </a:cubicBezTo>
                <a:cubicBezTo>
                  <a:pt x="4303750" y="323919"/>
                  <a:pt x="4302133" y="325459"/>
                  <a:pt x="4298314" y="326629"/>
                </a:cubicBezTo>
                <a:lnTo>
                  <a:pt x="4295956" y="331071"/>
                </a:lnTo>
                <a:lnTo>
                  <a:pt x="4296942" y="331068"/>
                </a:lnTo>
                <a:lnTo>
                  <a:pt x="4307552" y="336329"/>
                </a:lnTo>
                <a:lnTo>
                  <a:pt x="4313278" y="334575"/>
                </a:lnTo>
                <a:lnTo>
                  <a:pt x="4343669" y="331528"/>
                </a:lnTo>
                <a:cubicBezTo>
                  <a:pt x="4343669" y="331528"/>
                  <a:pt x="4344254" y="333437"/>
                  <a:pt x="4345423" y="337255"/>
                </a:cubicBezTo>
                <a:cubicBezTo>
                  <a:pt x="4349242" y="336085"/>
                  <a:pt x="4351151" y="335500"/>
                  <a:pt x="4351151" y="335500"/>
                </a:cubicBezTo>
                <a:cubicBezTo>
                  <a:pt x="4349982" y="331683"/>
                  <a:pt x="4350644" y="330435"/>
                  <a:pt x="4353138" y="331760"/>
                </a:cubicBezTo>
                <a:cubicBezTo>
                  <a:pt x="4355631" y="333084"/>
                  <a:pt x="4358787" y="333160"/>
                  <a:pt x="4362605" y="331990"/>
                </a:cubicBezTo>
                <a:cubicBezTo>
                  <a:pt x="4367594" y="334639"/>
                  <a:pt x="4370457" y="333761"/>
                  <a:pt x="4371196" y="329359"/>
                </a:cubicBezTo>
                <a:cubicBezTo>
                  <a:pt x="4371936" y="324957"/>
                  <a:pt x="4376708" y="323494"/>
                  <a:pt x="4385514" y="324972"/>
                </a:cubicBezTo>
                <a:cubicBezTo>
                  <a:pt x="4400789" y="320293"/>
                  <a:pt x="4409670" y="318615"/>
                  <a:pt x="4412165" y="319940"/>
                </a:cubicBezTo>
                <a:cubicBezTo>
                  <a:pt x="4414659" y="321263"/>
                  <a:pt x="4415903" y="321926"/>
                  <a:pt x="4415903" y="321926"/>
                </a:cubicBezTo>
                <a:cubicBezTo>
                  <a:pt x="4416491" y="323835"/>
                  <a:pt x="4416452" y="325413"/>
                  <a:pt x="4415791" y="326660"/>
                </a:cubicBezTo>
                <a:lnTo>
                  <a:pt x="4411933" y="329408"/>
                </a:lnTo>
                <a:lnTo>
                  <a:pt x="4404889" y="326867"/>
                </a:lnTo>
                <a:lnTo>
                  <a:pt x="4400434" y="327100"/>
                </a:lnTo>
                <a:lnTo>
                  <a:pt x="4401468" y="327651"/>
                </a:lnTo>
                <a:lnTo>
                  <a:pt x="4411933" y="329408"/>
                </a:lnTo>
                <a:lnTo>
                  <a:pt x="4425142" y="331626"/>
                </a:lnTo>
                <a:cubicBezTo>
                  <a:pt x="4425142" y="331626"/>
                  <a:pt x="4426467" y="329131"/>
                  <a:pt x="4429115" y="324144"/>
                </a:cubicBezTo>
                <a:cubicBezTo>
                  <a:pt x="4431764" y="319155"/>
                  <a:pt x="4433087" y="316662"/>
                  <a:pt x="4433087" y="316662"/>
                </a:cubicBezTo>
                <a:lnTo>
                  <a:pt x="4440569" y="320634"/>
                </a:lnTo>
                <a:lnTo>
                  <a:pt x="4449859" y="315038"/>
                </a:lnTo>
                <a:lnTo>
                  <a:pt x="4449303" y="315047"/>
                </a:lnTo>
                <a:lnTo>
                  <a:pt x="4393364" y="315373"/>
                </a:lnTo>
                <a:lnTo>
                  <a:pt x="4392351" y="316613"/>
                </a:lnTo>
                <a:lnTo>
                  <a:pt x="4391183" y="315386"/>
                </a:lnTo>
                <a:lnTo>
                  <a:pt x="4386767" y="315411"/>
                </a:lnTo>
                <a:lnTo>
                  <a:pt x="4373558" y="313194"/>
                </a:lnTo>
                <a:lnTo>
                  <a:pt x="4381592" y="310733"/>
                </a:lnTo>
                <a:lnTo>
                  <a:pt x="4381127" y="310655"/>
                </a:lnTo>
                <a:cubicBezTo>
                  <a:pt x="4380543" y="308746"/>
                  <a:pt x="4378342" y="308376"/>
                  <a:pt x="4374523" y="309545"/>
                </a:cubicBezTo>
                <a:cubicBezTo>
                  <a:pt x="4370705" y="310715"/>
                  <a:pt x="4367549" y="310637"/>
                  <a:pt x="4365055" y="309313"/>
                </a:cubicBezTo>
                <a:cubicBezTo>
                  <a:pt x="4362561" y="307989"/>
                  <a:pt x="4358450" y="308204"/>
                  <a:pt x="4352723" y="309959"/>
                </a:cubicBezTo>
                <a:cubicBezTo>
                  <a:pt x="4346997" y="311714"/>
                  <a:pt x="4344133" y="312591"/>
                  <a:pt x="4344133" y="312591"/>
                </a:cubicBezTo>
                <a:lnTo>
                  <a:pt x="4345979" y="309114"/>
                </a:lnTo>
                <a:lnTo>
                  <a:pt x="4335685" y="312268"/>
                </a:lnTo>
                <a:cubicBezTo>
                  <a:pt x="4330697" y="309620"/>
                  <a:pt x="4330112" y="307710"/>
                  <a:pt x="4333931" y="306541"/>
                </a:cubicBezTo>
                <a:lnTo>
                  <a:pt x="4346247" y="308608"/>
                </a:lnTo>
                <a:lnTo>
                  <a:pt x="4348105" y="305109"/>
                </a:lnTo>
                <a:cubicBezTo>
                  <a:pt x="4364549" y="304249"/>
                  <a:pt x="4372769" y="303818"/>
                  <a:pt x="4372769" y="303818"/>
                </a:cubicBezTo>
                <a:close/>
                <a:moveTo>
                  <a:pt x="4623015" y="300899"/>
                </a:moveTo>
                <a:lnTo>
                  <a:pt x="4611340" y="301510"/>
                </a:lnTo>
                <a:lnTo>
                  <a:pt x="4614469" y="302034"/>
                </a:lnTo>
                <a:close/>
                <a:moveTo>
                  <a:pt x="4639946" y="300880"/>
                </a:moveTo>
                <a:lnTo>
                  <a:pt x="4652339" y="302961"/>
                </a:lnTo>
                <a:lnTo>
                  <a:pt x="4655266" y="303837"/>
                </a:lnTo>
                <a:lnTo>
                  <a:pt x="4657484" y="302730"/>
                </a:lnTo>
                <a:cubicBezTo>
                  <a:pt x="4657191" y="301776"/>
                  <a:pt x="4653890" y="301222"/>
                  <a:pt x="4647578" y="301067"/>
                </a:cubicBezTo>
                <a:close/>
                <a:moveTo>
                  <a:pt x="4162231" y="300256"/>
                </a:moveTo>
                <a:lnTo>
                  <a:pt x="4165923" y="304134"/>
                </a:lnTo>
                <a:lnTo>
                  <a:pt x="4166367" y="301493"/>
                </a:lnTo>
                <a:close/>
                <a:moveTo>
                  <a:pt x="5366787" y="298709"/>
                </a:moveTo>
                <a:lnTo>
                  <a:pt x="5374266" y="302686"/>
                </a:lnTo>
                <a:lnTo>
                  <a:pt x="5387477" y="304908"/>
                </a:lnTo>
                <a:lnTo>
                  <a:pt x="5376020" y="308412"/>
                </a:lnTo>
                <a:cubicBezTo>
                  <a:pt x="5367214" y="306930"/>
                  <a:pt x="5362812" y="306189"/>
                  <a:pt x="5362812" y="306189"/>
                </a:cubicBezTo>
                <a:close/>
                <a:moveTo>
                  <a:pt x="5347852" y="298237"/>
                </a:moveTo>
                <a:cubicBezTo>
                  <a:pt x="5351673" y="297069"/>
                  <a:pt x="5354162" y="298394"/>
                  <a:pt x="5355332" y="302213"/>
                </a:cubicBezTo>
                <a:cubicBezTo>
                  <a:pt x="5352681" y="307200"/>
                  <a:pt x="5349447" y="310278"/>
                  <a:pt x="5345629" y="311445"/>
                </a:cubicBezTo>
                <a:cubicBezTo>
                  <a:pt x="5344458" y="307627"/>
                  <a:pt x="5344538" y="304471"/>
                  <a:pt x="5345862" y="301977"/>
                </a:cubicBezTo>
                <a:cubicBezTo>
                  <a:pt x="5347188" y="299484"/>
                  <a:pt x="5347852" y="298237"/>
                  <a:pt x="5347852" y="298237"/>
                </a:cubicBezTo>
                <a:close/>
                <a:moveTo>
                  <a:pt x="6000730" y="298005"/>
                </a:moveTo>
                <a:lnTo>
                  <a:pt x="6002485" y="303732"/>
                </a:lnTo>
                <a:cubicBezTo>
                  <a:pt x="6002485" y="303732"/>
                  <a:pt x="6000575" y="304317"/>
                  <a:pt x="5996756" y="305487"/>
                </a:cubicBezTo>
                <a:close/>
                <a:moveTo>
                  <a:pt x="3973165" y="297745"/>
                </a:moveTo>
                <a:lnTo>
                  <a:pt x="3942872" y="297920"/>
                </a:lnTo>
                <a:lnTo>
                  <a:pt x="3940376" y="298356"/>
                </a:lnTo>
                <a:lnTo>
                  <a:pt x="3971609" y="300674"/>
                </a:lnTo>
                <a:close/>
                <a:moveTo>
                  <a:pt x="6394883" y="296278"/>
                </a:moveTo>
                <a:lnTo>
                  <a:pt x="6396638" y="302006"/>
                </a:lnTo>
                <a:lnTo>
                  <a:pt x="6392666" y="309487"/>
                </a:lnTo>
                <a:cubicBezTo>
                  <a:pt x="6387677" y="306838"/>
                  <a:pt x="6383275" y="306099"/>
                  <a:pt x="6379456" y="307270"/>
                </a:cubicBezTo>
                <a:cubicBezTo>
                  <a:pt x="6375637" y="308440"/>
                  <a:pt x="6373436" y="308070"/>
                  <a:pt x="6372851" y="306160"/>
                </a:cubicBezTo>
                <a:cubicBezTo>
                  <a:pt x="6372265" y="304251"/>
                  <a:pt x="6371019" y="303589"/>
                  <a:pt x="6369111" y="304174"/>
                </a:cubicBezTo>
                <a:cubicBezTo>
                  <a:pt x="6367201" y="304759"/>
                  <a:pt x="6364338" y="305636"/>
                  <a:pt x="6360518" y="306806"/>
                </a:cubicBezTo>
                <a:cubicBezTo>
                  <a:pt x="6351715" y="305327"/>
                  <a:pt x="6344155" y="304511"/>
                  <a:pt x="6337842" y="304356"/>
                </a:cubicBezTo>
                <a:lnTo>
                  <a:pt x="6334353" y="302504"/>
                </a:lnTo>
                <a:lnTo>
                  <a:pt x="6309834" y="304951"/>
                </a:lnTo>
                <a:lnTo>
                  <a:pt x="6311192" y="309390"/>
                </a:lnTo>
                <a:lnTo>
                  <a:pt x="6337610" y="313824"/>
                </a:lnTo>
                <a:cubicBezTo>
                  <a:pt x="6342599" y="316473"/>
                  <a:pt x="6348911" y="316627"/>
                  <a:pt x="6356546" y="314288"/>
                </a:cubicBezTo>
                <a:lnTo>
                  <a:pt x="6375483" y="314752"/>
                </a:lnTo>
                <a:lnTo>
                  <a:pt x="6388692" y="316969"/>
                </a:lnTo>
                <a:cubicBezTo>
                  <a:pt x="6392511" y="315799"/>
                  <a:pt x="6396329" y="314629"/>
                  <a:pt x="6400147" y="313460"/>
                </a:cubicBezTo>
                <a:lnTo>
                  <a:pt x="6401902" y="319187"/>
                </a:lnTo>
                <a:lnTo>
                  <a:pt x="6392201" y="328424"/>
                </a:lnTo>
                <a:lnTo>
                  <a:pt x="6403657" y="324914"/>
                </a:lnTo>
                <a:cubicBezTo>
                  <a:pt x="6417450" y="329041"/>
                  <a:pt x="6425672" y="328611"/>
                  <a:pt x="6428319" y="323623"/>
                </a:cubicBezTo>
                <a:lnTo>
                  <a:pt x="6432292" y="316141"/>
                </a:lnTo>
                <a:cubicBezTo>
                  <a:pt x="6433461" y="319959"/>
                  <a:pt x="6434047" y="321868"/>
                  <a:pt x="6434047" y="321868"/>
                </a:cubicBezTo>
                <a:lnTo>
                  <a:pt x="6445501" y="318359"/>
                </a:lnTo>
                <a:cubicBezTo>
                  <a:pt x="6453137" y="316021"/>
                  <a:pt x="6456955" y="314850"/>
                  <a:pt x="6456955" y="314850"/>
                </a:cubicBezTo>
                <a:lnTo>
                  <a:pt x="6455201" y="309123"/>
                </a:lnTo>
                <a:cubicBezTo>
                  <a:pt x="6442577" y="308814"/>
                  <a:pt x="6434063" y="308290"/>
                  <a:pt x="6429660" y="307550"/>
                </a:cubicBezTo>
                <a:cubicBezTo>
                  <a:pt x="6425257" y="306811"/>
                  <a:pt x="6422763" y="305487"/>
                  <a:pt x="6422178" y="303578"/>
                </a:cubicBezTo>
                <a:cubicBezTo>
                  <a:pt x="6421594" y="301668"/>
                  <a:pt x="6417852" y="299682"/>
                  <a:pt x="6410956" y="297619"/>
                </a:cubicBezTo>
                <a:cubicBezTo>
                  <a:pt x="6404058" y="295555"/>
                  <a:pt x="6398701" y="295108"/>
                  <a:pt x="6394883" y="296278"/>
                </a:cubicBezTo>
                <a:close/>
                <a:moveTo>
                  <a:pt x="4036154" y="295198"/>
                </a:moveTo>
                <a:cubicBezTo>
                  <a:pt x="4037255" y="295383"/>
                  <a:pt x="4039051" y="296139"/>
                  <a:pt x="4041545" y="297463"/>
                </a:cubicBezTo>
                <a:cubicBezTo>
                  <a:pt x="4041545" y="297463"/>
                  <a:pt x="4040590" y="297756"/>
                  <a:pt x="4038682" y="298340"/>
                </a:cubicBezTo>
                <a:cubicBezTo>
                  <a:pt x="4036772" y="298925"/>
                  <a:pt x="4035526" y="298262"/>
                  <a:pt x="4034940" y="296352"/>
                </a:cubicBezTo>
                <a:cubicBezTo>
                  <a:pt x="4034650" y="295398"/>
                  <a:pt x="4035053" y="295012"/>
                  <a:pt x="4036154" y="295198"/>
                </a:cubicBezTo>
                <a:close/>
                <a:moveTo>
                  <a:pt x="9018121" y="294487"/>
                </a:moveTo>
                <a:lnTo>
                  <a:pt x="9013459" y="295916"/>
                </a:lnTo>
                <a:lnTo>
                  <a:pt x="9015213" y="301644"/>
                </a:lnTo>
                <a:lnTo>
                  <a:pt x="9018767" y="294950"/>
                </a:lnTo>
                <a:lnTo>
                  <a:pt x="9017703" y="295276"/>
                </a:lnTo>
                <a:close/>
                <a:moveTo>
                  <a:pt x="5321435" y="293790"/>
                </a:moveTo>
                <a:cubicBezTo>
                  <a:pt x="5321435" y="293790"/>
                  <a:pt x="5323929" y="295115"/>
                  <a:pt x="5328915" y="297766"/>
                </a:cubicBezTo>
                <a:lnTo>
                  <a:pt x="5317459" y="301270"/>
                </a:lnTo>
                <a:close/>
                <a:moveTo>
                  <a:pt x="6926440" y="293177"/>
                </a:moveTo>
                <a:cubicBezTo>
                  <a:pt x="6922622" y="294346"/>
                  <a:pt x="6917188" y="297055"/>
                  <a:pt x="6910136" y="301304"/>
                </a:cubicBezTo>
                <a:lnTo>
                  <a:pt x="6917617" y="305276"/>
                </a:lnTo>
                <a:lnTo>
                  <a:pt x="6933044" y="294286"/>
                </a:lnTo>
                <a:cubicBezTo>
                  <a:pt x="6932459" y="292376"/>
                  <a:pt x="6930257" y="292007"/>
                  <a:pt x="6926440" y="293177"/>
                </a:cubicBezTo>
                <a:close/>
                <a:moveTo>
                  <a:pt x="7119070" y="293153"/>
                </a:moveTo>
                <a:lnTo>
                  <a:pt x="7119170" y="293478"/>
                </a:lnTo>
                <a:lnTo>
                  <a:pt x="7120148" y="293178"/>
                </a:lnTo>
                <a:close/>
                <a:moveTo>
                  <a:pt x="4450732" y="292462"/>
                </a:moveTo>
                <a:lnTo>
                  <a:pt x="4426068" y="293753"/>
                </a:lnTo>
                <a:cubicBezTo>
                  <a:pt x="4414614" y="297263"/>
                  <a:pt x="4406393" y="297693"/>
                  <a:pt x="4401405" y="295045"/>
                </a:cubicBezTo>
                <a:cubicBezTo>
                  <a:pt x="4396417" y="292396"/>
                  <a:pt x="4392307" y="292610"/>
                  <a:pt x="4389072" y="295690"/>
                </a:cubicBezTo>
                <a:cubicBezTo>
                  <a:pt x="4385840" y="298770"/>
                  <a:pt x="4385763" y="301924"/>
                  <a:pt x="4388842" y="305159"/>
                </a:cubicBezTo>
                <a:cubicBezTo>
                  <a:pt x="4391920" y="308392"/>
                  <a:pt x="4394783" y="307514"/>
                  <a:pt x="4397434" y="302525"/>
                </a:cubicBezTo>
                <a:lnTo>
                  <a:pt x="4399188" y="308254"/>
                </a:lnTo>
                <a:lnTo>
                  <a:pt x="4398041" y="309655"/>
                </a:lnTo>
                <a:lnTo>
                  <a:pt x="4403949" y="310148"/>
                </a:lnTo>
                <a:lnTo>
                  <a:pt x="4428612" y="308857"/>
                </a:lnTo>
                <a:lnTo>
                  <a:pt x="4461143" y="308240"/>
                </a:lnTo>
                <a:lnTo>
                  <a:pt x="4461724" y="307888"/>
                </a:lnTo>
                <a:cubicBezTo>
                  <a:pt x="4461724" y="307888"/>
                  <a:pt x="4463632" y="307304"/>
                  <a:pt x="4467451" y="306134"/>
                </a:cubicBezTo>
                <a:cubicBezTo>
                  <a:pt x="4471269" y="304964"/>
                  <a:pt x="4473178" y="304380"/>
                  <a:pt x="4473178" y="304380"/>
                </a:cubicBezTo>
                <a:cubicBezTo>
                  <a:pt x="4470839" y="296744"/>
                  <a:pt x="4465849" y="294095"/>
                  <a:pt x="4458214" y="296434"/>
                </a:cubicBezTo>
                <a:close/>
                <a:moveTo>
                  <a:pt x="5245690" y="291904"/>
                </a:moveTo>
                <a:lnTo>
                  <a:pt x="5247442" y="297633"/>
                </a:lnTo>
                <a:cubicBezTo>
                  <a:pt x="5243625" y="298800"/>
                  <a:pt x="5241131" y="297474"/>
                  <a:pt x="5239963" y="293655"/>
                </a:cubicBezTo>
                <a:cubicBezTo>
                  <a:pt x="5239963" y="293655"/>
                  <a:pt x="5241873" y="293072"/>
                  <a:pt x="5245690" y="291904"/>
                </a:cubicBezTo>
                <a:close/>
                <a:moveTo>
                  <a:pt x="6860163" y="291555"/>
                </a:moveTo>
                <a:cubicBezTo>
                  <a:pt x="6849448" y="290662"/>
                  <a:pt x="6838072" y="291015"/>
                  <a:pt x="6826031" y="292614"/>
                </a:cubicBezTo>
                <a:cubicBezTo>
                  <a:pt x="6813992" y="294216"/>
                  <a:pt x="6807018" y="295308"/>
                  <a:pt x="6805108" y="295893"/>
                </a:cubicBezTo>
                <a:cubicBezTo>
                  <a:pt x="6803199" y="296478"/>
                  <a:pt x="6803492" y="297432"/>
                  <a:pt x="6805986" y="298757"/>
                </a:cubicBezTo>
                <a:cubicBezTo>
                  <a:pt x="6808480" y="300081"/>
                  <a:pt x="6811636" y="300158"/>
                  <a:pt x="6815453" y="298988"/>
                </a:cubicBezTo>
                <a:cubicBezTo>
                  <a:pt x="6819272" y="297818"/>
                  <a:pt x="6821181" y="297234"/>
                  <a:pt x="6821181" y="297234"/>
                </a:cubicBezTo>
                <a:cubicBezTo>
                  <a:pt x="6822351" y="301051"/>
                  <a:pt x="6831157" y="302529"/>
                  <a:pt x="6847599" y="301670"/>
                </a:cubicBezTo>
                <a:cubicBezTo>
                  <a:pt x="6855821" y="301239"/>
                  <a:pt x="6862318" y="300292"/>
                  <a:pt x="6867091" y="298829"/>
                </a:cubicBezTo>
                <a:cubicBezTo>
                  <a:pt x="6871862" y="297368"/>
                  <a:pt x="6874911" y="295390"/>
                  <a:pt x="6876236" y="292896"/>
                </a:cubicBezTo>
                <a:cubicBezTo>
                  <a:pt x="6876236" y="292896"/>
                  <a:pt x="6870877" y="292448"/>
                  <a:pt x="6860163" y="291555"/>
                </a:cubicBezTo>
                <a:close/>
                <a:moveTo>
                  <a:pt x="7044908" y="291338"/>
                </a:moveTo>
                <a:lnTo>
                  <a:pt x="7043481" y="291774"/>
                </a:lnTo>
                <a:lnTo>
                  <a:pt x="7045088" y="297026"/>
                </a:lnTo>
                <a:lnTo>
                  <a:pt x="7046662" y="297065"/>
                </a:lnTo>
                <a:close/>
                <a:moveTo>
                  <a:pt x="5278391" y="291298"/>
                </a:moveTo>
                <a:cubicBezTo>
                  <a:pt x="5281839" y="292331"/>
                  <a:pt x="5284148" y="294756"/>
                  <a:pt x="5285316" y="298576"/>
                </a:cubicBezTo>
                <a:cubicBezTo>
                  <a:pt x="5277677" y="300912"/>
                  <a:pt x="5271366" y="300754"/>
                  <a:pt x="5266379" y="298103"/>
                </a:cubicBezTo>
                <a:lnTo>
                  <a:pt x="5264625" y="292376"/>
                </a:lnTo>
                <a:cubicBezTo>
                  <a:pt x="5270355" y="290624"/>
                  <a:pt x="5274942" y="290264"/>
                  <a:pt x="5278391" y="291298"/>
                </a:cubicBezTo>
                <a:close/>
                <a:moveTo>
                  <a:pt x="1079693" y="290505"/>
                </a:moveTo>
                <a:cubicBezTo>
                  <a:pt x="1086297" y="291618"/>
                  <a:pt x="1090183" y="294083"/>
                  <a:pt x="1091351" y="297900"/>
                </a:cubicBezTo>
                <a:cubicBezTo>
                  <a:pt x="1091935" y="299811"/>
                  <a:pt x="1089694" y="301018"/>
                  <a:pt x="1084629" y="301523"/>
                </a:cubicBezTo>
                <a:cubicBezTo>
                  <a:pt x="1079564" y="302028"/>
                  <a:pt x="1071674" y="301831"/>
                  <a:pt x="1060958" y="300933"/>
                </a:cubicBezTo>
                <a:lnTo>
                  <a:pt x="1051726" y="291230"/>
                </a:lnTo>
                <a:cubicBezTo>
                  <a:pt x="1063767" y="289635"/>
                  <a:pt x="1073090" y="289393"/>
                  <a:pt x="1079693" y="290505"/>
                </a:cubicBezTo>
                <a:close/>
                <a:moveTo>
                  <a:pt x="5313956" y="289815"/>
                </a:moveTo>
                <a:lnTo>
                  <a:pt x="5304251" y="299047"/>
                </a:lnTo>
                <a:lnTo>
                  <a:pt x="5296772" y="295071"/>
                </a:lnTo>
                <a:close/>
                <a:moveTo>
                  <a:pt x="6887689" y="289387"/>
                </a:moveTo>
                <a:cubicBezTo>
                  <a:pt x="6883872" y="290557"/>
                  <a:pt x="6881964" y="291141"/>
                  <a:pt x="6881964" y="291141"/>
                </a:cubicBezTo>
                <a:cubicBezTo>
                  <a:pt x="6883133" y="294959"/>
                  <a:pt x="6883718" y="296868"/>
                  <a:pt x="6883718" y="296868"/>
                </a:cubicBezTo>
                <a:lnTo>
                  <a:pt x="6891199" y="300842"/>
                </a:lnTo>
                <a:cubicBezTo>
                  <a:pt x="6897666" y="294684"/>
                  <a:pt x="6896495" y="290864"/>
                  <a:pt x="6887689" y="289387"/>
                </a:cubicBezTo>
                <a:close/>
                <a:moveTo>
                  <a:pt x="6787281" y="288825"/>
                </a:moveTo>
                <a:lnTo>
                  <a:pt x="6775827" y="292334"/>
                </a:lnTo>
                <a:lnTo>
                  <a:pt x="6783308" y="296307"/>
                </a:lnTo>
                <a:cubicBezTo>
                  <a:pt x="6787126" y="295136"/>
                  <a:pt x="6788451" y="292643"/>
                  <a:pt x="6787281" y="288825"/>
                </a:cubicBezTo>
                <a:close/>
                <a:moveTo>
                  <a:pt x="7075299" y="288291"/>
                </a:moveTo>
                <a:cubicBezTo>
                  <a:pt x="7060026" y="292970"/>
                  <a:pt x="7052390" y="295310"/>
                  <a:pt x="7052390" y="295310"/>
                </a:cubicBezTo>
                <a:cubicBezTo>
                  <a:pt x="7053559" y="299129"/>
                  <a:pt x="7057962" y="299868"/>
                  <a:pt x="7065599" y="297529"/>
                </a:cubicBezTo>
                <a:lnTo>
                  <a:pt x="7066071" y="299071"/>
                </a:lnTo>
                <a:lnTo>
                  <a:pt x="7077321" y="300015"/>
                </a:lnTo>
                <a:lnTo>
                  <a:pt x="7084333" y="298371"/>
                </a:lnTo>
                <a:lnTo>
                  <a:pt x="7084535" y="297992"/>
                </a:lnTo>
                <a:close/>
                <a:moveTo>
                  <a:pt x="9048699" y="288252"/>
                </a:moveTo>
                <a:lnTo>
                  <a:pt x="9045591" y="289802"/>
                </a:lnTo>
                <a:lnTo>
                  <a:pt x="9053821" y="290491"/>
                </a:lnTo>
                <a:lnTo>
                  <a:pt x="9048095" y="292243"/>
                </a:lnTo>
                <a:lnTo>
                  <a:pt x="9036637" y="295748"/>
                </a:lnTo>
                <a:lnTo>
                  <a:pt x="9035197" y="294982"/>
                </a:lnTo>
                <a:lnTo>
                  <a:pt x="9032395" y="296379"/>
                </a:lnTo>
                <a:cubicBezTo>
                  <a:pt x="9032395" y="296379"/>
                  <a:pt x="9031149" y="295719"/>
                  <a:pt x="9028653" y="294393"/>
                </a:cubicBezTo>
                <a:lnTo>
                  <a:pt x="9021185" y="294210"/>
                </a:lnTo>
                <a:lnTo>
                  <a:pt x="9020565" y="294399"/>
                </a:lnTo>
                <a:lnTo>
                  <a:pt x="9019673" y="294673"/>
                </a:lnTo>
                <a:lnTo>
                  <a:pt x="9026895" y="302256"/>
                </a:lnTo>
                <a:lnTo>
                  <a:pt x="9032663" y="303228"/>
                </a:lnTo>
                <a:lnTo>
                  <a:pt x="9037931" y="304115"/>
                </a:lnTo>
                <a:lnTo>
                  <a:pt x="9034149" y="302107"/>
                </a:lnTo>
                <a:cubicBezTo>
                  <a:pt x="9032979" y="298288"/>
                  <a:pt x="9038705" y="296534"/>
                  <a:pt x="9051331" y="296843"/>
                </a:cubicBezTo>
                <a:lnTo>
                  <a:pt x="9076507" y="303575"/>
                </a:lnTo>
                <a:lnTo>
                  <a:pt x="9083123" y="302915"/>
                </a:lnTo>
                <a:lnTo>
                  <a:pt x="9089203" y="297769"/>
                </a:lnTo>
                <a:lnTo>
                  <a:pt x="9081721" y="293797"/>
                </a:lnTo>
                <a:cubicBezTo>
                  <a:pt x="9067929" y="289670"/>
                  <a:pt x="9056921" y="287822"/>
                  <a:pt x="9048699" y="288252"/>
                </a:cubicBezTo>
                <a:close/>
                <a:moveTo>
                  <a:pt x="5200338" y="286986"/>
                </a:moveTo>
                <a:lnTo>
                  <a:pt x="5207818" y="290960"/>
                </a:lnTo>
                <a:cubicBezTo>
                  <a:pt x="5207818" y="290960"/>
                  <a:pt x="5206865" y="291252"/>
                  <a:pt x="5204953" y="291838"/>
                </a:cubicBezTo>
                <a:cubicBezTo>
                  <a:pt x="5203046" y="292421"/>
                  <a:pt x="5200843" y="292050"/>
                  <a:pt x="5198349" y="290725"/>
                </a:cubicBezTo>
                <a:cubicBezTo>
                  <a:pt x="5195856" y="289399"/>
                  <a:pt x="5196520" y="288153"/>
                  <a:pt x="5200338" y="286986"/>
                </a:cubicBezTo>
                <a:close/>
                <a:moveTo>
                  <a:pt x="9267577" y="286974"/>
                </a:moveTo>
                <a:cubicBezTo>
                  <a:pt x="9263759" y="288144"/>
                  <a:pt x="9261849" y="288730"/>
                  <a:pt x="9261849" y="288730"/>
                </a:cubicBezTo>
                <a:cubicBezTo>
                  <a:pt x="9263019" y="292547"/>
                  <a:pt x="9265513" y="293872"/>
                  <a:pt x="9269331" y="292702"/>
                </a:cubicBezTo>
                <a:close/>
                <a:moveTo>
                  <a:pt x="9248641" y="286511"/>
                </a:moveTo>
                <a:lnTo>
                  <a:pt x="9249809" y="290323"/>
                </a:lnTo>
                <a:lnTo>
                  <a:pt x="9253947" y="291150"/>
                </a:lnTo>
                <a:lnTo>
                  <a:pt x="9256123" y="290484"/>
                </a:lnTo>
                <a:cubicBezTo>
                  <a:pt x="9254953" y="286666"/>
                  <a:pt x="9252459" y="285342"/>
                  <a:pt x="9248641" y="286511"/>
                </a:cubicBezTo>
                <a:close/>
                <a:moveTo>
                  <a:pt x="4574050" y="286005"/>
                </a:moveTo>
                <a:cubicBezTo>
                  <a:pt x="4570232" y="287175"/>
                  <a:pt x="4567662" y="289006"/>
                  <a:pt x="4566336" y="291500"/>
                </a:cubicBezTo>
                <a:cubicBezTo>
                  <a:pt x="4565012" y="293995"/>
                  <a:pt x="4562810" y="293625"/>
                  <a:pt x="4559733" y="290392"/>
                </a:cubicBezTo>
                <a:cubicBezTo>
                  <a:pt x="4556653" y="287159"/>
                  <a:pt x="4551296" y="286712"/>
                  <a:pt x="4543658" y="289050"/>
                </a:cubicBezTo>
                <a:cubicBezTo>
                  <a:pt x="4536022" y="291390"/>
                  <a:pt x="4531912" y="291606"/>
                  <a:pt x="4531329" y="289696"/>
                </a:cubicBezTo>
                <a:cubicBezTo>
                  <a:pt x="4530742" y="287787"/>
                  <a:pt x="4529124" y="289327"/>
                  <a:pt x="4526477" y="294315"/>
                </a:cubicBezTo>
                <a:lnTo>
                  <a:pt x="4513268" y="292097"/>
                </a:lnTo>
                <a:cubicBezTo>
                  <a:pt x="4509451" y="293268"/>
                  <a:pt x="4501814" y="295607"/>
                  <a:pt x="4490359" y="299116"/>
                </a:cubicBezTo>
                <a:lnTo>
                  <a:pt x="4486966" y="305507"/>
                </a:lnTo>
                <a:lnTo>
                  <a:pt x="4490990" y="306710"/>
                </a:lnTo>
                <a:lnTo>
                  <a:pt x="4505324" y="307061"/>
                </a:lnTo>
                <a:lnTo>
                  <a:pt x="4518533" y="309278"/>
                </a:lnTo>
                <a:lnTo>
                  <a:pt x="4512803" y="311033"/>
                </a:lnTo>
                <a:lnTo>
                  <a:pt x="4504544" y="310831"/>
                </a:lnTo>
                <a:lnTo>
                  <a:pt x="4514149" y="317108"/>
                </a:lnTo>
                <a:cubicBezTo>
                  <a:pt x="4519507" y="317554"/>
                  <a:pt x="4526959" y="316315"/>
                  <a:pt x="4536505" y="313390"/>
                </a:cubicBezTo>
                <a:cubicBezTo>
                  <a:pt x="4544140" y="311050"/>
                  <a:pt x="4548543" y="311791"/>
                  <a:pt x="4549714" y="315608"/>
                </a:cubicBezTo>
                <a:lnTo>
                  <a:pt x="4543985" y="317363"/>
                </a:lnTo>
                <a:lnTo>
                  <a:pt x="4539869" y="317579"/>
                </a:lnTo>
                <a:lnTo>
                  <a:pt x="4540977" y="321196"/>
                </a:lnTo>
                <a:lnTo>
                  <a:pt x="4527770" y="318979"/>
                </a:lnTo>
                <a:lnTo>
                  <a:pt x="4530384" y="318177"/>
                </a:lnTo>
                <a:lnTo>
                  <a:pt x="4513595" y="320409"/>
                </a:lnTo>
                <a:lnTo>
                  <a:pt x="4501302" y="318345"/>
                </a:lnTo>
                <a:lnTo>
                  <a:pt x="4509710" y="321377"/>
                </a:lnTo>
                <a:cubicBezTo>
                  <a:pt x="4511464" y="327106"/>
                  <a:pt x="4510433" y="330554"/>
                  <a:pt x="4506615" y="331724"/>
                </a:cubicBezTo>
                <a:lnTo>
                  <a:pt x="4508357" y="337414"/>
                </a:lnTo>
                <a:lnTo>
                  <a:pt x="4519851" y="335412"/>
                </a:lnTo>
                <a:lnTo>
                  <a:pt x="4524976" y="339604"/>
                </a:lnTo>
                <a:lnTo>
                  <a:pt x="4543378" y="339254"/>
                </a:lnTo>
                <a:cubicBezTo>
                  <a:pt x="4550276" y="341318"/>
                  <a:pt x="4556956" y="339271"/>
                  <a:pt x="4563422" y="333114"/>
                </a:cubicBezTo>
                <a:lnTo>
                  <a:pt x="4576632" y="335331"/>
                </a:lnTo>
                <a:cubicBezTo>
                  <a:pt x="4577801" y="339151"/>
                  <a:pt x="4580296" y="340475"/>
                  <a:pt x="4584113" y="339304"/>
                </a:cubicBezTo>
                <a:lnTo>
                  <a:pt x="4582360" y="333577"/>
                </a:lnTo>
                <a:cubicBezTo>
                  <a:pt x="4586180" y="332408"/>
                  <a:pt x="4589996" y="331239"/>
                  <a:pt x="4593815" y="330068"/>
                </a:cubicBezTo>
                <a:lnTo>
                  <a:pt x="4595570" y="335794"/>
                </a:lnTo>
                <a:lnTo>
                  <a:pt x="4597323" y="341523"/>
                </a:lnTo>
                <a:cubicBezTo>
                  <a:pt x="4599975" y="336535"/>
                  <a:pt x="4603789" y="335365"/>
                  <a:pt x="4608778" y="338013"/>
                </a:cubicBezTo>
                <a:lnTo>
                  <a:pt x="4620232" y="334504"/>
                </a:lnTo>
                <a:lnTo>
                  <a:pt x="4618478" y="328777"/>
                </a:lnTo>
                <a:lnTo>
                  <a:pt x="4625960" y="332750"/>
                </a:lnTo>
                <a:cubicBezTo>
                  <a:pt x="4622141" y="333918"/>
                  <a:pt x="4622726" y="335828"/>
                  <a:pt x="4627715" y="338477"/>
                </a:cubicBezTo>
                <a:lnTo>
                  <a:pt x="4640922" y="340694"/>
                </a:lnTo>
                <a:cubicBezTo>
                  <a:pt x="4640922" y="340694"/>
                  <a:pt x="4643418" y="342018"/>
                  <a:pt x="4648406" y="344667"/>
                </a:cubicBezTo>
                <a:lnTo>
                  <a:pt x="4668451" y="338525"/>
                </a:lnTo>
                <a:cubicBezTo>
                  <a:pt x="4666542" y="339110"/>
                  <a:pt x="4663094" y="338078"/>
                  <a:pt x="4658104" y="335429"/>
                </a:cubicBezTo>
                <a:cubicBezTo>
                  <a:pt x="4654288" y="336599"/>
                  <a:pt x="4652378" y="337185"/>
                  <a:pt x="4652378" y="337185"/>
                </a:cubicBezTo>
                <a:lnTo>
                  <a:pt x="4679259" y="322684"/>
                </a:lnTo>
                <a:lnTo>
                  <a:pt x="4686219" y="323365"/>
                </a:lnTo>
                <a:lnTo>
                  <a:pt x="4644395" y="317925"/>
                </a:lnTo>
                <a:lnTo>
                  <a:pt x="4650142" y="311542"/>
                </a:lnTo>
                <a:lnTo>
                  <a:pt x="4649677" y="311329"/>
                </a:lnTo>
                <a:lnTo>
                  <a:pt x="4621950" y="306007"/>
                </a:lnTo>
                <a:lnTo>
                  <a:pt x="4601669" y="302603"/>
                </a:lnTo>
                <a:lnTo>
                  <a:pt x="4592523" y="305405"/>
                </a:lnTo>
                <a:lnTo>
                  <a:pt x="4589045" y="303559"/>
                </a:lnTo>
                <a:lnTo>
                  <a:pt x="4584077" y="305080"/>
                </a:lnTo>
                <a:cubicBezTo>
                  <a:pt x="4580258" y="306251"/>
                  <a:pt x="4578348" y="306836"/>
                  <a:pt x="4578348" y="306836"/>
                </a:cubicBezTo>
                <a:lnTo>
                  <a:pt x="4580477" y="302830"/>
                </a:lnTo>
                <a:lnTo>
                  <a:pt x="4573586" y="304941"/>
                </a:lnTo>
                <a:cubicBezTo>
                  <a:pt x="4568598" y="302293"/>
                  <a:pt x="4564196" y="301553"/>
                  <a:pt x="4560377" y="302723"/>
                </a:cubicBezTo>
                <a:lnTo>
                  <a:pt x="4547167" y="300506"/>
                </a:lnTo>
                <a:lnTo>
                  <a:pt x="4541442" y="302259"/>
                </a:lnTo>
                <a:lnTo>
                  <a:pt x="4535713" y="304015"/>
                </a:lnTo>
                <a:lnTo>
                  <a:pt x="4545413" y="294778"/>
                </a:lnTo>
                <a:lnTo>
                  <a:pt x="4551141" y="293024"/>
                </a:lnTo>
                <a:cubicBezTo>
                  <a:pt x="4552310" y="296841"/>
                  <a:pt x="4554805" y="298165"/>
                  <a:pt x="4558624" y="296997"/>
                </a:cubicBezTo>
                <a:cubicBezTo>
                  <a:pt x="4562442" y="295827"/>
                  <a:pt x="4566842" y="296566"/>
                  <a:pt x="4571831" y="299213"/>
                </a:cubicBezTo>
                <a:cubicBezTo>
                  <a:pt x="4571831" y="299213"/>
                  <a:pt x="4571248" y="297306"/>
                  <a:pt x="4570077" y="293487"/>
                </a:cubicBezTo>
                <a:cubicBezTo>
                  <a:pt x="4568908" y="289669"/>
                  <a:pt x="4570817" y="289084"/>
                  <a:pt x="4575803" y="291732"/>
                </a:cubicBezTo>
                <a:close/>
                <a:moveTo>
                  <a:pt x="8371377" y="285893"/>
                </a:moveTo>
                <a:lnTo>
                  <a:pt x="8362079" y="286070"/>
                </a:lnTo>
                <a:lnTo>
                  <a:pt x="8369897" y="286726"/>
                </a:lnTo>
                <a:lnTo>
                  <a:pt x="8371485" y="286240"/>
                </a:lnTo>
                <a:close/>
                <a:moveTo>
                  <a:pt x="5407976" y="285398"/>
                </a:moveTo>
                <a:lnTo>
                  <a:pt x="5417213" y="295099"/>
                </a:lnTo>
                <a:cubicBezTo>
                  <a:pt x="5412226" y="292449"/>
                  <a:pt x="5403711" y="291925"/>
                  <a:pt x="5391673" y="293527"/>
                </a:cubicBezTo>
                <a:cubicBezTo>
                  <a:pt x="5379633" y="295125"/>
                  <a:pt x="5373613" y="295925"/>
                  <a:pt x="5373613" y="295925"/>
                </a:cubicBezTo>
                <a:close/>
                <a:moveTo>
                  <a:pt x="4373233" y="284883"/>
                </a:moveTo>
                <a:lnTo>
                  <a:pt x="4382468" y="294582"/>
                </a:lnTo>
                <a:lnTo>
                  <a:pt x="4380713" y="288855"/>
                </a:lnTo>
                <a:close/>
                <a:moveTo>
                  <a:pt x="5573785" y="284717"/>
                </a:moveTo>
                <a:cubicBezTo>
                  <a:pt x="5575695" y="284132"/>
                  <a:pt x="5577233" y="285749"/>
                  <a:pt x="5578404" y="289567"/>
                </a:cubicBezTo>
                <a:cubicBezTo>
                  <a:pt x="5574583" y="290738"/>
                  <a:pt x="5572384" y="290368"/>
                  <a:pt x="5571799" y="288459"/>
                </a:cubicBezTo>
                <a:cubicBezTo>
                  <a:pt x="5571213" y="286548"/>
                  <a:pt x="5571876" y="285302"/>
                  <a:pt x="5573785" y="284717"/>
                </a:cubicBezTo>
                <a:close/>
                <a:moveTo>
                  <a:pt x="5168193" y="284290"/>
                </a:moveTo>
                <a:lnTo>
                  <a:pt x="5164217" y="291771"/>
                </a:lnTo>
                <a:lnTo>
                  <a:pt x="5151010" y="289546"/>
                </a:lnTo>
                <a:lnTo>
                  <a:pt x="5156738" y="287795"/>
                </a:lnTo>
                <a:cubicBezTo>
                  <a:pt x="5160558" y="286626"/>
                  <a:pt x="5164375" y="285459"/>
                  <a:pt x="5168193" y="284290"/>
                </a:cubicBezTo>
                <a:close/>
                <a:moveTo>
                  <a:pt x="6578982" y="283730"/>
                </a:moveTo>
                <a:lnTo>
                  <a:pt x="6575010" y="291211"/>
                </a:lnTo>
                <a:cubicBezTo>
                  <a:pt x="6575010" y="291211"/>
                  <a:pt x="6576918" y="290626"/>
                  <a:pt x="6580737" y="289456"/>
                </a:cubicBezTo>
                <a:close/>
                <a:moveTo>
                  <a:pt x="7152153" y="283540"/>
                </a:moveTo>
                <a:cubicBezTo>
                  <a:pt x="7150243" y="284126"/>
                  <a:pt x="7147380" y="285003"/>
                  <a:pt x="7143563" y="286172"/>
                </a:cubicBezTo>
                <a:cubicBezTo>
                  <a:pt x="7137096" y="292329"/>
                  <a:pt x="7132616" y="294747"/>
                  <a:pt x="7130121" y="293422"/>
                </a:cubicBezTo>
                <a:lnTo>
                  <a:pt x="7126426" y="293332"/>
                </a:lnTo>
                <a:lnTo>
                  <a:pt x="7134130" y="301429"/>
                </a:lnTo>
                <a:cubicBezTo>
                  <a:pt x="7131479" y="306416"/>
                  <a:pt x="7127662" y="307585"/>
                  <a:pt x="7122675" y="304934"/>
                </a:cubicBezTo>
                <a:lnTo>
                  <a:pt x="7115195" y="300958"/>
                </a:lnTo>
                <a:cubicBezTo>
                  <a:pt x="7115195" y="300958"/>
                  <a:pt x="7114611" y="299049"/>
                  <a:pt x="7113442" y="295229"/>
                </a:cubicBezTo>
                <a:lnTo>
                  <a:pt x="7109072" y="292908"/>
                </a:lnTo>
                <a:lnTo>
                  <a:pt x="7101717" y="292727"/>
                </a:lnTo>
                <a:lnTo>
                  <a:pt x="7102633" y="295720"/>
                </a:lnTo>
                <a:lnTo>
                  <a:pt x="7107714" y="296982"/>
                </a:lnTo>
                <a:lnTo>
                  <a:pt x="7103422" y="298296"/>
                </a:lnTo>
                <a:lnTo>
                  <a:pt x="7103472" y="298455"/>
                </a:lnTo>
                <a:lnTo>
                  <a:pt x="7109325" y="304601"/>
                </a:lnTo>
                <a:lnTo>
                  <a:pt x="7113206" y="304698"/>
                </a:lnTo>
                <a:lnTo>
                  <a:pt x="7118460" y="312079"/>
                </a:lnTo>
                <a:lnTo>
                  <a:pt x="7118767" y="312287"/>
                </a:lnTo>
                <a:lnTo>
                  <a:pt x="7122675" y="304934"/>
                </a:lnTo>
                <a:lnTo>
                  <a:pt x="7124426" y="310662"/>
                </a:lnTo>
                <a:lnTo>
                  <a:pt x="7118872" y="312361"/>
                </a:lnTo>
                <a:lnTo>
                  <a:pt x="7120628" y="313559"/>
                </a:lnTo>
                <a:lnTo>
                  <a:pt x="7136090" y="307376"/>
                </a:lnTo>
                <a:lnTo>
                  <a:pt x="7135882" y="307156"/>
                </a:lnTo>
                <a:lnTo>
                  <a:pt x="7141610" y="305404"/>
                </a:lnTo>
                <a:lnTo>
                  <a:pt x="7141655" y="305551"/>
                </a:lnTo>
                <a:lnTo>
                  <a:pt x="7145962" y="304231"/>
                </a:lnTo>
                <a:cubicBezTo>
                  <a:pt x="7147872" y="303647"/>
                  <a:pt x="7148826" y="303354"/>
                  <a:pt x="7148826" y="303354"/>
                </a:cubicBezTo>
                <a:cubicBezTo>
                  <a:pt x="7151905" y="306587"/>
                  <a:pt x="7156454" y="307804"/>
                  <a:pt x="7162475" y="307004"/>
                </a:cubicBezTo>
                <a:lnTo>
                  <a:pt x="7178916" y="300819"/>
                </a:lnTo>
                <a:lnTo>
                  <a:pt x="7178032" y="300671"/>
                </a:lnTo>
                <a:lnTo>
                  <a:pt x="7167762" y="303817"/>
                </a:lnTo>
                <a:lnTo>
                  <a:pt x="7166698" y="300345"/>
                </a:lnTo>
                <a:lnTo>
                  <a:pt x="7158794" y="300149"/>
                </a:lnTo>
                <a:cubicBezTo>
                  <a:pt x="7152639" y="293680"/>
                  <a:pt x="7149562" y="290444"/>
                  <a:pt x="7149562" y="290444"/>
                </a:cubicBezTo>
                <a:lnTo>
                  <a:pt x="7168498" y="290916"/>
                </a:lnTo>
                <a:cubicBezTo>
                  <a:pt x="7168498" y="290916"/>
                  <a:pt x="7169453" y="290624"/>
                  <a:pt x="7171363" y="290040"/>
                </a:cubicBezTo>
                <a:lnTo>
                  <a:pt x="7179671" y="290737"/>
                </a:lnTo>
                <a:lnTo>
                  <a:pt x="7162499" y="286635"/>
                </a:lnTo>
                <a:cubicBezTo>
                  <a:pt x="7157510" y="283987"/>
                  <a:pt x="7154063" y="282955"/>
                  <a:pt x="7152153" y="283540"/>
                </a:cubicBezTo>
                <a:close/>
                <a:moveTo>
                  <a:pt x="6685118" y="282536"/>
                </a:moveTo>
                <a:cubicBezTo>
                  <a:pt x="6681300" y="283706"/>
                  <a:pt x="6679390" y="284290"/>
                  <a:pt x="6679390" y="284290"/>
                </a:cubicBezTo>
                <a:lnTo>
                  <a:pt x="6649000" y="287336"/>
                </a:lnTo>
                <a:cubicBezTo>
                  <a:pt x="6650169" y="291155"/>
                  <a:pt x="6649799" y="293357"/>
                  <a:pt x="6647890" y="293941"/>
                </a:cubicBezTo>
                <a:cubicBezTo>
                  <a:pt x="6645982" y="294526"/>
                  <a:pt x="6644442" y="292910"/>
                  <a:pt x="6643272" y="289092"/>
                </a:cubicBezTo>
                <a:cubicBezTo>
                  <a:pt x="6642103" y="285273"/>
                  <a:pt x="6638839" y="283140"/>
                  <a:pt x="6633482" y="282694"/>
                </a:cubicBezTo>
                <a:cubicBezTo>
                  <a:pt x="6628123" y="282247"/>
                  <a:pt x="6620673" y="283486"/>
                  <a:pt x="6611127" y="286410"/>
                </a:cubicBezTo>
                <a:lnTo>
                  <a:pt x="6599674" y="289920"/>
                </a:lnTo>
                <a:lnTo>
                  <a:pt x="6607155" y="293892"/>
                </a:lnTo>
                <a:lnTo>
                  <a:pt x="6603183" y="301374"/>
                </a:lnTo>
                <a:lnTo>
                  <a:pt x="6600344" y="300897"/>
                </a:lnTo>
                <a:lnTo>
                  <a:pt x="6596353" y="304693"/>
                </a:lnTo>
                <a:lnTo>
                  <a:pt x="6598534" y="300594"/>
                </a:lnTo>
                <a:lnTo>
                  <a:pt x="6583369" y="298048"/>
                </a:lnTo>
                <a:lnTo>
                  <a:pt x="6569853" y="300754"/>
                </a:lnTo>
                <a:lnTo>
                  <a:pt x="6568827" y="306851"/>
                </a:lnTo>
                <a:cubicBezTo>
                  <a:pt x="6566917" y="307433"/>
                  <a:pt x="6563469" y="306400"/>
                  <a:pt x="6558482" y="303750"/>
                </a:cubicBezTo>
                <a:lnTo>
                  <a:pt x="6552754" y="305502"/>
                </a:lnTo>
                <a:lnTo>
                  <a:pt x="6551313" y="304736"/>
                </a:lnTo>
                <a:lnTo>
                  <a:pt x="6536673" y="309220"/>
                </a:lnTo>
                <a:cubicBezTo>
                  <a:pt x="6536673" y="309220"/>
                  <a:pt x="6537920" y="309883"/>
                  <a:pt x="6540414" y="311207"/>
                </a:cubicBezTo>
                <a:cubicBezTo>
                  <a:pt x="6542908" y="312531"/>
                  <a:pt x="6546064" y="312608"/>
                  <a:pt x="6549883" y="311439"/>
                </a:cubicBezTo>
                <a:lnTo>
                  <a:pt x="6557364" y="315411"/>
                </a:lnTo>
                <a:lnTo>
                  <a:pt x="6574546" y="310148"/>
                </a:lnTo>
                <a:cubicBezTo>
                  <a:pt x="6576025" y="301341"/>
                  <a:pt x="6580427" y="302081"/>
                  <a:pt x="6587755" y="312365"/>
                </a:cubicBezTo>
                <a:lnTo>
                  <a:pt x="6600964" y="314583"/>
                </a:lnTo>
                <a:cubicBezTo>
                  <a:pt x="6599794" y="310766"/>
                  <a:pt x="6599872" y="307609"/>
                  <a:pt x="6601197" y="305116"/>
                </a:cubicBezTo>
                <a:cubicBezTo>
                  <a:pt x="6602520" y="302621"/>
                  <a:pt x="6603768" y="303284"/>
                  <a:pt x="6604938" y="307101"/>
                </a:cubicBezTo>
                <a:cubicBezTo>
                  <a:pt x="6606107" y="310919"/>
                  <a:pt x="6606692" y="312829"/>
                  <a:pt x="6606692" y="312829"/>
                </a:cubicBezTo>
                <a:lnTo>
                  <a:pt x="6614173" y="316801"/>
                </a:lnTo>
                <a:cubicBezTo>
                  <a:pt x="6617992" y="315631"/>
                  <a:pt x="6618578" y="317540"/>
                  <a:pt x="6615928" y="322528"/>
                </a:cubicBezTo>
                <a:lnTo>
                  <a:pt x="6604473" y="326037"/>
                </a:lnTo>
                <a:cubicBezTo>
                  <a:pt x="6603888" y="324129"/>
                  <a:pt x="6601541" y="323281"/>
                  <a:pt x="6597431" y="323497"/>
                </a:cubicBezTo>
                <a:lnTo>
                  <a:pt x="6584964" y="326208"/>
                </a:lnTo>
                <a:lnTo>
                  <a:pt x="6597636" y="329357"/>
                </a:lnTo>
                <a:lnTo>
                  <a:pt x="6605410" y="330667"/>
                </a:lnTo>
                <a:lnTo>
                  <a:pt x="6611956" y="330010"/>
                </a:lnTo>
                <a:lnTo>
                  <a:pt x="6623410" y="326501"/>
                </a:lnTo>
                <a:cubicBezTo>
                  <a:pt x="6622240" y="322683"/>
                  <a:pt x="6625473" y="319604"/>
                  <a:pt x="6633109" y="317264"/>
                </a:cubicBezTo>
                <a:cubicBezTo>
                  <a:pt x="6640745" y="314925"/>
                  <a:pt x="6646472" y="313170"/>
                  <a:pt x="6650290" y="312000"/>
                </a:cubicBezTo>
                <a:cubicBezTo>
                  <a:pt x="6659096" y="313479"/>
                  <a:pt x="6667903" y="314958"/>
                  <a:pt x="6676709" y="316435"/>
                </a:cubicBezTo>
                <a:cubicBezTo>
                  <a:pt x="6680527" y="315266"/>
                  <a:pt x="6685592" y="314758"/>
                  <a:pt x="6691903" y="314913"/>
                </a:cubicBezTo>
                <a:cubicBezTo>
                  <a:pt x="6698216" y="315068"/>
                  <a:pt x="6703282" y="314560"/>
                  <a:pt x="6707100" y="313390"/>
                </a:cubicBezTo>
                <a:lnTo>
                  <a:pt x="6737491" y="310344"/>
                </a:lnTo>
                <a:cubicBezTo>
                  <a:pt x="6737491" y="310344"/>
                  <a:pt x="6739984" y="311668"/>
                  <a:pt x="6744972" y="314317"/>
                </a:cubicBezTo>
                <a:lnTo>
                  <a:pt x="6748946" y="306835"/>
                </a:lnTo>
                <a:lnTo>
                  <a:pt x="6737491" y="310344"/>
                </a:lnTo>
                <a:cubicBezTo>
                  <a:pt x="6736320" y="306526"/>
                  <a:pt x="6731918" y="305786"/>
                  <a:pt x="6724281" y="308127"/>
                </a:cubicBezTo>
                <a:lnTo>
                  <a:pt x="6705345" y="307663"/>
                </a:lnTo>
                <a:cubicBezTo>
                  <a:pt x="6704175" y="303846"/>
                  <a:pt x="6698527" y="302444"/>
                  <a:pt x="6688395" y="303458"/>
                </a:cubicBezTo>
                <a:cubicBezTo>
                  <a:pt x="6678266" y="304474"/>
                  <a:pt x="6669382" y="306151"/>
                  <a:pt x="6661747" y="308491"/>
                </a:cubicBezTo>
                <a:cubicBezTo>
                  <a:pt x="6661747" y="308491"/>
                  <a:pt x="6659544" y="308122"/>
                  <a:pt x="6655142" y="307383"/>
                </a:cubicBezTo>
                <a:cubicBezTo>
                  <a:pt x="6650738" y="306643"/>
                  <a:pt x="6648535" y="306274"/>
                  <a:pt x="6648535" y="306274"/>
                </a:cubicBezTo>
                <a:lnTo>
                  <a:pt x="6641054" y="302301"/>
                </a:lnTo>
                <a:lnTo>
                  <a:pt x="6652509" y="298793"/>
                </a:lnTo>
                <a:cubicBezTo>
                  <a:pt x="6657497" y="301440"/>
                  <a:pt x="6662192" y="303133"/>
                  <a:pt x="6666594" y="303873"/>
                </a:cubicBezTo>
                <a:cubicBezTo>
                  <a:pt x="6670999" y="304611"/>
                  <a:pt x="6672614" y="303073"/>
                  <a:pt x="6671445" y="299254"/>
                </a:cubicBezTo>
                <a:lnTo>
                  <a:pt x="6677171" y="297500"/>
                </a:lnTo>
                <a:cubicBezTo>
                  <a:pt x="6678341" y="301318"/>
                  <a:pt x="6680836" y="302642"/>
                  <a:pt x="6684655" y="301472"/>
                </a:cubicBezTo>
                <a:cubicBezTo>
                  <a:pt x="6694939" y="294146"/>
                  <a:pt x="6706978" y="292545"/>
                  <a:pt x="6720772" y="296673"/>
                </a:cubicBezTo>
                <a:cubicBezTo>
                  <a:pt x="6720772" y="296673"/>
                  <a:pt x="6722681" y="296086"/>
                  <a:pt x="6726500" y="294917"/>
                </a:cubicBezTo>
                <a:lnTo>
                  <a:pt x="6732227" y="293163"/>
                </a:lnTo>
                <a:lnTo>
                  <a:pt x="6752917" y="299353"/>
                </a:lnTo>
                <a:lnTo>
                  <a:pt x="6749408" y="287899"/>
                </a:lnTo>
                <a:cubicBezTo>
                  <a:pt x="6741772" y="290238"/>
                  <a:pt x="6737661" y="290453"/>
                  <a:pt x="6737076" y="288544"/>
                </a:cubicBezTo>
                <a:cubicBezTo>
                  <a:pt x="6736492" y="286635"/>
                  <a:pt x="6733044" y="285602"/>
                  <a:pt x="6726731" y="285449"/>
                </a:cubicBezTo>
                <a:cubicBezTo>
                  <a:pt x="6720420" y="285294"/>
                  <a:pt x="6715354" y="285802"/>
                  <a:pt x="6711536" y="286971"/>
                </a:cubicBezTo>
                <a:cubicBezTo>
                  <a:pt x="6707717" y="288142"/>
                  <a:pt x="6704562" y="288065"/>
                  <a:pt x="6702069" y="286740"/>
                </a:cubicBezTo>
                <a:cubicBezTo>
                  <a:pt x="6699573" y="285417"/>
                  <a:pt x="6698327" y="284754"/>
                  <a:pt x="6698327" y="284754"/>
                </a:cubicBezTo>
                <a:cubicBezTo>
                  <a:pt x="6689521" y="283275"/>
                  <a:pt x="6685118" y="282536"/>
                  <a:pt x="6685118" y="282536"/>
                </a:cubicBezTo>
                <a:close/>
                <a:moveTo>
                  <a:pt x="3727178" y="282341"/>
                </a:moveTo>
                <a:lnTo>
                  <a:pt x="3715725" y="285850"/>
                </a:lnTo>
                <a:cubicBezTo>
                  <a:pt x="3716895" y="289667"/>
                  <a:pt x="3719681" y="291946"/>
                  <a:pt x="3724084" y="292687"/>
                </a:cubicBezTo>
                <a:cubicBezTo>
                  <a:pt x="3726285" y="293055"/>
                  <a:pt x="3727790" y="292855"/>
                  <a:pt x="3728599" y="292086"/>
                </a:cubicBezTo>
                <a:cubicBezTo>
                  <a:pt x="3729407" y="291316"/>
                  <a:pt x="3729517" y="289977"/>
                  <a:pt x="3728933" y="288067"/>
                </a:cubicBezTo>
                <a:cubicBezTo>
                  <a:pt x="3731582" y="283080"/>
                  <a:pt x="3730997" y="281172"/>
                  <a:pt x="3727178" y="282341"/>
                </a:cubicBezTo>
                <a:close/>
                <a:moveTo>
                  <a:pt x="5898797" y="282248"/>
                </a:moveTo>
                <a:cubicBezTo>
                  <a:pt x="5905108" y="282403"/>
                  <a:pt x="5912668" y="283218"/>
                  <a:pt x="5921474" y="284697"/>
                </a:cubicBezTo>
                <a:cubicBezTo>
                  <a:pt x="5935269" y="288823"/>
                  <a:pt x="5942166" y="290887"/>
                  <a:pt x="5942166" y="290887"/>
                </a:cubicBezTo>
                <a:cubicBezTo>
                  <a:pt x="5942457" y="291842"/>
                  <a:pt x="5942164" y="292585"/>
                  <a:pt x="5941282" y="293115"/>
                </a:cubicBezTo>
                <a:cubicBezTo>
                  <a:pt x="5938637" y="294710"/>
                  <a:pt x="5930711" y="294397"/>
                  <a:pt x="5917502" y="292179"/>
                </a:cubicBezTo>
                <a:cubicBezTo>
                  <a:pt x="5896072" y="290391"/>
                  <a:pt x="5883448" y="290082"/>
                  <a:pt x="5879630" y="291252"/>
                </a:cubicBezTo>
                <a:cubicBezTo>
                  <a:pt x="5875812" y="292423"/>
                  <a:pt x="5873317" y="291098"/>
                  <a:pt x="5872147" y="287279"/>
                </a:cubicBezTo>
                <a:cubicBezTo>
                  <a:pt x="5875966" y="286109"/>
                  <a:pt x="5879782" y="284940"/>
                  <a:pt x="5883602" y="283770"/>
                </a:cubicBezTo>
                <a:cubicBezTo>
                  <a:pt x="5887420" y="282600"/>
                  <a:pt x="5892486" y="282092"/>
                  <a:pt x="5898797" y="282248"/>
                </a:cubicBezTo>
                <a:close/>
                <a:moveTo>
                  <a:pt x="3678406" y="281621"/>
                </a:moveTo>
                <a:lnTo>
                  <a:pt x="3664520" y="284849"/>
                </a:lnTo>
                <a:lnTo>
                  <a:pt x="3686601" y="288454"/>
                </a:lnTo>
                <a:lnTo>
                  <a:pt x="3694661" y="291111"/>
                </a:lnTo>
                <a:lnTo>
                  <a:pt x="3702515" y="283632"/>
                </a:lnTo>
                <a:cubicBezTo>
                  <a:pt x="3697528" y="280983"/>
                  <a:pt x="3689491" y="280313"/>
                  <a:pt x="3678406" y="281621"/>
                </a:cubicBezTo>
                <a:close/>
                <a:moveTo>
                  <a:pt x="5136048" y="281595"/>
                </a:moveTo>
                <a:cubicBezTo>
                  <a:pt x="5137217" y="285413"/>
                  <a:pt x="5139712" y="286740"/>
                  <a:pt x="5143529" y="285571"/>
                </a:cubicBezTo>
                <a:lnTo>
                  <a:pt x="5137802" y="287323"/>
                </a:lnTo>
                <a:close/>
                <a:moveTo>
                  <a:pt x="1186502" y="281323"/>
                </a:moveTo>
                <a:cubicBezTo>
                  <a:pt x="1186502" y="281323"/>
                  <a:pt x="1188996" y="282648"/>
                  <a:pt x="1193983" y="285298"/>
                </a:cubicBezTo>
                <a:lnTo>
                  <a:pt x="1195735" y="291026"/>
                </a:lnTo>
                <a:cubicBezTo>
                  <a:pt x="1191918" y="292194"/>
                  <a:pt x="1189423" y="290869"/>
                  <a:pt x="1188256" y="287050"/>
                </a:cubicBezTo>
                <a:close/>
                <a:moveTo>
                  <a:pt x="8634361" y="280994"/>
                </a:moveTo>
                <a:cubicBezTo>
                  <a:pt x="8636271" y="280410"/>
                  <a:pt x="8637811" y="282026"/>
                  <a:pt x="8638979" y="285846"/>
                </a:cubicBezTo>
                <a:cubicBezTo>
                  <a:pt x="8635161" y="287013"/>
                  <a:pt x="8633253" y="287598"/>
                  <a:pt x="8633253" y="287598"/>
                </a:cubicBezTo>
                <a:cubicBezTo>
                  <a:pt x="8632083" y="283779"/>
                  <a:pt x="8632453" y="281579"/>
                  <a:pt x="8634361" y="280994"/>
                </a:cubicBezTo>
                <a:close/>
                <a:moveTo>
                  <a:pt x="3977324" y="280880"/>
                </a:moveTo>
                <a:lnTo>
                  <a:pt x="3969513" y="286096"/>
                </a:lnTo>
                <a:lnTo>
                  <a:pt x="3977234" y="287393"/>
                </a:lnTo>
                <a:cubicBezTo>
                  <a:pt x="3981638" y="288134"/>
                  <a:pt x="3984133" y="289457"/>
                  <a:pt x="3984717" y="291365"/>
                </a:cubicBezTo>
                <a:cubicBezTo>
                  <a:pt x="3985302" y="293275"/>
                  <a:pt x="3989705" y="294014"/>
                  <a:pt x="3997926" y="293584"/>
                </a:cubicBezTo>
                <a:cubicBezTo>
                  <a:pt x="4006147" y="293153"/>
                  <a:pt x="4017895" y="290597"/>
                  <a:pt x="4033168" y="285918"/>
                </a:cubicBezTo>
                <a:cubicBezTo>
                  <a:pt x="4033168" y="285918"/>
                  <a:pt x="4033459" y="286874"/>
                  <a:pt x="4034044" y="288783"/>
                </a:cubicBezTo>
                <a:cubicBezTo>
                  <a:pt x="4034630" y="290691"/>
                  <a:pt x="4033012" y="292232"/>
                  <a:pt x="4029195" y="293400"/>
                </a:cubicBezTo>
                <a:lnTo>
                  <a:pt x="4036676" y="297374"/>
                </a:lnTo>
                <a:cubicBezTo>
                  <a:pt x="4029039" y="299713"/>
                  <a:pt x="4023313" y="301468"/>
                  <a:pt x="4019494" y="302638"/>
                </a:cubicBezTo>
                <a:cubicBezTo>
                  <a:pt x="4015676" y="303807"/>
                  <a:pt x="4011272" y="303069"/>
                  <a:pt x="4006285" y="300420"/>
                </a:cubicBezTo>
                <a:cubicBezTo>
                  <a:pt x="4002467" y="301589"/>
                  <a:pt x="3999312" y="301513"/>
                  <a:pt x="3996816" y="300189"/>
                </a:cubicBezTo>
                <a:cubicBezTo>
                  <a:pt x="3994324" y="298864"/>
                  <a:pt x="3992121" y="298493"/>
                  <a:pt x="3990212" y="299079"/>
                </a:cubicBezTo>
                <a:cubicBezTo>
                  <a:pt x="3988303" y="299663"/>
                  <a:pt x="3986396" y="300248"/>
                  <a:pt x="3984485" y="300833"/>
                </a:cubicBezTo>
                <a:lnTo>
                  <a:pt x="3976433" y="298425"/>
                </a:lnTo>
                <a:lnTo>
                  <a:pt x="3976860" y="299817"/>
                </a:lnTo>
                <a:lnTo>
                  <a:pt x="3973585" y="300821"/>
                </a:lnTo>
                <a:lnTo>
                  <a:pt x="3986490" y="301777"/>
                </a:lnTo>
                <a:lnTo>
                  <a:pt x="3984342" y="302435"/>
                </a:lnTo>
                <a:cubicBezTo>
                  <a:pt x="3981954" y="303165"/>
                  <a:pt x="3978851" y="304114"/>
                  <a:pt x="3975033" y="305282"/>
                </a:cubicBezTo>
                <a:lnTo>
                  <a:pt x="3970827" y="306568"/>
                </a:lnTo>
                <a:lnTo>
                  <a:pt x="3982356" y="307532"/>
                </a:lnTo>
                <a:cubicBezTo>
                  <a:pt x="3988668" y="307684"/>
                  <a:pt x="3995643" y="306592"/>
                  <a:pt x="4003279" y="304252"/>
                </a:cubicBezTo>
                <a:cubicBezTo>
                  <a:pt x="4007096" y="303083"/>
                  <a:pt x="4012162" y="302575"/>
                  <a:pt x="4018474" y="302730"/>
                </a:cubicBezTo>
                <a:cubicBezTo>
                  <a:pt x="4024785" y="302885"/>
                  <a:pt x="4030436" y="304286"/>
                  <a:pt x="4035424" y="306934"/>
                </a:cubicBezTo>
                <a:lnTo>
                  <a:pt x="3982123" y="316998"/>
                </a:lnTo>
                <a:cubicBezTo>
                  <a:pt x="3968330" y="312872"/>
                  <a:pt x="3961433" y="310809"/>
                  <a:pt x="3961433" y="310809"/>
                </a:cubicBezTo>
                <a:lnTo>
                  <a:pt x="3963547" y="308796"/>
                </a:lnTo>
                <a:lnTo>
                  <a:pt x="3952122" y="312291"/>
                </a:lnTo>
                <a:cubicBezTo>
                  <a:pt x="3952122" y="312291"/>
                  <a:pt x="3950875" y="311627"/>
                  <a:pt x="3948382" y="310302"/>
                </a:cubicBezTo>
                <a:lnTo>
                  <a:pt x="3942124" y="310147"/>
                </a:lnTo>
                <a:lnTo>
                  <a:pt x="3949979" y="314318"/>
                </a:lnTo>
                <a:cubicBezTo>
                  <a:pt x="3949979" y="314318"/>
                  <a:pt x="3944914" y="314826"/>
                  <a:pt x="3934784" y="315840"/>
                </a:cubicBezTo>
                <a:lnTo>
                  <a:pt x="3919370" y="312018"/>
                </a:lnTo>
                <a:lnTo>
                  <a:pt x="3908520" y="313100"/>
                </a:lnTo>
                <a:lnTo>
                  <a:pt x="3897350" y="314579"/>
                </a:lnTo>
                <a:lnTo>
                  <a:pt x="3900652" y="316900"/>
                </a:lnTo>
                <a:lnTo>
                  <a:pt x="3901853" y="320824"/>
                </a:lnTo>
                <a:lnTo>
                  <a:pt x="3906233" y="321208"/>
                </a:lnTo>
                <a:cubicBezTo>
                  <a:pt x="3913666" y="318704"/>
                  <a:pt x="3922347" y="318675"/>
                  <a:pt x="3932278" y="321121"/>
                </a:cubicBezTo>
                <a:cubicBezTo>
                  <a:pt x="3942208" y="323568"/>
                  <a:pt x="3947164" y="322312"/>
                  <a:pt x="3947148" y="317351"/>
                </a:cubicBezTo>
                <a:lnTo>
                  <a:pt x="3954589" y="317326"/>
                </a:lnTo>
                <a:cubicBezTo>
                  <a:pt x="3954606" y="322287"/>
                  <a:pt x="3959575" y="324752"/>
                  <a:pt x="3969497" y="324718"/>
                </a:cubicBezTo>
                <a:lnTo>
                  <a:pt x="3970220" y="324896"/>
                </a:lnTo>
                <a:lnTo>
                  <a:pt x="3978151" y="324481"/>
                </a:lnTo>
                <a:lnTo>
                  <a:pt x="3977038" y="326577"/>
                </a:lnTo>
                <a:lnTo>
                  <a:pt x="3985196" y="328587"/>
                </a:lnTo>
                <a:lnTo>
                  <a:pt x="3985634" y="328453"/>
                </a:lnTo>
                <a:lnTo>
                  <a:pt x="3985714" y="328715"/>
                </a:lnTo>
                <a:lnTo>
                  <a:pt x="3998242" y="331802"/>
                </a:lnTo>
                <a:lnTo>
                  <a:pt x="3998843" y="330671"/>
                </a:lnTo>
                <a:lnTo>
                  <a:pt x="4008543" y="321435"/>
                </a:lnTo>
                <a:lnTo>
                  <a:pt x="4014270" y="319681"/>
                </a:lnTo>
                <a:cubicBezTo>
                  <a:pt x="4014270" y="319681"/>
                  <a:pt x="4016471" y="320050"/>
                  <a:pt x="4020875" y="320788"/>
                </a:cubicBezTo>
                <a:cubicBezTo>
                  <a:pt x="4025277" y="321528"/>
                  <a:pt x="4029388" y="321313"/>
                  <a:pt x="4033206" y="320143"/>
                </a:cubicBezTo>
                <a:cubicBezTo>
                  <a:pt x="4038193" y="322792"/>
                  <a:pt x="4044506" y="322944"/>
                  <a:pt x="4052142" y="320605"/>
                </a:cubicBezTo>
                <a:cubicBezTo>
                  <a:pt x="4059779" y="318267"/>
                  <a:pt x="4066092" y="318421"/>
                  <a:pt x="4071079" y="321070"/>
                </a:cubicBezTo>
                <a:cubicBezTo>
                  <a:pt x="4071079" y="321070"/>
                  <a:pt x="4072988" y="320485"/>
                  <a:pt x="4076806" y="319315"/>
                </a:cubicBezTo>
                <a:cubicBezTo>
                  <a:pt x="4080625" y="318146"/>
                  <a:pt x="4085027" y="318885"/>
                  <a:pt x="4090014" y="321533"/>
                </a:cubicBezTo>
                <a:lnTo>
                  <a:pt x="4104325" y="320099"/>
                </a:lnTo>
                <a:lnTo>
                  <a:pt x="4110858" y="316805"/>
                </a:lnTo>
                <a:lnTo>
                  <a:pt x="4118299" y="316780"/>
                </a:lnTo>
                <a:cubicBezTo>
                  <a:pt x="4123261" y="316763"/>
                  <a:pt x="4125740" y="316755"/>
                  <a:pt x="4125740" y="316755"/>
                </a:cubicBezTo>
                <a:lnTo>
                  <a:pt x="4125753" y="316791"/>
                </a:lnTo>
                <a:lnTo>
                  <a:pt x="4126133" y="316732"/>
                </a:lnTo>
                <a:cubicBezTo>
                  <a:pt x="4126133" y="316732"/>
                  <a:pt x="4128042" y="316148"/>
                  <a:pt x="4131862" y="314978"/>
                </a:cubicBezTo>
                <a:cubicBezTo>
                  <a:pt x="4135679" y="313808"/>
                  <a:pt x="4138173" y="315132"/>
                  <a:pt x="4139342" y="318950"/>
                </a:cubicBezTo>
                <a:lnTo>
                  <a:pt x="4147885" y="310814"/>
                </a:lnTo>
                <a:lnTo>
                  <a:pt x="4145459" y="309526"/>
                </a:lnTo>
                <a:lnTo>
                  <a:pt x="4151187" y="307774"/>
                </a:lnTo>
                <a:lnTo>
                  <a:pt x="4154410" y="306787"/>
                </a:lnTo>
                <a:lnTo>
                  <a:pt x="4153014" y="302230"/>
                </a:lnTo>
                <a:lnTo>
                  <a:pt x="4155263" y="297996"/>
                </a:lnTo>
                <a:lnTo>
                  <a:pt x="4152280" y="296412"/>
                </a:lnTo>
                <a:cubicBezTo>
                  <a:pt x="4149786" y="295088"/>
                  <a:pt x="4144721" y="295595"/>
                  <a:pt x="4137085" y="297935"/>
                </a:cubicBezTo>
                <a:lnTo>
                  <a:pt x="4135674" y="297962"/>
                </a:lnTo>
                <a:lnTo>
                  <a:pt x="4136065" y="298027"/>
                </a:lnTo>
                <a:cubicBezTo>
                  <a:pt x="4138558" y="299352"/>
                  <a:pt x="4137897" y="300599"/>
                  <a:pt x="4134078" y="301769"/>
                </a:cubicBezTo>
                <a:lnTo>
                  <a:pt x="4128351" y="303524"/>
                </a:lnTo>
                <a:lnTo>
                  <a:pt x="4129265" y="298084"/>
                </a:lnTo>
                <a:lnTo>
                  <a:pt x="4108015" y="298488"/>
                </a:lnTo>
                <a:lnTo>
                  <a:pt x="4109415" y="303060"/>
                </a:lnTo>
                <a:cubicBezTo>
                  <a:pt x="4106767" y="308047"/>
                  <a:pt x="4104011" y="310981"/>
                  <a:pt x="4101147" y="311858"/>
                </a:cubicBezTo>
                <a:cubicBezTo>
                  <a:pt x="4098282" y="312735"/>
                  <a:pt x="4095312" y="311557"/>
                  <a:pt x="4092233" y="308323"/>
                </a:cubicBezTo>
                <a:lnTo>
                  <a:pt x="4097960" y="306569"/>
                </a:lnTo>
                <a:cubicBezTo>
                  <a:pt x="4101778" y="305400"/>
                  <a:pt x="4103687" y="304814"/>
                  <a:pt x="4103687" y="304814"/>
                </a:cubicBezTo>
                <a:lnTo>
                  <a:pt x="4107037" y="298506"/>
                </a:lnTo>
                <a:lnTo>
                  <a:pt x="4093485" y="298765"/>
                </a:lnTo>
                <a:lnTo>
                  <a:pt x="4078521" y="290819"/>
                </a:lnTo>
                <a:cubicBezTo>
                  <a:pt x="4082340" y="289650"/>
                  <a:pt x="4084249" y="289064"/>
                  <a:pt x="4084249" y="289064"/>
                </a:cubicBezTo>
                <a:cubicBezTo>
                  <a:pt x="4084249" y="289064"/>
                  <a:pt x="4087112" y="288187"/>
                  <a:pt x="4092840" y="286431"/>
                </a:cubicBezTo>
                <a:cubicBezTo>
                  <a:pt x="4098568" y="284677"/>
                  <a:pt x="4102969" y="285416"/>
                  <a:pt x="4106048" y="288650"/>
                </a:cubicBezTo>
                <a:cubicBezTo>
                  <a:pt x="4109128" y="291883"/>
                  <a:pt x="4110667" y="293500"/>
                  <a:pt x="4110667" y="293500"/>
                </a:cubicBezTo>
                <a:cubicBezTo>
                  <a:pt x="4114486" y="292330"/>
                  <a:pt x="4117349" y="291453"/>
                  <a:pt x="4119257" y="290867"/>
                </a:cubicBezTo>
                <a:cubicBezTo>
                  <a:pt x="4121167" y="290282"/>
                  <a:pt x="4124030" y="289406"/>
                  <a:pt x="4127849" y="288236"/>
                </a:cubicBezTo>
                <a:cubicBezTo>
                  <a:pt x="4136655" y="289714"/>
                  <a:pt x="4141058" y="290454"/>
                  <a:pt x="4141058" y="290454"/>
                </a:cubicBezTo>
                <a:cubicBezTo>
                  <a:pt x="4144875" y="289283"/>
                  <a:pt x="4146785" y="288699"/>
                  <a:pt x="4146785" y="288699"/>
                </a:cubicBezTo>
                <a:cubicBezTo>
                  <a:pt x="4147955" y="292517"/>
                  <a:pt x="4152357" y="293256"/>
                  <a:pt x="4159994" y="290917"/>
                </a:cubicBezTo>
                <a:cubicBezTo>
                  <a:pt x="4167629" y="288577"/>
                  <a:pt x="4173943" y="288732"/>
                  <a:pt x="4178930" y="291379"/>
                </a:cubicBezTo>
                <a:lnTo>
                  <a:pt x="4192140" y="293597"/>
                </a:lnTo>
                <a:cubicBezTo>
                  <a:pt x="4195957" y="292428"/>
                  <a:pt x="4198159" y="292798"/>
                  <a:pt x="4198743" y="294707"/>
                </a:cubicBezTo>
                <a:cubicBezTo>
                  <a:pt x="4199328" y="296617"/>
                  <a:pt x="4203440" y="296401"/>
                  <a:pt x="4211076" y="294061"/>
                </a:cubicBezTo>
                <a:cubicBezTo>
                  <a:pt x="4218713" y="291721"/>
                  <a:pt x="4223115" y="292461"/>
                  <a:pt x="4224285" y="296278"/>
                </a:cubicBezTo>
                <a:cubicBezTo>
                  <a:pt x="4224285" y="296278"/>
                  <a:pt x="4222376" y="296864"/>
                  <a:pt x="4218557" y="298034"/>
                </a:cubicBezTo>
                <a:lnTo>
                  <a:pt x="4211386" y="303144"/>
                </a:lnTo>
                <a:lnTo>
                  <a:pt x="4238460" y="294849"/>
                </a:lnTo>
                <a:cubicBezTo>
                  <a:pt x="4242277" y="293679"/>
                  <a:pt x="4250499" y="293248"/>
                  <a:pt x="4263124" y="293556"/>
                </a:cubicBezTo>
                <a:lnTo>
                  <a:pt x="4268850" y="291803"/>
                </a:lnTo>
                <a:cubicBezTo>
                  <a:pt x="4261214" y="294142"/>
                  <a:pt x="4257981" y="297221"/>
                  <a:pt x="4259150" y="301039"/>
                </a:cubicBezTo>
                <a:lnTo>
                  <a:pt x="4263650" y="303428"/>
                </a:lnTo>
                <a:lnTo>
                  <a:pt x="4263912" y="302933"/>
                </a:lnTo>
                <a:lnTo>
                  <a:pt x="4269639" y="301178"/>
                </a:lnTo>
                <a:lnTo>
                  <a:pt x="4275780" y="302209"/>
                </a:lnTo>
                <a:lnTo>
                  <a:pt x="4289541" y="297992"/>
                </a:lnTo>
                <a:lnTo>
                  <a:pt x="4300997" y="294484"/>
                </a:lnTo>
                <a:lnTo>
                  <a:pt x="4312452" y="290975"/>
                </a:lnTo>
                <a:cubicBezTo>
                  <a:pt x="4311280" y="287156"/>
                  <a:pt x="4308787" y="285832"/>
                  <a:pt x="4304968" y="287001"/>
                </a:cubicBezTo>
                <a:cubicBezTo>
                  <a:pt x="4301151" y="288171"/>
                  <a:pt x="4298656" y="286847"/>
                  <a:pt x="4297486" y="283029"/>
                </a:cubicBezTo>
                <a:cubicBezTo>
                  <a:pt x="4293668" y="284199"/>
                  <a:pt x="4287649" y="284999"/>
                  <a:pt x="4279428" y="285429"/>
                </a:cubicBezTo>
                <a:cubicBezTo>
                  <a:pt x="4271207" y="285860"/>
                  <a:pt x="4267096" y="286074"/>
                  <a:pt x="4267096" y="286074"/>
                </a:cubicBezTo>
                <a:lnTo>
                  <a:pt x="4261369" y="287829"/>
                </a:lnTo>
                <a:cubicBezTo>
                  <a:pt x="4261369" y="287829"/>
                  <a:pt x="4261077" y="286875"/>
                  <a:pt x="4260492" y="284966"/>
                </a:cubicBezTo>
                <a:cubicBezTo>
                  <a:pt x="4259906" y="283057"/>
                  <a:pt x="4257705" y="282687"/>
                  <a:pt x="4253886" y="283858"/>
                </a:cubicBezTo>
                <a:lnTo>
                  <a:pt x="4248160" y="285612"/>
                </a:lnTo>
                <a:cubicBezTo>
                  <a:pt x="4243172" y="282964"/>
                  <a:pt x="4238768" y="282224"/>
                  <a:pt x="4234951" y="283394"/>
                </a:cubicBezTo>
                <a:lnTo>
                  <a:pt x="4217769" y="288658"/>
                </a:lnTo>
                <a:cubicBezTo>
                  <a:pt x="4212781" y="286009"/>
                  <a:pt x="4206469" y="285855"/>
                  <a:pt x="4198833" y="288195"/>
                </a:cubicBezTo>
                <a:lnTo>
                  <a:pt x="4191350" y="284222"/>
                </a:lnTo>
                <a:lnTo>
                  <a:pt x="4166686" y="285513"/>
                </a:lnTo>
                <a:cubicBezTo>
                  <a:pt x="4159050" y="287852"/>
                  <a:pt x="4150245" y="286374"/>
                  <a:pt x="4140269" y="281078"/>
                </a:cubicBezTo>
                <a:cubicBezTo>
                  <a:pt x="4131462" y="279599"/>
                  <a:pt x="4127644" y="280769"/>
                  <a:pt x="4128815" y="284587"/>
                </a:cubicBezTo>
                <a:cubicBezTo>
                  <a:pt x="4124996" y="285757"/>
                  <a:pt x="4110462" y="286034"/>
                  <a:pt x="4085214" y="285416"/>
                </a:cubicBezTo>
                <a:cubicBezTo>
                  <a:pt x="4076407" y="283937"/>
                  <a:pt x="4072005" y="283197"/>
                  <a:pt x="4072005" y="283197"/>
                </a:cubicBezTo>
                <a:lnTo>
                  <a:pt x="4053070" y="282734"/>
                </a:lnTo>
                <a:cubicBezTo>
                  <a:pt x="4049250" y="283904"/>
                  <a:pt x="4046096" y="283827"/>
                  <a:pt x="4043601" y="282502"/>
                </a:cubicBezTo>
                <a:cubicBezTo>
                  <a:pt x="4041107" y="281178"/>
                  <a:pt x="4037951" y="281100"/>
                  <a:pt x="4034133" y="282270"/>
                </a:cubicBezTo>
                <a:cubicBezTo>
                  <a:pt x="4030314" y="283440"/>
                  <a:pt x="4028407" y="284026"/>
                  <a:pt x="4028407" y="284026"/>
                </a:cubicBezTo>
                <a:lnTo>
                  <a:pt x="4015196" y="281807"/>
                </a:lnTo>
                <a:cubicBezTo>
                  <a:pt x="4007560" y="284147"/>
                  <a:pt x="4001248" y="283993"/>
                  <a:pt x="3996260" y="281345"/>
                </a:cubicBezTo>
                <a:cubicBezTo>
                  <a:pt x="3991272" y="278696"/>
                  <a:pt x="3984960" y="278541"/>
                  <a:pt x="3977324" y="280880"/>
                </a:cubicBezTo>
                <a:close/>
                <a:moveTo>
                  <a:pt x="3784130" y="280774"/>
                </a:moveTo>
                <a:cubicBezTo>
                  <a:pt x="3782221" y="281360"/>
                  <a:pt x="3778111" y="281574"/>
                  <a:pt x="3771798" y="281420"/>
                </a:cubicBezTo>
                <a:lnTo>
                  <a:pt x="3765961" y="281277"/>
                </a:lnTo>
                <a:lnTo>
                  <a:pt x="3774288" y="292966"/>
                </a:lnTo>
                <a:lnTo>
                  <a:pt x="3781769" y="296940"/>
                </a:lnTo>
                <a:cubicBezTo>
                  <a:pt x="3777953" y="298109"/>
                  <a:pt x="3769069" y="299787"/>
                  <a:pt x="3755120" y="301971"/>
                </a:cubicBezTo>
                <a:lnTo>
                  <a:pt x="3739942" y="301600"/>
                </a:lnTo>
                <a:lnTo>
                  <a:pt x="3746181" y="303137"/>
                </a:lnTo>
                <a:cubicBezTo>
                  <a:pt x="3746181" y="303137"/>
                  <a:pt x="3761072" y="305568"/>
                  <a:pt x="3790854" y="310431"/>
                </a:cubicBezTo>
                <a:lnTo>
                  <a:pt x="3820621" y="310331"/>
                </a:lnTo>
                <a:lnTo>
                  <a:pt x="3813154" y="302914"/>
                </a:lnTo>
                <a:lnTo>
                  <a:pt x="3820571" y="295448"/>
                </a:lnTo>
                <a:cubicBezTo>
                  <a:pt x="3825547" y="300393"/>
                  <a:pt x="3828028" y="300384"/>
                  <a:pt x="3828011" y="295424"/>
                </a:cubicBezTo>
                <a:lnTo>
                  <a:pt x="3835477" y="302840"/>
                </a:lnTo>
                <a:lnTo>
                  <a:pt x="3850360" y="302790"/>
                </a:lnTo>
                <a:lnTo>
                  <a:pt x="3857827" y="310207"/>
                </a:lnTo>
                <a:lnTo>
                  <a:pt x="3861188" y="310196"/>
                </a:lnTo>
                <a:lnTo>
                  <a:pt x="3865264" y="308948"/>
                </a:lnTo>
                <a:lnTo>
                  <a:pt x="3865255" y="306348"/>
                </a:lnTo>
                <a:lnTo>
                  <a:pt x="3864032" y="306412"/>
                </a:lnTo>
                <a:lnTo>
                  <a:pt x="3862278" y="300686"/>
                </a:lnTo>
                <a:cubicBezTo>
                  <a:pt x="3853471" y="299208"/>
                  <a:pt x="3846574" y="297144"/>
                  <a:pt x="3841587" y="294495"/>
                </a:cubicBezTo>
                <a:cubicBezTo>
                  <a:pt x="3836597" y="291846"/>
                  <a:pt x="3827792" y="290368"/>
                  <a:pt x="3815167" y="290059"/>
                </a:cubicBezTo>
                <a:cubicBezTo>
                  <a:pt x="3802543" y="289751"/>
                  <a:pt x="3794691" y="287980"/>
                  <a:pt x="3791613" y="284747"/>
                </a:cubicBezTo>
                <a:cubicBezTo>
                  <a:pt x="3788534" y="281514"/>
                  <a:pt x="3786040" y="280189"/>
                  <a:pt x="3784130" y="280774"/>
                </a:cubicBezTo>
                <a:close/>
                <a:moveTo>
                  <a:pt x="7837901" y="280332"/>
                </a:moveTo>
                <a:lnTo>
                  <a:pt x="7837189" y="280403"/>
                </a:lnTo>
                <a:lnTo>
                  <a:pt x="7835601" y="280889"/>
                </a:lnTo>
                <a:lnTo>
                  <a:pt x="7835709" y="281004"/>
                </a:lnTo>
                <a:close/>
                <a:moveTo>
                  <a:pt x="1312426" y="279992"/>
                </a:moveTo>
                <a:cubicBezTo>
                  <a:pt x="1317415" y="282640"/>
                  <a:pt x="1322402" y="285290"/>
                  <a:pt x="1327390" y="287938"/>
                </a:cubicBezTo>
                <a:cubicBezTo>
                  <a:pt x="1303312" y="291139"/>
                  <a:pt x="1286285" y="290090"/>
                  <a:pt x="1276309" y="284793"/>
                </a:cubicBezTo>
                <a:close/>
                <a:moveTo>
                  <a:pt x="8269215" y="279605"/>
                </a:moveTo>
                <a:lnTo>
                  <a:pt x="8266421" y="280460"/>
                </a:lnTo>
                <a:lnTo>
                  <a:pt x="8267737" y="280393"/>
                </a:lnTo>
                <a:lnTo>
                  <a:pt x="8269087" y="280367"/>
                </a:lnTo>
                <a:close/>
                <a:moveTo>
                  <a:pt x="4835914" y="278982"/>
                </a:moveTo>
                <a:cubicBezTo>
                  <a:pt x="4834589" y="281477"/>
                  <a:pt x="4833451" y="282870"/>
                  <a:pt x="4832497" y="283162"/>
                </a:cubicBezTo>
                <a:cubicBezTo>
                  <a:pt x="4831540" y="283454"/>
                  <a:pt x="4830771" y="282646"/>
                  <a:pt x="4830186" y="280737"/>
                </a:cubicBezTo>
                <a:close/>
                <a:moveTo>
                  <a:pt x="5675303" y="278674"/>
                </a:moveTo>
                <a:cubicBezTo>
                  <a:pt x="5679121" y="277504"/>
                  <a:pt x="5683524" y="278245"/>
                  <a:pt x="5688512" y="280892"/>
                </a:cubicBezTo>
                <a:lnTo>
                  <a:pt x="5663848" y="282184"/>
                </a:lnTo>
                <a:cubicBezTo>
                  <a:pt x="5667666" y="281014"/>
                  <a:pt x="5671485" y="279845"/>
                  <a:pt x="5675303" y="278674"/>
                </a:cubicBezTo>
                <a:close/>
                <a:moveTo>
                  <a:pt x="8496359" y="278199"/>
                </a:moveTo>
                <a:lnTo>
                  <a:pt x="8500697" y="284297"/>
                </a:lnTo>
                <a:cubicBezTo>
                  <a:pt x="8504517" y="283129"/>
                  <a:pt x="8507011" y="284455"/>
                  <a:pt x="8508179" y="288273"/>
                </a:cubicBezTo>
                <a:lnTo>
                  <a:pt x="8517411" y="297976"/>
                </a:lnTo>
                <a:lnTo>
                  <a:pt x="8527115" y="288744"/>
                </a:lnTo>
                <a:cubicBezTo>
                  <a:pt x="8522127" y="286094"/>
                  <a:pt x="8521543" y="284185"/>
                  <a:pt x="8525361" y="283017"/>
                </a:cubicBezTo>
                <a:cubicBezTo>
                  <a:pt x="8530349" y="285667"/>
                  <a:pt x="8532843" y="286992"/>
                  <a:pt x="8532843" y="286992"/>
                </a:cubicBezTo>
                <a:cubicBezTo>
                  <a:pt x="8534011" y="290811"/>
                  <a:pt x="8540323" y="290969"/>
                  <a:pt x="8551779" y="287464"/>
                </a:cubicBezTo>
                <a:lnTo>
                  <a:pt x="8559661" y="279965"/>
                </a:lnTo>
                <a:lnTo>
                  <a:pt x="8528827" y="278376"/>
                </a:lnTo>
                <a:cubicBezTo>
                  <a:pt x="8518697" y="279390"/>
                  <a:pt x="8511429" y="279529"/>
                  <a:pt x="8507027" y="278790"/>
                </a:cubicBezTo>
                <a:cubicBezTo>
                  <a:pt x="8502625" y="278051"/>
                  <a:pt x="8499467" y="277974"/>
                  <a:pt x="8497559" y="278559"/>
                </a:cubicBezTo>
                <a:close/>
                <a:moveTo>
                  <a:pt x="7742506" y="278088"/>
                </a:moveTo>
                <a:lnTo>
                  <a:pt x="7744186" y="283573"/>
                </a:lnTo>
                <a:lnTo>
                  <a:pt x="7757978" y="282857"/>
                </a:lnTo>
                <a:lnTo>
                  <a:pt x="7767723" y="281885"/>
                </a:lnTo>
                <a:lnTo>
                  <a:pt x="7761443" y="278551"/>
                </a:lnTo>
                <a:cubicBezTo>
                  <a:pt x="7757625" y="279720"/>
                  <a:pt x="7754760" y="280597"/>
                  <a:pt x="7752852" y="281183"/>
                </a:cubicBezTo>
                <a:cubicBezTo>
                  <a:pt x="7750942" y="281768"/>
                  <a:pt x="7747494" y="280736"/>
                  <a:pt x="7742506" y="278088"/>
                </a:cubicBezTo>
                <a:close/>
                <a:moveTo>
                  <a:pt x="1097551" y="277213"/>
                </a:moveTo>
                <a:lnTo>
                  <a:pt x="1105031" y="281187"/>
                </a:lnTo>
                <a:lnTo>
                  <a:pt x="1099303" y="282941"/>
                </a:lnTo>
                <a:close/>
                <a:moveTo>
                  <a:pt x="7704634" y="277160"/>
                </a:moveTo>
                <a:lnTo>
                  <a:pt x="7706388" y="282889"/>
                </a:lnTo>
                <a:lnTo>
                  <a:pt x="7712116" y="281134"/>
                </a:lnTo>
                <a:cubicBezTo>
                  <a:pt x="7710945" y="277315"/>
                  <a:pt x="7708452" y="275992"/>
                  <a:pt x="7704634" y="277160"/>
                </a:cubicBezTo>
                <a:close/>
                <a:moveTo>
                  <a:pt x="5071760" y="276205"/>
                </a:moveTo>
                <a:lnTo>
                  <a:pt x="5067785" y="283684"/>
                </a:lnTo>
                <a:cubicBezTo>
                  <a:pt x="5063966" y="284853"/>
                  <a:pt x="5061765" y="284482"/>
                  <a:pt x="5061181" y="282573"/>
                </a:cubicBezTo>
                <a:cubicBezTo>
                  <a:pt x="5060596" y="280664"/>
                  <a:pt x="5062214" y="279125"/>
                  <a:pt x="5066033" y="277957"/>
                </a:cubicBezTo>
                <a:cubicBezTo>
                  <a:pt x="5069852" y="276789"/>
                  <a:pt x="5071760" y="276205"/>
                  <a:pt x="5071760" y="276205"/>
                </a:cubicBezTo>
                <a:close/>
                <a:moveTo>
                  <a:pt x="717422" y="276027"/>
                </a:moveTo>
                <a:lnTo>
                  <a:pt x="732329" y="283419"/>
                </a:lnTo>
                <a:cubicBezTo>
                  <a:pt x="727368" y="283436"/>
                  <a:pt x="719926" y="283460"/>
                  <a:pt x="710006" y="283493"/>
                </a:cubicBezTo>
                <a:lnTo>
                  <a:pt x="695123" y="283543"/>
                </a:lnTo>
                <a:cubicBezTo>
                  <a:pt x="700083" y="283526"/>
                  <a:pt x="707517" y="281022"/>
                  <a:pt x="717422" y="276027"/>
                </a:cubicBezTo>
                <a:close/>
                <a:moveTo>
                  <a:pt x="3931970" y="275982"/>
                </a:moveTo>
                <a:cubicBezTo>
                  <a:pt x="3923164" y="274502"/>
                  <a:pt x="3918099" y="275011"/>
                  <a:pt x="3916774" y="277505"/>
                </a:cubicBezTo>
                <a:lnTo>
                  <a:pt x="3904514" y="284118"/>
                </a:lnTo>
                <a:lnTo>
                  <a:pt x="3913822" y="284894"/>
                </a:lnTo>
                <a:cubicBezTo>
                  <a:pt x="3923799" y="290191"/>
                  <a:pt x="3930695" y="292255"/>
                  <a:pt x="3934512" y="291085"/>
                </a:cubicBezTo>
                <a:lnTo>
                  <a:pt x="3947721" y="293303"/>
                </a:lnTo>
                <a:cubicBezTo>
                  <a:pt x="3951540" y="292133"/>
                  <a:pt x="3955358" y="290964"/>
                  <a:pt x="3959177" y="289792"/>
                </a:cubicBezTo>
                <a:lnTo>
                  <a:pt x="3957850" y="285461"/>
                </a:lnTo>
                <a:lnTo>
                  <a:pt x="3952660" y="282173"/>
                </a:lnTo>
                <a:cubicBezTo>
                  <a:pt x="3947672" y="279523"/>
                  <a:pt x="3940775" y="277459"/>
                  <a:pt x="3931970" y="275982"/>
                </a:cubicBezTo>
                <a:close/>
                <a:moveTo>
                  <a:pt x="7791833" y="275505"/>
                </a:moveTo>
                <a:lnTo>
                  <a:pt x="7791431" y="276265"/>
                </a:lnTo>
                <a:lnTo>
                  <a:pt x="7803285" y="278261"/>
                </a:lnTo>
                <a:lnTo>
                  <a:pt x="7805043" y="277722"/>
                </a:lnTo>
                <a:close/>
                <a:moveTo>
                  <a:pt x="8483925" y="275383"/>
                </a:moveTo>
                <a:lnTo>
                  <a:pt x="8485737" y="276346"/>
                </a:lnTo>
                <a:lnTo>
                  <a:pt x="8490565" y="276467"/>
                </a:lnTo>
                <a:lnTo>
                  <a:pt x="8487215" y="275464"/>
                </a:lnTo>
                <a:close/>
                <a:moveTo>
                  <a:pt x="5962443" y="275278"/>
                </a:moveTo>
                <a:lnTo>
                  <a:pt x="5969047" y="276387"/>
                </a:lnTo>
                <a:lnTo>
                  <a:pt x="5964533" y="276987"/>
                </a:lnTo>
                <a:cubicBezTo>
                  <a:pt x="5963432" y="276802"/>
                  <a:pt x="5962735" y="276232"/>
                  <a:pt x="5962443" y="275278"/>
                </a:cubicBezTo>
                <a:close/>
                <a:moveTo>
                  <a:pt x="5033889" y="275261"/>
                </a:moveTo>
                <a:cubicBezTo>
                  <a:pt x="5037706" y="274094"/>
                  <a:pt x="5040203" y="275418"/>
                  <a:pt x="5041368" y="279237"/>
                </a:cubicBezTo>
                <a:lnTo>
                  <a:pt x="5035640" y="280989"/>
                </a:lnTo>
                <a:cubicBezTo>
                  <a:pt x="5031822" y="282157"/>
                  <a:pt x="5029912" y="282740"/>
                  <a:pt x="5029912" y="282740"/>
                </a:cubicBezTo>
                <a:cubicBezTo>
                  <a:pt x="5029912" y="282740"/>
                  <a:pt x="5030574" y="281495"/>
                  <a:pt x="5031902" y="279002"/>
                </a:cubicBezTo>
                <a:cubicBezTo>
                  <a:pt x="5033227" y="276507"/>
                  <a:pt x="5033889" y="275261"/>
                  <a:pt x="5033889" y="275261"/>
                </a:cubicBezTo>
                <a:close/>
                <a:moveTo>
                  <a:pt x="8468277" y="275000"/>
                </a:moveTo>
                <a:lnTo>
                  <a:pt x="8456823" y="278510"/>
                </a:lnTo>
                <a:cubicBezTo>
                  <a:pt x="8448017" y="277030"/>
                  <a:pt x="8442953" y="277537"/>
                  <a:pt x="8441627" y="280032"/>
                </a:cubicBezTo>
                <a:lnTo>
                  <a:pt x="8430467" y="280618"/>
                </a:lnTo>
                <a:lnTo>
                  <a:pt x="8430681" y="280660"/>
                </a:lnTo>
                <a:cubicBezTo>
                  <a:pt x="8426863" y="281828"/>
                  <a:pt x="8423045" y="282996"/>
                  <a:pt x="8419225" y="284163"/>
                </a:cubicBezTo>
                <a:cubicBezTo>
                  <a:pt x="8419225" y="284163"/>
                  <a:pt x="8416733" y="282838"/>
                  <a:pt x="8411745" y="280187"/>
                </a:cubicBezTo>
                <a:lnTo>
                  <a:pt x="8412289" y="279623"/>
                </a:lnTo>
                <a:lnTo>
                  <a:pt x="8401769" y="282847"/>
                </a:lnTo>
                <a:cubicBezTo>
                  <a:pt x="8396781" y="280199"/>
                  <a:pt x="8394287" y="278874"/>
                  <a:pt x="8394287" y="278874"/>
                </a:cubicBezTo>
                <a:cubicBezTo>
                  <a:pt x="8391637" y="283862"/>
                  <a:pt x="8388405" y="286941"/>
                  <a:pt x="8384587" y="288111"/>
                </a:cubicBezTo>
                <a:lnTo>
                  <a:pt x="8384693" y="288462"/>
                </a:lnTo>
                <a:lnTo>
                  <a:pt x="8394561" y="285444"/>
                </a:lnTo>
                <a:cubicBezTo>
                  <a:pt x="8398379" y="284276"/>
                  <a:pt x="8404693" y="284433"/>
                  <a:pt x="8413499" y="285916"/>
                </a:cubicBezTo>
                <a:cubicBezTo>
                  <a:pt x="8434927" y="287713"/>
                  <a:pt x="8447551" y="288027"/>
                  <a:pt x="8451369" y="286860"/>
                </a:cubicBezTo>
                <a:cubicBezTo>
                  <a:pt x="8455189" y="285691"/>
                  <a:pt x="8454605" y="283781"/>
                  <a:pt x="8449617" y="281131"/>
                </a:cubicBezTo>
                <a:lnTo>
                  <a:pt x="8455345" y="279379"/>
                </a:lnTo>
                <a:lnTo>
                  <a:pt x="8457099" y="285107"/>
                </a:lnTo>
                <a:cubicBezTo>
                  <a:pt x="8457099" y="285107"/>
                  <a:pt x="8458637" y="286724"/>
                  <a:pt x="8461715" y="289959"/>
                </a:cubicBezTo>
                <a:cubicBezTo>
                  <a:pt x="8464793" y="293193"/>
                  <a:pt x="8467655" y="292316"/>
                  <a:pt x="8470305" y="287330"/>
                </a:cubicBezTo>
                <a:lnTo>
                  <a:pt x="8468555" y="281603"/>
                </a:lnTo>
                <a:cubicBezTo>
                  <a:pt x="8464735" y="282771"/>
                  <a:pt x="8462533" y="282399"/>
                  <a:pt x="8461949" y="280490"/>
                </a:cubicBezTo>
                <a:cubicBezTo>
                  <a:pt x="8461367" y="278581"/>
                  <a:pt x="8462983" y="277043"/>
                  <a:pt x="8466803" y="275873"/>
                </a:cubicBezTo>
                <a:lnTo>
                  <a:pt x="8469557" y="275031"/>
                </a:lnTo>
                <a:close/>
                <a:moveTo>
                  <a:pt x="5874365" y="274070"/>
                </a:moveTo>
                <a:lnTo>
                  <a:pt x="5881847" y="278044"/>
                </a:lnTo>
                <a:cubicBezTo>
                  <a:pt x="5881847" y="278044"/>
                  <a:pt x="5879938" y="278628"/>
                  <a:pt x="5876120" y="279798"/>
                </a:cubicBezTo>
                <a:cubicBezTo>
                  <a:pt x="5876120" y="279798"/>
                  <a:pt x="5875828" y="278844"/>
                  <a:pt x="5875242" y="276934"/>
                </a:cubicBezTo>
                <a:cubicBezTo>
                  <a:pt x="5874658" y="275025"/>
                  <a:pt x="5874365" y="274070"/>
                  <a:pt x="5874365" y="274070"/>
                </a:cubicBezTo>
                <a:close/>
                <a:moveTo>
                  <a:pt x="5960352" y="273568"/>
                </a:moveTo>
                <a:lnTo>
                  <a:pt x="5962443" y="275278"/>
                </a:lnTo>
                <a:lnTo>
                  <a:pt x="5955837" y="274168"/>
                </a:lnTo>
                <a:cubicBezTo>
                  <a:pt x="5957747" y="273583"/>
                  <a:pt x="5959251" y="273383"/>
                  <a:pt x="5960352" y="273568"/>
                </a:cubicBezTo>
                <a:close/>
                <a:moveTo>
                  <a:pt x="8711817" y="272431"/>
                </a:moveTo>
                <a:lnTo>
                  <a:pt x="8678199" y="279744"/>
                </a:lnTo>
                <a:lnTo>
                  <a:pt x="8677963" y="280185"/>
                </a:lnTo>
                <a:lnTo>
                  <a:pt x="8677657" y="279862"/>
                </a:lnTo>
                <a:lnTo>
                  <a:pt x="8676577" y="280096"/>
                </a:lnTo>
                <a:lnTo>
                  <a:pt x="8684059" y="284068"/>
                </a:lnTo>
                <a:lnTo>
                  <a:pt x="8678331" y="285823"/>
                </a:lnTo>
                <a:lnTo>
                  <a:pt x="8665121" y="283605"/>
                </a:lnTo>
                <a:lnTo>
                  <a:pt x="8655257" y="281450"/>
                </a:lnTo>
                <a:lnTo>
                  <a:pt x="8646459" y="289822"/>
                </a:lnTo>
                <a:lnTo>
                  <a:pt x="8650435" y="282342"/>
                </a:lnTo>
                <a:lnTo>
                  <a:pt x="8654145" y="281207"/>
                </a:lnTo>
                <a:lnTo>
                  <a:pt x="8638265" y="277737"/>
                </a:lnTo>
                <a:cubicBezTo>
                  <a:pt x="8629751" y="277214"/>
                  <a:pt x="8621675" y="278120"/>
                  <a:pt x="8614041" y="280460"/>
                </a:cubicBezTo>
                <a:cubicBezTo>
                  <a:pt x="8606405" y="282799"/>
                  <a:pt x="8602295" y="283015"/>
                  <a:pt x="8601709" y="281107"/>
                </a:cubicBezTo>
                <a:lnTo>
                  <a:pt x="8593609" y="280908"/>
                </a:lnTo>
                <a:lnTo>
                  <a:pt x="8593627" y="280927"/>
                </a:lnTo>
                <a:lnTo>
                  <a:pt x="8595379" y="286655"/>
                </a:lnTo>
                <a:cubicBezTo>
                  <a:pt x="8600365" y="289306"/>
                  <a:pt x="8602275" y="288722"/>
                  <a:pt x="8601105" y="284903"/>
                </a:cubicBezTo>
                <a:lnTo>
                  <a:pt x="8625771" y="283623"/>
                </a:lnTo>
                <a:cubicBezTo>
                  <a:pt x="8621953" y="284790"/>
                  <a:pt x="8619087" y="285666"/>
                  <a:pt x="8617181" y="286251"/>
                </a:cubicBezTo>
                <a:cubicBezTo>
                  <a:pt x="8615271" y="286835"/>
                  <a:pt x="8614317" y="287127"/>
                  <a:pt x="8614317" y="287127"/>
                </a:cubicBezTo>
                <a:cubicBezTo>
                  <a:pt x="8609329" y="284477"/>
                  <a:pt x="8607417" y="285060"/>
                  <a:pt x="8608587" y="288879"/>
                </a:cubicBezTo>
                <a:cubicBezTo>
                  <a:pt x="8609755" y="292697"/>
                  <a:pt x="8610339" y="294606"/>
                  <a:pt x="8610339" y="294606"/>
                </a:cubicBezTo>
                <a:cubicBezTo>
                  <a:pt x="8614157" y="293438"/>
                  <a:pt x="8620471" y="293596"/>
                  <a:pt x="8629275" y="295079"/>
                </a:cubicBezTo>
                <a:cubicBezTo>
                  <a:pt x="8663327" y="297190"/>
                  <a:pt x="8679773" y="296336"/>
                  <a:pt x="8678605" y="292518"/>
                </a:cubicBezTo>
                <a:cubicBezTo>
                  <a:pt x="8678605" y="292518"/>
                  <a:pt x="8676403" y="292147"/>
                  <a:pt x="8672001" y="291405"/>
                </a:cubicBezTo>
                <a:cubicBezTo>
                  <a:pt x="8667597" y="290663"/>
                  <a:pt x="8665395" y="290293"/>
                  <a:pt x="8665395" y="290293"/>
                </a:cubicBezTo>
                <a:lnTo>
                  <a:pt x="8676851" y="286789"/>
                </a:lnTo>
                <a:cubicBezTo>
                  <a:pt x="8680671" y="285621"/>
                  <a:pt x="8683825" y="285699"/>
                  <a:pt x="8686321" y="287025"/>
                </a:cubicBezTo>
                <a:cubicBezTo>
                  <a:pt x="8688815" y="288349"/>
                  <a:pt x="8690061" y="289013"/>
                  <a:pt x="8690061" y="289013"/>
                </a:cubicBezTo>
                <a:cubicBezTo>
                  <a:pt x="8691229" y="292831"/>
                  <a:pt x="8693059" y="295403"/>
                  <a:pt x="8695551" y="296729"/>
                </a:cubicBezTo>
                <a:cubicBezTo>
                  <a:pt x="8698045" y="298054"/>
                  <a:pt x="8698707" y="296807"/>
                  <a:pt x="8697539" y="292988"/>
                </a:cubicBezTo>
                <a:cubicBezTo>
                  <a:pt x="8701359" y="291821"/>
                  <a:pt x="8703267" y="291237"/>
                  <a:pt x="8703267" y="291237"/>
                </a:cubicBezTo>
                <a:cubicBezTo>
                  <a:pt x="8703267" y="291237"/>
                  <a:pt x="8705469" y="291608"/>
                  <a:pt x="8709871" y="292349"/>
                </a:cubicBezTo>
                <a:cubicBezTo>
                  <a:pt x="8714275" y="293089"/>
                  <a:pt x="8717721" y="294124"/>
                  <a:pt x="8720215" y="295448"/>
                </a:cubicBezTo>
                <a:cubicBezTo>
                  <a:pt x="8722709" y="296772"/>
                  <a:pt x="8723957" y="297436"/>
                  <a:pt x="8723957" y="297436"/>
                </a:cubicBezTo>
                <a:cubicBezTo>
                  <a:pt x="8727775" y="296268"/>
                  <a:pt x="8730267" y="297593"/>
                  <a:pt x="8731435" y="301412"/>
                </a:cubicBezTo>
                <a:cubicBezTo>
                  <a:pt x="8731435" y="301412"/>
                  <a:pt x="8732391" y="301120"/>
                  <a:pt x="8734301" y="300534"/>
                </a:cubicBezTo>
                <a:cubicBezTo>
                  <a:pt x="8736209" y="299951"/>
                  <a:pt x="8737825" y="298413"/>
                  <a:pt x="8739151" y="295920"/>
                </a:cubicBezTo>
                <a:lnTo>
                  <a:pt x="8742961" y="292295"/>
                </a:lnTo>
                <a:lnTo>
                  <a:pt x="8742623" y="291185"/>
                </a:lnTo>
                <a:cubicBezTo>
                  <a:pt x="8742623" y="291185"/>
                  <a:pt x="8744533" y="290600"/>
                  <a:pt x="8748351" y="289431"/>
                </a:cubicBezTo>
                <a:lnTo>
                  <a:pt x="8748999" y="289776"/>
                </a:lnTo>
                <a:lnTo>
                  <a:pt x="8758095" y="286993"/>
                </a:lnTo>
                <a:lnTo>
                  <a:pt x="8756941" y="286799"/>
                </a:lnTo>
                <a:cubicBezTo>
                  <a:pt x="8750045" y="284735"/>
                  <a:pt x="8744101" y="282379"/>
                  <a:pt x="8739113" y="279731"/>
                </a:cubicBezTo>
                <a:lnTo>
                  <a:pt x="8725905" y="277512"/>
                </a:lnTo>
                <a:cubicBezTo>
                  <a:pt x="8724735" y="273695"/>
                  <a:pt x="8720039" y="272000"/>
                  <a:pt x="8711817" y="272431"/>
                </a:cubicBezTo>
                <a:close/>
                <a:moveTo>
                  <a:pt x="3818848" y="272267"/>
                </a:moveTo>
                <a:cubicBezTo>
                  <a:pt x="3814114" y="272151"/>
                  <a:pt x="3807636" y="272308"/>
                  <a:pt x="3799415" y="272739"/>
                </a:cubicBezTo>
                <a:lnTo>
                  <a:pt x="3790570" y="275448"/>
                </a:lnTo>
                <a:lnTo>
                  <a:pt x="3791844" y="275279"/>
                </a:lnTo>
                <a:cubicBezTo>
                  <a:pt x="3800066" y="274848"/>
                  <a:pt x="3804469" y="275587"/>
                  <a:pt x="3805053" y="277497"/>
                </a:cubicBezTo>
                <a:cubicBezTo>
                  <a:pt x="3805638" y="279406"/>
                  <a:pt x="3807842" y="279775"/>
                  <a:pt x="3811657" y="278606"/>
                </a:cubicBezTo>
                <a:cubicBezTo>
                  <a:pt x="3815477" y="277436"/>
                  <a:pt x="3818632" y="277513"/>
                  <a:pt x="3821126" y="278836"/>
                </a:cubicBezTo>
                <a:cubicBezTo>
                  <a:pt x="3823620" y="280162"/>
                  <a:pt x="3824868" y="280823"/>
                  <a:pt x="3824868" y="280823"/>
                </a:cubicBezTo>
                <a:lnTo>
                  <a:pt x="3845559" y="287014"/>
                </a:lnTo>
                <a:lnTo>
                  <a:pt x="3853040" y="290986"/>
                </a:lnTo>
                <a:cubicBezTo>
                  <a:pt x="3861845" y="292465"/>
                  <a:pt x="3865957" y="292250"/>
                  <a:pt x="3865371" y="290341"/>
                </a:cubicBezTo>
                <a:cubicBezTo>
                  <a:pt x="3864787" y="288432"/>
                  <a:pt x="3867358" y="286600"/>
                  <a:pt x="3873086" y="284844"/>
                </a:cubicBezTo>
                <a:cubicBezTo>
                  <a:pt x="3878812" y="283090"/>
                  <a:pt x="3881677" y="282214"/>
                  <a:pt x="3881677" y="282214"/>
                </a:cubicBezTo>
                <a:lnTo>
                  <a:pt x="3901690" y="283883"/>
                </a:lnTo>
                <a:lnTo>
                  <a:pt x="3899592" y="282770"/>
                </a:lnTo>
                <a:cubicBezTo>
                  <a:pt x="3897098" y="281445"/>
                  <a:pt x="3893942" y="281367"/>
                  <a:pt x="3890124" y="282536"/>
                </a:cubicBezTo>
                <a:cubicBezTo>
                  <a:pt x="3888954" y="278719"/>
                  <a:pt x="3882056" y="276656"/>
                  <a:pt x="3869433" y="276347"/>
                </a:cubicBezTo>
                <a:lnTo>
                  <a:pt x="3850497" y="275884"/>
                </a:lnTo>
                <a:cubicBezTo>
                  <a:pt x="3849327" y="272066"/>
                  <a:pt x="3845878" y="271033"/>
                  <a:pt x="3840151" y="272787"/>
                </a:cubicBezTo>
                <a:cubicBezTo>
                  <a:pt x="3834424" y="274543"/>
                  <a:pt x="3830314" y="274758"/>
                  <a:pt x="3827819" y="273434"/>
                </a:cubicBezTo>
                <a:cubicBezTo>
                  <a:pt x="3826573" y="272772"/>
                  <a:pt x="3823582" y="272383"/>
                  <a:pt x="3818848" y="272267"/>
                </a:cubicBezTo>
                <a:close/>
                <a:moveTo>
                  <a:pt x="4988538" y="270343"/>
                </a:moveTo>
                <a:lnTo>
                  <a:pt x="4990288" y="276071"/>
                </a:lnTo>
                <a:lnTo>
                  <a:pt x="4982810" y="272095"/>
                </a:lnTo>
                <a:cubicBezTo>
                  <a:pt x="4982810" y="272095"/>
                  <a:pt x="4984718" y="271511"/>
                  <a:pt x="4988538" y="270343"/>
                </a:cubicBezTo>
                <a:close/>
                <a:moveTo>
                  <a:pt x="7646070" y="270044"/>
                </a:moveTo>
                <a:lnTo>
                  <a:pt x="7642097" y="277526"/>
                </a:lnTo>
                <a:lnTo>
                  <a:pt x="7636370" y="279281"/>
                </a:lnTo>
                <a:cubicBezTo>
                  <a:pt x="7632552" y="280451"/>
                  <a:pt x="7629689" y="281328"/>
                  <a:pt x="7627780" y="281913"/>
                </a:cubicBezTo>
                <a:cubicBezTo>
                  <a:pt x="7625869" y="282497"/>
                  <a:pt x="7623591" y="285284"/>
                  <a:pt x="7620943" y="290271"/>
                </a:cubicBezTo>
                <a:lnTo>
                  <a:pt x="7613462" y="286299"/>
                </a:lnTo>
                <a:cubicBezTo>
                  <a:pt x="7613462" y="286299"/>
                  <a:pt x="7615370" y="285714"/>
                  <a:pt x="7619190" y="284544"/>
                </a:cubicBezTo>
                <a:cubicBezTo>
                  <a:pt x="7623007" y="283375"/>
                  <a:pt x="7622422" y="281465"/>
                  <a:pt x="7617434" y="278817"/>
                </a:cubicBezTo>
                <a:lnTo>
                  <a:pt x="7605980" y="282327"/>
                </a:lnTo>
                <a:lnTo>
                  <a:pt x="7600253" y="284081"/>
                </a:lnTo>
                <a:cubicBezTo>
                  <a:pt x="7599083" y="280263"/>
                  <a:pt x="7594679" y="279523"/>
                  <a:pt x="7587043" y="281864"/>
                </a:cubicBezTo>
                <a:cubicBezTo>
                  <a:pt x="7574419" y="281554"/>
                  <a:pt x="7570600" y="282725"/>
                  <a:pt x="7575588" y="285373"/>
                </a:cubicBezTo>
                <a:lnTo>
                  <a:pt x="7569862" y="287126"/>
                </a:lnTo>
                <a:cubicBezTo>
                  <a:pt x="7569862" y="287126"/>
                  <a:pt x="7568907" y="287420"/>
                  <a:pt x="7566998" y="288005"/>
                </a:cubicBezTo>
                <a:cubicBezTo>
                  <a:pt x="7565088" y="288589"/>
                  <a:pt x="7562225" y="289466"/>
                  <a:pt x="7558407" y="290637"/>
                </a:cubicBezTo>
                <a:cubicBezTo>
                  <a:pt x="7554589" y="291806"/>
                  <a:pt x="7552387" y="291437"/>
                  <a:pt x="7551802" y="289528"/>
                </a:cubicBezTo>
                <a:cubicBezTo>
                  <a:pt x="7551217" y="287619"/>
                  <a:pt x="7551879" y="286372"/>
                  <a:pt x="7553788" y="285787"/>
                </a:cubicBezTo>
                <a:cubicBezTo>
                  <a:pt x="7555698" y="285202"/>
                  <a:pt x="7558561" y="284325"/>
                  <a:pt x="7562380" y="283155"/>
                </a:cubicBezTo>
                <a:lnTo>
                  <a:pt x="7554897" y="279182"/>
                </a:lnTo>
                <a:cubicBezTo>
                  <a:pt x="7542273" y="278874"/>
                  <a:pt x="7533759" y="278350"/>
                  <a:pt x="7529357" y="277610"/>
                </a:cubicBezTo>
                <a:cubicBezTo>
                  <a:pt x="7524953" y="276871"/>
                  <a:pt x="7518641" y="276716"/>
                  <a:pt x="7510421" y="277147"/>
                </a:cubicBezTo>
                <a:cubicBezTo>
                  <a:pt x="7502199" y="277577"/>
                  <a:pt x="7493024" y="278300"/>
                  <a:pt x="7482893" y="279315"/>
                </a:cubicBezTo>
                <a:cubicBezTo>
                  <a:pt x="7472763" y="280330"/>
                  <a:pt x="7465788" y="281424"/>
                  <a:pt x="7461971" y="282593"/>
                </a:cubicBezTo>
                <a:cubicBezTo>
                  <a:pt x="7444359" y="279636"/>
                  <a:pt x="7426961" y="280789"/>
                  <a:pt x="7409781" y="286053"/>
                </a:cubicBezTo>
                <a:cubicBezTo>
                  <a:pt x="7392598" y="291318"/>
                  <a:pt x="7380928" y="290715"/>
                  <a:pt x="7374771" y="284249"/>
                </a:cubicBezTo>
                <a:lnTo>
                  <a:pt x="7355835" y="283786"/>
                </a:lnTo>
                <a:lnTo>
                  <a:pt x="7336899" y="283322"/>
                </a:lnTo>
                <a:cubicBezTo>
                  <a:pt x="7328092" y="281845"/>
                  <a:pt x="7317961" y="282860"/>
                  <a:pt x="7306508" y="286369"/>
                </a:cubicBezTo>
                <a:cubicBezTo>
                  <a:pt x="7302689" y="287539"/>
                  <a:pt x="7300195" y="286215"/>
                  <a:pt x="7299025" y="282396"/>
                </a:cubicBezTo>
                <a:cubicBezTo>
                  <a:pt x="7295207" y="283566"/>
                  <a:pt x="7285078" y="284581"/>
                  <a:pt x="7268634" y="285443"/>
                </a:cubicBezTo>
                <a:cubicBezTo>
                  <a:pt x="7264816" y="286613"/>
                  <a:pt x="7259752" y="287120"/>
                  <a:pt x="7253439" y="286965"/>
                </a:cubicBezTo>
                <a:cubicBezTo>
                  <a:pt x="7247128" y="286811"/>
                  <a:pt x="7243971" y="286734"/>
                  <a:pt x="7243971" y="286734"/>
                </a:cubicBezTo>
                <a:lnTo>
                  <a:pt x="7230762" y="284516"/>
                </a:lnTo>
                <a:cubicBezTo>
                  <a:pt x="7225774" y="281868"/>
                  <a:pt x="7221371" y="281128"/>
                  <a:pt x="7217554" y="282298"/>
                </a:cubicBezTo>
                <a:lnTo>
                  <a:pt x="7198278" y="290497"/>
                </a:lnTo>
                <a:lnTo>
                  <a:pt x="7206369" y="291859"/>
                </a:lnTo>
                <a:cubicBezTo>
                  <a:pt x="7209021" y="286871"/>
                  <a:pt x="7210930" y="286288"/>
                  <a:pt x="7212098" y="290106"/>
                </a:cubicBezTo>
                <a:cubicBezTo>
                  <a:pt x="7212098" y="290106"/>
                  <a:pt x="7211435" y="291353"/>
                  <a:pt x="7210111" y="293847"/>
                </a:cubicBezTo>
                <a:cubicBezTo>
                  <a:pt x="7208785" y="296340"/>
                  <a:pt x="7210033" y="297004"/>
                  <a:pt x="7213849" y="295835"/>
                </a:cubicBezTo>
                <a:cubicBezTo>
                  <a:pt x="7217669" y="294668"/>
                  <a:pt x="7219578" y="294084"/>
                  <a:pt x="7219578" y="294084"/>
                </a:cubicBezTo>
                <a:cubicBezTo>
                  <a:pt x="7219578" y="294084"/>
                  <a:pt x="7220825" y="294746"/>
                  <a:pt x="7223318" y="296071"/>
                </a:cubicBezTo>
                <a:cubicBezTo>
                  <a:pt x="7225812" y="297396"/>
                  <a:pt x="7228013" y="297766"/>
                  <a:pt x="7229922" y="297183"/>
                </a:cubicBezTo>
                <a:cubicBezTo>
                  <a:pt x="7231832" y="296599"/>
                  <a:pt x="7234695" y="295722"/>
                  <a:pt x="7238515" y="294554"/>
                </a:cubicBezTo>
                <a:cubicBezTo>
                  <a:pt x="7239683" y="298372"/>
                  <a:pt x="7241884" y="298743"/>
                  <a:pt x="7245119" y="295666"/>
                </a:cubicBezTo>
                <a:cubicBezTo>
                  <a:pt x="7248353" y="292588"/>
                  <a:pt x="7250555" y="292959"/>
                  <a:pt x="7251723" y="296778"/>
                </a:cubicBezTo>
                <a:lnTo>
                  <a:pt x="7263179" y="293273"/>
                </a:lnTo>
                <a:lnTo>
                  <a:pt x="7278139" y="301225"/>
                </a:lnTo>
                <a:lnTo>
                  <a:pt x="7279472" y="305583"/>
                </a:lnTo>
                <a:lnTo>
                  <a:pt x="7283056" y="307487"/>
                </a:lnTo>
                <a:lnTo>
                  <a:pt x="7303006" y="310845"/>
                </a:lnTo>
                <a:cubicBezTo>
                  <a:pt x="7309026" y="310048"/>
                  <a:pt x="7313361" y="307155"/>
                  <a:pt x="7316012" y="302168"/>
                </a:cubicBezTo>
                <a:cubicBezTo>
                  <a:pt x="7316012" y="302168"/>
                  <a:pt x="7317258" y="302831"/>
                  <a:pt x="7319752" y="304156"/>
                </a:cubicBezTo>
                <a:cubicBezTo>
                  <a:pt x="7322244" y="305481"/>
                  <a:pt x="7323492" y="306145"/>
                  <a:pt x="7323492" y="306145"/>
                </a:cubicBezTo>
                <a:cubicBezTo>
                  <a:pt x="7328479" y="308796"/>
                  <a:pt x="7334789" y="308953"/>
                  <a:pt x="7342428" y="306616"/>
                </a:cubicBezTo>
                <a:lnTo>
                  <a:pt x="7355775" y="308863"/>
                </a:lnTo>
                <a:lnTo>
                  <a:pt x="7357125" y="308449"/>
                </a:lnTo>
                <a:lnTo>
                  <a:pt x="7358892" y="309388"/>
                </a:lnTo>
                <a:lnTo>
                  <a:pt x="7362239" y="309952"/>
                </a:lnTo>
                <a:lnTo>
                  <a:pt x="7364013" y="310483"/>
                </a:lnTo>
                <a:lnTo>
                  <a:pt x="7362853" y="306695"/>
                </a:lnTo>
                <a:cubicBezTo>
                  <a:pt x="7362853" y="306695"/>
                  <a:pt x="7362268" y="304786"/>
                  <a:pt x="7361099" y="300968"/>
                </a:cubicBezTo>
                <a:cubicBezTo>
                  <a:pt x="7364917" y="299798"/>
                  <a:pt x="7371229" y="299954"/>
                  <a:pt x="7380034" y="301431"/>
                </a:cubicBezTo>
                <a:lnTo>
                  <a:pt x="7401532" y="303752"/>
                </a:lnTo>
                <a:lnTo>
                  <a:pt x="7422148" y="301021"/>
                </a:lnTo>
                <a:lnTo>
                  <a:pt x="7441198" y="304229"/>
                </a:lnTo>
                <a:lnTo>
                  <a:pt x="7443448" y="303930"/>
                </a:lnTo>
                <a:cubicBezTo>
                  <a:pt x="7447851" y="304669"/>
                  <a:pt x="7451962" y="304454"/>
                  <a:pt x="7455780" y="303285"/>
                </a:cubicBezTo>
                <a:lnTo>
                  <a:pt x="7467235" y="299774"/>
                </a:lnTo>
                <a:lnTo>
                  <a:pt x="7491541" y="301803"/>
                </a:lnTo>
                <a:lnTo>
                  <a:pt x="7500766" y="302032"/>
                </a:lnTo>
                <a:lnTo>
                  <a:pt x="7505107" y="300702"/>
                </a:lnTo>
                <a:lnTo>
                  <a:pt x="7505552" y="302151"/>
                </a:lnTo>
                <a:lnTo>
                  <a:pt x="7510224" y="302267"/>
                </a:lnTo>
                <a:cubicBezTo>
                  <a:pt x="7514627" y="303009"/>
                  <a:pt x="7520647" y="302210"/>
                  <a:pt x="7528284" y="299875"/>
                </a:cubicBezTo>
                <a:lnTo>
                  <a:pt x="7530988" y="299825"/>
                </a:lnTo>
                <a:lnTo>
                  <a:pt x="7565450" y="293177"/>
                </a:lnTo>
                <a:lnTo>
                  <a:pt x="7580413" y="295066"/>
                </a:lnTo>
                <a:lnTo>
                  <a:pt x="7589068" y="293809"/>
                </a:lnTo>
                <a:cubicBezTo>
                  <a:pt x="7597875" y="295291"/>
                  <a:pt x="7606387" y="295820"/>
                  <a:pt x="7614608" y="295392"/>
                </a:cubicBezTo>
                <a:cubicBezTo>
                  <a:pt x="7622830" y="294966"/>
                  <a:pt x="7628851" y="294169"/>
                  <a:pt x="7632670" y="293001"/>
                </a:cubicBezTo>
                <a:cubicBezTo>
                  <a:pt x="7636487" y="291832"/>
                  <a:pt x="7640306" y="290664"/>
                  <a:pt x="7644125" y="289496"/>
                </a:cubicBezTo>
                <a:lnTo>
                  <a:pt x="7668790" y="288214"/>
                </a:lnTo>
                <a:lnTo>
                  <a:pt x="7687725" y="288687"/>
                </a:lnTo>
                <a:cubicBezTo>
                  <a:pt x="7691544" y="287518"/>
                  <a:pt x="7697564" y="286721"/>
                  <a:pt x="7705785" y="286295"/>
                </a:cubicBezTo>
                <a:lnTo>
                  <a:pt x="7708997" y="286043"/>
                </a:lnTo>
                <a:lnTo>
                  <a:pt x="7700661" y="284643"/>
                </a:lnTo>
                <a:cubicBezTo>
                  <a:pt x="7699491" y="280825"/>
                  <a:pt x="7698907" y="278915"/>
                  <a:pt x="7698907" y="278915"/>
                </a:cubicBezTo>
                <a:lnTo>
                  <a:pt x="7693179" y="280670"/>
                </a:lnTo>
                <a:cubicBezTo>
                  <a:pt x="7694349" y="284488"/>
                  <a:pt x="7693980" y="286691"/>
                  <a:pt x="7692071" y="287275"/>
                </a:cubicBezTo>
                <a:cubicBezTo>
                  <a:pt x="7690161" y="287860"/>
                  <a:pt x="7689576" y="285950"/>
                  <a:pt x="7690315" y="281547"/>
                </a:cubicBezTo>
                <a:cubicBezTo>
                  <a:pt x="7691054" y="277145"/>
                  <a:pt x="7689514" y="275528"/>
                  <a:pt x="7685697" y="276698"/>
                </a:cubicBezTo>
                <a:lnTo>
                  <a:pt x="7674244" y="280207"/>
                </a:lnTo>
                <a:lnTo>
                  <a:pt x="7672490" y="274480"/>
                </a:lnTo>
                <a:lnTo>
                  <a:pt x="7659280" y="272261"/>
                </a:lnTo>
                <a:cubicBezTo>
                  <a:pt x="7658110" y="268444"/>
                  <a:pt x="7653707" y="267705"/>
                  <a:pt x="7646070" y="270044"/>
                </a:cubicBezTo>
                <a:close/>
                <a:moveTo>
                  <a:pt x="8857813" y="268425"/>
                </a:moveTo>
                <a:cubicBezTo>
                  <a:pt x="8855903" y="269009"/>
                  <a:pt x="8854951" y="269302"/>
                  <a:pt x="8854951" y="269302"/>
                </a:cubicBezTo>
                <a:cubicBezTo>
                  <a:pt x="8851131" y="270471"/>
                  <a:pt x="8851717" y="272380"/>
                  <a:pt x="8856705" y="275029"/>
                </a:cubicBezTo>
                <a:lnTo>
                  <a:pt x="8850977" y="276783"/>
                </a:lnTo>
                <a:cubicBezTo>
                  <a:pt x="8850977" y="276783"/>
                  <a:pt x="8843711" y="276921"/>
                  <a:pt x="8829177" y="277197"/>
                </a:cubicBezTo>
                <a:cubicBezTo>
                  <a:pt x="8814645" y="277473"/>
                  <a:pt x="8806053" y="280105"/>
                  <a:pt x="8803405" y="285094"/>
                </a:cubicBezTo>
                <a:cubicBezTo>
                  <a:pt x="8803405" y="285094"/>
                  <a:pt x="8801203" y="284723"/>
                  <a:pt x="8796801" y="283984"/>
                </a:cubicBezTo>
                <a:cubicBezTo>
                  <a:pt x="8792397" y="283245"/>
                  <a:pt x="8789533" y="284121"/>
                  <a:pt x="8788209" y="286617"/>
                </a:cubicBezTo>
                <a:cubicBezTo>
                  <a:pt x="8786885" y="289110"/>
                  <a:pt x="8784021" y="289988"/>
                  <a:pt x="8779619" y="289248"/>
                </a:cubicBezTo>
                <a:cubicBezTo>
                  <a:pt x="8775215" y="288509"/>
                  <a:pt x="8772059" y="288432"/>
                  <a:pt x="8770149" y="289017"/>
                </a:cubicBezTo>
                <a:lnTo>
                  <a:pt x="8758881" y="287125"/>
                </a:lnTo>
                <a:lnTo>
                  <a:pt x="8772407" y="292010"/>
                </a:lnTo>
                <a:cubicBezTo>
                  <a:pt x="8776811" y="292751"/>
                  <a:pt x="8779011" y="293123"/>
                  <a:pt x="8779011" y="293123"/>
                </a:cubicBezTo>
                <a:lnTo>
                  <a:pt x="8796779" y="293564"/>
                </a:lnTo>
                <a:lnTo>
                  <a:pt x="8792827" y="291467"/>
                </a:lnTo>
                <a:cubicBezTo>
                  <a:pt x="8792241" y="289557"/>
                  <a:pt x="8793197" y="289265"/>
                  <a:pt x="8795691" y="290589"/>
                </a:cubicBezTo>
                <a:cubicBezTo>
                  <a:pt x="8798185" y="291913"/>
                  <a:pt x="8805745" y="292730"/>
                  <a:pt x="8818369" y="293039"/>
                </a:cubicBezTo>
                <a:lnTo>
                  <a:pt x="8829669" y="296418"/>
                </a:lnTo>
                <a:lnTo>
                  <a:pt x="8830093" y="296289"/>
                </a:lnTo>
                <a:lnTo>
                  <a:pt x="8835819" y="294537"/>
                </a:lnTo>
                <a:cubicBezTo>
                  <a:pt x="8835819" y="294537"/>
                  <a:pt x="8842133" y="294694"/>
                  <a:pt x="8854757" y="295008"/>
                </a:cubicBezTo>
                <a:lnTo>
                  <a:pt x="8857025" y="295065"/>
                </a:lnTo>
                <a:lnTo>
                  <a:pt x="8856241" y="293964"/>
                </a:lnTo>
                <a:lnTo>
                  <a:pt x="8861967" y="292210"/>
                </a:lnTo>
                <a:lnTo>
                  <a:pt x="8875177" y="294429"/>
                </a:lnTo>
                <a:cubicBezTo>
                  <a:pt x="8872837" y="286791"/>
                  <a:pt x="8884877" y="285192"/>
                  <a:pt x="8911295" y="289627"/>
                </a:cubicBezTo>
                <a:cubicBezTo>
                  <a:pt x="8920101" y="291107"/>
                  <a:pt x="8925459" y="291552"/>
                  <a:pt x="8927367" y="290967"/>
                </a:cubicBezTo>
                <a:cubicBezTo>
                  <a:pt x="8929277" y="290382"/>
                  <a:pt x="8932725" y="291415"/>
                  <a:pt x="8937713" y="294063"/>
                </a:cubicBezTo>
                <a:lnTo>
                  <a:pt x="8931987" y="295818"/>
                </a:lnTo>
                <a:cubicBezTo>
                  <a:pt x="8933157" y="299636"/>
                  <a:pt x="8935649" y="300960"/>
                  <a:pt x="8939469" y="299791"/>
                </a:cubicBezTo>
                <a:lnTo>
                  <a:pt x="8940787" y="300011"/>
                </a:lnTo>
                <a:lnTo>
                  <a:pt x="8949437" y="297365"/>
                </a:lnTo>
                <a:lnTo>
                  <a:pt x="8953885" y="299730"/>
                </a:lnTo>
                <a:lnTo>
                  <a:pt x="8956651" y="294527"/>
                </a:lnTo>
                <a:cubicBezTo>
                  <a:pt x="8960467" y="293357"/>
                  <a:pt x="8962375" y="292772"/>
                  <a:pt x="8962375" y="292772"/>
                </a:cubicBezTo>
                <a:cubicBezTo>
                  <a:pt x="8963547" y="296590"/>
                  <a:pt x="8964131" y="298500"/>
                  <a:pt x="8964131" y="298500"/>
                </a:cubicBezTo>
                <a:cubicBezTo>
                  <a:pt x="8964131" y="298500"/>
                  <a:pt x="8962221" y="299084"/>
                  <a:pt x="8958405" y="300253"/>
                </a:cubicBezTo>
                <a:lnTo>
                  <a:pt x="8956163" y="300940"/>
                </a:lnTo>
                <a:lnTo>
                  <a:pt x="8956919" y="301341"/>
                </a:lnTo>
                <a:lnTo>
                  <a:pt x="9005145" y="302542"/>
                </a:lnTo>
                <a:lnTo>
                  <a:pt x="9007731" y="297670"/>
                </a:lnTo>
                <a:lnTo>
                  <a:pt x="8994523" y="295453"/>
                </a:lnTo>
                <a:lnTo>
                  <a:pt x="8981313" y="293235"/>
                </a:lnTo>
                <a:lnTo>
                  <a:pt x="8992767" y="289726"/>
                </a:lnTo>
                <a:lnTo>
                  <a:pt x="8979559" y="287507"/>
                </a:lnTo>
                <a:lnTo>
                  <a:pt x="8981313" y="293235"/>
                </a:lnTo>
                <a:cubicBezTo>
                  <a:pt x="8981313" y="293235"/>
                  <a:pt x="8979697" y="294774"/>
                  <a:pt x="8976465" y="297853"/>
                </a:cubicBezTo>
                <a:cubicBezTo>
                  <a:pt x="8973229" y="300932"/>
                  <a:pt x="8971029" y="300562"/>
                  <a:pt x="8969859" y="296745"/>
                </a:cubicBezTo>
                <a:lnTo>
                  <a:pt x="8962375" y="292772"/>
                </a:lnTo>
                <a:lnTo>
                  <a:pt x="8949167" y="290554"/>
                </a:lnTo>
                <a:lnTo>
                  <a:pt x="8928477" y="284363"/>
                </a:lnTo>
                <a:cubicBezTo>
                  <a:pt x="8928477" y="284363"/>
                  <a:pt x="8923119" y="283916"/>
                  <a:pt x="8912403" y="283022"/>
                </a:cubicBezTo>
                <a:cubicBezTo>
                  <a:pt x="8901689" y="282130"/>
                  <a:pt x="8891929" y="280942"/>
                  <a:pt x="8883123" y="279465"/>
                </a:cubicBezTo>
                <a:cubicBezTo>
                  <a:pt x="8879303" y="280634"/>
                  <a:pt x="8873947" y="280187"/>
                  <a:pt x="8867049" y="278124"/>
                </a:cubicBezTo>
                <a:cubicBezTo>
                  <a:pt x="8860153" y="276060"/>
                  <a:pt x="8858613" y="274444"/>
                  <a:pt x="8862431" y="273274"/>
                </a:cubicBezTo>
                <a:cubicBezTo>
                  <a:pt x="8861261" y="269456"/>
                  <a:pt x="8859723" y="267839"/>
                  <a:pt x="8857813" y="268425"/>
                </a:cubicBezTo>
                <a:close/>
                <a:moveTo>
                  <a:pt x="3611266" y="267603"/>
                </a:moveTo>
                <a:lnTo>
                  <a:pt x="3612120" y="268238"/>
                </a:lnTo>
                <a:lnTo>
                  <a:pt x="3616903" y="269417"/>
                </a:lnTo>
                <a:lnTo>
                  <a:pt x="3616656" y="269215"/>
                </a:lnTo>
                <a:close/>
                <a:moveTo>
                  <a:pt x="5796865" y="266491"/>
                </a:moveTo>
                <a:cubicBezTo>
                  <a:pt x="5795541" y="268984"/>
                  <a:pt x="5793925" y="270524"/>
                  <a:pt x="5792017" y="271108"/>
                </a:cubicBezTo>
                <a:cubicBezTo>
                  <a:pt x="5790107" y="271693"/>
                  <a:pt x="5787905" y="271325"/>
                  <a:pt x="5785411" y="270000"/>
                </a:cubicBezTo>
                <a:lnTo>
                  <a:pt x="5791138" y="268246"/>
                </a:lnTo>
                <a:close/>
                <a:moveTo>
                  <a:pt x="6084883" y="265957"/>
                </a:moveTo>
                <a:lnTo>
                  <a:pt x="6092365" y="269930"/>
                </a:lnTo>
                <a:lnTo>
                  <a:pt x="6098092" y="268176"/>
                </a:lnTo>
                <a:cubicBezTo>
                  <a:pt x="6096922" y="264357"/>
                  <a:pt x="6092519" y="263618"/>
                  <a:pt x="6084883" y="265957"/>
                </a:cubicBezTo>
                <a:close/>
                <a:moveTo>
                  <a:pt x="5984474" y="265396"/>
                </a:moveTo>
                <a:cubicBezTo>
                  <a:pt x="5980656" y="266565"/>
                  <a:pt x="5979040" y="268104"/>
                  <a:pt x="5979624" y="270014"/>
                </a:cubicBezTo>
                <a:cubicBezTo>
                  <a:pt x="5980209" y="271924"/>
                  <a:pt x="5982410" y="272293"/>
                  <a:pt x="5986228" y="271124"/>
                </a:cubicBezTo>
                <a:cubicBezTo>
                  <a:pt x="5985058" y="267305"/>
                  <a:pt x="5984474" y="265396"/>
                  <a:pt x="5984474" y="265396"/>
                </a:cubicBezTo>
                <a:close/>
                <a:moveTo>
                  <a:pt x="8872131" y="264038"/>
                </a:moveTo>
                <a:cubicBezTo>
                  <a:pt x="8868313" y="265207"/>
                  <a:pt x="8866987" y="267702"/>
                  <a:pt x="8868159" y="271519"/>
                </a:cubicBezTo>
                <a:lnTo>
                  <a:pt x="8879613" y="268010"/>
                </a:lnTo>
                <a:cubicBezTo>
                  <a:pt x="8878443" y="264191"/>
                  <a:pt x="8875949" y="262868"/>
                  <a:pt x="8872131" y="264038"/>
                </a:cubicBezTo>
                <a:close/>
                <a:moveTo>
                  <a:pt x="5827256" y="263444"/>
                </a:moveTo>
                <a:cubicBezTo>
                  <a:pt x="5828426" y="267262"/>
                  <a:pt x="5829011" y="269171"/>
                  <a:pt x="5829011" y="269171"/>
                </a:cubicBezTo>
                <a:cubicBezTo>
                  <a:pt x="5825192" y="270342"/>
                  <a:pt x="5822991" y="269971"/>
                  <a:pt x="5822407" y="268063"/>
                </a:cubicBezTo>
                <a:cubicBezTo>
                  <a:pt x="5821822" y="266153"/>
                  <a:pt x="5823438" y="264614"/>
                  <a:pt x="5827256" y="263444"/>
                </a:cubicBezTo>
                <a:close/>
                <a:moveTo>
                  <a:pt x="4159668" y="262604"/>
                </a:moveTo>
                <a:cubicBezTo>
                  <a:pt x="4155851" y="263775"/>
                  <a:pt x="4152032" y="264943"/>
                  <a:pt x="4148214" y="266114"/>
                </a:cubicBezTo>
                <a:lnTo>
                  <a:pt x="4161423" y="268331"/>
                </a:lnTo>
                <a:cubicBezTo>
                  <a:pt x="4165240" y="267162"/>
                  <a:pt x="4166858" y="265622"/>
                  <a:pt x="4166273" y="263713"/>
                </a:cubicBezTo>
                <a:cubicBezTo>
                  <a:pt x="4165688" y="261804"/>
                  <a:pt x="4163486" y="261435"/>
                  <a:pt x="4159668" y="262604"/>
                </a:cubicBezTo>
                <a:close/>
                <a:moveTo>
                  <a:pt x="8796387" y="262184"/>
                </a:moveTo>
                <a:lnTo>
                  <a:pt x="8803867" y="266156"/>
                </a:lnTo>
                <a:lnTo>
                  <a:pt x="8809595" y="264402"/>
                </a:lnTo>
                <a:cubicBezTo>
                  <a:pt x="8804607" y="261754"/>
                  <a:pt x="8800203" y="261015"/>
                  <a:pt x="8796387" y="262184"/>
                </a:cubicBezTo>
                <a:close/>
                <a:moveTo>
                  <a:pt x="9002931" y="261553"/>
                </a:moveTo>
                <a:cubicBezTo>
                  <a:pt x="9002931" y="261553"/>
                  <a:pt x="9001977" y="261846"/>
                  <a:pt x="9000067" y="262430"/>
                </a:cubicBezTo>
                <a:cubicBezTo>
                  <a:pt x="8998157" y="263015"/>
                  <a:pt x="8997203" y="263307"/>
                  <a:pt x="8997203" y="263307"/>
                </a:cubicBezTo>
                <a:cubicBezTo>
                  <a:pt x="8997203" y="263307"/>
                  <a:pt x="8998451" y="263969"/>
                  <a:pt x="9000945" y="265294"/>
                </a:cubicBezTo>
                <a:cubicBezTo>
                  <a:pt x="9002191" y="265956"/>
                  <a:pt x="9002981" y="265976"/>
                  <a:pt x="9003313" y="265352"/>
                </a:cubicBezTo>
                <a:cubicBezTo>
                  <a:pt x="9003643" y="264728"/>
                  <a:pt x="9003515" y="263462"/>
                  <a:pt x="9002931" y="261553"/>
                </a:cubicBezTo>
                <a:close/>
                <a:moveTo>
                  <a:pt x="8983995" y="261091"/>
                </a:moveTo>
                <a:cubicBezTo>
                  <a:pt x="8980177" y="262260"/>
                  <a:pt x="8978559" y="263799"/>
                  <a:pt x="8979143" y="265708"/>
                </a:cubicBezTo>
                <a:cubicBezTo>
                  <a:pt x="8979727" y="267618"/>
                  <a:pt x="8981931" y="267986"/>
                  <a:pt x="8985749" y="266817"/>
                </a:cubicBezTo>
                <a:cubicBezTo>
                  <a:pt x="8985749" y="266817"/>
                  <a:pt x="8985163" y="264908"/>
                  <a:pt x="8983995" y="261091"/>
                </a:cubicBezTo>
                <a:close/>
                <a:moveTo>
                  <a:pt x="2152690" y="260401"/>
                </a:moveTo>
                <a:lnTo>
                  <a:pt x="2150709" y="262823"/>
                </a:lnTo>
                <a:lnTo>
                  <a:pt x="2159251" y="263540"/>
                </a:lnTo>
                <a:lnTo>
                  <a:pt x="2155000" y="262827"/>
                </a:lnTo>
                <a:cubicBezTo>
                  <a:pt x="2154414" y="260918"/>
                  <a:pt x="2153645" y="260109"/>
                  <a:pt x="2152690" y="260401"/>
                </a:cubicBezTo>
                <a:close/>
                <a:moveTo>
                  <a:pt x="1655819" y="259141"/>
                </a:moveTo>
                <a:lnTo>
                  <a:pt x="1654758" y="265461"/>
                </a:lnTo>
                <a:lnTo>
                  <a:pt x="1655009" y="265460"/>
                </a:lnTo>
                <a:lnTo>
                  <a:pt x="1676698" y="265388"/>
                </a:lnTo>
                <a:lnTo>
                  <a:pt x="1666164" y="262236"/>
                </a:lnTo>
                <a:cubicBezTo>
                  <a:pt x="1661176" y="259589"/>
                  <a:pt x="1657728" y="258556"/>
                  <a:pt x="1655819" y="259141"/>
                </a:cubicBezTo>
                <a:close/>
                <a:moveTo>
                  <a:pt x="8745303" y="259040"/>
                </a:moveTo>
                <a:cubicBezTo>
                  <a:pt x="8737667" y="261380"/>
                  <a:pt x="8733557" y="261595"/>
                  <a:pt x="8732971" y="259686"/>
                </a:cubicBezTo>
                <a:cubicBezTo>
                  <a:pt x="8732387" y="257777"/>
                  <a:pt x="8731433" y="258068"/>
                  <a:pt x="8730109" y="260562"/>
                </a:cubicBezTo>
                <a:cubicBezTo>
                  <a:pt x="8728785" y="263057"/>
                  <a:pt x="8729369" y="264966"/>
                  <a:pt x="8731863" y="266289"/>
                </a:cubicBezTo>
                <a:cubicBezTo>
                  <a:pt x="8734357" y="267614"/>
                  <a:pt x="8737513" y="267691"/>
                  <a:pt x="8741331" y="266521"/>
                </a:cubicBezTo>
                <a:cubicBezTo>
                  <a:pt x="8745149" y="265352"/>
                  <a:pt x="8747645" y="266676"/>
                  <a:pt x="8748813" y="270494"/>
                </a:cubicBezTo>
                <a:lnTo>
                  <a:pt x="8752787" y="263013"/>
                </a:lnTo>
                <a:lnTo>
                  <a:pt x="8758513" y="261258"/>
                </a:lnTo>
                <a:close/>
                <a:moveTo>
                  <a:pt x="8769967" y="257748"/>
                </a:moveTo>
                <a:lnTo>
                  <a:pt x="8765995" y="265230"/>
                </a:lnTo>
                <a:cubicBezTo>
                  <a:pt x="8769813" y="264061"/>
                  <a:pt x="8771723" y="263475"/>
                  <a:pt x="8771723" y="263475"/>
                </a:cubicBezTo>
                <a:cubicBezTo>
                  <a:pt x="8771723" y="263475"/>
                  <a:pt x="8773631" y="262890"/>
                  <a:pt x="8777449" y="261720"/>
                </a:cubicBezTo>
                <a:close/>
                <a:moveTo>
                  <a:pt x="2859525" y="256851"/>
                </a:moveTo>
                <a:lnTo>
                  <a:pt x="2856931" y="260023"/>
                </a:lnTo>
                <a:lnTo>
                  <a:pt x="2860510" y="261441"/>
                </a:lnTo>
                <a:lnTo>
                  <a:pt x="2860625" y="261556"/>
                </a:lnTo>
                <a:lnTo>
                  <a:pt x="2861835" y="259277"/>
                </a:lnTo>
                <a:cubicBezTo>
                  <a:pt x="2861251" y="257367"/>
                  <a:pt x="2860480" y="256559"/>
                  <a:pt x="2859525" y="256851"/>
                </a:cubicBezTo>
                <a:close/>
                <a:moveTo>
                  <a:pt x="8529811" y="256600"/>
                </a:moveTo>
                <a:cubicBezTo>
                  <a:pt x="8529811" y="256600"/>
                  <a:pt x="8528855" y="256893"/>
                  <a:pt x="8526945" y="257477"/>
                </a:cubicBezTo>
                <a:lnTo>
                  <a:pt x="8519089" y="256818"/>
                </a:lnTo>
                <a:lnTo>
                  <a:pt x="8519823" y="259207"/>
                </a:lnTo>
                <a:cubicBezTo>
                  <a:pt x="8519823" y="259207"/>
                  <a:pt x="8521731" y="258623"/>
                  <a:pt x="8525549" y="257453"/>
                </a:cubicBezTo>
                <a:lnTo>
                  <a:pt x="8530189" y="257841"/>
                </a:lnTo>
                <a:close/>
                <a:moveTo>
                  <a:pt x="5912701" y="256061"/>
                </a:moveTo>
                <a:lnTo>
                  <a:pt x="5925911" y="258279"/>
                </a:lnTo>
                <a:lnTo>
                  <a:pt x="5920184" y="260034"/>
                </a:lnTo>
                <a:lnTo>
                  <a:pt x="5914456" y="261788"/>
                </a:lnTo>
                <a:cubicBezTo>
                  <a:pt x="5915625" y="265605"/>
                  <a:pt x="5915255" y="267808"/>
                  <a:pt x="5913346" y="268393"/>
                </a:cubicBezTo>
                <a:cubicBezTo>
                  <a:pt x="5911439" y="268978"/>
                  <a:pt x="5908943" y="267654"/>
                  <a:pt x="5905865" y="264420"/>
                </a:cubicBezTo>
                <a:cubicBezTo>
                  <a:pt x="5902786" y="261187"/>
                  <a:pt x="5905065" y="258401"/>
                  <a:pt x="5912701" y="256061"/>
                </a:cubicBezTo>
                <a:close/>
                <a:moveTo>
                  <a:pt x="5842129" y="255755"/>
                </a:moveTo>
                <a:cubicBezTo>
                  <a:pt x="5843084" y="255463"/>
                  <a:pt x="5843853" y="256271"/>
                  <a:pt x="5844438" y="258180"/>
                </a:cubicBezTo>
                <a:cubicBezTo>
                  <a:pt x="5845607" y="261998"/>
                  <a:pt x="5845238" y="264200"/>
                  <a:pt x="5843329" y="264784"/>
                </a:cubicBezTo>
                <a:cubicBezTo>
                  <a:pt x="5841421" y="265370"/>
                  <a:pt x="5839509" y="265955"/>
                  <a:pt x="5837601" y="266539"/>
                </a:cubicBezTo>
                <a:cubicBezTo>
                  <a:pt x="5835694" y="267124"/>
                  <a:pt x="5836062" y="264923"/>
                  <a:pt x="5838710" y="259936"/>
                </a:cubicBezTo>
                <a:cubicBezTo>
                  <a:pt x="5840034" y="257442"/>
                  <a:pt x="5841173" y="256048"/>
                  <a:pt x="5842129" y="255755"/>
                </a:cubicBezTo>
                <a:close/>
                <a:moveTo>
                  <a:pt x="8819295" y="255166"/>
                </a:moveTo>
                <a:lnTo>
                  <a:pt x="8815321" y="262647"/>
                </a:lnTo>
                <a:lnTo>
                  <a:pt x="8821049" y="260892"/>
                </a:lnTo>
                <a:cubicBezTo>
                  <a:pt x="8823697" y="255905"/>
                  <a:pt x="8823113" y="253995"/>
                  <a:pt x="8819295" y="255166"/>
                </a:cubicBezTo>
                <a:close/>
                <a:moveTo>
                  <a:pt x="4613789" y="253432"/>
                </a:moveTo>
                <a:cubicBezTo>
                  <a:pt x="4622596" y="254915"/>
                  <a:pt x="4626999" y="255656"/>
                  <a:pt x="4626999" y="255656"/>
                </a:cubicBezTo>
                <a:lnTo>
                  <a:pt x="4634477" y="259632"/>
                </a:lnTo>
                <a:cubicBezTo>
                  <a:pt x="4638296" y="258463"/>
                  <a:pt x="4645271" y="257374"/>
                  <a:pt x="4655401" y="256363"/>
                </a:cubicBezTo>
                <a:cubicBezTo>
                  <a:pt x="4665532" y="255353"/>
                  <a:pt x="4675001" y="255588"/>
                  <a:pt x="4683805" y="257070"/>
                </a:cubicBezTo>
                <a:cubicBezTo>
                  <a:pt x="4692612" y="258553"/>
                  <a:pt x="4696351" y="260541"/>
                  <a:pt x="4695026" y="263034"/>
                </a:cubicBezTo>
                <a:cubicBezTo>
                  <a:pt x="4693700" y="265527"/>
                  <a:pt x="4688634" y="266032"/>
                  <a:pt x="4679830" y="264551"/>
                </a:cubicBezTo>
                <a:cubicBezTo>
                  <a:pt x="4676012" y="265719"/>
                  <a:pt x="4671608" y="264978"/>
                  <a:pt x="4666620" y="262328"/>
                </a:cubicBezTo>
                <a:cubicBezTo>
                  <a:pt x="4661635" y="259676"/>
                  <a:pt x="4659726" y="260260"/>
                  <a:pt x="4660895" y="264078"/>
                </a:cubicBezTo>
                <a:cubicBezTo>
                  <a:pt x="4660895" y="264078"/>
                  <a:pt x="4656782" y="264292"/>
                  <a:pt x="4648561" y="264719"/>
                </a:cubicBezTo>
                <a:cubicBezTo>
                  <a:pt x="4640339" y="265147"/>
                  <a:pt x="4632120" y="265572"/>
                  <a:pt x="4623897" y="266001"/>
                </a:cubicBezTo>
                <a:cubicBezTo>
                  <a:pt x="4615675" y="266427"/>
                  <a:pt x="4610981" y="264731"/>
                  <a:pt x="4609814" y="260912"/>
                </a:cubicBezTo>
                <a:cubicBezTo>
                  <a:pt x="4609814" y="260912"/>
                  <a:pt x="4607904" y="261496"/>
                  <a:pt x="4604086" y="262664"/>
                </a:cubicBezTo>
                <a:cubicBezTo>
                  <a:pt x="4600268" y="263833"/>
                  <a:pt x="4596447" y="265001"/>
                  <a:pt x="4592629" y="266170"/>
                </a:cubicBezTo>
                <a:cubicBezTo>
                  <a:pt x="4583823" y="264687"/>
                  <a:pt x="4577512" y="264530"/>
                  <a:pt x="4573693" y="265697"/>
                </a:cubicBezTo>
                <a:cubicBezTo>
                  <a:pt x="4576343" y="260710"/>
                  <a:pt x="4577672" y="258217"/>
                  <a:pt x="4577672" y="258217"/>
                </a:cubicBezTo>
                <a:lnTo>
                  <a:pt x="4583396" y="256465"/>
                </a:lnTo>
                <a:cubicBezTo>
                  <a:pt x="4596021" y="256779"/>
                  <a:pt x="4606152" y="255768"/>
                  <a:pt x="4613789" y="253432"/>
                </a:cubicBezTo>
                <a:close/>
                <a:moveTo>
                  <a:pt x="4532316" y="253299"/>
                </a:moveTo>
                <a:lnTo>
                  <a:pt x="4564463" y="255993"/>
                </a:lnTo>
                <a:cubicBezTo>
                  <a:pt x="4565629" y="259813"/>
                  <a:pt x="4559902" y="261563"/>
                  <a:pt x="4547279" y="261250"/>
                </a:cubicBezTo>
                <a:close/>
                <a:moveTo>
                  <a:pt x="8499133" y="253016"/>
                </a:moveTo>
                <a:lnTo>
                  <a:pt x="8509581" y="254773"/>
                </a:lnTo>
                <a:lnTo>
                  <a:pt x="8508123" y="253237"/>
                </a:lnTo>
                <a:close/>
                <a:moveTo>
                  <a:pt x="5886283" y="251625"/>
                </a:moveTo>
                <a:cubicBezTo>
                  <a:pt x="5886283" y="251625"/>
                  <a:pt x="5886575" y="252579"/>
                  <a:pt x="5887161" y="254488"/>
                </a:cubicBezTo>
                <a:cubicBezTo>
                  <a:pt x="5887744" y="256398"/>
                  <a:pt x="5889946" y="256768"/>
                  <a:pt x="5893765" y="255597"/>
                </a:cubicBezTo>
                <a:lnTo>
                  <a:pt x="5895520" y="261325"/>
                </a:lnTo>
                <a:cubicBezTo>
                  <a:pt x="5895520" y="261325"/>
                  <a:pt x="5887299" y="261755"/>
                  <a:pt x="5870856" y="262616"/>
                </a:cubicBezTo>
                <a:lnTo>
                  <a:pt x="5846192" y="263907"/>
                </a:lnTo>
                <a:lnTo>
                  <a:pt x="5863374" y="258644"/>
                </a:lnTo>
                <a:cubicBezTo>
                  <a:pt x="5867193" y="257473"/>
                  <a:pt x="5871010" y="256304"/>
                  <a:pt x="5874828" y="255134"/>
                </a:cubicBezTo>
                <a:cubicBezTo>
                  <a:pt x="5878647" y="253964"/>
                  <a:pt x="5882464" y="252795"/>
                  <a:pt x="5886283" y="251625"/>
                </a:cubicBezTo>
                <a:close/>
                <a:moveTo>
                  <a:pt x="5009021" y="251006"/>
                </a:moveTo>
                <a:cubicBezTo>
                  <a:pt x="5014010" y="253654"/>
                  <a:pt x="5018412" y="254394"/>
                  <a:pt x="5022230" y="253224"/>
                </a:cubicBezTo>
                <a:lnTo>
                  <a:pt x="4999323" y="260242"/>
                </a:lnTo>
                <a:lnTo>
                  <a:pt x="4997568" y="254516"/>
                </a:lnTo>
                <a:cubicBezTo>
                  <a:pt x="5001385" y="253345"/>
                  <a:pt x="5005204" y="252176"/>
                  <a:pt x="5009021" y="251006"/>
                </a:cubicBezTo>
                <a:close/>
                <a:moveTo>
                  <a:pt x="8438581" y="249641"/>
                </a:moveTo>
                <a:cubicBezTo>
                  <a:pt x="8436087" y="248318"/>
                  <a:pt x="8435133" y="248610"/>
                  <a:pt x="8435719" y="250518"/>
                </a:cubicBezTo>
                <a:cubicBezTo>
                  <a:pt x="8436301" y="252428"/>
                  <a:pt x="8436595" y="253383"/>
                  <a:pt x="8436595" y="253383"/>
                </a:cubicBezTo>
                <a:lnTo>
                  <a:pt x="8442323" y="251627"/>
                </a:lnTo>
                <a:cubicBezTo>
                  <a:pt x="8442323" y="251627"/>
                  <a:pt x="8441075" y="250966"/>
                  <a:pt x="8438581" y="249641"/>
                </a:cubicBezTo>
                <a:close/>
                <a:moveTo>
                  <a:pt x="8592055" y="249607"/>
                </a:moveTo>
                <a:lnTo>
                  <a:pt x="8599541" y="253579"/>
                </a:lnTo>
                <a:lnTo>
                  <a:pt x="8596675" y="254456"/>
                </a:lnTo>
                <a:cubicBezTo>
                  <a:pt x="8594767" y="255041"/>
                  <a:pt x="8593227" y="253425"/>
                  <a:pt x="8592055" y="249607"/>
                </a:cubicBezTo>
                <a:close/>
                <a:moveTo>
                  <a:pt x="6017084" y="249141"/>
                </a:moveTo>
                <a:lnTo>
                  <a:pt x="5997683" y="267613"/>
                </a:lnTo>
                <a:lnTo>
                  <a:pt x="5993711" y="275095"/>
                </a:lnTo>
                <a:lnTo>
                  <a:pt x="6006919" y="277313"/>
                </a:lnTo>
                <a:lnTo>
                  <a:pt x="6012647" y="275558"/>
                </a:lnTo>
                <a:lnTo>
                  <a:pt x="6008676" y="283041"/>
                </a:lnTo>
                <a:lnTo>
                  <a:pt x="6001193" y="279069"/>
                </a:lnTo>
                <a:cubicBezTo>
                  <a:pt x="5992388" y="277589"/>
                  <a:pt x="5986075" y="277435"/>
                  <a:pt x="5982255" y="278605"/>
                </a:cubicBezTo>
                <a:lnTo>
                  <a:pt x="5969047" y="276387"/>
                </a:lnTo>
                <a:cubicBezTo>
                  <a:pt x="5969047" y="276387"/>
                  <a:pt x="5968462" y="274477"/>
                  <a:pt x="5967292" y="270659"/>
                </a:cubicBezTo>
                <a:cubicBezTo>
                  <a:pt x="5966123" y="266841"/>
                  <a:pt x="5965537" y="264932"/>
                  <a:pt x="5965537" y="264932"/>
                </a:cubicBezTo>
                <a:cubicBezTo>
                  <a:pt x="5965537" y="264932"/>
                  <a:pt x="5963629" y="265517"/>
                  <a:pt x="5959811" y="266687"/>
                </a:cubicBezTo>
                <a:lnTo>
                  <a:pt x="5952328" y="262714"/>
                </a:lnTo>
                <a:lnTo>
                  <a:pt x="5939121" y="260496"/>
                </a:lnTo>
                <a:lnTo>
                  <a:pt x="5927665" y="264007"/>
                </a:lnTo>
                <a:lnTo>
                  <a:pt x="5937366" y="254770"/>
                </a:lnTo>
                <a:cubicBezTo>
                  <a:pt x="5946170" y="256248"/>
                  <a:pt x="5952481" y="256403"/>
                  <a:pt x="5956302" y="255233"/>
                </a:cubicBezTo>
                <a:cubicBezTo>
                  <a:pt x="5956302" y="255233"/>
                  <a:pt x="5956887" y="257143"/>
                  <a:pt x="5958057" y="260959"/>
                </a:cubicBezTo>
                <a:lnTo>
                  <a:pt x="5963783" y="259205"/>
                </a:lnTo>
                <a:cubicBezTo>
                  <a:pt x="5962613" y="255388"/>
                  <a:pt x="5966139" y="253263"/>
                  <a:pt x="5974361" y="252833"/>
                </a:cubicBezTo>
                <a:cubicBezTo>
                  <a:pt x="5982580" y="252401"/>
                  <a:pt x="5987939" y="252848"/>
                  <a:pt x="5990433" y="254173"/>
                </a:cubicBezTo>
                <a:cubicBezTo>
                  <a:pt x="5992927" y="255497"/>
                  <a:pt x="5997992" y="254989"/>
                  <a:pt x="6005628" y="252649"/>
                </a:cubicBezTo>
                <a:cubicBezTo>
                  <a:pt x="6013265" y="250310"/>
                  <a:pt x="6017084" y="249141"/>
                  <a:pt x="6017084" y="249141"/>
                </a:cubicBezTo>
                <a:close/>
                <a:moveTo>
                  <a:pt x="9340261" y="249068"/>
                </a:moveTo>
                <a:lnTo>
                  <a:pt x="9340261" y="252323"/>
                </a:lnTo>
                <a:lnTo>
                  <a:pt x="9336181" y="251099"/>
                </a:lnTo>
                <a:close/>
                <a:moveTo>
                  <a:pt x="8410177" y="248946"/>
                </a:moveTo>
                <a:lnTo>
                  <a:pt x="8411933" y="254675"/>
                </a:lnTo>
                <a:cubicBezTo>
                  <a:pt x="8415751" y="253504"/>
                  <a:pt x="8417367" y="251965"/>
                  <a:pt x="8416781" y="250055"/>
                </a:cubicBezTo>
                <a:cubicBezTo>
                  <a:pt x="8416197" y="248146"/>
                  <a:pt x="8413995" y="247777"/>
                  <a:pt x="8410177" y="248946"/>
                </a:cubicBezTo>
                <a:close/>
                <a:moveTo>
                  <a:pt x="8717131" y="248877"/>
                </a:moveTo>
                <a:cubicBezTo>
                  <a:pt x="8708327" y="247399"/>
                  <a:pt x="8704507" y="248568"/>
                  <a:pt x="8705677" y="252386"/>
                </a:cubicBezTo>
                <a:lnTo>
                  <a:pt x="8718887" y="254605"/>
                </a:lnTo>
                <a:cubicBezTo>
                  <a:pt x="8722705" y="253434"/>
                  <a:pt x="8724321" y="251895"/>
                  <a:pt x="8723735" y="249986"/>
                </a:cubicBezTo>
                <a:cubicBezTo>
                  <a:pt x="8723151" y="248077"/>
                  <a:pt x="8720949" y="247706"/>
                  <a:pt x="8717131" y="248877"/>
                </a:cubicBezTo>
                <a:close/>
                <a:moveTo>
                  <a:pt x="8850239" y="248817"/>
                </a:moveTo>
                <a:cubicBezTo>
                  <a:pt x="8846791" y="247786"/>
                  <a:pt x="8842203" y="248147"/>
                  <a:pt x="8836477" y="249901"/>
                </a:cubicBezTo>
                <a:lnTo>
                  <a:pt x="8830749" y="251656"/>
                </a:lnTo>
                <a:cubicBezTo>
                  <a:pt x="8835735" y="254305"/>
                  <a:pt x="8840141" y="255044"/>
                  <a:pt x="8843957" y="253874"/>
                </a:cubicBezTo>
                <a:lnTo>
                  <a:pt x="8857169" y="256093"/>
                </a:lnTo>
                <a:cubicBezTo>
                  <a:pt x="8855997" y="252274"/>
                  <a:pt x="8853689" y="249849"/>
                  <a:pt x="8850239" y="248817"/>
                </a:cubicBezTo>
                <a:close/>
                <a:moveTo>
                  <a:pt x="2302358" y="248419"/>
                </a:moveTo>
                <a:lnTo>
                  <a:pt x="2302540" y="248600"/>
                </a:lnTo>
                <a:lnTo>
                  <a:pt x="2301667" y="248582"/>
                </a:lnTo>
                <a:close/>
                <a:moveTo>
                  <a:pt x="5039411" y="247960"/>
                </a:moveTo>
                <a:lnTo>
                  <a:pt x="5052621" y="250178"/>
                </a:lnTo>
                <a:lnTo>
                  <a:pt x="5041165" y="253688"/>
                </a:lnTo>
                <a:close/>
                <a:moveTo>
                  <a:pt x="7639051" y="247135"/>
                </a:moveTo>
                <a:lnTo>
                  <a:pt x="7633324" y="248889"/>
                </a:lnTo>
                <a:lnTo>
                  <a:pt x="7640806" y="252861"/>
                </a:lnTo>
                <a:close/>
                <a:moveTo>
                  <a:pt x="8747521" y="245831"/>
                </a:moveTo>
                <a:cubicBezTo>
                  <a:pt x="8738717" y="244352"/>
                  <a:pt x="8732989" y="246106"/>
                  <a:pt x="8730341" y="251095"/>
                </a:cubicBezTo>
                <a:lnTo>
                  <a:pt x="8755003" y="249803"/>
                </a:lnTo>
                <a:close/>
                <a:moveTo>
                  <a:pt x="8446295" y="244146"/>
                </a:moveTo>
                <a:cubicBezTo>
                  <a:pt x="8453621" y="254432"/>
                  <a:pt x="8461105" y="258403"/>
                  <a:pt x="8468741" y="256063"/>
                </a:cubicBezTo>
                <a:cubicBezTo>
                  <a:pt x="8475207" y="249906"/>
                  <a:pt x="8479025" y="248736"/>
                  <a:pt x="8480195" y="252555"/>
                </a:cubicBezTo>
                <a:cubicBezTo>
                  <a:pt x="8480195" y="252555"/>
                  <a:pt x="8481149" y="252262"/>
                  <a:pt x="8483059" y="251677"/>
                </a:cubicBezTo>
                <a:cubicBezTo>
                  <a:pt x="8484967" y="251093"/>
                  <a:pt x="8487831" y="250215"/>
                  <a:pt x="8491651" y="249045"/>
                </a:cubicBezTo>
                <a:lnTo>
                  <a:pt x="8497377" y="247290"/>
                </a:lnTo>
                <a:cubicBezTo>
                  <a:pt x="8492389" y="244642"/>
                  <a:pt x="8486077" y="244488"/>
                  <a:pt x="8478441" y="246828"/>
                </a:cubicBezTo>
                <a:cubicBezTo>
                  <a:pt x="8470803" y="249167"/>
                  <a:pt x="8464491" y="249012"/>
                  <a:pt x="8459505" y="246363"/>
                </a:cubicBezTo>
                <a:close/>
                <a:moveTo>
                  <a:pt x="8671777" y="243978"/>
                </a:moveTo>
                <a:cubicBezTo>
                  <a:pt x="8667957" y="245147"/>
                  <a:pt x="8666049" y="245732"/>
                  <a:pt x="8666049" y="245732"/>
                </a:cubicBezTo>
                <a:lnTo>
                  <a:pt x="8673531" y="249705"/>
                </a:lnTo>
                <a:cubicBezTo>
                  <a:pt x="8677349" y="248535"/>
                  <a:pt x="8678965" y="246996"/>
                  <a:pt x="8678379" y="245088"/>
                </a:cubicBezTo>
                <a:cubicBezTo>
                  <a:pt x="8677797" y="243178"/>
                  <a:pt x="8675595" y="242807"/>
                  <a:pt x="8671777" y="243978"/>
                </a:cubicBezTo>
                <a:close/>
                <a:moveTo>
                  <a:pt x="8079669" y="243702"/>
                </a:moveTo>
                <a:cubicBezTo>
                  <a:pt x="8077761" y="244288"/>
                  <a:pt x="8074895" y="245165"/>
                  <a:pt x="8071079" y="246335"/>
                </a:cubicBezTo>
                <a:lnTo>
                  <a:pt x="8065349" y="248090"/>
                </a:lnTo>
                <a:cubicBezTo>
                  <a:pt x="8065349" y="248090"/>
                  <a:pt x="8067843" y="249414"/>
                  <a:pt x="8072831" y="252063"/>
                </a:cubicBezTo>
                <a:lnTo>
                  <a:pt x="8090015" y="246798"/>
                </a:lnTo>
                <a:cubicBezTo>
                  <a:pt x="8085025" y="244150"/>
                  <a:pt x="8081577" y="243117"/>
                  <a:pt x="8079669" y="243702"/>
                </a:cubicBezTo>
                <a:close/>
                <a:moveTo>
                  <a:pt x="9289949" y="243316"/>
                </a:moveTo>
                <a:lnTo>
                  <a:pt x="9297431" y="247293"/>
                </a:lnTo>
                <a:cubicBezTo>
                  <a:pt x="9293611" y="248461"/>
                  <a:pt x="9287883" y="250213"/>
                  <a:pt x="9280249" y="252550"/>
                </a:cubicBezTo>
                <a:lnTo>
                  <a:pt x="9255581" y="253830"/>
                </a:lnTo>
                <a:lnTo>
                  <a:pt x="9261311" y="252077"/>
                </a:lnTo>
                <a:cubicBezTo>
                  <a:pt x="9268947" y="249741"/>
                  <a:pt x="9278493" y="246821"/>
                  <a:pt x="9289949" y="243316"/>
                </a:cubicBezTo>
                <a:close/>
                <a:moveTo>
                  <a:pt x="8298573" y="242442"/>
                </a:moveTo>
                <a:lnTo>
                  <a:pt x="8298173" y="244824"/>
                </a:lnTo>
                <a:lnTo>
                  <a:pt x="8302287" y="244413"/>
                </a:lnTo>
                <a:close/>
                <a:moveTo>
                  <a:pt x="6271201" y="240199"/>
                </a:moveTo>
                <a:lnTo>
                  <a:pt x="6265473" y="241953"/>
                </a:lnTo>
                <a:cubicBezTo>
                  <a:pt x="6257837" y="244293"/>
                  <a:pt x="6254017" y="245463"/>
                  <a:pt x="6254017" y="245463"/>
                </a:cubicBezTo>
                <a:cubicBezTo>
                  <a:pt x="6254017" y="245463"/>
                  <a:pt x="6256513" y="246787"/>
                  <a:pt x="6261501" y="249436"/>
                </a:cubicBezTo>
                <a:cubicBezTo>
                  <a:pt x="6261501" y="249436"/>
                  <a:pt x="6262455" y="249143"/>
                  <a:pt x="6264364" y="248559"/>
                </a:cubicBezTo>
                <a:cubicBezTo>
                  <a:pt x="6266273" y="247974"/>
                  <a:pt x="6268552" y="245187"/>
                  <a:pt x="6271201" y="240199"/>
                </a:cubicBezTo>
                <a:close/>
                <a:moveTo>
                  <a:pt x="5926374" y="239342"/>
                </a:moveTo>
                <a:cubicBezTo>
                  <a:pt x="5926374" y="239342"/>
                  <a:pt x="5925712" y="240589"/>
                  <a:pt x="5924387" y="243083"/>
                </a:cubicBezTo>
                <a:cubicBezTo>
                  <a:pt x="5923725" y="244330"/>
                  <a:pt x="5923083" y="244789"/>
                  <a:pt x="5922460" y="244457"/>
                </a:cubicBezTo>
                <a:cubicBezTo>
                  <a:pt x="5921837" y="244126"/>
                  <a:pt x="5921231" y="243006"/>
                  <a:pt x="5920646" y="241097"/>
                </a:cubicBezTo>
                <a:cubicBezTo>
                  <a:pt x="5924465" y="239927"/>
                  <a:pt x="5926374" y="239342"/>
                  <a:pt x="5926374" y="239342"/>
                </a:cubicBezTo>
                <a:close/>
                <a:moveTo>
                  <a:pt x="7955705" y="237829"/>
                </a:moveTo>
                <a:cubicBezTo>
                  <a:pt x="7948069" y="240168"/>
                  <a:pt x="7942343" y="241923"/>
                  <a:pt x="7938523" y="243093"/>
                </a:cubicBezTo>
                <a:lnTo>
                  <a:pt x="7921343" y="248357"/>
                </a:lnTo>
                <a:cubicBezTo>
                  <a:pt x="7921343" y="248357"/>
                  <a:pt x="7924497" y="248434"/>
                  <a:pt x="7930809" y="248587"/>
                </a:cubicBezTo>
                <a:cubicBezTo>
                  <a:pt x="7937121" y="248743"/>
                  <a:pt x="7942771" y="250144"/>
                  <a:pt x="7947761" y="252791"/>
                </a:cubicBezTo>
                <a:cubicBezTo>
                  <a:pt x="7964201" y="251932"/>
                  <a:pt x="7976239" y="250331"/>
                  <a:pt x="7983879" y="247992"/>
                </a:cubicBezTo>
                <a:cubicBezTo>
                  <a:pt x="7987695" y="246822"/>
                  <a:pt x="7995917" y="246391"/>
                  <a:pt x="8008541" y="246699"/>
                </a:cubicBezTo>
                <a:cubicBezTo>
                  <a:pt x="8021163" y="247009"/>
                  <a:pt x="8031295" y="245994"/>
                  <a:pt x="8038933" y="243655"/>
                </a:cubicBezTo>
                <a:cubicBezTo>
                  <a:pt x="8042749" y="242485"/>
                  <a:pt x="8044659" y="241900"/>
                  <a:pt x="8044659" y="241900"/>
                </a:cubicBezTo>
                <a:cubicBezTo>
                  <a:pt x="8044659" y="241900"/>
                  <a:pt x="8042459" y="241530"/>
                  <a:pt x="8038055" y="240790"/>
                </a:cubicBezTo>
                <a:cubicBezTo>
                  <a:pt x="8033651" y="240051"/>
                  <a:pt x="8029541" y="240266"/>
                  <a:pt x="8025723" y="241436"/>
                </a:cubicBezTo>
                <a:cubicBezTo>
                  <a:pt x="8013099" y="241128"/>
                  <a:pt x="8006787" y="240973"/>
                  <a:pt x="8006787" y="240973"/>
                </a:cubicBezTo>
                <a:cubicBezTo>
                  <a:pt x="8002969" y="242144"/>
                  <a:pt x="7999813" y="242066"/>
                  <a:pt x="7997319" y="240741"/>
                </a:cubicBezTo>
                <a:cubicBezTo>
                  <a:pt x="7994825" y="239416"/>
                  <a:pt x="7991669" y="239340"/>
                  <a:pt x="7987851" y="240510"/>
                </a:cubicBezTo>
                <a:cubicBezTo>
                  <a:pt x="7984033" y="241679"/>
                  <a:pt x="7979627" y="240941"/>
                  <a:pt x="7974641" y="238292"/>
                </a:cubicBezTo>
                <a:cubicBezTo>
                  <a:pt x="7970825" y="239462"/>
                  <a:pt x="7967959" y="240338"/>
                  <a:pt x="7966049" y="240924"/>
                </a:cubicBezTo>
                <a:cubicBezTo>
                  <a:pt x="7964141" y="241509"/>
                  <a:pt x="7960693" y="240477"/>
                  <a:pt x="7955705" y="237829"/>
                </a:cubicBezTo>
                <a:close/>
                <a:moveTo>
                  <a:pt x="5753082" y="236050"/>
                </a:moveTo>
                <a:lnTo>
                  <a:pt x="5744492" y="238682"/>
                </a:lnTo>
                <a:lnTo>
                  <a:pt x="5748002" y="250136"/>
                </a:lnTo>
                <a:lnTo>
                  <a:pt x="5753729" y="248382"/>
                </a:lnTo>
                <a:lnTo>
                  <a:pt x="5766938" y="250600"/>
                </a:lnTo>
                <a:lnTo>
                  <a:pt x="5776637" y="241364"/>
                </a:lnTo>
                <a:cubicBezTo>
                  <a:pt x="5769002" y="243704"/>
                  <a:pt x="5765184" y="244874"/>
                  <a:pt x="5765184" y="244874"/>
                </a:cubicBezTo>
                <a:lnTo>
                  <a:pt x="5751974" y="242655"/>
                </a:lnTo>
                <a:cubicBezTo>
                  <a:pt x="5750805" y="238837"/>
                  <a:pt x="5751174" y="236635"/>
                  <a:pt x="5753082" y="236050"/>
                </a:cubicBezTo>
                <a:close/>
                <a:moveTo>
                  <a:pt x="1565613" y="235992"/>
                </a:moveTo>
                <a:cubicBezTo>
                  <a:pt x="1565630" y="240954"/>
                  <a:pt x="1564398" y="243438"/>
                  <a:pt x="1561918" y="243446"/>
                </a:cubicBezTo>
                <a:cubicBezTo>
                  <a:pt x="1560678" y="243451"/>
                  <a:pt x="1560366" y="242830"/>
                  <a:pt x="1560981" y="241589"/>
                </a:cubicBezTo>
                <a:cubicBezTo>
                  <a:pt x="1561597" y="240347"/>
                  <a:pt x="1563141" y="238482"/>
                  <a:pt x="1565613" y="235992"/>
                </a:cubicBezTo>
                <a:close/>
                <a:moveTo>
                  <a:pt x="1602820" y="235868"/>
                </a:moveTo>
                <a:cubicBezTo>
                  <a:pt x="1602836" y="240830"/>
                  <a:pt x="1602845" y="243310"/>
                  <a:pt x="1602845" y="243310"/>
                </a:cubicBezTo>
                <a:cubicBezTo>
                  <a:pt x="1597884" y="243327"/>
                  <a:pt x="1595403" y="243335"/>
                  <a:pt x="1595403" y="243335"/>
                </a:cubicBezTo>
                <a:cubicBezTo>
                  <a:pt x="1595403" y="243335"/>
                  <a:pt x="1595395" y="240855"/>
                  <a:pt x="1595378" y="235893"/>
                </a:cubicBezTo>
                <a:cubicBezTo>
                  <a:pt x="1595378" y="235893"/>
                  <a:pt x="1597859" y="235885"/>
                  <a:pt x="1602820" y="235868"/>
                </a:cubicBezTo>
                <a:close/>
                <a:moveTo>
                  <a:pt x="7698078" y="235315"/>
                </a:moveTo>
                <a:cubicBezTo>
                  <a:pt x="7698078" y="235315"/>
                  <a:pt x="7696168" y="235900"/>
                  <a:pt x="7692351" y="237070"/>
                </a:cubicBezTo>
                <a:cubicBezTo>
                  <a:pt x="7688533" y="238239"/>
                  <a:pt x="7686916" y="239778"/>
                  <a:pt x="7687500" y="241688"/>
                </a:cubicBezTo>
                <a:cubicBezTo>
                  <a:pt x="7688087" y="243598"/>
                  <a:pt x="7690288" y="243967"/>
                  <a:pt x="7694107" y="242797"/>
                </a:cubicBezTo>
                <a:cubicBezTo>
                  <a:pt x="7697924" y="241628"/>
                  <a:pt x="7699541" y="240088"/>
                  <a:pt x="7698957" y="238180"/>
                </a:cubicBezTo>
                <a:cubicBezTo>
                  <a:pt x="7698371" y="236270"/>
                  <a:pt x="7698078" y="235315"/>
                  <a:pt x="7698078" y="235315"/>
                </a:cubicBezTo>
                <a:close/>
                <a:moveTo>
                  <a:pt x="8781885" y="235303"/>
                </a:moveTo>
                <a:lnTo>
                  <a:pt x="8777913" y="242784"/>
                </a:lnTo>
                <a:cubicBezTo>
                  <a:pt x="8777913" y="242784"/>
                  <a:pt x="8779823" y="242199"/>
                  <a:pt x="8783641" y="241030"/>
                </a:cubicBezTo>
                <a:close/>
                <a:moveTo>
                  <a:pt x="6576399" y="234402"/>
                </a:moveTo>
                <a:lnTo>
                  <a:pt x="6570673" y="236156"/>
                </a:lnTo>
                <a:cubicBezTo>
                  <a:pt x="6575661" y="238805"/>
                  <a:pt x="6578154" y="240129"/>
                  <a:pt x="6578154" y="240129"/>
                </a:cubicBezTo>
                <a:cubicBezTo>
                  <a:pt x="6578154" y="240129"/>
                  <a:pt x="6580062" y="239544"/>
                  <a:pt x="6583881" y="238374"/>
                </a:cubicBezTo>
                <a:close/>
                <a:moveTo>
                  <a:pt x="8336649" y="233884"/>
                </a:moveTo>
                <a:cubicBezTo>
                  <a:pt x="8325195" y="237394"/>
                  <a:pt x="8315649" y="240318"/>
                  <a:pt x="8308013" y="242658"/>
                </a:cubicBezTo>
                <a:cubicBezTo>
                  <a:pt x="8309183" y="246476"/>
                  <a:pt x="8311677" y="247800"/>
                  <a:pt x="8315495" y="246629"/>
                </a:cubicBezTo>
                <a:cubicBezTo>
                  <a:pt x="8312847" y="251618"/>
                  <a:pt x="8313725" y="254481"/>
                  <a:pt x="8318127" y="255221"/>
                </a:cubicBezTo>
                <a:cubicBezTo>
                  <a:pt x="8322529" y="255961"/>
                  <a:pt x="8326639" y="255746"/>
                  <a:pt x="8330459" y="254575"/>
                </a:cubicBezTo>
                <a:cubicBezTo>
                  <a:pt x="8334277" y="253406"/>
                  <a:pt x="8339343" y="252898"/>
                  <a:pt x="8345653" y="253053"/>
                </a:cubicBezTo>
                <a:cubicBezTo>
                  <a:pt x="8351967" y="253207"/>
                  <a:pt x="8357031" y="252700"/>
                  <a:pt x="8360849" y="251530"/>
                </a:cubicBezTo>
                <a:lnTo>
                  <a:pt x="8400941" y="239247"/>
                </a:lnTo>
                <a:lnTo>
                  <a:pt x="8374523" y="234811"/>
                </a:lnTo>
                <a:close/>
                <a:moveTo>
                  <a:pt x="1882872" y="233432"/>
                </a:moveTo>
                <a:cubicBezTo>
                  <a:pt x="1891677" y="234911"/>
                  <a:pt x="1897991" y="235066"/>
                  <a:pt x="1901809" y="233896"/>
                </a:cubicBezTo>
                <a:cubicBezTo>
                  <a:pt x="1897328" y="236312"/>
                  <a:pt x="1893216" y="238225"/>
                  <a:pt x="1889471" y="239634"/>
                </a:cubicBezTo>
                <a:cubicBezTo>
                  <a:pt x="1878236" y="243858"/>
                  <a:pt x="1870309" y="243546"/>
                  <a:pt x="1865691" y="238697"/>
                </a:cubicBezTo>
                <a:cubicBezTo>
                  <a:pt x="1873327" y="236358"/>
                  <a:pt x="1879055" y="234602"/>
                  <a:pt x="1882872" y="233432"/>
                </a:cubicBezTo>
                <a:close/>
                <a:moveTo>
                  <a:pt x="9037757" y="232089"/>
                </a:moveTo>
                <a:cubicBezTo>
                  <a:pt x="9033939" y="233259"/>
                  <a:pt x="9032029" y="233844"/>
                  <a:pt x="9032029" y="233844"/>
                </a:cubicBezTo>
                <a:lnTo>
                  <a:pt x="9020575" y="237352"/>
                </a:lnTo>
                <a:lnTo>
                  <a:pt x="9033017" y="239441"/>
                </a:lnTo>
                <a:lnTo>
                  <a:pt x="9033899" y="239353"/>
                </a:lnTo>
                <a:close/>
                <a:moveTo>
                  <a:pt x="8241969" y="231569"/>
                </a:moveTo>
                <a:cubicBezTo>
                  <a:pt x="8238149" y="232739"/>
                  <a:pt x="8236535" y="234277"/>
                  <a:pt x="8237119" y="236187"/>
                </a:cubicBezTo>
                <a:cubicBezTo>
                  <a:pt x="8237705" y="238096"/>
                  <a:pt x="8239905" y="238465"/>
                  <a:pt x="8243723" y="237295"/>
                </a:cubicBezTo>
                <a:lnTo>
                  <a:pt x="8249451" y="235540"/>
                </a:lnTo>
                <a:cubicBezTo>
                  <a:pt x="8249451" y="235540"/>
                  <a:pt x="8246955" y="234217"/>
                  <a:pt x="8241969" y="231569"/>
                </a:cubicBezTo>
                <a:close/>
                <a:moveTo>
                  <a:pt x="1725654" y="231481"/>
                </a:moveTo>
                <a:cubicBezTo>
                  <a:pt x="1729473" y="230311"/>
                  <a:pt x="1731675" y="230681"/>
                  <a:pt x="1732258" y="232589"/>
                </a:cubicBezTo>
                <a:cubicBezTo>
                  <a:pt x="1732844" y="234500"/>
                  <a:pt x="1733136" y="235454"/>
                  <a:pt x="1733136" y="235454"/>
                </a:cubicBezTo>
                <a:close/>
                <a:moveTo>
                  <a:pt x="7201761" y="230753"/>
                </a:moveTo>
                <a:cubicBezTo>
                  <a:pt x="7201761" y="230753"/>
                  <a:pt x="7202346" y="232662"/>
                  <a:pt x="7203515" y="236480"/>
                </a:cubicBezTo>
                <a:cubicBezTo>
                  <a:pt x="7208504" y="239128"/>
                  <a:pt x="7210997" y="240453"/>
                  <a:pt x="7210997" y="240453"/>
                </a:cubicBezTo>
                <a:lnTo>
                  <a:pt x="7209243" y="234726"/>
                </a:lnTo>
                <a:cubicBezTo>
                  <a:pt x="7208073" y="230908"/>
                  <a:pt x="7205580" y="229582"/>
                  <a:pt x="7201761" y="230753"/>
                </a:cubicBezTo>
                <a:close/>
                <a:moveTo>
                  <a:pt x="5475643" y="230210"/>
                </a:moveTo>
                <a:cubicBezTo>
                  <a:pt x="5481954" y="230365"/>
                  <a:pt x="5491422" y="230596"/>
                  <a:pt x="5504048" y="230905"/>
                </a:cubicBezTo>
                <a:cubicBezTo>
                  <a:pt x="5516672" y="231214"/>
                  <a:pt x="5523569" y="233278"/>
                  <a:pt x="5524738" y="237096"/>
                </a:cubicBezTo>
                <a:lnTo>
                  <a:pt x="5505803" y="236633"/>
                </a:lnTo>
                <a:cubicBezTo>
                  <a:pt x="5500814" y="233985"/>
                  <a:pt x="5497657" y="233907"/>
                  <a:pt x="5496335" y="236400"/>
                </a:cubicBezTo>
                <a:cubicBezTo>
                  <a:pt x="5495010" y="238895"/>
                  <a:pt x="5491854" y="238818"/>
                  <a:pt x="5486866" y="236169"/>
                </a:cubicBezTo>
                <a:cubicBezTo>
                  <a:pt x="5484217" y="241157"/>
                  <a:pt x="5482893" y="243651"/>
                  <a:pt x="5482893" y="243651"/>
                </a:cubicBezTo>
                <a:cubicBezTo>
                  <a:pt x="5482893" y="243651"/>
                  <a:pt x="5480985" y="244236"/>
                  <a:pt x="5477165" y="245407"/>
                </a:cubicBezTo>
                <a:cubicBezTo>
                  <a:pt x="5473348" y="246576"/>
                  <a:pt x="5471438" y="247161"/>
                  <a:pt x="5471438" y="247161"/>
                </a:cubicBezTo>
                <a:cubicBezTo>
                  <a:pt x="5463802" y="249500"/>
                  <a:pt x="5460276" y="251625"/>
                  <a:pt x="5460862" y="253534"/>
                </a:cubicBezTo>
                <a:cubicBezTo>
                  <a:pt x="5461448" y="255442"/>
                  <a:pt x="5461370" y="258598"/>
                  <a:pt x="5460630" y="263003"/>
                </a:cubicBezTo>
                <a:cubicBezTo>
                  <a:pt x="5459890" y="267404"/>
                  <a:pt x="5457612" y="270191"/>
                  <a:pt x="5453794" y="271361"/>
                </a:cubicBezTo>
                <a:cubicBezTo>
                  <a:pt x="5449975" y="272530"/>
                  <a:pt x="5443662" y="272376"/>
                  <a:pt x="5434858" y="270898"/>
                </a:cubicBezTo>
                <a:cubicBezTo>
                  <a:pt x="5431038" y="272068"/>
                  <a:pt x="5428175" y="272945"/>
                  <a:pt x="5426267" y="273529"/>
                </a:cubicBezTo>
                <a:cubicBezTo>
                  <a:pt x="5424358" y="274115"/>
                  <a:pt x="5423404" y="274407"/>
                  <a:pt x="5423404" y="274407"/>
                </a:cubicBezTo>
                <a:lnTo>
                  <a:pt x="5421648" y="268679"/>
                </a:lnTo>
                <a:lnTo>
                  <a:pt x="5415921" y="270435"/>
                </a:lnTo>
                <a:cubicBezTo>
                  <a:pt x="5415921" y="270435"/>
                  <a:pt x="5413058" y="271312"/>
                  <a:pt x="5407330" y="273066"/>
                </a:cubicBezTo>
                <a:cubicBezTo>
                  <a:pt x="5401603" y="274821"/>
                  <a:pt x="5396831" y="276283"/>
                  <a:pt x="5393011" y="277453"/>
                </a:cubicBezTo>
                <a:lnTo>
                  <a:pt x="5366594" y="273017"/>
                </a:lnTo>
                <a:lnTo>
                  <a:pt x="5349412" y="278281"/>
                </a:lnTo>
                <a:cubicBezTo>
                  <a:pt x="5345594" y="279451"/>
                  <a:pt x="5343101" y="278126"/>
                  <a:pt x="5341931" y="274308"/>
                </a:cubicBezTo>
                <a:lnTo>
                  <a:pt x="5330478" y="277818"/>
                </a:lnTo>
                <a:cubicBezTo>
                  <a:pt x="5326658" y="278988"/>
                  <a:pt x="5324164" y="277664"/>
                  <a:pt x="5322995" y="273845"/>
                </a:cubicBezTo>
                <a:lnTo>
                  <a:pt x="5328722" y="272091"/>
                </a:lnTo>
                <a:lnTo>
                  <a:pt x="5364839" y="267290"/>
                </a:lnTo>
                <a:lnTo>
                  <a:pt x="5357358" y="263318"/>
                </a:lnTo>
                <a:lnTo>
                  <a:pt x="5363086" y="261562"/>
                </a:lnTo>
                <a:lnTo>
                  <a:pt x="5355602" y="257590"/>
                </a:lnTo>
                <a:cubicBezTo>
                  <a:pt x="5344147" y="261099"/>
                  <a:pt x="5338716" y="263808"/>
                  <a:pt x="5339300" y="265717"/>
                </a:cubicBezTo>
                <a:cubicBezTo>
                  <a:pt x="5339884" y="267627"/>
                  <a:pt x="5339222" y="268874"/>
                  <a:pt x="5337312" y="269459"/>
                </a:cubicBezTo>
                <a:cubicBezTo>
                  <a:pt x="5335404" y="270044"/>
                  <a:pt x="5335771" y="267843"/>
                  <a:pt x="5338422" y="262854"/>
                </a:cubicBezTo>
                <a:lnTo>
                  <a:pt x="5330939" y="258882"/>
                </a:lnTo>
                <a:lnTo>
                  <a:pt x="5353847" y="251863"/>
                </a:lnTo>
                <a:cubicBezTo>
                  <a:pt x="5369121" y="247184"/>
                  <a:pt x="5379251" y="246168"/>
                  <a:pt x="5384240" y="248817"/>
                </a:cubicBezTo>
                <a:cubicBezTo>
                  <a:pt x="5384240" y="248817"/>
                  <a:pt x="5384825" y="250726"/>
                  <a:pt x="5385994" y="254544"/>
                </a:cubicBezTo>
                <a:lnTo>
                  <a:pt x="5382020" y="262026"/>
                </a:lnTo>
                <a:cubicBezTo>
                  <a:pt x="5382020" y="262026"/>
                  <a:pt x="5382976" y="261734"/>
                  <a:pt x="5384884" y="261149"/>
                </a:cubicBezTo>
                <a:cubicBezTo>
                  <a:pt x="5386794" y="260564"/>
                  <a:pt x="5389658" y="259687"/>
                  <a:pt x="5393474" y="258516"/>
                </a:cubicBezTo>
                <a:lnTo>
                  <a:pt x="5399203" y="256762"/>
                </a:lnTo>
                <a:lnTo>
                  <a:pt x="5397449" y="251035"/>
                </a:lnTo>
                <a:lnTo>
                  <a:pt x="5404930" y="255008"/>
                </a:lnTo>
                <a:cubicBezTo>
                  <a:pt x="5407269" y="262644"/>
                  <a:pt x="5409764" y="263967"/>
                  <a:pt x="5412411" y="258980"/>
                </a:cubicBezTo>
                <a:lnTo>
                  <a:pt x="5422111" y="249744"/>
                </a:lnTo>
                <a:lnTo>
                  <a:pt x="5429593" y="253716"/>
                </a:lnTo>
                <a:lnTo>
                  <a:pt x="5446775" y="248452"/>
                </a:lnTo>
                <a:cubicBezTo>
                  <a:pt x="5446775" y="248452"/>
                  <a:pt x="5447731" y="248159"/>
                  <a:pt x="5449639" y="247574"/>
                </a:cubicBezTo>
                <a:cubicBezTo>
                  <a:pt x="5451548" y="246989"/>
                  <a:pt x="5454411" y="246112"/>
                  <a:pt x="5458230" y="244942"/>
                </a:cubicBezTo>
                <a:cubicBezTo>
                  <a:pt x="5465866" y="242603"/>
                  <a:pt x="5469098" y="239524"/>
                  <a:pt x="5467929" y="235707"/>
                </a:cubicBezTo>
                <a:lnTo>
                  <a:pt x="5462202" y="237461"/>
                </a:lnTo>
                <a:cubicBezTo>
                  <a:pt x="5458384" y="238631"/>
                  <a:pt x="5458091" y="237675"/>
                  <a:pt x="5461325" y="234597"/>
                </a:cubicBezTo>
                <a:cubicBezTo>
                  <a:pt x="5464557" y="231519"/>
                  <a:pt x="5469330" y="230056"/>
                  <a:pt x="5475643" y="230210"/>
                </a:cubicBezTo>
                <a:close/>
                <a:moveTo>
                  <a:pt x="1916126" y="229509"/>
                </a:moveTo>
                <a:cubicBezTo>
                  <a:pt x="1918036" y="228924"/>
                  <a:pt x="1919575" y="230541"/>
                  <a:pt x="1920745" y="234359"/>
                </a:cubicBezTo>
                <a:lnTo>
                  <a:pt x="1915018" y="236114"/>
                </a:lnTo>
                <a:cubicBezTo>
                  <a:pt x="1913849" y="232295"/>
                  <a:pt x="1914218" y="230094"/>
                  <a:pt x="1916126" y="229509"/>
                </a:cubicBezTo>
                <a:close/>
                <a:moveTo>
                  <a:pt x="6142618" y="229475"/>
                </a:moveTo>
                <a:cubicBezTo>
                  <a:pt x="6142618" y="229475"/>
                  <a:pt x="6143864" y="230136"/>
                  <a:pt x="6146360" y="231460"/>
                </a:cubicBezTo>
                <a:cubicBezTo>
                  <a:pt x="6148853" y="232784"/>
                  <a:pt x="6150100" y="233447"/>
                  <a:pt x="6150100" y="233447"/>
                </a:cubicBezTo>
                <a:cubicBezTo>
                  <a:pt x="6150100" y="233447"/>
                  <a:pt x="6148192" y="234031"/>
                  <a:pt x="6144373" y="235202"/>
                </a:cubicBezTo>
                <a:cubicBezTo>
                  <a:pt x="6140554" y="236371"/>
                  <a:pt x="6138354" y="236001"/>
                  <a:pt x="6137769" y="234092"/>
                </a:cubicBezTo>
                <a:cubicBezTo>
                  <a:pt x="6137183" y="232183"/>
                  <a:pt x="6138799" y="230644"/>
                  <a:pt x="6142618" y="229475"/>
                </a:cubicBezTo>
                <a:close/>
                <a:moveTo>
                  <a:pt x="7063480" y="229265"/>
                </a:moveTo>
                <a:cubicBezTo>
                  <a:pt x="7059662" y="230434"/>
                  <a:pt x="7060247" y="232344"/>
                  <a:pt x="7065234" y="234992"/>
                </a:cubicBezTo>
                <a:lnTo>
                  <a:pt x="7070960" y="233238"/>
                </a:lnTo>
                <a:close/>
                <a:moveTo>
                  <a:pt x="7758860" y="229223"/>
                </a:moveTo>
                <a:cubicBezTo>
                  <a:pt x="7758860" y="229223"/>
                  <a:pt x="7756950" y="229809"/>
                  <a:pt x="7753133" y="230977"/>
                </a:cubicBezTo>
                <a:lnTo>
                  <a:pt x="7760615" y="234950"/>
                </a:lnTo>
                <a:cubicBezTo>
                  <a:pt x="7760615" y="234950"/>
                  <a:pt x="7760030" y="233042"/>
                  <a:pt x="7758860" y="229223"/>
                </a:cubicBezTo>
                <a:close/>
                <a:moveTo>
                  <a:pt x="1549499" y="229067"/>
                </a:moveTo>
                <a:lnTo>
                  <a:pt x="1551254" y="234793"/>
                </a:lnTo>
                <a:lnTo>
                  <a:pt x="1545528" y="236549"/>
                </a:lnTo>
                <a:cubicBezTo>
                  <a:pt x="1536722" y="235069"/>
                  <a:pt x="1532318" y="234330"/>
                  <a:pt x="1532318" y="234330"/>
                </a:cubicBezTo>
                <a:lnTo>
                  <a:pt x="1538047" y="232577"/>
                </a:lnTo>
                <a:close/>
                <a:moveTo>
                  <a:pt x="8416369" y="228255"/>
                </a:moveTo>
                <a:cubicBezTo>
                  <a:pt x="8416369" y="228255"/>
                  <a:pt x="8414459" y="228841"/>
                  <a:pt x="8410639" y="230011"/>
                </a:cubicBezTo>
                <a:cubicBezTo>
                  <a:pt x="8406821" y="231180"/>
                  <a:pt x="8404913" y="231765"/>
                  <a:pt x="8404913" y="231765"/>
                </a:cubicBezTo>
                <a:cubicBezTo>
                  <a:pt x="8406083" y="235583"/>
                  <a:pt x="8408577" y="236908"/>
                  <a:pt x="8412395" y="235738"/>
                </a:cubicBezTo>
                <a:close/>
                <a:moveTo>
                  <a:pt x="1721857" y="228030"/>
                </a:moveTo>
                <a:lnTo>
                  <a:pt x="1721882" y="235471"/>
                </a:lnTo>
                <a:lnTo>
                  <a:pt x="1714415" y="228055"/>
                </a:lnTo>
                <a:cubicBezTo>
                  <a:pt x="1719378" y="228039"/>
                  <a:pt x="1721857" y="228030"/>
                  <a:pt x="1721857" y="228030"/>
                </a:cubicBezTo>
                <a:close/>
                <a:moveTo>
                  <a:pt x="6004337" y="227987"/>
                </a:moveTo>
                <a:cubicBezTo>
                  <a:pt x="6008156" y="226816"/>
                  <a:pt x="6012558" y="227556"/>
                  <a:pt x="6017546" y="230204"/>
                </a:cubicBezTo>
                <a:lnTo>
                  <a:pt x="6006092" y="233714"/>
                </a:lnTo>
                <a:close/>
                <a:moveTo>
                  <a:pt x="1655636" y="227874"/>
                </a:moveTo>
                <a:lnTo>
                  <a:pt x="1663119" y="231845"/>
                </a:lnTo>
                <a:lnTo>
                  <a:pt x="1676327" y="234064"/>
                </a:lnTo>
                <a:cubicBezTo>
                  <a:pt x="1677498" y="237881"/>
                  <a:pt x="1687628" y="236866"/>
                  <a:pt x="1706718" y="231018"/>
                </a:cubicBezTo>
                <a:lnTo>
                  <a:pt x="1727409" y="237208"/>
                </a:lnTo>
                <a:cubicBezTo>
                  <a:pt x="1723590" y="238378"/>
                  <a:pt x="1719480" y="238594"/>
                  <a:pt x="1715076" y="237854"/>
                </a:cubicBezTo>
                <a:cubicBezTo>
                  <a:pt x="1710674" y="237115"/>
                  <a:pt x="1707811" y="237992"/>
                  <a:pt x="1706487" y="240486"/>
                </a:cubicBezTo>
                <a:cubicBezTo>
                  <a:pt x="1705164" y="242980"/>
                  <a:pt x="1695032" y="243995"/>
                  <a:pt x="1676096" y="243532"/>
                </a:cubicBezTo>
                <a:cubicBezTo>
                  <a:pt x="1657159" y="243069"/>
                  <a:pt x="1645196" y="241513"/>
                  <a:pt x="1640209" y="238864"/>
                </a:cubicBezTo>
                <a:cubicBezTo>
                  <a:pt x="1635221" y="236217"/>
                  <a:pt x="1630818" y="235476"/>
                  <a:pt x="1626999" y="236648"/>
                </a:cubicBezTo>
                <a:cubicBezTo>
                  <a:pt x="1626999" y="236648"/>
                  <a:pt x="1625092" y="237232"/>
                  <a:pt x="1621273" y="238401"/>
                </a:cubicBezTo>
                <a:cubicBezTo>
                  <a:pt x="1617455" y="239572"/>
                  <a:pt x="1614961" y="238247"/>
                  <a:pt x="1613791" y="234429"/>
                </a:cubicBezTo>
                <a:cubicBezTo>
                  <a:pt x="1606155" y="236767"/>
                  <a:pt x="1598888" y="236906"/>
                  <a:pt x="1591991" y="234843"/>
                </a:cubicBezTo>
                <a:cubicBezTo>
                  <a:pt x="1585093" y="232779"/>
                  <a:pt x="1581645" y="231748"/>
                  <a:pt x="1581645" y="231748"/>
                </a:cubicBezTo>
                <a:cubicBezTo>
                  <a:pt x="1585464" y="230578"/>
                  <a:pt x="1593686" y="230147"/>
                  <a:pt x="1606309" y="230456"/>
                </a:cubicBezTo>
                <a:cubicBezTo>
                  <a:pt x="1618933" y="230765"/>
                  <a:pt x="1628401" y="230996"/>
                  <a:pt x="1634714" y="231152"/>
                </a:cubicBezTo>
                <a:cubicBezTo>
                  <a:pt x="1641025" y="231305"/>
                  <a:pt x="1646092" y="230798"/>
                  <a:pt x="1649909" y="229628"/>
                </a:cubicBezTo>
                <a:cubicBezTo>
                  <a:pt x="1653728" y="228459"/>
                  <a:pt x="1655636" y="227874"/>
                  <a:pt x="1655636" y="227874"/>
                </a:cubicBezTo>
                <a:close/>
                <a:moveTo>
                  <a:pt x="1803712" y="227757"/>
                </a:moveTo>
                <a:cubicBezTo>
                  <a:pt x="1803712" y="227757"/>
                  <a:pt x="1801240" y="230246"/>
                  <a:pt x="1796296" y="235223"/>
                </a:cubicBezTo>
                <a:lnTo>
                  <a:pt x="1759088" y="235347"/>
                </a:lnTo>
                <a:close/>
                <a:moveTo>
                  <a:pt x="9011339" y="227652"/>
                </a:moveTo>
                <a:cubicBezTo>
                  <a:pt x="9011339" y="227652"/>
                  <a:pt x="9009431" y="228237"/>
                  <a:pt x="9005613" y="229407"/>
                </a:cubicBezTo>
                <a:cubicBezTo>
                  <a:pt x="8997977" y="231747"/>
                  <a:pt x="8993865" y="231963"/>
                  <a:pt x="8993281" y="230053"/>
                </a:cubicBezTo>
                <a:cubicBezTo>
                  <a:pt x="8992695" y="228144"/>
                  <a:pt x="8989539" y="228068"/>
                  <a:pt x="8983813" y="229822"/>
                </a:cubicBezTo>
                <a:cubicBezTo>
                  <a:pt x="8978085" y="231576"/>
                  <a:pt x="8975805" y="234363"/>
                  <a:pt x="8976975" y="238181"/>
                </a:cubicBezTo>
                <a:lnTo>
                  <a:pt x="8982703" y="236426"/>
                </a:lnTo>
                <a:lnTo>
                  <a:pt x="8999885" y="231162"/>
                </a:lnTo>
                <a:cubicBezTo>
                  <a:pt x="9004287" y="231901"/>
                  <a:pt x="9007443" y="231978"/>
                  <a:pt x="9009353" y="231394"/>
                </a:cubicBezTo>
                <a:cubicBezTo>
                  <a:pt x="9011261" y="230808"/>
                  <a:pt x="9011925" y="229561"/>
                  <a:pt x="9011339" y="227652"/>
                </a:cubicBezTo>
                <a:close/>
                <a:moveTo>
                  <a:pt x="8297023" y="227231"/>
                </a:moveTo>
                <a:cubicBezTo>
                  <a:pt x="8292035" y="224582"/>
                  <a:pt x="8283813" y="225013"/>
                  <a:pt x="8272359" y="228521"/>
                </a:cubicBezTo>
                <a:cubicBezTo>
                  <a:pt x="8277347" y="231170"/>
                  <a:pt x="8279841" y="232495"/>
                  <a:pt x="8279841" y="232495"/>
                </a:cubicBezTo>
                <a:cubicBezTo>
                  <a:pt x="8281009" y="236313"/>
                  <a:pt x="8281595" y="238222"/>
                  <a:pt x="8281595" y="238222"/>
                </a:cubicBezTo>
                <a:lnTo>
                  <a:pt x="8258685" y="245241"/>
                </a:lnTo>
                <a:cubicBezTo>
                  <a:pt x="8249881" y="243762"/>
                  <a:pt x="8241659" y="244193"/>
                  <a:pt x="8234023" y="246532"/>
                </a:cubicBezTo>
                <a:cubicBezTo>
                  <a:pt x="8242829" y="248010"/>
                  <a:pt x="8249141" y="248165"/>
                  <a:pt x="8252959" y="246995"/>
                </a:cubicBezTo>
                <a:cubicBezTo>
                  <a:pt x="8256777" y="245825"/>
                  <a:pt x="8263089" y="245980"/>
                  <a:pt x="8271897" y="247459"/>
                </a:cubicBezTo>
                <a:lnTo>
                  <a:pt x="8296879" y="244954"/>
                </a:lnTo>
                <a:lnTo>
                  <a:pt x="8293343" y="241239"/>
                </a:lnTo>
                <a:lnTo>
                  <a:pt x="8295225" y="240664"/>
                </a:lnTo>
                <a:lnTo>
                  <a:pt x="8294803" y="240441"/>
                </a:lnTo>
                <a:cubicBezTo>
                  <a:pt x="8294803" y="240441"/>
                  <a:pt x="8294219" y="238530"/>
                  <a:pt x="8293049" y="234713"/>
                </a:cubicBezTo>
                <a:cubicBezTo>
                  <a:pt x="8293049" y="234713"/>
                  <a:pt x="8291141" y="235298"/>
                  <a:pt x="8287323" y="236467"/>
                </a:cubicBezTo>
                <a:lnTo>
                  <a:pt x="8291295" y="228986"/>
                </a:lnTo>
                <a:close/>
                <a:moveTo>
                  <a:pt x="5559103" y="226568"/>
                </a:moveTo>
                <a:lnTo>
                  <a:pt x="5566585" y="230541"/>
                </a:lnTo>
                <a:cubicBezTo>
                  <a:pt x="5567754" y="234358"/>
                  <a:pt x="5570246" y="235682"/>
                  <a:pt x="5574066" y="234513"/>
                </a:cubicBezTo>
                <a:lnTo>
                  <a:pt x="5575820" y="240240"/>
                </a:lnTo>
                <a:cubicBezTo>
                  <a:pt x="5579639" y="239071"/>
                  <a:pt x="5582132" y="240396"/>
                  <a:pt x="5583302" y="244213"/>
                </a:cubicBezTo>
                <a:cubicBezTo>
                  <a:pt x="5583302" y="244213"/>
                  <a:pt x="5585212" y="243628"/>
                  <a:pt x="5589030" y="242459"/>
                </a:cubicBezTo>
                <a:lnTo>
                  <a:pt x="5603993" y="250403"/>
                </a:lnTo>
                <a:lnTo>
                  <a:pt x="5611474" y="254376"/>
                </a:lnTo>
                <a:lnTo>
                  <a:pt x="5598265" y="252159"/>
                </a:lnTo>
                <a:lnTo>
                  <a:pt x="5581083" y="257423"/>
                </a:lnTo>
                <a:cubicBezTo>
                  <a:pt x="5589889" y="258901"/>
                  <a:pt x="5588566" y="261395"/>
                  <a:pt x="5577112" y="264903"/>
                </a:cubicBezTo>
                <a:lnTo>
                  <a:pt x="5571384" y="266658"/>
                </a:lnTo>
                <a:cubicBezTo>
                  <a:pt x="5575203" y="265489"/>
                  <a:pt x="5574618" y="263579"/>
                  <a:pt x="5569630" y="260932"/>
                </a:cubicBezTo>
                <a:lnTo>
                  <a:pt x="5526030" y="261759"/>
                </a:lnTo>
                <a:cubicBezTo>
                  <a:pt x="5509589" y="262621"/>
                  <a:pt x="5502690" y="260557"/>
                  <a:pt x="5505339" y="255569"/>
                </a:cubicBezTo>
                <a:lnTo>
                  <a:pt x="5499612" y="257324"/>
                </a:lnTo>
                <a:cubicBezTo>
                  <a:pt x="5500782" y="261142"/>
                  <a:pt x="5496008" y="262604"/>
                  <a:pt x="5485294" y="261709"/>
                </a:cubicBezTo>
                <a:cubicBezTo>
                  <a:pt x="5474578" y="260817"/>
                  <a:pt x="5469221" y="260371"/>
                  <a:pt x="5469221" y="260371"/>
                </a:cubicBezTo>
                <a:lnTo>
                  <a:pt x="5503584" y="249842"/>
                </a:lnTo>
                <a:cubicBezTo>
                  <a:pt x="5508573" y="252489"/>
                  <a:pt x="5513929" y="252937"/>
                  <a:pt x="5519656" y="251182"/>
                </a:cubicBezTo>
                <a:cubicBezTo>
                  <a:pt x="5525385" y="249428"/>
                  <a:pt x="5529571" y="246056"/>
                  <a:pt x="5532220" y="241070"/>
                </a:cubicBezTo>
                <a:cubicBezTo>
                  <a:pt x="5536038" y="239899"/>
                  <a:pt x="5539856" y="238730"/>
                  <a:pt x="5543674" y="237560"/>
                </a:cubicBezTo>
                <a:cubicBezTo>
                  <a:pt x="5551311" y="235219"/>
                  <a:pt x="5554837" y="233095"/>
                  <a:pt x="5554250" y="231186"/>
                </a:cubicBezTo>
                <a:cubicBezTo>
                  <a:pt x="5553667" y="229277"/>
                  <a:pt x="5555283" y="227738"/>
                  <a:pt x="5559103" y="226568"/>
                </a:cubicBezTo>
                <a:close/>
                <a:moveTo>
                  <a:pt x="5928591" y="226134"/>
                </a:moveTo>
                <a:lnTo>
                  <a:pt x="5936073" y="230106"/>
                </a:lnTo>
                <a:cubicBezTo>
                  <a:pt x="5936073" y="230106"/>
                  <a:pt x="5933210" y="230983"/>
                  <a:pt x="5927483" y="232737"/>
                </a:cubicBezTo>
                <a:cubicBezTo>
                  <a:pt x="5921756" y="234492"/>
                  <a:pt x="5916983" y="235954"/>
                  <a:pt x="5913164" y="237125"/>
                </a:cubicBezTo>
                <a:cubicBezTo>
                  <a:pt x="5904360" y="235646"/>
                  <a:pt x="5898047" y="235492"/>
                  <a:pt x="5894229" y="236662"/>
                </a:cubicBezTo>
                <a:close/>
                <a:moveTo>
                  <a:pt x="8866431" y="225666"/>
                </a:moveTo>
                <a:cubicBezTo>
                  <a:pt x="8869879" y="226698"/>
                  <a:pt x="8872189" y="229124"/>
                  <a:pt x="8873355" y="232943"/>
                </a:cubicBezTo>
                <a:cubicBezTo>
                  <a:pt x="8865717" y="235281"/>
                  <a:pt x="8859405" y="235123"/>
                  <a:pt x="8854419" y="232471"/>
                </a:cubicBezTo>
                <a:lnTo>
                  <a:pt x="8852667" y="226744"/>
                </a:lnTo>
                <a:cubicBezTo>
                  <a:pt x="8858395" y="224991"/>
                  <a:pt x="8862983" y="224633"/>
                  <a:pt x="8866431" y="225666"/>
                </a:cubicBezTo>
                <a:close/>
                <a:moveTo>
                  <a:pt x="7218943" y="225489"/>
                </a:moveTo>
                <a:cubicBezTo>
                  <a:pt x="7218943" y="225489"/>
                  <a:pt x="7217032" y="226074"/>
                  <a:pt x="7213216" y="227243"/>
                </a:cubicBezTo>
                <a:cubicBezTo>
                  <a:pt x="7214385" y="231061"/>
                  <a:pt x="7215925" y="232679"/>
                  <a:pt x="7217834" y="232094"/>
                </a:cubicBezTo>
                <a:cubicBezTo>
                  <a:pt x="7219742" y="231509"/>
                  <a:pt x="7220112" y="229306"/>
                  <a:pt x="7218943" y="225489"/>
                </a:cubicBezTo>
                <a:close/>
                <a:moveTo>
                  <a:pt x="4405011" y="225026"/>
                </a:moveTo>
                <a:cubicBezTo>
                  <a:pt x="4406182" y="228845"/>
                  <a:pt x="4406767" y="230755"/>
                  <a:pt x="4406767" y="230755"/>
                </a:cubicBezTo>
                <a:cubicBezTo>
                  <a:pt x="4402949" y="231924"/>
                  <a:pt x="4401039" y="232508"/>
                  <a:pt x="4401039" y="232508"/>
                </a:cubicBezTo>
                <a:close/>
                <a:moveTo>
                  <a:pt x="6097264" y="224575"/>
                </a:moveTo>
                <a:lnTo>
                  <a:pt x="6104745" y="228548"/>
                </a:lnTo>
                <a:lnTo>
                  <a:pt x="6099018" y="230303"/>
                </a:lnTo>
                <a:cubicBezTo>
                  <a:pt x="6095199" y="231472"/>
                  <a:pt x="6092043" y="231395"/>
                  <a:pt x="6089550" y="230071"/>
                </a:cubicBezTo>
                <a:cubicBezTo>
                  <a:pt x="6087056" y="228747"/>
                  <a:pt x="6085810" y="228085"/>
                  <a:pt x="6085810" y="228085"/>
                </a:cubicBezTo>
                <a:close/>
                <a:moveTo>
                  <a:pt x="6078327" y="224112"/>
                </a:moveTo>
                <a:lnTo>
                  <a:pt x="6074355" y="231594"/>
                </a:lnTo>
                <a:lnTo>
                  <a:pt x="6061146" y="229376"/>
                </a:lnTo>
                <a:cubicBezTo>
                  <a:pt x="6064964" y="228206"/>
                  <a:pt x="6070690" y="226451"/>
                  <a:pt x="6078327" y="224112"/>
                </a:cubicBezTo>
                <a:close/>
                <a:moveTo>
                  <a:pt x="2942242" y="223962"/>
                </a:moveTo>
                <a:cubicBezTo>
                  <a:pt x="2947203" y="223946"/>
                  <a:pt x="2949691" y="226417"/>
                  <a:pt x="2949708" y="231378"/>
                </a:cubicBezTo>
                <a:cubicBezTo>
                  <a:pt x="2949708" y="231378"/>
                  <a:pt x="2947227" y="231386"/>
                  <a:pt x="2942266" y="231403"/>
                </a:cubicBezTo>
                <a:cubicBezTo>
                  <a:pt x="2942250" y="226442"/>
                  <a:pt x="2942242" y="223962"/>
                  <a:pt x="2942242" y="223962"/>
                </a:cubicBezTo>
                <a:close/>
                <a:moveTo>
                  <a:pt x="5833909" y="223817"/>
                </a:moveTo>
                <a:lnTo>
                  <a:pt x="5829938" y="231299"/>
                </a:lnTo>
                <a:lnTo>
                  <a:pt x="5828182" y="225572"/>
                </a:lnTo>
                <a:cubicBezTo>
                  <a:pt x="5828182" y="225572"/>
                  <a:pt x="5830091" y="224987"/>
                  <a:pt x="5833909" y="223817"/>
                </a:cubicBezTo>
                <a:close/>
                <a:moveTo>
                  <a:pt x="6452552" y="223793"/>
                </a:moveTo>
                <a:cubicBezTo>
                  <a:pt x="6447487" y="224302"/>
                  <a:pt x="6440181" y="226017"/>
                  <a:pt x="6430637" y="228942"/>
                </a:cubicBezTo>
                <a:lnTo>
                  <a:pt x="6419182" y="232451"/>
                </a:lnTo>
                <a:cubicBezTo>
                  <a:pt x="6419182" y="232451"/>
                  <a:pt x="6423292" y="232235"/>
                  <a:pt x="6431514" y="231805"/>
                </a:cubicBezTo>
                <a:cubicBezTo>
                  <a:pt x="6439736" y="231375"/>
                  <a:pt x="6444138" y="232114"/>
                  <a:pt x="6444723" y="234023"/>
                </a:cubicBezTo>
                <a:cubicBezTo>
                  <a:pt x="6445308" y="235932"/>
                  <a:pt x="6448464" y="236010"/>
                  <a:pt x="6454191" y="234255"/>
                </a:cubicBezTo>
                <a:cubicBezTo>
                  <a:pt x="6459917" y="232500"/>
                  <a:pt x="6462489" y="230668"/>
                  <a:pt x="6461905" y="228759"/>
                </a:cubicBezTo>
                <a:cubicBezTo>
                  <a:pt x="6461319" y="226850"/>
                  <a:pt x="6461027" y="225896"/>
                  <a:pt x="6461027" y="225896"/>
                </a:cubicBezTo>
                <a:cubicBezTo>
                  <a:pt x="6460442" y="223986"/>
                  <a:pt x="6457616" y="223285"/>
                  <a:pt x="6452552" y="223793"/>
                </a:cubicBezTo>
                <a:close/>
                <a:moveTo>
                  <a:pt x="6980252" y="223439"/>
                </a:moveTo>
                <a:lnTo>
                  <a:pt x="6987733" y="227412"/>
                </a:lnTo>
                <a:cubicBezTo>
                  <a:pt x="6988318" y="229320"/>
                  <a:pt x="6987895" y="230495"/>
                  <a:pt x="6986464" y="230933"/>
                </a:cubicBezTo>
                <a:cubicBezTo>
                  <a:pt x="6985031" y="231372"/>
                  <a:pt x="6982592" y="231075"/>
                  <a:pt x="6979143" y="230044"/>
                </a:cubicBezTo>
                <a:cubicBezTo>
                  <a:pt x="6972247" y="227980"/>
                  <a:pt x="6968797" y="226949"/>
                  <a:pt x="6968797" y="226949"/>
                </a:cubicBezTo>
                <a:close/>
                <a:moveTo>
                  <a:pt x="5758165" y="221964"/>
                </a:moveTo>
                <a:cubicBezTo>
                  <a:pt x="5758165" y="221964"/>
                  <a:pt x="5759412" y="222626"/>
                  <a:pt x="5761905" y="223951"/>
                </a:cubicBezTo>
                <a:cubicBezTo>
                  <a:pt x="5764399" y="225274"/>
                  <a:pt x="5765647" y="225936"/>
                  <a:pt x="5765647" y="225936"/>
                </a:cubicBezTo>
                <a:cubicBezTo>
                  <a:pt x="5766816" y="229754"/>
                  <a:pt x="5768356" y="231372"/>
                  <a:pt x="5770264" y="230786"/>
                </a:cubicBezTo>
                <a:cubicBezTo>
                  <a:pt x="5772174" y="230202"/>
                  <a:pt x="5773128" y="229910"/>
                  <a:pt x="5773128" y="229910"/>
                </a:cubicBezTo>
                <a:lnTo>
                  <a:pt x="5780611" y="233881"/>
                </a:lnTo>
                <a:cubicBezTo>
                  <a:pt x="5781780" y="237700"/>
                  <a:pt x="5782949" y="241518"/>
                  <a:pt x="5784119" y="245336"/>
                </a:cubicBezTo>
                <a:cubicBezTo>
                  <a:pt x="5786460" y="252973"/>
                  <a:pt x="5793356" y="255037"/>
                  <a:pt x="5804811" y="251526"/>
                </a:cubicBezTo>
                <a:cubicBezTo>
                  <a:pt x="5808628" y="250358"/>
                  <a:pt x="5813031" y="251096"/>
                  <a:pt x="5818020" y="253744"/>
                </a:cubicBezTo>
                <a:lnTo>
                  <a:pt x="5815155" y="254622"/>
                </a:lnTo>
                <a:cubicBezTo>
                  <a:pt x="5813248" y="255206"/>
                  <a:pt x="5812292" y="255499"/>
                  <a:pt x="5812292" y="255499"/>
                </a:cubicBezTo>
                <a:cubicBezTo>
                  <a:pt x="5808474" y="256668"/>
                  <a:pt x="5800839" y="259008"/>
                  <a:pt x="5789385" y="262517"/>
                </a:cubicBezTo>
                <a:lnTo>
                  <a:pt x="5779684" y="271755"/>
                </a:lnTo>
                <a:cubicBezTo>
                  <a:pt x="5774697" y="269107"/>
                  <a:pt x="5772201" y="267781"/>
                  <a:pt x="5772201" y="267781"/>
                </a:cubicBezTo>
                <a:cubicBezTo>
                  <a:pt x="5772201" y="267781"/>
                  <a:pt x="5771910" y="266827"/>
                  <a:pt x="5771324" y="264918"/>
                </a:cubicBezTo>
                <a:cubicBezTo>
                  <a:pt x="5770740" y="263009"/>
                  <a:pt x="5768538" y="262640"/>
                  <a:pt x="5764720" y="263809"/>
                </a:cubicBezTo>
                <a:cubicBezTo>
                  <a:pt x="5760901" y="264979"/>
                  <a:pt x="5758407" y="263655"/>
                  <a:pt x="5757238" y="259835"/>
                </a:cubicBezTo>
                <a:cubicBezTo>
                  <a:pt x="5752250" y="257189"/>
                  <a:pt x="5739627" y="256879"/>
                  <a:pt x="5719366" y="258911"/>
                </a:cubicBezTo>
                <a:lnTo>
                  <a:pt x="5711884" y="254938"/>
                </a:lnTo>
                <a:lnTo>
                  <a:pt x="5700429" y="258446"/>
                </a:lnTo>
                <a:cubicBezTo>
                  <a:pt x="5692793" y="260786"/>
                  <a:pt x="5682663" y="261801"/>
                  <a:pt x="5670039" y="261493"/>
                </a:cubicBezTo>
                <a:cubicBezTo>
                  <a:pt x="5657414" y="261185"/>
                  <a:pt x="5647284" y="262199"/>
                  <a:pt x="5639648" y="264539"/>
                </a:cubicBezTo>
                <a:cubicBezTo>
                  <a:pt x="5634659" y="261891"/>
                  <a:pt x="5630257" y="261151"/>
                  <a:pt x="5626439" y="262321"/>
                </a:cubicBezTo>
                <a:cubicBezTo>
                  <a:pt x="5626439" y="262321"/>
                  <a:pt x="5624530" y="262906"/>
                  <a:pt x="5620711" y="264075"/>
                </a:cubicBezTo>
                <a:cubicBezTo>
                  <a:pt x="5616894" y="265245"/>
                  <a:pt x="5612490" y="264506"/>
                  <a:pt x="5607503" y="261859"/>
                </a:cubicBezTo>
                <a:lnTo>
                  <a:pt x="5600020" y="257886"/>
                </a:lnTo>
                <a:lnTo>
                  <a:pt x="5605747" y="256131"/>
                </a:lnTo>
                <a:lnTo>
                  <a:pt x="5611474" y="254376"/>
                </a:lnTo>
                <a:lnTo>
                  <a:pt x="5617202" y="252621"/>
                </a:lnTo>
                <a:cubicBezTo>
                  <a:pt x="5612214" y="249973"/>
                  <a:pt x="5610382" y="247403"/>
                  <a:pt x="5611706" y="244908"/>
                </a:cubicBezTo>
                <a:cubicBezTo>
                  <a:pt x="5613030" y="242413"/>
                  <a:pt x="5614647" y="240874"/>
                  <a:pt x="5616557" y="240289"/>
                </a:cubicBezTo>
                <a:cubicBezTo>
                  <a:pt x="5618465" y="239703"/>
                  <a:pt x="5620005" y="241321"/>
                  <a:pt x="5621176" y="245140"/>
                </a:cubicBezTo>
                <a:lnTo>
                  <a:pt x="5640110" y="245602"/>
                </a:lnTo>
                <a:lnTo>
                  <a:pt x="5677984" y="246529"/>
                </a:lnTo>
                <a:lnTo>
                  <a:pt x="5708374" y="243483"/>
                </a:lnTo>
                <a:cubicBezTo>
                  <a:pt x="5708374" y="243483"/>
                  <a:pt x="5709915" y="245099"/>
                  <a:pt x="5712992" y="248333"/>
                </a:cubicBezTo>
                <a:cubicBezTo>
                  <a:pt x="5716072" y="251566"/>
                  <a:pt x="5717903" y="254138"/>
                  <a:pt x="5718487" y="256047"/>
                </a:cubicBezTo>
                <a:cubicBezTo>
                  <a:pt x="5719073" y="257956"/>
                  <a:pt x="5721274" y="258326"/>
                  <a:pt x="5725093" y="257156"/>
                </a:cubicBezTo>
                <a:cubicBezTo>
                  <a:pt x="5728912" y="255986"/>
                  <a:pt x="5729281" y="253784"/>
                  <a:pt x="5726202" y="250551"/>
                </a:cubicBezTo>
                <a:cubicBezTo>
                  <a:pt x="5723123" y="247317"/>
                  <a:pt x="5724153" y="243869"/>
                  <a:pt x="5729296" y="240205"/>
                </a:cubicBezTo>
                <a:cubicBezTo>
                  <a:pt x="5734439" y="236541"/>
                  <a:pt x="5737011" y="234709"/>
                  <a:pt x="5737011" y="234709"/>
                </a:cubicBezTo>
                <a:cubicBezTo>
                  <a:pt x="5740828" y="233539"/>
                  <a:pt x="5742152" y="231046"/>
                  <a:pt x="5740983" y="227228"/>
                </a:cubicBezTo>
                <a:cubicBezTo>
                  <a:pt x="5743631" y="222240"/>
                  <a:pt x="5747449" y="221070"/>
                  <a:pt x="5752438" y="223719"/>
                </a:cubicBezTo>
                <a:cubicBezTo>
                  <a:pt x="5756255" y="222549"/>
                  <a:pt x="5758165" y="221964"/>
                  <a:pt x="5758165" y="221964"/>
                </a:cubicBezTo>
                <a:close/>
                <a:moveTo>
                  <a:pt x="8788379" y="221354"/>
                </a:moveTo>
                <a:lnTo>
                  <a:pt x="8795859" y="225329"/>
                </a:lnTo>
                <a:cubicBezTo>
                  <a:pt x="8795859" y="225329"/>
                  <a:pt x="8794903" y="225621"/>
                  <a:pt x="8792995" y="226206"/>
                </a:cubicBezTo>
                <a:cubicBezTo>
                  <a:pt x="8791085" y="226788"/>
                  <a:pt x="8788883" y="226419"/>
                  <a:pt x="8786391" y="225093"/>
                </a:cubicBezTo>
                <a:cubicBezTo>
                  <a:pt x="8783897" y="223768"/>
                  <a:pt x="8784559" y="222520"/>
                  <a:pt x="8788379" y="221354"/>
                </a:cubicBezTo>
                <a:close/>
                <a:moveTo>
                  <a:pt x="9053183" y="221098"/>
                </a:moveTo>
                <a:lnTo>
                  <a:pt x="9047457" y="222852"/>
                </a:lnTo>
                <a:lnTo>
                  <a:pt x="9054939" y="226825"/>
                </a:lnTo>
                <a:cubicBezTo>
                  <a:pt x="9053769" y="223007"/>
                  <a:pt x="9053183" y="221098"/>
                  <a:pt x="9053183" y="221098"/>
                </a:cubicBezTo>
                <a:close/>
                <a:moveTo>
                  <a:pt x="9251693" y="219796"/>
                </a:moveTo>
                <a:cubicBezTo>
                  <a:pt x="9244427" y="219933"/>
                  <a:pt x="9235065" y="221757"/>
                  <a:pt x="9223611" y="225267"/>
                </a:cubicBezTo>
                <a:cubicBezTo>
                  <a:pt x="9219793" y="226436"/>
                  <a:pt x="9216929" y="227314"/>
                  <a:pt x="9215021" y="227899"/>
                </a:cubicBezTo>
                <a:cubicBezTo>
                  <a:pt x="9213111" y="228483"/>
                  <a:pt x="9211571" y="226866"/>
                  <a:pt x="9210403" y="223049"/>
                </a:cubicBezTo>
                <a:lnTo>
                  <a:pt x="9198947" y="226558"/>
                </a:lnTo>
                <a:cubicBezTo>
                  <a:pt x="9200117" y="230376"/>
                  <a:pt x="9200701" y="232285"/>
                  <a:pt x="9200701" y="232285"/>
                </a:cubicBezTo>
                <a:cubicBezTo>
                  <a:pt x="9201871" y="236103"/>
                  <a:pt x="9205321" y="237134"/>
                  <a:pt x="9211047" y="235380"/>
                </a:cubicBezTo>
                <a:cubicBezTo>
                  <a:pt x="9216777" y="233626"/>
                  <a:pt x="9222133" y="234073"/>
                  <a:pt x="9227121" y="236721"/>
                </a:cubicBezTo>
                <a:cubicBezTo>
                  <a:pt x="9227121" y="236721"/>
                  <a:pt x="9229029" y="236136"/>
                  <a:pt x="9232849" y="234967"/>
                </a:cubicBezTo>
                <a:cubicBezTo>
                  <a:pt x="9236667" y="233796"/>
                  <a:pt x="9240483" y="232627"/>
                  <a:pt x="9244301" y="231457"/>
                </a:cubicBezTo>
                <a:cubicBezTo>
                  <a:pt x="9248121" y="230288"/>
                  <a:pt x="9252523" y="231026"/>
                  <a:pt x="9257511" y="233674"/>
                </a:cubicBezTo>
                <a:cubicBezTo>
                  <a:pt x="9265147" y="231336"/>
                  <a:pt x="9268381" y="228257"/>
                  <a:pt x="9267213" y="224438"/>
                </a:cubicBezTo>
                <a:cubicBezTo>
                  <a:pt x="9264133" y="221206"/>
                  <a:pt x="9258959" y="219657"/>
                  <a:pt x="9251693" y="219796"/>
                </a:cubicBezTo>
                <a:close/>
                <a:moveTo>
                  <a:pt x="7411401" y="219776"/>
                </a:moveTo>
                <a:cubicBezTo>
                  <a:pt x="7415804" y="220515"/>
                  <a:pt x="7423363" y="221331"/>
                  <a:pt x="7434078" y="222226"/>
                </a:cubicBezTo>
                <a:cubicBezTo>
                  <a:pt x="7444794" y="223119"/>
                  <a:pt x="7450151" y="223566"/>
                  <a:pt x="7450151" y="223566"/>
                </a:cubicBezTo>
                <a:cubicBezTo>
                  <a:pt x="7453970" y="222396"/>
                  <a:pt x="7456833" y="221519"/>
                  <a:pt x="7458741" y="220934"/>
                </a:cubicBezTo>
                <a:cubicBezTo>
                  <a:pt x="7460651" y="220349"/>
                  <a:pt x="7464100" y="221381"/>
                  <a:pt x="7469088" y="224029"/>
                </a:cubicBezTo>
                <a:cubicBezTo>
                  <a:pt x="7479064" y="229326"/>
                  <a:pt x="7482726" y="234469"/>
                  <a:pt x="7480079" y="239456"/>
                </a:cubicBezTo>
                <a:cubicBezTo>
                  <a:pt x="7472442" y="241795"/>
                  <a:pt x="7468040" y="241056"/>
                  <a:pt x="7466870" y="237239"/>
                </a:cubicBezTo>
                <a:cubicBezTo>
                  <a:pt x="7466870" y="237239"/>
                  <a:pt x="7464960" y="237824"/>
                  <a:pt x="7461143" y="238993"/>
                </a:cubicBezTo>
                <a:cubicBezTo>
                  <a:pt x="7457324" y="240162"/>
                  <a:pt x="7454830" y="238839"/>
                  <a:pt x="7453661" y="235020"/>
                </a:cubicBezTo>
                <a:cubicBezTo>
                  <a:pt x="7452491" y="231203"/>
                  <a:pt x="7443684" y="229723"/>
                  <a:pt x="7427242" y="230585"/>
                </a:cubicBezTo>
                <a:cubicBezTo>
                  <a:pt x="7415787" y="234094"/>
                  <a:pt x="7401255" y="234370"/>
                  <a:pt x="7383642" y="231412"/>
                </a:cubicBezTo>
                <a:cubicBezTo>
                  <a:pt x="7379825" y="232582"/>
                  <a:pt x="7375714" y="232799"/>
                  <a:pt x="7371311" y="232059"/>
                </a:cubicBezTo>
                <a:cubicBezTo>
                  <a:pt x="7366908" y="231319"/>
                  <a:pt x="7362796" y="231535"/>
                  <a:pt x="7358978" y="232704"/>
                </a:cubicBezTo>
                <a:lnTo>
                  <a:pt x="7313625" y="227805"/>
                </a:lnTo>
                <a:lnTo>
                  <a:pt x="7325079" y="224295"/>
                </a:lnTo>
                <a:cubicBezTo>
                  <a:pt x="7332714" y="221956"/>
                  <a:pt x="7342846" y="220940"/>
                  <a:pt x="7355470" y="221250"/>
                </a:cubicBezTo>
                <a:lnTo>
                  <a:pt x="7387615" y="223930"/>
                </a:lnTo>
                <a:cubicBezTo>
                  <a:pt x="7388785" y="227748"/>
                  <a:pt x="7391942" y="227826"/>
                  <a:pt x="7397083" y="224162"/>
                </a:cubicBezTo>
                <a:cubicBezTo>
                  <a:pt x="7402226" y="220499"/>
                  <a:pt x="7406998" y="219037"/>
                  <a:pt x="7411401" y="219776"/>
                </a:cubicBezTo>
                <a:close/>
                <a:moveTo>
                  <a:pt x="9068381" y="219575"/>
                </a:moveTo>
                <a:cubicBezTo>
                  <a:pt x="9065885" y="218250"/>
                  <a:pt x="9065225" y="219497"/>
                  <a:pt x="9066395" y="223315"/>
                </a:cubicBezTo>
                <a:lnTo>
                  <a:pt x="9073875" y="227287"/>
                </a:lnTo>
                <a:lnTo>
                  <a:pt x="9077847" y="219807"/>
                </a:lnTo>
                <a:cubicBezTo>
                  <a:pt x="9074029" y="220975"/>
                  <a:pt x="9070873" y="220898"/>
                  <a:pt x="9068381" y="219575"/>
                </a:cubicBezTo>
                <a:close/>
                <a:moveTo>
                  <a:pt x="3789351" y="219439"/>
                </a:moveTo>
                <a:lnTo>
                  <a:pt x="3796832" y="223411"/>
                </a:lnTo>
                <a:cubicBezTo>
                  <a:pt x="3793014" y="224582"/>
                  <a:pt x="3788610" y="223842"/>
                  <a:pt x="3783623" y="221194"/>
                </a:cubicBezTo>
                <a:close/>
                <a:moveTo>
                  <a:pt x="8756235" y="218659"/>
                </a:moveTo>
                <a:lnTo>
                  <a:pt x="8752259" y="226139"/>
                </a:lnTo>
                <a:lnTo>
                  <a:pt x="8739051" y="223915"/>
                </a:lnTo>
                <a:lnTo>
                  <a:pt x="8744777" y="222163"/>
                </a:lnTo>
                <a:cubicBezTo>
                  <a:pt x="8748597" y="220994"/>
                  <a:pt x="8752417" y="219826"/>
                  <a:pt x="8756235" y="218659"/>
                </a:cubicBezTo>
                <a:close/>
                <a:moveTo>
                  <a:pt x="3751477" y="218512"/>
                </a:moveTo>
                <a:lnTo>
                  <a:pt x="3696423" y="222850"/>
                </a:lnTo>
                <a:lnTo>
                  <a:pt x="3707877" y="219341"/>
                </a:lnTo>
                <a:cubicBezTo>
                  <a:pt x="3716684" y="220819"/>
                  <a:pt x="3722996" y="220974"/>
                  <a:pt x="3726814" y="219804"/>
                </a:cubicBezTo>
                <a:close/>
                <a:moveTo>
                  <a:pt x="8325659" y="218457"/>
                </a:moveTo>
                <a:lnTo>
                  <a:pt x="8327413" y="224184"/>
                </a:lnTo>
                <a:lnTo>
                  <a:pt x="8333139" y="222430"/>
                </a:lnTo>
                <a:cubicBezTo>
                  <a:pt x="8328153" y="219782"/>
                  <a:pt x="8325659" y="218457"/>
                  <a:pt x="8325659" y="218457"/>
                </a:cubicBezTo>
                <a:close/>
                <a:moveTo>
                  <a:pt x="9002103" y="217952"/>
                </a:moveTo>
                <a:lnTo>
                  <a:pt x="9003857" y="223680"/>
                </a:lnTo>
                <a:cubicBezTo>
                  <a:pt x="9007675" y="222510"/>
                  <a:pt x="9012079" y="223249"/>
                  <a:pt x="9017065" y="225898"/>
                </a:cubicBezTo>
                <a:cubicBezTo>
                  <a:pt x="9022053" y="228547"/>
                  <a:pt x="9026459" y="229285"/>
                  <a:pt x="9030275" y="228116"/>
                </a:cubicBezTo>
                <a:cubicBezTo>
                  <a:pt x="9034091" y="226946"/>
                  <a:pt x="9033509" y="225037"/>
                  <a:pt x="9028521" y="222389"/>
                </a:cubicBezTo>
                <a:cubicBezTo>
                  <a:pt x="9018543" y="217093"/>
                  <a:pt x="9009737" y="215614"/>
                  <a:pt x="9002103" y="217952"/>
                </a:cubicBezTo>
                <a:close/>
                <a:moveTo>
                  <a:pt x="3651069" y="217951"/>
                </a:moveTo>
                <a:lnTo>
                  <a:pt x="3652824" y="223679"/>
                </a:lnTo>
                <a:lnTo>
                  <a:pt x="3639614" y="221461"/>
                </a:lnTo>
                <a:cubicBezTo>
                  <a:pt x="3639614" y="221461"/>
                  <a:pt x="3640569" y="221168"/>
                  <a:pt x="3642478" y="220583"/>
                </a:cubicBezTo>
                <a:cubicBezTo>
                  <a:pt x="3644387" y="219998"/>
                  <a:pt x="3647250" y="219121"/>
                  <a:pt x="3651069" y="217951"/>
                </a:cubicBezTo>
                <a:close/>
                <a:moveTo>
                  <a:pt x="6508600" y="217586"/>
                </a:moveTo>
                <a:cubicBezTo>
                  <a:pt x="6509184" y="219494"/>
                  <a:pt x="6509789" y="220614"/>
                  <a:pt x="6510411" y="220944"/>
                </a:cubicBezTo>
                <a:cubicBezTo>
                  <a:pt x="6511036" y="221277"/>
                  <a:pt x="6511677" y="220817"/>
                  <a:pt x="6512340" y="219572"/>
                </a:cubicBezTo>
                <a:cubicBezTo>
                  <a:pt x="6513663" y="217077"/>
                  <a:pt x="6512416" y="216416"/>
                  <a:pt x="6508600" y="217586"/>
                </a:cubicBezTo>
                <a:close/>
                <a:moveTo>
                  <a:pt x="3387714" y="217193"/>
                </a:moveTo>
                <a:lnTo>
                  <a:pt x="3389470" y="222920"/>
                </a:lnTo>
                <a:cubicBezTo>
                  <a:pt x="3385650" y="224089"/>
                  <a:pt x="3383157" y="222765"/>
                  <a:pt x="3381987" y="218948"/>
                </a:cubicBezTo>
                <a:close/>
                <a:moveTo>
                  <a:pt x="3575324" y="216098"/>
                </a:moveTo>
                <a:lnTo>
                  <a:pt x="3577078" y="221825"/>
                </a:lnTo>
                <a:cubicBezTo>
                  <a:pt x="3577078" y="221825"/>
                  <a:pt x="3575169" y="222411"/>
                  <a:pt x="3571350" y="223580"/>
                </a:cubicBezTo>
                <a:cubicBezTo>
                  <a:pt x="3570180" y="219762"/>
                  <a:pt x="3571506" y="217267"/>
                  <a:pt x="3575324" y="216098"/>
                </a:cubicBezTo>
                <a:close/>
                <a:moveTo>
                  <a:pt x="6845943" y="214469"/>
                </a:moveTo>
                <a:lnTo>
                  <a:pt x="6840215" y="216224"/>
                </a:lnTo>
                <a:cubicBezTo>
                  <a:pt x="6845205" y="218872"/>
                  <a:pt x="6847698" y="220197"/>
                  <a:pt x="6847698" y="220197"/>
                </a:cubicBezTo>
                <a:close/>
                <a:moveTo>
                  <a:pt x="6213101" y="214145"/>
                </a:moveTo>
                <a:lnTo>
                  <a:pt x="6222336" y="223846"/>
                </a:lnTo>
                <a:cubicBezTo>
                  <a:pt x="6223506" y="227663"/>
                  <a:pt x="6224091" y="229573"/>
                  <a:pt x="6224091" y="229573"/>
                </a:cubicBezTo>
                <a:lnTo>
                  <a:pt x="6197672" y="225137"/>
                </a:lnTo>
                <a:lnTo>
                  <a:pt x="6209127" y="221628"/>
                </a:lnTo>
                <a:lnTo>
                  <a:pt x="6214855" y="219873"/>
                </a:lnTo>
                <a:close/>
                <a:moveTo>
                  <a:pt x="2703789" y="213725"/>
                </a:moveTo>
                <a:lnTo>
                  <a:pt x="2698062" y="215480"/>
                </a:lnTo>
                <a:cubicBezTo>
                  <a:pt x="2698062" y="215480"/>
                  <a:pt x="2700555" y="216804"/>
                  <a:pt x="2705543" y="219452"/>
                </a:cubicBezTo>
                <a:close/>
                <a:moveTo>
                  <a:pt x="5767864" y="212728"/>
                </a:moveTo>
                <a:cubicBezTo>
                  <a:pt x="5769034" y="216546"/>
                  <a:pt x="5769619" y="218454"/>
                  <a:pt x="5769619" y="218454"/>
                </a:cubicBezTo>
                <a:lnTo>
                  <a:pt x="5762138" y="214483"/>
                </a:lnTo>
                <a:cubicBezTo>
                  <a:pt x="5762138" y="214483"/>
                  <a:pt x="5764047" y="213898"/>
                  <a:pt x="5767864" y="212728"/>
                </a:cubicBezTo>
                <a:close/>
                <a:moveTo>
                  <a:pt x="2502971" y="212602"/>
                </a:moveTo>
                <a:lnTo>
                  <a:pt x="2504726" y="218329"/>
                </a:lnTo>
                <a:cubicBezTo>
                  <a:pt x="2504726" y="218329"/>
                  <a:pt x="2503478" y="217666"/>
                  <a:pt x="2500985" y="216341"/>
                </a:cubicBezTo>
                <a:cubicBezTo>
                  <a:pt x="2498490" y="215018"/>
                  <a:pt x="2495334" y="214941"/>
                  <a:pt x="2491517" y="216111"/>
                </a:cubicBezTo>
                <a:lnTo>
                  <a:pt x="2497244" y="214357"/>
                </a:lnTo>
                <a:cubicBezTo>
                  <a:pt x="2501061" y="213186"/>
                  <a:pt x="2502971" y="212602"/>
                  <a:pt x="2502971" y="212602"/>
                </a:cubicBezTo>
                <a:close/>
                <a:moveTo>
                  <a:pt x="3505305" y="212490"/>
                </a:moveTo>
                <a:cubicBezTo>
                  <a:pt x="3505305" y="212490"/>
                  <a:pt x="3503981" y="214985"/>
                  <a:pt x="3501333" y="219972"/>
                </a:cubicBezTo>
                <a:cubicBezTo>
                  <a:pt x="3497514" y="221142"/>
                  <a:pt x="3495021" y="219818"/>
                  <a:pt x="3493851" y="216000"/>
                </a:cubicBezTo>
                <a:cubicBezTo>
                  <a:pt x="3493851" y="216000"/>
                  <a:pt x="3495759" y="215415"/>
                  <a:pt x="3499578" y="214246"/>
                </a:cubicBezTo>
                <a:cubicBezTo>
                  <a:pt x="3503396" y="213075"/>
                  <a:pt x="3505305" y="212490"/>
                  <a:pt x="3505305" y="212490"/>
                </a:cubicBezTo>
                <a:close/>
                <a:moveTo>
                  <a:pt x="6180955" y="211465"/>
                </a:moveTo>
                <a:cubicBezTo>
                  <a:pt x="6182125" y="215283"/>
                  <a:pt x="6180800" y="217777"/>
                  <a:pt x="6176983" y="218946"/>
                </a:cubicBezTo>
                <a:cubicBezTo>
                  <a:pt x="6173162" y="220117"/>
                  <a:pt x="6168761" y="219377"/>
                  <a:pt x="6163773" y="216729"/>
                </a:cubicBezTo>
                <a:lnTo>
                  <a:pt x="6169500" y="214974"/>
                </a:lnTo>
                <a:close/>
                <a:moveTo>
                  <a:pt x="6531509" y="210566"/>
                </a:moveTo>
                <a:cubicBezTo>
                  <a:pt x="6531509" y="210566"/>
                  <a:pt x="6530184" y="213060"/>
                  <a:pt x="6527536" y="218048"/>
                </a:cubicBezTo>
                <a:lnTo>
                  <a:pt x="6533263" y="216294"/>
                </a:lnTo>
                <a:close/>
                <a:moveTo>
                  <a:pt x="8761657" y="210176"/>
                </a:moveTo>
                <a:lnTo>
                  <a:pt x="8763413" y="215903"/>
                </a:lnTo>
                <a:lnTo>
                  <a:pt x="8750203" y="213685"/>
                </a:lnTo>
                <a:lnTo>
                  <a:pt x="8755931" y="211931"/>
                </a:lnTo>
                <a:cubicBezTo>
                  <a:pt x="8757101" y="215748"/>
                  <a:pt x="8759009" y="215164"/>
                  <a:pt x="8761657" y="210176"/>
                </a:cubicBezTo>
                <a:close/>
                <a:moveTo>
                  <a:pt x="3626637" y="209774"/>
                </a:moveTo>
                <a:cubicBezTo>
                  <a:pt x="3629131" y="211098"/>
                  <a:pt x="3630670" y="212715"/>
                  <a:pt x="3631256" y="214624"/>
                </a:cubicBezTo>
                <a:cubicBezTo>
                  <a:pt x="3631840" y="216533"/>
                  <a:pt x="3630223" y="218072"/>
                  <a:pt x="3626404" y="219242"/>
                </a:cubicBezTo>
                <a:lnTo>
                  <a:pt x="3624650" y="213515"/>
                </a:lnTo>
                <a:cubicBezTo>
                  <a:pt x="3623480" y="209697"/>
                  <a:pt x="3624142" y="208450"/>
                  <a:pt x="3626637" y="209774"/>
                </a:cubicBezTo>
                <a:close/>
                <a:moveTo>
                  <a:pt x="8621929" y="209629"/>
                </a:moveTo>
                <a:cubicBezTo>
                  <a:pt x="8625747" y="208462"/>
                  <a:pt x="8628241" y="209787"/>
                  <a:pt x="8629409" y="213605"/>
                </a:cubicBezTo>
                <a:lnTo>
                  <a:pt x="8623681" y="215357"/>
                </a:lnTo>
                <a:cubicBezTo>
                  <a:pt x="8619863" y="216525"/>
                  <a:pt x="8617953" y="217110"/>
                  <a:pt x="8617953" y="217110"/>
                </a:cubicBezTo>
                <a:cubicBezTo>
                  <a:pt x="8617953" y="217110"/>
                  <a:pt x="8618617" y="215863"/>
                  <a:pt x="8619941" y="213370"/>
                </a:cubicBezTo>
                <a:cubicBezTo>
                  <a:pt x="8621267" y="210877"/>
                  <a:pt x="8621929" y="209629"/>
                  <a:pt x="8621929" y="209629"/>
                </a:cubicBezTo>
                <a:close/>
                <a:moveTo>
                  <a:pt x="7189014" y="209598"/>
                </a:moveTo>
                <a:lnTo>
                  <a:pt x="7183288" y="211353"/>
                </a:lnTo>
                <a:cubicBezTo>
                  <a:pt x="7184457" y="215171"/>
                  <a:pt x="7185998" y="216788"/>
                  <a:pt x="7187906" y="216203"/>
                </a:cubicBezTo>
                <a:cubicBezTo>
                  <a:pt x="7189815" y="215618"/>
                  <a:pt x="7192678" y="214741"/>
                  <a:pt x="7196497" y="213571"/>
                </a:cubicBezTo>
                <a:close/>
                <a:moveTo>
                  <a:pt x="8048773" y="209316"/>
                </a:moveTo>
                <a:cubicBezTo>
                  <a:pt x="8047817" y="209608"/>
                  <a:pt x="8047925" y="211662"/>
                  <a:pt x="8049095" y="215482"/>
                </a:cubicBezTo>
                <a:cubicBezTo>
                  <a:pt x="8049095" y="215482"/>
                  <a:pt x="8051005" y="214896"/>
                  <a:pt x="8054823" y="213727"/>
                </a:cubicBezTo>
                <a:cubicBezTo>
                  <a:pt x="8051743" y="210493"/>
                  <a:pt x="8049729" y="209023"/>
                  <a:pt x="8048773" y="209316"/>
                </a:cubicBezTo>
                <a:close/>
                <a:moveTo>
                  <a:pt x="8419695" y="208443"/>
                </a:moveTo>
                <a:cubicBezTo>
                  <a:pt x="8421603" y="207857"/>
                  <a:pt x="8422851" y="208520"/>
                  <a:pt x="8423435" y="210428"/>
                </a:cubicBezTo>
                <a:cubicBezTo>
                  <a:pt x="8424021" y="212338"/>
                  <a:pt x="8422403" y="213877"/>
                  <a:pt x="8418587" y="215047"/>
                </a:cubicBezTo>
                <a:cubicBezTo>
                  <a:pt x="8417417" y="211228"/>
                  <a:pt x="8417785" y="209028"/>
                  <a:pt x="8419695" y="208443"/>
                </a:cubicBezTo>
                <a:close/>
                <a:moveTo>
                  <a:pt x="3416351" y="208420"/>
                </a:moveTo>
                <a:cubicBezTo>
                  <a:pt x="3425158" y="209897"/>
                  <a:pt x="3429560" y="210637"/>
                  <a:pt x="3429560" y="210637"/>
                </a:cubicBezTo>
                <a:cubicBezTo>
                  <a:pt x="3438366" y="212115"/>
                  <a:pt x="3444971" y="213225"/>
                  <a:pt x="3449373" y="213963"/>
                </a:cubicBezTo>
                <a:cubicBezTo>
                  <a:pt x="3453776" y="214704"/>
                  <a:pt x="3455978" y="215074"/>
                  <a:pt x="3455978" y="215074"/>
                </a:cubicBezTo>
                <a:cubicBezTo>
                  <a:pt x="3456270" y="216028"/>
                  <a:pt x="3455975" y="216770"/>
                  <a:pt x="3455095" y="217301"/>
                </a:cubicBezTo>
                <a:cubicBezTo>
                  <a:pt x="3452449" y="218894"/>
                  <a:pt x="3444523" y="218583"/>
                  <a:pt x="3431315" y="216364"/>
                </a:cubicBezTo>
                <a:cubicBezTo>
                  <a:pt x="3422509" y="214887"/>
                  <a:pt x="3416781" y="216640"/>
                  <a:pt x="3414133" y="221628"/>
                </a:cubicBezTo>
                <a:cubicBezTo>
                  <a:pt x="3406496" y="223968"/>
                  <a:pt x="3400184" y="223813"/>
                  <a:pt x="3395196" y="221165"/>
                </a:cubicBezTo>
                <a:lnTo>
                  <a:pt x="3400924" y="219411"/>
                </a:lnTo>
                <a:cubicBezTo>
                  <a:pt x="3398585" y="211774"/>
                  <a:pt x="3403726" y="208111"/>
                  <a:pt x="3416351" y="208420"/>
                </a:cubicBezTo>
                <a:close/>
                <a:moveTo>
                  <a:pt x="4831776" y="207045"/>
                </a:moveTo>
                <a:lnTo>
                  <a:pt x="4833530" y="212773"/>
                </a:lnTo>
                <a:lnTo>
                  <a:pt x="4827803" y="214527"/>
                </a:lnTo>
                <a:cubicBezTo>
                  <a:pt x="4826634" y="210710"/>
                  <a:pt x="4827957" y="208215"/>
                  <a:pt x="4831776" y="207045"/>
                </a:cubicBezTo>
                <a:close/>
                <a:moveTo>
                  <a:pt x="3810505" y="206693"/>
                </a:moveTo>
                <a:cubicBezTo>
                  <a:pt x="3810505" y="206693"/>
                  <a:pt x="3812998" y="208018"/>
                  <a:pt x="3817986" y="210666"/>
                </a:cubicBezTo>
                <a:cubicBezTo>
                  <a:pt x="3817986" y="210666"/>
                  <a:pt x="3816077" y="211251"/>
                  <a:pt x="3812259" y="212421"/>
                </a:cubicBezTo>
                <a:close/>
                <a:moveTo>
                  <a:pt x="4875375" y="206216"/>
                </a:moveTo>
                <a:cubicBezTo>
                  <a:pt x="4884180" y="207697"/>
                  <a:pt x="4892987" y="209174"/>
                  <a:pt x="4901793" y="210653"/>
                </a:cubicBezTo>
                <a:cubicBezTo>
                  <a:pt x="4915587" y="214780"/>
                  <a:pt x="4919250" y="219921"/>
                  <a:pt x="4912784" y="226079"/>
                </a:cubicBezTo>
                <a:cubicBezTo>
                  <a:pt x="4908968" y="227248"/>
                  <a:pt x="4903902" y="227756"/>
                  <a:pt x="4897591" y="227602"/>
                </a:cubicBezTo>
                <a:cubicBezTo>
                  <a:pt x="4891279" y="227447"/>
                  <a:pt x="4887535" y="225463"/>
                  <a:pt x="4886365" y="221643"/>
                </a:cubicBezTo>
                <a:lnTo>
                  <a:pt x="4877130" y="211944"/>
                </a:lnTo>
                <a:lnTo>
                  <a:pt x="4869648" y="207970"/>
                </a:lnTo>
                <a:close/>
                <a:moveTo>
                  <a:pt x="4774966" y="205656"/>
                </a:moveTo>
                <a:cubicBezTo>
                  <a:pt x="4783771" y="207134"/>
                  <a:pt x="4789130" y="207580"/>
                  <a:pt x="4791038" y="206997"/>
                </a:cubicBezTo>
                <a:cubicBezTo>
                  <a:pt x="4792948" y="206411"/>
                  <a:pt x="4796395" y="207443"/>
                  <a:pt x="4801384" y="210091"/>
                </a:cubicBezTo>
                <a:lnTo>
                  <a:pt x="4789929" y="213601"/>
                </a:lnTo>
                <a:cubicBezTo>
                  <a:pt x="4784942" y="210951"/>
                  <a:pt x="4780537" y="210212"/>
                  <a:pt x="4776720" y="211383"/>
                </a:cubicBezTo>
                <a:close/>
                <a:moveTo>
                  <a:pt x="8576577" y="204711"/>
                </a:moveTo>
                <a:lnTo>
                  <a:pt x="8578329" y="210440"/>
                </a:lnTo>
                <a:lnTo>
                  <a:pt x="8570849" y="206463"/>
                </a:lnTo>
                <a:cubicBezTo>
                  <a:pt x="8570849" y="206463"/>
                  <a:pt x="8572757" y="205880"/>
                  <a:pt x="8576577" y="204711"/>
                </a:cubicBezTo>
                <a:close/>
                <a:moveTo>
                  <a:pt x="7901577" y="204293"/>
                </a:moveTo>
                <a:lnTo>
                  <a:pt x="7903331" y="210020"/>
                </a:lnTo>
                <a:cubicBezTo>
                  <a:pt x="7899515" y="211191"/>
                  <a:pt x="7897311" y="210821"/>
                  <a:pt x="7896727" y="208911"/>
                </a:cubicBezTo>
                <a:cubicBezTo>
                  <a:pt x="7896141" y="207002"/>
                  <a:pt x="7897759" y="205463"/>
                  <a:pt x="7901577" y="204293"/>
                </a:cubicBezTo>
                <a:close/>
                <a:moveTo>
                  <a:pt x="7085408" y="203581"/>
                </a:moveTo>
                <a:lnTo>
                  <a:pt x="7092887" y="207558"/>
                </a:lnTo>
                <a:lnTo>
                  <a:pt x="7087160" y="209309"/>
                </a:lnTo>
                <a:close/>
                <a:moveTo>
                  <a:pt x="7863705" y="203367"/>
                </a:moveTo>
                <a:lnTo>
                  <a:pt x="7859733" y="210848"/>
                </a:lnTo>
                <a:lnTo>
                  <a:pt x="7852251" y="206876"/>
                </a:lnTo>
                <a:cubicBezTo>
                  <a:pt x="7856067" y="205708"/>
                  <a:pt x="7857977" y="205122"/>
                  <a:pt x="7857977" y="205122"/>
                </a:cubicBezTo>
                <a:close/>
                <a:moveTo>
                  <a:pt x="8784567" y="203157"/>
                </a:moveTo>
                <a:lnTo>
                  <a:pt x="8797775" y="205375"/>
                </a:lnTo>
                <a:lnTo>
                  <a:pt x="8792049" y="207130"/>
                </a:lnTo>
                <a:close/>
                <a:moveTo>
                  <a:pt x="7979309" y="202405"/>
                </a:moveTo>
                <a:cubicBezTo>
                  <a:pt x="7989439" y="201391"/>
                  <a:pt x="7996999" y="202207"/>
                  <a:pt x="8001985" y="204855"/>
                </a:cubicBezTo>
                <a:lnTo>
                  <a:pt x="7990531" y="208364"/>
                </a:lnTo>
                <a:cubicBezTo>
                  <a:pt x="7982895" y="210703"/>
                  <a:pt x="7976877" y="211504"/>
                  <a:pt x="7972473" y="210765"/>
                </a:cubicBezTo>
                <a:cubicBezTo>
                  <a:pt x="7968069" y="210026"/>
                  <a:pt x="7963959" y="210241"/>
                  <a:pt x="7960141" y="211411"/>
                </a:cubicBezTo>
                <a:cubicBezTo>
                  <a:pt x="7956323" y="212580"/>
                  <a:pt x="7950011" y="212425"/>
                  <a:pt x="7941205" y="210947"/>
                </a:cubicBezTo>
                <a:cubicBezTo>
                  <a:pt x="7941205" y="210947"/>
                  <a:pt x="7939003" y="210578"/>
                  <a:pt x="7934601" y="209837"/>
                </a:cubicBezTo>
                <a:cubicBezTo>
                  <a:pt x="7930199" y="209098"/>
                  <a:pt x="7927041" y="209021"/>
                  <a:pt x="7925133" y="209606"/>
                </a:cubicBezTo>
                <a:cubicBezTo>
                  <a:pt x="7923223" y="210191"/>
                  <a:pt x="7921313" y="210777"/>
                  <a:pt x="7919403" y="211361"/>
                </a:cubicBezTo>
                <a:cubicBezTo>
                  <a:pt x="7917497" y="211946"/>
                  <a:pt x="7915957" y="210329"/>
                  <a:pt x="7914787" y="206511"/>
                </a:cubicBezTo>
                <a:lnTo>
                  <a:pt x="7920515" y="204757"/>
                </a:lnTo>
                <a:cubicBezTo>
                  <a:pt x="7920515" y="204757"/>
                  <a:pt x="7922715" y="205126"/>
                  <a:pt x="7927119" y="205866"/>
                </a:cubicBezTo>
                <a:cubicBezTo>
                  <a:pt x="7931521" y="206604"/>
                  <a:pt x="7937541" y="205804"/>
                  <a:pt x="7945177" y="203465"/>
                </a:cubicBezTo>
                <a:cubicBezTo>
                  <a:pt x="7957801" y="203774"/>
                  <a:pt x="7969177" y="203421"/>
                  <a:pt x="7979309" y="202405"/>
                </a:cubicBezTo>
                <a:close/>
                <a:moveTo>
                  <a:pt x="5826891" y="200908"/>
                </a:moveTo>
                <a:cubicBezTo>
                  <a:pt x="5834529" y="198568"/>
                  <a:pt x="5840840" y="198723"/>
                  <a:pt x="5845827" y="201371"/>
                </a:cubicBezTo>
                <a:lnTo>
                  <a:pt x="5840101" y="203125"/>
                </a:lnTo>
                <a:cubicBezTo>
                  <a:pt x="5832465" y="205464"/>
                  <a:pt x="5828060" y="204726"/>
                  <a:pt x="5826891" y="200908"/>
                </a:cubicBezTo>
                <a:close/>
                <a:moveTo>
                  <a:pt x="2868951" y="200712"/>
                </a:moveTo>
                <a:lnTo>
                  <a:pt x="2876434" y="204685"/>
                </a:lnTo>
                <a:lnTo>
                  <a:pt x="2870706" y="206440"/>
                </a:lnTo>
                <a:close/>
                <a:moveTo>
                  <a:pt x="7361659" y="200559"/>
                </a:moveTo>
                <a:cubicBezTo>
                  <a:pt x="7366648" y="203207"/>
                  <a:pt x="7367233" y="205116"/>
                  <a:pt x="7363415" y="206286"/>
                </a:cubicBezTo>
                <a:cubicBezTo>
                  <a:pt x="7359596" y="207455"/>
                  <a:pt x="7360182" y="209364"/>
                  <a:pt x="7365170" y="212012"/>
                </a:cubicBezTo>
                <a:lnTo>
                  <a:pt x="7359441" y="213769"/>
                </a:lnTo>
                <a:lnTo>
                  <a:pt x="7357687" y="208041"/>
                </a:lnTo>
                <a:cubicBezTo>
                  <a:pt x="7357687" y="208041"/>
                  <a:pt x="7357102" y="206132"/>
                  <a:pt x="7355932" y="202313"/>
                </a:cubicBezTo>
                <a:close/>
                <a:moveTo>
                  <a:pt x="5645011" y="200247"/>
                </a:moveTo>
                <a:cubicBezTo>
                  <a:pt x="5646179" y="204067"/>
                  <a:pt x="5644856" y="206560"/>
                  <a:pt x="5641037" y="207731"/>
                </a:cubicBezTo>
                <a:lnTo>
                  <a:pt x="5639283" y="202003"/>
                </a:lnTo>
                <a:cubicBezTo>
                  <a:pt x="5643100" y="200833"/>
                  <a:pt x="5645011" y="200247"/>
                  <a:pt x="5645011" y="200247"/>
                </a:cubicBezTo>
                <a:close/>
                <a:moveTo>
                  <a:pt x="8814957" y="200111"/>
                </a:moveTo>
                <a:cubicBezTo>
                  <a:pt x="8814957" y="200111"/>
                  <a:pt x="8816205" y="200773"/>
                  <a:pt x="8818699" y="202098"/>
                </a:cubicBezTo>
                <a:cubicBezTo>
                  <a:pt x="8821193" y="203422"/>
                  <a:pt x="8822439" y="204084"/>
                  <a:pt x="8822439" y="204084"/>
                </a:cubicBezTo>
                <a:lnTo>
                  <a:pt x="8816713" y="205838"/>
                </a:lnTo>
                <a:lnTo>
                  <a:pt x="8809229" y="201866"/>
                </a:lnTo>
                <a:close/>
                <a:moveTo>
                  <a:pt x="6177445" y="200010"/>
                </a:moveTo>
                <a:lnTo>
                  <a:pt x="6167745" y="209246"/>
                </a:lnTo>
                <a:cubicBezTo>
                  <a:pt x="6167745" y="209246"/>
                  <a:pt x="6167160" y="207338"/>
                  <a:pt x="6165990" y="203520"/>
                </a:cubicBezTo>
                <a:close/>
                <a:moveTo>
                  <a:pt x="8407593" y="199619"/>
                </a:moveTo>
                <a:cubicBezTo>
                  <a:pt x="8408763" y="203438"/>
                  <a:pt x="8407441" y="205932"/>
                  <a:pt x="8403623" y="207102"/>
                </a:cubicBezTo>
                <a:lnTo>
                  <a:pt x="8401867" y="201375"/>
                </a:lnTo>
                <a:close/>
                <a:moveTo>
                  <a:pt x="5794745" y="198228"/>
                </a:moveTo>
                <a:lnTo>
                  <a:pt x="5802228" y="202200"/>
                </a:lnTo>
                <a:lnTo>
                  <a:pt x="5783292" y="201736"/>
                </a:lnTo>
                <a:cubicBezTo>
                  <a:pt x="5785940" y="196748"/>
                  <a:pt x="5789757" y="195578"/>
                  <a:pt x="5794745" y="198228"/>
                </a:cubicBezTo>
                <a:close/>
                <a:moveTo>
                  <a:pt x="7144769" y="198095"/>
                </a:moveTo>
                <a:cubicBezTo>
                  <a:pt x="7142860" y="198680"/>
                  <a:pt x="7142491" y="200881"/>
                  <a:pt x="7143661" y="204699"/>
                </a:cubicBezTo>
                <a:cubicBezTo>
                  <a:pt x="7147478" y="203529"/>
                  <a:pt x="7149095" y="201990"/>
                  <a:pt x="7148510" y="200081"/>
                </a:cubicBezTo>
                <a:cubicBezTo>
                  <a:pt x="7147926" y="198173"/>
                  <a:pt x="7146678" y="197510"/>
                  <a:pt x="7144769" y="198095"/>
                </a:cubicBezTo>
                <a:close/>
                <a:moveTo>
                  <a:pt x="6092231" y="197926"/>
                </a:moveTo>
                <a:cubicBezTo>
                  <a:pt x="6094725" y="199250"/>
                  <a:pt x="6097881" y="199327"/>
                  <a:pt x="6101700" y="198157"/>
                </a:cubicBezTo>
                <a:lnTo>
                  <a:pt x="6109181" y="202130"/>
                </a:lnTo>
                <a:lnTo>
                  <a:pt x="6097727" y="205638"/>
                </a:lnTo>
                <a:lnTo>
                  <a:pt x="6084518" y="203421"/>
                </a:lnTo>
                <a:cubicBezTo>
                  <a:pt x="6084518" y="203421"/>
                  <a:pt x="6085180" y="202175"/>
                  <a:pt x="6086504" y="199680"/>
                </a:cubicBezTo>
                <a:cubicBezTo>
                  <a:pt x="6087829" y="197186"/>
                  <a:pt x="6089738" y="196601"/>
                  <a:pt x="6092231" y="197926"/>
                </a:cubicBezTo>
                <a:close/>
                <a:moveTo>
                  <a:pt x="4939637" y="197178"/>
                </a:moveTo>
                <a:lnTo>
                  <a:pt x="4940950" y="197874"/>
                </a:lnTo>
                <a:cubicBezTo>
                  <a:pt x="4941572" y="198205"/>
                  <a:pt x="4941884" y="198371"/>
                  <a:pt x="4941884" y="198371"/>
                </a:cubicBezTo>
                <a:close/>
                <a:moveTo>
                  <a:pt x="8763877" y="196967"/>
                </a:moveTo>
                <a:cubicBezTo>
                  <a:pt x="8763877" y="196967"/>
                  <a:pt x="8764461" y="198877"/>
                  <a:pt x="8765629" y="202694"/>
                </a:cubicBezTo>
                <a:cubicBezTo>
                  <a:pt x="8761811" y="203864"/>
                  <a:pt x="8759903" y="204448"/>
                  <a:pt x="8759903" y="204448"/>
                </a:cubicBezTo>
                <a:close/>
                <a:moveTo>
                  <a:pt x="5944482" y="196205"/>
                </a:moveTo>
                <a:lnTo>
                  <a:pt x="5951964" y="200178"/>
                </a:lnTo>
                <a:lnTo>
                  <a:pt x="5946236" y="201933"/>
                </a:lnTo>
                <a:cubicBezTo>
                  <a:pt x="5938601" y="204273"/>
                  <a:pt x="5932287" y="204118"/>
                  <a:pt x="5927301" y="201470"/>
                </a:cubicBezTo>
                <a:cubicBezTo>
                  <a:pt x="5934936" y="199130"/>
                  <a:pt x="5940663" y="197376"/>
                  <a:pt x="5944482" y="196205"/>
                </a:cubicBezTo>
                <a:close/>
                <a:moveTo>
                  <a:pt x="4937475" y="196028"/>
                </a:moveTo>
                <a:lnTo>
                  <a:pt x="4939637" y="197178"/>
                </a:lnTo>
                <a:lnTo>
                  <a:pt x="4938144" y="196384"/>
                </a:lnTo>
                <a:close/>
                <a:moveTo>
                  <a:pt x="4051413" y="195534"/>
                </a:moveTo>
                <a:lnTo>
                  <a:pt x="4058894" y="199506"/>
                </a:lnTo>
                <a:lnTo>
                  <a:pt x="4053168" y="201261"/>
                </a:lnTo>
                <a:close/>
                <a:moveTo>
                  <a:pt x="7824872" y="195217"/>
                </a:moveTo>
                <a:lnTo>
                  <a:pt x="7824077" y="196713"/>
                </a:lnTo>
                <a:lnTo>
                  <a:pt x="7823665" y="195366"/>
                </a:lnTo>
                <a:close/>
                <a:moveTo>
                  <a:pt x="6276099" y="194844"/>
                </a:moveTo>
                <a:cubicBezTo>
                  <a:pt x="6279916" y="193675"/>
                  <a:pt x="6282119" y="194044"/>
                  <a:pt x="6282704" y="195954"/>
                </a:cubicBezTo>
                <a:cubicBezTo>
                  <a:pt x="6283288" y="197863"/>
                  <a:pt x="6283581" y="198818"/>
                  <a:pt x="6283581" y="198818"/>
                </a:cubicBezTo>
                <a:lnTo>
                  <a:pt x="6285336" y="204544"/>
                </a:lnTo>
                <a:lnTo>
                  <a:pt x="6281362" y="212027"/>
                </a:lnTo>
                <a:lnTo>
                  <a:pt x="6268154" y="209808"/>
                </a:lnTo>
                <a:cubicBezTo>
                  <a:pt x="6271972" y="208638"/>
                  <a:pt x="6273882" y="208052"/>
                  <a:pt x="6273882" y="208052"/>
                </a:cubicBezTo>
                <a:cubicBezTo>
                  <a:pt x="6281518" y="205714"/>
                  <a:pt x="6282841" y="203220"/>
                  <a:pt x="6277853" y="200572"/>
                </a:cubicBezTo>
                <a:cubicBezTo>
                  <a:pt x="6272866" y="197923"/>
                  <a:pt x="6272281" y="196014"/>
                  <a:pt x="6276099" y="194844"/>
                </a:cubicBezTo>
                <a:close/>
                <a:moveTo>
                  <a:pt x="4934401" y="194398"/>
                </a:moveTo>
                <a:cubicBezTo>
                  <a:pt x="4934401" y="194398"/>
                  <a:pt x="4935026" y="194729"/>
                  <a:pt x="4936273" y="195391"/>
                </a:cubicBezTo>
                <a:lnTo>
                  <a:pt x="4937475" y="196028"/>
                </a:lnTo>
                <a:close/>
                <a:moveTo>
                  <a:pt x="7340969" y="194369"/>
                </a:moveTo>
                <a:lnTo>
                  <a:pt x="7348451" y="198340"/>
                </a:lnTo>
                <a:lnTo>
                  <a:pt x="7342723" y="200096"/>
                </a:lnTo>
                <a:cubicBezTo>
                  <a:pt x="7342723" y="200096"/>
                  <a:pt x="7341770" y="200389"/>
                  <a:pt x="7339861" y="200972"/>
                </a:cubicBezTo>
                <a:cubicBezTo>
                  <a:pt x="7337951" y="201558"/>
                  <a:pt x="7336411" y="199940"/>
                  <a:pt x="7335242" y="196124"/>
                </a:cubicBezTo>
                <a:close/>
                <a:moveTo>
                  <a:pt x="7854469" y="193666"/>
                </a:moveTo>
                <a:cubicBezTo>
                  <a:pt x="7854469" y="193666"/>
                  <a:pt x="7853807" y="194914"/>
                  <a:pt x="7852483" y="197407"/>
                </a:cubicBezTo>
                <a:cubicBezTo>
                  <a:pt x="7851157" y="199903"/>
                  <a:pt x="7850495" y="201149"/>
                  <a:pt x="7850495" y="201149"/>
                </a:cubicBezTo>
                <a:lnTo>
                  <a:pt x="7844767" y="202903"/>
                </a:lnTo>
                <a:cubicBezTo>
                  <a:pt x="7843597" y="199085"/>
                  <a:pt x="7844923" y="196592"/>
                  <a:pt x="7848741" y="195421"/>
                </a:cubicBezTo>
                <a:cubicBezTo>
                  <a:pt x="7852559" y="194252"/>
                  <a:pt x="7854469" y="193666"/>
                  <a:pt x="7854469" y="193666"/>
                </a:cubicBezTo>
                <a:close/>
                <a:moveTo>
                  <a:pt x="4702316" y="193457"/>
                </a:moveTo>
                <a:cubicBezTo>
                  <a:pt x="4706719" y="194196"/>
                  <a:pt x="4709212" y="195520"/>
                  <a:pt x="4709799" y="197429"/>
                </a:cubicBezTo>
                <a:cubicBezTo>
                  <a:pt x="4710382" y="199339"/>
                  <a:pt x="4710674" y="200293"/>
                  <a:pt x="4710674" y="200293"/>
                </a:cubicBezTo>
                <a:lnTo>
                  <a:pt x="4706702" y="207774"/>
                </a:lnTo>
                <a:cubicBezTo>
                  <a:pt x="4702884" y="208944"/>
                  <a:pt x="4696572" y="208790"/>
                  <a:pt x="4687766" y="207312"/>
                </a:cubicBezTo>
                <a:cubicBezTo>
                  <a:pt x="4682780" y="204663"/>
                  <a:pt x="4679037" y="202676"/>
                  <a:pt x="4676543" y="201353"/>
                </a:cubicBezTo>
                <a:cubicBezTo>
                  <a:pt x="4674049" y="200028"/>
                  <a:pt x="4672802" y="199366"/>
                  <a:pt x="4672802" y="199366"/>
                </a:cubicBezTo>
                <a:lnTo>
                  <a:pt x="4689983" y="194102"/>
                </a:lnTo>
                <a:cubicBezTo>
                  <a:pt x="4693802" y="192933"/>
                  <a:pt x="4697913" y="192717"/>
                  <a:pt x="4702316" y="193457"/>
                </a:cubicBezTo>
                <a:close/>
                <a:moveTo>
                  <a:pt x="6006140" y="192976"/>
                </a:moveTo>
                <a:cubicBezTo>
                  <a:pt x="6010544" y="193716"/>
                  <a:pt x="6012746" y="194085"/>
                  <a:pt x="6012746" y="194085"/>
                </a:cubicBezTo>
                <a:lnTo>
                  <a:pt x="6007018" y="195841"/>
                </a:lnTo>
                <a:lnTo>
                  <a:pt x="5957691" y="198424"/>
                </a:lnTo>
                <a:cubicBezTo>
                  <a:pt x="5965326" y="196084"/>
                  <a:pt x="5969146" y="194914"/>
                  <a:pt x="5969146" y="194914"/>
                </a:cubicBezTo>
                <a:cubicBezTo>
                  <a:pt x="5977951" y="196393"/>
                  <a:pt x="5986174" y="195963"/>
                  <a:pt x="5993808" y="193623"/>
                </a:cubicBezTo>
                <a:cubicBezTo>
                  <a:pt x="5997627" y="192453"/>
                  <a:pt x="6001737" y="192238"/>
                  <a:pt x="6006140" y="192976"/>
                </a:cubicBezTo>
                <a:close/>
                <a:moveTo>
                  <a:pt x="6425835" y="192823"/>
                </a:moveTo>
                <a:lnTo>
                  <a:pt x="6433317" y="196796"/>
                </a:lnTo>
                <a:lnTo>
                  <a:pt x="6416135" y="202060"/>
                </a:lnTo>
                <a:lnTo>
                  <a:pt x="6402926" y="199842"/>
                </a:lnTo>
                <a:close/>
                <a:moveTo>
                  <a:pt x="8330095" y="192039"/>
                </a:moveTo>
                <a:lnTo>
                  <a:pt x="8331849" y="197766"/>
                </a:lnTo>
                <a:cubicBezTo>
                  <a:pt x="8329199" y="202754"/>
                  <a:pt x="8326443" y="205687"/>
                  <a:pt x="8323581" y="206565"/>
                </a:cubicBezTo>
                <a:cubicBezTo>
                  <a:pt x="8320719" y="207441"/>
                  <a:pt x="8317745" y="206263"/>
                  <a:pt x="8314667" y="203030"/>
                </a:cubicBezTo>
                <a:lnTo>
                  <a:pt x="8320395" y="201275"/>
                </a:lnTo>
                <a:cubicBezTo>
                  <a:pt x="8324211" y="200106"/>
                  <a:pt x="8326121" y="199521"/>
                  <a:pt x="8326121" y="199521"/>
                </a:cubicBezTo>
                <a:cubicBezTo>
                  <a:pt x="8324951" y="195704"/>
                  <a:pt x="8326277" y="193208"/>
                  <a:pt x="8330095" y="192039"/>
                </a:cubicBezTo>
                <a:close/>
                <a:moveTo>
                  <a:pt x="8351893" y="191626"/>
                </a:moveTo>
                <a:cubicBezTo>
                  <a:pt x="8353803" y="191040"/>
                  <a:pt x="8356005" y="191410"/>
                  <a:pt x="8358497" y="192734"/>
                </a:cubicBezTo>
                <a:cubicBezTo>
                  <a:pt x="8360993" y="194059"/>
                  <a:pt x="8360329" y="195306"/>
                  <a:pt x="8356513" y="196475"/>
                </a:cubicBezTo>
                <a:lnTo>
                  <a:pt x="8350785" y="198230"/>
                </a:lnTo>
                <a:cubicBezTo>
                  <a:pt x="8349615" y="194411"/>
                  <a:pt x="8349985" y="192210"/>
                  <a:pt x="8351893" y="191626"/>
                </a:cubicBezTo>
                <a:close/>
                <a:moveTo>
                  <a:pt x="7064406" y="191392"/>
                </a:moveTo>
                <a:cubicBezTo>
                  <a:pt x="7061757" y="196381"/>
                  <a:pt x="7060434" y="198874"/>
                  <a:pt x="7060434" y="198874"/>
                </a:cubicBezTo>
                <a:cubicBezTo>
                  <a:pt x="7056615" y="200043"/>
                  <a:pt x="7054121" y="198720"/>
                  <a:pt x="7052952" y="194902"/>
                </a:cubicBezTo>
                <a:cubicBezTo>
                  <a:pt x="7052952" y="194902"/>
                  <a:pt x="7054861" y="194317"/>
                  <a:pt x="7058679" y="193146"/>
                </a:cubicBezTo>
                <a:cubicBezTo>
                  <a:pt x="7062497" y="191977"/>
                  <a:pt x="7064406" y="191392"/>
                  <a:pt x="7064406" y="191392"/>
                </a:cubicBezTo>
                <a:close/>
                <a:moveTo>
                  <a:pt x="6675979" y="191363"/>
                </a:moveTo>
                <a:lnTo>
                  <a:pt x="6672007" y="198846"/>
                </a:lnTo>
                <a:cubicBezTo>
                  <a:pt x="6664370" y="201186"/>
                  <a:pt x="6660260" y="201401"/>
                  <a:pt x="6659675" y="199491"/>
                </a:cubicBezTo>
                <a:cubicBezTo>
                  <a:pt x="6659091" y="197582"/>
                  <a:pt x="6656889" y="197212"/>
                  <a:pt x="6653070" y="198382"/>
                </a:cubicBezTo>
                <a:close/>
                <a:moveTo>
                  <a:pt x="2715706" y="191280"/>
                </a:moveTo>
                <a:cubicBezTo>
                  <a:pt x="2715706" y="191280"/>
                  <a:pt x="2714381" y="193774"/>
                  <a:pt x="2711734" y="198762"/>
                </a:cubicBezTo>
                <a:cubicBezTo>
                  <a:pt x="2711734" y="198762"/>
                  <a:pt x="2709240" y="197437"/>
                  <a:pt x="2704252" y="194789"/>
                </a:cubicBezTo>
                <a:close/>
                <a:moveTo>
                  <a:pt x="3066259" y="190381"/>
                </a:moveTo>
                <a:cubicBezTo>
                  <a:pt x="3075066" y="191859"/>
                  <a:pt x="3079469" y="192600"/>
                  <a:pt x="3079469" y="192600"/>
                </a:cubicBezTo>
                <a:lnTo>
                  <a:pt x="3068015" y="196109"/>
                </a:lnTo>
                <a:close/>
                <a:moveTo>
                  <a:pt x="4457022" y="190298"/>
                </a:moveTo>
                <a:cubicBezTo>
                  <a:pt x="4465826" y="191776"/>
                  <a:pt x="4472141" y="191931"/>
                  <a:pt x="4475957" y="190760"/>
                </a:cubicBezTo>
                <a:cubicBezTo>
                  <a:pt x="4480947" y="193409"/>
                  <a:pt x="4482484" y="195025"/>
                  <a:pt x="4480574" y="195611"/>
                </a:cubicBezTo>
                <a:cubicBezTo>
                  <a:pt x="4478667" y="196196"/>
                  <a:pt x="4478296" y="198398"/>
                  <a:pt x="4479466" y="202216"/>
                </a:cubicBezTo>
                <a:cubicBezTo>
                  <a:pt x="4475649" y="203385"/>
                  <a:pt x="4467429" y="203816"/>
                  <a:pt x="4454804" y="203507"/>
                </a:cubicBezTo>
                <a:close/>
                <a:moveTo>
                  <a:pt x="6863588" y="190268"/>
                </a:moveTo>
                <a:cubicBezTo>
                  <a:pt x="6863588" y="190268"/>
                  <a:pt x="6863881" y="191223"/>
                  <a:pt x="6864466" y="193133"/>
                </a:cubicBezTo>
                <a:cubicBezTo>
                  <a:pt x="6865051" y="195041"/>
                  <a:pt x="6863433" y="196580"/>
                  <a:pt x="6859615" y="197751"/>
                </a:cubicBezTo>
                <a:lnTo>
                  <a:pt x="6857860" y="192024"/>
                </a:lnTo>
                <a:cubicBezTo>
                  <a:pt x="6861678" y="190854"/>
                  <a:pt x="6863588" y="190268"/>
                  <a:pt x="6863588" y="190268"/>
                </a:cubicBezTo>
                <a:close/>
                <a:moveTo>
                  <a:pt x="2884379" y="189721"/>
                </a:moveTo>
                <a:cubicBezTo>
                  <a:pt x="2888196" y="188552"/>
                  <a:pt x="2897003" y="190030"/>
                  <a:pt x="2910797" y="194158"/>
                </a:cubicBezTo>
                <a:lnTo>
                  <a:pt x="2924005" y="196375"/>
                </a:lnTo>
                <a:lnTo>
                  <a:pt x="2893615" y="199422"/>
                </a:lnTo>
                <a:close/>
                <a:moveTo>
                  <a:pt x="3112723" y="188676"/>
                </a:moveTo>
                <a:cubicBezTo>
                  <a:pt x="3131075" y="187229"/>
                  <a:pt x="3143699" y="187539"/>
                  <a:pt x="3150596" y="189602"/>
                </a:cubicBezTo>
                <a:cubicBezTo>
                  <a:pt x="3157493" y="191666"/>
                  <a:pt x="3163436" y="194022"/>
                  <a:pt x="3168424" y="196669"/>
                </a:cubicBezTo>
                <a:lnTo>
                  <a:pt x="3181633" y="198887"/>
                </a:lnTo>
                <a:cubicBezTo>
                  <a:pt x="3181925" y="199842"/>
                  <a:pt x="3181629" y="200586"/>
                  <a:pt x="3180749" y="201117"/>
                </a:cubicBezTo>
                <a:cubicBezTo>
                  <a:pt x="3178105" y="202709"/>
                  <a:pt x="3170179" y="202397"/>
                  <a:pt x="3156969" y="200180"/>
                </a:cubicBezTo>
                <a:cubicBezTo>
                  <a:pt x="3151981" y="197532"/>
                  <a:pt x="3147578" y="196792"/>
                  <a:pt x="3143760" y="197961"/>
                </a:cubicBezTo>
                <a:cubicBezTo>
                  <a:pt x="3141112" y="202948"/>
                  <a:pt x="3139203" y="203534"/>
                  <a:pt x="3138033" y="199716"/>
                </a:cubicBezTo>
                <a:cubicBezTo>
                  <a:pt x="3138033" y="199716"/>
                  <a:pt x="3134585" y="198685"/>
                  <a:pt x="3127687" y="196621"/>
                </a:cubicBezTo>
                <a:cubicBezTo>
                  <a:pt x="3120790" y="194557"/>
                  <a:pt x="3113231" y="193741"/>
                  <a:pt x="3105011" y="194172"/>
                </a:cubicBezTo>
                <a:cubicBezTo>
                  <a:pt x="3096789" y="194601"/>
                  <a:pt x="3090769" y="195402"/>
                  <a:pt x="3086951" y="196571"/>
                </a:cubicBezTo>
                <a:lnTo>
                  <a:pt x="3085196" y="190845"/>
                </a:lnTo>
                <a:cubicBezTo>
                  <a:pt x="3085196" y="190845"/>
                  <a:pt x="3094372" y="190122"/>
                  <a:pt x="3112723" y="188676"/>
                </a:cubicBezTo>
                <a:close/>
                <a:moveTo>
                  <a:pt x="2376607" y="188668"/>
                </a:moveTo>
                <a:lnTo>
                  <a:pt x="2378361" y="194395"/>
                </a:lnTo>
                <a:cubicBezTo>
                  <a:pt x="2374544" y="195565"/>
                  <a:pt x="2372049" y="194240"/>
                  <a:pt x="2370879" y="190422"/>
                </a:cubicBezTo>
                <a:close/>
                <a:moveTo>
                  <a:pt x="6173936" y="188555"/>
                </a:moveTo>
                <a:cubicBezTo>
                  <a:pt x="6173936" y="188555"/>
                  <a:pt x="6174228" y="189510"/>
                  <a:pt x="6174812" y="191420"/>
                </a:cubicBezTo>
                <a:cubicBezTo>
                  <a:pt x="6175398" y="193328"/>
                  <a:pt x="6177599" y="193698"/>
                  <a:pt x="6181417" y="192528"/>
                </a:cubicBezTo>
                <a:cubicBezTo>
                  <a:pt x="6185235" y="191358"/>
                  <a:pt x="6187145" y="190773"/>
                  <a:pt x="6187145" y="190773"/>
                </a:cubicBezTo>
                <a:cubicBezTo>
                  <a:pt x="6187145" y="190773"/>
                  <a:pt x="6188098" y="190481"/>
                  <a:pt x="6190008" y="189896"/>
                </a:cubicBezTo>
                <a:cubicBezTo>
                  <a:pt x="6191918" y="189310"/>
                  <a:pt x="6195366" y="190342"/>
                  <a:pt x="6200355" y="192992"/>
                </a:cubicBezTo>
                <a:cubicBezTo>
                  <a:pt x="6192718" y="195331"/>
                  <a:pt x="6182586" y="196346"/>
                  <a:pt x="6169963" y="196037"/>
                </a:cubicBezTo>
                <a:cubicBezTo>
                  <a:pt x="6150871" y="201886"/>
                  <a:pt x="6141912" y="206720"/>
                  <a:pt x="6143081" y="210538"/>
                </a:cubicBezTo>
                <a:cubicBezTo>
                  <a:pt x="6144252" y="214357"/>
                  <a:pt x="6142927" y="216850"/>
                  <a:pt x="6139109" y="218020"/>
                </a:cubicBezTo>
                <a:cubicBezTo>
                  <a:pt x="6135291" y="219189"/>
                  <a:pt x="6134706" y="217280"/>
                  <a:pt x="6137354" y="212292"/>
                </a:cubicBezTo>
                <a:cubicBezTo>
                  <a:pt x="6137354" y="212292"/>
                  <a:pt x="6137062" y="211339"/>
                  <a:pt x="6136476" y="209429"/>
                </a:cubicBezTo>
                <a:cubicBezTo>
                  <a:pt x="6135891" y="207520"/>
                  <a:pt x="6133690" y="207150"/>
                  <a:pt x="6129872" y="208320"/>
                </a:cubicBezTo>
                <a:lnTo>
                  <a:pt x="6128118" y="202593"/>
                </a:lnTo>
                <a:lnTo>
                  <a:pt x="6168208" y="190310"/>
                </a:lnTo>
                <a:close/>
                <a:moveTo>
                  <a:pt x="7213703" y="187939"/>
                </a:moveTo>
                <a:cubicBezTo>
                  <a:pt x="7211502" y="187569"/>
                  <a:pt x="7209738" y="188632"/>
                  <a:pt x="7208414" y="191126"/>
                </a:cubicBezTo>
                <a:lnTo>
                  <a:pt x="7210169" y="196853"/>
                </a:lnTo>
                <a:cubicBezTo>
                  <a:pt x="7213988" y="195683"/>
                  <a:pt x="7215895" y="195098"/>
                  <a:pt x="7215895" y="195098"/>
                </a:cubicBezTo>
                <a:cubicBezTo>
                  <a:pt x="7219715" y="193929"/>
                  <a:pt x="7221625" y="193343"/>
                  <a:pt x="7221625" y="193343"/>
                </a:cubicBezTo>
                <a:cubicBezTo>
                  <a:pt x="7218545" y="190110"/>
                  <a:pt x="7215904" y="188307"/>
                  <a:pt x="7213703" y="187939"/>
                </a:cubicBezTo>
                <a:close/>
                <a:moveTo>
                  <a:pt x="2420207" y="187839"/>
                </a:moveTo>
                <a:lnTo>
                  <a:pt x="2416234" y="195321"/>
                </a:lnTo>
                <a:cubicBezTo>
                  <a:pt x="2415065" y="191503"/>
                  <a:pt x="2414479" y="189594"/>
                  <a:pt x="2414479" y="189594"/>
                </a:cubicBezTo>
                <a:cubicBezTo>
                  <a:pt x="2418297" y="188424"/>
                  <a:pt x="2420207" y="187839"/>
                  <a:pt x="2420207" y="187839"/>
                </a:cubicBezTo>
                <a:close/>
                <a:moveTo>
                  <a:pt x="8201829" y="187801"/>
                </a:moveTo>
                <a:cubicBezTo>
                  <a:pt x="8210635" y="189283"/>
                  <a:pt x="8215037" y="190024"/>
                  <a:pt x="8215037" y="190024"/>
                </a:cubicBezTo>
                <a:lnTo>
                  <a:pt x="8222517" y="193999"/>
                </a:lnTo>
                <a:cubicBezTo>
                  <a:pt x="8226335" y="192832"/>
                  <a:pt x="8233311" y="191742"/>
                  <a:pt x="8243443" y="190732"/>
                </a:cubicBezTo>
                <a:cubicBezTo>
                  <a:pt x="8253571" y="189720"/>
                  <a:pt x="8263041" y="189957"/>
                  <a:pt x="8271847" y="191439"/>
                </a:cubicBezTo>
                <a:cubicBezTo>
                  <a:pt x="8280651" y="192922"/>
                  <a:pt x="8284393" y="194910"/>
                  <a:pt x="8283065" y="197403"/>
                </a:cubicBezTo>
                <a:cubicBezTo>
                  <a:pt x="8281741" y="199896"/>
                  <a:pt x="8276675" y="200402"/>
                  <a:pt x="8267869" y="198919"/>
                </a:cubicBezTo>
                <a:cubicBezTo>
                  <a:pt x="8264051" y="200087"/>
                  <a:pt x="8259649" y="199346"/>
                  <a:pt x="8254663" y="196696"/>
                </a:cubicBezTo>
                <a:cubicBezTo>
                  <a:pt x="8249677" y="194045"/>
                  <a:pt x="8247765" y="194628"/>
                  <a:pt x="8248935" y="198448"/>
                </a:cubicBezTo>
                <a:lnTo>
                  <a:pt x="8245667" y="198617"/>
                </a:lnTo>
                <a:lnTo>
                  <a:pt x="8257857" y="201641"/>
                </a:lnTo>
                <a:lnTo>
                  <a:pt x="8204559" y="211706"/>
                </a:lnTo>
                <a:cubicBezTo>
                  <a:pt x="8190765" y="207579"/>
                  <a:pt x="8183867" y="205515"/>
                  <a:pt x="8183867" y="205515"/>
                </a:cubicBezTo>
                <a:cubicBezTo>
                  <a:pt x="8182697" y="201698"/>
                  <a:pt x="8184313" y="200157"/>
                  <a:pt x="8188717" y="200896"/>
                </a:cubicBezTo>
                <a:cubicBezTo>
                  <a:pt x="8193119" y="201636"/>
                  <a:pt x="8198477" y="202083"/>
                  <a:pt x="8204791" y="202237"/>
                </a:cubicBezTo>
                <a:lnTo>
                  <a:pt x="8219087" y="199998"/>
                </a:lnTo>
                <a:lnTo>
                  <a:pt x="8211937" y="200369"/>
                </a:lnTo>
                <a:cubicBezTo>
                  <a:pt x="8203717" y="200795"/>
                  <a:pt x="8199023" y="199099"/>
                  <a:pt x="8197855" y="195281"/>
                </a:cubicBezTo>
                <a:cubicBezTo>
                  <a:pt x="8197855" y="195281"/>
                  <a:pt x="8195945" y="195865"/>
                  <a:pt x="8192125" y="197033"/>
                </a:cubicBezTo>
                <a:cubicBezTo>
                  <a:pt x="8188307" y="198202"/>
                  <a:pt x="8184487" y="199368"/>
                  <a:pt x="8180671" y="200537"/>
                </a:cubicBezTo>
                <a:cubicBezTo>
                  <a:pt x="8171865" y="199055"/>
                  <a:pt x="8165551" y="198897"/>
                  <a:pt x="8161733" y="200066"/>
                </a:cubicBezTo>
                <a:cubicBezTo>
                  <a:pt x="8164383" y="195080"/>
                  <a:pt x="8165711" y="192585"/>
                  <a:pt x="8165711" y="192585"/>
                </a:cubicBezTo>
                <a:lnTo>
                  <a:pt x="8171437" y="190834"/>
                </a:lnTo>
                <a:cubicBezTo>
                  <a:pt x="8184061" y="191149"/>
                  <a:pt x="8194193" y="190137"/>
                  <a:pt x="8201829" y="187801"/>
                </a:cubicBezTo>
                <a:close/>
                <a:moveTo>
                  <a:pt x="8120357" y="187667"/>
                </a:moveTo>
                <a:lnTo>
                  <a:pt x="8152501" y="190361"/>
                </a:lnTo>
                <a:lnTo>
                  <a:pt x="8148295" y="191648"/>
                </a:lnTo>
                <a:lnTo>
                  <a:pt x="8149967" y="197107"/>
                </a:lnTo>
                <a:lnTo>
                  <a:pt x="8157449" y="201079"/>
                </a:lnTo>
                <a:lnTo>
                  <a:pt x="8172415" y="209023"/>
                </a:lnTo>
                <a:cubicBezTo>
                  <a:pt x="8172415" y="209023"/>
                  <a:pt x="8167349" y="209532"/>
                  <a:pt x="8157217" y="210546"/>
                </a:cubicBezTo>
                <a:cubicBezTo>
                  <a:pt x="8147087" y="211563"/>
                  <a:pt x="8141437" y="210160"/>
                  <a:pt x="8140267" y="206343"/>
                </a:cubicBezTo>
                <a:cubicBezTo>
                  <a:pt x="8131461" y="204864"/>
                  <a:pt x="8130877" y="202955"/>
                  <a:pt x="8138513" y="200616"/>
                </a:cubicBezTo>
                <a:lnTo>
                  <a:pt x="8147757" y="191813"/>
                </a:lnTo>
                <a:lnTo>
                  <a:pt x="8135319" y="195618"/>
                </a:lnTo>
                <a:close/>
                <a:moveTo>
                  <a:pt x="2451474" y="187657"/>
                </a:moveTo>
                <a:cubicBezTo>
                  <a:pt x="2455878" y="188396"/>
                  <a:pt x="2458080" y="188765"/>
                  <a:pt x="2458080" y="188765"/>
                </a:cubicBezTo>
                <a:cubicBezTo>
                  <a:pt x="2463068" y="191414"/>
                  <a:pt x="2469380" y="191569"/>
                  <a:pt x="2477015" y="189229"/>
                </a:cubicBezTo>
                <a:lnTo>
                  <a:pt x="2478770" y="194956"/>
                </a:lnTo>
                <a:cubicBezTo>
                  <a:pt x="2474952" y="196127"/>
                  <a:pt x="2471134" y="197297"/>
                  <a:pt x="2467315" y="198466"/>
                </a:cubicBezTo>
                <a:lnTo>
                  <a:pt x="2440898" y="194030"/>
                </a:lnTo>
                <a:lnTo>
                  <a:pt x="2439143" y="188304"/>
                </a:lnTo>
                <a:cubicBezTo>
                  <a:pt x="2442961" y="187133"/>
                  <a:pt x="2447071" y="186918"/>
                  <a:pt x="2451474" y="187657"/>
                </a:cubicBezTo>
                <a:close/>
                <a:moveTo>
                  <a:pt x="6749970" y="187489"/>
                </a:moveTo>
                <a:cubicBezTo>
                  <a:pt x="6756128" y="193956"/>
                  <a:pt x="6753478" y="198944"/>
                  <a:pt x="6742025" y="202453"/>
                </a:cubicBezTo>
                <a:lnTo>
                  <a:pt x="6740271" y="196726"/>
                </a:lnTo>
                <a:lnTo>
                  <a:pt x="6734543" y="198481"/>
                </a:lnTo>
                <a:lnTo>
                  <a:pt x="6732788" y="192753"/>
                </a:lnTo>
                <a:cubicBezTo>
                  <a:pt x="6740425" y="190414"/>
                  <a:pt x="6746152" y="188658"/>
                  <a:pt x="6749970" y="187489"/>
                </a:cubicBezTo>
                <a:close/>
                <a:moveTo>
                  <a:pt x="8673167" y="187168"/>
                </a:moveTo>
                <a:lnTo>
                  <a:pt x="8648503" y="188461"/>
                </a:lnTo>
                <a:cubicBezTo>
                  <a:pt x="8637049" y="191969"/>
                  <a:pt x="8628829" y="192400"/>
                  <a:pt x="8623841" y="189752"/>
                </a:cubicBezTo>
                <a:cubicBezTo>
                  <a:pt x="8618851" y="187103"/>
                  <a:pt x="8614741" y="187318"/>
                  <a:pt x="8611507" y="190397"/>
                </a:cubicBezTo>
                <a:cubicBezTo>
                  <a:pt x="8608273" y="193477"/>
                  <a:pt x="8608197" y="196631"/>
                  <a:pt x="8611275" y="199866"/>
                </a:cubicBezTo>
                <a:cubicBezTo>
                  <a:pt x="8614355" y="203098"/>
                  <a:pt x="8617219" y="202222"/>
                  <a:pt x="8619867" y="197233"/>
                </a:cubicBezTo>
                <a:lnTo>
                  <a:pt x="8621621" y="202960"/>
                </a:lnTo>
                <a:cubicBezTo>
                  <a:pt x="8618971" y="207948"/>
                  <a:pt x="8616693" y="210735"/>
                  <a:pt x="8614785" y="211319"/>
                </a:cubicBezTo>
                <a:cubicBezTo>
                  <a:pt x="8612877" y="211905"/>
                  <a:pt x="8611335" y="210288"/>
                  <a:pt x="8610167" y="206471"/>
                </a:cubicBezTo>
                <a:cubicBezTo>
                  <a:pt x="8606347" y="207640"/>
                  <a:pt x="8604147" y="207271"/>
                  <a:pt x="8603563" y="205361"/>
                </a:cubicBezTo>
                <a:cubicBezTo>
                  <a:pt x="8602977" y="203451"/>
                  <a:pt x="8600775" y="203082"/>
                  <a:pt x="8596959" y="204252"/>
                </a:cubicBezTo>
                <a:cubicBezTo>
                  <a:pt x="8593139" y="205422"/>
                  <a:pt x="8589985" y="205345"/>
                  <a:pt x="8587489" y="204021"/>
                </a:cubicBezTo>
                <a:cubicBezTo>
                  <a:pt x="8584995" y="202696"/>
                  <a:pt x="8580885" y="202912"/>
                  <a:pt x="8575159" y="204666"/>
                </a:cubicBezTo>
                <a:cubicBezTo>
                  <a:pt x="8569429" y="206420"/>
                  <a:pt x="8566569" y="207298"/>
                  <a:pt x="8566569" y="207298"/>
                </a:cubicBezTo>
                <a:lnTo>
                  <a:pt x="8570539" y="199816"/>
                </a:lnTo>
                <a:cubicBezTo>
                  <a:pt x="8586981" y="198955"/>
                  <a:pt x="8595203" y="198525"/>
                  <a:pt x="8595203" y="198525"/>
                </a:cubicBezTo>
                <a:cubicBezTo>
                  <a:pt x="8594035" y="194707"/>
                  <a:pt x="8585227" y="193229"/>
                  <a:pt x="8568785" y="194089"/>
                </a:cubicBezTo>
                <a:cubicBezTo>
                  <a:pt x="8552341" y="194949"/>
                  <a:pt x="8540305" y="196550"/>
                  <a:pt x="8532667" y="198890"/>
                </a:cubicBezTo>
                <a:lnTo>
                  <a:pt x="8528693" y="206371"/>
                </a:lnTo>
                <a:cubicBezTo>
                  <a:pt x="8526045" y="211359"/>
                  <a:pt x="8525013" y="214807"/>
                  <a:pt x="8525599" y="216717"/>
                </a:cubicBezTo>
                <a:cubicBezTo>
                  <a:pt x="8526185" y="218627"/>
                  <a:pt x="8524567" y="220166"/>
                  <a:pt x="8520747" y="221335"/>
                </a:cubicBezTo>
                <a:cubicBezTo>
                  <a:pt x="8516929" y="222506"/>
                  <a:pt x="8515605" y="224999"/>
                  <a:pt x="8516775" y="228818"/>
                </a:cubicBezTo>
                <a:cubicBezTo>
                  <a:pt x="8511479" y="238794"/>
                  <a:pt x="8508833" y="243781"/>
                  <a:pt x="8508833" y="243781"/>
                </a:cubicBezTo>
                <a:cubicBezTo>
                  <a:pt x="8510001" y="247599"/>
                  <a:pt x="8514403" y="248338"/>
                  <a:pt x="8522041" y="245998"/>
                </a:cubicBezTo>
                <a:lnTo>
                  <a:pt x="8522913" y="248849"/>
                </a:lnTo>
                <a:lnTo>
                  <a:pt x="8533785" y="249121"/>
                </a:lnTo>
                <a:lnTo>
                  <a:pt x="8551183" y="254335"/>
                </a:lnTo>
                <a:lnTo>
                  <a:pt x="8554185" y="248680"/>
                </a:lnTo>
                <a:lnTo>
                  <a:pt x="8555941" y="254408"/>
                </a:lnTo>
                <a:lnTo>
                  <a:pt x="8563421" y="258380"/>
                </a:lnTo>
                <a:cubicBezTo>
                  <a:pt x="8563421" y="258380"/>
                  <a:pt x="8564669" y="259042"/>
                  <a:pt x="8567165" y="260366"/>
                </a:cubicBezTo>
                <a:cubicBezTo>
                  <a:pt x="8569657" y="261691"/>
                  <a:pt x="8572813" y="261768"/>
                  <a:pt x="8576631" y="260598"/>
                </a:cubicBezTo>
                <a:cubicBezTo>
                  <a:pt x="8581619" y="263246"/>
                  <a:pt x="8589179" y="264062"/>
                  <a:pt x="8599309" y="263048"/>
                </a:cubicBezTo>
                <a:cubicBezTo>
                  <a:pt x="8609441" y="262032"/>
                  <a:pt x="8618323" y="260354"/>
                  <a:pt x="8625959" y="258015"/>
                </a:cubicBezTo>
                <a:cubicBezTo>
                  <a:pt x="8633593" y="255676"/>
                  <a:pt x="8641231" y="253336"/>
                  <a:pt x="8648867" y="250996"/>
                </a:cubicBezTo>
                <a:cubicBezTo>
                  <a:pt x="8646219" y="255985"/>
                  <a:pt x="8646803" y="257895"/>
                  <a:pt x="8650623" y="256724"/>
                </a:cubicBezTo>
                <a:cubicBezTo>
                  <a:pt x="8654439" y="255554"/>
                  <a:pt x="8658259" y="254384"/>
                  <a:pt x="8662077" y="253215"/>
                </a:cubicBezTo>
                <a:lnTo>
                  <a:pt x="8660323" y="247487"/>
                </a:lnTo>
                <a:lnTo>
                  <a:pt x="8654595" y="249242"/>
                </a:lnTo>
                <a:lnTo>
                  <a:pt x="8622449" y="246561"/>
                </a:lnTo>
                <a:cubicBezTo>
                  <a:pt x="8618631" y="247730"/>
                  <a:pt x="8616137" y="246406"/>
                  <a:pt x="8614967" y="242588"/>
                </a:cubicBezTo>
                <a:cubicBezTo>
                  <a:pt x="8614967" y="242588"/>
                  <a:pt x="8614013" y="242881"/>
                  <a:pt x="8612103" y="243465"/>
                </a:cubicBezTo>
                <a:cubicBezTo>
                  <a:pt x="8610195" y="244050"/>
                  <a:pt x="8607331" y="244928"/>
                  <a:pt x="8603513" y="246097"/>
                </a:cubicBezTo>
                <a:cubicBezTo>
                  <a:pt x="8599695" y="247267"/>
                  <a:pt x="8597785" y="247852"/>
                  <a:pt x="8597785" y="247852"/>
                </a:cubicBezTo>
                <a:cubicBezTo>
                  <a:pt x="8597785" y="247852"/>
                  <a:pt x="8597201" y="245942"/>
                  <a:pt x="8596031" y="242125"/>
                </a:cubicBezTo>
                <a:cubicBezTo>
                  <a:pt x="8594861" y="238307"/>
                  <a:pt x="8589133" y="240061"/>
                  <a:pt x="8578849" y="247389"/>
                </a:cubicBezTo>
                <a:cubicBezTo>
                  <a:pt x="8575031" y="248559"/>
                  <a:pt x="8571213" y="249729"/>
                  <a:pt x="8567395" y="250899"/>
                </a:cubicBezTo>
                <a:cubicBezTo>
                  <a:pt x="8571213" y="249729"/>
                  <a:pt x="8570627" y="247819"/>
                  <a:pt x="8565641" y="245170"/>
                </a:cubicBezTo>
                <a:lnTo>
                  <a:pt x="8554185" y="248680"/>
                </a:lnTo>
                <a:lnTo>
                  <a:pt x="8548457" y="250434"/>
                </a:lnTo>
                <a:lnTo>
                  <a:pt x="8546703" y="244707"/>
                </a:lnTo>
                <a:lnTo>
                  <a:pt x="8531741" y="236763"/>
                </a:lnTo>
                <a:lnTo>
                  <a:pt x="8512805" y="236299"/>
                </a:lnTo>
                <a:lnTo>
                  <a:pt x="8535713" y="229281"/>
                </a:lnTo>
                <a:lnTo>
                  <a:pt x="8566103" y="226234"/>
                </a:lnTo>
                <a:cubicBezTo>
                  <a:pt x="8566103" y="226234"/>
                  <a:pt x="8566689" y="228144"/>
                  <a:pt x="8567859" y="231961"/>
                </a:cubicBezTo>
                <a:cubicBezTo>
                  <a:pt x="8571677" y="230792"/>
                  <a:pt x="8573585" y="230206"/>
                  <a:pt x="8573585" y="230206"/>
                </a:cubicBezTo>
                <a:cubicBezTo>
                  <a:pt x="8572417" y="226389"/>
                  <a:pt x="8573077" y="225142"/>
                  <a:pt x="8575571" y="226466"/>
                </a:cubicBezTo>
                <a:cubicBezTo>
                  <a:pt x="8578065" y="227790"/>
                  <a:pt x="8581223" y="227867"/>
                  <a:pt x="8585041" y="226697"/>
                </a:cubicBezTo>
                <a:cubicBezTo>
                  <a:pt x="8590027" y="229345"/>
                  <a:pt x="8592893" y="228469"/>
                  <a:pt x="8593631" y="224065"/>
                </a:cubicBezTo>
                <a:cubicBezTo>
                  <a:pt x="8594371" y="219663"/>
                  <a:pt x="8599143" y="218202"/>
                  <a:pt x="8607949" y="219679"/>
                </a:cubicBezTo>
                <a:cubicBezTo>
                  <a:pt x="8623221" y="214999"/>
                  <a:pt x="8632105" y="213322"/>
                  <a:pt x="8634599" y="214647"/>
                </a:cubicBezTo>
                <a:cubicBezTo>
                  <a:pt x="8637093" y="215972"/>
                  <a:pt x="8638339" y="216633"/>
                  <a:pt x="8638339" y="216633"/>
                </a:cubicBezTo>
                <a:cubicBezTo>
                  <a:pt x="8638925" y="218542"/>
                  <a:pt x="8638887" y="220120"/>
                  <a:pt x="8638225" y="221367"/>
                </a:cubicBezTo>
                <a:lnTo>
                  <a:pt x="8634367" y="224114"/>
                </a:lnTo>
                <a:lnTo>
                  <a:pt x="8627325" y="221574"/>
                </a:lnTo>
                <a:cubicBezTo>
                  <a:pt x="8625123" y="221205"/>
                  <a:pt x="8623067" y="221313"/>
                  <a:pt x="8621159" y="221897"/>
                </a:cubicBezTo>
                <a:lnTo>
                  <a:pt x="8634367" y="224114"/>
                </a:lnTo>
                <a:lnTo>
                  <a:pt x="8647575" y="226333"/>
                </a:lnTo>
                <a:cubicBezTo>
                  <a:pt x="8647575" y="226333"/>
                  <a:pt x="8648901" y="223839"/>
                  <a:pt x="8651547" y="218851"/>
                </a:cubicBezTo>
                <a:lnTo>
                  <a:pt x="8652289" y="217458"/>
                </a:lnTo>
                <a:lnTo>
                  <a:pt x="8649223" y="216941"/>
                </a:lnTo>
                <a:cubicBezTo>
                  <a:pt x="8648639" y="215031"/>
                  <a:pt x="8650253" y="213492"/>
                  <a:pt x="8654073" y="212325"/>
                </a:cubicBezTo>
                <a:lnTo>
                  <a:pt x="8655195" y="211981"/>
                </a:lnTo>
                <a:lnTo>
                  <a:pt x="8655521" y="211369"/>
                </a:lnTo>
                <a:lnTo>
                  <a:pt x="8656133" y="211695"/>
                </a:lnTo>
                <a:lnTo>
                  <a:pt x="8659801" y="210573"/>
                </a:lnTo>
                <a:lnTo>
                  <a:pt x="8658529" y="212966"/>
                </a:lnTo>
                <a:lnTo>
                  <a:pt x="8663003" y="215342"/>
                </a:lnTo>
                <a:lnTo>
                  <a:pt x="8684157" y="202596"/>
                </a:lnTo>
                <a:cubicBezTo>
                  <a:pt x="8684157" y="202596"/>
                  <a:pt x="8686067" y="202011"/>
                  <a:pt x="8689885" y="200842"/>
                </a:cubicBezTo>
                <a:cubicBezTo>
                  <a:pt x="8693705" y="199671"/>
                  <a:pt x="8695611" y="199086"/>
                  <a:pt x="8695611" y="199086"/>
                </a:cubicBezTo>
                <a:cubicBezTo>
                  <a:pt x="8693273" y="191449"/>
                  <a:pt x="8688283" y="188802"/>
                  <a:pt x="8680647" y="191142"/>
                </a:cubicBezTo>
                <a:close/>
                <a:moveTo>
                  <a:pt x="8019949" y="187062"/>
                </a:moveTo>
                <a:lnTo>
                  <a:pt x="8021699" y="192789"/>
                </a:lnTo>
                <a:lnTo>
                  <a:pt x="8008493" y="190566"/>
                </a:lnTo>
                <a:close/>
                <a:moveTo>
                  <a:pt x="2507406" y="186183"/>
                </a:moveTo>
                <a:cubicBezTo>
                  <a:pt x="2507406" y="186183"/>
                  <a:pt x="2509901" y="187507"/>
                  <a:pt x="2514888" y="190156"/>
                </a:cubicBezTo>
                <a:cubicBezTo>
                  <a:pt x="2518707" y="188987"/>
                  <a:pt x="2523109" y="189726"/>
                  <a:pt x="2528098" y="192374"/>
                </a:cubicBezTo>
                <a:lnTo>
                  <a:pt x="2522371" y="194129"/>
                </a:lnTo>
                <a:cubicBezTo>
                  <a:pt x="2513564" y="192650"/>
                  <a:pt x="2508868" y="190956"/>
                  <a:pt x="2508283" y="189047"/>
                </a:cubicBezTo>
                <a:cubicBezTo>
                  <a:pt x="2507699" y="187138"/>
                  <a:pt x="2507406" y="186183"/>
                  <a:pt x="2507406" y="186183"/>
                </a:cubicBezTo>
                <a:close/>
                <a:moveTo>
                  <a:pt x="6693162" y="186099"/>
                </a:moveTo>
                <a:cubicBezTo>
                  <a:pt x="6696979" y="184930"/>
                  <a:pt x="6699181" y="185300"/>
                  <a:pt x="6699766" y="187208"/>
                </a:cubicBezTo>
                <a:cubicBezTo>
                  <a:pt x="6700350" y="189118"/>
                  <a:pt x="6698735" y="190658"/>
                  <a:pt x="6694916" y="191827"/>
                </a:cubicBezTo>
                <a:lnTo>
                  <a:pt x="6689189" y="193582"/>
                </a:lnTo>
                <a:close/>
                <a:moveTo>
                  <a:pt x="7801632" y="184795"/>
                </a:moveTo>
                <a:cubicBezTo>
                  <a:pt x="7810438" y="186274"/>
                  <a:pt x="7816750" y="186429"/>
                  <a:pt x="7820569" y="185259"/>
                </a:cubicBezTo>
                <a:lnTo>
                  <a:pt x="7823665" y="195366"/>
                </a:lnTo>
                <a:lnTo>
                  <a:pt x="7814609" y="196482"/>
                </a:lnTo>
                <a:cubicBezTo>
                  <a:pt x="7804480" y="197497"/>
                  <a:pt x="7798460" y="198297"/>
                  <a:pt x="7796550" y="198881"/>
                </a:cubicBezTo>
                <a:cubicBezTo>
                  <a:pt x="7794641" y="199467"/>
                  <a:pt x="7791485" y="199390"/>
                  <a:pt x="7787081" y="198650"/>
                </a:cubicBezTo>
                <a:cubicBezTo>
                  <a:pt x="7782680" y="197911"/>
                  <a:pt x="7776659" y="198712"/>
                  <a:pt x="7769023" y="201051"/>
                </a:cubicBezTo>
                <a:cubicBezTo>
                  <a:pt x="7744945" y="204251"/>
                  <a:pt x="7722189" y="204958"/>
                  <a:pt x="7700760" y="203170"/>
                </a:cubicBezTo>
                <a:lnTo>
                  <a:pt x="7670369" y="206216"/>
                </a:lnTo>
                <a:lnTo>
                  <a:pt x="7634251" y="211017"/>
                </a:lnTo>
                <a:lnTo>
                  <a:pt x="7628524" y="212771"/>
                </a:lnTo>
                <a:cubicBezTo>
                  <a:pt x="7624705" y="213941"/>
                  <a:pt x="7622211" y="212618"/>
                  <a:pt x="7621041" y="208798"/>
                </a:cubicBezTo>
                <a:cubicBezTo>
                  <a:pt x="7607247" y="204672"/>
                  <a:pt x="7585079" y="207288"/>
                  <a:pt x="7554533" y="216645"/>
                </a:cubicBezTo>
                <a:lnTo>
                  <a:pt x="7524142" y="219692"/>
                </a:lnTo>
                <a:cubicBezTo>
                  <a:pt x="7492736" y="212608"/>
                  <a:pt x="7475708" y="211559"/>
                  <a:pt x="7473061" y="216548"/>
                </a:cubicBezTo>
                <a:lnTo>
                  <a:pt x="7452370" y="210357"/>
                </a:lnTo>
                <a:cubicBezTo>
                  <a:pt x="7451199" y="206539"/>
                  <a:pt x="7446797" y="205799"/>
                  <a:pt x="7439160" y="208139"/>
                </a:cubicBezTo>
                <a:cubicBezTo>
                  <a:pt x="7431524" y="210478"/>
                  <a:pt x="7425503" y="211278"/>
                  <a:pt x="7421100" y="210539"/>
                </a:cubicBezTo>
                <a:cubicBezTo>
                  <a:pt x="7416698" y="209800"/>
                  <a:pt x="7411633" y="210308"/>
                  <a:pt x="7405906" y="212063"/>
                </a:cubicBezTo>
                <a:cubicBezTo>
                  <a:pt x="7400178" y="213817"/>
                  <a:pt x="7397022" y="213740"/>
                  <a:pt x="7396437" y="211831"/>
                </a:cubicBezTo>
                <a:cubicBezTo>
                  <a:pt x="7395853" y="209922"/>
                  <a:pt x="7393651" y="209552"/>
                  <a:pt x="7389833" y="210722"/>
                </a:cubicBezTo>
                <a:cubicBezTo>
                  <a:pt x="7374561" y="215401"/>
                  <a:pt x="7369573" y="212753"/>
                  <a:pt x="7374870" y="202777"/>
                </a:cubicBezTo>
                <a:lnTo>
                  <a:pt x="7386323" y="199268"/>
                </a:lnTo>
                <a:cubicBezTo>
                  <a:pt x="7387494" y="203086"/>
                  <a:pt x="7391311" y="201916"/>
                  <a:pt x="7397778" y="195759"/>
                </a:cubicBezTo>
                <a:cubicBezTo>
                  <a:pt x="7397778" y="195759"/>
                  <a:pt x="7399024" y="196420"/>
                  <a:pt x="7401518" y="197745"/>
                </a:cubicBezTo>
                <a:cubicBezTo>
                  <a:pt x="7404014" y="199069"/>
                  <a:pt x="7406214" y="199439"/>
                  <a:pt x="7408123" y="198854"/>
                </a:cubicBezTo>
                <a:cubicBezTo>
                  <a:pt x="7410033" y="198269"/>
                  <a:pt x="7411940" y="197683"/>
                  <a:pt x="7413850" y="197099"/>
                </a:cubicBezTo>
                <a:cubicBezTo>
                  <a:pt x="7415759" y="196514"/>
                  <a:pt x="7418625" y="195636"/>
                  <a:pt x="7422441" y="194467"/>
                </a:cubicBezTo>
                <a:cubicBezTo>
                  <a:pt x="7422441" y="194467"/>
                  <a:pt x="7423027" y="196376"/>
                  <a:pt x="7424196" y="200194"/>
                </a:cubicBezTo>
                <a:cubicBezTo>
                  <a:pt x="7425366" y="204012"/>
                  <a:pt x="7427860" y="205336"/>
                  <a:pt x="7431678" y="204166"/>
                </a:cubicBezTo>
                <a:cubicBezTo>
                  <a:pt x="7434326" y="199179"/>
                  <a:pt x="7433741" y="197269"/>
                  <a:pt x="7429923" y="198440"/>
                </a:cubicBezTo>
                <a:lnTo>
                  <a:pt x="7441378" y="194930"/>
                </a:lnTo>
                <a:cubicBezTo>
                  <a:pt x="7442547" y="198748"/>
                  <a:pt x="7445997" y="199780"/>
                  <a:pt x="7451723" y="198025"/>
                </a:cubicBezTo>
                <a:cubicBezTo>
                  <a:pt x="7457451" y="196270"/>
                  <a:pt x="7460606" y="196348"/>
                  <a:pt x="7461191" y="198258"/>
                </a:cubicBezTo>
                <a:cubicBezTo>
                  <a:pt x="7461776" y="200166"/>
                  <a:pt x="7463978" y="200536"/>
                  <a:pt x="7467796" y="199365"/>
                </a:cubicBezTo>
                <a:lnTo>
                  <a:pt x="7481005" y="201584"/>
                </a:lnTo>
                <a:lnTo>
                  <a:pt x="7492459" y="198074"/>
                </a:lnTo>
                <a:cubicBezTo>
                  <a:pt x="7492459" y="198074"/>
                  <a:pt x="7495323" y="197197"/>
                  <a:pt x="7501050" y="195443"/>
                </a:cubicBezTo>
                <a:cubicBezTo>
                  <a:pt x="7506778" y="193688"/>
                  <a:pt x="7512797" y="192888"/>
                  <a:pt x="7519109" y="193042"/>
                </a:cubicBezTo>
                <a:cubicBezTo>
                  <a:pt x="7525422" y="193197"/>
                  <a:pt x="7528870" y="194228"/>
                  <a:pt x="7529456" y="196137"/>
                </a:cubicBezTo>
                <a:cubicBezTo>
                  <a:pt x="7530041" y="198047"/>
                  <a:pt x="7533195" y="198124"/>
                  <a:pt x="7538924" y="196369"/>
                </a:cubicBezTo>
                <a:cubicBezTo>
                  <a:pt x="7544650" y="194615"/>
                  <a:pt x="7554118" y="194846"/>
                  <a:pt x="7567327" y="197065"/>
                </a:cubicBezTo>
                <a:cubicBezTo>
                  <a:pt x="7580537" y="199281"/>
                  <a:pt x="7591913" y="198929"/>
                  <a:pt x="7601460" y="196005"/>
                </a:cubicBezTo>
                <a:cubicBezTo>
                  <a:pt x="7611005" y="193079"/>
                  <a:pt x="7616362" y="193527"/>
                  <a:pt x="7617532" y="197344"/>
                </a:cubicBezTo>
                <a:cubicBezTo>
                  <a:pt x="7617532" y="197344"/>
                  <a:pt x="7619441" y="196759"/>
                  <a:pt x="7623259" y="195590"/>
                </a:cubicBezTo>
                <a:cubicBezTo>
                  <a:pt x="7627078" y="194420"/>
                  <a:pt x="7628986" y="193835"/>
                  <a:pt x="7628986" y="193835"/>
                </a:cubicBezTo>
                <a:cubicBezTo>
                  <a:pt x="7636623" y="191495"/>
                  <a:pt x="7642935" y="191651"/>
                  <a:pt x="7647923" y="194299"/>
                </a:cubicBezTo>
                <a:cubicBezTo>
                  <a:pt x="7651741" y="193129"/>
                  <a:pt x="7655853" y="192913"/>
                  <a:pt x="7660254" y="193652"/>
                </a:cubicBezTo>
                <a:cubicBezTo>
                  <a:pt x="7664658" y="194393"/>
                  <a:pt x="7668768" y="194176"/>
                  <a:pt x="7672587" y="193007"/>
                </a:cubicBezTo>
                <a:cubicBezTo>
                  <a:pt x="7676405" y="191836"/>
                  <a:pt x="7681470" y="191329"/>
                  <a:pt x="7687783" y="191484"/>
                </a:cubicBezTo>
                <a:cubicBezTo>
                  <a:pt x="7694095" y="191638"/>
                  <a:pt x="7699744" y="193040"/>
                  <a:pt x="7704732" y="195688"/>
                </a:cubicBezTo>
                <a:cubicBezTo>
                  <a:pt x="7713538" y="197167"/>
                  <a:pt x="7722713" y="196444"/>
                  <a:pt x="7732260" y="193520"/>
                </a:cubicBezTo>
                <a:cubicBezTo>
                  <a:pt x="7741805" y="190595"/>
                  <a:pt x="7746577" y="189133"/>
                  <a:pt x="7746577" y="189133"/>
                </a:cubicBezTo>
                <a:cubicBezTo>
                  <a:pt x="7751566" y="191781"/>
                  <a:pt x="7754058" y="193106"/>
                  <a:pt x="7754058" y="193106"/>
                </a:cubicBezTo>
                <a:cubicBezTo>
                  <a:pt x="7757878" y="191936"/>
                  <a:pt x="7759786" y="191351"/>
                  <a:pt x="7759786" y="191351"/>
                </a:cubicBezTo>
                <a:cubicBezTo>
                  <a:pt x="7759786" y="191351"/>
                  <a:pt x="7761695" y="190766"/>
                  <a:pt x="7765512" y="189597"/>
                </a:cubicBezTo>
                <a:cubicBezTo>
                  <a:pt x="7769332" y="188427"/>
                  <a:pt x="7772487" y="188504"/>
                  <a:pt x="7774982" y="189827"/>
                </a:cubicBezTo>
                <a:cubicBezTo>
                  <a:pt x="7777475" y="191152"/>
                  <a:pt x="7779969" y="192476"/>
                  <a:pt x="7782464" y="193801"/>
                </a:cubicBezTo>
                <a:cubicBezTo>
                  <a:pt x="7784957" y="195124"/>
                  <a:pt x="7788114" y="195201"/>
                  <a:pt x="7791933" y="194032"/>
                </a:cubicBezTo>
                <a:close/>
                <a:moveTo>
                  <a:pt x="4210849" y="184276"/>
                </a:moveTo>
                <a:cubicBezTo>
                  <a:pt x="4214666" y="183107"/>
                  <a:pt x="4219071" y="183845"/>
                  <a:pt x="4224057" y="186495"/>
                </a:cubicBezTo>
                <a:lnTo>
                  <a:pt x="4212603" y="190004"/>
                </a:lnTo>
                <a:cubicBezTo>
                  <a:pt x="4207615" y="187355"/>
                  <a:pt x="4207031" y="185447"/>
                  <a:pt x="4210849" y="184276"/>
                </a:cubicBezTo>
                <a:close/>
                <a:moveTo>
                  <a:pt x="7005842" y="184275"/>
                </a:moveTo>
                <a:lnTo>
                  <a:pt x="7007597" y="190003"/>
                </a:lnTo>
                <a:cubicBezTo>
                  <a:pt x="7007597" y="190003"/>
                  <a:pt x="7005687" y="190587"/>
                  <a:pt x="7001870" y="191757"/>
                </a:cubicBezTo>
                <a:close/>
                <a:moveTo>
                  <a:pt x="2863688" y="183531"/>
                </a:moveTo>
                <a:cubicBezTo>
                  <a:pt x="2861040" y="188520"/>
                  <a:pt x="2861624" y="190427"/>
                  <a:pt x="2865442" y="189258"/>
                </a:cubicBezTo>
                <a:lnTo>
                  <a:pt x="2867197" y="194985"/>
                </a:lnTo>
                <a:cubicBezTo>
                  <a:pt x="2859560" y="197325"/>
                  <a:pt x="2851339" y="197755"/>
                  <a:pt x="2842534" y="196276"/>
                </a:cubicBezTo>
                <a:lnTo>
                  <a:pt x="2846506" y="188794"/>
                </a:lnTo>
                <a:cubicBezTo>
                  <a:pt x="2857961" y="185285"/>
                  <a:pt x="2863688" y="183531"/>
                  <a:pt x="2863688" y="183531"/>
                </a:cubicBezTo>
                <a:close/>
                <a:moveTo>
                  <a:pt x="4561401" y="183378"/>
                </a:moveTo>
                <a:cubicBezTo>
                  <a:pt x="4561401" y="183378"/>
                  <a:pt x="4562648" y="184040"/>
                  <a:pt x="4565144" y="185364"/>
                </a:cubicBezTo>
                <a:cubicBezTo>
                  <a:pt x="4567637" y="186689"/>
                  <a:pt x="4566977" y="187935"/>
                  <a:pt x="4563158" y="189105"/>
                </a:cubicBezTo>
                <a:cubicBezTo>
                  <a:pt x="4559340" y="190275"/>
                  <a:pt x="4556844" y="188950"/>
                  <a:pt x="4555675" y="185133"/>
                </a:cubicBezTo>
                <a:cubicBezTo>
                  <a:pt x="4555675" y="185133"/>
                  <a:pt x="4557584" y="184548"/>
                  <a:pt x="4561401" y="183378"/>
                </a:cubicBezTo>
                <a:close/>
                <a:moveTo>
                  <a:pt x="7296723" y="182864"/>
                </a:moveTo>
                <a:cubicBezTo>
                  <a:pt x="7298632" y="182279"/>
                  <a:pt x="7299880" y="182942"/>
                  <a:pt x="7300465" y="184852"/>
                </a:cubicBezTo>
                <a:cubicBezTo>
                  <a:pt x="7301049" y="186759"/>
                  <a:pt x="7299432" y="188299"/>
                  <a:pt x="7295615" y="189469"/>
                </a:cubicBezTo>
                <a:cubicBezTo>
                  <a:pt x="7294445" y="185651"/>
                  <a:pt x="7293860" y="183742"/>
                  <a:pt x="7293860" y="183742"/>
                </a:cubicBezTo>
                <a:cubicBezTo>
                  <a:pt x="7293860" y="183742"/>
                  <a:pt x="7294814" y="183450"/>
                  <a:pt x="7296723" y="182864"/>
                </a:cubicBezTo>
                <a:close/>
                <a:moveTo>
                  <a:pt x="4360584" y="182255"/>
                </a:moveTo>
                <a:lnTo>
                  <a:pt x="4381274" y="188446"/>
                </a:lnTo>
                <a:cubicBezTo>
                  <a:pt x="4383616" y="196083"/>
                  <a:pt x="4394331" y="196975"/>
                  <a:pt x="4413422" y="191126"/>
                </a:cubicBezTo>
                <a:cubicBezTo>
                  <a:pt x="4421056" y="188787"/>
                  <a:pt x="4425461" y="189527"/>
                  <a:pt x="4426630" y="193344"/>
                </a:cubicBezTo>
                <a:lnTo>
                  <a:pt x="4420903" y="195098"/>
                </a:lnTo>
                <a:cubicBezTo>
                  <a:pt x="4415914" y="192450"/>
                  <a:pt x="4411806" y="192666"/>
                  <a:pt x="4408571" y="195745"/>
                </a:cubicBezTo>
                <a:cubicBezTo>
                  <a:pt x="4405338" y="198824"/>
                  <a:pt x="4399318" y="199622"/>
                  <a:pt x="4390513" y="198144"/>
                </a:cubicBezTo>
                <a:cubicBezTo>
                  <a:pt x="4385524" y="195498"/>
                  <a:pt x="4381121" y="194758"/>
                  <a:pt x="4377304" y="195928"/>
                </a:cubicBezTo>
                <a:cubicBezTo>
                  <a:pt x="4373484" y="197097"/>
                  <a:pt x="4371576" y="197682"/>
                  <a:pt x="4371576" y="197682"/>
                </a:cubicBezTo>
                <a:cubicBezTo>
                  <a:pt x="4367758" y="198852"/>
                  <a:pt x="4363355" y="198113"/>
                  <a:pt x="4358367" y="195464"/>
                </a:cubicBezTo>
                <a:cubicBezTo>
                  <a:pt x="4353379" y="192816"/>
                  <a:pt x="4349930" y="191784"/>
                  <a:pt x="4348022" y="192370"/>
                </a:cubicBezTo>
                <a:cubicBezTo>
                  <a:pt x="4346112" y="192953"/>
                  <a:pt x="4338845" y="193092"/>
                  <a:pt x="4326222" y="192784"/>
                </a:cubicBezTo>
                <a:cubicBezTo>
                  <a:pt x="4313597" y="192475"/>
                  <a:pt x="4292751" y="192595"/>
                  <a:pt x="4263685" y="193148"/>
                </a:cubicBezTo>
                <a:lnTo>
                  <a:pt x="4250476" y="190930"/>
                </a:lnTo>
                <a:cubicBezTo>
                  <a:pt x="4254295" y="189760"/>
                  <a:pt x="4259067" y="188298"/>
                  <a:pt x="4264794" y="186543"/>
                </a:cubicBezTo>
                <a:cubicBezTo>
                  <a:pt x="4270521" y="184789"/>
                  <a:pt x="4275879" y="185235"/>
                  <a:pt x="4280866" y="187883"/>
                </a:cubicBezTo>
                <a:lnTo>
                  <a:pt x="4305531" y="186592"/>
                </a:lnTo>
                <a:lnTo>
                  <a:pt x="4349130" y="185765"/>
                </a:lnTo>
                <a:cubicBezTo>
                  <a:pt x="4356766" y="183425"/>
                  <a:pt x="4360584" y="182255"/>
                  <a:pt x="4360584" y="182255"/>
                </a:cubicBezTo>
                <a:close/>
                <a:moveTo>
                  <a:pt x="6767151" y="182225"/>
                </a:moveTo>
                <a:cubicBezTo>
                  <a:pt x="6780945" y="186352"/>
                  <a:pt x="6780208" y="190755"/>
                  <a:pt x="6764934" y="195435"/>
                </a:cubicBezTo>
                <a:lnTo>
                  <a:pt x="6755697" y="185734"/>
                </a:lnTo>
                <a:cubicBezTo>
                  <a:pt x="6758346" y="180748"/>
                  <a:pt x="6762165" y="179577"/>
                  <a:pt x="6767151" y="182225"/>
                </a:cubicBezTo>
                <a:close/>
                <a:moveTo>
                  <a:pt x="2931951" y="181411"/>
                </a:moveTo>
                <a:cubicBezTo>
                  <a:pt x="2936938" y="184059"/>
                  <a:pt x="2939433" y="185384"/>
                  <a:pt x="2939433" y="185384"/>
                </a:cubicBezTo>
                <a:cubicBezTo>
                  <a:pt x="2939433" y="185384"/>
                  <a:pt x="2937525" y="185969"/>
                  <a:pt x="2933705" y="187139"/>
                </a:cubicBezTo>
                <a:cubicBezTo>
                  <a:pt x="2929888" y="188308"/>
                  <a:pt x="2927394" y="186983"/>
                  <a:pt x="2926223" y="183166"/>
                </a:cubicBezTo>
                <a:close/>
                <a:moveTo>
                  <a:pt x="8796485" y="180711"/>
                </a:moveTo>
                <a:cubicBezTo>
                  <a:pt x="8792667" y="181882"/>
                  <a:pt x="8790093" y="183714"/>
                  <a:pt x="8788771" y="186207"/>
                </a:cubicBezTo>
                <a:cubicBezTo>
                  <a:pt x="8787447" y="188701"/>
                  <a:pt x="8785245" y="188331"/>
                  <a:pt x="8782165" y="185099"/>
                </a:cubicBezTo>
                <a:cubicBezTo>
                  <a:pt x="8779087" y="181865"/>
                  <a:pt x="8773729" y="181418"/>
                  <a:pt x="8766093" y="183758"/>
                </a:cubicBezTo>
                <a:cubicBezTo>
                  <a:pt x="8758457" y="186097"/>
                  <a:pt x="8754347" y="186312"/>
                  <a:pt x="8753761" y="184405"/>
                </a:cubicBezTo>
                <a:cubicBezTo>
                  <a:pt x="8753177" y="182493"/>
                  <a:pt x="8751561" y="184034"/>
                  <a:pt x="8748911" y="189021"/>
                </a:cubicBezTo>
                <a:lnTo>
                  <a:pt x="8735703" y="186805"/>
                </a:lnTo>
                <a:cubicBezTo>
                  <a:pt x="8731885" y="187973"/>
                  <a:pt x="8724247" y="190313"/>
                  <a:pt x="8712793" y="193823"/>
                </a:cubicBezTo>
                <a:lnTo>
                  <a:pt x="8708819" y="201304"/>
                </a:lnTo>
                <a:cubicBezTo>
                  <a:pt x="8712639" y="200135"/>
                  <a:pt x="8718951" y="200290"/>
                  <a:pt x="8727759" y="201768"/>
                </a:cubicBezTo>
                <a:lnTo>
                  <a:pt x="8740967" y="203985"/>
                </a:lnTo>
                <a:lnTo>
                  <a:pt x="8735239" y="205740"/>
                </a:lnTo>
                <a:lnTo>
                  <a:pt x="8716303" y="205277"/>
                </a:lnTo>
                <a:lnTo>
                  <a:pt x="8704849" y="208786"/>
                </a:lnTo>
                <a:cubicBezTo>
                  <a:pt x="8709837" y="211434"/>
                  <a:pt x="8712331" y="212759"/>
                  <a:pt x="8712331" y="212759"/>
                </a:cubicBezTo>
                <a:lnTo>
                  <a:pt x="8718057" y="211004"/>
                </a:lnTo>
                <a:cubicBezTo>
                  <a:pt x="8725693" y="208665"/>
                  <a:pt x="8730391" y="210359"/>
                  <a:pt x="8732145" y="216086"/>
                </a:cubicBezTo>
                <a:lnTo>
                  <a:pt x="8731071" y="219673"/>
                </a:lnTo>
                <a:lnTo>
                  <a:pt x="8731571" y="219939"/>
                </a:lnTo>
                <a:lnTo>
                  <a:pt x="8730931" y="220134"/>
                </a:lnTo>
                <a:lnTo>
                  <a:pt x="8729049" y="226431"/>
                </a:lnTo>
                <a:lnTo>
                  <a:pt x="8730803" y="232158"/>
                </a:lnTo>
                <a:lnTo>
                  <a:pt x="8744011" y="234377"/>
                </a:lnTo>
                <a:cubicBezTo>
                  <a:pt x="8751649" y="232036"/>
                  <a:pt x="8758917" y="231899"/>
                  <a:pt x="8765813" y="233962"/>
                </a:cubicBezTo>
                <a:cubicBezTo>
                  <a:pt x="8772711" y="236025"/>
                  <a:pt x="8779391" y="233978"/>
                  <a:pt x="8785857" y="227821"/>
                </a:cubicBezTo>
                <a:lnTo>
                  <a:pt x="8799067" y="230039"/>
                </a:lnTo>
                <a:cubicBezTo>
                  <a:pt x="8800237" y="233857"/>
                  <a:pt x="8802729" y="235181"/>
                  <a:pt x="8806549" y="234011"/>
                </a:cubicBezTo>
                <a:lnTo>
                  <a:pt x="8804795" y="228284"/>
                </a:lnTo>
                <a:cubicBezTo>
                  <a:pt x="8808613" y="227115"/>
                  <a:pt x="8812431" y="225944"/>
                  <a:pt x="8816249" y="224774"/>
                </a:cubicBezTo>
                <a:lnTo>
                  <a:pt x="8818003" y="230501"/>
                </a:lnTo>
                <a:lnTo>
                  <a:pt x="8819757" y="236231"/>
                </a:lnTo>
                <a:cubicBezTo>
                  <a:pt x="8822407" y="231242"/>
                  <a:pt x="8826223" y="230072"/>
                  <a:pt x="8831213" y="232720"/>
                </a:cubicBezTo>
                <a:lnTo>
                  <a:pt x="8834781" y="231628"/>
                </a:lnTo>
                <a:lnTo>
                  <a:pt x="8828003" y="228024"/>
                </a:lnTo>
                <a:cubicBezTo>
                  <a:pt x="8828003" y="228024"/>
                  <a:pt x="8829913" y="227440"/>
                  <a:pt x="8833731" y="226272"/>
                </a:cubicBezTo>
                <a:lnTo>
                  <a:pt x="8835319" y="231462"/>
                </a:lnTo>
                <a:lnTo>
                  <a:pt x="8842667" y="229211"/>
                </a:lnTo>
                <a:lnTo>
                  <a:pt x="8840911" y="223483"/>
                </a:lnTo>
                <a:lnTo>
                  <a:pt x="8848393" y="227456"/>
                </a:lnTo>
                <a:cubicBezTo>
                  <a:pt x="8844577" y="228626"/>
                  <a:pt x="8845159" y="230535"/>
                  <a:pt x="8850147" y="233183"/>
                </a:cubicBezTo>
                <a:lnTo>
                  <a:pt x="8863357" y="235401"/>
                </a:lnTo>
                <a:cubicBezTo>
                  <a:pt x="8863357" y="235401"/>
                  <a:pt x="8865851" y="236725"/>
                  <a:pt x="8870841" y="239373"/>
                </a:cubicBezTo>
                <a:lnTo>
                  <a:pt x="8890885" y="233232"/>
                </a:lnTo>
                <a:cubicBezTo>
                  <a:pt x="8888977" y="233817"/>
                  <a:pt x="8885527" y="232785"/>
                  <a:pt x="8880539" y="230137"/>
                </a:cubicBezTo>
                <a:cubicBezTo>
                  <a:pt x="8876721" y="231307"/>
                  <a:pt x="8874811" y="231892"/>
                  <a:pt x="8874811" y="231892"/>
                </a:cubicBezTo>
                <a:lnTo>
                  <a:pt x="8901693" y="217391"/>
                </a:lnTo>
                <a:cubicBezTo>
                  <a:pt x="8918135" y="216530"/>
                  <a:pt x="8927527" y="219917"/>
                  <a:pt x="8929865" y="227555"/>
                </a:cubicBezTo>
                <a:lnTo>
                  <a:pt x="8935721" y="232929"/>
                </a:lnTo>
                <a:lnTo>
                  <a:pt x="8935891" y="232606"/>
                </a:lnTo>
                <a:cubicBezTo>
                  <a:pt x="8939711" y="231438"/>
                  <a:pt x="8942203" y="232762"/>
                  <a:pt x="8943373" y="236582"/>
                </a:cubicBezTo>
                <a:lnTo>
                  <a:pt x="8942515" y="237397"/>
                </a:lnTo>
                <a:lnTo>
                  <a:pt x="8953569" y="235450"/>
                </a:lnTo>
                <a:lnTo>
                  <a:pt x="8954827" y="233076"/>
                </a:lnTo>
                <a:lnTo>
                  <a:pt x="8957865" y="234692"/>
                </a:lnTo>
                <a:lnTo>
                  <a:pt x="8963467" y="233706"/>
                </a:lnTo>
                <a:cubicBezTo>
                  <a:pt x="8969763" y="231255"/>
                  <a:pt x="8976915" y="227759"/>
                  <a:pt x="8984921" y="223217"/>
                </a:cubicBezTo>
                <a:lnTo>
                  <a:pt x="8988895" y="215736"/>
                </a:lnTo>
                <a:lnTo>
                  <a:pt x="8975683" y="213517"/>
                </a:lnTo>
                <a:cubicBezTo>
                  <a:pt x="8966879" y="212039"/>
                  <a:pt x="8960567" y="211884"/>
                  <a:pt x="8956749" y="213054"/>
                </a:cubicBezTo>
                <a:lnTo>
                  <a:pt x="8943539" y="210835"/>
                </a:lnTo>
                <a:cubicBezTo>
                  <a:pt x="8943539" y="210835"/>
                  <a:pt x="8935319" y="211267"/>
                  <a:pt x="8918875" y="212128"/>
                </a:cubicBezTo>
                <a:lnTo>
                  <a:pt x="8903911" y="204182"/>
                </a:lnTo>
                <a:lnTo>
                  <a:pt x="8898185" y="205937"/>
                </a:lnTo>
                <a:cubicBezTo>
                  <a:pt x="8887901" y="213264"/>
                  <a:pt x="8877185" y="212370"/>
                  <a:pt x="8866037" y="203255"/>
                </a:cubicBezTo>
                <a:cubicBezTo>
                  <a:pt x="8869857" y="202085"/>
                  <a:pt x="8871765" y="201500"/>
                  <a:pt x="8871765" y="201500"/>
                </a:cubicBezTo>
                <a:cubicBezTo>
                  <a:pt x="8883219" y="197991"/>
                  <a:pt x="8882635" y="196083"/>
                  <a:pt x="8870011" y="195773"/>
                </a:cubicBezTo>
                <a:lnTo>
                  <a:pt x="8851075" y="195310"/>
                </a:lnTo>
                <a:lnTo>
                  <a:pt x="8826411" y="196602"/>
                </a:lnTo>
                <a:cubicBezTo>
                  <a:pt x="8822593" y="197771"/>
                  <a:pt x="8818775" y="198941"/>
                  <a:pt x="8814957" y="200111"/>
                </a:cubicBezTo>
                <a:cubicBezTo>
                  <a:pt x="8813787" y="196293"/>
                  <a:pt x="8811293" y="194969"/>
                  <a:pt x="8807475" y="196138"/>
                </a:cubicBezTo>
                <a:cubicBezTo>
                  <a:pt x="8803657" y="197308"/>
                  <a:pt x="8799839" y="198477"/>
                  <a:pt x="8796021" y="199648"/>
                </a:cubicBezTo>
                <a:cubicBezTo>
                  <a:pt x="8791033" y="197001"/>
                  <a:pt x="8786629" y="196261"/>
                  <a:pt x="8782811" y="197430"/>
                </a:cubicBezTo>
                <a:lnTo>
                  <a:pt x="8769603" y="195212"/>
                </a:lnTo>
                <a:lnTo>
                  <a:pt x="8763877" y="196967"/>
                </a:lnTo>
                <a:lnTo>
                  <a:pt x="8758149" y="198721"/>
                </a:lnTo>
                <a:lnTo>
                  <a:pt x="8767849" y="189485"/>
                </a:lnTo>
                <a:lnTo>
                  <a:pt x="8773575" y="187730"/>
                </a:lnTo>
                <a:cubicBezTo>
                  <a:pt x="8774745" y="191548"/>
                  <a:pt x="8777239" y="192872"/>
                  <a:pt x="8781057" y="191703"/>
                </a:cubicBezTo>
                <a:cubicBezTo>
                  <a:pt x="8784875" y="190534"/>
                  <a:pt x="8789279" y="191273"/>
                  <a:pt x="8794267" y="193920"/>
                </a:cubicBezTo>
                <a:cubicBezTo>
                  <a:pt x="8794267" y="193920"/>
                  <a:pt x="8793681" y="192012"/>
                  <a:pt x="8792511" y="188192"/>
                </a:cubicBezTo>
                <a:cubicBezTo>
                  <a:pt x="8791343" y="184375"/>
                  <a:pt x="8793251" y="183790"/>
                  <a:pt x="8798239" y="186438"/>
                </a:cubicBezTo>
                <a:close/>
                <a:moveTo>
                  <a:pt x="3445449" y="180709"/>
                </a:moveTo>
                <a:lnTo>
                  <a:pt x="3447205" y="186437"/>
                </a:lnTo>
                <a:cubicBezTo>
                  <a:pt x="3443386" y="187607"/>
                  <a:pt x="3441186" y="187237"/>
                  <a:pt x="3440601" y="185328"/>
                </a:cubicBezTo>
                <a:cubicBezTo>
                  <a:pt x="3440016" y="183419"/>
                  <a:pt x="3441631" y="181880"/>
                  <a:pt x="3445449" y="180709"/>
                </a:cubicBezTo>
                <a:close/>
                <a:moveTo>
                  <a:pt x="7756277" y="179897"/>
                </a:moveTo>
                <a:lnTo>
                  <a:pt x="7775214" y="180360"/>
                </a:lnTo>
                <a:cubicBezTo>
                  <a:pt x="7771395" y="181529"/>
                  <a:pt x="7769485" y="182114"/>
                  <a:pt x="7769485" y="182114"/>
                </a:cubicBezTo>
                <a:close/>
                <a:moveTo>
                  <a:pt x="8595665" y="179589"/>
                </a:moveTo>
                <a:lnTo>
                  <a:pt x="8604903" y="189287"/>
                </a:lnTo>
                <a:lnTo>
                  <a:pt x="8603149" y="183561"/>
                </a:lnTo>
                <a:close/>
                <a:moveTo>
                  <a:pt x="3388641" y="179320"/>
                </a:moveTo>
                <a:lnTo>
                  <a:pt x="3396123" y="183292"/>
                </a:lnTo>
                <a:cubicBezTo>
                  <a:pt x="3399942" y="182123"/>
                  <a:pt x="3398617" y="184617"/>
                  <a:pt x="3392151" y="190773"/>
                </a:cubicBezTo>
                <a:cubicBezTo>
                  <a:pt x="3388332" y="191944"/>
                  <a:pt x="3384883" y="190912"/>
                  <a:pt x="3381805" y="187680"/>
                </a:cubicBezTo>
                <a:cubicBezTo>
                  <a:pt x="3378726" y="184446"/>
                  <a:pt x="3378141" y="182537"/>
                  <a:pt x="3380050" y="181952"/>
                </a:cubicBezTo>
                <a:cubicBezTo>
                  <a:pt x="3381959" y="181367"/>
                  <a:pt x="3384824" y="180489"/>
                  <a:pt x="3388641" y="179320"/>
                </a:cubicBezTo>
                <a:close/>
                <a:moveTo>
                  <a:pt x="4146558" y="178915"/>
                </a:moveTo>
                <a:cubicBezTo>
                  <a:pt x="4150376" y="177743"/>
                  <a:pt x="4154778" y="178483"/>
                  <a:pt x="4159767" y="181132"/>
                </a:cubicBezTo>
                <a:cubicBezTo>
                  <a:pt x="4168572" y="182611"/>
                  <a:pt x="4173268" y="184304"/>
                  <a:pt x="4173853" y="186214"/>
                </a:cubicBezTo>
                <a:cubicBezTo>
                  <a:pt x="4174438" y="188122"/>
                  <a:pt x="4173777" y="189369"/>
                  <a:pt x="4171867" y="189954"/>
                </a:cubicBezTo>
                <a:cubicBezTo>
                  <a:pt x="4169957" y="190538"/>
                  <a:pt x="4167757" y="190169"/>
                  <a:pt x="4165262" y="188846"/>
                </a:cubicBezTo>
                <a:cubicBezTo>
                  <a:pt x="4162768" y="187521"/>
                  <a:pt x="4159612" y="187443"/>
                  <a:pt x="4155795" y="188613"/>
                </a:cubicBezTo>
                <a:lnTo>
                  <a:pt x="4144340" y="192123"/>
                </a:lnTo>
                <a:lnTo>
                  <a:pt x="4136857" y="188151"/>
                </a:lnTo>
                <a:cubicBezTo>
                  <a:pt x="4140677" y="186980"/>
                  <a:pt x="4142000" y="184486"/>
                  <a:pt x="4140830" y="180669"/>
                </a:cubicBezTo>
                <a:close/>
                <a:moveTo>
                  <a:pt x="7636932" y="178871"/>
                </a:moveTo>
                <a:cubicBezTo>
                  <a:pt x="7644569" y="176532"/>
                  <a:pt x="7648972" y="177271"/>
                  <a:pt x="7650141" y="181089"/>
                </a:cubicBezTo>
                <a:lnTo>
                  <a:pt x="7638686" y="184599"/>
                </a:lnTo>
                <a:close/>
                <a:moveTo>
                  <a:pt x="4459238" y="177089"/>
                </a:moveTo>
                <a:cubicBezTo>
                  <a:pt x="4466875" y="174749"/>
                  <a:pt x="4473187" y="174904"/>
                  <a:pt x="4478175" y="177552"/>
                </a:cubicBezTo>
                <a:lnTo>
                  <a:pt x="4491385" y="179770"/>
                </a:lnTo>
                <a:cubicBezTo>
                  <a:pt x="4499019" y="177430"/>
                  <a:pt x="4505040" y="176630"/>
                  <a:pt x="4509444" y="177370"/>
                </a:cubicBezTo>
                <a:cubicBezTo>
                  <a:pt x="4513846" y="178109"/>
                  <a:pt x="4520450" y="179218"/>
                  <a:pt x="4529256" y="180697"/>
                </a:cubicBezTo>
                <a:cubicBezTo>
                  <a:pt x="4538063" y="182176"/>
                  <a:pt x="4544959" y="184239"/>
                  <a:pt x="4549947" y="186887"/>
                </a:cubicBezTo>
                <a:cubicBezTo>
                  <a:pt x="4554936" y="189535"/>
                  <a:pt x="4560878" y="191892"/>
                  <a:pt x="4567774" y="193955"/>
                </a:cubicBezTo>
                <a:cubicBezTo>
                  <a:pt x="4574672" y="196018"/>
                  <a:pt x="4580031" y="196466"/>
                  <a:pt x="4583849" y="195295"/>
                </a:cubicBezTo>
                <a:cubicBezTo>
                  <a:pt x="4587667" y="194125"/>
                  <a:pt x="4593980" y="194281"/>
                  <a:pt x="4602786" y="195758"/>
                </a:cubicBezTo>
                <a:lnTo>
                  <a:pt x="4623476" y="201949"/>
                </a:lnTo>
                <a:cubicBezTo>
                  <a:pt x="4627294" y="200779"/>
                  <a:pt x="4629202" y="200195"/>
                  <a:pt x="4629202" y="200195"/>
                </a:cubicBezTo>
                <a:cubicBezTo>
                  <a:pt x="4628462" y="204598"/>
                  <a:pt x="4626184" y="207384"/>
                  <a:pt x="4622365" y="208555"/>
                </a:cubicBezTo>
                <a:cubicBezTo>
                  <a:pt x="4618547" y="209723"/>
                  <a:pt x="4613191" y="209277"/>
                  <a:pt x="4606294" y="207212"/>
                </a:cubicBezTo>
                <a:cubicBezTo>
                  <a:pt x="4601304" y="204564"/>
                  <a:pt x="4596903" y="203826"/>
                  <a:pt x="4593086" y="204994"/>
                </a:cubicBezTo>
                <a:lnTo>
                  <a:pt x="4521311" y="195661"/>
                </a:lnTo>
                <a:cubicBezTo>
                  <a:pt x="4536584" y="190982"/>
                  <a:pt x="4529102" y="187008"/>
                  <a:pt x="4498865" y="183742"/>
                </a:cubicBezTo>
                <a:cubicBezTo>
                  <a:pt x="4482424" y="184605"/>
                  <a:pt x="4473618" y="183126"/>
                  <a:pt x="4472448" y="179307"/>
                </a:cubicBezTo>
                <a:cubicBezTo>
                  <a:pt x="4468631" y="180477"/>
                  <a:pt x="4464812" y="181647"/>
                  <a:pt x="4460993" y="182816"/>
                </a:cubicBezTo>
                <a:cubicBezTo>
                  <a:pt x="4457175" y="183987"/>
                  <a:pt x="4455267" y="184572"/>
                  <a:pt x="4455267" y="184572"/>
                </a:cubicBezTo>
                <a:cubicBezTo>
                  <a:pt x="4455267" y="184572"/>
                  <a:pt x="4456590" y="182076"/>
                  <a:pt x="4459238" y="177089"/>
                </a:cubicBezTo>
                <a:close/>
                <a:moveTo>
                  <a:pt x="7949613" y="177047"/>
                </a:moveTo>
                <a:lnTo>
                  <a:pt x="7938159" y="180556"/>
                </a:lnTo>
                <a:cubicBezTo>
                  <a:pt x="7939329" y="184374"/>
                  <a:pt x="7942113" y="186653"/>
                  <a:pt x="7946517" y="187393"/>
                </a:cubicBezTo>
                <a:cubicBezTo>
                  <a:pt x="7948719" y="187762"/>
                  <a:pt x="7950225" y="187562"/>
                  <a:pt x="7951031" y="186793"/>
                </a:cubicBezTo>
                <a:cubicBezTo>
                  <a:pt x="7951841" y="186023"/>
                  <a:pt x="7951951" y="184684"/>
                  <a:pt x="7951367" y="182774"/>
                </a:cubicBezTo>
                <a:cubicBezTo>
                  <a:pt x="7954015" y="177786"/>
                  <a:pt x="7953431" y="175878"/>
                  <a:pt x="7949613" y="177047"/>
                </a:cubicBezTo>
                <a:close/>
                <a:moveTo>
                  <a:pt x="6890470" y="175768"/>
                </a:moveTo>
                <a:lnTo>
                  <a:pt x="6893979" y="187223"/>
                </a:lnTo>
                <a:lnTo>
                  <a:pt x="6873288" y="181031"/>
                </a:lnTo>
                <a:cubicBezTo>
                  <a:pt x="6880923" y="178692"/>
                  <a:pt x="6886651" y="176938"/>
                  <a:pt x="6890470" y="175768"/>
                </a:cubicBezTo>
                <a:close/>
                <a:moveTo>
                  <a:pt x="7835995" y="174266"/>
                </a:moveTo>
                <a:cubicBezTo>
                  <a:pt x="7839813" y="173098"/>
                  <a:pt x="7841645" y="175669"/>
                  <a:pt x="7841491" y="181981"/>
                </a:cubicBezTo>
                <a:cubicBezTo>
                  <a:pt x="7841337" y="188293"/>
                  <a:pt x="7841259" y="191448"/>
                  <a:pt x="7841259" y="191448"/>
                </a:cubicBezTo>
                <a:cubicBezTo>
                  <a:pt x="7841259" y="191448"/>
                  <a:pt x="7839349" y="192034"/>
                  <a:pt x="7835531" y="193203"/>
                </a:cubicBezTo>
                <a:cubicBezTo>
                  <a:pt x="7833623" y="193789"/>
                  <a:pt x="7830923" y="194355"/>
                  <a:pt x="7827438" y="194900"/>
                </a:cubicBezTo>
                <a:lnTo>
                  <a:pt x="7824872" y="195217"/>
                </a:lnTo>
                <a:lnTo>
                  <a:pt x="7828050" y="189231"/>
                </a:lnTo>
                <a:cubicBezTo>
                  <a:pt x="7830697" y="184244"/>
                  <a:pt x="7830113" y="182335"/>
                  <a:pt x="7826295" y="183504"/>
                </a:cubicBezTo>
                <a:cubicBezTo>
                  <a:pt x="7822477" y="184674"/>
                  <a:pt x="7820275" y="184303"/>
                  <a:pt x="7819690" y="182395"/>
                </a:cubicBezTo>
                <a:cubicBezTo>
                  <a:pt x="7819106" y="180486"/>
                  <a:pt x="7820724" y="178947"/>
                  <a:pt x="7824539" y="177777"/>
                </a:cubicBezTo>
                <a:cubicBezTo>
                  <a:pt x="7828359" y="176608"/>
                  <a:pt x="7832175" y="175437"/>
                  <a:pt x="7835995" y="174266"/>
                </a:cubicBezTo>
                <a:close/>
                <a:moveTo>
                  <a:pt x="3017397" y="174027"/>
                </a:moveTo>
                <a:cubicBezTo>
                  <a:pt x="3017397" y="174027"/>
                  <a:pt x="3017688" y="174981"/>
                  <a:pt x="3018274" y="176891"/>
                </a:cubicBezTo>
                <a:cubicBezTo>
                  <a:pt x="3018566" y="177845"/>
                  <a:pt x="3018235" y="178469"/>
                  <a:pt x="3017280" y="178762"/>
                </a:cubicBezTo>
                <a:cubicBezTo>
                  <a:pt x="3016326" y="179054"/>
                  <a:pt x="3014748" y="179016"/>
                  <a:pt x="3012546" y="178645"/>
                </a:cubicBezTo>
                <a:cubicBezTo>
                  <a:pt x="3008143" y="177906"/>
                  <a:pt x="3005943" y="177537"/>
                  <a:pt x="3005943" y="177537"/>
                </a:cubicBezTo>
                <a:close/>
                <a:moveTo>
                  <a:pt x="6695378" y="172890"/>
                </a:moveTo>
                <a:cubicBezTo>
                  <a:pt x="6696549" y="176708"/>
                  <a:pt x="6697132" y="178617"/>
                  <a:pt x="6697132" y="178617"/>
                </a:cubicBezTo>
                <a:cubicBezTo>
                  <a:pt x="6693315" y="179788"/>
                  <a:pt x="6690822" y="178463"/>
                  <a:pt x="6689651" y="174645"/>
                </a:cubicBezTo>
                <a:close/>
                <a:moveTo>
                  <a:pt x="4188403" y="172359"/>
                </a:moveTo>
                <a:cubicBezTo>
                  <a:pt x="4188403" y="172359"/>
                  <a:pt x="4190896" y="173683"/>
                  <a:pt x="4195885" y="176331"/>
                </a:cubicBezTo>
                <a:lnTo>
                  <a:pt x="4233757" y="177257"/>
                </a:lnTo>
                <a:cubicBezTo>
                  <a:pt x="4232433" y="179751"/>
                  <a:pt x="4231055" y="181218"/>
                  <a:pt x="4229624" y="181656"/>
                </a:cubicBezTo>
                <a:cubicBezTo>
                  <a:pt x="4228192" y="182094"/>
                  <a:pt x="4226706" y="181506"/>
                  <a:pt x="4225167" y="179889"/>
                </a:cubicBezTo>
                <a:cubicBezTo>
                  <a:pt x="4222087" y="176657"/>
                  <a:pt x="4219887" y="176286"/>
                  <a:pt x="4218562" y="178781"/>
                </a:cubicBezTo>
                <a:cubicBezTo>
                  <a:pt x="4217238" y="181275"/>
                  <a:pt x="4215329" y="181860"/>
                  <a:pt x="4212834" y="180535"/>
                </a:cubicBezTo>
                <a:cubicBezTo>
                  <a:pt x="4210341" y="179210"/>
                  <a:pt x="4207184" y="179134"/>
                  <a:pt x="4203367" y="180304"/>
                </a:cubicBezTo>
                <a:cubicBezTo>
                  <a:pt x="4190743" y="179995"/>
                  <a:pt x="4185016" y="181750"/>
                  <a:pt x="4186185" y="185567"/>
                </a:cubicBezTo>
                <a:close/>
                <a:moveTo>
                  <a:pt x="2634697" y="172245"/>
                </a:moveTo>
                <a:cubicBezTo>
                  <a:pt x="2643503" y="173723"/>
                  <a:pt x="2652310" y="175202"/>
                  <a:pt x="2661114" y="176680"/>
                </a:cubicBezTo>
                <a:cubicBezTo>
                  <a:pt x="2673739" y="176989"/>
                  <a:pt x="2680637" y="179054"/>
                  <a:pt x="2681806" y="182871"/>
                </a:cubicBezTo>
                <a:cubicBezTo>
                  <a:pt x="2682975" y="186688"/>
                  <a:pt x="2685470" y="188013"/>
                  <a:pt x="2689287" y="186843"/>
                </a:cubicBezTo>
                <a:lnTo>
                  <a:pt x="2696770" y="190816"/>
                </a:lnTo>
                <a:lnTo>
                  <a:pt x="2658897" y="189889"/>
                </a:lnTo>
                <a:cubicBezTo>
                  <a:pt x="2651260" y="192228"/>
                  <a:pt x="2644950" y="192075"/>
                  <a:pt x="2639961" y="189427"/>
                </a:cubicBezTo>
                <a:cubicBezTo>
                  <a:pt x="2624689" y="194106"/>
                  <a:pt x="2618377" y="193950"/>
                  <a:pt x="2621025" y="188963"/>
                </a:cubicBezTo>
                <a:cubicBezTo>
                  <a:pt x="2619855" y="185145"/>
                  <a:pt x="2621178" y="182650"/>
                  <a:pt x="2624997" y="181480"/>
                </a:cubicBezTo>
                <a:close/>
                <a:moveTo>
                  <a:pt x="3248605" y="172105"/>
                </a:moveTo>
                <a:cubicBezTo>
                  <a:pt x="3253593" y="174753"/>
                  <a:pt x="3256086" y="176078"/>
                  <a:pt x="3256086" y="176078"/>
                </a:cubicBezTo>
                <a:cubicBezTo>
                  <a:pt x="3264893" y="177556"/>
                  <a:pt x="3271789" y="179619"/>
                  <a:pt x="3276777" y="182267"/>
                </a:cubicBezTo>
                <a:cubicBezTo>
                  <a:pt x="3279117" y="189904"/>
                  <a:pt x="3269571" y="192828"/>
                  <a:pt x="3248141" y="191040"/>
                </a:cubicBezTo>
                <a:lnTo>
                  <a:pt x="3257378" y="200740"/>
                </a:lnTo>
                <a:lnTo>
                  <a:pt x="3263105" y="198986"/>
                </a:lnTo>
                <a:cubicBezTo>
                  <a:pt x="3257671" y="201696"/>
                  <a:pt x="3252805" y="203709"/>
                  <a:pt x="3248510" y="205023"/>
                </a:cubicBezTo>
                <a:cubicBezTo>
                  <a:pt x="3242066" y="206998"/>
                  <a:pt x="3236906" y="207405"/>
                  <a:pt x="3233026" y="206243"/>
                </a:cubicBezTo>
                <a:cubicBezTo>
                  <a:pt x="3229146" y="205083"/>
                  <a:pt x="3226549" y="202355"/>
                  <a:pt x="3225234" y="198060"/>
                </a:cubicBezTo>
                <a:cubicBezTo>
                  <a:pt x="3225234" y="198060"/>
                  <a:pt x="3223324" y="198645"/>
                  <a:pt x="3219505" y="199814"/>
                </a:cubicBezTo>
                <a:lnTo>
                  <a:pt x="3213777" y="201569"/>
                </a:lnTo>
                <a:lnTo>
                  <a:pt x="3204541" y="191869"/>
                </a:lnTo>
                <a:cubicBezTo>
                  <a:pt x="3204541" y="191869"/>
                  <a:pt x="3206451" y="191284"/>
                  <a:pt x="3210269" y="190114"/>
                </a:cubicBezTo>
                <a:cubicBezTo>
                  <a:pt x="3214086" y="188945"/>
                  <a:pt x="3217906" y="187775"/>
                  <a:pt x="3221723" y="186604"/>
                </a:cubicBezTo>
                <a:cubicBezTo>
                  <a:pt x="3234347" y="186914"/>
                  <a:pt x="3240075" y="185159"/>
                  <a:pt x="3238905" y="181341"/>
                </a:cubicBezTo>
                <a:close/>
                <a:moveTo>
                  <a:pt x="4864847" y="171854"/>
                </a:moveTo>
                <a:cubicBezTo>
                  <a:pt x="4873652" y="173332"/>
                  <a:pt x="4884370" y="174226"/>
                  <a:pt x="4896992" y="174535"/>
                </a:cubicBezTo>
                <a:cubicBezTo>
                  <a:pt x="4914604" y="177492"/>
                  <a:pt x="4929061" y="180371"/>
                  <a:pt x="4940362" y="183175"/>
                </a:cubicBezTo>
                <a:cubicBezTo>
                  <a:pt x="4951662" y="185977"/>
                  <a:pt x="4959220" y="186794"/>
                  <a:pt x="4963038" y="185625"/>
                </a:cubicBezTo>
                <a:cubicBezTo>
                  <a:pt x="4966856" y="184455"/>
                  <a:pt x="4983884" y="185503"/>
                  <a:pt x="5014120" y="188770"/>
                </a:cubicBezTo>
                <a:cubicBezTo>
                  <a:pt x="5015290" y="192586"/>
                  <a:pt x="5017783" y="193911"/>
                  <a:pt x="5021601" y="192741"/>
                </a:cubicBezTo>
                <a:cubicBezTo>
                  <a:pt x="5025419" y="191571"/>
                  <a:pt x="5029237" y="190401"/>
                  <a:pt x="5033056" y="189232"/>
                </a:cubicBezTo>
                <a:cubicBezTo>
                  <a:pt x="5036874" y="188061"/>
                  <a:pt x="5040322" y="189095"/>
                  <a:pt x="5043400" y="192327"/>
                </a:cubicBezTo>
                <a:cubicBezTo>
                  <a:pt x="5046480" y="195561"/>
                  <a:pt x="5047359" y="198424"/>
                  <a:pt x="5046035" y="200919"/>
                </a:cubicBezTo>
                <a:cubicBezTo>
                  <a:pt x="5044710" y="203413"/>
                  <a:pt x="5042139" y="205244"/>
                  <a:pt x="5038319" y="206414"/>
                </a:cubicBezTo>
                <a:lnTo>
                  <a:pt x="5019384" y="205950"/>
                </a:lnTo>
                <a:cubicBezTo>
                  <a:pt x="4990316" y="206502"/>
                  <a:pt x="4965809" y="201482"/>
                  <a:pt x="4945857" y="190889"/>
                </a:cubicBezTo>
                <a:cubicBezTo>
                  <a:pt x="4940869" y="188240"/>
                  <a:pt x="4932063" y="186761"/>
                  <a:pt x="4919437" y="186454"/>
                </a:cubicBezTo>
                <a:cubicBezTo>
                  <a:pt x="4915621" y="187622"/>
                  <a:pt x="4911509" y="187838"/>
                  <a:pt x="4907107" y="187098"/>
                </a:cubicBezTo>
                <a:cubicBezTo>
                  <a:pt x="4902704" y="186359"/>
                  <a:pt x="4898594" y="186574"/>
                  <a:pt x="4894775" y="187745"/>
                </a:cubicBezTo>
                <a:cubicBezTo>
                  <a:pt x="4884798" y="182447"/>
                  <a:pt x="4879809" y="179798"/>
                  <a:pt x="4879809" y="179798"/>
                </a:cubicBezTo>
                <a:cubicBezTo>
                  <a:pt x="4873344" y="185955"/>
                  <a:pt x="4868941" y="185217"/>
                  <a:pt x="4866601" y="177579"/>
                </a:cubicBezTo>
                <a:close/>
                <a:moveTo>
                  <a:pt x="6168671" y="171374"/>
                </a:moveTo>
                <a:cubicBezTo>
                  <a:pt x="6168671" y="171374"/>
                  <a:pt x="6167348" y="173867"/>
                  <a:pt x="6164700" y="178856"/>
                </a:cubicBezTo>
                <a:cubicBezTo>
                  <a:pt x="6165869" y="182675"/>
                  <a:pt x="6166454" y="184583"/>
                  <a:pt x="6166454" y="184583"/>
                </a:cubicBezTo>
                <a:lnTo>
                  <a:pt x="6153245" y="182365"/>
                </a:lnTo>
                <a:lnTo>
                  <a:pt x="6151490" y="176637"/>
                </a:lnTo>
                <a:lnTo>
                  <a:pt x="6162945" y="173129"/>
                </a:lnTo>
                <a:close/>
                <a:moveTo>
                  <a:pt x="2433879" y="171121"/>
                </a:moveTo>
                <a:lnTo>
                  <a:pt x="2435634" y="176847"/>
                </a:lnTo>
                <a:cubicBezTo>
                  <a:pt x="2431815" y="178018"/>
                  <a:pt x="2429907" y="178604"/>
                  <a:pt x="2429907" y="178604"/>
                </a:cubicBezTo>
                <a:cubicBezTo>
                  <a:pt x="2429907" y="178604"/>
                  <a:pt x="2429322" y="176693"/>
                  <a:pt x="2428152" y="172876"/>
                </a:cubicBezTo>
                <a:close/>
                <a:moveTo>
                  <a:pt x="6193336" y="170083"/>
                </a:moveTo>
                <a:lnTo>
                  <a:pt x="6200817" y="174055"/>
                </a:lnTo>
                <a:lnTo>
                  <a:pt x="6189363" y="177565"/>
                </a:lnTo>
                <a:close/>
                <a:moveTo>
                  <a:pt x="6255872" y="169718"/>
                </a:moveTo>
                <a:cubicBezTo>
                  <a:pt x="6255872" y="169718"/>
                  <a:pt x="6259028" y="169794"/>
                  <a:pt x="6265340" y="169949"/>
                </a:cubicBezTo>
                <a:cubicBezTo>
                  <a:pt x="6271652" y="170103"/>
                  <a:pt x="6277964" y="170258"/>
                  <a:pt x="6284275" y="170413"/>
                </a:cubicBezTo>
                <a:cubicBezTo>
                  <a:pt x="6290587" y="170567"/>
                  <a:pt x="6296900" y="170721"/>
                  <a:pt x="6303212" y="170876"/>
                </a:cubicBezTo>
                <a:cubicBezTo>
                  <a:pt x="6309525" y="171031"/>
                  <a:pt x="6312680" y="171108"/>
                  <a:pt x="6312680" y="171108"/>
                </a:cubicBezTo>
                <a:lnTo>
                  <a:pt x="6265108" y="179418"/>
                </a:lnTo>
                <a:close/>
                <a:moveTo>
                  <a:pt x="4832702" y="169173"/>
                </a:moveTo>
                <a:lnTo>
                  <a:pt x="4862628" y="185062"/>
                </a:lnTo>
                <a:cubicBezTo>
                  <a:pt x="4862628" y="185062"/>
                  <a:pt x="4859180" y="184031"/>
                  <a:pt x="4852283" y="181968"/>
                </a:cubicBezTo>
                <a:cubicBezTo>
                  <a:pt x="4845386" y="179904"/>
                  <a:pt x="4839444" y="177548"/>
                  <a:pt x="4834455" y="174901"/>
                </a:cubicBezTo>
                <a:lnTo>
                  <a:pt x="4821247" y="172682"/>
                </a:lnTo>
                <a:cubicBezTo>
                  <a:pt x="4828883" y="170342"/>
                  <a:pt x="4832702" y="169173"/>
                  <a:pt x="4832702" y="169173"/>
                </a:cubicBezTo>
                <a:close/>
                <a:moveTo>
                  <a:pt x="6242662" y="167500"/>
                </a:moveTo>
                <a:lnTo>
                  <a:pt x="6244417" y="173227"/>
                </a:lnTo>
                <a:cubicBezTo>
                  <a:pt x="6241768" y="178214"/>
                  <a:pt x="6239490" y="181001"/>
                  <a:pt x="6237582" y="181586"/>
                </a:cubicBezTo>
                <a:cubicBezTo>
                  <a:pt x="6235672" y="182171"/>
                  <a:pt x="6234717" y="182464"/>
                  <a:pt x="6234717" y="182464"/>
                </a:cubicBezTo>
                <a:close/>
                <a:moveTo>
                  <a:pt x="6345936" y="167184"/>
                </a:moveTo>
                <a:cubicBezTo>
                  <a:pt x="6355481" y="164259"/>
                  <a:pt x="6361792" y="164414"/>
                  <a:pt x="6364872" y="167647"/>
                </a:cubicBezTo>
                <a:cubicBezTo>
                  <a:pt x="6367950" y="170880"/>
                  <a:pt x="6371399" y="171913"/>
                  <a:pt x="6375216" y="170743"/>
                </a:cubicBezTo>
                <a:lnTo>
                  <a:pt x="6376971" y="176470"/>
                </a:lnTo>
                <a:lnTo>
                  <a:pt x="6344826" y="173788"/>
                </a:lnTo>
                <a:cubicBezTo>
                  <a:pt x="6341008" y="174958"/>
                  <a:pt x="6339098" y="175544"/>
                  <a:pt x="6339098" y="175544"/>
                </a:cubicBezTo>
                <a:cubicBezTo>
                  <a:pt x="6339098" y="175544"/>
                  <a:pt x="6337189" y="176127"/>
                  <a:pt x="6333371" y="177298"/>
                </a:cubicBezTo>
                <a:cubicBezTo>
                  <a:pt x="6333371" y="177298"/>
                  <a:pt x="6332786" y="175389"/>
                  <a:pt x="6331617" y="171570"/>
                </a:cubicBezTo>
                <a:cubicBezTo>
                  <a:pt x="6331617" y="171570"/>
                  <a:pt x="6336389" y="170109"/>
                  <a:pt x="6345936" y="167184"/>
                </a:cubicBezTo>
                <a:close/>
                <a:moveTo>
                  <a:pt x="4637612" y="166294"/>
                </a:moveTo>
                <a:cubicBezTo>
                  <a:pt x="4637612" y="166294"/>
                  <a:pt x="4643925" y="166450"/>
                  <a:pt x="4656547" y="166757"/>
                </a:cubicBezTo>
                <a:cubicBezTo>
                  <a:pt x="4669170" y="167066"/>
                  <a:pt x="4679887" y="167960"/>
                  <a:pt x="4688693" y="169439"/>
                </a:cubicBezTo>
                <a:lnTo>
                  <a:pt x="4701902" y="171658"/>
                </a:lnTo>
                <a:cubicBezTo>
                  <a:pt x="4701902" y="171658"/>
                  <a:pt x="4704395" y="172982"/>
                  <a:pt x="4709383" y="175630"/>
                </a:cubicBezTo>
                <a:lnTo>
                  <a:pt x="4711139" y="181357"/>
                </a:lnTo>
                <a:lnTo>
                  <a:pt x="4692202" y="180893"/>
                </a:lnTo>
                <a:lnTo>
                  <a:pt x="4665783" y="176456"/>
                </a:lnTo>
                <a:cubicBezTo>
                  <a:pt x="4661964" y="177627"/>
                  <a:pt x="4659766" y="177257"/>
                  <a:pt x="4659180" y="175349"/>
                </a:cubicBezTo>
                <a:cubicBezTo>
                  <a:pt x="4658594" y="173440"/>
                  <a:pt x="4657347" y="172777"/>
                  <a:pt x="4655438" y="173361"/>
                </a:cubicBezTo>
                <a:cubicBezTo>
                  <a:pt x="4653531" y="173947"/>
                  <a:pt x="4650080" y="172916"/>
                  <a:pt x="4645094" y="170268"/>
                </a:cubicBezTo>
                <a:cubicBezTo>
                  <a:pt x="4636287" y="168789"/>
                  <a:pt x="4631883" y="168049"/>
                  <a:pt x="4631883" y="168049"/>
                </a:cubicBezTo>
                <a:close/>
                <a:moveTo>
                  <a:pt x="3969758" y="164167"/>
                </a:moveTo>
                <a:cubicBezTo>
                  <a:pt x="3975484" y="162413"/>
                  <a:pt x="3979888" y="163152"/>
                  <a:pt x="3982967" y="166385"/>
                </a:cubicBezTo>
                <a:cubicBezTo>
                  <a:pt x="3986045" y="169619"/>
                  <a:pt x="3987585" y="171236"/>
                  <a:pt x="3987585" y="171236"/>
                </a:cubicBezTo>
                <a:cubicBezTo>
                  <a:pt x="3991404" y="170066"/>
                  <a:pt x="3994267" y="169189"/>
                  <a:pt x="3996175" y="168604"/>
                </a:cubicBezTo>
                <a:cubicBezTo>
                  <a:pt x="3998085" y="168019"/>
                  <a:pt x="4000948" y="167142"/>
                  <a:pt x="4004767" y="165972"/>
                </a:cubicBezTo>
                <a:cubicBezTo>
                  <a:pt x="4013573" y="167450"/>
                  <a:pt x="4017976" y="168190"/>
                  <a:pt x="4017976" y="168190"/>
                </a:cubicBezTo>
                <a:cubicBezTo>
                  <a:pt x="4021794" y="167020"/>
                  <a:pt x="4023703" y="166433"/>
                  <a:pt x="4023703" y="166433"/>
                </a:cubicBezTo>
                <a:cubicBezTo>
                  <a:pt x="4024873" y="170253"/>
                  <a:pt x="4029275" y="170992"/>
                  <a:pt x="4036912" y="168653"/>
                </a:cubicBezTo>
                <a:cubicBezTo>
                  <a:pt x="4044548" y="166312"/>
                  <a:pt x="4050861" y="166466"/>
                  <a:pt x="4055848" y="169116"/>
                </a:cubicBezTo>
                <a:lnTo>
                  <a:pt x="4069058" y="171334"/>
                </a:lnTo>
                <a:cubicBezTo>
                  <a:pt x="4072875" y="170164"/>
                  <a:pt x="4075077" y="170534"/>
                  <a:pt x="4075662" y="172443"/>
                </a:cubicBezTo>
                <a:cubicBezTo>
                  <a:pt x="4076247" y="174353"/>
                  <a:pt x="4080358" y="174136"/>
                  <a:pt x="4087994" y="171796"/>
                </a:cubicBezTo>
                <a:cubicBezTo>
                  <a:pt x="4095631" y="169457"/>
                  <a:pt x="4100034" y="170197"/>
                  <a:pt x="4101204" y="174015"/>
                </a:cubicBezTo>
                <a:cubicBezTo>
                  <a:pt x="4101204" y="174015"/>
                  <a:pt x="4099294" y="174599"/>
                  <a:pt x="4095475" y="175770"/>
                </a:cubicBezTo>
                <a:cubicBezTo>
                  <a:pt x="4084021" y="179279"/>
                  <a:pt x="4078879" y="182944"/>
                  <a:pt x="4080048" y="186761"/>
                </a:cubicBezTo>
                <a:lnTo>
                  <a:pt x="4074322" y="188515"/>
                </a:lnTo>
                <a:lnTo>
                  <a:pt x="4042176" y="185836"/>
                </a:lnTo>
                <a:cubicBezTo>
                  <a:pt x="4045994" y="184665"/>
                  <a:pt x="4046364" y="182462"/>
                  <a:pt x="4043285" y="179230"/>
                </a:cubicBezTo>
                <a:cubicBezTo>
                  <a:pt x="4040206" y="175996"/>
                  <a:pt x="4036758" y="174964"/>
                  <a:pt x="4032940" y="176134"/>
                </a:cubicBezTo>
                <a:cubicBezTo>
                  <a:pt x="4032940" y="176134"/>
                  <a:pt x="4031693" y="175472"/>
                  <a:pt x="4029198" y="174148"/>
                </a:cubicBezTo>
                <a:cubicBezTo>
                  <a:pt x="4026704" y="172823"/>
                  <a:pt x="4021639" y="173332"/>
                  <a:pt x="4014003" y="175671"/>
                </a:cubicBezTo>
                <a:lnTo>
                  <a:pt x="3970403" y="176499"/>
                </a:lnTo>
                <a:lnTo>
                  <a:pt x="3955439" y="168555"/>
                </a:lnTo>
                <a:cubicBezTo>
                  <a:pt x="3959257" y="167384"/>
                  <a:pt x="3961167" y="166801"/>
                  <a:pt x="3961167" y="166801"/>
                </a:cubicBezTo>
                <a:cubicBezTo>
                  <a:pt x="3961167" y="166801"/>
                  <a:pt x="3964031" y="165922"/>
                  <a:pt x="3969758" y="164167"/>
                </a:cubicBezTo>
                <a:close/>
                <a:moveTo>
                  <a:pt x="6767614" y="163289"/>
                </a:moveTo>
                <a:cubicBezTo>
                  <a:pt x="6768785" y="167107"/>
                  <a:pt x="6769370" y="169017"/>
                  <a:pt x="6769370" y="169017"/>
                </a:cubicBezTo>
                <a:lnTo>
                  <a:pt x="6761888" y="165044"/>
                </a:lnTo>
                <a:cubicBezTo>
                  <a:pt x="6765706" y="163874"/>
                  <a:pt x="6767614" y="163289"/>
                  <a:pt x="6767614" y="163289"/>
                </a:cubicBezTo>
                <a:close/>
                <a:moveTo>
                  <a:pt x="4577062" y="162918"/>
                </a:moveTo>
                <a:lnTo>
                  <a:pt x="4583667" y="164027"/>
                </a:lnTo>
                <a:cubicBezTo>
                  <a:pt x="4585575" y="163443"/>
                  <a:pt x="4590931" y="163890"/>
                  <a:pt x="4599738" y="165367"/>
                </a:cubicBezTo>
                <a:cubicBezTo>
                  <a:pt x="4608544" y="166846"/>
                  <a:pt x="4612947" y="167586"/>
                  <a:pt x="4612947" y="167586"/>
                </a:cubicBezTo>
                <a:lnTo>
                  <a:pt x="4595767" y="172850"/>
                </a:lnTo>
                <a:close/>
                <a:moveTo>
                  <a:pt x="5819452" y="162018"/>
                </a:moveTo>
                <a:lnTo>
                  <a:pt x="5822091" y="164790"/>
                </a:lnTo>
                <a:cubicBezTo>
                  <a:pt x="5820182" y="165375"/>
                  <a:pt x="5819081" y="165190"/>
                  <a:pt x="5818788" y="164235"/>
                </a:cubicBezTo>
                <a:close/>
                <a:moveTo>
                  <a:pt x="4535447" y="160006"/>
                </a:moveTo>
                <a:lnTo>
                  <a:pt x="4542929" y="163977"/>
                </a:lnTo>
                <a:cubicBezTo>
                  <a:pt x="4544099" y="167797"/>
                  <a:pt x="4544684" y="169705"/>
                  <a:pt x="4544684" y="169705"/>
                </a:cubicBezTo>
                <a:lnTo>
                  <a:pt x="4531475" y="167488"/>
                </a:lnTo>
                <a:lnTo>
                  <a:pt x="4523993" y="163516"/>
                </a:lnTo>
                <a:cubicBezTo>
                  <a:pt x="4527811" y="162345"/>
                  <a:pt x="4531629" y="161176"/>
                  <a:pt x="4535447" y="160006"/>
                </a:cubicBezTo>
                <a:close/>
                <a:moveTo>
                  <a:pt x="6779069" y="159780"/>
                </a:moveTo>
                <a:lnTo>
                  <a:pt x="6786552" y="163753"/>
                </a:lnTo>
                <a:lnTo>
                  <a:pt x="6780824" y="165507"/>
                </a:lnTo>
                <a:close/>
                <a:moveTo>
                  <a:pt x="7599522" y="159007"/>
                </a:moveTo>
                <a:lnTo>
                  <a:pt x="7593794" y="160763"/>
                </a:lnTo>
                <a:lnTo>
                  <a:pt x="7601277" y="164735"/>
                </a:lnTo>
                <a:cubicBezTo>
                  <a:pt x="7600108" y="160918"/>
                  <a:pt x="7599522" y="159007"/>
                  <a:pt x="7599522" y="159007"/>
                </a:cubicBezTo>
                <a:close/>
                <a:moveTo>
                  <a:pt x="7806066" y="158377"/>
                </a:moveTo>
                <a:lnTo>
                  <a:pt x="7807136" y="158944"/>
                </a:lnTo>
                <a:lnTo>
                  <a:pt x="7800340" y="160131"/>
                </a:lnTo>
                <a:cubicBezTo>
                  <a:pt x="7800340" y="160131"/>
                  <a:pt x="7802249" y="159546"/>
                  <a:pt x="7806066" y="158377"/>
                </a:cubicBezTo>
                <a:close/>
                <a:moveTo>
                  <a:pt x="1189344" y="157729"/>
                </a:moveTo>
                <a:cubicBezTo>
                  <a:pt x="1194333" y="160376"/>
                  <a:pt x="1199321" y="163025"/>
                  <a:pt x="1204309" y="165673"/>
                </a:cubicBezTo>
                <a:cubicBezTo>
                  <a:pt x="1180230" y="168874"/>
                  <a:pt x="1163202" y="167826"/>
                  <a:pt x="1153227" y="162529"/>
                </a:cubicBezTo>
                <a:close/>
                <a:moveTo>
                  <a:pt x="8382103" y="157312"/>
                </a:moveTo>
                <a:cubicBezTo>
                  <a:pt x="8378285" y="158480"/>
                  <a:pt x="8374465" y="159651"/>
                  <a:pt x="8370647" y="160820"/>
                </a:cubicBezTo>
                <a:lnTo>
                  <a:pt x="8383857" y="163038"/>
                </a:lnTo>
                <a:cubicBezTo>
                  <a:pt x="8387675" y="161868"/>
                  <a:pt x="8389293" y="160329"/>
                  <a:pt x="8388707" y="158420"/>
                </a:cubicBezTo>
                <a:cubicBezTo>
                  <a:pt x="8388123" y="156510"/>
                  <a:pt x="8385921" y="156141"/>
                  <a:pt x="8382103" y="157312"/>
                </a:cubicBezTo>
                <a:close/>
                <a:moveTo>
                  <a:pt x="7034943" y="156565"/>
                </a:moveTo>
                <a:cubicBezTo>
                  <a:pt x="7036112" y="160384"/>
                  <a:pt x="7038605" y="161707"/>
                  <a:pt x="7042424" y="160538"/>
                </a:cubicBezTo>
                <a:cubicBezTo>
                  <a:pt x="7043009" y="162447"/>
                  <a:pt x="7043612" y="163568"/>
                  <a:pt x="7044236" y="163898"/>
                </a:cubicBezTo>
                <a:cubicBezTo>
                  <a:pt x="7044859" y="164230"/>
                  <a:pt x="7045502" y="163771"/>
                  <a:pt x="7046165" y="162524"/>
                </a:cubicBezTo>
                <a:cubicBezTo>
                  <a:pt x="7047489" y="160031"/>
                  <a:pt x="7045950" y="158413"/>
                  <a:pt x="7041546" y="157675"/>
                </a:cubicBezTo>
                <a:cubicBezTo>
                  <a:pt x="7037143" y="156934"/>
                  <a:pt x="7034943" y="156565"/>
                  <a:pt x="7034943" y="156565"/>
                </a:cubicBezTo>
                <a:close/>
                <a:moveTo>
                  <a:pt x="1646035" y="155637"/>
                </a:moveTo>
                <a:cubicBezTo>
                  <a:pt x="1649853" y="154468"/>
                  <a:pt x="1653009" y="154544"/>
                  <a:pt x="1655502" y="155869"/>
                </a:cubicBezTo>
                <a:cubicBezTo>
                  <a:pt x="1657997" y="157192"/>
                  <a:pt x="1659244" y="157855"/>
                  <a:pt x="1659244" y="157855"/>
                </a:cubicBezTo>
                <a:close/>
                <a:moveTo>
                  <a:pt x="5812854" y="155091"/>
                </a:moveTo>
                <a:cubicBezTo>
                  <a:pt x="5812854" y="155091"/>
                  <a:pt x="5815348" y="156415"/>
                  <a:pt x="5820336" y="159062"/>
                </a:cubicBezTo>
                <a:lnTo>
                  <a:pt x="5819452" y="162018"/>
                </a:lnTo>
                <a:close/>
                <a:moveTo>
                  <a:pt x="1674000" y="154900"/>
                </a:moveTo>
                <a:cubicBezTo>
                  <a:pt x="1682514" y="155424"/>
                  <a:pt x="1694622" y="157457"/>
                  <a:pt x="1710325" y="160999"/>
                </a:cubicBezTo>
                <a:lnTo>
                  <a:pt x="1704598" y="162754"/>
                </a:lnTo>
                <a:lnTo>
                  <a:pt x="1659244" y="157855"/>
                </a:lnTo>
                <a:cubicBezTo>
                  <a:pt x="1660568" y="155360"/>
                  <a:pt x="1665486" y="154376"/>
                  <a:pt x="1674000" y="154900"/>
                </a:cubicBezTo>
                <a:close/>
                <a:moveTo>
                  <a:pt x="3668763" y="153015"/>
                </a:moveTo>
                <a:cubicBezTo>
                  <a:pt x="3676984" y="152584"/>
                  <a:pt x="3681387" y="153323"/>
                  <a:pt x="3681972" y="155232"/>
                </a:cubicBezTo>
                <a:cubicBezTo>
                  <a:pt x="3682556" y="157142"/>
                  <a:pt x="3684759" y="157511"/>
                  <a:pt x="3688576" y="156342"/>
                </a:cubicBezTo>
                <a:cubicBezTo>
                  <a:pt x="3692394" y="155172"/>
                  <a:pt x="3695551" y="155249"/>
                  <a:pt x="3698044" y="156572"/>
                </a:cubicBezTo>
                <a:cubicBezTo>
                  <a:pt x="3700538" y="157898"/>
                  <a:pt x="3701785" y="158560"/>
                  <a:pt x="3701785" y="158560"/>
                </a:cubicBezTo>
                <a:lnTo>
                  <a:pt x="3722476" y="164750"/>
                </a:lnTo>
                <a:lnTo>
                  <a:pt x="3729958" y="168722"/>
                </a:lnTo>
                <a:cubicBezTo>
                  <a:pt x="3738765" y="170200"/>
                  <a:pt x="3742875" y="169986"/>
                  <a:pt x="3742290" y="168077"/>
                </a:cubicBezTo>
                <a:cubicBezTo>
                  <a:pt x="3741705" y="166168"/>
                  <a:pt x="3744276" y="164336"/>
                  <a:pt x="3750004" y="162581"/>
                </a:cubicBezTo>
                <a:cubicBezTo>
                  <a:pt x="3755731" y="160827"/>
                  <a:pt x="3758594" y="159949"/>
                  <a:pt x="3758594" y="159949"/>
                </a:cubicBezTo>
                <a:cubicBezTo>
                  <a:pt x="3771218" y="160257"/>
                  <a:pt x="3781934" y="161152"/>
                  <a:pt x="3790740" y="162630"/>
                </a:cubicBezTo>
                <a:cubicBezTo>
                  <a:pt x="3800716" y="167927"/>
                  <a:pt x="3807613" y="169990"/>
                  <a:pt x="3811431" y="168821"/>
                </a:cubicBezTo>
                <a:lnTo>
                  <a:pt x="3824640" y="171039"/>
                </a:lnTo>
                <a:cubicBezTo>
                  <a:pt x="3828457" y="169868"/>
                  <a:pt x="3832276" y="168700"/>
                  <a:pt x="3836095" y="167529"/>
                </a:cubicBezTo>
                <a:lnTo>
                  <a:pt x="3834340" y="161802"/>
                </a:lnTo>
                <a:cubicBezTo>
                  <a:pt x="3843146" y="163281"/>
                  <a:pt x="3849750" y="164389"/>
                  <a:pt x="3854154" y="165128"/>
                </a:cubicBezTo>
                <a:cubicBezTo>
                  <a:pt x="3858557" y="165869"/>
                  <a:pt x="3861050" y="167193"/>
                  <a:pt x="3861635" y="169101"/>
                </a:cubicBezTo>
                <a:cubicBezTo>
                  <a:pt x="3862221" y="171011"/>
                  <a:pt x="3866623" y="171750"/>
                  <a:pt x="3874844" y="171319"/>
                </a:cubicBezTo>
                <a:cubicBezTo>
                  <a:pt x="3883065" y="170889"/>
                  <a:pt x="3894812" y="168334"/>
                  <a:pt x="3910085" y="163654"/>
                </a:cubicBezTo>
                <a:cubicBezTo>
                  <a:pt x="3910085" y="163654"/>
                  <a:pt x="3910378" y="164610"/>
                  <a:pt x="3910962" y="166518"/>
                </a:cubicBezTo>
                <a:cubicBezTo>
                  <a:pt x="3911548" y="168428"/>
                  <a:pt x="3909931" y="169967"/>
                  <a:pt x="3906113" y="171136"/>
                </a:cubicBezTo>
                <a:lnTo>
                  <a:pt x="3913595" y="175109"/>
                </a:lnTo>
                <a:cubicBezTo>
                  <a:pt x="3905959" y="177449"/>
                  <a:pt x="3900231" y="179203"/>
                  <a:pt x="3896413" y="180373"/>
                </a:cubicBezTo>
                <a:cubicBezTo>
                  <a:pt x="3892594" y="181543"/>
                  <a:pt x="3888192" y="180804"/>
                  <a:pt x="3883205" y="178155"/>
                </a:cubicBezTo>
                <a:cubicBezTo>
                  <a:pt x="3879386" y="179325"/>
                  <a:pt x="3876230" y="179249"/>
                  <a:pt x="3873735" y="177924"/>
                </a:cubicBezTo>
                <a:cubicBezTo>
                  <a:pt x="3871241" y="176600"/>
                  <a:pt x="3869040" y="176230"/>
                  <a:pt x="3867131" y="176815"/>
                </a:cubicBezTo>
                <a:cubicBezTo>
                  <a:pt x="3865221" y="177400"/>
                  <a:pt x="3863313" y="177984"/>
                  <a:pt x="3861404" y="178569"/>
                </a:cubicBezTo>
                <a:cubicBezTo>
                  <a:pt x="3859494" y="179154"/>
                  <a:pt x="3856046" y="178123"/>
                  <a:pt x="3851057" y="175474"/>
                </a:cubicBezTo>
                <a:cubicBezTo>
                  <a:pt x="3842251" y="173995"/>
                  <a:pt x="3831829" y="174057"/>
                  <a:pt x="3819791" y="175657"/>
                </a:cubicBezTo>
                <a:cubicBezTo>
                  <a:pt x="3807751" y="177257"/>
                  <a:pt x="3799822" y="178641"/>
                  <a:pt x="3796004" y="179811"/>
                </a:cubicBezTo>
                <a:lnTo>
                  <a:pt x="3765614" y="182857"/>
                </a:lnTo>
                <a:lnTo>
                  <a:pt x="3740950" y="184149"/>
                </a:lnTo>
                <a:lnTo>
                  <a:pt x="3739194" y="178421"/>
                </a:lnTo>
                <a:cubicBezTo>
                  <a:pt x="3730389" y="176943"/>
                  <a:pt x="3723492" y="174880"/>
                  <a:pt x="3718503" y="172231"/>
                </a:cubicBezTo>
                <a:cubicBezTo>
                  <a:pt x="3713516" y="169582"/>
                  <a:pt x="3704709" y="168104"/>
                  <a:pt x="3692085" y="167796"/>
                </a:cubicBezTo>
                <a:cubicBezTo>
                  <a:pt x="3679462" y="167488"/>
                  <a:pt x="3671609" y="165716"/>
                  <a:pt x="3668531" y="162483"/>
                </a:cubicBezTo>
                <a:cubicBezTo>
                  <a:pt x="3665453" y="159250"/>
                  <a:pt x="3662958" y="157925"/>
                  <a:pt x="3661049" y="158509"/>
                </a:cubicBezTo>
                <a:cubicBezTo>
                  <a:pt x="3659140" y="159095"/>
                  <a:pt x="3655030" y="159310"/>
                  <a:pt x="3648718" y="159157"/>
                </a:cubicBezTo>
                <a:cubicBezTo>
                  <a:pt x="3642405" y="159001"/>
                  <a:pt x="3639250" y="158925"/>
                  <a:pt x="3639250" y="158925"/>
                </a:cubicBezTo>
                <a:lnTo>
                  <a:pt x="3637493" y="153196"/>
                </a:lnTo>
                <a:cubicBezTo>
                  <a:pt x="3637493" y="153196"/>
                  <a:pt x="3641898" y="153937"/>
                  <a:pt x="3650704" y="155415"/>
                </a:cubicBezTo>
                <a:cubicBezTo>
                  <a:pt x="3654521" y="154246"/>
                  <a:pt x="3660541" y="153445"/>
                  <a:pt x="3668763" y="153015"/>
                </a:cubicBezTo>
                <a:close/>
                <a:moveTo>
                  <a:pt x="6159666" y="152207"/>
                </a:moveTo>
                <a:cubicBezTo>
                  <a:pt x="6160990" y="149711"/>
                  <a:pt x="6164146" y="149790"/>
                  <a:pt x="6169135" y="152438"/>
                </a:cubicBezTo>
                <a:lnTo>
                  <a:pt x="6165163" y="159919"/>
                </a:lnTo>
                <a:cubicBezTo>
                  <a:pt x="6161343" y="161090"/>
                  <a:pt x="6158850" y="159764"/>
                  <a:pt x="6157682" y="155947"/>
                </a:cubicBezTo>
                <a:cubicBezTo>
                  <a:pt x="6157682" y="155947"/>
                  <a:pt x="6158342" y="154700"/>
                  <a:pt x="6159666" y="152207"/>
                </a:cubicBezTo>
                <a:close/>
                <a:moveTo>
                  <a:pt x="6601162" y="151638"/>
                </a:moveTo>
                <a:lnTo>
                  <a:pt x="6602917" y="157366"/>
                </a:lnTo>
                <a:cubicBezTo>
                  <a:pt x="6599097" y="158535"/>
                  <a:pt x="6597188" y="159121"/>
                  <a:pt x="6597188" y="159121"/>
                </a:cubicBezTo>
                <a:lnTo>
                  <a:pt x="6589708" y="155147"/>
                </a:lnTo>
                <a:close/>
                <a:moveTo>
                  <a:pt x="7081960" y="151558"/>
                </a:moveTo>
                <a:cubicBezTo>
                  <a:pt x="7081005" y="151851"/>
                  <a:pt x="7079864" y="153243"/>
                  <a:pt x="7078541" y="155738"/>
                </a:cubicBezTo>
                <a:lnTo>
                  <a:pt x="7080295" y="161464"/>
                </a:lnTo>
                <a:lnTo>
                  <a:pt x="7084269" y="153982"/>
                </a:lnTo>
                <a:cubicBezTo>
                  <a:pt x="7083684" y="152074"/>
                  <a:pt x="7082914" y="151266"/>
                  <a:pt x="7081960" y="151558"/>
                </a:cubicBezTo>
                <a:close/>
                <a:moveTo>
                  <a:pt x="6237399" y="150318"/>
                </a:moveTo>
                <a:cubicBezTo>
                  <a:pt x="6242388" y="152967"/>
                  <a:pt x="6246790" y="153706"/>
                  <a:pt x="6250608" y="152535"/>
                </a:cubicBezTo>
                <a:lnTo>
                  <a:pt x="6265571" y="160482"/>
                </a:lnTo>
                <a:lnTo>
                  <a:pt x="6259844" y="162236"/>
                </a:lnTo>
                <a:cubicBezTo>
                  <a:pt x="6251038" y="160758"/>
                  <a:pt x="6246635" y="160019"/>
                  <a:pt x="6246635" y="160019"/>
                </a:cubicBezTo>
                <a:lnTo>
                  <a:pt x="6227698" y="159554"/>
                </a:lnTo>
                <a:cubicBezTo>
                  <a:pt x="6223880" y="160724"/>
                  <a:pt x="6220061" y="161894"/>
                  <a:pt x="6216244" y="163064"/>
                </a:cubicBezTo>
                <a:cubicBezTo>
                  <a:pt x="6212426" y="164233"/>
                  <a:pt x="6208608" y="165403"/>
                  <a:pt x="6204790" y="166573"/>
                </a:cubicBezTo>
                <a:close/>
                <a:moveTo>
                  <a:pt x="5873636" y="148997"/>
                </a:moveTo>
                <a:lnTo>
                  <a:pt x="5886845" y="151216"/>
                </a:lnTo>
                <a:cubicBezTo>
                  <a:pt x="5891833" y="153864"/>
                  <a:pt x="5894327" y="155188"/>
                  <a:pt x="5894327" y="155188"/>
                </a:cubicBezTo>
                <a:lnTo>
                  <a:pt x="5909291" y="163133"/>
                </a:lnTo>
                <a:lnTo>
                  <a:pt x="5888599" y="156943"/>
                </a:lnTo>
                <a:cubicBezTo>
                  <a:pt x="5878624" y="151646"/>
                  <a:pt x="5874805" y="152816"/>
                  <a:pt x="5877146" y="160452"/>
                </a:cubicBezTo>
                <a:cubicBezTo>
                  <a:pt x="5877146" y="160452"/>
                  <a:pt x="5874281" y="161330"/>
                  <a:pt x="5868553" y="163084"/>
                </a:cubicBezTo>
                <a:cubicBezTo>
                  <a:pt x="5862827" y="164839"/>
                  <a:pt x="5858054" y="166301"/>
                  <a:pt x="5854238" y="167471"/>
                </a:cubicBezTo>
                <a:lnTo>
                  <a:pt x="5858208" y="159989"/>
                </a:lnTo>
                <a:cubicBezTo>
                  <a:pt x="5862028" y="158819"/>
                  <a:pt x="5864598" y="156988"/>
                  <a:pt x="5865921" y="154493"/>
                </a:cubicBezTo>
                <a:cubicBezTo>
                  <a:pt x="5867247" y="152001"/>
                  <a:pt x="5867908" y="150753"/>
                  <a:pt x="5867908" y="150753"/>
                </a:cubicBezTo>
                <a:cubicBezTo>
                  <a:pt x="5872896" y="153401"/>
                  <a:pt x="5874805" y="152816"/>
                  <a:pt x="5873636" y="148997"/>
                </a:cubicBezTo>
                <a:close/>
                <a:moveTo>
                  <a:pt x="6467731" y="145531"/>
                </a:moveTo>
                <a:cubicBezTo>
                  <a:pt x="6479770" y="143931"/>
                  <a:pt x="6488283" y="144456"/>
                  <a:pt x="6493270" y="147104"/>
                </a:cubicBezTo>
                <a:cubicBezTo>
                  <a:pt x="6497089" y="145935"/>
                  <a:pt x="6502154" y="145426"/>
                  <a:pt x="6508465" y="145580"/>
                </a:cubicBezTo>
                <a:cubicBezTo>
                  <a:pt x="6514778" y="145736"/>
                  <a:pt x="6517934" y="145813"/>
                  <a:pt x="6517934" y="145813"/>
                </a:cubicBezTo>
                <a:lnTo>
                  <a:pt x="6563289" y="150711"/>
                </a:lnTo>
                <a:cubicBezTo>
                  <a:pt x="6559470" y="151882"/>
                  <a:pt x="6560055" y="153790"/>
                  <a:pt x="6565043" y="156439"/>
                </a:cubicBezTo>
                <a:lnTo>
                  <a:pt x="6559316" y="158194"/>
                </a:lnTo>
                <a:lnTo>
                  <a:pt x="6553589" y="159949"/>
                </a:lnTo>
                <a:lnTo>
                  <a:pt x="6555343" y="165675"/>
                </a:lnTo>
                <a:lnTo>
                  <a:pt x="6549616" y="167429"/>
                </a:lnTo>
                <a:cubicBezTo>
                  <a:pt x="6544629" y="164781"/>
                  <a:pt x="6542134" y="163457"/>
                  <a:pt x="6542134" y="163457"/>
                </a:cubicBezTo>
                <a:cubicBezTo>
                  <a:pt x="6539485" y="168445"/>
                  <a:pt x="6535005" y="170863"/>
                  <a:pt x="6528694" y="170708"/>
                </a:cubicBezTo>
                <a:cubicBezTo>
                  <a:pt x="6522382" y="170553"/>
                  <a:pt x="6514160" y="170984"/>
                  <a:pt x="6504030" y="171999"/>
                </a:cubicBezTo>
                <a:cubicBezTo>
                  <a:pt x="6493899" y="173015"/>
                  <a:pt x="6486341" y="172198"/>
                  <a:pt x="6481352" y="169550"/>
                </a:cubicBezTo>
                <a:cubicBezTo>
                  <a:pt x="6485171" y="168380"/>
                  <a:pt x="6487080" y="167795"/>
                  <a:pt x="6487080" y="167795"/>
                </a:cubicBezTo>
                <a:cubicBezTo>
                  <a:pt x="6485911" y="163977"/>
                  <a:pt x="6485326" y="162067"/>
                  <a:pt x="6485326" y="162067"/>
                </a:cubicBezTo>
                <a:lnTo>
                  <a:pt x="6481352" y="169550"/>
                </a:lnTo>
                <a:cubicBezTo>
                  <a:pt x="6468729" y="169241"/>
                  <a:pt x="6460508" y="169670"/>
                  <a:pt x="6456690" y="170840"/>
                </a:cubicBezTo>
                <a:lnTo>
                  <a:pt x="6420571" y="175641"/>
                </a:lnTo>
                <a:lnTo>
                  <a:pt x="6395908" y="176934"/>
                </a:lnTo>
                <a:cubicBezTo>
                  <a:pt x="6398556" y="171945"/>
                  <a:pt x="6396802" y="166218"/>
                  <a:pt x="6390643" y="159752"/>
                </a:cubicBezTo>
                <a:lnTo>
                  <a:pt x="6377435" y="157533"/>
                </a:lnTo>
                <a:cubicBezTo>
                  <a:pt x="6376264" y="153715"/>
                  <a:pt x="6374355" y="154299"/>
                  <a:pt x="6371707" y="159288"/>
                </a:cubicBezTo>
                <a:cubicBezTo>
                  <a:pt x="6369059" y="164276"/>
                  <a:pt x="6365241" y="165446"/>
                  <a:pt x="6360253" y="162798"/>
                </a:cubicBezTo>
                <a:cubicBezTo>
                  <a:pt x="6359083" y="158979"/>
                  <a:pt x="6357543" y="157362"/>
                  <a:pt x="6355636" y="157948"/>
                </a:cubicBezTo>
                <a:cubicBezTo>
                  <a:pt x="6353725" y="158533"/>
                  <a:pt x="6352771" y="158825"/>
                  <a:pt x="6352771" y="158825"/>
                </a:cubicBezTo>
                <a:cubicBezTo>
                  <a:pt x="6352771" y="158825"/>
                  <a:pt x="6350862" y="159410"/>
                  <a:pt x="6347045" y="160580"/>
                </a:cubicBezTo>
                <a:cubicBezTo>
                  <a:pt x="6321795" y="159962"/>
                  <a:pt x="6305352" y="160823"/>
                  <a:pt x="6297716" y="163162"/>
                </a:cubicBezTo>
                <a:cubicBezTo>
                  <a:pt x="6293898" y="164332"/>
                  <a:pt x="6291697" y="163963"/>
                  <a:pt x="6291112" y="162054"/>
                </a:cubicBezTo>
                <a:cubicBezTo>
                  <a:pt x="6290527" y="160143"/>
                  <a:pt x="6291851" y="157650"/>
                  <a:pt x="6295084" y="154572"/>
                </a:cubicBezTo>
                <a:cubicBezTo>
                  <a:pt x="6298318" y="151492"/>
                  <a:pt x="6304046" y="149737"/>
                  <a:pt x="6312267" y="149308"/>
                </a:cubicBezTo>
                <a:cubicBezTo>
                  <a:pt x="6320487" y="148878"/>
                  <a:pt x="6328709" y="148445"/>
                  <a:pt x="6336930" y="148016"/>
                </a:cubicBezTo>
                <a:cubicBezTo>
                  <a:pt x="6345151" y="147587"/>
                  <a:pt x="6351755" y="148694"/>
                  <a:pt x="6356744" y="151343"/>
                </a:cubicBezTo>
                <a:lnTo>
                  <a:pt x="6381407" y="150051"/>
                </a:lnTo>
                <a:lnTo>
                  <a:pt x="6394617" y="152269"/>
                </a:lnTo>
                <a:cubicBezTo>
                  <a:pt x="6399604" y="154918"/>
                  <a:pt x="6405916" y="155072"/>
                  <a:pt x="6413552" y="152732"/>
                </a:cubicBezTo>
                <a:cubicBezTo>
                  <a:pt x="6425007" y="149223"/>
                  <a:pt x="6433891" y="147546"/>
                  <a:pt x="6440202" y="147700"/>
                </a:cubicBezTo>
                <a:cubicBezTo>
                  <a:pt x="6446514" y="147855"/>
                  <a:pt x="6455690" y="147133"/>
                  <a:pt x="6467731" y="145531"/>
                </a:cubicBezTo>
                <a:close/>
                <a:moveTo>
                  <a:pt x="2074552" y="143383"/>
                </a:moveTo>
                <a:cubicBezTo>
                  <a:pt x="2082188" y="141044"/>
                  <a:pt x="2088500" y="141198"/>
                  <a:pt x="2093489" y="143846"/>
                </a:cubicBezTo>
                <a:lnTo>
                  <a:pt x="2087761" y="145600"/>
                </a:lnTo>
                <a:close/>
                <a:moveTo>
                  <a:pt x="2137088" y="143018"/>
                </a:moveTo>
                <a:cubicBezTo>
                  <a:pt x="2140906" y="141849"/>
                  <a:pt x="2143400" y="143173"/>
                  <a:pt x="2144570" y="146990"/>
                </a:cubicBezTo>
                <a:lnTo>
                  <a:pt x="2134870" y="156227"/>
                </a:lnTo>
                <a:cubicBezTo>
                  <a:pt x="2129883" y="153578"/>
                  <a:pt x="2126803" y="150346"/>
                  <a:pt x="2125634" y="146528"/>
                </a:cubicBezTo>
                <a:close/>
                <a:moveTo>
                  <a:pt x="8078359" y="142301"/>
                </a:moveTo>
                <a:cubicBezTo>
                  <a:pt x="8087827" y="142532"/>
                  <a:pt x="8098211" y="144051"/>
                  <a:pt x="8109511" y="146853"/>
                </a:cubicBezTo>
                <a:cubicBezTo>
                  <a:pt x="8109511" y="146853"/>
                  <a:pt x="8112377" y="145976"/>
                  <a:pt x="8118103" y="144221"/>
                </a:cubicBezTo>
                <a:cubicBezTo>
                  <a:pt x="8123831" y="142467"/>
                  <a:pt x="8127279" y="143498"/>
                  <a:pt x="8128449" y="147316"/>
                </a:cubicBezTo>
                <a:cubicBezTo>
                  <a:pt x="8129619" y="151135"/>
                  <a:pt x="8132111" y="152459"/>
                  <a:pt x="8135931" y="151289"/>
                </a:cubicBezTo>
                <a:lnTo>
                  <a:pt x="8141657" y="149535"/>
                </a:lnTo>
                <a:cubicBezTo>
                  <a:pt x="8142825" y="153351"/>
                  <a:pt x="8150095" y="153214"/>
                  <a:pt x="8163457" y="149121"/>
                </a:cubicBezTo>
                <a:cubicBezTo>
                  <a:pt x="8176821" y="145025"/>
                  <a:pt x="8183503" y="142978"/>
                  <a:pt x="8183503" y="142978"/>
                </a:cubicBezTo>
                <a:lnTo>
                  <a:pt x="8217403" y="151386"/>
                </a:lnTo>
                <a:cubicBezTo>
                  <a:pt x="8217403" y="151386"/>
                  <a:pt x="8224669" y="151249"/>
                  <a:pt x="8239203" y="150973"/>
                </a:cubicBezTo>
                <a:cubicBezTo>
                  <a:pt x="8253735" y="150696"/>
                  <a:pt x="8264821" y="149389"/>
                  <a:pt x="8272459" y="147049"/>
                </a:cubicBezTo>
                <a:cubicBezTo>
                  <a:pt x="8371111" y="141885"/>
                  <a:pt x="8427335" y="141364"/>
                  <a:pt x="8441129" y="145491"/>
                </a:cubicBezTo>
                <a:lnTo>
                  <a:pt x="8467547" y="149928"/>
                </a:lnTo>
                <a:cubicBezTo>
                  <a:pt x="8480171" y="150236"/>
                  <a:pt x="8488393" y="149805"/>
                  <a:pt x="8492211" y="148635"/>
                </a:cubicBezTo>
                <a:cubicBezTo>
                  <a:pt x="8493379" y="152454"/>
                  <a:pt x="8494921" y="154071"/>
                  <a:pt x="8496831" y="153486"/>
                </a:cubicBezTo>
                <a:cubicBezTo>
                  <a:pt x="8498737" y="152901"/>
                  <a:pt x="8501603" y="152024"/>
                  <a:pt x="8505421" y="150854"/>
                </a:cubicBezTo>
                <a:cubicBezTo>
                  <a:pt x="8513057" y="148514"/>
                  <a:pt x="8547479" y="148409"/>
                  <a:pt x="8608693" y="150538"/>
                </a:cubicBezTo>
                <a:cubicBezTo>
                  <a:pt x="8669905" y="152668"/>
                  <a:pt x="8706825" y="153886"/>
                  <a:pt x="8719447" y="154195"/>
                </a:cubicBezTo>
                <a:cubicBezTo>
                  <a:pt x="8720615" y="158013"/>
                  <a:pt x="8724357" y="159999"/>
                  <a:pt x="8730671" y="160153"/>
                </a:cubicBezTo>
                <a:cubicBezTo>
                  <a:pt x="8736981" y="160309"/>
                  <a:pt x="8742047" y="159801"/>
                  <a:pt x="8745865" y="158631"/>
                </a:cubicBezTo>
                <a:cubicBezTo>
                  <a:pt x="8792545" y="161035"/>
                  <a:pt x="8820287" y="162978"/>
                  <a:pt x="8829093" y="164457"/>
                </a:cubicBezTo>
                <a:cubicBezTo>
                  <a:pt x="8834081" y="167104"/>
                  <a:pt x="8838191" y="166890"/>
                  <a:pt x="8841425" y="163811"/>
                </a:cubicBezTo>
                <a:cubicBezTo>
                  <a:pt x="8844659" y="160731"/>
                  <a:pt x="8846567" y="160146"/>
                  <a:pt x="8847153" y="162057"/>
                </a:cubicBezTo>
                <a:cubicBezTo>
                  <a:pt x="8847737" y="163966"/>
                  <a:pt x="8849937" y="164336"/>
                  <a:pt x="8853757" y="163165"/>
                </a:cubicBezTo>
                <a:cubicBezTo>
                  <a:pt x="8857575" y="161995"/>
                  <a:pt x="8873647" y="163336"/>
                  <a:pt x="8901973" y="167187"/>
                </a:cubicBezTo>
                <a:cubicBezTo>
                  <a:pt x="8930303" y="171038"/>
                  <a:pt x="8954887" y="172902"/>
                  <a:pt x="8975733" y="172781"/>
                </a:cubicBezTo>
                <a:cubicBezTo>
                  <a:pt x="8996579" y="172659"/>
                  <a:pt x="9015809" y="174076"/>
                  <a:pt x="9033419" y="177035"/>
                </a:cubicBezTo>
                <a:cubicBezTo>
                  <a:pt x="9051033" y="179992"/>
                  <a:pt x="9061745" y="180885"/>
                  <a:pt x="9065565" y="179715"/>
                </a:cubicBezTo>
                <a:cubicBezTo>
                  <a:pt x="9065565" y="179715"/>
                  <a:pt x="9067767" y="180085"/>
                  <a:pt x="9072169" y="180825"/>
                </a:cubicBezTo>
                <a:cubicBezTo>
                  <a:pt x="9076573" y="181563"/>
                  <a:pt x="9082593" y="180764"/>
                  <a:pt x="9090229" y="178424"/>
                </a:cubicBezTo>
                <a:cubicBezTo>
                  <a:pt x="9104023" y="182550"/>
                  <a:pt x="9112831" y="184030"/>
                  <a:pt x="9116647" y="182859"/>
                </a:cubicBezTo>
                <a:cubicBezTo>
                  <a:pt x="9120465" y="181689"/>
                  <a:pt x="9122959" y="183015"/>
                  <a:pt x="9124129" y="186833"/>
                </a:cubicBezTo>
                <a:cubicBezTo>
                  <a:pt x="9124129" y="186833"/>
                  <a:pt x="9125085" y="186540"/>
                  <a:pt x="9126993" y="185955"/>
                </a:cubicBezTo>
                <a:cubicBezTo>
                  <a:pt x="9128901" y="185370"/>
                  <a:pt x="9132351" y="186403"/>
                  <a:pt x="9137337" y="189051"/>
                </a:cubicBezTo>
                <a:cubicBezTo>
                  <a:pt x="9144975" y="186710"/>
                  <a:pt x="9157599" y="187019"/>
                  <a:pt x="9175209" y="189977"/>
                </a:cubicBezTo>
                <a:cubicBezTo>
                  <a:pt x="9192823" y="192934"/>
                  <a:pt x="9212929" y="197216"/>
                  <a:pt x="9235529" y="202820"/>
                </a:cubicBezTo>
                <a:cubicBezTo>
                  <a:pt x="9258129" y="208426"/>
                  <a:pt x="9276033" y="212339"/>
                  <a:pt x="9289243" y="214556"/>
                </a:cubicBezTo>
                <a:cubicBezTo>
                  <a:pt x="9302453" y="216775"/>
                  <a:pt x="9312873" y="216713"/>
                  <a:pt x="9320511" y="214373"/>
                </a:cubicBezTo>
                <a:cubicBezTo>
                  <a:pt x="9321681" y="218192"/>
                  <a:pt x="9322265" y="220101"/>
                  <a:pt x="9322265" y="220101"/>
                </a:cubicBezTo>
                <a:cubicBezTo>
                  <a:pt x="9323435" y="223918"/>
                  <a:pt x="9325929" y="225243"/>
                  <a:pt x="9329747" y="224073"/>
                </a:cubicBezTo>
                <a:lnTo>
                  <a:pt x="9340261" y="225838"/>
                </a:lnTo>
                <a:lnTo>
                  <a:pt x="9340261" y="229342"/>
                </a:lnTo>
                <a:lnTo>
                  <a:pt x="9331503" y="229800"/>
                </a:lnTo>
                <a:cubicBezTo>
                  <a:pt x="9318877" y="229492"/>
                  <a:pt x="9304345" y="229767"/>
                  <a:pt x="9287901" y="230630"/>
                </a:cubicBezTo>
                <a:lnTo>
                  <a:pt x="9259267" y="239402"/>
                </a:lnTo>
                <a:cubicBezTo>
                  <a:pt x="9259267" y="239402"/>
                  <a:pt x="9257357" y="239988"/>
                  <a:pt x="9253539" y="241156"/>
                </a:cubicBezTo>
                <a:cubicBezTo>
                  <a:pt x="9249721" y="242327"/>
                  <a:pt x="9245903" y="243495"/>
                  <a:pt x="9242085" y="244666"/>
                </a:cubicBezTo>
                <a:lnTo>
                  <a:pt x="9230367" y="247122"/>
                </a:lnTo>
                <a:lnTo>
                  <a:pt x="9229167" y="249383"/>
                </a:lnTo>
                <a:lnTo>
                  <a:pt x="9228589" y="247495"/>
                </a:lnTo>
                <a:lnTo>
                  <a:pt x="9177329" y="258240"/>
                </a:lnTo>
                <a:cubicBezTo>
                  <a:pt x="9181149" y="257070"/>
                  <a:pt x="9187169" y="256269"/>
                  <a:pt x="9195389" y="255840"/>
                </a:cubicBezTo>
                <a:cubicBezTo>
                  <a:pt x="9203611" y="255410"/>
                  <a:pt x="9214619" y="257258"/>
                  <a:pt x="9228411" y="261384"/>
                </a:cubicBezTo>
                <a:cubicBezTo>
                  <a:pt x="9233399" y="264034"/>
                  <a:pt x="9238095" y="265727"/>
                  <a:pt x="9242499" y="266466"/>
                </a:cubicBezTo>
                <a:cubicBezTo>
                  <a:pt x="9246901" y="267205"/>
                  <a:pt x="9251597" y="268900"/>
                  <a:pt x="9256587" y="271548"/>
                </a:cubicBezTo>
                <a:cubicBezTo>
                  <a:pt x="9260403" y="270379"/>
                  <a:pt x="9265761" y="270824"/>
                  <a:pt x="9272659" y="272888"/>
                </a:cubicBezTo>
                <a:cubicBezTo>
                  <a:pt x="9279553" y="274953"/>
                  <a:pt x="9283005" y="275983"/>
                  <a:pt x="9283005" y="275983"/>
                </a:cubicBezTo>
                <a:lnTo>
                  <a:pt x="9303693" y="282174"/>
                </a:lnTo>
                <a:cubicBezTo>
                  <a:pt x="9309853" y="288639"/>
                  <a:pt x="9314547" y="290334"/>
                  <a:pt x="9317781" y="287255"/>
                </a:cubicBezTo>
                <a:cubicBezTo>
                  <a:pt x="9321015" y="284176"/>
                  <a:pt x="9321969" y="283884"/>
                  <a:pt x="9320643" y="286377"/>
                </a:cubicBezTo>
                <a:lnTo>
                  <a:pt x="9322975" y="287616"/>
                </a:lnTo>
                <a:lnTo>
                  <a:pt x="9334361" y="286107"/>
                </a:lnTo>
                <a:lnTo>
                  <a:pt x="9340261" y="287101"/>
                </a:lnTo>
                <a:lnTo>
                  <a:pt x="9340261" y="1791144"/>
                </a:lnTo>
                <a:lnTo>
                  <a:pt x="9338459" y="1792565"/>
                </a:lnTo>
                <a:lnTo>
                  <a:pt x="9340261" y="1792610"/>
                </a:lnTo>
                <a:lnTo>
                  <a:pt x="9340261" y="4951006"/>
                </a:lnTo>
                <a:lnTo>
                  <a:pt x="9323393" y="4951346"/>
                </a:lnTo>
                <a:cubicBezTo>
                  <a:pt x="9311831" y="4954485"/>
                  <a:pt x="9302197" y="4957101"/>
                  <a:pt x="9294489" y="4959194"/>
                </a:cubicBezTo>
                <a:lnTo>
                  <a:pt x="9282929" y="4962333"/>
                </a:lnTo>
                <a:cubicBezTo>
                  <a:pt x="9290635" y="4960240"/>
                  <a:pt x="9294751" y="4960157"/>
                  <a:pt x="9295273" y="4962083"/>
                </a:cubicBezTo>
                <a:cubicBezTo>
                  <a:pt x="9295797" y="4964010"/>
                  <a:pt x="9297985" y="4964451"/>
                  <a:pt x="9301839" y="4963405"/>
                </a:cubicBezTo>
                <a:lnTo>
                  <a:pt x="9297627" y="4970754"/>
                </a:lnTo>
                <a:lnTo>
                  <a:pt x="9272937" y="4971252"/>
                </a:lnTo>
                <a:lnTo>
                  <a:pt x="9271367" y="4965471"/>
                </a:lnTo>
                <a:lnTo>
                  <a:pt x="9262447" y="4955480"/>
                </a:lnTo>
                <a:cubicBezTo>
                  <a:pt x="9257545" y="4952672"/>
                  <a:pt x="9255095" y="4951269"/>
                  <a:pt x="9255095" y="4951269"/>
                </a:cubicBezTo>
                <a:lnTo>
                  <a:pt x="9231973" y="4957547"/>
                </a:lnTo>
                <a:lnTo>
                  <a:pt x="9221981" y="4966467"/>
                </a:lnTo>
                <a:lnTo>
                  <a:pt x="9227763" y="4964897"/>
                </a:lnTo>
                <a:cubicBezTo>
                  <a:pt x="9231615" y="4963851"/>
                  <a:pt x="9235993" y="4964731"/>
                  <a:pt x="9240893" y="4967539"/>
                </a:cubicBezTo>
                <a:lnTo>
                  <a:pt x="9242463" y="4973320"/>
                </a:lnTo>
                <a:cubicBezTo>
                  <a:pt x="9237563" y="4970512"/>
                  <a:pt x="9231257" y="4970155"/>
                  <a:pt x="9223551" y="4972248"/>
                </a:cubicBezTo>
                <a:cubicBezTo>
                  <a:pt x="9211989" y="4975387"/>
                  <a:pt x="9205245" y="4977218"/>
                  <a:pt x="9203319" y="4977741"/>
                </a:cubicBezTo>
                <a:cubicBezTo>
                  <a:pt x="9201391" y="4978264"/>
                  <a:pt x="9199905" y="4976599"/>
                  <a:pt x="9198859" y="4972746"/>
                </a:cubicBezTo>
                <a:cubicBezTo>
                  <a:pt x="9197813" y="4968892"/>
                  <a:pt x="9199215" y="4966442"/>
                  <a:pt x="9203069" y="4965395"/>
                </a:cubicBezTo>
                <a:cubicBezTo>
                  <a:pt x="9206923" y="4964348"/>
                  <a:pt x="9208327" y="4961898"/>
                  <a:pt x="9207281" y="4958045"/>
                </a:cubicBezTo>
                <a:lnTo>
                  <a:pt x="9213061" y="4956475"/>
                </a:lnTo>
                <a:cubicBezTo>
                  <a:pt x="9213061" y="4956475"/>
                  <a:pt x="9214025" y="4956214"/>
                  <a:pt x="9215951" y="4955691"/>
                </a:cubicBezTo>
                <a:cubicBezTo>
                  <a:pt x="9217879" y="4955168"/>
                  <a:pt x="9218581" y="4953942"/>
                  <a:pt x="9218057" y="4952015"/>
                </a:cubicBezTo>
                <a:cubicBezTo>
                  <a:pt x="9217533" y="4950089"/>
                  <a:pt x="9215345" y="4949648"/>
                  <a:pt x="9211491" y="4950695"/>
                </a:cubicBezTo>
                <a:cubicBezTo>
                  <a:pt x="9207639" y="4951741"/>
                  <a:pt x="9203783" y="4952788"/>
                  <a:pt x="9199931" y="4953834"/>
                </a:cubicBezTo>
                <a:cubicBezTo>
                  <a:pt x="9196075" y="4954880"/>
                  <a:pt x="9191961" y="4954963"/>
                  <a:pt x="9187583" y="4954083"/>
                </a:cubicBezTo>
                <a:cubicBezTo>
                  <a:pt x="9183207" y="4953203"/>
                  <a:pt x="9181019" y="4952762"/>
                  <a:pt x="9181019" y="4952762"/>
                </a:cubicBezTo>
                <a:cubicBezTo>
                  <a:pt x="9168411" y="4952048"/>
                  <a:pt x="9158253" y="4952737"/>
                  <a:pt x="9150547" y="4954829"/>
                </a:cubicBezTo>
                <a:lnTo>
                  <a:pt x="9144765" y="4956399"/>
                </a:lnTo>
                <a:lnTo>
                  <a:pt x="9165247" y="4963251"/>
                </a:lnTo>
                <a:cubicBezTo>
                  <a:pt x="9194315" y="4963635"/>
                  <a:pt x="9195363" y="4967487"/>
                  <a:pt x="9168385" y="4974813"/>
                </a:cubicBezTo>
                <a:cubicBezTo>
                  <a:pt x="9152971" y="4978998"/>
                  <a:pt x="9144037" y="4980390"/>
                  <a:pt x="9141589" y="4978986"/>
                </a:cubicBezTo>
                <a:cubicBezTo>
                  <a:pt x="9139137" y="4977582"/>
                  <a:pt x="9135985" y="4977404"/>
                  <a:pt x="9132131" y="4978450"/>
                </a:cubicBezTo>
                <a:cubicBezTo>
                  <a:pt x="9128277" y="4979496"/>
                  <a:pt x="9124425" y="4980542"/>
                  <a:pt x="9120571" y="4981589"/>
                </a:cubicBezTo>
                <a:cubicBezTo>
                  <a:pt x="9119525" y="4977735"/>
                  <a:pt x="9117073" y="4976331"/>
                  <a:pt x="9113221" y="4977377"/>
                </a:cubicBezTo>
                <a:cubicBezTo>
                  <a:pt x="9108319" y="4974571"/>
                  <a:pt x="9105869" y="4973166"/>
                  <a:pt x="9105869" y="4973166"/>
                </a:cubicBezTo>
                <a:lnTo>
                  <a:pt x="9069617" y="4976804"/>
                </a:lnTo>
                <a:cubicBezTo>
                  <a:pt x="9070661" y="4980657"/>
                  <a:pt x="9075563" y="4983465"/>
                  <a:pt x="9084317" y="4985225"/>
                </a:cubicBezTo>
                <a:lnTo>
                  <a:pt x="9091669" y="4989437"/>
                </a:lnTo>
                <a:lnTo>
                  <a:pt x="9089987" y="4989893"/>
                </a:lnTo>
                <a:lnTo>
                  <a:pt x="9110925" y="4990415"/>
                </a:lnTo>
                <a:lnTo>
                  <a:pt x="9122141" y="4987369"/>
                </a:lnTo>
                <a:lnTo>
                  <a:pt x="9135271" y="4990012"/>
                </a:lnTo>
                <a:lnTo>
                  <a:pt x="9129341" y="4991621"/>
                </a:lnTo>
                <a:lnTo>
                  <a:pt x="9132713" y="4991904"/>
                </a:lnTo>
                <a:cubicBezTo>
                  <a:pt x="9133297" y="4993813"/>
                  <a:pt x="9133589" y="4994769"/>
                  <a:pt x="9133589" y="4994769"/>
                </a:cubicBezTo>
                <a:cubicBezTo>
                  <a:pt x="9128447" y="4998431"/>
                  <a:pt x="9123965" y="5000845"/>
                  <a:pt x="9120147" y="5002013"/>
                </a:cubicBezTo>
                <a:cubicBezTo>
                  <a:pt x="9116327" y="5003181"/>
                  <a:pt x="9113171" y="5003102"/>
                  <a:pt x="9110679" y="5001776"/>
                </a:cubicBezTo>
                <a:cubicBezTo>
                  <a:pt x="9105691" y="4999126"/>
                  <a:pt x="9100041" y="4997723"/>
                  <a:pt x="9093729" y="4997566"/>
                </a:cubicBezTo>
                <a:cubicBezTo>
                  <a:pt x="9087417" y="4997408"/>
                  <a:pt x="9082353" y="4997914"/>
                  <a:pt x="9078535" y="4999082"/>
                </a:cubicBezTo>
                <a:lnTo>
                  <a:pt x="9065327" y="4996858"/>
                </a:lnTo>
                <a:cubicBezTo>
                  <a:pt x="9065327" y="4996858"/>
                  <a:pt x="9067235" y="4996274"/>
                  <a:pt x="9071053" y="4995106"/>
                </a:cubicBezTo>
                <a:lnTo>
                  <a:pt x="9079633" y="4992481"/>
                </a:lnTo>
                <a:lnTo>
                  <a:pt x="9066975" y="4989934"/>
                </a:lnTo>
                <a:lnTo>
                  <a:pt x="9049633" y="4994643"/>
                </a:lnTo>
                <a:cubicBezTo>
                  <a:pt x="9048587" y="4990790"/>
                  <a:pt x="9048063" y="4988862"/>
                  <a:pt x="9048063" y="4988862"/>
                </a:cubicBezTo>
                <a:cubicBezTo>
                  <a:pt x="9044209" y="4989909"/>
                  <a:pt x="9041759" y="4988505"/>
                  <a:pt x="9040713" y="4984653"/>
                </a:cubicBezTo>
                <a:lnTo>
                  <a:pt x="9059625" y="4985723"/>
                </a:lnTo>
                <a:cubicBezTo>
                  <a:pt x="9064525" y="4988531"/>
                  <a:pt x="9066453" y="4988008"/>
                  <a:pt x="9065405" y="4984154"/>
                </a:cubicBezTo>
                <a:cubicBezTo>
                  <a:pt x="9068213" y="4979254"/>
                  <a:pt x="9061387" y="4976969"/>
                  <a:pt x="9044925" y="4977301"/>
                </a:cubicBezTo>
                <a:cubicBezTo>
                  <a:pt x="9037217" y="4979394"/>
                  <a:pt x="9031959" y="4982891"/>
                  <a:pt x="9029151" y="4987791"/>
                </a:cubicBezTo>
                <a:lnTo>
                  <a:pt x="9023371" y="4989360"/>
                </a:lnTo>
                <a:lnTo>
                  <a:pt x="9019505" y="4990411"/>
                </a:lnTo>
                <a:lnTo>
                  <a:pt x="9019973" y="4991940"/>
                </a:lnTo>
                <a:lnTo>
                  <a:pt x="9016207" y="4991306"/>
                </a:lnTo>
                <a:lnTo>
                  <a:pt x="9011809" y="4992500"/>
                </a:lnTo>
                <a:lnTo>
                  <a:pt x="9006115" y="4991353"/>
                </a:lnTo>
                <a:lnTo>
                  <a:pt x="9004997" y="4994172"/>
                </a:lnTo>
                <a:cubicBezTo>
                  <a:pt x="9003233" y="4995234"/>
                  <a:pt x="9000295" y="4995870"/>
                  <a:pt x="8996185" y="4996085"/>
                </a:cubicBezTo>
                <a:cubicBezTo>
                  <a:pt x="8987965" y="4996511"/>
                  <a:pt x="8985177" y="4994231"/>
                  <a:pt x="8987829" y="4989244"/>
                </a:cubicBezTo>
                <a:lnTo>
                  <a:pt x="8993555" y="4987492"/>
                </a:lnTo>
                <a:cubicBezTo>
                  <a:pt x="8994723" y="4991310"/>
                  <a:pt x="8997219" y="4992637"/>
                  <a:pt x="9001035" y="4991469"/>
                </a:cubicBezTo>
                <a:lnTo>
                  <a:pt x="9005937" y="4989969"/>
                </a:lnTo>
                <a:lnTo>
                  <a:pt x="9007349" y="4987504"/>
                </a:lnTo>
                <a:cubicBezTo>
                  <a:pt x="9009277" y="4986980"/>
                  <a:pt x="9012167" y="4986195"/>
                  <a:pt x="9016021" y="4985149"/>
                </a:cubicBezTo>
                <a:cubicBezTo>
                  <a:pt x="9019875" y="4984103"/>
                  <a:pt x="9021801" y="4983580"/>
                  <a:pt x="9021801" y="4983580"/>
                </a:cubicBezTo>
                <a:cubicBezTo>
                  <a:pt x="9019709" y="4975872"/>
                  <a:pt x="9010955" y="4974111"/>
                  <a:pt x="8995539" y="4978297"/>
                </a:cubicBezTo>
                <a:lnTo>
                  <a:pt x="8981887" y="4982003"/>
                </a:lnTo>
                <a:lnTo>
                  <a:pt x="8986075" y="4983517"/>
                </a:lnTo>
                <a:cubicBezTo>
                  <a:pt x="8987245" y="4987336"/>
                  <a:pt x="8984009" y="4990413"/>
                  <a:pt x="8976371" y="4992749"/>
                </a:cubicBezTo>
                <a:cubicBezTo>
                  <a:pt x="8968735" y="4995085"/>
                  <a:pt x="8959559" y="4995803"/>
                  <a:pt x="8948845" y="4994906"/>
                </a:cubicBezTo>
                <a:cubicBezTo>
                  <a:pt x="8938129" y="4994008"/>
                  <a:pt x="8931525" y="4992895"/>
                  <a:pt x="8929033" y="4991569"/>
                </a:cubicBezTo>
                <a:cubicBezTo>
                  <a:pt x="8926539" y="4990245"/>
                  <a:pt x="8922427" y="4990459"/>
                  <a:pt x="8916701" y="4992211"/>
                </a:cubicBezTo>
                <a:cubicBezTo>
                  <a:pt x="8910971" y="4993962"/>
                  <a:pt x="8907817" y="4993884"/>
                  <a:pt x="8907233" y="4991973"/>
                </a:cubicBezTo>
                <a:cubicBezTo>
                  <a:pt x="8906649" y="4990065"/>
                  <a:pt x="8910175" y="4987943"/>
                  <a:pt x="8917811" y="4985606"/>
                </a:cubicBezTo>
                <a:cubicBezTo>
                  <a:pt x="8925449" y="4983270"/>
                  <a:pt x="8929853" y="4984011"/>
                  <a:pt x="8931021" y="4987829"/>
                </a:cubicBezTo>
                <a:cubicBezTo>
                  <a:pt x="8938657" y="4985494"/>
                  <a:pt x="8944969" y="4985652"/>
                  <a:pt x="8949955" y="4988302"/>
                </a:cubicBezTo>
                <a:lnTo>
                  <a:pt x="8960167" y="4985178"/>
                </a:lnTo>
                <a:lnTo>
                  <a:pt x="8959285" y="4981934"/>
                </a:lnTo>
                <a:cubicBezTo>
                  <a:pt x="8955431" y="4982981"/>
                  <a:pt x="8950615" y="4984288"/>
                  <a:pt x="8944833" y="4985858"/>
                </a:cubicBezTo>
                <a:cubicBezTo>
                  <a:pt x="8939053" y="4987428"/>
                  <a:pt x="8935639" y="4986285"/>
                  <a:pt x="8934593" y="4982432"/>
                </a:cubicBezTo>
                <a:cubicBezTo>
                  <a:pt x="8932499" y="4974725"/>
                  <a:pt x="8942135" y="4972108"/>
                  <a:pt x="8963497" y="4974583"/>
                </a:cubicBezTo>
                <a:cubicBezTo>
                  <a:pt x="8983811" y="4973204"/>
                  <a:pt x="8997301" y="4969542"/>
                  <a:pt x="9003961" y="4963597"/>
                </a:cubicBezTo>
                <a:cubicBezTo>
                  <a:pt x="9011669" y="4961504"/>
                  <a:pt x="9011145" y="4959577"/>
                  <a:pt x="9002393" y="4957815"/>
                </a:cubicBezTo>
                <a:cubicBezTo>
                  <a:pt x="8998537" y="4958861"/>
                  <a:pt x="8993983" y="4961134"/>
                  <a:pt x="8988725" y="4964630"/>
                </a:cubicBezTo>
                <a:cubicBezTo>
                  <a:pt x="8983467" y="4968127"/>
                  <a:pt x="8978649" y="4969435"/>
                  <a:pt x="8974273" y="4968554"/>
                </a:cubicBezTo>
                <a:cubicBezTo>
                  <a:pt x="8969897" y="4967674"/>
                  <a:pt x="8967707" y="4967233"/>
                  <a:pt x="8967707" y="4967233"/>
                </a:cubicBezTo>
                <a:cubicBezTo>
                  <a:pt x="8962809" y="4964425"/>
                  <a:pt x="8956503" y="4964069"/>
                  <a:pt x="8948795" y="4966161"/>
                </a:cubicBezTo>
                <a:cubicBezTo>
                  <a:pt x="8940043" y="4964400"/>
                  <a:pt x="8933215" y="4962116"/>
                  <a:pt x="8928315" y="4959309"/>
                </a:cubicBezTo>
                <a:cubicBezTo>
                  <a:pt x="8927269" y="4955455"/>
                  <a:pt x="8924819" y="4954051"/>
                  <a:pt x="8920965" y="4955097"/>
                </a:cubicBezTo>
                <a:lnTo>
                  <a:pt x="8915185" y="4956667"/>
                </a:lnTo>
                <a:cubicBezTo>
                  <a:pt x="8907477" y="4958760"/>
                  <a:pt x="8902399" y="4959105"/>
                  <a:pt x="8899947" y="4957701"/>
                </a:cubicBezTo>
                <a:cubicBezTo>
                  <a:pt x="8897497" y="4956297"/>
                  <a:pt x="8894345" y="4956119"/>
                  <a:pt x="8890491" y="4957165"/>
                </a:cubicBezTo>
                <a:cubicBezTo>
                  <a:pt x="8886637" y="4958211"/>
                  <a:pt x="8882783" y="4959258"/>
                  <a:pt x="8878931" y="4960304"/>
                </a:cubicBezTo>
                <a:cubicBezTo>
                  <a:pt x="8875075" y="4961351"/>
                  <a:pt x="8868773" y="4960994"/>
                  <a:pt x="8860019" y="4959232"/>
                </a:cubicBezTo>
                <a:cubicBezTo>
                  <a:pt x="8860019" y="4959232"/>
                  <a:pt x="8858093" y="4959756"/>
                  <a:pt x="8854239" y="4960802"/>
                </a:cubicBezTo>
                <a:cubicBezTo>
                  <a:pt x="8850385" y="4961848"/>
                  <a:pt x="8848457" y="4962372"/>
                  <a:pt x="8848457" y="4962372"/>
                </a:cubicBezTo>
                <a:cubicBezTo>
                  <a:pt x="8843557" y="4959564"/>
                  <a:pt x="8839179" y="4958683"/>
                  <a:pt x="8835325" y="4959729"/>
                </a:cubicBezTo>
                <a:cubicBezTo>
                  <a:pt x="8836371" y="4963584"/>
                  <a:pt x="8835671" y="4964809"/>
                  <a:pt x="8833221" y="4963405"/>
                </a:cubicBezTo>
                <a:cubicBezTo>
                  <a:pt x="8830771" y="4962002"/>
                  <a:pt x="8829545" y="4961299"/>
                  <a:pt x="8829545" y="4961299"/>
                </a:cubicBezTo>
                <a:cubicBezTo>
                  <a:pt x="8825691" y="4962346"/>
                  <a:pt x="8823765" y="4962868"/>
                  <a:pt x="8823765" y="4962868"/>
                </a:cubicBezTo>
                <a:lnTo>
                  <a:pt x="8816453" y="4963017"/>
                </a:lnTo>
                <a:lnTo>
                  <a:pt x="8815131" y="4967433"/>
                </a:lnTo>
                <a:lnTo>
                  <a:pt x="8780763" y="4977946"/>
                </a:lnTo>
                <a:cubicBezTo>
                  <a:pt x="8780763" y="4977946"/>
                  <a:pt x="8778853" y="4978531"/>
                  <a:pt x="8775035" y="4979698"/>
                </a:cubicBezTo>
                <a:cubicBezTo>
                  <a:pt x="8771215" y="4980867"/>
                  <a:pt x="8764241" y="4981956"/>
                  <a:pt x="8754109" y="4982967"/>
                </a:cubicBezTo>
                <a:cubicBezTo>
                  <a:pt x="8743979" y="4983978"/>
                  <a:pt x="8737003" y="4985067"/>
                  <a:pt x="8733185" y="4986236"/>
                </a:cubicBezTo>
                <a:cubicBezTo>
                  <a:pt x="8729367" y="4987403"/>
                  <a:pt x="8725549" y="4988571"/>
                  <a:pt x="8721731" y="4989740"/>
                </a:cubicBezTo>
                <a:lnTo>
                  <a:pt x="8702793" y="4989269"/>
                </a:lnTo>
                <a:lnTo>
                  <a:pt x="8701041" y="4983541"/>
                </a:lnTo>
                <a:cubicBezTo>
                  <a:pt x="8703693" y="4978553"/>
                  <a:pt x="8698121" y="4973993"/>
                  <a:pt x="8684329" y="4969860"/>
                </a:cubicBezTo>
                <a:lnTo>
                  <a:pt x="8680189" y="4964045"/>
                </a:lnTo>
                <a:lnTo>
                  <a:pt x="8674827" y="4962965"/>
                </a:lnTo>
                <a:cubicBezTo>
                  <a:pt x="8674303" y="4961039"/>
                  <a:pt x="8674041" y="4960076"/>
                  <a:pt x="8674041" y="4960076"/>
                </a:cubicBezTo>
                <a:lnTo>
                  <a:pt x="8673901" y="4959993"/>
                </a:lnTo>
                <a:lnTo>
                  <a:pt x="8672113" y="4960540"/>
                </a:lnTo>
                <a:cubicBezTo>
                  <a:pt x="8664475" y="4962877"/>
                  <a:pt x="8657501" y="4963966"/>
                  <a:pt x="8651189" y="4963809"/>
                </a:cubicBezTo>
                <a:lnTo>
                  <a:pt x="8638559" y="4965069"/>
                </a:lnTo>
                <a:lnTo>
                  <a:pt x="8633249" y="4966694"/>
                </a:lnTo>
                <a:lnTo>
                  <a:pt x="8627519" y="4968446"/>
                </a:lnTo>
                <a:cubicBezTo>
                  <a:pt x="8627519" y="4968446"/>
                  <a:pt x="8625611" y="4969030"/>
                  <a:pt x="8621793" y="4970199"/>
                </a:cubicBezTo>
                <a:cubicBezTo>
                  <a:pt x="8622961" y="4974016"/>
                  <a:pt x="8625453" y="4975342"/>
                  <a:pt x="8629275" y="4974175"/>
                </a:cubicBezTo>
                <a:lnTo>
                  <a:pt x="8655689" y="4978622"/>
                </a:lnTo>
                <a:lnTo>
                  <a:pt x="8629709" y="4981214"/>
                </a:lnTo>
                <a:lnTo>
                  <a:pt x="8636715" y="4982623"/>
                </a:lnTo>
                <a:cubicBezTo>
                  <a:pt x="8636715" y="4982623"/>
                  <a:pt x="8633123" y="4984633"/>
                  <a:pt x="8625939" y="4988653"/>
                </a:cubicBezTo>
                <a:cubicBezTo>
                  <a:pt x="8618755" y="4992674"/>
                  <a:pt x="8612713" y="4993279"/>
                  <a:pt x="8607811" y="4990471"/>
                </a:cubicBezTo>
                <a:cubicBezTo>
                  <a:pt x="8599057" y="4988710"/>
                  <a:pt x="8590827" y="4988876"/>
                  <a:pt x="8583119" y="4990970"/>
                </a:cubicBezTo>
                <a:lnTo>
                  <a:pt x="8567349" y="5001458"/>
                </a:lnTo>
                <a:cubicBezTo>
                  <a:pt x="8560685" y="5007405"/>
                  <a:pt x="8556833" y="5008452"/>
                  <a:pt x="8555787" y="5004597"/>
                </a:cubicBezTo>
                <a:cubicBezTo>
                  <a:pt x="8554739" y="5000745"/>
                  <a:pt x="8552289" y="4999340"/>
                  <a:pt x="8548437" y="5000387"/>
                </a:cubicBezTo>
                <a:cubicBezTo>
                  <a:pt x="8549483" y="5004240"/>
                  <a:pt x="8554905" y="5008974"/>
                  <a:pt x="8564707" y="5014590"/>
                </a:cubicBezTo>
                <a:lnTo>
                  <a:pt x="8577837" y="5017232"/>
                </a:lnTo>
                <a:lnTo>
                  <a:pt x="8600961" y="5010953"/>
                </a:lnTo>
                <a:cubicBezTo>
                  <a:pt x="8599913" y="5007100"/>
                  <a:pt x="8599389" y="5005172"/>
                  <a:pt x="8599389" y="5005172"/>
                </a:cubicBezTo>
                <a:cubicBezTo>
                  <a:pt x="8607097" y="5003079"/>
                  <a:pt x="8620229" y="5005722"/>
                  <a:pt x="8638783" y="5013096"/>
                </a:cubicBezTo>
                <a:cubicBezTo>
                  <a:pt x="8651391" y="5013811"/>
                  <a:pt x="8657433" y="5013206"/>
                  <a:pt x="8656909" y="5011278"/>
                </a:cubicBezTo>
                <a:cubicBezTo>
                  <a:pt x="8656387" y="5009351"/>
                  <a:pt x="8659979" y="5007341"/>
                  <a:pt x="8667685" y="5005249"/>
                </a:cubicBezTo>
                <a:cubicBezTo>
                  <a:pt x="8675393" y="5003155"/>
                  <a:pt x="8683625" y="5002990"/>
                  <a:pt x="8692379" y="5004751"/>
                </a:cubicBezTo>
                <a:cubicBezTo>
                  <a:pt x="8696231" y="5003705"/>
                  <a:pt x="8700087" y="5002658"/>
                  <a:pt x="8703939" y="5001612"/>
                </a:cubicBezTo>
                <a:lnTo>
                  <a:pt x="8683459" y="4994759"/>
                </a:lnTo>
                <a:cubicBezTo>
                  <a:pt x="8671897" y="4997898"/>
                  <a:pt x="8667781" y="4997981"/>
                  <a:pt x="8671113" y="4995008"/>
                </a:cubicBezTo>
                <a:cubicBezTo>
                  <a:pt x="8674443" y="4992034"/>
                  <a:pt x="8678297" y="4990988"/>
                  <a:pt x="8682675" y="4991868"/>
                </a:cubicBezTo>
                <a:cubicBezTo>
                  <a:pt x="8687051" y="4992750"/>
                  <a:pt x="8688717" y="4991262"/>
                  <a:pt x="8687669" y="4987410"/>
                </a:cubicBezTo>
                <a:cubicBezTo>
                  <a:pt x="8686623" y="4983555"/>
                  <a:pt x="8688027" y="4981105"/>
                  <a:pt x="8691881" y="4980058"/>
                </a:cubicBezTo>
                <a:lnTo>
                  <a:pt x="8699231" y="4984270"/>
                </a:lnTo>
                <a:lnTo>
                  <a:pt x="8700801" y="4990050"/>
                </a:lnTo>
                <a:lnTo>
                  <a:pt x="8712815" y="4992467"/>
                </a:lnTo>
                <a:lnTo>
                  <a:pt x="8716003" y="4991492"/>
                </a:lnTo>
                <a:lnTo>
                  <a:pt x="8714831" y="4993697"/>
                </a:lnTo>
                <a:lnTo>
                  <a:pt x="8718391" y="4997688"/>
                </a:lnTo>
                <a:cubicBezTo>
                  <a:pt x="8720319" y="4997165"/>
                  <a:pt x="8721281" y="4996903"/>
                  <a:pt x="8721281" y="4996903"/>
                </a:cubicBezTo>
                <a:cubicBezTo>
                  <a:pt x="8721281" y="4996903"/>
                  <a:pt x="8722507" y="4997605"/>
                  <a:pt x="8724957" y="4999008"/>
                </a:cubicBezTo>
                <a:cubicBezTo>
                  <a:pt x="8727407" y="5000412"/>
                  <a:pt x="8728633" y="5001114"/>
                  <a:pt x="8728633" y="5001114"/>
                </a:cubicBezTo>
                <a:lnTo>
                  <a:pt x="8711289" y="5005823"/>
                </a:lnTo>
                <a:lnTo>
                  <a:pt x="8707079" y="5013173"/>
                </a:lnTo>
                <a:cubicBezTo>
                  <a:pt x="8708125" y="5017026"/>
                  <a:pt x="8708649" y="5018954"/>
                  <a:pt x="8708649" y="5018954"/>
                </a:cubicBezTo>
                <a:lnTo>
                  <a:pt x="8715999" y="5023164"/>
                </a:lnTo>
                <a:cubicBezTo>
                  <a:pt x="8719853" y="5022118"/>
                  <a:pt x="8726157" y="5022475"/>
                  <a:pt x="8734911" y="5024236"/>
                </a:cubicBezTo>
                <a:lnTo>
                  <a:pt x="8758033" y="5017958"/>
                </a:lnTo>
                <a:cubicBezTo>
                  <a:pt x="8756987" y="5014105"/>
                  <a:pt x="8754537" y="5012700"/>
                  <a:pt x="8750683" y="5013747"/>
                </a:cubicBezTo>
                <a:lnTo>
                  <a:pt x="8756463" y="5012177"/>
                </a:lnTo>
                <a:cubicBezTo>
                  <a:pt x="8765219" y="5013939"/>
                  <a:pt x="8766265" y="5017792"/>
                  <a:pt x="8759605" y="5023739"/>
                </a:cubicBezTo>
                <a:lnTo>
                  <a:pt x="8766953" y="5027950"/>
                </a:lnTo>
                <a:lnTo>
                  <a:pt x="8777815" y="5024410"/>
                </a:lnTo>
                <a:lnTo>
                  <a:pt x="8771163" y="5020600"/>
                </a:lnTo>
                <a:lnTo>
                  <a:pt x="8782727" y="5017460"/>
                </a:lnTo>
                <a:lnTo>
                  <a:pt x="8778959" y="5024038"/>
                </a:lnTo>
                <a:lnTo>
                  <a:pt x="8781209" y="5023303"/>
                </a:lnTo>
                <a:cubicBezTo>
                  <a:pt x="8784931" y="5021776"/>
                  <a:pt x="8787625" y="5020269"/>
                  <a:pt x="8789291" y="5018781"/>
                </a:cubicBezTo>
                <a:cubicBezTo>
                  <a:pt x="8792621" y="5015808"/>
                  <a:pt x="8796737" y="5015726"/>
                  <a:pt x="8801637" y="5018532"/>
                </a:cubicBezTo>
                <a:cubicBezTo>
                  <a:pt x="8806537" y="5021340"/>
                  <a:pt x="8810915" y="5022220"/>
                  <a:pt x="8814769" y="5021174"/>
                </a:cubicBezTo>
                <a:lnTo>
                  <a:pt x="8835249" y="5028026"/>
                </a:lnTo>
                <a:lnTo>
                  <a:pt x="8854161" y="5029098"/>
                </a:lnTo>
                <a:cubicBezTo>
                  <a:pt x="8865723" y="5025959"/>
                  <a:pt x="8875619" y="5024306"/>
                  <a:pt x="8883849" y="5024141"/>
                </a:cubicBezTo>
                <a:cubicBezTo>
                  <a:pt x="8892081" y="5023975"/>
                  <a:pt x="8898123" y="5023369"/>
                  <a:pt x="8901977" y="5022322"/>
                </a:cubicBezTo>
                <a:cubicBezTo>
                  <a:pt x="8906877" y="5025129"/>
                  <a:pt x="8907923" y="5028983"/>
                  <a:pt x="8905115" y="5033883"/>
                </a:cubicBezTo>
                <a:cubicBezTo>
                  <a:pt x="8905115" y="5033883"/>
                  <a:pt x="8902927" y="5033443"/>
                  <a:pt x="8898551" y="5032563"/>
                </a:cubicBezTo>
                <a:cubicBezTo>
                  <a:pt x="8894173" y="5031682"/>
                  <a:pt x="8890057" y="5031765"/>
                  <a:pt x="8886203" y="5032811"/>
                </a:cubicBezTo>
                <a:lnTo>
                  <a:pt x="8861511" y="5033310"/>
                </a:lnTo>
                <a:cubicBezTo>
                  <a:pt x="8851711" y="5027695"/>
                  <a:pt x="8833323" y="5028550"/>
                  <a:pt x="8806345" y="5035874"/>
                </a:cubicBezTo>
                <a:cubicBezTo>
                  <a:pt x="8802493" y="5036921"/>
                  <a:pt x="8798377" y="5037004"/>
                  <a:pt x="8793999" y="5036123"/>
                </a:cubicBezTo>
                <a:cubicBezTo>
                  <a:pt x="8789623" y="5035242"/>
                  <a:pt x="8787435" y="5034802"/>
                  <a:pt x="8787435" y="5034802"/>
                </a:cubicBezTo>
                <a:cubicBezTo>
                  <a:pt x="8787435" y="5034802"/>
                  <a:pt x="8778241" y="5035230"/>
                  <a:pt x="8759851" y="5036085"/>
                </a:cubicBezTo>
                <a:cubicBezTo>
                  <a:pt x="8741463" y="5036941"/>
                  <a:pt x="8723075" y="5037795"/>
                  <a:pt x="8704687" y="5038649"/>
                </a:cubicBezTo>
                <a:cubicBezTo>
                  <a:pt x="8686297" y="5039505"/>
                  <a:pt x="8674653" y="5038528"/>
                  <a:pt x="8669753" y="5035721"/>
                </a:cubicBezTo>
                <a:cubicBezTo>
                  <a:pt x="8657145" y="5035008"/>
                  <a:pt x="8648915" y="5035173"/>
                  <a:pt x="8645061" y="5036220"/>
                </a:cubicBezTo>
                <a:cubicBezTo>
                  <a:pt x="8641207" y="5037266"/>
                  <a:pt x="8636831" y="5036385"/>
                  <a:pt x="8631931" y="5033578"/>
                </a:cubicBezTo>
                <a:lnTo>
                  <a:pt x="8613019" y="5032506"/>
                </a:lnTo>
                <a:cubicBezTo>
                  <a:pt x="8609165" y="5033553"/>
                  <a:pt x="8604087" y="5033897"/>
                  <a:pt x="8597781" y="5033539"/>
                </a:cubicBezTo>
                <a:cubicBezTo>
                  <a:pt x="8591477" y="5033183"/>
                  <a:pt x="8584211" y="5033087"/>
                  <a:pt x="8575979" y="5033252"/>
                </a:cubicBezTo>
                <a:cubicBezTo>
                  <a:pt x="8567751" y="5033418"/>
                  <a:pt x="8558293" y="5032883"/>
                  <a:pt x="8547613" y="5031644"/>
                </a:cubicBezTo>
                <a:lnTo>
                  <a:pt x="8536979" y="5030646"/>
                </a:lnTo>
                <a:lnTo>
                  <a:pt x="8540657" y="5032602"/>
                </a:lnTo>
                <a:lnTo>
                  <a:pt x="8542409" y="5038330"/>
                </a:lnTo>
                <a:cubicBezTo>
                  <a:pt x="8542409" y="5038330"/>
                  <a:pt x="8539915" y="5037004"/>
                  <a:pt x="8534929" y="5034353"/>
                </a:cubicBezTo>
                <a:lnTo>
                  <a:pt x="8533701" y="5030338"/>
                </a:lnTo>
                <a:lnTo>
                  <a:pt x="8522135" y="5029252"/>
                </a:lnTo>
                <a:cubicBezTo>
                  <a:pt x="8515831" y="5028894"/>
                  <a:pt x="8510491" y="5028275"/>
                  <a:pt x="8506115" y="5027395"/>
                </a:cubicBezTo>
                <a:cubicBezTo>
                  <a:pt x="8501737" y="5026515"/>
                  <a:pt x="8497359" y="5025635"/>
                  <a:pt x="8492985" y="5024753"/>
                </a:cubicBezTo>
                <a:cubicBezTo>
                  <a:pt x="8488605" y="5023873"/>
                  <a:pt x="8482563" y="5024479"/>
                  <a:pt x="8474857" y="5026572"/>
                </a:cubicBezTo>
                <a:cubicBezTo>
                  <a:pt x="8462249" y="5025858"/>
                  <a:pt x="8453757" y="5025061"/>
                  <a:pt x="8449379" y="5024180"/>
                </a:cubicBezTo>
                <a:cubicBezTo>
                  <a:pt x="8445003" y="5023299"/>
                  <a:pt x="8440887" y="5023383"/>
                  <a:pt x="8437033" y="5024429"/>
                </a:cubicBezTo>
                <a:cubicBezTo>
                  <a:pt x="8420571" y="5024760"/>
                  <a:pt x="8406299" y="5025533"/>
                  <a:pt x="8394213" y="5026744"/>
                </a:cubicBezTo>
                <a:cubicBezTo>
                  <a:pt x="8382129" y="5027957"/>
                  <a:pt x="8373635" y="5027159"/>
                  <a:pt x="8368737" y="5024352"/>
                </a:cubicBezTo>
                <a:cubicBezTo>
                  <a:pt x="8362791" y="5017690"/>
                  <a:pt x="8347731" y="5015573"/>
                  <a:pt x="8323563" y="5017998"/>
                </a:cubicBezTo>
                <a:cubicBezTo>
                  <a:pt x="8319709" y="5019044"/>
                  <a:pt x="8317259" y="5017640"/>
                  <a:pt x="8316213" y="5013787"/>
                </a:cubicBezTo>
                <a:cubicBezTo>
                  <a:pt x="8312359" y="5014832"/>
                  <a:pt x="8308243" y="5014916"/>
                  <a:pt x="8303865" y="5014036"/>
                </a:cubicBezTo>
                <a:cubicBezTo>
                  <a:pt x="8299489" y="5013154"/>
                  <a:pt x="8295375" y="5013237"/>
                  <a:pt x="8291519" y="5014285"/>
                </a:cubicBezTo>
                <a:cubicBezTo>
                  <a:pt x="8275059" y="5014616"/>
                  <a:pt x="8258597" y="5014947"/>
                  <a:pt x="8242135" y="5015279"/>
                </a:cubicBezTo>
                <a:cubicBezTo>
                  <a:pt x="8225675" y="5015612"/>
                  <a:pt x="8207987" y="5015241"/>
                  <a:pt x="8189075" y="5014169"/>
                </a:cubicBezTo>
                <a:lnTo>
                  <a:pt x="8159991" y="5011191"/>
                </a:lnTo>
                <a:lnTo>
                  <a:pt x="8142239" y="5009875"/>
                </a:lnTo>
                <a:lnTo>
                  <a:pt x="8142949" y="5009658"/>
                </a:lnTo>
                <a:lnTo>
                  <a:pt x="8128665" y="5008848"/>
                </a:lnTo>
                <a:lnTo>
                  <a:pt x="8103973" y="5009346"/>
                </a:lnTo>
                <a:cubicBezTo>
                  <a:pt x="8091367" y="5008631"/>
                  <a:pt x="8083135" y="5008797"/>
                  <a:pt x="8079281" y="5009844"/>
                </a:cubicBezTo>
                <a:cubicBezTo>
                  <a:pt x="8075427" y="5010890"/>
                  <a:pt x="8062819" y="5010176"/>
                  <a:pt x="8041457" y="5007700"/>
                </a:cubicBezTo>
                <a:cubicBezTo>
                  <a:pt x="8033749" y="5009792"/>
                  <a:pt x="8025519" y="5009958"/>
                  <a:pt x="8016765" y="5008198"/>
                </a:cubicBezTo>
                <a:cubicBezTo>
                  <a:pt x="8008011" y="5006437"/>
                  <a:pt x="8001707" y="5006080"/>
                  <a:pt x="7997855" y="5007126"/>
                </a:cubicBezTo>
                <a:lnTo>
                  <a:pt x="7975425" y="5004527"/>
                </a:lnTo>
                <a:lnTo>
                  <a:pt x="7966087" y="5007382"/>
                </a:lnTo>
                <a:cubicBezTo>
                  <a:pt x="7962267" y="5008551"/>
                  <a:pt x="7960067" y="5008181"/>
                  <a:pt x="7959483" y="5006272"/>
                </a:cubicBezTo>
                <a:cubicBezTo>
                  <a:pt x="7958899" y="5004362"/>
                  <a:pt x="7958607" y="5003407"/>
                  <a:pt x="7958607" y="5003407"/>
                </a:cubicBezTo>
                <a:lnTo>
                  <a:pt x="7958647" y="5003174"/>
                </a:lnTo>
                <a:lnTo>
                  <a:pt x="7930451" y="5002233"/>
                </a:lnTo>
                <a:lnTo>
                  <a:pt x="7928213" y="5006440"/>
                </a:lnTo>
                <a:cubicBezTo>
                  <a:pt x="7924395" y="5007607"/>
                  <a:pt x="7922485" y="5008192"/>
                  <a:pt x="7922485" y="5008192"/>
                </a:cubicBezTo>
                <a:lnTo>
                  <a:pt x="7928807" y="5002177"/>
                </a:lnTo>
                <a:lnTo>
                  <a:pt x="7925097" y="5002054"/>
                </a:lnTo>
                <a:cubicBezTo>
                  <a:pt x="7906709" y="5002908"/>
                  <a:pt x="7890689" y="5001051"/>
                  <a:pt x="7877035" y="4996484"/>
                </a:cubicBezTo>
                <a:lnTo>
                  <a:pt x="7858123" y="4995411"/>
                </a:lnTo>
                <a:lnTo>
                  <a:pt x="7856553" y="4989631"/>
                </a:lnTo>
                <a:cubicBezTo>
                  <a:pt x="7855507" y="4985777"/>
                  <a:pt x="7847277" y="4985944"/>
                  <a:pt x="7831861" y="4990129"/>
                </a:cubicBezTo>
                <a:cubicBezTo>
                  <a:pt x="7828006" y="4991175"/>
                  <a:pt x="7824152" y="4992222"/>
                  <a:pt x="7820299" y="4993268"/>
                </a:cubicBezTo>
                <a:cubicBezTo>
                  <a:pt x="7816444" y="4994315"/>
                  <a:pt x="7810665" y="4995884"/>
                  <a:pt x="7802957" y="4997977"/>
                </a:cubicBezTo>
                <a:cubicBezTo>
                  <a:pt x="7790349" y="4997262"/>
                  <a:pt x="7781856" y="4996464"/>
                  <a:pt x="7777479" y="4995584"/>
                </a:cubicBezTo>
                <a:cubicBezTo>
                  <a:pt x="7773103" y="4994703"/>
                  <a:pt x="7770390" y="4992336"/>
                  <a:pt x="7769344" y="4988482"/>
                </a:cubicBezTo>
                <a:lnTo>
                  <a:pt x="7768888" y="4986802"/>
                </a:lnTo>
                <a:lnTo>
                  <a:pt x="7768725" y="4986852"/>
                </a:lnTo>
                <a:lnTo>
                  <a:pt x="7766972" y="4981126"/>
                </a:lnTo>
                <a:lnTo>
                  <a:pt x="7767410" y="4981357"/>
                </a:lnTo>
                <a:lnTo>
                  <a:pt x="7766206" y="4976922"/>
                </a:lnTo>
                <a:lnTo>
                  <a:pt x="7777767" y="4973782"/>
                </a:lnTo>
                <a:cubicBezTo>
                  <a:pt x="7786520" y="4975543"/>
                  <a:pt x="7793087" y="4976863"/>
                  <a:pt x="7797464" y="4977745"/>
                </a:cubicBezTo>
                <a:cubicBezTo>
                  <a:pt x="7801840" y="4978625"/>
                  <a:pt x="7805955" y="4978541"/>
                  <a:pt x="7809810" y="4977495"/>
                </a:cubicBezTo>
                <a:cubicBezTo>
                  <a:pt x="7817518" y="4975401"/>
                  <a:pt x="7826272" y="4977163"/>
                  <a:pt x="7836073" y="4982778"/>
                </a:cubicBezTo>
                <a:lnTo>
                  <a:pt x="7841851" y="4981208"/>
                </a:lnTo>
                <a:cubicBezTo>
                  <a:pt x="7844659" y="4976309"/>
                  <a:pt x="7854817" y="4975619"/>
                  <a:pt x="7872325" y="4979142"/>
                </a:cubicBezTo>
                <a:cubicBezTo>
                  <a:pt x="7881079" y="4980902"/>
                  <a:pt x="7892723" y="4981879"/>
                  <a:pt x="7907257" y="4982069"/>
                </a:cubicBezTo>
                <a:cubicBezTo>
                  <a:pt x="7921793" y="4982261"/>
                  <a:pt x="7929061" y="4982357"/>
                  <a:pt x="7929061" y="4982357"/>
                </a:cubicBezTo>
                <a:lnTo>
                  <a:pt x="7953753" y="4981859"/>
                </a:lnTo>
                <a:lnTo>
                  <a:pt x="7959535" y="4980289"/>
                </a:lnTo>
                <a:lnTo>
                  <a:pt x="7965313" y="4978720"/>
                </a:lnTo>
                <a:cubicBezTo>
                  <a:pt x="7969167" y="4977674"/>
                  <a:pt x="7971093" y="4977151"/>
                  <a:pt x="7971093" y="4977151"/>
                </a:cubicBezTo>
                <a:lnTo>
                  <a:pt x="7984225" y="4979792"/>
                </a:lnTo>
                <a:lnTo>
                  <a:pt x="8016267" y="4983505"/>
                </a:lnTo>
                <a:cubicBezTo>
                  <a:pt x="8017315" y="4987359"/>
                  <a:pt x="8019765" y="4988762"/>
                  <a:pt x="8023617" y="4987717"/>
                </a:cubicBezTo>
                <a:cubicBezTo>
                  <a:pt x="8024665" y="4991571"/>
                  <a:pt x="8026151" y="4993235"/>
                  <a:pt x="8028079" y="4992712"/>
                </a:cubicBezTo>
                <a:cubicBezTo>
                  <a:pt x="8030005" y="4992188"/>
                  <a:pt x="8030445" y="4990001"/>
                  <a:pt x="8029399" y="4986147"/>
                </a:cubicBezTo>
                <a:cubicBezTo>
                  <a:pt x="8029399" y="4986147"/>
                  <a:pt x="8033253" y="4985100"/>
                  <a:pt x="8040961" y="4983007"/>
                </a:cubicBezTo>
                <a:cubicBezTo>
                  <a:pt x="8042007" y="4986862"/>
                  <a:pt x="8043231" y="4987563"/>
                  <a:pt x="8044637" y="4985113"/>
                </a:cubicBezTo>
                <a:cubicBezTo>
                  <a:pt x="8046039" y="4982663"/>
                  <a:pt x="8047965" y="4982140"/>
                  <a:pt x="8050415" y="4983543"/>
                </a:cubicBezTo>
                <a:cubicBezTo>
                  <a:pt x="8052867" y="4984947"/>
                  <a:pt x="8056017" y="4985126"/>
                  <a:pt x="8059871" y="4984079"/>
                </a:cubicBezTo>
                <a:cubicBezTo>
                  <a:pt x="8064771" y="4986887"/>
                  <a:pt x="8071075" y="4987244"/>
                  <a:pt x="8078783" y="4985151"/>
                </a:cubicBezTo>
                <a:cubicBezTo>
                  <a:pt x="8106807" y="4981680"/>
                  <a:pt x="8127645" y="4982229"/>
                  <a:pt x="8141299" y="4986798"/>
                </a:cubicBezTo>
                <a:cubicBezTo>
                  <a:pt x="8146199" y="4989605"/>
                  <a:pt x="8151539" y="4990223"/>
                  <a:pt x="8157321" y="4988654"/>
                </a:cubicBezTo>
                <a:cubicBezTo>
                  <a:pt x="8163101" y="4987084"/>
                  <a:pt x="8169845" y="4985253"/>
                  <a:pt x="8177553" y="4983160"/>
                </a:cubicBezTo>
                <a:cubicBezTo>
                  <a:pt x="8182453" y="4985968"/>
                  <a:pt x="8184641" y="4986409"/>
                  <a:pt x="8184119" y="4984482"/>
                </a:cubicBezTo>
                <a:cubicBezTo>
                  <a:pt x="8183595" y="4982553"/>
                  <a:pt x="8185261" y="4981068"/>
                  <a:pt x="8189115" y="4980021"/>
                </a:cubicBezTo>
                <a:cubicBezTo>
                  <a:pt x="8188067" y="4976167"/>
                  <a:pt x="8189471" y="4973717"/>
                  <a:pt x="8193325" y="4972671"/>
                </a:cubicBezTo>
                <a:lnTo>
                  <a:pt x="8199217" y="4973005"/>
                </a:lnTo>
                <a:lnTo>
                  <a:pt x="8196251" y="4971429"/>
                </a:lnTo>
                <a:cubicBezTo>
                  <a:pt x="8193759" y="4970103"/>
                  <a:pt x="8191555" y="4969733"/>
                  <a:pt x="8189645" y="4970317"/>
                </a:cubicBezTo>
                <a:cubicBezTo>
                  <a:pt x="8187739" y="4970901"/>
                  <a:pt x="8185829" y="4971485"/>
                  <a:pt x="8183919" y="4972069"/>
                </a:cubicBezTo>
                <a:cubicBezTo>
                  <a:pt x="8182011" y="4972653"/>
                  <a:pt x="8180101" y="4973237"/>
                  <a:pt x="8178189" y="4973822"/>
                </a:cubicBezTo>
                <a:cubicBezTo>
                  <a:pt x="8176281" y="4974406"/>
                  <a:pt x="8174079" y="4974035"/>
                  <a:pt x="8171587" y="4972710"/>
                </a:cubicBezTo>
                <a:cubicBezTo>
                  <a:pt x="8169093" y="4971384"/>
                  <a:pt x="8167847" y="4970722"/>
                  <a:pt x="8167847" y="4970722"/>
                </a:cubicBezTo>
                <a:cubicBezTo>
                  <a:pt x="8164029" y="4971890"/>
                  <a:pt x="8157053" y="4972979"/>
                  <a:pt x="8146921" y="4973990"/>
                </a:cubicBezTo>
                <a:cubicBezTo>
                  <a:pt x="8136793" y="4975000"/>
                  <a:pt x="8129235" y="4974182"/>
                  <a:pt x="8124247" y="4971531"/>
                </a:cubicBezTo>
                <a:cubicBezTo>
                  <a:pt x="8120427" y="4972699"/>
                  <a:pt x="8118519" y="4973284"/>
                  <a:pt x="8118519" y="4973284"/>
                </a:cubicBezTo>
                <a:lnTo>
                  <a:pt x="8099583" y="4972811"/>
                </a:lnTo>
                <a:cubicBezTo>
                  <a:pt x="8090777" y="4971328"/>
                  <a:pt x="8082555" y="4971757"/>
                  <a:pt x="8074919" y="4974092"/>
                </a:cubicBezTo>
                <a:cubicBezTo>
                  <a:pt x="8059643" y="4978765"/>
                  <a:pt x="8043201" y="4979618"/>
                  <a:pt x="8025589" y="4976653"/>
                </a:cubicBezTo>
                <a:cubicBezTo>
                  <a:pt x="8016785" y="4975170"/>
                  <a:pt x="8012381" y="4974429"/>
                  <a:pt x="8012381" y="4974429"/>
                </a:cubicBezTo>
                <a:cubicBezTo>
                  <a:pt x="8008563" y="4975598"/>
                  <a:pt x="8003497" y="4976102"/>
                  <a:pt x="7997185" y="4975945"/>
                </a:cubicBezTo>
                <a:cubicBezTo>
                  <a:pt x="7990873" y="4975789"/>
                  <a:pt x="7983607" y="4975924"/>
                  <a:pt x="7975385" y="4976350"/>
                </a:cubicBezTo>
                <a:cubicBezTo>
                  <a:pt x="7967163" y="4976777"/>
                  <a:pt x="7957989" y="4977496"/>
                  <a:pt x="7947859" y="4978509"/>
                </a:cubicBezTo>
                <a:cubicBezTo>
                  <a:pt x="7937727" y="4979518"/>
                  <a:pt x="7932079" y="4978114"/>
                  <a:pt x="7930911" y="4974296"/>
                </a:cubicBezTo>
                <a:lnTo>
                  <a:pt x="7917701" y="4972073"/>
                </a:lnTo>
                <a:cubicBezTo>
                  <a:pt x="7917701" y="4972073"/>
                  <a:pt x="7917411" y="4971118"/>
                  <a:pt x="7916825" y="4969208"/>
                </a:cubicBezTo>
                <a:cubicBezTo>
                  <a:pt x="7916241" y="4967299"/>
                  <a:pt x="7912131" y="4967513"/>
                  <a:pt x="7904493" y="4969848"/>
                </a:cubicBezTo>
                <a:lnTo>
                  <a:pt x="7900661" y="4969203"/>
                </a:lnTo>
                <a:lnTo>
                  <a:pt x="7901227" y="4971294"/>
                </a:lnTo>
                <a:lnTo>
                  <a:pt x="7889535" y="4968942"/>
                </a:lnTo>
                <a:lnTo>
                  <a:pt x="7888541" y="4968993"/>
                </a:lnTo>
                <a:cubicBezTo>
                  <a:pt x="7888541" y="4968993"/>
                  <a:pt x="7887585" y="4969284"/>
                  <a:pt x="7885675" y="4969869"/>
                </a:cubicBezTo>
                <a:cubicBezTo>
                  <a:pt x="7883765" y="4970454"/>
                  <a:pt x="7882227" y="4968837"/>
                  <a:pt x="7881059" y="4965018"/>
                </a:cubicBezTo>
                <a:cubicBezTo>
                  <a:pt x="7881059" y="4965018"/>
                  <a:pt x="7879151" y="4965601"/>
                  <a:pt x="7875331" y="4966770"/>
                </a:cubicBezTo>
                <a:lnTo>
                  <a:pt x="7869605" y="4968522"/>
                </a:lnTo>
                <a:lnTo>
                  <a:pt x="7863875" y="4970274"/>
                </a:lnTo>
                <a:cubicBezTo>
                  <a:pt x="7863875" y="4970274"/>
                  <a:pt x="7860721" y="4970195"/>
                  <a:pt x="7854407" y="4970039"/>
                </a:cubicBezTo>
                <a:lnTo>
                  <a:pt x="7833389" y="4970428"/>
                </a:lnTo>
                <a:lnTo>
                  <a:pt x="7836229" y="4971938"/>
                </a:lnTo>
                <a:lnTo>
                  <a:pt x="7830501" y="4973690"/>
                </a:lnTo>
                <a:lnTo>
                  <a:pt x="7823020" y="4969714"/>
                </a:lnTo>
                <a:lnTo>
                  <a:pt x="7824887" y="4969144"/>
                </a:lnTo>
                <a:lnTo>
                  <a:pt x="7812795" y="4967108"/>
                </a:lnTo>
                <a:lnTo>
                  <a:pt x="7808820" y="4974587"/>
                </a:lnTo>
                <a:cubicBezTo>
                  <a:pt x="7805001" y="4975755"/>
                  <a:pt x="7803091" y="4976340"/>
                  <a:pt x="7803091" y="4976340"/>
                </a:cubicBezTo>
                <a:lnTo>
                  <a:pt x="7795610" y="4972365"/>
                </a:lnTo>
                <a:lnTo>
                  <a:pt x="7740555" y="4976678"/>
                </a:lnTo>
                <a:lnTo>
                  <a:pt x="7727253" y="4976749"/>
                </a:lnTo>
                <a:lnTo>
                  <a:pt x="7724476" y="4981596"/>
                </a:lnTo>
                <a:lnTo>
                  <a:pt x="7729099" y="4980183"/>
                </a:lnTo>
                <a:lnTo>
                  <a:pt x="7730785" y="4985693"/>
                </a:lnTo>
                <a:lnTo>
                  <a:pt x="7737302" y="4984770"/>
                </a:lnTo>
                <a:cubicBezTo>
                  <a:pt x="7737302" y="4984770"/>
                  <a:pt x="7735375" y="4985293"/>
                  <a:pt x="7731522" y="4986340"/>
                </a:cubicBezTo>
                <a:lnTo>
                  <a:pt x="7730471" y="4985737"/>
                </a:lnTo>
                <a:lnTo>
                  <a:pt x="7730516" y="4985731"/>
                </a:lnTo>
                <a:lnTo>
                  <a:pt x="7729753" y="4985325"/>
                </a:lnTo>
                <a:lnTo>
                  <a:pt x="7730471" y="4985737"/>
                </a:lnTo>
                <a:lnTo>
                  <a:pt x="7689487" y="4991545"/>
                </a:lnTo>
                <a:cubicBezTo>
                  <a:pt x="7684587" y="4988738"/>
                  <a:pt x="7676356" y="4988904"/>
                  <a:pt x="7664794" y="4992043"/>
                </a:cubicBezTo>
                <a:lnTo>
                  <a:pt x="7663854" y="4992138"/>
                </a:lnTo>
                <a:lnTo>
                  <a:pt x="7664340" y="4993728"/>
                </a:lnTo>
                <a:cubicBezTo>
                  <a:pt x="7664340" y="4993728"/>
                  <a:pt x="7662431" y="4994311"/>
                  <a:pt x="7658611" y="4995480"/>
                </a:cubicBezTo>
                <a:lnTo>
                  <a:pt x="7660192" y="4992505"/>
                </a:lnTo>
                <a:lnTo>
                  <a:pt x="7646667" y="4993862"/>
                </a:lnTo>
                <a:cubicBezTo>
                  <a:pt x="7638436" y="4994027"/>
                  <a:pt x="7631871" y="4992707"/>
                  <a:pt x="7626971" y="4989899"/>
                </a:cubicBezTo>
                <a:cubicBezTo>
                  <a:pt x="7610510" y="4990231"/>
                  <a:pt x="7600352" y="4990920"/>
                  <a:pt x="7596498" y="4991966"/>
                </a:cubicBezTo>
                <a:cubicBezTo>
                  <a:pt x="7596498" y="4991966"/>
                  <a:pt x="7594571" y="4992490"/>
                  <a:pt x="7590717" y="4993536"/>
                </a:cubicBezTo>
                <a:cubicBezTo>
                  <a:pt x="7586864" y="4994582"/>
                  <a:pt x="7582486" y="4993703"/>
                  <a:pt x="7577586" y="4990894"/>
                </a:cubicBezTo>
                <a:cubicBezTo>
                  <a:pt x="7569878" y="4992987"/>
                  <a:pt x="7555344" y="4992796"/>
                  <a:pt x="7533983" y="4990320"/>
                </a:cubicBezTo>
                <a:lnTo>
                  <a:pt x="7501940" y="4986607"/>
                </a:lnTo>
                <a:cubicBezTo>
                  <a:pt x="7498087" y="4987654"/>
                  <a:pt x="7495195" y="4988439"/>
                  <a:pt x="7493270" y="4988961"/>
                </a:cubicBezTo>
                <a:cubicBezTo>
                  <a:pt x="7491342" y="4989485"/>
                  <a:pt x="7488451" y="4990270"/>
                  <a:pt x="7484599" y="4991315"/>
                </a:cubicBezTo>
                <a:cubicBezTo>
                  <a:pt x="7469183" y="4995501"/>
                  <a:pt x="7450272" y="4994429"/>
                  <a:pt x="7427862" y="4988100"/>
                </a:cubicBezTo>
                <a:cubicBezTo>
                  <a:pt x="7427862" y="4988100"/>
                  <a:pt x="7424972" y="4988885"/>
                  <a:pt x="7419192" y="4990455"/>
                </a:cubicBezTo>
                <a:cubicBezTo>
                  <a:pt x="7413412" y="4992024"/>
                  <a:pt x="7409998" y="4990882"/>
                  <a:pt x="7408951" y="4987029"/>
                </a:cubicBezTo>
                <a:cubicBezTo>
                  <a:pt x="7407905" y="4983175"/>
                  <a:pt x="7405455" y="4981771"/>
                  <a:pt x="7401600" y="4982817"/>
                </a:cubicBezTo>
                <a:lnTo>
                  <a:pt x="7395820" y="4984387"/>
                </a:lnTo>
                <a:cubicBezTo>
                  <a:pt x="7394774" y="4980533"/>
                  <a:pt x="7387507" y="4980437"/>
                  <a:pt x="7374018" y="4984100"/>
                </a:cubicBezTo>
                <a:cubicBezTo>
                  <a:pt x="7360529" y="4987762"/>
                  <a:pt x="7353786" y="4989594"/>
                  <a:pt x="7353786" y="4989594"/>
                </a:cubicBezTo>
                <a:lnTo>
                  <a:pt x="7320174" y="4980099"/>
                </a:lnTo>
                <a:cubicBezTo>
                  <a:pt x="7320174" y="4980099"/>
                  <a:pt x="7312907" y="4980003"/>
                  <a:pt x="7298372" y="4979812"/>
                </a:cubicBezTo>
                <a:cubicBezTo>
                  <a:pt x="7283837" y="4979622"/>
                  <a:pt x="7272715" y="4980572"/>
                  <a:pt x="7265007" y="4982665"/>
                </a:cubicBezTo>
                <a:lnTo>
                  <a:pt x="7242128" y="4982768"/>
                </a:lnTo>
                <a:lnTo>
                  <a:pt x="7239010" y="4988168"/>
                </a:lnTo>
                <a:lnTo>
                  <a:pt x="7208332" y="4988684"/>
                </a:lnTo>
                <a:lnTo>
                  <a:pt x="7194309" y="4988920"/>
                </a:lnTo>
                <a:lnTo>
                  <a:pt x="7205897" y="4989891"/>
                </a:lnTo>
                <a:lnTo>
                  <a:pt x="7215129" y="4999596"/>
                </a:lnTo>
                <a:lnTo>
                  <a:pt x="7209400" y="5001348"/>
                </a:lnTo>
                <a:cubicBezTo>
                  <a:pt x="7205581" y="5002516"/>
                  <a:pt x="7203088" y="5001190"/>
                  <a:pt x="7201921" y="4997372"/>
                </a:cubicBezTo>
                <a:lnTo>
                  <a:pt x="7182985" y="4996899"/>
                </a:lnTo>
                <a:cubicBezTo>
                  <a:pt x="7174178" y="4995418"/>
                  <a:pt x="7167282" y="4993351"/>
                  <a:pt x="7162295" y="4990701"/>
                </a:cubicBezTo>
                <a:lnTo>
                  <a:pt x="7148054" y="4983131"/>
                </a:lnTo>
                <a:lnTo>
                  <a:pt x="7096374" y="4978798"/>
                </a:lnTo>
                <a:lnTo>
                  <a:pt x="7070111" y="4973515"/>
                </a:lnTo>
                <a:lnTo>
                  <a:pt x="7057960" y="4973761"/>
                </a:lnTo>
                <a:lnTo>
                  <a:pt x="7058282" y="4974962"/>
                </a:lnTo>
                <a:lnTo>
                  <a:pt x="7051093" y="4976888"/>
                </a:lnTo>
                <a:lnTo>
                  <a:pt x="7052840" y="4973864"/>
                </a:lnTo>
                <a:lnTo>
                  <a:pt x="7045419" y="4974014"/>
                </a:lnTo>
                <a:lnTo>
                  <a:pt x="7042278" y="4970495"/>
                </a:lnTo>
                <a:lnTo>
                  <a:pt x="7038103" y="4969793"/>
                </a:lnTo>
                <a:lnTo>
                  <a:pt x="7032288" y="4971372"/>
                </a:lnTo>
                <a:cubicBezTo>
                  <a:pt x="7024580" y="4973465"/>
                  <a:pt x="6990171" y="4972463"/>
                  <a:pt x="6929059" y="4968367"/>
                </a:cubicBezTo>
                <a:cubicBezTo>
                  <a:pt x="6898502" y="4966319"/>
                  <a:pt x="6874009" y="4964693"/>
                  <a:pt x="6855580" y="4963490"/>
                </a:cubicBezTo>
                <a:lnTo>
                  <a:pt x="6836874" y="4962311"/>
                </a:lnTo>
                <a:lnTo>
                  <a:pt x="6828906" y="4967088"/>
                </a:lnTo>
                <a:cubicBezTo>
                  <a:pt x="6812135" y="4971583"/>
                  <a:pt x="6801353" y="4974471"/>
                  <a:pt x="6796562" y="4975755"/>
                </a:cubicBezTo>
                <a:cubicBezTo>
                  <a:pt x="6791768" y="4977039"/>
                  <a:pt x="6786977" y="4978322"/>
                  <a:pt x="6782185" y="4979606"/>
                </a:cubicBezTo>
                <a:cubicBezTo>
                  <a:pt x="6777393" y="4980891"/>
                  <a:pt x="6772601" y="4982175"/>
                  <a:pt x="6767809" y="4983458"/>
                </a:cubicBezTo>
                <a:lnTo>
                  <a:pt x="6791299" y="4984869"/>
                </a:lnTo>
                <a:cubicBezTo>
                  <a:pt x="6815259" y="4978450"/>
                  <a:pt x="6827239" y="4975240"/>
                  <a:pt x="6827239" y="4975240"/>
                </a:cubicBezTo>
                <a:lnTo>
                  <a:pt x="6829164" y="4982427"/>
                </a:lnTo>
                <a:lnTo>
                  <a:pt x="6838278" y="4987688"/>
                </a:lnTo>
                <a:lnTo>
                  <a:pt x="6854580" y="4991024"/>
                </a:lnTo>
                <a:lnTo>
                  <a:pt x="6847393" y="4992951"/>
                </a:lnTo>
                <a:lnTo>
                  <a:pt x="6840204" y="4994877"/>
                </a:lnTo>
                <a:cubicBezTo>
                  <a:pt x="6844996" y="4993593"/>
                  <a:pt x="6845638" y="4995989"/>
                  <a:pt x="6842130" y="5002065"/>
                </a:cubicBezTo>
                <a:lnTo>
                  <a:pt x="6825829" y="4998729"/>
                </a:lnTo>
                <a:lnTo>
                  <a:pt x="6824865" y="4995134"/>
                </a:lnTo>
                <a:cubicBezTo>
                  <a:pt x="6825508" y="4997532"/>
                  <a:pt x="6823433" y="4999371"/>
                  <a:pt x="6818641" y="5000654"/>
                </a:cubicBezTo>
                <a:lnTo>
                  <a:pt x="6811452" y="5002580"/>
                </a:lnTo>
                <a:lnTo>
                  <a:pt x="6787963" y="5001170"/>
                </a:lnTo>
                <a:lnTo>
                  <a:pt x="6783081" y="5001090"/>
                </a:lnTo>
                <a:lnTo>
                  <a:pt x="6782866" y="5009675"/>
                </a:lnTo>
                <a:cubicBezTo>
                  <a:pt x="6781542" y="5012168"/>
                  <a:pt x="6780880" y="5013414"/>
                  <a:pt x="6780880" y="5013414"/>
                </a:cubicBezTo>
                <a:cubicBezTo>
                  <a:pt x="6777059" y="5014583"/>
                  <a:pt x="6774566" y="5013258"/>
                  <a:pt x="6773398" y="5009438"/>
                </a:cubicBezTo>
                <a:lnTo>
                  <a:pt x="6782190" y="5001075"/>
                </a:lnTo>
                <a:lnTo>
                  <a:pt x="6733796" y="5000277"/>
                </a:lnTo>
                <a:lnTo>
                  <a:pt x="6732997" y="5000229"/>
                </a:lnTo>
                <a:lnTo>
                  <a:pt x="6733773" y="5002769"/>
                </a:lnTo>
                <a:cubicBezTo>
                  <a:pt x="6728631" y="5006429"/>
                  <a:pt x="6724150" y="5008843"/>
                  <a:pt x="6720330" y="5010012"/>
                </a:cubicBezTo>
                <a:cubicBezTo>
                  <a:pt x="6716511" y="5011180"/>
                  <a:pt x="6713354" y="5011102"/>
                  <a:pt x="6710861" y="5009776"/>
                </a:cubicBezTo>
                <a:cubicBezTo>
                  <a:pt x="6705874" y="5007126"/>
                  <a:pt x="6700226" y="5005722"/>
                  <a:pt x="6693913" y="5005565"/>
                </a:cubicBezTo>
                <a:cubicBezTo>
                  <a:pt x="6687601" y="5005408"/>
                  <a:pt x="6682536" y="5005913"/>
                  <a:pt x="6678717" y="5007081"/>
                </a:cubicBezTo>
                <a:lnTo>
                  <a:pt x="6665509" y="5004857"/>
                </a:lnTo>
                <a:cubicBezTo>
                  <a:pt x="6665509" y="5004857"/>
                  <a:pt x="6667419" y="5004273"/>
                  <a:pt x="6671237" y="5003105"/>
                </a:cubicBezTo>
                <a:lnTo>
                  <a:pt x="6687036" y="4998273"/>
                </a:lnTo>
                <a:lnTo>
                  <a:pt x="6686817" y="4997457"/>
                </a:lnTo>
                <a:lnTo>
                  <a:pt x="6687817" y="4998034"/>
                </a:lnTo>
                <a:lnTo>
                  <a:pt x="6688422" y="4997849"/>
                </a:lnTo>
                <a:lnTo>
                  <a:pt x="6709452" y="4998373"/>
                </a:lnTo>
                <a:lnTo>
                  <a:pt x="6701193" y="4993606"/>
                </a:lnTo>
                <a:cubicBezTo>
                  <a:pt x="6701193" y="4993606"/>
                  <a:pt x="6702947" y="4990567"/>
                  <a:pt x="6706455" y="4984490"/>
                </a:cubicBezTo>
                <a:lnTo>
                  <a:pt x="6711716" y="4975378"/>
                </a:lnTo>
                <a:cubicBezTo>
                  <a:pt x="6711716" y="4975378"/>
                  <a:pt x="6712360" y="4977774"/>
                  <a:pt x="6713642" y="4982564"/>
                </a:cubicBezTo>
                <a:cubicBezTo>
                  <a:pt x="6714926" y="4987356"/>
                  <a:pt x="6717965" y="4989112"/>
                  <a:pt x="6722757" y="4987828"/>
                </a:cubicBezTo>
                <a:cubicBezTo>
                  <a:pt x="6728832" y="4991334"/>
                  <a:pt x="6734265" y="4992446"/>
                  <a:pt x="6739058" y="4991163"/>
                </a:cubicBezTo>
                <a:cubicBezTo>
                  <a:pt x="6743850" y="4989878"/>
                  <a:pt x="6747999" y="4986198"/>
                  <a:pt x="6751507" y="4980123"/>
                </a:cubicBezTo>
                <a:lnTo>
                  <a:pt x="6756770" y="4971008"/>
                </a:lnTo>
                <a:cubicBezTo>
                  <a:pt x="6751977" y="4972293"/>
                  <a:pt x="6747186" y="4973576"/>
                  <a:pt x="6742394" y="4974861"/>
                </a:cubicBezTo>
                <a:cubicBezTo>
                  <a:pt x="6721943" y="4975206"/>
                  <a:pt x="6711074" y="4972982"/>
                  <a:pt x="6709792" y="4968190"/>
                </a:cubicBezTo>
                <a:lnTo>
                  <a:pt x="6693489" y="4964854"/>
                </a:lnTo>
                <a:lnTo>
                  <a:pt x="6695414" y="4972042"/>
                </a:lnTo>
                <a:lnTo>
                  <a:pt x="6681040" y="4975893"/>
                </a:lnTo>
                <a:cubicBezTo>
                  <a:pt x="6676247" y="4977179"/>
                  <a:pt x="6671456" y="4978461"/>
                  <a:pt x="6666664" y="4979746"/>
                </a:cubicBezTo>
                <a:cubicBezTo>
                  <a:pt x="6667948" y="4984537"/>
                  <a:pt x="6674024" y="4988046"/>
                  <a:pt x="6684892" y="4990269"/>
                </a:cubicBezTo>
                <a:lnTo>
                  <a:pt x="6677703" y="4992194"/>
                </a:lnTo>
                <a:cubicBezTo>
                  <a:pt x="6677703" y="4992194"/>
                  <a:pt x="6675308" y="4992837"/>
                  <a:pt x="6670516" y="4994121"/>
                </a:cubicBezTo>
                <a:cubicBezTo>
                  <a:pt x="6671799" y="4998912"/>
                  <a:pt x="6668526" y="5001074"/>
                  <a:pt x="6660697" y="5000603"/>
                </a:cubicBezTo>
                <a:cubicBezTo>
                  <a:pt x="6652867" y="5000134"/>
                  <a:pt x="6649595" y="5002296"/>
                  <a:pt x="6650879" y="5007088"/>
                </a:cubicBezTo>
                <a:lnTo>
                  <a:pt x="6645617" y="5016201"/>
                </a:lnTo>
                <a:cubicBezTo>
                  <a:pt x="6651692" y="5019709"/>
                  <a:pt x="6654730" y="5021462"/>
                  <a:pt x="6654730" y="5021462"/>
                </a:cubicBezTo>
                <a:cubicBezTo>
                  <a:pt x="6654730" y="5021462"/>
                  <a:pt x="6652334" y="5022105"/>
                  <a:pt x="6647542" y="5023389"/>
                </a:cubicBezTo>
                <a:lnTo>
                  <a:pt x="6649468" y="5030576"/>
                </a:lnTo>
                <a:cubicBezTo>
                  <a:pt x="6654260" y="5029292"/>
                  <a:pt x="6656100" y="5031368"/>
                  <a:pt x="6654988" y="5036800"/>
                </a:cubicBezTo>
                <a:cubicBezTo>
                  <a:pt x="6653877" y="5042235"/>
                  <a:pt x="6655715" y="5044310"/>
                  <a:pt x="6660508" y="5043027"/>
                </a:cubicBezTo>
                <a:lnTo>
                  <a:pt x="6660556" y="5043204"/>
                </a:lnTo>
                <a:lnTo>
                  <a:pt x="6667607" y="5045564"/>
                </a:lnTo>
                <a:cubicBezTo>
                  <a:pt x="6676361" y="5047324"/>
                  <a:pt x="6680738" y="5048205"/>
                  <a:pt x="6680738" y="5048205"/>
                </a:cubicBezTo>
                <a:lnTo>
                  <a:pt x="6674957" y="5049775"/>
                </a:lnTo>
                <a:lnTo>
                  <a:pt x="6662122" y="5049047"/>
                </a:lnTo>
                <a:lnTo>
                  <a:pt x="6662434" y="5050213"/>
                </a:lnTo>
                <a:lnTo>
                  <a:pt x="6660228" y="5048940"/>
                </a:lnTo>
                <a:lnTo>
                  <a:pt x="6656046" y="5048703"/>
                </a:lnTo>
                <a:lnTo>
                  <a:pt x="6627431" y="5045388"/>
                </a:lnTo>
                <a:lnTo>
                  <a:pt x="6591966" y="5045984"/>
                </a:lnTo>
                <a:cubicBezTo>
                  <a:pt x="6577591" y="5049836"/>
                  <a:pt x="6569761" y="5049366"/>
                  <a:pt x="6568477" y="5044575"/>
                </a:cubicBezTo>
                <a:cubicBezTo>
                  <a:pt x="6563684" y="5045859"/>
                  <a:pt x="6561289" y="5046501"/>
                  <a:pt x="6561289" y="5046501"/>
                </a:cubicBezTo>
                <a:cubicBezTo>
                  <a:pt x="6561289" y="5046501"/>
                  <a:pt x="6559535" y="5049538"/>
                  <a:pt x="6556027" y="5055614"/>
                </a:cubicBezTo>
                <a:cubicBezTo>
                  <a:pt x="6556027" y="5055614"/>
                  <a:pt x="6554508" y="5054738"/>
                  <a:pt x="6551470" y="5052983"/>
                </a:cubicBezTo>
                <a:cubicBezTo>
                  <a:pt x="6548433" y="5051230"/>
                  <a:pt x="6542121" y="5051637"/>
                  <a:pt x="6532538" y="5054205"/>
                </a:cubicBezTo>
                <a:cubicBezTo>
                  <a:pt x="6536046" y="5048129"/>
                  <a:pt x="6535404" y="5045732"/>
                  <a:pt x="6530612" y="5047016"/>
                </a:cubicBezTo>
                <a:lnTo>
                  <a:pt x="6532021" y="5023527"/>
                </a:lnTo>
                <a:cubicBezTo>
                  <a:pt x="6542889" y="5025751"/>
                  <a:pt x="6556153" y="5027333"/>
                  <a:pt x="6571813" y="5028273"/>
                </a:cubicBezTo>
                <a:cubicBezTo>
                  <a:pt x="6576605" y="5026989"/>
                  <a:pt x="6580520" y="5027224"/>
                  <a:pt x="6583557" y="5028977"/>
                </a:cubicBezTo>
                <a:cubicBezTo>
                  <a:pt x="6586595" y="5030732"/>
                  <a:pt x="6590510" y="5030967"/>
                  <a:pt x="6595302" y="5029683"/>
                </a:cubicBezTo>
                <a:lnTo>
                  <a:pt x="6602490" y="5027757"/>
                </a:lnTo>
                <a:cubicBezTo>
                  <a:pt x="6590338" y="5020741"/>
                  <a:pt x="6574678" y="5019801"/>
                  <a:pt x="6555511" y="5024937"/>
                </a:cubicBezTo>
                <a:cubicBezTo>
                  <a:pt x="6544644" y="5022713"/>
                  <a:pt x="6538567" y="5019205"/>
                  <a:pt x="6537283" y="5014414"/>
                </a:cubicBezTo>
                <a:cubicBezTo>
                  <a:pt x="6537283" y="5014414"/>
                  <a:pt x="6534888" y="5015056"/>
                  <a:pt x="6530096" y="5016340"/>
                </a:cubicBezTo>
                <a:cubicBezTo>
                  <a:pt x="6525304" y="5017624"/>
                  <a:pt x="6521624" y="5013474"/>
                  <a:pt x="6519056" y="5003890"/>
                </a:cubicBezTo>
                <a:lnTo>
                  <a:pt x="6519549" y="5003034"/>
                </a:lnTo>
                <a:lnTo>
                  <a:pt x="6512679" y="5000736"/>
                </a:lnTo>
                <a:lnTo>
                  <a:pt x="6514805" y="5000158"/>
                </a:lnTo>
                <a:lnTo>
                  <a:pt x="6507418" y="4999973"/>
                </a:lnTo>
                <a:lnTo>
                  <a:pt x="6509424" y="4998766"/>
                </a:lnTo>
                <a:lnTo>
                  <a:pt x="6499160" y="5001516"/>
                </a:lnTo>
                <a:cubicBezTo>
                  <a:pt x="6496764" y="5002158"/>
                  <a:pt x="6498604" y="5004234"/>
                  <a:pt x="6504680" y="5007742"/>
                </a:cubicBezTo>
                <a:cubicBezTo>
                  <a:pt x="6505964" y="5012533"/>
                  <a:pt x="6506606" y="5014929"/>
                  <a:pt x="6506606" y="5014929"/>
                </a:cubicBezTo>
                <a:lnTo>
                  <a:pt x="6485043" y="5020707"/>
                </a:lnTo>
                <a:lnTo>
                  <a:pt x="6477854" y="5022633"/>
                </a:lnTo>
                <a:cubicBezTo>
                  <a:pt x="6477854" y="5022633"/>
                  <a:pt x="6476657" y="5022954"/>
                  <a:pt x="6474261" y="5023596"/>
                </a:cubicBezTo>
                <a:cubicBezTo>
                  <a:pt x="6471865" y="5024238"/>
                  <a:pt x="6468271" y="5025201"/>
                  <a:pt x="6463478" y="5026485"/>
                </a:cubicBezTo>
                <a:lnTo>
                  <a:pt x="6462628" y="5027959"/>
                </a:lnTo>
                <a:lnTo>
                  <a:pt x="6478491" y="5034846"/>
                </a:lnTo>
                <a:lnTo>
                  <a:pt x="6489420" y="5037044"/>
                </a:lnTo>
                <a:lnTo>
                  <a:pt x="6488895" y="5035083"/>
                </a:lnTo>
                <a:cubicBezTo>
                  <a:pt x="6488895" y="5035083"/>
                  <a:pt x="6490413" y="5035960"/>
                  <a:pt x="6493451" y="5037714"/>
                </a:cubicBezTo>
                <a:cubicBezTo>
                  <a:pt x="6496488" y="5039468"/>
                  <a:pt x="6498008" y="5040344"/>
                  <a:pt x="6498008" y="5040344"/>
                </a:cubicBezTo>
                <a:cubicBezTo>
                  <a:pt x="6493216" y="5041628"/>
                  <a:pt x="6490821" y="5042270"/>
                  <a:pt x="6490821" y="5042270"/>
                </a:cubicBezTo>
                <a:lnTo>
                  <a:pt x="6489680" y="5038014"/>
                </a:lnTo>
                <a:lnTo>
                  <a:pt x="6481231" y="5040308"/>
                </a:lnTo>
                <a:lnTo>
                  <a:pt x="6482669" y="5040603"/>
                </a:lnTo>
                <a:cubicBezTo>
                  <a:pt x="6483311" y="5042999"/>
                  <a:pt x="6481237" y="5044838"/>
                  <a:pt x="6476445" y="5046122"/>
                </a:cubicBezTo>
                <a:cubicBezTo>
                  <a:pt x="6476445" y="5046122"/>
                  <a:pt x="6475803" y="5043727"/>
                  <a:pt x="6474519" y="5038935"/>
                </a:cubicBezTo>
                <a:lnTo>
                  <a:pt x="6478547" y="5039760"/>
                </a:lnTo>
                <a:lnTo>
                  <a:pt x="6461466" y="5029973"/>
                </a:lnTo>
                <a:lnTo>
                  <a:pt x="6460848" y="5031042"/>
                </a:lnTo>
                <a:cubicBezTo>
                  <a:pt x="6459095" y="5034080"/>
                  <a:pt x="6458217" y="5035599"/>
                  <a:pt x="6458217" y="5035599"/>
                </a:cubicBezTo>
                <a:lnTo>
                  <a:pt x="6460143" y="5042787"/>
                </a:lnTo>
                <a:cubicBezTo>
                  <a:pt x="6454067" y="5039279"/>
                  <a:pt x="6450388" y="5035129"/>
                  <a:pt x="6449104" y="5030337"/>
                </a:cubicBezTo>
                <a:lnTo>
                  <a:pt x="6447424" y="5028861"/>
                </a:lnTo>
                <a:lnTo>
                  <a:pt x="6447065" y="5029920"/>
                </a:lnTo>
                <a:lnTo>
                  <a:pt x="6445926" y="5030438"/>
                </a:lnTo>
                <a:lnTo>
                  <a:pt x="6446449" y="5031132"/>
                </a:lnTo>
                <a:lnTo>
                  <a:pt x="6448019" y="5036913"/>
                </a:lnTo>
                <a:cubicBezTo>
                  <a:pt x="6439264" y="5035152"/>
                  <a:pt x="6428583" y="5033914"/>
                  <a:pt x="6415976" y="5033200"/>
                </a:cubicBezTo>
                <a:lnTo>
                  <a:pt x="6412602" y="5032414"/>
                </a:lnTo>
                <a:lnTo>
                  <a:pt x="6411239" y="5032779"/>
                </a:lnTo>
                <a:lnTo>
                  <a:pt x="6411318" y="5032114"/>
                </a:lnTo>
                <a:lnTo>
                  <a:pt x="6380432" y="5024921"/>
                </a:lnTo>
                <a:lnTo>
                  <a:pt x="6378635" y="5026107"/>
                </a:lnTo>
                <a:lnTo>
                  <a:pt x="6378176" y="5024396"/>
                </a:lnTo>
                <a:lnTo>
                  <a:pt x="6372909" y="5023168"/>
                </a:lnTo>
                <a:lnTo>
                  <a:pt x="6362915" y="5021763"/>
                </a:lnTo>
                <a:lnTo>
                  <a:pt x="6362333" y="5022771"/>
                </a:lnTo>
                <a:lnTo>
                  <a:pt x="6355145" y="5024697"/>
                </a:lnTo>
                <a:cubicBezTo>
                  <a:pt x="6344278" y="5022474"/>
                  <a:pt x="6331656" y="5023287"/>
                  <a:pt x="6317280" y="5027139"/>
                </a:cubicBezTo>
                <a:lnTo>
                  <a:pt x="6308166" y="5021878"/>
                </a:lnTo>
                <a:lnTo>
                  <a:pt x="6306619" y="5016105"/>
                </a:lnTo>
                <a:lnTo>
                  <a:pt x="6299368" y="5015207"/>
                </a:lnTo>
                <a:cubicBezTo>
                  <a:pt x="6298320" y="5011353"/>
                  <a:pt x="6295872" y="5009950"/>
                  <a:pt x="6292016" y="5010996"/>
                </a:cubicBezTo>
                <a:cubicBezTo>
                  <a:pt x="6288163" y="5012042"/>
                  <a:pt x="6284309" y="5013088"/>
                  <a:pt x="6280455" y="5014135"/>
                </a:cubicBezTo>
                <a:lnTo>
                  <a:pt x="6275291" y="5012407"/>
                </a:lnTo>
                <a:lnTo>
                  <a:pt x="6275563" y="5015206"/>
                </a:lnTo>
                <a:lnTo>
                  <a:pt x="6239624" y="5024836"/>
                </a:lnTo>
                <a:cubicBezTo>
                  <a:pt x="6238340" y="5020044"/>
                  <a:pt x="6238575" y="5016129"/>
                  <a:pt x="6240328" y="5013091"/>
                </a:cubicBezTo>
                <a:cubicBezTo>
                  <a:pt x="6241205" y="5011573"/>
                  <a:pt x="6242542" y="5010572"/>
                  <a:pt x="6244339" y="5010090"/>
                </a:cubicBezTo>
                <a:cubicBezTo>
                  <a:pt x="6246136" y="5009609"/>
                  <a:pt x="6248393" y="5009646"/>
                  <a:pt x="6251110" y="5010202"/>
                </a:cubicBezTo>
                <a:cubicBezTo>
                  <a:pt x="6256545" y="5011314"/>
                  <a:pt x="6259261" y="5011869"/>
                  <a:pt x="6259261" y="5011869"/>
                </a:cubicBezTo>
                <a:lnTo>
                  <a:pt x="6272037" y="5011318"/>
                </a:lnTo>
                <a:lnTo>
                  <a:pt x="6270215" y="5010708"/>
                </a:lnTo>
                <a:cubicBezTo>
                  <a:pt x="6267242" y="5007378"/>
                  <a:pt x="6266457" y="5004488"/>
                  <a:pt x="6267861" y="5002038"/>
                </a:cubicBezTo>
                <a:cubicBezTo>
                  <a:pt x="6269265" y="4999587"/>
                  <a:pt x="6271892" y="4997839"/>
                  <a:pt x="6275747" y="4996792"/>
                </a:cubicBezTo>
                <a:lnTo>
                  <a:pt x="6278373" y="4996941"/>
                </a:lnTo>
                <a:lnTo>
                  <a:pt x="6275047" y="4984528"/>
                </a:lnTo>
                <a:cubicBezTo>
                  <a:pt x="6275047" y="4984528"/>
                  <a:pt x="6274405" y="4982133"/>
                  <a:pt x="6273121" y="4977341"/>
                </a:cubicBezTo>
                <a:lnTo>
                  <a:pt x="6272486" y="4977211"/>
                </a:lnTo>
                <a:lnTo>
                  <a:pt x="6270075" y="4981748"/>
                </a:lnTo>
                <a:lnTo>
                  <a:pt x="6268435" y="4976382"/>
                </a:lnTo>
                <a:lnTo>
                  <a:pt x="6247821" y="4972164"/>
                </a:lnTo>
                <a:lnTo>
                  <a:pt x="6243801" y="4972565"/>
                </a:lnTo>
                <a:lnTo>
                  <a:pt x="6249631" y="4975930"/>
                </a:lnTo>
                <a:cubicBezTo>
                  <a:pt x="6255707" y="4979438"/>
                  <a:pt x="6258745" y="4981193"/>
                  <a:pt x="6258745" y="4981193"/>
                </a:cubicBezTo>
                <a:lnTo>
                  <a:pt x="6255409" y="4997495"/>
                </a:lnTo>
                <a:lnTo>
                  <a:pt x="6239107" y="4994158"/>
                </a:lnTo>
                <a:cubicBezTo>
                  <a:pt x="6233031" y="4990650"/>
                  <a:pt x="6225201" y="4990181"/>
                  <a:pt x="6215618" y="4992749"/>
                </a:cubicBezTo>
                <a:cubicBezTo>
                  <a:pt x="6210826" y="4994033"/>
                  <a:pt x="6208430" y="4994675"/>
                  <a:pt x="6208430" y="4994675"/>
                </a:cubicBezTo>
                <a:lnTo>
                  <a:pt x="6195981" y="5005714"/>
                </a:lnTo>
                <a:cubicBezTo>
                  <a:pt x="6211640" y="5006654"/>
                  <a:pt x="6220112" y="5009520"/>
                  <a:pt x="6221396" y="5014312"/>
                </a:cubicBezTo>
                <a:lnTo>
                  <a:pt x="6230509" y="5019573"/>
                </a:lnTo>
                <a:lnTo>
                  <a:pt x="6239624" y="5024836"/>
                </a:lnTo>
                <a:lnTo>
                  <a:pt x="6248737" y="5030097"/>
                </a:lnTo>
                <a:lnTo>
                  <a:pt x="6265039" y="5033434"/>
                </a:lnTo>
                <a:lnTo>
                  <a:pt x="6297642" y="5040105"/>
                </a:lnTo>
                <a:cubicBezTo>
                  <a:pt x="6297642" y="5040105"/>
                  <a:pt x="6295246" y="5040747"/>
                  <a:pt x="6290454" y="5042031"/>
                </a:cubicBezTo>
                <a:cubicBezTo>
                  <a:pt x="6284379" y="5038524"/>
                  <a:pt x="6279588" y="5039808"/>
                  <a:pt x="6276078" y="5045883"/>
                </a:cubicBezTo>
                <a:lnTo>
                  <a:pt x="6270817" y="5054997"/>
                </a:lnTo>
                <a:lnTo>
                  <a:pt x="6247328" y="5053587"/>
                </a:lnTo>
                <a:cubicBezTo>
                  <a:pt x="6242535" y="5054871"/>
                  <a:pt x="6240139" y="5055513"/>
                  <a:pt x="6240139" y="5055513"/>
                </a:cubicBezTo>
                <a:cubicBezTo>
                  <a:pt x="6234064" y="5052006"/>
                  <a:pt x="6228630" y="5050893"/>
                  <a:pt x="6223838" y="5052177"/>
                </a:cubicBezTo>
                <a:lnTo>
                  <a:pt x="6225763" y="5059365"/>
                </a:lnTo>
                <a:lnTo>
                  <a:pt x="6229615" y="5073741"/>
                </a:lnTo>
                <a:lnTo>
                  <a:pt x="6222428" y="5075666"/>
                </a:lnTo>
                <a:cubicBezTo>
                  <a:pt x="6211561" y="5073443"/>
                  <a:pt x="6207004" y="5070812"/>
                  <a:pt x="6208757" y="5067774"/>
                </a:cubicBezTo>
                <a:cubicBezTo>
                  <a:pt x="6210511" y="5064736"/>
                  <a:pt x="6210747" y="5060821"/>
                  <a:pt x="6209463" y="5056029"/>
                </a:cubicBezTo>
                <a:cubicBezTo>
                  <a:pt x="6208179" y="5051237"/>
                  <a:pt x="6209932" y="5048200"/>
                  <a:pt x="6214724" y="5046916"/>
                </a:cubicBezTo>
                <a:lnTo>
                  <a:pt x="6205611" y="5041653"/>
                </a:lnTo>
                <a:lnTo>
                  <a:pt x="6196496" y="5036392"/>
                </a:lnTo>
                <a:cubicBezTo>
                  <a:pt x="6195212" y="5031600"/>
                  <a:pt x="6194570" y="5029203"/>
                  <a:pt x="6194570" y="5029203"/>
                </a:cubicBezTo>
                <a:cubicBezTo>
                  <a:pt x="6189778" y="5030487"/>
                  <a:pt x="6189457" y="5029290"/>
                  <a:pt x="6193607" y="5025610"/>
                </a:cubicBezTo>
                <a:cubicBezTo>
                  <a:pt x="6194249" y="5028006"/>
                  <a:pt x="6196966" y="5028562"/>
                  <a:pt x="6201759" y="5027277"/>
                </a:cubicBezTo>
                <a:lnTo>
                  <a:pt x="6207020" y="5018164"/>
                </a:lnTo>
                <a:cubicBezTo>
                  <a:pt x="6207020" y="5018164"/>
                  <a:pt x="6204625" y="5018806"/>
                  <a:pt x="6199833" y="5020090"/>
                </a:cubicBezTo>
                <a:lnTo>
                  <a:pt x="6195079" y="5022253"/>
                </a:lnTo>
                <a:lnTo>
                  <a:pt x="6195998" y="5020155"/>
                </a:lnTo>
                <a:cubicBezTo>
                  <a:pt x="6195516" y="5018358"/>
                  <a:pt x="6193757" y="5016582"/>
                  <a:pt x="6190718" y="5014828"/>
                </a:cubicBezTo>
                <a:cubicBezTo>
                  <a:pt x="6190718" y="5014828"/>
                  <a:pt x="6189521" y="5015149"/>
                  <a:pt x="6187125" y="5015791"/>
                </a:cubicBezTo>
                <a:cubicBezTo>
                  <a:pt x="6184729" y="5016433"/>
                  <a:pt x="6184173" y="5019150"/>
                  <a:pt x="6185457" y="5023942"/>
                </a:cubicBezTo>
                <a:cubicBezTo>
                  <a:pt x="6181948" y="5030018"/>
                  <a:pt x="6179552" y="5030660"/>
                  <a:pt x="6178268" y="5025868"/>
                </a:cubicBezTo>
                <a:lnTo>
                  <a:pt x="6152853" y="5017270"/>
                </a:lnTo>
                <a:cubicBezTo>
                  <a:pt x="6148061" y="5018554"/>
                  <a:pt x="6142628" y="5017442"/>
                  <a:pt x="6136551" y="5013934"/>
                </a:cubicBezTo>
                <a:cubicBezTo>
                  <a:pt x="6131759" y="5015218"/>
                  <a:pt x="6129685" y="5017058"/>
                  <a:pt x="6130327" y="5019455"/>
                </a:cubicBezTo>
                <a:cubicBezTo>
                  <a:pt x="6130969" y="5021850"/>
                  <a:pt x="6133685" y="5022406"/>
                  <a:pt x="6138477" y="5021122"/>
                </a:cubicBezTo>
                <a:cubicBezTo>
                  <a:pt x="6143270" y="5019838"/>
                  <a:pt x="6146308" y="5021592"/>
                  <a:pt x="6147592" y="5026384"/>
                </a:cubicBezTo>
                <a:lnTo>
                  <a:pt x="6140403" y="5028310"/>
                </a:lnTo>
                <a:cubicBezTo>
                  <a:pt x="6130820" y="5030878"/>
                  <a:pt x="6126349" y="5033360"/>
                  <a:pt x="6126991" y="5035755"/>
                </a:cubicBezTo>
                <a:lnTo>
                  <a:pt x="6126028" y="5032162"/>
                </a:lnTo>
                <a:lnTo>
                  <a:pt x="6114988" y="5019712"/>
                </a:lnTo>
                <a:lnTo>
                  <a:pt x="6111653" y="5036014"/>
                </a:lnTo>
                <a:cubicBezTo>
                  <a:pt x="6112936" y="5040805"/>
                  <a:pt x="6113899" y="5044399"/>
                  <a:pt x="6114542" y="5046796"/>
                </a:cubicBezTo>
                <a:cubicBezTo>
                  <a:pt x="6115183" y="5049191"/>
                  <a:pt x="6113109" y="5051031"/>
                  <a:pt x="6108316" y="5052315"/>
                </a:cubicBezTo>
                <a:cubicBezTo>
                  <a:pt x="6103524" y="5053599"/>
                  <a:pt x="6099609" y="5053364"/>
                  <a:pt x="6096571" y="5051611"/>
                </a:cubicBezTo>
                <a:cubicBezTo>
                  <a:pt x="6093534" y="5049856"/>
                  <a:pt x="6089298" y="5048424"/>
                  <a:pt x="6083864" y="5047311"/>
                </a:cubicBezTo>
                <a:cubicBezTo>
                  <a:pt x="6078430" y="5046200"/>
                  <a:pt x="6074515" y="5045965"/>
                  <a:pt x="6072119" y="5046607"/>
                </a:cubicBezTo>
                <a:cubicBezTo>
                  <a:pt x="6069724" y="5047249"/>
                  <a:pt x="6065487" y="5045816"/>
                  <a:pt x="6059411" y="5042308"/>
                </a:cubicBezTo>
                <a:lnTo>
                  <a:pt x="6064673" y="5033194"/>
                </a:lnTo>
                <a:lnTo>
                  <a:pt x="6055559" y="5027932"/>
                </a:lnTo>
                <a:lnTo>
                  <a:pt x="6048371" y="5029858"/>
                </a:lnTo>
                <a:cubicBezTo>
                  <a:pt x="6043579" y="5031142"/>
                  <a:pt x="6044221" y="5033538"/>
                  <a:pt x="6050297" y="5037046"/>
                </a:cubicBezTo>
                <a:lnTo>
                  <a:pt x="6033996" y="5033710"/>
                </a:lnTo>
                <a:cubicBezTo>
                  <a:pt x="6030958" y="5031956"/>
                  <a:pt x="6027482" y="5030962"/>
                  <a:pt x="6023567" y="5030726"/>
                </a:cubicBezTo>
                <a:lnTo>
                  <a:pt x="6019213" y="5031252"/>
                </a:lnTo>
                <a:lnTo>
                  <a:pt x="6025669" y="5034978"/>
                </a:lnTo>
                <a:cubicBezTo>
                  <a:pt x="6027948" y="5036294"/>
                  <a:pt x="6029846" y="5037390"/>
                  <a:pt x="6031365" y="5038267"/>
                </a:cubicBezTo>
                <a:cubicBezTo>
                  <a:pt x="6034403" y="5040021"/>
                  <a:pt x="6035922" y="5040898"/>
                  <a:pt x="6035922" y="5040898"/>
                </a:cubicBezTo>
                <a:cubicBezTo>
                  <a:pt x="6031129" y="5042182"/>
                  <a:pt x="6023942" y="5044108"/>
                  <a:pt x="6014358" y="5046676"/>
                </a:cubicBezTo>
                <a:cubicBezTo>
                  <a:pt x="6009566" y="5047960"/>
                  <a:pt x="6004454" y="5048046"/>
                  <a:pt x="5999020" y="5046934"/>
                </a:cubicBezTo>
                <a:cubicBezTo>
                  <a:pt x="5993585" y="5045821"/>
                  <a:pt x="5988473" y="5045907"/>
                  <a:pt x="5983681" y="5047191"/>
                </a:cubicBezTo>
                <a:lnTo>
                  <a:pt x="5953003" y="5047708"/>
                </a:lnTo>
                <a:cubicBezTo>
                  <a:pt x="5948211" y="5048992"/>
                  <a:pt x="5938863" y="5047645"/>
                  <a:pt x="5924957" y="5043667"/>
                </a:cubicBezTo>
                <a:cubicBezTo>
                  <a:pt x="5911051" y="5039689"/>
                  <a:pt x="5901703" y="5038342"/>
                  <a:pt x="5896910" y="5039627"/>
                </a:cubicBezTo>
                <a:cubicBezTo>
                  <a:pt x="5892118" y="5040911"/>
                  <a:pt x="5889402" y="5040355"/>
                  <a:pt x="5888760" y="5037958"/>
                </a:cubicBezTo>
                <a:cubicBezTo>
                  <a:pt x="5888118" y="5035562"/>
                  <a:pt x="5880609" y="5036290"/>
                  <a:pt x="5866233" y="5040142"/>
                </a:cubicBezTo>
                <a:lnTo>
                  <a:pt x="5835556" y="5040658"/>
                </a:lnTo>
                <a:lnTo>
                  <a:pt x="5813993" y="5046436"/>
                </a:lnTo>
                <a:cubicBezTo>
                  <a:pt x="5815277" y="5051228"/>
                  <a:pt x="5812881" y="5051870"/>
                  <a:pt x="5806804" y="5048362"/>
                </a:cubicBezTo>
                <a:lnTo>
                  <a:pt x="5801543" y="5057476"/>
                </a:lnTo>
                <a:cubicBezTo>
                  <a:pt x="5801543" y="5057476"/>
                  <a:pt x="5799147" y="5058118"/>
                  <a:pt x="5794355" y="5059402"/>
                </a:cubicBezTo>
                <a:cubicBezTo>
                  <a:pt x="5789563" y="5060686"/>
                  <a:pt x="5786525" y="5058932"/>
                  <a:pt x="5785241" y="5054140"/>
                </a:cubicBezTo>
                <a:cubicBezTo>
                  <a:pt x="5783957" y="5049348"/>
                  <a:pt x="5780919" y="5047595"/>
                  <a:pt x="5776127" y="5048879"/>
                </a:cubicBezTo>
                <a:cubicBezTo>
                  <a:pt x="5776127" y="5048879"/>
                  <a:pt x="5774609" y="5048002"/>
                  <a:pt x="5771570" y="5046248"/>
                </a:cubicBezTo>
                <a:cubicBezTo>
                  <a:pt x="5768533" y="5044493"/>
                  <a:pt x="5764617" y="5044258"/>
                  <a:pt x="5759825" y="5045542"/>
                </a:cubicBezTo>
                <a:cubicBezTo>
                  <a:pt x="5758541" y="5040750"/>
                  <a:pt x="5754626" y="5040516"/>
                  <a:pt x="5748081" y="5044837"/>
                </a:cubicBezTo>
                <a:cubicBezTo>
                  <a:pt x="5741535" y="5049159"/>
                  <a:pt x="5737385" y="5052839"/>
                  <a:pt x="5735631" y="5055877"/>
                </a:cubicBezTo>
                <a:cubicBezTo>
                  <a:pt x="5733878" y="5058916"/>
                  <a:pt x="5723096" y="5061805"/>
                  <a:pt x="5703286" y="5064544"/>
                </a:cubicBezTo>
                <a:cubicBezTo>
                  <a:pt x="5683476" y="5067284"/>
                  <a:pt x="5671176" y="5069296"/>
                  <a:pt x="5666384" y="5070580"/>
                </a:cubicBezTo>
                <a:lnTo>
                  <a:pt x="5657270" y="5065318"/>
                </a:lnTo>
                <a:lnTo>
                  <a:pt x="5664458" y="5063393"/>
                </a:lnTo>
                <a:lnTo>
                  <a:pt x="5662532" y="5056204"/>
                </a:lnTo>
                <a:cubicBezTo>
                  <a:pt x="5662532" y="5056204"/>
                  <a:pt x="5661890" y="5053809"/>
                  <a:pt x="5660606" y="5049017"/>
                </a:cubicBezTo>
                <a:lnTo>
                  <a:pt x="5667793" y="5047091"/>
                </a:lnTo>
                <a:lnTo>
                  <a:pt x="5673056" y="5037977"/>
                </a:lnTo>
                <a:cubicBezTo>
                  <a:pt x="5673056" y="5037977"/>
                  <a:pt x="5670659" y="5038619"/>
                  <a:pt x="5665867" y="5039903"/>
                </a:cubicBezTo>
                <a:lnTo>
                  <a:pt x="5658680" y="5041829"/>
                </a:lnTo>
                <a:cubicBezTo>
                  <a:pt x="5658680" y="5041829"/>
                  <a:pt x="5656926" y="5044867"/>
                  <a:pt x="5653418" y="5050943"/>
                </a:cubicBezTo>
                <a:lnTo>
                  <a:pt x="5655344" y="5058130"/>
                </a:lnTo>
                <a:lnTo>
                  <a:pt x="5624667" y="5058647"/>
                </a:lnTo>
                <a:cubicBezTo>
                  <a:pt x="5613799" y="5056423"/>
                  <a:pt x="5606611" y="5058348"/>
                  <a:pt x="5603103" y="5064424"/>
                </a:cubicBezTo>
                <a:lnTo>
                  <a:pt x="5593989" y="5059163"/>
                </a:lnTo>
                <a:cubicBezTo>
                  <a:pt x="5592705" y="5054371"/>
                  <a:pt x="5589667" y="5052617"/>
                  <a:pt x="5584875" y="5053901"/>
                </a:cubicBezTo>
                <a:lnTo>
                  <a:pt x="5586802" y="5061089"/>
                </a:lnTo>
                <a:lnTo>
                  <a:pt x="5579614" y="5063015"/>
                </a:lnTo>
                <a:lnTo>
                  <a:pt x="5563312" y="5059678"/>
                </a:lnTo>
                <a:lnTo>
                  <a:pt x="5556124" y="5061605"/>
                </a:lnTo>
                <a:cubicBezTo>
                  <a:pt x="5562200" y="5065112"/>
                  <a:pt x="5562842" y="5067509"/>
                  <a:pt x="5558050" y="5068793"/>
                </a:cubicBezTo>
                <a:lnTo>
                  <a:pt x="5567164" y="5074054"/>
                </a:lnTo>
                <a:lnTo>
                  <a:pt x="5581540" y="5070202"/>
                </a:lnTo>
                <a:cubicBezTo>
                  <a:pt x="5582824" y="5074994"/>
                  <a:pt x="5585861" y="5076748"/>
                  <a:pt x="5590653" y="5075464"/>
                </a:cubicBezTo>
                <a:lnTo>
                  <a:pt x="5597841" y="5073538"/>
                </a:lnTo>
                <a:cubicBezTo>
                  <a:pt x="5597841" y="5073538"/>
                  <a:pt x="5603275" y="5074650"/>
                  <a:pt x="5614143" y="5076874"/>
                </a:cubicBezTo>
                <a:cubicBezTo>
                  <a:pt x="5625011" y="5079098"/>
                  <a:pt x="5632198" y="5077172"/>
                  <a:pt x="5635706" y="5071097"/>
                </a:cubicBezTo>
                <a:cubicBezTo>
                  <a:pt x="5636990" y="5075888"/>
                  <a:pt x="5640349" y="5078840"/>
                  <a:pt x="5645783" y="5079952"/>
                </a:cubicBezTo>
                <a:cubicBezTo>
                  <a:pt x="5651218" y="5081065"/>
                  <a:pt x="5653292" y="5079224"/>
                  <a:pt x="5652008" y="5074432"/>
                </a:cubicBezTo>
                <a:lnTo>
                  <a:pt x="5666384" y="5070580"/>
                </a:lnTo>
                <a:cubicBezTo>
                  <a:pt x="5667668" y="5075372"/>
                  <a:pt x="5672225" y="5078003"/>
                  <a:pt x="5680054" y="5078473"/>
                </a:cubicBezTo>
                <a:cubicBezTo>
                  <a:pt x="5687885" y="5078943"/>
                  <a:pt x="5696591" y="5077894"/>
                  <a:pt x="5706175" y="5075326"/>
                </a:cubicBezTo>
                <a:cubicBezTo>
                  <a:pt x="5710967" y="5074042"/>
                  <a:pt x="5714882" y="5074277"/>
                  <a:pt x="5717920" y="5076031"/>
                </a:cubicBezTo>
                <a:cubicBezTo>
                  <a:pt x="5720958" y="5077785"/>
                  <a:pt x="5728787" y="5078254"/>
                  <a:pt x="5741409" y="5077441"/>
                </a:cubicBezTo>
                <a:cubicBezTo>
                  <a:pt x="5754031" y="5076627"/>
                  <a:pt x="5760342" y="5076220"/>
                  <a:pt x="5760342" y="5076220"/>
                </a:cubicBezTo>
                <a:cubicBezTo>
                  <a:pt x="5765134" y="5074936"/>
                  <a:pt x="5770247" y="5074850"/>
                  <a:pt x="5775680" y="5075961"/>
                </a:cubicBezTo>
                <a:cubicBezTo>
                  <a:pt x="5781115" y="5077074"/>
                  <a:pt x="5786228" y="5076987"/>
                  <a:pt x="5791019" y="5075704"/>
                </a:cubicBezTo>
                <a:cubicBezTo>
                  <a:pt x="5822338" y="5077584"/>
                  <a:pt x="5840394" y="5077882"/>
                  <a:pt x="5845186" y="5076598"/>
                </a:cubicBezTo>
                <a:cubicBezTo>
                  <a:pt x="5849978" y="5075314"/>
                  <a:pt x="5852374" y="5074672"/>
                  <a:pt x="5852374" y="5074672"/>
                </a:cubicBezTo>
                <a:cubicBezTo>
                  <a:pt x="5857166" y="5073388"/>
                  <a:pt x="5860204" y="5075142"/>
                  <a:pt x="5861487" y="5079933"/>
                </a:cubicBezTo>
                <a:cubicBezTo>
                  <a:pt x="5861487" y="5079933"/>
                  <a:pt x="5864204" y="5080489"/>
                  <a:pt x="5869638" y="5081601"/>
                </a:cubicBezTo>
                <a:cubicBezTo>
                  <a:pt x="5875073" y="5082714"/>
                  <a:pt x="5882581" y="5081986"/>
                  <a:pt x="5892165" y="5079418"/>
                </a:cubicBezTo>
                <a:lnTo>
                  <a:pt x="5915655" y="5080827"/>
                </a:lnTo>
                <a:lnTo>
                  <a:pt x="5930030" y="5076975"/>
                </a:lnTo>
                <a:cubicBezTo>
                  <a:pt x="5930030" y="5076975"/>
                  <a:pt x="5926992" y="5075222"/>
                  <a:pt x="5920916" y="5071714"/>
                </a:cubicBezTo>
                <a:lnTo>
                  <a:pt x="5928105" y="5069788"/>
                </a:lnTo>
                <a:lnTo>
                  <a:pt x="5935292" y="5067862"/>
                </a:lnTo>
                <a:lnTo>
                  <a:pt x="5926178" y="5062599"/>
                </a:lnTo>
                <a:cubicBezTo>
                  <a:pt x="5930970" y="5061315"/>
                  <a:pt x="5941195" y="5061144"/>
                  <a:pt x="5956855" y="5062084"/>
                </a:cubicBezTo>
                <a:cubicBezTo>
                  <a:pt x="5961648" y="5060800"/>
                  <a:pt x="5964044" y="5060158"/>
                  <a:pt x="5964044" y="5060158"/>
                </a:cubicBezTo>
                <a:cubicBezTo>
                  <a:pt x="5964044" y="5060158"/>
                  <a:pt x="5964365" y="5061355"/>
                  <a:pt x="5965007" y="5063752"/>
                </a:cubicBezTo>
                <a:cubicBezTo>
                  <a:pt x="5965649" y="5066147"/>
                  <a:pt x="5967488" y="5068222"/>
                  <a:pt x="5970526" y="5069977"/>
                </a:cubicBezTo>
                <a:cubicBezTo>
                  <a:pt x="5973564" y="5071731"/>
                  <a:pt x="5977800" y="5073164"/>
                  <a:pt x="5983233" y="5074275"/>
                </a:cubicBezTo>
                <a:cubicBezTo>
                  <a:pt x="5988669" y="5075387"/>
                  <a:pt x="5992583" y="5075622"/>
                  <a:pt x="5994979" y="5074980"/>
                </a:cubicBezTo>
                <a:cubicBezTo>
                  <a:pt x="5997375" y="5074338"/>
                  <a:pt x="5999215" y="5076414"/>
                  <a:pt x="6000498" y="5081205"/>
                </a:cubicBezTo>
                <a:cubicBezTo>
                  <a:pt x="6004007" y="5075130"/>
                  <a:pt x="6021420" y="5073031"/>
                  <a:pt x="6052740" y="5074911"/>
                </a:cubicBezTo>
                <a:lnTo>
                  <a:pt x="6078155" y="5083509"/>
                </a:lnTo>
                <a:lnTo>
                  <a:pt x="6101645" y="5084919"/>
                </a:lnTo>
                <a:cubicBezTo>
                  <a:pt x="6107721" y="5088427"/>
                  <a:pt x="6117390" y="5090972"/>
                  <a:pt x="6130654" y="5092554"/>
                </a:cubicBezTo>
                <a:cubicBezTo>
                  <a:pt x="6143918" y="5094136"/>
                  <a:pt x="6152303" y="5091889"/>
                  <a:pt x="6155811" y="5085813"/>
                </a:cubicBezTo>
                <a:lnTo>
                  <a:pt x="6121282" y="5071953"/>
                </a:lnTo>
                <a:lnTo>
                  <a:pt x="6103055" y="5061429"/>
                </a:lnTo>
                <a:cubicBezTo>
                  <a:pt x="6101771" y="5056637"/>
                  <a:pt x="6106563" y="5055353"/>
                  <a:pt x="6117430" y="5057577"/>
                </a:cubicBezTo>
                <a:cubicBezTo>
                  <a:pt x="6127013" y="5055010"/>
                  <a:pt x="6130052" y="5056764"/>
                  <a:pt x="6126544" y="5062839"/>
                </a:cubicBezTo>
                <a:cubicBezTo>
                  <a:pt x="6126544" y="5062839"/>
                  <a:pt x="6129581" y="5064594"/>
                  <a:pt x="6135658" y="5068101"/>
                </a:cubicBezTo>
                <a:cubicBezTo>
                  <a:pt x="6141734" y="5071608"/>
                  <a:pt x="6145649" y="5071844"/>
                  <a:pt x="6147403" y="5068806"/>
                </a:cubicBezTo>
                <a:cubicBezTo>
                  <a:pt x="6149156" y="5065768"/>
                  <a:pt x="6152108" y="5062410"/>
                  <a:pt x="6156259" y="5058729"/>
                </a:cubicBezTo>
                <a:cubicBezTo>
                  <a:pt x="6160408" y="5055049"/>
                  <a:pt x="6165521" y="5054964"/>
                  <a:pt x="6171598" y="5058471"/>
                </a:cubicBezTo>
                <a:lnTo>
                  <a:pt x="6161073" y="5076698"/>
                </a:lnTo>
                <a:lnTo>
                  <a:pt x="6153885" y="5078624"/>
                </a:lnTo>
                <a:cubicBezTo>
                  <a:pt x="6174337" y="5078280"/>
                  <a:pt x="6183451" y="5083543"/>
                  <a:pt x="6181227" y="5094411"/>
                </a:cubicBezTo>
                <a:lnTo>
                  <a:pt x="6221019" y="5099157"/>
                </a:lnTo>
                <a:cubicBezTo>
                  <a:pt x="6225811" y="5097873"/>
                  <a:pt x="6227885" y="5096032"/>
                  <a:pt x="6227243" y="5093637"/>
                </a:cubicBezTo>
                <a:cubicBezTo>
                  <a:pt x="6226601" y="5091240"/>
                  <a:pt x="6226280" y="5090042"/>
                  <a:pt x="6226280" y="5090042"/>
                </a:cubicBezTo>
                <a:cubicBezTo>
                  <a:pt x="6224996" y="5085250"/>
                  <a:pt x="6226750" y="5082213"/>
                  <a:pt x="6231542" y="5080929"/>
                </a:cubicBezTo>
                <a:cubicBezTo>
                  <a:pt x="6236334" y="5079645"/>
                  <a:pt x="6236976" y="5082040"/>
                  <a:pt x="6233467" y="5088116"/>
                </a:cubicBezTo>
                <a:cubicBezTo>
                  <a:pt x="6234751" y="5092908"/>
                  <a:pt x="6235394" y="5095305"/>
                  <a:pt x="6235394" y="5095305"/>
                </a:cubicBezTo>
                <a:lnTo>
                  <a:pt x="6244508" y="5100566"/>
                </a:lnTo>
                <a:cubicBezTo>
                  <a:pt x="6257943" y="5112374"/>
                  <a:pt x="6259227" y="5117165"/>
                  <a:pt x="6248360" y="5114942"/>
                </a:cubicBezTo>
                <a:cubicBezTo>
                  <a:pt x="6248360" y="5114942"/>
                  <a:pt x="6249002" y="5117338"/>
                  <a:pt x="6250286" y="5122130"/>
                </a:cubicBezTo>
                <a:cubicBezTo>
                  <a:pt x="6245494" y="5123414"/>
                  <a:pt x="6240702" y="5124698"/>
                  <a:pt x="6235910" y="5125982"/>
                </a:cubicBezTo>
                <a:cubicBezTo>
                  <a:pt x="6231118" y="5127266"/>
                  <a:pt x="6226327" y="5128549"/>
                  <a:pt x="6221534" y="5129834"/>
                </a:cubicBezTo>
                <a:cubicBezTo>
                  <a:pt x="6216742" y="5131118"/>
                  <a:pt x="6214346" y="5131759"/>
                  <a:pt x="6214346" y="5131759"/>
                </a:cubicBezTo>
                <a:cubicBezTo>
                  <a:pt x="6214346" y="5131759"/>
                  <a:pt x="6211309" y="5130005"/>
                  <a:pt x="6205232" y="5126498"/>
                </a:cubicBezTo>
                <a:cubicBezTo>
                  <a:pt x="6199156" y="5122990"/>
                  <a:pt x="6192524" y="5122199"/>
                  <a:pt x="6185337" y="5124124"/>
                </a:cubicBezTo>
                <a:cubicBezTo>
                  <a:pt x="6178149" y="5126051"/>
                  <a:pt x="6174234" y="5125816"/>
                  <a:pt x="6173592" y="5123420"/>
                </a:cubicBezTo>
                <a:cubicBezTo>
                  <a:pt x="6172950" y="5121024"/>
                  <a:pt x="6170234" y="5120468"/>
                  <a:pt x="6165441" y="5121752"/>
                </a:cubicBezTo>
                <a:lnTo>
                  <a:pt x="6151066" y="5125604"/>
                </a:lnTo>
                <a:cubicBezTo>
                  <a:pt x="6151066" y="5125604"/>
                  <a:pt x="6148349" y="5125048"/>
                  <a:pt x="6142915" y="5123936"/>
                </a:cubicBezTo>
                <a:cubicBezTo>
                  <a:pt x="6137481" y="5122824"/>
                  <a:pt x="6134764" y="5122268"/>
                  <a:pt x="6134764" y="5122268"/>
                </a:cubicBezTo>
                <a:cubicBezTo>
                  <a:pt x="6125180" y="5124836"/>
                  <a:pt x="6118869" y="5125243"/>
                  <a:pt x="6115831" y="5123489"/>
                </a:cubicBezTo>
                <a:cubicBezTo>
                  <a:pt x="6112794" y="5121735"/>
                  <a:pt x="6106482" y="5122142"/>
                  <a:pt x="6096899" y="5124710"/>
                </a:cubicBezTo>
                <a:cubicBezTo>
                  <a:pt x="6081239" y="5123770"/>
                  <a:pt x="6069816" y="5124263"/>
                  <a:pt x="6062627" y="5126189"/>
                </a:cubicBezTo>
                <a:cubicBezTo>
                  <a:pt x="6055440" y="5128115"/>
                  <a:pt x="6048808" y="5127324"/>
                  <a:pt x="6042732" y="5123816"/>
                </a:cubicBezTo>
                <a:cubicBezTo>
                  <a:pt x="6036656" y="5120309"/>
                  <a:pt x="6031222" y="5119196"/>
                  <a:pt x="6026430" y="5120480"/>
                </a:cubicBezTo>
                <a:cubicBezTo>
                  <a:pt x="6026430" y="5120480"/>
                  <a:pt x="6023714" y="5119925"/>
                  <a:pt x="6018280" y="5118812"/>
                </a:cubicBezTo>
                <a:cubicBezTo>
                  <a:pt x="6012845" y="5117701"/>
                  <a:pt x="6007733" y="5117786"/>
                  <a:pt x="6002941" y="5119070"/>
                </a:cubicBezTo>
                <a:cubicBezTo>
                  <a:pt x="5982489" y="5119415"/>
                  <a:pt x="5973547" y="5124378"/>
                  <a:pt x="5976115" y="5133962"/>
                </a:cubicBezTo>
                <a:cubicBezTo>
                  <a:pt x="5976115" y="5133962"/>
                  <a:pt x="5981229" y="5133876"/>
                  <a:pt x="5991454" y="5133704"/>
                </a:cubicBezTo>
                <a:cubicBezTo>
                  <a:pt x="6001680" y="5133532"/>
                  <a:pt x="6008546" y="5130408"/>
                  <a:pt x="6012054" y="5124332"/>
                </a:cubicBezTo>
                <a:lnTo>
                  <a:pt x="6030282" y="5134856"/>
                </a:lnTo>
                <a:cubicBezTo>
                  <a:pt x="6032850" y="5144440"/>
                  <a:pt x="6046115" y="5146022"/>
                  <a:pt x="6070073" y="5139602"/>
                </a:cubicBezTo>
                <a:cubicBezTo>
                  <a:pt x="6074865" y="5138318"/>
                  <a:pt x="6078780" y="5138553"/>
                  <a:pt x="6081818" y="5140307"/>
                </a:cubicBezTo>
                <a:cubicBezTo>
                  <a:pt x="6084855" y="5142061"/>
                  <a:pt x="6091167" y="5141654"/>
                  <a:pt x="6100751" y="5139086"/>
                </a:cubicBezTo>
                <a:lnTo>
                  <a:pt x="6147730" y="5141906"/>
                </a:lnTo>
                <a:cubicBezTo>
                  <a:pt x="6153805" y="5145413"/>
                  <a:pt x="6156844" y="5147167"/>
                  <a:pt x="6156844" y="5147167"/>
                </a:cubicBezTo>
                <a:cubicBezTo>
                  <a:pt x="6155560" y="5142375"/>
                  <a:pt x="6156437" y="5140857"/>
                  <a:pt x="6159474" y="5142610"/>
                </a:cubicBezTo>
                <a:cubicBezTo>
                  <a:pt x="6162512" y="5144365"/>
                  <a:pt x="6164031" y="5145241"/>
                  <a:pt x="6164031" y="5145241"/>
                </a:cubicBezTo>
                <a:cubicBezTo>
                  <a:pt x="6165315" y="5150033"/>
                  <a:pt x="6163562" y="5153072"/>
                  <a:pt x="6158770" y="5154356"/>
                </a:cubicBezTo>
                <a:cubicBezTo>
                  <a:pt x="6153977" y="5155640"/>
                  <a:pt x="6150384" y="5156603"/>
                  <a:pt x="6147987" y="5157245"/>
                </a:cubicBezTo>
                <a:cubicBezTo>
                  <a:pt x="6145592" y="5157887"/>
                  <a:pt x="6144394" y="5158208"/>
                  <a:pt x="6144394" y="5158208"/>
                </a:cubicBezTo>
                <a:lnTo>
                  <a:pt x="6146320" y="5165395"/>
                </a:lnTo>
                <a:cubicBezTo>
                  <a:pt x="6152396" y="5168903"/>
                  <a:pt x="6153038" y="5171298"/>
                  <a:pt x="6148246" y="5172582"/>
                </a:cubicBezTo>
                <a:cubicBezTo>
                  <a:pt x="6143453" y="5173867"/>
                  <a:pt x="6140737" y="5173311"/>
                  <a:pt x="6140095" y="5170915"/>
                </a:cubicBezTo>
                <a:cubicBezTo>
                  <a:pt x="6139453" y="5168519"/>
                  <a:pt x="6136736" y="5167963"/>
                  <a:pt x="6131944" y="5169247"/>
                </a:cubicBezTo>
                <a:cubicBezTo>
                  <a:pt x="6130660" y="5164455"/>
                  <a:pt x="6127623" y="5162701"/>
                  <a:pt x="6122831" y="5163985"/>
                </a:cubicBezTo>
                <a:cubicBezTo>
                  <a:pt x="6118038" y="5165270"/>
                  <a:pt x="6116520" y="5164392"/>
                  <a:pt x="6118274" y="5161354"/>
                </a:cubicBezTo>
                <a:cubicBezTo>
                  <a:pt x="6120027" y="5158316"/>
                  <a:pt x="6118508" y="5157439"/>
                  <a:pt x="6113716" y="5158723"/>
                </a:cubicBezTo>
                <a:lnTo>
                  <a:pt x="6088301" y="5150125"/>
                </a:lnTo>
                <a:cubicBezTo>
                  <a:pt x="6077433" y="5147902"/>
                  <a:pt x="6069604" y="5147432"/>
                  <a:pt x="6064812" y="5148716"/>
                </a:cubicBezTo>
                <a:cubicBezTo>
                  <a:pt x="6060019" y="5150000"/>
                  <a:pt x="6052831" y="5151926"/>
                  <a:pt x="6043248" y="5154494"/>
                </a:cubicBezTo>
                <a:lnTo>
                  <a:pt x="6026947" y="5151158"/>
                </a:lnTo>
                <a:lnTo>
                  <a:pt x="6019758" y="5153084"/>
                </a:lnTo>
                <a:cubicBezTo>
                  <a:pt x="6014966" y="5154368"/>
                  <a:pt x="6010175" y="5155652"/>
                  <a:pt x="6005382" y="5156936"/>
                </a:cubicBezTo>
                <a:lnTo>
                  <a:pt x="5974706" y="5157451"/>
                </a:lnTo>
                <a:cubicBezTo>
                  <a:pt x="5974706" y="5157451"/>
                  <a:pt x="5969592" y="5157538"/>
                  <a:pt x="5959367" y="5157709"/>
                </a:cubicBezTo>
                <a:cubicBezTo>
                  <a:pt x="5949141" y="5157882"/>
                  <a:pt x="5931405" y="5158782"/>
                  <a:pt x="5906163" y="5160409"/>
                </a:cubicBezTo>
                <a:cubicBezTo>
                  <a:pt x="5866544" y="5165890"/>
                  <a:pt x="5828679" y="5168332"/>
                  <a:pt x="5792567" y="5167736"/>
                </a:cubicBezTo>
                <a:cubicBezTo>
                  <a:pt x="5772115" y="5168080"/>
                  <a:pt x="5754060" y="5167782"/>
                  <a:pt x="5738400" y="5166842"/>
                </a:cubicBezTo>
                <a:lnTo>
                  <a:pt x="5716837" y="5172620"/>
                </a:lnTo>
                <a:lnTo>
                  <a:pt x="5682308" y="5158760"/>
                </a:lnTo>
                <a:cubicBezTo>
                  <a:pt x="5658348" y="5165180"/>
                  <a:pt x="5640293" y="5164882"/>
                  <a:pt x="5628141" y="5157866"/>
                </a:cubicBezTo>
                <a:cubicBezTo>
                  <a:pt x="5628141" y="5157866"/>
                  <a:pt x="5625744" y="5158508"/>
                  <a:pt x="5620953" y="5159792"/>
                </a:cubicBezTo>
                <a:lnTo>
                  <a:pt x="5604652" y="5156457"/>
                </a:lnTo>
                <a:cubicBezTo>
                  <a:pt x="5604652" y="5156457"/>
                  <a:pt x="5604010" y="5154060"/>
                  <a:pt x="5602726" y="5149268"/>
                </a:cubicBezTo>
                <a:lnTo>
                  <a:pt x="5570122" y="5142597"/>
                </a:lnTo>
                <a:cubicBezTo>
                  <a:pt x="5564046" y="5139089"/>
                  <a:pt x="5556217" y="5138619"/>
                  <a:pt x="5546633" y="5141187"/>
                </a:cubicBezTo>
                <a:lnTo>
                  <a:pt x="5523143" y="5139777"/>
                </a:lnTo>
                <a:lnTo>
                  <a:pt x="5506841" y="5136441"/>
                </a:lnTo>
                <a:cubicBezTo>
                  <a:pt x="5502049" y="5137725"/>
                  <a:pt x="5497258" y="5139009"/>
                  <a:pt x="5492466" y="5140293"/>
                </a:cubicBezTo>
                <a:lnTo>
                  <a:pt x="5490540" y="5133105"/>
                </a:lnTo>
                <a:lnTo>
                  <a:pt x="5502990" y="5122066"/>
                </a:lnTo>
                <a:lnTo>
                  <a:pt x="5488614" y="5125918"/>
                </a:lnTo>
                <a:cubicBezTo>
                  <a:pt x="5471670" y="5120186"/>
                  <a:pt x="5461444" y="5120357"/>
                  <a:pt x="5457936" y="5126433"/>
                </a:cubicBezTo>
                <a:lnTo>
                  <a:pt x="5452675" y="5135548"/>
                </a:lnTo>
                <a:cubicBezTo>
                  <a:pt x="5451391" y="5130756"/>
                  <a:pt x="5450749" y="5128359"/>
                  <a:pt x="5450749" y="5128359"/>
                </a:cubicBezTo>
                <a:lnTo>
                  <a:pt x="5436373" y="5132211"/>
                </a:lnTo>
                <a:cubicBezTo>
                  <a:pt x="5426789" y="5134779"/>
                  <a:pt x="5421997" y="5136063"/>
                  <a:pt x="5421997" y="5136063"/>
                </a:cubicBezTo>
                <a:lnTo>
                  <a:pt x="5423923" y="5143252"/>
                </a:lnTo>
                <a:cubicBezTo>
                  <a:pt x="5439583" y="5144191"/>
                  <a:pt x="5450129" y="5145217"/>
                  <a:pt x="5455564" y="5146329"/>
                </a:cubicBezTo>
                <a:cubicBezTo>
                  <a:pt x="5460997" y="5147441"/>
                  <a:pt x="5464035" y="5149194"/>
                  <a:pt x="5464677" y="5151591"/>
                </a:cubicBezTo>
                <a:cubicBezTo>
                  <a:pt x="5465319" y="5153987"/>
                  <a:pt x="5469876" y="5156618"/>
                  <a:pt x="5478347" y="5159484"/>
                </a:cubicBezTo>
                <a:cubicBezTo>
                  <a:pt x="5486820" y="5162349"/>
                  <a:pt x="5493452" y="5163141"/>
                  <a:pt x="5498244" y="5161857"/>
                </a:cubicBezTo>
                <a:lnTo>
                  <a:pt x="5496318" y="5154669"/>
                </a:lnTo>
                <a:lnTo>
                  <a:pt x="5501579" y="5145555"/>
                </a:lnTo>
                <a:cubicBezTo>
                  <a:pt x="5507655" y="5149063"/>
                  <a:pt x="5513089" y="5150175"/>
                  <a:pt x="5517881" y="5148891"/>
                </a:cubicBezTo>
                <a:cubicBezTo>
                  <a:pt x="5522673" y="5147607"/>
                  <a:pt x="5525390" y="5148162"/>
                  <a:pt x="5526032" y="5150559"/>
                </a:cubicBezTo>
                <a:cubicBezTo>
                  <a:pt x="5526675" y="5152955"/>
                  <a:pt x="5528193" y="5153832"/>
                  <a:pt x="5530589" y="5153190"/>
                </a:cubicBezTo>
                <a:cubicBezTo>
                  <a:pt x="5532985" y="5152548"/>
                  <a:pt x="5536578" y="5151585"/>
                  <a:pt x="5541370" y="5150301"/>
                </a:cubicBezTo>
                <a:cubicBezTo>
                  <a:pt x="5552238" y="5152524"/>
                  <a:pt x="5561587" y="5153871"/>
                  <a:pt x="5569417" y="5154342"/>
                </a:cubicBezTo>
                <a:cubicBezTo>
                  <a:pt x="5577247" y="5154811"/>
                  <a:pt x="5584842" y="5159196"/>
                  <a:pt x="5592202" y="5167496"/>
                </a:cubicBezTo>
                <a:cubicBezTo>
                  <a:pt x="5592202" y="5167496"/>
                  <a:pt x="5594918" y="5168052"/>
                  <a:pt x="5600352" y="5169164"/>
                </a:cubicBezTo>
                <a:cubicBezTo>
                  <a:pt x="5605786" y="5170277"/>
                  <a:pt x="5608504" y="5170832"/>
                  <a:pt x="5608504" y="5170832"/>
                </a:cubicBezTo>
                <a:cubicBezTo>
                  <a:pt x="5613296" y="5169548"/>
                  <a:pt x="5615691" y="5168907"/>
                  <a:pt x="5615691" y="5168907"/>
                </a:cubicBezTo>
                <a:cubicBezTo>
                  <a:pt x="5620483" y="5167623"/>
                  <a:pt x="5622879" y="5166981"/>
                  <a:pt x="5622879" y="5166981"/>
                </a:cubicBezTo>
                <a:cubicBezTo>
                  <a:pt x="5632463" y="5164413"/>
                  <a:pt x="5651161" y="5167106"/>
                  <a:pt x="5678972" y="5175062"/>
                </a:cubicBezTo>
                <a:lnTo>
                  <a:pt x="5709649" y="5174546"/>
                </a:lnTo>
                <a:cubicBezTo>
                  <a:pt x="5719233" y="5171978"/>
                  <a:pt x="5730657" y="5171485"/>
                  <a:pt x="5743920" y="5173067"/>
                </a:cubicBezTo>
                <a:cubicBezTo>
                  <a:pt x="5757184" y="5174648"/>
                  <a:pt x="5771646" y="5175910"/>
                  <a:pt x="5787306" y="5176849"/>
                </a:cubicBezTo>
                <a:lnTo>
                  <a:pt x="5852512" y="5190193"/>
                </a:lnTo>
                <a:cubicBezTo>
                  <a:pt x="5847720" y="5191477"/>
                  <a:pt x="5845324" y="5192119"/>
                  <a:pt x="5845324" y="5192119"/>
                </a:cubicBezTo>
                <a:cubicBezTo>
                  <a:pt x="5845324" y="5192119"/>
                  <a:pt x="5842928" y="5192761"/>
                  <a:pt x="5838136" y="5194045"/>
                </a:cubicBezTo>
                <a:cubicBezTo>
                  <a:pt x="5836852" y="5189253"/>
                  <a:pt x="5833815" y="5187500"/>
                  <a:pt x="5829023" y="5188784"/>
                </a:cubicBezTo>
                <a:cubicBezTo>
                  <a:pt x="5824231" y="5190068"/>
                  <a:pt x="5820316" y="5189833"/>
                  <a:pt x="5817278" y="5188078"/>
                </a:cubicBezTo>
                <a:cubicBezTo>
                  <a:pt x="5814240" y="5186324"/>
                  <a:pt x="5808806" y="5185212"/>
                  <a:pt x="5800976" y="5184743"/>
                </a:cubicBezTo>
                <a:cubicBezTo>
                  <a:pt x="5793146" y="5184272"/>
                  <a:pt x="5786836" y="5184679"/>
                  <a:pt x="5782044" y="5185963"/>
                </a:cubicBezTo>
                <a:lnTo>
                  <a:pt x="5800271" y="5196488"/>
                </a:lnTo>
                <a:cubicBezTo>
                  <a:pt x="5803779" y="5190412"/>
                  <a:pt x="5806175" y="5189770"/>
                  <a:pt x="5807459" y="5194562"/>
                </a:cubicBezTo>
                <a:cubicBezTo>
                  <a:pt x="5808742" y="5199353"/>
                  <a:pt x="5816894" y="5201021"/>
                  <a:pt x="5831912" y="5199565"/>
                </a:cubicBezTo>
                <a:cubicBezTo>
                  <a:pt x="5846929" y="5198109"/>
                  <a:pt x="5856835" y="5196739"/>
                  <a:pt x="5861626" y="5195456"/>
                </a:cubicBezTo>
                <a:cubicBezTo>
                  <a:pt x="5861626" y="5195456"/>
                  <a:pt x="5862503" y="5193936"/>
                  <a:pt x="5864257" y="5190898"/>
                </a:cubicBezTo>
                <a:cubicBezTo>
                  <a:pt x="5866011" y="5187860"/>
                  <a:pt x="5866888" y="5186341"/>
                  <a:pt x="5866888" y="5186341"/>
                </a:cubicBezTo>
                <a:cubicBezTo>
                  <a:pt x="5876472" y="5183773"/>
                  <a:pt x="5884301" y="5184244"/>
                  <a:pt x="5890377" y="5187752"/>
                </a:cubicBezTo>
                <a:cubicBezTo>
                  <a:pt x="5896453" y="5191259"/>
                  <a:pt x="5899812" y="5194211"/>
                  <a:pt x="5900454" y="5196607"/>
                </a:cubicBezTo>
                <a:cubicBezTo>
                  <a:pt x="5901096" y="5199003"/>
                  <a:pt x="5904133" y="5200757"/>
                  <a:pt x="5909568" y="5201869"/>
                </a:cubicBezTo>
                <a:cubicBezTo>
                  <a:pt x="5915002" y="5202981"/>
                  <a:pt x="5920114" y="5202895"/>
                  <a:pt x="5924907" y="5201611"/>
                </a:cubicBezTo>
                <a:lnTo>
                  <a:pt x="5939282" y="5197759"/>
                </a:lnTo>
                <a:cubicBezTo>
                  <a:pt x="5940566" y="5202550"/>
                  <a:pt x="5946001" y="5203662"/>
                  <a:pt x="5955584" y="5201095"/>
                </a:cubicBezTo>
                <a:lnTo>
                  <a:pt x="5957510" y="5208283"/>
                </a:lnTo>
                <a:lnTo>
                  <a:pt x="5966624" y="5213544"/>
                </a:lnTo>
                <a:cubicBezTo>
                  <a:pt x="5971416" y="5212260"/>
                  <a:pt x="5974132" y="5212816"/>
                  <a:pt x="5974775" y="5215213"/>
                </a:cubicBezTo>
                <a:cubicBezTo>
                  <a:pt x="5975416" y="5217608"/>
                  <a:pt x="5958324" y="5220904"/>
                  <a:pt x="5923496" y="5225100"/>
                </a:cubicBezTo>
                <a:cubicBezTo>
                  <a:pt x="5913914" y="5227668"/>
                  <a:pt x="5904329" y="5230236"/>
                  <a:pt x="5894746" y="5232804"/>
                </a:cubicBezTo>
                <a:lnTo>
                  <a:pt x="5878444" y="5229469"/>
                </a:lnTo>
                <a:cubicBezTo>
                  <a:pt x="5873652" y="5230753"/>
                  <a:pt x="5871256" y="5231395"/>
                  <a:pt x="5871256" y="5231395"/>
                </a:cubicBezTo>
                <a:cubicBezTo>
                  <a:pt x="5871256" y="5231395"/>
                  <a:pt x="5871897" y="5233790"/>
                  <a:pt x="5873181" y="5238582"/>
                </a:cubicBezTo>
                <a:cubicBezTo>
                  <a:pt x="5874465" y="5243374"/>
                  <a:pt x="5873910" y="5246091"/>
                  <a:pt x="5871514" y="5246733"/>
                </a:cubicBezTo>
                <a:cubicBezTo>
                  <a:pt x="5869119" y="5247374"/>
                  <a:pt x="5864882" y="5245942"/>
                  <a:pt x="5858806" y="5242434"/>
                </a:cubicBezTo>
                <a:cubicBezTo>
                  <a:pt x="5854015" y="5243718"/>
                  <a:pt x="5851618" y="5244360"/>
                  <a:pt x="5851618" y="5244360"/>
                </a:cubicBezTo>
                <a:lnTo>
                  <a:pt x="5844431" y="5246286"/>
                </a:lnTo>
                <a:cubicBezTo>
                  <a:pt x="5839639" y="5247570"/>
                  <a:pt x="5837799" y="5245495"/>
                  <a:pt x="5838911" y="5240062"/>
                </a:cubicBezTo>
                <a:cubicBezTo>
                  <a:pt x="5840023" y="5234628"/>
                  <a:pt x="5839381" y="5232231"/>
                  <a:pt x="5836984" y="5232873"/>
                </a:cubicBezTo>
                <a:cubicBezTo>
                  <a:pt x="5834589" y="5233515"/>
                  <a:pt x="5834032" y="5236233"/>
                  <a:pt x="5835316" y="5241025"/>
                </a:cubicBezTo>
                <a:cubicBezTo>
                  <a:pt x="5830525" y="5242309"/>
                  <a:pt x="5827487" y="5240554"/>
                  <a:pt x="5826203" y="5235762"/>
                </a:cubicBezTo>
                <a:cubicBezTo>
                  <a:pt x="5824919" y="5230970"/>
                  <a:pt x="5820127" y="5232254"/>
                  <a:pt x="5811827" y="5239614"/>
                </a:cubicBezTo>
                <a:lnTo>
                  <a:pt x="5804639" y="5241540"/>
                </a:lnTo>
                <a:cubicBezTo>
                  <a:pt x="5803355" y="5236748"/>
                  <a:pt x="5805109" y="5233711"/>
                  <a:pt x="5809901" y="5232427"/>
                </a:cubicBezTo>
                <a:lnTo>
                  <a:pt x="5793600" y="5229090"/>
                </a:lnTo>
                <a:lnTo>
                  <a:pt x="5779224" y="5232942"/>
                </a:lnTo>
                <a:lnTo>
                  <a:pt x="5788338" y="5238205"/>
                </a:lnTo>
                <a:lnTo>
                  <a:pt x="5773962" y="5242057"/>
                </a:lnTo>
                <a:cubicBezTo>
                  <a:pt x="5769170" y="5243341"/>
                  <a:pt x="5765577" y="5244303"/>
                  <a:pt x="5763180" y="5244946"/>
                </a:cubicBezTo>
                <a:cubicBezTo>
                  <a:pt x="5760785" y="5245587"/>
                  <a:pt x="5762624" y="5247662"/>
                  <a:pt x="5768700" y="5251170"/>
                </a:cubicBezTo>
                <a:lnTo>
                  <a:pt x="5763438" y="5260285"/>
                </a:lnTo>
                <a:cubicBezTo>
                  <a:pt x="5762154" y="5255493"/>
                  <a:pt x="5760314" y="5253417"/>
                  <a:pt x="5757919" y="5254059"/>
                </a:cubicBezTo>
                <a:cubicBezTo>
                  <a:pt x="5755522" y="5254701"/>
                  <a:pt x="5753682" y="5252626"/>
                  <a:pt x="5752398" y="5247835"/>
                </a:cubicBezTo>
                <a:cubicBezTo>
                  <a:pt x="5752398" y="5247835"/>
                  <a:pt x="5749361" y="5246080"/>
                  <a:pt x="5743285" y="5242572"/>
                </a:cubicBezTo>
                <a:cubicBezTo>
                  <a:pt x="5748077" y="5241288"/>
                  <a:pt x="5749830" y="5238251"/>
                  <a:pt x="5748546" y="5233459"/>
                </a:cubicBezTo>
                <a:cubicBezTo>
                  <a:pt x="5747262" y="5228667"/>
                  <a:pt x="5737037" y="5228839"/>
                  <a:pt x="5717869" y="5233975"/>
                </a:cubicBezTo>
                <a:cubicBezTo>
                  <a:pt x="5703494" y="5237827"/>
                  <a:pt x="5691514" y="5241037"/>
                  <a:pt x="5681930" y="5243605"/>
                </a:cubicBezTo>
                <a:lnTo>
                  <a:pt x="5667555" y="5247457"/>
                </a:lnTo>
                <a:cubicBezTo>
                  <a:pt x="5677138" y="5244889"/>
                  <a:pt x="5682251" y="5244803"/>
                  <a:pt x="5682892" y="5247198"/>
                </a:cubicBezTo>
                <a:cubicBezTo>
                  <a:pt x="5683535" y="5249595"/>
                  <a:pt x="5686252" y="5250150"/>
                  <a:pt x="5691044" y="5248866"/>
                </a:cubicBezTo>
                <a:lnTo>
                  <a:pt x="5685781" y="5257980"/>
                </a:lnTo>
                <a:lnTo>
                  <a:pt x="5655105" y="5258496"/>
                </a:lnTo>
                <a:lnTo>
                  <a:pt x="5653179" y="5251309"/>
                </a:lnTo>
                <a:lnTo>
                  <a:pt x="5642138" y="5238859"/>
                </a:lnTo>
                <a:cubicBezTo>
                  <a:pt x="5636062" y="5235351"/>
                  <a:pt x="5633025" y="5233597"/>
                  <a:pt x="5633025" y="5233597"/>
                </a:cubicBezTo>
                <a:lnTo>
                  <a:pt x="5604273" y="5241301"/>
                </a:lnTo>
                <a:lnTo>
                  <a:pt x="5591824" y="5252341"/>
                </a:lnTo>
                <a:lnTo>
                  <a:pt x="5599012" y="5250415"/>
                </a:lnTo>
                <a:cubicBezTo>
                  <a:pt x="5603804" y="5249131"/>
                  <a:pt x="5609238" y="5250242"/>
                  <a:pt x="5615314" y="5253750"/>
                </a:cubicBezTo>
                <a:lnTo>
                  <a:pt x="5617240" y="5260939"/>
                </a:lnTo>
                <a:cubicBezTo>
                  <a:pt x="5611164" y="5257431"/>
                  <a:pt x="5603333" y="5256960"/>
                  <a:pt x="5593750" y="5259528"/>
                </a:cubicBezTo>
                <a:cubicBezTo>
                  <a:pt x="5579374" y="5263380"/>
                  <a:pt x="5570988" y="5265627"/>
                  <a:pt x="5568593" y="5266269"/>
                </a:cubicBezTo>
                <a:cubicBezTo>
                  <a:pt x="5566196" y="5266911"/>
                  <a:pt x="5564356" y="5264836"/>
                  <a:pt x="5563073" y="5260045"/>
                </a:cubicBezTo>
                <a:cubicBezTo>
                  <a:pt x="5561789" y="5255253"/>
                  <a:pt x="5563542" y="5252214"/>
                  <a:pt x="5568334" y="5250930"/>
                </a:cubicBezTo>
                <a:cubicBezTo>
                  <a:pt x="5573126" y="5249646"/>
                  <a:pt x="5574880" y="5246609"/>
                  <a:pt x="5573596" y="5241817"/>
                </a:cubicBezTo>
                <a:lnTo>
                  <a:pt x="5580784" y="5239891"/>
                </a:lnTo>
                <a:cubicBezTo>
                  <a:pt x="5580784" y="5239891"/>
                  <a:pt x="5581982" y="5239570"/>
                  <a:pt x="5584378" y="5238928"/>
                </a:cubicBezTo>
                <a:cubicBezTo>
                  <a:pt x="5586774" y="5238286"/>
                  <a:pt x="5587651" y="5236767"/>
                  <a:pt x="5587009" y="5234371"/>
                </a:cubicBezTo>
                <a:cubicBezTo>
                  <a:pt x="5586367" y="5231975"/>
                  <a:pt x="5583650" y="5231419"/>
                  <a:pt x="5578858" y="5232703"/>
                </a:cubicBezTo>
                <a:cubicBezTo>
                  <a:pt x="5574066" y="5233987"/>
                  <a:pt x="5569274" y="5235271"/>
                  <a:pt x="5564482" y="5236555"/>
                </a:cubicBezTo>
                <a:cubicBezTo>
                  <a:pt x="5559690" y="5237839"/>
                  <a:pt x="5554578" y="5237925"/>
                  <a:pt x="5549144" y="5236813"/>
                </a:cubicBezTo>
                <a:cubicBezTo>
                  <a:pt x="5543709" y="5235701"/>
                  <a:pt x="5540993" y="5235145"/>
                  <a:pt x="5540993" y="5235145"/>
                </a:cubicBezTo>
                <a:cubicBezTo>
                  <a:pt x="5525333" y="5234205"/>
                  <a:pt x="5512712" y="5235019"/>
                  <a:pt x="5503128" y="5237587"/>
                </a:cubicBezTo>
                <a:lnTo>
                  <a:pt x="5495940" y="5239513"/>
                </a:lnTo>
                <a:lnTo>
                  <a:pt x="5521355" y="5248110"/>
                </a:lnTo>
                <a:cubicBezTo>
                  <a:pt x="5557467" y="5248707"/>
                  <a:pt x="5558751" y="5253498"/>
                  <a:pt x="5525207" y="5262486"/>
                </a:cubicBezTo>
                <a:cubicBezTo>
                  <a:pt x="5506039" y="5267622"/>
                  <a:pt x="5494937" y="5269313"/>
                  <a:pt x="5491899" y="5267560"/>
                </a:cubicBezTo>
                <a:cubicBezTo>
                  <a:pt x="5488861" y="5265805"/>
                  <a:pt x="5484946" y="5265571"/>
                  <a:pt x="5480154" y="5266855"/>
                </a:cubicBezTo>
                <a:cubicBezTo>
                  <a:pt x="5475362" y="5268139"/>
                  <a:pt x="5470571" y="5269422"/>
                  <a:pt x="5465779" y="5270706"/>
                </a:cubicBezTo>
                <a:cubicBezTo>
                  <a:pt x="5464495" y="5265915"/>
                  <a:pt x="5461456" y="5264160"/>
                  <a:pt x="5456664" y="5265444"/>
                </a:cubicBezTo>
                <a:cubicBezTo>
                  <a:pt x="5450589" y="5261937"/>
                  <a:pt x="5447551" y="5260183"/>
                  <a:pt x="5447551" y="5260183"/>
                </a:cubicBezTo>
                <a:lnTo>
                  <a:pt x="5402497" y="5264551"/>
                </a:lnTo>
                <a:cubicBezTo>
                  <a:pt x="5403781" y="5269342"/>
                  <a:pt x="5409857" y="5272851"/>
                  <a:pt x="5420725" y="5275074"/>
                </a:cubicBezTo>
                <a:lnTo>
                  <a:pt x="5429840" y="5280336"/>
                </a:lnTo>
                <a:cubicBezTo>
                  <a:pt x="5423764" y="5276828"/>
                  <a:pt x="5421367" y="5277471"/>
                  <a:pt x="5422651" y="5282262"/>
                </a:cubicBezTo>
                <a:cubicBezTo>
                  <a:pt x="5417859" y="5283546"/>
                  <a:pt x="5415464" y="5284188"/>
                  <a:pt x="5415464" y="5284188"/>
                </a:cubicBezTo>
                <a:lnTo>
                  <a:pt x="5399162" y="5280852"/>
                </a:lnTo>
                <a:lnTo>
                  <a:pt x="5377598" y="5286630"/>
                </a:lnTo>
                <a:cubicBezTo>
                  <a:pt x="5376315" y="5281839"/>
                  <a:pt x="5375673" y="5279442"/>
                  <a:pt x="5375673" y="5279442"/>
                </a:cubicBezTo>
                <a:cubicBezTo>
                  <a:pt x="5370881" y="5280726"/>
                  <a:pt x="5367842" y="5278972"/>
                  <a:pt x="5366558" y="5274181"/>
                </a:cubicBezTo>
                <a:lnTo>
                  <a:pt x="5390048" y="5275590"/>
                </a:lnTo>
                <a:cubicBezTo>
                  <a:pt x="5396124" y="5279098"/>
                  <a:pt x="5398520" y="5278456"/>
                  <a:pt x="5397236" y="5273664"/>
                </a:cubicBezTo>
                <a:cubicBezTo>
                  <a:pt x="5400744" y="5267589"/>
                  <a:pt x="5392272" y="5264722"/>
                  <a:pt x="5371821" y="5265066"/>
                </a:cubicBezTo>
                <a:cubicBezTo>
                  <a:pt x="5362237" y="5267634"/>
                  <a:pt x="5355691" y="5271957"/>
                  <a:pt x="5352183" y="5278033"/>
                </a:cubicBezTo>
                <a:lnTo>
                  <a:pt x="5344995" y="5279959"/>
                </a:lnTo>
                <a:lnTo>
                  <a:pt x="5330619" y="5283811"/>
                </a:lnTo>
                <a:cubicBezTo>
                  <a:pt x="5325827" y="5285095"/>
                  <a:pt x="5323111" y="5284539"/>
                  <a:pt x="5322469" y="5282143"/>
                </a:cubicBezTo>
                <a:cubicBezTo>
                  <a:pt x="5321826" y="5279746"/>
                  <a:pt x="5322703" y="5278227"/>
                  <a:pt x="5325100" y="5277585"/>
                </a:cubicBezTo>
                <a:cubicBezTo>
                  <a:pt x="5327495" y="5276943"/>
                  <a:pt x="5331089" y="5275980"/>
                  <a:pt x="5335881" y="5274696"/>
                </a:cubicBezTo>
                <a:cubicBezTo>
                  <a:pt x="5340673" y="5273412"/>
                  <a:pt x="5343069" y="5272771"/>
                  <a:pt x="5343069" y="5272771"/>
                </a:cubicBezTo>
                <a:cubicBezTo>
                  <a:pt x="5340501" y="5263187"/>
                  <a:pt x="5329633" y="5260963"/>
                  <a:pt x="5310466" y="5266098"/>
                </a:cubicBezTo>
                <a:lnTo>
                  <a:pt x="5281714" y="5273802"/>
                </a:lnTo>
                <a:cubicBezTo>
                  <a:pt x="5286506" y="5272518"/>
                  <a:pt x="5288260" y="5269481"/>
                  <a:pt x="5286976" y="5264689"/>
                </a:cubicBezTo>
                <a:lnTo>
                  <a:pt x="5267338" y="5277654"/>
                </a:lnTo>
                <a:lnTo>
                  <a:pt x="5265413" y="5270467"/>
                </a:lnTo>
                <a:cubicBezTo>
                  <a:pt x="5260621" y="5271751"/>
                  <a:pt x="5254631" y="5273356"/>
                  <a:pt x="5247443" y="5275282"/>
                </a:cubicBezTo>
                <a:cubicBezTo>
                  <a:pt x="5240255" y="5277208"/>
                  <a:pt x="5236019" y="5275774"/>
                  <a:pt x="5234735" y="5270983"/>
                </a:cubicBezTo>
                <a:cubicBezTo>
                  <a:pt x="5232167" y="5261400"/>
                  <a:pt x="5244147" y="5258189"/>
                  <a:pt x="5270674" y="5261354"/>
                </a:cubicBezTo>
                <a:cubicBezTo>
                  <a:pt x="5295918" y="5259725"/>
                  <a:pt x="5312690" y="5255230"/>
                  <a:pt x="5320989" y="5247872"/>
                </a:cubicBezTo>
                <a:cubicBezTo>
                  <a:pt x="5330573" y="5245304"/>
                  <a:pt x="5329931" y="5242907"/>
                  <a:pt x="5319063" y="5240683"/>
                </a:cubicBezTo>
                <a:cubicBezTo>
                  <a:pt x="5314271" y="5241967"/>
                  <a:pt x="5308602" y="5244770"/>
                  <a:pt x="5302057" y="5249092"/>
                </a:cubicBezTo>
                <a:cubicBezTo>
                  <a:pt x="5295511" y="5253415"/>
                  <a:pt x="5289521" y="5255020"/>
                  <a:pt x="5284087" y="5253907"/>
                </a:cubicBezTo>
                <a:cubicBezTo>
                  <a:pt x="5278653" y="5252795"/>
                  <a:pt x="5275936" y="5252239"/>
                  <a:pt x="5275936" y="5252239"/>
                </a:cubicBezTo>
                <a:cubicBezTo>
                  <a:pt x="5269860" y="5248731"/>
                  <a:pt x="5262030" y="5248262"/>
                  <a:pt x="5252447" y="5250829"/>
                </a:cubicBezTo>
                <a:cubicBezTo>
                  <a:pt x="5241579" y="5248606"/>
                  <a:pt x="5233107" y="5245740"/>
                  <a:pt x="5227031" y="5242232"/>
                </a:cubicBezTo>
                <a:cubicBezTo>
                  <a:pt x="5225747" y="5237440"/>
                  <a:pt x="5222710" y="5235686"/>
                  <a:pt x="5217918" y="5236970"/>
                </a:cubicBezTo>
                <a:lnTo>
                  <a:pt x="5210730" y="5238896"/>
                </a:lnTo>
                <a:cubicBezTo>
                  <a:pt x="5201146" y="5241464"/>
                  <a:pt x="5194836" y="5241871"/>
                  <a:pt x="5191797" y="5240117"/>
                </a:cubicBezTo>
                <a:cubicBezTo>
                  <a:pt x="5188759" y="5238362"/>
                  <a:pt x="5184844" y="5238128"/>
                  <a:pt x="5180052" y="5239412"/>
                </a:cubicBezTo>
                <a:cubicBezTo>
                  <a:pt x="5175260" y="5240696"/>
                  <a:pt x="5170468" y="5241980"/>
                  <a:pt x="5165676" y="5243264"/>
                </a:cubicBezTo>
                <a:cubicBezTo>
                  <a:pt x="5160884" y="5244548"/>
                  <a:pt x="5153055" y="5244078"/>
                  <a:pt x="5142187" y="5241854"/>
                </a:cubicBezTo>
                <a:cubicBezTo>
                  <a:pt x="5142187" y="5241854"/>
                  <a:pt x="5139792" y="5242496"/>
                  <a:pt x="5135000" y="5243780"/>
                </a:cubicBezTo>
                <a:cubicBezTo>
                  <a:pt x="5130208" y="5245064"/>
                  <a:pt x="5127811" y="5245706"/>
                  <a:pt x="5127811" y="5245706"/>
                </a:cubicBezTo>
                <a:cubicBezTo>
                  <a:pt x="5121735" y="5242198"/>
                  <a:pt x="5116301" y="5241086"/>
                  <a:pt x="5111509" y="5242370"/>
                </a:cubicBezTo>
                <a:cubicBezTo>
                  <a:pt x="5112793" y="5247162"/>
                  <a:pt x="5111917" y="5248681"/>
                  <a:pt x="5108879" y="5246927"/>
                </a:cubicBezTo>
                <a:cubicBezTo>
                  <a:pt x="5105840" y="5245172"/>
                  <a:pt x="5104322" y="5244296"/>
                  <a:pt x="5104322" y="5244296"/>
                </a:cubicBezTo>
                <a:cubicBezTo>
                  <a:pt x="5099530" y="5245580"/>
                  <a:pt x="5097134" y="5246221"/>
                  <a:pt x="5097134" y="5246221"/>
                </a:cubicBezTo>
                <a:cubicBezTo>
                  <a:pt x="5087550" y="5248789"/>
                  <a:pt x="5082438" y="5248876"/>
                  <a:pt x="5081796" y="5246480"/>
                </a:cubicBezTo>
                <a:cubicBezTo>
                  <a:pt x="5081154" y="5244084"/>
                  <a:pt x="5078436" y="5243528"/>
                  <a:pt x="5073644" y="5244812"/>
                </a:cubicBezTo>
                <a:lnTo>
                  <a:pt x="5026666" y="5241992"/>
                </a:lnTo>
                <a:cubicBezTo>
                  <a:pt x="5021874" y="5243276"/>
                  <a:pt x="5013487" y="5245523"/>
                  <a:pt x="5001508" y="5248733"/>
                </a:cubicBezTo>
                <a:cubicBezTo>
                  <a:pt x="4989528" y="5251943"/>
                  <a:pt x="4983538" y="5253548"/>
                  <a:pt x="4983538" y="5253548"/>
                </a:cubicBezTo>
                <a:lnTo>
                  <a:pt x="4976350" y="5255474"/>
                </a:lnTo>
                <a:cubicBezTo>
                  <a:pt x="4971558" y="5256758"/>
                  <a:pt x="4963728" y="5256288"/>
                  <a:pt x="4952861" y="5254064"/>
                </a:cubicBezTo>
                <a:cubicBezTo>
                  <a:pt x="4952861" y="5254064"/>
                  <a:pt x="4950144" y="5253509"/>
                  <a:pt x="4944710" y="5252396"/>
                </a:cubicBezTo>
                <a:cubicBezTo>
                  <a:pt x="4939276" y="5251284"/>
                  <a:pt x="4936559" y="5250728"/>
                  <a:pt x="4936559" y="5250728"/>
                </a:cubicBezTo>
                <a:lnTo>
                  <a:pt x="4920257" y="5247392"/>
                </a:lnTo>
                <a:cubicBezTo>
                  <a:pt x="4915466" y="5248676"/>
                  <a:pt x="4912749" y="5248121"/>
                  <a:pt x="4912107" y="5245724"/>
                </a:cubicBezTo>
                <a:cubicBezTo>
                  <a:pt x="4911465" y="5243329"/>
                  <a:pt x="4911144" y="5242131"/>
                  <a:pt x="4911144" y="5242131"/>
                </a:cubicBezTo>
                <a:cubicBezTo>
                  <a:pt x="4911144" y="5242131"/>
                  <a:pt x="4908106" y="5240376"/>
                  <a:pt x="4902030" y="5236869"/>
                </a:cubicBezTo>
                <a:lnTo>
                  <a:pt x="4885728" y="5233533"/>
                </a:lnTo>
                <a:cubicBezTo>
                  <a:pt x="4884444" y="5228741"/>
                  <a:pt x="4887396" y="5225382"/>
                  <a:pt x="4894584" y="5223455"/>
                </a:cubicBezTo>
                <a:cubicBezTo>
                  <a:pt x="4901772" y="5221530"/>
                  <a:pt x="4905366" y="5220567"/>
                  <a:pt x="4905366" y="5220567"/>
                </a:cubicBezTo>
                <a:cubicBezTo>
                  <a:pt x="4906650" y="5225358"/>
                  <a:pt x="4909688" y="5227113"/>
                  <a:pt x="4914480" y="5225829"/>
                </a:cubicBezTo>
                <a:cubicBezTo>
                  <a:pt x="4919272" y="5224545"/>
                  <a:pt x="4924064" y="5223261"/>
                  <a:pt x="4928855" y="5221977"/>
                </a:cubicBezTo>
                <a:lnTo>
                  <a:pt x="4950419" y="5216199"/>
                </a:lnTo>
                <a:lnTo>
                  <a:pt x="4934117" y="5212863"/>
                </a:lnTo>
                <a:cubicBezTo>
                  <a:pt x="4923250" y="5210640"/>
                  <a:pt x="4915420" y="5210169"/>
                  <a:pt x="4910628" y="5211453"/>
                </a:cubicBezTo>
                <a:lnTo>
                  <a:pt x="4908702" y="5204266"/>
                </a:lnTo>
                <a:lnTo>
                  <a:pt x="4879950" y="5211970"/>
                </a:lnTo>
                <a:cubicBezTo>
                  <a:pt x="4875158" y="5213254"/>
                  <a:pt x="4873404" y="5216291"/>
                  <a:pt x="4874688" y="5221083"/>
                </a:cubicBezTo>
                <a:cubicBezTo>
                  <a:pt x="4875972" y="5225875"/>
                  <a:pt x="4875096" y="5227394"/>
                  <a:pt x="4872057" y="5225640"/>
                </a:cubicBezTo>
                <a:cubicBezTo>
                  <a:pt x="4869020" y="5223886"/>
                  <a:pt x="4867501" y="5223009"/>
                  <a:pt x="4867501" y="5223009"/>
                </a:cubicBezTo>
                <a:cubicBezTo>
                  <a:pt x="4867501" y="5223009"/>
                  <a:pt x="4868143" y="5225405"/>
                  <a:pt x="4869427" y="5230196"/>
                </a:cubicBezTo>
                <a:cubicBezTo>
                  <a:pt x="4870711" y="5234988"/>
                  <a:pt x="4868314" y="5235630"/>
                  <a:pt x="4862238" y="5232123"/>
                </a:cubicBezTo>
                <a:lnTo>
                  <a:pt x="4838749" y="5230713"/>
                </a:lnTo>
                <a:cubicBezTo>
                  <a:pt x="4833957" y="5231997"/>
                  <a:pt x="4832204" y="5235035"/>
                  <a:pt x="4833488" y="5239826"/>
                </a:cubicBezTo>
                <a:cubicBezTo>
                  <a:pt x="4834772" y="5244618"/>
                  <a:pt x="4840206" y="5245731"/>
                  <a:pt x="4849789" y="5243163"/>
                </a:cubicBezTo>
                <a:cubicBezTo>
                  <a:pt x="4854581" y="5241879"/>
                  <a:pt x="4860014" y="5242990"/>
                  <a:pt x="4866090" y="5246498"/>
                </a:cubicBezTo>
                <a:cubicBezTo>
                  <a:pt x="4866090" y="5246498"/>
                  <a:pt x="4864893" y="5246819"/>
                  <a:pt x="4862497" y="5247461"/>
                </a:cubicBezTo>
                <a:cubicBezTo>
                  <a:pt x="4860101" y="5248103"/>
                  <a:pt x="4858903" y="5248424"/>
                  <a:pt x="4858903" y="5248424"/>
                </a:cubicBezTo>
                <a:cubicBezTo>
                  <a:pt x="4854111" y="5249708"/>
                  <a:pt x="4846602" y="5250437"/>
                  <a:pt x="4836377" y="5250608"/>
                </a:cubicBezTo>
                <a:cubicBezTo>
                  <a:pt x="4826151" y="5250780"/>
                  <a:pt x="4819518" y="5249990"/>
                  <a:pt x="4816481" y="5248236"/>
                </a:cubicBezTo>
                <a:cubicBezTo>
                  <a:pt x="4813443" y="5246481"/>
                  <a:pt x="4807131" y="5246888"/>
                  <a:pt x="4797548" y="5249456"/>
                </a:cubicBezTo>
                <a:lnTo>
                  <a:pt x="4788434" y="5244195"/>
                </a:lnTo>
                <a:cubicBezTo>
                  <a:pt x="4798018" y="5241627"/>
                  <a:pt x="4799131" y="5236193"/>
                  <a:pt x="4791771" y="5227893"/>
                </a:cubicBezTo>
                <a:cubicBezTo>
                  <a:pt x="4790487" y="5223101"/>
                  <a:pt x="4791042" y="5220384"/>
                  <a:pt x="4793438" y="5219743"/>
                </a:cubicBezTo>
                <a:cubicBezTo>
                  <a:pt x="4795834" y="5219100"/>
                  <a:pt x="4799428" y="5218138"/>
                  <a:pt x="4804220" y="5216854"/>
                </a:cubicBezTo>
                <a:lnTo>
                  <a:pt x="4809482" y="5207739"/>
                </a:lnTo>
                <a:cubicBezTo>
                  <a:pt x="4804690" y="5209023"/>
                  <a:pt x="4801973" y="5208467"/>
                  <a:pt x="4801331" y="5206072"/>
                </a:cubicBezTo>
                <a:cubicBezTo>
                  <a:pt x="4800689" y="5203675"/>
                  <a:pt x="4796774" y="5203441"/>
                  <a:pt x="4789586" y="5205367"/>
                </a:cubicBezTo>
                <a:cubicBezTo>
                  <a:pt x="4782398" y="5207293"/>
                  <a:pt x="4778804" y="5208256"/>
                  <a:pt x="4778804" y="5208256"/>
                </a:cubicBezTo>
                <a:cubicBezTo>
                  <a:pt x="4772728" y="5204748"/>
                  <a:pt x="4768493" y="5203314"/>
                  <a:pt x="4766096" y="5203956"/>
                </a:cubicBezTo>
                <a:cubicBezTo>
                  <a:pt x="4763700" y="5204598"/>
                  <a:pt x="4760107" y="5205561"/>
                  <a:pt x="4755315" y="5206845"/>
                </a:cubicBezTo>
                <a:cubicBezTo>
                  <a:pt x="4744447" y="5204622"/>
                  <a:pt x="4736296" y="5202954"/>
                  <a:pt x="4730863" y="5201841"/>
                </a:cubicBezTo>
                <a:cubicBezTo>
                  <a:pt x="4725429" y="5200730"/>
                  <a:pt x="4723353" y="5202570"/>
                  <a:pt x="4724637" y="5207362"/>
                </a:cubicBezTo>
                <a:cubicBezTo>
                  <a:pt x="4725921" y="5212154"/>
                  <a:pt x="4726563" y="5214549"/>
                  <a:pt x="4726563" y="5214549"/>
                </a:cubicBezTo>
                <a:lnTo>
                  <a:pt x="4735678" y="5219811"/>
                </a:lnTo>
                <a:cubicBezTo>
                  <a:pt x="4740469" y="5218528"/>
                  <a:pt x="4742865" y="5217885"/>
                  <a:pt x="4742865" y="5217885"/>
                </a:cubicBezTo>
                <a:lnTo>
                  <a:pt x="4751979" y="5223147"/>
                </a:lnTo>
                <a:lnTo>
                  <a:pt x="4753905" y="5230335"/>
                </a:lnTo>
                <a:lnTo>
                  <a:pt x="4730415" y="5228925"/>
                </a:lnTo>
                <a:lnTo>
                  <a:pt x="4714114" y="5225589"/>
                </a:lnTo>
                <a:lnTo>
                  <a:pt x="4728489" y="5221738"/>
                </a:lnTo>
                <a:lnTo>
                  <a:pt x="4712188" y="5218401"/>
                </a:lnTo>
                <a:cubicBezTo>
                  <a:pt x="4707396" y="5219685"/>
                  <a:pt x="4703802" y="5220648"/>
                  <a:pt x="4701406" y="5221290"/>
                </a:cubicBezTo>
                <a:cubicBezTo>
                  <a:pt x="4699010" y="5221932"/>
                  <a:pt x="4698454" y="5224649"/>
                  <a:pt x="4699738" y="5229441"/>
                </a:cubicBezTo>
                <a:lnTo>
                  <a:pt x="4694476" y="5238555"/>
                </a:lnTo>
                <a:lnTo>
                  <a:pt x="4732341" y="5236113"/>
                </a:lnTo>
                <a:cubicBezTo>
                  <a:pt x="4744493" y="5243129"/>
                  <a:pt x="4750569" y="5246637"/>
                  <a:pt x="4750569" y="5246637"/>
                </a:cubicBezTo>
                <a:lnTo>
                  <a:pt x="4712704" y="5249079"/>
                </a:lnTo>
                <a:cubicBezTo>
                  <a:pt x="4707912" y="5250363"/>
                  <a:pt x="4700403" y="5251091"/>
                  <a:pt x="4690177" y="5251262"/>
                </a:cubicBezTo>
                <a:cubicBezTo>
                  <a:pt x="4679952" y="5251435"/>
                  <a:pt x="4671800" y="5249767"/>
                  <a:pt x="4665725" y="5246259"/>
                </a:cubicBezTo>
                <a:lnTo>
                  <a:pt x="4656611" y="5240997"/>
                </a:lnTo>
                <a:cubicBezTo>
                  <a:pt x="4666195" y="5238429"/>
                  <a:pt x="4670987" y="5237145"/>
                  <a:pt x="4670987" y="5237145"/>
                </a:cubicBezTo>
                <a:cubicBezTo>
                  <a:pt x="4669703" y="5232353"/>
                  <a:pt x="4667542" y="5229080"/>
                  <a:pt x="4664504" y="5227327"/>
                </a:cubicBezTo>
                <a:cubicBezTo>
                  <a:pt x="4661466" y="5225572"/>
                  <a:pt x="4662343" y="5224053"/>
                  <a:pt x="4667135" y="5222769"/>
                </a:cubicBezTo>
                <a:lnTo>
                  <a:pt x="4652759" y="5226621"/>
                </a:lnTo>
                <a:cubicBezTo>
                  <a:pt x="4647968" y="5227905"/>
                  <a:pt x="4644053" y="5227670"/>
                  <a:pt x="4641014" y="5225916"/>
                </a:cubicBezTo>
                <a:cubicBezTo>
                  <a:pt x="4637977" y="5224162"/>
                  <a:pt x="4636457" y="5223286"/>
                  <a:pt x="4636457" y="5223286"/>
                </a:cubicBezTo>
                <a:lnTo>
                  <a:pt x="4643645" y="5221360"/>
                </a:lnTo>
                <a:cubicBezTo>
                  <a:pt x="4642361" y="5216568"/>
                  <a:pt x="4639323" y="5214814"/>
                  <a:pt x="4634531" y="5216098"/>
                </a:cubicBezTo>
                <a:cubicBezTo>
                  <a:pt x="4629740" y="5217381"/>
                  <a:pt x="4625589" y="5221062"/>
                  <a:pt x="4622082" y="5227138"/>
                </a:cubicBezTo>
                <a:cubicBezTo>
                  <a:pt x="4622082" y="5227138"/>
                  <a:pt x="4619686" y="5227780"/>
                  <a:pt x="4614894" y="5229064"/>
                </a:cubicBezTo>
                <a:cubicBezTo>
                  <a:pt x="4608819" y="5225556"/>
                  <a:pt x="4606422" y="5226198"/>
                  <a:pt x="4607706" y="5230990"/>
                </a:cubicBezTo>
                <a:lnTo>
                  <a:pt x="4616820" y="5236251"/>
                </a:lnTo>
                <a:lnTo>
                  <a:pt x="4625934" y="5241513"/>
                </a:lnTo>
                <a:lnTo>
                  <a:pt x="4602444" y="5240103"/>
                </a:lnTo>
                <a:lnTo>
                  <a:pt x="4595256" y="5242029"/>
                </a:lnTo>
                <a:cubicBezTo>
                  <a:pt x="4596540" y="5246821"/>
                  <a:pt x="4595984" y="5249538"/>
                  <a:pt x="4593588" y="5250180"/>
                </a:cubicBezTo>
                <a:cubicBezTo>
                  <a:pt x="4591192" y="5250822"/>
                  <a:pt x="4590316" y="5252341"/>
                  <a:pt x="4590958" y="5254737"/>
                </a:cubicBezTo>
                <a:cubicBezTo>
                  <a:pt x="4591600" y="5257133"/>
                  <a:pt x="4584732" y="5260257"/>
                  <a:pt x="4570356" y="5264109"/>
                </a:cubicBezTo>
                <a:cubicBezTo>
                  <a:pt x="4565566" y="5265393"/>
                  <a:pt x="4559575" y="5266998"/>
                  <a:pt x="4552387" y="5268924"/>
                </a:cubicBezTo>
                <a:cubicBezTo>
                  <a:pt x="4545199" y="5270850"/>
                  <a:pt x="4541606" y="5271813"/>
                  <a:pt x="4541606" y="5271813"/>
                </a:cubicBezTo>
                <a:cubicBezTo>
                  <a:pt x="4519870" y="5267365"/>
                  <a:pt x="4504210" y="5266425"/>
                  <a:pt x="4494626" y="5268993"/>
                </a:cubicBezTo>
                <a:cubicBezTo>
                  <a:pt x="4494626" y="5268993"/>
                  <a:pt x="4489193" y="5267880"/>
                  <a:pt x="4478325" y="5265657"/>
                </a:cubicBezTo>
                <a:cubicBezTo>
                  <a:pt x="4478325" y="5265657"/>
                  <a:pt x="4475608" y="5265102"/>
                  <a:pt x="4470174" y="5263989"/>
                </a:cubicBezTo>
                <a:cubicBezTo>
                  <a:pt x="4464740" y="5262877"/>
                  <a:pt x="4462023" y="5262321"/>
                  <a:pt x="4462023" y="5262321"/>
                </a:cubicBezTo>
                <a:lnTo>
                  <a:pt x="4447647" y="5266173"/>
                </a:lnTo>
                <a:lnTo>
                  <a:pt x="4431346" y="5262837"/>
                </a:lnTo>
                <a:cubicBezTo>
                  <a:pt x="4416970" y="5266689"/>
                  <a:pt x="4401310" y="5265749"/>
                  <a:pt x="4384367" y="5260017"/>
                </a:cubicBezTo>
                <a:lnTo>
                  <a:pt x="4391554" y="5258091"/>
                </a:lnTo>
                <a:lnTo>
                  <a:pt x="4405930" y="5254239"/>
                </a:lnTo>
                <a:lnTo>
                  <a:pt x="4389629" y="5250904"/>
                </a:lnTo>
                <a:cubicBezTo>
                  <a:pt x="4383553" y="5247396"/>
                  <a:pt x="4378119" y="5246283"/>
                  <a:pt x="4373327" y="5247567"/>
                </a:cubicBezTo>
                <a:lnTo>
                  <a:pt x="4340724" y="5240895"/>
                </a:lnTo>
                <a:cubicBezTo>
                  <a:pt x="4340724" y="5240895"/>
                  <a:pt x="4347034" y="5240488"/>
                  <a:pt x="4359656" y="5239675"/>
                </a:cubicBezTo>
                <a:cubicBezTo>
                  <a:pt x="4372278" y="5238861"/>
                  <a:pt x="4380343" y="5235416"/>
                  <a:pt x="4383850" y="5229340"/>
                </a:cubicBezTo>
                <a:cubicBezTo>
                  <a:pt x="4405242" y="5213336"/>
                  <a:pt x="4413456" y="5200864"/>
                  <a:pt x="4408492" y="5191922"/>
                </a:cubicBezTo>
                <a:cubicBezTo>
                  <a:pt x="4403528" y="5182980"/>
                  <a:pt x="4381237" y="5181248"/>
                  <a:pt x="4341617" y="5186729"/>
                </a:cubicBezTo>
                <a:cubicBezTo>
                  <a:pt x="4330749" y="5184506"/>
                  <a:pt x="4322920" y="5184035"/>
                  <a:pt x="4318128" y="5185319"/>
                </a:cubicBezTo>
                <a:cubicBezTo>
                  <a:pt x="4313336" y="5186603"/>
                  <a:pt x="4307025" y="5187010"/>
                  <a:pt x="4299195" y="5186540"/>
                </a:cubicBezTo>
                <a:cubicBezTo>
                  <a:pt x="4291365" y="5186070"/>
                  <a:pt x="4285055" y="5186477"/>
                  <a:pt x="4280263" y="5187761"/>
                </a:cubicBezTo>
                <a:lnTo>
                  <a:pt x="4263961" y="5184425"/>
                </a:lnTo>
                <a:lnTo>
                  <a:pt x="4233284" y="5184941"/>
                </a:lnTo>
                <a:cubicBezTo>
                  <a:pt x="4233284" y="5184941"/>
                  <a:pt x="4231765" y="5184064"/>
                  <a:pt x="4228727" y="5182310"/>
                </a:cubicBezTo>
                <a:cubicBezTo>
                  <a:pt x="4225688" y="5180557"/>
                  <a:pt x="4224170" y="5179680"/>
                  <a:pt x="4224170" y="5179680"/>
                </a:cubicBezTo>
                <a:cubicBezTo>
                  <a:pt x="4219379" y="5180964"/>
                  <a:pt x="4215463" y="5180728"/>
                  <a:pt x="4212425" y="5178975"/>
                </a:cubicBezTo>
                <a:cubicBezTo>
                  <a:pt x="4209387" y="5177220"/>
                  <a:pt x="4205472" y="5176985"/>
                  <a:pt x="4200680" y="5178269"/>
                </a:cubicBezTo>
                <a:cubicBezTo>
                  <a:pt x="4195888" y="5179553"/>
                  <a:pt x="4186860" y="5179404"/>
                  <a:pt x="4173597" y="5177823"/>
                </a:cubicBezTo>
                <a:cubicBezTo>
                  <a:pt x="4160333" y="5176241"/>
                  <a:pt x="4145229" y="5172584"/>
                  <a:pt x="4128285" y="5166852"/>
                </a:cubicBezTo>
                <a:cubicBezTo>
                  <a:pt x="4123494" y="5168136"/>
                  <a:pt x="4119900" y="5169099"/>
                  <a:pt x="4117504" y="5169741"/>
                </a:cubicBezTo>
                <a:cubicBezTo>
                  <a:pt x="4115108" y="5170383"/>
                  <a:pt x="4112713" y="5171025"/>
                  <a:pt x="4110316" y="5171667"/>
                </a:cubicBezTo>
                <a:cubicBezTo>
                  <a:pt x="4107920" y="5172309"/>
                  <a:pt x="4105524" y="5172951"/>
                  <a:pt x="4103129" y="5173593"/>
                </a:cubicBezTo>
                <a:cubicBezTo>
                  <a:pt x="4100732" y="5174235"/>
                  <a:pt x="4098893" y="5172160"/>
                  <a:pt x="4097609" y="5167368"/>
                </a:cubicBezTo>
                <a:cubicBezTo>
                  <a:pt x="4092817" y="5168652"/>
                  <a:pt x="4084987" y="5168181"/>
                  <a:pt x="4074119" y="5165958"/>
                </a:cubicBezTo>
                <a:cubicBezTo>
                  <a:pt x="4069327" y="5167242"/>
                  <a:pt x="4064535" y="5168526"/>
                  <a:pt x="4059743" y="5169810"/>
                </a:cubicBezTo>
                <a:cubicBezTo>
                  <a:pt x="4054952" y="5171094"/>
                  <a:pt x="4049517" y="5169982"/>
                  <a:pt x="4043441" y="5166474"/>
                </a:cubicBezTo>
                <a:lnTo>
                  <a:pt x="4021878" y="5172252"/>
                </a:lnTo>
                <a:cubicBezTo>
                  <a:pt x="4021878" y="5172252"/>
                  <a:pt x="4022520" y="5174648"/>
                  <a:pt x="4023804" y="5179440"/>
                </a:cubicBezTo>
                <a:lnTo>
                  <a:pt x="4056407" y="5186112"/>
                </a:lnTo>
                <a:cubicBezTo>
                  <a:pt x="4065991" y="5183544"/>
                  <a:pt x="4070783" y="5182260"/>
                  <a:pt x="4070783" y="5182260"/>
                </a:cubicBezTo>
                <a:cubicBezTo>
                  <a:pt x="4070783" y="5182260"/>
                  <a:pt x="4072303" y="5183137"/>
                  <a:pt x="4075340" y="5184890"/>
                </a:cubicBezTo>
                <a:cubicBezTo>
                  <a:pt x="4078379" y="5186645"/>
                  <a:pt x="4079897" y="5187522"/>
                  <a:pt x="4079897" y="5187522"/>
                </a:cubicBezTo>
                <a:lnTo>
                  <a:pt x="4090937" y="5199972"/>
                </a:lnTo>
                <a:lnTo>
                  <a:pt x="4076561" y="5203824"/>
                </a:lnTo>
                <a:cubicBezTo>
                  <a:pt x="4071769" y="5205108"/>
                  <a:pt x="4069929" y="5203032"/>
                  <a:pt x="4071041" y="5197598"/>
                </a:cubicBezTo>
                <a:cubicBezTo>
                  <a:pt x="4072153" y="5192165"/>
                  <a:pt x="4065521" y="5191374"/>
                  <a:pt x="4051145" y="5195226"/>
                </a:cubicBezTo>
                <a:lnTo>
                  <a:pt x="4020468" y="5195742"/>
                </a:lnTo>
                <a:lnTo>
                  <a:pt x="4004167" y="5192405"/>
                </a:lnTo>
                <a:lnTo>
                  <a:pt x="3933698" y="5188176"/>
                </a:lnTo>
                <a:cubicBezTo>
                  <a:pt x="3927622" y="5184668"/>
                  <a:pt x="3923707" y="5184433"/>
                  <a:pt x="3921953" y="5187471"/>
                </a:cubicBezTo>
                <a:cubicBezTo>
                  <a:pt x="3920199" y="5190509"/>
                  <a:pt x="3918124" y="5192349"/>
                  <a:pt x="3915728" y="5192991"/>
                </a:cubicBezTo>
                <a:cubicBezTo>
                  <a:pt x="3913332" y="5193633"/>
                  <a:pt x="3911493" y="5191557"/>
                  <a:pt x="3910209" y="5186765"/>
                </a:cubicBezTo>
                <a:lnTo>
                  <a:pt x="3901094" y="5181504"/>
                </a:lnTo>
                <a:cubicBezTo>
                  <a:pt x="3901094" y="5181504"/>
                  <a:pt x="3901736" y="5183901"/>
                  <a:pt x="3903020" y="5188692"/>
                </a:cubicBezTo>
                <a:cubicBezTo>
                  <a:pt x="3904304" y="5193484"/>
                  <a:pt x="3894078" y="5193656"/>
                  <a:pt x="3872343" y="5189208"/>
                </a:cubicBezTo>
                <a:lnTo>
                  <a:pt x="3848854" y="5187798"/>
                </a:lnTo>
                <a:cubicBezTo>
                  <a:pt x="3848854" y="5187798"/>
                  <a:pt x="3846458" y="5188440"/>
                  <a:pt x="3841666" y="5189724"/>
                </a:cubicBezTo>
                <a:cubicBezTo>
                  <a:pt x="3836874" y="5191008"/>
                  <a:pt x="3834478" y="5191650"/>
                  <a:pt x="3834478" y="5191650"/>
                </a:cubicBezTo>
                <a:lnTo>
                  <a:pt x="3825364" y="5186388"/>
                </a:lnTo>
                <a:cubicBezTo>
                  <a:pt x="3830156" y="5185104"/>
                  <a:pt x="3832231" y="5183264"/>
                  <a:pt x="3831589" y="5180869"/>
                </a:cubicBezTo>
                <a:cubicBezTo>
                  <a:pt x="3830947" y="5178472"/>
                  <a:pt x="3828230" y="5177917"/>
                  <a:pt x="3823438" y="5179201"/>
                </a:cubicBezTo>
                <a:cubicBezTo>
                  <a:pt x="3805555" y="5189128"/>
                  <a:pt x="3795329" y="5189301"/>
                  <a:pt x="3792761" y="5179716"/>
                </a:cubicBezTo>
                <a:cubicBezTo>
                  <a:pt x="3786685" y="5176209"/>
                  <a:pt x="3781251" y="5175096"/>
                  <a:pt x="3776459" y="5176380"/>
                </a:cubicBezTo>
                <a:lnTo>
                  <a:pt x="3760158" y="5173045"/>
                </a:lnTo>
                <a:lnTo>
                  <a:pt x="3767345" y="5171119"/>
                </a:lnTo>
                <a:lnTo>
                  <a:pt x="3788909" y="5165341"/>
                </a:lnTo>
                <a:lnTo>
                  <a:pt x="3779795" y="5160079"/>
                </a:lnTo>
                <a:cubicBezTo>
                  <a:pt x="3784587" y="5158795"/>
                  <a:pt x="3780351" y="5157362"/>
                  <a:pt x="3767087" y="5155780"/>
                </a:cubicBezTo>
                <a:cubicBezTo>
                  <a:pt x="3753824" y="5154198"/>
                  <a:pt x="3740880" y="5153814"/>
                  <a:pt x="3728259" y="5154628"/>
                </a:cubicBezTo>
                <a:cubicBezTo>
                  <a:pt x="3715638" y="5155442"/>
                  <a:pt x="3709327" y="5155849"/>
                  <a:pt x="3709327" y="5155849"/>
                </a:cubicBezTo>
                <a:lnTo>
                  <a:pt x="3718440" y="5161111"/>
                </a:lnTo>
                <a:cubicBezTo>
                  <a:pt x="3723232" y="5159827"/>
                  <a:pt x="3725949" y="5160382"/>
                  <a:pt x="3726591" y="5162779"/>
                </a:cubicBezTo>
                <a:cubicBezTo>
                  <a:pt x="3727233" y="5165175"/>
                  <a:pt x="3727554" y="5166373"/>
                  <a:pt x="3727554" y="5166373"/>
                </a:cubicBezTo>
                <a:lnTo>
                  <a:pt x="3736668" y="5171634"/>
                </a:lnTo>
                <a:cubicBezTo>
                  <a:pt x="3731876" y="5172918"/>
                  <a:pt x="3729480" y="5173561"/>
                  <a:pt x="3729480" y="5173561"/>
                </a:cubicBezTo>
                <a:lnTo>
                  <a:pt x="3679165" y="5187042"/>
                </a:lnTo>
                <a:cubicBezTo>
                  <a:pt x="3679165" y="5187042"/>
                  <a:pt x="3671335" y="5186573"/>
                  <a:pt x="3655675" y="5185633"/>
                </a:cubicBezTo>
                <a:cubicBezTo>
                  <a:pt x="3646091" y="5188201"/>
                  <a:pt x="3637385" y="5189250"/>
                  <a:pt x="3629555" y="5188780"/>
                </a:cubicBezTo>
                <a:cubicBezTo>
                  <a:pt x="3621725" y="5188309"/>
                  <a:pt x="3616612" y="5188395"/>
                  <a:pt x="3614217" y="5189037"/>
                </a:cubicBezTo>
                <a:cubicBezTo>
                  <a:pt x="3611820" y="5189679"/>
                  <a:pt x="3605510" y="5190086"/>
                  <a:pt x="3595284" y="5190259"/>
                </a:cubicBezTo>
                <a:cubicBezTo>
                  <a:pt x="3585058" y="5190431"/>
                  <a:pt x="3575153" y="5191801"/>
                  <a:pt x="3565569" y="5194369"/>
                </a:cubicBezTo>
                <a:cubicBezTo>
                  <a:pt x="3545118" y="5194713"/>
                  <a:pt x="3531854" y="5193131"/>
                  <a:pt x="3525778" y="5189623"/>
                </a:cubicBezTo>
                <a:cubicBezTo>
                  <a:pt x="3519703" y="5186115"/>
                  <a:pt x="3513070" y="5185324"/>
                  <a:pt x="3505883" y="5187250"/>
                </a:cubicBezTo>
                <a:cubicBezTo>
                  <a:pt x="3498694" y="5189176"/>
                  <a:pt x="3490309" y="5191423"/>
                  <a:pt x="3480725" y="5193991"/>
                </a:cubicBezTo>
                <a:cubicBezTo>
                  <a:pt x="3458990" y="5189543"/>
                  <a:pt x="3449406" y="5192111"/>
                  <a:pt x="3451974" y="5201695"/>
                </a:cubicBezTo>
                <a:cubicBezTo>
                  <a:pt x="3447183" y="5202979"/>
                  <a:pt x="3440550" y="5202188"/>
                  <a:pt x="3432078" y="5199322"/>
                </a:cubicBezTo>
                <a:cubicBezTo>
                  <a:pt x="3423607" y="5196456"/>
                  <a:pt x="3419692" y="5196221"/>
                  <a:pt x="3420334" y="5198617"/>
                </a:cubicBezTo>
                <a:cubicBezTo>
                  <a:pt x="3420976" y="5201013"/>
                  <a:pt x="3417061" y="5200778"/>
                  <a:pt x="3408589" y="5197912"/>
                </a:cubicBezTo>
                <a:cubicBezTo>
                  <a:pt x="3400117" y="5195046"/>
                  <a:pt x="3394127" y="5196651"/>
                  <a:pt x="3390619" y="5202727"/>
                </a:cubicBezTo>
                <a:cubicBezTo>
                  <a:pt x="3371452" y="5207863"/>
                  <a:pt x="3357546" y="5203885"/>
                  <a:pt x="3348902" y="5190794"/>
                </a:cubicBezTo>
                <a:cubicBezTo>
                  <a:pt x="3347618" y="5186002"/>
                  <a:pt x="3346976" y="5183605"/>
                  <a:pt x="3346976" y="5183605"/>
                </a:cubicBezTo>
                <a:cubicBezTo>
                  <a:pt x="3345692" y="5178814"/>
                  <a:pt x="3343852" y="5176739"/>
                  <a:pt x="3341456" y="5177381"/>
                </a:cubicBezTo>
                <a:cubicBezTo>
                  <a:pt x="3339060" y="5178023"/>
                  <a:pt x="3335466" y="5178986"/>
                  <a:pt x="3330674" y="5180270"/>
                </a:cubicBezTo>
                <a:cubicBezTo>
                  <a:pt x="3325883" y="5181553"/>
                  <a:pt x="3321647" y="5180120"/>
                  <a:pt x="3317967" y="5175971"/>
                </a:cubicBezTo>
                <a:cubicBezTo>
                  <a:pt x="3314287" y="5171821"/>
                  <a:pt x="3302863" y="5172314"/>
                  <a:pt x="3283695" y="5177450"/>
                </a:cubicBezTo>
                <a:lnTo>
                  <a:pt x="3253019" y="5177966"/>
                </a:lnTo>
                <a:lnTo>
                  <a:pt x="3258280" y="5168852"/>
                </a:lnTo>
                <a:cubicBezTo>
                  <a:pt x="3269148" y="5171076"/>
                  <a:pt x="3276657" y="5170348"/>
                  <a:pt x="3280807" y="5166668"/>
                </a:cubicBezTo>
                <a:cubicBezTo>
                  <a:pt x="3284956" y="5162987"/>
                  <a:pt x="3289427" y="5160506"/>
                  <a:pt x="3294219" y="5159222"/>
                </a:cubicBezTo>
                <a:lnTo>
                  <a:pt x="3308594" y="5155370"/>
                </a:lnTo>
                <a:lnTo>
                  <a:pt x="3315783" y="5153444"/>
                </a:lnTo>
                <a:lnTo>
                  <a:pt x="3324896" y="5158706"/>
                </a:lnTo>
                <a:cubicBezTo>
                  <a:pt x="3329688" y="5157422"/>
                  <a:pt x="3334480" y="5156138"/>
                  <a:pt x="3339272" y="5154854"/>
                </a:cubicBezTo>
                <a:cubicBezTo>
                  <a:pt x="3353648" y="5151002"/>
                  <a:pt x="3361477" y="5151472"/>
                  <a:pt x="3362761" y="5156264"/>
                </a:cubicBezTo>
                <a:cubicBezTo>
                  <a:pt x="3364045" y="5161056"/>
                  <a:pt x="3369479" y="5162168"/>
                  <a:pt x="3379063" y="5159600"/>
                </a:cubicBezTo>
                <a:lnTo>
                  <a:pt x="3377137" y="5152412"/>
                </a:lnTo>
                <a:lnTo>
                  <a:pt x="3375211" y="5145224"/>
                </a:lnTo>
                <a:cubicBezTo>
                  <a:pt x="3375211" y="5145224"/>
                  <a:pt x="3372495" y="5144669"/>
                  <a:pt x="3367061" y="5143556"/>
                </a:cubicBezTo>
                <a:cubicBezTo>
                  <a:pt x="3361627" y="5142444"/>
                  <a:pt x="3355637" y="5144049"/>
                  <a:pt x="3349091" y="5148371"/>
                </a:cubicBezTo>
                <a:cubicBezTo>
                  <a:pt x="3342545" y="5152694"/>
                  <a:pt x="3338630" y="5152458"/>
                  <a:pt x="3337346" y="5147666"/>
                </a:cubicBezTo>
                <a:cubicBezTo>
                  <a:pt x="3337346" y="5147666"/>
                  <a:pt x="3337025" y="5146468"/>
                  <a:pt x="3336383" y="5144073"/>
                </a:cubicBezTo>
                <a:cubicBezTo>
                  <a:pt x="3335741" y="5141676"/>
                  <a:pt x="3333025" y="5141120"/>
                  <a:pt x="3328233" y="5142404"/>
                </a:cubicBezTo>
                <a:cubicBezTo>
                  <a:pt x="3323441" y="5143688"/>
                  <a:pt x="3318328" y="5143775"/>
                  <a:pt x="3312894" y="5142662"/>
                </a:cubicBezTo>
                <a:cubicBezTo>
                  <a:pt x="3307460" y="5141551"/>
                  <a:pt x="3302347" y="5141637"/>
                  <a:pt x="3297555" y="5142921"/>
                </a:cubicBezTo>
                <a:cubicBezTo>
                  <a:pt x="3281895" y="5141981"/>
                  <a:pt x="3271027" y="5139756"/>
                  <a:pt x="3264951" y="5136249"/>
                </a:cubicBezTo>
                <a:cubicBezTo>
                  <a:pt x="3260160" y="5137533"/>
                  <a:pt x="3255368" y="5138817"/>
                  <a:pt x="3250576" y="5140101"/>
                </a:cubicBezTo>
                <a:cubicBezTo>
                  <a:pt x="3245784" y="5141385"/>
                  <a:pt x="3240992" y="5142669"/>
                  <a:pt x="3236201" y="5143953"/>
                </a:cubicBezTo>
                <a:lnTo>
                  <a:pt x="3229013" y="5145879"/>
                </a:lnTo>
                <a:cubicBezTo>
                  <a:pt x="3233804" y="5144595"/>
                  <a:pt x="3238040" y="5146027"/>
                  <a:pt x="3241721" y="5150177"/>
                </a:cubicBezTo>
                <a:cubicBezTo>
                  <a:pt x="3245400" y="5154327"/>
                  <a:pt x="3247241" y="5156403"/>
                  <a:pt x="3247241" y="5156403"/>
                </a:cubicBezTo>
                <a:lnTo>
                  <a:pt x="3251093" y="5170777"/>
                </a:lnTo>
                <a:cubicBezTo>
                  <a:pt x="3246301" y="5172061"/>
                  <a:pt x="3243904" y="5172704"/>
                  <a:pt x="3243904" y="5172704"/>
                </a:cubicBezTo>
                <a:cubicBezTo>
                  <a:pt x="3243904" y="5172704"/>
                  <a:pt x="3243262" y="5170308"/>
                  <a:pt x="3241978" y="5165516"/>
                </a:cubicBezTo>
                <a:cubicBezTo>
                  <a:pt x="3240694" y="5160724"/>
                  <a:pt x="3237656" y="5158971"/>
                  <a:pt x="3232865" y="5160255"/>
                </a:cubicBezTo>
                <a:cubicBezTo>
                  <a:pt x="3228072" y="5161539"/>
                  <a:pt x="3226319" y="5164576"/>
                  <a:pt x="3227603" y="5169368"/>
                </a:cubicBezTo>
                <a:lnTo>
                  <a:pt x="3215153" y="5180408"/>
                </a:lnTo>
                <a:lnTo>
                  <a:pt x="3207965" y="5182333"/>
                </a:lnTo>
                <a:cubicBezTo>
                  <a:pt x="3207965" y="5182333"/>
                  <a:pt x="3205248" y="5181778"/>
                  <a:pt x="3199814" y="5180666"/>
                </a:cubicBezTo>
                <a:cubicBezTo>
                  <a:pt x="3194381" y="5179554"/>
                  <a:pt x="3189268" y="5179640"/>
                  <a:pt x="3184476" y="5180924"/>
                </a:cubicBezTo>
                <a:cubicBezTo>
                  <a:pt x="3178400" y="5177416"/>
                  <a:pt x="3170570" y="5176947"/>
                  <a:pt x="3160986" y="5179515"/>
                </a:cubicBezTo>
                <a:cubicBezTo>
                  <a:pt x="3151403" y="5182082"/>
                  <a:pt x="3143572" y="5181612"/>
                  <a:pt x="3137496" y="5178104"/>
                </a:cubicBezTo>
                <a:cubicBezTo>
                  <a:pt x="3137496" y="5178104"/>
                  <a:pt x="3135101" y="5178746"/>
                  <a:pt x="3130309" y="5180030"/>
                </a:cubicBezTo>
                <a:cubicBezTo>
                  <a:pt x="3125517" y="5181314"/>
                  <a:pt x="3120083" y="5180201"/>
                  <a:pt x="3114007" y="5176694"/>
                </a:cubicBezTo>
                <a:cubicBezTo>
                  <a:pt x="3104423" y="5179262"/>
                  <a:pt x="3098112" y="5179670"/>
                  <a:pt x="3095074" y="5177915"/>
                </a:cubicBezTo>
                <a:cubicBezTo>
                  <a:pt x="3092036" y="5176161"/>
                  <a:pt x="3083329" y="5177210"/>
                  <a:pt x="3068954" y="5181062"/>
                </a:cubicBezTo>
                <a:cubicBezTo>
                  <a:pt x="3068954" y="5181062"/>
                  <a:pt x="3066558" y="5181704"/>
                  <a:pt x="3061766" y="5182988"/>
                </a:cubicBezTo>
                <a:cubicBezTo>
                  <a:pt x="3056974" y="5184272"/>
                  <a:pt x="3053936" y="5182518"/>
                  <a:pt x="3052652" y="5177726"/>
                </a:cubicBezTo>
                <a:lnTo>
                  <a:pt x="3040202" y="5188766"/>
                </a:lnTo>
                <a:cubicBezTo>
                  <a:pt x="3038919" y="5183975"/>
                  <a:pt x="3036523" y="5184617"/>
                  <a:pt x="3033015" y="5190692"/>
                </a:cubicBezTo>
                <a:lnTo>
                  <a:pt x="3034941" y="5197880"/>
                </a:lnTo>
                <a:lnTo>
                  <a:pt x="3029679" y="5206994"/>
                </a:lnTo>
                <a:lnTo>
                  <a:pt x="3018639" y="5194544"/>
                </a:lnTo>
                <a:cubicBezTo>
                  <a:pt x="3028223" y="5191976"/>
                  <a:pt x="3029335" y="5186543"/>
                  <a:pt x="3021975" y="5178242"/>
                </a:cubicBezTo>
                <a:cubicBezTo>
                  <a:pt x="3015899" y="5174735"/>
                  <a:pt x="3010786" y="5174820"/>
                  <a:pt x="3006637" y="5178500"/>
                </a:cubicBezTo>
                <a:cubicBezTo>
                  <a:pt x="3002486" y="5182180"/>
                  <a:pt x="2997053" y="5181068"/>
                  <a:pt x="2990335" y="5175164"/>
                </a:cubicBezTo>
                <a:cubicBezTo>
                  <a:pt x="2983617" y="5169261"/>
                  <a:pt x="2979616" y="5163913"/>
                  <a:pt x="2978332" y="5159121"/>
                </a:cubicBezTo>
                <a:cubicBezTo>
                  <a:pt x="2983124" y="5157837"/>
                  <a:pt x="2984878" y="5154798"/>
                  <a:pt x="2983594" y="5150006"/>
                </a:cubicBezTo>
                <a:lnTo>
                  <a:pt x="2969218" y="5153858"/>
                </a:lnTo>
                <a:cubicBezTo>
                  <a:pt x="2970502" y="5158650"/>
                  <a:pt x="2969946" y="5161368"/>
                  <a:pt x="2967550" y="5162010"/>
                </a:cubicBezTo>
                <a:cubicBezTo>
                  <a:pt x="2965155" y="5162652"/>
                  <a:pt x="2959165" y="5164257"/>
                  <a:pt x="2949581" y="5166825"/>
                </a:cubicBezTo>
                <a:cubicBezTo>
                  <a:pt x="2944789" y="5168109"/>
                  <a:pt x="2939997" y="5169393"/>
                  <a:pt x="2935205" y="5170677"/>
                </a:cubicBezTo>
                <a:cubicBezTo>
                  <a:pt x="2939997" y="5169393"/>
                  <a:pt x="2943035" y="5171147"/>
                  <a:pt x="2944318" y="5175938"/>
                </a:cubicBezTo>
                <a:lnTo>
                  <a:pt x="2953433" y="5181201"/>
                </a:lnTo>
                <a:cubicBezTo>
                  <a:pt x="2963017" y="5178633"/>
                  <a:pt x="2966696" y="5182782"/>
                  <a:pt x="2964472" y="5193650"/>
                </a:cubicBezTo>
                <a:cubicBezTo>
                  <a:pt x="2960964" y="5199726"/>
                  <a:pt x="2948985" y="5202935"/>
                  <a:pt x="2928533" y="5203280"/>
                </a:cubicBezTo>
                <a:cubicBezTo>
                  <a:pt x="2923741" y="5204564"/>
                  <a:pt x="2913515" y="5204736"/>
                  <a:pt x="2897855" y="5203796"/>
                </a:cubicBezTo>
                <a:lnTo>
                  <a:pt x="2890668" y="5205722"/>
                </a:lnTo>
                <a:cubicBezTo>
                  <a:pt x="2900252" y="5203154"/>
                  <a:pt x="2904402" y="5199473"/>
                  <a:pt x="2903118" y="5194683"/>
                </a:cubicBezTo>
                <a:cubicBezTo>
                  <a:pt x="2901834" y="5189891"/>
                  <a:pt x="2898795" y="5188136"/>
                  <a:pt x="2894003" y="5189420"/>
                </a:cubicBezTo>
                <a:lnTo>
                  <a:pt x="2865252" y="5197124"/>
                </a:lnTo>
                <a:lnTo>
                  <a:pt x="2850877" y="5200976"/>
                </a:lnTo>
                <a:lnTo>
                  <a:pt x="2836501" y="5204828"/>
                </a:lnTo>
                <a:cubicBezTo>
                  <a:pt x="2837785" y="5209620"/>
                  <a:pt x="2840823" y="5211374"/>
                  <a:pt x="2845614" y="5210091"/>
                </a:cubicBezTo>
                <a:cubicBezTo>
                  <a:pt x="2850406" y="5208807"/>
                  <a:pt x="2853445" y="5210560"/>
                  <a:pt x="2854729" y="5215352"/>
                </a:cubicBezTo>
                <a:cubicBezTo>
                  <a:pt x="2859521" y="5214068"/>
                  <a:pt x="2867029" y="5213340"/>
                  <a:pt x="2877255" y="5213168"/>
                </a:cubicBezTo>
                <a:cubicBezTo>
                  <a:pt x="2887481" y="5212996"/>
                  <a:pt x="2892594" y="5212909"/>
                  <a:pt x="2892594" y="5212909"/>
                </a:cubicBezTo>
                <a:lnTo>
                  <a:pt x="2899781" y="5210984"/>
                </a:lnTo>
                <a:cubicBezTo>
                  <a:pt x="2899781" y="5210984"/>
                  <a:pt x="2900102" y="5212182"/>
                  <a:pt x="2900744" y="5214578"/>
                </a:cubicBezTo>
                <a:cubicBezTo>
                  <a:pt x="2901386" y="5216974"/>
                  <a:pt x="2904104" y="5217530"/>
                  <a:pt x="2908896" y="5216246"/>
                </a:cubicBezTo>
                <a:lnTo>
                  <a:pt x="2916083" y="5214320"/>
                </a:lnTo>
                <a:cubicBezTo>
                  <a:pt x="2922159" y="5217828"/>
                  <a:pt x="2927593" y="5218939"/>
                  <a:pt x="2932385" y="5217655"/>
                </a:cubicBezTo>
                <a:lnTo>
                  <a:pt x="2953948" y="5211878"/>
                </a:lnTo>
                <a:cubicBezTo>
                  <a:pt x="2960024" y="5215385"/>
                  <a:pt x="2967854" y="5215856"/>
                  <a:pt x="2977438" y="5213288"/>
                </a:cubicBezTo>
                <a:lnTo>
                  <a:pt x="2986552" y="5218549"/>
                </a:lnTo>
                <a:lnTo>
                  <a:pt x="3017230" y="5218034"/>
                </a:lnTo>
                <a:cubicBezTo>
                  <a:pt x="3026813" y="5215466"/>
                  <a:pt x="3037680" y="5217689"/>
                  <a:pt x="3049832" y="5224705"/>
                </a:cubicBezTo>
                <a:cubicBezTo>
                  <a:pt x="3060700" y="5226929"/>
                  <a:pt x="3065492" y="5225645"/>
                  <a:pt x="3064208" y="5220853"/>
                </a:cubicBezTo>
                <a:cubicBezTo>
                  <a:pt x="3069000" y="5219569"/>
                  <a:pt x="3087056" y="5219867"/>
                  <a:pt x="3118375" y="5221747"/>
                </a:cubicBezTo>
                <a:cubicBezTo>
                  <a:pt x="3129243" y="5223971"/>
                  <a:pt x="3134677" y="5225083"/>
                  <a:pt x="3134677" y="5225083"/>
                </a:cubicBezTo>
                <a:lnTo>
                  <a:pt x="3158167" y="5226493"/>
                </a:lnTo>
                <a:cubicBezTo>
                  <a:pt x="3162958" y="5225209"/>
                  <a:pt x="3166873" y="5225444"/>
                  <a:pt x="3169911" y="5227198"/>
                </a:cubicBezTo>
                <a:cubicBezTo>
                  <a:pt x="3172949" y="5228952"/>
                  <a:pt x="3176864" y="5229187"/>
                  <a:pt x="3181656" y="5227903"/>
                </a:cubicBezTo>
                <a:cubicBezTo>
                  <a:pt x="3186448" y="5226619"/>
                  <a:pt x="3188843" y="5225977"/>
                  <a:pt x="3188843" y="5225977"/>
                </a:cubicBezTo>
                <a:lnTo>
                  <a:pt x="3205145" y="5229313"/>
                </a:lnTo>
                <a:cubicBezTo>
                  <a:pt x="3214729" y="5226745"/>
                  <a:pt x="3222559" y="5227214"/>
                  <a:pt x="3228634" y="5230723"/>
                </a:cubicBezTo>
                <a:cubicBezTo>
                  <a:pt x="3234710" y="5234231"/>
                  <a:pt x="3242541" y="5234701"/>
                  <a:pt x="3252125" y="5232133"/>
                </a:cubicBezTo>
                <a:cubicBezTo>
                  <a:pt x="3263933" y="5218697"/>
                  <a:pt x="3274158" y="5218525"/>
                  <a:pt x="3282801" y="5231617"/>
                </a:cubicBezTo>
                <a:cubicBezTo>
                  <a:pt x="3288877" y="5235125"/>
                  <a:pt x="3297349" y="5237991"/>
                  <a:pt x="3308217" y="5240215"/>
                </a:cubicBezTo>
                <a:cubicBezTo>
                  <a:pt x="3319085" y="5242439"/>
                  <a:pt x="3325395" y="5242031"/>
                  <a:pt x="3327150" y="5238993"/>
                </a:cubicBezTo>
                <a:cubicBezTo>
                  <a:pt x="3328904" y="5235955"/>
                  <a:pt x="3334572" y="5233153"/>
                  <a:pt x="3344156" y="5230585"/>
                </a:cubicBezTo>
                <a:cubicBezTo>
                  <a:pt x="3344156" y="5230585"/>
                  <a:pt x="3345676" y="5231461"/>
                  <a:pt x="3348713" y="5233215"/>
                </a:cubicBezTo>
                <a:cubicBezTo>
                  <a:pt x="3351752" y="5234969"/>
                  <a:pt x="3355666" y="5235204"/>
                  <a:pt x="3360458" y="5233920"/>
                </a:cubicBezTo>
                <a:cubicBezTo>
                  <a:pt x="3361742" y="5238712"/>
                  <a:pt x="3370214" y="5241578"/>
                  <a:pt x="3385873" y="5242518"/>
                </a:cubicBezTo>
                <a:lnTo>
                  <a:pt x="3409362" y="5243928"/>
                </a:lnTo>
                <a:cubicBezTo>
                  <a:pt x="3410646" y="5248720"/>
                  <a:pt x="3414883" y="5250153"/>
                  <a:pt x="3422071" y="5248227"/>
                </a:cubicBezTo>
                <a:cubicBezTo>
                  <a:pt x="3429259" y="5246301"/>
                  <a:pt x="3434371" y="5246215"/>
                  <a:pt x="3437410" y="5247969"/>
                </a:cubicBezTo>
                <a:cubicBezTo>
                  <a:pt x="3440447" y="5249723"/>
                  <a:pt x="3452192" y="5250428"/>
                  <a:pt x="3472644" y="5250084"/>
                </a:cubicBezTo>
                <a:cubicBezTo>
                  <a:pt x="3477436" y="5248800"/>
                  <a:pt x="3483426" y="5247195"/>
                  <a:pt x="3490613" y="5245269"/>
                </a:cubicBezTo>
                <a:cubicBezTo>
                  <a:pt x="3497801" y="5243343"/>
                  <a:pt x="3501396" y="5242380"/>
                  <a:pt x="3501396" y="5242380"/>
                </a:cubicBezTo>
                <a:cubicBezTo>
                  <a:pt x="3507470" y="5245887"/>
                  <a:pt x="3512905" y="5247000"/>
                  <a:pt x="3517696" y="5245716"/>
                </a:cubicBezTo>
                <a:lnTo>
                  <a:pt x="3504731" y="5226078"/>
                </a:lnTo>
                <a:lnTo>
                  <a:pt x="3495618" y="5220816"/>
                </a:lnTo>
                <a:cubicBezTo>
                  <a:pt x="3500409" y="5219532"/>
                  <a:pt x="3511511" y="5217841"/>
                  <a:pt x="3528926" y="5215743"/>
                </a:cubicBezTo>
                <a:cubicBezTo>
                  <a:pt x="3546339" y="5213646"/>
                  <a:pt x="3558084" y="5214350"/>
                  <a:pt x="3564160" y="5217858"/>
                </a:cubicBezTo>
                <a:lnTo>
                  <a:pt x="3571347" y="5215932"/>
                </a:lnTo>
                <a:cubicBezTo>
                  <a:pt x="3580931" y="5213364"/>
                  <a:pt x="3592356" y="5212871"/>
                  <a:pt x="3605619" y="5214453"/>
                </a:cubicBezTo>
                <a:cubicBezTo>
                  <a:pt x="3618882" y="5216035"/>
                  <a:pt x="3627911" y="5216184"/>
                  <a:pt x="3632702" y="5214900"/>
                </a:cubicBezTo>
                <a:lnTo>
                  <a:pt x="3649003" y="5218236"/>
                </a:lnTo>
                <a:cubicBezTo>
                  <a:pt x="3663379" y="5214384"/>
                  <a:pt x="3671210" y="5214854"/>
                  <a:pt x="3672494" y="5219646"/>
                </a:cubicBezTo>
                <a:cubicBezTo>
                  <a:pt x="3667702" y="5220930"/>
                  <a:pt x="3660514" y="5222856"/>
                  <a:pt x="3650929" y="5225424"/>
                </a:cubicBezTo>
                <a:cubicBezTo>
                  <a:pt x="3641345" y="5227992"/>
                  <a:pt x="3635912" y="5226879"/>
                  <a:pt x="3634628" y="5222087"/>
                </a:cubicBezTo>
                <a:lnTo>
                  <a:pt x="3605877" y="5229791"/>
                </a:lnTo>
                <a:cubicBezTo>
                  <a:pt x="3597577" y="5237151"/>
                  <a:pt x="3593427" y="5240832"/>
                  <a:pt x="3593427" y="5240832"/>
                </a:cubicBezTo>
                <a:cubicBezTo>
                  <a:pt x="3605579" y="5247848"/>
                  <a:pt x="3633218" y="5245578"/>
                  <a:pt x="3676346" y="5234022"/>
                </a:cubicBezTo>
                <a:cubicBezTo>
                  <a:pt x="3681137" y="5232738"/>
                  <a:pt x="3684175" y="5234491"/>
                  <a:pt x="3685459" y="5239283"/>
                </a:cubicBezTo>
                <a:cubicBezTo>
                  <a:pt x="3689311" y="5253659"/>
                  <a:pt x="3693954" y="5261402"/>
                  <a:pt x="3699387" y="5262515"/>
                </a:cubicBezTo>
                <a:cubicBezTo>
                  <a:pt x="3704821" y="5263628"/>
                  <a:pt x="3709058" y="5265060"/>
                  <a:pt x="3712096" y="5266813"/>
                </a:cubicBezTo>
                <a:cubicBezTo>
                  <a:pt x="3715134" y="5268568"/>
                  <a:pt x="3718407" y="5266406"/>
                  <a:pt x="3721915" y="5260331"/>
                </a:cubicBezTo>
                <a:lnTo>
                  <a:pt x="3736291" y="5256479"/>
                </a:lnTo>
                <a:cubicBezTo>
                  <a:pt x="3731499" y="5257763"/>
                  <a:pt x="3729744" y="5260801"/>
                  <a:pt x="3731028" y="5265593"/>
                </a:cubicBezTo>
                <a:cubicBezTo>
                  <a:pt x="3734066" y="5267347"/>
                  <a:pt x="3736345" y="5268662"/>
                  <a:pt x="3737863" y="5269539"/>
                </a:cubicBezTo>
                <a:lnTo>
                  <a:pt x="3738841" y="5270103"/>
                </a:lnTo>
                <a:lnTo>
                  <a:pt x="3687901" y="5277149"/>
                </a:lnTo>
                <a:cubicBezTo>
                  <a:pt x="3681825" y="5273641"/>
                  <a:pt x="3671600" y="5273813"/>
                  <a:pt x="3657224" y="5277665"/>
                </a:cubicBezTo>
                <a:cubicBezTo>
                  <a:pt x="3652432" y="5278949"/>
                  <a:pt x="3644923" y="5279677"/>
                  <a:pt x="3634697" y="5279849"/>
                </a:cubicBezTo>
                <a:cubicBezTo>
                  <a:pt x="3624471" y="5280020"/>
                  <a:pt x="3616320" y="5278353"/>
                  <a:pt x="3610245" y="5274845"/>
                </a:cubicBezTo>
                <a:cubicBezTo>
                  <a:pt x="3589793" y="5275189"/>
                  <a:pt x="3577171" y="5276003"/>
                  <a:pt x="3572380" y="5277286"/>
                </a:cubicBezTo>
                <a:cubicBezTo>
                  <a:pt x="3572380" y="5277286"/>
                  <a:pt x="3569983" y="5277929"/>
                  <a:pt x="3565191" y="5279213"/>
                </a:cubicBezTo>
                <a:cubicBezTo>
                  <a:pt x="3560399" y="5280497"/>
                  <a:pt x="3554966" y="5279385"/>
                  <a:pt x="3548890" y="5275877"/>
                </a:cubicBezTo>
                <a:cubicBezTo>
                  <a:pt x="3539306" y="5278445"/>
                  <a:pt x="3521251" y="5278147"/>
                  <a:pt x="3494724" y="5274983"/>
                </a:cubicBezTo>
                <a:lnTo>
                  <a:pt x="3454932" y="5270237"/>
                </a:lnTo>
                <a:cubicBezTo>
                  <a:pt x="3450140" y="5271521"/>
                  <a:pt x="3446546" y="5272484"/>
                  <a:pt x="3444151" y="5273126"/>
                </a:cubicBezTo>
                <a:cubicBezTo>
                  <a:pt x="3441754" y="5273768"/>
                  <a:pt x="3438160" y="5274731"/>
                  <a:pt x="3433369" y="5276015"/>
                </a:cubicBezTo>
                <a:cubicBezTo>
                  <a:pt x="3414201" y="5281151"/>
                  <a:pt x="3390712" y="5279741"/>
                  <a:pt x="3362900" y="5271785"/>
                </a:cubicBezTo>
                <a:cubicBezTo>
                  <a:pt x="3362900" y="5271785"/>
                  <a:pt x="3359306" y="5272748"/>
                  <a:pt x="3352119" y="5274674"/>
                </a:cubicBezTo>
                <a:cubicBezTo>
                  <a:pt x="3344930" y="5276600"/>
                  <a:pt x="3340694" y="5275168"/>
                  <a:pt x="3339410" y="5270376"/>
                </a:cubicBezTo>
                <a:cubicBezTo>
                  <a:pt x="3338126" y="5265584"/>
                  <a:pt x="3335088" y="5263829"/>
                  <a:pt x="3330296" y="5265113"/>
                </a:cubicBezTo>
                <a:lnTo>
                  <a:pt x="3323109" y="5267039"/>
                </a:lnTo>
                <a:cubicBezTo>
                  <a:pt x="3321825" y="5262248"/>
                  <a:pt x="3312797" y="5262099"/>
                  <a:pt x="3296026" y="5266593"/>
                </a:cubicBezTo>
                <a:cubicBezTo>
                  <a:pt x="3279253" y="5271087"/>
                  <a:pt x="3270868" y="5273334"/>
                  <a:pt x="3270868" y="5273334"/>
                </a:cubicBezTo>
                <a:lnTo>
                  <a:pt x="3229151" y="5261400"/>
                </a:lnTo>
                <a:cubicBezTo>
                  <a:pt x="3229151" y="5261400"/>
                  <a:pt x="3220124" y="5261251"/>
                  <a:pt x="3202067" y="5260953"/>
                </a:cubicBezTo>
                <a:cubicBezTo>
                  <a:pt x="3184012" y="5260656"/>
                  <a:pt x="3170192" y="5261790"/>
                  <a:pt x="3160608" y="5264358"/>
                </a:cubicBezTo>
                <a:cubicBezTo>
                  <a:pt x="3037899" y="5266422"/>
                  <a:pt x="2968072" y="5264589"/>
                  <a:pt x="2951128" y="5258857"/>
                </a:cubicBezTo>
                <a:lnTo>
                  <a:pt x="2918526" y="5252185"/>
                </a:lnTo>
                <a:cubicBezTo>
                  <a:pt x="2902866" y="5251245"/>
                  <a:pt x="2892640" y="5251418"/>
                  <a:pt x="2887848" y="5252702"/>
                </a:cubicBezTo>
                <a:cubicBezTo>
                  <a:pt x="2886564" y="5247910"/>
                  <a:pt x="2884724" y="5245834"/>
                  <a:pt x="2882328" y="5246476"/>
                </a:cubicBezTo>
                <a:cubicBezTo>
                  <a:pt x="2879932" y="5247118"/>
                  <a:pt x="2876338" y="5248081"/>
                  <a:pt x="2871546" y="5249365"/>
                </a:cubicBezTo>
                <a:cubicBezTo>
                  <a:pt x="2861962" y="5251933"/>
                  <a:pt x="2819220" y="5250546"/>
                  <a:pt x="2743317" y="5245205"/>
                </a:cubicBezTo>
                <a:cubicBezTo>
                  <a:pt x="2705365" y="5242533"/>
                  <a:pt x="2674944" y="5240413"/>
                  <a:pt x="2652054" y="5238842"/>
                </a:cubicBezTo>
                <a:lnTo>
                  <a:pt x="2627936" y="5237241"/>
                </a:lnTo>
                <a:lnTo>
                  <a:pt x="2610591" y="5248473"/>
                </a:lnTo>
                <a:cubicBezTo>
                  <a:pt x="2596594" y="5259044"/>
                  <a:pt x="2587848" y="5266088"/>
                  <a:pt x="2584351" y="5269608"/>
                </a:cubicBezTo>
                <a:lnTo>
                  <a:pt x="2568619" y="5285446"/>
                </a:lnTo>
                <a:cubicBezTo>
                  <a:pt x="2565100" y="5281950"/>
                  <a:pt x="2561585" y="5280208"/>
                  <a:pt x="2558079" y="5280220"/>
                </a:cubicBezTo>
                <a:cubicBezTo>
                  <a:pt x="2554569" y="5280232"/>
                  <a:pt x="2551069" y="5281997"/>
                  <a:pt x="2547572" y="5285517"/>
                </a:cubicBezTo>
                <a:cubicBezTo>
                  <a:pt x="2540579" y="5292555"/>
                  <a:pt x="2533580" y="5297841"/>
                  <a:pt x="2526577" y="5301372"/>
                </a:cubicBezTo>
                <a:lnTo>
                  <a:pt x="2520556" y="5305232"/>
                </a:lnTo>
                <a:lnTo>
                  <a:pt x="2572993" y="5313954"/>
                </a:lnTo>
                <a:cubicBezTo>
                  <a:pt x="2553825" y="5319090"/>
                  <a:pt x="2562939" y="5324353"/>
                  <a:pt x="2600334" y="5329741"/>
                </a:cubicBezTo>
                <a:cubicBezTo>
                  <a:pt x="2620786" y="5329396"/>
                  <a:pt x="2631654" y="5331621"/>
                  <a:pt x="2632938" y="5336412"/>
                </a:cubicBezTo>
                <a:cubicBezTo>
                  <a:pt x="2637729" y="5335128"/>
                  <a:pt x="2642521" y="5333844"/>
                  <a:pt x="2647313" y="5332560"/>
                </a:cubicBezTo>
                <a:cubicBezTo>
                  <a:pt x="2652105" y="5331276"/>
                  <a:pt x="2654501" y="5330634"/>
                  <a:pt x="2654501" y="5330634"/>
                </a:cubicBezTo>
                <a:cubicBezTo>
                  <a:pt x="2654501" y="5330634"/>
                  <a:pt x="2652747" y="5333672"/>
                  <a:pt x="2649239" y="5339748"/>
                </a:cubicBezTo>
                <a:cubicBezTo>
                  <a:pt x="2639655" y="5342316"/>
                  <a:pt x="2631825" y="5341846"/>
                  <a:pt x="2625749" y="5338338"/>
                </a:cubicBezTo>
                <a:lnTo>
                  <a:pt x="2609448" y="5335002"/>
                </a:lnTo>
                <a:cubicBezTo>
                  <a:pt x="2599865" y="5337570"/>
                  <a:pt x="2592355" y="5338298"/>
                  <a:pt x="2586921" y="5337186"/>
                </a:cubicBezTo>
                <a:cubicBezTo>
                  <a:pt x="2581487" y="5336074"/>
                  <a:pt x="2573337" y="5334406"/>
                  <a:pt x="2562469" y="5332182"/>
                </a:cubicBezTo>
                <a:cubicBezTo>
                  <a:pt x="2551601" y="5329958"/>
                  <a:pt x="2543130" y="5327092"/>
                  <a:pt x="2537054" y="5323584"/>
                </a:cubicBezTo>
                <a:cubicBezTo>
                  <a:pt x="2530977" y="5320077"/>
                  <a:pt x="2523704" y="5316889"/>
                  <a:pt x="2515232" y="5314023"/>
                </a:cubicBezTo>
                <a:lnTo>
                  <a:pt x="2508158" y="5313179"/>
                </a:lnTo>
                <a:lnTo>
                  <a:pt x="2497697" y="5319885"/>
                </a:lnTo>
                <a:cubicBezTo>
                  <a:pt x="2485450" y="5328695"/>
                  <a:pt x="2475817" y="5333112"/>
                  <a:pt x="2468802" y="5333136"/>
                </a:cubicBezTo>
                <a:cubicBezTo>
                  <a:pt x="2465306" y="5336656"/>
                  <a:pt x="2462684" y="5339296"/>
                  <a:pt x="2460936" y="5341055"/>
                </a:cubicBezTo>
                <a:cubicBezTo>
                  <a:pt x="2459188" y="5342816"/>
                  <a:pt x="2458314" y="5343695"/>
                  <a:pt x="2458314" y="5343695"/>
                </a:cubicBezTo>
                <a:cubicBezTo>
                  <a:pt x="2454818" y="5347215"/>
                  <a:pt x="2448694" y="5351620"/>
                  <a:pt x="2439941" y="5356910"/>
                </a:cubicBezTo>
                <a:cubicBezTo>
                  <a:pt x="2431188" y="5362201"/>
                  <a:pt x="2425932" y="5363974"/>
                  <a:pt x="2424173" y="5362225"/>
                </a:cubicBezTo>
                <a:cubicBezTo>
                  <a:pt x="2422413" y="5360477"/>
                  <a:pt x="2416276" y="5361374"/>
                  <a:pt x="2405765" y="5364918"/>
                </a:cubicBezTo>
                <a:lnTo>
                  <a:pt x="2368985" y="5380826"/>
                </a:lnTo>
                <a:cubicBezTo>
                  <a:pt x="2365465" y="5377330"/>
                  <a:pt x="2360215" y="5380855"/>
                  <a:pt x="2353235" y="5391402"/>
                </a:cubicBezTo>
                <a:cubicBezTo>
                  <a:pt x="2346254" y="5401950"/>
                  <a:pt x="2339255" y="5407234"/>
                  <a:pt x="2332240" y="5407258"/>
                </a:cubicBezTo>
                <a:cubicBezTo>
                  <a:pt x="2325224" y="5407281"/>
                  <a:pt x="2319088" y="5408179"/>
                  <a:pt x="2313832" y="5409950"/>
                </a:cubicBezTo>
                <a:cubicBezTo>
                  <a:pt x="2308576" y="5411722"/>
                  <a:pt x="2304188" y="5410860"/>
                  <a:pt x="2300669" y="5407363"/>
                </a:cubicBezTo>
                <a:lnTo>
                  <a:pt x="2279691" y="5428481"/>
                </a:lnTo>
                <a:cubicBezTo>
                  <a:pt x="2276195" y="5432000"/>
                  <a:pt x="2276207" y="5435509"/>
                  <a:pt x="2279725" y="5439004"/>
                </a:cubicBezTo>
                <a:cubicBezTo>
                  <a:pt x="2283245" y="5442501"/>
                  <a:pt x="2285006" y="5444249"/>
                  <a:pt x="2285006" y="5444249"/>
                </a:cubicBezTo>
                <a:lnTo>
                  <a:pt x="2300809" y="5449458"/>
                </a:lnTo>
                <a:cubicBezTo>
                  <a:pt x="2297313" y="5452977"/>
                  <a:pt x="2292056" y="5454748"/>
                  <a:pt x="2285041" y="5454772"/>
                </a:cubicBezTo>
                <a:cubicBezTo>
                  <a:pt x="2278026" y="5454796"/>
                  <a:pt x="2272757" y="5453059"/>
                  <a:pt x="2269237" y="5449563"/>
                </a:cubicBezTo>
                <a:cubicBezTo>
                  <a:pt x="2265718" y="5446067"/>
                  <a:pt x="2262204" y="5444324"/>
                  <a:pt x="2258696" y="5444336"/>
                </a:cubicBezTo>
                <a:cubicBezTo>
                  <a:pt x="2255188" y="5444348"/>
                  <a:pt x="2253435" y="5444354"/>
                  <a:pt x="2253435" y="5444354"/>
                </a:cubicBezTo>
                <a:lnTo>
                  <a:pt x="2211339" y="5444495"/>
                </a:lnTo>
                <a:cubicBezTo>
                  <a:pt x="2207819" y="5440998"/>
                  <a:pt x="2211305" y="5433970"/>
                  <a:pt x="2221794" y="5423412"/>
                </a:cubicBezTo>
                <a:lnTo>
                  <a:pt x="2248049" y="5407539"/>
                </a:lnTo>
                <a:cubicBezTo>
                  <a:pt x="2248049" y="5407539"/>
                  <a:pt x="2249804" y="5407532"/>
                  <a:pt x="2253313" y="5407521"/>
                </a:cubicBezTo>
                <a:cubicBezTo>
                  <a:pt x="2256820" y="5407509"/>
                  <a:pt x="2260322" y="5405743"/>
                  <a:pt x="2263818" y="5402224"/>
                </a:cubicBezTo>
                <a:lnTo>
                  <a:pt x="2274341" y="5402188"/>
                </a:lnTo>
                <a:cubicBezTo>
                  <a:pt x="2274341" y="5402188"/>
                  <a:pt x="2274330" y="5398681"/>
                  <a:pt x="2274306" y="5391665"/>
                </a:cubicBezTo>
                <a:cubicBezTo>
                  <a:pt x="2274306" y="5391665"/>
                  <a:pt x="2275179" y="5390785"/>
                  <a:pt x="2276929" y="5389025"/>
                </a:cubicBezTo>
                <a:cubicBezTo>
                  <a:pt x="2278676" y="5387266"/>
                  <a:pt x="2281300" y="5384626"/>
                  <a:pt x="2284796" y="5381106"/>
                </a:cubicBezTo>
                <a:cubicBezTo>
                  <a:pt x="2295307" y="5377563"/>
                  <a:pt x="2304951" y="5376655"/>
                  <a:pt x="2313727" y="5378379"/>
                </a:cubicBezTo>
                <a:cubicBezTo>
                  <a:pt x="2322502" y="5380104"/>
                  <a:pt x="2330386" y="5377446"/>
                  <a:pt x="2337379" y="5370407"/>
                </a:cubicBezTo>
                <a:cubicBezTo>
                  <a:pt x="2344371" y="5363369"/>
                  <a:pt x="2352250" y="5358957"/>
                  <a:pt x="2361012" y="5357174"/>
                </a:cubicBezTo>
                <a:cubicBezTo>
                  <a:pt x="2369777" y="5355390"/>
                  <a:pt x="2375908" y="5352739"/>
                  <a:pt x="2379404" y="5349219"/>
                </a:cubicBezTo>
                <a:cubicBezTo>
                  <a:pt x="2382900" y="5345700"/>
                  <a:pt x="2384647" y="5343940"/>
                  <a:pt x="2384647" y="5343940"/>
                </a:cubicBezTo>
                <a:cubicBezTo>
                  <a:pt x="2388167" y="5347437"/>
                  <a:pt x="2390800" y="5348305"/>
                  <a:pt x="2392549" y="5346545"/>
                </a:cubicBezTo>
                <a:cubicBezTo>
                  <a:pt x="2394298" y="5344785"/>
                  <a:pt x="2395171" y="5343904"/>
                  <a:pt x="2395171" y="5343904"/>
                </a:cubicBezTo>
                <a:lnTo>
                  <a:pt x="2395508" y="5342884"/>
                </a:lnTo>
                <a:lnTo>
                  <a:pt x="2364029" y="5339131"/>
                </a:lnTo>
                <a:lnTo>
                  <a:pt x="2347728" y="5335794"/>
                </a:lnTo>
                <a:cubicBezTo>
                  <a:pt x="2347728" y="5335794"/>
                  <a:pt x="2344689" y="5334041"/>
                  <a:pt x="2338613" y="5330533"/>
                </a:cubicBezTo>
                <a:lnTo>
                  <a:pt x="2336687" y="5323345"/>
                </a:lnTo>
                <a:lnTo>
                  <a:pt x="2360177" y="5324755"/>
                </a:lnTo>
                <a:lnTo>
                  <a:pt x="2368804" y="5326520"/>
                </a:lnTo>
                <a:lnTo>
                  <a:pt x="2368792" y="5322946"/>
                </a:lnTo>
                <a:cubicBezTo>
                  <a:pt x="2368780" y="5319437"/>
                  <a:pt x="2369649" y="5316804"/>
                  <a:pt x="2371396" y="5315045"/>
                </a:cubicBezTo>
                <a:cubicBezTo>
                  <a:pt x="2373145" y="5313284"/>
                  <a:pt x="2374018" y="5312404"/>
                  <a:pt x="2374018" y="5312404"/>
                </a:cubicBezTo>
                <a:cubicBezTo>
                  <a:pt x="2374018" y="5312404"/>
                  <a:pt x="2375779" y="5314153"/>
                  <a:pt x="2379298" y="5317649"/>
                </a:cubicBezTo>
                <a:cubicBezTo>
                  <a:pt x="2375802" y="5321169"/>
                  <a:pt x="2374054" y="5322928"/>
                  <a:pt x="2374054" y="5322928"/>
                </a:cubicBezTo>
                <a:lnTo>
                  <a:pt x="2370202" y="5326806"/>
                </a:lnTo>
                <a:lnTo>
                  <a:pt x="2392781" y="5331427"/>
                </a:lnTo>
                <a:lnTo>
                  <a:pt x="2397020" y="5332294"/>
                </a:lnTo>
                <a:lnTo>
                  <a:pt x="2395100" y="5322858"/>
                </a:lnTo>
                <a:cubicBezTo>
                  <a:pt x="2395077" y="5315842"/>
                  <a:pt x="2397699" y="5313203"/>
                  <a:pt x="2402968" y="5314938"/>
                </a:cubicBezTo>
                <a:cubicBezTo>
                  <a:pt x="2408234" y="5316675"/>
                  <a:pt x="2412605" y="5312275"/>
                  <a:pt x="2416078" y="5301740"/>
                </a:cubicBezTo>
                <a:cubicBezTo>
                  <a:pt x="2433537" y="5277127"/>
                  <a:pt x="2451040" y="5266545"/>
                  <a:pt x="2468592" y="5269993"/>
                </a:cubicBezTo>
                <a:lnTo>
                  <a:pt x="2479150" y="5280483"/>
                </a:lnTo>
                <a:cubicBezTo>
                  <a:pt x="2475653" y="5284002"/>
                  <a:pt x="2473027" y="5284888"/>
                  <a:pt x="2471266" y="5283139"/>
                </a:cubicBezTo>
                <a:cubicBezTo>
                  <a:pt x="2469507" y="5281392"/>
                  <a:pt x="2466873" y="5280524"/>
                  <a:pt x="2463364" y="5280536"/>
                </a:cubicBezTo>
                <a:cubicBezTo>
                  <a:pt x="2459856" y="5280547"/>
                  <a:pt x="2456355" y="5282312"/>
                  <a:pt x="2452859" y="5285832"/>
                </a:cubicBezTo>
                <a:lnTo>
                  <a:pt x="2410904" y="5328067"/>
                </a:lnTo>
                <a:cubicBezTo>
                  <a:pt x="2410904" y="5328067"/>
                  <a:pt x="2416166" y="5328049"/>
                  <a:pt x="2426690" y="5328014"/>
                </a:cubicBezTo>
                <a:cubicBezTo>
                  <a:pt x="2437213" y="5327979"/>
                  <a:pt x="2449479" y="5324431"/>
                  <a:pt x="2463487" y="5317369"/>
                </a:cubicBezTo>
                <a:lnTo>
                  <a:pt x="2477009" y="5310551"/>
                </a:lnTo>
                <a:lnTo>
                  <a:pt x="2471846" y="5310241"/>
                </a:lnTo>
                <a:lnTo>
                  <a:pt x="2446431" y="5301643"/>
                </a:lnTo>
                <a:cubicBezTo>
                  <a:pt x="2441639" y="5302927"/>
                  <a:pt x="2439244" y="5303569"/>
                  <a:pt x="2439244" y="5303569"/>
                </a:cubicBezTo>
                <a:cubicBezTo>
                  <a:pt x="2440355" y="5298135"/>
                  <a:pt x="2443308" y="5294776"/>
                  <a:pt x="2448099" y="5293492"/>
                </a:cubicBezTo>
                <a:cubicBezTo>
                  <a:pt x="2452891" y="5292208"/>
                  <a:pt x="2459523" y="5292999"/>
                  <a:pt x="2467994" y="5295865"/>
                </a:cubicBezTo>
                <a:cubicBezTo>
                  <a:pt x="2474070" y="5299373"/>
                  <a:pt x="2479504" y="5300485"/>
                  <a:pt x="2484296" y="5299201"/>
                </a:cubicBezTo>
                <a:lnTo>
                  <a:pt x="2502966" y="5302306"/>
                </a:lnTo>
                <a:lnTo>
                  <a:pt x="2505530" y="5301442"/>
                </a:lnTo>
                <a:cubicBezTo>
                  <a:pt x="2509037" y="5301430"/>
                  <a:pt x="2512540" y="5299665"/>
                  <a:pt x="2516036" y="5296145"/>
                </a:cubicBezTo>
                <a:lnTo>
                  <a:pt x="2542293" y="5280272"/>
                </a:lnTo>
                <a:lnTo>
                  <a:pt x="2579071" y="5264364"/>
                </a:lnTo>
                <a:cubicBezTo>
                  <a:pt x="2589561" y="5253805"/>
                  <a:pt x="2594805" y="5248525"/>
                  <a:pt x="2594805" y="5248525"/>
                </a:cubicBezTo>
                <a:lnTo>
                  <a:pt x="2594770" y="5238002"/>
                </a:lnTo>
                <a:lnTo>
                  <a:pt x="2579002" y="5243317"/>
                </a:lnTo>
                <a:cubicBezTo>
                  <a:pt x="2561474" y="5246883"/>
                  <a:pt x="2545695" y="5248690"/>
                  <a:pt x="2531664" y="5248736"/>
                </a:cubicBezTo>
                <a:cubicBezTo>
                  <a:pt x="2514136" y="5252302"/>
                  <a:pt x="2505378" y="5255839"/>
                  <a:pt x="2505389" y="5259348"/>
                </a:cubicBezTo>
                <a:cubicBezTo>
                  <a:pt x="2505400" y="5262855"/>
                  <a:pt x="2502779" y="5265495"/>
                  <a:pt x="2497523" y="5267267"/>
                </a:cubicBezTo>
                <a:cubicBezTo>
                  <a:pt x="2492266" y="5269038"/>
                  <a:pt x="2489639" y="5269924"/>
                  <a:pt x="2489639" y="5269924"/>
                </a:cubicBezTo>
                <a:cubicBezTo>
                  <a:pt x="2479079" y="5259435"/>
                  <a:pt x="2481690" y="5253288"/>
                  <a:pt x="2497470" y="5251481"/>
                </a:cubicBezTo>
                <a:cubicBezTo>
                  <a:pt x="2513250" y="5249674"/>
                  <a:pt x="2517620" y="5245276"/>
                  <a:pt x="2510581" y="5238283"/>
                </a:cubicBezTo>
                <a:cubicBezTo>
                  <a:pt x="2507061" y="5234787"/>
                  <a:pt x="2506170" y="5230404"/>
                  <a:pt x="2507906" y="5225136"/>
                </a:cubicBezTo>
                <a:lnTo>
                  <a:pt x="2509894" y="5223136"/>
                </a:lnTo>
                <a:lnTo>
                  <a:pt x="2504218" y="5222602"/>
                </a:lnTo>
                <a:lnTo>
                  <a:pt x="2473346" y="5218604"/>
                </a:lnTo>
                <a:lnTo>
                  <a:pt x="2455279" y="5222682"/>
                </a:lnTo>
                <a:cubicBezTo>
                  <a:pt x="2443013" y="5226230"/>
                  <a:pt x="2426367" y="5231548"/>
                  <a:pt x="2405344" y="5238633"/>
                </a:cubicBezTo>
                <a:cubicBezTo>
                  <a:pt x="2384320" y="5245719"/>
                  <a:pt x="2367671" y="5250160"/>
                  <a:pt x="2355401" y="5251955"/>
                </a:cubicBezTo>
                <a:cubicBezTo>
                  <a:pt x="2343128" y="5253749"/>
                  <a:pt x="2336994" y="5254647"/>
                  <a:pt x="2336994" y="5254647"/>
                </a:cubicBezTo>
                <a:lnTo>
                  <a:pt x="2284445" y="5275869"/>
                </a:lnTo>
                <a:lnTo>
                  <a:pt x="2295003" y="5286358"/>
                </a:lnTo>
                <a:cubicBezTo>
                  <a:pt x="2302019" y="5286334"/>
                  <a:pt x="2307276" y="5284563"/>
                  <a:pt x="2310772" y="5281044"/>
                </a:cubicBezTo>
                <a:lnTo>
                  <a:pt x="2321296" y="5281009"/>
                </a:lnTo>
                <a:lnTo>
                  <a:pt x="2326540" y="5275729"/>
                </a:lnTo>
                <a:cubicBezTo>
                  <a:pt x="2330060" y="5279226"/>
                  <a:pt x="2330070" y="5282733"/>
                  <a:pt x="2326574" y="5286253"/>
                </a:cubicBezTo>
                <a:cubicBezTo>
                  <a:pt x="2323077" y="5289772"/>
                  <a:pt x="2319581" y="5293292"/>
                  <a:pt x="2316085" y="5296812"/>
                </a:cubicBezTo>
                <a:lnTo>
                  <a:pt x="2305562" y="5296847"/>
                </a:lnTo>
                <a:cubicBezTo>
                  <a:pt x="2302042" y="5293350"/>
                  <a:pt x="2296774" y="5291615"/>
                  <a:pt x="2289758" y="5291638"/>
                </a:cubicBezTo>
                <a:lnTo>
                  <a:pt x="2274026" y="5307476"/>
                </a:lnTo>
                <a:lnTo>
                  <a:pt x="2268817" y="5323279"/>
                </a:lnTo>
                <a:cubicBezTo>
                  <a:pt x="2254833" y="5337357"/>
                  <a:pt x="2242560" y="5339152"/>
                  <a:pt x="2232002" y="5328663"/>
                </a:cubicBezTo>
                <a:lnTo>
                  <a:pt x="2179453" y="5349886"/>
                </a:lnTo>
                <a:cubicBezTo>
                  <a:pt x="2175957" y="5353406"/>
                  <a:pt x="2173335" y="5356046"/>
                  <a:pt x="2171588" y="5357805"/>
                </a:cubicBezTo>
                <a:cubicBezTo>
                  <a:pt x="2169838" y="5359566"/>
                  <a:pt x="2168097" y="5363079"/>
                  <a:pt x="2166360" y="5368347"/>
                </a:cubicBezTo>
                <a:cubicBezTo>
                  <a:pt x="2164624" y="5373615"/>
                  <a:pt x="2164636" y="5377122"/>
                  <a:pt x="2166395" y="5378870"/>
                </a:cubicBezTo>
                <a:cubicBezTo>
                  <a:pt x="2168155" y="5380618"/>
                  <a:pt x="2170784" y="5379733"/>
                  <a:pt x="2174280" y="5376213"/>
                </a:cubicBezTo>
                <a:lnTo>
                  <a:pt x="2190046" y="5370899"/>
                </a:lnTo>
                <a:cubicBezTo>
                  <a:pt x="2193543" y="5367379"/>
                  <a:pt x="2197039" y="5363860"/>
                  <a:pt x="2200535" y="5360340"/>
                </a:cubicBezTo>
                <a:lnTo>
                  <a:pt x="2232072" y="5349710"/>
                </a:lnTo>
                <a:cubicBezTo>
                  <a:pt x="2232095" y="5356726"/>
                  <a:pt x="2223343" y="5362018"/>
                  <a:pt x="2205816" y="5365585"/>
                </a:cubicBezTo>
                <a:cubicBezTo>
                  <a:pt x="2195303" y="5369127"/>
                  <a:pt x="2186550" y="5374418"/>
                  <a:pt x="2179558" y="5381457"/>
                </a:cubicBezTo>
                <a:cubicBezTo>
                  <a:pt x="2172566" y="5388496"/>
                  <a:pt x="2167321" y="5393776"/>
                  <a:pt x="2163825" y="5397295"/>
                </a:cubicBezTo>
                <a:lnTo>
                  <a:pt x="2153337" y="5407854"/>
                </a:lnTo>
                <a:cubicBezTo>
                  <a:pt x="2153337" y="5407854"/>
                  <a:pt x="2149840" y="5411374"/>
                  <a:pt x="2142848" y="5418413"/>
                </a:cubicBezTo>
                <a:cubicBezTo>
                  <a:pt x="2135855" y="5425452"/>
                  <a:pt x="2128857" y="5430737"/>
                  <a:pt x="2121854" y="5434269"/>
                </a:cubicBezTo>
                <a:cubicBezTo>
                  <a:pt x="2114849" y="5437801"/>
                  <a:pt x="2106960" y="5438703"/>
                  <a:pt x="2098185" y="5436978"/>
                </a:cubicBezTo>
                <a:cubicBezTo>
                  <a:pt x="2089409" y="5435253"/>
                  <a:pt x="2083261" y="5432643"/>
                  <a:pt x="2079742" y="5429147"/>
                </a:cubicBezTo>
                <a:cubicBezTo>
                  <a:pt x="2072702" y="5422155"/>
                  <a:pt x="2062178" y="5422190"/>
                  <a:pt x="2048170" y="5429252"/>
                </a:cubicBezTo>
                <a:cubicBezTo>
                  <a:pt x="2027146" y="5436338"/>
                  <a:pt x="2017497" y="5435493"/>
                  <a:pt x="2019221" y="5426718"/>
                </a:cubicBezTo>
                <a:cubicBezTo>
                  <a:pt x="2020946" y="5417942"/>
                  <a:pt x="2034081" y="5411760"/>
                  <a:pt x="2058624" y="5408170"/>
                </a:cubicBezTo>
                <a:cubicBezTo>
                  <a:pt x="2058624" y="5408170"/>
                  <a:pt x="2059497" y="5407291"/>
                  <a:pt x="2061247" y="5405530"/>
                </a:cubicBezTo>
                <a:cubicBezTo>
                  <a:pt x="2062994" y="5403771"/>
                  <a:pt x="2065617" y="5401131"/>
                  <a:pt x="2069113" y="5397612"/>
                </a:cubicBezTo>
                <a:cubicBezTo>
                  <a:pt x="2069113" y="5397612"/>
                  <a:pt x="2070867" y="5397605"/>
                  <a:pt x="2074373" y="5397593"/>
                </a:cubicBezTo>
                <a:cubicBezTo>
                  <a:pt x="2077882" y="5397582"/>
                  <a:pt x="2083145" y="5397564"/>
                  <a:pt x="2090161" y="5397542"/>
                </a:cubicBezTo>
                <a:cubicBezTo>
                  <a:pt x="2104215" y="5404509"/>
                  <a:pt x="2113870" y="5407109"/>
                  <a:pt x="2119125" y="5405338"/>
                </a:cubicBezTo>
                <a:cubicBezTo>
                  <a:pt x="2124381" y="5403566"/>
                  <a:pt x="2132254" y="5397401"/>
                  <a:pt x="2142743" y="5386842"/>
                </a:cubicBezTo>
                <a:cubicBezTo>
                  <a:pt x="2149712" y="5372787"/>
                  <a:pt x="2151425" y="5360503"/>
                  <a:pt x="2147882" y="5349991"/>
                </a:cubicBezTo>
                <a:cubicBezTo>
                  <a:pt x="2144385" y="5353511"/>
                  <a:pt x="2140872" y="5351769"/>
                  <a:pt x="2137341" y="5344765"/>
                </a:cubicBezTo>
                <a:cubicBezTo>
                  <a:pt x="2133810" y="5337760"/>
                  <a:pt x="2132039" y="5332505"/>
                  <a:pt x="2132026" y="5328997"/>
                </a:cubicBezTo>
                <a:lnTo>
                  <a:pt x="2132733" y="5326852"/>
                </a:lnTo>
                <a:lnTo>
                  <a:pt x="2105644" y="5323621"/>
                </a:lnTo>
                <a:lnTo>
                  <a:pt x="2082410" y="5318128"/>
                </a:lnTo>
                <a:lnTo>
                  <a:pt x="2063623" y="5329225"/>
                </a:lnTo>
                <a:cubicBezTo>
                  <a:pt x="2060126" y="5332745"/>
                  <a:pt x="2056629" y="5336264"/>
                  <a:pt x="2053133" y="5339784"/>
                </a:cubicBezTo>
                <a:cubicBezTo>
                  <a:pt x="2049637" y="5343304"/>
                  <a:pt x="2046142" y="5346822"/>
                  <a:pt x="2042646" y="5350342"/>
                </a:cubicBezTo>
                <a:cubicBezTo>
                  <a:pt x="2042669" y="5357358"/>
                  <a:pt x="2040052" y="5361752"/>
                  <a:pt x="2034797" y="5363524"/>
                </a:cubicBezTo>
                <a:cubicBezTo>
                  <a:pt x="2029540" y="5365295"/>
                  <a:pt x="2023394" y="5362684"/>
                  <a:pt x="2016354" y="5355691"/>
                </a:cubicBezTo>
                <a:lnTo>
                  <a:pt x="2005796" y="5345202"/>
                </a:lnTo>
                <a:cubicBezTo>
                  <a:pt x="2005796" y="5345202"/>
                  <a:pt x="2007543" y="5343443"/>
                  <a:pt x="2011039" y="5339923"/>
                </a:cubicBezTo>
                <a:cubicBezTo>
                  <a:pt x="2014535" y="5336404"/>
                  <a:pt x="2019792" y="5334633"/>
                  <a:pt x="2026808" y="5334610"/>
                </a:cubicBezTo>
                <a:cubicBezTo>
                  <a:pt x="2044324" y="5327536"/>
                  <a:pt x="2057458" y="5321352"/>
                  <a:pt x="2066210" y="5316061"/>
                </a:cubicBezTo>
                <a:lnTo>
                  <a:pt x="2067628" y="5314633"/>
                </a:lnTo>
                <a:lnTo>
                  <a:pt x="2052183" y="5310983"/>
                </a:lnTo>
                <a:lnTo>
                  <a:pt x="2041341" y="5309420"/>
                </a:lnTo>
                <a:lnTo>
                  <a:pt x="2037261" y="5313527"/>
                </a:lnTo>
                <a:cubicBezTo>
                  <a:pt x="2033764" y="5317046"/>
                  <a:pt x="2030268" y="5320566"/>
                  <a:pt x="2026772" y="5324086"/>
                </a:cubicBezTo>
                <a:cubicBezTo>
                  <a:pt x="1995283" y="5348747"/>
                  <a:pt x="1970740" y="5352337"/>
                  <a:pt x="1953141" y="5334855"/>
                </a:cubicBezTo>
                <a:lnTo>
                  <a:pt x="1937338" y="5329647"/>
                </a:lnTo>
                <a:lnTo>
                  <a:pt x="1900594" y="5356078"/>
                </a:lnTo>
                <a:cubicBezTo>
                  <a:pt x="1897098" y="5359598"/>
                  <a:pt x="1892721" y="5362244"/>
                  <a:pt x="1887466" y="5364014"/>
                </a:cubicBezTo>
                <a:cubicBezTo>
                  <a:pt x="1882208" y="5365786"/>
                  <a:pt x="1879582" y="5366672"/>
                  <a:pt x="1879582" y="5366672"/>
                </a:cubicBezTo>
                <a:cubicBezTo>
                  <a:pt x="1865596" y="5380750"/>
                  <a:pt x="1841065" y="5387848"/>
                  <a:pt x="1805985" y="5387964"/>
                </a:cubicBezTo>
                <a:cubicBezTo>
                  <a:pt x="1798970" y="5387988"/>
                  <a:pt x="1793707" y="5388006"/>
                  <a:pt x="1790200" y="5388018"/>
                </a:cubicBezTo>
                <a:cubicBezTo>
                  <a:pt x="1786691" y="5388029"/>
                  <a:pt x="1784927" y="5384526"/>
                  <a:pt x="1784903" y="5377511"/>
                </a:cubicBezTo>
                <a:cubicBezTo>
                  <a:pt x="1784880" y="5370496"/>
                  <a:pt x="1783988" y="5366113"/>
                  <a:pt x="1782228" y="5364366"/>
                </a:cubicBezTo>
                <a:cubicBezTo>
                  <a:pt x="1780468" y="5362617"/>
                  <a:pt x="1777840" y="5363503"/>
                  <a:pt x="1774344" y="5367022"/>
                </a:cubicBezTo>
                <a:cubicBezTo>
                  <a:pt x="1767329" y="5367046"/>
                  <a:pt x="1760319" y="5368823"/>
                  <a:pt x="1753314" y="5372355"/>
                </a:cubicBezTo>
                <a:cubicBezTo>
                  <a:pt x="1746311" y="5375885"/>
                  <a:pt x="1737541" y="5375915"/>
                  <a:pt x="1727006" y="5372443"/>
                </a:cubicBezTo>
                <a:cubicBezTo>
                  <a:pt x="1719989" y="5372465"/>
                  <a:pt x="1713854" y="5373363"/>
                  <a:pt x="1708598" y="5375134"/>
                </a:cubicBezTo>
                <a:cubicBezTo>
                  <a:pt x="1703341" y="5376906"/>
                  <a:pt x="1698966" y="5379552"/>
                  <a:pt x="1695470" y="5383071"/>
                </a:cubicBezTo>
                <a:cubicBezTo>
                  <a:pt x="1691974" y="5386591"/>
                  <a:pt x="1688465" y="5386603"/>
                  <a:pt x="1684946" y="5383106"/>
                </a:cubicBezTo>
                <a:cubicBezTo>
                  <a:pt x="1681426" y="5379610"/>
                  <a:pt x="1677918" y="5379622"/>
                  <a:pt x="1674422" y="5383142"/>
                </a:cubicBezTo>
                <a:cubicBezTo>
                  <a:pt x="1674422" y="5383142"/>
                  <a:pt x="1673548" y="5384021"/>
                  <a:pt x="1671799" y="5385781"/>
                </a:cubicBezTo>
                <a:cubicBezTo>
                  <a:pt x="1670052" y="5387541"/>
                  <a:pt x="1667419" y="5386673"/>
                  <a:pt x="1663898" y="5383176"/>
                </a:cubicBezTo>
                <a:cubicBezTo>
                  <a:pt x="1663898" y="5383176"/>
                  <a:pt x="1663886" y="5379669"/>
                  <a:pt x="1663863" y="5372652"/>
                </a:cubicBezTo>
                <a:cubicBezTo>
                  <a:pt x="1663840" y="5365637"/>
                  <a:pt x="1665582" y="5362123"/>
                  <a:pt x="1669090" y="5362111"/>
                </a:cubicBezTo>
                <a:cubicBezTo>
                  <a:pt x="1672598" y="5362100"/>
                  <a:pt x="1676100" y="5360334"/>
                  <a:pt x="1679595" y="5356815"/>
                </a:cubicBezTo>
                <a:cubicBezTo>
                  <a:pt x="1679595" y="5356815"/>
                  <a:pt x="1681350" y="5356808"/>
                  <a:pt x="1684858" y="5356797"/>
                </a:cubicBezTo>
                <a:cubicBezTo>
                  <a:pt x="1688366" y="5356785"/>
                  <a:pt x="1691880" y="5358528"/>
                  <a:pt x="1695400" y="5362024"/>
                </a:cubicBezTo>
                <a:lnTo>
                  <a:pt x="1726969" y="5361919"/>
                </a:lnTo>
                <a:cubicBezTo>
                  <a:pt x="1737481" y="5358375"/>
                  <a:pt x="1745366" y="5355719"/>
                  <a:pt x="1750622" y="5353947"/>
                </a:cubicBezTo>
                <a:cubicBezTo>
                  <a:pt x="1755878" y="5352176"/>
                  <a:pt x="1758506" y="5351289"/>
                  <a:pt x="1758506" y="5351289"/>
                </a:cubicBezTo>
                <a:cubicBezTo>
                  <a:pt x="1762001" y="5347771"/>
                  <a:pt x="1769013" y="5345993"/>
                  <a:pt x="1779536" y="5345958"/>
                </a:cubicBezTo>
                <a:cubicBezTo>
                  <a:pt x="1790060" y="5345921"/>
                  <a:pt x="1797070" y="5344145"/>
                  <a:pt x="1800566" y="5340625"/>
                </a:cubicBezTo>
                <a:cubicBezTo>
                  <a:pt x="1804062" y="5337106"/>
                  <a:pt x="1808444" y="5336215"/>
                  <a:pt x="1813712" y="5337951"/>
                </a:cubicBezTo>
                <a:cubicBezTo>
                  <a:pt x="1818979" y="5339687"/>
                  <a:pt x="1827744" y="5337904"/>
                  <a:pt x="1840002" y="5332602"/>
                </a:cubicBezTo>
                <a:cubicBezTo>
                  <a:pt x="1852262" y="5327299"/>
                  <a:pt x="1859268" y="5323767"/>
                  <a:pt x="1861015" y="5322008"/>
                </a:cubicBezTo>
                <a:cubicBezTo>
                  <a:pt x="1862764" y="5320247"/>
                  <a:pt x="1861878" y="5317619"/>
                  <a:pt x="1858358" y="5314123"/>
                </a:cubicBezTo>
                <a:cubicBezTo>
                  <a:pt x="1854862" y="5317643"/>
                  <a:pt x="1852234" y="5318529"/>
                  <a:pt x="1850473" y="5316781"/>
                </a:cubicBezTo>
                <a:cubicBezTo>
                  <a:pt x="1848714" y="5315033"/>
                  <a:pt x="1847822" y="5310651"/>
                  <a:pt x="1847800" y="5303635"/>
                </a:cubicBezTo>
                <a:cubicBezTo>
                  <a:pt x="1847800" y="5303635"/>
                  <a:pt x="1848674" y="5302755"/>
                  <a:pt x="1850422" y="5300996"/>
                </a:cubicBezTo>
                <a:cubicBezTo>
                  <a:pt x="1852170" y="5299235"/>
                  <a:pt x="1851283" y="5296607"/>
                  <a:pt x="1847764" y="5293111"/>
                </a:cubicBezTo>
                <a:cubicBezTo>
                  <a:pt x="1854756" y="5286072"/>
                  <a:pt x="1865258" y="5279021"/>
                  <a:pt x="1879266" y="5271959"/>
                </a:cubicBezTo>
                <a:cubicBezTo>
                  <a:pt x="1903832" y="5275385"/>
                  <a:pt x="1917852" y="5271831"/>
                  <a:pt x="1921326" y="5261295"/>
                </a:cubicBezTo>
                <a:cubicBezTo>
                  <a:pt x="1921302" y="5254279"/>
                  <a:pt x="1924787" y="5247250"/>
                  <a:pt x="1931778" y="5240212"/>
                </a:cubicBezTo>
                <a:cubicBezTo>
                  <a:pt x="1931778" y="5240212"/>
                  <a:pt x="1933526" y="5238452"/>
                  <a:pt x="1937022" y="5234933"/>
                </a:cubicBezTo>
                <a:cubicBezTo>
                  <a:pt x="1937000" y="5227918"/>
                  <a:pt x="1931731" y="5226180"/>
                  <a:pt x="1921220" y="5229723"/>
                </a:cubicBezTo>
                <a:lnTo>
                  <a:pt x="1900208" y="5240316"/>
                </a:lnTo>
                <a:cubicBezTo>
                  <a:pt x="1882633" y="5229853"/>
                  <a:pt x="1868601" y="5229900"/>
                  <a:pt x="1858114" y="5240458"/>
                </a:cubicBezTo>
                <a:cubicBezTo>
                  <a:pt x="1858114" y="5240458"/>
                  <a:pt x="1851098" y="5240481"/>
                  <a:pt x="1837066" y="5240528"/>
                </a:cubicBezTo>
                <a:cubicBezTo>
                  <a:pt x="1837066" y="5240528"/>
                  <a:pt x="1835311" y="5240533"/>
                  <a:pt x="1831804" y="5240546"/>
                </a:cubicBezTo>
                <a:cubicBezTo>
                  <a:pt x="1828296" y="5240557"/>
                  <a:pt x="1828290" y="5238803"/>
                  <a:pt x="1831786" y="5235283"/>
                </a:cubicBezTo>
                <a:cubicBezTo>
                  <a:pt x="1831763" y="5228268"/>
                  <a:pt x="1828244" y="5224772"/>
                  <a:pt x="1821227" y="5224795"/>
                </a:cubicBezTo>
                <a:cubicBezTo>
                  <a:pt x="1814212" y="5224819"/>
                  <a:pt x="1810704" y="5224829"/>
                  <a:pt x="1810704" y="5224829"/>
                </a:cubicBezTo>
                <a:lnTo>
                  <a:pt x="1815948" y="5219550"/>
                </a:lnTo>
                <a:cubicBezTo>
                  <a:pt x="1819467" y="5223046"/>
                  <a:pt x="1822095" y="5222161"/>
                  <a:pt x="1823832" y="5216894"/>
                </a:cubicBezTo>
                <a:cubicBezTo>
                  <a:pt x="1825568" y="5211626"/>
                  <a:pt x="1817662" y="5207267"/>
                  <a:pt x="1800110" y="5203818"/>
                </a:cubicBezTo>
                <a:cubicBezTo>
                  <a:pt x="1796614" y="5207337"/>
                  <a:pt x="1792232" y="5208230"/>
                  <a:pt x="1786963" y="5206492"/>
                </a:cubicBezTo>
                <a:cubicBezTo>
                  <a:pt x="1781697" y="5204756"/>
                  <a:pt x="1779062" y="5203888"/>
                  <a:pt x="1779062" y="5203888"/>
                </a:cubicBezTo>
                <a:cubicBezTo>
                  <a:pt x="1775542" y="5200392"/>
                  <a:pt x="1772915" y="5201277"/>
                  <a:pt x="1771178" y="5206544"/>
                </a:cubicBezTo>
                <a:cubicBezTo>
                  <a:pt x="1769442" y="5211813"/>
                  <a:pt x="1765940" y="5213579"/>
                  <a:pt x="1760672" y="5211842"/>
                </a:cubicBezTo>
                <a:cubicBezTo>
                  <a:pt x="1755404" y="5210106"/>
                  <a:pt x="1749262" y="5209250"/>
                  <a:pt x="1742246" y="5209273"/>
                </a:cubicBezTo>
                <a:cubicBezTo>
                  <a:pt x="1742246" y="5209273"/>
                  <a:pt x="1743994" y="5207513"/>
                  <a:pt x="1747491" y="5203993"/>
                </a:cubicBezTo>
                <a:cubicBezTo>
                  <a:pt x="1747468" y="5196978"/>
                  <a:pt x="1738681" y="5191745"/>
                  <a:pt x="1721129" y="5188296"/>
                </a:cubicBezTo>
                <a:cubicBezTo>
                  <a:pt x="1703578" y="5184845"/>
                  <a:pt x="1694827" y="5190137"/>
                  <a:pt x="1694873" y="5204168"/>
                </a:cubicBezTo>
                <a:cubicBezTo>
                  <a:pt x="1694873" y="5204168"/>
                  <a:pt x="1689617" y="5205940"/>
                  <a:pt x="1679104" y="5209483"/>
                </a:cubicBezTo>
                <a:lnTo>
                  <a:pt x="1673826" y="5204238"/>
                </a:lnTo>
                <a:cubicBezTo>
                  <a:pt x="1673826" y="5204238"/>
                  <a:pt x="1673820" y="5202485"/>
                  <a:pt x="1673808" y="5198976"/>
                </a:cubicBezTo>
                <a:cubicBezTo>
                  <a:pt x="1673796" y="5195469"/>
                  <a:pt x="1670283" y="5193727"/>
                  <a:pt x="1663267" y="5193750"/>
                </a:cubicBezTo>
                <a:cubicBezTo>
                  <a:pt x="1659747" y="5190254"/>
                  <a:pt x="1655354" y="5187638"/>
                  <a:pt x="1650085" y="5185901"/>
                </a:cubicBezTo>
                <a:cubicBezTo>
                  <a:pt x="1644818" y="5184165"/>
                  <a:pt x="1635169" y="5183320"/>
                  <a:pt x="1621137" y="5183367"/>
                </a:cubicBezTo>
                <a:cubicBezTo>
                  <a:pt x="1600114" y="5190454"/>
                  <a:pt x="1590464" y="5189608"/>
                  <a:pt x="1592188" y="5180833"/>
                </a:cubicBezTo>
                <a:cubicBezTo>
                  <a:pt x="1593913" y="5172057"/>
                  <a:pt x="1605299" y="5167634"/>
                  <a:pt x="1626346" y="5167563"/>
                </a:cubicBezTo>
                <a:cubicBezTo>
                  <a:pt x="1633362" y="5167541"/>
                  <a:pt x="1637738" y="5164895"/>
                  <a:pt x="1639475" y="5159627"/>
                </a:cubicBezTo>
                <a:cubicBezTo>
                  <a:pt x="1641210" y="5154360"/>
                  <a:pt x="1647347" y="5153462"/>
                  <a:pt x="1657882" y="5156935"/>
                </a:cubicBezTo>
                <a:cubicBezTo>
                  <a:pt x="1668418" y="5160409"/>
                  <a:pt x="1673673" y="5158637"/>
                  <a:pt x="1673651" y="5151621"/>
                </a:cubicBezTo>
                <a:cubicBezTo>
                  <a:pt x="1670083" y="5134093"/>
                  <a:pt x="1661308" y="5132368"/>
                  <a:pt x="1647323" y="5146446"/>
                </a:cubicBezTo>
                <a:lnTo>
                  <a:pt x="1631520" y="5141237"/>
                </a:lnTo>
                <a:cubicBezTo>
                  <a:pt x="1628001" y="5137741"/>
                  <a:pt x="1630623" y="5135101"/>
                  <a:pt x="1639387" y="5133318"/>
                </a:cubicBezTo>
                <a:cubicBezTo>
                  <a:pt x="1648150" y="5131535"/>
                  <a:pt x="1647253" y="5125399"/>
                  <a:pt x="1636695" y="5114911"/>
                </a:cubicBezTo>
                <a:lnTo>
                  <a:pt x="1626171" y="5114946"/>
                </a:lnTo>
                <a:cubicBezTo>
                  <a:pt x="1615706" y="5132520"/>
                  <a:pt x="1603434" y="5134315"/>
                  <a:pt x="1589356" y="5120330"/>
                </a:cubicBezTo>
                <a:cubicBezTo>
                  <a:pt x="1585836" y="5116834"/>
                  <a:pt x="1583196" y="5114211"/>
                  <a:pt x="1581436" y="5112463"/>
                </a:cubicBezTo>
                <a:cubicBezTo>
                  <a:pt x="1579676" y="5110715"/>
                  <a:pt x="1578796" y="5109842"/>
                  <a:pt x="1578796" y="5109842"/>
                </a:cubicBezTo>
                <a:cubicBezTo>
                  <a:pt x="1571781" y="5109865"/>
                  <a:pt x="1570021" y="5108117"/>
                  <a:pt x="1573517" y="5104597"/>
                </a:cubicBezTo>
                <a:lnTo>
                  <a:pt x="1568239" y="5099352"/>
                </a:lnTo>
                <a:cubicBezTo>
                  <a:pt x="1561223" y="5099376"/>
                  <a:pt x="1552453" y="5099406"/>
                  <a:pt x="1541929" y="5099440"/>
                </a:cubicBezTo>
                <a:cubicBezTo>
                  <a:pt x="1531405" y="5099476"/>
                  <a:pt x="1520898" y="5104773"/>
                  <a:pt x="1510410" y="5115331"/>
                </a:cubicBezTo>
                <a:lnTo>
                  <a:pt x="1494677" y="5131170"/>
                </a:lnTo>
                <a:cubicBezTo>
                  <a:pt x="1487661" y="5131192"/>
                  <a:pt x="1482406" y="5132965"/>
                  <a:pt x="1478909" y="5136485"/>
                </a:cubicBezTo>
                <a:lnTo>
                  <a:pt x="1442129" y="5152392"/>
                </a:lnTo>
                <a:cubicBezTo>
                  <a:pt x="1438633" y="5155912"/>
                  <a:pt x="1433377" y="5157684"/>
                  <a:pt x="1426361" y="5157707"/>
                </a:cubicBezTo>
                <a:cubicBezTo>
                  <a:pt x="1408880" y="5175304"/>
                  <a:pt x="1397500" y="5181481"/>
                  <a:pt x="1392220" y="5176237"/>
                </a:cubicBezTo>
                <a:cubicBezTo>
                  <a:pt x="1386941" y="5170993"/>
                  <a:pt x="1380811" y="5173645"/>
                  <a:pt x="1373830" y="5184191"/>
                </a:cubicBezTo>
                <a:cubicBezTo>
                  <a:pt x="1366850" y="5194738"/>
                  <a:pt x="1359852" y="5200023"/>
                  <a:pt x="1352836" y="5200047"/>
                </a:cubicBezTo>
                <a:lnTo>
                  <a:pt x="1331789" y="5200118"/>
                </a:lnTo>
                <a:cubicBezTo>
                  <a:pt x="1331789" y="5200118"/>
                  <a:pt x="1330034" y="5200123"/>
                  <a:pt x="1326527" y="5200134"/>
                </a:cubicBezTo>
                <a:cubicBezTo>
                  <a:pt x="1323018" y="5200146"/>
                  <a:pt x="1321265" y="5200151"/>
                  <a:pt x="1321265" y="5200151"/>
                </a:cubicBezTo>
                <a:lnTo>
                  <a:pt x="1295043" y="5226549"/>
                </a:lnTo>
                <a:lnTo>
                  <a:pt x="1305602" y="5237037"/>
                </a:lnTo>
                <a:lnTo>
                  <a:pt x="1321405" y="5242248"/>
                </a:lnTo>
                <a:cubicBezTo>
                  <a:pt x="1317909" y="5245766"/>
                  <a:pt x="1312653" y="5247538"/>
                  <a:pt x="1305637" y="5247562"/>
                </a:cubicBezTo>
                <a:cubicBezTo>
                  <a:pt x="1298621" y="5247584"/>
                  <a:pt x="1293354" y="5245848"/>
                  <a:pt x="1289834" y="5242352"/>
                </a:cubicBezTo>
                <a:cubicBezTo>
                  <a:pt x="1286315" y="5238856"/>
                  <a:pt x="1281047" y="5237120"/>
                  <a:pt x="1274031" y="5237143"/>
                </a:cubicBezTo>
                <a:lnTo>
                  <a:pt x="1226692" y="5242562"/>
                </a:lnTo>
                <a:cubicBezTo>
                  <a:pt x="1230188" y="5239043"/>
                  <a:pt x="1235421" y="5230256"/>
                  <a:pt x="1242390" y="5216201"/>
                </a:cubicBezTo>
                <a:cubicBezTo>
                  <a:pt x="1245887" y="5212682"/>
                  <a:pt x="1249383" y="5209162"/>
                  <a:pt x="1252879" y="5205642"/>
                </a:cubicBezTo>
                <a:cubicBezTo>
                  <a:pt x="1256375" y="5202122"/>
                  <a:pt x="1261631" y="5200351"/>
                  <a:pt x="1268646" y="5200327"/>
                </a:cubicBezTo>
                <a:cubicBezTo>
                  <a:pt x="1268646" y="5200327"/>
                  <a:pt x="1270401" y="5200321"/>
                  <a:pt x="1273909" y="5200311"/>
                </a:cubicBezTo>
                <a:cubicBezTo>
                  <a:pt x="1277416" y="5200298"/>
                  <a:pt x="1280919" y="5198534"/>
                  <a:pt x="1284414" y="5195013"/>
                </a:cubicBezTo>
                <a:cubicBezTo>
                  <a:pt x="1287911" y="5191494"/>
                  <a:pt x="1291418" y="5191482"/>
                  <a:pt x="1294938" y="5194978"/>
                </a:cubicBezTo>
                <a:cubicBezTo>
                  <a:pt x="1294938" y="5194978"/>
                  <a:pt x="1296686" y="5193219"/>
                  <a:pt x="1300182" y="5189699"/>
                </a:cubicBezTo>
                <a:lnTo>
                  <a:pt x="1273785" y="5163478"/>
                </a:lnTo>
                <a:lnTo>
                  <a:pt x="1284309" y="5163441"/>
                </a:lnTo>
                <a:cubicBezTo>
                  <a:pt x="1291324" y="5163418"/>
                  <a:pt x="1295706" y="5162528"/>
                  <a:pt x="1297455" y="5160767"/>
                </a:cubicBezTo>
                <a:cubicBezTo>
                  <a:pt x="1299202" y="5159008"/>
                  <a:pt x="1306219" y="5158985"/>
                  <a:pt x="1318503" y="5160698"/>
                </a:cubicBezTo>
                <a:cubicBezTo>
                  <a:pt x="1330785" y="5162410"/>
                  <a:pt x="1337808" y="5164141"/>
                  <a:pt x="1339567" y="5165888"/>
                </a:cubicBezTo>
                <a:cubicBezTo>
                  <a:pt x="1341327" y="5167636"/>
                  <a:pt x="1347463" y="5166739"/>
                  <a:pt x="1357974" y="5163197"/>
                </a:cubicBezTo>
                <a:cubicBezTo>
                  <a:pt x="1357974" y="5163197"/>
                  <a:pt x="1359723" y="5161437"/>
                  <a:pt x="1363219" y="5157917"/>
                </a:cubicBezTo>
                <a:cubicBezTo>
                  <a:pt x="1366716" y="5154397"/>
                  <a:pt x="1368463" y="5152638"/>
                  <a:pt x="1368463" y="5152638"/>
                </a:cubicBezTo>
                <a:cubicBezTo>
                  <a:pt x="1375479" y="5152614"/>
                  <a:pt x="1378988" y="5152602"/>
                  <a:pt x="1378988" y="5152602"/>
                </a:cubicBezTo>
                <a:lnTo>
                  <a:pt x="1373707" y="5147359"/>
                </a:lnTo>
                <a:cubicBezTo>
                  <a:pt x="1366692" y="5147382"/>
                  <a:pt x="1361423" y="5145646"/>
                  <a:pt x="1357904" y="5142149"/>
                </a:cubicBezTo>
                <a:cubicBezTo>
                  <a:pt x="1357858" y="5128118"/>
                  <a:pt x="1352579" y="5122874"/>
                  <a:pt x="1342067" y="5126416"/>
                </a:cubicBezTo>
                <a:cubicBezTo>
                  <a:pt x="1335075" y="5133455"/>
                  <a:pt x="1319294" y="5135262"/>
                  <a:pt x="1294727" y="5131836"/>
                </a:cubicBezTo>
                <a:cubicBezTo>
                  <a:pt x="1287711" y="5131859"/>
                  <a:pt x="1281575" y="5132758"/>
                  <a:pt x="1276320" y="5134528"/>
                </a:cubicBezTo>
                <a:cubicBezTo>
                  <a:pt x="1271064" y="5136300"/>
                  <a:pt x="1268436" y="5137186"/>
                  <a:pt x="1268436" y="5137186"/>
                </a:cubicBezTo>
                <a:cubicBezTo>
                  <a:pt x="1264940" y="5140705"/>
                  <a:pt x="1263193" y="5142465"/>
                  <a:pt x="1263193" y="5142465"/>
                </a:cubicBezTo>
                <a:cubicBezTo>
                  <a:pt x="1259673" y="5138969"/>
                  <a:pt x="1256164" y="5138981"/>
                  <a:pt x="1252667" y="5142500"/>
                </a:cubicBezTo>
                <a:cubicBezTo>
                  <a:pt x="1249195" y="5153035"/>
                  <a:pt x="1240454" y="5161834"/>
                  <a:pt x="1226446" y="5168897"/>
                </a:cubicBezTo>
                <a:lnTo>
                  <a:pt x="1205435" y="5179491"/>
                </a:lnTo>
                <a:cubicBezTo>
                  <a:pt x="1198442" y="5186530"/>
                  <a:pt x="1192312" y="5189181"/>
                  <a:pt x="1187043" y="5187445"/>
                </a:cubicBezTo>
                <a:cubicBezTo>
                  <a:pt x="1181776" y="5185708"/>
                  <a:pt x="1178268" y="5185720"/>
                  <a:pt x="1176520" y="5187480"/>
                </a:cubicBezTo>
                <a:cubicBezTo>
                  <a:pt x="1174773" y="5189240"/>
                  <a:pt x="1174783" y="5192747"/>
                  <a:pt x="1176555" y="5198003"/>
                </a:cubicBezTo>
                <a:cubicBezTo>
                  <a:pt x="1178327" y="5203260"/>
                  <a:pt x="1172209" y="5209419"/>
                  <a:pt x="1158200" y="5216481"/>
                </a:cubicBezTo>
                <a:cubicBezTo>
                  <a:pt x="1151208" y="5223520"/>
                  <a:pt x="1141576" y="5227938"/>
                  <a:pt x="1129303" y="5229733"/>
                </a:cubicBezTo>
                <a:cubicBezTo>
                  <a:pt x="1117033" y="5231528"/>
                  <a:pt x="1107377" y="5228928"/>
                  <a:pt x="1100337" y="5221936"/>
                </a:cubicBezTo>
                <a:cubicBezTo>
                  <a:pt x="1093298" y="5214945"/>
                  <a:pt x="1082775" y="5214978"/>
                  <a:pt x="1068767" y="5222042"/>
                </a:cubicBezTo>
                <a:cubicBezTo>
                  <a:pt x="1047742" y="5229128"/>
                  <a:pt x="1037219" y="5229163"/>
                  <a:pt x="1037195" y="5222147"/>
                </a:cubicBezTo>
                <a:lnTo>
                  <a:pt x="1079221" y="5200960"/>
                </a:lnTo>
                <a:cubicBezTo>
                  <a:pt x="1086237" y="5200936"/>
                  <a:pt x="1089732" y="5197416"/>
                  <a:pt x="1089708" y="5190401"/>
                </a:cubicBezTo>
                <a:lnTo>
                  <a:pt x="1110756" y="5190331"/>
                </a:lnTo>
                <a:cubicBezTo>
                  <a:pt x="1135347" y="5200772"/>
                  <a:pt x="1151126" y="5198965"/>
                  <a:pt x="1158095" y="5184911"/>
                </a:cubicBezTo>
                <a:cubicBezTo>
                  <a:pt x="1168560" y="5167335"/>
                  <a:pt x="1172033" y="5156799"/>
                  <a:pt x="1168513" y="5153303"/>
                </a:cubicBezTo>
                <a:cubicBezTo>
                  <a:pt x="1157978" y="5149832"/>
                  <a:pt x="1152687" y="5141080"/>
                  <a:pt x="1152641" y="5127048"/>
                </a:cubicBezTo>
                <a:cubicBezTo>
                  <a:pt x="1152617" y="5120032"/>
                  <a:pt x="1153480" y="5115644"/>
                  <a:pt x="1155227" y="5113884"/>
                </a:cubicBezTo>
                <a:cubicBezTo>
                  <a:pt x="1156976" y="5112124"/>
                  <a:pt x="1159609" y="5112993"/>
                  <a:pt x="1163129" y="5116489"/>
                </a:cubicBezTo>
                <a:cubicBezTo>
                  <a:pt x="1166673" y="5127001"/>
                  <a:pt x="1170193" y="5130498"/>
                  <a:pt x="1173689" y="5126978"/>
                </a:cubicBezTo>
                <a:cubicBezTo>
                  <a:pt x="1187673" y="5112899"/>
                  <a:pt x="1196425" y="5107608"/>
                  <a:pt x="1199945" y="5111104"/>
                </a:cubicBezTo>
                <a:cubicBezTo>
                  <a:pt x="1203464" y="5114601"/>
                  <a:pt x="1206097" y="5115469"/>
                  <a:pt x="1207845" y="5113709"/>
                </a:cubicBezTo>
                <a:cubicBezTo>
                  <a:pt x="1209593" y="5111949"/>
                  <a:pt x="1215724" y="5109298"/>
                  <a:pt x="1226236" y="5105754"/>
                </a:cubicBezTo>
                <a:lnTo>
                  <a:pt x="1268191" y="5063520"/>
                </a:lnTo>
                <a:cubicBezTo>
                  <a:pt x="1271687" y="5060000"/>
                  <a:pt x="1275193" y="5059989"/>
                  <a:pt x="1278713" y="5063485"/>
                </a:cubicBezTo>
                <a:lnTo>
                  <a:pt x="1294482" y="5058171"/>
                </a:lnTo>
                <a:cubicBezTo>
                  <a:pt x="1297978" y="5054651"/>
                  <a:pt x="1307610" y="5050233"/>
                  <a:pt x="1323379" y="5044919"/>
                </a:cubicBezTo>
                <a:cubicBezTo>
                  <a:pt x="1339146" y="5039604"/>
                  <a:pt x="1361049" y="5033392"/>
                  <a:pt x="1389090" y="5026284"/>
                </a:cubicBezTo>
                <a:lnTo>
                  <a:pt x="1420590" y="5005131"/>
                </a:lnTo>
                <a:lnTo>
                  <a:pt x="1399544" y="5005202"/>
                </a:lnTo>
                <a:cubicBezTo>
                  <a:pt x="1396024" y="5001706"/>
                  <a:pt x="1391636" y="5000842"/>
                  <a:pt x="1386380" y="5002614"/>
                </a:cubicBezTo>
                <a:cubicBezTo>
                  <a:pt x="1381124" y="5004385"/>
                  <a:pt x="1376736" y="5003524"/>
                  <a:pt x="1373216" y="5000026"/>
                </a:cubicBezTo>
                <a:lnTo>
                  <a:pt x="1346925" y="5005376"/>
                </a:lnTo>
                <a:cubicBezTo>
                  <a:pt x="1343429" y="5008896"/>
                  <a:pt x="1335545" y="5011553"/>
                  <a:pt x="1323273" y="5013349"/>
                </a:cubicBezTo>
                <a:cubicBezTo>
                  <a:pt x="1311001" y="5015143"/>
                  <a:pt x="1301368" y="5019560"/>
                  <a:pt x="1294376" y="5026599"/>
                </a:cubicBezTo>
                <a:cubicBezTo>
                  <a:pt x="1290880" y="5030119"/>
                  <a:pt x="1286504" y="5032764"/>
                  <a:pt x="1281249" y="5034535"/>
                </a:cubicBezTo>
                <a:cubicBezTo>
                  <a:pt x="1275992" y="5036307"/>
                  <a:pt x="1269857" y="5037205"/>
                  <a:pt x="1262842" y="5037228"/>
                </a:cubicBezTo>
                <a:cubicBezTo>
                  <a:pt x="1248810" y="5037275"/>
                  <a:pt x="1243553" y="5039046"/>
                  <a:pt x="1247073" y="5042542"/>
                </a:cubicBezTo>
                <a:lnTo>
                  <a:pt x="1231305" y="5047858"/>
                </a:lnTo>
                <a:cubicBezTo>
                  <a:pt x="1231305" y="5047858"/>
                  <a:pt x="1230437" y="5050491"/>
                  <a:pt x="1228701" y="5055759"/>
                </a:cubicBezTo>
                <a:cubicBezTo>
                  <a:pt x="1226963" y="5061026"/>
                  <a:pt x="1222587" y="5063672"/>
                  <a:pt x="1215571" y="5063695"/>
                </a:cubicBezTo>
                <a:cubicBezTo>
                  <a:pt x="1208556" y="5063719"/>
                  <a:pt x="1203299" y="5065490"/>
                  <a:pt x="1199803" y="5069010"/>
                </a:cubicBezTo>
                <a:cubicBezTo>
                  <a:pt x="1196307" y="5072529"/>
                  <a:pt x="1193685" y="5075169"/>
                  <a:pt x="1191938" y="5076928"/>
                </a:cubicBezTo>
                <a:cubicBezTo>
                  <a:pt x="1190189" y="5078689"/>
                  <a:pt x="1189315" y="5079568"/>
                  <a:pt x="1189315" y="5079568"/>
                </a:cubicBezTo>
                <a:cubicBezTo>
                  <a:pt x="1182300" y="5079591"/>
                  <a:pt x="1178791" y="5079604"/>
                  <a:pt x="1178791" y="5079604"/>
                </a:cubicBezTo>
                <a:cubicBezTo>
                  <a:pt x="1175295" y="5083123"/>
                  <a:pt x="1170040" y="5084895"/>
                  <a:pt x="1163024" y="5084918"/>
                </a:cubicBezTo>
                <a:cubicBezTo>
                  <a:pt x="1134983" y="5092028"/>
                  <a:pt x="1108715" y="5104392"/>
                  <a:pt x="1084219" y="5122014"/>
                </a:cubicBezTo>
                <a:cubicBezTo>
                  <a:pt x="1077227" y="5129053"/>
                  <a:pt x="1071994" y="5137840"/>
                  <a:pt x="1068521" y="5148375"/>
                </a:cubicBezTo>
                <a:cubicBezTo>
                  <a:pt x="1068521" y="5148375"/>
                  <a:pt x="1066773" y="5150135"/>
                  <a:pt x="1063277" y="5153654"/>
                </a:cubicBezTo>
                <a:cubicBezTo>
                  <a:pt x="1059781" y="5157174"/>
                  <a:pt x="1058032" y="5158935"/>
                  <a:pt x="1058032" y="5158935"/>
                </a:cubicBezTo>
                <a:cubicBezTo>
                  <a:pt x="1051039" y="5165973"/>
                  <a:pt x="1044013" y="5162489"/>
                  <a:pt x="1036950" y="5148481"/>
                </a:cubicBezTo>
                <a:lnTo>
                  <a:pt x="1026391" y="5137992"/>
                </a:lnTo>
                <a:cubicBezTo>
                  <a:pt x="1026391" y="5137992"/>
                  <a:pt x="1033395" y="5134461"/>
                  <a:pt x="1047404" y="5127399"/>
                </a:cubicBezTo>
                <a:cubicBezTo>
                  <a:pt x="1082437" y="5113251"/>
                  <a:pt x="1098193" y="5104428"/>
                  <a:pt x="1094673" y="5100932"/>
                </a:cubicBezTo>
                <a:cubicBezTo>
                  <a:pt x="1098169" y="5097412"/>
                  <a:pt x="1096409" y="5095663"/>
                  <a:pt x="1089393" y="5095687"/>
                </a:cubicBezTo>
                <a:cubicBezTo>
                  <a:pt x="1082378" y="5095710"/>
                  <a:pt x="1077121" y="5097482"/>
                  <a:pt x="1073625" y="5101002"/>
                </a:cubicBezTo>
                <a:lnTo>
                  <a:pt x="1063101" y="5101036"/>
                </a:lnTo>
                <a:cubicBezTo>
                  <a:pt x="1063101" y="5101036"/>
                  <a:pt x="1061353" y="5102796"/>
                  <a:pt x="1057857" y="5106316"/>
                </a:cubicBezTo>
                <a:cubicBezTo>
                  <a:pt x="1054361" y="5109836"/>
                  <a:pt x="1050864" y="5113355"/>
                  <a:pt x="1047368" y="5116875"/>
                </a:cubicBezTo>
                <a:cubicBezTo>
                  <a:pt x="1015879" y="5141535"/>
                  <a:pt x="991336" y="5145125"/>
                  <a:pt x="973737" y="5127645"/>
                </a:cubicBezTo>
                <a:lnTo>
                  <a:pt x="957935" y="5122435"/>
                </a:lnTo>
                <a:cubicBezTo>
                  <a:pt x="957958" y="5129450"/>
                  <a:pt x="953593" y="5135605"/>
                  <a:pt x="944841" y="5140896"/>
                </a:cubicBezTo>
                <a:cubicBezTo>
                  <a:pt x="936089" y="5146186"/>
                  <a:pt x="929965" y="5150592"/>
                  <a:pt x="926469" y="5154112"/>
                </a:cubicBezTo>
                <a:cubicBezTo>
                  <a:pt x="912436" y="5154158"/>
                  <a:pt x="901925" y="5157701"/>
                  <a:pt x="894933" y="5164740"/>
                </a:cubicBezTo>
                <a:cubicBezTo>
                  <a:pt x="884444" y="5175298"/>
                  <a:pt x="861661" y="5180637"/>
                  <a:pt x="826582" y="5180754"/>
                </a:cubicBezTo>
                <a:cubicBezTo>
                  <a:pt x="812549" y="5180800"/>
                  <a:pt x="806402" y="5178189"/>
                  <a:pt x="808139" y="5172922"/>
                </a:cubicBezTo>
                <a:cubicBezTo>
                  <a:pt x="809875" y="5167655"/>
                  <a:pt x="808984" y="5163273"/>
                  <a:pt x="805465" y="5159777"/>
                </a:cubicBezTo>
                <a:cubicBezTo>
                  <a:pt x="801945" y="5156281"/>
                  <a:pt x="798437" y="5156292"/>
                  <a:pt x="794941" y="5159812"/>
                </a:cubicBezTo>
                <a:cubicBezTo>
                  <a:pt x="784428" y="5163354"/>
                  <a:pt x="766900" y="5166920"/>
                  <a:pt x="742358" y="5170511"/>
                </a:cubicBezTo>
                <a:cubicBezTo>
                  <a:pt x="738839" y="5167014"/>
                  <a:pt x="734449" y="5166152"/>
                  <a:pt x="729193" y="5167924"/>
                </a:cubicBezTo>
                <a:cubicBezTo>
                  <a:pt x="723937" y="5169696"/>
                  <a:pt x="719562" y="5172341"/>
                  <a:pt x="716065" y="5175861"/>
                </a:cubicBezTo>
                <a:cubicBezTo>
                  <a:pt x="712569" y="5179380"/>
                  <a:pt x="709061" y="5179391"/>
                  <a:pt x="705542" y="5175895"/>
                </a:cubicBezTo>
                <a:cubicBezTo>
                  <a:pt x="702022" y="5172399"/>
                  <a:pt x="698514" y="5172411"/>
                  <a:pt x="695017" y="5175931"/>
                </a:cubicBezTo>
                <a:lnTo>
                  <a:pt x="689773" y="5181210"/>
                </a:lnTo>
                <a:cubicBezTo>
                  <a:pt x="679215" y="5170722"/>
                  <a:pt x="679191" y="5163706"/>
                  <a:pt x="689703" y="5160162"/>
                </a:cubicBezTo>
                <a:cubicBezTo>
                  <a:pt x="693199" y="5156642"/>
                  <a:pt x="696696" y="5153124"/>
                  <a:pt x="700192" y="5149604"/>
                </a:cubicBezTo>
                <a:cubicBezTo>
                  <a:pt x="703689" y="5146084"/>
                  <a:pt x="708077" y="5146946"/>
                  <a:pt x="713356" y="5152191"/>
                </a:cubicBezTo>
                <a:cubicBezTo>
                  <a:pt x="718635" y="5157435"/>
                  <a:pt x="730039" y="5158273"/>
                  <a:pt x="747566" y="5154708"/>
                </a:cubicBezTo>
                <a:cubicBezTo>
                  <a:pt x="754581" y="5154685"/>
                  <a:pt x="761593" y="5152907"/>
                  <a:pt x="768595" y="5149376"/>
                </a:cubicBezTo>
                <a:cubicBezTo>
                  <a:pt x="775600" y="5145844"/>
                  <a:pt x="779977" y="5143199"/>
                  <a:pt x="781724" y="5141438"/>
                </a:cubicBezTo>
                <a:cubicBezTo>
                  <a:pt x="783473" y="5139679"/>
                  <a:pt x="786101" y="5138793"/>
                  <a:pt x="789609" y="5138782"/>
                </a:cubicBezTo>
                <a:cubicBezTo>
                  <a:pt x="793115" y="5138770"/>
                  <a:pt x="796631" y="5140512"/>
                  <a:pt x="800150" y="5144009"/>
                </a:cubicBezTo>
                <a:cubicBezTo>
                  <a:pt x="810662" y="5140466"/>
                  <a:pt x="817665" y="5136935"/>
                  <a:pt x="821162" y="5133415"/>
                </a:cubicBezTo>
                <a:cubicBezTo>
                  <a:pt x="821162" y="5133415"/>
                  <a:pt x="822916" y="5133410"/>
                  <a:pt x="826423" y="5133397"/>
                </a:cubicBezTo>
                <a:cubicBezTo>
                  <a:pt x="829931" y="5133385"/>
                  <a:pt x="831685" y="5133380"/>
                  <a:pt x="831685" y="5133380"/>
                </a:cubicBezTo>
                <a:cubicBezTo>
                  <a:pt x="838701" y="5133357"/>
                  <a:pt x="848339" y="5130693"/>
                  <a:pt x="860599" y="5125390"/>
                </a:cubicBezTo>
                <a:cubicBezTo>
                  <a:pt x="872860" y="5120087"/>
                  <a:pt x="878990" y="5117436"/>
                  <a:pt x="878990" y="5117436"/>
                </a:cubicBezTo>
                <a:cubicBezTo>
                  <a:pt x="882486" y="5113917"/>
                  <a:pt x="884233" y="5112157"/>
                  <a:pt x="884233" y="5112157"/>
                </a:cubicBezTo>
                <a:cubicBezTo>
                  <a:pt x="880715" y="5108661"/>
                  <a:pt x="878953" y="5106912"/>
                  <a:pt x="878953" y="5106912"/>
                </a:cubicBezTo>
                <a:cubicBezTo>
                  <a:pt x="875457" y="5110432"/>
                  <a:pt x="872830" y="5111318"/>
                  <a:pt x="871071" y="5109570"/>
                </a:cubicBezTo>
                <a:cubicBezTo>
                  <a:pt x="869311" y="5107822"/>
                  <a:pt x="868419" y="5103440"/>
                  <a:pt x="868395" y="5096424"/>
                </a:cubicBezTo>
                <a:lnTo>
                  <a:pt x="868361" y="5085900"/>
                </a:lnTo>
                <a:cubicBezTo>
                  <a:pt x="864818" y="5075388"/>
                  <a:pt x="875318" y="5068338"/>
                  <a:pt x="899862" y="5064748"/>
                </a:cubicBezTo>
                <a:cubicBezTo>
                  <a:pt x="924428" y="5068174"/>
                  <a:pt x="938448" y="5064619"/>
                  <a:pt x="941921" y="5054084"/>
                </a:cubicBezTo>
                <a:cubicBezTo>
                  <a:pt x="941897" y="5047068"/>
                  <a:pt x="947142" y="5041789"/>
                  <a:pt x="957654" y="5038246"/>
                </a:cubicBezTo>
                <a:cubicBezTo>
                  <a:pt x="957654" y="5038246"/>
                  <a:pt x="957642" y="5034738"/>
                  <a:pt x="957618" y="5027722"/>
                </a:cubicBezTo>
                <a:cubicBezTo>
                  <a:pt x="954098" y="5024226"/>
                  <a:pt x="948837" y="5024243"/>
                  <a:pt x="941834" y="5027774"/>
                </a:cubicBezTo>
                <a:cubicBezTo>
                  <a:pt x="934829" y="5031305"/>
                  <a:pt x="927820" y="5033083"/>
                  <a:pt x="920804" y="5033106"/>
                </a:cubicBezTo>
                <a:lnTo>
                  <a:pt x="878709" y="5033247"/>
                </a:lnTo>
                <a:lnTo>
                  <a:pt x="852382" y="5028073"/>
                </a:lnTo>
                <a:lnTo>
                  <a:pt x="847103" y="5022829"/>
                </a:lnTo>
                <a:cubicBezTo>
                  <a:pt x="843583" y="5019332"/>
                  <a:pt x="841812" y="5014076"/>
                  <a:pt x="841788" y="5007060"/>
                </a:cubicBezTo>
                <a:lnTo>
                  <a:pt x="820706" y="4996607"/>
                </a:lnTo>
                <a:cubicBezTo>
                  <a:pt x="817210" y="5000127"/>
                  <a:pt x="813702" y="5000138"/>
                  <a:pt x="810183" y="4996642"/>
                </a:cubicBezTo>
                <a:cubicBezTo>
                  <a:pt x="803167" y="4996665"/>
                  <a:pt x="798777" y="4995803"/>
                  <a:pt x="797018" y="4994055"/>
                </a:cubicBezTo>
                <a:cubicBezTo>
                  <a:pt x="795259" y="4992307"/>
                  <a:pt x="792631" y="4993193"/>
                  <a:pt x="789135" y="4996712"/>
                </a:cubicBezTo>
                <a:cubicBezTo>
                  <a:pt x="785662" y="5007248"/>
                  <a:pt x="782165" y="5010768"/>
                  <a:pt x="778646" y="5007271"/>
                </a:cubicBezTo>
                <a:cubicBezTo>
                  <a:pt x="775127" y="5003775"/>
                  <a:pt x="771618" y="5003786"/>
                  <a:pt x="768122" y="5007305"/>
                </a:cubicBezTo>
                <a:cubicBezTo>
                  <a:pt x="764602" y="5003809"/>
                  <a:pt x="762844" y="5002062"/>
                  <a:pt x="762844" y="5002062"/>
                </a:cubicBezTo>
                <a:cubicBezTo>
                  <a:pt x="762844" y="5002062"/>
                  <a:pt x="764591" y="5000302"/>
                  <a:pt x="768087" y="4996783"/>
                </a:cubicBezTo>
                <a:cubicBezTo>
                  <a:pt x="768064" y="4989767"/>
                  <a:pt x="759277" y="4984534"/>
                  <a:pt x="741726" y="4981084"/>
                </a:cubicBezTo>
                <a:lnTo>
                  <a:pt x="715399" y="4975910"/>
                </a:lnTo>
                <a:lnTo>
                  <a:pt x="725888" y="4965352"/>
                </a:lnTo>
                <a:lnTo>
                  <a:pt x="725852" y="4954828"/>
                </a:lnTo>
                <a:lnTo>
                  <a:pt x="736411" y="4965316"/>
                </a:lnTo>
                <a:cubicBezTo>
                  <a:pt x="743450" y="4972308"/>
                  <a:pt x="748718" y="4974045"/>
                  <a:pt x="752214" y="4970525"/>
                </a:cubicBezTo>
                <a:cubicBezTo>
                  <a:pt x="759230" y="4970502"/>
                  <a:pt x="763612" y="4969611"/>
                  <a:pt x="765360" y="4967851"/>
                </a:cubicBezTo>
                <a:cubicBezTo>
                  <a:pt x="767107" y="4966092"/>
                  <a:pt x="769742" y="4966959"/>
                  <a:pt x="773262" y="4970456"/>
                </a:cubicBezTo>
                <a:cubicBezTo>
                  <a:pt x="780277" y="4970432"/>
                  <a:pt x="785528" y="4966906"/>
                  <a:pt x="789012" y="4959880"/>
                </a:cubicBezTo>
                <a:cubicBezTo>
                  <a:pt x="792496" y="4952852"/>
                  <a:pt x="792479" y="4947590"/>
                  <a:pt x="788960" y="4944094"/>
                </a:cubicBezTo>
                <a:cubicBezTo>
                  <a:pt x="778424" y="4940621"/>
                  <a:pt x="772276" y="4938010"/>
                  <a:pt x="770516" y="4936262"/>
                </a:cubicBezTo>
                <a:cubicBezTo>
                  <a:pt x="768758" y="4934515"/>
                  <a:pt x="762621" y="4935411"/>
                  <a:pt x="752109" y="4938955"/>
                </a:cubicBezTo>
                <a:cubicBezTo>
                  <a:pt x="738078" y="4939001"/>
                  <a:pt x="726674" y="4938162"/>
                  <a:pt x="717899" y="4936437"/>
                </a:cubicBezTo>
                <a:cubicBezTo>
                  <a:pt x="709123" y="4934713"/>
                  <a:pt x="702998" y="4939118"/>
                  <a:pt x="699525" y="4949654"/>
                </a:cubicBezTo>
                <a:cubicBezTo>
                  <a:pt x="699525" y="4949654"/>
                  <a:pt x="697772" y="4949659"/>
                  <a:pt x="694264" y="4949671"/>
                </a:cubicBezTo>
                <a:cubicBezTo>
                  <a:pt x="690756" y="4949683"/>
                  <a:pt x="690750" y="4947930"/>
                  <a:pt x="694246" y="4944410"/>
                </a:cubicBezTo>
                <a:cubicBezTo>
                  <a:pt x="690726" y="4940914"/>
                  <a:pt x="688087" y="4938291"/>
                  <a:pt x="686327" y="4936543"/>
                </a:cubicBezTo>
                <a:cubicBezTo>
                  <a:pt x="684568" y="4934796"/>
                  <a:pt x="683687" y="4933921"/>
                  <a:pt x="683687" y="4933921"/>
                </a:cubicBezTo>
                <a:cubicBezTo>
                  <a:pt x="680168" y="4930425"/>
                  <a:pt x="673128" y="4923433"/>
                  <a:pt x="662568" y="4912943"/>
                </a:cubicBezTo>
                <a:cubicBezTo>
                  <a:pt x="659050" y="4909447"/>
                  <a:pt x="656409" y="4906825"/>
                  <a:pt x="654651" y="4905078"/>
                </a:cubicBezTo>
                <a:cubicBezTo>
                  <a:pt x="652890" y="4903330"/>
                  <a:pt x="648504" y="4902468"/>
                  <a:pt x="641487" y="4902490"/>
                </a:cubicBezTo>
                <a:cubicBezTo>
                  <a:pt x="637990" y="4906009"/>
                  <a:pt x="633610" y="4906901"/>
                  <a:pt x="628342" y="4905165"/>
                </a:cubicBezTo>
                <a:cubicBezTo>
                  <a:pt x="623074" y="4903429"/>
                  <a:pt x="615184" y="4904332"/>
                  <a:pt x="604672" y="4907874"/>
                </a:cubicBezTo>
                <a:lnTo>
                  <a:pt x="588869" y="4902665"/>
                </a:lnTo>
                <a:lnTo>
                  <a:pt x="604638" y="4897351"/>
                </a:lnTo>
                <a:cubicBezTo>
                  <a:pt x="629134" y="4879730"/>
                  <a:pt x="639623" y="4869172"/>
                  <a:pt x="636103" y="4865676"/>
                </a:cubicBezTo>
                <a:cubicBezTo>
                  <a:pt x="632560" y="4855163"/>
                  <a:pt x="623784" y="4853439"/>
                  <a:pt x="609775" y="4860500"/>
                </a:cubicBezTo>
                <a:cubicBezTo>
                  <a:pt x="606279" y="4864020"/>
                  <a:pt x="599270" y="4865798"/>
                  <a:pt x="588747" y="4865832"/>
                </a:cubicBezTo>
                <a:cubicBezTo>
                  <a:pt x="578222" y="4865868"/>
                  <a:pt x="571206" y="4865891"/>
                  <a:pt x="567699" y="4865903"/>
                </a:cubicBezTo>
                <a:cubicBezTo>
                  <a:pt x="564191" y="4865914"/>
                  <a:pt x="560678" y="4864173"/>
                  <a:pt x="557157" y="4860676"/>
                </a:cubicBezTo>
                <a:cubicBezTo>
                  <a:pt x="553637" y="4857180"/>
                  <a:pt x="553627" y="4853672"/>
                  <a:pt x="557123" y="4850152"/>
                </a:cubicBezTo>
                <a:cubicBezTo>
                  <a:pt x="560619" y="4846632"/>
                  <a:pt x="565862" y="4841353"/>
                  <a:pt x="572855" y="4834315"/>
                </a:cubicBezTo>
                <a:cubicBezTo>
                  <a:pt x="579848" y="4827275"/>
                  <a:pt x="579836" y="4823767"/>
                  <a:pt x="572820" y="4823791"/>
                </a:cubicBezTo>
                <a:cubicBezTo>
                  <a:pt x="569278" y="4813279"/>
                  <a:pt x="567495" y="4804516"/>
                  <a:pt x="567471" y="4797499"/>
                </a:cubicBezTo>
                <a:cubicBezTo>
                  <a:pt x="570921" y="4779948"/>
                  <a:pt x="570885" y="4769424"/>
                  <a:pt x="567365" y="4765928"/>
                </a:cubicBezTo>
                <a:cubicBezTo>
                  <a:pt x="567342" y="4758912"/>
                  <a:pt x="567324" y="4753650"/>
                  <a:pt x="567314" y="4750142"/>
                </a:cubicBezTo>
                <a:cubicBezTo>
                  <a:pt x="567301" y="4746634"/>
                  <a:pt x="570804" y="4744868"/>
                  <a:pt x="577819" y="4744845"/>
                </a:cubicBezTo>
                <a:cubicBezTo>
                  <a:pt x="584811" y="4737807"/>
                  <a:pt x="586548" y="4732540"/>
                  <a:pt x="583027" y="4729043"/>
                </a:cubicBezTo>
                <a:cubicBezTo>
                  <a:pt x="568950" y="4715058"/>
                  <a:pt x="554919" y="4715104"/>
                  <a:pt x="540934" y="4729182"/>
                </a:cubicBezTo>
                <a:cubicBezTo>
                  <a:pt x="530422" y="4732725"/>
                  <a:pt x="523411" y="4734503"/>
                  <a:pt x="519905" y="4734515"/>
                </a:cubicBezTo>
                <a:cubicBezTo>
                  <a:pt x="516396" y="4734527"/>
                  <a:pt x="514648" y="4736287"/>
                  <a:pt x="514660" y="4739794"/>
                </a:cubicBezTo>
                <a:cubicBezTo>
                  <a:pt x="514671" y="4743302"/>
                  <a:pt x="512917" y="4743308"/>
                  <a:pt x="509398" y="4739812"/>
                </a:cubicBezTo>
                <a:cubicBezTo>
                  <a:pt x="509398" y="4739812"/>
                  <a:pt x="507643" y="4739817"/>
                  <a:pt x="504136" y="4739829"/>
                </a:cubicBezTo>
                <a:cubicBezTo>
                  <a:pt x="500628" y="4739841"/>
                  <a:pt x="495366" y="4739859"/>
                  <a:pt x="488350" y="4739883"/>
                </a:cubicBezTo>
                <a:cubicBezTo>
                  <a:pt x="474320" y="4739928"/>
                  <a:pt x="466435" y="4742587"/>
                  <a:pt x="464699" y="4747853"/>
                </a:cubicBezTo>
                <a:cubicBezTo>
                  <a:pt x="462961" y="4753121"/>
                  <a:pt x="460335" y="4754008"/>
                  <a:pt x="456814" y="4750511"/>
                </a:cubicBezTo>
                <a:cubicBezTo>
                  <a:pt x="456814" y="4750511"/>
                  <a:pt x="449776" y="4743518"/>
                  <a:pt x="435697" y="4729533"/>
                </a:cubicBezTo>
                <a:lnTo>
                  <a:pt x="425139" y="4719045"/>
                </a:lnTo>
                <a:cubicBezTo>
                  <a:pt x="421642" y="4722565"/>
                  <a:pt x="419888" y="4722570"/>
                  <a:pt x="419876" y="4719062"/>
                </a:cubicBezTo>
                <a:cubicBezTo>
                  <a:pt x="419865" y="4715555"/>
                  <a:pt x="418105" y="4713807"/>
                  <a:pt x="414597" y="4713818"/>
                </a:cubicBezTo>
                <a:cubicBezTo>
                  <a:pt x="411090" y="4713830"/>
                  <a:pt x="409341" y="4715591"/>
                  <a:pt x="409353" y="4719097"/>
                </a:cubicBezTo>
                <a:cubicBezTo>
                  <a:pt x="409364" y="4722606"/>
                  <a:pt x="406742" y="4725244"/>
                  <a:pt x="401487" y="4727016"/>
                </a:cubicBezTo>
                <a:cubicBezTo>
                  <a:pt x="396231" y="4728789"/>
                  <a:pt x="392722" y="4728799"/>
                  <a:pt x="390961" y="4727051"/>
                </a:cubicBezTo>
                <a:cubicBezTo>
                  <a:pt x="389203" y="4725304"/>
                  <a:pt x="390945" y="4721790"/>
                  <a:pt x="396189" y="4716511"/>
                </a:cubicBezTo>
                <a:cubicBezTo>
                  <a:pt x="401433" y="4711231"/>
                  <a:pt x="400536" y="4705095"/>
                  <a:pt x="393497" y="4698104"/>
                </a:cubicBezTo>
                <a:cubicBezTo>
                  <a:pt x="389976" y="4694607"/>
                  <a:pt x="387337" y="4691985"/>
                  <a:pt x="385578" y="4690237"/>
                </a:cubicBezTo>
                <a:cubicBezTo>
                  <a:pt x="383818" y="4688489"/>
                  <a:pt x="381190" y="4689374"/>
                  <a:pt x="377693" y="4692893"/>
                </a:cubicBezTo>
                <a:lnTo>
                  <a:pt x="361927" y="4698208"/>
                </a:lnTo>
                <a:lnTo>
                  <a:pt x="367135" y="4682405"/>
                </a:lnTo>
                <a:cubicBezTo>
                  <a:pt x="370631" y="4678885"/>
                  <a:pt x="372379" y="4677125"/>
                  <a:pt x="372379" y="4677125"/>
                </a:cubicBezTo>
                <a:cubicBezTo>
                  <a:pt x="368860" y="4673629"/>
                  <a:pt x="365346" y="4671886"/>
                  <a:pt x="361838" y="4671899"/>
                </a:cubicBezTo>
                <a:cubicBezTo>
                  <a:pt x="358331" y="4671911"/>
                  <a:pt x="354828" y="4673675"/>
                  <a:pt x="351332" y="4677195"/>
                </a:cubicBezTo>
                <a:cubicBezTo>
                  <a:pt x="333805" y="4680762"/>
                  <a:pt x="323280" y="4680798"/>
                  <a:pt x="319761" y="4677301"/>
                </a:cubicBezTo>
                <a:cubicBezTo>
                  <a:pt x="316241" y="4673805"/>
                  <a:pt x="311848" y="4671189"/>
                  <a:pt x="306580" y="4669451"/>
                </a:cubicBezTo>
                <a:cubicBezTo>
                  <a:pt x="301312" y="4667715"/>
                  <a:pt x="298672" y="4665093"/>
                  <a:pt x="298661" y="4661585"/>
                </a:cubicBezTo>
                <a:cubicBezTo>
                  <a:pt x="298649" y="4658078"/>
                  <a:pt x="295135" y="4656335"/>
                  <a:pt x="288120" y="4656359"/>
                </a:cubicBezTo>
                <a:cubicBezTo>
                  <a:pt x="281103" y="4656382"/>
                  <a:pt x="275848" y="4658154"/>
                  <a:pt x="272352" y="4661674"/>
                </a:cubicBezTo>
                <a:cubicBezTo>
                  <a:pt x="265359" y="4668713"/>
                  <a:pt x="254836" y="4668748"/>
                  <a:pt x="240780" y="4661778"/>
                </a:cubicBezTo>
                <a:cubicBezTo>
                  <a:pt x="233742" y="4654786"/>
                  <a:pt x="230211" y="4647783"/>
                  <a:pt x="230186" y="4640766"/>
                </a:cubicBezTo>
                <a:cubicBezTo>
                  <a:pt x="230163" y="4633751"/>
                  <a:pt x="230152" y="4630242"/>
                  <a:pt x="230152" y="4630242"/>
                </a:cubicBezTo>
                <a:lnTo>
                  <a:pt x="256478" y="4635417"/>
                </a:lnTo>
                <a:cubicBezTo>
                  <a:pt x="263494" y="4635394"/>
                  <a:pt x="268762" y="4637130"/>
                  <a:pt x="272282" y="4640626"/>
                </a:cubicBezTo>
                <a:cubicBezTo>
                  <a:pt x="275802" y="4644122"/>
                  <a:pt x="277560" y="4645871"/>
                  <a:pt x="277560" y="4645871"/>
                </a:cubicBezTo>
                <a:cubicBezTo>
                  <a:pt x="284577" y="4645848"/>
                  <a:pt x="288960" y="4644955"/>
                  <a:pt x="290707" y="4643196"/>
                </a:cubicBezTo>
                <a:cubicBezTo>
                  <a:pt x="292455" y="4641436"/>
                  <a:pt x="293318" y="4637049"/>
                  <a:pt x="293294" y="4630032"/>
                </a:cubicBezTo>
                <a:lnTo>
                  <a:pt x="298503" y="4614229"/>
                </a:lnTo>
                <a:lnTo>
                  <a:pt x="272106" y="4588007"/>
                </a:lnTo>
                <a:cubicBezTo>
                  <a:pt x="254509" y="4570527"/>
                  <a:pt x="245709" y="4561786"/>
                  <a:pt x="245709" y="4561786"/>
                </a:cubicBezTo>
                <a:cubicBezTo>
                  <a:pt x="259694" y="4547708"/>
                  <a:pt x="261418" y="4538931"/>
                  <a:pt x="250884" y="4535460"/>
                </a:cubicBezTo>
                <a:cubicBezTo>
                  <a:pt x="236828" y="4528490"/>
                  <a:pt x="228029" y="4519750"/>
                  <a:pt x="224487" y="4509238"/>
                </a:cubicBezTo>
                <a:cubicBezTo>
                  <a:pt x="217470" y="4509261"/>
                  <a:pt x="210455" y="4509285"/>
                  <a:pt x="203439" y="4509308"/>
                </a:cubicBezTo>
                <a:cubicBezTo>
                  <a:pt x="199942" y="4512828"/>
                  <a:pt x="197315" y="4513713"/>
                  <a:pt x="195555" y="4511965"/>
                </a:cubicBezTo>
                <a:cubicBezTo>
                  <a:pt x="193796" y="4510217"/>
                  <a:pt x="194663" y="4507584"/>
                  <a:pt x="198159" y="4504064"/>
                </a:cubicBezTo>
                <a:cubicBezTo>
                  <a:pt x="201656" y="4500544"/>
                  <a:pt x="201645" y="4497036"/>
                  <a:pt x="198124" y="4493539"/>
                </a:cubicBezTo>
                <a:cubicBezTo>
                  <a:pt x="194604" y="4490043"/>
                  <a:pt x="195474" y="4487411"/>
                  <a:pt x="200730" y="4485639"/>
                </a:cubicBezTo>
                <a:cubicBezTo>
                  <a:pt x="205985" y="4483867"/>
                  <a:pt x="210351" y="4477714"/>
                  <a:pt x="213822" y="4467178"/>
                </a:cubicBezTo>
                <a:lnTo>
                  <a:pt x="203229" y="4446166"/>
                </a:lnTo>
                <a:cubicBezTo>
                  <a:pt x="199733" y="4449686"/>
                  <a:pt x="197984" y="4451446"/>
                  <a:pt x="197984" y="4451446"/>
                </a:cubicBezTo>
                <a:cubicBezTo>
                  <a:pt x="197984" y="4451446"/>
                  <a:pt x="196226" y="4449698"/>
                  <a:pt x="192705" y="4446201"/>
                </a:cubicBezTo>
                <a:cubicBezTo>
                  <a:pt x="189185" y="4442705"/>
                  <a:pt x="185666" y="4439210"/>
                  <a:pt x="182146" y="4435713"/>
                </a:cubicBezTo>
                <a:cubicBezTo>
                  <a:pt x="178650" y="4439232"/>
                  <a:pt x="176017" y="4438364"/>
                  <a:pt x="174245" y="4433108"/>
                </a:cubicBezTo>
                <a:cubicBezTo>
                  <a:pt x="172473" y="4427852"/>
                  <a:pt x="175089" y="4423458"/>
                  <a:pt x="182093" y="4419926"/>
                </a:cubicBezTo>
                <a:cubicBezTo>
                  <a:pt x="189097" y="4416395"/>
                  <a:pt x="194348" y="4412870"/>
                  <a:pt x="197844" y="4409351"/>
                </a:cubicBezTo>
                <a:lnTo>
                  <a:pt x="182006" y="4393618"/>
                </a:lnTo>
                <a:cubicBezTo>
                  <a:pt x="171517" y="4404177"/>
                  <a:pt x="163610" y="4399817"/>
                  <a:pt x="158285" y="4380542"/>
                </a:cubicBezTo>
                <a:cubicBezTo>
                  <a:pt x="152958" y="4361266"/>
                  <a:pt x="155563" y="4353365"/>
                  <a:pt x="166097" y="4356838"/>
                </a:cubicBezTo>
                <a:cubicBezTo>
                  <a:pt x="169617" y="4360334"/>
                  <a:pt x="173999" y="4359442"/>
                  <a:pt x="179243" y="4354162"/>
                </a:cubicBezTo>
                <a:cubicBezTo>
                  <a:pt x="184487" y="4348883"/>
                  <a:pt x="185351" y="4344496"/>
                  <a:pt x="181831" y="4340999"/>
                </a:cubicBezTo>
                <a:cubicBezTo>
                  <a:pt x="178311" y="4337503"/>
                  <a:pt x="173917" y="4334887"/>
                  <a:pt x="168649" y="4333150"/>
                </a:cubicBezTo>
                <a:cubicBezTo>
                  <a:pt x="163381" y="4331415"/>
                  <a:pt x="160749" y="4330546"/>
                  <a:pt x="160749" y="4330546"/>
                </a:cubicBezTo>
                <a:lnTo>
                  <a:pt x="171271" y="4330511"/>
                </a:lnTo>
                <a:lnTo>
                  <a:pt x="171237" y="4319988"/>
                </a:lnTo>
                <a:cubicBezTo>
                  <a:pt x="167716" y="4316491"/>
                  <a:pt x="162450" y="4314755"/>
                  <a:pt x="155434" y="4314779"/>
                </a:cubicBezTo>
                <a:lnTo>
                  <a:pt x="144980" y="4335861"/>
                </a:lnTo>
                <a:lnTo>
                  <a:pt x="139806" y="4362187"/>
                </a:lnTo>
                <a:cubicBezTo>
                  <a:pt x="139806" y="4362187"/>
                  <a:pt x="139817" y="4365695"/>
                  <a:pt x="139840" y="4372711"/>
                </a:cubicBezTo>
                <a:cubicBezTo>
                  <a:pt x="139864" y="4379727"/>
                  <a:pt x="138117" y="4381487"/>
                  <a:pt x="134597" y="4377990"/>
                </a:cubicBezTo>
                <a:cubicBezTo>
                  <a:pt x="131077" y="4374493"/>
                  <a:pt x="127545" y="4367490"/>
                  <a:pt x="124003" y="4356978"/>
                </a:cubicBezTo>
                <a:cubicBezTo>
                  <a:pt x="116964" y="4349986"/>
                  <a:pt x="113443" y="4346489"/>
                  <a:pt x="113443" y="4346489"/>
                </a:cubicBezTo>
                <a:cubicBezTo>
                  <a:pt x="102909" y="4343017"/>
                  <a:pt x="99354" y="4328997"/>
                  <a:pt x="102779" y="4304430"/>
                </a:cubicBezTo>
                <a:cubicBezTo>
                  <a:pt x="106252" y="4293894"/>
                  <a:pt x="114114" y="4284222"/>
                  <a:pt x="126362" y="4275412"/>
                </a:cubicBezTo>
                <a:cubicBezTo>
                  <a:pt x="138610" y="4266600"/>
                  <a:pt x="143855" y="4261320"/>
                  <a:pt x="142095" y="4259573"/>
                </a:cubicBezTo>
                <a:cubicBezTo>
                  <a:pt x="140337" y="4257824"/>
                  <a:pt x="140322" y="4254317"/>
                  <a:pt x="142060" y="4249048"/>
                </a:cubicBezTo>
                <a:cubicBezTo>
                  <a:pt x="143797" y="4243781"/>
                  <a:pt x="146413" y="4239388"/>
                  <a:pt x="149909" y="4235868"/>
                </a:cubicBezTo>
                <a:cubicBezTo>
                  <a:pt x="163894" y="4221790"/>
                  <a:pt x="171748" y="4210362"/>
                  <a:pt x="173473" y="4201587"/>
                </a:cubicBezTo>
                <a:cubicBezTo>
                  <a:pt x="175198" y="4192811"/>
                  <a:pt x="172541" y="4184927"/>
                  <a:pt x="165501" y="4177935"/>
                </a:cubicBezTo>
                <a:cubicBezTo>
                  <a:pt x="158486" y="4177959"/>
                  <a:pt x="155852" y="4177090"/>
                  <a:pt x="157600" y="4175331"/>
                </a:cubicBezTo>
                <a:cubicBezTo>
                  <a:pt x="159349" y="4173571"/>
                  <a:pt x="161959" y="4167423"/>
                  <a:pt x="165431" y="4156887"/>
                </a:cubicBezTo>
                <a:cubicBezTo>
                  <a:pt x="175920" y="4146329"/>
                  <a:pt x="182912" y="4139290"/>
                  <a:pt x="186408" y="4135770"/>
                </a:cubicBezTo>
                <a:cubicBezTo>
                  <a:pt x="182889" y="4132274"/>
                  <a:pt x="182877" y="4128766"/>
                  <a:pt x="186374" y="4125247"/>
                </a:cubicBezTo>
                <a:cubicBezTo>
                  <a:pt x="189870" y="4121727"/>
                  <a:pt x="193365" y="4118208"/>
                  <a:pt x="196862" y="4114687"/>
                </a:cubicBezTo>
                <a:cubicBezTo>
                  <a:pt x="221311" y="4083034"/>
                  <a:pt x="229994" y="4056696"/>
                  <a:pt x="222908" y="4035673"/>
                </a:cubicBezTo>
                <a:lnTo>
                  <a:pt x="238605" y="4009311"/>
                </a:lnTo>
                <a:cubicBezTo>
                  <a:pt x="242101" y="4005791"/>
                  <a:pt x="246467" y="3999637"/>
                  <a:pt x="251699" y="3990851"/>
                </a:cubicBezTo>
                <a:cubicBezTo>
                  <a:pt x="256931" y="3982064"/>
                  <a:pt x="261296" y="3975910"/>
                  <a:pt x="264792" y="3972390"/>
                </a:cubicBezTo>
                <a:cubicBezTo>
                  <a:pt x="275280" y="3961832"/>
                  <a:pt x="284010" y="3949525"/>
                  <a:pt x="290978" y="3935470"/>
                </a:cubicBezTo>
                <a:cubicBezTo>
                  <a:pt x="315451" y="3910833"/>
                  <a:pt x="330305" y="3894120"/>
                  <a:pt x="335538" y="3885332"/>
                </a:cubicBezTo>
                <a:cubicBezTo>
                  <a:pt x="340771" y="3876545"/>
                  <a:pt x="338119" y="3870415"/>
                  <a:pt x="327583" y="3866943"/>
                </a:cubicBezTo>
                <a:cubicBezTo>
                  <a:pt x="324063" y="3863446"/>
                  <a:pt x="324041" y="3856431"/>
                  <a:pt x="327513" y="3845894"/>
                </a:cubicBezTo>
                <a:lnTo>
                  <a:pt x="322198" y="3830128"/>
                </a:lnTo>
                <a:cubicBezTo>
                  <a:pt x="308120" y="3816142"/>
                  <a:pt x="301058" y="3802135"/>
                  <a:pt x="301011" y="3788102"/>
                </a:cubicBezTo>
                <a:cubicBezTo>
                  <a:pt x="300964" y="3774071"/>
                  <a:pt x="306221" y="3772300"/>
                  <a:pt x="316779" y="3782788"/>
                </a:cubicBezTo>
                <a:lnTo>
                  <a:pt x="337826" y="3782718"/>
                </a:lnTo>
                <a:cubicBezTo>
                  <a:pt x="344819" y="3775679"/>
                  <a:pt x="348310" y="3770405"/>
                  <a:pt x="348298" y="3766898"/>
                </a:cubicBezTo>
                <a:cubicBezTo>
                  <a:pt x="348286" y="3763390"/>
                  <a:pt x="344760" y="3758139"/>
                  <a:pt x="337721" y="3751147"/>
                </a:cubicBezTo>
                <a:cubicBezTo>
                  <a:pt x="330683" y="3744155"/>
                  <a:pt x="325414" y="3742419"/>
                  <a:pt x="321918" y="3745938"/>
                </a:cubicBezTo>
                <a:cubicBezTo>
                  <a:pt x="311406" y="3749480"/>
                  <a:pt x="309624" y="3740717"/>
                  <a:pt x="316568" y="3719647"/>
                </a:cubicBezTo>
                <a:cubicBezTo>
                  <a:pt x="313026" y="3709135"/>
                  <a:pt x="310368" y="3701250"/>
                  <a:pt x="308598" y="3695994"/>
                </a:cubicBezTo>
                <a:cubicBezTo>
                  <a:pt x="306826" y="3690738"/>
                  <a:pt x="308568" y="3687224"/>
                  <a:pt x="313824" y="3685454"/>
                </a:cubicBezTo>
                <a:cubicBezTo>
                  <a:pt x="319079" y="3683682"/>
                  <a:pt x="323456" y="3681036"/>
                  <a:pt x="326953" y="3677516"/>
                </a:cubicBezTo>
                <a:cubicBezTo>
                  <a:pt x="330448" y="3673998"/>
                  <a:pt x="333956" y="3673985"/>
                  <a:pt x="337476" y="3677481"/>
                </a:cubicBezTo>
                <a:lnTo>
                  <a:pt x="348000" y="3677446"/>
                </a:lnTo>
                <a:lnTo>
                  <a:pt x="347964" y="3666922"/>
                </a:lnTo>
                <a:cubicBezTo>
                  <a:pt x="344421" y="3656411"/>
                  <a:pt x="342650" y="3651155"/>
                  <a:pt x="342650" y="3651155"/>
                </a:cubicBezTo>
                <a:lnTo>
                  <a:pt x="337370" y="3645910"/>
                </a:lnTo>
                <a:cubicBezTo>
                  <a:pt x="330354" y="3645934"/>
                  <a:pt x="325972" y="3646826"/>
                  <a:pt x="324226" y="3648585"/>
                </a:cubicBezTo>
                <a:cubicBezTo>
                  <a:pt x="322477" y="3650345"/>
                  <a:pt x="319843" y="3649478"/>
                  <a:pt x="316322" y="3645981"/>
                </a:cubicBezTo>
                <a:lnTo>
                  <a:pt x="321532" y="3630177"/>
                </a:lnTo>
                <a:cubicBezTo>
                  <a:pt x="321508" y="3623162"/>
                  <a:pt x="322365" y="3617020"/>
                  <a:pt x="324102" y="3611752"/>
                </a:cubicBezTo>
                <a:cubicBezTo>
                  <a:pt x="325839" y="3606485"/>
                  <a:pt x="326689" y="3598589"/>
                  <a:pt x="326654" y="3588066"/>
                </a:cubicBezTo>
                <a:cubicBezTo>
                  <a:pt x="326620" y="3577542"/>
                  <a:pt x="330086" y="3565253"/>
                  <a:pt x="337055" y="3551196"/>
                </a:cubicBezTo>
                <a:cubicBezTo>
                  <a:pt x="344023" y="3537142"/>
                  <a:pt x="349256" y="3528355"/>
                  <a:pt x="352752" y="3524835"/>
                </a:cubicBezTo>
                <a:cubicBezTo>
                  <a:pt x="356248" y="3521317"/>
                  <a:pt x="357990" y="3517802"/>
                  <a:pt x="357979" y="3514294"/>
                </a:cubicBezTo>
                <a:cubicBezTo>
                  <a:pt x="357969" y="3510786"/>
                  <a:pt x="358836" y="3508153"/>
                  <a:pt x="360584" y="3506393"/>
                </a:cubicBezTo>
                <a:cubicBezTo>
                  <a:pt x="362332" y="3504634"/>
                  <a:pt x="361446" y="3502005"/>
                  <a:pt x="357927" y="3498508"/>
                </a:cubicBezTo>
                <a:lnTo>
                  <a:pt x="389428" y="3477356"/>
                </a:lnTo>
                <a:cubicBezTo>
                  <a:pt x="396420" y="3470318"/>
                  <a:pt x="402545" y="3465911"/>
                  <a:pt x="407799" y="3464140"/>
                </a:cubicBezTo>
                <a:cubicBezTo>
                  <a:pt x="413056" y="3462368"/>
                  <a:pt x="417433" y="3459723"/>
                  <a:pt x="420929" y="3456203"/>
                </a:cubicBezTo>
                <a:cubicBezTo>
                  <a:pt x="431464" y="3459676"/>
                  <a:pt x="438481" y="3459653"/>
                  <a:pt x="441975" y="3456134"/>
                </a:cubicBezTo>
                <a:cubicBezTo>
                  <a:pt x="445472" y="3452614"/>
                  <a:pt x="450722" y="3449089"/>
                  <a:pt x="457726" y="3445558"/>
                </a:cubicBezTo>
                <a:cubicBezTo>
                  <a:pt x="464731" y="3442026"/>
                  <a:pt x="471739" y="3440248"/>
                  <a:pt x="478757" y="3440225"/>
                </a:cubicBezTo>
                <a:lnTo>
                  <a:pt x="483965" y="3424422"/>
                </a:lnTo>
                <a:cubicBezTo>
                  <a:pt x="480445" y="3420926"/>
                  <a:pt x="478668" y="3413915"/>
                  <a:pt x="478633" y="3403392"/>
                </a:cubicBezTo>
                <a:cubicBezTo>
                  <a:pt x="478597" y="3392868"/>
                  <a:pt x="477696" y="3384979"/>
                  <a:pt x="475923" y="3379723"/>
                </a:cubicBezTo>
                <a:cubicBezTo>
                  <a:pt x="474152" y="3374466"/>
                  <a:pt x="475893" y="3370954"/>
                  <a:pt x="481150" y="3369182"/>
                </a:cubicBezTo>
                <a:cubicBezTo>
                  <a:pt x="486405" y="3367410"/>
                  <a:pt x="490782" y="3364764"/>
                  <a:pt x="494278" y="3361245"/>
                </a:cubicBezTo>
                <a:cubicBezTo>
                  <a:pt x="497774" y="3357726"/>
                  <a:pt x="501283" y="3357713"/>
                  <a:pt x="504802" y="3361209"/>
                </a:cubicBezTo>
                <a:lnTo>
                  <a:pt x="511647" y="3361187"/>
                </a:lnTo>
                <a:lnTo>
                  <a:pt x="494503" y="3355536"/>
                </a:lnTo>
                <a:cubicBezTo>
                  <a:pt x="494481" y="3348975"/>
                  <a:pt x="492819" y="3342421"/>
                  <a:pt x="489515" y="3335871"/>
                </a:cubicBezTo>
                <a:cubicBezTo>
                  <a:pt x="486214" y="3329321"/>
                  <a:pt x="482923" y="3326052"/>
                  <a:pt x="479643" y="3326064"/>
                </a:cubicBezTo>
                <a:cubicBezTo>
                  <a:pt x="476363" y="3326074"/>
                  <a:pt x="474712" y="3322799"/>
                  <a:pt x="474690" y="3316239"/>
                </a:cubicBezTo>
                <a:cubicBezTo>
                  <a:pt x="474668" y="3309679"/>
                  <a:pt x="476303" y="3308033"/>
                  <a:pt x="479594" y="3311303"/>
                </a:cubicBezTo>
                <a:cubicBezTo>
                  <a:pt x="482885" y="3314571"/>
                  <a:pt x="484521" y="3312925"/>
                  <a:pt x="484499" y="3306366"/>
                </a:cubicBezTo>
                <a:lnTo>
                  <a:pt x="485055" y="3306363"/>
                </a:lnTo>
                <a:lnTo>
                  <a:pt x="483561" y="3303400"/>
                </a:lnTo>
                <a:cubicBezTo>
                  <a:pt x="483551" y="3299892"/>
                  <a:pt x="485292" y="3296378"/>
                  <a:pt x="488788" y="3292858"/>
                </a:cubicBezTo>
                <a:lnTo>
                  <a:pt x="488724" y="3273745"/>
                </a:lnTo>
                <a:lnTo>
                  <a:pt x="479479" y="3276862"/>
                </a:lnTo>
                <a:cubicBezTo>
                  <a:pt x="476221" y="3283433"/>
                  <a:pt x="474603" y="3289998"/>
                  <a:pt x="474624" y="3296559"/>
                </a:cubicBezTo>
                <a:lnTo>
                  <a:pt x="464784" y="3296591"/>
                </a:lnTo>
                <a:lnTo>
                  <a:pt x="454909" y="3286784"/>
                </a:lnTo>
                <a:cubicBezTo>
                  <a:pt x="454888" y="3280223"/>
                  <a:pt x="454866" y="3273663"/>
                  <a:pt x="454844" y="3267102"/>
                </a:cubicBezTo>
                <a:lnTo>
                  <a:pt x="464621" y="3247390"/>
                </a:lnTo>
                <a:cubicBezTo>
                  <a:pt x="464599" y="3240829"/>
                  <a:pt x="464582" y="3235908"/>
                  <a:pt x="464571" y="3232628"/>
                </a:cubicBezTo>
                <a:cubicBezTo>
                  <a:pt x="464561" y="3229348"/>
                  <a:pt x="464555" y="3227708"/>
                  <a:pt x="464555" y="3227708"/>
                </a:cubicBezTo>
                <a:cubicBezTo>
                  <a:pt x="457995" y="3227730"/>
                  <a:pt x="454724" y="3231021"/>
                  <a:pt x="454746" y="3237580"/>
                </a:cubicBezTo>
                <a:lnTo>
                  <a:pt x="444905" y="3237613"/>
                </a:lnTo>
                <a:cubicBezTo>
                  <a:pt x="438324" y="3231075"/>
                  <a:pt x="435022" y="3224525"/>
                  <a:pt x="435001" y="3217965"/>
                </a:cubicBezTo>
                <a:cubicBezTo>
                  <a:pt x="434979" y="3211405"/>
                  <a:pt x="436602" y="3206480"/>
                  <a:pt x="439871" y="3203188"/>
                </a:cubicBezTo>
                <a:cubicBezTo>
                  <a:pt x="443140" y="3199898"/>
                  <a:pt x="448054" y="3198241"/>
                  <a:pt x="454614" y="3198219"/>
                </a:cubicBezTo>
                <a:cubicBezTo>
                  <a:pt x="461176" y="3198197"/>
                  <a:pt x="466104" y="3199821"/>
                  <a:pt x="469393" y="3203089"/>
                </a:cubicBezTo>
                <a:cubicBezTo>
                  <a:pt x="472684" y="3206360"/>
                  <a:pt x="477620" y="3211262"/>
                  <a:pt x="484204" y="3217801"/>
                </a:cubicBezTo>
                <a:lnTo>
                  <a:pt x="503884" y="3217735"/>
                </a:lnTo>
                <a:lnTo>
                  <a:pt x="508705" y="3219325"/>
                </a:lnTo>
                <a:lnTo>
                  <a:pt x="514800" y="3203320"/>
                </a:lnTo>
                <a:lnTo>
                  <a:pt x="517948" y="3200149"/>
                </a:lnTo>
                <a:lnTo>
                  <a:pt x="513658" y="3198022"/>
                </a:lnTo>
                <a:cubicBezTo>
                  <a:pt x="500517" y="3191505"/>
                  <a:pt x="490666" y="3188258"/>
                  <a:pt x="484106" y="3188281"/>
                </a:cubicBezTo>
                <a:cubicBezTo>
                  <a:pt x="484127" y="3194841"/>
                  <a:pt x="484139" y="3198120"/>
                  <a:pt x="484139" y="3198120"/>
                </a:cubicBezTo>
                <a:cubicBezTo>
                  <a:pt x="477555" y="3191582"/>
                  <a:pt x="474264" y="3188313"/>
                  <a:pt x="474264" y="3188313"/>
                </a:cubicBezTo>
                <a:cubicBezTo>
                  <a:pt x="474264" y="3188313"/>
                  <a:pt x="470984" y="3188324"/>
                  <a:pt x="464424" y="3188346"/>
                </a:cubicBezTo>
                <a:cubicBezTo>
                  <a:pt x="464446" y="3194906"/>
                  <a:pt x="461166" y="3194917"/>
                  <a:pt x="454582" y="3188378"/>
                </a:cubicBezTo>
                <a:cubicBezTo>
                  <a:pt x="449648" y="3183474"/>
                  <a:pt x="450251" y="3180397"/>
                  <a:pt x="456397" y="3179148"/>
                </a:cubicBezTo>
                <a:lnTo>
                  <a:pt x="464391" y="3178506"/>
                </a:lnTo>
                <a:lnTo>
                  <a:pt x="454516" y="3168697"/>
                </a:lnTo>
                <a:cubicBezTo>
                  <a:pt x="447934" y="3162158"/>
                  <a:pt x="438083" y="3158911"/>
                  <a:pt x="424964" y="3158955"/>
                </a:cubicBezTo>
                <a:lnTo>
                  <a:pt x="424931" y="3149115"/>
                </a:lnTo>
                <a:cubicBezTo>
                  <a:pt x="424931" y="3149115"/>
                  <a:pt x="426565" y="3147469"/>
                  <a:pt x="429834" y="3144179"/>
                </a:cubicBezTo>
                <a:cubicBezTo>
                  <a:pt x="433104" y="3140887"/>
                  <a:pt x="446214" y="3137564"/>
                  <a:pt x="469163" y="3134206"/>
                </a:cubicBezTo>
                <a:cubicBezTo>
                  <a:pt x="492115" y="3130850"/>
                  <a:pt x="503588" y="3129172"/>
                  <a:pt x="503588" y="3129172"/>
                </a:cubicBezTo>
                <a:lnTo>
                  <a:pt x="562665" y="3138815"/>
                </a:lnTo>
                <a:lnTo>
                  <a:pt x="591856" y="3138718"/>
                </a:lnTo>
                <a:lnTo>
                  <a:pt x="604022" y="3134618"/>
                </a:lnTo>
                <a:cubicBezTo>
                  <a:pt x="607519" y="3131098"/>
                  <a:pt x="611020" y="3129332"/>
                  <a:pt x="614529" y="3129321"/>
                </a:cubicBezTo>
                <a:cubicBezTo>
                  <a:pt x="618036" y="3129308"/>
                  <a:pt x="621538" y="3127543"/>
                  <a:pt x="625034" y="3124024"/>
                </a:cubicBezTo>
                <a:lnTo>
                  <a:pt x="626703" y="3123461"/>
                </a:lnTo>
                <a:lnTo>
                  <a:pt x="631448" y="3109064"/>
                </a:lnTo>
                <a:cubicBezTo>
                  <a:pt x="624823" y="3089405"/>
                  <a:pt x="618230" y="3079588"/>
                  <a:pt x="611670" y="3079610"/>
                </a:cubicBezTo>
                <a:cubicBezTo>
                  <a:pt x="611692" y="3086170"/>
                  <a:pt x="601858" y="3087842"/>
                  <a:pt x="582165" y="3084627"/>
                </a:cubicBezTo>
                <a:cubicBezTo>
                  <a:pt x="562474" y="3081413"/>
                  <a:pt x="549347" y="3079817"/>
                  <a:pt x="542787" y="3079839"/>
                </a:cubicBezTo>
                <a:cubicBezTo>
                  <a:pt x="536227" y="3079861"/>
                  <a:pt x="536210" y="3074940"/>
                  <a:pt x="542737" y="3065078"/>
                </a:cubicBezTo>
                <a:cubicBezTo>
                  <a:pt x="549264" y="3055215"/>
                  <a:pt x="550877" y="3047009"/>
                  <a:pt x="547575" y="3040460"/>
                </a:cubicBezTo>
                <a:cubicBezTo>
                  <a:pt x="544273" y="3033911"/>
                  <a:pt x="542601" y="3024077"/>
                  <a:pt x="542556" y="3010955"/>
                </a:cubicBezTo>
                <a:cubicBezTo>
                  <a:pt x="535997" y="3010978"/>
                  <a:pt x="529437" y="3010999"/>
                  <a:pt x="522875" y="3011022"/>
                </a:cubicBezTo>
                <a:cubicBezTo>
                  <a:pt x="522896" y="3017581"/>
                  <a:pt x="521274" y="3022505"/>
                  <a:pt x="518006" y="3025797"/>
                </a:cubicBezTo>
                <a:cubicBezTo>
                  <a:pt x="514737" y="3029088"/>
                  <a:pt x="513101" y="3030735"/>
                  <a:pt x="513101" y="3030735"/>
                </a:cubicBezTo>
                <a:cubicBezTo>
                  <a:pt x="506519" y="3024197"/>
                  <a:pt x="496698" y="3030790"/>
                  <a:pt x="483646" y="3050513"/>
                </a:cubicBezTo>
                <a:lnTo>
                  <a:pt x="454221" y="3080134"/>
                </a:lnTo>
                <a:lnTo>
                  <a:pt x="444348" y="3070325"/>
                </a:lnTo>
                <a:cubicBezTo>
                  <a:pt x="431187" y="3057248"/>
                  <a:pt x="426237" y="3049064"/>
                  <a:pt x="429506" y="3045774"/>
                </a:cubicBezTo>
                <a:cubicBezTo>
                  <a:pt x="432776" y="3042483"/>
                  <a:pt x="437658" y="3030987"/>
                  <a:pt x="444151" y="3011284"/>
                </a:cubicBezTo>
                <a:cubicBezTo>
                  <a:pt x="450691" y="3004701"/>
                  <a:pt x="453942" y="2996490"/>
                  <a:pt x="453909" y="2986649"/>
                </a:cubicBezTo>
                <a:cubicBezTo>
                  <a:pt x="453877" y="2976809"/>
                  <a:pt x="457142" y="2971878"/>
                  <a:pt x="463702" y="2971855"/>
                </a:cubicBezTo>
                <a:cubicBezTo>
                  <a:pt x="463680" y="2965295"/>
                  <a:pt x="460373" y="2957105"/>
                  <a:pt x="453778" y="2947287"/>
                </a:cubicBezTo>
                <a:cubicBezTo>
                  <a:pt x="447186" y="2937468"/>
                  <a:pt x="447147" y="2925987"/>
                  <a:pt x="453663" y="2912847"/>
                </a:cubicBezTo>
                <a:cubicBezTo>
                  <a:pt x="453576" y="2886604"/>
                  <a:pt x="443681" y="2870236"/>
                  <a:pt x="423979" y="2863742"/>
                </a:cubicBezTo>
                <a:lnTo>
                  <a:pt x="433721" y="2834187"/>
                </a:lnTo>
                <a:cubicBezTo>
                  <a:pt x="433699" y="2827627"/>
                  <a:pt x="435323" y="2822702"/>
                  <a:pt x="438591" y="2819411"/>
                </a:cubicBezTo>
                <a:cubicBezTo>
                  <a:pt x="441861" y="2816119"/>
                  <a:pt x="443473" y="2807913"/>
                  <a:pt x="443430" y="2794793"/>
                </a:cubicBezTo>
                <a:lnTo>
                  <a:pt x="453269" y="2794760"/>
                </a:lnTo>
                <a:lnTo>
                  <a:pt x="453236" y="2784919"/>
                </a:lnTo>
                <a:lnTo>
                  <a:pt x="443299" y="2755431"/>
                </a:lnTo>
                <a:lnTo>
                  <a:pt x="443232" y="2735749"/>
                </a:lnTo>
                <a:lnTo>
                  <a:pt x="423520" y="2725975"/>
                </a:lnTo>
                <a:lnTo>
                  <a:pt x="433327" y="2716102"/>
                </a:lnTo>
                <a:lnTo>
                  <a:pt x="462783" y="2696323"/>
                </a:lnTo>
                <a:lnTo>
                  <a:pt x="452876" y="2676675"/>
                </a:lnTo>
                <a:cubicBezTo>
                  <a:pt x="452876" y="2676675"/>
                  <a:pt x="451236" y="2676681"/>
                  <a:pt x="447958" y="2676691"/>
                </a:cubicBezTo>
                <a:lnTo>
                  <a:pt x="443036" y="2676708"/>
                </a:lnTo>
                <a:lnTo>
                  <a:pt x="462685" y="2666802"/>
                </a:lnTo>
                <a:cubicBezTo>
                  <a:pt x="462663" y="2660240"/>
                  <a:pt x="462630" y="2650400"/>
                  <a:pt x="462587" y="2637279"/>
                </a:cubicBezTo>
                <a:cubicBezTo>
                  <a:pt x="462543" y="2624160"/>
                  <a:pt x="465801" y="2617587"/>
                  <a:pt x="472361" y="2617566"/>
                </a:cubicBezTo>
                <a:cubicBezTo>
                  <a:pt x="478901" y="2610983"/>
                  <a:pt x="482148" y="2601132"/>
                  <a:pt x="482104" y="2588011"/>
                </a:cubicBezTo>
                <a:cubicBezTo>
                  <a:pt x="482061" y="2574891"/>
                  <a:pt x="477117" y="2568347"/>
                  <a:pt x="467277" y="2568379"/>
                </a:cubicBezTo>
                <a:cubicBezTo>
                  <a:pt x="457437" y="2568411"/>
                  <a:pt x="449226" y="2565160"/>
                  <a:pt x="442642" y="2558621"/>
                </a:cubicBezTo>
                <a:cubicBezTo>
                  <a:pt x="442642" y="2558621"/>
                  <a:pt x="437717" y="2556997"/>
                  <a:pt x="427866" y="2553750"/>
                </a:cubicBezTo>
                <a:cubicBezTo>
                  <a:pt x="418015" y="2550503"/>
                  <a:pt x="406528" y="2548901"/>
                  <a:pt x="393408" y="2548945"/>
                </a:cubicBezTo>
                <a:lnTo>
                  <a:pt x="354013" y="2539235"/>
                </a:lnTo>
                <a:cubicBezTo>
                  <a:pt x="347431" y="2532696"/>
                  <a:pt x="317888" y="2526234"/>
                  <a:pt x="265384" y="2519850"/>
                </a:cubicBezTo>
                <a:cubicBezTo>
                  <a:pt x="258823" y="2519872"/>
                  <a:pt x="255543" y="2519882"/>
                  <a:pt x="255543" y="2519882"/>
                </a:cubicBezTo>
                <a:cubicBezTo>
                  <a:pt x="255543" y="2519882"/>
                  <a:pt x="255521" y="2513321"/>
                  <a:pt x="255477" y="2500202"/>
                </a:cubicBezTo>
                <a:lnTo>
                  <a:pt x="255411" y="2480521"/>
                </a:lnTo>
                <a:lnTo>
                  <a:pt x="284933" y="2480423"/>
                </a:lnTo>
                <a:lnTo>
                  <a:pt x="314454" y="2480324"/>
                </a:lnTo>
                <a:lnTo>
                  <a:pt x="324196" y="2450770"/>
                </a:lnTo>
                <a:cubicBezTo>
                  <a:pt x="324152" y="2437650"/>
                  <a:pt x="320828" y="2424539"/>
                  <a:pt x="314225" y="2411441"/>
                </a:cubicBezTo>
                <a:cubicBezTo>
                  <a:pt x="287918" y="2391847"/>
                  <a:pt x="255083" y="2382117"/>
                  <a:pt x="215723" y="2382247"/>
                </a:cubicBezTo>
                <a:cubicBezTo>
                  <a:pt x="209161" y="2382269"/>
                  <a:pt x="199316" y="2380662"/>
                  <a:pt x="186185" y="2377426"/>
                </a:cubicBezTo>
                <a:cubicBezTo>
                  <a:pt x="173052" y="2374190"/>
                  <a:pt x="166476" y="2369291"/>
                  <a:pt x="166454" y="2362731"/>
                </a:cubicBezTo>
                <a:cubicBezTo>
                  <a:pt x="166432" y="2356170"/>
                  <a:pt x="179530" y="2349566"/>
                  <a:pt x="205750" y="2342918"/>
                </a:cubicBezTo>
                <a:cubicBezTo>
                  <a:pt x="212312" y="2342896"/>
                  <a:pt x="220506" y="2341230"/>
                  <a:pt x="230335" y="2337916"/>
                </a:cubicBezTo>
                <a:lnTo>
                  <a:pt x="243067" y="2330218"/>
                </a:lnTo>
                <a:lnTo>
                  <a:pt x="236834" y="2324028"/>
                </a:lnTo>
                <a:cubicBezTo>
                  <a:pt x="234354" y="2324036"/>
                  <a:pt x="233105" y="2321559"/>
                  <a:pt x="233089" y="2316598"/>
                </a:cubicBezTo>
                <a:cubicBezTo>
                  <a:pt x="233072" y="2311637"/>
                  <a:pt x="234309" y="2310392"/>
                  <a:pt x="236797" y="2312866"/>
                </a:cubicBezTo>
                <a:cubicBezTo>
                  <a:pt x="239285" y="2315337"/>
                  <a:pt x="240523" y="2314093"/>
                  <a:pt x="240506" y="2309132"/>
                </a:cubicBezTo>
                <a:lnTo>
                  <a:pt x="247946" y="2309107"/>
                </a:lnTo>
                <a:cubicBezTo>
                  <a:pt x="247946" y="2309107"/>
                  <a:pt x="249183" y="2307864"/>
                  <a:pt x="251655" y="2305374"/>
                </a:cubicBezTo>
                <a:cubicBezTo>
                  <a:pt x="254126" y="2302886"/>
                  <a:pt x="255364" y="2301642"/>
                  <a:pt x="255364" y="2301642"/>
                </a:cubicBezTo>
                <a:cubicBezTo>
                  <a:pt x="255380" y="2306603"/>
                  <a:pt x="257869" y="2309074"/>
                  <a:pt x="262829" y="2309057"/>
                </a:cubicBezTo>
                <a:cubicBezTo>
                  <a:pt x="267790" y="2309041"/>
                  <a:pt x="271504" y="2306549"/>
                  <a:pt x="273966" y="2301579"/>
                </a:cubicBezTo>
                <a:cubicBezTo>
                  <a:pt x="276430" y="2296610"/>
                  <a:pt x="270221" y="2294150"/>
                  <a:pt x="255339" y="2294200"/>
                </a:cubicBezTo>
                <a:lnTo>
                  <a:pt x="247897" y="2294225"/>
                </a:lnTo>
                <a:cubicBezTo>
                  <a:pt x="252858" y="2294208"/>
                  <a:pt x="256575" y="2292956"/>
                  <a:pt x="259047" y="2290467"/>
                </a:cubicBezTo>
                <a:cubicBezTo>
                  <a:pt x="261518" y="2287978"/>
                  <a:pt x="262755" y="2286734"/>
                  <a:pt x="262755" y="2286734"/>
                </a:cubicBezTo>
                <a:cubicBezTo>
                  <a:pt x="257794" y="2286750"/>
                  <a:pt x="252829" y="2285526"/>
                  <a:pt x="247859" y="2283062"/>
                </a:cubicBezTo>
                <a:cubicBezTo>
                  <a:pt x="242890" y="2280599"/>
                  <a:pt x="239174" y="2281851"/>
                  <a:pt x="236710" y="2286821"/>
                </a:cubicBezTo>
                <a:cubicBezTo>
                  <a:pt x="234246" y="2291790"/>
                  <a:pt x="233023" y="2296755"/>
                  <a:pt x="233039" y="2301716"/>
                </a:cubicBezTo>
                <a:lnTo>
                  <a:pt x="225598" y="2301740"/>
                </a:lnTo>
                <a:lnTo>
                  <a:pt x="218131" y="2294323"/>
                </a:lnTo>
                <a:cubicBezTo>
                  <a:pt x="218114" y="2289362"/>
                  <a:pt x="218098" y="2284402"/>
                  <a:pt x="218081" y="2279441"/>
                </a:cubicBezTo>
                <a:lnTo>
                  <a:pt x="225474" y="2264534"/>
                </a:lnTo>
                <a:cubicBezTo>
                  <a:pt x="225457" y="2259573"/>
                  <a:pt x="225445" y="2255852"/>
                  <a:pt x="225437" y="2253371"/>
                </a:cubicBezTo>
                <a:cubicBezTo>
                  <a:pt x="225429" y="2250891"/>
                  <a:pt x="225424" y="2249651"/>
                  <a:pt x="225424" y="2249651"/>
                </a:cubicBezTo>
                <a:cubicBezTo>
                  <a:pt x="220464" y="2249668"/>
                  <a:pt x="217990" y="2252156"/>
                  <a:pt x="218007" y="2257116"/>
                </a:cubicBezTo>
                <a:lnTo>
                  <a:pt x="210566" y="2257141"/>
                </a:lnTo>
                <a:cubicBezTo>
                  <a:pt x="205588" y="2252197"/>
                  <a:pt x="203092" y="2247244"/>
                  <a:pt x="203076" y="2242283"/>
                </a:cubicBezTo>
                <a:cubicBezTo>
                  <a:pt x="203059" y="2237323"/>
                  <a:pt x="204286" y="2233598"/>
                  <a:pt x="206758" y="2231110"/>
                </a:cubicBezTo>
                <a:cubicBezTo>
                  <a:pt x="209231" y="2228621"/>
                  <a:pt x="212947" y="2227367"/>
                  <a:pt x="217908" y="2227351"/>
                </a:cubicBezTo>
                <a:cubicBezTo>
                  <a:pt x="222869" y="2227334"/>
                  <a:pt x="226595" y="2228563"/>
                  <a:pt x="229083" y="2231035"/>
                </a:cubicBezTo>
                <a:cubicBezTo>
                  <a:pt x="231571" y="2233507"/>
                  <a:pt x="235304" y="2237214"/>
                  <a:pt x="240283" y="2242159"/>
                </a:cubicBezTo>
                <a:lnTo>
                  <a:pt x="255165" y="2242110"/>
                </a:lnTo>
                <a:lnTo>
                  <a:pt x="277514" y="2249478"/>
                </a:lnTo>
                <a:lnTo>
                  <a:pt x="277539" y="2256919"/>
                </a:lnTo>
                <a:cubicBezTo>
                  <a:pt x="282500" y="2256902"/>
                  <a:pt x="284976" y="2255654"/>
                  <a:pt x="284968" y="2253172"/>
                </a:cubicBezTo>
                <a:cubicBezTo>
                  <a:pt x="284959" y="2250692"/>
                  <a:pt x="284955" y="2249453"/>
                  <a:pt x="284955" y="2249453"/>
                </a:cubicBezTo>
                <a:lnTo>
                  <a:pt x="292397" y="2249428"/>
                </a:lnTo>
                <a:cubicBezTo>
                  <a:pt x="297374" y="2254372"/>
                  <a:pt x="302343" y="2256835"/>
                  <a:pt x="307303" y="2256819"/>
                </a:cubicBezTo>
                <a:lnTo>
                  <a:pt x="310905" y="2256807"/>
                </a:lnTo>
                <a:lnTo>
                  <a:pt x="313700" y="2253994"/>
                </a:lnTo>
                <a:lnTo>
                  <a:pt x="313667" y="2244152"/>
                </a:lnTo>
                <a:lnTo>
                  <a:pt x="313664" y="2242951"/>
                </a:lnTo>
                <a:lnTo>
                  <a:pt x="307279" y="2249378"/>
                </a:lnTo>
                <a:lnTo>
                  <a:pt x="299813" y="2241961"/>
                </a:lnTo>
                <a:lnTo>
                  <a:pt x="292322" y="2227103"/>
                </a:lnTo>
                <a:lnTo>
                  <a:pt x="284930" y="2242011"/>
                </a:lnTo>
                <a:lnTo>
                  <a:pt x="281222" y="2245744"/>
                </a:lnTo>
                <a:lnTo>
                  <a:pt x="280277" y="2241096"/>
                </a:lnTo>
                <a:cubicBezTo>
                  <a:pt x="279651" y="2239239"/>
                  <a:pt x="278713" y="2237071"/>
                  <a:pt x="277465" y="2234594"/>
                </a:cubicBezTo>
                <a:cubicBezTo>
                  <a:pt x="277465" y="2234594"/>
                  <a:pt x="272494" y="2232131"/>
                  <a:pt x="262556" y="2227202"/>
                </a:cubicBezTo>
                <a:cubicBezTo>
                  <a:pt x="252618" y="2222274"/>
                  <a:pt x="245169" y="2219819"/>
                  <a:pt x="240208" y="2219835"/>
                </a:cubicBezTo>
                <a:cubicBezTo>
                  <a:pt x="240225" y="2224797"/>
                  <a:pt x="240233" y="2227276"/>
                  <a:pt x="240233" y="2227276"/>
                </a:cubicBezTo>
                <a:cubicBezTo>
                  <a:pt x="235255" y="2222332"/>
                  <a:pt x="232766" y="2219860"/>
                  <a:pt x="232766" y="2219860"/>
                </a:cubicBezTo>
                <a:cubicBezTo>
                  <a:pt x="232766" y="2219860"/>
                  <a:pt x="230286" y="2219868"/>
                  <a:pt x="225325" y="2219885"/>
                </a:cubicBezTo>
                <a:cubicBezTo>
                  <a:pt x="225342" y="2224847"/>
                  <a:pt x="222861" y="2224855"/>
                  <a:pt x="217883" y="2219910"/>
                </a:cubicBezTo>
                <a:cubicBezTo>
                  <a:pt x="214151" y="2216201"/>
                  <a:pt x="214608" y="2213875"/>
                  <a:pt x="219256" y="2212930"/>
                </a:cubicBezTo>
                <a:lnTo>
                  <a:pt x="225300" y="2212445"/>
                </a:lnTo>
                <a:lnTo>
                  <a:pt x="217833" y="2205028"/>
                </a:lnTo>
                <a:cubicBezTo>
                  <a:pt x="212856" y="2200082"/>
                  <a:pt x="205407" y="2197628"/>
                  <a:pt x="195485" y="2197661"/>
                </a:cubicBezTo>
                <a:lnTo>
                  <a:pt x="195460" y="2190219"/>
                </a:lnTo>
                <a:cubicBezTo>
                  <a:pt x="195460" y="2190219"/>
                  <a:pt x="196697" y="2188974"/>
                  <a:pt x="199168" y="2186487"/>
                </a:cubicBezTo>
                <a:cubicBezTo>
                  <a:pt x="201640" y="2183997"/>
                  <a:pt x="211555" y="2181484"/>
                  <a:pt x="228910" y="2178945"/>
                </a:cubicBezTo>
                <a:cubicBezTo>
                  <a:pt x="246264" y="2176407"/>
                  <a:pt x="254942" y="2175139"/>
                  <a:pt x="254942" y="2175139"/>
                </a:cubicBezTo>
                <a:lnTo>
                  <a:pt x="299614" y="2182430"/>
                </a:lnTo>
                <a:cubicBezTo>
                  <a:pt x="312016" y="2182389"/>
                  <a:pt x="321939" y="2182356"/>
                  <a:pt x="329380" y="2182331"/>
                </a:cubicBezTo>
                <a:lnTo>
                  <a:pt x="334206" y="2182315"/>
                </a:lnTo>
                <a:lnTo>
                  <a:pt x="342976" y="2180091"/>
                </a:lnTo>
                <a:cubicBezTo>
                  <a:pt x="349525" y="2176790"/>
                  <a:pt x="349509" y="2171869"/>
                  <a:pt x="342927" y="2165331"/>
                </a:cubicBezTo>
                <a:lnTo>
                  <a:pt x="348767" y="2153550"/>
                </a:lnTo>
                <a:lnTo>
                  <a:pt x="344132" y="2143215"/>
                </a:lnTo>
                <a:cubicBezTo>
                  <a:pt x="341640" y="2139502"/>
                  <a:pt x="339154" y="2137651"/>
                  <a:pt x="336672" y="2137658"/>
                </a:cubicBezTo>
                <a:cubicBezTo>
                  <a:pt x="336689" y="2142620"/>
                  <a:pt x="329252" y="2143885"/>
                  <a:pt x="314361" y="2141453"/>
                </a:cubicBezTo>
                <a:cubicBezTo>
                  <a:pt x="299470" y="2139022"/>
                  <a:pt x="289544" y="2137815"/>
                  <a:pt x="284583" y="2137832"/>
                </a:cubicBezTo>
                <a:cubicBezTo>
                  <a:pt x="279621" y="2137848"/>
                  <a:pt x="279609" y="2134128"/>
                  <a:pt x="284546" y="2126669"/>
                </a:cubicBezTo>
                <a:cubicBezTo>
                  <a:pt x="289482" y="2119211"/>
                  <a:pt x="290701" y="2113006"/>
                  <a:pt x="288204" y="2108054"/>
                </a:cubicBezTo>
                <a:cubicBezTo>
                  <a:pt x="285708" y="2103101"/>
                  <a:pt x="284443" y="2095664"/>
                  <a:pt x="284410" y="2085743"/>
                </a:cubicBezTo>
                <a:cubicBezTo>
                  <a:pt x="279448" y="2085760"/>
                  <a:pt x="274488" y="2085776"/>
                  <a:pt x="269526" y="2085793"/>
                </a:cubicBezTo>
                <a:cubicBezTo>
                  <a:pt x="269543" y="2090753"/>
                  <a:pt x="268315" y="2094477"/>
                  <a:pt x="265844" y="2096966"/>
                </a:cubicBezTo>
                <a:cubicBezTo>
                  <a:pt x="263372" y="2099455"/>
                  <a:pt x="262135" y="2100700"/>
                  <a:pt x="262135" y="2100700"/>
                </a:cubicBezTo>
                <a:cubicBezTo>
                  <a:pt x="257157" y="2095755"/>
                  <a:pt x="249732" y="2100741"/>
                  <a:pt x="239861" y="2115656"/>
                </a:cubicBezTo>
                <a:lnTo>
                  <a:pt x="217610" y="2138055"/>
                </a:lnTo>
                <a:lnTo>
                  <a:pt x="210144" y="2130639"/>
                </a:lnTo>
                <a:cubicBezTo>
                  <a:pt x="200190" y="2120749"/>
                  <a:pt x="196449" y="2114561"/>
                  <a:pt x="198920" y="2112072"/>
                </a:cubicBezTo>
                <a:cubicBezTo>
                  <a:pt x="201392" y="2109584"/>
                  <a:pt x="205084" y="2100890"/>
                  <a:pt x="209995" y="2085991"/>
                </a:cubicBezTo>
                <a:cubicBezTo>
                  <a:pt x="214940" y="2081013"/>
                  <a:pt x="217399" y="2074804"/>
                  <a:pt x="217374" y="2067362"/>
                </a:cubicBezTo>
                <a:cubicBezTo>
                  <a:pt x="217350" y="2059921"/>
                  <a:pt x="219818" y="2056191"/>
                  <a:pt x="224779" y="2056175"/>
                </a:cubicBezTo>
                <a:cubicBezTo>
                  <a:pt x="224762" y="2051214"/>
                  <a:pt x="222262" y="2045021"/>
                  <a:pt x="217275" y="2037597"/>
                </a:cubicBezTo>
                <a:cubicBezTo>
                  <a:pt x="212289" y="2030171"/>
                  <a:pt x="212260" y="2021490"/>
                  <a:pt x="217188" y="2011552"/>
                </a:cubicBezTo>
                <a:cubicBezTo>
                  <a:pt x="217122" y="1991708"/>
                  <a:pt x="209639" y="1979331"/>
                  <a:pt x="194741" y="1974420"/>
                </a:cubicBezTo>
                <a:lnTo>
                  <a:pt x="202108" y="1952070"/>
                </a:lnTo>
                <a:cubicBezTo>
                  <a:pt x="202092" y="1947109"/>
                  <a:pt x="203320" y="1943385"/>
                  <a:pt x="205791" y="1940896"/>
                </a:cubicBezTo>
                <a:cubicBezTo>
                  <a:pt x="208263" y="1938408"/>
                  <a:pt x="209483" y="1932202"/>
                  <a:pt x="209450" y="1922281"/>
                </a:cubicBezTo>
                <a:lnTo>
                  <a:pt x="216890" y="1922255"/>
                </a:lnTo>
                <a:lnTo>
                  <a:pt x="216867" y="1914814"/>
                </a:lnTo>
                <a:lnTo>
                  <a:pt x="209351" y="1892514"/>
                </a:lnTo>
                <a:lnTo>
                  <a:pt x="209301" y="1877632"/>
                </a:lnTo>
                <a:lnTo>
                  <a:pt x="194393" y="1870241"/>
                </a:lnTo>
                <a:lnTo>
                  <a:pt x="201811" y="1862774"/>
                </a:lnTo>
                <a:lnTo>
                  <a:pt x="224084" y="1847817"/>
                </a:lnTo>
                <a:lnTo>
                  <a:pt x="216593" y="1832960"/>
                </a:lnTo>
                <a:cubicBezTo>
                  <a:pt x="216593" y="1832960"/>
                  <a:pt x="215354" y="1832964"/>
                  <a:pt x="212873" y="1832972"/>
                </a:cubicBezTo>
                <a:lnTo>
                  <a:pt x="209153" y="1832984"/>
                </a:lnTo>
                <a:lnTo>
                  <a:pt x="224010" y="1825494"/>
                </a:lnTo>
                <a:cubicBezTo>
                  <a:pt x="223993" y="1820532"/>
                  <a:pt x="223969" y="1813091"/>
                  <a:pt x="223935" y="1803168"/>
                </a:cubicBezTo>
                <a:cubicBezTo>
                  <a:pt x="223903" y="1793248"/>
                  <a:pt x="226366" y="1788278"/>
                  <a:pt x="231327" y="1788261"/>
                </a:cubicBezTo>
                <a:cubicBezTo>
                  <a:pt x="236272" y="1783284"/>
                  <a:pt x="238728" y="1775834"/>
                  <a:pt x="238695" y="1765912"/>
                </a:cubicBezTo>
                <a:cubicBezTo>
                  <a:pt x="238662" y="1755990"/>
                  <a:pt x="234924" y="1751042"/>
                  <a:pt x="227483" y="1751067"/>
                </a:cubicBezTo>
                <a:cubicBezTo>
                  <a:pt x="220041" y="1751092"/>
                  <a:pt x="213832" y="1748632"/>
                  <a:pt x="208855" y="1743688"/>
                </a:cubicBezTo>
                <a:cubicBezTo>
                  <a:pt x="208855" y="1743688"/>
                  <a:pt x="205129" y="1742460"/>
                  <a:pt x="197680" y="1740003"/>
                </a:cubicBezTo>
                <a:cubicBezTo>
                  <a:pt x="190231" y="1737548"/>
                  <a:pt x="181545" y="1736337"/>
                  <a:pt x="171623" y="1736370"/>
                </a:cubicBezTo>
                <a:lnTo>
                  <a:pt x="141832" y="1729028"/>
                </a:lnTo>
                <a:cubicBezTo>
                  <a:pt x="136855" y="1724084"/>
                  <a:pt x="114515" y="1719197"/>
                  <a:pt x="74811" y="1714369"/>
                </a:cubicBezTo>
                <a:cubicBezTo>
                  <a:pt x="69849" y="1714384"/>
                  <a:pt x="67369" y="1714393"/>
                  <a:pt x="67369" y="1714393"/>
                </a:cubicBezTo>
                <a:cubicBezTo>
                  <a:pt x="67369" y="1714393"/>
                  <a:pt x="67352" y="1709432"/>
                  <a:pt x="67319" y="1699511"/>
                </a:cubicBezTo>
                <a:lnTo>
                  <a:pt x="67270" y="1684628"/>
                </a:lnTo>
                <a:lnTo>
                  <a:pt x="89595" y="1684553"/>
                </a:lnTo>
                <a:lnTo>
                  <a:pt x="111918" y="1684479"/>
                </a:lnTo>
                <a:lnTo>
                  <a:pt x="119285" y="1662131"/>
                </a:lnTo>
                <a:cubicBezTo>
                  <a:pt x="119252" y="1652208"/>
                  <a:pt x="116739" y="1642295"/>
                  <a:pt x="111745" y="1632390"/>
                </a:cubicBezTo>
                <a:cubicBezTo>
                  <a:pt x="91851" y="1617573"/>
                  <a:pt x="67022" y="1610215"/>
                  <a:pt x="37257" y="1610314"/>
                </a:cubicBezTo>
                <a:cubicBezTo>
                  <a:pt x="32295" y="1610330"/>
                  <a:pt x="24850" y="1609114"/>
                  <a:pt x="14920" y="1606668"/>
                </a:cubicBezTo>
                <a:cubicBezTo>
                  <a:pt x="4990" y="1604220"/>
                  <a:pt x="17" y="1600516"/>
                  <a:pt x="1" y="1595554"/>
                </a:cubicBezTo>
                <a:cubicBezTo>
                  <a:pt x="-16" y="1590594"/>
                  <a:pt x="9888" y="1585600"/>
                  <a:pt x="29716" y="1580573"/>
                </a:cubicBezTo>
                <a:cubicBezTo>
                  <a:pt x="34677" y="1580556"/>
                  <a:pt x="40874" y="1579296"/>
                  <a:pt x="48307" y="1576789"/>
                </a:cubicBezTo>
                <a:cubicBezTo>
                  <a:pt x="55740" y="1574285"/>
                  <a:pt x="61928" y="1570543"/>
                  <a:pt x="66873" y="1565566"/>
                </a:cubicBezTo>
                <a:cubicBezTo>
                  <a:pt x="91628" y="1550600"/>
                  <a:pt x="101509" y="1538165"/>
                  <a:pt x="96514" y="1528261"/>
                </a:cubicBezTo>
                <a:cubicBezTo>
                  <a:pt x="96499" y="1523299"/>
                  <a:pt x="96490" y="1520819"/>
                  <a:pt x="96490" y="1520819"/>
                </a:cubicBezTo>
                <a:cubicBezTo>
                  <a:pt x="101451" y="1520802"/>
                  <a:pt x="103930" y="1520794"/>
                  <a:pt x="103930" y="1520794"/>
                </a:cubicBezTo>
                <a:cubicBezTo>
                  <a:pt x="103930" y="1520794"/>
                  <a:pt x="106402" y="1518304"/>
                  <a:pt x="111348" y="1513328"/>
                </a:cubicBezTo>
                <a:lnTo>
                  <a:pt x="111323" y="1505887"/>
                </a:lnTo>
                <a:lnTo>
                  <a:pt x="111298" y="1498446"/>
                </a:lnTo>
                <a:lnTo>
                  <a:pt x="103806" y="1483587"/>
                </a:lnTo>
                <a:cubicBezTo>
                  <a:pt x="78953" y="1468787"/>
                  <a:pt x="83889" y="1461329"/>
                  <a:pt x="118615" y="1461214"/>
                </a:cubicBezTo>
                <a:cubicBezTo>
                  <a:pt x="123577" y="1461197"/>
                  <a:pt x="128534" y="1459940"/>
                  <a:pt x="133486" y="1457443"/>
                </a:cubicBezTo>
                <a:cubicBezTo>
                  <a:pt x="138439" y="1454947"/>
                  <a:pt x="138426" y="1451225"/>
                  <a:pt x="133449" y="1446281"/>
                </a:cubicBezTo>
                <a:lnTo>
                  <a:pt x="140840" y="1431373"/>
                </a:lnTo>
                <a:cubicBezTo>
                  <a:pt x="140824" y="1426412"/>
                  <a:pt x="140816" y="1423932"/>
                  <a:pt x="140816" y="1423932"/>
                </a:cubicBezTo>
                <a:lnTo>
                  <a:pt x="140766" y="1409050"/>
                </a:lnTo>
                <a:lnTo>
                  <a:pt x="133300" y="1401633"/>
                </a:lnTo>
                <a:cubicBezTo>
                  <a:pt x="118351" y="1381839"/>
                  <a:pt x="120798" y="1371909"/>
                  <a:pt x="140642" y="1371843"/>
                </a:cubicBezTo>
                <a:lnTo>
                  <a:pt x="155549" y="1379235"/>
                </a:lnTo>
                <a:lnTo>
                  <a:pt x="155574" y="1386676"/>
                </a:lnTo>
                <a:cubicBezTo>
                  <a:pt x="155574" y="1386676"/>
                  <a:pt x="156823" y="1389152"/>
                  <a:pt x="159320" y="1394104"/>
                </a:cubicBezTo>
                <a:cubicBezTo>
                  <a:pt x="161816" y="1399058"/>
                  <a:pt x="163070" y="1402774"/>
                  <a:pt x="163078" y="1405255"/>
                </a:cubicBezTo>
                <a:cubicBezTo>
                  <a:pt x="163086" y="1407734"/>
                  <a:pt x="163099" y="1411456"/>
                  <a:pt x="163115" y="1416416"/>
                </a:cubicBezTo>
                <a:cubicBezTo>
                  <a:pt x="163132" y="1421378"/>
                  <a:pt x="165621" y="1423850"/>
                  <a:pt x="170581" y="1423834"/>
                </a:cubicBezTo>
                <a:cubicBezTo>
                  <a:pt x="175575" y="1433738"/>
                  <a:pt x="175592" y="1438699"/>
                  <a:pt x="170631" y="1438716"/>
                </a:cubicBezTo>
                <a:cubicBezTo>
                  <a:pt x="170631" y="1438716"/>
                  <a:pt x="169394" y="1439961"/>
                  <a:pt x="166922" y="1442449"/>
                </a:cubicBezTo>
                <a:cubicBezTo>
                  <a:pt x="164450" y="1444937"/>
                  <a:pt x="163214" y="1446182"/>
                  <a:pt x="163214" y="1446182"/>
                </a:cubicBezTo>
                <a:lnTo>
                  <a:pt x="170656" y="1446157"/>
                </a:lnTo>
                <a:cubicBezTo>
                  <a:pt x="185554" y="1451068"/>
                  <a:pt x="197957" y="1451027"/>
                  <a:pt x="207862" y="1446033"/>
                </a:cubicBezTo>
                <a:cubicBezTo>
                  <a:pt x="217784" y="1446000"/>
                  <a:pt x="225225" y="1445975"/>
                  <a:pt x="230186" y="1445959"/>
                </a:cubicBezTo>
                <a:lnTo>
                  <a:pt x="244995" y="1423586"/>
                </a:lnTo>
                <a:cubicBezTo>
                  <a:pt x="244978" y="1418624"/>
                  <a:pt x="247450" y="1416135"/>
                  <a:pt x="252412" y="1416118"/>
                </a:cubicBezTo>
                <a:cubicBezTo>
                  <a:pt x="257373" y="1416102"/>
                  <a:pt x="267269" y="1408628"/>
                  <a:pt x="282102" y="1393695"/>
                </a:cubicBezTo>
                <a:cubicBezTo>
                  <a:pt x="287046" y="1388718"/>
                  <a:pt x="291991" y="1383742"/>
                  <a:pt x="296936" y="1378763"/>
                </a:cubicBezTo>
                <a:cubicBezTo>
                  <a:pt x="301880" y="1373786"/>
                  <a:pt x="304352" y="1371297"/>
                  <a:pt x="304352" y="1371297"/>
                </a:cubicBezTo>
                <a:cubicBezTo>
                  <a:pt x="309314" y="1371280"/>
                  <a:pt x="313029" y="1370027"/>
                  <a:pt x="315501" y="1367538"/>
                </a:cubicBezTo>
                <a:cubicBezTo>
                  <a:pt x="317973" y="1365051"/>
                  <a:pt x="321690" y="1363798"/>
                  <a:pt x="326652" y="1363781"/>
                </a:cubicBezTo>
                <a:cubicBezTo>
                  <a:pt x="331596" y="1358803"/>
                  <a:pt x="334068" y="1356315"/>
                  <a:pt x="334068" y="1356315"/>
                </a:cubicBezTo>
                <a:cubicBezTo>
                  <a:pt x="334068" y="1356315"/>
                  <a:pt x="334055" y="1352594"/>
                  <a:pt x="334031" y="1345153"/>
                </a:cubicBezTo>
                <a:cubicBezTo>
                  <a:pt x="334006" y="1337712"/>
                  <a:pt x="333994" y="1333991"/>
                  <a:pt x="333994" y="1333991"/>
                </a:cubicBezTo>
                <a:cubicBezTo>
                  <a:pt x="324040" y="1324102"/>
                  <a:pt x="331439" y="1311675"/>
                  <a:pt x="356193" y="1296710"/>
                </a:cubicBezTo>
                <a:cubicBezTo>
                  <a:pt x="361156" y="1296693"/>
                  <a:pt x="368588" y="1294188"/>
                  <a:pt x="378493" y="1289195"/>
                </a:cubicBezTo>
                <a:cubicBezTo>
                  <a:pt x="388397" y="1284200"/>
                  <a:pt x="393334" y="1276742"/>
                  <a:pt x="393301" y="1266819"/>
                </a:cubicBezTo>
                <a:cubicBezTo>
                  <a:pt x="393285" y="1261859"/>
                  <a:pt x="392032" y="1258142"/>
                  <a:pt x="389543" y="1255670"/>
                </a:cubicBezTo>
                <a:cubicBezTo>
                  <a:pt x="387054" y="1253199"/>
                  <a:pt x="380849" y="1251980"/>
                  <a:pt x="370927" y="1252013"/>
                </a:cubicBezTo>
                <a:cubicBezTo>
                  <a:pt x="365967" y="1252029"/>
                  <a:pt x="363482" y="1250796"/>
                  <a:pt x="363474" y="1248316"/>
                </a:cubicBezTo>
                <a:cubicBezTo>
                  <a:pt x="363466" y="1245836"/>
                  <a:pt x="365933" y="1242107"/>
                  <a:pt x="370878" y="1237129"/>
                </a:cubicBezTo>
                <a:cubicBezTo>
                  <a:pt x="375823" y="1232151"/>
                  <a:pt x="378290" y="1228422"/>
                  <a:pt x="378282" y="1225943"/>
                </a:cubicBezTo>
                <a:cubicBezTo>
                  <a:pt x="378273" y="1223463"/>
                  <a:pt x="381986" y="1220969"/>
                  <a:pt x="389419" y="1218463"/>
                </a:cubicBezTo>
                <a:cubicBezTo>
                  <a:pt x="396852" y="1215959"/>
                  <a:pt x="398072" y="1209753"/>
                  <a:pt x="393078" y="1199848"/>
                </a:cubicBezTo>
                <a:cubicBezTo>
                  <a:pt x="393061" y="1194886"/>
                  <a:pt x="391813" y="1192410"/>
                  <a:pt x="389332" y="1192418"/>
                </a:cubicBezTo>
                <a:cubicBezTo>
                  <a:pt x="386852" y="1192427"/>
                  <a:pt x="380651" y="1192447"/>
                  <a:pt x="370729" y="1192481"/>
                </a:cubicBezTo>
                <a:cubicBezTo>
                  <a:pt x="355830" y="1187569"/>
                  <a:pt x="343414" y="1183889"/>
                  <a:pt x="333485" y="1181443"/>
                </a:cubicBezTo>
                <a:cubicBezTo>
                  <a:pt x="323556" y="1178996"/>
                  <a:pt x="313628" y="1177789"/>
                  <a:pt x="303707" y="1177821"/>
                </a:cubicBezTo>
                <a:cubicBezTo>
                  <a:pt x="293785" y="1177855"/>
                  <a:pt x="288816" y="1175391"/>
                  <a:pt x="288800" y="1170430"/>
                </a:cubicBezTo>
                <a:cubicBezTo>
                  <a:pt x="288800" y="1170430"/>
                  <a:pt x="291276" y="1169181"/>
                  <a:pt x="296228" y="1166684"/>
                </a:cubicBezTo>
                <a:cubicBezTo>
                  <a:pt x="301181" y="1164188"/>
                  <a:pt x="306129" y="1160451"/>
                  <a:pt x="311074" y="1155472"/>
                </a:cubicBezTo>
                <a:cubicBezTo>
                  <a:pt x="320962" y="1145519"/>
                  <a:pt x="333340" y="1138035"/>
                  <a:pt x="348207" y="1133025"/>
                </a:cubicBezTo>
                <a:cubicBezTo>
                  <a:pt x="363073" y="1128014"/>
                  <a:pt x="370497" y="1123029"/>
                  <a:pt x="370481" y="1118067"/>
                </a:cubicBezTo>
                <a:cubicBezTo>
                  <a:pt x="375393" y="1103167"/>
                  <a:pt x="367910" y="1090790"/>
                  <a:pt x="348033" y="1080935"/>
                </a:cubicBezTo>
                <a:lnTo>
                  <a:pt x="333150" y="1080985"/>
                </a:lnTo>
                <a:lnTo>
                  <a:pt x="325684" y="1073568"/>
                </a:lnTo>
                <a:cubicBezTo>
                  <a:pt x="325684" y="1073568"/>
                  <a:pt x="328164" y="1073560"/>
                  <a:pt x="333125" y="1073543"/>
                </a:cubicBezTo>
                <a:lnTo>
                  <a:pt x="377723" y="1058511"/>
                </a:lnTo>
                <a:cubicBezTo>
                  <a:pt x="377707" y="1053551"/>
                  <a:pt x="378940" y="1051067"/>
                  <a:pt x="381419" y="1051059"/>
                </a:cubicBezTo>
                <a:cubicBezTo>
                  <a:pt x="383900" y="1051051"/>
                  <a:pt x="390102" y="1051030"/>
                  <a:pt x="400023" y="1050997"/>
                </a:cubicBezTo>
                <a:cubicBezTo>
                  <a:pt x="429789" y="1050897"/>
                  <a:pt x="442175" y="1045894"/>
                  <a:pt x="437181" y="1035989"/>
                </a:cubicBezTo>
                <a:cubicBezTo>
                  <a:pt x="437148" y="1026068"/>
                  <a:pt x="427209" y="1021139"/>
                  <a:pt x="407365" y="1021205"/>
                </a:cubicBezTo>
                <a:lnTo>
                  <a:pt x="385041" y="1021280"/>
                </a:lnTo>
                <a:cubicBezTo>
                  <a:pt x="385041" y="1021280"/>
                  <a:pt x="386277" y="1020035"/>
                  <a:pt x="388749" y="1017547"/>
                </a:cubicBezTo>
                <a:cubicBezTo>
                  <a:pt x="391222" y="1015058"/>
                  <a:pt x="394937" y="1013806"/>
                  <a:pt x="399899" y="1013790"/>
                </a:cubicBezTo>
                <a:lnTo>
                  <a:pt x="414732" y="998857"/>
                </a:lnTo>
                <a:cubicBezTo>
                  <a:pt x="409754" y="993912"/>
                  <a:pt x="389903" y="991498"/>
                  <a:pt x="355176" y="991613"/>
                </a:cubicBezTo>
                <a:cubicBezTo>
                  <a:pt x="320449" y="991729"/>
                  <a:pt x="303078" y="989307"/>
                  <a:pt x="303062" y="984346"/>
                </a:cubicBezTo>
                <a:lnTo>
                  <a:pt x="243456" y="962221"/>
                </a:lnTo>
                <a:cubicBezTo>
                  <a:pt x="228574" y="962271"/>
                  <a:pt x="212442" y="959844"/>
                  <a:pt x="195063" y="954940"/>
                </a:cubicBezTo>
                <a:cubicBezTo>
                  <a:pt x="177684" y="950037"/>
                  <a:pt x="168985" y="945106"/>
                  <a:pt x="168968" y="940144"/>
                </a:cubicBezTo>
                <a:lnTo>
                  <a:pt x="168943" y="932703"/>
                </a:lnTo>
                <a:cubicBezTo>
                  <a:pt x="173921" y="937648"/>
                  <a:pt x="181371" y="940102"/>
                  <a:pt x="191293" y="940069"/>
                </a:cubicBezTo>
                <a:cubicBezTo>
                  <a:pt x="226069" y="954837"/>
                  <a:pt x="253362" y="957226"/>
                  <a:pt x="273173" y="947238"/>
                </a:cubicBezTo>
                <a:cubicBezTo>
                  <a:pt x="278117" y="942261"/>
                  <a:pt x="290511" y="939738"/>
                  <a:pt x="310355" y="939672"/>
                </a:cubicBezTo>
                <a:cubicBezTo>
                  <a:pt x="409555" y="934381"/>
                  <a:pt x="459132" y="924295"/>
                  <a:pt x="459083" y="909412"/>
                </a:cubicBezTo>
                <a:cubicBezTo>
                  <a:pt x="459050" y="899490"/>
                  <a:pt x="449103" y="892082"/>
                  <a:pt x="429243" y="887187"/>
                </a:cubicBezTo>
                <a:cubicBezTo>
                  <a:pt x="429209" y="877265"/>
                  <a:pt x="429193" y="872304"/>
                  <a:pt x="429193" y="872304"/>
                </a:cubicBezTo>
                <a:cubicBezTo>
                  <a:pt x="434154" y="872288"/>
                  <a:pt x="439111" y="871030"/>
                  <a:pt x="444064" y="868534"/>
                </a:cubicBezTo>
                <a:cubicBezTo>
                  <a:pt x="449016" y="866037"/>
                  <a:pt x="451483" y="862307"/>
                  <a:pt x="451467" y="857347"/>
                </a:cubicBezTo>
                <a:cubicBezTo>
                  <a:pt x="456413" y="852369"/>
                  <a:pt x="462605" y="849868"/>
                  <a:pt x="470046" y="849844"/>
                </a:cubicBezTo>
                <a:cubicBezTo>
                  <a:pt x="477487" y="849819"/>
                  <a:pt x="491121" y="847293"/>
                  <a:pt x="510949" y="842266"/>
                </a:cubicBezTo>
                <a:cubicBezTo>
                  <a:pt x="530777" y="837239"/>
                  <a:pt x="553092" y="834684"/>
                  <a:pt x="577896" y="834601"/>
                </a:cubicBezTo>
                <a:cubicBezTo>
                  <a:pt x="587818" y="834568"/>
                  <a:pt x="596500" y="834539"/>
                  <a:pt x="603941" y="834514"/>
                </a:cubicBezTo>
                <a:cubicBezTo>
                  <a:pt x="611383" y="834489"/>
                  <a:pt x="620065" y="834460"/>
                  <a:pt x="629986" y="834428"/>
                </a:cubicBezTo>
                <a:cubicBezTo>
                  <a:pt x="644852" y="829416"/>
                  <a:pt x="652277" y="824432"/>
                  <a:pt x="652260" y="819470"/>
                </a:cubicBezTo>
                <a:lnTo>
                  <a:pt x="644795" y="812054"/>
                </a:lnTo>
                <a:cubicBezTo>
                  <a:pt x="634839" y="802165"/>
                  <a:pt x="632342" y="797213"/>
                  <a:pt x="637304" y="797196"/>
                </a:cubicBezTo>
                <a:cubicBezTo>
                  <a:pt x="642264" y="797179"/>
                  <a:pt x="644737" y="794691"/>
                  <a:pt x="644720" y="789729"/>
                </a:cubicBezTo>
                <a:cubicBezTo>
                  <a:pt x="644687" y="779808"/>
                  <a:pt x="629787" y="774896"/>
                  <a:pt x="600022" y="774996"/>
                </a:cubicBezTo>
                <a:cubicBezTo>
                  <a:pt x="570257" y="775095"/>
                  <a:pt x="550396" y="770199"/>
                  <a:pt x="540441" y="760312"/>
                </a:cubicBezTo>
                <a:cubicBezTo>
                  <a:pt x="535463" y="755366"/>
                  <a:pt x="525534" y="752919"/>
                  <a:pt x="510651" y="752969"/>
                </a:cubicBezTo>
                <a:lnTo>
                  <a:pt x="480886" y="753068"/>
                </a:lnTo>
                <a:lnTo>
                  <a:pt x="525509" y="745478"/>
                </a:lnTo>
                <a:cubicBezTo>
                  <a:pt x="550314" y="745395"/>
                  <a:pt x="568917" y="745334"/>
                  <a:pt x="581319" y="745292"/>
                </a:cubicBezTo>
                <a:cubicBezTo>
                  <a:pt x="593722" y="745251"/>
                  <a:pt x="603639" y="743976"/>
                  <a:pt x="611073" y="741472"/>
                </a:cubicBezTo>
                <a:cubicBezTo>
                  <a:pt x="618505" y="738967"/>
                  <a:pt x="647017" y="735152"/>
                  <a:pt x="696611" y="730025"/>
                </a:cubicBezTo>
                <a:cubicBezTo>
                  <a:pt x="716455" y="729959"/>
                  <a:pt x="732577" y="729904"/>
                  <a:pt x="744980" y="729864"/>
                </a:cubicBezTo>
                <a:cubicBezTo>
                  <a:pt x="757383" y="729822"/>
                  <a:pt x="772261" y="728532"/>
                  <a:pt x="789615" y="725994"/>
                </a:cubicBezTo>
                <a:cubicBezTo>
                  <a:pt x="806970" y="723456"/>
                  <a:pt x="825569" y="722154"/>
                  <a:pt x="845413" y="722088"/>
                </a:cubicBezTo>
                <a:cubicBezTo>
                  <a:pt x="865258" y="722022"/>
                  <a:pt x="895015" y="719442"/>
                  <a:pt x="934685" y="714348"/>
                </a:cubicBezTo>
                <a:lnTo>
                  <a:pt x="1011084" y="704539"/>
                </a:lnTo>
                <a:lnTo>
                  <a:pt x="1011067" y="699288"/>
                </a:lnTo>
                <a:lnTo>
                  <a:pt x="928466" y="697134"/>
                </a:lnTo>
                <a:cubicBezTo>
                  <a:pt x="856302" y="697375"/>
                  <a:pt x="810370" y="694247"/>
                  <a:pt x="790667" y="687751"/>
                </a:cubicBezTo>
                <a:lnTo>
                  <a:pt x="859549" y="687523"/>
                </a:lnTo>
                <a:lnTo>
                  <a:pt x="975867" y="686606"/>
                </a:lnTo>
                <a:lnTo>
                  <a:pt x="919703" y="684633"/>
                </a:lnTo>
                <a:cubicBezTo>
                  <a:pt x="810562" y="684997"/>
                  <a:pt x="758469" y="683930"/>
                  <a:pt x="763421" y="681433"/>
                </a:cubicBezTo>
                <a:cubicBezTo>
                  <a:pt x="768375" y="678937"/>
                  <a:pt x="780772" y="677654"/>
                  <a:pt x="800616" y="677588"/>
                </a:cubicBezTo>
                <a:cubicBezTo>
                  <a:pt x="810522" y="672594"/>
                  <a:pt x="817954" y="670089"/>
                  <a:pt x="822916" y="670072"/>
                </a:cubicBezTo>
                <a:lnTo>
                  <a:pt x="860123" y="669948"/>
                </a:lnTo>
                <a:cubicBezTo>
                  <a:pt x="870044" y="669915"/>
                  <a:pt x="879963" y="668642"/>
                  <a:pt x="889875" y="666129"/>
                </a:cubicBezTo>
                <a:cubicBezTo>
                  <a:pt x="899788" y="663615"/>
                  <a:pt x="908466" y="662345"/>
                  <a:pt x="915907" y="662320"/>
                </a:cubicBezTo>
                <a:cubicBezTo>
                  <a:pt x="923350" y="662295"/>
                  <a:pt x="927069" y="662283"/>
                  <a:pt x="927069" y="662283"/>
                </a:cubicBezTo>
                <a:cubicBezTo>
                  <a:pt x="932031" y="662267"/>
                  <a:pt x="940712" y="662237"/>
                  <a:pt x="953114" y="662196"/>
                </a:cubicBezTo>
                <a:cubicBezTo>
                  <a:pt x="965517" y="662156"/>
                  <a:pt x="979159" y="662109"/>
                  <a:pt x="994042" y="662059"/>
                </a:cubicBezTo>
                <a:lnTo>
                  <a:pt x="1010942" y="662004"/>
                </a:lnTo>
                <a:lnTo>
                  <a:pt x="1010928" y="657693"/>
                </a:lnTo>
                <a:lnTo>
                  <a:pt x="996813" y="656470"/>
                </a:lnTo>
                <a:cubicBezTo>
                  <a:pt x="973865" y="655307"/>
                  <a:pt x="939446" y="654801"/>
                  <a:pt x="893559" y="654954"/>
                </a:cubicBezTo>
                <a:cubicBezTo>
                  <a:pt x="801783" y="655260"/>
                  <a:pt x="743490" y="655454"/>
                  <a:pt x="718687" y="655536"/>
                </a:cubicBezTo>
                <a:lnTo>
                  <a:pt x="726103" y="648071"/>
                </a:lnTo>
                <a:cubicBezTo>
                  <a:pt x="721125" y="643125"/>
                  <a:pt x="693833" y="640737"/>
                  <a:pt x="644224" y="640902"/>
                </a:cubicBezTo>
                <a:cubicBezTo>
                  <a:pt x="614458" y="641002"/>
                  <a:pt x="595855" y="641063"/>
                  <a:pt x="588413" y="641088"/>
                </a:cubicBezTo>
                <a:cubicBezTo>
                  <a:pt x="580972" y="641113"/>
                  <a:pt x="574763" y="638653"/>
                  <a:pt x="569786" y="633709"/>
                </a:cubicBezTo>
                <a:cubicBezTo>
                  <a:pt x="559847" y="628780"/>
                  <a:pt x="552398" y="626325"/>
                  <a:pt x="547436" y="626342"/>
                </a:cubicBezTo>
                <a:cubicBezTo>
                  <a:pt x="547436" y="626342"/>
                  <a:pt x="546192" y="625105"/>
                  <a:pt x="543704" y="622634"/>
                </a:cubicBezTo>
                <a:cubicBezTo>
                  <a:pt x="541215" y="620162"/>
                  <a:pt x="537490" y="618933"/>
                  <a:pt x="532529" y="618950"/>
                </a:cubicBezTo>
                <a:cubicBezTo>
                  <a:pt x="527550" y="614006"/>
                  <a:pt x="518863" y="611555"/>
                  <a:pt x="506459" y="611596"/>
                </a:cubicBezTo>
                <a:cubicBezTo>
                  <a:pt x="494057" y="611637"/>
                  <a:pt x="485383" y="614146"/>
                  <a:pt x="480439" y="619124"/>
                </a:cubicBezTo>
                <a:cubicBezTo>
                  <a:pt x="475495" y="624101"/>
                  <a:pt x="470533" y="624118"/>
                  <a:pt x="465556" y="619173"/>
                </a:cubicBezTo>
                <a:lnTo>
                  <a:pt x="376259" y="619471"/>
                </a:lnTo>
                <a:cubicBezTo>
                  <a:pt x="351472" y="624515"/>
                  <a:pt x="336598" y="627044"/>
                  <a:pt x="331637" y="627061"/>
                </a:cubicBezTo>
                <a:cubicBezTo>
                  <a:pt x="326675" y="627078"/>
                  <a:pt x="321707" y="624614"/>
                  <a:pt x="316729" y="619670"/>
                </a:cubicBezTo>
                <a:lnTo>
                  <a:pt x="309263" y="612253"/>
                </a:lnTo>
                <a:cubicBezTo>
                  <a:pt x="309263" y="612253"/>
                  <a:pt x="316704" y="612228"/>
                  <a:pt x="331587" y="612179"/>
                </a:cubicBezTo>
                <a:lnTo>
                  <a:pt x="391068" y="597098"/>
                </a:lnTo>
                <a:cubicBezTo>
                  <a:pt x="391068" y="597098"/>
                  <a:pt x="393540" y="594609"/>
                  <a:pt x="398485" y="589631"/>
                </a:cubicBezTo>
                <a:cubicBezTo>
                  <a:pt x="403430" y="584654"/>
                  <a:pt x="415814" y="579652"/>
                  <a:pt x="435643" y="574625"/>
                </a:cubicBezTo>
                <a:lnTo>
                  <a:pt x="472849" y="574501"/>
                </a:lnTo>
                <a:cubicBezTo>
                  <a:pt x="477810" y="574484"/>
                  <a:pt x="488972" y="574447"/>
                  <a:pt x="506335" y="574389"/>
                </a:cubicBezTo>
                <a:cubicBezTo>
                  <a:pt x="523698" y="574331"/>
                  <a:pt x="532364" y="569340"/>
                  <a:pt x="532331" y="559420"/>
                </a:cubicBezTo>
                <a:cubicBezTo>
                  <a:pt x="537242" y="544520"/>
                  <a:pt x="537217" y="537079"/>
                  <a:pt x="532256" y="537095"/>
                </a:cubicBezTo>
                <a:lnTo>
                  <a:pt x="532231" y="529653"/>
                </a:lnTo>
                <a:cubicBezTo>
                  <a:pt x="532215" y="524693"/>
                  <a:pt x="529709" y="517259"/>
                  <a:pt x="524715" y="507355"/>
                </a:cubicBezTo>
                <a:lnTo>
                  <a:pt x="517224" y="492496"/>
                </a:lnTo>
                <a:lnTo>
                  <a:pt x="480017" y="492620"/>
                </a:lnTo>
                <a:cubicBezTo>
                  <a:pt x="455214" y="492703"/>
                  <a:pt x="435370" y="492769"/>
                  <a:pt x="420486" y="492819"/>
                </a:cubicBezTo>
                <a:cubicBezTo>
                  <a:pt x="405604" y="492868"/>
                  <a:pt x="384520" y="492939"/>
                  <a:pt x="357235" y="493030"/>
                </a:cubicBezTo>
                <a:cubicBezTo>
                  <a:pt x="329949" y="493121"/>
                  <a:pt x="317544" y="491921"/>
                  <a:pt x="320016" y="489433"/>
                </a:cubicBezTo>
                <a:cubicBezTo>
                  <a:pt x="322488" y="486945"/>
                  <a:pt x="348529" y="485618"/>
                  <a:pt x="398138" y="485452"/>
                </a:cubicBezTo>
                <a:cubicBezTo>
                  <a:pt x="417982" y="485386"/>
                  <a:pt x="436581" y="484084"/>
                  <a:pt x="453935" y="481546"/>
                </a:cubicBezTo>
                <a:cubicBezTo>
                  <a:pt x="471290" y="479007"/>
                  <a:pt x="479968" y="477738"/>
                  <a:pt x="479968" y="477738"/>
                </a:cubicBezTo>
                <a:cubicBezTo>
                  <a:pt x="484929" y="477722"/>
                  <a:pt x="499804" y="475191"/>
                  <a:pt x="524591" y="470148"/>
                </a:cubicBezTo>
                <a:cubicBezTo>
                  <a:pt x="554340" y="465088"/>
                  <a:pt x="571679" y="457588"/>
                  <a:pt x="576606" y="447650"/>
                </a:cubicBezTo>
                <a:lnTo>
                  <a:pt x="598905" y="440134"/>
                </a:lnTo>
                <a:cubicBezTo>
                  <a:pt x="608827" y="440100"/>
                  <a:pt x="618746" y="438828"/>
                  <a:pt x="628658" y="436315"/>
                </a:cubicBezTo>
                <a:cubicBezTo>
                  <a:pt x="638572" y="433801"/>
                  <a:pt x="643521" y="430064"/>
                  <a:pt x="643504" y="425102"/>
                </a:cubicBezTo>
                <a:cubicBezTo>
                  <a:pt x="643504" y="425102"/>
                  <a:pt x="644745" y="425098"/>
                  <a:pt x="647226" y="425090"/>
                </a:cubicBezTo>
                <a:cubicBezTo>
                  <a:pt x="649705" y="425082"/>
                  <a:pt x="653417" y="422589"/>
                  <a:pt x="658363" y="417611"/>
                </a:cubicBezTo>
                <a:cubicBezTo>
                  <a:pt x="663323" y="417595"/>
                  <a:pt x="664551" y="413870"/>
                  <a:pt x="662045" y="406438"/>
                </a:cubicBezTo>
                <a:cubicBezTo>
                  <a:pt x="659541" y="399003"/>
                  <a:pt x="655795" y="391575"/>
                  <a:pt x="650809" y="384150"/>
                </a:cubicBezTo>
                <a:cubicBezTo>
                  <a:pt x="645823" y="376725"/>
                  <a:pt x="623487" y="373080"/>
                  <a:pt x="583799" y="373212"/>
                </a:cubicBezTo>
                <a:lnTo>
                  <a:pt x="524268" y="373410"/>
                </a:lnTo>
                <a:lnTo>
                  <a:pt x="539127" y="365919"/>
                </a:lnTo>
                <a:cubicBezTo>
                  <a:pt x="544088" y="365902"/>
                  <a:pt x="549044" y="364645"/>
                  <a:pt x="553997" y="362148"/>
                </a:cubicBezTo>
                <a:cubicBezTo>
                  <a:pt x="558950" y="359651"/>
                  <a:pt x="566387" y="358387"/>
                  <a:pt x="576309" y="358353"/>
                </a:cubicBezTo>
                <a:cubicBezTo>
                  <a:pt x="586230" y="358320"/>
                  <a:pt x="596153" y="358287"/>
                  <a:pt x="606074" y="358255"/>
                </a:cubicBezTo>
                <a:lnTo>
                  <a:pt x="665556" y="343173"/>
                </a:lnTo>
                <a:cubicBezTo>
                  <a:pt x="660577" y="338229"/>
                  <a:pt x="630804" y="335848"/>
                  <a:pt x="576234" y="336030"/>
                </a:cubicBezTo>
                <a:cubicBezTo>
                  <a:pt x="521664" y="336212"/>
                  <a:pt x="486929" y="333846"/>
                  <a:pt x="472030" y="328935"/>
                </a:cubicBezTo>
                <a:lnTo>
                  <a:pt x="524119" y="328762"/>
                </a:lnTo>
                <a:cubicBezTo>
                  <a:pt x="677909" y="328248"/>
                  <a:pt x="762235" y="325488"/>
                  <a:pt x="777101" y="320477"/>
                </a:cubicBezTo>
                <a:cubicBezTo>
                  <a:pt x="782046" y="315499"/>
                  <a:pt x="785751" y="310526"/>
                  <a:pt x="788213" y="305557"/>
                </a:cubicBezTo>
                <a:cubicBezTo>
                  <a:pt x="790677" y="300587"/>
                  <a:pt x="796871" y="298087"/>
                  <a:pt x="806793" y="298054"/>
                </a:cubicBezTo>
                <a:cubicBezTo>
                  <a:pt x="816714" y="298021"/>
                  <a:pt x="821680" y="299245"/>
                  <a:pt x="821688" y="301725"/>
                </a:cubicBezTo>
                <a:cubicBezTo>
                  <a:pt x="821696" y="304204"/>
                  <a:pt x="829150" y="307901"/>
                  <a:pt x="844049" y="312812"/>
                </a:cubicBezTo>
                <a:lnTo>
                  <a:pt x="866348" y="305297"/>
                </a:lnTo>
                <a:lnTo>
                  <a:pt x="1044941" y="304701"/>
                </a:lnTo>
                <a:lnTo>
                  <a:pt x="1052382" y="304677"/>
                </a:lnTo>
                <a:cubicBezTo>
                  <a:pt x="1206155" y="299203"/>
                  <a:pt x="1290474" y="293961"/>
                  <a:pt x="1305339" y="288951"/>
                </a:cubicBezTo>
                <a:cubicBezTo>
                  <a:pt x="1305339" y="288951"/>
                  <a:pt x="1312780" y="288926"/>
                  <a:pt x="1327664" y="288876"/>
                </a:cubicBezTo>
                <a:cubicBezTo>
                  <a:pt x="1377289" y="293671"/>
                  <a:pt x="1409519" y="288603"/>
                  <a:pt x="1424351" y="273670"/>
                </a:cubicBezTo>
                <a:cubicBezTo>
                  <a:pt x="1424351" y="273670"/>
                  <a:pt x="1468991" y="271042"/>
                  <a:pt x="1558271" y="265783"/>
                </a:cubicBezTo>
                <a:lnTo>
                  <a:pt x="1595442" y="265659"/>
                </a:lnTo>
                <a:lnTo>
                  <a:pt x="1590418" y="260384"/>
                </a:lnTo>
                <a:cubicBezTo>
                  <a:pt x="1590418" y="260384"/>
                  <a:pt x="1592913" y="261708"/>
                  <a:pt x="1597900" y="264356"/>
                </a:cubicBezTo>
                <a:lnTo>
                  <a:pt x="1597513" y="265652"/>
                </a:lnTo>
                <a:lnTo>
                  <a:pt x="1635646" y="265525"/>
                </a:lnTo>
                <a:lnTo>
                  <a:pt x="1635774" y="265283"/>
                </a:lnTo>
                <a:cubicBezTo>
                  <a:pt x="1639592" y="264113"/>
                  <a:pt x="1642163" y="262281"/>
                  <a:pt x="1643487" y="259787"/>
                </a:cubicBezTo>
                <a:cubicBezTo>
                  <a:pt x="1644811" y="257293"/>
                  <a:pt x="1645473" y="256046"/>
                  <a:pt x="1645473" y="256046"/>
                </a:cubicBezTo>
                <a:cubicBezTo>
                  <a:pt x="1650461" y="258695"/>
                  <a:pt x="1652370" y="258109"/>
                  <a:pt x="1651200" y="254290"/>
                </a:cubicBezTo>
                <a:lnTo>
                  <a:pt x="1664410" y="256510"/>
                </a:lnTo>
                <a:cubicBezTo>
                  <a:pt x="1669398" y="259158"/>
                  <a:pt x="1671892" y="260482"/>
                  <a:pt x="1671892" y="260482"/>
                </a:cubicBezTo>
                <a:lnTo>
                  <a:pt x="1681104" y="265373"/>
                </a:lnTo>
                <a:lnTo>
                  <a:pt x="1690356" y="265342"/>
                </a:lnTo>
                <a:cubicBezTo>
                  <a:pt x="1699037" y="265314"/>
                  <a:pt x="1704619" y="265295"/>
                  <a:pt x="1707099" y="265286"/>
                </a:cubicBezTo>
                <a:cubicBezTo>
                  <a:pt x="1731895" y="262723"/>
                  <a:pt x="1765376" y="261371"/>
                  <a:pt x="1807545" y="261231"/>
                </a:cubicBezTo>
                <a:lnTo>
                  <a:pt x="1940502" y="264030"/>
                </a:lnTo>
                <a:lnTo>
                  <a:pt x="1935247" y="261240"/>
                </a:lnTo>
                <a:cubicBezTo>
                  <a:pt x="1935247" y="261240"/>
                  <a:pt x="1935908" y="259994"/>
                  <a:pt x="1937231" y="257499"/>
                </a:cubicBezTo>
                <a:cubicBezTo>
                  <a:pt x="1938557" y="255005"/>
                  <a:pt x="1941711" y="255083"/>
                  <a:pt x="1946700" y="257731"/>
                </a:cubicBezTo>
                <a:lnTo>
                  <a:pt x="1943324" y="264090"/>
                </a:lnTo>
                <a:lnTo>
                  <a:pt x="1960105" y="264444"/>
                </a:lnTo>
                <a:lnTo>
                  <a:pt x="1997496" y="264319"/>
                </a:lnTo>
                <a:lnTo>
                  <a:pt x="2014964" y="255611"/>
                </a:lnTo>
                <a:cubicBezTo>
                  <a:pt x="2019951" y="258261"/>
                  <a:pt x="2024354" y="258998"/>
                  <a:pt x="2028172" y="257829"/>
                </a:cubicBezTo>
                <a:lnTo>
                  <a:pt x="2043136" y="265775"/>
                </a:lnTo>
                <a:lnTo>
                  <a:pt x="2037409" y="267530"/>
                </a:lnTo>
                <a:cubicBezTo>
                  <a:pt x="2028602" y="266049"/>
                  <a:pt x="2024199" y="265311"/>
                  <a:pt x="2024199" y="265311"/>
                </a:cubicBezTo>
                <a:lnTo>
                  <a:pt x="2021450" y="265245"/>
                </a:lnTo>
                <a:lnTo>
                  <a:pt x="2056867" y="271562"/>
                </a:lnTo>
                <a:cubicBezTo>
                  <a:pt x="2081672" y="271479"/>
                  <a:pt x="2094070" y="270198"/>
                  <a:pt x="2094061" y="267718"/>
                </a:cubicBezTo>
                <a:cubicBezTo>
                  <a:pt x="2094053" y="265238"/>
                  <a:pt x="2099019" y="266460"/>
                  <a:pt x="2108957" y="271388"/>
                </a:cubicBezTo>
                <a:lnTo>
                  <a:pt x="2118987" y="273860"/>
                </a:lnTo>
                <a:lnTo>
                  <a:pt x="2123499" y="272477"/>
                </a:lnTo>
                <a:cubicBezTo>
                  <a:pt x="2133045" y="269554"/>
                  <a:pt x="2139358" y="269708"/>
                  <a:pt x="2142437" y="272940"/>
                </a:cubicBezTo>
                <a:lnTo>
                  <a:pt x="2144673" y="273609"/>
                </a:lnTo>
                <a:lnTo>
                  <a:pt x="2161047" y="271215"/>
                </a:lnTo>
                <a:lnTo>
                  <a:pt x="2170090" y="271184"/>
                </a:lnTo>
                <a:lnTo>
                  <a:pt x="2168209" y="265044"/>
                </a:lnTo>
                <a:lnTo>
                  <a:pt x="2163688" y="264285"/>
                </a:lnTo>
                <a:lnTo>
                  <a:pt x="2147461" y="269249"/>
                </a:lnTo>
                <a:lnTo>
                  <a:pt x="2142552" y="266641"/>
                </a:lnTo>
                <a:lnTo>
                  <a:pt x="2137818" y="268090"/>
                </a:lnTo>
                <a:cubicBezTo>
                  <a:pt x="2136648" y="264273"/>
                  <a:pt x="2135108" y="262656"/>
                  <a:pt x="2133200" y="263241"/>
                </a:cubicBezTo>
                <a:cubicBezTo>
                  <a:pt x="2131290" y="263826"/>
                  <a:pt x="2130336" y="264119"/>
                  <a:pt x="2130336" y="264119"/>
                </a:cubicBezTo>
                <a:cubicBezTo>
                  <a:pt x="2130336" y="264119"/>
                  <a:pt x="2128427" y="264703"/>
                  <a:pt x="2124609" y="265874"/>
                </a:cubicBezTo>
                <a:cubicBezTo>
                  <a:pt x="2099361" y="265255"/>
                  <a:pt x="2082917" y="266115"/>
                  <a:pt x="2075281" y="268456"/>
                </a:cubicBezTo>
                <a:cubicBezTo>
                  <a:pt x="2071463" y="269626"/>
                  <a:pt x="2069262" y="269256"/>
                  <a:pt x="2068678" y="267347"/>
                </a:cubicBezTo>
                <a:cubicBezTo>
                  <a:pt x="2068092" y="265437"/>
                  <a:pt x="2069416" y="262944"/>
                  <a:pt x="2072649" y="259865"/>
                </a:cubicBezTo>
                <a:cubicBezTo>
                  <a:pt x="2075882" y="256785"/>
                  <a:pt x="2081611" y="255031"/>
                  <a:pt x="2089831" y="254601"/>
                </a:cubicBezTo>
                <a:cubicBezTo>
                  <a:pt x="2098051" y="254170"/>
                  <a:pt x="2106274" y="253740"/>
                  <a:pt x="2114495" y="253309"/>
                </a:cubicBezTo>
                <a:cubicBezTo>
                  <a:pt x="2122715" y="252879"/>
                  <a:pt x="2129320" y="253988"/>
                  <a:pt x="2134309" y="256636"/>
                </a:cubicBezTo>
                <a:lnTo>
                  <a:pt x="2158972" y="255345"/>
                </a:lnTo>
                <a:lnTo>
                  <a:pt x="2172181" y="257564"/>
                </a:lnTo>
                <a:cubicBezTo>
                  <a:pt x="2177170" y="260212"/>
                  <a:pt x="2183481" y="260366"/>
                  <a:pt x="2191117" y="258026"/>
                </a:cubicBezTo>
                <a:cubicBezTo>
                  <a:pt x="2202572" y="254516"/>
                  <a:pt x="2211456" y="252840"/>
                  <a:pt x="2217768" y="252993"/>
                </a:cubicBezTo>
                <a:cubicBezTo>
                  <a:pt x="2224079" y="253148"/>
                  <a:pt x="2233255" y="252426"/>
                  <a:pt x="2245296" y="250826"/>
                </a:cubicBezTo>
                <a:cubicBezTo>
                  <a:pt x="2257334" y="249224"/>
                  <a:pt x="2265846" y="249749"/>
                  <a:pt x="2270836" y="252397"/>
                </a:cubicBezTo>
                <a:lnTo>
                  <a:pt x="2272886" y="252191"/>
                </a:lnTo>
                <a:lnTo>
                  <a:pt x="2294916" y="248444"/>
                </a:lnTo>
                <a:lnTo>
                  <a:pt x="2301667" y="248582"/>
                </a:lnTo>
                <a:lnTo>
                  <a:pt x="2291387" y="251005"/>
                </a:lnTo>
                <a:lnTo>
                  <a:pt x="2295500" y="251106"/>
                </a:lnTo>
                <a:lnTo>
                  <a:pt x="2306229" y="252265"/>
                </a:lnTo>
                <a:lnTo>
                  <a:pt x="2302540" y="248600"/>
                </a:lnTo>
                <a:lnTo>
                  <a:pt x="2304684" y="248645"/>
                </a:lnTo>
                <a:cubicBezTo>
                  <a:pt x="2313058" y="249081"/>
                  <a:pt x="2317247" y="250229"/>
                  <a:pt x="2317253" y="252091"/>
                </a:cubicBezTo>
                <a:lnTo>
                  <a:pt x="2315024" y="253214"/>
                </a:lnTo>
                <a:lnTo>
                  <a:pt x="2322985" y="254074"/>
                </a:lnTo>
                <a:lnTo>
                  <a:pt x="2317240" y="248369"/>
                </a:lnTo>
                <a:lnTo>
                  <a:pt x="2376747" y="240731"/>
                </a:lnTo>
                <a:cubicBezTo>
                  <a:pt x="2391630" y="240681"/>
                  <a:pt x="2408993" y="240623"/>
                  <a:pt x="2428837" y="240557"/>
                </a:cubicBezTo>
                <a:cubicBezTo>
                  <a:pt x="2448681" y="240491"/>
                  <a:pt x="2468516" y="237944"/>
                  <a:pt x="2488343" y="232916"/>
                </a:cubicBezTo>
                <a:cubicBezTo>
                  <a:pt x="2528030" y="232784"/>
                  <a:pt x="2577643" y="233860"/>
                  <a:pt x="2637182" y="236141"/>
                </a:cubicBezTo>
                <a:cubicBezTo>
                  <a:pt x="2696722" y="238423"/>
                  <a:pt x="2726483" y="237084"/>
                  <a:pt x="2726466" y="232122"/>
                </a:cubicBezTo>
                <a:cubicBezTo>
                  <a:pt x="2726450" y="227161"/>
                  <a:pt x="2726442" y="224681"/>
                  <a:pt x="2726442" y="224681"/>
                </a:cubicBezTo>
                <a:cubicBezTo>
                  <a:pt x="2726442" y="224681"/>
                  <a:pt x="2723960" y="224690"/>
                  <a:pt x="2719000" y="224706"/>
                </a:cubicBezTo>
                <a:lnTo>
                  <a:pt x="2716873" y="222594"/>
                </a:lnTo>
                <a:lnTo>
                  <a:pt x="2709223" y="226352"/>
                </a:lnTo>
                <a:cubicBezTo>
                  <a:pt x="2700741" y="229342"/>
                  <a:pt x="2695405" y="227257"/>
                  <a:pt x="2693211" y="220097"/>
                </a:cubicBezTo>
                <a:cubicBezTo>
                  <a:pt x="2690287" y="210552"/>
                  <a:pt x="2683683" y="209445"/>
                  <a:pt x="2673398" y="216772"/>
                </a:cubicBezTo>
                <a:cubicBezTo>
                  <a:pt x="2670749" y="221758"/>
                  <a:pt x="2659296" y="225268"/>
                  <a:pt x="2639035" y="227298"/>
                </a:cubicBezTo>
                <a:cubicBezTo>
                  <a:pt x="2625240" y="223172"/>
                  <a:pt x="2612031" y="220954"/>
                  <a:pt x="2599407" y="220644"/>
                </a:cubicBezTo>
                <a:lnTo>
                  <a:pt x="2572989" y="216209"/>
                </a:lnTo>
                <a:lnTo>
                  <a:pt x="2554052" y="215747"/>
                </a:lnTo>
                <a:cubicBezTo>
                  <a:pt x="2527325" y="223934"/>
                  <a:pt x="2512793" y="224210"/>
                  <a:pt x="2510451" y="216573"/>
                </a:cubicBezTo>
                <a:cubicBezTo>
                  <a:pt x="2509868" y="214664"/>
                  <a:pt x="2513540" y="213018"/>
                  <a:pt x="2521468" y="211633"/>
                </a:cubicBezTo>
                <a:lnTo>
                  <a:pt x="2534429" y="210438"/>
                </a:lnTo>
                <a:lnTo>
                  <a:pt x="2532916" y="210443"/>
                </a:lnTo>
                <a:lnTo>
                  <a:pt x="2518008" y="203052"/>
                </a:lnTo>
                <a:lnTo>
                  <a:pt x="2548837" y="209111"/>
                </a:lnTo>
                <a:lnTo>
                  <a:pt x="2558025" y="208264"/>
                </a:lnTo>
                <a:cubicBezTo>
                  <a:pt x="2637588" y="208948"/>
                  <a:pt x="2683098" y="207534"/>
                  <a:pt x="2694552" y="204025"/>
                </a:cubicBezTo>
                <a:cubicBezTo>
                  <a:pt x="2702188" y="201685"/>
                  <a:pt x="2708207" y="200885"/>
                  <a:pt x="2712611" y="201624"/>
                </a:cubicBezTo>
                <a:cubicBezTo>
                  <a:pt x="2717014" y="202364"/>
                  <a:pt x="2719801" y="204642"/>
                  <a:pt x="2720970" y="208462"/>
                </a:cubicBezTo>
                <a:cubicBezTo>
                  <a:pt x="2724789" y="207292"/>
                  <a:pt x="2726697" y="206706"/>
                  <a:pt x="2726697" y="206706"/>
                </a:cubicBezTo>
                <a:cubicBezTo>
                  <a:pt x="2730515" y="205537"/>
                  <a:pt x="2733009" y="206861"/>
                  <a:pt x="2734179" y="210678"/>
                </a:cubicBezTo>
                <a:lnTo>
                  <a:pt x="2728452" y="212432"/>
                </a:lnTo>
                <a:lnTo>
                  <a:pt x="2723394" y="217250"/>
                </a:lnTo>
                <a:lnTo>
                  <a:pt x="2733858" y="217214"/>
                </a:lnTo>
                <a:lnTo>
                  <a:pt x="2764348" y="217113"/>
                </a:lnTo>
                <a:lnTo>
                  <a:pt x="2764339" y="217101"/>
                </a:lnTo>
                <a:cubicBezTo>
                  <a:pt x="2761844" y="215777"/>
                  <a:pt x="2758688" y="215699"/>
                  <a:pt x="2754871" y="216870"/>
                </a:cubicBezTo>
                <a:cubicBezTo>
                  <a:pt x="2751052" y="218039"/>
                  <a:pt x="2746650" y="217300"/>
                  <a:pt x="2741661" y="214651"/>
                </a:cubicBezTo>
                <a:lnTo>
                  <a:pt x="2739907" y="208924"/>
                </a:lnTo>
                <a:cubicBezTo>
                  <a:pt x="2744895" y="211573"/>
                  <a:pt x="2753116" y="211142"/>
                  <a:pt x="2764570" y="207633"/>
                </a:cubicBezTo>
                <a:cubicBezTo>
                  <a:pt x="2777194" y="207941"/>
                  <a:pt x="2789819" y="208251"/>
                  <a:pt x="2802443" y="208559"/>
                </a:cubicBezTo>
                <a:cubicBezTo>
                  <a:pt x="2806261" y="207389"/>
                  <a:pt x="2812573" y="207544"/>
                  <a:pt x="2821379" y="209023"/>
                </a:cubicBezTo>
                <a:cubicBezTo>
                  <a:pt x="2830185" y="210502"/>
                  <a:pt x="2837745" y="211316"/>
                  <a:pt x="2844057" y="211472"/>
                </a:cubicBezTo>
                <a:cubicBezTo>
                  <a:pt x="2850368" y="211627"/>
                  <a:pt x="2857635" y="211488"/>
                  <a:pt x="2865856" y="211058"/>
                </a:cubicBezTo>
                <a:cubicBezTo>
                  <a:pt x="2874078" y="210627"/>
                  <a:pt x="2882007" y="209243"/>
                  <a:pt x="2889643" y="206904"/>
                </a:cubicBezTo>
                <a:lnTo>
                  <a:pt x="2933242" y="206075"/>
                </a:lnTo>
                <a:cubicBezTo>
                  <a:pt x="2940879" y="203735"/>
                  <a:pt x="2946021" y="200071"/>
                  <a:pt x="2948669" y="195083"/>
                </a:cubicBezTo>
                <a:cubicBezTo>
                  <a:pt x="2952488" y="193914"/>
                  <a:pt x="2958799" y="194068"/>
                  <a:pt x="2967606" y="195547"/>
                </a:cubicBezTo>
                <a:cubicBezTo>
                  <a:pt x="2975242" y="193207"/>
                  <a:pt x="2980307" y="192699"/>
                  <a:pt x="2982801" y="194024"/>
                </a:cubicBezTo>
                <a:cubicBezTo>
                  <a:pt x="2985295" y="195346"/>
                  <a:pt x="2986542" y="196010"/>
                  <a:pt x="2986542" y="196010"/>
                </a:cubicBezTo>
                <a:lnTo>
                  <a:pt x="2994024" y="199983"/>
                </a:lnTo>
                <a:lnTo>
                  <a:pt x="3007233" y="202200"/>
                </a:lnTo>
                <a:lnTo>
                  <a:pt x="3026170" y="202664"/>
                </a:lnTo>
                <a:cubicBezTo>
                  <a:pt x="3025000" y="198845"/>
                  <a:pt x="3022506" y="197521"/>
                  <a:pt x="3018687" y="198692"/>
                </a:cubicBezTo>
                <a:cubicBezTo>
                  <a:pt x="3018687" y="198692"/>
                  <a:pt x="3017441" y="198029"/>
                  <a:pt x="3014946" y="196704"/>
                </a:cubicBezTo>
                <a:cubicBezTo>
                  <a:pt x="3012453" y="195381"/>
                  <a:pt x="3009296" y="195304"/>
                  <a:pt x="3005479" y="196474"/>
                </a:cubicBezTo>
                <a:cubicBezTo>
                  <a:pt x="3001661" y="197643"/>
                  <a:pt x="2999167" y="196319"/>
                  <a:pt x="2997997" y="192500"/>
                </a:cubicBezTo>
                <a:cubicBezTo>
                  <a:pt x="2996828" y="188682"/>
                  <a:pt x="2996243" y="186773"/>
                  <a:pt x="2996243" y="186773"/>
                </a:cubicBezTo>
                <a:lnTo>
                  <a:pt x="3007697" y="183265"/>
                </a:lnTo>
                <a:lnTo>
                  <a:pt x="3043352" y="197399"/>
                </a:lnTo>
                <a:lnTo>
                  <a:pt x="3064042" y="203590"/>
                </a:lnTo>
                <a:cubicBezTo>
                  <a:pt x="3064042" y="203590"/>
                  <a:pt x="3065952" y="203006"/>
                  <a:pt x="3069769" y="201835"/>
                </a:cubicBezTo>
                <a:cubicBezTo>
                  <a:pt x="3073587" y="200666"/>
                  <a:pt x="3076082" y="201990"/>
                  <a:pt x="3077251" y="205808"/>
                </a:cubicBezTo>
                <a:lnTo>
                  <a:pt x="3082979" y="204054"/>
                </a:lnTo>
                <a:cubicBezTo>
                  <a:pt x="3087967" y="206702"/>
                  <a:pt x="3099929" y="208258"/>
                  <a:pt x="3118865" y="208721"/>
                </a:cubicBezTo>
                <a:cubicBezTo>
                  <a:pt x="3137801" y="209185"/>
                  <a:pt x="3152996" y="207661"/>
                  <a:pt x="3164451" y="204151"/>
                </a:cubicBezTo>
                <a:cubicBezTo>
                  <a:pt x="3169439" y="206800"/>
                  <a:pt x="3178244" y="208279"/>
                  <a:pt x="3190869" y="208588"/>
                </a:cubicBezTo>
                <a:cubicBezTo>
                  <a:pt x="3203493" y="208896"/>
                  <a:pt x="3216119" y="209205"/>
                  <a:pt x="3228743" y="209514"/>
                </a:cubicBezTo>
                <a:cubicBezTo>
                  <a:pt x="3283057" y="209579"/>
                  <a:pt x="3312123" y="209028"/>
                  <a:pt x="3315941" y="207858"/>
                </a:cubicBezTo>
                <a:lnTo>
                  <a:pt x="3296542" y="226330"/>
                </a:lnTo>
                <a:lnTo>
                  <a:pt x="3294788" y="220603"/>
                </a:lnTo>
                <a:cubicBezTo>
                  <a:pt x="3298605" y="219434"/>
                  <a:pt x="3299267" y="218187"/>
                  <a:pt x="3296774" y="216863"/>
                </a:cubicBezTo>
                <a:cubicBezTo>
                  <a:pt x="3294280" y="215538"/>
                  <a:pt x="3291124" y="215462"/>
                  <a:pt x="3287306" y="216632"/>
                </a:cubicBezTo>
                <a:cubicBezTo>
                  <a:pt x="3282318" y="213982"/>
                  <a:pt x="3277914" y="213244"/>
                  <a:pt x="3274096" y="214413"/>
                </a:cubicBezTo>
                <a:cubicBezTo>
                  <a:pt x="3270279" y="215583"/>
                  <a:pt x="3268955" y="218077"/>
                  <a:pt x="3270124" y="221896"/>
                </a:cubicBezTo>
                <a:lnTo>
                  <a:pt x="3264397" y="223650"/>
                </a:lnTo>
                <a:cubicBezTo>
                  <a:pt x="3263228" y="219833"/>
                  <a:pt x="3259409" y="221002"/>
                  <a:pt x="3252943" y="227160"/>
                </a:cubicBezTo>
                <a:lnTo>
                  <a:pt x="3235761" y="232423"/>
                </a:lnTo>
                <a:cubicBezTo>
                  <a:pt x="3230773" y="229775"/>
                  <a:pt x="3226369" y="229036"/>
                  <a:pt x="3222552" y="230206"/>
                </a:cubicBezTo>
                <a:cubicBezTo>
                  <a:pt x="3201121" y="228418"/>
                  <a:pt x="3187912" y="226200"/>
                  <a:pt x="3182924" y="223551"/>
                </a:cubicBezTo>
                <a:lnTo>
                  <a:pt x="3188652" y="221797"/>
                </a:lnTo>
                <a:lnTo>
                  <a:pt x="3194378" y="220043"/>
                </a:lnTo>
                <a:lnTo>
                  <a:pt x="3163988" y="223089"/>
                </a:lnTo>
                <a:cubicBezTo>
                  <a:pt x="3157522" y="229245"/>
                  <a:pt x="3136677" y="229367"/>
                  <a:pt x="3101452" y="223454"/>
                </a:cubicBezTo>
                <a:cubicBezTo>
                  <a:pt x="3097634" y="224623"/>
                  <a:pt x="3092568" y="225130"/>
                  <a:pt x="3086255" y="224977"/>
                </a:cubicBezTo>
                <a:cubicBezTo>
                  <a:pt x="3079943" y="224822"/>
                  <a:pt x="3076788" y="224745"/>
                  <a:pt x="3076788" y="224745"/>
                </a:cubicBezTo>
                <a:cubicBezTo>
                  <a:pt x="3045073" y="230284"/>
                  <a:pt x="3021733" y="229082"/>
                  <a:pt x="3006770" y="221136"/>
                </a:cubicBezTo>
                <a:cubicBezTo>
                  <a:pt x="3002952" y="222306"/>
                  <a:pt x="2996933" y="223106"/>
                  <a:pt x="2988711" y="223538"/>
                </a:cubicBezTo>
                <a:cubicBezTo>
                  <a:pt x="2980489" y="223967"/>
                  <a:pt x="2976964" y="226093"/>
                  <a:pt x="2978134" y="229910"/>
                </a:cubicBezTo>
                <a:lnTo>
                  <a:pt x="2951715" y="225474"/>
                </a:lnTo>
                <a:lnTo>
                  <a:pt x="2957443" y="223720"/>
                </a:lnTo>
                <a:lnTo>
                  <a:pt x="2961416" y="216237"/>
                </a:lnTo>
                <a:cubicBezTo>
                  <a:pt x="2953779" y="218577"/>
                  <a:pt x="2948051" y="220332"/>
                  <a:pt x="2944234" y="221501"/>
                </a:cubicBezTo>
                <a:cubicBezTo>
                  <a:pt x="2940415" y="222671"/>
                  <a:pt x="2938214" y="222301"/>
                  <a:pt x="2937629" y="220393"/>
                </a:cubicBezTo>
                <a:cubicBezTo>
                  <a:pt x="2937044" y="218484"/>
                  <a:pt x="2932641" y="217745"/>
                  <a:pt x="2924421" y="218175"/>
                </a:cubicBezTo>
                <a:cubicBezTo>
                  <a:pt x="2916199" y="218605"/>
                  <a:pt x="2912089" y="218820"/>
                  <a:pt x="2912089" y="218820"/>
                </a:cubicBezTo>
                <a:lnTo>
                  <a:pt x="2893153" y="218358"/>
                </a:lnTo>
                <a:cubicBezTo>
                  <a:pt x="2883176" y="213060"/>
                  <a:pt x="2874370" y="211582"/>
                  <a:pt x="2866733" y="213922"/>
                </a:cubicBezTo>
                <a:cubicBezTo>
                  <a:pt x="2846472" y="215953"/>
                  <a:pt x="2831940" y="216228"/>
                  <a:pt x="2823133" y="214749"/>
                </a:cubicBezTo>
                <a:cubicBezTo>
                  <a:pt x="2818145" y="212101"/>
                  <a:pt x="2811834" y="211947"/>
                  <a:pt x="2804197" y="214287"/>
                </a:cubicBezTo>
                <a:cubicBezTo>
                  <a:pt x="2796561" y="216626"/>
                  <a:pt x="2793036" y="218750"/>
                  <a:pt x="2793620" y="220659"/>
                </a:cubicBezTo>
                <a:lnTo>
                  <a:pt x="2789618" y="224471"/>
                </a:lnTo>
                <a:lnTo>
                  <a:pt x="2793413" y="224458"/>
                </a:lnTo>
                <a:cubicBezTo>
                  <a:pt x="2798375" y="224442"/>
                  <a:pt x="2803344" y="226905"/>
                  <a:pt x="2808322" y="231849"/>
                </a:cubicBezTo>
                <a:cubicBezTo>
                  <a:pt x="2808322" y="231849"/>
                  <a:pt x="2809566" y="233086"/>
                  <a:pt x="2812054" y="235559"/>
                </a:cubicBezTo>
                <a:cubicBezTo>
                  <a:pt x="2814543" y="238030"/>
                  <a:pt x="2815788" y="239267"/>
                  <a:pt x="2815788" y="239267"/>
                </a:cubicBezTo>
                <a:cubicBezTo>
                  <a:pt x="2815788" y="239267"/>
                  <a:pt x="2817028" y="239263"/>
                  <a:pt x="2819508" y="239255"/>
                </a:cubicBezTo>
                <a:cubicBezTo>
                  <a:pt x="2821989" y="239246"/>
                  <a:pt x="2823237" y="241722"/>
                  <a:pt x="2823254" y="246683"/>
                </a:cubicBezTo>
                <a:lnTo>
                  <a:pt x="2828585" y="248794"/>
                </a:lnTo>
                <a:lnTo>
                  <a:pt x="2839390" y="247359"/>
                </a:lnTo>
                <a:cubicBezTo>
                  <a:pt x="2852013" y="247667"/>
                  <a:pt x="2860526" y="248192"/>
                  <a:pt x="2864930" y="248931"/>
                </a:cubicBezTo>
                <a:cubicBezTo>
                  <a:pt x="2869333" y="249670"/>
                  <a:pt x="2873443" y="249454"/>
                  <a:pt x="2877262" y="248285"/>
                </a:cubicBezTo>
                <a:cubicBezTo>
                  <a:pt x="2893704" y="247423"/>
                  <a:pt x="2907944" y="246194"/>
                  <a:pt x="2919985" y="244593"/>
                </a:cubicBezTo>
                <a:cubicBezTo>
                  <a:pt x="2932023" y="242993"/>
                  <a:pt x="2940538" y="243517"/>
                  <a:pt x="2945524" y="246166"/>
                </a:cubicBezTo>
                <a:cubicBezTo>
                  <a:pt x="2951682" y="252632"/>
                  <a:pt x="2966801" y="254265"/>
                  <a:pt x="2990880" y="251065"/>
                </a:cubicBezTo>
                <a:cubicBezTo>
                  <a:pt x="2994697" y="249895"/>
                  <a:pt x="2997192" y="251219"/>
                  <a:pt x="2998362" y="255037"/>
                </a:cubicBezTo>
                <a:cubicBezTo>
                  <a:pt x="3002180" y="253866"/>
                  <a:pt x="3006291" y="253652"/>
                  <a:pt x="3010694" y="254391"/>
                </a:cubicBezTo>
                <a:cubicBezTo>
                  <a:pt x="3015097" y="255131"/>
                  <a:pt x="3019208" y="254915"/>
                  <a:pt x="3023025" y="253746"/>
                </a:cubicBezTo>
                <a:cubicBezTo>
                  <a:pt x="3039467" y="252884"/>
                  <a:pt x="3055910" y="252024"/>
                  <a:pt x="3072352" y="251163"/>
                </a:cubicBezTo>
                <a:cubicBezTo>
                  <a:pt x="3088795" y="250301"/>
                  <a:pt x="3106484" y="250103"/>
                  <a:pt x="3125420" y="250567"/>
                </a:cubicBezTo>
                <a:lnTo>
                  <a:pt x="3160189" y="253001"/>
                </a:lnTo>
                <a:lnTo>
                  <a:pt x="3176744" y="252946"/>
                </a:lnTo>
                <a:cubicBezTo>
                  <a:pt x="3218911" y="252805"/>
                  <a:pt x="3262312" y="250181"/>
                  <a:pt x="3306942" y="245070"/>
                </a:cubicBezTo>
                <a:cubicBezTo>
                  <a:pt x="3351574" y="239961"/>
                  <a:pt x="3378859" y="239870"/>
                  <a:pt x="3388797" y="244797"/>
                </a:cubicBezTo>
                <a:cubicBezTo>
                  <a:pt x="3393758" y="244781"/>
                  <a:pt x="3412361" y="244719"/>
                  <a:pt x="3444607" y="244611"/>
                </a:cubicBezTo>
                <a:cubicBezTo>
                  <a:pt x="3476854" y="244504"/>
                  <a:pt x="3497937" y="244434"/>
                  <a:pt x="3507859" y="244401"/>
                </a:cubicBezTo>
                <a:lnTo>
                  <a:pt x="3503090" y="234943"/>
                </a:lnTo>
                <a:lnTo>
                  <a:pt x="3490667" y="232857"/>
                </a:lnTo>
                <a:lnTo>
                  <a:pt x="3500518" y="229839"/>
                </a:lnTo>
                <a:lnTo>
                  <a:pt x="3500368" y="229543"/>
                </a:lnTo>
                <a:cubicBezTo>
                  <a:pt x="3495407" y="229560"/>
                  <a:pt x="3490446" y="229576"/>
                  <a:pt x="3485486" y="229593"/>
                </a:cubicBezTo>
                <a:lnTo>
                  <a:pt x="3507784" y="222077"/>
                </a:lnTo>
                <a:cubicBezTo>
                  <a:pt x="3527628" y="222011"/>
                  <a:pt x="3541895" y="223203"/>
                  <a:pt x="3550585" y="225655"/>
                </a:cubicBezTo>
                <a:lnTo>
                  <a:pt x="3557360" y="233730"/>
                </a:lnTo>
                <a:lnTo>
                  <a:pt x="3572140" y="232956"/>
                </a:lnTo>
                <a:cubicBezTo>
                  <a:pt x="3572140" y="232956"/>
                  <a:pt x="3576543" y="233696"/>
                  <a:pt x="3585349" y="235173"/>
                </a:cubicBezTo>
                <a:lnTo>
                  <a:pt x="3630702" y="240074"/>
                </a:lnTo>
                <a:cubicBezTo>
                  <a:pt x="3652133" y="241861"/>
                  <a:pt x="3662849" y="242754"/>
                  <a:pt x="3662849" y="242754"/>
                </a:cubicBezTo>
                <a:cubicBezTo>
                  <a:pt x="3666667" y="241584"/>
                  <a:pt x="3669823" y="241661"/>
                  <a:pt x="3672316" y="242986"/>
                </a:cubicBezTo>
                <a:cubicBezTo>
                  <a:pt x="3674811" y="244310"/>
                  <a:pt x="3677968" y="244387"/>
                  <a:pt x="3681785" y="243218"/>
                </a:cubicBezTo>
                <a:lnTo>
                  <a:pt x="3685296" y="254671"/>
                </a:lnTo>
                <a:cubicBezTo>
                  <a:pt x="3680307" y="252023"/>
                  <a:pt x="3672747" y="251207"/>
                  <a:pt x="3662618" y="252221"/>
                </a:cubicBezTo>
                <a:cubicBezTo>
                  <a:pt x="3652487" y="253238"/>
                  <a:pt x="3643019" y="253005"/>
                  <a:pt x="3634214" y="251527"/>
                </a:cubicBezTo>
                <a:cubicBezTo>
                  <a:pt x="3625406" y="250050"/>
                  <a:pt x="3618509" y="247984"/>
                  <a:pt x="3613522" y="245338"/>
                </a:cubicBezTo>
                <a:lnTo>
                  <a:pt x="3579050" y="244494"/>
                </a:lnTo>
                <a:lnTo>
                  <a:pt x="3589739" y="251569"/>
                </a:lnTo>
                <a:lnTo>
                  <a:pt x="3602561" y="261118"/>
                </a:lnTo>
                <a:lnTo>
                  <a:pt x="3625479" y="257115"/>
                </a:lnTo>
                <a:cubicBezTo>
                  <a:pt x="3630467" y="259764"/>
                  <a:pt x="3638687" y="259332"/>
                  <a:pt x="3650142" y="255823"/>
                </a:cubicBezTo>
                <a:cubicBezTo>
                  <a:pt x="3653961" y="254654"/>
                  <a:pt x="3659979" y="253853"/>
                  <a:pt x="3668201" y="253423"/>
                </a:cubicBezTo>
                <a:cubicBezTo>
                  <a:pt x="3676422" y="252994"/>
                  <a:pt x="3683027" y="254102"/>
                  <a:pt x="3688015" y="256751"/>
                </a:cubicBezTo>
                <a:lnTo>
                  <a:pt x="3711812" y="254365"/>
                </a:lnTo>
                <a:lnTo>
                  <a:pt x="3709957" y="253380"/>
                </a:lnTo>
                <a:cubicBezTo>
                  <a:pt x="3697334" y="253071"/>
                  <a:pt x="3691022" y="252918"/>
                  <a:pt x="3691022" y="252918"/>
                </a:cubicBezTo>
                <a:cubicBezTo>
                  <a:pt x="3698659" y="250577"/>
                  <a:pt x="3706878" y="250147"/>
                  <a:pt x="3715686" y="251625"/>
                </a:cubicBezTo>
                <a:lnTo>
                  <a:pt x="3723823" y="252044"/>
                </a:lnTo>
                <a:lnTo>
                  <a:pt x="3724133" y="251950"/>
                </a:lnTo>
                <a:lnTo>
                  <a:pt x="3725090" y="252111"/>
                </a:lnTo>
                <a:lnTo>
                  <a:pt x="3750694" y="253430"/>
                </a:lnTo>
                <a:lnTo>
                  <a:pt x="3755418" y="253824"/>
                </a:lnTo>
                <a:lnTo>
                  <a:pt x="3780941" y="253339"/>
                </a:lnTo>
                <a:lnTo>
                  <a:pt x="3813087" y="256020"/>
                </a:lnTo>
                <a:cubicBezTo>
                  <a:pt x="3816905" y="254852"/>
                  <a:pt x="3819770" y="253974"/>
                  <a:pt x="3821678" y="253388"/>
                </a:cubicBezTo>
                <a:cubicBezTo>
                  <a:pt x="3823588" y="252804"/>
                  <a:pt x="3826451" y="251926"/>
                  <a:pt x="3830269" y="250757"/>
                </a:cubicBezTo>
                <a:cubicBezTo>
                  <a:pt x="3837905" y="248417"/>
                  <a:pt x="3846457" y="247363"/>
                  <a:pt x="3855925" y="247595"/>
                </a:cubicBezTo>
                <a:cubicBezTo>
                  <a:pt x="3865393" y="247827"/>
                  <a:pt x="3875776" y="249344"/>
                  <a:pt x="3887077" y="252147"/>
                </a:cubicBezTo>
                <a:cubicBezTo>
                  <a:pt x="3887077" y="252147"/>
                  <a:pt x="3889941" y="251269"/>
                  <a:pt x="3895669" y="249515"/>
                </a:cubicBezTo>
                <a:cubicBezTo>
                  <a:pt x="3901396" y="247760"/>
                  <a:pt x="3904845" y="248791"/>
                  <a:pt x="3906015" y="252609"/>
                </a:cubicBezTo>
                <a:cubicBezTo>
                  <a:pt x="3907185" y="256427"/>
                  <a:pt x="3909678" y="257752"/>
                  <a:pt x="3913496" y="256583"/>
                </a:cubicBezTo>
                <a:lnTo>
                  <a:pt x="3919223" y="254828"/>
                </a:lnTo>
                <a:cubicBezTo>
                  <a:pt x="3920392" y="258645"/>
                  <a:pt x="3927660" y="258508"/>
                  <a:pt x="3941023" y="254414"/>
                </a:cubicBezTo>
                <a:cubicBezTo>
                  <a:pt x="3954387" y="250319"/>
                  <a:pt x="3961068" y="248272"/>
                  <a:pt x="3961068" y="248272"/>
                </a:cubicBezTo>
                <a:lnTo>
                  <a:pt x="3994968" y="256681"/>
                </a:lnTo>
                <a:cubicBezTo>
                  <a:pt x="3994968" y="256681"/>
                  <a:pt x="4002235" y="256542"/>
                  <a:pt x="4016768" y="256266"/>
                </a:cubicBezTo>
                <a:cubicBezTo>
                  <a:pt x="4031302" y="255990"/>
                  <a:pt x="4042387" y="254683"/>
                  <a:pt x="4050023" y="252344"/>
                </a:cubicBezTo>
                <a:cubicBezTo>
                  <a:pt x="4148678" y="247177"/>
                  <a:pt x="4204901" y="246658"/>
                  <a:pt x="4218696" y="250785"/>
                </a:cubicBezTo>
                <a:lnTo>
                  <a:pt x="4245113" y="255221"/>
                </a:lnTo>
                <a:cubicBezTo>
                  <a:pt x="4257738" y="255530"/>
                  <a:pt x="4265959" y="255099"/>
                  <a:pt x="4269777" y="253929"/>
                </a:cubicBezTo>
                <a:cubicBezTo>
                  <a:pt x="4270947" y="257748"/>
                  <a:pt x="4272486" y="259364"/>
                  <a:pt x="4274395" y="258780"/>
                </a:cubicBezTo>
                <a:cubicBezTo>
                  <a:pt x="4276305" y="258194"/>
                  <a:pt x="4279168" y="257317"/>
                  <a:pt x="4282986" y="256148"/>
                </a:cubicBezTo>
                <a:cubicBezTo>
                  <a:pt x="4290624" y="253809"/>
                  <a:pt x="4325047" y="253702"/>
                  <a:pt x="4386259" y="255832"/>
                </a:cubicBezTo>
                <a:lnTo>
                  <a:pt x="4426087" y="257146"/>
                </a:lnTo>
                <a:lnTo>
                  <a:pt x="4420452" y="256197"/>
                </a:lnTo>
                <a:lnTo>
                  <a:pt x="4431906" y="252694"/>
                </a:lnTo>
                <a:lnTo>
                  <a:pt x="4433342" y="257386"/>
                </a:lnTo>
                <a:lnTo>
                  <a:pt x="4497012" y="259487"/>
                </a:lnTo>
                <a:cubicBezTo>
                  <a:pt x="4498182" y="263306"/>
                  <a:pt x="4501922" y="265293"/>
                  <a:pt x="4508236" y="265446"/>
                </a:cubicBezTo>
                <a:cubicBezTo>
                  <a:pt x="4514548" y="265602"/>
                  <a:pt x="4519614" y="265093"/>
                  <a:pt x="4523430" y="263924"/>
                </a:cubicBezTo>
                <a:cubicBezTo>
                  <a:pt x="4570109" y="266329"/>
                  <a:pt x="4597854" y="268270"/>
                  <a:pt x="4606658" y="269750"/>
                </a:cubicBezTo>
                <a:cubicBezTo>
                  <a:pt x="4611647" y="272397"/>
                  <a:pt x="4615757" y="272184"/>
                  <a:pt x="4618991" y="269104"/>
                </a:cubicBezTo>
                <a:cubicBezTo>
                  <a:pt x="4622224" y="266024"/>
                  <a:pt x="4624133" y="265439"/>
                  <a:pt x="4624719" y="267349"/>
                </a:cubicBezTo>
                <a:cubicBezTo>
                  <a:pt x="4625304" y="269260"/>
                  <a:pt x="4627503" y="269628"/>
                  <a:pt x="4631322" y="268458"/>
                </a:cubicBezTo>
                <a:cubicBezTo>
                  <a:pt x="4635139" y="267288"/>
                  <a:pt x="4651213" y="268629"/>
                  <a:pt x="4679540" y="272480"/>
                </a:cubicBezTo>
                <a:lnTo>
                  <a:pt x="4728558" y="276197"/>
                </a:lnTo>
                <a:lnTo>
                  <a:pt x="4728022" y="274449"/>
                </a:lnTo>
                <a:lnTo>
                  <a:pt x="4731777" y="276441"/>
                </a:lnTo>
                <a:lnTo>
                  <a:pt x="4753301" y="278074"/>
                </a:lnTo>
                <a:lnTo>
                  <a:pt x="4756353" y="278298"/>
                </a:lnTo>
                <a:lnTo>
                  <a:pt x="4760168" y="277129"/>
                </a:lnTo>
                <a:lnTo>
                  <a:pt x="4763341" y="278814"/>
                </a:lnTo>
                <a:lnTo>
                  <a:pt x="4787513" y="280596"/>
                </a:lnTo>
                <a:lnTo>
                  <a:pt x="4785709" y="278702"/>
                </a:lnTo>
                <a:lnTo>
                  <a:pt x="4795815" y="281208"/>
                </a:lnTo>
                <a:lnTo>
                  <a:pt x="4810986" y="282327"/>
                </a:lnTo>
                <a:cubicBezTo>
                  <a:pt x="4828596" y="285285"/>
                  <a:pt x="4839312" y="286179"/>
                  <a:pt x="4843131" y="285008"/>
                </a:cubicBezTo>
                <a:cubicBezTo>
                  <a:pt x="4843131" y="285008"/>
                  <a:pt x="4845334" y="285379"/>
                  <a:pt x="4849736" y="286118"/>
                </a:cubicBezTo>
                <a:cubicBezTo>
                  <a:pt x="4854139" y="286857"/>
                  <a:pt x="4860158" y="286056"/>
                  <a:pt x="4867794" y="283717"/>
                </a:cubicBezTo>
                <a:cubicBezTo>
                  <a:pt x="4881589" y="287843"/>
                  <a:pt x="4890396" y="289322"/>
                  <a:pt x="4894212" y="288153"/>
                </a:cubicBezTo>
                <a:cubicBezTo>
                  <a:pt x="4898033" y="286983"/>
                  <a:pt x="4900527" y="288308"/>
                  <a:pt x="4901694" y="292124"/>
                </a:cubicBezTo>
                <a:cubicBezTo>
                  <a:pt x="4901694" y="292124"/>
                  <a:pt x="4902650" y="291832"/>
                  <a:pt x="4904558" y="291249"/>
                </a:cubicBezTo>
                <a:cubicBezTo>
                  <a:pt x="4906469" y="290664"/>
                  <a:pt x="4909917" y="291695"/>
                  <a:pt x="4914905" y="294343"/>
                </a:cubicBezTo>
                <a:lnTo>
                  <a:pt x="4945147" y="295083"/>
                </a:lnTo>
                <a:lnTo>
                  <a:pt x="4944328" y="294946"/>
                </a:lnTo>
                <a:cubicBezTo>
                  <a:pt x="4951965" y="292607"/>
                  <a:pt x="4955784" y="291436"/>
                  <a:pt x="4955784" y="291436"/>
                </a:cubicBezTo>
                <a:lnTo>
                  <a:pt x="4969853" y="298906"/>
                </a:lnTo>
                <a:lnTo>
                  <a:pt x="4992873" y="303809"/>
                </a:lnTo>
                <a:lnTo>
                  <a:pt x="4989683" y="299844"/>
                </a:lnTo>
                <a:lnTo>
                  <a:pt x="4987928" y="294117"/>
                </a:lnTo>
                <a:cubicBezTo>
                  <a:pt x="4996734" y="295597"/>
                  <a:pt x="5007451" y="296490"/>
                  <a:pt x="5020075" y="296799"/>
                </a:cubicBezTo>
                <a:cubicBezTo>
                  <a:pt x="5037687" y="299756"/>
                  <a:pt x="5052142" y="302636"/>
                  <a:pt x="5063442" y="305440"/>
                </a:cubicBezTo>
                <a:cubicBezTo>
                  <a:pt x="5074743" y="308241"/>
                  <a:pt x="5082302" y="309059"/>
                  <a:pt x="5086121" y="307890"/>
                </a:cubicBezTo>
                <a:cubicBezTo>
                  <a:pt x="5089938" y="306719"/>
                  <a:pt x="5106965" y="307766"/>
                  <a:pt x="5137202" y="311033"/>
                </a:cubicBezTo>
                <a:cubicBezTo>
                  <a:pt x="5138371" y="314851"/>
                  <a:pt x="5140865" y="316175"/>
                  <a:pt x="5144683" y="315006"/>
                </a:cubicBezTo>
                <a:cubicBezTo>
                  <a:pt x="5148502" y="313836"/>
                  <a:pt x="5152321" y="312666"/>
                  <a:pt x="5156140" y="311495"/>
                </a:cubicBezTo>
                <a:cubicBezTo>
                  <a:pt x="5159956" y="310326"/>
                  <a:pt x="5163405" y="311358"/>
                  <a:pt x="5166486" y="314591"/>
                </a:cubicBezTo>
                <a:cubicBezTo>
                  <a:pt x="5169562" y="317825"/>
                  <a:pt x="5170439" y="320687"/>
                  <a:pt x="5169118" y="323181"/>
                </a:cubicBezTo>
                <a:cubicBezTo>
                  <a:pt x="5167792" y="325677"/>
                  <a:pt x="5165221" y="327508"/>
                  <a:pt x="5161403" y="328678"/>
                </a:cubicBezTo>
                <a:lnTo>
                  <a:pt x="5142465" y="328214"/>
                </a:lnTo>
                <a:cubicBezTo>
                  <a:pt x="5127931" y="328490"/>
                  <a:pt x="5114539" y="327373"/>
                  <a:pt x="5102284" y="324862"/>
                </a:cubicBezTo>
                <a:lnTo>
                  <a:pt x="5099352" y="323834"/>
                </a:lnTo>
                <a:lnTo>
                  <a:pt x="5099830" y="325395"/>
                </a:lnTo>
                <a:cubicBezTo>
                  <a:pt x="5101001" y="329211"/>
                  <a:pt x="5103495" y="330536"/>
                  <a:pt x="5107315" y="329367"/>
                </a:cubicBezTo>
                <a:lnTo>
                  <a:pt x="5133733" y="333803"/>
                </a:lnTo>
                <a:lnTo>
                  <a:pt x="5109068" y="335094"/>
                </a:lnTo>
                <a:cubicBezTo>
                  <a:pt x="5096444" y="334785"/>
                  <a:pt x="5081912" y="335061"/>
                  <a:pt x="5065469" y="335922"/>
                </a:cubicBezTo>
                <a:lnTo>
                  <a:pt x="5036832" y="344695"/>
                </a:lnTo>
                <a:lnTo>
                  <a:pt x="5036766" y="344715"/>
                </a:lnTo>
                <a:lnTo>
                  <a:pt x="5035866" y="348344"/>
                </a:lnTo>
                <a:cubicBezTo>
                  <a:pt x="5032047" y="349514"/>
                  <a:pt x="5026984" y="350021"/>
                  <a:pt x="5020671" y="349868"/>
                </a:cubicBezTo>
                <a:lnTo>
                  <a:pt x="5020408" y="349728"/>
                </a:lnTo>
                <a:lnTo>
                  <a:pt x="5019650" y="349960"/>
                </a:lnTo>
                <a:lnTo>
                  <a:pt x="5018173" y="350269"/>
                </a:lnTo>
                <a:lnTo>
                  <a:pt x="5037732" y="349254"/>
                </a:lnTo>
                <a:cubicBezTo>
                  <a:pt x="5033912" y="350422"/>
                  <a:pt x="5031048" y="351298"/>
                  <a:pt x="5029138" y="351883"/>
                </a:cubicBezTo>
                <a:cubicBezTo>
                  <a:pt x="5027229" y="352466"/>
                  <a:pt x="5026274" y="352758"/>
                  <a:pt x="5026274" y="352758"/>
                </a:cubicBezTo>
                <a:cubicBezTo>
                  <a:pt x="5021286" y="350108"/>
                  <a:pt x="5019378" y="350691"/>
                  <a:pt x="5020547" y="354510"/>
                </a:cubicBezTo>
                <a:cubicBezTo>
                  <a:pt x="5021715" y="358329"/>
                  <a:pt x="5022298" y="360238"/>
                  <a:pt x="5022298" y="360238"/>
                </a:cubicBezTo>
                <a:cubicBezTo>
                  <a:pt x="5026117" y="359069"/>
                  <a:pt x="5032431" y="359228"/>
                  <a:pt x="5041235" y="360710"/>
                </a:cubicBezTo>
                <a:cubicBezTo>
                  <a:pt x="5075288" y="362821"/>
                  <a:pt x="5091732" y="361967"/>
                  <a:pt x="5090564" y="358149"/>
                </a:cubicBezTo>
                <a:cubicBezTo>
                  <a:pt x="5090564" y="358149"/>
                  <a:pt x="5088361" y="357778"/>
                  <a:pt x="5083960" y="357036"/>
                </a:cubicBezTo>
                <a:cubicBezTo>
                  <a:pt x="5079556" y="356295"/>
                  <a:pt x="5077355" y="355924"/>
                  <a:pt x="5077355" y="355924"/>
                </a:cubicBezTo>
                <a:lnTo>
                  <a:pt x="5088812" y="352420"/>
                </a:lnTo>
                <a:cubicBezTo>
                  <a:pt x="5092629" y="351253"/>
                  <a:pt x="5095785" y="351330"/>
                  <a:pt x="5098281" y="352657"/>
                </a:cubicBezTo>
                <a:cubicBezTo>
                  <a:pt x="5100772" y="353981"/>
                  <a:pt x="5102020" y="354644"/>
                  <a:pt x="5102020" y="354644"/>
                </a:cubicBezTo>
                <a:cubicBezTo>
                  <a:pt x="5103187" y="358463"/>
                  <a:pt x="5105018" y="361035"/>
                  <a:pt x="5107513" y="362360"/>
                </a:cubicBezTo>
                <a:cubicBezTo>
                  <a:pt x="5110004" y="363685"/>
                  <a:pt x="5110668" y="362439"/>
                  <a:pt x="5109498" y="358620"/>
                </a:cubicBezTo>
                <a:cubicBezTo>
                  <a:pt x="5113318" y="357451"/>
                  <a:pt x="5115227" y="356868"/>
                  <a:pt x="5115227" y="356868"/>
                </a:cubicBezTo>
                <a:cubicBezTo>
                  <a:pt x="5115227" y="356868"/>
                  <a:pt x="5117428" y="357238"/>
                  <a:pt x="5121830" y="357980"/>
                </a:cubicBezTo>
                <a:cubicBezTo>
                  <a:pt x="5126234" y="358721"/>
                  <a:pt x="5129681" y="359755"/>
                  <a:pt x="5132175" y="361079"/>
                </a:cubicBezTo>
                <a:cubicBezTo>
                  <a:pt x="5134668" y="362404"/>
                  <a:pt x="5135915" y="363067"/>
                  <a:pt x="5135915" y="363067"/>
                </a:cubicBezTo>
                <a:cubicBezTo>
                  <a:pt x="5139735" y="361899"/>
                  <a:pt x="5142227" y="363225"/>
                  <a:pt x="5143394" y="367044"/>
                </a:cubicBezTo>
                <a:cubicBezTo>
                  <a:pt x="5143394" y="367044"/>
                  <a:pt x="5144350" y="366751"/>
                  <a:pt x="5146260" y="366166"/>
                </a:cubicBezTo>
                <a:cubicBezTo>
                  <a:pt x="5148168" y="365583"/>
                  <a:pt x="5149788" y="364045"/>
                  <a:pt x="5151111" y="361550"/>
                </a:cubicBezTo>
                <a:cubicBezTo>
                  <a:pt x="5152437" y="359057"/>
                  <a:pt x="5154055" y="357519"/>
                  <a:pt x="5155964" y="356935"/>
                </a:cubicBezTo>
                <a:lnTo>
                  <a:pt x="5157525" y="356458"/>
                </a:lnTo>
                <a:lnTo>
                  <a:pt x="5157086" y="356000"/>
                </a:lnTo>
                <a:lnTo>
                  <a:pt x="5158066" y="356292"/>
                </a:lnTo>
                <a:lnTo>
                  <a:pt x="5170284" y="352555"/>
                </a:lnTo>
                <a:cubicBezTo>
                  <a:pt x="5175270" y="355205"/>
                  <a:pt x="5179963" y="356900"/>
                  <a:pt x="5184367" y="357643"/>
                </a:cubicBezTo>
                <a:cubicBezTo>
                  <a:pt x="5188770" y="358383"/>
                  <a:pt x="5190971" y="358754"/>
                  <a:pt x="5190971" y="358754"/>
                </a:cubicBezTo>
                <a:lnTo>
                  <a:pt x="5208051" y="359179"/>
                </a:lnTo>
                <a:lnTo>
                  <a:pt x="5211032" y="358266"/>
                </a:lnTo>
                <a:lnTo>
                  <a:pt x="5246802" y="360469"/>
                </a:lnTo>
                <a:lnTo>
                  <a:pt x="5247780" y="360168"/>
                </a:lnTo>
                <a:cubicBezTo>
                  <a:pt x="5247780" y="360168"/>
                  <a:pt x="5254094" y="360324"/>
                  <a:pt x="5266715" y="360640"/>
                </a:cubicBezTo>
                <a:cubicBezTo>
                  <a:pt x="5266715" y="360640"/>
                  <a:pt x="5269874" y="360718"/>
                  <a:pt x="5276184" y="360876"/>
                </a:cubicBezTo>
                <a:cubicBezTo>
                  <a:pt x="5282496" y="361033"/>
                  <a:pt x="5288146" y="362437"/>
                  <a:pt x="5293132" y="365088"/>
                </a:cubicBezTo>
                <a:cubicBezTo>
                  <a:pt x="5296952" y="363919"/>
                  <a:pt x="5305173" y="363491"/>
                  <a:pt x="5317796" y="363806"/>
                </a:cubicBezTo>
                <a:lnTo>
                  <a:pt x="5328268" y="363263"/>
                </a:lnTo>
                <a:lnTo>
                  <a:pt x="5330379" y="359290"/>
                </a:lnTo>
                <a:lnTo>
                  <a:pt x="5331542" y="363093"/>
                </a:lnTo>
                <a:lnTo>
                  <a:pt x="5342462" y="362526"/>
                </a:lnTo>
                <a:lnTo>
                  <a:pt x="5346580" y="366856"/>
                </a:lnTo>
                <a:lnTo>
                  <a:pt x="5353933" y="364603"/>
                </a:lnTo>
                <a:lnTo>
                  <a:pt x="5354431" y="365128"/>
                </a:lnTo>
                <a:lnTo>
                  <a:pt x="5361397" y="362998"/>
                </a:lnTo>
                <a:cubicBezTo>
                  <a:pt x="5365215" y="361829"/>
                  <a:pt x="5367710" y="363155"/>
                  <a:pt x="5368878" y="366974"/>
                </a:cubicBezTo>
                <a:lnTo>
                  <a:pt x="5371037" y="367028"/>
                </a:lnTo>
                <a:lnTo>
                  <a:pt x="5370005" y="365945"/>
                </a:lnTo>
                <a:lnTo>
                  <a:pt x="5362524" y="361971"/>
                </a:lnTo>
                <a:lnTo>
                  <a:pt x="5373976" y="358462"/>
                </a:lnTo>
                <a:cubicBezTo>
                  <a:pt x="5380136" y="364929"/>
                  <a:pt x="5387032" y="366993"/>
                  <a:pt x="5394670" y="364652"/>
                </a:cubicBezTo>
                <a:cubicBezTo>
                  <a:pt x="5398487" y="363483"/>
                  <a:pt x="5402596" y="363268"/>
                  <a:pt x="5407000" y="364008"/>
                </a:cubicBezTo>
                <a:cubicBezTo>
                  <a:pt x="5411403" y="364747"/>
                  <a:pt x="5417423" y="363946"/>
                  <a:pt x="5425060" y="361607"/>
                </a:cubicBezTo>
                <a:lnTo>
                  <a:pt x="5430382" y="359551"/>
                </a:lnTo>
                <a:lnTo>
                  <a:pt x="5433637" y="353427"/>
                </a:lnTo>
                <a:lnTo>
                  <a:pt x="5443988" y="354295"/>
                </a:lnTo>
                <a:lnTo>
                  <a:pt x="5464272" y="346461"/>
                </a:lnTo>
                <a:cubicBezTo>
                  <a:pt x="5480131" y="343690"/>
                  <a:pt x="5488351" y="343260"/>
                  <a:pt x="5488936" y="345169"/>
                </a:cubicBezTo>
                <a:cubicBezTo>
                  <a:pt x="5489521" y="347078"/>
                  <a:pt x="5491137" y="345540"/>
                  <a:pt x="5493786" y="340551"/>
                </a:cubicBezTo>
                <a:cubicBezTo>
                  <a:pt x="5496433" y="335564"/>
                  <a:pt x="5499668" y="332485"/>
                  <a:pt x="5503486" y="331315"/>
                </a:cubicBezTo>
                <a:cubicBezTo>
                  <a:pt x="5507304" y="330145"/>
                  <a:pt x="5509798" y="331469"/>
                  <a:pt x="5510967" y="335287"/>
                </a:cubicBezTo>
                <a:cubicBezTo>
                  <a:pt x="5510967" y="335287"/>
                  <a:pt x="5510306" y="336533"/>
                  <a:pt x="5508981" y="339028"/>
                </a:cubicBezTo>
                <a:cubicBezTo>
                  <a:pt x="5507658" y="341522"/>
                  <a:pt x="5505086" y="343354"/>
                  <a:pt x="5501267" y="344524"/>
                </a:cubicBezTo>
                <a:lnTo>
                  <a:pt x="5495541" y="346278"/>
                </a:lnTo>
                <a:lnTo>
                  <a:pt x="5503023" y="350251"/>
                </a:lnTo>
                <a:lnTo>
                  <a:pt x="5518449" y="339261"/>
                </a:lnTo>
                <a:lnTo>
                  <a:pt x="5528150" y="330022"/>
                </a:lnTo>
                <a:cubicBezTo>
                  <a:pt x="5529319" y="333841"/>
                  <a:pt x="5533723" y="334581"/>
                  <a:pt x="5541358" y="332241"/>
                </a:cubicBezTo>
                <a:lnTo>
                  <a:pt x="5562049" y="338432"/>
                </a:lnTo>
                <a:cubicBezTo>
                  <a:pt x="5562049" y="338432"/>
                  <a:pt x="5559848" y="338063"/>
                  <a:pt x="5555446" y="337323"/>
                </a:cubicBezTo>
                <a:cubicBezTo>
                  <a:pt x="5551042" y="336583"/>
                  <a:pt x="5543113" y="337968"/>
                  <a:pt x="5531659" y="341477"/>
                </a:cubicBezTo>
                <a:lnTo>
                  <a:pt x="5521959" y="350714"/>
                </a:lnTo>
                <a:cubicBezTo>
                  <a:pt x="5521959" y="350714"/>
                  <a:pt x="5523867" y="350130"/>
                  <a:pt x="5527685" y="348960"/>
                </a:cubicBezTo>
                <a:lnTo>
                  <a:pt x="5535169" y="352932"/>
                </a:lnTo>
                <a:cubicBezTo>
                  <a:pt x="5536337" y="356750"/>
                  <a:pt x="5535013" y="359244"/>
                  <a:pt x="5531195" y="360413"/>
                </a:cubicBezTo>
                <a:cubicBezTo>
                  <a:pt x="5531195" y="360413"/>
                  <a:pt x="5530240" y="360706"/>
                  <a:pt x="5528331" y="361292"/>
                </a:cubicBezTo>
                <a:lnTo>
                  <a:pt x="5527539" y="366008"/>
                </a:lnTo>
                <a:lnTo>
                  <a:pt x="5537551" y="365489"/>
                </a:lnTo>
                <a:cubicBezTo>
                  <a:pt x="5541369" y="364320"/>
                  <a:pt x="5543277" y="363737"/>
                  <a:pt x="5543277" y="363737"/>
                </a:cubicBezTo>
                <a:lnTo>
                  <a:pt x="5548103" y="363485"/>
                </a:lnTo>
                <a:lnTo>
                  <a:pt x="5552995" y="360000"/>
                </a:lnTo>
                <a:cubicBezTo>
                  <a:pt x="5553734" y="355597"/>
                  <a:pt x="5556967" y="352517"/>
                  <a:pt x="5562694" y="350763"/>
                </a:cubicBezTo>
                <a:cubicBezTo>
                  <a:pt x="5568422" y="349008"/>
                  <a:pt x="5573780" y="349455"/>
                  <a:pt x="5578768" y="352104"/>
                </a:cubicBezTo>
                <a:cubicBezTo>
                  <a:pt x="5582587" y="350934"/>
                  <a:pt x="5584495" y="350350"/>
                  <a:pt x="5584495" y="350350"/>
                </a:cubicBezTo>
                <a:cubicBezTo>
                  <a:pt x="5594780" y="343022"/>
                  <a:pt x="5610637" y="340251"/>
                  <a:pt x="5632068" y="342039"/>
                </a:cubicBezTo>
                <a:cubicBezTo>
                  <a:pt x="5640873" y="343517"/>
                  <a:pt x="5651588" y="344411"/>
                  <a:pt x="5664213" y="344720"/>
                </a:cubicBezTo>
                <a:cubicBezTo>
                  <a:pt x="5671849" y="342381"/>
                  <a:pt x="5678161" y="342536"/>
                  <a:pt x="5683149" y="345183"/>
                </a:cubicBezTo>
                <a:cubicBezTo>
                  <a:pt x="5686968" y="344013"/>
                  <a:pt x="5690785" y="342844"/>
                  <a:pt x="5694603" y="341674"/>
                </a:cubicBezTo>
                <a:cubicBezTo>
                  <a:pt x="5693434" y="337855"/>
                  <a:pt x="5690355" y="334622"/>
                  <a:pt x="5685368" y="331975"/>
                </a:cubicBezTo>
                <a:cubicBezTo>
                  <a:pt x="5680379" y="329327"/>
                  <a:pt x="5681703" y="326832"/>
                  <a:pt x="5689341" y="324492"/>
                </a:cubicBezTo>
                <a:lnTo>
                  <a:pt x="5702549" y="326710"/>
                </a:lnTo>
                <a:cubicBezTo>
                  <a:pt x="5702549" y="326710"/>
                  <a:pt x="5700641" y="327295"/>
                  <a:pt x="5696821" y="328466"/>
                </a:cubicBezTo>
                <a:cubicBezTo>
                  <a:pt x="5696821" y="328466"/>
                  <a:pt x="5697405" y="330375"/>
                  <a:pt x="5698576" y="334192"/>
                </a:cubicBezTo>
                <a:cubicBezTo>
                  <a:pt x="5699746" y="338010"/>
                  <a:pt x="5700330" y="339920"/>
                  <a:pt x="5700330" y="339920"/>
                </a:cubicBezTo>
                <a:cubicBezTo>
                  <a:pt x="5700330" y="339920"/>
                  <a:pt x="5702239" y="339335"/>
                  <a:pt x="5706057" y="338165"/>
                </a:cubicBezTo>
                <a:cubicBezTo>
                  <a:pt x="5704888" y="334347"/>
                  <a:pt x="5706212" y="331853"/>
                  <a:pt x="5710030" y="330684"/>
                </a:cubicBezTo>
                <a:cubicBezTo>
                  <a:pt x="5713850" y="329513"/>
                  <a:pt x="5716343" y="330838"/>
                  <a:pt x="5717512" y="334655"/>
                </a:cubicBezTo>
                <a:lnTo>
                  <a:pt x="5719269" y="340383"/>
                </a:lnTo>
                <a:lnTo>
                  <a:pt x="5732477" y="342600"/>
                </a:lnTo>
                <a:cubicBezTo>
                  <a:pt x="5736295" y="341431"/>
                  <a:pt x="5738202" y="340845"/>
                  <a:pt x="5738202" y="340845"/>
                </a:cubicBezTo>
                <a:cubicBezTo>
                  <a:pt x="5737034" y="337028"/>
                  <a:pt x="5736450" y="335119"/>
                  <a:pt x="5736450" y="335119"/>
                </a:cubicBezTo>
                <a:lnTo>
                  <a:pt x="5730721" y="336873"/>
                </a:lnTo>
                <a:cubicBezTo>
                  <a:pt x="5728383" y="329237"/>
                  <a:pt x="5743656" y="324558"/>
                  <a:pt x="5776540" y="322836"/>
                </a:cubicBezTo>
                <a:cubicBezTo>
                  <a:pt x="5785344" y="324315"/>
                  <a:pt x="5792982" y="321975"/>
                  <a:pt x="5799448" y="315818"/>
                </a:cubicBezTo>
                <a:cubicBezTo>
                  <a:pt x="5799448" y="315818"/>
                  <a:pt x="5802604" y="315895"/>
                  <a:pt x="5808916" y="316049"/>
                </a:cubicBezTo>
                <a:cubicBezTo>
                  <a:pt x="5815228" y="316204"/>
                  <a:pt x="5820586" y="316649"/>
                  <a:pt x="5824990" y="317389"/>
                </a:cubicBezTo>
                <a:cubicBezTo>
                  <a:pt x="5829392" y="318129"/>
                  <a:pt x="5833502" y="317914"/>
                  <a:pt x="5837321" y="316744"/>
                </a:cubicBezTo>
                <a:cubicBezTo>
                  <a:pt x="5841139" y="315574"/>
                  <a:pt x="5843048" y="314990"/>
                  <a:pt x="5843048" y="314990"/>
                </a:cubicBezTo>
                <a:cubicBezTo>
                  <a:pt x="5843048" y="314990"/>
                  <a:pt x="5844004" y="314697"/>
                  <a:pt x="5845911" y="314112"/>
                </a:cubicBezTo>
                <a:cubicBezTo>
                  <a:pt x="5847820" y="313527"/>
                  <a:pt x="5851271" y="314558"/>
                  <a:pt x="5856256" y="317207"/>
                </a:cubicBezTo>
                <a:cubicBezTo>
                  <a:pt x="5852439" y="318377"/>
                  <a:pt x="5849575" y="319254"/>
                  <a:pt x="5847667" y="319839"/>
                </a:cubicBezTo>
                <a:cubicBezTo>
                  <a:pt x="5845757" y="320424"/>
                  <a:pt x="5847296" y="322042"/>
                  <a:pt x="5852285" y="324689"/>
                </a:cubicBezTo>
                <a:lnTo>
                  <a:pt x="5835102" y="329953"/>
                </a:lnTo>
                <a:cubicBezTo>
                  <a:pt x="5831285" y="331123"/>
                  <a:pt x="5826219" y="331631"/>
                  <a:pt x="5819908" y="331476"/>
                </a:cubicBezTo>
                <a:cubicBezTo>
                  <a:pt x="5813595" y="331322"/>
                  <a:pt x="5808530" y="331829"/>
                  <a:pt x="5804712" y="332999"/>
                </a:cubicBezTo>
                <a:lnTo>
                  <a:pt x="5773111" y="337199"/>
                </a:lnTo>
                <a:lnTo>
                  <a:pt x="5773205" y="337252"/>
                </a:lnTo>
                <a:cubicBezTo>
                  <a:pt x="5773205" y="337252"/>
                  <a:pt x="5772252" y="337542"/>
                  <a:pt x="5770341" y="338127"/>
                </a:cubicBezTo>
                <a:cubicBezTo>
                  <a:pt x="5768433" y="338710"/>
                  <a:pt x="5765568" y="339587"/>
                  <a:pt x="5761751" y="340754"/>
                </a:cubicBezTo>
                <a:lnTo>
                  <a:pt x="5762296" y="339730"/>
                </a:lnTo>
                <a:lnTo>
                  <a:pt x="5751413" y="343064"/>
                </a:lnTo>
                <a:cubicBezTo>
                  <a:pt x="5756402" y="345712"/>
                  <a:pt x="5759187" y="347991"/>
                  <a:pt x="5759772" y="349900"/>
                </a:cubicBezTo>
                <a:cubicBezTo>
                  <a:pt x="5760357" y="351809"/>
                  <a:pt x="5760649" y="352764"/>
                  <a:pt x="5760649" y="352764"/>
                </a:cubicBezTo>
                <a:lnTo>
                  <a:pt x="5753167" y="348791"/>
                </a:lnTo>
                <a:lnTo>
                  <a:pt x="5749509" y="352276"/>
                </a:lnTo>
                <a:lnTo>
                  <a:pt x="5757723" y="353660"/>
                </a:lnTo>
                <a:lnTo>
                  <a:pt x="5760649" y="352764"/>
                </a:lnTo>
                <a:lnTo>
                  <a:pt x="5760738" y="352811"/>
                </a:lnTo>
                <a:lnTo>
                  <a:pt x="5764597" y="349140"/>
                </a:lnTo>
                <a:lnTo>
                  <a:pt x="5761757" y="346159"/>
                </a:lnTo>
                <a:cubicBezTo>
                  <a:pt x="5763667" y="345574"/>
                  <a:pt x="5764622" y="345282"/>
                  <a:pt x="5764622" y="345282"/>
                </a:cubicBezTo>
                <a:lnTo>
                  <a:pt x="5767208" y="346654"/>
                </a:lnTo>
                <a:lnTo>
                  <a:pt x="5769230" y="344731"/>
                </a:lnTo>
                <a:lnTo>
                  <a:pt x="5788167" y="345202"/>
                </a:lnTo>
                <a:lnTo>
                  <a:pt x="5796249" y="348122"/>
                </a:lnTo>
                <a:lnTo>
                  <a:pt x="5802494" y="346208"/>
                </a:lnTo>
                <a:cubicBezTo>
                  <a:pt x="5806314" y="345039"/>
                  <a:pt x="5810130" y="343869"/>
                  <a:pt x="5813948" y="342699"/>
                </a:cubicBezTo>
                <a:cubicBezTo>
                  <a:pt x="5817767" y="341530"/>
                  <a:pt x="5819675" y="340944"/>
                  <a:pt x="5819675" y="340944"/>
                </a:cubicBezTo>
                <a:cubicBezTo>
                  <a:pt x="5819675" y="340944"/>
                  <a:pt x="5822170" y="342268"/>
                  <a:pt x="5827158" y="344917"/>
                </a:cubicBezTo>
                <a:lnTo>
                  <a:pt x="5841120" y="346082"/>
                </a:lnTo>
                <a:lnTo>
                  <a:pt x="5842666" y="344191"/>
                </a:lnTo>
                <a:lnTo>
                  <a:pt x="5844667" y="346292"/>
                </a:lnTo>
                <a:lnTo>
                  <a:pt x="5845933" y="346323"/>
                </a:lnTo>
                <a:lnTo>
                  <a:pt x="5856431" y="343113"/>
                </a:lnTo>
                <a:cubicBezTo>
                  <a:pt x="5864067" y="340777"/>
                  <a:pt x="5871043" y="339687"/>
                  <a:pt x="5877354" y="339843"/>
                </a:cubicBezTo>
                <a:cubicBezTo>
                  <a:pt x="5883666" y="340001"/>
                  <a:pt x="5888732" y="339495"/>
                  <a:pt x="5892551" y="338326"/>
                </a:cubicBezTo>
                <a:lnTo>
                  <a:pt x="5898735" y="344826"/>
                </a:lnTo>
                <a:lnTo>
                  <a:pt x="5899162" y="344784"/>
                </a:lnTo>
                <a:cubicBezTo>
                  <a:pt x="5901656" y="346108"/>
                  <a:pt x="5906721" y="345600"/>
                  <a:pt x="5914357" y="343261"/>
                </a:cubicBezTo>
                <a:cubicBezTo>
                  <a:pt x="5926981" y="343570"/>
                  <a:pt x="5936157" y="342847"/>
                  <a:pt x="5941884" y="341091"/>
                </a:cubicBezTo>
                <a:lnTo>
                  <a:pt x="5945031" y="341355"/>
                </a:lnTo>
                <a:lnTo>
                  <a:pt x="5974024" y="338461"/>
                </a:lnTo>
                <a:lnTo>
                  <a:pt x="5976275" y="337773"/>
                </a:lnTo>
                <a:lnTo>
                  <a:pt x="5967657" y="333195"/>
                </a:lnTo>
                <a:cubicBezTo>
                  <a:pt x="5965318" y="325560"/>
                  <a:pt x="5954602" y="324665"/>
                  <a:pt x="5935513" y="330515"/>
                </a:cubicBezTo>
                <a:cubicBezTo>
                  <a:pt x="5931694" y="331684"/>
                  <a:pt x="5928537" y="331607"/>
                  <a:pt x="5926044" y="330283"/>
                </a:cubicBezTo>
                <a:cubicBezTo>
                  <a:pt x="5923551" y="328959"/>
                  <a:pt x="5918484" y="329466"/>
                  <a:pt x="5910848" y="331806"/>
                </a:cubicBezTo>
                <a:lnTo>
                  <a:pt x="5872975" y="330879"/>
                </a:lnTo>
                <a:cubicBezTo>
                  <a:pt x="5867987" y="328232"/>
                  <a:pt x="5865493" y="326907"/>
                  <a:pt x="5865493" y="326907"/>
                </a:cubicBezTo>
                <a:cubicBezTo>
                  <a:pt x="5866662" y="330726"/>
                  <a:pt x="5866002" y="331972"/>
                  <a:pt x="5863507" y="330649"/>
                </a:cubicBezTo>
                <a:cubicBezTo>
                  <a:pt x="5861014" y="329324"/>
                  <a:pt x="5859767" y="328661"/>
                  <a:pt x="5859767" y="328661"/>
                </a:cubicBezTo>
                <a:cubicBezTo>
                  <a:pt x="5858596" y="324844"/>
                  <a:pt x="5859921" y="322350"/>
                  <a:pt x="5863738" y="321179"/>
                </a:cubicBezTo>
                <a:cubicBezTo>
                  <a:pt x="5867557" y="320010"/>
                  <a:pt x="5870421" y="319133"/>
                  <a:pt x="5872331" y="318546"/>
                </a:cubicBezTo>
                <a:cubicBezTo>
                  <a:pt x="5874239" y="317962"/>
                  <a:pt x="5875193" y="317670"/>
                  <a:pt x="5875193" y="317670"/>
                </a:cubicBezTo>
                <a:lnTo>
                  <a:pt x="5873439" y="311943"/>
                </a:lnTo>
                <a:cubicBezTo>
                  <a:pt x="5868451" y="309295"/>
                  <a:pt x="5867866" y="307386"/>
                  <a:pt x="5871684" y="306217"/>
                </a:cubicBezTo>
                <a:cubicBezTo>
                  <a:pt x="5875503" y="305046"/>
                  <a:pt x="5877704" y="305415"/>
                  <a:pt x="5878289" y="307324"/>
                </a:cubicBezTo>
                <a:cubicBezTo>
                  <a:pt x="5878874" y="309235"/>
                  <a:pt x="5881075" y="309604"/>
                  <a:pt x="5884893" y="308434"/>
                </a:cubicBezTo>
                <a:cubicBezTo>
                  <a:pt x="5886063" y="312252"/>
                  <a:pt x="5888557" y="313576"/>
                  <a:pt x="5892374" y="312407"/>
                </a:cubicBezTo>
                <a:cubicBezTo>
                  <a:pt x="5896193" y="311236"/>
                  <a:pt x="5897440" y="311899"/>
                  <a:pt x="5896116" y="314393"/>
                </a:cubicBezTo>
                <a:cubicBezTo>
                  <a:pt x="5894793" y="316887"/>
                  <a:pt x="5896039" y="317548"/>
                  <a:pt x="5899856" y="316379"/>
                </a:cubicBezTo>
                <a:lnTo>
                  <a:pt x="5920549" y="322570"/>
                </a:lnTo>
                <a:cubicBezTo>
                  <a:pt x="5929354" y="324047"/>
                  <a:pt x="5935666" y="324203"/>
                  <a:pt x="5939484" y="323033"/>
                </a:cubicBezTo>
                <a:cubicBezTo>
                  <a:pt x="5943304" y="321862"/>
                  <a:pt x="5949030" y="320109"/>
                  <a:pt x="5956667" y="317768"/>
                </a:cubicBezTo>
                <a:lnTo>
                  <a:pt x="5969875" y="319986"/>
                </a:lnTo>
                <a:lnTo>
                  <a:pt x="5975603" y="318232"/>
                </a:lnTo>
                <a:cubicBezTo>
                  <a:pt x="5979421" y="317061"/>
                  <a:pt x="5983237" y="315892"/>
                  <a:pt x="5987057" y="314722"/>
                </a:cubicBezTo>
                <a:lnTo>
                  <a:pt x="6011720" y="313432"/>
                </a:lnTo>
                <a:cubicBezTo>
                  <a:pt x="6011720" y="313432"/>
                  <a:pt x="6015831" y="313215"/>
                  <a:pt x="6024052" y="312786"/>
                </a:cubicBezTo>
                <a:lnTo>
                  <a:pt x="6050154" y="310530"/>
                </a:lnTo>
                <a:lnTo>
                  <a:pt x="6046735" y="309955"/>
                </a:lnTo>
                <a:lnTo>
                  <a:pt x="6050710" y="302476"/>
                </a:lnTo>
                <a:cubicBezTo>
                  <a:pt x="6050710" y="302476"/>
                  <a:pt x="6052913" y="302845"/>
                  <a:pt x="6057316" y="303586"/>
                </a:cubicBezTo>
                <a:cubicBezTo>
                  <a:pt x="6061719" y="304328"/>
                  <a:pt x="6065828" y="304113"/>
                  <a:pt x="6069647" y="302947"/>
                </a:cubicBezTo>
                <a:lnTo>
                  <a:pt x="6071386" y="308631"/>
                </a:lnTo>
                <a:lnTo>
                  <a:pt x="6157948" y="299956"/>
                </a:lnTo>
                <a:cubicBezTo>
                  <a:pt x="6174390" y="299094"/>
                  <a:pt x="6188923" y="298818"/>
                  <a:pt x="6201547" y="299127"/>
                </a:cubicBezTo>
                <a:lnTo>
                  <a:pt x="6218729" y="293864"/>
                </a:lnTo>
                <a:lnTo>
                  <a:pt x="6246902" y="304027"/>
                </a:lnTo>
                <a:lnTo>
                  <a:pt x="6270989" y="299639"/>
                </a:lnTo>
                <a:lnTo>
                  <a:pt x="6268711" y="298429"/>
                </a:lnTo>
                <a:lnTo>
                  <a:pt x="6281920" y="300653"/>
                </a:lnTo>
                <a:lnTo>
                  <a:pt x="6299104" y="295397"/>
                </a:lnTo>
                <a:lnTo>
                  <a:pt x="6310894" y="293041"/>
                </a:lnTo>
                <a:lnTo>
                  <a:pt x="6305928" y="292207"/>
                </a:lnTo>
                <a:cubicBezTo>
                  <a:pt x="6302109" y="293377"/>
                  <a:pt x="6300201" y="293962"/>
                  <a:pt x="6300201" y="293962"/>
                </a:cubicBezTo>
                <a:cubicBezTo>
                  <a:pt x="6296382" y="295131"/>
                  <a:pt x="6294476" y="295716"/>
                  <a:pt x="6294476" y="295716"/>
                </a:cubicBezTo>
                <a:cubicBezTo>
                  <a:pt x="6286838" y="298056"/>
                  <a:pt x="6271718" y="296424"/>
                  <a:pt x="6249120" y="290817"/>
                </a:cubicBezTo>
                <a:lnTo>
                  <a:pt x="6224456" y="292109"/>
                </a:lnTo>
                <a:cubicBezTo>
                  <a:pt x="6216819" y="294448"/>
                  <a:pt x="6207644" y="295171"/>
                  <a:pt x="6196928" y="294278"/>
                </a:cubicBezTo>
                <a:cubicBezTo>
                  <a:pt x="6186213" y="293384"/>
                  <a:pt x="6174544" y="292782"/>
                  <a:pt x="6161920" y="292475"/>
                </a:cubicBezTo>
                <a:lnTo>
                  <a:pt x="6109083" y="283603"/>
                </a:lnTo>
                <a:cubicBezTo>
                  <a:pt x="6112902" y="282433"/>
                  <a:pt x="6114811" y="281848"/>
                  <a:pt x="6114811" y="281848"/>
                </a:cubicBezTo>
                <a:cubicBezTo>
                  <a:pt x="6114811" y="281848"/>
                  <a:pt x="6116719" y="281263"/>
                  <a:pt x="6120537" y="280093"/>
                </a:cubicBezTo>
                <a:cubicBezTo>
                  <a:pt x="6121707" y="283911"/>
                  <a:pt x="6124200" y="285236"/>
                  <a:pt x="6128019" y="284065"/>
                </a:cubicBezTo>
                <a:cubicBezTo>
                  <a:pt x="6131838" y="282895"/>
                  <a:pt x="6134994" y="282973"/>
                  <a:pt x="6137487" y="284297"/>
                </a:cubicBezTo>
                <a:cubicBezTo>
                  <a:pt x="6139982" y="285622"/>
                  <a:pt x="6144385" y="286361"/>
                  <a:pt x="6150697" y="286515"/>
                </a:cubicBezTo>
                <a:cubicBezTo>
                  <a:pt x="6157009" y="286669"/>
                  <a:pt x="6162073" y="286162"/>
                  <a:pt x="6165891" y="284992"/>
                </a:cubicBezTo>
                <a:lnTo>
                  <a:pt x="6150928" y="277046"/>
                </a:lnTo>
                <a:cubicBezTo>
                  <a:pt x="6148280" y="282035"/>
                  <a:pt x="6146371" y="282619"/>
                  <a:pt x="6145203" y="278802"/>
                </a:cubicBezTo>
                <a:cubicBezTo>
                  <a:pt x="6144032" y="274984"/>
                  <a:pt x="6137426" y="273875"/>
                  <a:pt x="6125387" y="275475"/>
                </a:cubicBezTo>
                <a:cubicBezTo>
                  <a:pt x="6113348" y="277076"/>
                  <a:pt x="6105419" y="278460"/>
                  <a:pt x="6101601" y="279629"/>
                </a:cubicBezTo>
                <a:cubicBezTo>
                  <a:pt x="6101601" y="279629"/>
                  <a:pt x="6100939" y="280877"/>
                  <a:pt x="6099615" y="283371"/>
                </a:cubicBezTo>
                <a:cubicBezTo>
                  <a:pt x="6098291" y="285864"/>
                  <a:pt x="6097629" y="287112"/>
                  <a:pt x="6097629" y="287112"/>
                </a:cubicBezTo>
                <a:cubicBezTo>
                  <a:pt x="6089992" y="289451"/>
                  <a:pt x="6083680" y="289297"/>
                  <a:pt x="6078692" y="286647"/>
                </a:cubicBezTo>
                <a:cubicBezTo>
                  <a:pt x="6073705" y="284000"/>
                  <a:pt x="6070918" y="281722"/>
                  <a:pt x="6070333" y="279812"/>
                </a:cubicBezTo>
                <a:cubicBezTo>
                  <a:pt x="6069750" y="277903"/>
                  <a:pt x="6067255" y="276578"/>
                  <a:pt x="6062851" y="275840"/>
                </a:cubicBezTo>
                <a:cubicBezTo>
                  <a:pt x="6058448" y="275099"/>
                  <a:pt x="6054338" y="275315"/>
                  <a:pt x="6050519" y="276485"/>
                </a:cubicBezTo>
                <a:lnTo>
                  <a:pt x="6039066" y="279994"/>
                </a:lnTo>
                <a:cubicBezTo>
                  <a:pt x="6037896" y="276176"/>
                  <a:pt x="6033492" y="275437"/>
                  <a:pt x="6025856" y="277777"/>
                </a:cubicBezTo>
                <a:lnTo>
                  <a:pt x="6024101" y="272049"/>
                </a:lnTo>
                <a:lnTo>
                  <a:pt x="6016618" y="268077"/>
                </a:lnTo>
                <a:cubicBezTo>
                  <a:pt x="6012801" y="269246"/>
                  <a:pt x="6010599" y="268878"/>
                  <a:pt x="6010015" y="266968"/>
                </a:cubicBezTo>
                <a:cubicBezTo>
                  <a:pt x="6009430" y="265058"/>
                  <a:pt x="6023085" y="261919"/>
                  <a:pt x="6050982" y="257549"/>
                </a:cubicBezTo>
                <a:cubicBezTo>
                  <a:pt x="6058618" y="255210"/>
                  <a:pt x="6066256" y="252869"/>
                  <a:pt x="6073891" y="250530"/>
                </a:cubicBezTo>
                <a:lnTo>
                  <a:pt x="6087101" y="252748"/>
                </a:lnTo>
                <a:cubicBezTo>
                  <a:pt x="6090919" y="251578"/>
                  <a:pt x="6092828" y="250993"/>
                  <a:pt x="6092828" y="250993"/>
                </a:cubicBezTo>
                <a:cubicBezTo>
                  <a:pt x="6092828" y="250993"/>
                  <a:pt x="6092244" y="249084"/>
                  <a:pt x="6091073" y="245266"/>
                </a:cubicBezTo>
                <a:cubicBezTo>
                  <a:pt x="6089905" y="241448"/>
                  <a:pt x="6090274" y="239247"/>
                  <a:pt x="6092182" y="238662"/>
                </a:cubicBezTo>
                <a:cubicBezTo>
                  <a:pt x="6094091" y="238078"/>
                  <a:pt x="6097540" y="239109"/>
                  <a:pt x="6102527" y="241757"/>
                </a:cubicBezTo>
                <a:cubicBezTo>
                  <a:pt x="6106346" y="240588"/>
                  <a:pt x="6108255" y="240001"/>
                  <a:pt x="6108255" y="240001"/>
                </a:cubicBezTo>
                <a:lnTo>
                  <a:pt x="6113982" y="238248"/>
                </a:lnTo>
                <a:cubicBezTo>
                  <a:pt x="6117800" y="237078"/>
                  <a:pt x="6119340" y="238695"/>
                  <a:pt x="6118600" y="243098"/>
                </a:cubicBezTo>
                <a:cubicBezTo>
                  <a:pt x="6117861" y="247501"/>
                  <a:pt x="6118446" y="249411"/>
                  <a:pt x="6120355" y="248824"/>
                </a:cubicBezTo>
                <a:cubicBezTo>
                  <a:pt x="6122264" y="248240"/>
                  <a:pt x="6122635" y="246038"/>
                  <a:pt x="6121464" y="242220"/>
                </a:cubicBezTo>
                <a:cubicBezTo>
                  <a:pt x="6125282" y="241049"/>
                  <a:pt x="6127776" y="242374"/>
                  <a:pt x="6128946" y="246193"/>
                </a:cubicBezTo>
                <a:cubicBezTo>
                  <a:pt x="6130116" y="250012"/>
                  <a:pt x="6133934" y="248841"/>
                  <a:pt x="6140402" y="242683"/>
                </a:cubicBezTo>
                <a:lnTo>
                  <a:pt x="6146128" y="240929"/>
                </a:lnTo>
                <a:cubicBezTo>
                  <a:pt x="6147298" y="244747"/>
                  <a:pt x="6145974" y="247241"/>
                  <a:pt x="6142155" y="248411"/>
                </a:cubicBezTo>
                <a:lnTo>
                  <a:pt x="6155364" y="250629"/>
                </a:lnTo>
                <a:lnTo>
                  <a:pt x="6166818" y="247120"/>
                </a:lnTo>
                <a:lnTo>
                  <a:pt x="6159337" y="243147"/>
                </a:lnTo>
                <a:lnTo>
                  <a:pt x="6170791" y="239637"/>
                </a:lnTo>
                <a:cubicBezTo>
                  <a:pt x="6174610" y="238467"/>
                  <a:pt x="6177473" y="237590"/>
                  <a:pt x="6179381" y="237005"/>
                </a:cubicBezTo>
                <a:cubicBezTo>
                  <a:pt x="6181290" y="236421"/>
                  <a:pt x="6179751" y="234804"/>
                  <a:pt x="6174763" y="232156"/>
                </a:cubicBezTo>
                <a:lnTo>
                  <a:pt x="6178737" y="224672"/>
                </a:lnTo>
                <a:cubicBezTo>
                  <a:pt x="6179906" y="228492"/>
                  <a:pt x="6181445" y="230109"/>
                  <a:pt x="6183355" y="229524"/>
                </a:cubicBezTo>
                <a:cubicBezTo>
                  <a:pt x="6185264" y="228938"/>
                  <a:pt x="6186803" y="230556"/>
                  <a:pt x="6187972" y="234373"/>
                </a:cubicBezTo>
                <a:cubicBezTo>
                  <a:pt x="6187972" y="234373"/>
                  <a:pt x="6190467" y="235697"/>
                  <a:pt x="6195454" y="238346"/>
                </a:cubicBezTo>
                <a:cubicBezTo>
                  <a:pt x="6191637" y="239516"/>
                  <a:pt x="6190313" y="242010"/>
                  <a:pt x="6191482" y="245828"/>
                </a:cubicBezTo>
                <a:cubicBezTo>
                  <a:pt x="6192652" y="249646"/>
                  <a:pt x="6200873" y="249215"/>
                  <a:pt x="6216146" y="244537"/>
                </a:cubicBezTo>
                <a:cubicBezTo>
                  <a:pt x="6227599" y="241027"/>
                  <a:pt x="6237147" y="238102"/>
                  <a:pt x="6244782" y="235762"/>
                </a:cubicBezTo>
                <a:lnTo>
                  <a:pt x="6256236" y="232253"/>
                </a:lnTo>
                <a:cubicBezTo>
                  <a:pt x="6248601" y="234593"/>
                  <a:pt x="6244490" y="234808"/>
                  <a:pt x="6243904" y="232899"/>
                </a:cubicBezTo>
                <a:cubicBezTo>
                  <a:pt x="6243320" y="230991"/>
                  <a:pt x="6241119" y="230620"/>
                  <a:pt x="6237300" y="231792"/>
                </a:cubicBezTo>
                <a:lnTo>
                  <a:pt x="6241273" y="224309"/>
                </a:lnTo>
                <a:lnTo>
                  <a:pt x="6265936" y="223017"/>
                </a:lnTo>
                <a:lnTo>
                  <a:pt x="6267690" y="228744"/>
                </a:lnTo>
                <a:lnTo>
                  <a:pt x="6276928" y="238444"/>
                </a:lnTo>
                <a:cubicBezTo>
                  <a:pt x="6281915" y="241092"/>
                  <a:pt x="6284409" y="242417"/>
                  <a:pt x="6284409" y="242417"/>
                </a:cubicBezTo>
                <a:lnTo>
                  <a:pt x="6307318" y="235398"/>
                </a:lnTo>
                <a:lnTo>
                  <a:pt x="6317018" y="226162"/>
                </a:lnTo>
                <a:lnTo>
                  <a:pt x="6311291" y="227916"/>
                </a:lnTo>
                <a:cubicBezTo>
                  <a:pt x="6307472" y="229086"/>
                  <a:pt x="6303069" y="228347"/>
                  <a:pt x="6298082" y="225699"/>
                </a:cubicBezTo>
                <a:lnTo>
                  <a:pt x="6296326" y="219970"/>
                </a:lnTo>
                <a:cubicBezTo>
                  <a:pt x="6301315" y="222620"/>
                  <a:pt x="6307627" y="222774"/>
                  <a:pt x="6315263" y="220434"/>
                </a:cubicBezTo>
                <a:cubicBezTo>
                  <a:pt x="6326718" y="216926"/>
                  <a:pt x="6333400" y="214879"/>
                  <a:pt x="6335307" y="214293"/>
                </a:cubicBezTo>
                <a:cubicBezTo>
                  <a:pt x="6337218" y="213708"/>
                  <a:pt x="6338757" y="215325"/>
                  <a:pt x="6339927" y="219143"/>
                </a:cubicBezTo>
                <a:cubicBezTo>
                  <a:pt x="6341096" y="222961"/>
                  <a:pt x="6339772" y="225455"/>
                  <a:pt x="6335956" y="226625"/>
                </a:cubicBezTo>
                <a:cubicBezTo>
                  <a:pt x="6332136" y="227795"/>
                  <a:pt x="6330811" y="230289"/>
                  <a:pt x="6331982" y="234107"/>
                </a:cubicBezTo>
                <a:lnTo>
                  <a:pt x="6326254" y="235862"/>
                </a:lnTo>
                <a:cubicBezTo>
                  <a:pt x="6326254" y="235862"/>
                  <a:pt x="6325299" y="236153"/>
                  <a:pt x="6323391" y="236739"/>
                </a:cubicBezTo>
                <a:cubicBezTo>
                  <a:pt x="6321482" y="237324"/>
                  <a:pt x="6320820" y="238570"/>
                  <a:pt x="6321404" y="240481"/>
                </a:cubicBezTo>
                <a:cubicBezTo>
                  <a:pt x="6321989" y="242389"/>
                  <a:pt x="6324191" y="242759"/>
                  <a:pt x="6328009" y="241589"/>
                </a:cubicBezTo>
                <a:cubicBezTo>
                  <a:pt x="6331827" y="240419"/>
                  <a:pt x="6335646" y="239250"/>
                  <a:pt x="6339463" y="238080"/>
                </a:cubicBezTo>
                <a:cubicBezTo>
                  <a:pt x="6343282" y="236910"/>
                  <a:pt x="6347392" y="236696"/>
                  <a:pt x="6351794" y="237434"/>
                </a:cubicBezTo>
                <a:cubicBezTo>
                  <a:pt x="6356199" y="238174"/>
                  <a:pt x="6358401" y="238543"/>
                  <a:pt x="6358401" y="238543"/>
                </a:cubicBezTo>
                <a:cubicBezTo>
                  <a:pt x="6371024" y="238852"/>
                  <a:pt x="6381154" y="237835"/>
                  <a:pt x="6388790" y="235496"/>
                </a:cubicBezTo>
                <a:lnTo>
                  <a:pt x="6394518" y="233742"/>
                </a:lnTo>
                <a:lnTo>
                  <a:pt x="6373827" y="227552"/>
                </a:lnTo>
                <a:cubicBezTo>
                  <a:pt x="6344760" y="228103"/>
                  <a:pt x="6343591" y="224286"/>
                  <a:pt x="6370318" y="216097"/>
                </a:cubicBezTo>
                <a:cubicBezTo>
                  <a:pt x="6385591" y="211418"/>
                  <a:pt x="6394474" y="209741"/>
                  <a:pt x="6396968" y="211065"/>
                </a:cubicBezTo>
                <a:cubicBezTo>
                  <a:pt x="6399461" y="212390"/>
                  <a:pt x="6402618" y="212465"/>
                  <a:pt x="6406436" y="211297"/>
                </a:cubicBezTo>
                <a:cubicBezTo>
                  <a:pt x="6410254" y="210127"/>
                  <a:pt x="6414071" y="208957"/>
                  <a:pt x="6417889" y="207787"/>
                </a:cubicBezTo>
                <a:cubicBezTo>
                  <a:pt x="6419059" y="211605"/>
                  <a:pt x="6421554" y="212930"/>
                  <a:pt x="6425372" y="211759"/>
                </a:cubicBezTo>
                <a:cubicBezTo>
                  <a:pt x="6430361" y="214408"/>
                  <a:pt x="6432853" y="215732"/>
                  <a:pt x="6432853" y="215732"/>
                </a:cubicBezTo>
                <a:lnTo>
                  <a:pt x="6468973" y="210932"/>
                </a:lnTo>
                <a:cubicBezTo>
                  <a:pt x="6467802" y="207113"/>
                  <a:pt x="6462815" y="204465"/>
                  <a:pt x="6454008" y="202987"/>
                </a:cubicBezTo>
                <a:lnTo>
                  <a:pt x="6446526" y="199014"/>
                </a:lnTo>
                <a:cubicBezTo>
                  <a:pt x="6451514" y="201662"/>
                  <a:pt x="6453422" y="201077"/>
                  <a:pt x="6452253" y="197259"/>
                </a:cubicBezTo>
                <a:cubicBezTo>
                  <a:pt x="6456072" y="196088"/>
                  <a:pt x="6457980" y="195504"/>
                  <a:pt x="6457980" y="195504"/>
                </a:cubicBezTo>
                <a:lnTo>
                  <a:pt x="6471190" y="197722"/>
                </a:lnTo>
                <a:lnTo>
                  <a:pt x="6488371" y="192458"/>
                </a:lnTo>
                <a:cubicBezTo>
                  <a:pt x="6489541" y="196276"/>
                  <a:pt x="6490125" y="198185"/>
                  <a:pt x="6490125" y="198185"/>
                </a:cubicBezTo>
                <a:cubicBezTo>
                  <a:pt x="6493944" y="197016"/>
                  <a:pt x="6496439" y="198341"/>
                  <a:pt x="6497608" y="202157"/>
                </a:cubicBezTo>
                <a:lnTo>
                  <a:pt x="6478670" y="201695"/>
                </a:lnTo>
                <a:cubicBezTo>
                  <a:pt x="6473683" y="199046"/>
                  <a:pt x="6471774" y="199631"/>
                  <a:pt x="6472944" y="203450"/>
                </a:cubicBezTo>
                <a:cubicBezTo>
                  <a:pt x="6470295" y="208437"/>
                  <a:pt x="6477194" y="210501"/>
                  <a:pt x="6493635" y="209640"/>
                </a:cubicBezTo>
                <a:cubicBezTo>
                  <a:pt x="6501272" y="207301"/>
                  <a:pt x="6506413" y="203636"/>
                  <a:pt x="6509062" y="198649"/>
                </a:cubicBezTo>
                <a:lnTo>
                  <a:pt x="6514790" y="196894"/>
                </a:lnTo>
                <a:lnTo>
                  <a:pt x="6526245" y="193384"/>
                </a:lnTo>
                <a:cubicBezTo>
                  <a:pt x="6530063" y="192215"/>
                  <a:pt x="6532264" y="192584"/>
                  <a:pt x="6532849" y="194494"/>
                </a:cubicBezTo>
                <a:cubicBezTo>
                  <a:pt x="6533434" y="196403"/>
                  <a:pt x="6532772" y="197650"/>
                  <a:pt x="6530863" y="198236"/>
                </a:cubicBezTo>
                <a:cubicBezTo>
                  <a:pt x="6528953" y="198820"/>
                  <a:pt x="6526090" y="199696"/>
                  <a:pt x="6522272" y="200866"/>
                </a:cubicBezTo>
                <a:cubicBezTo>
                  <a:pt x="6518454" y="202037"/>
                  <a:pt x="6516545" y="202622"/>
                  <a:pt x="6516545" y="202622"/>
                </a:cubicBezTo>
                <a:cubicBezTo>
                  <a:pt x="6518885" y="210258"/>
                  <a:pt x="6527690" y="211737"/>
                  <a:pt x="6542962" y="207057"/>
                </a:cubicBezTo>
                <a:lnTo>
                  <a:pt x="6565872" y="200039"/>
                </a:lnTo>
                <a:cubicBezTo>
                  <a:pt x="6562053" y="201208"/>
                  <a:pt x="6560729" y="203703"/>
                  <a:pt x="6561898" y="207520"/>
                </a:cubicBezTo>
                <a:lnTo>
                  <a:pt x="6577326" y="196530"/>
                </a:lnTo>
                <a:lnTo>
                  <a:pt x="6579080" y="202256"/>
                </a:lnTo>
                <a:cubicBezTo>
                  <a:pt x="6582899" y="201087"/>
                  <a:pt x="6587671" y="199625"/>
                  <a:pt x="6593398" y="197870"/>
                </a:cubicBezTo>
                <a:cubicBezTo>
                  <a:pt x="6599126" y="196116"/>
                  <a:pt x="6602574" y="197147"/>
                  <a:pt x="6603744" y="200965"/>
                </a:cubicBezTo>
                <a:cubicBezTo>
                  <a:pt x="6606084" y="208601"/>
                  <a:pt x="6596538" y="211525"/>
                  <a:pt x="6575108" y="209738"/>
                </a:cubicBezTo>
                <a:cubicBezTo>
                  <a:pt x="6554847" y="211770"/>
                  <a:pt x="6541484" y="215864"/>
                  <a:pt x="6535017" y="222021"/>
                </a:cubicBezTo>
                <a:cubicBezTo>
                  <a:pt x="6527382" y="224361"/>
                  <a:pt x="6527967" y="226270"/>
                  <a:pt x="6536773" y="227748"/>
                </a:cubicBezTo>
                <a:cubicBezTo>
                  <a:pt x="6540591" y="226578"/>
                  <a:pt x="6545071" y="224162"/>
                  <a:pt x="6550213" y="220498"/>
                </a:cubicBezTo>
                <a:cubicBezTo>
                  <a:pt x="6555355" y="216834"/>
                  <a:pt x="6560128" y="215371"/>
                  <a:pt x="6564530" y="216111"/>
                </a:cubicBezTo>
                <a:cubicBezTo>
                  <a:pt x="6568934" y="216851"/>
                  <a:pt x="6571134" y="217220"/>
                  <a:pt x="6571134" y="217220"/>
                </a:cubicBezTo>
                <a:cubicBezTo>
                  <a:pt x="6576124" y="219869"/>
                  <a:pt x="6582436" y="220024"/>
                  <a:pt x="6590072" y="217684"/>
                </a:cubicBezTo>
                <a:cubicBezTo>
                  <a:pt x="6598878" y="219162"/>
                  <a:pt x="6605774" y="221225"/>
                  <a:pt x="6610764" y="223874"/>
                </a:cubicBezTo>
                <a:cubicBezTo>
                  <a:pt x="6611933" y="227693"/>
                  <a:pt x="6614427" y="229016"/>
                  <a:pt x="6618245" y="227846"/>
                </a:cubicBezTo>
                <a:lnTo>
                  <a:pt x="6623971" y="226092"/>
                </a:lnTo>
                <a:cubicBezTo>
                  <a:pt x="6631607" y="223752"/>
                  <a:pt x="6636672" y="223244"/>
                  <a:pt x="6639167" y="224570"/>
                </a:cubicBezTo>
                <a:cubicBezTo>
                  <a:pt x="6641660" y="225894"/>
                  <a:pt x="6644816" y="225970"/>
                  <a:pt x="6648634" y="224801"/>
                </a:cubicBezTo>
                <a:cubicBezTo>
                  <a:pt x="6652453" y="223631"/>
                  <a:pt x="6656271" y="222461"/>
                  <a:pt x="6660088" y="221291"/>
                </a:cubicBezTo>
                <a:cubicBezTo>
                  <a:pt x="6663907" y="220122"/>
                  <a:pt x="6670219" y="220275"/>
                  <a:pt x="6679024" y="221755"/>
                </a:cubicBezTo>
                <a:cubicBezTo>
                  <a:pt x="6679024" y="221755"/>
                  <a:pt x="6680935" y="221169"/>
                  <a:pt x="6684752" y="219999"/>
                </a:cubicBezTo>
                <a:cubicBezTo>
                  <a:pt x="6688571" y="218830"/>
                  <a:pt x="6690480" y="218245"/>
                  <a:pt x="6690480" y="218245"/>
                </a:cubicBezTo>
                <a:cubicBezTo>
                  <a:pt x="6695468" y="220894"/>
                  <a:pt x="6699871" y="221633"/>
                  <a:pt x="6703688" y="220463"/>
                </a:cubicBezTo>
                <a:cubicBezTo>
                  <a:pt x="6702520" y="216644"/>
                  <a:pt x="6703182" y="215397"/>
                  <a:pt x="6705676" y="216721"/>
                </a:cubicBezTo>
                <a:cubicBezTo>
                  <a:pt x="6708168" y="218046"/>
                  <a:pt x="6709417" y="218709"/>
                  <a:pt x="6709417" y="218709"/>
                </a:cubicBezTo>
                <a:cubicBezTo>
                  <a:pt x="6713235" y="217539"/>
                  <a:pt x="6715142" y="216954"/>
                  <a:pt x="6715142" y="216954"/>
                </a:cubicBezTo>
                <a:cubicBezTo>
                  <a:pt x="6722779" y="214614"/>
                  <a:pt x="6726891" y="214399"/>
                  <a:pt x="6727475" y="216308"/>
                </a:cubicBezTo>
                <a:cubicBezTo>
                  <a:pt x="6728060" y="218218"/>
                  <a:pt x="6730262" y="218586"/>
                  <a:pt x="6734079" y="217417"/>
                </a:cubicBezTo>
                <a:lnTo>
                  <a:pt x="6771953" y="218344"/>
                </a:lnTo>
                <a:cubicBezTo>
                  <a:pt x="6775770" y="217174"/>
                  <a:pt x="6782452" y="215127"/>
                  <a:pt x="6791997" y="212203"/>
                </a:cubicBezTo>
                <a:cubicBezTo>
                  <a:pt x="6801544" y="209277"/>
                  <a:pt x="6806316" y="207816"/>
                  <a:pt x="6806316" y="207816"/>
                </a:cubicBezTo>
                <a:lnTo>
                  <a:pt x="6812043" y="206060"/>
                </a:lnTo>
                <a:cubicBezTo>
                  <a:pt x="6815860" y="204892"/>
                  <a:pt x="6822174" y="205044"/>
                  <a:pt x="6830979" y="206524"/>
                </a:cubicBezTo>
                <a:cubicBezTo>
                  <a:pt x="6830979" y="206524"/>
                  <a:pt x="6833181" y="206894"/>
                  <a:pt x="6837584" y="207633"/>
                </a:cubicBezTo>
                <a:cubicBezTo>
                  <a:pt x="6841988" y="208373"/>
                  <a:pt x="6844188" y="208743"/>
                  <a:pt x="6844188" y="208743"/>
                </a:cubicBezTo>
                <a:lnTo>
                  <a:pt x="6857398" y="210961"/>
                </a:lnTo>
                <a:cubicBezTo>
                  <a:pt x="6861216" y="209790"/>
                  <a:pt x="6863417" y="210159"/>
                  <a:pt x="6864002" y="212069"/>
                </a:cubicBezTo>
                <a:cubicBezTo>
                  <a:pt x="6864586" y="213978"/>
                  <a:pt x="6864879" y="214932"/>
                  <a:pt x="6864879" y="214932"/>
                </a:cubicBezTo>
                <a:cubicBezTo>
                  <a:pt x="6864879" y="214932"/>
                  <a:pt x="6867373" y="216257"/>
                  <a:pt x="6872362" y="218905"/>
                </a:cubicBezTo>
                <a:lnTo>
                  <a:pt x="6885571" y="221123"/>
                </a:lnTo>
                <a:cubicBezTo>
                  <a:pt x="6886742" y="224941"/>
                  <a:pt x="6884461" y="227728"/>
                  <a:pt x="6878735" y="229483"/>
                </a:cubicBezTo>
                <a:cubicBezTo>
                  <a:pt x="6873007" y="231237"/>
                  <a:pt x="6870143" y="232115"/>
                  <a:pt x="6870143" y="232115"/>
                </a:cubicBezTo>
                <a:cubicBezTo>
                  <a:pt x="6868974" y="228296"/>
                  <a:pt x="6866480" y="226971"/>
                  <a:pt x="6862662" y="228142"/>
                </a:cubicBezTo>
                <a:cubicBezTo>
                  <a:pt x="6858843" y="229312"/>
                  <a:pt x="6855026" y="230481"/>
                  <a:pt x="6851207" y="231651"/>
                </a:cubicBezTo>
                <a:lnTo>
                  <a:pt x="6834026" y="236915"/>
                </a:lnTo>
                <a:lnTo>
                  <a:pt x="6847235" y="239134"/>
                </a:lnTo>
                <a:cubicBezTo>
                  <a:pt x="6856040" y="240611"/>
                  <a:pt x="6862352" y="240766"/>
                  <a:pt x="6866171" y="239596"/>
                </a:cubicBezTo>
                <a:lnTo>
                  <a:pt x="6867925" y="245323"/>
                </a:lnTo>
                <a:lnTo>
                  <a:pt x="6890835" y="238304"/>
                </a:lnTo>
                <a:cubicBezTo>
                  <a:pt x="6894653" y="237135"/>
                  <a:pt x="6895977" y="234641"/>
                  <a:pt x="6894807" y="230823"/>
                </a:cubicBezTo>
                <a:cubicBezTo>
                  <a:pt x="6893637" y="227004"/>
                  <a:pt x="6894300" y="225758"/>
                  <a:pt x="6896793" y="227082"/>
                </a:cubicBezTo>
                <a:cubicBezTo>
                  <a:pt x="6899287" y="228406"/>
                  <a:pt x="6900534" y="229068"/>
                  <a:pt x="6900534" y="229068"/>
                </a:cubicBezTo>
                <a:cubicBezTo>
                  <a:pt x="6900534" y="229068"/>
                  <a:pt x="6899949" y="227159"/>
                  <a:pt x="6898779" y="223341"/>
                </a:cubicBezTo>
                <a:cubicBezTo>
                  <a:pt x="6897610" y="219524"/>
                  <a:pt x="6899520" y="218938"/>
                  <a:pt x="6904507" y="221587"/>
                </a:cubicBezTo>
                <a:lnTo>
                  <a:pt x="6923444" y="222049"/>
                </a:lnTo>
                <a:cubicBezTo>
                  <a:pt x="6927261" y="220880"/>
                  <a:pt x="6928585" y="218385"/>
                  <a:pt x="6927415" y="214568"/>
                </a:cubicBezTo>
                <a:cubicBezTo>
                  <a:pt x="6926246" y="210749"/>
                  <a:pt x="6921842" y="210010"/>
                  <a:pt x="6914208" y="212349"/>
                </a:cubicBezTo>
                <a:cubicBezTo>
                  <a:pt x="6910388" y="213520"/>
                  <a:pt x="6905986" y="212780"/>
                  <a:pt x="6900999" y="210131"/>
                </a:cubicBezTo>
                <a:cubicBezTo>
                  <a:pt x="6900999" y="210131"/>
                  <a:pt x="6901952" y="209840"/>
                  <a:pt x="6903860" y="209255"/>
                </a:cubicBezTo>
                <a:cubicBezTo>
                  <a:pt x="6905770" y="208670"/>
                  <a:pt x="6906724" y="208377"/>
                  <a:pt x="6906724" y="208377"/>
                </a:cubicBezTo>
                <a:cubicBezTo>
                  <a:pt x="6910543" y="207208"/>
                  <a:pt x="6916563" y="206407"/>
                  <a:pt x="6924783" y="205978"/>
                </a:cubicBezTo>
                <a:cubicBezTo>
                  <a:pt x="6933005" y="205545"/>
                  <a:pt x="6938364" y="205993"/>
                  <a:pt x="6940856" y="207318"/>
                </a:cubicBezTo>
                <a:cubicBezTo>
                  <a:pt x="6943351" y="208641"/>
                  <a:pt x="6948416" y="208134"/>
                  <a:pt x="6956052" y="205794"/>
                </a:cubicBezTo>
                <a:lnTo>
                  <a:pt x="6963534" y="209767"/>
                </a:lnTo>
                <a:cubicBezTo>
                  <a:pt x="6955898" y="212106"/>
                  <a:pt x="6955158" y="216510"/>
                  <a:pt x="6961315" y="222976"/>
                </a:cubicBezTo>
                <a:cubicBezTo>
                  <a:pt x="6962485" y="226794"/>
                  <a:pt x="6962117" y="228996"/>
                  <a:pt x="6960207" y="229580"/>
                </a:cubicBezTo>
                <a:cubicBezTo>
                  <a:pt x="6958298" y="230165"/>
                  <a:pt x="6955433" y="231042"/>
                  <a:pt x="6951616" y="232212"/>
                </a:cubicBezTo>
                <a:lnTo>
                  <a:pt x="6947644" y="239695"/>
                </a:lnTo>
                <a:cubicBezTo>
                  <a:pt x="6951462" y="238525"/>
                  <a:pt x="6953663" y="238894"/>
                  <a:pt x="6954248" y="240804"/>
                </a:cubicBezTo>
                <a:cubicBezTo>
                  <a:pt x="6954832" y="242713"/>
                  <a:pt x="6957989" y="242789"/>
                  <a:pt x="6963717" y="241035"/>
                </a:cubicBezTo>
                <a:cubicBezTo>
                  <a:pt x="6969443" y="239281"/>
                  <a:pt x="6972307" y="238403"/>
                  <a:pt x="6972307" y="238403"/>
                </a:cubicBezTo>
                <a:cubicBezTo>
                  <a:pt x="6977295" y="241051"/>
                  <a:pt x="6980744" y="242084"/>
                  <a:pt x="6982653" y="241498"/>
                </a:cubicBezTo>
                <a:cubicBezTo>
                  <a:pt x="6984562" y="240914"/>
                  <a:pt x="6987424" y="240037"/>
                  <a:pt x="6991243" y="238866"/>
                </a:cubicBezTo>
                <a:cubicBezTo>
                  <a:pt x="7000049" y="240345"/>
                  <a:pt x="7006655" y="241454"/>
                  <a:pt x="7011058" y="242194"/>
                </a:cubicBezTo>
                <a:cubicBezTo>
                  <a:pt x="7015460" y="242932"/>
                  <a:pt x="7017077" y="241393"/>
                  <a:pt x="7015907" y="237575"/>
                </a:cubicBezTo>
                <a:cubicBezTo>
                  <a:pt x="7014738" y="233757"/>
                  <a:pt x="7014153" y="231848"/>
                  <a:pt x="7014153" y="231848"/>
                </a:cubicBezTo>
                <a:lnTo>
                  <a:pt x="7006670" y="227874"/>
                </a:lnTo>
                <a:cubicBezTo>
                  <a:pt x="7002852" y="229044"/>
                  <a:pt x="7000943" y="229629"/>
                  <a:pt x="7000943" y="229629"/>
                </a:cubicBezTo>
                <a:lnTo>
                  <a:pt x="6993461" y="225658"/>
                </a:lnTo>
                <a:lnTo>
                  <a:pt x="6991706" y="219929"/>
                </a:lnTo>
                <a:lnTo>
                  <a:pt x="7010643" y="220393"/>
                </a:lnTo>
                <a:lnTo>
                  <a:pt x="7023852" y="222611"/>
                </a:lnTo>
                <a:lnTo>
                  <a:pt x="7012398" y="226120"/>
                </a:lnTo>
                <a:lnTo>
                  <a:pt x="7025607" y="228339"/>
                </a:lnTo>
                <a:cubicBezTo>
                  <a:pt x="7029424" y="227169"/>
                  <a:pt x="7032289" y="226292"/>
                  <a:pt x="7034198" y="225707"/>
                </a:cubicBezTo>
                <a:cubicBezTo>
                  <a:pt x="7036107" y="225122"/>
                  <a:pt x="7036476" y="222920"/>
                  <a:pt x="7035306" y="219102"/>
                </a:cubicBezTo>
                <a:lnTo>
                  <a:pt x="7039280" y="211621"/>
                </a:lnTo>
                <a:lnTo>
                  <a:pt x="7008889" y="214666"/>
                </a:lnTo>
                <a:cubicBezTo>
                  <a:pt x="6998912" y="209369"/>
                  <a:pt x="6993925" y="206720"/>
                  <a:pt x="6993925" y="206720"/>
                </a:cubicBezTo>
                <a:lnTo>
                  <a:pt x="7024315" y="203675"/>
                </a:lnTo>
                <a:cubicBezTo>
                  <a:pt x="7028133" y="202505"/>
                  <a:pt x="7034153" y="201706"/>
                  <a:pt x="7042374" y="201274"/>
                </a:cubicBezTo>
                <a:cubicBezTo>
                  <a:pt x="7050595" y="200844"/>
                  <a:pt x="7057200" y="201953"/>
                  <a:pt x="7062188" y="204601"/>
                </a:cubicBezTo>
                <a:lnTo>
                  <a:pt x="7069671" y="208574"/>
                </a:lnTo>
                <a:cubicBezTo>
                  <a:pt x="7062034" y="210913"/>
                  <a:pt x="7058215" y="212083"/>
                  <a:pt x="7058215" y="212083"/>
                </a:cubicBezTo>
                <a:lnTo>
                  <a:pt x="7061737" y="217026"/>
                </a:lnTo>
                <a:lnTo>
                  <a:pt x="7067550" y="216875"/>
                </a:lnTo>
                <a:lnTo>
                  <a:pt x="7072735" y="220164"/>
                </a:lnTo>
                <a:lnTo>
                  <a:pt x="7073179" y="220028"/>
                </a:lnTo>
                <a:cubicBezTo>
                  <a:pt x="7076997" y="218858"/>
                  <a:pt x="7080153" y="218936"/>
                  <a:pt x="7082648" y="220260"/>
                </a:cubicBezTo>
                <a:cubicBezTo>
                  <a:pt x="7085141" y="221584"/>
                  <a:pt x="7086389" y="222246"/>
                  <a:pt x="7086389" y="222246"/>
                </a:cubicBezTo>
                <a:lnTo>
                  <a:pt x="7080660" y="224001"/>
                </a:lnTo>
                <a:cubicBezTo>
                  <a:pt x="7081831" y="227818"/>
                  <a:pt x="7084326" y="229143"/>
                  <a:pt x="7088143" y="227974"/>
                </a:cubicBezTo>
                <a:cubicBezTo>
                  <a:pt x="7091962" y="226804"/>
                  <a:pt x="7095195" y="223724"/>
                  <a:pt x="7097842" y="218737"/>
                </a:cubicBezTo>
                <a:cubicBezTo>
                  <a:pt x="7097842" y="218737"/>
                  <a:pt x="7099753" y="218151"/>
                  <a:pt x="7103570" y="216982"/>
                </a:cubicBezTo>
                <a:cubicBezTo>
                  <a:pt x="7108558" y="219631"/>
                  <a:pt x="7110467" y="219045"/>
                  <a:pt x="7109296" y="215228"/>
                </a:cubicBezTo>
                <a:lnTo>
                  <a:pt x="7101816" y="211256"/>
                </a:lnTo>
                <a:lnTo>
                  <a:pt x="7094333" y="207283"/>
                </a:lnTo>
                <a:lnTo>
                  <a:pt x="7113270" y="207746"/>
                </a:lnTo>
                <a:lnTo>
                  <a:pt x="7118997" y="205991"/>
                </a:lnTo>
                <a:cubicBezTo>
                  <a:pt x="7117828" y="202172"/>
                  <a:pt x="7118197" y="199972"/>
                  <a:pt x="7120106" y="199386"/>
                </a:cubicBezTo>
                <a:cubicBezTo>
                  <a:pt x="7122015" y="198802"/>
                  <a:pt x="7122677" y="197554"/>
                  <a:pt x="7122092" y="195646"/>
                </a:cubicBezTo>
                <a:cubicBezTo>
                  <a:pt x="7121508" y="193737"/>
                  <a:pt x="7126942" y="191027"/>
                  <a:pt x="7138397" y="187518"/>
                </a:cubicBezTo>
                <a:cubicBezTo>
                  <a:pt x="7142214" y="186348"/>
                  <a:pt x="7146987" y="184886"/>
                  <a:pt x="7152714" y="183131"/>
                </a:cubicBezTo>
                <a:cubicBezTo>
                  <a:pt x="7158442" y="181377"/>
                  <a:pt x="7161305" y="180499"/>
                  <a:pt x="7161305" y="180499"/>
                </a:cubicBezTo>
                <a:cubicBezTo>
                  <a:pt x="7178917" y="183457"/>
                  <a:pt x="7191541" y="183765"/>
                  <a:pt x="7199179" y="181426"/>
                </a:cubicBezTo>
                <a:cubicBezTo>
                  <a:pt x="7199179" y="181426"/>
                  <a:pt x="7203582" y="182166"/>
                  <a:pt x="7212387" y="183644"/>
                </a:cubicBezTo>
                <a:cubicBezTo>
                  <a:pt x="7212387" y="183644"/>
                  <a:pt x="7214589" y="184012"/>
                  <a:pt x="7218992" y="184753"/>
                </a:cubicBezTo>
                <a:cubicBezTo>
                  <a:pt x="7223395" y="185493"/>
                  <a:pt x="7225595" y="185862"/>
                  <a:pt x="7225595" y="185862"/>
                </a:cubicBezTo>
                <a:lnTo>
                  <a:pt x="7237050" y="182352"/>
                </a:lnTo>
                <a:lnTo>
                  <a:pt x="7250261" y="184570"/>
                </a:lnTo>
                <a:cubicBezTo>
                  <a:pt x="7261716" y="181061"/>
                  <a:pt x="7274340" y="181370"/>
                  <a:pt x="7288133" y="185496"/>
                </a:cubicBezTo>
                <a:lnTo>
                  <a:pt x="7282406" y="187252"/>
                </a:lnTo>
                <a:lnTo>
                  <a:pt x="7270951" y="190761"/>
                </a:lnTo>
                <a:lnTo>
                  <a:pt x="7284161" y="192978"/>
                </a:lnTo>
                <a:cubicBezTo>
                  <a:pt x="7289148" y="195626"/>
                  <a:pt x="7293551" y="196367"/>
                  <a:pt x="7297370" y="195196"/>
                </a:cubicBezTo>
                <a:lnTo>
                  <a:pt x="7323787" y="199632"/>
                </a:lnTo>
                <a:cubicBezTo>
                  <a:pt x="7323787" y="199632"/>
                  <a:pt x="7318722" y="200140"/>
                  <a:pt x="7308592" y="201155"/>
                </a:cubicBezTo>
                <a:cubicBezTo>
                  <a:pt x="7298462" y="202170"/>
                  <a:pt x="7292073" y="205172"/>
                  <a:pt x="7289424" y="210161"/>
                </a:cubicBezTo>
                <a:cubicBezTo>
                  <a:pt x="7272673" y="223646"/>
                  <a:pt x="7266422" y="233913"/>
                  <a:pt x="7270670" y="240964"/>
                </a:cubicBezTo>
                <a:cubicBezTo>
                  <a:pt x="7274919" y="248017"/>
                  <a:pt x="7292900" y="248773"/>
                  <a:pt x="7324616" y="243231"/>
                </a:cubicBezTo>
                <a:cubicBezTo>
                  <a:pt x="7333422" y="244709"/>
                  <a:pt x="7339733" y="244866"/>
                  <a:pt x="7343552" y="243695"/>
                </a:cubicBezTo>
                <a:cubicBezTo>
                  <a:pt x="7347370" y="242526"/>
                  <a:pt x="7352436" y="242018"/>
                  <a:pt x="7358748" y="242173"/>
                </a:cubicBezTo>
                <a:cubicBezTo>
                  <a:pt x="7365060" y="242327"/>
                  <a:pt x="7370124" y="241820"/>
                  <a:pt x="7373943" y="240648"/>
                </a:cubicBezTo>
                <a:lnTo>
                  <a:pt x="7387151" y="242867"/>
                </a:lnTo>
                <a:lnTo>
                  <a:pt x="7411816" y="241576"/>
                </a:lnTo>
                <a:cubicBezTo>
                  <a:pt x="7411816" y="241576"/>
                  <a:pt x="7413062" y="242237"/>
                  <a:pt x="7415557" y="243562"/>
                </a:cubicBezTo>
                <a:cubicBezTo>
                  <a:pt x="7418051" y="244886"/>
                  <a:pt x="7419298" y="245548"/>
                  <a:pt x="7419298" y="245548"/>
                </a:cubicBezTo>
                <a:cubicBezTo>
                  <a:pt x="7423114" y="244378"/>
                  <a:pt x="7426271" y="244457"/>
                  <a:pt x="7428765" y="245780"/>
                </a:cubicBezTo>
                <a:cubicBezTo>
                  <a:pt x="7431259" y="247105"/>
                  <a:pt x="7434415" y="247183"/>
                  <a:pt x="7438234" y="246011"/>
                </a:cubicBezTo>
                <a:cubicBezTo>
                  <a:pt x="7442052" y="244842"/>
                  <a:pt x="7449319" y="244704"/>
                  <a:pt x="7460034" y="245598"/>
                </a:cubicBezTo>
                <a:cubicBezTo>
                  <a:pt x="7470749" y="246490"/>
                  <a:pt x="7483002" y="249001"/>
                  <a:pt x="7496797" y="253129"/>
                </a:cubicBezTo>
                <a:cubicBezTo>
                  <a:pt x="7500616" y="251959"/>
                  <a:pt x="7503478" y="251082"/>
                  <a:pt x="7505388" y="250497"/>
                </a:cubicBezTo>
                <a:cubicBezTo>
                  <a:pt x="7507296" y="249912"/>
                  <a:pt x="7509206" y="249326"/>
                  <a:pt x="7511115" y="248742"/>
                </a:cubicBezTo>
                <a:cubicBezTo>
                  <a:pt x="7513024" y="248156"/>
                  <a:pt x="7514934" y="247572"/>
                  <a:pt x="7516843" y="246987"/>
                </a:cubicBezTo>
                <a:cubicBezTo>
                  <a:pt x="7518751" y="246402"/>
                  <a:pt x="7520290" y="248019"/>
                  <a:pt x="7521460" y="251837"/>
                </a:cubicBezTo>
                <a:cubicBezTo>
                  <a:pt x="7525280" y="250668"/>
                  <a:pt x="7531590" y="250822"/>
                  <a:pt x="7540396" y="252300"/>
                </a:cubicBezTo>
                <a:cubicBezTo>
                  <a:pt x="7544215" y="251131"/>
                  <a:pt x="7548033" y="249961"/>
                  <a:pt x="7551852" y="248791"/>
                </a:cubicBezTo>
                <a:cubicBezTo>
                  <a:pt x="7555670" y="247622"/>
                  <a:pt x="7560073" y="248361"/>
                  <a:pt x="7565061" y="251010"/>
                </a:cubicBezTo>
                <a:lnTo>
                  <a:pt x="7582243" y="245745"/>
                </a:lnTo>
                <a:cubicBezTo>
                  <a:pt x="7582243" y="245745"/>
                  <a:pt x="7581657" y="243836"/>
                  <a:pt x="7580488" y="240017"/>
                </a:cubicBezTo>
                <a:lnTo>
                  <a:pt x="7554070" y="235583"/>
                </a:lnTo>
                <a:cubicBezTo>
                  <a:pt x="7546433" y="237922"/>
                  <a:pt x="7542615" y="239091"/>
                  <a:pt x="7542615" y="239091"/>
                </a:cubicBezTo>
                <a:cubicBezTo>
                  <a:pt x="7542615" y="239091"/>
                  <a:pt x="7541368" y="238430"/>
                  <a:pt x="7538874" y="237105"/>
                </a:cubicBezTo>
                <a:cubicBezTo>
                  <a:pt x="7536380" y="235781"/>
                  <a:pt x="7535133" y="235118"/>
                  <a:pt x="7535133" y="235118"/>
                </a:cubicBezTo>
                <a:lnTo>
                  <a:pt x="7525897" y="225419"/>
                </a:lnTo>
                <a:lnTo>
                  <a:pt x="7537352" y="221909"/>
                </a:lnTo>
                <a:cubicBezTo>
                  <a:pt x="7541169" y="220740"/>
                  <a:pt x="7542709" y="222358"/>
                  <a:pt x="7541970" y="226760"/>
                </a:cubicBezTo>
                <a:cubicBezTo>
                  <a:pt x="7541230" y="231162"/>
                  <a:pt x="7546587" y="231610"/>
                  <a:pt x="7558042" y="228100"/>
                </a:cubicBezTo>
                <a:lnTo>
                  <a:pt x="7582705" y="226808"/>
                </a:lnTo>
                <a:lnTo>
                  <a:pt x="7595915" y="229027"/>
                </a:lnTo>
                <a:lnTo>
                  <a:pt x="7652724" y="230416"/>
                </a:lnTo>
                <a:cubicBezTo>
                  <a:pt x="7657711" y="233064"/>
                  <a:pt x="7660868" y="233142"/>
                  <a:pt x="7662192" y="230648"/>
                </a:cubicBezTo>
                <a:cubicBezTo>
                  <a:pt x="7663516" y="228154"/>
                  <a:pt x="7665133" y="226615"/>
                  <a:pt x="7667043" y="226029"/>
                </a:cubicBezTo>
                <a:cubicBezTo>
                  <a:pt x="7668950" y="225445"/>
                  <a:pt x="7670490" y="227063"/>
                  <a:pt x="7671659" y="230880"/>
                </a:cubicBezTo>
                <a:lnTo>
                  <a:pt x="7679141" y="234853"/>
                </a:lnTo>
                <a:cubicBezTo>
                  <a:pt x="7679141" y="234853"/>
                  <a:pt x="7678557" y="232943"/>
                  <a:pt x="7677388" y="229125"/>
                </a:cubicBezTo>
                <a:cubicBezTo>
                  <a:pt x="7676218" y="225307"/>
                  <a:pt x="7684439" y="224876"/>
                  <a:pt x="7702050" y="227833"/>
                </a:cubicBezTo>
                <a:lnTo>
                  <a:pt x="7720987" y="228297"/>
                </a:lnTo>
                <a:cubicBezTo>
                  <a:pt x="7720987" y="228297"/>
                  <a:pt x="7722896" y="227712"/>
                  <a:pt x="7726714" y="226542"/>
                </a:cubicBezTo>
                <a:cubicBezTo>
                  <a:pt x="7730533" y="225373"/>
                  <a:pt x="7732442" y="224788"/>
                  <a:pt x="7732442" y="224788"/>
                </a:cubicBezTo>
                <a:lnTo>
                  <a:pt x="7739923" y="228761"/>
                </a:lnTo>
                <a:cubicBezTo>
                  <a:pt x="7736105" y="229930"/>
                  <a:pt x="7734489" y="231470"/>
                  <a:pt x="7735074" y="233378"/>
                </a:cubicBezTo>
                <a:cubicBezTo>
                  <a:pt x="7735659" y="235288"/>
                  <a:pt x="7737861" y="235658"/>
                  <a:pt x="7741679" y="234487"/>
                </a:cubicBezTo>
                <a:cubicBezTo>
                  <a:pt x="7755780" y="225990"/>
                  <a:pt x="7764000" y="225559"/>
                  <a:pt x="7766342" y="233196"/>
                </a:cubicBezTo>
                <a:cubicBezTo>
                  <a:pt x="7771329" y="235844"/>
                  <a:pt x="7775732" y="236584"/>
                  <a:pt x="7779550" y="235414"/>
                </a:cubicBezTo>
                <a:lnTo>
                  <a:pt x="7792760" y="237631"/>
                </a:lnTo>
                <a:lnTo>
                  <a:pt x="7787033" y="239386"/>
                </a:lnTo>
                <a:lnTo>
                  <a:pt x="7769851" y="244650"/>
                </a:lnTo>
                <a:lnTo>
                  <a:pt x="7777333" y="248623"/>
                </a:lnTo>
                <a:cubicBezTo>
                  <a:pt x="7773514" y="249793"/>
                  <a:pt x="7776963" y="250825"/>
                  <a:pt x="7787679" y="251719"/>
                </a:cubicBezTo>
                <a:cubicBezTo>
                  <a:pt x="7798393" y="252612"/>
                  <a:pt x="7808818" y="252551"/>
                  <a:pt x="7818946" y="251535"/>
                </a:cubicBezTo>
                <a:cubicBezTo>
                  <a:pt x="7829076" y="250521"/>
                  <a:pt x="7834141" y="250013"/>
                  <a:pt x="7834141" y="250013"/>
                </a:cubicBezTo>
                <a:lnTo>
                  <a:pt x="7826661" y="246040"/>
                </a:lnTo>
                <a:cubicBezTo>
                  <a:pt x="7822841" y="247211"/>
                  <a:pt x="7820641" y="246841"/>
                  <a:pt x="7820056" y="244932"/>
                </a:cubicBezTo>
                <a:cubicBezTo>
                  <a:pt x="7819470" y="243022"/>
                  <a:pt x="7819178" y="242067"/>
                  <a:pt x="7819178" y="242067"/>
                </a:cubicBezTo>
                <a:lnTo>
                  <a:pt x="7811695" y="238096"/>
                </a:lnTo>
                <a:cubicBezTo>
                  <a:pt x="7815515" y="236925"/>
                  <a:pt x="7817425" y="236341"/>
                  <a:pt x="7817425" y="236341"/>
                </a:cubicBezTo>
                <a:lnTo>
                  <a:pt x="7857515" y="224058"/>
                </a:lnTo>
                <a:cubicBezTo>
                  <a:pt x="7857515" y="224058"/>
                  <a:pt x="7863825" y="224213"/>
                  <a:pt x="7876451" y="224521"/>
                </a:cubicBezTo>
                <a:cubicBezTo>
                  <a:pt x="7884087" y="222182"/>
                  <a:pt x="7891061" y="221089"/>
                  <a:pt x="7897373" y="221242"/>
                </a:cubicBezTo>
                <a:cubicBezTo>
                  <a:pt x="7903685" y="221398"/>
                  <a:pt x="7907795" y="221183"/>
                  <a:pt x="7909705" y="220598"/>
                </a:cubicBezTo>
                <a:cubicBezTo>
                  <a:pt x="7911615" y="220014"/>
                  <a:pt x="7916679" y="219504"/>
                  <a:pt x="7924899" y="219074"/>
                </a:cubicBezTo>
                <a:cubicBezTo>
                  <a:pt x="7933121" y="218645"/>
                  <a:pt x="7941051" y="217259"/>
                  <a:pt x="7948685" y="214919"/>
                </a:cubicBezTo>
                <a:cubicBezTo>
                  <a:pt x="7965129" y="214059"/>
                  <a:pt x="7975845" y="214952"/>
                  <a:pt x="7980833" y="217601"/>
                </a:cubicBezTo>
                <a:cubicBezTo>
                  <a:pt x="7985819" y="220249"/>
                  <a:pt x="7991177" y="220696"/>
                  <a:pt x="7996905" y="218941"/>
                </a:cubicBezTo>
                <a:cubicBezTo>
                  <a:pt x="8002631" y="217187"/>
                  <a:pt x="8009313" y="215140"/>
                  <a:pt x="8016951" y="212800"/>
                </a:cubicBezTo>
                <a:cubicBezTo>
                  <a:pt x="8034561" y="215756"/>
                  <a:pt x="8042199" y="213417"/>
                  <a:pt x="8039859" y="205781"/>
                </a:cubicBezTo>
                <a:cubicBezTo>
                  <a:pt x="8043675" y="204612"/>
                  <a:pt x="8049037" y="205059"/>
                  <a:pt x="8055931" y="207123"/>
                </a:cubicBezTo>
                <a:cubicBezTo>
                  <a:pt x="8062829" y="209186"/>
                  <a:pt x="8065985" y="209263"/>
                  <a:pt x="8065399" y="207354"/>
                </a:cubicBezTo>
                <a:cubicBezTo>
                  <a:pt x="8064815" y="205445"/>
                  <a:pt x="8067971" y="205522"/>
                  <a:pt x="8074867" y="207585"/>
                </a:cubicBezTo>
                <a:cubicBezTo>
                  <a:pt x="8081765" y="209648"/>
                  <a:pt x="8086537" y="208187"/>
                  <a:pt x="8089185" y="203199"/>
                </a:cubicBezTo>
                <a:cubicBezTo>
                  <a:pt x="8104459" y="198520"/>
                  <a:pt x="8115759" y="201322"/>
                  <a:pt x="8123087" y="211607"/>
                </a:cubicBezTo>
                <a:cubicBezTo>
                  <a:pt x="8124255" y="215425"/>
                  <a:pt x="8124841" y="217334"/>
                  <a:pt x="8124841" y="217334"/>
                </a:cubicBezTo>
                <a:cubicBezTo>
                  <a:pt x="8126011" y="221153"/>
                  <a:pt x="8127551" y="222769"/>
                  <a:pt x="8129459" y="222184"/>
                </a:cubicBezTo>
                <a:cubicBezTo>
                  <a:pt x="8131369" y="221599"/>
                  <a:pt x="8134231" y="220721"/>
                  <a:pt x="8138051" y="219552"/>
                </a:cubicBezTo>
                <a:cubicBezTo>
                  <a:pt x="8141865" y="218383"/>
                  <a:pt x="8145317" y="219414"/>
                  <a:pt x="8148395" y="222647"/>
                </a:cubicBezTo>
                <a:cubicBezTo>
                  <a:pt x="8151473" y="225880"/>
                  <a:pt x="8160649" y="225158"/>
                  <a:pt x="8175921" y="220479"/>
                </a:cubicBezTo>
                <a:lnTo>
                  <a:pt x="8200585" y="219187"/>
                </a:lnTo>
                <a:lnTo>
                  <a:pt x="8196613" y="226669"/>
                </a:lnTo>
                <a:cubicBezTo>
                  <a:pt x="8187807" y="225190"/>
                  <a:pt x="8181787" y="225990"/>
                  <a:pt x="8178555" y="229070"/>
                </a:cubicBezTo>
                <a:cubicBezTo>
                  <a:pt x="8175321" y="232149"/>
                  <a:pt x="8171797" y="234273"/>
                  <a:pt x="8167977" y="235443"/>
                </a:cubicBezTo>
                <a:lnTo>
                  <a:pt x="8156523" y="238952"/>
                </a:lnTo>
                <a:lnTo>
                  <a:pt x="8150795" y="240706"/>
                </a:lnTo>
                <a:lnTo>
                  <a:pt x="8143313" y="236733"/>
                </a:lnTo>
                <a:cubicBezTo>
                  <a:pt x="8139497" y="237904"/>
                  <a:pt x="8135677" y="239073"/>
                  <a:pt x="8131859" y="240244"/>
                </a:cubicBezTo>
                <a:cubicBezTo>
                  <a:pt x="8120405" y="243752"/>
                  <a:pt x="8114093" y="243598"/>
                  <a:pt x="8112923" y="239780"/>
                </a:cubicBezTo>
                <a:cubicBezTo>
                  <a:pt x="8111753" y="235961"/>
                  <a:pt x="8107351" y="235223"/>
                  <a:pt x="8099715" y="237562"/>
                </a:cubicBezTo>
                <a:lnTo>
                  <a:pt x="8101469" y="243289"/>
                </a:lnTo>
                <a:lnTo>
                  <a:pt x="8103223" y="249016"/>
                </a:lnTo>
                <a:cubicBezTo>
                  <a:pt x="8103223" y="249016"/>
                  <a:pt x="8105425" y="249386"/>
                  <a:pt x="8109827" y="250126"/>
                </a:cubicBezTo>
                <a:cubicBezTo>
                  <a:pt x="8114231" y="250866"/>
                  <a:pt x="8119003" y="249404"/>
                  <a:pt x="8124145" y="245739"/>
                </a:cubicBezTo>
                <a:cubicBezTo>
                  <a:pt x="8129289" y="242075"/>
                  <a:pt x="8132445" y="242152"/>
                  <a:pt x="8133613" y="245971"/>
                </a:cubicBezTo>
                <a:cubicBezTo>
                  <a:pt x="8133613" y="245971"/>
                  <a:pt x="8133907" y="246925"/>
                  <a:pt x="8134491" y="248834"/>
                </a:cubicBezTo>
                <a:cubicBezTo>
                  <a:pt x="8135075" y="250744"/>
                  <a:pt x="8137279" y="251112"/>
                  <a:pt x="8141095" y="249944"/>
                </a:cubicBezTo>
                <a:cubicBezTo>
                  <a:pt x="8144913" y="248774"/>
                  <a:pt x="8149025" y="248557"/>
                  <a:pt x="8153427" y="249298"/>
                </a:cubicBezTo>
                <a:cubicBezTo>
                  <a:pt x="8157831" y="250036"/>
                  <a:pt x="8161941" y="249821"/>
                  <a:pt x="8165759" y="248651"/>
                </a:cubicBezTo>
                <a:lnTo>
                  <a:pt x="8166383" y="248756"/>
                </a:lnTo>
                <a:lnTo>
                  <a:pt x="8170023" y="247642"/>
                </a:lnTo>
                <a:lnTo>
                  <a:pt x="8170579" y="249461"/>
                </a:lnTo>
                <a:lnTo>
                  <a:pt x="8192179" y="253087"/>
                </a:lnTo>
                <a:cubicBezTo>
                  <a:pt x="8195995" y="251918"/>
                  <a:pt x="8199813" y="250748"/>
                  <a:pt x="8203631" y="249578"/>
                </a:cubicBezTo>
                <a:cubicBezTo>
                  <a:pt x="8207451" y="248408"/>
                  <a:pt x="8211269" y="247238"/>
                  <a:pt x="8215087" y="246068"/>
                </a:cubicBezTo>
                <a:lnTo>
                  <a:pt x="8220813" y="244314"/>
                </a:lnTo>
                <a:cubicBezTo>
                  <a:pt x="8216995" y="245483"/>
                  <a:pt x="8213547" y="244453"/>
                  <a:pt x="8210467" y="241218"/>
                </a:cubicBezTo>
                <a:cubicBezTo>
                  <a:pt x="8207389" y="237986"/>
                  <a:pt x="8205849" y="236368"/>
                  <a:pt x="8205849" y="236368"/>
                </a:cubicBezTo>
                <a:lnTo>
                  <a:pt x="8202341" y="224915"/>
                </a:lnTo>
                <a:cubicBezTo>
                  <a:pt x="8206159" y="223745"/>
                  <a:pt x="8208067" y="223160"/>
                  <a:pt x="8208067" y="223160"/>
                </a:cubicBezTo>
                <a:cubicBezTo>
                  <a:pt x="8208067" y="223160"/>
                  <a:pt x="8208653" y="225069"/>
                  <a:pt x="8209821" y="228887"/>
                </a:cubicBezTo>
                <a:cubicBezTo>
                  <a:pt x="8210993" y="232706"/>
                  <a:pt x="8213487" y="234029"/>
                  <a:pt x="8217303" y="232859"/>
                </a:cubicBezTo>
                <a:cubicBezTo>
                  <a:pt x="8221123" y="231690"/>
                  <a:pt x="8222445" y="229195"/>
                  <a:pt x="8221277" y="225378"/>
                </a:cubicBezTo>
                <a:lnTo>
                  <a:pt x="8230977" y="216142"/>
                </a:lnTo>
                <a:lnTo>
                  <a:pt x="8236703" y="214387"/>
                </a:lnTo>
                <a:cubicBezTo>
                  <a:pt x="8236703" y="214387"/>
                  <a:pt x="8238905" y="214756"/>
                  <a:pt x="8243309" y="215495"/>
                </a:cubicBezTo>
                <a:cubicBezTo>
                  <a:pt x="8247711" y="216235"/>
                  <a:pt x="8251823" y="216019"/>
                  <a:pt x="8255639" y="214850"/>
                </a:cubicBezTo>
                <a:cubicBezTo>
                  <a:pt x="8260629" y="217498"/>
                  <a:pt x="8266939" y="217653"/>
                  <a:pt x="8274577" y="215313"/>
                </a:cubicBezTo>
                <a:cubicBezTo>
                  <a:pt x="8282213" y="212974"/>
                  <a:pt x="8288525" y="213127"/>
                  <a:pt x="8293513" y="215776"/>
                </a:cubicBezTo>
                <a:cubicBezTo>
                  <a:pt x="8293513" y="215776"/>
                  <a:pt x="8295421" y="215192"/>
                  <a:pt x="8299241" y="214022"/>
                </a:cubicBezTo>
                <a:cubicBezTo>
                  <a:pt x="8303057" y="212852"/>
                  <a:pt x="8307461" y="213592"/>
                  <a:pt x="8312449" y="216239"/>
                </a:cubicBezTo>
                <a:cubicBezTo>
                  <a:pt x="8320085" y="213900"/>
                  <a:pt x="8325151" y="213392"/>
                  <a:pt x="8327645" y="214716"/>
                </a:cubicBezTo>
                <a:cubicBezTo>
                  <a:pt x="8330139" y="216041"/>
                  <a:pt x="8337113" y="214949"/>
                  <a:pt x="8348567" y="211439"/>
                </a:cubicBezTo>
                <a:cubicBezTo>
                  <a:pt x="8348567" y="211439"/>
                  <a:pt x="8350477" y="210854"/>
                  <a:pt x="8354295" y="209685"/>
                </a:cubicBezTo>
                <a:cubicBezTo>
                  <a:pt x="8358113" y="208514"/>
                  <a:pt x="8360607" y="209838"/>
                  <a:pt x="8361775" y="213657"/>
                </a:cubicBezTo>
                <a:lnTo>
                  <a:pt x="8371477" y="204420"/>
                </a:lnTo>
                <a:cubicBezTo>
                  <a:pt x="8372647" y="208237"/>
                  <a:pt x="8374555" y="207653"/>
                  <a:pt x="8377203" y="202666"/>
                </a:cubicBezTo>
                <a:lnTo>
                  <a:pt x="8375449" y="196938"/>
                </a:lnTo>
                <a:lnTo>
                  <a:pt x="8379421" y="189457"/>
                </a:lnTo>
                <a:lnTo>
                  <a:pt x="8388657" y="199156"/>
                </a:lnTo>
                <a:cubicBezTo>
                  <a:pt x="8381021" y="201496"/>
                  <a:pt x="8380283" y="205898"/>
                  <a:pt x="8386441" y="212366"/>
                </a:cubicBezTo>
                <a:cubicBezTo>
                  <a:pt x="8391429" y="215013"/>
                  <a:pt x="8395539" y="214798"/>
                  <a:pt x="8398771" y="211720"/>
                </a:cubicBezTo>
                <a:cubicBezTo>
                  <a:pt x="8402005" y="208641"/>
                  <a:pt x="8406409" y="209380"/>
                  <a:pt x="8411981" y="213938"/>
                </a:cubicBezTo>
                <a:cubicBezTo>
                  <a:pt x="8417553" y="218495"/>
                  <a:pt x="8420925" y="222682"/>
                  <a:pt x="8422095" y="226501"/>
                </a:cubicBezTo>
                <a:cubicBezTo>
                  <a:pt x="8418277" y="227671"/>
                  <a:pt x="8416951" y="230166"/>
                  <a:pt x="8418121" y="233983"/>
                </a:cubicBezTo>
                <a:lnTo>
                  <a:pt x="8429577" y="230473"/>
                </a:lnTo>
                <a:cubicBezTo>
                  <a:pt x="8428407" y="226655"/>
                  <a:pt x="8428777" y="224454"/>
                  <a:pt x="8430685" y="223868"/>
                </a:cubicBezTo>
                <a:cubicBezTo>
                  <a:pt x="8432593" y="223284"/>
                  <a:pt x="8437367" y="221822"/>
                  <a:pt x="8445005" y="219482"/>
                </a:cubicBezTo>
                <a:cubicBezTo>
                  <a:pt x="8448821" y="218313"/>
                  <a:pt x="8452639" y="217142"/>
                  <a:pt x="8456457" y="215973"/>
                </a:cubicBezTo>
                <a:cubicBezTo>
                  <a:pt x="8452639" y="217142"/>
                  <a:pt x="8450147" y="215818"/>
                  <a:pt x="8448977" y="212000"/>
                </a:cubicBezTo>
                <a:lnTo>
                  <a:pt x="8441493" y="208029"/>
                </a:lnTo>
                <a:cubicBezTo>
                  <a:pt x="8433857" y="210367"/>
                  <a:pt x="8430779" y="207135"/>
                  <a:pt x="8432259" y="198328"/>
                </a:cubicBezTo>
                <a:cubicBezTo>
                  <a:pt x="8434907" y="193341"/>
                  <a:pt x="8444451" y="190416"/>
                  <a:pt x="8460895" y="189555"/>
                </a:cubicBezTo>
                <a:cubicBezTo>
                  <a:pt x="8464711" y="188386"/>
                  <a:pt x="8472933" y="187955"/>
                  <a:pt x="8485557" y="188263"/>
                </a:cubicBezTo>
                <a:lnTo>
                  <a:pt x="8491285" y="186509"/>
                </a:lnTo>
                <a:cubicBezTo>
                  <a:pt x="8483649" y="188848"/>
                  <a:pt x="8480415" y="191927"/>
                  <a:pt x="8481585" y="195745"/>
                </a:cubicBezTo>
                <a:cubicBezTo>
                  <a:pt x="8482753" y="199563"/>
                  <a:pt x="8485249" y="200888"/>
                  <a:pt x="8489067" y="199718"/>
                </a:cubicBezTo>
                <a:lnTo>
                  <a:pt x="8511975" y="192700"/>
                </a:lnTo>
                <a:lnTo>
                  <a:pt x="8523429" y="189190"/>
                </a:lnTo>
                <a:lnTo>
                  <a:pt x="8534885" y="185681"/>
                </a:lnTo>
                <a:cubicBezTo>
                  <a:pt x="8533715" y="181862"/>
                  <a:pt x="8531221" y="180538"/>
                  <a:pt x="8527403" y="181707"/>
                </a:cubicBezTo>
                <a:cubicBezTo>
                  <a:pt x="8523585" y="182878"/>
                  <a:pt x="8521091" y="181554"/>
                  <a:pt x="8519921" y="177736"/>
                </a:cubicBezTo>
                <a:cubicBezTo>
                  <a:pt x="8516101" y="178905"/>
                  <a:pt x="8510083" y="179705"/>
                  <a:pt x="8501863" y="180135"/>
                </a:cubicBezTo>
                <a:cubicBezTo>
                  <a:pt x="8493641" y="180567"/>
                  <a:pt x="8489531" y="180782"/>
                  <a:pt x="8489531" y="180782"/>
                </a:cubicBezTo>
                <a:lnTo>
                  <a:pt x="8483803" y="182536"/>
                </a:lnTo>
                <a:cubicBezTo>
                  <a:pt x="8483803" y="182536"/>
                  <a:pt x="8483511" y="181582"/>
                  <a:pt x="8482927" y="179673"/>
                </a:cubicBezTo>
                <a:cubicBezTo>
                  <a:pt x="8482339" y="177764"/>
                  <a:pt x="8480137" y="177394"/>
                  <a:pt x="8476319" y="178564"/>
                </a:cubicBezTo>
                <a:lnTo>
                  <a:pt x="8470595" y="180319"/>
                </a:lnTo>
                <a:cubicBezTo>
                  <a:pt x="8465605" y="177669"/>
                  <a:pt x="8461203" y="176931"/>
                  <a:pt x="8457385" y="178101"/>
                </a:cubicBezTo>
                <a:lnTo>
                  <a:pt x="8440203" y="183364"/>
                </a:lnTo>
                <a:cubicBezTo>
                  <a:pt x="8435215" y="180716"/>
                  <a:pt x="8428903" y="180562"/>
                  <a:pt x="8421267" y="182900"/>
                </a:cubicBezTo>
                <a:lnTo>
                  <a:pt x="8413785" y="178929"/>
                </a:lnTo>
                <a:lnTo>
                  <a:pt x="8389121" y="180219"/>
                </a:lnTo>
                <a:cubicBezTo>
                  <a:pt x="8381485" y="182559"/>
                  <a:pt x="8372679" y="181081"/>
                  <a:pt x="8362703" y="175784"/>
                </a:cubicBezTo>
                <a:cubicBezTo>
                  <a:pt x="8353897" y="174306"/>
                  <a:pt x="8350079" y="175475"/>
                  <a:pt x="8351249" y="179294"/>
                </a:cubicBezTo>
                <a:cubicBezTo>
                  <a:pt x="8347431" y="180463"/>
                  <a:pt x="8332897" y="180740"/>
                  <a:pt x="8307647" y="180121"/>
                </a:cubicBezTo>
                <a:cubicBezTo>
                  <a:pt x="8298841" y="178643"/>
                  <a:pt x="8294439" y="177904"/>
                  <a:pt x="8294439" y="177904"/>
                </a:cubicBezTo>
                <a:lnTo>
                  <a:pt x="8275503" y="177441"/>
                </a:lnTo>
                <a:cubicBezTo>
                  <a:pt x="8271685" y="178610"/>
                  <a:pt x="8268529" y="178533"/>
                  <a:pt x="8266035" y="177208"/>
                </a:cubicBezTo>
                <a:cubicBezTo>
                  <a:pt x="8263541" y="175885"/>
                  <a:pt x="8260385" y="175808"/>
                  <a:pt x="8256567" y="176977"/>
                </a:cubicBezTo>
                <a:cubicBezTo>
                  <a:pt x="8252749" y="178148"/>
                  <a:pt x="8250841" y="178732"/>
                  <a:pt x="8250841" y="178732"/>
                </a:cubicBezTo>
                <a:lnTo>
                  <a:pt x="8237629" y="176514"/>
                </a:lnTo>
                <a:cubicBezTo>
                  <a:pt x="8229993" y="178853"/>
                  <a:pt x="8223683" y="178699"/>
                  <a:pt x="8218695" y="176050"/>
                </a:cubicBezTo>
                <a:cubicBezTo>
                  <a:pt x="8213707" y="173402"/>
                  <a:pt x="8207395" y="173248"/>
                  <a:pt x="8199757" y="175587"/>
                </a:cubicBezTo>
                <a:cubicBezTo>
                  <a:pt x="8190643" y="186733"/>
                  <a:pt x="8182421" y="187163"/>
                  <a:pt x="8175095" y="176879"/>
                </a:cubicBezTo>
                <a:cubicBezTo>
                  <a:pt x="8170105" y="174231"/>
                  <a:pt x="8163211" y="172167"/>
                  <a:pt x="8154403" y="170688"/>
                </a:cubicBezTo>
                <a:cubicBezTo>
                  <a:pt x="8145597" y="169209"/>
                  <a:pt x="8140531" y="169718"/>
                  <a:pt x="8139207" y="172211"/>
                </a:cubicBezTo>
                <a:cubicBezTo>
                  <a:pt x="8137883" y="174705"/>
                  <a:pt x="8133403" y="177122"/>
                  <a:pt x="8125767" y="179461"/>
                </a:cubicBezTo>
                <a:cubicBezTo>
                  <a:pt x="8125767" y="179461"/>
                  <a:pt x="8124519" y="178800"/>
                  <a:pt x="8122027" y="177476"/>
                </a:cubicBezTo>
                <a:cubicBezTo>
                  <a:pt x="8119531" y="176151"/>
                  <a:pt x="8116377" y="176073"/>
                  <a:pt x="8112559" y="177244"/>
                </a:cubicBezTo>
                <a:cubicBezTo>
                  <a:pt x="8111389" y="173426"/>
                  <a:pt x="8104491" y="171362"/>
                  <a:pt x="8091867" y="171053"/>
                </a:cubicBezTo>
                <a:lnTo>
                  <a:pt x="8072931" y="170590"/>
                </a:lnTo>
                <a:cubicBezTo>
                  <a:pt x="8071763" y="166772"/>
                  <a:pt x="8068313" y="165740"/>
                  <a:pt x="8062585" y="167495"/>
                </a:cubicBezTo>
                <a:cubicBezTo>
                  <a:pt x="8056859" y="169249"/>
                  <a:pt x="8052747" y="169464"/>
                  <a:pt x="8050253" y="168140"/>
                </a:cubicBezTo>
                <a:cubicBezTo>
                  <a:pt x="8047759" y="166816"/>
                  <a:pt x="8038293" y="166584"/>
                  <a:pt x="8021849" y="167446"/>
                </a:cubicBezTo>
                <a:cubicBezTo>
                  <a:pt x="8018031" y="168615"/>
                  <a:pt x="8013259" y="170078"/>
                  <a:pt x="8007531" y="171832"/>
                </a:cubicBezTo>
                <a:cubicBezTo>
                  <a:pt x="8001803" y="173586"/>
                  <a:pt x="7998939" y="174464"/>
                  <a:pt x="7998939" y="174464"/>
                </a:cubicBezTo>
                <a:cubicBezTo>
                  <a:pt x="7993953" y="171816"/>
                  <a:pt x="7989549" y="171077"/>
                  <a:pt x="7985731" y="172246"/>
                </a:cubicBezTo>
                <a:lnTo>
                  <a:pt x="7996721" y="187673"/>
                </a:lnTo>
                <a:lnTo>
                  <a:pt x="8004203" y="191646"/>
                </a:lnTo>
                <a:cubicBezTo>
                  <a:pt x="8000385" y="192816"/>
                  <a:pt x="7991505" y="194493"/>
                  <a:pt x="7977555" y="196678"/>
                </a:cubicBezTo>
                <a:cubicBezTo>
                  <a:pt x="7963607" y="198863"/>
                  <a:pt x="7954137" y="198631"/>
                  <a:pt x="7949151" y="195983"/>
                </a:cubicBezTo>
                <a:lnTo>
                  <a:pt x="7943423" y="197738"/>
                </a:lnTo>
                <a:cubicBezTo>
                  <a:pt x="7935787" y="200078"/>
                  <a:pt x="7926611" y="200800"/>
                  <a:pt x="7915895" y="199906"/>
                </a:cubicBezTo>
                <a:cubicBezTo>
                  <a:pt x="7905181" y="199013"/>
                  <a:pt x="7897913" y="199151"/>
                  <a:pt x="7894095" y="200321"/>
                </a:cubicBezTo>
                <a:lnTo>
                  <a:pt x="7880887" y="198103"/>
                </a:lnTo>
                <a:cubicBezTo>
                  <a:pt x="7869433" y="201612"/>
                  <a:pt x="7863121" y="201458"/>
                  <a:pt x="7861949" y="197639"/>
                </a:cubicBezTo>
                <a:cubicBezTo>
                  <a:pt x="7865767" y="196470"/>
                  <a:pt x="7871495" y="194715"/>
                  <a:pt x="7879133" y="192376"/>
                </a:cubicBezTo>
                <a:cubicBezTo>
                  <a:pt x="7886769" y="190037"/>
                  <a:pt x="7891171" y="190776"/>
                  <a:pt x="7892341" y="194594"/>
                </a:cubicBezTo>
                <a:lnTo>
                  <a:pt x="7915251" y="187575"/>
                </a:lnTo>
                <a:cubicBezTo>
                  <a:pt x="7921717" y="181418"/>
                  <a:pt x="7924949" y="178339"/>
                  <a:pt x="7924949" y="178339"/>
                </a:cubicBezTo>
                <a:cubicBezTo>
                  <a:pt x="7914973" y="173042"/>
                  <a:pt x="7892803" y="175657"/>
                  <a:pt x="7858439" y="186185"/>
                </a:cubicBezTo>
                <a:cubicBezTo>
                  <a:pt x="7854623" y="187355"/>
                  <a:pt x="7852129" y="186031"/>
                  <a:pt x="7850959" y="182212"/>
                </a:cubicBezTo>
                <a:cubicBezTo>
                  <a:pt x="7847449" y="170758"/>
                  <a:pt x="7843493" y="164662"/>
                  <a:pt x="7839091" y="163922"/>
                </a:cubicBezTo>
                <a:cubicBezTo>
                  <a:pt x="7834687" y="163182"/>
                  <a:pt x="7831239" y="162151"/>
                  <a:pt x="7828745" y="160827"/>
                </a:cubicBezTo>
                <a:cubicBezTo>
                  <a:pt x="7826251" y="159502"/>
                  <a:pt x="7823680" y="161335"/>
                  <a:pt x="7821032" y="166322"/>
                </a:cubicBezTo>
                <a:lnTo>
                  <a:pt x="7809576" y="169831"/>
                </a:lnTo>
                <a:cubicBezTo>
                  <a:pt x="7813395" y="168662"/>
                  <a:pt x="7814719" y="166168"/>
                  <a:pt x="7813549" y="162350"/>
                </a:cubicBezTo>
                <a:cubicBezTo>
                  <a:pt x="7811055" y="161025"/>
                  <a:pt x="7809185" y="160033"/>
                  <a:pt x="7807939" y="159369"/>
                </a:cubicBezTo>
                <a:lnTo>
                  <a:pt x="7807136" y="158944"/>
                </a:lnTo>
                <a:lnTo>
                  <a:pt x="7847913" y="151821"/>
                </a:lnTo>
                <a:cubicBezTo>
                  <a:pt x="7852899" y="154471"/>
                  <a:pt x="7861121" y="154040"/>
                  <a:pt x="7872575" y="150530"/>
                </a:cubicBezTo>
                <a:cubicBezTo>
                  <a:pt x="7876395" y="149360"/>
                  <a:pt x="7882415" y="148560"/>
                  <a:pt x="7890635" y="148130"/>
                </a:cubicBezTo>
                <a:cubicBezTo>
                  <a:pt x="7898857" y="147700"/>
                  <a:pt x="7905461" y="148808"/>
                  <a:pt x="7910447" y="151458"/>
                </a:cubicBezTo>
                <a:cubicBezTo>
                  <a:pt x="7926891" y="150596"/>
                  <a:pt x="7937021" y="149581"/>
                  <a:pt x="7940839" y="148411"/>
                </a:cubicBezTo>
                <a:cubicBezTo>
                  <a:pt x="7940839" y="148411"/>
                  <a:pt x="7942749" y="147826"/>
                  <a:pt x="7946565" y="146657"/>
                </a:cubicBezTo>
                <a:cubicBezTo>
                  <a:pt x="7950385" y="145487"/>
                  <a:pt x="7954787" y="146226"/>
                  <a:pt x="7959775" y="148874"/>
                </a:cubicBezTo>
                <a:cubicBezTo>
                  <a:pt x="7967411" y="146534"/>
                  <a:pt x="7981945" y="146259"/>
                  <a:pt x="8003375" y="148047"/>
                </a:cubicBezTo>
                <a:lnTo>
                  <a:pt x="8035521" y="150727"/>
                </a:lnTo>
                <a:cubicBezTo>
                  <a:pt x="8039339" y="149557"/>
                  <a:pt x="8042203" y="148681"/>
                  <a:pt x="8044111" y="148095"/>
                </a:cubicBezTo>
                <a:cubicBezTo>
                  <a:pt x="8046021" y="147511"/>
                  <a:pt x="8048885" y="146633"/>
                  <a:pt x="8052701" y="145464"/>
                </a:cubicBezTo>
                <a:cubicBezTo>
                  <a:pt x="8060339" y="143124"/>
                  <a:pt x="8068891" y="142070"/>
                  <a:pt x="8078359" y="142301"/>
                </a:cubicBezTo>
                <a:close/>
                <a:moveTo>
                  <a:pt x="2900732" y="140857"/>
                </a:moveTo>
                <a:cubicBezTo>
                  <a:pt x="2909538" y="142336"/>
                  <a:pt x="2914895" y="142783"/>
                  <a:pt x="2916804" y="142198"/>
                </a:cubicBezTo>
                <a:cubicBezTo>
                  <a:pt x="2918714" y="141613"/>
                  <a:pt x="2920915" y="141983"/>
                  <a:pt x="2923410" y="143307"/>
                </a:cubicBezTo>
                <a:cubicBezTo>
                  <a:pt x="2925904" y="144632"/>
                  <a:pt x="2927150" y="145293"/>
                  <a:pt x="2927150" y="145293"/>
                </a:cubicBezTo>
                <a:cubicBezTo>
                  <a:pt x="2927150" y="145293"/>
                  <a:pt x="2923040" y="145509"/>
                  <a:pt x="2914818" y="145939"/>
                </a:cubicBezTo>
                <a:cubicBezTo>
                  <a:pt x="2906597" y="146369"/>
                  <a:pt x="2901902" y="144675"/>
                  <a:pt x="2900732" y="140857"/>
                </a:cubicBezTo>
                <a:close/>
                <a:moveTo>
                  <a:pt x="2743514" y="138906"/>
                </a:moveTo>
                <a:cubicBezTo>
                  <a:pt x="2753490" y="144203"/>
                  <a:pt x="2758478" y="146851"/>
                  <a:pt x="2758478" y="146851"/>
                </a:cubicBezTo>
                <a:cubicBezTo>
                  <a:pt x="2750842" y="149191"/>
                  <a:pt x="2740418" y="149251"/>
                  <a:pt x="2727209" y="147034"/>
                </a:cubicBezTo>
                <a:cubicBezTo>
                  <a:pt x="2714000" y="144815"/>
                  <a:pt x="2707396" y="143706"/>
                  <a:pt x="2707396" y="143706"/>
                </a:cubicBezTo>
                <a:close/>
                <a:moveTo>
                  <a:pt x="6831722" y="137384"/>
                </a:moveTo>
                <a:cubicBezTo>
                  <a:pt x="6850075" y="135937"/>
                  <a:pt x="6861745" y="136539"/>
                  <a:pt x="6866733" y="139187"/>
                </a:cubicBezTo>
                <a:cubicBezTo>
                  <a:pt x="6879356" y="139495"/>
                  <a:pt x="6887578" y="139066"/>
                  <a:pt x="6891395" y="137896"/>
                </a:cubicBezTo>
                <a:cubicBezTo>
                  <a:pt x="6895215" y="136726"/>
                  <a:pt x="6899617" y="137466"/>
                  <a:pt x="6904604" y="140113"/>
                </a:cubicBezTo>
                <a:lnTo>
                  <a:pt x="6923543" y="140577"/>
                </a:lnTo>
                <a:cubicBezTo>
                  <a:pt x="6927360" y="139408"/>
                  <a:pt x="6932425" y="138900"/>
                  <a:pt x="6938737" y="139054"/>
                </a:cubicBezTo>
                <a:cubicBezTo>
                  <a:pt x="6945049" y="139209"/>
                  <a:pt x="6952316" y="139069"/>
                  <a:pt x="6960537" y="138640"/>
                </a:cubicBezTo>
                <a:cubicBezTo>
                  <a:pt x="6968758" y="138210"/>
                  <a:pt x="6978226" y="138441"/>
                  <a:pt x="6988941" y="139335"/>
                </a:cubicBezTo>
                <a:cubicBezTo>
                  <a:pt x="6999657" y="140228"/>
                  <a:pt x="7008171" y="140752"/>
                  <a:pt x="7014483" y="140907"/>
                </a:cubicBezTo>
                <a:cubicBezTo>
                  <a:pt x="7020794" y="141062"/>
                  <a:pt x="7026151" y="141508"/>
                  <a:pt x="7030555" y="142248"/>
                </a:cubicBezTo>
                <a:cubicBezTo>
                  <a:pt x="7034959" y="142986"/>
                  <a:pt x="7039362" y="143726"/>
                  <a:pt x="7043765" y="144465"/>
                </a:cubicBezTo>
                <a:cubicBezTo>
                  <a:pt x="7048167" y="145205"/>
                  <a:pt x="7054186" y="144404"/>
                  <a:pt x="7061823" y="142065"/>
                </a:cubicBezTo>
                <a:cubicBezTo>
                  <a:pt x="7074446" y="142373"/>
                  <a:pt x="7082960" y="142897"/>
                  <a:pt x="7087364" y="143638"/>
                </a:cubicBezTo>
                <a:cubicBezTo>
                  <a:pt x="7091766" y="144377"/>
                  <a:pt x="7095878" y="144161"/>
                  <a:pt x="7099696" y="142991"/>
                </a:cubicBezTo>
                <a:cubicBezTo>
                  <a:pt x="7116138" y="142129"/>
                  <a:pt x="7130379" y="140899"/>
                  <a:pt x="7142418" y="139300"/>
                </a:cubicBezTo>
                <a:cubicBezTo>
                  <a:pt x="7154457" y="137700"/>
                  <a:pt x="7162972" y="138224"/>
                  <a:pt x="7167959" y="140872"/>
                </a:cubicBezTo>
                <a:cubicBezTo>
                  <a:pt x="7174116" y="147339"/>
                  <a:pt x="7189236" y="148971"/>
                  <a:pt x="7213314" y="145771"/>
                </a:cubicBezTo>
                <a:cubicBezTo>
                  <a:pt x="7217131" y="144601"/>
                  <a:pt x="7219627" y="145926"/>
                  <a:pt x="7220796" y="149743"/>
                </a:cubicBezTo>
                <a:cubicBezTo>
                  <a:pt x="7224613" y="148575"/>
                  <a:pt x="7228725" y="148358"/>
                  <a:pt x="7233128" y="149099"/>
                </a:cubicBezTo>
                <a:cubicBezTo>
                  <a:pt x="7237531" y="149838"/>
                  <a:pt x="7241642" y="149622"/>
                  <a:pt x="7245459" y="148452"/>
                </a:cubicBezTo>
                <a:cubicBezTo>
                  <a:pt x="7261901" y="147591"/>
                  <a:pt x="7278344" y="146731"/>
                  <a:pt x="7294786" y="145869"/>
                </a:cubicBezTo>
                <a:cubicBezTo>
                  <a:pt x="7311229" y="145008"/>
                  <a:pt x="7328918" y="144810"/>
                  <a:pt x="7347855" y="145272"/>
                </a:cubicBezTo>
                <a:cubicBezTo>
                  <a:pt x="7366791" y="145736"/>
                  <a:pt x="7380662" y="146707"/>
                  <a:pt x="7389468" y="148186"/>
                </a:cubicBezTo>
                <a:cubicBezTo>
                  <a:pt x="7398275" y="149664"/>
                  <a:pt x="7404587" y="149818"/>
                  <a:pt x="7408405" y="148648"/>
                </a:cubicBezTo>
                <a:lnTo>
                  <a:pt x="7433068" y="147358"/>
                </a:lnTo>
                <a:cubicBezTo>
                  <a:pt x="7445692" y="147666"/>
                  <a:pt x="7453913" y="147236"/>
                  <a:pt x="7457731" y="146066"/>
                </a:cubicBezTo>
                <a:cubicBezTo>
                  <a:pt x="7461550" y="144896"/>
                  <a:pt x="7474174" y="145205"/>
                  <a:pt x="7495604" y="146992"/>
                </a:cubicBezTo>
                <a:cubicBezTo>
                  <a:pt x="7503241" y="144653"/>
                  <a:pt x="7511462" y="144222"/>
                  <a:pt x="7520268" y="145701"/>
                </a:cubicBezTo>
                <a:cubicBezTo>
                  <a:pt x="7529075" y="147179"/>
                  <a:pt x="7535385" y="147333"/>
                  <a:pt x="7539204" y="146164"/>
                </a:cubicBezTo>
                <a:cubicBezTo>
                  <a:pt x="7551829" y="146473"/>
                  <a:pt x="7562543" y="147366"/>
                  <a:pt x="7571349" y="148846"/>
                </a:cubicBezTo>
                <a:cubicBezTo>
                  <a:pt x="7580156" y="150324"/>
                  <a:pt x="7593735" y="150341"/>
                  <a:pt x="7612086" y="148895"/>
                </a:cubicBezTo>
                <a:cubicBezTo>
                  <a:pt x="7630438" y="147449"/>
                  <a:pt x="7646511" y="148790"/>
                  <a:pt x="7660304" y="152916"/>
                </a:cubicBezTo>
                <a:lnTo>
                  <a:pt x="7679240" y="153380"/>
                </a:lnTo>
                <a:lnTo>
                  <a:pt x="7680995" y="159107"/>
                </a:lnTo>
                <a:cubicBezTo>
                  <a:pt x="7682164" y="162926"/>
                  <a:pt x="7690386" y="162494"/>
                  <a:pt x="7705658" y="157815"/>
                </a:cubicBezTo>
                <a:cubicBezTo>
                  <a:pt x="7709478" y="156645"/>
                  <a:pt x="7713295" y="155475"/>
                  <a:pt x="7717113" y="154305"/>
                </a:cubicBezTo>
                <a:cubicBezTo>
                  <a:pt x="7720932" y="153136"/>
                  <a:pt x="7726658" y="151381"/>
                  <a:pt x="7734294" y="149042"/>
                </a:cubicBezTo>
                <a:cubicBezTo>
                  <a:pt x="7746919" y="149351"/>
                  <a:pt x="7755432" y="149875"/>
                  <a:pt x="7759836" y="150614"/>
                </a:cubicBezTo>
                <a:cubicBezTo>
                  <a:pt x="7764238" y="151354"/>
                  <a:pt x="7767026" y="153633"/>
                  <a:pt x="7768195" y="157451"/>
                </a:cubicBezTo>
                <a:lnTo>
                  <a:pt x="7771703" y="168906"/>
                </a:lnTo>
                <a:lnTo>
                  <a:pt x="7760249" y="172414"/>
                </a:lnTo>
                <a:cubicBezTo>
                  <a:pt x="7751444" y="170936"/>
                  <a:pt x="7744839" y="169827"/>
                  <a:pt x="7740437" y="169088"/>
                </a:cubicBezTo>
                <a:cubicBezTo>
                  <a:pt x="7736033" y="168349"/>
                  <a:pt x="7731922" y="168564"/>
                  <a:pt x="7728104" y="169733"/>
                </a:cubicBezTo>
                <a:cubicBezTo>
                  <a:pt x="7720468" y="172074"/>
                  <a:pt x="7711661" y="170596"/>
                  <a:pt x="7701685" y="165298"/>
                </a:cubicBezTo>
                <a:lnTo>
                  <a:pt x="7695958" y="167052"/>
                </a:lnTo>
                <a:cubicBezTo>
                  <a:pt x="7693310" y="172040"/>
                  <a:pt x="7683180" y="173056"/>
                  <a:pt x="7665569" y="170097"/>
                </a:cubicBezTo>
                <a:cubicBezTo>
                  <a:pt x="7656762" y="168620"/>
                  <a:pt x="7645092" y="168018"/>
                  <a:pt x="7630559" y="168295"/>
                </a:cubicBezTo>
                <a:cubicBezTo>
                  <a:pt x="7616026" y="168571"/>
                  <a:pt x="7608758" y="168708"/>
                  <a:pt x="7608758" y="168708"/>
                </a:cubicBezTo>
                <a:lnTo>
                  <a:pt x="7584096" y="170000"/>
                </a:lnTo>
                <a:lnTo>
                  <a:pt x="7578367" y="171754"/>
                </a:lnTo>
                <a:lnTo>
                  <a:pt x="7572641" y="173510"/>
                </a:lnTo>
                <a:cubicBezTo>
                  <a:pt x="7568823" y="174679"/>
                  <a:pt x="7566915" y="175264"/>
                  <a:pt x="7566915" y="175264"/>
                </a:cubicBezTo>
                <a:lnTo>
                  <a:pt x="7553704" y="173045"/>
                </a:lnTo>
                <a:lnTo>
                  <a:pt x="7521559" y="170365"/>
                </a:lnTo>
                <a:cubicBezTo>
                  <a:pt x="7520389" y="166547"/>
                  <a:pt x="7517895" y="165223"/>
                  <a:pt x="7514077" y="166392"/>
                </a:cubicBezTo>
                <a:cubicBezTo>
                  <a:pt x="7512907" y="162574"/>
                  <a:pt x="7511368" y="160957"/>
                  <a:pt x="7509459" y="161543"/>
                </a:cubicBezTo>
                <a:cubicBezTo>
                  <a:pt x="7507549" y="162128"/>
                  <a:pt x="7507180" y="164328"/>
                  <a:pt x="7508350" y="168147"/>
                </a:cubicBezTo>
                <a:cubicBezTo>
                  <a:pt x="7508350" y="168147"/>
                  <a:pt x="7504532" y="169317"/>
                  <a:pt x="7496895" y="171656"/>
                </a:cubicBezTo>
                <a:cubicBezTo>
                  <a:pt x="7495726" y="167838"/>
                  <a:pt x="7494478" y="167175"/>
                  <a:pt x="7493155" y="169671"/>
                </a:cubicBezTo>
                <a:cubicBezTo>
                  <a:pt x="7491831" y="172163"/>
                  <a:pt x="7489922" y="172748"/>
                  <a:pt x="7487427" y="171425"/>
                </a:cubicBezTo>
                <a:cubicBezTo>
                  <a:pt x="7484933" y="170100"/>
                  <a:pt x="7481777" y="170023"/>
                  <a:pt x="7477960" y="171193"/>
                </a:cubicBezTo>
                <a:cubicBezTo>
                  <a:pt x="7472972" y="168545"/>
                  <a:pt x="7466660" y="168391"/>
                  <a:pt x="7459023" y="170729"/>
                </a:cubicBezTo>
                <a:cubicBezTo>
                  <a:pt x="7431126" y="175101"/>
                  <a:pt x="7410280" y="175221"/>
                  <a:pt x="7396486" y="171095"/>
                </a:cubicBezTo>
                <a:cubicBezTo>
                  <a:pt x="7391500" y="168446"/>
                  <a:pt x="7386142" y="168000"/>
                  <a:pt x="7380414" y="169754"/>
                </a:cubicBezTo>
                <a:cubicBezTo>
                  <a:pt x="7374687" y="171509"/>
                  <a:pt x="7368005" y="173556"/>
                  <a:pt x="7360368" y="175895"/>
                </a:cubicBezTo>
                <a:cubicBezTo>
                  <a:pt x="7355381" y="173247"/>
                  <a:pt x="7353179" y="172877"/>
                  <a:pt x="7353764" y="174786"/>
                </a:cubicBezTo>
                <a:cubicBezTo>
                  <a:pt x="7354349" y="176695"/>
                  <a:pt x="7352732" y="178234"/>
                  <a:pt x="7348914" y="179405"/>
                </a:cubicBezTo>
                <a:cubicBezTo>
                  <a:pt x="7350083" y="183223"/>
                  <a:pt x="7348761" y="185717"/>
                  <a:pt x="7344941" y="186886"/>
                </a:cubicBezTo>
                <a:cubicBezTo>
                  <a:pt x="7341124" y="188056"/>
                  <a:pt x="7337968" y="187979"/>
                  <a:pt x="7335474" y="186654"/>
                </a:cubicBezTo>
                <a:cubicBezTo>
                  <a:pt x="7332979" y="185331"/>
                  <a:pt x="7327328" y="183929"/>
                  <a:pt x="7318523" y="182451"/>
                </a:cubicBezTo>
                <a:lnTo>
                  <a:pt x="7311042" y="178478"/>
                </a:lnTo>
                <a:cubicBezTo>
                  <a:pt x="7314859" y="177309"/>
                  <a:pt x="7317723" y="176431"/>
                  <a:pt x="7319632" y="175846"/>
                </a:cubicBezTo>
                <a:cubicBezTo>
                  <a:pt x="7321542" y="175261"/>
                  <a:pt x="7322497" y="174969"/>
                  <a:pt x="7322497" y="174969"/>
                </a:cubicBezTo>
                <a:lnTo>
                  <a:pt x="7320741" y="169242"/>
                </a:lnTo>
                <a:cubicBezTo>
                  <a:pt x="7320741" y="169242"/>
                  <a:pt x="7318832" y="169827"/>
                  <a:pt x="7315014" y="170997"/>
                </a:cubicBezTo>
                <a:cubicBezTo>
                  <a:pt x="7311196" y="172166"/>
                  <a:pt x="7309287" y="172751"/>
                  <a:pt x="7309287" y="172751"/>
                </a:cubicBezTo>
                <a:cubicBezTo>
                  <a:pt x="7301650" y="175091"/>
                  <a:pt x="7297248" y="174351"/>
                  <a:pt x="7296077" y="170532"/>
                </a:cubicBezTo>
                <a:cubicBezTo>
                  <a:pt x="7282283" y="166406"/>
                  <a:pt x="7271568" y="165512"/>
                  <a:pt x="7263931" y="167852"/>
                </a:cubicBezTo>
                <a:cubicBezTo>
                  <a:pt x="7261283" y="172839"/>
                  <a:pt x="7250570" y="171946"/>
                  <a:pt x="7231787" y="165170"/>
                </a:cubicBezTo>
                <a:cubicBezTo>
                  <a:pt x="7231787" y="165170"/>
                  <a:pt x="7229878" y="165756"/>
                  <a:pt x="7226060" y="166926"/>
                </a:cubicBezTo>
                <a:cubicBezTo>
                  <a:pt x="7222241" y="168096"/>
                  <a:pt x="7219747" y="166771"/>
                  <a:pt x="7218577" y="162953"/>
                </a:cubicBezTo>
                <a:lnTo>
                  <a:pt x="7212851" y="164707"/>
                </a:lnTo>
                <a:cubicBezTo>
                  <a:pt x="7212851" y="164707"/>
                  <a:pt x="7207122" y="166462"/>
                  <a:pt x="7195670" y="169971"/>
                </a:cubicBezTo>
                <a:cubicBezTo>
                  <a:pt x="7184215" y="173480"/>
                  <a:pt x="7172176" y="175080"/>
                  <a:pt x="7159551" y="174771"/>
                </a:cubicBezTo>
                <a:lnTo>
                  <a:pt x="7142369" y="180037"/>
                </a:lnTo>
                <a:cubicBezTo>
                  <a:pt x="7133563" y="178558"/>
                  <a:pt x="7129159" y="177817"/>
                  <a:pt x="7129159" y="177817"/>
                </a:cubicBezTo>
                <a:cubicBezTo>
                  <a:pt x="7125341" y="178987"/>
                  <a:pt x="7122186" y="178910"/>
                  <a:pt x="7119692" y="177587"/>
                </a:cubicBezTo>
                <a:cubicBezTo>
                  <a:pt x="7117196" y="176263"/>
                  <a:pt x="7114042" y="176185"/>
                  <a:pt x="7110224" y="177355"/>
                </a:cubicBezTo>
                <a:lnTo>
                  <a:pt x="7100524" y="186592"/>
                </a:lnTo>
                <a:cubicBezTo>
                  <a:pt x="7105511" y="189240"/>
                  <a:pt x="7109914" y="189980"/>
                  <a:pt x="7113734" y="188809"/>
                </a:cubicBezTo>
                <a:cubicBezTo>
                  <a:pt x="7114903" y="192627"/>
                  <a:pt x="7111085" y="193797"/>
                  <a:pt x="7102279" y="192319"/>
                </a:cubicBezTo>
                <a:cubicBezTo>
                  <a:pt x="7093473" y="190840"/>
                  <a:pt x="7087161" y="190686"/>
                  <a:pt x="7083341" y="191855"/>
                </a:cubicBezTo>
                <a:cubicBezTo>
                  <a:pt x="7087161" y="190686"/>
                  <a:pt x="7089069" y="190100"/>
                  <a:pt x="7089069" y="190100"/>
                </a:cubicBezTo>
                <a:cubicBezTo>
                  <a:pt x="7091718" y="185113"/>
                  <a:pt x="7093043" y="182620"/>
                  <a:pt x="7093043" y="182620"/>
                </a:cubicBezTo>
                <a:cubicBezTo>
                  <a:pt x="7093043" y="182620"/>
                  <a:pt x="7090548" y="181295"/>
                  <a:pt x="7085559" y="178646"/>
                </a:cubicBezTo>
                <a:lnTo>
                  <a:pt x="7078078" y="174674"/>
                </a:lnTo>
                <a:lnTo>
                  <a:pt x="7070597" y="170701"/>
                </a:lnTo>
                <a:cubicBezTo>
                  <a:pt x="7069427" y="166883"/>
                  <a:pt x="7063115" y="166728"/>
                  <a:pt x="7051660" y="170238"/>
                </a:cubicBezTo>
                <a:cubicBezTo>
                  <a:pt x="7040206" y="173746"/>
                  <a:pt x="7030661" y="176672"/>
                  <a:pt x="7023024" y="179011"/>
                </a:cubicBezTo>
                <a:cubicBezTo>
                  <a:pt x="7015387" y="181351"/>
                  <a:pt x="7008413" y="182443"/>
                  <a:pt x="7002101" y="182289"/>
                </a:cubicBezTo>
                <a:cubicBezTo>
                  <a:pt x="6995788" y="182134"/>
                  <a:pt x="6992049" y="180147"/>
                  <a:pt x="6990878" y="176329"/>
                </a:cubicBezTo>
                <a:cubicBezTo>
                  <a:pt x="6987061" y="177500"/>
                  <a:pt x="6981333" y="179254"/>
                  <a:pt x="6973696" y="181593"/>
                </a:cubicBezTo>
                <a:lnTo>
                  <a:pt x="6981178" y="185567"/>
                </a:lnTo>
                <a:cubicBezTo>
                  <a:pt x="6981178" y="185567"/>
                  <a:pt x="6979269" y="186153"/>
                  <a:pt x="6975451" y="187322"/>
                </a:cubicBezTo>
                <a:cubicBezTo>
                  <a:pt x="6971634" y="188491"/>
                  <a:pt x="6969725" y="189075"/>
                  <a:pt x="6969725" y="189075"/>
                </a:cubicBezTo>
                <a:cubicBezTo>
                  <a:pt x="6970894" y="192895"/>
                  <a:pt x="6970232" y="194141"/>
                  <a:pt x="6967738" y="192817"/>
                </a:cubicBezTo>
                <a:cubicBezTo>
                  <a:pt x="6965244" y="191493"/>
                  <a:pt x="6962088" y="191416"/>
                  <a:pt x="6958270" y="192585"/>
                </a:cubicBezTo>
                <a:cubicBezTo>
                  <a:pt x="6949464" y="191108"/>
                  <a:pt x="6942568" y="189042"/>
                  <a:pt x="6937579" y="186394"/>
                </a:cubicBezTo>
                <a:cubicBezTo>
                  <a:pt x="6933761" y="187564"/>
                  <a:pt x="6929942" y="188733"/>
                  <a:pt x="6926125" y="189904"/>
                </a:cubicBezTo>
                <a:cubicBezTo>
                  <a:pt x="6922306" y="191075"/>
                  <a:pt x="6918488" y="192244"/>
                  <a:pt x="6914669" y="193413"/>
                </a:cubicBezTo>
                <a:lnTo>
                  <a:pt x="6901461" y="191195"/>
                </a:lnTo>
                <a:cubicBezTo>
                  <a:pt x="6901461" y="191195"/>
                  <a:pt x="6904987" y="189072"/>
                  <a:pt x="6912038" y="184822"/>
                </a:cubicBezTo>
                <a:cubicBezTo>
                  <a:pt x="6919090" y="180574"/>
                  <a:pt x="6925109" y="179774"/>
                  <a:pt x="6930097" y="182422"/>
                </a:cubicBezTo>
                <a:cubicBezTo>
                  <a:pt x="6938903" y="183900"/>
                  <a:pt x="6947124" y="183471"/>
                  <a:pt x="6954760" y="181131"/>
                </a:cubicBezTo>
                <a:lnTo>
                  <a:pt x="6970187" y="170139"/>
                </a:lnTo>
                <a:cubicBezTo>
                  <a:pt x="6976654" y="163982"/>
                  <a:pt x="6980471" y="162812"/>
                  <a:pt x="6981642" y="166630"/>
                </a:cubicBezTo>
                <a:cubicBezTo>
                  <a:pt x="6982811" y="170448"/>
                  <a:pt x="6985306" y="171772"/>
                  <a:pt x="6989123" y="170602"/>
                </a:cubicBezTo>
                <a:cubicBezTo>
                  <a:pt x="6987954" y="166785"/>
                  <a:pt x="6982382" y="162227"/>
                  <a:pt x="6972405" y="156931"/>
                </a:cubicBezTo>
                <a:lnTo>
                  <a:pt x="6959196" y="154712"/>
                </a:lnTo>
                <a:lnTo>
                  <a:pt x="6936287" y="161731"/>
                </a:lnTo>
                <a:cubicBezTo>
                  <a:pt x="6937458" y="165549"/>
                  <a:pt x="6938041" y="167459"/>
                  <a:pt x="6938041" y="167459"/>
                </a:cubicBezTo>
                <a:cubicBezTo>
                  <a:pt x="6930406" y="169798"/>
                  <a:pt x="6917196" y="167580"/>
                  <a:pt x="6898415" y="160804"/>
                </a:cubicBezTo>
                <a:cubicBezTo>
                  <a:pt x="6885791" y="160496"/>
                  <a:pt x="6879771" y="161296"/>
                  <a:pt x="6880355" y="163206"/>
                </a:cubicBezTo>
                <a:cubicBezTo>
                  <a:pt x="6880941" y="165114"/>
                  <a:pt x="6877414" y="167238"/>
                  <a:pt x="6869779" y="169578"/>
                </a:cubicBezTo>
                <a:cubicBezTo>
                  <a:pt x="6862143" y="171917"/>
                  <a:pt x="6853921" y="172348"/>
                  <a:pt x="6845115" y="170870"/>
                </a:cubicBezTo>
                <a:cubicBezTo>
                  <a:pt x="6841296" y="172040"/>
                  <a:pt x="6837479" y="173208"/>
                  <a:pt x="6833660" y="174378"/>
                </a:cubicBezTo>
                <a:lnTo>
                  <a:pt x="6854352" y="180569"/>
                </a:lnTo>
                <a:cubicBezTo>
                  <a:pt x="6865807" y="177060"/>
                  <a:pt x="6869916" y="176844"/>
                  <a:pt x="6866683" y="179924"/>
                </a:cubicBezTo>
                <a:cubicBezTo>
                  <a:pt x="6863450" y="183003"/>
                  <a:pt x="6859631" y="184172"/>
                  <a:pt x="6855229" y="183433"/>
                </a:cubicBezTo>
                <a:cubicBezTo>
                  <a:pt x="6850825" y="182694"/>
                  <a:pt x="6849210" y="184233"/>
                  <a:pt x="6850379" y="188052"/>
                </a:cubicBezTo>
                <a:cubicBezTo>
                  <a:pt x="6851549" y="191869"/>
                  <a:pt x="6850225" y="194362"/>
                  <a:pt x="6846407" y="195533"/>
                </a:cubicBezTo>
                <a:lnTo>
                  <a:pt x="6838924" y="191560"/>
                </a:lnTo>
                <a:lnTo>
                  <a:pt x="6837170" y="185834"/>
                </a:lnTo>
                <a:lnTo>
                  <a:pt x="6823961" y="183615"/>
                </a:lnTo>
                <a:cubicBezTo>
                  <a:pt x="6822792" y="179797"/>
                  <a:pt x="6821252" y="178180"/>
                  <a:pt x="6819342" y="178765"/>
                </a:cubicBezTo>
                <a:cubicBezTo>
                  <a:pt x="6817432" y="179349"/>
                  <a:pt x="6816480" y="179642"/>
                  <a:pt x="6816480" y="179642"/>
                </a:cubicBezTo>
                <a:cubicBezTo>
                  <a:pt x="6816480" y="179642"/>
                  <a:pt x="6815232" y="178980"/>
                  <a:pt x="6812738" y="177657"/>
                </a:cubicBezTo>
                <a:cubicBezTo>
                  <a:pt x="6810244" y="176332"/>
                  <a:pt x="6808997" y="175670"/>
                  <a:pt x="6808997" y="175670"/>
                </a:cubicBezTo>
                <a:lnTo>
                  <a:pt x="6826180" y="170406"/>
                </a:lnTo>
                <a:lnTo>
                  <a:pt x="6830151" y="162924"/>
                </a:lnTo>
                <a:cubicBezTo>
                  <a:pt x="6828982" y="159106"/>
                  <a:pt x="6828396" y="157197"/>
                  <a:pt x="6828396" y="157197"/>
                </a:cubicBezTo>
                <a:lnTo>
                  <a:pt x="6820914" y="153225"/>
                </a:lnTo>
                <a:cubicBezTo>
                  <a:pt x="6817097" y="154395"/>
                  <a:pt x="6810784" y="154239"/>
                  <a:pt x="6801978" y="152761"/>
                </a:cubicBezTo>
                <a:lnTo>
                  <a:pt x="6779069" y="159780"/>
                </a:lnTo>
                <a:lnTo>
                  <a:pt x="6777316" y="154052"/>
                </a:lnTo>
                <a:lnTo>
                  <a:pt x="6769833" y="150080"/>
                </a:lnTo>
                <a:lnTo>
                  <a:pt x="6759090" y="153967"/>
                </a:lnTo>
                <a:lnTo>
                  <a:pt x="6765860" y="157562"/>
                </a:lnTo>
                <a:lnTo>
                  <a:pt x="6754406" y="161072"/>
                </a:lnTo>
                <a:lnTo>
                  <a:pt x="6757959" y="154376"/>
                </a:lnTo>
                <a:lnTo>
                  <a:pt x="6755735" y="155183"/>
                </a:lnTo>
                <a:cubicBezTo>
                  <a:pt x="6752062" y="156829"/>
                  <a:pt x="6749417" y="158422"/>
                  <a:pt x="6747801" y="159963"/>
                </a:cubicBezTo>
                <a:cubicBezTo>
                  <a:pt x="6744568" y="163041"/>
                  <a:pt x="6740457" y="163255"/>
                  <a:pt x="6735470" y="160608"/>
                </a:cubicBezTo>
                <a:cubicBezTo>
                  <a:pt x="6730481" y="157960"/>
                  <a:pt x="6726078" y="157220"/>
                  <a:pt x="6722260" y="158391"/>
                </a:cubicBezTo>
                <a:lnTo>
                  <a:pt x="6701569" y="152199"/>
                </a:lnTo>
                <a:lnTo>
                  <a:pt x="6682633" y="151737"/>
                </a:lnTo>
                <a:cubicBezTo>
                  <a:pt x="6671179" y="155246"/>
                  <a:pt x="6661340" y="157217"/>
                  <a:pt x="6653120" y="157646"/>
                </a:cubicBezTo>
                <a:cubicBezTo>
                  <a:pt x="6644899" y="158076"/>
                  <a:pt x="6638878" y="158877"/>
                  <a:pt x="6635061" y="160046"/>
                </a:cubicBezTo>
                <a:cubicBezTo>
                  <a:pt x="6630073" y="157399"/>
                  <a:pt x="6628903" y="153580"/>
                  <a:pt x="6631551" y="148593"/>
                </a:cubicBezTo>
                <a:cubicBezTo>
                  <a:pt x="6631551" y="148593"/>
                  <a:pt x="6633752" y="148962"/>
                  <a:pt x="6638156" y="149701"/>
                </a:cubicBezTo>
                <a:cubicBezTo>
                  <a:pt x="6642559" y="150441"/>
                  <a:pt x="6646670" y="150225"/>
                  <a:pt x="6650488" y="149055"/>
                </a:cubicBezTo>
                <a:lnTo>
                  <a:pt x="6675151" y="147764"/>
                </a:lnTo>
                <a:cubicBezTo>
                  <a:pt x="6685127" y="153061"/>
                  <a:pt x="6703478" y="151615"/>
                  <a:pt x="6730205" y="143426"/>
                </a:cubicBezTo>
                <a:cubicBezTo>
                  <a:pt x="6734025" y="142257"/>
                  <a:pt x="6738134" y="142041"/>
                  <a:pt x="6742538" y="142782"/>
                </a:cubicBezTo>
                <a:cubicBezTo>
                  <a:pt x="6746941" y="143520"/>
                  <a:pt x="6749142" y="143890"/>
                  <a:pt x="6749142" y="143890"/>
                </a:cubicBezTo>
                <a:cubicBezTo>
                  <a:pt x="6749142" y="143890"/>
                  <a:pt x="6758317" y="143166"/>
                  <a:pt x="6776669" y="141720"/>
                </a:cubicBezTo>
                <a:cubicBezTo>
                  <a:pt x="6795020" y="140275"/>
                  <a:pt x="6813371" y="138830"/>
                  <a:pt x="6831722" y="137384"/>
                </a:cubicBezTo>
                <a:close/>
                <a:moveTo>
                  <a:pt x="3592603" y="129360"/>
                </a:moveTo>
                <a:cubicBezTo>
                  <a:pt x="3601410" y="130840"/>
                  <a:pt x="3613079" y="131441"/>
                  <a:pt x="3627612" y="131166"/>
                </a:cubicBezTo>
                <a:cubicBezTo>
                  <a:pt x="3642146" y="130889"/>
                  <a:pt x="3652861" y="131783"/>
                  <a:pt x="3659758" y="133847"/>
                </a:cubicBezTo>
                <a:cubicBezTo>
                  <a:pt x="3666655" y="135910"/>
                  <a:pt x="3672012" y="136357"/>
                  <a:pt x="3675830" y="135187"/>
                </a:cubicBezTo>
                <a:cubicBezTo>
                  <a:pt x="3679649" y="134018"/>
                  <a:pt x="3685961" y="134171"/>
                  <a:pt x="3694767" y="135651"/>
                </a:cubicBezTo>
                <a:cubicBezTo>
                  <a:pt x="3694767" y="135651"/>
                  <a:pt x="3696968" y="136020"/>
                  <a:pt x="3701372" y="136760"/>
                </a:cubicBezTo>
                <a:cubicBezTo>
                  <a:pt x="3705774" y="137499"/>
                  <a:pt x="3709885" y="137283"/>
                  <a:pt x="3713703" y="136114"/>
                </a:cubicBezTo>
                <a:cubicBezTo>
                  <a:pt x="3717521" y="134944"/>
                  <a:pt x="3721924" y="135683"/>
                  <a:pt x="3726912" y="138332"/>
                </a:cubicBezTo>
                <a:lnTo>
                  <a:pt x="3696522" y="141378"/>
                </a:lnTo>
                <a:cubicBezTo>
                  <a:pt x="3692703" y="142547"/>
                  <a:pt x="3686684" y="143348"/>
                  <a:pt x="3678463" y="143778"/>
                </a:cubicBezTo>
                <a:cubicBezTo>
                  <a:pt x="3670242" y="144208"/>
                  <a:pt x="3661727" y="143684"/>
                  <a:pt x="3652922" y="142206"/>
                </a:cubicBezTo>
                <a:cubicBezTo>
                  <a:pt x="3620037" y="143928"/>
                  <a:pt x="3603009" y="142879"/>
                  <a:pt x="3601840" y="139061"/>
                </a:cubicBezTo>
                <a:cubicBezTo>
                  <a:pt x="3601840" y="139061"/>
                  <a:pt x="3600593" y="138400"/>
                  <a:pt x="3598099" y="137076"/>
                </a:cubicBezTo>
                <a:cubicBezTo>
                  <a:pt x="3595605" y="135750"/>
                  <a:pt x="3591864" y="133764"/>
                  <a:pt x="3586876" y="131116"/>
                </a:cubicBezTo>
                <a:cubicBezTo>
                  <a:pt x="3574252" y="130807"/>
                  <a:pt x="3567940" y="130653"/>
                  <a:pt x="3567940" y="130653"/>
                </a:cubicBezTo>
                <a:cubicBezTo>
                  <a:pt x="3575576" y="128313"/>
                  <a:pt x="3583798" y="127883"/>
                  <a:pt x="3592603" y="129360"/>
                </a:cubicBezTo>
                <a:close/>
                <a:moveTo>
                  <a:pt x="6105308" y="128139"/>
                </a:moveTo>
                <a:cubicBezTo>
                  <a:pt x="6114112" y="129617"/>
                  <a:pt x="6120425" y="129771"/>
                  <a:pt x="6124243" y="128603"/>
                </a:cubicBezTo>
                <a:cubicBezTo>
                  <a:pt x="6119764" y="131018"/>
                  <a:pt x="6115651" y="132932"/>
                  <a:pt x="6111906" y="134340"/>
                </a:cubicBezTo>
                <a:cubicBezTo>
                  <a:pt x="6100671" y="138566"/>
                  <a:pt x="6092743" y="138253"/>
                  <a:pt x="6088126" y="133403"/>
                </a:cubicBezTo>
                <a:cubicBezTo>
                  <a:pt x="6095761" y="131063"/>
                  <a:pt x="6101489" y="129309"/>
                  <a:pt x="6105308" y="128139"/>
                </a:cubicBezTo>
                <a:close/>
                <a:moveTo>
                  <a:pt x="5948090" y="126187"/>
                </a:moveTo>
                <a:cubicBezTo>
                  <a:pt x="5951908" y="125017"/>
                  <a:pt x="5954109" y="125388"/>
                  <a:pt x="5954694" y="127297"/>
                </a:cubicBezTo>
                <a:cubicBezTo>
                  <a:pt x="5955279" y="129206"/>
                  <a:pt x="5955571" y="130160"/>
                  <a:pt x="5955571" y="130160"/>
                </a:cubicBezTo>
                <a:close/>
                <a:moveTo>
                  <a:pt x="6138561" y="124215"/>
                </a:moveTo>
                <a:cubicBezTo>
                  <a:pt x="6140471" y="123630"/>
                  <a:pt x="6142010" y="125248"/>
                  <a:pt x="6143179" y="129066"/>
                </a:cubicBezTo>
                <a:lnTo>
                  <a:pt x="6137453" y="130820"/>
                </a:lnTo>
                <a:cubicBezTo>
                  <a:pt x="6136283" y="127002"/>
                  <a:pt x="6136653" y="124800"/>
                  <a:pt x="6138561" y="124215"/>
                </a:cubicBezTo>
                <a:close/>
                <a:moveTo>
                  <a:pt x="5771934" y="123773"/>
                </a:moveTo>
                <a:lnTo>
                  <a:pt x="5773688" y="129501"/>
                </a:lnTo>
                <a:lnTo>
                  <a:pt x="5767963" y="131254"/>
                </a:lnTo>
                <a:cubicBezTo>
                  <a:pt x="5759158" y="129776"/>
                  <a:pt x="5754754" y="129037"/>
                  <a:pt x="5754754" y="129037"/>
                </a:cubicBezTo>
                <a:lnTo>
                  <a:pt x="5760481" y="127282"/>
                </a:lnTo>
                <a:close/>
                <a:moveTo>
                  <a:pt x="5878071" y="122580"/>
                </a:moveTo>
                <a:lnTo>
                  <a:pt x="5885553" y="126552"/>
                </a:lnTo>
                <a:lnTo>
                  <a:pt x="5898763" y="128771"/>
                </a:lnTo>
                <a:cubicBezTo>
                  <a:pt x="5899932" y="132587"/>
                  <a:pt x="5910063" y="131573"/>
                  <a:pt x="5929153" y="125723"/>
                </a:cubicBezTo>
                <a:lnTo>
                  <a:pt x="5949845" y="131915"/>
                </a:lnTo>
                <a:cubicBezTo>
                  <a:pt x="5946025" y="133085"/>
                  <a:pt x="5941915" y="133301"/>
                  <a:pt x="5937512" y="132560"/>
                </a:cubicBezTo>
                <a:cubicBezTo>
                  <a:pt x="5933109" y="131821"/>
                  <a:pt x="5930246" y="132698"/>
                  <a:pt x="5928922" y="135192"/>
                </a:cubicBezTo>
                <a:cubicBezTo>
                  <a:pt x="5927598" y="137687"/>
                  <a:pt x="5917466" y="138702"/>
                  <a:pt x="5898531" y="138239"/>
                </a:cubicBezTo>
                <a:cubicBezTo>
                  <a:pt x="5879595" y="137775"/>
                  <a:pt x="5867633" y="136220"/>
                  <a:pt x="5862644" y="133571"/>
                </a:cubicBezTo>
                <a:cubicBezTo>
                  <a:pt x="5857656" y="130924"/>
                  <a:pt x="5853254" y="130183"/>
                  <a:pt x="5849436" y="131353"/>
                </a:cubicBezTo>
                <a:cubicBezTo>
                  <a:pt x="5849436" y="131353"/>
                  <a:pt x="5847527" y="131938"/>
                  <a:pt x="5843708" y="133108"/>
                </a:cubicBezTo>
                <a:cubicBezTo>
                  <a:pt x="5839891" y="134278"/>
                  <a:pt x="5837395" y="132954"/>
                  <a:pt x="5836227" y="129135"/>
                </a:cubicBezTo>
                <a:cubicBezTo>
                  <a:pt x="5828590" y="131475"/>
                  <a:pt x="5821323" y="131613"/>
                  <a:pt x="5814426" y="129549"/>
                </a:cubicBezTo>
                <a:cubicBezTo>
                  <a:pt x="5807528" y="127485"/>
                  <a:pt x="5804080" y="126455"/>
                  <a:pt x="5804080" y="126455"/>
                </a:cubicBezTo>
                <a:cubicBezTo>
                  <a:pt x="5807900" y="125284"/>
                  <a:pt x="5816120" y="124854"/>
                  <a:pt x="5828744" y="125162"/>
                </a:cubicBezTo>
                <a:cubicBezTo>
                  <a:pt x="5841369" y="125471"/>
                  <a:pt x="5850837" y="125704"/>
                  <a:pt x="5857149" y="125857"/>
                </a:cubicBezTo>
                <a:cubicBezTo>
                  <a:pt x="5863461" y="126012"/>
                  <a:pt x="5868527" y="125504"/>
                  <a:pt x="5872344" y="124335"/>
                </a:cubicBezTo>
                <a:cubicBezTo>
                  <a:pt x="5876163" y="123166"/>
                  <a:pt x="5878071" y="122580"/>
                  <a:pt x="5878071" y="122580"/>
                </a:cubicBezTo>
                <a:close/>
                <a:moveTo>
                  <a:pt x="8627447" y="119733"/>
                </a:moveTo>
                <a:cubicBezTo>
                  <a:pt x="8628617" y="123551"/>
                  <a:pt x="8629201" y="125461"/>
                  <a:pt x="8629201" y="125461"/>
                </a:cubicBezTo>
                <a:cubicBezTo>
                  <a:pt x="8625383" y="126630"/>
                  <a:pt x="8623475" y="127215"/>
                  <a:pt x="8623475" y="127215"/>
                </a:cubicBezTo>
                <a:close/>
                <a:moveTo>
                  <a:pt x="8011785" y="114146"/>
                </a:moveTo>
                <a:lnTo>
                  <a:pt x="8019267" y="118118"/>
                </a:lnTo>
                <a:cubicBezTo>
                  <a:pt x="8015449" y="119288"/>
                  <a:pt x="8011045" y="118549"/>
                  <a:pt x="8006057" y="115901"/>
                </a:cubicBezTo>
                <a:close/>
                <a:moveTo>
                  <a:pt x="7973911" y="113219"/>
                </a:moveTo>
                <a:lnTo>
                  <a:pt x="7918859" y="117557"/>
                </a:lnTo>
                <a:lnTo>
                  <a:pt x="7930311" y="114047"/>
                </a:lnTo>
                <a:cubicBezTo>
                  <a:pt x="7939117" y="115526"/>
                  <a:pt x="7945429" y="115681"/>
                  <a:pt x="7949249" y="114511"/>
                </a:cubicBezTo>
                <a:close/>
                <a:moveTo>
                  <a:pt x="7873501" y="112658"/>
                </a:moveTo>
                <a:lnTo>
                  <a:pt x="7875257" y="118384"/>
                </a:lnTo>
                <a:lnTo>
                  <a:pt x="7862049" y="116167"/>
                </a:lnTo>
                <a:cubicBezTo>
                  <a:pt x="7862049" y="116167"/>
                  <a:pt x="7863003" y="115875"/>
                  <a:pt x="7864913" y="115290"/>
                </a:cubicBezTo>
                <a:cubicBezTo>
                  <a:pt x="7866819" y="114705"/>
                  <a:pt x="7869685" y="113826"/>
                  <a:pt x="7873501" y="112658"/>
                </a:cubicBezTo>
                <a:close/>
                <a:moveTo>
                  <a:pt x="7610149" y="111900"/>
                </a:moveTo>
                <a:lnTo>
                  <a:pt x="7611904" y="117626"/>
                </a:lnTo>
                <a:cubicBezTo>
                  <a:pt x="7608086" y="118797"/>
                  <a:pt x="7605591" y="117472"/>
                  <a:pt x="7604421" y="113654"/>
                </a:cubicBezTo>
                <a:close/>
                <a:moveTo>
                  <a:pt x="7797757" y="110805"/>
                </a:moveTo>
                <a:lnTo>
                  <a:pt x="7799512" y="116533"/>
                </a:lnTo>
                <a:cubicBezTo>
                  <a:pt x="7799512" y="116533"/>
                  <a:pt x="7797603" y="117117"/>
                  <a:pt x="7793784" y="118287"/>
                </a:cubicBezTo>
                <a:cubicBezTo>
                  <a:pt x="7792614" y="114469"/>
                  <a:pt x="7793940" y="111975"/>
                  <a:pt x="7797757" y="110805"/>
                </a:cubicBezTo>
                <a:close/>
                <a:moveTo>
                  <a:pt x="6926222" y="108432"/>
                </a:moveTo>
                <a:lnTo>
                  <a:pt x="6920496" y="110186"/>
                </a:lnTo>
                <a:cubicBezTo>
                  <a:pt x="6920496" y="110186"/>
                  <a:pt x="6922989" y="111511"/>
                  <a:pt x="6927977" y="114159"/>
                </a:cubicBezTo>
                <a:close/>
                <a:moveTo>
                  <a:pt x="6725405" y="107309"/>
                </a:moveTo>
                <a:lnTo>
                  <a:pt x="6727159" y="113036"/>
                </a:lnTo>
                <a:cubicBezTo>
                  <a:pt x="6727159" y="113036"/>
                  <a:pt x="6725913" y="112374"/>
                  <a:pt x="6723420" y="111048"/>
                </a:cubicBezTo>
                <a:cubicBezTo>
                  <a:pt x="6720924" y="109725"/>
                  <a:pt x="6717769" y="109648"/>
                  <a:pt x="6713951" y="110817"/>
                </a:cubicBezTo>
                <a:lnTo>
                  <a:pt x="6719678" y="109063"/>
                </a:lnTo>
                <a:cubicBezTo>
                  <a:pt x="6723495" y="107894"/>
                  <a:pt x="6725405" y="107309"/>
                  <a:pt x="6725405" y="107309"/>
                </a:cubicBezTo>
                <a:close/>
                <a:moveTo>
                  <a:pt x="7727740" y="107198"/>
                </a:moveTo>
                <a:cubicBezTo>
                  <a:pt x="7727740" y="107198"/>
                  <a:pt x="7726416" y="109690"/>
                  <a:pt x="7723766" y="114678"/>
                </a:cubicBezTo>
                <a:cubicBezTo>
                  <a:pt x="7719948" y="115849"/>
                  <a:pt x="7717456" y="114524"/>
                  <a:pt x="7716285" y="110706"/>
                </a:cubicBezTo>
                <a:cubicBezTo>
                  <a:pt x="7716285" y="110706"/>
                  <a:pt x="7718193" y="110122"/>
                  <a:pt x="7722012" y="108952"/>
                </a:cubicBezTo>
                <a:cubicBezTo>
                  <a:pt x="7725830" y="107782"/>
                  <a:pt x="7727740" y="107198"/>
                  <a:pt x="7727740" y="107198"/>
                </a:cubicBezTo>
                <a:close/>
                <a:moveTo>
                  <a:pt x="3384767" y="105328"/>
                </a:moveTo>
                <a:cubicBezTo>
                  <a:pt x="3416173" y="112414"/>
                  <a:pt x="3437604" y="114202"/>
                  <a:pt x="3449057" y="110691"/>
                </a:cubicBezTo>
                <a:cubicBezTo>
                  <a:pt x="3449057" y="110691"/>
                  <a:pt x="3453461" y="111432"/>
                  <a:pt x="3462268" y="112910"/>
                </a:cubicBezTo>
                <a:lnTo>
                  <a:pt x="3507620" y="117810"/>
                </a:lnTo>
                <a:cubicBezTo>
                  <a:pt x="3529052" y="119597"/>
                  <a:pt x="3539766" y="120490"/>
                  <a:pt x="3539766" y="120490"/>
                </a:cubicBezTo>
                <a:cubicBezTo>
                  <a:pt x="3543585" y="119320"/>
                  <a:pt x="3546741" y="119397"/>
                  <a:pt x="3549236" y="120721"/>
                </a:cubicBezTo>
                <a:cubicBezTo>
                  <a:pt x="3551729" y="122046"/>
                  <a:pt x="3554885" y="122124"/>
                  <a:pt x="3558704" y="120954"/>
                </a:cubicBezTo>
                <a:lnTo>
                  <a:pt x="3562213" y="132407"/>
                </a:lnTo>
                <a:cubicBezTo>
                  <a:pt x="3557225" y="129759"/>
                  <a:pt x="3549665" y="128943"/>
                  <a:pt x="3539535" y="129956"/>
                </a:cubicBezTo>
                <a:cubicBezTo>
                  <a:pt x="3529406" y="130974"/>
                  <a:pt x="3519937" y="130740"/>
                  <a:pt x="3511130" y="129264"/>
                </a:cubicBezTo>
                <a:cubicBezTo>
                  <a:pt x="3502325" y="127785"/>
                  <a:pt x="3495427" y="125720"/>
                  <a:pt x="3490440" y="123073"/>
                </a:cubicBezTo>
                <a:cubicBezTo>
                  <a:pt x="3482804" y="125413"/>
                  <a:pt x="3470178" y="125104"/>
                  <a:pt x="3452567" y="122146"/>
                </a:cubicBezTo>
                <a:cubicBezTo>
                  <a:pt x="3447579" y="119498"/>
                  <a:pt x="3440974" y="118389"/>
                  <a:pt x="3432753" y="118819"/>
                </a:cubicBezTo>
                <a:cubicBezTo>
                  <a:pt x="3424531" y="119250"/>
                  <a:pt x="3420422" y="119466"/>
                  <a:pt x="3420422" y="119466"/>
                </a:cubicBezTo>
                <a:cubicBezTo>
                  <a:pt x="3411616" y="117986"/>
                  <a:pt x="3400608" y="116138"/>
                  <a:pt x="3387399" y="113920"/>
                </a:cubicBezTo>
                <a:cubicBezTo>
                  <a:pt x="3374190" y="111702"/>
                  <a:pt x="3367586" y="110593"/>
                  <a:pt x="3367586" y="110593"/>
                </a:cubicBezTo>
                <a:cubicBezTo>
                  <a:pt x="3366416" y="106776"/>
                  <a:pt x="3372143" y="105021"/>
                  <a:pt x="3384767" y="105328"/>
                </a:cubicBezTo>
                <a:close/>
                <a:moveTo>
                  <a:pt x="7849069" y="104481"/>
                </a:moveTo>
                <a:cubicBezTo>
                  <a:pt x="7851565" y="105805"/>
                  <a:pt x="7853105" y="107422"/>
                  <a:pt x="7853689" y="109330"/>
                </a:cubicBezTo>
                <a:cubicBezTo>
                  <a:pt x="7854275" y="111239"/>
                  <a:pt x="7852657" y="112779"/>
                  <a:pt x="7848839" y="113949"/>
                </a:cubicBezTo>
                <a:lnTo>
                  <a:pt x="7847085" y="108222"/>
                </a:lnTo>
                <a:cubicBezTo>
                  <a:pt x="7845915" y="104404"/>
                  <a:pt x="7846577" y="103157"/>
                  <a:pt x="7849069" y="104481"/>
                </a:cubicBezTo>
                <a:close/>
                <a:moveTo>
                  <a:pt x="7638785" y="103126"/>
                </a:moveTo>
                <a:cubicBezTo>
                  <a:pt x="7647591" y="104604"/>
                  <a:pt x="7651995" y="105344"/>
                  <a:pt x="7651995" y="105344"/>
                </a:cubicBezTo>
                <a:cubicBezTo>
                  <a:pt x="7660800" y="106823"/>
                  <a:pt x="7667405" y="107931"/>
                  <a:pt x="7671807" y="108671"/>
                </a:cubicBezTo>
                <a:cubicBezTo>
                  <a:pt x="7676210" y="109411"/>
                  <a:pt x="7678412" y="109781"/>
                  <a:pt x="7678412" y="109781"/>
                </a:cubicBezTo>
                <a:cubicBezTo>
                  <a:pt x="7678704" y="110735"/>
                  <a:pt x="7678409" y="111476"/>
                  <a:pt x="7677528" y="112008"/>
                </a:cubicBezTo>
                <a:cubicBezTo>
                  <a:pt x="7674883" y="113601"/>
                  <a:pt x="7666957" y="113289"/>
                  <a:pt x="7653749" y="111070"/>
                </a:cubicBezTo>
                <a:cubicBezTo>
                  <a:pt x="7644942" y="109593"/>
                  <a:pt x="7639214" y="111347"/>
                  <a:pt x="7636567" y="116334"/>
                </a:cubicBezTo>
                <a:cubicBezTo>
                  <a:pt x="7628930" y="118674"/>
                  <a:pt x="7622620" y="118521"/>
                  <a:pt x="7617631" y="115873"/>
                </a:cubicBezTo>
                <a:lnTo>
                  <a:pt x="7623359" y="114117"/>
                </a:lnTo>
                <a:cubicBezTo>
                  <a:pt x="7621019" y="106481"/>
                  <a:pt x="7626160" y="102817"/>
                  <a:pt x="7638785" y="103126"/>
                </a:cubicBezTo>
                <a:close/>
                <a:moveTo>
                  <a:pt x="9054209" y="101752"/>
                </a:moveTo>
                <a:lnTo>
                  <a:pt x="9055963" y="107479"/>
                </a:lnTo>
                <a:lnTo>
                  <a:pt x="9050237" y="109235"/>
                </a:lnTo>
                <a:cubicBezTo>
                  <a:pt x="9049067" y="105415"/>
                  <a:pt x="9050391" y="102923"/>
                  <a:pt x="9054209" y="101752"/>
                </a:cubicBezTo>
                <a:close/>
                <a:moveTo>
                  <a:pt x="8032939" y="101400"/>
                </a:moveTo>
                <a:cubicBezTo>
                  <a:pt x="8032939" y="101400"/>
                  <a:pt x="8035433" y="102725"/>
                  <a:pt x="8040419" y="105373"/>
                </a:cubicBezTo>
                <a:cubicBezTo>
                  <a:pt x="8040419" y="105373"/>
                  <a:pt x="8038511" y="105958"/>
                  <a:pt x="8034693" y="107127"/>
                </a:cubicBezTo>
                <a:close/>
                <a:moveTo>
                  <a:pt x="9097809" y="100924"/>
                </a:moveTo>
                <a:cubicBezTo>
                  <a:pt x="9106615" y="102402"/>
                  <a:pt x="9115421" y="103881"/>
                  <a:pt x="9124227" y="105360"/>
                </a:cubicBezTo>
                <a:cubicBezTo>
                  <a:pt x="9138023" y="109486"/>
                  <a:pt x="9141687" y="114630"/>
                  <a:pt x="9135219" y="120786"/>
                </a:cubicBezTo>
                <a:cubicBezTo>
                  <a:pt x="9131399" y="121957"/>
                  <a:pt x="9126335" y="122465"/>
                  <a:pt x="9120025" y="122309"/>
                </a:cubicBezTo>
                <a:cubicBezTo>
                  <a:pt x="9113711" y="122156"/>
                  <a:pt x="9109971" y="120168"/>
                  <a:pt x="9108801" y="116351"/>
                </a:cubicBezTo>
                <a:lnTo>
                  <a:pt x="9099563" y="106651"/>
                </a:lnTo>
                <a:lnTo>
                  <a:pt x="9092083" y="102678"/>
                </a:lnTo>
                <a:close/>
                <a:moveTo>
                  <a:pt x="8997401" y="100362"/>
                </a:moveTo>
                <a:cubicBezTo>
                  <a:pt x="9006205" y="101841"/>
                  <a:pt x="9011565" y="102287"/>
                  <a:pt x="9013475" y="101703"/>
                </a:cubicBezTo>
                <a:cubicBezTo>
                  <a:pt x="9015381" y="101119"/>
                  <a:pt x="9018831" y="102149"/>
                  <a:pt x="9023817" y="104799"/>
                </a:cubicBezTo>
                <a:lnTo>
                  <a:pt x="9012363" y="108307"/>
                </a:lnTo>
                <a:cubicBezTo>
                  <a:pt x="9007375" y="105658"/>
                  <a:pt x="9002973" y="104920"/>
                  <a:pt x="8999155" y="106090"/>
                </a:cubicBezTo>
                <a:close/>
                <a:moveTo>
                  <a:pt x="6935045" y="96331"/>
                </a:moveTo>
                <a:cubicBezTo>
                  <a:pt x="6939447" y="97071"/>
                  <a:pt x="6942235" y="99350"/>
                  <a:pt x="6943404" y="103167"/>
                </a:cubicBezTo>
                <a:cubicBezTo>
                  <a:pt x="6947222" y="101999"/>
                  <a:pt x="6949131" y="101414"/>
                  <a:pt x="6949131" y="101414"/>
                </a:cubicBezTo>
                <a:cubicBezTo>
                  <a:pt x="6952951" y="100243"/>
                  <a:pt x="6955443" y="101567"/>
                  <a:pt x="6956613" y="105385"/>
                </a:cubicBezTo>
                <a:lnTo>
                  <a:pt x="6950886" y="107140"/>
                </a:lnTo>
                <a:cubicBezTo>
                  <a:pt x="6947068" y="108310"/>
                  <a:pt x="6943835" y="111389"/>
                  <a:pt x="6941188" y="116377"/>
                </a:cubicBezTo>
                <a:cubicBezTo>
                  <a:pt x="6937660" y="118501"/>
                  <a:pt x="6934483" y="120061"/>
                  <a:pt x="6931657" y="121057"/>
                </a:cubicBezTo>
                <a:cubicBezTo>
                  <a:pt x="6923176" y="124048"/>
                  <a:pt x="6917839" y="121964"/>
                  <a:pt x="6915646" y="114804"/>
                </a:cubicBezTo>
                <a:cubicBezTo>
                  <a:pt x="6912721" y="105259"/>
                  <a:pt x="6906116" y="104151"/>
                  <a:pt x="6895832" y="111477"/>
                </a:cubicBezTo>
                <a:cubicBezTo>
                  <a:pt x="6893183" y="116465"/>
                  <a:pt x="6881730" y="119975"/>
                  <a:pt x="6861469" y="122006"/>
                </a:cubicBezTo>
                <a:cubicBezTo>
                  <a:pt x="6847675" y="117878"/>
                  <a:pt x="6834465" y="115661"/>
                  <a:pt x="6821842" y="115351"/>
                </a:cubicBezTo>
                <a:lnTo>
                  <a:pt x="6795424" y="110916"/>
                </a:lnTo>
                <a:lnTo>
                  <a:pt x="6776487" y="110452"/>
                </a:lnTo>
                <a:cubicBezTo>
                  <a:pt x="6749760" y="118642"/>
                  <a:pt x="6735226" y="118918"/>
                  <a:pt x="6732887" y="111281"/>
                </a:cubicBezTo>
                <a:cubicBezTo>
                  <a:pt x="6731718" y="107462"/>
                  <a:pt x="6747575" y="104692"/>
                  <a:pt x="6780459" y="102971"/>
                </a:cubicBezTo>
                <a:cubicBezTo>
                  <a:pt x="6860023" y="103654"/>
                  <a:pt x="6905532" y="102241"/>
                  <a:pt x="6916986" y="98732"/>
                </a:cubicBezTo>
                <a:cubicBezTo>
                  <a:pt x="6924623" y="96393"/>
                  <a:pt x="6930643" y="95592"/>
                  <a:pt x="6935045" y="96331"/>
                </a:cubicBezTo>
                <a:close/>
                <a:moveTo>
                  <a:pt x="7091385" y="95419"/>
                </a:moveTo>
                <a:lnTo>
                  <a:pt x="7098868" y="99392"/>
                </a:lnTo>
                <a:lnTo>
                  <a:pt x="7093140" y="101147"/>
                </a:lnTo>
                <a:close/>
                <a:moveTo>
                  <a:pt x="9162071" y="91885"/>
                </a:moveTo>
                <a:lnTo>
                  <a:pt x="9164319" y="93077"/>
                </a:lnTo>
                <a:cubicBezTo>
                  <a:pt x="9164319" y="93077"/>
                  <a:pt x="9164007" y="92911"/>
                  <a:pt x="9163381" y="92580"/>
                </a:cubicBezTo>
                <a:close/>
                <a:moveTo>
                  <a:pt x="8273847" y="90240"/>
                </a:moveTo>
                <a:lnTo>
                  <a:pt x="8281329" y="94214"/>
                </a:lnTo>
                <a:lnTo>
                  <a:pt x="8275601" y="95967"/>
                </a:lnTo>
                <a:close/>
                <a:moveTo>
                  <a:pt x="9158835" y="90166"/>
                </a:moveTo>
                <a:lnTo>
                  <a:pt x="9160577" y="91090"/>
                </a:lnTo>
                <a:lnTo>
                  <a:pt x="9162071" y="91885"/>
                </a:lnTo>
                <a:close/>
                <a:moveTo>
                  <a:pt x="9156835" y="89104"/>
                </a:moveTo>
                <a:cubicBezTo>
                  <a:pt x="9156835" y="89104"/>
                  <a:pt x="9157459" y="89436"/>
                  <a:pt x="9158705" y="90097"/>
                </a:cubicBezTo>
                <a:lnTo>
                  <a:pt x="9158835" y="90166"/>
                </a:lnTo>
                <a:close/>
                <a:moveTo>
                  <a:pt x="8924749" y="88164"/>
                </a:moveTo>
                <a:cubicBezTo>
                  <a:pt x="8929153" y="88903"/>
                  <a:pt x="8931647" y="90226"/>
                  <a:pt x="8932231" y="92136"/>
                </a:cubicBezTo>
                <a:cubicBezTo>
                  <a:pt x="8932815" y="94046"/>
                  <a:pt x="8933109" y="95000"/>
                  <a:pt x="8933109" y="95000"/>
                </a:cubicBezTo>
                <a:lnTo>
                  <a:pt x="8929137" y="102482"/>
                </a:lnTo>
                <a:cubicBezTo>
                  <a:pt x="8925319" y="103652"/>
                  <a:pt x="8919007" y="103498"/>
                  <a:pt x="8910201" y="102019"/>
                </a:cubicBezTo>
                <a:cubicBezTo>
                  <a:pt x="8905213" y="99371"/>
                  <a:pt x="8901471" y="97383"/>
                  <a:pt x="8898979" y="96060"/>
                </a:cubicBezTo>
                <a:cubicBezTo>
                  <a:pt x="8896485" y="94735"/>
                  <a:pt x="8895237" y="94073"/>
                  <a:pt x="8895237" y="94073"/>
                </a:cubicBezTo>
                <a:lnTo>
                  <a:pt x="8912419" y="88810"/>
                </a:lnTo>
                <a:cubicBezTo>
                  <a:pt x="8916237" y="87640"/>
                  <a:pt x="8920347" y="87425"/>
                  <a:pt x="8924749" y="88164"/>
                </a:cubicBezTo>
                <a:close/>
                <a:moveTo>
                  <a:pt x="6938140" y="85987"/>
                </a:moveTo>
                <a:cubicBezTo>
                  <a:pt x="6938140" y="85987"/>
                  <a:pt x="6936815" y="88480"/>
                  <a:pt x="6934168" y="93468"/>
                </a:cubicBezTo>
                <a:cubicBezTo>
                  <a:pt x="6934168" y="93468"/>
                  <a:pt x="6931673" y="92143"/>
                  <a:pt x="6926686" y="89496"/>
                </a:cubicBezTo>
                <a:close/>
                <a:moveTo>
                  <a:pt x="7288694" y="85088"/>
                </a:moveTo>
                <a:cubicBezTo>
                  <a:pt x="7297500" y="86566"/>
                  <a:pt x="7301903" y="87306"/>
                  <a:pt x="7301903" y="87306"/>
                </a:cubicBezTo>
                <a:lnTo>
                  <a:pt x="7290449" y="90815"/>
                </a:lnTo>
                <a:close/>
                <a:moveTo>
                  <a:pt x="8679453" y="85006"/>
                </a:moveTo>
                <a:cubicBezTo>
                  <a:pt x="8688261" y="86484"/>
                  <a:pt x="8694573" y="86638"/>
                  <a:pt x="8698391" y="85468"/>
                </a:cubicBezTo>
                <a:cubicBezTo>
                  <a:pt x="8703379" y="88116"/>
                  <a:pt x="8704919" y="89733"/>
                  <a:pt x="8703009" y="90319"/>
                </a:cubicBezTo>
                <a:cubicBezTo>
                  <a:pt x="8701099" y="90903"/>
                  <a:pt x="8700731" y="93105"/>
                  <a:pt x="8701899" y="96923"/>
                </a:cubicBezTo>
                <a:cubicBezTo>
                  <a:pt x="8698083" y="98092"/>
                  <a:pt x="8689861" y="98523"/>
                  <a:pt x="8677237" y="98214"/>
                </a:cubicBezTo>
                <a:close/>
                <a:moveTo>
                  <a:pt x="7106814" y="84427"/>
                </a:moveTo>
                <a:cubicBezTo>
                  <a:pt x="7110630" y="83258"/>
                  <a:pt x="7119437" y="84737"/>
                  <a:pt x="7133231" y="88864"/>
                </a:cubicBezTo>
                <a:lnTo>
                  <a:pt x="7146439" y="91082"/>
                </a:lnTo>
                <a:lnTo>
                  <a:pt x="7116049" y="94129"/>
                </a:lnTo>
                <a:close/>
                <a:moveTo>
                  <a:pt x="7335158" y="83382"/>
                </a:moveTo>
                <a:cubicBezTo>
                  <a:pt x="7353509" y="81936"/>
                  <a:pt x="7366133" y="82245"/>
                  <a:pt x="7373030" y="84309"/>
                </a:cubicBezTo>
                <a:cubicBezTo>
                  <a:pt x="7379927" y="86373"/>
                  <a:pt x="7385870" y="88728"/>
                  <a:pt x="7390858" y="91377"/>
                </a:cubicBezTo>
                <a:lnTo>
                  <a:pt x="7404067" y="93595"/>
                </a:lnTo>
                <a:cubicBezTo>
                  <a:pt x="7404359" y="94549"/>
                  <a:pt x="7404065" y="95293"/>
                  <a:pt x="7403183" y="95823"/>
                </a:cubicBezTo>
                <a:cubicBezTo>
                  <a:pt x="7400539" y="97416"/>
                  <a:pt x="7392612" y="97103"/>
                  <a:pt x="7379403" y="94885"/>
                </a:cubicBezTo>
                <a:cubicBezTo>
                  <a:pt x="7374416" y="92238"/>
                  <a:pt x="7370012" y="91498"/>
                  <a:pt x="7366195" y="92668"/>
                </a:cubicBezTo>
                <a:cubicBezTo>
                  <a:pt x="7363547" y="97656"/>
                  <a:pt x="7361637" y="98241"/>
                  <a:pt x="7360467" y="94423"/>
                </a:cubicBezTo>
                <a:cubicBezTo>
                  <a:pt x="7360467" y="94423"/>
                  <a:pt x="7357018" y="93391"/>
                  <a:pt x="7350121" y="91327"/>
                </a:cubicBezTo>
                <a:cubicBezTo>
                  <a:pt x="7343224" y="89265"/>
                  <a:pt x="7335665" y="88448"/>
                  <a:pt x="7327444" y="88878"/>
                </a:cubicBezTo>
                <a:cubicBezTo>
                  <a:pt x="7319223" y="89308"/>
                  <a:pt x="7313203" y="90108"/>
                  <a:pt x="7309386" y="91278"/>
                </a:cubicBezTo>
                <a:lnTo>
                  <a:pt x="7307630" y="85552"/>
                </a:lnTo>
                <a:cubicBezTo>
                  <a:pt x="7307630" y="85552"/>
                  <a:pt x="7316807" y="84829"/>
                  <a:pt x="7335158" y="83382"/>
                </a:cubicBezTo>
                <a:close/>
                <a:moveTo>
                  <a:pt x="6599042" y="83374"/>
                </a:moveTo>
                <a:lnTo>
                  <a:pt x="6600797" y="89102"/>
                </a:lnTo>
                <a:cubicBezTo>
                  <a:pt x="6596978" y="90272"/>
                  <a:pt x="6594483" y="88947"/>
                  <a:pt x="6593315" y="85130"/>
                </a:cubicBezTo>
                <a:close/>
                <a:moveTo>
                  <a:pt x="6642641" y="82546"/>
                </a:moveTo>
                <a:lnTo>
                  <a:pt x="6638668" y="90028"/>
                </a:lnTo>
                <a:cubicBezTo>
                  <a:pt x="6637499" y="86210"/>
                  <a:pt x="6636913" y="84300"/>
                  <a:pt x="6636913" y="84300"/>
                </a:cubicBezTo>
                <a:cubicBezTo>
                  <a:pt x="6640731" y="83131"/>
                  <a:pt x="6642641" y="82546"/>
                  <a:pt x="6642641" y="82546"/>
                </a:cubicBezTo>
                <a:close/>
                <a:moveTo>
                  <a:pt x="6673908" y="82365"/>
                </a:moveTo>
                <a:cubicBezTo>
                  <a:pt x="6678312" y="83104"/>
                  <a:pt x="6680514" y="83472"/>
                  <a:pt x="6680514" y="83472"/>
                </a:cubicBezTo>
                <a:cubicBezTo>
                  <a:pt x="6685501" y="86121"/>
                  <a:pt x="6691814" y="86276"/>
                  <a:pt x="6699450" y="83936"/>
                </a:cubicBezTo>
                <a:lnTo>
                  <a:pt x="6701204" y="89663"/>
                </a:lnTo>
                <a:cubicBezTo>
                  <a:pt x="6697387" y="90833"/>
                  <a:pt x="6693569" y="92002"/>
                  <a:pt x="6689749" y="93174"/>
                </a:cubicBezTo>
                <a:lnTo>
                  <a:pt x="6663332" y="88736"/>
                </a:lnTo>
                <a:lnTo>
                  <a:pt x="6661577" y="83010"/>
                </a:lnTo>
                <a:cubicBezTo>
                  <a:pt x="6665395" y="81840"/>
                  <a:pt x="6669506" y="81625"/>
                  <a:pt x="6673908" y="82365"/>
                </a:cubicBezTo>
                <a:close/>
                <a:moveTo>
                  <a:pt x="6729840" y="80891"/>
                </a:moveTo>
                <a:cubicBezTo>
                  <a:pt x="6729840" y="80891"/>
                  <a:pt x="6732335" y="82214"/>
                  <a:pt x="6737322" y="84863"/>
                </a:cubicBezTo>
                <a:cubicBezTo>
                  <a:pt x="6741141" y="83693"/>
                  <a:pt x="6745544" y="84432"/>
                  <a:pt x="6750532" y="87080"/>
                </a:cubicBezTo>
                <a:lnTo>
                  <a:pt x="6744805" y="88835"/>
                </a:lnTo>
                <a:cubicBezTo>
                  <a:pt x="6735998" y="87356"/>
                  <a:pt x="6731302" y="85663"/>
                  <a:pt x="6730718" y="83754"/>
                </a:cubicBezTo>
                <a:cubicBezTo>
                  <a:pt x="6730132" y="81845"/>
                  <a:pt x="6729840" y="80891"/>
                  <a:pt x="6729840" y="80891"/>
                </a:cubicBezTo>
                <a:close/>
                <a:moveTo>
                  <a:pt x="8433283" y="78984"/>
                </a:moveTo>
                <a:cubicBezTo>
                  <a:pt x="8437101" y="77813"/>
                  <a:pt x="8441505" y="78552"/>
                  <a:pt x="8446491" y="81200"/>
                </a:cubicBezTo>
                <a:lnTo>
                  <a:pt x="8435037" y="84709"/>
                </a:lnTo>
                <a:cubicBezTo>
                  <a:pt x="8430049" y="82061"/>
                  <a:pt x="8429465" y="80153"/>
                  <a:pt x="8433283" y="78984"/>
                </a:cubicBezTo>
                <a:close/>
                <a:moveTo>
                  <a:pt x="7086122" y="78237"/>
                </a:moveTo>
                <a:cubicBezTo>
                  <a:pt x="7083474" y="83225"/>
                  <a:pt x="7084058" y="85134"/>
                  <a:pt x="7087876" y="83964"/>
                </a:cubicBezTo>
                <a:lnTo>
                  <a:pt x="7089630" y="89692"/>
                </a:lnTo>
                <a:cubicBezTo>
                  <a:pt x="7081994" y="92031"/>
                  <a:pt x="7073774" y="92462"/>
                  <a:pt x="7064968" y="90983"/>
                </a:cubicBezTo>
                <a:lnTo>
                  <a:pt x="7068940" y="83501"/>
                </a:lnTo>
                <a:cubicBezTo>
                  <a:pt x="7080394" y="79992"/>
                  <a:pt x="7086122" y="78237"/>
                  <a:pt x="7086122" y="78237"/>
                </a:cubicBezTo>
                <a:close/>
                <a:moveTo>
                  <a:pt x="8783835" y="78085"/>
                </a:moveTo>
                <a:cubicBezTo>
                  <a:pt x="8783835" y="78085"/>
                  <a:pt x="8785083" y="78747"/>
                  <a:pt x="8787577" y="80070"/>
                </a:cubicBezTo>
                <a:cubicBezTo>
                  <a:pt x="8790071" y="81395"/>
                  <a:pt x="8789409" y="82642"/>
                  <a:pt x="8785589" y="83812"/>
                </a:cubicBezTo>
                <a:cubicBezTo>
                  <a:pt x="8781773" y="84981"/>
                  <a:pt x="8779279" y="83657"/>
                  <a:pt x="8778109" y="79839"/>
                </a:cubicBezTo>
                <a:cubicBezTo>
                  <a:pt x="8778109" y="79839"/>
                  <a:pt x="8780019" y="79255"/>
                  <a:pt x="8783835" y="78085"/>
                </a:cubicBezTo>
                <a:close/>
                <a:moveTo>
                  <a:pt x="7230131" y="77971"/>
                </a:moveTo>
                <a:lnTo>
                  <a:pt x="7265786" y="92105"/>
                </a:lnTo>
                <a:lnTo>
                  <a:pt x="7286476" y="98297"/>
                </a:lnTo>
                <a:cubicBezTo>
                  <a:pt x="7286476" y="98297"/>
                  <a:pt x="7288385" y="97712"/>
                  <a:pt x="7292204" y="96543"/>
                </a:cubicBezTo>
                <a:cubicBezTo>
                  <a:pt x="7296022" y="95372"/>
                  <a:pt x="7298516" y="96698"/>
                  <a:pt x="7299686" y="100516"/>
                </a:cubicBezTo>
                <a:lnTo>
                  <a:pt x="7305413" y="98760"/>
                </a:lnTo>
                <a:cubicBezTo>
                  <a:pt x="7310400" y="101408"/>
                  <a:pt x="7322363" y="102965"/>
                  <a:pt x="7341299" y="103428"/>
                </a:cubicBezTo>
                <a:cubicBezTo>
                  <a:pt x="7360236" y="103891"/>
                  <a:pt x="7375431" y="102367"/>
                  <a:pt x="7386885" y="98859"/>
                </a:cubicBezTo>
                <a:cubicBezTo>
                  <a:pt x="7391872" y="101507"/>
                  <a:pt x="7400679" y="102986"/>
                  <a:pt x="7413303" y="103294"/>
                </a:cubicBezTo>
                <a:cubicBezTo>
                  <a:pt x="7425928" y="103603"/>
                  <a:pt x="7438552" y="103912"/>
                  <a:pt x="7451177" y="104220"/>
                </a:cubicBezTo>
                <a:cubicBezTo>
                  <a:pt x="7505491" y="104287"/>
                  <a:pt x="7534557" y="103735"/>
                  <a:pt x="7538375" y="102565"/>
                </a:cubicBezTo>
                <a:lnTo>
                  <a:pt x="7518976" y="121038"/>
                </a:lnTo>
                <a:lnTo>
                  <a:pt x="7517223" y="115311"/>
                </a:lnTo>
                <a:cubicBezTo>
                  <a:pt x="7521040" y="114140"/>
                  <a:pt x="7521703" y="112894"/>
                  <a:pt x="7519207" y="111570"/>
                </a:cubicBezTo>
                <a:cubicBezTo>
                  <a:pt x="7516714" y="110245"/>
                  <a:pt x="7513559" y="110168"/>
                  <a:pt x="7509740" y="111338"/>
                </a:cubicBezTo>
                <a:cubicBezTo>
                  <a:pt x="7504752" y="108690"/>
                  <a:pt x="7500349" y="107949"/>
                  <a:pt x="7496530" y="109120"/>
                </a:cubicBezTo>
                <a:cubicBezTo>
                  <a:pt x="7492714" y="110290"/>
                  <a:pt x="7491388" y="112783"/>
                  <a:pt x="7492558" y="116602"/>
                </a:cubicBezTo>
                <a:lnTo>
                  <a:pt x="7486831" y="118357"/>
                </a:lnTo>
                <a:cubicBezTo>
                  <a:pt x="7485662" y="114538"/>
                  <a:pt x="7481844" y="115708"/>
                  <a:pt x="7475376" y="121866"/>
                </a:cubicBezTo>
                <a:lnTo>
                  <a:pt x="7458195" y="127130"/>
                </a:lnTo>
                <a:cubicBezTo>
                  <a:pt x="7453207" y="124482"/>
                  <a:pt x="7448803" y="123742"/>
                  <a:pt x="7444986" y="124911"/>
                </a:cubicBezTo>
                <a:cubicBezTo>
                  <a:pt x="7423555" y="123124"/>
                  <a:pt x="7410346" y="120906"/>
                  <a:pt x="7405358" y="118258"/>
                </a:cubicBezTo>
                <a:lnTo>
                  <a:pt x="7411085" y="116503"/>
                </a:lnTo>
                <a:lnTo>
                  <a:pt x="7416812" y="114749"/>
                </a:lnTo>
                <a:lnTo>
                  <a:pt x="7386421" y="117795"/>
                </a:lnTo>
                <a:cubicBezTo>
                  <a:pt x="7379955" y="123953"/>
                  <a:pt x="7359111" y="124074"/>
                  <a:pt x="7323886" y="118159"/>
                </a:cubicBezTo>
                <a:cubicBezTo>
                  <a:pt x="7320067" y="119330"/>
                  <a:pt x="7315003" y="119836"/>
                  <a:pt x="7308690" y="119682"/>
                </a:cubicBezTo>
                <a:cubicBezTo>
                  <a:pt x="7302378" y="119528"/>
                  <a:pt x="7299222" y="119451"/>
                  <a:pt x="7299222" y="119451"/>
                </a:cubicBezTo>
                <a:cubicBezTo>
                  <a:pt x="7267507" y="124991"/>
                  <a:pt x="7244168" y="123788"/>
                  <a:pt x="7229203" y="115843"/>
                </a:cubicBezTo>
                <a:cubicBezTo>
                  <a:pt x="7225386" y="117013"/>
                  <a:pt x="7219367" y="117813"/>
                  <a:pt x="7211145" y="118244"/>
                </a:cubicBezTo>
                <a:cubicBezTo>
                  <a:pt x="7202923" y="118674"/>
                  <a:pt x="7199398" y="120799"/>
                  <a:pt x="7200567" y="124617"/>
                </a:cubicBezTo>
                <a:lnTo>
                  <a:pt x="7174150" y="120181"/>
                </a:lnTo>
                <a:lnTo>
                  <a:pt x="7179877" y="118426"/>
                </a:lnTo>
                <a:lnTo>
                  <a:pt x="7183849" y="110945"/>
                </a:lnTo>
                <a:cubicBezTo>
                  <a:pt x="7176213" y="113284"/>
                  <a:pt x="7170486" y="115038"/>
                  <a:pt x="7166669" y="116209"/>
                </a:cubicBezTo>
                <a:cubicBezTo>
                  <a:pt x="7162850" y="117378"/>
                  <a:pt x="7160648" y="117009"/>
                  <a:pt x="7160063" y="115100"/>
                </a:cubicBezTo>
                <a:cubicBezTo>
                  <a:pt x="7159478" y="113190"/>
                  <a:pt x="7155075" y="112451"/>
                  <a:pt x="7146854" y="112881"/>
                </a:cubicBezTo>
                <a:cubicBezTo>
                  <a:pt x="7138633" y="113312"/>
                  <a:pt x="7134523" y="113527"/>
                  <a:pt x="7134523" y="113527"/>
                </a:cubicBezTo>
                <a:lnTo>
                  <a:pt x="7115586" y="113064"/>
                </a:lnTo>
                <a:cubicBezTo>
                  <a:pt x="7105610" y="107768"/>
                  <a:pt x="7096805" y="106288"/>
                  <a:pt x="7089168" y="108628"/>
                </a:cubicBezTo>
                <a:cubicBezTo>
                  <a:pt x="7068907" y="110658"/>
                  <a:pt x="7054374" y="110934"/>
                  <a:pt x="7045568" y="109456"/>
                </a:cubicBezTo>
                <a:cubicBezTo>
                  <a:pt x="7040579" y="106808"/>
                  <a:pt x="7034267" y="106653"/>
                  <a:pt x="7026632" y="108993"/>
                </a:cubicBezTo>
                <a:cubicBezTo>
                  <a:pt x="7018995" y="111332"/>
                  <a:pt x="7015470" y="113456"/>
                  <a:pt x="7016054" y="115367"/>
                </a:cubicBezTo>
                <a:cubicBezTo>
                  <a:pt x="7016640" y="117275"/>
                  <a:pt x="7015022" y="118815"/>
                  <a:pt x="7011205" y="119984"/>
                </a:cubicBezTo>
                <a:cubicBezTo>
                  <a:pt x="7007387" y="121154"/>
                  <a:pt x="7004523" y="122031"/>
                  <a:pt x="7002614" y="122616"/>
                </a:cubicBezTo>
                <a:cubicBezTo>
                  <a:pt x="7000705" y="123202"/>
                  <a:pt x="6999750" y="123494"/>
                  <a:pt x="6999750" y="123494"/>
                </a:cubicBezTo>
                <a:cubicBezTo>
                  <a:pt x="6995931" y="124663"/>
                  <a:pt x="6993438" y="123339"/>
                  <a:pt x="6992268" y="119522"/>
                </a:cubicBezTo>
                <a:cubicBezTo>
                  <a:pt x="6991098" y="115704"/>
                  <a:pt x="6989266" y="113131"/>
                  <a:pt x="6986773" y="111807"/>
                </a:cubicBezTo>
                <a:cubicBezTo>
                  <a:pt x="6984278" y="110483"/>
                  <a:pt x="6981122" y="110406"/>
                  <a:pt x="6977305" y="111576"/>
                </a:cubicBezTo>
                <a:cubicBezTo>
                  <a:pt x="6973486" y="112746"/>
                  <a:pt x="6969084" y="112006"/>
                  <a:pt x="6964096" y="109359"/>
                </a:cubicBezTo>
                <a:lnTo>
                  <a:pt x="6962341" y="103630"/>
                </a:lnTo>
                <a:cubicBezTo>
                  <a:pt x="6967329" y="106278"/>
                  <a:pt x="6975549" y="105849"/>
                  <a:pt x="6987004" y="102341"/>
                </a:cubicBezTo>
                <a:cubicBezTo>
                  <a:pt x="6999628" y="102647"/>
                  <a:pt x="7012254" y="102957"/>
                  <a:pt x="7024877" y="103265"/>
                </a:cubicBezTo>
                <a:cubicBezTo>
                  <a:pt x="7028694" y="102096"/>
                  <a:pt x="7035007" y="102251"/>
                  <a:pt x="7043813" y="103730"/>
                </a:cubicBezTo>
                <a:cubicBezTo>
                  <a:pt x="7052619" y="105208"/>
                  <a:pt x="7060179" y="106024"/>
                  <a:pt x="7066490" y="106178"/>
                </a:cubicBezTo>
                <a:cubicBezTo>
                  <a:pt x="7072802" y="106334"/>
                  <a:pt x="7080069" y="106195"/>
                  <a:pt x="7088290" y="105764"/>
                </a:cubicBezTo>
                <a:cubicBezTo>
                  <a:pt x="7096512" y="105334"/>
                  <a:pt x="7104441" y="103949"/>
                  <a:pt x="7112076" y="101610"/>
                </a:cubicBezTo>
                <a:lnTo>
                  <a:pt x="7155677" y="100782"/>
                </a:lnTo>
                <a:cubicBezTo>
                  <a:pt x="7163313" y="98442"/>
                  <a:pt x="7168455" y="94778"/>
                  <a:pt x="7171103" y="89790"/>
                </a:cubicBezTo>
                <a:cubicBezTo>
                  <a:pt x="7174922" y="88621"/>
                  <a:pt x="7181234" y="88775"/>
                  <a:pt x="7190040" y="90253"/>
                </a:cubicBezTo>
                <a:cubicBezTo>
                  <a:pt x="7197676" y="87914"/>
                  <a:pt x="7202740" y="87406"/>
                  <a:pt x="7205235" y="88731"/>
                </a:cubicBezTo>
                <a:cubicBezTo>
                  <a:pt x="7207729" y="90055"/>
                  <a:pt x="7208976" y="90716"/>
                  <a:pt x="7208976" y="90716"/>
                </a:cubicBezTo>
                <a:lnTo>
                  <a:pt x="7216459" y="94689"/>
                </a:lnTo>
                <a:lnTo>
                  <a:pt x="7229667" y="96908"/>
                </a:lnTo>
                <a:lnTo>
                  <a:pt x="7248603" y="97370"/>
                </a:lnTo>
                <a:cubicBezTo>
                  <a:pt x="7247434" y="93553"/>
                  <a:pt x="7244940" y="92229"/>
                  <a:pt x="7241121" y="93398"/>
                </a:cubicBezTo>
                <a:cubicBezTo>
                  <a:pt x="7241121" y="93398"/>
                  <a:pt x="7239875" y="92736"/>
                  <a:pt x="7237380" y="91411"/>
                </a:cubicBezTo>
                <a:cubicBezTo>
                  <a:pt x="7234887" y="90087"/>
                  <a:pt x="7231730" y="90011"/>
                  <a:pt x="7227913" y="91180"/>
                </a:cubicBezTo>
                <a:cubicBezTo>
                  <a:pt x="7224095" y="92350"/>
                  <a:pt x="7221600" y="91025"/>
                  <a:pt x="7220431" y="87207"/>
                </a:cubicBezTo>
                <a:cubicBezTo>
                  <a:pt x="7219262" y="83388"/>
                  <a:pt x="7218676" y="81480"/>
                  <a:pt x="7218676" y="81480"/>
                </a:cubicBezTo>
                <a:close/>
                <a:moveTo>
                  <a:pt x="8583019" y="76962"/>
                </a:moveTo>
                <a:lnTo>
                  <a:pt x="8603709" y="83152"/>
                </a:lnTo>
                <a:cubicBezTo>
                  <a:pt x="8606049" y="90790"/>
                  <a:pt x="8616765" y="91681"/>
                  <a:pt x="8635857" y="85833"/>
                </a:cubicBezTo>
                <a:cubicBezTo>
                  <a:pt x="8643491" y="83493"/>
                  <a:pt x="8647893" y="84233"/>
                  <a:pt x="8649063" y="88052"/>
                </a:cubicBezTo>
                <a:lnTo>
                  <a:pt x="8643337" y="89806"/>
                </a:lnTo>
                <a:cubicBezTo>
                  <a:pt x="8638349" y="87158"/>
                  <a:pt x="8634239" y="87372"/>
                  <a:pt x="8631005" y="90452"/>
                </a:cubicBezTo>
                <a:cubicBezTo>
                  <a:pt x="8627773" y="93531"/>
                  <a:pt x="8621753" y="94331"/>
                  <a:pt x="8612945" y="92852"/>
                </a:cubicBezTo>
                <a:cubicBezTo>
                  <a:pt x="8607959" y="90203"/>
                  <a:pt x="8603555" y="89464"/>
                  <a:pt x="8599737" y="90634"/>
                </a:cubicBezTo>
                <a:cubicBezTo>
                  <a:pt x="8595919" y="91804"/>
                  <a:pt x="8594009" y="92389"/>
                  <a:pt x="8594009" y="92389"/>
                </a:cubicBezTo>
                <a:cubicBezTo>
                  <a:pt x="8590191" y="93558"/>
                  <a:pt x="8585789" y="92819"/>
                  <a:pt x="8580801" y="90171"/>
                </a:cubicBezTo>
                <a:cubicBezTo>
                  <a:pt x="8575813" y="87522"/>
                  <a:pt x="8572363" y="86491"/>
                  <a:pt x="8570455" y="87075"/>
                </a:cubicBezTo>
                <a:cubicBezTo>
                  <a:pt x="8568545" y="87661"/>
                  <a:pt x="8561279" y="87798"/>
                  <a:pt x="8548655" y="87489"/>
                </a:cubicBezTo>
                <a:cubicBezTo>
                  <a:pt x="8536031" y="87182"/>
                  <a:pt x="8515185" y="87302"/>
                  <a:pt x="8486119" y="87854"/>
                </a:cubicBezTo>
                <a:lnTo>
                  <a:pt x="8472911" y="85637"/>
                </a:lnTo>
                <a:cubicBezTo>
                  <a:pt x="8476727" y="84467"/>
                  <a:pt x="8481501" y="83005"/>
                  <a:pt x="8487227" y="81250"/>
                </a:cubicBezTo>
                <a:cubicBezTo>
                  <a:pt x="8492955" y="79495"/>
                  <a:pt x="8498315" y="79943"/>
                  <a:pt x="8503301" y="82591"/>
                </a:cubicBezTo>
                <a:lnTo>
                  <a:pt x="8527965" y="81299"/>
                </a:lnTo>
                <a:lnTo>
                  <a:pt x="8571565" y="80471"/>
                </a:lnTo>
                <a:cubicBezTo>
                  <a:pt x="8579199" y="78132"/>
                  <a:pt x="8583019" y="76962"/>
                  <a:pt x="8583019" y="76962"/>
                </a:cubicBezTo>
                <a:close/>
                <a:moveTo>
                  <a:pt x="7154385" y="76118"/>
                </a:moveTo>
                <a:cubicBezTo>
                  <a:pt x="7159374" y="78766"/>
                  <a:pt x="7161867" y="80091"/>
                  <a:pt x="7161867" y="80091"/>
                </a:cubicBezTo>
                <a:cubicBezTo>
                  <a:pt x="7161867" y="80091"/>
                  <a:pt x="7159957" y="80675"/>
                  <a:pt x="7156139" y="81845"/>
                </a:cubicBezTo>
                <a:cubicBezTo>
                  <a:pt x="7152322" y="83015"/>
                  <a:pt x="7149827" y="81691"/>
                  <a:pt x="7148658" y="77872"/>
                </a:cubicBezTo>
                <a:close/>
                <a:moveTo>
                  <a:pt x="7667884" y="75417"/>
                </a:moveTo>
                <a:lnTo>
                  <a:pt x="7669640" y="81145"/>
                </a:lnTo>
                <a:cubicBezTo>
                  <a:pt x="7665821" y="82314"/>
                  <a:pt x="7663620" y="81944"/>
                  <a:pt x="7663035" y="80035"/>
                </a:cubicBezTo>
                <a:cubicBezTo>
                  <a:pt x="7662450" y="78125"/>
                  <a:pt x="7664065" y="76586"/>
                  <a:pt x="7667884" y="75417"/>
                </a:cubicBezTo>
                <a:close/>
                <a:moveTo>
                  <a:pt x="7611076" y="74026"/>
                </a:moveTo>
                <a:lnTo>
                  <a:pt x="7618557" y="78000"/>
                </a:lnTo>
                <a:cubicBezTo>
                  <a:pt x="7622376" y="76829"/>
                  <a:pt x="7621051" y="79324"/>
                  <a:pt x="7614586" y="85481"/>
                </a:cubicBezTo>
                <a:cubicBezTo>
                  <a:pt x="7610766" y="86651"/>
                  <a:pt x="7607318" y="85618"/>
                  <a:pt x="7604238" y="82387"/>
                </a:cubicBezTo>
                <a:cubicBezTo>
                  <a:pt x="7601160" y="79154"/>
                  <a:pt x="7600575" y="77244"/>
                  <a:pt x="7602484" y="76659"/>
                </a:cubicBezTo>
                <a:cubicBezTo>
                  <a:pt x="7604393" y="76074"/>
                  <a:pt x="7607257" y="75196"/>
                  <a:pt x="7611076" y="74026"/>
                </a:cubicBezTo>
                <a:close/>
                <a:moveTo>
                  <a:pt x="8368991" y="73620"/>
                </a:moveTo>
                <a:cubicBezTo>
                  <a:pt x="8372809" y="72451"/>
                  <a:pt x="8377213" y="73190"/>
                  <a:pt x="8382201" y="75839"/>
                </a:cubicBezTo>
                <a:cubicBezTo>
                  <a:pt x="8391007" y="77317"/>
                  <a:pt x="8395701" y="79011"/>
                  <a:pt x="8396287" y="80920"/>
                </a:cubicBezTo>
                <a:cubicBezTo>
                  <a:pt x="8396871" y="82829"/>
                  <a:pt x="8396209" y="84075"/>
                  <a:pt x="8394301" y="84660"/>
                </a:cubicBezTo>
                <a:cubicBezTo>
                  <a:pt x="8392391" y="85245"/>
                  <a:pt x="8390191" y="84875"/>
                  <a:pt x="8387697" y="83552"/>
                </a:cubicBezTo>
                <a:cubicBezTo>
                  <a:pt x="8385203" y="82227"/>
                  <a:pt x="8382047" y="82150"/>
                  <a:pt x="8378229" y="83320"/>
                </a:cubicBezTo>
                <a:lnTo>
                  <a:pt x="8366775" y="86829"/>
                </a:lnTo>
                <a:lnTo>
                  <a:pt x="8359291" y="82858"/>
                </a:lnTo>
                <a:cubicBezTo>
                  <a:pt x="8363111" y="81688"/>
                  <a:pt x="8364435" y="79194"/>
                  <a:pt x="8363265" y="75375"/>
                </a:cubicBezTo>
                <a:close/>
                <a:moveTo>
                  <a:pt x="8681673" y="71795"/>
                </a:moveTo>
                <a:cubicBezTo>
                  <a:pt x="8689309" y="69456"/>
                  <a:pt x="8695621" y="69611"/>
                  <a:pt x="8700609" y="72259"/>
                </a:cubicBezTo>
                <a:lnTo>
                  <a:pt x="8713819" y="74477"/>
                </a:lnTo>
                <a:cubicBezTo>
                  <a:pt x="8721455" y="72138"/>
                  <a:pt x="8727473" y="71338"/>
                  <a:pt x="8731877" y="72076"/>
                </a:cubicBezTo>
                <a:cubicBezTo>
                  <a:pt x="8736281" y="72816"/>
                  <a:pt x="8742883" y="73925"/>
                  <a:pt x="8751691" y="75404"/>
                </a:cubicBezTo>
                <a:cubicBezTo>
                  <a:pt x="8760497" y="76883"/>
                  <a:pt x="8767395" y="78947"/>
                  <a:pt x="8772381" y="81595"/>
                </a:cubicBezTo>
                <a:cubicBezTo>
                  <a:pt x="8777371" y="84241"/>
                  <a:pt x="8783313" y="86599"/>
                  <a:pt x="8790209" y="88662"/>
                </a:cubicBezTo>
                <a:cubicBezTo>
                  <a:pt x="8797105" y="90725"/>
                  <a:pt x="8802465" y="91172"/>
                  <a:pt x="8806281" y="90002"/>
                </a:cubicBezTo>
                <a:cubicBezTo>
                  <a:pt x="8810103" y="88832"/>
                  <a:pt x="8816413" y="88987"/>
                  <a:pt x="8825219" y="90467"/>
                </a:cubicBezTo>
                <a:lnTo>
                  <a:pt x="8845911" y="96656"/>
                </a:lnTo>
                <a:cubicBezTo>
                  <a:pt x="8849729" y="95487"/>
                  <a:pt x="8851637" y="94901"/>
                  <a:pt x="8851637" y="94901"/>
                </a:cubicBezTo>
                <a:cubicBezTo>
                  <a:pt x="8850899" y="99304"/>
                  <a:pt x="8848619" y="102091"/>
                  <a:pt x="8844801" y="103261"/>
                </a:cubicBezTo>
                <a:cubicBezTo>
                  <a:pt x="8840983" y="104431"/>
                  <a:pt x="8835625" y="103984"/>
                  <a:pt x="8828729" y="101920"/>
                </a:cubicBezTo>
                <a:cubicBezTo>
                  <a:pt x="8823739" y="99271"/>
                  <a:pt x="8819339" y="98532"/>
                  <a:pt x="8815519" y="99703"/>
                </a:cubicBezTo>
                <a:lnTo>
                  <a:pt x="8743747" y="90368"/>
                </a:lnTo>
                <a:cubicBezTo>
                  <a:pt x="8759019" y="85688"/>
                  <a:pt x="8751537" y="81717"/>
                  <a:pt x="8721299" y="78449"/>
                </a:cubicBezTo>
                <a:cubicBezTo>
                  <a:pt x="8704857" y="79311"/>
                  <a:pt x="8696051" y="77832"/>
                  <a:pt x="8694881" y="74014"/>
                </a:cubicBezTo>
                <a:cubicBezTo>
                  <a:pt x="8691065" y="75183"/>
                  <a:pt x="8687247" y="76354"/>
                  <a:pt x="8683429" y="77523"/>
                </a:cubicBezTo>
                <a:cubicBezTo>
                  <a:pt x="8679609" y="78694"/>
                  <a:pt x="8677699" y="79279"/>
                  <a:pt x="8677699" y="79279"/>
                </a:cubicBezTo>
                <a:cubicBezTo>
                  <a:pt x="8677699" y="79279"/>
                  <a:pt x="8679025" y="76784"/>
                  <a:pt x="8681673" y="71795"/>
                </a:cubicBezTo>
                <a:close/>
                <a:moveTo>
                  <a:pt x="7239830" y="68734"/>
                </a:moveTo>
                <a:cubicBezTo>
                  <a:pt x="7239830" y="68734"/>
                  <a:pt x="7240123" y="69688"/>
                  <a:pt x="7240709" y="71598"/>
                </a:cubicBezTo>
                <a:cubicBezTo>
                  <a:pt x="7241000" y="72552"/>
                  <a:pt x="7240669" y="73176"/>
                  <a:pt x="7239714" y="73468"/>
                </a:cubicBezTo>
                <a:cubicBezTo>
                  <a:pt x="7238760" y="73761"/>
                  <a:pt x="7237182" y="73722"/>
                  <a:pt x="7234981" y="73353"/>
                </a:cubicBezTo>
                <a:cubicBezTo>
                  <a:pt x="7230577" y="72613"/>
                  <a:pt x="7228377" y="72244"/>
                  <a:pt x="7228377" y="72244"/>
                </a:cubicBezTo>
                <a:close/>
                <a:moveTo>
                  <a:pt x="8410837" y="67065"/>
                </a:moveTo>
                <a:cubicBezTo>
                  <a:pt x="8410837" y="67065"/>
                  <a:pt x="8413333" y="68389"/>
                  <a:pt x="8418319" y="71038"/>
                </a:cubicBezTo>
                <a:lnTo>
                  <a:pt x="8456191" y="71964"/>
                </a:lnTo>
                <a:cubicBezTo>
                  <a:pt x="8454869" y="74457"/>
                  <a:pt x="8453489" y="75925"/>
                  <a:pt x="8452057" y="76362"/>
                </a:cubicBezTo>
                <a:cubicBezTo>
                  <a:pt x="8450625" y="76802"/>
                  <a:pt x="8449141" y="76213"/>
                  <a:pt x="8447601" y="74596"/>
                </a:cubicBezTo>
                <a:cubicBezTo>
                  <a:pt x="8444523" y="71363"/>
                  <a:pt x="8442321" y="70993"/>
                  <a:pt x="8440995" y="73487"/>
                </a:cubicBezTo>
                <a:cubicBezTo>
                  <a:pt x="8439671" y="75982"/>
                  <a:pt x="8437763" y="76566"/>
                  <a:pt x="8435269" y="75241"/>
                </a:cubicBezTo>
                <a:cubicBezTo>
                  <a:pt x="8432775" y="73916"/>
                  <a:pt x="8429619" y="73841"/>
                  <a:pt x="8425801" y="75009"/>
                </a:cubicBezTo>
                <a:cubicBezTo>
                  <a:pt x="8413175" y="74702"/>
                  <a:pt x="8407449" y="76456"/>
                  <a:pt x="8408619" y="80274"/>
                </a:cubicBezTo>
                <a:close/>
                <a:moveTo>
                  <a:pt x="6857132" y="66951"/>
                </a:moveTo>
                <a:cubicBezTo>
                  <a:pt x="6865937" y="68429"/>
                  <a:pt x="6874743" y="69909"/>
                  <a:pt x="6883549" y="71387"/>
                </a:cubicBezTo>
                <a:cubicBezTo>
                  <a:pt x="6896173" y="71695"/>
                  <a:pt x="6903071" y="73759"/>
                  <a:pt x="6904240" y="77577"/>
                </a:cubicBezTo>
                <a:cubicBezTo>
                  <a:pt x="6905409" y="81396"/>
                  <a:pt x="6907904" y="82720"/>
                  <a:pt x="6911722" y="81550"/>
                </a:cubicBezTo>
                <a:lnTo>
                  <a:pt x="6919204" y="85523"/>
                </a:lnTo>
                <a:lnTo>
                  <a:pt x="6881331" y="84596"/>
                </a:lnTo>
                <a:cubicBezTo>
                  <a:pt x="6873695" y="86935"/>
                  <a:pt x="6867384" y="86781"/>
                  <a:pt x="6862394" y="84133"/>
                </a:cubicBezTo>
                <a:cubicBezTo>
                  <a:pt x="6847123" y="88812"/>
                  <a:pt x="6840811" y="88657"/>
                  <a:pt x="6843459" y="83670"/>
                </a:cubicBezTo>
                <a:cubicBezTo>
                  <a:pt x="6842289" y="79851"/>
                  <a:pt x="6843614" y="77358"/>
                  <a:pt x="6847432" y="76187"/>
                </a:cubicBezTo>
                <a:close/>
                <a:moveTo>
                  <a:pt x="7471039" y="66812"/>
                </a:moveTo>
                <a:cubicBezTo>
                  <a:pt x="7476027" y="69460"/>
                  <a:pt x="7478521" y="70784"/>
                  <a:pt x="7478521" y="70784"/>
                </a:cubicBezTo>
                <a:cubicBezTo>
                  <a:pt x="7487326" y="72263"/>
                  <a:pt x="7494224" y="74326"/>
                  <a:pt x="7499212" y="76975"/>
                </a:cubicBezTo>
                <a:cubicBezTo>
                  <a:pt x="7501551" y="84610"/>
                  <a:pt x="7492006" y="87535"/>
                  <a:pt x="7470576" y="85748"/>
                </a:cubicBezTo>
                <a:lnTo>
                  <a:pt x="7479813" y="95448"/>
                </a:lnTo>
                <a:lnTo>
                  <a:pt x="7485540" y="93693"/>
                </a:lnTo>
                <a:cubicBezTo>
                  <a:pt x="7480106" y="96401"/>
                  <a:pt x="7475239" y="98415"/>
                  <a:pt x="7470944" y="99731"/>
                </a:cubicBezTo>
                <a:cubicBezTo>
                  <a:pt x="7464501" y="101705"/>
                  <a:pt x="7459339" y="102112"/>
                  <a:pt x="7455460" y="100950"/>
                </a:cubicBezTo>
                <a:cubicBezTo>
                  <a:pt x="7451581" y="99790"/>
                  <a:pt x="7448983" y="97062"/>
                  <a:pt x="7447667" y="92766"/>
                </a:cubicBezTo>
                <a:cubicBezTo>
                  <a:pt x="7447667" y="92766"/>
                  <a:pt x="7445758" y="93351"/>
                  <a:pt x="7441939" y="94520"/>
                </a:cubicBezTo>
                <a:lnTo>
                  <a:pt x="7436212" y="96275"/>
                </a:lnTo>
                <a:lnTo>
                  <a:pt x="7426976" y="86577"/>
                </a:lnTo>
                <a:cubicBezTo>
                  <a:pt x="7426976" y="86577"/>
                  <a:pt x="7428885" y="85990"/>
                  <a:pt x="7432703" y="84821"/>
                </a:cubicBezTo>
                <a:cubicBezTo>
                  <a:pt x="7436521" y="83652"/>
                  <a:pt x="7440339" y="82481"/>
                  <a:pt x="7444157" y="81311"/>
                </a:cubicBezTo>
                <a:cubicBezTo>
                  <a:pt x="7456781" y="81621"/>
                  <a:pt x="7462508" y="79866"/>
                  <a:pt x="7461339" y="76048"/>
                </a:cubicBezTo>
                <a:close/>
                <a:moveTo>
                  <a:pt x="9087281" y="66561"/>
                </a:moveTo>
                <a:cubicBezTo>
                  <a:pt x="9096087" y="68040"/>
                  <a:pt x="9106803" y="68933"/>
                  <a:pt x="9119427" y="69242"/>
                </a:cubicBezTo>
                <a:cubicBezTo>
                  <a:pt x="9137039" y="72200"/>
                  <a:pt x="9151495" y="75079"/>
                  <a:pt x="9162793" y="77883"/>
                </a:cubicBezTo>
                <a:cubicBezTo>
                  <a:pt x="9174095" y="80684"/>
                  <a:pt x="9181653" y="81502"/>
                  <a:pt x="9185473" y="80331"/>
                </a:cubicBezTo>
                <a:cubicBezTo>
                  <a:pt x="9189291" y="79161"/>
                  <a:pt x="9206317" y="80209"/>
                  <a:pt x="9236553" y="83476"/>
                </a:cubicBezTo>
                <a:cubicBezTo>
                  <a:pt x="9237723" y="87294"/>
                  <a:pt x="9240217" y="88618"/>
                  <a:pt x="9244035" y="87448"/>
                </a:cubicBezTo>
                <a:cubicBezTo>
                  <a:pt x="9247855" y="86277"/>
                  <a:pt x="9251673" y="85109"/>
                  <a:pt x="9255491" y="83938"/>
                </a:cubicBezTo>
                <a:cubicBezTo>
                  <a:pt x="9259307" y="82768"/>
                  <a:pt x="9262757" y="83801"/>
                  <a:pt x="9265837" y="87034"/>
                </a:cubicBezTo>
                <a:cubicBezTo>
                  <a:pt x="9268913" y="90268"/>
                  <a:pt x="9269791" y="93130"/>
                  <a:pt x="9268467" y="95625"/>
                </a:cubicBezTo>
                <a:cubicBezTo>
                  <a:pt x="9267143" y="98119"/>
                  <a:pt x="9264573" y="99951"/>
                  <a:pt x="9260755" y="101120"/>
                </a:cubicBezTo>
                <a:lnTo>
                  <a:pt x="9241819" y="100658"/>
                </a:lnTo>
                <a:cubicBezTo>
                  <a:pt x="9212751" y="101208"/>
                  <a:pt x="9188243" y="96188"/>
                  <a:pt x="9168291" y="85596"/>
                </a:cubicBezTo>
                <a:cubicBezTo>
                  <a:pt x="9163303" y="82948"/>
                  <a:pt x="9154497" y="81469"/>
                  <a:pt x="9141873" y="81159"/>
                </a:cubicBezTo>
                <a:cubicBezTo>
                  <a:pt x="9138055" y="82329"/>
                  <a:pt x="9133945" y="82544"/>
                  <a:pt x="9129539" y="81805"/>
                </a:cubicBezTo>
                <a:cubicBezTo>
                  <a:pt x="9125137" y="81066"/>
                  <a:pt x="9121027" y="81282"/>
                  <a:pt x="9117209" y="82450"/>
                </a:cubicBezTo>
                <a:cubicBezTo>
                  <a:pt x="9107233" y="77154"/>
                  <a:pt x="9102245" y="74505"/>
                  <a:pt x="9102245" y="74505"/>
                </a:cubicBezTo>
                <a:cubicBezTo>
                  <a:pt x="9095777" y="80663"/>
                  <a:pt x="9091375" y="79924"/>
                  <a:pt x="9089037" y="72288"/>
                </a:cubicBezTo>
                <a:close/>
                <a:moveTo>
                  <a:pt x="6656313" y="65829"/>
                </a:moveTo>
                <a:lnTo>
                  <a:pt x="6658068" y="71555"/>
                </a:lnTo>
                <a:cubicBezTo>
                  <a:pt x="6654250" y="72725"/>
                  <a:pt x="6652341" y="73310"/>
                  <a:pt x="6652341" y="73310"/>
                </a:cubicBezTo>
                <a:cubicBezTo>
                  <a:pt x="6652341" y="73310"/>
                  <a:pt x="6651755" y="71400"/>
                  <a:pt x="6650586" y="67583"/>
                </a:cubicBezTo>
                <a:close/>
                <a:moveTo>
                  <a:pt x="9055135" y="63879"/>
                </a:moveTo>
                <a:lnTo>
                  <a:pt x="9085063" y="79769"/>
                </a:lnTo>
                <a:cubicBezTo>
                  <a:pt x="9085063" y="79769"/>
                  <a:pt x="9081615" y="78737"/>
                  <a:pt x="9074717" y="76674"/>
                </a:cubicBezTo>
                <a:cubicBezTo>
                  <a:pt x="9067821" y="74612"/>
                  <a:pt x="9061877" y="72255"/>
                  <a:pt x="9056891" y="69608"/>
                </a:cubicBezTo>
                <a:lnTo>
                  <a:pt x="9043681" y="67388"/>
                </a:lnTo>
                <a:cubicBezTo>
                  <a:pt x="9051317" y="65048"/>
                  <a:pt x="9055135" y="63879"/>
                  <a:pt x="9055135" y="63879"/>
                </a:cubicBezTo>
                <a:close/>
                <a:moveTo>
                  <a:pt x="8860045" y="61002"/>
                </a:moveTo>
                <a:cubicBezTo>
                  <a:pt x="8860045" y="61002"/>
                  <a:pt x="8866355" y="61156"/>
                  <a:pt x="8878981" y="61466"/>
                </a:cubicBezTo>
                <a:cubicBezTo>
                  <a:pt x="8891605" y="61773"/>
                  <a:pt x="8902321" y="62668"/>
                  <a:pt x="8911127" y="64146"/>
                </a:cubicBezTo>
                <a:lnTo>
                  <a:pt x="8924337" y="66364"/>
                </a:lnTo>
                <a:cubicBezTo>
                  <a:pt x="8924337" y="66364"/>
                  <a:pt x="8926829" y="67688"/>
                  <a:pt x="8931819" y="70336"/>
                </a:cubicBezTo>
                <a:lnTo>
                  <a:pt x="8933573" y="76064"/>
                </a:lnTo>
                <a:lnTo>
                  <a:pt x="8914637" y="75600"/>
                </a:lnTo>
                <a:lnTo>
                  <a:pt x="8888217" y="71164"/>
                </a:lnTo>
                <a:cubicBezTo>
                  <a:pt x="8884399" y="72334"/>
                  <a:pt x="8882197" y="71964"/>
                  <a:pt x="8881615" y="70056"/>
                </a:cubicBezTo>
                <a:cubicBezTo>
                  <a:pt x="8881027" y="68146"/>
                  <a:pt x="8879783" y="67484"/>
                  <a:pt x="8877873" y="68068"/>
                </a:cubicBezTo>
                <a:cubicBezTo>
                  <a:pt x="8875963" y="68653"/>
                  <a:pt x="8872517" y="67621"/>
                  <a:pt x="8867527" y="64974"/>
                </a:cubicBezTo>
                <a:cubicBezTo>
                  <a:pt x="8858721" y="63497"/>
                  <a:pt x="8854317" y="62757"/>
                  <a:pt x="8854317" y="62757"/>
                </a:cubicBezTo>
                <a:close/>
                <a:moveTo>
                  <a:pt x="8192191" y="58874"/>
                </a:moveTo>
                <a:cubicBezTo>
                  <a:pt x="8197919" y="57120"/>
                  <a:pt x="8202321" y="57859"/>
                  <a:pt x="8205399" y="61093"/>
                </a:cubicBezTo>
                <a:cubicBezTo>
                  <a:pt x="8208479" y="64326"/>
                  <a:pt x="8210019" y="65942"/>
                  <a:pt x="8210019" y="65942"/>
                </a:cubicBezTo>
                <a:cubicBezTo>
                  <a:pt x="8213837" y="64773"/>
                  <a:pt x="8216701" y="63895"/>
                  <a:pt x="8218611" y="63310"/>
                </a:cubicBezTo>
                <a:cubicBezTo>
                  <a:pt x="8220519" y="62726"/>
                  <a:pt x="8223383" y="61848"/>
                  <a:pt x="8227201" y="60679"/>
                </a:cubicBezTo>
                <a:cubicBezTo>
                  <a:pt x="8236007" y="62157"/>
                  <a:pt x="8240409" y="62896"/>
                  <a:pt x="8240409" y="62896"/>
                </a:cubicBezTo>
                <a:cubicBezTo>
                  <a:pt x="8244227" y="61727"/>
                  <a:pt x="8246137" y="61141"/>
                  <a:pt x="8246137" y="61141"/>
                </a:cubicBezTo>
                <a:cubicBezTo>
                  <a:pt x="8247307" y="64958"/>
                  <a:pt x="8251709" y="65698"/>
                  <a:pt x="8259345" y="63360"/>
                </a:cubicBezTo>
                <a:cubicBezTo>
                  <a:pt x="8266983" y="61020"/>
                  <a:pt x="8273295" y="61174"/>
                  <a:pt x="8278283" y="63823"/>
                </a:cubicBezTo>
                <a:lnTo>
                  <a:pt x="8291493" y="66039"/>
                </a:lnTo>
                <a:cubicBezTo>
                  <a:pt x="8295309" y="64871"/>
                  <a:pt x="8297511" y="65240"/>
                  <a:pt x="8298097" y="67149"/>
                </a:cubicBezTo>
                <a:cubicBezTo>
                  <a:pt x="8298681" y="69059"/>
                  <a:pt x="8302793" y="68844"/>
                  <a:pt x="8310429" y="66504"/>
                </a:cubicBezTo>
                <a:cubicBezTo>
                  <a:pt x="8318065" y="64164"/>
                  <a:pt x="8322467" y="64903"/>
                  <a:pt x="8323637" y="68721"/>
                </a:cubicBezTo>
                <a:cubicBezTo>
                  <a:pt x="8323637" y="68721"/>
                  <a:pt x="8321729" y="69306"/>
                  <a:pt x="8317909" y="70477"/>
                </a:cubicBezTo>
                <a:cubicBezTo>
                  <a:pt x="8306455" y="73985"/>
                  <a:pt x="8301313" y="77649"/>
                  <a:pt x="8302483" y="81466"/>
                </a:cubicBezTo>
                <a:lnTo>
                  <a:pt x="8296757" y="83222"/>
                </a:lnTo>
                <a:lnTo>
                  <a:pt x="8264611" y="80541"/>
                </a:lnTo>
                <a:cubicBezTo>
                  <a:pt x="8268429" y="79372"/>
                  <a:pt x="8268799" y="77170"/>
                  <a:pt x="8265719" y="73936"/>
                </a:cubicBezTo>
                <a:cubicBezTo>
                  <a:pt x="8262641" y="70702"/>
                  <a:pt x="8259193" y="69671"/>
                  <a:pt x="8255373" y="70841"/>
                </a:cubicBezTo>
                <a:cubicBezTo>
                  <a:pt x="8255373" y="70841"/>
                  <a:pt x="8254127" y="70179"/>
                  <a:pt x="8251631" y="68855"/>
                </a:cubicBezTo>
                <a:cubicBezTo>
                  <a:pt x="8249139" y="67530"/>
                  <a:pt x="8244075" y="68038"/>
                  <a:pt x="8236437" y="70378"/>
                </a:cubicBezTo>
                <a:lnTo>
                  <a:pt x="8192837" y="71206"/>
                </a:lnTo>
                <a:lnTo>
                  <a:pt x="8177873" y="63261"/>
                </a:lnTo>
                <a:cubicBezTo>
                  <a:pt x="8181691" y="62091"/>
                  <a:pt x="8183601" y="61506"/>
                  <a:pt x="8183601" y="61506"/>
                </a:cubicBezTo>
                <a:cubicBezTo>
                  <a:pt x="8183601" y="61506"/>
                  <a:pt x="8186465" y="60628"/>
                  <a:pt x="8192191" y="58874"/>
                </a:cubicBezTo>
                <a:close/>
                <a:moveTo>
                  <a:pt x="8799495" y="57625"/>
                </a:moveTo>
                <a:lnTo>
                  <a:pt x="8806099" y="58734"/>
                </a:lnTo>
                <a:cubicBezTo>
                  <a:pt x="8808009" y="58149"/>
                  <a:pt x="8813367" y="58597"/>
                  <a:pt x="8822173" y="60075"/>
                </a:cubicBezTo>
                <a:cubicBezTo>
                  <a:pt x="8830979" y="61554"/>
                  <a:pt x="8835381" y="62293"/>
                  <a:pt x="8835381" y="62293"/>
                </a:cubicBezTo>
                <a:lnTo>
                  <a:pt x="8818201" y="67557"/>
                </a:lnTo>
                <a:close/>
                <a:moveTo>
                  <a:pt x="8757881" y="54713"/>
                </a:moveTo>
                <a:lnTo>
                  <a:pt x="8765363" y="58686"/>
                </a:lnTo>
                <a:cubicBezTo>
                  <a:pt x="8766533" y="62503"/>
                  <a:pt x="8767117" y="64412"/>
                  <a:pt x="8767117" y="64412"/>
                </a:cubicBezTo>
                <a:lnTo>
                  <a:pt x="8753909" y="62194"/>
                </a:lnTo>
                <a:lnTo>
                  <a:pt x="8746427" y="58222"/>
                </a:lnTo>
                <a:cubicBezTo>
                  <a:pt x="8750245" y="57053"/>
                  <a:pt x="8754063" y="55883"/>
                  <a:pt x="8757881" y="54713"/>
                </a:cubicBezTo>
                <a:close/>
                <a:moveTo>
                  <a:pt x="5411780" y="52436"/>
                </a:moveTo>
                <a:cubicBezTo>
                  <a:pt x="5416768" y="55083"/>
                  <a:pt x="5421756" y="57732"/>
                  <a:pt x="5426744" y="60380"/>
                </a:cubicBezTo>
                <a:cubicBezTo>
                  <a:pt x="5402666" y="63580"/>
                  <a:pt x="5385638" y="62532"/>
                  <a:pt x="5375663" y="57236"/>
                </a:cubicBezTo>
                <a:close/>
                <a:moveTo>
                  <a:pt x="5868470" y="50344"/>
                </a:moveTo>
                <a:cubicBezTo>
                  <a:pt x="5872288" y="49174"/>
                  <a:pt x="5875444" y="49252"/>
                  <a:pt x="5877937" y="50575"/>
                </a:cubicBezTo>
                <a:cubicBezTo>
                  <a:pt x="5880432" y="51900"/>
                  <a:pt x="5881679" y="52561"/>
                  <a:pt x="5881679" y="52561"/>
                </a:cubicBezTo>
                <a:close/>
                <a:moveTo>
                  <a:pt x="5896435" y="49606"/>
                </a:moveTo>
                <a:cubicBezTo>
                  <a:pt x="5904950" y="50130"/>
                  <a:pt x="5917056" y="52164"/>
                  <a:pt x="5932762" y="55707"/>
                </a:cubicBezTo>
                <a:lnTo>
                  <a:pt x="5927034" y="57461"/>
                </a:lnTo>
                <a:lnTo>
                  <a:pt x="5881679" y="52561"/>
                </a:lnTo>
                <a:cubicBezTo>
                  <a:pt x="5883002" y="50067"/>
                  <a:pt x="5887922" y="49081"/>
                  <a:pt x="5896435" y="49606"/>
                </a:cubicBezTo>
                <a:close/>
                <a:moveTo>
                  <a:pt x="7891197" y="47721"/>
                </a:moveTo>
                <a:cubicBezTo>
                  <a:pt x="7899417" y="47291"/>
                  <a:pt x="7903821" y="48029"/>
                  <a:pt x="7904405" y="49939"/>
                </a:cubicBezTo>
                <a:cubicBezTo>
                  <a:pt x="7904991" y="51849"/>
                  <a:pt x="7907193" y="52218"/>
                  <a:pt x="7911009" y="51048"/>
                </a:cubicBezTo>
                <a:cubicBezTo>
                  <a:pt x="7914829" y="49879"/>
                  <a:pt x="7917985" y="49955"/>
                  <a:pt x="7920479" y="51279"/>
                </a:cubicBezTo>
                <a:cubicBezTo>
                  <a:pt x="7922971" y="52604"/>
                  <a:pt x="7924219" y="53265"/>
                  <a:pt x="7924219" y="53265"/>
                </a:cubicBezTo>
                <a:lnTo>
                  <a:pt x="7944911" y="59456"/>
                </a:lnTo>
                <a:lnTo>
                  <a:pt x="7952393" y="63428"/>
                </a:lnTo>
                <a:cubicBezTo>
                  <a:pt x="7961199" y="64907"/>
                  <a:pt x="7965309" y="64693"/>
                  <a:pt x="7964723" y="62783"/>
                </a:cubicBezTo>
                <a:cubicBezTo>
                  <a:pt x="7964139" y="60874"/>
                  <a:pt x="7966709" y="59042"/>
                  <a:pt x="7972439" y="57288"/>
                </a:cubicBezTo>
                <a:cubicBezTo>
                  <a:pt x="7978165" y="55533"/>
                  <a:pt x="7981029" y="54655"/>
                  <a:pt x="7981029" y="54655"/>
                </a:cubicBezTo>
                <a:cubicBezTo>
                  <a:pt x="7993653" y="54965"/>
                  <a:pt x="8004367" y="55859"/>
                  <a:pt x="8013173" y="57337"/>
                </a:cubicBezTo>
                <a:cubicBezTo>
                  <a:pt x="8023149" y="62634"/>
                  <a:pt x="8030047" y="64697"/>
                  <a:pt x="8033863" y="63527"/>
                </a:cubicBezTo>
                <a:lnTo>
                  <a:pt x="8047073" y="65745"/>
                </a:lnTo>
                <a:cubicBezTo>
                  <a:pt x="8050891" y="64576"/>
                  <a:pt x="8054709" y="63405"/>
                  <a:pt x="8058529" y="62235"/>
                </a:cubicBezTo>
                <a:lnTo>
                  <a:pt x="8056773" y="56508"/>
                </a:lnTo>
                <a:cubicBezTo>
                  <a:pt x="8065581" y="57987"/>
                  <a:pt x="8072183" y="59096"/>
                  <a:pt x="8076589" y="59836"/>
                </a:cubicBezTo>
                <a:cubicBezTo>
                  <a:pt x="8080991" y="60575"/>
                  <a:pt x="8083485" y="61899"/>
                  <a:pt x="8084069" y="63807"/>
                </a:cubicBezTo>
                <a:cubicBezTo>
                  <a:pt x="8084655" y="65717"/>
                  <a:pt x="8089057" y="66457"/>
                  <a:pt x="8097279" y="66025"/>
                </a:cubicBezTo>
                <a:cubicBezTo>
                  <a:pt x="8105501" y="65596"/>
                  <a:pt x="8117247" y="63040"/>
                  <a:pt x="8132519" y="58361"/>
                </a:cubicBezTo>
                <a:cubicBezTo>
                  <a:pt x="8132519" y="58361"/>
                  <a:pt x="8132811" y="59316"/>
                  <a:pt x="8133395" y="61226"/>
                </a:cubicBezTo>
                <a:cubicBezTo>
                  <a:pt x="8133981" y="63135"/>
                  <a:pt x="8132365" y="64674"/>
                  <a:pt x="8128547" y="65844"/>
                </a:cubicBezTo>
                <a:lnTo>
                  <a:pt x="8136029" y="69816"/>
                </a:lnTo>
                <a:cubicBezTo>
                  <a:pt x="8128393" y="72155"/>
                  <a:pt x="8122665" y="73910"/>
                  <a:pt x="8118847" y="75080"/>
                </a:cubicBezTo>
                <a:cubicBezTo>
                  <a:pt x="8115029" y="76250"/>
                  <a:pt x="8110625" y="75511"/>
                  <a:pt x="8105637" y="72862"/>
                </a:cubicBezTo>
                <a:cubicBezTo>
                  <a:pt x="8101821" y="74032"/>
                  <a:pt x="8098663" y="73955"/>
                  <a:pt x="8096171" y="72630"/>
                </a:cubicBezTo>
                <a:cubicBezTo>
                  <a:pt x="8093675" y="71307"/>
                  <a:pt x="8091473" y="70937"/>
                  <a:pt x="8089565" y="71521"/>
                </a:cubicBezTo>
                <a:cubicBezTo>
                  <a:pt x="8087655" y="72106"/>
                  <a:pt x="8085747" y="72691"/>
                  <a:pt x="8083837" y="73275"/>
                </a:cubicBezTo>
                <a:cubicBezTo>
                  <a:pt x="8081929" y="73860"/>
                  <a:pt x="8078479" y="72830"/>
                  <a:pt x="8073493" y="70181"/>
                </a:cubicBezTo>
                <a:cubicBezTo>
                  <a:pt x="8064685" y="68702"/>
                  <a:pt x="8054265" y="68763"/>
                  <a:pt x="8042225" y="70363"/>
                </a:cubicBezTo>
                <a:cubicBezTo>
                  <a:pt x="8030183" y="71963"/>
                  <a:pt x="8022257" y="73349"/>
                  <a:pt x="8018437" y="74518"/>
                </a:cubicBezTo>
                <a:lnTo>
                  <a:pt x="7988045" y="77565"/>
                </a:lnTo>
                <a:lnTo>
                  <a:pt x="7963383" y="78855"/>
                </a:lnTo>
                <a:lnTo>
                  <a:pt x="7961629" y="73129"/>
                </a:lnTo>
                <a:cubicBezTo>
                  <a:pt x="7952823" y="71650"/>
                  <a:pt x="7945925" y="69586"/>
                  <a:pt x="7940937" y="66938"/>
                </a:cubicBezTo>
                <a:cubicBezTo>
                  <a:pt x="7935951" y="64290"/>
                  <a:pt x="7927143" y="62811"/>
                  <a:pt x="7914519" y="62503"/>
                </a:cubicBezTo>
                <a:cubicBezTo>
                  <a:pt x="7901897" y="62194"/>
                  <a:pt x="7894045" y="60422"/>
                  <a:pt x="7890965" y="57190"/>
                </a:cubicBezTo>
                <a:cubicBezTo>
                  <a:pt x="7887887" y="53955"/>
                  <a:pt x="7885393" y="52632"/>
                  <a:pt x="7883483" y="53216"/>
                </a:cubicBezTo>
                <a:cubicBezTo>
                  <a:pt x="7881573" y="53802"/>
                  <a:pt x="7877463" y="54018"/>
                  <a:pt x="7871153" y="53863"/>
                </a:cubicBezTo>
                <a:cubicBezTo>
                  <a:pt x="7864839" y="53708"/>
                  <a:pt x="7861683" y="53631"/>
                  <a:pt x="7861683" y="53631"/>
                </a:cubicBezTo>
                <a:lnTo>
                  <a:pt x="7859929" y="47904"/>
                </a:lnTo>
                <a:cubicBezTo>
                  <a:pt x="7859929" y="47904"/>
                  <a:pt x="7864331" y="48643"/>
                  <a:pt x="7873137" y="50121"/>
                </a:cubicBezTo>
                <a:cubicBezTo>
                  <a:pt x="7876957" y="48952"/>
                  <a:pt x="7882975" y="48151"/>
                  <a:pt x="7891197" y="47721"/>
                </a:cubicBezTo>
                <a:close/>
                <a:moveTo>
                  <a:pt x="6296987" y="38090"/>
                </a:moveTo>
                <a:cubicBezTo>
                  <a:pt x="6304622" y="35750"/>
                  <a:pt x="6310935" y="35905"/>
                  <a:pt x="6315923" y="38554"/>
                </a:cubicBezTo>
                <a:lnTo>
                  <a:pt x="6310196" y="40308"/>
                </a:lnTo>
                <a:close/>
                <a:moveTo>
                  <a:pt x="6359523" y="37725"/>
                </a:moveTo>
                <a:cubicBezTo>
                  <a:pt x="6363340" y="36555"/>
                  <a:pt x="6365836" y="37879"/>
                  <a:pt x="6367004" y="41697"/>
                </a:cubicBezTo>
                <a:lnTo>
                  <a:pt x="6357306" y="50934"/>
                </a:lnTo>
                <a:cubicBezTo>
                  <a:pt x="6352318" y="48286"/>
                  <a:pt x="6349238" y="45053"/>
                  <a:pt x="6348069" y="41234"/>
                </a:cubicBezTo>
                <a:close/>
                <a:moveTo>
                  <a:pt x="7123166" y="35564"/>
                </a:moveTo>
                <a:cubicBezTo>
                  <a:pt x="7131973" y="37043"/>
                  <a:pt x="7137329" y="37489"/>
                  <a:pt x="7139239" y="36904"/>
                </a:cubicBezTo>
                <a:cubicBezTo>
                  <a:pt x="7141149" y="36320"/>
                  <a:pt x="7143349" y="36689"/>
                  <a:pt x="7145844" y="38013"/>
                </a:cubicBezTo>
                <a:cubicBezTo>
                  <a:pt x="7148337" y="39338"/>
                  <a:pt x="7149584" y="40000"/>
                  <a:pt x="7149584" y="40000"/>
                </a:cubicBezTo>
                <a:cubicBezTo>
                  <a:pt x="7149584" y="40000"/>
                  <a:pt x="7145474" y="40216"/>
                  <a:pt x="7137252" y="40645"/>
                </a:cubicBezTo>
                <a:cubicBezTo>
                  <a:pt x="7129031" y="41076"/>
                  <a:pt x="7124335" y="39383"/>
                  <a:pt x="7123166" y="35564"/>
                </a:cubicBezTo>
                <a:close/>
                <a:moveTo>
                  <a:pt x="6965948" y="33613"/>
                </a:moveTo>
                <a:cubicBezTo>
                  <a:pt x="6975925" y="38910"/>
                  <a:pt x="6980911" y="41558"/>
                  <a:pt x="6980911" y="41558"/>
                </a:cubicBezTo>
                <a:cubicBezTo>
                  <a:pt x="6973275" y="43898"/>
                  <a:pt x="6962852" y="43959"/>
                  <a:pt x="6949643" y="41741"/>
                </a:cubicBezTo>
                <a:cubicBezTo>
                  <a:pt x="6936435" y="39523"/>
                  <a:pt x="6929830" y="38413"/>
                  <a:pt x="6929830" y="38413"/>
                </a:cubicBezTo>
                <a:close/>
                <a:moveTo>
                  <a:pt x="7815038" y="24068"/>
                </a:moveTo>
                <a:cubicBezTo>
                  <a:pt x="7823844" y="25547"/>
                  <a:pt x="7835513" y="26149"/>
                  <a:pt x="7850045" y="25873"/>
                </a:cubicBezTo>
                <a:cubicBezTo>
                  <a:pt x="7864579" y="25596"/>
                  <a:pt x="7875295" y="26491"/>
                  <a:pt x="7882191" y="28554"/>
                </a:cubicBezTo>
                <a:cubicBezTo>
                  <a:pt x="7889089" y="30616"/>
                  <a:pt x="7894447" y="31064"/>
                  <a:pt x="7898265" y="29894"/>
                </a:cubicBezTo>
                <a:cubicBezTo>
                  <a:pt x="7902081" y="28724"/>
                  <a:pt x="7908395" y="28879"/>
                  <a:pt x="7917201" y="30356"/>
                </a:cubicBezTo>
                <a:cubicBezTo>
                  <a:pt x="7917201" y="30356"/>
                  <a:pt x="7919403" y="30726"/>
                  <a:pt x="7923805" y="31466"/>
                </a:cubicBezTo>
                <a:cubicBezTo>
                  <a:pt x="7928209" y="32205"/>
                  <a:pt x="7932319" y="31990"/>
                  <a:pt x="7936139" y="30821"/>
                </a:cubicBezTo>
                <a:cubicBezTo>
                  <a:pt x="7939955" y="29651"/>
                  <a:pt x="7944359" y="30390"/>
                  <a:pt x="7949347" y="33038"/>
                </a:cubicBezTo>
                <a:lnTo>
                  <a:pt x="7918955" y="36086"/>
                </a:lnTo>
                <a:cubicBezTo>
                  <a:pt x="7915137" y="37255"/>
                  <a:pt x="7909117" y="38055"/>
                  <a:pt x="7900897" y="38484"/>
                </a:cubicBezTo>
                <a:cubicBezTo>
                  <a:pt x="7892675" y="38914"/>
                  <a:pt x="7884161" y="38391"/>
                  <a:pt x="7875355" y="36912"/>
                </a:cubicBezTo>
                <a:cubicBezTo>
                  <a:pt x="7842471" y="38634"/>
                  <a:pt x="7825443" y="37587"/>
                  <a:pt x="7824273" y="33768"/>
                </a:cubicBezTo>
                <a:cubicBezTo>
                  <a:pt x="7824273" y="33768"/>
                  <a:pt x="7823027" y="33106"/>
                  <a:pt x="7820533" y="31781"/>
                </a:cubicBezTo>
                <a:cubicBezTo>
                  <a:pt x="7818039" y="30457"/>
                  <a:pt x="7814298" y="28471"/>
                  <a:pt x="7809309" y="25824"/>
                </a:cubicBezTo>
                <a:cubicBezTo>
                  <a:pt x="7796686" y="25514"/>
                  <a:pt x="7790374" y="25360"/>
                  <a:pt x="7790374" y="25360"/>
                </a:cubicBezTo>
                <a:cubicBezTo>
                  <a:pt x="7798009" y="23020"/>
                  <a:pt x="7806231" y="22590"/>
                  <a:pt x="7815038" y="24068"/>
                </a:cubicBezTo>
                <a:close/>
                <a:moveTo>
                  <a:pt x="7607202" y="35"/>
                </a:moveTo>
                <a:cubicBezTo>
                  <a:pt x="7638608" y="7120"/>
                  <a:pt x="7660037" y="8907"/>
                  <a:pt x="7671492" y="5398"/>
                </a:cubicBezTo>
                <a:cubicBezTo>
                  <a:pt x="7671492" y="5398"/>
                  <a:pt x="7675895" y="6138"/>
                  <a:pt x="7684702" y="7616"/>
                </a:cubicBezTo>
                <a:lnTo>
                  <a:pt x="7730055" y="12516"/>
                </a:lnTo>
                <a:cubicBezTo>
                  <a:pt x="7751486" y="14303"/>
                  <a:pt x="7762200" y="15196"/>
                  <a:pt x="7762200" y="15196"/>
                </a:cubicBezTo>
                <a:cubicBezTo>
                  <a:pt x="7766019" y="14027"/>
                  <a:pt x="7769175" y="14103"/>
                  <a:pt x="7771670" y="15428"/>
                </a:cubicBezTo>
                <a:cubicBezTo>
                  <a:pt x="7774163" y="16753"/>
                  <a:pt x="7777319" y="16829"/>
                  <a:pt x="7781137" y="15659"/>
                </a:cubicBezTo>
                <a:lnTo>
                  <a:pt x="7784647" y="27115"/>
                </a:lnTo>
                <a:cubicBezTo>
                  <a:pt x="7779659" y="24466"/>
                  <a:pt x="7772099" y="23649"/>
                  <a:pt x="7761969" y="24664"/>
                </a:cubicBezTo>
                <a:cubicBezTo>
                  <a:pt x="7751840" y="25680"/>
                  <a:pt x="7742372" y="25448"/>
                  <a:pt x="7733564" y="23970"/>
                </a:cubicBezTo>
                <a:cubicBezTo>
                  <a:pt x="7724759" y="22491"/>
                  <a:pt x="7717862" y="20428"/>
                  <a:pt x="7712874" y="17779"/>
                </a:cubicBezTo>
                <a:cubicBezTo>
                  <a:pt x="7705237" y="20119"/>
                  <a:pt x="7692613" y="19810"/>
                  <a:pt x="7675001" y="16853"/>
                </a:cubicBezTo>
                <a:cubicBezTo>
                  <a:pt x="7670013" y="14204"/>
                  <a:pt x="7663408" y="13096"/>
                  <a:pt x="7655187" y="13526"/>
                </a:cubicBezTo>
                <a:cubicBezTo>
                  <a:pt x="7646966" y="13956"/>
                  <a:pt x="7642857" y="14172"/>
                  <a:pt x="7642857" y="14172"/>
                </a:cubicBezTo>
                <a:cubicBezTo>
                  <a:pt x="7634051" y="12693"/>
                  <a:pt x="7623043" y="10845"/>
                  <a:pt x="7609832" y="8627"/>
                </a:cubicBezTo>
                <a:cubicBezTo>
                  <a:pt x="7596625" y="6408"/>
                  <a:pt x="7590020" y="5299"/>
                  <a:pt x="7590020" y="5299"/>
                </a:cubicBezTo>
                <a:cubicBezTo>
                  <a:pt x="7588851" y="1482"/>
                  <a:pt x="7594576" y="-272"/>
                  <a:pt x="7607202" y="35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7221688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id="18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20" grpId="0" animBg="1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24" name="Rectangle 23"/>
          <p:cNvSpPr/>
          <p:nvPr userDrawn="1"/>
        </p:nvSpPr>
        <p:spPr>
          <a:xfrm>
            <a:off x="5851679" y="7232650"/>
            <a:ext cx="1596571" cy="159657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4400">
                <a:solidFill>
                  <a:schemeClr val="tx2"/>
                </a:solidFill>
                <a:latin typeface="+mj-lt"/>
              </a:rPr>
              <a:t>01</a:t>
            </a:r>
            <a:endParaRPr kumimoji="1" lang="ja-JP" altLang="en-US" sz="440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7547429" y="5536896"/>
            <a:ext cx="1596571" cy="159657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4400">
                <a:solidFill>
                  <a:schemeClr val="tx2"/>
                </a:solidFill>
                <a:latin typeface="+mj-lt"/>
              </a:rPr>
              <a:t>02</a:t>
            </a:r>
            <a:endParaRPr kumimoji="1" lang="ja-JP" altLang="en-US" sz="440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9243178" y="3841145"/>
            <a:ext cx="1596571" cy="159657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4400">
                <a:solidFill>
                  <a:schemeClr val="tx2"/>
                </a:solidFill>
                <a:latin typeface="+mj-lt"/>
              </a:rPr>
              <a:t>03</a:t>
            </a:r>
            <a:endParaRPr kumimoji="1" lang="ja-JP" altLang="en-US" sz="4400">
              <a:solidFill>
                <a:schemeClr val="tx2"/>
              </a:solidFill>
              <a:latin typeface="+mj-lt"/>
            </a:endParaRPr>
          </a:p>
        </p:txBody>
      </p:sp>
      <p:cxnSp>
        <p:nvCxnSpPr>
          <p:cNvPr id="28" name="Straight Connector 27"/>
          <p:cNvCxnSpPr/>
          <p:nvPr userDrawn="1"/>
        </p:nvCxnSpPr>
        <p:spPr>
          <a:xfrm flipH="1">
            <a:off x="0" y="8829221"/>
            <a:ext cx="5752499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 userDrawn="1"/>
        </p:nvCxnSpPr>
        <p:spPr>
          <a:xfrm flipH="1">
            <a:off x="5752499" y="7133468"/>
            <a:ext cx="0" cy="1695753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 userDrawn="1"/>
        </p:nvCxnSpPr>
        <p:spPr>
          <a:xfrm>
            <a:off x="5752499" y="7133468"/>
            <a:ext cx="1695751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 userDrawn="1"/>
        </p:nvCxnSpPr>
        <p:spPr>
          <a:xfrm flipH="1" flipV="1">
            <a:off x="7448250" y="5437716"/>
            <a:ext cx="0" cy="1695752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 userDrawn="1"/>
        </p:nvCxnSpPr>
        <p:spPr>
          <a:xfrm>
            <a:off x="7448250" y="5437716"/>
            <a:ext cx="1695750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 userDrawn="1"/>
        </p:nvCxnSpPr>
        <p:spPr>
          <a:xfrm flipH="1" flipV="1">
            <a:off x="9144000" y="3741964"/>
            <a:ext cx="0" cy="1695752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 userDrawn="1"/>
        </p:nvCxnSpPr>
        <p:spPr>
          <a:xfrm>
            <a:off x="9144000" y="3741964"/>
            <a:ext cx="9144000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224959" y="7536922"/>
            <a:ext cx="4428361" cy="988023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63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10942831" y="3841143"/>
            <a:ext cx="5525718" cy="1596575"/>
          </a:xfrm>
        </p:spPr>
        <p:txBody>
          <a:bodyPr anchor="ctr">
            <a:normAutofit/>
          </a:bodyPr>
          <a:lstStyle>
            <a:lvl1pPr marL="0" indent="0" algn="l">
              <a:spcBef>
                <a:spcPct val="0"/>
              </a:spcBef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64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547429" y="7232646"/>
            <a:ext cx="5525718" cy="1596575"/>
          </a:xfrm>
        </p:spPr>
        <p:txBody>
          <a:bodyPr anchor="ctr">
            <a:normAutofit/>
          </a:bodyPr>
          <a:lstStyle>
            <a:lvl1pPr marL="0" indent="0" algn="l">
              <a:spcBef>
                <a:spcPct val="0"/>
              </a:spcBef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65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243178" y="5536892"/>
            <a:ext cx="5525718" cy="1596575"/>
          </a:xfrm>
        </p:spPr>
        <p:txBody>
          <a:bodyPr anchor="ctr">
            <a:normAutofit/>
          </a:bodyPr>
          <a:lstStyle>
            <a:lvl1pPr marL="0" indent="0" algn="l">
              <a:spcBef>
                <a:spcPct val="0"/>
              </a:spcBef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66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2891683" y="5841170"/>
            <a:ext cx="4428361" cy="988023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6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612557" y="4145418"/>
            <a:ext cx="4428361" cy="988023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68" name="Title 1"/>
          <p:cNvSpPr>
            <a:spLocks noGrp="1"/>
          </p:cNvSpPr>
          <p:nvPr>
            <p:ph type="title" hasCustomPrompt="1"/>
          </p:nvPr>
        </p:nvSpPr>
        <p:spPr>
          <a:xfrm>
            <a:off x="9143999" y="507524"/>
            <a:ext cx="8140191" cy="3156609"/>
          </a:xfrm>
        </p:spPr>
        <p:txBody>
          <a:bodyPr/>
          <a:lstStyle>
            <a:lvl1pPr algn="r">
              <a:lnSpc>
                <a:spcPct val="80000"/>
              </a:lnSpc>
              <a:defRPr sz="96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Slide Title</a:t>
            </a:r>
            <a:br>
              <a:rPr kumimoji="1" lang="en-US" altLang="ja-JP"/>
            </a:br>
            <a:r>
              <a:rPr kumimoji="1" lang="en-US" altLang="ja-JP"/>
              <a:t>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982858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id="5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5250"/>
                            </p:stCondLst>
                            <p:childTnLst>
                              <p:par>
                                <p:cTn id="7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75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62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25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6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6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8" grpId="0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40" name="テキスト プレースホルダー 5"/>
          <p:cNvSpPr>
            <a:spLocks noGrp="1"/>
          </p:cNvSpPr>
          <p:nvPr>
            <p:ph type="body" sz="quarter" idx="18" hasCustomPrompt="1"/>
          </p:nvPr>
        </p:nvSpPr>
        <p:spPr>
          <a:xfrm>
            <a:off x="11422743" y="2728693"/>
            <a:ext cx="5345946" cy="659903"/>
          </a:xfrm>
        </p:spPr>
        <p:txBody>
          <a:bodyPr numCol="1" spcCol="360000" anchor="b">
            <a:noAutofit/>
          </a:bodyPr>
          <a:lstStyle>
            <a:lvl1pPr marL="0" indent="0" algn="l">
              <a:lnSpc>
                <a:spcPct val="10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32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41" name="テキスト プレースホルダー 5"/>
          <p:cNvSpPr>
            <a:spLocks noGrp="1"/>
          </p:cNvSpPr>
          <p:nvPr>
            <p:ph type="body" sz="quarter" idx="19" hasCustomPrompt="1"/>
          </p:nvPr>
        </p:nvSpPr>
        <p:spPr>
          <a:xfrm>
            <a:off x="11422743" y="3374088"/>
            <a:ext cx="5345946" cy="1365571"/>
          </a:xfrm>
        </p:spPr>
        <p:txBody>
          <a:bodyPr numCol="1" spcCol="360000" anchor="t">
            <a:normAutofit/>
          </a:bodyPr>
          <a:lstStyle>
            <a:lvl1pPr marL="0" indent="0" algn="l">
              <a:lnSpc>
                <a:spcPct val="13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42" name="テキスト プレースホルダー 5"/>
          <p:cNvSpPr>
            <a:spLocks noGrp="1"/>
          </p:cNvSpPr>
          <p:nvPr>
            <p:ph type="body" sz="quarter" idx="20" hasCustomPrompt="1"/>
          </p:nvPr>
        </p:nvSpPr>
        <p:spPr>
          <a:xfrm>
            <a:off x="12067513" y="5062825"/>
            <a:ext cx="5345946" cy="659903"/>
          </a:xfrm>
        </p:spPr>
        <p:txBody>
          <a:bodyPr numCol="1" spcCol="360000" anchor="b">
            <a:noAutofit/>
          </a:bodyPr>
          <a:lstStyle>
            <a:lvl1pPr marL="0" indent="0" algn="l">
              <a:lnSpc>
                <a:spcPct val="10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32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43" name="テキスト プレースホルダー 5"/>
          <p:cNvSpPr>
            <a:spLocks noGrp="1"/>
          </p:cNvSpPr>
          <p:nvPr>
            <p:ph type="body" sz="quarter" idx="21" hasCustomPrompt="1"/>
          </p:nvPr>
        </p:nvSpPr>
        <p:spPr>
          <a:xfrm>
            <a:off x="12067513" y="5708220"/>
            <a:ext cx="5345946" cy="1365571"/>
          </a:xfrm>
        </p:spPr>
        <p:txBody>
          <a:bodyPr numCol="1" spcCol="360000" anchor="t">
            <a:normAutofit/>
          </a:bodyPr>
          <a:lstStyle>
            <a:lvl1pPr marL="0" indent="0" algn="l">
              <a:lnSpc>
                <a:spcPct val="13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44" name="テキスト プレースホルダー 5"/>
          <p:cNvSpPr>
            <a:spLocks noGrp="1"/>
          </p:cNvSpPr>
          <p:nvPr>
            <p:ph type="body" sz="quarter" idx="22" hasCustomPrompt="1"/>
          </p:nvPr>
        </p:nvSpPr>
        <p:spPr>
          <a:xfrm>
            <a:off x="11422743" y="7396957"/>
            <a:ext cx="5345946" cy="659903"/>
          </a:xfrm>
        </p:spPr>
        <p:txBody>
          <a:bodyPr numCol="1" spcCol="360000" anchor="b">
            <a:noAutofit/>
          </a:bodyPr>
          <a:lstStyle>
            <a:lvl1pPr marL="0" indent="0" algn="l">
              <a:lnSpc>
                <a:spcPct val="10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32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45" name="テキスト プレースホルダー 5"/>
          <p:cNvSpPr>
            <a:spLocks noGrp="1"/>
          </p:cNvSpPr>
          <p:nvPr>
            <p:ph type="body" sz="quarter" idx="23" hasCustomPrompt="1"/>
          </p:nvPr>
        </p:nvSpPr>
        <p:spPr>
          <a:xfrm>
            <a:off x="11422743" y="8042352"/>
            <a:ext cx="5345946" cy="1365571"/>
          </a:xfrm>
        </p:spPr>
        <p:txBody>
          <a:bodyPr numCol="1" spcCol="360000" anchor="t">
            <a:normAutofit/>
          </a:bodyPr>
          <a:lstStyle>
            <a:lvl1pPr marL="0" indent="0" algn="l">
              <a:lnSpc>
                <a:spcPct val="13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46" name="テキスト プレースホルダー 5"/>
          <p:cNvSpPr>
            <a:spLocks noGrp="1"/>
          </p:cNvSpPr>
          <p:nvPr>
            <p:ph type="body" sz="quarter" idx="24" hasCustomPrompt="1"/>
          </p:nvPr>
        </p:nvSpPr>
        <p:spPr>
          <a:xfrm>
            <a:off x="1457318" y="2743200"/>
            <a:ext cx="5345946" cy="659903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32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47" name="テキスト プレースホルダー 5"/>
          <p:cNvSpPr>
            <a:spLocks noGrp="1"/>
          </p:cNvSpPr>
          <p:nvPr>
            <p:ph type="body" sz="quarter" idx="25" hasCustomPrompt="1"/>
          </p:nvPr>
        </p:nvSpPr>
        <p:spPr>
          <a:xfrm>
            <a:off x="1457318" y="3388595"/>
            <a:ext cx="5345946" cy="1365571"/>
          </a:xfrm>
        </p:spPr>
        <p:txBody>
          <a:bodyPr numCol="1" spcCol="360000" anchor="t">
            <a:normAutofit/>
          </a:bodyPr>
          <a:lstStyle>
            <a:lvl1pPr marL="0" indent="0" algn="r">
              <a:lnSpc>
                <a:spcPct val="13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48" name="テキスト プレースホルダー 5"/>
          <p:cNvSpPr>
            <a:spLocks noGrp="1"/>
          </p:cNvSpPr>
          <p:nvPr>
            <p:ph type="body" sz="quarter" idx="26" hasCustomPrompt="1"/>
          </p:nvPr>
        </p:nvSpPr>
        <p:spPr>
          <a:xfrm>
            <a:off x="797209" y="5077332"/>
            <a:ext cx="5345946" cy="659903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32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49" name="テキスト プレースホルダー 5"/>
          <p:cNvSpPr>
            <a:spLocks noGrp="1"/>
          </p:cNvSpPr>
          <p:nvPr>
            <p:ph type="body" sz="quarter" idx="27" hasCustomPrompt="1"/>
          </p:nvPr>
        </p:nvSpPr>
        <p:spPr>
          <a:xfrm>
            <a:off x="797209" y="5722727"/>
            <a:ext cx="5345946" cy="1365571"/>
          </a:xfrm>
        </p:spPr>
        <p:txBody>
          <a:bodyPr numCol="1" spcCol="360000" anchor="t">
            <a:normAutofit/>
          </a:bodyPr>
          <a:lstStyle>
            <a:lvl1pPr marL="0" indent="0" algn="r">
              <a:lnSpc>
                <a:spcPct val="13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50" name="テキスト プレースホルダー 5"/>
          <p:cNvSpPr>
            <a:spLocks noGrp="1"/>
          </p:cNvSpPr>
          <p:nvPr>
            <p:ph type="body" sz="quarter" idx="28" hasCustomPrompt="1"/>
          </p:nvPr>
        </p:nvSpPr>
        <p:spPr>
          <a:xfrm>
            <a:off x="1457318" y="7411464"/>
            <a:ext cx="5345946" cy="659903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32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Heading Goes Here</a:t>
            </a:r>
            <a:endParaRPr kumimoji="1" lang="ja-JP" altLang="en-US"/>
          </a:p>
        </p:txBody>
      </p:sp>
      <p:sp>
        <p:nvSpPr>
          <p:cNvPr id="51" name="テキスト プレースホルダー 5"/>
          <p:cNvSpPr>
            <a:spLocks noGrp="1"/>
          </p:cNvSpPr>
          <p:nvPr>
            <p:ph type="body" sz="quarter" idx="29" hasCustomPrompt="1"/>
          </p:nvPr>
        </p:nvSpPr>
        <p:spPr>
          <a:xfrm>
            <a:off x="1457318" y="8056859"/>
            <a:ext cx="5345946" cy="1365571"/>
          </a:xfrm>
        </p:spPr>
        <p:txBody>
          <a:bodyPr numCol="1" spcCol="360000" anchor="t">
            <a:normAutofit/>
          </a:bodyPr>
          <a:lstStyle>
            <a:lvl1pPr marL="0" indent="0" algn="r">
              <a:lnSpc>
                <a:spcPct val="130000"/>
              </a:lnSpc>
              <a:spcBef>
                <a:spcPct val="0"/>
              </a:spcBef>
              <a:buClr>
                <a:schemeClr val="accent1"/>
              </a:buClr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66" name="Title 1"/>
          <p:cNvSpPr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5" cy="1640168"/>
          </a:xfrm>
        </p:spPr>
        <p:txBody>
          <a:bodyPr/>
          <a:lstStyle>
            <a:lvl1pPr algn="ctr">
              <a:lnSpc>
                <a:spcPct val="100000"/>
              </a:lnSpc>
              <a:defRPr sz="96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Slide Title 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8055553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id="1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id="3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4250"/>
                            </p:stCondLst>
                            <p:childTnLst>
                              <p:par>
                                <p:cTn id="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4750"/>
                            </p:stCondLst>
                            <p:childTnLst>
                              <p:par>
                                <p:cTn id="4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250"/>
                            </p:stCondLst>
                            <p:childTnLst>
                              <p:par>
                                <p:cTn id="5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5750"/>
                            </p:stCondLst>
                            <p:childTnLst>
                              <p:par>
                                <p:cTn id="5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6250"/>
                            </p:stCondLst>
                            <p:childTnLst>
                              <p:par>
                                <p:cTn id="6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and tex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5" name="Freeform: Shape 4"/>
          <p:cNvSpPr/>
          <p:nvPr userDrawn="1"/>
        </p:nvSpPr>
        <p:spPr>
          <a:xfrm>
            <a:off x="5759354" y="278256"/>
            <a:ext cx="5891379" cy="5718452"/>
          </a:xfrm>
          <a:custGeom>
            <a:avLst/>
            <a:gdLst/>
            <a:ahLst/>
            <a:cxnLst/>
            <a:rect l="l" t="t" r="r" b="b"/>
            <a:pathLst>
              <a:path w="6168925" h="5987852">
                <a:moveTo>
                  <a:pt x="3237011" y="5984131"/>
                </a:moveTo>
                <a:cubicBezTo>
                  <a:pt x="3239492" y="5984131"/>
                  <a:pt x="3241972" y="5985372"/>
                  <a:pt x="3244453" y="5987852"/>
                </a:cubicBezTo>
                <a:lnTo>
                  <a:pt x="3237011" y="5987852"/>
                </a:lnTo>
                <a:lnTo>
                  <a:pt x="3229570" y="5987852"/>
                </a:lnTo>
                <a:cubicBezTo>
                  <a:pt x="3232051" y="5985372"/>
                  <a:pt x="3234531" y="5984131"/>
                  <a:pt x="3237011" y="5984131"/>
                </a:cubicBezTo>
                <a:close/>
                <a:moveTo>
                  <a:pt x="2582167" y="5883672"/>
                </a:moveTo>
                <a:lnTo>
                  <a:pt x="2589609" y="5883672"/>
                </a:lnTo>
                <a:cubicBezTo>
                  <a:pt x="2589609" y="5883672"/>
                  <a:pt x="2589609" y="5886153"/>
                  <a:pt x="2589609" y="5891113"/>
                </a:cubicBezTo>
                <a:close/>
                <a:moveTo>
                  <a:pt x="2745878" y="5831582"/>
                </a:moveTo>
                <a:lnTo>
                  <a:pt x="2760761" y="5839024"/>
                </a:lnTo>
                <a:cubicBezTo>
                  <a:pt x="2760761" y="5839024"/>
                  <a:pt x="2755801" y="5839024"/>
                  <a:pt x="2745878" y="5839024"/>
                </a:cubicBezTo>
                <a:cubicBezTo>
                  <a:pt x="2745878" y="5834063"/>
                  <a:pt x="2745878" y="5831582"/>
                  <a:pt x="2745878" y="5831582"/>
                </a:cubicBezTo>
                <a:close/>
                <a:moveTo>
                  <a:pt x="2965400" y="5827862"/>
                </a:moveTo>
                <a:cubicBezTo>
                  <a:pt x="2967880" y="5827862"/>
                  <a:pt x="2971601" y="5829102"/>
                  <a:pt x="2976562" y="5831582"/>
                </a:cubicBezTo>
                <a:lnTo>
                  <a:pt x="2969121" y="5839024"/>
                </a:lnTo>
                <a:cubicBezTo>
                  <a:pt x="2964160" y="5839024"/>
                  <a:pt x="2961679" y="5836544"/>
                  <a:pt x="2961679" y="5831582"/>
                </a:cubicBezTo>
                <a:cubicBezTo>
                  <a:pt x="2961679" y="5829102"/>
                  <a:pt x="2962920" y="5827862"/>
                  <a:pt x="2965400" y="5827862"/>
                </a:cubicBezTo>
                <a:close/>
                <a:moveTo>
                  <a:pt x="2708671" y="5824141"/>
                </a:moveTo>
                <a:cubicBezTo>
                  <a:pt x="2708671" y="5824141"/>
                  <a:pt x="2711152" y="5825381"/>
                  <a:pt x="2716113" y="5827862"/>
                </a:cubicBezTo>
                <a:cubicBezTo>
                  <a:pt x="2721074" y="5830342"/>
                  <a:pt x="2723554" y="5831582"/>
                  <a:pt x="2723554" y="5831582"/>
                </a:cubicBezTo>
                <a:lnTo>
                  <a:pt x="2708671" y="5831582"/>
                </a:lnTo>
                <a:close/>
                <a:moveTo>
                  <a:pt x="2842617" y="5816699"/>
                </a:moveTo>
                <a:cubicBezTo>
                  <a:pt x="2842617" y="5821661"/>
                  <a:pt x="2851298" y="5824141"/>
                  <a:pt x="2868662" y="5824141"/>
                </a:cubicBezTo>
                <a:cubicBezTo>
                  <a:pt x="2886025" y="5824141"/>
                  <a:pt x="2897187" y="5826621"/>
                  <a:pt x="2902148" y="5831582"/>
                </a:cubicBezTo>
                <a:lnTo>
                  <a:pt x="2887265" y="5831582"/>
                </a:lnTo>
                <a:lnTo>
                  <a:pt x="2879824" y="5831582"/>
                </a:lnTo>
                <a:lnTo>
                  <a:pt x="2857500" y="5831582"/>
                </a:lnTo>
                <a:lnTo>
                  <a:pt x="2835175" y="5824141"/>
                </a:lnTo>
                <a:close/>
                <a:moveTo>
                  <a:pt x="2790527" y="5816699"/>
                </a:moveTo>
                <a:lnTo>
                  <a:pt x="2812851" y="5824141"/>
                </a:lnTo>
                <a:cubicBezTo>
                  <a:pt x="2817812" y="5829102"/>
                  <a:pt x="2819052" y="5831582"/>
                  <a:pt x="2816572" y="5831582"/>
                </a:cubicBezTo>
                <a:cubicBezTo>
                  <a:pt x="2814091" y="5831582"/>
                  <a:pt x="2807890" y="5834063"/>
                  <a:pt x="2797968" y="5839024"/>
                </a:cubicBezTo>
                <a:cubicBezTo>
                  <a:pt x="2793008" y="5839024"/>
                  <a:pt x="2790527" y="5836544"/>
                  <a:pt x="2790527" y="5831582"/>
                </a:cubicBezTo>
                <a:cubicBezTo>
                  <a:pt x="2790527" y="5826621"/>
                  <a:pt x="2790527" y="5821661"/>
                  <a:pt x="2790527" y="5816699"/>
                </a:cubicBezTo>
                <a:close/>
                <a:moveTo>
                  <a:pt x="2537519" y="5801817"/>
                </a:moveTo>
                <a:cubicBezTo>
                  <a:pt x="2547441" y="5801817"/>
                  <a:pt x="2554883" y="5804297"/>
                  <a:pt x="2559843" y="5809258"/>
                </a:cubicBezTo>
                <a:lnTo>
                  <a:pt x="2530078" y="5809258"/>
                </a:lnTo>
                <a:close/>
                <a:moveTo>
                  <a:pt x="3383979" y="5790654"/>
                </a:moveTo>
                <a:cubicBezTo>
                  <a:pt x="3385219" y="5790654"/>
                  <a:pt x="3385839" y="5791895"/>
                  <a:pt x="3385839" y="5794375"/>
                </a:cubicBezTo>
                <a:lnTo>
                  <a:pt x="3378398" y="5794375"/>
                </a:lnTo>
                <a:cubicBezTo>
                  <a:pt x="3380878" y="5791895"/>
                  <a:pt x="3382739" y="5790654"/>
                  <a:pt x="3383979" y="5790654"/>
                </a:cubicBezTo>
                <a:close/>
                <a:moveTo>
                  <a:pt x="2178471" y="5775772"/>
                </a:moveTo>
                <a:cubicBezTo>
                  <a:pt x="2179712" y="5775772"/>
                  <a:pt x="2180332" y="5777012"/>
                  <a:pt x="2180332" y="5779492"/>
                </a:cubicBezTo>
                <a:lnTo>
                  <a:pt x="2172890" y="5779492"/>
                </a:lnTo>
                <a:cubicBezTo>
                  <a:pt x="2175371" y="5777012"/>
                  <a:pt x="2177231" y="5775772"/>
                  <a:pt x="2178471" y="5775772"/>
                </a:cubicBezTo>
                <a:close/>
                <a:moveTo>
                  <a:pt x="2790527" y="5764610"/>
                </a:moveTo>
                <a:cubicBezTo>
                  <a:pt x="2795488" y="5764610"/>
                  <a:pt x="2797968" y="5764610"/>
                  <a:pt x="2797968" y="5764610"/>
                </a:cubicBezTo>
                <a:cubicBezTo>
                  <a:pt x="2797968" y="5764610"/>
                  <a:pt x="2796728" y="5765850"/>
                  <a:pt x="2794248" y="5768330"/>
                </a:cubicBezTo>
                <a:cubicBezTo>
                  <a:pt x="2791767" y="5770811"/>
                  <a:pt x="2790527" y="5772051"/>
                  <a:pt x="2790527" y="5772051"/>
                </a:cubicBezTo>
                <a:lnTo>
                  <a:pt x="2783085" y="5772051"/>
                </a:lnTo>
                <a:cubicBezTo>
                  <a:pt x="2783085" y="5767090"/>
                  <a:pt x="2785566" y="5764610"/>
                  <a:pt x="2790527" y="5764610"/>
                </a:cubicBezTo>
                <a:close/>
                <a:moveTo>
                  <a:pt x="3839765" y="5757168"/>
                </a:moveTo>
                <a:lnTo>
                  <a:pt x="3862089" y="5757168"/>
                </a:lnTo>
                <a:cubicBezTo>
                  <a:pt x="3857128" y="5762129"/>
                  <a:pt x="3849687" y="5764610"/>
                  <a:pt x="3839765" y="5764610"/>
                </a:cubicBezTo>
                <a:lnTo>
                  <a:pt x="3824882" y="5764610"/>
                </a:lnTo>
                <a:close/>
                <a:moveTo>
                  <a:pt x="2745878" y="5757168"/>
                </a:moveTo>
                <a:lnTo>
                  <a:pt x="2760761" y="5757168"/>
                </a:lnTo>
                <a:cubicBezTo>
                  <a:pt x="2760761" y="5762129"/>
                  <a:pt x="2755801" y="5764610"/>
                  <a:pt x="2745878" y="5764610"/>
                </a:cubicBezTo>
                <a:close/>
                <a:moveTo>
                  <a:pt x="2664023" y="5753447"/>
                </a:moveTo>
                <a:cubicBezTo>
                  <a:pt x="2666504" y="5753447"/>
                  <a:pt x="2668984" y="5754688"/>
                  <a:pt x="2671464" y="5757168"/>
                </a:cubicBezTo>
                <a:lnTo>
                  <a:pt x="2671464" y="5764610"/>
                </a:lnTo>
                <a:lnTo>
                  <a:pt x="2656582" y="5757168"/>
                </a:lnTo>
                <a:cubicBezTo>
                  <a:pt x="2659062" y="5754688"/>
                  <a:pt x="2661543" y="5753447"/>
                  <a:pt x="2664023" y="5753447"/>
                </a:cubicBezTo>
                <a:close/>
                <a:moveTo>
                  <a:pt x="3568154" y="5749727"/>
                </a:moveTo>
                <a:cubicBezTo>
                  <a:pt x="3590478" y="5749727"/>
                  <a:pt x="3601640" y="5750967"/>
                  <a:pt x="3601640" y="5753447"/>
                </a:cubicBezTo>
                <a:cubicBezTo>
                  <a:pt x="3601640" y="5755928"/>
                  <a:pt x="3597920" y="5757168"/>
                  <a:pt x="3590478" y="5757168"/>
                </a:cubicBezTo>
                <a:cubicBezTo>
                  <a:pt x="3583037" y="5757168"/>
                  <a:pt x="3571875" y="5757168"/>
                  <a:pt x="3556992" y="5757168"/>
                </a:cubicBezTo>
                <a:cubicBezTo>
                  <a:pt x="3547070" y="5757168"/>
                  <a:pt x="3539629" y="5757168"/>
                  <a:pt x="3534668" y="5757168"/>
                </a:cubicBezTo>
                <a:cubicBezTo>
                  <a:pt x="3529707" y="5757168"/>
                  <a:pt x="3528467" y="5755928"/>
                  <a:pt x="3530947" y="5753447"/>
                </a:cubicBezTo>
                <a:cubicBezTo>
                  <a:pt x="3533427" y="5750967"/>
                  <a:pt x="3545830" y="5749727"/>
                  <a:pt x="3568154" y="5749727"/>
                </a:cubicBezTo>
                <a:close/>
                <a:moveTo>
                  <a:pt x="3385839" y="5749727"/>
                </a:moveTo>
                <a:lnTo>
                  <a:pt x="3393281" y="5757168"/>
                </a:lnTo>
                <a:cubicBezTo>
                  <a:pt x="3388320" y="5757168"/>
                  <a:pt x="3380878" y="5757168"/>
                  <a:pt x="3370957" y="5757168"/>
                </a:cubicBezTo>
                <a:close/>
                <a:moveTo>
                  <a:pt x="3050976" y="5749727"/>
                </a:moveTo>
                <a:cubicBezTo>
                  <a:pt x="3055937" y="5749727"/>
                  <a:pt x="3060898" y="5750967"/>
                  <a:pt x="3065859" y="5753447"/>
                </a:cubicBezTo>
                <a:cubicBezTo>
                  <a:pt x="3070820" y="5755928"/>
                  <a:pt x="3070820" y="5759649"/>
                  <a:pt x="3065859" y="5764610"/>
                </a:cubicBezTo>
                <a:cubicBezTo>
                  <a:pt x="3065859" y="5764610"/>
                  <a:pt x="3062138" y="5764610"/>
                  <a:pt x="3054697" y="5764610"/>
                </a:cubicBezTo>
                <a:cubicBezTo>
                  <a:pt x="3047255" y="5764610"/>
                  <a:pt x="3043535" y="5764610"/>
                  <a:pt x="3043535" y="5764610"/>
                </a:cubicBezTo>
                <a:cubicBezTo>
                  <a:pt x="3033613" y="5759649"/>
                  <a:pt x="3036093" y="5754688"/>
                  <a:pt x="3050976" y="5749727"/>
                </a:cubicBezTo>
                <a:close/>
                <a:moveTo>
                  <a:pt x="3013769" y="5749727"/>
                </a:moveTo>
                <a:lnTo>
                  <a:pt x="3021210" y="5757168"/>
                </a:lnTo>
                <a:cubicBezTo>
                  <a:pt x="3021210" y="5762129"/>
                  <a:pt x="3019970" y="5764610"/>
                  <a:pt x="3017490" y="5764610"/>
                </a:cubicBezTo>
                <a:cubicBezTo>
                  <a:pt x="3015009" y="5764610"/>
                  <a:pt x="3013769" y="5762129"/>
                  <a:pt x="3013769" y="5757168"/>
                </a:cubicBezTo>
                <a:cubicBezTo>
                  <a:pt x="3013769" y="5752207"/>
                  <a:pt x="3013769" y="5749727"/>
                  <a:pt x="3013769" y="5749727"/>
                </a:cubicBezTo>
                <a:close/>
                <a:moveTo>
                  <a:pt x="2794248" y="5749727"/>
                </a:moveTo>
                <a:cubicBezTo>
                  <a:pt x="2796728" y="5749727"/>
                  <a:pt x="2797968" y="5752207"/>
                  <a:pt x="2797968" y="5757168"/>
                </a:cubicBezTo>
                <a:lnTo>
                  <a:pt x="2790527" y="5757168"/>
                </a:lnTo>
                <a:cubicBezTo>
                  <a:pt x="2790527" y="5752207"/>
                  <a:pt x="2791767" y="5749727"/>
                  <a:pt x="2794248" y="5749727"/>
                </a:cubicBezTo>
                <a:close/>
                <a:moveTo>
                  <a:pt x="4152304" y="5734844"/>
                </a:moveTo>
                <a:cubicBezTo>
                  <a:pt x="4152304" y="5734844"/>
                  <a:pt x="4152304" y="5737325"/>
                  <a:pt x="4152304" y="5742285"/>
                </a:cubicBezTo>
                <a:cubicBezTo>
                  <a:pt x="4147343" y="5742285"/>
                  <a:pt x="4142383" y="5742285"/>
                  <a:pt x="4137422" y="5742285"/>
                </a:cubicBezTo>
                <a:close/>
                <a:moveTo>
                  <a:pt x="2887265" y="5734844"/>
                </a:moveTo>
                <a:lnTo>
                  <a:pt x="2917031" y="5734844"/>
                </a:lnTo>
                <a:cubicBezTo>
                  <a:pt x="2917031" y="5734844"/>
                  <a:pt x="2915791" y="5736085"/>
                  <a:pt x="2913310" y="5738565"/>
                </a:cubicBezTo>
                <a:cubicBezTo>
                  <a:pt x="2910829" y="5741045"/>
                  <a:pt x="2907109" y="5742285"/>
                  <a:pt x="2902148" y="5742285"/>
                </a:cubicBezTo>
                <a:close/>
                <a:moveTo>
                  <a:pt x="3162597" y="5727403"/>
                </a:moveTo>
                <a:cubicBezTo>
                  <a:pt x="3162597" y="5732364"/>
                  <a:pt x="3162597" y="5734844"/>
                  <a:pt x="3162597" y="5734844"/>
                </a:cubicBezTo>
                <a:cubicBezTo>
                  <a:pt x="3162597" y="5739805"/>
                  <a:pt x="3161357" y="5742285"/>
                  <a:pt x="3158876" y="5742285"/>
                </a:cubicBezTo>
                <a:cubicBezTo>
                  <a:pt x="3156396" y="5742285"/>
                  <a:pt x="3155156" y="5739805"/>
                  <a:pt x="3155156" y="5734844"/>
                </a:cubicBezTo>
                <a:cubicBezTo>
                  <a:pt x="3155156" y="5729883"/>
                  <a:pt x="3157636" y="5727403"/>
                  <a:pt x="3162597" y="5727403"/>
                </a:cubicBezTo>
                <a:close/>
                <a:moveTo>
                  <a:pt x="3028652" y="5727403"/>
                </a:moveTo>
                <a:cubicBezTo>
                  <a:pt x="3028652" y="5727403"/>
                  <a:pt x="3031133" y="5727403"/>
                  <a:pt x="3036093" y="5727403"/>
                </a:cubicBezTo>
                <a:cubicBezTo>
                  <a:pt x="3041054" y="5727403"/>
                  <a:pt x="3042295" y="5728643"/>
                  <a:pt x="3039814" y="5731123"/>
                </a:cubicBezTo>
                <a:cubicBezTo>
                  <a:pt x="3037333" y="5733604"/>
                  <a:pt x="3033613" y="5734844"/>
                  <a:pt x="3028652" y="5734844"/>
                </a:cubicBezTo>
                <a:cubicBezTo>
                  <a:pt x="3028652" y="5734844"/>
                  <a:pt x="3028652" y="5732364"/>
                  <a:pt x="3028652" y="5727403"/>
                </a:cubicBezTo>
                <a:close/>
                <a:moveTo>
                  <a:pt x="2840756" y="5723682"/>
                </a:moveTo>
                <a:cubicBezTo>
                  <a:pt x="2841997" y="5723682"/>
                  <a:pt x="2842617" y="5724922"/>
                  <a:pt x="2842617" y="5727403"/>
                </a:cubicBezTo>
                <a:lnTo>
                  <a:pt x="2842617" y="5734844"/>
                </a:lnTo>
                <a:lnTo>
                  <a:pt x="2835175" y="5727403"/>
                </a:lnTo>
                <a:cubicBezTo>
                  <a:pt x="2837656" y="5724922"/>
                  <a:pt x="2839516" y="5723682"/>
                  <a:pt x="2840756" y="5723682"/>
                </a:cubicBezTo>
                <a:close/>
                <a:moveTo>
                  <a:pt x="4021150" y="5716240"/>
                </a:moveTo>
                <a:cubicBezTo>
                  <a:pt x="4023010" y="5716240"/>
                  <a:pt x="4025800" y="5717480"/>
                  <a:pt x="4029521" y="5719961"/>
                </a:cubicBezTo>
                <a:cubicBezTo>
                  <a:pt x="4036963" y="5724922"/>
                  <a:pt x="4043164" y="5727403"/>
                  <a:pt x="4048125" y="5727403"/>
                </a:cubicBezTo>
                <a:cubicBezTo>
                  <a:pt x="4053086" y="5727403"/>
                  <a:pt x="4055566" y="5727403"/>
                  <a:pt x="4055566" y="5727403"/>
                </a:cubicBezTo>
                <a:cubicBezTo>
                  <a:pt x="4055566" y="5732364"/>
                  <a:pt x="4053086" y="5734844"/>
                  <a:pt x="4048125" y="5734844"/>
                </a:cubicBezTo>
                <a:lnTo>
                  <a:pt x="4040683" y="5727403"/>
                </a:lnTo>
                <a:cubicBezTo>
                  <a:pt x="4035722" y="5727403"/>
                  <a:pt x="4030761" y="5727403"/>
                  <a:pt x="4025800" y="5727403"/>
                </a:cubicBezTo>
                <a:lnTo>
                  <a:pt x="4018359" y="5719961"/>
                </a:lnTo>
                <a:cubicBezTo>
                  <a:pt x="4018359" y="5717480"/>
                  <a:pt x="4019289" y="5716240"/>
                  <a:pt x="4021150" y="5716240"/>
                </a:cubicBezTo>
                <a:close/>
                <a:moveTo>
                  <a:pt x="3088183" y="5712520"/>
                </a:moveTo>
                <a:lnTo>
                  <a:pt x="3095625" y="5719961"/>
                </a:lnTo>
                <a:lnTo>
                  <a:pt x="3058417" y="5719961"/>
                </a:lnTo>
                <a:cubicBezTo>
                  <a:pt x="3058417" y="5715000"/>
                  <a:pt x="3068340" y="5712520"/>
                  <a:pt x="3088183" y="5712520"/>
                </a:cubicBezTo>
                <a:close/>
                <a:moveTo>
                  <a:pt x="2530078" y="5705078"/>
                </a:moveTo>
                <a:cubicBezTo>
                  <a:pt x="2535038" y="5705078"/>
                  <a:pt x="2537519" y="5706319"/>
                  <a:pt x="2537519" y="5708799"/>
                </a:cubicBezTo>
                <a:cubicBezTo>
                  <a:pt x="2537519" y="5711280"/>
                  <a:pt x="2535038" y="5712520"/>
                  <a:pt x="2530078" y="5712520"/>
                </a:cubicBezTo>
                <a:cubicBezTo>
                  <a:pt x="2525117" y="5717481"/>
                  <a:pt x="2521396" y="5718721"/>
                  <a:pt x="2518916" y="5716240"/>
                </a:cubicBezTo>
                <a:cubicBezTo>
                  <a:pt x="2516435" y="5713760"/>
                  <a:pt x="2516435" y="5711280"/>
                  <a:pt x="2518916" y="5708799"/>
                </a:cubicBezTo>
                <a:cubicBezTo>
                  <a:pt x="2521396" y="5706319"/>
                  <a:pt x="2525117" y="5705078"/>
                  <a:pt x="2530078" y="5705078"/>
                </a:cubicBezTo>
                <a:close/>
                <a:moveTo>
                  <a:pt x="1970112" y="5700427"/>
                </a:moveTo>
                <a:cubicBezTo>
                  <a:pt x="1971352" y="5701048"/>
                  <a:pt x="1971972" y="5702598"/>
                  <a:pt x="1971972" y="5705078"/>
                </a:cubicBezTo>
                <a:lnTo>
                  <a:pt x="1964531" y="5712520"/>
                </a:lnTo>
                <a:cubicBezTo>
                  <a:pt x="1959570" y="5712520"/>
                  <a:pt x="1957089" y="5711280"/>
                  <a:pt x="1957089" y="5708799"/>
                </a:cubicBezTo>
                <a:cubicBezTo>
                  <a:pt x="1957089" y="5706319"/>
                  <a:pt x="1959570" y="5703838"/>
                  <a:pt x="1964531" y="5701358"/>
                </a:cubicBezTo>
                <a:cubicBezTo>
                  <a:pt x="1967011" y="5700118"/>
                  <a:pt x="1968872" y="5699808"/>
                  <a:pt x="1970112" y="5700427"/>
                </a:cubicBezTo>
                <a:close/>
                <a:moveTo>
                  <a:pt x="2998886" y="5697637"/>
                </a:moveTo>
                <a:cubicBezTo>
                  <a:pt x="2998886" y="5697637"/>
                  <a:pt x="3001367" y="5697637"/>
                  <a:pt x="3006328" y="5697637"/>
                </a:cubicBezTo>
                <a:cubicBezTo>
                  <a:pt x="3011288" y="5697637"/>
                  <a:pt x="3013769" y="5700118"/>
                  <a:pt x="3013769" y="5705078"/>
                </a:cubicBezTo>
                <a:lnTo>
                  <a:pt x="3021210" y="5712520"/>
                </a:lnTo>
                <a:cubicBezTo>
                  <a:pt x="3021210" y="5717481"/>
                  <a:pt x="3011288" y="5717481"/>
                  <a:pt x="2991445" y="5712520"/>
                </a:cubicBezTo>
                <a:cubicBezTo>
                  <a:pt x="2971601" y="5702598"/>
                  <a:pt x="2974081" y="5697637"/>
                  <a:pt x="2998886" y="5697637"/>
                </a:cubicBezTo>
                <a:close/>
                <a:moveTo>
                  <a:pt x="2850058" y="5697637"/>
                </a:moveTo>
                <a:lnTo>
                  <a:pt x="2842617" y="5705078"/>
                </a:lnTo>
                <a:cubicBezTo>
                  <a:pt x="2832695" y="5705078"/>
                  <a:pt x="2822773" y="5705078"/>
                  <a:pt x="2812851" y="5705078"/>
                </a:cubicBezTo>
                <a:cubicBezTo>
                  <a:pt x="2802929" y="5705078"/>
                  <a:pt x="2797968" y="5705078"/>
                  <a:pt x="2797968" y="5705078"/>
                </a:cubicBezTo>
                <a:close/>
                <a:moveTo>
                  <a:pt x="2619375" y="5697637"/>
                </a:moveTo>
                <a:cubicBezTo>
                  <a:pt x="2624335" y="5697637"/>
                  <a:pt x="2630537" y="5697637"/>
                  <a:pt x="2637978" y="5697637"/>
                </a:cubicBezTo>
                <a:cubicBezTo>
                  <a:pt x="2645419" y="5697637"/>
                  <a:pt x="2649140" y="5697637"/>
                  <a:pt x="2649140" y="5697637"/>
                </a:cubicBezTo>
                <a:cubicBezTo>
                  <a:pt x="2654101" y="5702598"/>
                  <a:pt x="2659062" y="5705078"/>
                  <a:pt x="2664023" y="5705078"/>
                </a:cubicBezTo>
                <a:lnTo>
                  <a:pt x="2678906" y="5712520"/>
                </a:lnTo>
                <a:lnTo>
                  <a:pt x="2664023" y="5712520"/>
                </a:lnTo>
                <a:cubicBezTo>
                  <a:pt x="2659062" y="5712520"/>
                  <a:pt x="2644179" y="5710040"/>
                  <a:pt x="2619375" y="5705078"/>
                </a:cubicBezTo>
                <a:close/>
                <a:moveTo>
                  <a:pt x="3564433" y="5693916"/>
                </a:moveTo>
                <a:cubicBezTo>
                  <a:pt x="3566914" y="5693916"/>
                  <a:pt x="3569394" y="5695157"/>
                  <a:pt x="3571875" y="5697637"/>
                </a:cubicBezTo>
                <a:lnTo>
                  <a:pt x="3564433" y="5697637"/>
                </a:lnTo>
                <a:lnTo>
                  <a:pt x="3556992" y="5697637"/>
                </a:lnTo>
                <a:cubicBezTo>
                  <a:pt x="3559473" y="5695157"/>
                  <a:pt x="3561953" y="5693916"/>
                  <a:pt x="3564433" y="5693916"/>
                </a:cubicBezTo>
                <a:close/>
                <a:moveTo>
                  <a:pt x="4018359" y="5675313"/>
                </a:moveTo>
                <a:cubicBezTo>
                  <a:pt x="4023320" y="5675313"/>
                  <a:pt x="4027041" y="5677793"/>
                  <a:pt x="4029521" y="5682754"/>
                </a:cubicBezTo>
                <a:cubicBezTo>
                  <a:pt x="4032002" y="5687715"/>
                  <a:pt x="4030761" y="5690196"/>
                  <a:pt x="4025800" y="5690196"/>
                </a:cubicBezTo>
                <a:lnTo>
                  <a:pt x="4018359" y="5682754"/>
                </a:lnTo>
                <a:cubicBezTo>
                  <a:pt x="4018359" y="5677793"/>
                  <a:pt x="4018359" y="5675313"/>
                  <a:pt x="4018359" y="5675313"/>
                </a:cubicBezTo>
                <a:close/>
                <a:moveTo>
                  <a:pt x="3289101" y="5675313"/>
                </a:moveTo>
                <a:cubicBezTo>
                  <a:pt x="3289101" y="5675313"/>
                  <a:pt x="3291581" y="5675313"/>
                  <a:pt x="3296542" y="5675313"/>
                </a:cubicBezTo>
                <a:lnTo>
                  <a:pt x="3289101" y="5682754"/>
                </a:lnTo>
                <a:close/>
                <a:moveTo>
                  <a:pt x="2850058" y="5675313"/>
                </a:moveTo>
                <a:lnTo>
                  <a:pt x="2864941" y="5675313"/>
                </a:lnTo>
                <a:cubicBezTo>
                  <a:pt x="2869902" y="5675313"/>
                  <a:pt x="2874863" y="5675313"/>
                  <a:pt x="2879824" y="5675313"/>
                </a:cubicBezTo>
                <a:cubicBezTo>
                  <a:pt x="2884784" y="5675313"/>
                  <a:pt x="2887265" y="5675313"/>
                  <a:pt x="2887265" y="5675313"/>
                </a:cubicBezTo>
                <a:cubicBezTo>
                  <a:pt x="2892226" y="5680274"/>
                  <a:pt x="2897187" y="5682754"/>
                  <a:pt x="2902148" y="5682754"/>
                </a:cubicBezTo>
                <a:cubicBezTo>
                  <a:pt x="2907109" y="5682754"/>
                  <a:pt x="2910829" y="5683995"/>
                  <a:pt x="2913310" y="5686475"/>
                </a:cubicBezTo>
                <a:cubicBezTo>
                  <a:pt x="2915791" y="5688955"/>
                  <a:pt x="2917031" y="5690196"/>
                  <a:pt x="2917031" y="5690196"/>
                </a:cubicBezTo>
                <a:lnTo>
                  <a:pt x="2887265" y="5690196"/>
                </a:lnTo>
                <a:cubicBezTo>
                  <a:pt x="2882304" y="5690196"/>
                  <a:pt x="2874863" y="5687715"/>
                  <a:pt x="2864941" y="5682754"/>
                </a:cubicBezTo>
                <a:close/>
                <a:moveTo>
                  <a:pt x="2716113" y="5675313"/>
                </a:moveTo>
                <a:cubicBezTo>
                  <a:pt x="2721074" y="5675313"/>
                  <a:pt x="2721074" y="5677793"/>
                  <a:pt x="2716113" y="5682754"/>
                </a:cubicBezTo>
                <a:cubicBezTo>
                  <a:pt x="2716113" y="5687715"/>
                  <a:pt x="2717353" y="5691436"/>
                  <a:pt x="2719834" y="5693916"/>
                </a:cubicBezTo>
                <a:cubicBezTo>
                  <a:pt x="2722314" y="5696397"/>
                  <a:pt x="2730996" y="5695157"/>
                  <a:pt x="2745878" y="5690196"/>
                </a:cubicBezTo>
                <a:lnTo>
                  <a:pt x="2753320" y="5705078"/>
                </a:lnTo>
                <a:lnTo>
                  <a:pt x="2738437" y="5712520"/>
                </a:lnTo>
                <a:lnTo>
                  <a:pt x="2753320" y="5719961"/>
                </a:lnTo>
                <a:lnTo>
                  <a:pt x="2745878" y="5727403"/>
                </a:lnTo>
                <a:cubicBezTo>
                  <a:pt x="2735956" y="5722442"/>
                  <a:pt x="2730996" y="5719961"/>
                  <a:pt x="2730996" y="5719961"/>
                </a:cubicBezTo>
                <a:lnTo>
                  <a:pt x="2716113" y="5705078"/>
                </a:lnTo>
                <a:lnTo>
                  <a:pt x="2708671" y="5697637"/>
                </a:lnTo>
                <a:cubicBezTo>
                  <a:pt x="2708671" y="5697637"/>
                  <a:pt x="2708671" y="5692676"/>
                  <a:pt x="2708671" y="5682754"/>
                </a:cubicBezTo>
                <a:close/>
                <a:moveTo>
                  <a:pt x="3988593" y="5667871"/>
                </a:moveTo>
                <a:lnTo>
                  <a:pt x="3996035" y="5667871"/>
                </a:lnTo>
                <a:cubicBezTo>
                  <a:pt x="3996035" y="5677793"/>
                  <a:pt x="3991074" y="5680274"/>
                  <a:pt x="3981152" y="5675313"/>
                </a:cubicBezTo>
                <a:cubicBezTo>
                  <a:pt x="3976191" y="5670352"/>
                  <a:pt x="3978672" y="5667871"/>
                  <a:pt x="3988593" y="5667871"/>
                </a:cubicBezTo>
                <a:close/>
                <a:moveTo>
                  <a:pt x="3065859" y="5667871"/>
                </a:moveTo>
                <a:lnTo>
                  <a:pt x="3058417" y="5690196"/>
                </a:lnTo>
                <a:cubicBezTo>
                  <a:pt x="3048495" y="5700118"/>
                  <a:pt x="3041054" y="5700118"/>
                  <a:pt x="3036093" y="5690196"/>
                </a:cubicBezTo>
                <a:close/>
                <a:moveTo>
                  <a:pt x="3475136" y="5660430"/>
                </a:moveTo>
                <a:cubicBezTo>
                  <a:pt x="3480097" y="5660430"/>
                  <a:pt x="3482578" y="5661671"/>
                  <a:pt x="3482578" y="5664151"/>
                </a:cubicBezTo>
                <a:cubicBezTo>
                  <a:pt x="3482578" y="5666631"/>
                  <a:pt x="3480097" y="5667871"/>
                  <a:pt x="3475136" y="5667871"/>
                </a:cubicBezTo>
                <a:cubicBezTo>
                  <a:pt x="3455292" y="5672833"/>
                  <a:pt x="3445371" y="5672833"/>
                  <a:pt x="3445371" y="5667871"/>
                </a:cubicBezTo>
                <a:cubicBezTo>
                  <a:pt x="3445371" y="5662911"/>
                  <a:pt x="3455292" y="5660430"/>
                  <a:pt x="3475136" y="5660430"/>
                </a:cubicBezTo>
                <a:close/>
                <a:moveTo>
                  <a:pt x="3162597" y="5660430"/>
                </a:moveTo>
                <a:lnTo>
                  <a:pt x="3177480" y="5667871"/>
                </a:lnTo>
                <a:cubicBezTo>
                  <a:pt x="3177480" y="5667871"/>
                  <a:pt x="3172519" y="5667871"/>
                  <a:pt x="3162597" y="5667871"/>
                </a:cubicBezTo>
                <a:lnTo>
                  <a:pt x="3155156" y="5667871"/>
                </a:lnTo>
                <a:cubicBezTo>
                  <a:pt x="3155156" y="5662911"/>
                  <a:pt x="3157636" y="5660430"/>
                  <a:pt x="3162597" y="5660430"/>
                </a:cubicBezTo>
                <a:close/>
                <a:moveTo>
                  <a:pt x="2783085" y="5660430"/>
                </a:moveTo>
                <a:cubicBezTo>
                  <a:pt x="2788046" y="5660430"/>
                  <a:pt x="2790527" y="5660430"/>
                  <a:pt x="2790527" y="5660430"/>
                </a:cubicBezTo>
                <a:cubicBezTo>
                  <a:pt x="2790527" y="5660430"/>
                  <a:pt x="2790527" y="5662911"/>
                  <a:pt x="2790527" y="5667871"/>
                </a:cubicBezTo>
                <a:cubicBezTo>
                  <a:pt x="2790527" y="5667871"/>
                  <a:pt x="2788046" y="5667871"/>
                  <a:pt x="2783085" y="5667871"/>
                </a:cubicBezTo>
                <a:cubicBezTo>
                  <a:pt x="2778125" y="5662911"/>
                  <a:pt x="2778125" y="5660430"/>
                  <a:pt x="2783085" y="5660430"/>
                </a:cubicBezTo>
                <a:close/>
                <a:moveTo>
                  <a:pt x="2753320" y="5652988"/>
                </a:moveTo>
                <a:cubicBezTo>
                  <a:pt x="2758281" y="5652988"/>
                  <a:pt x="2759521" y="5654229"/>
                  <a:pt x="2757041" y="5656709"/>
                </a:cubicBezTo>
                <a:cubicBezTo>
                  <a:pt x="2754560" y="5659190"/>
                  <a:pt x="2752080" y="5660430"/>
                  <a:pt x="2749599" y="5660430"/>
                </a:cubicBezTo>
                <a:cubicBezTo>
                  <a:pt x="2747118" y="5660430"/>
                  <a:pt x="2745878" y="5659190"/>
                  <a:pt x="2745878" y="5656709"/>
                </a:cubicBezTo>
                <a:cubicBezTo>
                  <a:pt x="2745878" y="5654229"/>
                  <a:pt x="2748359" y="5652988"/>
                  <a:pt x="2753320" y="5652988"/>
                </a:cubicBezTo>
                <a:close/>
                <a:moveTo>
                  <a:pt x="3659420" y="5650362"/>
                </a:moveTo>
                <a:lnTo>
                  <a:pt x="3653730" y="5652988"/>
                </a:lnTo>
                <a:lnTo>
                  <a:pt x="3646289" y="5652988"/>
                </a:lnTo>
                <a:close/>
                <a:moveTo>
                  <a:pt x="3672334" y="5645547"/>
                </a:moveTo>
                <a:cubicBezTo>
                  <a:pt x="3674814" y="5645547"/>
                  <a:pt x="3678535" y="5645547"/>
                  <a:pt x="3683496" y="5645547"/>
                </a:cubicBezTo>
                <a:lnTo>
                  <a:pt x="3659420" y="5650362"/>
                </a:lnTo>
                <a:lnTo>
                  <a:pt x="3665822" y="5647407"/>
                </a:lnTo>
                <a:cubicBezTo>
                  <a:pt x="3668923" y="5646167"/>
                  <a:pt x="3671093" y="5645547"/>
                  <a:pt x="3672334" y="5645547"/>
                </a:cubicBezTo>
                <a:close/>
                <a:moveTo>
                  <a:pt x="2715183" y="5640896"/>
                </a:moveTo>
                <a:cubicBezTo>
                  <a:pt x="2715803" y="5641517"/>
                  <a:pt x="2716113" y="5643067"/>
                  <a:pt x="2716113" y="5645547"/>
                </a:cubicBezTo>
                <a:lnTo>
                  <a:pt x="2716113" y="5652988"/>
                </a:lnTo>
                <a:lnTo>
                  <a:pt x="2708671" y="5652988"/>
                </a:lnTo>
                <a:cubicBezTo>
                  <a:pt x="2708671" y="5648028"/>
                  <a:pt x="2709911" y="5644307"/>
                  <a:pt x="2712392" y="5641826"/>
                </a:cubicBezTo>
                <a:cubicBezTo>
                  <a:pt x="2713632" y="5640586"/>
                  <a:pt x="2714563" y="5640276"/>
                  <a:pt x="2715183" y="5640896"/>
                </a:cubicBezTo>
                <a:close/>
                <a:moveTo>
                  <a:pt x="3080742" y="5638106"/>
                </a:moveTo>
                <a:lnTo>
                  <a:pt x="3095625" y="5652988"/>
                </a:lnTo>
                <a:lnTo>
                  <a:pt x="3080742" y="5645547"/>
                </a:lnTo>
                <a:close/>
                <a:moveTo>
                  <a:pt x="2887265" y="5638106"/>
                </a:moveTo>
                <a:cubicBezTo>
                  <a:pt x="2902148" y="5643066"/>
                  <a:pt x="2912070" y="5652988"/>
                  <a:pt x="2917031" y="5667871"/>
                </a:cubicBezTo>
                <a:cubicBezTo>
                  <a:pt x="2907109" y="5667871"/>
                  <a:pt x="2902148" y="5665391"/>
                  <a:pt x="2902148" y="5660430"/>
                </a:cubicBezTo>
                <a:cubicBezTo>
                  <a:pt x="2892226" y="5655469"/>
                  <a:pt x="2884784" y="5652988"/>
                  <a:pt x="2879824" y="5652988"/>
                </a:cubicBezTo>
                <a:close/>
                <a:moveTo>
                  <a:pt x="3452812" y="5630664"/>
                </a:moveTo>
                <a:lnTo>
                  <a:pt x="3467695" y="5645547"/>
                </a:lnTo>
                <a:cubicBezTo>
                  <a:pt x="3462734" y="5645547"/>
                  <a:pt x="3457773" y="5645547"/>
                  <a:pt x="3452812" y="5645547"/>
                </a:cubicBezTo>
                <a:cubicBezTo>
                  <a:pt x="3447851" y="5640586"/>
                  <a:pt x="3447851" y="5635626"/>
                  <a:pt x="3452812" y="5630664"/>
                </a:cubicBezTo>
                <a:close/>
                <a:moveTo>
                  <a:pt x="3266777" y="5630664"/>
                </a:moveTo>
                <a:lnTo>
                  <a:pt x="3289101" y="5638106"/>
                </a:lnTo>
                <a:cubicBezTo>
                  <a:pt x="3289101" y="5643066"/>
                  <a:pt x="3281660" y="5643066"/>
                  <a:pt x="3266777" y="5638106"/>
                </a:cubicBezTo>
                <a:cubicBezTo>
                  <a:pt x="3261816" y="5633145"/>
                  <a:pt x="3261816" y="5630664"/>
                  <a:pt x="3266777" y="5630664"/>
                </a:cubicBezTo>
                <a:close/>
                <a:moveTo>
                  <a:pt x="3199804" y="5615781"/>
                </a:moveTo>
                <a:cubicBezTo>
                  <a:pt x="3199804" y="5615781"/>
                  <a:pt x="3199804" y="5618262"/>
                  <a:pt x="3199804" y="5623223"/>
                </a:cubicBezTo>
                <a:cubicBezTo>
                  <a:pt x="3199804" y="5628184"/>
                  <a:pt x="3204765" y="5633145"/>
                  <a:pt x="3214687" y="5638106"/>
                </a:cubicBezTo>
                <a:lnTo>
                  <a:pt x="3229570" y="5652988"/>
                </a:lnTo>
                <a:cubicBezTo>
                  <a:pt x="3229570" y="5657950"/>
                  <a:pt x="3223369" y="5660430"/>
                  <a:pt x="3210966" y="5660430"/>
                </a:cubicBezTo>
                <a:cubicBezTo>
                  <a:pt x="3198564" y="5660430"/>
                  <a:pt x="3191122" y="5659190"/>
                  <a:pt x="3188642" y="5656709"/>
                </a:cubicBezTo>
                <a:cubicBezTo>
                  <a:pt x="3186162" y="5654229"/>
                  <a:pt x="3186162" y="5649268"/>
                  <a:pt x="3188642" y="5641826"/>
                </a:cubicBezTo>
                <a:cubicBezTo>
                  <a:pt x="3191122" y="5634385"/>
                  <a:pt x="3192363" y="5628184"/>
                  <a:pt x="3192363" y="5623223"/>
                </a:cubicBezTo>
                <a:cubicBezTo>
                  <a:pt x="3192363" y="5623223"/>
                  <a:pt x="3192363" y="5621983"/>
                  <a:pt x="3192363" y="5619502"/>
                </a:cubicBezTo>
                <a:cubicBezTo>
                  <a:pt x="3192363" y="5617022"/>
                  <a:pt x="3194843" y="5615781"/>
                  <a:pt x="3199804" y="5615781"/>
                </a:cubicBezTo>
                <a:close/>
                <a:moveTo>
                  <a:pt x="3017490" y="5615781"/>
                </a:moveTo>
                <a:cubicBezTo>
                  <a:pt x="3019970" y="5615781"/>
                  <a:pt x="3022451" y="5620743"/>
                  <a:pt x="3024931" y="5630664"/>
                </a:cubicBezTo>
                <a:cubicBezTo>
                  <a:pt x="3027412" y="5640586"/>
                  <a:pt x="3026171" y="5645547"/>
                  <a:pt x="3021210" y="5645547"/>
                </a:cubicBezTo>
                <a:cubicBezTo>
                  <a:pt x="3021210" y="5645547"/>
                  <a:pt x="3021210" y="5643066"/>
                  <a:pt x="3021210" y="5638106"/>
                </a:cubicBezTo>
                <a:lnTo>
                  <a:pt x="3013769" y="5623223"/>
                </a:lnTo>
                <a:cubicBezTo>
                  <a:pt x="3013769" y="5618262"/>
                  <a:pt x="3015009" y="5615781"/>
                  <a:pt x="3017490" y="5615781"/>
                </a:cubicBezTo>
                <a:close/>
                <a:moveTo>
                  <a:pt x="2850058" y="5615781"/>
                </a:moveTo>
                <a:lnTo>
                  <a:pt x="2864941" y="5623223"/>
                </a:lnTo>
                <a:cubicBezTo>
                  <a:pt x="2864941" y="5628184"/>
                  <a:pt x="2862460" y="5630664"/>
                  <a:pt x="2857500" y="5630664"/>
                </a:cubicBezTo>
                <a:cubicBezTo>
                  <a:pt x="2852539" y="5630664"/>
                  <a:pt x="2850058" y="5625704"/>
                  <a:pt x="2850058" y="5615781"/>
                </a:cubicBezTo>
                <a:close/>
                <a:moveTo>
                  <a:pt x="4085332" y="5608340"/>
                </a:moveTo>
                <a:lnTo>
                  <a:pt x="4100214" y="5615781"/>
                </a:lnTo>
                <a:lnTo>
                  <a:pt x="4063007" y="5623223"/>
                </a:lnTo>
                <a:cubicBezTo>
                  <a:pt x="4063007" y="5613301"/>
                  <a:pt x="4070449" y="5608340"/>
                  <a:pt x="4085332" y="5608340"/>
                </a:cubicBezTo>
                <a:close/>
                <a:moveTo>
                  <a:pt x="2883544" y="5608340"/>
                </a:moveTo>
                <a:cubicBezTo>
                  <a:pt x="2886025" y="5608340"/>
                  <a:pt x="2888505" y="5609580"/>
                  <a:pt x="2890986" y="5612061"/>
                </a:cubicBezTo>
                <a:cubicBezTo>
                  <a:pt x="2893467" y="5614541"/>
                  <a:pt x="2892226" y="5615781"/>
                  <a:pt x="2887265" y="5615781"/>
                </a:cubicBezTo>
                <a:cubicBezTo>
                  <a:pt x="2882304" y="5615781"/>
                  <a:pt x="2879824" y="5614541"/>
                  <a:pt x="2879824" y="5612061"/>
                </a:cubicBezTo>
                <a:cubicBezTo>
                  <a:pt x="2879824" y="5609580"/>
                  <a:pt x="2881064" y="5608340"/>
                  <a:pt x="2883544" y="5608340"/>
                </a:cubicBezTo>
                <a:close/>
                <a:moveTo>
                  <a:pt x="3439790" y="5595318"/>
                </a:moveTo>
                <a:cubicBezTo>
                  <a:pt x="3443510" y="5595318"/>
                  <a:pt x="3447851" y="5595938"/>
                  <a:pt x="3452812" y="5597178"/>
                </a:cubicBezTo>
                <a:cubicBezTo>
                  <a:pt x="3462734" y="5599659"/>
                  <a:pt x="3470175" y="5600899"/>
                  <a:pt x="3475136" y="5600899"/>
                </a:cubicBezTo>
                <a:cubicBezTo>
                  <a:pt x="3480097" y="5600899"/>
                  <a:pt x="3482578" y="5600899"/>
                  <a:pt x="3482578" y="5600899"/>
                </a:cubicBezTo>
                <a:cubicBezTo>
                  <a:pt x="3482578" y="5600899"/>
                  <a:pt x="3477617" y="5603379"/>
                  <a:pt x="3467695" y="5608340"/>
                </a:cubicBezTo>
                <a:cubicBezTo>
                  <a:pt x="3457773" y="5613301"/>
                  <a:pt x="3450332" y="5615781"/>
                  <a:pt x="3445371" y="5615781"/>
                </a:cubicBezTo>
                <a:cubicBezTo>
                  <a:pt x="3440410" y="5615781"/>
                  <a:pt x="3437929" y="5613301"/>
                  <a:pt x="3437929" y="5608340"/>
                </a:cubicBezTo>
                <a:lnTo>
                  <a:pt x="3430488" y="5608340"/>
                </a:lnTo>
                <a:cubicBezTo>
                  <a:pt x="3425527" y="5608340"/>
                  <a:pt x="3423046" y="5605860"/>
                  <a:pt x="3423046" y="5600899"/>
                </a:cubicBezTo>
                <a:cubicBezTo>
                  <a:pt x="3423046" y="5600899"/>
                  <a:pt x="3425527" y="5599659"/>
                  <a:pt x="3430488" y="5597178"/>
                </a:cubicBezTo>
                <a:cubicBezTo>
                  <a:pt x="3432968" y="5595938"/>
                  <a:pt x="3436069" y="5595318"/>
                  <a:pt x="3439790" y="5595318"/>
                </a:cubicBezTo>
                <a:close/>
                <a:moveTo>
                  <a:pt x="3248173" y="5593457"/>
                </a:moveTo>
                <a:cubicBezTo>
                  <a:pt x="3250654" y="5593457"/>
                  <a:pt x="3253134" y="5594698"/>
                  <a:pt x="3255615" y="5597178"/>
                </a:cubicBezTo>
                <a:cubicBezTo>
                  <a:pt x="3258095" y="5599659"/>
                  <a:pt x="3256855" y="5600899"/>
                  <a:pt x="3251894" y="5600899"/>
                </a:cubicBezTo>
                <a:cubicBezTo>
                  <a:pt x="3246933" y="5600899"/>
                  <a:pt x="3244453" y="5599659"/>
                  <a:pt x="3244453" y="5597178"/>
                </a:cubicBezTo>
                <a:cubicBezTo>
                  <a:pt x="3244453" y="5594698"/>
                  <a:pt x="3245693" y="5593457"/>
                  <a:pt x="3248173" y="5593457"/>
                </a:cubicBezTo>
                <a:close/>
                <a:moveTo>
                  <a:pt x="2812851" y="5593457"/>
                </a:moveTo>
                <a:cubicBezTo>
                  <a:pt x="2817812" y="5593457"/>
                  <a:pt x="2820292" y="5593457"/>
                  <a:pt x="2820292" y="5593457"/>
                </a:cubicBezTo>
                <a:cubicBezTo>
                  <a:pt x="2820292" y="5598419"/>
                  <a:pt x="2822773" y="5600899"/>
                  <a:pt x="2827734" y="5600899"/>
                </a:cubicBezTo>
                <a:cubicBezTo>
                  <a:pt x="2827734" y="5605860"/>
                  <a:pt x="2827734" y="5608340"/>
                  <a:pt x="2827734" y="5608340"/>
                </a:cubicBezTo>
                <a:cubicBezTo>
                  <a:pt x="2827734" y="5608340"/>
                  <a:pt x="2825253" y="5608340"/>
                  <a:pt x="2820292" y="5608340"/>
                </a:cubicBezTo>
                <a:cubicBezTo>
                  <a:pt x="2815332" y="5613301"/>
                  <a:pt x="2811611" y="5612061"/>
                  <a:pt x="2809130" y="5604619"/>
                </a:cubicBezTo>
                <a:cubicBezTo>
                  <a:pt x="2806650" y="5597178"/>
                  <a:pt x="2807890" y="5593457"/>
                  <a:pt x="2812851" y="5593457"/>
                </a:cubicBezTo>
                <a:close/>
                <a:moveTo>
                  <a:pt x="2500312" y="5593457"/>
                </a:moveTo>
                <a:lnTo>
                  <a:pt x="2507753" y="5593457"/>
                </a:lnTo>
                <a:cubicBezTo>
                  <a:pt x="2507753" y="5598419"/>
                  <a:pt x="2505273" y="5600899"/>
                  <a:pt x="2500312" y="5600899"/>
                </a:cubicBezTo>
                <a:lnTo>
                  <a:pt x="2492871" y="5600899"/>
                </a:lnTo>
                <a:cubicBezTo>
                  <a:pt x="2492871" y="5595938"/>
                  <a:pt x="2495351" y="5593457"/>
                  <a:pt x="2500312" y="5593457"/>
                </a:cubicBezTo>
                <a:close/>
                <a:moveTo>
                  <a:pt x="4018359" y="5586016"/>
                </a:moveTo>
                <a:cubicBezTo>
                  <a:pt x="4023320" y="5586016"/>
                  <a:pt x="4025800" y="5588496"/>
                  <a:pt x="4025800" y="5593457"/>
                </a:cubicBezTo>
                <a:cubicBezTo>
                  <a:pt x="4025800" y="5593457"/>
                  <a:pt x="4023320" y="5593457"/>
                  <a:pt x="4018359" y="5593457"/>
                </a:cubicBezTo>
                <a:cubicBezTo>
                  <a:pt x="4013398" y="5593457"/>
                  <a:pt x="4010918" y="5593457"/>
                  <a:pt x="4010918" y="5593457"/>
                </a:cubicBezTo>
                <a:close/>
                <a:moveTo>
                  <a:pt x="3311425" y="5586016"/>
                </a:moveTo>
                <a:lnTo>
                  <a:pt x="3311425" y="5593457"/>
                </a:lnTo>
                <a:lnTo>
                  <a:pt x="3318867" y="5586016"/>
                </a:lnTo>
                <a:cubicBezTo>
                  <a:pt x="3313906" y="5586016"/>
                  <a:pt x="3311425" y="5586016"/>
                  <a:pt x="3311425" y="5586016"/>
                </a:cubicBezTo>
                <a:close/>
                <a:moveTo>
                  <a:pt x="3080742" y="5586016"/>
                </a:moveTo>
                <a:cubicBezTo>
                  <a:pt x="3080742" y="5590977"/>
                  <a:pt x="3080742" y="5593457"/>
                  <a:pt x="3080742" y="5593457"/>
                </a:cubicBezTo>
                <a:cubicBezTo>
                  <a:pt x="3080742" y="5593457"/>
                  <a:pt x="3080742" y="5595938"/>
                  <a:pt x="3080742" y="5600899"/>
                </a:cubicBezTo>
                <a:lnTo>
                  <a:pt x="3103066" y="5600899"/>
                </a:lnTo>
                <a:cubicBezTo>
                  <a:pt x="3103066" y="5595938"/>
                  <a:pt x="3100585" y="5592217"/>
                  <a:pt x="3095625" y="5589737"/>
                </a:cubicBezTo>
                <a:cubicBezTo>
                  <a:pt x="3090664" y="5587256"/>
                  <a:pt x="3085702" y="5586016"/>
                  <a:pt x="3080742" y="5586016"/>
                </a:cubicBezTo>
                <a:close/>
                <a:moveTo>
                  <a:pt x="2909589" y="5581365"/>
                </a:moveTo>
                <a:cubicBezTo>
                  <a:pt x="2907109" y="5580745"/>
                  <a:pt x="2904628" y="5581055"/>
                  <a:pt x="2902148" y="5582295"/>
                </a:cubicBezTo>
                <a:cubicBezTo>
                  <a:pt x="2897187" y="5584776"/>
                  <a:pt x="2892226" y="5586016"/>
                  <a:pt x="2887265" y="5586016"/>
                </a:cubicBezTo>
                <a:lnTo>
                  <a:pt x="2879824" y="5593457"/>
                </a:lnTo>
                <a:lnTo>
                  <a:pt x="2909589" y="5600899"/>
                </a:lnTo>
                <a:lnTo>
                  <a:pt x="2917031" y="5586016"/>
                </a:lnTo>
                <a:cubicBezTo>
                  <a:pt x="2914550" y="5583536"/>
                  <a:pt x="2912070" y="5581985"/>
                  <a:pt x="2909589" y="5581365"/>
                </a:cubicBezTo>
                <a:close/>
                <a:moveTo>
                  <a:pt x="2664023" y="5578574"/>
                </a:moveTo>
                <a:cubicBezTo>
                  <a:pt x="2673945" y="5578574"/>
                  <a:pt x="2678906" y="5581055"/>
                  <a:pt x="2678906" y="5586016"/>
                </a:cubicBezTo>
                <a:lnTo>
                  <a:pt x="2656582" y="5586016"/>
                </a:lnTo>
                <a:close/>
                <a:moveTo>
                  <a:pt x="2003598" y="5574854"/>
                </a:moveTo>
                <a:cubicBezTo>
                  <a:pt x="2004838" y="5574854"/>
                  <a:pt x="2006699" y="5576094"/>
                  <a:pt x="2009179" y="5578574"/>
                </a:cubicBezTo>
                <a:lnTo>
                  <a:pt x="2007784" y="5578574"/>
                </a:lnTo>
                <a:cubicBezTo>
                  <a:pt x="2006234" y="5578574"/>
                  <a:pt x="2004218" y="5578574"/>
                  <a:pt x="2001738" y="5578574"/>
                </a:cubicBezTo>
                <a:cubicBezTo>
                  <a:pt x="2001738" y="5576094"/>
                  <a:pt x="2002358" y="5574854"/>
                  <a:pt x="2003598" y="5574854"/>
                </a:cubicBezTo>
                <a:close/>
                <a:moveTo>
                  <a:pt x="3802558" y="5571133"/>
                </a:moveTo>
                <a:cubicBezTo>
                  <a:pt x="3802558" y="5571133"/>
                  <a:pt x="3805039" y="5573614"/>
                  <a:pt x="3810000" y="5578574"/>
                </a:cubicBezTo>
                <a:cubicBezTo>
                  <a:pt x="3814961" y="5583536"/>
                  <a:pt x="3817441" y="5588496"/>
                  <a:pt x="3817441" y="5593457"/>
                </a:cubicBezTo>
                <a:lnTo>
                  <a:pt x="3802558" y="5586016"/>
                </a:lnTo>
                <a:cubicBezTo>
                  <a:pt x="3787675" y="5576094"/>
                  <a:pt x="3787675" y="5571133"/>
                  <a:pt x="3802558" y="5571133"/>
                </a:cubicBezTo>
                <a:close/>
                <a:moveTo>
                  <a:pt x="2998886" y="5571133"/>
                </a:moveTo>
                <a:lnTo>
                  <a:pt x="2991445" y="5578574"/>
                </a:lnTo>
                <a:cubicBezTo>
                  <a:pt x="2991445" y="5578574"/>
                  <a:pt x="2990205" y="5579815"/>
                  <a:pt x="2987724" y="5582295"/>
                </a:cubicBezTo>
                <a:cubicBezTo>
                  <a:pt x="2985243" y="5584776"/>
                  <a:pt x="2981523" y="5586016"/>
                  <a:pt x="2976562" y="5586016"/>
                </a:cubicBezTo>
                <a:lnTo>
                  <a:pt x="2976562" y="5593457"/>
                </a:lnTo>
                <a:lnTo>
                  <a:pt x="3058417" y="5593457"/>
                </a:lnTo>
                <a:lnTo>
                  <a:pt x="3050976" y="5586016"/>
                </a:lnTo>
                <a:lnTo>
                  <a:pt x="3021210" y="5578574"/>
                </a:lnTo>
                <a:close/>
                <a:moveTo>
                  <a:pt x="2723554" y="5571133"/>
                </a:moveTo>
                <a:lnTo>
                  <a:pt x="2730996" y="5578574"/>
                </a:lnTo>
                <a:cubicBezTo>
                  <a:pt x="2730996" y="5578574"/>
                  <a:pt x="2728515" y="5578574"/>
                  <a:pt x="2723554" y="5578574"/>
                </a:cubicBezTo>
                <a:cubicBezTo>
                  <a:pt x="2723554" y="5578574"/>
                  <a:pt x="2723554" y="5576094"/>
                  <a:pt x="2723554" y="5571133"/>
                </a:cubicBezTo>
                <a:close/>
                <a:moveTo>
                  <a:pt x="4226718" y="5563692"/>
                </a:moveTo>
                <a:cubicBezTo>
                  <a:pt x="4226718" y="5563692"/>
                  <a:pt x="4229199" y="5564932"/>
                  <a:pt x="4234160" y="5567412"/>
                </a:cubicBezTo>
                <a:cubicBezTo>
                  <a:pt x="4239121" y="5569893"/>
                  <a:pt x="4239121" y="5573614"/>
                  <a:pt x="4234160" y="5578574"/>
                </a:cubicBezTo>
                <a:cubicBezTo>
                  <a:pt x="4229199" y="5588496"/>
                  <a:pt x="4226718" y="5588496"/>
                  <a:pt x="4226718" y="5578574"/>
                </a:cubicBezTo>
                <a:close/>
                <a:moveTo>
                  <a:pt x="2589609" y="5563692"/>
                </a:moveTo>
                <a:cubicBezTo>
                  <a:pt x="2599531" y="5563692"/>
                  <a:pt x="2604492" y="5566172"/>
                  <a:pt x="2604492" y="5571133"/>
                </a:cubicBezTo>
                <a:lnTo>
                  <a:pt x="2589609" y="5571133"/>
                </a:lnTo>
                <a:cubicBezTo>
                  <a:pt x="2589609" y="5571133"/>
                  <a:pt x="2589609" y="5568653"/>
                  <a:pt x="2589609" y="5563692"/>
                </a:cubicBezTo>
                <a:close/>
                <a:moveTo>
                  <a:pt x="4701108" y="5559971"/>
                </a:moveTo>
                <a:cubicBezTo>
                  <a:pt x="4702348" y="5559971"/>
                  <a:pt x="4702968" y="5561212"/>
                  <a:pt x="4702968" y="5563692"/>
                </a:cubicBezTo>
                <a:lnTo>
                  <a:pt x="4688085" y="5571133"/>
                </a:lnTo>
                <a:cubicBezTo>
                  <a:pt x="4688085" y="5566172"/>
                  <a:pt x="4690565" y="5563692"/>
                  <a:pt x="4695527" y="5563692"/>
                </a:cubicBezTo>
                <a:cubicBezTo>
                  <a:pt x="4698007" y="5561212"/>
                  <a:pt x="4699868" y="5559971"/>
                  <a:pt x="4701108" y="5559971"/>
                </a:cubicBezTo>
                <a:close/>
                <a:moveTo>
                  <a:pt x="3143994" y="5556250"/>
                </a:moveTo>
                <a:cubicBezTo>
                  <a:pt x="3151435" y="5556250"/>
                  <a:pt x="3155156" y="5558731"/>
                  <a:pt x="3155156" y="5563692"/>
                </a:cubicBezTo>
                <a:cubicBezTo>
                  <a:pt x="3155156" y="5568653"/>
                  <a:pt x="3147714" y="5571133"/>
                  <a:pt x="3132832" y="5571133"/>
                </a:cubicBezTo>
                <a:lnTo>
                  <a:pt x="3125390" y="5563692"/>
                </a:lnTo>
                <a:cubicBezTo>
                  <a:pt x="3130351" y="5558731"/>
                  <a:pt x="3136552" y="5556250"/>
                  <a:pt x="3143994" y="5556250"/>
                </a:cubicBezTo>
                <a:close/>
                <a:moveTo>
                  <a:pt x="2984003" y="5556250"/>
                </a:moveTo>
                <a:cubicBezTo>
                  <a:pt x="2974081" y="5556250"/>
                  <a:pt x="2971601" y="5561212"/>
                  <a:pt x="2976562" y="5571133"/>
                </a:cubicBezTo>
                <a:cubicBezTo>
                  <a:pt x="2976562" y="5571133"/>
                  <a:pt x="2979043" y="5571133"/>
                  <a:pt x="2984003" y="5571133"/>
                </a:cubicBezTo>
                <a:cubicBezTo>
                  <a:pt x="2988964" y="5571133"/>
                  <a:pt x="2991445" y="5568653"/>
                  <a:pt x="2991445" y="5563692"/>
                </a:cubicBezTo>
                <a:cubicBezTo>
                  <a:pt x="2991445" y="5558731"/>
                  <a:pt x="2988964" y="5556250"/>
                  <a:pt x="2984003" y="5556250"/>
                </a:cubicBezTo>
                <a:close/>
                <a:moveTo>
                  <a:pt x="2775644" y="5556250"/>
                </a:moveTo>
                <a:lnTo>
                  <a:pt x="2783085" y="5563692"/>
                </a:lnTo>
                <a:lnTo>
                  <a:pt x="2797968" y="5571133"/>
                </a:lnTo>
                <a:lnTo>
                  <a:pt x="2783085" y="5571133"/>
                </a:lnTo>
                <a:cubicBezTo>
                  <a:pt x="2783085" y="5571133"/>
                  <a:pt x="2781845" y="5572373"/>
                  <a:pt x="2779365" y="5574854"/>
                </a:cubicBezTo>
                <a:cubicBezTo>
                  <a:pt x="2776884" y="5577334"/>
                  <a:pt x="2775644" y="5578574"/>
                  <a:pt x="2775644" y="5578574"/>
                </a:cubicBezTo>
                <a:cubicBezTo>
                  <a:pt x="2770683" y="5578574"/>
                  <a:pt x="2765722" y="5578574"/>
                  <a:pt x="2760761" y="5578574"/>
                </a:cubicBezTo>
                <a:lnTo>
                  <a:pt x="2745878" y="5571133"/>
                </a:lnTo>
                <a:cubicBezTo>
                  <a:pt x="2745878" y="5566172"/>
                  <a:pt x="2748359" y="5563692"/>
                  <a:pt x="2753320" y="5563692"/>
                </a:cubicBezTo>
                <a:cubicBezTo>
                  <a:pt x="2753320" y="5568653"/>
                  <a:pt x="2754560" y="5569893"/>
                  <a:pt x="2757041" y="5567412"/>
                </a:cubicBezTo>
                <a:cubicBezTo>
                  <a:pt x="2759521" y="5564932"/>
                  <a:pt x="2763242" y="5563692"/>
                  <a:pt x="2768203" y="5563692"/>
                </a:cubicBezTo>
                <a:close/>
                <a:moveTo>
                  <a:pt x="2552402" y="5556250"/>
                </a:moveTo>
                <a:cubicBezTo>
                  <a:pt x="2557363" y="5556250"/>
                  <a:pt x="2559843" y="5557490"/>
                  <a:pt x="2559843" y="5559971"/>
                </a:cubicBezTo>
                <a:cubicBezTo>
                  <a:pt x="2559843" y="5562452"/>
                  <a:pt x="2563564" y="5564932"/>
                  <a:pt x="2571005" y="5567412"/>
                </a:cubicBezTo>
                <a:cubicBezTo>
                  <a:pt x="2578447" y="5569893"/>
                  <a:pt x="2579687" y="5571133"/>
                  <a:pt x="2574726" y="5571133"/>
                </a:cubicBezTo>
                <a:cubicBezTo>
                  <a:pt x="2564804" y="5576094"/>
                  <a:pt x="2557363" y="5576094"/>
                  <a:pt x="2552402" y="5571133"/>
                </a:cubicBezTo>
                <a:cubicBezTo>
                  <a:pt x="2532558" y="5566172"/>
                  <a:pt x="2532558" y="5561212"/>
                  <a:pt x="2552402" y="5556250"/>
                </a:cubicBezTo>
                <a:close/>
                <a:moveTo>
                  <a:pt x="2507753" y="5556250"/>
                </a:moveTo>
                <a:cubicBezTo>
                  <a:pt x="2507753" y="5556250"/>
                  <a:pt x="2511474" y="5556250"/>
                  <a:pt x="2518916" y="5556250"/>
                </a:cubicBezTo>
                <a:cubicBezTo>
                  <a:pt x="2526357" y="5556250"/>
                  <a:pt x="2530078" y="5556250"/>
                  <a:pt x="2530078" y="5556250"/>
                </a:cubicBezTo>
                <a:cubicBezTo>
                  <a:pt x="2530078" y="5561212"/>
                  <a:pt x="2530078" y="5563692"/>
                  <a:pt x="2530078" y="5563692"/>
                </a:cubicBezTo>
                <a:cubicBezTo>
                  <a:pt x="2530078" y="5563692"/>
                  <a:pt x="2527597" y="5563692"/>
                  <a:pt x="2522636" y="5563692"/>
                </a:cubicBezTo>
                <a:cubicBezTo>
                  <a:pt x="2517676" y="5563692"/>
                  <a:pt x="2516435" y="5566172"/>
                  <a:pt x="2518916" y="5571133"/>
                </a:cubicBezTo>
                <a:cubicBezTo>
                  <a:pt x="2521396" y="5576094"/>
                  <a:pt x="2518916" y="5578574"/>
                  <a:pt x="2511474" y="5578574"/>
                </a:cubicBezTo>
                <a:cubicBezTo>
                  <a:pt x="2504033" y="5578574"/>
                  <a:pt x="2500312" y="5573614"/>
                  <a:pt x="2500312" y="5563692"/>
                </a:cubicBezTo>
                <a:close/>
                <a:moveTo>
                  <a:pt x="3550481" y="5554390"/>
                </a:moveTo>
                <a:cubicBezTo>
                  <a:pt x="3552341" y="5554390"/>
                  <a:pt x="3554511" y="5555010"/>
                  <a:pt x="3556992" y="5556250"/>
                </a:cubicBezTo>
                <a:cubicBezTo>
                  <a:pt x="3561953" y="5561212"/>
                  <a:pt x="3564433" y="5563692"/>
                  <a:pt x="3564433" y="5563692"/>
                </a:cubicBezTo>
                <a:cubicBezTo>
                  <a:pt x="3559472" y="5563692"/>
                  <a:pt x="3556992" y="5564932"/>
                  <a:pt x="3556992" y="5567412"/>
                </a:cubicBezTo>
                <a:cubicBezTo>
                  <a:pt x="3556992" y="5569893"/>
                  <a:pt x="3556992" y="5573614"/>
                  <a:pt x="3556992" y="5578574"/>
                </a:cubicBezTo>
                <a:lnTo>
                  <a:pt x="3549550" y="5578574"/>
                </a:lnTo>
                <a:cubicBezTo>
                  <a:pt x="3544589" y="5578574"/>
                  <a:pt x="3542109" y="5576094"/>
                  <a:pt x="3542109" y="5571133"/>
                </a:cubicBezTo>
                <a:cubicBezTo>
                  <a:pt x="3542109" y="5559971"/>
                  <a:pt x="3544900" y="5554390"/>
                  <a:pt x="3550481" y="5554390"/>
                </a:cubicBezTo>
                <a:close/>
                <a:moveTo>
                  <a:pt x="4263925" y="5548809"/>
                </a:moveTo>
                <a:lnTo>
                  <a:pt x="4271367" y="5548809"/>
                </a:lnTo>
                <a:lnTo>
                  <a:pt x="4271367" y="5556250"/>
                </a:lnTo>
                <a:cubicBezTo>
                  <a:pt x="4266405" y="5556250"/>
                  <a:pt x="4263925" y="5553770"/>
                  <a:pt x="4263925" y="5548809"/>
                </a:cubicBezTo>
                <a:close/>
                <a:moveTo>
                  <a:pt x="3289101" y="5548809"/>
                </a:moveTo>
                <a:lnTo>
                  <a:pt x="3289101" y="5556250"/>
                </a:lnTo>
                <a:cubicBezTo>
                  <a:pt x="3274218" y="5561212"/>
                  <a:pt x="3266777" y="5561212"/>
                  <a:pt x="3266777" y="5556250"/>
                </a:cubicBezTo>
                <a:close/>
                <a:moveTo>
                  <a:pt x="2894707" y="5548809"/>
                </a:moveTo>
                <a:cubicBezTo>
                  <a:pt x="2889746" y="5548809"/>
                  <a:pt x="2889746" y="5551289"/>
                  <a:pt x="2894707" y="5556250"/>
                </a:cubicBezTo>
                <a:cubicBezTo>
                  <a:pt x="2904629" y="5561212"/>
                  <a:pt x="2912070" y="5561212"/>
                  <a:pt x="2917031" y="5556250"/>
                </a:cubicBezTo>
                <a:close/>
                <a:moveTo>
                  <a:pt x="3564433" y="5541367"/>
                </a:moveTo>
                <a:cubicBezTo>
                  <a:pt x="3574355" y="5541367"/>
                  <a:pt x="3581796" y="5543848"/>
                  <a:pt x="3586757" y="5548809"/>
                </a:cubicBezTo>
                <a:cubicBezTo>
                  <a:pt x="3591718" y="5553770"/>
                  <a:pt x="3599160" y="5556250"/>
                  <a:pt x="3609082" y="5556250"/>
                </a:cubicBezTo>
                <a:lnTo>
                  <a:pt x="3609082" y="5563692"/>
                </a:lnTo>
                <a:cubicBezTo>
                  <a:pt x="3604121" y="5568653"/>
                  <a:pt x="3600400" y="5569893"/>
                  <a:pt x="3597920" y="5567412"/>
                </a:cubicBezTo>
                <a:cubicBezTo>
                  <a:pt x="3595439" y="5564932"/>
                  <a:pt x="3591718" y="5563692"/>
                  <a:pt x="3586757" y="5563692"/>
                </a:cubicBezTo>
                <a:cubicBezTo>
                  <a:pt x="3581796" y="5563692"/>
                  <a:pt x="3578076" y="5562452"/>
                  <a:pt x="3575595" y="5559971"/>
                </a:cubicBezTo>
                <a:cubicBezTo>
                  <a:pt x="3573115" y="5557490"/>
                  <a:pt x="3571875" y="5556250"/>
                  <a:pt x="3571875" y="5556250"/>
                </a:cubicBezTo>
                <a:cubicBezTo>
                  <a:pt x="3576836" y="5551289"/>
                  <a:pt x="3574355" y="5548809"/>
                  <a:pt x="3564433" y="5548809"/>
                </a:cubicBezTo>
                <a:lnTo>
                  <a:pt x="3549550" y="5548809"/>
                </a:lnTo>
                <a:close/>
                <a:moveTo>
                  <a:pt x="3415605" y="5541367"/>
                </a:moveTo>
                <a:cubicBezTo>
                  <a:pt x="3420566" y="5541367"/>
                  <a:pt x="3423046" y="5543848"/>
                  <a:pt x="3423046" y="5548809"/>
                </a:cubicBezTo>
                <a:cubicBezTo>
                  <a:pt x="3423046" y="5553770"/>
                  <a:pt x="3421806" y="5556250"/>
                  <a:pt x="3419326" y="5556250"/>
                </a:cubicBezTo>
                <a:cubicBezTo>
                  <a:pt x="3416845" y="5556250"/>
                  <a:pt x="3415605" y="5556250"/>
                  <a:pt x="3415605" y="5556250"/>
                </a:cubicBezTo>
                <a:cubicBezTo>
                  <a:pt x="3405683" y="5556250"/>
                  <a:pt x="3400722" y="5553770"/>
                  <a:pt x="3400722" y="5548809"/>
                </a:cubicBezTo>
                <a:cubicBezTo>
                  <a:pt x="3400722" y="5548809"/>
                  <a:pt x="3401963" y="5547569"/>
                  <a:pt x="3404443" y="5545088"/>
                </a:cubicBezTo>
                <a:cubicBezTo>
                  <a:pt x="3406923" y="5542608"/>
                  <a:pt x="3410644" y="5541367"/>
                  <a:pt x="3415605" y="5541367"/>
                </a:cubicBezTo>
                <a:close/>
                <a:moveTo>
                  <a:pt x="2760761" y="5541367"/>
                </a:moveTo>
                <a:cubicBezTo>
                  <a:pt x="2765722" y="5541367"/>
                  <a:pt x="2768203" y="5543848"/>
                  <a:pt x="2768203" y="5548809"/>
                </a:cubicBezTo>
                <a:lnTo>
                  <a:pt x="2760761" y="5548809"/>
                </a:lnTo>
                <a:lnTo>
                  <a:pt x="2745878" y="5548809"/>
                </a:lnTo>
                <a:close/>
                <a:moveTo>
                  <a:pt x="2485429" y="5541367"/>
                </a:moveTo>
                <a:lnTo>
                  <a:pt x="2500312" y="5548809"/>
                </a:lnTo>
                <a:lnTo>
                  <a:pt x="2485429" y="5556250"/>
                </a:lnTo>
                <a:cubicBezTo>
                  <a:pt x="2485429" y="5556250"/>
                  <a:pt x="2484189" y="5555010"/>
                  <a:pt x="2481709" y="5552529"/>
                </a:cubicBezTo>
                <a:cubicBezTo>
                  <a:pt x="2479228" y="5550049"/>
                  <a:pt x="2477988" y="5548809"/>
                  <a:pt x="2477988" y="5548809"/>
                </a:cubicBezTo>
                <a:cubicBezTo>
                  <a:pt x="2477988" y="5543848"/>
                  <a:pt x="2480468" y="5541367"/>
                  <a:pt x="2485429" y="5541367"/>
                </a:cubicBezTo>
                <a:close/>
                <a:moveTo>
                  <a:pt x="3177480" y="5529275"/>
                </a:moveTo>
                <a:cubicBezTo>
                  <a:pt x="3173759" y="5529896"/>
                  <a:pt x="3170039" y="5531446"/>
                  <a:pt x="3166318" y="5533926"/>
                </a:cubicBezTo>
                <a:cubicBezTo>
                  <a:pt x="3158876" y="5538887"/>
                  <a:pt x="3152675" y="5538887"/>
                  <a:pt x="3147714" y="5533926"/>
                </a:cubicBezTo>
                <a:lnTo>
                  <a:pt x="3132832" y="5541367"/>
                </a:lnTo>
                <a:lnTo>
                  <a:pt x="3132832" y="5548809"/>
                </a:lnTo>
                <a:cubicBezTo>
                  <a:pt x="3127871" y="5553770"/>
                  <a:pt x="3121669" y="5553770"/>
                  <a:pt x="3114228" y="5548809"/>
                </a:cubicBezTo>
                <a:cubicBezTo>
                  <a:pt x="3106787" y="5543848"/>
                  <a:pt x="3101826" y="5542608"/>
                  <a:pt x="3099345" y="5545088"/>
                </a:cubicBezTo>
                <a:cubicBezTo>
                  <a:pt x="3096865" y="5547569"/>
                  <a:pt x="3094384" y="5547569"/>
                  <a:pt x="3091904" y="5545088"/>
                </a:cubicBezTo>
                <a:cubicBezTo>
                  <a:pt x="3089423" y="5542608"/>
                  <a:pt x="3086943" y="5542608"/>
                  <a:pt x="3084462" y="5545088"/>
                </a:cubicBezTo>
                <a:cubicBezTo>
                  <a:pt x="3081982" y="5547569"/>
                  <a:pt x="3080742" y="5551289"/>
                  <a:pt x="3080742" y="5556250"/>
                </a:cubicBezTo>
                <a:lnTo>
                  <a:pt x="3073300" y="5563692"/>
                </a:lnTo>
                <a:lnTo>
                  <a:pt x="3073300" y="5578574"/>
                </a:lnTo>
                <a:cubicBezTo>
                  <a:pt x="3078261" y="5578574"/>
                  <a:pt x="3081982" y="5577334"/>
                  <a:pt x="3084462" y="5574854"/>
                </a:cubicBezTo>
                <a:cubicBezTo>
                  <a:pt x="3086943" y="5572373"/>
                  <a:pt x="3094384" y="5572373"/>
                  <a:pt x="3106787" y="5574854"/>
                </a:cubicBezTo>
                <a:cubicBezTo>
                  <a:pt x="3119189" y="5577334"/>
                  <a:pt x="3127871" y="5581055"/>
                  <a:pt x="3132832" y="5586016"/>
                </a:cubicBezTo>
                <a:cubicBezTo>
                  <a:pt x="3137792" y="5586016"/>
                  <a:pt x="3140273" y="5586016"/>
                  <a:pt x="3140273" y="5586016"/>
                </a:cubicBezTo>
                <a:lnTo>
                  <a:pt x="3155156" y="5578574"/>
                </a:lnTo>
                <a:cubicBezTo>
                  <a:pt x="3155156" y="5578574"/>
                  <a:pt x="3155156" y="5581055"/>
                  <a:pt x="3155156" y="5586016"/>
                </a:cubicBezTo>
                <a:cubicBezTo>
                  <a:pt x="3155156" y="5586016"/>
                  <a:pt x="3160117" y="5586016"/>
                  <a:pt x="3170039" y="5586016"/>
                </a:cubicBezTo>
                <a:cubicBezTo>
                  <a:pt x="3175000" y="5586016"/>
                  <a:pt x="3177480" y="5586016"/>
                  <a:pt x="3177480" y="5586016"/>
                </a:cubicBezTo>
                <a:lnTo>
                  <a:pt x="3222128" y="5586016"/>
                </a:lnTo>
                <a:cubicBezTo>
                  <a:pt x="3222128" y="5576094"/>
                  <a:pt x="3219648" y="5568653"/>
                  <a:pt x="3214687" y="5563692"/>
                </a:cubicBezTo>
                <a:lnTo>
                  <a:pt x="3207246" y="5571133"/>
                </a:lnTo>
                <a:cubicBezTo>
                  <a:pt x="3207246" y="5576094"/>
                  <a:pt x="3207246" y="5578574"/>
                  <a:pt x="3207246" y="5578574"/>
                </a:cubicBezTo>
                <a:cubicBezTo>
                  <a:pt x="3202285" y="5578574"/>
                  <a:pt x="3199804" y="5578574"/>
                  <a:pt x="3199804" y="5578574"/>
                </a:cubicBezTo>
                <a:cubicBezTo>
                  <a:pt x="3199804" y="5578574"/>
                  <a:pt x="3199804" y="5577334"/>
                  <a:pt x="3199804" y="5574854"/>
                </a:cubicBezTo>
                <a:cubicBezTo>
                  <a:pt x="3199804" y="5572373"/>
                  <a:pt x="3198564" y="5571133"/>
                  <a:pt x="3196084" y="5571133"/>
                </a:cubicBezTo>
                <a:cubicBezTo>
                  <a:pt x="3193603" y="5571133"/>
                  <a:pt x="3189882" y="5568653"/>
                  <a:pt x="3184921" y="5563692"/>
                </a:cubicBezTo>
                <a:lnTo>
                  <a:pt x="3177480" y="5556250"/>
                </a:lnTo>
                <a:cubicBezTo>
                  <a:pt x="3192363" y="5556250"/>
                  <a:pt x="3199804" y="5551289"/>
                  <a:pt x="3199804" y="5541367"/>
                </a:cubicBezTo>
                <a:cubicBezTo>
                  <a:pt x="3199804" y="5536407"/>
                  <a:pt x="3196084" y="5532686"/>
                  <a:pt x="3188642" y="5530206"/>
                </a:cubicBezTo>
                <a:cubicBezTo>
                  <a:pt x="3184921" y="5528965"/>
                  <a:pt x="3181201" y="5528656"/>
                  <a:pt x="3177480" y="5529275"/>
                </a:cubicBezTo>
                <a:close/>
                <a:moveTo>
                  <a:pt x="3780234" y="5526485"/>
                </a:moveTo>
                <a:cubicBezTo>
                  <a:pt x="3785195" y="5526485"/>
                  <a:pt x="3787675" y="5528965"/>
                  <a:pt x="3787675" y="5533926"/>
                </a:cubicBezTo>
                <a:lnTo>
                  <a:pt x="3780234" y="5533926"/>
                </a:lnTo>
                <a:lnTo>
                  <a:pt x="3772793" y="5533926"/>
                </a:lnTo>
                <a:close/>
                <a:moveTo>
                  <a:pt x="3646289" y="5526485"/>
                </a:moveTo>
                <a:cubicBezTo>
                  <a:pt x="3656210" y="5526485"/>
                  <a:pt x="3661172" y="5528965"/>
                  <a:pt x="3661172" y="5533926"/>
                </a:cubicBezTo>
                <a:lnTo>
                  <a:pt x="3668613" y="5548809"/>
                </a:lnTo>
                <a:cubicBezTo>
                  <a:pt x="3683496" y="5553770"/>
                  <a:pt x="3688457" y="5557490"/>
                  <a:pt x="3683496" y="5559971"/>
                </a:cubicBezTo>
                <a:cubicBezTo>
                  <a:pt x="3678535" y="5562452"/>
                  <a:pt x="3669853" y="5563692"/>
                  <a:pt x="3657451" y="5563692"/>
                </a:cubicBezTo>
                <a:cubicBezTo>
                  <a:pt x="3645048" y="5563692"/>
                  <a:pt x="3638847" y="5561212"/>
                  <a:pt x="3638847" y="5556250"/>
                </a:cubicBezTo>
                <a:cubicBezTo>
                  <a:pt x="3638847" y="5551289"/>
                  <a:pt x="3637607" y="5547569"/>
                  <a:pt x="3635127" y="5545088"/>
                </a:cubicBezTo>
                <a:cubicBezTo>
                  <a:pt x="3632646" y="5542608"/>
                  <a:pt x="3631406" y="5538887"/>
                  <a:pt x="3631406" y="5533926"/>
                </a:cubicBezTo>
                <a:cubicBezTo>
                  <a:pt x="3631406" y="5528965"/>
                  <a:pt x="3636367" y="5526485"/>
                  <a:pt x="3646289" y="5526485"/>
                </a:cubicBezTo>
                <a:close/>
                <a:moveTo>
                  <a:pt x="2738437" y="5526485"/>
                </a:moveTo>
                <a:cubicBezTo>
                  <a:pt x="2743398" y="5526485"/>
                  <a:pt x="2747118" y="5526485"/>
                  <a:pt x="2749599" y="5526485"/>
                </a:cubicBezTo>
                <a:cubicBezTo>
                  <a:pt x="2752080" y="5526485"/>
                  <a:pt x="2753320" y="5528965"/>
                  <a:pt x="2753320" y="5533926"/>
                </a:cubicBezTo>
                <a:cubicBezTo>
                  <a:pt x="2753320" y="5538887"/>
                  <a:pt x="2748359" y="5538887"/>
                  <a:pt x="2738437" y="5533926"/>
                </a:cubicBezTo>
                <a:close/>
                <a:moveTo>
                  <a:pt x="3696053" y="5524159"/>
                </a:moveTo>
                <a:cubicBezTo>
                  <a:pt x="3698844" y="5524470"/>
                  <a:pt x="3702099" y="5525245"/>
                  <a:pt x="3705820" y="5526485"/>
                </a:cubicBezTo>
                <a:cubicBezTo>
                  <a:pt x="3705820" y="5531446"/>
                  <a:pt x="3703340" y="5536407"/>
                  <a:pt x="3698379" y="5541367"/>
                </a:cubicBezTo>
                <a:lnTo>
                  <a:pt x="3683496" y="5533926"/>
                </a:lnTo>
                <a:cubicBezTo>
                  <a:pt x="3683496" y="5526485"/>
                  <a:pt x="3687682" y="5523229"/>
                  <a:pt x="3696053" y="5524159"/>
                </a:cubicBezTo>
                <a:close/>
                <a:moveTo>
                  <a:pt x="2087314" y="5522764"/>
                </a:moveTo>
                <a:cubicBezTo>
                  <a:pt x="2089794" y="5522764"/>
                  <a:pt x="2093515" y="5524005"/>
                  <a:pt x="2098476" y="5526485"/>
                </a:cubicBezTo>
                <a:lnTo>
                  <a:pt x="2098476" y="5533926"/>
                </a:lnTo>
                <a:cubicBezTo>
                  <a:pt x="2088554" y="5533926"/>
                  <a:pt x="2083593" y="5531446"/>
                  <a:pt x="2083593" y="5526485"/>
                </a:cubicBezTo>
                <a:cubicBezTo>
                  <a:pt x="2083593" y="5524005"/>
                  <a:pt x="2084834" y="5522764"/>
                  <a:pt x="2087314" y="5522764"/>
                </a:cubicBezTo>
                <a:close/>
                <a:moveTo>
                  <a:pt x="4435077" y="5519043"/>
                </a:moveTo>
                <a:lnTo>
                  <a:pt x="4435077" y="5533926"/>
                </a:lnTo>
                <a:cubicBezTo>
                  <a:pt x="4435077" y="5538887"/>
                  <a:pt x="4435077" y="5543848"/>
                  <a:pt x="4435077" y="5548809"/>
                </a:cubicBezTo>
                <a:cubicBezTo>
                  <a:pt x="4435077" y="5548809"/>
                  <a:pt x="4435077" y="5550049"/>
                  <a:pt x="4435077" y="5552529"/>
                </a:cubicBezTo>
                <a:cubicBezTo>
                  <a:pt x="4435077" y="5555010"/>
                  <a:pt x="4432597" y="5556250"/>
                  <a:pt x="4427636" y="5556250"/>
                </a:cubicBezTo>
                <a:cubicBezTo>
                  <a:pt x="4422675" y="5556250"/>
                  <a:pt x="4422675" y="5551289"/>
                  <a:pt x="4427636" y="5541367"/>
                </a:cubicBezTo>
                <a:cubicBezTo>
                  <a:pt x="4427636" y="5526485"/>
                  <a:pt x="4430116" y="5519043"/>
                  <a:pt x="4435077" y="5519043"/>
                </a:cubicBezTo>
                <a:close/>
                <a:moveTo>
                  <a:pt x="4003476" y="5519043"/>
                </a:moveTo>
                <a:cubicBezTo>
                  <a:pt x="4013398" y="5519043"/>
                  <a:pt x="4018359" y="5521524"/>
                  <a:pt x="4018359" y="5526485"/>
                </a:cubicBezTo>
                <a:cubicBezTo>
                  <a:pt x="4023320" y="5526485"/>
                  <a:pt x="4027041" y="5527725"/>
                  <a:pt x="4029521" y="5530206"/>
                </a:cubicBezTo>
                <a:cubicBezTo>
                  <a:pt x="4032002" y="5532686"/>
                  <a:pt x="4035722" y="5533926"/>
                  <a:pt x="4040683" y="5533926"/>
                </a:cubicBezTo>
                <a:cubicBezTo>
                  <a:pt x="4050605" y="5533926"/>
                  <a:pt x="4055566" y="5536407"/>
                  <a:pt x="4055566" y="5541367"/>
                </a:cubicBezTo>
                <a:lnTo>
                  <a:pt x="4048125" y="5556250"/>
                </a:lnTo>
                <a:cubicBezTo>
                  <a:pt x="4048125" y="5556250"/>
                  <a:pt x="4048125" y="5553770"/>
                  <a:pt x="4048125" y="5548809"/>
                </a:cubicBezTo>
                <a:cubicBezTo>
                  <a:pt x="4048125" y="5543848"/>
                  <a:pt x="4043164" y="5541367"/>
                  <a:pt x="4033242" y="5541367"/>
                </a:cubicBezTo>
                <a:lnTo>
                  <a:pt x="4003476" y="5541367"/>
                </a:lnTo>
                <a:cubicBezTo>
                  <a:pt x="3988593" y="5541367"/>
                  <a:pt x="3981152" y="5541367"/>
                  <a:pt x="3981152" y="5541367"/>
                </a:cubicBezTo>
                <a:cubicBezTo>
                  <a:pt x="3976191" y="5541367"/>
                  <a:pt x="3971230" y="5541367"/>
                  <a:pt x="3966269" y="5541367"/>
                </a:cubicBezTo>
                <a:cubicBezTo>
                  <a:pt x="3961308" y="5526485"/>
                  <a:pt x="3966269" y="5521524"/>
                  <a:pt x="3981152" y="5526485"/>
                </a:cubicBezTo>
                <a:close/>
                <a:moveTo>
                  <a:pt x="2656582" y="5519043"/>
                </a:moveTo>
                <a:cubicBezTo>
                  <a:pt x="2666504" y="5524004"/>
                  <a:pt x="2678906" y="5524004"/>
                  <a:pt x="2693789" y="5519043"/>
                </a:cubicBezTo>
                <a:lnTo>
                  <a:pt x="2723554" y="5533926"/>
                </a:lnTo>
                <a:cubicBezTo>
                  <a:pt x="2728515" y="5538887"/>
                  <a:pt x="2728515" y="5542608"/>
                  <a:pt x="2723554" y="5545088"/>
                </a:cubicBezTo>
                <a:cubicBezTo>
                  <a:pt x="2718593" y="5547569"/>
                  <a:pt x="2713632" y="5546329"/>
                  <a:pt x="2708671" y="5541367"/>
                </a:cubicBezTo>
                <a:cubicBezTo>
                  <a:pt x="2708671" y="5536407"/>
                  <a:pt x="2707431" y="5533926"/>
                  <a:pt x="2704951" y="5533926"/>
                </a:cubicBezTo>
                <a:cubicBezTo>
                  <a:pt x="2702470" y="5533926"/>
                  <a:pt x="2698749" y="5533926"/>
                  <a:pt x="2693789" y="5533926"/>
                </a:cubicBezTo>
                <a:cubicBezTo>
                  <a:pt x="2664023" y="5528965"/>
                  <a:pt x="2649140" y="5531446"/>
                  <a:pt x="2649140" y="5541367"/>
                </a:cubicBezTo>
                <a:cubicBezTo>
                  <a:pt x="2649140" y="5541367"/>
                  <a:pt x="2655342" y="5543848"/>
                  <a:pt x="2667744" y="5548809"/>
                </a:cubicBezTo>
                <a:cubicBezTo>
                  <a:pt x="2680146" y="5553770"/>
                  <a:pt x="2686347" y="5553770"/>
                  <a:pt x="2686347" y="5548809"/>
                </a:cubicBezTo>
                <a:lnTo>
                  <a:pt x="2693789" y="5556250"/>
                </a:lnTo>
                <a:lnTo>
                  <a:pt x="2701230" y="5556250"/>
                </a:lnTo>
                <a:cubicBezTo>
                  <a:pt x="2706191" y="5556250"/>
                  <a:pt x="2708671" y="5558731"/>
                  <a:pt x="2708671" y="5563692"/>
                </a:cubicBezTo>
                <a:lnTo>
                  <a:pt x="2701230" y="5571133"/>
                </a:lnTo>
                <a:cubicBezTo>
                  <a:pt x="2691308" y="5566172"/>
                  <a:pt x="2681386" y="5563692"/>
                  <a:pt x="2671464" y="5563692"/>
                </a:cubicBezTo>
                <a:lnTo>
                  <a:pt x="2641699" y="5548809"/>
                </a:lnTo>
                <a:lnTo>
                  <a:pt x="2634257" y="5556250"/>
                </a:lnTo>
                <a:lnTo>
                  <a:pt x="2626816" y="5548809"/>
                </a:lnTo>
                <a:cubicBezTo>
                  <a:pt x="2616894" y="5543848"/>
                  <a:pt x="2611933" y="5541367"/>
                  <a:pt x="2611933" y="5541367"/>
                </a:cubicBezTo>
                <a:cubicBezTo>
                  <a:pt x="2606972" y="5541367"/>
                  <a:pt x="2604492" y="5541367"/>
                  <a:pt x="2604492" y="5541367"/>
                </a:cubicBezTo>
                <a:cubicBezTo>
                  <a:pt x="2604492" y="5541367"/>
                  <a:pt x="2604492" y="5538887"/>
                  <a:pt x="2604492" y="5533926"/>
                </a:cubicBezTo>
                <a:cubicBezTo>
                  <a:pt x="2609452" y="5533926"/>
                  <a:pt x="2616894" y="5533926"/>
                  <a:pt x="2626816" y="5533926"/>
                </a:cubicBezTo>
                <a:cubicBezTo>
                  <a:pt x="2636738" y="5533926"/>
                  <a:pt x="2641699" y="5531446"/>
                  <a:pt x="2641699" y="5526485"/>
                </a:cubicBezTo>
                <a:cubicBezTo>
                  <a:pt x="2641699" y="5526485"/>
                  <a:pt x="2642939" y="5525245"/>
                  <a:pt x="2645419" y="5522764"/>
                </a:cubicBezTo>
                <a:cubicBezTo>
                  <a:pt x="2647900" y="5520283"/>
                  <a:pt x="2651621" y="5519043"/>
                  <a:pt x="2656582" y="5519043"/>
                </a:cubicBezTo>
                <a:close/>
                <a:moveTo>
                  <a:pt x="2511474" y="5519043"/>
                </a:moveTo>
                <a:cubicBezTo>
                  <a:pt x="2508993" y="5519043"/>
                  <a:pt x="2507753" y="5521524"/>
                  <a:pt x="2507753" y="5526485"/>
                </a:cubicBezTo>
                <a:cubicBezTo>
                  <a:pt x="2507753" y="5531446"/>
                  <a:pt x="2510234" y="5533926"/>
                  <a:pt x="2515195" y="5533926"/>
                </a:cubicBezTo>
                <a:cubicBezTo>
                  <a:pt x="2520156" y="5533926"/>
                  <a:pt x="2521396" y="5531446"/>
                  <a:pt x="2518916" y="5526485"/>
                </a:cubicBezTo>
                <a:cubicBezTo>
                  <a:pt x="2516435" y="5521524"/>
                  <a:pt x="2513955" y="5519043"/>
                  <a:pt x="2511474" y="5519043"/>
                </a:cubicBezTo>
                <a:close/>
                <a:moveTo>
                  <a:pt x="2277070" y="5519043"/>
                </a:moveTo>
                <a:lnTo>
                  <a:pt x="2284511" y="5519043"/>
                </a:lnTo>
                <a:lnTo>
                  <a:pt x="2291953" y="5519043"/>
                </a:lnTo>
                <a:cubicBezTo>
                  <a:pt x="2291953" y="5524004"/>
                  <a:pt x="2290713" y="5526485"/>
                  <a:pt x="2288232" y="5526485"/>
                </a:cubicBezTo>
                <a:cubicBezTo>
                  <a:pt x="2285751" y="5526485"/>
                  <a:pt x="2282031" y="5524004"/>
                  <a:pt x="2277070" y="5519043"/>
                </a:cubicBezTo>
                <a:close/>
                <a:moveTo>
                  <a:pt x="1776635" y="5513462"/>
                </a:moveTo>
                <a:cubicBezTo>
                  <a:pt x="1777876" y="5513462"/>
                  <a:pt x="1778496" y="5514083"/>
                  <a:pt x="1778496" y="5515323"/>
                </a:cubicBezTo>
                <a:cubicBezTo>
                  <a:pt x="1778496" y="5517803"/>
                  <a:pt x="1778496" y="5520283"/>
                  <a:pt x="1778496" y="5522764"/>
                </a:cubicBezTo>
                <a:cubicBezTo>
                  <a:pt x="1778496" y="5525245"/>
                  <a:pt x="1777255" y="5526485"/>
                  <a:pt x="1774775" y="5526485"/>
                </a:cubicBezTo>
                <a:cubicBezTo>
                  <a:pt x="1772295" y="5526485"/>
                  <a:pt x="1769814" y="5525245"/>
                  <a:pt x="1767334" y="5522764"/>
                </a:cubicBezTo>
                <a:cubicBezTo>
                  <a:pt x="1764853" y="5520283"/>
                  <a:pt x="1766093" y="5517803"/>
                  <a:pt x="1771054" y="5515323"/>
                </a:cubicBezTo>
                <a:cubicBezTo>
                  <a:pt x="1773535" y="5514083"/>
                  <a:pt x="1775395" y="5513462"/>
                  <a:pt x="1776635" y="5513462"/>
                </a:cubicBezTo>
                <a:close/>
                <a:moveTo>
                  <a:pt x="3303984" y="5511602"/>
                </a:moveTo>
                <a:cubicBezTo>
                  <a:pt x="3303984" y="5511602"/>
                  <a:pt x="3303984" y="5514083"/>
                  <a:pt x="3303984" y="5519043"/>
                </a:cubicBezTo>
                <a:cubicBezTo>
                  <a:pt x="3308945" y="5528965"/>
                  <a:pt x="3316386" y="5532686"/>
                  <a:pt x="3326308" y="5530206"/>
                </a:cubicBezTo>
                <a:cubicBezTo>
                  <a:pt x="3336230" y="5527725"/>
                  <a:pt x="3339951" y="5525245"/>
                  <a:pt x="3337470" y="5522764"/>
                </a:cubicBezTo>
                <a:cubicBezTo>
                  <a:pt x="3334990" y="5520283"/>
                  <a:pt x="3336230" y="5519043"/>
                  <a:pt x="3341191" y="5519043"/>
                </a:cubicBezTo>
                <a:lnTo>
                  <a:pt x="3341191" y="5511602"/>
                </a:lnTo>
                <a:cubicBezTo>
                  <a:pt x="3341191" y="5511602"/>
                  <a:pt x="3333750" y="5511602"/>
                  <a:pt x="3318867" y="5511602"/>
                </a:cubicBezTo>
                <a:cubicBezTo>
                  <a:pt x="3308945" y="5511602"/>
                  <a:pt x="3303984" y="5511602"/>
                  <a:pt x="3303984" y="5511602"/>
                </a:cubicBezTo>
                <a:close/>
                <a:moveTo>
                  <a:pt x="2920751" y="5511602"/>
                </a:moveTo>
                <a:cubicBezTo>
                  <a:pt x="2918271" y="5511602"/>
                  <a:pt x="2917031" y="5514083"/>
                  <a:pt x="2917031" y="5519043"/>
                </a:cubicBezTo>
                <a:cubicBezTo>
                  <a:pt x="2917031" y="5519043"/>
                  <a:pt x="2918271" y="5519043"/>
                  <a:pt x="2920751" y="5519043"/>
                </a:cubicBezTo>
                <a:cubicBezTo>
                  <a:pt x="2923232" y="5519043"/>
                  <a:pt x="2924472" y="5517803"/>
                  <a:pt x="2924472" y="5515323"/>
                </a:cubicBezTo>
                <a:cubicBezTo>
                  <a:pt x="2924472" y="5512842"/>
                  <a:pt x="2924472" y="5511602"/>
                  <a:pt x="2924472" y="5511602"/>
                </a:cubicBezTo>
                <a:cubicBezTo>
                  <a:pt x="2924472" y="5511602"/>
                  <a:pt x="2923232" y="5511602"/>
                  <a:pt x="2920751" y="5511602"/>
                </a:cubicBezTo>
                <a:close/>
                <a:moveTo>
                  <a:pt x="2377529" y="5511602"/>
                </a:moveTo>
                <a:cubicBezTo>
                  <a:pt x="2380009" y="5511602"/>
                  <a:pt x="2381250" y="5512842"/>
                  <a:pt x="2381250" y="5515323"/>
                </a:cubicBezTo>
                <a:cubicBezTo>
                  <a:pt x="2381250" y="5517803"/>
                  <a:pt x="2378769" y="5519043"/>
                  <a:pt x="2373808" y="5519043"/>
                </a:cubicBezTo>
                <a:cubicBezTo>
                  <a:pt x="2373808" y="5514083"/>
                  <a:pt x="2375048" y="5511602"/>
                  <a:pt x="2377529" y="5511602"/>
                </a:cubicBezTo>
                <a:close/>
                <a:moveTo>
                  <a:pt x="3147714" y="5507881"/>
                </a:moveTo>
                <a:cubicBezTo>
                  <a:pt x="3145234" y="5507881"/>
                  <a:pt x="3142753" y="5509122"/>
                  <a:pt x="3140273" y="5511602"/>
                </a:cubicBezTo>
                <a:lnTo>
                  <a:pt x="3147714" y="5511602"/>
                </a:lnTo>
                <a:lnTo>
                  <a:pt x="3155156" y="5511602"/>
                </a:lnTo>
                <a:cubicBezTo>
                  <a:pt x="3152675" y="5509122"/>
                  <a:pt x="3150195" y="5507881"/>
                  <a:pt x="3147714" y="5507881"/>
                </a:cubicBezTo>
                <a:close/>
                <a:moveTo>
                  <a:pt x="2562867" y="5506719"/>
                </a:moveTo>
                <a:cubicBezTo>
                  <a:pt x="2565192" y="5506874"/>
                  <a:pt x="2567905" y="5507261"/>
                  <a:pt x="2571005" y="5507881"/>
                </a:cubicBezTo>
                <a:cubicBezTo>
                  <a:pt x="2583408" y="5510362"/>
                  <a:pt x="2589609" y="5512842"/>
                  <a:pt x="2589609" y="5515323"/>
                </a:cubicBezTo>
                <a:cubicBezTo>
                  <a:pt x="2589609" y="5517803"/>
                  <a:pt x="2589609" y="5521524"/>
                  <a:pt x="2589609" y="5526485"/>
                </a:cubicBezTo>
                <a:lnTo>
                  <a:pt x="2582167" y="5526485"/>
                </a:lnTo>
                <a:lnTo>
                  <a:pt x="2559843" y="5519043"/>
                </a:lnTo>
                <a:cubicBezTo>
                  <a:pt x="2554883" y="5519043"/>
                  <a:pt x="2552402" y="5519043"/>
                  <a:pt x="2552402" y="5519043"/>
                </a:cubicBezTo>
                <a:cubicBezTo>
                  <a:pt x="2552402" y="5519043"/>
                  <a:pt x="2552402" y="5516563"/>
                  <a:pt x="2552402" y="5511602"/>
                </a:cubicBezTo>
                <a:cubicBezTo>
                  <a:pt x="2552402" y="5507881"/>
                  <a:pt x="2555890" y="5506253"/>
                  <a:pt x="2562867" y="5506719"/>
                </a:cubicBezTo>
                <a:close/>
                <a:moveTo>
                  <a:pt x="3795117" y="5504161"/>
                </a:moveTo>
                <a:cubicBezTo>
                  <a:pt x="3800078" y="5504161"/>
                  <a:pt x="3802558" y="5504161"/>
                  <a:pt x="3802558" y="5504161"/>
                </a:cubicBezTo>
                <a:cubicBezTo>
                  <a:pt x="3802558" y="5504161"/>
                  <a:pt x="3802558" y="5506641"/>
                  <a:pt x="3802558" y="5511602"/>
                </a:cubicBezTo>
                <a:cubicBezTo>
                  <a:pt x="3802558" y="5511602"/>
                  <a:pt x="3800078" y="5511602"/>
                  <a:pt x="3795117" y="5511602"/>
                </a:cubicBezTo>
                <a:cubicBezTo>
                  <a:pt x="3795117" y="5506641"/>
                  <a:pt x="3795117" y="5504161"/>
                  <a:pt x="3795117" y="5504161"/>
                </a:cubicBezTo>
                <a:close/>
                <a:moveTo>
                  <a:pt x="3110507" y="5504161"/>
                </a:moveTo>
                <a:lnTo>
                  <a:pt x="3103066" y="5511602"/>
                </a:lnTo>
                <a:cubicBezTo>
                  <a:pt x="3103066" y="5516563"/>
                  <a:pt x="3105547" y="5516563"/>
                  <a:pt x="3110507" y="5511602"/>
                </a:cubicBezTo>
                <a:lnTo>
                  <a:pt x="3125390" y="5511602"/>
                </a:lnTo>
                <a:close/>
                <a:moveTo>
                  <a:pt x="3065859" y="5504161"/>
                </a:moveTo>
                <a:cubicBezTo>
                  <a:pt x="3060898" y="5504161"/>
                  <a:pt x="3058417" y="5505401"/>
                  <a:pt x="3058417" y="5507881"/>
                </a:cubicBezTo>
                <a:cubicBezTo>
                  <a:pt x="3058417" y="5510362"/>
                  <a:pt x="3058417" y="5511602"/>
                  <a:pt x="3058417" y="5511602"/>
                </a:cubicBezTo>
                <a:lnTo>
                  <a:pt x="3065859" y="5511602"/>
                </a:lnTo>
                <a:lnTo>
                  <a:pt x="3073300" y="5504161"/>
                </a:lnTo>
                <a:close/>
                <a:moveTo>
                  <a:pt x="2765877" y="5501835"/>
                </a:moveTo>
                <a:cubicBezTo>
                  <a:pt x="2768668" y="5502146"/>
                  <a:pt x="2771923" y="5502921"/>
                  <a:pt x="2775644" y="5504161"/>
                </a:cubicBezTo>
                <a:lnTo>
                  <a:pt x="2768203" y="5519043"/>
                </a:lnTo>
                <a:cubicBezTo>
                  <a:pt x="2758281" y="5519043"/>
                  <a:pt x="2753320" y="5516563"/>
                  <a:pt x="2753320" y="5511602"/>
                </a:cubicBezTo>
                <a:cubicBezTo>
                  <a:pt x="2753320" y="5504161"/>
                  <a:pt x="2757506" y="5500905"/>
                  <a:pt x="2765877" y="5501835"/>
                </a:cubicBezTo>
                <a:close/>
                <a:moveTo>
                  <a:pt x="4635995" y="5496719"/>
                </a:moveTo>
                <a:cubicBezTo>
                  <a:pt x="4640957" y="5501680"/>
                  <a:pt x="4642196" y="5505401"/>
                  <a:pt x="4639716" y="5507881"/>
                </a:cubicBezTo>
                <a:cubicBezTo>
                  <a:pt x="4637236" y="5510362"/>
                  <a:pt x="4633515" y="5509122"/>
                  <a:pt x="4628554" y="5504161"/>
                </a:cubicBezTo>
                <a:close/>
                <a:moveTo>
                  <a:pt x="4464843" y="5496719"/>
                </a:moveTo>
                <a:cubicBezTo>
                  <a:pt x="4469804" y="5496719"/>
                  <a:pt x="4472285" y="5497959"/>
                  <a:pt x="4472285" y="5500440"/>
                </a:cubicBezTo>
                <a:cubicBezTo>
                  <a:pt x="4472285" y="5502921"/>
                  <a:pt x="4469804" y="5504161"/>
                  <a:pt x="4464843" y="5504161"/>
                </a:cubicBezTo>
                <a:cubicBezTo>
                  <a:pt x="4459882" y="5504161"/>
                  <a:pt x="4457402" y="5502921"/>
                  <a:pt x="4457402" y="5500440"/>
                </a:cubicBezTo>
                <a:cubicBezTo>
                  <a:pt x="4457402" y="5497959"/>
                  <a:pt x="4459882" y="5496719"/>
                  <a:pt x="4464843" y="5496719"/>
                </a:cubicBezTo>
                <a:close/>
                <a:moveTo>
                  <a:pt x="3002607" y="5496719"/>
                </a:moveTo>
                <a:cubicBezTo>
                  <a:pt x="3000126" y="5496719"/>
                  <a:pt x="2998886" y="5499200"/>
                  <a:pt x="2998886" y="5504161"/>
                </a:cubicBezTo>
                <a:cubicBezTo>
                  <a:pt x="2998886" y="5509122"/>
                  <a:pt x="3000126" y="5511602"/>
                  <a:pt x="3002607" y="5511602"/>
                </a:cubicBezTo>
                <a:cubicBezTo>
                  <a:pt x="3005088" y="5511602"/>
                  <a:pt x="3006328" y="5509122"/>
                  <a:pt x="3006328" y="5504161"/>
                </a:cubicBezTo>
                <a:cubicBezTo>
                  <a:pt x="3006328" y="5499200"/>
                  <a:pt x="3005088" y="5496719"/>
                  <a:pt x="3002607" y="5496719"/>
                </a:cubicBezTo>
                <a:close/>
                <a:moveTo>
                  <a:pt x="2917031" y="5496719"/>
                </a:moveTo>
                <a:cubicBezTo>
                  <a:pt x="2917031" y="5496719"/>
                  <a:pt x="2921992" y="5497959"/>
                  <a:pt x="2931914" y="5500440"/>
                </a:cubicBezTo>
                <a:cubicBezTo>
                  <a:pt x="2941836" y="5502921"/>
                  <a:pt x="2945556" y="5506641"/>
                  <a:pt x="2943076" y="5511602"/>
                </a:cubicBezTo>
                <a:cubicBezTo>
                  <a:pt x="2940595" y="5516563"/>
                  <a:pt x="2939355" y="5521524"/>
                  <a:pt x="2939355" y="5526485"/>
                </a:cubicBezTo>
                <a:cubicBezTo>
                  <a:pt x="2939355" y="5531446"/>
                  <a:pt x="2938115" y="5533926"/>
                  <a:pt x="2935634" y="5533926"/>
                </a:cubicBezTo>
                <a:cubicBezTo>
                  <a:pt x="2933154" y="5533926"/>
                  <a:pt x="2931914" y="5531446"/>
                  <a:pt x="2931914" y="5526485"/>
                </a:cubicBezTo>
                <a:cubicBezTo>
                  <a:pt x="2931914" y="5526485"/>
                  <a:pt x="2929433" y="5526485"/>
                  <a:pt x="2924472" y="5526485"/>
                </a:cubicBezTo>
                <a:cubicBezTo>
                  <a:pt x="2919511" y="5526485"/>
                  <a:pt x="2912070" y="5526485"/>
                  <a:pt x="2902148" y="5526485"/>
                </a:cubicBezTo>
                <a:cubicBezTo>
                  <a:pt x="2892226" y="5526485"/>
                  <a:pt x="2884784" y="5525245"/>
                  <a:pt x="2879824" y="5522764"/>
                </a:cubicBezTo>
                <a:cubicBezTo>
                  <a:pt x="2874863" y="5520283"/>
                  <a:pt x="2872382" y="5514083"/>
                  <a:pt x="2872382" y="5504161"/>
                </a:cubicBezTo>
                <a:lnTo>
                  <a:pt x="2887265" y="5504161"/>
                </a:lnTo>
                <a:close/>
                <a:moveTo>
                  <a:pt x="2812851" y="5496719"/>
                </a:moveTo>
                <a:cubicBezTo>
                  <a:pt x="2817812" y="5496719"/>
                  <a:pt x="2819052" y="5499200"/>
                  <a:pt x="2816572" y="5504161"/>
                </a:cubicBezTo>
                <a:cubicBezTo>
                  <a:pt x="2814091" y="5509122"/>
                  <a:pt x="2812851" y="5511602"/>
                  <a:pt x="2812851" y="5511602"/>
                </a:cubicBezTo>
                <a:lnTo>
                  <a:pt x="2805410" y="5504161"/>
                </a:lnTo>
                <a:close/>
                <a:moveTo>
                  <a:pt x="2433339" y="5496719"/>
                </a:moveTo>
                <a:lnTo>
                  <a:pt x="2440781" y="5504161"/>
                </a:lnTo>
                <a:cubicBezTo>
                  <a:pt x="2440781" y="5509122"/>
                  <a:pt x="2439541" y="5512842"/>
                  <a:pt x="2437060" y="5515323"/>
                </a:cubicBezTo>
                <a:cubicBezTo>
                  <a:pt x="2434579" y="5517803"/>
                  <a:pt x="2433339" y="5519043"/>
                  <a:pt x="2433339" y="5519043"/>
                </a:cubicBezTo>
                <a:cubicBezTo>
                  <a:pt x="2428379" y="5519043"/>
                  <a:pt x="2425898" y="5516563"/>
                  <a:pt x="2425898" y="5511602"/>
                </a:cubicBezTo>
                <a:close/>
                <a:moveTo>
                  <a:pt x="2396132" y="5496719"/>
                </a:moveTo>
                <a:lnTo>
                  <a:pt x="2396132" y="5504161"/>
                </a:lnTo>
                <a:cubicBezTo>
                  <a:pt x="2396132" y="5509122"/>
                  <a:pt x="2398613" y="5511602"/>
                  <a:pt x="2403574" y="5511602"/>
                </a:cubicBezTo>
                <a:cubicBezTo>
                  <a:pt x="2403574" y="5516563"/>
                  <a:pt x="2403574" y="5519043"/>
                  <a:pt x="2403574" y="5519043"/>
                </a:cubicBezTo>
                <a:cubicBezTo>
                  <a:pt x="2403574" y="5524004"/>
                  <a:pt x="2401093" y="5526485"/>
                  <a:pt x="2396132" y="5526485"/>
                </a:cubicBezTo>
                <a:cubicBezTo>
                  <a:pt x="2391172" y="5526485"/>
                  <a:pt x="2388691" y="5524004"/>
                  <a:pt x="2388691" y="5519043"/>
                </a:cubicBezTo>
                <a:lnTo>
                  <a:pt x="2388691" y="5511602"/>
                </a:lnTo>
                <a:cubicBezTo>
                  <a:pt x="2383730" y="5511602"/>
                  <a:pt x="2382490" y="5509122"/>
                  <a:pt x="2384970" y="5504161"/>
                </a:cubicBezTo>
                <a:cubicBezTo>
                  <a:pt x="2387451" y="5499200"/>
                  <a:pt x="2391172" y="5496719"/>
                  <a:pt x="2396132" y="5496719"/>
                </a:cubicBezTo>
                <a:close/>
                <a:moveTo>
                  <a:pt x="3587688" y="5492068"/>
                </a:moveTo>
                <a:cubicBezTo>
                  <a:pt x="3589548" y="5492689"/>
                  <a:pt x="3591718" y="5494239"/>
                  <a:pt x="3594199" y="5496719"/>
                </a:cubicBezTo>
                <a:lnTo>
                  <a:pt x="3601640" y="5496719"/>
                </a:lnTo>
                <a:cubicBezTo>
                  <a:pt x="3596679" y="5501680"/>
                  <a:pt x="3591718" y="5504161"/>
                  <a:pt x="3586757" y="5504161"/>
                </a:cubicBezTo>
                <a:cubicBezTo>
                  <a:pt x="3581796" y="5504161"/>
                  <a:pt x="3579316" y="5504161"/>
                  <a:pt x="3579316" y="5504161"/>
                </a:cubicBezTo>
                <a:cubicBezTo>
                  <a:pt x="3574355" y="5504161"/>
                  <a:pt x="3574355" y="5501680"/>
                  <a:pt x="3579316" y="5496719"/>
                </a:cubicBezTo>
                <a:cubicBezTo>
                  <a:pt x="3579316" y="5496719"/>
                  <a:pt x="3580556" y="5495479"/>
                  <a:pt x="3583037" y="5492998"/>
                </a:cubicBezTo>
                <a:cubicBezTo>
                  <a:pt x="3584277" y="5491758"/>
                  <a:pt x="3585827" y="5491449"/>
                  <a:pt x="3587688" y="5492068"/>
                </a:cubicBezTo>
                <a:close/>
                <a:moveTo>
                  <a:pt x="4241601" y="5489278"/>
                </a:moveTo>
                <a:lnTo>
                  <a:pt x="4249042" y="5504161"/>
                </a:lnTo>
                <a:cubicBezTo>
                  <a:pt x="4254004" y="5509122"/>
                  <a:pt x="4251522" y="5511602"/>
                  <a:pt x="4241601" y="5511602"/>
                </a:cubicBezTo>
                <a:cubicBezTo>
                  <a:pt x="4236640" y="5511602"/>
                  <a:pt x="4234160" y="5511602"/>
                  <a:pt x="4234160" y="5511602"/>
                </a:cubicBezTo>
                <a:cubicBezTo>
                  <a:pt x="4234160" y="5511602"/>
                  <a:pt x="4234160" y="5509122"/>
                  <a:pt x="4234160" y="5504161"/>
                </a:cubicBezTo>
                <a:cubicBezTo>
                  <a:pt x="4239121" y="5499200"/>
                  <a:pt x="4241601" y="5495479"/>
                  <a:pt x="4241601" y="5492998"/>
                </a:cubicBezTo>
                <a:cubicBezTo>
                  <a:pt x="4241601" y="5490518"/>
                  <a:pt x="4241601" y="5489278"/>
                  <a:pt x="4241601" y="5489278"/>
                </a:cubicBezTo>
                <a:close/>
                <a:moveTo>
                  <a:pt x="3233291" y="5489278"/>
                </a:moveTo>
                <a:cubicBezTo>
                  <a:pt x="3230810" y="5489278"/>
                  <a:pt x="3229570" y="5491758"/>
                  <a:pt x="3229570" y="5496719"/>
                </a:cubicBezTo>
                <a:cubicBezTo>
                  <a:pt x="3234531" y="5501680"/>
                  <a:pt x="3241972" y="5504161"/>
                  <a:pt x="3251894" y="5504161"/>
                </a:cubicBezTo>
                <a:cubicBezTo>
                  <a:pt x="3261816" y="5504161"/>
                  <a:pt x="3268017" y="5506641"/>
                  <a:pt x="3270498" y="5511602"/>
                </a:cubicBezTo>
                <a:cubicBezTo>
                  <a:pt x="3272978" y="5516563"/>
                  <a:pt x="3269257" y="5521524"/>
                  <a:pt x="3259335" y="5526485"/>
                </a:cubicBezTo>
                <a:lnTo>
                  <a:pt x="3251894" y="5533926"/>
                </a:lnTo>
                <a:lnTo>
                  <a:pt x="3266777" y="5533926"/>
                </a:lnTo>
                <a:lnTo>
                  <a:pt x="3289101" y="5526485"/>
                </a:lnTo>
                <a:cubicBezTo>
                  <a:pt x="3294062" y="5521524"/>
                  <a:pt x="3294062" y="5519043"/>
                  <a:pt x="3289101" y="5519043"/>
                </a:cubicBezTo>
                <a:lnTo>
                  <a:pt x="3296542" y="5496719"/>
                </a:lnTo>
                <a:lnTo>
                  <a:pt x="3274218" y="5496719"/>
                </a:lnTo>
                <a:cubicBezTo>
                  <a:pt x="3259335" y="5496719"/>
                  <a:pt x="3249414" y="5494239"/>
                  <a:pt x="3244453" y="5489278"/>
                </a:cubicBezTo>
                <a:cubicBezTo>
                  <a:pt x="3239492" y="5489278"/>
                  <a:pt x="3235771" y="5489278"/>
                  <a:pt x="3233291" y="5489278"/>
                </a:cubicBezTo>
                <a:close/>
                <a:moveTo>
                  <a:pt x="2247304" y="5489278"/>
                </a:moveTo>
                <a:lnTo>
                  <a:pt x="2254746" y="5496719"/>
                </a:lnTo>
                <a:cubicBezTo>
                  <a:pt x="2254746" y="5506641"/>
                  <a:pt x="2251025" y="5507881"/>
                  <a:pt x="2243584" y="5500440"/>
                </a:cubicBezTo>
                <a:cubicBezTo>
                  <a:pt x="2236142" y="5492998"/>
                  <a:pt x="2237382" y="5489278"/>
                  <a:pt x="2247304" y="5489278"/>
                </a:cubicBezTo>
                <a:close/>
                <a:moveTo>
                  <a:pt x="4129980" y="5481836"/>
                </a:moveTo>
                <a:cubicBezTo>
                  <a:pt x="4129980" y="5486797"/>
                  <a:pt x="4132460" y="5489278"/>
                  <a:pt x="4137422" y="5489278"/>
                </a:cubicBezTo>
                <a:lnTo>
                  <a:pt x="4144863" y="5489278"/>
                </a:lnTo>
                <a:lnTo>
                  <a:pt x="4137422" y="5481836"/>
                </a:lnTo>
                <a:close/>
                <a:moveTo>
                  <a:pt x="4033242" y="5481836"/>
                </a:moveTo>
                <a:cubicBezTo>
                  <a:pt x="4033242" y="5481836"/>
                  <a:pt x="4035722" y="5481836"/>
                  <a:pt x="4040683" y="5481836"/>
                </a:cubicBezTo>
                <a:cubicBezTo>
                  <a:pt x="4045644" y="5481836"/>
                  <a:pt x="4048125" y="5481836"/>
                  <a:pt x="4048125" y="5481836"/>
                </a:cubicBezTo>
                <a:lnTo>
                  <a:pt x="4040683" y="5489278"/>
                </a:lnTo>
                <a:close/>
                <a:moveTo>
                  <a:pt x="3490019" y="5481836"/>
                </a:moveTo>
                <a:cubicBezTo>
                  <a:pt x="3490019" y="5481836"/>
                  <a:pt x="3494980" y="5481836"/>
                  <a:pt x="3504902" y="5481836"/>
                </a:cubicBezTo>
                <a:lnTo>
                  <a:pt x="3497461" y="5489278"/>
                </a:lnTo>
                <a:close/>
                <a:moveTo>
                  <a:pt x="3430488" y="5481836"/>
                </a:moveTo>
                <a:cubicBezTo>
                  <a:pt x="3430488" y="5486797"/>
                  <a:pt x="3432968" y="5489278"/>
                  <a:pt x="3437929" y="5489278"/>
                </a:cubicBezTo>
                <a:cubicBezTo>
                  <a:pt x="3437929" y="5489278"/>
                  <a:pt x="3437929" y="5486797"/>
                  <a:pt x="3437929" y="5481836"/>
                </a:cubicBezTo>
                <a:cubicBezTo>
                  <a:pt x="3437929" y="5481836"/>
                  <a:pt x="3435449" y="5481836"/>
                  <a:pt x="3430488" y="5481836"/>
                </a:cubicBezTo>
                <a:close/>
                <a:moveTo>
                  <a:pt x="3192363" y="5481836"/>
                </a:moveTo>
                <a:cubicBezTo>
                  <a:pt x="3192363" y="5481836"/>
                  <a:pt x="3192363" y="5484317"/>
                  <a:pt x="3192363" y="5489278"/>
                </a:cubicBezTo>
                <a:cubicBezTo>
                  <a:pt x="3192363" y="5494239"/>
                  <a:pt x="3192363" y="5496719"/>
                  <a:pt x="3192363" y="5496719"/>
                </a:cubicBezTo>
                <a:cubicBezTo>
                  <a:pt x="3192363" y="5496719"/>
                  <a:pt x="3194843" y="5494239"/>
                  <a:pt x="3199804" y="5489278"/>
                </a:cubicBezTo>
                <a:close/>
                <a:moveTo>
                  <a:pt x="3028652" y="5481836"/>
                </a:moveTo>
                <a:cubicBezTo>
                  <a:pt x="3018730" y="5486797"/>
                  <a:pt x="3018730" y="5494239"/>
                  <a:pt x="3028652" y="5504161"/>
                </a:cubicBezTo>
                <a:cubicBezTo>
                  <a:pt x="3033613" y="5504161"/>
                  <a:pt x="3033613" y="5501680"/>
                  <a:pt x="3028652" y="5496719"/>
                </a:cubicBezTo>
                <a:cubicBezTo>
                  <a:pt x="3028652" y="5496719"/>
                  <a:pt x="3028652" y="5495479"/>
                  <a:pt x="3028652" y="5492998"/>
                </a:cubicBezTo>
                <a:cubicBezTo>
                  <a:pt x="3028652" y="5490518"/>
                  <a:pt x="3031133" y="5489278"/>
                  <a:pt x="3036093" y="5489278"/>
                </a:cubicBezTo>
                <a:close/>
                <a:moveTo>
                  <a:pt x="2448222" y="5481836"/>
                </a:moveTo>
                <a:cubicBezTo>
                  <a:pt x="2448222" y="5481836"/>
                  <a:pt x="2450703" y="5481836"/>
                  <a:pt x="2455664" y="5481836"/>
                </a:cubicBezTo>
                <a:cubicBezTo>
                  <a:pt x="2460624" y="5486797"/>
                  <a:pt x="2458144" y="5489278"/>
                  <a:pt x="2448222" y="5489278"/>
                </a:cubicBezTo>
                <a:cubicBezTo>
                  <a:pt x="2443261" y="5489278"/>
                  <a:pt x="2443261" y="5486797"/>
                  <a:pt x="2448222" y="5481836"/>
                </a:cubicBezTo>
                <a:close/>
                <a:moveTo>
                  <a:pt x="4680644" y="5474395"/>
                </a:moveTo>
                <a:lnTo>
                  <a:pt x="4688085" y="5481836"/>
                </a:lnTo>
                <a:cubicBezTo>
                  <a:pt x="4683124" y="5486797"/>
                  <a:pt x="4680644" y="5491758"/>
                  <a:pt x="4680644" y="5496719"/>
                </a:cubicBezTo>
                <a:cubicBezTo>
                  <a:pt x="4675683" y="5496719"/>
                  <a:pt x="4673202" y="5494239"/>
                  <a:pt x="4673202" y="5489278"/>
                </a:cubicBezTo>
                <a:cubicBezTo>
                  <a:pt x="4673202" y="5484317"/>
                  <a:pt x="4675683" y="5479356"/>
                  <a:pt x="4680644" y="5474395"/>
                </a:cubicBezTo>
                <a:close/>
                <a:moveTo>
                  <a:pt x="4100214" y="5474395"/>
                </a:moveTo>
                <a:cubicBezTo>
                  <a:pt x="4105176" y="5474395"/>
                  <a:pt x="4112617" y="5474395"/>
                  <a:pt x="4122539" y="5474395"/>
                </a:cubicBezTo>
                <a:cubicBezTo>
                  <a:pt x="4132460" y="5474395"/>
                  <a:pt x="4139902" y="5476876"/>
                  <a:pt x="4144863" y="5481836"/>
                </a:cubicBezTo>
                <a:cubicBezTo>
                  <a:pt x="4159745" y="5491758"/>
                  <a:pt x="4154785" y="5499200"/>
                  <a:pt x="4129980" y="5504161"/>
                </a:cubicBezTo>
                <a:cubicBezTo>
                  <a:pt x="4115097" y="5509122"/>
                  <a:pt x="4107656" y="5511602"/>
                  <a:pt x="4107656" y="5511602"/>
                </a:cubicBezTo>
                <a:lnTo>
                  <a:pt x="4152304" y="5519043"/>
                </a:lnTo>
                <a:cubicBezTo>
                  <a:pt x="4152304" y="5519043"/>
                  <a:pt x="4153545" y="5517803"/>
                  <a:pt x="4156025" y="5515323"/>
                </a:cubicBezTo>
                <a:cubicBezTo>
                  <a:pt x="4158505" y="5512842"/>
                  <a:pt x="4162226" y="5511602"/>
                  <a:pt x="4167187" y="5511602"/>
                </a:cubicBezTo>
                <a:cubicBezTo>
                  <a:pt x="4172148" y="5511602"/>
                  <a:pt x="4175869" y="5511602"/>
                  <a:pt x="4178349" y="5511602"/>
                </a:cubicBezTo>
                <a:cubicBezTo>
                  <a:pt x="4180830" y="5511602"/>
                  <a:pt x="4183310" y="5510362"/>
                  <a:pt x="4185790" y="5507881"/>
                </a:cubicBezTo>
                <a:cubicBezTo>
                  <a:pt x="4188271" y="5505401"/>
                  <a:pt x="4189511" y="5504161"/>
                  <a:pt x="4189511" y="5504161"/>
                </a:cubicBezTo>
                <a:cubicBezTo>
                  <a:pt x="4194472" y="5509122"/>
                  <a:pt x="4191992" y="5514083"/>
                  <a:pt x="4182070" y="5519043"/>
                </a:cubicBezTo>
                <a:cubicBezTo>
                  <a:pt x="4182070" y="5519043"/>
                  <a:pt x="4180830" y="5520283"/>
                  <a:pt x="4178349" y="5522764"/>
                </a:cubicBezTo>
                <a:cubicBezTo>
                  <a:pt x="4175869" y="5525245"/>
                  <a:pt x="4174628" y="5527725"/>
                  <a:pt x="4174628" y="5530206"/>
                </a:cubicBezTo>
                <a:cubicBezTo>
                  <a:pt x="4174628" y="5532686"/>
                  <a:pt x="4172148" y="5533926"/>
                  <a:pt x="4167187" y="5533926"/>
                </a:cubicBezTo>
                <a:cubicBezTo>
                  <a:pt x="4162226" y="5533926"/>
                  <a:pt x="4157265" y="5533926"/>
                  <a:pt x="4152304" y="5533926"/>
                </a:cubicBezTo>
                <a:cubicBezTo>
                  <a:pt x="4137422" y="5538887"/>
                  <a:pt x="4129980" y="5538887"/>
                  <a:pt x="4129980" y="5533926"/>
                </a:cubicBezTo>
                <a:cubicBezTo>
                  <a:pt x="4129980" y="5528965"/>
                  <a:pt x="4125019" y="5528965"/>
                  <a:pt x="4115097" y="5533926"/>
                </a:cubicBezTo>
                <a:cubicBezTo>
                  <a:pt x="4105176" y="5533926"/>
                  <a:pt x="4100214" y="5535167"/>
                  <a:pt x="4100214" y="5537647"/>
                </a:cubicBezTo>
                <a:cubicBezTo>
                  <a:pt x="4100214" y="5540127"/>
                  <a:pt x="4102695" y="5541367"/>
                  <a:pt x="4107656" y="5541367"/>
                </a:cubicBezTo>
                <a:lnTo>
                  <a:pt x="4100214" y="5548809"/>
                </a:lnTo>
                <a:cubicBezTo>
                  <a:pt x="4095253" y="5543848"/>
                  <a:pt x="4090293" y="5541367"/>
                  <a:pt x="4085332" y="5541367"/>
                </a:cubicBezTo>
                <a:lnTo>
                  <a:pt x="4070449" y="5533926"/>
                </a:lnTo>
                <a:lnTo>
                  <a:pt x="4085332" y="5526485"/>
                </a:lnTo>
                <a:cubicBezTo>
                  <a:pt x="4095253" y="5526485"/>
                  <a:pt x="4097734" y="5524004"/>
                  <a:pt x="4092773" y="5519043"/>
                </a:cubicBezTo>
                <a:lnTo>
                  <a:pt x="4100214" y="5504161"/>
                </a:lnTo>
                <a:lnTo>
                  <a:pt x="4100214" y="5489278"/>
                </a:lnTo>
                <a:close/>
                <a:moveTo>
                  <a:pt x="3341191" y="5474395"/>
                </a:moveTo>
                <a:cubicBezTo>
                  <a:pt x="3346152" y="5479356"/>
                  <a:pt x="3348632" y="5481836"/>
                  <a:pt x="3348632" y="5481836"/>
                </a:cubicBezTo>
                <a:cubicBezTo>
                  <a:pt x="3348632" y="5481836"/>
                  <a:pt x="3346152" y="5481836"/>
                  <a:pt x="3341191" y="5481836"/>
                </a:cubicBezTo>
                <a:cubicBezTo>
                  <a:pt x="3336230" y="5481836"/>
                  <a:pt x="3333750" y="5480596"/>
                  <a:pt x="3333750" y="5478116"/>
                </a:cubicBezTo>
                <a:cubicBezTo>
                  <a:pt x="3333750" y="5475635"/>
                  <a:pt x="3336230" y="5474395"/>
                  <a:pt x="3341191" y="5474395"/>
                </a:cubicBezTo>
                <a:close/>
                <a:moveTo>
                  <a:pt x="2522636" y="5474395"/>
                </a:moveTo>
                <a:lnTo>
                  <a:pt x="2530078" y="5481836"/>
                </a:lnTo>
                <a:cubicBezTo>
                  <a:pt x="2520156" y="5481836"/>
                  <a:pt x="2515195" y="5486797"/>
                  <a:pt x="2515195" y="5496719"/>
                </a:cubicBezTo>
                <a:cubicBezTo>
                  <a:pt x="2515195" y="5506641"/>
                  <a:pt x="2520156" y="5509122"/>
                  <a:pt x="2530078" y="5504161"/>
                </a:cubicBezTo>
                <a:cubicBezTo>
                  <a:pt x="2540000" y="5504161"/>
                  <a:pt x="2544960" y="5505401"/>
                  <a:pt x="2544960" y="5507881"/>
                </a:cubicBezTo>
                <a:cubicBezTo>
                  <a:pt x="2544960" y="5510362"/>
                  <a:pt x="2541240" y="5512842"/>
                  <a:pt x="2533798" y="5515323"/>
                </a:cubicBezTo>
                <a:cubicBezTo>
                  <a:pt x="2526357" y="5517803"/>
                  <a:pt x="2523876" y="5522764"/>
                  <a:pt x="2526357" y="5530206"/>
                </a:cubicBezTo>
                <a:cubicBezTo>
                  <a:pt x="2528838" y="5537647"/>
                  <a:pt x="2527597" y="5541367"/>
                  <a:pt x="2522636" y="5541367"/>
                </a:cubicBezTo>
                <a:cubicBezTo>
                  <a:pt x="2512714" y="5536407"/>
                  <a:pt x="2505273" y="5531446"/>
                  <a:pt x="2500312" y="5526485"/>
                </a:cubicBezTo>
                <a:cubicBezTo>
                  <a:pt x="2495351" y="5521524"/>
                  <a:pt x="2487910" y="5519043"/>
                  <a:pt x="2477988" y="5519043"/>
                </a:cubicBezTo>
                <a:cubicBezTo>
                  <a:pt x="2477988" y="5514083"/>
                  <a:pt x="2479228" y="5511602"/>
                  <a:pt x="2481709" y="5511602"/>
                </a:cubicBezTo>
                <a:cubicBezTo>
                  <a:pt x="2484189" y="5511602"/>
                  <a:pt x="2485429" y="5511602"/>
                  <a:pt x="2485429" y="5511602"/>
                </a:cubicBezTo>
                <a:lnTo>
                  <a:pt x="2507753" y="5511602"/>
                </a:lnTo>
                <a:cubicBezTo>
                  <a:pt x="2507753" y="5506641"/>
                  <a:pt x="2505273" y="5504161"/>
                  <a:pt x="2500312" y="5504161"/>
                </a:cubicBezTo>
                <a:cubicBezTo>
                  <a:pt x="2500312" y="5494239"/>
                  <a:pt x="2507753" y="5484317"/>
                  <a:pt x="2522636" y="5474395"/>
                </a:cubicBezTo>
                <a:close/>
                <a:moveTo>
                  <a:pt x="2306835" y="5474395"/>
                </a:moveTo>
                <a:cubicBezTo>
                  <a:pt x="2311796" y="5474395"/>
                  <a:pt x="2314277" y="5475635"/>
                  <a:pt x="2314277" y="5478116"/>
                </a:cubicBezTo>
                <a:cubicBezTo>
                  <a:pt x="2314277" y="5480596"/>
                  <a:pt x="2314277" y="5481836"/>
                  <a:pt x="2314277" y="5481836"/>
                </a:cubicBezTo>
                <a:cubicBezTo>
                  <a:pt x="2314277" y="5481836"/>
                  <a:pt x="2319238" y="5481836"/>
                  <a:pt x="2329160" y="5481836"/>
                </a:cubicBezTo>
                <a:cubicBezTo>
                  <a:pt x="2339082" y="5481836"/>
                  <a:pt x="2349003" y="5484317"/>
                  <a:pt x="2358925" y="5489278"/>
                </a:cubicBezTo>
                <a:lnTo>
                  <a:pt x="2373808" y="5496719"/>
                </a:lnTo>
                <a:lnTo>
                  <a:pt x="2358925" y="5504161"/>
                </a:lnTo>
                <a:cubicBezTo>
                  <a:pt x="2349003" y="5514083"/>
                  <a:pt x="2344042" y="5516563"/>
                  <a:pt x="2344042" y="5511602"/>
                </a:cubicBezTo>
                <a:cubicBezTo>
                  <a:pt x="2339082" y="5506641"/>
                  <a:pt x="2335361" y="5504161"/>
                  <a:pt x="2332880" y="5504161"/>
                </a:cubicBezTo>
                <a:cubicBezTo>
                  <a:pt x="2330400" y="5504161"/>
                  <a:pt x="2326679" y="5502921"/>
                  <a:pt x="2321718" y="5500440"/>
                </a:cubicBezTo>
                <a:cubicBezTo>
                  <a:pt x="2316758" y="5497959"/>
                  <a:pt x="2313037" y="5496719"/>
                  <a:pt x="2310556" y="5496719"/>
                </a:cubicBezTo>
                <a:cubicBezTo>
                  <a:pt x="2308076" y="5496719"/>
                  <a:pt x="2306835" y="5494239"/>
                  <a:pt x="2306835" y="5489278"/>
                </a:cubicBezTo>
                <a:cubicBezTo>
                  <a:pt x="2301875" y="5489278"/>
                  <a:pt x="2299394" y="5486797"/>
                  <a:pt x="2299394" y="5481836"/>
                </a:cubicBezTo>
                <a:cubicBezTo>
                  <a:pt x="2299394" y="5476876"/>
                  <a:pt x="2301875" y="5474395"/>
                  <a:pt x="2306835" y="5474395"/>
                </a:cubicBezTo>
                <a:close/>
                <a:moveTo>
                  <a:pt x="4356943" y="5466954"/>
                </a:moveTo>
                <a:cubicBezTo>
                  <a:pt x="4359423" y="5466954"/>
                  <a:pt x="4360663" y="5469434"/>
                  <a:pt x="4360663" y="5474395"/>
                </a:cubicBezTo>
                <a:cubicBezTo>
                  <a:pt x="4355702" y="5474395"/>
                  <a:pt x="4353222" y="5474395"/>
                  <a:pt x="4353222" y="5474395"/>
                </a:cubicBezTo>
                <a:cubicBezTo>
                  <a:pt x="4353222" y="5469434"/>
                  <a:pt x="4354463" y="5466954"/>
                  <a:pt x="4356943" y="5466954"/>
                </a:cubicBezTo>
                <a:close/>
                <a:moveTo>
                  <a:pt x="2269628" y="5466954"/>
                </a:moveTo>
                <a:cubicBezTo>
                  <a:pt x="2279551" y="5471914"/>
                  <a:pt x="2284511" y="5476876"/>
                  <a:pt x="2284511" y="5481836"/>
                </a:cubicBezTo>
                <a:lnTo>
                  <a:pt x="2277070" y="5489278"/>
                </a:lnTo>
                <a:lnTo>
                  <a:pt x="2262187" y="5481836"/>
                </a:lnTo>
                <a:close/>
                <a:moveTo>
                  <a:pt x="4896445" y="5462303"/>
                </a:moveTo>
                <a:cubicBezTo>
                  <a:pt x="4897685" y="5462923"/>
                  <a:pt x="4898925" y="5464473"/>
                  <a:pt x="4900165" y="5466954"/>
                </a:cubicBezTo>
                <a:cubicBezTo>
                  <a:pt x="4902645" y="5471914"/>
                  <a:pt x="4901406" y="5474395"/>
                  <a:pt x="4896445" y="5474395"/>
                </a:cubicBezTo>
                <a:lnTo>
                  <a:pt x="4889003" y="5474395"/>
                </a:lnTo>
                <a:cubicBezTo>
                  <a:pt x="4889003" y="5469434"/>
                  <a:pt x="4890244" y="5465714"/>
                  <a:pt x="4892724" y="5463233"/>
                </a:cubicBezTo>
                <a:cubicBezTo>
                  <a:pt x="4893964" y="5461993"/>
                  <a:pt x="4895205" y="5461682"/>
                  <a:pt x="4896445" y="5462303"/>
                </a:cubicBezTo>
                <a:close/>
                <a:moveTo>
                  <a:pt x="4390429" y="5459512"/>
                </a:moveTo>
                <a:cubicBezTo>
                  <a:pt x="4390429" y="5464473"/>
                  <a:pt x="4387949" y="5466954"/>
                  <a:pt x="4382988" y="5466954"/>
                </a:cubicBezTo>
                <a:lnTo>
                  <a:pt x="4375546" y="5466954"/>
                </a:lnTo>
                <a:close/>
                <a:moveTo>
                  <a:pt x="3586757" y="5459512"/>
                </a:moveTo>
                <a:cubicBezTo>
                  <a:pt x="3586757" y="5459512"/>
                  <a:pt x="3589238" y="5461993"/>
                  <a:pt x="3594199" y="5466954"/>
                </a:cubicBezTo>
                <a:lnTo>
                  <a:pt x="3609082" y="5466954"/>
                </a:lnTo>
                <a:cubicBezTo>
                  <a:pt x="3609082" y="5466954"/>
                  <a:pt x="3607841" y="5465714"/>
                  <a:pt x="3605361" y="5463233"/>
                </a:cubicBezTo>
                <a:cubicBezTo>
                  <a:pt x="3602881" y="5460752"/>
                  <a:pt x="3599160" y="5459512"/>
                  <a:pt x="3594199" y="5459512"/>
                </a:cubicBezTo>
                <a:cubicBezTo>
                  <a:pt x="3589238" y="5459512"/>
                  <a:pt x="3586757" y="5459512"/>
                  <a:pt x="3586757" y="5459512"/>
                </a:cubicBezTo>
                <a:close/>
                <a:moveTo>
                  <a:pt x="2742158" y="5459512"/>
                </a:moveTo>
                <a:cubicBezTo>
                  <a:pt x="2744638" y="5459512"/>
                  <a:pt x="2748359" y="5459512"/>
                  <a:pt x="2753320" y="5459512"/>
                </a:cubicBezTo>
                <a:cubicBezTo>
                  <a:pt x="2758281" y="5459512"/>
                  <a:pt x="2758281" y="5464473"/>
                  <a:pt x="2753320" y="5474395"/>
                </a:cubicBezTo>
                <a:lnTo>
                  <a:pt x="2760761" y="5489278"/>
                </a:lnTo>
                <a:lnTo>
                  <a:pt x="2768203" y="5496719"/>
                </a:lnTo>
                <a:cubicBezTo>
                  <a:pt x="2758281" y="5496719"/>
                  <a:pt x="2752080" y="5494239"/>
                  <a:pt x="2749599" y="5489278"/>
                </a:cubicBezTo>
                <a:cubicBezTo>
                  <a:pt x="2747118" y="5484317"/>
                  <a:pt x="2743398" y="5484317"/>
                  <a:pt x="2738437" y="5489278"/>
                </a:cubicBezTo>
                <a:cubicBezTo>
                  <a:pt x="2733476" y="5494239"/>
                  <a:pt x="2728515" y="5496719"/>
                  <a:pt x="2723554" y="5496719"/>
                </a:cubicBezTo>
                <a:cubicBezTo>
                  <a:pt x="2718593" y="5496719"/>
                  <a:pt x="2716113" y="5494239"/>
                  <a:pt x="2716113" y="5489278"/>
                </a:cubicBezTo>
                <a:lnTo>
                  <a:pt x="2730996" y="5481836"/>
                </a:lnTo>
                <a:cubicBezTo>
                  <a:pt x="2745878" y="5481836"/>
                  <a:pt x="2750839" y="5476876"/>
                  <a:pt x="2745878" y="5466954"/>
                </a:cubicBezTo>
                <a:cubicBezTo>
                  <a:pt x="2740918" y="5461993"/>
                  <a:pt x="2739677" y="5459512"/>
                  <a:pt x="2742158" y="5459512"/>
                </a:cubicBezTo>
                <a:close/>
                <a:moveTo>
                  <a:pt x="2619375" y="5459512"/>
                </a:moveTo>
                <a:lnTo>
                  <a:pt x="2619375" y="5474395"/>
                </a:lnTo>
                <a:cubicBezTo>
                  <a:pt x="2609452" y="5479356"/>
                  <a:pt x="2606972" y="5479356"/>
                  <a:pt x="2611933" y="5474395"/>
                </a:cubicBezTo>
                <a:close/>
                <a:moveTo>
                  <a:pt x="2470546" y="5459512"/>
                </a:moveTo>
                <a:cubicBezTo>
                  <a:pt x="2475507" y="5464473"/>
                  <a:pt x="2479228" y="5466954"/>
                  <a:pt x="2481709" y="5466954"/>
                </a:cubicBezTo>
                <a:cubicBezTo>
                  <a:pt x="2484189" y="5466954"/>
                  <a:pt x="2482949" y="5469434"/>
                  <a:pt x="2477988" y="5474395"/>
                </a:cubicBezTo>
                <a:lnTo>
                  <a:pt x="2463105" y="5474395"/>
                </a:lnTo>
                <a:close/>
                <a:moveTo>
                  <a:pt x="3720703" y="5454861"/>
                </a:moveTo>
                <a:cubicBezTo>
                  <a:pt x="3718222" y="5454242"/>
                  <a:pt x="3715742" y="5454551"/>
                  <a:pt x="3713261" y="5455791"/>
                </a:cubicBezTo>
                <a:cubicBezTo>
                  <a:pt x="3708300" y="5458272"/>
                  <a:pt x="3705820" y="5459512"/>
                  <a:pt x="3705820" y="5459512"/>
                </a:cubicBezTo>
                <a:cubicBezTo>
                  <a:pt x="3705820" y="5464473"/>
                  <a:pt x="3709541" y="5466954"/>
                  <a:pt x="3716982" y="5466954"/>
                </a:cubicBezTo>
                <a:cubicBezTo>
                  <a:pt x="3724423" y="5466954"/>
                  <a:pt x="3730625" y="5464473"/>
                  <a:pt x="3735586" y="5459512"/>
                </a:cubicBezTo>
                <a:lnTo>
                  <a:pt x="3728144" y="5459512"/>
                </a:lnTo>
                <a:cubicBezTo>
                  <a:pt x="3725664" y="5457032"/>
                  <a:pt x="3723183" y="5455482"/>
                  <a:pt x="3720703" y="5454861"/>
                </a:cubicBezTo>
                <a:close/>
                <a:moveTo>
                  <a:pt x="2863081" y="5453931"/>
                </a:moveTo>
                <a:cubicBezTo>
                  <a:pt x="2861840" y="5453931"/>
                  <a:pt x="2859980" y="5454551"/>
                  <a:pt x="2857500" y="5455791"/>
                </a:cubicBezTo>
                <a:cubicBezTo>
                  <a:pt x="2852539" y="5458272"/>
                  <a:pt x="2850058" y="5461993"/>
                  <a:pt x="2850058" y="5466954"/>
                </a:cubicBezTo>
                <a:cubicBezTo>
                  <a:pt x="2850058" y="5466954"/>
                  <a:pt x="2851298" y="5465714"/>
                  <a:pt x="2853779" y="5463233"/>
                </a:cubicBezTo>
                <a:cubicBezTo>
                  <a:pt x="2856259" y="5460752"/>
                  <a:pt x="2857500" y="5459512"/>
                  <a:pt x="2857500" y="5459512"/>
                </a:cubicBezTo>
                <a:cubicBezTo>
                  <a:pt x="2862460" y="5459512"/>
                  <a:pt x="2864941" y="5458272"/>
                  <a:pt x="2864941" y="5455791"/>
                </a:cubicBezTo>
                <a:cubicBezTo>
                  <a:pt x="2864941" y="5454551"/>
                  <a:pt x="2864321" y="5453931"/>
                  <a:pt x="2863081" y="5453931"/>
                </a:cubicBezTo>
                <a:close/>
                <a:moveTo>
                  <a:pt x="4007197" y="5452071"/>
                </a:moveTo>
                <a:cubicBezTo>
                  <a:pt x="4009677" y="5452071"/>
                  <a:pt x="4010918" y="5454551"/>
                  <a:pt x="4010918" y="5459512"/>
                </a:cubicBezTo>
                <a:cubicBezTo>
                  <a:pt x="4015879" y="5464473"/>
                  <a:pt x="4008437" y="5469434"/>
                  <a:pt x="3988593" y="5474395"/>
                </a:cubicBezTo>
                <a:lnTo>
                  <a:pt x="3973711" y="5474395"/>
                </a:lnTo>
                <a:lnTo>
                  <a:pt x="3943945" y="5474395"/>
                </a:lnTo>
                <a:cubicBezTo>
                  <a:pt x="3948906" y="5469434"/>
                  <a:pt x="3952627" y="5466954"/>
                  <a:pt x="3955107" y="5466954"/>
                </a:cubicBezTo>
                <a:cubicBezTo>
                  <a:pt x="3957587" y="5466954"/>
                  <a:pt x="3960068" y="5466954"/>
                  <a:pt x="3962548" y="5466954"/>
                </a:cubicBezTo>
                <a:cubicBezTo>
                  <a:pt x="3965029" y="5466954"/>
                  <a:pt x="3967510" y="5465714"/>
                  <a:pt x="3969990" y="5463233"/>
                </a:cubicBezTo>
                <a:cubicBezTo>
                  <a:pt x="3972470" y="5460752"/>
                  <a:pt x="3973711" y="5459512"/>
                  <a:pt x="3973711" y="5459512"/>
                </a:cubicBezTo>
                <a:lnTo>
                  <a:pt x="3988593" y="5459512"/>
                </a:lnTo>
                <a:cubicBezTo>
                  <a:pt x="3993554" y="5459512"/>
                  <a:pt x="3996035" y="5459512"/>
                  <a:pt x="3996035" y="5459512"/>
                </a:cubicBezTo>
                <a:cubicBezTo>
                  <a:pt x="3996035" y="5459512"/>
                  <a:pt x="3997275" y="5458272"/>
                  <a:pt x="3999756" y="5455791"/>
                </a:cubicBezTo>
                <a:cubicBezTo>
                  <a:pt x="4002236" y="5453311"/>
                  <a:pt x="4004717" y="5452071"/>
                  <a:pt x="4007197" y="5452071"/>
                </a:cubicBezTo>
                <a:close/>
                <a:moveTo>
                  <a:pt x="3847207" y="5452071"/>
                </a:moveTo>
                <a:cubicBezTo>
                  <a:pt x="3857128" y="5452071"/>
                  <a:pt x="3857128" y="5454551"/>
                  <a:pt x="3847207" y="5459512"/>
                </a:cubicBezTo>
                <a:lnTo>
                  <a:pt x="3824882" y="5459512"/>
                </a:lnTo>
                <a:cubicBezTo>
                  <a:pt x="3824882" y="5454551"/>
                  <a:pt x="3832324" y="5452071"/>
                  <a:pt x="3847207" y="5452071"/>
                </a:cubicBezTo>
                <a:close/>
                <a:moveTo>
                  <a:pt x="3445371" y="5452071"/>
                </a:moveTo>
                <a:cubicBezTo>
                  <a:pt x="3445371" y="5452071"/>
                  <a:pt x="3446611" y="5452071"/>
                  <a:pt x="3449091" y="5452071"/>
                </a:cubicBezTo>
                <a:cubicBezTo>
                  <a:pt x="3451572" y="5452071"/>
                  <a:pt x="3455292" y="5452071"/>
                  <a:pt x="3460254" y="5452071"/>
                </a:cubicBezTo>
                <a:lnTo>
                  <a:pt x="3460254" y="5459512"/>
                </a:lnTo>
                <a:cubicBezTo>
                  <a:pt x="3455292" y="5459512"/>
                  <a:pt x="3451572" y="5458272"/>
                  <a:pt x="3449091" y="5455791"/>
                </a:cubicBezTo>
                <a:cubicBezTo>
                  <a:pt x="3446611" y="5453311"/>
                  <a:pt x="3445371" y="5452071"/>
                  <a:pt x="3445371" y="5452071"/>
                </a:cubicBezTo>
                <a:close/>
                <a:moveTo>
                  <a:pt x="3162597" y="5452071"/>
                </a:moveTo>
                <a:cubicBezTo>
                  <a:pt x="3157636" y="5452071"/>
                  <a:pt x="3155156" y="5453311"/>
                  <a:pt x="3155156" y="5455791"/>
                </a:cubicBezTo>
                <a:cubicBezTo>
                  <a:pt x="3155156" y="5458272"/>
                  <a:pt x="3157636" y="5459512"/>
                  <a:pt x="3162597" y="5459512"/>
                </a:cubicBezTo>
                <a:cubicBezTo>
                  <a:pt x="3167558" y="5459512"/>
                  <a:pt x="3170039" y="5459512"/>
                  <a:pt x="3170039" y="5459512"/>
                </a:cubicBezTo>
                <a:cubicBezTo>
                  <a:pt x="3170039" y="5459512"/>
                  <a:pt x="3170039" y="5458272"/>
                  <a:pt x="3170039" y="5455791"/>
                </a:cubicBezTo>
                <a:cubicBezTo>
                  <a:pt x="3170039" y="5453311"/>
                  <a:pt x="3167558" y="5452071"/>
                  <a:pt x="3162597" y="5452071"/>
                </a:cubicBezTo>
                <a:close/>
                <a:moveTo>
                  <a:pt x="3058417" y="5452071"/>
                </a:moveTo>
                <a:lnTo>
                  <a:pt x="3058417" y="5459512"/>
                </a:lnTo>
                <a:lnTo>
                  <a:pt x="3065859" y="5452071"/>
                </a:lnTo>
                <a:cubicBezTo>
                  <a:pt x="3060898" y="5452071"/>
                  <a:pt x="3058417" y="5452071"/>
                  <a:pt x="3058417" y="5452071"/>
                </a:cubicBezTo>
                <a:close/>
                <a:moveTo>
                  <a:pt x="2961679" y="5452071"/>
                </a:moveTo>
                <a:lnTo>
                  <a:pt x="2939355" y="5459512"/>
                </a:lnTo>
                <a:cubicBezTo>
                  <a:pt x="2944316" y="5459512"/>
                  <a:pt x="2952998" y="5459512"/>
                  <a:pt x="2965400" y="5459512"/>
                </a:cubicBezTo>
                <a:cubicBezTo>
                  <a:pt x="2977802" y="5459512"/>
                  <a:pt x="2984003" y="5461993"/>
                  <a:pt x="2984003" y="5466954"/>
                </a:cubicBezTo>
                <a:cubicBezTo>
                  <a:pt x="2988964" y="5471914"/>
                  <a:pt x="2993926" y="5474395"/>
                  <a:pt x="2998886" y="5474395"/>
                </a:cubicBezTo>
                <a:cubicBezTo>
                  <a:pt x="3008808" y="5474395"/>
                  <a:pt x="3013769" y="5471914"/>
                  <a:pt x="3013769" y="5466954"/>
                </a:cubicBezTo>
                <a:cubicBezTo>
                  <a:pt x="3013769" y="5461993"/>
                  <a:pt x="3008808" y="5458272"/>
                  <a:pt x="2998886" y="5455791"/>
                </a:cubicBezTo>
                <a:cubicBezTo>
                  <a:pt x="2988964" y="5453311"/>
                  <a:pt x="2976562" y="5452071"/>
                  <a:pt x="2961679" y="5452071"/>
                </a:cubicBezTo>
                <a:close/>
                <a:moveTo>
                  <a:pt x="2902148" y="5452071"/>
                </a:moveTo>
                <a:lnTo>
                  <a:pt x="2894707" y="5459512"/>
                </a:lnTo>
                <a:cubicBezTo>
                  <a:pt x="2909589" y="5464473"/>
                  <a:pt x="2919511" y="5461993"/>
                  <a:pt x="2924472" y="5452071"/>
                </a:cubicBezTo>
                <a:close/>
                <a:moveTo>
                  <a:pt x="2827734" y="5452071"/>
                </a:moveTo>
                <a:lnTo>
                  <a:pt x="2820292" y="5459512"/>
                </a:lnTo>
                <a:cubicBezTo>
                  <a:pt x="2820292" y="5464473"/>
                  <a:pt x="2822773" y="5464473"/>
                  <a:pt x="2827734" y="5459512"/>
                </a:cubicBezTo>
                <a:cubicBezTo>
                  <a:pt x="2827734" y="5454551"/>
                  <a:pt x="2827734" y="5452071"/>
                  <a:pt x="2827734" y="5452071"/>
                </a:cubicBezTo>
                <a:close/>
                <a:moveTo>
                  <a:pt x="4472285" y="5444629"/>
                </a:moveTo>
                <a:lnTo>
                  <a:pt x="4472285" y="5474395"/>
                </a:lnTo>
                <a:lnTo>
                  <a:pt x="4464843" y="5466954"/>
                </a:lnTo>
                <a:cubicBezTo>
                  <a:pt x="4464843" y="5457032"/>
                  <a:pt x="4466084" y="5450831"/>
                  <a:pt x="4468564" y="5448350"/>
                </a:cubicBezTo>
                <a:cubicBezTo>
                  <a:pt x="4471044" y="5445869"/>
                  <a:pt x="4472285" y="5444629"/>
                  <a:pt x="4472285" y="5444629"/>
                </a:cubicBezTo>
                <a:close/>
                <a:moveTo>
                  <a:pt x="2391481" y="5440909"/>
                </a:moveTo>
                <a:cubicBezTo>
                  <a:pt x="2395822" y="5440909"/>
                  <a:pt x="2401093" y="5442149"/>
                  <a:pt x="2407294" y="5444629"/>
                </a:cubicBezTo>
                <a:cubicBezTo>
                  <a:pt x="2419697" y="5449590"/>
                  <a:pt x="2425898" y="5454551"/>
                  <a:pt x="2425898" y="5459512"/>
                </a:cubicBezTo>
                <a:lnTo>
                  <a:pt x="2411015" y="5459512"/>
                </a:lnTo>
                <a:cubicBezTo>
                  <a:pt x="2411015" y="5459512"/>
                  <a:pt x="2408534" y="5459512"/>
                  <a:pt x="2403574" y="5459512"/>
                </a:cubicBezTo>
                <a:cubicBezTo>
                  <a:pt x="2403574" y="5454551"/>
                  <a:pt x="2398613" y="5452071"/>
                  <a:pt x="2388691" y="5452071"/>
                </a:cubicBezTo>
                <a:lnTo>
                  <a:pt x="2381250" y="5444629"/>
                </a:lnTo>
                <a:cubicBezTo>
                  <a:pt x="2383730" y="5442149"/>
                  <a:pt x="2387141" y="5440909"/>
                  <a:pt x="2391481" y="5440909"/>
                </a:cubicBezTo>
                <a:close/>
                <a:moveTo>
                  <a:pt x="3705820" y="5437188"/>
                </a:moveTo>
                <a:lnTo>
                  <a:pt x="3698379" y="5444629"/>
                </a:lnTo>
                <a:cubicBezTo>
                  <a:pt x="3708300" y="5449590"/>
                  <a:pt x="3713261" y="5449590"/>
                  <a:pt x="3713261" y="5444629"/>
                </a:cubicBezTo>
                <a:close/>
                <a:moveTo>
                  <a:pt x="3050976" y="5437188"/>
                </a:moveTo>
                <a:cubicBezTo>
                  <a:pt x="3050976" y="5442149"/>
                  <a:pt x="3050976" y="5444629"/>
                  <a:pt x="3050976" y="5444629"/>
                </a:cubicBezTo>
                <a:cubicBezTo>
                  <a:pt x="3050976" y="5444629"/>
                  <a:pt x="3053457" y="5444629"/>
                  <a:pt x="3058417" y="5444629"/>
                </a:cubicBezTo>
                <a:cubicBezTo>
                  <a:pt x="3063378" y="5444629"/>
                  <a:pt x="3065859" y="5443389"/>
                  <a:pt x="3065859" y="5440909"/>
                </a:cubicBezTo>
                <a:cubicBezTo>
                  <a:pt x="3065859" y="5438429"/>
                  <a:pt x="3063378" y="5437188"/>
                  <a:pt x="3058417" y="5437188"/>
                </a:cubicBezTo>
                <a:cubicBezTo>
                  <a:pt x="3053457" y="5437188"/>
                  <a:pt x="3050976" y="5437188"/>
                  <a:pt x="3050976" y="5437188"/>
                </a:cubicBezTo>
                <a:close/>
                <a:moveTo>
                  <a:pt x="2582167" y="5437188"/>
                </a:moveTo>
                <a:cubicBezTo>
                  <a:pt x="2592090" y="5437188"/>
                  <a:pt x="2597050" y="5437188"/>
                  <a:pt x="2597050" y="5437188"/>
                </a:cubicBezTo>
                <a:lnTo>
                  <a:pt x="2589609" y="5452071"/>
                </a:lnTo>
                <a:cubicBezTo>
                  <a:pt x="2589609" y="5452071"/>
                  <a:pt x="2587128" y="5452071"/>
                  <a:pt x="2582167" y="5452071"/>
                </a:cubicBezTo>
                <a:cubicBezTo>
                  <a:pt x="2577207" y="5457032"/>
                  <a:pt x="2574726" y="5458272"/>
                  <a:pt x="2574726" y="5455791"/>
                </a:cubicBezTo>
                <a:cubicBezTo>
                  <a:pt x="2574726" y="5453311"/>
                  <a:pt x="2572245" y="5452071"/>
                  <a:pt x="2567285" y="5452071"/>
                </a:cubicBezTo>
                <a:cubicBezTo>
                  <a:pt x="2567285" y="5452071"/>
                  <a:pt x="2568525" y="5452071"/>
                  <a:pt x="2571005" y="5452071"/>
                </a:cubicBezTo>
                <a:cubicBezTo>
                  <a:pt x="2573486" y="5452071"/>
                  <a:pt x="2574726" y="5449590"/>
                  <a:pt x="2574726" y="5444629"/>
                </a:cubicBezTo>
                <a:close/>
                <a:moveTo>
                  <a:pt x="2202656" y="5437188"/>
                </a:moveTo>
                <a:cubicBezTo>
                  <a:pt x="2207617" y="5437188"/>
                  <a:pt x="2213818" y="5439669"/>
                  <a:pt x="2221259" y="5444629"/>
                </a:cubicBezTo>
                <a:cubicBezTo>
                  <a:pt x="2228701" y="5449590"/>
                  <a:pt x="2228701" y="5453311"/>
                  <a:pt x="2221259" y="5455791"/>
                </a:cubicBezTo>
                <a:cubicBezTo>
                  <a:pt x="2213818" y="5458272"/>
                  <a:pt x="2207617" y="5459512"/>
                  <a:pt x="2202656" y="5459512"/>
                </a:cubicBezTo>
                <a:close/>
                <a:moveTo>
                  <a:pt x="2843547" y="5432537"/>
                </a:moveTo>
                <a:cubicBezTo>
                  <a:pt x="2840446" y="5433157"/>
                  <a:pt x="2837656" y="5434708"/>
                  <a:pt x="2835175" y="5437188"/>
                </a:cubicBezTo>
                <a:cubicBezTo>
                  <a:pt x="2835175" y="5442149"/>
                  <a:pt x="2837656" y="5444629"/>
                  <a:pt x="2842617" y="5444629"/>
                </a:cubicBezTo>
                <a:cubicBezTo>
                  <a:pt x="2857500" y="5449590"/>
                  <a:pt x="2864941" y="5449590"/>
                  <a:pt x="2864941" y="5444629"/>
                </a:cubicBezTo>
                <a:cubicBezTo>
                  <a:pt x="2864941" y="5439669"/>
                  <a:pt x="2861220" y="5435948"/>
                  <a:pt x="2853779" y="5433467"/>
                </a:cubicBezTo>
                <a:cubicBezTo>
                  <a:pt x="2850058" y="5432227"/>
                  <a:pt x="2846648" y="5431917"/>
                  <a:pt x="2843547" y="5432537"/>
                </a:cubicBezTo>
                <a:close/>
                <a:moveTo>
                  <a:pt x="3556992" y="5429747"/>
                </a:moveTo>
                <a:cubicBezTo>
                  <a:pt x="3556992" y="5434707"/>
                  <a:pt x="3556992" y="5437188"/>
                  <a:pt x="3556992" y="5437188"/>
                </a:cubicBezTo>
                <a:lnTo>
                  <a:pt x="3542109" y="5444629"/>
                </a:lnTo>
                <a:cubicBezTo>
                  <a:pt x="3517304" y="5449590"/>
                  <a:pt x="3514824" y="5457032"/>
                  <a:pt x="3534668" y="5466954"/>
                </a:cubicBezTo>
                <a:cubicBezTo>
                  <a:pt x="3539629" y="5466954"/>
                  <a:pt x="3544589" y="5464473"/>
                  <a:pt x="3549550" y="5459512"/>
                </a:cubicBezTo>
                <a:lnTo>
                  <a:pt x="3564433" y="5459512"/>
                </a:lnTo>
                <a:cubicBezTo>
                  <a:pt x="3574355" y="5459512"/>
                  <a:pt x="3579316" y="5457032"/>
                  <a:pt x="3579316" y="5452071"/>
                </a:cubicBezTo>
                <a:cubicBezTo>
                  <a:pt x="3579316" y="5447110"/>
                  <a:pt x="3584277" y="5444629"/>
                  <a:pt x="3594199" y="5444629"/>
                </a:cubicBezTo>
                <a:cubicBezTo>
                  <a:pt x="3599160" y="5439669"/>
                  <a:pt x="3601640" y="5437188"/>
                  <a:pt x="3601640" y="5437188"/>
                </a:cubicBezTo>
                <a:cubicBezTo>
                  <a:pt x="3601640" y="5437188"/>
                  <a:pt x="3599160" y="5435948"/>
                  <a:pt x="3594199" y="5433467"/>
                </a:cubicBezTo>
                <a:cubicBezTo>
                  <a:pt x="3589238" y="5430987"/>
                  <a:pt x="3585517" y="5429747"/>
                  <a:pt x="3583037" y="5429747"/>
                </a:cubicBezTo>
                <a:cubicBezTo>
                  <a:pt x="3580556" y="5429747"/>
                  <a:pt x="3579316" y="5432227"/>
                  <a:pt x="3579316" y="5437188"/>
                </a:cubicBezTo>
                <a:lnTo>
                  <a:pt x="3564433" y="5437188"/>
                </a:lnTo>
                <a:cubicBezTo>
                  <a:pt x="3564433" y="5432227"/>
                  <a:pt x="3561953" y="5429747"/>
                  <a:pt x="3556992" y="5429747"/>
                </a:cubicBezTo>
                <a:close/>
                <a:moveTo>
                  <a:pt x="2178471" y="5427886"/>
                </a:moveTo>
                <a:cubicBezTo>
                  <a:pt x="2180952" y="5427886"/>
                  <a:pt x="2184052" y="5428506"/>
                  <a:pt x="2187773" y="5429747"/>
                </a:cubicBezTo>
                <a:lnTo>
                  <a:pt x="2195214" y="5429747"/>
                </a:lnTo>
                <a:cubicBezTo>
                  <a:pt x="2190254" y="5429747"/>
                  <a:pt x="2187773" y="5432227"/>
                  <a:pt x="2187773" y="5437188"/>
                </a:cubicBezTo>
                <a:cubicBezTo>
                  <a:pt x="2187773" y="5442149"/>
                  <a:pt x="2186533" y="5445869"/>
                  <a:pt x="2184052" y="5448350"/>
                </a:cubicBezTo>
                <a:cubicBezTo>
                  <a:pt x="2181572" y="5450831"/>
                  <a:pt x="2177851" y="5449590"/>
                  <a:pt x="2172890" y="5444629"/>
                </a:cubicBezTo>
                <a:cubicBezTo>
                  <a:pt x="2169170" y="5433467"/>
                  <a:pt x="2171030" y="5427886"/>
                  <a:pt x="2178471" y="5427886"/>
                </a:cubicBezTo>
                <a:close/>
                <a:moveTo>
                  <a:pt x="3785815" y="5427421"/>
                </a:moveTo>
                <a:cubicBezTo>
                  <a:pt x="3796977" y="5426491"/>
                  <a:pt x="3802558" y="5429747"/>
                  <a:pt x="3802558" y="5437188"/>
                </a:cubicBezTo>
                <a:cubicBezTo>
                  <a:pt x="3802558" y="5442149"/>
                  <a:pt x="3792636" y="5442149"/>
                  <a:pt x="3772793" y="5437188"/>
                </a:cubicBezTo>
                <a:lnTo>
                  <a:pt x="3765351" y="5437188"/>
                </a:lnTo>
                <a:lnTo>
                  <a:pt x="3772793" y="5429747"/>
                </a:lnTo>
                <a:cubicBezTo>
                  <a:pt x="3777754" y="5428506"/>
                  <a:pt x="3782094" y="5427732"/>
                  <a:pt x="3785815" y="5427421"/>
                </a:cubicBezTo>
                <a:close/>
                <a:moveTo>
                  <a:pt x="3434209" y="5422305"/>
                </a:moveTo>
                <a:cubicBezTo>
                  <a:pt x="3431728" y="5422305"/>
                  <a:pt x="3430488" y="5424786"/>
                  <a:pt x="3430488" y="5429747"/>
                </a:cubicBezTo>
                <a:cubicBezTo>
                  <a:pt x="3430488" y="5434707"/>
                  <a:pt x="3432968" y="5437188"/>
                  <a:pt x="3437929" y="5437188"/>
                </a:cubicBezTo>
                <a:cubicBezTo>
                  <a:pt x="3442890" y="5437188"/>
                  <a:pt x="3444130" y="5434707"/>
                  <a:pt x="3441650" y="5429747"/>
                </a:cubicBezTo>
                <a:cubicBezTo>
                  <a:pt x="3439170" y="5424786"/>
                  <a:pt x="3436689" y="5422305"/>
                  <a:pt x="3434209" y="5422305"/>
                </a:cubicBezTo>
                <a:close/>
                <a:moveTo>
                  <a:pt x="3006328" y="5422305"/>
                </a:moveTo>
                <a:cubicBezTo>
                  <a:pt x="3001367" y="5422305"/>
                  <a:pt x="3000126" y="5424786"/>
                  <a:pt x="3002607" y="5429747"/>
                </a:cubicBezTo>
                <a:cubicBezTo>
                  <a:pt x="3005088" y="5434707"/>
                  <a:pt x="3007568" y="5437188"/>
                  <a:pt x="3010048" y="5437188"/>
                </a:cubicBezTo>
                <a:cubicBezTo>
                  <a:pt x="3012529" y="5437188"/>
                  <a:pt x="3013769" y="5434707"/>
                  <a:pt x="3013769" y="5429747"/>
                </a:cubicBezTo>
                <a:cubicBezTo>
                  <a:pt x="3013769" y="5424786"/>
                  <a:pt x="3011288" y="5422305"/>
                  <a:pt x="3006328" y="5422305"/>
                </a:cubicBezTo>
                <a:close/>
                <a:moveTo>
                  <a:pt x="2898427" y="5422305"/>
                </a:moveTo>
                <a:cubicBezTo>
                  <a:pt x="2895947" y="5422305"/>
                  <a:pt x="2893467" y="5424786"/>
                  <a:pt x="2890986" y="5429747"/>
                </a:cubicBezTo>
                <a:cubicBezTo>
                  <a:pt x="2888505" y="5434707"/>
                  <a:pt x="2889746" y="5437188"/>
                  <a:pt x="2894707" y="5437188"/>
                </a:cubicBezTo>
                <a:cubicBezTo>
                  <a:pt x="2899667" y="5437188"/>
                  <a:pt x="2902148" y="5434707"/>
                  <a:pt x="2902148" y="5429747"/>
                </a:cubicBezTo>
                <a:cubicBezTo>
                  <a:pt x="2902148" y="5424786"/>
                  <a:pt x="2900908" y="5422305"/>
                  <a:pt x="2898427" y="5422305"/>
                </a:cubicBezTo>
                <a:close/>
                <a:moveTo>
                  <a:pt x="2425898" y="5422305"/>
                </a:moveTo>
                <a:cubicBezTo>
                  <a:pt x="2430859" y="5422305"/>
                  <a:pt x="2433339" y="5424786"/>
                  <a:pt x="2433339" y="5429747"/>
                </a:cubicBezTo>
                <a:cubicBezTo>
                  <a:pt x="2433339" y="5434707"/>
                  <a:pt x="2433339" y="5437188"/>
                  <a:pt x="2433339" y="5437188"/>
                </a:cubicBezTo>
                <a:cubicBezTo>
                  <a:pt x="2423417" y="5437188"/>
                  <a:pt x="2418457" y="5434707"/>
                  <a:pt x="2418457" y="5429747"/>
                </a:cubicBezTo>
                <a:cubicBezTo>
                  <a:pt x="2418457" y="5429747"/>
                  <a:pt x="2419697" y="5428506"/>
                  <a:pt x="2422177" y="5426026"/>
                </a:cubicBezTo>
                <a:cubicBezTo>
                  <a:pt x="2424658" y="5423545"/>
                  <a:pt x="2425898" y="5422305"/>
                  <a:pt x="2425898" y="5422305"/>
                </a:cubicBezTo>
                <a:close/>
                <a:moveTo>
                  <a:pt x="2277070" y="5422305"/>
                </a:moveTo>
                <a:cubicBezTo>
                  <a:pt x="2277070" y="5422305"/>
                  <a:pt x="2279551" y="5422305"/>
                  <a:pt x="2284511" y="5422305"/>
                </a:cubicBezTo>
                <a:lnTo>
                  <a:pt x="2291953" y="5422305"/>
                </a:lnTo>
                <a:cubicBezTo>
                  <a:pt x="2291953" y="5427266"/>
                  <a:pt x="2289472" y="5429747"/>
                  <a:pt x="2284511" y="5429747"/>
                </a:cubicBezTo>
                <a:cubicBezTo>
                  <a:pt x="2284511" y="5429747"/>
                  <a:pt x="2283271" y="5429747"/>
                  <a:pt x="2280791" y="5429747"/>
                </a:cubicBezTo>
                <a:cubicBezTo>
                  <a:pt x="2278310" y="5429747"/>
                  <a:pt x="2277070" y="5427266"/>
                  <a:pt x="2277070" y="5422305"/>
                </a:cubicBezTo>
                <a:close/>
                <a:moveTo>
                  <a:pt x="3657451" y="5416724"/>
                </a:moveTo>
                <a:cubicBezTo>
                  <a:pt x="3654970" y="5415484"/>
                  <a:pt x="3651249" y="5417344"/>
                  <a:pt x="3646289" y="5422305"/>
                </a:cubicBezTo>
                <a:cubicBezTo>
                  <a:pt x="3641328" y="5422305"/>
                  <a:pt x="3641328" y="5424786"/>
                  <a:pt x="3646289" y="5429747"/>
                </a:cubicBezTo>
                <a:cubicBezTo>
                  <a:pt x="3656210" y="5434707"/>
                  <a:pt x="3661172" y="5434707"/>
                  <a:pt x="3661172" y="5429747"/>
                </a:cubicBezTo>
                <a:cubicBezTo>
                  <a:pt x="3661172" y="5422305"/>
                  <a:pt x="3659931" y="5417964"/>
                  <a:pt x="3657451" y="5416724"/>
                </a:cubicBezTo>
                <a:close/>
                <a:moveTo>
                  <a:pt x="4494609" y="5414864"/>
                </a:moveTo>
                <a:cubicBezTo>
                  <a:pt x="4494609" y="5419825"/>
                  <a:pt x="4494609" y="5424786"/>
                  <a:pt x="4494609" y="5429747"/>
                </a:cubicBezTo>
                <a:cubicBezTo>
                  <a:pt x="4494609" y="5434707"/>
                  <a:pt x="4492129" y="5437188"/>
                  <a:pt x="4487167" y="5437188"/>
                </a:cubicBezTo>
                <a:lnTo>
                  <a:pt x="4472285" y="5429747"/>
                </a:lnTo>
                <a:cubicBezTo>
                  <a:pt x="4472285" y="5424786"/>
                  <a:pt x="4474765" y="5422305"/>
                  <a:pt x="4479726" y="5422305"/>
                </a:cubicBezTo>
                <a:cubicBezTo>
                  <a:pt x="4484687" y="5422305"/>
                  <a:pt x="4487167" y="5422305"/>
                  <a:pt x="4487167" y="5422305"/>
                </a:cubicBezTo>
                <a:cubicBezTo>
                  <a:pt x="4487167" y="5422305"/>
                  <a:pt x="4489647" y="5419825"/>
                  <a:pt x="4494609" y="5414864"/>
                </a:cubicBezTo>
                <a:close/>
                <a:moveTo>
                  <a:pt x="3564433" y="5414864"/>
                </a:moveTo>
                <a:lnTo>
                  <a:pt x="3564433" y="5422305"/>
                </a:lnTo>
                <a:lnTo>
                  <a:pt x="3571875" y="5414864"/>
                </a:lnTo>
                <a:close/>
                <a:moveTo>
                  <a:pt x="3542109" y="5414864"/>
                </a:moveTo>
                <a:cubicBezTo>
                  <a:pt x="3532187" y="5414864"/>
                  <a:pt x="3522265" y="5417344"/>
                  <a:pt x="3512343" y="5422305"/>
                </a:cubicBezTo>
                <a:lnTo>
                  <a:pt x="3490019" y="5429747"/>
                </a:lnTo>
                <a:lnTo>
                  <a:pt x="3504902" y="5437188"/>
                </a:lnTo>
                <a:cubicBezTo>
                  <a:pt x="3509863" y="5437188"/>
                  <a:pt x="3514824" y="5437188"/>
                  <a:pt x="3519785" y="5437188"/>
                </a:cubicBezTo>
                <a:cubicBezTo>
                  <a:pt x="3524746" y="5437188"/>
                  <a:pt x="3527226" y="5437188"/>
                  <a:pt x="3527226" y="5437188"/>
                </a:cubicBezTo>
                <a:lnTo>
                  <a:pt x="3534668" y="5437188"/>
                </a:lnTo>
                <a:lnTo>
                  <a:pt x="3534668" y="5429747"/>
                </a:lnTo>
                <a:lnTo>
                  <a:pt x="3542109" y="5422305"/>
                </a:lnTo>
                <a:cubicBezTo>
                  <a:pt x="3547070" y="5417344"/>
                  <a:pt x="3549550" y="5414864"/>
                  <a:pt x="3549550" y="5414864"/>
                </a:cubicBezTo>
                <a:cubicBezTo>
                  <a:pt x="3549550" y="5414864"/>
                  <a:pt x="3547070" y="5414864"/>
                  <a:pt x="3542109" y="5414864"/>
                </a:cubicBezTo>
                <a:close/>
                <a:moveTo>
                  <a:pt x="3490019" y="5414864"/>
                </a:moveTo>
                <a:cubicBezTo>
                  <a:pt x="3490019" y="5419825"/>
                  <a:pt x="3491260" y="5422305"/>
                  <a:pt x="3493740" y="5422305"/>
                </a:cubicBezTo>
                <a:cubicBezTo>
                  <a:pt x="3496220" y="5422305"/>
                  <a:pt x="3497461" y="5419825"/>
                  <a:pt x="3497461" y="5414864"/>
                </a:cubicBezTo>
                <a:cubicBezTo>
                  <a:pt x="3497461" y="5414864"/>
                  <a:pt x="3494980" y="5414864"/>
                  <a:pt x="3490019" y="5414864"/>
                </a:cubicBezTo>
                <a:close/>
                <a:moveTo>
                  <a:pt x="3445371" y="5414864"/>
                </a:moveTo>
                <a:cubicBezTo>
                  <a:pt x="3440410" y="5414864"/>
                  <a:pt x="3437929" y="5416104"/>
                  <a:pt x="3437929" y="5418584"/>
                </a:cubicBezTo>
                <a:cubicBezTo>
                  <a:pt x="3437929" y="5421065"/>
                  <a:pt x="3442890" y="5422305"/>
                  <a:pt x="3452812" y="5422305"/>
                </a:cubicBezTo>
                <a:lnTo>
                  <a:pt x="3460254" y="5414864"/>
                </a:lnTo>
                <a:cubicBezTo>
                  <a:pt x="3455292" y="5414864"/>
                  <a:pt x="3450332" y="5414864"/>
                  <a:pt x="3445371" y="5414864"/>
                </a:cubicBezTo>
                <a:close/>
                <a:moveTo>
                  <a:pt x="2771923" y="5414864"/>
                </a:moveTo>
                <a:cubicBezTo>
                  <a:pt x="2769443" y="5414864"/>
                  <a:pt x="2768203" y="5417344"/>
                  <a:pt x="2768203" y="5422305"/>
                </a:cubicBezTo>
                <a:cubicBezTo>
                  <a:pt x="2763242" y="5427266"/>
                  <a:pt x="2755801" y="5429747"/>
                  <a:pt x="2745878" y="5429747"/>
                </a:cubicBezTo>
                <a:cubicBezTo>
                  <a:pt x="2735956" y="5429747"/>
                  <a:pt x="2730996" y="5432227"/>
                  <a:pt x="2730996" y="5437188"/>
                </a:cubicBezTo>
                <a:cubicBezTo>
                  <a:pt x="2730996" y="5437188"/>
                  <a:pt x="2738437" y="5437188"/>
                  <a:pt x="2753320" y="5437188"/>
                </a:cubicBezTo>
                <a:cubicBezTo>
                  <a:pt x="2768203" y="5437188"/>
                  <a:pt x="2781845" y="5437188"/>
                  <a:pt x="2794248" y="5437188"/>
                </a:cubicBezTo>
                <a:cubicBezTo>
                  <a:pt x="2806650" y="5437188"/>
                  <a:pt x="2812851" y="5434707"/>
                  <a:pt x="2812851" y="5429747"/>
                </a:cubicBezTo>
                <a:lnTo>
                  <a:pt x="2805410" y="5414864"/>
                </a:lnTo>
                <a:lnTo>
                  <a:pt x="2805410" y="5422305"/>
                </a:lnTo>
                <a:cubicBezTo>
                  <a:pt x="2805410" y="5427266"/>
                  <a:pt x="2802929" y="5429747"/>
                  <a:pt x="2797968" y="5429747"/>
                </a:cubicBezTo>
                <a:cubicBezTo>
                  <a:pt x="2793008" y="5429747"/>
                  <a:pt x="2793008" y="5427266"/>
                  <a:pt x="2797968" y="5422305"/>
                </a:cubicBezTo>
                <a:cubicBezTo>
                  <a:pt x="2797968" y="5422305"/>
                  <a:pt x="2796728" y="5421065"/>
                  <a:pt x="2794248" y="5418584"/>
                </a:cubicBezTo>
                <a:cubicBezTo>
                  <a:pt x="2791767" y="5416104"/>
                  <a:pt x="2788046" y="5414864"/>
                  <a:pt x="2783085" y="5414864"/>
                </a:cubicBezTo>
                <a:cubicBezTo>
                  <a:pt x="2778125" y="5414864"/>
                  <a:pt x="2774404" y="5414864"/>
                  <a:pt x="2771923" y="5414864"/>
                </a:cubicBezTo>
                <a:close/>
                <a:moveTo>
                  <a:pt x="2947727" y="5411143"/>
                </a:moveTo>
                <a:cubicBezTo>
                  <a:pt x="2947107" y="5411143"/>
                  <a:pt x="2946796" y="5412384"/>
                  <a:pt x="2946796" y="5414864"/>
                </a:cubicBezTo>
                <a:lnTo>
                  <a:pt x="2946796" y="5429747"/>
                </a:lnTo>
                <a:cubicBezTo>
                  <a:pt x="2951757" y="5434707"/>
                  <a:pt x="2959199" y="5434707"/>
                  <a:pt x="2969121" y="5429747"/>
                </a:cubicBezTo>
                <a:lnTo>
                  <a:pt x="2969121" y="5422305"/>
                </a:lnTo>
                <a:cubicBezTo>
                  <a:pt x="2959199" y="5422305"/>
                  <a:pt x="2952998" y="5419825"/>
                  <a:pt x="2950517" y="5414864"/>
                </a:cubicBezTo>
                <a:cubicBezTo>
                  <a:pt x="2949277" y="5412384"/>
                  <a:pt x="2948347" y="5411143"/>
                  <a:pt x="2947727" y="5411143"/>
                </a:cubicBezTo>
                <a:close/>
                <a:moveTo>
                  <a:pt x="3043535" y="5407422"/>
                </a:moveTo>
                <a:cubicBezTo>
                  <a:pt x="3043535" y="5412383"/>
                  <a:pt x="3043535" y="5414864"/>
                  <a:pt x="3043535" y="5414864"/>
                </a:cubicBezTo>
                <a:lnTo>
                  <a:pt x="3050976" y="5407422"/>
                </a:lnTo>
                <a:cubicBezTo>
                  <a:pt x="3050976" y="5407422"/>
                  <a:pt x="3048495" y="5407422"/>
                  <a:pt x="3043535" y="5407422"/>
                </a:cubicBezTo>
                <a:close/>
                <a:moveTo>
                  <a:pt x="2847733" y="5405097"/>
                </a:moveTo>
                <a:cubicBezTo>
                  <a:pt x="2839361" y="5404167"/>
                  <a:pt x="2835175" y="5407422"/>
                  <a:pt x="2835175" y="5414864"/>
                </a:cubicBezTo>
                <a:cubicBezTo>
                  <a:pt x="2835175" y="5419825"/>
                  <a:pt x="2842617" y="5419825"/>
                  <a:pt x="2857500" y="5414864"/>
                </a:cubicBezTo>
                <a:lnTo>
                  <a:pt x="2879824" y="5414864"/>
                </a:lnTo>
                <a:lnTo>
                  <a:pt x="2857500" y="5407422"/>
                </a:lnTo>
                <a:cubicBezTo>
                  <a:pt x="2853779" y="5406182"/>
                  <a:pt x="2850523" y="5405407"/>
                  <a:pt x="2847733" y="5405097"/>
                </a:cubicBezTo>
                <a:close/>
                <a:moveTo>
                  <a:pt x="4472285" y="5399981"/>
                </a:moveTo>
                <a:lnTo>
                  <a:pt x="4494609" y="5399981"/>
                </a:lnTo>
                <a:cubicBezTo>
                  <a:pt x="4494609" y="5404942"/>
                  <a:pt x="4494609" y="5409903"/>
                  <a:pt x="4494609" y="5414864"/>
                </a:cubicBezTo>
                <a:lnTo>
                  <a:pt x="4479726" y="5407422"/>
                </a:lnTo>
                <a:cubicBezTo>
                  <a:pt x="4474765" y="5402462"/>
                  <a:pt x="4472285" y="5399981"/>
                  <a:pt x="4472285" y="5399981"/>
                </a:cubicBezTo>
                <a:close/>
                <a:moveTo>
                  <a:pt x="4003476" y="5399981"/>
                </a:moveTo>
                <a:lnTo>
                  <a:pt x="4003476" y="5407422"/>
                </a:lnTo>
                <a:cubicBezTo>
                  <a:pt x="4018359" y="5412383"/>
                  <a:pt x="4025800" y="5409903"/>
                  <a:pt x="4025800" y="5399981"/>
                </a:cubicBezTo>
                <a:cubicBezTo>
                  <a:pt x="4025800" y="5399981"/>
                  <a:pt x="4023320" y="5399981"/>
                  <a:pt x="4018359" y="5399981"/>
                </a:cubicBezTo>
                <a:close/>
                <a:moveTo>
                  <a:pt x="2716113" y="5399981"/>
                </a:moveTo>
                <a:cubicBezTo>
                  <a:pt x="2711152" y="5399981"/>
                  <a:pt x="2707431" y="5401221"/>
                  <a:pt x="2704951" y="5403702"/>
                </a:cubicBezTo>
                <a:cubicBezTo>
                  <a:pt x="2702470" y="5406182"/>
                  <a:pt x="2701230" y="5409903"/>
                  <a:pt x="2701230" y="5414864"/>
                </a:cubicBezTo>
                <a:lnTo>
                  <a:pt x="2701230" y="5422305"/>
                </a:lnTo>
                <a:cubicBezTo>
                  <a:pt x="2696269" y="5417344"/>
                  <a:pt x="2692549" y="5414864"/>
                  <a:pt x="2690068" y="5414864"/>
                </a:cubicBezTo>
                <a:cubicBezTo>
                  <a:pt x="2687587" y="5414864"/>
                  <a:pt x="2686347" y="5417344"/>
                  <a:pt x="2686347" y="5422305"/>
                </a:cubicBezTo>
                <a:cubicBezTo>
                  <a:pt x="2686347" y="5427266"/>
                  <a:pt x="2688828" y="5429747"/>
                  <a:pt x="2693789" y="5429747"/>
                </a:cubicBezTo>
                <a:cubicBezTo>
                  <a:pt x="2708671" y="5434707"/>
                  <a:pt x="2713632" y="5432227"/>
                  <a:pt x="2708671" y="5422305"/>
                </a:cubicBezTo>
                <a:cubicBezTo>
                  <a:pt x="2708671" y="5417344"/>
                  <a:pt x="2711152" y="5412383"/>
                  <a:pt x="2716113" y="5407422"/>
                </a:cubicBezTo>
                <a:close/>
                <a:moveTo>
                  <a:pt x="3780234" y="5392540"/>
                </a:moveTo>
                <a:lnTo>
                  <a:pt x="3780234" y="5399981"/>
                </a:lnTo>
                <a:lnTo>
                  <a:pt x="3802558" y="5392540"/>
                </a:lnTo>
                <a:lnTo>
                  <a:pt x="3801163" y="5392540"/>
                </a:lnTo>
                <a:cubicBezTo>
                  <a:pt x="3799613" y="5392540"/>
                  <a:pt x="3797597" y="5392540"/>
                  <a:pt x="3795117" y="5392540"/>
                </a:cubicBezTo>
                <a:cubicBezTo>
                  <a:pt x="3795117" y="5392540"/>
                  <a:pt x="3792636" y="5392540"/>
                  <a:pt x="3787675" y="5392540"/>
                </a:cubicBezTo>
                <a:cubicBezTo>
                  <a:pt x="3782714" y="5392540"/>
                  <a:pt x="3780234" y="5392540"/>
                  <a:pt x="3780234" y="5392540"/>
                </a:cubicBezTo>
                <a:close/>
                <a:moveTo>
                  <a:pt x="2939355" y="5392540"/>
                </a:moveTo>
                <a:lnTo>
                  <a:pt x="2939355" y="5399981"/>
                </a:lnTo>
                <a:lnTo>
                  <a:pt x="2946796" y="5392540"/>
                </a:lnTo>
                <a:cubicBezTo>
                  <a:pt x="2946796" y="5392540"/>
                  <a:pt x="2944316" y="5392540"/>
                  <a:pt x="2939355" y="5392540"/>
                </a:cubicBezTo>
                <a:close/>
                <a:moveTo>
                  <a:pt x="2693789" y="5392540"/>
                </a:moveTo>
                <a:cubicBezTo>
                  <a:pt x="2688828" y="5392540"/>
                  <a:pt x="2686347" y="5393780"/>
                  <a:pt x="2686347" y="5396260"/>
                </a:cubicBezTo>
                <a:cubicBezTo>
                  <a:pt x="2686347" y="5398741"/>
                  <a:pt x="2687587" y="5399981"/>
                  <a:pt x="2690068" y="5399981"/>
                </a:cubicBezTo>
                <a:cubicBezTo>
                  <a:pt x="2692549" y="5399981"/>
                  <a:pt x="2695029" y="5398741"/>
                  <a:pt x="2697509" y="5396260"/>
                </a:cubicBezTo>
                <a:cubicBezTo>
                  <a:pt x="2699990" y="5393780"/>
                  <a:pt x="2698749" y="5392540"/>
                  <a:pt x="2693789" y="5392540"/>
                </a:cubicBezTo>
                <a:close/>
                <a:moveTo>
                  <a:pt x="3019350" y="5388819"/>
                </a:moveTo>
                <a:cubicBezTo>
                  <a:pt x="3015630" y="5388819"/>
                  <a:pt x="3011289" y="5390059"/>
                  <a:pt x="3006328" y="5392540"/>
                </a:cubicBezTo>
                <a:lnTo>
                  <a:pt x="3013769" y="5392540"/>
                </a:lnTo>
                <a:lnTo>
                  <a:pt x="3028652" y="5392540"/>
                </a:lnTo>
                <a:cubicBezTo>
                  <a:pt x="3026171" y="5390059"/>
                  <a:pt x="3023071" y="5388819"/>
                  <a:pt x="3019350" y="5388819"/>
                </a:cubicBezTo>
                <a:close/>
                <a:moveTo>
                  <a:pt x="4193232" y="5385098"/>
                </a:moveTo>
                <a:cubicBezTo>
                  <a:pt x="4195712" y="5385098"/>
                  <a:pt x="4195712" y="5387579"/>
                  <a:pt x="4193232" y="5392540"/>
                </a:cubicBezTo>
                <a:cubicBezTo>
                  <a:pt x="4190752" y="5397500"/>
                  <a:pt x="4189511" y="5399981"/>
                  <a:pt x="4189511" y="5399981"/>
                </a:cubicBezTo>
                <a:cubicBezTo>
                  <a:pt x="4189511" y="5399981"/>
                  <a:pt x="4189511" y="5397500"/>
                  <a:pt x="4189511" y="5392540"/>
                </a:cubicBezTo>
                <a:cubicBezTo>
                  <a:pt x="4189511" y="5387579"/>
                  <a:pt x="4190752" y="5385098"/>
                  <a:pt x="4193232" y="5385098"/>
                </a:cubicBezTo>
                <a:close/>
                <a:moveTo>
                  <a:pt x="3385839" y="5385098"/>
                </a:moveTo>
                <a:cubicBezTo>
                  <a:pt x="3380878" y="5390059"/>
                  <a:pt x="3380878" y="5395020"/>
                  <a:pt x="3385839" y="5399981"/>
                </a:cubicBezTo>
                <a:lnTo>
                  <a:pt x="3423046" y="5399981"/>
                </a:lnTo>
                <a:cubicBezTo>
                  <a:pt x="3418085" y="5399981"/>
                  <a:pt x="3413125" y="5397500"/>
                  <a:pt x="3408164" y="5392540"/>
                </a:cubicBezTo>
                <a:cubicBezTo>
                  <a:pt x="3403203" y="5387579"/>
                  <a:pt x="3399482" y="5385098"/>
                  <a:pt x="3397001" y="5385098"/>
                </a:cubicBezTo>
                <a:cubicBezTo>
                  <a:pt x="3394521" y="5385098"/>
                  <a:pt x="3390800" y="5385098"/>
                  <a:pt x="3385839" y="5385098"/>
                </a:cubicBezTo>
                <a:close/>
                <a:moveTo>
                  <a:pt x="2239863" y="5385098"/>
                </a:moveTo>
                <a:lnTo>
                  <a:pt x="2269628" y="5392540"/>
                </a:lnTo>
                <a:lnTo>
                  <a:pt x="2269628" y="5399981"/>
                </a:lnTo>
                <a:cubicBezTo>
                  <a:pt x="2269628" y="5399981"/>
                  <a:pt x="2264668" y="5398741"/>
                  <a:pt x="2254746" y="5396260"/>
                </a:cubicBezTo>
                <a:cubicBezTo>
                  <a:pt x="2244824" y="5393780"/>
                  <a:pt x="2239863" y="5390059"/>
                  <a:pt x="2239863" y="5385098"/>
                </a:cubicBezTo>
                <a:close/>
                <a:moveTo>
                  <a:pt x="3257475" y="5380215"/>
                </a:moveTo>
                <a:cubicBezTo>
                  <a:pt x="3254995" y="5380370"/>
                  <a:pt x="3253134" y="5380757"/>
                  <a:pt x="3251894" y="5381377"/>
                </a:cubicBezTo>
                <a:cubicBezTo>
                  <a:pt x="3246933" y="5383858"/>
                  <a:pt x="3241972" y="5387579"/>
                  <a:pt x="3237011" y="5392540"/>
                </a:cubicBezTo>
                <a:cubicBezTo>
                  <a:pt x="3232050" y="5397500"/>
                  <a:pt x="3232050" y="5399981"/>
                  <a:pt x="3237011" y="5399981"/>
                </a:cubicBezTo>
                <a:lnTo>
                  <a:pt x="3251894" y="5399981"/>
                </a:lnTo>
                <a:lnTo>
                  <a:pt x="3244453" y="5407422"/>
                </a:lnTo>
                <a:cubicBezTo>
                  <a:pt x="3234531" y="5407422"/>
                  <a:pt x="3229570" y="5409903"/>
                  <a:pt x="3229570" y="5414864"/>
                </a:cubicBezTo>
                <a:cubicBezTo>
                  <a:pt x="3229570" y="5419825"/>
                  <a:pt x="3232050" y="5421065"/>
                  <a:pt x="3237011" y="5418584"/>
                </a:cubicBezTo>
                <a:cubicBezTo>
                  <a:pt x="3241972" y="5416104"/>
                  <a:pt x="3246933" y="5414864"/>
                  <a:pt x="3251894" y="5414864"/>
                </a:cubicBezTo>
                <a:cubicBezTo>
                  <a:pt x="3251894" y="5419825"/>
                  <a:pt x="3253134" y="5422305"/>
                  <a:pt x="3255615" y="5422305"/>
                </a:cubicBezTo>
                <a:cubicBezTo>
                  <a:pt x="3258095" y="5422305"/>
                  <a:pt x="3261816" y="5419825"/>
                  <a:pt x="3266777" y="5414864"/>
                </a:cubicBezTo>
                <a:cubicBezTo>
                  <a:pt x="3276699" y="5414864"/>
                  <a:pt x="3284140" y="5414864"/>
                  <a:pt x="3289101" y="5414864"/>
                </a:cubicBezTo>
                <a:cubicBezTo>
                  <a:pt x="3294062" y="5414864"/>
                  <a:pt x="3296542" y="5412383"/>
                  <a:pt x="3296542" y="5407422"/>
                </a:cubicBezTo>
                <a:cubicBezTo>
                  <a:pt x="3296542" y="5402462"/>
                  <a:pt x="3296542" y="5399981"/>
                  <a:pt x="3296542" y="5399981"/>
                </a:cubicBezTo>
                <a:lnTo>
                  <a:pt x="3296542" y="5385098"/>
                </a:lnTo>
                <a:cubicBezTo>
                  <a:pt x="3277939" y="5381377"/>
                  <a:pt x="3264917" y="5379750"/>
                  <a:pt x="3257475" y="5380215"/>
                </a:cubicBezTo>
                <a:close/>
                <a:moveTo>
                  <a:pt x="2187075" y="5380215"/>
                </a:moveTo>
                <a:cubicBezTo>
                  <a:pt x="2188161" y="5380370"/>
                  <a:pt x="2189633" y="5380757"/>
                  <a:pt x="2191494" y="5381377"/>
                </a:cubicBezTo>
                <a:cubicBezTo>
                  <a:pt x="2198935" y="5383858"/>
                  <a:pt x="2202656" y="5385098"/>
                  <a:pt x="2202656" y="5385098"/>
                </a:cubicBezTo>
                <a:lnTo>
                  <a:pt x="2187773" y="5385098"/>
                </a:lnTo>
                <a:cubicBezTo>
                  <a:pt x="2184053" y="5381377"/>
                  <a:pt x="2183820" y="5379750"/>
                  <a:pt x="2187075" y="5380215"/>
                </a:cubicBezTo>
                <a:close/>
                <a:moveTo>
                  <a:pt x="4933652" y="5377657"/>
                </a:moveTo>
                <a:lnTo>
                  <a:pt x="4948535" y="5385098"/>
                </a:lnTo>
                <a:cubicBezTo>
                  <a:pt x="4948535" y="5390059"/>
                  <a:pt x="4951015" y="5393780"/>
                  <a:pt x="4955976" y="5396260"/>
                </a:cubicBezTo>
                <a:cubicBezTo>
                  <a:pt x="4960937" y="5398741"/>
                  <a:pt x="4960937" y="5399981"/>
                  <a:pt x="4955976" y="5399981"/>
                </a:cubicBezTo>
                <a:cubicBezTo>
                  <a:pt x="4955976" y="5399981"/>
                  <a:pt x="4954735" y="5399981"/>
                  <a:pt x="4952255" y="5399981"/>
                </a:cubicBezTo>
                <a:cubicBezTo>
                  <a:pt x="4949775" y="5399981"/>
                  <a:pt x="4946054" y="5397500"/>
                  <a:pt x="4941093" y="5392540"/>
                </a:cubicBezTo>
                <a:cubicBezTo>
                  <a:pt x="4936132" y="5387579"/>
                  <a:pt x="4933652" y="5382617"/>
                  <a:pt x="4933652" y="5377657"/>
                </a:cubicBezTo>
                <a:close/>
                <a:moveTo>
                  <a:pt x="4531816" y="5377657"/>
                </a:moveTo>
                <a:cubicBezTo>
                  <a:pt x="4536777" y="5377657"/>
                  <a:pt x="4539257" y="5377657"/>
                  <a:pt x="4539257" y="5377657"/>
                </a:cubicBezTo>
                <a:lnTo>
                  <a:pt x="4546699" y="5377657"/>
                </a:lnTo>
                <a:cubicBezTo>
                  <a:pt x="4546699" y="5382617"/>
                  <a:pt x="4544218" y="5385098"/>
                  <a:pt x="4539257" y="5385098"/>
                </a:cubicBezTo>
                <a:cubicBezTo>
                  <a:pt x="4534296" y="5385098"/>
                  <a:pt x="4531816" y="5382617"/>
                  <a:pt x="4531816" y="5377657"/>
                </a:cubicBezTo>
                <a:close/>
                <a:moveTo>
                  <a:pt x="4472285" y="5377657"/>
                </a:moveTo>
                <a:cubicBezTo>
                  <a:pt x="4477246" y="5377657"/>
                  <a:pt x="4479726" y="5377657"/>
                  <a:pt x="4479726" y="5377657"/>
                </a:cubicBezTo>
                <a:cubicBezTo>
                  <a:pt x="4479726" y="5382617"/>
                  <a:pt x="4478485" y="5385098"/>
                  <a:pt x="4476005" y="5385098"/>
                </a:cubicBezTo>
                <a:cubicBezTo>
                  <a:pt x="4473525" y="5385098"/>
                  <a:pt x="4472285" y="5382617"/>
                  <a:pt x="4472285" y="5377657"/>
                </a:cubicBezTo>
                <a:close/>
                <a:moveTo>
                  <a:pt x="4048125" y="5377657"/>
                </a:moveTo>
                <a:cubicBezTo>
                  <a:pt x="4043164" y="5377657"/>
                  <a:pt x="4040683" y="5380137"/>
                  <a:pt x="4040683" y="5385098"/>
                </a:cubicBezTo>
                <a:lnTo>
                  <a:pt x="4048125" y="5385098"/>
                </a:lnTo>
                <a:cubicBezTo>
                  <a:pt x="4053086" y="5385098"/>
                  <a:pt x="4055566" y="5385098"/>
                  <a:pt x="4055566" y="5385098"/>
                </a:cubicBezTo>
                <a:cubicBezTo>
                  <a:pt x="4055566" y="5380137"/>
                  <a:pt x="4053086" y="5377657"/>
                  <a:pt x="4048125" y="5377657"/>
                </a:cubicBezTo>
                <a:close/>
                <a:moveTo>
                  <a:pt x="3765351" y="5377657"/>
                </a:moveTo>
                <a:lnTo>
                  <a:pt x="3757910" y="5392540"/>
                </a:lnTo>
                <a:cubicBezTo>
                  <a:pt x="3767832" y="5392540"/>
                  <a:pt x="3772793" y="5390059"/>
                  <a:pt x="3772793" y="5385098"/>
                </a:cubicBezTo>
                <a:cubicBezTo>
                  <a:pt x="3772793" y="5385098"/>
                  <a:pt x="3771552" y="5383858"/>
                  <a:pt x="3769072" y="5381377"/>
                </a:cubicBezTo>
                <a:cubicBezTo>
                  <a:pt x="3766592" y="5378897"/>
                  <a:pt x="3765351" y="5377657"/>
                  <a:pt x="3765351" y="5377657"/>
                </a:cubicBezTo>
                <a:close/>
                <a:moveTo>
                  <a:pt x="3415605" y="5377657"/>
                </a:moveTo>
                <a:cubicBezTo>
                  <a:pt x="3415605" y="5382617"/>
                  <a:pt x="3415605" y="5385098"/>
                  <a:pt x="3415605" y="5385098"/>
                </a:cubicBezTo>
                <a:cubicBezTo>
                  <a:pt x="3415605" y="5385098"/>
                  <a:pt x="3418085" y="5385098"/>
                  <a:pt x="3423046" y="5385098"/>
                </a:cubicBezTo>
                <a:lnTo>
                  <a:pt x="3430488" y="5377657"/>
                </a:lnTo>
                <a:close/>
                <a:moveTo>
                  <a:pt x="3147714" y="5377657"/>
                </a:moveTo>
                <a:lnTo>
                  <a:pt x="3132832" y="5399981"/>
                </a:lnTo>
                <a:cubicBezTo>
                  <a:pt x="3132832" y="5399981"/>
                  <a:pt x="3132832" y="5397500"/>
                  <a:pt x="3132832" y="5392540"/>
                </a:cubicBezTo>
                <a:cubicBezTo>
                  <a:pt x="3132832" y="5387579"/>
                  <a:pt x="3134072" y="5383858"/>
                  <a:pt x="3136552" y="5381377"/>
                </a:cubicBezTo>
                <a:cubicBezTo>
                  <a:pt x="3139033" y="5378897"/>
                  <a:pt x="3142754" y="5377657"/>
                  <a:pt x="3147714" y="5377657"/>
                </a:cubicBezTo>
                <a:close/>
                <a:moveTo>
                  <a:pt x="2797968" y="5377657"/>
                </a:moveTo>
                <a:lnTo>
                  <a:pt x="2775644" y="5385098"/>
                </a:lnTo>
                <a:lnTo>
                  <a:pt x="2753320" y="5399981"/>
                </a:lnTo>
                <a:cubicBezTo>
                  <a:pt x="2738437" y="5399981"/>
                  <a:pt x="2730996" y="5402462"/>
                  <a:pt x="2730996" y="5407422"/>
                </a:cubicBezTo>
                <a:cubicBezTo>
                  <a:pt x="2730996" y="5412383"/>
                  <a:pt x="2735956" y="5412383"/>
                  <a:pt x="2745878" y="5407422"/>
                </a:cubicBezTo>
                <a:cubicBezTo>
                  <a:pt x="2750839" y="5407422"/>
                  <a:pt x="2754560" y="5406182"/>
                  <a:pt x="2757041" y="5403702"/>
                </a:cubicBezTo>
                <a:cubicBezTo>
                  <a:pt x="2759521" y="5401221"/>
                  <a:pt x="2762001" y="5399981"/>
                  <a:pt x="2764482" y="5399981"/>
                </a:cubicBezTo>
                <a:cubicBezTo>
                  <a:pt x="2766963" y="5399981"/>
                  <a:pt x="2769443" y="5399981"/>
                  <a:pt x="2771923" y="5399981"/>
                </a:cubicBezTo>
                <a:cubicBezTo>
                  <a:pt x="2774404" y="5399981"/>
                  <a:pt x="2778125" y="5399981"/>
                  <a:pt x="2783085" y="5399981"/>
                </a:cubicBezTo>
                <a:lnTo>
                  <a:pt x="2797968" y="5399981"/>
                </a:lnTo>
                <a:lnTo>
                  <a:pt x="2797968" y="5385098"/>
                </a:lnTo>
                <a:cubicBezTo>
                  <a:pt x="2802929" y="5390059"/>
                  <a:pt x="2807890" y="5390059"/>
                  <a:pt x="2812851" y="5385098"/>
                </a:cubicBezTo>
                <a:close/>
                <a:moveTo>
                  <a:pt x="2738437" y="5377657"/>
                </a:moveTo>
                <a:cubicBezTo>
                  <a:pt x="2733476" y="5377657"/>
                  <a:pt x="2729756" y="5378897"/>
                  <a:pt x="2727275" y="5381377"/>
                </a:cubicBezTo>
                <a:cubicBezTo>
                  <a:pt x="2724794" y="5383858"/>
                  <a:pt x="2723554" y="5385098"/>
                  <a:pt x="2723554" y="5385098"/>
                </a:cubicBezTo>
                <a:cubicBezTo>
                  <a:pt x="2723554" y="5385098"/>
                  <a:pt x="2733476" y="5385098"/>
                  <a:pt x="2753320" y="5385098"/>
                </a:cubicBezTo>
                <a:close/>
                <a:moveTo>
                  <a:pt x="2708671" y="5377657"/>
                </a:moveTo>
                <a:lnTo>
                  <a:pt x="2701230" y="5385098"/>
                </a:lnTo>
                <a:cubicBezTo>
                  <a:pt x="2706191" y="5390059"/>
                  <a:pt x="2709911" y="5391299"/>
                  <a:pt x="2712392" y="5388819"/>
                </a:cubicBezTo>
                <a:cubicBezTo>
                  <a:pt x="2714873" y="5386338"/>
                  <a:pt x="2713632" y="5382617"/>
                  <a:pt x="2708671" y="5377657"/>
                </a:cubicBezTo>
                <a:close/>
                <a:moveTo>
                  <a:pt x="2678906" y="5377657"/>
                </a:moveTo>
                <a:cubicBezTo>
                  <a:pt x="2673945" y="5377657"/>
                  <a:pt x="2672704" y="5378897"/>
                  <a:pt x="2675185" y="5381377"/>
                </a:cubicBezTo>
                <a:cubicBezTo>
                  <a:pt x="2677666" y="5383858"/>
                  <a:pt x="2681386" y="5385098"/>
                  <a:pt x="2686347" y="5385098"/>
                </a:cubicBezTo>
                <a:close/>
                <a:moveTo>
                  <a:pt x="4009987" y="5373006"/>
                </a:moveTo>
                <a:cubicBezTo>
                  <a:pt x="4008127" y="5373626"/>
                  <a:pt x="4005957" y="5375177"/>
                  <a:pt x="4003476" y="5377657"/>
                </a:cubicBezTo>
                <a:cubicBezTo>
                  <a:pt x="3998515" y="5377657"/>
                  <a:pt x="3996035" y="5377657"/>
                  <a:pt x="3996035" y="5377657"/>
                </a:cubicBezTo>
                <a:cubicBezTo>
                  <a:pt x="3996035" y="5377657"/>
                  <a:pt x="3996035" y="5380137"/>
                  <a:pt x="3996035" y="5385098"/>
                </a:cubicBezTo>
                <a:cubicBezTo>
                  <a:pt x="4005957" y="5390059"/>
                  <a:pt x="4013398" y="5387579"/>
                  <a:pt x="4018359" y="5377657"/>
                </a:cubicBezTo>
                <a:cubicBezTo>
                  <a:pt x="4018359" y="5377657"/>
                  <a:pt x="4017119" y="5376417"/>
                  <a:pt x="4014638" y="5373936"/>
                </a:cubicBezTo>
                <a:cubicBezTo>
                  <a:pt x="4013398" y="5372696"/>
                  <a:pt x="4011848" y="5372386"/>
                  <a:pt x="4009987" y="5373006"/>
                </a:cubicBezTo>
                <a:close/>
                <a:moveTo>
                  <a:pt x="4152304" y="5370215"/>
                </a:moveTo>
                <a:cubicBezTo>
                  <a:pt x="4157265" y="5370215"/>
                  <a:pt x="4160986" y="5371455"/>
                  <a:pt x="4163466" y="5373936"/>
                </a:cubicBezTo>
                <a:cubicBezTo>
                  <a:pt x="4165947" y="5376417"/>
                  <a:pt x="4167187" y="5377657"/>
                  <a:pt x="4167187" y="5377657"/>
                </a:cubicBezTo>
                <a:lnTo>
                  <a:pt x="4167187" y="5385098"/>
                </a:lnTo>
                <a:cubicBezTo>
                  <a:pt x="4162226" y="5385098"/>
                  <a:pt x="4157265" y="5382617"/>
                  <a:pt x="4152304" y="5377657"/>
                </a:cubicBezTo>
                <a:close/>
                <a:moveTo>
                  <a:pt x="3147714" y="5370215"/>
                </a:moveTo>
                <a:lnTo>
                  <a:pt x="3117949" y="5385098"/>
                </a:lnTo>
                <a:cubicBezTo>
                  <a:pt x="3117949" y="5390059"/>
                  <a:pt x="3116709" y="5392540"/>
                  <a:pt x="3114228" y="5392540"/>
                </a:cubicBezTo>
                <a:cubicBezTo>
                  <a:pt x="3111747" y="5392540"/>
                  <a:pt x="3109267" y="5392540"/>
                  <a:pt x="3106787" y="5392540"/>
                </a:cubicBezTo>
                <a:cubicBezTo>
                  <a:pt x="3104306" y="5392540"/>
                  <a:pt x="3101826" y="5393780"/>
                  <a:pt x="3099345" y="5396260"/>
                </a:cubicBezTo>
                <a:cubicBezTo>
                  <a:pt x="3096865" y="5398741"/>
                  <a:pt x="3096865" y="5399981"/>
                  <a:pt x="3099345" y="5399981"/>
                </a:cubicBezTo>
                <a:cubicBezTo>
                  <a:pt x="3101826" y="5399981"/>
                  <a:pt x="3101826" y="5401221"/>
                  <a:pt x="3099345" y="5403702"/>
                </a:cubicBezTo>
                <a:cubicBezTo>
                  <a:pt x="3096865" y="5406182"/>
                  <a:pt x="3095625" y="5409903"/>
                  <a:pt x="3095625" y="5414864"/>
                </a:cubicBezTo>
                <a:lnTo>
                  <a:pt x="3103066" y="5422305"/>
                </a:lnTo>
                <a:cubicBezTo>
                  <a:pt x="3112988" y="5417344"/>
                  <a:pt x="3122909" y="5417344"/>
                  <a:pt x="3132832" y="5422305"/>
                </a:cubicBezTo>
                <a:lnTo>
                  <a:pt x="3162597" y="5429747"/>
                </a:lnTo>
                <a:cubicBezTo>
                  <a:pt x="3167558" y="5429747"/>
                  <a:pt x="3170039" y="5432227"/>
                  <a:pt x="3170039" y="5437188"/>
                </a:cubicBezTo>
                <a:cubicBezTo>
                  <a:pt x="3170039" y="5437188"/>
                  <a:pt x="3175000" y="5437188"/>
                  <a:pt x="3184921" y="5437188"/>
                </a:cubicBezTo>
                <a:cubicBezTo>
                  <a:pt x="3184921" y="5437188"/>
                  <a:pt x="3187402" y="5438429"/>
                  <a:pt x="3192363" y="5440909"/>
                </a:cubicBezTo>
                <a:cubicBezTo>
                  <a:pt x="3197324" y="5443389"/>
                  <a:pt x="3202285" y="5444629"/>
                  <a:pt x="3207246" y="5444629"/>
                </a:cubicBezTo>
                <a:lnTo>
                  <a:pt x="3214687" y="5437188"/>
                </a:lnTo>
                <a:cubicBezTo>
                  <a:pt x="3219648" y="5437188"/>
                  <a:pt x="3227089" y="5437188"/>
                  <a:pt x="3237011" y="5437188"/>
                </a:cubicBezTo>
                <a:lnTo>
                  <a:pt x="3244453" y="5444629"/>
                </a:lnTo>
                <a:cubicBezTo>
                  <a:pt x="3244453" y="5444629"/>
                  <a:pt x="3243212" y="5447110"/>
                  <a:pt x="3240732" y="5452071"/>
                </a:cubicBezTo>
                <a:cubicBezTo>
                  <a:pt x="3238252" y="5457032"/>
                  <a:pt x="3237011" y="5461993"/>
                  <a:pt x="3237011" y="5466954"/>
                </a:cubicBezTo>
                <a:cubicBezTo>
                  <a:pt x="3237011" y="5471914"/>
                  <a:pt x="3238252" y="5475635"/>
                  <a:pt x="3240732" y="5478116"/>
                </a:cubicBezTo>
                <a:cubicBezTo>
                  <a:pt x="3243212" y="5480596"/>
                  <a:pt x="3249414" y="5481836"/>
                  <a:pt x="3259335" y="5481836"/>
                </a:cubicBezTo>
                <a:cubicBezTo>
                  <a:pt x="3274218" y="5476876"/>
                  <a:pt x="3284140" y="5474395"/>
                  <a:pt x="3289101" y="5474395"/>
                </a:cubicBezTo>
                <a:lnTo>
                  <a:pt x="3289101" y="5459512"/>
                </a:lnTo>
                <a:cubicBezTo>
                  <a:pt x="3294062" y="5454551"/>
                  <a:pt x="3296542" y="5452071"/>
                  <a:pt x="3296542" y="5452071"/>
                </a:cubicBezTo>
                <a:cubicBezTo>
                  <a:pt x="3296542" y="5452071"/>
                  <a:pt x="3299023" y="5454551"/>
                  <a:pt x="3303984" y="5459512"/>
                </a:cubicBezTo>
                <a:cubicBezTo>
                  <a:pt x="3308945" y="5464473"/>
                  <a:pt x="3311425" y="5471914"/>
                  <a:pt x="3311425" y="5481836"/>
                </a:cubicBezTo>
                <a:cubicBezTo>
                  <a:pt x="3316386" y="5491758"/>
                  <a:pt x="3323828" y="5496719"/>
                  <a:pt x="3333750" y="5496719"/>
                </a:cubicBezTo>
                <a:cubicBezTo>
                  <a:pt x="3343671" y="5491758"/>
                  <a:pt x="3353593" y="5489278"/>
                  <a:pt x="3363515" y="5489278"/>
                </a:cubicBezTo>
                <a:lnTo>
                  <a:pt x="3370957" y="5489278"/>
                </a:lnTo>
                <a:cubicBezTo>
                  <a:pt x="3370957" y="5489278"/>
                  <a:pt x="3372197" y="5486797"/>
                  <a:pt x="3374677" y="5481836"/>
                </a:cubicBezTo>
                <a:cubicBezTo>
                  <a:pt x="3377158" y="5476876"/>
                  <a:pt x="3380878" y="5474395"/>
                  <a:pt x="3385839" y="5474395"/>
                </a:cubicBezTo>
                <a:cubicBezTo>
                  <a:pt x="3390800" y="5469434"/>
                  <a:pt x="3393281" y="5465714"/>
                  <a:pt x="3393281" y="5463233"/>
                </a:cubicBezTo>
                <a:cubicBezTo>
                  <a:pt x="3393281" y="5460752"/>
                  <a:pt x="3390800" y="5457032"/>
                  <a:pt x="3385839" y="5452071"/>
                </a:cubicBezTo>
                <a:lnTo>
                  <a:pt x="3393281" y="5444629"/>
                </a:lnTo>
                <a:cubicBezTo>
                  <a:pt x="3398242" y="5449590"/>
                  <a:pt x="3401963" y="5452071"/>
                  <a:pt x="3404443" y="5452071"/>
                </a:cubicBezTo>
                <a:cubicBezTo>
                  <a:pt x="3406923" y="5452071"/>
                  <a:pt x="3408164" y="5452071"/>
                  <a:pt x="3408164" y="5452071"/>
                </a:cubicBezTo>
                <a:lnTo>
                  <a:pt x="3400722" y="5437188"/>
                </a:lnTo>
                <a:cubicBezTo>
                  <a:pt x="3395761" y="5427266"/>
                  <a:pt x="3390800" y="5424786"/>
                  <a:pt x="3385839" y="5429747"/>
                </a:cubicBezTo>
                <a:lnTo>
                  <a:pt x="3378398" y="5422305"/>
                </a:lnTo>
                <a:lnTo>
                  <a:pt x="3363515" y="5422305"/>
                </a:lnTo>
                <a:cubicBezTo>
                  <a:pt x="3348632" y="5427266"/>
                  <a:pt x="3341191" y="5429747"/>
                  <a:pt x="3341191" y="5429747"/>
                </a:cubicBezTo>
                <a:cubicBezTo>
                  <a:pt x="3341191" y="5434707"/>
                  <a:pt x="3343671" y="5437188"/>
                  <a:pt x="3348632" y="5437188"/>
                </a:cubicBezTo>
                <a:lnTo>
                  <a:pt x="3311425" y="5437188"/>
                </a:lnTo>
                <a:cubicBezTo>
                  <a:pt x="3311425" y="5432227"/>
                  <a:pt x="3289101" y="5429747"/>
                  <a:pt x="3244453" y="5429747"/>
                </a:cubicBezTo>
                <a:cubicBezTo>
                  <a:pt x="3214687" y="5429747"/>
                  <a:pt x="3194843" y="5428506"/>
                  <a:pt x="3184921" y="5426026"/>
                </a:cubicBezTo>
                <a:cubicBezTo>
                  <a:pt x="3175000" y="5423545"/>
                  <a:pt x="3170039" y="5422305"/>
                  <a:pt x="3170039" y="5422305"/>
                </a:cubicBezTo>
                <a:cubicBezTo>
                  <a:pt x="3155156" y="5407422"/>
                  <a:pt x="3152675" y="5399981"/>
                  <a:pt x="3162597" y="5399981"/>
                </a:cubicBezTo>
                <a:lnTo>
                  <a:pt x="3162597" y="5385098"/>
                </a:lnTo>
                <a:cubicBezTo>
                  <a:pt x="3157636" y="5385098"/>
                  <a:pt x="3155156" y="5382617"/>
                  <a:pt x="3155156" y="5377657"/>
                </a:cubicBezTo>
                <a:close/>
                <a:moveTo>
                  <a:pt x="2597050" y="5370215"/>
                </a:moveTo>
                <a:cubicBezTo>
                  <a:pt x="2597050" y="5370215"/>
                  <a:pt x="2594570" y="5372696"/>
                  <a:pt x="2589609" y="5377657"/>
                </a:cubicBezTo>
                <a:cubicBezTo>
                  <a:pt x="2589609" y="5382617"/>
                  <a:pt x="2588369" y="5386338"/>
                  <a:pt x="2585888" y="5388819"/>
                </a:cubicBezTo>
                <a:cubicBezTo>
                  <a:pt x="2583408" y="5391299"/>
                  <a:pt x="2582167" y="5392540"/>
                  <a:pt x="2582167" y="5392540"/>
                </a:cubicBezTo>
                <a:cubicBezTo>
                  <a:pt x="2577207" y="5397500"/>
                  <a:pt x="2577207" y="5402462"/>
                  <a:pt x="2582167" y="5407422"/>
                </a:cubicBezTo>
                <a:cubicBezTo>
                  <a:pt x="2587128" y="5412383"/>
                  <a:pt x="2595810" y="5414864"/>
                  <a:pt x="2608212" y="5414864"/>
                </a:cubicBezTo>
                <a:cubicBezTo>
                  <a:pt x="2620615" y="5414864"/>
                  <a:pt x="2629297" y="5417344"/>
                  <a:pt x="2634257" y="5422305"/>
                </a:cubicBezTo>
                <a:cubicBezTo>
                  <a:pt x="2639218" y="5432227"/>
                  <a:pt x="2644179" y="5432227"/>
                  <a:pt x="2649140" y="5422305"/>
                </a:cubicBezTo>
                <a:cubicBezTo>
                  <a:pt x="2649140" y="5422305"/>
                  <a:pt x="2649140" y="5419825"/>
                  <a:pt x="2649140" y="5414864"/>
                </a:cubicBezTo>
                <a:lnTo>
                  <a:pt x="2649140" y="5399981"/>
                </a:lnTo>
                <a:cubicBezTo>
                  <a:pt x="2654101" y="5399981"/>
                  <a:pt x="2657822" y="5401221"/>
                  <a:pt x="2660302" y="5403702"/>
                </a:cubicBezTo>
                <a:cubicBezTo>
                  <a:pt x="2662783" y="5406182"/>
                  <a:pt x="2666504" y="5407422"/>
                  <a:pt x="2671464" y="5407422"/>
                </a:cubicBezTo>
                <a:lnTo>
                  <a:pt x="2656582" y="5385098"/>
                </a:lnTo>
                <a:cubicBezTo>
                  <a:pt x="2641699" y="5380137"/>
                  <a:pt x="2634257" y="5377657"/>
                  <a:pt x="2634257" y="5377657"/>
                </a:cubicBezTo>
                <a:lnTo>
                  <a:pt x="2626816" y="5377657"/>
                </a:lnTo>
                <a:cubicBezTo>
                  <a:pt x="2621855" y="5377657"/>
                  <a:pt x="2619375" y="5378897"/>
                  <a:pt x="2619375" y="5381377"/>
                </a:cubicBezTo>
                <a:cubicBezTo>
                  <a:pt x="2619375" y="5383858"/>
                  <a:pt x="2620615" y="5386338"/>
                  <a:pt x="2623095" y="5388819"/>
                </a:cubicBezTo>
                <a:cubicBezTo>
                  <a:pt x="2625576" y="5391299"/>
                  <a:pt x="2626816" y="5393780"/>
                  <a:pt x="2626816" y="5396260"/>
                </a:cubicBezTo>
                <a:cubicBezTo>
                  <a:pt x="2626816" y="5398741"/>
                  <a:pt x="2625576" y="5399981"/>
                  <a:pt x="2623095" y="5399981"/>
                </a:cubicBezTo>
                <a:cubicBezTo>
                  <a:pt x="2620615" y="5399981"/>
                  <a:pt x="2618134" y="5399981"/>
                  <a:pt x="2615654" y="5399981"/>
                </a:cubicBezTo>
                <a:cubicBezTo>
                  <a:pt x="2613173" y="5399981"/>
                  <a:pt x="2609452" y="5399981"/>
                  <a:pt x="2604492" y="5399981"/>
                </a:cubicBezTo>
                <a:cubicBezTo>
                  <a:pt x="2604492" y="5399981"/>
                  <a:pt x="2603252" y="5396260"/>
                  <a:pt x="2600771" y="5388819"/>
                </a:cubicBezTo>
                <a:cubicBezTo>
                  <a:pt x="2598290" y="5381377"/>
                  <a:pt x="2599531" y="5375176"/>
                  <a:pt x="2604492" y="5370215"/>
                </a:cubicBezTo>
                <a:close/>
                <a:moveTo>
                  <a:pt x="2522636" y="5370215"/>
                </a:moveTo>
                <a:lnTo>
                  <a:pt x="2515195" y="5377657"/>
                </a:lnTo>
                <a:cubicBezTo>
                  <a:pt x="2525117" y="5382617"/>
                  <a:pt x="2532558" y="5385098"/>
                  <a:pt x="2537519" y="5385098"/>
                </a:cubicBezTo>
                <a:close/>
                <a:moveTo>
                  <a:pt x="2477988" y="5370215"/>
                </a:moveTo>
                <a:cubicBezTo>
                  <a:pt x="2477988" y="5375176"/>
                  <a:pt x="2480468" y="5377657"/>
                  <a:pt x="2485429" y="5377657"/>
                </a:cubicBezTo>
                <a:lnTo>
                  <a:pt x="2492871" y="5370215"/>
                </a:lnTo>
                <a:cubicBezTo>
                  <a:pt x="2492871" y="5370215"/>
                  <a:pt x="2490390" y="5370215"/>
                  <a:pt x="2485429" y="5370215"/>
                </a:cubicBezTo>
                <a:cubicBezTo>
                  <a:pt x="2480468" y="5370215"/>
                  <a:pt x="2477988" y="5370215"/>
                  <a:pt x="2477988" y="5370215"/>
                </a:cubicBezTo>
                <a:close/>
                <a:moveTo>
                  <a:pt x="4196952" y="5362774"/>
                </a:moveTo>
                <a:lnTo>
                  <a:pt x="4219277" y="5362774"/>
                </a:lnTo>
                <a:cubicBezTo>
                  <a:pt x="4219277" y="5362774"/>
                  <a:pt x="4214316" y="5365255"/>
                  <a:pt x="4204394" y="5370215"/>
                </a:cubicBezTo>
                <a:cubicBezTo>
                  <a:pt x="4204394" y="5370215"/>
                  <a:pt x="4203154" y="5370215"/>
                  <a:pt x="4200673" y="5370215"/>
                </a:cubicBezTo>
                <a:cubicBezTo>
                  <a:pt x="4198193" y="5370215"/>
                  <a:pt x="4196952" y="5367735"/>
                  <a:pt x="4196952" y="5362774"/>
                </a:cubicBezTo>
                <a:close/>
                <a:moveTo>
                  <a:pt x="3341191" y="5362774"/>
                </a:moveTo>
                <a:cubicBezTo>
                  <a:pt x="3341191" y="5362774"/>
                  <a:pt x="3341191" y="5367735"/>
                  <a:pt x="3341191" y="5377657"/>
                </a:cubicBezTo>
                <a:cubicBezTo>
                  <a:pt x="3346152" y="5382617"/>
                  <a:pt x="3346152" y="5387579"/>
                  <a:pt x="3341191" y="5392540"/>
                </a:cubicBezTo>
                <a:cubicBezTo>
                  <a:pt x="3336230" y="5397500"/>
                  <a:pt x="3333750" y="5399981"/>
                  <a:pt x="3333750" y="5399981"/>
                </a:cubicBezTo>
                <a:cubicBezTo>
                  <a:pt x="3343671" y="5399981"/>
                  <a:pt x="3351113" y="5399981"/>
                  <a:pt x="3356074" y="5399981"/>
                </a:cubicBezTo>
                <a:cubicBezTo>
                  <a:pt x="3361035" y="5395020"/>
                  <a:pt x="3363515" y="5392540"/>
                  <a:pt x="3363515" y="5392540"/>
                </a:cubicBezTo>
                <a:lnTo>
                  <a:pt x="3363515" y="5377657"/>
                </a:lnTo>
                <a:cubicBezTo>
                  <a:pt x="3368476" y="5377657"/>
                  <a:pt x="3373437" y="5376417"/>
                  <a:pt x="3378398" y="5373936"/>
                </a:cubicBezTo>
                <a:cubicBezTo>
                  <a:pt x="3383359" y="5371455"/>
                  <a:pt x="3385839" y="5367735"/>
                  <a:pt x="3385839" y="5362774"/>
                </a:cubicBezTo>
                <a:close/>
                <a:moveTo>
                  <a:pt x="3839277" y="5361188"/>
                </a:moveTo>
                <a:lnTo>
                  <a:pt x="3839765" y="5362774"/>
                </a:lnTo>
                <a:cubicBezTo>
                  <a:pt x="3839765" y="5367735"/>
                  <a:pt x="3842246" y="5370215"/>
                  <a:pt x="3847207" y="5370215"/>
                </a:cubicBezTo>
                <a:lnTo>
                  <a:pt x="3862089" y="5370215"/>
                </a:lnTo>
                <a:lnTo>
                  <a:pt x="3847207" y="5362774"/>
                </a:lnTo>
                <a:close/>
                <a:moveTo>
                  <a:pt x="2959819" y="5358123"/>
                </a:moveTo>
                <a:cubicBezTo>
                  <a:pt x="2958579" y="5358743"/>
                  <a:pt x="2956718" y="5360294"/>
                  <a:pt x="2954238" y="5362774"/>
                </a:cubicBezTo>
                <a:cubicBezTo>
                  <a:pt x="2959199" y="5362774"/>
                  <a:pt x="2961679" y="5362774"/>
                  <a:pt x="2961679" y="5362774"/>
                </a:cubicBezTo>
                <a:cubicBezTo>
                  <a:pt x="2961679" y="5362774"/>
                  <a:pt x="2961679" y="5361534"/>
                  <a:pt x="2961679" y="5359053"/>
                </a:cubicBezTo>
                <a:cubicBezTo>
                  <a:pt x="2961679" y="5357813"/>
                  <a:pt x="2961059" y="5357503"/>
                  <a:pt x="2959819" y="5358123"/>
                </a:cubicBezTo>
                <a:close/>
                <a:moveTo>
                  <a:pt x="4874120" y="5355332"/>
                </a:moveTo>
                <a:cubicBezTo>
                  <a:pt x="4879082" y="5355332"/>
                  <a:pt x="4882802" y="5355332"/>
                  <a:pt x="4885283" y="5355332"/>
                </a:cubicBezTo>
                <a:cubicBezTo>
                  <a:pt x="4887763" y="5355332"/>
                  <a:pt x="4889003" y="5356573"/>
                  <a:pt x="4889003" y="5359053"/>
                </a:cubicBezTo>
                <a:cubicBezTo>
                  <a:pt x="4889003" y="5361534"/>
                  <a:pt x="4886523" y="5362774"/>
                  <a:pt x="4881562" y="5362774"/>
                </a:cubicBezTo>
                <a:close/>
                <a:moveTo>
                  <a:pt x="3869531" y="5355332"/>
                </a:moveTo>
                <a:lnTo>
                  <a:pt x="3876972" y="5362774"/>
                </a:lnTo>
                <a:cubicBezTo>
                  <a:pt x="3876972" y="5362774"/>
                  <a:pt x="3876972" y="5361534"/>
                  <a:pt x="3876972" y="5359053"/>
                </a:cubicBezTo>
                <a:cubicBezTo>
                  <a:pt x="3876972" y="5356573"/>
                  <a:pt x="3874492" y="5355332"/>
                  <a:pt x="3869531" y="5355332"/>
                </a:cubicBezTo>
                <a:close/>
                <a:moveTo>
                  <a:pt x="3810000" y="5355332"/>
                </a:moveTo>
                <a:cubicBezTo>
                  <a:pt x="3810000" y="5360293"/>
                  <a:pt x="3814961" y="5361534"/>
                  <a:pt x="3824882" y="5359053"/>
                </a:cubicBezTo>
                <a:lnTo>
                  <a:pt x="3826848" y="5358702"/>
                </a:lnTo>
                <a:close/>
                <a:moveTo>
                  <a:pt x="3795117" y="5355332"/>
                </a:moveTo>
                <a:cubicBezTo>
                  <a:pt x="3790156" y="5355332"/>
                  <a:pt x="3786435" y="5356573"/>
                  <a:pt x="3783955" y="5359053"/>
                </a:cubicBezTo>
                <a:cubicBezTo>
                  <a:pt x="3781474" y="5361534"/>
                  <a:pt x="3780234" y="5364014"/>
                  <a:pt x="3780234" y="5366495"/>
                </a:cubicBezTo>
                <a:cubicBezTo>
                  <a:pt x="3780234" y="5368975"/>
                  <a:pt x="3781474" y="5370215"/>
                  <a:pt x="3783955" y="5370215"/>
                </a:cubicBezTo>
                <a:cubicBezTo>
                  <a:pt x="3786435" y="5370215"/>
                  <a:pt x="3790156" y="5370215"/>
                  <a:pt x="3795117" y="5370215"/>
                </a:cubicBezTo>
                <a:cubicBezTo>
                  <a:pt x="3800078" y="5370215"/>
                  <a:pt x="3802558" y="5367735"/>
                  <a:pt x="3802558" y="5362774"/>
                </a:cubicBezTo>
                <a:cubicBezTo>
                  <a:pt x="3797597" y="5357813"/>
                  <a:pt x="3795117" y="5355332"/>
                  <a:pt x="3795117" y="5355332"/>
                </a:cubicBezTo>
                <a:close/>
                <a:moveTo>
                  <a:pt x="3631406" y="5355332"/>
                </a:moveTo>
                <a:cubicBezTo>
                  <a:pt x="3616523" y="5355332"/>
                  <a:pt x="3609082" y="5357813"/>
                  <a:pt x="3609082" y="5362774"/>
                </a:cubicBezTo>
                <a:cubicBezTo>
                  <a:pt x="3599160" y="5367735"/>
                  <a:pt x="3594199" y="5370215"/>
                  <a:pt x="3594199" y="5370215"/>
                </a:cubicBezTo>
                <a:cubicBezTo>
                  <a:pt x="3584277" y="5370215"/>
                  <a:pt x="3575595" y="5371455"/>
                  <a:pt x="3568154" y="5373936"/>
                </a:cubicBezTo>
                <a:cubicBezTo>
                  <a:pt x="3560713" y="5376417"/>
                  <a:pt x="3556992" y="5377657"/>
                  <a:pt x="3556992" y="5377657"/>
                </a:cubicBezTo>
                <a:cubicBezTo>
                  <a:pt x="3547070" y="5382617"/>
                  <a:pt x="3539629" y="5386338"/>
                  <a:pt x="3534668" y="5388819"/>
                </a:cubicBezTo>
                <a:cubicBezTo>
                  <a:pt x="3529707" y="5391299"/>
                  <a:pt x="3528467" y="5393780"/>
                  <a:pt x="3530947" y="5396260"/>
                </a:cubicBezTo>
                <a:cubicBezTo>
                  <a:pt x="3533427" y="5398741"/>
                  <a:pt x="3534668" y="5399981"/>
                  <a:pt x="3534668" y="5399981"/>
                </a:cubicBezTo>
                <a:lnTo>
                  <a:pt x="3564433" y="5399981"/>
                </a:lnTo>
                <a:lnTo>
                  <a:pt x="3609082" y="5399981"/>
                </a:lnTo>
                <a:cubicBezTo>
                  <a:pt x="3614043" y="5404942"/>
                  <a:pt x="3617763" y="5407422"/>
                  <a:pt x="3620244" y="5407422"/>
                </a:cubicBezTo>
                <a:cubicBezTo>
                  <a:pt x="3622724" y="5407422"/>
                  <a:pt x="3626445" y="5404942"/>
                  <a:pt x="3631406" y="5399981"/>
                </a:cubicBezTo>
                <a:cubicBezTo>
                  <a:pt x="3636367" y="5399981"/>
                  <a:pt x="3642568" y="5399981"/>
                  <a:pt x="3650009" y="5399981"/>
                </a:cubicBezTo>
                <a:cubicBezTo>
                  <a:pt x="3657451" y="5399981"/>
                  <a:pt x="3664892" y="5398741"/>
                  <a:pt x="3672334" y="5396260"/>
                </a:cubicBezTo>
                <a:cubicBezTo>
                  <a:pt x="3679775" y="5393780"/>
                  <a:pt x="3683496" y="5390059"/>
                  <a:pt x="3683496" y="5385098"/>
                </a:cubicBezTo>
                <a:lnTo>
                  <a:pt x="3690937" y="5392540"/>
                </a:lnTo>
                <a:cubicBezTo>
                  <a:pt x="3690937" y="5402462"/>
                  <a:pt x="3688457" y="5409903"/>
                  <a:pt x="3683496" y="5414864"/>
                </a:cubicBezTo>
                <a:lnTo>
                  <a:pt x="3690937" y="5414864"/>
                </a:lnTo>
                <a:cubicBezTo>
                  <a:pt x="3695898" y="5414864"/>
                  <a:pt x="3700859" y="5416104"/>
                  <a:pt x="3705820" y="5418584"/>
                </a:cubicBezTo>
                <a:cubicBezTo>
                  <a:pt x="3710781" y="5421065"/>
                  <a:pt x="3713261" y="5422305"/>
                  <a:pt x="3713261" y="5422305"/>
                </a:cubicBezTo>
                <a:lnTo>
                  <a:pt x="3713261" y="5414864"/>
                </a:lnTo>
                <a:cubicBezTo>
                  <a:pt x="3713261" y="5414864"/>
                  <a:pt x="3714502" y="5413624"/>
                  <a:pt x="3716982" y="5411143"/>
                </a:cubicBezTo>
                <a:cubicBezTo>
                  <a:pt x="3719462" y="5408662"/>
                  <a:pt x="3720703" y="5407422"/>
                  <a:pt x="3720703" y="5407422"/>
                </a:cubicBezTo>
                <a:lnTo>
                  <a:pt x="3735586" y="5399981"/>
                </a:lnTo>
                <a:lnTo>
                  <a:pt x="3720703" y="5392540"/>
                </a:lnTo>
                <a:lnTo>
                  <a:pt x="3713261" y="5385098"/>
                </a:lnTo>
                <a:cubicBezTo>
                  <a:pt x="3708300" y="5375176"/>
                  <a:pt x="3700859" y="5367735"/>
                  <a:pt x="3690937" y="5362774"/>
                </a:cubicBezTo>
                <a:cubicBezTo>
                  <a:pt x="3685976" y="5362774"/>
                  <a:pt x="3681015" y="5362774"/>
                  <a:pt x="3676054" y="5362774"/>
                </a:cubicBezTo>
                <a:cubicBezTo>
                  <a:pt x="3671093" y="5362774"/>
                  <a:pt x="3666133" y="5365255"/>
                  <a:pt x="3661172" y="5370215"/>
                </a:cubicBezTo>
                <a:cubicBezTo>
                  <a:pt x="3656210" y="5380137"/>
                  <a:pt x="3651250" y="5385098"/>
                  <a:pt x="3646289" y="5385098"/>
                </a:cubicBezTo>
                <a:lnTo>
                  <a:pt x="3646289" y="5377657"/>
                </a:lnTo>
                <a:lnTo>
                  <a:pt x="3638847" y="5370215"/>
                </a:lnTo>
                <a:lnTo>
                  <a:pt x="3623964" y="5362774"/>
                </a:lnTo>
                <a:lnTo>
                  <a:pt x="3638847" y="5362774"/>
                </a:lnTo>
                <a:cubicBezTo>
                  <a:pt x="3653730" y="5362774"/>
                  <a:pt x="3661172" y="5361534"/>
                  <a:pt x="3661172" y="5359053"/>
                </a:cubicBezTo>
                <a:cubicBezTo>
                  <a:pt x="3661172" y="5356573"/>
                  <a:pt x="3651250" y="5355332"/>
                  <a:pt x="3631406" y="5355332"/>
                </a:cubicBezTo>
                <a:close/>
                <a:moveTo>
                  <a:pt x="3497461" y="5355332"/>
                </a:moveTo>
                <a:lnTo>
                  <a:pt x="3482578" y="5370215"/>
                </a:lnTo>
                <a:cubicBezTo>
                  <a:pt x="3487539" y="5370215"/>
                  <a:pt x="3491260" y="5370215"/>
                  <a:pt x="3493740" y="5370215"/>
                </a:cubicBezTo>
                <a:cubicBezTo>
                  <a:pt x="3496220" y="5370215"/>
                  <a:pt x="3499941" y="5367735"/>
                  <a:pt x="3504902" y="5362774"/>
                </a:cubicBezTo>
                <a:close/>
                <a:moveTo>
                  <a:pt x="3177480" y="5355332"/>
                </a:moveTo>
                <a:lnTo>
                  <a:pt x="3184921" y="5362774"/>
                </a:lnTo>
                <a:lnTo>
                  <a:pt x="3184921" y="5355332"/>
                </a:lnTo>
                <a:cubicBezTo>
                  <a:pt x="3184921" y="5355332"/>
                  <a:pt x="3182441" y="5355332"/>
                  <a:pt x="3177480" y="5355332"/>
                </a:cubicBezTo>
                <a:close/>
                <a:moveTo>
                  <a:pt x="2552402" y="5355332"/>
                </a:moveTo>
                <a:cubicBezTo>
                  <a:pt x="2547441" y="5355332"/>
                  <a:pt x="2546201" y="5356573"/>
                  <a:pt x="2548681" y="5359053"/>
                </a:cubicBezTo>
                <a:cubicBezTo>
                  <a:pt x="2551162" y="5361534"/>
                  <a:pt x="2552402" y="5362774"/>
                  <a:pt x="2552402" y="5362774"/>
                </a:cubicBezTo>
                <a:cubicBezTo>
                  <a:pt x="2552402" y="5362774"/>
                  <a:pt x="2554883" y="5360293"/>
                  <a:pt x="2559843" y="5355332"/>
                </a:cubicBezTo>
                <a:close/>
                <a:moveTo>
                  <a:pt x="2158007" y="5355332"/>
                </a:moveTo>
                <a:cubicBezTo>
                  <a:pt x="2158007" y="5355332"/>
                  <a:pt x="2161728" y="5355332"/>
                  <a:pt x="2169169" y="5355332"/>
                </a:cubicBezTo>
                <a:cubicBezTo>
                  <a:pt x="2176611" y="5355332"/>
                  <a:pt x="2180332" y="5357813"/>
                  <a:pt x="2180332" y="5362774"/>
                </a:cubicBezTo>
                <a:cubicBezTo>
                  <a:pt x="2180332" y="5367735"/>
                  <a:pt x="2177851" y="5371455"/>
                  <a:pt x="2172890" y="5373936"/>
                </a:cubicBezTo>
                <a:cubicBezTo>
                  <a:pt x="2167929" y="5376417"/>
                  <a:pt x="2162968" y="5375176"/>
                  <a:pt x="2158007" y="5370215"/>
                </a:cubicBezTo>
                <a:close/>
                <a:moveTo>
                  <a:pt x="3228640" y="5349751"/>
                </a:moveTo>
                <a:cubicBezTo>
                  <a:pt x="3224299" y="5349751"/>
                  <a:pt x="3219648" y="5350372"/>
                  <a:pt x="3214687" y="5351612"/>
                </a:cubicBezTo>
                <a:cubicBezTo>
                  <a:pt x="3204765" y="5354092"/>
                  <a:pt x="3199804" y="5359053"/>
                  <a:pt x="3199804" y="5366495"/>
                </a:cubicBezTo>
                <a:cubicBezTo>
                  <a:pt x="3199804" y="5373936"/>
                  <a:pt x="3199804" y="5377657"/>
                  <a:pt x="3199804" y="5377657"/>
                </a:cubicBezTo>
                <a:lnTo>
                  <a:pt x="3199804" y="5385098"/>
                </a:lnTo>
                <a:cubicBezTo>
                  <a:pt x="3204765" y="5390059"/>
                  <a:pt x="3212207" y="5390059"/>
                  <a:pt x="3222128" y="5385098"/>
                </a:cubicBezTo>
                <a:cubicBezTo>
                  <a:pt x="3227089" y="5385098"/>
                  <a:pt x="3229570" y="5383858"/>
                  <a:pt x="3229570" y="5381377"/>
                </a:cubicBezTo>
                <a:cubicBezTo>
                  <a:pt x="3229570" y="5378897"/>
                  <a:pt x="3227089" y="5377657"/>
                  <a:pt x="3222128" y="5377657"/>
                </a:cubicBezTo>
                <a:cubicBezTo>
                  <a:pt x="3217167" y="5372696"/>
                  <a:pt x="3214687" y="5370215"/>
                  <a:pt x="3214687" y="5370215"/>
                </a:cubicBezTo>
                <a:cubicBezTo>
                  <a:pt x="3219648" y="5365255"/>
                  <a:pt x="3223369" y="5362774"/>
                  <a:pt x="3225849" y="5362774"/>
                </a:cubicBezTo>
                <a:cubicBezTo>
                  <a:pt x="3228330" y="5362774"/>
                  <a:pt x="3232050" y="5362774"/>
                  <a:pt x="3237011" y="5362774"/>
                </a:cubicBezTo>
                <a:cubicBezTo>
                  <a:pt x="3246933" y="5357813"/>
                  <a:pt x="3248173" y="5354092"/>
                  <a:pt x="3240732" y="5351612"/>
                </a:cubicBezTo>
                <a:cubicBezTo>
                  <a:pt x="3237011" y="5350372"/>
                  <a:pt x="3232980" y="5349751"/>
                  <a:pt x="3228640" y="5349751"/>
                </a:cubicBezTo>
                <a:close/>
                <a:moveTo>
                  <a:pt x="3973711" y="5347891"/>
                </a:moveTo>
                <a:cubicBezTo>
                  <a:pt x="3973711" y="5347891"/>
                  <a:pt x="3972470" y="5349132"/>
                  <a:pt x="3969990" y="5351612"/>
                </a:cubicBezTo>
                <a:cubicBezTo>
                  <a:pt x="3967510" y="5354092"/>
                  <a:pt x="3968750" y="5355332"/>
                  <a:pt x="3973711" y="5355332"/>
                </a:cubicBezTo>
                <a:cubicBezTo>
                  <a:pt x="3973711" y="5350372"/>
                  <a:pt x="3973711" y="5347891"/>
                  <a:pt x="3973711" y="5347891"/>
                </a:cubicBezTo>
                <a:close/>
                <a:moveTo>
                  <a:pt x="4241601" y="5344170"/>
                </a:moveTo>
                <a:cubicBezTo>
                  <a:pt x="4244081" y="5344170"/>
                  <a:pt x="4246562" y="5345411"/>
                  <a:pt x="4249042" y="5347891"/>
                </a:cubicBezTo>
                <a:cubicBezTo>
                  <a:pt x="4254004" y="5352852"/>
                  <a:pt x="4256484" y="5355332"/>
                  <a:pt x="4256484" y="5355332"/>
                </a:cubicBezTo>
                <a:lnTo>
                  <a:pt x="4249042" y="5362774"/>
                </a:lnTo>
                <a:cubicBezTo>
                  <a:pt x="4249042" y="5357813"/>
                  <a:pt x="4247802" y="5356573"/>
                  <a:pt x="4245322" y="5359053"/>
                </a:cubicBezTo>
                <a:cubicBezTo>
                  <a:pt x="4242842" y="5361534"/>
                  <a:pt x="4241601" y="5362774"/>
                  <a:pt x="4241601" y="5362774"/>
                </a:cubicBezTo>
                <a:cubicBezTo>
                  <a:pt x="4236640" y="5362774"/>
                  <a:pt x="4232919" y="5361534"/>
                  <a:pt x="4230439" y="5359053"/>
                </a:cubicBezTo>
                <a:cubicBezTo>
                  <a:pt x="4227959" y="5356573"/>
                  <a:pt x="4229199" y="5352852"/>
                  <a:pt x="4234160" y="5347891"/>
                </a:cubicBezTo>
                <a:cubicBezTo>
                  <a:pt x="4236640" y="5345411"/>
                  <a:pt x="4239120" y="5344170"/>
                  <a:pt x="4241601" y="5344170"/>
                </a:cubicBezTo>
                <a:close/>
                <a:moveTo>
                  <a:pt x="2344042" y="5340450"/>
                </a:moveTo>
                <a:cubicBezTo>
                  <a:pt x="2339082" y="5340450"/>
                  <a:pt x="2339082" y="5342930"/>
                  <a:pt x="2344042" y="5347891"/>
                </a:cubicBezTo>
                <a:lnTo>
                  <a:pt x="2351484" y="5347891"/>
                </a:lnTo>
                <a:cubicBezTo>
                  <a:pt x="2351484" y="5342930"/>
                  <a:pt x="2349003" y="5340450"/>
                  <a:pt x="2344042" y="5340450"/>
                </a:cubicBezTo>
                <a:close/>
                <a:moveTo>
                  <a:pt x="3988593" y="5333008"/>
                </a:moveTo>
                <a:cubicBezTo>
                  <a:pt x="3988593" y="5333008"/>
                  <a:pt x="3988593" y="5335489"/>
                  <a:pt x="3988593" y="5340450"/>
                </a:cubicBezTo>
                <a:cubicBezTo>
                  <a:pt x="3988593" y="5340450"/>
                  <a:pt x="3991074" y="5340450"/>
                  <a:pt x="3996035" y="5340450"/>
                </a:cubicBezTo>
                <a:cubicBezTo>
                  <a:pt x="4000996" y="5340450"/>
                  <a:pt x="4003476" y="5340450"/>
                  <a:pt x="4003476" y="5340450"/>
                </a:cubicBezTo>
                <a:cubicBezTo>
                  <a:pt x="4003476" y="5335489"/>
                  <a:pt x="4000996" y="5333008"/>
                  <a:pt x="3996035" y="5333008"/>
                </a:cubicBezTo>
                <a:cubicBezTo>
                  <a:pt x="3991074" y="5333008"/>
                  <a:pt x="3988593" y="5333008"/>
                  <a:pt x="3988593" y="5333008"/>
                </a:cubicBezTo>
                <a:close/>
                <a:moveTo>
                  <a:pt x="3770932" y="5329288"/>
                </a:moveTo>
                <a:cubicBezTo>
                  <a:pt x="3769692" y="5329288"/>
                  <a:pt x="3767832" y="5330528"/>
                  <a:pt x="3765351" y="5333008"/>
                </a:cubicBezTo>
                <a:cubicBezTo>
                  <a:pt x="3760390" y="5337969"/>
                  <a:pt x="3755429" y="5337969"/>
                  <a:pt x="3750468" y="5333008"/>
                </a:cubicBezTo>
                <a:lnTo>
                  <a:pt x="3720703" y="5340450"/>
                </a:lnTo>
                <a:cubicBezTo>
                  <a:pt x="3720703" y="5340450"/>
                  <a:pt x="3723183" y="5340450"/>
                  <a:pt x="3728144" y="5340450"/>
                </a:cubicBezTo>
                <a:cubicBezTo>
                  <a:pt x="3733105" y="5340450"/>
                  <a:pt x="3738066" y="5341690"/>
                  <a:pt x="3743027" y="5344170"/>
                </a:cubicBezTo>
                <a:cubicBezTo>
                  <a:pt x="3747988" y="5346651"/>
                  <a:pt x="3747988" y="5350372"/>
                  <a:pt x="3743027" y="5355332"/>
                </a:cubicBezTo>
                <a:lnTo>
                  <a:pt x="3735586" y="5355332"/>
                </a:lnTo>
                <a:lnTo>
                  <a:pt x="3713261" y="5362774"/>
                </a:lnTo>
                <a:cubicBezTo>
                  <a:pt x="3713261" y="5367735"/>
                  <a:pt x="3716982" y="5370215"/>
                  <a:pt x="3724423" y="5370215"/>
                </a:cubicBezTo>
                <a:cubicBezTo>
                  <a:pt x="3731865" y="5370215"/>
                  <a:pt x="3735586" y="5368975"/>
                  <a:pt x="3735586" y="5366495"/>
                </a:cubicBezTo>
                <a:cubicBezTo>
                  <a:pt x="3735586" y="5364014"/>
                  <a:pt x="3740547" y="5362774"/>
                  <a:pt x="3750468" y="5362774"/>
                </a:cubicBezTo>
                <a:lnTo>
                  <a:pt x="3765351" y="5355332"/>
                </a:lnTo>
                <a:cubicBezTo>
                  <a:pt x="3765351" y="5350372"/>
                  <a:pt x="3765351" y="5345410"/>
                  <a:pt x="3765351" y="5340450"/>
                </a:cubicBezTo>
                <a:lnTo>
                  <a:pt x="3772793" y="5333008"/>
                </a:lnTo>
                <a:cubicBezTo>
                  <a:pt x="3772793" y="5330528"/>
                  <a:pt x="3772173" y="5329288"/>
                  <a:pt x="3770932" y="5329288"/>
                </a:cubicBezTo>
                <a:close/>
                <a:moveTo>
                  <a:pt x="4014638" y="5325567"/>
                </a:moveTo>
                <a:cubicBezTo>
                  <a:pt x="4012158" y="5325567"/>
                  <a:pt x="4010918" y="5329288"/>
                  <a:pt x="4010918" y="5336729"/>
                </a:cubicBezTo>
                <a:cubicBezTo>
                  <a:pt x="4010918" y="5344170"/>
                  <a:pt x="4012158" y="5349132"/>
                  <a:pt x="4014638" y="5351612"/>
                </a:cubicBezTo>
                <a:cubicBezTo>
                  <a:pt x="4017119" y="5354092"/>
                  <a:pt x="4022080" y="5355332"/>
                  <a:pt x="4029521" y="5355332"/>
                </a:cubicBezTo>
                <a:lnTo>
                  <a:pt x="4018359" y="5355332"/>
                </a:lnTo>
                <a:lnTo>
                  <a:pt x="4025800" y="5362774"/>
                </a:lnTo>
                <a:lnTo>
                  <a:pt x="4033242" y="5355332"/>
                </a:lnTo>
                <a:lnTo>
                  <a:pt x="4029521" y="5355332"/>
                </a:lnTo>
                <a:cubicBezTo>
                  <a:pt x="4036963" y="5355332"/>
                  <a:pt x="4038203" y="5352852"/>
                  <a:pt x="4033242" y="5347891"/>
                </a:cubicBezTo>
                <a:lnTo>
                  <a:pt x="4025800" y="5340450"/>
                </a:lnTo>
                <a:lnTo>
                  <a:pt x="4033242" y="5333008"/>
                </a:lnTo>
                <a:cubicBezTo>
                  <a:pt x="4033242" y="5328048"/>
                  <a:pt x="4033242" y="5325567"/>
                  <a:pt x="4033242" y="5325567"/>
                </a:cubicBezTo>
                <a:cubicBezTo>
                  <a:pt x="4033242" y="5325567"/>
                  <a:pt x="4030761" y="5325567"/>
                  <a:pt x="4025800" y="5325567"/>
                </a:cubicBezTo>
                <a:cubicBezTo>
                  <a:pt x="4020839" y="5325567"/>
                  <a:pt x="4017119" y="5325567"/>
                  <a:pt x="4014638" y="5325567"/>
                </a:cubicBezTo>
                <a:close/>
                <a:moveTo>
                  <a:pt x="3832324" y="5325567"/>
                </a:moveTo>
                <a:cubicBezTo>
                  <a:pt x="3827363" y="5325567"/>
                  <a:pt x="3819921" y="5328048"/>
                  <a:pt x="3810000" y="5333008"/>
                </a:cubicBezTo>
                <a:lnTo>
                  <a:pt x="3810000" y="5340450"/>
                </a:lnTo>
                <a:lnTo>
                  <a:pt x="3817441" y="5340450"/>
                </a:lnTo>
                <a:cubicBezTo>
                  <a:pt x="3817441" y="5335489"/>
                  <a:pt x="3819921" y="5333008"/>
                  <a:pt x="3824882" y="5333008"/>
                </a:cubicBezTo>
                <a:close/>
                <a:moveTo>
                  <a:pt x="2559843" y="5325567"/>
                </a:moveTo>
                <a:cubicBezTo>
                  <a:pt x="2554883" y="5325567"/>
                  <a:pt x="2552402" y="5326807"/>
                  <a:pt x="2552402" y="5329288"/>
                </a:cubicBezTo>
                <a:cubicBezTo>
                  <a:pt x="2552402" y="5331768"/>
                  <a:pt x="2554883" y="5334248"/>
                  <a:pt x="2559843" y="5336729"/>
                </a:cubicBezTo>
                <a:cubicBezTo>
                  <a:pt x="2564804" y="5339210"/>
                  <a:pt x="2567285" y="5340450"/>
                  <a:pt x="2567285" y="5340450"/>
                </a:cubicBezTo>
                <a:lnTo>
                  <a:pt x="2567285" y="5333008"/>
                </a:lnTo>
                <a:cubicBezTo>
                  <a:pt x="2567285" y="5328048"/>
                  <a:pt x="2564804" y="5325567"/>
                  <a:pt x="2559843" y="5325567"/>
                </a:cubicBezTo>
                <a:close/>
                <a:moveTo>
                  <a:pt x="2433339" y="5325567"/>
                </a:moveTo>
                <a:lnTo>
                  <a:pt x="2448222" y="5340450"/>
                </a:lnTo>
                <a:cubicBezTo>
                  <a:pt x="2458144" y="5340450"/>
                  <a:pt x="2465586" y="5340450"/>
                  <a:pt x="2470546" y="5340450"/>
                </a:cubicBezTo>
                <a:cubicBezTo>
                  <a:pt x="2475507" y="5335489"/>
                  <a:pt x="2477988" y="5331768"/>
                  <a:pt x="2477988" y="5329288"/>
                </a:cubicBezTo>
                <a:cubicBezTo>
                  <a:pt x="2477988" y="5326807"/>
                  <a:pt x="2475507" y="5325567"/>
                  <a:pt x="2470546" y="5325567"/>
                </a:cubicBezTo>
                <a:cubicBezTo>
                  <a:pt x="2465586" y="5325567"/>
                  <a:pt x="2458144" y="5325567"/>
                  <a:pt x="2448222" y="5325567"/>
                </a:cubicBezTo>
                <a:close/>
                <a:moveTo>
                  <a:pt x="2384970" y="5325567"/>
                </a:moveTo>
                <a:cubicBezTo>
                  <a:pt x="2382490" y="5325567"/>
                  <a:pt x="2381250" y="5330528"/>
                  <a:pt x="2381250" y="5340450"/>
                </a:cubicBezTo>
                <a:lnTo>
                  <a:pt x="2396132" y="5347891"/>
                </a:lnTo>
                <a:lnTo>
                  <a:pt x="2403574" y="5340450"/>
                </a:lnTo>
                <a:lnTo>
                  <a:pt x="2418457" y="5333008"/>
                </a:lnTo>
                <a:lnTo>
                  <a:pt x="2403574" y="5325567"/>
                </a:lnTo>
                <a:cubicBezTo>
                  <a:pt x="2393652" y="5325567"/>
                  <a:pt x="2387451" y="5325567"/>
                  <a:pt x="2384970" y="5325567"/>
                </a:cubicBezTo>
                <a:close/>
                <a:moveTo>
                  <a:pt x="2098476" y="5325567"/>
                </a:moveTo>
                <a:lnTo>
                  <a:pt x="2105917" y="5333008"/>
                </a:lnTo>
                <a:lnTo>
                  <a:pt x="2098476" y="5333008"/>
                </a:lnTo>
                <a:close/>
                <a:moveTo>
                  <a:pt x="4509492" y="5321846"/>
                </a:moveTo>
                <a:cubicBezTo>
                  <a:pt x="4509492" y="5324327"/>
                  <a:pt x="4511972" y="5325567"/>
                  <a:pt x="4516933" y="5325567"/>
                </a:cubicBezTo>
                <a:cubicBezTo>
                  <a:pt x="4516933" y="5330528"/>
                  <a:pt x="4514453" y="5333008"/>
                  <a:pt x="4509492" y="5333008"/>
                </a:cubicBezTo>
                <a:lnTo>
                  <a:pt x="4509492" y="5325567"/>
                </a:lnTo>
                <a:close/>
                <a:moveTo>
                  <a:pt x="2224980" y="5318125"/>
                </a:moveTo>
                <a:cubicBezTo>
                  <a:pt x="2220019" y="5318125"/>
                  <a:pt x="2217539" y="5319365"/>
                  <a:pt x="2217539" y="5321846"/>
                </a:cubicBezTo>
                <a:cubicBezTo>
                  <a:pt x="2217539" y="5324327"/>
                  <a:pt x="2217539" y="5325567"/>
                  <a:pt x="2217539" y="5325567"/>
                </a:cubicBezTo>
                <a:close/>
                <a:moveTo>
                  <a:pt x="3653730" y="5310684"/>
                </a:moveTo>
                <a:lnTo>
                  <a:pt x="3638847" y="5318125"/>
                </a:lnTo>
                <a:cubicBezTo>
                  <a:pt x="3638847" y="5323086"/>
                  <a:pt x="3633886" y="5325567"/>
                  <a:pt x="3623964" y="5325567"/>
                </a:cubicBezTo>
                <a:lnTo>
                  <a:pt x="3653730" y="5325567"/>
                </a:lnTo>
                <a:lnTo>
                  <a:pt x="3661172" y="5325567"/>
                </a:lnTo>
                <a:close/>
                <a:moveTo>
                  <a:pt x="2418457" y="5310684"/>
                </a:moveTo>
                <a:cubicBezTo>
                  <a:pt x="2408534" y="5310684"/>
                  <a:pt x="2406054" y="5313165"/>
                  <a:pt x="2411015" y="5318125"/>
                </a:cubicBezTo>
                <a:lnTo>
                  <a:pt x="2425898" y="5318125"/>
                </a:lnTo>
                <a:close/>
                <a:moveTo>
                  <a:pt x="2284511" y="5310684"/>
                </a:moveTo>
                <a:cubicBezTo>
                  <a:pt x="2279551" y="5315645"/>
                  <a:pt x="2277070" y="5318125"/>
                  <a:pt x="2277070" y="5318125"/>
                </a:cubicBezTo>
                <a:cubicBezTo>
                  <a:pt x="2277070" y="5318125"/>
                  <a:pt x="2279551" y="5318125"/>
                  <a:pt x="2284511" y="5318125"/>
                </a:cubicBezTo>
                <a:lnTo>
                  <a:pt x="2291953" y="5318125"/>
                </a:lnTo>
                <a:cubicBezTo>
                  <a:pt x="2286992" y="5313165"/>
                  <a:pt x="2284511" y="5310684"/>
                  <a:pt x="2284511" y="5310684"/>
                </a:cubicBezTo>
                <a:close/>
                <a:moveTo>
                  <a:pt x="2038945" y="5310684"/>
                </a:moveTo>
                <a:cubicBezTo>
                  <a:pt x="2043906" y="5315645"/>
                  <a:pt x="2046386" y="5318125"/>
                  <a:pt x="2046386" y="5318125"/>
                </a:cubicBezTo>
                <a:cubicBezTo>
                  <a:pt x="2046386" y="5328048"/>
                  <a:pt x="2041426" y="5330528"/>
                  <a:pt x="2031503" y="5325567"/>
                </a:cubicBezTo>
                <a:cubicBezTo>
                  <a:pt x="2031503" y="5325567"/>
                  <a:pt x="2032743" y="5323086"/>
                  <a:pt x="2035224" y="5318125"/>
                </a:cubicBezTo>
                <a:cubicBezTo>
                  <a:pt x="2037705" y="5313165"/>
                  <a:pt x="2038945" y="5310684"/>
                  <a:pt x="2038945" y="5310684"/>
                </a:cubicBezTo>
                <a:close/>
                <a:moveTo>
                  <a:pt x="2016621" y="5310684"/>
                </a:moveTo>
                <a:lnTo>
                  <a:pt x="2024062" y="5318125"/>
                </a:lnTo>
                <a:cubicBezTo>
                  <a:pt x="2019101" y="5318125"/>
                  <a:pt x="2015381" y="5316885"/>
                  <a:pt x="2012900" y="5314405"/>
                </a:cubicBezTo>
                <a:cubicBezTo>
                  <a:pt x="2010419" y="5311924"/>
                  <a:pt x="2011660" y="5310684"/>
                  <a:pt x="2016621" y="5310684"/>
                </a:cubicBezTo>
                <a:close/>
                <a:moveTo>
                  <a:pt x="3607221" y="5306963"/>
                </a:moveTo>
                <a:cubicBezTo>
                  <a:pt x="3605981" y="5306963"/>
                  <a:pt x="3604121" y="5308204"/>
                  <a:pt x="3601640" y="5310684"/>
                </a:cubicBezTo>
                <a:lnTo>
                  <a:pt x="3609082" y="5310684"/>
                </a:lnTo>
                <a:cubicBezTo>
                  <a:pt x="3609082" y="5308204"/>
                  <a:pt x="3608462" y="5306963"/>
                  <a:pt x="3607221" y="5306963"/>
                </a:cubicBezTo>
                <a:close/>
                <a:moveTo>
                  <a:pt x="2492871" y="5306963"/>
                </a:moveTo>
                <a:cubicBezTo>
                  <a:pt x="2490390" y="5306963"/>
                  <a:pt x="2487910" y="5308204"/>
                  <a:pt x="2485429" y="5310684"/>
                </a:cubicBezTo>
                <a:lnTo>
                  <a:pt x="2492871" y="5325567"/>
                </a:lnTo>
                <a:lnTo>
                  <a:pt x="2500312" y="5333008"/>
                </a:lnTo>
                <a:cubicBezTo>
                  <a:pt x="2510234" y="5328048"/>
                  <a:pt x="2512714" y="5324327"/>
                  <a:pt x="2507753" y="5321846"/>
                </a:cubicBezTo>
                <a:cubicBezTo>
                  <a:pt x="2502793" y="5319365"/>
                  <a:pt x="2500312" y="5315645"/>
                  <a:pt x="2500312" y="5310684"/>
                </a:cubicBezTo>
                <a:cubicBezTo>
                  <a:pt x="2497832" y="5308204"/>
                  <a:pt x="2495351" y="5306963"/>
                  <a:pt x="2492871" y="5306963"/>
                </a:cubicBezTo>
                <a:close/>
                <a:moveTo>
                  <a:pt x="3824882" y="5303243"/>
                </a:moveTo>
                <a:cubicBezTo>
                  <a:pt x="3824882" y="5308203"/>
                  <a:pt x="3824882" y="5310684"/>
                  <a:pt x="3824882" y="5310684"/>
                </a:cubicBezTo>
                <a:cubicBezTo>
                  <a:pt x="3824882" y="5310684"/>
                  <a:pt x="3827363" y="5310684"/>
                  <a:pt x="3832324" y="5310684"/>
                </a:cubicBezTo>
                <a:cubicBezTo>
                  <a:pt x="3837285" y="5310684"/>
                  <a:pt x="3839765" y="5309444"/>
                  <a:pt x="3839765" y="5306963"/>
                </a:cubicBezTo>
                <a:cubicBezTo>
                  <a:pt x="3839765" y="5304483"/>
                  <a:pt x="3837285" y="5303243"/>
                  <a:pt x="3832324" y="5303243"/>
                </a:cubicBezTo>
                <a:close/>
                <a:moveTo>
                  <a:pt x="3802558" y="5303243"/>
                </a:moveTo>
                <a:cubicBezTo>
                  <a:pt x="3797597" y="5303243"/>
                  <a:pt x="3795117" y="5305723"/>
                  <a:pt x="3795117" y="5310684"/>
                </a:cubicBezTo>
                <a:cubicBezTo>
                  <a:pt x="3795117" y="5310684"/>
                  <a:pt x="3796357" y="5311924"/>
                  <a:pt x="3798838" y="5314405"/>
                </a:cubicBezTo>
                <a:cubicBezTo>
                  <a:pt x="3801318" y="5316885"/>
                  <a:pt x="3802558" y="5318125"/>
                  <a:pt x="3802558" y="5318125"/>
                </a:cubicBezTo>
                <a:cubicBezTo>
                  <a:pt x="3807519" y="5318125"/>
                  <a:pt x="3810000" y="5315645"/>
                  <a:pt x="3810000" y="5310684"/>
                </a:cubicBezTo>
                <a:cubicBezTo>
                  <a:pt x="3810000" y="5305723"/>
                  <a:pt x="3807519" y="5303243"/>
                  <a:pt x="3802558" y="5303243"/>
                </a:cubicBezTo>
                <a:close/>
                <a:moveTo>
                  <a:pt x="3475136" y="5303243"/>
                </a:moveTo>
                <a:cubicBezTo>
                  <a:pt x="3470175" y="5308203"/>
                  <a:pt x="3470175" y="5310684"/>
                  <a:pt x="3475136" y="5310684"/>
                </a:cubicBezTo>
                <a:cubicBezTo>
                  <a:pt x="3480097" y="5310684"/>
                  <a:pt x="3482578" y="5309444"/>
                  <a:pt x="3482578" y="5306963"/>
                </a:cubicBezTo>
                <a:cubicBezTo>
                  <a:pt x="3482578" y="5304483"/>
                  <a:pt x="3480097" y="5303243"/>
                  <a:pt x="3475136" y="5303243"/>
                </a:cubicBezTo>
                <a:close/>
                <a:moveTo>
                  <a:pt x="3199804" y="5303243"/>
                </a:moveTo>
                <a:cubicBezTo>
                  <a:pt x="3194843" y="5303243"/>
                  <a:pt x="3191122" y="5304483"/>
                  <a:pt x="3188642" y="5306963"/>
                </a:cubicBezTo>
                <a:cubicBezTo>
                  <a:pt x="3186162" y="5309444"/>
                  <a:pt x="3184921" y="5310684"/>
                  <a:pt x="3184921" y="5310684"/>
                </a:cubicBezTo>
                <a:lnTo>
                  <a:pt x="3184921" y="5318125"/>
                </a:lnTo>
                <a:cubicBezTo>
                  <a:pt x="3184921" y="5318125"/>
                  <a:pt x="3186162" y="5316885"/>
                  <a:pt x="3188642" y="5314405"/>
                </a:cubicBezTo>
                <a:cubicBezTo>
                  <a:pt x="3191122" y="5311924"/>
                  <a:pt x="3192363" y="5310684"/>
                  <a:pt x="3192363" y="5310684"/>
                </a:cubicBezTo>
                <a:close/>
                <a:moveTo>
                  <a:pt x="4597858" y="5300917"/>
                </a:moveTo>
                <a:cubicBezTo>
                  <a:pt x="4603439" y="5299987"/>
                  <a:pt x="4606230" y="5303243"/>
                  <a:pt x="4606230" y="5310684"/>
                </a:cubicBezTo>
                <a:cubicBezTo>
                  <a:pt x="4611191" y="5315645"/>
                  <a:pt x="4609951" y="5320606"/>
                  <a:pt x="4602509" y="5325567"/>
                </a:cubicBezTo>
                <a:cubicBezTo>
                  <a:pt x="4595068" y="5330528"/>
                  <a:pt x="4587626" y="5330528"/>
                  <a:pt x="4580185" y="5325567"/>
                </a:cubicBezTo>
                <a:cubicBezTo>
                  <a:pt x="4572744" y="5320606"/>
                  <a:pt x="4570263" y="5316885"/>
                  <a:pt x="4572744" y="5314405"/>
                </a:cubicBezTo>
                <a:cubicBezTo>
                  <a:pt x="4575224" y="5311924"/>
                  <a:pt x="4581426" y="5308203"/>
                  <a:pt x="4591347" y="5303243"/>
                </a:cubicBezTo>
                <a:cubicBezTo>
                  <a:pt x="4593828" y="5302003"/>
                  <a:pt x="4595998" y="5301228"/>
                  <a:pt x="4597858" y="5300917"/>
                </a:cubicBezTo>
                <a:close/>
                <a:moveTo>
                  <a:pt x="1942207" y="5299522"/>
                </a:moveTo>
                <a:cubicBezTo>
                  <a:pt x="1944687" y="5299522"/>
                  <a:pt x="1947168" y="5300763"/>
                  <a:pt x="1949648" y="5303243"/>
                </a:cubicBezTo>
                <a:lnTo>
                  <a:pt x="1942207" y="5310684"/>
                </a:lnTo>
                <a:lnTo>
                  <a:pt x="1934765" y="5303243"/>
                </a:lnTo>
                <a:cubicBezTo>
                  <a:pt x="1937246" y="5300763"/>
                  <a:pt x="1939726" y="5299522"/>
                  <a:pt x="1942207" y="5299522"/>
                </a:cubicBezTo>
                <a:close/>
                <a:moveTo>
                  <a:pt x="3080742" y="5295801"/>
                </a:moveTo>
                <a:lnTo>
                  <a:pt x="3088183" y="5303243"/>
                </a:lnTo>
                <a:lnTo>
                  <a:pt x="3088183" y="5295801"/>
                </a:lnTo>
                <a:cubicBezTo>
                  <a:pt x="3088183" y="5295801"/>
                  <a:pt x="3085702" y="5295801"/>
                  <a:pt x="3080742" y="5295801"/>
                </a:cubicBezTo>
                <a:close/>
                <a:moveTo>
                  <a:pt x="2433339" y="5295801"/>
                </a:moveTo>
                <a:lnTo>
                  <a:pt x="2433339" y="5303243"/>
                </a:lnTo>
                <a:cubicBezTo>
                  <a:pt x="2443261" y="5308203"/>
                  <a:pt x="2448222" y="5308203"/>
                  <a:pt x="2448222" y="5303243"/>
                </a:cubicBezTo>
                <a:cubicBezTo>
                  <a:pt x="2448222" y="5298282"/>
                  <a:pt x="2443261" y="5295801"/>
                  <a:pt x="2433339" y="5295801"/>
                </a:cubicBezTo>
                <a:close/>
                <a:moveTo>
                  <a:pt x="2158007" y="5295801"/>
                </a:moveTo>
                <a:cubicBezTo>
                  <a:pt x="2153047" y="5295801"/>
                  <a:pt x="2150566" y="5297041"/>
                  <a:pt x="2150566" y="5299522"/>
                </a:cubicBezTo>
                <a:cubicBezTo>
                  <a:pt x="2150566" y="5302003"/>
                  <a:pt x="2153047" y="5303243"/>
                  <a:pt x="2158007" y="5303243"/>
                </a:cubicBezTo>
                <a:cubicBezTo>
                  <a:pt x="2162968" y="5303243"/>
                  <a:pt x="2165449" y="5302003"/>
                  <a:pt x="2165449" y="5299522"/>
                </a:cubicBezTo>
                <a:cubicBezTo>
                  <a:pt x="2165449" y="5297041"/>
                  <a:pt x="2162968" y="5295801"/>
                  <a:pt x="2158007" y="5295801"/>
                </a:cubicBezTo>
                <a:close/>
                <a:moveTo>
                  <a:pt x="2321560" y="5289468"/>
                </a:moveTo>
                <a:lnTo>
                  <a:pt x="2320788" y="5294871"/>
                </a:lnTo>
                <a:cubicBezTo>
                  <a:pt x="2320168" y="5296731"/>
                  <a:pt x="2319238" y="5298282"/>
                  <a:pt x="2317998" y="5299522"/>
                </a:cubicBezTo>
                <a:cubicBezTo>
                  <a:pt x="2315517" y="5302003"/>
                  <a:pt x="2314277" y="5305723"/>
                  <a:pt x="2314277" y="5310684"/>
                </a:cubicBezTo>
                <a:cubicBezTo>
                  <a:pt x="2329160" y="5330528"/>
                  <a:pt x="2334120" y="5328048"/>
                  <a:pt x="2329160" y="5303243"/>
                </a:cubicBezTo>
                <a:cubicBezTo>
                  <a:pt x="2329160" y="5299522"/>
                  <a:pt x="2328230" y="5296266"/>
                  <a:pt x="2326369" y="5293476"/>
                </a:cubicBezTo>
                <a:close/>
                <a:moveTo>
                  <a:pt x="3832324" y="5288360"/>
                </a:moveTo>
                <a:lnTo>
                  <a:pt x="3839765" y="5295801"/>
                </a:lnTo>
                <a:cubicBezTo>
                  <a:pt x="3844726" y="5295801"/>
                  <a:pt x="3848447" y="5297041"/>
                  <a:pt x="3850927" y="5299522"/>
                </a:cubicBezTo>
                <a:cubicBezTo>
                  <a:pt x="3853408" y="5302003"/>
                  <a:pt x="3854648" y="5303243"/>
                  <a:pt x="3854648" y="5303243"/>
                </a:cubicBezTo>
                <a:cubicBezTo>
                  <a:pt x="3854648" y="5308203"/>
                  <a:pt x="3860849" y="5309444"/>
                  <a:pt x="3873252" y="5306963"/>
                </a:cubicBezTo>
                <a:cubicBezTo>
                  <a:pt x="3885654" y="5304483"/>
                  <a:pt x="3895576" y="5304483"/>
                  <a:pt x="3903017" y="5306963"/>
                </a:cubicBezTo>
                <a:cubicBezTo>
                  <a:pt x="3910459" y="5309444"/>
                  <a:pt x="3914179" y="5313165"/>
                  <a:pt x="3914179" y="5318125"/>
                </a:cubicBezTo>
                <a:cubicBezTo>
                  <a:pt x="3914179" y="5323086"/>
                  <a:pt x="3915420" y="5324327"/>
                  <a:pt x="3917900" y="5321846"/>
                </a:cubicBezTo>
                <a:cubicBezTo>
                  <a:pt x="3920380" y="5319365"/>
                  <a:pt x="3921621" y="5315645"/>
                  <a:pt x="3921621" y="5310684"/>
                </a:cubicBezTo>
                <a:cubicBezTo>
                  <a:pt x="3921621" y="5295801"/>
                  <a:pt x="3914179" y="5290840"/>
                  <a:pt x="3899297" y="5295801"/>
                </a:cubicBezTo>
                <a:cubicBezTo>
                  <a:pt x="3889375" y="5300762"/>
                  <a:pt x="3881933" y="5300762"/>
                  <a:pt x="3876972" y="5295801"/>
                </a:cubicBezTo>
                <a:close/>
                <a:moveTo>
                  <a:pt x="3631406" y="5288360"/>
                </a:moveTo>
                <a:cubicBezTo>
                  <a:pt x="3631406" y="5293321"/>
                  <a:pt x="3632646" y="5295801"/>
                  <a:pt x="3635127" y="5295801"/>
                </a:cubicBezTo>
                <a:cubicBezTo>
                  <a:pt x="3637607" y="5295801"/>
                  <a:pt x="3638847" y="5295801"/>
                  <a:pt x="3638847" y="5295801"/>
                </a:cubicBezTo>
                <a:cubicBezTo>
                  <a:pt x="3638847" y="5295801"/>
                  <a:pt x="3640088" y="5295801"/>
                  <a:pt x="3642568" y="5295801"/>
                </a:cubicBezTo>
                <a:cubicBezTo>
                  <a:pt x="3645048" y="5295801"/>
                  <a:pt x="3646289" y="5294561"/>
                  <a:pt x="3646289" y="5292081"/>
                </a:cubicBezTo>
                <a:cubicBezTo>
                  <a:pt x="3646289" y="5289600"/>
                  <a:pt x="3643808" y="5288360"/>
                  <a:pt x="3638847" y="5288360"/>
                </a:cubicBezTo>
                <a:cubicBezTo>
                  <a:pt x="3633886" y="5288360"/>
                  <a:pt x="3631406" y="5288360"/>
                  <a:pt x="3631406" y="5288360"/>
                </a:cubicBezTo>
                <a:close/>
                <a:moveTo>
                  <a:pt x="2344042" y="5288360"/>
                </a:moveTo>
                <a:lnTo>
                  <a:pt x="2344042" y="5295801"/>
                </a:lnTo>
                <a:lnTo>
                  <a:pt x="2351484" y="5288360"/>
                </a:lnTo>
                <a:cubicBezTo>
                  <a:pt x="2346523" y="5288360"/>
                  <a:pt x="2344042" y="5288360"/>
                  <a:pt x="2344042" y="5288360"/>
                </a:cubicBezTo>
                <a:close/>
                <a:moveTo>
                  <a:pt x="2187773" y="5288360"/>
                </a:moveTo>
                <a:lnTo>
                  <a:pt x="2180332" y="5295801"/>
                </a:lnTo>
                <a:lnTo>
                  <a:pt x="2172890" y="5310684"/>
                </a:lnTo>
                <a:cubicBezTo>
                  <a:pt x="2167929" y="5310684"/>
                  <a:pt x="2167929" y="5311924"/>
                  <a:pt x="2172890" y="5314405"/>
                </a:cubicBezTo>
                <a:cubicBezTo>
                  <a:pt x="2177851" y="5316885"/>
                  <a:pt x="2180332" y="5320606"/>
                  <a:pt x="2180332" y="5325567"/>
                </a:cubicBezTo>
                <a:lnTo>
                  <a:pt x="2195214" y="5325567"/>
                </a:lnTo>
                <a:lnTo>
                  <a:pt x="2202656" y="5318125"/>
                </a:lnTo>
                <a:cubicBezTo>
                  <a:pt x="2197695" y="5318125"/>
                  <a:pt x="2195214" y="5313165"/>
                  <a:pt x="2195214" y="5303243"/>
                </a:cubicBezTo>
                <a:close/>
                <a:moveTo>
                  <a:pt x="4844355" y="5282779"/>
                </a:moveTo>
                <a:cubicBezTo>
                  <a:pt x="4845595" y="5282779"/>
                  <a:pt x="4846835" y="5283399"/>
                  <a:pt x="4848076" y="5284639"/>
                </a:cubicBezTo>
                <a:cubicBezTo>
                  <a:pt x="4850556" y="5287120"/>
                  <a:pt x="4851796" y="5290840"/>
                  <a:pt x="4851796" y="5295801"/>
                </a:cubicBezTo>
                <a:lnTo>
                  <a:pt x="4836913" y="5288360"/>
                </a:lnTo>
                <a:cubicBezTo>
                  <a:pt x="4836913" y="5288360"/>
                  <a:pt x="4838154" y="5287120"/>
                  <a:pt x="4840634" y="5284639"/>
                </a:cubicBezTo>
                <a:cubicBezTo>
                  <a:pt x="4841874" y="5283399"/>
                  <a:pt x="4843115" y="5282779"/>
                  <a:pt x="4844355" y="5282779"/>
                </a:cubicBezTo>
                <a:close/>
                <a:moveTo>
                  <a:pt x="3780234" y="5280918"/>
                </a:moveTo>
                <a:lnTo>
                  <a:pt x="3787675" y="5288360"/>
                </a:lnTo>
                <a:lnTo>
                  <a:pt x="3795117" y="5288360"/>
                </a:lnTo>
                <a:cubicBezTo>
                  <a:pt x="3790156" y="5283399"/>
                  <a:pt x="3785195" y="5280918"/>
                  <a:pt x="3780234" y="5280918"/>
                </a:cubicBezTo>
                <a:close/>
                <a:moveTo>
                  <a:pt x="3720703" y="5280918"/>
                </a:moveTo>
                <a:cubicBezTo>
                  <a:pt x="3720703" y="5285879"/>
                  <a:pt x="3723183" y="5288360"/>
                  <a:pt x="3728144" y="5288360"/>
                </a:cubicBezTo>
                <a:lnTo>
                  <a:pt x="3735586" y="5280918"/>
                </a:lnTo>
                <a:cubicBezTo>
                  <a:pt x="3730625" y="5280918"/>
                  <a:pt x="3725664" y="5280918"/>
                  <a:pt x="3720703" y="5280918"/>
                </a:cubicBezTo>
                <a:close/>
                <a:moveTo>
                  <a:pt x="2284511" y="5280918"/>
                </a:moveTo>
                <a:cubicBezTo>
                  <a:pt x="2274589" y="5285879"/>
                  <a:pt x="2269628" y="5288360"/>
                  <a:pt x="2269628" y="5288360"/>
                </a:cubicBezTo>
                <a:cubicBezTo>
                  <a:pt x="2274589" y="5293321"/>
                  <a:pt x="2282031" y="5295801"/>
                  <a:pt x="2291953" y="5295801"/>
                </a:cubicBezTo>
                <a:cubicBezTo>
                  <a:pt x="2301875" y="5295801"/>
                  <a:pt x="2306835" y="5293321"/>
                  <a:pt x="2306835" y="5288360"/>
                </a:cubicBezTo>
                <a:cubicBezTo>
                  <a:pt x="2311796" y="5288360"/>
                  <a:pt x="2314277" y="5288360"/>
                  <a:pt x="2314277" y="5288360"/>
                </a:cubicBezTo>
                <a:cubicBezTo>
                  <a:pt x="2314277" y="5288360"/>
                  <a:pt x="2314897" y="5288360"/>
                  <a:pt x="2316137" y="5288360"/>
                </a:cubicBezTo>
                <a:lnTo>
                  <a:pt x="2320230" y="5288360"/>
                </a:lnTo>
                <a:lnTo>
                  <a:pt x="2317998" y="5286499"/>
                </a:lnTo>
                <a:cubicBezTo>
                  <a:pt x="2310556" y="5282779"/>
                  <a:pt x="2299394" y="5280918"/>
                  <a:pt x="2284511" y="5280918"/>
                </a:cubicBezTo>
                <a:close/>
                <a:moveTo>
                  <a:pt x="4158815" y="5276268"/>
                </a:moveTo>
                <a:cubicBezTo>
                  <a:pt x="4159436" y="5276888"/>
                  <a:pt x="4159745" y="5278438"/>
                  <a:pt x="4159745" y="5280918"/>
                </a:cubicBezTo>
                <a:cubicBezTo>
                  <a:pt x="4159745" y="5280918"/>
                  <a:pt x="4159745" y="5283399"/>
                  <a:pt x="4159745" y="5288360"/>
                </a:cubicBezTo>
                <a:lnTo>
                  <a:pt x="4152304" y="5280918"/>
                </a:lnTo>
                <a:cubicBezTo>
                  <a:pt x="4152304" y="5280918"/>
                  <a:pt x="4153545" y="5279678"/>
                  <a:pt x="4156025" y="5277198"/>
                </a:cubicBezTo>
                <a:cubicBezTo>
                  <a:pt x="4157265" y="5275958"/>
                  <a:pt x="4158196" y="5275648"/>
                  <a:pt x="4158815" y="5276268"/>
                </a:cubicBezTo>
                <a:close/>
                <a:moveTo>
                  <a:pt x="4628554" y="5273477"/>
                </a:moveTo>
                <a:cubicBezTo>
                  <a:pt x="4633515" y="5278438"/>
                  <a:pt x="4631034" y="5280918"/>
                  <a:pt x="4621113" y="5280918"/>
                </a:cubicBezTo>
                <a:cubicBezTo>
                  <a:pt x="4606230" y="5285879"/>
                  <a:pt x="4598788" y="5287120"/>
                  <a:pt x="4598788" y="5284639"/>
                </a:cubicBezTo>
                <a:cubicBezTo>
                  <a:pt x="4598788" y="5282158"/>
                  <a:pt x="4602509" y="5279678"/>
                  <a:pt x="4609951" y="5277198"/>
                </a:cubicBezTo>
                <a:cubicBezTo>
                  <a:pt x="4617392" y="5274717"/>
                  <a:pt x="4623593" y="5273477"/>
                  <a:pt x="4628554" y="5273477"/>
                </a:cubicBezTo>
                <a:close/>
                <a:moveTo>
                  <a:pt x="2448222" y="5273477"/>
                </a:moveTo>
                <a:cubicBezTo>
                  <a:pt x="2443261" y="5273477"/>
                  <a:pt x="2442021" y="5274717"/>
                  <a:pt x="2444501" y="5277198"/>
                </a:cubicBezTo>
                <a:cubicBezTo>
                  <a:pt x="2446982" y="5279678"/>
                  <a:pt x="2450703" y="5280918"/>
                  <a:pt x="2455664" y="5280918"/>
                </a:cubicBezTo>
                <a:cubicBezTo>
                  <a:pt x="2460624" y="5280918"/>
                  <a:pt x="2461865" y="5279678"/>
                  <a:pt x="2459384" y="5277198"/>
                </a:cubicBezTo>
                <a:cubicBezTo>
                  <a:pt x="2456904" y="5274717"/>
                  <a:pt x="2453183" y="5273477"/>
                  <a:pt x="2448222" y="5273477"/>
                </a:cubicBezTo>
                <a:close/>
                <a:moveTo>
                  <a:pt x="3914179" y="5269756"/>
                </a:moveTo>
                <a:cubicBezTo>
                  <a:pt x="3911699" y="5269756"/>
                  <a:pt x="3909219" y="5270997"/>
                  <a:pt x="3906738" y="5273477"/>
                </a:cubicBezTo>
                <a:lnTo>
                  <a:pt x="3914179" y="5280918"/>
                </a:lnTo>
                <a:lnTo>
                  <a:pt x="3921621" y="5273477"/>
                </a:lnTo>
                <a:cubicBezTo>
                  <a:pt x="3919140" y="5270997"/>
                  <a:pt x="3916660" y="5269756"/>
                  <a:pt x="3914179" y="5269756"/>
                </a:cubicBezTo>
                <a:close/>
                <a:moveTo>
                  <a:pt x="4680644" y="5266036"/>
                </a:moveTo>
                <a:lnTo>
                  <a:pt x="4688085" y="5266036"/>
                </a:lnTo>
                <a:cubicBezTo>
                  <a:pt x="4693047" y="5266036"/>
                  <a:pt x="4695527" y="5266036"/>
                  <a:pt x="4695527" y="5266036"/>
                </a:cubicBezTo>
                <a:cubicBezTo>
                  <a:pt x="4695527" y="5266036"/>
                  <a:pt x="4693047" y="5268516"/>
                  <a:pt x="4688085" y="5273477"/>
                </a:cubicBezTo>
                <a:cubicBezTo>
                  <a:pt x="4683124" y="5273477"/>
                  <a:pt x="4680644" y="5270996"/>
                  <a:pt x="4680644" y="5266036"/>
                </a:cubicBezTo>
                <a:close/>
                <a:moveTo>
                  <a:pt x="4643437" y="5266036"/>
                </a:moveTo>
                <a:cubicBezTo>
                  <a:pt x="4648398" y="5266036"/>
                  <a:pt x="4653358" y="5266036"/>
                  <a:pt x="4658320" y="5266036"/>
                </a:cubicBezTo>
                <a:lnTo>
                  <a:pt x="4643437" y="5273477"/>
                </a:lnTo>
                <a:cubicBezTo>
                  <a:pt x="4638476" y="5273477"/>
                  <a:pt x="4635995" y="5272237"/>
                  <a:pt x="4635995" y="5269756"/>
                </a:cubicBezTo>
                <a:cubicBezTo>
                  <a:pt x="4635995" y="5267276"/>
                  <a:pt x="4638476" y="5266036"/>
                  <a:pt x="4643437" y="5266036"/>
                </a:cubicBezTo>
                <a:close/>
                <a:moveTo>
                  <a:pt x="4241601" y="5266036"/>
                </a:moveTo>
                <a:cubicBezTo>
                  <a:pt x="4246562" y="5266036"/>
                  <a:pt x="4250283" y="5267276"/>
                  <a:pt x="4252763" y="5269756"/>
                </a:cubicBezTo>
                <a:cubicBezTo>
                  <a:pt x="4255243" y="5272237"/>
                  <a:pt x="4256484" y="5275958"/>
                  <a:pt x="4256484" y="5280918"/>
                </a:cubicBezTo>
                <a:cubicBezTo>
                  <a:pt x="4256484" y="5280918"/>
                  <a:pt x="4255243" y="5282158"/>
                  <a:pt x="4252763" y="5284639"/>
                </a:cubicBezTo>
                <a:cubicBezTo>
                  <a:pt x="4250283" y="5287120"/>
                  <a:pt x="4249042" y="5290840"/>
                  <a:pt x="4249042" y="5295801"/>
                </a:cubicBezTo>
                <a:lnTo>
                  <a:pt x="4234160" y="5303243"/>
                </a:lnTo>
                <a:lnTo>
                  <a:pt x="4249042" y="5303243"/>
                </a:lnTo>
                <a:lnTo>
                  <a:pt x="4271367" y="5303243"/>
                </a:lnTo>
                <a:lnTo>
                  <a:pt x="4271367" y="5288360"/>
                </a:lnTo>
                <a:cubicBezTo>
                  <a:pt x="4276328" y="5288360"/>
                  <a:pt x="4278808" y="5287120"/>
                  <a:pt x="4278808" y="5284639"/>
                </a:cubicBezTo>
                <a:cubicBezTo>
                  <a:pt x="4278808" y="5282158"/>
                  <a:pt x="4277567" y="5278438"/>
                  <a:pt x="4275087" y="5273477"/>
                </a:cubicBezTo>
                <a:cubicBezTo>
                  <a:pt x="4272607" y="5268516"/>
                  <a:pt x="4273847" y="5266036"/>
                  <a:pt x="4278808" y="5266036"/>
                </a:cubicBezTo>
                <a:cubicBezTo>
                  <a:pt x="4283769" y="5266036"/>
                  <a:pt x="4288729" y="5268516"/>
                  <a:pt x="4293691" y="5273477"/>
                </a:cubicBezTo>
                <a:cubicBezTo>
                  <a:pt x="4298652" y="5278438"/>
                  <a:pt x="4299892" y="5283399"/>
                  <a:pt x="4297411" y="5288360"/>
                </a:cubicBezTo>
                <a:cubicBezTo>
                  <a:pt x="4294931" y="5293321"/>
                  <a:pt x="4299892" y="5294561"/>
                  <a:pt x="4312294" y="5292081"/>
                </a:cubicBezTo>
                <a:cubicBezTo>
                  <a:pt x="4324697" y="5289600"/>
                  <a:pt x="4333378" y="5289600"/>
                  <a:pt x="4338339" y="5292081"/>
                </a:cubicBezTo>
                <a:cubicBezTo>
                  <a:pt x="4343301" y="5294561"/>
                  <a:pt x="4340819" y="5298282"/>
                  <a:pt x="4330898" y="5303243"/>
                </a:cubicBezTo>
                <a:lnTo>
                  <a:pt x="4316015" y="5303243"/>
                </a:lnTo>
                <a:cubicBezTo>
                  <a:pt x="4291211" y="5308203"/>
                  <a:pt x="4276328" y="5311924"/>
                  <a:pt x="4271367" y="5314405"/>
                </a:cubicBezTo>
                <a:cubicBezTo>
                  <a:pt x="4266405" y="5316885"/>
                  <a:pt x="4263925" y="5320606"/>
                  <a:pt x="4263925" y="5325567"/>
                </a:cubicBezTo>
                <a:lnTo>
                  <a:pt x="4249042" y="5333008"/>
                </a:lnTo>
                <a:cubicBezTo>
                  <a:pt x="4249042" y="5328048"/>
                  <a:pt x="4250283" y="5324327"/>
                  <a:pt x="4252763" y="5321846"/>
                </a:cubicBezTo>
                <a:cubicBezTo>
                  <a:pt x="4255243" y="5319365"/>
                  <a:pt x="4256484" y="5315645"/>
                  <a:pt x="4256484" y="5310684"/>
                </a:cubicBezTo>
                <a:lnTo>
                  <a:pt x="4241601" y="5318125"/>
                </a:lnTo>
                <a:lnTo>
                  <a:pt x="4234160" y="5318125"/>
                </a:lnTo>
                <a:cubicBezTo>
                  <a:pt x="4229199" y="5313165"/>
                  <a:pt x="4224238" y="5308203"/>
                  <a:pt x="4219277" y="5303243"/>
                </a:cubicBezTo>
                <a:cubicBezTo>
                  <a:pt x="4219277" y="5303243"/>
                  <a:pt x="4220517" y="5302003"/>
                  <a:pt x="4222997" y="5299522"/>
                </a:cubicBezTo>
                <a:cubicBezTo>
                  <a:pt x="4225478" y="5297041"/>
                  <a:pt x="4224238" y="5295801"/>
                  <a:pt x="4219277" y="5295801"/>
                </a:cubicBezTo>
                <a:lnTo>
                  <a:pt x="4234160" y="5288360"/>
                </a:lnTo>
                <a:lnTo>
                  <a:pt x="4241601" y="5280918"/>
                </a:lnTo>
                <a:lnTo>
                  <a:pt x="4234160" y="5280918"/>
                </a:lnTo>
                <a:close/>
                <a:moveTo>
                  <a:pt x="3854648" y="5266036"/>
                </a:moveTo>
                <a:cubicBezTo>
                  <a:pt x="3854648" y="5270996"/>
                  <a:pt x="3854648" y="5273477"/>
                  <a:pt x="3854648" y="5273477"/>
                </a:cubicBezTo>
                <a:cubicBezTo>
                  <a:pt x="3854648" y="5273477"/>
                  <a:pt x="3857128" y="5273477"/>
                  <a:pt x="3862089" y="5273477"/>
                </a:cubicBezTo>
                <a:cubicBezTo>
                  <a:pt x="3867051" y="5273477"/>
                  <a:pt x="3868291" y="5272237"/>
                  <a:pt x="3865810" y="5269756"/>
                </a:cubicBezTo>
                <a:cubicBezTo>
                  <a:pt x="3863330" y="5267276"/>
                  <a:pt x="3859609" y="5266036"/>
                  <a:pt x="3854648" y="5266036"/>
                </a:cubicBezTo>
                <a:close/>
                <a:moveTo>
                  <a:pt x="3534668" y="5266036"/>
                </a:moveTo>
                <a:cubicBezTo>
                  <a:pt x="3529707" y="5266036"/>
                  <a:pt x="3527226" y="5268516"/>
                  <a:pt x="3527226" y="5273477"/>
                </a:cubicBezTo>
                <a:cubicBezTo>
                  <a:pt x="3527226" y="5273477"/>
                  <a:pt x="3528467" y="5274717"/>
                  <a:pt x="3530947" y="5277198"/>
                </a:cubicBezTo>
                <a:cubicBezTo>
                  <a:pt x="3533427" y="5279678"/>
                  <a:pt x="3534668" y="5280918"/>
                  <a:pt x="3534668" y="5280918"/>
                </a:cubicBezTo>
                <a:cubicBezTo>
                  <a:pt x="3539629" y="5280918"/>
                  <a:pt x="3542109" y="5278438"/>
                  <a:pt x="3542109" y="5273477"/>
                </a:cubicBezTo>
                <a:cubicBezTo>
                  <a:pt x="3542109" y="5268516"/>
                  <a:pt x="3539629" y="5266036"/>
                  <a:pt x="3534668" y="5266036"/>
                </a:cubicBezTo>
                <a:close/>
                <a:moveTo>
                  <a:pt x="3426767" y="5266036"/>
                </a:moveTo>
                <a:cubicBezTo>
                  <a:pt x="3424287" y="5266036"/>
                  <a:pt x="3420566" y="5268516"/>
                  <a:pt x="3415605" y="5273477"/>
                </a:cubicBezTo>
                <a:lnTo>
                  <a:pt x="3423046" y="5280918"/>
                </a:lnTo>
                <a:lnTo>
                  <a:pt x="3437929" y="5273477"/>
                </a:lnTo>
                <a:cubicBezTo>
                  <a:pt x="3432968" y="5268516"/>
                  <a:pt x="3429247" y="5266036"/>
                  <a:pt x="3426767" y="5266036"/>
                </a:cubicBezTo>
                <a:close/>
                <a:moveTo>
                  <a:pt x="2291953" y="5266036"/>
                </a:moveTo>
                <a:cubicBezTo>
                  <a:pt x="2291953" y="5270996"/>
                  <a:pt x="2291953" y="5273477"/>
                  <a:pt x="2291953" y="5273477"/>
                </a:cubicBezTo>
                <a:cubicBezTo>
                  <a:pt x="2296913" y="5273477"/>
                  <a:pt x="2299394" y="5272237"/>
                  <a:pt x="2299394" y="5269756"/>
                </a:cubicBezTo>
                <a:cubicBezTo>
                  <a:pt x="2299394" y="5267276"/>
                  <a:pt x="2296913" y="5266036"/>
                  <a:pt x="2291953" y="5266036"/>
                </a:cubicBezTo>
                <a:close/>
                <a:moveTo>
                  <a:pt x="2009179" y="5266036"/>
                </a:moveTo>
                <a:cubicBezTo>
                  <a:pt x="2004218" y="5266036"/>
                  <a:pt x="2001738" y="5268516"/>
                  <a:pt x="2001738" y="5273477"/>
                </a:cubicBezTo>
                <a:cubicBezTo>
                  <a:pt x="2001738" y="5278438"/>
                  <a:pt x="2002978" y="5280918"/>
                  <a:pt x="2005459" y="5280918"/>
                </a:cubicBezTo>
                <a:cubicBezTo>
                  <a:pt x="2007939" y="5280918"/>
                  <a:pt x="2010419" y="5278438"/>
                  <a:pt x="2012900" y="5273477"/>
                </a:cubicBezTo>
                <a:cubicBezTo>
                  <a:pt x="2015381" y="5268516"/>
                  <a:pt x="2014140" y="5266036"/>
                  <a:pt x="2009179" y="5266036"/>
                </a:cubicBezTo>
                <a:close/>
                <a:moveTo>
                  <a:pt x="4792265" y="5258594"/>
                </a:moveTo>
                <a:cubicBezTo>
                  <a:pt x="4792265" y="5263555"/>
                  <a:pt x="4792265" y="5266036"/>
                  <a:pt x="4792265" y="5266036"/>
                </a:cubicBezTo>
                <a:lnTo>
                  <a:pt x="4769941" y="5266036"/>
                </a:lnTo>
                <a:close/>
                <a:moveTo>
                  <a:pt x="4174628" y="5258594"/>
                </a:moveTo>
                <a:cubicBezTo>
                  <a:pt x="4174628" y="5258594"/>
                  <a:pt x="4177109" y="5258594"/>
                  <a:pt x="4182070" y="5258594"/>
                </a:cubicBezTo>
                <a:lnTo>
                  <a:pt x="4196952" y="5266036"/>
                </a:lnTo>
                <a:cubicBezTo>
                  <a:pt x="4201914" y="5270996"/>
                  <a:pt x="4201914" y="5273477"/>
                  <a:pt x="4196952" y="5273477"/>
                </a:cubicBezTo>
                <a:cubicBezTo>
                  <a:pt x="4191992" y="5273477"/>
                  <a:pt x="4189511" y="5275958"/>
                  <a:pt x="4189511" y="5280918"/>
                </a:cubicBezTo>
                <a:lnTo>
                  <a:pt x="4182070" y="5266036"/>
                </a:lnTo>
                <a:cubicBezTo>
                  <a:pt x="4177109" y="5261075"/>
                  <a:pt x="4174628" y="5258594"/>
                  <a:pt x="4174628" y="5258594"/>
                </a:cubicBezTo>
                <a:close/>
                <a:moveTo>
                  <a:pt x="3914179" y="5258594"/>
                </a:moveTo>
                <a:lnTo>
                  <a:pt x="3921621" y="5266036"/>
                </a:lnTo>
                <a:cubicBezTo>
                  <a:pt x="3926582" y="5266036"/>
                  <a:pt x="3927822" y="5264796"/>
                  <a:pt x="3925341" y="5262315"/>
                </a:cubicBezTo>
                <a:cubicBezTo>
                  <a:pt x="3922861" y="5259835"/>
                  <a:pt x="3919140" y="5258594"/>
                  <a:pt x="3914179" y="5258594"/>
                </a:cubicBezTo>
                <a:close/>
                <a:moveTo>
                  <a:pt x="2381250" y="5258594"/>
                </a:moveTo>
                <a:lnTo>
                  <a:pt x="2396132" y="5266036"/>
                </a:lnTo>
                <a:cubicBezTo>
                  <a:pt x="2401093" y="5261075"/>
                  <a:pt x="2406054" y="5258594"/>
                  <a:pt x="2411015" y="5258594"/>
                </a:cubicBezTo>
                <a:lnTo>
                  <a:pt x="2396132" y="5258594"/>
                </a:lnTo>
                <a:close/>
                <a:moveTo>
                  <a:pt x="4323456" y="5251153"/>
                </a:moveTo>
                <a:lnTo>
                  <a:pt x="4360663" y="5266036"/>
                </a:lnTo>
                <a:lnTo>
                  <a:pt x="4353222" y="5273477"/>
                </a:lnTo>
                <a:cubicBezTo>
                  <a:pt x="4348261" y="5273477"/>
                  <a:pt x="4344540" y="5273477"/>
                  <a:pt x="4342060" y="5273477"/>
                </a:cubicBezTo>
                <a:cubicBezTo>
                  <a:pt x="4339580" y="5273477"/>
                  <a:pt x="4340819" y="5270996"/>
                  <a:pt x="4345781" y="5266036"/>
                </a:cubicBezTo>
                <a:lnTo>
                  <a:pt x="4338339" y="5258594"/>
                </a:lnTo>
                <a:cubicBezTo>
                  <a:pt x="4333378" y="5258594"/>
                  <a:pt x="4330898" y="5261075"/>
                  <a:pt x="4330898" y="5266036"/>
                </a:cubicBezTo>
                <a:cubicBezTo>
                  <a:pt x="4330898" y="5270996"/>
                  <a:pt x="4330898" y="5273477"/>
                  <a:pt x="4330898" y="5273477"/>
                </a:cubicBezTo>
                <a:close/>
                <a:moveTo>
                  <a:pt x="3891855" y="5251153"/>
                </a:moveTo>
                <a:cubicBezTo>
                  <a:pt x="3891855" y="5251153"/>
                  <a:pt x="3889375" y="5252393"/>
                  <a:pt x="3884414" y="5254873"/>
                </a:cubicBezTo>
                <a:cubicBezTo>
                  <a:pt x="3879453" y="5257354"/>
                  <a:pt x="3876972" y="5258594"/>
                  <a:pt x="3876972" y="5258594"/>
                </a:cubicBezTo>
                <a:cubicBezTo>
                  <a:pt x="3876972" y="5258594"/>
                  <a:pt x="3878213" y="5259835"/>
                  <a:pt x="3880693" y="5262315"/>
                </a:cubicBezTo>
                <a:cubicBezTo>
                  <a:pt x="3883173" y="5264796"/>
                  <a:pt x="3884414" y="5263555"/>
                  <a:pt x="3884414" y="5258594"/>
                </a:cubicBezTo>
                <a:cubicBezTo>
                  <a:pt x="3889375" y="5258594"/>
                  <a:pt x="3891855" y="5256114"/>
                  <a:pt x="3891855" y="5251153"/>
                </a:cubicBezTo>
                <a:close/>
                <a:moveTo>
                  <a:pt x="2273349" y="5251153"/>
                </a:moveTo>
                <a:cubicBezTo>
                  <a:pt x="2270868" y="5251153"/>
                  <a:pt x="2269628" y="5253633"/>
                  <a:pt x="2269628" y="5258594"/>
                </a:cubicBezTo>
                <a:cubicBezTo>
                  <a:pt x="2269628" y="5258594"/>
                  <a:pt x="2270868" y="5258594"/>
                  <a:pt x="2273349" y="5258594"/>
                </a:cubicBezTo>
                <a:cubicBezTo>
                  <a:pt x="2275830" y="5258594"/>
                  <a:pt x="2277070" y="5258594"/>
                  <a:pt x="2277070" y="5258594"/>
                </a:cubicBezTo>
                <a:cubicBezTo>
                  <a:pt x="2277070" y="5253633"/>
                  <a:pt x="2275830" y="5251153"/>
                  <a:pt x="2273349" y="5251153"/>
                </a:cubicBezTo>
                <a:close/>
                <a:moveTo>
                  <a:pt x="2343112" y="5245572"/>
                </a:moveTo>
                <a:cubicBezTo>
                  <a:pt x="2341252" y="5245572"/>
                  <a:pt x="2339081" y="5246192"/>
                  <a:pt x="2336601" y="5247432"/>
                </a:cubicBezTo>
                <a:cubicBezTo>
                  <a:pt x="2331640" y="5249913"/>
                  <a:pt x="2324199" y="5251153"/>
                  <a:pt x="2314277" y="5251153"/>
                </a:cubicBezTo>
                <a:lnTo>
                  <a:pt x="2329160" y="5266036"/>
                </a:lnTo>
                <a:cubicBezTo>
                  <a:pt x="2344042" y="5261075"/>
                  <a:pt x="2351484" y="5257354"/>
                  <a:pt x="2351484" y="5254873"/>
                </a:cubicBezTo>
                <a:cubicBezTo>
                  <a:pt x="2351484" y="5252393"/>
                  <a:pt x="2350244" y="5249913"/>
                  <a:pt x="2347763" y="5247432"/>
                </a:cubicBezTo>
                <a:cubicBezTo>
                  <a:pt x="2346523" y="5246192"/>
                  <a:pt x="2344973" y="5245572"/>
                  <a:pt x="2343112" y="5245572"/>
                </a:cubicBezTo>
                <a:close/>
                <a:moveTo>
                  <a:pt x="5000624" y="5243711"/>
                </a:moveTo>
                <a:cubicBezTo>
                  <a:pt x="5000624" y="5243711"/>
                  <a:pt x="5003104" y="5243711"/>
                  <a:pt x="5008066" y="5243711"/>
                </a:cubicBezTo>
                <a:cubicBezTo>
                  <a:pt x="5013027" y="5243711"/>
                  <a:pt x="5015507" y="5244951"/>
                  <a:pt x="5015507" y="5247432"/>
                </a:cubicBezTo>
                <a:cubicBezTo>
                  <a:pt x="5015507" y="5249913"/>
                  <a:pt x="5013027" y="5251153"/>
                  <a:pt x="5008066" y="5251153"/>
                </a:cubicBezTo>
                <a:cubicBezTo>
                  <a:pt x="5003104" y="5251153"/>
                  <a:pt x="5000624" y="5248672"/>
                  <a:pt x="5000624" y="5243711"/>
                </a:cubicBezTo>
                <a:close/>
                <a:moveTo>
                  <a:pt x="4963417" y="5243711"/>
                </a:moveTo>
                <a:cubicBezTo>
                  <a:pt x="4963417" y="5248672"/>
                  <a:pt x="4962177" y="5251153"/>
                  <a:pt x="4959697" y="5251153"/>
                </a:cubicBezTo>
                <a:cubicBezTo>
                  <a:pt x="4957217" y="5251153"/>
                  <a:pt x="4955976" y="5249913"/>
                  <a:pt x="4955976" y="5247432"/>
                </a:cubicBezTo>
                <a:cubicBezTo>
                  <a:pt x="4955976" y="5244951"/>
                  <a:pt x="4958456" y="5243711"/>
                  <a:pt x="4963417" y="5243711"/>
                </a:cubicBezTo>
                <a:close/>
                <a:moveTo>
                  <a:pt x="4427636" y="5243711"/>
                </a:moveTo>
                <a:lnTo>
                  <a:pt x="4464843" y="5243711"/>
                </a:lnTo>
                <a:cubicBezTo>
                  <a:pt x="4459882" y="5243711"/>
                  <a:pt x="4457402" y="5244951"/>
                  <a:pt x="4457402" y="5247432"/>
                </a:cubicBezTo>
                <a:cubicBezTo>
                  <a:pt x="4457402" y="5249913"/>
                  <a:pt x="4457402" y="5251153"/>
                  <a:pt x="4457402" y="5251153"/>
                </a:cubicBezTo>
                <a:lnTo>
                  <a:pt x="4449960" y="5258594"/>
                </a:lnTo>
                <a:cubicBezTo>
                  <a:pt x="4449960" y="5258594"/>
                  <a:pt x="4447480" y="5258594"/>
                  <a:pt x="4442519" y="5258594"/>
                </a:cubicBezTo>
                <a:cubicBezTo>
                  <a:pt x="4437558" y="5258594"/>
                  <a:pt x="4435077" y="5258594"/>
                  <a:pt x="4435077" y="5258594"/>
                </a:cubicBezTo>
                <a:cubicBezTo>
                  <a:pt x="4425156" y="5253633"/>
                  <a:pt x="4422675" y="5248672"/>
                  <a:pt x="4427636" y="5243711"/>
                </a:cubicBezTo>
                <a:close/>
                <a:moveTo>
                  <a:pt x="3839765" y="5243711"/>
                </a:moveTo>
                <a:cubicBezTo>
                  <a:pt x="3839765" y="5243711"/>
                  <a:pt x="3838525" y="5244951"/>
                  <a:pt x="3836045" y="5247432"/>
                </a:cubicBezTo>
                <a:cubicBezTo>
                  <a:pt x="3833564" y="5249913"/>
                  <a:pt x="3833564" y="5251153"/>
                  <a:pt x="3836045" y="5251153"/>
                </a:cubicBezTo>
                <a:cubicBezTo>
                  <a:pt x="3838525" y="5251153"/>
                  <a:pt x="3839765" y="5248672"/>
                  <a:pt x="3839765" y="5243711"/>
                </a:cubicBezTo>
                <a:close/>
                <a:moveTo>
                  <a:pt x="2053828" y="5243711"/>
                </a:moveTo>
                <a:lnTo>
                  <a:pt x="2061269" y="5258594"/>
                </a:lnTo>
                <a:cubicBezTo>
                  <a:pt x="2061269" y="5263555"/>
                  <a:pt x="2058788" y="5266036"/>
                  <a:pt x="2053828" y="5266036"/>
                </a:cubicBezTo>
                <a:cubicBezTo>
                  <a:pt x="2048867" y="5270996"/>
                  <a:pt x="2048867" y="5273477"/>
                  <a:pt x="2053828" y="5273477"/>
                </a:cubicBezTo>
                <a:cubicBezTo>
                  <a:pt x="2058788" y="5273477"/>
                  <a:pt x="2066230" y="5273477"/>
                  <a:pt x="2076152" y="5273477"/>
                </a:cubicBezTo>
                <a:cubicBezTo>
                  <a:pt x="2086074" y="5273477"/>
                  <a:pt x="2093515" y="5275958"/>
                  <a:pt x="2098476" y="5280918"/>
                </a:cubicBezTo>
                <a:lnTo>
                  <a:pt x="2105917" y="5280918"/>
                </a:lnTo>
                <a:lnTo>
                  <a:pt x="2105917" y="5273477"/>
                </a:lnTo>
                <a:cubicBezTo>
                  <a:pt x="2100957" y="5273477"/>
                  <a:pt x="2098476" y="5272237"/>
                  <a:pt x="2098476" y="5269756"/>
                </a:cubicBezTo>
                <a:cubicBezTo>
                  <a:pt x="2098476" y="5267276"/>
                  <a:pt x="2095995" y="5263555"/>
                  <a:pt x="2091035" y="5258594"/>
                </a:cubicBezTo>
                <a:cubicBezTo>
                  <a:pt x="2091035" y="5253633"/>
                  <a:pt x="2088554" y="5252393"/>
                  <a:pt x="2083593" y="5254873"/>
                </a:cubicBezTo>
                <a:cubicBezTo>
                  <a:pt x="2078633" y="5257354"/>
                  <a:pt x="2073671" y="5256114"/>
                  <a:pt x="2068710" y="5251153"/>
                </a:cubicBezTo>
                <a:close/>
                <a:moveTo>
                  <a:pt x="2246374" y="5242781"/>
                </a:moveTo>
                <a:cubicBezTo>
                  <a:pt x="2244514" y="5243402"/>
                  <a:pt x="2242343" y="5246192"/>
                  <a:pt x="2239863" y="5251153"/>
                </a:cubicBezTo>
                <a:lnTo>
                  <a:pt x="2224980" y="5258594"/>
                </a:lnTo>
                <a:lnTo>
                  <a:pt x="2232421" y="5266036"/>
                </a:lnTo>
                <a:cubicBezTo>
                  <a:pt x="2247304" y="5270996"/>
                  <a:pt x="2254746" y="5268516"/>
                  <a:pt x="2254746" y="5258594"/>
                </a:cubicBezTo>
                <a:cubicBezTo>
                  <a:pt x="2254746" y="5258594"/>
                  <a:pt x="2253506" y="5254873"/>
                  <a:pt x="2251025" y="5247432"/>
                </a:cubicBezTo>
                <a:cubicBezTo>
                  <a:pt x="2249785" y="5243711"/>
                  <a:pt x="2248234" y="5242161"/>
                  <a:pt x="2246374" y="5242781"/>
                </a:cubicBezTo>
                <a:close/>
                <a:moveTo>
                  <a:pt x="3670008" y="5239061"/>
                </a:moveTo>
                <a:cubicBezTo>
                  <a:pt x="3667218" y="5239061"/>
                  <a:pt x="3663032" y="5241851"/>
                  <a:pt x="3657451" y="5247432"/>
                </a:cubicBezTo>
                <a:cubicBezTo>
                  <a:pt x="3650009" y="5254873"/>
                  <a:pt x="3645048" y="5256114"/>
                  <a:pt x="3642568" y="5251153"/>
                </a:cubicBezTo>
                <a:cubicBezTo>
                  <a:pt x="3640088" y="5246192"/>
                  <a:pt x="3631406" y="5243711"/>
                  <a:pt x="3616523" y="5243711"/>
                </a:cubicBezTo>
                <a:lnTo>
                  <a:pt x="3601640" y="5251153"/>
                </a:lnTo>
                <a:lnTo>
                  <a:pt x="3623964" y="5251153"/>
                </a:lnTo>
                <a:cubicBezTo>
                  <a:pt x="3633886" y="5251153"/>
                  <a:pt x="3641328" y="5253633"/>
                  <a:pt x="3646289" y="5258594"/>
                </a:cubicBezTo>
                <a:cubicBezTo>
                  <a:pt x="3656210" y="5258594"/>
                  <a:pt x="3663652" y="5256114"/>
                  <a:pt x="3668613" y="5251153"/>
                </a:cubicBezTo>
                <a:cubicBezTo>
                  <a:pt x="3673574" y="5246192"/>
                  <a:pt x="3674814" y="5242471"/>
                  <a:pt x="3672334" y="5239991"/>
                </a:cubicBezTo>
                <a:cubicBezTo>
                  <a:pt x="3671714" y="5239370"/>
                  <a:pt x="3670938" y="5239061"/>
                  <a:pt x="3670008" y="5239061"/>
                </a:cubicBezTo>
                <a:close/>
                <a:moveTo>
                  <a:pt x="4583906" y="5236270"/>
                </a:moveTo>
                <a:lnTo>
                  <a:pt x="4621113" y="5236270"/>
                </a:lnTo>
                <a:cubicBezTo>
                  <a:pt x="4626074" y="5241231"/>
                  <a:pt x="4628554" y="5243711"/>
                  <a:pt x="4628554" y="5243711"/>
                </a:cubicBezTo>
                <a:lnTo>
                  <a:pt x="4613671" y="5243711"/>
                </a:lnTo>
                <a:cubicBezTo>
                  <a:pt x="4613671" y="5243711"/>
                  <a:pt x="4609951" y="5243711"/>
                  <a:pt x="4602509" y="5243711"/>
                </a:cubicBezTo>
                <a:cubicBezTo>
                  <a:pt x="4595068" y="5243711"/>
                  <a:pt x="4588867" y="5241231"/>
                  <a:pt x="4583906" y="5236270"/>
                </a:cubicBezTo>
                <a:close/>
                <a:moveTo>
                  <a:pt x="4129980" y="5236270"/>
                </a:moveTo>
                <a:lnTo>
                  <a:pt x="4122539" y="5243711"/>
                </a:lnTo>
                <a:cubicBezTo>
                  <a:pt x="4117578" y="5248672"/>
                  <a:pt x="4112617" y="5252393"/>
                  <a:pt x="4107656" y="5254873"/>
                </a:cubicBezTo>
                <a:cubicBezTo>
                  <a:pt x="4102695" y="5257354"/>
                  <a:pt x="4097734" y="5256114"/>
                  <a:pt x="4092773" y="5251153"/>
                </a:cubicBezTo>
                <a:lnTo>
                  <a:pt x="4085332" y="5258594"/>
                </a:lnTo>
                <a:cubicBezTo>
                  <a:pt x="4085332" y="5258594"/>
                  <a:pt x="4087812" y="5258594"/>
                  <a:pt x="4092773" y="5258594"/>
                </a:cubicBezTo>
                <a:cubicBezTo>
                  <a:pt x="4097734" y="5258594"/>
                  <a:pt x="4100214" y="5261075"/>
                  <a:pt x="4100214" y="5266036"/>
                </a:cubicBezTo>
                <a:lnTo>
                  <a:pt x="4115097" y="5266036"/>
                </a:lnTo>
                <a:cubicBezTo>
                  <a:pt x="4115097" y="5261075"/>
                  <a:pt x="4117578" y="5258594"/>
                  <a:pt x="4122539" y="5258594"/>
                </a:cubicBezTo>
                <a:cubicBezTo>
                  <a:pt x="4127500" y="5258594"/>
                  <a:pt x="4129980" y="5253633"/>
                  <a:pt x="4129980" y="5243711"/>
                </a:cubicBezTo>
                <a:close/>
                <a:moveTo>
                  <a:pt x="1942207" y="5236270"/>
                </a:moveTo>
                <a:lnTo>
                  <a:pt x="1949648" y="5243711"/>
                </a:lnTo>
                <a:cubicBezTo>
                  <a:pt x="1954609" y="5243711"/>
                  <a:pt x="1957089" y="5242471"/>
                  <a:pt x="1957089" y="5239991"/>
                </a:cubicBezTo>
                <a:cubicBezTo>
                  <a:pt x="1957089" y="5237510"/>
                  <a:pt x="1954609" y="5236270"/>
                  <a:pt x="1949648" y="5236270"/>
                </a:cubicBezTo>
                <a:cubicBezTo>
                  <a:pt x="1944687" y="5236270"/>
                  <a:pt x="1942207" y="5236270"/>
                  <a:pt x="1942207" y="5236270"/>
                </a:cubicBezTo>
                <a:close/>
                <a:moveTo>
                  <a:pt x="4829472" y="5228829"/>
                </a:moveTo>
                <a:cubicBezTo>
                  <a:pt x="4829472" y="5233789"/>
                  <a:pt x="4831952" y="5238751"/>
                  <a:pt x="4836913" y="5243711"/>
                </a:cubicBezTo>
                <a:cubicBezTo>
                  <a:pt x="4836913" y="5243711"/>
                  <a:pt x="4834433" y="5243711"/>
                  <a:pt x="4829472" y="5243711"/>
                </a:cubicBezTo>
                <a:close/>
                <a:moveTo>
                  <a:pt x="4509492" y="5228829"/>
                </a:moveTo>
                <a:lnTo>
                  <a:pt x="4509492" y="5243711"/>
                </a:lnTo>
                <a:cubicBezTo>
                  <a:pt x="4504530" y="5243711"/>
                  <a:pt x="4502050" y="5241231"/>
                  <a:pt x="4502050" y="5236270"/>
                </a:cubicBezTo>
                <a:cubicBezTo>
                  <a:pt x="4502050" y="5231309"/>
                  <a:pt x="4504530" y="5228829"/>
                  <a:pt x="4509492" y="5228829"/>
                </a:cubicBezTo>
                <a:close/>
                <a:moveTo>
                  <a:pt x="2239863" y="5228829"/>
                </a:moveTo>
                <a:lnTo>
                  <a:pt x="2232421" y="5243711"/>
                </a:lnTo>
                <a:lnTo>
                  <a:pt x="2239863" y="5236270"/>
                </a:lnTo>
                <a:close/>
                <a:moveTo>
                  <a:pt x="1994296" y="5228829"/>
                </a:moveTo>
                <a:cubicBezTo>
                  <a:pt x="1994296" y="5233789"/>
                  <a:pt x="1999257" y="5236270"/>
                  <a:pt x="2009179" y="5236270"/>
                </a:cubicBezTo>
                <a:cubicBezTo>
                  <a:pt x="2014140" y="5236270"/>
                  <a:pt x="2016621" y="5236270"/>
                  <a:pt x="2016621" y="5236270"/>
                </a:cubicBezTo>
                <a:cubicBezTo>
                  <a:pt x="2016621" y="5236270"/>
                  <a:pt x="2016621" y="5238751"/>
                  <a:pt x="2016621" y="5243711"/>
                </a:cubicBezTo>
                <a:lnTo>
                  <a:pt x="2024062" y="5236270"/>
                </a:lnTo>
                <a:cubicBezTo>
                  <a:pt x="2024062" y="5231309"/>
                  <a:pt x="2019101" y="5228829"/>
                  <a:pt x="2009179" y="5228829"/>
                </a:cubicBezTo>
                <a:close/>
                <a:moveTo>
                  <a:pt x="4702038" y="5224178"/>
                </a:moveTo>
                <a:cubicBezTo>
                  <a:pt x="4702658" y="5224798"/>
                  <a:pt x="4702968" y="5226348"/>
                  <a:pt x="4702968" y="5228829"/>
                </a:cubicBezTo>
                <a:cubicBezTo>
                  <a:pt x="4698007" y="5228829"/>
                  <a:pt x="4696767" y="5227589"/>
                  <a:pt x="4699247" y="5225108"/>
                </a:cubicBezTo>
                <a:cubicBezTo>
                  <a:pt x="4700487" y="5223868"/>
                  <a:pt x="4701418" y="5223558"/>
                  <a:pt x="4702038" y="5224178"/>
                </a:cubicBezTo>
                <a:close/>
                <a:moveTo>
                  <a:pt x="4278808" y="5221387"/>
                </a:moveTo>
                <a:cubicBezTo>
                  <a:pt x="4249042" y="5221387"/>
                  <a:pt x="4234160" y="5226348"/>
                  <a:pt x="4234160" y="5236270"/>
                </a:cubicBezTo>
                <a:lnTo>
                  <a:pt x="4286249" y="5228829"/>
                </a:lnTo>
                <a:close/>
                <a:moveTo>
                  <a:pt x="4204394" y="5221387"/>
                </a:moveTo>
                <a:lnTo>
                  <a:pt x="4189511" y="5228829"/>
                </a:lnTo>
                <a:lnTo>
                  <a:pt x="4196952" y="5228829"/>
                </a:lnTo>
                <a:cubicBezTo>
                  <a:pt x="4206875" y="5223868"/>
                  <a:pt x="4209355" y="5221387"/>
                  <a:pt x="4204394" y="5221387"/>
                </a:cubicBezTo>
                <a:close/>
                <a:moveTo>
                  <a:pt x="4096494" y="5221387"/>
                </a:moveTo>
                <a:cubicBezTo>
                  <a:pt x="4084091" y="5221387"/>
                  <a:pt x="4077890" y="5223868"/>
                  <a:pt x="4077890" y="5228829"/>
                </a:cubicBezTo>
                <a:lnTo>
                  <a:pt x="4092773" y="5228829"/>
                </a:lnTo>
                <a:cubicBezTo>
                  <a:pt x="4107656" y="5228829"/>
                  <a:pt x="4115097" y="5227589"/>
                  <a:pt x="4115097" y="5225108"/>
                </a:cubicBezTo>
                <a:cubicBezTo>
                  <a:pt x="4115097" y="5222627"/>
                  <a:pt x="4108896" y="5221387"/>
                  <a:pt x="4096494" y="5221387"/>
                </a:cubicBezTo>
                <a:close/>
                <a:moveTo>
                  <a:pt x="3549550" y="5221387"/>
                </a:moveTo>
                <a:cubicBezTo>
                  <a:pt x="3549550" y="5221387"/>
                  <a:pt x="3549550" y="5223868"/>
                  <a:pt x="3549550" y="5228829"/>
                </a:cubicBezTo>
                <a:cubicBezTo>
                  <a:pt x="3549550" y="5228829"/>
                  <a:pt x="3552031" y="5226348"/>
                  <a:pt x="3556992" y="5221387"/>
                </a:cubicBezTo>
                <a:cubicBezTo>
                  <a:pt x="3552031" y="5221387"/>
                  <a:pt x="3549550" y="5221387"/>
                  <a:pt x="3549550" y="5221387"/>
                </a:cubicBezTo>
                <a:close/>
                <a:moveTo>
                  <a:pt x="2321718" y="5221387"/>
                </a:moveTo>
                <a:lnTo>
                  <a:pt x="2329160" y="5228829"/>
                </a:lnTo>
                <a:lnTo>
                  <a:pt x="2336601" y="5221387"/>
                </a:lnTo>
                <a:cubicBezTo>
                  <a:pt x="2331640" y="5221387"/>
                  <a:pt x="2326679" y="5221387"/>
                  <a:pt x="2321718" y="5221387"/>
                </a:cubicBezTo>
                <a:close/>
                <a:moveTo>
                  <a:pt x="2269628" y="5221387"/>
                </a:moveTo>
                <a:cubicBezTo>
                  <a:pt x="2254746" y="5221387"/>
                  <a:pt x="2249785" y="5226348"/>
                  <a:pt x="2254746" y="5236270"/>
                </a:cubicBezTo>
                <a:cubicBezTo>
                  <a:pt x="2259706" y="5241231"/>
                  <a:pt x="2263427" y="5243711"/>
                  <a:pt x="2265908" y="5243711"/>
                </a:cubicBezTo>
                <a:cubicBezTo>
                  <a:pt x="2268388" y="5243711"/>
                  <a:pt x="2269628" y="5241231"/>
                  <a:pt x="2269628" y="5236270"/>
                </a:cubicBezTo>
                <a:cubicBezTo>
                  <a:pt x="2269628" y="5231309"/>
                  <a:pt x="2272109" y="5228829"/>
                  <a:pt x="2277070" y="5228829"/>
                </a:cubicBezTo>
                <a:close/>
                <a:moveTo>
                  <a:pt x="4554140" y="5213946"/>
                </a:moveTo>
                <a:cubicBezTo>
                  <a:pt x="4554140" y="5213946"/>
                  <a:pt x="4554140" y="5216426"/>
                  <a:pt x="4554140" y="5221387"/>
                </a:cubicBezTo>
                <a:lnTo>
                  <a:pt x="4554140" y="5228829"/>
                </a:lnTo>
                <a:cubicBezTo>
                  <a:pt x="4549179" y="5233789"/>
                  <a:pt x="4546699" y="5233789"/>
                  <a:pt x="4546699" y="5228829"/>
                </a:cubicBezTo>
                <a:cubicBezTo>
                  <a:pt x="4546699" y="5223868"/>
                  <a:pt x="4546699" y="5220147"/>
                  <a:pt x="4546699" y="5217666"/>
                </a:cubicBezTo>
                <a:cubicBezTo>
                  <a:pt x="4546699" y="5215186"/>
                  <a:pt x="4549179" y="5213946"/>
                  <a:pt x="4554140" y="5213946"/>
                </a:cubicBezTo>
                <a:close/>
                <a:moveTo>
                  <a:pt x="4152304" y="5213946"/>
                </a:moveTo>
                <a:lnTo>
                  <a:pt x="4129980" y="5228829"/>
                </a:lnTo>
                <a:cubicBezTo>
                  <a:pt x="4139902" y="5228829"/>
                  <a:pt x="4147343" y="5226348"/>
                  <a:pt x="4152304" y="5221387"/>
                </a:cubicBezTo>
                <a:close/>
                <a:moveTo>
                  <a:pt x="2202656" y="5213946"/>
                </a:moveTo>
                <a:lnTo>
                  <a:pt x="2217539" y="5221387"/>
                </a:lnTo>
                <a:cubicBezTo>
                  <a:pt x="2227461" y="5226348"/>
                  <a:pt x="2232421" y="5226348"/>
                  <a:pt x="2232421" y="5221387"/>
                </a:cubicBezTo>
                <a:close/>
                <a:moveTo>
                  <a:pt x="4382988" y="5206504"/>
                </a:moveTo>
                <a:cubicBezTo>
                  <a:pt x="4392909" y="5211465"/>
                  <a:pt x="4396630" y="5215186"/>
                  <a:pt x="4394150" y="5217666"/>
                </a:cubicBezTo>
                <a:cubicBezTo>
                  <a:pt x="4391670" y="5220147"/>
                  <a:pt x="4390429" y="5223868"/>
                  <a:pt x="4390429" y="5228829"/>
                </a:cubicBezTo>
                <a:lnTo>
                  <a:pt x="4382988" y="5243711"/>
                </a:lnTo>
                <a:cubicBezTo>
                  <a:pt x="4378026" y="5243711"/>
                  <a:pt x="4375546" y="5236270"/>
                  <a:pt x="4375546" y="5221387"/>
                </a:cubicBezTo>
                <a:cubicBezTo>
                  <a:pt x="4375546" y="5216426"/>
                  <a:pt x="4376787" y="5212706"/>
                  <a:pt x="4379267" y="5210225"/>
                </a:cubicBezTo>
                <a:cubicBezTo>
                  <a:pt x="4381747" y="5207744"/>
                  <a:pt x="4382988" y="5206504"/>
                  <a:pt x="4382988" y="5206504"/>
                </a:cubicBezTo>
                <a:close/>
                <a:moveTo>
                  <a:pt x="1834306" y="5206504"/>
                </a:moveTo>
                <a:cubicBezTo>
                  <a:pt x="1836787" y="5206504"/>
                  <a:pt x="1838027" y="5208985"/>
                  <a:pt x="1838027" y="5213946"/>
                </a:cubicBezTo>
                <a:cubicBezTo>
                  <a:pt x="1833066" y="5213946"/>
                  <a:pt x="1830585" y="5212706"/>
                  <a:pt x="1830585" y="5210225"/>
                </a:cubicBezTo>
                <a:cubicBezTo>
                  <a:pt x="1830585" y="5207744"/>
                  <a:pt x="1831826" y="5206504"/>
                  <a:pt x="1834306" y="5206504"/>
                </a:cubicBezTo>
                <a:close/>
                <a:moveTo>
                  <a:pt x="1869653" y="5202784"/>
                </a:moveTo>
                <a:cubicBezTo>
                  <a:pt x="1873374" y="5202784"/>
                  <a:pt x="1877714" y="5204024"/>
                  <a:pt x="1882675" y="5206504"/>
                </a:cubicBezTo>
                <a:cubicBezTo>
                  <a:pt x="1892597" y="5211465"/>
                  <a:pt x="1897558" y="5216426"/>
                  <a:pt x="1897558" y="5221387"/>
                </a:cubicBezTo>
                <a:lnTo>
                  <a:pt x="1882675" y="5228829"/>
                </a:lnTo>
                <a:cubicBezTo>
                  <a:pt x="1872753" y="5223868"/>
                  <a:pt x="1867792" y="5226348"/>
                  <a:pt x="1867792" y="5236270"/>
                </a:cubicBezTo>
                <a:cubicBezTo>
                  <a:pt x="1867792" y="5246192"/>
                  <a:pt x="1866552" y="5251153"/>
                  <a:pt x="1864072" y="5251153"/>
                </a:cubicBezTo>
                <a:cubicBezTo>
                  <a:pt x="1861591" y="5251153"/>
                  <a:pt x="1857870" y="5247432"/>
                  <a:pt x="1852910" y="5239991"/>
                </a:cubicBezTo>
                <a:cubicBezTo>
                  <a:pt x="1847949" y="5232549"/>
                  <a:pt x="1841748" y="5230069"/>
                  <a:pt x="1834306" y="5232549"/>
                </a:cubicBezTo>
                <a:cubicBezTo>
                  <a:pt x="1826865" y="5235030"/>
                  <a:pt x="1823144" y="5235030"/>
                  <a:pt x="1823144" y="5232549"/>
                </a:cubicBezTo>
                <a:cubicBezTo>
                  <a:pt x="1823144" y="5230069"/>
                  <a:pt x="1828105" y="5228829"/>
                  <a:pt x="1838027" y="5228829"/>
                </a:cubicBezTo>
                <a:lnTo>
                  <a:pt x="1852910" y="5213946"/>
                </a:lnTo>
                <a:cubicBezTo>
                  <a:pt x="1852910" y="5213946"/>
                  <a:pt x="1855390" y="5211465"/>
                  <a:pt x="1860351" y="5206504"/>
                </a:cubicBezTo>
                <a:cubicBezTo>
                  <a:pt x="1862831" y="5204024"/>
                  <a:pt x="1865932" y="5202784"/>
                  <a:pt x="1869653" y="5202784"/>
                </a:cubicBezTo>
                <a:close/>
                <a:moveTo>
                  <a:pt x="5037831" y="5199063"/>
                </a:moveTo>
                <a:cubicBezTo>
                  <a:pt x="5042793" y="5199063"/>
                  <a:pt x="5045273" y="5204024"/>
                  <a:pt x="5045273" y="5213946"/>
                </a:cubicBezTo>
                <a:lnTo>
                  <a:pt x="5030390" y="5228829"/>
                </a:lnTo>
                <a:cubicBezTo>
                  <a:pt x="5025429" y="5213946"/>
                  <a:pt x="5027910" y="5204024"/>
                  <a:pt x="5037831" y="5199063"/>
                </a:cubicBezTo>
                <a:close/>
                <a:moveTo>
                  <a:pt x="4115097" y="5199063"/>
                </a:moveTo>
                <a:cubicBezTo>
                  <a:pt x="4115097" y="5204024"/>
                  <a:pt x="4115097" y="5206504"/>
                  <a:pt x="4115097" y="5206504"/>
                </a:cubicBezTo>
                <a:lnTo>
                  <a:pt x="4122539" y="5199063"/>
                </a:lnTo>
                <a:cubicBezTo>
                  <a:pt x="4122539" y="5199063"/>
                  <a:pt x="4120058" y="5199063"/>
                  <a:pt x="4115097" y="5199063"/>
                </a:cubicBezTo>
                <a:close/>
                <a:moveTo>
                  <a:pt x="3824882" y="5199063"/>
                </a:moveTo>
                <a:lnTo>
                  <a:pt x="3824882" y="5206504"/>
                </a:lnTo>
                <a:lnTo>
                  <a:pt x="3832324" y="5199063"/>
                </a:lnTo>
                <a:cubicBezTo>
                  <a:pt x="3832324" y="5199063"/>
                  <a:pt x="3829843" y="5199063"/>
                  <a:pt x="3824882" y="5199063"/>
                </a:cubicBezTo>
                <a:close/>
                <a:moveTo>
                  <a:pt x="1763613" y="5199063"/>
                </a:moveTo>
                <a:lnTo>
                  <a:pt x="1771054" y="5206504"/>
                </a:lnTo>
                <a:lnTo>
                  <a:pt x="1763613" y="5206504"/>
                </a:lnTo>
                <a:close/>
                <a:moveTo>
                  <a:pt x="4524374" y="5191622"/>
                </a:moveTo>
                <a:cubicBezTo>
                  <a:pt x="4529336" y="5191622"/>
                  <a:pt x="4533056" y="5192862"/>
                  <a:pt x="4535536" y="5195342"/>
                </a:cubicBezTo>
                <a:cubicBezTo>
                  <a:pt x="4538017" y="5197823"/>
                  <a:pt x="4539257" y="5200303"/>
                  <a:pt x="4539257" y="5202784"/>
                </a:cubicBezTo>
                <a:cubicBezTo>
                  <a:pt x="4539257" y="5205264"/>
                  <a:pt x="4536777" y="5206504"/>
                  <a:pt x="4531816" y="5206504"/>
                </a:cubicBezTo>
                <a:cubicBezTo>
                  <a:pt x="4526854" y="5206504"/>
                  <a:pt x="4524374" y="5204024"/>
                  <a:pt x="4524374" y="5199063"/>
                </a:cubicBezTo>
                <a:cubicBezTo>
                  <a:pt x="4524374" y="5194102"/>
                  <a:pt x="4524374" y="5191622"/>
                  <a:pt x="4524374" y="5191622"/>
                </a:cubicBezTo>
                <a:close/>
                <a:moveTo>
                  <a:pt x="4256484" y="5191622"/>
                </a:moveTo>
                <a:lnTo>
                  <a:pt x="4256484" y="5206504"/>
                </a:lnTo>
                <a:lnTo>
                  <a:pt x="4263925" y="5206504"/>
                </a:lnTo>
                <a:cubicBezTo>
                  <a:pt x="4263925" y="5201544"/>
                  <a:pt x="4263925" y="5199063"/>
                  <a:pt x="4263925" y="5199063"/>
                </a:cubicBezTo>
                <a:cubicBezTo>
                  <a:pt x="4263925" y="5199063"/>
                  <a:pt x="4261445" y="5196582"/>
                  <a:pt x="4256484" y="5191622"/>
                </a:cubicBezTo>
                <a:close/>
                <a:moveTo>
                  <a:pt x="3906738" y="5191622"/>
                </a:moveTo>
                <a:cubicBezTo>
                  <a:pt x="3901777" y="5191622"/>
                  <a:pt x="3899297" y="5194102"/>
                  <a:pt x="3899297" y="5199063"/>
                </a:cubicBezTo>
                <a:cubicBezTo>
                  <a:pt x="3899297" y="5199063"/>
                  <a:pt x="3901777" y="5199063"/>
                  <a:pt x="3906738" y="5199063"/>
                </a:cubicBezTo>
                <a:cubicBezTo>
                  <a:pt x="3911699" y="5199063"/>
                  <a:pt x="3914179" y="5199063"/>
                  <a:pt x="3914179" y="5199063"/>
                </a:cubicBezTo>
                <a:cubicBezTo>
                  <a:pt x="3914179" y="5194102"/>
                  <a:pt x="3911699" y="5191622"/>
                  <a:pt x="3906738" y="5191622"/>
                </a:cubicBezTo>
                <a:close/>
                <a:moveTo>
                  <a:pt x="4289040" y="5186971"/>
                </a:moveTo>
                <a:cubicBezTo>
                  <a:pt x="4285939" y="5186351"/>
                  <a:pt x="4283769" y="5186661"/>
                  <a:pt x="4282529" y="5187901"/>
                </a:cubicBezTo>
                <a:cubicBezTo>
                  <a:pt x="4280049" y="5190381"/>
                  <a:pt x="4278808" y="5194102"/>
                  <a:pt x="4278808" y="5199063"/>
                </a:cubicBezTo>
                <a:cubicBezTo>
                  <a:pt x="4278808" y="5204024"/>
                  <a:pt x="4278808" y="5206504"/>
                  <a:pt x="4278808" y="5206504"/>
                </a:cubicBezTo>
                <a:lnTo>
                  <a:pt x="4293691" y="5221387"/>
                </a:lnTo>
                <a:cubicBezTo>
                  <a:pt x="4303612" y="5221387"/>
                  <a:pt x="4311054" y="5221387"/>
                  <a:pt x="4316015" y="5221387"/>
                </a:cubicBezTo>
                <a:cubicBezTo>
                  <a:pt x="4320976" y="5216426"/>
                  <a:pt x="4323456" y="5216426"/>
                  <a:pt x="4323456" y="5221387"/>
                </a:cubicBezTo>
                <a:cubicBezTo>
                  <a:pt x="4328418" y="5226348"/>
                  <a:pt x="4330898" y="5228829"/>
                  <a:pt x="4330898" y="5228829"/>
                </a:cubicBezTo>
                <a:cubicBezTo>
                  <a:pt x="4330898" y="5228829"/>
                  <a:pt x="4333378" y="5226348"/>
                  <a:pt x="4338339" y="5221387"/>
                </a:cubicBezTo>
                <a:cubicBezTo>
                  <a:pt x="4338339" y="5216426"/>
                  <a:pt x="4335859" y="5213946"/>
                  <a:pt x="4330898" y="5213946"/>
                </a:cubicBezTo>
                <a:lnTo>
                  <a:pt x="4308574" y="5206504"/>
                </a:lnTo>
                <a:cubicBezTo>
                  <a:pt x="4303612" y="5201544"/>
                  <a:pt x="4301132" y="5196582"/>
                  <a:pt x="4301132" y="5191622"/>
                </a:cubicBezTo>
                <a:cubicBezTo>
                  <a:pt x="4296171" y="5189141"/>
                  <a:pt x="4292140" y="5187591"/>
                  <a:pt x="4289040" y="5186971"/>
                </a:cubicBezTo>
                <a:close/>
                <a:moveTo>
                  <a:pt x="4836913" y="5184180"/>
                </a:moveTo>
                <a:cubicBezTo>
                  <a:pt x="4841875" y="5184180"/>
                  <a:pt x="4844355" y="5184180"/>
                  <a:pt x="4844355" y="5184180"/>
                </a:cubicBezTo>
                <a:cubicBezTo>
                  <a:pt x="4849316" y="5184180"/>
                  <a:pt x="4851796" y="5184180"/>
                  <a:pt x="4851796" y="5184180"/>
                </a:cubicBezTo>
                <a:lnTo>
                  <a:pt x="4844355" y="5191622"/>
                </a:lnTo>
                <a:cubicBezTo>
                  <a:pt x="4839394" y="5191622"/>
                  <a:pt x="4836913" y="5189141"/>
                  <a:pt x="4836913" y="5184180"/>
                </a:cubicBezTo>
                <a:close/>
                <a:moveTo>
                  <a:pt x="4643437" y="5184180"/>
                </a:moveTo>
                <a:cubicBezTo>
                  <a:pt x="4643437" y="5184180"/>
                  <a:pt x="4643437" y="5186661"/>
                  <a:pt x="4643437" y="5191622"/>
                </a:cubicBezTo>
                <a:cubicBezTo>
                  <a:pt x="4643437" y="5196582"/>
                  <a:pt x="4643437" y="5199063"/>
                  <a:pt x="4643437" y="5199063"/>
                </a:cubicBezTo>
                <a:lnTo>
                  <a:pt x="4635995" y="5191622"/>
                </a:lnTo>
                <a:cubicBezTo>
                  <a:pt x="4640957" y="5186661"/>
                  <a:pt x="4643437" y="5184180"/>
                  <a:pt x="4643437" y="5184180"/>
                </a:cubicBezTo>
                <a:close/>
                <a:moveTo>
                  <a:pt x="4561581" y="5184180"/>
                </a:moveTo>
                <a:cubicBezTo>
                  <a:pt x="4561581" y="5184180"/>
                  <a:pt x="4564061" y="5184180"/>
                  <a:pt x="4569023" y="5184180"/>
                </a:cubicBezTo>
                <a:cubicBezTo>
                  <a:pt x="4569023" y="5184180"/>
                  <a:pt x="4569023" y="5186661"/>
                  <a:pt x="4569023" y="5191622"/>
                </a:cubicBezTo>
                <a:lnTo>
                  <a:pt x="4561581" y="5191622"/>
                </a:lnTo>
                <a:cubicBezTo>
                  <a:pt x="4561581" y="5186661"/>
                  <a:pt x="4561581" y="5184180"/>
                  <a:pt x="4561581" y="5184180"/>
                </a:cubicBezTo>
                <a:close/>
                <a:moveTo>
                  <a:pt x="4442519" y="5184180"/>
                </a:moveTo>
                <a:cubicBezTo>
                  <a:pt x="4442519" y="5189141"/>
                  <a:pt x="4444999" y="5191622"/>
                  <a:pt x="4449960" y="5191622"/>
                </a:cubicBezTo>
                <a:cubicBezTo>
                  <a:pt x="4449960" y="5191622"/>
                  <a:pt x="4449960" y="5189141"/>
                  <a:pt x="4449960" y="5184180"/>
                </a:cubicBezTo>
                <a:close/>
                <a:moveTo>
                  <a:pt x="2403574" y="5184180"/>
                </a:moveTo>
                <a:cubicBezTo>
                  <a:pt x="2403574" y="5189141"/>
                  <a:pt x="2406054" y="5191622"/>
                  <a:pt x="2411015" y="5191622"/>
                </a:cubicBezTo>
                <a:cubicBezTo>
                  <a:pt x="2415976" y="5191622"/>
                  <a:pt x="2418457" y="5189141"/>
                  <a:pt x="2418457" y="5184180"/>
                </a:cubicBezTo>
                <a:lnTo>
                  <a:pt x="2411015" y="5184180"/>
                </a:lnTo>
                <a:close/>
                <a:moveTo>
                  <a:pt x="2254746" y="5184180"/>
                </a:moveTo>
                <a:lnTo>
                  <a:pt x="2247304" y="5191622"/>
                </a:lnTo>
                <a:cubicBezTo>
                  <a:pt x="2247304" y="5196582"/>
                  <a:pt x="2249785" y="5197823"/>
                  <a:pt x="2254746" y="5195342"/>
                </a:cubicBezTo>
                <a:cubicBezTo>
                  <a:pt x="2259706" y="5192862"/>
                  <a:pt x="2262187" y="5190381"/>
                  <a:pt x="2262187" y="5187901"/>
                </a:cubicBezTo>
                <a:cubicBezTo>
                  <a:pt x="2262187" y="5185420"/>
                  <a:pt x="2259706" y="5184180"/>
                  <a:pt x="2254746" y="5184180"/>
                </a:cubicBezTo>
                <a:close/>
                <a:moveTo>
                  <a:pt x="1655713" y="5184180"/>
                </a:moveTo>
                <a:cubicBezTo>
                  <a:pt x="1653232" y="5184180"/>
                  <a:pt x="1651992" y="5186661"/>
                  <a:pt x="1651992" y="5191622"/>
                </a:cubicBezTo>
                <a:cubicBezTo>
                  <a:pt x="1651992" y="5196582"/>
                  <a:pt x="1653232" y="5199063"/>
                  <a:pt x="1655713" y="5199063"/>
                </a:cubicBezTo>
                <a:cubicBezTo>
                  <a:pt x="1658193" y="5199063"/>
                  <a:pt x="1659433" y="5196582"/>
                  <a:pt x="1659433" y="5191622"/>
                </a:cubicBezTo>
                <a:cubicBezTo>
                  <a:pt x="1659433" y="5186661"/>
                  <a:pt x="1658193" y="5184180"/>
                  <a:pt x="1655713" y="5184180"/>
                </a:cubicBezTo>
                <a:close/>
                <a:moveTo>
                  <a:pt x="4933652" y="5176739"/>
                </a:moveTo>
                <a:lnTo>
                  <a:pt x="4941093" y="5184180"/>
                </a:lnTo>
                <a:lnTo>
                  <a:pt x="4933652" y="5184180"/>
                </a:lnTo>
                <a:cubicBezTo>
                  <a:pt x="4933652" y="5179219"/>
                  <a:pt x="4933652" y="5176739"/>
                  <a:pt x="4933652" y="5176739"/>
                </a:cubicBezTo>
                <a:close/>
                <a:moveTo>
                  <a:pt x="4807148" y="5176739"/>
                </a:moveTo>
                <a:lnTo>
                  <a:pt x="4814589" y="5184180"/>
                </a:lnTo>
                <a:cubicBezTo>
                  <a:pt x="4814589" y="5189141"/>
                  <a:pt x="4812109" y="5189141"/>
                  <a:pt x="4807148" y="5184180"/>
                </a:cubicBezTo>
                <a:cubicBezTo>
                  <a:pt x="4807148" y="5184180"/>
                  <a:pt x="4807148" y="5181700"/>
                  <a:pt x="4807148" y="5176739"/>
                </a:cubicBezTo>
                <a:close/>
                <a:moveTo>
                  <a:pt x="4256484" y="5176739"/>
                </a:moveTo>
                <a:lnTo>
                  <a:pt x="4249042" y="5184180"/>
                </a:lnTo>
                <a:lnTo>
                  <a:pt x="4256484" y="5184180"/>
                </a:lnTo>
                <a:cubicBezTo>
                  <a:pt x="4266405" y="5179219"/>
                  <a:pt x="4271367" y="5176739"/>
                  <a:pt x="4271367" y="5176739"/>
                </a:cubicBezTo>
                <a:close/>
                <a:moveTo>
                  <a:pt x="3972780" y="5172088"/>
                </a:moveTo>
                <a:cubicBezTo>
                  <a:pt x="3972160" y="5171468"/>
                  <a:pt x="3971230" y="5171778"/>
                  <a:pt x="3969990" y="5173018"/>
                </a:cubicBezTo>
                <a:cubicBezTo>
                  <a:pt x="3967510" y="5175499"/>
                  <a:pt x="3966269" y="5176739"/>
                  <a:pt x="3966269" y="5176739"/>
                </a:cubicBezTo>
                <a:cubicBezTo>
                  <a:pt x="3966269" y="5176739"/>
                  <a:pt x="3966269" y="5177979"/>
                  <a:pt x="3966269" y="5180459"/>
                </a:cubicBezTo>
                <a:cubicBezTo>
                  <a:pt x="3966269" y="5182940"/>
                  <a:pt x="3966269" y="5186661"/>
                  <a:pt x="3966269" y="5191622"/>
                </a:cubicBezTo>
                <a:cubicBezTo>
                  <a:pt x="3971230" y="5186661"/>
                  <a:pt x="3973711" y="5181700"/>
                  <a:pt x="3973711" y="5176739"/>
                </a:cubicBezTo>
                <a:cubicBezTo>
                  <a:pt x="3973711" y="5174259"/>
                  <a:pt x="3973400" y="5172708"/>
                  <a:pt x="3972780" y="5172088"/>
                </a:cubicBezTo>
                <a:close/>
                <a:moveTo>
                  <a:pt x="4209975" y="5171158"/>
                </a:moveTo>
                <a:cubicBezTo>
                  <a:pt x="4206254" y="5172398"/>
                  <a:pt x="4204394" y="5176739"/>
                  <a:pt x="4204394" y="5184180"/>
                </a:cubicBezTo>
                <a:cubicBezTo>
                  <a:pt x="4204394" y="5189141"/>
                  <a:pt x="4209355" y="5189141"/>
                  <a:pt x="4219277" y="5184180"/>
                </a:cubicBezTo>
                <a:lnTo>
                  <a:pt x="4226718" y="5176739"/>
                </a:lnTo>
                <a:cubicBezTo>
                  <a:pt x="4219277" y="5171778"/>
                  <a:pt x="4213696" y="5169918"/>
                  <a:pt x="4209975" y="5171158"/>
                </a:cubicBezTo>
                <a:close/>
                <a:moveTo>
                  <a:pt x="4412340" y="5168057"/>
                </a:moveTo>
                <a:lnTo>
                  <a:pt x="4412753" y="5169297"/>
                </a:lnTo>
                <a:lnTo>
                  <a:pt x="4405312" y="5169297"/>
                </a:lnTo>
                <a:cubicBezTo>
                  <a:pt x="4407793" y="5169297"/>
                  <a:pt x="4409963" y="5168987"/>
                  <a:pt x="4411824" y="5168367"/>
                </a:cubicBezTo>
                <a:close/>
                <a:moveTo>
                  <a:pt x="1759427" y="5166972"/>
                </a:moveTo>
                <a:cubicBezTo>
                  <a:pt x="1760977" y="5167282"/>
                  <a:pt x="1762372" y="5168057"/>
                  <a:pt x="1763613" y="5169297"/>
                </a:cubicBezTo>
                <a:cubicBezTo>
                  <a:pt x="1768574" y="5174259"/>
                  <a:pt x="1771054" y="5179219"/>
                  <a:pt x="1771054" y="5184180"/>
                </a:cubicBezTo>
                <a:cubicBezTo>
                  <a:pt x="1766093" y="5184180"/>
                  <a:pt x="1763613" y="5184180"/>
                  <a:pt x="1763613" y="5184180"/>
                </a:cubicBezTo>
                <a:cubicBezTo>
                  <a:pt x="1763613" y="5179219"/>
                  <a:pt x="1761132" y="5176739"/>
                  <a:pt x="1756171" y="5176739"/>
                </a:cubicBezTo>
                <a:cubicBezTo>
                  <a:pt x="1751210" y="5176739"/>
                  <a:pt x="1748730" y="5179219"/>
                  <a:pt x="1748730" y="5184180"/>
                </a:cubicBezTo>
                <a:cubicBezTo>
                  <a:pt x="1748730" y="5189141"/>
                  <a:pt x="1745009" y="5191622"/>
                  <a:pt x="1737568" y="5191622"/>
                </a:cubicBezTo>
                <a:cubicBezTo>
                  <a:pt x="1730126" y="5191622"/>
                  <a:pt x="1726406" y="5192862"/>
                  <a:pt x="1726406" y="5195342"/>
                </a:cubicBezTo>
                <a:cubicBezTo>
                  <a:pt x="1726406" y="5197823"/>
                  <a:pt x="1721445" y="5199063"/>
                  <a:pt x="1711523" y="5199063"/>
                </a:cubicBezTo>
                <a:lnTo>
                  <a:pt x="1704082" y="5206504"/>
                </a:lnTo>
                <a:cubicBezTo>
                  <a:pt x="1704082" y="5206504"/>
                  <a:pt x="1705322" y="5206504"/>
                  <a:pt x="1707802" y="5206504"/>
                </a:cubicBezTo>
                <a:cubicBezTo>
                  <a:pt x="1710283" y="5206504"/>
                  <a:pt x="1714004" y="5206504"/>
                  <a:pt x="1718964" y="5206504"/>
                </a:cubicBezTo>
                <a:lnTo>
                  <a:pt x="1733847" y="5213946"/>
                </a:lnTo>
                <a:cubicBezTo>
                  <a:pt x="1743769" y="5218907"/>
                  <a:pt x="1746250" y="5226348"/>
                  <a:pt x="1741289" y="5236270"/>
                </a:cubicBezTo>
                <a:cubicBezTo>
                  <a:pt x="1736328" y="5246192"/>
                  <a:pt x="1731367" y="5246192"/>
                  <a:pt x="1726406" y="5236270"/>
                </a:cubicBezTo>
                <a:lnTo>
                  <a:pt x="1718964" y="5236270"/>
                </a:lnTo>
                <a:lnTo>
                  <a:pt x="1711523" y="5228829"/>
                </a:lnTo>
                <a:lnTo>
                  <a:pt x="1704082" y="5228829"/>
                </a:lnTo>
                <a:lnTo>
                  <a:pt x="1681757" y="5236270"/>
                </a:lnTo>
                <a:lnTo>
                  <a:pt x="1674316" y="5228829"/>
                </a:lnTo>
                <a:cubicBezTo>
                  <a:pt x="1684238" y="5223868"/>
                  <a:pt x="1681757" y="5221387"/>
                  <a:pt x="1666875" y="5221387"/>
                </a:cubicBezTo>
                <a:lnTo>
                  <a:pt x="1651992" y="5213946"/>
                </a:lnTo>
                <a:cubicBezTo>
                  <a:pt x="1651992" y="5208985"/>
                  <a:pt x="1649511" y="5206504"/>
                  <a:pt x="1644550" y="5206504"/>
                </a:cubicBezTo>
                <a:cubicBezTo>
                  <a:pt x="1629668" y="5206504"/>
                  <a:pt x="1622226" y="5199063"/>
                  <a:pt x="1622226" y="5184180"/>
                </a:cubicBezTo>
                <a:lnTo>
                  <a:pt x="1629668" y="5184180"/>
                </a:lnTo>
                <a:cubicBezTo>
                  <a:pt x="1634629" y="5184180"/>
                  <a:pt x="1643310" y="5182940"/>
                  <a:pt x="1655713" y="5180459"/>
                </a:cubicBezTo>
                <a:cubicBezTo>
                  <a:pt x="1668115" y="5177979"/>
                  <a:pt x="1674316" y="5176739"/>
                  <a:pt x="1674316" y="5176739"/>
                </a:cubicBezTo>
                <a:lnTo>
                  <a:pt x="1704082" y="5191622"/>
                </a:lnTo>
                <a:lnTo>
                  <a:pt x="1711523" y="5191622"/>
                </a:lnTo>
                <a:cubicBezTo>
                  <a:pt x="1716484" y="5191622"/>
                  <a:pt x="1721445" y="5190381"/>
                  <a:pt x="1726406" y="5187901"/>
                </a:cubicBezTo>
                <a:cubicBezTo>
                  <a:pt x="1731367" y="5185420"/>
                  <a:pt x="1736328" y="5181700"/>
                  <a:pt x="1741289" y="5176739"/>
                </a:cubicBezTo>
                <a:cubicBezTo>
                  <a:pt x="1748730" y="5169297"/>
                  <a:pt x="1754776" y="5166042"/>
                  <a:pt x="1759427" y="5166972"/>
                </a:cubicBezTo>
                <a:close/>
                <a:moveTo>
                  <a:pt x="4690703" y="5166679"/>
                </a:moveTo>
                <a:lnTo>
                  <a:pt x="4689015" y="5168367"/>
                </a:lnTo>
                <a:cubicBezTo>
                  <a:pt x="4688395" y="5168987"/>
                  <a:pt x="4688085" y="5169297"/>
                  <a:pt x="4688085" y="5169297"/>
                </a:cubicBezTo>
                <a:close/>
                <a:moveTo>
                  <a:pt x="4911327" y="5161856"/>
                </a:moveTo>
                <a:cubicBezTo>
                  <a:pt x="4916289" y="5166817"/>
                  <a:pt x="4918769" y="5169297"/>
                  <a:pt x="4918769" y="5169297"/>
                </a:cubicBezTo>
                <a:cubicBezTo>
                  <a:pt x="4918769" y="5169297"/>
                  <a:pt x="4916289" y="5169297"/>
                  <a:pt x="4911327" y="5169297"/>
                </a:cubicBezTo>
                <a:cubicBezTo>
                  <a:pt x="4906366" y="5169297"/>
                  <a:pt x="4903886" y="5169297"/>
                  <a:pt x="4903886" y="5169297"/>
                </a:cubicBezTo>
                <a:cubicBezTo>
                  <a:pt x="4903886" y="5164337"/>
                  <a:pt x="4906366" y="5161856"/>
                  <a:pt x="4911327" y="5161856"/>
                </a:cubicBezTo>
                <a:close/>
                <a:moveTo>
                  <a:pt x="4870400" y="5161856"/>
                </a:moveTo>
                <a:cubicBezTo>
                  <a:pt x="4877841" y="5161856"/>
                  <a:pt x="4881562" y="5163097"/>
                  <a:pt x="4881562" y="5165577"/>
                </a:cubicBezTo>
                <a:cubicBezTo>
                  <a:pt x="4881562" y="5168057"/>
                  <a:pt x="4879082" y="5169297"/>
                  <a:pt x="4874120" y="5169297"/>
                </a:cubicBezTo>
                <a:lnTo>
                  <a:pt x="4859238" y="5169297"/>
                </a:lnTo>
                <a:cubicBezTo>
                  <a:pt x="4859238" y="5164337"/>
                  <a:pt x="4862958" y="5161856"/>
                  <a:pt x="4870400" y="5161856"/>
                </a:cubicBezTo>
                <a:close/>
                <a:moveTo>
                  <a:pt x="4799706" y="5161856"/>
                </a:moveTo>
                <a:cubicBezTo>
                  <a:pt x="4804668" y="5161856"/>
                  <a:pt x="4807148" y="5161856"/>
                  <a:pt x="4807148" y="5161856"/>
                </a:cubicBezTo>
                <a:cubicBezTo>
                  <a:pt x="4807148" y="5161856"/>
                  <a:pt x="4807148" y="5164337"/>
                  <a:pt x="4807148" y="5169297"/>
                </a:cubicBezTo>
                <a:cubicBezTo>
                  <a:pt x="4802186" y="5169297"/>
                  <a:pt x="4799706" y="5166817"/>
                  <a:pt x="4799706" y="5161856"/>
                </a:cubicBezTo>
                <a:close/>
                <a:moveTo>
                  <a:pt x="4695527" y="5161856"/>
                </a:moveTo>
                <a:cubicBezTo>
                  <a:pt x="4695527" y="5161856"/>
                  <a:pt x="4694286" y="5163097"/>
                  <a:pt x="4691806" y="5165577"/>
                </a:cubicBezTo>
                <a:lnTo>
                  <a:pt x="4690703" y="5166679"/>
                </a:lnTo>
                <a:close/>
                <a:moveTo>
                  <a:pt x="3899297" y="5161856"/>
                </a:moveTo>
                <a:lnTo>
                  <a:pt x="3876972" y="5176739"/>
                </a:lnTo>
                <a:cubicBezTo>
                  <a:pt x="3876972" y="5176739"/>
                  <a:pt x="3879453" y="5179219"/>
                  <a:pt x="3884414" y="5184180"/>
                </a:cubicBezTo>
                <a:cubicBezTo>
                  <a:pt x="3889375" y="5184180"/>
                  <a:pt x="3891855" y="5181700"/>
                  <a:pt x="3891855" y="5176739"/>
                </a:cubicBezTo>
                <a:cubicBezTo>
                  <a:pt x="3891855" y="5171778"/>
                  <a:pt x="3894335" y="5169297"/>
                  <a:pt x="3899297" y="5169297"/>
                </a:cubicBezTo>
                <a:close/>
                <a:moveTo>
                  <a:pt x="4159745" y="5154415"/>
                </a:moveTo>
                <a:lnTo>
                  <a:pt x="4159745" y="5161856"/>
                </a:lnTo>
                <a:cubicBezTo>
                  <a:pt x="4159745" y="5166817"/>
                  <a:pt x="4160986" y="5170538"/>
                  <a:pt x="4163466" y="5173018"/>
                </a:cubicBezTo>
                <a:cubicBezTo>
                  <a:pt x="4165947" y="5175499"/>
                  <a:pt x="4169668" y="5175499"/>
                  <a:pt x="4174628" y="5173018"/>
                </a:cubicBezTo>
                <a:cubicBezTo>
                  <a:pt x="4179590" y="5170538"/>
                  <a:pt x="4179590" y="5169297"/>
                  <a:pt x="4174628" y="5169297"/>
                </a:cubicBezTo>
                <a:cubicBezTo>
                  <a:pt x="4169668" y="5169297"/>
                  <a:pt x="4169668" y="5164337"/>
                  <a:pt x="4174628" y="5154415"/>
                </a:cubicBezTo>
                <a:cubicBezTo>
                  <a:pt x="4174628" y="5154415"/>
                  <a:pt x="4173388" y="5154415"/>
                  <a:pt x="4170908" y="5154415"/>
                </a:cubicBezTo>
                <a:cubicBezTo>
                  <a:pt x="4168427" y="5154415"/>
                  <a:pt x="4164707" y="5154415"/>
                  <a:pt x="4159745" y="5154415"/>
                </a:cubicBezTo>
                <a:close/>
                <a:moveTo>
                  <a:pt x="1726406" y="5154415"/>
                </a:moveTo>
                <a:lnTo>
                  <a:pt x="1726406" y="5161856"/>
                </a:lnTo>
                <a:lnTo>
                  <a:pt x="1718964" y="5161856"/>
                </a:lnTo>
                <a:cubicBezTo>
                  <a:pt x="1718964" y="5156895"/>
                  <a:pt x="1721445" y="5154415"/>
                  <a:pt x="1726406" y="5154415"/>
                </a:cubicBezTo>
                <a:close/>
                <a:moveTo>
                  <a:pt x="4911327" y="5146973"/>
                </a:moveTo>
                <a:lnTo>
                  <a:pt x="4918769" y="5154415"/>
                </a:lnTo>
                <a:cubicBezTo>
                  <a:pt x="4918769" y="5159376"/>
                  <a:pt x="4916289" y="5161856"/>
                  <a:pt x="4911327" y="5161856"/>
                </a:cubicBezTo>
                <a:cubicBezTo>
                  <a:pt x="4906366" y="5161856"/>
                  <a:pt x="4903886" y="5159376"/>
                  <a:pt x="4903886" y="5154415"/>
                </a:cubicBezTo>
                <a:close/>
                <a:moveTo>
                  <a:pt x="4405312" y="5146973"/>
                </a:moveTo>
                <a:lnTo>
                  <a:pt x="4412753" y="5154415"/>
                </a:lnTo>
                <a:cubicBezTo>
                  <a:pt x="4417715" y="5154415"/>
                  <a:pt x="4420195" y="5151934"/>
                  <a:pt x="4420195" y="5146973"/>
                </a:cubicBezTo>
                <a:close/>
                <a:moveTo>
                  <a:pt x="4308574" y="5146973"/>
                </a:moveTo>
                <a:cubicBezTo>
                  <a:pt x="4298652" y="5151934"/>
                  <a:pt x="4293691" y="5154415"/>
                  <a:pt x="4293691" y="5154415"/>
                </a:cubicBezTo>
                <a:cubicBezTo>
                  <a:pt x="4293691" y="5154415"/>
                  <a:pt x="4293691" y="5156895"/>
                  <a:pt x="4293691" y="5161856"/>
                </a:cubicBezTo>
                <a:lnTo>
                  <a:pt x="4316015" y="5161856"/>
                </a:lnTo>
                <a:cubicBezTo>
                  <a:pt x="4316015" y="5151934"/>
                  <a:pt x="4313535" y="5146973"/>
                  <a:pt x="4308574" y="5146973"/>
                </a:cubicBezTo>
                <a:close/>
                <a:moveTo>
                  <a:pt x="4502980" y="5144648"/>
                </a:moveTo>
                <a:cubicBezTo>
                  <a:pt x="4504841" y="5144958"/>
                  <a:pt x="4507011" y="5145733"/>
                  <a:pt x="4509492" y="5146973"/>
                </a:cubicBezTo>
                <a:lnTo>
                  <a:pt x="4509492" y="5161856"/>
                </a:lnTo>
                <a:lnTo>
                  <a:pt x="4502050" y="5154415"/>
                </a:lnTo>
                <a:cubicBezTo>
                  <a:pt x="4497089" y="5159376"/>
                  <a:pt x="4494609" y="5159376"/>
                  <a:pt x="4494609" y="5154415"/>
                </a:cubicBezTo>
                <a:cubicBezTo>
                  <a:pt x="4494609" y="5146973"/>
                  <a:pt x="4497399" y="5143717"/>
                  <a:pt x="4502980" y="5144648"/>
                </a:cubicBezTo>
                <a:close/>
                <a:moveTo>
                  <a:pt x="4859238" y="5139532"/>
                </a:moveTo>
                <a:lnTo>
                  <a:pt x="4866679" y="5139532"/>
                </a:lnTo>
                <a:cubicBezTo>
                  <a:pt x="4866679" y="5144493"/>
                  <a:pt x="4865438" y="5146973"/>
                  <a:pt x="4862958" y="5146973"/>
                </a:cubicBezTo>
                <a:cubicBezTo>
                  <a:pt x="4860478" y="5146973"/>
                  <a:pt x="4859238" y="5149454"/>
                  <a:pt x="4859238" y="5154415"/>
                </a:cubicBezTo>
                <a:cubicBezTo>
                  <a:pt x="4859238" y="5159376"/>
                  <a:pt x="4856758" y="5161856"/>
                  <a:pt x="4851796" y="5161856"/>
                </a:cubicBezTo>
                <a:lnTo>
                  <a:pt x="4844355" y="5146973"/>
                </a:lnTo>
                <a:cubicBezTo>
                  <a:pt x="4844355" y="5142012"/>
                  <a:pt x="4849316" y="5139532"/>
                  <a:pt x="4859238" y="5139532"/>
                </a:cubicBezTo>
                <a:close/>
                <a:moveTo>
                  <a:pt x="4769941" y="5139532"/>
                </a:moveTo>
                <a:cubicBezTo>
                  <a:pt x="4774902" y="5144493"/>
                  <a:pt x="4779862" y="5145733"/>
                  <a:pt x="4784824" y="5143252"/>
                </a:cubicBezTo>
                <a:cubicBezTo>
                  <a:pt x="4789785" y="5140772"/>
                  <a:pt x="4794745" y="5140772"/>
                  <a:pt x="4799706" y="5143252"/>
                </a:cubicBezTo>
                <a:cubicBezTo>
                  <a:pt x="4804668" y="5145733"/>
                  <a:pt x="4807148" y="5146973"/>
                  <a:pt x="4807148" y="5146973"/>
                </a:cubicBezTo>
                <a:lnTo>
                  <a:pt x="4807148" y="5154415"/>
                </a:lnTo>
                <a:lnTo>
                  <a:pt x="4792265" y="5161856"/>
                </a:lnTo>
                <a:lnTo>
                  <a:pt x="4777382" y="5169297"/>
                </a:lnTo>
                <a:lnTo>
                  <a:pt x="4769941" y="5154415"/>
                </a:lnTo>
                <a:close/>
                <a:moveTo>
                  <a:pt x="4353222" y="5132090"/>
                </a:moveTo>
                <a:cubicBezTo>
                  <a:pt x="4353222" y="5132090"/>
                  <a:pt x="4350742" y="5134571"/>
                  <a:pt x="4345781" y="5139532"/>
                </a:cubicBezTo>
                <a:cubicBezTo>
                  <a:pt x="4340819" y="5139532"/>
                  <a:pt x="4340819" y="5142012"/>
                  <a:pt x="4345781" y="5146973"/>
                </a:cubicBezTo>
                <a:cubicBezTo>
                  <a:pt x="4350742" y="5146973"/>
                  <a:pt x="4354463" y="5144493"/>
                  <a:pt x="4356943" y="5139532"/>
                </a:cubicBezTo>
                <a:cubicBezTo>
                  <a:pt x="4359423" y="5134571"/>
                  <a:pt x="4358183" y="5132090"/>
                  <a:pt x="4353222" y="5132090"/>
                </a:cubicBezTo>
                <a:close/>
                <a:moveTo>
                  <a:pt x="1674316" y="5132090"/>
                </a:moveTo>
                <a:lnTo>
                  <a:pt x="1696640" y="5154415"/>
                </a:lnTo>
                <a:lnTo>
                  <a:pt x="1681757" y="5146973"/>
                </a:lnTo>
                <a:cubicBezTo>
                  <a:pt x="1661914" y="5137052"/>
                  <a:pt x="1659433" y="5132090"/>
                  <a:pt x="1674316" y="5132090"/>
                </a:cubicBezTo>
                <a:close/>
                <a:moveTo>
                  <a:pt x="5201542" y="5124649"/>
                </a:moveTo>
                <a:cubicBezTo>
                  <a:pt x="5206504" y="5124649"/>
                  <a:pt x="5207743" y="5125890"/>
                  <a:pt x="5205263" y="5128370"/>
                </a:cubicBezTo>
                <a:cubicBezTo>
                  <a:pt x="5202783" y="5130850"/>
                  <a:pt x="5199062" y="5132090"/>
                  <a:pt x="5194101" y="5132090"/>
                </a:cubicBezTo>
                <a:cubicBezTo>
                  <a:pt x="5189140" y="5132090"/>
                  <a:pt x="5184179" y="5132090"/>
                  <a:pt x="5179218" y="5132090"/>
                </a:cubicBezTo>
                <a:close/>
                <a:moveTo>
                  <a:pt x="4970859" y="5124649"/>
                </a:moveTo>
                <a:cubicBezTo>
                  <a:pt x="4970859" y="5129610"/>
                  <a:pt x="4965897" y="5132090"/>
                  <a:pt x="4955976" y="5132090"/>
                </a:cubicBezTo>
                <a:lnTo>
                  <a:pt x="4941093" y="5132090"/>
                </a:lnTo>
                <a:close/>
                <a:moveTo>
                  <a:pt x="4472285" y="5124649"/>
                </a:moveTo>
                <a:cubicBezTo>
                  <a:pt x="4477246" y="5124649"/>
                  <a:pt x="4480967" y="5125890"/>
                  <a:pt x="4483447" y="5128370"/>
                </a:cubicBezTo>
                <a:cubicBezTo>
                  <a:pt x="4485927" y="5130850"/>
                  <a:pt x="4485927" y="5135811"/>
                  <a:pt x="4483447" y="5143252"/>
                </a:cubicBezTo>
                <a:cubicBezTo>
                  <a:pt x="4480967" y="5150694"/>
                  <a:pt x="4479726" y="5156895"/>
                  <a:pt x="4479726" y="5161856"/>
                </a:cubicBezTo>
                <a:lnTo>
                  <a:pt x="4487167" y="5184180"/>
                </a:lnTo>
                <a:lnTo>
                  <a:pt x="4479726" y="5206504"/>
                </a:lnTo>
                <a:lnTo>
                  <a:pt x="4457402" y="5213946"/>
                </a:lnTo>
                <a:cubicBezTo>
                  <a:pt x="4457402" y="5218907"/>
                  <a:pt x="4452440" y="5221387"/>
                  <a:pt x="4442519" y="5221387"/>
                </a:cubicBezTo>
                <a:cubicBezTo>
                  <a:pt x="4432597" y="5221387"/>
                  <a:pt x="4426395" y="5222627"/>
                  <a:pt x="4423915" y="5225108"/>
                </a:cubicBezTo>
                <a:cubicBezTo>
                  <a:pt x="4421435" y="5227589"/>
                  <a:pt x="4417715" y="5228829"/>
                  <a:pt x="4412753" y="5228829"/>
                </a:cubicBezTo>
                <a:lnTo>
                  <a:pt x="4397870" y="5213946"/>
                </a:lnTo>
                <a:cubicBezTo>
                  <a:pt x="4397870" y="5204024"/>
                  <a:pt x="4399111" y="5199063"/>
                  <a:pt x="4401591" y="5199063"/>
                </a:cubicBezTo>
                <a:cubicBezTo>
                  <a:pt x="4404071" y="5199063"/>
                  <a:pt x="4407792" y="5201544"/>
                  <a:pt x="4412753" y="5206504"/>
                </a:cubicBezTo>
                <a:lnTo>
                  <a:pt x="4420195" y="5221387"/>
                </a:lnTo>
                <a:lnTo>
                  <a:pt x="4420195" y="5206504"/>
                </a:lnTo>
                <a:lnTo>
                  <a:pt x="4412753" y="5191622"/>
                </a:lnTo>
                <a:cubicBezTo>
                  <a:pt x="4407792" y="5186661"/>
                  <a:pt x="4407792" y="5184180"/>
                  <a:pt x="4412753" y="5184180"/>
                </a:cubicBezTo>
                <a:cubicBezTo>
                  <a:pt x="4437558" y="5184180"/>
                  <a:pt x="4449960" y="5176739"/>
                  <a:pt x="4449960" y="5161856"/>
                </a:cubicBezTo>
                <a:cubicBezTo>
                  <a:pt x="4454922" y="5166817"/>
                  <a:pt x="4457402" y="5169297"/>
                  <a:pt x="4457402" y="5169297"/>
                </a:cubicBezTo>
                <a:cubicBezTo>
                  <a:pt x="4462363" y="5174259"/>
                  <a:pt x="4464843" y="5176739"/>
                  <a:pt x="4464843" y="5176739"/>
                </a:cubicBezTo>
                <a:cubicBezTo>
                  <a:pt x="4459882" y="5181700"/>
                  <a:pt x="4459882" y="5184180"/>
                  <a:pt x="4464843" y="5184180"/>
                </a:cubicBezTo>
                <a:lnTo>
                  <a:pt x="4472285" y="5169297"/>
                </a:lnTo>
                <a:cubicBezTo>
                  <a:pt x="4472285" y="5159376"/>
                  <a:pt x="4467323" y="5154415"/>
                  <a:pt x="4457402" y="5154415"/>
                </a:cubicBezTo>
                <a:lnTo>
                  <a:pt x="4442519" y="5146973"/>
                </a:lnTo>
                <a:lnTo>
                  <a:pt x="4457402" y="5139532"/>
                </a:lnTo>
                <a:cubicBezTo>
                  <a:pt x="4462363" y="5139532"/>
                  <a:pt x="4466084" y="5138292"/>
                  <a:pt x="4468564" y="5135811"/>
                </a:cubicBezTo>
                <a:cubicBezTo>
                  <a:pt x="4471044" y="5133330"/>
                  <a:pt x="4472285" y="5129610"/>
                  <a:pt x="4472285" y="5124649"/>
                </a:cubicBezTo>
                <a:close/>
                <a:moveTo>
                  <a:pt x="4397870" y="5124649"/>
                </a:moveTo>
                <a:lnTo>
                  <a:pt x="4405312" y="5132090"/>
                </a:lnTo>
                <a:lnTo>
                  <a:pt x="4412753" y="5124649"/>
                </a:lnTo>
                <a:cubicBezTo>
                  <a:pt x="4407792" y="5124649"/>
                  <a:pt x="4402832" y="5124649"/>
                  <a:pt x="4397870" y="5124649"/>
                </a:cubicBezTo>
                <a:close/>
                <a:moveTo>
                  <a:pt x="4226718" y="5124649"/>
                </a:moveTo>
                <a:cubicBezTo>
                  <a:pt x="4226718" y="5129610"/>
                  <a:pt x="4227959" y="5132090"/>
                  <a:pt x="4230439" y="5132090"/>
                </a:cubicBezTo>
                <a:cubicBezTo>
                  <a:pt x="4232919" y="5132090"/>
                  <a:pt x="4234160" y="5129610"/>
                  <a:pt x="4234160" y="5124649"/>
                </a:cubicBezTo>
                <a:close/>
                <a:moveTo>
                  <a:pt x="1778496" y="5124649"/>
                </a:moveTo>
                <a:cubicBezTo>
                  <a:pt x="1773535" y="5124649"/>
                  <a:pt x="1771054" y="5127130"/>
                  <a:pt x="1771054" y="5132090"/>
                </a:cubicBezTo>
                <a:lnTo>
                  <a:pt x="1778496" y="5132090"/>
                </a:lnTo>
                <a:lnTo>
                  <a:pt x="1785937" y="5132090"/>
                </a:lnTo>
                <a:cubicBezTo>
                  <a:pt x="1785937" y="5132090"/>
                  <a:pt x="1785937" y="5130850"/>
                  <a:pt x="1785937" y="5128370"/>
                </a:cubicBezTo>
                <a:cubicBezTo>
                  <a:pt x="1785937" y="5125890"/>
                  <a:pt x="1783457" y="5124649"/>
                  <a:pt x="1778496" y="5124649"/>
                </a:cubicBezTo>
                <a:close/>
                <a:moveTo>
                  <a:pt x="1748730" y="5117207"/>
                </a:moveTo>
                <a:lnTo>
                  <a:pt x="1748730" y="5124649"/>
                </a:lnTo>
                <a:lnTo>
                  <a:pt x="1756171" y="5117207"/>
                </a:lnTo>
                <a:cubicBezTo>
                  <a:pt x="1751210" y="5117207"/>
                  <a:pt x="1748730" y="5117207"/>
                  <a:pt x="1748730" y="5117207"/>
                </a:cubicBezTo>
                <a:close/>
                <a:moveTo>
                  <a:pt x="4353222" y="5113487"/>
                </a:moveTo>
                <a:cubicBezTo>
                  <a:pt x="4350741" y="5113487"/>
                  <a:pt x="4348261" y="5114727"/>
                  <a:pt x="4345781" y="5117207"/>
                </a:cubicBezTo>
                <a:lnTo>
                  <a:pt x="4353222" y="5117207"/>
                </a:lnTo>
                <a:lnTo>
                  <a:pt x="4360663" y="5117207"/>
                </a:lnTo>
                <a:cubicBezTo>
                  <a:pt x="4358183" y="5114727"/>
                  <a:pt x="4355702" y="5113487"/>
                  <a:pt x="4353222" y="5113487"/>
                </a:cubicBezTo>
                <a:close/>
                <a:moveTo>
                  <a:pt x="4502050" y="5109766"/>
                </a:moveTo>
                <a:lnTo>
                  <a:pt x="4516933" y="5124649"/>
                </a:lnTo>
                <a:cubicBezTo>
                  <a:pt x="4507011" y="5134571"/>
                  <a:pt x="4502050" y="5134571"/>
                  <a:pt x="4502050" y="5124649"/>
                </a:cubicBezTo>
                <a:close/>
                <a:moveTo>
                  <a:pt x="4342990" y="5105115"/>
                </a:moveTo>
                <a:cubicBezTo>
                  <a:pt x="4342370" y="5104495"/>
                  <a:pt x="4340820" y="5104805"/>
                  <a:pt x="4338339" y="5106045"/>
                </a:cubicBezTo>
                <a:cubicBezTo>
                  <a:pt x="4333378" y="5108526"/>
                  <a:pt x="4324697" y="5109766"/>
                  <a:pt x="4312294" y="5109766"/>
                </a:cubicBezTo>
                <a:cubicBezTo>
                  <a:pt x="4299892" y="5109766"/>
                  <a:pt x="4293691" y="5109766"/>
                  <a:pt x="4293691" y="5109766"/>
                </a:cubicBezTo>
                <a:cubicBezTo>
                  <a:pt x="4293691" y="5114727"/>
                  <a:pt x="4296171" y="5117207"/>
                  <a:pt x="4301132" y="5117207"/>
                </a:cubicBezTo>
                <a:cubicBezTo>
                  <a:pt x="4306093" y="5117207"/>
                  <a:pt x="4311054" y="5117207"/>
                  <a:pt x="4316015" y="5117207"/>
                </a:cubicBezTo>
                <a:cubicBezTo>
                  <a:pt x="4330898" y="5117207"/>
                  <a:pt x="4339580" y="5114727"/>
                  <a:pt x="4342060" y="5109766"/>
                </a:cubicBezTo>
                <a:cubicBezTo>
                  <a:pt x="4343300" y="5107285"/>
                  <a:pt x="4343610" y="5105736"/>
                  <a:pt x="4342990" y="5105115"/>
                </a:cubicBezTo>
                <a:close/>
                <a:moveTo>
                  <a:pt x="4792265" y="5102325"/>
                </a:moveTo>
                <a:cubicBezTo>
                  <a:pt x="4797226" y="5102325"/>
                  <a:pt x="4799706" y="5102325"/>
                  <a:pt x="4799706" y="5102325"/>
                </a:cubicBezTo>
                <a:cubicBezTo>
                  <a:pt x="4804668" y="5102325"/>
                  <a:pt x="4805907" y="5103565"/>
                  <a:pt x="4803427" y="5106045"/>
                </a:cubicBezTo>
                <a:cubicBezTo>
                  <a:pt x="4800947" y="5108526"/>
                  <a:pt x="4799706" y="5109766"/>
                  <a:pt x="4799706" y="5109766"/>
                </a:cubicBezTo>
                <a:cubicBezTo>
                  <a:pt x="4799706" y="5109766"/>
                  <a:pt x="4797226" y="5107286"/>
                  <a:pt x="4792265" y="5102325"/>
                </a:cubicBezTo>
                <a:close/>
                <a:moveTo>
                  <a:pt x="4226718" y="5102325"/>
                </a:moveTo>
                <a:cubicBezTo>
                  <a:pt x="4226718" y="5107286"/>
                  <a:pt x="4226718" y="5109766"/>
                  <a:pt x="4226718" y="5109766"/>
                </a:cubicBezTo>
                <a:cubicBezTo>
                  <a:pt x="4226718" y="5109766"/>
                  <a:pt x="4227959" y="5108526"/>
                  <a:pt x="4230439" y="5106045"/>
                </a:cubicBezTo>
                <a:cubicBezTo>
                  <a:pt x="4232919" y="5103565"/>
                  <a:pt x="4231679" y="5102325"/>
                  <a:pt x="4226718" y="5102325"/>
                </a:cubicBezTo>
                <a:close/>
                <a:moveTo>
                  <a:pt x="4405312" y="5094883"/>
                </a:moveTo>
                <a:lnTo>
                  <a:pt x="4382988" y="5102325"/>
                </a:lnTo>
                <a:cubicBezTo>
                  <a:pt x="4378026" y="5112247"/>
                  <a:pt x="4376787" y="5117207"/>
                  <a:pt x="4379267" y="5117207"/>
                </a:cubicBezTo>
                <a:cubicBezTo>
                  <a:pt x="4381747" y="5117207"/>
                  <a:pt x="4387949" y="5114727"/>
                  <a:pt x="4397870" y="5109766"/>
                </a:cubicBezTo>
                <a:cubicBezTo>
                  <a:pt x="4402832" y="5104805"/>
                  <a:pt x="4407792" y="5102325"/>
                  <a:pt x="4412753" y="5102325"/>
                </a:cubicBezTo>
                <a:lnTo>
                  <a:pt x="4420195" y="5094883"/>
                </a:lnTo>
                <a:cubicBezTo>
                  <a:pt x="4420195" y="5094883"/>
                  <a:pt x="4417715" y="5096123"/>
                  <a:pt x="4412753" y="5098604"/>
                </a:cubicBezTo>
                <a:cubicBezTo>
                  <a:pt x="4407792" y="5101085"/>
                  <a:pt x="4405312" y="5099845"/>
                  <a:pt x="4405312" y="5094883"/>
                </a:cubicBezTo>
                <a:close/>
                <a:moveTo>
                  <a:pt x="2031503" y="5094883"/>
                </a:moveTo>
                <a:cubicBezTo>
                  <a:pt x="2031503" y="5094883"/>
                  <a:pt x="2031503" y="5097364"/>
                  <a:pt x="2031503" y="5102325"/>
                </a:cubicBezTo>
                <a:cubicBezTo>
                  <a:pt x="2036464" y="5102325"/>
                  <a:pt x="2038945" y="5102325"/>
                  <a:pt x="2038945" y="5102325"/>
                </a:cubicBezTo>
                <a:cubicBezTo>
                  <a:pt x="2038945" y="5097364"/>
                  <a:pt x="2038945" y="5094883"/>
                  <a:pt x="2038945" y="5094883"/>
                </a:cubicBezTo>
                <a:cubicBezTo>
                  <a:pt x="2038945" y="5094883"/>
                  <a:pt x="2036464" y="5094883"/>
                  <a:pt x="2031503" y="5094883"/>
                </a:cubicBezTo>
                <a:close/>
                <a:moveTo>
                  <a:pt x="4734594" y="5090232"/>
                </a:moveTo>
                <a:cubicBezTo>
                  <a:pt x="4737075" y="5090853"/>
                  <a:pt x="4740175" y="5092403"/>
                  <a:pt x="4743896" y="5094883"/>
                </a:cubicBezTo>
                <a:cubicBezTo>
                  <a:pt x="4751337" y="5099845"/>
                  <a:pt x="4757538" y="5102325"/>
                  <a:pt x="4762499" y="5102325"/>
                </a:cubicBezTo>
                <a:cubicBezTo>
                  <a:pt x="4767461" y="5102325"/>
                  <a:pt x="4769941" y="5103565"/>
                  <a:pt x="4769941" y="5106045"/>
                </a:cubicBezTo>
                <a:cubicBezTo>
                  <a:pt x="4769941" y="5108526"/>
                  <a:pt x="4767461" y="5112247"/>
                  <a:pt x="4762499" y="5117207"/>
                </a:cubicBezTo>
                <a:cubicBezTo>
                  <a:pt x="4752578" y="5112247"/>
                  <a:pt x="4745136" y="5107286"/>
                  <a:pt x="4740175" y="5102325"/>
                </a:cubicBezTo>
                <a:cubicBezTo>
                  <a:pt x="4730254" y="5097364"/>
                  <a:pt x="4726533" y="5093643"/>
                  <a:pt x="4729013" y="5091163"/>
                </a:cubicBezTo>
                <a:cubicBezTo>
                  <a:pt x="4730253" y="5089923"/>
                  <a:pt x="4732113" y="5089613"/>
                  <a:pt x="4734594" y="5090232"/>
                </a:cubicBezTo>
                <a:close/>
                <a:moveTo>
                  <a:pt x="4629484" y="5090232"/>
                </a:moveTo>
                <a:cubicBezTo>
                  <a:pt x="4630105" y="5089613"/>
                  <a:pt x="4631035" y="5089923"/>
                  <a:pt x="4632275" y="5091163"/>
                </a:cubicBezTo>
                <a:cubicBezTo>
                  <a:pt x="4634755" y="5093643"/>
                  <a:pt x="4638476" y="5094883"/>
                  <a:pt x="4643437" y="5094883"/>
                </a:cubicBezTo>
                <a:cubicBezTo>
                  <a:pt x="4658320" y="5109766"/>
                  <a:pt x="4658320" y="5117207"/>
                  <a:pt x="4643437" y="5117207"/>
                </a:cubicBezTo>
                <a:cubicBezTo>
                  <a:pt x="4638476" y="5117207"/>
                  <a:pt x="4638476" y="5114727"/>
                  <a:pt x="4643437" y="5109766"/>
                </a:cubicBezTo>
                <a:lnTo>
                  <a:pt x="4635995" y="5109766"/>
                </a:lnTo>
                <a:cubicBezTo>
                  <a:pt x="4626074" y="5109766"/>
                  <a:pt x="4621113" y="5112247"/>
                  <a:pt x="4621113" y="5117207"/>
                </a:cubicBezTo>
                <a:lnTo>
                  <a:pt x="4613671" y="5109766"/>
                </a:lnTo>
                <a:cubicBezTo>
                  <a:pt x="4613671" y="5109766"/>
                  <a:pt x="4614912" y="5108526"/>
                  <a:pt x="4617392" y="5106045"/>
                </a:cubicBezTo>
                <a:cubicBezTo>
                  <a:pt x="4619872" y="5103565"/>
                  <a:pt x="4623593" y="5099845"/>
                  <a:pt x="4628554" y="5094883"/>
                </a:cubicBezTo>
                <a:cubicBezTo>
                  <a:pt x="4628554" y="5092403"/>
                  <a:pt x="4628864" y="5090853"/>
                  <a:pt x="4629484" y="5090232"/>
                </a:cubicBezTo>
                <a:close/>
                <a:moveTo>
                  <a:pt x="5138290" y="5087442"/>
                </a:moveTo>
                <a:cubicBezTo>
                  <a:pt x="5145732" y="5087442"/>
                  <a:pt x="5149452" y="5089923"/>
                  <a:pt x="5149452" y="5094883"/>
                </a:cubicBezTo>
                <a:lnTo>
                  <a:pt x="5134570" y="5094883"/>
                </a:lnTo>
                <a:cubicBezTo>
                  <a:pt x="5129608" y="5089923"/>
                  <a:pt x="5130849" y="5087442"/>
                  <a:pt x="5138290" y="5087442"/>
                </a:cubicBezTo>
                <a:close/>
                <a:moveTo>
                  <a:pt x="4829472" y="5087442"/>
                </a:moveTo>
                <a:lnTo>
                  <a:pt x="4836913" y="5087442"/>
                </a:lnTo>
                <a:lnTo>
                  <a:pt x="4874120" y="5087442"/>
                </a:lnTo>
                <a:cubicBezTo>
                  <a:pt x="4874120" y="5087442"/>
                  <a:pt x="4872880" y="5091163"/>
                  <a:pt x="4870400" y="5098604"/>
                </a:cubicBezTo>
                <a:cubicBezTo>
                  <a:pt x="4867920" y="5106045"/>
                  <a:pt x="4865438" y="5109766"/>
                  <a:pt x="4862958" y="5109766"/>
                </a:cubicBezTo>
                <a:cubicBezTo>
                  <a:pt x="4860478" y="5109766"/>
                  <a:pt x="4859238" y="5106045"/>
                  <a:pt x="4859238" y="5098604"/>
                </a:cubicBezTo>
                <a:cubicBezTo>
                  <a:pt x="4859238" y="5091163"/>
                  <a:pt x="4854276" y="5089923"/>
                  <a:pt x="4844355" y="5094883"/>
                </a:cubicBezTo>
                <a:cubicBezTo>
                  <a:pt x="4834433" y="5099845"/>
                  <a:pt x="4829472" y="5102325"/>
                  <a:pt x="4829472" y="5102325"/>
                </a:cubicBezTo>
                <a:lnTo>
                  <a:pt x="4814589" y="5102325"/>
                </a:lnTo>
                <a:close/>
                <a:moveTo>
                  <a:pt x="1681757" y="5087442"/>
                </a:moveTo>
                <a:lnTo>
                  <a:pt x="1689199" y="5087442"/>
                </a:lnTo>
                <a:cubicBezTo>
                  <a:pt x="1689199" y="5092403"/>
                  <a:pt x="1686718" y="5094883"/>
                  <a:pt x="1681757" y="5094883"/>
                </a:cubicBezTo>
                <a:cubicBezTo>
                  <a:pt x="1676797" y="5094883"/>
                  <a:pt x="1674316" y="5093643"/>
                  <a:pt x="1674316" y="5091163"/>
                </a:cubicBezTo>
                <a:cubicBezTo>
                  <a:pt x="1674316" y="5088682"/>
                  <a:pt x="1676797" y="5087442"/>
                  <a:pt x="1681757" y="5087442"/>
                </a:cubicBezTo>
                <a:close/>
                <a:moveTo>
                  <a:pt x="5194101" y="5080000"/>
                </a:moveTo>
                <a:cubicBezTo>
                  <a:pt x="5194101" y="5084962"/>
                  <a:pt x="5194101" y="5087442"/>
                  <a:pt x="5194101" y="5087442"/>
                </a:cubicBezTo>
                <a:cubicBezTo>
                  <a:pt x="5189140" y="5087442"/>
                  <a:pt x="5186660" y="5089923"/>
                  <a:pt x="5186660" y="5094883"/>
                </a:cubicBezTo>
                <a:lnTo>
                  <a:pt x="5179218" y="5102325"/>
                </a:lnTo>
                <a:cubicBezTo>
                  <a:pt x="5169297" y="5092403"/>
                  <a:pt x="5169297" y="5087442"/>
                  <a:pt x="5179218" y="5087442"/>
                </a:cubicBezTo>
                <a:cubicBezTo>
                  <a:pt x="5184179" y="5087442"/>
                  <a:pt x="5187900" y="5086202"/>
                  <a:pt x="5190380" y="5083721"/>
                </a:cubicBezTo>
                <a:cubicBezTo>
                  <a:pt x="5192860" y="5081241"/>
                  <a:pt x="5194101" y="5080000"/>
                  <a:pt x="5194101" y="5080000"/>
                </a:cubicBezTo>
                <a:close/>
                <a:moveTo>
                  <a:pt x="4889003" y="5080000"/>
                </a:moveTo>
                <a:cubicBezTo>
                  <a:pt x="4889003" y="5080000"/>
                  <a:pt x="4889003" y="5082481"/>
                  <a:pt x="4889003" y="5087442"/>
                </a:cubicBezTo>
                <a:cubicBezTo>
                  <a:pt x="4889003" y="5087442"/>
                  <a:pt x="4886523" y="5087442"/>
                  <a:pt x="4881562" y="5087442"/>
                </a:cubicBezTo>
                <a:cubicBezTo>
                  <a:pt x="4881562" y="5082481"/>
                  <a:pt x="4884042" y="5080000"/>
                  <a:pt x="4889003" y="5080000"/>
                </a:cubicBezTo>
                <a:close/>
                <a:moveTo>
                  <a:pt x="4702968" y="5080000"/>
                </a:moveTo>
                <a:cubicBezTo>
                  <a:pt x="4702968" y="5080000"/>
                  <a:pt x="4704209" y="5080000"/>
                  <a:pt x="4706689" y="5080000"/>
                </a:cubicBezTo>
                <a:cubicBezTo>
                  <a:pt x="4709169" y="5080000"/>
                  <a:pt x="4710410" y="5082481"/>
                  <a:pt x="4710410" y="5087442"/>
                </a:cubicBezTo>
                <a:cubicBezTo>
                  <a:pt x="4705448" y="5087442"/>
                  <a:pt x="4701727" y="5086202"/>
                  <a:pt x="4699247" y="5083721"/>
                </a:cubicBezTo>
                <a:cubicBezTo>
                  <a:pt x="4696767" y="5081241"/>
                  <a:pt x="4698007" y="5080000"/>
                  <a:pt x="4702968" y="5080000"/>
                </a:cubicBezTo>
                <a:close/>
                <a:moveTo>
                  <a:pt x="4554140" y="5080000"/>
                </a:moveTo>
                <a:lnTo>
                  <a:pt x="4561581" y="5087442"/>
                </a:lnTo>
                <a:cubicBezTo>
                  <a:pt x="4566543" y="5087442"/>
                  <a:pt x="4566543" y="5084962"/>
                  <a:pt x="4561581" y="5080000"/>
                </a:cubicBezTo>
                <a:cubicBezTo>
                  <a:pt x="4561581" y="5080000"/>
                  <a:pt x="4559101" y="5080000"/>
                  <a:pt x="4554140" y="5080000"/>
                </a:cubicBezTo>
                <a:close/>
                <a:moveTo>
                  <a:pt x="1622226" y="5080000"/>
                </a:moveTo>
                <a:cubicBezTo>
                  <a:pt x="1627187" y="5080000"/>
                  <a:pt x="1632148" y="5082481"/>
                  <a:pt x="1637109" y="5087442"/>
                </a:cubicBezTo>
                <a:cubicBezTo>
                  <a:pt x="1642070" y="5092403"/>
                  <a:pt x="1644550" y="5094883"/>
                  <a:pt x="1644550" y="5094883"/>
                </a:cubicBezTo>
                <a:lnTo>
                  <a:pt x="1651992" y="5102325"/>
                </a:lnTo>
                <a:cubicBezTo>
                  <a:pt x="1661914" y="5102325"/>
                  <a:pt x="1666875" y="5104805"/>
                  <a:pt x="1666875" y="5109766"/>
                </a:cubicBezTo>
                <a:lnTo>
                  <a:pt x="1659433" y="5117207"/>
                </a:lnTo>
                <a:cubicBezTo>
                  <a:pt x="1649511" y="5112247"/>
                  <a:pt x="1644550" y="5112247"/>
                  <a:pt x="1644550" y="5117207"/>
                </a:cubicBezTo>
                <a:lnTo>
                  <a:pt x="1622226" y="5117207"/>
                </a:lnTo>
                <a:lnTo>
                  <a:pt x="1607343" y="5102325"/>
                </a:lnTo>
                <a:cubicBezTo>
                  <a:pt x="1612304" y="5097364"/>
                  <a:pt x="1617265" y="5094883"/>
                  <a:pt x="1622226" y="5094883"/>
                </a:cubicBezTo>
                <a:lnTo>
                  <a:pt x="1629668" y="5094883"/>
                </a:lnTo>
                <a:close/>
                <a:moveTo>
                  <a:pt x="1183183" y="5080000"/>
                </a:moveTo>
                <a:cubicBezTo>
                  <a:pt x="1183183" y="5080000"/>
                  <a:pt x="1184424" y="5080000"/>
                  <a:pt x="1186904" y="5080000"/>
                </a:cubicBezTo>
                <a:cubicBezTo>
                  <a:pt x="1189385" y="5080000"/>
                  <a:pt x="1193105" y="5084962"/>
                  <a:pt x="1198066" y="5094883"/>
                </a:cubicBezTo>
                <a:cubicBezTo>
                  <a:pt x="1222871" y="5114727"/>
                  <a:pt x="1230312" y="5124649"/>
                  <a:pt x="1220390" y="5124649"/>
                </a:cubicBezTo>
                <a:lnTo>
                  <a:pt x="1212949" y="5117207"/>
                </a:lnTo>
                <a:cubicBezTo>
                  <a:pt x="1212949" y="5112247"/>
                  <a:pt x="1207988" y="5107286"/>
                  <a:pt x="1198066" y="5102325"/>
                </a:cubicBezTo>
                <a:cubicBezTo>
                  <a:pt x="1178222" y="5097364"/>
                  <a:pt x="1173262" y="5089923"/>
                  <a:pt x="1183183" y="5080000"/>
                </a:cubicBezTo>
                <a:close/>
                <a:moveTo>
                  <a:pt x="4374616" y="5075350"/>
                </a:moveTo>
                <a:cubicBezTo>
                  <a:pt x="4373996" y="5074730"/>
                  <a:pt x="4373066" y="5075040"/>
                  <a:pt x="4371826" y="5076280"/>
                </a:cubicBezTo>
                <a:cubicBezTo>
                  <a:pt x="4369345" y="5078760"/>
                  <a:pt x="4368105" y="5080000"/>
                  <a:pt x="4368105" y="5080000"/>
                </a:cubicBezTo>
                <a:cubicBezTo>
                  <a:pt x="4368105" y="5080000"/>
                  <a:pt x="4368105" y="5082481"/>
                  <a:pt x="4368105" y="5087442"/>
                </a:cubicBezTo>
                <a:cubicBezTo>
                  <a:pt x="4373066" y="5087442"/>
                  <a:pt x="4375546" y="5084962"/>
                  <a:pt x="4375546" y="5080000"/>
                </a:cubicBezTo>
                <a:cubicBezTo>
                  <a:pt x="4375546" y="5077520"/>
                  <a:pt x="4375236" y="5075970"/>
                  <a:pt x="4374616" y="5075350"/>
                </a:cubicBezTo>
                <a:close/>
                <a:moveTo>
                  <a:pt x="4680644" y="5072559"/>
                </a:moveTo>
                <a:lnTo>
                  <a:pt x="4688085" y="5072559"/>
                </a:lnTo>
                <a:cubicBezTo>
                  <a:pt x="4688085" y="5077520"/>
                  <a:pt x="4686845" y="5081241"/>
                  <a:pt x="4684365" y="5083721"/>
                </a:cubicBezTo>
                <a:cubicBezTo>
                  <a:pt x="4681885" y="5086202"/>
                  <a:pt x="4681885" y="5088682"/>
                  <a:pt x="4684365" y="5091163"/>
                </a:cubicBezTo>
                <a:cubicBezTo>
                  <a:pt x="4686845" y="5093643"/>
                  <a:pt x="4685605" y="5094883"/>
                  <a:pt x="4680644" y="5094883"/>
                </a:cubicBezTo>
                <a:lnTo>
                  <a:pt x="4673202" y="5087442"/>
                </a:lnTo>
                <a:cubicBezTo>
                  <a:pt x="4673202" y="5082481"/>
                  <a:pt x="4674443" y="5078760"/>
                  <a:pt x="4676923" y="5076280"/>
                </a:cubicBezTo>
                <a:cubicBezTo>
                  <a:pt x="4679403" y="5073800"/>
                  <a:pt x="4680644" y="5072559"/>
                  <a:pt x="4680644" y="5072559"/>
                </a:cubicBezTo>
                <a:close/>
                <a:moveTo>
                  <a:pt x="4487167" y="5072559"/>
                </a:moveTo>
                <a:lnTo>
                  <a:pt x="4472285" y="5087442"/>
                </a:lnTo>
                <a:cubicBezTo>
                  <a:pt x="4487167" y="5097364"/>
                  <a:pt x="4494609" y="5094883"/>
                  <a:pt x="4494609" y="5080000"/>
                </a:cubicBezTo>
                <a:cubicBezTo>
                  <a:pt x="4494609" y="5075040"/>
                  <a:pt x="4494609" y="5072559"/>
                  <a:pt x="4494609" y="5072559"/>
                </a:cubicBezTo>
                <a:cubicBezTo>
                  <a:pt x="4494609" y="5072559"/>
                  <a:pt x="4492129" y="5072559"/>
                  <a:pt x="4487167" y="5072559"/>
                </a:cubicBezTo>
                <a:close/>
                <a:moveTo>
                  <a:pt x="4189511" y="5072559"/>
                </a:moveTo>
                <a:lnTo>
                  <a:pt x="4204394" y="5080000"/>
                </a:lnTo>
                <a:cubicBezTo>
                  <a:pt x="4209355" y="5080000"/>
                  <a:pt x="4214316" y="5080000"/>
                  <a:pt x="4219277" y="5080000"/>
                </a:cubicBezTo>
                <a:cubicBezTo>
                  <a:pt x="4224238" y="5080000"/>
                  <a:pt x="4226718" y="5077520"/>
                  <a:pt x="4226718" y="5072559"/>
                </a:cubicBezTo>
                <a:lnTo>
                  <a:pt x="4211835" y="5072559"/>
                </a:lnTo>
                <a:cubicBezTo>
                  <a:pt x="4196952" y="5072559"/>
                  <a:pt x="4189511" y="5072559"/>
                  <a:pt x="4189511" y="5072559"/>
                </a:cubicBezTo>
                <a:close/>
                <a:moveTo>
                  <a:pt x="1726406" y="5072559"/>
                </a:moveTo>
                <a:lnTo>
                  <a:pt x="1733847" y="5080000"/>
                </a:lnTo>
                <a:cubicBezTo>
                  <a:pt x="1743769" y="5080000"/>
                  <a:pt x="1748730" y="5080000"/>
                  <a:pt x="1748730" y="5080000"/>
                </a:cubicBezTo>
                <a:lnTo>
                  <a:pt x="1748730" y="5072559"/>
                </a:lnTo>
                <a:close/>
                <a:moveTo>
                  <a:pt x="4282529" y="5068838"/>
                </a:moveTo>
                <a:cubicBezTo>
                  <a:pt x="4280049" y="5068838"/>
                  <a:pt x="4278808" y="5070079"/>
                  <a:pt x="4278808" y="5072559"/>
                </a:cubicBezTo>
                <a:cubicBezTo>
                  <a:pt x="4278808" y="5077520"/>
                  <a:pt x="4283769" y="5080000"/>
                  <a:pt x="4293691" y="5080000"/>
                </a:cubicBezTo>
                <a:lnTo>
                  <a:pt x="4293691" y="5072559"/>
                </a:lnTo>
                <a:cubicBezTo>
                  <a:pt x="4288730" y="5070079"/>
                  <a:pt x="4285009" y="5068838"/>
                  <a:pt x="4282529" y="5068838"/>
                </a:cubicBezTo>
                <a:close/>
                <a:moveTo>
                  <a:pt x="4933652" y="5065118"/>
                </a:moveTo>
                <a:cubicBezTo>
                  <a:pt x="4938613" y="5065118"/>
                  <a:pt x="4941093" y="5065118"/>
                  <a:pt x="4941093" y="5065118"/>
                </a:cubicBezTo>
                <a:cubicBezTo>
                  <a:pt x="4941093" y="5065118"/>
                  <a:pt x="4943573" y="5067598"/>
                  <a:pt x="4948535" y="5072559"/>
                </a:cubicBezTo>
                <a:cubicBezTo>
                  <a:pt x="4948535" y="5077520"/>
                  <a:pt x="4948535" y="5081241"/>
                  <a:pt x="4948535" y="5083721"/>
                </a:cubicBezTo>
                <a:cubicBezTo>
                  <a:pt x="4948535" y="5086202"/>
                  <a:pt x="4946054" y="5084962"/>
                  <a:pt x="4941093" y="5080000"/>
                </a:cubicBezTo>
                <a:cubicBezTo>
                  <a:pt x="4936132" y="5075040"/>
                  <a:pt x="4933652" y="5070079"/>
                  <a:pt x="4933652" y="5065118"/>
                </a:cubicBezTo>
                <a:close/>
                <a:moveTo>
                  <a:pt x="4755058" y="5057676"/>
                </a:moveTo>
                <a:lnTo>
                  <a:pt x="4762499" y="5065118"/>
                </a:lnTo>
                <a:cubicBezTo>
                  <a:pt x="4762499" y="5065118"/>
                  <a:pt x="4762499" y="5066358"/>
                  <a:pt x="4762499" y="5068838"/>
                </a:cubicBezTo>
                <a:cubicBezTo>
                  <a:pt x="4762499" y="5071319"/>
                  <a:pt x="4764979" y="5072559"/>
                  <a:pt x="4769941" y="5072559"/>
                </a:cubicBezTo>
                <a:cubicBezTo>
                  <a:pt x="4769941" y="5077520"/>
                  <a:pt x="4769941" y="5082481"/>
                  <a:pt x="4769941" y="5087442"/>
                </a:cubicBezTo>
                <a:lnTo>
                  <a:pt x="4755058" y="5094883"/>
                </a:lnTo>
                <a:cubicBezTo>
                  <a:pt x="4760019" y="5089923"/>
                  <a:pt x="4760019" y="5083721"/>
                  <a:pt x="4755058" y="5076280"/>
                </a:cubicBezTo>
                <a:cubicBezTo>
                  <a:pt x="4750097" y="5068838"/>
                  <a:pt x="4750097" y="5062638"/>
                  <a:pt x="4755058" y="5057676"/>
                </a:cubicBezTo>
                <a:close/>
                <a:moveTo>
                  <a:pt x="4427636" y="5057676"/>
                </a:moveTo>
                <a:cubicBezTo>
                  <a:pt x="4422675" y="5057676"/>
                  <a:pt x="4420195" y="5058917"/>
                  <a:pt x="4420195" y="5061397"/>
                </a:cubicBezTo>
                <a:cubicBezTo>
                  <a:pt x="4420195" y="5063878"/>
                  <a:pt x="4422675" y="5065118"/>
                  <a:pt x="4427636" y="5065118"/>
                </a:cubicBezTo>
                <a:close/>
                <a:moveTo>
                  <a:pt x="4412753" y="5057676"/>
                </a:moveTo>
                <a:cubicBezTo>
                  <a:pt x="4407792" y="5057676"/>
                  <a:pt x="4402832" y="5060157"/>
                  <a:pt x="4397870" y="5065118"/>
                </a:cubicBezTo>
                <a:cubicBezTo>
                  <a:pt x="4392909" y="5070079"/>
                  <a:pt x="4390429" y="5075040"/>
                  <a:pt x="4390429" y="5080000"/>
                </a:cubicBezTo>
                <a:cubicBezTo>
                  <a:pt x="4390429" y="5084962"/>
                  <a:pt x="4392909" y="5087442"/>
                  <a:pt x="4397870" y="5087442"/>
                </a:cubicBezTo>
                <a:cubicBezTo>
                  <a:pt x="4402832" y="5087442"/>
                  <a:pt x="4405312" y="5084962"/>
                  <a:pt x="4405312" y="5080000"/>
                </a:cubicBezTo>
                <a:lnTo>
                  <a:pt x="4405312" y="5065118"/>
                </a:lnTo>
                <a:close/>
                <a:moveTo>
                  <a:pt x="4680644" y="5050235"/>
                </a:moveTo>
                <a:lnTo>
                  <a:pt x="4688085" y="5057676"/>
                </a:lnTo>
                <a:cubicBezTo>
                  <a:pt x="4688085" y="5062638"/>
                  <a:pt x="4686845" y="5065118"/>
                  <a:pt x="4684365" y="5065118"/>
                </a:cubicBezTo>
                <a:cubicBezTo>
                  <a:pt x="4681885" y="5065118"/>
                  <a:pt x="4679403" y="5062638"/>
                  <a:pt x="4676923" y="5057676"/>
                </a:cubicBezTo>
                <a:cubicBezTo>
                  <a:pt x="4674443" y="5052715"/>
                  <a:pt x="4675683" y="5050235"/>
                  <a:pt x="4680644" y="5050235"/>
                </a:cubicBezTo>
                <a:close/>
                <a:moveTo>
                  <a:pt x="4449960" y="5050235"/>
                </a:moveTo>
                <a:lnTo>
                  <a:pt x="4442519" y="5057676"/>
                </a:lnTo>
                <a:cubicBezTo>
                  <a:pt x="4437558" y="5062638"/>
                  <a:pt x="4437558" y="5065118"/>
                  <a:pt x="4442519" y="5065118"/>
                </a:cubicBezTo>
                <a:cubicBezTo>
                  <a:pt x="4447480" y="5065118"/>
                  <a:pt x="4449960" y="5062638"/>
                  <a:pt x="4449960" y="5057676"/>
                </a:cubicBezTo>
                <a:cubicBezTo>
                  <a:pt x="4449960" y="5052715"/>
                  <a:pt x="4449960" y="5050235"/>
                  <a:pt x="4449960" y="5050235"/>
                </a:cubicBezTo>
                <a:close/>
                <a:moveTo>
                  <a:pt x="4890864" y="5047444"/>
                </a:moveTo>
                <a:cubicBezTo>
                  <a:pt x="4894584" y="5048065"/>
                  <a:pt x="4896445" y="5050235"/>
                  <a:pt x="4896445" y="5053956"/>
                </a:cubicBezTo>
                <a:cubicBezTo>
                  <a:pt x="4896445" y="5061397"/>
                  <a:pt x="4898925" y="5062638"/>
                  <a:pt x="4903886" y="5057676"/>
                </a:cubicBezTo>
                <a:lnTo>
                  <a:pt x="4911327" y="5072559"/>
                </a:lnTo>
                <a:cubicBezTo>
                  <a:pt x="4901406" y="5077520"/>
                  <a:pt x="4893965" y="5077520"/>
                  <a:pt x="4889003" y="5072559"/>
                </a:cubicBezTo>
                <a:cubicBezTo>
                  <a:pt x="4884042" y="5072559"/>
                  <a:pt x="4884042" y="5070079"/>
                  <a:pt x="4889003" y="5065118"/>
                </a:cubicBezTo>
                <a:lnTo>
                  <a:pt x="4881562" y="5057676"/>
                </a:lnTo>
                <a:cubicBezTo>
                  <a:pt x="4881562" y="5062638"/>
                  <a:pt x="4879082" y="5062638"/>
                  <a:pt x="4874120" y="5057676"/>
                </a:cubicBezTo>
                <a:lnTo>
                  <a:pt x="4874120" y="5050235"/>
                </a:lnTo>
                <a:cubicBezTo>
                  <a:pt x="4881562" y="5047755"/>
                  <a:pt x="4887143" y="5046825"/>
                  <a:pt x="4890864" y="5047444"/>
                </a:cubicBezTo>
                <a:close/>
                <a:moveTo>
                  <a:pt x="4523444" y="5045816"/>
                </a:moveTo>
                <a:cubicBezTo>
                  <a:pt x="4521584" y="5045662"/>
                  <a:pt x="4519413" y="5045894"/>
                  <a:pt x="4516933" y="5046514"/>
                </a:cubicBezTo>
                <a:cubicBezTo>
                  <a:pt x="4507011" y="5048995"/>
                  <a:pt x="4507011" y="5057676"/>
                  <a:pt x="4516933" y="5072559"/>
                </a:cubicBezTo>
                <a:lnTo>
                  <a:pt x="4531816" y="5065118"/>
                </a:lnTo>
                <a:cubicBezTo>
                  <a:pt x="4531816" y="5075040"/>
                  <a:pt x="4531816" y="5080000"/>
                  <a:pt x="4531816" y="5080000"/>
                </a:cubicBezTo>
                <a:lnTo>
                  <a:pt x="4524374" y="5087442"/>
                </a:lnTo>
                <a:cubicBezTo>
                  <a:pt x="4529336" y="5087442"/>
                  <a:pt x="4531816" y="5089923"/>
                  <a:pt x="4531816" y="5094883"/>
                </a:cubicBezTo>
                <a:lnTo>
                  <a:pt x="4539257" y="5094883"/>
                </a:lnTo>
                <a:cubicBezTo>
                  <a:pt x="4544218" y="5084962"/>
                  <a:pt x="4544218" y="5077520"/>
                  <a:pt x="4539257" y="5072559"/>
                </a:cubicBezTo>
                <a:cubicBezTo>
                  <a:pt x="4534296" y="5067598"/>
                  <a:pt x="4531816" y="5062638"/>
                  <a:pt x="4531816" y="5057676"/>
                </a:cubicBezTo>
                <a:cubicBezTo>
                  <a:pt x="4531816" y="5050235"/>
                  <a:pt x="4529025" y="5046282"/>
                  <a:pt x="4523444" y="5045816"/>
                </a:cubicBezTo>
                <a:close/>
                <a:moveTo>
                  <a:pt x="4851796" y="5042793"/>
                </a:moveTo>
                <a:cubicBezTo>
                  <a:pt x="4856758" y="5042793"/>
                  <a:pt x="4859238" y="5044033"/>
                  <a:pt x="4859238" y="5046514"/>
                </a:cubicBezTo>
                <a:cubicBezTo>
                  <a:pt x="4859238" y="5048995"/>
                  <a:pt x="4856758" y="5050235"/>
                  <a:pt x="4851796" y="5050235"/>
                </a:cubicBezTo>
                <a:close/>
                <a:moveTo>
                  <a:pt x="4799706" y="5042793"/>
                </a:moveTo>
                <a:lnTo>
                  <a:pt x="4807148" y="5057676"/>
                </a:lnTo>
                <a:cubicBezTo>
                  <a:pt x="4802186" y="5057676"/>
                  <a:pt x="4799706" y="5060157"/>
                  <a:pt x="4799706" y="5065118"/>
                </a:cubicBezTo>
                <a:lnTo>
                  <a:pt x="4792265" y="5080000"/>
                </a:lnTo>
                <a:cubicBezTo>
                  <a:pt x="4787304" y="5065118"/>
                  <a:pt x="4786064" y="5055196"/>
                  <a:pt x="4788544" y="5050235"/>
                </a:cubicBezTo>
                <a:cubicBezTo>
                  <a:pt x="4791024" y="5045274"/>
                  <a:pt x="4794745" y="5042793"/>
                  <a:pt x="4799706" y="5042793"/>
                </a:cubicBezTo>
                <a:close/>
                <a:moveTo>
                  <a:pt x="4777382" y="5035352"/>
                </a:moveTo>
                <a:cubicBezTo>
                  <a:pt x="4782343" y="5040313"/>
                  <a:pt x="4779862" y="5042793"/>
                  <a:pt x="4769941" y="5042793"/>
                </a:cubicBezTo>
                <a:cubicBezTo>
                  <a:pt x="4769941" y="5047755"/>
                  <a:pt x="4764979" y="5047755"/>
                  <a:pt x="4755058" y="5042793"/>
                </a:cubicBezTo>
                <a:cubicBezTo>
                  <a:pt x="4735214" y="5042793"/>
                  <a:pt x="4725292" y="5047755"/>
                  <a:pt x="4725292" y="5057676"/>
                </a:cubicBezTo>
                <a:cubicBezTo>
                  <a:pt x="4725292" y="5062638"/>
                  <a:pt x="4730254" y="5065118"/>
                  <a:pt x="4740175" y="5065118"/>
                </a:cubicBezTo>
                <a:lnTo>
                  <a:pt x="4732734" y="5072559"/>
                </a:lnTo>
                <a:lnTo>
                  <a:pt x="4725292" y="5072559"/>
                </a:lnTo>
                <a:cubicBezTo>
                  <a:pt x="4725292" y="5067598"/>
                  <a:pt x="4722812" y="5063878"/>
                  <a:pt x="4717851" y="5061397"/>
                </a:cubicBezTo>
                <a:cubicBezTo>
                  <a:pt x="4712890" y="5058917"/>
                  <a:pt x="4715371" y="5052715"/>
                  <a:pt x="4725292" y="5042793"/>
                </a:cubicBezTo>
                <a:close/>
                <a:moveTo>
                  <a:pt x="4635995" y="5035352"/>
                </a:moveTo>
                <a:lnTo>
                  <a:pt x="4673202" y="5035352"/>
                </a:lnTo>
                <a:lnTo>
                  <a:pt x="4650878" y="5050235"/>
                </a:lnTo>
                <a:cubicBezTo>
                  <a:pt x="4645917" y="5045274"/>
                  <a:pt x="4640957" y="5044033"/>
                  <a:pt x="4635995" y="5046514"/>
                </a:cubicBezTo>
                <a:cubicBezTo>
                  <a:pt x="4631034" y="5048995"/>
                  <a:pt x="4628554" y="5050235"/>
                  <a:pt x="4628554" y="5050235"/>
                </a:cubicBezTo>
                <a:cubicBezTo>
                  <a:pt x="4628554" y="5060157"/>
                  <a:pt x="4623593" y="5060157"/>
                  <a:pt x="4613671" y="5050235"/>
                </a:cubicBezTo>
                <a:cubicBezTo>
                  <a:pt x="4608710" y="5045274"/>
                  <a:pt x="4609951" y="5042793"/>
                  <a:pt x="4617392" y="5042793"/>
                </a:cubicBezTo>
                <a:cubicBezTo>
                  <a:pt x="4624833" y="5042793"/>
                  <a:pt x="4631034" y="5040313"/>
                  <a:pt x="4635995" y="5035352"/>
                </a:cubicBezTo>
                <a:close/>
                <a:moveTo>
                  <a:pt x="4717851" y="5027911"/>
                </a:moveTo>
                <a:lnTo>
                  <a:pt x="4732734" y="5027911"/>
                </a:lnTo>
                <a:cubicBezTo>
                  <a:pt x="4732734" y="5027911"/>
                  <a:pt x="4730254" y="5029151"/>
                  <a:pt x="4725292" y="5031631"/>
                </a:cubicBezTo>
                <a:cubicBezTo>
                  <a:pt x="4720331" y="5034112"/>
                  <a:pt x="4717851" y="5032872"/>
                  <a:pt x="4717851" y="5027911"/>
                </a:cubicBezTo>
                <a:close/>
                <a:moveTo>
                  <a:pt x="4390429" y="5024190"/>
                </a:moveTo>
                <a:cubicBezTo>
                  <a:pt x="4387948" y="5024190"/>
                  <a:pt x="4385468" y="5025430"/>
                  <a:pt x="4382988" y="5027911"/>
                </a:cubicBezTo>
                <a:lnTo>
                  <a:pt x="4390429" y="5027911"/>
                </a:lnTo>
                <a:lnTo>
                  <a:pt x="4397870" y="5027911"/>
                </a:lnTo>
                <a:cubicBezTo>
                  <a:pt x="4397870" y="5032872"/>
                  <a:pt x="4400351" y="5035352"/>
                  <a:pt x="4405312" y="5035352"/>
                </a:cubicBezTo>
                <a:cubicBezTo>
                  <a:pt x="4410273" y="5035352"/>
                  <a:pt x="4412753" y="5035352"/>
                  <a:pt x="4412753" y="5035352"/>
                </a:cubicBezTo>
                <a:cubicBezTo>
                  <a:pt x="4412753" y="5035352"/>
                  <a:pt x="4412753" y="5032872"/>
                  <a:pt x="4412753" y="5027911"/>
                </a:cubicBezTo>
                <a:lnTo>
                  <a:pt x="4397870" y="5027911"/>
                </a:lnTo>
                <a:cubicBezTo>
                  <a:pt x="4395390" y="5025430"/>
                  <a:pt x="4392909" y="5024190"/>
                  <a:pt x="4390429" y="5024190"/>
                </a:cubicBezTo>
                <a:close/>
                <a:moveTo>
                  <a:pt x="5075038" y="5020469"/>
                </a:moveTo>
                <a:lnTo>
                  <a:pt x="5075038" y="5027911"/>
                </a:lnTo>
                <a:cubicBezTo>
                  <a:pt x="5070077" y="5027911"/>
                  <a:pt x="5067597" y="5027911"/>
                  <a:pt x="5067597" y="5027911"/>
                </a:cubicBezTo>
                <a:cubicBezTo>
                  <a:pt x="5067597" y="5032872"/>
                  <a:pt x="5067597" y="5035352"/>
                  <a:pt x="5067597" y="5035352"/>
                </a:cubicBezTo>
                <a:lnTo>
                  <a:pt x="5060156" y="5027911"/>
                </a:lnTo>
                <a:close/>
                <a:moveTo>
                  <a:pt x="4822031" y="5020469"/>
                </a:moveTo>
                <a:lnTo>
                  <a:pt x="4829472" y="5027911"/>
                </a:lnTo>
                <a:cubicBezTo>
                  <a:pt x="4819551" y="5032872"/>
                  <a:pt x="4814589" y="5032872"/>
                  <a:pt x="4814589" y="5027911"/>
                </a:cubicBezTo>
                <a:cubicBezTo>
                  <a:pt x="4814589" y="5022950"/>
                  <a:pt x="4817069" y="5020469"/>
                  <a:pt x="4822031" y="5020469"/>
                </a:cubicBezTo>
                <a:close/>
                <a:moveTo>
                  <a:pt x="4755058" y="5020469"/>
                </a:moveTo>
                <a:cubicBezTo>
                  <a:pt x="4760019" y="5020469"/>
                  <a:pt x="4762499" y="5021710"/>
                  <a:pt x="4762499" y="5024190"/>
                </a:cubicBezTo>
                <a:cubicBezTo>
                  <a:pt x="4762499" y="5026671"/>
                  <a:pt x="4760019" y="5027911"/>
                  <a:pt x="4755058" y="5027911"/>
                </a:cubicBezTo>
                <a:cubicBezTo>
                  <a:pt x="4750097" y="5027911"/>
                  <a:pt x="4747617" y="5026671"/>
                  <a:pt x="4747617" y="5024190"/>
                </a:cubicBezTo>
                <a:cubicBezTo>
                  <a:pt x="4747617" y="5021710"/>
                  <a:pt x="4750097" y="5020469"/>
                  <a:pt x="4755058" y="5020469"/>
                </a:cubicBezTo>
                <a:close/>
                <a:moveTo>
                  <a:pt x="4511352" y="5016748"/>
                </a:moveTo>
                <a:cubicBezTo>
                  <a:pt x="4507631" y="5016748"/>
                  <a:pt x="4504531" y="5017989"/>
                  <a:pt x="4502050" y="5020469"/>
                </a:cubicBezTo>
                <a:lnTo>
                  <a:pt x="4516933" y="5027911"/>
                </a:lnTo>
                <a:cubicBezTo>
                  <a:pt x="4521894" y="5027911"/>
                  <a:pt x="4524374" y="5030391"/>
                  <a:pt x="4524374" y="5035352"/>
                </a:cubicBezTo>
                <a:lnTo>
                  <a:pt x="4531816" y="5035352"/>
                </a:lnTo>
                <a:cubicBezTo>
                  <a:pt x="4531816" y="5035352"/>
                  <a:pt x="4531816" y="5032872"/>
                  <a:pt x="4531816" y="5027911"/>
                </a:cubicBezTo>
                <a:cubicBezTo>
                  <a:pt x="4531816" y="5022950"/>
                  <a:pt x="4529336" y="5020469"/>
                  <a:pt x="4524374" y="5020469"/>
                </a:cubicBezTo>
                <a:cubicBezTo>
                  <a:pt x="4519414" y="5017989"/>
                  <a:pt x="4515073" y="5016748"/>
                  <a:pt x="4511352" y="5016748"/>
                </a:cubicBezTo>
                <a:close/>
                <a:moveTo>
                  <a:pt x="4948535" y="5013028"/>
                </a:moveTo>
                <a:cubicBezTo>
                  <a:pt x="4953496" y="5013028"/>
                  <a:pt x="4957217" y="5014268"/>
                  <a:pt x="4959697" y="5016748"/>
                </a:cubicBezTo>
                <a:cubicBezTo>
                  <a:pt x="4962177" y="5019229"/>
                  <a:pt x="4968379" y="5020469"/>
                  <a:pt x="4978300" y="5020469"/>
                </a:cubicBezTo>
                <a:lnTo>
                  <a:pt x="4941093" y="5027911"/>
                </a:lnTo>
                <a:cubicBezTo>
                  <a:pt x="4941093" y="5022950"/>
                  <a:pt x="4942334" y="5020469"/>
                  <a:pt x="4944814" y="5020469"/>
                </a:cubicBezTo>
                <a:cubicBezTo>
                  <a:pt x="4947294" y="5020469"/>
                  <a:pt x="4948535" y="5017989"/>
                  <a:pt x="4948535" y="5013028"/>
                </a:cubicBezTo>
                <a:close/>
                <a:moveTo>
                  <a:pt x="4554140" y="5013028"/>
                </a:moveTo>
                <a:cubicBezTo>
                  <a:pt x="4554140" y="5013028"/>
                  <a:pt x="4554140" y="5015508"/>
                  <a:pt x="4554140" y="5020469"/>
                </a:cubicBezTo>
                <a:cubicBezTo>
                  <a:pt x="4554140" y="5025430"/>
                  <a:pt x="4556620" y="5027911"/>
                  <a:pt x="4561581" y="5027911"/>
                </a:cubicBezTo>
                <a:lnTo>
                  <a:pt x="4561581" y="5020469"/>
                </a:lnTo>
                <a:cubicBezTo>
                  <a:pt x="4561581" y="5015508"/>
                  <a:pt x="4559101" y="5013028"/>
                  <a:pt x="4554140" y="5013028"/>
                </a:cubicBezTo>
                <a:close/>
                <a:moveTo>
                  <a:pt x="1451074" y="5013028"/>
                </a:moveTo>
                <a:cubicBezTo>
                  <a:pt x="1456035" y="5013028"/>
                  <a:pt x="1460996" y="5017989"/>
                  <a:pt x="1465957" y="5027911"/>
                </a:cubicBezTo>
                <a:cubicBezTo>
                  <a:pt x="1470918" y="5042793"/>
                  <a:pt x="1465957" y="5045274"/>
                  <a:pt x="1451074" y="5035352"/>
                </a:cubicBezTo>
                <a:cubicBezTo>
                  <a:pt x="1436191" y="5025430"/>
                  <a:pt x="1436191" y="5017989"/>
                  <a:pt x="1451074" y="5013028"/>
                </a:cubicBezTo>
                <a:close/>
                <a:moveTo>
                  <a:pt x="5052714" y="5005586"/>
                </a:moveTo>
                <a:cubicBezTo>
                  <a:pt x="5057676" y="5005586"/>
                  <a:pt x="5060156" y="5006826"/>
                  <a:pt x="5060156" y="5009307"/>
                </a:cubicBezTo>
                <a:cubicBezTo>
                  <a:pt x="5060156" y="5011788"/>
                  <a:pt x="5057676" y="5013028"/>
                  <a:pt x="5052714" y="5013028"/>
                </a:cubicBezTo>
                <a:cubicBezTo>
                  <a:pt x="5047753" y="5013028"/>
                  <a:pt x="5045273" y="5011788"/>
                  <a:pt x="5045273" y="5009307"/>
                </a:cubicBezTo>
                <a:cubicBezTo>
                  <a:pt x="5045273" y="5006826"/>
                  <a:pt x="5047753" y="5005586"/>
                  <a:pt x="5052714" y="5005586"/>
                </a:cubicBezTo>
                <a:close/>
                <a:moveTo>
                  <a:pt x="4773661" y="5005586"/>
                </a:moveTo>
                <a:cubicBezTo>
                  <a:pt x="4781103" y="5005586"/>
                  <a:pt x="4784824" y="5010548"/>
                  <a:pt x="4784824" y="5020469"/>
                </a:cubicBezTo>
                <a:lnTo>
                  <a:pt x="4777382" y="5027911"/>
                </a:lnTo>
                <a:cubicBezTo>
                  <a:pt x="4777382" y="5022950"/>
                  <a:pt x="4776142" y="5019229"/>
                  <a:pt x="4773661" y="5016748"/>
                </a:cubicBezTo>
                <a:cubicBezTo>
                  <a:pt x="4771181" y="5014268"/>
                  <a:pt x="4767461" y="5013028"/>
                  <a:pt x="4762499" y="5013028"/>
                </a:cubicBezTo>
                <a:lnTo>
                  <a:pt x="4755058" y="5013028"/>
                </a:lnTo>
                <a:cubicBezTo>
                  <a:pt x="4760019" y="5008067"/>
                  <a:pt x="4766220" y="5005586"/>
                  <a:pt x="4773661" y="5005586"/>
                </a:cubicBezTo>
                <a:close/>
                <a:moveTo>
                  <a:pt x="4576464" y="5005586"/>
                </a:moveTo>
                <a:cubicBezTo>
                  <a:pt x="4576464" y="5005586"/>
                  <a:pt x="4575224" y="5006826"/>
                  <a:pt x="4572744" y="5009307"/>
                </a:cubicBezTo>
                <a:cubicBezTo>
                  <a:pt x="4570263" y="5011788"/>
                  <a:pt x="4569023" y="5013028"/>
                  <a:pt x="4569023" y="5013028"/>
                </a:cubicBezTo>
                <a:cubicBezTo>
                  <a:pt x="4569023" y="5013028"/>
                  <a:pt x="4571503" y="5013028"/>
                  <a:pt x="4576464" y="5013028"/>
                </a:cubicBezTo>
                <a:cubicBezTo>
                  <a:pt x="4576464" y="5008067"/>
                  <a:pt x="4576464" y="5005586"/>
                  <a:pt x="4576464" y="5005586"/>
                </a:cubicBezTo>
                <a:close/>
                <a:moveTo>
                  <a:pt x="1268760" y="5005586"/>
                </a:moveTo>
                <a:cubicBezTo>
                  <a:pt x="1271240" y="5005586"/>
                  <a:pt x="1272480" y="5008067"/>
                  <a:pt x="1272480" y="5013028"/>
                </a:cubicBezTo>
                <a:cubicBezTo>
                  <a:pt x="1267519" y="5013028"/>
                  <a:pt x="1265039" y="5011788"/>
                  <a:pt x="1265039" y="5009307"/>
                </a:cubicBezTo>
                <a:cubicBezTo>
                  <a:pt x="1265039" y="5006826"/>
                  <a:pt x="1266279" y="5005586"/>
                  <a:pt x="1268760" y="5005586"/>
                </a:cubicBezTo>
                <a:close/>
                <a:moveTo>
                  <a:pt x="5008066" y="4998145"/>
                </a:moveTo>
                <a:cubicBezTo>
                  <a:pt x="5013027" y="4998145"/>
                  <a:pt x="5017987" y="5000626"/>
                  <a:pt x="5022949" y="5005586"/>
                </a:cubicBezTo>
                <a:lnTo>
                  <a:pt x="5022949" y="5013028"/>
                </a:lnTo>
                <a:cubicBezTo>
                  <a:pt x="5017987" y="5013028"/>
                  <a:pt x="5013027" y="5010548"/>
                  <a:pt x="5008066" y="5005586"/>
                </a:cubicBezTo>
                <a:close/>
                <a:moveTo>
                  <a:pt x="4673202" y="4998145"/>
                </a:moveTo>
                <a:cubicBezTo>
                  <a:pt x="4673202" y="5003106"/>
                  <a:pt x="4675683" y="5005586"/>
                  <a:pt x="4680644" y="5005586"/>
                </a:cubicBezTo>
                <a:cubicBezTo>
                  <a:pt x="4685605" y="5005586"/>
                  <a:pt x="4688085" y="5003106"/>
                  <a:pt x="4688085" y="4998145"/>
                </a:cubicBezTo>
                <a:cubicBezTo>
                  <a:pt x="4683124" y="4998145"/>
                  <a:pt x="4680644" y="4998145"/>
                  <a:pt x="4680644" y="4998145"/>
                </a:cubicBezTo>
                <a:close/>
                <a:moveTo>
                  <a:pt x="4890864" y="4994424"/>
                </a:moveTo>
                <a:cubicBezTo>
                  <a:pt x="4893344" y="4994424"/>
                  <a:pt x="4896445" y="4995665"/>
                  <a:pt x="4900165" y="4998145"/>
                </a:cubicBezTo>
                <a:cubicBezTo>
                  <a:pt x="4907607" y="5003106"/>
                  <a:pt x="4913808" y="5003106"/>
                  <a:pt x="4918769" y="4998145"/>
                </a:cubicBezTo>
                <a:cubicBezTo>
                  <a:pt x="4923730" y="4998145"/>
                  <a:pt x="4927451" y="4998145"/>
                  <a:pt x="4929931" y="4998145"/>
                </a:cubicBezTo>
                <a:cubicBezTo>
                  <a:pt x="4932411" y="4998145"/>
                  <a:pt x="4933652" y="5000626"/>
                  <a:pt x="4933652" y="5005586"/>
                </a:cubicBezTo>
                <a:cubicBezTo>
                  <a:pt x="4938613" y="5010548"/>
                  <a:pt x="4938613" y="5014268"/>
                  <a:pt x="4933652" y="5016748"/>
                </a:cubicBezTo>
                <a:cubicBezTo>
                  <a:pt x="4928690" y="5019229"/>
                  <a:pt x="4923730" y="5017989"/>
                  <a:pt x="4918769" y="5013028"/>
                </a:cubicBezTo>
                <a:lnTo>
                  <a:pt x="4896445" y="5013028"/>
                </a:lnTo>
                <a:lnTo>
                  <a:pt x="4889003" y="5013028"/>
                </a:lnTo>
                <a:cubicBezTo>
                  <a:pt x="4884042" y="5008067"/>
                  <a:pt x="4882802" y="5003106"/>
                  <a:pt x="4885283" y="4998145"/>
                </a:cubicBezTo>
                <a:cubicBezTo>
                  <a:pt x="4886523" y="4995665"/>
                  <a:pt x="4888383" y="4994424"/>
                  <a:pt x="4890864" y="4994424"/>
                </a:cubicBezTo>
                <a:close/>
                <a:moveTo>
                  <a:pt x="4814589" y="4990704"/>
                </a:moveTo>
                <a:lnTo>
                  <a:pt x="4822031" y="4990704"/>
                </a:lnTo>
                <a:cubicBezTo>
                  <a:pt x="4826992" y="4995665"/>
                  <a:pt x="4829472" y="5000626"/>
                  <a:pt x="4829472" y="5005586"/>
                </a:cubicBezTo>
                <a:lnTo>
                  <a:pt x="4799706" y="5013028"/>
                </a:lnTo>
                <a:lnTo>
                  <a:pt x="4807148" y="5005586"/>
                </a:lnTo>
                <a:cubicBezTo>
                  <a:pt x="4812109" y="5005586"/>
                  <a:pt x="4814589" y="5004346"/>
                  <a:pt x="4814589" y="5001866"/>
                </a:cubicBezTo>
                <a:cubicBezTo>
                  <a:pt x="4814589" y="4999386"/>
                  <a:pt x="4814589" y="4995665"/>
                  <a:pt x="4814589" y="4990704"/>
                </a:cubicBezTo>
                <a:close/>
                <a:moveTo>
                  <a:pt x="4740175" y="4990704"/>
                </a:moveTo>
                <a:cubicBezTo>
                  <a:pt x="4740175" y="4990704"/>
                  <a:pt x="4742655" y="4990704"/>
                  <a:pt x="4747617" y="4990704"/>
                </a:cubicBezTo>
                <a:lnTo>
                  <a:pt x="4755058" y="4998145"/>
                </a:lnTo>
                <a:lnTo>
                  <a:pt x="4740175" y="4998145"/>
                </a:lnTo>
                <a:cubicBezTo>
                  <a:pt x="4740175" y="4993184"/>
                  <a:pt x="4740175" y="4990704"/>
                  <a:pt x="4740175" y="4990704"/>
                </a:cubicBezTo>
                <a:close/>
                <a:moveTo>
                  <a:pt x="4628554" y="4983262"/>
                </a:moveTo>
                <a:lnTo>
                  <a:pt x="4628554" y="4990704"/>
                </a:lnTo>
                <a:cubicBezTo>
                  <a:pt x="4628554" y="4995665"/>
                  <a:pt x="4628554" y="4998145"/>
                  <a:pt x="4628554" y="4998145"/>
                </a:cubicBezTo>
                <a:lnTo>
                  <a:pt x="4635995" y="4990704"/>
                </a:lnTo>
                <a:cubicBezTo>
                  <a:pt x="4635995" y="4990704"/>
                  <a:pt x="4635995" y="4989464"/>
                  <a:pt x="4635995" y="4986983"/>
                </a:cubicBezTo>
                <a:cubicBezTo>
                  <a:pt x="4635995" y="4984503"/>
                  <a:pt x="4633515" y="4983262"/>
                  <a:pt x="4628554" y="4983262"/>
                </a:cubicBezTo>
                <a:close/>
                <a:moveTo>
                  <a:pt x="4583906" y="4983262"/>
                </a:moveTo>
                <a:cubicBezTo>
                  <a:pt x="4578944" y="4993184"/>
                  <a:pt x="4581426" y="5000626"/>
                  <a:pt x="4591347" y="5005586"/>
                </a:cubicBezTo>
                <a:cubicBezTo>
                  <a:pt x="4601269" y="5010548"/>
                  <a:pt x="4606230" y="5013028"/>
                  <a:pt x="4606230" y="5013028"/>
                </a:cubicBezTo>
                <a:lnTo>
                  <a:pt x="4606230" y="5005586"/>
                </a:lnTo>
                <a:cubicBezTo>
                  <a:pt x="4601269" y="4995665"/>
                  <a:pt x="4598788" y="4990704"/>
                  <a:pt x="4598788" y="4990704"/>
                </a:cubicBezTo>
                <a:close/>
                <a:moveTo>
                  <a:pt x="1117141" y="4977681"/>
                </a:moveTo>
                <a:cubicBezTo>
                  <a:pt x="1117761" y="4977681"/>
                  <a:pt x="1118691" y="4978301"/>
                  <a:pt x="1119931" y="4979541"/>
                </a:cubicBezTo>
                <a:cubicBezTo>
                  <a:pt x="1122412" y="4982022"/>
                  <a:pt x="1123652" y="4985743"/>
                  <a:pt x="1123652" y="4990704"/>
                </a:cubicBezTo>
                <a:cubicBezTo>
                  <a:pt x="1123652" y="4990704"/>
                  <a:pt x="1121172" y="4990704"/>
                  <a:pt x="1116211" y="4990704"/>
                </a:cubicBezTo>
                <a:cubicBezTo>
                  <a:pt x="1116211" y="4985743"/>
                  <a:pt x="1116211" y="4982022"/>
                  <a:pt x="1116211" y="4979541"/>
                </a:cubicBezTo>
                <a:cubicBezTo>
                  <a:pt x="1116211" y="4978301"/>
                  <a:pt x="1116521" y="4977681"/>
                  <a:pt x="1117141" y="4977681"/>
                </a:cubicBezTo>
                <a:close/>
                <a:moveTo>
                  <a:pt x="4970859" y="4975821"/>
                </a:moveTo>
                <a:lnTo>
                  <a:pt x="4978300" y="4975821"/>
                </a:lnTo>
                <a:cubicBezTo>
                  <a:pt x="4983261" y="4975821"/>
                  <a:pt x="4988222" y="4975821"/>
                  <a:pt x="4993183" y="4975821"/>
                </a:cubicBezTo>
                <a:cubicBezTo>
                  <a:pt x="4993183" y="4975821"/>
                  <a:pt x="4993183" y="4978301"/>
                  <a:pt x="4993183" y="4983262"/>
                </a:cubicBezTo>
                <a:cubicBezTo>
                  <a:pt x="4993183" y="4988223"/>
                  <a:pt x="4988222" y="4988223"/>
                  <a:pt x="4978300" y="4983262"/>
                </a:cubicBezTo>
                <a:close/>
                <a:moveTo>
                  <a:pt x="1480840" y="4975821"/>
                </a:moveTo>
                <a:cubicBezTo>
                  <a:pt x="1485800" y="4975821"/>
                  <a:pt x="1488281" y="4978301"/>
                  <a:pt x="1488281" y="4983262"/>
                </a:cubicBezTo>
                <a:cubicBezTo>
                  <a:pt x="1478359" y="4983262"/>
                  <a:pt x="1470918" y="4983262"/>
                  <a:pt x="1465957" y="4983262"/>
                </a:cubicBezTo>
                <a:close/>
                <a:moveTo>
                  <a:pt x="4948535" y="4968379"/>
                </a:moveTo>
                <a:lnTo>
                  <a:pt x="4955976" y="4975821"/>
                </a:lnTo>
                <a:cubicBezTo>
                  <a:pt x="4951015" y="4980782"/>
                  <a:pt x="4951015" y="4985743"/>
                  <a:pt x="4955976" y="4990704"/>
                </a:cubicBezTo>
                <a:lnTo>
                  <a:pt x="4955976" y="4998145"/>
                </a:lnTo>
                <a:lnTo>
                  <a:pt x="4941093" y="4990704"/>
                </a:lnTo>
                <a:cubicBezTo>
                  <a:pt x="4931172" y="4980782"/>
                  <a:pt x="4933652" y="4973341"/>
                  <a:pt x="4948535" y="4968379"/>
                </a:cubicBezTo>
                <a:close/>
                <a:moveTo>
                  <a:pt x="4859238" y="4968379"/>
                </a:moveTo>
                <a:cubicBezTo>
                  <a:pt x="4864199" y="4973341"/>
                  <a:pt x="4864199" y="4978301"/>
                  <a:pt x="4859238" y="4983262"/>
                </a:cubicBezTo>
                <a:cubicBezTo>
                  <a:pt x="4859238" y="4988223"/>
                  <a:pt x="4854276" y="4985743"/>
                  <a:pt x="4844355" y="4975821"/>
                </a:cubicBezTo>
                <a:close/>
                <a:moveTo>
                  <a:pt x="4643437" y="4968379"/>
                </a:moveTo>
                <a:lnTo>
                  <a:pt x="4643437" y="4983262"/>
                </a:lnTo>
                <a:lnTo>
                  <a:pt x="4658320" y="4975821"/>
                </a:lnTo>
                <a:cubicBezTo>
                  <a:pt x="4653358" y="4975821"/>
                  <a:pt x="4650878" y="4975821"/>
                  <a:pt x="4650878" y="4975821"/>
                </a:cubicBezTo>
                <a:cubicBezTo>
                  <a:pt x="4650878" y="4975821"/>
                  <a:pt x="4649638" y="4974581"/>
                  <a:pt x="4647158" y="4972100"/>
                </a:cubicBezTo>
                <a:cubicBezTo>
                  <a:pt x="4644677" y="4969620"/>
                  <a:pt x="4643437" y="4968379"/>
                  <a:pt x="4643437" y="4968379"/>
                </a:cubicBezTo>
                <a:close/>
                <a:moveTo>
                  <a:pt x="1413867" y="4968379"/>
                </a:moveTo>
                <a:lnTo>
                  <a:pt x="1421308" y="4968379"/>
                </a:lnTo>
                <a:cubicBezTo>
                  <a:pt x="1426269" y="4968379"/>
                  <a:pt x="1426269" y="4970860"/>
                  <a:pt x="1421308" y="4975821"/>
                </a:cubicBezTo>
                <a:cubicBezTo>
                  <a:pt x="1416347" y="4975821"/>
                  <a:pt x="1413867" y="4974581"/>
                  <a:pt x="1413867" y="4972100"/>
                </a:cubicBezTo>
                <a:cubicBezTo>
                  <a:pt x="1413867" y="4969620"/>
                  <a:pt x="1413867" y="4968379"/>
                  <a:pt x="1413867" y="4968379"/>
                </a:cubicBezTo>
                <a:close/>
                <a:moveTo>
                  <a:pt x="5171777" y="4953497"/>
                </a:moveTo>
                <a:cubicBezTo>
                  <a:pt x="5181698" y="4953497"/>
                  <a:pt x="5186660" y="4954737"/>
                  <a:pt x="5186660" y="4957217"/>
                </a:cubicBezTo>
                <a:cubicBezTo>
                  <a:pt x="5186660" y="4959698"/>
                  <a:pt x="5184179" y="4960938"/>
                  <a:pt x="5179218" y="4960938"/>
                </a:cubicBezTo>
                <a:cubicBezTo>
                  <a:pt x="5174257" y="4960938"/>
                  <a:pt x="5169297" y="4960938"/>
                  <a:pt x="5164335" y="4960938"/>
                </a:cubicBezTo>
                <a:close/>
                <a:moveTo>
                  <a:pt x="4688085" y="4953497"/>
                </a:moveTo>
                <a:cubicBezTo>
                  <a:pt x="4688085" y="4953497"/>
                  <a:pt x="4686845" y="4954737"/>
                  <a:pt x="4684365" y="4957217"/>
                </a:cubicBezTo>
                <a:cubicBezTo>
                  <a:pt x="4681885" y="4959698"/>
                  <a:pt x="4680644" y="4963419"/>
                  <a:pt x="4680644" y="4968379"/>
                </a:cubicBezTo>
                <a:lnTo>
                  <a:pt x="4673202" y="4975821"/>
                </a:lnTo>
                <a:lnTo>
                  <a:pt x="4688085" y="4968379"/>
                </a:lnTo>
                <a:cubicBezTo>
                  <a:pt x="4693047" y="4963419"/>
                  <a:pt x="4693047" y="4958458"/>
                  <a:pt x="4688085" y="4953497"/>
                </a:cubicBezTo>
                <a:close/>
                <a:moveTo>
                  <a:pt x="1365498" y="4953497"/>
                </a:moveTo>
                <a:cubicBezTo>
                  <a:pt x="1367978" y="4953497"/>
                  <a:pt x="1369219" y="4955977"/>
                  <a:pt x="1369219" y="4960938"/>
                </a:cubicBezTo>
                <a:lnTo>
                  <a:pt x="1361777" y="4960938"/>
                </a:lnTo>
                <a:cubicBezTo>
                  <a:pt x="1361777" y="4955977"/>
                  <a:pt x="1363017" y="4953497"/>
                  <a:pt x="1365498" y="4953497"/>
                </a:cubicBezTo>
                <a:close/>
                <a:moveTo>
                  <a:pt x="1473398" y="4942334"/>
                </a:moveTo>
                <a:lnTo>
                  <a:pt x="1476375" y="4946055"/>
                </a:lnTo>
                <a:lnTo>
                  <a:pt x="1473398" y="4946055"/>
                </a:lnTo>
                <a:close/>
                <a:moveTo>
                  <a:pt x="4920122" y="4941996"/>
                </a:moveTo>
                <a:lnTo>
                  <a:pt x="4922490" y="4942334"/>
                </a:lnTo>
                <a:cubicBezTo>
                  <a:pt x="4924970" y="4944815"/>
                  <a:pt x="4926210" y="4946055"/>
                  <a:pt x="4926210" y="4946055"/>
                </a:cubicBezTo>
                <a:close/>
                <a:moveTo>
                  <a:pt x="4755058" y="4938614"/>
                </a:moveTo>
                <a:cubicBezTo>
                  <a:pt x="4755058" y="4938614"/>
                  <a:pt x="4753817" y="4939854"/>
                  <a:pt x="4751337" y="4942334"/>
                </a:cubicBezTo>
                <a:cubicBezTo>
                  <a:pt x="4748857" y="4944815"/>
                  <a:pt x="4750097" y="4948536"/>
                  <a:pt x="4755058" y="4953497"/>
                </a:cubicBezTo>
                <a:cubicBezTo>
                  <a:pt x="4755058" y="4948536"/>
                  <a:pt x="4755058" y="4946055"/>
                  <a:pt x="4755058" y="4946055"/>
                </a:cubicBezTo>
                <a:cubicBezTo>
                  <a:pt x="4755058" y="4946055"/>
                  <a:pt x="4757538" y="4943575"/>
                  <a:pt x="4762499" y="4938614"/>
                </a:cubicBezTo>
                <a:lnTo>
                  <a:pt x="4761104" y="4938614"/>
                </a:lnTo>
                <a:cubicBezTo>
                  <a:pt x="4759554" y="4938614"/>
                  <a:pt x="4757539" y="4938614"/>
                  <a:pt x="4755058" y="4938614"/>
                </a:cubicBezTo>
                <a:close/>
                <a:moveTo>
                  <a:pt x="1398984" y="4938614"/>
                </a:moveTo>
                <a:lnTo>
                  <a:pt x="1406425" y="4938614"/>
                </a:lnTo>
                <a:lnTo>
                  <a:pt x="1406425" y="4946055"/>
                </a:lnTo>
                <a:cubicBezTo>
                  <a:pt x="1406425" y="4946055"/>
                  <a:pt x="1403945" y="4943575"/>
                  <a:pt x="1398984" y="4938614"/>
                </a:cubicBezTo>
                <a:close/>
                <a:moveTo>
                  <a:pt x="4903886" y="4931172"/>
                </a:moveTo>
                <a:lnTo>
                  <a:pt x="4920122" y="4941996"/>
                </a:lnTo>
                <a:lnTo>
                  <a:pt x="4915978" y="4941404"/>
                </a:lnTo>
                <a:cubicBezTo>
                  <a:pt x="4912877" y="4942025"/>
                  <a:pt x="4908847" y="4943575"/>
                  <a:pt x="4903886" y="4946055"/>
                </a:cubicBezTo>
                <a:cubicBezTo>
                  <a:pt x="4893965" y="4951016"/>
                  <a:pt x="4886523" y="4955977"/>
                  <a:pt x="4881562" y="4960938"/>
                </a:cubicBezTo>
                <a:lnTo>
                  <a:pt x="4866679" y="4960938"/>
                </a:lnTo>
                <a:cubicBezTo>
                  <a:pt x="4866679" y="4946055"/>
                  <a:pt x="4874120" y="4941094"/>
                  <a:pt x="4889003" y="4946055"/>
                </a:cubicBezTo>
                <a:cubicBezTo>
                  <a:pt x="4893965" y="4946055"/>
                  <a:pt x="4896445" y="4943575"/>
                  <a:pt x="4896445" y="4938614"/>
                </a:cubicBezTo>
                <a:close/>
                <a:moveTo>
                  <a:pt x="4680644" y="4931172"/>
                </a:moveTo>
                <a:cubicBezTo>
                  <a:pt x="4665761" y="4931172"/>
                  <a:pt x="4658320" y="4933653"/>
                  <a:pt x="4658320" y="4938614"/>
                </a:cubicBezTo>
                <a:cubicBezTo>
                  <a:pt x="4658320" y="4938614"/>
                  <a:pt x="4662040" y="4939854"/>
                  <a:pt x="4669482" y="4942334"/>
                </a:cubicBezTo>
                <a:cubicBezTo>
                  <a:pt x="4676923" y="4944815"/>
                  <a:pt x="4683124" y="4943575"/>
                  <a:pt x="4688085" y="4938614"/>
                </a:cubicBezTo>
                <a:close/>
                <a:moveTo>
                  <a:pt x="1069702" y="4927452"/>
                </a:moveTo>
                <a:cubicBezTo>
                  <a:pt x="1070942" y="4927452"/>
                  <a:pt x="1071562" y="4928692"/>
                  <a:pt x="1071562" y="4931172"/>
                </a:cubicBezTo>
                <a:cubicBezTo>
                  <a:pt x="1076523" y="4936133"/>
                  <a:pt x="1077763" y="4938614"/>
                  <a:pt x="1075283" y="4938614"/>
                </a:cubicBezTo>
                <a:cubicBezTo>
                  <a:pt x="1072802" y="4938614"/>
                  <a:pt x="1071562" y="4941094"/>
                  <a:pt x="1071562" y="4946055"/>
                </a:cubicBezTo>
                <a:cubicBezTo>
                  <a:pt x="1071562" y="4946055"/>
                  <a:pt x="1069082" y="4946055"/>
                  <a:pt x="1064121" y="4946055"/>
                </a:cubicBezTo>
                <a:lnTo>
                  <a:pt x="1064121" y="4931172"/>
                </a:lnTo>
                <a:cubicBezTo>
                  <a:pt x="1066601" y="4928692"/>
                  <a:pt x="1068462" y="4927452"/>
                  <a:pt x="1069702" y="4927452"/>
                </a:cubicBezTo>
                <a:close/>
                <a:moveTo>
                  <a:pt x="1430610" y="4925591"/>
                </a:moveTo>
                <a:cubicBezTo>
                  <a:pt x="1431850" y="4925591"/>
                  <a:pt x="1433711" y="4926212"/>
                  <a:pt x="1436191" y="4927452"/>
                </a:cubicBezTo>
                <a:cubicBezTo>
                  <a:pt x="1441152" y="4929932"/>
                  <a:pt x="1443632" y="4931172"/>
                  <a:pt x="1443632" y="4931172"/>
                </a:cubicBezTo>
                <a:cubicBezTo>
                  <a:pt x="1443632" y="4931172"/>
                  <a:pt x="1441152" y="4931172"/>
                  <a:pt x="1436191" y="4931172"/>
                </a:cubicBezTo>
                <a:cubicBezTo>
                  <a:pt x="1431230" y="4931172"/>
                  <a:pt x="1428750" y="4929932"/>
                  <a:pt x="1428750" y="4927452"/>
                </a:cubicBezTo>
                <a:cubicBezTo>
                  <a:pt x="1428750" y="4926212"/>
                  <a:pt x="1429370" y="4925591"/>
                  <a:pt x="1430610" y="4925591"/>
                </a:cubicBezTo>
                <a:close/>
                <a:moveTo>
                  <a:pt x="4613671" y="4916290"/>
                </a:moveTo>
                <a:lnTo>
                  <a:pt x="4621113" y="4923731"/>
                </a:lnTo>
                <a:lnTo>
                  <a:pt x="4628554" y="4916290"/>
                </a:lnTo>
                <a:cubicBezTo>
                  <a:pt x="4623593" y="4916290"/>
                  <a:pt x="4618633" y="4916290"/>
                  <a:pt x="4613671" y="4916290"/>
                </a:cubicBezTo>
                <a:close/>
                <a:moveTo>
                  <a:pt x="5372695" y="4901407"/>
                </a:moveTo>
                <a:cubicBezTo>
                  <a:pt x="5377656" y="4901407"/>
                  <a:pt x="5380136" y="4903887"/>
                  <a:pt x="5380136" y="4908848"/>
                </a:cubicBezTo>
                <a:cubicBezTo>
                  <a:pt x="5375175" y="4908848"/>
                  <a:pt x="5372695" y="4908848"/>
                  <a:pt x="5372695" y="4908848"/>
                </a:cubicBezTo>
                <a:cubicBezTo>
                  <a:pt x="5367733" y="4903887"/>
                  <a:pt x="5367733" y="4901407"/>
                  <a:pt x="5372695" y="4901407"/>
                </a:cubicBezTo>
                <a:close/>
                <a:moveTo>
                  <a:pt x="4755058" y="4901407"/>
                </a:moveTo>
                <a:lnTo>
                  <a:pt x="4747617" y="4908848"/>
                </a:lnTo>
                <a:cubicBezTo>
                  <a:pt x="4742655" y="4913809"/>
                  <a:pt x="4737695" y="4916290"/>
                  <a:pt x="4732734" y="4916290"/>
                </a:cubicBezTo>
                <a:lnTo>
                  <a:pt x="4732734" y="4931172"/>
                </a:lnTo>
                <a:cubicBezTo>
                  <a:pt x="4737695" y="4931172"/>
                  <a:pt x="4746376" y="4931172"/>
                  <a:pt x="4758779" y="4931172"/>
                </a:cubicBezTo>
                <a:cubicBezTo>
                  <a:pt x="4771181" y="4931172"/>
                  <a:pt x="4777382" y="4928692"/>
                  <a:pt x="4777382" y="4923731"/>
                </a:cubicBezTo>
                <a:lnTo>
                  <a:pt x="4769941" y="4908848"/>
                </a:lnTo>
                <a:cubicBezTo>
                  <a:pt x="4764979" y="4908848"/>
                  <a:pt x="4760019" y="4906368"/>
                  <a:pt x="4755058" y="4901407"/>
                </a:cubicBezTo>
                <a:close/>
                <a:moveTo>
                  <a:pt x="4717851" y="4901407"/>
                </a:moveTo>
                <a:lnTo>
                  <a:pt x="4710410" y="4908848"/>
                </a:lnTo>
                <a:cubicBezTo>
                  <a:pt x="4715371" y="4913809"/>
                  <a:pt x="4720331" y="4913809"/>
                  <a:pt x="4725292" y="4908848"/>
                </a:cubicBezTo>
                <a:cubicBezTo>
                  <a:pt x="4725292" y="4908848"/>
                  <a:pt x="4722812" y="4906368"/>
                  <a:pt x="4717851" y="4901407"/>
                </a:cubicBezTo>
                <a:close/>
                <a:moveTo>
                  <a:pt x="1518047" y="4901407"/>
                </a:moveTo>
                <a:cubicBezTo>
                  <a:pt x="1513086" y="4901407"/>
                  <a:pt x="1510605" y="4903887"/>
                  <a:pt x="1510605" y="4908848"/>
                </a:cubicBezTo>
                <a:lnTo>
                  <a:pt x="1518047" y="4908848"/>
                </a:lnTo>
                <a:lnTo>
                  <a:pt x="1532929" y="4908848"/>
                </a:lnTo>
                <a:close/>
                <a:moveTo>
                  <a:pt x="1093887" y="4901407"/>
                </a:moveTo>
                <a:cubicBezTo>
                  <a:pt x="1093887" y="4901407"/>
                  <a:pt x="1095127" y="4902647"/>
                  <a:pt x="1097607" y="4905127"/>
                </a:cubicBezTo>
                <a:cubicBezTo>
                  <a:pt x="1100087" y="4907608"/>
                  <a:pt x="1101328" y="4908848"/>
                  <a:pt x="1101328" y="4908848"/>
                </a:cubicBezTo>
                <a:cubicBezTo>
                  <a:pt x="1101328" y="4908848"/>
                  <a:pt x="1100087" y="4908848"/>
                  <a:pt x="1097607" y="4908848"/>
                </a:cubicBezTo>
                <a:cubicBezTo>
                  <a:pt x="1095127" y="4908848"/>
                  <a:pt x="1093887" y="4906368"/>
                  <a:pt x="1093887" y="4901407"/>
                </a:cubicBezTo>
                <a:close/>
                <a:moveTo>
                  <a:pt x="4889003" y="4893965"/>
                </a:moveTo>
                <a:lnTo>
                  <a:pt x="4896445" y="4893965"/>
                </a:lnTo>
                <a:lnTo>
                  <a:pt x="4889003" y="4901407"/>
                </a:lnTo>
                <a:cubicBezTo>
                  <a:pt x="4884042" y="4901407"/>
                  <a:pt x="4884042" y="4898927"/>
                  <a:pt x="4889003" y="4893965"/>
                </a:cubicBezTo>
                <a:close/>
                <a:moveTo>
                  <a:pt x="1384101" y="4893965"/>
                </a:moveTo>
                <a:lnTo>
                  <a:pt x="1391543" y="4901407"/>
                </a:lnTo>
                <a:cubicBezTo>
                  <a:pt x="1386582" y="4911329"/>
                  <a:pt x="1381621" y="4913809"/>
                  <a:pt x="1376660" y="4908848"/>
                </a:cubicBezTo>
                <a:cubicBezTo>
                  <a:pt x="1376660" y="4903887"/>
                  <a:pt x="1374179" y="4901407"/>
                  <a:pt x="1369219" y="4901407"/>
                </a:cubicBezTo>
                <a:lnTo>
                  <a:pt x="1361777" y="4901407"/>
                </a:lnTo>
                <a:cubicBezTo>
                  <a:pt x="1366738" y="4896446"/>
                  <a:pt x="1374179" y="4893965"/>
                  <a:pt x="1384101" y="4893965"/>
                </a:cubicBezTo>
                <a:close/>
                <a:moveTo>
                  <a:pt x="1175742" y="4893965"/>
                </a:moveTo>
                <a:lnTo>
                  <a:pt x="1190625" y="4893965"/>
                </a:lnTo>
                <a:lnTo>
                  <a:pt x="1183183" y="4901407"/>
                </a:lnTo>
                <a:cubicBezTo>
                  <a:pt x="1178222" y="4896446"/>
                  <a:pt x="1175742" y="4893965"/>
                  <a:pt x="1175742" y="4893965"/>
                </a:cubicBezTo>
                <a:close/>
                <a:moveTo>
                  <a:pt x="1034355" y="4893965"/>
                </a:moveTo>
                <a:lnTo>
                  <a:pt x="1034355" y="4908848"/>
                </a:lnTo>
                <a:cubicBezTo>
                  <a:pt x="1034355" y="4908848"/>
                  <a:pt x="1031875" y="4906368"/>
                  <a:pt x="1026914" y="4901407"/>
                </a:cubicBezTo>
                <a:close/>
                <a:moveTo>
                  <a:pt x="5376415" y="4879082"/>
                </a:moveTo>
                <a:cubicBezTo>
                  <a:pt x="5378895" y="4879082"/>
                  <a:pt x="5380136" y="4881563"/>
                  <a:pt x="5380136" y="4886524"/>
                </a:cubicBezTo>
                <a:lnTo>
                  <a:pt x="5372695" y="4893965"/>
                </a:lnTo>
                <a:lnTo>
                  <a:pt x="5372695" y="4886524"/>
                </a:lnTo>
                <a:cubicBezTo>
                  <a:pt x="5372695" y="4881563"/>
                  <a:pt x="5373935" y="4879082"/>
                  <a:pt x="5376415" y="4879082"/>
                </a:cubicBezTo>
                <a:close/>
                <a:moveTo>
                  <a:pt x="1153418" y="4879082"/>
                </a:moveTo>
                <a:lnTo>
                  <a:pt x="1160859" y="4886524"/>
                </a:lnTo>
                <a:cubicBezTo>
                  <a:pt x="1155898" y="4896446"/>
                  <a:pt x="1153418" y="4896446"/>
                  <a:pt x="1153418" y="4886524"/>
                </a:cubicBezTo>
                <a:cubicBezTo>
                  <a:pt x="1153418" y="4881563"/>
                  <a:pt x="1153418" y="4879082"/>
                  <a:pt x="1153418" y="4879082"/>
                </a:cubicBezTo>
                <a:close/>
                <a:moveTo>
                  <a:pt x="4755058" y="4871641"/>
                </a:moveTo>
                <a:lnTo>
                  <a:pt x="4755058" y="4879082"/>
                </a:lnTo>
                <a:cubicBezTo>
                  <a:pt x="4760019" y="4879082"/>
                  <a:pt x="4761259" y="4877842"/>
                  <a:pt x="4758779" y="4875362"/>
                </a:cubicBezTo>
                <a:cubicBezTo>
                  <a:pt x="4756299" y="4872882"/>
                  <a:pt x="4755058" y="4871641"/>
                  <a:pt x="4755058" y="4871641"/>
                </a:cubicBezTo>
                <a:close/>
                <a:moveTo>
                  <a:pt x="4710410" y="4871641"/>
                </a:moveTo>
                <a:cubicBezTo>
                  <a:pt x="4705448" y="4871641"/>
                  <a:pt x="4701727" y="4872882"/>
                  <a:pt x="4699247" y="4875362"/>
                </a:cubicBezTo>
                <a:cubicBezTo>
                  <a:pt x="4696767" y="4877842"/>
                  <a:pt x="4695527" y="4879082"/>
                  <a:pt x="4695527" y="4879082"/>
                </a:cubicBezTo>
                <a:cubicBezTo>
                  <a:pt x="4700488" y="4879082"/>
                  <a:pt x="4702968" y="4879082"/>
                  <a:pt x="4702968" y="4879082"/>
                </a:cubicBezTo>
                <a:cubicBezTo>
                  <a:pt x="4707929" y="4879082"/>
                  <a:pt x="4710410" y="4877842"/>
                  <a:pt x="4710410" y="4875362"/>
                </a:cubicBezTo>
                <a:cubicBezTo>
                  <a:pt x="4710410" y="4872882"/>
                  <a:pt x="4710410" y="4871641"/>
                  <a:pt x="4710410" y="4871641"/>
                </a:cubicBezTo>
                <a:close/>
                <a:moveTo>
                  <a:pt x="4662040" y="4871641"/>
                </a:moveTo>
                <a:cubicBezTo>
                  <a:pt x="4654599" y="4871641"/>
                  <a:pt x="4648398" y="4874122"/>
                  <a:pt x="4643437" y="4879082"/>
                </a:cubicBezTo>
                <a:lnTo>
                  <a:pt x="4658320" y="4879082"/>
                </a:lnTo>
                <a:cubicBezTo>
                  <a:pt x="4668241" y="4874122"/>
                  <a:pt x="4669482" y="4871641"/>
                  <a:pt x="4662040" y="4871641"/>
                </a:cubicBezTo>
                <a:close/>
                <a:moveTo>
                  <a:pt x="1372939" y="4864200"/>
                </a:moveTo>
                <a:cubicBezTo>
                  <a:pt x="1375420" y="4864200"/>
                  <a:pt x="1376660" y="4866680"/>
                  <a:pt x="1376660" y="4871641"/>
                </a:cubicBezTo>
                <a:cubicBezTo>
                  <a:pt x="1376660" y="4881563"/>
                  <a:pt x="1376660" y="4886524"/>
                  <a:pt x="1376660" y="4886524"/>
                </a:cubicBezTo>
                <a:cubicBezTo>
                  <a:pt x="1371699" y="4886524"/>
                  <a:pt x="1367978" y="4886524"/>
                  <a:pt x="1365498" y="4886524"/>
                </a:cubicBezTo>
                <a:cubicBezTo>
                  <a:pt x="1363017" y="4886524"/>
                  <a:pt x="1361777" y="4884044"/>
                  <a:pt x="1361777" y="4879082"/>
                </a:cubicBezTo>
                <a:cubicBezTo>
                  <a:pt x="1366738" y="4869161"/>
                  <a:pt x="1370459" y="4864200"/>
                  <a:pt x="1372939" y="4864200"/>
                </a:cubicBezTo>
                <a:close/>
                <a:moveTo>
                  <a:pt x="5022949" y="4856758"/>
                </a:moveTo>
                <a:lnTo>
                  <a:pt x="5022949" y="4871641"/>
                </a:lnTo>
                <a:cubicBezTo>
                  <a:pt x="5013027" y="4871641"/>
                  <a:pt x="5005586" y="4871641"/>
                  <a:pt x="5000624" y="4871641"/>
                </a:cubicBezTo>
                <a:cubicBezTo>
                  <a:pt x="5000624" y="4871641"/>
                  <a:pt x="5005586" y="4869161"/>
                  <a:pt x="5015507" y="4864200"/>
                </a:cubicBezTo>
                <a:cubicBezTo>
                  <a:pt x="5020468" y="4864200"/>
                  <a:pt x="5022949" y="4861720"/>
                  <a:pt x="5022949" y="4856758"/>
                </a:cubicBezTo>
                <a:close/>
                <a:moveTo>
                  <a:pt x="4848076" y="4856758"/>
                </a:moveTo>
                <a:cubicBezTo>
                  <a:pt x="4845595" y="4856758"/>
                  <a:pt x="4844355" y="4859239"/>
                  <a:pt x="4844355" y="4864200"/>
                </a:cubicBezTo>
                <a:cubicBezTo>
                  <a:pt x="4844355" y="4869161"/>
                  <a:pt x="4844355" y="4871641"/>
                  <a:pt x="4844355" y="4871641"/>
                </a:cubicBezTo>
                <a:cubicBezTo>
                  <a:pt x="4844355" y="4871641"/>
                  <a:pt x="4845595" y="4869161"/>
                  <a:pt x="4848076" y="4864200"/>
                </a:cubicBezTo>
                <a:cubicBezTo>
                  <a:pt x="4850556" y="4859239"/>
                  <a:pt x="4850556" y="4856758"/>
                  <a:pt x="4848076" y="4856758"/>
                </a:cubicBezTo>
                <a:close/>
                <a:moveTo>
                  <a:pt x="1090166" y="4854433"/>
                </a:moveTo>
                <a:cubicBezTo>
                  <a:pt x="1091406" y="4854743"/>
                  <a:pt x="1092646" y="4855518"/>
                  <a:pt x="1093887" y="4856758"/>
                </a:cubicBezTo>
                <a:lnTo>
                  <a:pt x="1079004" y="4871641"/>
                </a:lnTo>
                <a:lnTo>
                  <a:pt x="1079004" y="4864200"/>
                </a:lnTo>
                <a:cubicBezTo>
                  <a:pt x="1082724" y="4856758"/>
                  <a:pt x="1086445" y="4853503"/>
                  <a:pt x="1090166" y="4854433"/>
                </a:cubicBezTo>
                <a:close/>
                <a:moveTo>
                  <a:pt x="1212949" y="4849317"/>
                </a:moveTo>
                <a:lnTo>
                  <a:pt x="1220390" y="4849317"/>
                </a:lnTo>
                <a:lnTo>
                  <a:pt x="1220390" y="4856758"/>
                </a:lnTo>
                <a:close/>
                <a:moveTo>
                  <a:pt x="4963417" y="4841875"/>
                </a:moveTo>
                <a:cubicBezTo>
                  <a:pt x="4963417" y="4846837"/>
                  <a:pt x="4960937" y="4849317"/>
                  <a:pt x="4955976" y="4849317"/>
                </a:cubicBezTo>
                <a:cubicBezTo>
                  <a:pt x="4951015" y="4849317"/>
                  <a:pt x="4948535" y="4850557"/>
                  <a:pt x="4948535" y="4853038"/>
                </a:cubicBezTo>
                <a:cubicBezTo>
                  <a:pt x="4948535" y="4855518"/>
                  <a:pt x="4951015" y="4856758"/>
                  <a:pt x="4955976" y="4856758"/>
                </a:cubicBezTo>
                <a:lnTo>
                  <a:pt x="4970859" y="4849317"/>
                </a:lnTo>
                <a:cubicBezTo>
                  <a:pt x="4975820" y="4849317"/>
                  <a:pt x="4978300" y="4846837"/>
                  <a:pt x="4978300" y="4841875"/>
                </a:cubicBezTo>
                <a:close/>
                <a:moveTo>
                  <a:pt x="5008066" y="4834434"/>
                </a:moveTo>
                <a:cubicBezTo>
                  <a:pt x="5013027" y="4834434"/>
                  <a:pt x="5015507" y="4835675"/>
                  <a:pt x="5015507" y="4838155"/>
                </a:cubicBezTo>
                <a:cubicBezTo>
                  <a:pt x="5015507" y="4840635"/>
                  <a:pt x="5013027" y="4841875"/>
                  <a:pt x="5008066" y="4841875"/>
                </a:cubicBezTo>
                <a:cubicBezTo>
                  <a:pt x="5003104" y="4841875"/>
                  <a:pt x="5000624" y="4841875"/>
                  <a:pt x="5000624" y="4841875"/>
                </a:cubicBezTo>
                <a:cubicBezTo>
                  <a:pt x="5000624" y="4841875"/>
                  <a:pt x="5003104" y="4839395"/>
                  <a:pt x="5008066" y="4834434"/>
                </a:cubicBezTo>
                <a:close/>
                <a:moveTo>
                  <a:pt x="1332011" y="4834434"/>
                </a:moveTo>
                <a:lnTo>
                  <a:pt x="1346894" y="4841875"/>
                </a:lnTo>
                <a:lnTo>
                  <a:pt x="1339453" y="4849317"/>
                </a:lnTo>
                <a:cubicBezTo>
                  <a:pt x="1339453" y="4854278"/>
                  <a:pt x="1336972" y="4855518"/>
                  <a:pt x="1332011" y="4853038"/>
                </a:cubicBezTo>
                <a:cubicBezTo>
                  <a:pt x="1327050" y="4850557"/>
                  <a:pt x="1324570" y="4846837"/>
                  <a:pt x="1324570" y="4841875"/>
                </a:cubicBezTo>
                <a:cubicBezTo>
                  <a:pt x="1324570" y="4836915"/>
                  <a:pt x="1327050" y="4834434"/>
                  <a:pt x="1332011" y="4834434"/>
                </a:cubicBezTo>
                <a:close/>
                <a:moveTo>
                  <a:pt x="1235273" y="4834434"/>
                </a:moveTo>
                <a:cubicBezTo>
                  <a:pt x="1235273" y="4834434"/>
                  <a:pt x="1235273" y="4835675"/>
                  <a:pt x="1235273" y="4838155"/>
                </a:cubicBezTo>
                <a:cubicBezTo>
                  <a:pt x="1235273" y="4840635"/>
                  <a:pt x="1232793" y="4841875"/>
                  <a:pt x="1227832" y="4841875"/>
                </a:cubicBezTo>
                <a:cubicBezTo>
                  <a:pt x="1227832" y="4841875"/>
                  <a:pt x="1227832" y="4840635"/>
                  <a:pt x="1227832" y="4838155"/>
                </a:cubicBezTo>
                <a:cubicBezTo>
                  <a:pt x="1227832" y="4835675"/>
                  <a:pt x="1230312" y="4834434"/>
                  <a:pt x="1235273" y="4834434"/>
                </a:cubicBezTo>
                <a:close/>
                <a:moveTo>
                  <a:pt x="1183183" y="4826993"/>
                </a:moveTo>
                <a:lnTo>
                  <a:pt x="1198066" y="4834434"/>
                </a:lnTo>
                <a:cubicBezTo>
                  <a:pt x="1193105" y="4834434"/>
                  <a:pt x="1188144" y="4834434"/>
                  <a:pt x="1183183" y="4834434"/>
                </a:cubicBezTo>
                <a:cubicBezTo>
                  <a:pt x="1178222" y="4834434"/>
                  <a:pt x="1178222" y="4831954"/>
                  <a:pt x="1183183" y="4826993"/>
                </a:cubicBezTo>
                <a:close/>
                <a:moveTo>
                  <a:pt x="5082480" y="4819551"/>
                </a:moveTo>
                <a:lnTo>
                  <a:pt x="5089921" y="4826993"/>
                </a:lnTo>
                <a:lnTo>
                  <a:pt x="5067597" y="4826993"/>
                </a:lnTo>
                <a:cubicBezTo>
                  <a:pt x="5067597" y="4822032"/>
                  <a:pt x="5072558" y="4819551"/>
                  <a:pt x="5082480" y="4819551"/>
                </a:cubicBezTo>
                <a:close/>
                <a:moveTo>
                  <a:pt x="5142011" y="4812110"/>
                </a:moveTo>
                <a:lnTo>
                  <a:pt x="5149452" y="4819551"/>
                </a:lnTo>
                <a:lnTo>
                  <a:pt x="5134570" y="4826993"/>
                </a:lnTo>
                <a:cubicBezTo>
                  <a:pt x="5139531" y="4822032"/>
                  <a:pt x="5142011" y="4819551"/>
                  <a:pt x="5142011" y="4819551"/>
                </a:cubicBezTo>
                <a:cubicBezTo>
                  <a:pt x="5137050" y="4814590"/>
                  <a:pt x="5137050" y="4812110"/>
                  <a:pt x="5142011" y="4812110"/>
                </a:cubicBezTo>
                <a:close/>
                <a:moveTo>
                  <a:pt x="5052714" y="4812110"/>
                </a:moveTo>
                <a:cubicBezTo>
                  <a:pt x="5057676" y="4812110"/>
                  <a:pt x="5060156" y="4812110"/>
                  <a:pt x="5060156" y="4812110"/>
                </a:cubicBezTo>
                <a:cubicBezTo>
                  <a:pt x="5060156" y="4817071"/>
                  <a:pt x="5058915" y="4819551"/>
                  <a:pt x="5056435" y="4819551"/>
                </a:cubicBezTo>
                <a:cubicBezTo>
                  <a:pt x="5053955" y="4819551"/>
                  <a:pt x="5052714" y="4817071"/>
                  <a:pt x="5052714" y="4812110"/>
                </a:cubicBezTo>
                <a:close/>
                <a:moveTo>
                  <a:pt x="4859238" y="4812110"/>
                </a:moveTo>
                <a:cubicBezTo>
                  <a:pt x="4859238" y="4812110"/>
                  <a:pt x="4859238" y="4814590"/>
                  <a:pt x="4859238" y="4819551"/>
                </a:cubicBezTo>
                <a:cubicBezTo>
                  <a:pt x="4864199" y="4819551"/>
                  <a:pt x="4866679" y="4817071"/>
                  <a:pt x="4866679" y="4812110"/>
                </a:cubicBezTo>
                <a:close/>
                <a:moveTo>
                  <a:pt x="1391543" y="4812110"/>
                </a:moveTo>
                <a:lnTo>
                  <a:pt x="1384101" y="4819551"/>
                </a:lnTo>
                <a:cubicBezTo>
                  <a:pt x="1394023" y="4819551"/>
                  <a:pt x="1398984" y="4822032"/>
                  <a:pt x="1398984" y="4826993"/>
                </a:cubicBezTo>
                <a:cubicBezTo>
                  <a:pt x="1398984" y="4831954"/>
                  <a:pt x="1403945" y="4834434"/>
                  <a:pt x="1413867" y="4834434"/>
                </a:cubicBezTo>
                <a:lnTo>
                  <a:pt x="1413867" y="4826993"/>
                </a:lnTo>
                <a:cubicBezTo>
                  <a:pt x="1408906" y="4817071"/>
                  <a:pt x="1401465" y="4812110"/>
                  <a:pt x="1391543" y="4812110"/>
                </a:cubicBezTo>
                <a:close/>
                <a:moveTo>
                  <a:pt x="1093887" y="4812110"/>
                </a:moveTo>
                <a:lnTo>
                  <a:pt x="1108769" y="4812110"/>
                </a:lnTo>
                <a:cubicBezTo>
                  <a:pt x="1113730" y="4817071"/>
                  <a:pt x="1113730" y="4819551"/>
                  <a:pt x="1108769" y="4819551"/>
                </a:cubicBezTo>
                <a:lnTo>
                  <a:pt x="1093887" y="4819551"/>
                </a:lnTo>
                <a:cubicBezTo>
                  <a:pt x="1083965" y="4814590"/>
                  <a:pt x="1083965" y="4812110"/>
                  <a:pt x="1093887" y="4812110"/>
                </a:cubicBezTo>
                <a:close/>
                <a:moveTo>
                  <a:pt x="1012031" y="4812110"/>
                </a:moveTo>
                <a:cubicBezTo>
                  <a:pt x="1016992" y="4812110"/>
                  <a:pt x="1020713" y="4813350"/>
                  <a:pt x="1023193" y="4815831"/>
                </a:cubicBezTo>
                <a:cubicBezTo>
                  <a:pt x="1025674" y="4818311"/>
                  <a:pt x="1029394" y="4819551"/>
                  <a:pt x="1034355" y="4819551"/>
                </a:cubicBezTo>
                <a:lnTo>
                  <a:pt x="1041797" y="4826993"/>
                </a:lnTo>
                <a:cubicBezTo>
                  <a:pt x="1031875" y="4826993"/>
                  <a:pt x="1026914" y="4829473"/>
                  <a:pt x="1026914" y="4834434"/>
                </a:cubicBezTo>
                <a:cubicBezTo>
                  <a:pt x="1026914" y="4839395"/>
                  <a:pt x="1024433" y="4840635"/>
                  <a:pt x="1019473" y="4838155"/>
                </a:cubicBezTo>
                <a:cubicBezTo>
                  <a:pt x="1014511" y="4835675"/>
                  <a:pt x="1012031" y="4830713"/>
                  <a:pt x="1012031" y="4823272"/>
                </a:cubicBezTo>
                <a:cubicBezTo>
                  <a:pt x="1012031" y="4815831"/>
                  <a:pt x="1012031" y="4812110"/>
                  <a:pt x="1012031" y="4812110"/>
                </a:cubicBezTo>
                <a:close/>
                <a:moveTo>
                  <a:pt x="5045273" y="4789786"/>
                </a:moveTo>
                <a:cubicBezTo>
                  <a:pt x="5045273" y="4794747"/>
                  <a:pt x="5045273" y="4803428"/>
                  <a:pt x="5045273" y="4815831"/>
                </a:cubicBezTo>
                <a:cubicBezTo>
                  <a:pt x="5045273" y="4828233"/>
                  <a:pt x="5040311" y="4834434"/>
                  <a:pt x="5030390" y="4834434"/>
                </a:cubicBezTo>
                <a:cubicBezTo>
                  <a:pt x="5025429" y="4834434"/>
                  <a:pt x="5021708" y="4833194"/>
                  <a:pt x="5019228" y="4830713"/>
                </a:cubicBezTo>
                <a:cubicBezTo>
                  <a:pt x="5016748" y="4828233"/>
                  <a:pt x="5015507" y="4826993"/>
                  <a:pt x="5015507" y="4826993"/>
                </a:cubicBezTo>
                <a:cubicBezTo>
                  <a:pt x="5015507" y="4822032"/>
                  <a:pt x="5017987" y="4819551"/>
                  <a:pt x="5022949" y="4819551"/>
                </a:cubicBezTo>
                <a:cubicBezTo>
                  <a:pt x="5027910" y="4819551"/>
                  <a:pt x="5030390" y="4819551"/>
                  <a:pt x="5030390" y="4819551"/>
                </a:cubicBezTo>
                <a:cubicBezTo>
                  <a:pt x="5030390" y="4819551"/>
                  <a:pt x="5030390" y="4817071"/>
                  <a:pt x="5030390" y="4812110"/>
                </a:cubicBezTo>
                <a:close/>
                <a:moveTo>
                  <a:pt x="4829472" y="4782344"/>
                </a:moveTo>
                <a:cubicBezTo>
                  <a:pt x="4829472" y="4782344"/>
                  <a:pt x="4829472" y="4784825"/>
                  <a:pt x="4829472" y="4789786"/>
                </a:cubicBezTo>
                <a:lnTo>
                  <a:pt x="4844355" y="4789786"/>
                </a:lnTo>
                <a:cubicBezTo>
                  <a:pt x="4844355" y="4784825"/>
                  <a:pt x="4841875" y="4782344"/>
                  <a:pt x="4836913" y="4782344"/>
                </a:cubicBezTo>
                <a:cubicBezTo>
                  <a:pt x="4831952" y="4782344"/>
                  <a:pt x="4829472" y="4782344"/>
                  <a:pt x="4829472" y="4782344"/>
                </a:cubicBezTo>
                <a:close/>
                <a:moveTo>
                  <a:pt x="1220390" y="4782344"/>
                </a:moveTo>
                <a:lnTo>
                  <a:pt x="1235273" y="4782344"/>
                </a:lnTo>
                <a:cubicBezTo>
                  <a:pt x="1245195" y="4787306"/>
                  <a:pt x="1255117" y="4792266"/>
                  <a:pt x="1265039" y="4797227"/>
                </a:cubicBezTo>
                <a:cubicBezTo>
                  <a:pt x="1279921" y="4812110"/>
                  <a:pt x="1287363" y="4814590"/>
                  <a:pt x="1287363" y="4804668"/>
                </a:cubicBezTo>
                <a:cubicBezTo>
                  <a:pt x="1287363" y="4799708"/>
                  <a:pt x="1279921" y="4794747"/>
                  <a:pt x="1265039" y="4789786"/>
                </a:cubicBezTo>
                <a:lnTo>
                  <a:pt x="1265039" y="4782344"/>
                </a:lnTo>
                <a:cubicBezTo>
                  <a:pt x="1294805" y="4792266"/>
                  <a:pt x="1309687" y="4804668"/>
                  <a:pt x="1309687" y="4819551"/>
                </a:cubicBezTo>
                <a:cubicBezTo>
                  <a:pt x="1309687" y="4819551"/>
                  <a:pt x="1305967" y="4819551"/>
                  <a:pt x="1298525" y="4819551"/>
                </a:cubicBezTo>
                <a:cubicBezTo>
                  <a:pt x="1291084" y="4819551"/>
                  <a:pt x="1287363" y="4822032"/>
                  <a:pt x="1287363" y="4826993"/>
                </a:cubicBezTo>
                <a:lnTo>
                  <a:pt x="1272480" y="4834434"/>
                </a:lnTo>
                <a:cubicBezTo>
                  <a:pt x="1272480" y="4829473"/>
                  <a:pt x="1267519" y="4824513"/>
                  <a:pt x="1257598" y="4819551"/>
                </a:cubicBezTo>
                <a:cubicBezTo>
                  <a:pt x="1252636" y="4819551"/>
                  <a:pt x="1250156" y="4818311"/>
                  <a:pt x="1250156" y="4815831"/>
                </a:cubicBezTo>
                <a:cubicBezTo>
                  <a:pt x="1250156" y="4813350"/>
                  <a:pt x="1250156" y="4812110"/>
                  <a:pt x="1250156" y="4812110"/>
                </a:cubicBezTo>
                <a:lnTo>
                  <a:pt x="1235273" y="4789786"/>
                </a:lnTo>
                <a:close/>
                <a:moveTo>
                  <a:pt x="5097363" y="4774903"/>
                </a:moveTo>
                <a:cubicBezTo>
                  <a:pt x="5102324" y="4774903"/>
                  <a:pt x="5104804" y="4776143"/>
                  <a:pt x="5104804" y="4778623"/>
                </a:cubicBezTo>
                <a:cubicBezTo>
                  <a:pt x="5104804" y="4781104"/>
                  <a:pt x="5104804" y="4782344"/>
                  <a:pt x="5104804" y="4782344"/>
                </a:cubicBezTo>
                <a:cubicBezTo>
                  <a:pt x="5104804" y="4782344"/>
                  <a:pt x="5102324" y="4782344"/>
                  <a:pt x="5097363" y="4782344"/>
                </a:cubicBezTo>
                <a:cubicBezTo>
                  <a:pt x="5097363" y="4777383"/>
                  <a:pt x="5097363" y="4774903"/>
                  <a:pt x="5097363" y="4774903"/>
                </a:cubicBezTo>
                <a:close/>
                <a:moveTo>
                  <a:pt x="1131094" y="4774903"/>
                </a:moveTo>
                <a:cubicBezTo>
                  <a:pt x="1131094" y="4779864"/>
                  <a:pt x="1129853" y="4784825"/>
                  <a:pt x="1127373" y="4789786"/>
                </a:cubicBezTo>
                <a:cubicBezTo>
                  <a:pt x="1124892" y="4794747"/>
                  <a:pt x="1123652" y="4794747"/>
                  <a:pt x="1123652" y="4789786"/>
                </a:cubicBezTo>
                <a:close/>
                <a:moveTo>
                  <a:pt x="1026914" y="4774903"/>
                </a:moveTo>
                <a:cubicBezTo>
                  <a:pt x="1031875" y="4774903"/>
                  <a:pt x="1034355" y="4776143"/>
                  <a:pt x="1034355" y="4778623"/>
                </a:cubicBezTo>
                <a:cubicBezTo>
                  <a:pt x="1034355" y="4781104"/>
                  <a:pt x="1034355" y="4782344"/>
                  <a:pt x="1034355" y="4782344"/>
                </a:cubicBezTo>
                <a:cubicBezTo>
                  <a:pt x="1029394" y="4782344"/>
                  <a:pt x="1026914" y="4781104"/>
                  <a:pt x="1026914" y="4778623"/>
                </a:cubicBezTo>
                <a:cubicBezTo>
                  <a:pt x="1026914" y="4776143"/>
                  <a:pt x="1026914" y="4774903"/>
                  <a:pt x="1026914" y="4774903"/>
                </a:cubicBezTo>
                <a:close/>
                <a:moveTo>
                  <a:pt x="5082480" y="4767461"/>
                </a:moveTo>
                <a:cubicBezTo>
                  <a:pt x="5082480" y="4777383"/>
                  <a:pt x="5077519" y="4784825"/>
                  <a:pt x="5067597" y="4789786"/>
                </a:cubicBezTo>
                <a:cubicBezTo>
                  <a:pt x="5067597" y="4784825"/>
                  <a:pt x="5070077" y="4779864"/>
                  <a:pt x="5075038" y="4774903"/>
                </a:cubicBezTo>
                <a:close/>
                <a:moveTo>
                  <a:pt x="1286433" y="4765136"/>
                </a:moveTo>
                <a:cubicBezTo>
                  <a:pt x="1292014" y="4764206"/>
                  <a:pt x="1294805" y="4767461"/>
                  <a:pt x="1294805" y="4774903"/>
                </a:cubicBezTo>
                <a:lnTo>
                  <a:pt x="1279921" y="4774903"/>
                </a:lnTo>
                <a:cubicBezTo>
                  <a:pt x="1274961" y="4769942"/>
                  <a:pt x="1274961" y="4767461"/>
                  <a:pt x="1279921" y="4767461"/>
                </a:cubicBezTo>
                <a:cubicBezTo>
                  <a:pt x="1282402" y="4766221"/>
                  <a:pt x="1284573" y="4765446"/>
                  <a:pt x="1286433" y="4765136"/>
                </a:cubicBezTo>
                <a:close/>
                <a:moveTo>
                  <a:pt x="4967138" y="4760020"/>
                </a:moveTo>
                <a:cubicBezTo>
                  <a:pt x="4964658" y="4760020"/>
                  <a:pt x="4963417" y="4762501"/>
                  <a:pt x="4963417" y="4767461"/>
                </a:cubicBezTo>
                <a:lnTo>
                  <a:pt x="4963417" y="4774903"/>
                </a:lnTo>
                <a:cubicBezTo>
                  <a:pt x="4968379" y="4774903"/>
                  <a:pt x="4970859" y="4772423"/>
                  <a:pt x="4970859" y="4767461"/>
                </a:cubicBezTo>
                <a:cubicBezTo>
                  <a:pt x="4970859" y="4762501"/>
                  <a:pt x="4969618" y="4760020"/>
                  <a:pt x="4967138" y="4760020"/>
                </a:cubicBezTo>
                <a:close/>
                <a:moveTo>
                  <a:pt x="1012031" y="4760020"/>
                </a:moveTo>
                <a:lnTo>
                  <a:pt x="1019473" y="4760020"/>
                </a:lnTo>
                <a:cubicBezTo>
                  <a:pt x="1019473" y="4764981"/>
                  <a:pt x="1019473" y="4767461"/>
                  <a:pt x="1019473" y="4767461"/>
                </a:cubicBezTo>
                <a:cubicBezTo>
                  <a:pt x="1019473" y="4767461"/>
                  <a:pt x="1016992" y="4764981"/>
                  <a:pt x="1012031" y="4760020"/>
                </a:cubicBezTo>
                <a:close/>
                <a:moveTo>
                  <a:pt x="4829472" y="4752579"/>
                </a:moveTo>
                <a:lnTo>
                  <a:pt x="4836913" y="4760020"/>
                </a:lnTo>
                <a:lnTo>
                  <a:pt x="4844355" y="4752579"/>
                </a:lnTo>
                <a:cubicBezTo>
                  <a:pt x="4839394" y="4752579"/>
                  <a:pt x="4834433" y="4752579"/>
                  <a:pt x="4829472" y="4752579"/>
                </a:cubicBezTo>
                <a:close/>
                <a:moveTo>
                  <a:pt x="1168300" y="4752579"/>
                </a:moveTo>
                <a:lnTo>
                  <a:pt x="1183183" y="4752579"/>
                </a:lnTo>
                <a:lnTo>
                  <a:pt x="1198066" y="4767461"/>
                </a:lnTo>
                <a:cubicBezTo>
                  <a:pt x="1193105" y="4772423"/>
                  <a:pt x="1188144" y="4769942"/>
                  <a:pt x="1183183" y="4760020"/>
                </a:cubicBezTo>
                <a:close/>
                <a:moveTo>
                  <a:pt x="5127128" y="4745137"/>
                </a:moveTo>
                <a:lnTo>
                  <a:pt x="5149452" y="4745137"/>
                </a:lnTo>
                <a:cubicBezTo>
                  <a:pt x="5149452" y="4750098"/>
                  <a:pt x="5151933" y="4752579"/>
                  <a:pt x="5156894" y="4752579"/>
                </a:cubicBezTo>
                <a:cubicBezTo>
                  <a:pt x="5161855" y="4752579"/>
                  <a:pt x="5164335" y="4750098"/>
                  <a:pt x="5164335" y="4745137"/>
                </a:cubicBezTo>
                <a:cubicBezTo>
                  <a:pt x="5164335" y="4745137"/>
                  <a:pt x="5166815" y="4745137"/>
                  <a:pt x="5171777" y="4745137"/>
                </a:cubicBezTo>
                <a:cubicBezTo>
                  <a:pt x="5176738" y="4750098"/>
                  <a:pt x="5171777" y="4757540"/>
                  <a:pt x="5156894" y="4767461"/>
                </a:cubicBezTo>
                <a:lnTo>
                  <a:pt x="5134570" y="4789786"/>
                </a:lnTo>
                <a:cubicBezTo>
                  <a:pt x="5134570" y="4794747"/>
                  <a:pt x="5132090" y="4797227"/>
                  <a:pt x="5127128" y="4797227"/>
                </a:cubicBezTo>
                <a:cubicBezTo>
                  <a:pt x="5122167" y="4797227"/>
                  <a:pt x="5119687" y="4794747"/>
                  <a:pt x="5119687" y="4789786"/>
                </a:cubicBezTo>
                <a:lnTo>
                  <a:pt x="5127128" y="4782344"/>
                </a:lnTo>
                <a:cubicBezTo>
                  <a:pt x="5127128" y="4782344"/>
                  <a:pt x="5127128" y="4779864"/>
                  <a:pt x="5127128" y="4774903"/>
                </a:cubicBezTo>
                <a:cubicBezTo>
                  <a:pt x="5122167" y="4769942"/>
                  <a:pt x="5122167" y="4764981"/>
                  <a:pt x="5127128" y="4760020"/>
                </a:cubicBezTo>
                <a:lnTo>
                  <a:pt x="5134570" y="4760020"/>
                </a:lnTo>
                <a:cubicBezTo>
                  <a:pt x="5124648" y="4760020"/>
                  <a:pt x="5122167" y="4755059"/>
                  <a:pt x="5127128" y="4745137"/>
                </a:cubicBezTo>
                <a:close/>
                <a:moveTo>
                  <a:pt x="1371079" y="4741416"/>
                </a:moveTo>
                <a:cubicBezTo>
                  <a:pt x="1369839" y="4741416"/>
                  <a:pt x="1369219" y="4742657"/>
                  <a:pt x="1369219" y="4745137"/>
                </a:cubicBezTo>
                <a:cubicBezTo>
                  <a:pt x="1369219" y="4745137"/>
                  <a:pt x="1369219" y="4747618"/>
                  <a:pt x="1369219" y="4752579"/>
                </a:cubicBezTo>
                <a:cubicBezTo>
                  <a:pt x="1374179" y="4752579"/>
                  <a:pt x="1376660" y="4752579"/>
                  <a:pt x="1376660" y="4752579"/>
                </a:cubicBezTo>
                <a:lnTo>
                  <a:pt x="1376660" y="4745137"/>
                </a:lnTo>
                <a:cubicBezTo>
                  <a:pt x="1374179" y="4742657"/>
                  <a:pt x="1372319" y="4741416"/>
                  <a:pt x="1371079" y="4741416"/>
                </a:cubicBezTo>
                <a:close/>
                <a:moveTo>
                  <a:pt x="5008066" y="4737696"/>
                </a:moveTo>
                <a:cubicBezTo>
                  <a:pt x="5008066" y="4737696"/>
                  <a:pt x="5013027" y="4740176"/>
                  <a:pt x="5022949" y="4745137"/>
                </a:cubicBezTo>
                <a:lnTo>
                  <a:pt x="5030390" y="4752579"/>
                </a:lnTo>
                <a:cubicBezTo>
                  <a:pt x="5025429" y="4752579"/>
                  <a:pt x="5022949" y="4752579"/>
                  <a:pt x="5022949" y="4752579"/>
                </a:cubicBezTo>
                <a:close/>
                <a:moveTo>
                  <a:pt x="1049238" y="4737696"/>
                </a:moveTo>
                <a:lnTo>
                  <a:pt x="1049238" y="4760020"/>
                </a:lnTo>
                <a:cubicBezTo>
                  <a:pt x="1044277" y="4760020"/>
                  <a:pt x="1041797" y="4760020"/>
                  <a:pt x="1041797" y="4760020"/>
                </a:cubicBezTo>
                <a:cubicBezTo>
                  <a:pt x="1041797" y="4750098"/>
                  <a:pt x="1044277" y="4742657"/>
                  <a:pt x="1049238" y="4737696"/>
                </a:cubicBezTo>
                <a:close/>
                <a:moveTo>
                  <a:pt x="1212949" y="4730254"/>
                </a:moveTo>
                <a:cubicBezTo>
                  <a:pt x="1222871" y="4730254"/>
                  <a:pt x="1230312" y="4732735"/>
                  <a:pt x="1235273" y="4737696"/>
                </a:cubicBezTo>
                <a:lnTo>
                  <a:pt x="1242715" y="4745137"/>
                </a:lnTo>
                <a:cubicBezTo>
                  <a:pt x="1242715" y="4745137"/>
                  <a:pt x="1238994" y="4745137"/>
                  <a:pt x="1231552" y="4745137"/>
                </a:cubicBezTo>
                <a:cubicBezTo>
                  <a:pt x="1224111" y="4745137"/>
                  <a:pt x="1216670" y="4742657"/>
                  <a:pt x="1209228" y="4737696"/>
                </a:cubicBezTo>
                <a:cubicBezTo>
                  <a:pt x="1201787" y="4732735"/>
                  <a:pt x="1203027" y="4730254"/>
                  <a:pt x="1212949" y="4730254"/>
                </a:cubicBezTo>
                <a:close/>
                <a:moveTo>
                  <a:pt x="1004589" y="4730254"/>
                </a:moveTo>
                <a:lnTo>
                  <a:pt x="1012031" y="4730254"/>
                </a:lnTo>
                <a:lnTo>
                  <a:pt x="1012031" y="4737696"/>
                </a:lnTo>
                <a:close/>
                <a:moveTo>
                  <a:pt x="4982021" y="4722813"/>
                </a:moveTo>
                <a:cubicBezTo>
                  <a:pt x="4979541" y="4722813"/>
                  <a:pt x="4977060" y="4725294"/>
                  <a:pt x="4974579" y="4730254"/>
                </a:cubicBezTo>
                <a:cubicBezTo>
                  <a:pt x="4972099" y="4735216"/>
                  <a:pt x="4973339" y="4737696"/>
                  <a:pt x="4978300" y="4737696"/>
                </a:cubicBezTo>
                <a:cubicBezTo>
                  <a:pt x="4978300" y="4737696"/>
                  <a:pt x="4978300" y="4736456"/>
                  <a:pt x="4978300" y="4733975"/>
                </a:cubicBezTo>
                <a:cubicBezTo>
                  <a:pt x="4978300" y="4731495"/>
                  <a:pt x="4980780" y="4730254"/>
                  <a:pt x="4985742" y="4730254"/>
                </a:cubicBezTo>
                <a:cubicBezTo>
                  <a:pt x="4985742" y="4725294"/>
                  <a:pt x="4984501" y="4722813"/>
                  <a:pt x="4982021" y="4722813"/>
                </a:cubicBezTo>
                <a:close/>
                <a:moveTo>
                  <a:pt x="1080864" y="4720022"/>
                </a:moveTo>
                <a:cubicBezTo>
                  <a:pt x="1082104" y="4720643"/>
                  <a:pt x="1083965" y="4722813"/>
                  <a:pt x="1086445" y="4726534"/>
                </a:cubicBezTo>
                <a:cubicBezTo>
                  <a:pt x="1091406" y="4733975"/>
                  <a:pt x="1092646" y="4737696"/>
                  <a:pt x="1090166" y="4737696"/>
                </a:cubicBezTo>
                <a:cubicBezTo>
                  <a:pt x="1087686" y="4737696"/>
                  <a:pt x="1083965" y="4735216"/>
                  <a:pt x="1079004" y="4730254"/>
                </a:cubicBezTo>
                <a:cubicBezTo>
                  <a:pt x="1079004" y="4730254"/>
                  <a:pt x="1077763" y="4729014"/>
                  <a:pt x="1075283" y="4726534"/>
                </a:cubicBezTo>
                <a:cubicBezTo>
                  <a:pt x="1072802" y="4724054"/>
                  <a:pt x="1074043" y="4722813"/>
                  <a:pt x="1079004" y="4722813"/>
                </a:cubicBezTo>
                <a:cubicBezTo>
                  <a:pt x="1079004" y="4720332"/>
                  <a:pt x="1079624" y="4719402"/>
                  <a:pt x="1080864" y="4720022"/>
                </a:cubicBezTo>
                <a:close/>
                <a:moveTo>
                  <a:pt x="5082480" y="4707930"/>
                </a:moveTo>
                <a:cubicBezTo>
                  <a:pt x="5092401" y="4707930"/>
                  <a:pt x="5099843" y="4709171"/>
                  <a:pt x="5104804" y="4711651"/>
                </a:cubicBezTo>
                <a:cubicBezTo>
                  <a:pt x="5109765" y="4714131"/>
                  <a:pt x="5109765" y="4717852"/>
                  <a:pt x="5104804" y="4722813"/>
                </a:cubicBezTo>
                <a:lnTo>
                  <a:pt x="5097363" y="4730254"/>
                </a:lnTo>
                <a:cubicBezTo>
                  <a:pt x="5092401" y="4730254"/>
                  <a:pt x="5087441" y="4732735"/>
                  <a:pt x="5082480" y="4737696"/>
                </a:cubicBezTo>
                <a:lnTo>
                  <a:pt x="5075038" y="4745137"/>
                </a:lnTo>
                <a:cubicBezTo>
                  <a:pt x="5075038" y="4750098"/>
                  <a:pt x="5072558" y="4755059"/>
                  <a:pt x="5067597" y="4760020"/>
                </a:cubicBezTo>
                <a:cubicBezTo>
                  <a:pt x="5062636" y="4769942"/>
                  <a:pt x="5057676" y="4772423"/>
                  <a:pt x="5052714" y="4767461"/>
                </a:cubicBezTo>
                <a:cubicBezTo>
                  <a:pt x="5052714" y="4767461"/>
                  <a:pt x="5052714" y="4766221"/>
                  <a:pt x="5052714" y="4763741"/>
                </a:cubicBezTo>
                <a:cubicBezTo>
                  <a:pt x="5052714" y="4761261"/>
                  <a:pt x="5052714" y="4757540"/>
                  <a:pt x="5052714" y="4752579"/>
                </a:cubicBezTo>
                <a:cubicBezTo>
                  <a:pt x="5057676" y="4747618"/>
                  <a:pt x="5057676" y="4745137"/>
                  <a:pt x="5052714" y="4745137"/>
                </a:cubicBezTo>
                <a:lnTo>
                  <a:pt x="5060156" y="4730254"/>
                </a:lnTo>
                <a:cubicBezTo>
                  <a:pt x="5070077" y="4725294"/>
                  <a:pt x="5076279" y="4722813"/>
                  <a:pt x="5078759" y="4722813"/>
                </a:cubicBezTo>
                <a:cubicBezTo>
                  <a:pt x="5081239" y="4722813"/>
                  <a:pt x="5082480" y="4722813"/>
                  <a:pt x="5082480" y="4722813"/>
                </a:cubicBezTo>
                <a:cubicBezTo>
                  <a:pt x="5082480" y="4722813"/>
                  <a:pt x="5082480" y="4721573"/>
                  <a:pt x="5082480" y="4719092"/>
                </a:cubicBezTo>
                <a:cubicBezTo>
                  <a:pt x="5082480" y="4716612"/>
                  <a:pt x="5080000" y="4715372"/>
                  <a:pt x="5075038" y="4715372"/>
                </a:cubicBezTo>
                <a:close/>
                <a:moveTo>
                  <a:pt x="1026914" y="4707930"/>
                </a:moveTo>
                <a:cubicBezTo>
                  <a:pt x="1029394" y="4710411"/>
                  <a:pt x="1030014" y="4711651"/>
                  <a:pt x="1028774" y="4711651"/>
                </a:cubicBezTo>
                <a:lnTo>
                  <a:pt x="1026914" y="4711119"/>
                </a:lnTo>
                <a:close/>
                <a:moveTo>
                  <a:pt x="1019473" y="4707930"/>
                </a:moveTo>
                <a:cubicBezTo>
                  <a:pt x="1021953" y="4709171"/>
                  <a:pt x="1023968" y="4710101"/>
                  <a:pt x="1025519" y="4710721"/>
                </a:cubicBezTo>
                <a:lnTo>
                  <a:pt x="1026914" y="4711119"/>
                </a:lnTo>
                <a:lnTo>
                  <a:pt x="1026914" y="4722813"/>
                </a:lnTo>
                <a:cubicBezTo>
                  <a:pt x="1026914" y="4722813"/>
                  <a:pt x="1024433" y="4722813"/>
                  <a:pt x="1019473" y="4722813"/>
                </a:cubicBezTo>
                <a:close/>
                <a:moveTo>
                  <a:pt x="5142011" y="4700489"/>
                </a:moveTo>
                <a:lnTo>
                  <a:pt x="5142011" y="4707930"/>
                </a:lnTo>
                <a:cubicBezTo>
                  <a:pt x="5137050" y="4712891"/>
                  <a:pt x="5134570" y="4716612"/>
                  <a:pt x="5134570" y="4719092"/>
                </a:cubicBezTo>
                <a:cubicBezTo>
                  <a:pt x="5134570" y="4721573"/>
                  <a:pt x="5134570" y="4725294"/>
                  <a:pt x="5134570" y="4730254"/>
                </a:cubicBezTo>
                <a:lnTo>
                  <a:pt x="5127128" y="4730254"/>
                </a:lnTo>
                <a:lnTo>
                  <a:pt x="5119687" y="4707930"/>
                </a:lnTo>
                <a:lnTo>
                  <a:pt x="5127128" y="4707930"/>
                </a:lnTo>
                <a:close/>
                <a:moveTo>
                  <a:pt x="4978300" y="4700489"/>
                </a:moveTo>
                <a:cubicBezTo>
                  <a:pt x="4978300" y="4705450"/>
                  <a:pt x="4978300" y="4707930"/>
                  <a:pt x="4978300" y="4707930"/>
                </a:cubicBezTo>
                <a:lnTo>
                  <a:pt x="4985742" y="4700489"/>
                </a:lnTo>
                <a:cubicBezTo>
                  <a:pt x="4985742" y="4700489"/>
                  <a:pt x="4983261" y="4700489"/>
                  <a:pt x="4978300" y="4700489"/>
                </a:cubicBezTo>
                <a:close/>
                <a:moveTo>
                  <a:pt x="1186904" y="4700489"/>
                </a:moveTo>
                <a:cubicBezTo>
                  <a:pt x="1189385" y="4700489"/>
                  <a:pt x="1190625" y="4702969"/>
                  <a:pt x="1190625" y="4707930"/>
                </a:cubicBezTo>
                <a:lnTo>
                  <a:pt x="1183183" y="4707930"/>
                </a:lnTo>
                <a:cubicBezTo>
                  <a:pt x="1183183" y="4702969"/>
                  <a:pt x="1184424" y="4700489"/>
                  <a:pt x="1186904" y="4700489"/>
                </a:cubicBezTo>
                <a:close/>
                <a:moveTo>
                  <a:pt x="959941" y="4693047"/>
                </a:moveTo>
                <a:cubicBezTo>
                  <a:pt x="974824" y="4693047"/>
                  <a:pt x="982265" y="4695528"/>
                  <a:pt x="982265" y="4700489"/>
                </a:cubicBezTo>
                <a:lnTo>
                  <a:pt x="952500" y="4707930"/>
                </a:lnTo>
                <a:cubicBezTo>
                  <a:pt x="947539" y="4702969"/>
                  <a:pt x="946299" y="4699249"/>
                  <a:pt x="948779" y="4696768"/>
                </a:cubicBezTo>
                <a:cubicBezTo>
                  <a:pt x="951260" y="4694288"/>
                  <a:pt x="954980" y="4693047"/>
                  <a:pt x="959941" y="4693047"/>
                </a:cubicBezTo>
                <a:close/>
                <a:moveTo>
                  <a:pt x="5142011" y="4678165"/>
                </a:moveTo>
                <a:cubicBezTo>
                  <a:pt x="5146972" y="4678165"/>
                  <a:pt x="5150693" y="4680645"/>
                  <a:pt x="5153173" y="4685606"/>
                </a:cubicBezTo>
                <a:cubicBezTo>
                  <a:pt x="5155653" y="4690567"/>
                  <a:pt x="5154414" y="4693047"/>
                  <a:pt x="5149452" y="4693047"/>
                </a:cubicBezTo>
                <a:cubicBezTo>
                  <a:pt x="5144491" y="4698009"/>
                  <a:pt x="5140770" y="4696768"/>
                  <a:pt x="5138290" y="4689327"/>
                </a:cubicBezTo>
                <a:cubicBezTo>
                  <a:pt x="5135810" y="4681885"/>
                  <a:pt x="5137050" y="4678165"/>
                  <a:pt x="5142011" y="4678165"/>
                </a:cubicBezTo>
                <a:close/>
                <a:moveTo>
                  <a:pt x="5192241" y="4674444"/>
                </a:moveTo>
                <a:cubicBezTo>
                  <a:pt x="5193481" y="4674444"/>
                  <a:pt x="5194101" y="4675684"/>
                  <a:pt x="5194101" y="4678165"/>
                </a:cubicBezTo>
                <a:lnTo>
                  <a:pt x="5194101" y="4685606"/>
                </a:lnTo>
                <a:cubicBezTo>
                  <a:pt x="5194101" y="4690567"/>
                  <a:pt x="5199062" y="4695528"/>
                  <a:pt x="5208984" y="4700489"/>
                </a:cubicBezTo>
                <a:cubicBezTo>
                  <a:pt x="5213945" y="4700489"/>
                  <a:pt x="5216425" y="4702969"/>
                  <a:pt x="5216425" y="4707930"/>
                </a:cubicBezTo>
                <a:lnTo>
                  <a:pt x="5216425" y="4715372"/>
                </a:lnTo>
                <a:cubicBezTo>
                  <a:pt x="5211464" y="4715372"/>
                  <a:pt x="5206504" y="4717852"/>
                  <a:pt x="5201542" y="4722813"/>
                </a:cubicBezTo>
                <a:cubicBezTo>
                  <a:pt x="5196581" y="4727774"/>
                  <a:pt x="5189140" y="4727774"/>
                  <a:pt x="5179218" y="4722813"/>
                </a:cubicBezTo>
                <a:cubicBezTo>
                  <a:pt x="5179218" y="4722813"/>
                  <a:pt x="5180459" y="4721573"/>
                  <a:pt x="5182939" y="4719092"/>
                </a:cubicBezTo>
                <a:cubicBezTo>
                  <a:pt x="5185419" y="4716612"/>
                  <a:pt x="5184179" y="4709171"/>
                  <a:pt x="5179218" y="4696768"/>
                </a:cubicBezTo>
                <a:cubicBezTo>
                  <a:pt x="5174257" y="4684366"/>
                  <a:pt x="5174257" y="4678165"/>
                  <a:pt x="5179218" y="4678165"/>
                </a:cubicBezTo>
                <a:cubicBezTo>
                  <a:pt x="5179218" y="4683126"/>
                  <a:pt x="5180459" y="4684366"/>
                  <a:pt x="5182939" y="4681885"/>
                </a:cubicBezTo>
                <a:cubicBezTo>
                  <a:pt x="5185419" y="4679405"/>
                  <a:pt x="5186660" y="4678165"/>
                  <a:pt x="5186660" y="4678165"/>
                </a:cubicBezTo>
                <a:cubicBezTo>
                  <a:pt x="5189140" y="4675684"/>
                  <a:pt x="5191001" y="4674444"/>
                  <a:pt x="5192241" y="4674444"/>
                </a:cubicBezTo>
                <a:close/>
                <a:moveTo>
                  <a:pt x="1108769" y="4672583"/>
                </a:moveTo>
                <a:cubicBezTo>
                  <a:pt x="1110009" y="4672583"/>
                  <a:pt x="1111250" y="4673204"/>
                  <a:pt x="1112490" y="4674444"/>
                </a:cubicBezTo>
                <a:cubicBezTo>
                  <a:pt x="1114970" y="4676924"/>
                  <a:pt x="1116211" y="4679405"/>
                  <a:pt x="1116211" y="4681885"/>
                </a:cubicBezTo>
                <a:cubicBezTo>
                  <a:pt x="1116211" y="4684366"/>
                  <a:pt x="1113730" y="4685606"/>
                  <a:pt x="1108769" y="4685606"/>
                </a:cubicBezTo>
                <a:lnTo>
                  <a:pt x="1101328" y="4678165"/>
                </a:lnTo>
                <a:cubicBezTo>
                  <a:pt x="1101328" y="4678165"/>
                  <a:pt x="1102568" y="4676924"/>
                  <a:pt x="1105049" y="4674444"/>
                </a:cubicBezTo>
                <a:cubicBezTo>
                  <a:pt x="1106289" y="4673204"/>
                  <a:pt x="1107529" y="4672583"/>
                  <a:pt x="1108769" y="4672583"/>
                </a:cubicBezTo>
                <a:close/>
                <a:moveTo>
                  <a:pt x="5089921" y="4670723"/>
                </a:moveTo>
                <a:cubicBezTo>
                  <a:pt x="5089921" y="4670723"/>
                  <a:pt x="5092401" y="4670723"/>
                  <a:pt x="5097363" y="4670723"/>
                </a:cubicBezTo>
                <a:cubicBezTo>
                  <a:pt x="5097363" y="4670723"/>
                  <a:pt x="5097363" y="4673204"/>
                  <a:pt x="5097363" y="4678165"/>
                </a:cubicBezTo>
                <a:cubicBezTo>
                  <a:pt x="5092401" y="4678165"/>
                  <a:pt x="5089921" y="4678165"/>
                  <a:pt x="5089921" y="4678165"/>
                </a:cubicBezTo>
                <a:cubicBezTo>
                  <a:pt x="5089921" y="4673204"/>
                  <a:pt x="5089921" y="4670723"/>
                  <a:pt x="5089921" y="4670723"/>
                </a:cubicBezTo>
                <a:close/>
                <a:moveTo>
                  <a:pt x="1279921" y="4670723"/>
                </a:moveTo>
                <a:cubicBezTo>
                  <a:pt x="1279921" y="4670723"/>
                  <a:pt x="1281162" y="4671964"/>
                  <a:pt x="1283642" y="4674444"/>
                </a:cubicBezTo>
                <a:cubicBezTo>
                  <a:pt x="1286123" y="4676924"/>
                  <a:pt x="1287363" y="4678165"/>
                  <a:pt x="1287363" y="4678165"/>
                </a:cubicBezTo>
                <a:cubicBezTo>
                  <a:pt x="1287363" y="4673204"/>
                  <a:pt x="1287363" y="4670723"/>
                  <a:pt x="1287363" y="4670723"/>
                </a:cubicBezTo>
                <a:cubicBezTo>
                  <a:pt x="1287363" y="4670723"/>
                  <a:pt x="1284882" y="4670723"/>
                  <a:pt x="1279921" y="4670723"/>
                </a:cubicBezTo>
                <a:close/>
                <a:moveTo>
                  <a:pt x="1201787" y="4670723"/>
                </a:moveTo>
                <a:cubicBezTo>
                  <a:pt x="1204267" y="4670723"/>
                  <a:pt x="1205508" y="4670723"/>
                  <a:pt x="1205508" y="4670723"/>
                </a:cubicBezTo>
                <a:cubicBezTo>
                  <a:pt x="1205508" y="4670723"/>
                  <a:pt x="1205508" y="4673204"/>
                  <a:pt x="1205508" y="4678165"/>
                </a:cubicBezTo>
                <a:cubicBezTo>
                  <a:pt x="1205508" y="4678165"/>
                  <a:pt x="1203027" y="4678165"/>
                  <a:pt x="1198066" y="4678165"/>
                </a:cubicBezTo>
                <a:cubicBezTo>
                  <a:pt x="1198066" y="4673204"/>
                  <a:pt x="1199307" y="4670723"/>
                  <a:pt x="1201787" y="4670723"/>
                </a:cubicBezTo>
                <a:close/>
                <a:moveTo>
                  <a:pt x="1145976" y="4670723"/>
                </a:moveTo>
                <a:lnTo>
                  <a:pt x="1168300" y="4678165"/>
                </a:lnTo>
                <a:cubicBezTo>
                  <a:pt x="1168300" y="4683126"/>
                  <a:pt x="1165820" y="4685606"/>
                  <a:pt x="1160859" y="4685606"/>
                </a:cubicBezTo>
                <a:cubicBezTo>
                  <a:pt x="1160859" y="4685606"/>
                  <a:pt x="1158379" y="4685606"/>
                  <a:pt x="1153418" y="4685606"/>
                </a:cubicBezTo>
                <a:cubicBezTo>
                  <a:pt x="1153418" y="4695528"/>
                  <a:pt x="1147217" y="4696768"/>
                  <a:pt x="1134814" y="4689327"/>
                </a:cubicBezTo>
                <a:cubicBezTo>
                  <a:pt x="1122412" y="4681885"/>
                  <a:pt x="1126132" y="4675684"/>
                  <a:pt x="1145976" y="4670723"/>
                </a:cubicBezTo>
                <a:close/>
                <a:moveTo>
                  <a:pt x="1056679" y="4670723"/>
                </a:moveTo>
                <a:cubicBezTo>
                  <a:pt x="1066601" y="4680645"/>
                  <a:pt x="1074043" y="4688087"/>
                  <a:pt x="1079004" y="4693047"/>
                </a:cubicBezTo>
                <a:lnTo>
                  <a:pt x="1056679" y="4685606"/>
                </a:lnTo>
                <a:lnTo>
                  <a:pt x="1056679" y="4678165"/>
                </a:lnTo>
                <a:cubicBezTo>
                  <a:pt x="1051718" y="4678165"/>
                  <a:pt x="1049238" y="4680645"/>
                  <a:pt x="1049238" y="4685606"/>
                </a:cubicBezTo>
                <a:cubicBezTo>
                  <a:pt x="1049238" y="4685606"/>
                  <a:pt x="1046758" y="4685606"/>
                  <a:pt x="1041797" y="4685606"/>
                </a:cubicBezTo>
                <a:cubicBezTo>
                  <a:pt x="1041797" y="4685606"/>
                  <a:pt x="1041797" y="4683126"/>
                  <a:pt x="1041797" y="4678165"/>
                </a:cubicBezTo>
                <a:cubicBezTo>
                  <a:pt x="1041797" y="4673204"/>
                  <a:pt x="1046758" y="4670723"/>
                  <a:pt x="1056679" y="4670723"/>
                </a:cubicBezTo>
                <a:close/>
                <a:moveTo>
                  <a:pt x="4911327" y="4663282"/>
                </a:moveTo>
                <a:cubicBezTo>
                  <a:pt x="4906366" y="4668243"/>
                  <a:pt x="4903886" y="4671964"/>
                  <a:pt x="4903886" y="4674444"/>
                </a:cubicBezTo>
                <a:cubicBezTo>
                  <a:pt x="4903886" y="4676924"/>
                  <a:pt x="4906366" y="4678165"/>
                  <a:pt x="4911327" y="4678165"/>
                </a:cubicBezTo>
                <a:lnTo>
                  <a:pt x="4918769" y="4670723"/>
                </a:lnTo>
                <a:close/>
                <a:moveTo>
                  <a:pt x="5373624" y="4651189"/>
                </a:moveTo>
                <a:cubicBezTo>
                  <a:pt x="5375485" y="4651810"/>
                  <a:pt x="5377655" y="4653360"/>
                  <a:pt x="5380136" y="4655840"/>
                </a:cubicBezTo>
                <a:lnTo>
                  <a:pt x="5372695" y="4670723"/>
                </a:lnTo>
                <a:cubicBezTo>
                  <a:pt x="5367733" y="4665762"/>
                  <a:pt x="5365253" y="4663282"/>
                  <a:pt x="5365253" y="4663282"/>
                </a:cubicBezTo>
                <a:cubicBezTo>
                  <a:pt x="5365253" y="4658321"/>
                  <a:pt x="5366494" y="4654600"/>
                  <a:pt x="5368974" y="4652120"/>
                </a:cubicBezTo>
                <a:cubicBezTo>
                  <a:pt x="5370214" y="4650880"/>
                  <a:pt x="5371764" y="4650569"/>
                  <a:pt x="5373624" y="4651189"/>
                </a:cubicBezTo>
                <a:close/>
                <a:moveTo>
                  <a:pt x="5171777" y="4640957"/>
                </a:moveTo>
                <a:cubicBezTo>
                  <a:pt x="5176738" y="4640957"/>
                  <a:pt x="5179218" y="4640957"/>
                  <a:pt x="5179218" y="4640957"/>
                </a:cubicBezTo>
                <a:cubicBezTo>
                  <a:pt x="5184179" y="4645919"/>
                  <a:pt x="5184179" y="4648399"/>
                  <a:pt x="5179218" y="4648399"/>
                </a:cubicBezTo>
                <a:cubicBezTo>
                  <a:pt x="5174257" y="4648399"/>
                  <a:pt x="5171777" y="4645919"/>
                  <a:pt x="5171777" y="4640957"/>
                </a:cubicBezTo>
                <a:close/>
                <a:moveTo>
                  <a:pt x="5127128" y="4640957"/>
                </a:moveTo>
                <a:cubicBezTo>
                  <a:pt x="5132090" y="4640957"/>
                  <a:pt x="5134570" y="4643438"/>
                  <a:pt x="5134570" y="4648399"/>
                </a:cubicBezTo>
                <a:lnTo>
                  <a:pt x="5127128" y="4648399"/>
                </a:lnTo>
                <a:close/>
                <a:moveTo>
                  <a:pt x="5075038" y="4640957"/>
                </a:moveTo>
                <a:lnTo>
                  <a:pt x="5067597" y="4648399"/>
                </a:lnTo>
                <a:lnTo>
                  <a:pt x="5075038" y="4648399"/>
                </a:lnTo>
                <a:cubicBezTo>
                  <a:pt x="5080000" y="4643438"/>
                  <a:pt x="5080000" y="4640957"/>
                  <a:pt x="5075038" y="4640957"/>
                </a:cubicBezTo>
                <a:close/>
                <a:moveTo>
                  <a:pt x="946547" y="4639469"/>
                </a:moveTo>
                <a:lnTo>
                  <a:pt x="949794" y="4640281"/>
                </a:lnTo>
                <a:lnTo>
                  <a:pt x="948779" y="4640957"/>
                </a:lnTo>
                <a:close/>
                <a:moveTo>
                  <a:pt x="5249911" y="4638167"/>
                </a:moveTo>
                <a:cubicBezTo>
                  <a:pt x="5252392" y="4638787"/>
                  <a:pt x="5253632" y="4640957"/>
                  <a:pt x="5253632" y="4644678"/>
                </a:cubicBezTo>
                <a:cubicBezTo>
                  <a:pt x="5253632" y="4652120"/>
                  <a:pt x="5251152" y="4655840"/>
                  <a:pt x="5246191" y="4655840"/>
                </a:cubicBezTo>
                <a:lnTo>
                  <a:pt x="5231308" y="4648399"/>
                </a:lnTo>
                <a:cubicBezTo>
                  <a:pt x="5231308" y="4643438"/>
                  <a:pt x="5233788" y="4640957"/>
                  <a:pt x="5238749" y="4640957"/>
                </a:cubicBezTo>
                <a:cubicBezTo>
                  <a:pt x="5243710" y="4638477"/>
                  <a:pt x="5247431" y="4637547"/>
                  <a:pt x="5249911" y="4638167"/>
                </a:cubicBezTo>
                <a:close/>
                <a:moveTo>
                  <a:pt x="937617" y="4633516"/>
                </a:moveTo>
                <a:lnTo>
                  <a:pt x="946547" y="4639469"/>
                </a:lnTo>
                <a:lnTo>
                  <a:pt x="945058" y="4639097"/>
                </a:lnTo>
                <a:cubicBezTo>
                  <a:pt x="942578" y="4637857"/>
                  <a:pt x="940097" y="4635997"/>
                  <a:pt x="937617" y="4633516"/>
                </a:cubicBezTo>
                <a:close/>
                <a:moveTo>
                  <a:pt x="5171777" y="4618633"/>
                </a:moveTo>
                <a:lnTo>
                  <a:pt x="5164335" y="4626075"/>
                </a:lnTo>
                <a:cubicBezTo>
                  <a:pt x="5159374" y="4631036"/>
                  <a:pt x="5154414" y="4633516"/>
                  <a:pt x="5149452" y="4633516"/>
                </a:cubicBezTo>
                <a:lnTo>
                  <a:pt x="5149452" y="4626075"/>
                </a:lnTo>
                <a:close/>
                <a:moveTo>
                  <a:pt x="5052714" y="4618633"/>
                </a:moveTo>
                <a:cubicBezTo>
                  <a:pt x="5052714" y="4618633"/>
                  <a:pt x="5052714" y="4621114"/>
                  <a:pt x="5052714" y="4626075"/>
                </a:cubicBezTo>
                <a:cubicBezTo>
                  <a:pt x="5057676" y="4626075"/>
                  <a:pt x="5060156" y="4623595"/>
                  <a:pt x="5060156" y="4618633"/>
                </a:cubicBezTo>
                <a:cubicBezTo>
                  <a:pt x="5055194" y="4618633"/>
                  <a:pt x="5052714" y="4618633"/>
                  <a:pt x="5052714" y="4618633"/>
                </a:cubicBezTo>
                <a:close/>
                <a:moveTo>
                  <a:pt x="4911327" y="4618633"/>
                </a:moveTo>
                <a:lnTo>
                  <a:pt x="4896445" y="4626075"/>
                </a:lnTo>
                <a:lnTo>
                  <a:pt x="4911327" y="4626075"/>
                </a:lnTo>
                <a:lnTo>
                  <a:pt x="4926210" y="4618633"/>
                </a:lnTo>
                <a:close/>
                <a:moveTo>
                  <a:pt x="5303862" y="4613982"/>
                </a:moveTo>
                <a:cubicBezTo>
                  <a:pt x="5305102" y="4613362"/>
                  <a:pt x="5305722" y="4613673"/>
                  <a:pt x="5305722" y="4614913"/>
                </a:cubicBezTo>
                <a:cubicBezTo>
                  <a:pt x="5305722" y="4617393"/>
                  <a:pt x="5305722" y="4621114"/>
                  <a:pt x="5305722" y="4626075"/>
                </a:cubicBezTo>
                <a:cubicBezTo>
                  <a:pt x="5300761" y="4631036"/>
                  <a:pt x="5295801" y="4631036"/>
                  <a:pt x="5290839" y="4626075"/>
                </a:cubicBezTo>
                <a:lnTo>
                  <a:pt x="5298281" y="4618633"/>
                </a:lnTo>
                <a:cubicBezTo>
                  <a:pt x="5300761" y="4616153"/>
                  <a:pt x="5302622" y="4614603"/>
                  <a:pt x="5303862" y="4613982"/>
                </a:cubicBezTo>
                <a:close/>
                <a:moveTo>
                  <a:pt x="5235029" y="4611192"/>
                </a:moveTo>
                <a:cubicBezTo>
                  <a:pt x="5237509" y="4611192"/>
                  <a:pt x="5241229" y="4613673"/>
                  <a:pt x="5246191" y="4618633"/>
                </a:cubicBezTo>
                <a:cubicBezTo>
                  <a:pt x="5256112" y="4623595"/>
                  <a:pt x="5256112" y="4628555"/>
                  <a:pt x="5246191" y="4633516"/>
                </a:cubicBezTo>
                <a:cubicBezTo>
                  <a:pt x="5236269" y="4638477"/>
                  <a:pt x="5228828" y="4638477"/>
                  <a:pt x="5223867" y="4633516"/>
                </a:cubicBezTo>
                <a:cubicBezTo>
                  <a:pt x="5223867" y="4628555"/>
                  <a:pt x="5226347" y="4623595"/>
                  <a:pt x="5231308" y="4618633"/>
                </a:cubicBezTo>
                <a:cubicBezTo>
                  <a:pt x="5231308" y="4613673"/>
                  <a:pt x="5232549" y="4611192"/>
                  <a:pt x="5235029" y="4611192"/>
                </a:cubicBezTo>
                <a:close/>
                <a:moveTo>
                  <a:pt x="5201542" y="4611192"/>
                </a:moveTo>
                <a:lnTo>
                  <a:pt x="5208984" y="4626075"/>
                </a:lnTo>
                <a:lnTo>
                  <a:pt x="5194101" y="4633516"/>
                </a:lnTo>
                <a:lnTo>
                  <a:pt x="5186660" y="4626075"/>
                </a:lnTo>
                <a:cubicBezTo>
                  <a:pt x="5181698" y="4621114"/>
                  <a:pt x="5182939" y="4618633"/>
                  <a:pt x="5190380" y="4618633"/>
                </a:cubicBezTo>
                <a:cubicBezTo>
                  <a:pt x="5197822" y="4618633"/>
                  <a:pt x="5201542" y="4616153"/>
                  <a:pt x="5201542" y="4611192"/>
                </a:cubicBezTo>
                <a:close/>
                <a:moveTo>
                  <a:pt x="5082480" y="4603750"/>
                </a:moveTo>
                <a:cubicBezTo>
                  <a:pt x="5082480" y="4608712"/>
                  <a:pt x="5082480" y="4611192"/>
                  <a:pt x="5082480" y="4611192"/>
                </a:cubicBezTo>
                <a:cubicBezTo>
                  <a:pt x="5082480" y="4611192"/>
                  <a:pt x="5084960" y="4608712"/>
                  <a:pt x="5089921" y="4603750"/>
                </a:cubicBezTo>
                <a:close/>
                <a:moveTo>
                  <a:pt x="1175742" y="4596309"/>
                </a:moveTo>
                <a:lnTo>
                  <a:pt x="1160859" y="4603750"/>
                </a:lnTo>
                <a:cubicBezTo>
                  <a:pt x="1160859" y="4608712"/>
                  <a:pt x="1163340" y="4611192"/>
                  <a:pt x="1168300" y="4611192"/>
                </a:cubicBezTo>
                <a:cubicBezTo>
                  <a:pt x="1173262" y="4611192"/>
                  <a:pt x="1176982" y="4609952"/>
                  <a:pt x="1179463" y="4607471"/>
                </a:cubicBezTo>
                <a:cubicBezTo>
                  <a:pt x="1181943" y="4604991"/>
                  <a:pt x="1180703" y="4601270"/>
                  <a:pt x="1175742" y="4596309"/>
                </a:cubicBezTo>
                <a:close/>
                <a:moveTo>
                  <a:pt x="1079004" y="4588868"/>
                </a:moveTo>
                <a:cubicBezTo>
                  <a:pt x="1079004" y="4588868"/>
                  <a:pt x="1079004" y="4591348"/>
                  <a:pt x="1079004" y="4596309"/>
                </a:cubicBezTo>
                <a:lnTo>
                  <a:pt x="1086445" y="4596309"/>
                </a:lnTo>
                <a:close/>
                <a:moveTo>
                  <a:pt x="1279224" y="4576543"/>
                </a:moveTo>
                <a:cubicBezTo>
                  <a:pt x="1275968" y="4576078"/>
                  <a:pt x="1276201" y="4577706"/>
                  <a:pt x="1279921" y="4581426"/>
                </a:cubicBezTo>
                <a:lnTo>
                  <a:pt x="1294805" y="4581426"/>
                </a:lnTo>
                <a:cubicBezTo>
                  <a:pt x="1294805" y="4581426"/>
                  <a:pt x="1291084" y="4580186"/>
                  <a:pt x="1283642" y="4577706"/>
                </a:cubicBezTo>
                <a:cubicBezTo>
                  <a:pt x="1281782" y="4577085"/>
                  <a:pt x="1280309" y="4576698"/>
                  <a:pt x="1279224" y="4576543"/>
                </a:cubicBezTo>
                <a:close/>
                <a:moveTo>
                  <a:pt x="909712" y="4575845"/>
                </a:moveTo>
                <a:cubicBezTo>
                  <a:pt x="910952" y="4575845"/>
                  <a:pt x="912812" y="4576465"/>
                  <a:pt x="915293" y="4577706"/>
                </a:cubicBezTo>
                <a:cubicBezTo>
                  <a:pt x="920254" y="4580186"/>
                  <a:pt x="922734" y="4583907"/>
                  <a:pt x="922734" y="4588868"/>
                </a:cubicBezTo>
                <a:cubicBezTo>
                  <a:pt x="922734" y="4588868"/>
                  <a:pt x="920254" y="4587628"/>
                  <a:pt x="915293" y="4585147"/>
                </a:cubicBezTo>
                <a:cubicBezTo>
                  <a:pt x="910332" y="4582667"/>
                  <a:pt x="907851" y="4580186"/>
                  <a:pt x="907851" y="4577706"/>
                </a:cubicBezTo>
                <a:cubicBezTo>
                  <a:pt x="907851" y="4576465"/>
                  <a:pt x="908471" y="4575845"/>
                  <a:pt x="909712" y="4575845"/>
                </a:cubicBezTo>
                <a:close/>
                <a:moveTo>
                  <a:pt x="5060156" y="4573985"/>
                </a:moveTo>
                <a:lnTo>
                  <a:pt x="5045273" y="4581426"/>
                </a:lnTo>
                <a:cubicBezTo>
                  <a:pt x="5050234" y="4581426"/>
                  <a:pt x="5055194" y="4581426"/>
                  <a:pt x="5060156" y="4581426"/>
                </a:cubicBezTo>
                <a:close/>
                <a:moveTo>
                  <a:pt x="5000624" y="4573985"/>
                </a:moveTo>
                <a:cubicBezTo>
                  <a:pt x="5000624" y="4573985"/>
                  <a:pt x="5000624" y="4576465"/>
                  <a:pt x="5000624" y="4581426"/>
                </a:cubicBezTo>
                <a:cubicBezTo>
                  <a:pt x="5000624" y="4581426"/>
                  <a:pt x="5001865" y="4581426"/>
                  <a:pt x="5004345" y="4581426"/>
                </a:cubicBezTo>
                <a:cubicBezTo>
                  <a:pt x="5006825" y="4581426"/>
                  <a:pt x="5008066" y="4581426"/>
                  <a:pt x="5008066" y="4581426"/>
                </a:cubicBezTo>
                <a:cubicBezTo>
                  <a:pt x="5008066" y="4576465"/>
                  <a:pt x="5005586" y="4573985"/>
                  <a:pt x="5000624" y="4573985"/>
                </a:cubicBezTo>
                <a:close/>
                <a:moveTo>
                  <a:pt x="5268515" y="4566543"/>
                </a:moveTo>
                <a:lnTo>
                  <a:pt x="5268515" y="4581426"/>
                </a:lnTo>
                <a:cubicBezTo>
                  <a:pt x="5268515" y="4581426"/>
                  <a:pt x="5268515" y="4582667"/>
                  <a:pt x="5268515" y="4585147"/>
                </a:cubicBezTo>
                <a:cubicBezTo>
                  <a:pt x="5268515" y="4587628"/>
                  <a:pt x="5268515" y="4591348"/>
                  <a:pt x="5268515" y="4596309"/>
                </a:cubicBezTo>
                <a:cubicBezTo>
                  <a:pt x="5263554" y="4596309"/>
                  <a:pt x="5261074" y="4595069"/>
                  <a:pt x="5261074" y="4592588"/>
                </a:cubicBezTo>
                <a:cubicBezTo>
                  <a:pt x="5261074" y="4590108"/>
                  <a:pt x="5258593" y="4588868"/>
                  <a:pt x="5253632" y="4588868"/>
                </a:cubicBezTo>
                <a:cubicBezTo>
                  <a:pt x="5248671" y="4573985"/>
                  <a:pt x="5253632" y="4566543"/>
                  <a:pt x="5268515" y="4566543"/>
                </a:cubicBezTo>
                <a:close/>
                <a:moveTo>
                  <a:pt x="5149452" y="4551661"/>
                </a:moveTo>
                <a:cubicBezTo>
                  <a:pt x="5149452" y="4556622"/>
                  <a:pt x="5150693" y="4559102"/>
                  <a:pt x="5153173" y="4559102"/>
                </a:cubicBezTo>
                <a:cubicBezTo>
                  <a:pt x="5155653" y="4559102"/>
                  <a:pt x="5156894" y="4559102"/>
                  <a:pt x="5156894" y="4559102"/>
                </a:cubicBezTo>
                <a:cubicBezTo>
                  <a:pt x="5151933" y="4554141"/>
                  <a:pt x="5149452" y="4551661"/>
                  <a:pt x="5149452" y="4551661"/>
                </a:cubicBezTo>
                <a:close/>
                <a:moveTo>
                  <a:pt x="5097363" y="4551661"/>
                </a:moveTo>
                <a:cubicBezTo>
                  <a:pt x="5092401" y="4556622"/>
                  <a:pt x="5087441" y="4557862"/>
                  <a:pt x="5082480" y="4555381"/>
                </a:cubicBezTo>
                <a:cubicBezTo>
                  <a:pt x="5077519" y="4552901"/>
                  <a:pt x="5075038" y="4554141"/>
                  <a:pt x="5075038" y="4559102"/>
                </a:cubicBezTo>
                <a:lnTo>
                  <a:pt x="5097363" y="4559102"/>
                </a:lnTo>
                <a:close/>
                <a:moveTo>
                  <a:pt x="1116211" y="4551661"/>
                </a:moveTo>
                <a:lnTo>
                  <a:pt x="1123652" y="4559102"/>
                </a:lnTo>
                <a:lnTo>
                  <a:pt x="1116211" y="4559102"/>
                </a:lnTo>
                <a:cubicBezTo>
                  <a:pt x="1111250" y="4554141"/>
                  <a:pt x="1111250" y="4551661"/>
                  <a:pt x="1116211" y="4551661"/>
                </a:cubicBezTo>
                <a:close/>
                <a:moveTo>
                  <a:pt x="1056679" y="4551661"/>
                </a:moveTo>
                <a:lnTo>
                  <a:pt x="1079004" y="4559102"/>
                </a:lnTo>
                <a:lnTo>
                  <a:pt x="1056679" y="4559102"/>
                </a:lnTo>
                <a:close/>
                <a:moveTo>
                  <a:pt x="5119687" y="4544219"/>
                </a:moveTo>
                <a:cubicBezTo>
                  <a:pt x="5119687" y="4544219"/>
                  <a:pt x="5118446" y="4545460"/>
                  <a:pt x="5115966" y="4547940"/>
                </a:cubicBezTo>
                <a:cubicBezTo>
                  <a:pt x="5113486" y="4550421"/>
                  <a:pt x="5112245" y="4551661"/>
                  <a:pt x="5112245" y="4551661"/>
                </a:cubicBezTo>
                <a:cubicBezTo>
                  <a:pt x="5112245" y="4556622"/>
                  <a:pt x="5114726" y="4559102"/>
                  <a:pt x="5119687" y="4559102"/>
                </a:cubicBezTo>
                <a:lnTo>
                  <a:pt x="5119687" y="4551661"/>
                </a:lnTo>
                <a:cubicBezTo>
                  <a:pt x="5119687" y="4546700"/>
                  <a:pt x="5119687" y="4544219"/>
                  <a:pt x="5119687" y="4544219"/>
                </a:cubicBezTo>
                <a:close/>
                <a:moveTo>
                  <a:pt x="5067597" y="4544219"/>
                </a:moveTo>
                <a:cubicBezTo>
                  <a:pt x="5067597" y="4549181"/>
                  <a:pt x="5070077" y="4551661"/>
                  <a:pt x="5075038" y="4551661"/>
                </a:cubicBezTo>
                <a:cubicBezTo>
                  <a:pt x="5080000" y="4551661"/>
                  <a:pt x="5082480" y="4549181"/>
                  <a:pt x="5082480" y="4544219"/>
                </a:cubicBezTo>
                <a:cubicBezTo>
                  <a:pt x="5077519" y="4544219"/>
                  <a:pt x="5075038" y="4544219"/>
                  <a:pt x="5075038" y="4544219"/>
                </a:cubicBezTo>
                <a:cubicBezTo>
                  <a:pt x="5075038" y="4544219"/>
                  <a:pt x="5072558" y="4544219"/>
                  <a:pt x="5067597" y="4544219"/>
                </a:cubicBezTo>
                <a:close/>
                <a:moveTo>
                  <a:pt x="1324570" y="4544219"/>
                </a:moveTo>
                <a:cubicBezTo>
                  <a:pt x="1319609" y="4544219"/>
                  <a:pt x="1319609" y="4546700"/>
                  <a:pt x="1324570" y="4551661"/>
                </a:cubicBezTo>
                <a:lnTo>
                  <a:pt x="1332011" y="4551661"/>
                </a:lnTo>
                <a:cubicBezTo>
                  <a:pt x="1332011" y="4546700"/>
                  <a:pt x="1329531" y="4544219"/>
                  <a:pt x="1324570" y="4544219"/>
                </a:cubicBezTo>
                <a:close/>
                <a:moveTo>
                  <a:pt x="1248993" y="4539801"/>
                </a:moveTo>
                <a:cubicBezTo>
                  <a:pt x="1247908" y="4539646"/>
                  <a:pt x="1247055" y="4539878"/>
                  <a:pt x="1246435" y="4540498"/>
                </a:cubicBezTo>
                <a:cubicBezTo>
                  <a:pt x="1243955" y="4542979"/>
                  <a:pt x="1245195" y="4546700"/>
                  <a:pt x="1250156" y="4551661"/>
                </a:cubicBezTo>
                <a:cubicBezTo>
                  <a:pt x="1255117" y="4556622"/>
                  <a:pt x="1260078" y="4559102"/>
                  <a:pt x="1265039" y="4559102"/>
                </a:cubicBezTo>
                <a:lnTo>
                  <a:pt x="1265039" y="4551661"/>
                </a:lnTo>
                <a:cubicBezTo>
                  <a:pt x="1257598" y="4544219"/>
                  <a:pt x="1252249" y="4540266"/>
                  <a:pt x="1248993" y="4539801"/>
                </a:cubicBezTo>
                <a:close/>
                <a:moveTo>
                  <a:pt x="5246191" y="4536778"/>
                </a:moveTo>
                <a:cubicBezTo>
                  <a:pt x="5251152" y="4536778"/>
                  <a:pt x="5253632" y="4539258"/>
                  <a:pt x="5253632" y="4544219"/>
                </a:cubicBezTo>
                <a:cubicBezTo>
                  <a:pt x="5253632" y="4549181"/>
                  <a:pt x="5252392" y="4551661"/>
                  <a:pt x="5249911" y="4551661"/>
                </a:cubicBezTo>
                <a:cubicBezTo>
                  <a:pt x="5247431" y="4551661"/>
                  <a:pt x="5243711" y="4549181"/>
                  <a:pt x="5238749" y="4544219"/>
                </a:cubicBezTo>
                <a:cubicBezTo>
                  <a:pt x="5233788" y="4539258"/>
                  <a:pt x="5236269" y="4536778"/>
                  <a:pt x="5246191" y="4536778"/>
                </a:cubicBezTo>
                <a:close/>
                <a:moveTo>
                  <a:pt x="1205508" y="4536778"/>
                </a:moveTo>
                <a:cubicBezTo>
                  <a:pt x="1205508" y="4541739"/>
                  <a:pt x="1207988" y="4544219"/>
                  <a:pt x="1212949" y="4544219"/>
                </a:cubicBezTo>
                <a:cubicBezTo>
                  <a:pt x="1212949" y="4544219"/>
                  <a:pt x="1215429" y="4541739"/>
                  <a:pt x="1220390" y="4536778"/>
                </a:cubicBezTo>
                <a:close/>
                <a:moveTo>
                  <a:pt x="5275956" y="4529336"/>
                </a:moveTo>
                <a:cubicBezTo>
                  <a:pt x="5285878" y="4534298"/>
                  <a:pt x="5288359" y="4539258"/>
                  <a:pt x="5283398" y="4544219"/>
                </a:cubicBezTo>
                <a:lnTo>
                  <a:pt x="5268515" y="4536778"/>
                </a:lnTo>
                <a:close/>
                <a:moveTo>
                  <a:pt x="997148" y="4529336"/>
                </a:moveTo>
                <a:cubicBezTo>
                  <a:pt x="1002109" y="4534298"/>
                  <a:pt x="1004589" y="4536778"/>
                  <a:pt x="1004589" y="4536778"/>
                </a:cubicBezTo>
                <a:cubicBezTo>
                  <a:pt x="1004589" y="4536778"/>
                  <a:pt x="1004589" y="4534298"/>
                  <a:pt x="1004589" y="4529336"/>
                </a:cubicBezTo>
                <a:close/>
                <a:moveTo>
                  <a:pt x="907851" y="4529336"/>
                </a:moveTo>
                <a:cubicBezTo>
                  <a:pt x="912812" y="4529336"/>
                  <a:pt x="915293" y="4531817"/>
                  <a:pt x="915293" y="4536778"/>
                </a:cubicBezTo>
                <a:cubicBezTo>
                  <a:pt x="915293" y="4541739"/>
                  <a:pt x="916533" y="4544219"/>
                  <a:pt x="919013" y="4544219"/>
                </a:cubicBezTo>
                <a:cubicBezTo>
                  <a:pt x="921494" y="4544219"/>
                  <a:pt x="922734" y="4544219"/>
                  <a:pt x="922734" y="4544219"/>
                </a:cubicBezTo>
                <a:lnTo>
                  <a:pt x="922734" y="4559102"/>
                </a:lnTo>
                <a:lnTo>
                  <a:pt x="915293" y="4551661"/>
                </a:lnTo>
                <a:lnTo>
                  <a:pt x="907851" y="4544219"/>
                </a:lnTo>
                <a:close/>
                <a:moveTo>
                  <a:pt x="1250156" y="4521895"/>
                </a:moveTo>
                <a:lnTo>
                  <a:pt x="1235273" y="4529336"/>
                </a:lnTo>
                <a:cubicBezTo>
                  <a:pt x="1235273" y="4529336"/>
                  <a:pt x="1238994" y="4528096"/>
                  <a:pt x="1246435" y="4525616"/>
                </a:cubicBezTo>
                <a:cubicBezTo>
                  <a:pt x="1253877" y="4523136"/>
                  <a:pt x="1258837" y="4525616"/>
                  <a:pt x="1261318" y="4533057"/>
                </a:cubicBezTo>
                <a:cubicBezTo>
                  <a:pt x="1263799" y="4540498"/>
                  <a:pt x="1266279" y="4544219"/>
                  <a:pt x="1268760" y="4544219"/>
                </a:cubicBezTo>
                <a:cubicBezTo>
                  <a:pt x="1271240" y="4544219"/>
                  <a:pt x="1270000" y="4541739"/>
                  <a:pt x="1265039" y="4536778"/>
                </a:cubicBezTo>
                <a:cubicBezTo>
                  <a:pt x="1265039" y="4531817"/>
                  <a:pt x="1265039" y="4528096"/>
                  <a:pt x="1265039" y="4525616"/>
                </a:cubicBezTo>
                <a:cubicBezTo>
                  <a:pt x="1265039" y="4523136"/>
                  <a:pt x="1265039" y="4521895"/>
                  <a:pt x="1265039" y="4521895"/>
                </a:cubicBezTo>
                <a:cubicBezTo>
                  <a:pt x="1265039" y="4521895"/>
                  <a:pt x="1260078" y="4521895"/>
                  <a:pt x="1250156" y="4521895"/>
                </a:cubicBezTo>
                <a:close/>
                <a:moveTo>
                  <a:pt x="5283398" y="4507012"/>
                </a:moveTo>
                <a:lnTo>
                  <a:pt x="5290839" y="4514454"/>
                </a:lnTo>
                <a:cubicBezTo>
                  <a:pt x="5290839" y="4514454"/>
                  <a:pt x="5289599" y="4515694"/>
                  <a:pt x="5287119" y="4518174"/>
                </a:cubicBezTo>
                <a:cubicBezTo>
                  <a:pt x="5284638" y="4520655"/>
                  <a:pt x="5283398" y="4521895"/>
                  <a:pt x="5283398" y="4521895"/>
                </a:cubicBezTo>
                <a:cubicBezTo>
                  <a:pt x="5278436" y="4521895"/>
                  <a:pt x="5275956" y="4519415"/>
                  <a:pt x="5275956" y="4514454"/>
                </a:cubicBezTo>
                <a:cubicBezTo>
                  <a:pt x="5275956" y="4514454"/>
                  <a:pt x="5277197" y="4513214"/>
                  <a:pt x="5279677" y="4510733"/>
                </a:cubicBezTo>
                <a:cubicBezTo>
                  <a:pt x="5282157" y="4508253"/>
                  <a:pt x="5283398" y="4507012"/>
                  <a:pt x="5283398" y="4507012"/>
                </a:cubicBezTo>
                <a:close/>
                <a:moveTo>
                  <a:pt x="5156894" y="4507012"/>
                </a:moveTo>
                <a:cubicBezTo>
                  <a:pt x="5161855" y="4507012"/>
                  <a:pt x="5164335" y="4507012"/>
                  <a:pt x="5164335" y="4507012"/>
                </a:cubicBezTo>
                <a:cubicBezTo>
                  <a:pt x="5159374" y="4511973"/>
                  <a:pt x="5156894" y="4514454"/>
                  <a:pt x="5156894" y="4514454"/>
                </a:cubicBezTo>
                <a:cubicBezTo>
                  <a:pt x="5156894" y="4514454"/>
                  <a:pt x="5156894" y="4511973"/>
                  <a:pt x="5156894" y="4507012"/>
                </a:cubicBezTo>
                <a:close/>
                <a:moveTo>
                  <a:pt x="974824" y="4507012"/>
                </a:moveTo>
                <a:cubicBezTo>
                  <a:pt x="974824" y="4507012"/>
                  <a:pt x="977304" y="4509493"/>
                  <a:pt x="982265" y="4514454"/>
                </a:cubicBezTo>
                <a:lnTo>
                  <a:pt x="982265" y="4507012"/>
                </a:lnTo>
                <a:close/>
                <a:moveTo>
                  <a:pt x="892968" y="4507012"/>
                </a:moveTo>
                <a:cubicBezTo>
                  <a:pt x="892968" y="4511973"/>
                  <a:pt x="892968" y="4514454"/>
                  <a:pt x="892968" y="4514454"/>
                </a:cubicBezTo>
                <a:cubicBezTo>
                  <a:pt x="892968" y="4514454"/>
                  <a:pt x="892968" y="4516934"/>
                  <a:pt x="892968" y="4521895"/>
                </a:cubicBezTo>
                <a:cubicBezTo>
                  <a:pt x="888007" y="4521895"/>
                  <a:pt x="885527" y="4519415"/>
                  <a:pt x="885527" y="4514454"/>
                </a:cubicBezTo>
                <a:close/>
                <a:moveTo>
                  <a:pt x="5326186" y="4504687"/>
                </a:moveTo>
                <a:cubicBezTo>
                  <a:pt x="5328667" y="4504997"/>
                  <a:pt x="5331767" y="4505772"/>
                  <a:pt x="5335488" y="4507012"/>
                </a:cubicBezTo>
                <a:lnTo>
                  <a:pt x="5335488" y="4521895"/>
                </a:lnTo>
                <a:cubicBezTo>
                  <a:pt x="5320605" y="4536778"/>
                  <a:pt x="5313163" y="4539258"/>
                  <a:pt x="5313163" y="4529336"/>
                </a:cubicBezTo>
                <a:cubicBezTo>
                  <a:pt x="5313163" y="4529336"/>
                  <a:pt x="5313163" y="4526856"/>
                  <a:pt x="5313163" y="4521895"/>
                </a:cubicBezTo>
                <a:lnTo>
                  <a:pt x="5320605" y="4514454"/>
                </a:lnTo>
                <a:cubicBezTo>
                  <a:pt x="5316884" y="4507012"/>
                  <a:pt x="5318744" y="4503757"/>
                  <a:pt x="5326186" y="4504687"/>
                </a:cubicBezTo>
                <a:close/>
                <a:moveTo>
                  <a:pt x="5127128" y="4499571"/>
                </a:moveTo>
                <a:cubicBezTo>
                  <a:pt x="5127128" y="4499571"/>
                  <a:pt x="5124648" y="4502051"/>
                  <a:pt x="5119687" y="4507012"/>
                </a:cubicBezTo>
                <a:lnTo>
                  <a:pt x="5127128" y="4507012"/>
                </a:lnTo>
                <a:cubicBezTo>
                  <a:pt x="5127128" y="4502051"/>
                  <a:pt x="5127128" y="4499571"/>
                  <a:pt x="5127128" y="4499571"/>
                </a:cubicBezTo>
                <a:close/>
                <a:moveTo>
                  <a:pt x="1056679" y="4499571"/>
                </a:moveTo>
                <a:lnTo>
                  <a:pt x="1049238" y="4507012"/>
                </a:lnTo>
                <a:cubicBezTo>
                  <a:pt x="1039316" y="4507012"/>
                  <a:pt x="1036836" y="4514454"/>
                  <a:pt x="1041797" y="4529336"/>
                </a:cubicBezTo>
                <a:lnTo>
                  <a:pt x="1049238" y="4559102"/>
                </a:lnTo>
                <a:cubicBezTo>
                  <a:pt x="1044277" y="4559102"/>
                  <a:pt x="1041797" y="4561583"/>
                  <a:pt x="1041797" y="4566543"/>
                </a:cubicBezTo>
                <a:lnTo>
                  <a:pt x="1056679" y="4581426"/>
                </a:lnTo>
                <a:cubicBezTo>
                  <a:pt x="1066601" y="4586388"/>
                  <a:pt x="1074043" y="4586388"/>
                  <a:pt x="1079004" y="4581426"/>
                </a:cubicBezTo>
                <a:cubicBezTo>
                  <a:pt x="1079004" y="4581426"/>
                  <a:pt x="1081484" y="4582667"/>
                  <a:pt x="1086445" y="4585147"/>
                </a:cubicBezTo>
                <a:cubicBezTo>
                  <a:pt x="1091406" y="4587628"/>
                  <a:pt x="1093887" y="4587628"/>
                  <a:pt x="1093887" y="4585147"/>
                </a:cubicBezTo>
                <a:cubicBezTo>
                  <a:pt x="1093887" y="4582667"/>
                  <a:pt x="1096367" y="4581426"/>
                  <a:pt x="1101328" y="4581426"/>
                </a:cubicBezTo>
                <a:cubicBezTo>
                  <a:pt x="1106289" y="4576465"/>
                  <a:pt x="1110010" y="4573985"/>
                  <a:pt x="1112490" y="4573985"/>
                </a:cubicBezTo>
                <a:cubicBezTo>
                  <a:pt x="1114970" y="4573985"/>
                  <a:pt x="1116211" y="4578946"/>
                  <a:pt x="1116211" y="4588868"/>
                </a:cubicBezTo>
                <a:cubicBezTo>
                  <a:pt x="1126132" y="4588868"/>
                  <a:pt x="1133574" y="4588868"/>
                  <a:pt x="1138535" y="4588868"/>
                </a:cubicBezTo>
                <a:cubicBezTo>
                  <a:pt x="1138535" y="4583907"/>
                  <a:pt x="1141015" y="4581426"/>
                  <a:pt x="1145976" y="4581426"/>
                </a:cubicBezTo>
                <a:cubicBezTo>
                  <a:pt x="1145976" y="4581426"/>
                  <a:pt x="1148457" y="4581426"/>
                  <a:pt x="1153418" y="4581426"/>
                </a:cubicBezTo>
                <a:cubicBezTo>
                  <a:pt x="1153418" y="4576465"/>
                  <a:pt x="1144736" y="4566543"/>
                  <a:pt x="1127373" y="4551661"/>
                </a:cubicBezTo>
                <a:cubicBezTo>
                  <a:pt x="1110010" y="4536778"/>
                  <a:pt x="1101328" y="4529336"/>
                  <a:pt x="1101328" y="4529336"/>
                </a:cubicBezTo>
                <a:lnTo>
                  <a:pt x="1101328" y="4536778"/>
                </a:lnTo>
                <a:lnTo>
                  <a:pt x="1101328" y="4551661"/>
                </a:lnTo>
                <a:cubicBezTo>
                  <a:pt x="1096367" y="4551661"/>
                  <a:pt x="1093887" y="4549181"/>
                  <a:pt x="1093887" y="4544219"/>
                </a:cubicBezTo>
                <a:cubicBezTo>
                  <a:pt x="1093887" y="4539258"/>
                  <a:pt x="1091406" y="4536778"/>
                  <a:pt x="1086445" y="4536778"/>
                </a:cubicBezTo>
                <a:cubicBezTo>
                  <a:pt x="1081484" y="4536778"/>
                  <a:pt x="1077763" y="4533057"/>
                  <a:pt x="1075283" y="4525616"/>
                </a:cubicBezTo>
                <a:cubicBezTo>
                  <a:pt x="1072802" y="4518174"/>
                  <a:pt x="1074043" y="4514454"/>
                  <a:pt x="1079004" y="4514454"/>
                </a:cubicBezTo>
                <a:lnTo>
                  <a:pt x="1079004" y="4499571"/>
                </a:lnTo>
                <a:close/>
                <a:moveTo>
                  <a:pt x="915293" y="4499571"/>
                </a:moveTo>
                <a:cubicBezTo>
                  <a:pt x="920254" y="4499571"/>
                  <a:pt x="922734" y="4502051"/>
                  <a:pt x="922734" y="4507012"/>
                </a:cubicBezTo>
                <a:cubicBezTo>
                  <a:pt x="917773" y="4511973"/>
                  <a:pt x="912812" y="4514454"/>
                  <a:pt x="907851" y="4514454"/>
                </a:cubicBezTo>
                <a:cubicBezTo>
                  <a:pt x="907851" y="4514454"/>
                  <a:pt x="907851" y="4511973"/>
                  <a:pt x="907851" y="4507012"/>
                </a:cubicBezTo>
                <a:cubicBezTo>
                  <a:pt x="907851" y="4502051"/>
                  <a:pt x="910332" y="4499571"/>
                  <a:pt x="915293" y="4499571"/>
                </a:cubicBezTo>
                <a:close/>
                <a:moveTo>
                  <a:pt x="904131" y="4484688"/>
                </a:moveTo>
                <a:cubicBezTo>
                  <a:pt x="906611" y="4484688"/>
                  <a:pt x="907851" y="4485929"/>
                  <a:pt x="907851" y="4488409"/>
                </a:cubicBezTo>
                <a:cubicBezTo>
                  <a:pt x="907851" y="4490889"/>
                  <a:pt x="907851" y="4492129"/>
                  <a:pt x="907851" y="4492129"/>
                </a:cubicBezTo>
                <a:lnTo>
                  <a:pt x="900410" y="4492129"/>
                </a:lnTo>
                <a:cubicBezTo>
                  <a:pt x="900410" y="4487169"/>
                  <a:pt x="901650" y="4484688"/>
                  <a:pt x="904131" y="4484688"/>
                </a:cubicBezTo>
                <a:close/>
                <a:moveTo>
                  <a:pt x="5200612" y="4479107"/>
                </a:moveTo>
                <a:cubicBezTo>
                  <a:pt x="5198752" y="4479107"/>
                  <a:pt x="5196582" y="4479727"/>
                  <a:pt x="5194101" y="4480967"/>
                </a:cubicBezTo>
                <a:cubicBezTo>
                  <a:pt x="5189140" y="4483448"/>
                  <a:pt x="5186660" y="4485929"/>
                  <a:pt x="5186660" y="4488409"/>
                </a:cubicBezTo>
                <a:cubicBezTo>
                  <a:pt x="5186660" y="4490889"/>
                  <a:pt x="5187900" y="4492129"/>
                  <a:pt x="5190380" y="4492129"/>
                </a:cubicBezTo>
                <a:cubicBezTo>
                  <a:pt x="5192860" y="4492129"/>
                  <a:pt x="5196581" y="4490889"/>
                  <a:pt x="5201542" y="4488409"/>
                </a:cubicBezTo>
                <a:cubicBezTo>
                  <a:pt x="5206504" y="4485929"/>
                  <a:pt x="5207743" y="4483448"/>
                  <a:pt x="5205263" y="4480967"/>
                </a:cubicBezTo>
                <a:cubicBezTo>
                  <a:pt x="5204023" y="4479727"/>
                  <a:pt x="5202473" y="4479107"/>
                  <a:pt x="5200612" y="4479107"/>
                </a:cubicBezTo>
                <a:close/>
                <a:moveTo>
                  <a:pt x="5372695" y="4477247"/>
                </a:moveTo>
                <a:cubicBezTo>
                  <a:pt x="5377656" y="4477247"/>
                  <a:pt x="5380136" y="4478487"/>
                  <a:pt x="5380136" y="4480967"/>
                </a:cubicBezTo>
                <a:cubicBezTo>
                  <a:pt x="5380136" y="4483448"/>
                  <a:pt x="5380136" y="4487169"/>
                  <a:pt x="5380136" y="4492129"/>
                </a:cubicBezTo>
                <a:cubicBezTo>
                  <a:pt x="5380136" y="4502051"/>
                  <a:pt x="5377656" y="4507012"/>
                  <a:pt x="5372695" y="4507012"/>
                </a:cubicBezTo>
                <a:cubicBezTo>
                  <a:pt x="5367733" y="4507012"/>
                  <a:pt x="5365253" y="4504532"/>
                  <a:pt x="5365253" y="4499571"/>
                </a:cubicBezTo>
                <a:lnTo>
                  <a:pt x="5372695" y="4492129"/>
                </a:lnTo>
                <a:lnTo>
                  <a:pt x="5372695" y="4484688"/>
                </a:lnTo>
                <a:cubicBezTo>
                  <a:pt x="5372695" y="4479727"/>
                  <a:pt x="5372695" y="4477247"/>
                  <a:pt x="5372695" y="4477247"/>
                </a:cubicBezTo>
                <a:close/>
                <a:moveTo>
                  <a:pt x="5328046" y="4477247"/>
                </a:moveTo>
                <a:lnTo>
                  <a:pt x="5335488" y="4484688"/>
                </a:lnTo>
                <a:cubicBezTo>
                  <a:pt x="5335488" y="4489649"/>
                  <a:pt x="5335488" y="4492129"/>
                  <a:pt x="5335488" y="4492129"/>
                </a:cubicBezTo>
                <a:cubicBezTo>
                  <a:pt x="5335488" y="4492129"/>
                  <a:pt x="5333008" y="4490889"/>
                  <a:pt x="5328046" y="4488409"/>
                </a:cubicBezTo>
                <a:cubicBezTo>
                  <a:pt x="5323085" y="4485929"/>
                  <a:pt x="5320605" y="4487169"/>
                  <a:pt x="5320605" y="4492129"/>
                </a:cubicBezTo>
                <a:lnTo>
                  <a:pt x="5305722" y="4492129"/>
                </a:lnTo>
                <a:close/>
                <a:moveTo>
                  <a:pt x="5153173" y="4477247"/>
                </a:moveTo>
                <a:cubicBezTo>
                  <a:pt x="5150693" y="4477247"/>
                  <a:pt x="5146972" y="4479727"/>
                  <a:pt x="5142011" y="4484688"/>
                </a:cubicBezTo>
                <a:lnTo>
                  <a:pt x="5142011" y="4499571"/>
                </a:lnTo>
                <a:cubicBezTo>
                  <a:pt x="5146972" y="4499571"/>
                  <a:pt x="5149452" y="4502051"/>
                  <a:pt x="5149452" y="4507012"/>
                </a:cubicBezTo>
                <a:cubicBezTo>
                  <a:pt x="5149452" y="4511973"/>
                  <a:pt x="5146972" y="4516934"/>
                  <a:pt x="5142011" y="4521895"/>
                </a:cubicBezTo>
                <a:cubicBezTo>
                  <a:pt x="5137050" y="4526856"/>
                  <a:pt x="5137050" y="4529336"/>
                  <a:pt x="5142011" y="4529336"/>
                </a:cubicBezTo>
                <a:cubicBezTo>
                  <a:pt x="5151933" y="4529336"/>
                  <a:pt x="5164335" y="4521895"/>
                  <a:pt x="5179218" y="4507012"/>
                </a:cubicBezTo>
                <a:lnTo>
                  <a:pt x="5186660" y="4499571"/>
                </a:lnTo>
                <a:lnTo>
                  <a:pt x="5171777" y="4492129"/>
                </a:lnTo>
                <a:cubicBezTo>
                  <a:pt x="5161855" y="4492129"/>
                  <a:pt x="5156894" y="4489649"/>
                  <a:pt x="5156894" y="4484688"/>
                </a:cubicBezTo>
                <a:cubicBezTo>
                  <a:pt x="5156894" y="4479727"/>
                  <a:pt x="5155653" y="4477247"/>
                  <a:pt x="5153173" y="4477247"/>
                </a:cubicBezTo>
                <a:close/>
                <a:moveTo>
                  <a:pt x="5119687" y="4477247"/>
                </a:moveTo>
                <a:lnTo>
                  <a:pt x="5119687" y="4492129"/>
                </a:lnTo>
                <a:cubicBezTo>
                  <a:pt x="5124648" y="4492129"/>
                  <a:pt x="5127128" y="4489649"/>
                  <a:pt x="5127128" y="4484688"/>
                </a:cubicBezTo>
                <a:cubicBezTo>
                  <a:pt x="5127128" y="4479727"/>
                  <a:pt x="5124648" y="4477247"/>
                  <a:pt x="5119687" y="4477247"/>
                </a:cubicBezTo>
                <a:close/>
                <a:moveTo>
                  <a:pt x="1168300" y="4477247"/>
                </a:moveTo>
                <a:cubicBezTo>
                  <a:pt x="1163340" y="4477247"/>
                  <a:pt x="1160859" y="4479727"/>
                  <a:pt x="1160859" y="4484688"/>
                </a:cubicBezTo>
                <a:lnTo>
                  <a:pt x="1168300" y="4492129"/>
                </a:lnTo>
                <a:cubicBezTo>
                  <a:pt x="1168300" y="4492129"/>
                  <a:pt x="1170781" y="4489649"/>
                  <a:pt x="1175742" y="4484688"/>
                </a:cubicBezTo>
                <a:close/>
                <a:moveTo>
                  <a:pt x="1227832" y="4469805"/>
                </a:moveTo>
                <a:cubicBezTo>
                  <a:pt x="1222871" y="4474766"/>
                  <a:pt x="1220390" y="4478487"/>
                  <a:pt x="1220390" y="4480967"/>
                </a:cubicBezTo>
                <a:cubicBezTo>
                  <a:pt x="1220390" y="4483448"/>
                  <a:pt x="1222871" y="4484688"/>
                  <a:pt x="1227832" y="4484688"/>
                </a:cubicBezTo>
                <a:cubicBezTo>
                  <a:pt x="1232793" y="4484688"/>
                  <a:pt x="1235273" y="4484688"/>
                  <a:pt x="1235273" y="4484688"/>
                </a:cubicBezTo>
                <a:cubicBezTo>
                  <a:pt x="1235273" y="4484688"/>
                  <a:pt x="1235273" y="4482208"/>
                  <a:pt x="1235273" y="4477247"/>
                </a:cubicBezTo>
                <a:cubicBezTo>
                  <a:pt x="1235273" y="4472286"/>
                  <a:pt x="1232793" y="4469805"/>
                  <a:pt x="1227832" y="4469805"/>
                </a:cubicBezTo>
                <a:close/>
                <a:moveTo>
                  <a:pt x="1205508" y="4469805"/>
                </a:moveTo>
                <a:cubicBezTo>
                  <a:pt x="1200547" y="4469805"/>
                  <a:pt x="1198066" y="4472286"/>
                  <a:pt x="1198066" y="4477247"/>
                </a:cubicBezTo>
                <a:cubicBezTo>
                  <a:pt x="1198066" y="4482208"/>
                  <a:pt x="1199307" y="4484688"/>
                  <a:pt x="1201787" y="4484688"/>
                </a:cubicBezTo>
                <a:cubicBezTo>
                  <a:pt x="1204267" y="4484688"/>
                  <a:pt x="1207988" y="4484688"/>
                  <a:pt x="1212949" y="4484688"/>
                </a:cubicBezTo>
                <a:cubicBezTo>
                  <a:pt x="1212949" y="4479727"/>
                  <a:pt x="1212949" y="4477247"/>
                  <a:pt x="1212949" y="4477247"/>
                </a:cubicBezTo>
                <a:cubicBezTo>
                  <a:pt x="1212949" y="4477247"/>
                  <a:pt x="1210469" y="4474766"/>
                  <a:pt x="1205508" y="4469805"/>
                </a:cubicBezTo>
                <a:close/>
                <a:moveTo>
                  <a:pt x="5659189" y="4466084"/>
                </a:moveTo>
                <a:cubicBezTo>
                  <a:pt x="5661669" y="4466084"/>
                  <a:pt x="5662909" y="4467324"/>
                  <a:pt x="5662909" y="4469805"/>
                </a:cubicBezTo>
                <a:cubicBezTo>
                  <a:pt x="5662909" y="4474766"/>
                  <a:pt x="5657948" y="4477247"/>
                  <a:pt x="5648027" y="4477247"/>
                </a:cubicBezTo>
                <a:lnTo>
                  <a:pt x="5648027" y="4469805"/>
                </a:lnTo>
                <a:cubicBezTo>
                  <a:pt x="5652987" y="4467324"/>
                  <a:pt x="5656708" y="4466084"/>
                  <a:pt x="5659189" y="4466084"/>
                </a:cubicBezTo>
                <a:close/>
                <a:moveTo>
                  <a:pt x="5171777" y="4462364"/>
                </a:moveTo>
                <a:lnTo>
                  <a:pt x="5171777" y="4469805"/>
                </a:lnTo>
                <a:lnTo>
                  <a:pt x="5186660" y="4469805"/>
                </a:lnTo>
                <a:cubicBezTo>
                  <a:pt x="5186660" y="4464844"/>
                  <a:pt x="5181698" y="4462364"/>
                  <a:pt x="5171777" y="4462364"/>
                </a:cubicBezTo>
                <a:close/>
                <a:moveTo>
                  <a:pt x="1075283" y="4462364"/>
                </a:moveTo>
                <a:cubicBezTo>
                  <a:pt x="1072802" y="4462364"/>
                  <a:pt x="1070322" y="4463604"/>
                  <a:pt x="1067842" y="4466084"/>
                </a:cubicBezTo>
                <a:cubicBezTo>
                  <a:pt x="1065361" y="4468565"/>
                  <a:pt x="1065361" y="4471046"/>
                  <a:pt x="1067842" y="4473526"/>
                </a:cubicBezTo>
                <a:cubicBezTo>
                  <a:pt x="1070322" y="4476006"/>
                  <a:pt x="1071562" y="4477247"/>
                  <a:pt x="1071562" y="4477247"/>
                </a:cubicBezTo>
                <a:lnTo>
                  <a:pt x="1079004" y="4469805"/>
                </a:lnTo>
                <a:cubicBezTo>
                  <a:pt x="1079004" y="4464844"/>
                  <a:pt x="1077763" y="4462364"/>
                  <a:pt x="1075283" y="4462364"/>
                </a:cubicBezTo>
                <a:close/>
                <a:moveTo>
                  <a:pt x="952500" y="4462364"/>
                </a:moveTo>
                <a:cubicBezTo>
                  <a:pt x="952500" y="4467325"/>
                  <a:pt x="952500" y="4469805"/>
                  <a:pt x="952500" y="4469805"/>
                </a:cubicBezTo>
                <a:lnTo>
                  <a:pt x="967383" y="4469805"/>
                </a:lnTo>
                <a:cubicBezTo>
                  <a:pt x="967383" y="4464844"/>
                  <a:pt x="966142" y="4462364"/>
                  <a:pt x="963662" y="4462364"/>
                </a:cubicBezTo>
                <a:cubicBezTo>
                  <a:pt x="961181" y="4462364"/>
                  <a:pt x="957461" y="4462364"/>
                  <a:pt x="952500" y="4462364"/>
                </a:cubicBezTo>
                <a:close/>
                <a:moveTo>
                  <a:pt x="840878" y="4462364"/>
                </a:moveTo>
                <a:cubicBezTo>
                  <a:pt x="850800" y="4462364"/>
                  <a:pt x="853281" y="4467325"/>
                  <a:pt x="848320" y="4477247"/>
                </a:cubicBezTo>
                <a:cubicBezTo>
                  <a:pt x="843359" y="4482208"/>
                  <a:pt x="839638" y="4483448"/>
                  <a:pt x="837158" y="4480967"/>
                </a:cubicBezTo>
                <a:cubicBezTo>
                  <a:pt x="834678" y="4478487"/>
                  <a:pt x="833437" y="4474766"/>
                  <a:pt x="833437" y="4469805"/>
                </a:cubicBezTo>
                <a:cubicBezTo>
                  <a:pt x="833437" y="4464844"/>
                  <a:pt x="835918" y="4462364"/>
                  <a:pt x="840878" y="4462364"/>
                </a:cubicBezTo>
                <a:close/>
                <a:moveTo>
                  <a:pt x="5104804" y="4454922"/>
                </a:moveTo>
                <a:cubicBezTo>
                  <a:pt x="5104804" y="4454922"/>
                  <a:pt x="5104804" y="4457403"/>
                  <a:pt x="5104804" y="4462364"/>
                </a:cubicBezTo>
                <a:lnTo>
                  <a:pt x="5112245" y="4462364"/>
                </a:lnTo>
                <a:cubicBezTo>
                  <a:pt x="5112245" y="4457403"/>
                  <a:pt x="5109765" y="4454922"/>
                  <a:pt x="5104804" y="4454922"/>
                </a:cubicBezTo>
                <a:close/>
                <a:moveTo>
                  <a:pt x="1183183" y="4447481"/>
                </a:moveTo>
                <a:cubicBezTo>
                  <a:pt x="1183183" y="4447481"/>
                  <a:pt x="1183183" y="4449962"/>
                  <a:pt x="1183183" y="4454922"/>
                </a:cubicBezTo>
                <a:lnTo>
                  <a:pt x="1190625" y="4462364"/>
                </a:lnTo>
                <a:cubicBezTo>
                  <a:pt x="1190625" y="4462364"/>
                  <a:pt x="1190625" y="4459884"/>
                  <a:pt x="1190625" y="4454922"/>
                </a:cubicBezTo>
                <a:close/>
                <a:moveTo>
                  <a:pt x="818555" y="4447481"/>
                </a:moveTo>
                <a:cubicBezTo>
                  <a:pt x="823515" y="4447481"/>
                  <a:pt x="824755" y="4449962"/>
                  <a:pt x="822275" y="4454922"/>
                </a:cubicBezTo>
                <a:cubicBezTo>
                  <a:pt x="819795" y="4459884"/>
                  <a:pt x="818555" y="4462364"/>
                  <a:pt x="818555" y="4462364"/>
                </a:cubicBezTo>
                <a:cubicBezTo>
                  <a:pt x="818555" y="4462364"/>
                  <a:pt x="817314" y="4459884"/>
                  <a:pt x="814834" y="4454922"/>
                </a:cubicBezTo>
                <a:cubicBezTo>
                  <a:pt x="812353" y="4449962"/>
                  <a:pt x="813593" y="4447481"/>
                  <a:pt x="818555" y="4447481"/>
                </a:cubicBezTo>
                <a:close/>
                <a:moveTo>
                  <a:pt x="952500" y="4440040"/>
                </a:moveTo>
                <a:cubicBezTo>
                  <a:pt x="952500" y="4445001"/>
                  <a:pt x="954980" y="4447481"/>
                  <a:pt x="959941" y="4447481"/>
                </a:cubicBezTo>
                <a:lnTo>
                  <a:pt x="967383" y="4440040"/>
                </a:lnTo>
                <a:cubicBezTo>
                  <a:pt x="967383" y="4440040"/>
                  <a:pt x="966142" y="4440040"/>
                  <a:pt x="963662" y="4440040"/>
                </a:cubicBezTo>
                <a:cubicBezTo>
                  <a:pt x="961181" y="4440040"/>
                  <a:pt x="957461" y="4440040"/>
                  <a:pt x="952500" y="4440040"/>
                </a:cubicBezTo>
                <a:close/>
                <a:moveTo>
                  <a:pt x="5164335" y="4432598"/>
                </a:moveTo>
                <a:cubicBezTo>
                  <a:pt x="5154414" y="4437559"/>
                  <a:pt x="5151933" y="4442520"/>
                  <a:pt x="5156894" y="4447481"/>
                </a:cubicBezTo>
                <a:cubicBezTo>
                  <a:pt x="5166815" y="4442520"/>
                  <a:pt x="5171777" y="4440040"/>
                  <a:pt x="5171777" y="4440040"/>
                </a:cubicBezTo>
                <a:cubicBezTo>
                  <a:pt x="5171777" y="4435079"/>
                  <a:pt x="5169297" y="4432598"/>
                  <a:pt x="5164335" y="4432598"/>
                </a:cubicBezTo>
                <a:close/>
                <a:moveTo>
                  <a:pt x="1153418" y="4432598"/>
                </a:moveTo>
                <a:lnTo>
                  <a:pt x="1160859" y="4440040"/>
                </a:lnTo>
                <a:cubicBezTo>
                  <a:pt x="1160859" y="4440040"/>
                  <a:pt x="1160859" y="4437559"/>
                  <a:pt x="1160859" y="4432598"/>
                </a:cubicBezTo>
                <a:cubicBezTo>
                  <a:pt x="1155898" y="4432598"/>
                  <a:pt x="1153418" y="4432598"/>
                  <a:pt x="1153418" y="4432598"/>
                </a:cubicBezTo>
                <a:close/>
                <a:moveTo>
                  <a:pt x="1019473" y="4432598"/>
                </a:moveTo>
                <a:lnTo>
                  <a:pt x="1012031" y="4440040"/>
                </a:lnTo>
                <a:cubicBezTo>
                  <a:pt x="1012031" y="4445001"/>
                  <a:pt x="1012031" y="4447481"/>
                  <a:pt x="1012031" y="4447481"/>
                </a:cubicBezTo>
                <a:cubicBezTo>
                  <a:pt x="1012031" y="4447481"/>
                  <a:pt x="1014511" y="4445001"/>
                  <a:pt x="1019473" y="4440040"/>
                </a:cubicBezTo>
                <a:cubicBezTo>
                  <a:pt x="1029394" y="4435079"/>
                  <a:pt x="1029394" y="4432598"/>
                  <a:pt x="1019473" y="4432598"/>
                </a:cubicBezTo>
                <a:close/>
                <a:moveTo>
                  <a:pt x="863203" y="4432598"/>
                </a:moveTo>
                <a:lnTo>
                  <a:pt x="870644" y="4440040"/>
                </a:lnTo>
                <a:cubicBezTo>
                  <a:pt x="870644" y="4445001"/>
                  <a:pt x="866924" y="4447481"/>
                  <a:pt x="859482" y="4447481"/>
                </a:cubicBezTo>
                <a:cubicBezTo>
                  <a:pt x="852041" y="4447481"/>
                  <a:pt x="848320" y="4445001"/>
                  <a:pt x="848320" y="4440040"/>
                </a:cubicBezTo>
                <a:cubicBezTo>
                  <a:pt x="848320" y="4435079"/>
                  <a:pt x="850800" y="4433839"/>
                  <a:pt x="855762" y="4436319"/>
                </a:cubicBezTo>
                <a:cubicBezTo>
                  <a:pt x="860722" y="4438799"/>
                  <a:pt x="863203" y="4437559"/>
                  <a:pt x="863203" y="4432598"/>
                </a:cubicBezTo>
                <a:close/>
                <a:moveTo>
                  <a:pt x="1205508" y="4425157"/>
                </a:moveTo>
                <a:cubicBezTo>
                  <a:pt x="1200547" y="4430118"/>
                  <a:pt x="1198066" y="4435079"/>
                  <a:pt x="1198066" y="4440040"/>
                </a:cubicBezTo>
                <a:cubicBezTo>
                  <a:pt x="1198066" y="4445001"/>
                  <a:pt x="1200547" y="4449962"/>
                  <a:pt x="1205508" y="4454922"/>
                </a:cubicBezTo>
                <a:lnTo>
                  <a:pt x="1227832" y="4447481"/>
                </a:lnTo>
                <a:close/>
                <a:moveTo>
                  <a:pt x="5235029" y="4417715"/>
                </a:moveTo>
                <a:cubicBezTo>
                  <a:pt x="5237509" y="4417715"/>
                  <a:pt x="5238749" y="4418956"/>
                  <a:pt x="5238749" y="4421436"/>
                </a:cubicBezTo>
                <a:cubicBezTo>
                  <a:pt x="5238749" y="4423917"/>
                  <a:pt x="5236269" y="4425157"/>
                  <a:pt x="5231308" y="4425157"/>
                </a:cubicBezTo>
                <a:cubicBezTo>
                  <a:pt x="5231308" y="4420196"/>
                  <a:pt x="5232549" y="4417715"/>
                  <a:pt x="5235029" y="4417715"/>
                </a:cubicBezTo>
                <a:close/>
                <a:moveTo>
                  <a:pt x="803672" y="4417715"/>
                </a:moveTo>
                <a:lnTo>
                  <a:pt x="811113" y="4432598"/>
                </a:lnTo>
                <a:lnTo>
                  <a:pt x="796230" y="4432598"/>
                </a:lnTo>
                <a:close/>
                <a:moveTo>
                  <a:pt x="1220390" y="4410274"/>
                </a:moveTo>
                <a:cubicBezTo>
                  <a:pt x="1215429" y="4415235"/>
                  <a:pt x="1215429" y="4420196"/>
                  <a:pt x="1220390" y="4425157"/>
                </a:cubicBezTo>
                <a:lnTo>
                  <a:pt x="1235273" y="4425157"/>
                </a:lnTo>
                <a:cubicBezTo>
                  <a:pt x="1235273" y="4420196"/>
                  <a:pt x="1232793" y="4415235"/>
                  <a:pt x="1227832" y="4410274"/>
                </a:cubicBezTo>
                <a:close/>
                <a:moveTo>
                  <a:pt x="1183183" y="4410274"/>
                </a:moveTo>
                <a:cubicBezTo>
                  <a:pt x="1178222" y="4410274"/>
                  <a:pt x="1178222" y="4412755"/>
                  <a:pt x="1183183" y="4417715"/>
                </a:cubicBezTo>
                <a:lnTo>
                  <a:pt x="1198066" y="4410274"/>
                </a:lnTo>
                <a:cubicBezTo>
                  <a:pt x="1193105" y="4410274"/>
                  <a:pt x="1188144" y="4410274"/>
                  <a:pt x="1183183" y="4410274"/>
                </a:cubicBezTo>
                <a:close/>
                <a:moveTo>
                  <a:pt x="1168300" y="4410274"/>
                </a:moveTo>
                <a:lnTo>
                  <a:pt x="1160859" y="4417715"/>
                </a:lnTo>
                <a:cubicBezTo>
                  <a:pt x="1160859" y="4422677"/>
                  <a:pt x="1162100" y="4425157"/>
                  <a:pt x="1164580" y="4425157"/>
                </a:cubicBezTo>
                <a:cubicBezTo>
                  <a:pt x="1167060" y="4425157"/>
                  <a:pt x="1168300" y="4423917"/>
                  <a:pt x="1168300" y="4421436"/>
                </a:cubicBezTo>
                <a:cubicBezTo>
                  <a:pt x="1168300" y="4418956"/>
                  <a:pt x="1168300" y="4415235"/>
                  <a:pt x="1168300" y="4410274"/>
                </a:cubicBezTo>
                <a:close/>
                <a:moveTo>
                  <a:pt x="5215495" y="4398182"/>
                </a:moveTo>
                <a:cubicBezTo>
                  <a:pt x="5213635" y="4398802"/>
                  <a:pt x="5211464" y="4400352"/>
                  <a:pt x="5208984" y="4402832"/>
                </a:cubicBezTo>
                <a:cubicBezTo>
                  <a:pt x="5204022" y="4402832"/>
                  <a:pt x="5201542" y="4404073"/>
                  <a:pt x="5201542" y="4406553"/>
                </a:cubicBezTo>
                <a:cubicBezTo>
                  <a:pt x="5201542" y="4409034"/>
                  <a:pt x="5201542" y="4410274"/>
                  <a:pt x="5201542" y="4410274"/>
                </a:cubicBezTo>
                <a:cubicBezTo>
                  <a:pt x="5206504" y="4415235"/>
                  <a:pt x="5206504" y="4417715"/>
                  <a:pt x="5201542" y="4417715"/>
                </a:cubicBezTo>
                <a:lnTo>
                  <a:pt x="5216425" y="4432598"/>
                </a:lnTo>
                <a:cubicBezTo>
                  <a:pt x="5221386" y="4432598"/>
                  <a:pt x="5223867" y="4437559"/>
                  <a:pt x="5223867" y="4447481"/>
                </a:cubicBezTo>
                <a:cubicBezTo>
                  <a:pt x="5228828" y="4452442"/>
                  <a:pt x="5232549" y="4454922"/>
                  <a:pt x="5235029" y="4454922"/>
                </a:cubicBezTo>
                <a:cubicBezTo>
                  <a:pt x="5237509" y="4454922"/>
                  <a:pt x="5238749" y="4452442"/>
                  <a:pt x="5238749" y="4447481"/>
                </a:cubicBezTo>
                <a:cubicBezTo>
                  <a:pt x="5238749" y="4442520"/>
                  <a:pt x="5241229" y="4435079"/>
                  <a:pt x="5246191" y="4425157"/>
                </a:cubicBezTo>
                <a:lnTo>
                  <a:pt x="5261074" y="4417715"/>
                </a:lnTo>
                <a:lnTo>
                  <a:pt x="5253632" y="4410274"/>
                </a:lnTo>
                <a:cubicBezTo>
                  <a:pt x="5243711" y="4405313"/>
                  <a:pt x="5233788" y="4405313"/>
                  <a:pt x="5223867" y="4410274"/>
                </a:cubicBezTo>
                <a:cubicBezTo>
                  <a:pt x="5218905" y="4415235"/>
                  <a:pt x="5215185" y="4417715"/>
                  <a:pt x="5212704" y="4417715"/>
                </a:cubicBezTo>
                <a:cubicBezTo>
                  <a:pt x="5210224" y="4417715"/>
                  <a:pt x="5208984" y="4415235"/>
                  <a:pt x="5208984" y="4410274"/>
                </a:cubicBezTo>
                <a:lnTo>
                  <a:pt x="5216425" y="4402832"/>
                </a:lnTo>
                <a:cubicBezTo>
                  <a:pt x="5221386" y="4402832"/>
                  <a:pt x="5222626" y="4401592"/>
                  <a:pt x="5220146" y="4399112"/>
                </a:cubicBezTo>
                <a:cubicBezTo>
                  <a:pt x="5218906" y="4397872"/>
                  <a:pt x="5217356" y="4397561"/>
                  <a:pt x="5215495" y="4398182"/>
                </a:cubicBezTo>
                <a:close/>
                <a:moveTo>
                  <a:pt x="1227832" y="4387950"/>
                </a:moveTo>
                <a:lnTo>
                  <a:pt x="1212949" y="4395391"/>
                </a:lnTo>
                <a:cubicBezTo>
                  <a:pt x="1217910" y="4395391"/>
                  <a:pt x="1220390" y="4395391"/>
                  <a:pt x="1220390" y="4395391"/>
                </a:cubicBezTo>
                <a:close/>
                <a:moveTo>
                  <a:pt x="1008310" y="4387950"/>
                </a:moveTo>
                <a:cubicBezTo>
                  <a:pt x="1005830" y="4387950"/>
                  <a:pt x="1004589" y="4389190"/>
                  <a:pt x="1004589" y="4391670"/>
                </a:cubicBezTo>
                <a:cubicBezTo>
                  <a:pt x="1004589" y="4394151"/>
                  <a:pt x="1007070" y="4395391"/>
                  <a:pt x="1012031" y="4395391"/>
                </a:cubicBezTo>
                <a:cubicBezTo>
                  <a:pt x="1012031" y="4390430"/>
                  <a:pt x="1010791" y="4387950"/>
                  <a:pt x="1008310" y="4387950"/>
                </a:cubicBezTo>
                <a:close/>
                <a:moveTo>
                  <a:pt x="945058" y="4387950"/>
                </a:moveTo>
                <a:cubicBezTo>
                  <a:pt x="945058" y="4392911"/>
                  <a:pt x="947539" y="4395391"/>
                  <a:pt x="952500" y="4395391"/>
                </a:cubicBezTo>
                <a:cubicBezTo>
                  <a:pt x="957461" y="4395391"/>
                  <a:pt x="959941" y="4394151"/>
                  <a:pt x="959941" y="4391670"/>
                </a:cubicBezTo>
                <a:cubicBezTo>
                  <a:pt x="959941" y="4389190"/>
                  <a:pt x="957461" y="4387950"/>
                  <a:pt x="952500" y="4387950"/>
                </a:cubicBezTo>
                <a:close/>
                <a:moveTo>
                  <a:pt x="1112490" y="4380508"/>
                </a:moveTo>
                <a:cubicBezTo>
                  <a:pt x="1110010" y="4380508"/>
                  <a:pt x="1108769" y="4382989"/>
                  <a:pt x="1108769" y="4387950"/>
                </a:cubicBezTo>
                <a:cubicBezTo>
                  <a:pt x="1108769" y="4387950"/>
                  <a:pt x="1111250" y="4387950"/>
                  <a:pt x="1116211" y="4387950"/>
                </a:cubicBezTo>
                <a:cubicBezTo>
                  <a:pt x="1116211" y="4387950"/>
                  <a:pt x="1116211" y="4386710"/>
                  <a:pt x="1116211" y="4384229"/>
                </a:cubicBezTo>
                <a:cubicBezTo>
                  <a:pt x="1116211" y="4381749"/>
                  <a:pt x="1114970" y="4380508"/>
                  <a:pt x="1112490" y="4380508"/>
                </a:cubicBezTo>
                <a:close/>
                <a:moveTo>
                  <a:pt x="1056679" y="4380508"/>
                </a:moveTo>
                <a:lnTo>
                  <a:pt x="1056679" y="4387950"/>
                </a:lnTo>
                <a:cubicBezTo>
                  <a:pt x="1061640" y="4387950"/>
                  <a:pt x="1064121" y="4385470"/>
                  <a:pt x="1064121" y="4380508"/>
                </a:cubicBezTo>
                <a:cubicBezTo>
                  <a:pt x="1059160" y="4380508"/>
                  <a:pt x="1056679" y="4380508"/>
                  <a:pt x="1056679" y="4380508"/>
                </a:cubicBezTo>
                <a:close/>
                <a:moveTo>
                  <a:pt x="5376415" y="4373067"/>
                </a:moveTo>
                <a:cubicBezTo>
                  <a:pt x="5378895" y="4373067"/>
                  <a:pt x="5383857" y="4375548"/>
                  <a:pt x="5391298" y="4380508"/>
                </a:cubicBezTo>
                <a:cubicBezTo>
                  <a:pt x="5398740" y="4385470"/>
                  <a:pt x="5402460" y="4387950"/>
                  <a:pt x="5402460" y="4387950"/>
                </a:cubicBezTo>
                <a:cubicBezTo>
                  <a:pt x="5397499" y="4392911"/>
                  <a:pt x="5390058" y="4392911"/>
                  <a:pt x="5380136" y="4387950"/>
                </a:cubicBezTo>
                <a:cubicBezTo>
                  <a:pt x="5375175" y="4378028"/>
                  <a:pt x="5373935" y="4373067"/>
                  <a:pt x="5376415" y="4373067"/>
                </a:cubicBezTo>
                <a:close/>
                <a:moveTo>
                  <a:pt x="5320605" y="4373067"/>
                </a:moveTo>
                <a:lnTo>
                  <a:pt x="5335488" y="4373067"/>
                </a:lnTo>
                <a:cubicBezTo>
                  <a:pt x="5335488" y="4378028"/>
                  <a:pt x="5334247" y="4380508"/>
                  <a:pt x="5331767" y="4380508"/>
                </a:cubicBezTo>
                <a:cubicBezTo>
                  <a:pt x="5329287" y="4380508"/>
                  <a:pt x="5328046" y="4380508"/>
                  <a:pt x="5328046" y="4380508"/>
                </a:cubicBezTo>
                <a:cubicBezTo>
                  <a:pt x="5323085" y="4380508"/>
                  <a:pt x="5320605" y="4378028"/>
                  <a:pt x="5320605" y="4373067"/>
                </a:cubicBezTo>
                <a:close/>
                <a:moveTo>
                  <a:pt x="1026914" y="4373067"/>
                </a:moveTo>
                <a:lnTo>
                  <a:pt x="1026914" y="4380508"/>
                </a:lnTo>
                <a:lnTo>
                  <a:pt x="1034355" y="4373067"/>
                </a:lnTo>
                <a:cubicBezTo>
                  <a:pt x="1029394" y="4373067"/>
                  <a:pt x="1026914" y="4373067"/>
                  <a:pt x="1026914" y="4373067"/>
                </a:cubicBezTo>
                <a:close/>
                <a:moveTo>
                  <a:pt x="997148" y="4373067"/>
                </a:moveTo>
                <a:cubicBezTo>
                  <a:pt x="992187" y="4373067"/>
                  <a:pt x="990947" y="4375548"/>
                  <a:pt x="993427" y="4380508"/>
                </a:cubicBezTo>
                <a:cubicBezTo>
                  <a:pt x="995908" y="4385470"/>
                  <a:pt x="998389" y="4387950"/>
                  <a:pt x="1000869" y="4387950"/>
                </a:cubicBezTo>
                <a:cubicBezTo>
                  <a:pt x="1003349" y="4387950"/>
                  <a:pt x="1004589" y="4385470"/>
                  <a:pt x="1004589" y="4380508"/>
                </a:cubicBezTo>
                <a:close/>
                <a:moveTo>
                  <a:pt x="5409902" y="4365625"/>
                </a:moveTo>
                <a:cubicBezTo>
                  <a:pt x="5414863" y="4365625"/>
                  <a:pt x="5416102" y="4366866"/>
                  <a:pt x="5413622" y="4369346"/>
                </a:cubicBezTo>
                <a:cubicBezTo>
                  <a:pt x="5411142" y="4371827"/>
                  <a:pt x="5409902" y="4373067"/>
                  <a:pt x="5409902" y="4373067"/>
                </a:cubicBezTo>
                <a:cubicBezTo>
                  <a:pt x="5409902" y="4368106"/>
                  <a:pt x="5409902" y="4365625"/>
                  <a:pt x="5409902" y="4365625"/>
                </a:cubicBezTo>
                <a:close/>
                <a:moveTo>
                  <a:pt x="1071562" y="4365625"/>
                </a:moveTo>
                <a:cubicBezTo>
                  <a:pt x="1066601" y="4380508"/>
                  <a:pt x="1071562" y="4387950"/>
                  <a:pt x="1086445" y="4387950"/>
                </a:cubicBezTo>
                <a:cubicBezTo>
                  <a:pt x="1091406" y="4387950"/>
                  <a:pt x="1091406" y="4385470"/>
                  <a:pt x="1086445" y="4380508"/>
                </a:cubicBezTo>
                <a:cubicBezTo>
                  <a:pt x="1086445" y="4375548"/>
                  <a:pt x="1085205" y="4371827"/>
                  <a:pt x="1082724" y="4369346"/>
                </a:cubicBezTo>
                <a:cubicBezTo>
                  <a:pt x="1080244" y="4366866"/>
                  <a:pt x="1081484" y="4365625"/>
                  <a:pt x="1086445" y="4365625"/>
                </a:cubicBezTo>
                <a:cubicBezTo>
                  <a:pt x="1086445" y="4365625"/>
                  <a:pt x="1083965" y="4365625"/>
                  <a:pt x="1079004" y="4365625"/>
                </a:cubicBezTo>
                <a:close/>
                <a:moveTo>
                  <a:pt x="5253632" y="4358184"/>
                </a:moveTo>
                <a:cubicBezTo>
                  <a:pt x="5248671" y="4368106"/>
                  <a:pt x="5243711" y="4373067"/>
                  <a:pt x="5238749" y="4373067"/>
                </a:cubicBezTo>
                <a:cubicBezTo>
                  <a:pt x="5228828" y="4373067"/>
                  <a:pt x="5226347" y="4378028"/>
                  <a:pt x="5231308" y="4387950"/>
                </a:cubicBezTo>
                <a:cubicBezTo>
                  <a:pt x="5236269" y="4392911"/>
                  <a:pt x="5239990" y="4395391"/>
                  <a:pt x="5242470" y="4395391"/>
                </a:cubicBezTo>
                <a:cubicBezTo>
                  <a:pt x="5244950" y="4395391"/>
                  <a:pt x="5251152" y="4390430"/>
                  <a:pt x="5261074" y="4380508"/>
                </a:cubicBezTo>
                <a:cubicBezTo>
                  <a:pt x="5275956" y="4370587"/>
                  <a:pt x="5278436" y="4365625"/>
                  <a:pt x="5268515" y="4365625"/>
                </a:cubicBezTo>
                <a:cubicBezTo>
                  <a:pt x="5258593" y="4365625"/>
                  <a:pt x="5253632" y="4363145"/>
                  <a:pt x="5253632" y="4358184"/>
                </a:cubicBezTo>
                <a:close/>
                <a:moveTo>
                  <a:pt x="1019473" y="4358184"/>
                </a:moveTo>
                <a:cubicBezTo>
                  <a:pt x="1019473" y="4363145"/>
                  <a:pt x="1019473" y="4365625"/>
                  <a:pt x="1019473" y="4365625"/>
                </a:cubicBezTo>
                <a:cubicBezTo>
                  <a:pt x="1024433" y="4365625"/>
                  <a:pt x="1026914" y="4363145"/>
                  <a:pt x="1026914" y="4358184"/>
                </a:cubicBezTo>
                <a:cubicBezTo>
                  <a:pt x="1026914" y="4358184"/>
                  <a:pt x="1024433" y="4358184"/>
                  <a:pt x="1019473" y="4358184"/>
                </a:cubicBezTo>
                <a:close/>
                <a:moveTo>
                  <a:pt x="1194345" y="4354463"/>
                </a:moveTo>
                <a:cubicBezTo>
                  <a:pt x="1191865" y="4354463"/>
                  <a:pt x="1190625" y="4355703"/>
                  <a:pt x="1190625" y="4358184"/>
                </a:cubicBezTo>
                <a:cubicBezTo>
                  <a:pt x="1190625" y="4363145"/>
                  <a:pt x="1193105" y="4365625"/>
                  <a:pt x="1198066" y="4365625"/>
                </a:cubicBezTo>
                <a:lnTo>
                  <a:pt x="1212949" y="4365625"/>
                </a:lnTo>
                <a:cubicBezTo>
                  <a:pt x="1217910" y="4375548"/>
                  <a:pt x="1222871" y="4378028"/>
                  <a:pt x="1227832" y="4373067"/>
                </a:cubicBezTo>
                <a:cubicBezTo>
                  <a:pt x="1227832" y="4373067"/>
                  <a:pt x="1227832" y="4371827"/>
                  <a:pt x="1227832" y="4369346"/>
                </a:cubicBezTo>
                <a:cubicBezTo>
                  <a:pt x="1227832" y="4366866"/>
                  <a:pt x="1225351" y="4365625"/>
                  <a:pt x="1220390" y="4365625"/>
                </a:cubicBezTo>
                <a:lnTo>
                  <a:pt x="1205508" y="4358184"/>
                </a:lnTo>
                <a:cubicBezTo>
                  <a:pt x="1200547" y="4355703"/>
                  <a:pt x="1196826" y="4354463"/>
                  <a:pt x="1194345" y="4354463"/>
                </a:cubicBezTo>
                <a:close/>
                <a:moveTo>
                  <a:pt x="5365253" y="4350743"/>
                </a:moveTo>
                <a:cubicBezTo>
                  <a:pt x="5380136" y="4350743"/>
                  <a:pt x="5388818" y="4350743"/>
                  <a:pt x="5391298" y="4350743"/>
                </a:cubicBezTo>
                <a:cubicBezTo>
                  <a:pt x="5393778" y="4350743"/>
                  <a:pt x="5395019" y="4353223"/>
                  <a:pt x="5395019" y="4358184"/>
                </a:cubicBezTo>
                <a:cubicBezTo>
                  <a:pt x="5395019" y="4363145"/>
                  <a:pt x="5387577" y="4363145"/>
                  <a:pt x="5372695" y="4358184"/>
                </a:cubicBezTo>
                <a:close/>
                <a:moveTo>
                  <a:pt x="1265039" y="4343301"/>
                </a:moveTo>
                <a:lnTo>
                  <a:pt x="1265039" y="4350743"/>
                </a:lnTo>
                <a:cubicBezTo>
                  <a:pt x="1270000" y="4355704"/>
                  <a:pt x="1272480" y="4358184"/>
                  <a:pt x="1272480" y="4358184"/>
                </a:cubicBezTo>
                <a:cubicBezTo>
                  <a:pt x="1272480" y="4358184"/>
                  <a:pt x="1272480" y="4355704"/>
                  <a:pt x="1272480" y="4350743"/>
                </a:cubicBezTo>
                <a:cubicBezTo>
                  <a:pt x="1272480" y="4345782"/>
                  <a:pt x="1270000" y="4343301"/>
                  <a:pt x="1265039" y="4343301"/>
                </a:cubicBezTo>
                <a:close/>
                <a:moveTo>
                  <a:pt x="896689" y="4335860"/>
                </a:moveTo>
                <a:cubicBezTo>
                  <a:pt x="894209" y="4335860"/>
                  <a:pt x="892968" y="4338340"/>
                  <a:pt x="892968" y="4343301"/>
                </a:cubicBezTo>
                <a:cubicBezTo>
                  <a:pt x="892968" y="4348263"/>
                  <a:pt x="892968" y="4350743"/>
                  <a:pt x="892968" y="4350743"/>
                </a:cubicBezTo>
                <a:cubicBezTo>
                  <a:pt x="892968" y="4350743"/>
                  <a:pt x="894209" y="4348263"/>
                  <a:pt x="896689" y="4343301"/>
                </a:cubicBezTo>
                <a:cubicBezTo>
                  <a:pt x="899170" y="4338340"/>
                  <a:pt x="899170" y="4335860"/>
                  <a:pt x="896689" y="4335860"/>
                </a:cubicBezTo>
                <a:close/>
                <a:moveTo>
                  <a:pt x="1131094" y="4328418"/>
                </a:moveTo>
                <a:cubicBezTo>
                  <a:pt x="1126132" y="4328418"/>
                  <a:pt x="1124892" y="4329659"/>
                  <a:pt x="1127373" y="4332139"/>
                </a:cubicBezTo>
                <a:cubicBezTo>
                  <a:pt x="1129853" y="4334620"/>
                  <a:pt x="1132334" y="4335860"/>
                  <a:pt x="1134814" y="4335860"/>
                </a:cubicBezTo>
                <a:cubicBezTo>
                  <a:pt x="1137295" y="4335860"/>
                  <a:pt x="1138535" y="4334620"/>
                  <a:pt x="1138535" y="4332139"/>
                </a:cubicBezTo>
                <a:cubicBezTo>
                  <a:pt x="1138535" y="4329659"/>
                  <a:pt x="1136055" y="4328418"/>
                  <a:pt x="1131094" y="4328418"/>
                </a:cubicBezTo>
                <a:close/>
                <a:moveTo>
                  <a:pt x="1004589" y="4328418"/>
                </a:moveTo>
                <a:cubicBezTo>
                  <a:pt x="999629" y="4328418"/>
                  <a:pt x="997148" y="4330899"/>
                  <a:pt x="997148" y="4335860"/>
                </a:cubicBezTo>
                <a:cubicBezTo>
                  <a:pt x="997148" y="4335860"/>
                  <a:pt x="995908" y="4338340"/>
                  <a:pt x="993427" y="4343301"/>
                </a:cubicBezTo>
                <a:cubicBezTo>
                  <a:pt x="990947" y="4348263"/>
                  <a:pt x="989707" y="4350743"/>
                  <a:pt x="989707" y="4350743"/>
                </a:cubicBezTo>
                <a:cubicBezTo>
                  <a:pt x="989707" y="4355704"/>
                  <a:pt x="992187" y="4358184"/>
                  <a:pt x="997148" y="4358184"/>
                </a:cubicBezTo>
                <a:cubicBezTo>
                  <a:pt x="1002109" y="4358184"/>
                  <a:pt x="1004589" y="4355704"/>
                  <a:pt x="1004589" y="4350743"/>
                </a:cubicBezTo>
                <a:cubicBezTo>
                  <a:pt x="1004589" y="4345782"/>
                  <a:pt x="1004589" y="4342061"/>
                  <a:pt x="1004589" y="4339581"/>
                </a:cubicBezTo>
                <a:cubicBezTo>
                  <a:pt x="1004589" y="4337100"/>
                  <a:pt x="1004589" y="4335860"/>
                  <a:pt x="1004589" y="4335860"/>
                </a:cubicBezTo>
                <a:close/>
                <a:moveTo>
                  <a:pt x="926455" y="4328418"/>
                </a:moveTo>
                <a:cubicBezTo>
                  <a:pt x="923975" y="4328418"/>
                  <a:pt x="923975" y="4329659"/>
                  <a:pt x="926455" y="4332139"/>
                </a:cubicBezTo>
                <a:cubicBezTo>
                  <a:pt x="928935" y="4334620"/>
                  <a:pt x="930176" y="4335860"/>
                  <a:pt x="930176" y="4335860"/>
                </a:cubicBezTo>
                <a:cubicBezTo>
                  <a:pt x="930176" y="4330899"/>
                  <a:pt x="928935" y="4328418"/>
                  <a:pt x="926455" y="4328418"/>
                </a:cubicBezTo>
                <a:close/>
                <a:moveTo>
                  <a:pt x="1250156" y="4320977"/>
                </a:moveTo>
                <a:cubicBezTo>
                  <a:pt x="1250156" y="4325938"/>
                  <a:pt x="1251396" y="4328418"/>
                  <a:pt x="1253877" y="4328418"/>
                </a:cubicBezTo>
                <a:cubicBezTo>
                  <a:pt x="1256357" y="4328418"/>
                  <a:pt x="1257598" y="4328418"/>
                  <a:pt x="1257598" y="4328418"/>
                </a:cubicBezTo>
                <a:cubicBezTo>
                  <a:pt x="1257598" y="4323458"/>
                  <a:pt x="1257598" y="4320977"/>
                  <a:pt x="1257598" y="4320977"/>
                </a:cubicBezTo>
                <a:cubicBezTo>
                  <a:pt x="1257598" y="4320977"/>
                  <a:pt x="1255117" y="4320977"/>
                  <a:pt x="1250156" y="4320977"/>
                </a:cubicBezTo>
                <a:close/>
                <a:moveTo>
                  <a:pt x="959941" y="4320977"/>
                </a:moveTo>
                <a:lnTo>
                  <a:pt x="952500" y="4328418"/>
                </a:lnTo>
                <a:cubicBezTo>
                  <a:pt x="957461" y="4328418"/>
                  <a:pt x="959941" y="4327178"/>
                  <a:pt x="959941" y="4324698"/>
                </a:cubicBezTo>
                <a:cubicBezTo>
                  <a:pt x="959941" y="4322218"/>
                  <a:pt x="959941" y="4320977"/>
                  <a:pt x="959941" y="4320977"/>
                </a:cubicBezTo>
                <a:close/>
                <a:moveTo>
                  <a:pt x="900410" y="4320977"/>
                </a:moveTo>
                <a:cubicBezTo>
                  <a:pt x="900410" y="4320977"/>
                  <a:pt x="900410" y="4322218"/>
                  <a:pt x="900410" y="4324698"/>
                </a:cubicBezTo>
                <a:cubicBezTo>
                  <a:pt x="900410" y="4327178"/>
                  <a:pt x="900410" y="4328418"/>
                  <a:pt x="900410" y="4328418"/>
                </a:cubicBezTo>
                <a:cubicBezTo>
                  <a:pt x="905371" y="4323458"/>
                  <a:pt x="906611" y="4320977"/>
                  <a:pt x="904131" y="4320977"/>
                </a:cubicBezTo>
                <a:cubicBezTo>
                  <a:pt x="901650" y="4320977"/>
                  <a:pt x="900410" y="4320977"/>
                  <a:pt x="900410" y="4320977"/>
                </a:cubicBezTo>
                <a:close/>
                <a:moveTo>
                  <a:pt x="1183183" y="4306094"/>
                </a:moveTo>
                <a:cubicBezTo>
                  <a:pt x="1183183" y="4311056"/>
                  <a:pt x="1188144" y="4316016"/>
                  <a:pt x="1198066" y="4320977"/>
                </a:cubicBezTo>
                <a:cubicBezTo>
                  <a:pt x="1207988" y="4325938"/>
                  <a:pt x="1215429" y="4328418"/>
                  <a:pt x="1220390" y="4328418"/>
                </a:cubicBezTo>
                <a:lnTo>
                  <a:pt x="1220390" y="4313536"/>
                </a:lnTo>
                <a:cubicBezTo>
                  <a:pt x="1215429" y="4308575"/>
                  <a:pt x="1207988" y="4306094"/>
                  <a:pt x="1198066" y="4306094"/>
                </a:cubicBezTo>
                <a:cubicBezTo>
                  <a:pt x="1193105" y="4306094"/>
                  <a:pt x="1189385" y="4306094"/>
                  <a:pt x="1186904" y="4306094"/>
                </a:cubicBezTo>
                <a:cubicBezTo>
                  <a:pt x="1184424" y="4306094"/>
                  <a:pt x="1183183" y="4306094"/>
                  <a:pt x="1183183" y="4306094"/>
                </a:cubicBezTo>
                <a:close/>
                <a:moveTo>
                  <a:pt x="982265" y="4306094"/>
                </a:moveTo>
                <a:lnTo>
                  <a:pt x="974824" y="4313536"/>
                </a:lnTo>
                <a:lnTo>
                  <a:pt x="982265" y="4313536"/>
                </a:lnTo>
                <a:cubicBezTo>
                  <a:pt x="982265" y="4308575"/>
                  <a:pt x="982265" y="4306094"/>
                  <a:pt x="982265" y="4306094"/>
                </a:cubicBezTo>
                <a:close/>
                <a:moveTo>
                  <a:pt x="803672" y="4306094"/>
                </a:moveTo>
                <a:lnTo>
                  <a:pt x="803672" y="4313536"/>
                </a:lnTo>
                <a:cubicBezTo>
                  <a:pt x="798711" y="4313536"/>
                  <a:pt x="796230" y="4312296"/>
                  <a:pt x="796230" y="4309815"/>
                </a:cubicBezTo>
                <a:cubicBezTo>
                  <a:pt x="796230" y="4307335"/>
                  <a:pt x="798711" y="4306094"/>
                  <a:pt x="803672" y="4306094"/>
                </a:cubicBezTo>
                <a:close/>
                <a:moveTo>
                  <a:pt x="788789" y="4291211"/>
                </a:moveTo>
                <a:lnTo>
                  <a:pt x="788789" y="4298653"/>
                </a:lnTo>
                <a:cubicBezTo>
                  <a:pt x="788789" y="4298653"/>
                  <a:pt x="787549" y="4297413"/>
                  <a:pt x="785068" y="4294932"/>
                </a:cubicBezTo>
                <a:cubicBezTo>
                  <a:pt x="782588" y="4292452"/>
                  <a:pt x="783828" y="4291211"/>
                  <a:pt x="788789" y="4291211"/>
                </a:cubicBezTo>
                <a:close/>
                <a:moveTo>
                  <a:pt x="5290839" y="4283770"/>
                </a:moveTo>
                <a:cubicBezTo>
                  <a:pt x="5280918" y="4288731"/>
                  <a:pt x="5273476" y="4296173"/>
                  <a:pt x="5268515" y="4306094"/>
                </a:cubicBezTo>
                <a:lnTo>
                  <a:pt x="5283398" y="4298653"/>
                </a:lnTo>
                <a:lnTo>
                  <a:pt x="5298281" y="4306094"/>
                </a:lnTo>
                <a:lnTo>
                  <a:pt x="5305722" y="4298653"/>
                </a:lnTo>
                <a:cubicBezTo>
                  <a:pt x="5300761" y="4293692"/>
                  <a:pt x="5295801" y="4288731"/>
                  <a:pt x="5290839" y="4283770"/>
                </a:cubicBezTo>
                <a:close/>
                <a:moveTo>
                  <a:pt x="870644" y="4283770"/>
                </a:moveTo>
                <a:cubicBezTo>
                  <a:pt x="870644" y="4293692"/>
                  <a:pt x="868164" y="4299893"/>
                  <a:pt x="863203" y="4302373"/>
                </a:cubicBezTo>
                <a:cubicBezTo>
                  <a:pt x="858242" y="4304854"/>
                  <a:pt x="863203" y="4308575"/>
                  <a:pt x="878086" y="4313536"/>
                </a:cubicBezTo>
                <a:lnTo>
                  <a:pt x="885527" y="4313536"/>
                </a:lnTo>
                <a:cubicBezTo>
                  <a:pt x="880566" y="4303614"/>
                  <a:pt x="880566" y="4298653"/>
                  <a:pt x="885527" y="4298653"/>
                </a:cubicBezTo>
                <a:lnTo>
                  <a:pt x="885527" y="4283770"/>
                </a:lnTo>
                <a:cubicBezTo>
                  <a:pt x="875605" y="4283770"/>
                  <a:pt x="870644" y="4283770"/>
                  <a:pt x="870644" y="4283770"/>
                </a:cubicBezTo>
                <a:close/>
                <a:moveTo>
                  <a:pt x="1033425" y="4280049"/>
                </a:moveTo>
                <a:cubicBezTo>
                  <a:pt x="1032805" y="4280049"/>
                  <a:pt x="1031875" y="4281289"/>
                  <a:pt x="1030634" y="4283770"/>
                </a:cubicBezTo>
                <a:cubicBezTo>
                  <a:pt x="1028154" y="4288731"/>
                  <a:pt x="1029394" y="4293692"/>
                  <a:pt x="1034355" y="4298653"/>
                </a:cubicBezTo>
                <a:lnTo>
                  <a:pt x="1034355" y="4283770"/>
                </a:lnTo>
                <a:cubicBezTo>
                  <a:pt x="1034355" y="4281289"/>
                  <a:pt x="1034045" y="4280049"/>
                  <a:pt x="1033425" y="4280049"/>
                </a:cubicBezTo>
                <a:close/>
                <a:moveTo>
                  <a:pt x="5372695" y="4276329"/>
                </a:moveTo>
                <a:lnTo>
                  <a:pt x="5372695" y="4283770"/>
                </a:lnTo>
                <a:cubicBezTo>
                  <a:pt x="5372695" y="4288731"/>
                  <a:pt x="5370215" y="4291211"/>
                  <a:pt x="5365253" y="4291211"/>
                </a:cubicBezTo>
                <a:cubicBezTo>
                  <a:pt x="5360292" y="4291211"/>
                  <a:pt x="5357812" y="4288731"/>
                  <a:pt x="5357812" y="4283770"/>
                </a:cubicBezTo>
                <a:cubicBezTo>
                  <a:pt x="5357812" y="4278809"/>
                  <a:pt x="5362773" y="4276329"/>
                  <a:pt x="5372695" y="4276329"/>
                </a:cubicBezTo>
                <a:close/>
                <a:moveTo>
                  <a:pt x="1071562" y="4276329"/>
                </a:moveTo>
                <a:lnTo>
                  <a:pt x="1071562" y="4291211"/>
                </a:lnTo>
                <a:cubicBezTo>
                  <a:pt x="1071562" y="4301133"/>
                  <a:pt x="1071562" y="4306094"/>
                  <a:pt x="1071562" y="4306094"/>
                </a:cubicBezTo>
                <a:lnTo>
                  <a:pt x="1079004" y="4313536"/>
                </a:lnTo>
                <a:cubicBezTo>
                  <a:pt x="1079004" y="4308575"/>
                  <a:pt x="1081484" y="4306094"/>
                  <a:pt x="1086445" y="4306094"/>
                </a:cubicBezTo>
                <a:lnTo>
                  <a:pt x="1086445" y="4291211"/>
                </a:lnTo>
                <a:close/>
                <a:moveTo>
                  <a:pt x="920874" y="4272608"/>
                </a:moveTo>
                <a:cubicBezTo>
                  <a:pt x="919634" y="4272608"/>
                  <a:pt x="917773" y="4273848"/>
                  <a:pt x="915293" y="4276329"/>
                </a:cubicBezTo>
                <a:cubicBezTo>
                  <a:pt x="910332" y="4281290"/>
                  <a:pt x="910332" y="4283770"/>
                  <a:pt x="915293" y="4283770"/>
                </a:cubicBezTo>
                <a:cubicBezTo>
                  <a:pt x="915293" y="4288731"/>
                  <a:pt x="916533" y="4292452"/>
                  <a:pt x="919013" y="4294932"/>
                </a:cubicBezTo>
                <a:cubicBezTo>
                  <a:pt x="921494" y="4297413"/>
                  <a:pt x="922734" y="4298653"/>
                  <a:pt x="922734" y="4298653"/>
                </a:cubicBezTo>
                <a:lnTo>
                  <a:pt x="930176" y="4306094"/>
                </a:lnTo>
                <a:cubicBezTo>
                  <a:pt x="935137" y="4301133"/>
                  <a:pt x="935137" y="4296173"/>
                  <a:pt x="930176" y="4291211"/>
                </a:cubicBezTo>
                <a:cubicBezTo>
                  <a:pt x="925215" y="4286251"/>
                  <a:pt x="922734" y="4281290"/>
                  <a:pt x="922734" y="4276329"/>
                </a:cubicBezTo>
                <a:cubicBezTo>
                  <a:pt x="922734" y="4273848"/>
                  <a:pt x="922114" y="4272608"/>
                  <a:pt x="920874" y="4272608"/>
                </a:cubicBezTo>
                <a:close/>
                <a:moveTo>
                  <a:pt x="1194345" y="4261446"/>
                </a:moveTo>
                <a:cubicBezTo>
                  <a:pt x="1191865" y="4261446"/>
                  <a:pt x="1190625" y="4263926"/>
                  <a:pt x="1190625" y="4268887"/>
                </a:cubicBezTo>
                <a:cubicBezTo>
                  <a:pt x="1195586" y="4268887"/>
                  <a:pt x="1198066" y="4268887"/>
                  <a:pt x="1198066" y="4268887"/>
                </a:cubicBezTo>
                <a:cubicBezTo>
                  <a:pt x="1198066" y="4263926"/>
                  <a:pt x="1196826" y="4261446"/>
                  <a:pt x="1194345" y="4261446"/>
                </a:cubicBezTo>
                <a:close/>
                <a:moveTo>
                  <a:pt x="373465" y="4259120"/>
                </a:moveTo>
                <a:cubicBezTo>
                  <a:pt x="376256" y="4258190"/>
                  <a:pt x="383232" y="4261446"/>
                  <a:pt x="394394" y="4268887"/>
                </a:cubicBezTo>
                <a:lnTo>
                  <a:pt x="409277" y="4306094"/>
                </a:lnTo>
                <a:lnTo>
                  <a:pt x="401836" y="4298653"/>
                </a:lnTo>
                <a:lnTo>
                  <a:pt x="386953" y="4283770"/>
                </a:lnTo>
                <a:cubicBezTo>
                  <a:pt x="367109" y="4278809"/>
                  <a:pt x="362148" y="4271368"/>
                  <a:pt x="372070" y="4261446"/>
                </a:cubicBezTo>
                <a:cubicBezTo>
                  <a:pt x="372070" y="4260206"/>
                  <a:pt x="372535" y="4259430"/>
                  <a:pt x="373465" y="4259120"/>
                </a:cubicBezTo>
                <a:close/>
                <a:moveTo>
                  <a:pt x="5298281" y="4254004"/>
                </a:moveTo>
                <a:cubicBezTo>
                  <a:pt x="5298281" y="4254004"/>
                  <a:pt x="5297040" y="4256485"/>
                  <a:pt x="5294560" y="4261446"/>
                </a:cubicBezTo>
                <a:cubicBezTo>
                  <a:pt x="5292080" y="4266407"/>
                  <a:pt x="5293319" y="4268887"/>
                  <a:pt x="5298281" y="4268887"/>
                </a:cubicBezTo>
                <a:cubicBezTo>
                  <a:pt x="5303242" y="4268887"/>
                  <a:pt x="5305722" y="4266407"/>
                  <a:pt x="5305722" y="4261446"/>
                </a:cubicBezTo>
                <a:close/>
                <a:moveTo>
                  <a:pt x="5437807" y="4248423"/>
                </a:moveTo>
                <a:cubicBezTo>
                  <a:pt x="5436567" y="4254625"/>
                  <a:pt x="5434707" y="4261446"/>
                  <a:pt x="5432226" y="4268887"/>
                </a:cubicBezTo>
                <a:cubicBezTo>
                  <a:pt x="5432226" y="4268887"/>
                  <a:pt x="5432226" y="4266407"/>
                  <a:pt x="5432226" y="4261446"/>
                </a:cubicBezTo>
                <a:cubicBezTo>
                  <a:pt x="5432226" y="4256485"/>
                  <a:pt x="5432226" y="4254004"/>
                  <a:pt x="5432226" y="4254004"/>
                </a:cubicBezTo>
                <a:cubicBezTo>
                  <a:pt x="5432226" y="4254004"/>
                  <a:pt x="5432846" y="4253384"/>
                  <a:pt x="5434086" y="4252144"/>
                </a:cubicBezTo>
                <a:close/>
                <a:moveTo>
                  <a:pt x="5320605" y="4246563"/>
                </a:moveTo>
                <a:cubicBezTo>
                  <a:pt x="5315644" y="4251524"/>
                  <a:pt x="5315644" y="4254004"/>
                  <a:pt x="5320605" y="4254004"/>
                </a:cubicBezTo>
                <a:cubicBezTo>
                  <a:pt x="5325566" y="4254004"/>
                  <a:pt x="5330526" y="4251524"/>
                  <a:pt x="5335488" y="4246563"/>
                </a:cubicBezTo>
                <a:close/>
                <a:moveTo>
                  <a:pt x="922734" y="4246563"/>
                </a:moveTo>
                <a:lnTo>
                  <a:pt x="915293" y="4254004"/>
                </a:lnTo>
                <a:cubicBezTo>
                  <a:pt x="920254" y="4258966"/>
                  <a:pt x="922734" y="4260206"/>
                  <a:pt x="922734" y="4257725"/>
                </a:cubicBezTo>
                <a:cubicBezTo>
                  <a:pt x="922734" y="4255245"/>
                  <a:pt x="922734" y="4251524"/>
                  <a:pt x="922734" y="4246563"/>
                </a:cubicBezTo>
                <a:close/>
                <a:moveTo>
                  <a:pt x="5438427" y="4242843"/>
                </a:moveTo>
                <a:lnTo>
                  <a:pt x="5438737" y="4243772"/>
                </a:lnTo>
                <a:cubicBezTo>
                  <a:pt x="5439357" y="4245633"/>
                  <a:pt x="5439667" y="4246563"/>
                  <a:pt x="5439667" y="4246563"/>
                </a:cubicBezTo>
                <a:lnTo>
                  <a:pt x="5437807" y="4248423"/>
                </a:lnTo>
                <a:close/>
                <a:moveTo>
                  <a:pt x="848320" y="4239122"/>
                </a:moveTo>
                <a:lnTo>
                  <a:pt x="855762" y="4254004"/>
                </a:lnTo>
                <a:cubicBezTo>
                  <a:pt x="860722" y="4254004"/>
                  <a:pt x="865683" y="4251524"/>
                  <a:pt x="870644" y="4246563"/>
                </a:cubicBezTo>
                <a:cubicBezTo>
                  <a:pt x="870644" y="4241602"/>
                  <a:pt x="868164" y="4239122"/>
                  <a:pt x="863203" y="4239122"/>
                </a:cubicBezTo>
                <a:lnTo>
                  <a:pt x="855762" y="4239122"/>
                </a:lnTo>
                <a:close/>
                <a:moveTo>
                  <a:pt x="5476874" y="4231680"/>
                </a:moveTo>
                <a:cubicBezTo>
                  <a:pt x="5481836" y="4231680"/>
                  <a:pt x="5484316" y="4234161"/>
                  <a:pt x="5484316" y="4239122"/>
                </a:cubicBezTo>
                <a:cubicBezTo>
                  <a:pt x="5484316" y="4239122"/>
                  <a:pt x="5481836" y="4239122"/>
                  <a:pt x="5476874" y="4239122"/>
                </a:cubicBezTo>
                <a:lnTo>
                  <a:pt x="5469433" y="4239122"/>
                </a:lnTo>
                <a:cubicBezTo>
                  <a:pt x="5469433" y="4234161"/>
                  <a:pt x="5471913" y="4231680"/>
                  <a:pt x="5476874" y="4231680"/>
                </a:cubicBezTo>
                <a:close/>
                <a:moveTo>
                  <a:pt x="1079004" y="4231680"/>
                </a:moveTo>
                <a:lnTo>
                  <a:pt x="1079004" y="4239122"/>
                </a:lnTo>
                <a:lnTo>
                  <a:pt x="1086445" y="4231680"/>
                </a:lnTo>
                <a:cubicBezTo>
                  <a:pt x="1081484" y="4231680"/>
                  <a:pt x="1079004" y="4231680"/>
                  <a:pt x="1079004" y="4231680"/>
                </a:cubicBezTo>
                <a:close/>
                <a:moveTo>
                  <a:pt x="796230" y="4231680"/>
                </a:moveTo>
                <a:lnTo>
                  <a:pt x="803672" y="4231680"/>
                </a:lnTo>
                <a:cubicBezTo>
                  <a:pt x="803672" y="4236641"/>
                  <a:pt x="803672" y="4239122"/>
                  <a:pt x="803672" y="4239122"/>
                </a:cubicBezTo>
                <a:cubicBezTo>
                  <a:pt x="803672" y="4239122"/>
                  <a:pt x="802431" y="4239122"/>
                  <a:pt x="799951" y="4239122"/>
                </a:cubicBezTo>
                <a:cubicBezTo>
                  <a:pt x="797471" y="4239122"/>
                  <a:pt x="796230" y="4236641"/>
                  <a:pt x="796230" y="4231680"/>
                </a:cubicBezTo>
                <a:close/>
                <a:moveTo>
                  <a:pt x="5435016" y="4228890"/>
                </a:moveTo>
                <a:cubicBezTo>
                  <a:pt x="5435636" y="4228269"/>
                  <a:pt x="5437187" y="4229200"/>
                  <a:pt x="5439667" y="4231680"/>
                </a:cubicBezTo>
                <a:lnTo>
                  <a:pt x="5438427" y="4242843"/>
                </a:lnTo>
                <a:lnTo>
                  <a:pt x="5435947" y="4235401"/>
                </a:lnTo>
                <a:cubicBezTo>
                  <a:pt x="5434707" y="4231680"/>
                  <a:pt x="5434397" y="4229510"/>
                  <a:pt x="5435016" y="4228890"/>
                </a:cubicBezTo>
                <a:close/>
                <a:moveTo>
                  <a:pt x="744140" y="4201915"/>
                </a:moveTo>
                <a:cubicBezTo>
                  <a:pt x="749101" y="4201915"/>
                  <a:pt x="751582" y="4203155"/>
                  <a:pt x="751582" y="4205635"/>
                </a:cubicBezTo>
                <a:cubicBezTo>
                  <a:pt x="751582" y="4208116"/>
                  <a:pt x="749101" y="4209356"/>
                  <a:pt x="744140" y="4209356"/>
                </a:cubicBezTo>
                <a:cubicBezTo>
                  <a:pt x="744140" y="4209356"/>
                  <a:pt x="744140" y="4206875"/>
                  <a:pt x="744140" y="4201915"/>
                </a:cubicBezTo>
                <a:close/>
                <a:moveTo>
                  <a:pt x="900410" y="4194473"/>
                </a:moveTo>
                <a:lnTo>
                  <a:pt x="900410" y="4201915"/>
                </a:lnTo>
                <a:lnTo>
                  <a:pt x="907851" y="4201915"/>
                </a:lnTo>
                <a:cubicBezTo>
                  <a:pt x="907851" y="4196954"/>
                  <a:pt x="905371" y="4194473"/>
                  <a:pt x="900410" y="4194473"/>
                </a:cubicBezTo>
                <a:close/>
                <a:moveTo>
                  <a:pt x="639961" y="4194473"/>
                </a:moveTo>
                <a:lnTo>
                  <a:pt x="647402" y="4209356"/>
                </a:lnTo>
                <a:cubicBezTo>
                  <a:pt x="652363" y="4219278"/>
                  <a:pt x="649882" y="4219278"/>
                  <a:pt x="639961" y="4209356"/>
                </a:cubicBezTo>
                <a:close/>
                <a:moveTo>
                  <a:pt x="457646" y="4187032"/>
                </a:moveTo>
                <a:cubicBezTo>
                  <a:pt x="460127" y="4187032"/>
                  <a:pt x="461367" y="4189512"/>
                  <a:pt x="461367" y="4194473"/>
                </a:cubicBezTo>
                <a:cubicBezTo>
                  <a:pt x="461367" y="4194473"/>
                  <a:pt x="458886" y="4194473"/>
                  <a:pt x="453925" y="4194473"/>
                </a:cubicBezTo>
                <a:cubicBezTo>
                  <a:pt x="453925" y="4189512"/>
                  <a:pt x="455166" y="4187032"/>
                  <a:pt x="457646" y="4187032"/>
                </a:cubicBezTo>
                <a:close/>
                <a:moveTo>
                  <a:pt x="386953" y="4187032"/>
                </a:moveTo>
                <a:lnTo>
                  <a:pt x="394394" y="4187032"/>
                </a:lnTo>
                <a:cubicBezTo>
                  <a:pt x="394394" y="4191992"/>
                  <a:pt x="394394" y="4194473"/>
                  <a:pt x="394394" y="4194473"/>
                </a:cubicBezTo>
                <a:cubicBezTo>
                  <a:pt x="394394" y="4194473"/>
                  <a:pt x="391914" y="4191992"/>
                  <a:pt x="386953" y="4187032"/>
                </a:cubicBezTo>
                <a:close/>
                <a:moveTo>
                  <a:pt x="866924" y="4179590"/>
                </a:moveTo>
                <a:cubicBezTo>
                  <a:pt x="864443" y="4179590"/>
                  <a:pt x="863203" y="4184551"/>
                  <a:pt x="863203" y="4194473"/>
                </a:cubicBezTo>
                <a:lnTo>
                  <a:pt x="870644" y="4201915"/>
                </a:lnTo>
                <a:cubicBezTo>
                  <a:pt x="870644" y="4196954"/>
                  <a:pt x="870644" y="4191992"/>
                  <a:pt x="870644" y="4187032"/>
                </a:cubicBezTo>
                <a:cubicBezTo>
                  <a:pt x="870644" y="4182071"/>
                  <a:pt x="869404" y="4179590"/>
                  <a:pt x="866924" y="4179590"/>
                </a:cubicBezTo>
                <a:close/>
                <a:moveTo>
                  <a:pt x="695771" y="4179590"/>
                </a:moveTo>
                <a:cubicBezTo>
                  <a:pt x="698252" y="4179590"/>
                  <a:pt x="701972" y="4179590"/>
                  <a:pt x="706933" y="4179590"/>
                </a:cubicBezTo>
                <a:lnTo>
                  <a:pt x="699492" y="4187032"/>
                </a:lnTo>
                <a:cubicBezTo>
                  <a:pt x="694531" y="4187032"/>
                  <a:pt x="692051" y="4185792"/>
                  <a:pt x="692051" y="4183311"/>
                </a:cubicBezTo>
                <a:cubicBezTo>
                  <a:pt x="692051" y="4180830"/>
                  <a:pt x="693291" y="4179590"/>
                  <a:pt x="695771" y="4179590"/>
                </a:cubicBezTo>
                <a:close/>
                <a:moveTo>
                  <a:pt x="5387577" y="4172149"/>
                </a:moveTo>
                <a:cubicBezTo>
                  <a:pt x="5367733" y="4172149"/>
                  <a:pt x="5362773" y="4179590"/>
                  <a:pt x="5372695" y="4194473"/>
                </a:cubicBezTo>
                <a:lnTo>
                  <a:pt x="5432226" y="4194473"/>
                </a:lnTo>
                <a:lnTo>
                  <a:pt x="5439667" y="4187032"/>
                </a:lnTo>
                <a:cubicBezTo>
                  <a:pt x="5449589" y="4182071"/>
                  <a:pt x="5453310" y="4178350"/>
                  <a:pt x="5450829" y="4175870"/>
                </a:cubicBezTo>
                <a:cubicBezTo>
                  <a:pt x="5448349" y="4173389"/>
                  <a:pt x="5442147" y="4174630"/>
                  <a:pt x="5432226" y="4179590"/>
                </a:cubicBezTo>
                <a:cubicBezTo>
                  <a:pt x="5422304" y="4179590"/>
                  <a:pt x="5414863" y="4179590"/>
                  <a:pt x="5409902" y="4179590"/>
                </a:cubicBezTo>
                <a:cubicBezTo>
                  <a:pt x="5419823" y="4174630"/>
                  <a:pt x="5419823" y="4172149"/>
                  <a:pt x="5409902" y="4172149"/>
                </a:cubicBezTo>
                <a:cubicBezTo>
                  <a:pt x="5404940" y="4172149"/>
                  <a:pt x="5397499" y="4172149"/>
                  <a:pt x="5387577" y="4172149"/>
                </a:cubicBezTo>
                <a:close/>
                <a:moveTo>
                  <a:pt x="710654" y="4164707"/>
                </a:moveTo>
                <a:cubicBezTo>
                  <a:pt x="713135" y="4164707"/>
                  <a:pt x="714375" y="4167188"/>
                  <a:pt x="714375" y="4172149"/>
                </a:cubicBezTo>
                <a:cubicBezTo>
                  <a:pt x="709414" y="4172149"/>
                  <a:pt x="706933" y="4172149"/>
                  <a:pt x="706933" y="4172149"/>
                </a:cubicBezTo>
                <a:cubicBezTo>
                  <a:pt x="706933" y="4167188"/>
                  <a:pt x="708174" y="4164707"/>
                  <a:pt x="710654" y="4164707"/>
                </a:cubicBezTo>
                <a:close/>
                <a:moveTo>
                  <a:pt x="5770809" y="4157266"/>
                </a:moveTo>
                <a:cubicBezTo>
                  <a:pt x="5773289" y="4157266"/>
                  <a:pt x="5774531" y="4159747"/>
                  <a:pt x="5774531" y="4164707"/>
                </a:cubicBezTo>
                <a:cubicBezTo>
                  <a:pt x="5774531" y="4169668"/>
                  <a:pt x="5772051" y="4172149"/>
                  <a:pt x="5767089" y="4172149"/>
                </a:cubicBezTo>
                <a:cubicBezTo>
                  <a:pt x="5762127" y="4172149"/>
                  <a:pt x="5760888" y="4169668"/>
                  <a:pt x="5763369" y="4164707"/>
                </a:cubicBezTo>
                <a:cubicBezTo>
                  <a:pt x="5765849" y="4159747"/>
                  <a:pt x="5768329" y="4157266"/>
                  <a:pt x="5770809" y="4157266"/>
                </a:cubicBezTo>
                <a:close/>
                <a:moveTo>
                  <a:pt x="312539" y="4157266"/>
                </a:moveTo>
                <a:cubicBezTo>
                  <a:pt x="312539" y="4157266"/>
                  <a:pt x="312539" y="4159747"/>
                  <a:pt x="312539" y="4164707"/>
                </a:cubicBezTo>
                <a:cubicBezTo>
                  <a:pt x="312539" y="4169668"/>
                  <a:pt x="311298" y="4170909"/>
                  <a:pt x="308818" y="4168428"/>
                </a:cubicBezTo>
                <a:cubicBezTo>
                  <a:pt x="306338" y="4165948"/>
                  <a:pt x="305097" y="4163467"/>
                  <a:pt x="305097" y="4160987"/>
                </a:cubicBezTo>
                <a:cubicBezTo>
                  <a:pt x="305097" y="4158506"/>
                  <a:pt x="307578" y="4157266"/>
                  <a:pt x="312539" y="4157266"/>
                </a:cubicBezTo>
                <a:close/>
                <a:moveTo>
                  <a:pt x="260449" y="4112618"/>
                </a:moveTo>
                <a:cubicBezTo>
                  <a:pt x="265410" y="4117578"/>
                  <a:pt x="266650" y="4121299"/>
                  <a:pt x="264170" y="4123780"/>
                </a:cubicBezTo>
                <a:cubicBezTo>
                  <a:pt x="261689" y="4126260"/>
                  <a:pt x="259209" y="4126260"/>
                  <a:pt x="256728" y="4123780"/>
                </a:cubicBezTo>
                <a:cubicBezTo>
                  <a:pt x="254248" y="4121299"/>
                  <a:pt x="255488" y="4117578"/>
                  <a:pt x="260449" y="4112618"/>
                </a:cubicBezTo>
                <a:close/>
                <a:moveTo>
                  <a:pt x="684609" y="4105176"/>
                </a:moveTo>
                <a:cubicBezTo>
                  <a:pt x="699492" y="4110137"/>
                  <a:pt x="706933" y="4112618"/>
                  <a:pt x="706933" y="4112618"/>
                </a:cubicBezTo>
                <a:lnTo>
                  <a:pt x="677168" y="4112618"/>
                </a:lnTo>
                <a:close/>
                <a:moveTo>
                  <a:pt x="5499199" y="4101456"/>
                </a:moveTo>
                <a:cubicBezTo>
                  <a:pt x="5496718" y="4101456"/>
                  <a:pt x="5494238" y="4102696"/>
                  <a:pt x="5491757" y="4105176"/>
                </a:cubicBezTo>
                <a:cubicBezTo>
                  <a:pt x="5491757" y="4105176"/>
                  <a:pt x="5489277" y="4106416"/>
                  <a:pt x="5484316" y="4108897"/>
                </a:cubicBezTo>
                <a:cubicBezTo>
                  <a:pt x="5479354" y="4111378"/>
                  <a:pt x="5474394" y="4112618"/>
                  <a:pt x="5469433" y="4112618"/>
                </a:cubicBezTo>
                <a:cubicBezTo>
                  <a:pt x="5464472" y="4117578"/>
                  <a:pt x="5459511" y="4123780"/>
                  <a:pt x="5454550" y="4131221"/>
                </a:cubicBezTo>
                <a:cubicBezTo>
                  <a:pt x="5449589" y="4138663"/>
                  <a:pt x="5442147" y="4142383"/>
                  <a:pt x="5432226" y="4142383"/>
                </a:cubicBezTo>
                <a:lnTo>
                  <a:pt x="5424785" y="4157266"/>
                </a:lnTo>
                <a:cubicBezTo>
                  <a:pt x="5424785" y="4162227"/>
                  <a:pt x="5434706" y="4159747"/>
                  <a:pt x="5454550" y="4149825"/>
                </a:cubicBezTo>
                <a:cubicBezTo>
                  <a:pt x="5464472" y="4144864"/>
                  <a:pt x="5471913" y="4139903"/>
                  <a:pt x="5476874" y="4134942"/>
                </a:cubicBezTo>
                <a:cubicBezTo>
                  <a:pt x="5481836" y="4129981"/>
                  <a:pt x="5489277" y="4127500"/>
                  <a:pt x="5499199" y="4127500"/>
                </a:cubicBezTo>
                <a:cubicBezTo>
                  <a:pt x="5509120" y="4122540"/>
                  <a:pt x="5511601" y="4115098"/>
                  <a:pt x="5506640" y="4105176"/>
                </a:cubicBezTo>
                <a:cubicBezTo>
                  <a:pt x="5504159" y="4102696"/>
                  <a:pt x="5501679" y="4101456"/>
                  <a:pt x="5499199" y="4101456"/>
                </a:cubicBezTo>
                <a:close/>
                <a:moveTo>
                  <a:pt x="5461992" y="4090293"/>
                </a:moveTo>
                <a:cubicBezTo>
                  <a:pt x="5461992" y="4095254"/>
                  <a:pt x="5463232" y="4097735"/>
                  <a:pt x="5465712" y="4097735"/>
                </a:cubicBezTo>
                <a:cubicBezTo>
                  <a:pt x="5468192" y="4097735"/>
                  <a:pt x="5469433" y="4097735"/>
                  <a:pt x="5469433" y="4097735"/>
                </a:cubicBezTo>
                <a:close/>
                <a:moveTo>
                  <a:pt x="1186904" y="4082852"/>
                </a:moveTo>
                <a:cubicBezTo>
                  <a:pt x="1184424" y="4082852"/>
                  <a:pt x="1184424" y="4085333"/>
                  <a:pt x="1186904" y="4090293"/>
                </a:cubicBezTo>
                <a:cubicBezTo>
                  <a:pt x="1189385" y="4095254"/>
                  <a:pt x="1191865" y="4096495"/>
                  <a:pt x="1194345" y="4094014"/>
                </a:cubicBezTo>
                <a:cubicBezTo>
                  <a:pt x="1196826" y="4091533"/>
                  <a:pt x="1196826" y="4089053"/>
                  <a:pt x="1194345" y="4086573"/>
                </a:cubicBezTo>
                <a:cubicBezTo>
                  <a:pt x="1191865" y="4084092"/>
                  <a:pt x="1189385" y="4082852"/>
                  <a:pt x="1186904" y="4082852"/>
                </a:cubicBezTo>
                <a:close/>
                <a:moveTo>
                  <a:pt x="1123652" y="4082852"/>
                </a:moveTo>
                <a:lnTo>
                  <a:pt x="1123652" y="4090293"/>
                </a:lnTo>
                <a:cubicBezTo>
                  <a:pt x="1128613" y="4090293"/>
                  <a:pt x="1131094" y="4089053"/>
                  <a:pt x="1131094" y="4086573"/>
                </a:cubicBezTo>
                <a:cubicBezTo>
                  <a:pt x="1131094" y="4084092"/>
                  <a:pt x="1128613" y="4082852"/>
                  <a:pt x="1123652" y="4082852"/>
                </a:cubicBezTo>
                <a:close/>
                <a:moveTo>
                  <a:pt x="286494" y="4082852"/>
                </a:moveTo>
                <a:cubicBezTo>
                  <a:pt x="288974" y="4082852"/>
                  <a:pt x="290214" y="4085333"/>
                  <a:pt x="290214" y="4090293"/>
                </a:cubicBezTo>
                <a:cubicBezTo>
                  <a:pt x="285254" y="4090293"/>
                  <a:pt x="282773" y="4089053"/>
                  <a:pt x="282773" y="4086573"/>
                </a:cubicBezTo>
                <a:cubicBezTo>
                  <a:pt x="282773" y="4084092"/>
                  <a:pt x="284013" y="4082852"/>
                  <a:pt x="286494" y="4082852"/>
                </a:cubicBezTo>
                <a:close/>
                <a:moveTo>
                  <a:pt x="834600" y="4078434"/>
                </a:moveTo>
                <a:cubicBezTo>
                  <a:pt x="833205" y="4078278"/>
                  <a:pt x="831577" y="4078511"/>
                  <a:pt x="829717" y="4079131"/>
                </a:cubicBezTo>
                <a:cubicBezTo>
                  <a:pt x="822275" y="4081612"/>
                  <a:pt x="817314" y="4085333"/>
                  <a:pt x="814834" y="4090293"/>
                </a:cubicBezTo>
                <a:cubicBezTo>
                  <a:pt x="812353" y="4095254"/>
                  <a:pt x="816074" y="4100215"/>
                  <a:pt x="825996" y="4105176"/>
                </a:cubicBezTo>
                <a:cubicBezTo>
                  <a:pt x="835918" y="4115098"/>
                  <a:pt x="840878" y="4110137"/>
                  <a:pt x="840878" y="4090293"/>
                </a:cubicBezTo>
                <a:cubicBezTo>
                  <a:pt x="840878" y="4082852"/>
                  <a:pt x="838786" y="4078899"/>
                  <a:pt x="834600" y="4078434"/>
                </a:cubicBezTo>
                <a:close/>
                <a:moveTo>
                  <a:pt x="215800" y="4075411"/>
                </a:moveTo>
                <a:cubicBezTo>
                  <a:pt x="215800" y="4075411"/>
                  <a:pt x="218281" y="4075411"/>
                  <a:pt x="223242" y="4075411"/>
                </a:cubicBezTo>
                <a:lnTo>
                  <a:pt x="223242" y="4082852"/>
                </a:lnTo>
                <a:close/>
                <a:moveTo>
                  <a:pt x="812973" y="4069830"/>
                </a:moveTo>
                <a:cubicBezTo>
                  <a:pt x="811733" y="4069830"/>
                  <a:pt x="811113" y="4070450"/>
                  <a:pt x="811113" y="4071690"/>
                </a:cubicBezTo>
                <a:cubicBezTo>
                  <a:pt x="811113" y="4074171"/>
                  <a:pt x="813593" y="4075411"/>
                  <a:pt x="818555" y="4075411"/>
                </a:cubicBezTo>
                <a:cubicBezTo>
                  <a:pt x="823515" y="4075411"/>
                  <a:pt x="825996" y="4075411"/>
                  <a:pt x="825996" y="4075411"/>
                </a:cubicBezTo>
                <a:cubicBezTo>
                  <a:pt x="825996" y="4075411"/>
                  <a:pt x="823515" y="4074171"/>
                  <a:pt x="818555" y="4071690"/>
                </a:cubicBezTo>
                <a:cubicBezTo>
                  <a:pt x="816074" y="4070450"/>
                  <a:pt x="814214" y="4069830"/>
                  <a:pt x="812973" y="4069830"/>
                </a:cubicBezTo>
                <a:close/>
                <a:moveTo>
                  <a:pt x="1123652" y="4067969"/>
                </a:moveTo>
                <a:lnTo>
                  <a:pt x="1108769" y="4075411"/>
                </a:lnTo>
                <a:cubicBezTo>
                  <a:pt x="1108769" y="4080371"/>
                  <a:pt x="1111250" y="4080371"/>
                  <a:pt x="1116211" y="4075411"/>
                </a:cubicBezTo>
                <a:cubicBezTo>
                  <a:pt x="1121172" y="4075411"/>
                  <a:pt x="1123652" y="4072930"/>
                  <a:pt x="1123652" y="4067969"/>
                </a:cubicBezTo>
                <a:close/>
                <a:moveTo>
                  <a:pt x="5648027" y="4045645"/>
                </a:moveTo>
                <a:cubicBezTo>
                  <a:pt x="5652988" y="4045645"/>
                  <a:pt x="5655468" y="4051846"/>
                  <a:pt x="5655468" y="4064248"/>
                </a:cubicBezTo>
                <a:cubicBezTo>
                  <a:pt x="5655468" y="4076651"/>
                  <a:pt x="5652988" y="4085333"/>
                  <a:pt x="5648027" y="4090293"/>
                </a:cubicBezTo>
                <a:lnTo>
                  <a:pt x="5633143" y="4090293"/>
                </a:lnTo>
                <a:cubicBezTo>
                  <a:pt x="5638105" y="4085333"/>
                  <a:pt x="5640585" y="4076651"/>
                  <a:pt x="5640585" y="4064248"/>
                </a:cubicBezTo>
                <a:cubicBezTo>
                  <a:pt x="5640585" y="4051846"/>
                  <a:pt x="5643065" y="4045645"/>
                  <a:pt x="5648027" y="4045645"/>
                </a:cubicBezTo>
                <a:close/>
                <a:moveTo>
                  <a:pt x="1086445" y="4045645"/>
                </a:moveTo>
                <a:cubicBezTo>
                  <a:pt x="1081484" y="4050606"/>
                  <a:pt x="1079004" y="4053086"/>
                  <a:pt x="1079004" y="4053086"/>
                </a:cubicBezTo>
                <a:lnTo>
                  <a:pt x="1093887" y="4053086"/>
                </a:lnTo>
                <a:close/>
                <a:moveTo>
                  <a:pt x="833437" y="4038204"/>
                </a:moveTo>
                <a:cubicBezTo>
                  <a:pt x="828476" y="4038204"/>
                  <a:pt x="827236" y="4039444"/>
                  <a:pt x="829717" y="4041924"/>
                </a:cubicBezTo>
                <a:cubicBezTo>
                  <a:pt x="832197" y="4044405"/>
                  <a:pt x="833437" y="4045645"/>
                  <a:pt x="833437" y="4045645"/>
                </a:cubicBezTo>
                <a:cubicBezTo>
                  <a:pt x="833437" y="4045645"/>
                  <a:pt x="833437" y="4043164"/>
                  <a:pt x="833437" y="4038204"/>
                </a:cubicBezTo>
                <a:close/>
                <a:moveTo>
                  <a:pt x="677168" y="4038204"/>
                </a:moveTo>
                <a:cubicBezTo>
                  <a:pt x="682129" y="4038204"/>
                  <a:pt x="684609" y="4039444"/>
                  <a:pt x="684609" y="4041924"/>
                </a:cubicBezTo>
                <a:cubicBezTo>
                  <a:pt x="684609" y="4044405"/>
                  <a:pt x="684609" y="4045645"/>
                  <a:pt x="684609" y="4045645"/>
                </a:cubicBezTo>
                <a:cubicBezTo>
                  <a:pt x="679648" y="4040684"/>
                  <a:pt x="677168" y="4038204"/>
                  <a:pt x="677168" y="4038204"/>
                </a:cubicBezTo>
                <a:close/>
                <a:moveTo>
                  <a:pt x="744140" y="4030762"/>
                </a:moveTo>
                <a:cubicBezTo>
                  <a:pt x="739179" y="4035723"/>
                  <a:pt x="739179" y="4041924"/>
                  <a:pt x="744140" y="4049366"/>
                </a:cubicBezTo>
                <a:cubicBezTo>
                  <a:pt x="749101" y="4056807"/>
                  <a:pt x="752822" y="4060528"/>
                  <a:pt x="755302" y="4060528"/>
                </a:cubicBezTo>
                <a:cubicBezTo>
                  <a:pt x="757783" y="4060528"/>
                  <a:pt x="763984" y="4063008"/>
                  <a:pt x="773906" y="4067969"/>
                </a:cubicBezTo>
                <a:lnTo>
                  <a:pt x="781347" y="4067969"/>
                </a:lnTo>
                <a:cubicBezTo>
                  <a:pt x="776386" y="4058047"/>
                  <a:pt x="776386" y="4053086"/>
                  <a:pt x="781347" y="4053086"/>
                </a:cubicBezTo>
                <a:lnTo>
                  <a:pt x="773906" y="4053086"/>
                </a:lnTo>
                <a:cubicBezTo>
                  <a:pt x="768945" y="4053086"/>
                  <a:pt x="763984" y="4050606"/>
                  <a:pt x="759023" y="4045645"/>
                </a:cubicBezTo>
                <a:lnTo>
                  <a:pt x="751582" y="4038204"/>
                </a:lnTo>
                <a:cubicBezTo>
                  <a:pt x="751582" y="4033243"/>
                  <a:pt x="749101" y="4030762"/>
                  <a:pt x="744140" y="4030762"/>
                </a:cubicBezTo>
                <a:close/>
                <a:moveTo>
                  <a:pt x="5528964" y="4023321"/>
                </a:moveTo>
                <a:lnTo>
                  <a:pt x="5484316" y="4067969"/>
                </a:lnTo>
                <a:cubicBezTo>
                  <a:pt x="5484316" y="4072930"/>
                  <a:pt x="5488036" y="4072930"/>
                  <a:pt x="5495478" y="4067969"/>
                </a:cubicBezTo>
                <a:cubicBezTo>
                  <a:pt x="5502919" y="4063008"/>
                  <a:pt x="5507881" y="4056807"/>
                  <a:pt x="5510361" y="4049366"/>
                </a:cubicBezTo>
                <a:cubicBezTo>
                  <a:pt x="5512841" y="4041924"/>
                  <a:pt x="5516561" y="4035723"/>
                  <a:pt x="5521523" y="4030762"/>
                </a:cubicBezTo>
                <a:cubicBezTo>
                  <a:pt x="5526484" y="4030762"/>
                  <a:pt x="5530205" y="4029522"/>
                  <a:pt x="5532685" y="4027041"/>
                </a:cubicBezTo>
                <a:cubicBezTo>
                  <a:pt x="5535165" y="4024561"/>
                  <a:pt x="5533926" y="4023321"/>
                  <a:pt x="5528964" y="4023321"/>
                </a:cubicBezTo>
                <a:close/>
                <a:moveTo>
                  <a:pt x="379511" y="4008438"/>
                </a:moveTo>
                <a:cubicBezTo>
                  <a:pt x="384472" y="4013399"/>
                  <a:pt x="386953" y="4015879"/>
                  <a:pt x="386953" y="4015879"/>
                </a:cubicBezTo>
                <a:cubicBezTo>
                  <a:pt x="381992" y="4020840"/>
                  <a:pt x="377031" y="4020840"/>
                  <a:pt x="372070" y="4015879"/>
                </a:cubicBezTo>
                <a:close/>
                <a:moveTo>
                  <a:pt x="1145976" y="3993555"/>
                </a:moveTo>
                <a:lnTo>
                  <a:pt x="1153418" y="4000997"/>
                </a:lnTo>
                <a:lnTo>
                  <a:pt x="1160859" y="3993555"/>
                </a:lnTo>
                <a:cubicBezTo>
                  <a:pt x="1155898" y="3993555"/>
                  <a:pt x="1150937" y="3993555"/>
                  <a:pt x="1145976" y="3993555"/>
                </a:cubicBezTo>
                <a:close/>
                <a:moveTo>
                  <a:pt x="729257" y="3993555"/>
                </a:moveTo>
                <a:lnTo>
                  <a:pt x="736699" y="4000997"/>
                </a:lnTo>
                <a:cubicBezTo>
                  <a:pt x="741660" y="4000997"/>
                  <a:pt x="744140" y="4000997"/>
                  <a:pt x="744140" y="4000997"/>
                </a:cubicBezTo>
                <a:close/>
                <a:moveTo>
                  <a:pt x="208359" y="3993555"/>
                </a:moveTo>
                <a:cubicBezTo>
                  <a:pt x="208359" y="3993555"/>
                  <a:pt x="213320" y="3996036"/>
                  <a:pt x="223242" y="4000997"/>
                </a:cubicBezTo>
                <a:lnTo>
                  <a:pt x="230683" y="4008438"/>
                </a:lnTo>
                <a:cubicBezTo>
                  <a:pt x="225722" y="4008438"/>
                  <a:pt x="222002" y="4008438"/>
                  <a:pt x="219521" y="4008438"/>
                </a:cubicBezTo>
                <a:cubicBezTo>
                  <a:pt x="217041" y="4008438"/>
                  <a:pt x="215800" y="4010919"/>
                  <a:pt x="215800" y="4015879"/>
                </a:cubicBezTo>
                <a:cubicBezTo>
                  <a:pt x="210840" y="4020840"/>
                  <a:pt x="208359" y="4020840"/>
                  <a:pt x="208359" y="4015879"/>
                </a:cubicBezTo>
                <a:close/>
                <a:moveTo>
                  <a:pt x="288354" y="3989834"/>
                </a:moveTo>
                <a:cubicBezTo>
                  <a:pt x="289594" y="3989834"/>
                  <a:pt x="290214" y="3991075"/>
                  <a:pt x="290214" y="3993555"/>
                </a:cubicBezTo>
                <a:lnTo>
                  <a:pt x="290214" y="4000997"/>
                </a:lnTo>
                <a:cubicBezTo>
                  <a:pt x="285254" y="4000997"/>
                  <a:pt x="282773" y="3998516"/>
                  <a:pt x="282773" y="3993555"/>
                </a:cubicBezTo>
                <a:cubicBezTo>
                  <a:pt x="285254" y="3991075"/>
                  <a:pt x="287114" y="3989834"/>
                  <a:pt x="288354" y="3989834"/>
                </a:cubicBezTo>
                <a:close/>
                <a:moveTo>
                  <a:pt x="446484" y="3986114"/>
                </a:moveTo>
                <a:cubicBezTo>
                  <a:pt x="451445" y="3986114"/>
                  <a:pt x="453925" y="3986114"/>
                  <a:pt x="453925" y="3986114"/>
                </a:cubicBezTo>
                <a:lnTo>
                  <a:pt x="446484" y="3993555"/>
                </a:lnTo>
                <a:cubicBezTo>
                  <a:pt x="441523" y="3993555"/>
                  <a:pt x="439043" y="3992315"/>
                  <a:pt x="439043" y="3989834"/>
                </a:cubicBezTo>
                <a:cubicBezTo>
                  <a:pt x="439043" y="3987354"/>
                  <a:pt x="441523" y="3986114"/>
                  <a:pt x="446484" y="3986114"/>
                </a:cubicBezTo>
                <a:close/>
                <a:moveTo>
                  <a:pt x="1056679" y="3978672"/>
                </a:moveTo>
                <a:lnTo>
                  <a:pt x="1049238" y="3986114"/>
                </a:lnTo>
                <a:cubicBezTo>
                  <a:pt x="1054199" y="3991074"/>
                  <a:pt x="1061640" y="3993555"/>
                  <a:pt x="1071562" y="3993555"/>
                </a:cubicBezTo>
                <a:cubicBezTo>
                  <a:pt x="1071562" y="3988594"/>
                  <a:pt x="1066601" y="3983633"/>
                  <a:pt x="1056679" y="3978672"/>
                </a:cubicBezTo>
                <a:close/>
                <a:moveTo>
                  <a:pt x="729257" y="3966580"/>
                </a:moveTo>
                <a:cubicBezTo>
                  <a:pt x="726777" y="3965960"/>
                  <a:pt x="724297" y="3966270"/>
                  <a:pt x="721816" y="3967510"/>
                </a:cubicBezTo>
                <a:cubicBezTo>
                  <a:pt x="716855" y="3969991"/>
                  <a:pt x="714375" y="3973712"/>
                  <a:pt x="714375" y="3978672"/>
                </a:cubicBezTo>
                <a:lnTo>
                  <a:pt x="736699" y="3978672"/>
                </a:lnTo>
                <a:lnTo>
                  <a:pt x="736699" y="3971231"/>
                </a:lnTo>
                <a:cubicBezTo>
                  <a:pt x="734219" y="3968750"/>
                  <a:pt x="731738" y="3967200"/>
                  <a:pt x="729257" y="3966580"/>
                </a:cubicBezTo>
                <a:close/>
                <a:moveTo>
                  <a:pt x="1071562" y="3963790"/>
                </a:moveTo>
                <a:lnTo>
                  <a:pt x="1071562" y="3971231"/>
                </a:lnTo>
                <a:cubicBezTo>
                  <a:pt x="1076523" y="3971231"/>
                  <a:pt x="1079004" y="3971231"/>
                  <a:pt x="1079004" y="3971231"/>
                </a:cubicBezTo>
                <a:cubicBezTo>
                  <a:pt x="1079004" y="3966270"/>
                  <a:pt x="1077763" y="3963790"/>
                  <a:pt x="1075283" y="3963790"/>
                </a:cubicBezTo>
                <a:cubicBezTo>
                  <a:pt x="1072802" y="3963790"/>
                  <a:pt x="1071562" y="3963790"/>
                  <a:pt x="1071562" y="3963790"/>
                </a:cubicBezTo>
                <a:close/>
                <a:moveTo>
                  <a:pt x="773906" y="3963790"/>
                </a:moveTo>
                <a:lnTo>
                  <a:pt x="773906" y="3986114"/>
                </a:lnTo>
                <a:cubicBezTo>
                  <a:pt x="778867" y="3986114"/>
                  <a:pt x="780107" y="3983633"/>
                  <a:pt x="777627" y="3978672"/>
                </a:cubicBezTo>
                <a:cubicBezTo>
                  <a:pt x="775146" y="3973712"/>
                  <a:pt x="776386" y="3969991"/>
                  <a:pt x="781347" y="3967510"/>
                </a:cubicBezTo>
                <a:cubicBezTo>
                  <a:pt x="786308" y="3965030"/>
                  <a:pt x="787549" y="3963790"/>
                  <a:pt x="785068" y="3963790"/>
                </a:cubicBezTo>
                <a:cubicBezTo>
                  <a:pt x="782588" y="3963790"/>
                  <a:pt x="778867" y="3963790"/>
                  <a:pt x="773906" y="3963790"/>
                </a:cubicBezTo>
                <a:close/>
                <a:moveTo>
                  <a:pt x="312539" y="3948907"/>
                </a:moveTo>
                <a:cubicBezTo>
                  <a:pt x="317500" y="3948907"/>
                  <a:pt x="319980" y="3951387"/>
                  <a:pt x="319980" y="3956348"/>
                </a:cubicBezTo>
                <a:cubicBezTo>
                  <a:pt x="319980" y="3961309"/>
                  <a:pt x="319980" y="3963790"/>
                  <a:pt x="319980" y="3963790"/>
                </a:cubicBezTo>
                <a:lnTo>
                  <a:pt x="312539" y="3963790"/>
                </a:lnTo>
                <a:close/>
                <a:moveTo>
                  <a:pt x="742574" y="3917183"/>
                </a:moveTo>
                <a:lnTo>
                  <a:pt x="743210" y="3917281"/>
                </a:lnTo>
                <a:cubicBezTo>
                  <a:pt x="745071" y="3918521"/>
                  <a:pt x="746621" y="3921622"/>
                  <a:pt x="747861" y="3926582"/>
                </a:cubicBezTo>
                <a:cubicBezTo>
                  <a:pt x="750342" y="3936505"/>
                  <a:pt x="754062" y="3941465"/>
                  <a:pt x="759023" y="3941465"/>
                </a:cubicBezTo>
                <a:lnTo>
                  <a:pt x="759023" y="3926582"/>
                </a:lnTo>
                <a:cubicBezTo>
                  <a:pt x="754062" y="3921622"/>
                  <a:pt x="749101" y="3918521"/>
                  <a:pt x="744140" y="3917281"/>
                </a:cubicBezTo>
                <a:close/>
                <a:moveTo>
                  <a:pt x="736699" y="3916816"/>
                </a:moveTo>
                <a:cubicBezTo>
                  <a:pt x="734219" y="3917125"/>
                  <a:pt x="731738" y="3917901"/>
                  <a:pt x="729257" y="3919141"/>
                </a:cubicBezTo>
                <a:cubicBezTo>
                  <a:pt x="734219" y="3919141"/>
                  <a:pt x="736699" y="3919141"/>
                  <a:pt x="736699" y="3919141"/>
                </a:cubicBezTo>
                <a:lnTo>
                  <a:pt x="739888" y="3917015"/>
                </a:lnTo>
                <a:close/>
                <a:moveTo>
                  <a:pt x="792510" y="3904258"/>
                </a:moveTo>
                <a:cubicBezTo>
                  <a:pt x="785068" y="3904258"/>
                  <a:pt x="783828" y="3905498"/>
                  <a:pt x="788789" y="3907979"/>
                </a:cubicBezTo>
                <a:cubicBezTo>
                  <a:pt x="793750" y="3910460"/>
                  <a:pt x="797471" y="3911700"/>
                  <a:pt x="799951" y="3911700"/>
                </a:cubicBezTo>
                <a:cubicBezTo>
                  <a:pt x="802431" y="3911700"/>
                  <a:pt x="803672" y="3910460"/>
                  <a:pt x="803672" y="3907979"/>
                </a:cubicBezTo>
                <a:cubicBezTo>
                  <a:pt x="803672" y="3905498"/>
                  <a:pt x="799951" y="3904258"/>
                  <a:pt x="792510" y="3904258"/>
                </a:cubicBezTo>
                <a:close/>
                <a:moveTo>
                  <a:pt x="718095" y="3904258"/>
                </a:moveTo>
                <a:cubicBezTo>
                  <a:pt x="715615" y="3904258"/>
                  <a:pt x="714375" y="3906739"/>
                  <a:pt x="714375" y="3911700"/>
                </a:cubicBezTo>
                <a:cubicBezTo>
                  <a:pt x="714375" y="3916660"/>
                  <a:pt x="714375" y="3919141"/>
                  <a:pt x="714375" y="3919141"/>
                </a:cubicBezTo>
                <a:lnTo>
                  <a:pt x="721816" y="3911700"/>
                </a:lnTo>
                <a:cubicBezTo>
                  <a:pt x="721816" y="3906739"/>
                  <a:pt x="720576" y="3904258"/>
                  <a:pt x="718095" y="3904258"/>
                </a:cubicBezTo>
                <a:close/>
                <a:moveTo>
                  <a:pt x="267890" y="3904258"/>
                </a:moveTo>
                <a:lnTo>
                  <a:pt x="275332" y="3911700"/>
                </a:lnTo>
                <a:lnTo>
                  <a:pt x="267890" y="3911700"/>
                </a:lnTo>
                <a:cubicBezTo>
                  <a:pt x="267890" y="3906739"/>
                  <a:pt x="267890" y="3904258"/>
                  <a:pt x="267890" y="3904258"/>
                </a:cubicBezTo>
                <a:close/>
                <a:moveTo>
                  <a:pt x="491132" y="3896817"/>
                </a:moveTo>
                <a:lnTo>
                  <a:pt x="498574" y="3896817"/>
                </a:lnTo>
                <a:cubicBezTo>
                  <a:pt x="503535" y="3901778"/>
                  <a:pt x="503535" y="3904258"/>
                  <a:pt x="498574" y="3904258"/>
                </a:cubicBezTo>
                <a:close/>
                <a:moveTo>
                  <a:pt x="737629" y="3892166"/>
                </a:moveTo>
                <a:cubicBezTo>
                  <a:pt x="737009" y="3892786"/>
                  <a:pt x="736699" y="3894336"/>
                  <a:pt x="736699" y="3896817"/>
                </a:cubicBezTo>
                <a:cubicBezTo>
                  <a:pt x="736699" y="3901778"/>
                  <a:pt x="739179" y="3904258"/>
                  <a:pt x="744140" y="3904258"/>
                </a:cubicBezTo>
                <a:cubicBezTo>
                  <a:pt x="744140" y="3904258"/>
                  <a:pt x="744140" y="3901778"/>
                  <a:pt x="744140" y="3896817"/>
                </a:cubicBezTo>
                <a:cubicBezTo>
                  <a:pt x="744140" y="3896817"/>
                  <a:pt x="742900" y="3895577"/>
                  <a:pt x="740420" y="3893096"/>
                </a:cubicBezTo>
                <a:cubicBezTo>
                  <a:pt x="739179" y="3891856"/>
                  <a:pt x="738249" y="3891546"/>
                  <a:pt x="737629" y="3892166"/>
                </a:cubicBezTo>
                <a:close/>
                <a:moveTo>
                  <a:pt x="648332" y="3877283"/>
                </a:moveTo>
                <a:cubicBezTo>
                  <a:pt x="648953" y="3876663"/>
                  <a:pt x="649883" y="3876973"/>
                  <a:pt x="651123" y="3878213"/>
                </a:cubicBezTo>
                <a:cubicBezTo>
                  <a:pt x="653603" y="3880694"/>
                  <a:pt x="654844" y="3881934"/>
                  <a:pt x="654844" y="3881934"/>
                </a:cubicBezTo>
                <a:cubicBezTo>
                  <a:pt x="649882" y="3881934"/>
                  <a:pt x="647402" y="3881934"/>
                  <a:pt x="647402" y="3881934"/>
                </a:cubicBezTo>
                <a:cubicBezTo>
                  <a:pt x="647402" y="3879453"/>
                  <a:pt x="647712" y="3877903"/>
                  <a:pt x="648332" y="3877283"/>
                </a:cubicBezTo>
                <a:close/>
                <a:moveTo>
                  <a:pt x="602754" y="3859610"/>
                </a:moveTo>
                <a:cubicBezTo>
                  <a:pt x="607715" y="3859610"/>
                  <a:pt x="616396" y="3867051"/>
                  <a:pt x="628799" y="3881934"/>
                </a:cubicBezTo>
                <a:cubicBezTo>
                  <a:pt x="641201" y="3896817"/>
                  <a:pt x="647402" y="3906739"/>
                  <a:pt x="647402" y="3911700"/>
                </a:cubicBezTo>
                <a:lnTo>
                  <a:pt x="632519" y="3904258"/>
                </a:lnTo>
                <a:lnTo>
                  <a:pt x="610195" y="3874493"/>
                </a:lnTo>
                <a:cubicBezTo>
                  <a:pt x="600273" y="3864571"/>
                  <a:pt x="597793" y="3859610"/>
                  <a:pt x="602754" y="3859610"/>
                </a:cubicBezTo>
                <a:close/>
                <a:moveTo>
                  <a:pt x="334863" y="3859610"/>
                </a:moveTo>
                <a:cubicBezTo>
                  <a:pt x="339824" y="3859610"/>
                  <a:pt x="342304" y="3860850"/>
                  <a:pt x="342304" y="3863331"/>
                </a:cubicBezTo>
                <a:cubicBezTo>
                  <a:pt x="342304" y="3865811"/>
                  <a:pt x="339824" y="3867051"/>
                  <a:pt x="334863" y="3867051"/>
                </a:cubicBezTo>
                <a:cubicBezTo>
                  <a:pt x="334863" y="3862090"/>
                  <a:pt x="334863" y="3859610"/>
                  <a:pt x="334863" y="3859610"/>
                </a:cubicBezTo>
                <a:close/>
                <a:moveTo>
                  <a:pt x="253007" y="3859610"/>
                </a:moveTo>
                <a:cubicBezTo>
                  <a:pt x="253007" y="3859610"/>
                  <a:pt x="255488" y="3859610"/>
                  <a:pt x="260449" y="3859610"/>
                </a:cubicBezTo>
                <a:cubicBezTo>
                  <a:pt x="265410" y="3864571"/>
                  <a:pt x="267890" y="3867051"/>
                  <a:pt x="267890" y="3867051"/>
                </a:cubicBezTo>
                <a:cubicBezTo>
                  <a:pt x="262929" y="3867051"/>
                  <a:pt x="260449" y="3867051"/>
                  <a:pt x="260449" y="3867051"/>
                </a:cubicBezTo>
                <a:close/>
                <a:moveTo>
                  <a:pt x="290214" y="3852168"/>
                </a:moveTo>
                <a:cubicBezTo>
                  <a:pt x="290214" y="3852168"/>
                  <a:pt x="292695" y="3852168"/>
                  <a:pt x="297656" y="3852168"/>
                </a:cubicBezTo>
                <a:lnTo>
                  <a:pt x="305097" y="3859610"/>
                </a:lnTo>
                <a:cubicBezTo>
                  <a:pt x="305097" y="3859610"/>
                  <a:pt x="302617" y="3859610"/>
                  <a:pt x="297656" y="3859610"/>
                </a:cubicBezTo>
                <a:cubicBezTo>
                  <a:pt x="292695" y="3859610"/>
                  <a:pt x="290214" y="3857129"/>
                  <a:pt x="290214" y="3852168"/>
                </a:cubicBezTo>
                <a:close/>
                <a:moveTo>
                  <a:pt x="700422" y="3848448"/>
                </a:moveTo>
                <a:cubicBezTo>
                  <a:pt x="698562" y="3848448"/>
                  <a:pt x="697012" y="3849688"/>
                  <a:pt x="695771" y="3852168"/>
                </a:cubicBezTo>
                <a:cubicBezTo>
                  <a:pt x="693291" y="3857129"/>
                  <a:pt x="694531" y="3862090"/>
                  <a:pt x="699492" y="3867051"/>
                </a:cubicBezTo>
                <a:lnTo>
                  <a:pt x="706933" y="3867051"/>
                </a:lnTo>
                <a:cubicBezTo>
                  <a:pt x="706933" y="3867051"/>
                  <a:pt x="706933" y="3865811"/>
                  <a:pt x="706933" y="3863331"/>
                </a:cubicBezTo>
                <a:cubicBezTo>
                  <a:pt x="706933" y="3860850"/>
                  <a:pt x="706933" y="3857129"/>
                  <a:pt x="706933" y="3852168"/>
                </a:cubicBezTo>
                <a:cubicBezTo>
                  <a:pt x="704453" y="3849688"/>
                  <a:pt x="702282" y="3848448"/>
                  <a:pt x="700422" y="3848448"/>
                </a:cubicBezTo>
                <a:close/>
                <a:moveTo>
                  <a:pt x="714375" y="3844727"/>
                </a:moveTo>
                <a:lnTo>
                  <a:pt x="714375" y="3852168"/>
                </a:lnTo>
                <a:lnTo>
                  <a:pt x="729257" y="3859610"/>
                </a:lnTo>
                <a:cubicBezTo>
                  <a:pt x="729257" y="3849688"/>
                  <a:pt x="724297" y="3844727"/>
                  <a:pt x="714375" y="3844727"/>
                </a:cubicBezTo>
                <a:close/>
                <a:moveTo>
                  <a:pt x="130224" y="3814961"/>
                </a:moveTo>
                <a:cubicBezTo>
                  <a:pt x="132705" y="3814961"/>
                  <a:pt x="133945" y="3816201"/>
                  <a:pt x="133945" y="3818682"/>
                </a:cubicBezTo>
                <a:cubicBezTo>
                  <a:pt x="133945" y="3821163"/>
                  <a:pt x="131465" y="3822403"/>
                  <a:pt x="126504" y="3822403"/>
                </a:cubicBezTo>
                <a:cubicBezTo>
                  <a:pt x="126504" y="3817442"/>
                  <a:pt x="127744" y="3814961"/>
                  <a:pt x="130224" y="3814961"/>
                </a:cubicBezTo>
                <a:close/>
                <a:moveTo>
                  <a:pt x="334863" y="3807520"/>
                </a:moveTo>
                <a:lnTo>
                  <a:pt x="349746" y="3807520"/>
                </a:lnTo>
                <a:lnTo>
                  <a:pt x="364628" y="3822403"/>
                </a:lnTo>
                <a:cubicBezTo>
                  <a:pt x="364628" y="3822403"/>
                  <a:pt x="362148" y="3821163"/>
                  <a:pt x="357187" y="3818682"/>
                </a:cubicBezTo>
                <a:cubicBezTo>
                  <a:pt x="352226" y="3816201"/>
                  <a:pt x="349746" y="3814961"/>
                  <a:pt x="349746" y="3814961"/>
                </a:cubicBezTo>
                <a:close/>
                <a:moveTo>
                  <a:pt x="5700117" y="3800079"/>
                </a:moveTo>
                <a:cubicBezTo>
                  <a:pt x="5705077" y="3800079"/>
                  <a:pt x="5706317" y="3802559"/>
                  <a:pt x="5703837" y="3807520"/>
                </a:cubicBezTo>
                <a:cubicBezTo>
                  <a:pt x="5701357" y="3812481"/>
                  <a:pt x="5705077" y="3814961"/>
                  <a:pt x="5714999" y="3814961"/>
                </a:cubicBezTo>
                <a:cubicBezTo>
                  <a:pt x="5724921" y="3814961"/>
                  <a:pt x="5729882" y="3812481"/>
                  <a:pt x="5729882" y="3807520"/>
                </a:cubicBezTo>
                <a:cubicBezTo>
                  <a:pt x="5734843" y="3807520"/>
                  <a:pt x="5737323" y="3807520"/>
                  <a:pt x="5737323" y="3807520"/>
                </a:cubicBezTo>
                <a:lnTo>
                  <a:pt x="5729882" y="3822403"/>
                </a:lnTo>
                <a:cubicBezTo>
                  <a:pt x="5729882" y="3822403"/>
                  <a:pt x="5728641" y="3823643"/>
                  <a:pt x="5726161" y="3826123"/>
                </a:cubicBezTo>
                <a:cubicBezTo>
                  <a:pt x="5723681" y="3828604"/>
                  <a:pt x="5721200" y="3831084"/>
                  <a:pt x="5718720" y="3833565"/>
                </a:cubicBezTo>
                <a:cubicBezTo>
                  <a:pt x="5716239" y="3836046"/>
                  <a:pt x="5712519" y="3839766"/>
                  <a:pt x="5707557" y="3844727"/>
                </a:cubicBezTo>
                <a:cubicBezTo>
                  <a:pt x="5692675" y="3849688"/>
                  <a:pt x="5677792" y="3852168"/>
                  <a:pt x="5662909" y="3852168"/>
                </a:cubicBezTo>
                <a:lnTo>
                  <a:pt x="5662909" y="3837286"/>
                </a:lnTo>
                <a:cubicBezTo>
                  <a:pt x="5667871" y="3837286"/>
                  <a:pt x="5670351" y="3834805"/>
                  <a:pt x="5670351" y="3829844"/>
                </a:cubicBezTo>
                <a:cubicBezTo>
                  <a:pt x="5670351" y="3824883"/>
                  <a:pt x="5672831" y="3822403"/>
                  <a:pt x="5677792" y="3822403"/>
                </a:cubicBezTo>
                <a:cubicBezTo>
                  <a:pt x="5682753" y="3822403"/>
                  <a:pt x="5685233" y="3824883"/>
                  <a:pt x="5685233" y="3829844"/>
                </a:cubicBezTo>
                <a:cubicBezTo>
                  <a:pt x="5685233" y="3829844"/>
                  <a:pt x="5686474" y="3829844"/>
                  <a:pt x="5688954" y="3829844"/>
                </a:cubicBezTo>
                <a:cubicBezTo>
                  <a:pt x="5691435" y="3829844"/>
                  <a:pt x="5695155" y="3829844"/>
                  <a:pt x="5700117" y="3829844"/>
                </a:cubicBezTo>
                <a:lnTo>
                  <a:pt x="5692675" y="3822403"/>
                </a:lnTo>
                <a:lnTo>
                  <a:pt x="5685233" y="3807520"/>
                </a:lnTo>
                <a:cubicBezTo>
                  <a:pt x="5690195" y="3807520"/>
                  <a:pt x="5693915" y="3806280"/>
                  <a:pt x="5696395" y="3803799"/>
                </a:cubicBezTo>
                <a:cubicBezTo>
                  <a:pt x="5698875" y="3801319"/>
                  <a:pt x="5700117" y="3800079"/>
                  <a:pt x="5700117" y="3800079"/>
                </a:cubicBezTo>
                <a:close/>
                <a:moveTo>
                  <a:pt x="595312" y="3800079"/>
                </a:moveTo>
                <a:cubicBezTo>
                  <a:pt x="600273" y="3800079"/>
                  <a:pt x="602754" y="3801319"/>
                  <a:pt x="602754" y="3803799"/>
                </a:cubicBezTo>
                <a:cubicBezTo>
                  <a:pt x="602754" y="3806280"/>
                  <a:pt x="601513" y="3807520"/>
                  <a:pt x="599033" y="3807520"/>
                </a:cubicBezTo>
                <a:cubicBezTo>
                  <a:pt x="596553" y="3807520"/>
                  <a:pt x="595312" y="3805039"/>
                  <a:pt x="595312" y="3800079"/>
                </a:cubicBezTo>
                <a:close/>
                <a:moveTo>
                  <a:pt x="684609" y="3792637"/>
                </a:moveTo>
                <a:lnTo>
                  <a:pt x="684609" y="3807520"/>
                </a:lnTo>
                <a:lnTo>
                  <a:pt x="699492" y="3807520"/>
                </a:lnTo>
                <a:close/>
                <a:moveTo>
                  <a:pt x="617637" y="3792637"/>
                </a:moveTo>
                <a:cubicBezTo>
                  <a:pt x="627558" y="3792637"/>
                  <a:pt x="635000" y="3797598"/>
                  <a:pt x="639961" y="3807520"/>
                </a:cubicBezTo>
                <a:cubicBezTo>
                  <a:pt x="644922" y="3817442"/>
                  <a:pt x="644922" y="3823643"/>
                  <a:pt x="639961" y="3826123"/>
                </a:cubicBezTo>
                <a:cubicBezTo>
                  <a:pt x="635000" y="3828604"/>
                  <a:pt x="627558" y="3829844"/>
                  <a:pt x="617637" y="3829844"/>
                </a:cubicBezTo>
                <a:lnTo>
                  <a:pt x="617637" y="3822403"/>
                </a:lnTo>
                <a:cubicBezTo>
                  <a:pt x="617637" y="3822403"/>
                  <a:pt x="617637" y="3819922"/>
                  <a:pt x="617637" y="3814961"/>
                </a:cubicBezTo>
                <a:cubicBezTo>
                  <a:pt x="617637" y="3810001"/>
                  <a:pt x="617637" y="3805039"/>
                  <a:pt x="617637" y="3800079"/>
                </a:cubicBezTo>
                <a:close/>
                <a:moveTo>
                  <a:pt x="372070" y="3792637"/>
                </a:moveTo>
                <a:lnTo>
                  <a:pt x="379511" y="3800079"/>
                </a:lnTo>
                <a:cubicBezTo>
                  <a:pt x="379511" y="3805039"/>
                  <a:pt x="377031" y="3805039"/>
                  <a:pt x="372070" y="3800079"/>
                </a:cubicBezTo>
                <a:close/>
                <a:moveTo>
                  <a:pt x="5807551" y="3780777"/>
                </a:moveTo>
                <a:cubicBezTo>
                  <a:pt x="5809101" y="3780622"/>
                  <a:pt x="5810497" y="3780855"/>
                  <a:pt x="5811737" y="3781475"/>
                </a:cubicBezTo>
                <a:cubicBezTo>
                  <a:pt x="5816699" y="3783956"/>
                  <a:pt x="5821659" y="3785196"/>
                  <a:pt x="5826620" y="3785196"/>
                </a:cubicBezTo>
                <a:lnTo>
                  <a:pt x="5796855" y="3800079"/>
                </a:lnTo>
                <a:cubicBezTo>
                  <a:pt x="5777011" y="3810001"/>
                  <a:pt x="5764609" y="3814961"/>
                  <a:pt x="5759647" y="3814961"/>
                </a:cubicBezTo>
                <a:lnTo>
                  <a:pt x="5759647" y="3807520"/>
                </a:lnTo>
                <a:cubicBezTo>
                  <a:pt x="5764609" y="3807520"/>
                  <a:pt x="5769569" y="3806280"/>
                  <a:pt x="5774531" y="3803799"/>
                </a:cubicBezTo>
                <a:cubicBezTo>
                  <a:pt x="5779491" y="3801319"/>
                  <a:pt x="5784452" y="3797598"/>
                  <a:pt x="5789413" y="3792637"/>
                </a:cubicBezTo>
                <a:cubicBezTo>
                  <a:pt x="5796855" y="3785196"/>
                  <a:pt x="5802900" y="3781243"/>
                  <a:pt x="5807551" y="3780777"/>
                </a:cubicBezTo>
                <a:close/>
                <a:moveTo>
                  <a:pt x="5848945" y="3777754"/>
                </a:moveTo>
                <a:cubicBezTo>
                  <a:pt x="5853905" y="3777754"/>
                  <a:pt x="5853905" y="3780235"/>
                  <a:pt x="5848945" y="3785196"/>
                </a:cubicBezTo>
                <a:lnTo>
                  <a:pt x="5841503" y="3785196"/>
                </a:lnTo>
                <a:cubicBezTo>
                  <a:pt x="5841503" y="3780235"/>
                  <a:pt x="5843983" y="3777754"/>
                  <a:pt x="5848945" y="3777754"/>
                </a:cubicBezTo>
                <a:close/>
                <a:moveTo>
                  <a:pt x="290214" y="3777754"/>
                </a:moveTo>
                <a:lnTo>
                  <a:pt x="305097" y="3777754"/>
                </a:lnTo>
                <a:cubicBezTo>
                  <a:pt x="305097" y="3782715"/>
                  <a:pt x="307578" y="3782715"/>
                  <a:pt x="312539" y="3777754"/>
                </a:cubicBezTo>
                <a:lnTo>
                  <a:pt x="327421" y="3785196"/>
                </a:lnTo>
                <a:cubicBezTo>
                  <a:pt x="332383" y="3785196"/>
                  <a:pt x="339824" y="3787676"/>
                  <a:pt x="349746" y="3792637"/>
                </a:cubicBezTo>
                <a:lnTo>
                  <a:pt x="342304" y="3792637"/>
                </a:lnTo>
                <a:cubicBezTo>
                  <a:pt x="332383" y="3792637"/>
                  <a:pt x="327421" y="3792637"/>
                  <a:pt x="327421" y="3792637"/>
                </a:cubicBezTo>
                <a:cubicBezTo>
                  <a:pt x="327421" y="3802559"/>
                  <a:pt x="322461" y="3802559"/>
                  <a:pt x="312539" y="3792637"/>
                </a:cubicBezTo>
                <a:close/>
                <a:moveTo>
                  <a:pt x="141386" y="3777754"/>
                </a:moveTo>
                <a:cubicBezTo>
                  <a:pt x="146347" y="3782715"/>
                  <a:pt x="148828" y="3782715"/>
                  <a:pt x="148828" y="3777754"/>
                </a:cubicBezTo>
                <a:lnTo>
                  <a:pt x="156269" y="3785196"/>
                </a:lnTo>
                <a:cubicBezTo>
                  <a:pt x="166191" y="3805039"/>
                  <a:pt x="176113" y="3814961"/>
                  <a:pt x="186035" y="3814961"/>
                </a:cubicBezTo>
                <a:lnTo>
                  <a:pt x="223242" y="3837286"/>
                </a:lnTo>
                <a:lnTo>
                  <a:pt x="193476" y="3829844"/>
                </a:lnTo>
                <a:lnTo>
                  <a:pt x="193476" y="3837286"/>
                </a:lnTo>
                <a:lnTo>
                  <a:pt x="186035" y="3837286"/>
                </a:lnTo>
                <a:cubicBezTo>
                  <a:pt x="171152" y="3827364"/>
                  <a:pt x="164951" y="3819922"/>
                  <a:pt x="167431" y="3814961"/>
                </a:cubicBezTo>
                <a:cubicBezTo>
                  <a:pt x="169912" y="3810001"/>
                  <a:pt x="167431" y="3807520"/>
                  <a:pt x="159990" y="3807520"/>
                </a:cubicBezTo>
                <a:cubicBezTo>
                  <a:pt x="152549" y="3807520"/>
                  <a:pt x="148828" y="3805039"/>
                  <a:pt x="148828" y="3800079"/>
                </a:cubicBezTo>
                <a:cubicBezTo>
                  <a:pt x="148828" y="3795118"/>
                  <a:pt x="148828" y="3792637"/>
                  <a:pt x="148828" y="3792637"/>
                </a:cubicBezTo>
                <a:cubicBezTo>
                  <a:pt x="148828" y="3792637"/>
                  <a:pt x="146347" y="3792637"/>
                  <a:pt x="141386" y="3792637"/>
                </a:cubicBezTo>
                <a:cubicBezTo>
                  <a:pt x="136426" y="3787676"/>
                  <a:pt x="133945" y="3785196"/>
                  <a:pt x="133945" y="3785196"/>
                </a:cubicBezTo>
                <a:close/>
                <a:moveTo>
                  <a:pt x="344165" y="3774034"/>
                </a:moveTo>
                <a:cubicBezTo>
                  <a:pt x="345405" y="3774034"/>
                  <a:pt x="347265" y="3775274"/>
                  <a:pt x="349746" y="3777754"/>
                </a:cubicBezTo>
                <a:lnTo>
                  <a:pt x="342304" y="3777754"/>
                </a:lnTo>
                <a:cubicBezTo>
                  <a:pt x="342304" y="3775274"/>
                  <a:pt x="342924" y="3774034"/>
                  <a:pt x="344165" y="3774034"/>
                </a:cubicBezTo>
                <a:close/>
                <a:moveTo>
                  <a:pt x="208359" y="3773103"/>
                </a:moveTo>
                <a:cubicBezTo>
                  <a:pt x="205878" y="3772483"/>
                  <a:pt x="203398" y="3772794"/>
                  <a:pt x="200918" y="3774034"/>
                </a:cubicBezTo>
                <a:cubicBezTo>
                  <a:pt x="195957" y="3776514"/>
                  <a:pt x="195957" y="3777754"/>
                  <a:pt x="200918" y="3777754"/>
                </a:cubicBezTo>
                <a:lnTo>
                  <a:pt x="215800" y="3777754"/>
                </a:lnTo>
                <a:cubicBezTo>
                  <a:pt x="213320" y="3775274"/>
                  <a:pt x="210840" y="3773724"/>
                  <a:pt x="208359" y="3773103"/>
                </a:cubicBezTo>
                <a:close/>
                <a:moveTo>
                  <a:pt x="5774531" y="3770313"/>
                </a:moveTo>
                <a:cubicBezTo>
                  <a:pt x="5774531" y="3770313"/>
                  <a:pt x="5774531" y="3772794"/>
                  <a:pt x="5774531" y="3777754"/>
                </a:cubicBezTo>
                <a:cubicBezTo>
                  <a:pt x="5774531" y="3782715"/>
                  <a:pt x="5773289" y="3785196"/>
                  <a:pt x="5770809" y="3785196"/>
                </a:cubicBezTo>
                <a:cubicBezTo>
                  <a:pt x="5768329" y="3785196"/>
                  <a:pt x="5768329" y="3782715"/>
                  <a:pt x="5770809" y="3777754"/>
                </a:cubicBezTo>
                <a:cubicBezTo>
                  <a:pt x="5773289" y="3772794"/>
                  <a:pt x="5774531" y="3770313"/>
                  <a:pt x="5774531" y="3770313"/>
                </a:cubicBezTo>
                <a:close/>
                <a:moveTo>
                  <a:pt x="5744765" y="3770313"/>
                </a:moveTo>
                <a:cubicBezTo>
                  <a:pt x="5744765" y="3770313"/>
                  <a:pt x="5747245" y="3770313"/>
                  <a:pt x="5752206" y="3770313"/>
                </a:cubicBezTo>
                <a:cubicBezTo>
                  <a:pt x="5757167" y="3770313"/>
                  <a:pt x="5757167" y="3772794"/>
                  <a:pt x="5752206" y="3777754"/>
                </a:cubicBezTo>
                <a:lnTo>
                  <a:pt x="5744765" y="3777754"/>
                </a:lnTo>
                <a:cubicBezTo>
                  <a:pt x="5744765" y="3772794"/>
                  <a:pt x="5744765" y="3770313"/>
                  <a:pt x="5744765" y="3770313"/>
                </a:cubicBezTo>
                <a:close/>
                <a:moveTo>
                  <a:pt x="5729882" y="3770313"/>
                </a:moveTo>
                <a:lnTo>
                  <a:pt x="5722441" y="3777754"/>
                </a:lnTo>
                <a:cubicBezTo>
                  <a:pt x="5722441" y="3787676"/>
                  <a:pt x="5719961" y="3793877"/>
                  <a:pt x="5714999" y="3796358"/>
                </a:cubicBezTo>
                <a:cubicBezTo>
                  <a:pt x="5710038" y="3798839"/>
                  <a:pt x="5705077" y="3797598"/>
                  <a:pt x="5700117" y="3792637"/>
                </a:cubicBezTo>
                <a:cubicBezTo>
                  <a:pt x="5700117" y="3792637"/>
                  <a:pt x="5705077" y="3787676"/>
                  <a:pt x="5714999" y="3777754"/>
                </a:cubicBezTo>
                <a:close/>
                <a:moveTo>
                  <a:pt x="156269" y="3755430"/>
                </a:moveTo>
                <a:lnTo>
                  <a:pt x="163711" y="3755430"/>
                </a:lnTo>
                <a:lnTo>
                  <a:pt x="163711" y="3762872"/>
                </a:lnTo>
                <a:cubicBezTo>
                  <a:pt x="158750" y="3762872"/>
                  <a:pt x="156269" y="3760391"/>
                  <a:pt x="156269" y="3755430"/>
                </a:cubicBezTo>
                <a:close/>
                <a:moveTo>
                  <a:pt x="409277" y="3747989"/>
                </a:moveTo>
                <a:cubicBezTo>
                  <a:pt x="414238" y="3747989"/>
                  <a:pt x="419199" y="3747989"/>
                  <a:pt x="424160" y="3747989"/>
                </a:cubicBezTo>
                <a:cubicBezTo>
                  <a:pt x="424160" y="3747989"/>
                  <a:pt x="426640" y="3747989"/>
                  <a:pt x="431601" y="3747989"/>
                </a:cubicBezTo>
                <a:cubicBezTo>
                  <a:pt x="431601" y="3752949"/>
                  <a:pt x="426640" y="3755430"/>
                  <a:pt x="416718" y="3755430"/>
                </a:cubicBezTo>
                <a:close/>
                <a:moveTo>
                  <a:pt x="5808017" y="3740547"/>
                </a:moveTo>
                <a:cubicBezTo>
                  <a:pt x="5810497" y="3740547"/>
                  <a:pt x="5811737" y="3741787"/>
                  <a:pt x="5811737" y="3744268"/>
                </a:cubicBezTo>
                <a:cubicBezTo>
                  <a:pt x="5811737" y="3746749"/>
                  <a:pt x="5809257" y="3747989"/>
                  <a:pt x="5804296" y="3747989"/>
                </a:cubicBezTo>
                <a:cubicBezTo>
                  <a:pt x="5804296" y="3743028"/>
                  <a:pt x="5805537" y="3740547"/>
                  <a:pt x="5808017" y="3740547"/>
                </a:cubicBezTo>
                <a:close/>
                <a:moveTo>
                  <a:pt x="5737323" y="3725665"/>
                </a:moveTo>
                <a:lnTo>
                  <a:pt x="5737323" y="3733106"/>
                </a:lnTo>
                <a:cubicBezTo>
                  <a:pt x="5732362" y="3733106"/>
                  <a:pt x="5729882" y="3733106"/>
                  <a:pt x="5729882" y="3733106"/>
                </a:cubicBezTo>
                <a:close/>
                <a:moveTo>
                  <a:pt x="703213" y="3710782"/>
                </a:moveTo>
                <a:cubicBezTo>
                  <a:pt x="700732" y="3710782"/>
                  <a:pt x="699492" y="3713262"/>
                  <a:pt x="699492" y="3718223"/>
                </a:cubicBezTo>
                <a:cubicBezTo>
                  <a:pt x="699492" y="3723184"/>
                  <a:pt x="701972" y="3725665"/>
                  <a:pt x="706933" y="3725665"/>
                </a:cubicBezTo>
                <a:cubicBezTo>
                  <a:pt x="706933" y="3725665"/>
                  <a:pt x="706933" y="3723184"/>
                  <a:pt x="706933" y="3718223"/>
                </a:cubicBezTo>
                <a:cubicBezTo>
                  <a:pt x="706933" y="3713262"/>
                  <a:pt x="705693" y="3710782"/>
                  <a:pt x="703213" y="3710782"/>
                </a:cubicBezTo>
                <a:close/>
                <a:moveTo>
                  <a:pt x="613916" y="3703340"/>
                </a:moveTo>
                <a:cubicBezTo>
                  <a:pt x="616396" y="3703340"/>
                  <a:pt x="615156" y="3705821"/>
                  <a:pt x="610195" y="3710782"/>
                </a:cubicBezTo>
                <a:cubicBezTo>
                  <a:pt x="610195" y="3710782"/>
                  <a:pt x="607715" y="3710782"/>
                  <a:pt x="602754" y="3710782"/>
                </a:cubicBezTo>
                <a:cubicBezTo>
                  <a:pt x="607715" y="3705821"/>
                  <a:pt x="611436" y="3703340"/>
                  <a:pt x="613916" y="3703340"/>
                </a:cubicBezTo>
                <a:close/>
                <a:moveTo>
                  <a:pt x="591592" y="3695899"/>
                </a:moveTo>
                <a:cubicBezTo>
                  <a:pt x="594072" y="3695899"/>
                  <a:pt x="595312" y="3698380"/>
                  <a:pt x="595312" y="3703340"/>
                </a:cubicBezTo>
                <a:cubicBezTo>
                  <a:pt x="595312" y="3708301"/>
                  <a:pt x="595312" y="3710782"/>
                  <a:pt x="595312" y="3710782"/>
                </a:cubicBezTo>
                <a:cubicBezTo>
                  <a:pt x="595312" y="3710782"/>
                  <a:pt x="594072" y="3708301"/>
                  <a:pt x="591592" y="3703340"/>
                </a:cubicBezTo>
                <a:cubicBezTo>
                  <a:pt x="589111" y="3698380"/>
                  <a:pt x="589111" y="3695899"/>
                  <a:pt x="591592" y="3695899"/>
                </a:cubicBezTo>
                <a:close/>
                <a:moveTo>
                  <a:pt x="565546" y="3695899"/>
                </a:moveTo>
                <a:lnTo>
                  <a:pt x="572988" y="3695899"/>
                </a:lnTo>
                <a:lnTo>
                  <a:pt x="580429" y="3703340"/>
                </a:lnTo>
                <a:cubicBezTo>
                  <a:pt x="575468" y="3703340"/>
                  <a:pt x="570508" y="3700860"/>
                  <a:pt x="565546" y="3695899"/>
                </a:cubicBezTo>
                <a:close/>
                <a:moveTo>
                  <a:pt x="610195" y="3682876"/>
                </a:moveTo>
                <a:cubicBezTo>
                  <a:pt x="611435" y="3682876"/>
                  <a:pt x="612676" y="3683497"/>
                  <a:pt x="613916" y="3684737"/>
                </a:cubicBezTo>
                <a:cubicBezTo>
                  <a:pt x="616396" y="3687217"/>
                  <a:pt x="616396" y="3690938"/>
                  <a:pt x="613916" y="3695899"/>
                </a:cubicBezTo>
                <a:cubicBezTo>
                  <a:pt x="611436" y="3700860"/>
                  <a:pt x="608955" y="3700860"/>
                  <a:pt x="606474" y="3695899"/>
                </a:cubicBezTo>
                <a:cubicBezTo>
                  <a:pt x="603994" y="3690938"/>
                  <a:pt x="603994" y="3687217"/>
                  <a:pt x="606474" y="3684737"/>
                </a:cubicBezTo>
                <a:cubicBezTo>
                  <a:pt x="607715" y="3683497"/>
                  <a:pt x="608955" y="3682876"/>
                  <a:pt x="610195" y="3682876"/>
                </a:cubicBezTo>
                <a:close/>
                <a:moveTo>
                  <a:pt x="5722441" y="3681016"/>
                </a:moveTo>
                <a:cubicBezTo>
                  <a:pt x="5727402" y="3681016"/>
                  <a:pt x="5729882" y="3682256"/>
                  <a:pt x="5729882" y="3684737"/>
                </a:cubicBezTo>
                <a:cubicBezTo>
                  <a:pt x="5729882" y="3687217"/>
                  <a:pt x="5727402" y="3688457"/>
                  <a:pt x="5722441" y="3688457"/>
                </a:cubicBezTo>
                <a:cubicBezTo>
                  <a:pt x="5717479" y="3688457"/>
                  <a:pt x="5714999" y="3687217"/>
                  <a:pt x="5714999" y="3684737"/>
                </a:cubicBezTo>
                <a:cubicBezTo>
                  <a:pt x="5714999" y="3682256"/>
                  <a:pt x="5717479" y="3681016"/>
                  <a:pt x="5722441" y="3681016"/>
                </a:cubicBezTo>
                <a:close/>
                <a:moveTo>
                  <a:pt x="228823" y="3677295"/>
                </a:moveTo>
                <a:cubicBezTo>
                  <a:pt x="230063" y="3677296"/>
                  <a:pt x="230683" y="3678536"/>
                  <a:pt x="230683" y="3681016"/>
                </a:cubicBezTo>
                <a:cubicBezTo>
                  <a:pt x="230683" y="3685977"/>
                  <a:pt x="228203" y="3688457"/>
                  <a:pt x="223242" y="3688457"/>
                </a:cubicBezTo>
                <a:lnTo>
                  <a:pt x="223242" y="3681016"/>
                </a:lnTo>
                <a:cubicBezTo>
                  <a:pt x="225722" y="3678536"/>
                  <a:pt x="227583" y="3677296"/>
                  <a:pt x="228823" y="3677295"/>
                </a:cubicBezTo>
                <a:close/>
                <a:moveTo>
                  <a:pt x="134875" y="3676365"/>
                </a:moveTo>
                <a:cubicBezTo>
                  <a:pt x="133015" y="3675745"/>
                  <a:pt x="131465" y="3676055"/>
                  <a:pt x="130224" y="3677295"/>
                </a:cubicBezTo>
                <a:cubicBezTo>
                  <a:pt x="127744" y="3679776"/>
                  <a:pt x="127744" y="3682256"/>
                  <a:pt x="130224" y="3684737"/>
                </a:cubicBezTo>
                <a:cubicBezTo>
                  <a:pt x="132705" y="3687217"/>
                  <a:pt x="136426" y="3688457"/>
                  <a:pt x="141386" y="3688457"/>
                </a:cubicBezTo>
                <a:lnTo>
                  <a:pt x="141386" y="3681016"/>
                </a:lnTo>
                <a:cubicBezTo>
                  <a:pt x="138906" y="3678536"/>
                  <a:pt x="136736" y="3676986"/>
                  <a:pt x="134875" y="3676365"/>
                </a:cubicBezTo>
                <a:close/>
                <a:moveTo>
                  <a:pt x="5744765" y="3673575"/>
                </a:moveTo>
                <a:lnTo>
                  <a:pt x="5752206" y="3673575"/>
                </a:lnTo>
                <a:cubicBezTo>
                  <a:pt x="5752206" y="3678535"/>
                  <a:pt x="5749726" y="3681016"/>
                  <a:pt x="5744765" y="3681016"/>
                </a:cubicBezTo>
                <a:cubicBezTo>
                  <a:pt x="5739803" y="3681016"/>
                  <a:pt x="5739803" y="3678535"/>
                  <a:pt x="5744765" y="3673575"/>
                </a:cubicBezTo>
                <a:close/>
                <a:moveTo>
                  <a:pt x="602754" y="3666133"/>
                </a:moveTo>
                <a:cubicBezTo>
                  <a:pt x="607715" y="3666133"/>
                  <a:pt x="610195" y="3668614"/>
                  <a:pt x="610195" y="3673575"/>
                </a:cubicBezTo>
                <a:lnTo>
                  <a:pt x="602754" y="3673575"/>
                </a:lnTo>
                <a:cubicBezTo>
                  <a:pt x="597793" y="3668614"/>
                  <a:pt x="597793" y="3666133"/>
                  <a:pt x="602754" y="3666133"/>
                </a:cubicBezTo>
                <a:close/>
                <a:moveTo>
                  <a:pt x="5744765" y="3658692"/>
                </a:moveTo>
                <a:cubicBezTo>
                  <a:pt x="5749726" y="3658692"/>
                  <a:pt x="5752206" y="3658692"/>
                  <a:pt x="5752206" y="3658692"/>
                </a:cubicBezTo>
                <a:lnTo>
                  <a:pt x="5744765" y="3666133"/>
                </a:lnTo>
                <a:cubicBezTo>
                  <a:pt x="5739803" y="3666133"/>
                  <a:pt x="5737323" y="3664893"/>
                  <a:pt x="5737323" y="3662413"/>
                </a:cubicBezTo>
                <a:cubicBezTo>
                  <a:pt x="5737323" y="3659932"/>
                  <a:pt x="5739803" y="3658692"/>
                  <a:pt x="5744765" y="3658692"/>
                </a:cubicBezTo>
                <a:close/>
                <a:moveTo>
                  <a:pt x="208359" y="3658692"/>
                </a:moveTo>
                <a:cubicBezTo>
                  <a:pt x="213320" y="3658692"/>
                  <a:pt x="217041" y="3659932"/>
                  <a:pt x="219521" y="3662413"/>
                </a:cubicBezTo>
                <a:cubicBezTo>
                  <a:pt x="222002" y="3664893"/>
                  <a:pt x="220761" y="3666133"/>
                  <a:pt x="215800" y="3666133"/>
                </a:cubicBezTo>
                <a:cubicBezTo>
                  <a:pt x="210840" y="3666133"/>
                  <a:pt x="208359" y="3663653"/>
                  <a:pt x="208359" y="3658692"/>
                </a:cubicBezTo>
                <a:close/>
                <a:moveTo>
                  <a:pt x="89296" y="3643809"/>
                </a:moveTo>
                <a:cubicBezTo>
                  <a:pt x="94258" y="3648770"/>
                  <a:pt x="99219" y="3651250"/>
                  <a:pt x="104179" y="3651250"/>
                </a:cubicBezTo>
                <a:lnTo>
                  <a:pt x="103249" y="3651250"/>
                </a:lnTo>
                <a:cubicBezTo>
                  <a:pt x="101389" y="3651250"/>
                  <a:pt x="99218" y="3651250"/>
                  <a:pt x="96738" y="3651250"/>
                </a:cubicBezTo>
                <a:cubicBezTo>
                  <a:pt x="91777" y="3651250"/>
                  <a:pt x="89296" y="3651250"/>
                  <a:pt x="89296" y="3651250"/>
                </a:cubicBezTo>
                <a:cubicBezTo>
                  <a:pt x="89296" y="3651250"/>
                  <a:pt x="89296" y="3648770"/>
                  <a:pt x="89296" y="3643809"/>
                </a:cubicBezTo>
                <a:close/>
                <a:moveTo>
                  <a:pt x="661458" y="3634714"/>
                </a:moveTo>
                <a:lnTo>
                  <a:pt x="660425" y="3637298"/>
                </a:lnTo>
                <a:cubicBezTo>
                  <a:pt x="659184" y="3639158"/>
                  <a:pt x="657324" y="3641329"/>
                  <a:pt x="654844" y="3643809"/>
                </a:cubicBezTo>
                <a:lnTo>
                  <a:pt x="662285" y="3651250"/>
                </a:lnTo>
                <a:cubicBezTo>
                  <a:pt x="667246" y="3651250"/>
                  <a:pt x="667246" y="3646290"/>
                  <a:pt x="662285" y="3636368"/>
                </a:cubicBezTo>
                <a:close/>
                <a:moveTo>
                  <a:pt x="150688" y="3632648"/>
                </a:moveTo>
                <a:cubicBezTo>
                  <a:pt x="151928" y="3632647"/>
                  <a:pt x="153789" y="3633888"/>
                  <a:pt x="156269" y="3636368"/>
                </a:cubicBezTo>
                <a:cubicBezTo>
                  <a:pt x="156269" y="3636368"/>
                  <a:pt x="153789" y="3636368"/>
                  <a:pt x="148828" y="3636368"/>
                </a:cubicBezTo>
                <a:cubicBezTo>
                  <a:pt x="148828" y="3633888"/>
                  <a:pt x="149448" y="3632647"/>
                  <a:pt x="150688" y="3632648"/>
                </a:cubicBezTo>
                <a:close/>
                <a:moveTo>
                  <a:pt x="1012031" y="3628926"/>
                </a:moveTo>
                <a:lnTo>
                  <a:pt x="1012031" y="3643809"/>
                </a:lnTo>
                <a:cubicBezTo>
                  <a:pt x="1021953" y="3643809"/>
                  <a:pt x="1026914" y="3646290"/>
                  <a:pt x="1026914" y="3651250"/>
                </a:cubicBezTo>
                <a:lnTo>
                  <a:pt x="1026914" y="3636368"/>
                </a:lnTo>
                <a:close/>
                <a:moveTo>
                  <a:pt x="654844" y="3621485"/>
                </a:moveTo>
                <a:cubicBezTo>
                  <a:pt x="649882" y="3626446"/>
                  <a:pt x="649882" y="3628926"/>
                  <a:pt x="654844" y="3628926"/>
                </a:cubicBezTo>
                <a:lnTo>
                  <a:pt x="658903" y="3629603"/>
                </a:lnTo>
                <a:close/>
                <a:moveTo>
                  <a:pt x="290214" y="3614043"/>
                </a:moveTo>
                <a:lnTo>
                  <a:pt x="297656" y="3614043"/>
                </a:lnTo>
                <a:lnTo>
                  <a:pt x="297656" y="3628926"/>
                </a:lnTo>
                <a:close/>
                <a:moveTo>
                  <a:pt x="319980" y="3606602"/>
                </a:moveTo>
                <a:cubicBezTo>
                  <a:pt x="319980" y="3606602"/>
                  <a:pt x="322461" y="3606602"/>
                  <a:pt x="327421" y="3606602"/>
                </a:cubicBezTo>
                <a:cubicBezTo>
                  <a:pt x="332383" y="3611563"/>
                  <a:pt x="334863" y="3611563"/>
                  <a:pt x="334863" y="3606602"/>
                </a:cubicBezTo>
                <a:lnTo>
                  <a:pt x="342304" y="3614043"/>
                </a:lnTo>
                <a:cubicBezTo>
                  <a:pt x="342304" y="3619004"/>
                  <a:pt x="339824" y="3622725"/>
                  <a:pt x="334863" y="3625206"/>
                </a:cubicBezTo>
                <a:cubicBezTo>
                  <a:pt x="329902" y="3627686"/>
                  <a:pt x="324941" y="3626446"/>
                  <a:pt x="319980" y="3621485"/>
                </a:cubicBezTo>
                <a:cubicBezTo>
                  <a:pt x="319980" y="3621485"/>
                  <a:pt x="319980" y="3620245"/>
                  <a:pt x="319980" y="3617764"/>
                </a:cubicBezTo>
                <a:cubicBezTo>
                  <a:pt x="319980" y="3615283"/>
                  <a:pt x="319980" y="3611563"/>
                  <a:pt x="319980" y="3606602"/>
                </a:cubicBezTo>
                <a:close/>
                <a:moveTo>
                  <a:pt x="148828" y="3599161"/>
                </a:moveTo>
                <a:cubicBezTo>
                  <a:pt x="148828" y="3604121"/>
                  <a:pt x="150068" y="3606602"/>
                  <a:pt x="152549" y="3606602"/>
                </a:cubicBezTo>
                <a:cubicBezTo>
                  <a:pt x="155029" y="3606602"/>
                  <a:pt x="156269" y="3605362"/>
                  <a:pt x="156269" y="3602881"/>
                </a:cubicBezTo>
                <a:cubicBezTo>
                  <a:pt x="156269" y="3600401"/>
                  <a:pt x="153789" y="3599161"/>
                  <a:pt x="148828" y="3599161"/>
                </a:cubicBezTo>
                <a:close/>
                <a:moveTo>
                  <a:pt x="89296" y="3599161"/>
                </a:moveTo>
                <a:cubicBezTo>
                  <a:pt x="104179" y="3609083"/>
                  <a:pt x="109140" y="3619004"/>
                  <a:pt x="104179" y="3628926"/>
                </a:cubicBezTo>
                <a:cubicBezTo>
                  <a:pt x="104179" y="3628926"/>
                  <a:pt x="99219" y="3623965"/>
                  <a:pt x="89296" y="3614043"/>
                </a:cubicBezTo>
                <a:close/>
                <a:moveTo>
                  <a:pt x="5804296" y="3591719"/>
                </a:moveTo>
                <a:lnTo>
                  <a:pt x="5804296" y="3614043"/>
                </a:lnTo>
                <a:cubicBezTo>
                  <a:pt x="5794375" y="3619004"/>
                  <a:pt x="5786933" y="3619004"/>
                  <a:pt x="5781972" y="3614043"/>
                </a:cubicBezTo>
                <a:cubicBezTo>
                  <a:pt x="5777011" y="3604121"/>
                  <a:pt x="5779491" y="3599161"/>
                  <a:pt x="5789413" y="3599161"/>
                </a:cubicBezTo>
                <a:cubicBezTo>
                  <a:pt x="5794375" y="3599161"/>
                  <a:pt x="5796855" y="3597921"/>
                  <a:pt x="5796855" y="3595440"/>
                </a:cubicBezTo>
                <a:cubicBezTo>
                  <a:pt x="5796855" y="3592959"/>
                  <a:pt x="5799335" y="3591719"/>
                  <a:pt x="5804296" y="3591719"/>
                </a:cubicBezTo>
                <a:close/>
                <a:moveTo>
                  <a:pt x="275332" y="3576836"/>
                </a:moveTo>
                <a:cubicBezTo>
                  <a:pt x="280292" y="3576836"/>
                  <a:pt x="282773" y="3578076"/>
                  <a:pt x="282773" y="3580557"/>
                </a:cubicBezTo>
                <a:cubicBezTo>
                  <a:pt x="282773" y="3583038"/>
                  <a:pt x="285254" y="3586758"/>
                  <a:pt x="290214" y="3591719"/>
                </a:cubicBezTo>
                <a:cubicBezTo>
                  <a:pt x="285254" y="3591719"/>
                  <a:pt x="280292" y="3589239"/>
                  <a:pt x="275332" y="3584278"/>
                </a:cubicBezTo>
                <a:cubicBezTo>
                  <a:pt x="270371" y="3579317"/>
                  <a:pt x="270371" y="3576836"/>
                  <a:pt x="275332" y="3576836"/>
                </a:cubicBezTo>
                <a:close/>
                <a:moveTo>
                  <a:pt x="253007" y="3576836"/>
                </a:moveTo>
                <a:cubicBezTo>
                  <a:pt x="253007" y="3581797"/>
                  <a:pt x="251767" y="3584278"/>
                  <a:pt x="249287" y="3584278"/>
                </a:cubicBezTo>
                <a:cubicBezTo>
                  <a:pt x="246806" y="3584278"/>
                  <a:pt x="245566" y="3583038"/>
                  <a:pt x="245566" y="3580557"/>
                </a:cubicBezTo>
                <a:cubicBezTo>
                  <a:pt x="245566" y="3578076"/>
                  <a:pt x="248047" y="3576836"/>
                  <a:pt x="253007" y="3576836"/>
                </a:cubicBezTo>
                <a:close/>
                <a:moveTo>
                  <a:pt x="156269" y="3569395"/>
                </a:moveTo>
                <a:cubicBezTo>
                  <a:pt x="161230" y="3569395"/>
                  <a:pt x="163711" y="3574356"/>
                  <a:pt x="163711" y="3584278"/>
                </a:cubicBezTo>
                <a:cubicBezTo>
                  <a:pt x="163711" y="3594200"/>
                  <a:pt x="163711" y="3599161"/>
                  <a:pt x="163711" y="3599161"/>
                </a:cubicBezTo>
                <a:cubicBezTo>
                  <a:pt x="163711" y="3599161"/>
                  <a:pt x="166191" y="3599161"/>
                  <a:pt x="171152" y="3599161"/>
                </a:cubicBezTo>
                <a:cubicBezTo>
                  <a:pt x="181074" y="3589239"/>
                  <a:pt x="188515" y="3589239"/>
                  <a:pt x="193476" y="3599161"/>
                </a:cubicBezTo>
                <a:cubicBezTo>
                  <a:pt x="198437" y="3604121"/>
                  <a:pt x="198437" y="3606602"/>
                  <a:pt x="193476" y="3606602"/>
                </a:cubicBezTo>
                <a:lnTo>
                  <a:pt x="200918" y="3643809"/>
                </a:lnTo>
                <a:lnTo>
                  <a:pt x="200918" y="3651250"/>
                </a:lnTo>
                <a:cubicBezTo>
                  <a:pt x="195957" y="3651250"/>
                  <a:pt x="193476" y="3652490"/>
                  <a:pt x="193476" y="3654971"/>
                </a:cubicBezTo>
                <a:cubicBezTo>
                  <a:pt x="193476" y="3657452"/>
                  <a:pt x="190996" y="3658692"/>
                  <a:pt x="186035" y="3658692"/>
                </a:cubicBezTo>
                <a:lnTo>
                  <a:pt x="186035" y="3651250"/>
                </a:lnTo>
                <a:lnTo>
                  <a:pt x="171152" y="3643809"/>
                </a:lnTo>
                <a:cubicBezTo>
                  <a:pt x="171152" y="3643809"/>
                  <a:pt x="169912" y="3642569"/>
                  <a:pt x="167431" y="3640088"/>
                </a:cubicBezTo>
                <a:cubicBezTo>
                  <a:pt x="164951" y="3637608"/>
                  <a:pt x="163711" y="3633887"/>
                  <a:pt x="163711" y="3628926"/>
                </a:cubicBezTo>
                <a:cubicBezTo>
                  <a:pt x="158750" y="3614043"/>
                  <a:pt x="151308" y="3611563"/>
                  <a:pt x="141386" y="3621485"/>
                </a:cubicBezTo>
                <a:cubicBezTo>
                  <a:pt x="136426" y="3626446"/>
                  <a:pt x="135185" y="3630166"/>
                  <a:pt x="137666" y="3632647"/>
                </a:cubicBezTo>
                <a:cubicBezTo>
                  <a:pt x="140146" y="3635128"/>
                  <a:pt x="143867" y="3636368"/>
                  <a:pt x="148828" y="3636368"/>
                </a:cubicBezTo>
                <a:cubicBezTo>
                  <a:pt x="143867" y="3636368"/>
                  <a:pt x="141386" y="3638848"/>
                  <a:pt x="141386" y="3643809"/>
                </a:cubicBezTo>
                <a:cubicBezTo>
                  <a:pt x="141386" y="3648770"/>
                  <a:pt x="143867" y="3653731"/>
                  <a:pt x="148828" y="3658692"/>
                </a:cubicBezTo>
                <a:cubicBezTo>
                  <a:pt x="153789" y="3663653"/>
                  <a:pt x="157509" y="3663653"/>
                  <a:pt x="159990" y="3658692"/>
                </a:cubicBezTo>
                <a:cubicBezTo>
                  <a:pt x="162470" y="3653731"/>
                  <a:pt x="164951" y="3653731"/>
                  <a:pt x="167431" y="3658692"/>
                </a:cubicBezTo>
                <a:cubicBezTo>
                  <a:pt x="169912" y="3663653"/>
                  <a:pt x="168671" y="3666133"/>
                  <a:pt x="163711" y="3666133"/>
                </a:cubicBezTo>
                <a:cubicBezTo>
                  <a:pt x="158750" y="3666133"/>
                  <a:pt x="158750" y="3668614"/>
                  <a:pt x="163711" y="3673575"/>
                </a:cubicBezTo>
                <a:lnTo>
                  <a:pt x="171152" y="3673575"/>
                </a:lnTo>
                <a:cubicBezTo>
                  <a:pt x="176113" y="3673575"/>
                  <a:pt x="181074" y="3677295"/>
                  <a:pt x="186035" y="3684737"/>
                </a:cubicBezTo>
                <a:cubicBezTo>
                  <a:pt x="190996" y="3692178"/>
                  <a:pt x="193476" y="3695899"/>
                  <a:pt x="193476" y="3695899"/>
                </a:cubicBezTo>
                <a:lnTo>
                  <a:pt x="178593" y="3688457"/>
                </a:lnTo>
                <a:lnTo>
                  <a:pt x="163711" y="3681016"/>
                </a:lnTo>
                <a:cubicBezTo>
                  <a:pt x="163711" y="3681016"/>
                  <a:pt x="162470" y="3681016"/>
                  <a:pt x="159990" y="3681016"/>
                </a:cubicBezTo>
                <a:cubicBezTo>
                  <a:pt x="157509" y="3681016"/>
                  <a:pt x="156269" y="3683497"/>
                  <a:pt x="156269" y="3688457"/>
                </a:cubicBezTo>
                <a:lnTo>
                  <a:pt x="163711" y="3703340"/>
                </a:lnTo>
                <a:cubicBezTo>
                  <a:pt x="163711" y="3703340"/>
                  <a:pt x="168671" y="3708301"/>
                  <a:pt x="178593" y="3718223"/>
                </a:cubicBezTo>
                <a:cubicBezTo>
                  <a:pt x="183554" y="3718223"/>
                  <a:pt x="188515" y="3719463"/>
                  <a:pt x="193476" y="3721944"/>
                </a:cubicBezTo>
                <a:cubicBezTo>
                  <a:pt x="198437" y="3724424"/>
                  <a:pt x="200918" y="3728145"/>
                  <a:pt x="200918" y="3733106"/>
                </a:cubicBezTo>
                <a:cubicBezTo>
                  <a:pt x="200918" y="3738067"/>
                  <a:pt x="202158" y="3741787"/>
                  <a:pt x="204638" y="3744268"/>
                </a:cubicBezTo>
                <a:cubicBezTo>
                  <a:pt x="207119" y="3746749"/>
                  <a:pt x="209599" y="3747989"/>
                  <a:pt x="212080" y="3747989"/>
                </a:cubicBezTo>
                <a:cubicBezTo>
                  <a:pt x="214560" y="3747989"/>
                  <a:pt x="217041" y="3744268"/>
                  <a:pt x="219521" y="3736827"/>
                </a:cubicBezTo>
                <a:cubicBezTo>
                  <a:pt x="222002" y="3729385"/>
                  <a:pt x="220761" y="3723184"/>
                  <a:pt x="215800" y="3718223"/>
                </a:cubicBezTo>
                <a:cubicBezTo>
                  <a:pt x="210840" y="3713262"/>
                  <a:pt x="208359" y="3710782"/>
                  <a:pt x="208359" y="3710782"/>
                </a:cubicBezTo>
                <a:lnTo>
                  <a:pt x="208359" y="3703340"/>
                </a:lnTo>
                <a:cubicBezTo>
                  <a:pt x="218281" y="3708301"/>
                  <a:pt x="223242" y="3710782"/>
                  <a:pt x="223242" y="3710782"/>
                </a:cubicBezTo>
                <a:lnTo>
                  <a:pt x="223242" y="3755430"/>
                </a:lnTo>
                <a:cubicBezTo>
                  <a:pt x="218281" y="3755430"/>
                  <a:pt x="215800" y="3760391"/>
                  <a:pt x="215800" y="3770313"/>
                </a:cubicBezTo>
                <a:lnTo>
                  <a:pt x="230683" y="3770313"/>
                </a:lnTo>
                <a:cubicBezTo>
                  <a:pt x="230683" y="3765352"/>
                  <a:pt x="235644" y="3765352"/>
                  <a:pt x="245566" y="3770313"/>
                </a:cubicBezTo>
                <a:lnTo>
                  <a:pt x="282773" y="3807520"/>
                </a:lnTo>
                <a:cubicBezTo>
                  <a:pt x="277812" y="3807520"/>
                  <a:pt x="272851" y="3803799"/>
                  <a:pt x="267890" y="3796358"/>
                </a:cubicBezTo>
                <a:cubicBezTo>
                  <a:pt x="262929" y="3788916"/>
                  <a:pt x="257968" y="3785196"/>
                  <a:pt x="253007" y="3785196"/>
                </a:cubicBezTo>
                <a:lnTo>
                  <a:pt x="253007" y="3800079"/>
                </a:lnTo>
                <a:lnTo>
                  <a:pt x="253007" y="3814961"/>
                </a:lnTo>
                <a:lnTo>
                  <a:pt x="245566" y="3822403"/>
                </a:lnTo>
                <a:lnTo>
                  <a:pt x="260449" y="3822403"/>
                </a:lnTo>
                <a:cubicBezTo>
                  <a:pt x="280292" y="3817442"/>
                  <a:pt x="290214" y="3812481"/>
                  <a:pt x="290214" y="3807520"/>
                </a:cubicBezTo>
                <a:lnTo>
                  <a:pt x="305097" y="3807520"/>
                </a:lnTo>
                <a:lnTo>
                  <a:pt x="297656" y="3822403"/>
                </a:lnTo>
                <a:cubicBezTo>
                  <a:pt x="292695" y="3817442"/>
                  <a:pt x="287734" y="3818682"/>
                  <a:pt x="282773" y="3826123"/>
                </a:cubicBezTo>
                <a:cubicBezTo>
                  <a:pt x="277812" y="3833565"/>
                  <a:pt x="275332" y="3834805"/>
                  <a:pt x="275332" y="3829844"/>
                </a:cubicBezTo>
                <a:lnTo>
                  <a:pt x="253007" y="3829844"/>
                </a:lnTo>
                <a:cubicBezTo>
                  <a:pt x="243086" y="3834805"/>
                  <a:pt x="235644" y="3837286"/>
                  <a:pt x="230683" y="3837286"/>
                </a:cubicBezTo>
                <a:cubicBezTo>
                  <a:pt x="230683" y="3832325"/>
                  <a:pt x="229443" y="3827364"/>
                  <a:pt x="226963" y="3822403"/>
                </a:cubicBezTo>
                <a:cubicBezTo>
                  <a:pt x="224482" y="3817442"/>
                  <a:pt x="220761" y="3810001"/>
                  <a:pt x="215800" y="3800079"/>
                </a:cubicBezTo>
                <a:cubicBezTo>
                  <a:pt x="215800" y="3795118"/>
                  <a:pt x="214560" y="3792637"/>
                  <a:pt x="212080" y="3792637"/>
                </a:cubicBezTo>
                <a:cubicBezTo>
                  <a:pt x="209599" y="3792637"/>
                  <a:pt x="205878" y="3792637"/>
                  <a:pt x="200918" y="3792637"/>
                </a:cubicBezTo>
                <a:cubicBezTo>
                  <a:pt x="200918" y="3797598"/>
                  <a:pt x="195957" y="3798839"/>
                  <a:pt x="186035" y="3796358"/>
                </a:cubicBezTo>
                <a:cubicBezTo>
                  <a:pt x="176113" y="3793877"/>
                  <a:pt x="173633" y="3790157"/>
                  <a:pt x="178593" y="3785196"/>
                </a:cubicBezTo>
                <a:cubicBezTo>
                  <a:pt x="188515" y="3765352"/>
                  <a:pt x="178593" y="3750469"/>
                  <a:pt x="148828" y="3740547"/>
                </a:cubicBezTo>
                <a:lnTo>
                  <a:pt x="148828" y="3733106"/>
                </a:lnTo>
                <a:cubicBezTo>
                  <a:pt x="148828" y="3733106"/>
                  <a:pt x="148828" y="3729385"/>
                  <a:pt x="148828" y="3721944"/>
                </a:cubicBezTo>
                <a:cubicBezTo>
                  <a:pt x="148828" y="3714502"/>
                  <a:pt x="145107" y="3709542"/>
                  <a:pt x="137666" y="3707061"/>
                </a:cubicBezTo>
                <a:cubicBezTo>
                  <a:pt x="130224" y="3704580"/>
                  <a:pt x="125263" y="3698380"/>
                  <a:pt x="122783" y="3688457"/>
                </a:cubicBezTo>
                <a:cubicBezTo>
                  <a:pt x="120302" y="3678535"/>
                  <a:pt x="121543" y="3672335"/>
                  <a:pt x="126504" y="3669854"/>
                </a:cubicBezTo>
                <a:cubicBezTo>
                  <a:pt x="131465" y="3667373"/>
                  <a:pt x="132705" y="3659932"/>
                  <a:pt x="130224" y="3647530"/>
                </a:cubicBezTo>
                <a:cubicBezTo>
                  <a:pt x="127744" y="3635128"/>
                  <a:pt x="124023" y="3628926"/>
                  <a:pt x="119062" y="3628926"/>
                </a:cubicBezTo>
                <a:cubicBezTo>
                  <a:pt x="119062" y="3628926"/>
                  <a:pt x="120302" y="3627686"/>
                  <a:pt x="122783" y="3625206"/>
                </a:cubicBezTo>
                <a:cubicBezTo>
                  <a:pt x="125263" y="3622725"/>
                  <a:pt x="128984" y="3619004"/>
                  <a:pt x="133945" y="3614043"/>
                </a:cubicBezTo>
                <a:cubicBezTo>
                  <a:pt x="148828" y="3594200"/>
                  <a:pt x="155029" y="3583038"/>
                  <a:pt x="152549" y="3580557"/>
                </a:cubicBezTo>
                <a:cubicBezTo>
                  <a:pt x="150068" y="3578076"/>
                  <a:pt x="148828" y="3575596"/>
                  <a:pt x="148828" y="3573116"/>
                </a:cubicBezTo>
                <a:cubicBezTo>
                  <a:pt x="148828" y="3570635"/>
                  <a:pt x="151308" y="3569395"/>
                  <a:pt x="156269" y="3569395"/>
                </a:cubicBezTo>
                <a:close/>
                <a:moveTo>
                  <a:pt x="5841503" y="3561954"/>
                </a:moveTo>
                <a:cubicBezTo>
                  <a:pt x="5841503" y="3561954"/>
                  <a:pt x="5843983" y="3561954"/>
                  <a:pt x="5848945" y="3561954"/>
                </a:cubicBezTo>
                <a:cubicBezTo>
                  <a:pt x="5848945" y="3561954"/>
                  <a:pt x="5851425" y="3561954"/>
                  <a:pt x="5856386" y="3561954"/>
                </a:cubicBezTo>
                <a:cubicBezTo>
                  <a:pt x="5856386" y="3561954"/>
                  <a:pt x="5853905" y="3564434"/>
                  <a:pt x="5848945" y="3569395"/>
                </a:cubicBezTo>
                <a:close/>
                <a:moveTo>
                  <a:pt x="126504" y="3561954"/>
                </a:moveTo>
                <a:cubicBezTo>
                  <a:pt x="131465" y="3561954"/>
                  <a:pt x="133945" y="3564434"/>
                  <a:pt x="133945" y="3569395"/>
                </a:cubicBezTo>
                <a:cubicBezTo>
                  <a:pt x="133945" y="3574356"/>
                  <a:pt x="136426" y="3576836"/>
                  <a:pt x="141386" y="3576836"/>
                </a:cubicBezTo>
                <a:lnTo>
                  <a:pt x="126504" y="3576836"/>
                </a:lnTo>
                <a:lnTo>
                  <a:pt x="126504" y="3569395"/>
                </a:lnTo>
                <a:cubicBezTo>
                  <a:pt x="126504" y="3564434"/>
                  <a:pt x="126504" y="3561954"/>
                  <a:pt x="126504" y="3561954"/>
                </a:cubicBezTo>
                <a:close/>
                <a:moveTo>
                  <a:pt x="89296" y="3554512"/>
                </a:moveTo>
                <a:cubicBezTo>
                  <a:pt x="94258" y="3554512"/>
                  <a:pt x="96738" y="3554512"/>
                  <a:pt x="96738" y="3554512"/>
                </a:cubicBezTo>
                <a:cubicBezTo>
                  <a:pt x="96738" y="3559473"/>
                  <a:pt x="96738" y="3561954"/>
                  <a:pt x="96738" y="3561954"/>
                </a:cubicBezTo>
                <a:cubicBezTo>
                  <a:pt x="91777" y="3561954"/>
                  <a:pt x="89296" y="3559473"/>
                  <a:pt x="89296" y="3554512"/>
                </a:cubicBezTo>
                <a:close/>
                <a:moveTo>
                  <a:pt x="290214" y="3547071"/>
                </a:moveTo>
                <a:cubicBezTo>
                  <a:pt x="300136" y="3547071"/>
                  <a:pt x="305097" y="3549551"/>
                  <a:pt x="305097" y="3554512"/>
                </a:cubicBezTo>
                <a:lnTo>
                  <a:pt x="282773" y="3554512"/>
                </a:lnTo>
                <a:close/>
                <a:moveTo>
                  <a:pt x="128364" y="3541490"/>
                </a:moveTo>
                <a:cubicBezTo>
                  <a:pt x="129604" y="3541490"/>
                  <a:pt x="131465" y="3542110"/>
                  <a:pt x="133945" y="3543350"/>
                </a:cubicBezTo>
                <a:cubicBezTo>
                  <a:pt x="138906" y="3545831"/>
                  <a:pt x="138906" y="3549551"/>
                  <a:pt x="133945" y="3554512"/>
                </a:cubicBezTo>
                <a:cubicBezTo>
                  <a:pt x="128984" y="3549551"/>
                  <a:pt x="126504" y="3545831"/>
                  <a:pt x="126504" y="3543350"/>
                </a:cubicBezTo>
                <a:cubicBezTo>
                  <a:pt x="126504" y="3542110"/>
                  <a:pt x="127124" y="3541490"/>
                  <a:pt x="128364" y="3541490"/>
                </a:cubicBezTo>
                <a:close/>
                <a:moveTo>
                  <a:pt x="107900" y="3539629"/>
                </a:moveTo>
                <a:cubicBezTo>
                  <a:pt x="110380" y="3539629"/>
                  <a:pt x="112861" y="3540869"/>
                  <a:pt x="115342" y="3543350"/>
                </a:cubicBezTo>
                <a:cubicBezTo>
                  <a:pt x="117822" y="3545831"/>
                  <a:pt x="119062" y="3547071"/>
                  <a:pt x="119062" y="3547071"/>
                </a:cubicBezTo>
                <a:lnTo>
                  <a:pt x="104179" y="3547071"/>
                </a:lnTo>
                <a:cubicBezTo>
                  <a:pt x="104179" y="3542110"/>
                  <a:pt x="105420" y="3539629"/>
                  <a:pt x="107900" y="3539629"/>
                </a:cubicBezTo>
                <a:close/>
                <a:moveTo>
                  <a:pt x="5915917" y="3532188"/>
                </a:moveTo>
                <a:lnTo>
                  <a:pt x="5930800" y="3532188"/>
                </a:lnTo>
                <a:cubicBezTo>
                  <a:pt x="5925839" y="3537149"/>
                  <a:pt x="5918397" y="3539629"/>
                  <a:pt x="5908475" y="3539629"/>
                </a:cubicBezTo>
                <a:close/>
                <a:moveTo>
                  <a:pt x="5804296" y="3524747"/>
                </a:moveTo>
                <a:cubicBezTo>
                  <a:pt x="5809257" y="3524747"/>
                  <a:pt x="5811737" y="3527227"/>
                  <a:pt x="5811737" y="3532188"/>
                </a:cubicBezTo>
                <a:lnTo>
                  <a:pt x="5804296" y="3532188"/>
                </a:lnTo>
                <a:cubicBezTo>
                  <a:pt x="5799335" y="3532188"/>
                  <a:pt x="5796855" y="3532188"/>
                  <a:pt x="5796855" y="3532188"/>
                </a:cubicBezTo>
                <a:close/>
                <a:moveTo>
                  <a:pt x="148828" y="3524747"/>
                </a:moveTo>
                <a:lnTo>
                  <a:pt x="156269" y="3539629"/>
                </a:lnTo>
                <a:lnTo>
                  <a:pt x="148828" y="3539629"/>
                </a:lnTo>
                <a:cubicBezTo>
                  <a:pt x="148828" y="3534669"/>
                  <a:pt x="148828" y="3529707"/>
                  <a:pt x="148828" y="3524747"/>
                </a:cubicBezTo>
                <a:close/>
                <a:moveTo>
                  <a:pt x="29765" y="3524747"/>
                </a:moveTo>
                <a:lnTo>
                  <a:pt x="44648" y="3524747"/>
                </a:lnTo>
                <a:cubicBezTo>
                  <a:pt x="49609" y="3534669"/>
                  <a:pt x="54570" y="3543350"/>
                  <a:pt x="59531" y="3550791"/>
                </a:cubicBezTo>
                <a:cubicBezTo>
                  <a:pt x="64492" y="3558233"/>
                  <a:pt x="66972" y="3563194"/>
                  <a:pt x="66972" y="3565674"/>
                </a:cubicBezTo>
                <a:cubicBezTo>
                  <a:pt x="66972" y="3568155"/>
                  <a:pt x="63252" y="3564434"/>
                  <a:pt x="55810" y="3554512"/>
                </a:cubicBezTo>
                <a:cubicBezTo>
                  <a:pt x="48369" y="3544590"/>
                  <a:pt x="39687" y="3534669"/>
                  <a:pt x="29765" y="3524747"/>
                </a:cubicBezTo>
                <a:close/>
                <a:moveTo>
                  <a:pt x="277192" y="3515445"/>
                </a:moveTo>
                <a:cubicBezTo>
                  <a:pt x="278432" y="3515445"/>
                  <a:pt x="280293" y="3517305"/>
                  <a:pt x="282773" y="3521026"/>
                </a:cubicBezTo>
                <a:cubicBezTo>
                  <a:pt x="287734" y="3528467"/>
                  <a:pt x="290214" y="3532188"/>
                  <a:pt x="290214" y="3532188"/>
                </a:cubicBezTo>
                <a:lnTo>
                  <a:pt x="275332" y="3532188"/>
                </a:lnTo>
                <a:cubicBezTo>
                  <a:pt x="275332" y="3532188"/>
                  <a:pt x="275332" y="3528467"/>
                  <a:pt x="275332" y="3521026"/>
                </a:cubicBezTo>
                <a:cubicBezTo>
                  <a:pt x="275332" y="3517305"/>
                  <a:pt x="275952" y="3515445"/>
                  <a:pt x="277192" y="3515445"/>
                </a:cubicBezTo>
                <a:close/>
                <a:moveTo>
                  <a:pt x="143247" y="3513584"/>
                </a:moveTo>
                <a:cubicBezTo>
                  <a:pt x="144487" y="3513585"/>
                  <a:pt x="146347" y="3514825"/>
                  <a:pt x="148828" y="3517305"/>
                </a:cubicBezTo>
                <a:lnTo>
                  <a:pt x="141386" y="3532188"/>
                </a:lnTo>
                <a:lnTo>
                  <a:pt x="141386" y="3517305"/>
                </a:lnTo>
                <a:cubicBezTo>
                  <a:pt x="141386" y="3514825"/>
                  <a:pt x="142006" y="3513585"/>
                  <a:pt x="143247" y="3513584"/>
                </a:cubicBezTo>
                <a:close/>
                <a:moveTo>
                  <a:pt x="230683" y="3509864"/>
                </a:moveTo>
                <a:cubicBezTo>
                  <a:pt x="235644" y="3514824"/>
                  <a:pt x="238125" y="3519786"/>
                  <a:pt x="238125" y="3524747"/>
                </a:cubicBezTo>
                <a:cubicBezTo>
                  <a:pt x="233164" y="3524747"/>
                  <a:pt x="230683" y="3522266"/>
                  <a:pt x="230683" y="3517305"/>
                </a:cubicBezTo>
                <a:close/>
                <a:moveTo>
                  <a:pt x="253007" y="3502422"/>
                </a:moveTo>
                <a:cubicBezTo>
                  <a:pt x="257968" y="3502422"/>
                  <a:pt x="261689" y="3504903"/>
                  <a:pt x="264170" y="3509864"/>
                </a:cubicBezTo>
                <a:cubicBezTo>
                  <a:pt x="266650" y="3514824"/>
                  <a:pt x="265410" y="3517305"/>
                  <a:pt x="260449" y="3517305"/>
                </a:cubicBezTo>
                <a:cubicBezTo>
                  <a:pt x="255488" y="3517305"/>
                  <a:pt x="253007" y="3514824"/>
                  <a:pt x="253007" y="3509864"/>
                </a:cubicBezTo>
                <a:cubicBezTo>
                  <a:pt x="253007" y="3504903"/>
                  <a:pt x="253007" y="3502422"/>
                  <a:pt x="253007" y="3502422"/>
                </a:cubicBezTo>
                <a:close/>
                <a:moveTo>
                  <a:pt x="632519" y="3494981"/>
                </a:moveTo>
                <a:cubicBezTo>
                  <a:pt x="622598" y="3494981"/>
                  <a:pt x="620117" y="3502422"/>
                  <a:pt x="625078" y="3517305"/>
                </a:cubicBezTo>
                <a:cubicBezTo>
                  <a:pt x="630039" y="3517305"/>
                  <a:pt x="637480" y="3514824"/>
                  <a:pt x="647402" y="3509864"/>
                </a:cubicBezTo>
                <a:cubicBezTo>
                  <a:pt x="657324" y="3499942"/>
                  <a:pt x="654844" y="3497462"/>
                  <a:pt x="639961" y="3502422"/>
                </a:cubicBezTo>
                <a:close/>
                <a:moveTo>
                  <a:pt x="178593" y="3494981"/>
                </a:moveTo>
                <a:cubicBezTo>
                  <a:pt x="178593" y="3494981"/>
                  <a:pt x="178593" y="3497462"/>
                  <a:pt x="178593" y="3502422"/>
                </a:cubicBezTo>
                <a:cubicBezTo>
                  <a:pt x="178593" y="3507383"/>
                  <a:pt x="178593" y="3512344"/>
                  <a:pt x="178593" y="3517305"/>
                </a:cubicBezTo>
                <a:cubicBezTo>
                  <a:pt x="178593" y="3527227"/>
                  <a:pt x="178593" y="3532188"/>
                  <a:pt x="178593" y="3532188"/>
                </a:cubicBezTo>
                <a:cubicBezTo>
                  <a:pt x="178593" y="3532188"/>
                  <a:pt x="177353" y="3530948"/>
                  <a:pt x="174873" y="3528467"/>
                </a:cubicBezTo>
                <a:cubicBezTo>
                  <a:pt x="172392" y="3525987"/>
                  <a:pt x="171152" y="3522266"/>
                  <a:pt x="171152" y="3517305"/>
                </a:cubicBezTo>
                <a:cubicBezTo>
                  <a:pt x="171152" y="3512344"/>
                  <a:pt x="171152" y="3509864"/>
                  <a:pt x="171152" y="3509864"/>
                </a:cubicBezTo>
                <a:close/>
                <a:moveTo>
                  <a:pt x="5944753" y="3489400"/>
                </a:moveTo>
                <a:cubicBezTo>
                  <a:pt x="5946613" y="3489400"/>
                  <a:pt x="5948163" y="3490020"/>
                  <a:pt x="5949403" y="3491260"/>
                </a:cubicBezTo>
                <a:cubicBezTo>
                  <a:pt x="5951883" y="3493741"/>
                  <a:pt x="5953124" y="3497462"/>
                  <a:pt x="5953124" y="3502422"/>
                </a:cubicBezTo>
                <a:cubicBezTo>
                  <a:pt x="5948163" y="3507383"/>
                  <a:pt x="5943203" y="3507383"/>
                  <a:pt x="5938241" y="3502422"/>
                </a:cubicBezTo>
                <a:cubicBezTo>
                  <a:pt x="5933280" y="3497462"/>
                  <a:pt x="5933280" y="3493741"/>
                  <a:pt x="5938241" y="3491260"/>
                </a:cubicBezTo>
                <a:cubicBezTo>
                  <a:pt x="5940722" y="3490020"/>
                  <a:pt x="5942893" y="3489400"/>
                  <a:pt x="5944753" y="3489400"/>
                </a:cubicBezTo>
                <a:close/>
                <a:moveTo>
                  <a:pt x="625078" y="3480098"/>
                </a:moveTo>
                <a:lnTo>
                  <a:pt x="610195" y="3487540"/>
                </a:lnTo>
                <a:cubicBezTo>
                  <a:pt x="615156" y="3487540"/>
                  <a:pt x="617637" y="3487540"/>
                  <a:pt x="617637" y="3487540"/>
                </a:cubicBezTo>
                <a:cubicBezTo>
                  <a:pt x="617637" y="3487540"/>
                  <a:pt x="618877" y="3487540"/>
                  <a:pt x="621357" y="3487540"/>
                </a:cubicBezTo>
                <a:cubicBezTo>
                  <a:pt x="623838" y="3487540"/>
                  <a:pt x="625078" y="3485059"/>
                  <a:pt x="625078" y="3480098"/>
                </a:cubicBezTo>
                <a:close/>
                <a:moveTo>
                  <a:pt x="293935" y="3457774"/>
                </a:moveTo>
                <a:cubicBezTo>
                  <a:pt x="296416" y="3457774"/>
                  <a:pt x="297656" y="3460255"/>
                  <a:pt x="297656" y="3465215"/>
                </a:cubicBezTo>
                <a:cubicBezTo>
                  <a:pt x="297656" y="3470176"/>
                  <a:pt x="296416" y="3470176"/>
                  <a:pt x="293935" y="3465215"/>
                </a:cubicBezTo>
                <a:cubicBezTo>
                  <a:pt x="291455" y="3460255"/>
                  <a:pt x="291455" y="3457774"/>
                  <a:pt x="293935" y="3457774"/>
                </a:cubicBezTo>
                <a:close/>
                <a:moveTo>
                  <a:pt x="126504" y="3450332"/>
                </a:moveTo>
                <a:cubicBezTo>
                  <a:pt x="131465" y="3455293"/>
                  <a:pt x="133945" y="3460255"/>
                  <a:pt x="133945" y="3465215"/>
                </a:cubicBezTo>
                <a:cubicBezTo>
                  <a:pt x="133945" y="3470176"/>
                  <a:pt x="133945" y="3473897"/>
                  <a:pt x="133945" y="3476377"/>
                </a:cubicBezTo>
                <a:cubicBezTo>
                  <a:pt x="133945" y="3478858"/>
                  <a:pt x="136426" y="3480098"/>
                  <a:pt x="141386" y="3480098"/>
                </a:cubicBezTo>
                <a:lnTo>
                  <a:pt x="148828" y="3480098"/>
                </a:lnTo>
                <a:cubicBezTo>
                  <a:pt x="148828" y="3470176"/>
                  <a:pt x="153789" y="3465215"/>
                  <a:pt x="163711" y="3465215"/>
                </a:cubicBezTo>
                <a:cubicBezTo>
                  <a:pt x="173633" y="3460255"/>
                  <a:pt x="173633" y="3465215"/>
                  <a:pt x="163711" y="3480098"/>
                </a:cubicBezTo>
                <a:cubicBezTo>
                  <a:pt x="163711" y="3490020"/>
                  <a:pt x="158750" y="3494981"/>
                  <a:pt x="148828" y="3494981"/>
                </a:cubicBezTo>
                <a:cubicBezTo>
                  <a:pt x="138906" y="3494981"/>
                  <a:pt x="131465" y="3490020"/>
                  <a:pt x="126504" y="3480098"/>
                </a:cubicBezTo>
                <a:close/>
                <a:moveTo>
                  <a:pt x="14882" y="3450332"/>
                </a:moveTo>
                <a:cubicBezTo>
                  <a:pt x="19844" y="3450332"/>
                  <a:pt x="22324" y="3450332"/>
                  <a:pt x="22324" y="3450332"/>
                </a:cubicBezTo>
                <a:lnTo>
                  <a:pt x="14882" y="3457774"/>
                </a:lnTo>
                <a:cubicBezTo>
                  <a:pt x="14882" y="3457774"/>
                  <a:pt x="14882" y="3455293"/>
                  <a:pt x="14882" y="3450332"/>
                </a:cubicBezTo>
                <a:close/>
                <a:moveTo>
                  <a:pt x="535781" y="3442891"/>
                </a:moveTo>
                <a:lnTo>
                  <a:pt x="543222" y="3442891"/>
                </a:lnTo>
                <a:lnTo>
                  <a:pt x="550664" y="3450332"/>
                </a:lnTo>
                <a:lnTo>
                  <a:pt x="558105" y="3472657"/>
                </a:lnTo>
                <a:cubicBezTo>
                  <a:pt x="558105" y="3477617"/>
                  <a:pt x="556865" y="3480098"/>
                  <a:pt x="554384" y="3480098"/>
                </a:cubicBezTo>
                <a:cubicBezTo>
                  <a:pt x="551904" y="3480098"/>
                  <a:pt x="550664" y="3477617"/>
                  <a:pt x="550664" y="3472657"/>
                </a:cubicBezTo>
                <a:lnTo>
                  <a:pt x="550664" y="3465215"/>
                </a:lnTo>
                <a:cubicBezTo>
                  <a:pt x="550664" y="3460255"/>
                  <a:pt x="548183" y="3455293"/>
                  <a:pt x="543222" y="3450332"/>
                </a:cubicBezTo>
                <a:cubicBezTo>
                  <a:pt x="538261" y="3445372"/>
                  <a:pt x="535781" y="3442891"/>
                  <a:pt x="535781" y="3442891"/>
                </a:cubicBezTo>
                <a:close/>
                <a:moveTo>
                  <a:pt x="29765" y="3442891"/>
                </a:moveTo>
                <a:lnTo>
                  <a:pt x="37207" y="3442891"/>
                </a:lnTo>
                <a:lnTo>
                  <a:pt x="44648" y="3450332"/>
                </a:lnTo>
                <a:lnTo>
                  <a:pt x="52089" y="3472657"/>
                </a:lnTo>
                <a:lnTo>
                  <a:pt x="44648" y="3472657"/>
                </a:lnTo>
                <a:cubicBezTo>
                  <a:pt x="39687" y="3472657"/>
                  <a:pt x="38447" y="3470176"/>
                  <a:pt x="40928" y="3465215"/>
                </a:cubicBezTo>
                <a:cubicBezTo>
                  <a:pt x="43408" y="3460255"/>
                  <a:pt x="42167" y="3455293"/>
                  <a:pt x="37207" y="3450332"/>
                </a:cubicBezTo>
                <a:cubicBezTo>
                  <a:pt x="32246" y="3450332"/>
                  <a:pt x="29765" y="3447852"/>
                  <a:pt x="29765" y="3442891"/>
                </a:cubicBezTo>
                <a:close/>
                <a:moveTo>
                  <a:pt x="334863" y="3435450"/>
                </a:moveTo>
                <a:lnTo>
                  <a:pt x="342304" y="3435450"/>
                </a:lnTo>
                <a:lnTo>
                  <a:pt x="342304" y="3442891"/>
                </a:lnTo>
                <a:cubicBezTo>
                  <a:pt x="342304" y="3442891"/>
                  <a:pt x="341064" y="3441651"/>
                  <a:pt x="338584" y="3439170"/>
                </a:cubicBezTo>
                <a:cubicBezTo>
                  <a:pt x="336103" y="3436690"/>
                  <a:pt x="334863" y="3435450"/>
                  <a:pt x="334863" y="3435450"/>
                </a:cubicBezTo>
                <a:close/>
                <a:moveTo>
                  <a:pt x="6005214" y="3428008"/>
                </a:moveTo>
                <a:cubicBezTo>
                  <a:pt x="6005214" y="3432969"/>
                  <a:pt x="6003973" y="3436690"/>
                  <a:pt x="6001493" y="3439170"/>
                </a:cubicBezTo>
                <a:cubicBezTo>
                  <a:pt x="5999013" y="3441651"/>
                  <a:pt x="5995293" y="3445372"/>
                  <a:pt x="5990331" y="3450332"/>
                </a:cubicBezTo>
                <a:cubicBezTo>
                  <a:pt x="5985370" y="3455293"/>
                  <a:pt x="5982889" y="3460255"/>
                  <a:pt x="5982889" y="3465215"/>
                </a:cubicBezTo>
                <a:lnTo>
                  <a:pt x="5982889" y="3472657"/>
                </a:lnTo>
                <a:cubicBezTo>
                  <a:pt x="5977929" y="3472657"/>
                  <a:pt x="5975449" y="3472657"/>
                  <a:pt x="5975449" y="3472657"/>
                </a:cubicBezTo>
                <a:cubicBezTo>
                  <a:pt x="5975449" y="3477617"/>
                  <a:pt x="5974207" y="3480098"/>
                  <a:pt x="5971727" y="3480098"/>
                </a:cubicBezTo>
                <a:cubicBezTo>
                  <a:pt x="5969247" y="3480098"/>
                  <a:pt x="5968007" y="3480098"/>
                  <a:pt x="5968007" y="3480098"/>
                </a:cubicBezTo>
                <a:cubicBezTo>
                  <a:pt x="5958085" y="3480098"/>
                  <a:pt x="5953124" y="3480098"/>
                  <a:pt x="5953124" y="3480098"/>
                </a:cubicBezTo>
                <a:lnTo>
                  <a:pt x="5968007" y="3472657"/>
                </a:lnTo>
                <a:cubicBezTo>
                  <a:pt x="5972968" y="3467696"/>
                  <a:pt x="5977929" y="3462735"/>
                  <a:pt x="5982889" y="3457774"/>
                </a:cubicBezTo>
                <a:cubicBezTo>
                  <a:pt x="5982889" y="3457774"/>
                  <a:pt x="5984131" y="3455293"/>
                  <a:pt x="5986611" y="3450332"/>
                </a:cubicBezTo>
                <a:cubicBezTo>
                  <a:pt x="5989091" y="3445372"/>
                  <a:pt x="5990331" y="3440410"/>
                  <a:pt x="5990331" y="3435450"/>
                </a:cubicBezTo>
                <a:close/>
                <a:moveTo>
                  <a:pt x="200918" y="3420567"/>
                </a:moveTo>
                <a:cubicBezTo>
                  <a:pt x="205878" y="3420567"/>
                  <a:pt x="208359" y="3423048"/>
                  <a:pt x="208359" y="3428008"/>
                </a:cubicBezTo>
                <a:cubicBezTo>
                  <a:pt x="203398" y="3437930"/>
                  <a:pt x="198437" y="3437930"/>
                  <a:pt x="193476" y="3428008"/>
                </a:cubicBezTo>
                <a:cubicBezTo>
                  <a:pt x="193476" y="3423048"/>
                  <a:pt x="195957" y="3420567"/>
                  <a:pt x="200918" y="3420567"/>
                </a:cubicBezTo>
                <a:close/>
                <a:moveTo>
                  <a:pt x="684609" y="3413125"/>
                </a:moveTo>
                <a:lnTo>
                  <a:pt x="677168" y="3428008"/>
                </a:lnTo>
                <a:lnTo>
                  <a:pt x="684609" y="3428008"/>
                </a:lnTo>
                <a:cubicBezTo>
                  <a:pt x="684609" y="3418086"/>
                  <a:pt x="684609" y="3413125"/>
                  <a:pt x="684609" y="3413125"/>
                </a:cubicBezTo>
                <a:close/>
                <a:moveTo>
                  <a:pt x="5973123" y="3411730"/>
                </a:moveTo>
                <a:cubicBezTo>
                  <a:pt x="5974673" y="3411420"/>
                  <a:pt x="5975449" y="3411885"/>
                  <a:pt x="5975449" y="3413125"/>
                </a:cubicBezTo>
                <a:cubicBezTo>
                  <a:pt x="5975449" y="3418086"/>
                  <a:pt x="5970487" y="3424288"/>
                  <a:pt x="5960565" y="3431729"/>
                </a:cubicBezTo>
                <a:cubicBezTo>
                  <a:pt x="5950644" y="3439170"/>
                  <a:pt x="5945683" y="3445372"/>
                  <a:pt x="5945683" y="3450332"/>
                </a:cubicBezTo>
                <a:lnTo>
                  <a:pt x="5930800" y="3457774"/>
                </a:lnTo>
                <a:cubicBezTo>
                  <a:pt x="5920879" y="3457774"/>
                  <a:pt x="5918397" y="3455293"/>
                  <a:pt x="5923359" y="3450332"/>
                </a:cubicBezTo>
                <a:cubicBezTo>
                  <a:pt x="5933280" y="3440410"/>
                  <a:pt x="5938241" y="3435450"/>
                  <a:pt x="5938241" y="3435450"/>
                </a:cubicBezTo>
                <a:cubicBezTo>
                  <a:pt x="5956844" y="3420567"/>
                  <a:pt x="5968472" y="3412661"/>
                  <a:pt x="5973123" y="3411730"/>
                </a:cubicBezTo>
                <a:close/>
                <a:moveTo>
                  <a:pt x="253007" y="3405684"/>
                </a:moveTo>
                <a:cubicBezTo>
                  <a:pt x="253007" y="3410645"/>
                  <a:pt x="251767" y="3413125"/>
                  <a:pt x="249287" y="3413125"/>
                </a:cubicBezTo>
                <a:cubicBezTo>
                  <a:pt x="246806" y="3413125"/>
                  <a:pt x="245566" y="3411885"/>
                  <a:pt x="245566" y="3409405"/>
                </a:cubicBezTo>
                <a:cubicBezTo>
                  <a:pt x="245566" y="3406924"/>
                  <a:pt x="248047" y="3405684"/>
                  <a:pt x="253007" y="3405684"/>
                </a:cubicBezTo>
                <a:close/>
                <a:moveTo>
                  <a:pt x="6027538" y="3398243"/>
                </a:moveTo>
                <a:lnTo>
                  <a:pt x="6012655" y="3413125"/>
                </a:lnTo>
                <a:lnTo>
                  <a:pt x="6012655" y="3405684"/>
                </a:lnTo>
                <a:cubicBezTo>
                  <a:pt x="6017617" y="3400723"/>
                  <a:pt x="6022577" y="3398243"/>
                  <a:pt x="6027538" y="3398243"/>
                </a:cubicBezTo>
                <a:close/>
                <a:moveTo>
                  <a:pt x="602754" y="3398243"/>
                </a:moveTo>
                <a:cubicBezTo>
                  <a:pt x="602754" y="3403203"/>
                  <a:pt x="602754" y="3406924"/>
                  <a:pt x="602754" y="3409405"/>
                </a:cubicBezTo>
                <a:cubicBezTo>
                  <a:pt x="602754" y="3411885"/>
                  <a:pt x="602754" y="3415606"/>
                  <a:pt x="602754" y="3420567"/>
                </a:cubicBezTo>
                <a:cubicBezTo>
                  <a:pt x="607715" y="3425528"/>
                  <a:pt x="610195" y="3435450"/>
                  <a:pt x="610195" y="3450332"/>
                </a:cubicBezTo>
                <a:cubicBezTo>
                  <a:pt x="610195" y="3465215"/>
                  <a:pt x="612675" y="3472657"/>
                  <a:pt x="617637" y="3472657"/>
                </a:cubicBezTo>
                <a:cubicBezTo>
                  <a:pt x="622598" y="3472657"/>
                  <a:pt x="625078" y="3470176"/>
                  <a:pt x="625078" y="3465215"/>
                </a:cubicBezTo>
                <a:cubicBezTo>
                  <a:pt x="625078" y="3460255"/>
                  <a:pt x="625078" y="3457774"/>
                  <a:pt x="625078" y="3457774"/>
                </a:cubicBezTo>
                <a:cubicBezTo>
                  <a:pt x="620117" y="3457774"/>
                  <a:pt x="617637" y="3450332"/>
                  <a:pt x="617637" y="3435450"/>
                </a:cubicBezTo>
                <a:cubicBezTo>
                  <a:pt x="617637" y="3415606"/>
                  <a:pt x="612675" y="3403203"/>
                  <a:pt x="602754" y="3398243"/>
                </a:cubicBezTo>
                <a:close/>
                <a:moveTo>
                  <a:pt x="230683" y="3390801"/>
                </a:moveTo>
                <a:cubicBezTo>
                  <a:pt x="230683" y="3395762"/>
                  <a:pt x="229443" y="3398243"/>
                  <a:pt x="226963" y="3398243"/>
                </a:cubicBezTo>
                <a:cubicBezTo>
                  <a:pt x="224482" y="3398243"/>
                  <a:pt x="223242" y="3397003"/>
                  <a:pt x="223242" y="3394522"/>
                </a:cubicBezTo>
                <a:cubicBezTo>
                  <a:pt x="223242" y="3392041"/>
                  <a:pt x="225722" y="3390801"/>
                  <a:pt x="230683" y="3390801"/>
                </a:cubicBezTo>
                <a:close/>
                <a:moveTo>
                  <a:pt x="5982889" y="3383360"/>
                </a:moveTo>
                <a:lnTo>
                  <a:pt x="5990331" y="3383360"/>
                </a:lnTo>
                <a:lnTo>
                  <a:pt x="5997773" y="3383360"/>
                </a:lnTo>
                <a:lnTo>
                  <a:pt x="5990331" y="3390801"/>
                </a:lnTo>
                <a:cubicBezTo>
                  <a:pt x="5985370" y="3390801"/>
                  <a:pt x="5982889" y="3388321"/>
                  <a:pt x="5982889" y="3383360"/>
                </a:cubicBezTo>
                <a:close/>
                <a:moveTo>
                  <a:pt x="312539" y="3383360"/>
                </a:moveTo>
                <a:cubicBezTo>
                  <a:pt x="317500" y="3383360"/>
                  <a:pt x="318740" y="3385840"/>
                  <a:pt x="316260" y="3390801"/>
                </a:cubicBezTo>
                <a:cubicBezTo>
                  <a:pt x="313779" y="3395762"/>
                  <a:pt x="315019" y="3400723"/>
                  <a:pt x="319980" y="3405684"/>
                </a:cubicBezTo>
                <a:cubicBezTo>
                  <a:pt x="324941" y="3410645"/>
                  <a:pt x="327421" y="3415606"/>
                  <a:pt x="327421" y="3420567"/>
                </a:cubicBezTo>
                <a:lnTo>
                  <a:pt x="312539" y="3413125"/>
                </a:lnTo>
                <a:cubicBezTo>
                  <a:pt x="297656" y="3393282"/>
                  <a:pt x="297656" y="3383360"/>
                  <a:pt x="312539" y="3383360"/>
                </a:cubicBezTo>
                <a:close/>
                <a:moveTo>
                  <a:pt x="200918" y="3383360"/>
                </a:moveTo>
                <a:cubicBezTo>
                  <a:pt x="205878" y="3383360"/>
                  <a:pt x="208359" y="3383360"/>
                  <a:pt x="208359" y="3383360"/>
                </a:cubicBezTo>
                <a:cubicBezTo>
                  <a:pt x="208359" y="3388321"/>
                  <a:pt x="208359" y="3390801"/>
                  <a:pt x="208359" y="3390801"/>
                </a:cubicBezTo>
                <a:cubicBezTo>
                  <a:pt x="208359" y="3390801"/>
                  <a:pt x="205878" y="3390801"/>
                  <a:pt x="200918" y="3390801"/>
                </a:cubicBezTo>
                <a:cubicBezTo>
                  <a:pt x="200918" y="3390801"/>
                  <a:pt x="200918" y="3388321"/>
                  <a:pt x="200918" y="3383360"/>
                </a:cubicBezTo>
                <a:close/>
                <a:moveTo>
                  <a:pt x="520898" y="3375918"/>
                </a:moveTo>
                <a:lnTo>
                  <a:pt x="528339" y="3375918"/>
                </a:lnTo>
                <a:lnTo>
                  <a:pt x="528339" y="3383360"/>
                </a:lnTo>
                <a:close/>
                <a:moveTo>
                  <a:pt x="230683" y="3361036"/>
                </a:moveTo>
                <a:lnTo>
                  <a:pt x="238125" y="3368477"/>
                </a:lnTo>
                <a:lnTo>
                  <a:pt x="226963" y="3368477"/>
                </a:lnTo>
                <a:cubicBezTo>
                  <a:pt x="229443" y="3368477"/>
                  <a:pt x="230683" y="3365996"/>
                  <a:pt x="230683" y="3361036"/>
                </a:cubicBezTo>
                <a:close/>
                <a:moveTo>
                  <a:pt x="290214" y="3353594"/>
                </a:moveTo>
                <a:cubicBezTo>
                  <a:pt x="290214" y="3353594"/>
                  <a:pt x="290214" y="3356075"/>
                  <a:pt x="290214" y="3361036"/>
                </a:cubicBezTo>
                <a:cubicBezTo>
                  <a:pt x="290214" y="3365996"/>
                  <a:pt x="287734" y="3365996"/>
                  <a:pt x="282773" y="3361036"/>
                </a:cubicBezTo>
                <a:cubicBezTo>
                  <a:pt x="282773" y="3361036"/>
                  <a:pt x="282773" y="3359796"/>
                  <a:pt x="282773" y="3357315"/>
                </a:cubicBezTo>
                <a:cubicBezTo>
                  <a:pt x="282773" y="3354834"/>
                  <a:pt x="285254" y="3353594"/>
                  <a:pt x="290214" y="3353594"/>
                </a:cubicBezTo>
                <a:close/>
                <a:moveTo>
                  <a:pt x="520898" y="3346153"/>
                </a:moveTo>
                <a:cubicBezTo>
                  <a:pt x="520898" y="3346153"/>
                  <a:pt x="520898" y="3351114"/>
                  <a:pt x="520898" y="3361036"/>
                </a:cubicBezTo>
                <a:cubicBezTo>
                  <a:pt x="520898" y="3361036"/>
                  <a:pt x="519658" y="3362276"/>
                  <a:pt x="517177" y="3364756"/>
                </a:cubicBezTo>
                <a:cubicBezTo>
                  <a:pt x="514697" y="3367237"/>
                  <a:pt x="513457" y="3368477"/>
                  <a:pt x="513457" y="3368477"/>
                </a:cubicBezTo>
                <a:cubicBezTo>
                  <a:pt x="513457" y="3368477"/>
                  <a:pt x="513457" y="3365996"/>
                  <a:pt x="513457" y="3361036"/>
                </a:cubicBezTo>
                <a:cubicBezTo>
                  <a:pt x="513457" y="3356075"/>
                  <a:pt x="514697" y="3352354"/>
                  <a:pt x="517177" y="3349873"/>
                </a:cubicBezTo>
                <a:cubicBezTo>
                  <a:pt x="519658" y="3347393"/>
                  <a:pt x="520898" y="3346153"/>
                  <a:pt x="520898" y="3346153"/>
                </a:cubicBezTo>
                <a:close/>
                <a:moveTo>
                  <a:pt x="491132" y="3346153"/>
                </a:moveTo>
                <a:cubicBezTo>
                  <a:pt x="491132" y="3346153"/>
                  <a:pt x="493613" y="3346153"/>
                  <a:pt x="498574" y="3346153"/>
                </a:cubicBezTo>
                <a:cubicBezTo>
                  <a:pt x="503535" y="3346153"/>
                  <a:pt x="506015" y="3347393"/>
                  <a:pt x="506015" y="3349873"/>
                </a:cubicBezTo>
                <a:cubicBezTo>
                  <a:pt x="506015" y="3352354"/>
                  <a:pt x="503535" y="3353594"/>
                  <a:pt x="498574" y="3353594"/>
                </a:cubicBezTo>
                <a:close/>
                <a:moveTo>
                  <a:pt x="334863" y="3338711"/>
                </a:moveTo>
                <a:cubicBezTo>
                  <a:pt x="339824" y="3338711"/>
                  <a:pt x="342304" y="3341192"/>
                  <a:pt x="342304" y="3346153"/>
                </a:cubicBezTo>
                <a:cubicBezTo>
                  <a:pt x="337343" y="3346153"/>
                  <a:pt x="334863" y="3346153"/>
                  <a:pt x="334863" y="3346153"/>
                </a:cubicBezTo>
                <a:cubicBezTo>
                  <a:pt x="329902" y="3346153"/>
                  <a:pt x="327421" y="3344913"/>
                  <a:pt x="327421" y="3342432"/>
                </a:cubicBezTo>
                <a:cubicBezTo>
                  <a:pt x="327421" y="3339951"/>
                  <a:pt x="329902" y="3338711"/>
                  <a:pt x="334863" y="3338711"/>
                </a:cubicBezTo>
                <a:close/>
                <a:moveTo>
                  <a:pt x="5996377" y="3336386"/>
                </a:moveTo>
                <a:cubicBezTo>
                  <a:pt x="5997307" y="3336696"/>
                  <a:pt x="5997773" y="3337471"/>
                  <a:pt x="5997773" y="3338711"/>
                </a:cubicBezTo>
                <a:cubicBezTo>
                  <a:pt x="5997773" y="3343672"/>
                  <a:pt x="5994052" y="3346153"/>
                  <a:pt x="5986611" y="3346153"/>
                </a:cubicBezTo>
                <a:cubicBezTo>
                  <a:pt x="5979169" y="3346153"/>
                  <a:pt x="5977929" y="3348633"/>
                  <a:pt x="5982889" y="3353594"/>
                </a:cubicBezTo>
                <a:cubicBezTo>
                  <a:pt x="5982889" y="3358555"/>
                  <a:pt x="5980409" y="3361036"/>
                  <a:pt x="5975449" y="3361036"/>
                </a:cubicBezTo>
                <a:cubicBezTo>
                  <a:pt x="5970487" y="3361036"/>
                  <a:pt x="5968007" y="3359796"/>
                  <a:pt x="5968007" y="3357315"/>
                </a:cubicBezTo>
                <a:cubicBezTo>
                  <a:pt x="5968007" y="3354834"/>
                  <a:pt x="5970487" y="3351114"/>
                  <a:pt x="5975449" y="3346153"/>
                </a:cubicBezTo>
                <a:cubicBezTo>
                  <a:pt x="5986611" y="3338711"/>
                  <a:pt x="5993587" y="3335456"/>
                  <a:pt x="5996377" y="3336386"/>
                </a:cubicBezTo>
                <a:close/>
                <a:moveTo>
                  <a:pt x="587871" y="3331270"/>
                </a:moveTo>
                <a:cubicBezTo>
                  <a:pt x="587871" y="3331270"/>
                  <a:pt x="586630" y="3333751"/>
                  <a:pt x="584150" y="3338711"/>
                </a:cubicBezTo>
                <a:cubicBezTo>
                  <a:pt x="581670" y="3343672"/>
                  <a:pt x="580429" y="3348633"/>
                  <a:pt x="580429" y="3353594"/>
                </a:cubicBezTo>
                <a:lnTo>
                  <a:pt x="587871" y="3383360"/>
                </a:lnTo>
                <a:cubicBezTo>
                  <a:pt x="602754" y="3388321"/>
                  <a:pt x="610195" y="3388321"/>
                  <a:pt x="610195" y="3383360"/>
                </a:cubicBezTo>
                <a:lnTo>
                  <a:pt x="602754" y="3361036"/>
                </a:lnTo>
                <a:cubicBezTo>
                  <a:pt x="597793" y="3361036"/>
                  <a:pt x="595312" y="3363516"/>
                  <a:pt x="595312" y="3368477"/>
                </a:cubicBezTo>
                <a:cubicBezTo>
                  <a:pt x="595312" y="3373438"/>
                  <a:pt x="594072" y="3374678"/>
                  <a:pt x="591592" y="3372198"/>
                </a:cubicBezTo>
                <a:cubicBezTo>
                  <a:pt x="589111" y="3369717"/>
                  <a:pt x="589111" y="3367237"/>
                  <a:pt x="591592" y="3364756"/>
                </a:cubicBezTo>
                <a:cubicBezTo>
                  <a:pt x="594072" y="3362276"/>
                  <a:pt x="595312" y="3357315"/>
                  <a:pt x="595312" y="3349873"/>
                </a:cubicBezTo>
                <a:cubicBezTo>
                  <a:pt x="595312" y="3342432"/>
                  <a:pt x="592832" y="3336231"/>
                  <a:pt x="587871" y="3331270"/>
                </a:cubicBezTo>
                <a:close/>
                <a:moveTo>
                  <a:pt x="520898" y="3323829"/>
                </a:moveTo>
                <a:cubicBezTo>
                  <a:pt x="520898" y="3328789"/>
                  <a:pt x="519658" y="3331270"/>
                  <a:pt x="517177" y="3331270"/>
                </a:cubicBezTo>
                <a:cubicBezTo>
                  <a:pt x="514697" y="3331270"/>
                  <a:pt x="513457" y="3330030"/>
                  <a:pt x="513457" y="3327549"/>
                </a:cubicBezTo>
                <a:cubicBezTo>
                  <a:pt x="513457" y="3325069"/>
                  <a:pt x="515937" y="3323829"/>
                  <a:pt x="520898" y="3323829"/>
                </a:cubicBezTo>
                <a:close/>
                <a:moveTo>
                  <a:pt x="639961" y="3316387"/>
                </a:moveTo>
                <a:lnTo>
                  <a:pt x="639961" y="3338711"/>
                </a:lnTo>
                <a:lnTo>
                  <a:pt x="647402" y="3331270"/>
                </a:lnTo>
                <a:close/>
                <a:moveTo>
                  <a:pt x="104179" y="3316387"/>
                </a:moveTo>
                <a:cubicBezTo>
                  <a:pt x="109140" y="3316387"/>
                  <a:pt x="109140" y="3318868"/>
                  <a:pt x="104179" y="3323829"/>
                </a:cubicBezTo>
                <a:cubicBezTo>
                  <a:pt x="104179" y="3323829"/>
                  <a:pt x="102939" y="3322589"/>
                  <a:pt x="100459" y="3320108"/>
                </a:cubicBezTo>
                <a:cubicBezTo>
                  <a:pt x="97978" y="3317627"/>
                  <a:pt x="99219" y="3316387"/>
                  <a:pt x="104179" y="3316387"/>
                </a:cubicBezTo>
                <a:close/>
                <a:moveTo>
                  <a:pt x="66972" y="3294063"/>
                </a:moveTo>
                <a:lnTo>
                  <a:pt x="74414" y="3301504"/>
                </a:lnTo>
                <a:lnTo>
                  <a:pt x="74414" y="3353594"/>
                </a:lnTo>
                <a:cubicBezTo>
                  <a:pt x="74414" y="3373438"/>
                  <a:pt x="78135" y="3384600"/>
                  <a:pt x="85576" y="3387081"/>
                </a:cubicBezTo>
                <a:cubicBezTo>
                  <a:pt x="93017" y="3389561"/>
                  <a:pt x="96738" y="3395762"/>
                  <a:pt x="96738" y="3405684"/>
                </a:cubicBezTo>
                <a:cubicBezTo>
                  <a:pt x="96738" y="3405684"/>
                  <a:pt x="96738" y="3408165"/>
                  <a:pt x="96738" y="3413125"/>
                </a:cubicBezTo>
                <a:cubicBezTo>
                  <a:pt x="96738" y="3418086"/>
                  <a:pt x="96738" y="3420567"/>
                  <a:pt x="96738" y="3420567"/>
                </a:cubicBezTo>
                <a:cubicBezTo>
                  <a:pt x="96738" y="3425528"/>
                  <a:pt x="97978" y="3432969"/>
                  <a:pt x="100459" y="3442891"/>
                </a:cubicBezTo>
                <a:cubicBezTo>
                  <a:pt x="102939" y="3452813"/>
                  <a:pt x="101699" y="3460255"/>
                  <a:pt x="96738" y="3465215"/>
                </a:cubicBezTo>
                <a:lnTo>
                  <a:pt x="96738" y="3472657"/>
                </a:lnTo>
                <a:cubicBezTo>
                  <a:pt x="101699" y="3472657"/>
                  <a:pt x="104179" y="3473897"/>
                  <a:pt x="104179" y="3476377"/>
                </a:cubicBezTo>
                <a:cubicBezTo>
                  <a:pt x="104179" y="3478858"/>
                  <a:pt x="104179" y="3482579"/>
                  <a:pt x="104179" y="3487540"/>
                </a:cubicBezTo>
                <a:cubicBezTo>
                  <a:pt x="104179" y="3492500"/>
                  <a:pt x="104179" y="3494981"/>
                  <a:pt x="104179" y="3494981"/>
                </a:cubicBezTo>
                <a:cubicBezTo>
                  <a:pt x="109140" y="3494981"/>
                  <a:pt x="111621" y="3497462"/>
                  <a:pt x="111621" y="3502422"/>
                </a:cubicBezTo>
                <a:lnTo>
                  <a:pt x="126504" y="3524747"/>
                </a:lnTo>
                <a:lnTo>
                  <a:pt x="111621" y="3532188"/>
                </a:lnTo>
                <a:cubicBezTo>
                  <a:pt x="96738" y="3532188"/>
                  <a:pt x="89296" y="3530948"/>
                  <a:pt x="89296" y="3528467"/>
                </a:cubicBezTo>
                <a:cubicBezTo>
                  <a:pt x="89296" y="3525987"/>
                  <a:pt x="90537" y="3524747"/>
                  <a:pt x="93017" y="3524747"/>
                </a:cubicBezTo>
                <a:cubicBezTo>
                  <a:pt x="95498" y="3524747"/>
                  <a:pt x="96738" y="3519786"/>
                  <a:pt x="96738" y="3509864"/>
                </a:cubicBezTo>
                <a:cubicBezTo>
                  <a:pt x="96738" y="3499942"/>
                  <a:pt x="94258" y="3494981"/>
                  <a:pt x="89296" y="3494981"/>
                </a:cubicBezTo>
                <a:lnTo>
                  <a:pt x="81855" y="3480098"/>
                </a:lnTo>
                <a:cubicBezTo>
                  <a:pt x="86816" y="3460255"/>
                  <a:pt x="84336" y="3450332"/>
                  <a:pt x="74414" y="3450332"/>
                </a:cubicBezTo>
                <a:lnTo>
                  <a:pt x="74414" y="3435450"/>
                </a:lnTo>
                <a:cubicBezTo>
                  <a:pt x="79375" y="3435450"/>
                  <a:pt x="78135" y="3429248"/>
                  <a:pt x="70693" y="3416846"/>
                </a:cubicBezTo>
                <a:cubicBezTo>
                  <a:pt x="63252" y="3404444"/>
                  <a:pt x="59531" y="3385840"/>
                  <a:pt x="59531" y="3361036"/>
                </a:cubicBezTo>
                <a:cubicBezTo>
                  <a:pt x="59531" y="3336231"/>
                  <a:pt x="60771" y="3323829"/>
                  <a:pt x="63252" y="3323829"/>
                </a:cubicBezTo>
                <a:cubicBezTo>
                  <a:pt x="65732" y="3323829"/>
                  <a:pt x="66972" y="3321348"/>
                  <a:pt x="66972" y="3316387"/>
                </a:cubicBezTo>
                <a:cubicBezTo>
                  <a:pt x="66972" y="3311426"/>
                  <a:pt x="64492" y="3308946"/>
                  <a:pt x="59531" y="3308946"/>
                </a:cubicBezTo>
                <a:lnTo>
                  <a:pt x="52089" y="3308946"/>
                </a:lnTo>
                <a:lnTo>
                  <a:pt x="59531" y="3301504"/>
                </a:lnTo>
                <a:cubicBezTo>
                  <a:pt x="59531" y="3301504"/>
                  <a:pt x="62011" y="3299024"/>
                  <a:pt x="66972" y="3294063"/>
                </a:cubicBezTo>
                <a:close/>
                <a:moveTo>
                  <a:pt x="96738" y="3286622"/>
                </a:moveTo>
                <a:cubicBezTo>
                  <a:pt x="101699" y="3286622"/>
                  <a:pt x="104179" y="3289102"/>
                  <a:pt x="104179" y="3294063"/>
                </a:cubicBezTo>
                <a:cubicBezTo>
                  <a:pt x="104179" y="3299024"/>
                  <a:pt x="101699" y="3301504"/>
                  <a:pt x="96738" y="3301504"/>
                </a:cubicBezTo>
                <a:cubicBezTo>
                  <a:pt x="96738" y="3301504"/>
                  <a:pt x="94258" y="3299024"/>
                  <a:pt x="89296" y="3294063"/>
                </a:cubicBezTo>
                <a:cubicBezTo>
                  <a:pt x="89296" y="3289102"/>
                  <a:pt x="91777" y="3286622"/>
                  <a:pt x="96738" y="3286622"/>
                </a:cubicBezTo>
                <a:close/>
                <a:moveTo>
                  <a:pt x="528339" y="3279180"/>
                </a:moveTo>
                <a:cubicBezTo>
                  <a:pt x="533301" y="3279180"/>
                  <a:pt x="535781" y="3280420"/>
                  <a:pt x="535781" y="3282901"/>
                </a:cubicBezTo>
                <a:cubicBezTo>
                  <a:pt x="535781" y="3285381"/>
                  <a:pt x="534541" y="3286622"/>
                  <a:pt x="532060" y="3286622"/>
                </a:cubicBezTo>
                <a:cubicBezTo>
                  <a:pt x="529580" y="3286622"/>
                  <a:pt x="528339" y="3284141"/>
                  <a:pt x="528339" y="3279180"/>
                </a:cubicBezTo>
                <a:close/>
                <a:moveTo>
                  <a:pt x="639961" y="3271739"/>
                </a:moveTo>
                <a:lnTo>
                  <a:pt x="647402" y="3301504"/>
                </a:lnTo>
                <a:cubicBezTo>
                  <a:pt x="647402" y="3306465"/>
                  <a:pt x="648643" y="3308946"/>
                  <a:pt x="651123" y="3308946"/>
                </a:cubicBezTo>
                <a:cubicBezTo>
                  <a:pt x="653603" y="3308946"/>
                  <a:pt x="654844" y="3307706"/>
                  <a:pt x="654844" y="3305225"/>
                </a:cubicBezTo>
                <a:cubicBezTo>
                  <a:pt x="654844" y="3302744"/>
                  <a:pt x="654844" y="3299024"/>
                  <a:pt x="654844" y="3294063"/>
                </a:cubicBezTo>
                <a:cubicBezTo>
                  <a:pt x="649882" y="3294063"/>
                  <a:pt x="647402" y="3292823"/>
                  <a:pt x="647402" y="3290342"/>
                </a:cubicBezTo>
                <a:cubicBezTo>
                  <a:pt x="647402" y="3287862"/>
                  <a:pt x="647402" y="3285381"/>
                  <a:pt x="647402" y="3282901"/>
                </a:cubicBezTo>
                <a:cubicBezTo>
                  <a:pt x="647402" y="3280420"/>
                  <a:pt x="647402" y="3277940"/>
                  <a:pt x="647402" y="3275459"/>
                </a:cubicBezTo>
                <a:cubicBezTo>
                  <a:pt x="647402" y="3272979"/>
                  <a:pt x="644922" y="3271739"/>
                  <a:pt x="639961" y="3271739"/>
                </a:cubicBezTo>
                <a:close/>
                <a:moveTo>
                  <a:pt x="156269" y="3271739"/>
                </a:moveTo>
                <a:cubicBezTo>
                  <a:pt x="161230" y="3271739"/>
                  <a:pt x="163711" y="3271739"/>
                  <a:pt x="163711" y="3271739"/>
                </a:cubicBezTo>
                <a:cubicBezTo>
                  <a:pt x="163711" y="3276699"/>
                  <a:pt x="161230" y="3280420"/>
                  <a:pt x="156269" y="3282901"/>
                </a:cubicBezTo>
                <a:cubicBezTo>
                  <a:pt x="151308" y="3285381"/>
                  <a:pt x="148828" y="3284141"/>
                  <a:pt x="148828" y="3279180"/>
                </a:cubicBezTo>
                <a:cubicBezTo>
                  <a:pt x="148828" y="3274219"/>
                  <a:pt x="151308" y="3271739"/>
                  <a:pt x="156269" y="3271739"/>
                </a:cubicBezTo>
                <a:close/>
                <a:moveTo>
                  <a:pt x="119062" y="3271739"/>
                </a:moveTo>
                <a:cubicBezTo>
                  <a:pt x="124023" y="3276699"/>
                  <a:pt x="126504" y="3285381"/>
                  <a:pt x="126504" y="3297784"/>
                </a:cubicBezTo>
                <a:cubicBezTo>
                  <a:pt x="126504" y="3310186"/>
                  <a:pt x="126504" y="3318868"/>
                  <a:pt x="126504" y="3323829"/>
                </a:cubicBezTo>
                <a:cubicBezTo>
                  <a:pt x="126504" y="3333751"/>
                  <a:pt x="127744" y="3342432"/>
                  <a:pt x="130224" y="3349873"/>
                </a:cubicBezTo>
                <a:cubicBezTo>
                  <a:pt x="132705" y="3357315"/>
                  <a:pt x="136426" y="3361036"/>
                  <a:pt x="141386" y="3361036"/>
                </a:cubicBezTo>
                <a:cubicBezTo>
                  <a:pt x="146347" y="3361036"/>
                  <a:pt x="148828" y="3356075"/>
                  <a:pt x="148828" y="3346153"/>
                </a:cubicBezTo>
                <a:cubicBezTo>
                  <a:pt x="143867" y="3346153"/>
                  <a:pt x="142627" y="3343672"/>
                  <a:pt x="145107" y="3338711"/>
                </a:cubicBezTo>
                <a:cubicBezTo>
                  <a:pt x="147588" y="3333751"/>
                  <a:pt x="148828" y="3328789"/>
                  <a:pt x="148828" y="3323829"/>
                </a:cubicBezTo>
                <a:cubicBezTo>
                  <a:pt x="153789" y="3313907"/>
                  <a:pt x="156269" y="3306465"/>
                  <a:pt x="156269" y="3301504"/>
                </a:cubicBezTo>
                <a:cubicBezTo>
                  <a:pt x="161230" y="3306465"/>
                  <a:pt x="166191" y="3306465"/>
                  <a:pt x="171152" y="3301504"/>
                </a:cubicBezTo>
                <a:cubicBezTo>
                  <a:pt x="171152" y="3301504"/>
                  <a:pt x="172392" y="3302744"/>
                  <a:pt x="174873" y="3305225"/>
                </a:cubicBezTo>
                <a:cubicBezTo>
                  <a:pt x="177353" y="3307706"/>
                  <a:pt x="178593" y="3308946"/>
                  <a:pt x="178593" y="3308946"/>
                </a:cubicBezTo>
                <a:lnTo>
                  <a:pt x="163711" y="3316387"/>
                </a:lnTo>
                <a:cubicBezTo>
                  <a:pt x="163711" y="3321348"/>
                  <a:pt x="163711" y="3325069"/>
                  <a:pt x="163711" y="3327549"/>
                </a:cubicBezTo>
                <a:cubicBezTo>
                  <a:pt x="163711" y="3330030"/>
                  <a:pt x="163711" y="3333751"/>
                  <a:pt x="163711" y="3338711"/>
                </a:cubicBezTo>
                <a:lnTo>
                  <a:pt x="171152" y="3346153"/>
                </a:lnTo>
                <a:cubicBezTo>
                  <a:pt x="166191" y="3356075"/>
                  <a:pt x="163711" y="3363516"/>
                  <a:pt x="163711" y="3368477"/>
                </a:cubicBezTo>
                <a:lnTo>
                  <a:pt x="163711" y="3375918"/>
                </a:lnTo>
                <a:cubicBezTo>
                  <a:pt x="168671" y="3385840"/>
                  <a:pt x="171152" y="3393282"/>
                  <a:pt x="171152" y="3398243"/>
                </a:cubicBezTo>
                <a:cubicBezTo>
                  <a:pt x="176113" y="3393282"/>
                  <a:pt x="178593" y="3393282"/>
                  <a:pt x="178593" y="3398243"/>
                </a:cubicBezTo>
                <a:lnTo>
                  <a:pt x="178593" y="3405684"/>
                </a:lnTo>
                <a:cubicBezTo>
                  <a:pt x="173633" y="3400723"/>
                  <a:pt x="171152" y="3400723"/>
                  <a:pt x="171152" y="3405684"/>
                </a:cubicBezTo>
                <a:lnTo>
                  <a:pt x="163711" y="3420567"/>
                </a:lnTo>
                <a:cubicBezTo>
                  <a:pt x="158750" y="3435450"/>
                  <a:pt x="153789" y="3442891"/>
                  <a:pt x="148828" y="3442891"/>
                </a:cubicBezTo>
                <a:cubicBezTo>
                  <a:pt x="148828" y="3437930"/>
                  <a:pt x="146347" y="3435450"/>
                  <a:pt x="141386" y="3435450"/>
                </a:cubicBezTo>
                <a:lnTo>
                  <a:pt x="141386" y="3442891"/>
                </a:lnTo>
                <a:cubicBezTo>
                  <a:pt x="136426" y="3442891"/>
                  <a:pt x="133945" y="3441651"/>
                  <a:pt x="133945" y="3439170"/>
                </a:cubicBezTo>
                <a:cubicBezTo>
                  <a:pt x="133945" y="3436690"/>
                  <a:pt x="133945" y="3432969"/>
                  <a:pt x="133945" y="3428008"/>
                </a:cubicBezTo>
                <a:lnTo>
                  <a:pt x="133945" y="3420567"/>
                </a:lnTo>
                <a:lnTo>
                  <a:pt x="126504" y="3405684"/>
                </a:lnTo>
                <a:lnTo>
                  <a:pt x="119062" y="3398243"/>
                </a:lnTo>
                <a:cubicBezTo>
                  <a:pt x="128984" y="3398243"/>
                  <a:pt x="133945" y="3393282"/>
                  <a:pt x="133945" y="3383360"/>
                </a:cubicBezTo>
                <a:cubicBezTo>
                  <a:pt x="128984" y="3373438"/>
                  <a:pt x="121543" y="3368477"/>
                  <a:pt x="111621" y="3368477"/>
                </a:cubicBezTo>
                <a:lnTo>
                  <a:pt x="104179" y="3361036"/>
                </a:lnTo>
                <a:cubicBezTo>
                  <a:pt x="94258" y="3361036"/>
                  <a:pt x="89296" y="3358555"/>
                  <a:pt x="89296" y="3353594"/>
                </a:cubicBezTo>
                <a:cubicBezTo>
                  <a:pt x="89296" y="3338711"/>
                  <a:pt x="96738" y="3336231"/>
                  <a:pt x="111621" y="3346153"/>
                </a:cubicBezTo>
                <a:lnTo>
                  <a:pt x="119062" y="3331270"/>
                </a:lnTo>
                <a:cubicBezTo>
                  <a:pt x="119062" y="3326309"/>
                  <a:pt x="117822" y="3321348"/>
                  <a:pt x="115342" y="3316387"/>
                </a:cubicBezTo>
                <a:cubicBezTo>
                  <a:pt x="112861" y="3311426"/>
                  <a:pt x="111621" y="3306465"/>
                  <a:pt x="111621" y="3301504"/>
                </a:cubicBezTo>
                <a:cubicBezTo>
                  <a:pt x="111621" y="3291582"/>
                  <a:pt x="111621" y="3286622"/>
                  <a:pt x="111621" y="3286622"/>
                </a:cubicBezTo>
                <a:cubicBezTo>
                  <a:pt x="111621" y="3281661"/>
                  <a:pt x="112861" y="3277940"/>
                  <a:pt x="115342" y="3275459"/>
                </a:cubicBezTo>
                <a:cubicBezTo>
                  <a:pt x="117822" y="3272979"/>
                  <a:pt x="119062" y="3271739"/>
                  <a:pt x="119062" y="3271739"/>
                </a:cubicBezTo>
                <a:close/>
                <a:moveTo>
                  <a:pt x="89296" y="3256856"/>
                </a:moveTo>
                <a:cubicBezTo>
                  <a:pt x="94258" y="3256856"/>
                  <a:pt x="96738" y="3259337"/>
                  <a:pt x="96738" y="3264297"/>
                </a:cubicBezTo>
                <a:lnTo>
                  <a:pt x="104179" y="3279180"/>
                </a:lnTo>
                <a:lnTo>
                  <a:pt x="89296" y="3271739"/>
                </a:lnTo>
                <a:cubicBezTo>
                  <a:pt x="84336" y="3261817"/>
                  <a:pt x="84336" y="3256856"/>
                  <a:pt x="89296" y="3256856"/>
                </a:cubicBezTo>
                <a:close/>
                <a:moveTo>
                  <a:pt x="156269" y="3249415"/>
                </a:moveTo>
                <a:lnTo>
                  <a:pt x="163711" y="3256856"/>
                </a:lnTo>
                <a:cubicBezTo>
                  <a:pt x="163711" y="3261817"/>
                  <a:pt x="161230" y="3264297"/>
                  <a:pt x="156269" y="3264297"/>
                </a:cubicBezTo>
                <a:lnTo>
                  <a:pt x="148828" y="3256856"/>
                </a:lnTo>
                <a:cubicBezTo>
                  <a:pt x="148828" y="3256856"/>
                  <a:pt x="151308" y="3254375"/>
                  <a:pt x="156269" y="3249415"/>
                </a:cubicBezTo>
                <a:close/>
                <a:moveTo>
                  <a:pt x="524619" y="3241973"/>
                </a:moveTo>
                <a:cubicBezTo>
                  <a:pt x="527099" y="3241973"/>
                  <a:pt x="528339" y="3244454"/>
                  <a:pt x="528339" y="3249415"/>
                </a:cubicBezTo>
                <a:cubicBezTo>
                  <a:pt x="528339" y="3249415"/>
                  <a:pt x="527099" y="3248174"/>
                  <a:pt x="524619" y="3245694"/>
                </a:cubicBezTo>
                <a:cubicBezTo>
                  <a:pt x="522138" y="3243213"/>
                  <a:pt x="522138" y="3241973"/>
                  <a:pt x="524619" y="3241973"/>
                </a:cubicBezTo>
                <a:close/>
                <a:moveTo>
                  <a:pt x="442763" y="3234532"/>
                </a:moveTo>
                <a:cubicBezTo>
                  <a:pt x="445244" y="3234532"/>
                  <a:pt x="446484" y="3235772"/>
                  <a:pt x="446484" y="3238252"/>
                </a:cubicBezTo>
                <a:cubicBezTo>
                  <a:pt x="446484" y="3240733"/>
                  <a:pt x="444004" y="3241973"/>
                  <a:pt x="439043" y="3241973"/>
                </a:cubicBezTo>
                <a:cubicBezTo>
                  <a:pt x="439043" y="3237012"/>
                  <a:pt x="440283" y="3234532"/>
                  <a:pt x="442763" y="3234532"/>
                </a:cubicBezTo>
                <a:close/>
                <a:moveTo>
                  <a:pt x="513835" y="3234027"/>
                </a:moveTo>
                <a:lnTo>
                  <a:pt x="513457" y="3241973"/>
                </a:lnTo>
                <a:lnTo>
                  <a:pt x="513457" y="3234532"/>
                </a:lnTo>
                <a:close/>
                <a:moveTo>
                  <a:pt x="5826620" y="3227090"/>
                </a:moveTo>
                <a:lnTo>
                  <a:pt x="5819179" y="3241973"/>
                </a:lnTo>
                <a:cubicBezTo>
                  <a:pt x="5819179" y="3246934"/>
                  <a:pt x="5816699" y="3249415"/>
                  <a:pt x="5811737" y="3249415"/>
                </a:cubicBezTo>
                <a:cubicBezTo>
                  <a:pt x="5801816" y="3254375"/>
                  <a:pt x="5801816" y="3259337"/>
                  <a:pt x="5811737" y="3264297"/>
                </a:cubicBezTo>
                <a:cubicBezTo>
                  <a:pt x="5816699" y="3264297"/>
                  <a:pt x="5821659" y="3264297"/>
                  <a:pt x="5826620" y="3264297"/>
                </a:cubicBezTo>
                <a:lnTo>
                  <a:pt x="5834061" y="3249415"/>
                </a:lnTo>
                <a:cubicBezTo>
                  <a:pt x="5829101" y="3249415"/>
                  <a:pt x="5827861" y="3245694"/>
                  <a:pt x="5830341" y="3238252"/>
                </a:cubicBezTo>
                <a:cubicBezTo>
                  <a:pt x="5832821" y="3230811"/>
                  <a:pt x="5831581" y="3227090"/>
                  <a:pt x="5826620" y="3227090"/>
                </a:cubicBezTo>
                <a:close/>
                <a:moveTo>
                  <a:pt x="520898" y="3219649"/>
                </a:moveTo>
                <a:cubicBezTo>
                  <a:pt x="520898" y="3222130"/>
                  <a:pt x="520278" y="3224610"/>
                  <a:pt x="519038" y="3227090"/>
                </a:cubicBezTo>
                <a:lnTo>
                  <a:pt x="513835" y="3234027"/>
                </a:lnTo>
                <a:lnTo>
                  <a:pt x="513922" y="3232206"/>
                </a:lnTo>
                <a:cubicBezTo>
                  <a:pt x="514852" y="3223835"/>
                  <a:pt x="517177" y="3219649"/>
                  <a:pt x="520898" y="3219649"/>
                </a:cubicBezTo>
                <a:close/>
                <a:moveTo>
                  <a:pt x="316260" y="3219649"/>
                </a:moveTo>
                <a:cubicBezTo>
                  <a:pt x="318740" y="3219649"/>
                  <a:pt x="319980" y="3222130"/>
                  <a:pt x="319980" y="3227090"/>
                </a:cubicBezTo>
                <a:cubicBezTo>
                  <a:pt x="319980" y="3227090"/>
                  <a:pt x="318740" y="3225850"/>
                  <a:pt x="316260" y="3223370"/>
                </a:cubicBezTo>
                <a:cubicBezTo>
                  <a:pt x="313779" y="3220889"/>
                  <a:pt x="313779" y="3219649"/>
                  <a:pt x="316260" y="3219649"/>
                </a:cubicBezTo>
                <a:close/>
                <a:moveTo>
                  <a:pt x="167431" y="3219649"/>
                </a:moveTo>
                <a:cubicBezTo>
                  <a:pt x="174873" y="3219649"/>
                  <a:pt x="176113" y="3222130"/>
                  <a:pt x="171152" y="3227090"/>
                </a:cubicBezTo>
                <a:lnTo>
                  <a:pt x="156269" y="3227090"/>
                </a:lnTo>
                <a:cubicBezTo>
                  <a:pt x="156269" y="3222130"/>
                  <a:pt x="159990" y="3219649"/>
                  <a:pt x="167431" y="3219649"/>
                </a:cubicBezTo>
                <a:close/>
                <a:moveTo>
                  <a:pt x="0" y="3219649"/>
                </a:moveTo>
                <a:lnTo>
                  <a:pt x="14882" y="3219649"/>
                </a:lnTo>
                <a:cubicBezTo>
                  <a:pt x="14882" y="3224610"/>
                  <a:pt x="14882" y="3227090"/>
                  <a:pt x="14882" y="3227090"/>
                </a:cubicBezTo>
                <a:cubicBezTo>
                  <a:pt x="14882" y="3227090"/>
                  <a:pt x="12402" y="3229571"/>
                  <a:pt x="7441" y="3234532"/>
                </a:cubicBezTo>
                <a:cubicBezTo>
                  <a:pt x="7441" y="3234532"/>
                  <a:pt x="7441" y="3233292"/>
                  <a:pt x="7441" y="3230811"/>
                </a:cubicBezTo>
                <a:cubicBezTo>
                  <a:pt x="7441" y="3228330"/>
                  <a:pt x="4960" y="3224610"/>
                  <a:pt x="0" y="3219649"/>
                </a:cubicBezTo>
                <a:close/>
                <a:moveTo>
                  <a:pt x="74414" y="3212207"/>
                </a:moveTo>
                <a:lnTo>
                  <a:pt x="81855" y="3219649"/>
                </a:lnTo>
                <a:cubicBezTo>
                  <a:pt x="81855" y="3224610"/>
                  <a:pt x="79375" y="3224610"/>
                  <a:pt x="74414" y="3219649"/>
                </a:cubicBezTo>
                <a:close/>
                <a:moveTo>
                  <a:pt x="5834061" y="3204766"/>
                </a:moveTo>
                <a:cubicBezTo>
                  <a:pt x="5824140" y="3214688"/>
                  <a:pt x="5824140" y="3219649"/>
                  <a:pt x="5834061" y="3219649"/>
                </a:cubicBezTo>
                <a:cubicBezTo>
                  <a:pt x="5843983" y="3219649"/>
                  <a:pt x="5851425" y="3219649"/>
                  <a:pt x="5856386" y="3219649"/>
                </a:cubicBezTo>
                <a:lnTo>
                  <a:pt x="5863827" y="3212207"/>
                </a:lnTo>
                <a:lnTo>
                  <a:pt x="5856386" y="3204766"/>
                </a:lnTo>
                <a:cubicBezTo>
                  <a:pt x="5846465" y="3204766"/>
                  <a:pt x="5839023" y="3204766"/>
                  <a:pt x="5834061" y="3204766"/>
                </a:cubicBezTo>
                <a:close/>
                <a:moveTo>
                  <a:pt x="5968007" y="3189883"/>
                </a:moveTo>
                <a:cubicBezTo>
                  <a:pt x="5968007" y="3189883"/>
                  <a:pt x="5968007" y="3192364"/>
                  <a:pt x="5968007" y="3197325"/>
                </a:cubicBezTo>
                <a:cubicBezTo>
                  <a:pt x="5968007" y="3202285"/>
                  <a:pt x="5966767" y="3204766"/>
                  <a:pt x="5964286" y="3204766"/>
                </a:cubicBezTo>
                <a:cubicBezTo>
                  <a:pt x="5961806" y="3204766"/>
                  <a:pt x="5961806" y="3202285"/>
                  <a:pt x="5964286" y="3197325"/>
                </a:cubicBezTo>
                <a:cubicBezTo>
                  <a:pt x="5966767" y="3192364"/>
                  <a:pt x="5968007" y="3189883"/>
                  <a:pt x="5968007" y="3189883"/>
                </a:cubicBezTo>
                <a:close/>
                <a:moveTo>
                  <a:pt x="595312" y="3189883"/>
                </a:moveTo>
                <a:cubicBezTo>
                  <a:pt x="590351" y="3194844"/>
                  <a:pt x="587871" y="3199805"/>
                  <a:pt x="587871" y="3204766"/>
                </a:cubicBezTo>
                <a:cubicBezTo>
                  <a:pt x="592832" y="3209727"/>
                  <a:pt x="592832" y="3214688"/>
                  <a:pt x="587871" y="3219649"/>
                </a:cubicBezTo>
                <a:cubicBezTo>
                  <a:pt x="587871" y="3224610"/>
                  <a:pt x="589111" y="3229571"/>
                  <a:pt x="591592" y="3234532"/>
                </a:cubicBezTo>
                <a:cubicBezTo>
                  <a:pt x="594072" y="3239492"/>
                  <a:pt x="597793" y="3241973"/>
                  <a:pt x="602754" y="3241973"/>
                </a:cubicBezTo>
                <a:cubicBezTo>
                  <a:pt x="607715" y="3241973"/>
                  <a:pt x="607715" y="3239492"/>
                  <a:pt x="602754" y="3234532"/>
                </a:cubicBezTo>
                <a:lnTo>
                  <a:pt x="610195" y="3219649"/>
                </a:lnTo>
                <a:cubicBezTo>
                  <a:pt x="610195" y="3214688"/>
                  <a:pt x="607715" y="3212207"/>
                  <a:pt x="602754" y="3212207"/>
                </a:cubicBezTo>
                <a:lnTo>
                  <a:pt x="595312" y="3197325"/>
                </a:lnTo>
                <a:cubicBezTo>
                  <a:pt x="595312" y="3192364"/>
                  <a:pt x="595312" y="3189883"/>
                  <a:pt x="595312" y="3189883"/>
                </a:cubicBezTo>
                <a:close/>
                <a:moveTo>
                  <a:pt x="543222" y="3189883"/>
                </a:moveTo>
                <a:cubicBezTo>
                  <a:pt x="548183" y="3189883"/>
                  <a:pt x="550664" y="3189883"/>
                  <a:pt x="550664" y="3189883"/>
                </a:cubicBezTo>
                <a:cubicBezTo>
                  <a:pt x="550664" y="3189883"/>
                  <a:pt x="550664" y="3192364"/>
                  <a:pt x="550664" y="3197325"/>
                </a:cubicBezTo>
                <a:cubicBezTo>
                  <a:pt x="550664" y="3197325"/>
                  <a:pt x="549424" y="3197325"/>
                  <a:pt x="546943" y="3197325"/>
                </a:cubicBezTo>
                <a:cubicBezTo>
                  <a:pt x="544463" y="3197325"/>
                  <a:pt x="540742" y="3199805"/>
                  <a:pt x="535781" y="3204766"/>
                </a:cubicBezTo>
                <a:lnTo>
                  <a:pt x="535781" y="3197325"/>
                </a:lnTo>
                <a:cubicBezTo>
                  <a:pt x="535781" y="3192364"/>
                  <a:pt x="538261" y="3189883"/>
                  <a:pt x="543222" y="3189883"/>
                </a:cubicBezTo>
                <a:close/>
                <a:moveTo>
                  <a:pt x="483691" y="3189883"/>
                </a:moveTo>
                <a:cubicBezTo>
                  <a:pt x="488652" y="3189883"/>
                  <a:pt x="491132" y="3192364"/>
                  <a:pt x="491132" y="3197325"/>
                </a:cubicBezTo>
                <a:lnTo>
                  <a:pt x="483691" y="3197325"/>
                </a:lnTo>
                <a:close/>
                <a:moveTo>
                  <a:pt x="301377" y="3189883"/>
                </a:moveTo>
                <a:cubicBezTo>
                  <a:pt x="303857" y="3189883"/>
                  <a:pt x="305097" y="3192364"/>
                  <a:pt x="305097" y="3197325"/>
                </a:cubicBezTo>
                <a:cubicBezTo>
                  <a:pt x="305097" y="3202285"/>
                  <a:pt x="306338" y="3206006"/>
                  <a:pt x="308818" y="3208487"/>
                </a:cubicBezTo>
                <a:cubicBezTo>
                  <a:pt x="311298" y="3210967"/>
                  <a:pt x="311298" y="3212207"/>
                  <a:pt x="308818" y="3212207"/>
                </a:cubicBezTo>
                <a:cubicBezTo>
                  <a:pt x="306338" y="3212207"/>
                  <a:pt x="303857" y="3208487"/>
                  <a:pt x="301377" y="3201045"/>
                </a:cubicBezTo>
                <a:cubicBezTo>
                  <a:pt x="298896" y="3193604"/>
                  <a:pt x="298896" y="3189883"/>
                  <a:pt x="301377" y="3189883"/>
                </a:cubicBezTo>
                <a:close/>
                <a:moveTo>
                  <a:pt x="654844" y="3182442"/>
                </a:moveTo>
                <a:cubicBezTo>
                  <a:pt x="649882" y="3182442"/>
                  <a:pt x="648643" y="3183682"/>
                  <a:pt x="651123" y="3186163"/>
                </a:cubicBezTo>
                <a:cubicBezTo>
                  <a:pt x="653603" y="3188643"/>
                  <a:pt x="654844" y="3189883"/>
                  <a:pt x="654844" y="3189883"/>
                </a:cubicBezTo>
                <a:cubicBezTo>
                  <a:pt x="654844" y="3189883"/>
                  <a:pt x="654844" y="3187403"/>
                  <a:pt x="654844" y="3182442"/>
                </a:cubicBezTo>
                <a:close/>
                <a:moveTo>
                  <a:pt x="260449" y="3182442"/>
                </a:moveTo>
                <a:cubicBezTo>
                  <a:pt x="260449" y="3182442"/>
                  <a:pt x="262929" y="3182442"/>
                  <a:pt x="267890" y="3182442"/>
                </a:cubicBezTo>
                <a:cubicBezTo>
                  <a:pt x="272851" y="3182442"/>
                  <a:pt x="276572" y="3183682"/>
                  <a:pt x="279052" y="3186163"/>
                </a:cubicBezTo>
                <a:cubicBezTo>
                  <a:pt x="281533" y="3188643"/>
                  <a:pt x="282773" y="3189883"/>
                  <a:pt x="282773" y="3189883"/>
                </a:cubicBezTo>
                <a:lnTo>
                  <a:pt x="267890" y="3189883"/>
                </a:lnTo>
                <a:cubicBezTo>
                  <a:pt x="262929" y="3184923"/>
                  <a:pt x="260449" y="3182442"/>
                  <a:pt x="260449" y="3182442"/>
                </a:cubicBezTo>
                <a:close/>
                <a:moveTo>
                  <a:pt x="416718" y="3167559"/>
                </a:moveTo>
                <a:cubicBezTo>
                  <a:pt x="416718" y="3167559"/>
                  <a:pt x="419199" y="3172520"/>
                  <a:pt x="424160" y="3182442"/>
                </a:cubicBezTo>
                <a:lnTo>
                  <a:pt x="424160" y="3219649"/>
                </a:lnTo>
                <a:close/>
                <a:moveTo>
                  <a:pt x="5897313" y="3160118"/>
                </a:moveTo>
                <a:cubicBezTo>
                  <a:pt x="5899793" y="3160118"/>
                  <a:pt x="5902275" y="3162598"/>
                  <a:pt x="5904755" y="3167559"/>
                </a:cubicBezTo>
                <a:cubicBezTo>
                  <a:pt x="5907235" y="3172520"/>
                  <a:pt x="5903515" y="3175000"/>
                  <a:pt x="5893593" y="3175000"/>
                </a:cubicBezTo>
                <a:lnTo>
                  <a:pt x="5893593" y="3182442"/>
                </a:lnTo>
                <a:cubicBezTo>
                  <a:pt x="5878710" y="3182442"/>
                  <a:pt x="5868789" y="3182442"/>
                  <a:pt x="5863827" y="3182442"/>
                </a:cubicBezTo>
                <a:lnTo>
                  <a:pt x="5863827" y="3175000"/>
                </a:lnTo>
                <a:cubicBezTo>
                  <a:pt x="5873749" y="3175000"/>
                  <a:pt x="5881190" y="3172520"/>
                  <a:pt x="5886151" y="3167559"/>
                </a:cubicBezTo>
                <a:cubicBezTo>
                  <a:pt x="5891113" y="3162598"/>
                  <a:pt x="5894833" y="3160118"/>
                  <a:pt x="5897313" y="3160118"/>
                </a:cubicBezTo>
                <a:close/>
                <a:moveTo>
                  <a:pt x="468808" y="3152676"/>
                </a:moveTo>
                <a:cubicBezTo>
                  <a:pt x="468808" y="3152676"/>
                  <a:pt x="470049" y="3153916"/>
                  <a:pt x="472529" y="3156397"/>
                </a:cubicBezTo>
                <a:cubicBezTo>
                  <a:pt x="475010" y="3158878"/>
                  <a:pt x="476250" y="3162598"/>
                  <a:pt x="476250" y="3167559"/>
                </a:cubicBezTo>
                <a:cubicBezTo>
                  <a:pt x="481211" y="3172520"/>
                  <a:pt x="482451" y="3176240"/>
                  <a:pt x="479970" y="3178721"/>
                </a:cubicBezTo>
                <a:cubicBezTo>
                  <a:pt x="477490" y="3181202"/>
                  <a:pt x="473769" y="3182442"/>
                  <a:pt x="468808" y="3182442"/>
                </a:cubicBezTo>
                <a:close/>
                <a:moveTo>
                  <a:pt x="111621" y="3152676"/>
                </a:moveTo>
                <a:lnTo>
                  <a:pt x="111621" y="3160118"/>
                </a:lnTo>
                <a:cubicBezTo>
                  <a:pt x="111621" y="3204766"/>
                  <a:pt x="112861" y="3228330"/>
                  <a:pt x="115342" y="3230811"/>
                </a:cubicBezTo>
                <a:cubicBezTo>
                  <a:pt x="117822" y="3233292"/>
                  <a:pt x="116582" y="3237012"/>
                  <a:pt x="111621" y="3241973"/>
                </a:cubicBezTo>
                <a:lnTo>
                  <a:pt x="111621" y="3249415"/>
                </a:lnTo>
                <a:lnTo>
                  <a:pt x="111621" y="3264297"/>
                </a:lnTo>
                <a:cubicBezTo>
                  <a:pt x="106660" y="3254375"/>
                  <a:pt x="104179" y="3246934"/>
                  <a:pt x="104179" y="3241973"/>
                </a:cubicBezTo>
                <a:cubicBezTo>
                  <a:pt x="99219" y="3232051"/>
                  <a:pt x="96738" y="3225850"/>
                  <a:pt x="96738" y="3223370"/>
                </a:cubicBezTo>
                <a:cubicBezTo>
                  <a:pt x="96738" y="3220889"/>
                  <a:pt x="99219" y="3219649"/>
                  <a:pt x="104179" y="3219649"/>
                </a:cubicBezTo>
                <a:cubicBezTo>
                  <a:pt x="109140" y="3214688"/>
                  <a:pt x="109140" y="3209727"/>
                  <a:pt x="104179" y="3204766"/>
                </a:cubicBezTo>
                <a:cubicBezTo>
                  <a:pt x="104179" y="3204766"/>
                  <a:pt x="102939" y="3206006"/>
                  <a:pt x="100459" y="3208487"/>
                </a:cubicBezTo>
                <a:cubicBezTo>
                  <a:pt x="97978" y="3210967"/>
                  <a:pt x="96738" y="3212207"/>
                  <a:pt x="96738" y="3212207"/>
                </a:cubicBezTo>
                <a:cubicBezTo>
                  <a:pt x="96738" y="3212207"/>
                  <a:pt x="96738" y="3209727"/>
                  <a:pt x="96738" y="3204766"/>
                </a:cubicBezTo>
                <a:cubicBezTo>
                  <a:pt x="96738" y="3194844"/>
                  <a:pt x="99219" y="3189883"/>
                  <a:pt x="104179" y="3189883"/>
                </a:cubicBezTo>
                <a:lnTo>
                  <a:pt x="104179" y="3182442"/>
                </a:lnTo>
                <a:cubicBezTo>
                  <a:pt x="104179" y="3177481"/>
                  <a:pt x="101699" y="3177481"/>
                  <a:pt x="96738" y="3182442"/>
                </a:cubicBezTo>
                <a:lnTo>
                  <a:pt x="104179" y="3160118"/>
                </a:lnTo>
                <a:close/>
                <a:moveTo>
                  <a:pt x="6109393" y="3145235"/>
                </a:moveTo>
                <a:cubicBezTo>
                  <a:pt x="6114355" y="3145235"/>
                  <a:pt x="6119315" y="3145235"/>
                  <a:pt x="6124277" y="3145235"/>
                </a:cubicBezTo>
                <a:lnTo>
                  <a:pt x="6116835" y="3152676"/>
                </a:lnTo>
                <a:close/>
                <a:moveTo>
                  <a:pt x="5819179" y="3145235"/>
                </a:moveTo>
                <a:cubicBezTo>
                  <a:pt x="5814217" y="3145235"/>
                  <a:pt x="5811737" y="3147715"/>
                  <a:pt x="5811737" y="3152676"/>
                </a:cubicBezTo>
                <a:lnTo>
                  <a:pt x="5819179" y="3152676"/>
                </a:lnTo>
                <a:close/>
                <a:moveTo>
                  <a:pt x="625078" y="3145235"/>
                </a:moveTo>
                <a:cubicBezTo>
                  <a:pt x="620117" y="3145235"/>
                  <a:pt x="617637" y="3152676"/>
                  <a:pt x="617637" y="3167559"/>
                </a:cubicBezTo>
                <a:cubicBezTo>
                  <a:pt x="622598" y="3192364"/>
                  <a:pt x="625078" y="3208487"/>
                  <a:pt x="625078" y="3215928"/>
                </a:cubicBezTo>
                <a:cubicBezTo>
                  <a:pt x="625078" y="3223370"/>
                  <a:pt x="625078" y="3227090"/>
                  <a:pt x="625078" y="3227090"/>
                </a:cubicBezTo>
                <a:cubicBezTo>
                  <a:pt x="625078" y="3227090"/>
                  <a:pt x="625078" y="3229571"/>
                  <a:pt x="625078" y="3234532"/>
                </a:cubicBezTo>
                <a:lnTo>
                  <a:pt x="632519" y="3264297"/>
                </a:lnTo>
                <a:lnTo>
                  <a:pt x="647402" y="3249415"/>
                </a:lnTo>
                <a:lnTo>
                  <a:pt x="647402" y="3241973"/>
                </a:lnTo>
                <a:cubicBezTo>
                  <a:pt x="642441" y="3241973"/>
                  <a:pt x="639961" y="3235772"/>
                  <a:pt x="639961" y="3223370"/>
                </a:cubicBezTo>
                <a:cubicBezTo>
                  <a:pt x="639961" y="3210967"/>
                  <a:pt x="639961" y="3199805"/>
                  <a:pt x="639961" y="3189883"/>
                </a:cubicBezTo>
                <a:cubicBezTo>
                  <a:pt x="639961" y="3179961"/>
                  <a:pt x="641201" y="3173760"/>
                  <a:pt x="643681" y="3171280"/>
                </a:cubicBezTo>
                <a:cubicBezTo>
                  <a:pt x="646162" y="3168799"/>
                  <a:pt x="644922" y="3166319"/>
                  <a:pt x="639961" y="3163838"/>
                </a:cubicBezTo>
                <a:cubicBezTo>
                  <a:pt x="635000" y="3161358"/>
                  <a:pt x="632519" y="3157637"/>
                  <a:pt x="632519" y="3152676"/>
                </a:cubicBezTo>
                <a:cubicBezTo>
                  <a:pt x="632519" y="3152676"/>
                  <a:pt x="630039" y="3150196"/>
                  <a:pt x="625078" y="3145235"/>
                </a:cubicBezTo>
                <a:close/>
                <a:moveTo>
                  <a:pt x="401836" y="3145235"/>
                </a:moveTo>
                <a:lnTo>
                  <a:pt x="409277" y="3145235"/>
                </a:lnTo>
                <a:lnTo>
                  <a:pt x="409277" y="3160118"/>
                </a:lnTo>
                <a:cubicBezTo>
                  <a:pt x="404316" y="3160118"/>
                  <a:pt x="401836" y="3157637"/>
                  <a:pt x="401836" y="3152676"/>
                </a:cubicBezTo>
                <a:cubicBezTo>
                  <a:pt x="401836" y="3147715"/>
                  <a:pt x="401836" y="3145235"/>
                  <a:pt x="401836" y="3145235"/>
                </a:cubicBezTo>
                <a:close/>
                <a:moveTo>
                  <a:pt x="230683" y="3145235"/>
                </a:moveTo>
                <a:lnTo>
                  <a:pt x="238125" y="3145235"/>
                </a:lnTo>
                <a:cubicBezTo>
                  <a:pt x="243086" y="3145235"/>
                  <a:pt x="245566" y="3146475"/>
                  <a:pt x="245566" y="3148956"/>
                </a:cubicBezTo>
                <a:cubicBezTo>
                  <a:pt x="245566" y="3151436"/>
                  <a:pt x="243086" y="3152676"/>
                  <a:pt x="238125" y="3152676"/>
                </a:cubicBezTo>
                <a:cubicBezTo>
                  <a:pt x="233164" y="3152676"/>
                  <a:pt x="230683" y="3150196"/>
                  <a:pt x="230683" y="3145235"/>
                </a:cubicBezTo>
                <a:close/>
                <a:moveTo>
                  <a:pt x="96738" y="3137793"/>
                </a:moveTo>
                <a:lnTo>
                  <a:pt x="111621" y="3145235"/>
                </a:lnTo>
                <a:lnTo>
                  <a:pt x="96738" y="3145235"/>
                </a:lnTo>
                <a:cubicBezTo>
                  <a:pt x="96738" y="3140274"/>
                  <a:pt x="96738" y="3137793"/>
                  <a:pt x="96738" y="3137793"/>
                </a:cubicBezTo>
                <a:close/>
                <a:moveTo>
                  <a:pt x="7441" y="3137793"/>
                </a:moveTo>
                <a:cubicBezTo>
                  <a:pt x="7441" y="3157637"/>
                  <a:pt x="7441" y="3172520"/>
                  <a:pt x="7441" y="3182442"/>
                </a:cubicBezTo>
                <a:cubicBezTo>
                  <a:pt x="7441" y="3192364"/>
                  <a:pt x="6201" y="3197325"/>
                  <a:pt x="3720" y="3197325"/>
                </a:cubicBezTo>
                <a:cubicBezTo>
                  <a:pt x="1240" y="3197325"/>
                  <a:pt x="0" y="3187403"/>
                  <a:pt x="0" y="3167559"/>
                </a:cubicBezTo>
                <a:cubicBezTo>
                  <a:pt x="0" y="3147715"/>
                  <a:pt x="2480" y="3137793"/>
                  <a:pt x="7441" y="3137793"/>
                </a:cubicBezTo>
                <a:close/>
                <a:moveTo>
                  <a:pt x="5856386" y="3122911"/>
                </a:moveTo>
                <a:cubicBezTo>
                  <a:pt x="5856386" y="3127871"/>
                  <a:pt x="5853905" y="3130352"/>
                  <a:pt x="5848945" y="3130352"/>
                </a:cubicBezTo>
                <a:cubicBezTo>
                  <a:pt x="5848945" y="3135313"/>
                  <a:pt x="5851425" y="3137793"/>
                  <a:pt x="5856386" y="3137793"/>
                </a:cubicBezTo>
                <a:cubicBezTo>
                  <a:pt x="5856386" y="3132833"/>
                  <a:pt x="5856386" y="3130352"/>
                  <a:pt x="5856386" y="3130352"/>
                </a:cubicBezTo>
                <a:close/>
                <a:moveTo>
                  <a:pt x="5951264" y="3119190"/>
                </a:moveTo>
                <a:cubicBezTo>
                  <a:pt x="5952505" y="3119190"/>
                  <a:pt x="5953124" y="3120431"/>
                  <a:pt x="5953124" y="3122911"/>
                </a:cubicBezTo>
                <a:lnTo>
                  <a:pt x="5945683" y="3122911"/>
                </a:lnTo>
                <a:cubicBezTo>
                  <a:pt x="5948163" y="3120431"/>
                  <a:pt x="5950023" y="3119190"/>
                  <a:pt x="5951264" y="3119190"/>
                </a:cubicBezTo>
                <a:close/>
                <a:moveTo>
                  <a:pt x="279053" y="3117330"/>
                </a:moveTo>
                <a:cubicBezTo>
                  <a:pt x="281533" y="3118570"/>
                  <a:pt x="282773" y="3122911"/>
                  <a:pt x="282773" y="3130352"/>
                </a:cubicBezTo>
                <a:cubicBezTo>
                  <a:pt x="282773" y="3135313"/>
                  <a:pt x="285254" y="3137793"/>
                  <a:pt x="290214" y="3137793"/>
                </a:cubicBezTo>
                <a:cubicBezTo>
                  <a:pt x="290214" y="3142754"/>
                  <a:pt x="290214" y="3145235"/>
                  <a:pt x="290214" y="3145235"/>
                </a:cubicBezTo>
                <a:cubicBezTo>
                  <a:pt x="290214" y="3145235"/>
                  <a:pt x="290214" y="3147715"/>
                  <a:pt x="290214" y="3152676"/>
                </a:cubicBezTo>
                <a:cubicBezTo>
                  <a:pt x="285254" y="3152676"/>
                  <a:pt x="282773" y="3155157"/>
                  <a:pt x="282773" y="3160118"/>
                </a:cubicBezTo>
                <a:cubicBezTo>
                  <a:pt x="282773" y="3160118"/>
                  <a:pt x="281533" y="3161358"/>
                  <a:pt x="279052" y="3163838"/>
                </a:cubicBezTo>
                <a:cubicBezTo>
                  <a:pt x="276572" y="3166319"/>
                  <a:pt x="275332" y="3167559"/>
                  <a:pt x="275332" y="3167559"/>
                </a:cubicBezTo>
                <a:cubicBezTo>
                  <a:pt x="270371" y="3167559"/>
                  <a:pt x="267890" y="3165078"/>
                  <a:pt x="267890" y="3160118"/>
                </a:cubicBezTo>
                <a:cubicBezTo>
                  <a:pt x="267890" y="3155157"/>
                  <a:pt x="270371" y="3151436"/>
                  <a:pt x="275332" y="3148956"/>
                </a:cubicBezTo>
                <a:cubicBezTo>
                  <a:pt x="280292" y="3146475"/>
                  <a:pt x="280292" y="3142754"/>
                  <a:pt x="275332" y="3137793"/>
                </a:cubicBezTo>
                <a:cubicBezTo>
                  <a:pt x="270371" y="3132833"/>
                  <a:pt x="267890" y="3127871"/>
                  <a:pt x="267890" y="3122911"/>
                </a:cubicBezTo>
                <a:cubicBezTo>
                  <a:pt x="272851" y="3117950"/>
                  <a:pt x="276572" y="3116090"/>
                  <a:pt x="279053" y="3117330"/>
                </a:cubicBezTo>
                <a:close/>
                <a:moveTo>
                  <a:pt x="446484" y="3115469"/>
                </a:moveTo>
                <a:cubicBezTo>
                  <a:pt x="451445" y="3120430"/>
                  <a:pt x="453925" y="3124151"/>
                  <a:pt x="453925" y="3126631"/>
                </a:cubicBezTo>
                <a:cubicBezTo>
                  <a:pt x="453925" y="3129112"/>
                  <a:pt x="451445" y="3130352"/>
                  <a:pt x="446484" y="3130352"/>
                </a:cubicBezTo>
                <a:cubicBezTo>
                  <a:pt x="446484" y="3130352"/>
                  <a:pt x="446484" y="3132833"/>
                  <a:pt x="446484" y="3137793"/>
                </a:cubicBezTo>
                <a:cubicBezTo>
                  <a:pt x="441523" y="3122911"/>
                  <a:pt x="441523" y="3115469"/>
                  <a:pt x="446484" y="3115469"/>
                </a:cubicBezTo>
                <a:close/>
                <a:moveTo>
                  <a:pt x="119062" y="3108028"/>
                </a:moveTo>
                <a:cubicBezTo>
                  <a:pt x="114101" y="3112989"/>
                  <a:pt x="111621" y="3117950"/>
                  <a:pt x="111621" y="3122911"/>
                </a:cubicBezTo>
                <a:cubicBezTo>
                  <a:pt x="111621" y="3127871"/>
                  <a:pt x="110380" y="3130352"/>
                  <a:pt x="107900" y="3130352"/>
                </a:cubicBezTo>
                <a:cubicBezTo>
                  <a:pt x="105420" y="3130352"/>
                  <a:pt x="106660" y="3125391"/>
                  <a:pt x="111621" y="3115469"/>
                </a:cubicBezTo>
                <a:close/>
                <a:moveTo>
                  <a:pt x="261379" y="3103377"/>
                </a:moveTo>
                <a:cubicBezTo>
                  <a:pt x="261999" y="3102757"/>
                  <a:pt x="262929" y="3103067"/>
                  <a:pt x="264170" y="3104307"/>
                </a:cubicBezTo>
                <a:cubicBezTo>
                  <a:pt x="266650" y="3106788"/>
                  <a:pt x="267890" y="3108028"/>
                  <a:pt x="267890" y="3108028"/>
                </a:cubicBezTo>
                <a:lnTo>
                  <a:pt x="260449" y="3108028"/>
                </a:lnTo>
                <a:cubicBezTo>
                  <a:pt x="260449" y="3105548"/>
                  <a:pt x="260759" y="3103997"/>
                  <a:pt x="261379" y="3103377"/>
                </a:cubicBezTo>
                <a:close/>
                <a:moveTo>
                  <a:pt x="104179" y="3093145"/>
                </a:moveTo>
                <a:cubicBezTo>
                  <a:pt x="109140" y="3093145"/>
                  <a:pt x="111621" y="3095626"/>
                  <a:pt x="111621" y="3100586"/>
                </a:cubicBezTo>
                <a:cubicBezTo>
                  <a:pt x="111621" y="3105547"/>
                  <a:pt x="110380" y="3108028"/>
                  <a:pt x="107900" y="3108028"/>
                </a:cubicBezTo>
                <a:cubicBezTo>
                  <a:pt x="105420" y="3108028"/>
                  <a:pt x="102939" y="3105547"/>
                  <a:pt x="100459" y="3100586"/>
                </a:cubicBezTo>
                <a:cubicBezTo>
                  <a:pt x="97978" y="3095626"/>
                  <a:pt x="99219" y="3093145"/>
                  <a:pt x="104179" y="3093145"/>
                </a:cubicBezTo>
                <a:close/>
                <a:moveTo>
                  <a:pt x="66972" y="3093145"/>
                </a:moveTo>
                <a:cubicBezTo>
                  <a:pt x="71933" y="3093145"/>
                  <a:pt x="74414" y="3098106"/>
                  <a:pt x="74414" y="3108028"/>
                </a:cubicBezTo>
                <a:cubicBezTo>
                  <a:pt x="69453" y="3112989"/>
                  <a:pt x="66972" y="3116709"/>
                  <a:pt x="66972" y="3119190"/>
                </a:cubicBezTo>
                <a:cubicBezTo>
                  <a:pt x="66972" y="3121671"/>
                  <a:pt x="69453" y="3122911"/>
                  <a:pt x="74414" y="3122911"/>
                </a:cubicBezTo>
                <a:lnTo>
                  <a:pt x="74414" y="3145235"/>
                </a:lnTo>
                <a:cubicBezTo>
                  <a:pt x="69453" y="3145235"/>
                  <a:pt x="64492" y="3140274"/>
                  <a:pt x="59531" y="3130352"/>
                </a:cubicBezTo>
                <a:cubicBezTo>
                  <a:pt x="54570" y="3105547"/>
                  <a:pt x="57050" y="3093145"/>
                  <a:pt x="66972" y="3093145"/>
                </a:cubicBezTo>
                <a:close/>
                <a:moveTo>
                  <a:pt x="565546" y="3078262"/>
                </a:moveTo>
                <a:cubicBezTo>
                  <a:pt x="570508" y="3078262"/>
                  <a:pt x="572988" y="3080743"/>
                  <a:pt x="572988" y="3085704"/>
                </a:cubicBezTo>
                <a:cubicBezTo>
                  <a:pt x="572988" y="3090664"/>
                  <a:pt x="574228" y="3093145"/>
                  <a:pt x="576709" y="3093145"/>
                </a:cubicBezTo>
                <a:cubicBezTo>
                  <a:pt x="579189" y="3093145"/>
                  <a:pt x="580429" y="3095626"/>
                  <a:pt x="580429" y="3100586"/>
                </a:cubicBezTo>
                <a:cubicBezTo>
                  <a:pt x="580429" y="3105547"/>
                  <a:pt x="580429" y="3110508"/>
                  <a:pt x="580429" y="3115469"/>
                </a:cubicBezTo>
                <a:lnTo>
                  <a:pt x="580429" y="3130352"/>
                </a:lnTo>
                <a:cubicBezTo>
                  <a:pt x="585390" y="3140274"/>
                  <a:pt x="587871" y="3147715"/>
                  <a:pt x="587871" y="3152676"/>
                </a:cubicBezTo>
                <a:lnTo>
                  <a:pt x="580429" y="3160118"/>
                </a:lnTo>
                <a:cubicBezTo>
                  <a:pt x="580429" y="3155157"/>
                  <a:pt x="580429" y="3150196"/>
                  <a:pt x="580429" y="3145235"/>
                </a:cubicBezTo>
                <a:lnTo>
                  <a:pt x="572988" y="3145235"/>
                </a:lnTo>
                <a:cubicBezTo>
                  <a:pt x="568027" y="3150196"/>
                  <a:pt x="565546" y="3151436"/>
                  <a:pt x="565546" y="3148956"/>
                </a:cubicBezTo>
                <a:cubicBezTo>
                  <a:pt x="565546" y="3146475"/>
                  <a:pt x="565546" y="3140274"/>
                  <a:pt x="565546" y="3130352"/>
                </a:cubicBezTo>
                <a:cubicBezTo>
                  <a:pt x="565546" y="3120430"/>
                  <a:pt x="564306" y="3114229"/>
                  <a:pt x="561826" y="3111748"/>
                </a:cubicBezTo>
                <a:cubicBezTo>
                  <a:pt x="559345" y="3109268"/>
                  <a:pt x="558105" y="3108028"/>
                  <a:pt x="558105" y="3108028"/>
                </a:cubicBezTo>
                <a:lnTo>
                  <a:pt x="558105" y="3093145"/>
                </a:lnTo>
                <a:cubicBezTo>
                  <a:pt x="558105" y="3083223"/>
                  <a:pt x="560586" y="3078262"/>
                  <a:pt x="565546" y="3078262"/>
                </a:cubicBezTo>
                <a:close/>
                <a:moveTo>
                  <a:pt x="491132" y="3078262"/>
                </a:moveTo>
                <a:cubicBezTo>
                  <a:pt x="496094" y="3078262"/>
                  <a:pt x="497334" y="3080743"/>
                  <a:pt x="494853" y="3085704"/>
                </a:cubicBezTo>
                <a:cubicBezTo>
                  <a:pt x="492373" y="3090664"/>
                  <a:pt x="493613" y="3094385"/>
                  <a:pt x="498574" y="3096866"/>
                </a:cubicBezTo>
                <a:cubicBezTo>
                  <a:pt x="503535" y="3099346"/>
                  <a:pt x="510976" y="3100586"/>
                  <a:pt x="520898" y="3100586"/>
                </a:cubicBezTo>
                <a:lnTo>
                  <a:pt x="528339" y="3100586"/>
                </a:lnTo>
                <a:cubicBezTo>
                  <a:pt x="528339" y="3100586"/>
                  <a:pt x="528339" y="3108028"/>
                  <a:pt x="528339" y="3122911"/>
                </a:cubicBezTo>
                <a:cubicBezTo>
                  <a:pt x="528339" y="3122911"/>
                  <a:pt x="527099" y="3125391"/>
                  <a:pt x="524619" y="3130352"/>
                </a:cubicBezTo>
                <a:cubicBezTo>
                  <a:pt x="522138" y="3135313"/>
                  <a:pt x="520898" y="3137793"/>
                  <a:pt x="520898" y="3137793"/>
                </a:cubicBezTo>
                <a:cubicBezTo>
                  <a:pt x="515937" y="3142754"/>
                  <a:pt x="513457" y="3147715"/>
                  <a:pt x="513457" y="3152676"/>
                </a:cubicBezTo>
                <a:cubicBezTo>
                  <a:pt x="513457" y="3182442"/>
                  <a:pt x="510976" y="3197325"/>
                  <a:pt x="506015" y="3197325"/>
                </a:cubicBezTo>
                <a:cubicBezTo>
                  <a:pt x="506015" y="3187403"/>
                  <a:pt x="506015" y="3175000"/>
                  <a:pt x="506015" y="3160118"/>
                </a:cubicBezTo>
                <a:cubicBezTo>
                  <a:pt x="506015" y="3135313"/>
                  <a:pt x="501054" y="3115469"/>
                  <a:pt x="491132" y="3100586"/>
                </a:cubicBezTo>
                <a:cubicBezTo>
                  <a:pt x="481211" y="3085704"/>
                  <a:pt x="481211" y="3078262"/>
                  <a:pt x="491132" y="3078262"/>
                </a:cubicBezTo>
                <a:close/>
                <a:moveTo>
                  <a:pt x="625078" y="3072681"/>
                </a:moveTo>
                <a:cubicBezTo>
                  <a:pt x="622597" y="3071441"/>
                  <a:pt x="620117" y="3073301"/>
                  <a:pt x="617637" y="3078262"/>
                </a:cubicBezTo>
                <a:cubicBezTo>
                  <a:pt x="622598" y="3088184"/>
                  <a:pt x="627558" y="3095626"/>
                  <a:pt x="632519" y="3100586"/>
                </a:cubicBezTo>
                <a:cubicBezTo>
                  <a:pt x="632519" y="3090664"/>
                  <a:pt x="632519" y="3085704"/>
                  <a:pt x="632519" y="3085704"/>
                </a:cubicBezTo>
                <a:cubicBezTo>
                  <a:pt x="630039" y="3078262"/>
                  <a:pt x="627558" y="3073922"/>
                  <a:pt x="625078" y="3072681"/>
                </a:cubicBezTo>
                <a:close/>
                <a:moveTo>
                  <a:pt x="5997773" y="3070821"/>
                </a:moveTo>
                <a:cubicBezTo>
                  <a:pt x="5997773" y="3070821"/>
                  <a:pt x="5997773" y="3074541"/>
                  <a:pt x="5997773" y="3081983"/>
                </a:cubicBezTo>
                <a:cubicBezTo>
                  <a:pt x="5997773" y="3089424"/>
                  <a:pt x="5994052" y="3093145"/>
                  <a:pt x="5986611" y="3093145"/>
                </a:cubicBezTo>
                <a:cubicBezTo>
                  <a:pt x="5979169" y="3093145"/>
                  <a:pt x="5979169" y="3089424"/>
                  <a:pt x="5986611" y="3081983"/>
                </a:cubicBezTo>
                <a:cubicBezTo>
                  <a:pt x="5994052" y="3074541"/>
                  <a:pt x="5997773" y="3070821"/>
                  <a:pt x="5997773" y="3070821"/>
                </a:cubicBezTo>
                <a:close/>
                <a:moveTo>
                  <a:pt x="587871" y="3070821"/>
                </a:moveTo>
                <a:lnTo>
                  <a:pt x="595312" y="3070821"/>
                </a:lnTo>
                <a:lnTo>
                  <a:pt x="587871" y="3078262"/>
                </a:lnTo>
                <a:close/>
                <a:moveTo>
                  <a:pt x="282773" y="3070821"/>
                </a:moveTo>
                <a:lnTo>
                  <a:pt x="282773" y="3078262"/>
                </a:lnTo>
                <a:cubicBezTo>
                  <a:pt x="282773" y="3083223"/>
                  <a:pt x="282773" y="3085704"/>
                  <a:pt x="282773" y="3085704"/>
                </a:cubicBezTo>
                <a:cubicBezTo>
                  <a:pt x="282773" y="3085704"/>
                  <a:pt x="281533" y="3083223"/>
                  <a:pt x="279052" y="3078262"/>
                </a:cubicBezTo>
                <a:cubicBezTo>
                  <a:pt x="276572" y="3073301"/>
                  <a:pt x="277812" y="3070821"/>
                  <a:pt x="282773" y="3070821"/>
                </a:cubicBezTo>
                <a:close/>
                <a:moveTo>
                  <a:pt x="5960565" y="3063379"/>
                </a:moveTo>
                <a:lnTo>
                  <a:pt x="5975449" y="3063379"/>
                </a:lnTo>
                <a:cubicBezTo>
                  <a:pt x="5970487" y="3068340"/>
                  <a:pt x="5968007" y="3070821"/>
                  <a:pt x="5968007" y="3070821"/>
                </a:cubicBezTo>
                <a:cubicBezTo>
                  <a:pt x="5963045" y="3070821"/>
                  <a:pt x="5960565" y="3068340"/>
                  <a:pt x="5960565" y="3063379"/>
                </a:cubicBezTo>
                <a:close/>
                <a:moveTo>
                  <a:pt x="162781" y="3059659"/>
                </a:moveTo>
                <a:cubicBezTo>
                  <a:pt x="160920" y="3059659"/>
                  <a:pt x="158750" y="3060899"/>
                  <a:pt x="156269" y="3063379"/>
                </a:cubicBezTo>
                <a:cubicBezTo>
                  <a:pt x="156269" y="3073301"/>
                  <a:pt x="161230" y="3080743"/>
                  <a:pt x="171152" y="3085704"/>
                </a:cubicBezTo>
                <a:cubicBezTo>
                  <a:pt x="176113" y="3085704"/>
                  <a:pt x="179834" y="3083223"/>
                  <a:pt x="182314" y="3078262"/>
                </a:cubicBezTo>
                <a:cubicBezTo>
                  <a:pt x="184795" y="3073301"/>
                  <a:pt x="184795" y="3068340"/>
                  <a:pt x="182314" y="3063379"/>
                </a:cubicBezTo>
                <a:cubicBezTo>
                  <a:pt x="179834" y="3058419"/>
                  <a:pt x="177353" y="3058419"/>
                  <a:pt x="174873" y="3063379"/>
                </a:cubicBezTo>
                <a:cubicBezTo>
                  <a:pt x="172392" y="3068340"/>
                  <a:pt x="169912" y="3068340"/>
                  <a:pt x="167431" y="3063379"/>
                </a:cubicBezTo>
                <a:cubicBezTo>
                  <a:pt x="166191" y="3060899"/>
                  <a:pt x="164641" y="3059659"/>
                  <a:pt x="162781" y="3059659"/>
                </a:cubicBezTo>
                <a:close/>
                <a:moveTo>
                  <a:pt x="729257" y="3055938"/>
                </a:moveTo>
                <a:cubicBezTo>
                  <a:pt x="729257" y="3055938"/>
                  <a:pt x="729257" y="3058419"/>
                  <a:pt x="729257" y="3063379"/>
                </a:cubicBezTo>
                <a:lnTo>
                  <a:pt x="736699" y="3070821"/>
                </a:lnTo>
                <a:close/>
                <a:moveTo>
                  <a:pt x="6161483" y="3048497"/>
                </a:moveTo>
                <a:cubicBezTo>
                  <a:pt x="6166445" y="3048497"/>
                  <a:pt x="6168925" y="3050977"/>
                  <a:pt x="6168925" y="3055938"/>
                </a:cubicBezTo>
                <a:lnTo>
                  <a:pt x="6161483" y="3055938"/>
                </a:lnTo>
                <a:cubicBezTo>
                  <a:pt x="6156522" y="3055938"/>
                  <a:pt x="6154042" y="3055938"/>
                  <a:pt x="6154042" y="3055938"/>
                </a:cubicBezTo>
                <a:close/>
                <a:moveTo>
                  <a:pt x="6079628" y="3048497"/>
                </a:moveTo>
                <a:cubicBezTo>
                  <a:pt x="6084589" y="3048497"/>
                  <a:pt x="6087069" y="3049737"/>
                  <a:pt x="6087069" y="3052217"/>
                </a:cubicBezTo>
                <a:cubicBezTo>
                  <a:pt x="6087069" y="3054698"/>
                  <a:pt x="6084589" y="3055938"/>
                  <a:pt x="6079628" y="3055938"/>
                </a:cubicBezTo>
                <a:cubicBezTo>
                  <a:pt x="6074667" y="3050977"/>
                  <a:pt x="6074667" y="3048497"/>
                  <a:pt x="6079628" y="3048497"/>
                </a:cubicBezTo>
                <a:close/>
                <a:moveTo>
                  <a:pt x="6001493" y="3048497"/>
                </a:moveTo>
                <a:cubicBezTo>
                  <a:pt x="6003974" y="3048497"/>
                  <a:pt x="6007695" y="3050977"/>
                  <a:pt x="6012655" y="3055938"/>
                </a:cubicBezTo>
                <a:lnTo>
                  <a:pt x="6012655" y="3063379"/>
                </a:lnTo>
                <a:cubicBezTo>
                  <a:pt x="6002734" y="3063379"/>
                  <a:pt x="5997773" y="3060899"/>
                  <a:pt x="5997773" y="3055938"/>
                </a:cubicBezTo>
                <a:cubicBezTo>
                  <a:pt x="5997773" y="3050977"/>
                  <a:pt x="5999013" y="3048497"/>
                  <a:pt x="6001493" y="3048497"/>
                </a:cubicBezTo>
                <a:close/>
                <a:moveTo>
                  <a:pt x="5990331" y="3041055"/>
                </a:moveTo>
                <a:cubicBezTo>
                  <a:pt x="5990331" y="3041055"/>
                  <a:pt x="5992811" y="3041055"/>
                  <a:pt x="5997773" y="3041055"/>
                </a:cubicBezTo>
                <a:lnTo>
                  <a:pt x="6005214" y="3041055"/>
                </a:lnTo>
                <a:cubicBezTo>
                  <a:pt x="6005214" y="3046016"/>
                  <a:pt x="6002734" y="3048497"/>
                  <a:pt x="5997773" y="3048497"/>
                </a:cubicBezTo>
                <a:cubicBezTo>
                  <a:pt x="5992811" y="3048497"/>
                  <a:pt x="5990331" y="3046016"/>
                  <a:pt x="5990331" y="3041055"/>
                </a:cubicBezTo>
                <a:close/>
                <a:moveTo>
                  <a:pt x="468808" y="3041055"/>
                </a:moveTo>
                <a:lnTo>
                  <a:pt x="476250" y="3048497"/>
                </a:lnTo>
                <a:lnTo>
                  <a:pt x="483691" y="3063379"/>
                </a:lnTo>
                <a:lnTo>
                  <a:pt x="468808" y="3063379"/>
                </a:lnTo>
                <a:cubicBezTo>
                  <a:pt x="468808" y="3058419"/>
                  <a:pt x="468808" y="3050977"/>
                  <a:pt x="468808" y="3041055"/>
                </a:cubicBezTo>
                <a:close/>
                <a:moveTo>
                  <a:pt x="253007" y="3041055"/>
                </a:moveTo>
                <a:lnTo>
                  <a:pt x="260449" y="3048497"/>
                </a:lnTo>
                <a:lnTo>
                  <a:pt x="253007" y="3055938"/>
                </a:lnTo>
                <a:cubicBezTo>
                  <a:pt x="253007" y="3050977"/>
                  <a:pt x="253007" y="3047256"/>
                  <a:pt x="253007" y="3044776"/>
                </a:cubicBezTo>
                <a:cubicBezTo>
                  <a:pt x="253007" y="3042295"/>
                  <a:pt x="253007" y="3041055"/>
                  <a:pt x="253007" y="3041055"/>
                </a:cubicBezTo>
                <a:close/>
                <a:moveTo>
                  <a:pt x="5886151" y="3038265"/>
                </a:moveTo>
                <a:cubicBezTo>
                  <a:pt x="5883671" y="3037645"/>
                  <a:pt x="5881191" y="3038575"/>
                  <a:pt x="5878710" y="3041055"/>
                </a:cubicBezTo>
                <a:cubicBezTo>
                  <a:pt x="5873749" y="3046016"/>
                  <a:pt x="5866307" y="3046016"/>
                  <a:pt x="5856386" y="3041055"/>
                </a:cubicBezTo>
                <a:lnTo>
                  <a:pt x="5848945" y="3048497"/>
                </a:lnTo>
                <a:cubicBezTo>
                  <a:pt x="5848945" y="3058419"/>
                  <a:pt x="5847704" y="3067100"/>
                  <a:pt x="5845223" y="3074541"/>
                </a:cubicBezTo>
                <a:cubicBezTo>
                  <a:pt x="5842743" y="3081983"/>
                  <a:pt x="5843983" y="3085704"/>
                  <a:pt x="5848945" y="3085704"/>
                </a:cubicBezTo>
                <a:cubicBezTo>
                  <a:pt x="5858866" y="3090664"/>
                  <a:pt x="5866307" y="3090664"/>
                  <a:pt x="5871269" y="3085704"/>
                </a:cubicBezTo>
                <a:cubicBezTo>
                  <a:pt x="5866307" y="3080743"/>
                  <a:pt x="5866307" y="3078262"/>
                  <a:pt x="5871269" y="3078262"/>
                </a:cubicBezTo>
                <a:cubicBezTo>
                  <a:pt x="5876230" y="3078262"/>
                  <a:pt x="5878710" y="3075782"/>
                  <a:pt x="5878710" y="3070821"/>
                </a:cubicBezTo>
                <a:cubicBezTo>
                  <a:pt x="5878710" y="3065860"/>
                  <a:pt x="5878710" y="3062139"/>
                  <a:pt x="5878710" y="3059659"/>
                </a:cubicBezTo>
                <a:cubicBezTo>
                  <a:pt x="5878710" y="3057178"/>
                  <a:pt x="5881190" y="3055938"/>
                  <a:pt x="5886151" y="3055938"/>
                </a:cubicBezTo>
                <a:cubicBezTo>
                  <a:pt x="5896073" y="3055938"/>
                  <a:pt x="5898554" y="3052217"/>
                  <a:pt x="5893593" y="3044776"/>
                </a:cubicBezTo>
                <a:cubicBezTo>
                  <a:pt x="5891112" y="3041055"/>
                  <a:pt x="5888632" y="3038885"/>
                  <a:pt x="5886151" y="3038265"/>
                </a:cubicBezTo>
                <a:close/>
                <a:moveTo>
                  <a:pt x="5982889" y="3033614"/>
                </a:moveTo>
                <a:cubicBezTo>
                  <a:pt x="5982889" y="3033614"/>
                  <a:pt x="5982889" y="3036094"/>
                  <a:pt x="5982889" y="3041055"/>
                </a:cubicBezTo>
                <a:cubicBezTo>
                  <a:pt x="5982889" y="3046016"/>
                  <a:pt x="5980409" y="3048497"/>
                  <a:pt x="5975449" y="3048497"/>
                </a:cubicBezTo>
                <a:cubicBezTo>
                  <a:pt x="5970487" y="3048497"/>
                  <a:pt x="5970487" y="3046016"/>
                  <a:pt x="5975449" y="3041055"/>
                </a:cubicBezTo>
                <a:cubicBezTo>
                  <a:pt x="5975449" y="3036094"/>
                  <a:pt x="5977929" y="3033614"/>
                  <a:pt x="5982889" y="3033614"/>
                </a:cubicBezTo>
                <a:close/>
                <a:moveTo>
                  <a:pt x="379511" y="3033614"/>
                </a:moveTo>
                <a:cubicBezTo>
                  <a:pt x="384472" y="3033614"/>
                  <a:pt x="386953" y="3033614"/>
                  <a:pt x="386953" y="3033614"/>
                </a:cubicBezTo>
                <a:cubicBezTo>
                  <a:pt x="386953" y="3033614"/>
                  <a:pt x="386953" y="3036094"/>
                  <a:pt x="386953" y="3041055"/>
                </a:cubicBezTo>
                <a:cubicBezTo>
                  <a:pt x="386953" y="3046016"/>
                  <a:pt x="389433" y="3050977"/>
                  <a:pt x="394394" y="3055938"/>
                </a:cubicBezTo>
                <a:cubicBezTo>
                  <a:pt x="399355" y="3060899"/>
                  <a:pt x="399355" y="3065860"/>
                  <a:pt x="394394" y="3070821"/>
                </a:cubicBezTo>
                <a:cubicBezTo>
                  <a:pt x="389433" y="3075782"/>
                  <a:pt x="385712" y="3070821"/>
                  <a:pt x="383232" y="3055938"/>
                </a:cubicBezTo>
                <a:cubicBezTo>
                  <a:pt x="380752" y="3041055"/>
                  <a:pt x="379511" y="3033614"/>
                  <a:pt x="379511" y="3033614"/>
                </a:cubicBezTo>
                <a:close/>
                <a:moveTo>
                  <a:pt x="5804296" y="3026172"/>
                </a:moveTo>
                <a:cubicBezTo>
                  <a:pt x="5789413" y="3026172"/>
                  <a:pt x="5784452" y="3028653"/>
                  <a:pt x="5789413" y="3033614"/>
                </a:cubicBezTo>
                <a:lnTo>
                  <a:pt x="5804296" y="3041055"/>
                </a:lnTo>
                <a:cubicBezTo>
                  <a:pt x="5809257" y="3036094"/>
                  <a:pt x="5811737" y="3032374"/>
                  <a:pt x="5811737" y="3029893"/>
                </a:cubicBezTo>
                <a:cubicBezTo>
                  <a:pt x="5811737" y="3027412"/>
                  <a:pt x="5809257" y="3026172"/>
                  <a:pt x="5804296" y="3026172"/>
                </a:cubicBezTo>
                <a:close/>
                <a:moveTo>
                  <a:pt x="327421" y="3026172"/>
                </a:moveTo>
                <a:cubicBezTo>
                  <a:pt x="332383" y="3026172"/>
                  <a:pt x="334863" y="3027412"/>
                  <a:pt x="334863" y="3029893"/>
                </a:cubicBezTo>
                <a:cubicBezTo>
                  <a:pt x="334863" y="3032374"/>
                  <a:pt x="332383" y="3033614"/>
                  <a:pt x="327421" y="3033614"/>
                </a:cubicBezTo>
                <a:cubicBezTo>
                  <a:pt x="322461" y="3033614"/>
                  <a:pt x="322461" y="3031133"/>
                  <a:pt x="327421" y="3026172"/>
                </a:cubicBezTo>
                <a:close/>
                <a:moveTo>
                  <a:pt x="6108463" y="2999197"/>
                </a:moveTo>
                <a:cubicBezTo>
                  <a:pt x="6109084" y="2999818"/>
                  <a:pt x="6109393" y="3001368"/>
                  <a:pt x="6109393" y="3003848"/>
                </a:cubicBezTo>
                <a:lnTo>
                  <a:pt x="6101952" y="3011290"/>
                </a:lnTo>
                <a:cubicBezTo>
                  <a:pt x="6101952" y="3006329"/>
                  <a:pt x="6103193" y="3002608"/>
                  <a:pt x="6105673" y="3000127"/>
                </a:cubicBezTo>
                <a:cubicBezTo>
                  <a:pt x="6106913" y="2998887"/>
                  <a:pt x="6107843" y="2998577"/>
                  <a:pt x="6108463" y="2999197"/>
                </a:cubicBezTo>
                <a:close/>
                <a:moveTo>
                  <a:pt x="230683" y="2996407"/>
                </a:moveTo>
                <a:cubicBezTo>
                  <a:pt x="235644" y="2996407"/>
                  <a:pt x="238125" y="2996407"/>
                  <a:pt x="238125" y="2996407"/>
                </a:cubicBezTo>
                <a:cubicBezTo>
                  <a:pt x="238125" y="2996407"/>
                  <a:pt x="238125" y="2998887"/>
                  <a:pt x="238125" y="3003848"/>
                </a:cubicBezTo>
                <a:cubicBezTo>
                  <a:pt x="238125" y="3008809"/>
                  <a:pt x="238125" y="3011290"/>
                  <a:pt x="238125" y="3011290"/>
                </a:cubicBezTo>
                <a:cubicBezTo>
                  <a:pt x="238125" y="3011290"/>
                  <a:pt x="236885" y="3010049"/>
                  <a:pt x="234404" y="3007569"/>
                </a:cubicBezTo>
                <a:cubicBezTo>
                  <a:pt x="231923" y="3005088"/>
                  <a:pt x="230683" y="3003848"/>
                  <a:pt x="230683" y="3003848"/>
                </a:cubicBezTo>
                <a:cubicBezTo>
                  <a:pt x="230683" y="2998887"/>
                  <a:pt x="230683" y="2996407"/>
                  <a:pt x="230683" y="2996407"/>
                </a:cubicBezTo>
                <a:close/>
                <a:moveTo>
                  <a:pt x="66972" y="2996407"/>
                </a:moveTo>
                <a:cubicBezTo>
                  <a:pt x="66972" y="2996407"/>
                  <a:pt x="68213" y="2996407"/>
                  <a:pt x="70693" y="2996407"/>
                </a:cubicBezTo>
                <a:cubicBezTo>
                  <a:pt x="73173" y="2996407"/>
                  <a:pt x="74414" y="2998887"/>
                  <a:pt x="74414" y="3003848"/>
                </a:cubicBezTo>
                <a:cubicBezTo>
                  <a:pt x="74414" y="3008809"/>
                  <a:pt x="71933" y="3011290"/>
                  <a:pt x="66972" y="3011290"/>
                </a:cubicBezTo>
                <a:cubicBezTo>
                  <a:pt x="66972" y="3011290"/>
                  <a:pt x="66972" y="3008809"/>
                  <a:pt x="66972" y="3003848"/>
                </a:cubicBezTo>
                <a:cubicBezTo>
                  <a:pt x="66972" y="2998887"/>
                  <a:pt x="66972" y="2996407"/>
                  <a:pt x="66972" y="2996407"/>
                </a:cubicBezTo>
                <a:close/>
                <a:moveTo>
                  <a:pt x="6113115" y="2981524"/>
                </a:moveTo>
                <a:cubicBezTo>
                  <a:pt x="6115595" y="2981524"/>
                  <a:pt x="6115595" y="2982764"/>
                  <a:pt x="6113115" y="2985245"/>
                </a:cubicBezTo>
                <a:cubicBezTo>
                  <a:pt x="6110635" y="2987725"/>
                  <a:pt x="6109393" y="2988965"/>
                  <a:pt x="6109393" y="2988965"/>
                </a:cubicBezTo>
                <a:cubicBezTo>
                  <a:pt x="6109393" y="2984005"/>
                  <a:pt x="6110635" y="2981524"/>
                  <a:pt x="6113115" y="2981524"/>
                </a:cubicBezTo>
                <a:close/>
                <a:moveTo>
                  <a:pt x="572988" y="2981524"/>
                </a:moveTo>
                <a:lnTo>
                  <a:pt x="580429" y="2996407"/>
                </a:lnTo>
                <a:cubicBezTo>
                  <a:pt x="580429" y="3006329"/>
                  <a:pt x="577949" y="3013770"/>
                  <a:pt x="572988" y="3018731"/>
                </a:cubicBezTo>
                <a:lnTo>
                  <a:pt x="572988" y="3003848"/>
                </a:lnTo>
                <a:cubicBezTo>
                  <a:pt x="572988" y="2993926"/>
                  <a:pt x="572988" y="2986485"/>
                  <a:pt x="572988" y="2981524"/>
                </a:cubicBezTo>
                <a:close/>
                <a:moveTo>
                  <a:pt x="200918" y="2981524"/>
                </a:moveTo>
                <a:lnTo>
                  <a:pt x="208359" y="2981524"/>
                </a:lnTo>
                <a:lnTo>
                  <a:pt x="208359" y="3003848"/>
                </a:lnTo>
                <a:cubicBezTo>
                  <a:pt x="203398" y="2998887"/>
                  <a:pt x="202158" y="2995167"/>
                  <a:pt x="204638" y="2992686"/>
                </a:cubicBezTo>
                <a:cubicBezTo>
                  <a:pt x="207119" y="2990205"/>
                  <a:pt x="207119" y="2988965"/>
                  <a:pt x="204638" y="2988965"/>
                </a:cubicBezTo>
                <a:cubicBezTo>
                  <a:pt x="202158" y="2988965"/>
                  <a:pt x="200918" y="2986485"/>
                  <a:pt x="200918" y="2981524"/>
                </a:cubicBezTo>
                <a:close/>
                <a:moveTo>
                  <a:pt x="234404" y="2959200"/>
                </a:moveTo>
                <a:cubicBezTo>
                  <a:pt x="236885" y="2959200"/>
                  <a:pt x="238125" y="2964160"/>
                  <a:pt x="238125" y="2974082"/>
                </a:cubicBezTo>
                <a:lnTo>
                  <a:pt x="230683" y="2981524"/>
                </a:lnTo>
                <a:cubicBezTo>
                  <a:pt x="230683" y="2976563"/>
                  <a:pt x="230683" y="2971602"/>
                  <a:pt x="230683" y="2966641"/>
                </a:cubicBezTo>
                <a:cubicBezTo>
                  <a:pt x="230683" y="2961680"/>
                  <a:pt x="231923" y="2959200"/>
                  <a:pt x="234404" y="2959200"/>
                </a:cubicBezTo>
                <a:close/>
                <a:moveTo>
                  <a:pt x="147898" y="2956874"/>
                </a:moveTo>
                <a:cubicBezTo>
                  <a:pt x="146037" y="2957185"/>
                  <a:pt x="143867" y="2957960"/>
                  <a:pt x="141386" y="2959200"/>
                </a:cubicBezTo>
                <a:cubicBezTo>
                  <a:pt x="141386" y="2959200"/>
                  <a:pt x="141386" y="2961680"/>
                  <a:pt x="141386" y="2966641"/>
                </a:cubicBezTo>
                <a:lnTo>
                  <a:pt x="156269" y="2966641"/>
                </a:lnTo>
                <a:cubicBezTo>
                  <a:pt x="156269" y="2959200"/>
                  <a:pt x="153479" y="2955944"/>
                  <a:pt x="147898" y="2956874"/>
                </a:cubicBezTo>
                <a:close/>
                <a:moveTo>
                  <a:pt x="439043" y="2951758"/>
                </a:moveTo>
                <a:cubicBezTo>
                  <a:pt x="444004" y="2951758"/>
                  <a:pt x="446484" y="2954239"/>
                  <a:pt x="446484" y="2959200"/>
                </a:cubicBezTo>
                <a:lnTo>
                  <a:pt x="439043" y="2959200"/>
                </a:lnTo>
                <a:close/>
                <a:moveTo>
                  <a:pt x="401836" y="2951758"/>
                </a:moveTo>
                <a:cubicBezTo>
                  <a:pt x="411758" y="2951758"/>
                  <a:pt x="419199" y="2955479"/>
                  <a:pt x="424160" y="2962920"/>
                </a:cubicBezTo>
                <a:cubicBezTo>
                  <a:pt x="429121" y="2970362"/>
                  <a:pt x="435322" y="2974082"/>
                  <a:pt x="442763" y="2974082"/>
                </a:cubicBezTo>
                <a:cubicBezTo>
                  <a:pt x="450205" y="2974082"/>
                  <a:pt x="453925" y="2976563"/>
                  <a:pt x="453925" y="2981524"/>
                </a:cubicBezTo>
                <a:cubicBezTo>
                  <a:pt x="453925" y="2986485"/>
                  <a:pt x="448965" y="2986485"/>
                  <a:pt x="439043" y="2981524"/>
                </a:cubicBezTo>
                <a:lnTo>
                  <a:pt x="424160" y="2974082"/>
                </a:lnTo>
                <a:cubicBezTo>
                  <a:pt x="419199" y="2974082"/>
                  <a:pt x="416718" y="2982764"/>
                  <a:pt x="416718" y="3000127"/>
                </a:cubicBezTo>
                <a:cubicBezTo>
                  <a:pt x="416718" y="3017491"/>
                  <a:pt x="419199" y="3031133"/>
                  <a:pt x="424160" y="3041055"/>
                </a:cubicBezTo>
                <a:cubicBezTo>
                  <a:pt x="429121" y="3050977"/>
                  <a:pt x="432841" y="3060899"/>
                  <a:pt x="435322" y="3070821"/>
                </a:cubicBezTo>
                <a:cubicBezTo>
                  <a:pt x="437802" y="3080743"/>
                  <a:pt x="439043" y="3088184"/>
                  <a:pt x="439043" y="3093145"/>
                </a:cubicBezTo>
                <a:cubicBezTo>
                  <a:pt x="434082" y="3093145"/>
                  <a:pt x="431601" y="3093145"/>
                  <a:pt x="431601" y="3093145"/>
                </a:cubicBezTo>
                <a:lnTo>
                  <a:pt x="431601" y="3085704"/>
                </a:lnTo>
                <a:lnTo>
                  <a:pt x="424160" y="3070821"/>
                </a:lnTo>
                <a:cubicBezTo>
                  <a:pt x="419199" y="3065860"/>
                  <a:pt x="415478" y="3052217"/>
                  <a:pt x="412998" y="3029893"/>
                </a:cubicBezTo>
                <a:cubicBezTo>
                  <a:pt x="410517" y="3007569"/>
                  <a:pt x="406797" y="2991446"/>
                  <a:pt x="401836" y="2981524"/>
                </a:cubicBezTo>
                <a:cubicBezTo>
                  <a:pt x="386953" y="2961680"/>
                  <a:pt x="386953" y="2951758"/>
                  <a:pt x="401836" y="2951758"/>
                </a:cubicBezTo>
                <a:close/>
                <a:moveTo>
                  <a:pt x="677168" y="2936875"/>
                </a:moveTo>
                <a:lnTo>
                  <a:pt x="684609" y="2944317"/>
                </a:lnTo>
                <a:cubicBezTo>
                  <a:pt x="689570" y="2944317"/>
                  <a:pt x="692051" y="2943077"/>
                  <a:pt x="692051" y="2940596"/>
                </a:cubicBezTo>
                <a:cubicBezTo>
                  <a:pt x="692051" y="2938115"/>
                  <a:pt x="689570" y="2936875"/>
                  <a:pt x="684609" y="2936875"/>
                </a:cubicBezTo>
                <a:cubicBezTo>
                  <a:pt x="679648" y="2936875"/>
                  <a:pt x="677168" y="2936875"/>
                  <a:pt x="677168" y="2936875"/>
                </a:cubicBezTo>
                <a:close/>
                <a:moveTo>
                  <a:pt x="96738" y="2929434"/>
                </a:moveTo>
                <a:cubicBezTo>
                  <a:pt x="96738" y="2929434"/>
                  <a:pt x="99219" y="2929434"/>
                  <a:pt x="104179" y="2929434"/>
                </a:cubicBezTo>
                <a:lnTo>
                  <a:pt x="104179" y="2936875"/>
                </a:lnTo>
                <a:cubicBezTo>
                  <a:pt x="99219" y="2936875"/>
                  <a:pt x="96738" y="2934395"/>
                  <a:pt x="96738" y="2929434"/>
                </a:cubicBezTo>
                <a:close/>
                <a:moveTo>
                  <a:pt x="226963" y="2923853"/>
                </a:moveTo>
                <a:cubicBezTo>
                  <a:pt x="229443" y="2922613"/>
                  <a:pt x="230683" y="2924473"/>
                  <a:pt x="230683" y="2929434"/>
                </a:cubicBezTo>
                <a:cubicBezTo>
                  <a:pt x="225722" y="2939356"/>
                  <a:pt x="220761" y="2944317"/>
                  <a:pt x="215800" y="2944317"/>
                </a:cubicBezTo>
                <a:lnTo>
                  <a:pt x="200918" y="2951758"/>
                </a:lnTo>
                <a:lnTo>
                  <a:pt x="215800" y="2936875"/>
                </a:lnTo>
                <a:cubicBezTo>
                  <a:pt x="220761" y="2929434"/>
                  <a:pt x="224482" y="2925094"/>
                  <a:pt x="226963" y="2923853"/>
                </a:cubicBezTo>
                <a:close/>
                <a:moveTo>
                  <a:pt x="5930800" y="2921993"/>
                </a:moveTo>
                <a:lnTo>
                  <a:pt x="5938241" y="2936875"/>
                </a:lnTo>
                <a:cubicBezTo>
                  <a:pt x="5943203" y="2936875"/>
                  <a:pt x="5943203" y="2934395"/>
                  <a:pt x="5938241" y="2929434"/>
                </a:cubicBezTo>
                <a:close/>
                <a:moveTo>
                  <a:pt x="491132" y="2914551"/>
                </a:moveTo>
                <a:cubicBezTo>
                  <a:pt x="491132" y="2914551"/>
                  <a:pt x="493613" y="2914551"/>
                  <a:pt x="498574" y="2914551"/>
                </a:cubicBezTo>
                <a:cubicBezTo>
                  <a:pt x="498574" y="2914551"/>
                  <a:pt x="501054" y="2917032"/>
                  <a:pt x="506015" y="2921993"/>
                </a:cubicBezTo>
                <a:cubicBezTo>
                  <a:pt x="501054" y="2926953"/>
                  <a:pt x="498574" y="2929434"/>
                  <a:pt x="498574" y="2929434"/>
                </a:cubicBezTo>
                <a:cubicBezTo>
                  <a:pt x="493613" y="2929434"/>
                  <a:pt x="491132" y="2926953"/>
                  <a:pt x="491132" y="2921993"/>
                </a:cubicBezTo>
                <a:cubicBezTo>
                  <a:pt x="491132" y="2917032"/>
                  <a:pt x="491132" y="2914551"/>
                  <a:pt x="491132" y="2914551"/>
                </a:cubicBezTo>
                <a:close/>
                <a:moveTo>
                  <a:pt x="197197" y="2914551"/>
                </a:moveTo>
                <a:cubicBezTo>
                  <a:pt x="199678" y="2914551"/>
                  <a:pt x="200918" y="2918272"/>
                  <a:pt x="200918" y="2925713"/>
                </a:cubicBezTo>
                <a:cubicBezTo>
                  <a:pt x="200918" y="2933155"/>
                  <a:pt x="199678" y="2936875"/>
                  <a:pt x="197197" y="2936875"/>
                </a:cubicBezTo>
                <a:cubicBezTo>
                  <a:pt x="194716" y="2936875"/>
                  <a:pt x="193476" y="2933155"/>
                  <a:pt x="193476" y="2925713"/>
                </a:cubicBezTo>
                <a:cubicBezTo>
                  <a:pt x="193476" y="2918272"/>
                  <a:pt x="194716" y="2914551"/>
                  <a:pt x="197197" y="2914551"/>
                </a:cubicBezTo>
                <a:close/>
                <a:moveTo>
                  <a:pt x="358117" y="2909900"/>
                </a:moveTo>
                <a:cubicBezTo>
                  <a:pt x="358737" y="2909281"/>
                  <a:pt x="359668" y="2909590"/>
                  <a:pt x="360908" y="2910831"/>
                </a:cubicBezTo>
                <a:cubicBezTo>
                  <a:pt x="363388" y="2913311"/>
                  <a:pt x="364628" y="2914551"/>
                  <a:pt x="364628" y="2914551"/>
                </a:cubicBezTo>
                <a:cubicBezTo>
                  <a:pt x="364628" y="2914551"/>
                  <a:pt x="362148" y="2914551"/>
                  <a:pt x="357187" y="2914551"/>
                </a:cubicBezTo>
                <a:cubicBezTo>
                  <a:pt x="357187" y="2912071"/>
                  <a:pt x="357497" y="2910521"/>
                  <a:pt x="358117" y="2909900"/>
                </a:cubicBezTo>
                <a:close/>
                <a:moveTo>
                  <a:pt x="286494" y="2907110"/>
                </a:moveTo>
                <a:cubicBezTo>
                  <a:pt x="284013" y="2907110"/>
                  <a:pt x="282773" y="2908350"/>
                  <a:pt x="282773" y="2910831"/>
                </a:cubicBezTo>
                <a:cubicBezTo>
                  <a:pt x="282773" y="2913311"/>
                  <a:pt x="285254" y="2914551"/>
                  <a:pt x="290214" y="2914551"/>
                </a:cubicBezTo>
                <a:cubicBezTo>
                  <a:pt x="290214" y="2909590"/>
                  <a:pt x="288974" y="2907110"/>
                  <a:pt x="286494" y="2907110"/>
                </a:cubicBezTo>
                <a:close/>
                <a:moveTo>
                  <a:pt x="419974" y="2895250"/>
                </a:moveTo>
                <a:cubicBezTo>
                  <a:pt x="422764" y="2895715"/>
                  <a:pt x="424160" y="2899668"/>
                  <a:pt x="424160" y="2907110"/>
                </a:cubicBezTo>
                <a:cubicBezTo>
                  <a:pt x="424160" y="2912071"/>
                  <a:pt x="424160" y="2917032"/>
                  <a:pt x="424160" y="2921993"/>
                </a:cubicBezTo>
                <a:cubicBezTo>
                  <a:pt x="424160" y="2926953"/>
                  <a:pt x="424160" y="2931915"/>
                  <a:pt x="424160" y="2936875"/>
                </a:cubicBezTo>
                <a:cubicBezTo>
                  <a:pt x="429121" y="2941836"/>
                  <a:pt x="429121" y="2944317"/>
                  <a:pt x="424160" y="2944317"/>
                </a:cubicBezTo>
                <a:cubicBezTo>
                  <a:pt x="419199" y="2944317"/>
                  <a:pt x="416718" y="2944317"/>
                  <a:pt x="416718" y="2944317"/>
                </a:cubicBezTo>
                <a:cubicBezTo>
                  <a:pt x="416718" y="2944317"/>
                  <a:pt x="416718" y="2941836"/>
                  <a:pt x="416718" y="2936875"/>
                </a:cubicBezTo>
                <a:cubicBezTo>
                  <a:pt x="416718" y="2931915"/>
                  <a:pt x="416718" y="2926953"/>
                  <a:pt x="416718" y="2921993"/>
                </a:cubicBezTo>
                <a:lnTo>
                  <a:pt x="409277" y="2899668"/>
                </a:lnTo>
                <a:cubicBezTo>
                  <a:pt x="409277" y="2899668"/>
                  <a:pt x="411758" y="2898428"/>
                  <a:pt x="416718" y="2895948"/>
                </a:cubicBezTo>
                <a:cubicBezTo>
                  <a:pt x="417959" y="2895328"/>
                  <a:pt x="419044" y="2895095"/>
                  <a:pt x="419974" y="2895250"/>
                </a:cubicBezTo>
                <a:close/>
                <a:moveTo>
                  <a:pt x="632519" y="2892227"/>
                </a:moveTo>
                <a:lnTo>
                  <a:pt x="625078" y="2899668"/>
                </a:lnTo>
                <a:cubicBezTo>
                  <a:pt x="630039" y="2904629"/>
                  <a:pt x="632519" y="2904629"/>
                  <a:pt x="632519" y="2899668"/>
                </a:cubicBezTo>
                <a:cubicBezTo>
                  <a:pt x="637480" y="2899668"/>
                  <a:pt x="639961" y="2898428"/>
                  <a:pt x="639961" y="2895948"/>
                </a:cubicBezTo>
                <a:cubicBezTo>
                  <a:pt x="639961" y="2893467"/>
                  <a:pt x="637480" y="2892227"/>
                  <a:pt x="632519" y="2892227"/>
                </a:cubicBezTo>
                <a:close/>
                <a:moveTo>
                  <a:pt x="208359" y="2884786"/>
                </a:moveTo>
                <a:cubicBezTo>
                  <a:pt x="208359" y="2889746"/>
                  <a:pt x="208359" y="2894708"/>
                  <a:pt x="208359" y="2899668"/>
                </a:cubicBezTo>
                <a:cubicBezTo>
                  <a:pt x="203398" y="2899668"/>
                  <a:pt x="200918" y="2899668"/>
                  <a:pt x="200918" y="2899668"/>
                </a:cubicBezTo>
                <a:close/>
                <a:moveTo>
                  <a:pt x="81855" y="2884786"/>
                </a:moveTo>
                <a:cubicBezTo>
                  <a:pt x="81855" y="2884786"/>
                  <a:pt x="83095" y="2886026"/>
                  <a:pt x="85576" y="2888506"/>
                </a:cubicBezTo>
                <a:cubicBezTo>
                  <a:pt x="88057" y="2890987"/>
                  <a:pt x="91777" y="2892227"/>
                  <a:pt x="96738" y="2892227"/>
                </a:cubicBezTo>
                <a:lnTo>
                  <a:pt x="104179" y="2899668"/>
                </a:lnTo>
                <a:lnTo>
                  <a:pt x="96738" y="2899668"/>
                </a:lnTo>
                <a:cubicBezTo>
                  <a:pt x="86816" y="2899668"/>
                  <a:pt x="81855" y="2897188"/>
                  <a:pt x="81855" y="2892227"/>
                </a:cubicBezTo>
                <a:cubicBezTo>
                  <a:pt x="81855" y="2887266"/>
                  <a:pt x="81855" y="2884786"/>
                  <a:pt x="81855" y="2884786"/>
                </a:cubicBezTo>
                <a:close/>
                <a:moveTo>
                  <a:pt x="535781" y="2877344"/>
                </a:moveTo>
                <a:cubicBezTo>
                  <a:pt x="535781" y="2882305"/>
                  <a:pt x="534541" y="2884786"/>
                  <a:pt x="532060" y="2884786"/>
                </a:cubicBezTo>
                <a:cubicBezTo>
                  <a:pt x="529580" y="2884786"/>
                  <a:pt x="528339" y="2883546"/>
                  <a:pt x="528339" y="2881065"/>
                </a:cubicBezTo>
                <a:cubicBezTo>
                  <a:pt x="528339" y="2878584"/>
                  <a:pt x="530820" y="2877344"/>
                  <a:pt x="535781" y="2877344"/>
                </a:cubicBezTo>
                <a:close/>
                <a:moveTo>
                  <a:pt x="405556" y="2867577"/>
                </a:moveTo>
                <a:cubicBezTo>
                  <a:pt x="406797" y="2867888"/>
                  <a:pt x="408037" y="2868663"/>
                  <a:pt x="409277" y="2869903"/>
                </a:cubicBezTo>
                <a:cubicBezTo>
                  <a:pt x="414238" y="2874864"/>
                  <a:pt x="416718" y="2877344"/>
                  <a:pt x="416718" y="2877344"/>
                </a:cubicBezTo>
                <a:cubicBezTo>
                  <a:pt x="416718" y="2877344"/>
                  <a:pt x="414238" y="2877344"/>
                  <a:pt x="409277" y="2877344"/>
                </a:cubicBezTo>
                <a:cubicBezTo>
                  <a:pt x="404316" y="2882305"/>
                  <a:pt x="401836" y="2888506"/>
                  <a:pt x="401836" y="2895948"/>
                </a:cubicBezTo>
                <a:cubicBezTo>
                  <a:pt x="401836" y="2903389"/>
                  <a:pt x="401836" y="2907110"/>
                  <a:pt x="401836" y="2907110"/>
                </a:cubicBezTo>
                <a:cubicBezTo>
                  <a:pt x="401836" y="2926953"/>
                  <a:pt x="399355" y="2936875"/>
                  <a:pt x="394394" y="2936875"/>
                </a:cubicBezTo>
                <a:cubicBezTo>
                  <a:pt x="389433" y="2936875"/>
                  <a:pt x="386953" y="2929434"/>
                  <a:pt x="386953" y="2914551"/>
                </a:cubicBezTo>
                <a:cubicBezTo>
                  <a:pt x="386953" y="2909590"/>
                  <a:pt x="386953" y="2905870"/>
                  <a:pt x="386953" y="2903389"/>
                </a:cubicBezTo>
                <a:cubicBezTo>
                  <a:pt x="386953" y="2900908"/>
                  <a:pt x="385712" y="2898428"/>
                  <a:pt x="383232" y="2895948"/>
                </a:cubicBezTo>
                <a:cubicBezTo>
                  <a:pt x="380752" y="2893467"/>
                  <a:pt x="380752" y="2890987"/>
                  <a:pt x="383232" y="2888506"/>
                </a:cubicBezTo>
                <a:cubicBezTo>
                  <a:pt x="385712" y="2886026"/>
                  <a:pt x="389433" y="2882305"/>
                  <a:pt x="394394" y="2877344"/>
                </a:cubicBezTo>
                <a:cubicBezTo>
                  <a:pt x="398115" y="2869903"/>
                  <a:pt x="401836" y="2866647"/>
                  <a:pt x="405556" y="2867577"/>
                </a:cubicBezTo>
                <a:close/>
                <a:moveTo>
                  <a:pt x="312539" y="2855020"/>
                </a:moveTo>
                <a:lnTo>
                  <a:pt x="312539" y="2884786"/>
                </a:lnTo>
                <a:lnTo>
                  <a:pt x="305097" y="2877344"/>
                </a:lnTo>
                <a:cubicBezTo>
                  <a:pt x="310058" y="2862461"/>
                  <a:pt x="312539" y="2855020"/>
                  <a:pt x="312539" y="2855020"/>
                </a:cubicBezTo>
                <a:close/>
                <a:moveTo>
                  <a:pt x="6034979" y="2847579"/>
                </a:moveTo>
                <a:lnTo>
                  <a:pt x="6034979" y="2855020"/>
                </a:lnTo>
                <a:cubicBezTo>
                  <a:pt x="6034979" y="2859981"/>
                  <a:pt x="6032499" y="2862461"/>
                  <a:pt x="6027538" y="2862461"/>
                </a:cubicBezTo>
                <a:cubicBezTo>
                  <a:pt x="6027538" y="2857501"/>
                  <a:pt x="6027538" y="2855020"/>
                  <a:pt x="6027538" y="2855020"/>
                </a:cubicBezTo>
                <a:cubicBezTo>
                  <a:pt x="6027538" y="2855020"/>
                  <a:pt x="6028779" y="2853780"/>
                  <a:pt x="6031259" y="2851299"/>
                </a:cubicBezTo>
                <a:cubicBezTo>
                  <a:pt x="6033739" y="2848819"/>
                  <a:pt x="6034979" y="2847579"/>
                  <a:pt x="6034979" y="2847579"/>
                </a:cubicBezTo>
                <a:close/>
                <a:moveTo>
                  <a:pt x="148828" y="2832696"/>
                </a:moveTo>
                <a:lnTo>
                  <a:pt x="148828" y="2862461"/>
                </a:lnTo>
                <a:lnTo>
                  <a:pt x="156269" y="2884786"/>
                </a:lnTo>
                <a:cubicBezTo>
                  <a:pt x="161230" y="2889746"/>
                  <a:pt x="162470" y="2893467"/>
                  <a:pt x="159990" y="2895948"/>
                </a:cubicBezTo>
                <a:cubicBezTo>
                  <a:pt x="157509" y="2898428"/>
                  <a:pt x="153789" y="2907110"/>
                  <a:pt x="148828" y="2921993"/>
                </a:cubicBezTo>
                <a:cubicBezTo>
                  <a:pt x="143867" y="2936875"/>
                  <a:pt x="146347" y="2944317"/>
                  <a:pt x="156269" y="2944317"/>
                </a:cubicBezTo>
                <a:lnTo>
                  <a:pt x="163711" y="2944317"/>
                </a:lnTo>
                <a:cubicBezTo>
                  <a:pt x="163711" y="2944317"/>
                  <a:pt x="163711" y="2946798"/>
                  <a:pt x="163711" y="2951758"/>
                </a:cubicBezTo>
                <a:cubicBezTo>
                  <a:pt x="163711" y="2956719"/>
                  <a:pt x="163711" y="2961680"/>
                  <a:pt x="163711" y="2966641"/>
                </a:cubicBezTo>
                <a:cubicBezTo>
                  <a:pt x="168671" y="2976563"/>
                  <a:pt x="168671" y="2981524"/>
                  <a:pt x="163711" y="2981524"/>
                </a:cubicBezTo>
                <a:cubicBezTo>
                  <a:pt x="158750" y="2981524"/>
                  <a:pt x="156269" y="2982764"/>
                  <a:pt x="156269" y="2985245"/>
                </a:cubicBezTo>
                <a:cubicBezTo>
                  <a:pt x="156269" y="2987725"/>
                  <a:pt x="158750" y="2988965"/>
                  <a:pt x="163711" y="2988965"/>
                </a:cubicBezTo>
                <a:lnTo>
                  <a:pt x="178593" y="3003848"/>
                </a:lnTo>
                <a:cubicBezTo>
                  <a:pt x="178593" y="3023692"/>
                  <a:pt x="183554" y="3033614"/>
                  <a:pt x="193476" y="3033614"/>
                </a:cubicBezTo>
                <a:cubicBezTo>
                  <a:pt x="193476" y="3033614"/>
                  <a:pt x="195957" y="3036094"/>
                  <a:pt x="200918" y="3041055"/>
                </a:cubicBezTo>
                <a:cubicBezTo>
                  <a:pt x="200918" y="3041055"/>
                  <a:pt x="202158" y="3043536"/>
                  <a:pt x="204638" y="3048497"/>
                </a:cubicBezTo>
                <a:cubicBezTo>
                  <a:pt x="207119" y="3053457"/>
                  <a:pt x="208359" y="3058419"/>
                  <a:pt x="208359" y="3063379"/>
                </a:cubicBezTo>
                <a:cubicBezTo>
                  <a:pt x="218281" y="3078262"/>
                  <a:pt x="223242" y="3085704"/>
                  <a:pt x="223242" y="3085704"/>
                </a:cubicBezTo>
                <a:lnTo>
                  <a:pt x="208359" y="3085704"/>
                </a:lnTo>
                <a:cubicBezTo>
                  <a:pt x="203398" y="3080743"/>
                  <a:pt x="200918" y="3080743"/>
                  <a:pt x="200918" y="3085704"/>
                </a:cubicBezTo>
                <a:cubicBezTo>
                  <a:pt x="200918" y="3090664"/>
                  <a:pt x="203398" y="3093145"/>
                  <a:pt x="208359" y="3093145"/>
                </a:cubicBezTo>
                <a:cubicBezTo>
                  <a:pt x="208359" y="3108028"/>
                  <a:pt x="215800" y="3115469"/>
                  <a:pt x="230683" y="3115469"/>
                </a:cubicBezTo>
                <a:cubicBezTo>
                  <a:pt x="230683" y="3120430"/>
                  <a:pt x="226963" y="3122911"/>
                  <a:pt x="219521" y="3122911"/>
                </a:cubicBezTo>
                <a:cubicBezTo>
                  <a:pt x="212080" y="3122911"/>
                  <a:pt x="208359" y="3120430"/>
                  <a:pt x="208359" y="3115469"/>
                </a:cubicBezTo>
                <a:cubicBezTo>
                  <a:pt x="203398" y="3115469"/>
                  <a:pt x="199678" y="3114229"/>
                  <a:pt x="197197" y="3111748"/>
                </a:cubicBezTo>
                <a:cubicBezTo>
                  <a:pt x="194716" y="3109268"/>
                  <a:pt x="190996" y="3108028"/>
                  <a:pt x="186035" y="3108028"/>
                </a:cubicBezTo>
                <a:cubicBezTo>
                  <a:pt x="181074" y="3112989"/>
                  <a:pt x="177353" y="3115469"/>
                  <a:pt x="174873" y="3115469"/>
                </a:cubicBezTo>
                <a:cubicBezTo>
                  <a:pt x="172392" y="3115469"/>
                  <a:pt x="173633" y="3117950"/>
                  <a:pt x="178593" y="3122911"/>
                </a:cubicBezTo>
                <a:cubicBezTo>
                  <a:pt x="193476" y="3147715"/>
                  <a:pt x="203398" y="3152676"/>
                  <a:pt x="208359" y="3137793"/>
                </a:cubicBezTo>
                <a:lnTo>
                  <a:pt x="208359" y="3152676"/>
                </a:lnTo>
                <a:cubicBezTo>
                  <a:pt x="208359" y="3167559"/>
                  <a:pt x="205878" y="3175000"/>
                  <a:pt x="200918" y="3175000"/>
                </a:cubicBezTo>
                <a:cubicBezTo>
                  <a:pt x="190996" y="3179961"/>
                  <a:pt x="193476" y="3187403"/>
                  <a:pt x="208359" y="3197325"/>
                </a:cubicBezTo>
                <a:cubicBezTo>
                  <a:pt x="213320" y="3202285"/>
                  <a:pt x="213320" y="3207247"/>
                  <a:pt x="208359" y="3212207"/>
                </a:cubicBezTo>
                <a:cubicBezTo>
                  <a:pt x="208359" y="3212207"/>
                  <a:pt x="208359" y="3214688"/>
                  <a:pt x="208359" y="3219649"/>
                </a:cubicBezTo>
                <a:cubicBezTo>
                  <a:pt x="213320" y="3219649"/>
                  <a:pt x="215800" y="3222130"/>
                  <a:pt x="215800" y="3227090"/>
                </a:cubicBezTo>
                <a:cubicBezTo>
                  <a:pt x="215800" y="3232051"/>
                  <a:pt x="213320" y="3234532"/>
                  <a:pt x="208359" y="3234532"/>
                </a:cubicBezTo>
                <a:cubicBezTo>
                  <a:pt x="203398" y="3234532"/>
                  <a:pt x="200918" y="3232051"/>
                  <a:pt x="200918" y="3227090"/>
                </a:cubicBezTo>
                <a:cubicBezTo>
                  <a:pt x="200918" y="3222130"/>
                  <a:pt x="198437" y="3219649"/>
                  <a:pt x="193476" y="3219649"/>
                </a:cubicBezTo>
                <a:cubicBezTo>
                  <a:pt x="193476" y="3214688"/>
                  <a:pt x="192236" y="3210967"/>
                  <a:pt x="189756" y="3208487"/>
                </a:cubicBezTo>
                <a:cubicBezTo>
                  <a:pt x="187275" y="3206006"/>
                  <a:pt x="186035" y="3202285"/>
                  <a:pt x="186035" y="3197325"/>
                </a:cubicBezTo>
                <a:lnTo>
                  <a:pt x="178593" y="3197325"/>
                </a:lnTo>
                <a:cubicBezTo>
                  <a:pt x="173633" y="3202285"/>
                  <a:pt x="168671" y="3204766"/>
                  <a:pt x="163711" y="3204766"/>
                </a:cubicBezTo>
                <a:cubicBezTo>
                  <a:pt x="158750" y="3204766"/>
                  <a:pt x="157509" y="3202285"/>
                  <a:pt x="159990" y="3197325"/>
                </a:cubicBezTo>
                <a:cubicBezTo>
                  <a:pt x="162470" y="3192364"/>
                  <a:pt x="162470" y="3188643"/>
                  <a:pt x="159990" y="3186163"/>
                </a:cubicBezTo>
                <a:cubicBezTo>
                  <a:pt x="157509" y="3183682"/>
                  <a:pt x="157509" y="3179961"/>
                  <a:pt x="159990" y="3175000"/>
                </a:cubicBezTo>
                <a:cubicBezTo>
                  <a:pt x="162470" y="3170040"/>
                  <a:pt x="158750" y="3167559"/>
                  <a:pt x="148828" y="3167559"/>
                </a:cubicBezTo>
                <a:cubicBezTo>
                  <a:pt x="143867" y="3167559"/>
                  <a:pt x="141386" y="3165078"/>
                  <a:pt x="141386" y="3160118"/>
                </a:cubicBezTo>
                <a:cubicBezTo>
                  <a:pt x="141386" y="3160118"/>
                  <a:pt x="138906" y="3160118"/>
                  <a:pt x="133945" y="3160118"/>
                </a:cubicBezTo>
                <a:cubicBezTo>
                  <a:pt x="128984" y="3160118"/>
                  <a:pt x="126504" y="3157637"/>
                  <a:pt x="126504" y="3152676"/>
                </a:cubicBezTo>
                <a:lnTo>
                  <a:pt x="133945" y="3152676"/>
                </a:lnTo>
                <a:cubicBezTo>
                  <a:pt x="143867" y="3152676"/>
                  <a:pt x="148828" y="3150196"/>
                  <a:pt x="148828" y="3145235"/>
                </a:cubicBezTo>
                <a:cubicBezTo>
                  <a:pt x="148828" y="3145235"/>
                  <a:pt x="148828" y="3142754"/>
                  <a:pt x="148828" y="3137793"/>
                </a:cubicBezTo>
                <a:cubicBezTo>
                  <a:pt x="143867" y="3137793"/>
                  <a:pt x="141386" y="3136553"/>
                  <a:pt x="141386" y="3134073"/>
                </a:cubicBezTo>
                <a:cubicBezTo>
                  <a:pt x="141386" y="3131592"/>
                  <a:pt x="141386" y="3127871"/>
                  <a:pt x="141386" y="3122911"/>
                </a:cubicBezTo>
                <a:cubicBezTo>
                  <a:pt x="146347" y="3122911"/>
                  <a:pt x="146347" y="3120430"/>
                  <a:pt x="141386" y="3115469"/>
                </a:cubicBezTo>
                <a:cubicBezTo>
                  <a:pt x="136426" y="3110508"/>
                  <a:pt x="133945" y="3105547"/>
                  <a:pt x="133945" y="3100586"/>
                </a:cubicBezTo>
                <a:cubicBezTo>
                  <a:pt x="133945" y="3095626"/>
                  <a:pt x="133945" y="3090664"/>
                  <a:pt x="133945" y="3085704"/>
                </a:cubicBezTo>
                <a:lnTo>
                  <a:pt x="126504" y="3070821"/>
                </a:lnTo>
                <a:cubicBezTo>
                  <a:pt x="121543" y="3070821"/>
                  <a:pt x="119062" y="3070821"/>
                  <a:pt x="119062" y="3070821"/>
                </a:cubicBezTo>
                <a:lnTo>
                  <a:pt x="111621" y="3055938"/>
                </a:lnTo>
                <a:cubicBezTo>
                  <a:pt x="111621" y="3041055"/>
                  <a:pt x="110380" y="3033614"/>
                  <a:pt x="107900" y="3033614"/>
                </a:cubicBezTo>
                <a:cubicBezTo>
                  <a:pt x="105420" y="3033614"/>
                  <a:pt x="104179" y="3028653"/>
                  <a:pt x="104179" y="3018731"/>
                </a:cubicBezTo>
                <a:cubicBezTo>
                  <a:pt x="104179" y="3008809"/>
                  <a:pt x="102939" y="2997647"/>
                  <a:pt x="100459" y="2985245"/>
                </a:cubicBezTo>
                <a:cubicBezTo>
                  <a:pt x="97978" y="2972842"/>
                  <a:pt x="96738" y="2964160"/>
                  <a:pt x="96738" y="2959200"/>
                </a:cubicBezTo>
                <a:lnTo>
                  <a:pt x="89296" y="2951758"/>
                </a:lnTo>
                <a:cubicBezTo>
                  <a:pt x="84336" y="2946798"/>
                  <a:pt x="83095" y="2943077"/>
                  <a:pt x="85576" y="2940596"/>
                </a:cubicBezTo>
                <a:cubicBezTo>
                  <a:pt x="88057" y="2938115"/>
                  <a:pt x="93017" y="2939356"/>
                  <a:pt x="100459" y="2944317"/>
                </a:cubicBezTo>
                <a:cubicBezTo>
                  <a:pt x="107900" y="2949278"/>
                  <a:pt x="110380" y="2952998"/>
                  <a:pt x="107900" y="2955479"/>
                </a:cubicBezTo>
                <a:cubicBezTo>
                  <a:pt x="105420" y="2957960"/>
                  <a:pt x="106660" y="2961680"/>
                  <a:pt x="111621" y="2966641"/>
                </a:cubicBezTo>
                <a:cubicBezTo>
                  <a:pt x="116582" y="2961680"/>
                  <a:pt x="119062" y="2951758"/>
                  <a:pt x="119062" y="2936875"/>
                </a:cubicBezTo>
                <a:cubicBezTo>
                  <a:pt x="119062" y="2931915"/>
                  <a:pt x="124023" y="2926953"/>
                  <a:pt x="133945" y="2921993"/>
                </a:cubicBezTo>
                <a:cubicBezTo>
                  <a:pt x="133945" y="2921993"/>
                  <a:pt x="135185" y="2920753"/>
                  <a:pt x="137666" y="2918272"/>
                </a:cubicBezTo>
                <a:cubicBezTo>
                  <a:pt x="140146" y="2915791"/>
                  <a:pt x="141386" y="2914551"/>
                  <a:pt x="141386" y="2914551"/>
                </a:cubicBezTo>
                <a:cubicBezTo>
                  <a:pt x="141386" y="2914551"/>
                  <a:pt x="141386" y="2912071"/>
                  <a:pt x="141386" y="2907110"/>
                </a:cubicBezTo>
                <a:cubicBezTo>
                  <a:pt x="136426" y="2907110"/>
                  <a:pt x="133945" y="2907110"/>
                  <a:pt x="133945" y="2907110"/>
                </a:cubicBezTo>
                <a:cubicBezTo>
                  <a:pt x="128984" y="2902149"/>
                  <a:pt x="128984" y="2898428"/>
                  <a:pt x="133945" y="2895948"/>
                </a:cubicBezTo>
                <a:cubicBezTo>
                  <a:pt x="138906" y="2893467"/>
                  <a:pt x="143867" y="2892227"/>
                  <a:pt x="148828" y="2892227"/>
                </a:cubicBezTo>
                <a:lnTo>
                  <a:pt x="141386" y="2877344"/>
                </a:lnTo>
                <a:cubicBezTo>
                  <a:pt x="136426" y="2877344"/>
                  <a:pt x="136426" y="2872383"/>
                  <a:pt x="141386" y="2862461"/>
                </a:cubicBezTo>
                <a:cubicBezTo>
                  <a:pt x="146347" y="2852539"/>
                  <a:pt x="148828" y="2842618"/>
                  <a:pt x="148828" y="2832696"/>
                </a:cubicBezTo>
                <a:close/>
                <a:moveTo>
                  <a:pt x="446949" y="2830370"/>
                </a:moveTo>
                <a:cubicBezTo>
                  <a:pt x="447879" y="2829440"/>
                  <a:pt x="450205" y="2832696"/>
                  <a:pt x="453925" y="2840137"/>
                </a:cubicBezTo>
                <a:lnTo>
                  <a:pt x="439043" y="2847579"/>
                </a:lnTo>
                <a:lnTo>
                  <a:pt x="446484" y="2832696"/>
                </a:lnTo>
                <a:cubicBezTo>
                  <a:pt x="446484" y="2831456"/>
                  <a:pt x="446639" y="2830681"/>
                  <a:pt x="446949" y="2830370"/>
                </a:cubicBezTo>
                <a:close/>
                <a:moveTo>
                  <a:pt x="550664" y="2825254"/>
                </a:moveTo>
                <a:cubicBezTo>
                  <a:pt x="555625" y="2830215"/>
                  <a:pt x="556865" y="2835176"/>
                  <a:pt x="554384" y="2840137"/>
                </a:cubicBezTo>
                <a:cubicBezTo>
                  <a:pt x="551904" y="2845098"/>
                  <a:pt x="549424" y="2847579"/>
                  <a:pt x="546943" y="2847579"/>
                </a:cubicBezTo>
                <a:cubicBezTo>
                  <a:pt x="544463" y="2847579"/>
                  <a:pt x="543222" y="2845098"/>
                  <a:pt x="543222" y="2840137"/>
                </a:cubicBezTo>
                <a:close/>
                <a:moveTo>
                  <a:pt x="6027538" y="2817813"/>
                </a:moveTo>
                <a:cubicBezTo>
                  <a:pt x="6027538" y="2817813"/>
                  <a:pt x="6030019" y="2820294"/>
                  <a:pt x="6034979" y="2825254"/>
                </a:cubicBezTo>
                <a:lnTo>
                  <a:pt x="6027538" y="2825254"/>
                </a:lnTo>
                <a:close/>
                <a:moveTo>
                  <a:pt x="599033" y="2817813"/>
                </a:moveTo>
                <a:cubicBezTo>
                  <a:pt x="596553" y="2817813"/>
                  <a:pt x="595312" y="2821534"/>
                  <a:pt x="595312" y="2828975"/>
                </a:cubicBezTo>
                <a:cubicBezTo>
                  <a:pt x="595312" y="2836416"/>
                  <a:pt x="594072" y="2840137"/>
                  <a:pt x="591592" y="2840137"/>
                </a:cubicBezTo>
                <a:cubicBezTo>
                  <a:pt x="589111" y="2840137"/>
                  <a:pt x="587871" y="2840137"/>
                  <a:pt x="587871" y="2840137"/>
                </a:cubicBezTo>
                <a:cubicBezTo>
                  <a:pt x="587871" y="2845098"/>
                  <a:pt x="589111" y="2847579"/>
                  <a:pt x="591592" y="2847579"/>
                </a:cubicBezTo>
                <a:cubicBezTo>
                  <a:pt x="594072" y="2847579"/>
                  <a:pt x="595312" y="2847579"/>
                  <a:pt x="595312" y="2847579"/>
                </a:cubicBezTo>
                <a:cubicBezTo>
                  <a:pt x="600273" y="2847579"/>
                  <a:pt x="605234" y="2850059"/>
                  <a:pt x="610195" y="2855020"/>
                </a:cubicBezTo>
                <a:lnTo>
                  <a:pt x="617637" y="2855020"/>
                </a:lnTo>
                <a:cubicBezTo>
                  <a:pt x="617637" y="2850059"/>
                  <a:pt x="616396" y="2846339"/>
                  <a:pt x="613916" y="2843858"/>
                </a:cubicBezTo>
                <a:cubicBezTo>
                  <a:pt x="611436" y="2841377"/>
                  <a:pt x="610195" y="2838897"/>
                  <a:pt x="610195" y="2836416"/>
                </a:cubicBezTo>
                <a:cubicBezTo>
                  <a:pt x="610195" y="2833936"/>
                  <a:pt x="610195" y="2832696"/>
                  <a:pt x="610195" y="2832696"/>
                </a:cubicBezTo>
                <a:cubicBezTo>
                  <a:pt x="610195" y="2827735"/>
                  <a:pt x="608955" y="2824014"/>
                  <a:pt x="606474" y="2821534"/>
                </a:cubicBezTo>
                <a:cubicBezTo>
                  <a:pt x="603994" y="2819053"/>
                  <a:pt x="601513" y="2817813"/>
                  <a:pt x="599033" y="2817813"/>
                </a:cubicBezTo>
                <a:close/>
                <a:moveTo>
                  <a:pt x="6079628" y="2810372"/>
                </a:moveTo>
                <a:cubicBezTo>
                  <a:pt x="6079628" y="2810372"/>
                  <a:pt x="6079628" y="2812852"/>
                  <a:pt x="6079628" y="2817813"/>
                </a:cubicBezTo>
                <a:cubicBezTo>
                  <a:pt x="6079628" y="2822774"/>
                  <a:pt x="6077148" y="2825254"/>
                  <a:pt x="6072187" y="2825254"/>
                </a:cubicBezTo>
                <a:cubicBezTo>
                  <a:pt x="6067225" y="2825254"/>
                  <a:pt x="6064745" y="2824014"/>
                  <a:pt x="6064745" y="2821534"/>
                </a:cubicBezTo>
                <a:cubicBezTo>
                  <a:pt x="6064745" y="2819053"/>
                  <a:pt x="6067225" y="2817813"/>
                  <a:pt x="6072187" y="2817813"/>
                </a:cubicBezTo>
                <a:cubicBezTo>
                  <a:pt x="6077148" y="2812852"/>
                  <a:pt x="6079628" y="2810372"/>
                  <a:pt x="6079628" y="2810372"/>
                </a:cubicBezTo>
                <a:close/>
                <a:moveTo>
                  <a:pt x="394394" y="2802930"/>
                </a:moveTo>
                <a:cubicBezTo>
                  <a:pt x="404316" y="2802930"/>
                  <a:pt x="406797" y="2807891"/>
                  <a:pt x="401836" y="2817813"/>
                </a:cubicBezTo>
                <a:cubicBezTo>
                  <a:pt x="401836" y="2817813"/>
                  <a:pt x="399355" y="2820294"/>
                  <a:pt x="394394" y="2825254"/>
                </a:cubicBezTo>
                <a:close/>
                <a:moveTo>
                  <a:pt x="104179" y="2802930"/>
                </a:moveTo>
                <a:cubicBezTo>
                  <a:pt x="109140" y="2802930"/>
                  <a:pt x="111621" y="2805411"/>
                  <a:pt x="111621" y="2810372"/>
                </a:cubicBezTo>
                <a:lnTo>
                  <a:pt x="119062" y="2825254"/>
                </a:lnTo>
                <a:cubicBezTo>
                  <a:pt x="124023" y="2830215"/>
                  <a:pt x="124023" y="2835176"/>
                  <a:pt x="119062" y="2840137"/>
                </a:cubicBezTo>
                <a:cubicBezTo>
                  <a:pt x="119062" y="2840137"/>
                  <a:pt x="117822" y="2840137"/>
                  <a:pt x="115342" y="2840137"/>
                </a:cubicBezTo>
                <a:cubicBezTo>
                  <a:pt x="112861" y="2840137"/>
                  <a:pt x="111621" y="2837657"/>
                  <a:pt x="111621" y="2832696"/>
                </a:cubicBezTo>
                <a:cubicBezTo>
                  <a:pt x="106660" y="2822774"/>
                  <a:pt x="101699" y="2817813"/>
                  <a:pt x="96738" y="2817813"/>
                </a:cubicBezTo>
                <a:close/>
                <a:moveTo>
                  <a:pt x="5886151" y="2798279"/>
                </a:moveTo>
                <a:cubicBezTo>
                  <a:pt x="5888632" y="2797660"/>
                  <a:pt x="5891112" y="2797969"/>
                  <a:pt x="5893593" y="2799209"/>
                </a:cubicBezTo>
                <a:cubicBezTo>
                  <a:pt x="5898554" y="2801690"/>
                  <a:pt x="5901035" y="2804170"/>
                  <a:pt x="5901035" y="2806651"/>
                </a:cubicBezTo>
                <a:cubicBezTo>
                  <a:pt x="5901035" y="2809131"/>
                  <a:pt x="5897313" y="2810372"/>
                  <a:pt x="5889872" y="2810372"/>
                </a:cubicBezTo>
                <a:cubicBezTo>
                  <a:pt x="5882431" y="2810372"/>
                  <a:pt x="5878710" y="2807891"/>
                  <a:pt x="5878710" y="2802930"/>
                </a:cubicBezTo>
                <a:cubicBezTo>
                  <a:pt x="5881191" y="2800450"/>
                  <a:pt x="5883671" y="2798900"/>
                  <a:pt x="5886151" y="2798279"/>
                </a:cubicBezTo>
                <a:close/>
                <a:moveTo>
                  <a:pt x="416718" y="2795489"/>
                </a:moveTo>
                <a:lnTo>
                  <a:pt x="416718" y="2802930"/>
                </a:lnTo>
                <a:cubicBezTo>
                  <a:pt x="411758" y="2802930"/>
                  <a:pt x="409277" y="2801690"/>
                  <a:pt x="409277" y="2799209"/>
                </a:cubicBezTo>
                <a:cubicBezTo>
                  <a:pt x="409277" y="2796729"/>
                  <a:pt x="411758" y="2795489"/>
                  <a:pt x="416718" y="2795489"/>
                </a:cubicBezTo>
                <a:close/>
                <a:moveTo>
                  <a:pt x="550664" y="2780606"/>
                </a:moveTo>
                <a:cubicBezTo>
                  <a:pt x="555625" y="2780606"/>
                  <a:pt x="558105" y="2781846"/>
                  <a:pt x="558105" y="2784327"/>
                </a:cubicBezTo>
                <a:cubicBezTo>
                  <a:pt x="558105" y="2786807"/>
                  <a:pt x="558105" y="2793008"/>
                  <a:pt x="558105" y="2802930"/>
                </a:cubicBezTo>
                <a:lnTo>
                  <a:pt x="558105" y="2817813"/>
                </a:lnTo>
                <a:lnTo>
                  <a:pt x="550664" y="2810372"/>
                </a:lnTo>
                <a:cubicBezTo>
                  <a:pt x="545703" y="2795489"/>
                  <a:pt x="545703" y="2785567"/>
                  <a:pt x="550664" y="2780606"/>
                </a:cubicBezTo>
                <a:close/>
                <a:moveTo>
                  <a:pt x="364628" y="2776885"/>
                </a:moveTo>
                <a:lnTo>
                  <a:pt x="364628" y="2810372"/>
                </a:lnTo>
                <a:cubicBezTo>
                  <a:pt x="364628" y="2810372"/>
                  <a:pt x="363388" y="2809131"/>
                  <a:pt x="360908" y="2806651"/>
                </a:cubicBezTo>
                <a:cubicBezTo>
                  <a:pt x="358427" y="2804170"/>
                  <a:pt x="357187" y="2802930"/>
                  <a:pt x="357187" y="2802930"/>
                </a:cubicBezTo>
                <a:cubicBezTo>
                  <a:pt x="357187" y="2797969"/>
                  <a:pt x="358427" y="2794249"/>
                  <a:pt x="360908" y="2791768"/>
                </a:cubicBezTo>
                <a:cubicBezTo>
                  <a:pt x="363388" y="2789287"/>
                  <a:pt x="364628" y="2784327"/>
                  <a:pt x="364628" y="2776885"/>
                </a:cubicBezTo>
                <a:close/>
                <a:moveTo>
                  <a:pt x="494853" y="2773165"/>
                </a:moveTo>
                <a:cubicBezTo>
                  <a:pt x="497334" y="2773165"/>
                  <a:pt x="498574" y="2774405"/>
                  <a:pt x="498574" y="2776885"/>
                </a:cubicBezTo>
                <a:cubicBezTo>
                  <a:pt x="498574" y="2779366"/>
                  <a:pt x="496094" y="2780606"/>
                  <a:pt x="491132" y="2780606"/>
                </a:cubicBezTo>
                <a:cubicBezTo>
                  <a:pt x="491132" y="2775645"/>
                  <a:pt x="492373" y="2773165"/>
                  <a:pt x="494853" y="2773165"/>
                </a:cubicBezTo>
                <a:close/>
                <a:moveTo>
                  <a:pt x="528339" y="2765723"/>
                </a:moveTo>
                <a:lnTo>
                  <a:pt x="535781" y="2773165"/>
                </a:lnTo>
                <a:lnTo>
                  <a:pt x="535781" y="2780606"/>
                </a:lnTo>
                <a:cubicBezTo>
                  <a:pt x="535781" y="2780606"/>
                  <a:pt x="533301" y="2778125"/>
                  <a:pt x="528339" y="2773165"/>
                </a:cubicBezTo>
                <a:close/>
                <a:moveTo>
                  <a:pt x="148828" y="2758282"/>
                </a:moveTo>
                <a:lnTo>
                  <a:pt x="156269" y="2758282"/>
                </a:lnTo>
                <a:cubicBezTo>
                  <a:pt x="156269" y="2763242"/>
                  <a:pt x="153789" y="2768204"/>
                  <a:pt x="148828" y="2773165"/>
                </a:cubicBezTo>
                <a:close/>
                <a:moveTo>
                  <a:pt x="5886151" y="2750840"/>
                </a:moveTo>
                <a:lnTo>
                  <a:pt x="5901035" y="2750840"/>
                </a:lnTo>
                <a:cubicBezTo>
                  <a:pt x="5901035" y="2755801"/>
                  <a:pt x="5901035" y="2758282"/>
                  <a:pt x="5901035" y="2758282"/>
                </a:cubicBezTo>
                <a:cubicBezTo>
                  <a:pt x="5901035" y="2758282"/>
                  <a:pt x="5898554" y="2758282"/>
                  <a:pt x="5893593" y="2758282"/>
                </a:cubicBezTo>
                <a:cubicBezTo>
                  <a:pt x="5888631" y="2758282"/>
                  <a:pt x="5886151" y="2755801"/>
                  <a:pt x="5886151" y="2750840"/>
                </a:cubicBezTo>
                <a:close/>
                <a:moveTo>
                  <a:pt x="89296" y="2735957"/>
                </a:moveTo>
                <a:cubicBezTo>
                  <a:pt x="94258" y="2735957"/>
                  <a:pt x="97978" y="2738438"/>
                  <a:pt x="100459" y="2743399"/>
                </a:cubicBezTo>
                <a:cubicBezTo>
                  <a:pt x="102939" y="2748360"/>
                  <a:pt x="104179" y="2753321"/>
                  <a:pt x="104179" y="2758282"/>
                </a:cubicBezTo>
                <a:cubicBezTo>
                  <a:pt x="104179" y="2763242"/>
                  <a:pt x="104179" y="2766963"/>
                  <a:pt x="104179" y="2769444"/>
                </a:cubicBezTo>
                <a:cubicBezTo>
                  <a:pt x="104179" y="2771924"/>
                  <a:pt x="104179" y="2775645"/>
                  <a:pt x="104179" y="2780606"/>
                </a:cubicBezTo>
                <a:cubicBezTo>
                  <a:pt x="109140" y="2790528"/>
                  <a:pt x="109140" y="2795489"/>
                  <a:pt x="104179" y="2795489"/>
                </a:cubicBezTo>
                <a:cubicBezTo>
                  <a:pt x="104179" y="2790528"/>
                  <a:pt x="101699" y="2788047"/>
                  <a:pt x="96738" y="2788047"/>
                </a:cubicBezTo>
                <a:cubicBezTo>
                  <a:pt x="91777" y="2788047"/>
                  <a:pt x="90537" y="2785567"/>
                  <a:pt x="93017" y="2780606"/>
                </a:cubicBezTo>
                <a:cubicBezTo>
                  <a:pt x="95498" y="2775645"/>
                  <a:pt x="94258" y="2768204"/>
                  <a:pt x="89296" y="2758282"/>
                </a:cubicBezTo>
                <a:cubicBezTo>
                  <a:pt x="84336" y="2748360"/>
                  <a:pt x="81855" y="2742159"/>
                  <a:pt x="81855" y="2739678"/>
                </a:cubicBezTo>
                <a:cubicBezTo>
                  <a:pt x="81855" y="2737198"/>
                  <a:pt x="84336" y="2735957"/>
                  <a:pt x="89296" y="2735957"/>
                </a:cubicBezTo>
                <a:close/>
                <a:moveTo>
                  <a:pt x="6005214" y="2721075"/>
                </a:moveTo>
                <a:lnTo>
                  <a:pt x="6012655" y="2721075"/>
                </a:lnTo>
                <a:cubicBezTo>
                  <a:pt x="6012655" y="2721075"/>
                  <a:pt x="6012655" y="2722315"/>
                  <a:pt x="6012655" y="2724795"/>
                </a:cubicBezTo>
                <a:cubicBezTo>
                  <a:pt x="6012655" y="2727276"/>
                  <a:pt x="6010175" y="2728516"/>
                  <a:pt x="6005214" y="2728516"/>
                </a:cubicBezTo>
                <a:lnTo>
                  <a:pt x="5997773" y="2728516"/>
                </a:lnTo>
                <a:close/>
                <a:moveTo>
                  <a:pt x="744140" y="2713633"/>
                </a:moveTo>
                <a:lnTo>
                  <a:pt x="744140" y="2721075"/>
                </a:lnTo>
                <a:lnTo>
                  <a:pt x="744140" y="2728516"/>
                </a:lnTo>
                <a:cubicBezTo>
                  <a:pt x="749101" y="2723555"/>
                  <a:pt x="751582" y="2719835"/>
                  <a:pt x="751582" y="2717354"/>
                </a:cubicBezTo>
                <a:cubicBezTo>
                  <a:pt x="751582" y="2714873"/>
                  <a:pt x="749101" y="2713633"/>
                  <a:pt x="744140" y="2713633"/>
                </a:cubicBezTo>
                <a:close/>
                <a:moveTo>
                  <a:pt x="461367" y="2713633"/>
                </a:moveTo>
                <a:cubicBezTo>
                  <a:pt x="461367" y="2713633"/>
                  <a:pt x="462607" y="2714873"/>
                  <a:pt x="465088" y="2717354"/>
                </a:cubicBezTo>
                <a:cubicBezTo>
                  <a:pt x="467568" y="2719835"/>
                  <a:pt x="471289" y="2721075"/>
                  <a:pt x="476250" y="2721075"/>
                </a:cubicBezTo>
                <a:lnTo>
                  <a:pt x="483691" y="2728516"/>
                </a:lnTo>
                <a:cubicBezTo>
                  <a:pt x="478730" y="2728516"/>
                  <a:pt x="473769" y="2726035"/>
                  <a:pt x="468808" y="2721075"/>
                </a:cubicBezTo>
                <a:close/>
                <a:moveTo>
                  <a:pt x="602754" y="2706192"/>
                </a:moveTo>
                <a:lnTo>
                  <a:pt x="610195" y="2728516"/>
                </a:lnTo>
                <a:cubicBezTo>
                  <a:pt x="610195" y="2728516"/>
                  <a:pt x="612675" y="2738438"/>
                  <a:pt x="617637" y="2758282"/>
                </a:cubicBezTo>
                <a:lnTo>
                  <a:pt x="632519" y="2802930"/>
                </a:lnTo>
                <a:lnTo>
                  <a:pt x="632519" y="2795489"/>
                </a:lnTo>
                <a:cubicBezTo>
                  <a:pt x="632519" y="2790528"/>
                  <a:pt x="631279" y="2781846"/>
                  <a:pt x="628799" y="2769444"/>
                </a:cubicBezTo>
                <a:cubicBezTo>
                  <a:pt x="626318" y="2757042"/>
                  <a:pt x="625078" y="2745880"/>
                  <a:pt x="625078" y="2735957"/>
                </a:cubicBezTo>
                <a:cubicBezTo>
                  <a:pt x="625078" y="2726035"/>
                  <a:pt x="622598" y="2718594"/>
                  <a:pt x="617637" y="2713633"/>
                </a:cubicBezTo>
                <a:cubicBezTo>
                  <a:pt x="612675" y="2708673"/>
                  <a:pt x="607715" y="2706192"/>
                  <a:pt x="602754" y="2706192"/>
                </a:cubicBezTo>
                <a:close/>
                <a:moveTo>
                  <a:pt x="5826620" y="2691309"/>
                </a:moveTo>
                <a:cubicBezTo>
                  <a:pt x="5831581" y="2691309"/>
                  <a:pt x="5832821" y="2692549"/>
                  <a:pt x="5830341" y="2695030"/>
                </a:cubicBezTo>
                <a:cubicBezTo>
                  <a:pt x="5827861" y="2697510"/>
                  <a:pt x="5824140" y="2698750"/>
                  <a:pt x="5819179" y="2698750"/>
                </a:cubicBezTo>
                <a:lnTo>
                  <a:pt x="5811737" y="2698750"/>
                </a:lnTo>
                <a:close/>
                <a:moveTo>
                  <a:pt x="401836" y="2691309"/>
                </a:moveTo>
                <a:cubicBezTo>
                  <a:pt x="406797" y="2691309"/>
                  <a:pt x="404316" y="2693790"/>
                  <a:pt x="394394" y="2698750"/>
                </a:cubicBezTo>
                <a:lnTo>
                  <a:pt x="386953" y="2698750"/>
                </a:lnTo>
                <a:close/>
                <a:moveTo>
                  <a:pt x="654844" y="2683868"/>
                </a:moveTo>
                <a:cubicBezTo>
                  <a:pt x="649882" y="2683868"/>
                  <a:pt x="649882" y="2688828"/>
                  <a:pt x="654844" y="2698750"/>
                </a:cubicBezTo>
                <a:cubicBezTo>
                  <a:pt x="654844" y="2698750"/>
                  <a:pt x="654844" y="2701231"/>
                  <a:pt x="654844" y="2706192"/>
                </a:cubicBezTo>
                <a:cubicBezTo>
                  <a:pt x="649882" y="2711153"/>
                  <a:pt x="648643" y="2714873"/>
                  <a:pt x="651123" y="2717354"/>
                </a:cubicBezTo>
                <a:cubicBezTo>
                  <a:pt x="653603" y="2719835"/>
                  <a:pt x="657324" y="2721075"/>
                  <a:pt x="662285" y="2721075"/>
                </a:cubicBezTo>
                <a:lnTo>
                  <a:pt x="669726" y="2721075"/>
                </a:lnTo>
                <a:lnTo>
                  <a:pt x="669726" y="2713633"/>
                </a:lnTo>
                <a:cubicBezTo>
                  <a:pt x="669726" y="2713633"/>
                  <a:pt x="669726" y="2711153"/>
                  <a:pt x="669726" y="2706192"/>
                </a:cubicBezTo>
                <a:close/>
                <a:moveTo>
                  <a:pt x="572988" y="2683868"/>
                </a:moveTo>
                <a:lnTo>
                  <a:pt x="558105" y="2691309"/>
                </a:lnTo>
                <a:cubicBezTo>
                  <a:pt x="558105" y="2696270"/>
                  <a:pt x="560586" y="2698750"/>
                  <a:pt x="565546" y="2698750"/>
                </a:cubicBezTo>
                <a:cubicBezTo>
                  <a:pt x="570508" y="2698750"/>
                  <a:pt x="571748" y="2701231"/>
                  <a:pt x="569267" y="2706192"/>
                </a:cubicBezTo>
                <a:cubicBezTo>
                  <a:pt x="566787" y="2711153"/>
                  <a:pt x="565546" y="2718594"/>
                  <a:pt x="565546" y="2728516"/>
                </a:cubicBezTo>
                <a:cubicBezTo>
                  <a:pt x="565546" y="2738438"/>
                  <a:pt x="568027" y="2743399"/>
                  <a:pt x="572988" y="2743399"/>
                </a:cubicBezTo>
                <a:lnTo>
                  <a:pt x="587871" y="2735957"/>
                </a:lnTo>
                <a:cubicBezTo>
                  <a:pt x="592832" y="2730997"/>
                  <a:pt x="592832" y="2728516"/>
                  <a:pt x="587871" y="2728516"/>
                </a:cubicBezTo>
                <a:lnTo>
                  <a:pt x="580429" y="2706192"/>
                </a:lnTo>
                <a:cubicBezTo>
                  <a:pt x="580429" y="2691309"/>
                  <a:pt x="577949" y="2683868"/>
                  <a:pt x="572988" y="2683868"/>
                </a:cubicBezTo>
                <a:close/>
                <a:moveTo>
                  <a:pt x="74414" y="2683868"/>
                </a:moveTo>
                <a:lnTo>
                  <a:pt x="81855" y="2691309"/>
                </a:lnTo>
                <a:cubicBezTo>
                  <a:pt x="86816" y="2706192"/>
                  <a:pt x="89296" y="2713633"/>
                  <a:pt x="89296" y="2713633"/>
                </a:cubicBezTo>
                <a:lnTo>
                  <a:pt x="81855" y="2721075"/>
                </a:lnTo>
                <a:lnTo>
                  <a:pt x="74414" y="2713633"/>
                </a:lnTo>
                <a:cubicBezTo>
                  <a:pt x="79375" y="2708673"/>
                  <a:pt x="80615" y="2706192"/>
                  <a:pt x="78135" y="2706192"/>
                </a:cubicBezTo>
                <a:cubicBezTo>
                  <a:pt x="75654" y="2706192"/>
                  <a:pt x="74414" y="2698750"/>
                  <a:pt x="74414" y="2683868"/>
                </a:cubicBezTo>
                <a:close/>
                <a:moveTo>
                  <a:pt x="208359" y="2676426"/>
                </a:moveTo>
                <a:cubicBezTo>
                  <a:pt x="213320" y="2676426"/>
                  <a:pt x="215800" y="2683868"/>
                  <a:pt x="215800" y="2698750"/>
                </a:cubicBezTo>
                <a:cubicBezTo>
                  <a:pt x="215800" y="2713633"/>
                  <a:pt x="217041" y="2721075"/>
                  <a:pt x="219521" y="2721075"/>
                </a:cubicBezTo>
                <a:cubicBezTo>
                  <a:pt x="222002" y="2721075"/>
                  <a:pt x="223242" y="2723555"/>
                  <a:pt x="223242" y="2728516"/>
                </a:cubicBezTo>
                <a:cubicBezTo>
                  <a:pt x="218281" y="2748360"/>
                  <a:pt x="220761" y="2758282"/>
                  <a:pt x="230683" y="2758282"/>
                </a:cubicBezTo>
                <a:cubicBezTo>
                  <a:pt x="230683" y="2758282"/>
                  <a:pt x="233164" y="2753321"/>
                  <a:pt x="238125" y="2743399"/>
                </a:cubicBezTo>
                <a:cubicBezTo>
                  <a:pt x="243086" y="2733477"/>
                  <a:pt x="248047" y="2728516"/>
                  <a:pt x="253007" y="2728516"/>
                </a:cubicBezTo>
                <a:lnTo>
                  <a:pt x="253007" y="2721075"/>
                </a:lnTo>
                <a:cubicBezTo>
                  <a:pt x="253007" y="2716114"/>
                  <a:pt x="254248" y="2712393"/>
                  <a:pt x="256728" y="2709913"/>
                </a:cubicBezTo>
                <a:cubicBezTo>
                  <a:pt x="259209" y="2707432"/>
                  <a:pt x="262929" y="2708673"/>
                  <a:pt x="267890" y="2713633"/>
                </a:cubicBezTo>
                <a:cubicBezTo>
                  <a:pt x="272851" y="2718594"/>
                  <a:pt x="277812" y="2718594"/>
                  <a:pt x="282773" y="2713633"/>
                </a:cubicBezTo>
                <a:lnTo>
                  <a:pt x="282773" y="2721075"/>
                </a:lnTo>
                <a:cubicBezTo>
                  <a:pt x="282773" y="2726035"/>
                  <a:pt x="280292" y="2728516"/>
                  <a:pt x="275332" y="2728516"/>
                </a:cubicBezTo>
                <a:cubicBezTo>
                  <a:pt x="270371" y="2728516"/>
                  <a:pt x="269131" y="2729756"/>
                  <a:pt x="271611" y="2732237"/>
                </a:cubicBezTo>
                <a:cubicBezTo>
                  <a:pt x="274092" y="2734717"/>
                  <a:pt x="277812" y="2735957"/>
                  <a:pt x="282773" y="2735957"/>
                </a:cubicBezTo>
                <a:cubicBezTo>
                  <a:pt x="287734" y="2735957"/>
                  <a:pt x="290214" y="2737198"/>
                  <a:pt x="290214" y="2739678"/>
                </a:cubicBezTo>
                <a:cubicBezTo>
                  <a:pt x="290214" y="2742159"/>
                  <a:pt x="290214" y="2743399"/>
                  <a:pt x="290214" y="2743399"/>
                </a:cubicBezTo>
                <a:lnTo>
                  <a:pt x="267890" y="2750840"/>
                </a:lnTo>
                <a:lnTo>
                  <a:pt x="253007" y="2750840"/>
                </a:lnTo>
                <a:lnTo>
                  <a:pt x="260449" y="2758282"/>
                </a:lnTo>
                <a:cubicBezTo>
                  <a:pt x="270371" y="2763242"/>
                  <a:pt x="274092" y="2769444"/>
                  <a:pt x="271611" y="2776885"/>
                </a:cubicBezTo>
                <a:cubicBezTo>
                  <a:pt x="269131" y="2784327"/>
                  <a:pt x="270371" y="2788047"/>
                  <a:pt x="275332" y="2788047"/>
                </a:cubicBezTo>
                <a:lnTo>
                  <a:pt x="275332" y="2795489"/>
                </a:lnTo>
                <a:lnTo>
                  <a:pt x="260449" y="2788047"/>
                </a:lnTo>
                <a:lnTo>
                  <a:pt x="253007" y="2795489"/>
                </a:lnTo>
                <a:cubicBezTo>
                  <a:pt x="253007" y="2795489"/>
                  <a:pt x="253007" y="2797969"/>
                  <a:pt x="253007" y="2802930"/>
                </a:cubicBezTo>
                <a:cubicBezTo>
                  <a:pt x="257968" y="2802930"/>
                  <a:pt x="260449" y="2804170"/>
                  <a:pt x="260449" y="2806651"/>
                </a:cubicBezTo>
                <a:cubicBezTo>
                  <a:pt x="260449" y="2809131"/>
                  <a:pt x="257968" y="2810372"/>
                  <a:pt x="253007" y="2810372"/>
                </a:cubicBezTo>
                <a:lnTo>
                  <a:pt x="260449" y="2825254"/>
                </a:lnTo>
                <a:lnTo>
                  <a:pt x="290214" y="2832696"/>
                </a:lnTo>
                <a:cubicBezTo>
                  <a:pt x="290214" y="2837657"/>
                  <a:pt x="288974" y="2840137"/>
                  <a:pt x="286494" y="2840137"/>
                </a:cubicBezTo>
                <a:cubicBezTo>
                  <a:pt x="284013" y="2840137"/>
                  <a:pt x="282773" y="2842618"/>
                  <a:pt x="282773" y="2847579"/>
                </a:cubicBezTo>
                <a:cubicBezTo>
                  <a:pt x="287734" y="2852539"/>
                  <a:pt x="288974" y="2856260"/>
                  <a:pt x="286494" y="2858741"/>
                </a:cubicBezTo>
                <a:cubicBezTo>
                  <a:pt x="284013" y="2861221"/>
                  <a:pt x="282773" y="2862461"/>
                  <a:pt x="282773" y="2862461"/>
                </a:cubicBezTo>
                <a:cubicBezTo>
                  <a:pt x="282773" y="2877344"/>
                  <a:pt x="290214" y="2892227"/>
                  <a:pt x="305097" y="2907110"/>
                </a:cubicBezTo>
                <a:lnTo>
                  <a:pt x="312539" y="2907110"/>
                </a:lnTo>
                <a:lnTo>
                  <a:pt x="305097" y="2914551"/>
                </a:lnTo>
                <a:cubicBezTo>
                  <a:pt x="295176" y="2919512"/>
                  <a:pt x="290214" y="2924473"/>
                  <a:pt x="290214" y="2929434"/>
                </a:cubicBezTo>
                <a:cubicBezTo>
                  <a:pt x="290214" y="2934395"/>
                  <a:pt x="287734" y="2939356"/>
                  <a:pt x="282773" y="2944317"/>
                </a:cubicBezTo>
                <a:cubicBezTo>
                  <a:pt x="277812" y="2949278"/>
                  <a:pt x="277812" y="2954239"/>
                  <a:pt x="282773" y="2959200"/>
                </a:cubicBezTo>
                <a:cubicBezTo>
                  <a:pt x="282773" y="2964160"/>
                  <a:pt x="282773" y="2966641"/>
                  <a:pt x="282773" y="2966641"/>
                </a:cubicBezTo>
                <a:cubicBezTo>
                  <a:pt x="277812" y="2971602"/>
                  <a:pt x="279052" y="2974082"/>
                  <a:pt x="286494" y="2974082"/>
                </a:cubicBezTo>
                <a:cubicBezTo>
                  <a:pt x="293935" y="2974082"/>
                  <a:pt x="297656" y="2976563"/>
                  <a:pt x="297656" y="2981524"/>
                </a:cubicBezTo>
                <a:lnTo>
                  <a:pt x="319980" y="3011290"/>
                </a:lnTo>
                <a:cubicBezTo>
                  <a:pt x="324941" y="3016250"/>
                  <a:pt x="324941" y="3018731"/>
                  <a:pt x="319980" y="3018731"/>
                </a:cubicBezTo>
                <a:cubicBezTo>
                  <a:pt x="310058" y="3018731"/>
                  <a:pt x="305097" y="3016250"/>
                  <a:pt x="305097" y="3011290"/>
                </a:cubicBezTo>
                <a:cubicBezTo>
                  <a:pt x="300136" y="3006329"/>
                  <a:pt x="295176" y="3001367"/>
                  <a:pt x="290214" y="2996407"/>
                </a:cubicBezTo>
                <a:cubicBezTo>
                  <a:pt x="285254" y="2991446"/>
                  <a:pt x="280292" y="2988965"/>
                  <a:pt x="275332" y="2988965"/>
                </a:cubicBezTo>
                <a:cubicBezTo>
                  <a:pt x="275332" y="2993926"/>
                  <a:pt x="275332" y="2996407"/>
                  <a:pt x="275332" y="2996407"/>
                </a:cubicBezTo>
                <a:cubicBezTo>
                  <a:pt x="275332" y="2996407"/>
                  <a:pt x="272851" y="2996407"/>
                  <a:pt x="267890" y="2996407"/>
                </a:cubicBezTo>
                <a:cubicBezTo>
                  <a:pt x="267890" y="2996407"/>
                  <a:pt x="266650" y="2993926"/>
                  <a:pt x="264170" y="2988965"/>
                </a:cubicBezTo>
                <a:cubicBezTo>
                  <a:pt x="261689" y="2984005"/>
                  <a:pt x="262929" y="2979043"/>
                  <a:pt x="267890" y="2974082"/>
                </a:cubicBezTo>
                <a:cubicBezTo>
                  <a:pt x="272851" y="2969122"/>
                  <a:pt x="274092" y="2962920"/>
                  <a:pt x="271611" y="2955479"/>
                </a:cubicBezTo>
                <a:cubicBezTo>
                  <a:pt x="269131" y="2948038"/>
                  <a:pt x="265410" y="2941836"/>
                  <a:pt x="260449" y="2936875"/>
                </a:cubicBezTo>
                <a:lnTo>
                  <a:pt x="253007" y="2936875"/>
                </a:lnTo>
                <a:lnTo>
                  <a:pt x="260449" y="2921993"/>
                </a:lnTo>
                <a:cubicBezTo>
                  <a:pt x="260449" y="2907110"/>
                  <a:pt x="262929" y="2899668"/>
                  <a:pt x="267890" y="2899668"/>
                </a:cubicBezTo>
                <a:cubicBezTo>
                  <a:pt x="272851" y="2899668"/>
                  <a:pt x="274092" y="2897188"/>
                  <a:pt x="271611" y="2892227"/>
                </a:cubicBezTo>
                <a:cubicBezTo>
                  <a:pt x="269131" y="2887266"/>
                  <a:pt x="267890" y="2879825"/>
                  <a:pt x="267890" y="2869903"/>
                </a:cubicBezTo>
                <a:cubicBezTo>
                  <a:pt x="267890" y="2859981"/>
                  <a:pt x="265410" y="2852539"/>
                  <a:pt x="260449" y="2847579"/>
                </a:cubicBezTo>
                <a:cubicBezTo>
                  <a:pt x="255488" y="2842618"/>
                  <a:pt x="251767" y="2841377"/>
                  <a:pt x="249287" y="2843858"/>
                </a:cubicBezTo>
                <a:cubicBezTo>
                  <a:pt x="246806" y="2846339"/>
                  <a:pt x="245566" y="2850059"/>
                  <a:pt x="245566" y="2855020"/>
                </a:cubicBezTo>
                <a:cubicBezTo>
                  <a:pt x="245566" y="2859981"/>
                  <a:pt x="244326" y="2864942"/>
                  <a:pt x="241845" y="2869903"/>
                </a:cubicBezTo>
                <a:cubicBezTo>
                  <a:pt x="239365" y="2874864"/>
                  <a:pt x="233164" y="2877344"/>
                  <a:pt x="223242" y="2877344"/>
                </a:cubicBezTo>
                <a:cubicBezTo>
                  <a:pt x="223242" y="2877344"/>
                  <a:pt x="222002" y="2876104"/>
                  <a:pt x="219521" y="2873623"/>
                </a:cubicBezTo>
                <a:cubicBezTo>
                  <a:pt x="217041" y="2871143"/>
                  <a:pt x="215800" y="2869903"/>
                  <a:pt x="215800" y="2869903"/>
                </a:cubicBezTo>
                <a:cubicBezTo>
                  <a:pt x="220761" y="2864942"/>
                  <a:pt x="223242" y="2864942"/>
                  <a:pt x="223242" y="2869903"/>
                </a:cubicBezTo>
                <a:cubicBezTo>
                  <a:pt x="223242" y="2869903"/>
                  <a:pt x="224482" y="2869903"/>
                  <a:pt x="226963" y="2869903"/>
                </a:cubicBezTo>
                <a:cubicBezTo>
                  <a:pt x="229443" y="2869903"/>
                  <a:pt x="230683" y="2867422"/>
                  <a:pt x="230683" y="2862461"/>
                </a:cubicBezTo>
                <a:cubicBezTo>
                  <a:pt x="235644" y="2857501"/>
                  <a:pt x="236885" y="2852539"/>
                  <a:pt x="234404" y="2847579"/>
                </a:cubicBezTo>
                <a:cubicBezTo>
                  <a:pt x="231923" y="2842618"/>
                  <a:pt x="228203" y="2840137"/>
                  <a:pt x="223242" y="2840137"/>
                </a:cubicBezTo>
                <a:cubicBezTo>
                  <a:pt x="218281" y="2840137"/>
                  <a:pt x="215800" y="2832696"/>
                  <a:pt x="215800" y="2817813"/>
                </a:cubicBezTo>
                <a:lnTo>
                  <a:pt x="208359" y="2795489"/>
                </a:lnTo>
                <a:cubicBezTo>
                  <a:pt x="208359" y="2795489"/>
                  <a:pt x="208359" y="2793008"/>
                  <a:pt x="208359" y="2788047"/>
                </a:cubicBezTo>
                <a:cubicBezTo>
                  <a:pt x="208359" y="2783087"/>
                  <a:pt x="207119" y="2780606"/>
                  <a:pt x="204638" y="2780606"/>
                </a:cubicBezTo>
                <a:cubicBezTo>
                  <a:pt x="202158" y="2780606"/>
                  <a:pt x="198437" y="2780606"/>
                  <a:pt x="193476" y="2780606"/>
                </a:cubicBezTo>
                <a:lnTo>
                  <a:pt x="193476" y="2802930"/>
                </a:lnTo>
                <a:cubicBezTo>
                  <a:pt x="193476" y="2822774"/>
                  <a:pt x="192236" y="2832696"/>
                  <a:pt x="189756" y="2832696"/>
                </a:cubicBezTo>
                <a:cubicBezTo>
                  <a:pt x="187275" y="2832696"/>
                  <a:pt x="186035" y="2835176"/>
                  <a:pt x="186035" y="2840137"/>
                </a:cubicBezTo>
                <a:lnTo>
                  <a:pt x="171152" y="2840137"/>
                </a:lnTo>
                <a:lnTo>
                  <a:pt x="171152" y="2825254"/>
                </a:lnTo>
                <a:cubicBezTo>
                  <a:pt x="176113" y="2830215"/>
                  <a:pt x="178593" y="2826494"/>
                  <a:pt x="178593" y="2814092"/>
                </a:cubicBezTo>
                <a:cubicBezTo>
                  <a:pt x="178593" y="2801690"/>
                  <a:pt x="174873" y="2796729"/>
                  <a:pt x="167431" y="2799209"/>
                </a:cubicBezTo>
                <a:cubicBezTo>
                  <a:pt x="159990" y="2801690"/>
                  <a:pt x="156269" y="2800449"/>
                  <a:pt x="156269" y="2795489"/>
                </a:cubicBezTo>
                <a:cubicBezTo>
                  <a:pt x="151308" y="2795489"/>
                  <a:pt x="148828" y="2795489"/>
                  <a:pt x="148828" y="2795489"/>
                </a:cubicBezTo>
                <a:lnTo>
                  <a:pt x="148828" y="2773165"/>
                </a:lnTo>
                <a:lnTo>
                  <a:pt x="156269" y="2780606"/>
                </a:lnTo>
                <a:cubicBezTo>
                  <a:pt x="161230" y="2780606"/>
                  <a:pt x="166191" y="2778125"/>
                  <a:pt x="171152" y="2773165"/>
                </a:cubicBezTo>
                <a:cubicBezTo>
                  <a:pt x="176113" y="2768204"/>
                  <a:pt x="176113" y="2765723"/>
                  <a:pt x="171152" y="2765723"/>
                </a:cubicBezTo>
                <a:cubicBezTo>
                  <a:pt x="166191" y="2765723"/>
                  <a:pt x="163711" y="2764483"/>
                  <a:pt x="163711" y="2762002"/>
                </a:cubicBezTo>
                <a:cubicBezTo>
                  <a:pt x="163711" y="2759522"/>
                  <a:pt x="166191" y="2755801"/>
                  <a:pt x="171152" y="2750840"/>
                </a:cubicBezTo>
                <a:cubicBezTo>
                  <a:pt x="176113" y="2745880"/>
                  <a:pt x="177353" y="2742159"/>
                  <a:pt x="174873" y="2739678"/>
                </a:cubicBezTo>
                <a:cubicBezTo>
                  <a:pt x="172392" y="2737198"/>
                  <a:pt x="173633" y="2735957"/>
                  <a:pt x="178593" y="2735957"/>
                </a:cubicBezTo>
                <a:cubicBezTo>
                  <a:pt x="183554" y="2735957"/>
                  <a:pt x="184795" y="2733477"/>
                  <a:pt x="182314" y="2728516"/>
                </a:cubicBezTo>
                <a:cubicBezTo>
                  <a:pt x="179834" y="2723555"/>
                  <a:pt x="181074" y="2721075"/>
                  <a:pt x="186035" y="2721075"/>
                </a:cubicBezTo>
                <a:lnTo>
                  <a:pt x="193476" y="2721075"/>
                </a:lnTo>
                <a:cubicBezTo>
                  <a:pt x="193476" y="2726035"/>
                  <a:pt x="193476" y="2728516"/>
                  <a:pt x="193476" y="2728516"/>
                </a:cubicBezTo>
                <a:cubicBezTo>
                  <a:pt x="193476" y="2728516"/>
                  <a:pt x="195957" y="2728516"/>
                  <a:pt x="200918" y="2728516"/>
                </a:cubicBezTo>
                <a:cubicBezTo>
                  <a:pt x="205878" y="2728516"/>
                  <a:pt x="208359" y="2726035"/>
                  <a:pt x="208359" y="2721075"/>
                </a:cubicBezTo>
                <a:cubicBezTo>
                  <a:pt x="208359" y="2716114"/>
                  <a:pt x="208359" y="2706192"/>
                  <a:pt x="208359" y="2691309"/>
                </a:cubicBezTo>
                <a:cubicBezTo>
                  <a:pt x="208359" y="2686348"/>
                  <a:pt x="208359" y="2682628"/>
                  <a:pt x="208359" y="2680147"/>
                </a:cubicBezTo>
                <a:cubicBezTo>
                  <a:pt x="208359" y="2677666"/>
                  <a:pt x="208359" y="2676426"/>
                  <a:pt x="208359" y="2676426"/>
                </a:cubicBezTo>
                <a:close/>
                <a:moveTo>
                  <a:pt x="283703" y="2671775"/>
                </a:moveTo>
                <a:cubicBezTo>
                  <a:pt x="284323" y="2672396"/>
                  <a:pt x="285254" y="2673946"/>
                  <a:pt x="286494" y="2676426"/>
                </a:cubicBezTo>
                <a:cubicBezTo>
                  <a:pt x="288974" y="2681387"/>
                  <a:pt x="292695" y="2681387"/>
                  <a:pt x="297656" y="2676426"/>
                </a:cubicBezTo>
                <a:lnTo>
                  <a:pt x="297656" y="2683868"/>
                </a:lnTo>
                <a:lnTo>
                  <a:pt x="290214" y="2683868"/>
                </a:lnTo>
                <a:lnTo>
                  <a:pt x="282773" y="2683868"/>
                </a:lnTo>
                <a:cubicBezTo>
                  <a:pt x="282773" y="2678907"/>
                  <a:pt x="282773" y="2675186"/>
                  <a:pt x="282773" y="2672706"/>
                </a:cubicBezTo>
                <a:cubicBezTo>
                  <a:pt x="282773" y="2671465"/>
                  <a:pt x="283083" y="2671156"/>
                  <a:pt x="283703" y="2671775"/>
                </a:cubicBezTo>
                <a:close/>
                <a:moveTo>
                  <a:pt x="193476" y="2668985"/>
                </a:moveTo>
                <a:lnTo>
                  <a:pt x="193476" y="2706192"/>
                </a:lnTo>
                <a:lnTo>
                  <a:pt x="186035" y="2698750"/>
                </a:lnTo>
                <a:cubicBezTo>
                  <a:pt x="186035" y="2678907"/>
                  <a:pt x="188515" y="2668985"/>
                  <a:pt x="193476" y="2668985"/>
                </a:cubicBezTo>
                <a:close/>
                <a:moveTo>
                  <a:pt x="533920" y="2667125"/>
                </a:moveTo>
                <a:cubicBezTo>
                  <a:pt x="530200" y="2665884"/>
                  <a:pt x="525859" y="2668985"/>
                  <a:pt x="520898" y="2676426"/>
                </a:cubicBezTo>
                <a:cubicBezTo>
                  <a:pt x="515937" y="2686348"/>
                  <a:pt x="515937" y="2691309"/>
                  <a:pt x="520898" y="2691309"/>
                </a:cubicBezTo>
                <a:cubicBezTo>
                  <a:pt x="525859" y="2691309"/>
                  <a:pt x="528339" y="2693790"/>
                  <a:pt x="528339" y="2698750"/>
                </a:cubicBezTo>
                <a:cubicBezTo>
                  <a:pt x="533301" y="2703711"/>
                  <a:pt x="538261" y="2706192"/>
                  <a:pt x="543222" y="2706192"/>
                </a:cubicBezTo>
                <a:cubicBezTo>
                  <a:pt x="543222" y="2701231"/>
                  <a:pt x="543222" y="2693790"/>
                  <a:pt x="543222" y="2683868"/>
                </a:cubicBezTo>
                <a:cubicBezTo>
                  <a:pt x="540742" y="2673946"/>
                  <a:pt x="537641" y="2668365"/>
                  <a:pt x="533920" y="2667125"/>
                </a:cubicBezTo>
                <a:close/>
                <a:moveTo>
                  <a:pt x="6072187" y="2654102"/>
                </a:moveTo>
                <a:lnTo>
                  <a:pt x="6079628" y="2654102"/>
                </a:lnTo>
                <a:cubicBezTo>
                  <a:pt x="6079628" y="2664024"/>
                  <a:pt x="6079628" y="2671465"/>
                  <a:pt x="6079628" y="2676426"/>
                </a:cubicBezTo>
                <a:lnTo>
                  <a:pt x="6087069" y="2668985"/>
                </a:lnTo>
                <a:cubicBezTo>
                  <a:pt x="6092031" y="2664024"/>
                  <a:pt x="6094511" y="2661543"/>
                  <a:pt x="6094511" y="2661543"/>
                </a:cubicBezTo>
                <a:lnTo>
                  <a:pt x="6094511" y="2683868"/>
                </a:lnTo>
                <a:cubicBezTo>
                  <a:pt x="6089549" y="2683868"/>
                  <a:pt x="6088310" y="2686348"/>
                  <a:pt x="6090790" y="2691309"/>
                </a:cubicBezTo>
                <a:cubicBezTo>
                  <a:pt x="6093270" y="2696270"/>
                  <a:pt x="6092031" y="2699990"/>
                  <a:pt x="6087069" y="2702471"/>
                </a:cubicBezTo>
                <a:cubicBezTo>
                  <a:pt x="6082108" y="2704952"/>
                  <a:pt x="6080869" y="2708673"/>
                  <a:pt x="6083349" y="2713633"/>
                </a:cubicBezTo>
                <a:cubicBezTo>
                  <a:pt x="6085829" y="2718594"/>
                  <a:pt x="6084589" y="2726035"/>
                  <a:pt x="6079628" y="2735957"/>
                </a:cubicBezTo>
                <a:lnTo>
                  <a:pt x="6072187" y="2743399"/>
                </a:lnTo>
                <a:cubicBezTo>
                  <a:pt x="6072187" y="2738438"/>
                  <a:pt x="6067225" y="2735957"/>
                  <a:pt x="6057304" y="2735957"/>
                </a:cubicBezTo>
                <a:lnTo>
                  <a:pt x="6049863" y="2735957"/>
                </a:lnTo>
                <a:lnTo>
                  <a:pt x="6057304" y="2728516"/>
                </a:lnTo>
                <a:cubicBezTo>
                  <a:pt x="6062265" y="2723555"/>
                  <a:pt x="6064745" y="2718594"/>
                  <a:pt x="6064745" y="2713633"/>
                </a:cubicBezTo>
                <a:cubicBezTo>
                  <a:pt x="6064745" y="2708673"/>
                  <a:pt x="6067225" y="2706192"/>
                  <a:pt x="6072187" y="2706192"/>
                </a:cubicBezTo>
                <a:cubicBezTo>
                  <a:pt x="6077148" y="2696270"/>
                  <a:pt x="6077148" y="2688828"/>
                  <a:pt x="6072187" y="2683868"/>
                </a:cubicBezTo>
                <a:close/>
                <a:moveTo>
                  <a:pt x="5938241" y="2646661"/>
                </a:moveTo>
                <a:cubicBezTo>
                  <a:pt x="5943203" y="2646661"/>
                  <a:pt x="5945683" y="2649141"/>
                  <a:pt x="5945683" y="2654102"/>
                </a:cubicBezTo>
                <a:lnTo>
                  <a:pt x="5938241" y="2661543"/>
                </a:lnTo>
                <a:cubicBezTo>
                  <a:pt x="5938241" y="2661543"/>
                  <a:pt x="5937001" y="2660303"/>
                  <a:pt x="5934521" y="2657823"/>
                </a:cubicBezTo>
                <a:cubicBezTo>
                  <a:pt x="5932041" y="2655342"/>
                  <a:pt x="5930800" y="2654102"/>
                  <a:pt x="5930800" y="2654102"/>
                </a:cubicBezTo>
                <a:cubicBezTo>
                  <a:pt x="5930800" y="2649141"/>
                  <a:pt x="5933280" y="2646661"/>
                  <a:pt x="5938241" y="2646661"/>
                </a:cubicBezTo>
                <a:close/>
                <a:moveTo>
                  <a:pt x="632519" y="2646661"/>
                </a:moveTo>
                <a:cubicBezTo>
                  <a:pt x="627558" y="2646661"/>
                  <a:pt x="625078" y="2650381"/>
                  <a:pt x="625078" y="2657823"/>
                </a:cubicBezTo>
                <a:cubicBezTo>
                  <a:pt x="625078" y="2665264"/>
                  <a:pt x="627558" y="2671465"/>
                  <a:pt x="632519" y="2676426"/>
                </a:cubicBezTo>
                <a:cubicBezTo>
                  <a:pt x="637480" y="2681387"/>
                  <a:pt x="642441" y="2683868"/>
                  <a:pt x="647402" y="2683868"/>
                </a:cubicBezTo>
                <a:cubicBezTo>
                  <a:pt x="647402" y="2678907"/>
                  <a:pt x="646162" y="2675186"/>
                  <a:pt x="643681" y="2672706"/>
                </a:cubicBezTo>
                <a:cubicBezTo>
                  <a:pt x="641201" y="2670225"/>
                  <a:pt x="639961" y="2668985"/>
                  <a:pt x="639961" y="2668985"/>
                </a:cubicBezTo>
                <a:lnTo>
                  <a:pt x="632519" y="2661543"/>
                </a:lnTo>
                <a:close/>
                <a:moveTo>
                  <a:pt x="305097" y="2646661"/>
                </a:moveTo>
                <a:cubicBezTo>
                  <a:pt x="305097" y="2646661"/>
                  <a:pt x="307578" y="2646661"/>
                  <a:pt x="312539" y="2646661"/>
                </a:cubicBezTo>
                <a:cubicBezTo>
                  <a:pt x="317500" y="2646661"/>
                  <a:pt x="318740" y="2649141"/>
                  <a:pt x="316260" y="2654102"/>
                </a:cubicBezTo>
                <a:cubicBezTo>
                  <a:pt x="313779" y="2659063"/>
                  <a:pt x="311298" y="2661543"/>
                  <a:pt x="308818" y="2661543"/>
                </a:cubicBezTo>
                <a:cubicBezTo>
                  <a:pt x="306338" y="2661543"/>
                  <a:pt x="305097" y="2656583"/>
                  <a:pt x="305097" y="2646661"/>
                </a:cubicBezTo>
                <a:close/>
                <a:moveTo>
                  <a:pt x="6094511" y="2639219"/>
                </a:moveTo>
                <a:lnTo>
                  <a:pt x="6101952" y="2646661"/>
                </a:lnTo>
                <a:cubicBezTo>
                  <a:pt x="6101952" y="2646661"/>
                  <a:pt x="6099472" y="2646661"/>
                  <a:pt x="6094511" y="2646661"/>
                </a:cubicBezTo>
                <a:cubicBezTo>
                  <a:pt x="6094511" y="2641700"/>
                  <a:pt x="6094511" y="2639219"/>
                  <a:pt x="6094511" y="2639219"/>
                </a:cubicBezTo>
                <a:close/>
                <a:moveTo>
                  <a:pt x="684609" y="2639219"/>
                </a:moveTo>
                <a:lnTo>
                  <a:pt x="677168" y="2646661"/>
                </a:lnTo>
                <a:cubicBezTo>
                  <a:pt x="682129" y="2646661"/>
                  <a:pt x="687090" y="2646661"/>
                  <a:pt x="692051" y="2646661"/>
                </a:cubicBezTo>
                <a:close/>
                <a:moveTo>
                  <a:pt x="587871" y="2631778"/>
                </a:moveTo>
                <a:lnTo>
                  <a:pt x="587871" y="2646661"/>
                </a:lnTo>
                <a:lnTo>
                  <a:pt x="580429" y="2639219"/>
                </a:lnTo>
                <a:cubicBezTo>
                  <a:pt x="585390" y="2634258"/>
                  <a:pt x="587871" y="2631778"/>
                  <a:pt x="587871" y="2631778"/>
                </a:cubicBezTo>
                <a:close/>
                <a:moveTo>
                  <a:pt x="416718" y="2631778"/>
                </a:moveTo>
                <a:cubicBezTo>
                  <a:pt x="421679" y="2631778"/>
                  <a:pt x="424160" y="2634258"/>
                  <a:pt x="424160" y="2639219"/>
                </a:cubicBezTo>
                <a:cubicBezTo>
                  <a:pt x="429121" y="2639219"/>
                  <a:pt x="432841" y="2640459"/>
                  <a:pt x="435322" y="2642940"/>
                </a:cubicBezTo>
                <a:cubicBezTo>
                  <a:pt x="437802" y="2645421"/>
                  <a:pt x="439043" y="2646661"/>
                  <a:pt x="439043" y="2646661"/>
                </a:cubicBezTo>
                <a:cubicBezTo>
                  <a:pt x="444004" y="2646661"/>
                  <a:pt x="446484" y="2649141"/>
                  <a:pt x="446484" y="2654102"/>
                </a:cubicBezTo>
                <a:lnTo>
                  <a:pt x="446484" y="2661543"/>
                </a:lnTo>
                <a:lnTo>
                  <a:pt x="453925" y="2661543"/>
                </a:lnTo>
                <a:cubicBezTo>
                  <a:pt x="463847" y="2661543"/>
                  <a:pt x="471289" y="2664024"/>
                  <a:pt x="476250" y="2668985"/>
                </a:cubicBezTo>
                <a:cubicBezTo>
                  <a:pt x="476250" y="2673946"/>
                  <a:pt x="472529" y="2680147"/>
                  <a:pt x="465088" y="2687588"/>
                </a:cubicBezTo>
                <a:cubicBezTo>
                  <a:pt x="457646" y="2695030"/>
                  <a:pt x="451445" y="2696270"/>
                  <a:pt x="446484" y="2691309"/>
                </a:cubicBezTo>
                <a:cubicBezTo>
                  <a:pt x="441523" y="2686348"/>
                  <a:pt x="434082" y="2681387"/>
                  <a:pt x="424160" y="2676426"/>
                </a:cubicBezTo>
                <a:cubicBezTo>
                  <a:pt x="414238" y="2666504"/>
                  <a:pt x="404316" y="2666504"/>
                  <a:pt x="394394" y="2676426"/>
                </a:cubicBezTo>
                <a:lnTo>
                  <a:pt x="386953" y="2683868"/>
                </a:lnTo>
                <a:lnTo>
                  <a:pt x="386953" y="2668985"/>
                </a:lnTo>
                <a:lnTo>
                  <a:pt x="394394" y="2661543"/>
                </a:lnTo>
                <a:cubicBezTo>
                  <a:pt x="394394" y="2666504"/>
                  <a:pt x="396875" y="2664024"/>
                  <a:pt x="401836" y="2654102"/>
                </a:cubicBezTo>
                <a:cubicBezTo>
                  <a:pt x="406797" y="2649141"/>
                  <a:pt x="409277" y="2644180"/>
                  <a:pt x="409277" y="2639219"/>
                </a:cubicBezTo>
                <a:cubicBezTo>
                  <a:pt x="409277" y="2634258"/>
                  <a:pt x="411758" y="2631778"/>
                  <a:pt x="416718" y="2631778"/>
                </a:cubicBezTo>
                <a:close/>
                <a:moveTo>
                  <a:pt x="208359" y="2628057"/>
                </a:moveTo>
                <a:cubicBezTo>
                  <a:pt x="208359" y="2635498"/>
                  <a:pt x="210840" y="2636739"/>
                  <a:pt x="215800" y="2631778"/>
                </a:cubicBezTo>
                <a:lnTo>
                  <a:pt x="223242" y="2639219"/>
                </a:lnTo>
                <a:cubicBezTo>
                  <a:pt x="228203" y="2644180"/>
                  <a:pt x="229443" y="2647901"/>
                  <a:pt x="226963" y="2650381"/>
                </a:cubicBezTo>
                <a:cubicBezTo>
                  <a:pt x="224482" y="2652862"/>
                  <a:pt x="223242" y="2654102"/>
                  <a:pt x="223242" y="2654102"/>
                </a:cubicBezTo>
                <a:lnTo>
                  <a:pt x="215800" y="2654102"/>
                </a:lnTo>
                <a:cubicBezTo>
                  <a:pt x="215800" y="2649141"/>
                  <a:pt x="215800" y="2646661"/>
                  <a:pt x="215800" y="2646661"/>
                </a:cubicBezTo>
                <a:cubicBezTo>
                  <a:pt x="215800" y="2646661"/>
                  <a:pt x="213320" y="2644180"/>
                  <a:pt x="208359" y="2639219"/>
                </a:cubicBezTo>
                <a:close/>
                <a:moveTo>
                  <a:pt x="330079" y="2618490"/>
                </a:moveTo>
                <a:lnTo>
                  <a:pt x="327421" y="2631778"/>
                </a:lnTo>
                <a:cubicBezTo>
                  <a:pt x="327421" y="2631778"/>
                  <a:pt x="327421" y="2629297"/>
                  <a:pt x="327421" y="2624336"/>
                </a:cubicBezTo>
                <a:cubicBezTo>
                  <a:pt x="327421" y="2621856"/>
                  <a:pt x="328042" y="2619996"/>
                  <a:pt x="329282" y="2618756"/>
                </a:cubicBezTo>
                <a:close/>
                <a:moveTo>
                  <a:pt x="6079628" y="2609454"/>
                </a:moveTo>
                <a:lnTo>
                  <a:pt x="6087069" y="2609454"/>
                </a:lnTo>
                <a:cubicBezTo>
                  <a:pt x="6087069" y="2614414"/>
                  <a:pt x="6087069" y="2616895"/>
                  <a:pt x="6087069" y="2616895"/>
                </a:cubicBezTo>
                <a:close/>
                <a:moveTo>
                  <a:pt x="651123" y="2587129"/>
                </a:moveTo>
                <a:cubicBezTo>
                  <a:pt x="648643" y="2587129"/>
                  <a:pt x="644922" y="2589610"/>
                  <a:pt x="639961" y="2594571"/>
                </a:cubicBezTo>
                <a:cubicBezTo>
                  <a:pt x="639961" y="2599532"/>
                  <a:pt x="642441" y="2602012"/>
                  <a:pt x="647402" y="2602012"/>
                </a:cubicBezTo>
                <a:cubicBezTo>
                  <a:pt x="652363" y="2602012"/>
                  <a:pt x="654844" y="2599532"/>
                  <a:pt x="654844" y="2594571"/>
                </a:cubicBezTo>
                <a:cubicBezTo>
                  <a:pt x="654844" y="2589610"/>
                  <a:pt x="653603" y="2587129"/>
                  <a:pt x="651123" y="2587129"/>
                </a:cubicBezTo>
                <a:close/>
                <a:moveTo>
                  <a:pt x="386953" y="2579688"/>
                </a:moveTo>
                <a:lnTo>
                  <a:pt x="394394" y="2609454"/>
                </a:lnTo>
                <a:lnTo>
                  <a:pt x="386953" y="2609454"/>
                </a:lnTo>
                <a:lnTo>
                  <a:pt x="386953" y="2587129"/>
                </a:lnTo>
                <a:close/>
                <a:moveTo>
                  <a:pt x="6087069" y="2572247"/>
                </a:moveTo>
                <a:lnTo>
                  <a:pt x="6087069" y="2579688"/>
                </a:lnTo>
                <a:cubicBezTo>
                  <a:pt x="6082108" y="2584649"/>
                  <a:pt x="6079628" y="2584649"/>
                  <a:pt x="6079628" y="2579688"/>
                </a:cubicBezTo>
                <a:cubicBezTo>
                  <a:pt x="6079628" y="2574727"/>
                  <a:pt x="6082108" y="2572247"/>
                  <a:pt x="6087069" y="2572247"/>
                </a:cubicBezTo>
                <a:close/>
                <a:moveTo>
                  <a:pt x="5908475" y="2564805"/>
                </a:moveTo>
                <a:cubicBezTo>
                  <a:pt x="5913437" y="2564805"/>
                  <a:pt x="5915917" y="2566045"/>
                  <a:pt x="5915917" y="2568526"/>
                </a:cubicBezTo>
                <a:cubicBezTo>
                  <a:pt x="5915917" y="2571006"/>
                  <a:pt x="5915917" y="2572247"/>
                  <a:pt x="5915917" y="2572247"/>
                </a:cubicBezTo>
                <a:cubicBezTo>
                  <a:pt x="5915917" y="2572247"/>
                  <a:pt x="5913437" y="2572247"/>
                  <a:pt x="5908475" y="2572247"/>
                </a:cubicBezTo>
                <a:cubicBezTo>
                  <a:pt x="5908475" y="2572247"/>
                  <a:pt x="5908475" y="2569766"/>
                  <a:pt x="5908475" y="2564805"/>
                </a:cubicBezTo>
                <a:close/>
                <a:moveTo>
                  <a:pt x="5923359" y="2542481"/>
                </a:moveTo>
                <a:lnTo>
                  <a:pt x="5930800" y="2542481"/>
                </a:lnTo>
                <a:cubicBezTo>
                  <a:pt x="5935761" y="2542481"/>
                  <a:pt x="5938241" y="2543721"/>
                  <a:pt x="5938241" y="2546202"/>
                </a:cubicBezTo>
                <a:cubicBezTo>
                  <a:pt x="5938241" y="2548682"/>
                  <a:pt x="5938241" y="2549922"/>
                  <a:pt x="5938241" y="2549922"/>
                </a:cubicBezTo>
                <a:cubicBezTo>
                  <a:pt x="5938241" y="2554883"/>
                  <a:pt x="5940721" y="2557364"/>
                  <a:pt x="5945683" y="2557364"/>
                </a:cubicBezTo>
                <a:lnTo>
                  <a:pt x="5930800" y="2564805"/>
                </a:lnTo>
                <a:cubicBezTo>
                  <a:pt x="5925839" y="2564805"/>
                  <a:pt x="5923359" y="2562324"/>
                  <a:pt x="5923359" y="2557364"/>
                </a:cubicBezTo>
                <a:close/>
                <a:moveTo>
                  <a:pt x="5908475" y="2527598"/>
                </a:moveTo>
                <a:cubicBezTo>
                  <a:pt x="5913437" y="2527598"/>
                  <a:pt x="5915917" y="2528838"/>
                  <a:pt x="5915917" y="2531319"/>
                </a:cubicBezTo>
                <a:cubicBezTo>
                  <a:pt x="5915917" y="2533799"/>
                  <a:pt x="5915917" y="2535040"/>
                  <a:pt x="5915917" y="2535040"/>
                </a:cubicBezTo>
                <a:cubicBezTo>
                  <a:pt x="5915917" y="2540000"/>
                  <a:pt x="5913437" y="2540000"/>
                  <a:pt x="5908475" y="2535040"/>
                </a:cubicBezTo>
                <a:cubicBezTo>
                  <a:pt x="5908475" y="2535040"/>
                  <a:pt x="5908475" y="2532559"/>
                  <a:pt x="5908475" y="2527598"/>
                </a:cubicBezTo>
                <a:close/>
                <a:moveTo>
                  <a:pt x="5848945" y="2527598"/>
                </a:moveTo>
                <a:lnTo>
                  <a:pt x="5856386" y="2535040"/>
                </a:lnTo>
                <a:cubicBezTo>
                  <a:pt x="5856386" y="2540000"/>
                  <a:pt x="5853905" y="2542481"/>
                  <a:pt x="5848945" y="2542481"/>
                </a:cubicBezTo>
                <a:lnTo>
                  <a:pt x="5841503" y="2535040"/>
                </a:lnTo>
                <a:cubicBezTo>
                  <a:pt x="5841503" y="2530079"/>
                  <a:pt x="5843983" y="2527598"/>
                  <a:pt x="5848945" y="2527598"/>
                </a:cubicBezTo>
                <a:close/>
                <a:moveTo>
                  <a:pt x="431601" y="2520157"/>
                </a:moveTo>
                <a:cubicBezTo>
                  <a:pt x="431601" y="2520157"/>
                  <a:pt x="431601" y="2522637"/>
                  <a:pt x="431601" y="2527598"/>
                </a:cubicBezTo>
                <a:cubicBezTo>
                  <a:pt x="436562" y="2527598"/>
                  <a:pt x="439043" y="2526358"/>
                  <a:pt x="439043" y="2523877"/>
                </a:cubicBezTo>
                <a:cubicBezTo>
                  <a:pt x="439043" y="2521397"/>
                  <a:pt x="436562" y="2520157"/>
                  <a:pt x="431601" y="2520157"/>
                </a:cubicBezTo>
                <a:close/>
                <a:moveTo>
                  <a:pt x="5712673" y="2495973"/>
                </a:moveTo>
                <a:cubicBezTo>
                  <a:pt x="5715464" y="2495973"/>
                  <a:pt x="5718720" y="2496592"/>
                  <a:pt x="5722441" y="2497832"/>
                </a:cubicBezTo>
                <a:cubicBezTo>
                  <a:pt x="5717479" y="2502793"/>
                  <a:pt x="5714999" y="2507755"/>
                  <a:pt x="5714999" y="2512715"/>
                </a:cubicBezTo>
                <a:cubicBezTo>
                  <a:pt x="5705077" y="2512715"/>
                  <a:pt x="5700117" y="2512715"/>
                  <a:pt x="5700117" y="2512715"/>
                </a:cubicBezTo>
                <a:cubicBezTo>
                  <a:pt x="5700117" y="2501553"/>
                  <a:pt x="5704302" y="2495973"/>
                  <a:pt x="5712673" y="2495973"/>
                </a:cubicBezTo>
                <a:close/>
                <a:moveTo>
                  <a:pt x="6087069" y="2490391"/>
                </a:moveTo>
                <a:lnTo>
                  <a:pt x="6087069" y="2497832"/>
                </a:lnTo>
                <a:cubicBezTo>
                  <a:pt x="6087069" y="2502793"/>
                  <a:pt x="6084589" y="2505274"/>
                  <a:pt x="6079628" y="2505274"/>
                </a:cubicBezTo>
                <a:cubicBezTo>
                  <a:pt x="6074667" y="2505274"/>
                  <a:pt x="6072187" y="2505274"/>
                  <a:pt x="6072187" y="2505274"/>
                </a:cubicBezTo>
                <a:close/>
                <a:moveTo>
                  <a:pt x="5945683" y="2468067"/>
                </a:moveTo>
                <a:cubicBezTo>
                  <a:pt x="5945683" y="2468067"/>
                  <a:pt x="5946923" y="2469307"/>
                  <a:pt x="5949403" y="2471788"/>
                </a:cubicBezTo>
                <a:cubicBezTo>
                  <a:pt x="5951883" y="2474268"/>
                  <a:pt x="5953124" y="2475508"/>
                  <a:pt x="5953124" y="2475508"/>
                </a:cubicBezTo>
                <a:cubicBezTo>
                  <a:pt x="5953124" y="2475508"/>
                  <a:pt x="5951883" y="2475508"/>
                  <a:pt x="5949403" y="2475508"/>
                </a:cubicBezTo>
                <a:cubicBezTo>
                  <a:pt x="5946923" y="2475508"/>
                  <a:pt x="5945683" y="2473028"/>
                  <a:pt x="5945683" y="2468067"/>
                </a:cubicBezTo>
                <a:close/>
                <a:moveTo>
                  <a:pt x="5938241" y="2453184"/>
                </a:moveTo>
                <a:cubicBezTo>
                  <a:pt x="5938241" y="2453184"/>
                  <a:pt x="5940721" y="2453184"/>
                  <a:pt x="5945683" y="2453184"/>
                </a:cubicBezTo>
                <a:lnTo>
                  <a:pt x="5945683" y="2460625"/>
                </a:lnTo>
                <a:close/>
                <a:moveTo>
                  <a:pt x="461367" y="2453184"/>
                </a:moveTo>
                <a:cubicBezTo>
                  <a:pt x="461367" y="2458145"/>
                  <a:pt x="463847" y="2460625"/>
                  <a:pt x="468808" y="2460625"/>
                </a:cubicBezTo>
                <a:lnTo>
                  <a:pt x="476250" y="2453184"/>
                </a:lnTo>
                <a:close/>
                <a:moveTo>
                  <a:pt x="548803" y="2448533"/>
                </a:moveTo>
                <a:cubicBezTo>
                  <a:pt x="550044" y="2449153"/>
                  <a:pt x="550664" y="2450704"/>
                  <a:pt x="550664" y="2453184"/>
                </a:cubicBezTo>
                <a:cubicBezTo>
                  <a:pt x="550664" y="2453184"/>
                  <a:pt x="550664" y="2458145"/>
                  <a:pt x="550664" y="2468067"/>
                </a:cubicBezTo>
                <a:cubicBezTo>
                  <a:pt x="550664" y="2473028"/>
                  <a:pt x="549424" y="2475508"/>
                  <a:pt x="546943" y="2475508"/>
                </a:cubicBezTo>
                <a:cubicBezTo>
                  <a:pt x="544463" y="2475508"/>
                  <a:pt x="540742" y="2477989"/>
                  <a:pt x="535781" y="2482950"/>
                </a:cubicBezTo>
                <a:lnTo>
                  <a:pt x="520898" y="2482950"/>
                </a:lnTo>
                <a:lnTo>
                  <a:pt x="535781" y="2475508"/>
                </a:lnTo>
                <a:cubicBezTo>
                  <a:pt x="535781" y="2470548"/>
                  <a:pt x="537021" y="2466827"/>
                  <a:pt x="539502" y="2464346"/>
                </a:cubicBezTo>
                <a:cubicBezTo>
                  <a:pt x="541982" y="2461865"/>
                  <a:pt x="543222" y="2460625"/>
                  <a:pt x="543222" y="2460625"/>
                </a:cubicBezTo>
                <a:cubicBezTo>
                  <a:pt x="538261" y="2455665"/>
                  <a:pt x="538261" y="2451944"/>
                  <a:pt x="543222" y="2449463"/>
                </a:cubicBezTo>
                <a:cubicBezTo>
                  <a:pt x="545703" y="2448223"/>
                  <a:pt x="547563" y="2447913"/>
                  <a:pt x="548803" y="2448533"/>
                </a:cubicBezTo>
                <a:close/>
                <a:moveTo>
                  <a:pt x="907851" y="2445743"/>
                </a:moveTo>
                <a:cubicBezTo>
                  <a:pt x="902890" y="2445743"/>
                  <a:pt x="900410" y="2448223"/>
                  <a:pt x="900410" y="2453184"/>
                </a:cubicBezTo>
                <a:lnTo>
                  <a:pt x="907851" y="2453184"/>
                </a:lnTo>
                <a:cubicBezTo>
                  <a:pt x="907851" y="2453184"/>
                  <a:pt x="907851" y="2450703"/>
                  <a:pt x="907851" y="2445743"/>
                </a:cubicBezTo>
                <a:close/>
                <a:moveTo>
                  <a:pt x="5841503" y="2415977"/>
                </a:moveTo>
                <a:lnTo>
                  <a:pt x="5848945" y="2423418"/>
                </a:lnTo>
                <a:cubicBezTo>
                  <a:pt x="5858866" y="2428379"/>
                  <a:pt x="5871269" y="2428379"/>
                  <a:pt x="5886151" y="2423418"/>
                </a:cubicBezTo>
                <a:cubicBezTo>
                  <a:pt x="5891113" y="2418458"/>
                  <a:pt x="5893593" y="2417217"/>
                  <a:pt x="5893593" y="2419698"/>
                </a:cubicBezTo>
                <a:cubicBezTo>
                  <a:pt x="5893593" y="2422178"/>
                  <a:pt x="5891113" y="2425899"/>
                  <a:pt x="5886151" y="2430860"/>
                </a:cubicBezTo>
                <a:cubicBezTo>
                  <a:pt x="5881190" y="2435821"/>
                  <a:pt x="5881190" y="2438301"/>
                  <a:pt x="5886151" y="2438301"/>
                </a:cubicBezTo>
                <a:cubicBezTo>
                  <a:pt x="5901035" y="2443262"/>
                  <a:pt x="5903515" y="2450703"/>
                  <a:pt x="5893593" y="2460625"/>
                </a:cubicBezTo>
                <a:cubicBezTo>
                  <a:pt x="5888631" y="2470548"/>
                  <a:pt x="5888631" y="2480469"/>
                  <a:pt x="5893593" y="2490391"/>
                </a:cubicBezTo>
                <a:cubicBezTo>
                  <a:pt x="5898554" y="2490391"/>
                  <a:pt x="5901035" y="2487910"/>
                  <a:pt x="5901035" y="2482950"/>
                </a:cubicBezTo>
                <a:lnTo>
                  <a:pt x="5923359" y="2505274"/>
                </a:lnTo>
                <a:cubicBezTo>
                  <a:pt x="5923359" y="2510235"/>
                  <a:pt x="5924599" y="2513955"/>
                  <a:pt x="5927079" y="2516436"/>
                </a:cubicBezTo>
                <a:cubicBezTo>
                  <a:pt x="5929559" y="2518917"/>
                  <a:pt x="5930800" y="2520157"/>
                  <a:pt x="5930800" y="2520157"/>
                </a:cubicBezTo>
                <a:cubicBezTo>
                  <a:pt x="5935761" y="2525117"/>
                  <a:pt x="5934521" y="2527598"/>
                  <a:pt x="5927079" y="2527598"/>
                </a:cubicBezTo>
                <a:cubicBezTo>
                  <a:pt x="5919638" y="2527598"/>
                  <a:pt x="5915917" y="2525117"/>
                  <a:pt x="5915917" y="2520157"/>
                </a:cubicBezTo>
                <a:lnTo>
                  <a:pt x="5893593" y="2512715"/>
                </a:lnTo>
                <a:lnTo>
                  <a:pt x="5871269" y="2505274"/>
                </a:lnTo>
                <a:lnTo>
                  <a:pt x="5841503" y="2497832"/>
                </a:lnTo>
                <a:cubicBezTo>
                  <a:pt x="5846465" y="2502793"/>
                  <a:pt x="5846465" y="2505274"/>
                  <a:pt x="5841503" y="2505274"/>
                </a:cubicBezTo>
                <a:cubicBezTo>
                  <a:pt x="5836541" y="2505274"/>
                  <a:pt x="5834061" y="2502793"/>
                  <a:pt x="5834061" y="2497832"/>
                </a:cubicBezTo>
                <a:cubicBezTo>
                  <a:pt x="5834061" y="2492872"/>
                  <a:pt x="5831581" y="2490391"/>
                  <a:pt x="5826620" y="2490391"/>
                </a:cubicBezTo>
                <a:lnTo>
                  <a:pt x="5826620" y="2482950"/>
                </a:lnTo>
                <a:cubicBezTo>
                  <a:pt x="5836541" y="2482950"/>
                  <a:pt x="5846465" y="2480469"/>
                  <a:pt x="5856386" y="2475508"/>
                </a:cubicBezTo>
                <a:lnTo>
                  <a:pt x="5871269" y="2475508"/>
                </a:lnTo>
                <a:lnTo>
                  <a:pt x="5863827" y="2468067"/>
                </a:lnTo>
                <a:cubicBezTo>
                  <a:pt x="5853905" y="2458145"/>
                  <a:pt x="5843983" y="2453184"/>
                  <a:pt x="5834061" y="2453184"/>
                </a:cubicBezTo>
                <a:cubicBezTo>
                  <a:pt x="5824140" y="2453184"/>
                  <a:pt x="5820419" y="2450703"/>
                  <a:pt x="5822899" y="2445743"/>
                </a:cubicBezTo>
                <a:cubicBezTo>
                  <a:pt x="5825379" y="2440782"/>
                  <a:pt x="5824140" y="2435821"/>
                  <a:pt x="5819179" y="2430860"/>
                </a:cubicBezTo>
                <a:close/>
                <a:moveTo>
                  <a:pt x="5968007" y="2408536"/>
                </a:moveTo>
                <a:cubicBezTo>
                  <a:pt x="5968007" y="2413496"/>
                  <a:pt x="5966767" y="2415977"/>
                  <a:pt x="5964286" y="2415977"/>
                </a:cubicBezTo>
                <a:cubicBezTo>
                  <a:pt x="5961806" y="2415977"/>
                  <a:pt x="5961806" y="2414737"/>
                  <a:pt x="5964286" y="2412256"/>
                </a:cubicBezTo>
                <a:cubicBezTo>
                  <a:pt x="5966767" y="2409776"/>
                  <a:pt x="5968007" y="2408536"/>
                  <a:pt x="5968007" y="2408536"/>
                </a:cubicBezTo>
                <a:close/>
                <a:moveTo>
                  <a:pt x="343235" y="2403885"/>
                </a:moveTo>
                <a:cubicBezTo>
                  <a:pt x="343855" y="2403265"/>
                  <a:pt x="344785" y="2403575"/>
                  <a:pt x="346025" y="2404815"/>
                </a:cubicBezTo>
                <a:cubicBezTo>
                  <a:pt x="348505" y="2407296"/>
                  <a:pt x="349746" y="2408536"/>
                  <a:pt x="349746" y="2408536"/>
                </a:cubicBezTo>
                <a:cubicBezTo>
                  <a:pt x="344785" y="2418458"/>
                  <a:pt x="342304" y="2418458"/>
                  <a:pt x="342304" y="2408536"/>
                </a:cubicBezTo>
                <a:cubicBezTo>
                  <a:pt x="342304" y="2406056"/>
                  <a:pt x="342614" y="2404505"/>
                  <a:pt x="343235" y="2403885"/>
                </a:cubicBezTo>
                <a:close/>
                <a:moveTo>
                  <a:pt x="677168" y="2393653"/>
                </a:moveTo>
                <a:cubicBezTo>
                  <a:pt x="677168" y="2393653"/>
                  <a:pt x="682129" y="2393653"/>
                  <a:pt x="692051" y="2393653"/>
                </a:cubicBezTo>
                <a:cubicBezTo>
                  <a:pt x="692051" y="2393653"/>
                  <a:pt x="694531" y="2393653"/>
                  <a:pt x="699492" y="2393653"/>
                </a:cubicBezTo>
                <a:cubicBezTo>
                  <a:pt x="699492" y="2398614"/>
                  <a:pt x="697012" y="2401094"/>
                  <a:pt x="692051" y="2401094"/>
                </a:cubicBezTo>
                <a:cubicBezTo>
                  <a:pt x="687090" y="2401094"/>
                  <a:pt x="683369" y="2401094"/>
                  <a:pt x="680888" y="2401094"/>
                </a:cubicBezTo>
                <a:cubicBezTo>
                  <a:pt x="678408" y="2401094"/>
                  <a:pt x="677168" y="2398614"/>
                  <a:pt x="677168" y="2393653"/>
                </a:cubicBezTo>
                <a:close/>
                <a:moveTo>
                  <a:pt x="5878710" y="2389933"/>
                </a:moveTo>
                <a:cubicBezTo>
                  <a:pt x="5881191" y="2389933"/>
                  <a:pt x="5883671" y="2391173"/>
                  <a:pt x="5886151" y="2393653"/>
                </a:cubicBezTo>
                <a:lnTo>
                  <a:pt x="5893593" y="2401094"/>
                </a:lnTo>
                <a:cubicBezTo>
                  <a:pt x="5893593" y="2406055"/>
                  <a:pt x="5886151" y="2406055"/>
                  <a:pt x="5871269" y="2401094"/>
                </a:cubicBezTo>
                <a:lnTo>
                  <a:pt x="5871269" y="2393653"/>
                </a:lnTo>
                <a:cubicBezTo>
                  <a:pt x="5873749" y="2391173"/>
                  <a:pt x="5876230" y="2389933"/>
                  <a:pt x="5878710" y="2389933"/>
                </a:cubicBezTo>
                <a:close/>
                <a:moveTo>
                  <a:pt x="5811737" y="2349004"/>
                </a:moveTo>
                <a:cubicBezTo>
                  <a:pt x="5811737" y="2353965"/>
                  <a:pt x="5809257" y="2356446"/>
                  <a:pt x="5804296" y="2356446"/>
                </a:cubicBezTo>
                <a:cubicBezTo>
                  <a:pt x="5799335" y="2356446"/>
                  <a:pt x="5798095" y="2355206"/>
                  <a:pt x="5800575" y="2352725"/>
                </a:cubicBezTo>
                <a:cubicBezTo>
                  <a:pt x="5803055" y="2350244"/>
                  <a:pt x="5806776" y="2349004"/>
                  <a:pt x="5811737" y="2349004"/>
                </a:cubicBezTo>
                <a:close/>
                <a:moveTo>
                  <a:pt x="5893593" y="2341563"/>
                </a:moveTo>
                <a:cubicBezTo>
                  <a:pt x="5893593" y="2346524"/>
                  <a:pt x="5896073" y="2349004"/>
                  <a:pt x="5901035" y="2349004"/>
                </a:cubicBezTo>
                <a:lnTo>
                  <a:pt x="5901035" y="2356446"/>
                </a:lnTo>
                <a:cubicBezTo>
                  <a:pt x="5896073" y="2356446"/>
                  <a:pt x="5893593" y="2353965"/>
                  <a:pt x="5893593" y="2349004"/>
                </a:cubicBezTo>
                <a:close/>
                <a:moveTo>
                  <a:pt x="669726" y="2334122"/>
                </a:moveTo>
                <a:cubicBezTo>
                  <a:pt x="679648" y="2334122"/>
                  <a:pt x="677168" y="2339082"/>
                  <a:pt x="662285" y="2349004"/>
                </a:cubicBezTo>
                <a:lnTo>
                  <a:pt x="654844" y="2356446"/>
                </a:lnTo>
                <a:cubicBezTo>
                  <a:pt x="654844" y="2341563"/>
                  <a:pt x="659804" y="2334122"/>
                  <a:pt x="669726" y="2334122"/>
                </a:cubicBezTo>
                <a:close/>
                <a:moveTo>
                  <a:pt x="717630" y="2332262"/>
                </a:moveTo>
                <a:cubicBezTo>
                  <a:pt x="720421" y="2332262"/>
                  <a:pt x="721816" y="2337842"/>
                  <a:pt x="721816" y="2349004"/>
                </a:cubicBezTo>
                <a:cubicBezTo>
                  <a:pt x="721816" y="2363887"/>
                  <a:pt x="716855" y="2366368"/>
                  <a:pt x="706933" y="2356446"/>
                </a:cubicBezTo>
                <a:cubicBezTo>
                  <a:pt x="701972" y="2351485"/>
                  <a:pt x="701972" y="2349004"/>
                  <a:pt x="706933" y="2349004"/>
                </a:cubicBezTo>
                <a:cubicBezTo>
                  <a:pt x="706933" y="2349004"/>
                  <a:pt x="706933" y="2347764"/>
                  <a:pt x="706933" y="2345284"/>
                </a:cubicBezTo>
                <a:cubicBezTo>
                  <a:pt x="706933" y="2342803"/>
                  <a:pt x="704453" y="2341563"/>
                  <a:pt x="699492" y="2341563"/>
                </a:cubicBezTo>
                <a:lnTo>
                  <a:pt x="714375" y="2334122"/>
                </a:lnTo>
                <a:cubicBezTo>
                  <a:pt x="715615" y="2332881"/>
                  <a:pt x="716700" y="2332262"/>
                  <a:pt x="717630" y="2332262"/>
                </a:cubicBezTo>
                <a:close/>
                <a:moveTo>
                  <a:pt x="572988" y="2326680"/>
                </a:moveTo>
                <a:cubicBezTo>
                  <a:pt x="577949" y="2326680"/>
                  <a:pt x="580429" y="2329161"/>
                  <a:pt x="580429" y="2334122"/>
                </a:cubicBezTo>
                <a:lnTo>
                  <a:pt x="580429" y="2341563"/>
                </a:lnTo>
                <a:lnTo>
                  <a:pt x="565546" y="2341563"/>
                </a:lnTo>
                <a:close/>
                <a:moveTo>
                  <a:pt x="669726" y="2319239"/>
                </a:moveTo>
                <a:cubicBezTo>
                  <a:pt x="674687" y="2319239"/>
                  <a:pt x="677168" y="2319239"/>
                  <a:pt x="677168" y="2319239"/>
                </a:cubicBezTo>
                <a:cubicBezTo>
                  <a:pt x="677168" y="2329161"/>
                  <a:pt x="674687" y="2331641"/>
                  <a:pt x="669726" y="2326680"/>
                </a:cubicBezTo>
                <a:cubicBezTo>
                  <a:pt x="664765" y="2326680"/>
                  <a:pt x="662285" y="2325440"/>
                  <a:pt x="662285" y="2322959"/>
                </a:cubicBezTo>
                <a:cubicBezTo>
                  <a:pt x="662285" y="2320479"/>
                  <a:pt x="664765" y="2319239"/>
                  <a:pt x="669726" y="2319239"/>
                </a:cubicBezTo>
                <a:close/>
                <a:moveTo>
                  <a:pt x="520898" y="2304356"/>
                </a:moveTo>
                <a:cubicBezTo>
                  <a:pt x="525859" y="2304356"/>
                  <a:pt x="528339" y="2306837"/>
                  <a:pt x="528339" y="2311797"/>
                </a:cubicBezTo>
                <a:cubicBezTo>
                  <a:pt x="528339" y="2316759"/>
                  <a:pt x="525859" y="2319239"/>
                  <a:pt x="520898" y="2319239"/>
                </a:cubicBezTo>
                <a:lnTo>
                  <a:pt x="520898" y="2311797"/>
                </a:lnTo>
                <a:cubicBezTo>
                  <a:pt x="515937" y="2306837"/>
                  <a:pt x="515937" y="2304356"/>
                  <a:pt x="520898" y="2304356"/>
                </a:cubicBezTo>
                <a:close/>
                <a:moveTo>
                  <a:pt x="5804296" y="2296915"/>
                </a:moveTo>
                <a:cubicBezTo>
                  <a:pt x="5804296" y="2296915"/>
                  <a:pt x="5805537" y="2298155"/>
                  <a:pt x="5808017" y="2300635"/>
                </a:cubicBezTo>
                <a:cubicBezTo>
                  <a:pt x="5810497" y="2303116"/>
                  <a:pt x="5811737" y="2304356"/>
                  <a:pt x="5811737" y="2304356"/>
                </a:cubicBezTo>
                <a:cubicBezTo>
                  <a:pt x="5806776" y="2309317"/>
                  <a:pt x="5804296" y="2311797"/>
                  <a:pt x="5804296" y="2311797"/>
                </a:cubicBezTo>
                <a:cubicBezTo>
                  <a:pt x="5804296" y="2311797"/>
                  <a:pt x="5804296" y="2309317"/>
                  <a:pt x="5804296" y="2304356"/>
                </a:cubicBezTo>
                <a:cubicBezTo>
                  <a:pt x="5804296" y="2299395"/>
                  <a:pt x="5804296" y="2296915"/>
                  <a:pt x="5804296" y="2296915"/>
                </a:cubicBezTo>
                <a:close/>
                <a:moveTo>
                  <a:pt x="5573613" y="2296915"/>
                </a:moveTo>
                <a:cubicBezTo>
                  <a:pt x="5573613" y="2296915"/>
                  <a:pt x="5572372" y="2298155"/>
                  <a:pt x="5569892" y="2300635"/>
                </a:cubicBezTo>
                <a:cubicBezTo>
                  <a:pt x="5567412" y="2303116"/>
                  <a:pt x="5566171" y="2304356"/>
                  <a:pt x="5566171" y="2304356"/>
                </a:cubicBezTo>
                <a:lnTo>
                  <a:pt x="5566171" y="2311797"/>
                </a:lnTo>
                <a:cubicBezTo>
                  <a:pt x="5571133" y="2311797"/>
                  <a:pt x="5573613" y="2309317"/>
                  <a:pt x="5573613" y="2304356"/>
                </a:cubicBezTo>
                <a:close/>
                <a:moveTo>
                  <a:pt x="591592" y="2296915"/>
                </a:moveTo>
                <a:cubicBezTo>
                  <a:pt x="594072" y="2296915"/>
                  <a:pt x="594072" y="2299395"/>
                  <a:pt x="591592" y="2304356"/>
                </a:cubicBezTo>
                <a:cubicBezTo>
                  <a:pt x="589111" y="2309317"/>
                  <a:pt x="586630" y="2311797"/>
                  <a:pt x="584150" y="2311797"/>
                </a:cubicBezTo>
                <a:cubicBezTo>
                  <a:pt x="581670" y="2311797"/>
                  <a:pt x="581670" y="2309317"/>
                  <a:pt x="584150" y="2304356"/>
                </a:cubicBezTo>
                <a:cubicBezTo>
                  <a:pt x="586630" y="2299395"/>
                  <a:pt x="589111" y="2296915"/>
                  <a:pt x="591592" y="2296915"/>
                </a:cubicBezTo>
                <a:close/>
                <a:moveTo>
                  <a:pt x="6049863" y="2289473"/>
                </a:moveTo>
                <a:cubicBezTo>
                  <a:pt x="6049863" y="2289473"/>
                  <a:pt x="6048622" y="2290714"/>
                  <a:pt x="6046141" y="2293194"/>
                </a:cubicBezTo>
                <a:cubicBezTo>
                  <a:pt x="6043661" y="2295674"/>
                  <a:pt x="6042421" y="2296915"/>
                  <a:pt x="6042421" y="2296915"/>
                </a:cubicBezTo>
                <a:cubicBezTo>
                  <a:pt x="6042421" y="2296915"/>
                  <a:pt x="6042421" y="2295674"/>
                  <a:pt x="6042421" y="2293194"/>
                </a:cubicBezTo>
                <a:cubicBezTo>
                  <a:pt x="6042421" y="2290714"/>
                  <a:pt x="6044901" y="2289473"/>
                  <a:pt x="6049863" y="2289473"/>
                </a:cubicBezTo>
                <a:close/>
                <a:moveTo>
                  <a:pt x="5618261" y="2267149"/>
                </a:moveTo>
                <a:lnTo>
                  <a:pt x="5603378" y="2274590"/>
                </a:lnTo>
                <a:cubicBezTo>
                  <a:pt x="5608339" y="2279552"/>
                  <a:pt x="5614540" y="2280792"/>
                  <a:pt x="5621981" y="2278311"/>
                </a:cubicBezTo>
                <a:cubicBezTo>
                  <a:pt x="5629423" y="2275831"/>
                  <a:pt x="5633143" y="2274590"/>
                  <a:pt x="5633143" y="2274590"/>
                </a:cubicBezTo>
                <a:cubicBezTo>
                  <a:pt x="5633143" y="2269630"/>
                  <a:pt x="5630663" y="2267149"/>
                  <a:pt x="5625702" y="2267149"/>
                </a:cubicBezTo>
                <a:cubicBezTo>
                  <a:pt x="5620741" y="2267149"/>
                  <a:pt x="5618261" y="2267149"/>
                  <a:pt x="5618261" y="2267149"/>
                </a:cubicBezTo>
                <a:close/>
                <a:moveTo>
                  <a:pt x="5804296" y="2259707"/>
                </a:moveTo>
                <a:cubicBezTo>
                  <a:pt x="5809257" y="2259707"/>
                  <a:pt x="5811737" y="2262188"/>
                  <a:pt x="5811737" y="2267149"/>
                </a:cubicBezTo>
                <a:cubicBezTo>
                  <a:pt x="5811737" y="2272110"/>
                  <a:pt x="5809257" y="2274590"/>
                  <a:pt x="5804296" y="2274590"/>
                </a:cubicBezTo>
                <a:lnTo>
                  <a:pt x="5804296" y="2267149"/>
                </a:lnTo>
                <a:close/>
                <a:moveTo>
                  <a:pt x="647402" y="2259707"/>
                </a:moveTo>
                <a:lnTo>
                  <a:pt x="662285" y="2267149"/>
                </a:lnTo>
                <a:lnTo>
                  <a:pt x="647402" y="2267149"/>
                </a:lnTo>
                <a:cubicBezTo>
                  <a:pt x="647402" y="2262188"/>
                  <a:pt x="647402" y="2259707"/>
                  <a:pt x="647402" y="2259707"/>
                </a:cubicBezTo>
                <a:close/>
                <a:moveTo>
                  <a:pt x="617637" y="2259707"/>
                </a:moveTo>
                <a:lnTo>
                  <a:pt x="639961" y="2259707"/>
                </a:lnTo>
                <a:cubicBezTo>
                  <a:pt x="625078" y="2264669"/>
                  <a:pt x="617637" y="2264669"/>
                  <a:pt x="617637" y="2259707"/>
                </a:cubicBezTo>
                <a:close/>
                <a:moveTo>
                  <a:pt x="5819179" y="2252266"/>
                </a:moveTo>
                <a:lnTo>
                  <a:pt x="5826620" y="2252266"/>
                </a:lnTo>
                <a:cubicBezTo>
                  <a:pt x="5831581" y="2257227"/>
                  <a:pt x="5834061" y="2263428"/>
                  <a:pt x="5834061" y="2270870"/>
                </a:cubicBezTo>
                <a:cubicBezTo>
                  <a:pt x="5834061" y="2278311"/>
                  <a:pt x="5836541" y="2282032"/>
                  <a:pt x="5841503" y="2282032"/>
                </a:cubicBezTo>
                <a:cubicBezTo>
                  <a:pt x="5846465" y="2282032"/>
                  <a:pt x="5847704" y="2284512"/>
                  <a:pt x="5845223" y="2289473"/>
                </a:cubicBezTo>
                <a:cubicBezTo>
                  <a:pt x="5842743" y="2294434"/>
                  <a:pt x="5843983" y="2299395"/>
                  <a:pt x="5848945" y="2304356"/>
                </a:cubicBezTo>
                <a:lnTo>
                  <a:pt x="5848945" y="2311797"/>
                </a:lnTo>
                <a:lnTo>
                  <a:pt x="5856386" y="2319239"/>
                </a:lnTo>
                <a:lnTo>
                  <a:pt x="5871269" y="2334122"/>
                </a:lnTo>
                <a:lnTo>
                  <a:pt x="5856386" y="2341563"/>
                </a:lnTo>
                <a:lnTo>
                  <a:pt x="5848945" y="2356446"/>
                </a:lnTo>
                <a:lnTo>
                  <a:pt x="5848945" y="2363887"/>
                </a:lnTo>
                <a:cubicBezTo>
                  <a:pt x="5843983" y="2363887"/>
                  <a:pt x="5841503" y="2366368"/>
                  <a:pt x="5841503" y="2371329"/>
                </a:cubicBezTo>
                <a:cubicBezTo>
                  <a:pt x="5841503" y="2376289"/>
                  <a:pt x="5841503" y="2378770"/>
                  <a:pt x="5841503" y="2378770"/>
                </a:cubicBezTo>
                <a:lnTo>
                  <a:pt x="5841503" y="2386211"/>
                </a:lnTo>
                <a:lnTo>
                  <a:pt x="5848945" y="2393653"/>
                </a:lnTo>
                <a:cubicBezTo>
                  <a:pt x="5853905" y="2393653"/>
                  <a:pt x="5855145" y="2396133"/>
                  <a:pt x="5852665" y="2401094"/>
                </a:cubicBezTo>
                <a:cubicBezTo>
                  <a:pt x="5850185" y="2406055"/>
                  <a:pt x="5843983" y="2408536"/>
                  <a:pt x="5834061" y="2408536"/>
                </a:cubicBezTo>
                <a:cubicBezTo>
                  <a:pt x="5824140" y="2408536"/>
                  <a:pt x="5816699" y="2408536"/>
                  <a:pt x="5811737" y="2408536"/>
                </a:cubicBezTo>
                <a:lnTo>
                  <a:pt x="5796855" y="2393653"/>
                </a:lnTo>
                <a:cubicBezTo>
                  <a:pt x="5796855" y="2393653"/>
                  <a:pt x="5801816" y="2393653"/>
                  <a:pt x="5811737" y="2393653"/>
                </a:cubicBezTo>
                <a:lnTo>
                  <a:pt x="5826620" y="2401094"/>
                </a:lnTo>
                <a:lnTo>
                  <a:pt x="5826620" y="2378770"/>
                </a:lnTo>
                <a:cubicBezTo>
                  <a:pt x="5826620" y="2373809"/>
                  <a:pt x="5826620" y="2370089"/>
                  <a:pt x="5826620" y="2367608"/>
                </a:cubicBezTo>
                <a:cubicBezTo>
                  <a:pt x="5826620" y="2365127"/>
                  <a:pt x="5829101" y="2361407"/>
                  <a:pt x="5834061" y="2356446"/>
                </a:cubicBezTo>
                <a:cubicBezTo>
                  <a:pt x="5843983" y="2351485"/>
                  <a:pt x="5846465" y="2346524"/>
                  <a:pt x="5841503" y="2341563"/>
                </a:cubicBezTo>
                <a:lnTo>
                  <a:pt x="5819179" y="2334122"/>
                </a:lnTo>
                <a:lnTo>
                  <a:pt x="5826620" y="2326680"/>
                </a:lnTo>
                <a:lnTo>
                  <a:pt x="5841503" y="2319239"/>
                </a:lnTo>
                <a:lnTo>
                  <a:pt x="5841503" y="2304356"/>
                </a:lnTo>
                <a:cubicBezTo>
                  <a:pt x="5836541" y="2294434"/>
                  <a:pt x="5831581" y="2286993"/>
                  <a:pt x="5826620" y="2282032"/>
                </a:cubicBezTo>
                <a:cubicBezTo>
                  <a:pt x="5821659" y="2277071"/>
                  <a:pt x="5819179" y="2272110"/>
                  <a:pt x="5819179" y="2267149"/>
                </a:cubicBezTo>
                <a:cubicBezTo>
                  <a:pt x="5819179" y="2262188"/>
                  <a:pt x="5819179" y="2258467"/>
                  <a:pt x="5819179" y="2255987"/>
                </a:cubicBezTo>
                <a:cubicBezTo>
                  <a:pt x="5819179" y="2253507"/>
                  <a:pt x="5819179" y="2252266"/>
                  <a:pt x="5819179" y="2252266"/>
                </a:cubicBezTo>
                <a:close/>
                <a:moveTo>
                  <a:pt x="5499199" y="2252266"/>
                </a:moveTo>
                <a:lnTo>
                  <a:pt x="5499199" y="2259707"/>
                </a:lnTo>
                <a:cubicBezTo>
                  <a:pt x="5504160" y="2259707"/>
                  <a:pt x="5507881" y="2258467"/>
                  <a:pt x="5510361" y="2255987"/>
                </a:cubicBezTo>
                <a:cubicBezTo>
                  <a:pt x="5512841" y="2253507"/>
                  <a:pt x="5511601" y="2252266"/>
                  <a:pt x="5506640" y="2252266"/>
                </a:cubicBezTo>
                <a:cubicBezTo>
                  <a:pt x="5506640" y="2252266"/>
                  <a:pt x="5504160" y="2252266"/>
                  <a:pt x="5499199" y="2252266"/>
                </a:cubicBezTo>
                <a:close/>
                <a:moveTo>
                  <a:pt x="5714999" y="2237383"/>
                </a:moveTo>
                <a:cubicBezTo>
                  <a:pt x="5714999" y="2237383"/>
                  <a:pt x="5717479" y="2239864"/>
                  <a:pt x="5722441" y="2244825"/>
                </a:cubicBezTo>
                <a:lnTo>
                  <a:pt x="5714999" y="2244825"/>
                </a:lnTo>
                <a:close/>
                <a:moveTo>
                  <a:pt x="327421" y="2237383"/>
                </a:moveTo>
                <a:cubicBezTo>
                  <a:pt x="327421" y="2237383"/>
                  <a:pt x="327421" y="2239864"/>
                  <a:pt x="327421" y="2244825"/>
                </a:cubicBezTo>
                <a:cubicBezTo>
                  <a:pt x="327421" y="2244825"/>
                  <a:pt x="326181" y="2246065"/>
                  <a:pt x="323701" y="2248545"/>
                </a:cubicBezTo>
                <a:cubicBezTo>
                  <a:pt x="321220" y="2251026"/>
                  <a:pt x="319980" y="2252266"/>
                  <a:pt x="319980" y="2252266"/>
                </a:cubicBezTo>
                <a:cubicBezTo>
                  <a:pt x="319980" y="2252266"/>
                  <a:pt x="319980" y="2249786"/>
                  <a:pt x="319980" y="2244825"/>
                </a:cubicBezTo>
                <a:cubicBezTo>
                  <a:pt x="319980" y="2239864"/>
                  <a:pt x="322461" y="2237383"/>
                  <a:pt x="327421" y="2237383"/>
                </a:cubicBezTo>
                <a:close/>
                <a:moveTo>
                  <a:pt x="5861967" y="2233663"/>
                </a:moveTo>
                <a:cubicBezTo>
                  <a:pt x="5865687" y="2233663"/>
                  <a:pt x="5868788" y="2234903"/>
                  <a:pt x="5871269" y="2237383"/>
                </a:cubicBezTo>
                <a:cubicBezTo>
                  <a:pt x="5871269" y="2242345"/>
                  <a:pt x="5866307" y="2247305"/>
                  <a:pt x="5856386" y="2252266"/>
                </a:cubicBezTo>
                <a:cubicBezTo>
                  <a:pt x="5846465" y="2252266"/>
                  <a:pt x="5841503" y="2252266"/>
                  <a:pt x="5841503" y="2252266"/>
                </a:cubicBezTo>
                <a:cubicBezTo>
                  <a:pt x="5841503" y="2252266"/>
                  <a:pt x="5842743" y="2251026"/>
                  <a:pt x="5845223" y="2248545"/>
                </a:cubicBezTo>
                <a:cubicBezTo>
                  <a:pt x="5847704" y="2246065"/>
                  <a:pt x="5848945" y="2242345"/>
                  <a:pt x="5848945" y="2237383"/>
                </a:cubicBezTo>
                <a:cubicBezTo>
                  <a:pt x="5853905" y="2234903"/>
                  <a:pt x="5858245" y="2233663"/>
                  <a:pt x="5861967" y="2233663"/>
                </a:cubicBezTo>
                <a:close/>
                <a:moveTo>
                  <a:pt x="5841503" y="2207618"/>
                </a:moveTo>
                <a:lnTo>
                  <a:pt x="5848945" y="2215059"/>
                </a:lnTo>
                <a:lnTo>
                  <a:pt x="5834061" y="2215059"/>
                </a:lnTo>
                <a:close/>
                <a:moveTo>
                  <a:pt x="5789413" y="2207618"/>
                </a:moveTo>
                <a:cubicBezTo>
                  <a:pt x="5794375" y="2207618"/>
                  <a:pt x="5799335" y="2210098"/>
                  <a:pt x="5804296" y="2215059"/>
                </a:cubicBezTo>
                <a:lnTo>
                  <a:pt x="5789413" y="2215059"/>
                </a:lnTo>
                <a:cubicBezTo>
                  <a:pt x="5784452" y="2210098"/>
                  <a:pt x="5784452" y="2207618"/>
                  <a:pt x="5789413" y="2207618"/>
                </a:cubicBezTo>
                <a:close/>
                <a:moveTo>
                  <a:pt x="855762" y="2207618"/>
                </a:moveTo>
                <a:lnTo>
                  <a:pt x="855762" y="2215059"/>
                </a:lnTo>
                <a:lnTo>
                  <a:pt x="863203" y="2207618"/>
                </a:lnTo>
                <a:close/>
                <a:moveTo>
                  <a:pt x="5599657" y="2200176"/>
                </a:moveTo>
                <a:cubicBezTo>
                  <a:pt x="5597177" y="2200176"/>
                  <a:pt x="5595937" y="2202657"/>
                  <a:pt x="5595937" y="2207618"/>
                </a:cubicBezTo>
                <a:cubicBezTo>
                  <a:pt x="5600898" y="2237383"/>
                  <a:pt x="5605858" y="2252266"/>
                  <a:pt x="5610819" y="2252266"/>
                </a:cubicBezTo>
                <a:cubicBezTo>
                  <a:pt x="5615781" y="2242345"/>
                  <a:pt x="5618261" y="2234903"/>
                  <a:pt x="5618261" y="2229942"/>
                </a:cubicBezTo>
                <a:cubicBezTo>
                  <a:pt x="5618261" y="2215059"/>
                  <a:pt x="5615781" y="2207618"/>
                  <a:pt x="5610819" y="2207618"/>
                </a:cubicBezTo>
                <a:cubicBezTo>
                  <a:pt x="5605858" y="2202657"/>
                  <a:pt x="5602137" y="2200176"/>
                  <a:pt x="5599657" y="2200176"/>
                </a:cubicBezTo>
                <a:close/>
                <a:moveTo>
                  <a:pt x="446484" y="2200176"/>
                </a:moveTo>
                <a:cubicBezTo>
                  <a:pt x="446484" y="2210098"/>
                  <a:pt x="448965" y="2212579"/>
                  <a:pt x="453925" y="2207618"/>
                </a:cubicBezTo>
                <a:cubicBezTo>
                  <a:pt x="453925" y="2207618"/>
                  <a:pt x="453925" y="2205138"/>
                  <a:pt x="453925" y="2200176"/>
                </a:cubicBezTo>
                <a:close/>
                <a:moveTo>
                  <a:pt x="5670351" y="2192735"/>
                </a:moveTo>
                <a:cubicBezTo>
                  <a:pt x="5685233" y="2192735"/>
                  <a:pt x="5692675" y="2200176"/>
                  <a:pt x="5692675" y="2215059"/>
                </a:cubicBezTo>
                <a:cubicBezTo>
                  <a:pt x="5692675" y="2215059"/>
                  <a:pt x="5692675" y="2216300"/>
                  <a:pt x="5692675" y="2218780"/>
                </a:cubicBezTo>
                <a:cubicBezTo>
                  <a:pt x="5692675" y="2221260"/>
                  <a:pt x="5691435" y="2221260"/>
                  <a:pt x="5688954" y="2218780"/>
                </a:cubicBezTo>
                <a:cubicBezTo>
                  <a:pt x="5686474" y="2216300"/>
                  <a:pt x="5683993" y="2216300"/>
                  <a:pt x="5681513" y="2218780"/>
                </a:cubicBezTo>
                <a:cubicBezTo>
                  <a:pt x="5679033" y="2221260"/>
                  <a:pt x="5675312" y="2222500"/>
                  <a:pt x="5670351" y="2222500"/>
                </a:cubicBezTo>
                <a:cubicBezTo>
                  <a:pt x="5670351" y="2227462"/>
                  <a:pt x="5667871" y="2224981"/>
                  <a:pt x="5662909" y="2215059"/>
                </a:cubicBezTo>
                <a:cubicBezTo>
                  <a:pt x="5652988" y="2200176"/>
                  <a:pt x="5655468" y="2192735"/>
                  <a:pt x="5670351" y="2192735"/>
                </a:cubicBezTo>
                <a:close/>
                <a:moveTo>
                  <a:pt x="5510361" y="2192735"/>
                </a:moveTo>
                <a:cubicBezTo>
                  <a:pt x="5505400" y="2192735"/>
                  <a:pt x="5499199" y="2195215"/>
                  <a:pt x="5491757" y="2200176"/>
                </a:cubicBezTo>
                <a:cubicBezTo>
                  <a:pt x="5486796" y="2205138"/>
                  <a:pt x="5481836" y="2210098"/>
                  <a:pt x="5476874" y="2215059"/>
                </a:cubicBezTo>
                <a:lnTo>
                  <a:pt x="5484316" y="2229942"/>
                </a:lnTo>
                <a:lnTo>
                  <a:pt x="5499199" y="2229942"/>
                </a:lnTo>
                <a:cubicBezTo>
                  <a:pt x="5499199" y="2229942"/>
                  <a:pt x="5502919" y="2224981"/>
                  <a:pt x="5510361" y="2215059"/>
                </a:cubicBezTo>
                <a:cubicBezTo>
                  <a:pt x="5517802" y="2205138"/>
                  <a:pt x="5521523" y="2200176"/>
                  <a:pt x="5521523" y="2200176"/>
                </a:cubicBezTo>
                <a:cubicBezTo>
                  <a:pt x="5519042" y="2195215"/>
                  <a:pt x="5515321" y="2192735"/>
                  <a:pt x="5510361" y="2192735"/>
                </a:cubicBezTo>
                <a:close/>
                <a:moveTo>
                  <a:pt x="565547" y="2189014"/>
                </a:moveTo>
                <a:cubicBezTo>
                  <a:pt x="568027" y="2189014"/>
                  <a:pt x="570508" y="2190255"/>
                  <a:pt x="572988" y="2192735"/>
                </a:cubicBezTo>
                <a:lnTo>
                  <a:pt x="572988" y="2200176"/>
                </a:lnTo>
                <a:lnTo>
                  <a:pt x="580429" y="2222500"/>
                </a:lnTo>
                <a:cubicBezTo>
                  <a:pt x="585390" y="2227462"/>
                  <a:pt x="582910" y="2231182"/>
                  <a:pt x="572988" y="2233663"/>
                </a:cubicBezTo>
                <a:cubicBezTo>
                  <a:pt x="563066" y="2236143"/>
                  <a:pt x="560586" y="2242345"/>
                  <a:pt x="565546" y="2252266"/>
                </a:cubicBezTo>
                <a:cubicBezTo>
                  <a:pt x="570508" y="2262188"/>
                  <a:pt x="568027" y="2267149"/>
                  <a:pt x="558105" y="2267149"/>
                </a:cubicBezTo>
                <a:cubicBezTo>
                  <a:pt x="553144" y="2267149"/>
                  <a:pt x="548183" y="2268390"/>
                  <a:pt x="543222" y="2270870"/>
                </a:cubicBezTo>
                <a:cubicBezTo>
                  <a:pt x="538261" y="2273350"/>
                  <a:pt x="535781" y="2274590"/>
                  <a:pt x="535781" y="2274590"/>
                </a:cubicBezTo>
                <a:lnTo>
                  <a:pt x="520898" y="2274590"/>
                </a:lnTo>
                <a:cubicBezTo>
                  <a:pt x="520898" y="2269630"/>
                  <a:pt x="523379" y="2265909"/>
                  <a:pt x="528339" y="2263428"/>
                </a:cubicBezTo>
                <a:cubicBezTo>
                  <a:pt x="533301" y="2260948"/>
                  <a:pt x="535781" y="2258467"/>
                  <a:pt x="535781" y="2255987"/>
                </a:cubicBezTo>
                <a:cubicBezTo>
                  <a:pt x="535781" y="2253507"/>
                  <a:pt x="533301" y="2251026"/>
                  <a:pt x="528339" y="2248545"/>
                </a:cubicBezTo>
                <a:cubicBezTo>
                  <a:pt x="523379" y="2246065"/>
                  <a:pt x="520898" y="2243585"/>
                  <a:pt x="520898" y="2241104"/>
                </a:cubicBezTo>
                <a:cubicBezTo>
                  <a:pt x="520898" y="2238624"/>
                  <a:pt x="520898" y="2234903"/>
                  <a:pt x="520898" y="2229942"/>
                </a:cubicBezTo>
                <a:cubicBezTo>
                  <a:pt x="520898" y="2224981"/>
                  <a:pt x="522138" y="2222500"/>
                  <a:pt x="524619" y="2222500"/>
                </a:cubicBezTo>
                <a:cubicBezTo>
                  <a:pt x="527099" y="2222500"/>
                  <a:pt x="530820" y="2222500"/>
                  <a:pt x="535781" y="2222500"/>
                </a:cubicBezTo>
                <a:lnTo>
                  <a:pt x="543222" y="2207618"/>
                </a:lnTo>
                <a:cubicBezTo>
                  <a:pt x="543222" y="2207618"/>
                  <a:pt x="544463" y="2205138"/>
                  <a:pt x="546943" y="2200176"/>
                </a:cubicBezTo>
                <a:cubicBezTo>
                  <a:pt x="549424" y="2195215"/>
                  <a:pt x="553144" y="2192735"/>
                  <a:pt x="558105" y="2192735"/>
                </a:cubicBezTo>
                <a:cubicBezTo>
                  <a:pt x="560586" y="2190255"/>
                  <a:pt x="563066" y="2189014"/>
                  <a:pt x="565547" y="2189014"/>
                </a:cubicBezTo>
                <a:close/>
                <a:moveTo>
                  <a:pt x="5767089" y="2185293"/>
                </a:moveTo>
                <a:cubicBezTo>
                  <a:pt x="5777011" y="2185293"/>
                  <a:pt x="5779491" y="2190255"/>
                  <a:pt x="5774531" y="2200176"/>
                </a:cubicBezTo>
                <a:cubicBezTo>
                  <a:pt x="5774531" y="2200176"/>
                  <a:pt x="5772051" y="2200176"/>
                  <a:pt x="5767089" y="2200176"/>
                </a:cubicBezTo>
                <a:cubicBezTo>
                  <a:pt x="5762127" y="2195215"/>
                  <a:pt x="5760888" y="2191495"/>
                  <a:pt x="5763369" y="2189014"/>
                </a:cubicBezTo>
                <a:cubicBezTo>
                  <a:pt x="5765849" y="2186534"/>
                  <a:pt x="5767089" y="2185293"/>
                  <a:pt x="5767089" y="2185293"/>
                </a:cubicBezTo>
                <a:close/>
                <a:moveTo>
                  <a:pt x="5603378" y="2162969"/>
                </a:moveTo>
                <a:cubicBezTo>
                  <a:pt x="5598417" y="2162969"/>
                  <a:pt x="5595937" y="2165450"/>
                  <a:pt x="5595937" y="2170411"/>
                </a:cubicBezTo>
                <a:lnTo>
                  <a:pt x="5595937" y="2177852"/>
                </a:lnTo>
                <a:lnTo>
                  <a:pt x="5603378" y="2170411"/>
                </a:lnTo>
                <a:close/>
                <a:moveTo>
                  <a:pt x="355327" y="2160179"/>
                </a:moveTo>
                <a:cubicBezTo>
                  <a:pt x="357807" y="2159559"/>
                  <a:pt x="359668" y="2160489"/>
                  <a:pt x="360908" y="2162969"/>
                </a:cubicBezTo>
                <a:cubicBezTo>
                  <a:pt x="363388" y="2167931"/>
                  <a:pt x="362148" y="2171651"/>
                  <a:pt x="357187" y="2174131"/>
                </a:cubicBezTo>
                <a:cubicBezTo>
                  <a:pt x="352226" y="2176612"/>
                  <a:pt x="350986" y="2180333"/>
                  <a:pt x="353467" y="2185293"/>
                </a:cubicBezTo>
                <a:cubicBezTo>
                  <a:pt x="355947" y="2190255"/>
                  <a:pt x="354707" y="2195215"/>
                  <a:pt x="349746" y="2200176"/>
                </a:cubicBezTo>
                <a:cubicBezTo>
                  <a:pt x="344785" y="2205138"/>
                  <a:pt x="339824" y="2205138"/>
                  <a:pt x="334863" y="2200176"/>
                </a:cubicBezTo>
                <a:cubicBezTo>
                  <a:pt x="339824" y="2195215"/>
                  <a:pt x="341064" y="2190255"/>
                  <a:pt x="338584" y="2185293"/>
                </a:cubicBezTo>
                <a:cubicBezTo>
                  <a:pt x="336103" y="2180333"/>
                  <a:pt x="338584" y="2174131"/>
                  <a:pt x="346025" y="2166690"/>
                </a:cubicBezTo>
                <a:cubicBezTo>
                  <a:pt x="349746" y="2162969"/>
                  <a:pt x="352846" y="2160799"/>
                  <a:pt x="355327" y="2160179"/>
                </a:cubicBezTo>
                <a:close/>
                <a:moveTo>
                  <a:pt x="720886" y="2158318"/>
                </a:moveTo>
                <a:cubicBezTo>
                  <a:pt x="721506" y="2158939"/>
                  <a:pt x="721816" y="2160489"/>
                  <a:pt x="721816" y="2162969"/>
                </a:cubicBezTo>
                <a:cubicBezTo>
                  <a:pt x="716855" y="2162969"/>
                  <a:pt x="715615" y="2161729"/>
                  <a:pt x="718095" y="2159248"/>
                </a:cubicBezTo>
                <a:cubicBezTo>
                  <a:pt x="719335" y="2158008"/>
                  <a:pt x="720266" y="2157699"/>
                  <a:pt x="720886" y="2158318"/>
                </a:cubicBezTo>
                <a:close/>
                <a:moveTo>
                  <a:pt x="5744765" y="2155528"/>
                </a:moveTo>
                <a:lnTo>
                  <a:pt x="5759647" y="2162969"/>
                </a:lnTo>
                <a:cubicBezTo>
                  <a:pt x="5759647" y="2167931"/>
                  <a:pt x="5754686" y="2170411"/>
                  <a:pt x="5744765" y="2170411"/>
                </a:cubicBezTo>
                <a:close/>
                <a:moveTo>
                  <a:pt x="632519" y="2148086"/>
                </a:moveTo>
                <a:cubicBezTo>
                  <a:pt x="632519" y="2153048"/>
                  <a:pt x="632519" y="2155528"/>
                  <a:pt x="632519" y="2155528"/>
                </a:cubicBezTo>
                <a:lnTo>
                  <a:pt x="617637" y="2170411"/>
                </a:lnTo>
                <a:lnTo>
                  <a:pt x="610195" y="2170411"/>
                </a:lnTo>
                <a:cubicBezTo>
                  <a:pt x="620117" y="2155528"/>
                  <a:pt x="627558" y="2148086"/>
                  <a:pt x="632519" y="2148086"/>
                </a:cubicBezTo>
                <a:close/>
                <a:moveTo>
                  <a:pt x="600893" y="2144134"/>
                </a:moveTo>
                <a:cubicBezTo>
                  <a:pt x="602134" y="2143668"/>
                  <a:pt x="602754" y="2143746"/>
                  <a:pt x="602754" y="2144366"/>
                </a:cubicBezTo>
                <a:cubicBezTo>
                  <a:pt x="602754" y="2146846"/>
                  <a:pt x="600273" y="2153048"/>
                  <a:pt x="595312" y="2162969"/>
                </a:cubicBezTo>
                <a:cubicBezTo>
                  <a:pt x="590351" y="2172891"/>
                  <a:pt x="587871" y="2177852"/>
                  <a:pt x="587871" y="2177852"/>
                </a:cubicBezTo>
                <a:lnTo>
                  <a:pt x="572988" y="2170411"/>
                </a:lnTo>
                <a:cubicBezTo>
                  <a:pt x="568027" y="2165450"/>
                  <a:pt x="568027" y="2162969"/>
                  <a:pt x="572988" y="2162969"/>
                </a:cubicBezTo>
                <a:cubicBezTo>
                  <a:pt x="587871" y="2151807"/>
                  <a:pt x="597173" y="2145529"/>
                  <a:pt x="600893" y="2144134"/>
                </a:cubicBezTo>
                <a:close/>
                <a:moveTo>
                  <a:pt x="1005520" y="2135994"/>
                </a:moveTo>
                <a:cubicBezTo>
                  <a:pt x="1004900" y="2136614"/>
                  <a:pt x="1004589" y="2138165"/>
                  <a:pt x="1004589" y="2140645"/>
                </a:cubicBezTo>
                <a:cubicBezTo>
                  <a:pt x="1004589" y="2145606"/>
                  <a:pt x="1002109" y="2148086"/>
                  <a:pt x="997148" y="2148086"/>
                </a:cubicBezTo>
                <a:cubicBezTo>
                  <a:pt x="992187" y="2148086"/>
                  <a:pt x="989707" y="2149327"/>
                  <a:pt x="989707" y="2151807"/>
                </a:cubicBezTo>
                <a:cubicBezTo>
                  <a:pt x="989707" y="2154288"/>
                  <a:pt x="989707" y="2155528"/>
                  <a:pt x="989707" y="2155528"/>
                </a:cubicBezTo>
                <a:cubicBezTo>
                  <a:pt x="989707" y="2170411"/>
                  <a:pt x="994668" y="2170411"/>
                  <a:pt x="1004589" y="2155528"/>
                </a:cubicBezTo>
                <a:cubicBezTo>
                  <a:pt x="1009551" y="2145606"/>
                  <a:pt x="1010791" y="2139405"/>
                  <a:pt x="1008310" y="2136924"/>
                </a:cubicBezTo>
                <a:cubicBezTo>
                  <a:pt x="1007070" y="2135684"/>
                  <a:pt x="1006140" y="2135374"/>
                  <a:pt x="1005520" y="2135994"/>
                </a:cubicBezTo>
                <a:close/>
                <a:moveTo>
                  <a:pt x="5729882" y="2125762"/>
                </a:moveTo>
                <a:lnTo>
                  <a:pt x="5737323" y="2125762"/>
                </a:lnTo>
                <a:cubicBezTo>
                  <a:pt x="5737323" y="2130723"/>
                  <a:pt x="5734843" y="2133204"/>
                  <a:pt x="5729882" y="2133204"/>
                </a:cubicBezTo>
                <a:cubicBezTo>
                  <a:pt x="5729882" y="2133204"/>
                  <a:pt x="5729882" y="2130723"/>
                  <a:pt x="5729882" y="2125762"/>
                </a:cubicBezTo>
                <a:close/>
                <a:moveTo>
                  <a:pt x="900410" y="2125762"/>
                </a:moveTo>
                <a:lnTo>
                  <a:pt x="885527" y="2140645"/>
                </a:lnTo>
                <a:cubicBezTo>
                  <a:pt x="870644" y="2155528"/>
                  <a:pt x="868164" y="2165450"/>
                  <a:pt x="878086" y="2170411"/>
                </a:cubicBezTo>
                <a:cubicBezTo>
                  <a:pt x="878086" y="2170411"/>
                  <a:pt x="875605" y="2172891"/>
                  <a:pt x="870644" y="2177852"/>
                </a:cubicBezTo>
                <a:cubicBezTo>
                  <a:pt x="865683" y="2177852"/>
                  <a:pt x="864443" y="2180333"/>
                  <a:pt x="866924" y="2185293"/>
                </a:cubicBezTo>
                <a:cubicBezTo>
                  <a:pt x="869404" y="2190255"/>
                  <a:pt x="873125" y="2190255"/>
                  <a:pt x="878086" y="2185293"/>
                </a:cubicBezTo>
                <a:cubicBezTo>
                  <a:pt x="883047" y="2180333"/>
                  <a:pt x="888007" y="2180333"/>
                  <a:pt x="892968" y="2185293"/>
                </a:cubicBezTo>
                <a:lnTo>
                  <a:pt x="900410" y="2177852"/>
                </a:lnTo>
                <a:cubicBezTo>
                  <a:pt x="895449" y="2172891"/>
                  <a:pt x="897930" y="2167931"/>
                  <a:pt x="907851" y="2162969"/>
                </a:cubicBezTo>
                <a:cubicBezTo>
                  <a:pt x="907851" y="2158008"/>
                  <a:pt x="907851" y="2154288"/>
                  <a:pt x="907851" y="2151807"/>
                </a:cubicBezTo>
                <a:cubicBezTo>
                  <a:pt x="907851" y="2149327"/>
                  <a:pt x="907851" y="2145606"/>
                  <a:pt x="907851" y="2140645"/>
                </a:cubicBezTo>
                <a:close/>
                <a:moveTo>
                  <a:pt x="5640585" y="2118321"/>
                </a:moveTo>
                <a:lnTo>
                  <a:pt x="5640585" y="2125762"/>
                </a:lnTo>
                <a:cubicBezTo>
                  <a:pt x="5640585" y="2130723"/>
                  <a:pt x="5640585" y="2133204"/>
                  <a:pt x="5640585" y="2133204"/>
                </a:cubicBezTo>
                <a:cubicBezTo>
                  <a:pt x="5640585" y="2133204"/>
                  <a:pt x="5639345" y="2133204"/>
                  <a:pt x="5636865" y="2133204"/>
                </a:cubicBezTo>
                <a:cubicBezTo>
                  <a:pt x="5634385" y="2133204"/>
                  <a:pt x="5633143" y="2130723"/>
                  <a:pt x="5633143" y="2125762"/>
                </a:cubicBezTo>
                <a:close/>
                <a:moveTo>
                  <a:pt x="744140" y="2118321"/>
                </a:moveTo>
                <a:lnTo>
                  <a:pt x="766465" y="2125762"/>
                </a:lnTo>
                <a:cubicBezTo>
                  <a:pt x="766465" y="2130723"/>
                  <a:pt x="763984" y="2131964"/>
                  <a:pt x="759023" y="2129483"/>
                </a:cubicBezTo>
                <a:cubicBezTo>
                  <a:pt x="754062" y="2127003"/>
                  <a:pt x="749101" y="2128243"/>
                  <a:pt x="744140" y="2133204"/>
                </a:cubicBezTo>
                <a:cubicBezTo>
                  <a:pt x="734219" y="2143126"/>
                  <a:pt x="729257" y="2140645"/>
                  <a:pt x="729257" y="2125762"/>
                </a:cubicBezTo>
                <a:cubicBezTo>
                  <a:pt x="729257" y="2120801"/>
                  <a:pt x="734219" y="2118321"/>
                  <a:pt x="744140" y="2118321"/>
                </a:cubicBezTo>
                <a:close/>
                <a:moveTo>
                  <a:pt x="394394" y="2118321"/>
                </a:moveTo>
                <a:cubicBezTo>
                  <a:pt x="399355" y="2118321"/>
                  <a:pt x="404316" y="2119561"/>
                  <a:pt x="409277" y="2122041"/>
                </a:cubicBezTo>
                <a:cubicBezTo>
                  <a:pt x="414238" y="2124522"/>
                  <a:pt x="420439" y="2125762"/>
                  <a:pt x="427881" y="2125762"/>
                </a:cubicBezTo>
                <a:cubicBezTo>
                  <a:pt x="435322" y="2125762"/>
                  <a:pt x="435322" y="2131964"/>
                  <a:pt x="427881" y="2144366"/>
                </a:cubicBezTo>
                <a:cubicBezTo>
                  <a:pt x="420439" y="2156768"/>
                  <a:pt x="414238" y="2165450"/>
                  <a:pt x="409277" y="2170411"/>
                </a:cubicBezTo>
                <a:lnTo>
                  <a:pt x="401836" y="2177852"/>
                </a:lnTo>
                <a:cubicBezTo>
                  <a:pt x="401836" y="2177852"/>
                  <a:pt x="401836" y="2175372"/>
                  <a:pt x="401836" y="2170411"/>
                </a:cubicBezTo>
                <a:cubicBezTo>
                  <a:pt x="406797" y="2160489"/>
                  <a:pt x="409277" y="2151807"/>
                  <a:pt x="409277" y="2144366"/>
                </a:cubicBezTo>
                <a:cubicBezTo>
                  <a:pt x="409277" y="2136924"/>
                  <a:pt x="406797" y="2133204"/>
                  <a:pt x="401836" y="2133204"/>
                </a:cubicBezTo>
                <a:cubicBezTo>
                  <a:pt x="396875" y="2128243"/>
                  <a:pt x="394394" y="2125762"/>
                  <a:pt x="394394" y="2125762"/>
                </a:cubicBezTo>
                <a:cubicBezTo>
                  <a:pt x="394394" y="2125762"/>
                  <a:pt x="394394" y="2123282"/>
                  <a:pt x="394394" y="2118321"/>
                </a:cubicBezTo>
                <a:close/>
                <a:moveTo>
                  <a:pt x="863203" y="2103438"/>
                </a:moveTo>
                <a:cubicBezTo>
                  <a:pt x="858242" y="2103438"/>
                  <a:pt x="853281" y="2105919"/>
                  <a:pt x="848320" y="2110879"/>
                </a:cubicBezTo>
                <a:cubicBezTo>
                  <a:pt x="838398" y="2110879"/>
                  <a:pt x="830957" y="2110879"/>
                  <a:pt x="825996" y="2110879"/>
                </a:cubicBezTo>
                <a:close/>
                <a:moveTo>
                  <a:pt x="5818249" y="2098787"/>
                </a:moveTo>
                <a:cubicBezTo>
                  <a:pt x="5818869" y="2099407"/>
                  <a:pt x="5819179" y="2100958"/>
                  <a:pt x="5819179" y="2103438"/>
                </a:cubicBezTo>
                <a:cubicBezTo>
                  <a:pt x="5824140" y="2103438"/>
                  <a:pt x="5826620" y="2104679"/>
                  <a:pt x="5826620" y="2107159"/>
                </a:cubicBezTo>
                <a:cubicBezTo>
                  <a:pt x="5826620" y="2109639"/>
                  <a:pt x="5826620" y="2112120"/>
                  <a:pt x="5826620" y="2114600"/>
                </a:cubicBezTo>
                <a:cubicBezTo>
                  <a:pt x="5826620" y="2117081"/>
                  <a:pt x="5826620" y="2119561"/>
                  <a:pt x="5826620" y="2122041"/>
                </a:cubicBezTo>
                <a:cubicBezTo>
                  <a:pt x="5826620" y="2124522"/>
                  <a:pt x="5829101" y="2125762"/>
                  <a:pt x="5834061" y="2125762"/>
                </a:cubicBezTo>
                <a:lnTo>
                  <a:pt x="5826620" y="2148086"/>
                </a:lnTo>
                <a:lnTo>
                  <a:pt x="5811737" y="2140645"/>
                </a:lnTo>
                <a:cubicBezTo>
                  <a:pt x="5806776" y="2130723"/>
                  <a:pt x="5805537" y="2125762"/>
                  <a:pt x="5808017" y="2125762"/>
                </a:cubicBezTo>
                <a:cubicBezTo>
                  <a:pt x="5810497" y="2125762"/>
                  <a:pt x="5811737" y="2123282"/>
                  <a:pt x="5811737" y="2118321"/>
                </a:cubicBezTo>
                <a:cubicBezTo>
                  <a:pt x="5811737" y="2108399"/>
                  <a:pt x="5812978" y="2102198"/>
                  <a:pt x="5815458" y="2099717"/>
                </a:cubicBezTo>
                <a:cubicBezTo>
                  <a:pt x="5816698" y="2098477"/>
                  <a:pt x="5817629" y="2098167"/>
                  <a:pt x="5818249" y="2098787"/>
                </a:cubicBezTo>
                <a:close/>
                <a:moveTo>
                  <a:pt x="5440598" y="2091346"/>
                </a:moveTo>
                <a:cubicBezTo>
                  <a:pt x="5437497" y="2091966"/>
                  <a:pt x="5434707" y="2093516"/>
                  <a:pt x="5432226" y="2095997"/>
                </a:cubicBezTo>
                <a:lnTo>
                  <a:pt x="5424785" y="2103438"/>
                </a:lnTo>
                <a:cubicBezTo>
                  <a:pt x="5434706" y="2108399"/>
                  <a:pt x="5438427" y="2113360"/>
                  <a:pt x="5435947" y="2118321"/>
                </a:cubicBezTo>
                <a:cubicBezTo>
                  <a:pt x="5433467" y="2123282"/>
                  <a:pt x="5434706" y="2127003"/>
                  <a:pt x="5439667" y="2129483"/>
                </a:cubicBezTo>
                <a:cubicBezTo>
                  <a:pt x="5444629" y="2131964"/>
                  <a:pt x="5449589" y="2138165"/>
                  <a:pt x="5454550" y="2148086"/>
                </a:cubicBezTo>
                <a:lnTo>
                  <a:pt x="5461992" y="2155528"/>
                </a:lnTo>
                <a:cubicBezTo>
                  <a:pt x="5461992" y="2150567"/>
                  <a:pt x="5463232" y="2148086"/>
                  <a:pt x="5465712" y="2148086"/>
                </a:cubicBezTo>
                <a:cubicBezTo>
                  <a:pt x="5468192" y="2148086"/>
                  <a:pt x="5471913" y="2150567"/>
                  <a:pt x="5476874" y="2155528"/>
                </a:cubicBezTo>
                <a:cubicBezTo>
                  <a:pt x="5481836" y="2160489"/>
                  <a:pt x="5483075" y="2164210"/>
                  <a:pt x="5480595" y="2166690"/>
                </a:cubicBezTo>
                <a:cubicBezTo>
                  <a:pt x="5478115" y="2169171"/>
                  <a:pt x="5474394" y="2170411"/>
                  <a:pt x="5469433" y="2170411"/>
                </a:cubicBezTo>
                <a:cubicBezTo>
                  <a:pt x="5464472" y="2175372"/>
                  <a:pt x="5461992" y="2181573"/>
                  <a:pt x="5461992" y="2189014"/>
                </a:cubicBezTo>
                <a:cubicBezTo>
                  <a:pt x="5461992" y="2196456"/>
                  <a:pt x="5466953" y="2200176"/>
                  <a:pt x="5476874" y="2200176"/>
                </a:cubicBezTo>
                <a:cubicBezTo>
                  <a:pt x="5481836" y="2200176"/>
                  <a:pt x="5484316" y="2200176"/>
                  <a:pt x="5484316" y="2200176"/>
                </a:cubicBezTo>
                <a:cubicBezTo>
                  <a:pt x="5484316" y="2200176"/>
                  <a:pt x="5484316" y="2198936"/>
                  <a:pt x="5484316" y="2196456"/>
                </a:cubicBezTo>
                <a:cubicBezTo>
                  <a:pt x="5484316" y="2193975"/>
                  <a:pt x="5481836" y="2192735"/>
                  <a:pt x="5476874" y="2192735"/>
                </a:cubicBezTo>
                <a:cubicBezTo>
                  <a:pt x="5471913" y="2187774"/>
                  <a:pt x="5470674" y="2185293"/>
                  <a:pt x="5473154" y="2185293"/>
                </a:cubicBezTo>
                <a:cubicBezTo>
                  <a:pt x="5475634" y="2185293"/>
                  <a:pt x="5481836" y="2185293"/>
                  <a:pt x="5491757" y="2185293"/>
                </a:cubicBezTo>
                <a:cubicBezTo>
                  <a:pt x="5511601" y="2185293"/>
                  <a:pt x="5521523" y="2182813"/>
                  <a:pt x="5521523" y="2177852"/>
                </a:cubicBezTo>
                <a:cubicBezTo>
                  <a:pt x="5521523" y="2172891"/>
                  <a:pt x="5517802" y="2169171"/>
                  <a:pt x="5510361" y="2166690"/>
                </a:cubicBezTo>
                <a:cubicBezTo>
                  <a:pt x="5502919" y="2164210"/>
                  <a:pt x="5501679" y="2160489"/>
                  <a:pt x="5506640" y="2155528"/>
                </a:cubicBezTo>
                <a:cubicBezTo>
                  <a:pt x="5511601" y="2150567"/>
                  <a:pt x="5511601" y="2145606"/>
                  <a:pt x="5506640" y="2140645"/>
                </a:cubicBezTo>
                <a:cubicBezTo>
                  <a:pt x="5506640" y="2140645"/>
                  <a:pt x="5505399" y="2139405"/>
                  <a:pt x="5502919" y="2136924"/>
                </a:cubicBezTo>
                <a:cubicBezTo>
                  <a:pt x="5500439" y="2134444"/>
                  <a:pt x="5499199" y="2130723"/>
                  <a:pt x="5499199" y="2125762"/>
                </a:cubicBezTo>
                <a:cubicBezTo>
                  <a:pt x="5499199" y="2120801"/>
                  <a:pt x="5495478" y="2118321"/>
                  <a:pt x="5488036" y="2118321"/>
                </a:cubicBezTo>
                <a:cubicBezTo>
                  <a:pt x="5480595" y="2118321"/>
                  <a:pt x="5479354" y="2115841"/>
                  <a:pt x="5484316" y="2110879"/>
                </a:cubicBezTo>
                <a:cubicBezTo>
                  <a:pt x="5484316" y="2105919"/>
                  <a:pt x="5484316" y="2102198"/>
                  <a:pt x="5484316" y="2099717"/>
                </a:cubicBezTo>
                <a:cubicBezTo>
                  <a:pt x="5484316" y="2097237"/>
                  <a:pt x="5484316" y="2095997"/>
                  <a:pt x="5484316" y="2095997"/>
                </a:cubicBezTo>
                <a:cubicBezTo>
                  <a:pt x="5479354" y="2091036"/>
                  <a:pt x="5474394" y="2092276"/>
                  <a:pt x="5469433" y="2099717"/>
                </a:cubicBezTo>
                <a:cubicBezTo>
                  <a:pt x="5464472" y="2107159"/>
                  <a:pt x="5461992" y="2108399"/>
                  <a:pt x="5461992" y="2103438"/>
                </a:cubicBezTo>
                <a:cubicBezTo>
                  <a:pt x="5461992" y="2098477"/>
                  <a:pt x="5458271" y="2094756"/>
                  <a:pt x="5450829" y="2092276"/>
                </a:cubicBezTo>
                <a:cubicBezTo>
                  <a:pt x="5447109" y="2091036"/>
                  <a:pt x="5443698" y="2090726"/>
                  <a:pt x="5440598" y="2091346"/>
                </a:cubicBezTo>
                <a:close/>
                <a:moveTo>
                  <a:pt x="900410" y="2088555"/>
                </a:moveTo>
                <a:lnTo>
                  <a:pt x="900410" y="2103438"/>
                </a:lnTo>
                <a:lnTo>
                  <a:pt x="900410" y="2110879"/>
                </a:lnTo>
                <a:cubicBezTo>
                  <a:pt x="895449" y="2115841"/>
                  <a:pt x="892968" y="2118321"/>
                  <a:pt x="892968" y="2118321"/>
                </a:cubicBezTo>
                <a:cubicBezTo>
                  <a:pt x="892968" y="2118321"/>
                  <a:pt x="895449" y="2118321"/>
                  <a:pt x="900410" y="2118321"/>
                </a:cubicBezTo>
                <a:cubicBezTo>
                  <a:pt x="905371" y="2118321"/>
                  <a:pt x="907851" y="2115841"/>
                  <a:pt x="907851" y="2110879"/>
                </a:cubicBezTo>
                <a:cubicBezTo>
                  <a:pt x="907851" y="2110879"/>
                  <a:pt x="910332" y="2108399"/>
                  <a:pt x="915293" y="2103438"/>
                </a:cubicBezTo>
                <a:close/>
                <a:moveTo>
                  <a:pt x="5871269" y="2081114"/>
                </a:moveTo>
                <a:cubicBezTo>
                  <a:pt x="5876230" y="2081114"/>
                  <a:pt x="5878710" y="2082354"/>
                  <a:pt x="5878710" y="2084834"/>
                </a:cubicBezTo>
                <a:cubicBezTo>
                  <a:pt x="5878710" y="2087315"/>
                  <a:pt x="5878710" y="2088555"/>
                  <a:pt x="5878710" y="2088555"/>
                </a:cubicBezTo>
                <a:lnTo>
                  <a:pt x="5871269" y="2095997"/>
                </a:lnTo>
                <a:cubicBezTo>
                  <a:pt x="5871269" y="2095997"/>
                  <a:pt x="5871269" y="2093516"/>
                  <a:pt x="5871269" y="2088555"/>
                </a:cubicBezTo>
                <a:cubicBezTo>
                  <a:pt x="5871269" y="2083594"/>
                  <a:pt x="5871269" y="2081114"/>
                  <a:pt x="5871269" y="2081114"/>
                </a:cubicBezTo>
                <a:close/>
                <a:moveTo>
                  <a:pt x="5558730" y="2081114"/>
                </a:moveTo>
                <a:cubicBezTo>
                  <a:pt x="5553769" y="2081114"/>
                  <a:pt x="5551288" y="2082354"/>
                  <a:pt x="5551288" y="2084834"/>
                </a:cubicBezTo>
                <a:cubicBezTo>
                  <a:pt x="5551288" y="2087315"/>
                  <a:pt x="5551288" y="2088555"/>
                  <a:pt x="5551288" y="2088555"/>
                </a:cubicBezTo>
                <a:lnTo>
                  <a:pt x="5536406" y="2095997"/>
                </a:lnTo>
                <a:cubicBezTo>
                  <a:pt x="5531444" y="2095997"/>
                  <a:pt x="5528964" y="2098477"/>
                  <a:pt x="5528964" y="2103438"/>
                </a:cubicBezTo>
                <a:cubicBezTo>
                  <a:pt x="5528964" y="2108399"/>
                  <a:pt x="5530205" y="2110879"/>
                  <a:pt x="5532685" y="2110879"/>
                </a:cubicBezTo>
                <a:cubicBezTo>
                  <a:pt x="5535165" y="2110879"/>
                  <a:pt x="5536406" y="2118321"/>
                  <a:pt x="5536406" y="2133204"/>
                </a:cubicBezTo>
                <a:cubicBezTo>
                  <a:pt x="5536406" y="2143126"/>
                  <a:pt x="5537646" y="2149327"/>
                  <a:pt x="5540126" y="2151807"/>
                </a:cubicBezTo>
                <a:cubicBezTo>
                  <a:pt x="5542606" y="2154288"/>
                  <a:pt x="5546327" y="2153048"/>
                  <a:pt x="5551288" y="2148086"/>
                </a:cubicBezTo>
                <a:cubicBezTo>
                  <a:pt x="5561210" y="2148086"/>
                  <a:pt x="5566171" y="2143126"/>
                  <a:pt x="5566171" y="2133204"/>
                </a:cubicBezTo>
                <a:lnTo>
                  <a:pt x="5566171" y="2118321"/>
                </a:lnTo>
                <a:cubicBezTo>
                  <a:pt x="5571133" y="2113360"/>
                  <a:pt x="5571133" y="2109639"/>
                  <a:pt x="5566171" y="2107159"/>
                </a:cubicBezTo>
                <a:cubicBezTo>
                  <a:pt x="5561210" y="2104679"/>
                  <a:pt x="5558730" y="2100958"/>
                  <a:pt x="5558730" y="2095997"/>
                </a:cubicBezTo>
                <a:close/>
                <a:moveTo>
                  <a:pt x="5536406" y="2081114"/>
                </a:moveTo>
                <a:cubicBezTo>
                  <a:pt x="5531444" y="2081114"/>
                  <a:pt x="5528964" y="2082354"/>
                  <a:pt x="5528964" y="2084834"/>
                </a:cubicBezTo>
                <a:cubicBezTo>
                  <a:pt x="5528964" y="2087315"/>
                  <a:pt x="5531444" y="2088555"/>
                  <a:pt x="5536406" y="2088555"/>
                </a:cubicBezTo>
                <a:cubicBezTo>
                  <a:pt x="5541367" y="2088555"/>
                  <a:pt x="5543847" y="2088555"/>
                  <a:pt x="5543847" y="2088555"/>
                </a:cubicBezTo>
                <a:cubicBezTo>
                  <a:pt x="5543847" y="2088555"/>
                  <a:pt x="5543847" y="2086075"/>
                  <a:pt x="5543847" y="2081114"/>
                </a:cubicBezTo>
                <a:cubicBezTo>
                  <a:pt x="5538886" y="2081114"/>
                  <a:pt x="5536406" y="2081114"/>
                  <a:pt x="5536406" y="2081114"/>
                </a:cubicBezTo>
                <a:close/>
                <a:moveTo>
                  <a:pt x="639961" y="2081114"/>
                </a:moveTo>
                <a:cubicBezTo>
                  <a:pt x="644922" y="2081114"/>
                  <a:pt x="649882" y="2083594"/>
                  <a:pt x="654844" y="2088555"/>
                </a:cubicBezTo>
                <a:lnTo>
                  <a:pt x="647402" y="2088555"/>
                </a:lnTo>
                <a:close/>
                <a:moveTo>
                  <a:pt x="5975449" y="2066231"/>
                </a:moveTo>
                <a:lnTo>
                  <a:pt x="5982889" y="2073672"/>
                </a:lnTo>
                <a:cubicBezTo>
                  <a:pt x="5982889" y="2078634"/>
                  <a:pt x="5980409" y="2078634"/>
                  <a:pt x="5975449" y="2073672"/>
                </a:cubicBezTo>
                <a:close/>
                <a:moveTo>
                  <a:pt x="5811737" y="2066231"/>
                </a:moveTo>
                <a:cubicBezTo>
                  <a:pt x="5816699" y="2066231"/>
                  <a:pt x="5820419" y="2066231"/>
                  <a:pt x="5822899" y="2066231"/>
                </a:cubicBezTo>
                <a:cubicBezTo>
                  <a:pt x="5825379" y="2066231"/>
                  <a:pt x="5826620" y="2067472"/>
                  <a:pt x="5826620" y="2069952"/>
                </a:cubicBezTo>
                <a:cubicBezTo>
                  <a:pt x="5826620" y="2072432"/>
                  <a:pt x="5826620" y="2073672"/>
                  <a:pt x="5826620" y="2073672"/>
                </a:cubicBezTo>
                <a:cubicBezTo>
                  <a:pt x="5826620" y="2073672"/>
                  <a:pt x="5824140" y="2073672"/>
                  <a:pt x="5819179" y="2073672"/>
                </a:cubicBezTo>
                <a:lnTo>
                  <a:pt x="5811737" y="2081114"/>
                </a:lnTo>
                <a:cubicBezTo>
                  <a:pt x="5811737" y="2081114"/>
                  <a:pt x="5810497" y="2081114"/>
                  <a:pt x="5808017" y="2081114"/>
                </a:cubicBezTo>
                <a:cubicBezTo>
                  <a:pt x="5805537" y="2081114"/>
                  <a:pt x="5801816" y="2081114"/>
                  <a:pt x="5796855" y="2081114"/>
                </a:cubicBezTo>
                <a:close/>
                <a:moveTo>
                  <a:pt x="937617" y="2066231"/>
                </a:moveTo>
                <a:cubicBezTo>
                  <a:pt x="927695" y="2076153"/>
                  <a:pt x="930176" y="2081114"/>
                  <a:pt x="945058" y="2081114"/>
                </a:cubicBezTo>
                <a:cubicBezTo>
                  <a:pt x="950019" y="2081114"/>
                  <a:pt x="953740" y="2081114"/>
                  <a:pt x="956220" y="2081114"/>
                </a:cubicBezTo>
                <a:cubicBezTo>
                  <a:pt x="958701" y="2081114"/>
                  <a:pt x="959941" y="2078634"/>
                  <a:pt x="959941" y="2073672"/>
                </a:cubicBezTo>
                <a:close/>
                <a:moveTo>
                  <a:pt x="409277" y="2066231"/>
                </a:moveTo>
                <a:cubicBezTo>
                  <a:pt x="409277" y="2071192"/>
                  <a:pt x="411758" y="2071192"/>
                  <a:pt x="416718" y="2066231"/>
                </a:cubicBezTo>
                <a:lnTo>
                  <a:pt x="416718" y="2073672"/>
                </a:lnTo>
                <a:lnTo>
                  <a:pt x="394394" y="2088555"/>
                </a:lnTo>
                <a:cubicBezTo>
                  <a:pt x="384472" y="2093516"/>
                  <a:pt x="379511" y="2103438"/>
                  <a:pt x="379511" y="2118321"/>
                </a:cubicBezTo>
                <a:cubicBezTo>
                  <a:pt x="384472" y="2123282"/>
                  <a:pt x="385712" y="2127003"/>
                  <a:pt x="383232" y="2129483"/>
                </a:cubicBezTo>
                <a:cubicBezTo>
                  <a:pt x="380752" y="2131964"/>
                  <a:pt x="377031" y="2135684"/>
                  <a:pt x="372070" y="2140645"/>
                </a:cubicBezTo>
                <a:cubicBezTo>
                  <a:pt x="367109" y="2145606"/>
                  <a:pt x="362148" y="2148086"/>
                  <a:pt x="357187" y="2148086"/>
                </a:cubicBezTo>
                <a:lnTo>
                  <a:pt x="357187" y="2140645"/>
                </a:lnTo>
                <a:cubicBezTo>
                  <a:pt x="367109" y="2135684"/>
                  <a:pt x="369590" y="2130723"/>
                  <a:pt x="364628" y="2125762"/>
                </a:cubicBezTo>
                <a:lnTo>
                  <a:pt x="372070" y="2118321"/>
                </a:lnTo>
                <a:lnTo>
                  <a:pt x="379511" y="2103438"/>
                </a:lnTo>
                <a:cubicBezTo>
                  <a:pt x="379511" y="2103438"/>
                  <a:pt x="379511" y="2100958"/>
                  <a:pt x="379511" y="2095997"/>
                </a:cubicBezTo>
                <a:cubicBezTo>
                  <a:pt x="379511" y="2091036"/>
                  <a:pt x="379511" y="2088555"/>
                  <a:pt x="379511" y="2088555"/>
                </a:cubicBezTo>
                <a:cubicBezTo>
                  <a:pt x="384472" y="2088555"/>
                  <a:pt x="386953" y="2086075"/>
                  <a:pt x="386953" y="2081114"/>
                </a:cubicBezTo>
                <a:close/>
                <a:moveTo>
                  <a:pt x="5781972" y="2058790"/>
                </a:moveTo>
                <a:cubicBezTo>
                  <a:pt x="5786933" y="2058790"/>
                  <a:pt x="5789413" y="2058790"/>
                  <a:pt x="5789413" y="2058790"/>
                </a:cubicBezTo>
                <a:lnTo>
                  <a:pt x="5781972" y="2066231"/>
                </a:lnTo>
                <a:cubicBezTo>
                  <a:pt x="5781972" y="2061270"/>
                  <a:pt x="5781972" y="2058790"/>
                  <a:pt x="5781972" y="2058790"/>
                </a:cubicBezTo>
                <a:close/>
                <a:moveTo>
                  <a:pt x="887387" y="2055069"/>
                </a:moveTo>
                <a:cubicBezTo>
                  <a:pt x="888628" y="2055069"/>
                  <a:pt x="890488" y="2056309"/>
                  <a:pt x="892968" y="2058790"/>
                </a:cubicBezTo>
                <a:lnTo>
                  <a:pt x="885527" y="2058790"/>
                </a:lnTo>
                <a:cubicBezTo>
                  <a:pt x="885527" y="2056309"/>
                  <a:pt x="886147" y="2055069"/>
                  <a:pt x="887387" y="2055069"/>
                </a:cubicBezTo>
                <a:close/>
                <a:moveTo>
                  <a:pt x="5424785" y="2043907"/>
                </a:moveTo>
                <a:lnTo>
                  <a:pt x="5409902" y="2051348"/>
                </a:lnTo>
                <a:cubicBezTo>
                  <a:pt x="5409902" y="2056309"/>
                  <a:pt x="5409902" y="2060030"/>
                  <a:pt x="5409902" y="2062510"/>
                </a:cubicBezTo>
                <a:cubicBezTo>
                  <a:pt x="5409902" y="2064991"/>
                  <a:pt x="5413622" y="2066231"/>
                  <a:pt x="5421064" y="2066231"/>
                </a:cubicBezTo>
                <a:cubicBezTo>
                  <a:pt x="5428505" y="2066231"/>
                  <a:pt x="5432226" y="2063751"/>
                  <a:pt x="5432226" y="2058790"/>
                </a:cubicBezTo>
                <a:lnTo>
                  <a:pt x="5432226" y="2051348"/>
                </a:lnTo>
                <a:close/>
                <a:moveTo>
                  <a:pt x="959941" y="2043907"/>
                </a:moveTo>
                <a:cubicBezTo>
                  <a:pt x="959941" y="2043907"/>
                  <a:pt x="959941" y="2046387"/>
                  <a:pt x="959941" y="2051348"/>
                </a:cubicBezTo>
                <a:cubicBezTo>
                  <a:pt x="959941" y="2056309"/>
                  <a:pt x="959941" y="2058790"/>
                  <a:pt x="959941" y="2058790"/>
                </a:cubicBezTo>
                <a:cubicBezTo>
                  <a:pt x="959941" y="2058790"/>
                  <a:pt x="962421" y="2056309"/>
                  <a:pt x="967383" y="2051348"/>
                </a:cubicBezTo>
                <a:close/>
                <a:moveTo>
                  <a:pt x="431601" y="2043907"/>
                </a:moveTo>
                <a:cubicBezTo>
                  <a:pt x="436562" y="2043907"/>
                  <a:pt x="439043" y="2046387"/>
                  <a:pt x="439043" y="2051348"/>
                </a:cubicBezTo>
                <a:cubicBezTo>
                  <a:pt x="439043" y="2056309"/>
                  <a:pt x="439043" y="2058790"/>
                  <a:pt x="439043" y="2058790"/>
                </a:cubicBezTo>
                <a:cubicBezTo>
                  <a:pt x="434082" y="2058790"/>
                  <a:pt x="431601" y="2056309"/>
                  <a:pt x="431601" y="2051348"/>
                </a:cubicBezTo>
                <a:close/>
                <a:moveTo>
                  <a:pt x="5871269" y="2036465"/>
                </a:moveTo>
                <a:cubicBezTo>
                  <a:pt x="5876230" y="2036465"/>
                  <a:pt x="5878710" y="2038946"/>
                  <a:pt x="5878710" y="2043907"/>
                </a:cubicBezTo>
                <a:cubicBezTo>
                  <a:pt x="5878710" y="2043907"/>
                  <a:pt x="5876230" y="2043907"/>
                  <a:pt x="5871269" y="2043907"/>
                </a:cubicBezTo>
                <a:close/>
                <a:moveTo>
                  <a:pt x="409277" y="2036465"/>
                </a:moveTo>
                <a:cubicBezTo>
                  <a:pt x="414238" y="2036465"/>
                  <a:pt x="416718" y="2038946"/>
                  <a:pt x="416718" y="2043907"/>
                </a:cubicBezTo>
                <a:cubicBezTo>
                  <a:pt x="416718" y="2048868"/>
                  <a:pt x="414238" y="2048868"/>
                  <a:pt x="409277" y="2043907"/>
                </a:cubicBezTo>
                <a:close/>
                <a:moveTo>
                  <a:pt x="803672" y="2029024"/>
                </a:moveTo>
                <a:lnTo>
                  <a:pt x="811113" y="2029024"/>
                </a:lnTo>
                <a:cubicBezTo>
                  <a:pt x="811113" y="2033985"/>
                  <a:pt x="808633" y="2036465"/>
                  <a:pt x="803672" y="2036465"/>
                </a:cubicBezTo>
                <a:cubicBezTo>
                  <a:pt x="803672" y="2036465"/>
                  <a:pt x="803672" y="2033985"/>
                  <a:pt x="803672" y="2029024"/>
                </a:cubicBezTo>
                <a:close/>
                <a:moveTo>
                  <a:pt x="930176" y="2021582"/>
                </a:moveTo>
                <a:cubicBezTo>
                  <a:pt x="930176" y="2021582"/>
                  <a:pt x="932656" y="2024063"/>
                  <a:pt x="937617" y="2029024"/>
                </a:cubicBezTo>
                <a:lnTo>
                  <a:pt x="937617" y="2021582"/>
                </a:lnTo>
                <a:cubicBezTo>
                  <a:pt x="932656" y="2021582"/>
                  <a:pt x="930176" y="2021582"/>
                  <a:pt x="930176" y="2021582"/>
                </a:cubicBezTo>
                <a:close/>
                <a:moveTo>
                  <a:pt x="521828" y="2016001"/>
                </a:moveTo>
                <a:cubicBezTo>
                  <a:pt x="519968" y="2016002"/>
                  <a:pt x="518418" y="2016622"/>
                  <a:pt x="517177" y="2017862"/>
                </a:cubicBezTo>
                <a:cubicBezTo>
                  <a:pt x="514697" y="2020342"/>
                  <a:pt x="514697" y="2022823"/>
                  <a:pt x="517177" y="2025303"/>
                </a:cubicBezTo>
                <a:cubicBezTo>
                  <a:pt x="519658" y="2027784"/>
                  <a:pt x="523379" y="2029024"/>
                  <a:pt x="528339" y="2029024"/>
                </a:cubicBezTo>
                <a:cubicBezTo>
                  <a:pt x="533301" y="2029024"/>
                  <a:pt x="535781" y="2027784"/>
                  <a:pt x="535781" y="2025303"/>
                </a:cubicBezTo>
                <a:cubicBezTo>
                  <a:pt x="535781" y="2022823"/>
                  <a:pt x="533301" y="2020342"/>
                  <a:pt x="528339" y="2017862"/>
                </a:cubicBezTo>
                <a:cubicBezTo>
                  <a:pt x="525859" y="2016622"/>
                  <a:pt x="523689" y="2016002"/>
                  <a:pt x="521828" y="2016001"/>
                </a:cubicBezTo>
                <a:close/>
                <a:moveTo>
                  <a:pt x="5930800" y="2006700"/>
                </a:moveTo>
                <a:cubicBezTo>
                  <a:pt x="5930800" y="2006700"/>
                  <a:pt x="5933280" y="2006700"/>
                  <a:pt x="5938241" y="2006700"/>
                </a:cubicBezTo>
                <a:cubicBezTo>
                  <a:pt x="5938241" y="2006700"/>
                  <a:pt x="5939482" y="2006700"/>
                  <a:pt x="5941962" y="2006700"/>
                </a:cubicBezTo>
                <a:cubicBezTo>
                  <a:pt x="5944442" y="2006700"/>
                  <a:pt x="5945683" y="2007940"/>
                  <a:pt x="5945683" y="2010420"/>
                </a:cubicBezTo>
                <a:cubicBezTo>
                  <a:pt x="5945683" y="2012901"/>
                  <a:pt x="5945683" y="2014141"/>
                  <a:pt x="5945683" y="2014141"/>
                </a:cubicBezTo>
                <a:cubicBezTo>
                  <a:pt x="5945683" y="2014141"/>
                  <a:pt x="5943203" y="2014141"/>
                  <a:pt x="5938241" y="2014141"/>
                </a:cubicBezTo>
                <a:cubicBezTo>
                  <a:pt x="5933280" y="2014141"/>
                  <a:pt x="5930800" y="2011661"/>
                  <a:pt x="5930800" y="2006700"/>
                </a:cubicBezTo>
                <a:close/>
                <a:moveTo>
                  <a:pt x="5685233" y="1999258"/>
                </a:moveTo>
                <a:cubicBezTo>
                  <a:pt x="5690195" y="1999258"/>
                  <a:pt x="5693915" y="2000499"/>
                  <a:pt x="5696395" y="2002979"/>
                </a:cubicBezTo>
                <a:cubicBezTo>
                  <a:pt x="5698875" y="2005459"/>
                  <a:pt x="5700117" y="2009180"/>
                  <a:pt x="5700117" y="2014141"/>
                </a:cubicBezTo>
                <a:lnTo>
                  <a:pt x="5685233" y="2014141"/>
                </a:lnTo>
                <a:cubicBezTo>
                  <a:pt x="5680272" y="2004219"/>
                  <a:pt x="5680272" y="1999258"/>
                  <a:pt x="5685233" y="1999258"/>
                </a:cubicBezTo>
                <a:close/>
                <a:moveTo>
                  <a:pt x="699492" y="1999258"/>
                </a:moveTo>
                <a:lnTo>
                  <a:pt x="692051" y="2006700"/>
                </a:lnTo>
                <a:cubicBezTo>
                  <a:pt x="692051" y="2006700"/>
                  <a:pt x="694531" y="2006700"/>
                  <a:pt x="699492" y="2006700"/>
                </a:cubicBezTo>
                <a:cubicBezTo>
                  <a:pt x="704453" y="2006700"/>
                  <a:pt x="706933" y="2005459"/>
                  <a:pt x="706933" y="2002979"/>
                </a:cubicBezTo>
                <a:cubicBezTo>
                  <a:pt x="706933" y="2000499"/>
                  <a:pt x="704453" y="1999258"/>
                  <a:pt x="699492" y="1999258"/>
                </a:cubicBezTo>
                <a:close/>
                <a:moveTo>
                  <a:pt x="5923359" y="1984375"/>
                </a:moveTo>
                <a:lnTo>
                  <a:pt x="5930800" y="1984375"/>
                </a:lnTo>
                <a:cubicBezTo>
                  <a:pt x="5930800" y="1989336"/>
                  <a:pt x="5928320" y="1991817"/>
                  <a:pt x="5923359" y="1991817"/>
                </a:cubicBezTo>
                <a:cubicBezTo>
                  <a:pt x="5918397" y="1991817"/>
                  <a:pt x="5918397" y="1989336"/>
                  <a:pt x="5923359" y="1984375"/>
                </a:cubicBezTo>
                <a:close/>
                <a:moveTo>
                  <a:pt x="5666630" y="1969493"/>
                </a:moveTo>
                <a:cubicBezTo>
                  <a:pt x="5669110" y="1969493"/>
                  <a:pt x="5670351" y="1971973"/>
                  <a:pt x="5670351" y="1976934"/>
                </a:cubicBezTo>
                <a:cubicBezTo>
                  <a:pt x="5670351" y="1981895"/>
                  <a:pt x="5667871" y="1984375"/>
                  <a:pt x="5662909" y="1984375"/>
                </a:cubicBezTo>
                <a:lnTo>
                  <a:pt x="5662909" y="1976934"/>
                </a:lnTo>
                <a:cubicBezTo>
                  <a:pt x="5662909" y="1971973"/>
                  <a:pt x="5664150" y="1969493"/>
                  <a:pt x="5666630" y="1969493"/>
                </a:cubicBezTo>
                <a:close/>
                <a:moveTo>
                  <a:pt x="915293" y="1969493"/>
                </a:moveTo>
                <a:lnTo>
                  <a:pt x="900410" y="1976934"/>
                </a:lnTo>
                <a:cubicBezTo>
                  <a:pt x="895449" y="1986856"/>
                  <a:pt x="892968" y="1994297"/>
                  <a:pt x="892968" y="1999258"/>
                </a:cubicBezTo>
                <a:cubicBezTo>
                  <a:pt x="897930" y="1999258"/>
                  <a:pt x="905371" y="1996778"/>
                  <a:pt x="915293" y="1991817"/>
                </a:cubicBezTo>
                <a:cubicBezTo>
                  <a:pt x="920254" y="1986856"/>
                  <a:pt x="922734" y="1983135"/>
                  <a:pt x="922734" y="1980655"/>
                </a:cubicBezTo>
                <a:cubicBezTo>
                  <a:pt x="922734" y="1978174"/>
                  <a:pt x="920254" y="1974454"/>
                  <a:pt x="915293" y="1969493"/>
                </a:cubicBezTo>
                <a:close/>
                <a:moveTo>
                  <a:pt x="5904755" y="1958331"/>
                </a:moveTo>
                <a:cubicBezTo>
                  <a:pt x="5907235" y="1958331"/>
                  <a:pt x="5910957" y="1959571"/>
                  <a:pt x="5915917" y="1962051"/>
                </a:cubicBezTo>
                <a:lnTo>
                  <a:pt x="5908475" y="1969493"/>
                </a:lnTo>
                <a:cubicBezTo>
                  <a:pt x="5908475" y="1969493"/>
                  <a:pt x="5907235" y="1968252"/>
                  <a:pt x="5904755" y="1965772"/>
                </a:cubicBezTo>
                <a:cubicBezTo>
                  <a:pt x="5902275" y="1963292"/>
                  <a:pt x="5901035" y="1962051"/>
                  <a:pt x="5901035" y="1962051"/>
                </a:cubicBezTo>
                <a:cubicBezTo>
                  <a:pt x="5901035" y="1959571"/>
                  <a:pt x="5902275" y="1958331"/>
                  <a:pt x="5904755" y="1958331"/>
                </a:cubicBezTo>
                <a:close/>
                <a:moveTo>
                  <a:pt x="5677792" y="1954610"/>
                </a:moveTo>
                <a:lnTo>
                  <a:pt x="5685233" y="1962051"/>
                </a:lnTo>
                <a:cubicBezTo>
                  <a:pt x="5685233" y="1962051"/>
                  <a:pt x="5682753" y="1962051"/>
                  <a:pt x="5677792" y="1962051"/>
                </a:cubicBezTo>
                <a:cubicBezTo>
                  <a:pt x="5677792" y="1957090"/>
                  <a:pt x="5677792" y="1954610"/>
                  <a:pt x="5677792" y="1954610"/>
                </a:cubicBezTo>
                <a:close/>
                <a:moveTo>
                  <a:pt x="1026914" y="1947168"/>
                </a:moveTo>
                <a:cubicBezTo>
                  <a:pt x="1026914" y="1952129"/>
                  <a:pt x="1034355" y="1954610"/>
                  <a:pt x="1049238" y="1954610"/>
                </a:cubicBezTo>
                <a:lnTo>
                  <a:pt x="1041797" y="1947168"/>
                </a:lnTo>
                <a:cubicBezTo>
                  <a:pt x="1031875" y="1947168"/>
                  <a:pt x="1026914" y="1947168"/>
                  <a:pt x="1026914" y="1947168"/>
                </a:cubicBezTo>
                <a:close/>
                <a:moveTo>
                  <a:pt x="855762" y="1947168"/>
                </a:moveTo>
                <a:lnTo>
                  <a:pt x="863203" y="1947168"/>
                </a:lnTo>
                <a:cubicBezTo>
                  <a:pt x="863203" y="1952129"/>
                  <a:pt x="863203" y="1954610"/>
                  <a:pt x="863203" y="1954610"/>
                </a:cubicBezTo>
                <a:close/>
                <a:moveTo>
                  <a:pt x="1005403" y="1942750"/>
                </a:moveTo>
                <a:cubicBezTo>
                  <a:pt x="1001140" y="1941975"/>
                  <a:pt x="995908" y="1950889"/>
                  <a:pt x="989707" y="1969493"/>
                </a:cubicBezTo>
                <a:cubicBezTo>
                  <a:pt x="984746" y="1984375"/>
                  <a:pt x="978545" y="1993057"/>
                  <a:pt x="971103" y="1995538"/>
                </a:cubicBezTo>
                <a:cubicBezTo>
                  <a:pt x="963662" y="1998018"/>
                  <a:pt x="959941" y="1999258"/>
                  <a:pt x="959941" y="1999258"/>
                </a:cubicBezTo>
                <a:lnTo>
                  <a:pt x="974824" y="1999258"/>
                </a:lnTo>
                <a:lnTo>
                  <a:pt x="989707" y="1999258"/>
                </a:lnTo>
                <a:cubicBezTo>
                  <a:pt x="989707" y="1999258"/>
                  <a:pt x="994668" y="1994297"/>
                  <a:pt x="1004589" y="1984375"/>
                </a:cubicBezTo>
                <a:cubicBezTo>
                  <a:pt x="1014511" y="1974454"/>
                  <a:pt x="1021953" y="1969493"/>
                  <a:pt x="1026914" y="1969493"/>
                </a:cubicBezTo>
                <a:lnTo>
                  <a:pt x="1019473" y="1969493"/>
                </a:lnTo>
                <a:cubicBezTo>
                  <a:pt x="1014511" y="1964532"/>
                  <a:pt x="1012031" y="1959571"/>
                  <a:pt x="1012031" y="1954610"/>
                </a:cubicBezTo>
                <a:cubicBezTo>
                  <a:pt x="1010171" y="1947168"/>
                  <a:pt x="1007961" y="1943215"/>
                  <a:pt x="1005403" y="1942750"/>
                </a:cubicBezTo>
                <a:close/>
                <a:moveTo>
                  <a:pt x="5737323" y="1939727"/>
                </a:moveTo>
                <a:cubicBezTo>
                  <a:pt x="5742285" y="1939727"/>
                  <a:pt x="5744765" y="1939727"/>
                  <a:pt x="5744765" y="1939727"/>
                </a:cubicBezTo>
                <a:cubicBezTo>
                  <a:pt x="5744765" y="1939727"/>
                  <a:pt x="5744765" y="1940967"/>
                  <a:pt x="5744765" y="1943448"/>
                </a:cubicBezTo>
                <a:cubicBezTo>
                  <a:pt x="5744765" y="1945928"/>
                  <a:pt x="5742285" y="1947168"/>
                  <a:pt x="5737323" y="1947168"/>
                </a:cubicBezTo>
                <a:close/>
                <a:moveTo>
                  <a:pt x="558105" y="1939727"/>
                </a:moveTo>
                <a:cubicBezTo>
                  <a:pt x="563066" y="1939727"/>
                  <a:pt x="565546" y="1942207"/>
                  <a:pt x="565546" y="1947168"/>
                </a:cubicBezTo>
                <a:cubicBezTo>
                  <a:pt x="560586" y="1952129"/>
                  <a:pt x="558105" y="1949649"/>
                  <a:pt x="558105" y="1939727"/>
                </a:cubicBezTo>
                <a:close/>
                <a:moveTo>
                  <a:pt x="5536406" y="1932286"/>
                </a:moveTo>
                <a:cubicBezTo>
                  <a:pt x="5531444" y="1937247"/>
                  <a:pt x="5528964" y="1940967"/>
                  <a:pt x="5528964" y="1943448"/>
                </a:cubicBezTo>
                <a:cubicBezTo>
                  <a:pt x="5528964" y="1945928"/>
                  <a:pt x="5531444" y="1949649"/>
                  <a:pt x="5536406" y="1954610"/>
                </a:cubicBezTo>
                <a:cubicBezTo>
                  <a:pt x="5546327" y="1964532"/>
                  <a:pt x="5553769" y="1967012"/>
                  <a:pt x="5558730" y="1962051"/>
                </a:cubicBezTo>
                <a:cubicBezTo>
                  <a:pt x="5558730" y="1952129"/>
                  <a:pt x="5556250" y="1944688"/>
                  <a:pt x="5551288" y="1939727"/>
                </a:cubicBezTo>
                <a:cubicBezTo>
                  <a:pt x="5546327" y="1934766"/>
                  <a:pt x="5542606" y="1932286"/>
                  <a:pt x="5540126" y="1932286"/>
                </a:cubicBezTo>
                <a:cubicBezTo>
                  <a:pt x="5537646" y="1932286"/>
                  <a:pt x="5536406" y="1932286"/>
                  <a:pt x="5536406" y="1932286"/>
                </a:cubicBezTo>
                <a:close/>
                <a:moveTo>
                  <a:pt x="5636865" y="1917403"/>
                </a:moveTo>
                <a:cubicBezTo>
                  <a:pt x="5639345" y="1917403"/>
                  <a:pt x="5644306" y="1922364"/>
                  <a:pt x="5651747" y="1932286"/>
                </a:cubicBezTo>
                <a:cubicBezTo>
                  <a:pt x="5659189" y="1942207"/>
                  <a:pt x="5662909" y="1947168"/>
                  <a:pt x="5662909" y="1947168"/>
                </a:cubicBezTo>
                <a:lnTo>
                  <a:pt x="5648027" y="1947168"/>
                </a:lnTo>
                <a:cubicBezTo>
                  <a:pt x="5643065" y="1942207"/>
                  <a:pt x="5639345" y="1938487"/>
                  <a:pt x="5636865" y="1936006"/>
                </a:cubicBezTo>
                <a:cubicBezTo>
                  <a:pt x="5634385" y="1933526"/>
                  <a:pt x="5633143" y="1931045"/>
                  <a:pt x="5633143" y="1928565"/>
                </a:cubicBezTo>
                <a:cubicBezTo>
                  <a:pt x="5633143" y="1926085"/>
                  <a:pt x="5633143" y="1923604"/>
                  <a:pt x="5633143" y="1921123"/>
                </a:cubicBezTo>
                <a:cubicBezTo>
                  <a:pt x="5633143" y="1918643"/>
                  <a:pt x="5634385" y="1917403"/>
                  <a:pt x="5636865" y="1917403"/>
                </a:cubicBezTo>
                <a:close/>
                <a:moveTo>
                  <a:pt x="565546" y="1909961"/>
                </a:moveTo>
                <a:lnTo>
                  <a:pt x="558105" y="1924844"/>
                </a:lnTo>
                <a:cubicBezTo>
                  <a:pt x="553144" y="1929805"/>
                  <a:pt x="548183" y="1932286"/>
                  <a:pt x="543222" y="1932286"/>
                </a:cubicBezTo>
                <a:lnTo>
                  <a:pt x="543222" y="1924844"/>
                </a:lnTo>
                <a:lnTo>
                  <a:pt x="550664" y="1917403"/>
                </a:lnTo>
                <a:cubicBezTo>
                  <a:pt x="550664" y="1912442"/>
                  <a:pt x="555625" y="1909961"/>
                  <a:pt x="565546" y="1909961"/>
                </a:cubicBezTo>
                <a:close/>
                <a:moveTo>
                  <a:pt x="5681513" y="1872754"/>
                </a:moveTo>
                <a:cubicBezTo>
                  <a:pt x="5683993" y="1872754"/>
                  <a:pt x="5685233" y="1876475"/>
                  <a:pt x="5685233" y="1883916"/>
                </a:cubicBezTo>
                <a:cubicBezTo>
                  <a:pt x="5685233" y="1891358"/>
                  <a:pt x="5683993" y="1895079"/>
                  <a:pt x="5681513" y="1895079"/>
                </a:cubicBezTo>
                <a:cubicBezTo>
                  <a:pt x="5679033" y="1895079"/>
                  <a:pt x="5677792" y="1891358"/>
                  <a:pt x="5677792" y="1883916"/>
                </a:cubicBezTo>
                <a:cubicBezTo>
                  <a:pt x="5677792" y="1876475"/>
                  <a:pt x="5679033" y="1872754"/>
                  <a:pt x="5681513" y="1872754"/>
                </a:cubicBezTo>
                <a:close/>
                <a:moveTo>
                  <a:pt x="5648027" y="1872754"/>
                </a:moveTo>
                <a:cubicBezTo>
                  <a:pt x="5648027" y="1872754"/>
                  <a:pt x="5650507" y="1872754"/>
                  <a:pt x="5655468" y="1872754"/>
                </a:cubicBezTo>
                <a:cubicBezTo>
                  <a:pt x="5655468" y="1877715"/>
                  <a:pt x="5652988" y="1880196"/>
                  <a:pt x="5648027" y="1880196"/>
                </a:cubicBezTo>
                <a:cubicBezTo>
                  <a:pt x="5643065" y="1880196"/>
                  <a:pt x="5643065" y="1877715"/>
                  <a:pt x="5648027" y="1872754"/>
                </a:cubicBezTo>
                <a:close/>
                <a:moveTo>
                  <a:pt x="625078" y="1872754"/>
                </a:moveTo>
                <a:cubicBezTo>
                  <a:pt x="620117" y="1877715"/>
                  <a:pt x="615156" y="1885157"/>
                  <a:pt x="610195" y="1895079"/>
                </a:cubicBezTo>
                <a:cubicBezTo>
                  <a:pt x="615156" y="1905000"/>
                  <a:pt x="620117" y="1907481"/>
                  <a:pt x="625078" y="1902520"/>
                </a:cubicBezTo>
                <a:close/>
                <a:moveTo>
                  <a:pt x="5712209" y="1868569"/>
                </a:moveTo>
                <a:cubicBezTo>
                  <a:pt x="5717789" y="1867639"/>
                  <a:pt x="5726161" y="1876475"/>
                  <a:pt x="5737323" y="1895079"/>
                </a:cubicBezTo>
                <a:cubicBezTo>
                  <a:pt x="5747245" y="1909961"/>
                  <a:pt x="5749726" y="1917403"/>
                  <a:pt x="5744765" y="1917403"/>
                </a:cubicBezTo>
                <a:cubicBezTo>
                  <a:pt x="5739803" y="1917403"/>
                  <a:pt x="5737323" y="1914922"/>
                  <a:pt x="5737323" y="1909961"/>
                </a:cubicBezTo>
                <a:cubicBezTo>
                  <a:pt x="5737323" y="1905000"/>
                  <a:pt x="5734843" y="1901280"/>
                  <a:pt x="5729882" y="1898799"/>
                </a:cubicBezTo>
                <a:cubicBezTo>
                  <a:pt x="5724921" y="1896319"/>
                  <a:pt x="5722441" y="1892598"/>
                  <a:pt x="5722441" y="1887637"/>
                </a:cubicBezTo>
                <a:cubicBezTo>
                  <a:pt x="5722441" y="1887637"/>
                  <a:pt x="5721200" y="1886397"/>
                  <a:pt x="5718720" y="1883916"/>
                </a:cubicBezTo>
                <a:cubicBezTo>
                  <a:pt x="5716239" y="1881436"/>
                  <a:pt x="5714999" y="1880196"/>
                  <a:pt x="5714999" y="1880196"/>
                </a:cubicBezTo>
                <a:cubicBezTo>
                  <a:pt x="5705077" y="1880196"/>
                  <a:pt x="5702597" y="1877715"/>
                  <a:pt x="5707557" y="1872754"/>
                </a:cubicBezTo>
                <a:cubicBezTo>
                  <a:pt x="5708797" y="1870274"/>
                  <a:pt x="5710348" y="1868879"/>
                  <a:pt x="5712209" y="1868569"/>
                </a:cubicBezTo>
                <a:close/>
                <a:moveTo>
                  <a:pt x="926455" y="1865313"/>
                </a:moveTo>
                <a:cubicBezTo>
                  <a:pt x="923975" y="1865313"/>
                  <a:pt x="922734" y="1869034"/>
                  <a:pt x="922734" y="1876475"/>
                </a:cubicBezTo>
                <a:cubicBezTo>
                  <a:pt x="922734" y="1883916"/>
                  <a:pt x="923975" y="1887637"/>
                  <a:pt x="926455" y="1887637"/>
                </a:cubicBezTo>
                <a:cubicBezTo>
                  <a:pt x="928935" y="1887637"/>
                  <a:pt x="930176" y="1883916"/>
                  <a:pt x="930176" y="1876475"/>
                </a:cubicBezTo>
                <a:cubicBezTo>
                  <a:pt x="930176" y="1869034"/>
                  <a:pt x="928935" y="1865313"/>
                  <a:pt x="926455" y="1865313"/>
                </a:cubicBezTo>
                <a:close/>
                <a:moveTo>
                  <a:pt x="736699" y="1857872"/>
                </a:moveTo>
                <a:cubicBezTo>
                  <a:pt x="731738" y="1857872"/>
                  <a:pt x="729257" y="1860352"/>
                  <a:pt x="729257" y="1865313"/>
                </a:cubicBezTo>
                <a:cubicBezTo>
                  <a:pt x="729257" y="1870274"/>
                  <a:pt x="728017" y="1873995"/>
                  <a:pt x="725537" y="1876475"/>
                </a:cubicBezTo>
                <a:cubicBezTo>
                  <a:pt x="723057" y="1878955"/>
                  <a:pt x="719336" y="1880196"/>
                  <a:pt x="714375" y="1880196"/>
                </a:cubicBezTo>
                <a:cubicBezTo>
                  <a:pt x="694531" y="1890118"/>
                  <a:pt x="684609" y="1902520"/>
                  <a:pt x="684609" y="1917403"/>
                </a:cubicBezTo>
                <a:cubicBezTo>
                  <a:pt x="679648" y="1917403"/>
                  <a:pt x="674687" y="1917403"/>
                  <a:pt x="669726" y="1917403"/>
                </a:cubicBezTo>
                <a:lnTo>
                  <a:pt x="662285" y="1932286"/>
                </a:lnTo>
                <a:cubicBezTo>
                  <a:pt x="662285" y="1937247"/>
                  <a:pt x="658564" y="1943448"/>
                  <a:pt x="651123" y="1950889"/>
                </a:cubicBezTo>
                <a:cubicBezTo>
                  <a:pt x="643681" y="1958331"/>
                  <a:pt x="637480" y="1962051"/>
                  <a:pt x="632519" y="1962051"/>
                </a:cubicBezTo>
                <a:cubicBezTo>
                  <a:pt x="632519" y="1967012"/>
                  <a:pt x="625078" y="1973213"/>
                  <a:pt x="610195" y="1980655"/>
                </a:cubicBezTo>
                <a:cubicBezTo>
                  <a:pt x="595312" y="1988096"/>
                  <a:pt x="591592" y="1994297"/>
                  <a:pt x="599033" y="1999258"/>
                </a:cubicBezTo>
                <a:cubicBezTo>
                  <a:pt x="606474" y="2004219"/>
                  <a:pt x="607715" y="2006700"/>
                  <a:pt x="602754" y="2006700"/>
                </a:cubicBezTo>
                <a:cubicBezTo>
                  <a:pt x="602754" y="2006700"/>
                  <a:pt x="601513" y="2007940"/>
                  <a:pt x="599033" y="2010420"/>
                </a:cubicBezTo>
                <a:cubicBezTo>
                  <a:pt x="596553" y="2012901"/>
                  <a:pt x="595312" y="2016621"/>
                  <a:pt x="595312" y="2021582"/>
                </a:cubicBezTo>
                <a:cubicBezTo>
                  <a:pt x="595312" y="2026544"/>
                  <a:pt x="592832" y="2031505"/>
                  <a:pt x="587871" y="2036465"/>
                </a:cubicBezTo>
                <a:cubicBezTo>
                  <a:pt x="582910" y="2041427"/>
                  <a:pt x="577949" y="2043907"/>
                  <a:pt x="572988" y="2043907"/>
                </a:cubicBezTo>
                <a:cubicBezTo>
                  <a:pt x="568027" y="2048868"/>
                  <a:pt x="563066" y="2056309"/>
                  <a:pt x="558105" y="2066231"/>
                </a:cubicBezTo>
                <a:lnTo>
                  <a:pt x="550664" y="2081114"/>
                </a:lnTo>
                <a:cubicBezTo>
                  <a:pt x="550664" y="2081114"/>
                  <a:pt x="548183" y="2081114"/>
                  <a:pt x="543222" y="2081114"/>
                </a:cubicBezTo>
                <a:lnTo>
                  <a:pt x="528339" y="2088555"/>
                </a:lnTo>
                <a:cubicBezTo>
                  <a:pt x="508496" y="2093516"/>
                  <a:pt x="501054" y="2100958"/>
                  <a:pt x="506015" y="2110879"/>
                </a:cubicBezTo>
                <a:lnTo>
                  <a:pt x="498574" y="2110879"/>
                </a:lnTo>
                <a:cubicBezTo>
                  <a:pt x="493613" y="2110879"/>
                  <a:pt x="489892" y="2112120"/>
                  <a:pt x="487412" y="2114600"/>
                </a:cubicBezTo>
                <a:cubicBezTo>
                  <a:pt x="484931" y="2117081"/>
                  <a:pt x="486172" y="2120801"/>
                  <a:pt x="491132" y="2125762"/>
                </a:cubicBezTo>
                <a:cubicBezTo>
                  <a:pt x="496094" y="2130723"/>
                  <a:pt x="497334" y="2135684"/>
                  <a:pt x="494853" y="2140645"/>
                </a:cubicBezTo>
                <a:cubicBezTo>
                  <a:pt x="492373" y="2145606"/>
                  <a:pt x="488652" y="2148086"/>
                  <a:pt x="483691" y="2148086"/>
                </a:cubicBezTo>
                <a:cubicBezTo>
                  <a:pt x="483691" y="2148086"/>
                  <a:pt x="483691" y="2149327"/>
                  <a:pt x="483691" y="2151807"/>
                </a:cubicBezTo>
                <a:cubicBezTo>
                  <a:pt x="483691" y="2154288"/>
                  <a:pt x="483691" y="2158008"/>
                  <a:pt x="483691" y="2162969"/>
                </a:cubicBezTo>
                <a:cubicBezTo>
                  <a:pt x="483691" y="2182813"/>
                  <a:pt x="491132" y="2185293"/>
                  <a:pt x="506015" y="2170411"/>
                </a:cubicBezTo>
                <a:lnTo>
                  <a:pt x="513457" y="2155528"/>
                </a:lnTo>
                <a:cubicBezTo>
                  <a:pt x="518418" y="2155528"/>
                  <a:pt x="520898" y="2155528"/>
                  <a:pt x="520898" y="2155528"/>
                </a:cubicBezTo>
                <a:cubicBezTo>
                  <a:pt x="520898" y="2155528"/>
                  <a:pt x="522138" y="2154288"/>
                  <a:pt x="524619" y="2151807"/>
                </a:cubicBezTo>
                <a:cubicBezTo>
                  <a:pt x="527099" y="2149327"/>
                  <a:pt x="528339" y="2148086"/>
                  <a:pt x="528339" y="2148086"/>
                </a:cubicBezTo>
                <a:lnTo>
                  <a:pt x="550664" y="2118321"/>
                </a:lnTo>
                <a:cubicBezTo>
                  <a:pt x="555625" y="2108399"/>
                  <a:pt x="559345" y="2102198"/>
                  <a:pt x="561826" y="2099717"/>
                </a:cubicBezTo>
                <a:cubicBezTo>
                  <a:pt x="564306" y="2097237"/>
                  <a:pt x="563066" y="2095997"/>
                  <a:pt x="558105" y="2095997"/>
                </a:cubicBezTo>
                <a:lnTo>
                  <a:pt x="572988" y="2081114"/>
                </a:lnTo>
                <a:lnTo>
                  <a:pt x="602754" y="2051348"/>
                </a:lnTo>
                <a:cubicBezTo>
                  <a:pt x="607715" y="2046387"/>
                  <a:pt x="615156" y="2041427"/>
                  <a:pt x="625078" y="2036465"/>
                </a:cubicBezTo>
                <a:cubicBezTo>
                  <a:pt x="630039" y="2031505"/>
                  <a:pt x="633759" y="2027784"/>
                  <a:pt x="636240" y="2025303"/>
                </a:cubicBezTo>
                <a:cubicBezTo>
                  <a:pt x="638720" y="2022823"/>
                  <a:pt x="638720" y="2021582"/>
                  <a:pt x="636240" y="2021582"/>
                </a:cubicBezTo>
                <a:cubicBezTo>
                  <a:pt x="633759" y="2021582"/>
                  <a:pt x="633759" y="2020342"/>
                  <a:pt x="636240" y="2017862"/>
                </a:cubicBezTo>
                <a:cubicBezTo>
                  <a:pt x="638720" y="2015381"/>
                  <a:pt x="639961" y="2014141"/>
                  <a:pt x="639961" y="2014141"/>
                </a:cubicBezTo>
                <a:cubicBezTo>
                  <a:pt x="649882" y="2014141"/>
                  <a:pt x="654844" y="2011661"/>
                  <a:pt x="654844" y="2006700"/>
                </a:cubicBezTo>
                <a:cubicBezTo>
                  <a:pt x="654844" y="2001739"/>
                  <a:pt x="654844" y="1998018"/>
                  <a:pt x="654844" y="1995538"/>
                </a:cubicBezTo>
                <a:cubicBezTo>
                  <a:pt x="654844" y="1993057"/>
                  <a:pt x="657324" y="1989336"/>
                  <a:pt x="662285" y="1984375"/>
                </a:cubicBezTo>
                <a:cubicBezTo>
                  <a:pt x="667246" y="1979414"/>
                  <a:pt x="669726" y="1974454"/>
                  <a:pt x="669726" y="1969493"/>
                </a:cubicBezTo>
                <a:cubicBezTo>
                  <a:pt x="669726" y="1964532"/>
                  <a:pt x="672207" y="1962051"/>
                  <a:pt x="677168" y="1962051"/>
                </a:cubicBezTo>
                <a:cubicBezTo>
                  <a:pt x="682129" y="1957090"/>
                  <a:pt x="685849" y="1953369"/>
                  <a:pt x="688330" y="1950889"/>
                </a:cubicBezTo>
                <a:cubicBezTo>
                  <a:pt x="690810" y="1948409"/>
                  <a:pt x="692051" y="1947168"/>
                  <a:pt x="692051" y="1947168"/>
                </a:cubicBezTo>
                <a:lnTo>
                  <a:pt x="706933" y="1932286"/>
                </a:lnTo>
                <a:cubicBezTo>
                  <a:pt x="721816" y="1922364"/>
                  <a:pt x="724297" y="1914922"/>
                  <a:pt x="714375" y="1909961"/>
                </a:cubicBezTo>
                <a:lnTo>
                  <a:pt x="721816" y="1902520"/>
                </a:lnTo>
                <a:cubicBezTo>
                  <a:pt x="726777" y="1897559"/>
                  <a:pt x="730498" y="1893838"/>
                  <a:pt x="732978" y="1891358"/>
                </a:cubicBezTo>
                <a:cubicBezTo>
                  <a:pt x="735459" y="1888877"/>
                  <a:pt x="739179" y="1887637"/>
                  <a:pt x="744140" y="1887637"/>
                </a:cubicBezTo>
                <a:cubicBezTo>
                  <a:pt x="749101" y="1887637"/>
                  <a:pt x="750342" y="1882676"/>
                  <a:pt x="747861" y="1872754"/>
                </a:cubicBezTo>
                <a:cubicBezTo>
                  <a:pt x="745381" y="1862833"/>
                  <a:pt x="741660" y="1857872"/>
                  <a:pt x="736699" y="1857872"/>
                </a:cubicBezTo>
                <a:close/>
                <a:moveTo>
                  <a:pt x="1019473" y="1850430"/>
                </a:moveTo>
                <a:cubicBezTo>
                  <a:pt x="999629" y="1850430"/>
                  <a:pt x="989707" y="1852911"/>
                  <a:pt x="989707" y="1857872"/>
                </a:cubicBezTo>
                <a:cubicBezTo>
                  <a:pt x="989707" y="1867793"/>
                  <a:pt x="984746" y="1873995"/>
                  <a:pt x="974824" y="1876475"/>
                </a:cubicBezTo>
                <a:cubicBezTo>
                  <a:pt x="964902" y="1878955"/>
                  <a:pt x="959941" y="1882676"/>
                  <a:pt x="959941" y="1887637"/>
                </a:cubicBezTo>
                <a:cubicBezTo>
                  <a:pt x="959941" y="1892598"/>
                  <a:pt x="961181" y="1895079"/>
                  <a:pt x="963662" y="1895079"/>
                </a:cubicBezTo>
                <a:cubicBezTo>
                  <a:pt x="966142" y="1895079"/>
                  <a:pt x="969863" y="1895079"/>
                  <a:pt x="974824" y="1895079"/>
                </a:cubicBezTo>
                <a:cubicBezTo>
                  <a:pt x="984746" y="1890118"/>
                  <a:pt x="989707" y="1890118"/>
                  <a:pt x="989707" y="1895079"/>
                </a:cubicBezTo>
                <a:cubicBezTo>
                  <a:pt x="989707" y="1900040"/>
                  <a:pt x="987226" y="1902520"/>
                  <a:pt x="982265" y="1902520"/>
                </a:cubicBezTo>
                <a:cubicBezTo>
                  <a:pt x="987226" y="1907481"/>
                  <a:pt x="999629" y="1905000"/>
                  <a:pt x="1019473" y="1895079"/>
                </a:cubicBezTo>
                <a:cubicBezTo>
                  <a:pt x="1019473" y="1895079"/>
                  <a:pt x="1021953" y="1893838"/>
                  <a:pt x="1026914" y="1891358"/>
                </a:cubicBezTo>
                <a:cubicBezTo>
                  <a:pt x="1031875" y="1888877"/>
                  <a:pt x="1034355" y="1887637"/>
                  <a:pt x="1034355" y="1887637"/>
                </a:cubicBezTo>
                <a:lnTo>
                  <a:pt x="1041797" y="1887637"/>
                </a:lnTo>
                <a:cubicBezTo>
                  <a:pt x="1041797" y="1882676"/>
                  <a:pt x="1040556" y="1880196"/>
                  <a:pt x="1038076" y="1880196"/>
                </a:cubicBezTo>
                <a:cubicBezTo>
                  <a:pt x="1035596" y="1880196"/>
                  <a:pt x="1034355" y="1875235"/>
                  <a:pt x="1034355" y="1865313"/>
                </a:cubicBezTo>
                <a:cubicBezTo>
                  <a:pt x="1034355" y="1855391"/>
                  <a:pt x="1029394" y="1850430"/>
                  <a:pt x="1019473" y="1850430"/>
                </a:cubicBezTo>
                <a:close/>
                <a:moveTo>
                  <a:pt x="5693605" y="1845779"/>
                </a:moveTo>
                <a:cubicBezTo>
                  <a:pt x="5694225" y="1845159"/>
                  <a:pt x="5695155" y="1845469"/>
                  <a:pt x="5696395" y="1846709"/>
                </a:cubicBezTo>
                <a:cubicBezTo>
                  <a:pt x="5698875" y="1849190"/>
                  <a:pt x="5700117" y="1850430"/>
                  <a:pt x="5700117" y="1850430"/>
                </a:cubicBezTo>
                <a:cubicBezTo>
                  <a:pt x="5695155" y="1850430"/>
                  <a:pt x="5692675" y="1850430"/>
                  <a:pt x="5692675" y="1850430"/>
                </a:cubicBezTo>
                <a:cubicBezTo>
                  <a:pt x="5692675" y="1847950"/>
                  <a:pt x="5692985" y="1846400"/>
                  <a:pt x="5693605" y="1845779"/>
                </a:cubicBezTo>
                <a:close/>
                <a:moveTo>
                  <a:pt x="1071562" y="1842989"/>
                </a:moveTo>
                <a:cubicBezTo>
                  <a:pt x="1066601" y="1842989"/>
                  <a:pt x="1064121" y="1845469"/>
                  <a:pt x="1064121" y="1850430"/>
                </a:cubicBezTo>
                <a:lnTo>
                  <a:pt x="1071562" y="1850430"/>
                </a:lnTo>
                <a:cubicBezTo>
                  <a:pt x="1076523" y="1850430"/>
                  <a:pt x="1079004" y="1850430"/>
                  <a:pt x="1079004" y="1850430"/>
                </a:cubicBezTo>
                <a:close/>
                <a:moveTo>
                  <a:pt x="955290" y="1838338"/>
                </a:moveTo>
                <a:cubicBezTo>
                  <a:pt x="953430" y="1838958"/>
                  <a:pt x="952500" y="1840508"/>
                  <a:pt x="952500" y="1842989"/>
                </a:cubicBezTo>
                <a:lnTo>
                  <a:pt x="952500" y="1850430"/>
                </a:lnTo>
                <a:lnTo>
                  <a:pt x="967383" y="1850430"/>
                </a:lnTo>
                <a:cubicBezTo>
                  <a:pt x="972344" y="1845469"/>
                  <a:pt x="971103" y="1841748"/>
                  <a:pt x="963662" y="1839268"/>
                </a:cubicBezTo>
                <a:cubicBezTo>
                  <a:pt x="959941" y="1838028"/>
                  <a:pt x="957151" y="1837718"/>
                  <a:pt x="955290" y="1838338"/>
                </a:cubicBezTo>
                <a:close/>
                <a:moveTo>
                  <a:pt x="5752206" y="1835547"/>
                </a:moveTo>
                <a:lnTo>
                  <a:pt x="5759647" y="1850430"/>
                </a:lnTo>
                <a:cubicBezTo>
                  <a:pt x="5759647" y="1855391"/>
                  <a:pt x="5758407" y="1856631"/>
                  <a:pt x="5755927" y="1854151"/>
                </a:cubicBezTo>
                <a:cubicBezTo>
                  <a:pt x="5753447" y="1851670"/>
                  <a:pt x="5752206" y="1850430"/>
                  <a:pt x="5752206" y="1850430"/>
                </a:cubicBezTo>
                <a:cubicBezTo>
                  <a:pt x="5752206" y="1845469"/>
                  <a:pt x="5752206" y="1840508"/>
                  <a:pt x="5752206" y="1835547"/>
                </a:cubicBezTo>
                <a:close/>
                <a:moveTo>
                  <a:pt x="5402460" y="1835547"/>
                </a:moveTo>
                <a:cubicBezTo>
                  <a:pt x="5387577" y="1835547"/>
                  <a:pt x="5385097" y="1838028"/>
                  <a:pt x="5395019" y="1842989"/>
                </a:cubicBezTo>
                <a:cubicBezTo>
                  <a:pt x="5395019" y="1847950"/>
                  <a:pt x="5397499" y="1850430"/>
                  <a:pt x="5402460" y="1850430"/>
                </a:cubicBezTo>
                <a:cubicBezTo>
                  <a:pt x="5407422" y="1850430"/>
                  <a:pt x="5409902" y="1847950"/>
                  <a:pt x="5409902" y="1842989"/>
                </a:cubicBezTo>
                <a:cubicBezTo>
                  <a:pt x="5409902" y="1838028"/>
                  <a:pt x="5407422" y="1835547"/>
                  <a:pt x="5402460" y="1835547"/>
                </a:cubicBezTo>
                <a:close/>
                <a:moveTo>
                  <a:pt x="5789413" y="1828106"/>
                </a:moveTo>
                <a:cubicBezTo>
                  <a:pt x="5789413" y="1828106"/>
                  <a:pt x="5789413" y="1830586"/>
                  <a:pt x="5789413" y="1835547"/>
                </a:cubicBezTo>
                <a:lnTo>
                  <a:pt x="5781972" y="1842989"/>
                </a:lnTo>
                <a:cubicBezTo>
                  <a:pt x="5781972" y="1842989"/>
                  <a:pt x="5781972" y="1840508"/>
                  <a:pt x="5781972" y="1835547"/>
                </a:cubicBezTo>
                <a:cubicBezTo>
                  <a:pt x="5781972" y="1835547"/>
                  <a:pt x="5781972" y="1834307"/>
                  <a:pt x="5781972" y="1831827"/>
                </a:cubicBezTo>
                <a:cubicBezTo>
                  <a:pt x="5781972" y="1829346"/>
                  <a:pt x="5784452" y="1828106"/>
                  <a:pt x="5789413" y="1828106"/>
                </a:cubicBezTo>
                <a:close/>
                <a:moveTo>
                  <a:pt x="5476874" y="1828106"/>
                </a:moveTo>
                <a:lnTo>
                  <a:pt x="5476874" y="1842989"/>
                </a:lnTo>
                <a:cubicBezTo>
                  <a:pt x="5481836" y="1842989"/>
                  <a:pt x="5484316" y="1845469"/>
                  <a:pt x="5484316" y="1850430"/>
                </a:cubicBezTo>
                <a:cubicBezTo>
                  <a:pt x="5484316" y="1865313"/>
                  <a:pt x="5491757" y="1872754"/>
                  <a:pt x="5506640" y="1872754"/>
                </a:cubicBezTo>
                <a:lnTo>
                  <a:pt x="5514081" y="1872754"/>
                </a:lnTo>
                <a:cubicBezTo>
                  <a:pt x="5509120" y="1877715"/>
                  <a:pt x="5510361" y="1883916"/>
                  <a:pt x="5517802" y="1891358"/>
                </a:cubicBezTo>
                <a:cubicBezTo>
                  <a:pt x="5525244" y="1898799"/>
                  <a:pt x="5528964" y="1902520"/>
                  <a:pt x="5528964" y="1902520"/>
                </a:cubicBezTo>
                <a:cubicBezTo>
                  <a:pt x="5528964" y="1907481"/>
                  <a:pt x="5530205" y="1911202"/>
                  <a:pt x="5532685" y="1913682"/>
                </a:cubicBezTo>
                <a:cubicBezTo>
                  <a:pt x="5535165" y="1916162"/>
                  <a:pt x="5536406" y="1917403"/>
                  <a:pt x="5536406" y="1917403"/>
                </a:cubicBezTo>
                <a:cubicBezTo>
                  <a:pt x="5546327" y="1922364"/>
                  <a:pt x="5552529" y="1923604"/>
                  <a:pt x="5555009" y="1921123"/>
                </a:cubicBezTo>
                <a:cubicBezTo>
                  <a:pt x="5557489" y="1918643"/>
                  <a:pt x="5556250" y="1912442"/>
                  <a:pt x="5551288" y="1902520"/>
                </a:cubicBezTo>
                <a:cubicBezTo>
                  <a:pt x="5551288" y="1897559"/>
                  <a:pt x="5550048" y="1893838"/>
                  <a:pt x="5547568" y="1891358"/>
                </a:cubicBezTo>
                <a:cubicBezTo>
                  <a:pt x="5545088" y="1888877"/>
                  <a:pt x="5543847" y="1887637"/>
                  <a:pt x="5543847" y="1887637"/>
                </a:cubicBezTo>
                <a:lnTo>
                  <a:pt x="5528964" y="1880196"/>
                </a:lnTo>
                <a:cubicBezTo>
                  <a:pt x="5519043" y="1875235"/>
                  <a:pt x="5514081" y="1867793"/>
                  <a:pt x="5514081" y="1857872"/>
                </a:cubicBezTo>
                <a:cubicBezTo>
                  <a:pt x="5514081" y="1852911"/>
                  <a:pt x="5510361" y="1846709"/>
                  <a:pt x="5502919" y="1839268"/>
                </a:cubicBezTo>
                <a:cubicBezTo>
                  <a:pt x="5495478" y="1831827"/>
                  <a:pt x="5486796" y="1828106"/>
                  <a:pt x="5476874" y="1828106"/>
                </a:cubicBezTo>
                <a:close/>
                <a:moveTo>
                  <a:pt x="710189" y="1823455"/>
                </a:moveTo>
                <a:cubicBezTo>
                  <a:pt x="705538" y="1823455"/>
                  <a:pt x="699492" y="1826246"/>
                  <a:pt x="692051" y="1831827"/>
                </a:cubicBezTo>
                <a:cubicBezTo>
                  <a:pt x="682129" y="1839268"/>
                  <a:pt x="677168" y="1845469"/>
                  <a:pt x="677168" y="1850430"/>
                </a:cubicBezTo>
                <a:cubicBezTo>
                  <a:pt x="677168" y="1865313"/>
                  <a:pt x="684609" y="1870274"/>
                  <a:pt x="699492" y="1865313"/>
                </a:cubicBezTo>
                <a:lnTo>
                  <a:pt x="706933" y="1850430"/>
                </a:lnTo>
                <a:cubicBezTo>
                  <a:pt x="706933" y="1845469"/>
                  <a:pt x="709414" y="1841748"/>
                  <a:pt x="714375" y="1839268"/>
                </a:cubicBezTo>
                <a:cubicBezTo>
                  <a:pt x="719336" y="1836788"/>
                  <a:pt x="721816" y="1834307"/>
                  <a:pt x="721816" y="1831827"/>
                </a:cubicBezTo>
                <a:cubicBezTo>
                  <a:pt x="721816" y="1829346"/>
                  <a:pt x="719336" y="1826866"/>
                  <a:pt x="714375" y="1824385"/>
                </a:cubicBezTo>
                <a:cubicBezTo>
                  <a:pt x="713135" y="1823765"/>
                  <a:pt x="711739" y="1823455"/>
                  <a:pt x="710189" y="1823455"/>
                </a:cubicBezTo>
                <a:close/>
                <a:moveTo>
                  <a:pt x="5860107" y="1820665"/>
                </a:moveTo>
                <a:cubicBezTo>
                  <a:pt x="5862587" y="1820665"/>
                  <a:pt x="5863827" y="1824385"/>
                  <a:pt x="5863827" y="1831827"/>
                </a:cubicBezTo>
                <a:cubicBezTo>
                  <a:pt x="5863827" y="1839268"/>
                  <a:pt x="5860107" y="1842989"/>
                  <a:pt x="5852665" y="1842989"/>
                </a:cubicBezTo>
                <a:cubicBezTo>
                  <a:pt x="5845223" y="1842989"/>
                  <a:pt x="5843983" y="1840508"/>
                  <a:pt x="5848945" y="1835547"/>
                </a:cubicBezTo>
                <a:cubicBezTo>
                  <a:pt x="5848945" y="1835547"/>
                  <a:pt x="5851425" y="1833067"/>
                  <a:pt x="5856386" y="1828106"/>
                </a:cubicBezTo>
                <a:cubicBezTo>
                  <a:pt x="5856386" y="1823145"/>
                  <a:pt x="5857627" y="1820665"/>
                  <a:pt x="5860107" y="1820665"/>
                </a:cubicBezTo>
                <a:close/>
                <a:moveTo>
                  <a:pt x="5595937" y="1820665"/>
                </a:moveTo>
                <a:lnTo>
                  <a:pt x="5603378" y="1828106"/>
                </a:lnTo>
                <a:lnTo>
                  <a:pt x="5595937" y="1835547"/>
                </a:lnTo>
                <a:close/>
                <a:moveTo>
                  <a:pt x="1010171" y="1816014"/>
                </a:moveTo>
                <a:cubicBezTo>
                  <a:pt x="1006450" y="1815394"/>
                  <a:pt x="1002109" y="1815704"/>
                  <a:pt x="997148" y="1816944"/>
                </a:cubicBezTo>
                <a:cubicBezTo>
                  <a:pt x="987226" y="1819424"/>
                  <a:pt x="982265" y="1820665"/>
                  <a:pt x="982265" y="1820665"/>
                </a:cubicBezTo>
                <a:cubicBezTo>
                  <a:pt x="982265" y="1825626"/>
                  <a:pt x="983506" y="1828106"/>
                  <a:pt x="985986" y="1828106"/>
                </a:cubicBezTo>
                <a:cubicBezTo>
                  <a:pt x="988466" y="1828106"/>
                  <a:pt x="989707" y="1828106"/>
                  <a:pt x="989707" y="1828106"/>
                </a:cubicBezTo>
                <a:lnTo>
                  <a:pt x="1004589" y="1835547"/>
                </a:lnTo>
                <a:lnTo>
                  <a:pt x="1019473" y="1828106"/>
                </a:lnTo>
                <a:cubicBezTo>
                  <a:pt x="1024433" y="1828106"/>
                  <a:pt x="1024433" y="1825626"/>
                  <a:pt x="1019473" y="1820665"/>
                </a:cubicBezTo>
                <a:cubicBezTo>
                  <a:pt x="1016992" y="1818184"/>
                  <a:pt x="1013891" y="1816634"/>
                  <a:pt x="1010171" y="1816014"/>
                </a:cubicBezTo>
                <a:close/>
                <a:moveTo>
                  <a:pt x="5781972" y="1813223"/>
                </a:moveTo>
                <a:lnTo>
                  <a:pt x="5804296" y="1813223"/>
                </a:lnTo>
                <a:cubicBezTo>
                  <a:pt x="5809257" y="1813223"/>
                  <a:pt x="5814217" y="1814463"/>
                  <a:pt x="5819179" y="1816944"/>
                </a:cubicBezTo>
                <a:cubicBezTo>
                  <a:pt x="5824140" y="1819424"/>
                  <a:pt x="5826620" y="1820665"/>
                  <a:pt x="5826620" y="1820665"/>
                </a:cubicBezTo>
                <a:lnTo>
                  <a:pt x="5826620" y="1850430"/>
                </a:lnTo>
                <a:lnTo>
                  <a:pt x="5826620" y="1865313"/>
                </a:lnTo>
                <a:cubicBezTo>
                  <a:pt x="5831581" y="1865313"/>
                  <a:pt x="5834061" y="1867793"/>
                  <a:pt x="5834061" y="1872754"/>
                </a:cubicBezTo>
                <a:cubicBezTo>
                  <a:pt x="5834061" y="1872754"/>
                  <a:pt x="5835302" y="1873995"/>
                  <a:pt x="5837783" y="1876475"/>
                </a:cubicBezTo>
                <a:cubicBezTo>
                  <a:pt x="5840263" y="1878955"/>
                  <a:pt x="5843983" y="1880196"/>
                  <a:pt x="5848945" y="1880196"/>
                </a:cubicBezTo>
                <a:lnTo>
                  <a:pt x="5848945" y="1887637"/>
                </a:lnTo>
                <a:lnTo>
                  <a:pt x="5856386" y="1902520"/>
                </a:lnTo>
                <a:lnTo>
                  <a:pt x="5856386" y="1917403"/>
                </a:lnTo>
                <a:cubicBezTo>
                  <a:pt x="5846465" y="1912442"/>
                  <a:pt x="5841503" y="1907481"/>
                  <a:pt x="5841503" y="1902520"/>
                </a:cubicBezTo>
                <a:cubicBezTo>
                  <a:pt x="5841503" y="1892598"/>
                  <a:pt x="5837783" y="1885157"/>
                  <a:pt x="5830341" y="1880196"/>
                </a:cubicBezTo>
                <a:cubicBezTo>
                  <a:pt x="5822899" y="1875235"/>
                  <a:pt x="5814217" y="1872754"/>
                  <a:pt x="5804296" y="1872754"/>
                </a:cubicBezTo>
                <a:lnTo>
                  <a:pt x="5789413" y="1865313"/>
                </a:lnTo>
                <a:cubicBezTo>
                  <a:pt x="5794375" y="1865313"/>
                  <a:pt x="5796855" y="1864073"/>
                  <a:pt x="5796855" y="1861592"/>
                </a:cubicBezTo>
                <a:cubicBezTo>
                  <a:pt x="5796855" y="1859112"/>
                  <a:pt x="5796855" y="1855391"/>
                  <a:pt x="5796855" y="1850430"/>
                </a:cubicBezTo>
                <a:lnTo>
                  <a:pt x="5804296" y="1850430"/>
                </a:lnTo>
                <a:lnTo>
                  <a:pt x="5796855" y="1820665"/>
                </a:lnTo>
                <a:close/>
                <a:moveTo>
                  <a:pt x="736699" y="1813223"/>
                </a:moveTo>
                <a:cubicBezTo>
                  <a:pt x="731738" y="1813223"/>
                  <a:pt x="729257" y="1814463"/>
                  <a:pt x="729257" y="1816944"/>
                </a:cubicBezTo>
                <a:cubicBezTo>
                  <a:pt x="729257" y="1819424"/>
                  <a:pt x="731738" y="1820665"/>
                  <a:pt x="736699" y="1820665"/>
                </a:cubicBezTo>
                <a:cubicBezTo>
                  <a:pt x="741660" y="1820665"/>
                  <a:pt x="744140" y="1818184"/>
                  <a:pt x="744140" y="1813223"/>
                </a:cubicBezTo>
                <a:close/>
                <a:moveTo>
                  <a:pt x="1167370" y="1808572"/>
                </a:moveTo>
                <a:cubicBezTo>
                  <a:pt x="1165510" y="1809193"/>
                  <a:pt x="1163340" y="1810743"/>
                  <a:pt x="1160859" y="1813223"/>
                </a:cubicBezTo>
                <a:cubicBezTo>
                  <a:pt x="1150937" y="1813223"/>
                  <a:pt x="1143496" y="1823145"/>
                  <a:pt x="1138535" y="1842989"/>
                </a:cubicBezTo>
                <a:lnTo>
                  <a:pt x="1145976" y="1835547"/>
                </a:lnTo>
                <a:cubicBezTo>
                  <a:pt x="1150937" y="1835547"/>
                  <a:pt x="1153418" y="1834307"/>
                  <a:pt x="1153418" y="1831827"/>
                </a:cubicBezTo>
                <a:cubicBezTo>
                  <a:pt x="1153418" y="1829346"/>
                  <a:pt x="1155898" y="1828106"/>
                  <a:pt x="1160859" y="1828106"/>
                </a:cubicBezTo>
                <a:lnTo>
                  <a:pt x="1168300" y="1820665"/>
                </a:lnTo>
                <a:cubicBezTo>
                  <a:pt x="1173262" y="1815703"/>
                  <a:pt x="1174502" y="1811983"/>
                  <a:pt x="1172021" y="1809502"/>
                </a:cubicBezTo>
                <a:cubicBezTo>
                  <a:pt x="1170781" y="1808262"/>
                  <a:pt x="1169231" y="1807952"/>
                  <a:pt x="1167370" y="1808572"/>
                </a:cubicBezTo>
                <a:close/>
                <a:moveTo>
                  <a:pt x="5841503" y="1805782"/>
                </a:moveTo>
                <a:cubicBezTo>
                  <a:pt x="5846465" y="1810743"/>
                  <a:pt x="5846465" y="1813223"/>
                  <a:pt x="5841503" y="1813223"/>
                </a:cubicBezTo>
                <a:cubicBezTo>
                  <a:pt x="5836541" y="1813223"/>
                  <a:pt x="5834061" y="1811983"/>
                  <a:pt x="5834061" y="1809502"/>
                </a:cubicBezTo>
                <a:cubicBezTo>
                  <a:pt x="5834061" y="1807022"/>
                  <a:pt x="5836541" y="1805782"/>
                  <a:pt x="5841503" y="1805782"/>
                </a:cubicBezTo>
                <a:close/>
                <a:moveTo>
                  <a:pt x="602754" y="1790899"/>
                </a:moveTo>
                <a:cubicBezTo>
                  <a:pt x="602754" y="1790899"/>
                  <a:pt x="600273" y="1795860"/>
                  <a:pt x="595312" y="1805782"/>
                </a:cubicBezTo>
                <a:cubicBezTo>
                  <a:pt x="590351" y="1815703"/>
                  <a:pt x="586630" y="1820665"/>
                  <a:pt x="584150" y="1820665"/>
                </a:cubicBezTo>
                <a:cubicBezTo>
                  <a:pt x="581670" y="1820665"/>
                  <a:pt x="580429" y="1818184"/>
                  <a:pt x="580429" y="1813223"/>
                </a:cubicBezTo>
                <a:close/>
                <a:moveTo>
                  <a:pt x="611125" y="1786248"/>
                </a:moveTo>
                <a:cubicBezTo>
                  <a:pt x="611746" y="1785628"/>
                  <a:pt x="612676" y="1785938"/>
                  <a:pt x="613916" y="1787178"/>
                </a:cubicBezTo>
                <a:cubicBezTo>
                  <a:pt x="616396" y="1789659"/>
                  <a:pt x="617637" y="1790899"/>
                  <a:pt x="617637" y="1790899"/>
                </a:cubicBezTo>
                <a:lnTo>
                  <a:pt x="610195" y="1790899"/>
                </a:lnTo>
                <a:cubicBezTo>
                  <a:pt x="610195" y="1788419"/>
                  <a:pt x="610505" y="1786868"/>
                  <a:pt x="611125" y="1786248"/>
                </a:cubicBezTo>
                <a:close/>
                <a:moveTo>
                  <a:pt x="755302" y="1783457"/>
                </a:moveTo>
                <a:cubicBezTo>
                  <a:pt x="752822" y="1783457"/>
                  <a:pt x="751582" y="1784698"/>
                  <a:pt x="751582" y="1787178"/>
                </a:cubicBezTo>
                <a:cubicBezTo>
                  <a:pt x="751582" y="1789659"/>
                  <a:pt x="754062" y="1790899"/>
                  <a:pt x="759023" y="1790899"/>
                </a:cubicBezTo>
                <a:cubicBezTo>
                  <a:pt x="763984" y="1790899"/>
                  <a:pt x="766465" y="1790899"/>
                  <a:pt x="766465" y="1790899"/>
                </a:cubicBezTo>
                <a:cubicBezTo>
                  <a:pt x="766465" y="1785938"/>
                  <a:pt x="763984" y="1783457"/>
                  <a:pt x="759023" y="1783457"/>
                </a:cubicBezTo>
                <a:cubicBezTo>
                  <a:pt x="759023" y="1783457"/>
                  <a:pt x="757783" y="1783457"/>
                  <a:pt x="755302" y="1783457"/>
                </a:cubicBezTo>
                <a:close/>
                <a:moveTo>
                  <a:pt x="5692675" y="1776016"/>
                </a:moveTo>
                <a:cubicBezTo>
                  <a:pt x="5697636" y="1810743"/>
                  <a:pt x="5697636" y="1828106"/>
                  <a:pt x="5692675" y="1828106"/>
                </a:cubicBezTo>
                <a:cubicBezTo>
                  <a:pt x="5687713" y="1828106"/>
                  <a:pt x="5685233" y="1829346"/>
                  <a:pt x="5685233" y="1831827"/>
                </a:cubicBezTo>
                <a:cubicBezTo>
                  <a:pt x="5685233" y="1834307"/>
                  <a:pt x="5685233" y="1835547"/>
                  <a:pt x="5685233" y="1835547"/>
                </a:cubicBezTo>
                <a:lnTo>
                  <a:pt x="5677792" y="1835547"/>
                </a:lnTo>
                <a:cubicBezTo>
                  <a:pt x="5677792" y="1830586"/>
                  <a:pt x="5679033" y="1825626"/>
                  <a:pt x="5681513" y="1820665"/>
                </a:cubicBezTo>
                <a:cubicBezTo>
                  <a:pt x="5683993" y="1815703"/>
                  <a:pt x="5685233" y="1805782"/>
                  <a:pt x="5685233" y="1790899"/>
                </a:cubicBezTo>
                <a:close/>
                <a:moveTo>
                  <a:pt x="1082724" y="1776016"/>
                </a:moveTo>
                <a:cubicBezTo>
                  <a:pt x="1080244" y="1776016"/>
                  <a:pt x="1076523" y="1778496"/>
                  <a:pt x="1071562" y="1783457"/>
                </a:cubicBezTo>
                <a:cubicBezTo>
                  <a:pt x="1071562" y="1788419"/>
                  <a:pt x="1069082" y="1789659"/>
                  <a:pt x="1064121" y="1787178"/>
                </a:cubicBezTo>
                <a:cubicBezTo>
                  <a:pt x="1059160" y="1784698"/>
                  <a:pt x="1054199" y="1785938"/>
                  <a:pt x="1049238" y="1790899"/>
                </a:cubicBezTo>
                <a:cubicBezTo>
                  <a:pt x="1044277" y="1805782"/>
                  <a:pt x="1041797" y="1805782"/>
                  <a:pt x="1041797" y="1790899"/>
                </a:cubicBezTo>
                <a:cubicBezTo>
                  <a:pt x="1036836" y="1785938"/>
                  <a:pt x="1031875" y="1783457"/>
                  <a:pt x="1026914" y="1783457"/>
                </a:cubicBezTo>
                <a:lnTo>
                  <a:pt x="1026914" y="1798340"/>
                </a:lnTo>
                <a:cubicBezTo>
                  <a:pt x="1026914" y="1803301"/>
                  <a:pt x="1026914" y="1808262"/>
                  <a:pt x="1026914" y="1813223"/>
                </a:cubicBezTo>
                <a:cubicBezTo>
                  <a:pt x="1026914" y="1838028"/>
                  <a:pt x="1031875" y="1850430"/>
                  <a:pt x="1041797" y="1850430"/>
                </a:cubicBezTo>
                <a:cubicBezTo>
                  <a:pt x="1051718" y="1845469"/>
                  <a:pt x="1059160" y="1840508"/>
                  <a:pt x="1064121" y="1835547"/>
                </a:cubicBezTo>
                <a:cubicBezTo>
                  <a:pt x="1079004" y="1820665"/>
                  <a:pt x="1086445" y="1810743"/>
                  <a:pt x="1086445" y="1805782"/>
                </a:cubicBezTo>
                <a:lnTo>
                  <a:pt x="1093887" y="1798340"/>
                </a:lnTo>
                <a:cubicBezTo>
                  <a:pt x="1103808" y="1793379"/>
                  <a:pt x="1101328" y="1785938"/>
                  <a:pt x="1086445" y="1776016"/>
                </a:cubicBezTo>
                <a:cubicBezTo>
                  <a:pt x="1086445" y="1776016"/>
                  <a:pt x="1085205" y="1776016"/>
                  <a:pt x="1082724" y="1776016"/>
                </a:cubicBezTo>
                <a:close/>
                <a:moveTo>
                  <a:pt x="5603378" y="1768575"/>
                </a:moveTo>
                <a:lnTo>
                  <a:pt x="5603378" y="1776016"/>
                </a:lnTo>
                <a:cubicBezTo>
                  <a:pt x="5603378" y="1785938"/>
                  <a:pt x="5605858" y="1792139"/>
                  <a:pt x="5610819" y="1794620"/>
                </a:cubicBezTo>
                <a:cubicBezTo>
                  <a:pt x="5615781" y="1797100"/>
                  <a:pt x="5620741" y="1797100"/>
                  <a:pt x="5625702" y="1794620"/>
                </a:cubicBezTo>
                <a:cubicBezTo>
                  <a:pt x="5630663" y="1792139"/>
                  <a:pt x="5635623" y="1793379"/>
                  <a:pt x="5640585" y="1798340"/>
                </a:cubicBezTo>
                <a:cubicBezTo>
                  <a:pt x="5645547" y="1803301"/>
                  <a:pt x="5646786" y="1808262"/>
                  <a:pt x="5644306" y="1813223"/>
                </a:cubicBezTo>
                <a:cubicBezTo>
                  <a:pt x="5641825" y="1818184"/>
                  <a:pt x="5641825" y="1821905"/>
                  <a:pt x="5644306" y="1824385"/>
                </a:cubicBezTo>
                <a:cubicBezTo>
                  <a:pt x="5646786" y="1826866"/>
                  <a:pt x="5646786" y="1830586"/>
                  <a:pt x="5644306" y="1835547"/>
                </a:cubicBezTo>
                <a:cubicBezTo>
                  <a:pt x="5641825" y="1840508"/>
                  <a:pt x="5640585" y="1842989"/>
                  <a:pt x="5640585" y="1842989"/>
                </a:cubicBezTo>
                <a:lnTo>
                  <a:pt x="5633143" y="1828106"/>
                </a:lnTo>
                <a:cubicBezTo>
                  <a:pt x="5628183" y="1823145"/>
                  <a:pt x="5625702" y="1818184"/>
                  <a:pt x="5625702" y="1813223"/>
                </a:cubicBezTo>
                <a:cubicBezTo>
                  <a:pt x="5625702" y="1803301"/>
                  <a:pt x="5610819" y="1798340"/>
                  <a:pt x="5581054" y="1798340"/>
                </a:cubicBezTo>
                <a:cubicBezTo>
                  <a:pt x="5566171" y="1803301"/>
                  <a:pt x="5558730" y="1803301"/>
                  <a:pt x="5558730" y="1798340"/>
                </a:cubicBezTo>
                <a:cubicBezTo>
                  <a:pt x="5558730" y="1793379"/>
                  <a:pt x="5563691" y="1790899"/>
                  <a:pt x="5573613" y="1790899"/>
                </a:cubicBezTo>
                <a:lnTo>
                  <a:pt x="5581054" y="1790899"/>
                </a:lnTo>
                <a:close/>
                <a:moveTo>
                  <a:pt x="1179463" y="1761133"/>
                </a:moveTo>
                <a:cubicBezTo>
                  <a:pt x="1176982" y="1761133"/>
                  <a:pt x="1173262" y="1762374"/>
                  <a:pt x="1168300" y="1764854"/>
                </a:cubicBezTo>
                <a:cubicBezTo>
                  <a:pt x="1163340" y="1767334"/>
                  <a:pt x="1160859" y="1771055"/>
                  <a:pt x="1160859" y="1776016"/>
                </a:cubicBezTo>
                <a:cubicBezTo>
                  <a:pt x="1170781" y="1776016"/>
                  <a:pt x="1178222" y="1773536"/>
                  <a:pt x="1183183" y="1768575"/>
                </a:cubicBezTo>
                <a:cubicBezTo>
                  <a:pt x="1183183" y="1763614"/>
                  <a:pt x="1181943" y="1761133"/>
                  <a:pt x="1179463" y="1761133"/>
                </a:cubicBezTo>
                <a:close/>
                <a:moveTo>
                  <a:pt x="684609" y="1761133"/>
                </a:moveTo>
                <a:cubicBezTo>
                  <a:pt x="684609" y="1761133"/>
                  <a:pt x="685849" y="1761133"/>
                  <a:pt x="688330" y="1761133"/>
                </a:cubicBezTo>
                <a:cubicBezTo>
                  <a:pt x="690810" y="1761133"/>
                  <a:pt x="692051" y="1763614"/>
                  <a:pt x="692051" y="1768575"/>
                </a:cubicBezTo>
                <a:cubicBezTo>
                  <a:pt x="692051" y="1773536"/>
                  <a:pt x="690810" y="1776016"/>
                  <a:pt x="688330" y="1776016"/>
                </a:cubicBezTo>
                <a:cubicBezTo>
                  <a:pt x="685849" y="1776016"/>
                  <a:pt x="682129" y="1773536"/>
                  <a:pt x="677168" y="1768575"/>
                </a:cubicBezTo>
                <a:cubicBezTo>
                  <a:pt x="677168" y="1768575"/>
                  <a:pt x="679648" y="1766094"/>
                  <a:pt x="684609" y="1761133"/>
                </a:cubicBezTo>
                <a:close/>
                <a:moveTo>
                  <a:pt x="1212949" y="1753692"/>
                </a:moveTo>
                <a:cubicBezTo>
                  <a:pt x="1212949" y="1758653"/>
                  <a:pt x="1215429" y="1761133"/>
                  <a:pt x="1220390" y="1761133"/>
                </a:cubicBezTo>
                <a:cubicBezTo>
                  <a:pt x="1220390" y="1761133"/>
                  <a:pt x="1220390" y="1758653"/>
                  <a:pt x="1220390" y="1753692"/>
                </a:cubicBezTo>
                <a:close/>
                <a:moveTo>
                  <a:pt x="654844" y="1753692"/>
                </a:moveTo>
                <a:cubicBezTo>
                  <a:pt x="654844" y="1758653"/>
                  <a:pt x="654844" y="1766094"/>
                  <a:pt x="654844" y="1776016"/>
                </a:cubicBezTo>
                <a:cubicBezTo>
                  <a:pt x="654844" y="1785938"/>
                  <a:pt x="652363" y="1790899"/>
                  <a:pt x="647402" y="1790899"/>
                </a:cubicBezTo>
                <a:cubicBezTo>
                  <a:pt x="642441" y="1790899"/>
                  <a:pt x="639961" y="1790899"/>
                  <a:pt x="639961" y="1790899"/>
                </a:cubicBezTo>
                <a:cubicBezTo>
                  <a:pt x="639961" y="1790899"/>
                  <a:pt x="637480" y="1793379"/>
                  <a:pt x="632519" y="1798340"/>
                </a:cubicBezTo>
                <a:cubicBezTo>
                  <a:pt x="627558" y="1793379"/>
                  <a:pt x="626318" y="1787178"/>
                  <a:pt x="628799" y="1779737"/>
                </a:cubicBezTo>
                <a:cubicBezTo>
                  <a:pt x="631279" y="1772295"/>
                  <a:pt x="635000" y="1768575"/>
                  <a:pt x="639961" y="1768575"/>
                </a:cubicBezTo>
                <a:cubicBezTo>
                  <a:pt x="639961" y="1768575"/>
                  <a:pt x="641201" y="1767334"/>
                  <a:pt x="643681" y="1764854"/>
                </a:cubicBezTo>
                <a:cubicBezTo>
                  <a:pt x="646162" y="1762374"/>
                  <a:pt x="647402" y="1761133"/>
                  <a:pt x="647402" y="1761133"/>
                </a:cubicBezTo>
                <a:close/>
                <a:moveTo>
                  <a:pt x="1173416" y="1736484"/>
                </a:moveTo>
                <a:cubicBezTo>
                  <a:pt x="1165045" y="1735553"/>
                  <a:pt x="1160859" y="1738809"/>
                  <a:pt x="1160859" y="1746250"/>
                </a:cubicBezTo>
                <a:cubicBezTo>
                  <a:pt x="1160859" y="1751211"/>
                  <a:pt x="1165820" y="1753692"/>
                  <a:pt x="1175742" y="1753692"/>
                </a:cubicBezTo>
                <a:lnTo>
                  <a:pt x="1183183" y="1738809"/>
                </a:lnTo>
                <a:cubicBezTo>
                  <a:pt x="1179463" y="1737569"/>
                  <a:pt x="1176207" y="1736794"/>
                  <a:pt x="1173416" y="1736484"/>
                </a:cubicBezTo>
                <a:close/>
                <a:moveTo>
                  <a:pt x="671587" y="1720206"/>
                </a:moveTo>
                <a:cubicBezTo>
                  <a:pt x="675307" y="1720206"/>
                  <a:pt x="679648" y="1721446"/>
                  <a:pt x="684609" y="1723926"/>
                </a:cubicBezTo>
                <a:lnTo>
                  <a:pt x="692051" y="1738809"/>
                </a:lnTo>
                <a:cubicBezTo>
                  <a:pt x="692051" y="1743770"/>
                  <a:pt x="687090" y="1743770"/>
                  <a:pt x="677168" y="1738809"/>
                </a:cubicBezTo>
                <a:cubicBezTo>
                  <a:pt x="677168" y="1733848"/>
                  <a:pt x="672207" y="1731368"/>
                  <a:pt x="662285" y="1731368"/>
                </a:cubicBezTo>
                <a:lnTo>
                  <a:pt x="647402" y="1731368"/>
                </a:lnTo>
                <a:lnTo>
                  <a:pt x="662285" y="1723926"/>
                </a:lnTo>
                <a:cubicBezTo>
                  <a:pt x="664765" y="1721446"/>
                  <a:pt x="667866" y="1720206"/>
                  <a:pt x="671587" y="1720206"/>
                </a:cubicBezTo>
                <a:close/>
                <a:moveTo>
                  <a:pt x="5692675" y="1716485"/>
                </a:moveTo>
                <a:cubicBezTo>
                  <a:pt x="5692675" y="1716485"/>
                  <a:pt x="5696395" y="1716485"/>
                  <a:pt x="5703837" y="1716485"/>
                </a:cubicBezTo>
                <a:cubicBezTo>
                  <a:pt x="5711279" y="1716485"/>
                  <a:pt x="5716239" y="1718965"/>
                  <a:pt x="5718720" y="1723926"/>
                </a:cubicBezTo>
                <a:cubicBezTo>
                  <a:pt x="5721200" y="1728887"/>
                  <a:pt x="5724921" y="1730127"/>
                  <a:pt x="5729882" y="1727647"/>
                </a:cubicBezTo>
                <a:cubicBezTo>
                  <a:pt x="5734843" y="1725167"/>
                  <a:pt x="5737323" y="1726407"/>
                  <a:pt x="5737323" y="1731368"/>
                </a:cubicBezTo>
                <a:lnTo>
                  <a:pt x="5714999" y="1731368"/>
                </a:lnTo>
                <a:cubicBezTo>
                  <a:pt x="5714999" y="1726407"/>
                  <a:pt x="5710038" y="1723926"/>
                  <a:pt x="5700117" y="1723926"/>
                </a:cubicBezTo>
                <a:close/>
                <a:moveTo>
                  <a:pt x="5514081" y="1716485"/>
                </a:moveTo>
                <a:cubicBezTo>
                  <a:pt x="5519043" y="1716485"/>
                  <a:pt x="5521523" y="1718965"/>
                  <a:pt x="5521523" y="1723926"/>
                </a:cubicBezTo>
                <a:lnTo>
                  <a:pt x="5514081" y="1731368"/>
                </a:lnTo>
                <a:close/>
                <a:moveTo>
                  <a:pt x="498574" y="1716485"/>
                </a:moveTo>
                <a:lnTo>
                  <a:pt x="498574" y="1723926"/>
                </a:lnTo>
                <a:lnTo>
                  <a:pt x="491132" y="1723926"/>
                </a:lnTo>
                <a:cubicBezTo>
                  <a:pt x="491132" y="1723926"/>
                  <a:pt x="493613" y="1721446"/>
                  <a:pt x="498574" y="1716485"/>
                </a:cubicBezTo>
                <a:close/>
                <a:moveTo>
                  <a:pt x="5765693" y="1715555"/>
                </a:moveTo>
                <a:cubicBezTo>
                  <a:pt x="5770345" y="1717415"/>
                  <a:pt x="5770810" y="1727647"/>
                  <a:pt x="5767089" y="1746250"/>
                </a:cubicBezTo>
                <a:cubicBezTo>
                  <a:pt x="5767089" y="1756172"/>
                  <a:pt x="5768329" y="1764854"/>
                  <a:pt x="5770809" y="1772295"/>
                </a:cubicBezTo>
                <a:cubicBezTo>
                  <a:pt x="5773289" y="1779737"/>
                  <a:pt x="5779491" y="1783457"/>
                  <a:pt x="5789413" y="1783457"/>
                </a:cubicBezTo>
                <a:cubicBezTo>
                  <a:pt x="5804296" y="1783457"/>
                  <a:pt x="5811737" y="1790899"/>
                  <a:pt x="5811737" y="1805782"/>
                </a:cubicBezTo>
                <a:lnTo>
                  <a:pt x="5796855" y="1798340"/>
                </a:lnTo>
                <a:cubicBezTo>
                  <a:pt x="5791893" y="1783457"/>
                  <a:pt x="5786933" y="1783457"/>
                  <a:pt x="5781972" y="1798340"/>
                </a:cubicBezTo>
                <a:cubicBezTo>
                  <a:pt x="5781972" y="1798340"/>
                  <a:pt x="5779491" y="1799581"/>
                  <a:pt x="5774531" y="1802061"/>
                </a:cubicBezTo>
                <a:cubicBezTo>
                  <a:pt x="5769569" y="1804541"/>
                  <a:pt x="5767089" y="1808262"/>
                  <a:pt x="5767089" y="1813223"/>
                </a:cubicBezTo>
                <a:lnTo>
                  <a:pt x="5759647" y="1828106"/>
                </a:lnTo>
                <a:cubicBezTo>
                  <a:pt x="5759647" y="1828106"/>
                  <a:pt x="5759647" y="1821905"/>
                  <a:pt x="5759647" y="1809502"/>
                </a:cubicBezTo>
                <a:cubicBezTo>
                  <a:pt x="5759647" y="1797100"/>
                  <a:pt x="5754686" y="1788419"/>
                  <a:pt x="5744765" y="1783457"/>
                </a:cubicBezTo>
                <a:cubicBezTo>
                  <a:pt x="5739803" y="1783457"/>
                  <a:pt x="5736083" y="1783457"/>
                  <a:pt x="5733603" y="1783457"/>
                </a:cubicBezTo>
                <a:cubicBezTo>
                  <a:pt x="5731123" y="1783457"/>
                  <a:pt x="5729882" y="1780977"/>
                  <a:pt x="5729882" y="1776016"/>
                </a:cubicBezTo>
                <a:lnTo>
                  <a:pt x="5744765" y="1776016"/>
                </a:lnTo>
                <a:lnTo>
                  <a:pt x="5759647" y="1776016"/>
                </a:lnTo>
                <a:cubicBezTo>
                  <a:pt x="5759647" y="1771055"/>
                  <a:pt x="5757167" y="1768575"/>
                  <a:pt x="5752206" y="1768575"/>
                </a:cubicBezTo>
                <a:cubicBezTo>
                  <a:pt x="5747245" y="1768575"/>
                  <a:pt x="5744765" y="1767334"/>
                  <a:pt x="5744765" y="1764854"/>
                </a:cubicBezTo>
                <a:cubicBezTo>
                  <a:pt x="5744765" y="1762374"/>
                  <a:pt x="5744765" y="1761133"/>
                  <a:pt x="5744765" y="1761133"/>
                </a:cubicBezTo>
                <a:cubicBezTo>
                  <a:pt x="5749726" y="1756172"/>
                  <a:pt x="5749726" y="1753692"/>
                  <a:pt x="5744765" y="1753692"/>
                </a:cubicBezTo>
                <a:cubicBezTo>
                  <a:pt x="5739803" y="1753692"/>
                  <a:pt x="5737323" y="1751211"/>
                  <a:pt x="5737323" y="1746250"/>
                </a:cubicBezTo>
                <a:lnTo>
                  <a:pt x="5752206" y="1746250"/>
                </a:lnTo>
                <a:cubicBezTo>
                  <a:pt x="5757167" y="1746250"/>
                  <a:pt x="5760888" y="1745010"/>
                  <a:pt x="5763369" y="1742530"/>
                </a:cubicBezTo>
                <a:cubicBezTo>
                  <a:pt x="5765849" y="1740049"/>
                  <a:pt x="5764609" y="1736329"/>
                  <a:pt x="5759647" y="1731368"/>
                </a:cubicBezTo>
                <a:cubicBezTo>
                  <a:pt x="5754686" y="1726407"/>
                  <a:pt x="5754686" y="1721446"/>
                  <a:pt x="5759647" y="1716485"/>
                </a:cubicBezTo>
                <a:cubicBezTo>
                  <a:pt x="5762127" y="1715245"/>
                  <a:pt x="5764143" y="1714935"/>
                  <a:pt x="5765693" y="1715555"/>
                </a:cubicBezTo>
                <a:close/>
                <a:moveTo>
                  <a:pt x="5707557" y="1701602"/>
                </a:moveTo>
                <a:cubicBezTo>
                  <a:pt x="5717479" y="1706563"/>
                  <a:pt x="5717479" y="1709043"/>
                  <a:pt x="5707557" y="1709043"/>
                </a:cubicBezTo>
                <a:cubicBezTo>
                  <a:pt x="5702597" y="1709043"/>
                  <a:pt x="5700117" y="1709043"/>
                  <a:pt x="5700117" y="1709043"/>
                </a:cubicBezTo>
                <a:cubicBezTo>
                  <a:pt x="5705077" y="1704082"/>
                  <a:pt x="5707557" y="1701602"/>
                  <a:pt x="5707557" y="1701602"/>
                </a:cubicBezTo>
                <a:close/>
                <a:moveTo>
                  <a:pt x="863203" y="1694161"/>
                </a:moveTo>
                <a:lnTo>
                  <a:pt x="863203" y="1701602"/>
                </a:lnTo>
                <a:lnTo>
                  <a:pt x="863203" y="1709043"/>
                </a:lnTo>
                <a:cubicBezTo>
                  <a:pt x="863203" y="1709043"/>
                  <a:pt x="865683" y="1706563"/>
                  <a:pt x="870644" y="1701602"/>
                </a:cubicBezTo>
                <a:cubicBezTo>
                  <a:pt x="870644" y="1696641"/>
                  <a:pt x="868164" y="1694161"/>
                  <a:pt x="863203" y="1694161"/>
                </a:cubicBezTo>
                <a:close/>
                <a:moveTo>
                  <a:pt x="5640585" y="1686719"/>
                </a:moveTo>
                <a:cubicBezTo>
                  <a:pt x="5645547" y="1686719"/>
                  <a:pt x="5648027" y="1689200"/>
                  <a:pt x="5648027" y="1694161"/>
                </a:cubicBezTo>
                <a:lnTo>
                  <a:pt x="5640585" y="1701602"/>
                </a:lnTo>
                <a:cubicBezTo>
                  <a:pt x="5635623" y="1691680"/>
                  <a:pt x="5635623" y="1686719"/>
                  <a:pt x="5640585" y="1686719"/>
                </a:cubicBezTo>
                <a:close/>
                <a:moveTo>
                  <a:pt x="840878" y="1686719"/>
                </a:moveTo>
                <a:cubicBezTo>
                  <a:pt x="840878" y="1686719"/>
                  <a:pt x="838398" y="1691680"/>
                  <a:pt x="833437" y="1701602"/>
                </a:cubicBezTo>
                <a:lnTo>
                  <a:pt x="811113" y="1716485"/>
                </a:lnTo>
                <a:cubicBezTo>
                  <a:pt x="801191" y="1721446"/>
                  <a:pt x="796230" y="1726407"/>
                  <a:pt x="796230" y="1731368"/>
                </a:cubicBezTo>
                <a:lnTo>
                  <a:pt x="788789" y="1753692"/>
                </a:lnTo>
                <a:cubicBezTo>
                  <a:pt x="783828" y="1768575"/>
                  <a:pt x="782588" y="1777256"/>
                  <a:pt x="785068" y="1779737"/>
                </a:cubicBezTo>
                <a:cubicBezTo>
                  <a:pt x="787549" y="1782217"/>
                  <a:pt x="793750" y="1778496"/>
                  <a:pt x="803672" y="1768575"/>
                </a:cubicBezTo>
                <a:cubicBezTo>
                  <a:pt x="808633" y="1763614"/>
                  <a:pt x="812353" y="1759893"/>
                  <a:pt x="814834" y="1757413"/>
                </a:cubicBezTo>
                <a:cubicBezTo>
                  <a:pt x="817314" y="1754932"/>
                  <a:pt x="818555" y="1752452"/>
                  <a:pt x="818555" y="1749971"/>
                </a:cubicBezTo>
                <a:cubicBezTo>
                  <a:pt x="818555" y="1747491"/>
                  <a:pt x="819795" y="1743770"/>
                  <a:pt x="822275" y="1738809"/>
                </a:cubicBezTo>
                <a:cubicBezTo>
                  <a:pt x="824755" y="1733848"/>
                  <a:pt x="828476" y="1728887"/>
                  <a:pt x="833437" y="1723926"/>
                </a:cubicBezTo>
                <a:cubicBezTo>
                  <a:pt x="853281" y="1704082"/>
                  <a:pt x="855762" y="1691680"/>
                  <a:pt x="840878" y="1686719"/>
                </a:cubicBezTo>
                <a:close/>
                <a:moveTo>
                  <a:pt x="5722441" y="1679278"/>
                </a:moveTo>
                <a:lnTo>
                  <a:pt x="5729882" y="1679278"/>
                </a:lnTo>
                <a:cubicBezTo>
                  <a:pt x="5729882" y="1684239"/>
                  <a:pt x="5729882" y="1686719"/>
                  <a:pt x="5729882" y="1686719"/>
                </a:cubicBezTo>
                <a:cubicBezTo>
                  <a:pt x="5724921" y="1686719"/>
                  <a:pt x="5722441" y="1686719"/>
                  <a:pt x="5722441" y="1686719"/>
                </a:cubicBezTo>
                <a:cubicBezTo>
                  <a:pt x="5722441" y="1686719"/>
                  <a:pt x="5722441" y="1684239"/>
                  <a:pt x="5722441" y="1679278"/>
                </a:cubicBezTo>
                <a:close/>
                <a:moveTo>
                  <a:pt x="5804296" y="1671836"/>
                </a:moveTo>
                <a:cubicBezTo>
                  <a:pt x="5809257" y="1671836"/>
                  <a:pt x="5811737" y="1671836"/>
                  <a:pt x="5811737" y="1671836"/>
                </a:cubicBezTo>
                <a:cubicBezTo>
                  <a:pt x="5811737" y="1671836"/>
                  <a:pt x="5810497" y="1673077"/>
                  <a:pt x="5808017" y="1675557"/>
                </a:cubicBezTo>
                <a:cubicBezTo>
                  <a:pt x="5805537" y="1678037"/>
                  <a:pt x="5804296" y="1679278"/>
                  <a:pt x="5804296" y="1679278"/>
                </a:cubicBezTo>
                <a:close/>
                <a:moveTo>
                  <a:pt x="699492" y="1664395"/>
                </a:moveTo>
                <a:lnTo>
                  <a:pt x="736699" y="1664395"/>
                </a:lnTo>
                <a:cubicBezTo>
                  <a:pt x="736699" y="1669356"/>
                  <a:pt x="735459" y="1671836"/>
                  <a:pt x="732978" y="1671836"/>
                </a:cubicBezTo>
                <a:cubicBezTo>
                  <a:pt x="730498" y="1671836"/>
                  <a:pt x="729257" y="1673077"/>
                  <a:pt x="729257" y="1675557"/>
                </a:cubicBezTo>
                <a:cubicBezTo>
                  <a:pt x="729257" y="1678037"/>
                  <a:pt x="728017" y="1681758"/>
                  <a:pt x="725537" y="1686719"/>
                </a:cubicBezTo>
                <a:cubicBezTo>
                  <a:pt x="723057" y="1691680"/>
                  <a:pt x="721816" y="1694161"/>
                  <a:pt x="721816" y="1694161"/>
                </a:cubicBezTo>
                <a:cubicBezTo>
                  <a:pt x="716855" y="1689200"/>
                  <a:pt x="714375" y="1685479"/>
                  <a:pt x="714375" y="1682998"/>
                </a:cubicBezTo>
                <a:cubicBezTo>
                  <a:pt x="714375" y="1680518"/>
                  <a:pt x="714375" y="1679278"/>
                  <a:pt x="714375" y="1679278"/>
                </a:cubicBezTo>
                <a:cubicBezTo>
                  <a:pt x="714375" y="1674317"/>
                  <a:pt x="709414" y="1671836"/>
                  <a:pt x="699492" y="1671836"/>
                </a:cubicBezTo>
                <a:lnTo>
                  <a:pt x="692051" y="1671836"/>
                </a:lnTo>
                <a:close/>
                <a:moveTo>
                  <a:pt x="5633143" y="1649512"/>
                </a:moveTo>
                <a:cubicBezTo>
                  <a:pt x="5638105" y="1649512"/>
                  <a:pt x="5643065" y="1651993"/>
                  <a:pt x="5648027" y="1656954"/>
                </a:cubicBezTo>
                <a:lnTo>
                  <a:pt x="5633143" y="1656954"/>
                </a:lnTo>
                <a:cubicBezTo>
                  <a:pt x="5628183" y="1651993"/>
                  <a:pt x="5628183" y="1649512"/>
                  <a:pt x="5633143" y="1649512"/>
                </a:cubicBezTo>
                <a:close/>
                <a:moveTo>
                  <a:pt x="654844" y="1649512"/>
                </a:moveTo>
                <a:lnTo>
                  <a:pt x="662285" y="1649512"/>
                </a:lnTo>
                <a:cubicBezTo>
                  <a:pt x="662285" y="1654473"/>
                  <a:pt x="659804" y="1656954"/>
                  <a:pt x="654844" y="1656954"/>
                </a:cubicBezTo>
                <a:cubicBezTo>
                  <a:pt x="654844" y="1651993"/>
                  <a:pt x="654844" y="1649512"/>
                  <a:pt x="654844" y="1649512"/>
                </a:cubicBezTo>
                <a:close/>
                <a:moveTo>
                  <a:pt x="155339" y="1644861"/>
                </a:moveTo>
                <a:cubicBezTo>
                  <a:pt x="155959" y="1645482"/>
                  <a:pt x="156269" y="1647032"/>
                  <a:pt x="156269" y="1649512"/>
                </a:cubicBezTo>
                <a:cubicBezTo>
                  <a:pt x="156269" y="1654473"/>
                  <a:pt x="153789" y="1656954"/>
                  <a:pt x="148828" y="1656954"/>
                </a:cubicBezTo>
                <a:cubicBezTo>
                  <a:pt x="148828" y="1651993"/>
                  <a:pt x="150068" y="1648272"/>
                  <a:pt x="152549" y="1645791"/>
                </a:cubicBezTo>
                <a:cubicBezTo>
                  <a:pt x="153789" y="1644551"/>
                  <a:pt x="154719" y="1644241"/>
                  <a:pt x="155339" y="1644861"/>
                </a:cubicBezTo>
                <a:close/>
                <a:moveTo>
                  <a:pt x="5618261" y="1634629"/>
                </a:moveTo>
                <a:cubicBezTo>
                  <a:pt x="5618261" y="1639590"/>
                  <a:pt x="5618261" y="1642071"/>
                  <a:pt x="5618261" y="1642071"/>
                </a:cubicBezTo>
                <a:cubicBezTo>
                  <a:pt x="5613299" y="1642071"/>
                  <a:pt x="5610819" y="1642071"/>
                  <a:pt x="5610819" y="1642071"/>
                </a:cubicBezTo>
                <a:cubicBezTo>
                  <a:pt x="5610819" y="1642071"/>
                  <a:pt x="5612060" y="1640830"/>
                  <a:pt x="5614540" y="1638350"/>
                </a:cubicBezTo>
                <a:cubicBezTo>
                  <a:pt x="5617020" y="1635870"/>
                  <a:pt x="5618261" y="1634629"/>
                  <a:pt x="5618261" y="1634629"/>
                </a:cubicBezTo>
                <a:close/>
                <a:moveTo>
                  <a:pt x="5573613" y="1634629"/>
                </a:moveTo>
                <a:cubicBezTo>
                  <a:pt x="5573613" y="1639590"/>
                  <a:pt x="5572372" y="1643311"/>
                  <a:pt x="5569892" y="1645791"/>
                </a:cubicBezTo>
                <a:cubicBezTo>
                  <a:pt x="5567412" y="1648272"/>
                  <a:pt x="5566171" y="1649512"/>
                  <a:pt x="5566171" y="1649512"/>
                </a:cubicBezTo>
                <a:cubicBezTo>
                  <a:pt x="5556250" y="1654473"/>
                  <a:pt x="5556250" y="1659434"/>
                  <a:pt x="5566171" y="1664395"/>
                </a:cubicBezTo>
                <a:cubicBezTo>
                  <a:pt x="5566171" y="1659434"/>
                  <a:pt x="5568651" y="1656954"/>
                  <a:pt x="5573613" y="1656954"/>
                </a:cubicBezTo>
                <a:cubicBezTo>
                  <a:pt x="5578574" y="1656954"/>
                  <a:pt x="5582295" y="1658194"/>
                  <a:pt x="5584775" y="1660674"/>
                </a:cubicBezTo>
                <a:cubicBezTo>
                  <a:pt x="5587255" y="1663155"/>
                  <a:pt x="5588495" y="1666875"/>
                  <a:pt x="5588495" y="1671836"/>
                </a:cubicBezTo>
                <a:cubicBezTo>
                  <a:pt x="5593457" y="1681758"/>
                  <a:pt x="5598417" y="1686719"/>
                  <a:pt x="5603378" y="1686719"/>
                </a:cubicBezTo>
                <a:lnTo>
                  <a:pt x="5610819" y="1694161"/>
                </a:lnTo>
                <a:lnTo>
                  <a:pt x="5603378" y="1716485"/>
                </a:lnTo>
                <a:cubicBezTo>
                  <a:pt x="5608339" y="1716485"/>
                  <a:pt x="5610819" y="1720206"/>
                  <a:pt x="5610819" y="1727647"/>
                </a:cubicBezTo>
                <a:cubicBezTo>
                  <a:pt x="5610819" y="1735088"/>
                  <a:pt x="5613299" y="1741289"/>
                  <a:pt x="5618261" y="1746250"/>
                </a:cubicBezTo>
                <a:lnTo>
                  <a:pt x="5625702" y="1776016"/>
                </a:lnTo>
                <a:cubicBezTo>
                  <a:pt x="5620741" y="1776016"/>
                  <a:pt x="5620741" y="1778496"/>
                  <a:pt x="5625702" y="1783457"/>
                </a:cubicBezTo>
                <a:cubicBezTo>
                  <a:pt x="5625702" y="1788419"/>
                  <a:pt x="5623222" y="1790899"/>
                  <a:pt x="5618261" y="1790899"/>
                </a:cubicBezTo>
                <a:lnTo>
                  <a:pt x="5618261" y="1776016"/>
                </a:lnTo>
                <a:cubicBezTo>
                  <a:pt x="5618261" y="1766094"/>
                  <a:pt x="5612060" y="1754932"/>
                  <a:pt x="5599657" y="1742530"/>
                </a:cubicBezTo>
                <a:cubicBezTo>
                  <a:pt x="5587255" y="1730127"/>
                  <a:pt x="5581054" y="1721446"/>
                  <a:pt x="5581054" y="1716485"/>
                </a:cubicBezTo>
                <a:cubicBezTo>
                  <a:pt x="5581054" y="1716485"/>
                  <a:pt x="5578574" y="1714004"/>
                  <a:pt x="5573613" y="1709043"/>
                </a:cubicBezTo>
                <a:lnTo>
                  <a:pt x="5566171" y="1709043"/>
                </a:lnTo>
                <a:cubicBezTo>
                  <a:pt x="5571133" y="1709043"/>
                  <a:pt x="5573613" y="1715244"/>
                  <a:pt x="5573613" y="1727647"/>
                </a:cubicBezTo>
                <a:cubicBezTo>
                  <a:pt x="5573613" y="1740049"/>
                  <a:pt x="5576093" y="1749971"/>
                  <a:pt x="5581054" y="1757413"/>
                </a:cubicBezTo>
                <a:cubicBezTo>
                  <a:pt x="5586015" y="1764854"/>
                  <a:pt x="5586015" y="1768575"/>
                  <a:pt x="5581054" y="1768575"/>
                </a:cubicBezTo>
                <a:cubicBezTo>
                  <a:pt x="5571133" y="1768575"/>
                  <a:pt x="5566171" y="1751211"/>
                  <a:pt x="5566171" y="1716485"/>
                </a:cubicBezTo>
                <a:cubicBezTo>
                  <a:pt x="5561210" y="1696641"/>
                  <a:pt x="5556250" y="1684239"/>
                  <a:pt x="5551288" y="1679278"/>
                </a:cubicBezTo>
                <a:cubicBezTo>
                  <a:pt x="5546327" y="1674317"/>
                  <a:pt x="5546327" y="1669356"/>
                  <a:pt x="5551288" y="1664395"/>
                </a:cubicBezTo>
                <a:lnTo>
                  <a:pt x="5543847" y="1649512"/>
                </a:lnTo>
                <a:cubicBezTo>
                  <a:pt x="5538886" y="1649512"/>
                  <a:pt x="5536406" y="1647032"/>
                  <a:pt x="5536406" y="1642071"/>
                </a:cubicBezTo>
                <a:cubicBezTo>
                  <a:pt x="5536406" y="1637110"/>
                  <a:pt x="5537646" y="1635870"/>
                  <a:pt x="5540126" y="1638350"/>
                </a:cubicBezTo>
                <a:cubicBezTo>
                  <a:pt x="5542606" y="1640830"/>
                  <a:pt x="5543847" y="1642071"/>
                  <a:pt x="5543847" y="1642071"/>
                </a:cubicBezTo>
                <a:cubicBezTo>
                  <a:pt x="5543847" y="1647032"/>
                  <a:pt x="5546327" y="1647032"/>
                  <a:pt x="5551288" y="1642071"/>
                </a:cubicBezTo>
                <a:close/>
                <a:moveTo>
                  <a:pt x="5528964" y="1604864"/>
                </a:moveTo>
                <a:lnTo>
                  <a:pt x="5521523" y="1619747"/>
                </a:lnTo>
                <a:lnTo>
                  <a:pt x="5521523" y="1627188"/>
                </a:lnTo>
                <a:lnTo>
                  <a:pt x="5506640" y="1619747"/>
                </a:lnTo>
                <a:cubicBezTo>
                  <a:pt x="5506640" y="1614786"/>
                  <a:pt x="5509120" y="1611065"/>
                  <a:pt x="5514081" y="1608584"/>
                </a:cubicBezTo>
                <a:cubicBezTo>
                  <a:pt x="5519043" y="1606104"/>
                  <a:pt x="5524003" y="1604864"/>
                  <a:pt x="5528964" y="1604864"/>
                </a:cubicBezTo>
                <a:close/>
                <a:moveTo>
                  <a:pt x="759023" y="1604864"/>
                </a:moveTo>
                <a:cubicBezTo>
                  <a:pt x="763984" y="1609825"/>
                  <a:pt x="763984" y="1613545"/>
                  <a:pt x="759023" y="1616026"/>
                </a:cubicBezTo>
                <a:cubicBezTo>
                  <a:pt x="754062" y="1618506"/>
                  <a:pt x="751582" y="1622227"/>
                  <a:pt x="751582" y="1627188"/>
                </a:cubicBezTo>
                <a:cubicBezTo>
                  <a:pt x="751582" y="1632149"/>
                  <a:pt x="751582" y="1634629"/>
                  <a:pt x="751582" y="1634629"/>
                </a:cubicBezTo>
                <a:lnTo>
                  <a:pt x="744140" y="1627188"/>
                </a:lnTo>
                <a:close/>
                <a:moveTo>
                  <a:pt x="773906" y="1597422"/>
                </a:moveTo>
                <a:cubicBezTo>
                  <a:pt x="773906" y="1597422"/>
                  <a:pt x="773906" y="1598663"/>
                  <a:pt x="773906" y="1601143"/>
                </a:cubicBezTo>
                <a:cubicBezTo>
                  <a:pt x="773906" y="1603623"/>
                  <a:pt x="773906" y="1604864"/>
                  <a:pt x="773906" y="1604864"/>
                </a:cubicBezTo>
                <a:cubicBezTo>
                  <a:pt x="773906" y="1604864"/>
                  <a:pt x="772666" y="1604864"/>
                  <a:pt x="770185" y="1604864"/>
                </a:cubicBezTo>
                <a:cubicBezTo>
                  <a:pt x="767705" y="1604864"/>
                  <a:pt x="768945" y="1602383"/>
                  <a:pt x="773906" y="1597422"/>
                </a:cubicBezTo>
                <a:close/>
                <a:moveTo>
                  <a:pt x="5573613" y="1589981"/>
                </a:moveTo>
                <a:lnTo>
                  <a:pt x="5581054" y="1597422"/>
                </a:lnTo>
                <a:cubicBezTo>
                  <a:pt x="5586015" y="1597422"/>
                  <a:pt x="5586015" y="1599903"/>
                  <a:pt x="5581054" y="1604864"/>
                </a:cubicBezTo>
                <a:cubicBezTo>
                  <a:pt x="5576093" y="1599903"/>
                  <a:pt x="5573613" y="1594942"/>
                  <a:pt x="5573613" y="1589981"/>
                </a:cubicBezTo>
                <a:close/>
                <a:moveTo>
                  <a:pt x="5752206" y="1582540"/>
                </a:moveTo>
                <a:cubicBezTo>
                  <a:pt x="5752206" y="1587501"/>
                  <a:pt x="5752206" y="1589981"/>
                  <a:pt x="5752206" y="1589981"/>
                </a:cubicBezTo>
                <a:lnTo>
                  <a:pt x="5759647" y="1612305"/>
                </a:lnTo>
                <a:cubicBezTo>
                  <a:pt x="5759647" y="1622227"/>
                  <a:pt x="5759647" y="1632149"/>
                  <a:pt x="5759647" y="1642071"/>
                </a:cubicBezTo>
                <a:lnTo>
                  <a:pt x="5759647" y="1649512"/>
                </a:lnTo>
                <a:cubicBezTo>
                  <a:pt x="5754686" y="1644551"/>
                  <a:pt x="5752206" y="1644551"/>
                  <a:pt x="5752206" y="1649512"/>
                </a:cubicBezTo>
                <a:cubicBezTo>
                  <a:pt x="5752206" y="1654473"/>
                  <a:pt x="5754686" y="1656954"/>
                  <a:pt x="5759647" y="1656954"/>
                </a:cubicBezTo>
                <a:cubicBezTo>
                  <a:pt x="5759647" y="1656954"/>
                  <a:pt x="5759647" y="1659434"/>
                  <a:pt x="5759647" y="1664395"/>
                </a:cubicBezTo>
                <a:lnTo>
                  <a:pt x="5759647" y="1671836"/>
                </a:lnTo>
                <a:cubicBezTo>
                  <a:pt x="5764609" y="1676797"/>
                  <a:pt x="5765849" y="1684239"/>
                  <a:pt x="5763369" y="1694161"/>
                </a:cubicBezTo>
                <a:cubicBezTo>
                  <a:pt x="5760888" y="1704082"/>
                  <a:pt x="5757167" y="1709043"/>
                  <a:pt x="5752206" y="1709043"/>
                </a:cubicBezTo>
                <a:lnTo>
                  <a:pt x="5744765" y="1701602"/>
                </a:lnTo>
                <a:lnTo>
                  <a:pt x="5744765" y="1671836"/>
                </a:lnTo>
                <a:cubicBezTo>
                  <a:pt x="5749726" y="1661915"/>
                  <a:pt x="5750965" y="1656954"/>
                  <a:pt x="5748485" y="1656954"/>
                </a:cubicBezTo>
                <a:cubicBezTo>
                  <a:pt x="5746005" y="1656954"/>
                  <a:pt x="5746005" y="1653233"/>
                  <a:pt x="5748485" y="1645791"/>
                </a:cubicBezTo>
                <a:cubicBezTo>
                  <a:pt x="5750965" y="1638350"/>
                  <a:pt x="5749726" y="1632149"/>
                  <a:pt x="5744765" y="1627188"/>
                </a:cubicBezTo>
                <a:cubicBezTo>
                  <a:pt x="5744765" y="1622227"/>
                  <a:pt x="5744765" y="1619747"/>
                  <a:pt x="5744765" y="1619747"/>
                </a:cubicBezTo>
                <a:cubicBezTo>
                  <a:pt x="5749726" y="1609825"/>
                  <a:pt x="5749726" y="1604864"/>
                  <a:pt x="5744765" y="1604864"/>
                </a:cubicBezTo>
                <a:cubicBezTo>
                  <a:pt x="5739803" y="1604864"/>
                  <a:pt x="5738564" y="1601143"/>
                  <a:pt x="5741044" y="1593702"/>
                </a:cubicBezTo>
                <a:cubicBezTo>
                  <a:pt x="5743524" y="1586260"/>
                  <a:pt x="5747245" y="1582540"/>
                  <a:pt x="5752206" y="1582540"/>
                </a:cubicBezTo>
                <a:close/>
                <a:moveTo>
                  <a:pt x="5536406" y="1582540"/>
                </a:moveTo>
                <a:lnTo>
                  <a:pt x="5543847" y="1582540"/>
                </a:lnTo>
                <a:cubicBezTo>
                  <a:pt x="5548808" y="1582540"/>
                  <a:pt x="5551288" y="1582540"/>
                  <a:pt x="5551288" y="1582540"/>
                </a:cubicBezTo>
                <a:lnTo>
                  <a:pt x="5543847" y="1589981"/>
                </a:lnTo>
                <a:cubicBezTo>
                  <a:pt x="5543847" y="1589981"/>
                  <a:pt x="5541367" y="1587501"/>
                  <a:pt x="5536406" y="1582540"/>
                </a:cubicBezTo>
                <a:close/>
                <a:moveTo>
                  <a:pt x="5510826" y="1577889"/>
                </a:moveTo>
                <a:cubicBezTo>
                  <a:pt x="5511756" y="1577889"/>
                  <a:pt x="5512841" y="1578199"/>
                  <a:pt x="5514081" y="1578819"/>
                </a:cubicBezTo>
                <a:cubicBezTo>
                  <a:pt x="5519043" y="1581299"/>
                  <a:pt x="5521523" y="1582540"/>
                  <a:pt x="5521523" y="1582540"/>
                </a:cubicBezTo>
                <a:lnTo>
                  <a:pt x="5521523" y="1597422"/>
                </a:lnTo>
                <a:lnTo>
                  <a:pt x="5514081" y="1597422"/>
                </a:lnTo>
                <a:cubicBezTo>
                  <a:pt x="5509120" y="1597422"/>
                  <a:pt x="5506640" y="1593702"/>
                  <a:pt x="5506640" y="1586260"/>
                </a:cubicBezTo>
                <a:cubicBezTo>
                  <a:pt x="5506640" y="1580679"/>
                  <a:pt x="5508035" y="1577889"/>
                  <a:pt x="5510826" y="1577889"/>
                </a:cubicBezTo>
                <a:close/>
                <a:moveTo>
                  <a:pt x="5733603" y="1552774"/>
                </a:moveTo>
                <a:cubicBezTo>
                  <a:pt x="5736083" y="1552774"/>
                  <a:pt x="5739803" y="1555254"/>
                  <a:pt x="5744765" y="1560215"/>
                </a:cubicBezTo>
                <a:cubicBezTo>
                  <a:pt x="5744765" y="1565176"/>
                  <a:pt x="5742285" y="1567657"/>
                  <a:pt x="5737323" y="1567657"/>
                </a:cubicBezTo>
                <a:cubicBezTo>
                  <a:pt x="5732362" y="1562696"/>
                  <a:pt x="5729882" y="1558975"/>
                  <a:pt x="5729882" y="1556495"/>
                </a:cubicBezTo>
                <a:cubicBezTo>
                  <a:pt x="5729882" y="1554014"/>
                  <a:pt x="5731123" y="1552774"/>
                  <a:pt x="5733603" y="1552774"/>
                </a:cubicBezTo>
                <a:close/>
                <a:moveTo>
                  <a:pt x="922734" y="1545332"/>
                </a:moveTo>
                <a:cubicBezTo>
                  <a:pt x="922734" y="1545332"/>
                  <a:pt x="922734" y="1547813"/>
                  <a:pt x="922734" y="1552774"/>
                </a:cubicBezTo>
                <a:lnTo>
                  <a:pt x="930176" y="1552774"/>
                </a:lnTo>
                <a:cubicBezTo>
                  <a:pt x="935137" y="1547813"/>
                  <a:pt x="935137" y="1545332"/>
                  <a:pt x="930176" y="1545332"/>
                </a:cubicBezTo>
                <a:cubicBezTo>
                  <a:pt x="925215" y="1545332"/>
                  <a:pt x="922734" y="1545332"/>
                  <a:pt x="922734" y="1545332"/>
                </a:cubicBezTo>
                <a:close/>
                <a:moveTo>
                  <a:pt x="572988" y="1537891"/>
                </a:moveTo>
                <a:cubicBezTo>
                  <a:pt x="577949" y="1537891"/>
                  <a:pt x="579189" y="1540371"/>
                  <a:pt x="576709" y="1545332"/>
                </a:cubicBezTo>
                <a:cubicBezTo>
                  <a:pt x="574228" y="1550294"/>
                  <a:pt x="572988" y="1555254"/>
                  <a:pt x="572988" y="1560215"/>
                </a:cubicBezTo>
                <a:cubicBezTo>
                  <a:pt x="572988" y="1565176"/>
                  <a:pt x="570508" y="1567657"/>
                  <a:pt x="565546" y="1567657"/>
                </a:cubicBezTo>
                <a:cubicBezTo>
                  <a:pt x="565546" y="1562696"/>
                  <a:pt x="565546" y="1555254"/>
                  <a:pt x="565546" y="1545332"/>
                </a:cubicBezTo>
                <a:cubicBezTo>
                  <a:pt x="570508" y="1540371"/>
                  <a:pt x="572988" y="1537891"/>
                  <a:pt x="572988" y="1537891"/>
                </a:cubicBezTo>
                <a:close/>
                <a:moveTo>
                  <a:pt x="5439667" y="1530450"/>
                </a:moveTo>
                <a:cubicBezTo>
                  <a:pt x="5439667" y="1530450"/>
                  <a:pt x="5440908" y="1530450"/>
                  <a:pt x="5443388" y="1530450"/>
                </a:cubicBezTo>
                <a:cubicBezTo>
                  <a:pt x="5445868" y="1530450"/>
                  <a:pt x="5447109" y="1532930"/>
                  <a:pt x="5447109" y="1537891"/>
                </a:cubicBezTo>
                <a:lnTo>
                  <a:pt x="5439667" y="1537891"/>
                </a:lnTo>
                <a:cubicBezTo>
                  <a:pt x="5439667" y="1532930"/>
                  <a:pt x="5439667" y="1530450"/>
                  <a:pt x="5439667" y="1530450"/>
                </a:cubicBezTo>
                <a:close/>
                <a:moveTo>
                  <a:pt x="5469433" y="1523008"/>
                </a:moveTo>
                <a:cubicBezTo>
                  <a:pt x="5469433" y="1523008"/>
                  <a:pt x="5471913" y="1524249"/>
                  <a:pt x="5476874" y="1526729"/>
                </a:cubicBezTo>
                <a:cubicBezTo>
                  <a:pt x="5481836" y="1529209"/>
                  <a:pt x="5484316" y="1530450"/>
                  <a:pt x="5484316" y="1530450"/>
                </a:cubicBezTo>
                <a:cubicBezTo>
                  <a:pt x="5479354" y="1530450"/>
                  <a:pt x="5476874" y="1530450"/>
                  <a:pt x="5476874" y="1530450"/>
                </a:cubicBezTo>
                <a:close/>
                <a:moveTo>
                  <a:pt x="781347" y="1515567"/>
                </a:moveTo>
                <a:cubicBezTo>
                  <a:pt x="786308" y="1515567"/>
                  <a:pt x="788789" y="1516807"/>
                  <a:pt x="788789" y="1519288"/>
                </a:cubicBezTo>
                <a:cubicBezTo>
                  <a:pt x="788789" y="1521768"/>
                  <a:pt x="786308" y="1523008"/>
                  <a:pt x="781347" y="1523008"/>
                </a:cubicBezTo>
                <a:cubicBezTo>
                  <a:pt x="776386" y="1523008"/>
                  <a:pt x="773906" y="1521768"/>
                  <a:pt x="773906" y="1519288"/>
                </a:cubicBezTo>
                <a:cubicBezTo>
                  <a:pt x="773906" y="1516807"/>
                  <a:pt x="776386" y="1515567"/>
                  <a:pt x="781347" y="1515567"/>
                </a:cubicBezTo>
                <a:close/>
                <a:moveTo>
                  <a:pt x="5319210" y="1513241"/>
                </a:moveTo>
                <a:cubicBezTo>
                  <a:pt x="5321380" y="1513552"/>
                  <a:pt x="5324326" y="1514327"/>
                  <a:pt x="5328046" y="1515567"/>
                </a:cubicBezTo>
                <a:lnTo>
                  <a:pt x="5335488" y="1523008"/>
                </a:lnTo>
                <a:cubicBezTo>
                  <a:pt x="5335488" y="1532930"/>
                  <a:pt x="5337968" y="1539131"/>
                  <a:pt x="5342929" y="1541612"/>
                </a:cubicBezTo>
                <a:cubicBezTo>
                  <a:pt x="5347890" y="1544092"/>
                  <a:pt x="5355332" y="1545332"/>
                  <a:pt x="5365253" y="1545332"/>
                </a:cubicBezTo>
                <a:lnTo>
                  <a:pt x="5380136" y="1545332"/>
                </a:lnTo>
                <a:lnTo>
                  <a:pt x="5365253" y="1552774"/>
                </a:lnTo>
                <a:cubicBezTo>
                  <a:pt x="5360292" y="1557735"/>
                  <a:pt x="5357812" y="1562696"/>
                  <a:pt x="5357812" y="1567657"/>
                </a:cubicBezTo>
                <a:lnTo>
                  <a:pt x="5365253" y="1575098"/>
                </a:lnTo>
                <a:cubicBezTo>
                  <a:pt x="5355332" y="1570137"/>
                  <a:pt x="5347890" y="1567657"/>
                  <a:pt x="5342929" y="1567657"/>
                </a:cubicBezTo>
                <a:lnTo>
                  <a:pt x="5328046" y="1545332"/>
                </a:lnTo>
                <a:lnTo>
                  <a:pt x="5320605" y="1537891"/>
                </a:lnTo>
                <a:lnTo>
                  <a:pt x="5320605" y="1523008"/>
                </a:lnTo>
                <a:cubicBezTo>
                  <a:pt x="5313163" y="1515567"/>
                  <a:pt x="5312698" y="1512311"/>
                  <a:pt x="5319210" y="1513241"/>
                </a:cubicBezTo>
                <a:close/>
                <a:moveTo>
                  <a:pt x="844599" y="1508126"/>
                </a:moveTo>
                <a:cubicBezTo>
                  <a:pt x="849560" y="1508126"/>
                  <a:pt x="853281" y="1510606"/>
                  <a:pt x="855762" y="1515567"/>
                </a:cubicBezTo>
                <a:cubicBezTo>
                  <a:pt x="855762" y="1520528"/>
                  <a:pt x="854521" y="1523008"/>
                  <a:pt x="852041" y="1523008"/>
                </a:cubicBezTo>
                <a:cubicBezTo>
                  <a:pt x="849560" y="1523008"/>
                  <a:pt x="843359" y="1527969"/>
                  <a:pt x="833437" y="1537891"/>
                </a:cubicBezTo>
                <a:cubicBezTo>
                  <a:pt x="793750" y="1572618"/>
                  <a:pt x="771426" y="1587501"/>
                  <a:pt x="766465" y="1582540"/>
                </a:cubicBezTo>
                <a:cubicBezTo>
                  <a:pt x="766465" y="1582540"/>
                  <a:pt x="773906" y="1575098"/>
                  <a:pt x="788789" y="1560215"/>
                </a:cubicBezTo>
                <a:cubicBezTo>
                  <a:pt x="803672" y="1545332"/>
                  <a:pt x="812353" y="1537891"/>
                  <a:pt x="814834" y="1537891"/>
                </a:cubicBezTo>
                <a:cubicBezTo>
                  <a:pt x="817314" y="1537891"/>
                  <a:pt x="818555" y="1535411"/>
                  <a:pt x="818555" y="1530450"/>
                </a:cubicBezTo>
                <a:lnTo>
                  <a:pt x="825996" y="1515567"/>
                </a:lnTo>
                <a:cubicBezTo>
                  <a:pt x="833437" y="1510606"/>
                  <a:pt x="839638" y="1508126"/>
                  <a:pt x="844599" y="1508126"/>
                </a:cubicBezTo>
                <a:close/>
                <a:moveTo>
                  <a:pt x="5432226" y="1508125"/>
                </a:moveTo>
                <a:lnTo>
                  <a:pt x="5447109" y="1508125"/>
                </a:lnTo>
                <a:cubicBezTo>
                  <a:pt x="5452070" y="1513086"/>
                  <a:pt x="5452070" y="1515567"/>
                  <a:pt x="5447109" y="1515567"/>
                </a:cubicBezTo>
                <a:cubicBezTo>
                  <a:pt x="5447109" y="1520528"/>
                  <a:pt x="5445868" y="1521768"/>
                  <a:pt x="5443388" y="1519288"/>
                </a:cubicBezTo>
                <a:cubicBezTo>
                  <a:pt x="5440908" y="1516807"/>
                  <a:pt x="5437187" y="1513086"/>
                  <a:pt x="5432226" y="1508125"/>
                </a:cubicBezTo>
                <a:close/>
                <a:moveTo>
                  <a:pt x="5655468" y="1493243"/>
                </a:moveTo>
                <a:lnTo>
                  <a:pt x="5677792" y="1515567"/>
                </a:lnTo>
                <a:cubicBezTo>
                  <a:pt x="5672831" y="1515567"/>
                  <a:pt x="5667871" y="1513086"/>
                  <a:pt x="5662909" y="1508125"/>
                </a:cubicBezTo>
                <a:close/>
                <a:moveTo>
                  <a:pt x="870644" y="1493243"/>
                </a:moveTo>
                <a:cubicBezTo>
                  <a:pt x="880566" y="1498204"/>
                  <a:pt x="883047" y="1503164"/>
                  <a:pt x="878086" y="1508125"/>
                </a:cubicBezTo>
                <a:lnTo>
                  <a:pt x="870644" y="1508125"/>
                </a:lnTo>
                <a:lnTo>
                  <a:pt x="870644" y="1500684"/>
                </a:lnTo>
                <a:close/>
                <a:moveTo>
                  <a:pt x="5409902" y="1478360"/>
                </a:moveTo>
                <a:lnTo>
                  <a:pt x="5417343" y="1485801"/>
                </a:lnTo>
                <a:lnTo>
                  <a:pt x="5409902" y="1485801"/>
                </a:lnTo>
                <a:cubicBezTo>
                  <a:pt x="5409902" y="1485801"/>
                  <a:pt x="5409902" y="1483321"/>
                  <a:pt x="5409902" y="1478360"/>
                </a:cubicBezTo>
                <a:close/>
                <a:moveTo>
                  <a:pt x="5298281" y="1478360"/>
                </a:moveTo>
                <a:cubicBezTo>
                  <a:pt x="5300761" y="1478360"/>
                  <a:pt x="5303241" y="1480840"/>
                  <a:pt x="5305722" y="1485801"/>
                </a:cubicBezTo>
                <a:cubicBezTo>
                  <a:pt x="5305722" y="1490762"/>
                  <a:pt x="5305722" y="1493243"/>
                  <a:pt x="5305722" y="1493243"/>
                </a:cubicBezTo>
                <a:cubicBezTo>
                  <a:pt x="5305722" y="1493243"/>
                  <a:pt x="5303242" y="1493243"/>
                  <a:pt x="5298281" y="1493243"/>
                </a:cubicBezTo>
                <a:cubicBezTo>
                  <a:pt x="5293319" y="1488282"/>
                  <a:pt x="5290839" y="1485801"/>
                  <a:pt x="5290839" y="1485801"/>
                </a:cubicBezTo>
                <a:cubicBezTo>
                  <a:pt x="5293320" y="1480840"/>
                  <a:pt x="5295801" y="1478360"/>
                  <a:pt x="5298281" y="1478360"/>
                </a:cubicBezTo>
                <a:close/>
                <a:moveTo>
                  <a:pt x="803672" y="1478360"/>
                </a:moveTo>
                <a:lnTo>
                  <a:pt x="803672" y="1485801"/>
                </a:lnTo>
                <a:cubicBezTo>
                  <a:pt x="798711" y="1495723"/>
                  <a:pt x="793750" y="1500684"/>
                  <a:pt x="788789" y="1500684"/>
                </a:cubicBezTo>
                <a:lnTo>
                  <a:pt x="788789" y="1485801"/>
                </a:lnTo>
                <a:cubicBezTo>
                  <a:pt x="793750" y="1480840"/>
                  <a:pt x="798711" y="1478360"/>
                  <a:pt x="803672" y="1478360"/>
                </a:cubicBezTo>
                <a:close/>
                <a:moveTo>
                  <a:pt x="5381066" y="1473709"/>
                </a:moveTo>
                <a:cubicBezTo>
                  <a:pt x="5381687" y="1473089"/>
                  <a:pt x="5382617" y="1473399"/>
                  <a:pt x="5383857" y="1474639"/>
                </a:cubicBezTo>
                <a:cubicBezTo>
                  <a:pt x="5386337" y="1477119"/>
                  <a:pt x="5387577" y="1478360"/>
                  <a:pt x="5387577" y="1478360"/>
                </a:cubicBezTo>
                <a:cubicBezTo>
                  <a:pt x="5387577" y="1478360"/>
                  <a:pt x="5386337" y="1478360"/>
                  <a:pt x="5383857" y="1478360"/>
                </a:cubicBezTo>
                <a:cubicBezTo>
                  <a:pt x="5381377" y="1478360"/>
                  <a:pt x="5380136" y="1478360"/>
                  <a:pt x="5380136" y="1478360"/>
                </a:cubicBezTo>
                <a:cubicBezTo>
                  <a:pt x="5380136" y="1475879"/>
                  <a:pt x="5380446" y="1474329"/>
                  <a:pt x="5381066" y="1473709"/>
                </a:cubicBezTo>
                <a:close/>
                <a:moveTo>
                  <a:pt x="5722441" y="1470918"/>
                </a:moveTo>
                <a:lnTo>
                  <a:pt x="5737323" y="1493243"/>
                </a:lnTo>
                <a:cubicBezTo>
                  <a:pt x="5732362" y="1493243"/>
                  <a:pt x="5727402" y="1488282"/>
                  <a:pt x="5722441" y="1478360"/>
                </a:cubicBezTo>
                <a:close/>
                <a:moveTo>
                  <a:pt x="825996" y="1470918"/>
                </a:moveTo>
                <a:cubicBezTo>
                  <a:pt x="825996" y="1470918"/>
                  <a:pt x="828476" y="1473399"/>
                  <a:pt x="833437" y="1478360"/>
                </a:cubicBezTo>
                <a:cubicBezTo>
                  <a:pt x="838398" y="1478360"/>
                  <a:pt x="845840" y="1478360"/>
                  <a:pt x="855762" y="1478360"/>
                </a:cubicBezTo>
                <a:lnTo>
                  <a:pt x="870644" y="1478360"/>
                </a:lnTo>
                <a:lnTo>
                  <a:pt x="855762" y="1485801"/>
                </a:lnTo>
                <a:cubicBezTo>
                  <a:pt x="840878" y="1485801"/>
                  <a:pt x="830957" y="1483321"/>
                  <a:pt x="825996" y="1478360"/>
                </a:cubicBezTo>
                <a:cubicBezTo>
                  <a:pt x="825996" y="1473399"/>
                  <a:pt x="825996" y="1470918"/>
                  <a:pt x="825996" y="1470918"/>
                </a:cubicBezTo>
                <a:close/>
                <a:moveTo>
                  <a:pt x="5305722" y="1463477"/>
                </a:moveTo>
                <a:lnTo>
                  <a:pt x="5320605" y="1470918"/>
                </a:lnTo>
                <a:cubicBezTo>
                  <a:pt x="5320605" y="1475879"/>
                  <a:pt x="5321845" y="1479600"/>
                  <a:pt x="5324326" y="1482081"/>
                </a:cubicBezTo>
                <a:cubicBezTo>
                  <a:pt x="5326806" y="1484561"/>
                  <a:pt x="5328046" y="1488282"/>
                  <a:pt x="5328046" y="1493243"/>
                </a:cubicBezTo>
                <a:lnTo>
                  <a:pt x="5313163" y="1478360"/>
                </a:lnTo>
                <a:close/>
                <a:moveTo>
                  <a:pt x="900410" y="1463477"/>
                </a:moveTo>
                <a:cubicBezTo>
                  <a:pt x="900410" y="1463477"/>
                  <a:pt x="897930" y="1465957"/>
                  <a:pt x="892968" y="1470918"/>
                </a:cubicBezTo>
                <a:cubicBezTo>
                  <a:pt x="888007" y="1485801"/>
                  <a:pt x="883047" y="1488282"/>
                  <a:pt x="878086" y="1478360"/>
                </a:cubicBezTo>
                <a:close/>
                <a:moveTo>
                  <a:pt x="625078" y="1463477"/>
                </a:moveTo>
                <a:lnTo>
                  <a:pt x="602754" y="1493243"/>
                </a:lnTo>
                <a:cubicBezTo>
                  <a:pt x="602754" y="1493243"/>
                  <a:pt x="601513" y="1494483"/>
                  <a:pt x="599033" y="1496963"/>
                </a:cubicBezTo>
                <a:cubicBezTo>
                  <a:pt x="596553" y="1499444"/>
                  <a:pt x="596553" y="1503164"/>
                  <a:pt x="599033" y="1508125"/>
                </a:cubicBezTo>
                <a:cubicBezTo>
                  <a:pt x="601513" y="1513086"/>
                  <a:pt x="601513" y="1516807"/>
                  <a:pt x="599033" y="1519288"/>
                </a:cubicBezTo>
                <a:cubicBezTo>
                  <a:pt x="596553" y="1521768"/>
                  <a:pt x="592832" y="1523008"/>
                  <a:pt x="587871" y="1523008"/>
                </a:cubicBezTo>
                <a:lnTo>
                  <a:pt x="580429" y="1523008"/>
                </a:lnTo>
                <a:lnTo>
                  <a:pt x="587871" y="1515567"/>
                </a:lnTo>
                <a:lnTo>
                  <a:pt x="587871" y="1508125"/>
                </a:lnTo>
                <a:cubicBezTo>
                  <a:pt x="587871" y="1503164"/>
                  <a:pt x="591592" y="1498204"/>
                  <a:pt x="599033" y="1493243"/>
                </a:cubicBezTo>
                <a:cubicBezTo>
                  <a:pt x="606474" y="1488282"/>
                  <a:pt x="610195" y="1483321"/>
                  <a:pt x="610195" y="1478360"/>
                </a:cubicBezTo>
                <a:cubicBezTo>
                  <a:pt x="610195" y="1468438"/>
                  <a:pt x="615156" y="1463477"/>
                  <a:pt x="625078" y="1463477"/>
                </a:cubicBezTo>
                <a:close/>
                <a:moveTo>
                  <a:pt x="700422" y="1458826"/>
                </a:moveTo>
                <a:cubicBezTo>
                  <a:pt x="701042" y="1458206"/>
                  <a:pt x="701972" y="1458516"/>
                  <a:pt x="703213" y="1459756"/>
                </a:cubicBezTo>
                <a:cubicBezTo>
                  <a:pt x="705693" y="1462237"/>
                  <a:pt x="706933" y="1463477"/>
                  <a:pt x="706933" y="1463477"/>
                </a:cubicBezTo>
                <a:lnTo>
                  <a:pt x="699492" y="1463477"/>
                </a:lnTo>
                <a:cubicBezTo>
                  <a:pt x="699492" y="1460997"/>
                  <a:pt x="699802" y="1459446"/>
                  <a:pt x="700422" y="1458826"/>
                </a:cubicBezTo>
                <a:close/>
                <a:moveTo>
                  <a:pt x="5275956" y="1456036"/>
                </a:moveTo>
                <a:cubicBezTo>
                  <a:pt x="5280918" y="1456036"/>
                  <a:pt x="5284638" y="1456036"/>
                  <a:pt x="5287119" y="1456036"/>
                </a:cubicBezTo>
                <a:cubicBezTo>
                  <a:pt x="5289599" y="1456036"/>
                  <a:pt x="5290839" y="1456036"/>
                  <a:pt x="5290839" y="1456036"/>
                </a:cubicBezTo>
                <a:cubicBezTo>
                  <a:pt x="5290839" y="1465957"/>
                  <a:pt x="5285878" y="1470918"/>
                  <a:pt x="5275956" y="1470918"/>
                </a:cubicBezTo>
                <a:lnTo>
                  <a:pt x="5268515" y="1470918"/>
                </a:lnTo>
                <a:cubicBezTo>
                  <a:pt x="5273476" y="1465957"/>
                  <a:pt x="5273476" y="1462237"/>
                  <a:pt x="5268515" y="1459756"/>
                </a:cubicBezTo>
                <a:cubicBezTo>
                  <a:pt x="5263554" y="1457276"/>
                  <a:pt x="5266035" y="1456036"/>
                  <a:pt x="5275956" y="1456036"/>
                </a:cubicBezTo>
                <a:close/>
                <a:moveTo>
                  <a:pt x="5365253" y="1448594"/>
                </a:moveTo>
                <a:cubicBezTo>
                  <a:pt x="5365253" y="1448594"/>
                  <a:pt x="5365253" y="1451075"/>
                  <a:pt x="5365253" y="1456036"/>
                </a:cubicBezTo>
                <a:cubicBezTo>
                  <a:pt x="5360292" y="1456036"/>
                  <a:pt x="5357812" y="1456036"/>
                  <a:pt x="5357812" y="1456036"/>
                </a:cubicBezTo>
                <a:cubicBezTo>
                  <a:pt x="5357812" y="1451075"/>
                  <a:pt x="5360292" y="1448594"/>
                  <a:pt x="5365253" y="1448594"/>
                </a:cubicBezTo>
                <a:close/>
                <a:moveTo>
                  <a:pt x="639961" y="1448594"/>
                </a:moveTo>
                <a:cubicBezTo>
                  <a:pt x="644922" y="1448594"/>
                  <a:pt x="646162" y="1449835"/>
                  <a:pt x="643681" y="1452315"/>
                </a:cubicBezTo>
                <a:cubicBezTo>
                  <a:pt x="641201" y="1454795"/>
                  <a:pt x="639961" y="1456036"/>
                  <a:pt x="639961" y="1456036"/>
                </a:cubicBezTo>
                <a:close/>
                <a:moveTo>
                  <a:pt x="5490828" y="1443943"/>
                </a:moveTo>
                <a:cubicBezTo>
                  <a:pt x="5492687" y="1443323"/>
                  <a:pt x="5494238" y="1443633"/>
                  <a:pt x="5495478" y="1444873"/>
                </a:cubicBezTo>
                <a:cubicBezTo>
                  <a:pt x="5497958" y="1447354"/>
                  <a:pt x="5496718" y="1451075"/>
                  <a:pt x="5491757" y="1456036"/>
                </a:cubicBezTo>
                <a:lnTo>
                  <a:pt x="5476874" y="1456036"/>
                </a:lnTo>
                <a:cubicBezTo>
                  <a:pt x="5476874" y="1456036"/>
                  <a:pt x="5479354" y="1453555"/>
                  <a:pt x="5484316" y="1448594"/>
                </a:cubicBezTo>
                <a:cubicBezTo>
                  <a:pt x="5486796" y="1446114"/>
                  <a:pt x="5488967" y="1444564"/>
                  <a:pt x="5490828" y="1443943"/>
                </a:cubicBezTo>
                <a:close/>
                <a:moveTo>
                  <a:pt x="5517802" y="1441153"/>
                </a:moveTo>
                <a:cubicBezTo>
                  <a:pt x="5520282" y="1441153"/>
                  <a:pt x="5524003" y="1441153"/>
                  <a:pt x="5528964" y="1441153"/>
                </a:cubicBezTo>
                <a:cubicBezTo>
                  <a:pt x="5528964" y="1446114"/>
                  <a:pt x="5525244" y="1448594"/>
                  <a:pt x="5517802" y="1448594"/>
                </a:cubicBezTo>
                <a:cubicBezTo>
                  <a:pt x="5510361" y="1448594"/>
                  <a:pt x="5506640" y="1448594"/>
                  <a:pt x="5506640" y="1448594"/>
                </a:cubicBezTo>
                <a:cubicBezTo>
                  <a:pt x="5506640" y="1448594"/>
                  <a:pt x="5507881" y="1447354"/>
                  <a:pt x="5510361" y="1444873"/>
                </a:cubicBezTo>
                <a:cubicBezTo>
                  <a:pt x="5512841" y="1442393"/>
                  <a:pt x="5515322" y="1441153"/>
                  <a:pt x="5517802" y="1441153"/>
                </a:cubicBezTo>
                <a:close/>
                <a:moveTo>
                  <a:pt x="766465" y="1441153"/>
                </a:moveTo>
                <a:cubicBezTo>
                  <a:pt x="776386" y="1441153"/>
                  <a:pt x="776386" y="1446114"/>
                  <a:pt x="766465" y="1456036"/>
                </a:cubicBezTo>
                <a:cubicBezTo>
                  <a:pt x="761504" y="1460997"/>
                  <a:pt x="759023" y="1458516"/>
                  <a:pt x="759023" y="1448594"/>
                </a:cubicBezTo>
                <a:cubicBezTo>
                  <a:pt x="759023" y="1448594"/>
                  <a:pt x="759023" y="1447354"/>
                  <a:pt x="759023" y="1444873"/>
                </a:cubicBezTo>
                <a:cubicBezTo>
                  <a:pt x="759023" y="1442393"/>
                  <a:pt x="761504" y="1441153"/>
                  <a:pt x="766465" y="1441153"/>
                </a:cubicBezTo>
                <a:close/>
                <a:moveTo>
                  <a:pt x="652983" y="1429991"/>
                </a:moveTo>
                <a:cubicBezTo>
                  <a:pt x="654223" y="1429991"/>
                  <a:pt x="654844" y="1431231"/>
                  <a:pt x="654844" y="1433711"/>
                </a:cubicBezTo>
                <a:lnTo>
                  <a:pt x="647402" y="1433711"/>
                </a:lnTo>
                <a:cubicBezTo>
                  <a:pt x="649883" y="1431231"/>
                  <a:pt x="651743" y="1429991"/>
                  <a:pt x="652983" y="1429991"/>
                </a:cubicBezTo>
                <a:close/>
                <a:moveTo>
                  <a:pt x="5322000" y="1423945"/>
                </a:moveTo>
                <a:cubicBezTo>
                  <a:pt x="5323551" y="1424255"/>
                  <a:pt x="5325566" y="1425030"/>
                  <a:pt x="5328046" y="1426270"/>
                </a:cubicBezTo>
                <a:cubicBezTo>
                  <a:pt x="5333008" y="1436192"/>
                  <a:pt x="5335488" y="1441153"/>
                  <a:pt x="5335488" y="1441153"/>
                </a:cubicBezTo>
                <a:cubicBezTo>
                  <a:pt x="5330526" y="1441153"/>
                  <a:pt x="5325566" y="1438672"/>
                  <a:pt x="5320605" y="1433711"/>
                </a:cubicBezTo>
                <a:cubicBezTo>
                  <a:pt x="5316884" y="1426270"/>
                  <a:pt x="5317349" y="1423014"/>
                  <a:pt x="5322000" y="1423945"/>
                </a:cubicBezTo>
                <a:close/>
                <a:moveTo>
                  <a:pt x="5288979" y="1422549"/>
                </a:moveTo>
                <a:cubicBezTo>
                  <a:pt x="5292700" y="1422549"/>
                  <a:pt x="5295800" y="1423790"/>
                  <a:pt x="5298281" y="1426270"/>
                </a:cubicBezTo>
                <a:cubicBezTo>
                  <a:pt x="5303242" y="1436192"/>
                  <a:pt x="5303242" y="1443633"/>
                  <a:pt x="5298281" y="1448594"/>
                </a:cubicBezTo>
                <a:lnTo>
                  <a:pt x="5290839" y="1441153"/>
                </a:lnTo>
                <a:cubicBezTo>
                  <a:pt x="5290839" y="1441153"/>
                  <a:pt x="5288359" y="1438672"/>
                  <a:pt x="5283398" y="1433711"/>
                </a:cubicBezTo>
                <a:cubicBezTo>
                  <a:pt x="5268515" y="1428750"/>
                  <a:pt x="5266035" y="1426270"/>
                  <a:pt x="5275956" y="1426270"/>
                </a:cubicBezTo>
                <a:cubicBezTo>
                  <a:pt x="5280917" y="1423790"/>
                  <a:pt x="5285258" y="1422549"/>
                  <a:pt x="5288979" y="1422549"/>
                </a:cubicBezTo>
                <a:close/>
                <a:moveTo>
                  <a:pt x="799951" y="1418829"/>
                </a:moveTo>
                <a:cubicBezTo>
                  <a:pt x="802431" y="1418829"/>
                  <a:pt x="803672" y="1421309"/>
                  <a:pt x="803672" y="1426270"/>
                </a:cubicBezTo>
                <a:cubicBezTo>
                  <a:pt x="808633" y="1431231"/>
                  <a:pt x="809873" y="1433711"/>
                  <a:pt x="807392" y="1433711"/>
                </a:cubicBezTo>
                <a:cubicBezTo>
                  <a:pt x="804912" y="1433711"/>
                  <a:pt x="802431" y="1432471"/>
                  <a:pt x="799951" y="1429991"/>
                </a:cubicBezTo>
                <a:cubicBezTo>
                  <a:pt x="797471" y="1427510"/>
                  <a:pt x="796230" y="1425030"/>
                  <a:pt x="796230" y="1422549"/>
                </a:cubicBezTo>
                <a:cubicBezTo>
                  <a:pt x="796230" y="1420069"/>
                  <a:pt x="797471" y="1418829"/>
                  <a:pt x="799951" y="1418829"/>
                </a:cubicBezTo>
                <a:close/>
                <a:moveTo>
                  <a:pt x="1185044" y="1409062"/>
                </a:moveTo>
                <a:cubicBezTo>
                  <a:pt x="1182563" y="1409372"/>
                  <a:pt x="1179463" y="1410147"/>
                  <a:pt x="1175742" y="1411387"/>
                </a:cubicBezTo>
                <a:cubicBezTo>
                  <a:pt x="1165820" y="1416348"/>
                  <a:pt x="1159619" y="1418829"/>
                  <a:pt x="1157138" y="1418829"/>
                </a:cubicBezTo>
                <a:cubicBezTo>
                  <a:pt x="1154658" y="1418829"/>
                  <a:pt x="1150937" y="1421309"/>
                  <a:pt x="1145976" y="1426270"/>
                </a:cubicBezTo>
                <a:cubicBezTo>
                  <a:pt x="1145976" y="1431231"/>
                  <a:pt x="1144736" y="1433711"/>
                  <a:pt x="1142256" y="1433711"/>
                </a:cubicBezTo>
                <a:cubicBezTo>
                  <a:pt x="1139775" y="1433711"/>
                  <a:pt x="1136055" y="1433711"/>
                  <a:pt x="1131094" y="1433711"/>
                </a:cubicBezTo>
                <a:lnTo>
                  <a:pt x="1101328" y="1456036"/>
                </a:lnTo>
                <a:cubicBezTo>
                  <a:pt x="1101328" y="1465957"/>
                  <a:pt x="1108769" y="1465957"/>
                  <a:pt x="1123652" y="1456036"/>
                </a:cubicBezTo>
                <a:cubicBezTo>
                  <a:pt x="1128613" y="1451075"/>
                  <a:pt x="1133574" y="1446114"/>
                  <a:pt x="1138535" y="1441153"/>
                </a:cubicBezTo>
                <a:lnTo>
                  <a:pt x="1153418" y="1433711"/>
                </a:lnTo>
                <a:cubicBezTo>
                  <a:pt x="1153418" y="1428750"/>
                  <a:pt x="1155898" y="1426270"/>
                  <a:pt x="1160859" y="1426270"/>
                </a:cubicBezTo>
                <a:cubicBezTo>
                  <a:pt x="1175742" y="1431231"/>
                  <a:pt x="1184424" y="1432471"/>
                  <a:pt x="1186904" y="1429991"/>
                </a:cubicBezTo>
                <a:cubicBezTo>
                  <a:pt x="1189385" y="1427510"/>
                  <a:pt x="1190625" y="1423790"/>
                  <a:pt x="1190625" y="1418829"/>
                </a:cubicBezTo>
                <a:cubicBezTo>
                  <a:pt x="1194345" y="1411387"/>
                  <a:pt x="1192485" y="1408132"/>
                  <a:pt x="1185044" y="1409062"/>
                </a:cubicBezTo>
                <a:close/>
                <a:moveTo>
                  <a:pt x="5491757" y="1407666"/>
                </a:moveTo>
                <a:cubicBezTo>
                  <a:pt x="5494237" y="1407666"/>
                  <a:pt x="5496718" y="1408907"/>
                  <a:pt x="5499199" y="1411387"/>
                </a:cubicBezTo>
                <a:cubicBezTo>
                  <a:pt x="5504160" y="1416348"/>
                  <a:pt x="5502919" y="1418829"/>
                  <a:pt x="5495478" y="1418829"/>
                </a:cubicBezTo>
                <a:cubicBezTo>
                  <a:pt x="5488036" y="1418829"/>
                  <a:pt x="5486796" y="1421309"/>
                  <a:pt x="5491757" y="1426270"/>
                </a:cubicBezTo>
                <a:lnTo>
                  <a:pt x="5484316" y="1433711"/>
                </a:lnTo>
                <a:cubicBezTo>
                  <a:pt x="5484316" y="1428750"/>
                  <a:pt x="5484316" y="1425030"/>
                  <a:pt x="5484316" y="1422549"/>
                </a:cubicBezTo>
                <a:cubicBezTo>
                  <a:pt x="5484316" y="1420069"/>
                  <a:pt x="5484316" y="1416348"/>
                  <a:pt x="5484316" y="1411387"/>
                </a:cubicBezTo>
                <a:cubicBezTo>
                  <a:pt x="5486796" y="1408907"/>
                  <a:pt x="5489277" y="1407666"/>
                  <a:pt x="5491757" y="1407666"/>
                </a:cubicBezTo>
                <a:close/>
                <a:moveTo>
                  <a:pt x="5208984" y="1403946"/>
                </a:moveTo>
                <a:cubicBezTo>
                  <a:pt x="5213945" y="1403946"/>
                  <a:pt x="5216425" y="1406426"/>
                  <a:pt x="5216425" y="1411387"/>
                </a:cubicBezTo>
                <a:cubicBezTo>
                  <a:pt x="5216425" y="1416348"/>
                  <a:pt x="5217666" y="1418829"/>
                  <a:pt x="5220146" y="1418829"/>
                </a:cubicBezTo>
                <a:cubicBezTo>
                  <a:pt x="5222626" y="1418829"/>
                  <a:pt x="5223867" y="1418829"/>
                  <a:pt x="5223867" y="1418829"/>
                </a:cubicBezTo>
                <a:cubicBezTo>
                  <a:pt x="5228828" y="1418829"/>
                  <a:pt x="5235029" y="1421309"/>
                  <a:pt x="5242470" y="1426270"/>
                </a:cubicBezTo>
                <a:cubicBezTo>
                  <a:pt x="5249911" y="1431231"/>
                  <a:pt x="5253632" y="1433711"/>
                  <a:pt x="5253632" y="1433711"/>
                </a:cubicBezTo>
                <a:lnTo>
                  <a:pt x="5238749" y="1433711"/>
                </a:lnTo>
                <a:cubicBezTo>
                  <a:pt x="5228828" y="1428750"/>
                  <a:pt x="5223867" y="1428750"/>
                  <a:pt x="5223867" y="1433711"/>
                </a:cubicBezTo>
                <a:cubicBezTo>
                  <a:pt x="5218905" y="1433711"/>
                  <a:pt x="5213945" y="1431231"/>
                  <a:pt x="5208984" y="1426270"/>
                </a:cubicBezTo>
                <a:cubicBezTo>
                  <a:pt x="5199062" y="1411387"/>
                  <a:pt x="5199062" y="1403946"/>
                  <a:pt x="5208984" y="1403946"/>
                </a:cubicBezTo>
                <a:close/>
                <a:moveTo>
                  <a:pt x="907851" y="1396504"/>
                </a:moveTo>
                <a:cubicBezTo>
                  <a:pt x="912812" y="1396504"/>
                  <a:pt x="915293" y="1398985"/>
                  <a:pt x="915293" y="1403946"/>
                </a:cubicBezTo>
                <a:lnTo>
                  <a:pt x="907851" y="1403946"/>
                </a:lnTo>
                <a:cubicBezTo>
                  <a:pt x="907851" y="1398985"/>
                  <a:pt x="907851" y="1396504"/>
                  <a:pt x="907851" y="1396504"/>
                </a:cubicBezTo>
                <a:close/>
                <a:moveTo>
                  <a:pt x="878086" y="1396504"/>
                </a:moveTo>
                <a:cubicBezTo>
                  <a:pt x="883047" y="1401465"/>
                  <a:pt x="885527" y="1403946"/>
                  <a:pt x="885527" y="1403946"/>
                </a:cubicBezTo>
                <a:cubicBezTo>
                  <a:pt x="890488" y="1403946"/>
                  <a:pt x="892968" y="1403946"/>
                  <a:pt x="892968" y="1403946"/>
                </a:cubicBezTo>
                <a:cubicBezTo>
                  <a:pt x="888007" y="1408907"/>
                  <a:pt x="885527" y="1411387"/>
                  <a:pt x="885527" y="1411387"/>
                </a:cubicBezTo>
                <a:cubicBezTo>
                  <a:pt x="880566" y="1411387"/>
                  <a:pt x="878086" y="1411387"/>
                  <a:pt x="878086" y="1411387"/>
                </a:cubicBezTo>
                <a:cubicBezTo>
                  <a:pt x="878086" y="1411387"/>
                  <a:pt x="876845" y="1412627"/>
                  <a:pt x="874365" y="1415108"/>
                </a:cubicBezTo>
                <a:cubicBezTo>
                  <a:pt x="871885" y="1417588"/>
                  <a:pt x="869404" y="1420069"/>
                  <a:pt x="866924" y="1422549"/>
                </a:cubicBezTo>
                <a:cubicBezTo>
                  <a:pt x="864443" y="1425030"/>
                  <a:pt x="860722" y="1426270"/>
                  <a:pt x="855762" y="1426270"/>
                </a:cubicBezTo>
                <a:lnTo>
                  <a:pt x="863203" y="1411387"/>
                </a:lnTo>
                <a:cubicBezTo>
                  <a:pt x="863203" y="1406426"/>
                  <a:pt x="865683" y="1402705"/>
                  <a:pt x="870644" y="1400225"/>
                </a:cubicBezTo>
                <a:cubicBezTo>
                  <a:pt x="875605" y="1397745"/>
                  <a:pt x="878086" y="1396504"/>
                  <a:pt x="878086" y="1396504"/>
                </a:cubicBezTo>
                <a:close/>
                <a:moveTo>
                  <a:pt x="847390" y="1393714"/>
                </a:moveTo>
                <a:cubicBezTo>
                  <a:pt x="848010" y="1393094"/>
                  <a:pt x="848320" y="1394024"/>
                  <a:pt x="848320" y="1396504"/>
                </a:cubicBezTo>
                <a:lnTo>
                  <a:pt x="848320" y="1411387"/>
                </a:lnTo>
                <a:cubicBezTo>
                  <a:pt x="848320" y="1411387"/>
                  <a:pt x="847080" y="1412627"/>
                  <a:pt x="844599" y="1415108"/>
                </a:cubicBezTo>
                <a:cubicBezTo>
                  <a:pt x="842119" y="1417588"/>
                  <a:pt x="843359" y="1421309"/>
                  <a:pt x="848320" y="1426270"/>
                </a:cubicBezTo>
                <a:cubicBezTo>
                  <a:pt x="848320" y="1426270"/>
                  <a:pt x="847080" y="1429991"/>
                  <a:pt x="844599" y="1437432"/>
                </a:cubicBezTo>
                <a:cubicBezTo>
                  <a:pt x="842119" y="1444873"/>
                  <a:pt x="838398" y="1451075"/>
                  <a:pt x="833437" y="1456036"/>
                </a:cubicBezTo>
                <a:lnTo>
                  <a:pt x="833437" y="1448594"/>
                </a:lnTo>
                <a:cubicBezTo>
                  <a:pt x="833437" y="1448594"/>
                  <a:pt x="833437" y="1447354"/>
                  <a:pt x="833437" y="1444873"/>
                </a:cubicBezTo>
                <a:cubicBezTo>
                  <a:pt x="833437" y="1442393"/>
                  <a:pt x="833437" y="1438672"/>
                  <a:pt x="833437" y="1433711"/>
                </a:cubicBezTo>
                <a:cubicBezTo>
                  <a:pt x="828476" y="1428750"/>
                  <a:pt x="825996" y="1425030"/>
                  <a:pt x="825996" y="1422549"/>
                </a:cubicBezTo>
                <a:cubicBezTo>
                  <a:pt x="825996" y="1420069"/>
                  <a:pt x="828476" y="1418829"/>
                  <a:pt x="833437" y="1418829"/>
                </a:cubicBezTo>
                <a:cubicBezTo>
                  <a:pt x="838398" y="1413868"/>
                  <a:pt x="842119" y="1407666"/>
                  <a:pt x="844599" y="1400225"/>
                </a:cubicBezTo>
                <a:cubicBezTo>
                  <a:pt x="845840" y="1396504"/>
                  <a:pt x="846770" y="1394334"/>
                  <a:pt x="847390" y="1393714"/>
                </a:cubicBezTo>
                <a:close/>
                <a:moveTo>
                  <a:pt x="945058" y="1390924"/>
                </a:moveTo>
                <a:cubicBezTo>
                  <a:pt x="946299" y="1390924"/>
                  <a:pt x="947539" y="1391544"/>
                  <a:pt x="948779" y="1392784"/>
                </a:cubicBezTo>
                <a:cubicBezTo>
                  <a:pt x="951260" y="1395264"/>
                  <a:pt x="950019" y="1398985"/>
                  <a:pt x="945058" y="1403946"/>
                </a:cubicBezTo>
                <a:lnTo>
                  <a:pt x="937617" y="1403946"/>
                </a:lnTo>
                <a:cubicBezTo>
                  <a:pt x="937617" y="1398985"/>
                  <a:pt x="938857" y="1395264"/>
                  <a:pt x="941338" y="1392784"/>
                </a:cubicBezTo>
                <a:cubicBezTo>
                  <a:pt x="942578" y="1391544"/>
                  <a:pt x="943818" y="1390924"/>
                  <a:pt x="945058" y="1390924"/>
                </a:cubicBezTo>
                <a:close/>
                <a:moveTo>
                  <a:pt x="5261074" y="1381622"/>
                </a:moveTo>
                <a:cubicBezTo>
                  <a:pt x="5275956" y="1381622"/>
                  <a:pt x="5283398" y="1391543"/>
                  <a:pt x="5283398" y="1411387"/>
                </a:cubicBezTo>
                <a:lnTo>
                  <a:pt x="5268515" y="1403946"/>
                </a:lnTo>
                <a:close/>
                <a:moveTo>
                  <a:pt x="751582" y="1381622"/>
                </a:moveTo>
                <a:lnTo>
                  <a:pt x="759023" y="1389063"/>
                </a:lnTo>
                <a:lnTo>
                  <a:pt x="751582" y="1396504"/>
                </a:lnTo>
                <a:cubicBezTo>
                  <a:pt x="751582" y="1386583"/>
                  <a:pt x="751582" y="1381622"/>
                  <a:pt x="751582" y="1381622"/>
                </a:cubicBezTo>
                <a:close/>
                <a:moveTo>
                  <a:pt x="5178289" y="1369529"/>
                </a:moveTo>
                <a:cubicBezTo>
                  <a:pt x="5180148" y="1368909"/>
                  <a:pt x="5181699" y="1369219"/>
                  <a:pt x="5182939" y="1370459"/>
                </a:cubicBezTo>
                <a:cubicBezTo>
                  <a:pt x="5185419" y="1372940"/>
                  <a:pt x="5185419" y="1377901"/>
                  <a:pt x="5182939" y="1385342"/>
                </a:cubicBezTo>
                <a:cubicBezTo>
                  <a:pt x="5180459" y="1392784"/>
                  <a:pt x="5177977" y="1396504"/>
                  <a:pt x="5175497" y="1396504"/>
                </a:cubicBezTo>
                <a:cubicBezTo>
                  <a:pt x="5173017" y="1396504"/>
                  <a:pt x="5171777" y="1400225"/>
                  <a:pt x="5171777" y="1407666"/>
                </a:cubicBezTo>
                <a:cubicBezTo>
                  <a:pt x="5171777" y="1415108"/>
                  <a:pt x="5171777" y="1418829"/>
                  <a:pt x="5171777" y="1418829"/>
                </a:cubicBezTo>
                <a:cubicBezTo>
                  <a:pt x="5171777" y="1418829"/>
                  <a:pt x="5169297" y="1416348"/>
                  <a:pt x="5164335" y="1411387"/>
                </a:cubicBezTo>
                <a:cubicBezTo>
                  <a:pt x="5164335" y="1406426"/>
                  <a:pt x="5164335" y="1401465"/>
                  <a:pt x="5164335" y="1396504"/>
                </a:cubicBezTo>
                <a:cubicBezTo>
                  <a:pt x="5164335" y="1391543"/>
                  <a:pt x="5164335" y="1389063"/>
                  <a:pt x="5164335" y="1389063"/>
                </a:cubicBezTo>
                <a:cubicBezTo>
                  <a:pt x="5164335" y="1389063"/>
                  <a:pt x="5159374" y="1386583"/>
                  <a:pt x="5149452" y="1381622"/>
                </a:cubicBezTo>
                <a:lnTo>
                  <a:pt x="5134570" y="1381622"/>
                </a:lnTo>
                <a:cubicBezTo>
                  <a:pt x="5134570" y="1376661"/>
                  <a:pt x="5135810" y="1374180"/>
                  <a:pt x="5138290" y="1374180"/>
                </a:cubicBezTo>
                <a:cubicBezTo>
                  <a:pt x="5140770" y="1374180"/>
                  <a:pt x="5144491" y="1374180"/>
                  <a:pt x="5149452" y="1374180"/>
                </a:cubicBezTo>
                <a:cubicBezTo>
                  <a:pt x="5159374" y="1379141"/>
                  <a:pt x="5166815" y="1379141"/>
                  <a:pt x="5171777" y="1374180"/>
                </a:cubicBezTo>
                <a:cubicBezTo>
                  <a:pt x="5174257" y="1371700"/>
                  <a:pt x="5176428" y="1370150"/>
                  <a:pt x="5178289" y="1369529"/>
                </a:cubicBezTo>
                <a:close/>
                <a:moveTo>
                  <a:pt x="5268515" y="1366739"/>
                </a:moveTo>
                <a:cubicBezTo>
                  <a:pt x="5268515" y="1366739"/>
                  <a:pt x="5270995" y="1367979"/>
                  <a:pt x="5275956" y="1370459"/>
                </a:cubicBezTo>
                <a:cubicBezTo>
                  <a:pt x="5280918" y="1372940"/>
                  <a:pt x="5283398" y="1374180"/>
                  <a:pt x="5283398" y="1374180"/>
                </a:cubicBezTo>
                <a:cubicBezTo>
                  <a:pt x="5283398" y="1374180"/>
                  <a:pt x="5280918" y="1374180"/>
                  <a:pt x="5275956" y="1374180"/>
                </a:cubicBezTo>
                <a:cubicBezTo>
                  <a:pt x="5270995" y="1374180"/>
                  <a:pt x="5268515" y="1374180"/>
                  <a:pt x="5268515" y="1374180"/>
                </a:cubicBezTo>
                <a:cubicBezTo>
                  <a:pt x="5268515" y="1374180"/>
                  <a:pt x="5268515" y="1371700"/>
                  <a:pt x="5268515" y="1366739"/>
                </a:cubicBezTo>
                <a:close/>
                <a:moveTo>
                  <a:pt x="1257598" y="1366739"/>
                </a:moveTo>
                <a:cubicBezTo>
                  <a:pt x="1252636" y="1371700"/>
                  <a:pt x="1247676" y="1374180"/>
                  <a:pt x="1242715" y="1374180"/>
                </a:cubicBezTo>
                <a:cubicBezTo>
                  <a:pt x="1237754" y="1374180"/>
                  <a:pt x="1231552" y="1377901"/>
                  <a:pt x="1224111" y="1385342"/>
                </a:cubicBezTo>
                <a:cubicBezTo>
                  <a:pt x="1216670" y="1392784"/>
                  <a:pt x="1212949" y="1396504"/>
                  <a:pt x="1212949" y="1396504"/>
                </a:cubicBezTo>
                <a:cubicBezTo>
                  <a:pt x="1203027" y="1401465"/>
                  <a:pt x="1200547" y="1403946"/>
                  <a:pt x="1205508" y="1403946"/>
                </a:cubicBezTo>
                <a:cubicBezTo>
                  <a:pt x="1210469" y="1408907"/>
                  <a:pt x="1217910" y="1411387"/>
                  <a:pt x="1227832" y="1411387"/>
                </a:cubicBezTo>
                <a:cubicBezTo>
                  <a:pt x="1242715" y="1406426"/>
                  <a:pt x="1252636" y="1398985"/>
                  <a:pt x="1257598" y="1389063"/>
                </a:cubicBezTo>
                <a:cubicBezTo>
                  <a:pt x="1267519" y="1374180"/>
                  <a:pt x="1270000" y="1366739"/>
                  <a:pt x="1265039" y="1366739"/>
                </a:cubicBezTo>
                <a:close/>
                <a:moveTo>
                  <a:pt x="5491757" y="1359297"/>
                </a:moveTo>
                <a:cubicBezTo>
                  <a:pt x="5496718" y="1359297"/>
                  <a:pt x="5501679" y="1365498"/>
                  <a:pt x="5506640" y="1377901"/>
                </a:cubicBezTo>
                <a:cubicBezTo>
                  <a:pt x="5511601" y="1390303"/>
                  <a:pt x="5512841" y="1397745"/>
                  <a:pt x="5510361" y="1400225"/>
                </a:cubicBezTo>
                <a:cubicBezTo>
                  <a:pt x="5507881" y="1402705"/>
                  <a:pt x="5504160" y="1403946"/>
                  <a:pt x="5499199" y="1403946"/>
                </a:cubicBezTo>
                <a:close/>
                <a:moveTo>
                  <a:pt x="818555" y="1359297"/>
                </a:moveTo>
                <a:cubicBezTo>
                  <a:pt x="823515" y="1359297"/>
                  <a:pt x="825996" y="1359297"/>
                  <a:pt x="825996" y="1359297"/>
                </a:cubicBezTo>
                <a:lnTo>
                  <a:pt x="818555" y="1366739"/>
                </a:lnTo>
                <a:cubicBezTo>
                  <a:pt x="818555" y="1366739"/>
                  <a:pt x="818555" y="1364258"/>
                  <a:pt x="818555" y="1359297"/>
                </a:cubicBezTo>
                <a:close/>
                <a:moveTo>
                  <a:pt x="5354091" y="1351856"/>
                </a:moveTo>
                <a:cubicBezTo>
                  <a:pt x="5356571" y="1351856"/>
                  <a:pt x="5360292" y="1351856"/>
                  <a:pt x="5365253" y="1351856"/>
                </a:cubicBezTo>
                <a:cubicBezTo>
                  <a:pt x="5370215" y="1351856"/>
                  <a:pt x="5372695" y="1354336"/>
                  <a:pt x="5372695" y="1359297"/>
                </a:cubicBezTo>
                <a:cubicBezTo>
                  <a:pt x="5382616" y="1369219"/>
                  <a:pt x="5392539" y="1376661"/>
                  <a:pt x="5402460" y="1381622"/>
                </a:cubicBezTo>
                <a:cubicBezTo>
                  <a:pt x="5412382" y="1381622"/>
                  <a:pt x="5422304" y="1385342"/>
                  <a:pt x="5432226" y="1392784"/>
                </a:cubicBezTo>
                <a:cubicBezTo>
                  <a:pt x="5442147" y="1400225"/>
                  <a:pt x="5444629" y="1406426"/>
                  <a:pt x="5439667" y="1411387"/>
                </a:cubicBezTo>
                <a:cubicBezTo>
                  <a:pt x="5439667" y="1411387"/>
                  <a:pt x="5442147" y="1413868"/>
                  <a:pt x="5447109" y="1418829"/>
                </a:cubicBezTo>
                <a:cubicBezTo>
                  <a:pt x="5457030" y="1418829"/>
                  <a:pt x="5461992" y="1422549"/>
                  <a:pt x="5461992" y="1429991"/>
                </a:cubicBezTo>
                <a:cubicBezTo>
                  <a:pt x="5461992" y="1437432"/>
                  <a:pt x="5464472" y="1441153"/>
                  <a:pt x="5469433" y="1441153"/>
                </a:cubicBezTo>
                <a:lnTo>
                  <a:pt x="5469433" y="1448594"/>
                </a:lnTo>
                <a:cubicBezTo>
                  <a:pt x="5464472" y="1448594"/>
                  <a:pt x="5461992" y="1448594"/>
                  <a:pt x="5461992" y="1448594"/>
                </a:cubicBezTo>
                <a:cubicBezTo>
                  <a:pt x="5461992" y="1448594"/>
                  <a:pt x="5463232" y="1449835"/>
                  <a:pt x="5465712" y="1452315"/>
                </a:cubicBezTo>
                <a:cubicBezTo>
                  <a:pt x="5468192" y="1454795"/>
                  <a:pt x="5469433" y="1458516"/>
                  <a:pt x="5469433" y="1463477"/>
                </a:cubicBezTo>
                <a:cubicBezTo>
                  <a:pt x="5469433" y="1468438"/>
                  <a:pt x="5466953" y="1470918"/>
                  <a:pt x="5461992" y="1470918"/>
                </a:cubicBezTo>
                <a:cubicBezTo>
                  <a:pt x="5461992" y="1470918"/>
                  <a:pt x="5459511" y="1465957"/>
                  <a:pt x="5454550" y="1456036"/>
                </a:cubicBezTo>
                <a:cubicBezTo>
                  <a:pt x="5449589" y="1451075"/>
                  <a:pt x="5445868" y="1446114"/>
                  <a:pt x="5443388" y="1441153"/>
                </a:cubicBezTo>
                <a:cubicBezTo>
                  <a:pt x="5440908" y="1436192"/>
                  <a:pt x="5439667" y="1431231"/>
                  <a:pt x="5439667" y="1426270"/>
                </a:cubicBezTo>
                <a:cubicBezTo>
                  <a:pt x="5429746" y="1411387"/>
                  <a:pt x="5422304" y="1401465"/>
                  <a:pt x="5417343" y="1396504"/>
                </a:cubicBezTo>
                <a:cubicBezTo>
                  <a:pt x="5417343" y="1401465"/>
                  <a:pt x="5419823" y="1406426"/>
                  <a:pt x="5424785" y="1411387"/>
                </a:cubicBezTo>
                <a:cubicBezTo>
                  <a:pt x="5424785" y="1416348"/>
                  <a:pt x="5424785" y="1421309"/>
                  <a:pt x="5424785" y="1426270"/>
                </a:cubicBezTo>
                <a:cubicBezTo>
                  <a:pt x="5424785" y="1421309"/>
                  <a:pt x="5419823" y="1413868"/>
                  <a:pt x="5409902" y="1403946"/>
                </a:cubicBezTo>
                <a:cubicBezTo>
                  <a:pt x="5399980" y="1394024"/>
                  <a:pt x="5395019" y="1389063"/>
                  <a:pt x="5395019" y="1389063"/>
                </a:cubicBezTo>
                <a:cubicBezTo>
                  <a:pt x="5395019" y="1389063"/>
                  <a:pt x="5393778" y="1387823"/>
                  <a:pt x="5391298" y="1385342"/>
                </a:cubicBezTo>
                <a:cubicBezTo>
                  <a:pt x="5388818" y="1382862"/>
                  <a:pt x="5386337" y="1381622"/>
                  <a:pt x="5383857" y="1381622"/>
                </a:cubicBezTo>
                <a:cubicBezTo>
                  <a:pt x="5381377" y="1381622"/>
                  <a:pt x="5378895" y="1380381"/>
                  <a:pt x="5376415" y="1377901"/>
                </a:cubicBezTo>
                <a:cubicBezTo>
                  <a:pt x="5373935" y="1375420"/>
                  <a:pt x="5370215" y="1374180"/>
                  <a:pt x="5365253" y="1374180"/>
                </a:cubicBezTo>
                <a:lnTo>
                  <a:pt x="5357812" y="1366739"/>
                </a:lnTo>
                <a:lnTo>
                  <a:pt x="5357812" y="1381622"/>
                </a:lnTo>
                <a:lnTo>
                  <a:pt x="5350370" y="1374180"/>
                </a:lnTo>
                <a:lnTo>
                  <a:pt x="5342929" y="1359297"/>
                </a:lnTo>
                <a:lnTo>
                  <a:pt x="5350370" y="1359297"/>
                </a:lnTo>
                <a:cubicBezTo>
                  <a:pt x="5350370" y="1354336"/>
                  <a:pt x="5351611" y="1351856"/>
                  <a:pt x="5354091" y="1351856"/>
                </a:cubicBezTo>
                <a:close/>
                <a:moveTo>
                  <a:pt x="796230" y="1351856"/>
                </a:moveTo>
                <a:lnTo>
                  <a:pt x="803672" y="1351856"/>
                </a:lnTo>
                <a:cubicBezTo>
                  <a:pt x="803672" y="1356817"/>
                  <a:pt x="801191" y="1359297"/>
                  <a:pt x="796230" y="1359297"/>
                </a:cubicBezTo>
                <a:lnTo>
                  <a:pt x="796230" y="1381622"/>
                </a:lnTo>
                <a:lnTo>
                  <a:pt x="796230" y="1389063"/>
                </a:lnTo>
                <a:lnTo>
                  <a:pt x="788789" y="1389063"/>
                </a:lnTo>
                <a:cubicBezTo>
                  <a:pt x="788789" y="1379141"/>
                  <a:pt x="785068" y="1374180"/>
                  <a:pt x="777627" y="1374180"/>
                </a:cubicBezTo>
                <a:cubicBezTo>
                  <a:pt x="770185" y="1374180"/>
                  <a:pt x="768945" y="1371700"/>
                  <a:pt x="773906" y="1366739"/>
                </a:cubicBezTo>
                <a:close/>
                <a:moveTo>
                  <a:pt x="1235273" y="1344415"/>
                </a:moveTo>
                <a:cubicBezTo>
                  <a:pt x="1235273" y="1349376"/>
                  <a:pt x="1235273" y="1351856"/>
                  <a:pt x="1235273" y="1351856"/>
                </a:cubicBezTo>
                <a:cubicBezTo>
                  <a:pt x="1235273" y="1351856"/>
                  <a:pt x="1237754" y="1351856"/>
                  <a:pt x="1242715" y="1351856"/>
                </a:cubicBezTo>
                <a:cubicBezTo>
                  <a:pt x="1247676" y="1351856"/>
                  <a:pt x="1250156" y="1350616"/>
                  <a:pt x="1250156" y="1348135"/>
                </a:cubicBezTo>
                <a:cubicBezTo>
                  <a:pt x="1250156" y="1345655"/>
                  <a:pt x="1247676" y="1344415"/>
                  <a:pt x="1242715" y="1344415"/>
                </a:cubicBezTo>
                <a:close/>
                <a:moveTo>
                  <a:pt x="855762" y="1336973"/>
                </a:moveTo>
                <a:cubicBezTo>
                  <a:pt x="860722" y="1336973"/>
                  <a:pt x="860722" y="1339453"/>
                  <a:pt x="855762" y="1344415"/>
                </a:cubicBezTo>
                <a:lnTo>
                  <a:pt x="848320" y="1351856"/>
                </a:lnTo>
                <a:close/>
                <a:moveTo>
                  <a:pt x="839018" y="1333252"/>
                </a:moveTo>
                <a:cubicBezTo>
                  <a:pt x="840259" y="1333252"/>
                  <a:pt x="840878" y="1334493"/>
                  <a:pt x="840878" y="1336973"/>
                </a:cubicBezTo>
                <a:cubicBezTo>
                  <a:pt x="840878" y="1346895"/>
                  <a:pt x="838398" y="1349376"/>
                  <a:pt x="833437" y="1344415"/>
                </a:cubicBezTo>
                <a:lnTo>
                  <a:pt x="833437" y="1336973"/>
                </a:lnTo>
                <a:cubicBezTo>
                  <a:pt x="835918" y="1334493"/>
                  <a:pt x="837778" y="1333252"/>
                  <a:pt x="839018" y="1333252"/>
                </a:cubicBezTo>
                <a:close/>
                <a:moveTo>
                  <a:pt x="5261074" y="1329532"/>
                </a:moveTo>
                <a:cubicBezTo>
                  <a:pt x="5261074" y="1329532"/>
                  <a:pt x="5262314" y="1332012"/>
                  <a:pt x="5264794" y="1336973"/>
                </a:cubicBezTo>
                <a:cubicBezTo>
                  <a:pt x="5267274" y="1341934"/>
                  <a:pt x="5268515" y="1344415"/>
                  <a:pt x="5268515" y="1344415"/>
                </a:cubicBezTo>
                <a:cubicBezTo>
                  <a:pt x="5263554" y="1344415"/>
                  <a:pt x="5261074" y="1341934"/>
                  <a:pt x="5261074" y="1336973"/>
                </a:cubicBezTo>
                <a:close/>
                <a:moveTo>
                  <a:pt x="5171777" y="1322090"/>
                </a:moveTo>
                <a:cubicBezTo>
                  <a:pt x="5176738" y="1322090"/>
                  <a:pt x="5179218" y="1322090"/>
                  <a:pt x="5179218" y="1322090"/>
                </a:cubicBezTo>
                <a:cubicBezTo>
                  <a:pt x="5184179" y="1327051"/>
                  <a:pt x="5182939" y="1329532"/>
                  <a:pt x="5175497" y="1329532"/>
                </a:cubicBezTo>
                <a:cubicBezTo>
                  <a:pt x="5168056" y="1329532"/>
                  <a:pt x="5164335" y="1329532"/>
                  <a:pt x="5164335" y="1329532"/>
                </a:cubicBezTo>
                <a:cubicBezTo>
                  <a:pt x="5164335" y="1324571"/>
                  <a:pt x="5166815" y="1322090"/>
                  <a:pt x="5171777" y="1322090"/>
                </a:cubicBezTo>
                <a:close/>
                <a:moveTo>
                  <a:pt x="1131094" y="1322090"/>
                </a:moveTo>
                <a:lnTo>
                  <a:pt x="1131094" y="1336973"/>
                </a:lnTo>
                <a:cubicBezTo>
                  <a:pt x="1126132" y="1336973"/>
                  <a:pt x="1123652" y="1336973"/>
                  <a:pt x="1123652" y="1336973"/>
                </a:cubicBezTo>
                <a:cubicBezTo>
                  <a:pt x="1123652" y="1336973"/>
                  <a:pt x="1123652" y="1334493"/>
                  <a:pt x="1123652" y="1329532"/>
                </a:cubicBezTo>
                <a:close/>
                <a:moveTo>
                  <a:pt x="974824" y="1322090"/>
                </a:moveTo>
                <a:cubicBezTo>
                  <a:pt x="979785" y="1322090"/>
                  <a:pt x="982265" y="1323330"/>
                  <a:pt x="982265" y="1325811"/>
                </a:cubicBezTo>
                <a:cubicBezTo>
                  <a:pt x="982265" y="1328291"/>
                  <a:pt x="982265" y="1332012"/>
                  <a:pt x="982265" y="1336973"/>
                </a:cubicBezTo>
                <a:cubicBezTo>
                  <a:pt x="977304" y="1341934"/>
                  <a:pt x="972344" y="1341934"/>
                  <a:pt x="967383" y="1336973"/>
                </a:cubicBezTo>
                <a:cubicBezTo>
                  <a:pt x="962421" y="1332012"/>
                  <a:pt x="961181" y="1328291"/>
                  <a:pt x="963662" y="1325811"/>
                </a:cubicBezTo>
                <a:cubicBezTo>
                  <a:pt x="966142" y="1323330"/>
                  <a:pt x="969863" y="1322090"/>
                  <a:pt x="974824" y="1322090"/>
                </a:cubicBezTo>
                <a:close/>
                <a:moveTo>
                  <a:pt x="5223867" y="1318369"/>
                </a:moveTo>
                <a:cubicBezTo>
                  <a:pt x="5228827" y="1318369"/>
                  <a:pt x="5236269" y="1322090"/>
                  <a:pt x="5246191" y="1329532"/>
                </a:cubicBezTo>
                <a:cubicBezTo>
                  <a:pt x="5241229" y="1329532"/>
                  <a:pt x="5237509" y="1333252"/>
                  <a:pt x="5235029" y="1340694"/>
                </a:cubicBezTo>
                <a:cubicBezTo>
                  <a:pt x="5232549" y="1348135"/>
                  <a:pt x="5230067" y="1350616"/>
                  <a:pt x="5227587" y="1348135"/>
                </a:cubicBezTo>
                <a:cubicBezTo>
                  <a:pt x="5225107" y="1345655"/>
                  <a:pt x="5226347" y="1341934"/>
                  <a:pt x="5231308" y="1336973"/>
                </a:cubicBezTo>
                <a:cubicBezTo>
                  <a:pt x="5231308" y="1332012"/>
                  <a:pt x="5231308" y="1329532"/>
                  <a:pt x="5231308" y="1329532"/>
                </a:cubicBezTo>
                <a:cubicBezTo>
                  <a:pt x="5231308" y="1329532"/>
                  <a:pt x="5228828" y="1329532"/>
                  <a:pt x="5223867" y="1329532"/>
                </a:cubicBezTo>
                <a:cubicBezTo>
                  <a:pt x="5218905" y="1334493"/>
                  <a:pt x="5216425" y="1334493"/>
                  <a:pt x="5216425" y="1329532"/>
                </a:cubicBezTo>
                <a:cubicBezTo>
                  <a:pt x="5216425" y="1322090"/>
                  <a:pt x="5218905" y="1318369"/>
                  <a:pt x="5223867" y="1318369"/>
                </a:cubicBezTo>
                <a:close/>
                <a:moveTo>
                  <a:pt x="5514081" y="1314649"/>
                </a:moveTo>
                <a:lnTo>
                  <a:pt x="5521523" y="1314649"/>
                </a:lnTo>
                <a:cubicBezTo>
                  <a:pt x="5521523" y="1319610"/>
                  <a:pt x="5524003" y="1322090"/>
                  <a:pt x="5528964" y="1322090"/>
                </a:cubicBezTo>
                <a:cubicBezTo>
                  <a:pt x="5533926" y="1322090"/>
                  <a:pt x="5536406" y="1325811"/>
                  <a:pt x="5536406" y="1333252"/>
                </a:cubicBezTo>
                <a:cubicBezTo>
                  <a:pt x="5536406" y="1340694"/>
                  <a:pt x="5538886" y="1346895"/>
                  <a:pt x="5543847" y="1351856"/>
                </a:cubicBezTo>
                <a:cubicBezTo>
                  <a:pt x="5543847" y="1356817"/>
                  <a:pt x="5543847" y="1359297"/>
                  <a:pt x="5543847" y="1359297"/>
                </a:cubicBezTo>
                <a:cubicBezTo>
                  <a:pt x="5538886" y="1349376"/>
                  <a:pt x="5533926" y="1341934"/>
                  <a:pt x="5528964" y="1336973"/>
                </a:cubicBezTo>
                <a:cubicBezTo>
                  <a:pt x="5519043" y="1322090"/>
                  <a:pt x="5514081" y="1314649"/>
                  <a:pt x="5514081" y="1314649"/>
                </a:cubicBezTo>
                <a:close/>
                <a:moveTo>
                  <a:pt x="1168300" y="1314649"/>
                </a:moveTo>
                <a:cubicBezTo>
                  <a:pt x="1168300" y="1314649"/>
                  <a:pt x="1170781" y="1314649"/>
                  <a:pt x="1175742" y="1314649"/>
                </a:cubicBezTo>
                <a:lnTo>
                  <a:pt x="1183183" y="1314649"/>
                </a:lnTo>
                <a:cubicBezTo>
                  <a:pt x="1178222" y="1319610"/>
                  <a:pt x="1178222" y="1323330"/>
                  <a:pt x="1183183" y="1325811"/>
                </a:cubicBezTo>
                <a:cubicBezTo>
                  <a:pt x="1188144" y="1328291"/>
                  <a:pt x="1185664" y="1332012"/>
                  <a:pt x="1175742" y="1336973"/>
                </a:cubicBezTo>
                <a:lnTo>
                  <a:pt x="1160859" y="1344415"/>
                </a:lnTo>
                <a:lnTo>
                  <a:pt x="1160859" y="1329532"/>
                </a:lnTo>
                <a:cubicBezTo>
                  <a:pt x="1165820" y="1319610"/>
                  <a:pt x="1168300" y="1314649"/>
                  <a:pt x="1168300" y="1314649"/>
                </a:cubicBezTo>
                <a:close/>
                <a:moveTo>
                  <a:pt x="930176" y="1307207"/>
                </a:moveTo>
                <a:lnTo>
                  <a:pt x="930176" y="1322090"/>
                </a:lnTo>
                <a:cubicBezTo>
                  <a:pt x="925215" y="1327051"/>
                  <a:pt x="921494" y="1333252"/>
                  <a:pt x="919013" y="1340694"/>
                </a:cubicBezTo>
                <a:cubicBezTo>
                  <a:pt x="916533" y="1348135"/>
                  <a:pt x="912812" y="1351856"/>
                  <a:pt x="907851" y="1351856"/>
                </a:cubicBezTo>
                <a:cubicBezTo>
                  <a:pt x="902890" y="1351856"/>
                  <a:pt x="897930" y="1356817"/>
                  <a:pt x="892968" y="1366739"/>
                </a:cubicBezTo>
                <a:cubicBezTo>
                  <a:pt x="888007" y="1371700"/>
                  <a:pt x="884287" y="1375420"/>
                  <a:pt x="881806" y="1377901"/>
                </a:cubicBezTo>
                <a:cubicBezTo>
                  <a:pt x="879326" y="1380381"/>
                  <a:pt x="873125" y="1381622"/>
                  <a:pt x="863203" y="1381622"/>
                </a:cubicBezTo>
                <a:cubicBezTo>
                  <a:pt x="853281" y="1376661"/>
                  <a:pt x="845840" y="1379141"/>
                  <a:pt x="840878" y="1389063"/>
                </a:cubicBezTo>
                <a:cubicBezTo>
                  <a:pt x="835918" y="1398985"/>
                  <a:pt x="828476" y="1398985"/>
                  <a:pt x="818555" y="1389063"/>
                </a:cubicBezTo>
                <a:lnTo>
                  <a:pt x="811113" y="1381622"/>
                </a:lnTo>
                <a:cubicBezTo>
                  <a:pt x="821035" y="1386583"/>
                  <a:pt x="828476" y="1387823"/>
                  <a:pt x="833437" y="1385342"/>
                </a:cubicBezTo>
                <a:cubicBezTo>
                  <a:pt x="838398" y="1382862"/>
                  <a:pt x="840878" y="1379141"/>
                  <a:pt x="840878" y="1374180"/>
                </a:cubicBezTo>
                <a:cubicBezTo>
                  <a:pt x="840878" y="1369219"/>
                  <a:pt x="843359" y="1366739"/>
                  <a:pt x="848320" y="1366739"/>
                </a:cubicBezTo>
                <a:cubicBezTo>
                  <a:pt x="853281" y="1366739"/>
                  <a:pt x="863203" y="1361778"/>
                  <a:pt x="878086" y="1351856"/>
                </a:cubicBezTo>
                <a:cubicBezTo>
                  <a:pt x="883047" y="1341934"/>
                  <a:pt x="892968" y="1332012"/>
                  <a:pt x="907851" y="1322090"/>
                </a:cubicBezTo>
                <a:cubicBezTo>
                  <a:pt x="922734" y="1312168"/>
                  <a:pt x="930176" y="1307207"/>
                  <a:pt x="930176" y="1307207"/>
                </a:cubicBezTo>
                <a:close/>
                <a:moveTo>
                  <a:pt x="5083410" y="1302556"/>
                </a:moveTo>
                <a:cubicBezTo>
                  <a:pt x="5086511" y="1301936"/>
                  <a:pt x="5089921" y="1302247"/>
                  <a:pt x="5093642" y="1303487"/>
                </a:cubicBezTo>
                <a:cubicBezTo>
                  <a:pt x="5101083" y="1305967"/>
                  <a:pt x="5109765" y="1309688"/>
                  <a:pt x="5119687" y="1314649"/>
                </a:cubicBezTo>
                <a:cubicBezTo>
                  <a:pt x="5124648" y="1319610"/>
                  <a:pt x="5129608" y="1324571"/>
                  <a:pt x="5134570" y="1329532"/>
                </a:cubicBezTo>
                <a:cubicBezTo>
                  <a:pt x="5139531" y="1334493"/>
                  <a:pt x="5144491" y="1336973"/>
                  <a:pt x="5149452" y="1336973"/>
                </a:cubicBezTo>
                <a:cubicBezTo>
                  <a:pt x="5164335" y="1341934"/>
                  <a:pt x="5171777" y="1349376"/>
                  <a:pt x="5171777" y="1359297"/>
                </a:cubicBezTo>
                <a:cubicBezTo>
                  <a:pt x="5171777" y="1364258"/>
                  <a:pt x="5168056" y="1365498"/>
                  <a:pt x="5160615" y="1363018"/>
                </a:cubicBezTo>
                <a:cubicBezTo>
                  <a:pt x="5153173" y="1360538"/>
                  <a:pt x="5149452" y="1356817"/>
                  <a:pt x="5149452" y="1351856"/>
                </a:cubicBezTo>
                <a:cubicBezTo>
                  <a:pt x="5149452" y="1346895"/>
                  <a:pt x="5149452" y="1344415"/>
                  <a:pt x="5149452" y="1344415"/>
                </a:cubicBezTo>
                <a:cubicBezTo>
                  <a:pt x="5144491" y="1344415"/>
                  <a:pt x="5142011" y="1345655"/>
                  <a:pt x="5142011" y="1348135"/>
                </a:cubicBezTo>
                <a:cubicBezTo>
                  <a:pt x="5142011" y="1350616"/>
                  <a:pt x="5142011" y="1351856"/>
                  <a:pt x="5142011" y="1351856"/>
                </a:cubicBezTo>
                <a:lnTo>
                  <a:pt x="5134570" y="1359297"/>
                </a:lnTo>
                <a:lnTo>
                  <a:pt x="5127128" y="1366739"/>
                </a:lnTo>
                <a:cubicBezTo>
                  <a:pt x="5122167" y="1366739"/>
                  <a:pt x="5118446" y="1366739"/>
                  <a:pt x="5115966" y="1366739"/>
                </a:cubicBezTo>
                <a:cubicBezTo>
                  <a:pt x="5113486" y="1366739"/>
                  <a:pt x="5114726" y="1364258"/>
                  <a:pt x="5119687" y="1359297"/>
                </a:cubicBezTo>
                <a:cubicBezTo>
                  <a:pt x="5124648" y="1354336"/>
                  <a:pt x="5124648" y="1346895"/>
                  <a:pt x="5119687" y="1336973"/>
                </a:cubicBezTo>
                <a:cubicBezTo>
                  <a:pt x="5109765" y="1327051"/>
                  <a:pt x="5102324" y="1327051"/>
                  <a:pt x="5097363" y="1336973"/>
                </a:cubicBezTo>
                <a:cubicBezTo>
                  <a:pt x="5092401" y="1341934"/>
                  <a:pt x="5087441" y="1341934"/>
                  <a:pt x="5082480" y="1336973"/>
                </a:cubicBezTo>
                <a:cubicBezTo>
                  <a:pt x="5077519" y="1332012"/>
                  <a:pt x="5082480" y="1327051"/>
                  <a:pt x="5097363" y="1322090"/>
                </a:cubicBezTo>
                <a:lnTo>
                  <a:pt x="5104804" y="1322090"/>
                </a:lnTo>
                <a:lnTo>
                  <a:pt x="5089921" y="1314649"/>
                </a:lnTo>
                <a:cubicBezTo>
                  <a:pt x="5084960" y="1314649"/>
                  <a:pt x="5081239" y="1313408"/>
                  <a:pt x="5078759" y="1310928"/>
                </a:cubicBezTo>
                <a:cubicBezTo>
                  <a:pt x="5076279" y="1308448"/>
                  <a:pt x="5075038" y="1307207"/>
                  <a:pt x="5075038" y="1307207"/>
                </a:cubicBezTo>
                <a:cubicBezTo>
                  <a:pt x="5077519" y="1304727"/>
                  <a:pt x="5080310" y="1303177"/>
                  <a:pt x="5083410" y="1302556"/>
                </a:cubicBezTo>
                <a:close/>
                <a:moveTo>
                  <a:pt x="5499199" y="1292325"/>
                </a:moveTo>
                <a:cubicBezTo>
                  <a:pt x="5499199" y="1292325"/>
                  <a:pt x="5500439" y="1292325"/>
                  <a:pt x="5502919" y="1292325"/>
                </a:cubicBezTo>
                <a:cubicBezTo>
                  <a:pt x="5505399" y="1292325"/>
                  <a:pt x="5506640" y="1294805"/>
                  <a:pt x="5506640" y="1299766"/>
                </a:cubicBezTo>
                <a:cubicBezTo>
                  <a:pt x="5506640" y="1299766"/>
                  <a:pt x="5505399" y="1299766"/>
                  <a:pt x="5502919" y="1299766"/>
                </a:cubicBezTo>
                <a:cubicBezTo>
                  <a:pt x="5500439" y="1299766"/>
                  <a:pt x="5499199" y="1299766"/>
                  <a:pt x="5499199" y="1299766"/>
                </a:cubicBezTo>
                <a:cubicBezTo>
                  <a:pt x="5499199" y="1294805"/>
                  <a:pt x="5499199" y="1292325"/>
                  <a:pt x="5499199" y="1292325"/>
                </a:cubicBezTo>
                <a:close/>
                <a:moveTo>
                  <a:pt x="4948535" y="1292325"/>
                </a:moveTo>
                <a:lnTo>
                  <a:pt x="4933652" y="1307207"/>
                </a:lnTo>
                <a:cubicBezTo>
                  <a:pt x="4928690" y="1307207"/>
                  <a:pt x="4924970" y="1307207"/>
                  <a:pt x="4922490" y="1307207"/>
                </a:cubicBezTo>
                <a:cubicBezTo>
                  <a:pt x="4920010" y="1307207"/>
                  <a:pt x="4918769" y="1307207"/>
                  <a:pt x="4918769" y="1307207"/>
                </a:cubicBezTo>
                <a:cubicBezTo>
                  <a:pt x="4908847" y="1322090"/>
                  <a:pt x="4911327" y="1329532"/>
                  <a:pt x="4926210" y="1329532"/>
                </a:cubicBezTo>
                <a:lnTo>
                  <a:pt x="4941093" y="1336973"/>
                </a:lnTo>
                <a:cubicBezTo>
                  <a:pt x="4951015" y="1336973"/>
                  <a:pt x="4958456" y="1334493"/>
                  <a:pt x="4963417" y="1329532"/>
                </a:cubicBezTo>
                <a:cubicBezTo>
                  <a:pt x="4958456" y="1324571"/>
                  <a:pt x="4958456" y="1322090"/>
                  <a:pt x="4963417" y="1322090"/>
                </a:cubicBezTo>
                <a:lnTo>
                  <a:pt x="4955976" y="1314649"/>
                </a:lnTo>
                <a:lnTo>
                  <a:pt x="4948535" y="1299766"/>
                </a:lnTo>
                <a:cubicBezTo>
                  <a:pt x="4953496" y="1299766"/>
                  <a:pt x="4955976" y="1298526"/>
                  <a:pt x="4955976" y="1296045"/>
                </a:cubicBezTo>
                <a:cubicBezTo>
                  <a:pt x="4955976" y="1293565"/>
                  <a:pt x="4953496" y="1292325"/>
                  <a:pt x="4948535" y="1292325"/>
                </a:cubicBezTo>
                <a:close/>
                <a:moveTo>
                  <a:pt x="5573613" y="1284883"/>
                </a:moveTo>
                <a:cubicBezTo>
                  <a:pt x="5573613" y="1284883"/>
                  <a:pt x="5576093" y="1284883"/>
                  <a:pt x="5581054" y="1284883"/>
                </a:cubicBezTo>
                <a:lnTo>
                  <a:pt x="5595937" y="1299766"/>
                </a:lnTo>
                <a:cubicBezTo>
                  <a:pt x="5595937" y="1319610"/>
                  <a:pt x="5590975" y="1319610"/>
                  <a:pt x="5581054" y="1299766"/>
                </a:cubicBezTo>
                <a:cubicBezTo>
                  <a:pt x="5576093" y="1289844"/>
                  <a:pt x="5573613" y="1284883"/>
                  <a:pt x="5573613" y="1284883"/>
                </a:cubicBezTo>
                <a:close/>
                <a:moveTo>
                  <a:pt x="1026914" y="1284883"/>
                </a:moveTo>
                <a:cubicBezTo>
                  <a:pt x="1026914" y="1284883"/>
                  <a:pt x="1026914" y="1287364"/>
                  <a:pt x="1026914" y="1292325"/>
                </a:cubicBezTo>
                <a:lnTo>
                  <a:pt x="1019473" y="1299766"/>
                </a:lnTo>
                <a:close/>
                <a:moveTo>
                  <a:pt x="5097363" y="1270000"/>
                </a:moveTo>
                <a:lnTo>
                  <a:pt x="5112245" y="1270000"/>
                </a:lnTo>
                <a:cubicBezTo>
                  <a:pt x="5112245" y="1270000"/>
                  <a:pt x="5114726" y="1272481"/>
                  <a:pt x="5119687" y="1277442"/>
                </a:cubicBezTo>
                <a:cubicBezTo>
                  <a:pt x="5124648" y="1282403"/>
                  <a:pt x="5129608" y="1287364"/>
                  <a:pt x="5134570" y="1292325"/>
                </a:cubicBezTo>
                <a:cubicBezTo>
                  <a:pt x="5144491" y="1302246"/>
                  <a:pt x="5159374" y="1307207"/>
                  <a:pt x="5179218" y="1307207"/>
                </a:cubicBezTo>
                <a:cubicBezTo>
                  <a:pt x="5184179" y="1302246"/>
                  <a:pt x="5186660" y="1302246"/>
                  <a:pt x="5186660" y="1307207"/>
                </a:cubicBezTo>
                <a:lnTo>
                  <a:pt x="5179218" y="1314649"/>
                </a:lnTo>
                <a:cubicBezTo>
                  <a:pt x="5174257" y="1314649"/>
                  <a:pt x="5171777" y="1314649"/>
                  <a:pt x="5171777" y="1314649"/>
                </a:cubicBezTo>
                <a:cubicBezTo>
                  <a:pt x="5166815" y="1319610"/>
                  <a:pt x="5149452" y="1317129"/>
                  <a:pt x="5119687" y="1307207"/>
                </a:cubicBezTo>
                <a:cubicBezTo>
                  <a:pt x="5109765" y="1302246"/>
                  <a:pt x="5102324" y="1297286"/>
                  <a:pt x="5097363" y="1292325"/>
                </a:cubicBezTo>
                <a:cubicBezTo>
                  <a:pt x="5092401" y="1287364"/>
                  <a:pt x="5089921" y="1282403"/>
                  <a:pt x="5089921" y="1277442"/>
                </a:cubicBezTo>
                <a:close/>
                <a:moveTo>
                  <a:pt x="4881562" y="1270000"/>
                </a:moveTo>
                <a:cubicBezTo>
                  <a:pt x="4881562" y="1270000"/>
                  <a:pt x="4884042" y="1272481"/>
                  <a:pt x="4889003" y="1277442"/>
                </a:cubicBezTo>
                <a:cubicBezTo>
                  <a:pt x="4898925" y="1277442"/>
                  <a:pt x="4903886" y="1277442"/>
                  <a:pt x="4903886" y="1277442"/>
                </a:cubicBezTo>
                <a:cubicBezTo>
                  <a:pt x="4903886" y="1277442"/>
                  <a:pt x="4903886" y="1274961"/>
                  <a:pt x="4903886" y="1270000"/>
                </a:cubicBezTo>
                <a:cubicBezTo>
                  <a:pt x="4893965" y="1270000"/>
                  <a:pt x="4886523" y="1270000"/>
                  <a:pt x="4881562" y="1270000"/>
                </a:cubicBezTo>
                <a:close/>
                <a:moveTo>
                  <a:pt x="1168300" y="1270000"/>
                </a:moveTo>
                <a:cubicBezTo>
                  <a:pt x="1168300" y="1270000"/>
                  <a:pt x="1170781" y="1272481"/>
                  <a:pt x="1175742" y="1277442"/>
                </a:cubicBezTo>
                <a:cubicBezTo>
                  <a:pt x="1175742" y="1282403"/>
                  <a:pt x="1170781" y="1282403"/>
                  <a:pt x="1160859" y="1277442"/>
                </a:cubicBezTo>
                <a:close/>
                <a:moveTo>
                  <a:pt x="798091" y="1264419"/>
                </a:moveTo>
                <a:cubicBezTo>
                  <a:pt x="801811" y="1263179"/>
                  <a:pt x="803672" y="1265040"/>
                  <a:pt x="803672" y="1270000"/>
                </a:cubicBezTo>
                <a:cubicBezTo>
                  <a:pt x="803672" y="1270000"/>
                  <a:pt x="801191" y="1271241"/>
                  <a:pt x="796230" y="1273721"/>
                </a:cubicBezTo>
                <a:cubicBezTo>
                  <a:pt x="791269" y="1276201"/>
                  <a:pt x="786308" y="1281162"/>
                  <a:pt x="781347" y="1288604"/>
                </a:cubicBezTo>
                <a:cubicBezTo>
                  <a:pt x="776386" y="1296045"/>
                  <a:pt x="773906" y="1299766"/>
                  <a:pt x="773906" y="1299766"/>
                </a:cubicBezTo>
                <a:lnTo>
                  <a:pt x="766465" y="1307207"/>
                </a:lnTo>
                <a:cubicBezTo>
                  <a:pt x="766465" y="1336973"/>
                  <a:pt x="761504" y="1351856"/>
                  <a:pt x="751582" y="1351856"/>
                </a:cubicBezTo>
                <a:cubicBezTo>
                  <a:pt x="746621" y="1346895"/>
                  <a:pt x="744140" y="1344415"/>
                  <a:pt x="744140" y="1344415"/>
                </a:cubicBezTo>
                <a:lnTo>
                  <a:pt x="751582" y="1314649"/>
                </a:lnTo>
                <a:cubicBezTo>
                  <a:pt x="761504" y="1294805"/>
                  <a:pt x="767705" y="1284883"/>
                  <a:pt x="770185" y="1284883"/>
                </a:cubicBezTo>
                <a:cubicBezTo>
                  <a:pt x="772666" y="1284883"/>
                  <a:pt x="776386" y="1282403"/>
                  <a:pt x="781347" y="1277442"/>
                </a:cubicBezTo>
                <a:cubicBezTo>
                  <a:pt x="788789" y="1270000"/>
                  <a:pt x="794370" y="1265660"/>
                  <a:pt x="798091" y="1264419"/>
                </a:cubicBezTo>
                <a:close/>
                <a:moveTo>
                  <a:pt x="5558730" y="1262559"/>
                </a:moveTo>
                <a:cubicBezTo>
                  <a:pt x="5558730" y="1262559"/>
                  <a:pt x="5558730" y="1265039"/>
                  <a:pt x="5558730" y="1270000"/>
                </a:cubicBezTo>
                <a:lnTo>
                  <a:pt x="5551288" y="1270000"/>
                </a:lnTo>
                <a:close/>
                <a:moveTo>
                  <a:pt x="5201542" y="1262559"/>
                </a:moveTo>
                <a:cubicBezTo>
                  <a:pt x="5201542" y="1262559"/>
                  <a:pt x="5204022" y="1262559"/>
                  <a:pt x="5208984" y="1262559"/>
                </a:cubicBezTo>
                <a:cubicBezTo>
                  <a:pt x="5213945" y="1262559"/>
                  <a:pt x="5217666" y="1263799"/>
                  <a:pt x="5220146" y="1266280"/>
                </a:cubicBezTo>
                <a:cubicBezTo>
                  <a:pt x="5222626" y="1268760"/>
                  <a:pt x="5221386" y="1270000"/>
                  <a:pt x="5216425" y="1270000"/>
                </a:cubicBezTo>
                <a:close/>
                <a:moveTo>
                  <a:pt x="1354336" y="1258838"/>
                </a:moveTo>
                <a:cubicBezTo>
                  <a:pt x="1351855" y="1258838"/>
                  <a:pt x="1349375" y="1260078"/>
                  <a:pt x="1346894" y="1262559"/>
                </a:cubicBezTo>
                <a:cubicBezTo>
                  <a:pt x="1341934" y="1267520"/>
                  <a:pt x="1336972" y="1272481"/>
                  <a:pt x="1332011" y="1277442"/>
                </a:cubicBezTo>
                <a:lnTo>
                  <a:pt x="1324570" y="1277442"/>
                </a:lnTo>
                <a:cubicBezTo>
                  <a:pt x="1324570" y="1272481"/>
                  <a:pt x="1322090" y="1267520"/>
                  <a:pt x="1317129" y="1262559"/>
                </a:cubicBezTo>
                <a:lnTo>
                  <a:pt x="1309687" y="1270000"/>
                </a:lnTo>
                <a:cubicBezTo>
                  <a:pt x="1304726" y="1279922"/>
                  <a:pt x="1302246" y="1284883"/>
                  <a:pt x="1302246" y="1284883"/>
                </a:cubicBezTo>
                <a:cubicBezTo>
                  <a:pt x="1282402" y="1284883"/>
                  <a:pt x="1272480" y="1294805"/>
                  <a:pt x="1272480" y="1314649"/>
                </a:cubicBezTo>
                <a:cubicBezTo>
                  <a:pt x="1272480" y="1324571"/>
                  <a:pt x="1282402" y="1322090"/>
                  <a:pt x="1302246" y="1307207"/>
                </a:cubicBezTo>
                <a:cubicBezTo>
                  <a:pt x="1322090" y="1297286"/>
                  <a:pt x="1332011" y="1297286"/>
                  <a:pt x="1332011" y="1307207"/>
                </a:cubicBezTo>
                <a:cubicBezTo>
                  <a:pt x="1336972" y="1307207"/>
                  <a:pt x="1339453" y="1307207"/>
                  <a:pt x="1339453" y="1307207"/>
                </a:cubicBezTo>
                <a:cubicBezTo>
                  <a:pt x="1339453" y="1307207"/>
                  <a:pt x="1340693" y="1307207"/>
                  <a:pt x="1343174" y="1307207"/>
                </a:cubicBezTo>
                <a:cubicBezTo>
                  <a:pt x="1345654" y="1307207"/>
                  <a:pt x="1346894" y="1304727"/>
                  <a:pt x="1346894" y="1299766"/>
                </a:cubicBezTo>
                <a:cubicBezTo>
                  <a:pt x="1346894" y="1294805"/>
                  <a:pt x="1350615" y="1288604"/>
                  <a:pt x="1358056" y="1281162"/>
                </a:cubicBezTo>
                <a:cubicBezTo>
                  <a:pt x="1365498" y="1273721"/>
                  <a:pt x="1366738" y="1267520"/>
                  <a:pt x="1361777" y="1262559"/>
                </a:cubicBezTo>
                <a:cubicBezTo>
                  <a:pt x="1359297" y="1260078"/>
                  <a:pt x="1356816" y="1258838"/>
                  <a:pt x="1354336" y="1258838"/>
                </a:cubicBezTo>
                <a:close/>
                <a:moveTo>
                  <a:pt x="811113" y="1255118"/>
                </a:moveTo>
                <a:cubicBezTo>
                  <a:pt x="816074" y="1255118"/>
                  <a:pt x="818555" y="1255118"/>
                  <a:pt x="818555" y="1255118"/>
                </a:cubicBezTo>
                <a:lnTo>
                  <a:pt x="818555" y="1262559"/>
                </a:lnTo>
                <a:close/>
                <a:moveTo>
                  <a:pt x="736699" y="1255118"/>
                </a:moveTo>
                <a:cubicBezTo>
                  <a:pt x="741660" y="1260079"/>
                  <a:pt x="744140" y="1265039"/>
                  <a:pt x="744140" y="1270000"/>
                </a:cubicBezTo>
                <a:lnTo>
                  <a:pt x="729257" y="1270000"/>
                </a:lnTo>
                <a:close/>
                <a:moveTo>
                  <a:pt x="1378520" y="1251397"/>
                </a:moveTo>
                <a:cubicBezTo>
                  <a:pt x="1377280" y="1251397"/>
                  <a:pt x="1376660" y="1252637"/>
                  <a:pt x="1376660" y="1255118"/>
                </a:cubicBezTo>
                <a:cubicBezTo>
                  <a:pt x="1371699" y="1255118"/>
                  <a:pt x="1370459" y="1257598"/>
                  <a:pt x="1372939" y="1262559"/>
                </a:cubicBezTo>
                <a:cubicBezTo>
                  <a:pt x="1375420" y="1267520"/>
                  <a:pt x="1379140" y="1270000"/>
                  <a:pt x="1384101" y="1270000"/>
                </a:cubicBezTo>
                <a:cubicBezTo>
                  <a:pt x="1389062" y="1270000"/>
                  <a:pt x="1391543" y="1268760"/>
                  <a:pt x="1391543" y="1266280"/>
                </a:cubicBezTo>
                <a:cubicBezTo>
                  <a:pt x="1391543" y="1263799"/>
                  <a:pt x="1391543" y="1262559"/>
                  <a:pt x="1391543" y="1262559"/>
                </a:cubicBezTo>
                <a:cubicBezTo>
                  <a:pt x="1391543" y="1262559"/>
                  <a:pt x="1389062" y="1260079"/>
                  <a:pt x="1384101" y="1255118"/>
                </a:cubicBezTo>
                <a:cubicBezTo>
                  <a:pt x="1381621" y="1252637"/>
                  <a:pt x="1379760" y="1251397"/>
                  <a:pt x="1378520" y="1251397"/>
                </a:cubicBezTo>
                <a:close/>
                <a:moveTo>
                  <a:pt x="1177602" y="1251397"/>
                </a:moveTo>
                <a:cubicBezTo>
                  <a:pt x="1178842" y="1251397"/>
                  <a:pt x="1180703" y="1252637"/>
                  <a:pt x="1183183" y="1255118"/>
                </a:cubicBezTo>
                <a:lnTo>
                  <a:pt x="1183183" y="1262559"/>
                </a:lnTo>
                <a:cubicBezTo>
                  <a:pt x="1178222" y="1262559"/>
                  <a:pt x="1175742" y="1260079"/>
                  <a:pt x="1175742" y="1255118"/>
                </a:cubicBezTo>
                <a:cubicBezTo>
                  <a:pt x="1175742" y="1252637"/>
                  <a:pt x="1176362" y="1251397"/>
                  <a:pt x="1177602" y="1251397"/>
                </a:cubicBezTo>
                <a:close/>
                <a:moveTo>
                  <a:pt x="5313163" y="1247676"/>
                </a:moveTo>
                <a:lnTo>
                  <a:pt x="5328046" y="1255118"/>
                </a:lnTo>
                <a:cubicBezTo>
                  <a:pt x="5333008" y="1260079"/>
                  <a:pt x="5334247" y="1263799"/>
                  <a:pt x="5331767" y="1266280"/>
                </a:cubicBezTo>
                <a:cubicBezTo>
                  <a:pt x="5329287" y="1268760"/>
                  <a:pt x="5325566" y="1267520"/>
                  <a:pt x="5320605" y="1262559"/>
                </a:cubicBezTo>
                <a:cubicBezTo>
                  <a:pt x="5315644" y="1257598"/>
                  <a:pt x="5313163" y="1252637"/>
                  <a:pt x="5313163" y="1247676"/>
                </a:cubicBezTo>
                <a:close/>
                <a:moveTo>
                  <a:pt x="5235029" y="1247676"/>
                </a:moveTo>
                <a:cubicBezTo>
                  <a:pt x="5237509" y="1247676"/>
                  <a:pt x="5238749" y="1250156"/>
                  <a:pt x="5238749" y="1255118"/>
                </a:cubicBezTo>
                <a:cubicBezTo>
                  <a:pt x="5243711" y="1260079"/>
                  <a:pt x="5243711" y="1262559"/>
                  <a:pt x="5238749" y="1262559"/>
                </a:cubicBezTo>
                <a:cubicBezTo>
                  <a:pt x="5233788" y="1262559"/>
                  <a:pt x="5231308" y="1260079"/>
                  <a:pt x="5231308" y="1255118"/>
                </a:cubicBezTo>
                <a:cubicBezTo>
                  <a:pt x="5231308" y="1250156"/>
                  <a:pt x="5232549" y="1247676"/>
                  <a:pt x="5235029" y="1247676"/>
                </a:cubicBezTo>
                <a:close/>
                <a:moveTo>
                  <a:pt x="739648" y="1244727"/>
                </a:moveTo>
                <a:lnTo>
                  <a:pt x="737629" y="1246746"/>
                </a:lnTo>
                <a:cubicBezTo>
                  <a:pt x="737009" y="1247366"/>
                  <a:pt x="736699" y="1247676"/>
                  <a:pt x="736699" y="1247676"/>
                </a:cubicBezTo>
                <a:close/>
                <a:moveTo>
                  <a:pt x="1205508" y="1240235"/>
                </a:moveTo>
                <a:cubicBezTo>
                  <a:pt x="1210469" y="1240235"/>
                  <a:pt x="1212949" y="1240235"/>
                  <a:pt x="1212949" y="1240235"/>
                </a:cubicBezTo>
                <a:cubicBezTo>
                  <a:pt x="1212949" y="1240235"/>
                  <a:pt x="1212949" y="1242715"/>
                  <a:pt x="1212949" y="1247676"/>
                </a:cubicBezTo>
                <a:close/>
                <a:moveTo>
                  <a:pt x="744140" y="1240235"/>
                </a:moveTo>
                <a:cubicBezTo>
                  <a:pt x="744140" y="1240235"/>
                  <a:pt x="742900" y="1241475"/>
                  <a:pt x="740420" y="1243955"/>
                </a:cubicBezTo>
                <a:lnTo>
                  <a:pt x="739648" y="1244727"/>
                </a:lnTo>
                <a:close/>
                <a:moveTo>
                  <a:pt x="5567142" y="1238617"/>
                </a:moveTo>
                <a:lnTo>
                  <a:pt x="5571752" y="1248606"/>
                </a:lnTo>
                <a:cubicBezTo>
                  <a:pt x="5572993" y="1252947"/>
                  <a:pt x="5573613" y="1257598"/>
                  <a:pt x="5573613" y="1262559"/>
                </a:cubicBezTo>
                <a:cubicBezTo>
                  <a:pt x="5573613" y="1267520"/>
                  <a:pt x="5573613" y="1272481"/>
                  <a:pt x="5573613" y="1277442"/>
                </a:cubicBezTo>
                <a:close/>
                <a:moveTo>
                  <a:pt x="5120616" y="1235584"/>
                </a:moveTo>
                <a:cubicBezTo>
                  <a:pt x="5122477" y="1236204"/>
                  <a:pt x="5124648" y="1237754"/>
                  <a:pt x="5127128" y="1240235"/>
                </a:cubicBezTo>
                <a:lnTo>
                  <a:pt x="5127128" y="1247676"/>
                </a:lnTo>
                <a:lnTo>
                  <a:pt x="5119687" y="1247676"/>
                </a:lnTo>
                <a:cubicBezTo>
                  <a:pt x="5114726" y="1242715"/>
                  <a:pt x="5113486" y="1238994"/>
                  <a:pt x="5115966" y="1236514"/>
                </a:cubicBezTo>
                <a:cubicBezTo>
                  <a:pt x="5117206" y="1235274"/>
                  <a:pt x="5118757" y="1234964"/>
                  <a:pt x="5120616" y="1235584"/>
                </a:cubicBezTo>
                <a:close/>
                <a:moveTo>
                  <a:pt x="5454550" y="1232793"/>
                </a:moveTo>
                <a:cubicBezTo>
                  <a:pt x="5459511" y="1232793"/>
                  <a:pt x="5464472" y="1232793"/>
                  <a:pt x="5469433" y="1232793"/>
                </a:cubicBezTo>
                <a:lnTo>
                  <a:pt x="5476874" y="1232793"/>
                </a:lnTo>
                <a:cubicBezTo>
                  <a:pt x="5471913" y="1237755"/>
                  <a:pt x="5466953" y="1240235"/>
                  <a:pt x="5461992" y="1240235"/>
                </a:cubicBezTo>
                <a:close/>
                <a:moveTo>
                  <a:pt x="5558730" y="1225352"/>
                </a:moveTo>
                <a:cubicBezTo>
                  <a:pt x="5558730" y="1225352"/>
                  <a:pt x="5561210" y="1227832"/>
                  <a:pt x="5566171" y="1232793"/>
                </a:cubicBezTo>
                <a:lnTo>
                  <a:pt x="5567142" y="1238617"/>
                </a:lnTo>
                <a:lnTo>
                  <a:pt x="5566171" y="1236514"/>
                </a:lnTo>
                <a:cubicBezTo>
                  <a:pt x="5561210" y="1229073"/>
                  <a:pt x="5558730" y="1225352"/>
                  <a:pt x="5558730" y="1225352"/>
                </a:cubicBezTo>
                <a:close/>
                <a:moveTo>
                  <a:pt x="915293" y="1225352"/>
                </a:moveTo>
                <a:lnTo>
                  <a:pt x="915293" y="1232793"/>
                </a:lnTo>
                <a:lnTo>
                  <a:pt x="907851" y="1232793"/>
                </a:lnTo>
                <a:cubicBezTo>
                  <a:pt x="907851" y="1232793"/>
                  <a:pt x="910332" y="1230313"/>
                  <a:pt x="915293" y="1225352"/>
                </a:cubicBezTo>
                <a:close/>
                <a:moveTo>
                  <a:pt x="870644" y="1225352"/>
                </a:moveTo>
                <a:cubicBezTo>
                  <a:pt x="865683" y="1225352"/>
                  <a:pt x="863203" y="1227832"/>
                  <a:pt x="863203" y="1232793"/>
                </a:cubicBezTo>
                <a:cubicBezTo>
                  <a:pt x="868164" y="1232793"/>
                  <a:pt x="870644" y="1232793"/>
                  <a:pt x="870644" y="1232793"/>
                </a:cubicBezTo>
                <a:cubicBezTo>
                  <a:pt x="870644" y="1232793"/>
                  <a:pt x="870644" y="1230313"/>
                  <a:pt x="870644" y="1225352"/>
                </a:cubicBezTo>
                <a:close/>
                <a:moveTo>
                  <a:pt x="827856" y="1221631"/>
                </a:moveTo>
                <a:cubicBezTo>
                  <a:pt x="829096" y="1221631"/>
                  <a:pt x="830957" y="1222871"/>
                  <a:pt x="833437" y="1225352"/>
                </a:cubicBezTo>
                <a:lnTo>
                  <a:pt x="833437" y="1232793"/>
                </a:lnTo>
                <a:cubicBezTo>
                  <a:pt x="828476" y="1232793"/>
                  <a:pt x="825996" y="1230313"/>
                  <a:pt x="825996" y="1225352"/>
                </a:cubicBezTo>
                <a:cubicBezTo>
                  <a:pt x="825996" y="1222871"/>
                  <a:pt x="826616" y="1221631"/>
                  <a:pt x="827856" y="1221631"/>
                </a:cubicBezTo>
                <a:close/>
                <a:moveTo>
                  <a:pt x="5775461" y="1220701"/>
                </a:moveTo>
                <a:cubicBezTo>
                  <a:pt x="5776081" y="1220081"/>
                  <a:pt x="5777011" y="1220391"/>
                  <a:pt x="5778251" y="1221631"/>
                </a:cubicBezTo>
                <a:cubicBezTo>
                  <a:pt x="5780731" y="1224111"/>
                  <a:pt x="5781972" y="1225352"/>
                  <a:pt x="5781972" y="1225352"/>
                </a:cubicBezTo>
                <a:cubicBezTo>
                  <a:pt x="5781972" y="1225352"/>
                  <a:pt x="5779491" y="1225352"/>
                  <a:pt x="5774531" y="1225352"/>
                </a:cubicBezTo>
                <a:cubicBezTo>
                  <a:pt x="5774531" y="1222871"/>
                  <a:pt x="5774841" y="1221321"/>
                  <a:pt x="5775461" y="1220701"/>
                </a:cubicBezTo>
                <a:close/>
                <a:moveTo>
                  <a:pt x="1103188" y="1220701"/>
                </a:moveTo>
                <a:cubicBezTo>
                  <a:pt x="1101948" y="1221321"/>
                  <a:pt x="1101328" y="1222871"/>
                  <a:pt x="1101328" y="1225352"/>
                </a:cubicBezTo>
                <a:cubicBezTo>
                  <a:pt x="1101328" y="1225352"/>
                  <a:pt x="1103808" y="1227832"/>
                  <a:pt x="1108769" y="1232793"/>
                </a:cubicBezTo>
                <a:lnTo>
                  <a:pt x="1116211" y="1225352"/>
                </a:lnTo>
                <a:cubicBezTo>
                  <a:pt x="1116211" y="1225352"/>
                  <a:pt x="1113730" y="1224111"/>
                  <a:pt x="1108769" y="1221631"/>
                </a:cubicBezTo>
                <a:cubicBezTo>
                  <a:pt x="1106289" y="1220391"/>
                  <a:pt x="1104428" y="1220081"/>
                  <a:pt x="1103188" y="1220701"/>
                </a:cubicBezTo>
                <a:close/>
                <a:moveTo>
                  <a:pt x="5514081" y="1217910"/>
                </a:moveTo>
                <a:lnTo>
                  <a:pt x="5521523" y="1225352"/>
                </a:lnTo>
                <a:cubicBezTo>
                  <a:pt x="5521523" y="1225352"/>
                  <a:pt x="5519043" y="1225352"/>
                  <a:pt x="5514081" y="1225352"/>
                </a:cubicBezTo>
                <a:cubicBezTo>
                  <a:pt x="5509120" y="1225352"/>
                  <a:pt x="5506640" y="1224111"/>
                  <a:pt x="5506640" y="1221631"/>
                </a:cubicBezTo>
                <a:cubicBezTo>
                  <a:pt x="5506640" y="1219151"/>
                  <a:pt x="5509120" y="1217910"/>
                  <a:pt x="5514081" y="1217910"/>
                </a:cubicBezTo>
                <a:close/>
                <a:moveTo>
                  <a:pt x="5011786" y="1217910"/>
                </a:moveTo>
                <a:cubicBezTo>
                  <a:pt x="5014267" y="1217910"/>
                  <a:pt x="5015507" y="1217910"/>
                  <a:pt x="5015507" y="1217910"/>
                </a:cubicBezTo>
                <a:lnTo>
                  <a:pt x="5022949" y="1225352"/>
                </a:lnTo>
                <a:cubicBezTo>
                  <a:pt x="5017987" y="1225352"/>
                  <a:pt x="5015507" y="1225352"/>
                  <a:pt x="5015507" y="1225352"/>
                </a:cubicBezTo>
                <a:cubicBezTo>
                  <a:pt x="5010546" y="1225352"/>
                  <a:pt x="5008066" y="1224111"/>
                  <a:pt x="5008066" y="1221631"/>
                </a:cubicBezTo>
                <a:cubicBezTo>
                  <a:pt x="5008066" y="1219151"/>
                  <a:pt x="5009306" y="1217910"/>
                  <a:pt x="5011786" y="1217910"/>
                </a:cubicBezTo>
                <a:close/>
                <a:moveTo>
                  <a:pt x="881341" y="1213260"/>
                </a:moveTo>
                <a:cubicBezTo>
                  <a:pt x="884132" y="1213260"/>
                  <a:pt x="885527" y="1216050"/>
                  <a:pt x="885527" y="1221631"/>
                </a:cubicBezTo>
                <a:cubicBezTo>
                  <a:pt x="885527" y="1229073"/>
                  <a:pt x="885527" y="1235273"/>
                  <a:pt x="885527" y="1240235"/>
                </a:cubicBezTo>
                <a:cubicBezTo>
                  <a:pt x="885527" y="1245196"/>
                  <a:pt x="881806" y="1247676"/>
                  <a:pt x="874365" y="1247676"/>
                </a:cubicBezTo>
                <a:cubicBezTo>
                  <a:pt x="866924" y="1247676"/>
                  <a:pt x="863203" y="1250156"/>
                  <a:pt x="863203" y="1255118"/>
                </a:cubicBezTo>
                <a:lnTo>
                  <a:pt x="848320" y="1247676"/>
                </a:lnTo>
                <a:cubicBezTo>
                  <a:pt x="848320" y="1227832"/>
                  <a:pt x="855762" y="1217910"/>
                  <a:pt x="870644" y="1217910"/>
                </a:cubicBezTo>
                <a:cubicBezTo>
                  <a:pt x="870644" y="1217910"/>
                  <a:pt x="873125" y="1216670"/>
                  <a:pt x="878086" y="1214190"/>
                </a:cubicBezTo>
                <a:cubicBezTo>
                  <a:pt x="879326" y="1213570"/>
                  <a:pt x="880411" y="1213260"/>
                  <a:pt x="881341" y="1213260"/>
                </a:cubicBezTo>
                <a:close/>
                <a:moveTo>
                  <a:pt x="1231552" y="1212329"/>
                </a:moveTo>
                <a:cubicBezTo>
                  <a:pt x="1234033" y="1211089"/>
                  <a:pt x="1237754" y="1212950"/>
                  <a:pt x="1242715" y="1217910"/>
                </a:cubicBezTo>
                <a:cubicBezTo>
                  <a:pt x="1242715" y="1217910"/>
                  <a:pt x="1240234" y="1220391"/>
                  <a:pt x="1235273" y="1225352"/>
                </a:cubicBezTo>
                <a:lnTo>
                  <a:pt x="1227832" y="1225352"/>
                </a:lnTo>
                <a:cubicBezTo>
                  <a:pt x="1227832" y="1217910"/>
                  <a:pt x="1229072" y="1213570"/>
                  <a:pt x="1231552" y="1212329"/>
                </a:cubicBezTo>
                <a:close/>
                <a:moveTo>
                  <a:pt x="1272480" y="1210469"/>
                </a:moveTo>
                <a:cubicBezTo>
                  <a:pt x="1272480" y="1210469"/>
                  <a:pt x="1272480" y="1212949"/>
                  <a:pt x="1272480" y="1217910"/>
                </a:cubicBezTo>
                <a:cubicBezTo>
                  <a:pt x="1267519" y="1217910"/>
                  <a:pt x="1262558" y="1219151"/>
                  <a:pt x="1257598" y="1221631"/>
                </a:cubicBezTo>
                <a:cubicBezTo>
                  <a:pt x="1252636" y="1224111"/>
                  <a:pt x="1250156" y="1227832"/>
                  <a:pt x="1250156" y="1232793"/>
                </a:cubicBezTo>
                <a:cubicBezTo>
                  <a:pt x="1250156" y="1237755"/>
                  <a:pt x="1250156" y="1242715"/>
                  <a:pt x="1250156" y="1247676"/>
                </a:cubicBezTo>
                <a:lnTo>
                  <a:pt x="1265039" y="1247676"/>
                </a:lnTo>
                <a:cubicBezTo>
                  <a:pt x="1279921" y="1232793"/>
                  <a:pt x="1284882" y="1220391"/>
                  <a:pt x="1279921" y="1210469"/>
                </a:cubicBezTo>
                <a:cubicBezTo>
                  <a:pt x="1274961" y="1210469"/>
                  <a:pt x="1272480" y="1210469"/>
                  <a:pt x="1272480" y="1210469"/>
                </a:cubicBezTo>
                <a:close/>
                <a:moveTo>
                  <a:pt x="1041797" y="1210469"/>
                </a:moveTo>
                <a:lnTo>
                  <a:pt x="1049238" y="1232793"/>
                </a:lnTo>
                <a:cubicBezTo>
                  <a:pt x="1049238" y="1232793"/>
                  <a:pt x="1047998" y="1231553"/>
                  <a:pt x="1045517" y="1229073"/>
                </a:cubicBezTo>
                <a:cubicBezTo>
                  <a:pt x="1043037" y="1226593"/>
                  <a:pt x="1041797" y="1222872"/>
                  <a:pt x="1041797" y="1217910"/>
                </a:cubicBezTo>
                <a:close/>
                <a:moveTo>
                  <a:pt x="840878" y="1210469"/>
                </a:moveTo>
                <a:lnTo>
                  <a:pt x="848320" y="1217910"/>
                </a:lnTo>
                <a:cubicBezTo>
                  <a:pt x="848320" y="1222872"/>
                  <a:pt x="845840" y="1225352"/>
                  <a:pt x="840878" y="1225352"/>
                </a:cubicBezTo>
                <a:lnTo>
                  <a:pt x="840878" y="1217910"/>
                </a:lnTo>
                <a:cubicBezTo>
                  <a:pt x="840878" y="1212949"/>
                  <a:pt x="840878" y="1210469"/>
                  <a:pt x="840878" y="1210469"/>
                </a:cubicBezTo>
                <a:close/>
                <a:moveTo>
                  <a:pt x="5455480" y="1204889"/>
                </a:moveTo>
                <a:cubicBezTo>
                  <a:pt x="5457341" y="1204889"/>
                  <a:pt x="5459511" y="1205508"/>
                  <a:pt x="5461992" y="1206748"/>
                </a:cubicBezTo>
                <a:cubicBezTo>
                  <a:pt x="5466953" y="1209228"/>
                  <a:pt x="5468192" y="1211710"/>
                  <a:pt x="5465712" y="1214190"/>
                </a:cubicBezTo>
                <a:cubicBezTo>
                  <a:pt x="5463232" y="1216670"/>
                  <a:pt x="5460751" y="1217910"/>
                  <a:pt x="5458271" y="1217910"/>
                </a:cubicBezTo>
                <a:cubicBezTo>
                  <a:pt x="5455791" y="1217910"/>
                  <a:pt x="5453310" y="1216670"/>
                  <a:pt x="5450829" y="1214190"/>
                </a:cubicBezTo>
                <a:cubicBezTo>
                  <a:pt x="5448349" y="1211710"/>
                  <a:pt x="5448349" y="1209228"/>
                  <a:pt x="5450829" y="1206748"/>
                </a:cubicBezTo>
                <a:cubicBezTo>
                  <a:pt x="5452069" y="1205508"/>
                  <a:pt x="5453619" y="1204889"/>
                  <a:pt x="5455480" y="1204889"/>
                </a:cubicBezTo>
                <a:close/>
                <a:moveTo>
                  <a:pt x="5521523" y="1203028"/>
                </a:moveTo>
                <a:cubicBezTo>
                  <a:pt x="5526484" y="1203028"/>
                  <a:pt x="5528964" y="1204268"/>
                  <a:pt x="5528964" y="1206748"/>
                </a:cubicBezTo>
                <a:cubicBezTo>
                  <a:pt x="5528964" y="1209228"/>
                  <a:pt x="5526484" y="1210469"/>
                  <a:pt x="5521523" y="1210469"/>
                </a:cubicBezTo>
                <a:cubicBezTo>
                  <a:pt x="5516561" y="1210469"/>
                  <a:pt x="5512841" y="1210469"/>
                  <a:pt x="5510361" y="1210469"/>
                </a:cubicBezTo>
                <a:cubicBezTo>
                  <a:pt x="5507881" y="1210469"/>
                  <a:pt x="5506640" y="1210469"/>
                  <a:pt x="5506640" y="1210469"/>
                </a:cubicBezTo>
                <a:cubicBezTo>
                  <a:pt x="5506640" y="1210469"/>
                  <a:pt x="5507881" y="1209228"/>
                  <a:pt x="5510361" y="1206748"/>
                </a:cubicBezTo>
                <a:cubicBezTo>
                  <a:pt x="5512841" y="1204268"/>
                  <a:pt x="5516561" y="1203028"/>
                  <a:pt x="5521523" y="1203028"/>
                </a:cubicBezTo>
                <a:close/>
                <a:moveTo>
                  <a:pt x="4978300" y="1203028"/>
                </a:moveTo>
                <a:lnTo>
                  <a:pt x="4985742" y="1203028"/>
                </a:lnTo>
                <a:lnTo>
                  <a:pt x="4985742" y="1210469"/>
                </a:lnTo>
                <a:close/>
                <a:moveTo>
                  <a:pt x="922734" y="1203028"/>
                </a:moveTo>
                <a:cubicBezTo>
                  <a:pt x="922734" y="1203028"/>
                  <a:pt x="922734" y="1204268"/>
                  <a:pt x="922734" y="1206748"/>
                </a:cubicBezTo>
                <a:cubicBezTo>
                  <a:pt x="922734" y="1209228"/>
                  <a:pt x="922734" y="1212949"/>
                  <a:pt x="922734" y="1217910"/>
                </a:cubicBezTo>
                <a:lnTo>
                  <a:pt x="915293" y="1210469"/>
                </a:lnTo>
                <a:cubicBezTo>
                  <a:pt x="915293" y="1210469"/>
                  <a:pt x="915293" y="1209228"/>
                  <a:pt x="915293" y="1206748"/>
                </a:cubicBezTo>
                <a:cubicBezTo>
                  <a:pt x="915293" y="1204268"/>
                  <a:pt x="917773" y="1203028"/>
                  <a:pt x="922734" y="1203028"/>
                </a:cubicBezTo>
                <a:close/>
                <a:moveTo>
                  <a:pt x="4799706" y="1195586"/>
                </a:moveTo>
                <a:cubicBezTo>
                  <a:pt x="4799706" y="1195586"/>
                  <a:pt x="4799706" y="1198066"/>
                  <a:pt x="4799706" y="1203028"/>
                </a:cubicBezTo>
                <a:lnTo>
                  <a:pt x="4807148" y="1203028"/>
                </a:lnTo>
                <a:cubicBezTo>
                  <a:pt x="4807148" y="1198066"/>
                  <a:pt x="4804668" y="1195586"/>
                  <a:pt x="4799706" y="1195586"/>
                </a:cubicBezTo>
                <a:close/>
                <a:moveTo>
                  <a:pt x="1218530" y="1191866"/>
                </a:moveTo>
                <a:cubicBezTo>
                  <a:pt x="1222251" y="1191866"/>
                  <a:pt x="1225351" y="1193106"/>
                  <a:pt x="1227832" y="1195586"/>
                </a:cubicBezTo>
                <a:cubicBezTo>
                  <a:pt x="1227832" y="1205508"/>
                  <a:pt x="1222871" y="1210469"/>
                  <a:pt x="1212949" y="1210469"/>
                </a:cubicBezTo>
                <a:cubicBezTo>
                  <a:pt x="1207988" y="1210469"/>
                  <a:pt x="1201787" y="1214190"/>
                  <a:pt x="1194345" y="1221631"/>
                </a:cubicBezTo>
                <a:cubicBezTo>
                  <a:pt x="1186904" y="1229073"/>
                  <a:pt x="1183183" y="1234034"/>
                  <a:pt x="1183183" y="1236514"/>
                </a:cubicBezTo>
                <a:cubicBezTo>
                  <a:pt x="1183183" y="1238994"/>
                  <a:pt x="1180703" y="1241475"/>
                  <a:pt x="1175742" y="1243955"/>
                </a:cubicBezTo>
                <a:cubicBezTo>
                  <a:pt x="1170781" y="1246435"/>
                  <a:pt x="1168300" y="1245196"/>
                  <a:pt x="1168300" y="1240235"/>
                </a:cubicBezTo>
                <a:lnTo>
                  <a:pt x="1168300" y="1232793"/>
                </a:lnTo>
                <a:cubicBezTo>
                  <a:pt x="1183183" y="1232793"/>
                  <a:pt x="1190625" y="1225352"/>
                  <a:pt x="1190625" y="1210469"/>
                </a:cubicBezTo>
                <a:cubicBezTo>
                  <a:pt x="1190625" y="1205508"/>
                  <a:pt x="1195586" y="1200548"/>
                  <a:pt x="1205508" y="1195586"/>
                </a:cubicBezTo>
                <a:cubicBezTo>
                  <a:pt x="1210469" y="1193106"/>
                  <a:pt x="1214809" y="1191866"/>
                  <a:pt x="1218530" y="1191866"/>
                </a:cubicBezTo>
                <a:close/>
                <a:moveTo>
                  <a:pt x="5402460" y="1188145"/>
                </a:moveTo>
                <a:cubicBezTo>
                  <a:pt x="5407422" y="1188145"/>
                  <a:pt x="5409902" y="1190625"/>
                  <a:pt x="5409902" y="1195586"/>
                </a:cubicBezTo>
                <a:lnTo>
                  <a:pt x="5409902" y="1203028"/>
                </a:lnTo>
                <a:cubicBezTo>
                  <a:pt x="5409902" y="1203028"/>
                  <a:pt x="5409902" y="1205508"/>
                  <a:pt x="5409902" y="1210469"/>
                </a:cubicBezTo>
                <a:cubicBezTo>
                  <a:pt x="5409902" y="1215430"/>
                  <a:pt x="5413622" y="1219151"/>
                  <a:pt x="5421064" y="1221631"/>
                </a:cubicBezTo>
                <a:cubicBezTo>
                  <a:pt x="5428505" y="1224111"/>
                  <a:pt x="5429746" y="1225352"/>
                  <a:pt x="5424785" y="1225352"/>
                </a:cubicBezTo>
                <a:lnTo>
                  <a:pt x="5424785" y="1240235"/>
                </a:lnTo>
                <a:cubicBezTo>
                  <a:pt x="5429746" y="1240235"/>
                  <a:pt x="5432226" y="1246435"/>
                  <a:pt x="5432226" y="1258838"/>
                </a:cubicBezTo>
                <a:cubicBezTo>
                  <a:pt x="5432226" y="1271241"/>
                  <a:pt x="5430985" y="1277442"/>
                  <a:pt x="5428505" y="1277442"/>
                </a:cubicBezTo>
                <a:cubicBezTo>
                  <a:pt x="5426025" y="1277442"/>
                  <a:pt x="5422304" y="1274961"/>
                  <a:pt x="5417343" y="1270000"/>
                </a:cubicBezTo>
                <a:cubicBezTo>
                  <a:pt x="5412382" y="1265039"/>
                  <a:pt x="5409902" y="1257598"/>
                  <a:pt x="5409902" y="1247676"/>
                </a:cubicBezTo>
                <a:cubicBezTo>
                  <a:pt x="5409902" y="1247676"/>
                  <a:pt x="5408661" y="1245196"/>
                  <a:pt x="5406181" y="1240235"/>
                </a:cubicBezTo>
                <a:cubicBezTo>
                  <a:pt x="5403701" y="1235273"/>
                  <a:pt x="5402460" y="1230313"/>
                  <a:pt x="5402460" y="1225352"/>
                </a:cubicBezTo>
                <a:close/>
                <a:moveTo>
                  <a:pt x="1480840" y="1188145"/>
                </a:moveTo>
                <a:cubicBezTo>
                  <a:pt x="1480840" y="1188145"/>
                  <a:pt x="1480840" y="1190625"/>
                  <a:pt x="1480840" y="1195586"/>
                </a:cubicBezTo>
                <a:cubicBezTo>
                  <a:pt x="1485800" y="1195586"/>
                  <a:pt x="1488281" y="1193106"/>
                  <a:pt x="1488281" y="1188145"/>
                </a:cubicBezTo>
                <a:close/>
                <a:moveTo>
                  <a:pt x="1108769" y="1188145"/>
                </a:moveTo>
                <a:lnTo>
                  <a:pt x="1101328" y="1195586"/>
                </a:lnTo>
                <a:lnTo>
                  <a:pt x="1108769" y="1203028"/>
                </a:lnTo>
                <a:cubicBezTo>
                  <a:pt x="1108769" y="1198066"/>
                  <a:pt x="1110010" y="1195586"/>
                  <a:pt x="1112490" y="1195586"/>
                </a:cubicBezTo>
                <a:cubicBezTo>
                  <a:pt x="1114970" y="1195586"/>
                  <a:pt x="1113730" y="1193106"/>
                  <a:pt x="1108769" y="1188145"/>
                </a:cubicBezTo>
                <a:close/>
                <a:moveTo>
                  <a:pt x="788789" y="1188145"/>
                </a:moveTo>
                <a:cubicBezTo>
                  <a:pt x="798711" y="1188145"/>
                  <a:pt x="798711" y="1195586"/>
                  <a:pt x="788789" y="1210469"/>
                </a:cubicBezTo>
                <a:cubicBezTo>
                  <a:pt x="783828" y="1215430"/>
                  <a:pt x="778867" y="1217910"/>
                  <a:pt x="773906" y="1217910"/>
                </a:cubicBezTo>
                <a:cubicBezTo>
                  <a:pt x="778867" y="1198066"/>
                  <a:pt x="783828" y="1188145"/>
                  <a:pt x="788789" y="1188145"/>
                </a:cubicBezTo>
                <a:close/>
                <a:moveTo>
                  <a:pt x="5506640" y="1180703"/>
                </a:moveTo>
                <a:lnTo>
                  <a:pt x="5521523" y="1180703"/>
                </a:lnTo>
                <a:cubicBezTo>
                  <a:pt x="5521523" y="1185665"/>
                  <a:pt x="5521523" y="1188145"/>
                  <a:pt x="5521523" y="1188145"/>
                </a:cubicBezTo>
                <a:cubicBezTo>
                  <a:pt x="5521523" y="1188145"/>
                  <a:pt x="5520282" y="1188145"/>
                  <a:pt x="5517802" y="1188145"/>
                </a:cubicBezTo>
                <a:cubicBezTo>
                  <a:pt x="5515322" y="1188145"/>
                  <a:pt x="5511601" y="1185665"/>
                  <a:pt x="5506640" y="1180703"/>
                </a:cubicBezTo>
                <a:close/>
                <a:moveTo>
                  <a:pt x="1391543" y="1180703"/>
                </a:moveTo>
                <a:cubicBezTo>
                  <a:pt x="1401465" y="1180703"/>
                  <a:pt x="1406425" y="1181944"/>
                  <a:pt x="1406425" y="1184424"/>
                </a:cubicBezTo>
                <a:cubicBezTo>
                  <a:pt x="1406425" y="1186904"/>
                  <a:pt x="1403945" y="1188145"/>
                  <a:pt x="1398984" y="1188145"/>
                </a:cubicBezTo>
                <a:lnTo>
                  <a:pt x="1384101" y="1188145"/>
                </a:lnTo>
                <a:close/>
                <a:moveTo>
                  <a:pt x="1160859" y="1180703"/>
                </a:moveTo>
                <a:cubicBezTo>
                  <a:pt x="1155898" y="1180703"/>
                  <a:pt x="1148457" y="1183184"/>
                  <a:pt x="1138535" y="1188145"/>
                </a:cubicBezTo>
                <a:lnTo>
                  <a:pt x="1145976" y="1195586"/>
                </a:lnTo>
                <a:cubicBezTo>
                  <a:pt x="1150937" y="1195586"/>
                  <a:pt x="1154658" y="1194346"/>
                  <a:pt x="1157138" y="1191866"/>
                </a:cubicBezTo>
                <a:cubicBezTo>
                  <a:pt x="1159619" y="1189385"/>
                  <a:pt x="1160859" y="1185665"/>
                  <a:pt x="1160859" y="1180703"/>
                </a:cubicBezTo>
                <a:close/>
                <a:moveTo>
                  <a:pt x="4970859" y="1173262"/>
                </a:moveTo>
                <a:cubicBezTo>
                  <a:pt x="4970859" y="1173262"/>
                  <a:pt x="4973339" y="1173262"/>
                  <a:pt x="4978300" y="1173262"/>
                </a:cubicBezTo>
                <a:cubicBezTo>
                  <a:pt x="4978300" y="1173262"/>
                  <a:pt x="4980780" y="1173262"/>
                  <a:pt x="4985742" y="1173262"/>
                </a:cubicBezTo>
                <a:lnTo>
                  <a:pt x="4985742" y="1180703"/>
                </a:lnTo>
                <a:close/>
                <a:moveTo>
                  <a:pt x="1004589" y="1173262"/>
                </a:moveTo>
                <a:lnTo>
                  <a:pt x="1019473" y="1173262"/>
                </a:lnTo>
                <a:lnTo>
                  <a:pt x="989707" y="1188145"/>
                </a:lnTo>
                <a:cubicBezTo>
                  <a:pt x="989707" y="1188145"/>
                  <a:pt x="994668" y="1183184"/>
                  <a:pt x="1004589" y="1173262"/>
                </a:cubicBezTo>
                <a:close/>
                <a:moveTo>
                  <a:pt x="4934582" y="1168611"/>
                </a:moveTo>
                <a:cubicBezTo>
                  <a:pt x="4936442" y="1169231"/>
                  <a:pt x="4938612" y="1170781"/>
                  <a:pt x="4941093" y="1173262"/>
                </a:cubicBezTo>
                <a:lnTo>
                  <a:pt x="4941093" y="1180703"/>
                </a:lnTo>
                <a:cubicBezTo>
                  <a:pt x="4931172" y="1175742"/>
                  <a:pt x="4926210" y="1175742"/>
                  <a:pt x="4926210" y="1180703"/>
                </a:cubicBezTo>
                <a:cubicBezTo>
                  <a:pt x="4926210" y="1185665"/>
                  <a:pt x="4929931" y="1188145"/>
                  <a:pt x="4937372" y="1188145"/>
                </a:cubicBezTo>
                <a:cubicBezTo>
                  <a:pt x="4944814" y="1188145"/>
                  <a:pt x="4948535" y="1190625"/>
                  <a:pt x="4948535" y="1195586"/>
                </a:cubicBezTo>
                <a:cubicBezTo>
                  <a:pt x="4938613" y="1195586"/>
                  <a:pt x="4931172" y="1193106"/>
                  <a:pt x="4926210" y="1188145"/>
                </a:cubicBezTo>
                <a:cubicBezTo>
                  <a:pt x="4901406" y="1178223"/>
                  <a:pt x="4896445" y="1173262"/>
                  <a:pt x="4911327" y="1173262"/>
                </a:cubicBezTo>
                <a:cubicBezTo>
                  <a:pt x="4921249" y="1173262"/>
                  <a:pt x="4927451" y="1172021"/>
                  <a:pt x="4929931" y="1169541"/>
                </a:cubicBezTo>
                <a:cubicBezTo>
                  <a:pt x="4931171" y="1168301"/>
                  <a:pt x="4932722" y="1167991"/>
                  <a:pt x="4934582" y="1168611"/>
                </a:cubicBezTo>
                <a:close/>
                <a:moveTo>
                  <a:pt x="5387577" y="1165821"/>
                </a:moveTo>
                <a:cubicBezTo>
                  <a:pt x="5387577" y="1170782"/>
                  <a:pt x="5387577" y="1173262"/>
                  <a:pt x="5387577" y="1173262"/>
                </a:cubicBezTo>
                <a:cubicBezTo>
                  <a:pt x="5382616" y="1173262"/>
                  <a:pt x="5381377" y="1172021"/>
                  <a:pt x="5383857" y="1169541"/>
                </a:cubicBezTo>
                <a:cubicBezTo>
                  <a:pt x="5386337" y="1167061"/>
                  <a:pt x="5387577" y="1165821"/>
                  <a:pt x="5387577" y="1165821"/>
                </a:cubicBezTo>
                <a:close/>
                <a:moveTo>
                  <a:pt x="1220390" y="1165821"/>
                </a:moveTo>
                <a:cubicBezTo>
                  <a:pt x="1225351" y="1165821"/>
                  <a:pt x="1227832" y="1165821"/>
                  <a:pt x="1227832" y="1165821"/>
                </a:cubicBezTo>
                <a:cubicBezTo>
                  <a:pt x="1227832" y="1165821"/>
                  <a:pt x="1225351" y="1167061"/>
                  <a:pt x="1220390" y="1169541"/>
                </a:cubicBezTo>
                <a:cubicBezTo>
                  <a:pt x="1215429" y="1172021"/>
                  <a:pt x="1212949" y="1172021"/>
                  <a:pt x="1212949" y="1169541"/>
                </a:cubicBezTo>
                <a:cubicBezTo>
                  <a:pt x="1212949" y="1167061"/>
                  <a:pt x="1215429" y="1165821"/>
                  <a:pt x="1220390" y="1165821"/>
                </a:cubicBezTo>
                <a:close/>
                <a:moveTo>
                  <a:pt x="1034355" y="1165821"/>
                </a:moveTo>
                <a:cubicBezTo>
                  <a:pt x="1044277" y="1165821"/>
                  <a:pt x="1044277" y="1173262"/>
                  <a:pt x="1034355" y="1188145"/>
                </a:cubicBezTo>
                <a:lnTo>
                  <a:pt x="1026914" y="1195586"/>
                </a:lnTo>
                <a:cubicBezTo>
                  <a:pt x="1026914" y="1190625"/>
                  <a:pt x="1026914" y="1186904"/>
                  <a:pt x="1026914" y="1184424"/>
                </a:cubicBezTo>
                <a:cubicBezTo>
                  <a:pt x="1026914" y="1181944"/>
                  <a:pt x="1026914" y="1178223"/>
                  <a:pt x="1026914" y="1173262"/>
                </a:cubicBezTo>
                <a:cubicBezTo>
                  <a:pt x="1026914" y="1168301"/>
                  <a:pt x="1029394" y="1165821"/>
                  <a:pt x="1034355" y="1165821"/>
                </a:cubicBezTo>
                <a:close/>
                <a:moveTo>
                  <a:pt x="744140" y="1165821"/>
                </a:moveTo>
                <a:lnTo>
                  <a:pt x="751582" y="1165821"/>
                </a:lnTo>
                <a:cubicBezTo>
                  <a:pt x="751582" y="1170782"/>
                  <a:pt x="749101" y="1178223"/>
                  <a:pt x="744140" y="1188145"/>
                </a:cubicBezTo>
                <a:lnTo>
                  <a:pt x="736699" y="1188145"/>
                </a:lnTo>
                <a:cubicBezTo>
                  <a:pt x="736699" y="1183184"/>
                  <a:pt x="739179" y="1175742"/>
                  <a:pt x="744140" y="1165821"/>
                </a:cubicBezTo>
                <a:close/>
                <a:moveTo>
                  <a:pt x="5208984" y="1150938"/>
                </a:moveTo>
                <a:cubicBezTo>
                  <a:pt x="5218905" y="1155899"/>
                  <a:pt x="5233788" y="1168301"/>
                  <a:pt x="5253632" y="1188145"/>
                </a:cubicBezTo>
                <a:cubicBezTo>
                  <a:pt x="5253632" y="1193106"/>
                  <a:pt x="5256112" y="1195586"/>
                  <a:pt x="5261074" y="1195586"/>
                </a:cubicBezTo>
                <a:cubicBezTo>
                  <a:pt x="5266035" y="1195586"/>
                  <a:pt x="5268515" y="1195586"/>
                  <a:pt x="5268515" y="1195586"/>
                </a:cubicBezTo>
                <a:lnTo>
                  <a:pt x="5283398" y="1203028"/>
                </a:lnTo>
                <a:cubicBezTo>
                  <a:pt x="5278436" y="1207989"/>
                  <a:pt x="5275956" y="1211710"/>
                  <a:pt x="5275956" y="1214190"/>
                </a:cubicBezTo>
                <a:cubicBezTo>
                  <a:pt x="5275956" y="1216670"/>
                  <a:pt x="5278436" y="1217910"/>
                  <a:pt x="5283398" y="1217910"/>
                </a:cubicBezTo>
                <a:lnTo>
                  <a:pt x="5298281" y="1240235"/>
                </a:lnTo>
                <a:cubicBezTo>
                  <a:pt x="5298281" y="1240235"/>
                  <a:pt x="5295801" y="1242715"/>
                  <a:pt x="5290839" y="1247676"/>
                </a:cubicBezTo>
                <a:lnTo>
                  <a:pt x="5275956" y="1232793"/>
                </a:lnTo>
                <a:cubicBezTo>
                  <a:pt x="5270995" y="1222872"/>
                  <a:pt x="5264794" y="1216670"/>
                  <a:pt x="5257353" y="1214190"/>
                </a:cubicBezTo>
                <a:cubicBezTo>
                  <a:pt x="5249911" y="1211710"/>
                  <a:pt x="5248671" y="1207989"/>
                  <a:pt x="5253632" y="1203028"/>
                </a:cubicBezTo>
                <a:lnTo>
                  <a:pt x="5238749" y="1180703"/>
                </a:lnTo>
                <a:close/>
                <a:moveTo>
                  <a:pt x="4851796" y="1150938"/>
                </a:moveTo>
                <a:lnTo>
                  <a:pt x="4866679" y="1150938"/>
                </a:lnTo>
                <a:lnTo>
                  <a:pt x="4866679" y="1158379"/>
                </a:lnTo>
                <a:close/>
                <a:moveTo>
                  <a:pt x="4807148" y="1150938"/>
                </a:moveTo>
                <a:lnTo>
                  <a:pt x="4829472" y="1165821"/>
                </a:lnTo>
                <a:cubicBezTo>
                  <a:pt x="4829472" y="1165821"/>
                  <a:pt x="4826992" y="1165821"/>
                  <a:pt x="4822031" y="1165821"/>
                </a:cubicBezTo>
                <a:cubicBezTo>
                  <a:pt x="4817069" y="1165821"/>
                  <a:pt x="4814589" y="1165821"/>
                  <a:pt x="4814589" y="1165821"/>
                </a:cubicBezTo>
                <a:close/>
                <a:moveTo>
                  <a:pt x="922734" y="1150938"/>
                </a:moveTo>
                <a:lnTo>
                  <a:pt x="930176" y="1150938"/>
                </a:lnTo>
                <a:lnTo>
                  <a:pt x="930176" y="1158379"/>
                </a:lnTo>
                <a:cubicBezTo>
                  <a:pt x="930176" y="1158379"/>
                  <a:pt x="927695" y="1155899"/>
                  <a:pt x="922734" y="1150938"/>
                </a:cubicBezTo>
                <a:close/>
                <a:moveTo>
                  <a:pt x="848320" y="1150938"/>
                </a:moveTo>
                <a:cubicBezTo>
                  <a:pt x="848320" y="1150938"/>
                  <a:pt x="850800" y="1150938"/>
                  <a:pt x="855762" y="1150938"/>
                </a:cubicBezTo>
                <a:cubicBezTo>
                  <a:pt x="855762" y="1155899"/>
                  <a:pt x="848320" y="1163341"/>
                  <a:pt x="833437" y="1173262"/>
                </a:cubicBezTo>
                <a:cubicBezTo>
                  <a:pt x="823515" y="1178223"/>
                  <a:pt x="816074" y="1181944"/>
                  <a:pt x="811113" y="1184424"/>
                </a:cubicBezTo>
                <a:cubicBezTo>
                  <a:pt x="806152" y="1186904"/>
                  <a:pt x="803672" y="1185665"/>
                  <a:pt x="803672" y="1180703"/>
                </a:cubicBezTo>
                <a:lnTo>
                  <a:pt x="825996" y="1165821"/>
                </a:lnTo>
                <a:cubicBezTo>
                  <a:pt x="830957" y="1165821"/>
                  <a:pt x="834678" y="1164580"/>
                  <a:pt x="837158" y="1162100"/>
                </a:cubicBezTo>
                <a:cubicBezTo>
                  <a:pt x="839638" y="1159620"/>
                  <a:pt x="843359" y="1155899"/>
                  <a:pt x="848320" y="1150938"/>
                </a:cubicBezTo>
                <a:close/>
                <a:moveTo>
                  <a:pt x="781347" y="1150938"/>
                </a:moveTo>
                <a:lnTo>
                  <a:pt x="781347" y="1165821"/>
                </a:lnTo>
                <a:lnTo>
                  <a:pt x="773906" y="1165821"/>
                </a:lnTo>
                <a:cubicBezTo>
                  <a:pt x="773906" y="1165821"/>
                  <a:pt x="775146" y="1163341"/>
                  <a:pt x="777627" y="1158379"/>
                </a:cubicBezTo>
                <a:cubicBezTo>
                  <a:pt x="780107" y="1153418"/>
                  <a:pt x="781347" y="1150938"/>
                  <a:pt x="781347" y="1150938"/>
                </a:cubicBezTo>
                <a:close/>
                <a:moveTo>
                  <a:pt x="1365836" y="1145661"/>
                </a:moveTo>
                <a:lnTo>
                  <a:pt x="1363638" y="1150938"/>
                </a:lnTo>
                <a:cubicBezTo>
                  <a:pt x="1362397" y="1155899"/>
                  <a:pt x="1361777" y="1163340"/>
                  <a:pt x="1361777" y="1173262"/>
                </a:cubicBezTo>
                <a:cubicBezTo>
                  <a:pt x="1361777" y="1178223"/>
                  <a:pt x="1360537" y="1181944"/>
                  <a:pt x="1358056" y="1184424"/>
                </a:cubicBezTo>
                <a:cubicBezTo>
                  <a:pt x="1355576" y="1186904"/>
                  <a:pt x="1351855" y="1190625"/>
                  <a:pt x="1346894" y="1195586"/>
                </a:cubicBezTo>
                <a:lnTo>
                  <a:pt x="1339453" y="1203028"/>
                </a:lnTo>
                <a:lnTo>
                  <a:pt x="1332011" y="1188145"/>
                </a:lnTo>
                <a:cubicBezTo>
                  <a:pt x="1327050" y="1183184"/>
                  <a:pt x="1320849" y="1183184"/>
                  <a:pt x="1313408" y="1188145"/>
                </a:cubicBezTo>
                <a:cubicBezTo>
                  <a:pt x="1305967" y="1193106"/>
                  <a:pt x="1302246" y="1198066"/>
                  <a:pt x="1302246" y="1203028"/>
                </a:cubicBezTo>
                <a:lnTo>
                  <a:pt x="1309687" y="1203028"/>
                </a:lnTo>
                <a:cubicBezTo>
                  <a:pt x="1314648" y="1198066"/>
                  <a:pt x="1319609" y="1196827"/>
                  <a:pt x="1324570" y="1199307"/>
                </a:cubicBezTo>
                <a:cubicBezTo>
                  <a:pt x="1329531" y="1201787"/>
                  <a:pt x="1332011" y="1205508"/>
                  <a:pt x="1332011" y="1210469"/>
                </a:cubicBezTo>
                <a:cubicBezTo>
                  <a:pt x="1332011" y="1225352"/>
                  <a:pt x="1336972" y="1225352"/>
                  <a:pt x="1346894" y="1210469"/>
                </a:cubicBezTo>
                <a:lnTo>
                  <a:pt x="1354336" y="1203028"/>
                </a:lnTo>
                <a:lnTo>
                  <a:pt x="1354336" y="1210469"/>
                </a:lnTo>
                <a:cubicBezTo>
                  <a:pt x="1354336" y="1215430"/>
                  <a:pt x="1355576" y="1219151"/>
                  <a:pt x="1358056" y="1221631"/>
                </a:cubicBezTo>
                <a:cubicBezTo>
                  <a:pt x="1360537" y="1224111"/>
                  <a:pt x="1361777" y="1225352"/>
                  <a:pt x="1361777" y="1225352"/>
                </a:cubicBezTo>
                <a:cubicBezTo>
                  <a:pt x="1361777" y="1225352"/>
                  <a:pt x="1359297" y="1225352"/>
                  <a:pt x="1354336" y="1225352"/>
                </a:cubicBezTo>
                <a:cubicBezTo>
                  <a:pt x="1349375" y="1225352"/>
                  <a:pt x="1346894" y="1227832"/>
                  <a:pt x="1346894" y="1232793"/>
                </a:cubicBezTo>
                <a:cubicBezTo>
                  <a:pt x="1336972" y="1232793"/>
                  <a:pt x="1332011" y="1231553"/>
                  <a:pt x="1332011" y="1229073"/>
                </a:cubicBezTo>
                <a:cubicBezTo>
                  <a:pt x="1332011" y="1226593"/>
                  <a:pt x="1328291" y="1225352"/>
                  <a:pt x="1320849" y="1225352"/>
                </a:cubicBezTo>
                <a:cubicBezTo>
                  <a:pt x="1313408" y="1225352"/>
                  <a:pt x="1309687" y="1226593"/>
                  <a:pt x="1309687" y="1229073"/>
                </a:cubicBezTo>
                <a:cubicBezTo>
                  <a:pt x="1309687" y="1231553"/>
                  <a:pt x="1303486" y="1237755"/>
                  <a:pt x="1291084" y="1247676"/>
                </a:cubicBezTo>
                <a:cubicBezTo>
                  <a:pt x="1278682" y="1257598"/>
                  <a:pt x="1270000" y="1262559"/>
                  <a:pt x="1265039" y="1262559"/>
                </a:cubicBezTo>
                <a:cubicBezTo>
                  <a:pt x="1260078" y="1262559"/>
                  <a:pt x="1255117" y="1266280"/>
                  <a:pt x="1250156" y="1273721"/>
                </a:cubicBezTo>
                <a:cubicBezTo>
                  <a:pt x="1245195" y="1281162"/>
                  <a:pt x="1240234" y="1284883"/>
                  <a:pt x="1235273" y="1284883"/>
                </a:cubicBezTo>
                <a:lnTo>
                  <a:pt x="1242715" y="1232793"/>
                </a:lnTo>
                <a:cubicBezTo>
                  <a:pt x="1247676" y="1227832"/>
                  <a:pt x="1250156" y="1224111"/>
                  <a:pt x="1250156" y="1221631"/>
                </a:cubicBezTo>
                <a:cubicBezTo>
                  <a:pt x="1250156" y="1219151"/>
                  <a:pt x="1247676" y="1212949"/>
                  <a:pt x="1242715" y="1203028"/>
                </a:cubicBezTo>
                <a:cubicBezTo>
                  <a:pt x="1237754" y="1188145"/>
                  <a:pt x="1240234" y="1175742"/>
                  <a:pt x="1250156" y="1165821"/>
                </a:cubicBezTo>
                <a:lnTo>
                  <a:pt x="1257598" y="1165821"/>
                </a:lnTo>
                <a:lnTo>
                  <a:pt x="1257598" y="1180703"/>
                </a:lnTo>
                <a:lnTo>
                  <a:pt x="1257598" y="1188145"/>
                </a:lnTo>
                <a:lnTo>
                  <a:pt x="1257598" y="1195586"/>
                </a:lnTo>
                <a:lnTo>
                  <a:pt x="1257598" y="1210469"/>
                </a:lnTo>
                <a:cubicBezTo>
                  <a:pt x="1267519" y="1210469"/>
                  <a:pt x="1277441" y="1203028"/>
                  <a:pt x="1287363" y="1188145"/>
                </a:cubicBezTo>
                <a:lnTo>
                  <a:pt x="1302246" y="1180703"/>
                </a:lnTo>
                <a:cubicBezTo>
                  <a:pt x="1302246" y="1180703"/>
                  <a:pt x="1303486" y="1179463"/>
                  <a:pt x="1305967" y="1176983"/>
                </a:cubicBezTo>
                <a:cubicBezTo>
                  <a:pt x="1308447" y="1174503"/>
                  <a:pt x="1309687" y="1173262"/>
                  <a:pt x="1309687" y="1173262"/>
                </a:cubicBezTo>
                <a:lnTo>
                  <a:pt x="1317129" y="1165821"/>
                </a:lnTo>
                <a:lnTo>
                  <a:pt x="1339453" y="1150938"/>
                </a:lnTo>
                <a:close/>
                <a:moveTo>
                  <a:pt x="5097363" y="1143496"/>
                </a:moveTo>
                <a:cubicBezTo>
                  <a:pt x="5097363" y="1143496"/>
                  <a:pt x="5099843" y="1143496"/>
                  <a:pt x="5104804" y="1143496"/>
                </a:cubicBezTo>
                <a:lnTo>
                  <a:pt x="5112245" y="1158379"/>
                </a:lnTo>
                <a:cubicBezTo>
                  <a:pt x="5107284" y="1158379"/>
                  <a:pt x="5102324" y="1155899"/>
                  <a:pt x="5097363" y="1150938"/>
                </a:cubicBezTo>
                <a:cubicBezTo>
                  <a:pt x="5097363" y="1145976"/>
                  <a:pt x="5097363" y="1143496"/>
                  <a:pt x="5097363" y="1143496"/>
                </a:cubicBezTo>
                <a:close/>
                <a:moveTo>
                  <a:pt x="4654599" y="1143496"/>
                </a:moveTo>
                <a:cubicBezTo>
                  <a:pt x="4652119" y="1143496"/>
                  <a:pt x="4650878" y="1145976"/>
                  <a:pt x="4650878" y="1150938"/>
                </a:cubicBezTo>
                <a:lnTo>
                  <a:pt x="4658320" y="1150938"/>
                </a:lnTo>
                <a:cubicBezTo>
                  <a:pt x="4663281" y="1150938"/>
                  <a:pt x="4665761" y="1150938"/>
                  <a:pt x="4665761" y="1150938"/>
                </a:cubicBezTo>
                <a:cubicBezTo>
                  <a:pt x="4665761" y="1145976"/>
                  <a:pt x="4663281" y="1143496"/>
                  <a:pt x="4658320" y="1143496"/>
                </a:cubicBezTo>
                <a:cubicBezTo>
                  <a:pt x="4658320" y="1143496"/>
                  <a:pt x="4657079" y="1143496"/>
                  <a:pt x="4654599" y="1143496"/>
                </a:cubicBezTo>
                <a:close/>
                <a:moveTo>
                  <a:pt x="1369219" y="1143496"/>
                </a:moveTo>
                <a:lnTo>
                  <a:pt x="1373559" y="1144117"/>
                </a:lnTo>
                <a:lnTo>
                  <a:pt x="1365836" y="1145661"/>
                </a:lnTo>
                <a:lnTo>
                  <a:pt x="1365963" y="1145357"/>
                </a:lnTo>
                <a:cubicBezTo>
                  <a:pt x="1366893" y="1144117"/>
                  <a:pt x="1367978" y="1143496"/>
                  <a:pt x="1369219" y="1143496"/>
                </a:cubicBezTo>
                <a:close/>
                <a:moveTo>
                  <a:pt x="1265039" y="1143496"/>
                </a:moveTo>
                <a:lnTo>
                  <a:pt x="1272480" y="1143496"/>
                </a:lnTo>
                <a:cubicBezTo>
                  <a:pt x="1262558" y="1153418"/>
                  <a:pt x="1257598" y="1155899"/>
                  <a:pt x="1257598" y="1150938"/>
                </a:cubicBezTo>
                <a:cubicBezTo>
                  <a:pt x="1252636" y="1150938"/>
                  <a:pt x="1255117" y="1148458"/>
                  <a:pt x="1265039" y="1143496"/>
                </a:cubicBezTo>
                <a:close/>
                <a:moveTo>
                  <a:pt x="751582" y="1143496"/>
                </a:moveTo>
                <a:cubicBezTo>
                  <a:pt x="751582" y="1143496"/>
                  <a:pt x="752822" y="1143496"/>
                  <a:pt x="755302" y="1143496"/>
                </a:cubicBezTo>
                <a:cubicBezTo>
                  <a:pt x="757783" y="1143496"/>
                  <a:pt x="759023" y="1145976"/>
                  <a:pt x="759023" y="1150938"/>
                </a:cubicBezTo>
                <a:cubicBezTo>
                  <a:pt x="759023" y="1150938"/>
                  <a:pt x="756543" y="1150938"/>
                  <a:pt x="751582" y="1150938"/>
                </a:cubicBezTo>
                <a:cubicBezTo>
                  <a:pt x="751582" y="1150938"/>
                  <a:pt x="750342" y="1149697"/>
                  <a:pt x="747861" y="1147217"/>
                </a:cubicBezTo>
                <a:cubicBezTo>
                  <a:pt x="745381" y="1144737"/>
                  <a:pt x="746621" y="1143496"/>
                  <a:pt x="751582" y="1143496"/>
                </a:cubicBezTo>
                <a:close/>
                <a:moveTo>
                  <a:pt x="4836665" y="1142752"/>
                </a:moveTo>
                <a:lnTo>
                  <a:pt x="4838541" y="1143264"/>
                </a:lnTo>
                <a:cubicBezTo>
                  <a:pt x="4838696" y="1143419"/>
                  <a:pt x="4838153" y="1143496"/>
                  <a:pt x="4836913" y="1143496"/>
                </a:cubicBezTo>
                <a:close/>
                <a:moveTo>
                  <a:pt x="5035506" y="1141171"/>
                </a:moveTo>
                <a:cubicBezTo>
                  <a:pt x="5038296" y="1141481"/>
                  <a:pt x="5041552" y="1142256"/>
                  <a:pt x="5045273" y="1143496"/>
                </a:cubicBezTo>
                <a:cubicBezTo>
                  <a:pt x="5055194" y="1148458"/>
                  <a:pt x="5060156" y="1158379"/>
                  <a:pt x="5060156" y="1173262"/>
                </a:cubicBezTo>
                <a:cubicBezTo>
                  <a:pt x="5055194" y="1183184"/>
                  <a:pt x="5052714" y="1190625"/>
                  <a:pt x="5052714" y="1195586"/>
                </a:cubicBezTo>
                <a:cubicBezTo>
                  <a:pt x="5052714" y="1200548"/>
                  <a:pt x="5052714" y="1203028"/>
                  <a:pt x="5052714" y="1203028"/>
                </a:cubicBezTo>
                <a:cubicBezTo>
                  <a:pt x="5047753" y="1207989"/>
                  <a:pt x="5044032" y="1210469"/>
                  <a:pt x="5041552" y="1210469"/>
                </a:cubicBezTo>
                <a:cubicBezTo>
                  <a:pt x="5039072" y="1210469"/>
                  <a:pt x="5037831" y="1207989"/>
                  <a:pt x="5037831" y="1203028"/>
                </a:cubicBezTo>
                <a:cubicBezTo>
                  <a:pt x="5037831" y="1183184"/>
                  <a:pt x="5025429" y="1173262"/>
                  <a:pt x="5000624" y="1173262"/>
                </a:cubicBezTo>
                <a:cubicBezTo>
                  <a:pt x="4995663" y="1173262"/>
                  <a:pt x="4993183" y="1170782"/>
                  <a:pt x="4993183" y="1165821"/>
                </a:cubicBezTo>
                <a:cubicBezTo>
                  <a:pt x="4993183" y="1160859"/>
                  <a:pt x="4995663" y="1157139"/>
                  <a:pt x="5000624" y="1154659"/>
                </a:cubicBezTo>
                <a:cubicBezTo>
                  <a:pt x="5005586" y="1152178"/>
                  <a:pt x="5008066" y="1153418"/>
                  <a:pt x="5008066" y="1158379"/>
                </a:cubicBezTo>
                <a:cubicBezTo>
                  <a:pt x="5013027" y="1158379"/>
                  <a:pt x="5017987" y="1155899"/>
                  <a:pt x="5022949" y="1150938"/>
                </a:cubicBezTo>
                <a:cubicBezTo>
                  <a:pt x="5022949" y="1143497"/>
                  <a:pt x="5027134" y="1140241"/>
                  <a:pt x="5035506" y="1141171"/>
                </a:cubicBezTo>
                <a:close/>
                <a:moveTo>
                  <a:pt x="5722441" y="1136055"/>
                </a:moveTo>
                <a:lnTo>
                  <a:pt x="5729882" y="1150938"/>
                </a:lnTo>
                <a:lnTo>
                  <a:pt x="5729882" y="1158379"/>
                </a:lnTo>
                <a:close/>
                <a:moveTo>
                  <a:pt x="5246191" y="1136055"/>
                </a:moveTo>
                <a:cubicBezTo>
                  <a:pt x="5246191" y="1136055"/>
                  <a:pt x="5248671" y="1138535"/>
                  <a:pt x="5253632" y="1143496"/>
                </a:cubicBezTo>
                <a:lnTo>
                  <a:pt x="5253632" y="1150938"/>
                </a:lnTo>
                <a:cubicBezTo>
                  <a:pt x="5248671" y="1150938"/>
                  <a:pt x="5244950" y="1148458"/>
                  <a:pt x="5242470" y="1143496"/>
                </a:cubicBezTo>
                <a:cubicBezTo>
                  <a:pt x="5239990" y="1138535"/>
                  <a:pt x="5241229" y="1136055"/>
                  <a:pt x="5246191" y="1136055"/>
                </a:cubicBezTo>
                <a:close/>
                <a:moveTo>
                  <a:pt x="1317129" y="1136055"/>
                </a:moveTo>
                <a:cubicBezTo>
                  <a:pt x="1322090" y="1145976"/>
                  <a:pt x="1317129" y="1153418"/>
                  <a:pt x="1302246" y="1158379"/>
                </a:cubicBezTo>
                <a:cubicBezTo>
                  <a:pt x="1292324" y="1163341"/>
                  <a:pt x="1287363" y="1168301"/>
                  <a:pt x="1287363" y="1173262"/>
                </a:cubicBezTo>
                <a:cubicBezTo>
                  <a:pt x="1282402" y="1178223"/>
                  <a:pt x="1274961" y="1180703"/>
                  <a:pt x="1265039" y="1180703"/>
                </a:cubicBezTo>
                <a:cubicBezTo>
                  <a:pt x="1265039" y="1180703"/>
                  <a:pt x="1268760" y="1175742"/>
                  <a:pt x="1276201" y="1165821"/>
                </a:cubicBezTo>
                <a:cubicBezTo>
                  <a:pt x="1283642" y="1155899"/>
                  <a:pt x="1288603" y="1150938"/>
                  <a:pt x="1291084" y="1150938"/>
                </a:cubicBezTo>
                <a:cubicBezTo>
                  <a:pt x="1293564" y="1150938"/>
                  <a:pt x="1297285" y="1148458"/>
                  <a:pt x="1302246" y="1143496"/>
                </a:cubicBezTo>
                <a:cubicBezTo>
                  <a:pt x="1307207" y="1138535"/>
                  <a:pt x="1312168" y="1136055"/>
                  <a:pt x="1317129" y="1136055"/>
                </a:cubicBezTo>
                <a:close/>
                <a:moveTo>
                  <a:pt x="803672" y="1136055"/>
                </a:moveTo>
                <a:cubicBezTo>
                  <a:pt x="803672" y="1136055"/>
                  <a:pt x="804912" y="1136055"/>
                  <a:pt x="807392" y="1136055"/>
                </a:cubicBezTo>
                <a:cubicBezTo>
                  <a:pt x="809873" y="1136055"/>
                  <a:pt x="809873" y="1137296"/>
                  <a:pt x="807392" y="1139776"/>
                </a:cubicBezTo>
                <a:cubicBezTo>
                  <a:pt x="804912" y="1142256"/>
                  <a:pt x="803672" y="1143496"/>
                  <a:pt x="803672" y="1143496"/>
                </a:cubicBezTo>
                <a:cubicBezTo>
                  <a:pt x="803672" y="1143496"/>
                  <a:pt x="803672" y="1141016"/>
                  <a:pt x="803672" y="1136055"/>
                </a:cubicBezTo>
                <a:close/>
                <a:moveTo>
                  <a:pt x="4874120" y="1128614"/>
                </a:moveTo>
                <a:cubicBezTo>
                  <a:pt x="4879082" y="1128614"/>
                  <a:pt x="4884042" y="1131094"/>
                  <a:pt x="4889003" y="1136055"/>
                </a:cubicBezTo>
                <a:cubicBezTo>
                  <a:pt x="4893965" y="1141016"/>
                  <a:pt x="4896445" y="1143496"/>
                  <a:pt x="4896445" y="1143496"/>
                </a:cubicBezTo>
                <a:lnTo>
                  <a:pt x="4881562" y="1143496"/>
                </a:lnTo>
                <a:cubicBezTo>
                  <a:pt x="4876601" y="1138535"/>
                  <a:pt x="4874120" y="1133575"/>
                  <a:pt x="4874120" y="1128614"/>
                </a:cubicBezTo>
                <a:close/>
                <a:moveTo>
                  <a:pt x="4755058" y="1128614"/>
                </a:moveTo>
                <a:cubicBezTo>
                  <a:pt x="4755058" y="1128614"/>
                  <a:pt x="4756299" y="1129854"/>
                  <a:pt x="4758779" y="1132334"/>
                </a:cubicBezTo>
                <a:cubicBezTo>
                  <a:pt x="4761259" y="1134814"/>
                  <a:pt x="4764979" y="1136055"/>
                  <a:pt x="4769941" y="1136055"/>
                </a:cubicBezTo>
                <a:lnTo>
                  <a:pt x="4762499" y="1128614"/>
                </a:lnTo>
                <a:close/>
                <a:moveTo>
                  <a:pt x="1101328" y="1128614"/>
                </a:moveTo>
                <a:cubicBezTo>
                  <a:pt x="1101328" y="1128614"/>
                  <a:pt x="1098847" y="1131094"/>
                  <a:pt x="1093887" y="1136055"/>
                </a:cubicBezTo>
                <a:lnTo>
                  <a:pt x="1086445" y="1136055"/>
                </a:lnTo>
                <a:close/>
                <a:moveTo>
                  <a:pt x="4963417" y="1106289"/>
                </a:moveTo>
                <a:cubicBezTo>
                  <a:pt x="4968379" y="1106289"/>
                  <a:pt x="4970859" y="1108769"/>
                  <a:pt x="4970859" y="1113731"/>
                </a:cubicBezTo>
                <a:lnTo>
                  <a:pt x="4970859" y="1121172"/>
                </a:lnTo>
                <a:cubicBezTo>
                  <a:pt x="4970859" y="1121172"/>
                  <a:pt x="4968379" y="1118692"/>
                  <a:pt x="4963417" y="1113731"/>
                </a:cubicBezTo>
                <a:close/>
                <a:moveTo>
                  <a:pt x="5268515" y="1104894"/>
                </a:moveTo>
                <a:cubicBezTo>
                  <a:pt x="5275956" y="1105824"/>
                  <a:pt x="5283398" y="1113731"/>
                  <a:pt x="5290839" y="1128614"/>
                </a:cubicBezTo>
                <a:cubicBezTo>
                  <a:pt x="5295801" y="1133575"/>
                  <a:pt x="5300761" y="1141016"/>
                  <a:pt x="5305722" y="1150938"/>
                </a:cubicBezTo>
                <a:cubicBezTo>
                  <a:pt x="5310683" y="1150938"/>
                  <a:pt x="5314404" y="1153418"/>
                  <a:pt x="5316884" y="1158379"/>
                </a:cubicBezTo>
                <a:cubicBezTo>
                  <a:pt x="5319364" y="1163341"/>
                  <a:pt x="5320605" y="1165821"/>
                  <a:pt x="5320605" y="1165821"/>
                </a:cubicBezTo>
                <a:cubicBezTo>
                  <a:pt x="5320605" y="1170782"/>
                  <a:pt x="5324326" y="1176983"/>
                  <a:pt x="5331767" y="1184424"/>
                </a:cubicBezTo>
                <a:cubicBezTo>
                  <a:pt x="5339208" y="1191866"/>
                  <a:pt x="5346650" y="1200548"/>
                  <a:pt x="5354091" y="1210469"/>
                </a:cubicBezTo>
                <a:cubicBezTo>
                  <a:pt x="5361533" y="1220391"/>
                  <a:pt x="5365253" y="1227832"/>
                  <a:pt x="5365253" y="1232793"/>
                </a:cubicBezTo>
                <a:cubicBezTo>
                  <a:pt x="5365253" y="1237755"/>
                  <a:pt x="5367733" y="1240235"/>
                  <a:pt x="5372695" y="1240235"/>
                </a:cubicBezTo>
                <a:cubicBezTo>
                  <a:pt x="5377656" y="1240235"/>
                  <a:pt x="5382616" y="1245196"/>
                  <a:pt x="5387577" y="1255118"/>
                </a:cubicBezTo>
                <a:cubicBezTo>
                  <a:pt x="5392539" y="1274961"/>
                  <a:pt x="5407422" y="1292325"/>
                  <a:pt x="5432226" y="1307207"/>
                </a:cubicBezTo>
                <a:lnTo>
                  <a:pt x="5432226" y="1314649"/>
                </a:lnTo>
                <a:lnTo>
                  <a:pt x="5424785" y="1322090"/>
                </a:lnTo>
                <a:lnTo>
                  <a:pt x="5417343" y="1322090"/>
                </a:lnTo>
                <a:cubicBezTo>
                  <a:pt x="5417343" y="1322090"/>
                  <a:pt x="5417343" y="1320850"/>
                  <a:pt x="5417343" y="1318369"/>
                </a:cubicBezTo>
                <a:cubicBezTo>
                  <a:pt x="5417343" y="1315889"/>
                  <a:pt x="5416102" y="1314649"/>
                  <a:pt x="5413622" y="1314649"/>
                </a:cubicBezTo>
                <a:cubicBezTo>
                  <a:pt x="5411142" y="1314649"/>
                  <a:pt x="5409902" y="1313408"/>
                  <a:pt x="5409902" y="1310928"/>
                </a:cubicBezTo>
                <a:cubicBezTo>
                  <a:pt x="5409902" y="1308448"/>
                  <a:pt x="5409902" y="1304727"/>
                  <a:pt x="5409902" y="1299766"/>
                </a:cubicBezTo>
                <a:cubicBezTo>
                  <a:pt x="5409902" y="1294805"/>
                  <a:pt x="5406181" y="1291084"/>
                  <a:pt x="5398740" y="1288604"/>
                </a:cubicBezTo>
                <a:cubicBezTo>
                  <a:pt x="5391298" y="1286123"/>
                  <a:pt x="5387577" y="1284883"/>
                  <a:pt x="5387577" y="1284883"/>
                </a:cubicBezTo>
                <a:lnTo>
                  <a:pt x="5380136" y="1284883"/>
                </a:lnTo>
                <a:lnTo>
                  <a:pt x="5372695" y="1270000"/>
                </a:lnTo>
                <a:cubicBezTo>
                  <a:pt x="5367733" y="1265039"/>
                  <a:pt x="5365253" y="1260079"/>
                  <a:pt x="5365253" y="1255118"/>
                </a:cubicBezTo>
                <a:cubicBezTo>
                  <a:pt x="5365253" y="1250156"/>
                  <a:pt x="5364013" y="1246435"/>
                  <a:pt x="5361533" y="1243955"/>
                </a:cubicBezTo>
                <a:cubicBezTo>
                  <a:pt x="5359052" y="1241475"/>
                  <a:pt x="5357812" y="1240235"/>
                  <a:pt x="5357812" y="1240235"/>
                </a:cubicBezTo>
                <a:cubicBezTo>
                  <a:pt x="5352851" y="1240235"/>
                  <a:pt x="5350370" y="1237755"/>
                  <a:pt x="5350370" y="1232793"/>
                </a:cubicBezTo>
                <a:cubicBezTo>
                  <a:pt x="5350370" y="1227832"/>
                  <a:pt x="5349130" y="1224111"/>
                  <a:pt x="5346650" y="1221631"/>
                </a:cubicBezTo>
                <a:cubicBezTo>
                  <a:pt x="5344170" y="1219151"/>
                  <a:pt x="5342929" y="1215430"/>
                  <a:pt x="5342929" y="1210469"/>
                </a:cubicBezTo>
                <a:lnTo>
                  <a:pt x="5335488" y="1203028"/>
                </a:lnTo>
                <a:lnTo>
                  <a:pt x="5320605" y="1180703"/>
                </a:lnTo>
                <a:lnTo>
                  <a:pt x="5305722" y="1158379"/>
                </a:lnTo>
                <a:lnTo>
                  <a:pt x="5298281" y="1150938"/>
                </a:lnTo>
                <a:cubicBezTo>
                  <a:pt x="5298281" y="1150938"/>
                  <a:pt x="5292080" y="1144737"/>
                  <a:pt x="5279677" y="1132334"/>
                </a:cubicBezTo>
                <a:cubicBezTo>
                  <a:pt x="5267274" y="1119932"/>
                  <a:pt x="5261074" y="1111251"/>
                  <a:pt x="5261074" y="1106289"/>
                </a:cubicBezTo>
                <a:cubicBezTo>
                  <a:pt x="5263554" y="1105049"/>
                  <a:pt x="5266034" y="1104584"/>
                  <a:pt x="5268515" y="1104894"/>
                </a:cubicBezTo>
                <a:close/>
                <a:moveTo>
                  <a:pt x="4680644" y="1098848"/>
                </a:moveTo>
                <a:cubicBezTo>
                  <a:pt x="4690565" y="1103809"/>
                  <a:pt x="4695527" y="1107530"/>
                  <a:pt x="4695527" y="1110010"/>
                </a:cubicBezTo>
                <a:cubicBezTo>
                  <a:pt x="4695527" y="1112490"/>
                  <a:pt x="4698007" y="1116211"/>
                  <a:pt x="4702968" y="1121172"/>
                </a:cubicBezTo>
                <a:cubicBezTo>
                  <a:pt x="4717851" y="1131094"/>
                  <a:pt x="4725292" y="1131094"/>
                  <a:pt x="4725292" y="1121172"/>
                </a:cubicBezTo>
                <a:cubicBezTo>
                  <a:pt x="4725292" y="1121172"/>
                  <a:pt x="4720331" y="1117451"/>
                  <a:pt x="4710410" y="1110010"/>
                </a:cubicBezTo>
                <a:cubicBezTo>
                  <a:pt x="4700488" y="1102569"/>
                  <a:pt x="4690565" y="1098848"/>
                  <a:pt x="4680644" y="1098848"/>
                </a:cubicBezTo>
                <a:close/>
                <a:moveTo>
                  <a:pt x="937617" y="1098848"/>
                </a:moveTo>
                <a:lnTo>
                  <a:pt x="937617" y="1121172"/>
                </a:lnTo>
                <a:lnTo>
                  <a:pt x="930176" y="1136055"/>
                </a:lnTo>
                <a:lnTo>
                  <a:pt x="930176" y="1121172"/>
                </a:lnTo>
                <a:close/>
                <a:moveTo>
                  <a:pt x="632519" y="1098848"/>
                </a:moveTo>
                <a:cubicBezTo>
                  <a:pt x="632519" y="1098848"/>
                  <a:pt x="632519" y="1101328"/>
                  <a:pt x="632519" y="1106289"/>
                </a:cubicBezTo>
                <a:lnTo>
                  <a:pt x="625078" y="1106289"/>
                </a:lnTo>
                <a:cubicBezTo>
                  <a:pt x="625078" y="1101328"/>
                  <a:pt x="627558" y="1098848"/>
                  <a:pt x="632519" y="1098848"/>
                </a:cubicBezTo>
                <a:close/>
                <a:moveTo>
                  <a:pt x="998776" y="1094430"/>
                </a:moveTo>
                <a:cubicBezTo>
                  <a:pt x="999551" y="1094275"/>
                  <a:pt x="1000249" y="1094508"/>
                  <a:pt x="1000869" y="1095127"/>
                </a:cubicBezTo>
                <a:cubicBezTo>
                  <a:pt x="1003349" y="1097607"/>
                  <a:pt x="999629" y="1103809"/>
                  <a:pt x="989707" y="1113731"/>
                </a:cubicBezTo>
                <a:cubicBezTo>
                  <a:pt x="979785" y="1123652"/>
                  <a:pt x="973584" y="1131094"/>
                  <a:pt x="971103" y="1136055"/>
                </a:cubicBezTo>
                <a:cubicBezTo>
                  <a:pt x="968623" y="1141016"/>
                  <a:pt x="966142" y="1139776"/>
                  <a:pt x="963662" y="1132334"/>
                </a:cubicBezTo>
                <a:cubicBezTo>
                  <a:pt x="961181" y="1124893"/>
                  <a:pt x="962421" y="1121172"/>
                  <a:pt x="967383" y="1121172"/>
                </a:cubicBezTo>
                <a:lnTo>
                  <a:pt x="989707" y="1106289"/>
                </a:lnTo>
                <a:cubicBezTo>
                  <a:pt x="993427" y="1098849"/>
                  <a:pt x="996451" y="1094895"/>
                  <a:pt x="998776" y="1094430"/>
                </a:cubicBezTo>
                <a:close/>
                <a:moveTo>
                  <a:pt x="1451074" y="1091407"/>
                </a:moveTo>
                <a:lnTo>
                  <a:pt x="1458515" y="1098848"/>
                </a:lnTo>
                <a:cubicBezTo>
                  <a:pt x="1453554" y="1118692"/>
                  <a:pt x="1433711" y="1136055"/>
                  <a:pt x="1398984" y="1150938"/>
                </a:cubicBezTo>
                <a:cubicBezTo>
                  <a:pt x="1389062" y="1155899"/>
                  <a:pt x="1384101" y="1160859"/>
                  <a:pt x="1384101" y="1165821"/>
                </a:cubicBezTo>
                <a:cubicBezTo>
                  <a:pt x="1384101" y="1165821"/>
                  <a:pt x="1384101" y="1167061"/>
                  <a:pt x="1384101" y="1169541"/>
                </a:cubicBezTo>
                <a:cubicBezTo>
                  <a:pt x="1384101" y="1172021"/>
                  <a:pt x="1381621" y="1173262"/>
                  <a:pt x="1376660" y="1173262"/>
                </a:cubicBezTo>
                <a:cubicBezTo>
                  <a:pt x="1376660" y="1168301"/>
                  <a:pt x="1376660" y="1163341"/>
                  <a:pt x="1376660" y="1158379"/>
                </a:cubicBezTo>
                <a:cubicBezTo>
                  <a:pt x="1381621" y="1153418"/>
                  <a:pt x="1382861" y="1149697"/>
                  <a:pt x="1380381" y="1147217"/>
                </a:cubicBezTo>
                <a:cubicBezTo>
                  <a:pt x="1379140" y="1145977"/>
                  <a:pt x="1377590" y="1145047"/>
                  <a:pt x="1375730" y="1144427"/>
                </a:cubicBezTo>
                <a:lnTo>
                  <a:pt x="1373559" y="1144117"/>
                </a:lnTo>
                <a:lnTo>
                  <a:pt x="1376660" y="1143496"/>
                </a:lnTo>
                <a:lnTo>
                  <a:pt x="1391543" y="1128614"/>
                </a:lnTo>
                <a:cubicBezTo>
                  <a:pt x="1391543" y="1123652"/>
                  <a:pt x="1394023" y="1121172"/>
                  <a:pt x="1398984" y="1121172"/>
                </a:cubicBezTo>
                <a:cubicBezTo>
                  <a:pt x="1403945" y="1126134"/>
                  <a:pt x="1406425" y="1128614"/>
                  <a:pt x="1406425" y="1128614"/>
                </a:cubicBezTo>
                <a:cubicBezTo>
                  <a:pt x="1411386" y="1133575"/>
                  <a:pt x="1418828" y="1128614"/>
                  <a:pt x="1428750" y="1113731"/>
                </a:cubicBezTo>
                <a:close/>
                <a:moveTo>
                  <a:pt x="5223867" y="1076524"/>
                </a:moveTo>
                <a:lnTo>
                  <a:pt x="5246191" y="1076524"/>
                </a:lnTo>
                <a:lnTo>
                  <a:pt x="5231308" y="1091407"/>
                </a:lnTo>
                <a:cubicBezTo>
                  <a:pt x="5226347" y="1081485"/>
                  <a:pt x="5223867" y="1076524"/>
                  <a:pt x="5223867" y="1076524"/>
                </a:cubicBezTo>
                <a:close/>
                <a:moveTo>
                  <a:pt x="5313163" y="1069082"/>
                </a:moveTo>
                <a:cubicBezTo>
                  <a:pt x="5313163" y="1074044"/>
                  <a:pt x="5313163" y="1076524"/>
                  <a:pt x="5313163" y="1076524"/>
                </a:cubicBezTo>
                <a:cubicBezTo>
                  <a:pt x="5313163" y="1076524"/>
                  <a:pt x="5310683" y="1076524"/>
                  <a:pt x="5305722" y="1076524"/>
                </a:cubicBezTo>
                <a:cubicBezTo>
                  <a:pt x="5305722" y="1076524"/>
                  <a:pt x="5305722" y="1075283"/>
                  <a:pt x="5305722" y="1072803"/>
                </a:cubicBezTo>
                <a:cubicBezTo>
                  <a:pt x="5305722" y="1070323"/>
                  <a:pt x="5308202" y="1069082"/>
                  <a:pt x="5313163" y="1069082"/>
                </a:cubicBezTo>
                <a:close/>
                <a:moveTo>
                  <a:pt x="4658320" y="1069082"/>
                </a:moveTo>
                <a:cubicBezTo>
                  <a:pt x="4653358" y="1069082"/>
                  <a:pt x="4653358" y="1074044"/>
                  <a:pt x="4658320" y="1083965"/>
                </a:cubicBezTo>
                <a:cubicBezTo>
                  <a:pt x="4658320" y="1088926"/>
                  <a:pt x="4660800" y="1091407"/>
                  <a:pt x="4665761" y="1091407"/>
                </a:cubicBezTo>
                <a:cubicBezTo>
                  <a:pt x="4670722" y="1091407"/>
                  <a:pt x="4673202" y="1088926"/>
                  <a:pt x="4673202" y="1083965"/>
                </a:cubicBezTo>
                <a:cubicBezTo>
                  <a:pt x="4678164" y="1074044"/>
                  <a:pt x="4673202" y="1069082"/>
                  <a:pt x="4658320" y="1069082"/>
                </a:cubicBezTo>
                <a:close/>
                <a:moveTo>
                  <a:pt x="5342929" y="1061641"/>
                </a:moveTo>
                <a:cubicBezTo>
                  <a:pt x="5342929" y="1061641"/>
                  <a:pt x="5342929" y="1064121"/>
                  <a:pt x="5342929" y="1069082"/>
                </a:cubicBezTo>
                <a:cubicBezTo>
                  <a:pt x="5347890" y="1074044"/>
                  <a:pt x="5352851" y="1079004"/>
                  <a:pt x="5357812" y="1083965"/>
                </a:cubicBezTo>
                <a:lnTo>
                  <a:pt x="5357812" y="1091407"/>
                </a:lnTo>
                <a:cubicBezTo>
                  <a:pt x="5352851" y="1101328"/>
                  <a:pt x="5355332" y="1111251"/>
                  <a:pt x="5365253" y="1121172"/>
                </a:cubicBezTo>
                <a:cubicBezTo>
                  <a:pt x="5375175" y="1136055"/>
                  <a:pt x="5380136" y="1143496"/>
                  <a:pt x="5380136" y="1143496"/>
                </a:cubicBezTo>
                <a:cubicBezTo>
                  <a:pt x="5380136" y="1153418"/>
                  <a:pt x="5375175" y="1153418"/>
                  <a:pt x="5365253" y="1143496"/>
                </a:cubicBezTo>
                <a:lnTo>
                  <a:pt x="5342929" y="1113731"/>
                </a:lnTo>
                <a:cubicBezTo>
                  <a:pt x="5337968" y="1103809"/>
                  <a:pt x="5335488" y="1098848"/>
                  <a:pt x="5335488" y="1098848"/>
                </a:cubicBezTo>
                <a:cubicBezTo>
                  <a:pt x="5335488" y="1098848"/>
                  <a:pt x="5337968" y="1096368"/>
                  <a:pt x="5342929" y="1091407"/>
                </a:cubicBezTo>
                <a:lnTo>
                  <a:pt x="5342929" y="1083965"/>
                </a:lnTo>
                <a:cubicBezTo>
                  <a:pt x="5337968" y="1083965"/>
                  <a:pt x="5335488" y="1082725"/>
                  <a:pt x="5335488" y="1080244"/>
                </a:cubicBezTo>
                <a:cubicBezTo>
                  <a:pt x="5335488" y="1077764"/>
                  <a:pt x="5335488" y="1074044"/>
                  <a:pt x="5335488" y="1069082"/>
                </a:cubicBezTo>
                <a:cubicBezTo>
                  <a:pt x="5340449" y="1064121"/>
                  <a:pt x="5342929" y="1061641"/>
                  <a:pt x="5342929" y="1061641"/>
                </a:cubicBezTo>
                <a:close/>
                <a:moveTo>
                  <a:pt x="5268515" y="1061641"/>
                </a:moveTo>
                <a:lnTo>
                  <a:pt x="5283398" y="1061641"/>
                </a:lnTo>
                <a:lnTo>
                  <a:pt x="5283398" y="1069082"/>
                </a:lnTo>
                <a:close/>
                <a:moveTo>
                  <a:pt x="1235273" y="1061641"/>
                </a:moveTo>
                <a:lnTo>
                  <a:pt x="1227832" y="1076524"/>
                </a:lnTo>
                <a:cubicBezTo>
                  <a:pt x="1227832" y="1071562"/>
                  <a:pt x="1227832" y="1069082"/>
                  <a:pt x="1227832" y="1069082"/>
                </a:cubicBezTo>
                <a:cubicBezTo>
                  <a:pt x="1227832" y="1069082"/>
                  <a:pt x="1229072" y="1067842"/>
                  <a:pt x="1231552" y="1065362"/>
                </a:cubicBezTo>
                <a:cubicBezTo>
                  <a:pt x="1234033" y="1062882"/>
                  <a:pt x="1235273" y="1061641"/>
                  <a:pt x="1235273" y="1061641"/>
                </a:cubicBezTo>
                <a:close/>
                <a:moveTo>
                  <a:pt x="1174347" y="1059316"/>
                </a:moveTo>
                <a:cubicBezTo>
                  <a:pt x="1175277" y="1059625"/>
                  <a:pt x="1175742" y="1060401"/>
                  <a:pt x="1175742" y="1061641"/>
                </a:cubicBezTo>
                <a:lnTo>
                  <a:pt x="1175742" y="1069082"/>
                </a:lnTo>
                <a:cubicBezTo>
                  <a:pt x="1175742" y="1069082"/>
                  <a:pt x="1169541" y="1072803"/>
                  <a:pt x="1157138" y="1080244"/>
                </a:cubicBezTo>
                <a:cubicBezTo>
                  <a:pt x="1144736" y="1087686"/>
                  <a:pt x="1138535" y="1093887"/>
                  <a:pt x="1138535" y="1098848"/>
                </a:cubicBezTo>
                <a:cubicBezTo>
                  <a:pt x="1138535" y="1103809"/>
                  <a:pt x="1136055" y="1107530"/>
                  <a:pt x="1131094" y="1110010"/>
                </a:cubicBezTo>
                <a:cubicBezTo>
                  <a:pt x="1126132" y="1112490"/>
                  <a:pt x="1126132" y="1116211"/>
                  <a:pt x="1131094" y="1121172"/>
                </a:cubicBezTo>
                <a:cubicBezTo>
                  <a:pt x="1131094" y="1121172"/>
                  <a:pt x="1133574" y="1121172"/>
                  <a:pt x="1138535" y="1121172"/>
                </a:cubicBezTo>
                <a:cubicBezTo>
                  <a:pt x="1148457" y="1101328"/>
                  <a:pt x="1160859" y="1096368"/>
                  <a:pt x="1175742" y="1106289"/>
                </a:cubicBezTo>
                <a:cubicBezTo>
                  <a:pt x="1175742" y="1106289"/>
                  <a:pt x="1174502" y="1106289"/>
                  <a:pt x="1172021" y="1106289"/>
                </a:cubicBezTo>
                <a:cubicBezTo>
                  <a:pt x="1169541" y="1106289"/>
                  <a:pt x="1164580" y="1108769"/>
                  <a:pt x="1157138" y="1113731"/>
                </a:cubicBezTo>
                <a:cubicBezTo>
                  <a:pt x="1149697" y="1118692"/>
                  <a:pt x="1145976" y="1123652"/>
                  <a:pt x="1145976" y="1128614"/>
                </a:cubicBezTo>
                <a:lnTo>
                  <a:pt x="1138535" y="1128614"/>
                </a:lnTo>
                <a:lnTo>
                  <a:pt x="1123652" y="1158379"/>
                </a:lnTo>
                <a:lnTo>
                  <a:pt x="1123652" y="1165821"/>
                </a:lnTo>
                <a:lnTo>
                  <a:pt x="1108769" y="1173262"/>
                </a:lnTo>
                <a:cubicBezTo>
                  <a:pt x="1113730" y="1178223"/>
                  <a:pt x="1116211" y="1180703"/>
                  <a:pt x="1116211" y="1180703"/>
                </a:cubicBezTo>
                <a:cubicBezTo>
                  <a:pt x="1116211" y="1180703"/>
                  <a:pt x="1121172" y="1178223"/>
                  <a:pt x="1131094" y="1173262"/>
                </a:cubicBezTo>
                <a:cubicBezTo>
                  <a:pt x="1136055" y="1168301"/>
                  <a:pt x="1138535" y="1163341"/>
                  <a:pt x="1138535" y="1158379"/>
                </a:cubicBezTo>
                <a:cubicBezTo>
                  <a:pt x="1138535" y="1158379"/>
                  <a:pt x="1139775" y="1157139"/>
                  <a:pt x="1142256" y="1154659"/>
                </a:cubicBezTo>
                <a:cubicBezTo>
                  <a:pt x="1144736" y="1152178"/>
                  <a:pt x="1148457" y="1150938"/>
                  <a:pt x="1153418" y="1150938"/>
                </a:cubicBezTo>
                <a:cubicBezTo>
                  <a:pt x="1158379" y="1150938"/>
                  <a:pt x="1160859" y="1150938"/>
                  <a:pt x="1160859" y="1150938"/>
                </a:cubicBezTo>
                <a:lnTo>
                  <a:pt x="1183183" y="1143496"/>
                </a:lnTo>
                <a:lnTo>
                  <a:pt x="1198066" y="1136055"/>
                </a:lnTo>
                <a:cubicBezTo>
                  <a:pt x="1198066" y="1141016"/>
                  <a:pt x="1194345" y="1150938"/>
                  <a:pt x="1186904" y="1165821"/>
                </a:cubicBezTo>
                <a:cubicBezTo>
                  <a:pt x="1179463" y="1180703"/>
                  <a:pt x="1170781" y="1193106"/>
                  <a:pt x="1160859" y="1203028"/>
                </a:cubicBezTo>
                <a:cubicBezTo>
                  <a:pt x="1141015" y="1217910"/>
                  <a:pt x="1128613" y="1226593"/>
                  <a:pt x="1123652" y="1229073"/>
                </a:cubicBezTo>
                <a:cubicBezTo>
                  <a:pt x="1118691" y="1231553"/>
                  <a:pt x="1113730" y="1235273"/>
                  <a:pt x="1108769" y="1240235"/>
                </a:cubicBezTo>
                <a:lnTo>
                  <a:pt x="1116211" y="1255118"/>
                </a:lnTo>
                <a:lnTo>
                  <a:pt x="1116211" y="1262559"/>
                </a:lnTo>
                <a:lnTo>
                  <a:pt x="1101328" y="1255118"/>
                </a:lnTo>
                <a:cubicBezTo>
                  <a:pt x="1096367" y="1260079"/>
                  <a:pt x="1093887" y="1272481"/>
                  <a:pt x="1093887" y="1292325"/>
                </a:cubicBezTo>
                <a:cubicBezTo>
                  <a:pt x="1088925" y="1307207"/>
                  <a:pt x="1086445" y="1314649"/>
                  <a:pt x="1086445" y="1314649"/>
                </a:cubicBezTo>
                <a:cubicBezTo>
                  <a:pt x="1076523" y="1309688"/>
                  <a:pt x="1071562" y="1307207"/>
                  <a:pt x="1071562" y="1307207"/>
                </a:cubicBezTo>
                <a:cubicBezTo>
                  <a:pt x="1071562" y="1307207"/>
                  <a:pt x="1072802" y="1304727"/>
                  <a:pt x="1075283" y="1299766"/>
                </a:cubicBezTo>
                <a:cubicBezTo>
                  <a:pt x="1077763" y="1294805"/>
                  <a:pt x="1079004" y="1292325"/>
                  <a:pt x="1079004" y="1292325"/>
                </a:cubicBezTo>
                <a:cubicBezTo>
                  <a:pt x="1083965" y="1272481"/>
                  <a:pt x="1083965" y="1262559"/>
                  <a:pt x="1079004" y="1262559"/>
                </a:cubicBezTo>
                <a:cubicBezTo>
                  <a:pt x="1079004" y="1262559"/>
                  <a:pt x="1076523" y="1262559"/>
                  <a:pt x="1071562" y="1262559"/>
                </a:cubicBezTo>
                <a:cubicBezTo>
                  <a:pt x="1066601" y="1262559"/>
                  <a:pt x="1061640" y="1262559"/>
                  <a:pt x="1056679" y="1262559"/>
                </a:cubicBezTo>
                <a:lnTo>
                  <a:pt x="1049238" y="1262559"/>
                </a:lnTo>
                <a:cubicBezTo>
                  <a:pt x="1049238" y="1257598"/>
                  <a:pt x="1051718" y="1255118"/>
                  <a:pt x="1056679" y="1255118"/>
                </a:cubicBezTo>
                <a:cubicBezTo>
                  <a:pt x="1061640" y="1255118"/>
                  <a:pt x="1064121" y="1255118"/>
                  <a:pt x="1064121" y="1255118"/>
                </a:cubicBezTo>
                <a:cubicBezTo>
                  <a:pt x="1064121" y="1250156"/>
                  <a:pt x="1069082" y="1235273"/>
                  <a:pt x="1079004" y="1210469"/>
                </a:cubicBezTo>
                <a:cubicBezTo>
                  <a:pt x="1088925" y="1195586"/>
                  <a:pt x="1093887" y="1185665"/>
                  <a:pt x="1093887" y="1180703"/>
                </a:cubicBezTo>
                <a:cubicBezTo>
                  <a:pt x="1093887" y="1175742"/>
                  <a:pt x="1093887" y="1170782"/>
                  <a:pt x="1093887" y="1165821"/>
                </a:cubicBezTo>
                <a:cubicBezTo>
                  <a:pt x="1088925" y="1155899"/>
                  <a:pt x="1083965" y="1150938"/>
                  <a:pt x="1079004" y="1150938"/>
                </a:cubicBezTo>
                <a:cubicBezTo>
                  <a:pt x="1074043" y="1150938"/>
                  <a:pt x="1071562" y="1149697"/>
                  <a:pt x="1071562" y="1147217"/>
                </a:cubicBezTo>
                <a:cubicBezTo>
                  <a:pt x="1071562" y="1144737"/>
                  <a:pt x="1077763" y="1143496"/>
                  <a:pt x="1090166" y="1143496"/>
                </a:cubicBezTo>
                <a:cubicBezTo>
                  <a:pt x="1102568" y="1143496"/>
                  <a:pt x="1110010" y="1141016"/>
                  <a:pt x="1112490" y="1136055"/>
                </a:cubicBezTo>
                <a:cubicBezTo>
                  <a:pt x="1114970" y="1131094"/>
                  <a:pt x="1116211" y="1126134"/>
                  <a:pt x="1116211" y="1121172"/>
                </a:cubicBezTo>
                <a:cubicBezTo>
                  <a:pt x="1116211" y="1121172"/>
                  <a:pt x="1117451" y="1119932"/>
                  <a:pt x="1119931" y="1117451"/>
                </a:cubicBezTo>
                <a:cubicBezTo>
                  <a:pt x="1122412" y="1114971"/>
                  <a:pt x="1123652" y="1111251"/>
                  <a:pt x="1123652" y="1106289"/>
                </a:cubicBezTo>
                <a:cubicBezTo>
                  <a:pt x="1133574" y="1096368"/>
                  <a:pt x="1137295" y="1090166"/>
                  <a:pt x="1134814" y="1087686"/>
                </a:cubicBezTo>
                <a:cubicBezTo>
                  <a:pt x="1132334" y="1085206"/>
                  <a:pt x="1138535" y="1079004"/>
                  <a:pt x="1153418" y="1069082"/>
                </a:cubicBezTo>
                <a:cubicBezTo>
                  <a:pt x="1164580" y="1061642"/>
                  <a:pt x="1171556" y="1058385"/>
                  <a:pt x="1174347" y="1059316"/>
                </a:cubicBezTo>
                <a:close/>
                <a:moveTo>
                  <a:pt x="5030390" y="1054200"/>
                </a:moveTo>
                <a:lnTo>
                  <a:pt x="5052714" y="1061641"/>
                </a:lnTo>
                <a:cubicBezTo>
                  <a:pt x="5052714" y="1066602"/>
                  <a:pt x="5050234" y="1067842"/>
                  <a:pt x="5045273" y="1065362"/>
                </a:cubicBezTo>
                <a:cubicBezTo>
                  <a:pt x="5040311" y="1062882"/>
                  <a:pt x="5034111" y="1062882"/>
                  <a:pt x="5026669" y="1065362"/>
                </a:cubicBezTo>
                <a:cubicBezTo>
                  <a:pt x="5019228" y="1067842"/>
                  <a:pt x="5014267" y="1067842"/>
                  <a:pt x="5011786" y="1065362"/>
                </a:cubicBezTo>
                <a:cubicBezTo>
                  <a:pt x="5009306" y="1062882"/>
                  <a:pt x="5010546" y="1061641"/>
                  <a:pt x="5015507" y="1061641"/>
                </a:cubicBezTo>
                <a:cubicBezTo>
                  <a:pt x="5020468" y="1061641"/>
                  <a:pt x="5024189" y="1061641"/>
                  <a:pt x="5026669" y="1061641"/>
                </a:cubicBezTo>
                <a:cubicBezTo>
                  <a:pt x="5029149" y="1061641"/>
                  <a:pt x="5030390" y="1059161"/>
                  <a:pt x="5030390" y="1054200"/>
                </a:cubicBezTo>
                <a:close/>
                <a:moveTo>
                  <a:pt x="1317129" y="1054200"/>
                </a:moveTo>
                <a:lnTo>
                  <a:pt x="1324570" y="1054200"/>
                </a:lnTo>
                <a:lnTo>
                  <a:pt x="1324570" y="1061641"/>
                </a:lnTo>
                <a:close/>
                <a:moveTo>
                  <a:pt x="1309687" y="1046758"/>
                </a:moveTo>
                <a:lnTo>
                  <a:pt x="1302246" y="1054200"/>
                </a:lnTo>
                <a:cubicBezTo>
                  <a:pt x="1297285" y="1054200"/>
                  <a:pt x="1292324" y="1054200"/>
                  <a:pt x="1287363" y="1054200"/>
                </a:cubicBezTo>
                <a:close/>
                <a:moveTo>
                  <a:pt x="4792265" y="1039317"/>
                </a:moveTo>
                <a:cubicBezTo>
                  <a:pt x="4797226" y="1039317"/>
                  <a:pt x="4799706" y="1041797"/>
                  <a:pt x="4799706" y="1046758"/>
                </a:cubicBezTo>
                <a:lnTo>
                  <a:pt x="4777382" y="1054200"/>
                </a:lnTo>
                <a:cubicBezTo>
                  <a:pt x="4772421" y="1049238"/>
                  <a:pt x="4772421" y="1045518"/>
                  <a:pt x="4777382" y="1043037"/>
                </a:cubicBezTo>
                <a:cubicBezTo>
                  <a:pt x="4782343" y="1040557"/>
                  <a:pt x="4787304" y="1039317"/>
                  <a:pt x="4792265" y="1039317"/>
                </a:cubicBezTo>
                <a:close/>
                <a:moveTo>
                  <a:pt x="5035971" y="1034666"/>
                </a:moveTo>
                <a:cubicBezTo>
                  <a:pt x="5037212" y="1035286"/>
                  <a:pt x="5037831" y="1036836"/>
                  <a:pt x="5037831" y="1039317"/>
                </a:cubicBezTo>
                <a:cubicBezTo>
                  <a:pt x="5032870" y="1044278"/>
                  <a:pt x="5027910" y="1044278"/>
                  <a:pt x="5022949" y="1039317"/>
                </a:cubicBezTo>
                <a:cubicBezTo>
                  <a:pt x="5022949" y="1039317"/>
                  <a:pt x="5025429" y="1038076"/>
                  <a:pt x="5030390" y="1035596"/>
                </a:cubicBezTo>
                <a:cubicBezTo>
                  <a:pt x="5032871" y="1034356"/>
                  <a:pt x="5034731" y="1034046"/>
                  <a:pt x="5035971" y="1034666"/>
                </a:cubicBezTo>
                <a:close/>
                <a:moveTo>
                  <a:pt x="4894584" y="1034666"/>
                </a:moveTo>
                <a:cubicBezTo>
                  <a:pt x="4895824" y="1035286"/>
                  <a:pt x="4896445" y="1036836"/>
                  <a:pt x="4896445" y="1039317"/>
                </a:cubicBezTo>
                <a:cubicBezTo>
                  <a:pt x="4896445" y="1039317"/>
                  <a:pt x="4893965" y="1039317"/>
                  <a:pt x="4889003" y="1039317"/>
                </a:cubicBezTo>
                <a:lnTo>
                  <a:pt x="4881562" y="1039317"/>
                </a:lnTo>
                <a:cubicBezTo>
                  <a:pt x="4881562" y="1039317"/>
                  <a:pt x="4884042" y="1038076"/>
                  <a:pt x="4889003" y="1035596"/>
                </a:cubicBezTo>
                <a:cubicBezTo>
                  <a:pt x="4891484" y="1034356"/>
                  <a:pt x="4893344" y="1034046"/>
                  <a:pt x="4894584" y="1034666"/>
                </a:cubicBezTo>
                <a:close/>
                <a:moveTo>
                  <a:pt x="5305722" y="1031875"/>
                </a:moveTo>
                <a:lnTo>
                  <a:pt x="5320605" y="1046758"/>
                </a:lnTo>
                <a:lnTo>
                  <a:pt x="5313163" y="1046758"/>
                </a:lnTo>
                <a:close/>
                <a:moveTo>
                  <a:pt x="5171777" y="1031875"/>
                </a:moveTo>
                <a:lnTo>
                  <a:pt x="5186660" y="1039317"/>
                </a:lnTo>
                <a:cubicBezTo>
                  <a:pt x="5201542" y="1054200"/>
                  <a:pt x="5206504" y="1059161"/>
                  <a:pt x="5201542" y="1054200"/>
                </a:cubicBezTo>
                <a:cubicBezTo>
                  <a:pt x="5201542" y="1054200"/>
                  <a:pt x="5200302" y="1054200"/>
                  <a:pt x="5197822" y="1054200"/>
                </a:cubicBezTo>
                <a:cubicBezTo>
                  <a:pt x="5195342" y="1054200"/>
                  <a:pt x="5191621" y="1054200"/>
                  <a:pt x="5186660" y="1054200"/>
                </a:cubicBezTo>
                <a:cubicBezTo>
                  <a:pt x="5176738" y="1054200"/>
                  <a:pt x="5171777" y="1049238"/>
                  <a:pt x="5171777" y="1039317"/>
                </a:cubicBezTo>
                <a:close/>
                <a:moveTo>
                  <a:pt x="5328046" y="1024434"/>
                </a:moveTo>
                <a:cubicBezTo>
                  <a:pt x="5328046" y="1024434"/>
                  <a:pt x="5330526" y="1026914"/>
                  <a:pt x="5335488" y="1031875"/>
                </a:cubicBezTo>
                <a:lnTo>
                  <a:pt x="5342929" y="1039317"/>
                </a:lnTo>
                <a:cubicBezTo>
                  <a:pt x="5337968" y="1039317"/>
                  <a:pt x="5333008" y="1036837"/>
                  <a:pt x="5328046" y="1031875"/>
                </a:cubicBezTo>
                <a:close/>
                <a:moveTo>
                  <a:pt x="4807148" y="1016993"/>
                </a:moveTo>
                <a:cubicBezTo>
                  <a:pt x="4831952" y="1016993"/>
                  <a:pt x="4844355" y="1024434"/>
                  <a:pt x="4844355" y="1039317"/>
                </a:cubicBezTo>
                <a:cubicBezTo>
                  <a:pt x="4834433" y="1039317"/>
                  <a:pt x="4826992" y="1036837"/>
                  <a:pt x="4822031" y="1031875"/>
                </a:cubicBezTo>
                <a:close/>
                <a:moveTo>
                  <a:pt x="1458515" y="1016993"/>
                </a:moveTo>
                <a:lnTo>
                  <a:pt x="1473398" y="1016993"/>
                </a:lnTo>
                <a:cubicBezTo>
                  <a:pt x="1473398" y="1021954"/>
                  <a:pt x="1473398" y="1026914"/>
                  <a:pt x="1473398" y="1031875"/>
                </a:cubicBezTo>
                <a:cubicBezTo>
                  <a:pt x="1473398" y="1031875"/>
                  <a:pt x="1472158" y="1033116"/>
                  <a:pt x="1469677" y="1035596"/>
                </a:cubicBezTo>
                <a:cubicBezTo>
                  <a:pt x="1467197" y="1038076"/>
                  <a:pt x="1465957" y="1041797"/>
                  <a:pt x="1465957" y="1046758"/>
                </a:cubicBezTo>
                <a:cubicBezTo>
                  <a:pt x="1465957" y="1051719"/>
                  <a:pt x="1458515" y="1051719"/>
                  <a:pt x="1443632" y="1046758"/>
                </a:cubicBezTo>
                <a:cubicBezTo>
                  <a:pt x="1458515" y="1041797"/>
                  <a:pt x="1463476" y="1031875"/>
                  <a:pt x="1458515" y="1016993"/>
                </a:cubicBezTo>
                <a:close/>
                <a:moveTo>
                  <a:pt x="5145732" y="1009551"/>
                </a:moveTo>
                <a:cubicBezTo>
                  <a:pt x="5148212" y="1009551"/>
                  <a:pt x="5151933" y="1009551"/>
                  <a:pt x="5156894" y="1009551"/>
                </a:cubicBezTo>
                <a:lnTo>
                  <a:pt x="5156894" y="1016993"/>
                </a:lnTo>
                <a:cubicBezTo>
                  <a:pt x="5146972" y="1016993"/>
                  <a:pt x="5142011" y="1016993"/>
                  <a:pt x="5142011" y="1016993"/>
                </a:cubicBezTo>
                <a:cubicBezTo>
                  <a:pt x="5142011" y="1012031"/>
                  <a:pt x="5143252" y="1009551"/>
                  <a:pt x="5145732" y="1009551"/>
                </a:cubicBezTo>
                <a:close/>
                <a:moveTo>
                  <a:pt x="5283398" y="1002110"/>
                </a:moveTo>
                <a:lnTo>
                  <a:pt x="5290839" y="1009551"/>
                </a:lnTo>
                <a:cubicBezTo>
                  <a:pt x="5290839" y="1019473"/>
                  <a:pt x="5288359" y="1019473"/>
                  <a:pt x="5283398" y="1009551"/>
                </a:cubicBezTo>
                <a:close/>
                <a:moveTo>
                  <a:pt x="1309687" y="994668"/>
                </a:moveTo>
                <a:cubicBezTo>
                  <a:pt x="1309687" y="994668"/>
                  <a:pt x="1309687" y="995909"/>
                  <a:pt x="1309687" y="998389"/>
                </a:cubicBezTo>
                <a:cubicBezTo>
                  <a:pt x="1309687" y="1000869"/>
                  <a:pt x="1309687" y="1002110"/>
                  <a:pt x="1309687" y="1002110"/>
                </a:cubicBezTo>
                <a:cubicBezTo>
                  <a:pt x="1304726" y="1002110"/>
                  <a:pt x="1302246" y="1002110"/>
                  <a:pt x="1302246" y="1002110"/>
                </a:cubicBezTo>
                <a:cubicBezTo>
                  <a:pt x="1302246" y="1002110"/>
                  <a:pt x="1302246" y="1000869"/>
                  <a:pt x="1302246" y="998389"/>
                </a:cubicBezTo>
                <a:cubicBezTo>
                  <a:pt x="1302246" y="995909"/>
                  <a:pt x="1304726" y="994668"/>
                  <a:pt x="1309687" y="994668"/>
                </a:cubicBezTo>
                <a:close/>
                <a:moveTo>
                  <a:pt x="4611811" y="990017"/>
                </a:moveTo>
                <a:cubicBezTo>
                  <a:pt x="4611191" y="990017"/>
                  <a:pt x="4610571" y="990328"/>
                  <a:pt x="4609951" y="990948"/>
                </a:cubicBezTo>
                <a:cubicBezTo>
                  <a:pt x="4607470" y="993428"/>
                  <a:pt x="4607470" y="997148"/>
                  <a:pt x="4609951" y="1002110"/>
                </a:cubicBezTo>
                <a:cubicBezTo>
                  <a:pt x="4612431" y="1007071"/>
                  <a:pt x="4616151" y="1010792"/>
                  <a:pt x="4621113" y="1013272"/>
                </a:cubicBezTo>
                <a:cubicBezTo>
                  <a:pt x="4626074" y="1015752"/>
                  <a:pt x="4628554" y="1016993"/>
                  <a:pt x="4628554" y="1016993"/>
                </a:cubicBezTo>
                <a:cubicBezTo>
                  <a:pt x="4628554" y="1016993"/>
                  <a:pt x="4626074" y="1019473"/>
                  <a:pt x="4621113" y="1024434"/>
                </a:cubicBezTo>
                <a:cubicBezTo>
                  <a:pt x="4616151" y="1024434"/>
                  <a:pt x="4611191" y="1019473"/>
                  <a:pt x="4606230" y="1009551"/>
                </a:cubicBezTo>
                <a:cubicBezTo>
                  <a:pt x="4601269" y="1009551"/>
                  <a:pt x="4596308" y="1008310"/>
                  <a:pt x="4591347" y="1005830"/>
                </a:cubicBezTo>
                <a:cubicBezTo>
                  <a:pt x="4586386" y="1003350"/>
                  <a:pt x="4583906" y="1002110"/>
                  <a:pt x="4583906" y="1002110"/>
                </a:cubicBezTo>
                <a:lnTo>
                  <a:pt x="4583906" y="1009551"/>
                </a:lnTo>
                <a:cubicBezTo>
                  <a:pt x="4593827" y="1014512"/>
                  <a:pt x="4598788" y="1019473"/>
                  <a:pt x="4598788" y="1024434"/>
                </a:cubicBezTo>
                <a:cubicBezTo>
                  <a:pt x="4593827" y="1029395"/>
                  <a:pt x="4596308" y="1034355"/>
                  <a:pt x="4606230" y="1039317"/>
                </a:cubicBezTo>
                <a:cubicBezTo>
                  <a:pt x="4616151" y="1039317"/>
                  <a:pt x="4624833" y="1038076"/>
                  <a:pt x="4632275" y="1035596"/>
                </a:cubicBezTo>
                <a:cubicBezTo>
                  <a:pt x="4639716" y="1033116"/>
                  <a:pt x="4642196" y="1028155"/>
                  <a:pt x="4639716" y="1020713"/>
                </a:cubicBezTo>
                <a:cubicBezTo>
                  <a:pt x="4637236" y="1013272"/>
                  <a:pt x="4633515" y="1009551"/>
                  <a:pt x="4628554" y="1009551"/>
                </a:cubicBezTo>
                <a:cubicBezTo>
                  <a:pt x="4623593" y="1009551"/>
                  <a:pt x="4619872" y="1005830"/>
                  <a:pt x="4617392" y="998389"/>
                </a:cubicBezTo>
                <a:cubicBezTo>
                  <a:pt x="4615532" y="992808"/>
                  <a:pt x="4613671" y="990017"/>
                  <a:pt x="4611811" y="990017"/>
                </a:cubicBezTo>
                <a:close/>
                <a:moveTo>
                  <a:pt x="5134570" y="987227"/>
                </a:moveTo>
                <a:cubicBezTo>
                  <a:pt x="5139531" y="992188"/>
                  <a:pt x="5142011" y="994668"/>
                  <a:pt x="5142011" y="994668"/>
                </a:cubicBezTo>
                <a:cubicBezTo>
                  <a:pt x="5132090" y="999630"/>
                  <a:pt x="5119687" y="999630"/>
                  <a:pt x="5104804" y="994668"/>
                </a:cubicBezTo>
                <a:close/>
                <a:moveTo>
                  <a:pt x="5084960" y="975651"/>
                </a:moveTo>
                <a:lnTo>
                  <a:pt x="5084340" y="976065"/>
                </a:lnTo>
                <a:cubicBezTo>
                  <a:pt x="5083100" y="978545"/>
                  <a:pt x="5084960" y="982266"/>
                  <a:pt x="5089921" y="987227"/>
                </a:cubicBezTo>
                <a:lnTo>
                  <a:pt x="5075038" y="987227"/>
                </a:lnTo>
                <a:cubicBezTo>
                  <a:pt x="5065117" y="982266"/>
                  <a:pt x="5060156" y="979785"/>
                  <a:pt x="5060156" y="979785"/>
                </a:cubicBezTo>
                <a:close/>
                <a:moveTo>
                  <a:pt x="5097363" y="972344"/>
                </a:moveTo>
                <a:lnTo>
                  <a:pt x="5104804" y="972344"/>
                </a:lnTo>
                <a:lnTo>
                  <a:pt x="5084960" y="975651"/>
                </a:lnTo>
                <a:lnTo>
                  <a:pt x="5088526" y="973274"/>
                </a:lnTo>
                <a:cubicBezTo>
                  <a:pt x="5090696" y="972655"/>
                  <a:pt x="5093642" y="972344"/>
                  <a:pt x="5097363" y="972344"/>
                </a:cubicBezTo>
                <a:close/>
                <a:moveTo>
                  <a:pt x="4539257" y="972344"/>
                </a:moveTo>
                <a:lnTo>
                  <a:pt x="4524374" y="979785"/>
                </a:lnTo>
                <a:cubicBezTo>
                  <a:pt x="4524374" y="979785"/>
                  <a:pt x="4529336" y="979785"/>
                  <a:pt x="4539257" y="979785"/>
                </a:cubicBezTo>
                <a:cubicBezTo>
                  <a:pt x="4549179" y="979785"/>
                  <a:pt x="4554140" y="979785"/>
                  <a:pt x="4554140" y="979785"/>
                </a:cubicBezTo>
                <a:close/>
                <a:moveTo>
                  <a:pt x="1198066" y="972344"/>
                </a:moveTo>
                <a:cubicBezTo>
                  <a:pt x="1198066" y="977305"/>
                  <a:pt x="1200547" y="979785"/>
                  <a:pt x="1205508" y="979785"/>
                </a:cubicBezTo>
                <a:cubicBezTo>
                  <a:pt x="1195586" y="989707"/>
                  <a:pt x="1190625" y="989707"/>
                  <a:pt x="1190625" y="979785"/>
                </a:cubicBezTo>
                <a:close/>
                <a:moveTo>
                  <a:pt x="4926210" y="964903"/>
                </a:moveTo>
                <a:cubicBezTo>
                  <a:pt x="4926210" y="964903"/>
                  <a:pt x="4926210" y="967383"/>
                  <a:pt x="4926210" y="972344"/>
                </a:cubicBezTo>
                <a:cubicBezTo>
                  <a:pt x="4921249" y="972344"/>
                  <a:pt x="4918769" y="972344"/>
                  <a:pt x="4918769" y="972344"/>
                </a:cubicBezTo>
                <a:close/>
                <a:moveTo>
                  <a:pt x="4859238" y="957461"/>
                </a:moveTo>
                <a:lnTo>
                  <a:pt x="4866679" y="957461"/>
                </a:lnTo>
                <a:cubicBezTo>
                  <a:pt x="4866679" y="957461"/>
                  <a:pt x="4869159" y="957461"/>
                  <a:pt x="4874120" y="957461"/>
                </a:cubicBezTo>
                <a:cubicBezTo>
                  <a:pt x="4874120" y="962423"/>
                  <a:pt x="4874120" y="964903"/>
                  <a:pt x="4874120" y="964903"/>
                </a:cubicBezTo>
                <a:cubicBezTo>
                  <a:pt x="4874120" y="964903"/>
                  <a:pt x="4872880" y="964903"/>
                  <a:pt x="4870400" y="964903"/>
                </a:cubicBezTo>
                <a:cubicBezTo>
                  <a:pt x="4867920" y="964903"/>
                  <a:pt x="4865438" y="964903"/>
                  <a:pt x="4862958" y="964903"/>
                </a:cubicBezTo>
                <a:cubicBezTo>
                  <a:pt x="4860478" y="964903"/>
                  <a:pt x="4859238" y="962423"/>
                  <a:pt x="4859238" y="957461"/>
                </a:cubicBezTo>
                <a:close/>
                <a:moveTo>
                  <a:pt x="1305967" y="942578"/>
                </a:moveTo>
                <a:cubicBezTo>
                  <a:pt x="1318369" y="942578"/>
                  <a:pt x="1329531" y="942578"/>
                  <a:pt x="1339453" y="942578"/>
                </a:cubicBezTo>
                <a:cubicBezTo>
                  <a:pt x="1349375" y="942578"/>
                  <a:pt x="1354336" y="942578"/>
                  <a:pt x="1354336" y="942578"/>
                </a:cubicBezTo>
                <a:lnTo>
                  <a:pt x="1346894" y="950020"/>
                </a:lnTo>
                <a:cubicBezTo>
                  <a:pt x="1317129" y="950020"/>
                  <a:pt x="1289844" y="962423"/>
                  <a:pt x="1265039" y="987227"/>
                </a:cubicBezTo>
                <a:cubicBezTo>
                  <a:pt x="1260078" y="992188"/>
                  <a:pt x="1256357" y="995909"/>
                  <a:pt x="1253877" y="998389"/>
                </a:cubicBezTo>
                <a:cubicBezTo>
                  <a:pt x="1251396" y="1000869"/>
                  <a:pt x="1247676" y="1002110"/>
                  <a:pt x="1242715" y="1002110"/>
                </a:cubicBezTo>
                <a:cubicBezTo>
                  <a:pt x="1237754" y="1002110"/>
                  <a:pt x="1235273" y="1004590"/>
                  <a:pt x="1235273" y="1009551"/>
                </a:cubicBezTo>
                <a:cubicBezTo>
                  <a:pt x="1235273" y="1009551"/>
                  <a:pt x="1237754" y="1009551"/>
                  <a:pt x="1242715" y="1009551"/>
                </a:cubicBezTo>
                <a:cubicBezTo>
                  <a:pt x="1247676" y="1004590"/>
                  <a:pt x="1250156" y="1004590"/>
                  <a:pt x="1250156" y="1009551"/>
                </a:cubicBezTo>
                <a:cubicBezTo>
                  <a:pt x="1250156" y="1009551"/>
                  <a:pt x="1247676" y="1012031"/>
                  <a:pt x="1242715" y="1016993"/>
                </a:cubicBezTo>
                <a:cubicBezTo>
                  <a:pt x="1237754" y="1021954"/>
                  <a:pt x="1231552" y="1026914"/>
                  <a:pt x="1224111" y="1031875"/>
                </a:cubicBezTo>
                <a:cubicBezTo>
                  <a:pt x="1216670" y="1036837"/>
                  <a:pt x="1210469" y="1041797"/>
                  <a:pt x="1205508" y="1046758"/>
                </a:cubicBezTo>
                <a:cubicBezTo>
                  <a:pt x="1200547" y="1051719"/>
                  <a:pt x="1198066" y="1054200"/>
                  <a:pt x="1198066" y="1054200"/>
                </a:cubicBezTo>
                <a:lnTo>
                  <a:pt x="1183183" y="1054200"/>
                </a:lnTo>
                <a:cubicBezTo>
                  <a:pt x="1183183" y="1049238"/>
                  <a:pt x="1183183" y="1046758"/>
                  <a:pt x="1183183" y="1046758"/>
                </a:cubicBezTo>
                <a:cubicBezTo>
                  <a:pt x="1183183" y="1046758"/>
                  <a:pt x="1185664" y="1044278"/>
                  <a:pt x="1190625" y="1039317"/>
                </a:cubicBezTo>
                <a:cubicBezTo>
                  <a:pt x="1195586" y="1039317"/>
                  <a:pt x="1198066" y="1036837"/>
                  <a:pt x="1198066" y="1031875"/>
                </a:cubicBezTo>
                <a:cubicBezTo>
                  <a:pt x="1198066" y="1026914"/>
                  <a:pt x="1200547" y="1021954"/>
                  <a:pt x="1205508" y="1016993"/>
                </a:cubicBezTo>
                <a:cubicBezTo>
                  <a:pt x="1210469" y="1012031"/>
                  <a:pt x="1215429" y="1009551"/>
                  <a:pt x="1220390" y="1009551"/>
                </a:cubicBezTo>
                <a:cubicBezTo>
                  <a:pt x="1225351" y="1009551"/>
                  <a:pt x="1227832" y="1003350"/>
                  <a:pt x="1227832" y="990948"/>
                </a:cubicBezTo>
                <a:cubicBezTo>
                  <a:pt x="1227832" y="978545"/>
                  <a:pt x="1232793" y="968623"/>
                  <a:pt x="1242715" y="961182"/>
                </a:cubicBezTo>
                <a:cubicBezTo>
                  <a:pt x="1252636" y="953741"/>
                  <a:pt x="1261318" y="950020"/>
                  <a:pt x="1268760" y="950020"/>
                </a:cubicBezTo>
                <a:cubicBezTo>
                  <a:pt x="1276201" y="950020"/>
                  <a:pt x="1282402" y="950020"/>
                  <a:pt x="1287363" y="950020"/>
                </a:cubicBezTo>
                <a:cubicBezTo>
                  <a:pt x="1287363" y="945059"/>
                  <a:pt x="1293564" y="942578"/>
                  <a:pt x="1305967" y="942578"/>
                </a:cubicBezTo>
                <a:close/>
                <a:moveTo>
                  <a:pt x="1123652" y="942578"/>
                </a:moveTo>
                <a:lnTo>
                  <a:pt x="1123652" y="957461"/>
                </a:lnTo>
                <a:lnTo>
                  <a:pt x="1116211" y="950020"/>
                </a:lnTo>
                <a:cubicBezTo>
                  <a:pt x="1106289" y="954981"/>
                  <a:pt x="1105049" y="954981"/>
                  <a:pt x="1112490" y="950020"/>
                </a:cubicBezTo>
                <a:cubicBezTo>
                  <a:pt x="1119931" y="945059"/>
                  <a:pt x="1123652" y="942578"/>
                  <a:pt x="1123652" y="942578"/>
                </a:cubicBezTo>
                <a:close/>
                <a:moveTo>
                  <a:pt x="5119687" y="927696"/>
                </a:moveTo>
                <a:cubicBezTo>
                  <a:pt x="5119687" y="927696"/>
                  <a:pt x="5122167" y="927696"/>
                  <a:pt x="5127128" y="927696"/>
                </a:cubicBezTo>
                <a:cubicBezTo>
                  <a:pt x="5132090" y="927696"/>
                  <a:pt x="5134570" y="927696"/>
                  <a:pt x="5134570" y="927696"/>
                </a:cubicBezTo>
                <a:lnTo>
                  <a:pt x="5134570" y="935137"/>
                </a:lnTo>
                <a:cubicBezTo>
                  <a:pt x="5129608" y="935137"/>
                  <a:pt x="5125888" y="933896"/>
                  <a:pt x="5123408" y="931416"/>
                </a:cubicBezTo>
                <a:cubicBezTo>
                  <a:pt x="5120927" y="928936"/>
                  <a:pt x="5119687" y="927696"/>
                  <a:pt x="5119687" y="927696"/>
                </a:cubicBezTo>
                <a:close/>
                <a:moveTo>
                  <a:pt x="5030390" y="927696"/>
                </a:moveTo>
                <a:lnTo>
                  <a:pt x="5037831" y="927696"/>
                </a:lnTo>
                <a:lnTo>
                  <a:pt x="5037831" y="931416"/>
                </a:lnTo>
                <a:cubicBezTo>
                  <a:pt x="5037831" y="928936"/>
                  <a:pt x="5035351" y="927696"/>
                  <a:pt x="5030390" y="927696"/>
                </a:cubicBezTo>
                <a:close/>
                <a:moveTo>
                  <a:pt x="1138535" y="927696"/>
                </a:moveTo>
                <a:lnTo>
                  <a:pt x="1145976" y="927696"/>
                </a:lnTo>
                <a:lnTo>
                  <a:pt x="1138535" y="935137"/>
                </a:lnTo>
                <a:close/>
                <a:moveTo>
                  <a:pt x="5208984" y="920254"/>
                </a:moveTo>
                <a:cubicBezTo>
                  <a:pt x="5213945" y="920254"/>
                  <a:pt x="5216425" y="925216"/>
                  <a:pt x="5216425" y="935137"/>
                </a:cubicBezTo>
                <a:lnTo>
                  <a:pt x="5216425" y="942578"/>
                </a:lnTo>
                <a:cubicBezTo>
                  <a:pt x="5216425" y="942578"/>
                  <a:pt x="5213945" y="941338"/>
                  <a:pt x="5208984" y="938858"/>
                </a:cubicBezTo>
                <a:cubicBezTo>
                  <a:pt x="5204022" y="936378"/>
                  <a:pt x="5201542" y="932657"/>
                  <a:pt x="5201542" y="927696"/>
                </a:cubicBezTo>
                <a:cubicBezTo>
                  <a:pt x="5201542" y="922734"/>
                  <a:pt x="5204022" y="920254"/>
                  <a:pt x="5208984" y="920254"/>
                </a:cubicBezTo>
                <a:close/>
                <a:moveTo>
                  <a:pt x="1689199" y="912813"/>
                </a:moveTo>
                <a:cubicBezTo>
                  <a:pt x="1684238" y="912813"/>
                  <a:pt x="1684238" y="917774"/>
                  <a:pt x="1689199" y="927696"/>
                </a:cubicBezTo>
                <a:cubicBezTo>
                  <a:pt x="1694160" y="927696"/>
                  <a:pt x="1701601" y="925216"/>
                  <a:pt x="1711523" y="920254"/>
                </a:cubicBezTo>
                <a:cubicBezTo>
                  <a:pt x="1701601" y="915293"/>
                  <a:pt x="1694160" y="912813"/>
                  <a:pt x="1689199" y="912813"/>
                </a:cubicBezTo>
                <a:close/>
                <a:moveTo>
                  <a:pt x="1510605" y="905371"/>
                </a:moveTo>
                <a:lnTo>
                  <a:pt x="1510605" y="912813"/>
                </a:lnTo>
                <a:cubicBezTo>
                  <a:pt x="1505644" y="912813"/>
                  <a:pt x="1503164" y="912813"/>
                  <a:pt x="1503164" y="912813"/>
                </a:cubicBezTo>
                <a:close/>
                <a:moveTo>
                  <a:pt x="982265" y="905371"/>
                </a:moveTo>
                <a:cubicBezTo>
                  <a:pt x="982265" y="905371"/>
                  <a:pt x="979785" y="907851"/>
                  <a:pt x="974824" y="912813"/>
                </a:cubicBezTo>
                <a:lnTo>
                  <a:pt x="967383" y="920254"/>
                </a:lnTo>
                <a:close/>
                <a:moveTo>
                  <a:pt x="476250" y="905371"/>
                </a:moveTo>
                <a:cubicBezTo>
                  <a:pt x="476250" y="905371"/>
                  <a:pt x="473769" y="907851"/>
                  <a:pt x="468808" y="912813"/>
                </a:cubicBezTo>
                <a:lnTo>
                  <a:pt x="461367" y="920254"/>
                </a:lnTo>
                <a:close/>
                <a:moveTo>
                  <a:pt x="5047133" y="899790"/>
                </a:moveTo>
                <a:cubicBezTo>
                  <a:pt x="5053335" y="901031"/>
                  <a:pt x="5062636" y="905371"/>
                  <a:pt x="5075038" y="912813"/>
                </a:cubicBezTo>
                <a:lnTo>
                  <a:pt x="5067597" y="927696"/>
                </a:lnTo>
                <a:cubicBezTo>
                  <a:pt x="5057676" y="922734"/>
                  <a:pt x="5050234" y="917774"/>
                  <a:pt x="5045273" y="912813"/>
                </a:cubicBezTo>
                <a:cubicBezTo>
                  <a:pt x="5040311" y="907851"/>
                  <a:pt x="5037831" y="905371"/>
                  <a:pt x="5037831" y="905371"/>
                </a:cubicBezTo>
                <a:cubicBezTo>
                  <a:pt x="5037831" y="900411"/>
                  <a:pt x="5040932" y="898550"/>
                  <a:pt x="5047133" y="899790"/>
                </a:cubicBezTo>
                <a:close/>
                <a:moveTo>
                  <a:pt x="5089921" y="897930"/>
                </a:moveTo>
                <a:lnTo>
                  <a:pt x="5097363" y="905371"/>
                </a:lnTo>
                <a:lnTo>
                  <a:pt x="5104804" y="912813"/>
                </a:lnTo>
                <a:close/>
                <a:moveTo>
                  <a:pt x="4702968" y="897930"/>
                </a:moveTo>
                <a:cubicBezTo>
                  <a:pt x="4707929" y="897930"/>
                  <a:pt x="4712890" y="902891"/>
                  <a:pt x="4717851" y="912813"/>
                </a:cubicBezTo>
                <a:cubicBezTo>
                  <a:pt x="4722812" y="922734"/>
                  <a:pt x="4722812" y="927696"/>
                  <a:pt x="4717851" y="927696"/>
                </a:cubicBezTo>
                <a:cubicBezTo>
                  <a:pt x="4712890" y="942578"/>
                  <a:pt x="4707929" y="942578"/>
                  <a:pt x="4702968" y="927696"/>
                </a:cubicBezTo>
                <a:close/>
                <a:moveTo>
                  <a:pt x="1160859" y="897930"/>
                </a:moveTo>
                <a:lnTo>
                  <a:pt x="1160859" y="905371"/>
                </a:lnTo>
                <a:lnTo>
                  <a:pt x="1153418" y="912813"/>
                </a:lnTo>
                <a:cubicBezTo>
                  <a:pt x="1153418" y="907851"/>
                  <a:pt x="1155898" y="902891"/>
                  <a:pt x="1160859" y="897930"/>
                </a:cubicBezTo>
                <a:close/>
                <a:moveTo>
                  <a:pt x="4490888" y="890489"/>
                </a:moveTo>
                <a:cubicBezTo>
                  <a:pt x="4483447" y="890489"/>
                  <a:pt x="4479726" y="891729"/>
                  <a:pt x="4479726" y="894209"/>
                </a:cubicBezTo>
                <a:cubicBezTo>
                  <a:pt x="4479726" y="896689"/>
                  <a:pt x="4483447" y="897930"/>
                  <a:pt x="4490888" y="897930"/>
                </a:cubicBezTo>
                <a:cubicBezTo>
                  <a:pt x="4498329" y="897930"/>
                  <a:pt x="4502050" y="896689"/>
                  <a:pt x="4502050" y="894209"/>
                </a:cubicBezTo>
                <a:cubicBezTo>
                  <a:pt x="4502050" y="891729"/>
                  <a:pt x="4498329" y="890489"/>
                  <a:pt x="4490888" y="890489"/>
                </a:cubicBezTo>
                <a:close/>
                <a:moveTo>
                  <a:pt x="1332011" y="890489"/>
                </a:moveTo>
                <a:lnTo>
                  <a:pt x="1339453" y="890489"/>
                </a:lnTo>
                <a:cubicBezTo>
                  <a:pt x="1329531" y="900410"/>
                  <a:pt x="1322090" y="902891"/>
                  <a:pt x="1317129" y="897930"/>
                </a:cubicBezTo>
                <a:close/>
                <a:moveTo>
                  <a:pt x="1003659" y="885838"/>
                </a:moveTo>
                <a:cubicBezTo>
                  <a:pt x="1004280" y="886458"/>
                  <a:pt x="1004589" y="888008"/>
                  <a:pt x="1004589" y="890489"/>
                </a:cubicBezTo>
                <a:cubicBezTo>
                  <a:pt x="1004589" y="895450"/>
                  <a:pt x="1003349" y="897930"/>
                  <a:pt x="1000869" y="897930"/>
                </a:cubicBezTo>
                <a:cubicBezTo>
                  <a:pt x="998389" y="897930"/>
                  <a:pt x="997148" y="896689"/>
                  <a:pt x="997148" y="894209"/>
                </a:cubicBezTo>
                <a:cubicBezTo>
                  <a:pt x="997148" y="891729"/>
                  <a:pt x="998389" y="889248"/>
                  <a:pt x="1000869" y="886768"/>
                </a:cubicBezTo>
                <a:cubicBezTo>
                  <a:pt x="1002109" y="885528"/>
                  <a:pt x="1003039" y="885218"/>
                  <a:pt x="1003659" y="885838"/>
                </a:cubicBezTo>
                <a:close/>
                <a:moveTo>
                  <a:pt x="498574" y="883047"/>
                </a:moveTo>
                <a:lnTo>
                  <a:pt x="498574" y="890489"/>
                </a:lnTo>
                <a:cubicBezTo>
                  <a:pt x="498574" y="895450"/>
                  <a:pt x="497334" y="897930"/>
                  <a:pt x="494853" y="897930"/>
                </a:cubicBezTo>
                <a:cubicBezTo>
                  <a:pt x="492373" y="897930"/>
                  <a:pt x="491132" y="896689"/>
                  <a:pt x="491132" y="894209"/>
                </a:cubicBezTo>
                <a:cubicBezTo>
                  <a:pt x="491132" y="891729"/>
                  <a:pt x="493613" y="888009"/>
                  <a:pt x="498574" y="883047"/>
                </a:cubicBezTo>
                <a:close/>
                <a:moveTo>
                  <a:pt x="1544091" y="875606"/>
                </a:moveTo>
                <a:cubicBezTo>
                  <a:pt x="1546572" y="875606"/>
                  <a:pt x="1547812" y="878086"/>
                  <a:pt x="1547812" y="883047"/>
                </a:cubicBezTo>
                <a:cubicBezTo>
                  <a:pt x="1547812" y="892969"/>
                  <a:pt x="1540371" y="897930"/>
                  <a:pt x="1525488" y="897930"/>
                </a:cubicBezTo>
                <a:lnTo>
                  <a:pt x="1532929" y="883047"/>
                </a:lnTo>
                <a:cubicBezTo>
                  <a:pt x="1537890" y="878086"/>
                  <a:pt x="1541611" y="875606"/>
                  <a:pt x="1544091" y="875606"/>
                </a:cubicBezTo>
                <a:close/>
                <a:moveTo>
                  <a:pt x="1406425" y="875606"/>
                </a:moveTo>
                <a:lnTo>
                  <a:pt x="1398984" y="905371"/>
                </a:lnTo>
                <a:lnTo>
                  <a:pt x="1391543" y="897930"/>
                </a:lnTo>
                <a:cubicBezTo>
                  <a:pt x="1386582" y="897930"/>
                  <a:pt x="1380381" y="897930"/>
                  <a:pt x="1372939" y="897930"/>
                </a:cubicBezTo>
                <a:cubicBezTo>
                  <a:pt x="1365498" y="897930"/>
                  <a:pt x="1364258" y="900410"/>
                  <a:pt x="1369219" y="905371"/>
                </a:cubicBezTo>
                <a:cubicBezTo>
                  <a:pt x="1374179" y="910333"/>
                  <a:pt x="1374179" y="912813"/>
                  <a:pt x="1369219" y="912813"/>
                </a:cubicBezTo>
                <a:lnTo>
                  <a:pt x="1354336" y="920254"/>
                </a:lnTo>
                <a:lnTo>
                  <a:pt x="1339453" y="927696"/>
                </a:lnTo>
                <a:lnTo>
                  <a:pt x="1346894" y="912813"/>
                </a:lnTo>
                <a:cubicBezTo>
                  <a:pt x="1351855" y="912813"/>
                  <a:pt x="1355576" y="911572"/>
                  <a:pt x="1358056" y="909092"/>
                </a:cubicBezTo>
                <a:cubicBezTo>
                  <a:pt x="1360537" y="906612"/>
                  <a:pt x="1361777" y="904131"/>
                  <a:pt x="1361777" y="901651"/>
                </a:cubicBezTo>
                <a:cubicBezTo>
                  <a:pt x="1361777" y="899171"/>
                  <a:pt x="1364258" y="896689"/>
                  <a:pt x="1369219" y="894209"/>
                </a:cubicBezTo>
                <a:cubicBezTo>
                  <a:pt x="1374179" y="891729"/>
                  <a:pt x="1379140" y="890489"/>
                  <a:pt x="1384101" y="890489"/>
                </a:cubicBezTo>
                <a:cubicBezTo>
                  <a:pt x="1394023" y="885527"/>
                  <a:pt x="1401465" y="880567"/>
                  <a:pt x="1406425" y="875606"/>
                </a:cubicBezTo>
                <a:close/>
                <a:moveTo>
                  <a:pt x="4556000" y="871885"/>
                </a:moveTo>
                <a:cubicBezTo>
                  <a:pt x="4554760" y="871885"/>
                  <a:pt x="4554140" y="873125"/>
                  <a:pt x="4554140" y="875606"/>
                </a:cubicBezTo>
                <a:lnTo>
                  <a:pt x="4561581" y="875606"/>
                </a:lnTo>
                <a:cubicBezTo>
                  <a:pt x="4559101" y="873125"/>
                  <a:pt x="4557240" y="871885"/>
                  <a:pt x="4556000" y="871885"/>
                </a:cubicBezTo>
                <a:close/>
                <a:moveTo>
                  <a:pt x="5082480" y="868164"/>
                </a:moveTo>
                <a:lnTo>
                  <a:pt x="5097363" y="875606"/>
                </a:lnTo>
                <a:cubicBezTo>
                  <a:pt x="5107284" y="875606"/>
                  <a:pt x="5114726" y="876846"/>
                  <a:pt x="5119687" y="879326"/>
                </a:cubicBezTo>
                <a:cubicBezTo>
                  <a:pt x="5124648" y="881807"/>
                  <a:pt x="5129608" y="885527"/>
                  <a:pt x="5134570" y="890489"/>
                </a:cubicBezTo>
                <a:cubicBezTo>
                  <a:pt x="5139531" y="890489"/>
                  <a:pt x="5144491" y="888009"/>
                  <a:pt x="5149452" y="883047"/>
                </a:cubicBezTo>
                <a:cubicBezTo>
                  <a:pt x="5144491" y="878086"/>
                  <a:pt x="5144491" y="875606"/>
                  <a:pt x="5149452" y="875606"/>
                </a:cubicBezTo>
                <a:lnTo>
                  <a:pt x="5179218" y="890489"/>
                </a:lnTo>
                <a:cubicBezTo>
                  <a:pt x="5174257" y="890489"/>
                  <a:pt x="5174257" y="892969"/>
                  <a:pt x="5179218" y="897930"/>
                </a:cubicBezTo>
                <a:cubicBezTo>
                  <a:pt x="5189140" y="897930"/>
                  <a:pt x="5192860" y="901651"/>
                  <a:pt x="5190380" y="909092"/>
                </a:cubicBezTo>
                <a:cubicBezTo>
                  <a:pt x="5187900" y="916534"/>
                  <a:pt x="5181698" y="917774"/>
                  <a:pt x="5171777" y="912813"/>
                </a:cubicBezTo>
                <a:cubicBezTo>
                  <a:pt x="5166815" y="912813"/>
                  <a:pt x="5161855" y="912813"/>
                  <a:pt x="5156894" y="912813"/>
                </a:cubicBezTo>
                <a:cubicBezTo>
                  <a:pt x="5142011" y="907851"/>
                  <a:pt x="5132090" y="902891"/>
                  <a:pt x="5127128" y="897930"/>
                </a:cubicBezTo>
                <a:lnTo>
                  <a:pt x="5112245" y="897930"/>
                </a:lnTo>
                <a:cubicBezTo>
                  <a:pt x="5107284" y="897930"/>
                  <a:pt x="5099843" y="892969"/>
                  <a:pt x="5089921" y="883047"/>
                </a:cubicBezTo>
                <a:close/>
                <a:moveTo>
                  <a:pt x="519968" y="863514"/>
                </a:moveTo>
                <a:cubicBezTo>
                  <a:pt x="520588" y="864134"/>
                  <a:pt x="520898" y="865684"/>
                  <a:pt x="520898" y="868164"/>
                </a:cubicBezTo>
                <a:lnTo>
                  <a:pt x="513457" y="868164"/>
                </a:lnTo>
                <a:cubicBezTo>
                  <a:pt x="513457" y="868164"/>
                  <a:pt x="514697" y="866924"/>
                  <a:pt x="517177" y="864444"/>
                </a:cubicBezTo>
                <a:cubicBezTo>
                  <a:pt x="518418" y="863204"/>
                  <a:pt x="519348" y="862894"/>
                  <a:pt x="519968" y="863514"/>
                </a:cubicBezTo>
                <a:close/>
                <a:moveTo>
                  <a:pt x="1029704" y="863281"/>
                </a:moveTo>
                <a:cubicBezTo>
                  <a:pt x="1031565" y="862816"/>
                  <a:pt x="1030635" y="864444"/>
                  <a:pt x="1026914" y="868164"/>
                </a:cubicBezTo>
                <a:lnTo>
                  <a:pt x="1019473" y="868164"/>
                </a:lnTo>
                <a:cubicBezTo>
                  <a:pt x="1019473" y="868164"/>
                  <a:pt x="1021953" y="866924"/>
                  <a:pt x="1026914" y="864444"/>
                </a:cubicBezTo>
                <a:cubicBezTo>
                  <a:pt x="1028154" y="863824"/>
                  <a:pt x="1029084" y="863436"/>
                  <a:pt x="1029704" y="863281"/>
                </a:cubicBezTo>
                <a:close/>
                <a:moveTo>
                  <a:pt x="5149452" y="860723"/>
                </a:moveTo>
                <a:cubicBezTo>
                  <a:pt x="5149452" y="860723"/>
                  <a:pt x="5149452" y="861964"/>
                  <a:pt x="5149452" y="864444"/>
                </a:cubicBezTo>
                <a:cubicBezTo>
                  <a:pt x="5149452" y="866924"/>
                  <a:pt x="5148212" y="868164"/>
                  <a:pt x="5145732" y="868164"/>
                </a:cubicBezTo>
                <a:cubicBezTo>
                  <a:pt x="5143252" y="868164"/>
                  <a:pt x="5142011" y="868164"/>
                  <a:pt x="5142011" y="868164"/>
                </a:cubicBezTo>
                <a:cubicBezTo>
                  <a:pt x="5142011" y="868164"/>
                  <a:pt x="5142011" y="866924"/>
                  <a:pt x="5142011" y="864444"/>
                </a:cubicBezTo>
                <a:cubicBezTo>
                  <a:pt x="5142011" y="861964"/>
                  <a:pt x="5144491" y="860723"/>
                  <a:pt x="5149452" y="860723"/>
                </a:cubicBezTo>
                <a:close/>
                <a:moveTo>
                  <a:pt x="1488281" y="860723"/>
                </a:moveTo>
                <a:cubicBezTo>
                  <a:pt x="1493242" y="860723"/>
                  <a:pt x="1495722" y="861964"/>
                  <a:pt x="1495722" y="864444"/>
                </a:cubicBezTo>
                <a:cubicBezTo>
                  <a:pt x="1495722" y="866924"/>
                  <a:pt x="1493242" y="868164"/>
                  <a:pt x="1488281" y="868164"/>
                </a:cubicBezTo>
                <a:lnTo>
                  <a:pt x="1480840" y="868164"/>
                </a:lnTo>
                <a:cubicBezTo>
                  <a:pt x="1480840" y="863203"/>
                  <a:pt x="1483320" y="860723"/>
                  <a:pt x="1488281" y="860723"/>
                </a:cubicBezTo>
                <a:close/>
                <a:moveTo>
                  <a:pt x="4963417" y="853282"/>
                </a:moveTo>
                <a:lnTo>
                  <a:pt x="5015507" y="853282"/>
                </a:lnTo>
                <a:cubicBezTo>
                  <a:pt x="5025429" y="858243"/>
                  <a:pt x="5030390" y="863203"/>
                  <a:pt x="5030390" y="868164"/>
                </a:cubicBezTo>
                <a:cubicBezTo>
                  <a:pt x="5025429" y="868164"/>
                  <a:pt x="5022949" y="870644"/>
                  <a:pt x="5022949" y="875606"/>
                </a:cubicBezTo>
                <a:lnTo>
                  <a:pt x="5000624" y="883047"/>
                </a:lnTo>
                <a:cubicBezTo>
                  <a:pt x="5000624" y="878086"/>
                  <a:pt x="5003104" y="875606"/>
                  <a:pt x="5008066" y="875606"/>
                </a:cubicBezTo>
                <a:lnTo>
                  <a:pt x="4963417" y="868164"/>
                </a:lnTo>
                <a:close/>
                <a:moveTo>
                  <a:pt x="4598788" y="853282"/>
                </a:moveTo>
                <a:cubicBezTo>
                  <a:pt x="4603750" y="858243"/>
                  <a:pt x="4611191" y="860723"/>
                  <a:pt x="4621113" y="860723"/>
                </a:cubicBezTo>
                <a:lnTo>
                  <a:pt x="4628554" y="860723"/>
                </a:lnTo>
                <a:lnTo>
                  <a:pt x="4606230" y="853282"/>
                </a:lnTo>
                <a:close/>
                <a:moveTo>
                  <a:pt x="4368105" y="853282"/>
                </a:moveTo>
                <a:lnTo>
                  <a:pt x="4375546" y="860723"/>
                </a:lnTo>
                <a:cubicBezTo>
                  <a:pt x="4380508" y="860723"/>
                  <a:pt x="4382988" y="858243"/>
                  <a:pt x="4382988" y="853282"/>
                </a:cubicBezTo>
                <a:cubicBezTo>
                  <a:pt x="4378026" y="853282"/>
                  <a:pt x="4375546" y="853282"/>
                  <a:pt x="4375546" y="853282"/>
                </a:cubicBezTo>
                <a:close/>
                <a:moveTo>
                  <a:pt x="1227832" y="853282"/>
                </a:moveTo>
                <a:cubicBezTo>
                  <a:pt x="1227832" y="863203"/>
                  <a:pt x="1217910" y="868164"/>
                  <a:pt x="1198066" y="868164"/>
                </a:cubicBezTo>
                <a:lnTo>
                  <a:pt x="1212949" y="860723"/>
                </a:lnTo>
                <a:close/>
                <a:moveTo>
                  <a:pt x="4572278" y="850956"/>
                </a:moveTo>
                <a:cubicBezTo>
                  <a:pt x="4571348" y="851266"/>
                  <a:pt x="4570263" y="852042"/>
                  <a:pt x="4569023" y="853282"/>
                </a:cubicBezTo>
                <a:cubicBezTo>
                  <a:pt x="4569023" y="858243"/>
                  <a:pt x="4569023" y="863203"/>
                  <a:pt x="4569023" y="868164"/>
                </a:cubicBezTo>
                <a:lnTo>
                  <a:pt x="4576464" y="860723"/>
                </a:lnTo>
                <a:cubicBezTo>
                  <a:pt x="4576464" y="853282"/>
                  <a:pt x="4575069" y="850026"/>
                  <a:pt x="4572278" y="850956"/>
                </a:cubicBezTo>
                <a:close/>
                <a:moveTo>
                  <a:pt x="1785937" y="845840"/>
                </a:moveTo>
                <a:cubicBezTo>
                  <a:pt x="1785937" y="845840"/>
                  <a:pt x="1785937" y="848320"/>
                  <a:pt x="1785937" y="853282"/>
                </a:cubicBezTo>
                <a:cubicBezTo>
                  <a:pt x="1785937" y="853282"/>
                  <a:pt x="1787177" y="852041"/>
                  <a:pt x="1789658" y="849561"/>
                </a:cubicBezTo>
                <a:cubicBezTo>
                  <a:pt x="1792138" y="847081"/>
                  <a:pt x="1793378" y="845840"/>
                  <a:pt x="1793378" y="845840"/>
                </a:cubicBezTo>
                <a:cubicBezTo>
                  <a:pt x="1788418" y="845840"/>
                  <a:pt x="1785937" y="845840"/>
                  <a:pt x="1785937" y="845840"/>
                </a:cubicBezTo>
                <a:close/>
                <a:moveTo>
                  <a:pt x="1398984" y="845840"/>
                </a:moveTo>
                <a:lnTo>
                  <a:pt x="1406425" y="853282"/>
                </a:lnTo>
                <a:lnTo>
                  <a:pt x="1391543" y="853282"/>
                </a:lnTo>
                <a:cubicBezTo>
                  <a:pt x="1396503" y="853282"/>
                  <a:pt x="1398984" y="850801"/>
                  <a:pt x="1398984" y="845840"/>
                </a:cubicBezTo>
                <a:close/>
                <a:moveTo>
                  <a:pt x="1367358" y="840259"/>
                </a:moveTo>
                <a:cubicBezTo>
                  <a:pt x="1368599" y="839019"/>
                  <a:pt x="1371699" y="840879"/>
                  <a:pt x="1376660" y="845840"/>
                </a:cubicBezTo>
                <a:cubicBezTo>
                  <a:pt x="1381621" y="855762"/>
                  <a:pt x="1381621" y="860723"/>
                  <a:pt x="1376660" y="860723"/>
                </a:cubicBezTo>
                <a:lnTo>
                  <a:pt x="1369219" y="853282"/>
                </a:lnTo>
                <a:cubicBezTo>
                  <a:pt x="1366738" y="845840"/>
                  <a:pt x="1366118" y="841500"/>
                  <a:pt x="1367358" y="840259"/>
                </a:cubicBezTo>
                <a:close/>
                <a:moveTo>
                  <a:pt x="4769941" y="838399"/>
                </a:moveTo>
                <a:cubicBezTo>
                  <a:pt x="4774902" y="838399"/>
                  <a:pt x="4778623" y="839639"/>
                  <a:pt x="4781103" y="842119"/>
                </a:cubicBezTo>
                <a:cubicBezTo>
                  <a:pt x="4783583" y="844600"/>
                  <a:pt x="4784824" y="848320"/>
                  <a:pt x="4784824" y="853282"/>
                </a:cubicBezTo>
                <a:cubicBezTo>
                  <a:pt x="4784824" y="858243"/>
                  <a:pt x="4784824" y="863203"/>
                  <a:pt x="4784824" y="868164"/>
                </a:cubicBezTo>
                <a:cubicBezTo>
                  <a:pt x="4794745" y="878086"/>
                  <a:pt x="4797226" y="885527"/>
                  <a:pt x="4792265" y="890489"/>
                </a:cubicBezTo>
                <a:lnTo>
                  <a:pt x="4777382" y="883047"/>
                </a:lnTo>
                <a:cubicBezTo>
                  <a:pt x="4762499" y="873126"/>
                  <a:pt x="4760019" y="863203"/>
                  <a:pt x="4769941" y="853282"/>
                </a:cubicBezTo>
                <a:close/>
                <a:moveTo>
                  <a:pt x="1562695" y="838399"/>
                </a:moveTo>
                <a:cubicBezTo>
                  <a:pt x="1562695" y="843360"/>
                  <a:pt x="1562695" y="845840"/>
                  <a:pt x="1562695" y="845840"/>
                </a:cubicBezTo>
                <a:lnTo>
                  <a:pt x="1562695" y="853282"/>
                </a:lnTo>
                <a:cubicBezTo>
                  <a:pt x="1562695" y="853282"/>
                  <a:pt x="1561455" y="850801"/>
                  <a:pt x="1558974" y="845840"/>
                </a:cubicBezTo>
                <a:cubicBezTo>
                  <a:pt x="1556494" y="840879"/>
                  <a:pt x="1557734" y="838399"/>
                  <a:pt x="1562695" y="838399"/>
                </a:cubicBezTo>
                <a:close/>
                <a:moveTo>
                  <a:pt x="1279921" y="838399"/>
                </a:moveTo>
                <a:cubicBezTo>
                  <a:pt x="1279921" y="843360"/>
                  <a:pt x="1279921" y="845840"/>
                  <a:pt x="1279921" y="845840"/>
                </a:cubicBezTo>
                <a:cubicBezTo>
                  <a:pt x="1274961" y="850801"/>
                  <a:pt x="1272480" y="853282"/>
                  <a:pt x="1272480" y="853282"/>
                </a:cubicBezTo>
                <a:cubicBezTo>
                  <a:pt x="1272480" y="853282"/>
                  <a:pt x="1272480" y="850801"/>
                  <a:pt x="1272480" y="845840"/>
                </a:cubicBezTo>
                <a:cubicBezTo>
                  <a:pt x="1272480" y="845840"/>
                  <a:pt x="1272480" y="844600"/>
                  <a:pt x="1272480" y="842119"/>
                </a:cubicBezTo>
                <a:cubicBezTo>
                  <a:pt x="1272480" y="839639"/>
                  <a:pt x="1274961" y="838399"/>
                  <a:pt x="1279921" y="838399"/>
                </a:cubicBezTo>
                <a:close/>
                <a:moveTo>
                  <a:pt x="1049238" y="838399"/>
                </a:moveTo>
                <a:lnTo>
                  <a:pt x="1049238" y="845840"/>
                </a:lnTo>
                <a:lnTo>
                  <a:pt x="1041797" y="845840"/>
                </a:lnTo>
                <a:cubicBezTo>
                  <a:pt x="1046758" y="840879"/>
                  <a:pt x="1049238" y="838399"/>
                  <a:pt x="1049238" y="838399"/>
                </a:cubicBezTo>
                <a:close/>
                <a:moveTo>
                  <a:pt x="543222" y="838399"/>
                </a:moveTo>
                <a:lnTo>
                  <a:pt x="543222" y="845840"/>
                </a:lnTo>
                <a:lnTo>
                  <a:pt x="535781" y="845840"/>
                </a:lnTo>
                <a:cubicBezTo>
                  <a:pt x="540742" y="840879"/>
                  <a:pt x="543222" y="838399"/>
                  <a:pt x="543222" y="838399"/>
                </a:cubicBezTo>
                <a:close/>
                <a:moveTo>
                  <a:pt x="4955976" y="830957"/>
                </a:moveTo>
                <a:cubicBezTo>
                  <a:pt x="4955976" y="830957"/>
                  <a:pt x="4957217" y="832198"/>
                  <a:pt x="4959697" y="834678"/>
                </a:cubicBezTo>
                <a:cubicBezTo>
                  <a:pt x="4962177" y="837158"/>
                  <a:pt x="4960937" y="838399"/>
                  <a:pt x="4955976" y="838399"/>
                </a:cubicBezTo>
                <a:cubicBezTo>
                  <a:pt x="4951015" y="838399"/>
                  <a:pt x="4948535" y="838399"/>
                  <a:pt x="4948535" y="838399"/>
                </a:cubicBezTo>
                <a:close/>
                <a:moveTo>
                  <a:pt x="4301132" y="830957"/>
                </a:moveTo>
                <a:cubicBezTo>
                  <a:pt x="4306093" y="835919"/>
                  <a:pt x="4311054" y="838399"/>
                  <a:pt x="4316015" y="838399"/>
                </a:cubicBezTo>
                <a:lnTo>
                  <a:pt x="4316015" y="830957"/>
                </a:lnTo>
                <a:close/>
                <a:moveTo>
                  <a:pt x="1778496" y="826306"/>
                </a:moveTo>
                <a:cubicBezTo>
                  <a:pt x="1776015" y="825687"/>
                  <a:pt x="1773535" y="825997"/>
                  <a:pt x="1771054" y="827237"/>
                </a:cubicBezTo>
                <a:cubicBezTo>
                  <a:pt x="1766093" y="829717"/>
                  <a:pt x="1763613" y="833437"/>
                  <a:pt x="1763613" y="838399"/>
                </a:cubicBezTo>
                <a:cubicBezTo>
                  <a:pt x="1758652" y="848320"/>
                  <a:pt x="1753691" y="848320"/>
                  <a:pt x="1748730" y="838399"/>
                </a:cubicBezTo>
                <a:cubicBezTo>
                  <a:pt x="1743769" y="838399"/>
                  <a:pt x="1738808" y="838399"/>
                  <a:pt x="1733847" y="838399"/>
                </a:cubicBezTo>
                <a:cubicBezTo>
                  <a:pt x="1728886" y="838399"/>
                  <a:pt x="1726406" y="840879"/>
                  <a:pt x="1726406" y="845840"/>
                </a:cubicBezTo>
                <a:cubicBezTo>
                  <a:pt x="1726406" y="850801"/>
                  <a:pt x="1721445" y="853282"/>
                  <a:pt x="1711523" y="853282"/>
                </a:cubicBezTo>
                <a:cubicBezTo>
                  <a:pt x="1711523" y="853282"/>
                  <a:pt x="1709042" y="854522"/>
                  <a:pt x="1704082" y="857002"/>
                </a:cubicBezTo>
                <a:cubicBezTo>
                  <a:pt x="1699121" y="859482"/>
                  <a:pt x="1696640" y="860723"/>
                  <a:pt x="1696640" y="860723"/>
                </a:cubicBezTo>
                <a:cubicBezTo>
                  <a:pt x="1691679" y="860723"/>
                  <a:pt x="1689199" y="865684"/>
                  <a:pt x="1689199" y="875606"/>
                </a:cubicBezTo>
                <a:cubicBezTo>
                  <a:pt x="1689199" y="885527"/>
                  <a:pt x="1691679" y="890489"/>
                  <a:pt x="1696640" y="890489"/>
                </a:cubicBezTo>
                <a:cubicBezTo>
                  <a:pt x="1706562" y="895450"/>
                  <a:pt x="1718964" y="890489"/>
                  <a:pt x="1733847" y="875606"/>
                </a:cubicBezTo>
                <a:cubicBezTo>
                  <a:pt x="1748730" y="860723"/>
                  <a:pt x="1758652" y="850801"/>
                  <a:pt x="1763613" y="845840"/>
                </a:cubicBezTo>
                <a:lnTo>
                  <a:pt x="1785937" y="830957"/>
                </a:lnTo>
                <a:cubicBezTo>
                  <a:pt x="1783457" y="828477"/>
                  <a:pt x="1780976" y="826927"/>
                  <a:pt x="1778496" y="826306"/>
                </a:cubicBezTo>
                <a:close/>
                <a:moveTo>
                  <a:pt x="5067597" y="823516"/>
                </a:moveTo>
                <a:lnTo>
                  <a:pt x="5089921" y="838399"/>
                </a:lnTo>
                <a:cubicBezTo>
                  <a:pt x="5099843" y="848320"/>
                  <a:pt x="5104804" y="854522"/>
                  <a:pt x="5104804" y="857002"/>
                </a:cubicBezTo>
                <a:cubicBezTo>
                  <a:pt x="5104804" y="859482"/>
                  <a:pt x="5097363" y="858243"/>
                  <a:pt x="5082480" y="853282"/>
                </a:cubicBezTo>
                <a:cubicBezTo>
                  <a:pt x="5072558" y="853282"/>
                  <a:pt x="5067597" y="848320"/>
                  <a:pt x="5067597" y="838399"/>
                </a:cubicBezTo>
                <a:close/>
                <a:moveTo>
                  <a:pt x="4472285" y="823516"/>
                </a:moveTo>
                <a:lnTo>
                  <a:pt x="4472285" y="838399"/>
                </a:lnTo>
                <a:cubicBezTo>
                  <a:pt x="4462363" y="838399"/>
                  <a:pt x="4457402" y="835919"/>
                  <a:pt x="4457402" y="830957"/>
                </a:cubicBezTo>
                <a:close/>
                <a:moveTo>
                  <a:pt x="1510605" y="816075"/>
                </a:moveTo>
                <a:cubicBezTo>
                  <a:pt x="1515566" y="816075"/>
                  <a:pt x="1516806" y="817315"/>
                  <a:pt x="1514326" y="819795"/>
                </a:cubicBezTo>
                <a:cubicBezTo>
                  <a:pt x="1511845" y="822275"/>
                  <a:pt x="1510605" y="823516"/>
                  <a:pt x="1510605" y="823516"/>
                </a:cubicBezTo>
                <a:cubicBezTo>
                  <a:pt x="1510605" y="823516"/>
                  <a:pt x="1508125" y="823516"/>
                  <a:pt x="1503164" y="823516"/>
                </a:cubicBezTo>
                <a:close/>
                <a:moveTo>
                  <a:pt x="1092491" y="813749"/>
                </a:moveTo>
                <a:cubicBezTo>
                  <a:pt x="1093421" y="814059"/>
                  <a:pt x="1093887" y="814834"/>
                  <a:pt x="1093887" y="816075"/>
                </a:cubicBezTo>
                <a:cubicBezTo>
                  <a:pt x="1093887" y="825996"/>
                  <a:pt x="1083965" y="830957"/>
                  <a:pt x="1064121" y="830957"/>
                </a:cubicBezTo>
                <a:lnTo>
                  <a:pt x="1071562" y="823516"/>
                </a:lnTo>
                <a:cubicBezTo>
                  <a:pt x="1082724" y="816075"/>
                  <a:pt x="1089701" y="812819"/>
                  <a:pt x="1092491" y="813749"/>
                </a:cubicBezTo>
                <a:close/>
                <a:moveTo>
                  <a:pt x="579499" y="813749"/>
                </a:moveTo>
                <a:cubicBezTo>
                  <a:pt x="580119" y="814059"/>
                  <a:pt x="580429" y="814834"/>
                  <a:pt x="580429" y="816075"/>
                </a:cubicBezTo>
                <a:cubicBezTo>
                  <a:pt x="580429" y="816075"/>
                  <a:pt x="577949" y="818555"/>
                  <a:pt x="572988" y="823516"/>
                </a:cubicBezTo>
                <a:cubicBezTo>
                  <a:pt x="568027" y="828477"/>
                  <a:pt x="563066" y="830957"/>
                  <a:pt x="558105" y="830957"/>
                </a:cubicBezTo>
                <a:lnTo>
                  <a:pt x="565546" y="823516"/>
                </a:lnTo>
                <a:cubicBezTo>
                  <a:pt x="572988" y="816075"/>
                  <a:pt x="577639" y="812819"/>
                  <a:pt x="579499" y="813749"/>
                </a:cubicBezTo>
                <a:close/>
                <a:moveTo>
                  <a:pt x="4918769" y="811424"/>
                </a:moveTo>
                <a:cubicBezTo>
                  <a:pt x="4920009" y="810804"/>
                  <a:pt x="4921250" y="811114"/>
                  <a:pt x="4922490" y="812354"/>
                </a:cubicBezTo>
                <a:cubicBezTo>
                  <a:pt x="4924970" y="814834"/>
                  <a:pt x="4928690" y="816075"/>
                  <a:pt x="4933652" y="816075"/>
                </a:cubicBezTo>
                <a:lnTo>
                  <a:pt x="4918769" y="823516"/>
                </a:lnTo>
                <a:cubicBezTo>
                  <a:pt x="4913808" y="823516"/>
                  <a:pt x="4912568" y="821036"/>
                  <a:pt x="4915048" y="816075"/>
                </a:cubicBezTo>
                <a:cubicBezTo>
                  <a:pt x="4916288" y="813594"/>
                  <a:pt x="4917528" y="812044"/>
                  <a:pt x="4918769" y="811424"/>
                </a:cubicBezTo>
                <a:close/>
                <a:moveTo>
                  <a:pt x="5037831" y="808633"/>
                </a:moveTo>
                <a:cubicBezTo>
                  <a:pt x="5037831" y="808633"/>
                  <a:pt x="5037831" y="811113"/>
                  <a:pt x="5037831" y="816075"/>
                </a:cubicBezTo>
                <a:lnTo>
                  <a:pt x="5045273" y="816075"/>
                </a:lnTo>
                <a:cubicBezTo>
                  <a:pt x="5045273" y="811113"/>
                  <a:pt x="5042793" y="808633"/>
                  <a:pt x="5037831" y="808633"/>
                </a:cubicBezTo>
                <a:close/>
                <a:moveTo>
                  <a:pt x="4896445" y="808633"/>
                </a:moveTo>
                <a:lnTo>
                  <a:pt x="4903886" y="816075"/>
                </a:lnTo>
                <a:cubicBezTo>
                  <a:pt x="4903886" y="816075"/>
                  <a:pt x="4901406" y="816075"/>
                  <a:pt x="4896445" y="816075"/>
                </a:cubicBezTo>
                <a:cubicBezTo>
                  <a:pt x="4891483" y="811113"/>
                  <a:pt x="4891483" y="808633"/>
                  <a:pt x="4896445" y="808633"/>
                </a:cubicBezTo>
                <a:close/>
                <a:moveTo>
                  <a:pt x="4725292" y="808633"/>
                </a:moveTo>
                <a:cubicBezTo>
                  <a:pt x="4735214" y="808633"/>
                  <a:pt x="4745136" y="811113"/>
                  <a:pt x="4755058" y="816075"/>
                </a:cubicBezTo>
                <a:lnTo>
                  <a:pt x="4747617" y="816075"/>
                </a:lnTo>
                <a:cubicBezTo>
                  <a:pt x="4732734" y="816075"/>
                  <a:pt x="4722812" y="816075"/>
                  <a:pt x="4717851" y="816075"/>
                </a:cubicBezTo>
                <a:close/>
                <a:moveTo>
                  <a:pt x="4321596" y="804912"/>
                </a:moveTo>
                <a:cubicBezTo>
                  <a:pt x="4320356" y="804912"/>
                  <a:pt x="4318496" y="806152"/>
                  <a:pt x="4316015" y="808633"/>
                </a:cubicBezTo>
                <a:lnTo>
                  <a:pt x="4323456" y="808633"/>
                </a:lnTo>
                <a:cubicBezTo>
                  <a:pt x="4323456" y="806152"/>
                  <a:pt x="4322837" y="804912"/>
                  <a:pt x="4321596" y="804912"/>
                </a:cubicBezTo>
                <a:close/>
                <a:moveTo>
                  <a:pt x="4948535" y="801192"/>
                </a:moveTo>
                <a:cubicBezTo>
                  <a:pt x="4978300" y="801192"/>
                  <a:pt x="4993183" y="808633"/>
                  <a:pt x="4993183" y="823516"/>
                </a:cubicBezTo>
                <a:cubicBezTo>
                  <a:pt x="4993183" y="823516"/>
                  <a:pt x="4988222" y="823516"/>
                  <a:pt x="4978300" y="823516"/>
                </a:cubicBezTo>
                <a:lnTo>
                  <a:pt x="4970859" y="823516"/>
                </a:lnTo>
                <a:lnTo>
                  <a:pt x="4963417" y="816075"/>
                </a:lnTo>
                <a:cubicBezTo>
                  <a:pt x="4958456" y="816075"/>
                  <a:pt x="4953496" y="813594"/>
                  <a:pt x="4948535" y="808633"/>
                </a:cubicBezTo>
                <a:cubicBezTo>
                  <a:pt x="4943573" y="808633"/>
                  <a:pt x="4941093" y="807393"/>
                  <a:pt x="4941093" y="804912"/>
                </a:cubicBezTo>
                <a:cubicBezTo>
                  <a:pt x="4941093" y="802432"/>
                  <a:pt x="4943573" y="801192"/>
                  <a:pt x="4948535" y="801192"/>
                </a:cubicBezTo>
                <a:close/>
                <a:moveTo>
                  <a:pt x="4561581" y="801192"/>
                </a:moveTo>
                <a:cubicBezTo>
                  <a:pt x="4566543" y="801192"/>
                  <a:pt x="4569023" y="801192"/>
                  <a:pt x="4569023" y="801192"/>
                </a:cubicBezTo>
                <a:lnTo>
                  <a:pt x="4576464" y="801192"/>
                </a:lnTo>
                <a:cubicBezTo>
                  <a:pt x="4576464" y="806153"/>
                  <a:pt x="4576464" y="808633"/>
                  <a:pt x="4576464" y="808633"/>
                </a:cubicBezTo>
                <a:cubicBezTo>
                  <a:pt x="4571503" y="808633"/>
                  <a:pt x="4566543" y="806153"/>
                  <a:pt x="4561581" y="801192"/>
                </a:cubicBezTo>
                <a:close/>
                <a:moveTo>
                  <a:pt x="1808261" y="801192"/>
                </a:moveTo>
                <a:cubicBezTo>
                  <a:pt x="1793378" y="801192"/>
                  <a:pt x="1790898" y="806153"/>
                  <a:pt x="1800820" y="816075"/>
                </a:cubicBezTo>
                <a:cubicBezTo>
                  <a:pt x="1805781" y="816075"/>
                  <a:pt x="1810742" y="813594"/>
                  <a:pt x="1815703" y="808633"/>
                </a:cubicBezTo>
                <a:close/>
                <a:moveTo>
                  <a:pt x="4821535" y="794246"/>
                </a:moveTo>
                <a:lnTo>
                  <a:pt x="4814589" y="801192"/>
                </a:lnTo>
                <a:cubicBezTo>
                  <a:pt x="4804668" y="811113"/>
                  <a:pt x="4799706" y="816075"/>
                  <a:pt x="4799706" y="816075"/>
                </a:cubicBezTo>
                <a:lnTo>
                  <a:pt x="4807148" y="801192"/>
                </a:lnTo>
                <a:close/>
                <a:moveTo>
                  <a:pt x="4822031" y="793750"/>
                </a:moveTo>
                <a:lnTo>
                  <a:pt x="4822031" y="794007"/>
                </a:lnTo>
                <a:lnTo>
                  <a:pt x="4821535" y="794246"/>
                </a:lnTo>
                <a:close/>
                <a:moveTo>
                  <a:pt x="4457402" y="793750"/>
                </a:moveTo>
                <a:cubicBezTo>
                  <a:pt x="4462363" y="793750"/>
                  <a:pt x="4469804" y="796230"/>
                  <a:pt x="4479726" y="801192"/>
                </a:cubicBezTo>
                <a:lnTo>
                  <a:pt x="4479726" y="816075"/>
                </a:lnTo>
                <a:cubicBezTo>
                  <a:pt x="4464843" y="816075"/>
                  <a:pt x="4457402" y="813594"/>
                  <a:pt x="4457402" y="808633"/>
                </a:cubicBezTo>
                <a:close/>
                <a:moveTo>
                  <a:pt x="4827379" y="791425"/>
                </a:moveTo>
                <a:cubicBezTo>
                  <a:pt x="4829395" y="791735"/>
                  <a:pt x="4831332" y="792510"/>
                  <a:pt x="4833193" y="793750"/>
                </a:cubicBezTo>
                <a:cubicBezTo>
                  <a:pt x="4840634" y="798712"/>
                  <a:pt x="4844355" y="802432"/>
                  <a:pt x="4844355" y="804912"/>
                </a:cubicBezTo>
                <a:cubicBezTo>
                  <a:pt x="4844355" y="807393"/>
                  <a:pt x="4839394" y="811113"/>
                  <a:pt x="4829472" y="816075"/>
                </a:cubicBezTo>
                <a:cubicBezTo>
                  <a:pt x="4814589" y="830957"/>
                  <a:pt x="4817069" y="838399"/>
                  <a:pt x="4836913" y="838399"/>
                </a:cubicBezTo>
                <a:cubicBezTo>
                  <a:pt x="4851796" y="838399"/>
                  <a:pt x="4859238" y="825996"/>
                  <a:pt x="4859238" y="801192"/>
                </a:cubicBezTo>
                <a:cubicBezTo>
                  <a:pt x="4874120" y="801192"/>
                  <a:pt x="4881562" y="806153"/>
                  <a:pt x="4881562" y="816075"/>
                </a:cubicBezTo>
                <a:cubicBezTo>
                  <a:pt x="4881562" y="816075"/>
                  <a:pt x="4881562" y="817315"/>
                  <a:pt x="4881562" y="819795"/>
                </a:cubicBezTo>
                <a:cubicBezTo>
                  <a:pt x="4881562" y="822275"/>
                  <a:pt x="4882802" y="823516"/>
                  <a:pt x="4885283" y="823516"/>
                </a:cubicBezTo>
                <a:cubicBezTo>
                  <a:pt x="4887763" y="823516"/>
                  <a:pt x="4891483" y="824757"/>
                  <a:pt x="4896445" y="827237"/>
                </a:cubicBezTo>
                <a:cubicBezTo>
                  <a:pt x="4901406" y="829717"/>
                  <a:pt x="4906366" y="830957"/>
                  <a:pt x="4911327" y="830957"/>
                </a:cubicBezTo>
                <a:cubicBezTo>
                  <a:pt x="4921249" y="840879"/>
                  <a:pt x="4928690" y="845840"/>
                  <a:pt x="4933652" y="845840"/>
                </a:cubicBezTo>
                <a:cubicBezTo>
                  <a:pt x="4943573" y="855762"/>
                  <a:pt x="4943573" y="858243"/>
                  <a:pt x="4933652" y="853282"/>
                </a:cubicBezTo>
                <a:cubicBezTo>
                  <a:pt x="4928690" y="853282"/>
                  <a:pt x="4921249" y="853282"/>
                  <a:pt x="4911327" y="853282"/>
                </a:cubicBezTo>
                <a:cubicBezTo>
                  <a:pt x="4896445" y="848320"/>
                  <a:pt x="4889003" y="845840"/>
                  <a:pt x="4889003" y="845840"/>
                </a:cubicBezTo>
                <a:lnTo>
                  <a:pt x="4889003" y="853282"/>
                </a:lnTo>
                <a:cubicBezTo>
                  <a:pt x="4889003" y="853282"/>
                  <a:pt x="4891483" y="853282"/>
                  <a:pt x="4896445" y="853282"/>
                </a:cubicBezTo>
                <a:cubicBezTo>
                  <a:pt x="4901406" y="853282"/>
                  <a:pt x="4907607" y="857002"/>
                  <a:pt x="4915048" y="864444"/>
                </a:cubicBezTo>
                <a:cubicBezTo>
                  <a:pt x="4922490" y="871885"/>
                  <a:pt x="4931172" y="875606"/>
                  <a:pt x="4941093" y="875606"/>
                </a:cubicBezTo>
                <a:cubicBezTo>
                  <a:pt x="4946054" y="875606"/>
                  <a:pt x="4948535" y="876846"/>
                  <a:pt x="4948535" y="879326"/>
                </a:cubicBezTo>
                <a:cubicBezTo>
                  <a:pt x="4948535" y="881807"/>
                  <a:pt x="4948535" y="883047"/>
                  <a:pt x="4948535" y="883047"/>
                </a:cubicBezTo>
                <a:cubicBezTo>
                  <a:pt x="4943573" y="897930"/>
                  <a:pt x="4933652" y="897930"/>
                  <a:pt x="4918769" y="883047"/>
                </a:cubicBezTo>
                <a:cubicBezTo>
                  <a:pt x="4913808" y="878086"/>
                  <a:pt x="4908847" y="875606"/>
                  <a:pt x="4903886" y="875606"/>
                </a:cubicBezTo>
                <a:cubicBezTo>
                  <a:pt x="4898925" y="870644"/>
                  <a:pt x="4895204" y="868164"/>
                  <a:pt x="4892724" y="868164"/>
                </a:cubicBezTo>
                <a:cubicBezTo>
                  <a:pt x="4890244" y="868164"/>
                  <a:pt x="4886523" y="870644"/>
                  <a:pt x="4881562" y="875606"/>
                </a:cubicBezTo>
                <a:cubicBezTo>
                  <a:pt x="4881562" y="880567"/>
                  <a:pt x="4882802" y="885527"/>
                  <a:pt x="4885283" y="890489"/>
                </a:cubicBezTo>
                <a:cubicBezTo>
                  <a:pt x="4887763" y="895450"/>
                  <a:pt x="4892724" y="897930"/>
                  <a:pt x="4900165" y="897930"/>
                </a:cubicBezTo>
                <a:cubicBezTo>
                  <a:pt x="4907607" y="897930"/>
                  <a:pt x="4918769" y="900410"/>
                  <a:pt x="4933652" y="905371"/>
                </a:cubicBezTo>
                <a:lnTo>
                  <a:pt x="4963417" y="912813"/>
                </a:lnTo>
                <a:lnTo>
                  <a:pt x="4970859" y="905371"/>
                </a:lnTo>
                <a:cubicBezTo>
                  <a:pt x="4975820" y="900410"/>
                  <a:pt x="4980780" y="897930"/>
                  <a:pt x="4985742" y="897930"/>
                </a:cubicBezTo>
                <a:lnTo>
                  <a:pt x="4978300" y="912813"/>
                </a:lnTo>
                <a:cubicBezTo>
                  <a:pt x="4968379" y="922734"/>
                  <a:pt x="4958456" y="925216"/>
                  <a:pt x="4948535" y="920254"/>
                </a:cubicBezTo>
                <a:lnTo>
                  <a:pt x="4926210" y="912813"/>
                </a:lnTo>
                <a:cubicBezTo>
                  <a:pt x="4921249" y="912813"/>
                  <a:pt x="4913808" y="910333"/>
                  <a:pt x="4903886" y="905371"/>
                </a:cubicBezTo>
                <a:cubicBezTo>
                  <a:pt x="4898925" y="905371"/>
                  <a:pt x="4895204" y="905371"/>
                  <a:pt x="4892724" y="905371"/>
                </a:cubicBezTo>
                <a:cubicBezTo>
                  <a:pt x="4890244" y="905371"/>
                  <a:pt x="4890244" y="907851"/>
                  <a:pt x="4892724" y="912813"/>
                </a:cubicBezTo>
                <a:cubicBezTo>
                  <a:pt x="4895204" y="917774"/>
                  <a:pt x="4895204" y="920254"/>
                  <a:pt x="4892724" y="920254"/>
                </a:cubicBezTo>
                <a:cubicBezTo>
                  <a:pt x="4890244" y="920254"/>
                  <a:pt x="4884042" y="920254"/>
                  <a:pt x="4874120" y="920254"/>
                </a:cubicBezTo>
                <a:lnTo>
                  <a:pt x="4859238" y="920254"/>
                </a:lnTo>
                <a:lnTo>
                  <a:pt x="4874120" y="927696"/>
                </a:lnTo>
                <a:cubicBezTo>
                  <a:pt x="4879082" y="927696"/>
                  <a:pt x="4884042" y="930176"/>
                  <a:pt x="4889003" y="935137"/>
                </a:cubicBezTo>
                <a:lnTo>
                  <a:pt x="4881562" y="935137"/>
                </a:lnTo>
                <a:cubicBezTo>
                  <a:pt x="4876601" y="940098"/>
                  <a:pt x="4869159" y="941338"/>
                  <a:pt x="4859238" y="938858"/>
                </a:cubicBezTo>
                <a:cubicBezTo>
                  <a:pt x="4849316" y="936378"/>
                  <a:pt x="4844355" y="932657"/>
                  <a:pt x="4844355" y="927696"/>
                </a:cubicBezTo>
                <a:cubicBezTo>
                  <a:pt x="4844355" y="917774"/>
                  <a:pt x="4834433" y="915293"/>
                  <a:pt x="4814589" y="920254"/>
                </a:cubicBezTo>
                <a:cubicBezTo>
                  <a:pt x="4809628" y="920254"/>
                  <a:pt x="4805907" y="921495"/>
                  <a:pt x="4803427" y="923975"/>
                </a:cubicBezTo>
                <a:cubicBezTo>
                  <a:pt x="4800947" y="926455"/>
                  <a:pt x="4802186" y="930176"/>
                  <a:pt x="4807148" y="935137"/>
                </a:cubicBezTo>
                <a:cubicBezTo>
                  <a:pt x="4812109" y="940098"/>
                  <a:pt x="4814589" y="942578"/>
                  <a:pt x="4814589" y="942578"/>
                </a:cubicBezTo>
                <a:lnTo>
                  <a:pt x="4799706" y="942578"/>
                </a:lnTo>
                <a:cubicBezTo>
                  <a:pt x="4799706" y="937617"/>
                  <a:pt x="4795986" y="935137"/>
                  <a:pt x="4788544" y="935137"/>
                </a:cubicBezTo>
                <a:cubicBezTo>
                  <a:pt x="4781103" y="935137"/>
                  <a:pt x="4779862" y="933896"/>
                  <a:pt x="4784824" y="931416"/>
                </a:cubicBezTo>
                <a:cubicBezTo>
                  <a:pt x="4789785" y="928936"/>
                  <a:pt x="4792265" y="922734"/>
                  <a:pt x="4792265" y="912813"/>
                </a:cubicBezTo>
                <a:cubicBezTo>
                  <a:pt x="4792265" y="907851"/>
                  <a:pt x="4793506" y="905371"/>
                  <a:pt x="4795986" y="905371"/>
                </a:cubicBezTo>
                <a:cubicBezTo>
                  <a:pt x="4798466" y="905371"/>
                  <a:pt x="4804668" y="905371"/>
                  <a:pt x="4814589" y="905371"/>
                </a:cubicBezTo>
                <a:lnTo>
                  <a:pt x="4844355" y="912813"/>
                </a:lnTo>
                <a:cubicBezTo>
                  <a:pt x="4849316" y="912813"/>
                  <a:pt x="4851796" y="911572"/>
                  <a:pt x="4851796" y="909092"/>
                </a:cubicBezTo>
                <a:cubicBezTo>
                  <a:pt x="4851796" y="906612"/>
                  <a:pt x="4855517" y="905371"/>
                  <a:pt x="4862958" y="905371"/>
                </a:cubicBezTo>
                <a:cubicBezTo>
                  <a:pt x="4870400" y="905371"/>
                  <a:pt x="4874120" y="902891"/>
                  <a:pt x="4874120" y="897930"/>
                </a:cubicBezTo>
                <a:lnTo>
                  <a:pt x="4859238" y="883047"/>
                </a:lnTo>
                <a:cubicBezTo>
                  <a:pt x="4859238" y="888009"/>
                  <a:pt x="4855517" y="889248"/>
                  <a:pt x="4848076" y="886768"/>
                </a:cubicBezTo>
                <a:cubicBezTo>
                  <a:pt x="4840634" y="884288"/>
                  <a:pt x="4834433" y="883047"/>
                  <a:pt x="4829472" y="883047"/>
                </a:cubicBezTo>
                <a:cubicBezTo>
                  <a:pt x="4824511" y="883047"/>
                  <a:pt x="4822031" y="881807"/>
                  <a:pt x="4822031" y="879326"/>
                </a:cubicBezTo>
                <a:cubicBezTo>
                  <a:pt x="4822031" y="876846"/>
                  <a:pt x="4822031" y="873126"/>
                  <a:pt x="4822031" y="868164"/>
                </a:cubicBezTo>
                <a:cubicBezTo>
                  <a:pt x="4822031" y="863203"/>
                  <a:pt x="4818310" y="859482"/>
                  <a:pt x="4810869" y="857002"/>
                </a:cubicBezTo>
                <a:cubicBezTo>
                  <a:pt x="4803427" y="854522"/>
                  <a:pt x="4799706" y="850801"/>
                  <a:pt x="4799706" y="845840"/>
                </a:cubicBezTo>
                <a:cubicBezTo>
                  <a:pt x="4799706" y="840879"/>
                  <a:pt x="4799706" y="837158"/>
                  <a:pt x="4799706" y="834678"/>
                </a:cubicBezTo>
                <a:cubicBezTo>
                  <a:pt x="4799706" y="832198"/>
                  <a:pt x="4802186" y="830957"/>
                  <a:pt x="4807148" y="830957"/>
                </a:cubicBezTo>
                <a:cubicBezTo>
                  <a:pt x="4812109" y="835919"/>
                  <a:pt x="4814589" y="837158"/>
                  <a:pt x="4814589" y="834678"/>
                </a:cubicBezTo>
                <a:cubicBezTo>
                  <a:pt x="4814589" y="832198"/>
                  <a:pt x="4817069" y="823516"/>
                  <a:pt x="4822031" y="808633"/>
                </a:cubicBezTo>
                <a:lnTo>
                  <a:pt x="4822031" y="794007"/>
                </a:lnTo>
                <a:close/>
                <a:moveTo>
                  <a:pt x="4607160" y="789099"/>
                </a:moveTo>
                <a:cubicBezTo>
                  <a:pt x="4609020" y="788480"/>
                  <a:pt x="4611191" y="788790"/>
                  <a:pt x="4613671" y="790030"/>
                </a:cubicBezTo>
                <a:cubicBezTo>
                  <a:pt x="4618633" y="792510"/>
                  <a:pt x="4621113" y="797471"/>
                  <a:pt x="4621113" y="804912"/>
                </a:cubicBezTo>
                <a:cubicBezTo>
                  <a:pt x="4621113" y="812354"/>
                  <a:pt x="4618633" y="816075"/>
                  <a:pt x="4613671" y="816075"/>
                </a:cubicBezTo>
                <a:cubicBezTo>
                  <a:pt x="4608710" y="816075"/>
                  <a:pt x="4604989" y="813594"/>
                  <a:pt x="4602509" y="808633"/>
                </a:cubicBezTo>
                <a:cubicBezTo>
                  <a:pt x="4600029" y="803672"/>
                  <a:pt x="4600029" y="798712"/>
                  <a:pt x="4602509" y="793750"/>
                </a:cubicBezTo>
                <a:cubicBezTo>
                  <a:pt x="4603749" y="791270"/>
                  <a:pt x="4605299" y="789720"/>
                  <a:pt x="4607160" y="789099"/>
                </a:cubicBezTo>
                <a:close/>
                <a:moveTo>
                  <a:pt x="4144863" y="789099"/>
                </a:moveTo>
                <a:cubicBezTo>
                  <a:pt x="4143623" y="788480"/>
                  <a:pt x="4142383" y="788790"/>
                  <a:pt x="4141142" y="790030"/>
                </a:cubicBezTo>
                <a:cubicBezTo>
                  <a:pt x="4138662" y="792510"/>
                  <a:pt x="4138662" y="794991"/>
                  <a:pt x="4141142" y="797471"/>
                </a:cubicBezTo>
                <a:cubicBezTo>
                  <a:pt x="4143623" y="799951"/>
                  <a:pt x="4146103" y="801192"/>
                  <a:pt x="4148583" y="801192"/>
                </a:cubicBezTo>
                <a:cubicBezTo>
                  <a:pt x="4151064" y="801192"/>
                  <a:pt x="4151064" y="798712"/>
                  <a:pt x="4148583" y="793750"/>
                </a:cubicBezTo>
                <a:cubicBezTo>
                  <a:pt x="4147343" y="791270"/>
                  <a:pt x="4146103" y="789720"/>
                  <a:pt x="4144863" y="789099"/>
                </a:cubicBezTo>
                <a:close/>
                <a:moveTo>
                  <a:pt x="4702968" y="786309"/>
                </a:moveTo>
                <a:lnTo>
                  <a:pt x="4710410" y="793750"/>
                </a:lnTo>
                <a:cubicBezTo>
                  <a:pt x="4710410" y="793750"/>
                  <a:pt x="4710410" y="794991"/>
                  <a:pt x="4710410" y="797471"/>
                </a:cubicBezTo>
                <a:cubicBezTo>
                  <a:pt x="4710410" y="799951"/>
                  <a:pt x="4707929" y="801192"/>
                  <a:pt x="4702968" y="801192"/>
                </a:cubicBezTo>
                <a:cubicBezTo>
                  <a:pt x="4702968" y="801192"/>
                  <a:pt x="4702968" y="798712"/>
                  <a:pt x="4702968" y="793750"/>
                </a:cubicBezTo>
                <a:close/>
                <a:moveTo>
                  <a:pt x="4182070" y="786309"/>
                </a:moveTo>
                <a:cubicBezTo>
                  <a:pt x="4177109" y="786309"/>
                  <a:pt x="4172148" y="791270"/>
                  <a:pt x="4167187" y="801192"/>
                </a:cubicBezTo>
                <a:cubicBezTo>
                  <a:pt x="4167187" y="811113"/>
                  <a:pt x="4174628" y="813594"/>
                  <a:pt x="4189511" y="808633"/>
                </a:cubicBezTo>
                <a:lnTo>
                  <a:pt x="4174628" y="793750"/>
                </a:lnTo>
                <a:cubicBezTo>
                  <a:pt x="4179590" y="793750"/>
                  <a:pt x="4182070" y="791270"/>
                  <a:pt x="4182070" y="786309"/>
                </a:cubicBezTo>
                <a:close/>
                <a:moveTo>
                  <a:pt x="4061147" y="782588"/>
                </a:moveTo>
                <a:cubicBezTo>
                  <a:pt x="4059907" y="782588"/>
                  <a:pt x="4058046" y="783828"/>
                  <a:pt x="4055566" y="786309"/>
                </a:cubicBezTo>
                <a:cubicBezTo>
                  <a:pt x="4050605" y="786309"/>
                  <a:pt x="4048125" y="786309"/>
                  <a:pt x="4048125" y="786309"/>
                </a:cubicBezTo>
                <a:cubicBezTo>
                  <a:pt x="4048125" y="786309"/>
                  <a:pt x="4048125" y="788789"/>
                  <a:pt x="4048125" y="793750"/>
                </a:cubicBezTo>
                <a:lnTo>
                  <a:pt x="4055566" y="793750"/>
                </a:lnTo>
                <a:cubicBezTo>
                  <a:pt x="4060527" y="793750"/>
                  <a:pt x="4063007" y="791270"/>
                  <a:pt x="4063007" y="786309"/>
                </a:cubicBezTo>
                <a:cubicBezTo>
                  <a:pt x="4063007" y="783828"/>
                  <a:pt x="4062387" y="782588"/>
                  <a:pt x="4061147" y="782588"/>
                </a:cubicBezTo>
                <a:close/>
                <a:moveTo>
                  <a:pt x="4941093" y="778868"/>
                </a:moveTo>
                <a:lnTo>
                  <a:pt x="4941093" y="786309"/>
                </a:lnTo>
                <a:cubicBezTo>
                  <a:pt x="4941093" y="786309"/>
                  <a:pt x="4939852" y="785068"/>
                  <a:pt x="4937372" y="782588"/>
                </a:cubicBezTo>
                <a:cubicBezTo>
                  <a:pt x="4934892" y="780108"/>
                  <a:pt x="4936132" y="778868"/>
                  <a:pt x="4941093" y="778868"/>
                </a:cubicBezTo>
                <a:close/>
                <a:moveTo>
                  <a:pt x="4755058" y="778868"/>
                </a:moveTo>
                <a:lnTo>
                  <a:pt x="4762499" y="786309"/>
                </a:lnTo>
                <a:lnTo>
                  <a:pt x="4755058" y="786309"/>
                </a:lnTo>
                <a:cubicBezTo>
                  <a:pt x="4750097" y="786309"/>
                  <a:pt x="4747617" y="786309"/>
                  <a:pt x="4747617" y="786309"/>
                </a:cubicBezTo>
                <a:cubicBezTo>
                  <a:pt x="4747617" y="786309"/>
                  <a:pt x="4747617" y="785068"/>
                  <a:pt x="4747617" y="782588"/>
                </a:cubicBezTo>
                <a:cubicBezTo>
                  <a:pt x="4747617" y="780108"/>
                  <a:pt x="4750097" y="778868"/>
                  <a:pt x="4755058" y="778868"/>
                </a:cubicBezTo>
                <a:close/>
                <a:moveTo>
                  <a:pt x="4122539" y="778868"/>
                </a:moveTo>
                <a:cubicBezTo>
                  <a:pt x="4122539" y="783829"/>
                  <a:pt x="4122539" y="787550"/>
                  <a:pt x="4122539" y="790030"/>
                </a:cubicBezTo>
                <a:cubicBezTo>
                  <a:pt x="4122539" y="792510"/>
                  <a:pt x="4122539" y="793750"/>
                  <a:pt x="4122539" y="793750"/>
                </a:cubicBezTo>
                <a:cubicBezTo>
                  <a:pt x="4122539" y="793750"/>
                  <a:pt x="4125019" y="793750"/>
                  <a:pt x="4129980" y="793750"/>
                </a:cubicBezTo>
                <a:cubicBezTo>
                  <a:pt x="4129980" y="793750"/>
                  <a:pt x="4129980" y="791270"/>
                  <a:pt x="4129980" y="786309"/>
                </a:cubicBezTo>
                <a:close/>
                <a:moveTo>
                  <a:pt x="4516933" y="771426"/>
                </a:moveTo>
                <a:cubicBezTo>
                  <a:pt x="4521894" y="771426"/>
                  <a:pt x="4524374" y="771426"/>
                  <a:pt x="4524374" y="771426"/>
                </a:cubicBezTo>
                <a:lnTo>
                  <a:pt x="4524374" y="778868"/>
                </a:lnTo>
                <a:close/>
                <a:moveTo>
                  <a:pt x="4085332" y="771426"/>
                </a:moveTo>
                <a:cubicBezTo>
                  <a:pt x="4090293" y="776387"/>
                  <a:pt x="4092773" y="781348"/>
                  <a:pt x="4092773" y="786309"/>
                </a:cubicBezTo>
                <a:lnTo>
                  <a:pt x="4100214" y="786309"/>
                </a:lnTo>
                <a:cubicBezTo>
                  <a:pt x="4100214" y="781348"/>
                  <a:pt x="4097734" y="776387"/>
                  <a:pt x="4092773" y="771426"/>
                </a:cubicBezTo>
                <a:close/>
                <a:moveTo>
                  <a:pt x="1718964" y="771426"/>
                </a:moveTo>
                <a:lnTo>
                  <a:pt x="1704082" y="778868"/>
                </a:lnTo>
                <a:cubicBezTo>
                  <a:pt x="1694160" y="778868"/>
                  <a:pt x="1681757" y="781348"/>
                  <a:pt x="1666875" y="786309"/>
                </a:cubicBezTo>
                <a:cubicBezTo>
                  <a:pt x="1666875" y="791270"/>
                  <a:pt x="1666875" y="796230"/>
                  <a:pt x="1666875" y="801192"/>
                </a:cubicBezTo>
                <a:lnTo>
                  <a:pt x="1674316" y="801192"/>
                </a:lnTo>
                <a:lnTo>
                  <a:pt x="1666875" y="808633"/>
                </a:lnTo>
                <a:cubicBezTo>
                  <a:pt x="1661914" y="813594"/>
                  <a:pt x="1661914" y="817315"/>
                  <a:pt x="1666875" y="819795"/>
                </a:cubicBezTo>
                <a:cubicBezTo>
                  <a:pt x="1671836" y="822275"/>
                  <a:pt x="1681757" y="823516"/>
                  <a:pt x="1696640" y="823516"/>
                </a:cubicBezTo>
                <a:lnTo>
                  <a:pt x="1711523" y="823516"/>
                </a:lnTo>
                <a:lnTo>
                  <a:pt x="1711523" y="801192"/>
                </a:lnTo>
                <a:close/>
                <a:moveTo>
                  <a:pt x="4727153" y="767705"/>
                </a:moveTo>
                <a:cubicBezTo>
                  <a:pt x="4728393" y="767705"/>
                  <a:pt x="4730253" y="768945"/>
                  <a:pt x="4732734" y="771426"/>
                </a:cubicBezTo>
                <a:lnTo>
                  <a:pt x="4725292" y="771426"/>
                </a:lnTo>
                <a:cubicBezTo>
                  <a:pt x="4725292" y="768945"/>
                  <a:pt x="4725912" y="767705"/>
                  <a:pt x="4727153" y="767705"/>
                </a:cubicBezTo>
                <a:close/>
                <a:moveTo>
                  <a:pt x="4755058" y="763985"/>
                </a:moveTo>
                <a:cubicBezTo>
                  <a:pt x="4755058" y="763985"/>
                  <a:pt x="4757538" y="763985"/>
                  <a:pt x="4762499" y="763985"/>
                </a:cubicBezTo>
                <a:cubicBezTo>
                  <a:pt x="4767461" y="763985"/>
                  <a:pt x="4769941" y="763985"/>
                  <a:pt x="4769941" y="763985"/>
                </a:cubicBezTo>
                <a:lnTo>
                  <a:pt x="4762499" y="771426"/>
                </a:lnTo>
                <a:cubicBezTo>
                  <a:pt x="4757538" y="771426"/>
                  <a:pt x="4755058" y="771426"/>
                  <a:pt x="4755058" y="771426"/>
                </a:cubicBezTo>
                <a:cubicBezTo>
                  <a:pt x="4755058" y="771426"/>
                  <a:pt x="4755058" y="768946"/>
                  <a:pt x="4755058" y="763985"/>
                </a:cubicBezTo>
                <a:close/>
                <a:moveTo>
                  <a:pt x="4211835" y="763985"/>
                </a:moveTo>
                <a:cubicBezTo>
                  <a:pt x="4206875" y="763985"/>
                  <a:pt x="4204394" y="766465"/>
                  <a:pt x="4204394" y="771426"/>
                </a:cubicBezTo>
                <a:cubicBezTo>
                  <a:pt x="4204394" y="776387"/>
                  <a:pt x="4206875" y="778868"/>
                  <a:pt x="4211835" y="778868"/>
                </a:cubicBezTo>
                <a:lnTo>
                  <a:pt x="4219277" y="771426"/>
                </a:lnTo>
                <a:cubicBezTo>
                  <a:pt x="4219277" y="771426"/>
                  <a:pt x="4218037" y="770185"/>
                  <a:pt x="4215556" y="767705"/>
                </a:cubicBezTo>
                <a:cubicBezTo>
                  <a:pt x="4213076" y="765225"/>
                  <a:pt x="4211835" y="763985"/>
                  <a:pt x="4211835" y="763985"/>
                </a:cubicBezTo>
                <a:close/>
                <a:moveTo>
                  <a:pt x="3973711" y="763985"/>
                </a:moveTo>
                <a:lnTo>
                  <a:pt x="3973711" y="771426"/>
                </a:lnTo>
                <a:lnTo>
                  <a:pt x="4003476" y="778868"/>
                </a:lnTo>
                <a:cubicBezTo>
                  <a:pt x="4003476" y="773906"/>
                  <a:pt x="3998515" y="771426"/>
                  <a:pt x="3988593" y="771426"/>
                </a:cubicBezTo>
                <a:cubicBezTo>
                  <a:pt x="3988593" y="766465"/>
                  <a:pt x="3986113" y="763985"/>
                  <a:pt x="3981152" y="763985"/>
                </a:cubicBezTo>
                <a:cubicBezTo>
                  <a:pt x="3976191" y="763985"/>
                  <a:pt x="3973711" y="763985"/>
                  <a:pt x="3973711" y="763985"/>
                </a:cubicBezTo>
                <a:close/>
                <a:moveTo>
                  <a:pt x="3996035" y="756543"/>
                </a:moveTo>
                <a:cubicBezTo>
                  <a:pt x="3996035" y="756543"/>
                  <a:pt x="3998515" y="759023"/>
                  <a:pt x="4003476" y="763985"/>
                </a:cubicBezTo>
                <a:lnTo>
                  <a:pt x="4003476" y="756543"/>
                </a:lnTo>
                <a:cubicBezTo>
                  <a:pt x="3998515" y="756543"/>
                  <a:pt x="3996035" y="756543"/>
                  <a:pt x="3996035" y="756543"/>
                </a:cubicBezTo>
                <a:close/>
                <a:moveTo>
                  <a:pt x="4918769" y="749102"/>
                </a:moveTo>
                <a:lnTo>
                  <a:pt x="4948535" y="756543"/>
                </a:lnTo>
                <a:cubicBezTo>
                  <a:pt x="4958456" y="761505"/>
                  <a:pt x="4967138" y="762744"/>
                  <a:pt x="4974579" y="760264"/>
                </a:cubicBezTo>
                <a:cubicBezTo>
                  <a:pt x="4982021" y="757784"/>
                  <a:pt x="4990703" y="759023"/>
                  <a:pt x="5000624" y="763985"/>
                </a:cubicBezTo>
                <a:cubicBezTo>
                  <a:pt x="5010546" y="768946"/>
                  <a:pt x="5017987" y="772667"/>
                  <a:pt x="5022949" y="775147"/>
                </a:cubicBezTo>
                <a:cubicBezTo>
                  <a:pt x="5027910" y="777627"/>
                  <a:pt x="5032870" y="776387"/>
                  <a:pt x="5037831" y="771426"/>
                </a:cubicBezTo>
                <a:lnTo>
                  <a:pt x="5045273" y="763985"/>
                </a:lnTo>
                <a:cubicBezTo>
                  <a:pt x="5050234" y="783829"/>
                  <a:pt x="5050234" y="793750"/>
                  <a:pt x="5045273" y="793750"/>
                </a:cubicBezTo>
                <a:lnTo>
                  <a:pt x="5037831" y="793750"/>
                </a:lnTo>
                <a:lnTo>
                  <a:pt x="5045273" y="801192"/>
                </a:lnTo>
                <a:cubicBezTo>
                  <a:pt x="5060156" y="806153"/>
                  <a:pt x="5060156" y="813594"/>
                  <a:pt x="5045273" y="823516"/>
                </a:cubicBezTo>
                <a:lnTo>
                  <a:pt x="5030390" y="830957"/>
                </a:lnTo>
                <a:lnTo>
                  <a:pt x="5030390" y="838399"/>
                </a:lnTo>
                <a:cubicBezTo>
                  <a:pt x="5030390" y="843360"/>
                  <a:pt x="5029149" y="847081"/>
                  <a:pt x="5026669" y="849561"/>
                </a:cubicBezTo>
                <a:cubicBezTo>
                  <a:pt x="5024189" y="852041"/>
                  <a:pt x="5020468" y="850801"/>
                  <a:pt x="5015507" y="845840"/>
                </a:cubicBezTo>
                <a:cubicBezTo>
                  <a:pt x="5010546" y="840879"/>
                  <a:pt x="5008066" y="835919"/>
                  <a:pt x="5008066" y="830957"/>
                </a:cubicBezTo>
                <a:cubicBezTo>
                  <a:pt x="5017987" y="821036"/>
                  <a:pt x="5013027" y="808633"/>
                  <a:pt x="4993183" y="793750"/>
                </a:cubicBezTo>
                <a:cubicBezTo>
                  <a:pt x="4988222" y="788789"/>
                  <a:pt x="4985742" y="786309"/>
                  <a:pt x="4985742" y="786309"/>
                </a:cubicBezTo>
                <a:cubicBezTo>
                  <a:pt x="4985742" y="781348"/>
                  <a:pt x="4984501" y="780108"/>
                  <a:pt x="4982021" y="782588"/>
                </a:cubicBezTo>
                <a:cubicBezTo>
                  <a:pt x="4979541" y="785068"/>
                  <a:pt x="4973339" y="783829"/>
                  <a:pt x="4963417" y="778868"/>
                </a:cubicBezTo>
                <a:cubicBezTo>
                  <a:pt x="4953496" y="773906"/>
                  <a:pt x="4948535" y="770185"/>
                  <a:pt x="4948535" y="767705"/>
                </a:cubicBezTo>
                <a:cubicBezTo>
                  <a:pt x="4948535" y="765225"/>
                  <a:pt x="4941093" y="761505"/>
                  <a:pt x="4926210" y="756543"/>
                </a:cubicBezTo>
                <a:close/>
                <a:moveTo>
                  <a:pt x="4178349" y="745381"/>
                </a:moveTo>
                <a:cubicBezTo>
                  <a:pt x="4175869" y="745381"/>
                  <a:pt x="4172148" y="746621"/>
                  <a:pt x="4167187" y="749102"/>
                </a:cubicBezTo>
                <a:cubicBezTo>
                  <a:pt x="4162226" y="749102"/>
                  <a:pt x="4159745" y="749102"/>
                  <a:pt x="4159745" y="749102"/>
                </a:cubicBezTo>
                <a:cubicBezTo>
                  <a:pt x="4159745" y="749102"/>
                  <a:pt x="4162226" y="751582"/>
                  <a:pt x="4167187" y="756543"/>
                </a:cubicBezTo>
                <a:cubicBezTo>
                  <a:pt x="4172148" y="751582"/>
                  <a:pt x="4177109" y="749102"/>
                  <a:pt x="4182070" y="749102"/>
                </a:cubicBezTo>
                <a:cubicBezTo>
                  <a:pt x="4182070" y="746621"/>
                  <a:pt x="4180830" y="745381"/>
                  <a:pt x="4178349" y="745381"/>
                </a:cubicBezTo>
                <a:close/>
                <a:moveTo>
                  <a:pt x="5186660" y="741660"/>
                </a:moveTo>
                <a:cubicBezTo>
                  <a:pt x="5186660" y="741660"/>
                  <a:pt x="5187900" y="742901"/>
                  <a:pt x="5190380" y="745381"/>
                </a:cubicBezTo>
                <a:cubicBezTo>
                  <a:pt x="5192860" y="747861"/>
                  <a:pt x="5191621" y="749102"/>
                  <a:pt x="5186660" y="749102"/>
                </a:cubicBezTo>
                <a:cubicBezTo>
                  <a:pt x="5186660" y="744141"/>
                  <a:pt x="5186660" y="741660"/>
                  <a:pt x="5186660" y="741660"/>
                </a:cubicBezTo>
                <a:close/>
                <a:moveTo>
                  <a:pt x="4211835" y="741660"/>
                </a:moveTo>
                <a:cubicBezTo>
                  <a:pt x="4211835" y="741660"/>
                  <a:pt x="4211835" y="742901"/>
                  <a:pt x="4211835" y="745381"/>
                </a:cubicBezTo>
                <a:cubicBezTo>
                  <a:pt x="4211835" y="747861"/>
                  <a:pt x="4214316" y="749102"/>
                  <a:pt x="4219277" y="749102"/>
                </a:cubicBezTo>
                <a:lnTo>
                  <a:pt x="4226718" y="749102"/>
                </a:lnTo>
                <a:cubicBezTo>
                  <a:pt x="4221757" y="744141"/>
                  <a:pt x="4216797" y="741660"/>
                  <a:pt x="4211835" y="741660"/>
                </a:cubicBezTo>
                <a:close/>
                <a:moveTo>
                  <a:pt x="5030390" y="734219"/>
                </a:moveTo>
                <a:cubicBezTo>
                  <a:pt x="5035351" y="734219"/>
                  <a:pt x="5039072" y="734219"/>
                  <a:pt x="5041552" y="734219"/>
                </a:cubicBezTo>
                <a:cubicBezTo>
                  <a:pt x="5044032" y="734219"/>
                  <a:pt x="5045273" y="734219"/>
                  <a:pt x="5045273" y="734219"/>
                </a:cubicBezTo>
                <a:lnTo>
                  <a:pt x="5037831" y="741660"/>
                </a:lnTo>
                <a:close/>
                <a:moveTo>
                  <a:pt x="5015507" y="734219"/>
                </a:moveTo>
                <a:cubicBezTo>
                  <a:pt x="5015507" y="734219"/>
                  <a:pt x="5015507" y="735460"/>
                  <a:pt x="5015507" y="737940"/>
                </a:cubicBezTo>
                <a:cubicBezTo>
                  <a:pt x="5015507" y="740420"/>
                  <a:pt x="5017987" y="744141"/>
                  <a:pt x="5022949" y="749102"/>
                </a:cubicBezTo>
                <a:cubicBezTo>
                  <a:pt x="5022949" y="754063"/>
                  <a:pt x="5015507" y="754063"/>
                  <a:pt x="5000624" y="749102"/>
                </a:cubicBezTo>
                <a:lnTo>
                  <a:pt x="4993183" y="741660"/>
                </a:lnTo>
                <a:lnTo>
                  <a:pt x="5008066" y="741660"/>
                </a:lnTo>
                <a:close/>
                <a:moveTo>
                  <a:pt x="4740175" y="730498"/>
                </a:moveTo>
                <a:cubicBezTo>
                  <a:pt x="4742655" y="730498"/>
                  <a:pt x="4745136" y="731738"/>
                  <a:pt x="4747617" y="734219"/>
                </a:cubicBezTo>
                <a:cubicBezTo>
                  <a:pt x="4747617" y="734219"/>
                  <a:pt x="4747617" y="736699"/>
                  <a:pt x="4747617" y="741660"/>
                </a:cubicBezTo>
                <a:cubicBezTo>
                  <a:pt x="4737695" y="741660"/>
                  <a:pt x="4735214" y="744141"/>
                  <a:pt x="4740175" y="749102"/>
                </a:cubicBezTo>
                <a:lnTo>
                  <a:pt x="4732734" y="756543"/>
                </a:lnTo>
                <a:cubicBezTo>
                  <a:pt x="4722812" y="756543"/>
                  <a:pt x="4712890" y="756543"/>
                  <a:pt x="4702968" y="756543"/>
                </a:cubicBezTo>
                <a:lnTo>
                  <a:pt x="4702968" y="749102"/>
                </a:lnTo>
                <a:cubicBezTo>
                  <a:pt x="4707929" y="749102"/>
                  <a:pt x="4711650" y="747861"/>
                  <a:pt x="4714130" y="745381"/>
                </a:cubicBezTo>
                <a:cubicBezTo>
                  <a:pt x="4716610" y="742901"/>
                  <a:pt x="4719092" y="741660"/>
                  <a:pt x="4721572" y="741660"/>
                </a:cubicBezTo>
                <a:cubicBezTo>
                  <a:pt x="4724052" y="741660"/>
                  <a:pt x="4726533" y="741660"/>
                  <a:pt x="4729013" y="741660"/>
                </a:cubicBezTo>
                <a:cubicBezTo>
                  <a:pt x="4731493" y="741660"/>
                  <a:pt x="4732734" y="739180"/>
                  <a:pt x="4732734" y="734219"/>
                </a:cubicBezTo>
                <a:cubicBezTo>
                  <a:pt x="4735214" y="731738"/>
                  <a:pt x="4737694" y="730498"/>
                  <a:pt x="4740175" y="730498"/>
                </a:cubicBezTo>
                <a:close/>
                <a:moveTo>
                  <a:pt x="4323456" y="729568"/>
                </a:moveTo>
                <a:cubicBezTo>
                  <a:pt x="4320976" y="730189"/>
                  <a:pt x="4318496" y="731738"/>
                  <a:pt x="4316015" y="734219"/>
                </a:cubicBezTo>
                <a:cubicBezTo>
                  <a:pt x="4306093" y="744141"/>
                  <a:pt x="4306093" y="751582"/>
                  <a:pt x="4316015" y="756543"/>
                </a:cubicBezTo>
                <a:cubicBezTo>
                  <a:pt x="4325936" y="766465"/>
                  <a:pt x="4330898" y="763985"/>
                  <a:pt x="4330898" y="749102"/>
                </a:cubicBezTo>
                <a:cubicBezTo>
                  <a:pt x="4335859" y="739180"/>
                  <a:pt x="4335859" y="732978"/>
                  <a:pt x="4330898" y="730498"/>
                </a:cubicBezTo>
                <a:cubicBezTo>
                  <a:pt x="4328417" y="729258"/>
                  <a:pt x="4325937" y="728948"/>
                  <a:pt x="4323456" y="729568"/>
                </a:cubicBezTo>
                <a:close/>
                <a:moveTo>
                  <a:pt x="4903886" y="719336"/>
                </a:moveTo>
                <a:lnTo>
                  <a:pt x="4918769" y="726778"/>
                </a:lnTo>
                <a:cubicBezTo>
                  <a:pt x="4918769" y="736699"/>
                  <a:pt x="4908847" y="741660"/>
                  <a:pt x="4889003" y="741660"/>
                </a:cubicBezTo>
                <a:cubicBezTo>
                  <a:pt x="4884042" y="736699"/>
                  <a:pt x="4879082" y="734219"/>
                  <a:pt x="4874120" y="734219"/>
                </a:cubicBezTo>
                <a:cubicBezTo>
                  <a:pt x="4864199" y="734219"/>
                  <a:pt x="4859238" y="732978"/>
                  <a:pt x="4859238" y="730498"/>
                </a:cubicBezTo>
                <a:cubicBezTo>
                  <a:pt x="4859238" y="728018"/>
                  <a:pt x="4864199" y="726778"/>
                  <a:pt x="4874120" y="726778"/>
                </a:cubicBezTo>
                <a:close/>
                <a:moveTo>
                  <a:pt x="4978300" y="711895"/>
                </a:moveTo>
                <a:lnTo>
                  <a:pt x="4985742" y="711895"/>
                </a:lnTo>
                <a:cubicBezTo>
                  <a:pt x="4985742" y="716856"/>
                  <a:pt x="4984501" y="720577"/>
                  <a:pt x="4982021" y="723057"/>
                </a:cubicBezTo>
                <a:cubicBezTo>
                  <a:pt x="4979541" y="725537"/>
                  <a:pt x="4978300" y="726778"/>
                  <a:pt x="4978300" y="726778"/>
                </a:cubicBezTo>
                <a:lnTo>
                  <a:pt x="4978300" y="741660"/>
                </a:lnTo>
                <a:lnTo>
                  <a:pt x="4963417" y="726778"/>
                </a:lnTo>
                <a:lnTo>
                  <a:pt x="4955976" y="719336"/>
                </a:lnTo>
                <a:cubicBezTo>
                  <a:pt x="4960937" y="719336"/>
                  <a:pt x="4965897" y="718096"/>
                  <a:pt x="4970859" y="715616"/>
                </a:cubicBezTo>
                <a:cubicBezTo>
                  <a:pt x="4975820" y="713135"/>
                  <a:pt x="4978300" y="711895"/>
                  <a:pt x="4978300" y="711895"/>
                </a:cubicBezTo>
                <a:close/>
                <a:moveTo>
                  <a:pt x="4263925" y="711895"/>
                </a:moveTo>
                <a:cubicBezTo>
                  <a:pt x="4263925" y="711895"/>
                  <a:pt x="4263925" y="714375"/>
                  <a:pt x="4263925" y="719336"/>
                </a:cubicBezTo>
                <a:cubicBezTo>
                  <a:pt x="4263925" y="719336"/>
                  <a:pt x="4266405" y="719336"/>
                  <a:pt x="4271367" y="719336"/>
                </a:cubicBezTo>
                <a:cubicBezTo>
                  <a:pt x="4276328" y="719336"/>
                  <a:pt x="4278808" y="719336"/>
                  <a:pt x="4278808" y="719336"/>
                </a:cubicBezTo>
                <a:cubicBezTo>
                  <a:pt x="4278808" y="714375"/>
                  <a:pt x="4278808" y="711895"/>
                  <a:pt x="4278808" y="711895"/>
                </a:cubicBezTo>
                <a:cubicBezTo>
                  <a:pt x="4278808" y="711895"/>
                  <a:pt x="4276328" y="711895"/>
                  <a:pt x="4271367" y="711895"/>
                </a:cubicBezTo>
                <a:cubicBezTo>
                  <a:pt x="4266405" y="711895"/>
                  <a:pt x="4263925" y="711895"/>
                  <a:pt x="4263925" y="711895"/>
                </a:cubicBezTo>
                <a:close/>
                <a:moveTo>
                  <a:pt x="5022019" y="706314"/>
                </a:moveTo>
                <a:cubicBezTo>
                  <a:pt x="5023879" y="706314"/>
                  <a:pt x="5025429" y="706934"/>
                  <a:pt x="5026669" y="708174"/>
                </a:cubicBezTo>
                <a:cubicBezTo>
                  <a:pt x="5029149" y="710654"/>
                  <a:pt x="5030390" y="714375"/>
                  <a:pt x="5030390" y="719336"/>
                </a:cubicBezTo>
                <a:cubicBezTo>
                  <a:pt x="5030390" y="724298"/>
                  <a:pt x="5027910" y="726778"/>
                  <a:pt x="5022949" y="726778"/>
                </a:cubicBezTo>
                <a:cubicBezTo>
                  <a:pt x="5017987" y="726778"/>
                  <a:pt x="5014267" y="724298"/>
                  <a:pt x="5011786" y="719336"/>
                </a:cubicBezTo>
                <a:cubicBezTo>
                  <a:pt x="5009306" y="714375"/>
                  <a:pt x="5010546" y="710654"/>
                  <a:pt x="5015507" y="708174"/>
                </a:cubicBezTo>
                <a:cubicBezTo>
                  <a:pt x="5017988" y="706934"/>
                  <a:pt x="5020159" y="706314"/>
                  <a:pt x="5022019" y="706314"/>
                </a:cubicBezTo>
                <a:close/>
                <a:moveTo>
                  <a:pt x="1287363" y="693291"/>
                </a:moveTo>
                <a:cubicBezTo>
                  <a:pt x="1289843" y="693291"/>
                  <a:pt x="1292324" y="694531"/>
                  <a:pt x="1294805" y="697012"/>
                </a:cubicBezTo>
                <a:lnTo>
                  <a:pt x="1287363" y="697012"/>
                </a:lnTo>
                <a:lnTo>
                  <a:pt x="1279921" y="697012"/>
                </a:lnTo>
                <a:cubicBezTo>
                  <a:pt x="1282402" y="694531"/>
                  <a:pt x="1284883" y="693291"/>
                  <a:pt x="1287363" y="693291"/>
                </a:cubicBezTo>
                <a:close/>
                <a:moveTo>
                  <a:pt x="4405312" y="689571"/>
                </a:moveTo>
                <a:cubicBezTo>
                  <a:pt x="4415233" y="689571"/>
                  <a:pt x="4421435" y="690811"/>
                  <a:pt x="4423915" y="693291"/>
                </a:cubicBezTo>
                <a:cubicBezTo>
                  <a:pt x="4426395" y="695771"/>
                  <a:pt x="4425156" y="699492"/>
                  <a:pt x="4420195" y="704453"/>
                </a:cubicBezTo>
                <a:cubicBezTo>
                  <a:pt x="4415233" y="704453"/>
                  <a:pt x="4413994" y="705694"/>
                  <a:pt x="4416474" y="708174"/>
                </a:cubicBezTo>
                <a:cubicBezTo>
                  <a:pt x="4418954" y="710654"/>
                  <a:pt x="4420195" y="714375"/>
                  <a:pt x="4420195" y="719336"/>
                </a:cubicBezTo>
                <a:cubicBezTo>
                  <a:pt x="4435077" y="724298"/>
                  <a:pt x="4449960" y="721816"/>
                  <a:pt x="4464843" y="711895"/>
                </a:cubicBezTo>
                <a:cubicBezTo>
                  <a:pt x="4469804" y="706934"/>
                  <a:pt x="4473525" y="704453"/>
                  <a:pt x="4476005" y="704453"/>
                </a:cubicBezTo>
                <a:cubicBezTo>
                  <a:pt x="4478485" y="704453"/>
                  <a:pt x="4479726" y="704453"/>
                  <a:pt x="4479726" y="704453"/>
                </a:cubicBezTo>
                <a:lnTo>
                  <a:pt x="4479726" y="697012"/>
                </a:lnTo>
                <a:lnTo>
                  <a:pt x="4487167" y="689571"/>
                </a:lnTo>
                <a:cubicBezTo>
                  <a:pt x="4492129" y="694532"/>
                  <a:pt x="4499570" y="697012"/>
                  <a:pt x="4509492" y="697012"/>
                </a:cubicBezTo>
                <a:lnTo>
                  <a:pt x="4531816" y="711895"/>
                </a:lnTo>
                <a:lnTo>
                  <a:pt x="4502050" y="719336"/>
                </a:lnTo>
                <a:cubicBezTo>
                  <a:pt x="4497089" y="714375"/>
                  <a:pt x="4493368" y="711895"/>
                  <a:pt x="4490888" y="711895"/>
                </a:cubicBezTo>
                <a:cubicBezTo>
                  <a:pt x="4488408" y="711895"/>
                  <a:pt x="4485927" y="716856"/>
                  <a:pt x="4483447" y="726778"/>
                </a:cubicBezTo>
                <a:cubicBezTo>
                  <a:pt x="4480967" y="736699"/>
                  <a:pt x="4479726" y="744141"/>
                  <a:pt x="4479726" y="749102"/>
                </a:cubicBezTo>
                <a:cubicBezTo>
                  <a:pt x="4484687" y="754063"/>
                  <a:pt x="4484687" y="759023"/>
                  <a:pt x="4479726" y="763985"/>
                </a:cubicBezTo>
                <a:lnTo>
                  <a:pt x="4479726" y="771426"/>
                </a:lnTo>
                <a:cubicBezTo>
                  <a:pt x="4464843" y="781348"/>
                  <a:pt x="4452440" y="781348"/>
                  <a:pt x="4442519" y="771426"/>
                </a:cubicBezTo>
                <a:lnTo>
                  <a:pt x="4449960" y="763985"/>
                </a:lnTo>
                <a:cubicBezTo>
                  <a:pt x="4454922" y="768946"/>
                  <a:pt x="4458642" y="770185"/>
                  <a:pt x="4461122" y="767705"/>
                </a:cubicBezTo>
                <a:cubicBezTo>
                  <a:pt x="4463602" y="765225"/>
                  <a:pt x="4462363" y="759023"/>
                  <a:pt x="4457402" y="749102"/>
                </a:cubicBezTo>
                <a:cubicBezTo>
                  <a:pt x="4457402" y="749102"/>
                  <a:pt x="4456161" y="747861"/>
                  <a:pt x="4453681" y="745381"/>
                </a:cubicBezTo>
                <a:cubicBezTo>
                  <a:pt x="4451201" y="742901"/>
                  <a:pt x="4449960" y="741660"/>
                  <a:pt x="4449960" y="741660"/>
                </a:cubicBezTo>
                <a:lnTo>
                  <a:pt x="4435077" y="734219"/>
                </a:lnTo>
                <a:cubicBezTo>
                  <a:pt x="4430116" y="734219"/>
                  <a:pt x="4425156" y="731739"/>
                  <a:pt x="4420195" y="726778"/>
                </a:cubicBezTo>
                <a:cubicBezTo>
                  <a:pt x="4415233" y="726778"/>
                  <a:pt x="4407792" y="721816"/>
                  <a:pt x="4397870" y="711895"/>
                </a:cubicBezTo>
                <a:cubicBezTo>
                  <a:pt x="4387949" y="701973"/>
                  <a:pt x="4384228" y="695771"/>
                  <a:pt x="4386708" y="693291"/>
                </a:cubicBezTo>
                <a:cubicBezTo>
                  <a:pt x="4389188" y="690811"/>
                  <a:pt x="4395390" y="689571"/>
                  <a:pt x="4405312" y="689571"/>
                </a:cubicBezTo>
                <a:close/>
                <a:moveTo>
                  <a:pt x="4018359" y="689571"/>
                </a:moveTo>
                <a:cubicBezTo>
                  <a:pt x="4008437" y="689571"/>
                  <a:pt x="4005957" y="694532"/>
                  <a:pt x="4010918" y="704453"/>
                </a:cubicBezTo>
                <a:cubicBezTo>
                  <a:pt x="4015879" y="714375"/>
                  <a:pt x="4027041" y="719336"/>
                  <a:pt x="4044404" y="719336"/>
                </a:cubicBezTo>
                <a:cubicBezTo>
                  <a:pt x="4061767" y="719336"/>
                  <a:pt x="4070449" y="716856"/>
                  <a:pt x="4070449" y="711895"/>
                </a:cubicBezTo>
                <a:lnTo>
                  <a:pt x="4055566" y="704453"/>
                </a:lnTo>
                <a:lnTo>
                  <a:pt x="4025800" y="697012"/>
                </a:lnTo>
                <a:cubicBezTo>
                  <a:pt x="4025800" y="692051"/>
                  <a:pt x="4023320" y="689571"/>
                  <a:pt x="4018359" y="689571"/>
                </a:cubicBezTo>
                <a:close/>
                <a:moveTo>
                  <a:pt x="3936504" y="689571"/>
                </a:moveTo>
                <a:lnTo>
                  <a:pt x="3958828" y="704453"/>
                </a:lnTo>
                <a:cubicBezTo>
                  <a:pt x="3968750" y="704453"/>
                  <a:pt x="3973711" y="704453"/>
                  <a:pt x="3973711" y="704453"/>
                </a:cubicBezTo>
                <a:cubicBezTo>
                  <a:pt x="3973711" y="699492"/>
                  <a:pt x="3967510" y="695771"/>
                  <a:pt x="3955107" y="693291"/>
                </a:cubicBezTo>
                <a:cubicBezTo>
                  <a:pt x="3942705" y="690811"/>
                  <a:pt x="3936504" y="689571"/>
                  <a:pt x="3936504" y="689571"/>
                </a:cubicBezTo>
                <a:close/>
                <a:moveTo>
                  <a:pt x="3965781" y="685423"/>
                </a:moveTo>
                <a:lnTo>
                  <a:pt x="3966269" y="685850"/>
                </a:lnTo>
                <a:cubicBezTo>
                  <a:pt x="3966269" y="688330"/>
                  <a:pt x="3969990" y="689571"/>
                  <a:pt x="3977431" y="689571"/>
                </a:cubicBezTo>
                <a:cubicBezTo>
                  <a:pt x="3984873" y="689571"/>
                  <a:pt x="3988593" y="689571"/>
                  <a:pt x="3988593" y="689571"/>
                </a:cubicBezTo>
                <a:close/>
                <a:moveTo>
                  <a:pt x="4713200" y="684920"/>
                </a:moveTo>
                <a:cubicBezTo>
                  <a:pt x="4715060" y="684300"/>
                  <a:pt x="4717851" y="684610"/>
                  <a:pt x="4721572" y="685850"/>
                </a:cubicBezTo>
                <a:cubicBezTo>
                  <a:pt x="4729013" y="688330"/>
                  <a:pt x="4735214" y="689571"/>
                  <a:pt x="4740175" y="689571"/>
                </a:cubicBezTo>
                <a:cubicBezTo>
                  <a:pt x="4745136" y="689571"/>
                  <a:pt x="4751337" y="690811"/>
                  <a:pt x="4758779" y="693291"/>
                </a:cubicBezTo>
                <a:cubicBezTo>
                  <a:pt x="4766220" y="695771"/>
                  <a:pt x="4769941" y="697012"/>
                  <a:pt x="4769941" y="697012"/>
                </a:cubicBezTo>
                <a:cubicBezTo>
                  <a:pt x="4769941" y="701973"/>
                  <a:pt x="4767461" y="704453"/>
                  <a:pt x="4762499" y="704453"/>
                </a:cubicBezTo>
                <a:lnTo>
                  <a:pt x="4777382" y="719336"/>
                </a:lnTo>
                <a:cubicBezTo>
                  <a:pt x="4787304" y="719336"/>
                  <a:pt x="4793506" y="716856"/>
                  <a:pt x="4795986" y="711895"/>
                </a:cubicBezTo>
                <a:cubicBezTo>
                  <a:pt x="4798466" y="706934"/>
                  <a:pt x="4799706" y="701973"/>
                  <a:pt x="4799706" y="697012"/>
                </a:cubicBezTo>
                <a:cubicBezTo>
                  <a:pt x="4789785" y="687091"/>
                  <a:pt x="4792265" y="684609"/>
                  <a:pt x="4807148" y="689571"/>
                </a:cubicBezTo>
                <a:lnTo>
                  <a:pt x="4822031" y="697012"/>
                </a:lnTo>
                <a:cubicBezTo>
                  <a:pt x="4831952" y="701973"/>
                  <a:pt x="4831952" y="704453"/>
                  <a:pt x="4822031" y="704453"/>
                </a:cubicBezTo>
                <a:cubicBezTo>
                  <a:pt x="4812109" y="704453"/>
                  <a:pt x="4805907" y="708174"/>
                  <a:pt x="4803427" y="715616"/>
                </a:cubicBezTo>
                <a:cubicBezTo>
                  <a:pt x="4800947" y="723057"/>
                  <a:pt x="4794745" y="726778"/>
                  <a:pt x="4784824" y="726778"/>
                </a:cubicBezTo>
                <a:lnTo>
                  <a:pt x="4762499" y="719336"/>
                </a:lnTo>
                <a:cubicBezTo>
                  <a:pt x="4752578" y="714375"/>
                  <a:pt x="4747617" y="711895"/>
                  <a:pt x="4747617" y="711895"/>
                </a:cubicBezTo>
                <a:lnTo>
                  <a:pt x="4732734" y="697012"/>
                </a:lnTo>
                <a:cubicBezTo>
                  <a:pt x="4732734" y="701973"/>
                  <a:pt x="4735214" y="706934"/>
                  <a:pt x="4740175" y="711895"/>
                </a:cubicBezTo>
                <a:cubicBezTo>
                  <a:pt x="4745136" y="711895"/>
                  <a:pt x="4747617" y="713135"/>
                  <a:pt x="4747617" y="715616"/>
                </a:cubicBezTo>
                <a:cubicBezTo>
                  <a:pt x="4747617" y="718096"/>
                  <a:pt x="4745136" y="719336"/>
                  <a:pt x="4740175" y="719336"/>
                </a:cubicBezTo>
                <a:cubicBezTo>
                  <a:pt x="4725292" y="714375"/>
                  <a:pt x="4715371" y="704453"/>
                  <a:pt x="4710410" y="689571"/>
                </a:cubicBezTo>
                <a:cubicBezTo>
                  <a:pt x="4710410" y="687090"/>
                  <a:pt x="4711340" y="685540"/>
                  <a:pt x="4713200" y="684920"/>
                </a:cubicBezTo>
                <a:close/>
                <a:moveTo>
                  <a:pt x="4293691" y="674688"/>
                </a:moveTo>
                <a:lnTo>
                  <a:pt x="4293691" y="682129"/>
                </a:lnTo>
                <a:cubicBezTo>
                  <a:pt x="4283769" y="692051"/>
                  <a:pt x="4276328" y="692051"/>
                  <a:pt x="4271367" y="682129"/>
                </a:cubicBezTo>
                <a:cubicBezTo>
                  <a:pt x="4276328" y="677168"/>
                  <a:pt x="4283769" y="674688"/>
                  <a:pt x="4293691" y="674688"/>
                </a:cubicBezTo>
                <a:close/>
                <a:moveTo>
                  <a:pt x="3906738" y="674688"/>
                </a:moveTo>
                <a:cubicBezTo>
                  <a:pt x="3906738" y="679649"/>
                  <a:pt x="3909218" y="682129"/>
                  <a:pt x="3914179" y="682129"/>
                </a:cubicBezTo>
                <a:cubicBezTo>
                  <a:pt x="3919140" y="682129"/>
                  <a:pt x="3926582" y="682129"/>
                  <a:pt x="3936504" y="682129"/>
                </a:cubicBezTo>
                <a:lnTo>
                  <a:pt x="3948882" y="682350"/>
                </a:lnTo>
                <a:close/>
                <a:moveTo>
                  <a:pt x="1339453" y="674688"/>
                </a:moveTo>
                <a:lnTo>
                  <a:pt x="1346894" y="682129"/>
                </a:lnTo>
                <a:cubicBezTo>
                  <a:pt x="1346894" y="682129"/>
                  <a:pt x="1344414" y="683370"/>
                  <a:pt x="1339453" y="685850"/>
                </a:cubicBezTo>
                <a:cubicBezTo>
                  <a:pt x="1334492" y="688330"/>
                  <a:pt x="1329531" y="689571"/>
                  <a:pt x="1324570" y="689571"/>
                </a:cubicBezTo>
                <a:lnTo>
                  <a:pt x="1317129" y="682129"/>
                </a:lnTo>
                <a:close/>
                <a:moveTo>
                  <a:pt x="4496469" y="670967"/>
                </a:moveTo>
                <a:cubicBezTo>
                  <a:pt x="4497709" y="670967"/>
                  <a:pt x="4499569" y="672207"/>
                  <a:pt x="4502050" y="674688"/>
                </a:cubicBezTo>
                <a:cubicBezTo>
                  <a:pt x="4507011" y="674688"/>
                  <a:pt x="4509492" y="674688"/>
                  <a:pt x="4509492" y="674688"/>
                </a:cubicBezTo>
                <a:cubicBezTo>
                  <a:pt x="4509492" y="679649"/>
                  <a:pt x="4507011" y="682129"/>
                  <a:pt x="4502050" y="682129"/>
                </a:cubicBezTo>
                <a:cubicBezTo>
                  <a:pt x="4502050" y="682129"/>
                  <a:pt x="4500810" y="680889"/>
                  <a:pt x="4498329" y="678409"/>
                </a:cubicBezTo>
                <a:cubicBezTo>
                  <a:pt x="4495849" y="675928"/>
                  <a:pt x="4494609" y="674688"/>
                  <a:pt x="4494609" y="674688"/>
                </a:cubicBezTo>
                <a:cubicBezTo>
                  <a:pt x="4494609" y="672207"/>
                  <a:pt x="4495229" y="670967"/>
                  <a:pt x="4496469" y="670967"/>
                </a:cubicBezTo>
                <a:close/>
                <a:moveTo>
                  <a:pt x="4732734" y="667246"/>
                </a:moveTo>
                <a:cubicBezTo>
                  <a:pt x="4737695" y="667246"/>
                  <a:pt x="4741416" y="667246"/>
                  <a:pt x="4743896" y="667246"/>
                </a:cubicBezTo>
                <a:cubicBezTo>
                  <a:pt x="4746376" y="667246"/>
                  <a:pt x="4747617" y="667246"/>
                  <a:pt x="4747617" y="667246"/>
                </a:cubicBezTo>
                <a:cubicBezTo>
                  <a:pt x="4737695" y="672208"/>
                  <a:pt x="4730254" y="674688"/>
                  <a:pt x="4725292" y="674688"/>
                </a:cubicBezTo>
                <a:close/>
                <a:moveTo>
                  <a:pt x="4375546" y="667246"/>
                </a:moveTo>
                <a:lnTo>
                  <a:pt x="4397870" y="667246"/>
                </a:lnTo>
                <a:cubicBezTo>
                  <a:pt x="4397870" y="667246"/>
                  <a:pt x="4395390" y="669726"/>
                  <a:pt x="4390429" y="674688"/>
                </a:cubicBezTo>
                <a:close/>
                <a:moveTo>
                  <a:pt x="4688085" y="659805"/>
                </a:moveTo>
                <a:cubicBezTo>
                  <a:pt x="4693047" y="659805"/>
                  <a:pt x="4695527" y="661046"/>
                  <a:pt x="4695527" y="663526"/>
                </a:cubicBezTo>
                <a:cubicBezTo>
                  <a:pt x="4695527" y="666006"/>
                  <a:pt x="4695527" y="667246"/>
                  <a:pt x="4695527" y="667246"/>
                </a:cubicBezTo>
                <a:cubicBezTo>
                  <a:pt x="4695527" y="672208"/>
                  <a:pt x="4694286" y="674688"/>
                  <a:pt x="4691806" y="674688"/>
                </a:cubicBezTo>
                <a:cubicBezTo>
                  <a:pt x="4689326" y="674688"/>
                  <a:pt x="4688085" y="672208"/>
                  <a:pt x="4688085" y="667246"/>
                </a:cubicBezTo>
                <a:close/>
                <a:moveTo>
                  <a:pt x="4479726" y="659805"/>
                </a:moveTo>
                <a:lnTo>
                  <a:pt x="4487167" y="667246"/>
                </a:lnTo>
                <a:cubicBezTo>
                  <a:pt x="4482206" y="667246"/>
                  <a:pt x="4478485" y="667246"/>
                  <a:pt x="4476005" y="667246"/>
                </a:cubicBezTo>
                <a:cubicBezTo>
                  <a:pt x="4473525" y="667246"/>
                  <a:pt x="4469804" y="667246"/>
                  <a:pt x="4464843" y="667246"/>
                </a:cubicBezTo>
                <a:close/>
                <a:moveTo>
                  <a:pt x="2172890" y="659805"/>
                </a:moveTo>
                <a:lnTo>
                  <a:pt x="2172890" y="667246"/>
                </a:lnTo>
                <a:cubicBezTo>
                  <a:pt x="2177851" y="667246"/>
                  <a:pt x="2180332" y="664766"/>
                  <a:pt x="2180332" y="659805"/>
                </a:cubicBezTo>
                <a:close/>
                <a:moveTo>
                  <a:pt x="1756171" y="659805"/>
                </a:moveTo>
                <a:cubicBezTo>
                  <a:pt x="1761132" y="664766"/>
                  <a:pt x="1767334" y="667246"/>
                  <a:pt x="1774775" y="667246"/>
                </a:cubicBezTo>
                <a:cubicBezTo>
                  <a:pt x="1782216" y="667246"/>
                  <a:pt x="1793378" y="667246"/>
                  <a:pt x="1808261" y="667246"/>
                </a:cubicBezTo>
                <a:lnTo>
                  <a:pt x="1815703" y="674688"/>
                </a:lnTo>
                <a:cubicBezTo>
                  <a:pt x="1815703" y="679649"/>
                  <a:pt x="1814463" y="680889"/>
                  <a:pt x="1811982" y="678409"/>
                </a:cubicBezTo>
                <a:cubicBezTo>
                  <a:pt x="1809501" y="675928"/>
                  <a:pt x="1798339" y="677168"/>
                  <a:pt x="1778496" y="682129"/>
                </a:cubicBezTo>
                <a:lnTo>
                  <a:pt x="1748730" y="682129"/>
                </a:lnTo>
                <a:cubicBezTo>
                  <a:pt x="1748730" y="677168"/>
                  <a:pt x="1746250" y="674688"/>
                  <a:pt x="1741289" y="674688"/>
                </a:cubicBezTo>
                <a:close/>
                <a:moveTo>
                  <a:pt x="1384101" y="659805"/>
                </a:moveTo>
                <a:lnTo>
                  <a:pt x="1376660" y="667246"/>
                </a:lnTo>
                <a:cubicBezTo>
                  <a:pt x="1371699" y="672208"/>
                  <a:pt x="1366738" y="674688"/>
                  <a:pt x="1361777" y="674688"/>
                </a:cubicBezTo>
                <a:lnTo>
                  <a:pt x="1369219" y="667246"/>
                </a:lnTo>
                <a:cubicBezTo>
                  <a:pt x="1374179" y="662285"/>
                  <a:pt x="1379140" y="659805"/>
                  <a:pt x="1384101" y="659805"/>
                </a:cubicBezTo>
                <a:close/>
                <a:moveTo>
                  <a:pt x="4613671" y="652364"/>
                </a:moveTo>
                <a:cubicBezTo>
                  <a:pt x="4613671" y="652364"/>
                  <a:pt x="4614912" y="654844"/>
                  <a:pt x="4617392" y="659805"/>
                </a:cubicBezTo>
                <a:cubicBezTo>
                  <a:pt x="4619872" y="664766"/>
                  <a:pt x="4622353" y="667246"/>
                  <a:pt x="4624833" y="667246"/>
                </a:cubicBezTo>
                <a:cubicBezTo>
                  <a:pt x="4627313" y="667246"/>
                  <a:pt x="4628554" y="666006"/>
                  <a:pt x="4628554" y="663526"/>
                </a:cubicBezTo>
                <a:cubicBezTo>
                  <a:pt x="4628554" y="661046"/>
                  <a:pt x="4626074" y="658564"/>
                  <a:pt x="4621113" y="656084"/>
                </a:cubicBezTo>
                <a:cubicBezTo>
                  <a:pt x="4616151" y="653604"/>
                  <a:pt x="4613671" y="652364"/>
                  <a:pt x="4613671" y="652364"/>
                </a:cubicBezTo>
                <a:close/>
                <a:moveTo>
                  <a:pt x="4449960" y="652364"/>
                </a:moveTo>
                <a:cubicBezTo>
                  <a:pt x="4449960" y="652364"/>
                  <a:pt x="4449960" y="654844"/>
                  <a:pt x="4449960" y="659805"/>
                </a:cubicBezTo>
                <a:lnTo>
                  <a:pt x="4442519" y="659805"/>
                </a:lnTo>
                <a:close/>
                <a:moveTo>
                  <a:pt x="4152304" y="652364"/>
                </a:moveTo>
                <a:lnTo>
                  <a:pt x="4144863" y="659805"/>
                </a:lnTo>
                <a:cubicBezTo>
                  <a:pt x="4149824" y="659805"/>
                  <a:pt x="4152304" y="659805"/>
                  <a:pt x="4152304" y="659805"/>
                </a:cubicBezTo>
                <a:cubicBezTo>
                  <a:pt x="4152304" y="654844"/>
                  <a:pt x="4152304" y="652364"/>
                  <a:pt x="4152304" y="652364"/>
                </a:cubicBezTo>
                <a:close/>
                <a:moveTo>
                  <a:pt x="4278808" y="647713"/>
                </a:moveTo>
                <a:cubicBezTo>
                  <a:pt x="4281289" y="648333"/>
                  <a:pt x="4283769" y="649883"/>
                  <a:pt x="4286249" y="652364"/>
                </a:cubicBezTo>
                <a:lnTo>
                  <a:pt x="4293691" y="659805"/>
                </a:lnTo>
                <a:lnTo>
                  <a:pt x="4278808" y="659805"/>
                </a:lnTo>
                <a:cubicBezTo>
                  <a:pt x="4268886" y="659805"/>
                  <a:pt x="4263925" y="659805"/>
                  <a:pt x="4263925" y="659805"/>
                </a:cubicBezTo>
                <a:cubicBezTo>
                  <a:pt x="4263925" y="654844"/>
                  <a:pt x="4266405" y="651123"/>
                  <a:pt x="4271367" y="648643"/>
                </a:cubicBezTo>
                <a:cubicBezTo>
                  <a:pt x="4273847" y="647403"/>
                  <a:pt x="4276328" y="647093"/>
                  <a:pt x="4278808" y="647713"/>
                </a:cubicBezTo>
                <a:close/>
                <a:moveTo>
                  <a:pt x="4115097" y="644922"/>
                </a:moveTo>
                <a:lnTo>
                  <a:pt x="4115097" y="652364"/>
                </a:lnTo>
                <a:cubicBezTo>
                  <a:pt x="4125019" y="652364"/>
                  <a:pt x="4129980" y="649884"/>
                  <a:pt x="4129980" y="644922"/>
                </a:cubicBezTo>
                <a:close/>
                <a:moveTo>
                  <a:pt x="2805410" y="644922"/>
                </a:moveTo>
                <a:lnTo>
                  <a:pt x="2775644" y="652364"/>
                </a:lnTo>
                <a:cubicBezTo>
                  <a:pt x="2770683" y="657325"/>
                  <a:pt x="2765722" y="657325"/>
                  <a:pt x="2760761" y="652364"/>
                </a:cubicBezTo>
                <a:cubicBezTo>
                  <a:pt x="2755801" y="652364"/>
                  <a:pt x="2753320" y="653604"/>
                  <a:pt x="2753320" y="656084"/>
                </a:cubicBezTo>
                <a:cubicBezTo>
                  <a:pt x="2753320" y="658564"/>
                  <a:pt x="2754560" y="661046"/>
                  <a:pt x="2757041" y="663526"/>
                </a:cubicBezTo>
                <a:cubicBezTo>
                  <a:pt x="2759521" y="666006"/>
                  <a:pt x="2763242" y="667246"/>
                  <a:pt x="2768203" y="667246"/>
                </a:cubicBezTo>
                <a:cubicBezTo>
                  <a:pt x="2773163" y="662285"/>
                  <a:pt x="2778125" y="662285"/>
                  <a:pt x="2783085" y="667246"/>
                </a:cubicBezTo>
                <a:lnTo>
                  <a:pt x="2797968" y="659805"/>
                </a:lnTo>
                <a:cubicBezTo>
                  <a:pt x="2797968" y="654844"/>
                  <a:pt x="2799208" y="652364"/>
                  <a:pt x="2801689" y="652364"/>
                </a:cubicBezTo>
                <a:cubicBezTo>
                  <a:pt x="2804170" y="652364"/>
                  <a:pt x="2805410" y="649884"/>
                  <a:pt x="2805410" y="644922"/>
                </a:cubicBezTo>
                <a:close/>
                <a:moveTo>
                  <a:pt x="2243584" y="641201"/>
                </a:moveTo>
                <a:cubicBezTo>
                  <a:pt x="2241103" y="641201"/>
                  <a:pt x="2237382" y="642442"/>
                  <a:pt x="2232421" y="644922"/>
                </a:cubicBezTo>
                <a:cubicBezTo>
                  <a:pt x="2227461" y="644922"/>
                  <a:pt x="2227461" y="647402"/>
                  <a:pt x="2232421" y="652364"/>
                </a:cubicBezTo>
                <a:lnTo>
                  <a:pt x="2247304" y="644922"/>
                </a:lnTo>
                <a:cubicBezTo>
                  <a:pt x="2247304" y="642442"/>
                  <a:pt x="2246064" y="641201"/>
                  <a:pt x="2243584" y="641201"/>
                </a:cubicBezTo>
                <a:close/>
                <a:moveTo>
                  <a:pt x="3952317" y="639342"/>
                </a:moveTo>
                <a:cubicBezTo>
                  <a:pt x="3950456" y="639342"/>
                  <a:pt x="3948906" y="639961"/>
                  <a:pt x="3947666" y="641201"/>
                </a:cubicBezTo>
                <a:cubicBezTo>
                  <a:pt x="3945185" y="643682"/>
                  <a:pt x="3945185" y="647402"/>
                  <a:pt x="3947666" y="652364"/>
                </a:cubicBezTo>
                <a:cubicBezTo>
                  <a:pt x="3950146" y="657325"/>
                  <a:pt x="3953867" y="659805"/>
                  <a:pt x="3958828" y="659805"/>
                </a:cubicBezTo>
                <a:cubicBezTo>
                  <a:pt x="3963789" y="659805"/>
                  <a:pt x="3966269" y="657325"/>
                  <a:pt x="3966269" y="652364"/>
                </a:cubicBezTo>
                <a:cubicBezTo>
                  <a:pt x="3966269" y="647402"/>
                  <a:pt x="3963789" y="643682"/>
                  <a:pt x="3958828" y="641201"/>
                </a:cubicBezTo>
                <a:cubicBezTo>
                  <a:pt x="3956347" y="639961"/>
                  <a:pt x="3954177" y="639342"/>
                  <a:pt x="3952317" y="639342"/>
                </a:cubicBezTo>
                <a:close/>
                <a:moveTo>
                  <a:pt x="2053828" y="637481"/>
                </a:moveTo>
                <a:lnTo>
                  <a:pt x="2046386" y="644922"/>
                </a:lnTo>
                <a:cubicBezTo>
                  <a:pt x="2051347" y="644922"/>
                  <a:pt x="2055068" y="644922"/>
                  <a:pt x="2057548" y="644922"/>
                </a:cubicBezTo>
                <a:cubicBezTo>
                  <a:pt x="2060029" y="644922"/>
                  <a:pt x="2061269" y="644922"/>
                  <a:pt x="2061269" y="644922"/>
                </a:cubicBezTo>
                <a:cubicBezTo>
                  <a:pt x="2061269" y="639961"/>
                  <a:pt x="2058788" y="637481"/>
                  <a:pt x="2053828" y="637481"/>
                </a:cubicBezTo>
                <a:close/>
                <a:moveTo>
                  <a:pt x="5566171" y="630039"/>
                </a:moveTo>
                <a:cubicBezTo>
                  <a:pt x="5566171" y="630039"/>
                  <a:pt x="5571133" y="632519"/>
                  <a:pt x="5581054" y="637481"/>
                </a:cubicBezTo>
                <a:cubicBezTo>
                  <a:pt x="5590975" y="642442"/>
                  <a:pt x="5595937" y="644922"/>
                  <a:pt x="5595937" y="644922"/>
                </a:cubicBezTo>
                <a:lnTo>
                  <a:pt x="5581054" y="644922"/>
                </a:lnTo>
                <a:close/>
                <a:moveTo>
                  <a:pt x="4963417" y="630039"/>
                </a:moveTo>
                <a:lnTo>
                  <a:pt x="4955976" y="637481"/>
                </a:lnTo>
                <a:lnTo>
                  <a:pt x="4948535" y="637481"/>
                </a:lnTo>
                <a:cubicBezTo>
                  <a:pt x="4948535" y="637481"/>
                  <a:pt x="4951015" y="636240"/>
                  <a:pt x="4955976" y="633760"/>
                </a:cubicBezTo>
                <a:cubicBezTo>
                  <a:pt x="4960937" y="631280"/>
                  <a:pt x="4963417" y="630039"/>
                  <a:pt x="4963417" y="630039"/>
                </a:cubicBezTo>
                <a:close/>
                <a:moveTo>
                  <a:pt x="4412753" y="630039"/>
                </a:moveTo>
                <a:lnTo>
                  <a:pt x="4420195" y="630039"/>
                </a:lnTo>
                <a:cubicBezTo>
                  <a:pt x="4415233" y="635001"/>
                  <a:pt x="4413994" y="638721"/>
                  <a:pt x="4416474" y="641201"/>
                </a:cubicBezTo>
                <a:cubicBezTo>
                  <a:pt x="4418954" y="643682"/>
                  <a:pt x="4420195" y="644922"/>
                  <a:pt x="4420195" y="644922"/>
                </a:cubicBezTo>
                <a:cubicBezTo>
                  <a:pt x="4425156" y="649884"/>
                  <a:pt x="4428877" y="653604"/>
                  <a:pt x="4431357" y="656084"/>
                </a:cubicBezTo>
                <a:cubicBezTo>
                  <a:pt x="4433837" y="658564"/>
                  <a:pt x="4435077" y="662285"/>
                  <a:pt x="4435077" y="667246"/>
                </a:cubicBezTo>
                <a:cubicBezTo>
                  <a:pt x="4435077" y="667246"/>
                  <a:pt x="4438798" y="668487"/>
                  <a:pt x="4446240" y="670967"/>
                </a:cubicBezTo>
                <a:cubicBezTo>
                  <a:pt x="4453681" y="673447"/>
                  <a:pt x="4459882" y="679649"/>
                  <a:pt x="4464843" y="689571"/>
                </a:cubicBezTo>
                <a:cubicBezTo>
                  <a:pt x="4464843" y="689571"/>
                  <a:pt x="4464843" y="690811"/>
                  <a:pt x="4464843" y="693291"/>
                </a:cubicBezTo>
                <a:cubicBezTo>
                  <a:pt x="4464843" y="695771"/>
                  <a:pt x="4462363" y="697012"/>
                  <a:pt x="4457402" y="697012"/>
                </a:cubicBezTo>
                <a:cubicBezTo>
                  <a:pt x="4452440" y="697012"/>
                  <a:pt x="4447480" y="697012"/>
                  <a:pt x="4442519" y="697012"/>
                </a:cubicBezTo>
                <a:cubicBezTo>
                  <a:pt x="4442519" y="692051"/>
                  <a:pt x="4444999" y="689571"/>
                  <a:pt x="4449960" y="689571"/>
                </a:cubicBezTo>
                <a:cubicBezTo>
                  <a:pt x="4454922" y="689571"/>
                  <a:pt x="4454922" y="688330"/>
                  <a:pt x="4449960" y="685850"/>
                </a:cubicBezTo>
                <a:cubicBezTo>
                  <a:pt x="4444999" y="683370"/>
                  <a:pt x="4437558" y="679649"/>
                  <a:pt x="4427636" y="674688"/>
                </a:cubicBezTo>
                <a:cubicBezTo>
                  <a:pt x="4422675" y="674688"/>
                  <a:pt x="4418954" y="673447"/>
                  <a:pt x="4416474" y="670967"/>
                </a:cubicBezTo>
                <a:cubicBezTo>
                  <a:pt x="4413994" y="668487"/>
                  <a:pt x="4411513" y="666006"/>
                  <a:pt x="4409033" y="663526"/>
                </a:cubicBezTo>
                <a:cubicBezTo>
                  <a:pt x="4406552" y="661046"/>
                  <a:pt x="4405312" y="658564"/>
                  <a:pt x="4405312" y="656084"/>
                </a:cubicBezTo>
                <a:cubicBezTo>
                  <a:pt x="4405312" y="653604"/>
                  <a:pt x="4405312" y="649884"/>
                  <a:pt x="4405312" y="644922"/>
                </a:cubicBezTo>
                <a:cubicBezTo>
                  <a:pt x="4405312" y="639961"/>
                  <a:pt x="4407792" y="635001"/>
                  <a:pt x="4412753" y="630039"/>
                </a:cubicBezTo>
                <a:close/>
                <a:moveTo>
                  <a:pt x="4070449" y="630039"/>
                </a:moveTo>
                <a:lnTo>
                  <a:pt x="4085332" y="630039"/>
                </a:lnTo>
                <a:cubicBezTo>
                  <a:pt x="4085332" y="635001"/>
                  <a:pt x="4082851" y="637481"/>
                  <a:pt x="4077890" y="637481"/>
                </a:cubicBezTo>
                <a:cubicBezTo>
                  <a:pt x="4072929" y="637481"/>
                  <a:pt x="4070449" y="635001"/>
                  <a:pt x="4070449" y="630039"/>
                </a:cubicBezTo>
                <a:close/>
                <a:moveTo>
                  <a:pt x="4003476" y="630039"/>
                </a:moveTo>
                <a:cubicBezTo>
                  <a:pt x="4003476" y="630039"/>
                  <a:pt x="4003476" y="632519"/>
                  <a:pt x="4003476" y="637481"/>
                </a:cubicBezTo>
                <a:lnTo>
                  <a:pt x="3988593" y="637481"/>
                </a:lnTo>
                <a:cubicBezTo>
                  <a:pt x="3978672" y="637481"/>
                  <a:pt x="3973711" y="639961"/>
                  <a:pt x="3973711" y="644922"/>
                </a:cubicBezTo>
                <a:cubicBezTo>
                  <a:pt x="3978672" y="644922"/>
                  <a:pt x="3981152" y="644922"/>
                  <a:pt x="3981152" y="644922"/>
                </a:cubicBezTo>
                <a:cubicBezTo>
                  <a:pt x="3986113" y="649884"/>
                  <a:pt x="3992314" y="649884"/>
                  <a:pt x="3999756" y="644922"/>
                </a:cubicBezTo>
                <a:cubicBezTo>
                  <a:pt x="4007197" y="639961"/>
                  <a:pt x="4010918" y="636240"/>
                  <a:pt x="4010918" y="633760"/>
                </a:cubicBezTo>
                <a:cubicBezTo>
                  <a:pt x="4010918" y="631280"/>
                  <a:pt x="4008437" y="630039"/>
                  <a:pt x="4003476" y="630039"/>
                </a:cubicBezTo>
                <a:close/>
                <a:moveTo>
                  <a:pt x="4263925" y="622598"/>
                </a:moveTo>
                <a:cubicBezTo>
                  <a:pt x="4268886" y="622598"/>
                  <a:pt x="4271367" y="625078"/>
                  <a:pt x="4271367" y="630039"/>
                </a:cubicBezTo>
                <a:cubicBezTo>
                  <a:pt x="4271367" y="635001"/>
                  <a:pt x="4266405" y="637481"/>
                  <a:pt x="4256484" y="637481"/>
                </a:cubicBezTo>
                <a:close/>
                <a:moveTo>
                  <a:pt x="1488281" y="622598"/>
                </a:moveTo>
                <a:cubicBezTo>
                  <a:pt x="1493242" y="622598"/>
                  <a:pt x="1493242" y="623839"/>
                  <a:pt x="1488281" y="626319"/>
                </a:cubicBezTo>
                <a:cubicBezTo>
                  <a:pt x="1483320" y="628799"/>
                  <a:pt x="1478359" y="630039"/>
                  <a:pt x="1473398" y="630039"/>
                </a:cubicBezTo>
                <a:cubicBezTo>
                  <a:pt x="1478359" y="625078"/>
                  <a:pt x="1483320" y="622598"/>
                  <a:pt x="1488281" y="622598"/>
                </a:cubicBezTo>
                <a:close/>
                <a:moveTo>
                  <a:pt x="2938425" y="618877"/>
                </a:moveTo>
                <a:cubicBezTo>
                  <a:pt x="2936564" y="618877"/>
                  <a:pt x="2934394" y="620117"/>
                  <a:pt x="2931914" y="622598"/>
                </a:cubicBezTo>
                <a:cubicBezTo>
                  <a:pt x="2926953" y="627559"/>
                  <a:pt x="2921992" y="630039"/>
                  <a:pt x="2917031" y="630039"/>
                </a:cubicBezTo>
                <a:lnTo>
                  <a:pt x="2909589" y="637481"/>
                </a:lnTo>
                <a:lnTo>
                  <a:pt x="2939355" y="637481"/>
                </a:lnTo>
                <a:cubicBezTo>
                  <a:pt x="2944316" y="632519"/>
                  <a:pt x="2945556" y="627559"/>
                  <a:pt x="2943076" y="622598"/>
                </a:cubicBezTo>
                <a:cubicBezTo>
                  <a:pt x="2941835" y="620117"/>
                  <a:pt x="2940285" y="618877"/>
                  <a:pt x="2938425" y="618877"/>
                </a:cubicBezTo>
                <a:close/>
                <a:moveTo>
                  <a:pt x="2879824" y="615157"/>
                </a:moveTo>
                <a:cubicBezTo>
                  <a:pt x="2879824" y="615157"/>
                  <a:pt x="2879824" y="617637"/>
                  <a:pt x="2879824" y="622598"/>
                </a:cubicBezTo>
                <a:lnTo>
                  <a:pt x="2887265" y="615157"/>
                </a:lnTo>
                <a:cubicBezTo>
                  <a:pt x="2882304" y="615157"/>
                  <a:pt x="2879824" y="615157"/>
                  <a:pt x="2879824" y="615157"/>
                </a:cubicBezTo>
                <a:close/>
                <a:moveTo>
                  <a:pt x="1510605" y="615157"/>
                </a:moveTo>
                <a:cubicBezTo>
                  <a:pt x="1515566" y="615157"/>
                  <a:pt x="1518047" y="615157"/>
                  <a:pt x="1518047" y="615157"/>
                </a:cubicBezTo>
                <a:lnTo>
                  <a:pt x="1510605" y="622598"/>
                </a:lnTo>
                <a:close/>
                <a:moveTo>
                  <a:pt x="2855639" y="613296"/>
                </a:moveTo>
                <a:cubicBezTo>
                  <a:pt x="2849438" y="614536"/>
                  <a:pt x="2840136" y="620117"/>
                  <a:pt x="2827734" y="630039"/>
                </a:cubicBezTo>
                <a:lnTo>
                  <a:pt x="2820292" y="644922"/>
                </a:lnTo>
                <a:lnTo>
                  <a:pt x="2812851" y="659805"/>
                </a:lnTo>
                <a:cubicBezTo>
                  <a:pt x="2812851" y="664766"/>
                  <a:pt x="2820292" y="664766"/>
                  <a:pt x="2835175" y="659805"/>
                </a:cubicBezTo>
                <a:lnTo>
                  <a:pt x="2842617" y="652364"/>
                </a:lnTo>
                <a:lnTo>
                  <a:pt x="2835175" y="644922"/>
                </a:lnTo>
                <a:lnTo>
                  <a:pt x="2842617" y="630039"/>
                </a:lnTo>
                <a:cubicBezTo>
                  <a:pt x="2852539" y="625078"/>
                  <a:pt x="2858740" y="622598"/>
                  <a:pt x="2861220" y="622598"/>
                </a:cubicBezTo>
                <a:cubicBezTo>
                  <a:pt x="2863701" y="622598"/>
                  <a:pt x="2864941" y="622598"/>
                  <a:pt x="2864941" y="622598"/>
                </a:cubicBezTo>
                <a:cubicBezTo>
                  <a:pt x="2864941" y="615157"/>
                  <a:pt x="2861841" y="612056"/>
                  <a:pt x="2855639" y="613296"/>
                </a:cubicBezTo>
                <a:close/>
                <a:moveTo>
                  <a:pt x="2129172" y="610506"/>
                </a:moveTo>
                <a:cubicBezTo>
                  <a:pt x="2126071" y="611126"/>
                  <a:pt x="2123281" y="612676"/>
                  <a:pt x="2120800" y="615157"/>
                </a:cubicBezTo>
                <a:cubicBezTo>
                  <a:pt x="2120800" y="615157"/>
                  <a:pt x="2119560" y="616397"/>
                  <a:pt x="2117080" y="618877"/>
                </a:cubicBezTo>
                <a:cubicBezTo>
                  <a:pt x="2114599" y="621357"/>
                  <a:pt x="2110878" y="622598"/>
                  <a:pt x="2105917" y="622598"/>
                </a:cubicBezTo>
                <a:lnTo>
                  <a:pt x="2098476" y="622598"/>
                </a:lnTo>
                <a:cubicBezTo>
                  <a:pt x="2098476" y="622598"/>
                  <a:pt x="2098476" y="625078"/>
                  <a:pt x="2098476" y="630039"/>
                </a:cubicBezTo>
                <a:lnTo>
                  <a:pt x="2135683" y="644922"/>
                </a:lnTo>
                <a:lnTo>
                  <a:pt x="2143125" y="637481"/>
                </a:lnTo>
                <a:lnTo>
                  <a:pt x="2143125" y="622598"/>
                </a:lnTo>
                <a:cubicBezTo>
                  <a:pt x="2148085" y="617637"/>
                  <a:pt x="2146845" y="613916"/>
                  <a:pt x="2139404" y="611436"/>
                </a:cubicBezTo>
                <a:cubicBezTo>
                  <a:pt x="2135683" y="610196"/>
                  <a:pt x="2132273" y="609886"/>
                  <a:pt x="2129172" y="610506"/>
                </a:cubicBezTo>
                <a:close/>
                <a:moveTo>
                  <a:pt x="4069519" y="609576"/>
                </a:moveTo>
                <a:cubicBezTo>
                  <a:pt x="4070139" y="609576"/>
                  <a:pt x="4070449" y="610196"/>
                  <a:pt x="4070449" y="611436"/>
                </a:cubicBezTo>
                <a:cubicBezTo>
                  <a:pt x="4070449" y="613916"/>
                  <a:pt x="4070449" y="617637"/>
                  <a:pt x="4070449" y="622598"/>
                </a:cubicBezTo>
                <a:lnTo>
                  <a:pt x="4063007" y="622598"/>
                </a:lnTo>
                <a:cubicBezTo>
                  <a:pt x="4063007" y="617637"/>
                  <a:pt x="4064248" y="613916"/>
                  <a:pt x="4066728" y="611436"/>
                </a:cubicBezTo>
                <a:cubicBezTo>
                  <a:pt x="4067968" y="610196"/>
                  <a:pt x="4068898" y="609576"/>
                  <a:pt x="4069519" y="609576"/>
                </a:cubicBezTo>
                <a:close/>
                <a:moveTo>
                  <a:pt x="4204394" y="607715"/>
                </a:moveTo>
                <a:cubicBezTo>
                  <a:pt x="4209355" y="607715"/>
                  <a:pt x="4213076" y="610195"/>
                  <a:pt x="4215556" y="615157"/>
                </a:cubicBezTo>
                <a:cubicBezTo>
                  <a:pt x="4218037" y="620118"/>
                  <a:pt x="4216797" y="622598"/>
                  <a:pt x="4211835" y="622598"/>
                </a:cubicBezTo>
                <a:cubicBezTo>
                  <a:pt x="4211835" y="622598"/>
                  <a:pt x="4209355" y="620118"/>
                  <a:pt x="4204394" y="615157"/>
                </a:cubicBezTo>
                <a:cubicBezTo>
                  <a:pt x="4204394" y="610195"/>
                  <a:pt x="4204394" y="607715"/>
                  <a:pt x="4204394" y="607715"/>
                </a:cubicBezTo>
                <a:close/>
                <a:moveTo>
                  <a:pt x="1748730" y="607715"/>
                </a:moveTo>
                <a:cubicBezTo>
                  <a:pt x="1758652" y="607715"/>
                  <a:pt x="1766093" y="610195"/>
                  <a:pt x="1771054" y="615157"/>
                </a:cubicBezTo>
                <a:cubicBezTo>
                  <a:pt x="1776015" y="620118"/>
                  <a:pt x="1776015" y="622598"/>
                  <a:pt x="1771054" y="622598"/>
                </a:cubicBezTo>
                <a:lnTo>
                  <a:pt x="1763613" y="622598"/>
                </a:lnTo>
                <a:cubicBezTo>
                  <a:pt x="1763613" y="617637"/>
                  <a:pt x="1758652" y="615157"/>
                  <a:pt x="1748730" y="615157"/>
                </a:cubicBezTo>
                <a:close/>
                <a:moveTo>
                  <a:pt x="4740175" y="600274"/>
                </a:moveTo>
                <a:cubicBezTo>
                  <a:pt x="4735214" y="605235"/>
                  <a:pt x="4733974" y="608956"/>
                  <a:pt x="4736454" y="611436"/>
                </a:cubicBezTo>
                <a:cubicBezTo>
                  <a:pt x="4738935" y="613916"/>
                  <a:pt x="4742655" y="615157"/>
                  <a:pt x="4747617" y="615157"/>
                </a:cubicBezTo>
                <a:cubicBezTo>
                  <a:pt x="4752578" y="615157"/>
                  <a:pt x="4755058" y="612676"/>
                  <a:pt x="4755058" y="607715"/>
                </a:cubicBezTo>
                <a:close/>
                <a:moveTo>
                  <a:pt x="4621113" y="600274"/>
                </a:moveTo>
                <a:lnTo>
                  <a:pt x="4613671" y="615157"/>
                </a:lnTo>
                <a:lnTo>
                  <a:pt x="4613671" y="622598"/>
                </a:lnTo>
                <a:lnTo>
                  <a:pt x="4621113" y="630039"/>
                </a:lnTo>
                <a:cubicBezTo>
                  <a:pt x="4626074" y="630039"/>
                  <a:pt x="4631034" y="628799"/>
                  <a:pt x="4635995" y="626319"/>
                </a:cubicBezTo>
                <a:cubicBezTo>
                  <a:pt x="4640957" y="623839"/>
                  <a:pt x="4643437" y="622598"/>
                  <a:pt x="4643437" y="622598"/>
                </a:cubicBezTo>
                <a:cubicBezTo>
                  <a:pt x="4638476" y="617637"/>
                  <a:pt x="4631034" y="610195"/>
                  <a:pt x="4621113" y="600274"/>
                </a:cubicBezTo>
                <a:close/>
                <a:moveTo>
                  <a:pt x="4092773" y="600274"/>
                </a:moveTo>
                <a:cubicBezTo>
                  <a:pt x="4067968" y="605235"/>
                  <a:pt x="4053086" y="612676"/>
                  <a:pt x="4048125" y="622598"/>
                </a:cubicBezTo>
                <a:cubicBezTo>
                  <a:pt x="4048125" y="627559"/>
                  <a:pt x="4046884" y="628799"/>
                  <a:pt x="4044404" y="626319"/>
                </a:cubicBezTo>
                <a:cubicBezTo>
                  <a:pt x="4041924" y="623839"/>
                  <a:pt x="4039443" y="625078"/>
                  <a:pt x="4036963" y="630039"/>
                </a:cubicBezTo>
                <a:cubicBezTo>
                  <a:pt x="4034482" y="635001"/>
                  <a:pt x="4035722" y="637481"/>
                  <a:pt x="4040683" y="637481"/>
                </a:cubicBezTo>
                <a:cubicBezTo>
                  <a:pt x="4045644" y="637481"/>
                  <a:pt x="4050605" y="639961"/>
                  <a:pt x="4055566" y="644922"/>
                </a:cubicBezTo>
                <a:lnTo>
                  <a:pt x="4018359" y="652364"/>
                </a:lnTo>
                <a:cubicBezTo>
                  <a:pt x="4008437" y="657325"/>
                  <a:pt x="4003476" y="662285"/>
                  <a:pt x="4003476" y="667246"/>
                </a:cubicBezTo>
                <a:lnTo>
                  <a:pt x="4010918" y="674688"/>
                </a:lnTo>
                <a:lnTo>
                  <a:pt x="4018359" y="659805"/>
                </a:lnTo>
                <a:cubicBezTo>
                  <a:pt x="4023320" y="659805"/>
                  <a:pt x="4033242" y="659805"/>
                  <a:pt x="4048125" y="659805"/>
                </a:cubicBezTo>
                <a:cubicBezTo>
                  <a:pt x="4067968" y="659805"/>
                  <a:pt x="4077890" y="658564"/>
                  <a:pt x="4077890" y="656084"/>
                </a:cubicBezTo>
                <a:cubicBezTo>
                  <a:pt x="4077890" y="653604"/>
                  <a:pt x="4082851" y="652364"/>
                  <a:pt x="4092773" y="652364"/>
                </a:cubicBezTo>
                <a:lnTo>
                  <a:pt x="4100214" y="644922"/>
                </a:lnTo>
                <a:lnTo>
                  <a:pt x="4092773" y="637481"/>
                </a:lnTo>
                <a:cubicBezTo>
                  <a:pt x="4097734" y="637481"/>
                  <a:pt x="4100214" y="635001"/>
                  <a:pt x="4100214" y="630039"/>
                </a:cubicBezTo>
                <a:lnTo>
                  <a:pt x="4100214" y="607715"/>
                </a:lnTo>
                <a:cubicBezTo>
                  <a:pt x="4105176" y="612676"/>
                  <a:pt x="4107656" y="617637"/>
                  <a:pt x="4107656" y="622598"/>
                </a:cubicBezTo>
                <a:lnTo>
                  <a:pt x="4115097" y="622598"/>
                </a:lnTo>
                <a:cubicBezTo>
                  <a:pt x="4120058" y="607715"/>
                  <a:pt x="4112617" y="600274"/>
                  <a:pt x="4092773" y="600274"/>
                </a:cubicBezTo>
                <a:close/>
                <a:moveTo>
                  <a:pt x="3088183" y="600274"/>
                </a:moveTo>
                <a:cubicBezTo>
                  <a:pt x="3093144" y="600274"/>
                  <a:pt x="3094384" y="601514"/>
                  <a:pt x="3091904" y="603994"/>
                </a:cubicBezTo>
                <a:cubicBezTo>
                  <a:pt x="3089423" y="606475"/>
                  <a:pt x="3088183" y="607715"/>
                  <a:pt x="3088183" y="607715"/>
                </a:cubicBezTo>
                <a:cubicBezTo>
                  <a:pt x="3088183" y="607715"/>
                  <a:pt x="3088183" y="606475"/>
                  <a:pt x="3088183" y="603994"/>
                </a:cubicBezTo>
                <a:cubicBezTo>
                  <a:pt x="3088183" y="601514"/>
                  <a:pt x="3088183" y="600274"/>
                  <a:pt x="3088183" y="600274"/>
                </a:cubicBezTo>
                <a:close/>
                <a:moveTo>
                  <a:pt x="2924472" y="600274"/>
                </a:moveTo>
                <a:cubicBezTo>
                  <a:pt x="2924472" y="605235"/>
                  <a:pt x="2926953" y="607715"/>
                  <a:pt x="2931914" y="607715"/>
                </a:cubicBezTo>
                <a:cubicBezTo>
                  <a:pt x="2936874" y="607715"/>
                  <a:pt x="2939355" y="606475"/>
                  <a:pt x="2939355" y="603994"/>
                </a:cubicBezTo>
                <a:cubicBezTo>
                  <a:pt x="2939355" y="601514"/>
                  <a:pt x="2936874" y="600274"/>
                  <a:pt x="2931914" y="600274"/>
                </a:cubicBezTo>
                <a:close/>
                <a:moveTo>
                  <a:pt x="2859360" y="596553"/>
                </a:moveTo>
                <a:cubicBezTo>
                  <a:pt x="2858120" y="596553"/>
                  <a:pt x="2857500" y="597793"/>
                  <a:pt x="2857500" y="600274"/>
                </a:cubicBezTo>
                <a:cubicBezTo>
                  <a:pt x="2857500" y="605235"/>
                  <a:pt x="2858740" y="607715"/>
                  <a:pt x="2861220" y="607715"/>
                </a:cubicBezTo>
                <a:cubicBezTo>
                  <a:pt x="2863701" y="607715"/>
                  <a:pt x="2864941" y="605235"/>
                  <a:pt x="2864941" y="600274"/>
                </a:cubicBezTo>
                <a:cubicBezTo>
                  <a:pt x="2862461" y="597793"/>
                  <a:pt x="2860600" y="596553"/>
                  <a:pt x="2859360" y="596553"/>
                </a:cubicBezTo>
                <a:close/>
                <a:moveTo>
                  <a:pt x="4449960" y="592832"/>
                </a:moveTo>
                <a:cubicBezTo>
                  <a:pt x="4449960" y="592832"/>
                  <a:pt x="4449960" y="595312"/>
                  <a:pt x="4449960" y="600274"/>
                </a:cubicBezTo>
                <a:cubicBezTo>
                  <a:pt x="4449960" y="605235"/>
                  <a:pt x="4447480" y="607715"/>
                  <a:pt x="4442519" y="607715"/>
                </a:cubicBezTo>
                <a:cubicBezTo>
                  <a:pt x="4442519" y="602754"/>
                  <a:pt x="4442519" y="600274"/>
                  <a:pt x="4442519" y="600274"/>
                </a:cubicBezTo>
                <a:cubicBezTo>
                  <a:pt x="4442519" y="600274"/>
                  <a:pt x="4443760" y="599033"/>
                  <a:pt x="4446240" y="596553"/>
                </a:cubicBezTo>
                <a:cubicBezTo>
                  <a:pt x="4448720" y="594073"/>
                  <a:pt x="4449960" y="592832"/>
                  <a:pt x="4449960" y="592832"/>
                </a:cubicBezTo>
                <a:close/>
                <a:moveTo>
                  <a:pt x="4003476" y="592832"/>
                </a:moveTo>
                <a:lnTo>
                  <a:pt x="3996035" y="600274"/>
                </a:lnTo>
                <a:cubicBezTo>
                  <a:pt x="4000996" y="605235"/>
                  <a:pt x="4005957" y="607715"/>
                  <a:pt x="4010918" y="607715"/>
                </a:cubicBezTo>
                <a:lnTo>
                  <a:pt x="4018359" y="600274"/>
                </a:lnTo>
                <a:cubicBezTo>
                  <a:pt x="4013398" y="595312"/>
                  <a:pt x="4008437" y="592832"/>
                  <a:pt x="4003476" y="592832"/>
                </a:cubicBezTo>
                <a:close/>
                <a:moveTo>
                  <a:pt x="3869531" y="592832"/>
                </a:moveTo>
                <a:cubicBezTo>
                  <a:pt x="3864570" y="592832"/>
                  <a:pt x="3862089" y="595312"/>
                  <a:pt x="3862089" y="600274"/>
                </a:cubicBezTo>
                <a:lnTo>
                  <a:pt x="3869531" y="607715"/>
                </a:lnTo>
                <a:cubicBezTo>
                  <a:pt x="3869531" y="602754"/>
                  <a:pt x="3872011" y="600274"/>
                  <a:pt x="3876972" y="600274"/>
                </a:cubicBezTo>
                <a:close/>
                <a:moveTo>
                  <a:pt x="3750468" y="592832"/>
                </a:moveTo>
                <a:cubicBezTo>
                  <a:pt x="3735586" y="592832"/>
                  <a:pt x="3728144" y="595312"/>
                  <a:pt x="3728144" y="600274"/>
                </a:cubicBezTo>
                <a:cubicBezTo>
                  <a:pt x="3728144" y="605235"/>
                  <a:pt x="3735586" y="607715"/>
                  <a:pt x="3750468" y="607715"/>
                </a:cubicBezTo>
                <a:cubicBezTo>
                  <a:pt x="3752949" y="607715"/>
                  <a:pt x="3754964" y="607715"/>
                  <a:pt x="3756515" y="607715"/>
                </a:cubicBezTo>
                <a:lnTo>
                  <a:pt x="3757910" y="607715"/>
                </a:lnTo>
                <a:cubicBezTo>
                  <a:pt x="3747988" y="597794"/>
                  <a:pt x="3747988" y="592832"/>
                  <a:pt x="3757910" y="592832"/>
                </a:cubicBezTo>
                <a:close/>
                <a:moveTo>
                  <a:pt x="2768203" y="592832"/>
                </a:moveTo>
                <a:cubicBezTo>
                  <a:pt x="2763242" y="597794"/>
                  <a:pt x="2763242" y="600274"/>
                  <a:pt x="2768203" y="600274"/>
                </a:cubicBezTo>
                <a:cubicBezTo>
                  <a:pt x="2768203" y="600274"/>
                  <a:pt x="2769443" y="600274"/>
                  <a:pt x="2771923" y="600274"/>
                </a:cubicBezTo>
                <a:cubicBezTo>
                  <a:pt x="2774404" y="600274"/>
                  <a:pt x="2775644" y="597794"/>
                  <a:pt x="2775644" y="592832"/>
                </a:cubicBezTo>
                <a:close/>
                <a:moveTo>
                  <a:pt x="2135683" y="592832"/>
                </a:moveTo>
                <a:lnTo>
                  <a:pt x="2135683" y="607715"/>
                </a:lnTo>
                <a:cubicBezTo>
                  <a:pt x="2140644" y="607715"/>
                  <a:pt x="2144365" y="606475"/>
                  <a:pt x="2146845" y="603994"/>
                </a:cubicBezTo>
                <a:cubicBezTo>
                  <a:pt x="2149326" y="601514"/>
                  <a:pt x="2150566" y="600274"/>
                  <a:pt x="2150566" y="600274"/>
                </a:cubicBezTo>
                <a:cubicBezTo>
                  <a:pt x="2150566" y="595312"/>
                  <a:pt x="2145605" y="592832"/>
                  <a:pt x="2135683" y="592832"/>
                </a:cubicBezTo>
                <a:close/>
                <a:moveTo>
                  <a:pt x="4293691" y="588181"/>
                </a:moveTo>
                <a:cubicBezTo>
                  <a:pt x="4296171" y="587562"/>
                  <a:pt x="4298652" y="587872"/>
                  <a:pt x="4301132" y="589112"/>
                </a:cubicBezTo>
                <a:cubicBezTo>
                  <a:pt x="4306093" y="591592"/>
                  <a:pt x="4311054" y="595312"/>
                  <a:pt x="4316015" y="600274"/>
                </a:cubicBezTo>
                <a:lnTo>
                  <a:pt x="4301132" y="600274"/>
                </a:lnTo>
                <a:cubicBezTo>
                  <a:pt x="4301132" y="600274"/>
                  <a:pt x="4298652" y="599033"/>
                  <a:pt x="4293691" y="596553"/>
                </a:cubicBezTo>
                <a:cubicBezTo>
                  <a:pt x="4288729" y="594073"/>
                  <a:pt x="4286249" y="592832"/>
                  <a:pt x="4286249" y="592832"/>
                </a:cubicBezTo>
                <a:cubicBezTo>
                  <a:pt x="4288730" y="590352"/>
                  <a:pt x="4291210" y="588802"/>
                  <a:pt x="4293691" y="588181"/>
                </a:cubicBezTo>
                <a:close/>
                <a:moveTo>
                  <a:pt x="2733786" y="588181"/>
                </a:moveTo>
                <a:cubicBezTo>
                  <a:pt x="2731926" y="588802"/>
                  <a:pt x="2730996" y="590352"/>
                  <a:pt x="2730996" y="592832"/>
                </a:cubicBezTo>
                <a:lnTo>
                  <a:pt x="2738437" y="600274"/>
                </a:lnTo>
                <a:cubicBezTo>
                  <a:pt x="2748359" y="600274"/>
                  <a:pt x="2753320" y="599033"/>
                  <a:pt x="2753320" y="596553"/>
                </a:cubicBezTo>
                <a:cubicBezTo>
                  <a:pt x="2753320" y="594073"/>
                  <a:pt x="2749599" y="591592"/>
                  <a:pt x="2742158" y="589112"/>
                </a:cubicBezTo>
                <a:cubicBezTo>
                  <a:pt x="2738437" y="587872"/>
                  <a:pt x="2735646" y="587562"/>
                  <a:pt x="2733786" y="588181"/>
                </a:cubicBezTo>
                <a:close/>
                <a:moveTo>
                  <a:pt x="3105856" y="587252"/>
                </a:moveTo>
                <a:cubicBezTo>
                  <a:pt x="3102756" y="587252"/>
                  <a:pt x="3100586" y="587872"/>
                  <a:pt x="3099345" y="589112"/>
                </a:cubicBezTo>
                <a:cubicBezTo>
                  <a:pt x="3096865" y="591592"/>
                  <a:pt x="3090664" y="591592"/>
                  <a:pt x="3080742" y="589112"/>
                </a:cubicBezTo>
                <a:cubicBezTo>
                  <a:pt x="3070820" y="586632"/>
                  <a:pt x="3060898" y="587871"/>
                  <a:pt x="3050976" y="592832"/>
                </a:cubicBezTo>
                <a:lnTo>
                  <a:pt x="3058417" y="607715"/>
                </a:lnTo>
                <a:lnTo>
                  <a:pt x="3080742" y="607715"/>
                </a:lnTo>
                <a:lnTo>
                  <a:pt x="3065859" y="615157"/>
                </a:lnTo>
                <a:cubicBezTo>
                  <a:pt x="3065859" y="615157"/>
                  <a:pt x="3064619" y="615157"/>
                  <a:pt x="3062138" y="615157"/>
                </a:cubicBezTo>
                <a:cubicBezTo>
                  <a:pt x="3059658" y="615157"/>
                  <a:pt x="3055937" y="617637"/>
                  <a:pt x="3050976" y="622598"/>
                </a:cubicBezTo>
                <a:cubicBezTo>
                  <a:pt x="3050976" y="622598"/>
                  <a:pt x="3058417" y="622598"/>
                  <a:pt x="3073300" y="622598"/>
                </a:cubicBezTo>
                <a:cubicBezTo>
                  <a:pt x="3088183" y="622598"/>
                  <a:pt x="3100585" y="622598"/>
                  <a:pt x="3110507" y="622598"/>
                </a:cubicBezTo>
                <a:cubicBezTo>
                  <a:pt x="3120429" y="612676"/>
                  <a:pt x="3127871" y="605235"/>
                  <a:pt x="3132832" y="600274"/>
                </a:cubicBezTo>
                <a:cubicBezTo>
                  <a:pt x="3132832" y="595312"/>
                  <a:pt x="3127871" y="591592"/>
                  <a:pt x="3117949" y="589112"/>
                </a:cubicBezTo>
                <a:cubicBezTo>
                  <a:pt x="3112988" y="587872"/>
                  <a:pt x="3108957" y="587252"/>
                  <a:pt x="3105856" y="587252"/>
                </a:cubicBezTo>
                <a:close/>
                <a:moveTo>
                  <a:pt x="3824882" y="585391"/>
                </a:moveTo>
                <a:cubicBezTo>
                  <a:pt x="3824882" y="585391"/>
                  <a:pt x="3824882" y="586632"/>
                  <a:pt x="3824882" y="589112"/>
                </a:cubicBezTo>
                <a:cubicBezTo>
                  <a:pt x="3824882" y="591592"/>
                  <a:pt x="3827363" y="592832"/>
                  <a:pt x="3832324" y="592832"/>
                </a:cubicBezTo>
                <a:lnTo>
                  <a:pt x="3832324" y="585391"/>
                </a:lnTo>
                <a:cubicBezTo>
                  <a:pt x="3827363" y="585391"/>
                  <a:pt x="3824882" y="585391"/>
                  <a:pt x="3824882" y="585391"/>
                </a:cubicBezTo>
                <a:close/>
                <a:moveTo>
                  <a:pt x="3251894" y="585391"/>
                </a:moveTo>
                <a:lnTo>
                  <a:pt x="3259335" y="600274"/>
                </a:lnTo>
                <a:cubicBezTo>
                  <a:pt x="3264296" y="600274"/>
                  <a:pt x="3266777" y="599033"/>
                  <a:pt x="3266777" y="596553"/>
                </a:cubicBezTo>
                <a:cubicBezTo>
                  <a:pt x="3266777" y="594073"/>
                  <a:pt x="3264296" y="591592"/>
                  <a:pt x="3259335" y="589112"/>
                </a:cubicBezTo>
                <a:cubicBezTo>
                  <a:pt x="3254374" y="586632"/>
                  <a:pt x="3251894" y="585391"/>
                  <a:pt x="3251894" y="585391"/>
                </a:cubicBezTo>
                <a:close/>
                <a:moveTo>
                  <a:pt x="3162597" y="585391"/>
                </a:moveTo>
                <a:lnTo>
                  <a:pt x="3177480" y="592832"/>
                </a:lnTo>
                <a:lnTo>
                  <a:pt x="3199804" y="600274"/>
                </a:lnTo>
                <a:lnTo>
                  <a:pt x="3222128" y="600274"/>
                </a:lnTo>
                <a:cubicBezTo>
                  <a:pt x="3222128" y="600274"/>
                  <a:pt x="3213447" y="597794"/>
                  <a:pt x="3196084" y="592832"/>
                </a:cubicBezTo>
                <a:cubicBezTo>
                  <a:pt x="3178720" y="587871"/>
                  <a:pt x="3167558" y="585391"/>
                  <a:pt x="3162597" y="585391"/>
                </a:cubicBezTo>
                <a:close/>
                <a:moveTo>
                  <a:pt x="2351484" y="577950"/>
                </a:moveTo>
                <a:lnTo>
                  <a:pt x="2358925" y="585391"/>
                </a:lnTo>
                <a:lnTo>
                  <a:pt x="2351484" y="585391"/>
                </a:lnTo>
                <a:cubicBezTo>
                  <a:pt x="2346523" y="585391"/>
                  <a:pt x="2344042" y="584150"/>
                  <a:pt x="2344042" y="581670"/>
                </a:cubicBezTo>
                <a:cubicBezTo>
                  <a:pt x="2344042" y="579190"/>
                  <a:pt x="2346523" y="577950"/>
                  <a:pt x="2351484" y="577950"/>
                </a:cubicBezTo>
                <a:close/>
                <a:moveTo>
                  <a:pt x="5439667" y="570508"/>
                </a:moveTo>
                <a:cubicBezTo>
                  <a:pt x="5444629" y="570508"/>
                  <a:pt x="5447109" y="572988"/>
                  <a:pt x="5447109" y="577950"/>
                </a:cubicBezTo>
                <a:cubicBezTo>
                  <a:pt x="5442147" y="577950"/>
                  <a:pt x="5439667" y="577950"/>
                  <a:pt x="5439667" y="577950"/>
                </a:cubicBezTo>
                <a:close/>
                <a:moveTo>
                  <a:pt x="4442519" y="570508"/>
                </a:moveTo>
                <a:cubicBezTo>
                  <a:pt x="4452440" y="570508"/>
                  <a:pt x="4457402" y="572988"/>
                  <a:pt x="4457402" y="577950"/>
                </a:cubicBezTo>
                <a:lnTo>
                  <a:pt x="4442519" y="585391"/>
                </a:lnTo>
                <a:cubicBezTo>
                  <a:pt x="4437558" y="585391"/>
                  <a:pt x="4435077" y="582911"/>
                  <a:pt x="4435077" y="577950"/>
                </a:cubicBezTo>
                <a:close/>
                <a:moveTo>
                  <a:pt x="3638847" y="570508"/>
                </a:moveTo>
                <a:lnTo>
                  <a:pt x="3646289" y="577950"/>
                </a:lnTo>
                <a:lnTo>
                  <a:pt x="3653730" y="570508"/>
                </a:lnTo>
                <a:cubicBezTo>
                  <a:pt x="3653730" y="570508"/>
                  <a:pt x="3648769" y="570508"/>
                  <a:pt x="3638847" y="570508"/>
                </a:cubicBezTo>
                <a:close/>
                <a:moveTo>
                  <a:pt x="3082602" y="566787"/>
                </a:moveTo>
                <a:cubicBezTo>
                  <a:pt x="3078881" y="566787"/>
                  <a:pt x="3075781" y="568027"/>
                  <a:pt x="3073300" y="570508"/>
                </a:cubicBezTo>
                <a:lnTo>
                  <a:pt x="3088183" y="570508"/>
                </a:lnTo>
                <a:lnTo>
                  <a:pt x="3095625" y="570508"/>
                </a:lnTo>
                <a:cubicBezTo>
                  <a:pt x="3090663" y="568027"/>
                  <a:pt x="3086322" y="566787"/>
                  <a:pt x="3082602" y="566787"/>
                </a:cubicBezTo>
                <a:close/>
                <a:moveTo>
                  <a:pt x="3979292" y="563067"/>
                </a:moveTo>
                <a:cubicBezTo>
                  <a:pt x="3973091" y="563067"/>
                  <a:pt x="3968750" y="565547"/>
                  <a:pt x="3966269" y="570508"/>
                </a:cubicBezTo>
                <a:cubicBezTo>
                  <a:pt x="3966269" y="570508"/>
                  <a:pt x="3965029" y="570508"/>
                  <a:pt x="3962548" y="570508"/>
                </a:cubicBezTo>
                <a:cubicBezTo>
                  <a:pt x="3960068" y="570508"/>
                  <a:pt x="3956347" y="570508"/>
                  <a:pt x="3951386" y="570508"/>
                </a:cubicBezTo>
                <a:lnTo>
                  <a:pt x="3951386" y="577950"/>
                </a:lnTo>
                <a:cubicBezTo>
                  <a:pt x="3951386" y="577950"/>
                  <a:pt x="3951386" y="582911"/>
                  <a:pt x="3951386" y="592832"/>
                </a:cubicBezTo>
                <a:cubicBezTo>
                  <a:pt x="3956347" y="587871"/>
                  <a:pt x="3965029" y="585391"/>
                  <a:pt x="3977431" y="585391"/>
                </a:cubicBezTo>
                <a:cubicBezTo>
                  <a:pt x="3989834" y="585391"/>
                  <a:pt x="3998515" y="585391"/>
                  <a:pt x="4003476" y="585391"/>
                </a:cubicBezTo>
                <a:lnTo>
                  <a:pt x="4003476" y="570508"/>
                </a:lnTo>
                <a:cubicBezTo>
                  <a:pt x="3993554" y="565547"/>
                  <a:pt x="3985493" y="563067"/>
                  <a:pt x="3979292" y="563067"/>
                </a:cubicBezTo>
                <a:close/>
                <a:moveTo>
                  <a:pt x="3117949" y="563067"/>
                </a:moveTo>
                <a:cubicBezTo>
                  <a:pt x="3117949" y="568028"/>
                  <a:pt x="3122909" y="570508"/>
                  <a:pt x="3132832" y="570508"/>
                </a:cubicBezTo>
                <a:cubicBezTo>
                  <a:pt x="3137792" y="570508"/>
                  <a:pt x="3140273" y="570508"/>
                  <a:pt x="3140273" y="570508"/>
                </a:cubicBezTo>
                <a:close/>
                <a:moveTo>
                  <a:pt x="5417343" y="559346"/>
                </a:moveTo>
                <a:cubicBezTo>
                  <a:pt x="5419824" y="559346"/>
                  <a:pt x="5422304" y="560586"/>
                  <a:pt x="5424785" y="563067"/>
                </a:cubicBezTo>
                <a:lnTo>
                  <a:pt x="5417343" y="563067"/>
                </a:lnTo>
                <a:lnTo>
                  <a:pt x="5409902" y="563067"/>
                </a:lnTo>
                <a:cubicBezTo>
                  <a:pt x="5412382" y="560586"/>
                  <a:pt x="5414863" y="559346"/>
                  <a:pt x="5417343" y="559346"/>
                </a:cubicBezTo>
                <a:close/>
                <a:moveTo>
                  <a:pt x="3288171" y="550974"/>
                </a:moveTo>
                <a:cubicBezTo>
                  <a:pt x="3287551" y="550355"/>
                  <a:pt x="3286621" y="550665"/>
                  <a:pt x="3285380" y="551905"/>
                </a:cubicBezTo>
                <a:cubicBezTo>
                  <a:pt x="3282900" y="554385"/>
                  <a:pt x="3281660" y="555625"/>
                  <a:pt x="3281660" y="555625"/>
                </a:cubicBezTo>
                <a:cubicBezTo>
                  <a:pt x="3281660" y="560587"/>
                  <a:pt x="3280419" y="564307"/>
                  <a:pt x="3277939" y="566787"/>
                </a:cubicBezTo>
                <a:cubicBezTo>
                  <a:pt x="3275459" y="569268"/>
                  <a:pt x="3279179" y="575469"/>
                  <a:pt x="3289101" y="585391"/>
                </a:cubicBezTo>
                <a:cubicBezTo>
                  <a:pt x="3303984" y="590352"/>
                  <a:pt x="3311425" y="590352"/>
                  <a:pt x="3311425" y="585391"/>
                </a:cubicBezTo>
                <a:cubicBezTo>
                  <a:pt x="3311425" y="585391"/>
                  <a:pt x="3313906" y="585391"/>
                  <a:pt x="3318867" y="585391"/>
                </a:cubicBezTo>
                <a:lnTo>
                  <a:pt x="3333750" y="570508"/>
                </a:lnTo>
                <a:lnTo>
                  <a:pt x="3318867" y="563067"/>
                </a:lnTo>
                <a:cubicBezTo>
                  <a:pt x="3318867" y="568028"/>
                  <a:pt x="3317626" y="568028"/>
                  <a:pt x="3315146" y="563067"/>
                </a:cubicBezTo>
                <a:cubicBezTo>
                  <a:pt x="3312666" y="558105"/>
                  <a:pt x="3308945" y="558105"/>
                  <a:pt x="3303984" y="563067"/>
                </a:cubicBezTo>
                <a:cubicBezTo>
                  <a:pt x="3294062" y="572988"/>
                  <a:pt x="3289101" y="570508"/>
                  <a:pt x="3289101" y="555625"/>
                </a:cubicBezTo>
                <a:cubicBezTo>
                  <a:pt x="3289101" y="553145"/>
                  <a:pt x="3288791" y="551595"/>
                  <a:pt x="3288171" y="550974"/>
                </a:cubicBezTo>
                <a:close/>
                <a:moveTo>
                  <a:pt x="4472285" y="548184"/>
                </a:moveTo>
                <a:cubicBezTo>
                  <a:pt x="4477246" y="548184"/>
                  <a:pt x="4482206" y="550664"/>
                  <a:pt x="4487167" y="555625"/>
                </a:cubicBezTo>
                <a:cubicBezTo>
                  <a:pt x="4492129" y="560587"/>
                  <a:pt x="4492129" y="565547"/>
                  <a:pt x="4487167" y="570508"/>
                </a:cubicBezTo>
                <a:cubicBezTo>
                  <a:pt x="4487167" y="575469"/>
                  <a:pt x="4484687" y="575469"/>
                  <a:pt x="4479726" y="570508"/>
                </a:cubicBezTo>
                <a:close/>
                <a:moveTo>
                  <a:pt x="4249042" y="548184"/>
                </a:moveTo>
                <a:lnTo>
                  <a:pt x="4263925" y="548184"/>
                </a:lnTo>
                <a:lnTo>
                  <a:pt x="4278808" y="548184"/>
                </a:lnTo>
                <a:cubicBezTo>
                  <a:pt x="4273847" y="553145"/>
                  <a:pt x="4268886" y="555625"/>
                  <a:pt x="4263925" y="555625"/>
                </a:cubicBezTo>
                <a:cubicBezTo>
                  <a:pt x="4258964" y="555625"/>
                  <a:pt x="4257724" y="560587"/>
                  <a:pt x="4260204" y="570508"/>
                </a:cubicBezTo>
                <a:cubicBezTo>
                  <a:pt x="4262685" y="580430"/>
                  <a:pt x="4262685" y="585391"/>
                  <a:pt x="4260204" y="585391"/>
                </a:cubicBezTo>
                <a:cubicBezTo>
                  <a:pt x="4257724" y="585391"/>
                  <a:pt x="4256484" y="587871"/>
                  <a:pt x="4256484" y="592832"/>
                </a:cubicBezTo>
                <a:cubicBezTo>
                  <a:pt x="4251522" y="592832"/>
                  <a:pt x="4246562" y="592832"/>
                  <a:pt x="4241601" y="592832"/>
                </a:cubicBezTo>
                <a:cubicBezTo>
                  <a:pt x="4226718" y="582911"/>
                  <a:pt x="4226718" y="575469"/>
                  <a:pt x="4241601" y="570508"/>
                </a:cubicBezTo>
                <a:cubicBezTo>
                  <a:pt x="4251522" y="570508"/>
                  <a:pt x="4254004" y="568028"/>
                  <a:pt x="4249042" y="563067"/>
                </a:cubicBezTo>
                <a:cubicBezTo>
                  <a:pt x="4244081" y="558105"/>
                  <a:pt x="4244081" y="553145"/>
                  <a:pt x="4249042" y="548184"/>
                </a:cubicBezTo>
                <a:close/>
                <a:moveTo>
                  <a:pt x="3199804" y="548184"/>
                </a:moveTo>
                <a:cubicBezTo>
                  <a:pt x="3199804" y="548184"/>
                  <a:pt x="3199804" y="550664"/>
                  <a:pt x="3199804" y="555625"/>
                </a:cubicBezTo>
                <a:cubicBezTo>
                  <a:pt x="3199804" y="560587"/>
                  <a:pt x="3197324" y="563067"/>
                  <a:pt x="3192363" y="563067"/>
                </a:cubicBezTo>
                <a:lnTo>
                  <a:pt x="3184921" y="570508"/>
                </a:lnTo>
                <a:lnTo>
                  <a:pt x="3192363" y="570508"/>
                </a:lnTo>
                <a:lnTo>
                  <a:pt x="3199804" y="570508"/>
                </a:lnTo>
                <a:lnTo>
                  <a:pt x="3222128" y="563067"/>
                </a:lnTo>
                <a:lnTo>
                  <a:pt x="3207246" y="548184"/>
                </a:lnTo>
                <a:cubicBezTo>
                  <a:pt x="3202285" y="548184"/>
                  <a:pt x="3199804" y="548184"/>
                  <a:pt x="3199804" y="548184"/>
                </a:cubicBezTo>
                <a:close/>
                <a:moveTo>
                  <a:pt x="2902148" y="548184"/>
                </a:moveTo>
                <a:cubicBezTo>
                  <a:pt x="2902148" y="548184"/>
                  <a:pt x="2903388" y="548184"/>
                  <a:pt x="2905869" y="548184"/>
                </a:cubicBezTo>
                <a:cubicBezTo>
                  <a:pt x="2908349" y="548184"/>
                  <a:pt x="2909589" y="550664"/>
                  <a:pt x="2909589" y="555625"/>
                </a:cubicBezTo>
                <a:close/>
                <a:moveTo>
                  <a:pt x="1942207" y="548184"/>
                </a:moveTo>
                <a:lnTo>
                  <a:pt x="1942207" y="563067"/>
                </a:lnTo>
                <a:cubicBezTo>
                  <a:pt x="1932284" y="568028"/>
                  <a:pt x="1928564" y="566787"/>
                  <a:pt x="1931044" y="559346"/>
                </a:cubicBezTo>
                <a:cubicBezTo>
                  <a:pt x="1933525" y="551905"/>
                  <a:pt x="1937246" y="548184"/>
                  <a:pt x="1942207" y="548184"/>
                </a:cubicBezTo>
                <a:close/>
                <a:moveTo>
                  <a:pt x="4234160" y="533301"/>
                </a:moveTo>
                <a:cubicBezTo>
                  <a:pt x="4234160" y="533301"/>
                  <a:pt x="4235400" y="533301"/>
                  <a:pt x="4237880" y="533301"/>
                </a:cubicBezTo>
                <a:cubicBezTo>
                  <a:pt x="4240360" y="533301"/>
                  <a:pt x="4241601" y="535781"/>
                  <a:pt x="4241601" y="540743"/>
                </a:cubicBezTo>
                <a:cubicBezTo>
                  <a:pt x="4241601" y="550664"/>
                  <a:pt x="4236640" y="550664"/>
                  <a:pt x="4226718" y="540743"/>
                </a:cubicBezTo>
                <a:cubicBezTo>
                  <a:pt x="4226718" y="540743"/>
                  <a:pt x="4227959" y="539502"/>
                  <a:pt x="4230439" y="537022"/>
                </a:cubicBezTo>
                <a:cubicBezTo>
                  <a:pt x="4232919" y="534542"/>
                  <a:pt x="4234160" y="533301"/>
                  <a:pt x="4234160" y="533301"/>
                </a:cubicBezTo>
                <a:close/>
                <a:moveTo>
                  <a:pt x="3467695" y="533301"/>
                </a:moveTo>
                <a:lnTo>
                  <a:pt x="3467695" y="540743"/>
                </a:lnTo>
                <a:lnTo>
                  <a:pt x="3475136" y="533301"/>
                </a:lnTo>
                <a:cubicBezTo>
                  <a:pt x="3475136" y="533301"/>
                  <a:pt x="3472656" y="533301"/>
                  <a:pt x="3467695" y="533301"/>
                </a:cubicBezTo>
                <a:close/>
                <a:moveTo>
                  <a:pt x="4435077" y="528650"/>
                </a:moveTo>
                <a:cubicBezTo>
                  <a:pt x="4437558" y="529271"/>
                  <a:pt x="4440038" y="530820"/>
                  <a:pt x="4442519" y="533301"/>
                </a:cubicBezTo>
                <a:lnTo>
                  <a:pt x="4449960" y="540743"/>
                </a:lnTo>
                <a:lnTo>
                  <a:pt x="4449960" y="548184"/>
                </a:lnTo>
                <a:cubicBezTo>
                  <a:pt x="4440039" y="553145"/>
                  <a:pt x="4432597" y="554385"/>
                  <a:pt x="4427636" y="551905"/>
                </a:cubicBezTo>
                <a:cubicBezTo>
                  <a:pt x="4422675" y="549425"/>
                  <a:pt x="4420195" y="545704"/>
                  <a:pt x="4420195" y="540743"/>
                </a:cubicBezTo>
                <a:cubicBezTo>
                  <a:pt x="4420195" y="535781"/>
                  <a:pt x="4422675" y="532060"/>
                  <a:pt x="4427636" y="529580"/>
                </a:cubicBezTo>
                <a:cubicBezTo>
                  <a:pt x="4430117" y="528340"/>
                  <a:pt x="4432597" y="528030"/>
                  <a:pt x="4435077" y="528650"/>
                </a:cubicBezTo>
                <a:close/>
                <a:moveTo>
                  <a:pt x="4382988" y="525860"/>
                </a:moveTo>
                <a:lnTo>
                  <a:pt x="4368105" y="540743"/>
                </a:lnTo>
                <a:cubicBezTo>
                  <a:pt x="4363144" y="540743"/>
                  <a:pt x="4363144" y="538262"/>
                  <a:pt x="4368105" y="533301"/>
                </a:cubicBezTo>
                <a:cubicBezTo>
                  <a:pt x="4373066" y="528340"/>
                  <a:pt x="4378026" y="525860"/>
                  <a:pt x="4382988" y="525860"/>
                </a:cubicBezTo>
                <a:close/>
                <a:moveTo>
                  <a:pt x="2879824" y="518418"/>
                </a:moveTo>
                <a:cubicBezTo>
                  <a:pt x="2884784" y="518418"/>
                  <a:pt x="2886025" y="519659"/>
                  <a:pt x="2883544" y="522139"/>
                </a:cubicBezTo>
                <a:cubicBezTo>
                  <a:pt x="2881064" y="524619"/>
                  <a:pt x="2879824" y="528340"/>
                  <a:pt x="2879824" y="533301"/>
                </a:cubicBezTo>
                <a:cubicBezTo>
                  <a:pt x="2874863" y="538262"/>
                  <a:pt x="2872382" y="535781"/>
                  <a:pt x="2872382" y="525860"/>
                </a:cubicBezTo>
                <a:cubicBezTo>
                  <a:pt x="2877343" y="525860"/>
                  <a:pt x="2879824" y="523380"/>
                  <a:pt x="2879824" y="518418"/>
                </a:cubicBezTo>
                <a:close/>
                <a:moveTo>
                  <a:pt x="4623903" y="517023"/>
                </a:moveTo>
                <a:cubicBezTo>
                  <a:pt x="4640646" y="517953"/>
                  <a:pt x="4654599" y="525860"/>
                  <a:pt x="4665761" y="540743"/>
                </a:cubicBezTo>
                <a:cubicBezTo>
                  <a:pt x="4670722" y="545704"/>
                  <a:pt x="4670722" y="550664"/>
                  <a:pt x="4665761" y="555625"/>
                </a:cubicBezTo>
                <a:cubicBezTo>
                  <a:pt x="4655840" y="565547"/>
                  <a:pt x="4658320" y="577950"/>
                  <a:pt x="4673202" y="592832"/>
                </a:cubicBezTo>
                <a:lnTo>
                  <a:pt x="4680644" y="600274"/>
                </a:lnTo>
                <a:lnTo>
                  <a:pt x="4702968" y="607715"/>
                </a:lnTo>
                <a:cubicBezTo>
                  <a:pt x="4707929" y="607715"/>
                  <a:pt x="4710410" y="606475"/>
                  <a:pt x="4710410" y="603994"/>
                </a:cubicBezTo>
                <a:cubicBezTo>
                  <a:pt x="4710410" y="601514"/>
                  <a:pt x="4707929" y="600274"/>
                  <a:pt x="4702968" y="600274"/>
                </a:cubicBezTo>
                <a:cubicBezTo>
                  <a:pt x="4698007" y="595312"/>
                  <a:pt x="4695527" y="592832"/>
                  <a:pt x="4695527" y="592832"/>
                </a:cubicBezTo>
                <a:cubicBezTo>
                  <a:pt x="4695527" y="592832"/>
                  <a:pt x="4698007" y="592832"/>
                  <a:pt x="4702968" y="592832"/>
                </a:cubicBezTo>
                <a:lnTo>
                  <a:pt x="4717851" y="585391"/>
                </a:lnTo>
                <a:lnTo>
                  <a:pt x="4710410" y="570508"/>
                </a:lnTo>
                <a:lnTo>
                  <a:pt x="4702968" y="570508"/>
                </a:lnTo>
                <a:cubicBezTo>
                  <a:pt x="4698007" y="565547"/>
                  <a:pt x="4690565" y="565547"/>
                  <a:pt x="4680644" y="570508"/>
                </a:cubicBezTo>
                <a:lnTo>
                  <a:pt x="4673202" y="563067"/>
                </a:lnTo>
                <a:cubicBezTo>
                  <a:pt x="4683124" y="558105"/>
                  <a:pt x="4698007" y="558105"/>
                  <a:pt x="4717851" y="563067"/>
                </a:cubicBezTo>
                <a:cubicBezTo>
                  <a:pt x="4737695" y="568028"/>
                  <a:pt x="4747617" y="572988"/>
                  <a:pt x="4747617" y="577950"/>
                </a:cubicBezTo>
                <a:cubicBezTo>
                  <a:pt x="4752578" y="582911"/>
                  <a:pt x="4755058" y="585391"/>
                  <a:pt x="4755058" y="585391"/>
                </a:cubicBezTo>
                <a:cubicBezTo>
                  <a:pt x="4755058" y="585391"/>
                  <a:pt x="4757538" y="585391"/>
                  <a:pt x="4762499" y="585391"/>
                </a:cubicBezTo>
                <a:lnTo>
                  <a:pt x="4784824" y="615157"/>
                </a:lnTo>
                <a:cubicBezTo>
                  <a:pt x="4784824" y="615157"/>
                  <a:pt x="4783583" y="616397"/>
                  <a:pt x="4781103" y="618877"/>
                </a:cubicBezTo>
                <a:cubicBezTo>
                  <a:pt x="4778623" y="621357"/>
                  <a:pt x="4777382" y="625078"/>
                  <a:pt x="4777382" y="630039"/>
                </a:cubicBezTo>
                <a:cubicBezTo>
                  <a:pt x="4777382" y="630039"/>
                  <a:pt x="4777382" y="632519"/>
                  <a:pt x="4777382" y="637481"/>
                </a:cubicBezTo>
                <a:cubicBezTo>
                  <a:pt x="4787304" y="642442"/>
                  <a:pt x="4792265" y="644922"/>
                  <a:pt x="4792265" y="644922"/>
                </a:cubicBezTo>
                <a:cubicBezTo>
                  <a:pt x="4792265" y="649884"/>
                  <a:pt x="4791024" y="652364"/>
                  <a:pt x="4788544" y="652364"/>
                </a:cubicBezTo>
                <a:cubicBezTo>
                  <a:pt x="4786064" y="652364"/>
                  <a:pt x="4782343" y="652364"/>
                  <a:pt x="4777382" y="652364"/>
                </a:cubicBezTo>
                <a:cubicBezTo>
                  <a:pt x="4777382" y="657325"/>
                  <a:pt x="4774902" y="659805"/>
                  <a:pt x="4769941" y="659805"/>
                </a:cubicBezTo>
                <a:cubicBezTo>
                  <a:pt x="4764979" y="659805"/>
                  <a:pt x="4760019" y="657325"/>
                  <a:pt x="4755058" y="652364"/>
                </a:cubicBezTo>
                <a:lnTo>
                  <a:pt x="4725292" y="652364"/>
                </a:lnTo>
                <a:lnTo>
                  <a:pt x="4702968" y="652364"/>
                </a:lnTo>
                <a:lnTo>
                  <a:pt x="4710410" y="637481"/>
                </a:lnTo>
                <a:cubicBezTo>
                  <a:pt x="4710410" y="632519"/>
                  <a:pt x="4707929" y="630039"/>
                  <a:pt x="4702968" y="630039"/>
                </a:cubicBezTo>
                <a:cubicBezTo>
                  <a:pt x="4702968" y="630039"/>
                  <a:pt x="4701727" y="628799"/>
                  <a:pt x="4699247" y="626319"/>
                </a:cubicBezTo>
                <a:cubicBezTo>
                  <a:pt x="4696767" y="623839"/>
                  <a:pt x="4693047" y="622598"/>
                  <a:pt x="4688085" y="622598"/>
                </a:cubicBezTo>
                <a:lnTo>
                  <a:pt x="4673202" y="622598"/>
                </a:lnTo>
                <a:cubicBezTo>
                  <a:pt x="4673202" y="627559"/>
                  <a:pt x="4675683" y="632519"/>
                  <a:pt x="4680644" y="637481"/>
                </a:cubicBezTo>
                <a:cubicBezTo>
                  <a:pt x="4685605" y="642442"/>
                  <a:pt x="4685605" y="644922"/>
                  <a:pt x="4680644" y="644922"/>
                </a:cubicBezTo>
                <a:lnTo>
                  <a:pt x="4680644" y="652364"/>
                </a:lnTo>
                <a:lnTo>
                  <a:pt x="4680644" y="659805"/>
                </a:lnTo>
                <a:cubicBezTo>
                  <a:pt x="4675683" y="659805"/>
                  <a:pt x="4670722" y="657325"/>
                  <a:pt x="4665761" y="652364"/>
                </a:cubicBezTo>
                <a:cubicBezTo>
                  <a:pt x="4655840" y="657325"/>
                  <a:pt x="4648398" y="662285"/>
                  <a:pt x="4643437" y="667246"/>
                </a:cubicBezTo>
                <a:cubicBezTo>
                  <a:pt x="4643437" y="677168"/>
                  <a:pt x="4648398" y="677168"/>
                  <a:pt x="4658320" y="667246"/>
                </a:cubicBezTo>
                <a:lnTo>
                  <a:pt x="4665761" y="682129"/>
                </a:lnTo>
                <a:cubicBezTo>
                  <a:pt x="4660800" y="692051"/>
                  <a:pt x="4650878" y="694532"/>
                  <a:pt x="4635995" y="689571"/>
                </a:cubicBezTo>
                <a:lnTo>
                  <a:pt x="4598788" y="682129"/>
                </a:lnTo>
                <a:lnTo>
                  <a:pt x="4591347" y="689571"/>
                </a:lnTo>
                <a:cubicBezTo>
                  <a:pt x="4591347" y="699492"/>
                  <a:pt x="4593827" y="704453"/>
                  <a:pt x="4598788" y="704453"/>
                </a:cubicBezTo>
                <a:cubicBezTo>
                  <a:pt x="4598788" y="704453"/>
                  <a:pt x="4600029" y="705694"/>
                  <a:pt x="4602509" y="708174"/>
                </a:cubicBezTo>
                <a:cubicBezTo>
                  <a:pt x="4604989" y="710654"/>
                  <a:pt x="4607470" y="713135"/>
                  <a:pt x="4609951" y="715616"/>
                </a:cubicBezTo>
                <a:cubicBezTo>
                  <a:pt x="4612431" y="718096"/>
                  <a:pt x="4616151" y="720577"/>
                  <a:pt x="4621113" y="723057"/>
                </a:cubicBezTo>
                <a:cubicBezTo>
                  <a:pt x="4626074" y="725537"/>
                  <a:pt x="4628554" y="726778"/>
                  <a:pt x="4628554" y="726778"/>
                </a:cubicBezTo>
                <a:cubicBezTo>
                  <a:pt x="4638476" y="731739"/>
                  <a:pt x="4645917" y="736699"/>
                  <a:pt x="4650878" y="741660"/>
                </a:cubicBezTo>
                <a:cubicBezTo>
                  <a:pt x="4655840" y="746622"/>
                  <a:pt x="4658320" y="749102"/>
                  <a:pt x="4658320" y="749102"/>
                </a:cubicBezTo>
                <a:cubicBezTo>
                  <a:pt x="4658320" y="759023"/>
                  <a:pt x="4653358" y="759023"/>
                  <a:pt x="4643437" y="749102"/>
                </a:cubicBezTo>
                <a:cubicBezTo>
                  <a:pt x="4638476" y="749102"/>
                  <a:pt x="4633515" y="747861"/>
                  <a:pt x="4628554" y="745381"/>
                </a:cubicBezTo>
                <a:cubicBezTo>
                  <a:pt x="4623593" y="742901"/>
                  <a:pt x="4618633" y="741660"/>
                  <a:pt x="4613671" y="741660"/>
                </a:cubicBezTo>
                <a:cubicBezTo>
                  <a:pt x="4608710" y="741660"/>
                  <a:pt x="4603750" y="740420"/>
                  <a:pt x="4598788" y="737940"/>
                </a:cubicBezTo>
                <a:cubicBezTo>
                  <a:pt x="4593827" y="735460"/>
                  <a:pt x="4591347" y="734219"/>
                  <a:pt x="4591347" y="734219"/>
                </a:cubicBezTo>
                <a:cubicBezTo>
                  <a:pt x="4591347" y="739180"/>
                  <a:pt x="4591347" y="744141"/>
                  <a:pt x="4591347" y="749102"/>
                </a:cubicBezTo>
                <a:cubicBezTo>
                  <a:pt x="4591347" y="754063"/>
                  <a:pt x="4596308" y="759023"/>
                  <a:pt x="4606230" y="763985"/>
                </a:cubicBezTo>
                <a:cubicBezTo>
                  <a:pt x="4616151" y="773906"/>
                  <a:pt x="4618633" y="778868"/>
                  <a:pt x="4613671" y="778868"/>
                </a:cubicBezTo>
                <a:lnTo>
                  <a:pt x="4591347" y="778868"/>
                </a:lnTo>
                <a:lnTo>
                  <a:pt x="4576464" y="771426"/>
                </a:lnTo>
                <a:cubicBezTo>
                  <a:pt x="4576464" y="766465"/>
                  <a:pt x="4571503" y="761505"/>
                  <a:pt x="4561581" y="756543"/>
                </a:cubicBezTo>
                <a:cubicBezTo>
                  <a:pt x="4556620" y="751582"/>
                  <a:pt x="4554140" y="746622"/>
                  <a:pt x="4554140" y="741660"/>
                </a:cubicBezTo>
                <a:cubicBezTo>
                  <a:pt x="4559101" y="741660"/>
                  <a:pt x="4561581" y="739180"/>
                  <a:pt x="4561581" y="734219"/>
                </a:cubicBezTo>
                <a:cubicBezTo>
                  <a:pt x="4561581" y="729258"/>
                  <a:pt x="4564061" y="726778"/>
                  <a:pt x="4569023" y="726778"/>
                </a:cubicBezTo>
                <a:lnTo>
                  <a:pt x="4583906" y="726778"/>
                </a:lnTo>
                <a:cubicBezTo>
                  <a:pt x="4578944" y="721816"/>
                  <a:pt x="4573984" y="719336"/>
                  <a:pt x="4569023" y="719336"/>
                </a:cubicBezTo>
                <a:lnTo>
                  <a:pt x="4561581" y="711895"/>
                </a:lnTo>
                <a:cubicBezTo>
                  <a:pt x="4571503" y="701973"/>
                  <a:pt x="4569023" y="694532"/>
                  <a:pt x="4554140" y="689571"/>
                </a:cubicBezTo>
                <a:cubicBezTo>
                  <a:pt x="4559101" y="689571"/>
                  <a:pt x="4564061" y="689571"/>
                  <a:pt x="4569023" y="689571"/>
                </a:cubicBezTo>
                <a:cubicBezTo>
                  <a:pt x="4573984" y="689571"/>
                  <a:pt x="4576464" y="689571"/>
                  <a:pt x="4576464" y="689571"/>
                </a:cubicBezTo>
                <a:lnTo>
                  <a:pt x="4561581" y="682129"/>
                </a:lnTo>
                <a:lnTo>
                  <a:pt x="4554140" y="689571"/>
                </a:lnTo>
                <a:cubicBezTo>
                  <a:pt x="4544218" y="689571"/>
                  <a:pt x="4541737" y="687091"/>
                  <a:pt x="4546699" y="682129"/>
                </a:cubicBezTo>
                <a:cubicBezTo>
                  <a:pt x="4546699" y="677168"/>
                  <a:pt x="4546699" y="674688"/>
                  <a:pt x="4546699" y="674688"/>
                </a:cubicBezTo>
                <a:cubicBezTo>
                  <a:pt x="4546699" y="674688"/>
                  <a:pt x="4544218" y="672208"/>
                  <a:pt x="4539257" y="667246"/>
                </a:cubicBezTo>
                <a:cubicBezTo>
                  <a:pt x="4534296" y="662285"/>
                  <a:pt x="4534296" y="659805"/>
                  <a:pt x="4539257" y="659805"/>
                </a:cubicBezTo>
                <a:lnTo>
                  <a:pt x="4554140" y="659805"/>
                </a:lnTo>
                <a:cubicBezTo>
                  <a:pt x="4573984" y="659805"/>
                  <a:pt x="4583906" y="657325"/>
                  <a:pt x="4583906" y="652364"/>
                </a:cubicBezTo>
                <a:cubicBezTo>
                  <a:pt x="4583906" y="647402"/>
                  <a:pt x="4576464" y="644922"/>
                  <a:pt x="4561581" y="644922"/>
                </a:cubicBezTo>
                <a:lnTo>
                  <a:pt x="4561581" y="637481"/>
                </a:lnTo>
                <a:cubicBezTo>
                  <a:pt x="4561581" y="627559"/>
                  <a:pt x="4561581" y="622598"/>
                  <a:pt x="4561581" y="622598"/>
                </a:cubicBezTo>
                <a:lnTo>
                  <a:pt x="4546699" y="622598"/>
                </a:lnTo>
                <a:cubicBezTo>
                  <a:pt x="4546699" y="622598"/>
                  <a:pt x="4544218" y="622598"/>
                  <a:pt x="4539257" y="622598"/>
                </a:cubicBezTo>
                <a:cubicBezTo>
                  <a:pt x="4534296" y="617637"/>
                  <a:pt x="4531816" y="615157"/>
                  <a:pt x="4531816" y="615157"/>
                </a:cubicBezTo>
                <a:cubicBezTo>
                  <a:pt x="4531816" y="605235"/>
                  <a:pt x="4534296" y="600274"/>
                  <a:pt x="4539257" y="600274"/>
                </a:cubicBezTo>
                <a:cubicBezTo>
                  <a:pt x="4544218" y="600274"/>
                  <a:pt x="4546699" y="600274"/>
                  <a:pt x="4546699" y="600274"/>
                </a:cubicBezTo>
                <a:cubicBezTo>
                  <a:pt x="4546699" y="600274"/>
                  <a:pt x="4546699" y="602754"/>
                  <a:pt x="4546699" y="607715"/>
                </a:cubicBezTo>
                <a:lnTo>
                  <a:pt x="4576464" y="607715"/>
                </a:lnTo>
                <a:cubicBezTo>
                  <a:pt x="4576464" y="602754"/>
                  <a:pt x="4571503" y="595312"/>
                  <a:pt x="4561581" y="585391"/>
                </a:cubicBezTo>
                <a:cubicBezTo>
                  <a:pt x="4551660" y="575469"/>
                  <a:pt x="4551660" y="570508"/>
                  <a:pt x="4561581" y="570508"/>
                </a:cubicBezTo>
                <a:lnTo>
                  <a:pt x="4561581" y="563067"/>
                </a:lnTo>
                <a:lnTo>
                  <a:pt x="4539257" y="548184"/>
                </a:lnTo>
                <a:lnTo>
                  <a:pt x="4554140" y="540743"/>
                </a:lnTo>
                <a:cubicBezTo>
                  <a:pt x="4564061" y="540743"/>
                  <a:pt x="4572744" y="543223"/>
                  <a:pt x="4580185" y="548184"/>
                </a:cubicBezTo>
                <a:cubicBezTo>
                  <a:pt x="4587626" y="553145"/>
                  <a:pt x="4588867" y="558105"/>
                  <a:pt x="4583906" y="563067"/>
                </a:cubicBezTo>
                <a:lnTo>
                  <a:pt x="4591347" y="570508"/>
                </a:lnTo>
                <a:cubicBezTo>
                  <a:pt x="4601269" y="575469"/>
                  <a:pt x="4606230" y="580430"/>
                  <a:pt x="4606230" y="585391"/>
                </a:cubicBezTo>
                <a:cubicBezTo>
                  <a:pt x="4611191" y="590352"/>
                  <a:pt x="4618633" y="587871"/>
                  <a:pt x="4628554" y="577950"/>
                </a:cubicBezTo>
                <a:cubicBezTo>
                  <a:pt x="4628554" y="572988"/>
                  <a:pt x="4628554" y="569268"/>
                  <a:pt x="4628554" y="566787"/>
                </a:cubicBezTo>
                <a:cubicBezTo>
                  <a:pt x="4628554" y="564307"/>
                  <a:pt x="4626074" y="560587"/>
                  <a:pt x="4621113" y="555625"/>
                </a:cubicBezTo>
                <a:lnTo>
                  <a:pt x="4621113" y="548184"/>
                </a:lnTo>
                <a:lnTo>
                  <a:pt x="4613671" y="533301"/>
                </a:lnTo>
                <a:cubicBezTo>
                  <a:pt x="4608710" y="533301"/>
                  <a:pt x="4603750" y="530821"/>
                  <a:pt x="4598788" y="525860"/>
                </a:cubicBezTo>
                <a:lnTo>
                  <a:pt x="4606230" y="518418"/>
                </a:lnTo>
                <a:cubicBezTo>
                  <a:pt x="4612431" y="517178"/>
                  <a:pt x="4618322" y="516713"/>
                  <a:pt x="4623903" y="517023"/>
                </a:cubicBezTo>
                <a:close/>
                <a:moveTo>
                  <a:pt x="4836913" y="510977"/>
                </a:moveTo>
                <a:lnTo>
                  <a:pt x="4844355" y="510977"/>
                </a:lnTo>
                <a:cubicBezTo>
                  <a:pt x="4844355" y="515938"/>
                  <a:pt x="4846835" y="519659"/>
                  <a:pt x="4851796" y="522139"/>
                </a:cubicBezTo>
                <a:cubicBezTo>
                  <a:pt x="4856758" y="524619"/>
                  <a:pt x="4859238" y="525860"/>
                  <a:pt x="4859238" y="525860"/>
                </a:cubicBezTo>
                <a:lnTo>
                  <a:pt x="4855517" y="525860"/>
                </a:lnTo>
                <a:cubicBezTo>
                  <a:pt x="4853037" y="525860"/>
                  <a:pt x="4851796" y="525860"/>
                  <a:pt x="4851796" y="525860"/>
                </a:cubicBezTo>
                <a:close/>
                <a:moveTo>
                  <a:pt x="1986855" y="510977"/>
                </a:moveTo>
                <a:cubicBezTo>
                  <a:pt x="1986855" y="510977"/>
                  <a:pt x="1986855" y="513457"/>
                  <a:pt x="1986855" y="518418"/>
                </a:cubicBezTo>
                <a:lnTo>
                  <a:pt x="1971972" y="525860"/>
                </a:lnTo>
                <a:cubicBezTo>
                  <a:pt x="1971972" y="525860"/>
                  <a:pt x="1974453" y="523380"/>
                  <a:pt x="1979414" y="518418"/>
                </a:cubicBezTo>
                <a:cubicBezTo>
                  <a:pt x="1984374" y="513457"/>
                  <a:pt x="1986855" y="510977"/>
                  <a:pt x="1986855" y="510977"/>
                </a:cubicBezTo>
                <a:close/>
                <a:moveTo>
                  <a:pt x="4359733" y="508651"/>
                </a:moveTo>
                <a:cubicBezTo>
                  <a:pt x="4365314" y="507721"/>
                  <a:pt x="4368105" y="510977"/>
                  <a:pt x="4368105" y="518418"/>
                </a:cubicBezTo>
                <a:cubicBezTo>
                  <a:pt x="4368105" y="523380"/>
                  <a:pt x="4363144" y="525860"/>
                  <a:pt x="4353222" y="525860"/>
                </a:cubicBezTo>
                <a:cubicBezTo>
                  <a:pt x="4348261" y="525860"/>
                  <a:pt x="4344540" y="524619"/>
                  <a:pt x="4342060" y="522139"/>
                </a:cubicBezTo>
                <a:cubicBezTo>
                  <a:pt x="4339580" y="519659"/>
                  <a:pt x="4338339" y="518418"/>
                  <a:pt x="4338339" y="518418"/>
                </a:cubicBezTo>
                <a:lnTo>
                  <a:pt x="4353222" y="510977"/>
                </a:lnTo>
                <a:cubicBezTo>
                  <a:pt x="4355702" y="509737"/>
                  <a:pt x="4357873" y="508961"/>
                  <a:pt x="4359733" y="508651"/>
                </a:cubicBezTo>
                <a:close/>
                <a:moveTo>
                  <a:pt x="1549673" y="505396"/>
                </a:moveTo>
                <a:cubicBezTo>
                  <a:pt x="1550913" y="505396"/>
                  <a:pt x="1552773" y="506016"/>
                  <a:pt x="1555254" y="507256"/>
                </a:cubicBezTo>
                <a:cubicBezTo>
                  <a:pt x="1560214" y="509736"/>
                  <a:pt x="1562695" y="510977"/>
                  <a:pt x="1562695" y="510977"/>
                </a:cubicBezTo>
                <a:cubicBezTo>
                  <a:pt x="1562695" y="510977"/>
                  <a:pt x="1560214" y="510977"/>
                  <a:pt x="1555254" y="510977"/>
                </a:cubicBezTo>
                <a:cubicBezTo>
                  <a:pt x="1550293" y="510977"/>
                  <a:pt x="1547812" y="509736"/>
                  <a:pt x="1547812" y="507256"/>
                </a:cubicBezTo>
                <a:cubicBezTo>
                  <a:pt x="1547812" y="506016"/>
                  <a:pt x="1548432" y="505396"/>
                  <a:pt x="1549673" y="505396"/>
                </a:cubicBezTo>
                <a:close/>
                <a:moveTo>
                  <a:pt x="3549550" y="503535"/>
                </a:moveTo>
                <a:cubicBezTo>
                  <a:pt x="3539629" y="503535"/>
                  <a:pt x="3534668" y="504776"/>
                  <a:pt x="3534668" y="507256"/>
                </a:cubicBezTo>
                <a:cubicBezTo>
                  <a:pt x="3534668" y="509736"/>
                  <a:pt x="3534668" y="513457"/>
                  <a:pt x="3534668" y="518418"/>
                </a:cubicBezTo>
                <a:lnTo>
                  <a:pt x="3542109" y="525860"/>
                </a:lnTo>
                <a:cubicBezTo>
                  <a:pt x="3547070" y="525860"/>
                  <a:pt x="3549550" y="525860"/>
                  <a:pt x="3549550" y="525860"/>
                </a:cubicBezTo>
                <a:cubicBezTo>
                  <a:pt x="3549550" y="520898"/>
                  <a:pt x="3552031" y="515938"/>
                  <a:pt x="3556992" y="510977"/>
                </a:cubicBezTo>
                <a:lnTo>
                  <a:pt x="3571875" y="503535"/>
                </a:lnTo>
                <a:close/>
                <a:moveTo>
                  <a:pt x="3289101" y="503535"/>
                </a:moveTo>
                <a:cubicBezTo>
                  <a:pt x="3303984" y="503535"/>
                  <a:pt x="3306464" y="508497"/>
                  <a:pt x="3296542" y="518418"/>
                </a:cubicBezTo>
                <a:cubicBezTo>
                  <a:pt x="3291581" y="523380"/>
                  <a:pt x="3286621" y="528340"/>
                  <a:pt x="3281660" y="533301"/>
                </a:cubicBezTo>
                <a:lnTo>
                  <a:pt x="3274218" y="525860"/>
                </a:lnTo>
                <a:cubicBezTo>
                  <a:pt x="3269257" y="510977"/>
                  <a:pt x="3274218" y="503535"/>
                  <a:pt x="3289101" y="503535"/>
                </a:cubicBezTo>
                <a:close/>
                <a:moveTo>
                  <a:pt x="2786806" y="503535"/>
                </a:moveTo>
                <a:cubicBezTo>
                  <a:pt x="2789287" y="503535"/>
                  <a:pt x="2790527" y="504776"/>
                  <a:pt x="2790527" y="507256"/>
                </a:cubicBezTo>
                <a:cubicBezTo>
                  <a:pt x="2790527" y="509736"/>
                  <a:pt x="2788046" y="513457"/>
                  <a:pt x="2783085" y="518418"/>
                </a:cubicBezTo>
                <a:cubicBezTo>
                  <a:pt x="2783085" y="513457"/>
                  <a:pt x="2783085" y="510977"/>
                  <a:pt x="2783085" y="510977"/>
                </a:cubicBezTo>
                <a:cubicBezTo>
                  <a:pt x="2783085" y="506016"/>
                  <a:pt x="2784326" y="503535"/>
                  <a:pt x="2786806" y="503535"/>
                </a:cubicBezTo>
                <a:close/>
                <a:moveTo>
                  <a:pt x="2053828" y="503535"/>
                </a:moveTo>
                <a:lnTo>
                  <a:pt x="2061269" y="503535"/>
                </a:lnTo>
                <a:lnTo>
                  <a:pt x="2053828" y="510977"/>
                </a:lnTo>
                <a:cubicBezTo>
                  <a:pt x="2053828" y="506016"/>
                  <a:pt x="2053828" y="503535"/>
                  <a:pt x="2053828" y="503535"/>
                </a:cubicBezTo>
                <a:close/>
                <a:moveTo>
                  <a:pt x="2381250" y="499815"/>
                </a:moveTo>
                <a:cubicBezTo>
                  <a:pt x="2383730" y="499815"/>
                  <a:pt x="2386211" y="501055"/>
                  <a:pt x="2388691" y="503535"/>
                </a:cubicBezTo>
                <a:lnTo>
                  <a:pt x="2381250" y="503535"/>
                </a:lnTo>
                <a:lnTo>
                  <a:pt x="2373808" y="503535"/>
                </a:lnTo>
                <a:cubicBezTo>
                  <a:pt x="2376288" y="501055"/>
                  <a:pt x="2378769" y="499815"/>
                  <a:pt x="2381250" y="499815"/>
                </a:cubicBezTo>
                <a:close/>
                <a:moveTo>
                  <a:pt x="4702968" y="496094"/>
                </a:moveTo>
                <a:cubicBezTo>
                  <a:pt x="4707929" y="496094"/>
                  <a:pt x="4712890" y="499815"/>
                  <a:pt x="4717851" y="507256"/>
                </a:cubicBezTo>
                <a:cubicBezTo>
                  <a:pt x="4722812" y="514698"/>
                  <a:pt x="4725292" y="520898"/>
                  <a:pt x="4725292" y="525860"/>
                </a:cubicBezTo>
                <a:cubicBezTo>
                  <a:pt x="4715371" y="520898"/>
                  <a:pt x="4707929" y="515938"/>
                  <a:pt x="4702968" y="510977"/>
                </a:cubicBezTo>
                <a:cubicBezTo>
                  <a:pt x="4698007" y="506016"/>
                  <a:pt x="4695527" y="502295"/>
                  <a:pt x="4695527" y="499815"/>
                </a:cubicBezTo>
                <a:cubicBezTo>
                  <a:pt x="4695527" y="497335"/>
                  <a:pt x="4698007" y="496094"/>
                  <a:pt x="4702968" y="496094"/>
                </a:cubicBezTo>
                <a:close/>
                <a:moveTo>
                  <a:pt x="4583906" y="496094"/>
                </a:moveTo>
                <a:lnTo>
                  <a:pt x="4591347" y="503535"/>
                </a:lnTo>
                <a:cubicBezTo>
                  <a:pt x="4591347" y="508497"/>
                  <a:pt x="4588867" y="510977"/>
                  <a:pt x="4583906" y="510977"/>
                </a:cubicBezTo>
                <a:cubicBezTo>
                  <a:pt x="4578944" y="510977"/>
                  <a:pt x="4576464" y="508497"/>
                  <a:pt x="4576464" y="503535"/>
                </a:cubicBezTo>
                <a:close/>
                <a:moveTo>
                  <a:pt x="4435077" y="496094"/>
                </a:moveTo>
                <a:cubicBezTo>
                  <a:pt x="4435077" y="496094"/>
                  <a:pt x="4437558" y="496094"/>
                  <a:pt x="4442519" y="496094"/>
                </a:cubicBezTo>
                <a:lnTo>
                  <a:pt x="4449960" y="496094"/>
                </a:lnTo>
                <a:cubicBezTo>
                  <a:pt x="4444999" y="501055"/>
                  <a:pt x="4443760" y="506016"/>
                  <a:pt x="4446240" y="510977"/>
                </a:cubicBezTo>
                <a:cubicBezTo>
                  <a:pt x="4448720" y="515938"/>
                  <a:pt x="4454922" y="518418"/>
                  <a:pt x="4464843" y="518418"/>
                </a:cubicBezTo>
                <a:lnTo>
                  <a:pt x="4479726" y="525860"/>
                </a:lnTo>
                <a:cubicBezTo>
                  <a:pt x="4479726" y="530821"/>
                  <a:pt x="4469804" y="530821"/>
                  <a:pt x="4449960" y="525860"/>
                </a:cubicBezTo>
                <a:cubicBezTo>
                  <a:pt x="4440039" y="520898"/>
                  <a:pt x="4435077" y="513457"/>
                  <a:pt x="4435077" y="503535"/>
                </a:cubicBezTo>
                <a:cubicBezTo>
                  <a:pt x="4435077" y="498574"/>
                  <a:pt x="4435077" y="496094"/>
                  <a:pt x="4435077" y="496094"/>
                </a:cubicBezTo>
                <a:close/>
                <a:moveTo>
                  <a:pt x="3482578" y="490514"/>
                </a:moveTo>
                <a:cubicBezTo>
                  <a:pt x="3480097" y="490514"/>
                  <a:pt x="3477617" y="491133"/>
                  <a:pt x="3475136" y="492373"/>
                </a:cubicBezTo>
                <a:cubicBezTo>
                  <a:pt x="3470175" y="494853"/>
                  <a:pt x="3465215" y="498574"/>
                  <a:pt x="3460254" y="503535"/>
                </a:cubicBezTo>
                <a:lnTo>
                  <a:pt x="3445371" y="510977"/>
                </a:lnTo>
                <a:lnTo>
                  <a:pt x="3460254" y="510977"/>
                </a:lnTo>
                <a:cubicBezTo>
                  <a:pt x="3465215" y="510977"/>
                  <a:pt x="3467695" y="509736"/>
                  <a:pt x="3467695" y="507256"/>
                </a:cubicBezTo>
                <a:cubicBezTo>
                  <a:pt x="3467695" y="504776"/>
                  <a:pt x="3471416" y="504776"/>
                  <a:pt x="3478857" y="507256"/>
                </a:cubicBezTo>
                <a:cubicBezTo>
                  <a:pt x="3486298" y="509736"/>
                  <a:pt x="3491260" y="508497"/>
                  <a:pt x="3493740" y="503535"/>
                </a:cubicBezTo>
                <a:cubicBezTo>
                  <a:pt x="3496220" y="498574"/>
                  <a:pt x="3494980" y="494853"/>
                  <a:pt x="3490019" y="492373"/>
                </a:cubicBezTo>
                <a:cubicBezTo>
                  <a:pt x="3487539" y="491133"/>
                  <a:pt x="3485058" y="490514"/>
                  <a:pt x="3482578" y="490514"/>
                </a:cubicBezTo>
                <a:close/>
                <a:moveTo>
                  <a:pt x="3069580" y="488653"/>
                </a:moveTo>
                <a:cubicBezTo>
                  <a:pt x="3072060" y="488653"/>
                  <a:pt x="3075781" y="491133"/>
                  <a:pt x="3080742" y="496094"/>
                </a:cubicBezTo>
                <a:cubicBezTo>
                  <a:pt x="3085702" y="496094"/>
                  <a:pt x="3085702" y="498574"/>
                  <a:pt x="3080742" y="503535"/>
                </a:cubicBezTo>
                <a:lnTo>
                  <a:pt x="3065859" y="496094"/>
                </a:lnTo>
                <a:cubicBezTo>
                  <a:pt x="3065859" y="491133"/>
                  <a:pt x="3067099" y="488653"/>
                  <a:pt x="3069580" y="488653"/>
                </a:cubicBezTo>
                <a:close/>
                <a:moveTo>
                  <a:pt x="4613671" y="488653"/>
                </a:moveTo>
                <a:cubicBezTo>
                  <a:pt x="4613671" y="488653"/>
                  <a:pt x="4614912" y="489893"/>
                  <a:pt x="4617392" y="492373"/>
                </a:cubicBezTo>
                <a:cubicBezTo>
                  <a:pt x="4619872" y="494853"/>
                  <a:pt x="4621113" y="496094"/>
                  <a:pt x="4621113" y="496094"/>
                </a:cubicBezTo>
                <a:lnTo>
                  <a:pt x="4613671" y="496094"/>
                </a:lnTo>
                <a:cubicBezTo>
                  <a:pt x="4613671" y="496094"/>
                  <a:pt x="4611191" y="496094"/>
                  <a:pt x="4606230" y="496094"/>
                </a:cubicBezTo>
                <a:cubicBezTo>
                  <a:pt x="4606230" y="496094"/>
                  <a:pt x="4608710" y="493614"/>
                  <a:pt x="4613671" y="488653"/>
                </a:cubicBezTo>
                <a:close/>
                <a:moveTo>
                  <a:pt x="4025800" y="488653"/>
                </a:moveTo>
                <a:cubicBezTo>
                  <a:pt x="4035722" y="498574"/>
                  <a:pt x="4035722" y="503535"/>
                  <a:pt x="4025800" y="503535"/>
                </a:cubicBezTo>
                <a:cubicBezTo>
                  <a:pt x="4015879" y="503535"/>
                  <a:pt x="4010918" y="501055"/>
                  <a:pt x="4010918" y="496094"/>
                </a:cubicBezTo>
                <a:close/>
                <a:moveTo>
                  <a:pt x="3668613" y="488653"/>
                </a:moveTo>
                <a:cubicBezTo>
                  <a:pt x="3668613" y="488653"/>
                  <a:pt x="3668613" y="491133"/>
                  <a:pt x="3668613" y="496094"/>
                </a:cubicBezTo>
                <a:lnTo>
                  <a:pt x="3676054" y="496094"/>
                </a:lnTo>
                <a:cubicBezTo>
                  <a:pt x="3681015" y="491133"/>
                  <a:pt x="3681015" y="488653"/>
                  <a:pt x="3676054" y="488653"/>
                </a:cubicBezTo>
                <a:cubicBezTo>
                  <a:pt x="3671093" y="488653"/>
                  <a:pt x="3668613" y="488653"/>
                  <a:pt x="3668613" y="488653"/>
                </a:cubicBezTo>
                <a:close/>
                <a:moveTo>
                  <a:pt x="3397001" y="488653"/>
                </a:moveTo>
                <a:cubicBezTo>
                  <a:pt x="3384599" y="488653"/>
                  <a:pt x="3378398" y="493614"/>
                  <a:pt x="3378398" y="503535"/>
                </a:cubicBezTo>
                <a:cubicBezTo>
                  <a:pt x="3383359" y="508497"/>
                  <a:pt x="3385839" y="513457"/>
                  <a:pt x="3385839" y="518418"/>
                </a:cubicBezTo>
                <a:lnTo>
                  <a:pt x="3400722" y="525860"/>
                </a:lnTo>
                <a:lnTo>
                  <a:pt x="3385839" y="525860"/>
                </a:lnTo>
                <a:cubicBezTo>
                  <a:pt x="3375918" y="525860"/>
                  <a:pt x="3373437" y="529580"/>
                  <a:pt x="3378398" y="537022"/>
                </a:cubicBezTo>
                <a:cubicBezTo>
                  <a:pt x="3383359" y="544463"/>
                  <a:pt x="3380878" y="548184"/>
                  <a:pt x="3370957" y="548184"/>
                </a:cubicBezTo>
                <a:cubicBezTo>
                  <a:pt x="3365996" y="548184"/>
                  <a:pt x="3365996" y="550664"/>
                  <a:pt x="3370957" y="555625"/>
                </a:cubicBezTo>
                <a:lnTo>
                  <a:pt x="3385839" y="555625"/>
                </a:lnTo>
                <a:lnTo>
                  <a:pt x="3423046" y="555625"/>
                </a:lnTo>
                <a:lnTo>
                  <a:pt x="3423046" y="510977"/>
                </a:lnTo>
                <a:lnTo>
                  <a:pt x="3423046" y="503535"/>
                </a:lnTo>
                <a:cubicBezTo>
                  <a:pt x="3418085" y="493614"/>
                  <a:pt x="3409404" y="488653"/>
                  <a:pt x="3397001" y="488653"/>
                </a:cubicBezTo>
                <a:close/>
                <a:moveTo>
                  <a:pt x="2396132" y="477491"/>
                </a:moveTo>
                <a:cubicBezTo>
                  <a:pt x="2398613" y="477491"/>
                  <a:pt x="2401093" y="478731"/>
                  <a:pt x="2403574" y="481211"/>
                </a:cubicBezTo>
                <a:lnTo>
                  <a:pt x="2396132" y="481211"/>
                </a:lnTo>
                <a:lnTo>
                  <a:pt x="2388691" y="481211"/>
                </a:lnTo>
                <a:cubicBezTo>
                  <a:pt x="2391171" y="478731"/>
                  <a:pt x="2393652" y="477491"/>
                  <a:pt x="2396132" y="477491"/>
                </a:cubicBezTo>
                <a:close/>
                <a:moveTo>
                  <a:pt x="4621113" y="473770"/>
                </a:moveTo>
                <a:cubicBezTo>
                  <a:pt x="4621113" y="473770"/>
                  <a:pt x="4623593" y="473770"/>
                  <a:pt x="4628554" y="473770"/>
                </a:cubicBezTo>
                <a:cubicBezTo>
                  <a:pt x="4638476" y="473770"/>
                  <a:pt x="4643437" y="476250"/>
                  <a:pt x="4643437" y="481211"/>
                </a:cubicBezTo>
                <a:lnTo>
                  <a:pt x="4628554" y="481211"/>
                </a:lnTo>
                <a:cubicBezTo>
                  <a:pt x="4623593" y="476250"/>
                  <a:pt x="4621113" y="473770"/>
                  <a:pt x="4621113" y="473770"/>
                </a:cubicBezTo>
                <a:close/>
                <a:moveTo>
                  <a:pt x="3352353" y="473770"/>
                </a:moveTo>
                <a:cubicBezTo>
                  <a:pt x="3349873" y="473770"/>
                  <a:pt x="3348632" y="476250"/>
                  <a:pt x="3348632" y="481211"/>
                </a:cubicBezTo>
                <a:cubicBezTo>
                  <a:pt x="3348632" y="496094"/>
                  <a:pt x="3356074" y="498574"/>
                  <a:pt x="3370957" y="488653"/>
                </a:cubicBezTo>
                <a:cubicBezTo>
                  <a:pt x="3380878" y="483691"/>
                  <a:pt x="3378398" y="478731"/>
                  <a:pt x="3363515" y="473770"/>
                </a:cubicBezTo>
                <a:cubicBezTo>
                  <a:pt x="3358554" y="473770"/>
                  <a:pt x="3354833" y="473770"/>
                  <a:pt x="3352353" y="473770"/>
                </a:cubicBezTo>
                <a:close/>
                <a:moveTo>
                  <a:pt x="4606230" y="470049"/>
                </a:moveTo>
                <a:cubicBezTo>
                  <a:pt x="4611191" y="470049"/>
                  <a:pt x="4613671" y="471289"/>
                  <a:pt x="4613671" y="473770"/>
                </a:cubicBezTo>
                <a:cubicBezTo>
                  <a:pt x="4613671" y="478731"/>
                  <a:pt x="4606230" y="481211"/>
                  <a:pt x="4591347" y="481211"/>
                </a:cubicBezTo>
                <a:lnTo>
                  <a:pt x="4583906" y="473770"/>
                </a:lnTo>
                <a:cubicBezTo>
                  <a:pt x="4593828" y="471289"/>
                  <a:pt x="4601269" y="470049"/>
                  <a:pt x="4606230" y="470049"/>
                </a:cubicBezTo>
                <a:close/>
                <a:moveTo>
                  <a:pt x="3036094" y="470049"/>
                </a:moveTo>
                <a:lnTo>
                  <a:pt x="3036093" y="470049"/>
                </a:lnTo>
                <a:lnTo>
                  <a:pt x="3036093" y="470049"/>
                </a:lnTo>
                <a:close/>
                <a:moveTo>
                  <a:pt x="3562573" y="468189"/>
                </a:moveTo>
                <a:cubicBezTo>
                  <a:pt x="3560093" y="468189"/>
                  <a:pt x="3556992" y="468809"/>
                  <a:pt x="3553271" y="470049"/>
                </a:cubicBezTo>
                <a:cubicBezTo>
                  <a:pt x="3545830" y="472529"/>
                  <a:pt x="3537148" y="473770"/>
                  <a:pt x="3527226" y="473770"/>
                </a:cubicBezTo>
                <a:cubicBezTo>
                  <a:pt x="3517304" y="473770"/>
                  <a:pt x="3512343" y="473770"/>
                  <a:pt x="3512343" y="473770"/>
                </a:cubicBezTo>
                <a:lnTo>
                  <a:pt x="3490019" y="473770"/>
                </a:lnTo>
                <a:cubicBezTo>
                  <a:pt x="3494980" y="478731"/>
                  <a:pt x="3504902" y="481211"/>
                  <a:pt x="3519785" y="481211"/>
                </a:cubicBezTo>
                <a:lnTo>
                  <a:pt x="3542109" y="488653"/>
                </a:lnTo>
                <a:cubicBezTo>
                  <a:pt x="3547070" y="493614"/>
                  <a:pt x="3552031" y="496094"/>
                  <a:pt x="3556992" y="496094"/>
                </a:cubicBezTo>
                <a:lnTo>
                  <a:pt x="3564433" y="488653"/>
                </a:lnTo>
                <a:cubicBezTo>
                  <a:pt x="3569394" y="478731"/>
                  <a:pt x="3570634" y="472529"/>
                  <a:pt x="3568154" y="470049"/>
                </a:cubicBezTo>
                <a:cubicBezTo>
                  <a:pt x="3566914" y="468809"/>
                  <a:pt x="3565053" y="468189"/>
                  <a:pt x="3562573" y="468189"/>
                </a:cubicBezTo>
                <a:close/>
                <a:moveTo>
                  <a:pt x="4569023" y="466328"/>
                </a:moveTo>
                <a:cubicBezTo>
                  <a:pt x="4573984" y="466328"/>
                  <a:pt x="4576464" y="466328"/>
                  <a:pt x="4576464" y="466328"/>
                </a:cubicBezTo>
                <a:cubicBezTo>
                  <a:pt x="4576464" y="471290"/>
                  <a:pt x="4575224" y="473770"/>
                  <a:pt x="4572744" y="473770"/>
                </a:cubicBezTo>
                <a:cubicBezTo>
                  <a:pt x="4570263" y="473770"/>
                  <a:pt x="4569023" y="471290"/>
                  <a:pt x="4569023" y="466328"/>
                </a:cubicBezTo>
                <a:close/>
                <a:moveTo>
                  <a:pt x="4435077" y="466328"/>
                </a:moveTo>
                <a:cubicBezTo>
                  <a:pt x="4440039" y="466328"/>
                  <a:pt x="4442519" y="468809"/>
                  <a:pt x="4442519" y="473770"/>
                </a:cubicBezTo>
                <a:lnTo>
                  <a:pt x="4435077" y="473770"/>
                </a:lnTo>
                <a:close/>
                <a:moveTo>
                  <a:pt x="4353222" y="466328"/>
                </a:moveTo>
                <a:lnTo>
                  <a:pt x="4360663" y="473770"/>
                </a:lnTo>
                <a:cubicBezTo>
                  <a:pt x="4360663" y="473770"/>
                  <a:pt x="4358183" y="473770"/>
                  <a:pt x="4353222" y="473770"/>
                </a:cubicBezTo>
                <a:cubicBezTo>
                  <a:pt x="4348261" y="473770"/>
                  <a:pt x="4345781" y="473770"/>
                  <a:pt x="4345781" y="473770"/>
                </a:cubicBezTo>
                <a:cubicBezTo>
                  <a:pt x="4345781" y="473770"/>
                  <a:pt x="4347021" y="472529"/>
                  <a:pt x="4349501" y="470049"/>
                </a:cubicBezTo>
                <a:cubicBezTo>
                  <a:pt x="4351981" y="467569"/>
                  <a:pt x="4353222" y="466328"/>
                  <a:pt x="4353222" y="466328"/>
                </a:cubicBezTo>
                <a:close/>
                <a:moveTo>
                  <a:pt x="3713261" y="466328"/>
                </a:moveTo>
                <a:lnTo>
                  <a:pt x="3698379" y="473770"/>
                </a:lnTo>
                <a:lnTo>
                  <a:pt x="3698379" y="496094"/>
                </a:lnTo>
                <a:lnTo>
                  <a:pt x="3713261" y="496094"/>
                </a:lnTo>
                <a:cubicBezTo>
                  <a:pt x="3728144" y="491133"/>
                  <a:pt x="3735586" y="488653"/>
                  <a:pt x="3735586" y="488653"/>
                </a:cubicBezTo>
                <a:lnTo>
                  <a:pt x="3728144" y="473770"/>
                </a:lnTo>
                <a:cubicBezTo>
                  <a:pt x="3718222" y="473770"/>
                  <a:pt x="3713261" y="471290"/>
                  <a:pt x="3713261" y="466328"/>
                </a:cubicBezTo>
                <a:close/>
                <a:moveTo>
                  <a:pt x="3668613" y="466328"/>
                </a:moveTo>
                <a:lnTo>
                  <a:pt x="3661172" y="473770"/>
                </a:lnTo>
                <a:cubicBezTo>
                  <a:pt x="3671093" y="478731"/>
                  <a:pt x="3677295" y="481211"/>
                  <a:pt x="3679775" y="481211"/>
                </a:cubicBezTo>
                <a:cubicBezTo>
                  <a:pt x="3682255" y="481211"/>
                  <a:pt x="3683496" y="478731"/>
                  <a:pt x="3683496" y="473770"/>
                </a:cubicBezTo>
                <a:close/>
                <a:moveTo>
                  <a:pt x="2946796" y="466328"/>
                </a:moveTo>
                <a:cubicBezTo>
                  <a:pt x="2951757" y="466328"/>
                  <a:pt x="2954238" y="467569"/>
                  <a:pt x="2954238" y="470049"/>
                </a:cubicBezTo>
                <a:cubicBezTo>
                  <a:pt x="2954238" y="472529"/>
                  <a:pt x="2954238" y="473770"/>
                  <a:pt x="2954238" y="473770"/>
                </a:cubicBezTo>
                <a:cubicBezTo>
                  <a:pt x="2954238" y="473770"/>
                  <a:pt x="2951757" y="473770"/>
                  <a:pt x="2946796" y="473770"/>
                </a:cubicBezTo>
                <a:close/>
                <a:moveTo>
                  <a:pt x="2760761" y="466328"/>
                </a:moveTo>
                <a:lnTo>
                  <a:pt x="2760761" y="473770"/>
                </a:lnTo>
                <a:lnTo>
                  <a:pt x="2745878" y="473770"/>
                </a:lnTo>
                <a:cubicBezTo>
                  <a:pt x="2750839" y="468809"/>
                  <a:pt x="2755801" y="466328"/>
                  <a:pt x="2760761" y="466328"/>
                </a:cubicBezTo>
                <a:close/>
                <a:moveTo>
                  <a:pt x="3228640" y="464003"/>
                </a:moveTo>
                <a:cubicBezTo>
                  <a:pt x="3234221" y="463073"/>
                  <a:pt x="3237011" y="466329"/>
                  <a:pt x="3237011" y="473770"/>
                </a:cubicBezTo>
                <a:lnTo>
                  <a:pt x="3229570" y="481211"/>
                </a:lnTo>
                <a:cubicBezTo>
                  <a:pt x="3229570" y="481211"/>
                  <a:pt x="3227089" y="482452"/>
                  <a:pt x="3222128" y="484932"/>
                </a:cubicBezTo>
                <a:cubicBezTo>
                  <a:pt x="3217167" y="487412"/>
                  <a:pt x="3214687" y="488653"/>
                  <a:pt x="3214687" y="488653"/>
                </a:cubicBezTo>
                <a:cubicBezTo>
                  <a:pt x="3209726" y="493614"/>
                  <a:pt x="3202285" y="496094"/>
                  <a:pt x="3192363" y="496094"/>
                </a:cubicBezTo>
                <a:cubicBezTo>
                  <a:pt x="3187402" y="496094"/>
                  <a:pt x="3183681" y="496094"/>
                  <a:pt x="3181201" y="496094"/>
                </a:cubicBezTo>
                <a:cubicBezTo>
                  <a:pt x="3178720" y="496094"/>
                  <a:pt x="3177480" y="496094"/>
                  <a:pt x="3177480" y="496094"/>
                </a:cubicBezTo>
                <a:cubicBezTo>
                  <a:pt x="3177480" y="496094"/>
                  <a:pt x="3176240" y="494853"/>
                  <a:pt x="3173759" y="492373"/>
                </a:cubicBezTo>
                <a:cubicBezTo>
                  <a:pt x="3171279" y="489893"/>
                  <a:pt x="3170039" y="488653"/>
                  <a:pt x="3170039" y="488653"/>
                </a:cubicBezTo>
                <a:cubicBezTo>
                  <a:pt x="3165078" y="488653"/>
                  <a:pt x="3162597" y="489893"/>
                  <a:pt x="3162597" y="492373"/>
                </a:cubicBezTo>
                <a:cubicBezTo>
                  <a:pt x="3162597" y="494853"/>
                  <a:pt x="3161357" y="497335"/>
                  <a:pt x="3158876" y="499815"/>
                </a:cubicBezTo>
                <a:cubicBezTo>
                  <a:pt x="3156396" y="502295"/>
                  <a:pt x="3152675" y="503535"/>
                  <a:pt x="3147714" y="503535"/>
                </a:cubicBezTo>
                <a:cubicBezTo>
                  <a:pt x="3142754" y="503535"/>
                  <a:pt x="3140273" y="506016"/>
                  <a:pt x="3140273" y="510977"/>
                </a:cubicBezTo>
                <a:cubicBezTo>
                  <a:pt x="3140273" y="515938"/>
                  <a:pt x="3137792" y="518418"/>
                  <a:pt x="3132832" y="518418"/>
                </a:cubicBezTo>
                <a:cubicBezTo>
                  <a:pt x="3127871" y="518418"/>
                  <a:pt x="3124150" y="519659"/>
                  <a:pt x="3121669" y="522139"/>
                </a:cubicBezTo>
                <a:cubicBezTo>
                  <a:pt x="3119189" y="524619"/>
                  <a:pt x="3117949" y="525860"/>
                  <a:pt x="3117949" y="525860"/>
                </a:cubicBezTo>
                <a:cubicBezTo>
                  <a:pt x="3108027" y="535781"/>
                  <a:pt x="3103066" y="535781"/>
                  <a:pt x="3103066" y="525860"/>
                </a:cubicBezTo>
                <a:cubicBezTo>
                  <a:pt x="3098105" y="525860"/>
                  <a:pt x="3096865" y="524619"/>
                  <a:pt x="3099345" y="522139"/>
                </a:cubicBezTo>
                <a:cubicBezTo>
                  <a:pt x="3101826" y="519659"/>
                  <a:pt x="3103066" y="515938"/>
                  <a:pt x="3103066" y="510977"/>
                </a:cubicBezTo>
                <a:cubicBezTo>
                  <a:pt x="3108027" y="496094"/>
                  <a:pt x="3105547" y="488653"/>
                  <a:pt x="3095625" y="488653"/>
                </a:cubicBezTo>
                <a:lnTo>
                  <a:pt x="3103066" y="488653"/>
                </a:lnTo>
                <a:cubicBezTo>
                  <a:pt x="3112988" y="483691"/>
                  <a:pt x="3120429" y="482452"/>
                  <a:pt x="3125390" y="484932"/>
                </a:cubicBezTo>
                <a:cubicBezTo>
                  <a:pt x="3130351" y="487412"/>
                  <a:pt x="3143994" y="486173"/>
                  <a:pt x="3166318" y="481211"/>
                </a:cubicBezTo>
                <a:cubicBezTo>
                  <a:pt x="3188642" y="476250"/>
                  <a:pt x="3199804" y="473770"/>
                  <a:pt x="3199804" y="473770"/>
                </a:cubicBezTo>
                <a:cubicBezTo>
                  <a:pt x="3199804" y="473770"/>
                  <a:pt x="3202285" y="472529"/>
                  <a:pt x="3207246" y="470049"/>
                </a:cubicBezTo>
                <a:cubicBezTo>
                  <a:pt x="3212207" y="467569"/>
                  <a:pt x="3217167" y="466328"/>
                  <a:pt x="3222128" y="466328"/>
                </a:cubicBezTo>
                <a:cubicBezTo>
                  <a:pt x="3224609" y="465088"/>
                  <a:pt x="3226779" y="464313"/>
                  <a:pt x="3228640" y="464003"/>
                </a:cubicBezTo>
                <a:close/>
                <a:moveTo>
                  <a:pt x="2721694" y="464003"/>
                </a:moveTo>
                <a:cubicBezTo>
                  <a:pt x="2723554" y="463073"/>
                  <a:pt x="2725415" y="466329"/>
                  <a:pt x="2727275" y="473770"/>
                </a:cubicBezTo>
                <a:cubicBezTo>
                  <a:pt x="2729756" y="483691"/>
                  <a:pt x="2727275" y="487412"/>
                  <a:pt x="2719834" y="484932"/>
                </a:cubicBezTo>
                <a:cubicBezTo>
                  <a:pt x="2712392" y="482452"/>
                  <a:pt x="2703711" y="482452"/>
                  <a:pt x="2693789" y="484932"/>
                </a:cubicBezTo>
                <a:cubicBezTo>
                  <a:pt x="2683867" y="487412"/>
                  <a:pt x="2678906" y="488653"/>
                  <a:pt x="2678906" y="488653"/>
                </a:cubicBezTo>
                <a:cubicBezTo>
                  <a:pt x="2678906" y="473770"/>
                  <a:pt x="2688828" y="468809"/>
                  <a:pt x="2708671" y="473770"/>
                </a:cubicBezTo>
                <a:cubicBezTo>
                  <a:pt x="2713632" y="473770"/>
                  <a:pt x="2717353" y="471290"/>
                  <a:pt x="2719834" y="466328"/>
                </a:cubicBezTo>
                <a:cubicBezTo>
                  <a:pt x="2720454" y="465088"/>
                  <a:pt x="2721074" y="464313"/>
                  <a:pt x="2721694" y="464003"/>
                </a:cubicBezTo>
                <a:close/>
                <a:moveTo>
                  <a:pt x="3735586" y="458887"/>
                </a:moveTo>
                <a:lnTo>
                  <a:pt x="3728144" y="466328"/>
                </a:lnTo>
                <a:cubicBezTo>
                  <a:pt x="3738066" y="466328"/>
                  <a:pt x="3745507" y="466328"/>
                  <a:pt x="3750468" y="466328"/>
                </a:cubicBezTo>
                <a:close/>
                <a:moveTo>
                  <a:pt x="4546699" y="451446"/>
                </a:moveTo>
                <a:cubicBezTo>
                  <a:pt x="4551660" y="451446"/>
                  <a:pt x="4554140" y="451446"/>
                  <a:pt x="4554140" y="451446"/>
                </a:cubicBezTo>
                <a:lnTo>
                  <a:pt x="4546699" y="458887"/>
                </a:lnTo>
                <a:cubicBezTo>
                  <a:pt x="4541737" y="458887"/>
                  <a:pt x="4541737" y="456407"/>
                  <a:pt x="4546699" y="451446"/>
                </a:cubicBezTo>
                <a:close/>
                <a:moveTo>
                  <a:pt x="2463105" y="451446"/>
                </a:moveTo>
                <a:lnTo>
                  <a:pt x="2485429" y="451446"/>
                </a:lnTo>
                <a:cubicBezTo>
                  <a:pt x="2495351" y="451446"/>
                  <a:pt x="2505273" y="451446"/>
                  <a:pt x="2515195" y="451446"/>
                </a:cubicBezTo>
                <a:lnTo>
                  <a:pt x="2500312" y="466328"/>
                </a:lnTo>
                <a:cubicBezTo>
                  <a:pt x="2495351" y="466328"/>
                  <a:pt x="2492871" y="468809"/>
                  <a:pt x="2492871" y="473770"/>
                </a:cubicBezTo>
                <a:lnTo>
                  <a:pt x="2485429" y="481211"/>
                </a:lnTo>
                <a:cubicBezTo>
                  <a:pt x="2480468" y="481211"/>
                  <a:pt x="2475507" y="483691"/>
                  <a:pt x="2470546" y="488653"/>
                </a:cubicBezTo>
                <a:cubicBezTo>
                  <a:pt x="2465586" y="488653"/>
                  <a:pt x="2463105" y="488653"/>
                  <a:pt x="2463105" y="488653"/>
                </a:cubicBezTo>
                <a:cubicBezTo>
                  <a:pt x="2463105" y="488653"/>
                  <a:pt x="2463105" y="483691"/>
                  <a:pt x="2463105" y="473770"/>
                </a:cubicBezTo>
                <a:close/>
                <a:moveTo>
                  <a:pt x="3424907" y="449120"/>
                </a:moveTo>
                <a:cubicBezTo>
                  <a:pt x="3428627" y="449430"/>
                  <a:pt x="3432968" y="450206"/>
                  <a:pt x="3437929" y="451446"/>
                </a:cubicBezTo>
                <a:lnTo>
                  <a:pt x="3445371" y="466328"/>
                </a:lnTo>
                <a:cubicBezTo>
                  <a:pt x="3440410" y="466328"/>
                  <a:pt x="3432968" y="465088"/>
                  <a:pt x="3423046" y="462608"/>
                </a:cubicBezTo>
                <a:cubicBezTo>
                  <a:pt x="3413125" y="460128"/>
                  <a:pt x="3408164" y="458887"/>
                  <a:pt x="3408164" y="458887"/>
                </a:cubicBezTo>
                <a:cubicBezTo>
                  <a:pt x="3408164" y="451446"/>
                  <a:pt x="3413745" y="448190"/>
                  <a:pt x="3424907" y="449120"/>
                </a:cubicBezTo>
                <a:close/>
                <a:moveTo>
                  <a:pt x="2524497" y="447725"/>
                </a:moveTo>
                <a:cubicBezTo>
                  <a:pt x="2526357" y="447725"/>
                  <a:pt x="2528372" y="448035"/>
                  <a:pt x="2530543" y="448655"/>
                </a:cubicBezTo>
                <a:lnTo>
                  <a:pt x="2530953" y="448819"/>
                </a:lnTo>
                <a:lnTo>
                  <a:pt x="2515195" y="451446"/>
                </a:lnTo>
                <a:cubicBezTo>
                  <a:pt x="2517675" y="448965"/>
                  <a:pt x="2520776" y="447725"/>
                  <a:pt x="2524497" y="447725"/>
                </a:cubicBezTo>
                <a:close/>
                <a:moveTo>
                  <a:pt x="4360663" y="444004"/>
                </a:moveTo>
                <a:lnTo>
                  <a:pt x="4375546" y="444004"/>
                </a:lnTo>
                <a:cubicBezTo>
                  <a:pt x="4370585" y="448966"/>
                  <a:pt x="4365625" y="451446"/>
                  <a:pt x="4360663" y="451446"/>
                </a:cubicBezTo>
                <a:cubicBezTo>
                  <a:pt x="4360663" y="446484"/>
                  <a:pt x="4360663" y="444004"/>
                  <a:pt x="4360663" y="444004"/>
                </a:cubicBezTo>
                <a:close/>
                <a:moveTo>
                  <a:pt x="2991445" y="444004"/>
                </a:moveTo>
                <a:cubicBezTo>
                  <a:pt x="2986484" y="444004"/>
                  <a:pt x="2984003" y="445245"/>
                  <a:pt x="2984003" y="447725"/>
                </a:cubicBezTo>
                <a:cubicBezTo>
                  <a:pt x="2984003" y="450205"/>
                  <a:pt x="2986484" y="451446"/>
                  <a:pt x="2991445" y="451446"/>
                </a:cubicBezTo>
                <a:close/>
                <a:moveTo>
                  <a:pt x="2559843" y="444004"/>
                </a:moveTo>
                <a:lnTo>
                  <a:pt x="2559843" y="451446"/>
                </a:lnTo>
                <a:cubicBezTo>
                  <a:pt x="2554883" y="456407"/>
                  <a:pt x="2547441" y="456407"/>
                  <a:pt x="2537519" y="451446"/>
                </a:cubicBezTo>
                <a:lnTo>
                  <a:pt x="2530953" y="448819"/>
                </a:lnTo>
                <a:close/>
                <a:moveTo>
                  <a:pt x="4690411" y="442144"/>
                </a:moveTo>
                <a:cubicBezTo>
                  <a:pt x="4698782" y="442144"/>
                  <a:pt x="4702968" y="447725"/>
                  <a:pt x="4702968" y="458887"/>
                </a:cubicBezTo>
                <a:lnTo>
                  <a:pt x="4680644" y="451446"/>
                </a:lnTo>
                <a:cubicBezTo>
                  <a:pt x="4675683" y="446484"/>
                  <a:pt x="4675683" y="444004"/>
                  <a:pt x="4680644" y="444004"/>
                </a:cubicBezTo>
                <a:cubicBezTo>
                  <a:pt x="4684365" y="442764"/>
                  <a:pt x="4687620" y="442144"/>
                  <a:pt x="4690411" y="442144"/>
                </a:cubicBezTo>
                <a:close/>
                <a:moveTo>
                  <a:pt x="3220268" y="440284"/>
                </a:moveTo>
                <a:cubicBezTo>
                  <a:pt x="3223989" y="440284"/>
                  <a:pt x="3229570" y="441524"/>
                  <a:pt x="3237011" y="444004"/>
                </a:cubicBezTo>
                <a:cubicBezTo>
                  <a:pt x="3251894" y="448966"/>
                  <a:pt x="3259335" y="451446"/>
                  <a:pt x="3259335" y="451446"/>
                </a:cubicBezTo>
                <a:cubicBezTo>
                  <a:pt x="3254374" y="456407"/>
                  <a:pt x="3249414" y="456407"/>
                  <a:pt x="3244453" y="451446"/>
                </a:cubicBezTo>
                <a:lnTo>
                  <a:pt x="3229570" y="451446"/>
                </a:lnTo>
                <a:cubicBezTo>
                  <a:pt x="3224609" y="451446"/>
                  <a:pt x="3220888" y="450205"/>
                  <a:pt x="3218408" y="447725"/>
                </a:cubicBezTo>
                <a:cubicBezTo>
                  <a:pt x="3215927" y="445245"/>
                  <a:pt x="3214687" y="444004"/>
                  <a:pt x="3214687" y="444004"/>
                </a:cubicBezTo>
                <a:cubicBezTo>
                  <a:pt x="3214687" y="441524"/>
                  <a:pt x="3216547" y="440284"/>
                  <a:pt x="3220268" y="440284"/>
                </a:cubicBezTo>
                <a:close/>
                <a:moveTo>
                  <a:pt x="4628554" y="436563"/>
                </a:moveTo>
                <a:cubicBezTo>
                  <a:pt x="4633515" y="441524"/>
                  <a:pt x="4635995" y="444004"/>
                  <a:pt x="4635995" y="444004"/>
                </a:cubicBezTo>
                <a:cubicBezTo>
                  <a:pt x="4635995" y="444004"/>
                  <a:pt x="4633515" y="444004"/>
                  <a:pt x="4628554" y="444004"/>
                </a:cubicBezTo>
                <a:close/>
                <a:moveTo>
                  <a:pt x="4409033" y="436563"/>
                </a:moveTo>
                <a:cubicBezTo>
                  <a:pt x="4411513" y="436563"/>
                  <a:pt x="4413994" y="437803"/>
                  <a:pt x="4416474" y="440284"/>
                </a:cubicBezTo>
                <a:cubicBezTo>
                  <a:pt x="4418954" y="442764"/>
                  <a:pt x="4420195" y="444004"/>
                  <a:pt x="4420195" y="444004"/>
                </a:cubicBezTo>
                <a:lnTo>
                  <a:pt x="4412753" y="451446"/>
                </a:lnTo>
                <a:cubicBezTo>
                  <a:pt x="4407792" y="451446"/>
                  <a:pt x="4405312" y="448966"/>
                  <a:pt x="4405312" y="444004"/>
                </a:cubicBezTo>
                <a:cubicBezTo>
                  <a:pt x="4405312" y="439043"/>
                  <a:pt x="4406552" y="436563"/>
                  <a:pt x="4409033" y="436563"/>
                </a:cubicBezTo>
                <a:close/>
                <a:moveTo>
                  <a:pt x="4308574" y="436563"/>
                </a:moveTo>
                <a:lnTo>
                  <a:pt x="4316015" y="436563"/>
                </a:lnTo>
                <a:cubicBezTo>
                  <a:pt x="4325936" y="441524"/>
                  <a:pt x="4338339" y="444004"/>
                  <a:pt x="4353222" y="444004"/>
                </a:cubicBezTo>
                <a:lnTo>
                  <a:pt x="4360663" y="444004"/>
                </a:lnTo>
                <a:cubicBezTo>
                  <a:pt x="4360663" y="444004"/>
                  <a:pt x="4359423" y="445245"/>
                  <a:pt x="4356943" y="447725"/>
                </a:cubicBezTo>
                <a:cubicBezTo>
                  <a:pt x="4354463" y="450205"/>
                  <a:pt x="4353222" y="453926"/>
                  <a:pt x="4353222" y="458887"/>
                </a:cubicBezTo>
                <a:lnTo>
                  <a:pt x="4338339" y="451446"/>
                </a:lnTo>
                <a:cubicBezTo>
                  <a:pt x="4328418" y="451446"/>
                  <a:pt x="4323456" y="450205"/>
                  <a:pt x="4323456" y="447725"/>
                </a:cubicBezTo>
                <a:cubicBezTo>
                  <a:pt x="4323456" y="445245"/>
                  <a:pt x="4320976" y="444004"/>
                  <a:pt x="4316015" y="444004"/>
                </a:cubicBezTo>
                <a:cubicBezTo>
                  <a:pt x="4311054" y="444004"/>
                  <a:pt x="4308574" y="441524"/>
                  <a:pt x="4308574" y="436563"/>
                </a:cubicBezTo>
                <a:close/>
                <a:moveTo>
                  <a:pt x="4226718" y="436563"/>
                </a:moveTo>
                <a:lnTo>
                  <a:pt x="4241601" y="451446"/>
                </a:lnTo>
                <a:cubicBezTo>
                  <a:pt x="4246562" y="461367"/>
                  <a:pt x="4244081" y="463848"/>
                  <a:pt x="4234160" y="458887"/>
                </a:cubicBezTo>
                <a:cubicBezTo>
                  <a:pt x="4229199" y="453926"/>
                  <a:pt x="4225478" y="448966"/>
                  <a:pt x="4222997" y="444004"/>
                </a:cubicBezTo>
                <a:cubicBezTo>
                  <a:pt x="4220517" y="439043"/>
                  <a:pt x="4221757" y="436563"/>
                  <a:pt x="4226718" y="436563"/>
                </a:cubicBezTo>
                <a:close/>
                <a:moveTo>
                  <a:pt x="3400722" y="436563"/>
                </a:moveTo>
                <a:cubicBezTo>
                  <a:pt x="3405683" y="436563"/>
                  <a:pt x="3408164" y="439043"/>
                  <a:pt x="3408164" y="444004"/>
                </a:cubicBezTo>
                <a:cubicBezTo>
                  <a:pt x="3408164" y="448966"/>
                  <a:pt x="3408164" y="451446"/>
                  <a:pt x="3408164" y="451446"/>
                </a:cubicBezTo>
                <a:cubicBezTo>
                  <a:pt x="3403203" y="451446"/>
                  <a:pt x="3400722" y="448966"/>
                  <a:pt x="3400722" y="444004"/>
                </a:cubicBezTo>
                <a:cubicBezTo>
                  <a:pt x="3400722" y="439043"/>
                  <a:pt x="3400722" y="436563"/>
                  <a:pt x="3400722" y="436563"/>
                </a:cubicBezTo>
                <a:close/>
                <a:moveTo>
                  <a:pt x="3348632" y="436563"/>
                </a:moveTo>
                <a:cubicBezTo>
                  <a:pt x="3348632" y="436563"/>
                  <a:pt x="3349873" y="439043"/>
                  <a:pt x="3352353" y="444004"/>
                </a:cubicBezTo>
                <a:cubicBezTo>
                  <a:pt x="3354833" y="448966"/>
                  <a:pt x="3352353" y="451446"/>
                  <a:pt x="3344912" y="451446"/>
                </a:cubicBezTo>
                <a:cubicBezTo>
                  <a:pt x="3337470" y="451446"/>
                  <a:pt x="3333750" y="453926"/>
                  <a:pt x="3333750" y="458887"/>
                </a:cubicBezTo>
                <a:cubicBezTo>
                  <a:pt x="3333750" y="468809"/>
                  <a:pt x="3341191" y="468809"/>
                  <a:pt x="3356074" y="458887"/>
                </a:cubicBezTo>
                <a:cubicBezTo>
                  <a:pt x="3361035" y="453926"/>
                  <a:pt x="3363515" y="448966"/>
                  <a:pt x="3363515" y="444004"/>
                </a:cubicBezTo>
                <a:cubicBezTo>
                  <a:pt x="3363515" y="439043"/>
                  <a:pt x="3358554" y="436563"/>
                  <a:pt x="3348632" y="436563"/>
                </a:cubicBezTo>
                <a:close/>
                <a:moveTo>
                  <a:pt x="4777382" y="429121"/>
                </a:moveTo>
                <a:cubicBezTo>
                  <a:pt x="4782343" y="429121"/>
                  <a:pt x="4784824" y="429121"/>
                  <a:pt x="4784824" y="429121"/>
                </a:cubicBezTo>
                <a:lnTo>
                  <a:pt x="4777382" y="436563"/>
                </a:lnTo>
                <a:cubicBezTo>
                  <a:pt x="4777382" y="431601"/>
                  <a:pt x="4777382" y="429121"/>
                  <a:pt x="4777382" y="429121"/>
                </a:cubicBezTo>
                <a:close/>
                <a:moveTo>
                  <a:pt x="4442519" y="429121"/>
                </a:moveTo>
                <a:cubicBezTo>
                  <a:pt x="4452440" y="429121"/>
                  <a:pt x="4462363" y="429121"/>
                  <a:pt x="4472285" y="429121"/>
                </a:cubicBezTo>
                <a:cubicBezTo>
                  <a:pt x="4482206" y="429121"/>
                  <a:pt x="4489647" y="430362"/>
                  <a:pt x="4494609" y="432842"/>
                </a:cubicBezTo>
                <a:cubicBezTo>
                  <a:pt x="4499570" y="435322"/>
                  <a:pt x="4500810" y="439043"/>
                  <a:pt x="4498329" y="444004"/>
                </a:cubicBezTo>
                <a:cubicBezTo>
                  <a:pt x="4495849" y="448966"/>
                  <a:pt x="4497089" y="453926"/>
                  <a:pt x="4502050" y="458887"/>
                </a:cubicBezTo>
                <a:cubicBezTo>
                  <a:pt x="4507011" y="463848"/>
                  <a:pt x="4507011" y="468809"/>
                  <a:pt x="4502050" y="473770"/>
                </a:cubicBezTo>
                <a:cubicBezTo>
                  <a:pt x="4497089" y="478731"/>
                  <a:pt x="4497089" y="488653"/>
                  <a:pt x="4502050" y="503535"/>
                </a:cubicBezTo>
                <a:cubicBezTo>
                  <a:pt x="4502050" y="503535"/>
                  <a:pt x="4503291" y="506016"/>
                  <a:pt x="4505771" y="510977"/>
                </a:cubicBezTo>
                <a:cubicBezTo>
                  <a:pt x="4508251" y="515938"/>
                  <a:pt x="4510732" y="518418"/>
                  <a:pt x="4513212" y="518418"/>
                </a:cubicBezTo>
                <a:cubicBezTo>
                  <a:pt x="4515692" y="518418"/>
                  <a:pt x="4516933" y="520898"/>
                  <a:pt x="4516933" y="525860"/>
                </a:cubicBezTo>
                <a:cubicBezTo>
                  <a:pt x="4507011" y="525860"/>
                  <a:pt x="4499570" y="525860"/>
                  <a:pt x="4494609" y="525860"/>
                </a:cubicBezTo>
                <a:cubicBezTo>
                  <a:pt x="4494609" y="525860"/>
                  <a:pt x="4494609" y="520898"/>
                  <a:pt x="4494609" y="510977"/>
                </a:cubicBezTo>
                <a:cubicBezTo>
                  <a:pt x="4494609" y="501055"/>
                  <a:pt x="4492129" y="492373"/>
                  <a:pt x="4487167" y="484932"/>
                </a:cubicBezTo>
                <a:cubicBezTo>
                  <a:pt x="4482206" y="477491"/>
                  <a:pt x="4474765" y="471290"/>
                  <a:pt x="4464843" y="466328"/>
                </a:cubicBezTo>
                <a:lnTo>
                  <a:pt x="4457402" y="451446"/>
                </a:lnTo>
                <a:cubicBezTo>
                  <a:pt x="4462363" y="451446"/>
                  <a:pt x="4466084" y="453926"/>
                  <a:pt x="4468564" y="458887"/>
                </a:cubicBezTo>
                <a:cubicBezTo>
                  <a:pt x="4471044" y="463848"/>
                  <a:pt x="4474765" y="463848"/>
                  <a:pt x="4479726" y="458887"/>
                </a:cubicBezTo>
                <a:cubicBezTo>
                  <a:pt x="4474765" y="448966"/>
                  <a:pt x="4462363" y="441524"/>
                  <a:pt x="4442519" y="436563"/>
                </a:cubicBezTo>
                <a:cubicBezTo>
                  <a:pt x="4437558" y="436563"/>
                  <a:pt x="4433837" y="436563"/>
                  <a:pt x="4431357" y="436563"/>
                </a:cubicBezTo>
                <a:cubicBezTo>
                  <a:pt x="4428877" y="436563"/>
                  <a:pt x="4427636" y="435322"/>
                  <a:pt x="4427636" y="432842"/>
                </a:cubicBezTo>
                <a:cubicBezTo>
                  <a:pt x="4427636" y="430362"/>
                  <a:pt x="4432597" y="429121"/>
                  <a:pt x="4442519" y="429121"/>
                </a:cubicBezTo>
                <a:close/>
                <a:moveTo>
                  <a:pt x="3445371" y="429121"/>
                </a:moveTo>
                <a:cubicBezTo>
                  <a:pt x="3450332" y="429121"/>
                  <a:pt x="3454052" y="430362"/>
                  <a:pt x="3456533" y="432842"/>
                </a:cubicBezTo>
                <a:cubicBezTo>
                  <a:pt x="3459013" y="435322"/>
                  <a:pt x="3457773" y="436563"/>
                  <a:pt x="3452812" y="436563"/>
                </a:cubicBezTo>
                <a:close/>
                <a:moveTo>
                  <a:pt x="3155156" y="429121"/>
                </a:moveTo>
                <a:lnTo>
                  <a:pt x="3170039" y="429121"/>
                </a:lnTo>
                <a:lnTo>
                  <a:pt x="3170039" y="436563"/>
                </a:lnTo>
                <a:close/>
                <a:moveTo>
                  <a:pt x="2623095" y="429121"/>
                </a:moveTo>
                <a:cubicBezTo>
                  <a:pt x="2625576" y="429121"/>
                  <a:pt x="2625576" y="430362"/>
                  <a:pt x="2623095" y="432842"/>
                </a:cubicBezTo>
                <a:cubicBezTo>
                  <a:pt x="2620615" y="435322"/>
                  <a:pt x="2616894" y="436563"/>
                  <a:pt x="2611933" y="436563"/>
                </a:cubicBezTo>
                <a:cubicBezTo>
                  <a:pt x="2616894" y="431601"/>
                  <a:pt x="2620615" y="429121"/>
                  <a:pt x="2623095" y="429121"/>
                </a:cubicBezTo>
                <a:close/>
                <a:moveTo>
                  <a:pt x="2574726" y="429121"/>
                </a:moveTo>
                <a:cubicBezTo>
                  <a:pt x="2579687" y="429121"/>
                  <a:pt x="2582167" y="429121"/>
                  <a:pt x="2582167" y="429121"/>
                </a:cubicBezTo>
                <a:lnTo>
                  <a:pt x="2582167" y="436563"/>
                </a:lnTo>
                <a:close/>
                <a:moveTo>
                  <a:pt x="5082480" y="421680"/>
                </a:moveTo>
                <a:cubicBezTo>
                  <a:pt x="5087441" y="421680"/>
                  <a:pt x="5092401" y="424160"/>
                  <a:pt x="5097363" y="429121"/>
                </a:cubicBezTo>
                <a:lnTo>
                  <a:pt x="5097363" y="436563"/>
                </a:lnTo>
                <a:cubicBezTo>
                  <a:pt x="5097363" y="436563"/>
                  <a:pt x="5096122" y="436563"/>
                  <a:pt x="5093642" y="436563"/>
                </a:cubicBezTo>
                <a:cubicBezTo>
                  <a:pt x="5091162" y="436563"/>
                  <a:pt x="5089921" y="434083"/>
                  <a:pt x="5089921" y="429121"/>
                </a:cubicBezTo>
                <a:close/>
                <a:moveTo>
                  <a:pt x="4115097" y="421680"/>
                </a:moveTo>
                <a:cubicBezTo>
                  <a:pt x="4120058" y="426641"/>
                  <a:pt x="4122539" y="432842"/>
                  <a:pt x="4122539" y="440284"/>
                </a:cubicBezTo>
                <a:cubicBezTo>
                  <a:pt x="4122539" y="447725"/>
                  <a:pt x="4121298" y="451446"/>
                  <a:pt x="4118818" y="451446"/>
                </a:cubicBezTo>
                <a:cubicBezTo>
                  <a:pt x="4116338" y="451446"/>
                  <a:pt x="4116338" y="455166"/>
                  <a:pt x="4118818" y="462608"/>
                </a:cubicBezTo>
                <a:cubicBezTo>
                  <a:pt x="4121298" y="470049"/>
                  <a:pt x="4120058" y="473770"/>
                  <a:pt x="4115097" y="473770"/>
                </a:cubicBezTo>
                <a:lnTo>
                  <a:pt x="4107656" y="458887"/>
                </a:lnTo>
                <a:cubicBezTo>
                  <a:pt x="4107656" y="448966"/>
                  <a:pt x="4108896" y="442764"/>
                  <a:pt x="4111377" y="440284"/>
                </a:cubicBezTo>
                <a:cubicBezTo>
                  <a:pt x="4113857" y="437803"/>
                  <a:pt x="4112617" y="434083"/>
                  <a:pt x="4107656" y="429121"/>
                </a:cubicBezTo>
                <a:close/>
                <a:moveTo>
                  <a:pt x="3802558" y="421680"/>
                </a:moveTo>
                <a:cubicBezTo>
                  <a:pt x="3797597" y="421680"/>
                  <a:pt x="3795117" y="422921"/>
                  <a:pt x="3795117" y="425401"/>
                </a:cubicBezTo>
                <a:cubicBezTo>
                  <a:pt x="3795117" y="427881"/>
                  <a:pt x="3797597" y="429121"/>
                  <a:pt x="3802558" y="429121"/>
                </a:cubicBezTo>
                <a:cubicBezTo>
                  <a:pt x="3802558" y="429121"/>
                  <a:pt x="3802558" y="427881"/>
                  <a:pt x="3802558" y="425401"/>
                </a:cubicBezTo>
                <a:cubicBezTo>
                  <a:pt x="3802558" y="422921"/>
                  <a:pt x="3802558" y="421680"/>
                  <a:pt x="3802558" y="421680"/>
                </a:cubicBezTo>
                <a:close/>
                <a:moveTo>
                  <a:pt x="2894707" y="421680"/>
                </a:moveTo>
                <a:lnTo>
                  <a:pt x="2894707" y="429121"/>
                </a:lnTo>
                <a:lnTo>
                  <a:pt x="2902148" y="421680"/>
                </a:lnTo>
                <a:cubicBezTo>
                  <a:pt x="2902148" y="421680"/>
                  <a:pt x="2899667" y="421680"/>
                  <a:pt x="2894707" y="421680"/>
                </a:cubicBezTo>
                <a:close/>
                <a:moveTo>
                  <a:pt x="2217539" y="421680"/>
                </a:moveTo>
                <a:cubicBezTo>
                  <a:pt x="2222499" y="421680"/>
                  <a:pt x="2224980" y="424160"/>
                  <a:pt x="2224980" y="429121"/>
                </a:cubicBezTo>
                <a:cubicBezTo>
                  <a:pt x="2224980" y="429121"/>
                  <a:pt x="2222499" y="429121"/>
                  <a:pt x="2217539" y="429121"/>
                </a:cubicBezTo>
                <a:cubicBezTo>
                  <a:pt x="2217539" y="424160"/>
                  <a:pt x="2217539" y="421680"/>
                  <a:pt x="2217539" y="421680"/>
                </a:cubicBezTo>
                <a:close/>
                <a:moveTo>
                  <a:pt x="2379389" y="417959"/>
                </a:moveTo>
                <a:cubicBezTo>
                  <a:pt x="2378149" y="417959"/>
                  <a:pt x="2376288" y="419199"/>
                  <a:pt x="2373808" y="421680"/>
                </a:cubicBezTo>
                <a:cubicBezTo>
                  <a:pt x="2373808" y="421680"/>
                  <a:pt x="2373808" y="424160"/>
                  <a:pt x="2373808" y="429121"/>
                </a:cubicBezTo>
                <a:lnTo>
                  <a:pt x="2381250" y="421680"/>
                </a:lnTo>
                <a:cubicBezTo>
                  <a:pt x="2381250" y="419199"/>
                  <a:pt x="2380630" y="417959"/>
                  <a:pt x="2379389" y="417959"/>
                </a:cubicBezTo>
                <a:close/>
                <a:moveTo>
                  <a:pt x="4368105" y="414239"/>
                </a:moveTo>
                <a:lnTo>
                  <a:pt x="4390429" y="414239"/>
                </a:lnTo>
                <a:lnTo>
                  <a:pt x="4412753" y="421680"/>
                </a:lnTo>
                <a:lnTo>
                  <a:pt x="4390429" y="421680"/>
                </a:lnTo>
                <a:cubicBezTo>
                  <a:pt x="4385468" y="416719"/>
                  <a:pt x="4378026" y="414239"/>
                  <a:pt x="4368105" y="414239"/>
                </a:cubicBezTo>
                <a:close/>
                <a:moveTo>
                  <a:pt x="3394676" y="411913"/>
                </a:moveTo>
                <a:cubicBezTo>
                  <a:pt x="3397467" y="410983"/>
                  <a:pt x="3404443" y="414239"/>
                  <a:pt x="3415605" y="421680"/>
                </a:cubicBezTo>
                <a:lnTo>
                  <a:pt x="3415605" y="429121"/>
                </a:lnTo>
                <a:cubicBezTo>
                  <a:pt x="3410644" y="429121"/>
                  <a:pt x="3405683" y="426641"/>
                  <a:pt x="3400722" y="421680"/>
                </a:cubicBezTo>
                <a:cubicBezTo>
                  <a:pt x="3395761" y="421680"/>
                  <a:pt x="3393281" y="420439"/>
                  <a:pt x="3393281" y="417959"/>
                </a:cubicBezTo>
                <a:cubicBezTo>
                  <a:pt x="3393281" y="415479"/>
                  <a:pt x="3393281" y="414239"/>
                  <a:pt x="3393281" y="414239"/>
                </a:cubicBezTo>
                <a:cubicBezTo>
                  <a:pt x="3393281" y="412999"/>
                  <a:pt x="3393746" y="412223"/>
                  <a:pt x="3394676" y="411913"/>
                </a:cubicBezTo>
                <a:close/>
                <a:moveTo>
                  <a:pt x="3905808" y="410518"/>
                </a:moveTo>
                <a:cubicBezTo>
                  <a:pt x="3907668" y="410518"/>
                  <a:pt x="3909219" y="411758"/>
                  <a:pt x="3910459" y="414239"/>
                </a:cubicBezTo>
                <a:cubicBezTo>
                  <a:pt x="3912939" y="419200"/>
                  <a:pt x="3912939" y="421680"/>
                  <a:pt x="3910459" y="421680"/>
                </a:cubicBezTo>
                <a:cubicBezTo>
                  <a:pt x="3907978" y="421680"/>
                  <a:pt x="3906738" y="421680"/>
                  <a:pt x="3906738" y="421680"/>
                </a:cubicBezTo>
                <a:cubicBezTo>
                  <a:pt x="3901777" y="421680"/>
                  <a:pt x="3899297" y="419200"/>
                  <a:pt x="3899297" y="414239"/>
                </a:cubicBezTo>
                <a:cubicBezTo>
                  <a:pt x="3901777" y="411758"/>
                  <a:pt x="3903947" y="410518"/>
                  <a:pt x="3905808" y="410518"/>
                </a:cubicBezTo>
                <a:close/>
                <a:moveTo>
                  <a:pt x="3609082" y="406797"/>
                </a:moveTo>
                <a:cubicBezTo>
                  <a:pt x="3609082" y="411759"/>
                  <a:pt x="3609082" y="414239"/>
                  <a:pt x="3609082" y="414239"/>
                </a:cubicBezTo>
                <a:cubicBezTo>
                  <a:pt x="3609082" y="414239"/>
                  <a:pt x="3609082" y="416719"/>
                  <a:pt x="3609082" y="421680"/>
                </a:cubicBezTo>
                <a:cubicBezTo>
                  <a:pt x="3604121" y="421680"/>
                  <a:pt x="3605361" y="424160"/>
                  <a:pt x="3612802" y="429121"/>
                </a:cubicBezTo>
                <a:cubicBezTo>
                  <a:pt x="3620244" y="434083"/>
                  <a:pt x="3621484" y="439043"/>
                  <a:pt x="3616523" y="444004"/>
                </a:cubicBezTo>
                <a:cubicBezTo>
                  <a:pt x="3606601" y="439043"/>
                  <a:pt x="3599160" y="436563"/>
                  <a:pt x="3594199" y="436563"/>
                </a:cubicBezTo>
                <a:lnTo>
                  <a:pt x="3586757" y="421680"/>
                </a:lnTo>
                <a:lnTo>
                  <a:pt x="3601640" y="414239"/>
                </a:lnTo>
                <a:cubicBezTo>
                  <a:pt x="3601640" y="409277"/>
                  <a:pt x="3604121" y="406797"/>
                  <a:pt x="3609082" y="406797"/>
                </a:cubicBezTo>
                <a:close/>
                <a:moveTo>
                  <a:pt x="3348632" y="406797"/>
                </a:moveTo>
                <a:cubicBezTo>
                  <a:pt x="3348632" y="406797"/>
                  <a:pt x="3351113" y="406797"/>
                  <a:pt x="3356074" y="406797"/>
                </a:cubicBezTo>
                <a:lnTo>
                  <a:pt x="3348632" y="414239"/>
                </a:lnTo>
                <a:close/>
                <a:moveTo>
                  <a:pt x="2902148" y="406797"/>
                </a:moveTo>
                <a:lnTo>
                  <a:pt x="2902148" y="414239"/>
                </a:lnTo>
                <a:cubicBezTo>
                  <a:pt x="2907109" y="414239"/>
                  <a:pt x="2909589" y="412998"/>
                  <a:pt x="2909589" y="410518"/>
                </a:cubicBezTo>
                <a:cubicBezTo>
                  <a:pt x="2909589" y="408038"/>
                  <a:pt x="2909589" y="406797"/>
                  <a:pt x="2909589" y="406797"/>
                </a:cubicBezTo>
                <a:cubicBezTo>
                  <a:pt x="2909589" y="406797"/>
                  <a:pt x="2907109" y="406797"/>
                  <a:pt x="2902148" y="406797"/>
                </a:cubicBezTo>
                <a:close/>
                <a:moveTo>
                  <a:pt x="4282529" y="404472"/>
                </a:moveTo>
                <a:cubicBezTo>
                  <a:pt x="4283769" y="404782"/>
                  <a:pt x="4285009" y="405557"/>
                  <a:pt x="4286249" y="406797"/>
                </a:cubicBezTo>
                <a:lnTo>
                  <a:pt x="4301132" y="406797"/>
                </a:lnTo>
                <a:lnTo>
                  <a:pt x="4308574" y="406797"/>
                </a:lnTo>
                <a:cubicBezTo>
                  <a:pt x="4308574" y="411759"/>
                  <a:pt x="4311054" y="416719"/>
                  <a:pt x="4316015" y="421680"/>
                </a:cubicBezTo>
                <a:lnTo>
                  <a:pt x="4308574" y="421680"/>
                </a:lnTo>
                <a:cubicBezTo>
                  <a:pt x="4303612" y="421680"/>
                  <a:pt x="4298652" y="421680"/>
                  <a:pt x="4293691" y="421680"/>
                </a:cubicBezTo>
                <a:cubicBezTo>
                  <a:pt x="4288729" y="421680"/>
                  <a:pt x="4286249" y="424160"/>
                  <a:pt x="4286249" y="429121"/>
                </a:cubicBezTo>
                <a:cubicBezTo>
                  <a:pt x="4281288" y="434083"/>
                  <a:pt x="4283769" y="441524"/>
                  <a:pt x="4293691" y="451446"/>
                </a:cubicBezTo>
                <a:cubicBezTo>
                  <a:pt x="4303612" y="466328"/>
                  <a:pt x="4303612" y="473770"/>
                  <a:pt x="4293691" y="473770"/>
                </a:cubicBezTo>
                <a:cubicBezTo>
                  <a:pt x="4293691" y="473770"/>
                  <a:pt x="4292450" y="472529"/>
                  <a:pt x="4289970" y="470049"/>
                </a:cubicBezTo>
                <a:cubicBezTo>
                  <a:pt x="4287490" y="467569"/>
                  <a:pt x="4283769" y="466328"/>
                  <a:pt x="4278808" y="466328"/>
                </a:cubicBezTo>
                <a:cubicBezTo>
                  <a:pt x="4278808" y="456407"/>
                  <a:pt x="4278808" y="448966"/>
                  <a:pt x="4278808" y="444004"/>
                </a:cubicBezTo>
                <a:cubicBezTo>
                  <a:pt x="4278808" y="439043"/>
                  <a:pt x="4276328" y="434083"/>
                  <a:pt x="4271367" y="429121"/>
                </a:cubicBezTo>
                <a:lnTo>
                  <a:pt x="4271367" y="414239"/>
                </a:lnTo>
                <a:cubicBezTo>
                  <a:pt x="4275088" y="406798"/>
                  <a:pt x="4278808" y="403542"/>
                  <a:pt x="4282529" y="404472"/>
                </a:cubicBezTo>
                <a:close/>
                <a:moveTo>
                  <a:pt x="2758901" y="403076"/>
                </a:moveTo>
                <a:cubicBezTo>
                  <a:pt x="2760141" y="403076"/>
                  <a:pt x="2760761" y="404317"/>
                  <a:pt x="2760761" y="406797"/>
                </a:cubicBezTo>
                <a:lnTo>
                  <a:pt x="2753320" y="406797"/>
                </a:lnTo>
                <a:cubicBezTo>
                  <a:pt x="2755800" y="404317"/>
                  <a:pt x="2757661" y="403076"/>
                  <a:pt x="2758901" y="403076"/>
                </a:cubicBezTo>
                <a:close/>
                <a:moveTo>
                  <a:pt x="2396132" y="402146"/>
                </a:moveTo>
                <a:cubicBezTo>
                  <a:pt x="2393652" y="401527"/>
                  <a:pt x="2391171" y="401836"/>
                  <a:pt x="2388691" y="403076"/>
                </a:cubicBezTo>
                <a:cubicBezTo>
                  <a:pt x="2383730" y="405557"/>
                  <a:pt x="2381250" y="409277"/>
                  <a:pt x="2381250" y="414239"/>
                </a:cubicBezTo>
                <a:cubicBezTo>
                  <a:pt x="2381250" y="429121"/>
                  <a:pt x="2388691" y="431601"/>
                  <a:pt x="2403574" y="421680"/>
                </a:cubicBezTo>
                <a:cubicBezTo>
                  <a:pt x="2413496" y="416719"/>
                  <a:pt x="2413496" y="411759"/>
                  <a:pt x="2403574" y="406797"/>
                </a:cubicBezTo>
                <a:cubicBezTo>
                  <a:pt x="2401093" y="404317"/>
                  <a:pt x="2398613" y="402767"/>
                  <a:pt x="2396132" y="402146"/>
                </a:cubicBezTo>
                <a:close/>
                <a:moveTo>
                  <a:pt x="4829472" y="399356"/>
                </a:moveTo>
                <a:cubicBezTo>
                  <a:pt x="4834433" y="399356"/>
                  <a:pt x="4836913" y="399356"/>
                  <a:pt x="4836913" y="399356"/>
                </a:cubicBezTo>
                <a:cubicBezTo>
                  <a:pt x="4836913" y="404317"/>
                  <a:pt x="4836913" y="406797"/>
                  <a:pt x="4836913" y="406797"/>
                </a:cubicBezTo>
                <a:cubicBezTo>
                  <a:pt x="4836913" y="406797"/>
                  <a:pt x="4834433" y="404317"/>
                  <a:pt x="4829472" y="399356"/>
                </a:cubicBezTo>
                <a:close/>
                <a:moveTo>
                  <a:pt x="4464843" y="399356"/>
                </a:moveTo>
                <a:lnTo>
                  <a:pt x="4494609" y="399356"/>
                </a:lnTo>
                <a:lnTo>
                  <a:pt x="4494609" y="406797"/>
                </a:lnTo>
                <a:cubicBezTo>
                  <a:pt x="4489647" y="406797"/>
                  <a:pt x="4485927" y="406797"/>
                  <a:pt x="4483447" y="406797"/>
                </a:cubicBezTo>
                <a:cubicBezTo>
                  <a:pt x="4480967" y="406797"/>
                  <a:pt x="4479726" y="409277"/>
                  <a:pt x="4479726" y="414239"/>
                </a:cubicBezTo>
                <a:cubicBezTo>
                  <a:pt x="4479726" y="414239"/>
                  <a:pt x="4474765" y="414239"/>
                  <a:pt x="4464843" y="414239"/>
                </a:cubicBezTo>
                <a:cubicBezTo>
                  <a:pt x="4454922" y="414239"/>
                  <a:pt x="4448720" y="411759"/>
                  <a:pt x="4446240" y="406797"/>
                </a:cubicBezTo>
                <a:cubicBezTo>
                  <a:pt x="4443760" y="401836"/>
                  <a:pt x="4449960" y="399356"/>
                  <a:pt x="4464843" y="399356"/>
                </a:cubicBezTo>
                <a:close/>
                <a:moveTo>
                  <a:pt x="4144863" y="399356"/>
                </a:moveTo>
                <a:cubicBezTo>
                  <a:pt x="4144863" y="399356"/>
                  <a:pt x="4147343" y="399356"/>
                  <a:pt x="4152304" y="399356"/>
                </a:cubicBezTo>
                <a:cubicBezTo>
                  <a:pt x="4157265" y="399356"/>
                  <a:pt x="4162226" y="399356"/>
                  <a:pt x="4167187" y="399356"/>
                </a:cubicBezTo>
                <a:lnTo>
                  <a:pt x="4174628" y="414239"/>
                </a:lnTo>
                <a:cubicBezTo>
                  <a:pt x="4174628" y="424160"/>
                  <a:pt x="4177109" y="431601"/>
                  <a:pt x="4182070" y="436563"/>
                </a:cubicBezTo>
                <a:lnTo>
                  <a:pt x="4182070" y="451446"/>
                </a:lnTo>
                <a:lnTo>
                  <a:pt x="4189511" y="481211"/>
                </a:lnTo>
                <a:cubicBezTo>
                  <a:pt x="4199433" y="486173"/>
                  <a:pt x="4201914" y="493614"/>
                  <a:pt x="4196952" y="503535"/>
                </a:cubicBezTo>
                <a:cubicBezTo>
                  <a:pt x="4191992" y="513457"/>
                  <a:pt x="4189511" y="518418"/>
                  <a:pt x="4189511" y="518418"/>
                </a:cubicBezTo>
                <a:cubicBezTo>
                  <a:pt x="4184550" y="513457"/>
                  <a:pt x="4179590" y="508497"/>
                  <a:pt x="4174628" y="503535"/>
                </a:cubicBezTo>
                <a:cubicBezTo>
                  <a:pt x="4164707" y="498574"/>
                  <a:pt x="4159745" y="496094"/>
                  <a:pt x="4159745" y="496094"/>
                </a:cubicBezTo>
                <a:cubicBezTo>
                  <a:pt x="4154785" y="506016"/>
                  <a:pt x="4144863" y="506016"/>
                  <a:pt x="4129980" y="496094"/>
                </a:cubicBezTo>
                <a:lnTo>
                  <a:pt x="4144863" y="488653"/>
                </a:lnTo>
                <a:lnTo>
                  <a:pt x="4167187" y="488653"/>
                </a:lnTo>
                <a:cubicBezTo>
                  <a:pt x="4167187" y="493614"/>
                  <a:pt x="4169668" y="496094"/>
                  <a:pt x="4174628" y="496094"/>
                </a:cubicBezTo>
                <a:cubicBezTo>
                  <a:pt x="4179590" y="496094"/>
                  <a:pt x="4179590" y="492373"/>
                  <a:pt x="4174628" y="484932"/>
                </a:cubicBezTo>
                <a:cubicBezTo>
                  <a:pt x="4169668" y="477491"/>
                  <a:pt x="4168427" y="472529"/>
                  <a:pt x="4170908" y="470049"/>
                </a:cubicBezTo>
                <a:cubicBezTo>
                  <a:pt x="4173388" y="467569"/>
                  <a:pt x="4172148" y="466328"/>
                  <a:pt x="4167187" y="466328"/>
                </a:cubicBezTo>
                <a:cubicBezTo>
                  <a:pt x="4167187" y="466328"/>
                  <a:pt x="4165947" y="465088"/>
                  <a:pt x="4163466" y="462608"/>
                </a:cubicBezTo>
                <a:cubicBezTo>
                  <a:pt x="4160986" y="460128"/>
                  <a:pt x="4159745" y="456407"/>
                  <a:pt x="4159745" y="451446"/>
                </a:cubicBezTo>
                <a:lnTo>
                  <a:pt x="4159745" y="444004"/>
                </a:lnTo>
                <a:cubicBezTo>
                  <a:pt x="4149824" y="439043"/>
                  <a:pt x="4146103" y="434083"/>
                  <a:pt x="4148583" y="429121"/>
                </a:cubicBezTo>
                <a:cubicBezTo>
                  <a:pt x="4151064" y="424160"/>
                  <a:pt x="4149824" y="419200"/>
                  <a:pt x="4144863" y="414239"/>
                </a:cubicBezTo>
                <a:lnTo>
                  <a:pt x="4129980" y="406797"/>
                </a:lnTo>
                <a:close/>
                <a:moveTo>
                  <a:pt x="3735586" y="399356"/>
                </a:moveTo>
                <a:cubicBezTo>
                  <a:pt x="3740547" y="399356"/>
                  <a:pt x="3747988" y="399356"/>
                  <a:pt x="3757910" y="399356"/>
                </a:cubicBezTo>
                <a:cubicBezTo>
                  <a:pt x="3762871" y="399356"/>
                  <a:pt x="3767832" y="399356"/>
                  <a:pt x="3772793" y="399356"/>
                </a:cubicBezTo>
                <a:cubicBezTo>
                  <a:pt x="3777754" y="399356"/>
                  <a:pt x="3780234" y="401836"/>
                  <a:pt x="3780234" y="406797"/>
                </a:cubicBezTo>
                <a:cubicBezTo>
                  <a:pt x="3780234" y="406797"/>
                  <a:pt x="3787675" y="406797"/>
                  <a:pt x="3802558" y="406797"/>
                </a:cubicBezTo>
                <a:cubicBezTo>
                  <a:pt x="3812480" y="416719"/>
                  <a:pt x="3817441" y="421680"/>
                  <a:pt x="3817441" y="421680"/>
                </a:cubicBezTo>
                <a:cubicBezTo>
                  <a:pt x="3807519" y="431601"/>
                  <a:pt x="3797597" y="439043"/>
                  <a:pt x="3787675" y="444004"/>
                </a:cubicBezTo>
                <a:cubicBezTo>
                  <a:pt x="3782714" y="439043"/>
                  <a:pt x="3777754" y="434083"/>
                  <a:pt x="3772793" y="429121"/>
                </a:cubicBezTo>
                <a:lnTo>
                  <a:pt x="3757910" y="421680"/>
                </a:lnTo>
                <a:cubicBezTo>
                  <a:pt x="3752949" y="426641"/>
                  <a:pt x="3750468" y="429121"/>
                  <a:pt x="3750468" y="429121"/>
                </a:cubicBezTo>
                <a:cubicBezTo>
                  <a:pt x="3745507" y="429121"/>
                  <a:pt x="3745507" y="426641"/>
                  <a:pt x="3750468" y="421680"/>
                </a:cubicBezTo>
                <a:lnTo>
                  <a:pt x="3743027" y="414239"/>
                </a:lnTo>
                <a:cubicBezTo>
                  <a:pt x="3743027" y="414239"/>
                  <a:pt x="3740547" y="414239"/>
                  <a:pt x="3735586" y="414239"/>
                </a:cubicBezTo>
                <a:lnTo>
                  <a:pt x="3728144" y="406797"/>
                </a:lnTo>
                <a:cubicBezTo>
                  <a:pt x="3728144" y="401836"/>
                  <a:pt x="3730625" y="399356"/>
                  <a:pt x="3735586" y="399356"/>
                </a:cubicBezTo>
                <a:close/>
                <a:moveTo>
                  <a:pt x="2783085" y="399356"/>
                </a:moveTo>
                <a:cubicBezTo>
                  <a:pt x="2788046" y="399356"/>
                  <a:pt x="2791767" y="399356"/>
                  <a:pt x="2794248" y="399356"/>
                </a:cubicBezTo>
                <a:cubicBezTo>
                  <a:pt x="2796728" y="399356"/>
                  <a:pt x="2795488" y="401836"/>
                  <a:pt x="2790527" y="406797"/>
                </a:cubicBezTo>
                <a:cubicBezTo>
                  <a:pt x="2785566" y="411759"/>
                  <a:pt x="2784326" y="414239"/>
                  <a:pt x="2786806" y="414239"/>
                </a:cubicBezTo>
                <a:cubicBezTo>
                  <a:pt x="2789287" y="414239"/>
                  <a:pt x="2793008" y="416719"/>
                  <a:pt x="2797968" y="421680"/>
                </a:cubicBezTo>
                <a:lnTo>
                  <a:pt x="2790527" y="421680"/>
                </a:lnTo>
                <a:cubicBezTo>
                  <a:pt x="2775644" y="421680"/>
                  <a:pt x="2768203" y="419200"/>
                  <a:pt x="2768203" y="414239"/>
                </a:cubicBezTo>
                <a:close/>
                <a:moveTo>
                  <a:pt x="2515195" y="399356"/>
                </a:moveTo>
                <a:cubicBezTo>
                  <a:pt x="2515195" y="399356"/>
                  <a:pt x="2517676" y="401836"/>
                  <a:pt x="2522636" y="406797"/>
                </a:cubicBezTo>
                <a:cubicBezTo>
                  <a:pt x="2517676" y="406797"/>
                  <a:pt x="2515195" y="409277"/>
                  <a:pt x="2515195" y="414239"/>
                </a:cubicBezTo>
                <a:cubicBezTo>
                  <a:pt x="2510234" y="414239"/>
                  <a:pt x="2507753" y="412998"/>
                  <a:pt x="2507753" y="410518"/>
                </a:cubicBezTo>
                <a:cubicBezTo>
                  <a:pt x="2507753" y="408038"/>
                  <a:pt x="2507753" y="406797"/>
                  <a:pt x="2507753" y="406797"/>
                </a:cubicBezTo>
                <a:cubicBezTo>
                  <a:pt x="2507753" y="401836"/>
                  <a:pt x="2510234" y="399356"/>
                  <a:pt x="2515195" y="399356"/>
                </a:cubicBezTo>
                <a:close/>
                <a:moveTo>
                  <a:pt x="5123408" y="391914"/>
                </a:moveTo>
                <a:cubicBezTo>
                  <a:pt x="5125888" y="391914"/>
                  <a:pt x="5127128" y="394394"/>
                  <a:pt x="5127128" y="399356"/>
                </a:cubicBezTo>
                <a:lnTo>
                  <a:pt x="5119687" y="399356"/>
                </a:lnTo>
                <a:cubicBezTo>
                  <a:pt x="5119687" y="394394"/>
                  <a:pt x="5120927" y="391914"/>
                  <a:pt x="5123408" y="391914"/>
                </a:cubicBezTo>
                <a:close/>
                <a:moveTo>
                  <a:pt x="5082480" y="391914"/>
                </a:moveTo>
                <a:lnTo>
                  <a:pt x="5097363" y="391914"/>
                </a:lnTo>
                <a:lnTo>
                  <a:pt x="5089921" y="399356"/>
                </a:lnTo>
                <a:lnTo>
                  <a:pt x="5075038" y="399356"/>
                </a:lnTo>
                <a:close/>
                <a:moveTo>
                  <a:pt x="3560713" y="391914"/>
                </a:moveTo>
                <a:cubicBezTo>
                  <a:pt x="3563193" y="391914"/>
                  <a:pt x="3566914" y="396876"/>
                  <a:pt x="3571875" y="406797"/>
                </a:cubicBezTo>
                <a:lnTo>
                  <a:pt x="3564433" y="406797"/>
                </a:lnTo>
                <a:cubicBezTo>
                  <a:pt x="3559472" y="406797"/>
                  <a:pt x="3555752" y="405557"/>
                  <a:pt x="3553271" y="403076"/>
                </a:cubicBezTo>
                <a:cubicBezTo>
                  <a:pt x="3550791" y="400596"/>
                  <a:pt x="3549550" y="399356"/>
                  <a:pt x="3549550" y="399356"/>
                </a:cubicBezTo>
                <a:cubicBezTo>
                  <a:pt x="3554511" y="394394"/>
                  <a:pt x="3558232" y="391914"/>
                  <a:pt x="3560713" y="391914"/>
                </a:cubicBezTo>
                <a:close/>
                <a:moveTo>
                  <a:pt x="3237011" y="391914"/>
                </a:moveTo>
                <a:lnTo>
                  <a:pt x="3244453" y="391914"/>
                </a:lnTo>
                <a:cubicBezTo>
                  <a:pt x="3239492" y="396876"/>
                  <a:pt x="3239492" y="400596"/>
                  <a:pt x="3244453" y="403076"/>
                </a:cubicBezTo>
                <a:cubicBezTo>
                  <a:pt x="3249414" y="405557"/>
                  <a:pt x="3249414" y="408038"/>
                  <a:pt x="3244453" y="410518"/>
                </a:cubicBezTo>
                <a:cubicBezTo>
                  <a:pt x="3239492" y="412998"/>
                  <a:pt x="3237011" y="416719"/>
                  <a:pt x="3237011" y="421680"/>
                </a:cubicBezTo>
                <a:cubicBezTo>
                  <a:pt x="3237011" y="421680"/>
                  <a:pt x="3235771" y="422921"/>
                  <a:pt x="3233291" y="425401"/>
                </a:cubicBezTo>
                <a:cubicBezTo>
                  <a:pt x="3230810" y="427881"/>
                  <a:pt x="3229570" y="429121"/>
                  <a:pt x="3229570" y="429121"/>
                </a:cubicBezTo>
                <a:lnTo>
                  <a:pt x="3222128" y="429121"/>
                </a:lnTo>
                <a:cubicBezTo>
                  <a:pt x="3222128" y="424160"/>
                  <a:pt x="3222128" y="416719"/>
                  <a:pt x="3222128" y="406797"/>
                </a:cubicBezTo>
                <a:cubicBezTo>
                  <a:pt x="3222128" y="396876"/>
                  <a:pt x="3227089" y="391914"/>
                  <a:pt x="3237011" y="391914"/>
                </a:cubicBezTo>
                <a:close/>
                <a:moveTo>
                  <a:pt x="2827734" y="391914"/>
                </a:moveTo>
                <a:lnTo>
                  <a:pt x="2850058" y="399356"/>
                </a:lnTo>
                <a:cubicBezTo>
                  <a:pt x="2855019" y="399356"/>
                  <a:pt x="2855019" y="396876"/>
                  <a:pt x="2850058" y="391914"/>
                </a:cubicBezTo>
                <a:close/>
                <a:moveTo>
                  <a:pt x="2730996" y="391914"/>
                </a:moveTo>
                <a:lnTo>
                  <a:pt x="2738437" y="391914"/>
                </a:lnTo>
                <a:cubicBezTo>
                  <a:pt x="2733476" y="391914"/>
                  <a:pt x="2733476" y="394394"/>
                  <a:pt x="2738437" y="399356"/>
                </a:cubicBezTo>
                <a:cubicBezTo>
                  <a:pt x="2743398" y="404317"/>
                  <a:pt x="2743398" y="408038"/>
                  <a:pt x="2738437" y="410518"/>
                </a:cubicBezTo>
                <a:cubicBezTo>
                  <a:pt x="2733476" y="412998"/>
                  <a:pt x="2730996" y="416719"/>
                  <a:pt x="2730996" y="421680"/>
                </a:cubicBezTo>
                <a:cubicBezTo>
                  <a:pt x="2740918" y="426641"/>
                  <a:pt x="2738437" y="429121"/>
                  <a:pt x="2723554" y="429121"/>
                </a:cubicBezTo>
                <a:cubicBezTo>
                  <a:pt x="2713632" y="434083"/>
                  <a:pt x="2708671" y="434083"/>
                  <a:pt x="2708671" y="429121"/>
                </a:cubicBezTo>
                <a:cubicBezTo>
                  <a:pt x="2708671" y="424160"/>
                  <a:pt x="2711152" y="421680"/>
                  <a:pt x="2716113" y="421680"/>
                </a:cubicBezTo>
                <a:lnTo>
                  <a:pt x="2708671" y="414239"/>
                </a:lnTo>
                <a:cubicBezTo>
                  <a:pt x="2703711" y="414239"/>
                  <a:pt x="2696269" y="414239"/>
                  <a:pt x="2686347" y="414239"/>
                </a:cubicBezTo>
                <a:cubicBezTo>
                  <a:pt x="2671464" y="409277"/>
                  <a:pt x="2665263" y="405557"/>
                  <a:pt x="2667744" y="403076"/>
                </a:cubicBezTo>
                <a:cubicBezTo>
                  <a:pt x="2670224" y="400596"/>
                  <a:pt x="2677666" y="399356"/>
                  <a:pt x="2690068" y="399356"/>
                </a:cubicBezTo>
                <a:cubicBezTo>
                  <a:pt x="2702470" y="399356"/>
                  <a:pt x="2711152" y="398115"/>
                  <a:pt x="2716113" y="395635"/>
                </a:cubicBezTo>
                <a:cubicBezTo>
                  <a:pt x="2721074" y="393155"/>
                  <a:pt x="2726035" y="391914"/>
                  <a:pt x="2730996" y="391914"/>
                </a:cubicBezTo>
                <a:close/>
                <a:moveTo>
                  <a:pt x="4550419" y="388194"/>
                </a:moveTo>
                <a:cubicBezTo>
                  <a:pt x="4552900" y="388194"/>
                  <a:pt x="4556621" y="389434"/>
                  <a:pt x="4561581" y="391914"/>
                </a:cubicBezTo>
                <a:cubicBezTo>
                  <a:pt x="4561581" y="396876"/>
                  <a:pt x="4561581" y="399356"/>
                  <a:pt x="4561581" y="399356"/>
                </a:cubicBezTo>
                <a:cubicBezTo>
                  <a:pt x="4561581" y="399356"/>
                  <a:pt x="4559101" y="401836"/>
                  <a:pt x="4554140" y="406797"/>
                </a:cubicBezTo>
                <a:cubicBezTo>
                  <a:pt x="4549179" y="411759"/>
                  <a:pt x="4546699" y="411759"/>
                  <a:pt x="4546699" y="406797"/>
                </a:cubicBezTo>
                <a:lnTo>
                  <a:pt x="4546699" y="391914"/>
                </a:lnTo>
                <a:cubicBezTo>
                  <a:pt x="4546699" y="389434"/>
                  <a:pt x="4547939" y="388194"/>
                  <a:pt x="4550419" y="388194"/>
                </a:cubicBezTo>
                <a:close/>
                <a:moveTo>
                  <a:pt x="3646289" y="384473"/>
                </a:moveTo>
                <a:cubicBezTo>
                  <a:pt x="3651250" y="384473"/>
                  <a:pt x="3656210" y="386953"/>
                  <a:pt x="3661172" y="391914"/>
                </a:cubicBezTo>
                <a:cubicBezTo>
                  <a:pt x="3666133" y="396876"/>
                  <a:pt x="3671093" y="399356"/>
                  <a:pt x="3676054" y="399356"/>
                </a:cubicBezTo>
                <a:lnTo>
                  <a:pt x="3683496" y="406797"/>
                </a:lnTo>
                <a:lnTo>
                  <a:pt x="3698379" y="414239"/>
                </a:lnTo>
                <a:lnTo>
                  <a:pt x="3705820" y="414239"/>
                </a:lnTo>
                <a:cubicBezTo>
                  <a:pt x="3705820" y="414239"/>
                  <a:pt x="3703340" y="412998"/>
                  <a:pt x="3698379" y="410518"/>
                </a:cubicBezTo>
                <a:cubicBezTo>
                  <a:pt x="3693418" y="408038"/>
                  <a:pt x="3692177" y="405557"/>
                  <a:pt x="3694658" y="403076"/>
                </a:cubicBezTo>
                <a:cubicBezTo>
                  <a:pt x="3697138" y="400596"/>
                  <a:pt x="3700859" y="401836"/>
                  <a:pt x="3705820" y="406797"/>
                </a:cubicBezTo>
                <a:cubicBezTo>
                  <a:pt x="3710781" y="411759"/>
                  <a:pt x="3714502" y="415479"/>
                  <a:pt x="3716982" y="417959"/>
                </a:cubicBezTo>
                <a:cubicBezTo>
                  <a:pt x="3719462" y="420439"/>
                  <a:pt x="3720703" y="421680"/>
                  <a:pt x="3720703" y="421680"/>
                </a:cubicBezTo>
                <a:cubicBezTo>
                  <a:pt x="3725664" y="421680"/>
                  <a:pt x="3728144" y="424160"/>
                  <a:pt x="3728144" y="429121"/>
                </a:cubicBezTo>
                <a:lnTo>
                  <a:pt x="3743027" y="444004"/>
                </a:lnTo>
                <a:cubicBezTo>
                  <a:pt x="3757910" y="448966"/>
                  <a:pt x="3765351" y="453926"/>
                  <a:pt x="3765351" y="458887"/>
                </a:cubicBezTo>
                <a:cubicBezTo>
                  <a:pt x="3765351" y="463848"/>
                  <a:pt x="3764111" y="467569"/>
                  <a:pt x="3761631" y="470049"/>
                </a:cubicBezTo>
                <a:cubicBezTo>
                  <a:pt x="3759150" y="472529"/>
                  <a:pt x="3757910" y="473770"/>
                  <a:pt x="3757910" y="473770"/>
                </a:cubicBezTo>
                <a:lnTo>
                  <a:pt x="3743027" y="473770"/>
                </a:lnTo>
                <a:cubicBezTo>
                  <a:pt x="3743027" y="478731"/>
                  <a:pt x="3749228" y="482452"/>
                  <a:pt x="3761631" y="484932"/>
                </a:cubicBezTo>
                <a:cubicBezTo>
                  <a:pt x="3774033" y="487412"/>
                  <a:pt x="3780234" y="487412"/>
                  <a:pt x="3780234" y="484932"/>
                </a:cubicBezTo>
                <a:cubicBezTo>
                  <a:pt x="3780234" y="482452"/>
                  <a:pt x="3781474" y="477491"/>
                  <a:pt x="3783955" y="470049"/>
                </a:cubicBezTo>
                <a:cubicBezTo>
                  <a:pt x="3786435" y="462608"/>
                  <a:pt x="3792636" y="463848"/>
                  <a:pt x="3802558" y="473770"/>
                </a:cubicBezTo>
                <a:lnTo>
                  <a:pt x="3810000" y="473770"/>
                </a:lnTo>
                <a:cubicBezTo>
                  <a:pt x="3810000" y="473770"/>
                  <a:pt x="3812480" y="473770"/>
                  <a:pt x="3817441" y="473770"/>
                </a:cubicBezTo>
                <a:lnTo>
                  <a:pt x="3839765" y="473770"/>
                </a:lnTo>
                <a:cubicBezTo>
                  <a:pt x="3844726" y="468809"/>
                  <a:pt x="3849687" y="468809"/>
                  <a:pt x="3854648" y="473770"/>
                </a:cubicBezTo>
                <a:lnTo>
                  <a:pt x="3906738" y="466328"/>
                </a:lnTo>
                <a:cubicBezTo>
                  <a:pt x="3906738" y="461367"/>
                  <a:pt x="3907978" y="461367"/>
                  <a:pt x="3910459" y="466328"/>
                </a:cubicBezTo>
                <a:cubicBezTo>
                  <a:pt x="3912939" y="471290"/>
                  <a:pt x="3917900" y="473770"/>
                  <a:pt x="3925341" y="473770"/>
                </a:cubicBezTo>
                <a:cubicBezTo>
                  <a:pt x="3932783" y="473770"/>
                  <a:pt x="3937744" y="475010"/>
                  <a:pt x="3940224" y="477491"/>
                </a:cubicBezTo>
                <a:cubicBezTo>
                  <a:pt x="3942705" y="479971"/>
                  <a:pt x="3940224" y="482452"/>
                  <a:pt x="3932783" y="484932"/>
                </a:cubicBezTo>
                <a:cubicBezTo>
                  <a:pt x="3925341" y="487412"/>
                  <a:pt x="3916660" y="489893"/>
                  <a:pt x="3906738" y="492373"/>
                </a:cubicBezTo>
                <a:cubicBezTo>
                  <a:pt x="3896816" y="494853"/>
                  <a:pt x="3886894" y="496094"/>
                  <a:pt x="3876972" y="496094"/>
                </a:cubicBezTo>
                <a:cubicBezTo>
                  <a:pt x="3857128" y="501055"/>
                  <a:pt x="3847207" y="506016"/>
                  <a:pt x="3847207" y="510977"/>
                </a:cubicBezTo>
                <a:cubicBezTo>
                  <a:pt x="3847207" y="515938"/>
                  <a:pt x="3854648" y="518418"/>
                  <a:pt x="3869531" y="518418"/>
                </a:cubicBezTo>
                <a:cubicBezTo>
                  <a:pt x="3899297" y="518418"/>
                  <a:pt x="3904258" y="520898"/>
                  <a:pt x="3884414" y="525860"/>
                </a:cubicBezTo>
                <a:cubicBezTo>
                  <a:pt x="3879453" y="530821"/>
                  <a:pt x="3876972" y="535781"/>
                  <a:pt x="3876972" y="540743"/>
                </a:cubicBezTo>
                <a:cubicBezTo>
                  <a:pt x="3876972" y="545704"/>
                  <a:pt x="3875732" y="548184"/>
                  <a:pt x="3873252" y="548184"/>
                </a:cubicBezTo>
                <a:cubicBezTo>
                  <a:pt x="3870771" y="548184"/>
                  <a:pt x="3867051" y="550664"/>
                  <a:pt x="3862089" y="555625"/>
                </a:cubicBezTo>
                <a:cubicBezTo>
                  <a:pt x="3842246" y="550664"/>
                  <a:pt x="3829843" y="543223"/>
                  <a:pt x="3824882" y="533301"/>
                </a:cubicBezTo>
                <a:cubicBezTo>
                  <a:pt x="3824882" y="528340"/>
                  <a:pt x="3822402" y="525860"/>
                  <a:pt x="3817441" y="525860"/>
                </a:cubicBezTo>
                <a:cubicBezTo>
                  <a:pt x="3812480" y="525860"/>
                  <a:pt x="3810000" y="528340"/>
                  <a:pt x="3810000" y="533301"/>
                </a:cubicBezTo>
                <a:cubicBezTo>
                  <a:pt x="3805039" y="533301"/>
                  <a:pt x="3800078" y="533301"/>
                  <a:pt x="3795117" y="533301"/>
                </a:cubicBezTo>
                <a:cubicBezTo>
                  <a:pt x="3785195" y="533301"/>
                  <a:pt x="3780234" y="530821"/>
                  <a:pt x="3780234" y="525860"/>
                </a:cubicBezTo>
                <a:cubicBezTo>
                  <a:pt x="3780234" y="520898"/>
                  <a:pt x="3778994" y="518418"/>
                  <a:pt x="3776513" y="518418"/>
                </a:cubicBezTo>
                <a:cubicBezTo>
                  <a:pt x="3774033" y="518418"/>
                  <a:pt x="3765351" y="520898"/>
                  <a:pt x="3750468" y="525860"/>
                </a:cubicBezTo>
                <a:cubicBezTo>
                  <a:pt x="3735586" y="525860"/>
                  <a:pt x="3724423" y="528340"/>
                  <a:pt x="3716982" y="533301"/>
                </a:cubicBezTo>
                <a:cubicBezTo>
                  <a:pt x="3709541" y="538262"/>
                  <a:pt x="3707060" y="543223"/>
                  <a:pt x="3709541" y="548184"/>
                </a:cubicBezTo>
                <a:cubicBezTo>
                  <a:pt x="3712021" y="553145"/>
                  <a:pt x="3708300" y="555625"/>
                  <a:pt x="3698379" y="555625"/>
                </a:cubicBezTo>
                <a:lnTo>
                  <a:pt x="3683496" y="563067"/>
                </a:lnTo>
                <a:cubicBezTo>
                  <a:pt x="3683496" y="568028"/>
                  <a:pt x="3681015" y="570508"/>
                  <a:pt x="3676054" y="570508"/>
                </a:cubicBezTo>
                <a:lnTo>
                  <a:pt x="3683496" y="577950"/>
                </a:lnTo>
                <a:cubicBezTo>
                  <a:pt x="3688457" y="577950"/>
                  <a:pt x="3692177" y="577950"/>
                  <a:pt x="3694658" y="577950"/>
                </a:cubicBezTo>
                <a:cubicBezTo>
                  <a:pt x="3697138" y="577950"/>
                  <a:pt x="3698379" y="577950"/>
                  <a:pt x="3698379" y="577950"/>
                </a:cubicBezTo>
                <a:lnTo>
                  <a:pt x="3705820" y="570508"/>
                </a:lnTo>
                <a:cubicBezTo>
                  <a:pt x="3705820" y="575469"/>
                  <a:pt x="3713261" y="577950"/>
                  <a:pt x="3728144" y="577950"/>
                </a:cubicBezTo>
                <a:cubicBezTo>
                  <a:pt x="3747988" y="577950"/>
                  <a:pt x="3752949" y="572988"/>
                  <a:pt x="3743027" y="563067"/>
                </a:cubicBezTo>
                <a:lnTo>
                  <a:pt x="3743027" y="555625"/>
                </a:lnTo>
                <a:cubicBezTo>
                  <a:pt x="3752949" y="560587"/>
                  <a:pt x="3761631" y="565547"/>
                  <a:pt x="3769072" y="570508"/>
                </a:cubicBezTo>
                <a:cubicBezTo>
                  <a:pt x="3776513" y="575469"/>
                  <a:pt x="3777754" y="577950"/>
                  <a:pt x="3772793" y="577950"/>
                </a:cubicBezTo>
                <a:lnTo>
                  <a:pt x="3787675" y="585391"/>
                </a:lnTo>
                <a:cubicBezTo>
                  <a:pt x="3792636" y="585391"/>
                  <a:pt x="3795117" y="582911"/>
                  <a:pt x="3795117" y="577950"/>
                </a:cubicBezTo>
                <a:cubicBezTo>
                  <a:pt x="3795117" y="572988"/>
                  <a:pt x="3802558" y="570508"/>
                  <a:pt x="3817441" y="570508"/>
                </a:cubicBezTo>
                <a:lnTo>
                  <a:pt x="3832324" y="563067"/>
                </a:lnTo>
                <a:cubicBezTo>
                  <a:pt x="3827363" y="558105"/>
                  <a:pt x="3832324" y="558105"/>
                  <a:pt x="3847207" y="563067"/>
                </a:cubicBezTo>
                <a:cubicBezTo>
                  <a:pt x="3857128" y="568028"/>
                  <a:pt x="3862089" y="568028"/>
                  <a:pt x="3862089" y="563067"/>
                </a:cubicBezTo>
                <a:cubicBezTo>
                  <a:pt x="3862089" y="563067"/>
                  <a:pt x="3864570" y="563067"/>
                  <a:pt x="3869531" y="563067"/>
                </a:cubicBezTo>
                <a:cubicBezTo>
                  <a:pt x="3874492" y="563067"/>
                  <a:pt x="3879453" y="563067"/>
                  <a:pt x="3884414" y="563067"/>
                </a:cubicBezTo>
                <a:lnTo>
                  <a:pt x="3906738" y="570508"/>
                </a:lnTo>
                <a:cubicBezTo>
                  <a:pt x="3906738" y="570508"/>
                  <a:pt x="3905498" y="571749"/>
                  <a:pt x="3903017" y="574229"/>
                </a:cubicBezTo>
                <a:cubicBezTo>
                  <a:pt x="3900537" y="576709"/>
                  <a:pt x="3896816" y="577950"/>
                  <a:pt x="3891855" y="577950"/>
                </a:cubicBezTo>
                <a:cubicBezTo>
                  <a:pt x="3886894" y="577950"/>
                  <a:pt x="3881933" y="577950"/>
                  <a:pt x="3876972" y="577950"/>
                </a:cubicBezTo>
                <a:cubicBezTo>
                  <a:pt x="3872011" y="577950"/>
                  <a:pt x="3869531" y="577950"/>
                  <a:pt x="3869531" y="577950"/>
                </a:cubicBezTo>
                <a:lnTo>
                  <a:pt x="3869531" y="585391"/>
                </a:lnTo>
                <a:lnTo>
                  <a:pt x="3884414" y="585391"/>
                </a:lnTo>
                <a:cubicBezTo>
                  <a:pt x="3889375" y="590352"/>
                  <a:pt x="3894335" y="592832"/>
                  <a:pt x="3899297" y="592832"/>
                </a:cubicBezTo>
                <a:cubicBezTo>
                  <a:pt x="3904258" y="592832"/>
                  <a:pt x="3910459" y="594073"/>
                  <a:pt x="3917900" y="596553"/>
                </a:cubicBezTo>
                <a:cubicBezTo>
                  <a:pt x="3925341" y="599033"/>
                  <a:pt x="3930302" y="599033"/>
                  <a:pt x="3932783" y="596553"/>
                </a:cubicBezTo>
                <a:cubicBezTo>
                  <a:pt x="3935263" y="594073"/>
                  <a:pt x="3934023" y="590352"/>
                  <a:pt x="3929062" y="585391"/>
                </a:cubicBezTo>
                <a:cubicBezTo>
                  <a:pt x="3914179" y="570508"/>
                  <a:pt x="3911699" y="560587"/>
                  <a:pt x="3921621" y="555625"/>
                </a:cubicBezTo>
                <a:cubicBezTo>
                  <a:pt x="3926582" y="555625"/>
                  <a:pt x="3929062" y="553145"/>
                  <a:pt x="3929062" y="548184"/>
                </a:cubicBezTo>
                <a:lnTo>
                  <a:pt x="3936504" y="540743"/>
                </a:lnTo>
                <a:lnTo>
                  <a:pt x="3951386" y="548184"/>
                </a:lnTo>
                <a:cubicBezTo>
                  <a:pt x="3951386" y="553145"/>
                  <a:pt x="3951386" y="555625"/>
                  <a:pt x="3951386" y="555625"/>
                </a:cubicBezTo>
                <a:cubicBezTo>
                  <a:pt x="3951386" y="555625"/>
                  <a:pt x="3956347" y="554385"/>
                  <a:pt x="3966269" y="551905"/>
                </a:cubicBezTo>
                <a:cubicBezTo>
                  <a:pt x="3976191" y="549425"/>
                  <a:pt x="3981152" y="545704"/>
                  <a:pt x="3981152" y="540743"/>
                </a:cubicBezTo>
                <a:cubicBezTo>
                  <a:pt x="3981152" y="535781"/>
                  <a:pt x="3981152" y="533301"/>
                  <a:pt x="3981152" y="533301"/>
                </a:cubicBezTo>
                <a:cubicBezTo>
                  <a:pt x="3986113" y="533301"/>
                  <a:pt x="3988593" y="535781"/>
                  <a:pt x="3988593" y="540743"/>
                </a:cubicBezTo>
                <a:lnTo>
                  <a:pt x="4003476" y="548184"/>
                </a:lnTo>
                <a:cubicBezTo>
                  <a:pt x="4013398" y="548184"/>
                  <a:pt x="4015879" y="549425"/>
                  <a:pt x="4010918" y="551905"/>
                </a:cubicBezTo>
                <a:cubicBezTo>
                  <a:pt x="4005957" y="554385"/>
                  <a:pt x="4005957" y="558105"/>
                  <a:pt x="4010918" y="563067"/>
                </a:cubicBezTo>
                <a:lnTo>
                  <a:pt x="4025800" y="540743"/>
                </a:lnTo>
                <a:lnTo>
                  <a:pt x="4033242" y="548184"/>
                </a:lnTo>
                <a:cubicBezTo>
                  <a:pt x="4038203" y="558105"/>
                  <a:pt x="4038203" y="565547"/>
                  <a:pt x="4033242" y="570508"/>
                </a:cubicBezTo>
                <a:lnTo>
                  <a:pt x="4040683" y="570508"/>
                </a:lnTo>
                <a:lnTo>
                  <a:pt x="4055566" y="577950"/>
                </a:lnTo>
                <a:cubicBezTo>
                  <a:pt x="4045644" y="582911"/>
                  <a:pt x="4045644" y="587871"/>
                  <a:pt x="4055566" y="592832"/>
                </a:cubicBezTo>
                <a:cubicBezTo>
                  <a:pt x="4055566" y="592832"/>
                  <a:pt x="4060527" y="590352"/>
                  <a:pt x="4070449" y="585391"/>
                </a:cubicBezTo>
                <a:cubicBezTo>
                  <a:pt x="4075410" y="585391"/>
                  <a:pt x="4080371" y="585391"/>
                  <a:pt x="4085332" y="585391"/>
                </a:cubicBezTo>
                <a:cubicBezTo>
                  <a:pt x="4090293" y="585391"/>
                  <a:pt x="4094013" y="585391"/>
                  <a:pt x="4096494" y="585391"/>
                </a:cubicBezTo>
                <a:cubicBezTo>
                  <a:pt x="4098974" y="585391"/>
                  <a:pt x="4102695" y="585391"/>
                  <a:pt x="4107656" y="585391"/>
                </a:cubicBezTo>
                <a:cubicBezTo>
                  <a:pt x="4112617" y="585391"/>
                  <a:pt x="4115097" y="582911"/>
                  <a:pt x="4115097" y="577950"/>
                </a:cubicBezTo>
                <a:lnTo>
                  <a:pt x="4107656" y="577950"/>
                </a:lnTo>
                <a:cubicBezTo>
                  <a:pt x="4102695" y="572988"/>
                  <a:pt x="4097734" y="570508"/>
                  <a:pt x="4092773" y="570508"/>
                </a:cubicBezTo>
                <a:cubicBezTo>
                  <a:pt x="4097734" y="565547"/>
                  <a:pt x="4097734" y="560587"/>
                  <a:pt x="4092773" y="555625"/>
                </a:cubicBezTo>
                <a:cubicBezTo>
                  <a:pt x="4087812" y="555625"/>
                  <a:pt x="4080371" y="555625"/>
                  <a:pt x="4070449" y="555625"/>
                </a:cubicBezTo>
                <a:cubicBezTo>
                  <a:pt x="4065488" y="555625"/>
                  <a:pt x="4061767" y="555625"/>
                  <a:pt x="4059287" y="555625"/>
                </a:cubicBezTo>
                <a:cubicBezTo>
                  <a:pt x="4056806" y="555625"/>
                  <a:pt x="4055566" y="555625"/>
                  <a:pt x="4055566" y="555625"/>
                </a:cubicBezTo>
                <a:cubicBezTo>
                  <a:pt x="4055566" y="545704"/>
                  <a:pt x="4065488" y="543223"/>
                  <a:pt x="4085332" y="548184"/>
                </a:cubicBezTo>
                <a:cubicBezTo>
                  <a:pt x="4100214" y="548184"/>
                  <a:pt x="4107656" y="545704"/>
                  <a:pt x="4107656" y="540743"/>
                </a:cubicBezTo>
                <a:cubicBezTo>
                  <a:pt x="4117578" y="550664"/>
                  <a:pt x="4127500" y="555625"/>
                  <a:pt x="4137422" y="555625"/>
                </a:cubicBezTo>
                <a:cubicBezTo>
                  <a:pt x="4157265" y="555625"/>
                  <a:pt x="4159745" y="548184"/>
                  <a:pt x="4144863" y="533301"/>
                </a:cubicBezTo>
                <a:cubicBezTo>
                  <a:pt x="4139902" y="528340"/>
                  <a:pt x="4138662" y="525860"/>
                  <a:pt x="4141142" y="525860"/>
                </a:cubicBezTo>
                <a:cubicBezTo>
                  <a:pt x="4143623" y="525860"/>
                  <a:pt x="4149824" y="525860"/>
                  <a:pt x="4159745" y="525860"/>
                </a:cubicBezTo>
                <a:cubicBezTo>
                  <a:pt x="4169668" y="525860"/>
                  <a:pt x="4177109" y="527100"/>
                  <a:pt x="4182070" y="529580"/>
                </a:cubicBezTo>
                <a:cubicBezTo>
                  <a:pt x="4187031" y="532060"/>
                  <a:pt x="4194472" y="530821"/>
                  <a:pt x="4204394" y="525860"/>
                </a:cubicBezTo>
                <a:cubicBezTo>
                  <a:pt x="4209355" y="525860"/>
                  <a:pt x="4213076" y="525860"/>
                  <a:pt x="4215556" y="525860"/>
                </a:cubicBezTo>
                <a:cubicBezTo>
                  <a:pt x="4218037" y="525860"/>
                  <a:pt x="4219277" y="525860"/>
                  <a:pt x="4219277" y="525860"/>
                </a:cubicBezTo>
                <a:lnTo>
                  <a:pt x="4219277" y="533301"/>
                </a:lnTo>
                <a:lnTo>
                  <a:pt x="4219277" y="540743"/>
                </a:lnTo>
                <a:cubicBezTo>
                  <a:pt x="4229199" y="550664"/>
                  <a:pt x="4229199" y="560587"/>
                  <a:pt x="4219277" y="570508"/>
                </a:cubicBezTo>
                <a:cubicBezTo>
                  <a:pt x="4214316" y="570508"/>
                  <a:pt x="4210595" y="569268"/>
                  <a:pt x="4208115" y="566787"/>
                </a:cubicBezTo>
                <a:cubicBezTo>
                  <a:pt x="4205635" y="564307"/>
                  <a:pt x="4204394" y="563067"/>
                  <a:pt x="4204394" y="563067"/>
                </a:cubicBezTo>
                <a:cubicBezTo>
                  <a:pt x="4204394" y="553145"/>
                  <a:pt x="4200673" y="546943"/>
                  <a:pt x="4193232" y="544463"/>
                </a:cubicBezTo>
                <a:cubicBezTo>
                  <a:pt x="4185790" y="541983"/>
                  <a:pt x="4179590" y="543223"/>
                  <a:pt x="4174628" y="548184"/>
                </a:cubicBezTo>
                <a:lnTo>
                  <a:pt x="4189511" y="563067"/>
                </a:lnTo>
                <a:cubicBezTo>
                  <a:pt x="4194472" y="563067"/>
                  <a:pt x="4196952" y="565547"/>
                  <a:pt x="4196952" y="570508"/>
                </a:cubicBezTo>
                <a:lnTo>
                  <a:pt x="4182070" y="577950"/>
                </a:lnTo>
                <a:lnTo>
                  <a:pt x="4167187" y="577950"/>
                </a:lnTo>
                <a:cubicBezTo>
                  <a:pt x="4172148" y="582911"/>
                  <a:pt x="4173388" y="589112"/>
                  <a:pt x="4170908" y="596553"/>
                </a:cubicBezTo>
                <a:cubicBezTo>
                  <a:pt x="4168427" y="603994"/>
                  <a:pt x="4165947" y="607715"/>
                  <a:pt x="4163466" y="607715"/>
                </a:cubicBezTo>
                <a:cubicBezTo>
                  <a:pt x="4160986" y="607715"/>
                  <a:pt x="4159745" y="608956"/>
                  <a:pt x="4159745" y="611436"/>
                </a:cubicBezTo>
                <a:cubicBezTo>
                  <a:pt x="4159745" y="613916"/>
                  <a:pt x="4162226" y="615157"/>
                  <a:pt x="4167187" y="615157"/>
                </a:cubicBezTo>
                <a:lnTo>
                  <a:pt x="4174628" y="615157"/>
                </a:lnTo>
                <a:cubicBezTo>
                  <a:pt x="4179590" y="620118"/>
                  <a:pt x="4179590" y="625078"/>
                  <a:pt x="4174628" y="630039"/>
                </a:cubicBezTo>
                <a:cubicBezTo>
                  <a:pt x="4159745" y="639961"/>
                  <a:pt x="4157265" y="644922"/>
                  <a:pt x="4167187" y="644922"/>
                </a:cubicBezTo>
                <a:cubicBezTo>
                  <a:pt x="4167187" y="649884"/>
                  <a:pt x="4167187" y="653604"/>
                  <a:pt x="4167187" y="656084"/>
                </a:cubicBezTo>
                <a:cubicBezTo>
                  <a:pt x="4167187" y="658564"/>
                  <a:pt x="4169668" y="662285"/>
                  <a:pt x="4174628" y="667246"/>
                </a:cubicBezTo>
                <a:cubicBezTo>
                  <a:pt x="4174628" y="672208"/>
                  <a:pt x="4175869" y="675928"/>
                  <a:pt x="4178349" y="678409"/>
                </a:cubicBezTo>
                <a:cubicBezTo>
                  <a:pt x="4180830" y="680889"/>
                  <a:pt x="4182070" y="684609"/>
                  <a:pt x="4182070" y="689571"/>
                </a:cubicBezTo>
                <a:cubicBezTo>
                  <a:pt x="4182070" y="694532"/>
                  <a:pt x="4172148" y="694532"/>
                  <a:pt x="4152304" y="689571"/>
                </a:cubicBezTo>
                <a:lnTo>
                  <a:pt x="4144863" y="697012"/>
                </a:lnTo>
                <a:cubicBezTo>
                  <a:pt x="4144863" y="701973"/>
                  <a:pt x="4147343" y="706934"/>
                  <a:pt x="4152304" y="711895"/>
                </a:cubicBezTo>
                <a:cubicBezTo>
                  <a:pt x="4157265" y="711895"/>
                  <a:pt x="4159745" y="713135"/>
                  <a:pt x="4159745" y="715616"/>
                </a:cubicBezTo>
                <a:cubicBezTo>
                  <a:pt x="4159745" y="718096"/>
                  <a:pt x="4159745" y="720577"/>
                  <a:pt x="4159745" y="723057"/>
                </a:cubicBezTo>
                <a:cubicBezTo>
                  <a:pt x="4159745" y="725537"/>
                  <a:pt x="4160986" y="726778"/>
                  <a:pt x="4163466" y="726778"/>
                </a:cubicBezTo>
                <a:cubicBezTo>
                  <a:pt x="4165947" y="726778"/>
                  <a:pt x="4169668" y="726778"/>
                  <a:pt x="4174628" y="726778"/>
                </a:cubicBezTo>
                <a:cubicBezTo>
                  <a:pt x="4179590" y="726778"/>
                  <a:pt x="4183310" y="728018"/>
                  <a:pt x="4185790" y="730498"/>
                </a:cubicBezTo>
                <a:cubicBezTo>
                  <a:pt x="4188271" y="732978"/>
                  <a:pt x="4189511" y="734219"/>
                  <a:pt x="4189511" y="734219"/>
                </a:cubicBezTo>
                <a:lnTo>
                  <a:pt x="4204394" y="734219"/>
                </a:lnTo>
                <a:lnTo>
                  <a:pt x="4211835" y="726778"/>
                </a:lnTo>
                <a:cubicBezTo>
                  <a:pt x="4216797" y="726778"/>
                  <a:pt x="4220517" y="726778"/>
                  <a:pt x="4222997" y="726778"/>
                </a:cubicBezTo>
                <a:cubicBezTo>
                  <a:pt x="4225478" y="726778"/>
                  <a:pt x="4229199" y="729258"/>
                  <a:pt x="4234160" y="734219"/>
                </a:cubicBezTo>
                <a:lnTo>
                  <a:pt x="4241601" y="726778"/>
                </a:lnTo>
                <a:cubicBezTo>
                  <a:pt x="4241601" y="721816"/>
                  <a:pt x="4240360" y="718096"/>
                  <a:pt x="4237880" y="715616"/>
                </a:cubicBezTo>
                <a:cubicBezTo>
                  <a:pt x="4235400" y="713135"/>
                  <a:pt x="4234160" y="711895"/>
                  <a:pt x="4234160" y="711895"/>
                </a:cubicBezTo>
                <a:lnTo>
                  <a:pt x="4219277" y="711895"/>
                </a:lnTo>
                <a:cubicBezTo>
                  <a:pt x="4214316" y="706934"/>
                  <a:pt x="4214316" y="704453"/>
                  <a:pt x="4219277" y="704453"/>
                </a:cubicBezTo>
                <a:cubicBezTo>
                  <a:pt x="4224238" y="694532"/>
                  <a:pt x="4224238" y="687091"/>
                  <a:pt x="4219277" y="682129"/>
                </a:cubicBezTo>
                <a:cubicBezTo>
                  <a:pt x="4214316" y="682129"/>
                  <a:pt x="4211835" y="679649"/>
                  <a:pt x="4211835" y="674688"/>
                </a:cubicBezTo>
                <a:cubicBezTo>
                  <a:pt x="4206875" y="664766"/>
                  <a:pt x="4209355" y="659805"/>
                  <a:pt x="4219277" y="659805"/>
                </a:cubicBezTo>
                <a:cubicBezTo>
                  <a:pt x="4234160" y="659805"/>
                  <a:pt x="4234160" y="657325"/>
                  <a:pt x="4219277" y="652364"/>
                </a:cubicBezTo>
                <a:cubicBezTo>
                  <a:pt x="4219277" y="647402"/>
                  <a:pt x="4219277" y="643682"/>
                  <a:pt x="4219277" y="641201"/>
                </a:cubicBezTo>
                <a:cubicBezTo>
                  <a:pt x="4219277" y="638721"/>
                  <a:pt x="4219277" y="637481"/>
                  <a:pt x="4219277" y="637481"/>
                </a:cubicBezTo>
                <a:cubicBezTo>
                  <a:pt x="4219277" y="632519"/>
                  <a:pt x="4220517" y="630039"/>
                  <a:pt x="4222997" y="630039"/>
                </a:cubicBezTo>
                <a:cubicBezTo>
                  <a:pt x="4225478" y="630039"/>
                  <a:pt x="4227959" y="632519"/>
                  <a:pt x="4230439" y="637481"/>
                </a:cubicBezTo>
                <a:cubicBezTo>
                  <a:pt x="4232919" y="642442"/>
                  <a:pt x="4236640" y="644922"/>
                  <a:pt x="4241601" y="644922"/>
                </a:cubicBezTo>
                <a:cubicBezTo>
                  <a:pt x="4246562" y="644922"/>
                  <a:pt x="4250283" y="646163"/>
                  <a:pt x="4252763" y="648643"/>
                </a:cubicBezTo>
                <a:cubicBezTo>
                  <a:pt x="4255243" y="651123"/>
                  <a:pt x="4254004" y="657325"/>
                  <a:pt x="4249042" y="667246"/>
                </a:cubicBezTo>
                <a:cubicBezTo>
                  <a:pt x="4234160" y="682129"/>
                  <a:pt x="4239121" y="689571"/>
                  <a:pt x="4263925" y="689571"/>
                </a:cubicBezTo>
                <a:cubicBezTo>
                  <a:pt x="4268886" y="689571"/>
                  <a:pt x="4273847" y="692051"/>
                  <a:pt x="4278808" y="697012"/>
                </a:cubicBezTo>
                <a:cubicBezTo>
                  <a:pt x="4278808" y="701973"/>
                  <a:pt x="4282529" y="704453"/>
                  <a:pt x="4289970" y="704453"/>
                </a:cubicBezTo>
                <a:cubicBezTo>
                  <a:pt x="4297411" y="704453"/>
                  <a:pt x="4303612" y="704453"/>
                  <a:pt x="4308574" y="704453"/>
                </a:cubicBezTo>
                <a:cubicBezTo>
                  <a:pt x="4308574" y="699492"/>
                  <a:pt x="4309814" y="697012"/>
                  <a:pt x="4312294" y="697012"/>
                </a:cubicBezTo>
                <a:cubicBezTo>
                  <a:pt x="4314774" y="697012"/>
                  <a:pt x="4316015" y="699492"/>
                  <a:pt x="4316015" y="704453"/>
                </a:cubicBezTo>
                <a:cubicBezTo>
                  <a:pt x="4316015" y="719336"/>
                  <a:pt x="4320976" y="724298"/>
                  <a:pt x="4330898" y="719336"/>
                </a:cubicBezTo>
                <a:lnTo>
                  <a:pt x="4323456" y="689571"/>
                </a:lnTo>
                <a:cubicBezTo>
                  <a:pt x="4318495" y="684609"/>
                  <a:pt x="4320976" y="682129"/>
                  <a:pt x="4330898" y="682129"/>
                </a:cubicBezTo>
                <a:cubicBezTo>
                  <a:pt x="4330898" y="682129"/>
                  <a:pt x="4333378" y="682129"/>
                  <a:pt x="4338339" y="682129"/>
                </a:cubicBezTo>
                <a:lnTo>
                  <a:pt x="4353222" y="682129"/>
                </a:lnTo>
                <a:cubicBezTo>
                  <a:pt x="4353222" y="672208"/>
                  <a:pt x="4348261" y="668487"/>
                  <a:pt x="4338339" y="670967"/>
                </a:cubicBezTo>
                <a:cubicBezTo>
                  <a:pt x="4328418" y="673447"/>
                  <a:pt x="4318495" y="672208"/>
                  <a:pt x="4308574" y="667246"/>
                </a:cubicBezTo>
                <a:lnTo>
                  <a:pt x="4301132" y="659805"/>
                </a:lnTo>
                <a:lnTo>
                  <a:pt x="4316015" y="652364"/>
                </a:lnTo>
                <a:cubicBezTo>
                  <a:pt x="4320976" y="642442"/>
                  <a:pt x="4320976" y="635001"/>
                  <a:pt x="4316015" y="630039"/>
                </a:cubicBezTo>
                <a:cubicBezTo>
                  <a:pt x="4316015" y="630039"/>
                  <a:pt x="4309814" y="631280"/>
                  <a:pt x="4297411" y="633760"/>
                </a:cubicBezTo>
                <a:cubicBezTo>
                  <a:pt x="4285009" y="636240"/>
                  <a:pt x="4276328" y="632519"/>
                  <a:pt x="4271367" y="622598"/>
                </a:cubicBezTo>
                <a:cubicBezTo>
                  <a:pt x="4271367" y="617637"/>
                  <a:pt x="4271367" y="613916"/>
                  <a:pt x="4271367" y="611436"/>
                </a:cubicBezTo>
                <a:cubicBezTo>
                  <a:pt x="4271367" y="608956"/>
                  <a:pt x="4273847" y="607715"/>
                  <a:pt x="4278808" y="607715"/>
                </a:cubicBezTo>
                <a:cubicBezTo>
                  <a:pt x="4283769" y="607715"/>
                  <a:pt x="4286249" y="610195"/>
                  <a:pt x="4286249" y="615157"/>
                </a:cubicBezTo>
                <a:lnTo>
                  <a:pt x="4301132" y="615157"/>
                </a:lnTo>
                <a:cubicBezTo>
                  <a:pt x="4311054" y="610195"/>
                  <a:pt x="4318495" y="605235"/>
                  <a:pt x="4323456" y="600274"/>
                </a:cubicBezTo>
                <a:lnTo>
                  <a:pt x="4316015" y="585391"/>
                </a:lnTo>
                <a:cubicBezTo>
                  <a:pt x="4316015" y="585391"/>
                  <a:pt x="4314774" y="584150"/>
                  <a:pt x="4312294" y="581670"/>
                </a:cubicBezTo>
                <a:cubicBezTo>
                  <a:pt x="4309814" y="579190"/>
                  <a:pt x="4308574" y="577950"/>
                  <a:pt x="4308574" y="577950"/>
                </a:cubicBezTo>
                <a:lnTo>
                  <a:pt x="4286249" y="570508"/>
                </a:lnTo>
                <a:cubicBezTo>
                  <a:pt x="4286249" y="565547"/>
                  <a:pt x="4288729" y="564307"/>
                  <a:pt x="4293691" y="566787"/>
                </a:cubicBezTo>
                <a:cubicBezTo>
                  <a:pt x="4298652" y="569268"/>
                  <a:pt x="4306093" y="570508"/>
                  <a:pt x="4316015" y="570508"/>
                </a:cubicBezTo>
                <a:lnTo>
                  <a:pt x="4368105" y="585391"/>
                </a:lnTo>
                <a:cubicBezTo>
                  <a:pt x="4358183" y="575469"/>
                  <a:pt x="4358183" y="565547"/>
                  <a:pt x="4368105" y="555625"/>
                </a:cubicBezTo>
                <a:cubicBezTo>
                  <a:pt x="4373066" y="550664"/>
                  <a:pt x="4380508" y="553145"/>
                  <a:pt x="4390429" y="563067"/>
                </a:cubicBezTo>
                <a:cubicBezTo>
                  <a:pt x="4395390" y="572988"/>
                  <a:pt x="4397870" y="577950"/>
                  <a:pt x="4397870" y="577950"/>
                </a:cubicBezTo>
                <a:cubicBezTo>
                  <a:pt x="4392909" y="577950"/>
                  <a:pt x="4392909" y="579190"/>
                  <a:pt x="4397870" y="581670"/>
                </a:cubicBezTo>
                <a:cubicBezTo>
                  <a:pt x="4402832" y="584150"/>
                  <a:pt x="4402832" y="586632"/>
                  <a:pt x="4397870" y="589112"/>
                </a:cubicBezTo>
                <a:cubicBezTo>
                  <a:pt x="4392909" y="591592"/>
                  <a:pt x="4392909" y="594073"/>
                  <a:pt x="4397870" y="596553"/>
                </a:cubicBezTo>
                <a:cubicBezTo>
                  <a:pt x="4402832" y="599033"/>
                  <a:pt x="4402832" y="602754"/>
                  <a:pt x="4397870" y="607715"/>
                </a:cubicBezTo>
                <a:lnTo>
                  <a:pt x="4397870" y="630039"/>
                </a:lnTo>
                <a:cubicBezTo>
                  <a:pt x="4392909" y="644922"/>
                  <a:pt x="4389188" y="652364"/>
                  <a:pt x="4386708" y="652364"/>
                </a:cubicBezTo>
                <a:cubicBezTo>
                  <a:pt x="4384228" y="652364"/>
                  <a:pt x="4382988" y="649884"/>
                  <a:pt x="4382988" y="644922"/>
                </a:cubicBezTo>
                <a:cubicBezTo>
                  <a:pt x="4382988" y="639961"/>
                  <a:pt x="4382988" y="630039"/>
                  <a:pt x="4382988" y="615157"/>
                </a:cubicBezTo>
                <a:cubicBezTo>
                  <a:pt x="4378026" y="605235"/>
                  <a:pt x="4375546" y="599033"/>
                  <a:pt x="4375546" y="596553"/>
                </a:cubicBezTo>
                <a:cubicBezTo>
                  <a:pt x="4375546" y="594073"/>
                  <a:pt x="4370585" y="592832"/>
                  <a:pt x="4360663" y="592832"/>
                </a:cubicBezTo>
                <a:cubicBezTo>
                  <a:pt x="4350742" y="592832"/>
                  <a:pt x="4345781" y="595312"/>
                  <a:pt x="4345781" y="600274"/>
                </a:cubicBezTo>
                <a:lnTo>
                  <a:pt x="4338339" y="607715"/>
                </a:lnTo>
                <a:lnTo>
                  <a:pt x="4323456" y="615157"/>
                </a:lnTo>
                <a:lnTo>
                  <a:pt x="4338339" y="615157"/>
                </a:lnTo>
                <a:cubicBezTo>
                  <a:pt x="4343301" y="620118"/>
                  <a:pt x="4350742" y="625078"/>
                  <a:pt x="4360663" y="630039"/>
                </a:cubicBezTo>
                <a:lnTo>
                  <a:pt x="4375546" y="644922"/>
                </a:lnTo>
                <a:lnTo>
                  <a:pt x="4353222" y="637481"/>
                </a:lnTo>
                <a:lnTo>
                  <a:pt x="4345781" y="652364"/>
                </a:lnTo>
                <a:cubicBezTo>
                  <a:pt x="4355702" y="652364"/>
                  <a:pt x="4360663" y="654844"/>
                  <a:pt x="4360663" y="659805"/>
                </a:cubicBezTo>
                <a:cubicBezTo>
                  <a:pt x="4355702" y="664766"/>
                  <a:pt x="4355702" y="667246"/>
                  <a:pt x="4360663" y="667246"/>
                </a:cubicBezTo>
                <a:lnTo>
                  <a:pt x="4368105" y="674688"/>
                </a:lnTo>
                <a:cubicBezTo>
                  <a:pt x="4368105" y="684609"/>
                  <a:pt x="4370585" y="692051"/>
                  <a:pt x="4375546" y="697012"/>
                </a:cubicBezTo>
                <a:cubicBezTo>
                  <a:pt x="4375546" y="701973"/>
                  <a:pt x="4373066" y="704453"/>
                  <a:pt x="4368105" y="704453"/>
                </a:cubicBezTo>
                <a:cubicBezTo>
                  <a:pt x="4363144" y="704453"/>
                  <a:pt x="4360663" y="705694"/>
                  <a:pt x="4360663" y="708174"/>
                </a:cubicBezTo>
                <a:cubicBezTo>
                  <a:pt x="4360663" y="710654"/>
                  <a:pt x="4365625" y="716856"/>
                  <a:pt x="4375546" y="726778"/>
                </a:cubicBezTo>
                <a:cubicBezTo>
                  <a:pt x="4385468" y="741660"/>
                  <a:pt x="4390429" y="749102"/>
                  <a:pt x="4390429" y="749102"/>
                </a:cubicBezTo>
                <a:cubicBezTo>
                  <a:pt x="4390429" y="754063"/>
                  <a:pt x="4391670" y="757784"/>
                  <a:pt x="4394150" y="760264"/>
                </a:cubicBezTo>
                <a:cubicBezTo>
                  <a:pt x="4396630" y="762744"/>
                  <a:pt x="4400351" y="763985"/>
                  <a:pt x="4405312" y="763985"/>
                </a:cubicBezTo>
                <a:cubicBezTo>
                  <a:pt x="4410273" y="763985"/>
                  <a:pt x="4416474" y="768946"/>
                  <a:pt x="4423915" y="778868"/>
                </a:cubicBezTo>
                <a:cubicBezTo>
                  <a:pt x="4431357" y="788789"/>
                  <a:pt x="4435077" y="796230"/>
                  <a:pt x="4435077" y="801192"/>
                </a:cubicBezTo>
                <a:cubicBezTo>
                  <a:pt x="4435077" y="801192"/>
                  <a:pt x="4435077" y="802432"/>
                  <a:pt x="4435077" y="804912"/>
                </a:cubicBezTo>
                <a:cubicBezTo>
                  <a:pt x="4435077" y="807393"/>
                  <a:pt x="4437558" y="811113"/>
                  <a:pt x="4442519" y="816075"/>
                </a:cubicBezTo>
                <a:cubicBezTo>
                  <a:pt x="4447480" y="821036"/>
                  <a:pt x="4447480" y="823516"/>
                  <a:pt x="4442519" y="823516"/>
                </a:cubicBezTo>
                <a:lnTo>
                  <a:pt x="4435077" y="853282"/>
                </a:lnTo>
                <a:lnTo>
                  <a:pt x="4442519" y="860723"/>
                </a:lnTo>
                <a:cubicBezTo>
                  <a:pt x="4442519" y="860723"/>
                  <a:pt x="4444999" y="861964"/>
                  <a:pt x="4449960" y="864444"/>
                </a:cubicBezTo>
                <a:cubicBezTo>
                  <a:pt x="4454922" y="866924"/>
                  <a:pt x="4458642" y="868164"/>
                  <a:pt x="4461122" y="868164"/>
                </a:cubicBezTo>
                <a:cubicBezTo>
                  <a:pt x="4463602" y="868164"/>
                  <a:pt x="4467323" y="869405"/>
                  <a:pt x="4472285" y="871885"/>
                </a:cubicBezTo>
                <a:cubicBezTo>
                  <a:pt x="4477246" y="874365"/>
                  <a:pt x="4482206" y="875606"/>
                  <a:pt x="4487167" y="875606"/>
                </a:cubicBezTo>
                <a:cubicBezTo>
                  <a:pt x="4492129" y="875606"/>
                  <a:pt x="4494609" y="875606"/>
                  <a:pt x="4494609" y="875606"/>
                </a:cubicBezTo>
                <a:cubicBezTo>
                  <a:pt x="4494609" y="870644"/>
                  <a:pt x="4484687" y="865684"/>
                  <a:pt x="4464843" y="860723"/>
                </a:cubicBezTo>
                <a:cubicBezTo>
                  <a:pt x="4459882" y="855762"/>
                  <a:pt x="4454922" y="852041"/>
                  <a:pt x="4449960" y="849561"/>
                </a:cubicBezTo>
                <a:cubicBezTo>
                  <a:pt x="4444999" y="847081"/>
                  <a:pt x="4442519" y="845840"/>
                  <a:pt x="4442519" y="845840"/>
                </a:cubicBezTo>
                <a:lnTo>
                  <a:pt x="4472285" y="845840"/>
                </a:lnTo>
                <a:cubicBezTo>
                  <a:pt x="4472285" y="850801"/>
                  <a:pt x="4474765" y="853282"/>
                  <a:pt x="4479726" y="853282"/>
                </a:cubicBezTo>
                <a:cubicBezTo>
                  <a:pt x="4484687" y="853282"/>
                  <a:pt x="4490888" y="857002"/>
                  <a:pt x="4498329" y="864444"/>
                </a:cubicBezTo>
                <a:cubicBezTo>
                  <a:pt x="4505771" y="871885"/>
                  <a:pt x="4511972" y="875606"/>
                  <a:pt x="4516933" y="875606"/>
                </a:cubicBezTo>
                <a:cubicBezTo>
                  <a:pt x="4521894" y="875606"/>
                  <a:pt x="4524374" y="875606"/>
                  <a:pt x="4524374" y="875606"/>
                </a:cubicBezTo>
                <a:cubicBezTo>
                  <a:pt x="4524374" y="875606"/>
                  <a:pt x="4524374" y="878086"/>
                  <a:pt x="4524374" y="883047"/>
                </a:cubicBezTo>
                <a:lnTo>
                  <a:pt x="4525770" y="883047"/>
                </a:lnTo>
                <a:cubicBezTo>
                  <a:pt x="4527320" y="883047"/>
                  <a:pt x="4529336" y="883047"/>
                  <a:pt x="4531816" y="883047"/>
                </a:cubicBezTo>
                <a:cubicBezTo>
                  <a:pt x="4541737" y="883047"/>
                  <a:pt x="4546699" y="881807"/>
                  <a:pt x="4546699" y="879326"/>
                </a:cubicBezTo>
                <a:cubicBezTo>
                  <a:pt x="4546699" y="876846"/>
                  <a:pt x="4544218" y="875606"/>
                  <a:pt x="4539257" y="875606"/>
                </a:cubicBezTo>
                <a:cubicBezTo>
                  <a:pt x="4534296" y="875606"/>
                  <a:pt x="4529336" y="871885"/>
                  <a:pt x="4524374" y="864444"/>
                </a:cubicBezTo>
                <a:cubicBezTo>
                  <a:pt x="4519413" y="857002"/>
                  <a:pt x="4514453" y="850801"/>
                  <a:pt x="4509492" y="845840"/>
                </a:cubicBezTo>
                <a:lnTo>
                  <a:pt x="4524374" y="838399"/>
                </a:lnTo>
                <a:cubicBezTo>
                  <a:pt x="4534296" y="838399"/>
                  <a:pt x="4539257" y="833437"/>
                  <a:pt x="4539257" y="823516"/>
                </a:cubicBezTo>
                <a:lnTo>
                  <a:pt x="4539257" y="801192"/>
                </a:lnTo>
                <a:cubicBezTo>
                  <a:pt x="4539257" y="796230"/>
                  <a:pt x="4541737" y="793750"/>
                  <a:pt x="4546699" y="793750"/>
                </a:cubicBezTo>
                <a:lnTo>
                  <a:pt x="4569023" y="830957"/>
                </a:lnTo>
                <a:cubicBezTo>
                  <a:pt x="4569023" y="835919"/>
                  <a:pt x="4580185" y="838399"/>
                  <a:pt x="4602509" y="838399"/>
                </a:cubicBezTo>
                <a:cubicBezTo>
                  <a:pt x="4624833" y="838399"/>
                  <a:pt x="4635995" y="838399"/>
                  <a:pt x="4635995" y="838399"/>
                </a:cubicBezTo>
                <a:cubicBezTo>
                  <a:pt x="4635995" y="838399"/>
                  <a:pt x="4637236" y="839639"/>
                  <a:pt x="4639716" y="842119"/>
                </a:cubicBezTo>
                <a:cubicBezTo>
                  <a:pt x="4642196" y="844600"/>
                  <a:pt x="4645917" y="843360"/>
                  <a:pt x="4650878" y="838399"/>
                </a:cubicBezTo>
                <a:cubicBezTo>
                  <a:pt x="4655840" y="838399"/>
                  <a:pt x="4659560" y="839639"/>
                  <a:pt x="4662040" y="842119"/>
                </a:cubicBezTo>
                <a:cubicBezTo>
                  <a:pt x="4664520" y="844600"/>
                  <a:pt x="4674443" y="844600"/>
                  <a:pt x="4691806" y="842119"/>
                </a:cubicBezTo>
                <a:cubicBezTo>
                  <a:pt x="4709169" y="839639"/>
                  <a:pt x="4717851" y="838399"/>
                  <a:pt x="4717851" y="838399"/>
                </a:cubicBezTo>
                <a:cubicBezTo>
                  <a:pt x="4722812" y="833437"/>
                  <a:pt x="4725292" y="830957"/>
                  <a:pt x="4725292" y="830957"/>
                </a:cubicBezTo>
                <a:cubicBezTo>
                  <a:pt x="4725292" y="830957"/>
                  <a:pt x="4727772" y="830957"/>
                  <a:pt x="4732734" y="830957"/>
                </a:cubicBezTo>
                <a:lnTo>
                  <a:pt x="4732734" y="838399"/>
                </a:lnTo>
                <a:cubicBezTo>
                  <a:pt x="4727772" y="838399"/>
                  <a:pt x="4725292" y="840879"/>
                  <a:pt x="4725292" y="845840"/>
                </a:cubicBezTo>
                <a:cubicBezTo>
                  <a:pt x="4725292" y="850801"/>
                  <a:pt x="4722812" y="853282"/>
                  <a:pt x="4717851" y="853282"/>
                </a:cubicBezTo>
                <a:cubicBezTo>
                  <a:pt x="4712890" y="853282"/>
                  <a:pt x="4709169" y="853282"/>
                  <a:pt x="4706689" y="853282"/>
                </a:cubicBezTo>
                <a:cubicBezTo>
                  <a:pt x="4704209" y="853282"/>
                  <a:pt x="4702968" y="855762"/>
                  <a:pt x="4702968" y="860723"/>
                </a:cubicBezTo>
                <a:cubicBezTo>
                  <a:pt x="4702968" y="865684"/>
                  <a:pt x="4698007" y="868164"/>
                  <a:pt x="4688085" y="868164"/>
                </a:cubicBezTo>
                <a:cubicBezTo>
                  <a:pt x="4683124" y="863203"/>
                  <a:pt x="4679403" y="860723"/>
                  <a:pt x="4676923" y="860723"/>
                </a:cubicBezTo>
                <a:cubicBezTo>
                  <a:pt x="4674443" y="860723"/>
                  <a:pt x="4673202" y="860723"/>
                  <a:pt x="4673202" y="860723"/>
                </a:cubicBezTo>
                <a:lnTo>
                  <a:pt x="4635995" y="868164"/>
                </a:lnTo>
                <a:cubicBezTo>
                  <a:pt x="4631034" y="873126"/>
                  <a:pt x="4623593" y="873126"/>
                  <a:pt x="4613671" y="868164"/>
                </a:cubicBezTo>
                <a:cubicBezTo>
                  <a:pt x="4598788" y="868164"/>
                  <a:pt x="4591347" y="870644"/>
                  <a:pt x="4591347" y="875606"/>
                </a:cubicBezTo>
                <a:cubicBezTo>
                  <a:pt x="4591347" y="880567"/>
                  <a:pt x="4588867" y="883047"/>
                  <a:pt x="4583906" y="883047"/>
                </a:cubicBezTo>
                <a:cubicBezTo>
                  <a:pt x="4578944" y="888009"/>
                  <a:pt x="4576464" y="892969"/>
                  <a:pt x="4576464" y="897930"/>
                </a:cubicBezTo>
                <a:cubicBezTo>
                  <a:pt x="4576464" y="907851"/>
                  <a:pt x="4573984" y="912813"/>
                  <a:pt x="4569023" y="912813"/>
                </a:cubicBezTo>
                <a:cubicBezTo>
                  <a:pt x="4573984" y="917774"/>
                  <a:pt x="4576464" y="922734"/>
                  <a:pt x="4576464" y="927696"/>
                </a:cubicBezTo>
                <a:lnTo>
                  <a:pt x="4583906" y="935137"/>
                </a:lnTo>
                <a:lnTo>
                  <a:pt x="4576464" y="935137"/>
                </a:lnTo>
                <a:cubicBezTo>
                  <a:pt x="4571503" y="935137"/>
                  <a:pt x="4566543" y="935137"/>
                  <a:pt x="4561581" y="935137"/>
                </a:cubicBezTo>
                <a:cubicBezTo>
                  <a:pt x="4561581" y="940098"/>
                  <a:pt x="4559101" y="941338"/>
                  <a:pt x="4554140" y="938858"/>
                </a:cubicBezTo>
                <a:cubicBezTo>
                  <a:pt x="4549179" y="936378"/>
                  <a:pt x="4549179" y="930176"/>
                  <a:pt x="4554140" y="920254"/>
                </a:cubicBezTo>
                <a:lnTo>
                  <a:pt x="4546699" y="897930"/>
                </a:lnTo>
                <a:cubicBezTo>
                  <a:pt x="4546699" y="892969"/>
                  <a:pt x="4541737" y="895450"/>
                  <a:pt x="4531816" y="905371"/>
                </a:cubicBezTo>
                <a:lnTo>
                  <a:pt x="4531816" y="920254"/>
                </a:lnTo>
                <a:cubicBezTo>
                  <a:pt x="4526854" y="935137"/>
                  <a:pt x="4516933" y="940098"/>
                  <a:pt x="4502050" y="935137"/>
                </a:cubicBezTo>
                <a:cubicBezTo>
                  <a:pt x="4497089" y="935137"/>
                  <a:pt x="4493368" y="935137"/>
                  <a:pt x="4490888" y="935137"/>
                </a:cubicBezTo>
                <a:cubicBezTo>
                  <a:pt x="4488408" y="935137"/>
                  <a:pt x="4487167" y="935137"/>
                  <a:pt x="4487167" y="935137"/>
                </a:cubicBezTo>
                <a:cubicBezTo>
                  <a:pt x="4482206" y="940098"/>
                  <a:pt x="4482206" y="945059"/>
                  <a:pt x="4487167" y="950020"/>
                </a:cubicBezTo>
                <a:lnTo>
                  <a:pt x="4531816" y="950020"/>
                </a:lnTo>
                <a:lnTo>
                  <a:pt x="4583906" y="957461"/>
                </a:lnTo>
                <a:lnTo>
                  <a:pt x="4613671" y="964903"/>
                </a:lnTo>
                <a:cubicBezTo>
                  <a:pt x="4613671" y="964903"/>
                  <a:pt x="4613671" y="963662"/>
                  <a:pt x="4613671" y="961182"/>
                </a:cubicBezTo>
                <a:cubicBezTo>
                  <a:pt x="4613671" y="958702"/>
                  <a:pt x="4611191" y="957461"/>
                  <a:pt x="4606230" y="957461"/>
                </a:cubicBezTo>
                <a:lnTo>
                  <a:pt x="4591347" y="912813"/>
                </a:lnTo>
                <a:cubicBezTo>
                  <a:pt x="4591347" y="907851"/>
                  <a:pt x="4595068" y="905371"/>
                  <a:pt x="4602509" y="905371"/>
                </a:cubicBezTo>
                <a:cubicBezTo>
                  <a:pt x="4609951" y="905371"/>
                  <a:pt x="4613671" y="907851"/>
                  <a:pt x="4613671" y="912813"/>
                </a:cubicBezTo>
                <a:cubicBezTo>
                  <a:pt x="4613671" y="907851"/>
                  <a:pt x="4613671" y="905371"/>
                  <a:pt x="4613671" y="905371"/>
                </a:cubicBezTo>
                <a:lnTo>
                  <a:pt x="4621113" y="890489"/>
                </a:lnTo>
                <a:cubicBezTo>
                  <a:pt x="4626074" y="890489"/>
                  <a:pt x="4629795" y="890489"/>
                  <a:pt x="4632275" y="890489"/>
                </a:cubicBezTo>
                <a:cubicBezTo>
                  <a:pt x="4634755" y="890489"/>
                  <a:pt x="4635995" y="890489"/>
                  <a:pt x="4635995" y="890489"/>
                </a:cubicBezTo>
                <a:cubicBezTo>
                  <a:pt x="4640957" y="885527"/>
                  <a:pt x="4645917" y="883047"/>
                  <a:pt x="4650878" y="883047"/>
                </a:cubicBezTo>
                <a:lnTo>
                  <a:pt x="4658320" y="890489"/>
                </a:lnTo>
                <a:cubicBezTo>
                  <a:pt x="4653358" y="890489"/>
                  <a:pt x="4652119" y="891729"/>
                  <a:pt x="4654599" y="894209"/>
                </a:cubicBezTo>
                <a:cubicBezTo>
                  <a:pt x="4657079" y="896689"/>
                  <a:pt x="4658320" y="900410"/>
                  <a:pt x="4658320" y="905371"/>
                </a:cubicBezTo>
                <a:lnTo>
                  <a:pt x="4643437" y="912813"/>
                </a:lnTo>
                <a:cubicBezTo>
                  <a:pt x="4638476" y="917774"/>
                  <a:pt x="4635995" y="920254"/>
                  <a:pt x="4635995" y="920254"/>
                </a:cubicBezTo>
                <a:cubicBezTo>
                  <a:pt x="4635995" y="920254"/>
                  <a:pt x="4638476" y="920254"/>
                  <a:pt x="4643437" y="920254"/>
                </a:cubicBezTo>
                <a:cubicBezTo>
                  <a:pt x="4653358" y="925216"/>
                  <a:pt x="4660800" y="930176"/>
                  <a:pt x="4665761" y="935137"/>
                </a:cubicBezTo>
                <a:cubicBezTo>
                  <a:pt x="4670722" y="940098"/>
                  <a:pt x="4675683" y="942578"/>
                  <a:pt x="4680644" y="942578"/>
                </a:cubicBezTo>
                <a:lnTo>
                  <a:pt x="4688085" y="942578"/>
                </a:lnTo>
                <a:lnTo>
                  <a:pt x="4688085" y="957461"/>
                </a:lnTo>
                <a:cubicBezTo>
                  <a:pt x="4698007" y="962423"/>
                  <a:pt x="4701727" y="964903"/>
                  <a:pt x="4699247" y="964903"/>
                </a:cubicBezTo>
                <a:cubicBezTo>
                  <a:pt x="4696767" y="964903"/>
                  <a:pt x="4688085" y="964903"/>
                  <a:pt x="4673202" y="964903"/>
                </a:cubicBezTo>
                <a:cubicBezTo>
                  <a:pt x="4668241" y="964903"/>
                  <a:pt x="4665761" y="968623"/>
                  <a:pt x="4665761" y="976065"/>
                </a:cubicBezTo>
                <a:cubicBezTo>
                  <a:pt x="4665761" y="983506"/>
                  <a:pt x="4668241" y="988468"/>
                  <a:pt x="4673202" y="990948"/>
                </a:cubicBezTo>
                <a:cubicBezTo>
                  <a:pt x="4678164" y="993428"/>
                  <a:pt x="4678164" y="997148"/>
                  <a:pt x="4673202" y="1002110"/>
                </a:cubicBezTo>
                <a:cubicBezTo>
                  <a:pt x="4668241" y="1007071"/>
                  <a:pt x="4668241" y="1012031"/>
                  <a:pt x="4673202" y="1016993"/>
                </a:cubicBezTo>
                <a:cubicBezTo>
                  <a:pt x="4688085" y="1016993"/>
                  <a:pt x="4688085" y="1021954"/>
                  <a:pt x="4673202" y="1031875"/>
                </a:cubicBezTo>
                <a:cubicBezTo>
                  <a:pt x="4668241" y="1036837"/>
                  <a:pt x="4670722" y="1040557"/>
                  <a:pt x="4680644" y="1043037"/>
                </a:cubicBezTo>
                <a:cubicBezTo>
                  <a:pt x="4690565" y="1045518"/>
                  <a:pt x="4696767" y="1045518"/>
                  <a:pt x="4699247" y="1043037"/>
                </a:cubicBezTo>
                <a:cubicBezTo>
                  <a:pt x="4701727" y="1040557"/>
                  <a:pt x="4702968" y="1039317"/>
                  <a:pt x="4702968" y="1039317"/>
                </a:cubicBezTo>
                <a:lnTo>
                  <a:pt x="4702968" y="1031875"/>
                </a:lnTo>
                <a:lnTo>
                  <a:pt x="4710410" y="1024434"/>
                </a:lnTo>
                <a:lnTo>
                  <a:pt x="4702968" y="1009551"/>
                </a:lnTo>
                <a:cubicBezTo>
                  <a:pt x="4698007" y="1004590"/>
                  <a:pt x="4695527" y="997148"/>
                  <a:pt x="4695527" y="987227"/>
                </a:cubicBezTo>
                <a:cubicBezTo>
                  <a:pt x="4695527" y="982266"/>
                  <a:pt x="4696767" y="978545"/>
                  <a:pt x="4699247" y="976065"/>
                </a:cubicBezTo>
                <a:cubicBezTo>
                  <a:pt x="4701727" y="973585"/>
                  <a:pt x="4705448" y="972344"/>
                  <a:pt x="4710410" y="972344"/>
                </a:cubicBezTo>
                <a:cubicBezTo>
                  <a:pt x="4720331" y="972344"/>
                  <a:pt x="4725292" y="974824"/>
                  <a:pt x="4725292" y="979785"/>
                </a:cubicBezTo>
                <a:lnTo>
                  <a:pt x="4755058" y="994668"/>
                </a:lnTo>
                <a:lnTo>
                  <a:pt x="4777382" y="1009551"/>
                </a:lnTo>
                <a:cubicBezTo>
                  <a:pt x="4787304" y="1019473"/>
                  <a:pt x="4791024" y="1025675"/>
                  <a:pt x="4788544" y="1028155"/>
                </a:cubicBezTo>
                <a:cubicBezTo>
                  <a:pt x="4786064" y="1030635"/>
                  <a:pt x="4779862" y="1031875"/>
                  <a:pt x="4769941" y="1031875"/>
                </a:cubicBezTo>
                <a:cubicBezTo>
                  <a:pt x="4764979" y="1031875"/>
                  <a:pt x="4762499" y="1030635"/>
                  <a:pt x="4762499" y="1028155"/>
                </a:cubicBezTo>
                <a:cubicBezTo>
                  <a:pt x="4762499" y="1025675"/>
                  <a:pt x="4762499" y="1021954"/>
                  <a:pt x="4762499" y="1016993"/>
                </a:cubicBezTo>
                <a:lnTo>
                  <a:pt x="4747617" y="1002110"/>
                </a:lnTo>
                <a:lnTo>
                  <a:pt x="4732734" y="1009551"/>
                </a:lnTo>
                <a:cubicBezTo>
                  <a:pt x="4732734" y="1009551"/>
                  <a:pt x="4733974" y="1012031"/>
                  <a:pt x="4736454" y="1016993"/>
                </a:cubicBezTo>
                <a:cubicBezTo>
                  <a:pt x="4738935" y="1021954"/>
                  <a:pt x="4740175" y="1024434"/>
                  <a:pt x="4740175" y="1024434"/>
                </a:cubicBezTo>
                <a:cubicBezTo>
                  <a:pt x="4745136" y="1024434"/>
                  <a:pt x="4747617" y="1026914"/>
                  <a:pt x="4747617" y="1031875"/>
                </a:cubicBezTo>
                <a:cubicBezTo>
                  <a:pt x="4747617" y="1036837"/>
                  <a:pt x="4752578" y="1043037"/>
                  <a:pt x="4762499" y="1050479"/>
                </a:cubicBezTo>
                <a:cubicBezTo>
                  <a:pt x="4772421" y="1057920"/>
                  <a:pt x="4784824" y="1065362"/>
                  <a:pt x="4799706" y="1072803"/>
                </a:cubicBezTo>
                <a:cubicBezTo>
                  <a:pt x="4814589" y="1080244"/>
                  <a:pt x="4822031" y="1081485"/>
                  <a:pt x="4822031" y="1076524"/>
                </a:cubicBezTo>
                <a:cubicBezTo>
                  <a:pt x="4826992" y="1076524"/>
                  <a:pt x="4829472" y="1074044"/>
                  <a:pt x="4829472" y="1069082"/>
                </a:cubicBezTo>
                <a:cubicBezTo>
                  <a:pt x="4829472" y="1059161"/>
                  <a:pt x="4834433" y="1059161"/>
                  <a:pt x="4844355" y="1069082"/>
                </a:cubicBezTo>
                <a:cubicBezTo>
                  <a:pt x="4849316" y="1069082"/>
                  <a:pt x="4849316" y="1071562"/>
                  <a:pt x="4844355" y="1076524"/>
                </a:cubicBezTo>
                <a:cubicBezTo>
                  <a:pt x="4839394" y="1076524"/>
                  <a:pt x="4836913" y="1079004"/>
                  <a:pt x="4836913" y="1083965"/>
                </a:cubicBezTo>
                <a:cubicBezTo>
                  <a:pt x="4836913" y="1088926"/>
                  <a:pt x="4836913" y="1091407"/>
                  <a:pt x="4836913" y="1091407"/>
                </a:cubicBezTo>
                <a:cubicBezTo>
                  <a:pt x="4841875" y="1101328"/>
                  <a:pt x="4841875" y="1103809"/>
                  <a:pt x="4836913" y="1098848"/>
                </a:cubicBezTo>
                <a:cubicBezTo>
                  <a:pt x="4831952" y="1093887"/>
                  <a:pt x="4826992" y="1091407"/>
                  <a:pt x="4822031" y="1091407"/>
                </a:cubicBezTo>
                <a:cubicBezTo>
                  <a:pt x="4817069" y="1091407"/>
                  <a:pt x="4809628" y="1088926"/>
                  <a:pt x="4799706" y="1083965"/>
                </a:cubicBezTo>
                <a:cubicBezTo>
                  <a:pt x="4794745" y="1083965"/>
                  <a:pt x="4789785" y="1082725"/>
                  <a:pt x="4784824" y="1080244"/>
                </a:cubicBezTo>
                <a:cubicBezTo>
                  <a:pt x="4779862" y="1077764"/>
                  <a:pt x="4774902" y="1076524"/>
                  <a:pt x="4769941" y="1076524"/>
                </a:cubicBezTo>
                <a:cubicBezTo>
                  <a:pt x="4764979" y="1071562"/>
                  <a:pt x="4757538" y="1064121"/>
                  <a:pt x="4747617" y="1054200"/>
                </a:cubicBezTo>
                <a:cubicBezTo>
                  <a:pt x="4732734" y="1034355"/>
                  <a:pt x="4725292" y="1031875"/>
                  <a:pt x="4725292" y="1046758"/>
                </a:cubicBezTo>
                <a:cubicBezTo>
                  <a:pt x="4725292" y="1051719"/>
                  <a:pt x="4732734" y="1059161"/>
                  <a:pt x="4747617" y="1069082"/>
                </a:cubicBezTo>
                <a:lnTo>
                  <a:pt x="4777382" y="1091407"/>
                </a:lnTo>
                <a:cubicBezTo>
                  <a:pt x="4772421" y="1091407"/>
                  <a:pt x="4767461" y="1090166"/>
                  <a:pt x="4762499" y="1087686"/>
                </a:cubicBezTo>
                <a:cubicBezTo>
                  <a:pt x="4757538" y="1085206"/>
                  <a:pt x="4751337" y="1082725"/>
                  <a:pt x="4743896" y="1080244"/>
                </a:cubicBezTo>
                <a:cubicBezTo>
                  <a:pt x="4736454" y="1077764"/>
                  <a:pt x="4725292" y="1071562"/>
                  <a:pt x="4710410" y="1061641"/>
                </a:cubicBezTo>
                <a:cubicBezTo>
                  <a:pt x="4705448" y="1061641"/>
                  <a:pt x="4700488" y="1060400"/>
                  <a:pt x="4695527" y="1057920"/>
                </a:cubicBezTo>
                <a:cubicBezTo>
                  <a:pt x="4690565" y="1055440"/>
                  <a:pt x="4685605" y="1054200"/>
                  <a:pt x="4680644" y="1054200"/>
                </a:cubicBezTo>
                <a:lnTo>
                  <a:pt x="4688085" y="1061641"/>
                </a:lnTo>
                <a:cubicBezTo>
                  <a:pt x="4693047" y="1066602"/>
                  <a:pt x="4698007" y="1069082"/>
                  <a:pt x="4702968" y="1069082"/>
                </a:cubicBezTo>
                <a:lnTo>
                  <a:pt x="4702968" y="1076524"/>
                </a:lnTo>
                <a:cubicBezTo>
                  <a:pt x="4698007" y="1081485"/>
                  <a:pt x="4698007" y="1086445"/>
                  <a:pt x="4702968" y="1091407"/>
                </a:cubicBezTo>
                <a:lnTo>
                  <a:pt x="4725292" y="1091407"/>
                </a:lnTo>
                <a:lnTo>
                  <a:pt x="4747617" y="1098848"/>
                </a:lnTo>
                <a:cubicBezTo>
                  <a:pt x="4752578" y="1103809"/>
                  <a:pt x="4755058" y="1106289"/>
                  <a:pt x="4755058" y="1106289"/>
                </a:cubicBezTo>
                <a:lnTo>
                  <a:pt x="4762499" y="1113731"/>
                </a:lnTo>
                <a:cubicBezTo>
                  <a:pt x="4767461" y="1113731"/>
                  <a:pt x="4769941" y="1113731"/>
                  <a:pt x="4769941" y="1113731"/>
                </a:cubicBezTo>
                <a:lnTo>
                  <a:pt x="4777382" y="1113731"/>
                </a:lnTo>
                <a:cubicBezTo>
                  <a:pt x="4782343" y="1118692"/>
                  <a:pt x="4787304" y="1121172"/>
                  <a:pt x="4792265" y="1121172"/>
                </a:cubicBezTo>
                <a:lnTo>
                  <a:pt x="4799706" y="1128614"/>
                </a:lnTo>
                <a:lnTo>
                  <a:pt x="4814589" y="1136055"/>
                </a:lnTo>
                <a:cubicBezTo>
                  <a:pt x="4819551" y="1136055"/>
                  <a:pt x="4824511" y="1136055"/>
                  <a:pt x="4829472" y="1136055"/>
                </a:cubicBezTo>
                <a:cubicBezTo>
                  <a:pt x="4831953" y="1136055"/>
                  <a:pt x="4833813" y="1136675"/>
                  <a:pt x="4835053" y="1137915"/>
                </a:cubicBezTo>
                <a:lnTo>
                  <a:pt x="4836665" y="1142752"/>
                </a:lnTo>
                <a:lnTo>
                  <a:pt x="4835983" y="1142566"/>
                </a:lnTo>
                <a:cubicBezTo>
                  <a:pt x="4832883" y="1141946"/>
                  <a:pt x="4826991" y="1141016"/>
                  <a:pt x="4818310" y="1139776"/>
                </a:cubicBezTo>
                <a:cubicBezTo>
                  <a:pt x="4800947" y="1137296"/>
                  <a:pt x="4792265" y="1138535"/>
                  <a:pt x="4792265" y="1143496"/>
                </a:cubicBezTo>
                <a:lnTo>
                  <a:pt x="4777382" y="1150938"/>
                </a:lnTo>
                <a:cubicBezTo>
                  <a:pt x="4772421" y="1150938"/>
                  <a:pt x="4769941" y="1149697"/>
                  <a:pt x="4769941" y="1147217"/>
                </a:cubicBezTo>
                <a:cubicBezTo>
                  <a:pt x="4769941" y="1144737"/>
                  <a:pt x="4764979" y="1143496"/>
                  <a:pt x="4755058" y="1143496"/>
                </a:cubicBezTo>
                <a:cubicBezTo>
                  <a:pt x="4750097" y="1143496"/>
                  <a:pt x="4745136" y="1144737"/>
                  <a:pt x="4740175" y="1147217"/>
                </a:cubicBezTo>
                <a:cubicBezTo>
                  <a:pt x="4735214" y="1149697"/>
                  <a:pt x="4732734" y="1150938"/>
                  <a:pt x="4732734" y="1150938"/>
                </a:cubicBezTo>
                <a:cubicBezTo>
                  <a:pt x="4732734" y="1160859"/>
                  <a:pt x="4742655" y="1163341"/>
                  <a:pt x="4762499" y="1158379"/>
                </a:cubicBezTo>
                <a:cubicBezTo>
                  <a:pt x="4772421" y="1158379"/>
                  <a:pt x="4779862" y="1160859"/>
                  <a:pt x="4784824" y="1165821"/>
                </a:cubicBezTo>
                <a:cubicBezTo>
                  <a:pt x="4789785" y="1170782"/>
                  <a:pt x="4794745" y="1173262"/>
                  <a:pt x="4799706" y="1173262"/>
                </a:cubicBezTo>
                <a:lnTo>
                  <a:pt x="4814589" y="1188145"/>
                </a:lnTo>
                <a:cubicBezTo>
                  <a:pt x="4819551" y="1198066"/>
                  <a:pt x="4824511" y="1200548"/>
                  <a:pt x="4829472" y="1195586"/>
                </a:cubicBezTo>
                <a:cubicBezTo>
                  <a:pt x="4844355" y="1190625"/>
                  <a:pt x="4871640" y="1198066"/>
                  <a:pt x="4911327" y="1217910"/>
                </a:cubicBezTo>
                <a:cubicBezTo>
                  <a:pt x="4921249" y="1222872"/>
                  <a:pt x="4933652" y="1227832"/>
                  <a:pt x="4948535" y="1232793"/>
                </a:cubicBezTo>
                <a:lnTo>
                  <a:pt x="4978300" y="1247676"/>
                </a:lnTo>
                <a:lnTo>
                  <a:pt x="4926210" y="1232793"/>
                </a:lnTo>
                <a:cubicBezTo>
                  <a:pt x="4921249" y="1232793"/>
                  <a:pt x="4916289" y="1231553"/>
                  <a:pt x="4911327" y="1229073"/>
                </a:cubicBezTo>
                <a:cubicBezTo>
                  <a:pt x="4906366" y="1226593"/>
                  <a:pt x="4903886" y="1225352"/>
                  <a:pt x="4903886" y="1225352"/>
                </a:cubicBezTo>
                <a:cubicBezTo>
                  <a:pt x="4898925" y="1230313"/>
                  <a:pt x="4891483" y="1231553"/>
                  <a:pt x="4881562" y="1229073"/>
                </a:cubicBezTo>
                <a:cubicBezTo>
                  <a:pt x="4871640" y="1226593"/>
                  <a:pt x="4866679" y="1222872"/>
                  <a:pt x="4866679" y="1217910"/>
                </a:cubicBezTo>
                <a:cubicBezTo>
                  <a:pt x="4866679" y="1207989"/>
                  <a:pt x="4859238" y="1205508"/>
                  <a:pt x="4844355" y="1210469"/>
                </a:cubicBezTo>
                <a:lnTo>
                  <a:pt x="4851796" y="1225352"/>
                </a:lnTo>
                <a:lnTo>
                  <a:pt x="4859238" y="1232793"/>
                </a:lnTo>
                <a:cubicBezTo>
                  <a:pt x="4859238" y="1232793"/>
                  <a:pt x="4866679" y="1235273"/>
                  <a:pt x="4881562" y="1240235"/>
                </a:cubicBezTo>
                <a:cubicBezTo>
                  <a:pt x="4916289" y="1250156"/>
                  <a:pt x="4933652" y="1260079"/>
                  <a:pt x="4933652" y="1270000"/>
                </a:cubicBezTo>
                <a:cubicBezTo>
                  <a:pt x="4938613" y="1274961"/>
                  <a:pt x="4941093" y="1278682"/>
                  <a:pt x="4941093" y="1281162"/>
                </a:cubicBezTo>
                <a:cubicBezTo>
                  <a:pt x="4941093" y="1283643"/>
                  <a:pt x="4943573" y="1284883"/>
                  <a:pt x="4948535" y="1284883"/>
                </a:cubicBezTo>
                <a:cubicBezTo>
                  <a:pt x="4953496" y="1279922"/>
                  <a:pt x="4955976" y="1282403"/>
                  <a:pt x="4955976" y="1292325"/>
                </a:cubicBezTo>
                <a:cubicBezTo>
                  <a:pt x="4960937" y="1307207"/>
                  <a:pt x="4965897" y="1309688"/>
                  <a:pt x="4970859" y="1299766"/>
                </a:cubicBezTo>
                <a:cubicBezTo>
                  <a:pt x="4975820" y="1294805"/>
                  <a:pt x="4979541" y="1294805"/>
                  <a:pt x="4982021" y="1299766"/>
                </a:cubicBezTo>
                <a:cubicBezTo>
                  <a:pt x="4984501" y="1304727"/>
                  <a:pt x="4988222" y="1307207"/>
                  <a:pt x="4993183" y="1307207"/>
                </a:cubicBezTo>
                <a:cubicBezTo>
                  <a:pt x="4993183" y="1307207"/>
                  <a:pt x="4994424" y="1307207"/>
                  <a:pt x="4996904" y="1307207"/>
                </a:cubicBezTo>
                <a:cubicBezTo>
                  <a:pt x="4999384" y="1307207"/>
                  <a:pt x="5003104" y="1309688"/>
                  <a:pt x="5008066" y="1314649"/>
                </a:cubicBezTo>
                <a:cubicBezTo>
                  <a:pt x="5013027" y="1319610"/>
                  <a:pt x="5017987" y="1319610"/>
                  <a:pt x="5022949" y="1314649"/>
                </a:cubicBezTo>
                <a:cubicBezTo>
                  <a:pt x="5022949" y="1314649"/>
                  <a:pt x="5025429" y="1312168"/>
                  <a:pt x="5030390" y="1307207"/>
                </a:cubicBezTo>
                <a:cubicBezTo>
                  <a:pt x="5030390" y="1302246"/>
                  <a:pt x="5027910" y="1299766"/>
                  <a:pt x="5022949" y="1299766"/>
                </a:cubicBezTo>
                <a:lnTo>
                  <a:pt x="5022949" y="1292325"/>
                </a:lnTo>
                <a:cubicBezTo>
                  <a:pt x="5027910" y="1287364"/>
                  <a:pt x="5030390" y="1284883"/>
                  <a:pt x="5030390" y="1284883"/>
                </a:cubicBezTo>
                <a:cubicBezTo>
                  <a:pt x="5030390" y="1284883"/>
                  <a:pt x="5027910" y="1282403"/>
                  <a:pt x="5022949" y="1277442"/>
                </a:cubicBezTo>
                <a:cubicBezTo>
                  <a:pt x="5017987" y="1277442"/>
                  <a:pt x="5013027" y="1277442"/>
                  <a:pt x="5008066" y="1277442"/>
                </a:cubicBezTo>
                <a:cubicBezTo>
                  <a:pt x="5003104" y="1277442"/>
                  <a:pt x="5003104" y="1274961"/>
                  <a:pt x="5008066" y="1270000"/>
                </a:cubicBezTo>
                <a:cubicBezTo>
                  <a:pt x="5008066" y="1265039"/>
                  <a:pt x="5008066" y="1261319"/>
                  <a:pt x="5008066" y="1258838"/>
                </a:cubicBezTo>
                <a:cubicBezTo>
                  <a:pt x="5008066" y="1256358"/>
                  <a:pt x="5005586" y="1255118"/>
                  <a:pt x="5000624" y="1255118"/>
                </a:cubicBezTo>
                <a:cubicBezTo>
                  <a:pt x="5000624" y="1255118"/>
                  <a:pt x="4999384" y="1251397"/>
                  <a:pt x="4996904" y="1243955"/>
                </a:cubicBezTo>
                <a:cubicBezTo>
                  <a:pt x="4994424" y="1236514"/>
                  <a:pt x="4990703" y="1232793"/>
                  <a:pt x="4985742" y="1232793"/>
                </a:cubicBezTo>
                <a:cubicBezTo>
                  <a:pt x="4980780" y="1232793"/>
                  <a:pt x="4975820" y="1231553"/>
                  <a:pt x="4970859" y="1229073"/>
                </a:cubicBezTo>
                <a:cubicBezTo>
                  <a:pt x="4965897" y="1226593"/>
                  <a:pt x="4960937" y="1225352"/>
                  <a:pt x="4955976" y="1225352"/>
                </a:cubicBezTo>
                <a:lnTo>
                  <a:pt x="4933652" y="1210469"/>
                </a:lnTo>
                <a:cubicBezTo>
                  <a:pt x="4938613" y="1205508"/>
                  <a:pt x="4947294" y="1205508"/>
                  <a:pt x="4959697" y="1210469"/>
                </a:cubicBezTo>
                <a:cubicBezTo>
                  <a:pt x="4972099" y="1215430"/>
                  <a:pt x="4980780" y="1220391"/>
                  <a:pt x="4985742" y="1225352"/>
                </a:cubicBezTo>
                <a:cubicBezTo>
                  <a:pt x="4995663" y="1230313"/>
                  <a:pt x="5005586" y="1234034"/>
                  <a:pt x="5015507" y="1236514"/>
                </a:cubicBezTo>
                <a:cubicBezTo>
                  <a:pt x="5025429" y="1238994"/>
                  <a:pt x="5030390" y="1245196"/>
                  <a:pt x="5030390" y="1255118"/>
                </a:cubicBezTo>
                <a:cubicBezTo>
                  <a:pt x="5030390" y="1260079"/>
                  <a:pt x="5030390" y="1263799"/>
                  <a:pt x="5030390" y="1266280"/>
                </a:cubicBezTo>
                <a:cubicBezTo>
                  <a:pt x="5030390" y="1268760"/>
                  <a:pt x="5035351" y="1274961"/>
                  <a:pt x="5045273" y="1284883"/>
                </a:cubicBezTo>
                <a:cubicBezTo>
                  <a:pt x="5050234" y="1284883"/>
                  <a:pt x="5055194" y="1287364"/>
                  <a:pt x="5060156" y="1292325"/>
                </a:cubicBezTo>
                <a:cubicBezTo>
                  <a:pt x="5065117" y="1297286"/>
                  <a:pt x="5067597" y="1299766"/>
                  <a:pt x="5067597" y="1299766"/>
                </a:cubicBezTo>
                <a:cubicBezTo>
                  <a:pt x="5062636" y="1304727"/>
                  <a:pt x="5057676" y="1307207"/>
                  <a:pt x="5052714" y="1307207"/>
                </a:cubicBezTo>
                <a:cubicBezTo>
                  <a:pt x="5052714" y="1312168"/>
                  <a:pt x="5048994" y="1314649"/>
                  <a:pt x="5041552" y="1314649"/>
                </a:cubicBezTo>
                <a:cubicBezTo>
                  <a:pt x="5034111" y="1314649"/>
                  <a:pt x="5029149" y="1317129"/>
                  <a:pt x="5026669" y="1322090"/>
                </a:cubicBezTo>
                <a:cubicBezTo>
                  <a:pt x="5024189" y="1327051"/>
                  <a:pt x="5027910" y="1332012"/>
                  <a:pt x="5037831" y="1336973"/>
                </a:cubicBezTo>
                <a:cubicBezTo>
                  <a:pt x="5037831" y="1336973"/>
                  <a:pt x="5037831" y="1338213"/>
                  <a:pt x="5037831" y="1340694"/>
                </a:cubicBezTo>
                <a:cubicBezTo>
                  <a:pt x="5037831" y="1343174"/>
                  <a:pt x="5032870" y="1341934"/>
                  <a:pt x="5022949" y="1336973"/>
                </a:cubicBezTo>
                <a:lnTo>
                  <a:pt x="4993183" y="1336973"/>
                </a:lnTo>
                <a:lnTo>
                  <a:pt x="5008066" y="1344415"/>
                </a:lnTo>
                <a:lnTo>
                  <a:pt x="5015507" y="1359297"/>
                </a:lnTo>
                <a:cubicBezTo>
                  <a:pt x="5015507" y="1359297"/>
                  <a:pt x="5017987" y="1359297"/>
                  <a:pt x="5022949" y="1359297"/>
                </a:cubicBezTo>
                <a:cubicBezTo>
                  <a:pt x="5042793" y="1364258"/>
                  <a:pt x="5055194" y="1371700"/>
                  <a:pt x="5060156" y="1381622"/>
                </a:cubicBezTo>
                <a:cubicBezTo>
                  <a:pt x="5060156" y="1381622"/>
                  <a:pt x="5061396" y="1382862"/>
                  <a:pt x="5063876" y="1385342"/>
                </a:cubicBezTo>
                <a:cubicBezTo>
                  <a:pt x="5066356" y="1387823"/>
                  <a:pt x="5070077" y="1389063"/>
                  <a:pt x="5075038" y="1389063"/>
                </a:cubicBezTo>
                <a:lnTo>
                  <a:pt x="5104804" y="1396504"/>
                </a:lnTo>
                <a:cubicBezTo>
                  <a:pt x="5109765" y="1401465"/>
                  <a:pt x="5114726" y="1405186"/>
                  <a:pt x="5119687" y="1407666"/>
                </a:cubicBezTo>
                <a:cubicBezTo>
                  <a:pt x="5124648" y="1410147"/>
                  <a:pt x="5127128" y="1411387"/>
                  <a:pt x="5127128" y="1411387"/>
                </a:cubicBezTo>
                <a:cubicBezTo>
                  <a:pt x="5132090" y="1406426"/>
                  <a:pt x="5137050" y="1406426"/>
                  <a:pt x="5142011" y="1411387"/>
                </a:cubicBezTo>
                <a:cubicBezTo>
                  <a:pt x="5146972" y="1416348"/>
                  <a:pt x="5156894" y="1421309"/>
                  <a:pt x="5171777" y="1426270"/>
                </a:cubicBezTo>
                <a:lnTo>
                  <a:pt x="5194101" y="1433711"/>
                </a:lnTo>
                <a:cubicBezTo>
                  <a:pt x="5199062" y="1438672"/>
                  <a:pt x="5204022" y="1441153"/>
                  <a:pt x="5208984" y="1441153"/>
                </a:cubicBezTo>
                <a:cubicBezTo>
                  <a:pt x="5208984" y="1441153"/>
                  <a:pt x="5211464" y="1441153"/>
                  <a:pt x="5216425" y="1441153"/>
                </a:cubicBezTo>
                <a:cubicBezTo>
                  <a:pt x="5221386" y="1446114"/>
                  <a:pt x="5220146" y="1448594"/>
                  <a:pt x="5212704" y="1448594"/>
                </a:cubicBezTo>
                <a:cubicBezTo>
                  <a:pt x="5205263" y="1448594"/>
                  <a:pt x="5204022" y="1451075"/>
                  <a:pt x="5208984" y="1456036"/>
                </a:cubicBezTo>
                <a:cubicBezTo>
                  <a:pt x="5213945" y="1460997"/>
                  <a:pt x="5218905" y="1460997"/>
                  <a:pt x="5223867" y="1456036"/>
                </a:cubicBezTo>
                <a:lnTo>
                  <a:pt x="5238749" y="1456036"/>
                </a:lnTo>
                <a:cubicBezTo>
                  <a:pt x="5243711" y="1460997"/>
                  <a:pt x="5246191" y="1465957"/>
                  <a:pt x="5246191" y="1470918"/>
                </a:cubicBezTo>
                <a:cubicBezTo>
                  <a:pt x="5251152" y="1475879"/>
                  <a:pt x="5259833" y="1484561"/>
                  <a:pt x="5272236" y="1496963"/>
                </a:cubicBezTo>
                <a:cubicBezTo>
                  <a:pt x="5284638" y="1509366"/>
                  <a:pt x="5293319" y="1513086"/>
                  <a:pt x="5298281" y="1508125"/>
                </a:cubicBezTo>
                <a:cubicBezTo>
                  <a:pt x="5303242" y="1508125"/>
                  <a:pt x="5305722" y="1509366"/>
                  <a:pt x="5305722" y="1511846"/>
                </a:cubicBezTo>
                <a:cubicBezTo>
                  <a:pt x="5305722" y="1514327"/>
                  <a:pt x="5305722" y="1515567"/>
                  <a:pt x="5305722" y="1515567"/>
                </a:cubicBezTo>
                <a:cubicBezTo>
                  <a:pt x="5305722" y="1520528"/>
                  <a:pt x="5306963" y="1524249"/>
                  <a:pt x="5309443" y="1526729"/>
                </a:cubicBezTo>
                <a:cubicBezTo>
                  <a:pt x="5311923" y="1529209"/>
                  <a:pt x="5313163" y="1530450"/>
                  <a:pt x="5313163" y="1530450"/>
                </a:cubicBezTo>
                <a:lnTo>
                  <a:pt x="5313163" y="1545332"/>
                </a:lnTo>
                <a:cubicBezTo>
                  <a:pt x="5313163" y="1570137"/>
                  <a:pt x="5325566" y="1582540"/>
                  <a:pt x="5350370" y="1582540"/>
                </a:cubicBezTo>
                <a:cubicBezTo>
                  <a:pt x="5355332" y="1582540"/>
                  <a:pt x="5357812" y="1587501"/>
                  <a:pt x="5357812" y="1597422"/>
                </a:cubicBezTo>
                <a:cubicBezTo>
                  <a:pt x="5362773" y="1607344"/>
                  <a:pt x="5367733" y="1616026"/>
                  <a:pt x="5372695" y="1623467"/>
                </a:cubicBezTo>
                <a:cubicBezTo>
                  <a:pt x="5377656" y="1630909"/>
                  <a:pt x="5381377" y="1634629"/>
                  <a:pt x="5383857" y="1634629"/>
                </a:cubicBezTo>
                <a:cubicBezTo>
                  <a:pt x="5386337" y="1634629"/>
                  <a:pt x="5387577" y="1637110"/>
                  <a:pt x="5387577" y="1642071"/>
                </a:cubicBezTo>
                <a:lnTo>
                  <a:pt x="5387577" y="1627188"/>
                </a:lnTo>
                <a:cubicBezTo>
                  <a:pt x="5382616" y="1622227"/>
                  <a:pt x="5378895" y="1614786"/>
                  <a:pt x="5376415" y="1604864"/>
                </a:cubicBezTo>
                <a:cubicBezTo>
                  <a:pt x="5373935" y="1594942"/>
                  <a:pt x="5375175" y="1587501"/>
                  <a:pt x="5380136" y="1582540"/>
                </a:cubicBezTo>
                <a:cubicBezTo>
                  <a:pt x="5385097" y="1582540"/>
                  <a:pt x="5387577" y="1582540"/>
                  <a:pt x="5387577" y="1582540"/>
                </a:cubicBezTo>
                <a:cubicBezTo>
                  <a:pt x="5397499" y="1587501"/>
                  <a:pt x="5402460" y="1586260"/>
                  <a:pt x="5402460" y="1578819"/>
                </a:cubicBezTo>
                <a:cubicBezTo>
                  <a:pt x="5402460" y="1571377"/>
                  <a:pt x="5403701" y="1570137"/>
                  <a:pt x="5406181" y="1575098"/>
                </a:cubicBezTo>
                <a:cubicBezTo>
                  <a:pt x="5408661" y="1580059"/>
                  <a:pt x="5409902" y="1585020"/>
                  <a:pt x="5409902" y="1589981"/>
                </a:cubicBezTo>
                <a:cubicBezTo>
                  <a:pt x="5409902" y="1589981"/>
                  <a:pt x="5411142" y="1592461"/>
                  <a:pt x="5413622" y="1597422"/>
                </a:cubicBezTo>
                <a:cubicBezTo>
                  <a:pt x="5416102" y="1602383"/>
                  <a:pt x="5417343" y="1604864"/>
                  <a:pt x="5417343" y="1604864"/>
                </a:cubicBezTo>
                <a:lnTo>
                  <a:pt x="5409902" y="1604864"/>
                </a:lnTo>
                <a:cubicBezTo>
                  <a:pt x="5404940" y="1604864"/>
                  <a:pt x="5402460" y="1604864"/>
                  <a:pt x="5402460" y="1604864"/>
                </a:cubicBezTo>
                <a:cubicBezTo>
                  <a:pt x="5397499" y="1609825"/>
                  <a:pt x="5404940" y="1622227"/>
                  <a:pt x="5424785" y="1642071"/>
                </a:cubicBezTo>
                <a:cubicBezTo>
                  <a:pt x="5439667" y="1656954"/>
                  <a:pt x="5457030" y="1669356"/>
                  <a:pt x="5476874" y="1679278"/>
                </a:cubicBezTo>
                <a:lnTo>
                  <a:pt x="5484316" y="1686719"/>
                </a:lnTo>
                <a:lnTo>
                  <a:pt x="5469433" y="1679278"/>
                </a:lnTo>
                <a:cubicBezTo>
                  <a:pt x="5454550" y="1674317"/>
                  <a:pt x="5447109" y="1674317"/>
                  <a:pt x="5447109" y="1679278"/>
                </a:cubicBezTo>
                <a:cubicBezTo>
                  <a:pt x="5447109" y="1684239"/>
                  <a:pt x="5445868" y="1686719"/>
                  <a:pt x="5443388" y="1686719"/>
                </a:cubicBezTo>
                <a:cubicBezTo>
                  <a:pt x="5440908" y="1686719"/>
                  <a:pt x="5439667" y="1684239"/>
                  <a:pt x="5439667" y="1679278"/>
                </a:cubicBezTo>
                <a:cubicBezTo>
                  <a:pt x="5434706" y="1679278"/>
                  <a:pt x="5432226" y="1676797"/>
                  <a:pt x="5432226" y="1671836"/>
                </a:cubicBezTo>
                <a:cubicBezTo>
                  <a:pt x="5432226" y="1666875"/>
                  <a:pt x="5429746" y="1664395"/>
                  <a:pt x="5424785" y="1664395"/>
                </a:cubicBezTo>
                <a:cubicBezTo>
                  <a:pt x="5419823" y="1674317"/>
                  <a:pt x="5424785" y="1686719"/>
                  <a:pt x="5439667" y="1701602"/>
                </a:cubicBezTo>
                <a:lnTo>
                  <a:pt x="5461992" y="1731368"/>
                </a:lnTo>
                <a:lnTo>
                  <a:pt x="5469433" y="1738809"/>
                </a:lnTo>
                <a:cubicBezTo>
                  <a:pt x="5469433" y="1738809"/>
                  <a:pt x="5470674" y="1740049"/>
                  <a:pt x="5473154" y="1742530"/>
                </a:cubicBezTo>
                <a:cubicBezTo>
                  <a:pt x="5475634" y="1745010"/>
                  <a:pt x="5476874" y="1746250"/>
                  <a:pt x="5476874" y="1746250"/>
                </a:cubicBezTo>
                <a:cubicBezTo>
                  <a:pt x="5471913" y="1771055"/>
                  <a:pt x="5484316" y="1783457"/>
                  <a:pt x="5514081" y="1783457"/>
                </a:cubicBezTo>
                <a:cubicBezTo>
                  <a:pt x="5519043" y="1783457"/>
                  <a:pt x="5521523" y="1785938"/>
                  <a:pt x="5521523" y="1790899"/>
                </a:cubicBezTo>
                <a:cubicBezTo>
                  <a:pt x="5521523" y="1795860"/>
                  <a:pt x="5525244" y="1800821"/>
                  <a:pt x="5532685" y="1805782"/>
                </a:cubicBezTo>
                <a:cubicBezTo>
                  <a:pt x="5540126" y="1810743"/>
                  <a:pt x="5546327" y="1813223"/>
                  <a:pt x="5551288" y="1813223"/>
                </a:cubicBezTo>
                <a:cubicBezTo>
                  <a:pt x="5556250" y="1813223"/>
                  <a:pt x="5558730" y="1813223"/>
                  <a:pt x="5558730" y="1813223"/>
                </a:cubicBezTo>
                <a:cubicBezTo>
                  <a:pt x="5558730" y="1813223"/>
                  <a:pt x="5558730" y="1815703"/>
                  <a:pt x="5558730" y="1820665"/>
                </a:cubicBezTo>
                <a:cubicBezTo>
                  <a:pt x="5558730" y="1825626"/>
                  <a:pt x="5559970" y="1828106"/>
                  <a:pt x="5562451" y="1828106"/>
                </a:cubicBezTo>
                <a:cubicBezTo>
                  <a:pt x="5564931" y="1828106"/>
                  <a:pt x="5568651" y="1833067"/>
                  <a:pt x="5573613" y="1842989"/>
                </a:cubicBezTo>
                <a:lnTo>
                  <a:pt x="5595937" y="1857872"/>
                </a:lnTo>
                <a:cubicBezTo>
                  <a:pt x="5600898" y="1857872"/>
                  <a:pt x="5604619" y="1859112"/>
                  <a:pt x="5607099" y="1861592"/>
                </a:cubicBezTo>
                <a:cubicBezTo>
                  <a:pt x="5609579" y="1864073"/>
                  <a:pt x="5610819" y="1865313"/>
                  <a:pt x="5610819" y="1865313"/>
                </a:cubicBezTo>
                <a:lnTo>
                  <a:pt x="5618261" y="1857872"/>
                </a:lnTo>
                <a:lnTo>
                  <a:pt x="5625702" y="1842989"/>
                </a:lnTo>
                <a:lnTo>
                  <a:pt x="5618261" y="1872754"/>
                </a:lnTo>
                <a:lnTo>
                  <a:pt x="5618261" y="1887637"/>
                </a:lnTo>
                <a:cubicBezTo>
                  <a:pt x="5623222" y="1887637"/>
                  <a:pt x="5628183" y="1887637"/>
                  <a:pt x="5633143" y="1887637"/>
                </a:cubicBezTo>
                <a:cubicBezTo>
                  <a:pt x="5628183" y="1892598"/>
                  <a:pt x="5620741" y="1895079"/>
                  <a:pt x="5610819" y="1895079"/>
                </a:cubicBezTo>
                <a:cubicBezTo>
                  <a:pt x="5600898" y="1895079"/>
                  <a:pt x="5595937" y="1890118"/>
                  <a:pt x="5595937" y="1880196"/>
                </a:cubicBezTo>
                <a:cubicBezTo>
                  <a:pt x="5595937" y="1875235"/>
                  <a:pt x="5595937" y="1872754"/>
                  <a:pt x="5595937" y="1872754"/>
                </a:cubicBezTo>
                <a:cubicBezTo>
                  <a:pt x="5595937" y="1872754"/>
                  <a:pt x="5590975" y="1872754"/>
                  <a:pt x="5581054" y="1872754"/>
                </a:cubicBezTo>
                <a:cubicBezTo>
                  <a:pt x="5571133" y="1872754"/>
                  <a:pt x="5566171" y="1880196"/>
                  <a:pt x="5566171" y="1895079"/>
                </a:cubicBezTo>
                <a:cubicBezTo>
                  <a:pt x="5571133" y="1914922"/>
                  <a:pt x="5578574" y="1924844"/>
                  <a:pt x="5588495" y="1924844"/>
                </a:cubicBezTo>
                <a:lnTo>
                  <a:pt x="5581054" y="1932286"/>
                </a:lnTo>
                <a:cubicBezTo>
                  <a:pt x="5576093" y="1937247"/>
                  <a:pt x="5576093" y="1939727"/>
                  <a:pt x="5581054" y="1939727"/>
                </a:cubicBezTo>
                <a:cubicBezTo>
                  <a:pt x="5581054" y="1944688"/>
                  <a:pt x="5581054" y="1948409"/>
                  <a:pt x="5581054" y="1950889"/>
                </a:cubicBezTo>
                <a:cubicBezTo>
                  <a:pt x="5581054" y="1953369"/>
                  <a:pt x="5581054" y="1954610"/>
                  <a:pt x="5581054" y="1954610"/>
                </a:cubicBezTo>
                <a:cubicBezTo>
                  <a:pt x="5576093" y="1954610"/>
                  <a:pt x="5573613" y="1959571"/>
                  <a:pt x="5573613" y="1969493"/>
                </a:cubicBezTo>
                <a:lnTo>
                  <a:pt x="5588495" y="1969493"/>
                </a:lnTo>
                <a:lnTo>
                  <a:pt x="5595937" y="1969493"/>
                </a:lnTo>
                <a:cubicBezTo>
                  <a:pt x="5600898" y="1974454"/>
                  <a:pt x="5603378" y="1980655"/>
                  <a:pt x="5603378" y="1988096"/>
                </a:cubicBezTo>
                <a:cubicBezTo>
                  <a:pt x="5603378" y="1995538"/>
                  <a:pt x="5605858" y="1999258"/>
                  <a:pt x="5610819" y="1999258"/>
                </a:cubicBezTo>
                <a:lnTo>
                  <a:pt x="5625702" y="1999258"/>
                </a:lnTo>
                <a:cubicBezTo>
                  <a:pt x="5630663" y="2009180"/>
                  <a:pt x="5640585" y="2009180"/>
                  <a:pt x="5655468" y="1999258"/>
                </a:cubicBezTo>
                <a:lnTo>
                  <a:pt x="5670351" y="1999258"/>
                </a:lnTo>
                <a:cubicBezTo>
                  <a:pt x="5665389" y="1999258"/>
                  <a:pt x="5660429" y="2001739"/>
                  <a:pt x="5655468" y="2006700"/>
                </a:cubicBezTo>
                <a:lnTo>
                  <a:pt x="5662909" y="2014141"/>
                </a:lnTo>
                <a:lnTo>
                  <a:pt x="5677792" y="2014141"/>
                </a:lnTo>
                <a:cubicBezTo>
                  <a:pt x="5667871" y="2014141"/>
                  <a:pt x="5662909" y="2016621"/>
                  <a:pt x="5662909" y="2021582"/>
                </a:cubicBezTo>
                <a:cubicBezTo>
                  <a:pt x="5662909" y="2026544"/>
                  <a:pt x="5661669" y="2033985"/>
                  <a:pt x="5659189" y="2043907"/>
                </a:cubicBezTo>
                <a:cubicBezTo>
                  <a:pt x="5656709" y="2053829"/>
                  <a:pt x="5656709" y="2060030"/>
                  <a:pt x="5659189" y="2062510"/>
                </a:cubicBezTo>
                <a:cubicBezTo>
                  <a:pt x="5661669" y="2064991"/>
                  <a:pt x="5667871" y="2063751"/>
                  <a:pt x="5677792" y="2058790"/>
                </a:cubicBezTo>
                <a:cubicBezTo>
                  <a:pt x="5687713" y="2058790"/>
                  <a:pt x="5692675" y="2061270"/>
                  <a:pt x="5692675" y="2066231"/>
                </a:cubicBezTo>
                <a:lnTo>
                  <a:pt x="5648027" y="2066231"/>
                </a:lnTo>
                <a:cubicBezTo>
                  <a:pt x="5643065" y="2061270"/>
                  <a:pt x="5643065" y="2053829"/>
                  <a:pt x="5648027" y="2043907"/>
                </a:cubicBezTo>
                <a:cubicBezTo>
                  <a:pt x="5652988" y="2033985"/>
                  <a:pt x="5640585" y="2021582"/>
                  <a:pt x="5610819" y="2006700"/>
                </a:cubicBezTo>
                <a:cubicBezTo>
                  <a:pt x="5605858" y="2001739"/>
                  <a:pt x="5600898" y="1998018"/>
                  <a:pt x="5595937" y="1995538"/>
                </a:cubicBezTo>
                <a:cubicBezTo>
                  <a:pt x="5590975" y="1993057"/>
                  <a:pt x="5588495" y="1991817"/>
                  <a:pt x="5588495" y="1991817"/>
                </a:cubicBezTo>
                <a:cubicBezTo>
                  <a:pt x="5588495" y="1986856"/>
                  <a:pt x="5581054" y="1984375"/>
                  <a:pt x="5566171" y="1984375"/>
                </a:cubicBezTo>
                <a:lnTo>
                  <a:pt x="5558730" y="1991817"/>
                </a:lnTo>
                <a:cubicBezTo>
                  <a:pt x="5563691" y="1996778"/>
                  <a:pt x="5568651" y="2001739"/>
                  <a:pt x="5573613" y="2006700"/>
                </a:cubicBezTo>
                <a:cubicBezTo>
                  <a:pt x="5573613" y="2011661"/>
                  <a:pt x="5574853" y="2015381"/>
                  <a:pt x="5577333" y="2017862"/>
                </a:cubicBezTo>
                <a:cubicBezTo>
                  <a:pt x="5579813" y="2020342"/>
                  <a:pt x="5583534" y="2022823"/>
                  <a:pt x="5588495" y="2025303"/>
                </a:cubicBezTo>
                <a:cubicBezTo>
                  <a:pt x="5593457" y="2027784"/>
                  <a:pt x="5597177" y="2030265"/>
                  <a:pt x="5599657" y="2032745"/>
                </a:cubicBezTo>
                <a:cubicBezTo>
                  <a:pt x="5602137" y="2035225"/>
                  <a:pt x="5600898" y="2038946"/>
                  <a:pt x="5595937" y="2043907"/>
                </a:cubicBezTo>
                <a:cubicBezTo>
                  <a:pt x="5595937" y="2048868"/>
                  <a:pt x="5600898" y="2051348"/>
                  <a:pt x="5610819" y="2051348"/>
                </a:cubicBezTo>
                <a:cubicBezTo>
                  <a:pt x="5610819" y="2051348"/>
                  <a:pt x="5613299" y="2053829"/>
                  <a:pt x="5618261" y="2058790"/>
                </a:cubicBezTo>
                <a:cubicBezTo>
                  <a:pt x="5618261" y="2063751"/>
                  <a:pt x="5623222" y="2071192"/>
                  <a:pt x="5633143" y="2081114"/>
                </a:cubicBezTo>
                <a:cubicBezTo>
                  <a:pt x="5643065" y="2091036"/>
                  <a:pt x="5650507" y="2095997"/>
                  <a:pt x="5655468" y="2095997"/>
                </a:cubicBezTo>
                <a:lnTo>
                  <a:pt x="5640585" y="2103438"/>
                </a:lnTo>
                <a:cubicBezTo>
                  <a:pt x="5640585" y="2103438"/>
                  <a:pt x="5639345" y="2103438"/>
                  <a:pt x="5636865" y="2103438"/>
                </a:cubicBezTo>
                <a:cubicBezTo>
                  <a:pt x="5634385" y="2103438"/>
                  <a:pt x="5633143" y="2100958"/>
                  <a:pt x="5633143" y="2095997"/>
                </a:cubicBezTo>
                <a:cubicBezTo>
                  <a:pt x="5633143" y="2095997"/>
                  <a:pt x="5629423" y="2095997"/>
                  <a:pt x="5621981" y="2095997"/>
                </a:cubicBezTo>
                <a:cubicBezTo>
                  <a:pt x="5614540" y="2095997"/>
                  <a:pt x="5610819" y="2095997"/>
                  <a:pt x="5610819" y="2095997"/>
                </a:cubicBezTo>
                <a:lnTo>
                  <a:pt x="5610819" y="2110879"/>
                </a:lnTo>
                <a:lnTo>
                  <a:pt x="5603378" y="2118321"/>
                </a:lnTo>
                <a:cubicBezTo>
                  <a:pt x="5598417" y="2128243"/>
                  <a:pt x="5603378" y="2133204"/>
                  <a:pt x="5618261" y="2133204"/>
                </a:cubicBezTo>
                <a:lnTo>
                  <a:pt x="5610819" y="2140645"/>
                </a:lnTo>
                <a:cubicBezTo>
                  <a:pt x="5605858" y="2145606"/>
                  <a:pt x="5600898" y="2148086"/>
                  <a:pt x="5595937" y="2148086"/>
                </a:cubicBezTo>
                <a:cubicBezTo>
                  <a:pt x="5595937" y="2148086"/>
                  <a:pt x="5602137" y="2150567"/>
                  <a:pt x="5614540" y="2155528"/>
                </a:cubicBezTo>
                <a:cubicBezTo>
                  <a:pt x="5626943" y="2160489"/>
                  <a:pt x="5635623" y="2160489"/>
                  <a:pt x="5640585" y="2155528"/>
                </a:cubicBezTo>
                <a:lnTo>
                  <a:pt x="5633143" y="2170411"/>
                </a:lnTo>
                <a:cubicBezTo>
                  <a:pt x="5628183" y="2175372"/>
                  <a:pt x="5628183" y="2180333"/>
                  <a:pt x="5633143" y="2185293"/>
                </a:cubicBezTo>
                <a:cubicBezTo>
                  <a:pt x="5638105" y="2190255"/>
                  <a:pt x="5638105" y="2195215"/>
                  <a:pt x="5633143" y="2200176"/>
                </a:cubicBezTo>
                <a:cubicBezTo>
                  <a:pt x="5628183" y="2205138"/>
                  <a:pt x="5628183" y="2212579"/>
                  <a:pt x="5633143" y="2222500"/>
                </a:cubicBezTo>
                <a:cubicBezTo>
                  <a:pt x="5643065" y="2237383"/>
                  <a:pt x="5643065" y="2244825"/>
                  <a:pt x="5633143" y="2244825"/>
                </a:cubicBezTo>
                <a:lnTo>
                  <a:pt x="5633143" y="2252266"/>
                </a:lnTo>
                <a:cubicBezTo>
                  <a:pt x="5638105" y="2257227"/>
                  <a:pt x="5640585" y="2260948"/>
                  <a:pt x="5640585" y="2263428"/>
                </a:cubicBezTo>
                <a:cubicBezTo>
                  <a:pt x="5640585" y="2265909"/>
                  <a:pt x="5640585" y="2269630"/>
                  <a:pt x="5640585" y="2274590"/>
                </a:cubicBezTo>
                <a:cubicBezTo>
                  <a:pt x="5640585" y="2274590"/>
                  <a:pt x="5641825" y="2277071"/>
                  <a:pt x="5644306" y="2282032"/>
                </a:cubicBezTo>
                <a:cubicBezTo>
                  <a:pt x="5646786" y="2286993"/>
                  <a:pt x="5649267" y="2293194"/>
                  <a:pt x="5651747" y="2300635"/>
                </a:cubicBezTo>
                <a:cubicBezTo>
                  <a:pt x="5654227" y="2308077"/>
                  <a:pt x="5651747" y="2311797"/>
                  <a:pt x="5644306" y="2311797"/>
                </a:cubicBezTo>
                <a:cubicBezTo>
                  <a:pt x="5636865" y="2311797"/>
                  <a:pt x="5633143" y="2314278"/>
                  <a:pt x="5633143" y="2319239"/>
                </a:cubicBezTo>
                <a:cubicBezTo>
                  <a:pt x="5638105" y="2319239"/>
                  <a:pt x="5640585" y="2319239"/>
                  <a:pt x="5640585" y="2319239"/>
                </a:cubicBezTo>
                <a:cubicBezTo>
                  <a:pt x="5640585" y="2319239"/>
                  <a:pt x="5640585" y="2321719"/>
                  <a:pt x="5640585" y="2326680"/>
                </a:cubicBezTo>
                <a:cubicBezTo>
                  <a:pt x="5640585" y="2331641"/>
                  <a:pt x="5643065" y="2334122"/>
                  <a:pt x="5648027" y="2334122"/>
                </a:cubicBezTo>
                <a:cubicBezTo>
                  <a:pt x="5652988" y="2334122"/>
                  <a:pt x="5655468" y="2334122"/>
                  <a:pt x="5655468" y="2334122"/>
                </a:cubicBezTo>
                <a:lnTo>
                  <a:pt x="5662909" y="2334122"/>
                </a:lnTo>
                <a:cubicBezTo>
                  <a:pt x="5662909" y="2339082"/>
                  <a:pt x="5664150" y="2342803"/>
                  <a:pt x="5666630" y="2345284"/>
                </a:cubicBezTo>
                <a:cubicBezTo>
                  <a:pt x="5669110" y="2347764"/>
                  <a:pt x="5670351" y="2349004"/>
                  <a:pt x="5670351" y="2349004"/>
                </a:cubicBezTo>
                <a:lnTo>
                  <a:pt x="5648027" y="2363887"/>
                </a:lnTo>
                <a:cubicBezTo>
                  <a:pt x="5643065" y="2363887"/>
                  <a:pt x="5640585" y="2368848"/>
                  <a:pt x="5640585" y="2378770"/>
                </a:cubicBezTo>
                <a:lnTo>
                  <a:pt x="5633143" y="2401094"/>
                </a:lnTo>
                <a:lnTo>
                  <a:pt x="5633143" y="2415977"/>
                </a:lnTo>
                <a:cubicBezTo>
                  <a:pt x="5633143" y="2415977"/>
                  <a:pt x="5634385" y="2417217"/>
                  <a:pt x="5636865" y="2419698"/>
                </a:cubicBezTo>
                <a:cubicBezTo>
                  <a:pt x="5639345" y="2422178"/>
                  <a:pt x="5640585" y="2425899"/>
                  <a:pt x="5640585" y="2430860"/>
                </a:cubicBezTo>
                <a:cubicBezTo>
                  <a:pt x="5640585" y="2435821"/>
                  <a:pt x="5641825" y="2438301"/>
                  <a:pt x="5644306" y="2438301"/>
                </a:cubicBezTo>
                <a:cubicBezTo>
                  <a:pt x="5646786" y="2438301"/>
                  <a:pt x="5650507" y="2438301"/>
                  <a:pt x="5655468" y="2438301"/>
                </a:cubicBezTo>
                <a:lnTo>
                  <a:pt x="5662909" y="2438301"/>
                </a:lnTo>
                <a:cubicBezTo>
                  <a:pt x="5657948" y="2443262"/>
                  <a:pt x="5652988" y="2449463"/>
                  <a:pt x="5648027" y="2456905"/>
                </a:cubicBezTo>
                <a:cubicBezTo>
                  <a:pt x="5643065" y="2464346"/>
                  <a:pt x="5645547" y="2468067"/>
                  <a:pt x="5655468" y="2468067"/>
                </a:cubicBezTo>
                <a:lnTo>
                  <a:pt x="5662909" y="2482950"/>
                </a:lnTo>
                <a:cubicBezTo>
                  <a:pt x="5662909" y="2482950"/>
                  <a:pt x="5662909" y="2484190"/>
                  <a:pt x="5662909" y="2486670"/>
                </a:cubicBezTo>
                <a:cubicBezTo>
                  <a:pt x="5662909" y="2489151"/>
                  <a:pt x="5665389" y="2492872"/>
                  <a:pt x="5670351" y="2497832"/>
                </a:cubicBezTo>
                <a:cubicBezTo>
                  <a:pt x="5670351" y="2497832"/>
                  <a:pt x="5672831" y="2502793"/>
                  <a:pt x="5677792" y="2512715"/>
                </a:cubicBezTo>
                <a:cubicBezTo>
                  <a:pt x="5677792" y="2517676"/>
                  <a:pt x="5682753" y="2528838"/>
                  <a:pt x="5692675" y="2546202"/>
                </a:cubicBezTo>
                <a:cubicBezTo>
                  <a:pt x="5702597" y="2563565"/>
                  <a:pt x="5710038" y="2573487"/>
                  <a:pt x="5714999" y="2575967"/>
                </a:cubicBezTo>
                <a:cubicBezTo>
                  <a:pt x="5719961" y="2578448"/>
                  <a:pt x="5721200" y="2583409"/>
                  <a:pt x="5718720" y="2590850"/>
                </a:cubicBezTo>
                <a:cubicBezTo>
                  <a:pt x="5716239" y="2598291"/>
                  <a:pt x="5718720" y="2604493"/>
                  <a:pt x="5726161" y="2609454"/>
                </a:cubicBezTo>
                <a:cubicBezTo>
                  <a:pt x="5733603" y="2614414"/>
                  <a:pt x="5734843" y="2619376"/>
                  <a:pt x="5729882" y="2624336"/>
                </a:cubicBezTo>
                <a:lnTo>
                  <a:pt x="5737323" y="2624336"/>
                </a:lnTo>
                <a:cubicBezTo>
                  <a:pt x="5737323" y="2624336"/>
                  <a:pt x="5738564" y="2626817"/>
                  <a:pt x="5741044" y="2631778"/>
                </a:cubicBezTo>
                <a:cubicBezTo>
                  <a:pt x="5743524" y="2636739"/>
                  <a:pt x="5747245" y="2644180"/>
                  <a:pt x="5752206" y="2654102"/>
                </a:cubicBezTo>
                <a:cubicBezTo>
                  <a:pt x="5757167" y="2668985"/>
                  <a:pt x="5762127" y="2676426"/>
                  <a:pt x="5767089" y="2676426"/>
                </a:cubicBezTo>
                <a:cubicBezTo>
                  <a:pt x="5772051" y="2676426"/>
                  <a:pt x="5774531" y="2677666"/>
                  <a:pt x="5774531" y="2680147"/>
                </a:cubicBezTo>
                <a:cubicBezTo>
                  <a:pt x="5774531" y="2682628"/>
                  <a:pt x="5774531" y="2683868"/>
                  <a:pt x="5774531" y="2683868"/>
                </a:cubicBezTo>
                <a:cubicBezTo>
                  <a:pt x="5774531" y="2693790"/>
                  <a:pt x="5777011" y="2698750"/>
                  <a:pt x="5781972" y="2698750"/>
                </a:cubicBezTo>
                <a:cubicBezTo>
                  <a:pt x="5781972" y="2698750"/>
                  <a:pt x="5781972" y="2699990"/>
                  <a:pt x="5781972" y="2702471"/>
                </a:cubicBezTo>
                <a:cubicBezTo>
                  <a:pt x="5781972" y="2704952"/>
                  <a:pt x="5781972" y="2708673"/>
                  <a:pt x="5781972" y="2713633"/>
                </a:cubicBezTo>
                <a:cubicBezTo>
                  <a:pt x="5781972" y="2723555"/>
                  <a:pt x="5784452" y="2729756"/>
                  <a:pt x="5789413" y="2732237"/>
                </a:cubicBezTo>
                <a:cubicBezTo>
                  <a:pt x="5794375" y="2734717"/>
                  <a:pt x="5794375" y="2738438"/>
                  <a:pt x="5789413" y="2743399"/>
                </a:cubicBezTo>
                <a:cubicBezTo>
                  <a:pt x="5784452" y="2748360"/>
                  <a:pt x="5786933" y="2752080"/>
                  <a:pt x="5796855" y="2754561"/>
                </a:cubicBezTo>
                <a:cubicBezTo>
                  <a:pt x="5806776" y="2757042"/>
                  <a:pt x="5811737" y="2760762"/>
                  <a:pt x="5811737" y="2765723"/>
                </a:cubicBezTo>
                <a:lnTo>
                  <a:pt x="5826620" y="2765723"/>
                </a:lnTo>
                <a:cubicBezTo>
                  <a:pt x="5836541" y="2760762"/>
                  <a:pt x="5842743" y="2759522"/>
                  <a:pt x="5845223" y="2762002"/>
                </a:cubicBezTo>
                <a:cubicBezTo>
                  <a:pt x="5847704" y="2764483"/>
                  <a:pt x="5848945" y="2765723"/>
                  <a:pt x="5848945" y="2765723"/>
                </a:cubicBezTo>
                <a:cubicBezTo>
                  <a:pt x="5853905" y="2770684"/>
                  <a:pt x="5855145" y="2774405"/>
                  <a:pt x="5852665" y="2776885"/>
                </a:cubicBezTo>
                <a:cubicBezTo>
                  <a:pt x="5850185" y="2779366"/>
                  <a:pt x="5846465" y="2780606"/>
                  <a:pt x="5841503" y="2780606"/>
                </a:cubicBezTo>
                <a:cubicBezTo>
                  <a:pt x="5816699" y="2780606"/>
                  <a:pt x="5809257" y="2788047"/>
                  <a:pt x="5819179" y="2802930"/>
                </a:cubicBezTo>
                <a:cubicBezTo>
                  <a:pt x="5819179" y="2802930"/>
                  <a:pt x="5820419" y="2805411"/>
                  <a:pt x="5822899" y="2810372"/>
                </a:cubicBezTo>
                <a:cubicBezTo>
                  <a:pt x="5825379" y="2815332"/>
                  <a:pt x="5826620" y="2822774"/>
                  <a:pt x="5826620" y="2832696"/>
                </a:cubicBezTo>
                <a:cubicBezTo>
                  <a:pt x="5826620" y="2847579"/>
                  <a:pt x="5824140" y="2857501"/>
                  <a:pt x="5819179" y="2862461"/>
                </a:cubicBezTo>
                <a:lnTo>
                  <a:pt x="5819179" y="2877344"/>
                </a:lnTo>
                <a:lnTo>
                  <a:pt x="5834061" y="2884786"/>
                </a:lnTo>
                <a:lnTo>
                  <a:pt x="5834061" y="2892227"/>
                </a:lnTo>
                <a:cubicBezTo>
                  <a:pt x="5829101" y="2897188"/>
                  <a:pt x="5826620" y="2899668"/>
                  <a:pt x="5826620" y="2899668"/>
                </a:cubicBezTo>
                <a:cubicBezTo>
                  <a:pt x="5826620" y="2899668"/>
                  <a:pt x="5829101" y="2902149"/>
                  <a:pt x="5834061" y="2907110"/>
                </a:cubicBezTo>
                <a:cubicBezTo>
                  <a:pt x="5834061" y="2912071"/>
                  <a:pt x="5834061" y="2917032"/>
                  <a:pt x="5834061" y="2921993"/>
                </a:cubicBezTo>
                <a:cubicBezTo>
                  <a:pt x="5834061" y="2926953"/>
                  <a:pt x="5834061" y="2930674"/>
                  <a:pt x="5834061" y="2933155"/>
                </a:cubicBezTo>
                <a:cubicBezTo>
                  <a:pt x="5834061" y="2935635"/>
                  <a:pt x="5834061" y="2936875"/>
                  <a:pt x="5834061" y="2936875"/>
                </a:cubicBezTo>
                <a:lnTo>
                  <a:pt x="5834061" y="2966641"/>
                </a:lnTo>
                <a:lnTo>
                  <a:pt x="5841503" y="2974082"/>
                </a:lnTo>
                <a:cubicBezTo>
                  <a:pt x="5846465" y="2979043"/>
                  <a:pt x="5848945" y="2981524"/>
                  <a:pt x="5848945" y="2981524"/>
                </a:cubicBezTo>
                <a:cubicBezTo>
                  <a:pt x="5848945" y="2981524"/>
                  <a:pt x="5843983" y="2981524"/>
                  <a:pt x="5834061" y="2981524"/>
                </a:cubicBezTo>
                <a:lnTo>
                  <a:pt x="5826620" y="2988965"/>
                </a:lnTo>
                <a:lnTo>
                  <a:pt x="5834061" y="2988965"/>
                </a:lnTo>
                <a:lnTo>
                  <a:pt x="5848945" y="3011290"/>
                </a:lnTo>
                <a:cubicBezTo>
                  <a:pt x="5848945" y="3016250"/>
                  <a:pt x="5851425" y="3019971"/>
                  <a:pt x="5856386" y="3022452"/>
                </a:cubicBezTo>
                <a:cubicBezTo>
                  <a:pt x="5861347" y="3024932"/>
                  <a:pt x="5866307" y="3026172"/>
                  <a:pt x="5871269" y="3026172"/>
                </a:cubicBezTo>
                <a:lnTo>
                  <a:pt x="5878710" y="3011290"/>
                </a:lnTo>
                <a:cubicBezTo>
                  <a:pt x="5873749" y="3011290"/>
                  <a:pt x="5871269" y="3008809"/>
                  <a:pt x="5871269" y="3003848"/>
                </a:cubicBezTo>
                <a:cubicBezTo>
                  <a:pt x="5871269" y="2998887"/>
                  <a:pt x="5873749" y="2997647"/>
                  <a:pt x="5878710" y="3000127"/>
                </a:cubicBezTo>
                <a:cubicBezTo>
                  <a:pt x="5883671" y="3002608"/>
                  <a:pt x="5891113" y="3001367"/>
                  <a:pt x="5901035" y="2996407"/>
                </a:cubicBezTo>
                <a:cubicBezTo>
                  <a:pt x="5905995" y="2991446"/>
                  <a:pt x="5908475" y="2986485"/>
                  <a:pt x="5908475" y="2981524"/>
                </a:cubicBezTo>
                <a:cubicBezTo>
                  <a:pt x="5908475" y="2976563"/>
                  <a:pt x="5908475" y="2964160"/>
                  <a:pt x="5908475" y="2944317"/>
                </a:cubicBezTo>
                <a:cubicBezTo>
                  <a:pt x="5908475" y="2914551"/>
                  <a:pt x="5910956" y="2899668"/>
                  <a:pt x="5915917" y="2899668"/>
                </a:cubicBezTo>
                <a:cubicBezTo>
                  <a:pt x="5920879" y="2899668"/>
                  <a:pt x="5922118" y="2897188"/>
                  <a:pt x="5919638" y="2892227"/>
                </a:cubicBezTo>
                <a:cubicBezTo>
                  <a:pt x="5917157" y="2887266"/>
                  <a:pt x="5918397" y="2884786"/>
                  <a:pt x="5923359" y="2884786"/>
                </a:cubicBezTo>
                <a:cubicBezTo>
                  <a:pt x="5933280" y="2879825"/>
                  <a:pt x="5934521" y="2869903"/>
                  <a:pt x="5927079" y="2855020"/>
                </a:cubicBezTo>
                <a:cubicBezTo>
                  <a:pt x="5919638" y="2840137"/>
                  <a:pt x="5905995" y="2832696"/>
                  <a:pt x="5886151" y="2832696"/>
                </a:cubicBezTo>
                <a:lnTo>
                  <a:pt x="5878710" y="2825254"/>
                </a:lnTo>
                <a:cubicBezTo>
                  <a:pt x="5883671" y="2825254"/>
                  <a:pt x="5893593" y="2827735"/>
                  <a:pt x="5908475" y="2832696"/>
                </a:cubicBezTo>
                <a:cubicBezTo>
                  <a:pt x="5923359" y="2832696"/>
                  <a:pt x="5930800" y="2830215"/>
                  <a:pt x="5930800" y="2825254"/>
                </a:cubicBezTo>
                <a:cubicBezTo>
                  <a:pt x="5925839" y="2820294"/>
                  <a:pt x="5925839" y="2815332"/>
                  <a:pt x="5930800" y="2810372"/>
                </a:cubicBezTo>
                <a:cubicBezTo>
                  <a:pt x="5935761" y="2805411"/>
                  <a:pt x="5938241" y="2796729"/>
                  <a:pt x="5938241" y="2784327"/>
                </a:cubicBezTo>
                <a:cubicBezTo>
                  <a:pt x="5938241" y="2771924"/>
                  <a:pt x="5939482" y="2765723"/>
                  <a:pt x="5941962" y="2765723"/>
                </a:cubicBezTo>
                <a:cubicBezTo>
                  <a:pt x="5944442" y="2765723"/>
                  <a:pt x="5945683" y="2775645"/>
                  <a:pt x="5945683" y="2795489"/>
                </a:cubicBezTo>
                <a:lnTo>
                  <a:pt x="5953124" y="2825254"/>
                </a:lnTo>
                <a:cubicBezTo>
                  <a:pt x="5972968" y="2835176"/>
                  <a:pt x="5972968" y="2840137"/>
                  <a:pt x="5953124" y="2840137"/>
                </a:cubicBezTo>
                <a:lnTo>
                  <a:pt x="5938241" y="2847579"/>
                </a:lnTo>
                <a:cubicBezTo>
                  <a:pt x="5938241" y="2857501"/>
                  <a:pt x="5940721" y="2864942"/>
                  <a:pt x="5945683" y="2869903"/>
                </a:cubicBezTo>
                <a:lnTo>
                  <a:pt x="5960565" y="2877344"/>
                </a:lnTo>
                <a:lnTo>
                  <a:pt x="5945683" y="2877344"/>
                </a:lnTo>
                <a:cubicBezTo>
                  <a:pt x="5940721" y="2877344"/>
                  <a:pt x="5938241" y="2878584"/>
                  <a:pt x="5938241" y="2881065"/>
                </a:cubicBezTo>
                <a:cubicBezTo>
                  <a:pt x="5938241" y="2883546"/>
                  <a:pt x="5938241" y="2884786"/>
                  <a:pt x="5938241" y="2884786"/>
                </a:cubicBezTo>
                <a:lnTo>
                  <a:pt x="5930800" y="2892227"/>
                </a:lnTo>
                <a:cubicBezTo>
                  <a:pt x="5930800" y="2892227"/>
                  <a:pt x="5928320" y="2893467"/>
                  <a:pt x="5923359" y="2895948"/>
                </a:cubicBezTo>
                <a:cubicBezTo>
                  <a:pt x="5918397" y="2898428"/>
                  <a:pt x="5918397" y="2902149"/>
                  <a:pt x="5923359" y="2907110"/>
                </a:cubicBezTo>
                <a:cubicBezTo>
                  <a:pt x="5928320" y="2912071"/>
                  <a:pt x="5930800" y="2914551"/>
                  <a:pt x="5930800" y="2914551"/>
                </a:cubicBezTo>
                <a:cubicBezTo>
                  <a:pt x="5935761" y="2914551"/>
                  <a:pt x="5940721" y="2917032"/>
                  <a:pt x="5945683" y="2921993"/>
                </a:cubicBezTo>
                <a:cubicBezTo>
                  <a:pt x="5950644" y="2926953"/>
                  <a:pt x="5954365" y="2930674"/>
                  <a:pt x="5956845" y="2933155"/>
                </a:cubicBezTo>
                <a:cubicBezTo>
                  <a:pt x="5959325" y="2935635"/>
                  <a:pt x="5958085" y="2939356"/>
                  <a:pt x="5953124" y="2944317"/>
                </a:cubicBezTo>
                <a:cubicBezTo>
                  <a:pt x="5948163" y="2949278"/>
                  <a:pt x="5943203" y="2951758"/>
                  <a:pt x="5938241" y="2951758"/>
                </a:cubicBezTo>
                <a:lnTo>
                  <a:pt x="5938241" y="2959200"/>
                </a:lnTo>
                <a:cubicBezTo>
                  <a:pt x="5943203" y="2959200"/>
                  <a:pt x="5945683" y="2966641"/>
                  <a:pt x="5945683" y="2981524"/>
                </a:cubicBezTo>
                <a:lnTo>
                  <a:pt x="5938241" y="3003848"/>
                </a:lnTo>
                <a:cubicBezTo>
                  <a:pt x="5933280" y="3003848"/>
                  <a:pt x="5930800" y="3005088"/>
                  <a:pt x="5930800" y="3007569"/>
                </a:cubicBezTo>
                <a:cubicBezTo>
                  <a:pt x="5930800" y="3010049"/>
                  <a:pt x="5925839" y="3011290"/>
                  <a:pt x="5915917" y="3011290"/>
                </a:cubicBezTo>
                <a:cubicBezTo>
                  <a:pt x="5915917" y="3006329"/>
                  <a:pt x="5913437" y="3005088"/>
                  <a:pt x="5908475" y="3007569"/>
                </a:cubicBezTo>
                <a:cubicBezTo>
                  <a:pt x="5903515" y="3010049"/>
                  <a:pt x="5901035" y="3011290"/>
                  <a:pt x="5901035" y="3011290"/>
                </a:cubicBezTo>
                <a:cubicBezTo>
                  <a:pt x="5886151" y="3021212"/>
                  <a:pt x="5886151" y="3026172"/>
                  <a:pt x="5901035" y="3026172"/>
                </a:cubicBezTo>
                <a:cubicBezTo>
                  <a:pt x="5910956" y="3026172"/>
                  <a:pt x="5913437" y="3028653"/>
                  <a:pt x="5908475" y="3033614"/>
                </a:cubicBezTo>
                <a:lnTo>
                  <a:pt x="5923359" y="3033614"/>
                </a:lnTo>
                <a:cubicBezTo>
                  <a:pt x="5928320" y="3033614"/>
                  <a:pt x="5932041" y="3033614"/>
                  <a:pt x="5934521" y="3033614"/>
                </a:cubicBezTo>
                <a:cubicBezTo>
                  <a:pt x="5937001" y="3033614"/>
                  <a:pt x="5938241" y="3033614"/>
                  <a:pt x="5938241" y="3033614"/>
                </a:cubicBezTo>
                <a:cubicBezTo>
                  <a:pt x="5938241" y="3033614"/>
                  <a:pt x="5937001" y="3034854"/>
                  <a:pt x="5934521" y="3037334"/>
                </a:cubicBezTo>
                <a:cubicBezTo>
                  <a:pt x="5932041" y="3039815"/>
                  <a:pt x="5928320" y="3043536"/>
                  <a:pt x="5923359" y="3048497"/>
                </a:cubicBezTo>
                <a:cubicBezTo>
                  <a:pt x="5918397" y="3053457"/>
                  <a:pt x="5913437" y="3063379"/>
                  <a:pt x="5908475" y="3078262"/>
                </a:cubicBezTo>
                <a:cubicBezTo>
                  <a:pt x="5908475" y="3083223"/>
                  <a:pt x="5908475" y="3088184"/>
                  <a:pt x="5908475" y="3093145"/>
                </a:cubicBezTo>
                <a:cubicBezTo>
                  <a:pt x="5908475" y="3098106"/>
                  <a:pt x="5908475" y="3100586"/>
                  <a:pt x="5908475" y="3100586"/>
                </a:cubicBezTo>
                <a:cubicBezTo>
                  <a:pt x="5903515" y="3105547"/>
                  <a:pt x="5901035" y="3110508"/>
                  <a:pt x="5901035" y="3115469"/>
                </a:cubicBezTo>
                <a:cubicBezTo>
                  <a:pt x="5901035" y="3120430"/>
                  <a:pt x="5901035" y="3124151"/>
                  <a:pt x="5901035" y="3126631"/>
                </a:cubicBezTo>
                <a:cubicBezTo>
                  <a:pt x="5901035" y="3129112"/>
                  <a:pt x="5898554" y="3130352"/>
                  <a:pt x="5893593" y="3130352"/>
                </a:cubicBezTo>
                <a:cubicBezTo>
                  <a:pt x="5888631" y="3130352"/>
                  <a:pt x="5886151" y="3135313"/>
                  <a:pt x="5886151" y="3145235"/>
                </a:cubicBezTo>
                <a:cubicBezTo>
                  <a:pt x="5881190" y="3155157"/>
                  <a:pt x="5873749" y="3155157"/>
                  <a:pt x="5863827" y="3145235"/>
                </a:cubicBezTo>
                <a:cubicBezTo>
                  <a:pt x="5853905" y="3140274"/>
                  <a:pt x="5848945" y="3142754"/>
                  <a:pt x="5848945" y="3152676"/>
                </a:cubicBezTo>
                <a:lnTo>
                  <a:pt x="5848945" y="3167559"/>
                </a:lnTo>
                <a:cubicBezTo>
                  <a:pt x="5848945" y="3187403"/>
                  <a:pt x="5853905" y="3197325"/>
                  <a:pt x="5863827" y="3197325"/>
                </a:cubicBezTo>
                <a:cubicBezTo>
                  <a:pt x="5873749" y="3202285"/>
                  <a:pt x="5876230" y="3209727"/>
                  <a:pt x="5871269" y="3219649"/>
                </a:cubicBezTo>
                <a:cubicBezTo>
                  <a:pt x="5866307" y="3219649"/>
                  <a:pt x="5863827" y="3222130"/>
                  <a:pt x="5863827" y="3227090"/>
                </a:cubicBezTo>
                <a:lnTo>
                  <a:pt x="5863827" y="3241973"/>
                </a:lnTo>
                <a:lnTo>
                  <a:pt x="5848945" y="3249415"/>
                </a:lnTo>
                <a:cubicBezTo>
                  <a:pt x="5848945" y="3254375"/>
                  <a:pt x="5848945" y="3258096"/>
                  <a:pt x="5848945" y="3260577"/>
                </a:cubicBezTo>
                <a:cubicBezTo>
                  <a:pt x="5848945" y="3263057"/>
                  <a:pt x="5851425" y="3261817"/>
                  <a:pt x="5856386" y="3256856"/>
                </a:cubicBezTo>
                <a:cubicBezTo>
                  <a:pt x="5856386" y="3266778"/>
                  <a:pt x="5856386" y="3274219"/>
                  <a:pt x="5856386" y="3279180"/>
                </a:cubicBezTo>
                <a:lnTo>
                  <a:pt x="5848945" y="3301504"/>
                </a:lnTo>
                <a:cubicBezTo>
                  <a:pt x="5843983" y="3311426"/>
                  <a:pt x="5841503" y="3316387"/>
                  <a:pt x="5841503" y="3316387"/>
                </a:cubicBezTo>
                <a:lnTo>
                  <a:pt x="5841503" y="3323829"/>
                </a:lnTo>
                <a:cubicBezTo>
                  <a:pt x="5841503" y="3328789"/>
                  <a:pt x="5841503" y="3331270"/>
                  <a:pt x="5841503" y="3331270"/>
                </a:cubicBezTo>
                <a:cubicBezTo>
                  <a:pt x="5841503" y="3331270"/>
                  <a:pt x="5840263" y="3332510"/>
                  <a:pt x="5837783" y="3334991"/>
                </a:cubicBezTo>
                <a:cubicBezTo>
                  <a:pt x="5835302" y="3337471"/>
                  <a:pt x="5834061" y="3339951"/>
                  <a:pt x="5834061" y="3342432"/>
                </a:cubicBezTo>
                <a:cubicBezTo>
                  <a:pt x="5834061" y="3344913"/>
                  <a:pt x="5834061" y="3346153"/>
                  <a:pt x="5834061" y="3346153"/>
                </a:cubicBezTo>
                <a:cubicBezTo>
                  <a:pt x="5834061" y="3351114"/>
                  <a:pt x="5831581" y="3356075"/>
                  <a:pt x="5826620" y="3361036"/>
                </a:cubicBezTo>
                <a:lnTo>
                  <a:pt x="5834061" y="3375918"/>
                </a:lnTo>
                <a:cubicBezTo>
                  <a:pt x="5839023" y="3370958"/>
                  <a:pt x="5846465" y="3368477"/>
                  <a:pt x="5856386" y="3368477"/>
                </a:cubicBezTo>
                <a:cubicBezTo>
                  <a:pt x="5856386" y="3373438"/>
                  <a:pt x="5855145" y="3375918"/>
                  <a:pt x="5852665" y="3375918"/>
                </a:cubicBezTo>
                <a:cubicBezTo>
                  <a:pt x="5850185" y="3375918"/>
                  <a:pt x="5846465" y="3375918"/>
                  <a:pt x="5841503" y="3375918"/>
                </a:cubicBezTo>
                <a:cubicBezTo>
                  <a:pt x="5836541" y="3375918"/>
                  <a:pt x="5834061" y="3378399"/>
                  <a:pt x="5834061" y="3383360"/>
                </a:cubicBezTo>
                <a:lnTo>
                  <a:pt x="5834061" y="3390801"/>
                </a:lnTo>
                <a:cubicBezTo>
                  <a:pt x="5829101" y="3390801"/>
                  <a:pt x="5826620" y="3393282"/>
                  <a:pt x="5826620" y="3398243"/>
                </a:cubicBezTo>
                <a:lnTo>
                  <a:pt x="5796855" y="3420567"/>
                </a:lnTo>
                <a:cubicBezTo>
                  <a:pt x="5791893" y="3420567"/>
                  <a:pt x="5789413" y="3423048"/>
                  <a:pt x="5789413" y="3428008"/>
                </a:cubicBezTo>
                <a:cubicBezTo>
                  <a:pt x="5789413" y="3432969"/>
                  <a:pt x="5794375" y="3437930"/>
                  <a:pt x="5804296" y="3442891"/>
                </a:cubicBezTo>
                <a:lnTo>
                  <a:pt x="5804296" y="3450332"/>
                </a:lnTo>
                <a:cubicBezTo>
                  <a:pt x="5799335" y="3450332"/>
                  <a:pt x="5795614" y="3450332"/>
                  <a:pt x="5793134" y="3450332"/>
                </a:cubicBezTo>
                <a:cubicBezTo>
                  <a:pt x="5790654" y="3450332"/>
                  <a:pt x="5786933" y="3452813"/>
                  <a:pt x="5781972" y="3457774"/>
                </a:cubicBezTo>
                <a:lnTo>
                  <a:pt x="5774531" y="3465215"/>
                </a:lnTo>
                <a:cubicBezTo>
                  <a:pt x="5779491" y="3465215"/>
                  <a:pt x="5786933" y="3467696"/>
                  <a:pt x="5796855" y="3472657"/>
                </a:cubicBezTo>
                <a:cubicBezTo>
                  <a:pt x="5796855" y="3472657"/>
                  <a:pt x="5799335" y="3472657"/>
                  <a:pt x="5804296" y="3472657"/>
                </a:cubicBezTo>
                <a:cubicBezTo>
                  <a:pt x="5804296" y="3477617"/>
                  <a:pt x="5796855" y="3482579"/>
                  <a:pt x="5781972" y="3487540"/>
                </a:cubicBezTo>
                <a:cubicBezTo>
                  <a:pt x="5772051" y="3487540"/>
                  <a:pt x="5769569" y="3490020"/>
                  <a:pt x="5774531" y="3494981"/>
                </a:cubicBezTo>
                <a:lnTo>
                  <a:pt x="5774531" y="3502422"/>
                </a:lnTo>
                <a:lnTo>
                  <a:pt x="5767089" y="3524747"/>
                </a:lnTo>
                <a:cubicBezTo>
                  <a:pt x="5767089" y="3534669"/>
                  <a:pt x="5764609" y="3542110"/>
                  <a:pt x="5759647" y="3547071"/>
                </a:cubicBezTo>
                <a:cubicBezTo>
                  <a:pt x="5754686" y="3552032"/>
                  <a:pt x="5752206" y="3554512"/>
                  <a:pt x="5752206" y="3554512"/>
                </a:cubicBezTo>
                <a:cubicBezTo>
                  <a:pt x="5747245" y="3554512"/>
                  <a:pt x="5744765" y="3555752"/>
                  <a:pt x="5744765" y="3558233"/>
                </a:cubicBezTo>
                <a:cubicBezTo>
                  <a:pt x="5744765" y="3560714"/>
                  <a:pt x="5747245" y="3561954"/>
                  <a:pt x="5752206" y="3561954"/>
                </a:cubicBezTo>
                <a:lnTo>
                  <a:pt x="5744765" y="3599161"/>
                </a:lnTo>
                <a:cubicBezTo>
                  <a:pt x="5744765" y="3604121"/>
                  <a:pt x="5743524" y="3609083"/>
                  <a:pt x="5741044" y="3614043"/>
                </a:cubicBezTo>
                <a:cubicBezTo>
                  <a:pt x="5738564" y="3619004"/>
                  <a:pt x="5737323" y="3621485"/>
                  <a:pt x="5737323" y="3621485"/>
                </a:cubicBezTo>
                <a:cubicBezTo>
                  <a:pt x="5737323" y="3621485"/>
                  <a:pt x="5733603" y="3623965"/>
                  <a:pt x="5726161" y="3628926"/>
                </a:cubicBezTo>
                <a:cubicBezTo>
                  <a:pt x="5718720" y="3633887"/>
                  <a:pt x="5714999" y="3640088"/>
                  <a:pt x="5714999" y="3647530"/>
                </a:cubicBezTo>
                <a:cubicBezTo>
                  <a:pt x="5714999" y="3654971"/>
                  <a:pt x="5713759" y="3659932"/>
                  <a:pt x="5711279" y="3662413"/>
                </a:cubicBezTo>
                <a:cubicBezTo>
                  <a:pt x="5708799" y="3664893"/>
                  <a:pt x="5707557" y="3668614"/>
                  <a:pt x="5707557" y="3673575"/>
                </a:cubicBezTo>
                <a:cubicBezTo>
                  <a:pt x="5707557" y="3678535"/>
                  <a:pt x="5706317" y="3682256"/>
                  <a:pt x="5703837" y="3684737"/>
                </a:cubicBezTo>
                <a:cubicBezTo>
                  <a:pt x="5701357" y="3687217"/>
                  <a:pt x="5700117" y="3689698"/>
                  <a:pt x="5700117" y="3692178"/>
                </a:cubicBezTo>
                <a:cubicBezTo>
                  <a:pt x="5700117" y="3694659"/>
                  <a:pt x="5702597" y="3695899"/>
                  <a:pt x="5707557" y="3695899"/>
                </a:cubicBezTo>
                <a:cubicBezTo>
                  <a:pt x="5707557" y="3700860"/>
                  <a:pt x="5705077" y="3708301"/>
                  <a:pt x="5700117" y="3718223"/>
                </a:cubicBezTo>
                <a:cubicBezTo>
                  <a:pt x="5685233" y="3718223"/>
                  <a:pt x="5680272" y="3725665"/>
                  <a:pt x="5685233" y="3740547"/>
                </a:cubicBezTo>
                <a:lnTo>
                  <a:pt x="5685233" y="3755430"/>
                </a:lnTo>
                <a:cubicBezTo>
                  <a:pt x="5680272" y="3755430"/>
                  <a:pt x="5677792" y="3757911"/>
                  <a:pt x="5677792" y="3762872"/>
                </a:cubicBezTo>
                <a:cubicBezTo>
                  <a:pt x="5682753" y="3767832"/>
                  <a:pt x="5680272" y="3772794"/>
                  <a:pt x="5670351" y="3777754"/>
                </a:cubicBezTo>
                <a:lnTo>
                  <a:pt x="5662909" y="3785196"/>
                </a:lnTo>
                <a:lnTo>
                  <a:pt x="5670351" y="3792637"/>
                </a:lnTo>
                <a:lnTo>
                  <a:pt x="5685233" y="3807520"/>
                </a:lnTo>
                <a:lnTo>
                  <a:pt x="5662909" y="3814961"/>
                </a:lnTo>
                <a:cubicBezTo>
                  <a:pt x="5652988" y="3824883"/>
                  <a:pt x="5643065" y="3842246"/>
                  <a:pt x="5633143" y="3867051"/>
                </a:cubicBezTo>
                <a:cubicBezTo>
                  <a:pt x="5633143" y="3876973"/>
                  <a:pt x="5628183" y="3886895"/>
                  <a:pt x="5618261" y="3896817"/>
                </a:cubicBezTo>
                <a:lnTo>
                  <a:pt x="5618261" y="3911700"/>
                </a:lnTo>
                <a:cubicBezTo>
                  <a:pt x="5628183" y="3906739"/>
                  <a:pt x="5628183" y="3911700"/>
                  <a:pt x="5618261" y="3926582"/>
                </a:cubicBezTo>
                <a:cubicBezTo>
                  <a:pt x="5613299" y="3931543"/>
                  <a:pt x="5608339" y="3934024"/>
                  <a:pt x="5603378" y="3934024"/>
                </a:cubicBezTo>
                <a:lnTo>
                  <a:pt x="5603378" y="3948907"/>
                </a:lnTo>
                <a:lnTo>
                  <a:pt x="5618261" y="3956348"/>
                </a:lnTo>
                <a:lnTo>
                  <a:pt x="5603378" y="3956348"/>
                </a:lnTo>
                <a:cubicBezTo>
                  <a:pt x="5593457" y="3956348"/>
                  <a:pt x="5588495" y="3960069"/>
                  <a:pt x="5588495" y="3967510"/>
                </a:cubicBezTo>
                <a:cubicBezTo>
                  <a:pt x="5588495" y="3974952"/>
                  <a:pt x="5583534" y="3983633"/>
                  <a:pt x="5573613" y="3993555"/>
                </a:cubicBezTo>
                <a:cubicBezTo>
                  <a:pt x="5563691" y="4003477"/>
                  <a:pt x="5561210" y="4010919"/>
                  <a:pt x="5566171" y="4015879"/>
                </a:cubicBezTo>
                <a:cubicBezTo>
                  <a:pt x="5571133" y="4015879"/>
                  <a:pt x="5573613" y="4015879"/>
                  <a:pt x="5573613" y="4015879"/>
                </a:cubicBezTo>
                <a:lnTo>
                  <a:pt x="5577333" y="4015879"/>
                </a:lnTo>
                <a:cubicBezTo>
                  <a:pt x="5569892" y="4015879"/>
                  <a:pt x="5566171" y="4017119"/>
                  <a:pt x="5566171" y="4019600"/>
                </a:cubicBezTo>
                <a:cubicBezTo>
                  <a:pt x="5566171" y="4022081"/>
                  <a:pt x="5563691" y="4025801"/>
                  <a:pt x="5558730" y="4030762"/>
                </a:cubicBezTo>
                <a:cubicBezTo>
                  <a:pt x="5553769" y="4035723"/>
                  <a:pt x="5556250" y="4040684"/>
                  <a:pt x="5566171" y="4045645"/>
                </a:cubicBezTo>
                <a:cubicBezTo>
                  <a:pt x="5571133" y="4055567"/>
                  <a:pt x="5568651" y="4065489"/>
                  <a:pt x="5558730" y="4075411"/>
                </a:cubicBezTo>
                <a:cubicBezTo>
                  <a:pt x="5548808" y="4080371"/>
                  <a:pt x="5543847" y="4085333"/>
                  <a:pt x="5543847" y="4090293"/>
                </a:cubicBezTo>
                <a:lnTo>
                  <a:pt x="5536406" y="4112618"/>
                </a:lnTo>
                <a:cubicBezTo>
                  <a:pt x="5516561" y="4132461"/>
                  <a:pt x="5514081" y="4142383"/>
                  <a:pt x="5528964" y="4142383"/>
                </a:cubicBezTo>
                <a:lnTo>
                  <a:pt x="5514081" y="4142383"/>
                </a:lnTo>
                <a:cubicBezTo>
                  <a:pt x="5504160" y="4132461"/>
                  <a:pt x="5499199" y="4134942"/>
                  <a:pt x="5499199" y="4149825"/>
                </a:cubicBezTo>
                <a:cubicBezTo>
                  <a:pt x="5499199" y="4154785"/>
                  <a:pt x="5494237" y="4159747"/>
                  <a:pt x="5484316" y="4164707"/>
                </a:cubicBezTo>
                <a:cubicBezTo>
                  <a:pt x="5469433" y="4164707"/>
                  <a:pt x="5466953" y="4167188"/>
                  <a:pt x="5476874" y="4172149"/>
                </a:cubicBezTo>
                <a:cubicBezTo>
                  <a:pt x="5476874" y="4177110"/>
                  <a:pt x="5476874" y="4180830"/>
                  <a:pt x="5476874" y="4183311"/>
                </a:cubicBezTo>
                <a:cubicBezTo>
                  <a:pt x="5476874" y="4185792"/>
                  <a:pt x="5476874" y="4187032"/>
                  <a:pt x="5476874" y="4187032"/>
                </a:cubicBezTo>
                <a:lnTo>
                  <a:pt x="5491757" y="4194473"/>
                </a:lnTo>
                <a:cubicBezTo>
                  <a:pt x="5496718" y="4194473"/>
                  <a:pt x="5501679" y="4196954"/>
                  <a:pt x="5506640" y="4201915"/>
                </a:cubicBezTo>
                <a:cubicBezTo>
                  <a:pt x="5511601" y="4206875"/>
                  <a:pt x="5509120" y="4211837"/>
                  <a:pt x="5499199" y="4216797"/>
                </a:cubicBezTo>
                <a:lnTo>
                  <a:pt x="5484316" y="4209356"/>
                </a:lnTo>
                <a:lnTo>
                  <a:pt x="5447109" y="4201915"/>
                </a:lnTo>
                <a:lnTo>
                  <a:pt x="5432226" y="4201915"/>
                </a:lnTo>
                <a:lnTo>
                  <a:pt x="5402460" y="4216797"/>
                </a:lnTo>
                <a:cubicBezTo>
                  <a:pt x="5402460" y="4221758"/>
                  <a:pt x="5402460" y="4224239"/>
                  <a:pt x="5402460" y="4224239"/>
                </a:cubicBezTo>
                <a:cubicBezTo>
                  <a:pt x="5392539" y="4224239"/>
                  <a:pt x="5387577" y="4226719"/>
                  <a:pt x="5387577" y="4231680"/>
                </a:cubicBezTo>
                <a:lnTo>
                  <a:pt x="5380136" y="4231680"/>
                </a:lnTo>
                <a:lnTo>
                  <a:pt x="5372695" y="4246563"/>
                </a:lnTo>
                <a:cubicBezTo>
                  <a:pt x="5392539" y="4246563"/>
                  <a:pt x="5397499" y="4251524"/>
                  <a:pt x="5387577" y="4261446"/>
                </a:cubicBezTo>
                <a:cubicBezTo>
                  <a:pt x="5382616" y="4266407"/>
                  <a:pt x="5376415" y="4268887"/>
                  <a:pt x="5368974" y="4268887"/>
                </a:cubicBezTo>
                <a:cubicBezTo>
                  <a:pt x="5361533" y="4268887"/>
                  <a:pt x="5354091" y="4270128"/>
                  <a:pt x="5346650" y="4272608"/>
                </a:cubicBezTo>
                <a:cubicBezTo>
                  <a:pt x="5339208" y="4275089"/>
                  <a:pt x="5337968" y="4278809"/>
                  <a:pt x="5342929" y="4283770"/>
                </a:cubicBezTo>
                <a:cubicBezTo>
                  <a:pt x="5347890" y="4288731"/>
                  <a:pt x="5349130" y="4293692"/>
                  <a:pt x="5346650" y="4298653"/>
                </a:cubicBezTo>
                <a:cubicBezTo>
                  <a:pt x="5344170" y="4303614"/>
                  <a:pt x="5342929" y="4306094"/>
                  <a:pt x="5342929" y="4306094"/>
                </a:cubicBezTo>
                <a:cubicBezTo>
                  <a:pt x="5342929" y="4306094"/>
                  <a:pt x="5342929" y="4307335"/>
                  <a:pt x="5342929" y="4309815"/>
                </a:cubicBezTo>
                <a:cubicBezTo>
                  <a:pt x="5342929" y="4312296"/>
                  <a:pt x="5340449" y="4313536"/>
                  <a:pt x="5335488" y="4313536"/>
                </a:cubicBezTo>
                <a:lnTo>
                  <a:pt x="5320605" y="4328418"/>
                </a:lnTo>
                <a:cubicBezTo>
                  <a:pt x="5320605" y="4333380"/>
                  <a:pt x="5323085" y="4335860"/>
                  <a:pt x="5328046" y="4335860"/>
                </a:cubicBezTo>
                <a:cubicBezTo>
                  <a:pt x="5333008" y="4335860"/>
                  <a:pt x="5335488" y="4340821"/>
                  <a:pt x="5335488" y="4350743"/>
                </a:cubicBezTo>
                <a:cubicBezTo>
                  <a:pt x="5335488" y="4360665"/>
                  <a:pt x="5331767" y="4361905"/>
                  <a:pt x="5324326" y="4354463"/>
                </a:cubicBezTo>
                <a:cubicBezTo>
                  <a:pt x="5316884" y="4347022"/>
                  <a:pt x="5310683" y="4343301"/>
                  <a:pt x="5305722" y="4343301"/>
                </a:cubicBezTo>
                <a:lnTo>
                  <a:pt x="5283398" y="4343301"/>
                </a:lnTo>
                <a:cubicBezTo>
                  <a:pt x="5283398" y="4348263"/>
                  <a:pt x="5288359" y="4353223"/>
                  <a:pt x="5298281" y="4358184"/>
                </a:cubicBezTo>
                <a:lnTo>
                  <a:pt x="5305722" y="4365625"/>
                </a:lnTo>
                <a:cubicBezTo>
                  <a:pt x="5300761" y="4370587"/>
                  <a:pt x="5299521" y="4375548"/>
                  <a:pt x="5302001" y="4380508"/>
                </a:cubicBezTo>
                <a:cubicBezTo>
                  <a:pt x="5304481" y="4385470"/>
                  <a:pt x="5300761" y="4390430"/>
                  <a:pt x="5290839" y="4395391"/>
                </a:cubicBezTo>
                <a:cubicBezTo>
                  <a:pt x="5285878" y="4395391"/>
                  <a:pt x="5283398" y="4399112"/>
                  <a:pt x="5283398" y="4406553"/>
                </a:cubicBezTo>
                <a:cubicBezTo>
                  <a:pt x="5283398" y="4413995"/>
                  <a:pt x="5285878" y="4417715"/>
                  <a:pt x="5290839" y="4417715"/>
                </a:cubicBezTo>
                <a:lnTo>
                  <a:pt x="5290839" y="4432598"/>
                </a:lnTo>
                <a:lnTo>
                  <a:pt x="5305722" y="4432598"/>
                </a:lnTo>
                <a:cubicBezTo>
                  <a:pt x="5310683" y="4427637"/>
                  <a:pt x="5318125" y="4425157"/>
                  <a:pt x="5328046" y="4425157"/>
                </a:cubicBezTo>
                <a:lnTo>
                  <a:pt x="5350370" y="4425157"/>
                </a:lnTo>
                <a:lnTo>
                  <a:pt x="5365253" y="4432598"/>
                </a:lnTo>
                <a:cubicBezTo>
                  <a:pt x="5370215" y="4432598"/>
                  <a:pt x="5373935" y="4431358"/>
                  <a:pt x="5376415" y="4428877"/>
                </a:cubicBezTo>
                <a:cubicBezTo>
                  <a:pt x="5378895" y="4426397"/>
                  <a:pt x="5383857" y="4426397"/>
                  <a:pt x="5391298" y="4428877"/>
                </a:cubicBezTo>
                <a:cubicBezTo>
                  <a:pt x="5398740" y="4431358"/>
                  <a:pt x="5402460" y="4432598"/>
                  <a:pt x="5402460" y="4432598"/>
                </a:cubicBezTo>
                <a:cubicBezTo>
                  <a:pt x="5402460" y="4437559"/>
                  <a:pt x="5402460" y="4440040"/>
                  <a:pt x="5402460" y="4440040"/>
                </a:cubicBezTo>
                <a:cubicBezTo>
                  <a:pt x="5402460" y="4440040"/>
                  <a:pt x="5401220" y="4440040"/>
                  <a:pt x="5398740" y="4440040"/>
                </a:cubicBezTo>
                <a:cubicBezTo>
                  <a:pt x="5396260" y="4440040"/>
                  <a:pt x="5392539" y="4441280"/>
                  <a:pt x="5387577" y="4443760"/>
                </a:cubicBezTo>
                <a:cubicBezTo>
                  <a:pt x="5382616" y="4446241"/>
                  <a:pt x="5380136" y="4447481"/>
                  <a:pt x="5380136" y="4447481"/>
                </a:cubicBezTo>
                <a:cubicBezTo>
                  <a:pt x="5375175" y="4452442"/>
                  <a:pt x="5364013" y="4456163"/>
                  <a:pt x="5346650" y="4458643"/>
                </a:cubicBezTo>
                <a:cubicBezTo>
                  <a:pt x="5329287" y="4461124"/>
                  <a:pt x="5315644" y="4467325"/>
                  <a:pt x="5305722" y="4477247"/>
                </a:cubicBezTo>
                <a:lnTo>
                  <a:pt x="5275956" y="4484688"/>
                </a:lnTo>
                <a:lnTo>
                  <a:pt x="5261074" y="4492129"/>
                </a:lnTo>
                <a:lnTo>
                  <a:pt x="5268515" y="4499571"/>
                </a:lnTo>
                <a:cubicBezTo>
                  <a:pt x="5268515" y="4499571"/>
                  <a:pt x="5268515" y="4502051"/>
                  <a:pt x="5268515" y="4507012"/>
                </a:cubicBezTo>
                <a:cubicBezTo>
                  <a:pt x="5268515" y="4511973"/>
                  <a:pt x="5248671" y="4514454"/>
                  <a:pt x="5208984" y="4514454"/>
                </a:cubicBezTo>
                <a:lnTo>
                  <a:pt x="5194101" y="4521895"/>
                </a:lnTo>
                <a:cubicBezTo>
                  <a:pt x="5199062" y="4521895"/>
                  <a:pt x="5201542" y="4524376"/>
                  <a:pt x="5201542" y="4529336"/>
                </a:cubicBezTo>
                <a:cubicBezTo>
                  <a:pt x="5201542" y="4529336"/>
                  <a:pt x="5200302" y="4529336"/>
                  <a:pt x="5197822" y="4529336"/>
                </a:cubicBezTo>
                <a:cubicBezTo>
                  <a:pt x="5195342" y="4529336"/>
                  <a:pt x="5191621" y="4529336"/>
                  <a:pt x="5186660" y="4529336"/>
                </a:cubicBezTo>
                <a:lnTo>
                  <a:pt x="5171777" y="4536778"/>
                </a:lnTo>
                <a:cubicBezTo>
                  <a:pt x="5171777" y="4541739"/>
                  <a:pt x="5169297" y="4544219"/>
                  <a:pt x="5164335" y="4544219"/>
                </a:cubicBezTo>
                <a:lnTo>
                  <a:pt x="5171777" y="4544219"/>
                </a:lnTo>
                <a:lnTo>
                  <a:pt x="5186660" y="4544219"/>
                </a:lnTo>
                <a:cubicBezTo>
                  <a:pt x="5186660" y="4539258"/>
                  <a:pt x="5191621" y="4536778"/>
                  <a:pt x="5201542" y="4536778"/>
                </a:cubicBezTo>
                <a:cubicBezTo>
                  <a:pt x="5211464" y="4536778"/>
                  <a:pt x="5216425" y="4538018"/>
                  <a:pt x="5216425" y="4540498"/>
                </a:cubicBezTo>
                <a:cubicBezTo>
                  <a:pt x="5216425" y="4542979"/>
                  <a:pt x="5218905" y="4546700"/>
                  <a:pt x="5223867" y="4551661"/>
                </a:cubicBezTo>
                <a:cubicBezTo>
                  <a:pt x="5228828" y="4556622"/>
                  <a:pt x="5231308" y="4561583"/>
                  <a:pt x="5231308" y="4566543"/>
                </a:cubicBezTo>
                <a:cubicBezTo>
                  <a:pt x="5231308" y="4571505"/>
                  <a:pt x="5227587" y="4572745"/>
                  <a:pt x="5220146" y="4570264"/>
                </a:cubicBezTo>
                <a:cubicBezTo>
                  <a:pt x="5212704" y="4567784"/>
                  <a:pt x="5210224" y="4570264"/>
                  <a:pt x="5212704" y="4577706"/>
                </a:cubicBezTo>
                <a:cubicBezTo>
                  <a:pt x="5215185" y="4585147"/>
                  <a:pt x="5211464" y="4588868"/>
                  <a:pt x="5201542" y="4588868"/>
                </a:cubicBezTo>
                <a:cubicBezTo>
                  <a:pt x="5201542" y="4588868"/>
                  <a:pt x="5200302" y="4588868"/>
                  <a:pt x="5197822" y="4588868"/>
                </a:cubicBezTo>
                <a:cubicBezTo>
                  <a:pt x="5195342" y="4588868"/>
                  <a:pt x="5194101" y="4591348"/>
                  <a:pt x="5194101" y="4596309"/>
                </a:cubicBezTo>
                <a:cubicBezTo>
                  <a:pt x="5189140" y="4601270"/>
                  <a:pt x="5186660" y="4603750"/>
                  <a:pt x="5186660" y="4603750"/>
                </a:cubicBezTo>
                <a:lnTo>
                  <a:pt x="5186660" y="4588868"/>
                </a:lnTo>
                <a:lnTo>
                  <a:pt x="5186660" y="4581426"/>
                </a:lnTo>
                <a:cubicBezTo>
                  <a:pt x="5181698" y="4576465"/>
                  <a:pt x="5184179" y="4573985"/>
                  <a:pt x="5194101" y="4573985"/>
                </a:cubicBezTo>
                <a:cubicBezTo>
                  <a:pt x="5199062" y="4569024"/>
                  <a:pt x="5201542" y="4564063"/>
                  <a:pt x="5201542" y="4559102"/>
                </a:cubicBezTo>
                <a:cubicBezTo>
                  <a:pt x="5201542" y="4554141"/>
                  <a:pt x="5199062" y="4550421"/>
                  <a:pt x="5194101" y="4547940"/>
                </a:cubicBezTo>
                <a:cubicBezTo>
                  <a:pt x="5189140" y="4545460"/>
                  <a:pt x="5184179" y="4547940"/>
                  <a:pt x="5179218" y="4555381"/>
                </a:cubicBezTo>
                <a:cubicBezTo>
                  <a:pt x="5174257" y="4562823"/>
                  <a:pt x="5171777" y="4569024"/>
                  <a:pt x="5171777" y="4573985"/>
                </a:cubicBezTo>
                <a:cubicBezTo>
                  <a:pt x="5171777" y="4578946"/>
                  <a:pt x="5164335" y="4581426"/>
                  <a:pt x="5149452" y="4581426"/>
                </a:cubicBezTo>
                <a:lnTo>
                  <a:pt x="5104804" y="4596309"/>
                </a:lnTo>
                <a:cubicBezTo>
                  <a:pt x="5104804" y="4601270"/>
                  <a:pt x="5109765" y="4601270"/>
                  <a:pt x="5119687" y="4596309"/>
                </a:cubicBezTo>
                <a:cubicBezTo>
                  <a:pt x="5129608" y="4591348"/>
                  <a:pt x="5137050" y="4591348"/>
                  <a:pt x="5142011" y="4596309"/>
                </a:cubicBezTo>
                <a:lnTo>
                  <a:pt x="5149452" y="4603750"/>
                </a:lnTo>
                <a:lnTo>
                  <a:pt x="5156894" y="4611192"/>
                </a:lnTo>
                <a:cubicBezTo>
                  <a:pt x="5156894" y="4616153"/>
                  <a:pt x="5150693" y="4617393"/>
                  <a:pt x="5138290" y="4614913"/>
                </a:cubicBezTo>
                <a:cubicBezTo>
                  <a:pt x="5125888" y="4612432"/>
                  <a:pt x="5119687" y="4612432"/>
                  <a:pt x="5119687" y="4614913"/>
                </a:cubicBezTo>
                <a:cubicBezTo>
                  <a:pt x="5119687" y="4617393"/>
                  <a:pt x="5117207" y="4618633"/>
                  <a:pt x="5112245" y="4618633"/>
                </a:cubicBezTo>
                <a:lnTo>
                  <a:pt x="5119687" y="4626075"/>
                </a:lnTo>
                <a:cubicBezTo>
                  <a:pt x="5119687" y="4631036"/>
                  <a:pt x="5119687" y="4635997"/>
                  <a:pt x="5119687" y="4640957"/>
                </a:cubicBezTo>
                <a:cubicBezTo>
                  <a:pt x="5114726" y="4640957"/>
                  <a:pt x="5107284" y="4645919"/>
                  <a:pt x="5097363" y="4655840"/>
                </a:cubicBezTo>
                <a:cubicBezTo>
                  <a:pt x="5092401" y="4660802"/>
                  <a:pt x="5087441" y="4664522"/>
                  <a:pt x="5082480" y="4667002"/>
                </a:cubicBezTo>
                <a:cubicBezTo>
                  <a:pt x="5077519" y="4669483"/>
                  <a:pt x="5075038" y="4670723"/>
                  <a:pt x="5075038" y="4670723"/>
                </a:cubicBezTo>
                <a:lnTo>
                  <a:pt x="5060156" y="4678165"/>
                </a:lnTo>
                <a:lnTo>
                  <a:pt x="5060156" y="4685606"/>
                </a:lnTo>
                <a:cubicBezTo>
                  <a:pt x="5065117" y="4685606"/>
                  <a:pt x="5067597" y="4686847"/>
                  <a:pt x="5067597" y="4689327"/>
                </a:cubicBezTo>
                <a:cubicBezTo>
                  <a:pt x="5067597" y="4691807"/>
                  <a:pt x="5067597" y="4693047"/>
                  <a:pt x="5067597" y="4693047"/>
                </a:cubicBezTo>
                <a:cubicBezTo>
                  <a:pt x="5067597" y="4702969"/>
                  <a:pt x="5062636" y="4707930"/>
                  <a:pt x="5052714" y="4707930"/>
                </a:cubicBezTo>
                <a:lnTo>
                  <a:pt x="5045273" y="4700489"/>
                </a:lnTo>
                <a:cubicBezTo>
                  <a:pt x="5045273" y="4700489"/>
                  <a:pt x="5047753" y="4700489"/>
                  <a:pt x="5052714" y="4700489"/>
                </a:cubicBezTo>
                <a:cubicBezTo>
                  <a:pt x="5057676" y="4700489"/>
                  <a:pt x="5060156" y="4698009"/>
                  <a:pt x="5060156" y="4693047"/>
                </a:cubicBezTo>
                <a:lnTo>
                  <a:pt x="5045273" y="4693047"/>
                </a:lnTo>
                <a:cubicBezTo>
                  <a:pt x="5040311" y="4693047"/>
                  <a:pt x="5036591" y="4694288"/>
                  <a:pt x="5034111" y="4696768"/>
                </a:cubicBezTo>
                <a:cubicBezTo>
                  <a:pt x="5031631" y="4699249"/>
                  <a:pt x="5030390" y="4702969"/>
                  <a:pt x="5030390" y="4707930"/>
                </a:cubicBezTo>
                <a:cubicBezTo>
                  <a:pt x="5020468" y="4712891"/>
                  <a:pt x="5015507" y="4717852"/>
                  <a:pt x="5015507" y="4722813"/>
                </a:cubicBezTo>
                <a:cubicBezTo>
                  <a:pt x="5015507" y="4722813"/>
                  <a:pt x="5013027" y="4720333"/>
                  <a:pt x="5008066" y="4715372"/>
                </a:cubicBezTo>
                <a:cubicBezTo>
                  <a:pt x="4998144" y="4720333"/>
                  <a:pt x="4993183" y="4725294"/>
                  <a:pt x="4993183" y="4730254"/>
                </a:cubicBezTo>
                <a:lnTo>
                  <a:pt x="4993183" y="4752579"/>
                </a:lnTo>
                <a:lnTo>
                  <a:pt x="4993183" y="4760020"/>
                </a:lnTo>
                <a:lnTo>
                  <a:pt x="4985742" y="4767461"/>
                </a:lnTo>
                <a:cubicBezTo>
                  <a:pt x="4975820" y="4777383"/>
                  <a:pt x="4968379" y="4781104"/>
                  <a:pt x="4963417" y="4778623"/>
                </a:cubicBezTo>
                <a:cubicBezTo>
                  <a:pt x="4958456" y="4776143"/>
                  <a:pt x="4954735" y="4778623"/>
                  <a:pt x="4952255" y="4786065"/>
                </a:cubicBezTo>
                <a:cubicBezTo>
                  <a:pt x="4949775" y="4793506"/>
                  <a:pt x="4951015" y="4799708"/>
                  <a:pt x="4955976" y="4804668"/>
                </a:cubicBezTo>
                <a:cubicBezTo>
                  <a:pt x="4960937" y="4809630"/>
                  <a:pt x="4960937" y="4813350"/>
                  <a:pt x="4955976" y="4815831"/>
                </a:cubicBezTo>
                <a:cubicBezTo>
                  <a:pt x="4951015" y="4818311"/>
                  <a:pt x="4948535" y="4822032"/>
                  <a:pt x="4948535" y="4826993"/>
                </a:cubicBezTo>
                <a:cubicBezTo>
                  <a:pt x="4948535" y="4829473"/>
                  <a:pt x="4948535" y="4831334"/>
                  <a:pt x="4948535" y="4832574"/>
                </a:cubicBezTo>
                <a:lnTo>
                  <a:pt x="4948535" y="4834434"/>
                </a:lnTo>
                <a:lnTo>
                  <a:pt x="4942953" y="4832574"/>
                </a:lnTo>
                <a:cubicBezTo>
                  <a:pt x="4941713" y="4831334"/>
                  <a:pt x="4941093" y="4829473"/>
                  <a:pt x="4941093" y="4826993"/>
                </a:cubicBezTo>
                <a:lnTo>
                  <a:pt x="4926210" y="4826993"/>
                </a:lnTo>
                <a:cubicBezTo>
                  <a:pt x="4921249" y="4831954"/>
                  <a:pt x="4918769" y="4831954"/>
                  <a:pt x="4918769" y="4826993"/>
                </a:cubicBezTo>
                <a:cubicBezTo>
                  <a:pt x="4918769" y="4822032"/>
                  <a:pt x="4915048" y="4819551"/>
                  <a:pt x="4907607" y="4819551"/>
                </a:cubicBezTo>
                <a:cubicBezTo>
                  <a:pt x="4900165" y="4819551"/>
                  <a:pt x="4900165" y="4822032"/>
                  <a:pt x="4907607" y="4826993"/>
                </a:cubicBezTo>
                <a:cubicBezTo>
                  <a:pt x="4915048" y="4831954"/>
                  <a:pt x="4916289" y="4836915"/>
                  <a:pt x="4911327" y="4841875"/>
                </a:cubicBezTo>
                <a:lnTo>
                  <a:pt x="4911327" y="4849317"/>
                </a:lnTo>
                <a:lnTo>
                  <a:pt x="4918769" y="4841875"/>
                </a:lnTo>
                <a:cubicBezTo>
                  <a:pt x="4918769" y="4841875"/>
                  <a:pt x="4923730" y="4841875"/>
                  <a:pt x="4933652" y="4841875"/>
                </a:cubicBezTo>
                <a:lnTo>
                  <a:pt x="4948535" y="4834434"/>
                </a:lnTo>
                <a:lnTo>
                  <a:pt x="4963417" y="4826993"/>
                </a:lnTo>
                <a:cubicBezTo>
                  <a:pt x="4963417" y="4822032"/>
                  <a:pt x="4967138" y="4817071"/>
                  <a:pt x="4974579" y="4812110"/>
                </a:cubicBezTo>
                <a:cubicBezTo>
                  <a:pt x="4982021" y="4807149"/>
                  <a:pt x="4985742" y="4804668"/>
                  <a:pt x="4985742" y="4804668"/>
                </a:cubicBezTo>
                <a:cubicBezTo>
                  <a:pt x="4995663" y="4809630"/>
                  <a:pt x="5000624" y="4812110"/>
                  <a:pt x="5000624" y="4812110"/>
                </a:cubicBezTo>
                <a:cubicBezTo>
                  <a:pt x="5005586" y="4817071"/>
                  <a:pt x="5006825" y="4820792"/>
                  <a:pt x="5004345" y="4823272"/>
                </a:cubicBezTo>
                <a:cubicBezTo>
                  <a:pt x="5001865" y="4825753"/>
                  <a:pt x="4998144" y="4829473"/>
                  <a:pt x="4993183" y="4834434"/>
                </a:cubicBezTo>
                <a:cubicBezTo>
                  <a:pt x="4988222" y="4834434"/>
                  <a:pt x="4985742" y="4839395"/>
                  <a:pt x="4985742" y="4849317"/>
                </a:cubicBezTo>
                <a:cubicBezTo>
                  <a:pt x="4985742" y="4859239"/>
                  <a:pt x="4983261" y="4861720"/>
                  <a:pt x="4978300" y="4856758"/>
                </a:cubicBezTo>
                <a:cubicBezTo>
                  <a:pt x="4968379" y="4856758"/>
                  <a:pt x="4963417" y="4859239"/>
                  <a:pt x="4963417" y="4864200"/>
                </a:cubicBezTo>
                <a:lnTo>
                  <a:pt x="4978300" y="4879082"/>
                </a:lnTo>
                <a:cubicBezTo>
                  <a:pt x="5003104" y="4889005"/>
                  <a:pt x="5003104" y="4898927"/>
                  <a:pt x="4978300" y="4908848"/>
                </a:cubicBezTo>
                <a:cubicBezTo>
                  <a:pt x="4968379" y="4913809"/>
                  <a:pt x="4960937" y="4913809"/>
                  <a:pt x="4955976" y="4908848"/>
                </a:cubicBezTo>
                <a:lnTo>
                  <a:pt x="4963417" y="4893965"/>
                </a:lnTo>
                <a:cubicBezTo>
                  <a:pt x="4968379" y="4893965"/>
                  <a:pt x="4970859" y="4891485"/>
                  <a:pt x="4970859" y="4886524"/>
                </a:cubicBezTo>
                <a:cubicBezTo>
                  <a:pt x="4970859" y="4881563"/>
                  <a:pt x="4968379" y="4879082"/>
                  <a:pt x="4963417" y="4879082"/>
                </a:cubicBezTo>
                <a:lnTo>
                  <a:pt x="4941093" y="4871641"/>
                </a:lnTo>
                <a:lnTo>
                  <a:pt x="4933652" y="4856758"/>
                </a:lnTo>
                <a:lnTo>
                  <a:pt x="4926210" y="4871641"/>
                </a:lnTo>
                <a:cubicBezTo>
                  <a:pt x="4921249" y="4876602"/>
                  <a:pt x="4913808" y="4879082"/>
                  <a:pt x="4903886" y="4879082"/>
                </a:cubicBezTo>
                <a:cubicBezTo>
                  <a:pt x="4898925" y="4879082"/>
                  <a:pt x="4893965" y="4879082"/>
                  <a:pt x="4889003" y="4879082"/>
                </a:cubicBezTo>
                <a:cubicBezTo>
                  <a:pt x="4884042" y="4879082"/>
                  <a:pt x="4881562" y="4876602"/>
                  <a:pt x="4881562" y="4871641"/>
                </a:cubicBezTo>
                <a:lnTo>
                  <a:pt x="4874120" y="4879082"/>
                </a:lnTo>
                <a:lnTo>
                  <a:pt x="4836913" y="4908848"/>
                </a:lnTo>
                <a:cubicBezTo>
                  <a:pt x="4836913" y="4903887"/>
                  <a:pt x="4834433" y="4901407"/>
                  <a:pt x="4829472" y="4901407"/>
                </a:cubicBezTo>
                <a:cubicBezTo>
                  <a:pt x="4824511" y="4901407"/>
                  <a:pt x="4822031" y="4903887"/>
                  <a:pt x="4822031" y="4908848"/>
                </a:cubicBezTo>
                <a:cubicBezTo>
                  <a:pt x="4822031" y="4913809"/>
                  <a:pt x="4822031" y="4916290"/>
                  <a:pt x="4822031" y="4916290"/>
                </a:cubicBezTo>
                <a:lnTo>
                  <a:pt x="4814589" y="4893965"/>
                </a:lnTo>
                <a:lnTo>
                  <a:pt x="4807148" y="4879082"/>
                </a:lnTo>
                <a:lnTo>
                  <a:pt x="4799706" y="4886524"/>
                </a:lnTo>
                <a:cubicBezTo>
                  <a:pt x="4799706" y="4891485"/>
                  <a:pt x="4799706" y="4896446"/>
                  <a:pt x="4799706" y="4901407"/>
                </a:cubicBezTo>
                <a:cubicBezTo>
                  <a:pt x="4794745" y="4901407"/>
                  <a:pt x="4792265" y="4902647"/>
                  <a:pt x="4792265" y="4905127"/>
                </a:cubicBezTo>
                <a:cubicBezTo>
                  <a:pt x="4792265" y="4907608"/>
                  <a:pt x="4794745" y="4911329"/>
                  <a:pt x="4799706" y="4916290"/>
                </a:cubicBezTo>
                <a:lnTo>
                  <a:pt x="4792265" y="4946055"/>
                </a:lnTo>
                <a:lnTo>
                  <a:pt x="4792265" y="4960938"/>
                </a:lnTo>
                <a:cubicBezTo>
                  <a:pt x="4797226" y="4960938"/>
                  <a:pt x="4799706" y="4963419"/>
                  <a:pt x="4799706" y="4968379"/>
                </a:cubicBezTo>
                <a:cubicBezTo>
                  <a:pt x="4794745" y="4973341"/>
                  <a:pt x="4794745" y="4975821"/>
                  <a:pt x="4799706" y="4975821"/>
                </a:cubicBezTo>
                <a:cubicBezTo>
                  <a:pt x="4789785" y="4980782"/>
                  <a:pt x="4782343" y="4983262"/>
                  <a:pt x="4777382" y="4983262"/>
                </a:cubicBezTo>
                <a:cubicBezTo>
                  <a:pt x="4777382" y="4988223"/>
                  <a:pt x="4777382" y="4990704"/>
                  <a:pt x="4777382" y="4990704"/>
                </a:cubicBezTo>
                <a:cubicBezTo>
                  <a:pt x="4777382" y="4990704"/>
                  <a:pt x="4774902" y="4990704"/>
                  <a:pt x="4769941" y="4990704"/>
                </a:cubicBezTo>
                <a:cubicBezTo>
                  <a:pt x="4769941" y="4985743"/>
                  <a:pt x="4767461" y="4979541"/>
                  <a:pt x="4762499" y="4972100"/>
                </a:cubicBezTo>
                <a:cubicBezTo>
                  <a:pt x="4757538" y="4964659"/>
                  <a:pt x="4752578" y="4963419"/>
                  <a:pt x="4747617" y="4968379"/>
                </a:cubicBezTo>
                <a:cubicBezTo>
                  <a:pt x="4747617" y="4968379"/>
                  <a:pt x="4746376" y="4969620"/>
                  <a:pt x="4743896" y="4972100"/>
                </a:cubicBezTo>
                <a:cubicBezTo>
                  <a:pt x="4741416" y="4974581"/>
                  <a:pt x="4737695" y="4975821"/>
                  <a:pt x="4732734" y="4975821"/>
                </a:cubicBezTo>
                <a:cubicBezTo>
                  <a:pt x="4727772" y="4975821"/>
                  <a:pt x="4725292" y="4975821"/>
                  <a:pt x="4725292" y="4975821"/>
                </a:cubicBezTo>
                <a:cubicBezTo>
                  <a:pt x="4725292" y="4975821"/>
                  <a:pt x="4725292" y="4978301"/>
                  <a:pt x="4725292" y="4983262"/>
                </a:cubicBezTo>
                <a:cubicBezTo>
                  <a:pt x="4725292" y="4988223"/>
                  <a:pt x="4724052" y="4993184"/>
                  <a:pt x="4721572" y="4998145"/>
                </a:cubicBezTo>
                <a:cubicBezTo>
                  <a:pt x="4719092" y="5003106"/>
                  <a:pt x="4716610" y="5004346"/>
                  <a:pt x="4714130" y="5001866"/>
                </a:cubicBezTo>
                <a:cubicBezTo>
                  <a:pt x="4711650" y="4999386"/>
                  <a:pt x="4710410" y="4995665"/>
                  <a:pt x="4710410" y="4990704"/>
                </a:cubicBezTo>
                <a:cubicBezTo>
                  <a:pt x="4710410" y="4985743"/>
                  <a:pt x="4709169" y="4984503"/>
                  <a:pt x="4706689" y="4986983"/>
                </a:cubicBezTo>
                <a:cubicBezTo>
                  <a:pt x="4704209" y="4989464"/>
                  <a:pt x="4702968" y="4995665"/>
                  <a:pt x="4702968" y="5005586"/>
                </a:cubicBezTo>
                <a:lnTo>
                  <a:pt x="4688085" y="5013028"/>
                </a:lnTo>
                <a:lnTo>
                  <a:pt x="4695527" y="5020469"/>
                </a:lnTo>
                <a:cubicBezTo>
                  <a:pt x="4695527" y="5020469"/>
                  <a:pt x="4696767" y="5022950"/>
                  <a:pt x="4699247" y="5027911"/>
                </a:cubicBezTo>
                <a:cubicBezTo>
                  <a:pt x="4701727" y="5032872"/>
                  <a:pt x="4700488" y="5037833"/>
                  <a:pt x="4695527" y="5042793"/>
                </a:cubicBezTo>
                <a:cubicBezTo>
                  <a:pt x="4690565" y="5037833"/>
                  <a:pt x="4688085" y="5035352"/>
                  <a:pt x="4688085" y="5035352"/>
                </a:cubicBezTo>
                <a:lnTo>
                  <a:pt x="4673202" y="5027911"/>
                </a:lnTo>
                <a:cubicBezTo>
                  <a:pt x="4663281" y="5027911"/>
                  <a:pt x="4657079" y="5025430"/>
                  <a:pt x="4654599" y="5020469"/>
                </a:cubicBezTo>
                <a:cubicBezTo>
                  <a:pt x="4652119" y="5015508"/>
                  <a:pt x="4644677" y="5014268"/>
                  <a:pt x="4632275" y="5016748"/>
                </a:cubicBezTo>
                <a:cubicBezTo>
                  <a:pt x="4619872" y="5019229"/>
                  <a:pt x="4611191" y="5022950"/>
                  <a:pt x="4606230" y="5027911"/>
                </a:cubicBezTo>
                <a:cubicBezTo>
                  <a:pt x="4606230" y="5017989"/>
                  <a:pt x="4593827" y="5017989"/>
                  <a:pt x="4569023" y="5027911"/>
                </a:cubicBezTo>
                <a:lnTo>
                  <a:pt x="4561581" y="5042793"/>
                </a:lnTo>
                <a:cubicBezTo>
                  <a:pt x="4566543" y="5042793"/>
                  <a:pt x="4570263" y="5042793"/>
                  <a:pt x="4572744" y="5042793"/>
                </a:cubicBezTo>
                <a:cubicBezTo>
                  <a:pt x="4575224" y="5042793"/>
                  <a:pt x="4576464" y="5045274"/>
                  <a:pt x="4576464" y="5050235"/>
                </a:cubicBezTo>
                <a:cubicBezTo>
                  <a:pt x="4576464" y="5055196"/>
                  <a:pt x="4578944" y="5057676"/>
                  <a:pt x="4583906" y="5057676"/>
                </a:cubicBezTo>
                <a:cubicBezTo>
                  <a:pt x="4588867" y="5057676"/>
                  <a:pt x="4591347" y="5060157"/>
                  <a:pt x="4591347" y="5065118"/>
                </a:cubicBezTo>
                <a:cubicBezTo>
                  <a:pt x="4591347" y="5065118"/>
                  <a:pt x="4591347" y="5066358"/>
                  <a:pt x="4591347" y="5068838"/>
                </a:cubicBezTo>
                <a:cubicBezTo>
                  <a:pt x="4591347" y="5071319"/>
                  <a:pt x="4588867" y="5072559"/>
                  <a:pt x="4583906" y="5072559"/>
                </a:cubicBezTo>
                <a:lnTo>
                  <a:pt x="4576464" y="5080000"/>
                </a:lnTo>
                <a:cubicBezTo>
                  <a:pt x="4581426" y="5080000"/>
                  <a:pt x="4581426" y="5084962"/>
                  <a:pt x="4576464" y="5094883"/>
                </a:cubicBezTo>
                <a:lnTo>
                  <a:pt x="4583906" y="5109766"/>
                </a:lnTo>
                <a:lnTo>
                  <a:pt x="4598788" y="5109766"/>
                </a:lnTo>
                <a:cubicBezTo>
                  <a:pt x="4593827" y="5114727"/>
                  <a:pt x="4593827" y="5117207"/>
                  <a:pt x="4598788" y="5117207"/>
                </a:cubicBezTo>
                <a:lnTo>
                  <a:pt x="4591347" y="5132090"/>
                </a:lnTo>
                <a:cubicBezTo>
                  <a:pt x="4586386" y="5132090"/>
                  <a:pt x="4586386" y="5137052"/>
                  <a:pt x="4591347" y="5146973"/>
                </a:cubicBezTo>
                <a:cubicBezTo>
                  <a:pt x="4596308" y="5156895"/>
                  <a:pt x="4601269" y="5164337"/>
                  <a:pt x="4606230" y="5169297"/>
                </a:cubicBezTo>
                <a:lnTo>
                  <a:pt x="4598788" y="5169297"/>
                </a:lnTo>
                <a:lnTo>
                  <a:pt x="4591347" y="5169297"/>
                </a:lnTo>
                <a:cubicBezTo>
                  <a:pt x="4596308" y="5164337"/>
                  <a:pt x="4595068" y="5156895"/>
                  <a:pt x="4587626" y="5146973"/>
                </a:cubicBezTo>
                <a:cubicBezTo>
                  <a:pt x="4580185" y="5137052"/>
                  <a:pt x="4571503" y="5132090"/>
                  <a:pt x="4561581" y="5132090"/>
                </a:cubicBezTo>
                <a:lnTo>
                  <a:pt x="4539257" y="5124649"/>
                </a:lnTo>
                <a:lnTo>
                  <a:pt x="4531816" y="5124649"/>
                </a:lnTo>
                <a:cubicBezTo>
                  <a:pt x="4526854" y="5124649"/>
                  <a:pt x="4524374" y="5119688"/>
                  <a:pt x="4524374" y="5109766"/>
                </a:cubicBezTo>
                <a:lnTo>
                  <a:pt x="4524374" y="5102325"/>
                </a:lnTo>
                <a:lnTo>
                  <a:pt x="4494609" y="5102325"/>
                </a:lnTo>
                <a:cubicBezTo>
                  <a:pt x="4474765" y="5102325"/>
                  <a:pt x="4462363" y="5099845"/>
                  <a:pt x="4457402" y="5094883"/>
                </a:cubicBezTo>
                <a:cubicBezTo>
                  <a:pt x="4452440" y="5089923"/>
                  <a:pt x="4449960" y="5087442"/>
                  <a:pt x="4449960" y="5087442"/>
                </a:cubicBezTo>
                <a:cubicBezTo>
                  <a:pt x="4444999" y="5087442"/>
                  <a:pt x="4443760" y="5088682"/>
                  <a:pt x="4446240" y="5091163"/>
                </a:cubicBezTo>
                <a:cubicBezTo>
                  <a:pt x="4448720" y="5093643"/>
                  <a:pt x="4449960" y="5097364"/>
                  <a:pt x="4449960" y="5102325"/>
                </a:cubicBezTo>
                <a:cubicBezTo>
                  <a:pt x="4459882" y="5112247"/>
                  <a:pt x="4462363" y="5122169"/>
                  <a:pt x="4457402" y="5132090"/>
                </a:cubicBezTo>
                <a:cubicBezTo>
                  <a:pt x="4447480" y="5132090"/>
                  <a:pt x="4440039" y="5134571"/>
                  <a:pt x="4435077" y="5139532"/>
                </a:cubicBezTo>
                <a:cubicBezTo>
                  <a:pt x="4440039" y="5144493"/>
                  <a:pt x="4437558" y="5151934"/>
                  <a:pt x="4427636" y="5161856"/>
                </a:cubicBezTo>
                <a:cubicBezTo>
                  <a:pt x="4422675" y="5161856"/>
                  <a:pt x="4418954" y="5163097"/>
                  <a:pt x="4416474" y="5165577"/>
                </a:cubicBezTo>
                <a:lnTo>
                  <a:pt x="4412340" y="5168057"/>
                </a:lnTo>
                <a:lnTo>
                  <a:pt x="4410893" y="5163716"/>
                </a:lnTo>
                <a:cubicBezTo>
                  <a:pt x="4409653" y="5162476"/>
                  <a:pt x="4407793" y="5161856"/>
                  <a:pt x="4405312" y="5161856"/>
                </a:cubicBezTo>
                <a:cubicBezTo>
                  <a:pt x="4400351" y="5156895"/>
                  <a:pt x="4395390" y="5155655"/>
                  <a:pt x="4390429" y="5158135"/>
                </a:cubicBezTo>
                <a:cubicBezTo>
                  <a:pt x="4385468" y="5160616"/>
                  <a:pt x="4382988" y="5164337"/>
                  <a:pt x="4382988" y="5169297"/>
                </a:cubicBezTo>
                <a:cubicBezTo>
                  <a:pt x="4382988" y="5169297"/>
                  <a:pt x="4381747" y="5170538"/>
                  <a:pt x="4379267" y="5173018"/>
                </a:cubicBezTo>
                <a:cubicBezTo>
                  <a:pt x="4376787" y="5175499"/>
                  <a:pt x="4375546" y="5176739"/>
                  <a:pt x="4375546" y="5176739"/>
                </a:cubicBezTo>
                <a:cubicBezTo>
                  <a:pt x="4365625" y="5176739"/>
                  <a:pt x="4359423" y="5177979"/>
                  <a:pt x="4356943" y="5180459"/>
                </a:cubicBezTo>
                <a:cubicBezTo>
                  <a:pt x="4354463" y="5182940"/>
                  <a:pt x="4348261" y="5184180"/>
                  <a:pt x="4338339" y="5184180"/>
                </a:cubicBezTo>
                <a:lnTo>
                  <a:pt x="4330898" y="5191622"/>
                </a:lnTo>
                <a:lnTo>
                  <a:pt x="4382988" y="5191622"/>
                </a:lnTo>
                <a:lnTo>
                  <a:pt x="4390429" y="5191622"/>
                </a:lnTo>
                <a:cubicBezTo>
                  <a:pt x="4390429" y="5191622"/>
                  <a:pt x="4387949" y="5192862"/>
                  <a:pt x="4382988" y="5195342"/>
                </a:cubicBezTo>
                <a:cubicBezTo>
                  <a:pt x="4378026" y="5197823"/>
                  <a:pt x="4373066" y="5199063"/>
                  <a:pt x="4368105" y="5199063"/>
                </a:cubicBezTo>
                <a:cubicBezTo>
                  <a:pt x="4358183" y="5199063"/>
                  <a:pt x="4353222" y="5205264"/>
                  <a:pt x="4353222" y="5217666"/>
                </a:cubicBezTo>
                <a:cubicBezTo>
                  <a:pt x="4353222" y="5230069"/>
                  <a:pt x="4350742" y="5237510"/>
                  <a:pt x="4345781" y="5239991"/>
                </a:cubicBezTo>
                <a:cubicBezTo>
                  <a:pt x="4340819" y="5242471"/>
                  <a:pt x="4338339" y="5241231"/>
                  <a:pt x="4338339" y="5236270"/>
                </a:cubicBezTo>
                <a:lnTo>
                  <a:pt x="4323456" y="5236270"/>
                </a:lnTo>
                <a:cubicBezTo>
                  <a:pt x="4313535" y="5241231"/>
                  <a:pt x="4303612" y="5243711"/>
                  <a:pt x="4293691" y="5243711"/>
                </a:cubicBezTo>
                <a:cubicBezTo>
                  <a:pt x="4268886" y="5248672"/>
                  <a:pt x="4256484" y="5253633"/>
                  <a:pt x="4256484" y="5258594"/>
                </a:cubicBezTo>
                <a:lnTo>
                  <a:pt x="4249042" y="5258594"/>
                </a:lnTo>
                <a:cubicBezTo>
                  <a:pt x="4244081" y="5253633"/>
                  <a:pt x="4236640" y="5251153"/>
                  <a:pt x="4226718" y="5251153"/>
                </a:cubicBezTo>
                <a:cubicBezTo>
                  <a:pt x="4211835" y="5251153"/>
                  <a:pt x="4209355" y="5246192"/>
                  <a:pt x="4219277" y="5236270"/>
                </a:cubicBezTo>
                <a:lnTo>
                  <a:pt x="4204394" y="5236270"/>
                </a:lnTo>
                <a:cubicBezTo>
                  <a:pt x="4199433" y="5246192"/>
                  <a:pt x="4191992" y="5251153"/>
                  <a:pt x="4182070" y="5251153"/>
                </a:cubicBezTo>
                <a:cubicBezTo>
                  <a:pt x="4172148" y="5251153"/>
                  <a:pt x="4167187" y="5253633"/>
                  <a:pt x="4167187" y="5258594"/>
                </a:cubicBezTo>
                <a:cubicBezTo>
                  <a:pt x="4167187" y="5258594"/>
                  <a:pt x="4165947" y="5259835"/>
                  <a:pt x="4163466" y="5262315"/>
                </a:cubicBezTo>
                <a:cubicBezTo>
                  <a:pt x="4160986" y="5264796"/>
                  <a:pt x="4159745" y="5266036"/>
                  <a:pt x="4159745" y="5266036"/>
                </a:cubicBezTo>
                <a:cubicBezTo>
                  <a:pt x="4149824" y="5261075"/>
                  <a:pt x="4144863" y="5263555"/>
                  <a:pt x="4144863" y="5273477"/>
                </a:cubicBezTo>
                <a:cubicBezTo>
                  <a:pt x="4144863" y="5278438"/>
                  <a:pt x="4143623" y="5282158"/>
                  <a:pt x="4141142" y="5284639"/>
                </a:cubicBezTo>
                <a:cubicBezTo>
                  <a:pt x="4138662" y="5287120"/>
                  <a:pt x="4132460" y="5288360"/>
                  <a:pt x="4122539" y="5288360"/>
                </a:cubicBezTo>
                <a:cubicBezTo>
                  <a:pt x="4112617" y="5288360"/>
                  <a:pt x="4106416" y="5288360"/>
                  <a:pt x="4103935" y="5288360"/>
                </a:cubicBezTo>
                <a:cubicBezTo>
                  <a:pt x="4101455" y="5288360"/>
                  <a:pt x="4100214" y="5290840"/>
                  <a:pt x="4100214" y="5295801"/>
                </a:cubicBezTo>
                <a:cubicBezTo>
                  <a:pt x="4100214" y="5300762"/>
                  <a:pt x="4101455" y="5305723"/>
                  <a:pt x="4103935" y="5310684"/>
                </a:cubicBezTo>
                <a:cubicBezTo>
                  <a:pt x="4106416" y="5315645"/>
                  <a:pt x="4110136" y="5315645"/>
                  <a:pt x="4115097" y="5310684"/>
                </a:cubicBezTo>
                <a:lnTo>
                  <a:pt x="4144863" y="5310684"/>
                </a:lnTo>
                <a:cubicBezTo>
                  <a:pt x="4139902" y="5310684"/>
                  <a:pt x="4136181" y="5311924"/>
                  <a:pt x="4133701" y="5314405"/>
                </a:cubicBezTo>
                <a:cubicBezTo>
                  <a:pt x="4131220" y="5316885"/>
                  <a:pt x="4126259" y="5318125"/>
                  <a:pt x="4118818" y="5318125"/>
                </a:cubicBezTo>
                <a:cubicBezTo>
                  <a:pt x="4111377" y="5318125"/>
                  <a:pt x="4105176" y="5318125"/>
                  <a:pt x="4100214" y="5318125"/>
                </a:cubicBezTo>
                <a:cubicBezTo>
                  <a:pt x="4095253" y="5318125"/>
                  <a:pt x="4090293" y="5318125"/>
                  <a:pt x="4085332" y="5318125"/>
                </a:cubicBezTo>
                <a:lnTo>
                  <a:pt x="4077890" y="5325567"/>
                </a:lnTo>
                <a:cubicBezTo>
                  <a:pt x="4072929" y="5325567"/>
                  <a:pt x="4070449" y="5320606"/>
                  <a:pt x="4070449" y="5310684"/>
                </a:cubicBezTo>
                <a:cubicBezTo>
                  <a:pt x="4070449" y="5300762"/>
                  <a:pt x="4072929" y="5293321"/>
                  <a:pt x="4077890" y="5288360"/>
                </a:cubicBezTo>
                <a:cubicBezTo>
                  <a:pt x="4082851" y="5283399"/>
                  <a:pt x="4082851" y="5280918"/>
                  <a:pt x="4077890" y="5280918"/>
                </a:cubicBezTo>
                <a:cubicBezTo>
                  <a:pt x="4072929" y="5280918"/>
                  <a:pt x="4067968" y="5280918"/>
                  <a:pt x="4063007" y="5280918"/>
                </a:cubicBezTo>
                <a:cubicBezTo>
                  <a:pt x="4053086" y="5290840"/>
                  <a:pt x="4050605" y="5295801"/>
                  <a:pt x="4055566" y="5295801"/>
                </a:cubicBezTo>
                <a:cubicBezTo>
                  <a:pt x="4060527" y="5300762"/>
                  <a:pt x="4060527" y="5305723"/>
                  <a:pt x="4055566" y="5310684"/>
                </a:cubicBezTo>
                <a:lnTo>
                  <a:pt x="4055566" y="5318125"/>
                </a:lnTo>
                <a:cubicBezTo>
                  <a:pt x="4070449" y="5323086"/>
                  <a:pt x="4070449" y="5337969"/>
                  <a:pt x="4055566" y="5362774"/>
                </a:cubicBezTo>
                <a:lnTo>
                  <a:pt x="4070449" y="5362774"/>
                </a:lnTo>
                <a:cubicBezTo>
                  <a:pt x="4075410" y="5362774"/>
                  <a:pt x="4077890" y="5362774"/>
                  <a:pt x="4077890" y="5362774"/>
                </a:cubicBezTo>
                <a:cubicBezTo>
                  <a:pt x="4077890" y="5362774"/>
                  <a:pt x="4075410" y="5360293"/>
                  <a:pt x="4070449" y="5355332"/>
                </a:cubicBezTo>
                <a:cubicBezTo>
                  <a:pt x="4065488" y="5350372"/>
                  <a:pt x="4064248" y="5346651"/>
                  <a:pt x="4066728" y="5344170"/>
                </a:cubicBezTo>
                <a:cubicBezTo>
                  <a:pt x="4069209" y="5341690"/>
                  <a:pt x="4072929" y="5341690"/>
                  <a:pt x="4077890" y="5344170"/>
                </a:cubicBezTo>
                <a:cubicBezTo>
                  <a:pt x="4082851" y="5346651"/>
                  <a:pt x="4087812" y="5346651"/>
                  <a:pt x="4092773" y="5344170"/>
                </a:cubicBezTo>
                <a:cubicBezTo>
                  <a:pt x="4097734" y="5341690"/>
                  <a:pt x="4100214" y="5337969"/>
                  <a:pt x="4100214" y="5333008"/>
                </a:cubicBezTo>
                <a:cubicBezTo>
                  <a:pt x="4100214" y="5328048"/>
                  <a:pt x="4103935" y="5326807"/>
                  <a:pt x="4111377" y="5329288"/>
                </a:cubicBezTo>
                <a:cubicBezTo>
                  <a:pt x="4118818" y="5331768"/>
                  <a:pt x="4127500" y="5331768"/>
                  <a:pt x="4137422" y="5329288"/>
                </a:cubicBezTo>
                <a:cubicBezTo>
                  <a:pt x="4147343" y="5326807"/>
                  <a:pt x="4153545" y="5326807"/>
                  <a:pt x="4156025" y="5329288"/>
                </a:cubicBezTo>
                <a:cubicBezTo>
                  <a:pt x="4158505" y="5331768"/>
                  <a:pt x="4157265" y="5335489"/>
                  <a:pt x="4152304" y="5340450"/>
                </a:cubicBezTo>
                <a:lnTo>
                  <a:pt x="4144863" y="5340450"/>
                </a:lnTo>
                <a:lnTo>
                  <a:pt x="4137422" y="5355332"/>
                </a:lnTo>
                <a:lnTo>
                  <a:pt x="4137422" y="5362774"/>
                </a:lnTo>
                <a:lnTo>
                  <a:pt x="4129980" y="5370215"/>
                </a:lnTo>
                <a:lnTo>
                  <a:pt x="4115097" y="5370215"/>
                </a:lnTo>
                <a:lnTo>
                  <a:pt x="4092773" y="5362774"/>
                </a:lnTo>
                <a:cubicBezTo>
                  <a:pt x="4092773" y="5362774"/>
                  <a:pt x="4092773" y="5365255"/>
                  <a:pt x="4092773" y="5370215"/>
                </a:cubicBezTo>
                <a:cubicBezTo>
                  <a:pt x="4092773" y="5375176"/>
                  <a:pt x="4087812" y="5380137"/>
                  <a:pt x="4077890" y="5385098"/>
                </a:cubicBezTo>
                <a:cubicBezTo>
                  <a:pt x="4058046" y="5395020"/>
                  <a:pt x="4050605" y="5404942"/>
                  <a:pt x="4055566" y="5414864"/>
                </a:cubicBezTo>
                <a:cubicBezTo>
                  <a:pt x="4055566" y="5414864"/>
                  <a:pt x="4056806" y="5416104"/>
                  <a:pt x="4059287" y="5418584"/>
                </a:cubicBezTo>
                <a:cubicBezTo>
                  <a:pt x="4061767" y="5421065"/>
                  <a:pt x="4063007" y="5422305"/>
                  <a:pt x="4063007" y="5422305"/>
                </a:cubicBezTo>
                <a:lnTo>
                  <a:pt x="4063007" y="5429747"/>
                </a:lnTo>
                <a:cubicBezTo>
                  <a:pt x="4048125" y="5429747"/>
                  <a:pt x="4040683" y="5429747"/>
                  <a:pt x="4040683" y="5429747"/>
                </a:cubicBezTo>
                <a:lnTo>
                  <a:pt x="4025800" y="5422305"/>
                </a:lnTo>
                <a:cubicBezTo>
                  <a:pt x="4025800" y="5427266"/>
                  <a:pt x="4029521" y="5430987"/>
                  <a:pt x="4036963" y="5433467"/>
                </a:cubicBezTo>
                <a:cubicBezTo>
                  <a:pt x="4044404" y="5435948"/>
                  <a:pt x="4045644" y="5439669"/>
                  <a:pt x="4040683" y="5444629"/>
                </a:cubicBezTo>
                <a:lnTo>
                  <a:pt x="4003476" y="5429747"/>
                </a:lnTo>
                <a:cubicBezTo>
                  <a:pt x="3998515" y="5429747"/>
                  <a:pt x="3988593" y="5429747"/>
                  <a:pt x="3973711" y="5429747"/>
                </a:cubicBezTo>
                <a:cubicBezTo>
                  <a:pt x="3958828" y="5429747"/>
                  <a:pt x="3943945" y="5429747"/>
                  <a:pt x="3929062" y="5429747"/>
                </a:cubicBezTo>
                <a:cubicBezTo>
                  <a:pt x="3914179" y="5429747"/>
                  <a:pt x="3906738" y="5432227"/>
                  <a:pt x="3906738" y="5437188"/>
                </a:cubicBezTo>
                <a:lnTo>
                  <a:pt x="3921621" y="5437188"/>
                </a:lnTo>
                <a:cubicBezTo>
                  <a:pt x="3926582" y="5437188"/>
                  <a:pt x="3930302" y="5437188"/>
                  <a:pt x="3932783" y="5437188"/>
                </a:cubicBezTo>
                <a:cubicBezTo>
                  <a:pt x="3935263" y="5437188"/>
                  <a:pt x="3938984" y="5439669"/>
                  <a:pt x="3943945" y="5444629"/>
                </a:cubicBezTo>
                <a:lnTo>
                  <a:pt x="3958828" y="5452071"/>
                </a:lnTo>
                <a:cubicBezTo>
                  <a:pt x="3958828" y="5452071"/>
                  <a:pt x="3943945" y="5452071"/>
                  <a:pt x="3914179" y="5452071"/>
                </a:cubicBezTo>
                <a:lnTo>
                  <a:pt x="3869531" y="5444629"/>
                </a:lnTo>
                <a:cubicBezTo>
                  <a:pt x="3874492" y="5444629"/>
                  <a:pt x="3875732" y="5443389"/>
                  <a:pt x="3873252" y="5440909"/>
                </a:cubicBezTo>
                <a:cubicBezTo>
                  <a:pt x="3870771" y="5438429"/>
                  <a:pt x="3867051" y="5437188"/>
                  <a:pt x="3862089" y="5437188"/>
                </a:cubicBezTo>
                <a:lnTo>
                  <a:pt x="3854648" y="5429747"/>
                </a:lnTo>
                <a:lnTo>
                  <a:pt x="3869531" y="5429747"/>
                </a:lnTo>
                <a:cubicBezTo>
                  <a:pt x="3904258" y="5429747"/>
                  <a:pt x="3929062" y="5422305"/>
                  <a:pt x="3943945" y="5407422"/>
                </a:cubicBezTo>
                <a:cubicBezTo>
                  <a:pt x="3938984" y="5402462"/>
                  <a:pt x="3931543" y="5395020"/>
                  <a:pt x="3921621" y="5385098"/>
                </a:cubicBezTo>
                <a:cubicBezTo>
                  <a:pt x="3911699" y="5385098"/>
                  <a:pt x="3909218" y="5382617"/>
                  <a:pt x="3914179" y="5377657"/>
                </a:cubicBezTo>
                <a:lnTo>
                  <a:pt x="3906738" y="5377657"/>
                </a:lnTo>
                <a:cubicBezTo>
                  <a:pt x="3881933" y="5377657"/>
                  <a:pt x="3869531" y="5380137"/>
                  <a:pt x="3869531" y="5385098"/>
                </a:cubicBezTo>
                <a:lnTo>
                  <a:pt x="3869531" y="5392540"/>
                </a:lnTo>
                <a:cubicBezTo>
                  <a:pt x="3864570" y="5397500"/>
                  <a:pt x="3859609" y="5397500"/>
                  <a:pt x="3854648" y="5392540"/>
                </a:cubicBezTo>
                <a:lnTo>
                  <a:pt x="3839765" y="5392540"/>
                </a:lnTo>
                <a:lnTo>
                  <a:pt x="3832324" y="5399981"/>
                </a:lnTo>
                <a:lnTo>
                  <a:pt x="3817441" y="5407422"/>
                </a:lnTo>
                <a:lnTo>
                  <a:pt x="3832324" y="5414864"/>
                </a:lnTo>
                <a:lnTo>
                  <a:pt x="3847207" y="5414864"/>
                </a:lnTo>
                <a:lnTo>
                  <a:pt x="3832324" y="5422305"/>
                </a:lnTo>
                <a:cubicBezTo>
                  <a:pt x="3822402" y="5427266"/>
                  <a:pt x="3814961" y="5427266"/>
                  <a:pt x="3810000" y="5422305"/>
                </a:cubicBezTo>
                <a:cubicBezTo>
                  <a:pt x="3795117" y="5417344"/>
                  <a:pt x="3780234" y="5419825"/>
                  <a:pt x="3765351" y="5429747"/>
                </a:cubicBezTo>
                <a:cubicBezTo>
                  <a:pt x="3760390" y="5434707"/>
                  <a:pt x="3754189" y="5437188"/>
                  <a:pt x="3746748" y="5437188"/>
                </a:cubicBezTo>
                <a:cubicBezTo>
                  <a:pt x="3739306" y="5437188"/>
                  <a:pt x="3734345" y="5438429"/>
                  <a:pt x="3731865" y="5440909"/>
                </a:cubicBezTo>
                <a:cubicBezTo>
                  <a:pt x="3729385" y="5443389"/>
                  <a:pt x="3730625" y="5447110"/>
                  <a:pt x="3735586" y="5452071"/>
                </a:cubicBezTo>
                <a:cubicBezTo>
                  <a:pt x="3740547" y="5457032"/>
                  <a:pt x="3745507" y="5457032"/>
                  <a:pt x="3750468" y="5452071"/>
                </a:cubicBezTo>
                <a:cubicBezTo>
                  <a:pt x="3755429" y="5447110"/>
                  <a:pt x="3772793" y="5447110"/>
                  <a:pt x="3802558" y="5452071"/>
                </a:cubicBezTo>
                <a:cubicBezTo>
                  <a:pt x="3812480" y="5452071"/>
                  <a:pt x="3817441" y="5455791"/>
                  <a:pt x="3817441" y="5463233"/>
                </a:cubicBezTo>
                <a:cubicBezTo>
                  <a:pt x="3817441" y="5470674"/>
                  <a:pt x="3812480" y="5474395"/>
                  <a:pt x="3802558" y="5474395"/>
                </a:cubicBezTo>
                <a:cubicBezTo>
                  <a:pt x="3797597" y="5474395"/>
                  <a:pt x="3795117" y="5475635"/>
                  <a:pt x="3795117" y="5478116"/>
                </a:cubicBezTo>
                <a:cubicBezTo>
                  <a:pt x="3795117" y="5480596"/>
                  <a:pt x="3797597" y="5481836"/>
                  <a:pt x="3802558" y="5481836"/>
                </a:cubicBezTo>
                <a:cubicBezTo>
                  <a:pt x="3802558" y="5481836"/>
                  <a:pt x="3801318" y="5481836"/>
                  <a:pt x="3798838" y="5481836"/>
                </a:cubicBezTo>
                <a:cubicBezTo>
                  <a:pt x="3796357" y="5481836"/>
                  <a:pt x="3792636" y="5481836"/>
                  <a:pt x="3787675" y="5481836"/>
                </a:cubicBezTo>
                <a:cubicBezTo>
                  <a:pt x="3782714" y="5476876"/>
                  <a:pt x="3777754" y="5475635"/>
                  <a:pt x="3772793" y="5478116"/>
                </a:cubicBezTo>
                <a:cubicBezTo>
                  <a:pt x="3767832" y="5480596"/>
                  <a:pt x="3765351" y="5484317"/>
                  <a:pt x="3765351" y="5489278"/>
                </a:cubicBezTo>
                <a:cubicBezTo>
                  <a:pt x="3765351" y="5499200"/>
                  <a:pt x="3765351" y="5504161"/>
                  <a:pt x="3765351" y="5504161"/>
                </a:cubicBezTo>
                <a:cubicBezTo>
                  <a:pt x="3755429" y="5504161"/>
                  <a:pt x="3745507" y="5499200"/>
                  <a:pt x="3735586" y="5489278"/>
                </a:cubicBezTo>
                <a:cubicBezTo>
                  <a:pt x="3735586" y="5484317"/>
                  <a:pt x="3730625" y="5481836"/>
                  <a:pt x="3720703" y="5481836"/>
                </a:cubicBezTo>
                <a:lnTo>
                  <a:pt x="3713261" y="5481836"/>
                </a:lnTo>
                <a:cubicBezTo>
                  <a:pt x="3713261" y="5476876"/>
                  <a:pt x="3712021" y="5474395"/>
                  <a:pt x="3709541" y="5474395"/>
                </a:cubicBezTo>
                <a:cubicBezTo>
                  <a:pt x="3707060" y="5474395"/>
                  <a:pt x="3700859" y="5474395"/>
                  <a:pt x="3690937" y="5474395"/>
                </a:cubicBezTo>
                <a:lnTo>
                  <a:pt x="3683496" y="5481836"/>
                </a:lnTo>
                <a:lnTo>
                  <a:pt x="3705820" y="5504161"/>
                </a:lnTo>
                <a:cubicBezTo>
                  <a:pt x="3700859" y="5504161"/>
                  <a:pt x="3700859" y="5506641"/>
                  <a:pt x="3705820" y="5511602"/>
                </a:cubicBezTo>
                <a:lnTo>
                  <a:pt x="3683496" y="5511602"/>
                </a:lnTo>
                <a:cubicBezTo>
                  <a:pt x="3678535" y="5506641"/>
                  <a:pt x="3674814" y="5502921"/>
                  <a:pt x="3672334" y="5500440"/>
                </a:cubicBezTo>
                <a:cubicBezTo>
                  <a:pt x="3669853" y="5497959"/>
                  <a:pt x="3668613" y="5496719"/>
                  <a:pt x="3668613" y="5496719"/>
                </a:cubicBezTo>
                <a:lnTo>
                  <a:pt x="3661172" y="5489278"/>
                </a:lnTo>
                <a:cubicBezTo>
                  <a:pt x="3651250" y="5469434"/>
                  <a:pt x="3636367" y="5466954"/>
                  <a:pt x="3616523" y="5481836"/>
                </a:cubicBezTo>
                <a:cubicBezTo>
                  <a:pt x="3611562" y="5486797"/>
                  <a:pt x="3601640" y="5488038"/>
                  <a:pt x="3586757" y="5485557"/>
                </a:cubicBezTo>
                <a:cubicBezTo>
                  <a:pt x="3571875" y="5483076"/>
                  <a:pt x="3564433" y="5480596"/>
                  <a:pt x="3564433" y="5478116"/>
                </a:cubicBezTo>
                <a:cubicBezTo>
                  <a:pt x="3564433" y="5475635"/>
                  <a:pt x="3559472" y="5474395"/>
                  <a:pt x="3549550" y="5474395"/>
                </a:cubicBezTo>
                <a:cubicBezTo>
                  <a:pt x="3539629" y="5474395"/>
                  <a:pt x="3534668" y="5476876"/>
                  <a:pt x="3534668" y="5481836"/>
                </a:cubicBezTo>
                <a:lnTo>
                  <a:pt x="3527226" y="5481836"/>
                </a:lnTo>
                <a:cubicBezTo>
                  <a:pt x="3517304" y="5476876"/>
                  <a:pt x="3504902" y="5474395"/>
                  <a:pt x="3490019" y="5474395"/>
                </a:cubicBezTo>
                <a:lnTo>
                  <a:pt x="3467695" y="5466954"/>
                </a:lnTo>
                <a:cubicBezTo>
                  <a:pt x="3467695" y="5461993"/>
                  <a:pt x="3470175" y="5460752"/>
                  <a:pt x="3475136" y="5463233"/>
                </a:cubicBezTo>
                <a:cubicBezTo>
                  <a:pt x="3480097" y="5465714"/>
                  <a:pt x="3486298" y="5464473"/>
                  <a:pt x="3493740" y="5459512"/>
                </a:cubicBezTo>
                <a:cubicBezTo>
                  <a:pt x="3501181" y="5454551"/>
                  <a:pt x="3499941" y="5452071"/>
                  <a:pt x="3490019" y="5452071"/>
                </a:cubicBezTo>
                <a:cubicBezTo>
                  <a:pt x="3485058" y="5447110"/>
                  <a:pt x="3481337" y="5444629"/>
                  <a:pt x="3478857" y="5444629"/>
                </a:cubicBezTo>
                <a:cubicBezTo>
                  <a:pt x="3476377" y="5444629"/>
                  <a:pt x="3475136" y="5442149"/>
                  <a:pt x="3475136" y="5437188"/>
                </a:cubicBezTo>
                <a:cubicBezTo>
                  <a:pt x="3470175" y="5427266"/>
                  <a:pt x="3457773" y="5434707"/>
                  <a:pt x="3437929" y="5459512"/>
                </a:cubicBezTo>
                <a:cubicBezTo>
                  <a:pt x="3432968" y="5464473"/>
                  <a:pt x="3434209" y="5469434"/>
                  <a:pt x="3441650" y="5474395"/>
                </a:cubicBezTo>
                <a:cubicBezTo>
                  <a:pt x="3449091" y="5479356"/>
                  <a:pt x="3455292" y="5481836"/>
                  <a:pt x="3460254" y="5481836"/>
                </a:cubicBezTo>
                <a:cubicBezTo>
                  <a:pt x="3465215" y="5481836"/>
                  <a:pt x="3468935" y="5481836"/>
                  <a:pt x="3471416" y="5481836"/>
                </a:cubicBezTo>
                <a:cubicBezTo>
                  <a:pt x="3473896" y="5481836"/>
                  <a:pt x="3475136" y="5484317"/>
                  <a:pt x="3475136" y="5489278"/>
                </a:cubicBezTo>
                <a:cubicBezTo>
                  <a:pt x="3475136" y="5494239"/>
                  <a:pt x="3468935" y="5496719"/>
                  <a:pt x="3456533" y="5496719"/>
                </a:cubicBezTo>
                <a:cubicBezTo>
                  <a:pt x="3444130" y="5496719"/>
                  <a:pt x="3435449" y="5496719"/>
                  <a:pt x="3430488" y="5496719"/>
                </a:cubicBezTo>
                <a:lnTo>
                  <a:pt x="3415605" y="5489278"/>
                </a:lnTo>
                <a:cubicBezTo>
                  <a:pt x="3415605" y="5484317"/>
                  <a:pt x="3413125" y="5481836"/>
                  <a:pt x="3408164" y="5481836"/>
                </a:cubicBezTo>
                <a:cubicBezTo>
                  <a:pt x="3403203" y="5481836"/>
                  <a:pt x="3400722" y="5484317"/>
                  <a:pt x="3400722" y="5489278"/>
                </a:cubicBezTo>
                <a:lnTo>
                  <a:pt x="3378398" y="5504161"/>
                </a:lnTo>
                <a:cubicBezTo>
                  <a:pt x="3363515" y="5514083"/>
                  <a:pt x="3356074" y="5521524"/>
                  <a:pt x="3356074" y="5526485"/>
                </a:cubicBezTo>
                <a:cubicBezTo>
                  <a:pt x="3361035" y="5531446"/>
                  <a:pt x="3363515" y="5532686"/>
                  <a:pt x="3363515" y="5530206"/>
                </a:cubicBezTo>
                <a:cubicBezTo>
                  <a:pt x="3363515" y="5527725"/>
                  <a:pt x="3370957" y="5526485"/>
                  <a:pt x="3385839" y="5526485"/>
                </a:cubicBezTo>
                <a:cubicBezTo>
                  <a:pt x="3390800" y="5526485"/>
                  <a:pt x="3395761" y="5526485"/>
                  <a:pt x="3400722" y="5526485"/>
                </a:cubicBezTo>
                <a:cubicBezTo>
                  <a:pt x="3405683" y="5526485"/>
                  <a:pt x="3410644" y="5526485"/>
                  <a:pt x="3415605" y="5526485"/>
                </a:cubicBezTo>
                <a:cubicBezTo>
                  <a:pt x="3420566" y="5526485"/>
                  <a:pt x="3420566" y="5528965"/>
                  <a:pt x="3415605" y="5533926"/>
                </a:cubicBezTo>
                <a:cubicBezTo>
                  <a:pt x="3415605" y="5533926"/>
                  <a:pt x="3414365" y="5533926"/>
                  <a:pt x="3411884" y="5533926"/>
                </a:cubicBezTo>
                <a:cubicBezTo>
                  <a:pt x="3409404" y="5533926"/>
                  <a:pt x="3405683" y="5533926"/>
                  <a:pt x="3400722" y="5533926"/>
                </a:cubicBezTo>
                <a:cubicBezTo>
                  <a:pt x="3390800" y="5533926"/>
                  <a:pt x="3383359" y="5536407"/>
                  <a:pt x="3378398" y="5541367"/>
                </a:cubicBezTo>
                <a:lnTo>
                  <a:pt x="3378398" y="5556250"/>
                </a:lnTo>
                <a:cubicBezTo>
                  <a:pt x="3378398" y="5561212"/>
                  <a:pt x="3375918" y="5567412"/>
                  <a:pt x="3370957" y="5574854"/>
                </a:cubicBezTo>
                <a:cubicBezTo>
                  <a:pt x="3365996" y="5582295"/>
                  <a:pt x="3361035" y="5584776"/>
                  <a:pt x="3356074" y="5582295"/>
                </a:cubicBezTo>
                <a:cubicBezTo>
                  <a:pt x="3351113" y="5579815"/>
                  <a:pt x="3346152" y="5578574"/>
                  <a:pt x="3341191" y="5578574"/>
                </a:cubicBezTo>
                <a:lnTo>
                  <a:pt x="3348632" y="5593457"/>
                </a:lnTo>
                <a:cubicBezTo>
                  <a:pt x="3368476" y="5593457"/>
                  <a:pt x="3382119" y="5593457"/>
                  <a:pt x="3389560" y="5593457"/>
                </a:cubicBezTo>
                <a:cubicBezTo>
                  <a:pt x="3397001" y="5593457"/>
                  <a:pt x="3403203" y="5595938"/>
                  <a:pt x="3408164" y="5600899"/>
                </a:cubicBezTo>
                <a:lnTo>
                  <a:pt x="3348632" y="5608340"/>
                </a:lnTo>
                <a:cubicBezTo>
                  <a:pt x="3338711" y="5608340"/>
                  <a:pt x="3328788" y="5608340"/>
                  <a:pt x="3318867" y="5608340"/>
                </a:cubicBezTo>
                <a:cubicBezTo>
                  <a:pt x="3308945" y="5608340"/>
                  <a:pt x="3300263" y="5608340"/>
                  <a:pt x="3292822" y="5608340"/>
                </a:cubicBezTo>
                <a:cubicBezTo>
                  <a:pt x="3285380" y="5608340"/>
                  <a:pt x="3279179" y="5608340"/>
                  <a:pt x="3274218" y="5608340"/>
                </a:cubicBezTo>
                <a:cubicBezTo>
                  <a:pt x="3269257" y="5613301"/>
                  <a:pt x="3266777" y="5612061"/>
                  <a:pt x="3266777" y="5604619"/>
                </a:cubicBezTo>
                <a:cubicBezTo>
                  <a:pt x="3266777" y="5597178"/>
                  <a:pt x="3271738" y="5593457"/>
                  <a:pt x="3281660" y="5593457"/>
                </a:cubicBezTo>
                <a:lnTo>
                  <a:pt x="3303984" y="5571133"/>
                </a:lnTo>
                <a:lnTo>
                  <a:pt x="3311425" y="5563692"/>
                </a:lnTo>
                <a:cubicBezTo>
                  <a:pt x="3346152" y="5573614"/>
                  <a:pt x="3363515" y="5571133"/>
                  <a:pt x="3363515" y="5556250"/>
                </a:cubicBezTo>
                <a:cubicBezTo>
                  <a:pt x="3363515" y="5546329"/>
                  <a:pt x="3351113" y="5541367"/>
                  <a:pt x="3326308" y="5541367"/>
                </a:cubicBezTo>
                <a:cubicBezTo>
                  <a:pt x="3321347" y="5541367"/>
                  <a:pt x="3317626" y="5541367"/>
                  <a:pt x="3315146" y="5541367"/>
                </a:cubicBezTo>
                <a:cubicBezTo>
                  <a:pt x="3312666" y="5541367"/>
                  <a:pt x="3311425" y="5541367"/>
                  <a:pt x="3311425" y="5541367"/>
                </a:cubicBezTo>
                <a:lnTo>
                  <a:pt x="3296542" y="5533926"/>
                </a:lnTo>
                <a:cubicBezTo>
                  <a:pt x="3291581" y="5533926"/>
                  <a:pt x="3284140" y="5536407"/>
                  <a:pt x="3274218" y="5541367"/>
                </a:cubicBezTo>
                <a:cubicBezTo>
                  <a:pt x="3264296" y="5546329"/>
                  <a:pt x="3259335" y="5551289"/>
                  <a:pt x="3259335" y="5556250"/>
                </a:cubicBezTo>
                <a:cubicBezTo>
                  <a:pt x="3259335" y="5566172"/>
                  <a:pt x="3255615" y="5571133"/>
                  <a:pt x="3248173" y="5571133"/>
                </a:cubicBezTo>
                <a:cubicBezTo>
                  <a:pt x="3240732" y="5571133"/>
                  <a:pt x="3234531" y="5576094"/>
                  <a:pt x="3229570" y="5586016"/>
                </a:cubicBezTo>
                <a:cubicBezTo>
                  <a:pt x="3219648" y="5605860"/>
                  <a:pt x="3204765" y="5613301"/>
                  <a:pt x="3184921" y="5608340"/>
                </a:cubicBezTo>
                <a:cubicBezTo>
                  <a:pt x="3175000" y="5603379"/>
                  <a:pt x="3167558" y="5603379"/>
                  <a:pt x="3162597" y="5608340"/>
                </a:cubicBezTo>
                <a:cubicBezTo>
                  <a:pt x="3157636" y="5608340"/>
                  <a:pt x="3146474" y="5608340"/>
                  <a:pt x="3129111" y="5608340"/>
                </a:cubicBezTo>
                <a:cubicBezTo>
                  <a:pt x="3111747" y="5608340"/>
                  <a:pt x="3095625" y="5608340"/>
                  <a:pt x="3080742" y="5608340"/>
                </a:cubicBezTo>
                <a:cubicBezTo>
                  <a:pt x="3065859" y="5613301"/>
                  <a:pt x="3058417" y="5618262"/>
                  <a:pt x="3058417" y="5623223"/>
                </a:cubicBezTo>
                <a:cubicBezTo>
                  <a:pt x="3058417" y="5628184"/>
                  <a:pt x="3055937" y="5633145"/>
                  <a:pt x="3050976" y="5638106"/>
                </a:cubicBezTo>
                <a:cubicBezTo>
                  <a:pt x="3046015" y="5643066"/>
                  <a:pt x="3043535" y="5645547"/>
                  <a:pt x="3043535" y="5645547"/>
                </a:cubicBezTo>
                <a:cubicBezTo>
                  <a:pt x="3038574" y="5640586"/>
                  <a:pt x="3037333" y="5638106"/>
                  <a:pt x="3039814" y="5638106"/>
                </a:cubicBezTo>
                <a:cubicBezTo>
                  <a:pt x="3042295" y="5638106"/>
                  <a:pt x="3043535" y="5635626"/>
                  <a:pt x="3043535" y="5630664"/>
                </a:cubicBezTo>
                <a:cubicBezTo>
                  <a:pt x="3053457" y="5625704"/>
                  <a:pt x="3048495" y="5618262"/>
                  <a:pt x="3028652" y="5608340"/>
                </a:cubicBezTo>
                <a:cubicBezTo>
                  <a:pt x="3013769" y="5603379"/>
                  <a:pt x="3001367" y="5600899"/>
                  <a:pt x="2991445" y="5600899"/>
                </a:cubicBezTo>
                <a:cubicBezTo>
                  <a:pt x="2971601" y="5600899"/>
                  <a:pt x="2961679" y="5598419"/>
                  <a:pt x="2961679" y="5593457"/>
                </a:cubicBezTo>
                <a:cubicBezTo>
                  <a:pt x="2961679" y="5588496"/>
                  <a:pt x="2961679" y="5583536"/>
                  <a:pt x="2961679" y="5578574"/>
                </a:cubicBezTo>
                <a:lnTo>
                  <a:pt x="2939355" y="5578574"/>
                </a:lnTo>
                <a:cubicBezTo>
                  <a:pt x="2939355" y="5583536"/>
                  <a:pt x="2939355" y="5588496"/>
                  <a:pt x="2939355" y="5593457"/>
                </a:cubicBezTo>
                <a:cubicBezTo>
                  <a:pt x="2944316" y="5598419"/>
                  <a:pt x="2944316" y="5602139"/>
                  <a:pt x="2939355" y="5604619"/>
                </a:cubicBezTo>
                <a:cubicBezTo>
                  <a:pt x="2934394" y="5607100"/>
                  <a:pt x="2931914" y="5610821"/>
                  <a:pt x="2931914" y="5615781"/>
                </a:cubicBezTo>
                <a:cubicBezTo>
                  <a:pt x="2931914" y="5620743"/>
                  <a:pt x="2929433" y="5623223"/>
                  <a:pt x="2924472" y="5623223"/>
                </a:cubicBezTo>
                <a:cubicBezTo>
                  <a:pt x="2919511" y="5623223"/>
                  <a:pt x="2917031" y="5620743"/>
                  <a:pt x="2917031" y="5615781"/>
                </a:cubicBezTo>
                <a:lnTo>
                  <a:pt x="2902148" y="5600899"/>
                </a:lnTo>
                <a:cubicBezTo>
                  <a:pt x="2892226" y="5600899"/>
                  <a:pt x="2884784" y="5602139"/>
                  <a:pt x="2879824" y="5604619"/>
                </a:cubicBezTo>
                <a:cubicBezTo>
                  <a:pt x="2874863" y="5607100"/>
                  <a:pt x="2872382" y="5605860"/>
                  <a:pt x="2872382" y="5600899"/>
                </a:cubicBezTo>
                <a:lnTo>
                  <a:pt x="2857500" y="5586016"/>
                </a:lnTo>
                <a:cubicBezTo>
                  <a:pt x="2832695" y="5576094"/>
                  <a:pt x="2822773" y="5566172"/>
                  <a:pt x="2827734" y="5556250"/>
                </a:cubicBezTo>
                <a:cubicBezTo>
                  <a:pt x="2827734" y="5546329"/>
                  <a:pt x="2830215" y="5543848"/>
                  <a:pt x="2835175" y="5548809"/>
                </a:cubicBezTo>
                <a:lnTo>
                  <a:pt x="2850058" y="5541367"/>
                </a:lnTo>
                <a:cubicBezTo>
                  <a:pt x="2840136" y="5531446"/>
                  <a:pt x="2845097" y="5526485"/>
                  <a:pt x="2864941" y="5526485"/>
                </a:cubicBezTo>
                <a:lnTo>
                  <a:pt x="2872382" y="5541367"/>
                </a:lnTo>
                <a:cubicBezTo>
                  <a:pt x="2867422" y="5541367"/>
                  <a:pt x="2864941" y="5543848"/>
                  <a:pt x="2864941" y="5548809"/>
                </a:cubicBezTo>
                <a:cubicBezTo>
                  <a:pt x="2864941" y="5553770"/>
                  <a:pt x="2872382" y="5551289"/>
                  <a:pt x="2887265" y="5541367"/>
                </a:cubicBezTo>
                <a:cubicBezTo>
                  <a:pt x="2902148" y="5531446"/>
                  <a:pt x="2912070" y="5531446"/>
                  <a:pt x="2917031" y="5541367"/>
                </a:cubicBezTo>
                <a:cubicBezTo>
                  <a:pt x="2917031" y="5541367"/>
                  <a:pt x="2923232" y="5540127"/>
                  <a:pt x="2935634" y="5537647"/>
                </a:cubicBezTo>
                <a:cubicBezTo>
                  <a:pt x="2948036" y="5535167"/>
                  <a:pt x="2956718" y="5535167"/>
                  <a:pt x="2961679" y="5537647"/>
                </a:cubicBezTo>
                <a:cubicBezTo>
                  <a:pt x="2966640" y="5540127"/>
                  <a:pt x="2974081" y="5541367"/>
                  <a:pt x="2984003" y="5541367"/>
                </a:cubicBezTo>
                <a:lnTo>
                  <a:pt x="2998886" y="5548809"/>
                </a:lnTo>
                <a:cubicBezTo>
                  <a:pt x="2998886" y="5548809"/>
                  <a:pt x="3001367" y="5548809"/>
                  <a:pt x="3006328" y="5548809"/>
                </a:cubicBezTo>
                <a:lnTo>
                  <a:pt x="3021210" y="5556250"/>
                </a:lnTo>
                <a:cubicBezTo>
                  <a:pt x="3021210" y="5561212"/>
                  <a:pt x="3023691" y="5563692"/>
                  <a:pt x="3028652" y="5563692"/>
                </a:cubicBezTo>
                <a:cubicBezTo>
                  <a:pt x="3033613" y="5563692"/>
                  <a:pt x="3036093" y="5566172"/>
                  <a:pt x="3036093" y="5571133"/>
                </a:cubicBezTo>
                <a:cubicBezTo>
                  <a:pt x="3036093" y="5576094"/>
                  <a:pt x="3038574" y="5578574"/>
                  <a:pt x="3043535" y="5578574"/>
                </a:cubicBezTo>
                <a:cubicBezTo>
                  <a:pt x="3048495" y="5578574"/>
                  <a:pt x="3050976" y="5576094"/>
                  <a:pt x="3050976" y="5571133"/>
                </a:cubicBezTo>
                <a:cubicBezTo>
                  <a:pt x="3046015" y="5566172"/>
                  <a:pt x="3044775" y="5563692"/>
                  <a:pt x="3047255" y="5563692"/>
                </a:cubicBezTo>
                <a:cubicBezTo>
                  <a:pt x="3049736" y="5563692"/>
                  <a:pt x="3053457" y="5563692"/>
                  <a:pt x="3058417" y="5563692"/>
                </a:cubicBezTo>
                <a:lnTo>
                  <a:pt x="3065859" y="5548809"/>
                </a:lnTo>
                <a:cubicBezTo>
                  <a:pt x="3065859" y="5528965"/>
                  <a:pt x="3063378" y="5528965"/>
                  <a:pt x="3058417" y="5548809"/>
                </a:cubicBezTo>
                <a:lnTo>
                  <a:pt x="3043535" y="5556250"/>
                </a:lnTo>
                <a:cubicBezTo>
                  <a:pt x="3043535" y="5551289"/>
                  <a:pt x="3046015" y="5546329"/>
                  <a:pt x="3050976" y="5541367"/>
                </a:cubicBezTo>
                <a:lnTo>
                  <a:pt x="3043535" y="5533926"/>
                </a:lnTo>
                <a:cubicBezTo>
                  <a:pt x="3038574" y="5533926"/>
                  <a:pt x="3034853" y="5533926"/>
                  <a:pt x="3032373" y="5533926"/>
                </a:cubicBezTo>
                <a:cubicBezTo>
                  <a:pt x="3029892" y="5533926"/>
                  <a:pt x="3026171" y="5533926"/>
                  <a:pt x="3021210" y="5533926"/>
                </a:cubicBezTo>
                <a:cubicBezTo>
                  <a:pt x="3021210" y="5538887"/>
                  <a:pt x="3018730" y="5541367"/>
                  <a:pt x="3013769" y="5541367"/>
                </a:cubicBezTo>
                <a:cubicBezTo>
                  <a:pt x="3013769" y="5536407"/>
                  <a:pt x="3006328" y="5533926"/>
                  <a:pt x="2991445" y="5533926"/>
                </a:cubicBezTo>
                <a:cubicBezTo>
                  <a:pt x="2981523" y="5533926"/>
                  <a:pt x="2975322" y="5533926"/>
                  <a:pt x="2972841" y="5533926"/>
                </a:cubicBezTo>
                <a:cubicBezTo>
                  <a:pt x="2970361" y="5533926"/>
                  <a:pt x="2969121" y="5531446"/>
                  <a:pt x="2969121" y="5526485"/>
                </a:cubicBezTo>
                <a:cubicBezTo>
                  <a:pt x="2969121" y="5521524"/>
                  <a:pt x="2966640" y="5516563"/>
                  <a:pt x="2961679" y="5511602"/>
                </a:cubicBezTo>
                <a:lnTo>
                  <a:pt x="2969121" y="5511602"/>
                </a:lnTo>
                <a:lnTo>
                  <a:pt x="2976562" y="5504161"/>
                </a:lnTo>
                <a:cubicBezTo>
                  <a:pt x="2971601" y="5504161"/>
                  <a:pt x="2967881" y="5502921"/>
                  <a:pt x="2965400" y="5500440"/>
                </a:cubicBezTo>
                <a:cubicBezTo>
                  <a:pt x="2962919" y="5497959"/>
                  <a:pt x="2961679" y="5499200"/>
                  <a:pt x="2961679" y="5504161"/>
                </a:cubicBezTo>
                <a:cubicBezTo>
                  <a:pt x="2956718" y="5504161"/>
                  <a:pt x="2954238" y="5501680"/>
                  <a:pt x="2954238" y="5496719"/>
                </a:cubicBezTo>
                <a:cubicBezTo>
                  <a:pt x="2959199" y="5496719"/>
                  <a:pt x="2961679" y="5494239"/>
                  <a:pt x="2961679" y="5489278"/>
                </a:cubicBezTo>
                <a:cubicBezTo>
                  <a:pt x="2961679" y="5484317"/>
                  <a:pt x="2957959" y="5483076"/>
                  <a:pt x="2950517" y="5485557"/>
                </a:cubicBezTo>
                <a:cubicBezTo>
                  <a:pt x="2943076" y="5488038"/>
                  <a:pt x="2936874" y="5486797"/>
                  <a:pt x="2931914" y="5481836"/>
                </a:cubicBezTo>
                <a:cubicBezTo>
                  <a:pt x="2931914" y="5481836"/>
                  <a:pt x="2930674" y="5480596"/>
                  <a:pt x="2928193" y="5478116"/>
                </a:cubicBezTo>
                <a:cubicBezTo>
                  <a:pt x="2925712" y="5475635"/>
                  <a:pt x="2921992" y="5474395"/>
                  <a:pt x="2917031" y="5474395"/>
                </a:cubicBezTo>
                <a:lnTo>
                  <a:pt x="2902148" y="5474395"/>
                </a:lnTo>
                <a:cubicBezTo>
                  <a:pt x="2897187" y="5469434"/>
                  <a:pt x="2893467" y="5465714"/>
                  <a:pt x="2890986" y="5463233"/>
                </a:cubicBezTo>
                <a:cubicBezTo>
                  <a:pt x="2888505" y="5460752"/>
                  <a:pt x="2884784" y="5459512"/>
                  <a:pt x="2879824" y="5459512"/>
                </a:cubicBezTo>
                <a:cubicBezTo>
                  <a:pt x="2874863" y="5459512"/>
                  <a:pt x="2872382" y="5460752"/>
                  <a:pt x="2872382" y="5463233"/>
                </a:cubicBezTo>
                <a:cubicBezTo>
                  <a:pt x="2872382" y="5465714"/>
                  <a:pt x="2872382" y="5469434"/>
                  <a:pt x="2872382" y="5474395"/>
                </a:cubicBezTo>
                <a:lnTo>
                  <a:pt x="2864941" y="5481836"/>
                </a:lnTo>
                <a:lnTo>
                  <a:pt x="2857500" y="5496719"/>
                </a:lnTo>
                <a:cubicBezTo>
                  <a:pt x="2857500" y="5506641"/>
                  <a:pt x="2856259" y="5514083"/>
                  <a:pt x="2853779" y="5519043"/>
                </a:cubicBezTo>
                <a:cubicBezTo>
                  <a:pt x="2851298" y="5524004"/>
                  <a:pt x="2847577" y="5525245"/>
                  <a:pt x="2842617" y="5522764"/>
                </a:cubicBezTo>
                <a:cubicBezTo>
                  <a:pt x="2837656" y="5520283"/>
                  <a:pt x="2832695" y="5521524"/>
                  <a:pt x="2827734" y="5526485"/>
                </a:cubicBezTo>
                <a:cubicBezTo>
                  <a:pt x="2822773" y="5531446"/>
                  <a:pt x="2820292" y="5536407"/>
                  <a:pt x="2820292" y="5541367"/>
                </a:cubicBezTo>
                <a:cubicBezTo>
                  <a:pt x="2820292" y="5551289"/>
                  <a:pt x="2815332" y="5556250"/>
                  <a:pt x="2805410" y="5556250"/>
                </a:cubicBezTo>
                <a:cubicBezTo>
                  <a:pt x="2800449" y="5556250"/>
                  <a:pt x="2796728" y="5556250"/>
                  <a:pt x="2794248" y="5556250"/>
                </a:cubicBezTo>
                <a:cubicBezTo>
                  <a:pt x="2791767" y="5556250"/>
                  <a:pt x="2790527" y="5555010"/>
                  <a:pt x="2790527" y="5552529"/>
                </a:cubicBezTo>
                <a:cubicBezTo>
                  <a:pt x="2790527" y="5550049"/>
                  <a:pt x="2793008" y="5548809"/>
                  <a:pt x="2797968" y="5548809"/>
                </a:cubicBezTo>
                <a:cubicBezTo>
                  <a:pt x="2802929" y="5548809"/>
                  <a:pt x="2805410" y="5548809"/>
                  <a:pt x="2805410" y="5548809"/>
                </a:cubicBezTo>
                <a:cubicBezTo>
                  <a:pt x="2805410" y="5548809"/>
                  <a:pt x="2807890" y="5546329"/>
                  <a:pt x="2812851" y="5541367"/>
                </a:cubicBezTo>
                <a:cubicBezTo>
                  <a:pt x="2812851" y="5541367"/>
                  <a:pt x="2810370" y="5541367"/>
                  <a:pt x="2805410" y="5541367"/>
                </a:cubicBezTo>
                <a:lnTo>
                  <a:pt x="2812851" y="5519043"/>
                </a:lnTo>
                <a:cubicBezTo>
                  <a:pt x="2817812" y="5514083"/>
                  <a:pt x="2825253" y="5509122"/>
                  <a:pt x="2835175" y="5504161"/>
                </a:cubicBezTo>
                <a:lnTo>
                  <a:pt x="2850058" y="5504161"/>
                </a:lnTo>
                <a:lnTo>
                  <a:pt x="2835175" y="5496719"/>
                </a:lnTo>
                <a:lnTo>
                  <a:pt x="2820292" y="5481836"/>
                </a:lnTo>
                <a:cubicBezTo>
                  <a:pt x="2820292" y="5476876"/>
                  <a:pt x="2817812" y="5476876"/>
                  <a:pt x="2812851" y="5481836"/>
                </a:cubicBezTo>
                <a:cubicBezTo>
                  <a:pt x="2807890" y="5486797"/>
                  <a:pt x="2804170" y="5488038"/>
                  <a:pt x="2801689" y="5485557"/>
                </a:cubicBezTo>
                <a:cubicBezTo>
                  <a:pt x="2799208" y="5483076"/>
                  <a:pt x="2800449" y="5479356"/>
                  <a:pt x="2805410" y="5474395"/>
                </a:cubicBezTo>
                <a:cubicBezTo>
                  <a:pt x="2805410" y="5469434"/>
                  <a:pt x="2802929" y="5464473"/>
                  <a:pt x="2797968" y="5459512"/>
                </a:cubicBezTo>
                <a:cubicBezTo>
                  <a:pt x="2793008" y="5454551"/>
                  <a:pt x="2790527" y="5452071"/>
                  <a:pt x="2790527" y="5452071"/>
                </a:cubicBezTo>
                <a:lnTo>
                  <a:pt x="2768203" y="5452071"/>
                </a:lnTo>
                <a:cubicBezTo>
                  <a:pt x="2773163" y="5447110"/>
                  <a:pt x="2774404" y="5443389"/>
                  <a:pt x="2771923" y="5440909"/>
                </a:cubicBezTo>
                <a:cubicBezTo>
                  <a:pt x="2769443" y="5438429"/>
                  <a:pt x="2763242" y="5439669"/>
                  <a:pt x="2753320" y="5444629"/>
                </a:cubicBezTo>
                <a:cubicBezTo>
                  <a:pt x="2748359" y="5449590"/>
                  <a:pt x="2743398" y="5452071"/>
                  <a:pt x="2738437" y="5452071"/>
                </a:cubicBezTo>
                <a:cubicBezTo>
                  <a:pt x="2733476" y="5452071"/>
                  <a:pt x="2728515" y="5452071"/>
                  <a:pt x="2723554" y="5452071"/>
                </a:cubicBezTo>
                <a:lnTo>
                  <a:pt x="2716113" y="5452071"/>
                </a:lnTo>
                <a:cubicBezTo>
                  <a:pt x="2716113" y="5457032"/>
                  <a:pt x="2712392" y="5460752"/>
                  <a:pt x="2704951" y="5463233"/>
                </a:cubicBezTo>
                <a:cubicBezTo>
                  <a:pt x="2697509" y="5465714"/>
                  <a:pt x="2691308" y="5469434"/>
                  <a:pt x="2686347" y="5474395"/>
                </a:cubicBezTo>
                <a:lnTo>
                  <a:pt x="2678906" y="5481836"/>
                </a:lnTo>
                <a:cubicBezTo>
                  <a:pt x="2673945" y="5481836"/>
                  <a:pt x="2671464" y="5481836"/>
                  <a:pt x="2671464" y="5481836"/>
                </a:cubicBezTo>
                <a:cubicBezTo>
                  <a:pt x="2671464" y="5481836"/>
                  <a:pt x="2670224" y="5483076"/>
                  <a:pt x="2667744" y="5485557"/>
                </a:cubicBezTo>
                <a:cubicBezTo>
                  <a:pt x="2665263" y="5488038"/>
                  <a:pt x="2665263" y="5489278"/>
                  <a:pt x="2667744" y="5489278"/>
                </a:cubicBezTo>
                <a:cubicBezTo>
                  <a:pt x="2670224" y="5489278"/>
                  <a:pt x="2671464" y="5489278"/>
                  <a:pt x="2671464" y="5489278"/>
                </a:cubicBezTo>
                <a:cubicBezTo>
                  <a:pt x="2686347" y="5489278"/>
                  <a:pt x="2688828" y="5494239"/>
                  <a:pt x="2678906" y="5504161"/>
                </a:cubicBezTo>
                <a:cubicBezTo>
                  <a:pt x="2673945" y="5509122"/>
                  <a:pt x="2668984" y="5510362"/>
                  <a:pt x="2664023" y="5507881"/>
                </a:cubicBezTo>
                <a:cubicBezTo>
                  <a:pt x="2659062" y="5505401"/>
                  <a:pt x="2656582" y="5500440"/>
                  <a:pt x="2656582" y="5492998"/>
                </a:cubicBezTo>
                <a:cubicBezTo>
                  <a:pt x="2656582" y="5485557"/>
                  <a:pt x="2654101" y="5480596"/>
                  <a:pt x="2649140" y="5478116"/>
                </a:cubicBezTo>
                <a:cubicBezTo>
                  <a:pt x="2644179" y="5475635"/>
                  <a:pt x="2641699" y="5471914"/>
                  <a:pt x="2641699" y="5466954"/>
                </a:cubicBezTo>
                <a:cubicBezTo>
                  <a:pt x="2641699" y="5461993"/>
                  <a:pt x="2640459" y="5458272"/>
                  <a:pt x="2637978" y="5455791"/>
                </a:cubicBezTo>
                <a:cubicBezTo>
                  <a:pt x="2635497" y="5453311"/>
                  <a:pt x="2635497" y="5450831"/>
                  <a:pt x="2637978" y="5448350"/>
                </a:cubicBezTo>
                <a:cubicBezTo>
                  <a:pt x="2640459" y="5445869"/>
                  <a:pt x="2641699" y="5444629"/>
                  <a:pt x="2641699" y="5444629"/>
                </a:cubicBezTo>
                <a:lnTo>
                  <a:pt x="2671464" y="5466954"/>
                </a:lnTo>
                <a:cubicBezTo>
                  <a:pt x="2671464" y="5466954"/>
                  <a:pt x="2671464" y="5464473"/>
                  <a:pt x="2671464" y="5459512"/>
                </a:cubicBezTo>
                <a:cubicBezTo>
                  <a:pt x="2671464" y="5459512"/>
                  <a:pt x="2668984" y="5459512"/>
                  <a:pt x="2664023" y="5459512"/>
                </a:cubicBezTo>
                <a:lnTo>
                  <a:pt x="2671464" y="5444629"/>
                </a:lnTo>
                <a:cubicBezTo>
                  <a:pt x="2676425" y="5439669"/>
                  <a:pt x="2673945" y="5437188"/>
                  <a:pt x="2664023" y="5437188"/>
                </a:cubicBezTo>
                <a:cubicBezTo>
                  <a:pt x="2659062" y="5437188"/>
                  <a:pt x="2651621" y="5437188"/>
                  <a:pt x="2641699" y="5437188"/>
                </a:cubicBezTo>
                <a:cubicBezTo>
                  <a:pt x="2631777" y="5437188"/>
                  <a:pt x="2623095" y="5437188"/>
                  <a:pt x="2615654" y="5437188"/>
                </a:cubicBezTo>
                <a:cubicBezTo>
                  <a:pt x="2608212" y="5437188"/>
                  <a:pt x="2604492" y="5437188"/>
                  <a:pt x="2604492" y="5437188"/>
                </a:cubicBezTo>
                <a:cubicBezTo>
                  <a:pt x="2609452" y="5432227"/>
                  <a:pt x="2608212" y="5427266"/>
                  <a:pt x="2600771" y="5422305"/>
                </a:cubicBezTo>
                <a:cubicBezTo>
                  <a:pt x="2593330" y="5417344"/>
                  <a:pt x="2584648" y="5414864"/>
                  <a:pt x="2574726" y="5414864"/>
                </a:cubicBezTo>
                <a:lnTo>
                  <a:pt x="2559843" y="5422305"/>
                </a:lnTo>
                <a:cubicBezTo>
                  <a:pt x="2564804" y="5427266"/>
                  <a:pt x="2567285" y="5432227"/>
                  <a:pt x="2567285" y="5437188"/>
                </a:cubicBezTo>
                <a:lnTo>
                  <a:pt x="2559843" y="5437188"/>
                </a:lnTo>
                <a:cubicBezTo>
                  <a:pt x="2559843" y="5437188"/>
                  <a:pt x="2557363" y="5437188"/>
                  <a:pt x="2552402" y="5437188"/>
                </a:cubicBezTo>
                <a:lnTo>
                  <a:pt x="2544960" y="5422305"/>
                </a:lnTo>
                <a:lnTo>
                  <a:pt x="2544960" y="5407422"/>
                </a:lnTo>
                <a:cubicBezTo>
                  <a:pt x="2549921" y="5407422"/>
                  <a:pt x="2553642" y="5404942"/>
                  <a:pt x="2556123" y="5399981"/>
                </a:cubicBezTo>
                <a:cubicBezTo>
                  <a:pt x="2558603" y="5395020"/>
                  <a:pt x="2559843" y="5392540"/>
                  <a:pt x="2559843" y="5392540"/>
                </a:cubicBezTo>
                <a:cubicBezTo>
                  <a:pt x="2554883" y="5387579"/>
                  <a:pt x="2554883" y="5385098"/>
                  <a:pt x="2559843" y="5385098"/>
                </a:cubicBezTo>
                <a:cubicBezTo>
                  <a:pt x="2564804" y="5380137"/>
                  <a:pt x="2567285" y="5377657"/>
                  <a:pt x="2567285" y="5377657"/>
                </a:cubicBezTo>
                <a:cubicBezTo>
                  <a:pt x="2557363" y="5377657"/>
                  <a:pt x="2547441" y="5387579"/>
                  <a:pt x="2537519" y="5407422"/>
                </a:cubicBezTo>
                <a:cubicBezTo>
                  <a:pt x="2537519" y="5412383"/>
                  <a:pt x="2536279" y="5416104"/>
                  <a:pt x="2533798" y="5418584"/>
                </a:cubicBezTo>
                <a:cubicBezTo>
                  <a:pt x="2531318" y="5421065"/>
                  <a:pt x="2530078" y="5423545"/>
                  <a:pt x="2530078" y="5426026"/>
                </a:cubicBezTo>
                <a:cubicBezTo>
                  <a:pt x="2530078" y="5428506"/>
                  <a:pt x="2530078" y="5429747"/>
                  <a:pt x="2530078" y="5429747"/>
                </a:cubicBezTo>
                <a:lnTo>
                  <a:pt x="2530078" y="5444629"/>
                </a:lnTo>
                <a:cubicBezTo>
                  <a:pt x="2520156" y="5444629"/>
                  <a:pt x="2515195" y="5444629"/>
                  <a:pt x="2515195" y="5444629"/>
                </a:cubicBezTo>
                <a:lnTo>
                  <a:pt x="2492871" y="5452071"/>
                </a:lnTo>
                <a:cubicBezTo>
                  <a:pt x="2492871" y="5452071"/>
                  <a:pt x="2495351" y="5449590"/>
                  <a:pt x="2500312" y="5444629"/>
                </a:cubicBezTo>
                <a:cubicBezTo>
                  <a:pt x="2505273" y="5444629"/>
                  <a:pt x="2508993" y="5443389"/>
                  <a:pt x="2511474" y="5440909"/>
                </a:cubicBezTo>
                <a:cubicBezTo>
                  <a:pt x="2513955" y="5438429"/>
                  <a:pt x="2515195" y="5434707"/>
                  <a:pt x="2515195" y="5429747"/>
                </a:cubicBezTo>
                <a:cubicBezTo>
                  <a:pt x="2515195" y="5424786"/>
                  <a:pt x="2515195" y="5422305"/>
                  <a:pt x="2515195" y="5422305"/>
                </a:cubicBezTo>
                <a:lnTo>
                  <a:pt x="2507753" y="5422305"/>
                </a:lnTo>
                <a:cubicBezTo>
                  <a:pt x="2507753" y="5432227"/>
                  <a:pt x="2500312" y="5432227"/>
                  <a:pt x="2485429" y="5422305"/>
                </a:cubicBezTo>
                <a:cubicBezTo>
                  <a:pt x="2475507" y="5422305"/>
                  <a:pt x="2468066" y="5417344"/>
                  <a:pt x="2463105" y="5407422"/>
                </a:cubicBezTo>
                <a:cubicBezTo>
                  <a:pt x="2468066" y="5407422"/>
                  <a:pt x="2474267" y="5407422"/>
                  <a:pt x="2481709" y="5407422"/>
                </a:cubicBezTo>
                <a:cubicBezTo>
                  <a:pt x="2489150" y="5407422"/>
                  <a:pt x="2492871" y="5406182"/>
                  <a:pt x="2492871" y="5403702"/>
                </a:cubicBezTo>
                <a:cubicBezTo>
                  <a:pt x="2492871" y="5401221"/>
                  <a:pt x="2489150" y="5397500"/>
                  <a:pt x="2481709" y="5392540"/>
                </a:cubicBezTo>
                <a:cubicBezTo>
                  <a:pt x="2474267" y="5387579"/>
                  <a:pt x="2469306" y="5386338"/>
                  <a:pt x="2466826" y="5388819"/>
                </a:cubicBezTo>
                <a:cubicBezTo>
                  <a:pt x="2464345" y="5391299"/>
                  <a:pt x="2460624" y="5392540"/>
                  <a:pt x="2455664" y="5392540"/>
                </a:cubicBezTo>
                <a:lnTo>
                  <a:pt x="2463105" y="5377657"/>
                </a:lnTo>
                <a:lnTo>
                  <a:pt x="2470546" y="5370215"/>
                </a:lnTo>
                <a:lnTo>
                  <a:pt x="2448222" y="5370215"/>
                </a:lnTo>
                <a:cubicBezTo>
                  <a:pt x="2433339" y="5365255"/>
                  <a:pt x="2422177" y="5360293"/>
                  <a:pt x="2414736" y="5355332"/>
                </a:cubicBezTo>
                <a:cubicBezTo>
                  <a:pt x="2407294" y="5350372"/>
                  <a:pt x="2403574" y="5350372"/>
                  <a:pt x="2403574" y="5355332"/>
                </a:cubicBezTo>
                <a:cubicBezTo>
                  <a:pt x="2408534" y="5355332"/>
                  <a:pt x="2411015" y="5360293"/>
                  <a:pt x="2411015" y="5370215"/>
                </a:cubicBezTo>
                <a:cubicBezTo>
                  <a:pt x="2411015" y="5375176"/>
                  <a:pt x="2409775" y="5378897"/>
                  <a:pt x="2407294" y="5381377"/>
                </a:cubicBezTo>
                <a:cubicBezTo>
                  <a:pt x="2404814" y="5383858"/>
                  <a:pt x="2401093" y="5385098"/>
                  <a:pt x="2396132" y="5385098"/>
                </a:cubicBezTo>
                <a:cubicBezTo>
                  <a:pt x="2391172" y="5385098"/>
                  <a:pt x="2388691" y="5387579"/>
                  <a:pt x="2388691" y="5392540"/>
                </a:cubicBezTo>
                <a:lnTo>
                  <a:pt x="2403574" y="5407422"/>
                </a:lnTo>
                <a:lnTo>
                  <a:pt x="2411015" y="5392540"/>
                </a:lnTo>
                <a:cubicBezTo>
                  <a:pt x="2411015" y="5387579"/>
                  <a:pt x="2413496" y="5385098"/>
                  <a:pt x="2418457" y="5385098"/>
                </a:cubicBezTo>
                <a:cubicBezTo>
                  <a:pt x="2418457" y="5390059"/>
                  <a:pt x="2419697" y="5392540"/>
                  <a:pt x="2422177" y="5392540"/>
                </a:cubicBezTo>
                <a:cubicBezTo>
                  <a:pt x="2424658" y="5392540"/>
                  <a:pt x="2428379" y="5392540"/>
                  <a:pt x="2433339" y="5392540"/>
                </a:cubicBezTo>
                <a:lnTo>
                  <a:pt x="2440781" y="5399981"/>
                </a:lnTo>
                <a:cubicBezTo>
                  <a:pt x="2440781" y="5399981"/>
                  <a:pt x="2437060" y="5402462"/>
                  <a:pt x="2429619" y="5407422"/>
                </a:cubicBezTo>
                <a:cubicBezTo>
                  <a:pt x="2422177" y="5412383"/>
                  <a:pt x="2418457" y="5412383"/>
                  <a:pt x="2418457" y="5407422"/>
                </a:cubicBezTo>
                <a:cubicBezTo>
                  <a:pt x="2413496" y="5407422"/>
                  <a:pt x="2411015" y="5408662"/>
                  <a:pt x="2411015" y="5411143"/>
                </a:cubicBezTo>
                <a:cubicBezTo>
                  <a:pt x="2411015" y="5413624"/>
                  <a:pt x="2411015" y="5414864"/>
                  <a:pt x="2411015" y="5414864"/>
                </a:cubicBezTo>
                <a:cubicBezTo>
                  <a:pt x="2411015" y="5419825"/>
                  <a:pt x="2408534" y="5422305"/>
                  <a:pt x="2403574" y="5422305"/>
                </a:cubicBezTo>
                <a:lnTo>
                  <a:pt x="2388691" y="5422305"/>
                </a:lnTo>
                <a:cubicBezTo>
                  <a:pt x="2388691" y="5417344"/>
                  <a:pt x="2387451" y="5414864"/>
                  <a:pt x="2384970" y="5414864"/>
                </a:cubicBezTo>
                <a:cubicBezTo>
                  <a:pt x="2382490" y="5414864"/>
                  <a:pt x="2381250" y="5417344"/>
                  <a:pt x="2381250" y="5422305"/>
                </a:cubicBezTo>
                <a:cubicBezTo>
                  <a:pt x="2381250" y="5427266"/>
                  <a:pt x="2377529" y="5430987"/>
                  <a:pt x="2370087" y="5433467"/>
                </a:cubicBezTo>
                <a:cubicBezTo>
                  <a:pt x="2362646" y="5435948"/>
                  <a:pt x="2360165" y="5439669"/>
                  <a:pt x="2362646" y="5444629"/>
                </a:cubicBezTo>
                <a:cubicBezTo>
                  <a:pt x="2365127" y="5449590"/>
                  <a:pt x="2363886" y="5452071"/>
                  <a:pt x="2358925" y="5452071"/>
                </a:cubicBezTo>
                <a:cubicBezTo>
                  <a:pt x="2353965" y="5452071"/>
                  <a:pt x="2350244" y="5452071"/>
                  <a:pt x="2347763" y="5452071"/>
                </a:cubicBezTo>
                <a:cubicBezTo>
                  <a:pt x="2345283" y="5452071"/>
                  <a:pt x="2344042" y="5452071"/>
                  <a:pt x="2344042" y="5452071"/>
                </a:cubicBezTo>
                <a:cubicBezTo>
                  <a:pt x="2339082" y="5447110"/>
                  <a:pt x="2339082" y="5442149"/>
                  <a:pt x="2344042" y="5437188"/>
                </a:cubicBezTo>
                <a:cubicBezTo>
                  <a:pt x="2349003" y="5432227"/>
                  <a:pt x="2346523" y="5427266"/>
                  <a:pt x="2336601" y="5422305"/>
                </a:cubicBezTo>
                <a:lnTo>
                  <a:pt x="2336601" y="5414864"/>
                </a:lnTo>
                <a:cubicBezTo>
                  <a:pt x="2336601" y="5414864"/>
                  <a:pt x="2339082" y="5414864"/>
                  <a:pt x="2344042" y="5414864"/>
                </a:cubicBezTo>
                <a:cubicBezTo>
                  <a:pt x="2344042" y="5419825"/>
                  <a:pt x="2345283" y="5422305"/>
                  <a:pt x="2347763" y="5422305"/>
                </a:cubicBezTo>
                <a:cubicBezTo>
                  <a:pt x="2350244" y="5422305"/>
                  <a:pt x="2351484" y="5418584"/>
                  <a:pt x="2351484" y="5411143"/>
                </a:cubicBezTo>
                <a:cubicBezTo>
                  <a:pt x="2351484" y="5403702"/>
                  <a:pt x="2353965" y="5399981"/>
                  <a:pt x="2358925" y="5399981"/>
                </a:cubicBezTo>
                <a:lnTo>
                  <a:pt x="2358925" y="5385098"/>
                </a:lnTo>
                <a:cubicBezTo>
                  <a:pt x="2361406" y="5385098"/>
                  <a:pt x="2363421" y="5385098"/>
                  <a:pt x="2364971" y="5385098"/>
                </a:cubicBezTo>
                <a:lnTo>
                  <a:pt x="2366367" y="5385098"/>
                </a:lnTo>
                <a:cubicBezTo>
                  <a:pt x="2361406" y="5380137"/>
                  <a:pt x="2360165" y="5377657"/>
                  <a:pt x="2362646" y="5377657"/>
                </a:cubicBezTo>
                <a:cubicBezTo>
                  <a:pt x="2365127" y="5377657"/>
                  <a:pt x="2366367" y="5377657"/>
                  <a:pt x="2366367" y="5377657"/>
                </a:cubicBezTo>
                <a:cubicBezTo>
                  <a:pt x="2371327" y="5377657"/>
                  <a:pt x="2373808" y="5375176"/>
                  <a:pt x="2373808" y="5370215"/>
                </a:cubicBezTo>
                <a:cubicBezTo>
                  <a:pt x="2373808" y="5360293"/>
                  <a:pt x="2368847" y="5360293"/>
                  <a:pt x="2358925" y="5370215"/>
                </a:cubicBezTo>
                <a:lnTo>
                  <a:pt x="2344042" y="5377657"/>
                </a:lnTo>
                <a:cubicBezTo>
                  <a:pt x="2339082" y="5377657"/>
                  <a:pt x="2336601" y="5378897"/>
                  <a:pt x="2336601" y="5381377"/>
                </a:cubicBezTo>
                <a:cubicBezTo>
                  <a:pt x="2336601" y="5383858"/>
                  <a:pt x="2336601" y="5385098"/>
                  <a:pt x="2336601" y="5385098"/>
                </a:cubicBezTo>
                <a:cubicBezTo>
                  <a:pt x="2336601" y="5385098"/>
                  <a:pt x="2331640" y="5385098"/>
                  <a:pt x="2321718" y="5385098"/>
                </a:cubicBezTo>
                <a:cubicBezTo>
                  <a:pt x="2311796" y="5385098"/>
                  <a:pt x="2306835" y="5382617"/>
                  <a:pt x="2306835" y="5377657"/>
                </a:cubicBezTo>
                <a:cubicBezTo>
                  <a:pt x="2306835" y="5372696"/>
                  <a:pt x="2311796" y="5372696"/>
                  <a:pt x="2321718" y="5377657"/>
                </a:cubicBezTo>
                <a:cubicBezTo>
                  <a:pt x="2326679" y="5377657"/>
                  <a:pt x="2330400" y="5376417"/>
                  <a:pt x="2332880" y="5373936"/>
                </a:cubicBezTo>
                <a:cubicBezTo>
                  <a:pt x="2335361" y="5371455"/>
                  <a:pt x="2336601" y="5368975"/>
                  <a:pt x="2336601" y="5366495"/>
                </a:cubicBezTo>
                <a:cubicBezTo>
                  <a:pt x="2336601" y="5364014"/>
                  <a:pt x="2336601" y="5362774"/>
                  <a:pt x="2336601" y="5362774"/>
                </a:cubicBezTo>
                <a:lnTo>
                  <a:pt x="2291953" y="5347891"/>
                </a:lnTo>
                <a:lnTo>
                  <a:pt x="2277070" y="5340450"/>
                </a:lnTo>
                <a:cubicBezTo>
                  <a:pt x="2272109" y="5345410"/>
                  <a:pt x="2268388" y="5346651"/>
                  <a:pt x="2265908" y="5344170"/>
                </a:cubicBezTo>
                <a:cubicBezTo>
                  <a:pt x="2263427" y="5341690"/>
                  <a:pt x="2260947" y="5342930"/>
                  <a:pt x="2258466" y="5347891"/>
                </a:cubicBezTo>
                <a:cubicBezTo>
                  <a:pt x="2255986" y="5352852"/>
                  <a:pt x="2252265" y="5352852"/>
                  <a:pt x="2247304" y="5347891"/>
                </a:cubicBezTo>
                <a:lnTo>
                  <a:pt x="2254746" y="5333008"/>
                </a:lnTo>
                <a:cubicBezTo>
                  <a:pt x="2264668" y="5333008"/>
                  <a:pt x="2269628" y="5331768"/>
                  <a:pt x="2269628" y="5329288"/>
                </a:cubicBezTo>
                <a:cubicBezTo>
                  <a:pt x="2269628" y="5326807"/>
                  <a:pt x="2267148" y="5325567"/>
                  <a:pt x="2262187" y="5325567"/>
                </a:cubicBezTo>
                <a:lnTo>
                  <a:pt x="2254746" y="5318125"/>
                </a:lnTo>
                <a:cubicBezTo>
                  <a:pt x="2249785" y="5313165"/>
                  <a:pt x="2244824" y="5314405"/>
                  <a:pt x="2239863" y="5321846"/>
                </a:cubicBezTo>
                <a:cubicBezTo>
                  <a:pt x="2234902" y="5329288"/>
                  <a:pt x="2232421" y="5333008"/>
                  <a:pt x="2232421" y="5333008"/>
                </a:cubicBezTo>
                <a:lnTo>
                  <a:pt x="2202656" y="5340450"/>
                </a:lnTo>
                <a:cubicBezTo>
                  <a:pt x="2202656" y="5340450"/>
                  <a:pt x="2197695" y="5340450"/>
                  <a:pt x="2187773" y="5340450"/>
                </a:cubicBezTo>
                <a:cubicBezTo>
                  <a:pt x="2177851" y="5340450"/>
                  <a:pt x="2170409" y="5337969"/>
                  <a:pt x="2165449" y="5333008"/>
                </a:cubicBezTo>
                <a:lnTo>
                  <a:pt x="2143125" y="5325567"/>
                </a:lnTo>
                <a:cubicBezTo>
                  <a:pt x="2133202" y="5325567"/>
                  <a:pt x="2128242" y="5325567"/>
                  <a:pt x="2128242" y="5325567"/>
                </a:cubicBezTo>
                <a:lnTo>
                  <a:pt x="2120800" y="5318125"/>
                </a:lnTo>
                <a:cubicBezTo>
                  <a:pt x="2115840" y="5318125"/>
                  <a:pt x="2112119" y="5318125"/>
                  <a:pt x="2109638" y="5318125"/>
                </a:cubicBezTo>
                <a:cubicBezTo>
                  <a:pt x="2107158" y="5318125"/>
                  <a:pt x="2105917" y="5315645"/>
                  <a:pt x="2105917" y="5310684"/>
                </a:cubicBezTo>
                <a:lnTo>
                  <a:pt x="2091035" y="5310684"/>
                </a:lnTo>
                <a:lnTo>
                  <a:pt x="2076152" y="5318125"/>
                </a:lnTo>
                <a:lnTo>
                  <a:pt x="2068710" y="5310684"/>
                </a:lnTo>
                <a:lnTo>
                  <a:pt x="2076152" y="5303243"/>
                </a:lnTo>
                <a:cubicBezTo>
                  <a:pt x="2071191" y="5303243"/>
                  <a:pt x="2063750" y="5302003"/>
                  <a:pt x="2053828" y="5299522"/>
                </a:cubicBezTo>
                <a:cubicBezTo>
                  <a:pt x="2043906" y="5297041"/>
                  <a:pt x="2036464" y="5295801"/>
                  <a:pt x="2031503" y="5295801"/>
                </a:cubicBezTo>
                <a:lnTo>
                  <a:pt x="2009179" y="5288360"/>
                </a:lnTo>
                <a:cubicBezTo>
                  <a:pt x="2009179" y="5293321"/>
                  <a:pt x="2001738" y="5298282"/>
                  <a:pt x="1986855" y="5303243"/>
                </a:cubicBezTo>
                <a:lnTo>
                  <a:pt x="1957089" y="5295801"/>
                </a:lnTo>
                <a:cubicBezTo>
                  <a:pt x="1952129" y="5290840"/>
                  <a:pt x="1947167" y="5288360"/>
                  <a:pt x="1942207" y="5288360"/>
                </a:cubicBezTo>
                <a:lnTo>
                  <a:pt x="1934765" y="5288360"/>
                </a:lnTo>
                <a:cubicBezTo>
                  <a:pt x="1934765" y="5288360"/>
                  <a:pt x="1934765" y="5285879"/>
                  <a:pt x="1934765" y="5280918"/>
                </a:cubicBezTo>
                <a:lnTo>
                  <a:pt x="1942207" y="5273477"/>
                </a:lnTo>
                <a:cubicBezTo>
                  <a:pt x="1947167" y="5278438"/>
                  <a:pt x="1950888" y="5279678"/>
                  <a:pt x="1953369" y="5277198"/>
                </a:cubicBezTo>
                <a:cubicBezTo>
                  <a:pt x="1955849" y="5274717"/>
                  <a:pt x="1957089" y="5273477"/>
                  <a:pt x="1957089" y="5273477"/>
                </a:cubicBezTo>
                <a:cubicBezTo>
                  <a:pt x="1957089" y="5268516"/>
                  <a:pt x="1962050" y="5266036"/>
                  <a:pt x="1971972" y="5266036"/>
                </a:cubicBezTo>
                <a:lnTo>
                  <a:pt x="1979414" y="5258594"/>
                </a:lnTo>
                <a:cubicBezTo>
                  <a:pt x="1979414" y="5258594"/>
                  <a:pt x="1976933" y="5259835"/>
                  <a:pt x="1971972" y="5262315"/>
                </a:cubicBezTo>
                <a:cubicBezTo>
                  <a:pt x="1967011" y="5264796"/>
                  <a:pt x="1959570" y="5263555"/>
                  <a:pt x="1949648" y="5258594"/>
                </a:cubicBezTo>
                <a:lnTo>
                  <a:pt x="1942207" y="5258594"/>
                </a:lnTo>
                <a:cubicBezTo>
                  <a:pt x="1942207" y="5263555"/>
                  <a:pt x="1937246" y="5267276"/>
                  <a:pt x="1927324" y="5269756"/>
                </a:cubicBezTo>
                <a:cubicBezTo>
                  <a:pt x="1917402" y="5272237"/>
                  <a:pt x="1912441" y="5272237"/>
                  <a:pt x="1912441" y="5269756"/>
                </a:cubicBezTo>
                <a:cubicBezTo>
                  <a:pt x="1912441" y="5267276"/>
                  <a:pt x="1909960" y="5267276"/>
                  <a:pt x="1905000" y="5269756"/>
                </a:cubicBezTo>
                <a:cubicBezTo>
                  <a:pt x="1900039" y="5272237"/>
                  <a:pt x="1897558" y="5273477"/>
                  <a:pt x="1897558" y="5273477"/>
                </a:cubicBezTo>
                <a:cubicBezTo>
                  <a:pt x="1897558" y="5273477"/>
                  <a:pt x="1896318" y="5274717"/>
                  <a:pt x="1893837" y="5277198"/>
                </a:cubicBezTo>
                <a:cubicBezTo>
                  <a:pt x="1891357" y="5279678"/>
                  <a:pt x="1890117" y="5280918"/>
                  <a:pt x="1890117" y="5280918"/>
                </a:cubicBezTo>
                <a:cubicBezTo>
                  <a:pt x="1885156" y="5280918"/>
                  <a:pt x="1882675" y="5278438"/>
                  <a:pt x="1882675" y="5273477"/>
                </a:cubicBezTo>
                <a:cubicBezTo>
                  <a:pt x="1882675" y="5268516"/>
                  <a:pt x="1883915" y="5266036"/>
                  <a:pt x="1886396" y="5266036"/>
                </a:cubicBezTo>
                <a:cubicBezTo>
                  <a:pt x="1888877" y="5266036"/>
                  <a:pt x="1890117" y="5263555"/>
                  <a:pt x="1890117" y="5258594"/>
                </a:cubicBezTo>
                <a:lnTo>
                  <a:pt x="1897558" y="5258594"/>
                </a:lnTo>
                <a:lnTo>
                  <a:pt x="1912441" y="5251153"/>
                </a:lnTo>
                <a:lnTo>
                  <a:pt x="1905000" y="5236270"/>
                </a:lnTo>
                <a:cubicBezTo>
                  <a:pt x="1909960" y="5236270"/>
                  <a:pt x="1912441" y="5233789"/>
                  <a:pt x="1912441" y="5228829"/>
                </a:cubicBezTo>
                <a:cubicBezTo>
                  <a:pt x="1912441" y="5223868"/>
                  <a:pt x="1914922" y="5220147"/>
                  <a:pt x="1919882" y="5217666"/>
                </a:cubicBezTo>
                <a:cubicBezTo>
                  <a:pt x="1924843" y="5215186"/>
                  <a:pt x="1923603" y="5211465"/>
                  <a:pt x="1916162" y="5206504"/>
                </a:cubicBezTo>
                <a:cubicBezTo>
                  <a:pt x="1908720" y="5201544"/>
                  <a:pt x="1905000" y="5196582"/>
                  <a:pt x="1905000" y="5191622"/>
                </a:cubicBezTo>
                <a:lnTo>
                  <a:pt x="1860351" y="5191622"/>
                </a:lnTo>
                <a:cubicBezTo>
                  <a:pt x="1855390" y="5196582"/>
                  <a:pt x="1850429" y="5197823"/>
                  <a:pt x="1845468" y="5195342"/>
                </a:cubicBezTo>
                <a:cubicBezTo>
                  <a:pt x="1840508" y="5192862"/>
                  <a:pt x="1835546" y="5192862"/>
                  <a:pt x="1830585" y="5195342"/>
                </a:cubicBezTo>
                <a:cubicBezTo>
                  <a:pt x="1825625" y="5197823"/>
                  <a:pt x="1819423" y="5197823"/>
                  <a:pt x="1811982" y="5195342"/>
                </a:cubicBezTo>
                <a:cubicBezTo>
                  <a:pt x="1804541" y="5192862"/>
                  <a:pt x="1800820" y="5190381"/>
                  <a:pt x="1800820" y="5187901"/>
                </a:cubicBezTo>
                <a:cubicBezTo>
                  <a:pt x="1800820" y="5185420"/>
                  <a:pt x="1799580" y="5184180"/>
                  <a:pt x="1797099" y="5184180"/>
                </a:cubicBezTo>
                <a:cubicBezTo>
                  <a:pt x="1794618" y="5184180"/>
                  <a:pt x="1792138" y="5182940"/>
                  <a:pt x="1789658" y="5180459"/>
                </a:cubicBezTo>
                <a:cubicBezTo>
                  <a:pt x="1787177" y="5177979"/>
                  <a:pt x="1785937" y="5176739"/>
                  <a:pt x="1785937" y="5176739"/>
                </a:cubicBezTo>
                <a:lnTo>
                  <a:pt x="1823144" y="5184180"/>
                </a:lnTo>
                <a:cubicBezTo>
                  <a:pt x="1828105" y="5189141"/>
                  <a:pt x="1833066" y="5189141"/>
                  <a:pt x="1838027" y="5184180"/>
                </a:cubicBezTo>
                <a:lnTo>
                  <a:pt x="1838027" y="5176739"/>
                </a:lnTo>
                <a:cubicBezTo>
                  <a:pt x="1833066" y="5176739"/>
                  <a:pt x="1830585" y="5174259"/>
                  <a:pt x="1830585" y="5169297"/>
                </a:cubicBezTo>
                <a:lnTo>
                  <a:pt x="1815703" y="5161856"/>
                </a:lnTo>
                <a:cubicBezTo>
                  <a:pt x="1805781" y="5156895"/>
                  <a:pt x="1798339" y="5151934"/>
                  <a:pt x="1793378" y="5146973"/>
                </a:cubicBezTo>
                <a:lnTo>
                  <a:pt x="1785937" y="5146973"/>
                </a:lnTo>
                <a:lnTo>
                  <a:pt x="1771054" y="5146973"/>
                </a:lnTo>
                <a:cubicBezTo>
                  <a:pt x="1771054" y="5142012"/>
                  <a:pt x="1769814" y="5139532"/>
                  <a:pt x="1767334" y="5139532"/>
                </a:cubicBezTo>
                <a:cubicBezTo>
                  <a:pt x="1764853" y="5139532"/>
                  <a:pt x="1763613" y="5139532"/>
                  <a:pt x="1763613" y="5139532"/>
                </a:cubicBezTo>
                <a:cubicBezTo>
                  <a:pt x="1743769" y="5144493"/>
                  <a:pt x="1728886" y="5139532"/>
                  <a:pt x="1718964" y="5124649"/>
                </a:cubicBezTo>
                <a:cubicBezTo>
                  <a:pt x="1709042" y="5099845"/>
                  <a:pt x="1702842" y="5086202"/>
                  <a:pt x="1700361" y="5083721"/>
                </a:cubicBezTo>
                <a:cubicBezTo>
                  <a:pt x="1697880" y="5081241"/>
                  <a:pt x="1691679" y="5080000"/>
                  <a:pt x="1681757" y="5080000"/>
                </a:cubicBezTo>
                <a:cubicBezTo>
                  <a:pt x="1671836" y="5080000"/>
                  <a:pt x="1664394" y="5080000"/>
                  <a:pt x="1659433" y="5080000"/>
                </a:cubicBezTo>
                <a:cubicBezTo>
                  <a:pt x="1654472" y="5080000"/>
                  <a:pt x="1651992" y="5078760"/>
                  <a:pt x="1651992" y="5076280"/>
                </a:cubicBezTo>
                <a:cubicBezTo>
                  <a:pt x="1651992" y="5073800"/>
                  <a:pt x="1649511" y="5071319"/>
                  <a:pt x="1644550" y="5068838"/>
                </a:cubicBezTo>
                <a:cubicBezTo>
                  <a:pt x="1639589" y="5066358"/>
                  <a:pt x="1635869" y="5065118"/>
                  <a:pt x="1633388" y="5065118"/>
                </a:cubicBezTo>
                <a:cubicBezTo>
                  <a:pt x="1630908" y="5065118"/>
                  <a:pt x="1628427" y="5065118"/>
                  <a:pt x="1625947" y="5065118"/>
                </a:cubicBezTo>
                <a:cubicBezTo>
                  <a:pt x="1623466" y="5065118"/>
                  <a:pt x="1622226" y="5062638"/>
                  <a:pt x="1622226" y="5057676"/>
                </a:cubicBezTo>
                <a:lnTo>
                  <a:pt x="1577578" y="5065118"/>
                </a:lnTo>
                <a:cubicBezTo>
                  <a:pt x="1577578" y="5065118"/>
                  <a:pt x="1570136" y="5065118"/>
                  <a:pt x="1555254" y="5065118"/>
                </a:cubicBezTo>
                <a:cubicBezTo>
                  <a:pt x="1540371" y="5055196"/>
                  <a:pt x="1532929" y="5047755"/>
                  <a:pt x="1532929" y="5042793"/>
                </a:cubicBezTo>
                <a:cubicBezTo>
                  <a:pt x="1537890" y="5042793"/>
                  <a:pt x="1541611" y="5042793"/>
                  <a:pt x="1544091" y="5042793"/>
                </a:cubicBezTo>
                <a:cubicBezTo>
                  <a:pt x="1546572" y="5042793"/>
                  <a:pt x="1547812" y="5042793"/>
                  <a:pt x="1547812" y="5042793"/>
                </a:cubicBezTo>
                <a:lnTo>
                  <a:pt x="1599902" y="5050235"/>
                </a:lnTo>
                <a:cubicBezTo>
                  <a:pt x="1599902" y="5045274"/>
                  <a:pt x="1594941" y="5042793"/>
                  <a:pt x="1585019" y="5042793"/>
                </a:cubicBezTo>
                <a:cubicBezTo>
                  <a:pt x="1570136" y="5042793"/>
                  <a:pt x="1562695" y="5037833"/>
                  <a:pt x="1562695" y="5027911"/>
                </a:cubicBezTo>
                <a:cubicBezTo>
                  <a:pt x="1567656" y="5032872"/>
                  <a:pt x="1572617" y="5035352"/>
                  <a:pt x="1577578" y="5035352"/>
                </a:cubicBezTo>
                <a:lnTo>
                  <a:pt x="1577578" y="5027911"/>
                </a:lnTo>
                <a:cubicBezTo>
                  <a:pt x="1572617" y="5022950"/>
                  <a:pt x="1570136" y="5017989"/>
                  <a:pt x="1570136" y="5013028"/>
                </a:cubicBezTo>
                <a:cubicBezTo>
                  <a:pt x="1570136" y="5008067"/>
                  <a:pt x="1567656" y="5005586"/>
                  <a:pt x="1562695" y="5005586"/>
                </a:cubicBezTo>
                <a:cubicBezTo>
                  <a:pt x="1518047" y="5005586"/>
                  <a:pt x="1498203" y="5003106"/>
                  <a:pt x="1503164" y="4998145"/>
                </a:cubicBezTo>
                <a:cubicBezTo>
                  <a:pt x="1503164" y="4998145"/>
                  <a:pt x="1505644" y="4998145"/>
                  <a:pt x="1510605" y="4998145"/>
                </a:cubicBezTo>
                <a:lnTo>
                  <a:pt x="1518047" y="4990704"/>
                </a:lnTo>
                <a:lnTo>
                  <a:pt x="1555254" y="4983262"/>
                </a:lnTo>
                <a:lnTo>
                  <a:pt x="1555254" y="4975821"/>
                </a:lnTo>
                <a:cubicBezTo>
                  <a:pt x="1540371" y="4975821"/>
                  <a:pt x="1529209" y="4972100"/>
                  <a:pt x="1521767" y="4964659"/>
                </a:cubicBezTo>
                <a:cubicBezTo>
                  <a:pt x="1514326" y="4957217"/>
                  <a:pt x="1510605" y="4951016"/>
                  <a:pt x="1510605" y="4946055"/>
                </a:cubicBezTo>
                <a:lnTo>
                  <a:pt x="1510605" y="4953497"/>
                </a:lnTo>
                <a:lnTo>
                  <a:pt x="1503164" y="4968379"/>
                </a:lnTo>
                <a:cubicBezTo>
                  <a:pt x="1498203" y="4963419"/>
                  <a:pt x="1493242" y="4960938"/>
                  <a:pt x="1488281" y="4960938"/>
                </a:cubicBezTo>
                <a:lnTo>
                  <a:pt x="1476375" y="4946055"/>
                </a:lnTo>
                <a:lnTo>
                  <a:pt x="1480840" y="4946055"/>
                </a:lnTo>
                <a:cubicBezTo>
                  <a:pt x="1485800" y="4946055"/>
                  <a:pt x="1488281" y="4943575"/>
                  <a:pt x="1488281" y="4938614"/>
                </a:cubicBezTo>
                <a:cubicBezTo>
                  <a:pt x="1483320" y="4938614"/>
                  <a:pt x="1479599" y="4938614"/>
                  <a:pt x="1477119" y="4938614"/>
                </a:cubicBezTo>
                <a:cubicBezTo>
                  <a:pt x="1474638" y="4938614"/>
                  <a:pt x="1473398" y="4938614"/>
                  <a:pt x="1473398" y="4938614"/>
                </a:cubicBezTo>
                <a:lnTo>
                  <a:pt x="1473398" y="4942334"/>
                </a:lnTo>
                <a:lnTo>
                  <a:pt x="1458515" y="4923731"/>
                </a:lnTo>
                <a:cubicBezTo>
                  <a:pt x="1458515" y="4923731"/>
                  <a:pt x="1457275" y="4922491"/>
                  <a:pt x="1454794" y="4920010"/>
                </a:cubicBezTo>
                <a:cubicBezTo>
                  <a:pt x="1452314" y="4917530"/>
                  <a:pt x="1448593" y="4916290"/>
                  <a:pt x="1443632" y="4916290"/>
                </a:cubicBezTo>
                <a:cubicBezTo>
                  <a:pt x="1433711" y="4916290"/>
                  <a:pt x="1428750" y="4916290"/>
                  <a:pt x="1428750" y="4916290"/>
                </a:cubicBezTo>
                <a:lnTo>
                  <a:pt x="1421308" y="4923731"/>
                </a:lnTo>
                <a:cubicBezTo>
                  <a:pt x="1416347" y="4923731"/>
                  <a:pt x="1413867" y="4918770"/>
                  <a:pt x="1413867" y="4908848"/>
                </a:cubicBezTo>
                <a:lnTo>
                  <a:pt x="1421308" y="4886524"/>
                </a:lnTo>
                <a:cubicBezTo>
                  <a:pt x="1426269" y="4886524"/>
                  <a:pt x="1429990" y="4886524"/>
                  <a:pt x="1432470" y="4886524"/>
                </a:cubicBezTo>
                <a:cubicBezTo>
                  <a:pt x="1434951" y="4886524"/>
                  <a:pt x="1438672" y="4886524"/>
                  <a:pt x="1443632" y="4886524"/>
                </a:cubicBezTo>
                <a:cubicBezTo>
                  <a:pt x="1448593" y="4896446"/>
                  <a:pt x="1452314" y="4901407"/>
                  <a:pt x="1454794" y="4901407"/>
                </a:cubicBezTo>
                <a:cubicBezTo>
                  <a:pt x="1457275" y="4901407"/>
                  <a:pt x="1463476" y="4901407"/>
                  <a:pt x="1473398" y="4901407"/>
                </a:cubicBezTo>
                <a:cubicBezTo>
                  <a:pt x="1483320" y="4901407"/>
                  <a:pt x="1488281" y="4896446"/>
                  <a:pt x="1488281" y="4886524"/>
                </a:cubicBezTo>
                <a:cubicBezTo>
                  <a:pt x="1488281" y="4886524"/>
                  <a:pt x="1487041" y="4885284"/>
                  <a:pt x="1484560" y="4882803"/>
                </a:cubicBezTo>
                <a:cubicBezTo>
                  <a:pt x="1482080" y="4880323"/>
                  <a:pt x="1478359" y="4879082"/>
                  <a:pt x="1473398" y="4879082"/>
                </a:cubicBezTo>
                <a:lnTo>
                  <a:pt x="1451074" y="4879082"/>
                </a:lnTo>
                <a:cubicBezTo>
                  <a:pt x="1451074" y="4874122"/>
                  <a:pt x="1448593" y="4874122"/>
                  <a:pt x="1443632" y="4879082"/>
                </a:cubicBezTo>
                <a:lnTo>
                  <a:pt x="1428750" y="4871641"/>
                </a:lnTo>
                <a:cubicBezTo>
                  <a:pt x="1423789" y="4871641"/>
                  <a:pt x="1423789" y="4869161"/>
                  <a:pt x="1428750" y="4864200"/>
                </a:cubicBezTo>
                <a:lnTo>
                  <a:pt x="1428750" y="4856758"/>
                </a:lnTo>
                <a:cubicBezTo>
                  <a:pt x="1428750" y="4856758"/>
                  <a:pt x="1426269" y="4854278"/>
                  <a:pt x="1421308" y="4849317"/>
                </a:cubicBezTo>
                <a:lnTo>
                  <a:pt x="1406425" y="4841875"/>
                </a:lnTo>
                <a:cubicBezTo>
                  <a:pt x="1401465" y="4841875"/>
                  <a:pt x="1396503" y="4839395"/>
                  <a:pt x="1391543" y="4834434"/>
                </a:cubicBezTo>
                <a:cubicBezTo>
                  <a:pt x="1386582" y="4829473"/>
                  <a:pt x="1384101" y="4830713"/>
                  <a:pt x="1384101" y="4838155"/>
                </a:cubicBezTo>
                <a:cubicBezTo>
                  <a:pt x="1384101" y="4845596"/>
                  <a:pt x="1384101" y="4851798"/>
                  <a:pt x="1384101" y="4856758"/>
                </a:cubicBezTo>
                <a:lnTo>
                  <a:pt x="1346894" y="4819551"/>
                </a:lnTo>
                <a:cubicBezTo>
                  <a:pt x="1346894" y="4814590"/>
                  <a:pt x="1349375" y="4814590"/>
                  <a:pt x="1354336" y="4819551"/>
                </a:cubicBezTo>
                <a:lnTo>
                  <a:pt x="1369219" y="4812110"/>
                </a:lnTo>
                <a:cubicBezTo>
                  <a:pt x="1369219" y="4812110"/>
                  <a:pt x="1363017" y="4807149"/>
                  <a:pt x="1350615" y="4797227"/>
                </a:cubicBezTo>
                <a:cubicBezTo>
                  <a:pt x="1338213" y="4787306"/>
                  <a:pt x="1329531" y="4782344"/>
                  <a:pt x="1324570" y="4782344"/>
                </a:cubicBezTo>
                <a:cubicBezTo>
                  <a:pt x="1319609" y="4782344"/>
                  <a:pt x="1317129" y="4779864"/>
                  <a:pt x="1317129" y="4774903"/>
                </a:cubicBezTo>
                <a:cubicBezTo>
                  <a:pt x="1317129" y="4769942"/>
                  <a:pt x="1322090" y="4767461"/>
                  <a:pt x="1332011" y="4767461"/>
                </a:cubicBezTo>
                <a:cubicBezTo>
                  <a:pt x="1336972" y="4767461"/>
                  <a:pt x="1339453" y="4767461"/>
                  <a:pt x="1339453" y="4767461"/>
                </a:cubicBezTo>
                <a:cubicBezTo>
                  <a:pt x="1339453" y="4767461"/>
                  <a:pt x="1336972" y="4764981"/>
                  <a:pt x="1332011" y="4760020"/>
                </a:cubicBezTo>
                <a:cubicBezTo>
                  <a:pt x="1332011" y="4755059"/>
                  <a:pt x="1327050" y="4752579"/>
                  <a:pt x="1317129" y="4752579"/>
                </a:cubicBezTo>
                <a:lnTo>
                  <a:pt x="1317129" y="4745137"/>
                </a:lnTo>
                <a:cubicBezTo>
                  <a:pt x="1332011" y="4740176"/>
                  <a:pt x="1336972" y="4727774"/>
                  <a:pt x="1332011" y="4707930"/>
                </a:cubicBezTo>
                <a:cubicBezTo>
                  <a:pt x="1332011" y="4702969"/>
                  <a:pt x="1329531" y="4699249"/>
                  <a:pt x="1324570" y="4696768"/>
                </a:cubicBezTo>
                <a:cubicBezTo>
                  <a:pt x="1319609" y="4694288"/>
                  <a:pt x="1314648" y="4694288"/>
                  <a:pt x="1309687" y="4696768"/>
                </a:cubicBezTo>
                <a:cubicBezTo>
                  <a:pt x="1304726" y="4699249"/>
                  <a:pt x="1303486" y="4701729"/>
                  <a:pt x="1305967" y="4704209"/>
                </a:cubicBezTo>
                <a:cubicBezTo>
                  <a:pt x="1308447" y="4706690"/>
                  <a:pt x="1312168" y="4709171"/>
                  <a:pt x="1317129" y="4711651"/>
                </a:cubicBezTo>
                <a:cubicBezTo>
                  <a:pt x="1322090" y="4714131"/>
                  <a:pt x="1324570" y="4716612"/>
                  <a:pt x="1324570" y="4719092"/>
                </a:cubicBezTo>
                <a:cubicBezTo>
                  <a:pt x="1324570" y="4721573"/>
                  <a:pt x="1324570" y="4722813"/>
                  <a:pt x="1324570" y="4722813"/>
                </a:cubicBezTo>
                <a:cubicBezTo>
                  <a:pt x="1319609" y="4732735"/>
                  <a:pt x="1314648" y="4736456"/>
                  <a:pt x="1309687" y="4733975"/>
                </a:cubicBezTo>
                <a:cubicBezTo>
                  <a:pt x="1304726" y="4731495"/>
                  <a:pt x="1299765" y="4735216"/>
                  <a:pt x="1294805" y="4745137"/>
                </a:cubicBezTo>
                <a:cubicBezTo>
                  <a:pt x="1284882" y="4764981"/>
                  <a:pt x="1277441" y="4767461"/>
                  <a:pt x="1272480" y="4752579"/>
                </a:cubicBezTo>
                <a:cubicBezTo>
                  <a:pt x="1267519" y="4752579"/>
                  <a:pt x="1266279" y="4751339"/>
                  <a:pt x="1268760" y="4748858"/>
                </a:cubicBezTo>
                <a:cubicBezTo>
                  <a:pt x="1271240" y="4746378"/>
                  <a:pt x="1274961" y="4745137"/>
                  <a:pt x="1279921" y="4745137"/>
                </a:cubicBezTo>
                <a:cubicBezTo>
                  <a:pt x="1284882" y="4745137"/>
                  <a:pt x="1287363" y="4743897"/>
                  <a:pt x="1287363" y="4741416"/>
                </a:cubicBezTo>
                <a:cubicBezTo>
                  <a:pt x="1287363" y="4738936"/>
                  <a:pt x="1284882" y="4736456"/>
                  <a:pt x="1279921" y="4733975"/>
                </a:cubicBezTo>
                <a:cubicBezTo>
                  <a:pt x="1274961" y="4731495"/>
                  <a:pt x="1272480" y="4727774"/>
                  <a:pt x="1272480" y="4722813"/>
                </a:cubicBezTo>
                <a:lnTo>
                  <a:pt x="1265039" y="4722813"/>
                </a:lnTo>
                <a:cubicBezTo>
                  <a:pt x="1255117" y="4722813"/>
                  <a:pt x="1250156" y="4720333"/>
                  <a:pt x="1250156" y="4715372"/>
                </a:cubicBezTo>
                <a:lnTo>
                  <a:pt x="1242715" y="4715372"/>
                </a:lnTo>
                <a:cubicBezTo>
                  <a:pt x="1242715" y="4715372"/>
                  <a:pt x="1241474" y="4714131"/>
                  <a:pt x="1238994" y="4711651"/>
                </a:cubicBezTo>
                <a:cubicBezTo>
                  <a:pt x="1236513" y="4709171"/>
                  <a:pt x="1232793" y="4707930"/>
                  <a:pt x="1227832" y="4707930"/>
                </a:cubicBezTo>
                <a:cubicBezTo>
                  <a:pt x="1227832" y="4707930"/>
                  <a:pt x="1227832" y="4710411"/>
                  <a:pt x="1227832" y="4715372"/>
                </a:cubicBezTo>
                <a:lnTo>
                  <a:pt x="1212949" y="4707930"/>
                </a:lnTo>
                <a:lnTo>
                  <a:pt x="1220390" y="4693047"/>
                </a:lnTo>
                <a:cubicBezTo>
                  <a:pt x="1225351" y="4698009"/>
                  <a:pt x="1229072" y="4699249"/>
                  <a:pt x="1231552" y="4696768"/>
                </a:cubicBezTo>
                <a:cubicBezTo>
                  <a:pt x="1234033" y="4694288"/>
                  <a:pt x="1237754" y="4693047"/>
                  <a:pt x="1242715" y="4693047"/>
                </a:cubicBezTo>
                <a:cubicBezTo>
                  <a:pt x="1247676" y="4688087"/>
                  <a:pt x="1242715" y="4683126"/>
                  <a:pt x="1227832" y="4678165"/>
                </a:cubicBezTo>
                <a:cubicBezTo>
                  <a:pt x="1222871" y="4668243"/>
                  <a:pt x="1220390" y="4660802"/>
                  <a:pt x="1220390" y="4655840"/>
                </a:cubicBezTo>
                <a:cubicBezTo>
                  <a:pt x="1225351" y="4660802"/>
                  <a:pt x="1227832" y="4660802"/>
                  <a:pt x="1227832" y="4655840"/>
                </a:cubicBezTo>
                <a:cubicBezTo>
                  <a:pt x="1227832" y="4640957"/>
                  <a:pt x="1222871" y="4635997"/>
                  <a:pt x="1212949" y="4640957"/>
                </a:cubicBezTo>
                <a:cubicBezTo>
                  <a:pt x="1207988" y="4640957"/>
                  <a:pt x="1200547" y="4637237"/>
                  <a:pt x="1190625" y="4629795"/>
                </a:cubicBezTo>
                <a:cubicBezTo>
                  <a:pt x="1180703" y="4622354"/>
                  <a:pt x="1173262" y="4618633"/>
                  <a:pt x="1168300" y="4618633"/>
                </a:cubicBezTo>
                <a:lnTo>
                  <a:pt x="1160859" y="4626075"/>
                </a:lnTo>
                <a:lnTo>
                  <a:pt x="1190625" y="4663282"/>
                </a:lnTo>
                <a:lnTo>
                  <a:pt x="1168300" y="4655840"/>
                </a:lnTo>
                <a:cubicBezTo>
                  <a:pt x="1163340" y="4635997"/>
                  <a:pt x="1158379" y="4633516"/>
                  <a:pt x="1153418" y="4648399"/>
                </a:cubicBezTo>
                <a:cubicBezTo>
                  <a:pt x="1148457" y="4658321"/>
                  <a:pt x="1145976" y="4663282"/>
                  <a:pt x="1145976" y="4663282"/>
                </a:cubicBezTo>
                <a:lnTo>
                  <a:pt x="1145976" y="4648399"/>
                </a:lnTo>
                <a:lnTo>
                  <a:pt x="1116211" y="4618633"/>
                </a:lnTo>
                <a:cubicBezTo>
                  <a:pt x="1116211" y="4628555"/>
                  <a:pt x="1116211" y="4635997"/>
                  <a:pt x="1116211" y="4640957"/>
                </a:cubicBezTo>
                <a:cubicBezTo>
                  <a:pt x="1111250" y="4640957"/>
                  <a:pt x="1105049" y="4643438"/>
                  <a:pt x="1097607" y="4648399"/>
                </a:cubicBezTo>
                <a:cubicBezTo>
                  <a:pt x="1090166" y="4653360"/>
                  <a:pt x="1083965" y="4655840"/>
                  <a:pt x="1079004" y="4655840"/>
                </a:cubicBezTo>
                <a:cubicBezTo>
                  <a:pt x="1083965" y="4660802"/>
                  <a:pt x="1083965" y="4663282"/>
                  <a:pt x="1079004" y="4663282"/>
                </a:cubicBezTo>
                <a:cubicBezTo>
                  <a:pt x="1074043" y="4663282"/>
                  <a:pt x="1071562" y="4663282"/>
                  <a:pt x="1071562" y="4663282"/>
                </a:cubicBezTo>
                <a:cubicBezTo>
                  <a:pt x="1066601" y="4658321"/>
                  <a:pt x="1061640" y="4655840"/>
                  <a:pt x="1056679" y="4655840"/>
                </a:cubicBezTo>
                <a:cubicBezTo>
                  <a:pt x="1051718" y="4655840"/>
                  <a:pt x="1044277" y="4655840"/>
                  <a:pt x="1034355" y="4655840"/>
                </a:cubicBezTo>
                <a:lnTo>
                  <a:pt x="1026914" y="4663282"/>
                </a:lnTo>
                <a:cubicBezTo>
                  <a:pt x="1026914" y="4658321"/>
                  <a:pt x="1023193" y="4655840"/>
                  <a:pt x="1015752" y="4655840"/>
                </a:cubicBezTo>
                <a:cubicBezTo>
                  <a:pt x="1008310" y="4655840"/>
                  <a:pt x="1007070" y="4660802"/>
                  <a:pt x="1012031" y="4670723"/>
                </a:cubicBezTo>
                <a:lnTo>
                  <a:pt x="997148" y="4670723"/>
                </a:lnTo>
                <a:cubicBezTo>
                  <a:pt x="982265" y="4655840"/>
                  <a:pt x="974824" y="4655840"/>
                  <a:pt x="974824" y="4670723"/>
                </a:cubicBezTo>
                <a:lnTo>
                  <a:pt x="967383" y="4663282"/>
                </a:lnTo>
                <a:cubicBezTo>
                  <a:pt x="962421" y="4658321"/>
                  <a:pt x="964902" y="4655840"/>
                  <a:pt x="974824" y="4655840"/>
                </a:cubicBezTo>
                <a:cubicBezTo>
                  <a:pt x="974824" y="4655840"/>
                  <a:pt x="974824" y="4654600"/>
                  <a:pt x="974824" y="4652120"/>
                </a:cubicBezTo>
                <a:cubicBezTo>
                  <a:pt x="974824" y="4649640"/>
                  <a:pt x="974824" y="4645919"/>
                  <a:pt x="974824" y="4640957"/>
                </a:cubicBezTo>
                <a:cubicBezTo>
                  <a:pt x="969863" y="4626075"/>
                  <a:pt x="962421" y="4626075"/>
                  <a:pt x="952500" y="4640957"/>
                </a:cubicBezTo>
                <a:lnTo>
                  <a:pt x="949794" y="4640281"/>
                </a:lnTo>
                <a:lnTo>
                  <a:pt x="951570" y="4639097"/>
                </a:lnTo>
                <a:cubicBezTo>
                  <a:pt x="952190" y="4637857"/>
                  <a:pt x="952500" y="4635997"/>
                  <a:pt x="952500" y="4633516"/>
                </a:cubicBezTo>
                <a:cubicBezTo>
                  <a:pt x="952500" y="4628555"/>
                  <a:pt x="950019" y="4621114"/>
                  <a:pt x="945058" y="4611192"/>
                </a:cubicBezTo>
                <a:cubicBezTo>
                  <a:pt x="940097" y="4601270"/>
                  <a:pt x="937617" y="4593829"/>
                  <a:pt x="937617" y="4588868"/>
                </a:cubicBezTo>
                <a:cubicBezTo>
                  <a:pt x="942578" y="4583907"/>
                  <a:pt x="942578" y="4578946"/>
                  <a:pt x="937617" y="4573985"/>
                </a:cubicBezTo>
                <a:cubicBezTo>
                  <a:pt x="932656" y="4569024"/>
                  <a:pt x="932656" y="4566543"/>
                  <a:pt x="937617" y="4566543"/>
                </a:cubicBezTo>
                <a:lnTo>
                  <a:pt x="945058" y="4573985"/>
                </a:lnTo>
                <a:cubicBezTo>
                  <a:pt x="945058" y="4578946"/>
                  <a:pt x="950019" y="4583907"/>
                  <a:pt x="959941" y="4588868"/>
                </a:cubicBezTo>
                <a:lnTo>
                  <a:pt x="967383" y="4603750"/>
                </a:lnTo>
                <a:lnTo>
                  <a:pt x="1019473" y="4648399"/>
                </a:lnTo>
                <a:lnTo>
                  <a:pt x="1026914" y="4640957"/>
                </a:lnTo>
                <a:cubicBezTo>
                  <a:pt x="1026914" y="4635997"/>
                  <a:pt x="1026914" y="4631036"/>
                  <a:pt x="1026914" y="4626075"/>
                </a:cubicBezTo>
                <a:lnTo>
                  <a:pt x="1004589" y="4618633"/>
                </a:lnTo>
                <a:cubicBezTo>
                  <a:pt x="994668" y="4613673"/>
                  <a:pt x="989707" y="4608712"/>
                  <a:pt x="989707" y="4603750"/>
                </a:cubicBezTo>
                <a:cubicBezTo>
                  <a:pt x="989707" y="4598790"/>
                  <a:pt x="987226" y="4596309"/>
                  <a:pt x="982265" y="4596309"/>
                </a:cubicBezTo>
                <a:lnTo>
                  <a:pt x="982265" y="4581426"/>
                </a:lnTo>
                <a:lnTo>
                  <a:pt x="974824" y="4581426"/>
                </a:lnTo>
                <a:cubicBezTo>
                  <a:pt x="974824" y="4586388"/>
                  <a:pt x="973584" y="4588868"/>
                  <a:pt x="971103" y="4588868"/>
                </a:cubicBezTo>
                <a:cubicBezTo>
                  <a:pt x="968623" y="4588868"/>
                  <a:pt x="967383" y="4586388"/>
                  <a:pt x="967383" y="4581426"/>
                </a:cubicBezTo>
                <a:cubicBezTo>
                  <a:pt x="962421" y="4576465"/>
                  <a:pt x="961181" y="4572745"/>
                  <a:pt x="963662" y="4570264"/>
                </a:cubicBezTo>
                <a:cubicBezTo>
                  <a:pt x="966142" y="4567784"/>
                  <a:pt x="969863" y="4569024"/>
                  <a:pt x="974824" y="4573985"/>
                </a:cubicBezTo>
                <a:lnTo>
                  <a:pt x="974824" y="4566543"/>
                </a:lnTo>
                <a:cubicBezTo>
                  <a:pt x="974824" y="4566543"/>
                  <a:pt x="972344" y="4565303"/>
                  <a:pt x="967383" y="4562823"/>
                </a:cubicBezTo>
                <a:cubicBezTo>
                  <a:pt x="962421" y="4560343"/>
                  <a:pt x="959941" y="4559102"/>
                  <a:pt x="959941" y="4559102"/>
                </a:cubicBezTo>
                <a:cubicBezTo>
                  <a:pt x="954980" y="4559102"/>
                  <a:pt x="953740" y="4555381"/>
                  <a:pt x="956220" y="4547940"/>
                </a:cubicBezTo>
                <a:cubicBezTo>
                  <a:pt x="958701" y="4540498"/>
                  <a:pt x="957461" y="4534298"/>
                  <a:pt x="952500" y="4529336"/>
                </a:cubicBezTo>
                <a:cubicBezTo>
                  <a:pt x="937617" y="4519415"/>
                  <a:pt x="930176" y="4509493"/>
                  <a:pt x="930176" y="4499571"/>
                </a:cubicBezTo>
                <a:cubicBezTo>
                  <a:pt x="930176" y="4479727"/>
                  <a:pt x="920254" y="4469805"/>
                  <a:pt x="900410" y="4469805"/>
                </a:cubicBezTo>
                <a:cubicBezTo>
                  <a:pt x="895449" y="4469805"/>
                  <a:pt x="892968" y="4469805"/>
                  <a:pt x="892968" y="4469805"/>
                </a:cubicBezTo>
                <a:cubicBezTo>
                  <a:pt x="892968" y="4469805"/>
                  <a:pt x="892968" y="4467325"/>
                  <a:pt x="892968" y="4462364"/>
                </a:cubicBezTo>
                <a:cubicBezTo>
                  <a:pt x="892968" y="4457403"/>
                  <a:pt x="892968" y="4453682"/>
                  <a:pt x="892968" y="4451202"/>
                </a:cubicBezTo>
                <a:cubicBezTo>
                  <a:pt x="892968" y="4448722"/>
                  <a:pt x="895449" y="4449962"/>
                  <a:pt x="900410" y="4454922"/>
                </a:cubicBezTo>
                <a:lnTo>
                  <a:pt x="907851" y="4454922"/>
                </a:lnTo>
                <a:cubicBezTo>
                  <a:pt x="907851" y="4449962"/>
                  <a:pt x="905371" y="4445001"/>
                  <a:pt x="900410" y="4440040"/>
                </a:cubicBezTo>
                <a:lnTo>
                  <a:pt x="870644" y="4417715"/>
                </a:lnTo>
                <a:lnTo>
                  <a:pt x="863203" y="4410274"/>
                </a:lnTo>
                <a:cubicBezTo>
                  <a:pt x="868164" y="4410274"/>
                  <a:pt x="870644" y="4407794"/>
                  <a:pt x="870644" y="4402832"/>
                </a:cubicBezTo>
                <a:cubicBezTo>
                  <a:pt x="870644" y="4397872"/>
                  <a:pt x="868164" y="4397872"/>
                  <a:pt x="863203" y="4402832"/>
                </a:cubicBezTo>
                <a:cubicBezTo>
                  <a:pt x="848320" y="4407794"/>
                  <a:pt x="840878" y="4405313"/>
                  <a:pt x="840878" y="4395391"/>
                </a:cubicBezTo>
                <a:cubicBezTo>
                  <a:pt x="840878" y="4390430"/>
                  <a:pt x="833437" y="4382989"/>
                  <a:pt x="818555" y="4373067"/>
                </a:cubicBezTo>
                <a:cubicBezTo>
                  <a:pt x="803672" y="4363145"/>
                  <a:pt x="796230" y="4360665"/>
                  <a:pt x="796230" y="4365625"/>
                </a:cubicBezTo>
                <a:lnTo>
                  <a:pt x="781347" y="4358184"/>
                </a:lnTo>
                <a:cubicBezTo>
                  <a:pt x="776386" y="4353223"/>
                  <a:pt x="776386" y="4348263"/>
                  <a:pt x="781347" y="4343301"/>
                </a:cubicBezTo>
                <a:cubicBezTo>
                  <a:pt x="786308" y="4338340"/>
                  <a:pt x="788789" y="4335860"/>
                  <a:pt x="788789" y="4335860"/>
                </a:cubicBezTo>
                <a:cubicBezTo>
                  <a:pt x="788789" y="4335860"/>
                  <a:pt x="791269" y="4338340"/>
                  <a:pt x="796230" y="4343301"/>
                </a:cubicBezTo>
                <a:cubicBezTo>
                  <a:pt x="801191" y="4348263"/>
                  <a:pt x="804912" y="4350743"/>
                  <a:pt x="807392" y="4350743"/>
                </a:cubicBezTo>
                <a:cubicBezTo>
                  <a:pt x="809873" y="4350743"/>
                  <a:pt x="813593" y="4350743"/>
                  <a:pt x="818555" y="4350743"/>
                </a:cubicBezTo>
                <a:cubicBezTo>
                  <a:pt x="823515" y="4355704"/>
                  <a:pt x="825996" y="4358184"/>
                  <a:pt x="825996" y="4358184"/>
                </a:cubicBezTo>
                <a:cubicBezTo>
                  <a:pt x="825996" y="4363145"/>
                  <a:pt x="828476" y="4365625"/>
                  <a:pt x="833437" y="4365625"/>
                </a:cubicBezTo>
                <a:cubicBezTo>
                  <a:pt x="838398" y="4365625"/>
                  <a:pt x="842119" y="4363145"/>
                  <a:pt x="844599" y="4358184"/>
                </a:cubicBezTo>
                <a:cubicBezTo>
                  <a:pt x="847080" y="4353223"/>
                  <a:pt x="845840" y="4350743"/>
                  <a:pt x="840878" y="4350743"/>
                </a:cubicBezTo>
                <a:cubicBezTo>
                  <a:pt x="835918" y="4350743"/>
                  <a:pt x="832197" y="4348263"/>
                  <a:pt x="829717" y="4343301"/>
                </a:cubicBezTo>
                <a:cubicBezTo>
                  <a:pt x="827236" y="4338340"/>
                  <a:pt x="825996" y="4333380"/>
                  <a:pt x="825996" y="4328418"/>
                </a:cubicBezTo>
                <a:lnTo>
                  <a:pt x="848320" y="4335860"/>
                </a:lnTo>
                <a:cubicBezTo>
                  <a:pt x="853281" y="4345782"/>
                  <a:pt x="858242" y="4348263"/>
                  <a:pt x="863203" y="4343301"/>
                </a:cubicBezTo>
                <a:cubicBezTo>
                  <a:pt x="868164" y="4338340"/>
                  <a:pt x="864443" y="4330899"/>
                  <a:pt x="852041" y="4320977"/>
                </a:cubicBezTo>
                <a:cubicBezTo>
                  <a:pt x="839638" y="4311056"/>
                  <a:pt x="827236" y="4303614"/>
                  <a:pt x="814834" y="4298653"/>
                </a:cubicBezTo>
                <a:cubicBezTo>
                  <a:pt x="802431" y="4293692"/>
                  <a:pt x="796230" y="4288731"/>
                  <a:pt x="796230" y="4283770"/>
                </a:cubicBezTo>
                <a:cubicBezTo>
                  <a:pt x="796230" y="4278809"/>
                  <a:pt x="796230" y="4276329"/>
                  <a:pt x="796230" y="4276329"/>
                </a:cubicBezTo>
                <a:cubicBezTo>
                  <a:pt x="796230" y="4276329"/>
                  <a:pt x="798711" y="4276329"/>
                  <a:pt x="803672" y="4276329"/>
                </a:cubicBezTo>
                <a:cubicBezTo>
                  <a:pt x="808633" y="4276329"/>
                  <a:pt x="813593" y="4271368"/>
                  <a:pt x="818555" y="4261446"/>
                </a:cubicBezTo>
                <a:lnTo>
                  <a:pt x="825996" y="4246563"/>
                </a:lnTo>
                <a:cubicBezTo>
                  <a:pt x="830957" y="4251524"/>
                  <a:pt x="833437" y="4251524"/>
                  <a:pt x="833437" y="4246563"/>
                </a:cubicBezTo>
                <a:lnTo>
                  <a:pt x="811113" y="4224239"/>
                </a:lnTo>
                <a:cubicBezTo>
                  <a:pt x="806152" y="4224239"/>
                  <a:pt x="803672" y="4219278"/>
                  <a:pt x="803672" y="4209356"/>
                </a:cubicBezTo>
                <a:cubicBezTo>
                  <a:pt x="808633" y="4199434"/>
                  <a:pt x="816074" y="4196954"/>
                  <a:pt x="825996" y="4201915"/>
                </a:cubicBezTo>
                <a:cubicBezTo>
                  <a:pt x="835918" y="4201915"/>
                  <a:pt x="840878" y="4204395"/>
                  <a:pt x="840878" y="4209356"/>
                </a:cubicBezTo>
                <a:lnTo>
                  <a:pt x="855762" y="4224239"/>
                </a:lnTo>
                <a:lnTo>
                  <a:pt x="855762" y="4209356"/>
                </a:lnTo>
                <a:lnTo>
                  <a:pt x="840878" y="4194473"/>
                </a:lnTo>
                <a:cubicBezTo>
                  <a:pt x="835918" y="4194473"/>
                  <a:pt x="833437" y="4193233"/>
                  <a:pt x="833437" y="4190752"/>
                </a:cubicBezTo>
                <a:cubicBezTo>
                  <a:pt x="833437" y="4188272"/>
                  <a:pt x="830957" y="4187032"/>
                  <a:pt x="825996" y="4187032"/>
                </a:cubicBezTo>
                <a:cubicBezTo>
                  <a:pt x="825996" y="4187032"/>
                  <a:pt x="823515" y="4187032"/>
                  <a:pt x="818555" y="4187032"/>
                </a:cubicBezTo>
                <a:lnTo>
                  <a:pt x="803672" y="4187032"/>
                </a:lnTo>
                <a:cubicBezTo>
                  <a:pt x="803672" y="4191992"/>
                  <a:pt x="801191" y="4194473"/>
                  <a:pt x="796230" y="4194473"/>
                </a:cubicBezTo>
                <a:cubicBezTo>
                  <a:pt x="791269" y="4194473"/>
                  <a:pt x="787549" y="4194473"/>
                  <a:pt x="785068" y="4194473"/>
                </a:cubicBezTo>
                <a:cubicBezTo>
                  <a:pt x="782588" y="4194473"/>
                  <a:pt x="783828" y="4196954"/>
                  <a:pt x="788789" y="4201915"/>
                </a:cubicBezTo>
                <a:cubicBezTo>
                  <a:pt x="788789" y="4206875"/>
                  <a:pt x="786308" y="4209356"/>
                  <a:pt x="781347" y="4209356"/>
                </a:cubicBezTo>
                <a:cubicBezTo>
                  <a:pt x="776386" y="4209356"/>
                  <a:pt x="773906" y="4206875"/>
                  <a:pt x="773906" y="4201915"/>
                </a:cubicBezTo>
                <a:cubicBezTo>
                  <a:pt x="773906" y="4196954"/>
                  <a:pt x="773906" y="4194473"/>
                  <a:pt x="773906" y="4194473"/>
                </a:cubicBezTo>
                <a:cubicBezTo>
                  <a:pt x="768945" y="4194473"/>
                  <a:pt x="763984" y="4191992"/>
                  <a:pt x="759023" y="4187032"/>
                </a:cubicBezTo>
                <a:cubicBezTo>
                  <a:pt x="759023" y="4182071"/>
                  <a:pt x="757783" y="4178350"/>
                  <a:pt x="755302" y="4175870"/>
                </a:cubicBezTo>
                <a:cubicBezTo>
                  <a:pt x="752822" y="4173389"/>
                  <a:pt x="751582" y="4172149"/>
                  <a:pt x="751582" y="4172149"/>
                </a:cubicBezTo>
                <a:cubicBezTo>
                  <a:pt x="746621" y="4172149"/>
                  <a:pt x="745381" y="4169668"/>
                  <a:pt x="747861" y="4164707"/>
                </a:cubicBezTo>
                <a:cubicBezTo>
                  <a:pt x="750342" y="4159747"/>
                  <a:pt x="749101" y="4157266"/>
                  <a:pt x="744140" y="4157266"/>
                </a:cubicBezTo>
                <a:cubicBezTo>
                  <a:pt x="719336" y="4147344"/>
                  <a:pt x="706933" y="4134942"/>
                  <a:pt x="706933" y="4120059"/>
                </a:cubicBezTo>
                <a:lnTo>
                  <a:pt x="714375" y="4120059"/>
                </a:lnTo>
                <a:lnTo>
                  <a:pt x="721816" y="4127500"/>
                </a:lnTo>
                <a:cubicBezTo>
                  <a:pt x="721816" y="4122540"/>
                  <a:pt x="724297" y="4121299"/>
                  <a:pt x="729257" y="4123780"/>
                </a:cubicBezTo>
                <a:cubicBezTo>
                  <a:pt x="734219" y="4126260"/>
                  <a:pt x="736699" y="4129981"/>
                  <a:pt x="736699" y="4134942"/>
                </a:cubicBezTo>
                <a:cubicBezTo>
                  <a:pt x="741660" y="4149825"/>
                  <a:pt x="754062" y="4159747"/>
                  <a:pt x="773906" y="4164707"/>
                </a:cubicBezTo>
                <a:cubicBezTo>
                  <a:pt x="783828" y="4169668"/>
                  <a:pt x="788789" y="4172149"/>
                  <a:pt x="788789" y="4172149"/>
                </a:cubicBezTo>
                <a:cubicBezTo>
                  <a:pt x="788789" y="4172149"/>
                  <a:pt x="788789" y="4169668"/>
                  <a:pt x="788789" y="4164707"/>
                </a:cubicBezTo>
                <a:lnTo>
                  <a:pt x="781347" y="4149825"/>
                </a:lnTo>
                <a:cubicBezTo>
                  <a:pt x="781347" y="4154785"/>
                  <a:pt x="777627" y="4154785"/>
                  <a:pt x="770185" y="4149825"/>
                </a:cubicBezTo>
                <a:cubicBezTo>
                  <a:pt x="762744" y="4144864"/>
                  <a:pt x="759023" y="4139903"/>
                  <a:pt x="759023" y="4134942"/>
                </a:cubicBezTo>
                <a:cubicBezTo>
                  <a:pt x="759023" y="4134942"/>
                  <a:pt x="759023" y="4133702"/>
                  <a:pt x="759023" y="4131221"/>
                </a:cubicBezTo>
                <a:cubicBezTo>
                  <a:pt x="759023" y="4128740"/>
                  <a:pt x="756543" y="4127500"/>
                  <a:pt x="751582" y="4127500"/>
                </a:cubicBezTo>
                <a:cubicBezTo>
                  <a:pt x="751582" y="4122540"/>
                  <a:pt x="751582" y="4120059"/>
                  <a:pt x="751582" y="4120059"/>
                </a:cubicBezTo>
                <a:lnTo>
                  <a:pt x="751582" y="4112618"/>
                </a:lnTo>
                <a:cubicBezTo>
                  <a:pt x="746621" y="4117578"/>
                  <a:pt x="741660" y="4117578"/>
                  <a:pt x="736699" y="4112618"/>
                </a:cubicBezTo>
                <a:cubicBezTo>
                  <a:pt x="731738" y="4107657"/>
                  <a:pt x="730498" y="4103936"/>
                  <a:pt x="732978" y="4101456"/>
                </a:cubicBezTo>
                <a:cubicBezTo>
                  <a:pt x="735459" y="4098975"/>
                  <a:pt x="734219" y="4096495"/>
                  <a:pt x="729257" y="4094014"/>
                </a:cubicBezTo>
                <a:cubicBezTo>
                  <a:pt x="724297" y="4091533"/>
                  <a:pt x="721816" y="4087813"/>
                  <a:pt x="721816" y="4082852"/>
                </a:cubicBezTo>
                <a:cubicBezTo>
                  <a:pt x="721816" y="4077891"/>
                  <a:pt x="721816" y="4072930"/>
                  <a:pt x="721816" y="4067969"/>
                </a:cubicBezTo>
                <a:cubicBezTo>
                  <a:pt x="726777" y="4063008"/>
                  <a:pt x="729257" y="4060528"/>
                  <a:pt x="729257" y="4060528"/>
                </a:cubicBezTo>
                <a:cubicBezTo>
                  <a:pt x="729257" y="4060528"/>
                  <a:pt x="726777" y="4060528"/>
                  <a:pt x="721816" y="4060528"/>
                </a:cubicBezTo>
                <a:cubicBezTo>
                  <a:pt x="711894" y="4055567"/>
                  <a:pt x="705693" y="4049366"/>
                  <a:pt x="703213" y="4041924"/>
                </a:cubicBezTo>
                <a:cubicBezTo>
                  <a:pt x="700732" y="4034483"/>
                  <a:pt x="701972" y="4028282"/>
                  <a:pt x="706933" y="4023321"/>
                </a:cubicBezTo>
                <a:cubicBezTo>
                  <a:pt x="706933" y="4018360"/>
                  <a:pt x="704453" y="4013399"/>
                  <a:pt x="699492" y="4008438"/>
                </a:cubicBezTo>
                <a:lnTo>
                  <a:pt x="692051" y="4008438"/>
                </a:lnTo>
                <a:cubicBezTo>
                  <a:pt x="687090" y="4008438"/>
                  <a:pt x="683369" y="4007198"/>
                  <a:pt x="680888" y="4004717"/>
                </a:cubicBezTo>
                <a:cubicBezTo>
                  <a:pt x="678408" y="4002237"/>
                  <a:pt x="675927" y="4000997"/>
                  <a:pt x="673447" y="4000997"/>
                </a:cubicBezTo>
                <a:cubicBezTo>
                  <a:pt x="670967" y="4000997"/>
                  <a:pt x="669726" y="4000997"/>
                  <a:pt x="669726" y="4000997"/>
                </a:cubicBezTo>
                <a:cubicBezTo>
                  <a:pt x="669726" y="4000997"/>
                  <a:pt x="669726" y="3998516"/>
                  <a:pt x="669726" y="3993555"/>
                </a:cubicBezTo>
                <a:lnTo>
                  <a:pt x="677168" y="3993555"/>
                </a:lnTo>
                <a:lnTo>
                  <a:pt x="677168" y="3986114"/>
                </a:lnTo>
                <a:lnTo>
                  <a:pt x="669726" y="3963790"/>
                </a:lnTo>
                <a:lnTo>
                  <a:pt x="654844" y="3941465"/>
                </a:lnTo>
                <a:lnTo>
                  <a:pt x="662285" y="3934024"/>
                </a:lnTo>
                <a:cubicBezTo>
                  <a:pt x="657324" y="3929063"/>
                  <a:pt x="656084" y="3924102"/>
                  <a:pt x="658564" y="3919141"/>
                </a:cubicBezTo>
                <a:cubicBezTo>
                  <a:pt x="661045" y="3914180"/>
                  <a:pt x="663525" y="3915420"/>
                  <a:pt x="666006" y="3922862"/>
                </a:cubicBezTo>
                <a:cubicBezTo>
                  <a:pt x="668486" y="3930303"/>
                  <a:pt x="674687" y="3934024"/>
                  <a:pt x="684609" y="3934024"/>
                </a:cubicBezTo>
                <a:cubicBezTo>
                  <a:pt x="689570" y="3934024"/>
                  <a:pt x="694531" y="3934024"/>
                  <a:pt x="699492" y="3934024"/>
                </a:cubicBezTo>
                <a:cubicBezTo>
                  <a:pt x="694531" y="3929063"/>
                  <a:pt x="692051" y="3924102"/>
                  <a:pt x="692051" y="3919141"/>
                </a:cubicBezTo>
                <a:cubicBezTo>
                  <a:pt x="692051" y="3914180"/>
                  <a:pt x="692051" y="3911700"/>
                  <a:pt x="692051" y="3911700"/>
                </a:cubicBezTo>
                <a:cubicBezTo>
                  <a:pt x="682129" y="3911700"/>
                  <a:pt x="674687" y="3909219"/>
                  <a:pt x="669726" y="3904258"/>
                </a:cubicBezTo>
                <a:cubicBezTo>
                  <a:pt x="679648" y="3909219"/>
                  <a:pt x="684609" y="3906739"/>
                  <a:pt x="684609" y="3896817"/>
                </a:cubicBezTo>
                <a:cubicBezTo>
                  <a:pt x="684609" y="3891856"/>
                  <a:pt x="680888" y="3888135"/>
                  <a:pt x="673447" y="3885655"/>
                </a:cubicBezTo>
                <a:cubicBezTo>
                  <a:pt x="666006" y="3883174"/>
                  <a:pt x="664765" y="3880694"/>
                  <a:pt x="669726" y="3878213"/>
                </a:cubicBezTo>
                <a:cubicBezTo>
                  <a:pt x="674687" y="3875733"/>
                  <a:pt x="674687" y="3869532"/>
                  <a:pt x="669726" y="3859610"/>
                </a:cubicBezTo>
                <a:cubicBezTo>
                  <a:pt x="664765" y="3849688"/>
                  <a:pt x="661045" y="3843487"/>
                  <a:pt x="658564" y="3841006"/>
                </a:cubicBezTo>
                <a:cubicBezTo>
                  <a:pt x="656084" y="3838526"/>
                  <a:pt x="656084" y="3833565"/>
                  <a:pt x="658564" y="3826123"/>
                </a:cubicBezTo>
                <a:cubicBezTo>
                  <a:pt x="661045" y="3818682"/>
                  <a:pt x="657324" y="3810001"/>
                  <a:pt x="647402" y="3800079"/>
                </a:cubicBezTo>
                <a:lnTo>
                  <a:pt x="632519" y="3762872"/>
                </a:lnTo>
                <a:lnTo>
                  <a:pt x="632519" y="3703340"/>
                </a:lnTo>
                <a:cubicBezTo>
                  <a:pt x="627558" y="3693418"/>
                  <a:pt x="625078" y="3685977"/>
                  <a:pt x="625078" y="3681016"/>
                </a:cubicBezTo>
                <a:cubicBezTo>
                  <a:pt x="625078" y="3676055"/>
                  <a:pt x="621357" y="3669854"/>
                  <a:pt x="613916" y="3662413"/>
                </a:cubicBezTo>
                <a:cubicBezTo>
                  <a:pt x="606474" y="3654971"/>
                  <a:pt x="601513" y="3651250"/>
                  <a:pt x="599033" y="3651250"/>
                </a:cubicBezTo>
                <a:cubicBezTo>
                  <a:pt x="596553" y="3651250"/>
                  <a:pt x="595312" y="3648770"/>
                  <a:pt x="595312" y="3643809"/>
                </a:cubicBezTo>
                <a:cubicBezTo>
                  <a:pt x="595312" y="3638848"/>
                  <a:pt x="597793" y="3638848"/>
                  <a:pt x="602754" y="3643809"/>
                </a:cubicBezTo>
                <a:cubicBezTo>
                  <a:pt x="607715" y="3648770"/>
                  <a:pt x="611436" y="3651250"/>
                  <a:pt x="613916" y="3651250"/>
                </a:cubicBezTo>
                <a:cubicBezTo>
                  <a:pt x="616396" y="3651250"/>
                  <a:pt x="620117" y="3651250"/>
                  <a:pt x="625078" y="3651250"/>
                </a:cubicBezTo>
                <a:lnTo>
                  <a:pt x="625078" y="3643809"/>
                </a:lnTo>
                <a:cubicBezTo>
                  <a:pt x="625078" y="3638848"/>
                  <a:pt x="625078" y="3636368"/>
                  <a:pt x="625078" y="3636368"/>
                </a:cubicBezTo>
                <a:cubicBezTo>
                  <a:pt x="625078" y="3636368"/>
                  <a:pt x="622598" y="3636368"/>
                  <a:pt x="617637" y="3636368"/>
                </a:cubicBezTo>
                <a:cubicBezTo>
                  <a:pt x="612675" y="3636368"/>
                  <a:pt x="610195" y="3636368"/>
                  <a:pt x="610195" y="3636368"/>
                </a:cubicBezTo>
                <a:lnTo>
                  <a:pt x="595312" y="3614043"/>
                </a:lnTo>
                <a:cubicBezTo>
                  <a:pt x="590351" y="3609083"/>
                  <a:pt x="586630" y="3604121"/>
                  <a:pt x="584150" y="3599161"/>
                </a:cubicBezTo>
                <a:cubicBezTo>
                  <a:pt x="581670" y="3594200"/>
                  <a:pt x="580429" y="3591719"/>
                  <a:pt x="580429" y="3591719"/>
                </a:cubicBezTo>
                <a:cubicBezTo>
                  <a:pt x="575468" y="3581797"/>
                  <a:pt x="570508" y="3571876"/>
                  <a:pt x="565546" y="3561954"/>
                </a:cubicBezTo>
                <a:cubicBezTo>
                  <a:pt x="560586" y="3556993"/>
                  <a:pt x="556865" y="3552032"/>
                  <a:pt x="554384" y="3547071"/>
                </a:cubicBezTo>
                <a:cubicBezTo>
                  <a:pt x="551904" y="3542110"/>
                  <a:pt x="550664" y="3539629"/>
                  <a:pt x="550664" y="3539629"/>
                </a:cubicBezTo>
                <a:cubicBezTo>
                  <a:pt x="550664" y="3539629"/>
                  <a:pt x="545703" y="3534669"/>
                  <a:pt x="535781" y="3524747"/>
                </a:cubicBezTo>
                <a:lnTo>
                  <a:pt x="528339" y="3509864"/>
                </a:lnTo>
                <a:cubicBezTo>
                  <a:pt x="528339" y="3509864"/>
                  <a:pt x="535781" y="3517305"/>
                  <a:pt x="550664" y="3532188"/>
                </a:cubicBezTo>
                <a:cubicBezTo>
                  <a:pt x="565546" y="3547071"/>
                  <a:pt x="572988" y="3555752"/>
                  <a:pt x="572988" y="3558233"/>
                </a:cubicBezTo>
                <a:cubicBezTo>
                  <a:pt x="572988" y="3560714"/>
                  <a:pt x="575468" y="3559473"/>
                  <a:pt x="580429" y="3554512"/>
                </a:cubicBezTo>
                <a:lnTo>
                  <a:pt x="595312" y="3554512"/>
                </a:lnTo>
                <a:cubicBezTo>
                  <a:pt x="590351" y="3549551"/>
                  <a:pt x="590351" y="3547071"/>
                  <a:pt x="595312" y="3547071"/>
                </a:cubicBezTo>
                <a:lnTo>
                  <a:pt x="602754" y="3547071"/>
                </a:lnTo>
                <a:lnTo>
                  <a:pt x="610195" y="3539629"/>
                </a:lnTo>
                <a:cubicBezTo>
                  <a:pt x="615156" y="3534669"/>
                  <a:pt x="615156" y="3532188"/>
                  <a:pt x="610195" y="3532188"/>
                </a:cubicBezTo>
                <a:cubicBezTo>
                  <a:pt x="605234" y="3532188"/>
                  <a:pt x="601513" y="3530948"/>
                  <a:pt x="599033" y="3528467"/>
                </a:cubicBezTo>
                <a:cubicBezTo>
                  <a:pt x="596553" y="3525987"/>
                  <a:pt x="596553" y="3523506"/>
                  <a:pt x="599033" y="3521026"/>
                </a:cubicBezTo>
                <a:cubicBezTo>
                  <a:pt x="601513" y="3518545"/>
                  <a:pt x="602754" y="3513584"/>
                  <a:pt x="602754" y="3506143"/>
                </a:cubicBezTo>
                <a:cubicBezTo>
                  <a:pt x="602754" y="3498702"/>
                  <a:pt x="600273" y="3494981"/>
                  <a:pt x="595312" y="3494981"/>
                </a:cubicBezTo>
                <a:cubicBezTo>
                  <a:pt x="590351" y="3494981"/>
                  <a:pt x="587871" y="3498702"/>
                  <a:pt x="587871" y="3506143"/>
                </a:cubicBezTo>
                <a:cubicBezTo>
                  <a:pt x="587871" y="3513584"/>
                  <a:pt x="586630" y="3522266"/>
                  <a:pt x="584150" y="3532188"/>
                </a:cubicBezTo>
                <a:cubicBezTo>
                  <a:pt x="581670" y="3542110"/>
                  <a:pt x="579189" y="3547071"/>
                  <a:pt x="576709" y="3547071"/>
                </a:cubicBezTo>
                <a:cubicBezTo>
                  <a:pt x="574228" y="3547071"/>
                  <a:pt x="574228" y="3534669"/>
                  <a:pt x="576709" y="3509864"/>
                </a:cubicBezTo>
                <a:cubicBezTo>
                  <a:pt x="579189" y="3485059"/>
                  <a:pt x="580429" y="3475137"/>
                  <a:pt x="580429" y="3480098"/>
                </a:cubicBezTo>
                <a:lnTo>
                  <a:pt x="580429" y="3457774"/>
                </a:lnTo>
                <a:cubicBezTo>
                  <a:pt x="575468" y="3447852"/>
                  <a:pt x="575468" y="3442891"/>
                  <a:pt x="580429" y="3442891"/>
                </a:cubicBezTo>
                <a:cubicBezTo>
                  <a:pt x="590351" y="3437930"/>
                  <a:pt x="587871" y="3428008"/>
                  <a:pt x="572988" y="3413125"/>
                </a:cubicBezTo>
                <a:cubicBezTo>
                  <a:pt x="572988" y="3408165"/>
                  <a:pt x="571748" y="3393282"/>
                  <a:pt x="569267" y="3368477"/>
                </a:cubicBezTo>
                <a:cubicBezTo>
                  <a:pt x="566787" y="3343672"/>
                  <a:pt x="568027" y="3328789"/>
                  <a:pt x="572988" y="3323829"/>
                </a:cubicBezTo>
                <a:cubicBezTo>
                  <a:pt x="572988" y="3318868"/>
                  <a:pt x="572988" y="3315147"/>
                  <a:pt x="572988" y="3312666"/>
                </a:cubicBezTo>
                <a:cubicBezTo>
                  <a:pt x="572988" y="3310186"/>
                  <a:pt x="570508" y="3308946"/>
                  <a:pt x="565546" y="3308946"/>
                </a:cubicBezTo>
                <a:cubicBezTo>
                  <a:pt x="560586" y="3308946"/>
                  <a:pt x="553144" y="3306465"/>
                  <a:pt x="543222" y="3301504"/>
                </a:cubicBezTo>
                <a:lnTo>
                  <a:pt x="535781" y="3294063"/>
                </a:lnTo>
                <a:lnTo>
                  <a:pt x="543222" y="3294063"/>
                </a:lnTo>
                <a:cubicBezTo>
                  <a:pt x="553144" y="3289102"/>
                  <a:pt x="558105" y="3284141"/>
                  <a:pt x="558105" y="3279180"/>
                </a:cubicBezTo>
                <a:cubicBezTo>
                  <a:pt x="558105" y="3279180"/>
                  <a:pt x="559345" y="3279180"/>
                  <a:pt x="561826" y="3279180"/>
                </a:cubicBezTo>
                <a:cubicBezTo>
                  <a:pt x="564306" y="3279180"/>
                  <a:pt x="565546" y="3279180"/>
                  <a:pt x="565546" y="3279180"/>
                </a:cubicBezTo>
                <a:cubicBezTo>
                  <a:pt x="565546" y="3279180"/>
                  <a:pt x="565546" y="3281661"/>
                  <a:pt x="565546" y="3286622"/>
                </a:cubicBezTo>
                <a:cubicBezTo>
                  <a:pt x="565546" y="3291582"/>
                  <a:pt x="568027" y="3292823"/>
                  <a:pt x="572988" y="3290342"/>
                </a:cubicBezTo>
                <a:cubicBezTo>
                  <a:pt x="577949" y="3287862"/>
                  <a:pt x="580429" y="3287862"/>
                  <a:pt x="580429" y="3290342"/>
                </a:cubicBezTo>
                <a:cubicBezTo>
                  <a:pt x="580429" y="3292823"/>
                  <a:pt x="580429" y="3295303"/>
                  <a:pt x="580429" y="3297784"/>
                </a:cubicBezTo>
                <a:cubicBezTo>
                  <a:pt x="580429" y="3300264"/>
                  <a:pt x="580429" y="3305225"/>
                  <a:pt x="580429" y="3312666"/>
                </a:cubicBezTo>
                <a:cubicBezTo>
                  <a:pt x="580429" y="3320108"/>
                  <a:pt x="582910" y="3323829"/>
                  <a:pt x="587871" y="3323829"/>
                </a:cubicBezTo>
                <a:cubicBezTo>
                  <a:pt x="592832" y="3323829"/>
                  <a:pt x="595312" y="3316387"/>
                  <a:pt x="595312" y="3301504"/>
                </a:cubicBezTo>
                <a:cubicBezTo>
                  <a:pt x="595312" y="3286622"/>
                  <a:pt x="592832" y="3277940"/>
                  <a:pt x="587871" y="3275459"/>
                </a:cubicBezTo>
                <a:cubicBezTo>
                  <a:pt x="582910" y="3272979"/>
                  <a:pt x="581670" y="3266778"/>
                  <a:pt x="584150" y="3256856"/>
                </a:cubicBezTo>
                <a:cubicBezTo>
                  <a:pt x="586630" y="3246934"/>
                  <a:pt x="586630" y="3241973"/>
                  <a:pt x="584150" y="3241973"/>
                </a:cubicBezTo>
                <a:cubicBezTo>
                  <a:pt x="581670" y="3241973"/>
                  <a:pt x="580429" y="3244454"/>
                  <a:pt x="580429" y="3249415"/>
                </a:cubicBezTo>
                <a:lnTo>
                  <a:pt x="565546" y="3249415"/>
                </a:lnTo>
                <a:cubicBezTo>
                  <a:pt x="565546" y="3244454"/>
                  <a:pt x="564306" y="3240733"/>
                  <a:pt x="561826" y="3238252"/>
                </a:cubicBezTo>
                <a:cubicBezTo>
                  <a:pt x="559345" y="3235772"/>
                  <a:pt x="558105" y="3232051"/>
                  <a:pt x="558105" y="3227090"/>
                </a:cubicBezTo>
                <a:cubicBezTo>
                  <a:pt x="558105" y="3217168"/>
                  <a:pt x="560586" y="3214688"/>
                  <a:pt x="565546" y="3219649"/>
                </a:cubicBezTo>
                <a:cubicBezTo>
                  <a:pt x="570508" y="3224610"/>
                  <a:pt x="572988" y="3227090"/>
                  <a:pt x="572988" y="3227090"/>
                </a:cubicBezTo>
                <a:lnTo>
                  <a:pt x="572988" y="3197325"/>
                </a:lnTo>
                <a:cubicBezTo>
                  <a:pt x="577949" y="3187403"/>
                  <a:pt x="580429" y="3179961"/>
                  <a:pt x="580429" y="3175000"/>
                </a:cubicBezTo>
                <a:lnTo>
                  <a:pt x="587871" y="3175000"/>
                </a:lnTo>
                <a:cubicBezTo>
                  <a:pt x="587871" y="3170040"/>
                  <a:pt x="590351" y="3167559"/>
                  <a:pt x="595312" y="3167559"/>
                </a:cubicBezTo>
                <a:cubicBezTo>
                  <a:pt x="600273" y="3167559"/>
                  <a:pt x="605234" y="3165078"/>
                  <a:pt x="610195" y="3160118"/>
                </a:cubicBezTo>
                <a:cubicBezTo>
                  <a:pt x="615156" y="3150196"/>
                  <a:pt x="612675" y="3145235"/>
                  <a:pt x="602754" y="3145235"/>
                </a:cubicBezTo>
                <a:cubicBezTo>
                  <a:pt x="597793" y="3145235"/>
                  <a:pt x="596553" y="3142754"/>
                  <a:pt x="599033" y="3137793"/>
                </a:cubicBezTo>
                <a:cubicBezTo>
                  <a:pt x="601513" y="3132833"/>
                  <a:pt x="602754" y="3126631"/>
                  <a:pt x="602754" y="3119190"/>
                </a:cubicBezTo>
                <a:cubicBezTo>
                  <a:pt x="602754" y="3111748"/>
                  <a:pt x="606474" y="3108028"/>
                  <a:pt x="613916" y="3108028"/>
                </a:cubicBezTo>
                <a:cubicBezTo>
                  <a:pt x="621357" y="3108028"/>
                  <a:pt x="622598" y="3106788"/>
                  <a:pt x="617637" y="3104307"/>
                </a:cubicBezTo>
                <a:cubicBezTo>
                  <a:pt x="612675" y="3101826"/>
                  <a:pt x="610195" y="3095626"/>
                  <a:pt x="610195" y="3085704"/>
                </a:cubicBezTo>
                <a:cubicBezTo>
                  <a:pt x="610195" y="3075782"/>
                  <a:pt x="612675" y="3068340"/>
                  <a:pt x="617637" y="3063379"/>
                </a:cubicBezTo>
                <a:cubicBezTo>
                  <a:pt x="627558" y="3053457"/>
                  <a:pt x="625078" y="3041055"/>
                  <a:pt x="610195" y="3026172"/>
                </a:cubicBezTo>
                <a:cubicBezTo>
                  <a:pt x="605234" y="3026172"/>
                  <a:pt x="602754" y="3023692"/>
                  <a:pt x="602754" y="3018731"/>
                </a:cubicBezTo>
                <a:cubicBezTo>
                  <a:pt x="602754" y="3013770"/>
                  <a:pt x="602754" y="3008809"/>
                  <a:pt x="602754" y="3003848"/>
                </a:cubicBezTo>
                <a:cubicBezTo>
                  <a:pt x="602754" y="2993926"/>
                  <a:pt x="601513" y="2988965"/>
                  <a:pt x="599033" y="2988965"/>
                </a:cubicBezTo>
                <a:cubicBezTo>
                  <a:pt x="596553" y="2988965"/>
                  <a:pt x="595312" y="2988965"/>
                  <a:pt x="595312" y="2988965"/>
                </a:cubicBezTo>
                <a:cubicBezTo>
                  <a:pt x="590351" y="2988965"/>
                  <a:pt x="587871" y="2986485"/>
                  <a:pt x="587871" y="2981524"/>
                </a:cubicBezTo>
                <a:lnTo>
                  <a:pt x="587871" y="2944317"/>
                </a:lnTo>
                <a:cubicBezTo>
                  <a:pt x="582910" y="2939356"/>
                  <a:pt x="580429" y="2934395"/>
                  <a:pt x="580429" y="2929434"/>
                </a:cubicBezTo>
                <a:lnTo>
                  <a:pt x="565546" y="2899668"/>
                </a:lnTo>
                <a:lnTo>
                  <a:pt x="565546" y="2892227"/>
                </a:lnTo>
                <a:lnTo>
                  <a:pt x="565546" y="2869903"/>
                </a:lnTo>
                <a:cubicBezTo>
                  <a:pt x="560586" y="2869903"/>
                  <a:pt x="560586" y="2864942"/>
                  <a:pt x="565546" y="2855020"/>
                </a:cubicBezTo>
                <a:cubicBezTo>
                  <a:pt x="570508" y="2850059"/>
                  <a:pt x="572988" y="2845098"/>
                  <a:pt x="572988" y="2840137"/>
                </a:cubicBezTo>
                <a:lnTo>
                  <a:pt x="580429" y="2825254"/>
                </a:lnTo>
                <a:cubicBezTo>
                  <a:pt x="585390" y="2815332"/>
                  <a:pt x="585390" y="2806651"/>
                  <a:pt x="580429" y="2799209"/>
                </a:cubicBezTo>
                <a:cubicBezTo>
                  <a:pt x="575468" y="2791768"/>
                  <a:pt x="574228" y="2783087"/>
                  <a:pt x="576709" y="2773165"/>
                </a:cubicBezTo>
                <a:cubicBezTo>
                  <a:pt x="579189" y="2763242"/>
                  <a:pt x="582910" y="2758282"/>
                  <a:pt x="587871" y="2758282"/>
                </a:cubicBezTo>
                <a:cubicBezTo>
                  <a:pt x="587871" y="2758282"/>
                  <a:pt x="589111" y="2757042"/>
                  <a:pt x="591592" y="2754561"/>
                </a:cubicBezTo>
                <a:cubicBezTo>
                  <a:pt x="594072" y="2752080"/>
                  <a:pt x="594072" y="2749600"/>
                  <a:pt x="591592" y="2747120"/>
                </a:cubicBezTo>
                <a:cubicBezTo>
                  <a:pt x="589111" y="2744639"/>
                  <a:pt x="584150" y="2744639"/>
                  <a:pt x="576709" y="2747120"/>
                </a:cubicBezTo>
                <a:cubicBezTo>
                  <a:pt x="569267" y="2749600"/>
                  <a:pt x="565546" y="2752080"/>
                  <a:pt x="565546" y="2754561"/>
                </a:cubicBezTo>
                <a:cubicBezTo>
                  <a:pt x="565546" y="2757042"/>
                  <a:pt x="563066" y="2760762"/>
                  <a:pt x="558105" y="2765723"/>
                </a:cubicBezTo>
                <a:cubicBezTo>
                  <a:pt x="553144" y="2770684"/>
                  <a:pt x="550664" y="2769444"/>
                  <a:pt x="550664" y="2762002"/>
                </a:cubicBezTo>
                <a:cubicBezTo>
                  <a:pt x="550664" y="2754561"/>
                  <a:pt x="544463" y="2750840"/>
                  <a:pt x="532060" y="2750840"/>
                </a:cubicBezTo>
                <a:cubicBezTo>
                  <a:pt x="519658" y="2750840"/>
                  <a:pt x="510976" y="2745880"/>
                  <a:pt x="506015" y="2735957"/>
                </a:cubicBezTo>
                <a:cubicBezTo>
                  <a:pt x="501054" y="2726035"/>
                  <a:pt x="501054" y="2721075"/>
                  <a:pt x="506015" y="2721075"/>
                </a:cubicBezTo>
                <a:cubicBezTo>
                  <a:pt x="510976" y="2721075"/>
                  <a:pt x="513457" y="2723555"/>
                  <a:pt x="513457" y="2728516"/>
                </a:cubicBezTo>
                <a:cubicBezTo>
                  <a:pt x="513457" y="2733477"/>
                  <a:pt x="513457" y="2735957"/>
                  <a:pt x="513457" y="2735957"/>
                </a:cubicBezTo>
                <a:cubicBezTo>
                  <a:pt x="513457" y="2735957"/>
                  <a:pt x="515937" y="2735957"/>
                  <a:pt x="520898" y="2735957"/>
                </a:cubicBezTo>
                <a:cubicBezTo>
                  <a:pt x="525859" y="2735957"/>
                  <a:pt x="528339" y="2735957"/>
                  <a:pt x="528339" y="2735957"/>
                </a:cubicBezTo>
                <a:cubicBezTo>
                  <a:pt x="528339" y="2735957"/>
                  <a:pt x="528339" y="2734717"/>
                  <a:pt x="528339" y="2732237"/>
                </a:cubicBezTo>
                <a:cubicBezTo>
                  <a:pt x="528339" y="2729756"/>
                  <a:pt x="527099" y="2726035"/>
                  <a:pt x="524619" y="2721075"/>
                </a:cubicBezTo>
                <a:cubicBezTo>
                  <a:pt x="522138" y="2716114"/>
                  <a:pt x="520898" y="2711153"/>
                  <a:pt x="520898" y="2706192"/>
                </a:cubicBezTo>
                <a:cubicBezTo>
                  <a:pt x="510976" y="2706192"/>
                  <a:pt x="503535" y="2706192"/>
                  <a:pt x="498574" y="2706192"/>
                </a:cubicBezTo>
                <a:cubicBezTo>
                  <a:pt x="498574" y="2711153"/>
                  <a:pt x="496094" y="2711153"/>
                  <a:pt x="491132" y="2706192"/>
                </a:cubicBezTo>
                <a:cubicBezTo>
                  <a:pt x="486172" y="2701231"/>
                  <a:pt x="483691" y="2695030"/>
                  <a:pt x="483691" y="2687588"/>
                </a:cubicBezTo>
                <a:cubicBezTo>
                  <a:pt x="483691" y="2680147"/>
                  <a:pt x="482451" y="2676426"/>
                  <a:pt x="479970" y="2676426"/>
                </a:cubicBezTo>
                <a:cubicBezTo>
                  <a:pt x="477490" y="2676426"/>
                  <a:pt x="478730" y="2671465"/>
                  <a:pt x="483691" y="2661543"/>
                </a:cubicBezTo>
                <a:lnTo>
                  <a:pt x="491132" y="2654102"/>
                </a:lnTo>
                <a:cubicBezTo>
                  <a:pt x="491132" y="2654102"/>
                  <a:pt x="492373" y="2655342"/>
                  <a:pt x="494853" y="2657823"/>
                </a:cubicBezTo>
                <a:cubicBezTo>
                  <a:pt x="497334" y="2660303"/>
                  <a:pt x="501054" y="2661543"/>
                  <a:pt x="506015" y="2661543"/>
                </a:cubicBezTo>
                <a:lnTo>
                  <a:pt x="513457" y="2661543"/>
                </a:lnTo>
                <a:lnTo>
                  <a:pt x="520898" y="2631778"/>
                </a:lnTo>
                <a:cubicBezTo>
                  <a:pt x="525859" y="2626817"/>
                  <a:pt x="527099" y="2621856"/>
                  <a:pt x="524619" y="2616895"/>
                </a:cubicBezTo>
                <a:cubicBezTo>
                  <a:pt x="522138" y="2611934"/>
                  <a:pt x="520898" y="2609454"/>
                  <a:pt x="520898" y="2609454"/>
                </a:cubicBezTo>
                <a:cubicBezTo>
                  <a:pt x="525859" y="2604493"/>
                  <a:pt x="528339" y="2599532"/>
                  <a:pt x="528339" y="2594571"/>
                </a:cubicBezTo>
                <a:cubicBezTo>
                  <a:pt x="528339" y="2589610"/>
                  <a:pt x="528339" y="2584649"/>
                  <a:pt x="528339" y="2579688"/>
                </a:cubicBezTo>
                <a:cubicBezTo>
                  <a:pt x="523379" y="2564805"/>
                  <a:pt x="523379" y="2557364"/>
                  <a:pt x="528339" y="2557364"/>
                </a:cubicBezTo>
                <a:lnTo>
                  <a:pt x="535781" y="2542481"/>
                </a:lnTo>
                <a:lnTo>
                  <a:pt x="543222" y="2535040"/>
                </a:lnTo>
                <a:cubicBezTo>
                  <a:pt x="553144" y="2530079"/>
                  <a:pt x="558105" y="2531319"/>
                  <a:pt x="558105" y="2538760"/>
                </a:cubicBezTo>
                <a:cubicBezTo>
                  <a:pt x="558105" y="2546202"/>
                  <a:pt x="560586" y="2551162"/>
                  <a:pt x="565546" y="2553643"/>
                </a:cubicBezTo>
                <a:cubicBezTo>
                  <a:pt x="570508" y="2556124"/>
                  <a:pt x="572988" y="2557364"/>
                  <a:pt x="572988" y="2557364"/>
                </a:cubicBezTo>
                <a:lnTo>
                  <a:pt x="572988" y="2587129"/>
                </a:lnTo>
                <a:lnTo>
                  <a:pt x="565546" y="2587129"/>
                </a:lnTo>
                <a:cubicBezTo>
                  <a:pt x="550664" y="2587129"/>
                  <a:pt x="548183" y="2592090"/>
                  <a:pt x="558105" y="2602012"/>
                </a:cubicBezTo>
                <a:cubicBezTo>
                  <a:pt x="563066" y="2606973"/>
                  <a:pt x="563066" y="2609454"/>
                  <a:pt x="558105" y="2609454"/>
                </a:cubicBezTo>
                <a:cubicBezTo>
                  <a:pt x="558105" y="2609454"/>
                  <a:pt x="556865" y="2611934"/>
                  <a:pt x="554384" y="2616895"/>
                </a:cubicBezTo>
                <a:cubicBezTo>
                  <a:pt x="551904" y="2621856"/>
                  <a:pt x="550664" y="2629297"/>
                  <a:pt x="550664" y="2639219"/>
                </a:cubicBezTo>
                <a:cubicBezTo>
                  <a:pt x="550664" y="2659063"/>
                  <a:pt x="555625" y="2668985"/>
                  <a:pt x="565546" y="2668985"/>
                </a:cubicBezTo>
                <a:cubicBezTo>
                  <a:pt x="585390" y="2678907"/>
                  <a:pt x="597793" y="2671465"/>
                  <a:pt x="602754" y="2646661"/>
                </a:cubicBezTo>
                <a:cubicBezTo>
                  <a:pt x="602754" y="2641700"/>
                  <a:pt x="602754" y="2637979"/>
                  <a:pt x="602754" y="2635498"/>
                </a:cubicBezTo>
                <a:cubicBezTo>
                  <a:pt x="602754" y="2633018"/>
                  <a:pt x="600273" y="2629297"/>
                  <a:pt x="595312" y="2624336"/>
                </a:cubicBezTo>
                <a:cubicBezTo>
                  <a:pt x="600273" y="2619376"/>
                  <a:pt x="605234" y="2614414"/>
                  <a:pt x="610195" y="2609454"/>
                </a:cubicBezTo>
                <a:cubicBezTo>
                  <a:pt x="615156" y="2609454"/>
                  <a:pt x="617637" y="2614414"/>
                  <a:pt x="617637" y="2624336"/>
                </a:cubicBezTo>
                <a:cubicBezTo>
                  <a:pt x="617637" y="2624336"/>
                  <a:pt x="618877" y="2625576"/>
                  <a:pt x="621357" y="2628057"/>
                </a:cubicBezTo>
                <a:cubicBezTo>
                  <a:pt x="623838" y="2630538"/>
                  <a:pt x="627558" y="2631778"/>
                  <a:pt x="632519" y="2631778"/>
                </a:cubicBezTo>
                <a:cubicBezTo>
                  <a:pt x="637480" y="2631778"/>
                  <a:pt x="639961" y="2629297"/>
                  <a:pt x="639961" y="2624336"/>
                </a:cubicBezTo>
                <a:lnTo>
                  <a:pt x="617637" y="2609454"/>
                </a:lnTo>
                <a:cubicBezTo>
                  <a:pt x="617637" y="2609454"/>
                  <a:pt x="618877" y="2606973"/>
                  <a:pt x="621357" y="2602012"/>
                </a:cubicBezTo>
                <a:cubicBezTo>
                  <a:pt x="623838" y="2597051"/>
                  <a:pt x="622598" y="2594571"/>
                  <a:pt x="617637" y="2594571"/>
                </a:cubicBezTo>
                <a:cubicBezTo>
                  <a:pt x="612675" y="2589610"/>
                  <a:pt x="610195" y="2585889"/>
                  <a:pt x="610195" y="2583409"/>
                </a:cubicBezTo>
                <a:cubicBezTo>
                  <a:pt x="610195" y="2580928"/>
                  <a:pt x="610195" y="2577207"/>
                  <a:pt x="610195" y="2572247"/>
                </a:cubicBezTo>
                <a:cubicBezTo>
                  <a:pt x="610195" y="2567286"/>
                  <a:pt x="610195" y="2562324"/>
                  <a:pt x="610195" y="2557364"/>
                </a:cubicBezTo>
                <a:cubicBezTo>
                  <a:pt x="610195" y="2552403"/>
                  <a:pt x="610195" y="2549922"/>
                  <a:pt x="610195" y="2549922"/>
                </a:cubicBezTo>
                <a:cubicBezTo>
                  <a:pt x="605234" y="2549922"/>
                  <a:pt x="603994" y="2543721"/>
                  <a:pt x="606474" y="2531319"/>
                </a:cubicBezTo>
                <a:cubicBezTo>
                  <a:pt x="608955" y="2518917"/>
                  <a:pt x="611436" y="2512715"/>
                  <a:pt x="613916" y="2512715"/>
                </a:cubicBezTo>
                <a:cubicBezTo>
                  <a:pt x="616396" y="2512715"/>
                  <a:pt x="617637" y="2522637"/>
                  <a:pt x="617637" y="2542481"/>
                </a:cubicBezTo>
                <a:cubicBezTo>
                  <a:pt x="617637" y="2552403"/>
                  <a:pt x="620117" y="2558604"/>
                  <a:pt x="625078" y="2561084"/>
                </a:cubicBezTo>
                <a:cubicBezTo>
                  <a:pt x="630039" y="2563565"/>
                  <a:pt x="637480" y="2562324"/>
                  <a:pt x="647402" y="2557364"/>
                </a:cubicBezTo>
                <a:cubicBezTo>
                  <a:pt x="652363" y="2552403"/>
                  <a:pt x="653603" y="2547442"/>
                  <a:pt x="651123" y="2542481"/>
                </a:cubicBezTo>
                <a:cubicBezTo>
                  <a:pt x="648643" y="2537520"/>
                  <a:pt x="648643" y="2532559"/>
                  <a:pt x="651123" y="2527598"/>
                </a:cubicBezTo>
                <a:cubicBezTo>
                  <a:pt x="653603" y="2522637"/>
                  <a:pt x="654844" y="2516436"/>
                  <a:pt x="654844" y="2508995"/>
                </a:cubicBezTo>
                <a:cubicBezTo>
                  <a:pt x="654844" y="2501553"/>
                  <a:pt x="652363" y="2495352"/>
                  <a:pt x="647402" y="2490391"/>
                </a:cubicBezTo>
                <a:lnTo>
                  <a:pt x="647402" y="2453184"/>
                </a:lnTo>
                <a:cubicBezTo>
                  <a:pt x="652363" y="2453184"/>
                  <a:pt x="654844" y="2453184"/>
                  <a:pt x="654844" y="2453184"/>
                </a:cubicBezTo>
                <a:cubicBezTo>
                  <a:pt x="654844" y="2453184"/>
                  <a:pt x="654844" y="2455665"/>
                  <a:pt x="654844" y="2460625"/>
                </a:cubicBezTo>
                <a:lnTo>
                  <a:pt x="669726" y="2475508"/>
                </a:lnTo>
                <a:cubicBezTo>
                  <a:pt x="674687" y="2475508"/>
                  <a:pt x="677168" y="2480469"/>
                  <a:pt x="677168" y="2490391"/>
                </a:cubicBezTo>
                <a:lnTo>
                  <a:pt x="677168" y="2512715"/>
                </a:lnTo>
                <a:cubicBezTo>
                  <a:pt x="672207" y="2512715"/>
                  <a:pt x="670967" y="2513955"/>
                  <a:pt x="673447" y="2516436"/>
                </a:cubicBezTo>
                <a:cubicBezTo>
                  <a:pt x="675927" y="2518917"/>
                  <a:pt x="677168" y="2522637"/>
                  <a:pt x="677168" y="2527598"/>
                </a:cubicBezTo>
                <a:cubicBezTo>
                  <a:pt x="682129" y="2532559"/>
                  <a:pt x="682129" y="2535040"/>
                  <a:pt x="677168" y="2535040"/>
                </a:cubicBezTo>
                <a:cubicBezTo>
                  <a:pt x="667246" y="2540000"/>
                  <a:pt x="669726" y="2544962"/>
                  <a:pt x="684609" y="2549922"/>
                </a:cubicBezTo>
                <a:cubicBezTo>
                  <a:pt x="689570" y="2549922"/>
                  <a:pt x="692051" y="2552403"/>
                  <a:pt x="692051" y="2557364"/>
                </a:cubicBezTo>
                <a:lnTo>
                  <a:pt x="692051" y="2594571"/>
                </a:lnTo>
                <a:lnTo>
                  <a:pt x="699492" y="2579688"/>
                </a:lnTo>
                <a:lnTo>
                  <a:pt x="699492" y="2557364"/>
                </a:lnTo>
                <a:cubicBezTo>
                  <a:pt x="704453" y="2547442"/>
                  <a:pt x="706933" y="2542481"/>
                  <a:pt x="706933" y="2542481"/>
                </a:cubicBezTo>
                <a:cubicBezTo>
                  <a:pt x="706933" y="2542481"/>
                  <a:pt x="709414" y="2542481"/>
                  <a:pt x="714375" y="2542481"/>
                </a:cubicBezTo>
                <a:cubicBezTo>
                  <a:pt x="719336" y="2542481"/>
                  <a:pt x="721816" y="2538760"/>
                  <a:pt x="721816" y="2531319"/>
                </a:cubicBezTo>
                <a:cubicBezTo>
                  <a:pt x="721816" y="2523877"/>
                  <a:pt x="723057" y="2520157"/>
                  <a:pt x="725537" y="2520157"/>
                </a:cubicBezTo>
                <a:cubicBezTo>
                  <a:pt x="728017" y="2520157"/>
                  <a:pt x="729257" y="2515196"/>
                  <a:pt x="729257" y="2505274"/>
                </a:cubicBezTo>
                <a:cubicBezTo>
                  <a:pt x="729257" y="2495352"/>
                  <a:pt x="724297" y="2490391"/>
                  <a:pt x="714375" y="2490391"/>
                </a:cubicBezTo>
                <a:cubicBezTo>
                  <a:pt x="709414" y="2490391"/>
                  <a:pt x="706933" y="2490391"/>
                  <a:pt x="706933" y="2490391"/>
                </a:cubicBezTo>
                <a:cubicBezTo>
                  <a:pt x="706933" y="2485430"/>
                  <a:pt x="709414" y="2482950"/>
                  <a:pt x="714375" y="2482950"/>
                </a:cubicBezTo>
                <a:cubicBezTo>
                  <a:pt x="724297" y="2482950"/>
                  <a:pt x="729257" y="2473028"/>
                  <a:pt x="729257" y="2453184"/>
                </a:cubicBezTo>
                <a:cubicBezTo>
                  <a:pt x="724297" y="2443262"/>
                  <a:pt x="720576" y="2438301"/>
                  <a:pt x="718095" y="2438301"/>
                </a:cubicBezTo>
                <a:cubicBezTo>
                  <a:pt x="715615" y="2438301"/>
                  <a:pt x="711894" y="2437061"/>
                  <a:pt x="706933" y="2434581"/>
                </a:cubicBezTo>
                <a:cubicBezTo>
                  <a:pt x="701972" y="2432100"/>
                  <a:pt x="704453" y="2425899"/>
                  <a:pt x="714375" y="2415977"/>
                </a:cubicBezTo>
                <a:cubicBezTo>
                  <a:pt x="719336" y="2411016"/>
                  <a:pt x="721816" y="2407296"/>
                  <a:pt x="721816" y="2404815"/>
                </a:cubicBezTo>
                <a:cubicBezTo>
                  <a:pt x="721816" y="2402334"/>
                  <a:pt x="719336" y="2398614"/>
                  <a:pt x="714375" y="2393653"/>
                </a:cubicBezTo>
                <a:lnTo>
                  <a:pt x="729257" y="2386211"/>
                </a:lnTo>
                <a:cubicBezTo>
                  <a:pt x="734219" y="2386211"/>
                  <a:pt x="737939" y="2386211"/>
                  <a:pt x="740420" y="2386211"/>
                </a:cubicBezTo>
                <a:cubicBezTo>
                  <a:pt x="742900" y="2386211"/>
                  <a:pt x="744140" y="2383731"/>
                  <a:pt x="744140" y="2378770"/>
                </a:cubicBezTo>
                <a:cubicBezTo>
                  <a:pt x="739179" y="2378770"/>
                  <a:pt x="736699" y="2376289"/>
                  <a:pt x="736699" y="2371329"/>
                </a:cubicBezTo>
                <a:cubicBezTo>
                  <a:pt x="736699" y="2366368"/>
                  <a:pt x="737939" y="2362647"/>
                  <a:pt x="740420" y="2360166"/>
                </a:cubicBezTo>
                <a:cubicBezTo>
                  <a:pt x="742900" y="2357686"/>
                  <a:pt x="746621" y="2358926"/>
                  <a:pt x="751582" y="2363887"/>
                </a:cubicBezTo>
                <a:lnTo>
                  <a:pt x="759023" y="2356446"/>
                </a:lnTo>
                <a:cubicBezTo>
                  <a:pt x="759023" y="2351485"/>
                  <a:pt x="759023" y="2347764"/>
                  <a:pt x="759023" y="2345284"/>
                </a:cubicBezTo>
                <a:cubicBezTo>
                  <a:pt x="759023" y="2342803"/>
                  <a:pt x="756543" y="2336602"/>
                  <a:pt x="751582" y="2326680"/>
                </a:cubicBezTo>
                <a:cubicBezTo>
                  <a:pt x="751582" y="2326680"/>
                  <a:pt x="751582" y="2325440"/>
                  <a:pt x="751582" y="2322959"/>
                </a:cubicBezTo>
                <a:cubicBezTo>
                  <a:pt x="751582" y="2320479"/>
                  <a:pt x="749101" y="2319239"/>
                  <a:pt x="744140" y="2319239"/>
                </a:cubicBezTo>
                <a:lnTo>
                  <a:pt x="744140" y="2304356"/>
                </a:lnTo>
                <a:lnTo>
                  <a:pt x="744140" y="2289473"/>
                </a:lnTo>
                <a:cubicBezTo>
                  <a:pt x="739179" y="2289473"/>
                  <a:pt x="734219" y="2286993"/>
                  <a:pt x="729257" y="2282032"/>
                </a:cubicBezTo>
                <a:lnTo>
                  <a:pt x="714375" y="2274590"/>
                </a:lnTo>
                <a:cubicBezTo>
                  <a:pt x="704453" y="2274590"/>
                  <a:pt x="699492" y="2273350"/>
                  <a:pt x="699492" y="2270870"/>
                </a:cubicBezTo>
                <a:cubicBezTo>
                  <a:pt x="699492" y="2268390"/>
                  <a:pt x="701972" y="2264669"/>
                  <a:pt x="706933" y="2259707"/>
                </a:cubicBezTo>
                <a:cubicBezTo>
                  <a:pt x="716855" y="2244825"/>
                  <a:pt x="716855" y="2232423"/>
                  <a:pt x="706933" y="2222500"/>
                </a:cubicBezTo>
                <a:cubicBezTo>
                  <a:pt x="697012" y="2212579"/>
                  <a:pt x="692051" y="2207618"/>
                  <a:pt x="692051" y="2207618"/>
                </a:cubicBezTo>
                <a:cubicBezTo>
                  <a:pt x="692051" y="2202657"/>
                  <a:pt x="689570" y="2197696"/>
                  <a:pt x="684609" y="2192735"/>
                </a:cubicBezTo>
                <a:cubicBezTo>
                  <a:pt x="679648" y="2192735"/>
                  <a:pt x="673447" y="2193975"/>
                  <a:pt x="666006" y="2196456"/>
                </a:cubicBezTo>
                <a:cubicBezTo>
                  <a:pt x="658564" y="2198936"/>
                  <a:pt x="654844" y="2202657"/>
                  <a:pt x="654844" y="2207618"/>
                </a:cubicBezTo>
                <a:cubicBezTo>
                  <a:pt x="654844" y="2212579"/>
                  <a:pt x="654844" y="2216300"/>
                  <a:pt x="654844" y="2218780"/>
                </a:cubicBezTo>
                <a:cubicBezTo>
                  <a:pt x="654844" y="2221260"/>
                  <a:pt x="652363" y="2222500"/>
                  <a:pt x="647402" y="2222500"/>
                </a:cubicBezTo>
                <a:cubicBezTo>
                  <a:pt x="642441" y="2227462"/>
                  <a:pt x="642441" y="2229942"/>
                  <a:pt x="647402" y="2229942"/>
                </a:cubicBezTo>
                <a:lnTo>
                  <a:pt x="632519" y="2244825"/>
                </a:lnTo>
                <a:lnTo>
                  <a:pt x="625078" y="2237383"/>
                </a:lnTo>
                <a:lnTo>
                  <a:pt x="625078" y="2222500"/>
                </a:lnTo>
                <a:cubicBezTo>
                  <a:pt x="620117" y="2222500"/>
                  <a:pt x="617637" y="2221260"/>
                  <a:pt x="617637" y="2218780"/>
                </a:cubicBezTo>
                <a:cubicBezTo>
                  <a:pt x="617637" y="2216300"/>
                  <a:pt x="620117" y="2212579"/>
                  <a:pt x="625078" y="2207618"/>
                </a:cubicBezTo>
                <a:lnTo>
                  <a:pt x="632519" y="2207618"/>
                </a:lnTo>
                <a:cubicBezTo>
                  <a:pt x="632519" y="2207618"/>
                  <a:pt x="635000" y="2207618"/>
                  <a:pt x="639961" y="2207618"/>
                </a:cubicBezTo>
                <a:cubicBezTo>
                  <a:pt x="639961" y="2202657"/>
                  <a:pt x="639961" y="2198936"/>
                  <a:pt x="639961" y="2196456"/>
                </a:cubicBezTo>
                <a:cubicBezTo>
                  <a:pt x="639961" y="2193975"/>
                  <a:pt x="639961" y="2191495"/>
                  <a:pt x="639961" y="2189014"/>
                </a:cubicBezTo>
                <a:cubicBezTo>
                  <a:pt x="639961" y="2186534"/>
                  <a:pt x="639961" y="2185293"/>
                  <a:pt x="639961" y="2185293"/>
                </a:cubicBezTo>
                <a:cubicBezTo>
                  <a:pt x="639961" y="2185293"/>
                  <a:pt x="641201" y="2184053"/>
                  <a:pt x="643681" y="2181573"/>
                </a:cubicBezTo>
                <a:cubicBezTo>
                  <a:pt x="646162" y="2179093"/>
                  <a:pt x="647402" y="2175372"/>
                  <a:pt x="647402" y="2170411"/>
                </a:cubicBezTo>
                <a:cubicBezTo>
                  <a:pt x="647402" y="2165450"/>
                  <a:pt x="647402" y="2161729"/>
                  <a:pt x="647402" y="2159248"/>
                </a:cubicBezTo>
                <a:cubicBezTo>
                  <a:pt x="647402" y="2156768"/>
                  <a:pt x="649882" y="2155528"/>
                  <a:pt x="654844" y="2155528"/>
                </a:cubicBezTo>
                <a:cubicBezTo>
                  <a:pt x="659804" y="2155528"/>
                  <a:pt x="661045" y="2151807"/>
                  <a:pt x="658564" y="2144366"/>
                </a:cubicBezTo>
                <a:cubicBezTo>
                  <a:pt x="656084" y="2136924"/>
                  <a:pt x="652363" y="2133204"/>
                  <a:pt x="647402" y="2133204"/>
                </a:cubicBezTo>
                <a:cubicBezTo>
                  <a:pt x="647402" y="2128243"/>
                  <a:pt x="653603" y="2125762"/>
                  <a:pt x="666006" y="2125762"/>
                </a:cubicBezTo>
                <a:cubicBezTo>
                  <a:pt x="678408" y="2125762"/>
                  <a:pt x="684609" y="2120801"/>
                  <a:pt x="684609" y="2110879"/>
                </a:cubicBezTo>
                <a:lnTo>
                  <a:pt x="684609" y="2133204"/>
                </a:lnTo>
                <a:cubicBezTo>
                  <a:pt x="679648" y="2138165"/>
                  <a:pt x="677168" y="2140645"/>
                  <a:pt x="677168" y="2140645"/>
                </a:cubicBezTo>
                <a:cubicBezTo>
                  <a:pt x="687090" y="2145606"/>
                  <a:pt x="694531" y="2145606"/>
                  <a:pt x="699492" y="2140645"/>
                </a:cubicBezTo>
                <a:cubicBezTo>
                  <a:pt x="699492" y="2140645"/>
                  <a:pt x="701972" y="2140645"/>
                  <a:pt x="706933" y="2140645"/>
                </a:cubicBezTo>
                <a:cubicBezTo>
                  <a:pt x="711894" y="2140645"/>
                  <a:pt x="711894" y="2143126"/>
                  <a:pt x="706933" y="2148086"/>
                </a:cubicBezTo>
                <a:cubicBezTo>
                  <a:pt x="706933" y="2167931"/>
                  <a:pt x="704453" y="2177852"/>
                  <a:pt x="699492" y="2177852"/>
                </a:cubicBezTo>
                <a:lnTo>
                  <a:pt x="692051" y="2185293"/>
                </a:lnTo>
                <a:cubicBezTo>
                  <a:pt x="697012" y="2190255"/>
                  <a:pt x="699492" y="2192735"/>
                  <a:pt x="699492" y="2192735"/>
                </a:cubicBezTo>
                <a:cubicBezTo>
                  <a:pt x="704453" y="2192735"/>
                  <a:pt x="706933" y="2195215"/>
                  <a:pt x="706933" y="2200176"/>
                </a:cubicBezTo>
                <a:cubicBezTo>
                  <a:pt x="706933" y="2205138"/>
                  <a:pt x="708174" y="2207618"/>
                  <a:pt x="710654" y="2207618"/>
                </a:cubicBezTo>
                <a:cubicBezTo>
                  <a:pt x="713135" y="2207618"/>
                  <a:pt x="716855" y="2210098"/>
                  <a:pt x="721816" y="2215059"/>
                </a:cubicBezTo>
                <a:lnTo>
                  <a:pt x="736699" y="2222500"/>
                </a:lnTo>
                <a:cubicBezTo>
                  <a:pt x="731738" y="2222500"/>
                  <a:pt x="732978" y="2226221"/>
                  <a:pt x="740420" y="2233663"/>
                </a:cubicBezTo>
                <a:cubicBezTo>
                  <a:pt x="747861" y="2241104"/>
                  <a:pt x="754062" y="2247305"/>
                  <a:pt x="759023" y="2252266"/>
                </a:cubicBezTo>
                <a:lnTo>
                  <a:pt x="773906" y="2237383"/>
                </a:lnTo>
                <a:cubicBezTo>
                  <a:pt x="768945" y="2237383"/>
                  <a:pt x="766465" y="2228702"/>
                  <a:pt x="766465" y="2211338"/>
                </a:cubicBezTo>
                <a:cubicBezTo>
                  <a:pt x="766465" y="2193975"/>
                  <a:pt x="766465" y="2185293"/>
                  <a:pt x="766465" y="2185293"/>
                </a:cubicBezTo>
                <a:lnTo>
                  <a:pt x="773906" y="2170411"/>
                </a:lnTo>
                <a:cubicBezTo>
                  <a:pt x="773906" y="2165450"/>
                  <a:pt x="773906" y="2162969"/>
                  <a:pt x="773906" y="2162969"/>
                </a:cubicBezTo>
                <a:cubicBezTo>
                  <a:pt x="773906" y="2162969"/>
                  <a:pt x="776386" y="2162969"/>
                  <a:pt x="781347" y="2162969"/>
                </a:cubicBezTo>
                <a:cubicBezTo>
                  <a:pt x="796230" y="2162969"/>
                  <a:pt x="798711" y="2167931"/>
                  <a:pt x="788789" y="2177852"/>
                </a:cubicBezTo>
                <a:cubicBezTo>
                  <a:pt x="783828" y="2177852"/>
                  <a:pt x="785068" y="2180333"/>
                  <a:pt x="792510" y="2185293"/>
                </a:cubicBezTo>
                <a:cubicBezTo>
                  <a:pt x="799951" y="2190255"/>
                  <a:pt x="801191" y="2193975"/>
                  <a:pt x="796230" y="2196456"/>
                </a:cubicBezTo>
                <a:cubicBezTo>
                  <a:pt x="791269" y="2198936"/>
                  <a:pt x="788789" y="2207618"/>
                  <a:pt x="788789" y="2222500"/>
                </a:cubicBezTo>
                <a:cubicBezTo>
                  <a:pt x="788789" y="2227462"/>
                  <a:pt x="790029" y="2231182"/>
                  <a:pt x="792510" y="2233663"/>
                </a:cubicBezTo>
                <a:cubicBezTo>
                  <a:pt x="794990" y="2236143"/>
                  <a:pt x="798711" y="2237383"/>
                  <a:pt x="803672" y="2237383"/>
                </a:cubicBezTo>
                <a:cubicBezTo>
                  <a:pt x="808633" y="2237383"/>
                  <a:pt x="811113" y="2236143"/>
                  <a:pt x="811113" y="2233663"/>
                </a:cubicBezTo>
                <a:cubicBezTo>
                  <a:pt x="811113" y="2231182"/>
                  <a:pt x="813593" y="2229942"/>
                  <a:pt x="818555" y="2229942"/>
                </a:cubicBezTo>
                <a:lnTo>
                  <a:pt x="825996" y="2222500"/>
                </a:lnTo>
                <a:cubicBezTo>
                  <a:pt x="825996" y="2222500"/>
                  <a:pt x="828476" y="2220020"/>
                  <a:pt x="833437" y="2215059"/>
                </a:cubicBezTo>
                <a:lnTo>
                  <a:pt x="840878" y="2192735"/>
                </a:lnTo>
                <a:cubicBezTo>
                  <a:pt x="840878" y="2187774"/>
                  <a:pt x="842119" y="2182813"/>
                  <a:pt x="844599" y="2177852"/>
                </a:cubicBezTo>
                <a:cubicBezTo>
                  <a:pt x="847080" y="2172891"/>
                  <a:pt x="850800" y="2167931"/>
                  <a:pt x="855762" y="2162969"/>
                </a:cubicBezTo>
                <a:cubicBezTo>
                  <a:pt x="860722" y="2158008"/>
                  <a:pt x="861963" y="2153048"/>
                  <a:pt x="859482" y="2148086"/>
                </a:cubicBezTo>
                <a:cubicBezTo>
                  <a:pt x="857002" y="2143126"/>
                  <a:pt x="858242" y="2138165"/>
                  <a:pt x="863203" y="2133204"/>
                </a:cubicBezTo>
                <a:lnTo>
                  <a:pt x="855762" y="2133204"/>
                </a:lnTo>
                <a:cubicBezTo>
                  <a:pt x="855762" y="2138165"/>
                  <a:pt x="850800" y="2140645"/>
                  <a:pt x="840878" y="2140645"/>
                </a:cubicBezTo>
                <a:cubicBezTo>
                  <a:pt x="840878" y="2140645"/>
                  <a:pt x="838398" y="2140645"/>
                  <a:pt x="833437" y="2140645"/>
                </a:cubicBezTo>
                <a:cubicBezTo>
                  <a:pt x="828476" y="2140645"/>
                  <a:pt x="823515" y="2143126"/>
                  <a:pt x="818555" y="2148086"/>
                </a:cubicBezTo>
                <a:cubicBezTo>
                  <a:pt x="813593" y="2148086"/>
                  <a:pt x="811113" y="2145606"/>
                  <a:pt x="811113" y="2140645"/>
                </a:cubicBezTo>
                <a:lnTo>
                  <a:pt x="825996" y="2125762"/>
                </a:lnTo>
                <a:cubicBezTo>
                  <a:pt x="840878" y="2120801"/>
                  <a:pt x="853281" y="2118321"/>
                  <a:pt x="863203" y="2118321"/>
                </a:cubicBezTo>
                <a:cubicBezTo>
                  <a:pt x="868164" y="2118321"/>
                  <a:pt x="871885" y="2117081"/>
                  <a:pt x="874365" y="2114600"/>
                </a:cubicBezTo>
                <a:cubicBezTo>
                  <a:pt x="876845" y="2112120"/>
                  <a:pt x="878086" y="2108399"/>
                  <a:pt x="878086" y="2103438"/>
                </a:cubicBezTo>
                <a:cubicBezTo>
                  <a:pt x="878086" y="2098477"/>
                  <a:pt x="880566" y="2095997"/>
                  <a:pt x="885527" y="2095997"/>
                </a:cubicBezTo>
                <a:cubicBezTo>
                  <a:pt x="885527" y="2095997"/>
                  <a:pt x="885527" y="2093516"/>
                  <a:pt x="885527" y="2088555"/>
                </a:cubicBezTo>
                <a:cubicBezTo>
                  <a:pt x="885527" y="2083594"/>
                  <a:pt x="890488" y="2078634"/>
                  <a:pt x="900410" y="2073672"/>
                </a:cubicBezTo>
                <a:lnTo>
                  <a:pt x="907851" y="2043907"/>
                </a:lnTo>
                <a:lnTo>
                  <a:pt x="900410" y="2029024"/>
                </a:lnTo>
                <a:cubicBezTo>
                  <a:pt x="895449" y="2029024"/>
                  <a:pt x="892968" y="2031505"/>
                  <a:pt x="892968" y="2036465"/>
                </a:cubicBezTo>
                <a:lnTo>
                  <a:pt x="870644" y="2029024"/>
                </a:lnTo>
                <a:cubicBezTo>
                  <a:pt x="870644" y="2024063"/>
                  <a:pt x="868164" y="2022823"/>
                  <a:pt x="863203" y="2025303"/>
                </a:cubicBezTo>
                <a:cubicBezTo>
                  <a:pt x="858242" y="2027784"/>
                  <a:pt x="855762" y="2033985"/>
                  <a:pt x="855762" y="2043907"/>
                </a:cubicBezTo>
                <a:cubicBezTo>
                  <a:pt x="850800" y="2063751"/>
                  <a:pt x="840878" y="2076153"/>
                  <a:pt x="825996" y="2081114"/>
                </a:cubicBezTo>
                <a:cubicBezTo>
                  <a:pt x="811113" y="2091036"/>
                  <a:pt x="803672" y="2098477"/>
                  <a:pt x="803672" y="2103438"/>
                </a:cubicBezTo>
                <a:cubicBezTo>
                  <a:pt x="803672" y="2108399"/>
                  <a:pt x="803672" y="2112120"/>
                  <a:pt x="803672" y="2114600"/>
                </a:cubicBezTo>
                <a:cubicBezTo>
                  <a:pt x="803672" y="2117081"/>
                  <a:pt x="803672" y="2118321"/>
                  <a:pt x="803672" y="2118321"/>
                </a:cubicBezTo>
                <a:lnTo>
                  <a:pt x="796230" y="2088555"/>
                </a:lnTo>
                <a:cubicBezTo>
                  <a:pt x="801191" y="2088555"/>
                  <a:pt x="803672" y="2086075"/>
                  <a:pt x="803672" y="2081114"/>
                </a:cubicBezTo>
                <a:cubicBezTo>
                  <a:pt x="803672" y="2076153"/>
                  <a:pt x="808633" y="2073672"/>
                  <a:pt x="818555" y="2073672"/>
                </a:cubicBezTo>
                <a:lnTo>
                  <a:pt x="818555" y="2066231"/>
                </a:lnTo>
                <a:cubicBezTo>
                  <a:pt x="818555" y="2061270"/>
                  <a:pt x="821035" y="2058790"/>
                  <a:pt x="825996" y="2058790"/>
                </a:cubicBezTo>
                <a:cubicBezTo>
                  <a:pt x="825996" y="2053829"/>
                  <a:pt x="825996" y="2048868"/>
                  <a:pt x="825996" y="2043907"/>
                </a:cubicBezTo>
                <a:cubicBezTo>
                  <a:pt x="821035" y="2043907"/>
                  <a:pt x="818555" y="2042667"/>
                  <a:pt x="818555" y="2040186"/>
                </a:cubicBezTo>
                <a:cubicBezTo>
                  <a:pt x="818555" y="2037706"/>
                  <a:pt x="821035" y="2031505"/>
                  <a:pt x="825996" y="2021582"/>
                </a:cubicBezTo>
                <a:cubicBezTo>
                  <a:pt x="825996" y="2021582"/>
                  <a:pt x="828476" y="2019102"/>
                  <a:pt x="833437" y="2014141"/>
                </a:cubicBezTo>
                <a:cubicBezTo>
                  <a:pt x="838398" y="2014141"/>
                  <a:pt x="842119" y="2012901"/>
                  <a:pt x="844599" y="2010420"/>
                </a:cubicBezTo>
                <a:cubicBezTo>
                  <a:pt x="847080" y="2007940"/>
                  <a:pt x="848320" y="2004219"/>
                  <a:pt x="848320" y="1999258"/>
                </a:cubicBezTo>
                <a:cubicBezTo>
                  <a:pt x="848320" y="1989336"/>
                  <a:pt x="855762" y="1986856"/>
                  <a:pt x="870644" y="1991817"/>
                </a:cubicBezTo>
                <a:lnTo>
                  <a:pt x="878086" y="1991817"/>
                </a:lnTo>
                <a:cubicBezTo>
                  <a:pt x="878086" y="1986856"/>
                  <a:pt x="880566" y="1981895"/>
                  <a:pt x="885527" y="1976934"/>
                </a:cubicBezTo>
                <a:cubicBezTo>
                  <a:pt x="890488" y="1971973"/>
                  <a:pt x="895449" y="1964532"/>
                  <a:pt x="900410" y="1954610"/>
                </a:cubicBezTo>
                <a:lnTo>
                  <a:pt x="907851" y="1939727"/>
                </a:lnTo>
                <a:cubicBezTo>
                  <a:pt x="912812" y="1944688"/>
                  <a:pt x="915293" y="1947168"/>
                  <a:pt x="915293" y="1947168"/>
                </a:cubicBezTo>
                <a:cubicBezTo>
                  <a:pt x="915293" y="1947168"/>
                  <a:pt x="920254" y="1944688"/>
                  <a:pt x="930176" y="1939727"/>
                </a:cubicBezTo>
                <a:cubicBezTo>
                  <a:pt x="935137" y="1934766"/>
                  <a:pt x="936376" y="1929805"/>
                  <a:pt x="933896" y="1924844"/>
                </a:cubicBezTo>
                <a:cubicBezTo>
                  <a:pt x="931416" y="1919883"/>
                  <a:pt x="930176" y="1912442"/>
                  <a:pt x="930176" y="1902520"/>
                </a:cubicBezTo>
                <a:cubicBezTo>
                  <a:pt x="930176" y="1897559"/>
                  <a:pt x="927695" y="1895079"/>
                  <a:pt x="922734" y="1895079"/>
                </a:cubicBezTo>
                <a:cubicBezTo>
                  <a:pt x="917773" y="1895079"/>
                  <a:pt x="912812" y="1897559"/>
                  <a:pt x="907851" y="1902520"/>
                </a:cubicBezTo>
                <a:cubicBezTo>
                  <a:pt x="907851" y="1902520"/>
                  <a:pt x="906611" y="1903760"/>
                  <a:pt x="904131" y="1906241"/>
                </a:cubicBezTo>
                <a:cubicBezTo>
                  <a:pt x="901650" y="1908721"/>
                  <a:pt x="892968" y="1909961"/>
                  <a:pt x="878086" y="1909961"/>
                </a:cubicBezTo>
                <a:cubicBezTo>
                  <a:pt x="873125" y="1909961"/>
                  <a:pt x="869404" y="1909961"/>
                  <a:pt x="866924" y="1909961"/>
                </a:cubicBezTo>
                <a:cubicBezTo>
                  <a:pt x="864443" y="1909961"/>
                  <a:pt x="864443" y="1912442"/>
                  <a:pt x="866924" y="1917403"/>
                </a:cubicBezTo>
                <a:cubicBezTo>
                  <a:pt x="869404" y="1922364"/>
                  <a:pt x="869404" y="1926085"/>
                  <a:pt x="866924" y="1928565"/>
                </a:cubicBezTo>
                <a:cubicBezTo>
                  <a:pt x="864443" y="1931045"/>
                  <a:pt x="860722" y="1932286"/>
                  <a:pt x="855762" y="1932286"/>
                </a:cubicBezTo>
                <a:lnTo>
                  <a:pt x="833437" y="1947168"/>
                </a:lnTo>
                <a:cubicBezTo>
                  <a:pt x="828476" y="1957090"/>
                  <a:pt x="821035" y="1963292"/>
                  <a:pt x="811113" y="1965772"/>
                </a:cubicBezTo>
                <a:cubicBezTo>
                  <a:pt x="801191" y="1968252"/>
                  <a:pt x="796230" y="1974454"/>
                  <a:pt x="796230" y="1984375"/>
                </a:cubicBezTo>
                <a:cubicBezTo>
                  <a:pt x="796230" y="2004219"/>
                  <a:pt x="788789" y="2014141"/>
                  <a:pt x="773906" y="2014141"/>
                </a:cubicBezTo>
                <a:cubicBezTo>
                  <a:pt x="768945" y="2014141"/>
                  <a:pt x="766465" y="2016621"/>
                  <a:pt x="766465" y="2021582"/>
                </a:cubicBezTo>
                <a:cubicBezTo>
                  <a:pt x="761504" y="2026544"/>
                  <a:pt x="757783" y="2030265"/>
                  <a:pt x="755302" y="2032745"/>
                </a:cubicBezTo>
                <a:cubicBezTo>
                  <a:pt x="752822" y="2035225"/>
                  <a:pt x="750342" y="2036465"/>
                  <a:pt x="747861" y="2036465"/>
                </a:cubicBezTo>
                <a:cubicBezTo>
                  <a:pt x="745381" y="2036465"/>
                  <a:pt x="744140" y="2036465"/>
                  <a:pt x="744140" y="2036465"/>
                </a:cubicBezTo>
                <a:cubicBezTo>
                  <a:pt x="744140" y="2036465"/>
                  <a:pt x="744140" y="2037706"/>
                  <a:pt x="744140" y="2040186"/>
                </a:cubicBezTo>
                <a:cubicBezTo>
                  <a:pt x="744140" y="2042667"/>
                  <a:pt x="742900" y="2045147"/>
                  <a:pt x="740420" y="2047627"/>
                </a:cubicBezTo>
                <a:cubicBezTo>
                  <a:pt x="737939" y="2050108"/>
                  <a:pt x="736699" y="2051348"/>
                  <a:pt x="736699" y="2051348"/>
                </a:cubicBezTo>
                <a:cubicBezTo>
                  <a:pt x="716855" y="2056309"/>
                  <a:pt x="716855" y="2063751"/>
                  <a:pt x="736699" y="2073672"/>
                </a:cubicBezTo>
                <a:cubicBezTo>
                  <a:pt x="751582" y="2083594"/>
                  <a:pt x="760264" y="2083594"/>
                  <a:pt x="762744" y="2073672"/>
                </a:cubicBezTo>
                <a:cubicBezTo>
                  <a:pt x="765224" y="2063751"/>
                  <a:pt x="768945" y="2056309"/>
                  <a:pt x="773906" y="2051348"/>
                </a:cubicBezTo>
                <a:lnTo>
                  <a:pt x="788789" y="2058790"/>
                </a:lnTo>
                <a:lnTo>
                  <a:pt x="788789" y="2066231"/>
                </a:lnTo>
                <a:lnTo>
                  <a:pt x="781347" y="2073672"/>
                </a:lnTo>
                <a:cubicBezTo>
                  <a:pt x="776386" y="2078634"/>
                  <a:pt x="772666" y="2081114"/>
                  <a:pt x="770185" y="2081114"/>
                </a:cubicBezTo>
                <a:cubicBezTo>
                  <a:pt x="767705" y="2081114"/>
                  <a:pt x="766465" y="2086075"/>
                  <a:pt x="766465" y="2095997"/>
                </a:cubicBezTo>
                <a:cubicBezTo>
                  <a:pt x="756543" y="2086075"/>
                  <a:pt x="741660" y="2083594"/>
                  <a:pt x="721816" y="2088555"/>
                </a:cubicBezTo>
                <a:cubicBezTo>
                  <a:pt x="716855" y="2088555"/>
                  <a:pt x="711894" y="2088555"/>
                  <a:pt x="706933" y="2088555"/>
                </a:cubicBezTo>
                <a:cubicBezTo>
                  <a:pt x="701972" y="2088555"/>
                  <a:pt x="697012" y="2086075"/>
                  <a:pt x="692051" y="2081114"/>
                </a:cubicBezTo>
                <a:lnTo>
                  <a:pt x="677168" y="2073672"/>
                </a:lnTo>
                <a:cubicBezTo>
                  <a:pt x="672207" y="2073672"/>
                  <a:pt x="669726" y="2073672"/>
                  <a:pt x="669726" y="2073672"/>
                </a:cubicBezTo>
                <a:cubicBezTo>
                  <a:pt x="669726" y="2073672"/>
                  <a:pt x="669726" y="2071192"/>
                  <a:pt x="669726" y="2066231"/>
                </a:cubicBezTo>
                <a:cubicBezTo>
                  <a:pt x="669726" y="2061270"/>
                  <a:pt x="670967" y="2058790"/>
                  <a:pt x="673447" y="2058790"/>
                </a:cubicBezTo>
                <a:cubicBezTo>
                  <a:pt x="675927" y="2058790"/>
                  <a:pt x="679648" y="2053829"/>
                  <a:pt x="684609" y="2043907"/>
                </a:cubicBezTo>
                <a:cubicBezTo>
                  <a:pt x="684609" y="2038946"/>
                  <a:pt x="685849" y="2033985"/>
                  <a:pt x="688330" y="2029024"/>
                </a:cubicBezTo>
                <a:cubicBezTo>
                  <a:pt x="690810" y="2024063"/>
                  <a:pt x="692051" y="2020342"/>
                  <a:pt x="692051" y="2017862"/>
                </a:cubicBezTo>
                <a:cubicBezTo>
                  <a:pt x="692051" y="2015381"/>
                  <a:pt x="692051" y="2014141"/>
                  <a:pt x="692051" y="2014141"/>
                </a:cubicBezTo>
                <a:cubicBezTo>
                  <a:pt x="692051" y="2014141"/>
                  <a:pt x="689570" y="2014141"/>
                  <a:pt x="684609" y="2014141"/>
                </a:cubicBezTo>
                <a:lnTo>
                  <a:pt x="669726" y="2021582"/>
                </a:lnTo>
                <a:cubicBezTo>
                  <a:pt x="669726" y="2026544"/>
                  <a:pt x="662285" y="2033985"/>
                  <a:pt x="647402" y="2043907"/>
                </a:cubicBezTo>
                <a:cubicBezTo>
                  <a:pt x="642441" y="2043907"/>
                  <a:pt x="638720" y="2046387"/>
                  <a:pt x="636240" y="2051348"/>
                </a:cubicBezTo>
                <a:cubicBezTo>
                  <a:pt x="633759" y="2056309"/>
                  <a:pt x="632519" y="2061270"/>
                  <a:pt x="632519" y="2066231"/>
                </a:cubicBezTo>
                <a:lnTo>
                  <a:pt x="625078" y="2081114"/>
                </a:lnTo>
                <a:cubicBezTo>
                  <a:pt x="620117" y="2081114"/>
                  <a:pt x="617637" y="2082354"/>
                  <a:pt x="617637" y="2084834"/>
                </a:cubicBezTo>
                <a:cubicBezTo>
                  <a:pt x="617637" y="2087315"/>
                  <a:pt x="617637" y="2088555"/>
                  <a:pt x="617637" y="2088555"/>
                </a:cubicBezTo>
                <a:cubicBezTo>
                  <a:pt x="622598" y="2093516"/>
                  <a:pt x="623838" y="2098477"/>
                  <a:pt x="621357" y="2103438"/>
                </a:cubicBezTo>
                <a:cubicBezTo>
                  <a:pt x="618877" y="2108399"/>
                  <a:pt x="620117" y="2110879"/>
                  <a:pt x="625078" y="2110879"/>
                </a:cubicBezTo>
                <a:cubicBezTo>
                  <a:pt x="630039" y="2110879"/>
                  <a:pt x="630039" y="2113360"/>
                  <a:pt x="625078" y="2118321"/>
                </a:cubicBezTo>
                <a:lnTo>
                  <a:pt x="610195" y="2133204"/>
                </a:lnTo>
                <a:cubicBezTo>
                  <a:pt x="610195" y="2138165"/>
                  <a:pt x="607715" y="2139405"/>
                  <a:pt x="602754" y="2136924"/>
                </a:cubicBezTo>
                <a:cubicBezTo>
                  <a:pt x="597793" y="2134444"/>
                  <a:pt x="595312" y="2130723"/>
                  <a:pt x="595312" y="2125762"/>
                </a:cubicBezTo>
                <a:cubicBezTo>
                  <a:pt x="595312" y="2120801"/>
                  <a:pt x="592832" y="2118321"/>
                  <a:pt x="587871" y="2118321"/>
                </a:cubicBezTo>
                <a:cubicBezTo>
                  <a:pt x="582910" y="2123282"/>
                  <a:pt x="580429" y="2125762"/>
                  <a:pt x="580429" y="2125762"/>
                </a:cubicBezTo>
                <a:cubicBezTo>
                  <a:pt x="575468" y="2125762"/>
                  <a:pt x="569267" y="2127003"/>
                  <a:pt x="561826" y="2129483"/>
                </a:cubicBezTo>
                <a:cubicBezTo>
                  <a:pt x="554384" y="2131964"/>
                  <a:pt x="550664" y="2138165"/>
                  <a:pt x="550664" y="2148086"/>
                </a:cubicBezTo>
                <a:cubicBezTo>
                  <a:pt x="550664" y="2153048"/>
                  <a:pt x="551904" y="2156768"/>
                  <a:pt x="554384" y="2159248"/>
                </a:cubicBezTo>
                <a:cubicBezTo>
                  <a:pt x="556865" y="2161729"/>
                  <a:pt x="558105" y="2165450"/>
                  <a:pt x="558105" y="2170411"/>
                </a:cubicBezTo>
                <a:lnTo>
                  <a:pt x="550664" y="2170411"/>
                </a:lnTo>
                <a:cubicBezTo>
                  <a:pt x="530820" y="2170411"/>
                  <a:pt x="520898" y="2172891"/>
                  <a:pt x="520898" y="2177852"/>
                </a:cubicBezTo>
                <a:cubicBezTo>
                  <a:pt x="520898" y="2187774"/>
                  <a:pt x="519658" y="2192735"/>
                  <a:pt x="517177" y="2192735"/>
                </a:cubicBezTo>
                <a:cubicBezTo>
                  <a:pt x="514697" y="2192735"/>
                  <a:pt x="513457" y="2192735"/>
                  <a:pt x="513457" y="2192735"/>
                </a:cubicBezTo>
                <a:lnTo>
                  <a:pt x="506015" y="2200176"/>
                </a:lnTo>
                <a:cubicBezTo>
                  <a:pt x="501054" y="2195215"/>
                  <a:pt x="496094" y="2197696"/>
                  <a:pt x="491132" y="2207618"/>
                </a:cubicBezTo>
                <a:lnTo>
                  <a:pt x="483691" y="2222500"/>
                </a:lnTo>
                <a:cubicBezTo>
                  <a:pt x="483691" y="2222500"/>
                  <a:pt x="486172" y="2222500"/>
                  <a:pt x="491132" y="2222500"/>
                </a:cubicBezTo>
                <a:cubicBezTo>
                  <a:pt x="496094" y="2222500"/>
                  <a:pt x="493613" y="2229942"/>
                  <a:pt x="483691" y="2244825"/>
                </a:cubicBezTo>
                <a:lnTo>
                  <a:pt x="468808" y="2274590"/>
                </a:lnTo>
                <a:cubicBezTo>
                  <a:pt x="468808" y="2284512"/>
                  <a:pt x="471289" y="2289473"/>
                  <a:pt x="476250" y="2289473"/>
                </a:cubicBezTo>
                <a:cubicBezTo>
                  <a:pt x="481211" y="2289473"/>
                  <a:pt x="483691" y="2290714"/>
                  <a:pt x="483691" y="2293194"/>
                </a:cubicBezTo>
                <a:cubicBezTo>
                  <a:pt x="483691" y="2295674"/>
                  <a:pt x="483691" y="2296915"/>
                  <a:pt x="483691" y="2296915"/>
                </a:cubicBezTo>
                <a:cubicBezTo>
                  <a:pt x="483691" y="2301876"/>
                  <a:pt x="481211" y="2304356"/>
                  <a:pt x="476250" y="2304356"/>
                </a:cubicBezTo>
                <a:cubicBezTo>
                  <a:pt x="476250" y="2304356"/>
                  <a:pt x="473769" y="2304356"/>
                  <a:pt x="468808" y="2304356"/>
                </a:cubicBezTo>
                <a:cubicBezTo>
                  <a:pt x="468808" y="2309317"/>
                  <a:pt x="471289" y="2311797"/>
                  <a:pt x="476250" y="2311797"/>
                </a:cubicBezTo>
                <a:cubicBezTo>
                  <a:pt x="471289" y="2316759"/>
                  <a:pt x="468808" y="2320479"/>
                  <a:pt x="468808" y="2322959"/>
                </a:cubicBezTo>
                <a:cubicBezTo>
                  <a:pt x="468808" y="2325440"/>
                  <a:pt x="468808" y="2329161"/>
                  <a:pt x="468808" y="2334122"/>
                </a:cubicBezTo>
                <a:cubicBezTo>
                  <a:pt x="468808" y="2339082"/>
                  <a:pt x="461367" y="2341563"/>
                  <a:pt x="446484" y="2341563"/>
                </a:cubicBezTo>
                <a:lnTo>
                  <a:pt x="431601" y="2356446"/>
                </a:lnTo>
                <a:lnTo>
                  <a:pt x="439043" y="2371329"/>
                </a:lnTo>
                <a:cubicBezTo>
                  <a:pt x="444004" y="2376289"/>
                  <a:pt x="446484" y="2381251"/>
                  <a:pt x="446484" y="2386211"/>
                </a:cubicBezTo>
                <a:lnTo>
                  <a:pt x="453925" y="2393653"/>
                </a:lnTo>
                <a:cubicBezTo>
                  <a:pt x="458886" y="2393653"/>
                  <a:pt x="462607" y="2393653"/>
                  <a:pt x="465088" y="2393653"/>
                </a:cubicBezTo>
                <a:cubicBezTo>
                  <a:pt x="467568" y="2393653"/>
                  <a:pt x="468808" y="2388692"/>
                  <a:pt x="468808" y="2378770"/>
                </a:cubicBezTo>
                <a:cubicBezTo>
                  <a:pt x="468808" y="2373809"/>
                  <a:pt x="470049" y="2368848"/>
                  <a:pt x="472529" y="2363887"/>
                </a:cubicBezTo>
                <a:cubicBezTo>
                  <a:pt x="475010" y="2358926"/>
                  <a:pt x="478730" y="2358926"/>
                  <a:pt x="483691" y="2363887"/>
                </a:cubicBezTo>
                <a:cubicBezTo>
                  <a:pt x="488652" y="2363887"/>
                  <a:pt x="489892" y="2366368"/>
                  <a:pt x="487412" y="2371329"/>
                </a:cubicBezTo>
                <a:cubicBezTo>
                  <a:pt x="484931" y="2376289"/>
                  <a:pt x="481211" y="2381251"/>
                  <a:pt x="476250" y="2386211"/>
                </a:cubicBezTo>
                <a:cubicBezTo>
                  <a:pt x="476250" y="2386211"/>
                  <a:pt x="476250" y="2387451"/>
                  <a:pt x="476250" y="2389932"/>
                </a:cubicBezTo>
                <a:cubicBezTo>
                  <a:pt x="476250" y="2392413"/>
                  <a:pt x="478730" y="2393653"/>
                  <a:pt x="483691" y="2393653"/>
                </a:cubicBezTo>
                <a:cubicBezTo>
                  <a:pt x="483691" y="2403575"/>
                  <a:pt x="483691" y="2411016"/>
                  <a:pt x="483691" y="2415977"/>
                </a:cubicBezTo>
                <a:cubicBezTo>
                  <a:pt x="478730" y="2415977"/>
                  <a:pt x="476250" y="2415977"/>
                  <a:pt x="476250" y="2415977"/>
                </a:cubicBezTo>
                <a:lnTo>
                  <a:pt x="491132" y="2438301"/>
                </a:lnTo>
                <a:lnTo>
                  <a:pt x="483691" y="2460625"/>
                </a:lnTo>
                <a:cubicBezTo>
                  <a:pt x="483691" y="2465586"/>
                  <a:pt x="483691" y="2468067"/>
                  <a:pt x="483691" y="2468067"/>
                </a:cubicBezTo>
                <a:cubicBezTo>
                  <a:pt x="488652" y="2468067"/>
                  <a:pt x="489892" y="2471788"/>
                  <a:pt x="487412" y="2479229"/>
                </a:cubicBezTo>
                <a:cubicBezTo>
                  <a:pt x="484931" y="2486670"/>
                  <a:pt x="481211" y="2492872"/>
                  <a:pt x="476250" y="2497832"/>
                </a:cubicBezTo>
                <a:cubicBezTo>
                  <a:pt x="471289" y="2497832"/>
                  <a:pt x="468808" y="2499073"/>
                  <a:pt x="468808" y="2501553"/>
                </a:cubicBezTo>
                <a:cubicBezTo>
                  <a:pt x="468808" y="2504034"/>
                  <a:pt x="470049" y="2505274"/>
                  <a:pt x="472529" y="2505274"/>
                </a:cubicBezTo>
                <a:cubicBezTo>
                  <a:pt x="475010" y="2505274"/>
                  <a:pt x="478730" y="2505274"/>
                  <a:pt x="483691" y="2505274"/>
                </a:cubicBezTo>
                <a:cubicBezTo>
                  <a:pt x="478730" y="2505274"/>
                  <a:pt x="476250" y="2507755"/>
                  <a:pt x="476250" y="2512715"/>
                </a:cubicBezTo>
                <a:cubicBezTo>
                  <a:pt x="481211" y="2517676"/>
                  <a:pt x="481211" y="2520157"/>
                  <a:pt x="476250" y="2520157"/>
                </a:cubicBezTo>
                <a:cubicBezTo>
                  <a:pt x="471289" y="2520157"/>
                  <a:pt x="470049" y="2523877"/>
                  <a:pt x="472529" y="2531319"/>
                </a:cubicBezTo>
                <a:cubicBezTo>
                  <a:pt x="475010" y="2538760"/>
                  <a:pt x="478730" y="2544962"/>
                  <a:pt x="483691" y="2549922"/>
                </a:cubicBezTo>
                <a:cubicBezTo>
                  <a:pt x="493613" y="2564805"/>
                  <a:pt x="491132" y="2577207"/>
                  <a:pt x="476250" y="2587129"/>
                </a:cubicBezTo>
                <a:cubicBezTo>
                  <a:pt x="471289" y="2592090"/>
                  <a:pt x="471289" y="2597051"/>
                  <a:pt x="476250" y="2602012"/>
                </a:cubicBezTo>
                <a:cubicBezTo>
                  <a:pt x="481211" y="2606973"/>
                  <a:pt x="476250" y="2611934"/>
                  <a:pt x="461367" y="2616895"/>
                </a:cubicBezTo>
                <a:lnTo>
                  <a:pt x="453925" y="2602012"/>
                </a:lnTo>
                <a:cubicBezTo>
                  <a:pt x="453925" y="2602012"/>
                  <a:pt x="453925" y="2603252"/>
                  <a:pt x="453925" y="2605733"/>
                </a:cubicBezTo>
                <a:cubicBezTo>
                  <a:pt x="453925" y="2608214"/>
                  <a:pt x="451445" y="2609454"/>
                  <a:pt x="446484" y="2609454"/>
                </a:cubicBezTo>
                <a:cubicBezTo>
                  <a:pt x="441523" y="2609454"/>
                  <a:pt x="441523" y="2606973"/>
                  <a:pt x="446484" y="2602012"/>
                </a:cubicBezTo>
                <a:cubicBezTo>
                  <a:pt x="446484" y="2602012"/>
                  <a:pt x="445244" y="2600772"/>
                  <a:pt x="442763" y="2598291"/>
                </a:cubicBezTo>
                <a:cubicBezTo>
                  <a:pt x="440283" y="2595811"/>
                  <a:pt x="436562" y="2594571"/>
                  <a:pt x="431601" y="2594571"/>
                </a:cubicBezTo>
                <a:cubicBezTo>
                  <a:pt x="426640" y="2589610"/>
                  <a:pt x="424160" y="2582169"/>
                  <a:pt x="424160" y="2572247"/>
                </a:cubicBezTo>
                <a:cubicBezTo>
                  <a:pt x="424160" y="2572247"/>
                  <a:pt x="424160" y="2571006"/>
                  <a:pt x="424160" y="2568526"/>
                </a:cubicBezTo>
                <a:cubicBezTo>
                  <a:pt x="424160" y="2566045"/>
                  <a:pt x="422920" y="2563565"/>
                  <a:pt x="420439" y="2561084"/>
                </a:cubicBezTo>
                <a:cubicBezTo>
                  <a:pt x="417959" y="2558604"/>
                  <a:pt x="416718" y="2552403"/>
                  <a:pt x="416718" y="2542481"/>
                </a:cubicBezTo>
                <a:cubicBezTo>
                  <a:pt x="416718" y="2532559"/>
                  <a:pt x="412998" y="2525117"/>
                  <a:pt x="405556" y="2520157"/>
                </a:cubicBezTo>
                <a:cubicBezTo>
                  <a:pt x="398115" y="2515196"/>
                  <a:pt x="393154" y="2515196"/>
                  <a:pt x="390674" y="2520157"/>
                </a:cubicBezTo>
                <a:cubicBezTo>
                  <a:pt x="388193" y="2525117"/>
                  <a:pt x="389433" y="2532559"/>
                  <a:pt x="394394" y="2542481"/>
                </a:cubicBezTo>
                <a:lnTo>
                  <a:pt x="394394" y="2564805"/>
                </a:lnTo>
                <a:cubicBezTo>
                  <a:pt x="389433" y="2569766"/>
                  <a:pt x="386953" y="2572247"/>
                  <a:pt x="386953" y="2572247"/>
                </a:cubicBezTo>
                <a:cubicBezTo>
                  <a:pt x="386953" y="2572247"/>
                  <a:pt x="386953" y="2567286"/>
                  <a:pt x="386953" y="2557364"/>
                </a:cubicBezTo>
                <a:cubicBezTo>
                  <a:pt x="386953" y="2552403"/>
                  <a:pt x="383232" y="2549922"/>
                  <a:pt x="375791" y="2549922"/>
                </a:cubicBezTo>
                <a:cubicBezTo>
                  <a:pt x="368349" y="2549922"/>
                  <a:pt x="365869" y="2552403"/>
                  <a:pt x="368349" y="2557364"/>
                </a:cubicBezTo>
                <a:cubicBezTo>
                  <a:pt x="370830" y="2562324"/>
                  <a:pt x="370830" y="2564805"/>
                  <a:pt x="368349" y="2564805"/>
                </a:cubicBezTo>
                <a:cubicBezTo>
                  <a:pt x="365869" y="2564805"/>
                  <a:pt x="364628" y="2568526"/>
                  <a:pt x="364628" y="2575967"/>
                </a:cubicBezTo>
                <a:cubicBezTo>
                  <a:pt x="364628" y="2583409"/>
                  <a:pt x="363388" y="2588369"/>
                  <a:pt x="360908" y="2590850"/>
                </a:cubicBezTo>
                <a:cubicBezTo>
                  <a:pt x="358427" y="2593331"/>
                  <a:pt x="359668" y="2597051"/>
                  <a:pt x="364628" y="2602012"/>
                </a:cubicBezTo>
                <a:lnTo>
                  <a:pt x="372070" y="2609454"/>
                </a:lnTo>
                <a:lnTo>
                  <a:pt x="372070" y="2616895"/>
                </a:lnTo>
                <a:cubicBezTo>
                  <a:pt x="377031" y="2626817"/>
                  <a:pt x="377031" y="2634258"/>
                  <a:pt x="372070" y="2639219"/>
                </a:cubicBezTo>
                <a:cubicBezTo>
                  <a:pt x="372070" y="2644180"/>
                  <a:pt x="372070" y="2649141"/>
                  <a:pt x="372070" y="2654102"/>
                </a:cubicBezTo>
                <a:cubicBezTo>
                  <a:pt x="377031" y="2659063"/>
                  <a:pt x="377031" y="2661543"/>
                  <a:pt x="372070" y="2661543"/>
                </a:cubicBezTo>
                <a:lnTo>
                  <a:pt x="372070" y="2691309"/>
                </a:lnTo>
                <a:cubicBezTo>
                  <a:pt x="377031" y="2696270"/>
                  <a:pt x="375791" y="2699990"/>
                  <a:pt x="368349" y="2702471"/>
                </a:cubicBezTo>
                <a:cubicBezTo>
                  <a:pt x="360908" y="2704952"/>
                  <a:pt x="357187" y="2703711"/>
                  <a:pt x="357187" y="2698750"/>
                </a:cubicBezTo>
                <a:lnTo>
                  <a:pt x="342304" y="2683868"/>
                </a:lnTo>
                <a:lnTo>
                  <a:pt x="342304" y="2676426"/>
                </a:lnTo>
                <a:cubicBezTo>
                  <a:pt x="347265" y="2676426"/>
                  <a:pt x="349746" y="2675186"/>
                  <a:pt x="349746" y="2672706"/>
                </a:cubicBezTo>
                <a:cubicBezTo>
                  <a:pt x="349746" y="2670225"/>
                  <a:pt x="349746" y="2666504"/>
                  <a:pt x="349746" y="2661543"/>
                </a:cubicBezTo>
                <a:lnTo>
                  <a:pt x="342304" y="2639219"/>
                </a:lnTo>
                <a:cubicBezTo>
                  <a:pt x="337343" y="2639219"/>
                  <a:pt x="336103" y="2635498"/>
                  <a:pt x="338584" y="2628057"/>
                </a:cubicBezTo>
                <a:cubicBezTo>
                  <a:pt x="341064" y="2620616"/>
                  <a:pt x="339824" y="2616895"/>
                  <a:pt x="334863" y="2616895"/>
                </a:cubicBezTo>
                <a:lnTo>
                  <a:pt x="330079" y="2618490"/>
                </a:lnTo>
                <a:lnTo>
                  <a:pt x="334863" y="2594571"/>
                </a:lnTo>
                <a:lnTo>
                  <a:pt x="334863" y="2572247"/>
                </a:lnTo>
                <a:cubicBezTo>
                  <a:pt x="334863" y="2572247"/>
                  <a:pt x="334863" y="2569766"/>
                  <a:pt x="334863" y="2564805"/>
                </a:cubicBezTo>
                <a:cubicBezTo>
                  <a:pt x="334863" y="2559844"/>
                  <a:pt x="334863" y="2556124"/>
                  <a:pt x="334863" y="2553643"/>
                </a:cubicBezTo>
                <a:cubicBezTo>
                  <a:pt x="334863" y="2551162"/>
                  <a:pt x="332383" y="2549922"/>
                  <a:pt x="327421" y="2549922"/>
                </a:cubicBezTo>
                <a:cubicBezTo>
                  <a:pt x="322461" y="2544962"/>
                  <a:pt x="322461" y="2537520"/>
                  <a:pt x="327421" y="2527598"/>
                </a:cubicBezTo>
                <a:cubicBezTo>
                  <a:pt x="327421" y="2527598"/>
                  <a:pt x="329902" y="2530079"/>
                  <a:pt x="334863" y="2535040"/>
                </a:cubicBezTo>
                <a:cubicBezTo>
                  <a:pt x="339824" y="2540000"/>
                  <a:pt x="344785" y="2540000"/>
                  <a:pt x="349746" y="2535040"/>
                </a:cubicBezTo>
                <a:cubicBezTo>
                  <a:pt x="354707" y="2530079"/>
                  <a:pt x="359668" y="2530079"/>
                  <a:pt x="364628" y="2535040"/>
                </a:cubicBezTo>
                <a:cubicBezTo>
                  <a:pt x="369590" y="2535040"/>
                  <a:pt x="373310" y="2535040"/>
                  <a:pt x="375791" y="2535040"/>
                </a:cubicBezTo>
                <a:cubicBezTo>
                  <a:pt x="378271" y="2535040"/>
                  <a:pt x="379511" y="2532559"/>
                  <a:pt x="379511" y="2527598"/>
                </a:cubicBezTo>
                <a:cubicBezTo>
                  <a:pt x="379511" y="2522637"/>
                  <a:pt x="375791" y="2521397"/>
                  <a:pt x="368349" y="2523877"/>
                </a:cubicBezTo>
                <a:cubicBezTo>
                  <a:pt x="360908" y="2526358"/>
                  <a:pt x="357187" y="2525117"/>
                  <a:pt x="357187" y="2520157"/>
                </a:cubicBezTo>
                <a:lnTo>
                  <a:pt x="342304" y="2520157"/>
                </a:lnTo>
                <a:cubicBezTo>
                  <a:pt x="337343" y="2520157"/>
                  <a:pt x="333623" y="2518917"/>
                  <a:pt x="331142" y="2516436"/>
                </a:cubicBezTo>
                <a:cubicBezTo>
                  <a:pt x="328662" y="2513955"/>
                  <a:pt x="332383" y="2505274"/>
                  <a:pt x="342304" y="2490391"/>
                </a:cubicBezTo>
                <a:cubicBezTo>
                  <a:pt x="352226" y="2475508"/>
                  <a:pt x="355947" y="2466827"/>
                  <a:pt x="353467" y="2464346"/>
                </a:cubicBezTo>
                <a:cubicBezTo>
                  <a:pt x="350986" y="2461865"/>
                  <a:pt x="352226" y="2458145"/>
                  <a:pt x="357187" y="2453184"/>
                </a:cubicBezTo>
                <a:lnTo>
                  <a:pt x="379511" y="2453184"/>
                </a:lnTo>
                <a:cubicBezTo>
                  <a:pt x="379511" y="2458145"/>
                  <a:pt x="381992" y="2463106"/>
                  <a:pt x="386953" y="2468067"/>
                </a:cubicBezTo>
                <a:lnTo>
                  <a:pt x="372070" y="2475508"/>
                </a:lnTo>
                <a:lnTo>
                  <a:pt x="364628" y="2482950"/>
                </a:lnTo>
                <a:cubicBezTo>
                  <a:pt x="364628" y="2487910"/>
                  <a:pt x="367109" y="2490391"/>
                  <a:pt x="372070" y="2490391"/>
                </a:cubicBezTo>
                <a:lnTo>
                  <a:pt x="379511" y="2497832"/>
                </a:lnTo>
                <a:cubicBezTo>
                  <a:pt x="379511" y="2497832"/>
                  <a:pt x="380752" y="2499073"/>
                  <a:pt x="383232" y="2501553"/>
                </a:cubicBezTo>
                <a:cubicBezTo>
                  <a:pt x="385712" y="2504034"/>
                  <a:pt x="386953" y="2505274"/>
                  <a:pt x="386953" y="2505274"/>
                </a:cubicBezTo>
                <a:cubicBezTo>
                  <a:pt x="406797" y="2505274"/>
                  <a:pt x="411758" y="2497832"/>
                  <a:pt x="401836" y="2482950"/>
                </a:cubicBezTo>
                <a:cubicBezTo>
                  <a:pt x="401836" y="2482950"/>
                  <a:pt x="401836" y="2480469"/>
                  <a:pt x="401836" y="2475508"/>
                </a:cubicBezTo>
                <a:cubicBezTo>
                  <a:pt x="406797" y="2475508"/>
                  <a:pt x="409277" y="2475508"/>
                  <a:pt x="409277" y="2475508"/>
                </a:cubicBezTo>
                <a:cubicBezTo>
                  <a:pt x="409277" y="2475508"/>
                  <a:pt x="409277" y="2477989"/>
                  <a:pt x="409277" y="2482950"/>
                </a:cubicBezTo>
                <a:lnTo>
                  <a:pt x="416718" y="2490391"/>
                </a:lnTo>
                <a:cubicBezTo>
                  <a:pt x="416718" y="2480469"/>
                  <a:pt x="416718" y="2473028"/>
                  <a:pt x="416718" y="2468067"/>
                </a:cubicBezTo>
                <a:cubicBezTo>
                  <a:pt x="411758" y="2463106"/>
                  <a:pt x="409277" y="2458145"/>
                  <a:pt x="409277" y="2453184"/>
                </a:cubicBezTo>
                <a:cubicBezTo>
                  <a:pt x="409277" y="2448223"/>
                  <a:pt x="406797" y="2444503"/>
                  <a:pt x="401836" y="2442022"/>
                </a:cubicBezTo>
                <a:cubicBezTo>
                  <a:pt x="396875" y="2439541"/>
                  <a:pt x="394394" y="2433340"/>
                  <a:pt x="394394" y="2423418"/>
                </a:cubicBezTo>
                <a:cubicBezTo>
                  <a:pt x="394394" y="2418458"/>
                  <a:pt x="391914" y="2413496"/>
                  <a:pt x="386953" y="2408536"/>
                </a:cubicBezTo>
                <a:cubicBezTo>
                  <a:pt x="377031" y="2433340"/>
                  <a:pt x="370830" y="2444503"/>
                  <a:pt x="368349" y="2442022"/>
                </a:cubicBezTo>
                <a:cubicBezTo>
                  <a:pt x="365869" y="2439541"/>
                  <a:pt x="365869" y="2435821"/>
                  <a:pt x="368349" y="2430860"/>
                </a:cubicBezTo>
                <a:cubicBezTo>
                  <a:pt x="370830" y="2425899"/>
                  <a:pt x="372070" y="2420938"/>
                  <a:pt x="372070" y="2415977"/>
                </a:cubicBezTo>
                <a:lnTo>
                  <a:pt x="394394" y="2378770"/>
                </a:lnTo>
                <a:lnTo>
                  <a:pt x="394394" y="2363887"/>
                </a:lnTo>
                <a:cubicBezTo>
                  <a:pt x="394394" y="2353965"/>
                  <a:pt x="396875" y="2346524"/>
                  <a:pt x="401836" y="2341563"/>
                </a:cubicBezTo>
                <a:cubicBezTo>
                  <a:pt x="406797" y="2336602"/>
                  <a:pt x="406797" y="2334122"/>
                  <a:pt x="401836" y="2334122"/>
                </a:cubicBezTo>
                <a:cubicBezTo>
                  <a:pt x="396875" y="2329161"/>
                  <a:pt x="393154" y="2322959"/>
                  <a:pt x="390674" y="2315518"/>
                </a:cubicBezTo>
                <a:cubicBezTo>
                  <a:pt x="388193" y="2308077"/>
                  <a:pt x="389433" y="2304356"/>
                  <a:pt x="394394" y="2304356"/>
                </a:cubicBezTo>
                <a:lnTo>
                  <a:pt x="394394" y="2296915"/>
                </a:lnTo>
                <a:cubicBezTo>
                  <a:pt x="394394" y="2296915"/>
                  <a:pt x="391914" y="2294434"/>
                  <a:pt x="386953" y="2289473"/>
                </a:cubicBezTo>
                <a:cubicBezTo>
                  <a:pt x="381992" y="2284512"/>
                  <a:pt x="374550" y="2286993"/>
                  <a:pt x="364628" y="2296915"/>
                </a:cubicBezTo>
                <a:lnTo>
                  <a:pt x="357187" y="2304356"/>
                </a:lnTo>
                <a:cubicBezTo>
                  <a:pt x="352226" y="2304356"/>
                  <a:pt x="349746" y="2309317"/>
                  <a:pt x="349746" y="2319239"/>
                </a:cubicBezTo>
                <a:lnTo>
                  <a:pt x="342304" y="2334122"/>
                </a:lnTo>
                <a:cubicBezTo>
                  <a:pt x="337343" y="2339082"/>
                  <a:pt x="336103" y="2345284"/>
                  <a:pt x="338584" y="2352725"/>
                </a:cubicBezTo>
                <a:cubicBezTo>
                  <a:pt x="341064" y="2360166"/>
                  <a:pt x="341064" y="2365127"/>
                  <a:pt x="338584" y="2367608"/>
                </a:cubicBezTo>
                <a:cubicBezTo>
                  <a:pt x="336103" y="2370089"/>
                  <a:pt x="336103" y="2373809"/>
                  <a:pt x="338584" y="2378770"/>
                </a:cubicBezTo>
                <a:cubicBezTo>
                  <a:pt x="341064" y="2383731"/>
                  <a:pt x="337343" y="2389932"/>
                  <a:pt x="327421" y="2397373"/>
                </a:cubicBezTo>
                <a:cubicBezTo>
                  <a:pt x="317500" y="2404815"/>
                  <a:pt x="312539" y="2418458"/>
                  <a:pt x="312539" y="2438301"/>
                </a:cubicBezTo>
                <a:cubicBezTo>
                  <a:pt x="312539" y="2453184"/>
                  <a:pt x="312539" y="2461865"/>
                  <a:pt x="312539" y="2464346"/>
                </a:cubicBezTo>
                <a:cubicBezTo>
                  <a:pt x="312539" y="2466827"/>
                  <a:pt x="310058" y="2468067"/>
                  <a:pt x="305097" y="2468067"/>
                </a:cubicBezTo>
                <a:cubicBezTo>
                  <a:pt x="300136" y="2468067"/>
                  <a:pt x="296416" y="2469307"/>
                  <a:pt x="293935" y="2471788"/>
                </a:cubicBezTo>
                <a:cubicBezTo>
                  <a:pt x="291455" y="2474268"/>
                  <a:pt x="290214" y="2477989"/>
                  <a:pt x="290214" y="2482950"/>
                </a:cubicBezTo>
                <a:cubicBezTo>
                  <a:pt x="285254" y="2507755"/>
                  <a:pt x="277812" y="2520157"/>
                  <a:pt x="267890" y="2520157"/>
                </a:cubicBezTo>
                <a:cubicBezTo>
                  <a:pt x="253007" y="2520157"/>
                  <a:pt x="253007" y="2525117"/>
                  <a:pt x="267890" y="2535040"/>
                </a:cubicBezTo>
                <a:cubicBezTo>
                  <a:pt x="272851" y="2535040"/>
                  <a:pt x="274092" y="2538760"/>
                  <a:pt x="271611" y="2546202"/>
                </a:cubicBezTo>
                <a:cubicBezTo>
                  <a:pt x="269131" y="2553643"/>
                  <a:pt x="265410" y="2554883"/>
                  <a:pt x="260449" y="2549922"/>
                </a:cubicBezTo>
                <a:cubicBezTo>
                  <a:pt x="250527" y="2540000"/>
                  <a:pt x="245566" y="2542481"/>
                  <a:pt x="245566" y="2557364"/>
                </a:cubicBezTo>
                <a:cubicBezTo>
                  <a:pt x="245566" y="2562324"/>
                  <a:pt x="248047" y="2564805"/>
                  <a:pt x="253007" y="2564805"/>
                </a:cubicBezTo>
                <a:cubicBezTo>
                  <a:pt x="253007" y="2564805"/>
                  <a:pt x="254248" y="2566045"/>
                  <a:pt x="256728" y="2568526"/>
                </a:cubicBezTo>
                <a:cubicBezTo>
                  <a:pt x="259209" y="2571006"/>
                  <a:pt x="260449" y="2572247"/>
                  <a:pt x="260449" y="2572247"/>
                </a:cubicBezTo>
                <a:cubicBezTo>
                  <a:pt x="260449" y="2577207"/>
                  <a:pt x="257968" y="2579688"/>
                  <a:pt x="253007" y="2579688"/>
                </a:cubicBezTo>
                <a:cubicBezTo>
                  <a:pt x="253007" y="2579688"/>
                  <a:pt x="250527" y="2580928"/>
                  <a:pt x="245566" y="2583409"/>
                </a:cubicBezTo>
                <a:cubicBezTo>
                  <a:pt x="240605" y="2585889"/>
                  <a:pt x="240605" y="2589610"/>
                  <a:pt x="245566" y="2594571"/>
                </a:cubicBezTo>
                <a:lnTo>
                  <a:pt x="238125" y="2602012"/>
                </a:lnTo>
                <a:cubicBezTo>
                  <a:pt x="238125" y="2602012"/>
                  <a:pt x="236885" y="2600772"/>
                  <a:pt x="234404" y="2598291"/>
                </a:cubicBezTo>
                <a:cubicBezTo>
                  <a:pt x="231923" y="2595811"/>
                  <a:pt x="230683" y="2594571"/>
                  <a:pt x="230683" y="2594571"/>
                </a:cubicBezTo>
                <a:cubicBezTo>
                  <a:pt x="225722" y="2569766"/>
                  <a:pt x="228203" y="2552403"/>
                  <a:pt x="238125" y="2542481"/>
                </a:cubicBezTo>
                <a:cubicBezTo>
                  <a:pt x="243086" y="2542481"/>
                  <a:pt x="246806" y="2540000"/>
                  <a:pt x="249287" y="2535040"/>
                </a:cubicBezTo>
                <a:cubicBezTo>
                  <a:pt x="251767" y="2530079"/>
                  <a:pt x="251767" y="2526358"/>
                  <a:pt x="249287" y="2523877"/>
                </a:cubicBezTo>
                <a:cubicBezTo>
                  <a:pt x="246806" y="2521397"/>
                  <a:pt x="248047" y="2515196"/>
                  <a:pt x="253007" y="2505274"/>
                </a:cubicBezTo>
                <a:lnTo>
                  <a:pt x="260449" y="2490391"/>
                </a:lnTo>
                <a:cubicBezTo>
                  <a:pt x="260449" y="2485430"/>
                  <a:pt x="262929" y="2482950"/>
                  <a:pt x="267890" y="2482950"/>
                </a:cubicBezTo>
                <a:lnTo>
                  <a:pt x="267890" y="2475508"/>
                </a:lnTo>
                <a:cubicBezTo>
                  <a:pt x="262929" y="2470548"/>
                  <a:pt x="262929" y="2468067"/>
                  <a:pt x="267890" y="2468067"/>
                </a:cubicBezTo>
                <a:cubicBezTo>
                  <a:pt x="272851" y="2468067"/>
                  <a:pt x="277812" y="2468067"/>
                  <a:pt x="282773" y="2468067"/>
                </a:cubicBezTo>
                <a:cubicBezTo>
                  <a:pt x="287734" y="2468067"/>
                  <a:pt x="290214" y="2465586"/>
                  <a:pt x="290214" y="2460625"/>
                </a:cubicBezTo>
                <a:cubicBezTo>
                  <a:pt x="290214" y="2455665"/>
                  <a:pt x="290214" y="2453184"/>
                  <a:pt x="290214" y="2453184"/>
                </a:cubicBezTo>
                <a:cubicBezTo>
                  <a:pt x="285254" y="2453184"/>
                  <a:pt x="282773" y="2453184"/>
                  <a:pt x="282773" y="2453184"/>
                </a:cubicBezTo>
                <a:cubicBezTo>
                  <a:pt x="282773" y="2453184"/>
                  <a:pt x="282773" y="2450703"/>
                  <a:pt x="282773" y="2445743"/>
                </a:cubicBezTo>
                <a:cubicBezTo>
                  <a:pt x="287734" y="2445743"/>
                  <a:pt x="292695" y="2445743"/>
                  <a:pt x="297656" y="2445743"/>
                </a:cubicBezTo>
                <a:cubicBezTo>
                  <a:pt x="302617" y="2445743"/>
                  <a:pt x="305097" y="2443262"/>
                  <a:pt x="305097" y="2438301"/>
                </a:cubicBezTo>
                <a:cubicBezTo>
                  <a:pt x="305097" y="2438301"/>
                  <a:pt x="305097" y="2437061"/>
                  <a:pt x="305097" y="2434581"/>
                </a:cubicBezTo>
                <a:cubicBezTo>
                  <a:pt x="305097" y="2432100"/>
                  <a:pt x="302617" y="2430860"/>
                  <a:pt x="297656" y="2430860"/>
                </a:cubicBezTo>
                <a:cubicBezTo>
                  <a:pt x="292695" y="2430860"/>
                  <a:pt x="290214" y="2430860"/>
                  <a:pt x="290214" y="2430860"/>
                </a:cubicBezTo>
                <a:cubicBezTo>
                  <a:pt x="290214" y="2430860"/>
                  <a:pt x="290214" y="2428379"/>
                  <a:pt x="290214" y="2423418"/>
                </a:cubicBezTo>
                <a:cubicBezTo>
                  <a:pt x="310058" y="2388692"/>
                  <a:pt x="319980" y="2363887"/>
                  <a:pt x="319980" y="2349004"/>
                </a:cubicBezTo>
                <a:cubicBezTo>
                  <a:pt x="319980" y="2339082"/>
                  <a:pt x="322461" y="2331641"/>
                  <a:pt x="327421" y="2326680"/>
                </a:cubicBezTo>
                <a:cubicBezTo>
                  <a:pt x="327421" y="2326680"/>
                  <a:pt x="327421" y="2325440"/>
                  <a:pt x="327421" y="2322959"/>
                </a:cubicBezTo>
                <a:cubicBezTo>
                  <a:pt x="327421" y="2320479"/>
                  <a:pt x="324941" y="2316759"/>
                  <a:pt x="319980" y="2311797"/>
                </a:cubicBezTo>
                <a:cubicBezTo>
                  <a:pt x="310058" y="2306837"/>
                  <a:pt x="305097" y="2301876"/>
                  <a:pt x="305097" y="2296915"/>
                </a:cubicBezTo>
                <a:lnTo>
                  <a:pt x="312539" y="2304356"/>
                </a:lnTo>
                <a:cubicBezTo>
                  <a:pt x="322461" y="2309317"/>
                  <a:pt x="329902" y="2310557"/>
                  <a:pt x="334863" y="2308077"/>
                </a:cubicBezTo>
                <a:cubicBezTo>
                  <a:pt x="339824" y="2305597"/>
                  <a:pt x="342304" y="2299395"/>
                  <a:pt x="342304" y="2289473"/>
                </a:cubicBezTo>
                <a:cubicBezTo>
                  <a:pt x="342304" y="2284512"/>
                  <a:pt x="344785" y="2280792"/>
                  <a:pt x="349746" y="2278311"/>
                </a:cubicBezTo>
                <a:cubicBezTo>
                  <a:pt x="354707" y="2275831"/>
                  <a:pt x="357187" y="2272110"/>
                  <a:pt x="357187" y="2267149"/>
                </a:cubicBezTo>
                <a:cubicBezTo>
                  <a:pt x="362148" y="2267149"/>
                  <a:pt x="364628" y="2268390"/>
                  <a:pt x="364628" y="2270870"/>
                </a:cubicBezTo>
                <a:lnTo>
                  <a:pt x="364628" y="2267149"/>
                </a:lnTo>
                <a:cubicBezTo>
                  <a:pt x="364628" y="2262188"/>
                  <a:pt x="364628" y="2259707"/>
                  <a:pt x="364628" y="2259707"/>
                </a:cubicBezTo>
                <a:cubicBezTo>
                  <a:pt x="359668" y="2259707"/>
                  <a:pt x="357187" y="2262188"/>
                  <a:pt x="357187" y="2267149"/>
                </a:cubicBezTo>
                <a:cubicBezTo>
                  <a:pt x="357187" y="2262188"/>
                  <a:pt x="357187" y="2259707"/>
                  <a:pt x="357187" y="2259707"/>
                </a:cubicBezTo>
                <a:lnTo>
                  <a:pt x="364628" y="2244825"/>
                </a:lnTo>
                <a:cubicBezTo>
                  <a:pt x="364628" y="2239864"/>
                  <a:pt x="367109" y="2236143"/>
                  <a:pt x="372070" y="2233663"/>
                </a:cubicBezTo>
                <a:cubicBezTo>
                  <a:pt x="377031" y="2231182"/>
                  <a:pt x="381992" y="2224981"/>
                  <a:pt x="386953" y="2215059"/>
                </a:cubicBezTo>
                <a:lnTo>
                  <a:pt x="394394" y="2192735"/>
                </a:lnTo>
                <a:cubicBezTo>
                  <a:pt x="399355" y="2192735"/>
                  <a:pt x="401836" y="2196456"/>
                  <a:pt x="401836" y="2203897"/>
                </a:cubicBezTo>
                <a:cubicBezTo>
                  <a:pt x="401836" y="2211338"/>
                  <a:pt x="400595" y="2215059"/>
                  <a:pt x="398115" y="2215059"/>
                </a:cubicBezTo>
                <a:cubicBezTo>
                  <a:pt x="395634" y="2215059"/>
                  <a:pt x="395634" y="2217540"/>
                  <a:pt x="398115" y="2222500"/>
                </a:cubicBezTo>
                <a:cubicBezTo>
                  <a:pt x="400595" y="2227462"/>
                  <a:pt x="400595" y="2233663"/>
                  <a:pt x="398115" y="2241104"/>
                </a:cubicBezTo>
                <a:cubicBezTo>
                  <a:pt x="395634" y="2248545"/>
                  <a:pt x="391914" y="2252266"/>
                  <a:pt x="386953" y="2252266"/>
                </a:cubicBezTo>
                <a:cubicBezTo>
                  <a:pt x="377031" y="2257227"/>
                  <a:pt x="374550" y="2259707"/>
                  <a:pt x="379511" y="2259707"/>
                </a:cubicBezTo>
                <a:cubicBezTo>
                  <a:pt x="384472" y="2264669"/>
                  <a:pt x="391914" y="2267149"/>
                  <a:pt x="401836" y="2267149"/>
                </a:cubicBezTo>
                <a:lnTo>
                  <a:pt x="416718" y="2274590"/>
                </a:lnTo>
                <a:cubicBezTo>
                  <a:pt x="416718" y="2279552"/>
                  <a:pt x="420439" y="2282032"/>
                  <a:pt x="427881" y="2282032"/>
                </a:cubicBezTo>
                <a:cubicBezTo>
                  <a:pt x="435322" y="2282032"/>
                  <a:pt x="441523" y="2279552"/>
                  <a:pt x="446484" y="2274590"/>
                </a:cubicBezTo>
                <a:lnTo>
                  <a:pt x="439043" y="2252266"/>
                </a:lnTo>
                <a:cubicBezTo>
                  <a:pt x="434082" y="2252266"/>
                  <a:pt x="431601" y="2251026"/>
                  <a:pt x="431601" y="2248545"/>
                </a:cubicBezTo>
                <a:cubicBezTo>
                  <a:pt x="431601" y="2246065"/>
                  <a:pt x="434082" y="2242345"/>
                  <a:pt x="439043" y="2237383"/>
                </a:cubicBezTo>
                <a:lnTo>
                  <a:pt x="431601" y="2222500"/>
                </a:lnTo>
                <a:cubicBezTo>
                  <a:pt x="426640" y="2217540"/>
                  <a:pt x="425400" y="2212579"/>
                  <a:pt x="427881" y="2207618"/>
                </a:cubicBezTo>
                <a:cubicBezTo>
                  <a:pt x="430361" y="2202657"/>
                  <a:pt x="431601" y="2195215"/>
                  <a:pt x="431601" y="2185293"/>
                </a:cubicBezTo>
                <a:lnTo>
                  <a:pt x="439043" y="2170411"/>
                </a:lnTo>
                <a:lnTo>
                  <a:pt x="446484" y="2162969"/>
                </a:lnTo>
                <a:cubicBezTo>
                  <a:pt x="446484" y="2162969"/>
                  <a:pt x="448965" y="2162969"/>
                  <a:pt x="453925" y="2162969"/>
                </a:cubicBezTo>
                <a:cubicBezTo>
                  <a:pt x="458886" y="2162969"/>
                  <a:pt x="461367" y="2160489"/>
                  <a:pt x="461367" y="2155528"/>
                </a:cubicBezTo>
                <a:cubicBezTo>
                  <a:pt x="461367" y="2150567"/>
                  <a:pt x="462607" y="2148086"/>
                  <a:pt x="465088" y="2148086"/>
                </a:cubicBezTo>
                <a:cubicBezTo>
                  <a:pt x="467568" y="2148086"/>
                  <a:pt x="468808" y="2143126"/>
                  <a:pt x="468808" y="2133204"/>
                </a:cubicBezTo>
                <a:cubicBezTo>
                  <a:pt x="463847" y="2128243"/>
                  <a:pt x="461367" y="2124522"/>
                  <a:pt x="461367" y="2122041"/>
                </a:cubicBezTo>
                <a:cubicBezTo>
                  <a:pt x="461367" y="2119561"/>
                  <a:pt x="456406" y="2118321"/>
                  <a:pt x="446484" y="2118321"/>
                </a:cubicBezTo>
                <a:cubicBezTo>
                  <a:pt x="431601" y="2118321"/>
                  <a:pt x="431601" y="2113360"/>
                  <a:pt x="446484" y="2103438"/>
                </a:cubicBezTo>
                <a:cubicBezTo>
                  <a:pt x="451445" y="2098477"/>
                  <a:pt x="453925" y="2094756"/>
                  <a:pt x="453925" y="2092276"/>
                </a:cubicBezTo>
                <a:cubicBezTo>
                  <a:pt x="453925" y="2089796"/>
                  <a:pt x="453925" y="2086075"/>
                  <a:pt x="453925" y="2081114"/>
                </a:cubicBezTo>
                <a:cubicBezTo>
                  <a:pt x="453925" y="2061270"/>
                  <a:pt x="466328" y="2048868"/>
                  <a:pt x="491132" y="2043907"/>
                </a:cubicBezTo>
                <a:cubicBezTo>
                  <a:pt x="501054" y="2043907"/>
                  <a:pt x="507256" y="2041427"/>
                  <a:pt x="509736" y="2036465"/>
                </a:cubicBezTo>
                <a:cubicBezTo>
                  <a:pt x="512217" y="2031505"/>
                  <a:pt x="510976" y="2024063"/>
                  <a:pt x="506015" y="2014141"/>
                </a:cubicBezTo>
                <a:lnTo>
                  <a:pt x="506015" y="1999258"/>
                </a:lnTo>
                <a:cubicBezTo>
                  <a:pt x="510976" y="1999258"/>
                  <a:pt x="514697" y="1996778"/>
                  <a:pt x="517177" y="1991817"/>
                </a:cubicBezTo>
                <a:cubicBezTo>
                  <a:pt x="519658" y="1986856"/>
                  <a:pt x="520898" y="1986856"/>
                  <a:pt x="520898" y="1991817"/>
                </a:cubicBezTo>
                <a:lnTo>
                  <a:pt x="528339" y="2006700"/>
                </a:lnTo>
                <a:lnTo>
                  <a:pt x="550664" y="1991817"/>
                </a:lnTo>
                <a:lnTo>
                  <a:pt x="535781" y="1984375"/>
                </a:lnTo>
                <a:lnTo>
                  <a:pt x="543222" y="1976934"/>
                </a:lnTo>
                <a:cubicBezTo>
                  <a:pt x="548183" y="1976934"/>
                  <a:pt x="554384" y="1973213"/>
                  <a:pt x="561826" y="1965772"/>
                </a:cubicBezTo>
                <a:cubicBezTo>
                  <a:pt x="569267" y="1958331"/>
                  <a:pt x="575468" y="1952129"/>
                  <a:pt x="580429" y="1947168"/>
                </a:cubicBezTo>
                <a:lnTo>
                  <a:pt x="580429" y="1939727"/>
                </a:lnTo>
                <a:cubicBezTo>
                  <a:pt x="575468" y="1939727"/>
                  <a:pt x="572988" y="1934766"/>
                  <a:pt x="572988" y="1924844"/>
                </a:cubicBezTo>
                <a:lnTo>
                  <a:pt x="580429" y="1909961"/>
                </a:lnTo>
                <a:cubicBezTo>
                  <a:pt x="580429" y="1905000"/>
                  <a:pt x="586630" y="1896319"/>
                  <a:pt x="599033" y="1883916"/>
                </a:cubicBezTo>
                <a:cubicBezTo>
                  <a:pt x="611436" y="1871514"/>
                  <a:pt x="617637" y="1864073"/>
                  <a:pt x="617637" y="1861592"/>
                </a:cubicBezTo>
                <a:cubicBezTo>
                  <a:pt x="617637" y="1859112"/>
                  <a:pt x="622598" y="1856631"/>
                  <a:pt x="632519" y="1854151"/>
                </a:cubicBezTo>
                <a:cubicBezTo>
                  <a:pt x="642441" y="1851670"/>
                  <a:pt x="648643" y="1846709"/>
                  <a:pt x="651123" y="1839268"/>
                </a:cubicBezTo>
                <a:cubicBezTo>
                  <a:pt x="653603" y="1831827"/>
                  <a:pt x="657324" y="1828106"/>
                  <a:pt x="662285" y="1828106"/>
                </a:cubicBezTo>
                <a:cubicBezTo>
                  <a:pt x="667246" y="1823145"/>
                  <a:pt x="669726" y="1818184"/>
                  <a:pt x="669726" y="1813223"/>
                </a:cubicBezTo>
                <a:lnTo>
                  <a:pt x="677168" y="1805782"/>
                </a:lnTo>
                <a:cubicBezTo>
                  <a:pt x="677168" y="1805782"/>
                  <a:pt x="683369" y="1799581"/>
                  <a:pt x="695771" y="1787178"/>
                </a:cubicBezTo>
                <a:cubicBezTo>
                  <a:pt x="708174" y="1774776"/>
                  <a:pt x="719336" y="1763614"/>
                  <a:pt x="729257" y="1753692"/>
                </a:cubicBezTo>
                <a:cubicBezTo>
                  <a:pt x="739179" y="1743770"/>
                  <a:pt x="744140" y="1736329"/>
                  <a:pt x="744140" y="1731368"/>
                </a:cubicBezTo>
                <a:lnTo>
                  <a:pt x="788789" y="1686719"/>
                </a:lnTo>
                <a:cubicBezTo>
                  <a:pt x="793750" y="1676797"/>
                  <a:pt x="798711" y="1673077"/>
                  <a:pt x="803672" y="1675557"/>
                </a:cubicBezTo>
                <a:cubicBezTo>
                  <a:pt x="808633" y="1678037"/>
                  <a:pt x="814834" y="1675557"/>
                  <a:pt x="822275" y="1668116"/>
                </a:cubicBezTo>
                <a:cubicBezTo>
                  <a:pt x="829717" y="1660674"/>
                  <a:pt x="834678" y="1656954"/>
                  <a:pt x="837158" y="1656954"/>
                </a:cubicBezTo>
                <a:cubicBezTo>
                  <a:pt x="839638" y="1656954"/>
                  <a:pt x="848320" y="1650752"/>
                  <a:pt x="863203" y="1638350"/>
                </a:cubicBezTo>
                <a:cubicBezTo>
                  <a:pt x="878086" y="1625948"/>
                  <a:pt x="885527" y="1613545"/>
                  <a:pt x="885527" y="1601143"/>
                </a:cubicBezTo>
                <a:cubicBezTo>
                  <a:pt x="885527" y="1588741"/>
                  <a:pt x="883047" y="1582540"/>
                  <a:pt x="878086" y="1582540"/>
                </a:cubicBezTo>
                <a:cubicBezTo>
                  <a:pt x="873125" y="1582540"/>
                  <a:pt x="871885" y="1581299"/>
                  <a:pt x="874365" y="1578819"/>
                </a:cubicBezTo>
                <a:cubicBezTo>
                  <a:pt x="876845" y="1576338"/>
                  <a:pt x="881806" y="1575098"/>
                  <a:pt x="889248" y="1575098"/>
                </a:cubicBezTo>
                <a:cubicBezTo>
                  <a:pt x="896689" y="1575098"/>
                  <a:pt x="900410" y="1572618"/>
                  <a:pt x="900410" y="1567657"/>
                </a:cubicBezTo>
                <a:cubicBezTo>
                  <a:pt x="900410" y="1562696"/>
                  <a:pt x="902890" y="1560215"/>
                  <a:pt x="907851" y="1560215"/>
                </a:cubicBezTo>
                <a:cubicBezTo>
                  <a:pt x="907851" y="1560215"/>
                  <a:pt x="909091" y="1560215"/>
                  <a:pt x="911572" y="1560215"/>
                </a:cubicBezTo>
                <a:cubicBezTo>
                  <a:pt x="914052" y="1560215"/>
                  <a:pt x="915293" y="1557735"/>
                  <a:pt x="915293" y="1552774"/>
                </a:cubicBezTo>
                <a:cubicBezTo>
                  <a:pt x="915293" y="1552774"/>
                  <a:pt x="912812" y="1552774"/>
                  <a:pt x="907851" y="1552774"/>
                </a:cubicBezTo>
                <a:cubicBezTo>
                  <a:pt x="902890" y="1552774"/>
                  <a:pt x="902890" y="1550294"/>
                  <a:pt x="907851" y="1545332"/>
                </a:cubicBezTo>
                <a:lnTo>
                  <a:pt x="930176" y="1530450"/>
                </a:lnTo>
                <a:cubicBezTo>
                  <a:pt x="940097" y="1530450"/>
                  <a:pt x="947539" y="1530450"/>
                  <a:pt x="952500" y="1530450"/>
                </a:cubicBezTo>
                <a:cubicBezTo>
                  <a:pt x="957461" y="1530450"/>
                  <a:pt x="959941" y="1527969"/>
                  <a:pt x="959941" y="1523008"/>
                </a:cubicBezTo>
                <a:cubicBezTo>
                  <a:pt x="959941" y="1523008"/>
                  <a:pt x="959941" y="1520528"/>
                  <a:pt x="959941" y="1515567"/>
                </a:cubicBezTo>
                <a:cubicBezTo>
                  <a:pt x="954980" y="1515567"/>
                  <a:pt x="952500" y="1513086"/>
                  <a:pt x="952500" y="1508125"/>
                </a:cubicBezTo>
                <a:cubicBezTo>
                  <a:pt x="952500" y="1503164"/>
                  <a:pt x="954980" y="1500684"/>
                  <a:pt x="959941" y="1500684"/>
                </a:cubicBezTo>
                <a:cubicBezTo>
                  <a:pt x="959941" y="1500684"/>
                  <a:pt x="959941" y="1503164"/>
                  <a:pt x="959941" y="1508125"/>
                </a:cubicBezTo>
                <a:lnTo>
                  <a:pt x="974824" y="1508125"/>
                </a:lnTo>
                <a:cubicBezTo>
                  <a:pt x="979785" y="1503164"/>
                  <a:pt x="981025" y="1498204"/>
                  <a:pt x="978545" y="1493243"/>
                </a:cubicBezTo>
                <a:cubicBezTo>
                  <a:pt x="976064" y="1488282"/>
                  <a:pt x="976064" y="1483321"/>
                  <a:pt x="978545" y="1478360"/>
                </a:cubicBezTo>
                <a:cubicBezTo>
                  <a:pt x="981025" y="1473399"/>
                  <a:pt x="984746" y="1470918"/>
                  <a:pt x="989707" y="1470918"/>
                </a:cubicBezTo>
                <a:lnTo>
                  <a:pt x="997148" y="1463477"/>
                </a:lnTo>
                <a:cubicBezTo>
                  <a:pt x="997148" y="1458516"/>
                  <a:pt x="997148" y="1454795"/>
                  <a:pt x="997148" y="1452315"/>
                </a:cubicBezTo>
                <a:cubicBezTo>
                  <a:pt x="997148" y="1449835"/>
                  <a:pt x="997148" y="1446114"/>
                  <a:pt x="997148" y="1441153"/>
                </a:cubicBezTo>
                <a:cubicBezTo>
                  <a:pt x="1002109" y="1436192"/>
                  <a:pt x="1004589" y="1433711"/>
                  <a:pt x="1004589" y="1433711"/>
                </a:cubicBezTo>
                <a:cubicBezTo>
                  <a:pt x="1004589" y="1433711"/>
                  <a:pt x="1002109" y="1433711"/>
                  <a:pt x="997148" y="1433711"/>
                </a:cubicBezTo>
                <a:lnTo>
                  <a:pt x="989707" y="1426270"/>
                </a:lnTo>
                <a:cubicBezTo>
                  <a:pt x="969863" y="1431231"/>
                  <a:pt x="959941" y="1436192"/>
                  <a:pt x="959941" y="1441153"/>
                </a:cubicBezTo>
                <a:cubicBezTo>
                  <a:pt x="959941" y="1446114"/>
                  <a:pt x="957461" y="1448594"/>
                  <a:pt x="952500" y="1448594"/>
                </a:cubicBezTo>
                <a:cubicBezTo>
                  <a:pt x="942578" y="1448594"/>
                  <a:pt x="937617" y="1449835"/>
                  <a:pt x="937617" y="1452315"/>
                </a:cubicBezTo>
                <a:cubicBezTo>
                  <a:pt x="937617" y="1454795"/>
                  <a:pt x="937617" y="1460997"/>
                  <a:pt x="937617" y="1470918"/>
                </a:cubicBezTo>
                <a:cubicBezTo>
                  <a:pt x="937617" y="1485801"/>
                  <a:pt x="935137" y="1495723"/>
                  <a:pt x="930176" y="1500684"/>
                </a:cubicBezTo>
                <a:lnTo>
                  <a:pt x="915293" y="1478360"/>
                </a:lnTo>
                <a:cubicBezTo>
                  <a:pt x="915293" y="1473399"/>
                  <a:pt x="914052" y="1468438"/>
                  <a:pt x="911572" y="1463477"/>
                </a:cubicBezTo>
                <a:cubicBezTo>
                  <a:pt x="909091" y="1458516"/>
                  <a:pt x="907851" y="1456036"/>
                  <a:pt x="907851" y="1456036"/>
                </a:cubicBezTo>
                <a:cubicBezTo>
                  <a:pt x="917773" y="1456036"/>
                  <a:pt x="922734" y="1451075"/>
                  <a:pt x="922734" y="1441153"/>
                </a:cubicBezTo>
                <a:cubicBezTo>
                  <a:pt x="927695" y="1446114"/>
                  <a:pt x="932656" y="1446114"/>
                  <a:pt x="937617" y="1441153"/>
                </a:cubicBezTo>
                <a:cubicBezTo>
                  <a:pt x="937617" y="1441153"/>
                  <a:pt x="938857" y="1439912"/>
                  <a:pt x="941338" y="1437432"/>
                </a:cubicBezTo>
                <a:cubicBezTo>
                  <a:pt x="943818" y="1434952"/>
                  <a:pt x="945058" y="1431231"/>
                  <a:pt x="945058" y="1426270"/>
                </a:cubicBezTo>
                <a:cubicBezTo>
                  <a:pt x="950019" y="1421309"/>
                  <a:pt x="952500" y="1418829"/>
                  <a:pt x="952500" y="1418829"/>
                </a:cubicBezTo>
                <a:cubicBezTo>
                  <a:pt x="952500" y="1413868"/>
                  <a:pt x="953740" y="1411387"/>
                  <a:pt x="956220" y="1411387"/>
                </a:cubicBezTo>
                <a:cubicBezTo>
                  <a:pt x="958701" y="1411387"/>
                  <a:pt x="959941" y="1411387"/>
                  <a:pt x="959941" y="1411387"/>
                </a:cubicBezTo>
                <a:cubicBezTo>
                  <a:pt x="964902" y="1411387"/>
                  <a:pt x="967383" y="1408907"/>
                  <a:pt x="967383" y="1403946"/>
                </a:cubicBezTo>
                <a:lnTo>
                  <a:pt x="982265" y="1403946"/>
                </a:lnTo>
                <a:cubicBezTo>
                  <a:pt x="997148" y="1403946"/>
                  <a:pt x="999629" y="1398985"/>
                  <a:pt x="989707" y="1389063"/>
                </a:cubicBezTo>
                <a:cubicBezTo>
                  <a:pt x="989707" y="1384102"/>
                  <a:pt x="989707" y="1381622"/>
                  <a:pt x="989707" y="1381622"/>
                </a:cubicBezTo>
                <a:lnTo>
                  <a:pt x="997148" y="1381622"/>
                </a:lnTo>
                <a:cubicBezTo>
                  <a:pt x="997148" y="1376661"/>
                  <a:pt x="998389" y="1372940"/>
                  <a:pt x="1000869" y="1370459"/>
                </a:cubicBezTo>
                <a:cubicBezTo>
                  <a:pt x="1003349" y="1367979"/>
                  <a:pt x="1004589" y="1364258"/>
                  <a:pt x="1004589" y="1359297"/>
                </a:cubicBezTo>
                <a:cubicBezTo>
                  <a:pt x="1014511" y="1354336"/>
                  <a:pt x="1019473" y="1346895"/>
                  <a:pt x="1019473" y="1336973"/>
                </a:cubicBezTo>
                <a:cubicBezTo>
                  <a:pt x="1024433" y="1341934"/>
                  <a:pt x="1026914" y="1344415"/>
                  <a:pt x="1026914" y="1344415"/>
                </a:cubicBezTo>
                <a:cubicBezTo>
                  <a:pt x="1026914" y="1344415"/>
                  <a:pt x="1029394" y="1344415"/>
                  <a:pt x="1034355" y="1344415"/>
                </a:cubicBezTo>
                <a:cubicBezTo>
                  <a:pt x="1034355" y="1354336"/>
                  <a:pt x="1034355" y="1359297"/>
                  <a:pt x="1034355" y="1359297"/>
                </a:cubicBezTo>
                <a:cubicBezTo>
                  <a:pt x="1024433" y="1364258"/>
                  <a:pt x="1020713" y="1369219"/>
                  <a:pt x="1023193" y="1374180"/>
                </a:cubicBezTo>
                <a:cubicBezTo>
                  <a:pt x="1025674" y="1379141"/>
                  <a:pt x="1031875" y="1379141"/>
                  <a:pt x="1041797" y="1374180"/>
                </a:cubicBezTo>
                <a:cubicBezTo>
                  <a:pt x="1056679" y="1374180"/>
                  <a:pt x="1067842" y="1370459"/>
                  <a:pt x="1075283" y="1363018"/>
                </a:cubicBezTo>
                <a:cubicBezTo>
                  <a:pt x="1082724" y="1355577"/>
                  <a:pt x="1086445" y="1353096"/>
                  <a:pt x="1086445" y="1355577"/>
                </a:cubicBezTo>
                <a:cubicBezTo>
                  <a:pt x="1086445" y="1358057"/>
                  <a:pt x="1083965" y="1364258"/>
                  <a:pt x="1079004" y="1374180"/>
                </a:cubicBezTo>
                <a:cubicBezTo>
                  <a:pt x="1069082" y="1394024"/>
                  <a:pt x="1061640" y="1403946"/>
                  <a:pt x="1056679" y="1403946"/>
                </a:cubicBezTo>
                <a:lnTo>
                  <a:pt x="1041797" y="1418829"/>
                </a:lnTo>
                <a:cubicBezTo>
                  <a:pt x="1026914" y="1438672"/>
                  <a:pt x="1024433" y="1453555"/>
                  <a:pt x="1034355" y="1463477"/>
                </a:cubicBezTo>
                <a:cubicBezTo>
                  <a:pt x="1039316" y="1463477"/>
                  <a:pt x="1044277" y="1462237"/>
                  <a:pt x="1049238" y="1459756"/>
                </a:cubicBezTo>
                <a:cubicBezTo>
                  <a:pt x="1054199" y="1457276"/>
                  <a:pt x="1056679" y="1453555"/>
                  <a:pt x="1056679" y="1448594"/>
                </a:cubicBezTo>
                <a:cubicBezTo>
                  <a:pt x="1061640" y="1443633"/>
                  <a:pt x="1069082" y="1441153"/>
                  <a:pt x="1079004" y="1441153"/>
                </a:cubicBezTo>
                <a:lnTo>
                  <a:pt x="1086445" y="1448594"/>
                </a:lnTo>
                <a:lnTo>
                  <a:pt x="1079004" y="1448594"/>
                </a:lnTo>
                <a:cubicBezTo>
                  <a:pt x="1074043" y="1448594"/>
                  <a:pt x="1070322" y="1448594"/>
                  <a:pt x="1067842" y="1448594"/>
                </a:cubicBezTo>
                <a:cubicBezTo>
                  <a:pt x="1065361" y="1448594"/>
                  <a:pt x="1066601" y="1451075"/>
                  <a:pt x="1071562" y="1456036"/>
                </a:cubicBezTo>
                <a:cubicBezTo>
                  <a:pt x="1076523" y="1460997"/>
                  <a:pt x="1083965" y="1460997"/>
                  <a:pt x="1093887" y="1456036"/>
                </a:cubicBezTo>
                <a:cubicBezTo>
                  <a:pt x="1093887" y="1441153"/>
                  <a:pt x="1100087" y="1428750"/>
                  <a:pt x="1112490" y="1418829"/>
                </a:cubicBezTo>
                <a:cubicBezTo>
                  <a:pt x="1124892" y="1408907"/>
                  <a:pt x="1136055" y="1403946"/>
                  <a:pt x="1145976" y="1403946"/>
                </a:cubicBezTo>
                <a:cubicBezTo>
                  <a:pt x="1150937" y="1403946"/>
                  <a:pt x="1157138" y="1400225"/>
                  <a:pt x="1164580" y="1392784"/>
                </a:cubicBezTo>
                <a:cubicBezTo>
                  <a:pt x="1172021" y="1385342"/>
                  <a:pt x="1173262" y="1379141"/>
                  <a:pt x="1168300" y="1374180"/>
                </a:cubicBezTo>
                <a:lnTo>
                  <a:pt x="1175742" y="1374180"/>
                </a:lnTo>
                <a:cubicBezTo>
                  <a:pt x="1180703" y="1379141"/>
                  <a:pt x="1188144" y="1376661"/>
                  <a:pt x="1198066" y="1366739"/>
                </a:cubicBezTo>
                <a:cubicBezTo>
                  <a:pt x="1203027" y="1356817"/>
                  <a:pt x="1203027" y="1349376"/>
                  <a:pt x="1198066" y="1344415"/>
                </a:cubicBezTo>
                <a:cubicBezTo>
                  <a:pt x="1198066" y="1339453"/>
                  <a:pt x="1198066" y="1334493"/>
                  <a:pt x="1198066" y="1329532"/>
                </a:cubicBezTo>
                <a:cubicBezTo>
                  <a:pt x="1193105" y="1329532"/>
                  <a:pt x="1190625" y="1328291"/>
                  <a:pt x="1190625" y="1325811"/>
                </a:cubicBezTo>
                <a:cubicBezTo>
                  <a:pt x="1190625" y="1323330"/>
                  <a:pt x="1193105" y="1322090"/>
                  <a:pt x="1198066" y="1322090"/>
                </a:cubicBezTo>
                <a:cubicBezTo>
                  <a:pt x="1203027" y="1317129"/>
                  <a:pt x="1207988" y="1317129"/>
                  <a:pt x="1212949" y="1322090"/>
                </a:cubicBezTo>
                <a:cubicBezTo>
                  <a:pt x="1212949" y="1327051"/>
                  <a:pt x="1215429" y="1329532"/>
                  <a:pt x="1220390" y="1329532"/>
                </a:cubicBezTo>
                <a:cubicBezTo>
                  <a:pt x="1225351" y="1329532"/>
                  <a:pt x="1227832" y="1329532"/>
                  <a:pt x="1227832" y="1329532"/>
                </a:cubicBezTo>
                <a:cubicBezTo>
                  <a:pt x="1237754" y="1329532"/>
                  <a:pt x="1247676" y="1324571"/>
                  <a:pt x="1257598" y="1314649"/>
                </a:cubicBezTo>
                <a:cubicBezTo>
                  <a:pt x="1257598" y="1309688"/>
                  <a:pt x="1260078" y="1304727"/>
                  <a:pt x="1265039" y="1299766"/>
                </a:cubicBezTo>
                <a:cubicBezTo>
                  <a:pt x="1270000" y="1294805"/>
                  <a:pt x="1272480" y="1292325"/>
                  <a:pt x="1272480" y="1292325"/>
                </a:cubicBezTo>
                <a:lnTo>
                  <a:pt x="1265039" y="1284883"/>
                </a:lnTo>
                <a:lnTo>
                  <a:pt x="1250156" y="1284883"/>
                </a:lnTo>
                <a:cubicBezTo>
                  <a:pt x="1250156" y="1284883"/>
                  <a:pt x="1252636" y="1283643"/>
                  <a:pt x="1257598" y="1281162"/>
                </a:cubicBezTo>
                <a:cubicBezTo>
                  <a:pt x="1262558" y="1278682"/>
                  <a:pt x="1268760" y="1273721"/>
                  <a:pt x="1276201" y="1266280"/>
                </a:cubicBezTo>
                <a:cubicBezTo>
                  <a:pt x="1283642" y="1258838"/>
                  <a:pt x="1293564" y="1255118"/>
                  <a:pt x="1305967" y="1255118"/>
                </a:cubicBezTo>
                <a:cubicBezTo>
                  <a:pt x="1318369" y="1255118"/>
                  <a:pt x="1327050" y="1251397"/>
                  <a:pt x="1332011" y="1243955"/>
                </a:cubicBezTo>
                <a:cubicBezTo>
                  <a:pt x="1336972" y="1236514"/>
                  <a:pt x="1341934" y="1235273"/>
                  <a:pt x="1346894" y="1240235"/>
                </a:cubicBezTo>
                <a:lnTo>
                  <a:pt x="1361777" y="1225352"/>
                </a:lnTo>
                <a:cubicBezTo>
                  <a:pt x="1366738" y="1225352"/>
                  <a:pt x="1371699" y="1221631"/>
                  <a:pt x="1376660" y="1214190"/>
                </a:cubicBezTo>
                <a:cubicBezTo>
                  <a:pt x="1381621" y="1206748"/>
                  <a:pt x="1384101" y="1203028"/>
                  <a:pt x="1384101" y="1203028"/>
                </a:cubicBezTo>
                <a:lnTo>
                  <a:pt x="1398984" y="1203028"/>
                </a:lnTo>
                <a:lnTo>
                  <a:pt x="1398984" y="1217910"/>
                </a:lnTo>
                <a:cubicBezTo>
                  <a:pt x="1394023" y="1222872"/>
                  <a:pt x="1392783" y="1225352"/>
                  <a:pt x="1395263" y="1225352"/>
                </a:cubicBezTo>
                <a:cubicBezTo>
                  <a:pt x="1397744" y="1225352"/>
                  <a:pt x="1397744" y="1227832"/>
                  <a:pt x="1395263" y="1232793"/>
                </a:cubicBezTo>
                <a:cubicBezTo>
                  <a:pt x="1392783" y="1237755"/>
                  <a:pt x="1391543" y="1242715"/>
                  <a:pt x="1391543" y="1247676"/>
                </a:cubicBezTo>
                <a:lnTo>
                  <a:pt x="1406425" y="1247676"/>
                </a:lnTo>
                <a:lnTo>
                  <a:pt x="1413867" y="1240235"/>
                </a:lnTo>
                <a:lnTo>
                  <a:pt x="1413867" y="1232793"/>
                </a:lnTo>
                <a:lnTo>
                  <a:pt x="1413867" y="1188145"/>
                </a:lnTo>
                <a:lnTo>
                  <a:pt x="1413867" y="1180703"/>
                </a:lnTo>
                <a:cubicBezTo>
                  <a:pt x="1418828" y="1180703"/>
                  <a:pt x="1421308" y="1180703"/>
                  <a:pt x="1421308" y="1180703"/>
                </a:cubicBezTo>
                <a:lnTo>
                  <a:pt x="1443632" y="1143496"/>
                </a:lnTo>
                <a:cubicBezTo>
                  <a:pt x="1443632" y="1148458"/>
                  <a:pt x="1441152" y="1153418"/>
                  <a:pt x="1436191" y="1158379"/>
                </a:cubicBezTo>
                <a:lnTo>
                  <a:pt x="1443632" y="1165821"/>
                </a:lnTo>
                <a:cubicBezTo>
                  <a:pt x="1448593" y="1160859"/>
                  <a:pt x="1452314" y="1160859"/>
                  <a:pt x="1454794" y="1165821"/>
                </a:cubicBezTo>
                <a:cubicBezTo>
                  <a:pt x="1457275" y="1170782"/>
                  <a:pt x="1453554" y="1178223"/>
                  <a:pt x="1443632" y="1188145"/>
                </a:cubicBezTo>
                <a:cubicBezTo>
                  <a:pt x="1428750" y="1203028"/>
                  <a:pt x="1426269" y="1210469"/>
                  <a:pt x="1436191" y="1210469"/>
                </a:cubicBezTo>
                <a:cubicBezTo>
                  <a:pt x="1436191" y="1210469"/>
                  <a:pt x="1442392" y="1207989"/>
                  <a:pt x="1454794" y="1203028"/>
                </a:cubicBezTo>
                <a:cubicBezTo>
                  <a:pt x="1467197" y="1198066"/>
                  <a:pt x="1472158" y="1193106"/>
                  <a:pt x="1469677" y="1188145"/>
                </a:cubicBezTo>
                <a:cubicBezTo>
                  <a:pt x="1467197" y="1183184"/>
                  <a:pt x="1468437" y="1178223"/>
                  <a:pt x="1473398" y="1173262"/>
                </a:cubicBezTo>
                <a:cubicBezTo>
                  <a:pt x="1478359" y="1168301"/>
                  <a:pt x="1478359" y="1165821"/>
                  <a:pt x="1473398" y="1165821"/>
                </a:cubicBezTo>
                <a:cubicBezTo>
                  <a:pt x="1473398" y="1165821"/>
                  <a:pt x="1473398" y="1164580"/>
                  <a:pt x="1473398" y="1162100"/>
                </a:cubicBezTo>
                <a:cubicBezTo>
                  <a:pt x="1473398" y="1159620"/>
                  <a:pt x="1475878" y="1155899"/>
                  <a:pt x="1480840" y="1150938"/>
                </a:cubicBezTo>
                <a:cubicBezTo>
                  <a:pt x="1490761" y="1141016"/>
                  <a:pt x="1494482" y="1134814"/>
                  <a:pt x="1492002" y="1132334"/>
                </a:cubicBezTo>
                <a:cubicBezTo>
                  <a:pt x="1489521" y="1129854"/>
                  <a:pt x="1487041" y="1131094"/>
                  <a:pt x="1484560" y="1136055"/>
                </a:cubicBezTo>
                <a:cubicBezTo>
                  <a:pt x="1482080" y="1141016"/>
                  <a:pt x="1478359" y="1142256"/>
                  <a:pt x="1473398" y="1139776"/>
                </a:cubicBezTo>
                <a:cubicBezTo>
                  <a:pt x="1468437" y="1137296"/>
                  <a:pt x="1465957" y="1133575"/>
                  <a:pt x="1465957" y="1128614"/>
                </a:cubicBezTo>
                <a:cubicBezTo>
                  <a:pt x="1465957" y="1123652"/>
                  <a:pt x="1470918" y="1118692"/>
                  <a:pt x="1480840" y="1113731"/>
                </a:cubicBezTo>
                <a:lnTo>
                  <a:pt x="1495722" y="1091407"/>
                </a:lnTo>
                <a:cubicBezTo>
                  <a:pt x="1500683" y="1076524"/>
                  <a:pt x="1505644" y="1069082"/>
                  <a:pt x="1510605" y="1069082"/>
                </a:cubicBezTo>
                <a:cubicBezTo>
                  <a:pt x="1515566" y="1069082"/>
                  <a:pt x="1518047" y="1066602"/>
                  <a:pt x="1518047" y="1061641"/>
                </a:cubicBezTo>
                <a:cubicBezTo>
                  <a:pt x="1518047" y="1056680"/>
                  <a:pt x="1515566" y="1052959"/>
                  <a:pt x="1510605" y="1050479"/>
                </a:cubicBezTo>
                <a:cubicBezTo>
                  <a:pt x="1505644" y="1047999"/>
                  <a:pt x="1503164" y="1045518"/>
                  <a:pt x="1503164" y="1043037"/>
                </a:cubicBezTo>
                <a:cubicBezTo>
                  <a:pt x="1503164" y="1040557"/>
                  <a:pt x="1505644" y="1039317"/>
                  <a:pt x="1510605" y="1039317"/>
                </a:cubicBezTo>
                <a:lnTo>
                  <a:pt x="1510605" y="1031875"/>
                </a:lnTo>
                <a:cubicBezTo>
                  <a:pt x="1505644" y="1031875"/>
                  <a:pt x="1503164" y="1029395"/>
                  <a:pt x="1503164" y="1024434"/>
                </a:cubicBezTo>
                <a:lnTo>
                  <a:pt x="1495722" y="1016993"/>
                </a:lnTo>
                <a:cubicBezTo>
                  <a:pt x="1490761" y="1016993"/>
                  <a:pt x="1488281" y="1014512"/>
                  <a:pt x="1488281" y="1009551"/>
                </a:cubicBezTo>
                <a:cubicBezTo>
                  <a:pt x="1488281" y="1004590"/>
                  <a:pt x="1489521" y="1003350"/>
                  <a:pt x="1492002" y="1005830"/>
                </a:cubicBezTo>
                <a:cubicBezTo>
                  <a:pt x="1494482" y="1008310"/>
                  <a:pt x="1496963" y="1008310"/>
                  <a:pt x="1499443" y="1005830"/>
                </a:cubicBezTo>
                <a:cubicBezTo>
                  <a:pt x="1501923" y="1003350"/>
                  <a:pt x="1500683" y="997148"/>
                  <a:pt x="1495722" y="987227"/>
                </a:cubicBezTo>
                <a:cubicBezTo>
                  <a:pt x="1480840" y="977305"/>
                  <a:pt x="1473398" y="977305"/>
                  <a:pt x="1473398" y="987227"/>
                </a:cubicBezTo>
                <a:lnTo>
                  <a:pt x="1443632" y="987227"/>
                </a:lnTo>
                <a:cubicBezTo>
                  <a:pt x="1443632" y="982266"/>
                  <a:pt x="1438672" y="979785"/>
                  <a:pt x="1428750" y="979785"/>
                </a:cubicBezTo>
                <a:lnTo>
                  <a:pt x="1436191" y="979785"/>
                </a:lnTo>
                <a:cubicBezTo>
                  <a:pt x="1436191" y="974824"/>
                  <a:pt x="1437431" y="972344"/>
                  <a:pt x="1439912" y="972344"/>
                </a:cubicBezTo>
                <a:cubicBezTo>
                  <a:pt x="1442392" y="972344"/>
                  <a:pt x="1446113" y="972344"/>
                  <a:pt x="1451074" y="972344"/>
                </a:cubicBezTo>
                <a:lnTo>
                  <a:pt x="1451074" y="964903"/>
                </a:lnTo>
                <a:cubicBezTo>
                  <a:pt x="1451074" y="964903"/>
                  <a:pt x="1453554" y="959941"/>
                  <a:pt x="1458515" y="950020"/>
                </a:cubicBezTo>
                <a:cubicBezTo>
                  <a:pt x="1463476" y="940098"/>
                  <a:pt x="1464717" y="931416"/>
                  <a:pt x="1462236" y="923975"/>
                </a:cubicBezTo>
                <a:cubicBezTo>
                  <a:pt x="1459755" y="916534"/>
                  <a:pt x="1463476" y="912813"/>
                  <a:pt x="1473398" y="912813"/>
                </a:cubicBezTo>
                <a:cubicBezTo>
                  <a:pt x="1498203" y="917774"/>
                  <a:pt x="1503164" y="925216"/>
                  <a:pt x="1488281" y="935137"/>
                </a:cubicBezTo>
                <a:cubicBezTo>
                  <a:pt x="1483320" y="940098"/>
                  <a:pt x="1483320" y="942578"/>
                  <a:pt x="1488281" y="942578"/>
                </a:cubicBezTo>
                <a:cubicBezTo>
                  <a:pt x="1488281" y="942578"/>
                  <a:pt x="1489521" y="942578"/>
                  <a:pt x="1492002" y="942578"/>
                </a:cubicBezTo>
                <a:cubicBezTo>
                  <a:pt x="1494482" y="942578"/>
                  <a:pt x="1498203" y="942578"/>
                  <a:pt x="1503164" y="942578"/>
                </a:cubicBezTo>
                <a:cubicBezTo>
                  <a:pt x="1503164" y="937617"/>
                  <a:pt x="1505644" y="935137"/>
                  <a:pt x="1510605" y="935137"/>
                </a:cubicBezTo>
                <a:lnTo>
                  <a:pt x="1540371" y="920254"/>
                </a:lnTo>
                <a:cubicBezTo>
                  <a:pt x="1540371" y="915293"/>
                  <a:pt x="1542851" y="912813"/>
                  <a:pt x="1547812" y="912813"/>
                </a:cubicBezTo>
                <a:cubicBezTo>
                  <a:pt x="1547812" y="917774"/>
                  <a:pt x="1547812" y="920254"/>
                  <a:pt x="1547812" y="920254"/>
                </a:cubicBezTo>
                <a:lnTo>
                  <a:pt x="1555254" y="920254"/>
                </a:lnTo>
                <a:lnTo>
                  <a:pt x="1562695" y="905371"/>
                </a:lnTo>
                <a:cubicBezTo>
                  <a:pt x="1567656" y="890489"/>
                  <a:pt x="1573857" y="883047"/>
                  <a:pt x="1581299" y="883047"/>
                </a:cubicBezTo>
                <a:cubicBezTo>
                  <a:pt x="1588740" y="883047"/>
                  <a:pt x="1592460" y="880567"/>
                  <a:pt x="1592460" y="875606"/>
                </a:cubicBezTo>
                <a:cubicBezTo>
                  <a:pt x="1592460" y="870644"/>
                  <a:pt x="1589980" y="866924"/>
                  <a:pt x="1585019" y="864444"/>
                </a:cubicBezTo>
                <a:cubicBezTo>
                  <a:pt x="1580058" y="861964"/>
                  <a:pt x="1576338" y="863203"/>
                  <a:pt x="1573857" y="868164"/>
                </a:cubicBezTo>
                <a:cubicBezTo>
                  <a:pt x="1571376" y="873126"/>
                  <a:pt x="1568896" y="874365"/>
                  <a:pt x="1566416" y="871885"/>
                </a:cubicBezTo>
                <a:cubicBezTo>
                  <a:pt x="1563935" y="869405"/>
                  <a:pt x="1562695" y="865684"/>
                  <a:pt x="1562695" y="860723"/>
                </a:cubicBezTo>
                <a:cubicBezTo>
                  <a:pt x="1562695" y="855762"/>
                  <a:pt x="1562695" y="853282"/>
                  <a:pt x="1562695" y="853282"/>
                </a:cubicBezTo>
                <a:cubicBezTo>
                  <a:pt x="1567656" y="853282"/>
                  <a:pt x="1572617" y="853282"/>
                  <a:pt x="1577578" y="853282"/>
                </a:cubicBezTo>
                <a:cubicBezTo>
                  <a:pt x="1582539" y="853282"/>
                  <a:pt x="1582539" y="850801"/>
                  <a:pt x="1577578" y="845840"/>
                </a:cubicBezTo>
                <a:cubicBezTo>
                  <a:pt x="1577578" y="840879"/>
                  <a:pt x="1577578" y="837158"/>
                  <a:pt x="1577578" y="834678"/>
                </a:cubicBezTo>
                <a:cubicBezTo>
                  <a:pt x="1577578" y="832198"/>
                  <a:pt x="1580058" y="828477"/>
                  <a:pt x="1585019" y="823516"/>
                </a:cubicBezTo>
                <a:cubicBezTo>
                  <a:pt x="1589980" y="818555"/>
                  <a:pt x="1587500" y="813594"/>
                  <a:pt x="1577578" y="808633"/>
                </a:cubicBezTo>
                <a:cubicBezTo>
                  <a:pt x="1577578" y="808633"/>
                  <a:pt x="1572617" y="808633"/>
                  <a:pt x="1562695" y="808633"/>
                </a:cubicBezTo>
                <a:cubicBezTo>
                  <a:pt x="1552773" y="808633"/>
                  <a:pt x="1550293" y="803672"/>
                  <a:pt x="1555254" y="793750"/>
                </a:cubicBezTo>
                <a:cubicBezTo>
                  <a:pt x="1555254" y="788789"/>
                  <a:pt x="1555254" y="785068"/>
                  <a:pt x="1555254" y="782588"/>
                </a:cubicBezTo>
                <a:cubicBezTo>
                  <a:pt x="1555254" y="780108"/>
                  <a:pt x="1552773" y="778868"/>
                  <a:pt x="1547812" y="778868"/>
                </a:cubicBezTo>
                <a:cubicBezTo>
                  <a:pt x="1542851" y="773906"/>
                  <a:pt x="1541611" y="768946"/>
                  <a:pt x="1544091" y="763985"/>
                </a:cubicBezTo>
                <a:cubicBezTo>
                  <a:pt x="1546572" y="759023"/>
                  <a:pt x="1550293" y="756543"/>
                  <a:pt x="1555254" y="756543"/>
                </a:cubicBezTo>
                <a:cubicBezTo>
                  <a:pt x="1555254" y="756543"/>
                  <a:pt x="1556494" y="757784"/>
                  <a:pt x="1558974" y="760264"/>
                </a:cubicBezTo>
                <a:cubicBezTo>
                  <a:pt x="1561455" y="762744"/>
                  <a:pt x="1562695" y="766465"/>
                  <a:pt x="1562695" y="771426"/>
                </a:cubicBezTo>
                <a:lnTo>
                  <a:pt x="1570136" y="786309"/>
                </a:lnTo>
                <a:cubicBezTo>
                  <a:pt x="1570136" y="786309"/>
                  <a:pt x="1571376" y="783829"/>
                  <a:pt x="1573857" y="778868"/>
                </a:cubicBezTo>
                <a:cubicBezTo>
                  <a:pt x="1576338" y="773906"/>
                  <a:pt x="1577578" y="768946"/>
                  <a:pt x="1577578" y="763985"/>
                </a:cubicBezTo>
                <a:lnTo>
                  <a:pt x="1577578" y="734219"/>
                </a:lnTo>
                <a:lnTo>
                  <a:pt x="1555254" y="741660"/>
                </a:lnTo>
                <a:cubicBezTo>
                  <a:pt x="1545332" y="741660"/>
                  <a:pt x="1537890" y="741660"/>
                  <a:pt x="1532929" y="741660"/>
                </a:cubicBezTo>
                <a:cubicBezTo>
                  <a:pt x="1518047" y="756543"/>
                  <a:pt x="1510605" y="773906"/>
                  <a:pt x="1510605" y="793750"/>
                </a:cubicBezTo>
                <a:cubicBezTo>
                  <a:pt x="1510605" y="798712"/>
                  <a:pt x="1508125" y="801192"/>
                  <a:pt x="1503164" y="801192"/>
                </a:cubicBezTo>
                <a:lnTo>
                  <a:pt x="1503164" y="749102"/>
                </a:lnTo>
                <a:lnTo>
                  <a:pt x="1518047" y="741660"/>
                </a:lnTo>
                <a:cubicBezTo>
                  <a:pt x="1527968" y="741660"/>
                  <a:pt x="1534170" y="740420"/>
                  <a:pt x="1536650" y="737940"/>
                </a:cubicBezTo>
                <a:cubicBezTo>
                  <a:pt x="1539131" y="735460"/>
                  <a:pt x="1542851" y="734219"/>
                  <a:pt x="1547812" y="734219"/>
                </a:cubicBezTo>
                <a:lnTo>
                  <a:pt x="1562695" y="726778"/>
                </a:lnTo>
                <a:cubicBezTo>
                  <a:pt x="1562695" y="721816"/>
                  <a:pt x="1560214" y="718096"/>
                  <a:pt x="1555254" y="715616"/>
                </a:cubicBezTo>
                <a:cubicBezTo>
                  <a:pt x="1550293" y="713135"/>
                  <a:pt x="1545332" y="713135"/>
                  <a:pt x="1540371" y="715616"/>
                </a:cubicBezTo>
                <a:cubicBezTo>
                  <a:pt x="1535410" y="718096"/>
                  <a:pt x="1531689" y="718096"/>
                  <a:pt x="1529209" y="715616"/>
                </a:cubicBezTo>
                <a:cubicBezTo>
                  <a:pt x="1526728" y="713135"/>
                  <a:pt x="1530449" y="709415"/>
                  <a:pt x="1540371" y="704453"/>
                </a:cubicBezTo>
                <a:cubicBezTo>
                  <a:pt x="1545332" y="694532"/>
                  <a:pt x="1547812" y="687091"/>
                  <a:pt x="1547812" y="682129"/>
                </a:cubicBezTo>
                <a:lnTo>
                  <a:pt x="1547812" y="674688"/>
                </a:lnTo>
                <a:cubicBezTo>
                  <a:pt x="1552773" y="674688"/>
                  <a:pt x="1555254" y="670967"/>
                  <a:pt x="1555254" y="663526"/>
                </a:cubicBezTo>
                <a:cubicBezTo>
                  <a:pt x="1555254" y="656084"/>
                  <a:pt x="1555254" y="647402"/>
                  <a:pt x="1555254" y="637481"/>
                </a:cubicBezTo>
                <a:lnTo>
                  <a:pt x="1562695" y="607715"/>
                </a:lnTo>
                <a:cubicBezTo>
                  <a:pt x="1567656" y="607715"/>
                  <a:pt x="1572617" y="612676"/>
                  <a:pt x="1577578" y="622598"/>
                </a:cubicBezTo>
                <a:cubicBezTo>
                  <a:pt x="1582539" y="632519"/>
                  <a:pt x="1587500" y="637481"/>
                  <a:pt x="1592460" y="637481"/>
                </a:cubicBezTo>
                <a:lnTo>
                  <a:pt x="1585019" y="644922"/>
                </a:lnTo>
                <a:cubicBezTo>
                  <a:pt x="1580058" y="644922"/>
                  <a:pt x="1576338" y="641201"/>
                  <a:pt x="1573857" y="633760"/>
                </a:cubicBezTo>
                <a:cubicBezTo>
                  <a:pt x="1571376" y="626319"/>
                  <a:pt x="1568896" y="626319"/>
                  <a:pt x="1566416" y="633760"/>
                </a:cubicBezTo>
                <a:cubicBezTo>
                  <a:pt x="1563935" y="641201"/>
                  <a:pt x="1562695" y="646163"/>
                  <a:pt x="1562695" y="648643"/>
                </a:cubicBezTo>
                <a:cubicBezTo>
                  <a:pt x="1562695" y="651123"/>
                  <a:pt x="1565176" y="652364"/>
                  <a:pt x="1570136" y="652364"/>
                </a:cubicBezTo>
                <a:cubicBezTo>
                  <a:pt x="1575097" y="652364"/>
                  <a:pt x="1576338" y="653604"/>
                  <a:pt x="1573857" y="656084"/>
                </a:cubicBezTo>
                <a:cubicBezTo>
                  <a:pt x="1571376" y="658564"/>
                  <a:pt x="1570136" y="667246"/>
                  <a:pt x="1570136" y="682129"/>
                </a:cubicBezTo>
                <a:lnTo>
                  <a:pt x="1562695" y="697012"/>
                </a:lnTo>
                <a:lnTo>
                  <a:pt x="1570136" y="704453"/>
                </a:lnTo>
                <a:cubicBezTo>
                  <a:pt x="1570136" y="704453"/>
                  <a:pt x="1571376" y="704453"/>
                  <a:pt x="1573857" y="704453"/>
                </a:cubicBezTo>
                <a:cubicBezTo>
                  <a:pt x="1576338" y="704453"/>
                  <a:pt x="1577578" y="701973"/>
                  <a:pt x="1577578" y="697012"/>
                </a:cubicBezTo>
                <a:cubicBezTo>
                  <a:pt x="1582539" y="687091"/>
                  <a:pt x="1588740" y="682129"/>
                  <a:pt x="1596181" y="682129"/>
                </a:cubicBezTo>
                <a:cubicBezTo>
                  <a:pt x="1603623" y="682129"/>
                  <a:pt x="1606103" y="678409"/>
                  <a:pt x="1603623" y="670967"/>
                </a:cubicBezTo>
                <a:cubicBezTo>
                  <a:pt x="1601142" y="663526"/>
                  <a:pt x="1602383" y="662285"/>
                  <a:pt x="1607343" y="667246"/>
                </a:cubicBezTo>
                <a:cubicBezTo>
                  <a:pt x="1612304" y="667246"/>
                  <a:pt x="1614785" y="668487"/>
                  <a:pt x="1614785" y="670967"/>
                </a:cubicBezTo>
                <a:cubicBezTo>
                  <a:pt x="1614785" y="673447"/>
                  <a:pt x="1614785" y="677168"/>
                  <a:pt x="1614785" y="682129"/>
                </a:cubicBezTo>
                <a:cubicBezTo>
                  <a:pt x="1619746" y="697012"/>
                  <a:pt x="1622226" y="704453"/>
                  <a:pt x="1622226" y="704453"/>
                </a:cubicBezTo>
                <a:cubicBezTo>
                  <a:pt x="1627187" y="704453"/>
                  <a:pt x="1630908" y="704453"/>
                  <a:pt x="1633388" y="704453"/>
                </a:cubicBezTo>
                <a:cubicBezTo>
                  <a:pt x="1635869" y="704453"/>
                  <a:pt x="1639589" y="701973"/>
                  <a:pt x="1644550" y="697012"/>
                </a:cubicBezTo>
                <a:cubicBezTo>
                  <a:pt x="1654472" y="672208"/>
                  <a:pt x="1649511" y="659805"/>
                  <a:pt x="1629668" y="659805"/>
                </a:cubicBezTo>
                <a:cubicBezTo>
                  <a:pt x="1624707" y="659805"/>
                  <a:pt x="1622226" y="659805"/>
                  <a:pt x="1622226" y="659805"/>
                </a:cubicBezTo>
                <a:cubicBezTo>
                  <a:pt x="1622226" y="659805"/>
                  <a:pt x="1622226" y="657325"/>
                  <a:pt x="1622226" y="652364"/>
                </a:cubicBezTo>
                <a:cubicBezTo>
                  <a:pt x="1622226" y="647402"/>
                  <a:pt x="1624707" y="644922"/>
                  <a:pt x="1629668" y="644922"/>
                </a:cubicBezTo>
                <a:cubicBezTo>
                  <a:pt x="1634629" y="644922"/>
                  <a:pt x="1638349" y="643682"/>
                  <a:pt x="1640830" y="641201"/>
                </a:cubicBezTo>
                <a:cubicBezTo>
                  <a:pt x="1643310" y="638721"/>
                  <a:pt x="1644550" y="635001"/>
                  <a:pt x="1644550" y="630039"/>
                </a:cubicBezTo>
                <a:cubicBezTo>
                  <a:pt x="1644550" y="615157"/>
                  <a:pt x="1639589" y="607715"/>
                  <a:pt x="1629668" y="607715"/>
                </a:cubicBezTo>
                <a:lnTo>
                  <a:pt x="1637109" y="607715"/>
                </a:lnTo>
                <a:cubicBezTo>
                  <a:pt x="1637109" y="602754"/>
                  <a:pt x="1638349" y="600274"/>
                  <a:pt x="1640830" y="600274"/>
                </a:cubicBezTo>
                <a:cubicBezTo>
                  <a:pt x="1643310" y="600274"/>
                  <a:pt x="1644550" y="595312"/>
                  <a:pt x="1644550" y="585391"/>
                </a:cubicBezTo>
                <a:cubicBezTo>
                  <a:pt x="1644550" y="580430"/>
                  <a:pt x="1644550" y="576709"/>
                  <a:pt x="1644550" y="574229"/>
                </a:cubicBezTo>
                <a:cubicBezTo>
                  <a:pt x="1644550" y="571749"/>
                  <a:pt x="1649511" y="575469"/>
                  <a:pt x="1659433" y="585391"/>
                </a:cubicBezTo>
                <a:lnTo>
                  <a:pt x="1659433" y="592832"/>
                </a:lnTo>
                <a:lnTo>
                  <a:pt x="1659433" y="600274"/>
                </a:lnTo>
                <a:cubicBezTo>
                  <a:pt x="1664394" y="600274"/>
                  <a:pt x="1669355" y="605235"/>
                  <a:pt x="1674316" y="615157"/>
                </a:cubicBezTo>
                <a:cubicBezTo>
                  <a:pt x="1679277" y="625078"/>
                  <a:pt x="1681757" y="632519"/>
                  <a:pt x="1681757" y="637481"/>
                </a:cubicBezTo>
                <a:cubicBezTo>
                  <a:pt x="1681757" y="642442"/>
                  <a:pt x="1676797" y="644922"/>
                  <a:pt x="1666875" y="644922"/>
                </a:cubicBezTo>
                <a:cubicBezTo>
                  <a:pt x="1666875" y="649884"/>
                  <a:pt x="1669355" y="657325"/>
                  <a:pt x="1674316" y="667246"/>
                </a:cubicBezTo>
                <a:cubicBezTo>
                  <a:pt x="1694160" y="672208"/>
                  <a:pt x="1704082" y="667246"/>
                  <a:pt x="1704082" y="652364"/>
                </a:cubicBezTo>
                <a:lnTo>
                  <a:pt x="1711523" y="652364"/>
                </a:lnTo>
                <a:cubicBezTo>
                  <a:pt x="1716484" y="667246"/>
                  <a:pt x="1714004" y="674688"/>
                  <a:pt x="1704082" y="674688"/>
                </a:cubicBezTo>
                <a:cubicBezTo>
                  <a:pt x="1699121" y="674688"/>
                  <a:pt x="1694160" y="675928"/>
                  <a:pt x="1689199" y="678409"/>
                </a:cubicBezTo>
                <a:cubicBezTo>
                  <a:pt x="1684238" y="680889"/>
                  <a:pt x="1681757" y="684609"/>
                  <a:pt x="1681757" y="689571"/>
                </a:cubicBezTo>
                <a:cubicBezTo>
                  <a:pt x="1681757" y="694532"/>
                  <a:pt x="1687959" y="695771"/>
                  <a:pt x="1700361" y="693291"/>
                </a:cubicBezTo>
                <a:cubicBezTo>
                  <a:pt x="1712763" y="690811"/>
                  <a:pt x="1718964" y="692051"/>
                  <a:pt x="1718964" y="697012"/>
                </a:cubicBezTo>
                <a:cubicBezTo>
                  <a:pt x="1718964" y="697012"/>
                  <a:pt x="1720205" y="698253"/>
                  <a:pt x="1722685" y="700733"/>
                </a:cubicBezTo>
                <a:cubicBezTo>
                  <a:pt x="1725165" y="703213"/>
                  <a:pt x="1728886" y="704453"/>
                  <a:pt x="1733847" y="704453"/>
                </a:cubicBezTo>
                <a:cubicBezTo>
                  <a:pt x="1738808" y="704453"/>
                  <a:pt x="1742529" y="704453"/>
                  <a:pt x="1745009" y="704453"/>
                </a:cubicBezTo>
                <a:cubicBezTo>
                  <a:pt x="1747490" y="704453"/>
                  <a:pt x="1748730" y="704453"/>
                  <a:pt x="1748730" y="704453"/>
                </a:cubicBezTo>
                <a:cubicBezTo>
                  <a:pt x="1748730" y="709415"/>
                  <a:pt x="1753691" y="713135"/>
                  <a:pt x="1763613" y="715616"/>
                </a:cubicBezTo>
                <a:cubicBezTo>
                  <a:pt x="1773535" y="718096"/>
                  <a:pt x="1778496" y="714375"/>
                  <a:pt x="1778496" y="704453"/>
                </a:cubicBezTo>
                <a:lnTo>
                  <a:pt x="1785937" y="689571"/>
                </a:lnTo>
                <a:cubicBezTo>
                  <a:pt x="1795859" y="689571"/>
                  <a:pt x="1802060" y="690811"/>
                  <a:pt x="1804541" y="693291"/>
                </a:cubicBezTo>
                <a:cubicBezTo>
                  <a:pt x="1807021" y="695771"/>
                  <a:pt x="1805781" y="699492"/>
                  <a:pt x="1800820" y="704453"/>
                </a:cubicBezTo>
                <a:cubicBezTo>
                  <a:pt x="1795859" y="709415"/>
                  <a:pt x="1794618" y="713135"/>
                  <a:pt x="1797099" y="715616"/>
                </a:cubicBezTo>
                <a:cubicBezTo>
                  <a:pt x="1799580" y="718096"/>
                  <a:pt x="1800820" y="721816"/>
                  <a:pt x="1800820" y="726778"/>
                </a:cubicBezTo>
                <a:lnTo>
                  <a:pt x="1815703" y="726778"/>
                </a:lnTo>
                <a:cubicBezTo>
                  <a:pt x="1820663" y="726778"/>
                  <a:pt x="1824384" y="720577"/>
                  <a:pt x="1826865" y="708174"/>
                </a:cubicBezTo>
                <a:cubicBezTo>
                  <a:pt x="1829345" y="695771"/>
                  <a:pt x="1828105" y="689571"/>
                  <a:pt x="1823144" y="689571"/>
                </a:cubicBezTo>
                <a:lnTo>
                  <a:pt x="1838027" y="674688"/>
                </a:lnTo>
                <a:cubicBezTo>
                  <a:pt x="1847949" y="674688"/>
                  <a:pt x="1850429" y="672208"/>
                  <a:pt x="1845468" y="667246"/>
                </a:cubicBezTo>
                <a:cubicBezTo>
                  <a:pt x="1845468" y="662285"/>
                  <a:pt x="1846708" y="658564"/>
                  <a:pt x="1849189" y="656084"/>
                </a:cubicBezTo>
                <a:cubicBezTo>
                  <a:pt x="1851670" y="653604"/>
                  <a:pt x="1852910" y="652364"/>
                  <a:pt x="1852910" y="652364"/>
                </a:cubicBezTo>
                <a:cubicBezTo>
                  <a:pt x="1862832" y="647402"/>
                  <a:pt x="1862832" y="639961"/>
                  <a:pt x="1852910" y="630039"/>
                </a:cubicBezTo>
                <a:cubicBezTo>
                  <a:pt x="1852910" y="630039"/>
                  <a:pt x="1851670" y="627559"/>
                  <a:pt x="1849189" y="622598"/>
                </a:cubicBezTo>
                <a:cubicBezTo>
                  <a:pt x="1846708" y="617637"/>
                  <a:pt x="1845468" y="612676"/>
                  <a:pt x="1845468" y="607715"/>
                </a:cubicBezTo>
                <a:lnTo>
                  <a:pt x="1845468" y="592832"/>
                </a:lnTo>
                <a:lnTo>
                  <a:pt x="1860351" y="607715"/>
                </a:lnTo>
                <a:lnTo>
                  <a:pt x="1890117" y="607715"/>
                </a:lnTo>
                <a:cubicBezTo>
                  <a:pt x="1890117" y="607715"/>
                  <a:pt x="1892597" y="602754"/>
                  <a:pt x="1897558" y="592832"/>
                </a:cubicBezTo>
                <a:cubicBezTo>
                  <a:pt x="1902519" y="582911"/>
                  <a:pt x="1907480" y="576709"/>
                  <a:pt x="1912441" y="574229"/>
                </a:cubicBezTo>
                <a:cubicBezTo>
                  <a:pt x="1917402" y="571749"/>
                  <a:pt x="1919882" y="575469"/>
                  <a:pt x="1919882" y="585391"/>
                </a:cubicBezTo>
                <a:cubicBezTo>
                  <a:pt x="1934765" y="590352"/>
                  <a:pt x="1952129" y="590352"/>
                  <a:pt x="1971972" y="585391"/>
                </a:cubicBezTo>
                <a:cubicBezTo>
                  <a:pt x="1971972" y="580430"/>
                  <a:pt x="1974453" y="575469"/>
                  <a:pt x="1979414" y="570508"/>
                </a:cubicBezTo>
                <a:lnTo>
                  <a:pt x="1994296" y="555625"/>
                </a:lnTo>
                <a:cubicBezTo>
                  <a:pt x="1994296" y="555625"/>
                  <a:pt x="1994296" y="553145"/>
                  <a:pt x="1994296" y="548184"/>
                </a:cubicBezTo>
                <a:cubicBezTo>
                  <a:pt x="1994296" y="543223"/>
                  <a:pt x="1996777" y="540743"/>
                  <a:pt x="2001738" y="540743"/>
                </a:cubicBezTo>
                <a:lnTo>
                  <a:pt x="2001738" y="525860"/>
                </a:lnTo>
                <a:cubicBezTo>
                  <a:pt x="1996777" y="525860"/>
                  <a:pt x="1996777" y="523380"/>
                  <a:pt x="2001738" y="518418"/>
                </a:cubicBezTo>
                <a:cubicBezTo>
                  <a:pt x="2001738" y="513457"/>
                  <a:pt x="2002978" y="510977"/>
                  <a:pt x="2005459" y="510977"/>
                </a:cubicBezTo>
                <a:cubicBezTo>
                  <a:pt x="2007939" y="510977"/>
                  <a:pt x="2009179" y="513457"/>
                  <a:pt x="2009179" y="518418"/>
                </a:cubicBezTo>
                <a:cubicBezTo>
                  <a:pt x="2014140" y="523380"/>
                  <a:pt x="2024062" y="525860"/>
                  <a:pt x="2038945" y="525860"/>
                </a:cubicBezTo>
                <a:cubicBezTo>
                  <a:pt x="2048867" y="525860"/>
                  <a:pt x="2056308" y="525860"/>
                  <a:pt x="2061269" y="525860"/>
                </a:cubicBezTo>
                <a:cubicBezTo>
                  <a:pt x="2066230" y="530821"/>
                  <a:pt x="2071191" y="535781"/>
                  <a:pt x="2076152" y="540743"/>
                </a:cubicBezTo>
                <a:lnTo>
                  <a:pt x="2083593" y="548184"/>
                </a:lnTo>
                <a:cubicBezTo>
                  <a:pt x="2083593" y="548184"/>
                  <a:pt x="2083593" y="550664"/>
                  <a:pt x="2083593" y="555625"/>
                </a:cubicBezTo>
                <a:cubicBezTo>
                  <a:pt x="2083593" y="560587"/>
                  <a:pt x="2084833" y="563067"/>
                  <a:pt x="2087314" y="563067"/>
                </a:cubicBezTo>
                <a:cubicBezTo>
                  <a:pt x="2089795" y="563067"/>
                  <a:pt x="2095995" y="563067"/>
                  <a:pt x="2105917" y="563067"/>
                </a:cubicBezTo>
                <a:cubicBezTo>
                  <a:pt x="2120800" y="563067"/>
                  <a:pt x="2129482" y="561826"/>
                  <a:pt x="2131962" y="559346"/>
                </a:cubicBezTo>
                <a:cubicBezTo>
                  <a:pt x="2134443" y="556866"/>
                  <a:pt x="2139404" y="556866"/>
                  <a:pt x="2146845" y="559346"/>
                </a:cubicBezTo>
                <a:cubicBezTo>
                  <a:pt x="2154287" y="561826"/>
                  <a:pt x="2158007" y="560587"/>
                  <a:pt x="2158007" y="555625"/>
                </a:cubicBezTo>
                <a:cubicBezTo>
                  <a:pt x="2158007" y="555625"/>
                  <a:pt x="2160488" y="554385"/>
                  <a:pt x="2165449" y="551905"/>
                </a:cubicBezTo>
                <a:cubicBezTo>
                  <a:pt x="2170409" y="549425"/>
                  <a:pt x="2172890" y="548184"/>
                  <a:pt x="2172890" y="548184"/>
                </a:cubicBezTo>
                <a:lnTo>
                  <a:pt x="2195214" y="540743"/>
                </a:lnTo>
                <a:cubicBezTo>
                  <a:pt x="2195214" y="540743"/>
                  <a:pt x="2197695" y="539502"/>
                  <a:pt x="2202656" y="537022"/>
                </a:cubicBezTo>
                <a:cubicBezTo>
                  <a:pt x="2207617" y="534542"/>
                  <a:pt x="2211337" y="535781"/>
                  <a:pt x="2213818" y="540743"/>
                </a:cubicBezTo>
                <a:cubicBezTo>
                  <a:pt x="2216299" y="545704"/>
                  <a:pt x="2222499" y="548184"/>
                  <a:pt x="2232421" y="548184"/>
                </a:cubicBezTo>
                <a:cubicBezTo>
                  <a:pt x="2242343" y="548184"/>
                  <a:pt x="2251025" y="545704"/>
                  <a:pt x="2258466" y="540743"/>
                </a:cubicBezTo>
                <a:cubicBezTo>
                  <a:pt x="2265908" y="535781"/>
                  <a:pt x="2273349" y="535781"/>
                  <a:pt x="2280791" y="540743"/>
                </a:cubicBezTo>
                <a:cubicBezTo>
                  <a:pt x="2288232" y="545704"/>
                  <a:pt x="2291953" y="545704"/>
                  <a:pt x="2291953" y="540743"/>
                </a:cubicBezTo>
                <a:lnTo>
                  <a:pt x="2329160" y="533301"/>
                </a:lnTo>
                <a:cubicBezTo>
                  <a:pt x="2349003" y="533301"/>
                  <a:pt x="2358925" y="535781"/>
                  <a:pt x="2358925" y="540743"/>
                </a:cubicBezTo>
                <a:lnTo>
                  <a:pt x="2344042" y="555625"/>
                </a:lnTo>
                <a:cubicBezTo>
                  <a:pt x="2334120" y="560587"/>
                  <a:pt x="2317998" y="563067"/>
                  <a:pt x="2295673" y="563067"/>
                </a:cubicBezTo>
                <a:cubicBezTo>
                  <a:pt x="2273349" y="563067"/>
                  <a:pt x="2262187" y="563067"/>
                  <a:pt x="2262187" y="563067"/>
                </a:cubicBezTo>
                <a:lnTo>
                  <a:pt x="2239863" y="577950"/>
                </a:lnTo>
                <a:lnTo>
                  <a:pt x="2217539" y="570508"/>
                </a:lnTo>
                <a:cubicBezTo>
                  <a:pt x="2222499" y="565547"/>
                  <a:pt x="2222499" y="563067"/>
                  <a:pt x="2217539" y="563067"/>
                </a:cubicBezTo>
                <a:lnTo>
                  <a:pt x="2210097" y="570508"/>
                </a:lnTo>
                <a:cubicBezTo>
                  <a:pt x="2210097" y="570508"/>
                  <a:pt x="2208857" y="571749"/>
                  <a:pt x="2206376" y="574229"/>
                </a:cubicBezTo>
                <a:cubicBezTo>
                  <a:pt x="2203896" y="576709"/>
                  <a:pt x="2200175" y="577950"/>
                  <a:pt x="2195214" y="577950"/>
                </a:cubicBezTo>
                <a:cubicBezTo>
                  <a:pt x="2190254" y="577950"/>
                  <a:pt x="2185292" y="580430"/>
                  <a:pt x="2180332" y="585391"/>
                </a:cubicBezTo>
                <a:cubicBezTo>
                  <a:pt x="2180332" y="585391"/>
                  <a:pt x="2179092" y="586632"/>
                  <a:pt x="2176611" y="589112"/>
                </a:cubicBezTo>
                <a:cubicBezTo>
                  <a:pt x="2174130" y="591592"/>
                  <a:pt x="2172890" y="592832"/>
                  <a:pt x="2172890" y="592832"/>
                </a:cubicBezTo>
                <a:lnTo>
                  <a:pt x="2180332" y="607715"/>
                </a:lnTo>
                <a:cubicBezTo>
                  <a:pt x="2185292" y="612676"/>
                  <a:pt x="2187773" y="617637"/>
                  <a:pt x="2187773" y="622598"/>
                </a:cubicBezTo>
                <a:cubicBezTo>
                  <a:pt x="2192734" y="637481"/>
                  <a:pt x="2202656" y="639961"/>
                  <a:pt x="2217539" y="630039"/>
                </a:cubicBezTo>
                <a:cubicBezTo>
                  <a:pt x="2217539" y="625078"/>
                  <a:pt x="2218779" y="621357"/>
                  <a:pt x="2221259" y="618877"/>
                </a:cubicBezTo>
                <a:cubicBezTo>
                  <a:pt x="2223740" y="616397"/>
                  <a:pt x="2227461" y="615157"/>
                  <a:pt x="2232421" y="615157"/>
                </a:cubicBezTo>
                <a:lnTo>
                  <a:pt x="2224980" y="622598"/>
                </a:lnTo>
                <a:lnTo>
                  <a:pt x="2217539" y="637481"/>
                </a:lnTo>
                <a:lnTo>
                  <a:pt x="2232421" y="637481"/>
                </a:lnTo>
                <a:cubicBezTo>
                  <a:pt x="2242343" y="637481"/>
                  <a:pt x="2252265" y="635001"/>
                  <a:pt x="2262187" y="630039"/>
                </a:cubicBezTo>
                <a:lnTo>
                  <a:pt x="2269628" y="622598"/>
                </a:lnTo>
                <a:lnTo>
                  <a:pt x="2254746" y="622598"/>
                </a:lnTo>
                <a:lnTo>
                  <a:pt x="2239863" y="615157"/>
                </a:lnTo>
                <a:lnTo>
                  <a:pt x="2254746" y="615157"/>
                </a:lnTo>
                <a:cubicBezTo>
                  <a:pt x="2264668" y="610195"/>
                  <a:pt x="2270868" y="608956"/>
                  <a:pt x="2273349" y="611436"/>
                </a:cubicBezTo>
                <a:cubicBezTo>
                  <a:pt x="2275830" y="613916"/>
                  <a:pt x="2279551" y="613916"/>
                  <a:pt x="2284511" y="611436"/>
                </a:cubicBezTo>
                <a:cubicBezTo>
                  <a:pt x="2289472" y="608956"/>
                  <a:pt x="2293193" y="610195"/>
                  <a:pt x="2295673" y="615157"/>
                </a:cubicBezTo>
                <a:cubicBezTo>
                  <a:pt x="2298154" y="620118"/>
                  <a:pt x="2304355" y="622598"/>
                  <a:pt x="2314277" y="622598"/>
                </a:cubicBezTo>
                <a:lnTo>
                  <a:pt x="2321718" y="630039"/>
                </a:lnTo>
                <a:lnTo>
                  <a:pt x="2336601" y="659805"/>
                </a:lnTo>
                <a:cubicBezTo>
                  <a:pt x="2336601" y="659805"/>
                  <a:pt x="2339082" y="662285"/>
                  <a:pt x="2344042" y="667246"/>
                </a:cubicBezTo>
                <a:lnTo>
                  <a:pt x="2351484" y="659805"/>
                </a:lnTo>
                <a:cubicBezTo>
                  <a:pt x="2351484" y="659805"/>
                  <a:pt x="2352724" y="658564"/>
                  <a:pt x="2355205" y="656084"/>
                </a:cubicBezTo>
                <a:cubicBezTo>
                  <a:pt x="2357685" y="653604"/>
                  <a:pt x="2358925" y="652364"/>
                  <a:pt x="2358925" y="652364"/>
                </a:cubicBezTo>
                <a:lnTo>
                  <a:pt x="2366367" y="644922"/>
                </a:lnTo>
                <a:cubicBezTo>
                  <a:pt x="2366367" y="639961"/>
                  <a:pt x="2361406" y="638721"/>
                  <a:pt x="2351484" y="641201"/>
                </a:cubicBezTo>
                <a:cubicBezTo>
                  <a:pt x="2341562" y="643682"/>
                  <a:pt x="2336601" y="642442"/>
                  <a:pt x="2336601" y="637481"/>
                </a:cubicBezTo>
                <a:cubicBezTo>
                  <a:pt x="2336601" y="632519"/>
                  <a:pt x="2339082" y="627559"/>
                  <a:pt x="2344042" y="622598"/>
                </a:cubicBezTo>
                <a:cubicBezTo>
                  <a:pt x="2344042" y="622598"/>
                  <a:pt x="2345283" y="621357"/>
                  <a:pt x="2347763" y="618877"/>
                </a:cubicBezTo>
                <a:cubicBezTo>
                  <a:pt x="2350244" y="616397"/>
                  <a:pt x="2351484" y="612676"/>
                  <a:pt x="2351484" y="607715"/>
                </a:cubicBezTo>
                <a:lnTo>
                  <a:pt x="2351484" y="592832"/>
                </a:lnTo>
                <a:lnTo>
                  <a:pt x="2366367" y="607715"/>
                </a:lnTo>
                <a:cubicBezTo>
                  <a:pt x="2376289" y="607715"/>
                  <a:pt x="2383730" y="607715"/>
                  <a:pt x="2388691" y="607715"/>
                </a:cubicBezTo>
                <a:cubicBezTo>
                  <a:pt x="2388691" y="602754"/>
                  <a:pt x="2391172" y="597794"/>
                  <a:pt x="2396132" y="592832"/>
                </a:cubicBezTo>
                <a:cubicBezTo>
                  <a:pt x="2401093" y="587871"/>
                  <a:pt x="2403574" y="582911"/>
                  <a:pt x="2403574" y="577950"/>
                </a:cubicBezTo>
                <a:cubicBezTo>
                  <a:pt x="2403574" y="572988"/>
                  <a:pt x="2408534" y="570508"/>
                  <a:pt x="2418457" y="570508"/>
                </a:cubicBezTo>
                <a:lnTo>
                  <a:pt x="2433339" y="563067"/>
                </a:lnTo>
                <a:cubicBezTo>
                  <a:pt x="2443261" y="553145"/>
                  <a:pt x="2448222" y="548184"/>
                  <a:pt x="2448222" y="548184"/>
                </a:cubicBezTo>
                <a:lnTo>
                  <a:pt x="2448222" y="563067"/>
                </a:lnTo>
                <a:cubicBezTo>
                  <a:pt x="2438300" y="568028"/>
                  <a:pt x="2437060" y="574229"/>
                  <a:pt x="2444501" y="581670"/>
                </a:cubicBezTo>
                <a:cubicBezTo>
                  <a:pt x="2451943" y="589112"/>
                  <a:pt x="2455664" y="594073"/>
                  <a:pt x="2455664" y="596553"/>
                </a:cubicBezTo>
                <a:cubicBezTo>
                  <a:pt x="2455664" y="599033"/>
                  <a:pt x="2455664" y="600274"/>
                  <a:pt x="2455664" y="600274"/>
                </a:cubicBezTo>
                <a:lnTo>
                  <a:pt x="2470546" y="585391"/>
                </a:lnTo>
                <a:cubicBezTo>
                  <a:pt x="2470546" y="585391"/>
                  <a:pt x="2474267" y="581670"/>
                  <a:pt x="2481709" y="574229"/>
                </a:cubicBezTo>
                <a:cubicBezTo>
                  <a:pt x="2489150" y="566787"/>
                  <a:pt x="2492871" y="558105"/>
                  <a:pt x="2492871" y="548184"/>
                </a:cubicBezTo>
                <a:cubicBezTo>
                  <a:pt x="2492871" y="538262"/>
                  <a:pt x="2490390" y="533301"/>
                  <a:pt x="2485429" y="533301"/>
                </a:cubicBezTo>
                <a:cubicBezTo>
                  <a:pt x="2485429" y="523380"/>
                  <a:pt x="2485429" y="518418"/>
                  <a:pt x="2485429" y="518418"/>
                </a:cubicBezTo>
                <a:lnTo>
                  <a:pt x="2492871" y="510977"/>
                </a:lnTo>
                <a:cubicBezTo>
                  <a:pt x="2492871" y="515938"/>
                  <a:pt x="2495351" y="518418"/>
                  <a:pt x="2500312" y="518418"/>
                </a:cubicBezTo>
                <a:lnTo>
                  <a:pt x="2515195" y="518418"/>
                </a:lnTo>
                <a:cubicBezTo>
                  <a:pt x="2520156" y="518418"/>
                  <a:pt x="2523876" y="518418"/>
                  <a:pt x="2526357" y="518418"/>
                </a:cubicBezTo>
                <a:cubicBezTo>
                  <a:pt x="2528838" y="518418"/>
                  <a:pt x="2530078" y="515938"/>
                  <a:pt x="2530078" y="510977"/>
                </a:cubicBezTo>
                <a:cubicBezTo>
                  <a:pt x="2530078" y="515938"/>
                  <a:pt x="2531318" y="519659"/>
                  <a:pt x="2533798" y="522139"/>
                </a:cubicBezTo>
                <a:cubicBezTo>
                  <a:pt x="2536279" y="524619"/>
                  <a:pt x="2542480" y="525860"/>
                  <a:pt x="2552402" y="525860"/>
                </a:cubicBezTo>
                <a:cubicBezTo>
                  <a:pt x="2562324" y="525860"/>
                  <a:pt x="2568525" y="525860"/>
                  <a:pt x="2571005" y="525860"/>
                </a:cubicBezTo>
                <a:cubicBezTo>
                  <a:pt x="2573486" y="525860"/>
                  <a:pt x="2574726" y="528340"/>
                  <a:pt x="2574726" y="533301"/>
                </a:cubicBezTo>
                <a:cubicBezTo>
                  <a:pt x="2574726" y="538262"/>
                  <a:pt x="2579687" y="540743"/>
                  <a:pt x="2589609" y="540743"/>
                </a:cubicBezTo>
                <a:lnTo>
                  <a:pt x="2597050" y="548184"/>
                </a:lnTo>
                <a:cubicBezTo>
                  <a:pt x="2582167" y="553145"/>
                  <a:pt x="2582167" y="558105"/>
                  <a:pt x="2597050" y="563067"/>
                </a:cubicBezTo>
                <a:cubicBezTo>
                  <a:pt x="2606972" y="568028"/>
                  <a:pt x="2616894" y="563067"/>
                  <a:pt x="2626816" y="548184"/>
                </a:cubicBezTo>
                <a:lnTo>
                  <a:pt x="2634257" y="548184"/>
                </a:lnTo>
                <a:cubicBezTo>
                  <a:pt x="2634257" y="553145"/>
                  <a:pt x="2651621" y="553145"/>
                  <a:pt x="2686347" y="548184"/>
                </a:cubicBezTo>
                <a:lnTo>
                  <a:pt x="2701230" y="540743"/>
                </a:lnTo>
                <a:cubicBezTo>
                  <a:pt x="2711152" y="540743"/>
                  <a:pt x="2716113" y="540743"/>
                  <a:pt x="2716113" y="540743"/>
                </a:cubicBezTo>
                <a:cubicBezTo>
                  <a:pt x="2726035" y="545704"/>
                  <a:pt x="2743398" y="545704"/>
                  <a:pt x="2768203" y="540743"/>
                </a:cubicBezTo>
                <a:lnTo>
                  <a:pt x="2790527" y="540743"/>
                </a:lnTo>
                <a:cubicBezTo>
                  <a:pt x="2795488" y="545704"/>
                  <a:pt x="2797968" y="545704"/>
                  <a:pt x="2797968" y="540743"/>
                </a:cubicBezTo>
                <a:lnTo>
                  <a:pt x="2842617" y="533301"/>
                </a:lnTo>
                <a:cubicBezTo>
                  <a:pt x="2872382" y="538262"/>
                  <a:pt x="2872382" y="545704"/>
                  <a:pt x="2842617" y="555625"/>
                </a:cubicBezTo>
                <a:lnTo>
                  <a:pt x="2797968" y="563067"/>
                </a:lnTo>
                <a:cubicBezTo>
                  <a:pt x="2758281" y="563067"/>
                  <a:pt x="2753320" y="570508"/>
                  <a:pt x="2783085" y="585391"/>
                </a:cubicBezTo>
                <a:cubicBezTo>
                  <a:pt x="2793008" y="590352"/>
                  <a:pt x="2799208" y="590352"/>
                  <a:pt x="2801689" y="585391"/>
                </a:cubicBezTo>
                <a:cubicBezTo>
                  <a:pt x="2804170" y="580430"/>
                  <a:pt x="2810370" y="580430"/>
                  <a:pt x="2820292" y="585391"/>
                </a:cubicBezTo>
                <a:cubicBezTo>
                  <a:pt x="2830215" y="585391"/>
                  <a:pt x="2836415" y="585391"/>
                  <a:pt x="2838896" y="585391"/>
                </a:cubicBezTo>
                <a:cubicBezTo>
                  <a:pt x="2841377" y="585391"/>
                  <a:pt x="2842617" y="582911"/>
                  <a:pt x="2842617" y="577950"/>
                </a:cubicBezTo>
                <a:lnTo>
                  <a:pt x="2850058" y="563067"/>
                </a:lnTo>
                <a:lnTo>
                  <a:pt x="2864941" y="570508"/>
                </a:lnTo>
                <a:cubicBezTo>
                  <a:pt x="2869902" y="580430"/>
                  <a:pt x="2879824" y="582911"/>
                  <a:pt x="2894707" y="577950"/>
                </a:cubicBezTo>
                <a:cubicBezTo>
                  <a:pt x="2894707" y="577950"/>
                  <a:pt x="2898427" y="577950"/>
                  <a:pt x="2905869" y="577950"/>
                </a:cubicBezTo>
                <a:cubicBezTo>
                  <a:pt x="2913310" y="577950"/>
                  <a:pt x="2919511" y="577950"/>
                  <a:pt x="2924472" y="577950"/>
                </a:cubicBezTo>
                <a:cubicBezTo>
                  <a:pt x="2929433" y="577950"/>
                  <a:pt x="2934394" y="576709"/>
                  <a:pt x="2939355" y="574229"/>
                </a:cubicBezTo>
                <a:cubicBezTo>
                  <a:pt x="2944316" y="571749"/>
                  <a:pt x="2949277" y="570508"/>
                  <a:pt x="2954238" y="570508"/>
                </a:cubicBezTo>
                <a:cubicBezTo>
                  <a:pt x="2964160" y="560587"/>
                  <a:pt x="2971601" y="558105"/>
                  <a:pt x="2976562" y="563067"/>
                </a:cubicBezTo>
                <a:cubicBezTo>
                  <a:pt x="2976562" y="568028"/>
                  <a:pt x="2977802" y="570508"/>
                  <a:pt x="2980283" y="570508"/>
                </a:cubicBezTo>
                <a:cubicBezTo>
                  <a:pt x="2982763" y="570508"/>
                  <a:pt x="2984003" y="570508"/>
                  <a:pt x="2984003" y="570508"/>
                </a:cubicBezTo>
                <a:lnTo>
                  <a:pt x="2998886" y="563067"/>
                </a:lnTo>
                <a:cubicBezTo>
                  <a:pt x="3003847" y="563067"/>
                  <a:pt x="3006328" y="563067"/>
                  <a:pt x="3006328" y="563067"/>
                </a:cubicBezTo>
                <a:cubicBezTo>
                  <a:pt x="3006328" y="568028"/>
                  <a:pt x="3008808" y="568028"/>
                  <a:pt x="3013769" y="563067"/>
                </a:cubicBezTo>
                <a:lnTo>
                  <a:pt x="3021210" y="563067"/>
                </a:lnTo>
                <a:cubicBezTo>
                  <a:pt x="3021210" y="568028"/>
                  <a:pt x="3023691" y="570508"/>
                  <a:pt x="3028652" y="570508"/>
                </a:cubicBezTo>
                <a:cubicBezTo>
                  <a:pt x="3033613" y="570508"/>
                  <a:pt x="3038574" y="572988"/>
                  <a:pt x="3043535" y="577950"/>
                </a:cubicBezTo>
                <a:cubicBezTo>
                  <a:pt x="3048495" y="582911"/>
                  <a:pt x="3053457" y="582911"/>
                  <a:pt x="3058417" y="577950"/>
                </a:cubicBezTo>
                <a:lnTo>
                  <a:pt x="3043535" y="570508"/>
                </a:lnTo>
                <a:lnTo>
                  <a:pt x="3043535" y="563067"/>
                </a:lnTo>
                <a:lnTo>
                  <a:pt x="3043535" y="555625"/>
                </a:lnTo>
                <a:lnTo>
                  <a:pt x="3043535" y="548184"/>
                </a:lnTo>
                <a:lnTo>
                  <a:pt x="3065859" y="548184"/>
                </a:lnTo>
                <a:cubicBezTo>
                  <a:pt x="3070820" y="548184"/>
                  <a:pt x="3074540" y="548184"/>
                  <a:pt x="3077021" y="548184"/>
                </a:cubicBezTo>
                <a:cubicBezTo>
                  <a:pt x="3079502" y="548184"/>
                  <a:pt x="3080742" y="545704"/>
                  <a:pt x="3080742" y="540743"/>
                </a:cubicBezTo>
                <a:lnTo>
                  <a:pt x="3088183" y="533301"/>
                </a:lnTo>
                <a:lnTo>
                  <a:pt x="3095625" y="533301"/>
                </a:lnTo>
                <a:cubicBezTo>
                  <a:pt x="3095625" y="538262"/>
                  <a:pt x="3104306" y="540743"/>
                  <a:pt x="3121669" y="540743"/>
                </a:cubicBezTo>
                <a:cubicBezTo>
                  <a:pt x="3139033" y="540743"/>
                  <a:pt x="3155156" y="540743"/>
                  <a:pt x="3170039" y="540743"/>
                </a:cubicBezTo>
                <a:lnTo>
                  <a:pt x="3214687" y="540743"/>
                </a:lnTo>
                <a:cubicBezTo>
                  <a:pt x="3224609" y="535781"/>
                  <a:pt x="3227089" y="528340"/>
                  <a:pt x="3222128" y="518418"/>
                </a:cubicBezTo>
                <a:cubicBezTo>
                  <a:pt x="3222128" y="513457"/>
                  <a:pt x="3223369" y="509736"/>
                  <a:pt x="3225849" y="507256"/>
                </a:cubicBezTo>
                <a:cubicBezTo>
                  <a:pt x="3228330" y="504776"/>
                  <a:pt x="3234531" y="503535"/>
                  <a:pt x="3244453" y="503535"/>
                </a:cubicBezTo>
                <a:cubicBezTo>
                  <a:pt x="3249414" y="498574"/>
                  <a:pt x="3254374" y="496094"/>
                  <a:pt x="3259335" y="496094"/>
                </a:cubicBezTo>
                <a:cubicBezTo>
                  <a:pt x="3264296" y="496094"/>
                  <a:pt x="3269257" y="496094"/>
                  <a:pt x="3274218" y="496094"/>
                </a:cubicBezTo>
                <a:lnTo>
                  <a:pt x="3259335" y="503535"/>
                </a:lnTo>
                <a:lnTo>
                  <a:pt x="3244453" y="518418"/>
                </a:lnTo>
                <a:cubicBezTo>
                  <a:pt x="3249414" y="523380"/>
                  <a:pt x="3251894" y="527100"/>
                  <a:pt x="3251894" y="529580"/>
                </a:cubicBezTo>
                <a:cubicBezTo>
                  <a:pt x="3251894" y="532060"/>
                  <a:pt x="3253134" y="534542"/>
                  <a:pt x="3255615" y="537022"/>
                </a:cubicBezTo>
                <a:cubicBezTo>
                  <a:pt x="3258095" y="539502"/>
                  <a:pt x="3266777" y="540743"/>
                  <a:pt x="3281660" y="540743"/>
                </a:cubicBezTo>
                <a:cubicBezTo>
                  <a:pt x="3301504" y="545704"/>
                  <a:pt x="3311425" y="543223"/>
                  <a:pt x="3311425" y="533301"/>
                </a:cubicBezTo>
                <a:cubicBezTo>
                  <a:pt x="3311425" y="528340"/>
                  <a:pt x="3311425" y="525860"/>
                  <a:pt x="3311425" y="525860"/>
                </a:cubicBezTo>
                <a:cubicBezTo>
                  <a:pt x="3311425" y="520898"/>
                  <a:pt x="3311425" y="513457"/>
                  <a:pt x="3311425" y="503535"/>
                </a:cubicBezTo>
                <a:cubicBezTo>
                  <a:pt x="3311425" y="498574"/>
                  <a:pt x="3310185" y="496094"/>
                  <a:pt x="3307705" y="496094"/>
                </a:cubicBezTo>
                <a:cubicBezTo>
                  <a:pt x="3305224" y="496094"/>
                  <a:pt x="3301504" y="496094"/>
                  <a:pt x="3296542" y="496094"/>
                </a:cubicBezTo>
                <a:cubicBezTo>
                  <a:pt x="3291581" y="496094"/>
                  <a:pt x="3289101" y="494853"/>
                  <a:pt x="3289101" y="492373"/>
                </a:cubicBezTo>
                <a:cubicBezTo>
                  <a:pt x="3289101" y="489893"/>
                  <a:pt x="3291581" y="488653"/>
                  <a:pt x="3296542" y="488653"/>
                </a:cubicBezTo>
                <a:cubicBezTo>
                  <a:pt x="3306464" y="478731"/>
                  <a:pt x="3311425" y="471290"/>
                  <a:pt x="3311425" y="466328"/>
                </a:cubicBezTo>
                <a:cubicBezTo>
                  <a:pt x="3306464" y="456407"/>
                  <a:pt x="3299023" y="453926"/>
                  <a:pt x="3289101" y="458887"/>
                </a:cubicBezTo>
                <a:cubicBezTo>
                  <a:pt x="3284140" y="453926"/>
                  <a:pt x="3282900" y="451446"/>
                  <a:pt x="3285380" y="451446"/>
                </a:cubicBezTo>
                <a:cubicBezTo>
                  <a:pt x="3287861" y="451446"/>
                  <a:pt x="3286621" y="446484"/>
                  <a:pt x="3281660" y="436563"/>
                </a:cubicBezTo>
                <a:cubicBezTo>
                  <a:pt x="3286621" y="436563"/>
                  <a:pt x="3289101" y="436563"/>
                  <a:pt x="3289101" y="436563"/>
                </a:cubicBezTo>
                <a:lnTo>
                  <a:pt x="3296542" y="436563"/>
                </a:lnTo>
                <a:lnTo>
                  <a:pt x="3303984" y="436563"/>
                </a:lnTo>
                <a:cubicBezTo>
                  <a:pt x="3308945" y="426641"/>
                  <a:pt x="3301504" y="421680"/>
                  <a:pt x="3281660" y="421680"/>
                </a:cubicBezTo>
                <a:lnTo>
                  <a:pt x="3274218" y="421680"/>
                </a:lnTo>
                <a:cubicBezTo>
                  <a:pt x="3274218" y="416719"/>
                  <a:pt x="3279179" y="414239"/>
                  <a:pt x="3289101" y="414239"/>
                </a:cubicBezTo>
                <a:cubicBezTo>
                  <a:pt x="3289101" y="414239"/>
                  <a:pt x="3291581" y="416719"/>
                  <a:pt x="3296542" y="421680"/>
                </a:cubicBezTo>
                <a:cubicBezTo>
                  <a:pt x="3301504" y="421680"/>
                  <a:pt x="3303984" y="421680"/>
                  <a:pt x="3303984" y="421680"/>
                </a:cubicBezTo>
                <a:cubicBezTo>
                  <a:pt x="3308945" y="421680"/>
                  <a:pt x="3311425" y="424160"/>
                  <a:pt x="3311425" y="429121"/>
                </a:cubicBezTo>
                <a:cubicBezTo>
                  <a:pt x="3311425" y="434083"/>
                  <a:pt x="3313906" y="439043"/>
                  <a:pt x="3318867" y="444004"/>
                </a:cubicBezTo>
                <a:cubicBezTo>
                  <a:pt x="3328788" y="444004"/>
                  <a:pt x="3333750" y="441524"/>
                  <a:pt x="3333750" y="436563"/>
                </a:cubicBezTo>
                <a:cubicBezTo>
                  <a:pt x="3333750" y="431601"/>
                  <a:pt x="3338711" y="429121"/>
                  <a:pt x="3348632" y="429121"/>
                </a:cubicBezTo>
                <a:cubicBezTo>
                  <a:pt x="3363515" y="424160"/>
                  <a:pt x="3372197" y="422921"/>
                  <a:pt x="3374677" y="425401"/>
                </a:cubicBezTo>
                <a:cubicBezTo>
                  <a:pt x="3377158" y="427881"/>
                  <a:pt x="3378398" y="434083"/>
                  <a:pt x="3378398" y="444004"/>
                </a:cubicBezTo>
                <a:cubicBezTo>
                  <a:pt x="3378398" y="453926"/>
                  <a:pt x="3380878" y="461367"/>
                  <a:pt x="3385839" y="466328"/>
                </a:cubicBezTo>
                <a:cubicBezTo>
                  <a:pt x="3390800" y="471290"/>
                  <a:pt x="3399482" y="473770"/>
                  <a:pt x="3411884" y="473770"/>
                </a:cubicBezTo>
                <a:cubicBezTo>
                  <a:pt x="3424287" y="473770"/>
                  <a:pt x="3435449" y="473770"/>
                  <a:pt x="3445371" y="473770"/>
                </a:cubicBezTo>
                <a:cubicBezTo>
                  <a:pt x="3460254" y="478731"/>
                  <a:pt x="3467695" y="478731"/>
                  <a:pt x="3467695" y="473770"/>
                </a:cubicBezTo>
                <a:cubicBezTo>
                  <a:pt x="3467695" y="473770"/>
                  <a:pt x="3468935" y="472529"/>
                  <a:pt x="3471416" y="470049"/>
                </a:cubicBezTo>
                <a:cubicBezTo>
                  <a:pt x="3473896" y="467569"/>
                  <a:pt x="3477617" y="466328"/>
                  <a:pt x="3482578" y="466328"/>
                </a:cubicBezTo>
                <a:cubicBezTo>
                  <a:pt x="3487539" y="466328"/>
                  <a:pt x="3486298" y="463848"/>
                  <a:pt x="3478857" y="458887"/>
                </a:cubicBezTo>
                <a:cubicBezTo>
                  <a:pt x="3471416" y="453926"/>
                  <a:pt x="3467695" y="450205"/>
                  <a:pt x="3467695" y="447725"/>
                </a:cubicBezTo>
                <a:cubicBezTo>
                  <a:pt x="3467695" y="445245"/>
                  <a:pt x="3472656" y="441524"/>
                  <a:pt x="3482578" y="436563"/>
                </a:cubicBezTo>
                <a:cubicBezTo>
                  <a:pt x="3492500" y="431601"/>
                  <a:pt x="3502422" y="426641"/>
                  <a:pt x="3512343" y="421680"/>
                </a:cubicBezTo>
                <a:cubicBezTo>
                  <a:pt x="3522265" y="416719"/>
                  <a:pt x="3529707" y="419200"/>
                  <a:pt x="3534668" y="429121"/>
                </a:cubicBezTo>
                <a:cubicBezTo>
                  <a:pt x="3539629" y="429121"/>
                  <a:pt x="3543349" y="430362"/>
                  <a:pt x="3545830" y="432842"/>
                </a:cubicBezTo>
                <a:cubicBezTo>
                  <a:pt x="3548310" y="435322"/>
                  <a:pt x="3549550" y="436563"/>
                  <a:pt x="3549550" y="436563"/>
                </a:cubicBezTo>
                <a:cubicBezTo>
                  <a:pt x="3554511" y="436563"/>
                  <a:pt x="3559472" y="436563"/>
                  <a:pt x="3564433" y="436563"/>
                </a:cubicBezTo>
                <a:lnTo>
                  <a:pt x="3594199" y="451446"/>
                </a:lnTo>
                <a:lnTo>
                  <a:pt x="3631406" y="458887"/>
                </a:lnTo>
                <a:cubicBezTo>
                  <a:pt x="3646289" y="453926"/>
                  <a:pt x="3657451" y="450205"/>
                  <a:pt x="3664892" y="447725"/>
                </a:cubicBezTo>
                <a:cubicBezTo>
                  <a:pt x="3672334" y="445245"/>
                  <a:pt x="3676054" y="442764"/>
                  <a:pt x="3676054" y="440284"/>
                </a:cubicBezTo>
                <a:cubicBezTo>
                  <a:pt x="3676054" y="437803"/>
                  <a:pt x="3676054" y="436563"/>
                  <a:pt x="3676054" y="436563"/>
                </a:cubicBezTo>
                <a:cubicBezTo>
                  <a:pt x="3681015" y="436563"/>
                  <a:pt x="3683496" y="435322"/>
                  <a:pt x="3683496" y="432842"/>
                </a:cubicBezTo>
                <a:cubicBezTo>
                  <a:pt x="3683496" y="430362"/>
                  <a:pt x="3683496" y="429121"/>
                  <a:pt x="3683496" y="429121"/>
                </a:cubicBezTo>
                <a:lnTo>
                  <a:pt x="3668613" y="429121"/>
                </a:lnTo>
                <a:cubicBezTo>
                  <a:pt x="3668613" y="434083"/>
                  <a:pt x="3667373" y="436563"/>
                  <a:pt x="3664892" y="436563"/>
                </a:cubicBezTo>
                <a:cubicBezTo>
                  <a:pt x="3662412" y="436563"/>
                  <a:pt x="3658691" y="439043"/>
                  <a:pt x="3653730" y="444004"/>
                </a:cubicBezTo>
                <a:cubicBezTo>
                  <a:pt x="3643808" y="444004"/>
                  <a:pt x="3638847" y="439043"/>
                  <a:pt x="3638847" y="429121"/>
                </a:cubicBezTo>
                <a:cubicBezTo>
                  <a:pt x="3633886" y="419200"/>
                  <a:pt x="3628926" y="414239"/>
                  <a:pt x="3623964" y="414239"/>
                </a:cubicBezTo>
                <a:lnTo>
                  <a:pt x="3638847" y="406797"/>
                </a:lnTo>
                <a:lnTo>
                  <a:pt x="3661172" y="406797"/>
                </a:lnTo>
                <a:lnTo>
                  <a:pt x="3653730" y="399356"/>
                </a:lnTo>
                <a:cubicBezTo>
                  <a:pt x="3648769" y="394394"/>
                  <a:pt x="3646289" y="391914"/>
                  <a:pt x="3646289" y="391914"/>
                </a:cubicBezTo>
                <a:cubicBezTo>
                  <a:pt x="3646289" y="391914"/>
                  <a:pt x="3646289" y="389434"/>
                  <a:pt x="3646289" y="384473"/>
                </a:cubicBezTo>
                <a:close/>
                <a:moveTo>
                  <a:pt x="3037489" y="382148"/>
                </a:moveTo>
                <a:cubicBezTo>
                  <a:pt x="3051441" y="381217"/>
                  <a:pt x="3058417" y="384474"/>
                  <a:pt x="3058417" y="391914"/>
                </a:cubicBezTo>
                <a:cubicBezTo>
                  <a:pt x="3053457" y="391914"/>
                  <a:pt x="3050976" y="391914"/>
                  <a:pt x="3050976" y="391914"/>
                </a:cubicBezTo>
                <a:cubicBezTo>
                  <a:pt x="3050976" y="386953"/>
                  <a:pt x="3048495" y="384473"/>
                  <a:pt x="3043535" y="384473"/>
                </a:cubicBezTo>
                <a:cubicBezTo>
                  <a:pt x="3038574" y="384473"/>
                  <a:pt x="3033613" y="384473"/>
                  <a:pt x="3028652" y="384473"/>
                </a:cubicBezTo>
                <a:lnTo>
                  <a:pt x="3021210" y="384473"/>
                </a:lnTo>
                <a:cubicBezTo>
                  <a:pt x="3027412" y="383233"/>
                  <a:pt x="3032838" y="382457"/>
                  <a:pt x="3037489" y="382148"/>
                </a:cubicBezTo>
                <a:close/>
                <a:moveTo>
                  <a:pt x="2753320" y="377032"/>
                </a:moveTo>
                <a:lnTo>
                  <a:pt x="2755180" y="377032"/>
                </a:lnTo>
                <a:cubicBezTo>
                  <a:pt x="2758901" y="377032"/>
                  <a:pt x="2765722" y="377032"/>
                  <a:pt x="2775644" y="377032"/>
                </a:cubicBezTo>
                <a:cubicBezTo>
                  <a:pt x="2795488" y="381993"/>
                  <a:pt x="2802929" y="386953"/>
                  <a:pt x="2797968" y="391914"/>
                </a:cubicBezTo>
                <a:cubicBezTo>
                  <a:pt x="2793008" y="391914"/>
                  <a:pt x="2788046" y="391914"/>
                  <a:pt x="2783085" y="391914"/>
                </a:cubicBezTo>
                <a:lnTo>
                  <a:pt x="2768203" y="384473"/>
                </a:lnTo>
                <a:cubicBezTo>
                  <a:pt x="2768203" y="384473"/>
                  <a:pt x="2765722" y="384473"/>
                  <a:pt x="2760761" y="384473"/>
                </a:cubicBezTo>
                <a:cubicBezTo>
                  <a:pt x="2755801" y="384473"/>
                  <a:pt x="2753320" y="381993"/>
                  <a:pt x="2753320" y="377032"/>
                </a:cubicBezTo>
                <a:close/>
                <a:moveTo>
                  <a:pt x="2247304" y="377032"/>
                </a:moveTo>
                <a:lnTo>
                  <a:pt x="2306835" y="384473"/>
                </a:lnTo>
                <a:lnTo>
                  <a:pt x="2269628" y="384473"/>
                </a:lnTo>
                <a:cubicBezTo>
                  <a:pt x="2259706" y="384473"/>
                  <a:pt x="2252265" y="381993"/>
                  <a:pt x="2247304" y="377032"/>
                </a:cubicBezTo>
                <a:close/>
                <a:moveTo>
                  <a:pt x="3770932" y="373311"/>
                </a:moveTo>
                <a:cubicBezTo>
                  <a:pt x="3772173" y="373311"/>
                  <a:pt x="3772793" y="374551"/>
                  <a:pt x="3772793" y="377032"/>
                </a:cubicBezTo>
                <a:cubicBezTo>
                  <a:pt x="3772793" y="381993"/>
                  <a:pt x="3772793" y="385714"/>
                  <a:pt x="3772793" y="388194"/>
                </a:cubicBezTo>
                <a:cubicBezTo>
                  <a:pt x="3772793" y="390674"/>
                  <a:pt x="3770312" y="390674"/>
                  <a:pt x="3765351" y="388194"/>
                </a:cubicBezTo>
                <a:cubicBezTo>
                  <a:pt x="3760390" y="385714"/>
                  <a:pt x="3760390" y="381993"/>
                  <a:pt x="3765351" y="377032"/>
                </a:cubicBezTo>
                <a:cubicBezTo>
                  <a:pt x="3767832" y="374551"/>
                  <a:pt x="3769692" y="373311"/>
                  <a:pt x="3770932" y="373311"/>
                </a:cubicBezTo>
                <a:close/>
                <a:moveTo>
                  <a:pt x="3260266" y="373311"/>
                </a:moveTo>
                <a:cubicBezTo>
                  <a:pt x="3260886" y="373311"/>
                  <a:pt x="3261816" y="374551"/>
                  <a:pt x="3263056" y="377032"/>
                </a:cubicBezTo>
                <a:cubicBezTo>
                  <a:pt x="3265537" y="381993"/>
                  <a:pt x="3266777" y="385714"/>
                  <a:pt x="3266777" y="388194"/>
                </a:cubicBezTo>
                <a:cubicBezTo>
                  <a:pt x="3266777" y="390674"/>
                  <a:pt x="3264296" y="389434"/>
                  <a:pt x="3259335" y="384473"/>
                </a:cubicBezTo>
                <a:cubicBezTo>
                  <a:pt x="3254374" y="384473"/>
                  <a:pt x="3251894" y="383232"/>
                  <a:pt x="3251894" y="380752"/>
                </a:cubicBezTo>
                <a:cubicBezTo>
                  <a:pt x="3251894" y="378272"/>
                  <a:pt x="3254374" y="377032"/>
                  <a:pt x="3259335" y="377032"/>
                </a:cubicBezTo>
                <a:cubicBezTo>
                  <a:pt x="3259335" y="374551"/>
                  <a:pt x="3259646" y="373311"/>
                  <a:pt x="3260266" y="373311"/>
                </a:cubicBezTo>
                <a:close/>
                <a:moveTo>
                  <a:pt x="5113176" y="372381"/>
                </a:moveTo>
                <a:cubicBezTo>
                  <a:pt x="5113796" y="371761"/>
                  <a:pt x="5114726" y="372071"/>
                  <a:pt x="5115966" y="373311"/>
                </a:cubicBezTo>
                <a:cubicBezTo>
                  <a:pt x="5118446" y="375791"/>
                  <a:pt x="5119687" y="377032"/>
                  <a:pt x="5119687" y="377032"/>
                </a:cubicBezTo>
                <a:cubicBezTo>
                  <a:pt x="5119687" y="377032"/>
                  <a:pt x="5117207" y="377032"/>
                  <a:pt x="5112245" y="377032"/>
                </a:cubicBezTo>
                <a:cubicBezTo>
                  <a:pt x="5112245" y="374551"/>
                  <a:pt x="5112555" y="373001"/>
                  <a:pt x="5113176" y="372381"/>
                </a:cubicBezTo>
                <a:close/>
                <a:moveTo>
                  <a:pt x="4412753" y="369590"/>
                </a:moveTo>
                <a:cubicBezTo>
                  <a:pt x="4412753" y="369590"/>
                  <a:pt x="4415233" y="369590"/>
                  <a:pt x="4420195" y="369590"/>
                </a:cubicBezTo>
                <a:lnTo>
                  <a:pt x="4427636" y="369590"/>
                </a:lnTo>
                <a:cubicBezTo>
                  <a:pt x="4422675" y="374551"/>
                  <a:pt x="4422675" y="377032"/>
                  <a:pt x="4427636" y="377032"/>
                </a:cubicBezTo>
                <a:lnTo>
                  <a:pt x="4405312" y="384473"/>
                </a:lnTo>
                <a:lnTo>
                  <a:pt x="4397870" y="384473"/>
                </a:lnTo>
                <a:cubicBezTo>
                  <a:pt x="4402832" y="379512"/>
                  <a:pt x="4406552" y="377032"/>
                  <a:pt x="4409033" y="377032"/>
                </a:cubicBezTo>
                <a:cubicBezTo>
                  <a:pt x="4411513" y="377032"/>
                  <a:pt x="4412753" y="374551"/>
                  <a:pt x="4412753" y="369590"/>
                </a:cubicBezTo>
                <a:close/>
                <a:moveTo>
                  <a:pt x="3889995" y="365869"/>
                </a:moveTo>
                <a:cubicBezTo>
                  <a:pt x="3891235" y="365869"/>
                  <a:pt x="3891855" y="367110"/>
                  <a:pt x="3891855" y="369590"/>
                </a:cubicBezTo>
                <a:lnTo>
                  <a:pt x="3884414" y="369590"/>
                </a:lnTo>
                <a:cubicBezTo>
                  <a:pt x="3886894" y="367110"/>
                  <a:pt x="3888755" y="365869"/>
                  <a:pt x="3889995" y="365869"/>
                </a:cubicBezTo>
                <a:close/>
                <a:moveTo>
                  <a:pt x="3509553" y="365172"/>
                </a:moveTo>
                <a:cubicBezTo>
                  <a:pt x="3515134" y="365637"/>
                  <a:pt x="3523506" y="369591"/>
                  <a:pt x="3534668" y="377032"/>
                </a:cubicBezTo>
                <a:lnTo>
                  <a:pt x="3542109" y="384473"/>
                </a:lnTo>
                <a:cubicBezTo>
                  <a:pt x="3542109" y="384473"/>
                  <a:pt x="3540869" y="384473"/>
                  <a:pt x="3538388" y="384473"/>
                </a:cubicBezTo>
                <a:cubicBezTo>
                  <a:pt x="3535908" y="384473"/>
                  <a:pt x="3532187" y="384473"/>
                  <a:pt x="3527226" y="384473"/>
                </a:cubicBezTo>
                <a:cubicBezTo>
                  <a:pt x="3522265" y="389434"/>
                  <a:pt x="3522265" y="391914"/>
                  <a:pt x="3527226" y="391914"/>
                </a:cubicBezTo>
                <a:cubicBezTo>
                  <a:pt x="3537148" y="396876"/>
                  <a:pt x="3542109" y="401836"/>
                  <a:pt x="3542109" y="406797"/>
                </a:cubicBezTo>
                <a:cubicBezTo>
                  <a:pt x="3537148" y="406797"/>
                  <a:pt x="3527226" y="406797"/>
                  <a:pt x="3512343" y="406797"/>
                </a:cubicBezTo>
                <a:lnTo>
                  <a:pt x="3512343" y="391914"/>
                </a:lnTo>
                <a:cubicBezTo>
                  <a:pt x="3512343" y="391914"/>
                  <a:pt x="3511103" y="390674"/>
                  <a:pt x="3508623" y="388194"/>
                </a:cubicBezTo>
                <a:cubicBezTo>
                  <a:pt x="3506142" y="385714"/>
                  <a:pt x="3504902" y="381993"/>
                  <a:pt x="3504902" y="377032"/>
                </a:cubicBezTo>
                <a:cubicBezTo>
                  <a:pt x="3499941" y="372070"/>
                  <a:pt x="3499941" y="368350"/>
                  <a:pt x="3504902" y="365869"/>
                </a:cubicBezTo>
                <a:cubicBezTo>
                  <a:pt x="3506142" y="365250"/>
                  <a:pt x="3507693" y="365017"/>
                  <a:pt x="3509553" y="365172"/>
                </a:cubicBezTo>
                <a:close/>
                <a:moveTo>
                  <a:pt x="4228578" y="362149"/>
                </a:moveTo>
                <a:cubicBezTo>
                  <a:pt x="4229819" y="362149"/>
                  <a:pt x="4231679" y="364629"/>
                  <a:pt x="4234160" y="369590"/>
                </a:cubicBezTo>
                <a:cubicBezTo>
                  <a:pt x="4239121" y="374551"/>
                  <a:pt x="4239121" y="377032"/>
                  <a:pt x="4234160" y="377032"/>
                </a:cubicBezTo>
                <a:lnTo>
                  <a:pt x="4226718" y="369590"/>
                </a:lnTo>
                <a:cubicBezTo>
                  <a:pt x="4226718" y="364629"/>
                  <a:pt x="4227338" y="362149"/>
                  <a:pt x="4228578" y="362149"/>
                </a:cubicBezTo>
                <a:close/>
                <a:moveTo>
                  <a:pt x="5231308" y="362149"/>
                </a:moveTo>
                <a:cubicBezTo>
                  <a:pt x="5241229" y="367110"/>
                  <a:pt x="5241229" y="369590"/>
                  <a:pt x="5231308" y="369590"/>
                </a:cubicBezTo>
                <a:cubicBezTo>
                  <a:pt x="5226347" y="369590"/>
                  <a:pt x="5225107" y="368350"/>
                  <a:pt x="5227587" y="365869"/>
                </a:cubicBezTo>
                <a:cubicBezTo>
                  <a:pt x="5230067" y="363389"/>
                  <a:pt x="5231308" y="362149"/>
                  <a:pt x="5231308" y="362149"/>
                </a:cubicBezTo>
                <a:close/>
                <a:moveTo>
                  <a:pt x="2850058" y="362149"/>
                </a:moveTo>
                <a:lnTo>
                  <a:pt x="2857500" y="369590"/>
                </a:lnTo>
                <a:cubicBezTo>
                  <a:pt x="2857500" y="374551"/>
                  <a:pt x="2861220" y="378272"/>
                  <a:pt x="2868662" y="380752"/>
                </a:cubicBezTo>
                <a:cubicBezTo>
                  <a:pt x="2876103" y="383232"/>
                  <a:pt x="2879824" y="386953"/>
                  <a:pt x="2879824" y="391914"/>
                </a:cubicBezTo>
                <a:cubicBezTo>
                  <a:pt x="2879824" y="396876"/>
                  <a:pt x="2883544" y="398115"/>
                  <a:pt x="2890986" y="395635"/>
                </a:cubicBezTo>
                <a:cubicBezTo>
                  <a:pt x="2898427" y="393155"/>
                  <a:pt x="2908349" y="394394"/>
                  <a:pt x="2920751" y="399356"/>
                </a:cubicBezTo>
                <a:cubicBezTo>
                  <a:pt x="2933154" y="404317"/>
                  <a:pt x="2941836" y="406797"/>
                  <a:pt x="2946796" y="406797"/>
                </a:cubicBezTo>
                <a:lnTo>
                  <a:pt x="2961679" y="406797"/>
                </a:lnTo>
                <a:lnTo>
                  <a:pt x="2984003" y="406797"/>
                </a:lnTo>
                <a:lnTo>
                  <a:pt x="2991445" y="399356"/>
                </a:lnTo>
                <a:cubicBezTo>
                  <a:pt x="2996406" y="404317"/>
                  <a:pt x="3003847" y="409277"/>
                  <a:pt x="3013769" y="414239"/>
                </a:cubicBezTo>
                <a:lnTo>
                  <a:pt x="3028652" y="421680"/>
                </a:lnTo>
                <a:lnTo>
                  <a:pt x="3058417" y="429121"/>
                </a:lnTo>
                <a:cubicBezTo>
                  <a:pt x="3058417" y="434083"/>
                  <a:pt x="3060898" y="436563"/>
                  <a:pt x="3065859" y="436563"/>
                </a:cubicBezTo>
                <a:cubicBezTo>
                  <a:pt x="3070820" y="441524"/>
                  <a:pt x="3074540" y="444004"/>
                  <a:pt x="3077021" y="444004"/>
                </a:cubicBezTo>
                <a:cubicBezTo>
                  <a:pt x="3079502" y="444004"/>
                  <a:pt x="3083222" y="444004"/>
                  <a:pt x="3088183" y="444004"/>
                </a:cubicBezTo>
                <a:lnTo>
                  <a:pt x="3080742" y="436563"/>
                </a:lnTo>
                <a:cubicBezTo>
                  <a:pt x="3075781" y="431601"/>
                  <a:pt x="3073300" y="429121"/>
                  <a:pt x="3073300" y="429121"/>
                </a:cubicBezTo>
                <a:lnTo>
                  <a:pt x="3095625" y="429121"/>
                </a:lnTo>
                <a:lnTo>
                  <a:pt x="3103066" y="436563"/>
                </a:lnTo>
                <a:cubicBezTo>
                  <a:pt x="3098105" y="441524"/>
                  <a:pt x="3095625" y="444004"/>
                  <a:pt x="3095625" y="444004"/>
                </a:cubicBezTo>
                <a:lnTo>
                  <a:pt x="3132832" y="444004"/>
                </a:lnTo>
                <a:lnTo>
                  <a:pt x="3140273" y="436563"/>
                </a:lnTo>
                <a:cubicBezTo>
                  <a:pt x="3145234" y="441524"/>
                  <a:pt x="3145234" y="444004"/>
                  <a:pt x="3140273" y="444004"/>
                </a:cubicBezTo>
                <a:lnTo>
                  <a:pt x="3147714" y="458887"/>
                </a:lnTo>
                <a:lnTo>
                  <a:pt x="3147714" y="466328"/>
                </a:lnTo>
                <a:cubicBezTo>
                  <a:pt x="3127871" y="476250"/>
                  <a:pt x="3112988" y="476250"/>
                  <a:pt x="3103066" y="466328"/>
                </a:cubicBezTo>
                <a:cubicBezTo>
                  <a:pt x="3083222" y="461367"/>
                  <a:pt x="3063378" y="461367"/>
                  <a:pt x="3043535" y="466328"/>
                </a:cubicBezTo>
                <a:lnTo>
                  <a:pt x="3036094" y="470049"/>
                </a:lnTo>
                <a:lnTo>
                  <a:pt x="3043535" y="458887"/>
                </a:lnTo>
                <a:cubicBezTo>
                  <a:pt x="3043535" y="453926"/>
                  <a:pt x="3042295" y="451446"/>
                  <a:pt x="3039814" y="451446"/>
                </a:cubicBezTo>
                <a:cubicBezTo>
                  <a:pt x="3037333" y="451446"/>
                  <a:pt x="3034853" y="451446"/>
                  <a:pt x="3032373" y="451446"/>
                </a:cubicBezTo>
                <a:cubicBezTo>
                  <a:pt x="3029892" y="451446"/>
                  <a:pt x="3028652" y="453926"/>
                  <a:pt x="3028652" y="458887"/>
                </a:cubicBezTo>
                <a:lnTo>
                  <a:pt x="3036093" y="470049"/>
                </a:lnTo>
                <a:lnTo>
                  <a:pt x="3028652" y="473770"/>
                </a:lnTo>
                <a:lnTo>
                  <a:pt x="3036093" y="488653"/>
                </a:lnTo>
                <a:cubicBezTo>
                  <a:pt x="3046015" y="493614"/>
                  <a:pt x="3050976" y="498574"/>
                  <a:pt x="3050976" y="503535"/>
                </a:cubicBezTo>
                <a:cubicBezTo>
                  <a:pt x="3050976" y="508497"/>
                  <a:pt x="3050976" y="512218"/>
                  <a:pt x="3050976" y="514698"/>
                </a:cubicBezTo>
                <a:cubicBezTo>
                  <a:pt x="3050976" y="517178"/>
                  <a:pt x="3048495" y="518418"/>
                  <a:pt x="3043535" y="518418"/>
                </a:cubicBezTo>
                <a:cubicBezTo>
                  <a:pt x="3043535" y="523380"/>
                  <a:pt x="3043535" y="525860"/>
                  <a:pt x="3043535" y="525860"/>
                </a:cubicBezTo>
                <a:cubicBezTo>
                  <a:pt x="3043535" y="535781"/>
                  <a:pt x="3038574" y="540743"/>
                  <a:pt x="3028652" y="540743"/>
                </a:cubicBezTo>
                <a:lnTo>
                  <a:pt x="3013769" y="533301"/>
                </a:lnTo>
                <a:lnTo>
                  <a:pt x="3021210" y="525860"/>
                </a:lnTo>
                <a:lnTo>
                  <a:pt x="3028652" y="533301"/>
                </a:lnTo>
                <a:cubicBezTo>
                  <a:pt x="3033613" y="528340"/>
                  <a:pt x="3032373" y="522139"/>
                  <a:pt x="3024931" y="514698"/>
                </a:cubicBezTo>
                <a:cubicBezTo>
                  <a:pt x="3017490" y="507256"/>
                  <a:pt x="3013769" y="506016"/>
                  <a:pt x="3013769" y="510977"/>
                </a:cubicBezTo>
                <a:lnTo>
                  <a:pt x="3006328" y="525860"/>
                </a:lnTo>
                <a:lnTo>
                  <a:pt x="2998886" y="533301"/>
                </a:lnTo>
                <a:cubicBezTo>
                  <a:pt x="2993926" y="528340"/>
                  <a:pt x="2991445" y="524619"/>
                  <a:pt x="2991445" y="522139"/>
                </a:cubicBezTo>
                <a:cubicBezTo>
                  <a:pt x="2991445" y="519659"/>
                  <a:pt x="2991445" y="515938"/>
                  <a:pt x="2991445" y="510977"/>
                </a:cubicBezTo>
                <a:cubicBezTo>
                  <a:pt x="2996406" y="506016"/>
                  <a:pt x="2996406" y="499815"/>
                  <a:pt x="2991445" y="492373"/>
                </a:cubicBezTo>
                <a:cubicBezTo>
                  <a:pt x="2986484" y="484932"/>
                  <a:pt x="2981523" y="483691"/>
                  <a:pt x="2976562" y="488653"/>
                </a:cubicBezTo>
                <a:cubicBezTo>
                  <a:pt x="2971601" y="493614"/>
                  <a:pt x="2966640" y="488653"/>
                  <a:pt x="2961679" y="473770"/>
                </a:cubicBezTo>
                <a:cubicBezTo>
                  <a:pt x="2961679" y="458887"/>
                  <a:pt x="2964160" y="451446"/>
                  <a:pt x="2969121" y="451446"/>
                </a:cubicBezTo>
                <a:cubicBezTo>
                  <a:pt x="2974081" y="451446"/>
                  <a:pt x="2976562" y="450205"/>
                  <a:pt x="2976562" y="447725"/>
                </a:cubicBezTo>
                <a:cubicBezTo>
                  <a:pt x="2976562" y="445245"/>
                  <a:pt x="2976562" y="444004"/>
                  <a:pt x="2976562" y="444004"/>
                </a:cubicBezTo>
                <a:lnTo>
                  <a:pt x="2939355" y="429121"/>
                </a:lnTo>
                <a:cubicBezTo>
                  <a:pt x="2934394" y="429121"/>
                  <a:pt x="2929433" y="429121"/>
                  <a:pt x="2924472" y="429121"/>
                </a:cubicBezTo>
                <a:cubicBezTo>
                  <a:pt x="2919511" y="429121"/>
                  <a:pt x="2914550" y="431601"/>
                  <a:pt x="2909589" y="436563"/>
                </a:cubicBezTo>
                <a:cubicBezTo>
                  <a:pt x="2909589" y="436563"/>
                  <a:pt x="2908349" y="436563"/>
                  <a:pt x="2905869" y="436563"/>
                </a:cubicBezTo>
                <a:cubicBezTo>
                  <a:pt x="2903388" y="436563"/>
                  <a:pt x="2899667" y="436563"/>
                  <a:pt x="2894707" y="436563"/>
                </a:cubicBezTo>
                <a:lnTo>
                  <a:pt x="2887265" y="444004"/>
                </a:lnTo>
                <a:cubicBezTo>
                  <a:pt x="2897187" y="448966"/>
                  <a:pt x="2909589" y="451446"/>
                  <a:pt x="2924472" y="451446"/>
                </a:cubicBezTo>
                <a:lnTo>
                  <a:pt x="2931914" y="458887"/>
                </a:lnTo>
                <a:lnTo>
                  <a:pt x="2924472" y="466328"/>
                </a:lnTo>
                <a:cubicBezTo>
                  <a:pt x="2919511" y="466328"/>
                  <a:pt x="2914550" y="466328"/>
                  <a:pt x="2909589" y="466328"/>
                </a:cubicBezTo>
                <a:lnTo>
                  <a:pt x="2902148" y="473770"/>
                </a:lnTo>
                <a:cubicBezTo>
                  <a:pt x="2907109" y="473770"/>
                  <a:pt x="2909589" y="476250"/>
                  <a:pt x="2909589" y="481211"/>
                </a:cubicBezTo>
                <a:cubicBezTo>
                  <a:pt x="2909589" y="481211"/>
                  <a:pt x="2905869" y="481211"/>
                  <a:pt x="2898427" y="481211"/>
                </a:cubicBezTo>
                <a:cubicBezTo>
                  <a:pt x="2890986" y="481211"/>
                  <a:pt x="2887265" y="478731"/>
                  <a:pt x="2887265" y="473770"/>
                </a:cubicBezTo>
                <a:lnTo>
                  <a:pt x="2879824" y="473770"/>
                </a:lnTo>
                <a:cubicBezTo>
                  <a:pt x="2874863" y="473770"/>
                  <a:pt x="2871142" y="476250"/>
                  <a:pt x="2868662" y="481211"/>
                </a:cubicBezTo>
                <a:cubicBezTo>
                  <a:pt x="2866181" y="486173"/>
                  <a:pt x="2864941" y="491133"/>
                  <a:pt x="2864941" y="496094"/>
                </a:cubicBezTo>
                <a:lnTo>
                  <a:pt x="2857500" y="488653"/>
                </a:lnTo>
                <a:cubicBezTo>
                  <a:pt x="2852539" y="478731"/>
                  <a:pt x="2850058" y="471290"/>
                  <a:pt x="2850058" y="466328"/>
                </a:cubicBezTo>
                <a:lnTo>
                  <a:pt x="2850058" y="458887"/>
                </a:lnTo>
                <a:lnTo>
                  <a:pt x="2850058" y="444004"/>
                </a:lnTo>
                <a:cubicBezTo>
                  <a:pt x="2850058" y="439043"/>
                  <a:pt x="2850058" y="436563"/>
                  <a:pt x="2850058" y="436563"/>
                </a:cubicBezTo>
                <a:cubicBezTo>
                  <a:pt x="2850058" y="436563"/>
                  <a:pt x="2848818" y="436563"/>
                  <a:pt x="2846337" y="436563"/>
                </a:cubicBezTo>
                <a:cubicBezTo>
                  <a:pt x="2843857" y="436563"/>
                  <a:pt x="2842617" y="439043"/>
                  <a:pt x="2842617" y="444004"/>
                </a:cubicBezTo>
                <a:lnTo>
                  <a:pt x="2827734" y="451446"/>
                </a:lnTo>
                <a:lnTo>
                  <a:pt x="2812851" y="444004"/>
                </a:lnTo>
                <a:cubicBezTo>
                  <a:pt x="2822773" y="444004"/>
                  <a:pt x="2827734" y="439043"/>
                  <a:pt x="2827734" y="429121"/>
                </a:cubicBezTo>
                <a:lnTo>
                  <a:pt x="2842617" y="421680"/>
                </a:lnTo>
                <a:lnTo>
                  <a:pt x="2835175" y="406797"/>
                </a:lnTo>
                <a:cubicBezTo>
                  <a:pt x="2830215" y="396876"/>
                  <a:pt x="2825253" y="391914"/>
                  <a:pt x="2820292" y="391914"/>
                </a:cubicBezTo>
                <a:cubicBezTo>
                  <a:pt x="2825253" y="381993"/>
                  <a:pt x="2831455" y="377032"/>
                  <a:pt x="2838896" y="377032"/>
                </a:cubicBezTo>
                <a:cubicBezTo>
                  <a:pt x="2846337" y="377032"/>
                  <a:pt x="2848818" y="375791"/>
                  <a:pt x="2846337" y="373311"/>
                </a:cubicBezTo>
                <a:cubicBezTo>
                  <a:pt x="2843857" y="370831"/>
                  <a:pt x="2845097" y="367110"/>
                  <a:pt x="2850058" y="362149"/>
                </a:cubicBezTo>
                <a:close/>
                <a:moveTo>
                  <a:pt x="2656582" y="362149"/>
                </a:moveTo>
                <a:lnTo>
                  <a:pt x="2641699" y="377032"/>
                </a:lnTo>
                <a:cubicBezTo>
                  <a:pt x="2636738" y="377032"/>
                  <a:pt x="2634257" y="375791"/>
                  <a:pt x="2634257" y="373311"/>
                </a:cubicBezTo>
                <a:cubicBezTo>
                  <a:pt x="2634257" y="370831"/>
                  <a:pt x="2636738" y="368350"/>
                  <a:pt x="2641699" y="365869"/>
                </a:cubicBezTo>
                <a:cubicBezTo>
                  <a:pt x="2646659" y="363389"/>
                  <a:pt x="2651621" y="362149"/>
                  <a:pt x="2656582" y="362149"/>
                </a:cubicBezTo>
                <a:close/>
                <a:moveTo>
                  <a:pt x="2567285" y="362149"/>
                </a:moveTo>
                <a:cubicBezTo>
                  <a:pt x="2577207" y="367110"/>
                  <a:pt x="2577207" y="369590"/>
                  <a:pt x="2567285" y="369590"/>
                </a:cubicBezTo>
                <a:cubicBezTo>
                  <a:pt x="2562324" y="374551"/>
                  <a:pt x="2554883" y="377032"/>
                  <a:pt x="2544960" y="377032"/>
                </a:cubicBezTo>
                <a:cubicBezTo>
                  <a:pt x="2530078" y="372070"/>
                  <a:pt x="2523876" y="369590"/>
                  <a:pt x="2526357" y="369590"/>
                </a:cubicBezTo>
                <a:cubicBezTo>
                  <a:pt x="2528838" y="369590"/>
                  <a:pt x="2535038" y="368350"/>
                  <a:pt x="2544960" y="365869"/>
                </a:cubicBezTo>
                <a:cubicBezTo>
                  <a:pt x="2554883" y="363389"/>
                  <a:pt x="2562324" y="362149"/>
                  <a:pt x="2567285" y="362149"/>
                </a:cubicBezTo>
                <a:close/>
                <a:moveTo>
                  <a:pt x="2344042" y="362149"/>
                </a:moveTo>
                <a:cubicBezTo>
                  <a:pt x="2344042" y="362149"/>
                  <a:pt x="2344042" y="364629"/>
                  <a:pt x="2344042" y="369590"/>
                </a:cubicBezTo>
                <a:cubicBezTo>
                  <a:pt x="2344042" y="374551"/>
                  <a:pt x="2349003" y="379512"/>
                  <a:pt x="2358925" y="384473"/>
                </a:cubicBezTo>
                <a:cubicBezTo>
                  <a:pt x="2368847" y="389434"/>
                  <a:pt x="2373808" y="394394"/>
                  <a:pt x="2373808" y="399356"/>
                </a:cubicBezTo>
                <a:cubicBezTo>
                  <a:pt x="2373808" y="404317"/>
                  <a:pt x="2376289" y="404317"/>
                  <a:pt x="2381250" y="399356"/>
                </a:cubicBezTo>
                <a:lnTo>
                  <a:pt x="2411015" y="399356"/>
                </a:lnTo>
                <a:cubicBezTo>
                  <a:pt x="2420937" y="404317"/>
                  <a:pt x="2437060" y="408038"/>
                  <a:pt x="2459384" y="410518"/>
                </a:cubicBezTo>
                <a:cubicBezTo>
                  <a:pt x="2481709" y="412998"/>
                  <a:pt x="2492871" y="416719"/>
                  <a:pt x="2492871" y="421680"/>
                </a:cubicBezTo>
                <a:cubicBezTo>
                  <a:pt x="2492871" y="426641"/>
                  <a:pt x="2495351" y="426641"/>
                  <a:pt x="2500312" y="421680"/>
                </a:cubicBezTo>
                <a:cubicBezTo>
                  <a:pt x="2505273" y="421680"/>
                  <a:pt x="2507753" y="421680"/>
                  <a:pt x="2507753" y="421680"/>
                </a:cubicBezTo>
                <a:lnTo>
                  <a:pt x="2500312" y="429121"/>
                </a:lnTo>
                <a:cubicBezTo>
                  <a:pt x="2485429" y="439043"/>
                  <a:pt x="2473027" y="439043"/>
                  <a:pt x="2463105" y="429121"/>
                </a:cubicBezTo>
                <a:cubicBezTo>
                  <a:pt x="2448222" y="424160"/>
                  <a:pt x="2425898" y="426641"/>
                  <a:pt x="2396132" y="436563"/>
                </a:cubicBezTo>
                <a:cubicBezTo>
                  <a:pt x="2386210" y="436563"/>
                  <a:pt x="2381250" y="439043"/>
                  <a:pt x="2381250" y="444004"/>
                </a:cubicBezTo>
                <a:cubicBezTo>
                  <a:pt x="2381250" y="448966"/>
                  <a:pt x="2383730" y="451446"/>
                  <a:pt x="2388691" y="451446"/>
                </a:cubicBezTo>
                <a:lnTo>
                  <a:pt x="2381250" y="466328"/>
                </a:lnTo>
                <a:cubicBezTo>
                  <a:pt x="2376289" y="466328"/>
                  <a:pt x="2372568" y="467569"/>
                  <a:pt x="2370087" y="470049"/>
                </a:cubicBezTo>
                <a:cubicBezTo>
                  <a:pt x="2367607" y="472529"/>
                  <a:pt x="2366367" y="473770"/>
                  <a:pt x="2366367" y="473770"/>
                </a:cubicBezTo>
                <a:lnTo>
                  <a:pt x="2351484" y="496094"/>
                </a:lnTo>
                <a:cubicBezTo>
                  <a:pt x="2351484" y="496094"/>
                  <a:pt x="2351484" y="486173"/>
                  <a:pt x="2351484" y="466328"/>
                </a:cubicBezTo>
                <a:cubicBezTo>
                  <a:pt x="2351484" y="446484"/>
                  <a:pt x="2350244" y="435322"/>
                  <a:pt x="2347763" y="432842"/>
                </a:cubicBezTo>
                <a:cubicBezTo>
                  <a:pt x="2345283" y="430362"/>
                  <a:pt x="2340322" y="429121"/>
                  <a:pt x="2332880" y="429121"/>
                </a:cubicBezTo>
                <a:cubicBezTo>
                  <a:pt x="2325439" y="429121"/>
                  <a:pt x="2321718" y="429121"/>
                  <a:pt x="2321718" y="429121"/>
                </a:cubicBezTo>
                <a:lnTo>
                  <a:pt x="2336601" y="421680"/>
                </a:lnTo>
                <a:cubicBezTo>
                  <a:pt x="2346523" y="421680"/>
                  <a:pt x="2351484" y="416719"/>
                  <a:pt x="2351484" y="406797"/>
                </a:cubicBezTo>
                <a:lnTo>
                  <a:pt x="2344042" y="384473"/>
                </a:lnTo>
                <a:lnTo>
                  <a:pt x="2321718" y="391914"/>
                </a:lnTo>
                <a:lnTo>
                  <a:pt x="2321718" y="384473"/>
                </a:lnTo>
                <a:cubicBezTo>
                  <a:pt x="2321718" y="379512"/>
                  <a:pt x="2324199" y="377032"/>
                  <a:pt x="2329160" y="377032"/>
                </a:cubicBezTo>
                <a:lnTo>
                  <a:pt x="2336601" y="377032"/>
                </a:lnTo>
                <a:close/>
                <a:moveTo>
                  <a:pt x="2150566" y="362149"/>
                </a:moveTo>
                <a:cubicBezTo>
                  <a:pt x="2150566" y="372070"/>
                  <a:pt x="2143125" y="377032"/>
                  <a:pt x="2128242" y="377032"/>
                </a:cubicBezTo>
                <a:lnTo>
                  <a:pt x="2135683" y="369590"/>
                </a:lnTo>
                <a:close/>
                <a:moveTo>
                  <a:pt x="2061269" y="362149"/>
                </a:moveTo>
                <a:cubicBezTo>
                  <a:pt x="2071191" y="367110"/>
                  <a:pt x="2071191" y="369590"/>
                  <a:pt x="2061269" y="369590"/>
                </a:cubicBezTo>
                <a:lnTo>
                  <a:pt x="2038945" y="377032"/>
                </a:lnTo>
                <a:cubicBezTo>
                  <a:pt x="2024062" y="372070"/>
                  <a:pt x="2016621" y="369590"/>
                  <a:pt x="2016621" y="369590"/>
                </a:cubicBezTo>
                <a:close/>
                <a:moveTo>
                  <a:pt x="4353222" y="354707"/>
                </a:moveTo>
                <a:lnTo>
                  <a:pt x="4382988" y="354707"/>
                </a:lnTo>
                <a:lnTo>
                  <a:pt x="4368105" y="362149"/>
                </a:lnTo>
                <a:cubicBezTo>
                  <a:pt x="4358183" y="362149"/>
                  <a:pt x="4353222" y="359669"/>
                  <a:pt x="4353222" y="354707"/>
                </a:cubicBezTo>
                <a:close/>
                <a:moveTo>
                  <a:pt x="3802558" y="354707"/>
                </a:moveTo>
                <a:cubicBezTo>
                  <a:pt x="3807519" y="354707"/>
                  <a:pt x="3810000" y="354707"/>
                  <a:pt x="3810000" y="354707"/>
                </a:cubicBezTo>
                <a:lnTo>
                  <a:pt x="3824882" y="354707"/>
                </a:lnTo>
                <a:lnTo>
                  <a:pt x="3832324" y="369590"/>
                </a:lnTo>
                <a:cubicBezTo>
                  <a:pt x="3827363" y="369590"/>
                  <a:pt x="3824882" y="369590"/>
                  <a:pt x="3824882" y="369590"/>
                </a:cubicBezTo>
                <a:cubicBezTo>
                  <a:pt x="3824882" y="369590"/>
                  <a:pt x="3822402" y="369590"/>
                  <a:pt x="3817441" y="369590"/>
                </a:cubicBezTo>
                <a:cubicBezTo>
                  <a:pt x="3812480" y="369590"/>
                  <a:pt x="3807519" y="367110"/>
                  <a:pt x="3802558" y="362149"/>
                </a:cubicBezTo>
                <a:close/>
                <a:moveTo>
                  <a:pt x="3307705" y="347266"/>
                </a:moveTo>
                <a:cubicBezTo>
                  <a:pt x="3310185" y="347266"/>
                  <a:pt x="3311425" y="348507"/>
                  <a:pt x="3311425" y="350987"/>
                </a:cubicBezTo>
                <a:cubicBezTo>
                  <a:pt x="3311425" y="353467"/>
                  <a:pt x="3311425" y="357187"/>
                  <a:pt x="3311425" y="362149"/>
                </a:cubicBezTo>
                <a:cubicBezTo>
                  <a:pt x="3311425" y="367110"/>
                  <a:pt x="3310185" y="369590"/>
                  <a:pt x="3307705" y="369590"/>
                </a:cubicBezTo>
                <a:cubicBezTo>
                  <a:pt x="3305224" y="369590"/>
                  <a:pt x="3303984" y="367110"/>
                  <a:pt x="3303984" y="362149"/>
                </a:cubicBezTo>
                <a:cubicBezTo>
                  <a:pt x="3303984" y="357187"/>
                  <a:pt x="3303984" y="353467"/>
                  <a:pt x="3303984" y="350987"/>
                </a:cubicBezTo>
                <a:cubicBezTo>
                  <a:pt x="3303984" y="348507"/>
                  <a:pt x="3305224" y="347266"/>
                  <a:pt x="3307705" y="347266"/>
                </a:cubicBezTo>
                <a:close/>
                <a:moveTo>
                  <a:pt x="3981152" y="339825"/>
                </a:moveTo>
                <a:cubicBezTo>
                  <a:pt x="3971230" y="339825"/>
                  <a:pt x="3966269" y="344786"/>
                  <a:pt x="3966269" y="354707"/>
                </a:cubicBezTo>
                <a:cubicBezTo>
                  <a:pt x="3966269" y="359669"/>
                  <a:pt x="3971230" y="359669"/>
                  <a:pt x="3981152" y="354707"/>
                </a:cubicBezTo>
                <a:cubicBezTo>
                  <a:pt x="3991074" y="344786"/>
                  <a:pt x="3991074" y="339825"/>
                  <a:pt x="3981152" y="339825"/>
                </a:cubicBezTo>
                <a:close/>
                <a:moveTo>
                  <a:pt x="3088183" y="339825"/>
                </a:moveTo>
                <a:cubicBezTo>
                  <a:pt x="3093144" y="339825"/>
                  <a:pt x="3098105" y="342305"/>
                  <a:pt x="3103066" y="347266"/>
                </a:cubicBezTo>
                <a:lnTo>
                  <a:pt x="3103066" y="354707"/>
                </a:lnTo>
                <a:cubicBezTo>
                  <a:pt x="3103066" y="354707"/>
                  <a:pt x="3100585" y="352227"/>
                  <a:pt x="3095625" y="347266"/>
                </a:cubicBezTo>
                <a:close/>
                <a:moveTo>
                  <a:pt x="4092773" y="332383"/>
                </a:moveTo>
                <a:cubicBezTo>
                  <a:pt x="4092773" y="332383"/>
                  <a:pt x="4094013" y="332383"/>
                  <a:pt x="4096494" y="332383"/>
                </a:cubicBezTo>
                <a:cubicBezTo>
                  <a:pt x="4098974" y="332383"/>
                  <a:pt x="4100214" y="334863"/>
                  <a:pt x="4100214" y="339825"/>
                </a:cubicBezTo>
                <a:cubicBezTo>
                  <a:pt x="4095253" y="339825"/>
                  <a:pt x="4092773" y="338584"/>
                  <a:pt x="4092773" y="336104"/>
                </a:cubicBezTo>
                <a:cubicBezTo>
                  <a:pt x="4092773" y="333624"/>
                  <a:pt x="4092773" y="332383"/>
                  <a:pt x="4092773" y="332383"/>
                </a:cubicBezTo>
                <a:close/>
                <a:moveTo>
                  <a:pt x="3490019" y="332383"/>
                </a:moveTo>
                <a:cubicBezTo>
                  <a:pt x="3499941" y="332383"/>
                  <a:pt x="3504902" y="333624"/>
                  <a:pt x="3504902" y="336104"/>
                </a:cubicBezTo>
                <a:cubicBezTo>
                  <a:pt x="3504902" y="338584"/>
                  <a:pt x="3499941" y="339825"/>
                  <a:pt x="3490019" y="339825"/>
                </a:cubicBezTo>
                <a:lnTo>
                  <a:pt x="3482578" y="339825"/>
                </a:lnTo>
                <a:cubicBezTo>
                  <a:pt x="3482578" y="339825"/>
                  <a:pt x="3483818" y="338584"/>
                  <a:pt x="3486298" y="336104"/>
                </a:cubicBezTo>
                <a:cubicBezTo>
                  <a:pt x="3488779" y="333624"/>
                  <a:pt x="3490019" y="332383"/>
                  <a:pt x="3490019" y="332383"/>
                </a:cubicBezTo>
                <a:close/>
                <a:moveTo>
                  <a:pt x="4531816" y="324942"/>
                </a:moveTo>
                <a:cubicBezTo>
                  <a:pt x="4536777" y="324942"/>
                  <a:pt x="4539257" y="327422"/>
                  <a:pt x="4539257" y="332383"/>
                </a:cubicBezTo>
                <a:lnTo>
                  <a:pt x="4531816" y="332383"/>
                </a:lnTo>
                <a:cubicBezTo>
                  <a:pt x="4531816" y="327422"/>
                  <a:pt x="4531816" y="324942"/>
                  <a:pt x="4531816" y="324942"/>
                </a:cubicBezTo>
                <a:close/>
                <a:moveTo>
                  <a:pt x="4308574" y="324942"/>
                </a:moveTo>
                <a:cubicBezTo>
                  <a:pt x="4318495" y="324942"/>
                  <a:pt x="4322216" y="328662"/>
                  <a:pt x="4319736" y="336104"/>
                </a:cubicBezTo>
                <a:cubicBezTo>
                  <a:pt x="4317256" y="343545"/>
                  <a:pt x="4316015" y="347266"/>
                  <a:pt x="4316015" y="347266"/>
                </a:cubicBezTo>
                <a:lnTo>
                  <a:pt x="4316015" y="354707"/>
                </a:lnTo>
                <a:cubicBezTo>
                  <a:pt x="4316015" y="359669"/>
                  <a:pt x="4311054" y="362149"/>
                  <a:pt x="4301132" y="362149"/>
                </a:cubicBezTo>
                <a:cubicBezTo>
                  <a:pt x="4306093" y="357187"/>
                  <a:pt x="4306093" y="352227"/>
                  <a:pt x="4301132" y="347266"/>
                </a:cubicBezTo>
                <a:cubicBezTo>
                  <a:pt x="4301132" y="337344"/>
                  <a:pt x="4303612" y="329903"/>
                  <a:pt x="4308574" y="324942"/>
                </a:cubicBezTo>
                <a:close/>
                <a:moveTo>
                  <a:pt x="4085332" y="317500"/>
                </a:moveTo>
                <a:cubicBezTo>
                  <a:pt x="4090293" y="317500"/>
                  <a:pt x="4092773" y="317500"/>
                  <a:pt x="4092773" y="317500"/>
                </a:cubicBezTo>
                <a:lnTo>
                  <a:pt x="4092773" y="324942"/>
                </a:lnTo>
                <a:cubicBezTo>
                  <a:pt x="4087812" y="324942"/>
                  <a:pt x="4085332" y="322462"/>
                  <a:pt x="4085332" y="317500"/>
                </a:cubicBezTo>
                <a:close/>
                <a:moveTo>
                  <a:pt x="4844355" y="310059"/>
                </a:moveTo>
                <a:lnTo>
                  <a:pt x="4851796" y="317500"/>
                </a:lnTo>
                <a:cubicBezTo>
                  <a:pt x="4851796" y="322462"/>
                  <a:pt x="4850556" y="323701"/>
                  <a:pt x="4848076" y="321221"/>
                </a:cubicBezTo>
                <a:cubicBezTo>
                  <a:pt x="4845595" y="318741"/>
                  <a:pt x="4844355" y="315020"/>
                  <a:pt x="4844355" y="310059"/>
                </a:cubicBezTo>
                <a:close/>
                <a:moveTo>
                  <a:pt x="3854648" y="310059"/>
                </a:moveTo>
                <a:cubicBezTo>
                  <a:pt x="3869531" y="315020"/>
                  <a:pt x="3876972" y="319980"/>
                  <a:pt x="3876972" y="324942"/>
                </a:cubicBezTo>
                <a:cubicBezTo>
                  <a:pt x="3867051" y="324942"/>
                  <a:pt x="3857128" y="322462"/>
                  <a:pt x="3847207" y="317500"/>
                </a:cubicBezTo>
                <a:close/>
                <a:moveTo>
                  <a:pt x="5089921" y="302618"/>
                </a:moveTo>
                <a:cubicBezTo>
                  <a:pt x="5094883" y="302618"/>
                  <a:pt x="5098603" y="303858"/>
                  <a:pt x="5101083" y="306338"/>
                </a:cubicBezTo>
                <a:cubicBezTo>
                  <a:pt x="5103563" y="308818"/>
                  <a:pt x="5107284" y="310059"/>
                  <a:pt x="5112245" y="310059"/>
                </a:cubicBezTo>
                <a:cubicBezTo>
                  <a:pt x="5107284" y="319980"/>
                  <a:pt x="5104804" y="327422"/>
                  <a:pt x="5104804" y="332383"/>
                </a:cubicBezTo>
                <a:cubicBezTo>
                  <a:pt x="5109765" y="332383"/>
                  <a:pt x="5114726" y="333624"/>
                  <a:pt x="5119687" y="336104"/>
                </a:cubicBezTo>
                <a:cubicBezTo>
                  <a:pt x="5124648" y="338584"/>
                  <a:pt x="5123408" y="339825"/>
                  <a:pt x="5115966" y="339825"/>
                </a:cubicBezTo>
                <a:cubicBezTo>
                  <a:pt x="5108525" y="339825"/>
                  <a:pt x="5102324" y="338584"/>
                  <a:pt x="5097363" y="336104"/>
                </a:cubicBezTo>
                <a:cubicBezTo>
                  <a:pt x="5092401" y="333624"/>
                  <a:pt x="5091162" y="329903"/>
                  <a:pt x="5093642" y="324942"/>
                </a:cubicBezTo>
                <a:cubicBezTo>
                  <a:pt x="5096122" y="319980"/>
                  <a:pt x="5094883" y="315020"/>
                  <a:pt x="5089921" y="310059"/>
                </a:cubicBezTo>
                <a:cubicBezTo>
                  <a:pt x="5084960" y="305098"/>
                  <a:pt x="5084960" y="302618"/>
                  <a:pt x="5089921" y="302618"/>
                </a:cubicBezTo>
                <a:close/>
                <a:moveTo>
                  <a:pt x="3728144" y="298897"/>
                </a:moveTo>
                <a:cubicBezTo>
                  <a:pt x="3730625" y="298897"/>
                  <a:pt x="3730625" y="300137"/>
                  <a:pt x="3728144" y="302618"/>
                </a:cubicBezTo>
                <a:cubicBezTo>
                  <a:pt x="3728144" y="307579"/>
                  <a:pt x="3724423" y="310059"/>
                  <a:pt x="3716982" y="310059"/>
                </a:cubicBezTo>
                <a:cubicBezTo>
                  <a:pt x="3709541" y="310059"/>
                  <a:pt x="3705820" y="310059"/>
                  <a:pt x="3705820" y="310059"/>
                </a:cubicBezTo>
                <a:lnTo>
                  <a:pt x="3713261" y="302618"/>
                </a:lnTo>
                <a:cubicBezTo>
                  <a:pt x="3720703" y="300137"/>
                  <a:pt x="3725664" y="298897"/>
                  <a:pt x="3728144" y="298897"/>
                </a:cubicBezTo>
                <a:close/>
                <a:moveTo>
                  <a:pt x="3497461" y="297967"/>
                </a:moveTo>
                <a:cubicBezTo>
                  <a:pt x="3498701" y="298587"/>
                  <a:pt x="3499941" y="300137"/>
                  <a:pt x="3501181" y="302618"/>
                </a:cubicBezTo>
                <a:cubicBezTo>
                  <a:pt x="3503662" y="307579"/>
                  <a:pt x="3503662" y="310059"/>
                  <a:pt x="3501181" y="310059"/>
                </a:cubicBezTo>
                <a:cubicBezTo>
                  <a:pt x="3498701" y="310059"/>
                  <a:pt x="3496220" y="308818"/>
                  <a:pt x="3493740" y="306338"/>
                </a:cubicBezTo>
                <a:cubicBezTo>
                  <a:pt x="3491260" y="303858"/>
                  <a:pt x="3491260" y="301377"/>
                  <a:pt x="3493740" y="298897"/>
                </a:cubicBezTo>
                <a:cubicBezTo>
                  <a:pt x="3494980" y="297657"/>
                  <a:pt x="3496220" y="297347"/>
                  <a:pt x="3497461" y="297967"/>
                </a:cubicBezTo>
                <a:close/>
                <a:moveTo>
                  <a:pt x="4211835" y="295176"/>
                </a:moveTo>
                <a:cubicBezTo>
                  <a:pt x="4216797" y="295176"/>
                  <a:pt x="4219277" y="297656"/>
                  <a:pt x="4219277" y="302618"/>
                </a:cubicBezTo>
                <a:cubicBezTo>
                  <a:pt x="4219277" y="302618"/>
                  <a:pt x="4216797" y="302618"/>
                  <a:pt x="4211835" y="302618"/>
                </a:cubicBezTo>
                <a:cubicBezTo>
                  <a:pt x="4206875" y="302618"/>
                  <a:pt x="4204394" y="302618"/>
                  <a:pt x="4204394" y="302618"/>
                </a:cubicBezTo>
                <a:close/>
                <a:moveTo>
                  <a:pt x="3519785" y="295176"/>
                </a:moveTo>
                <a:cubicBezTo>
                  <a:pt x="3559472" y="295176"/>
                  <a:pt x="3580556" y="296417"/>
                  <a:pt x="3583037" y="298897"/>
                </a:cubicBezTo>
                <a:cubicBezTo>
                  <a:pt x="3585517" y="301377"/>
                  <a:pt x="3594199" y="302618"/>
                  <a:pt x="3609082" y="302618"/>
                </a:cubicBezTo>
                <a:cubicBezTo>
                  <a:pt x="3623964" y="297656"/>
                  <a:pt x="3633886" y="296417"/>
                  <a:pt x="3638847" y="298897"/>
                </a:cubicBezTo>
                <a:cubicBezTo>
                  <a:pt x="3643808" y="301377"/>
                  <a:pt x="3646289" y="303858"/>
                  <a:pt x="3646289" y="306338"/>
                </a:cubicBezTo>
                <a:cubicBezTo>
                  <a:pt x="3646289" y="308818"/>
                  <a:pt x="3640088" y="308818"/>
                  <a:pt x="3627685" y="306338"/>
                </a:cubicBezTo>
                <a:cubicBezTo>
                  <a:pt x="3615283" y="303858"/>
                  <a:pt x="3609082" y="305098"/>
                  <a:pt x="3609082" y="310059"/>
                </a:cubicBezTo>
                <a:cubicBezTo>
                  <a:pt x="3619003" y="319980"/>
                  <a:pt x="3616523" y="329903"/>
                  <a:pt x="3601640" y="339825"/>
                </a:cubicBezTo>
                <a:cubicBezTo>
                  <a:pt x="3596679" y="344786"/>
                  <a:pt x="3591718" y="349746"/>
                  <a:pt x="3586757" y="354707"/>
                </a:cubicBezTo>
                <a:lnTo>
                  <a:pt x="3579316" y="347266"/>
                </a:lnTo>
                <a:cubicBezTo>
                  <a:pt x="3584277" y="347266"/>
                  <a:pt x="3586757" y="346025"/>
                  <a:pt x="3586757" y="343545"/>
                </a:cubicBezTo>
                <a:cubicBezTo>
                  <a:pt x="3586757" y="341065"/>
                  <a:pt x="3584277" y="339825"/>
                  <a:pt x="3579316" y="339825"/>
                </a:cubicBezTo>
                <a:cubicBezTo>
                  <a:pt x="3579316" y="339825"/>
                  <a:pt x="3576836" y="334863"/>
                  <a:pt x="3571875" y="324942"/>
                </a:cubicBezTo>
                <a:lnTo>
                  <a:pt x="3556992" y="317500"/>
                </a:lnTo>
                <a:cubicBezTo>
                  <a:pt x="3556992" y="322462"/>
                  <a:pt x="3554511" y="324942"/>
                  <a:pt x="3549550" y="324942"/>
                </a:cubicBezTo>
                <a:cubicBezTo>
                  <a:pt x="3544589" y="324942"/>
                  <a:pt x="3544589" y="322462"/>
                  <a:pt x="3549550" y="317500"/>
                </a:cubicBezTo>
                <a:lnTo>
                  <a:pt x="3534668" y="317500"/>
                </a:lnTo>
                <a:cubicBezTo>
                  <a:pt x="3534668" y="322462"/>
                  <a:pt x="3529707" y="319980"/>
                  <a:pt x="3519785" y="310059"/>
                </a:cubicBezTo>
                <a:cubicBezTo>
                  <a:pt x="3509863" y="300137"/>
                  <a:pt x="3509863" y="295176"/>
                  <a:pt x="3519785" y="295176"/>
                </a:cubicBezTo>
                <a:close/>
                <a:moveTo>
                  <a:pt x="3996035" y="287735"/>
                </a:moveTo>
                <a:cubicBezTo>
                  <a:pt x="4010918" y="287735"/>
                  <a:pt x="4020839" y="290215"/>
                  <a:pt x="4025800" y="295176"/>
                </a:cubicBezTo>
                <a:cubicBezTo>
                  <a:pt x="4025800" y="300137"/>
                  <a:pt x="4028281" y="302618"/>
                  <a:pt x="4033242" y="302618"/>
                </a:cubicBezTo>
                <a:cubicBezTo>
                  <a:pt x="4043164" y="297656"/>
                  <a:pt x="4050605" y="297656"/>
                  <a:pt x="4055566" y="302618"/>
                </a:cubicBezTo>
                <a:cubicBezTo>
                  <a:pt x="4060527" y="307579"/>
                  <a:pt x="4063007" y="312539"/>
                  <a:pt x="4063007" y="317500"/>
                </a:cubicBezTo>
                <a:cubicBezTo>
                  <a:pt x="4063007" y="322462"/>
                  <a:pt x="4060527" y="324942"/>
                  <a:pt x="4055566" y="324942"/>
                </a:cubicBezTo>
                <a:lnTo>
                  <a:pt x="4040683" y="332383"/>
                </a:lnTo>
                <a:cubicBezTo>
                  <a:pt x="4035722" y="337344"/>
                  <a:pt x="4025800" y="334863"/>
                  <a:pt x="4010918" y="324942"/>
                </a:cubicBezTo>
                <a:cubicBezTo>
                  <a:pt x="4005957" y="315020"/>
                  <a:pt x="3999756" y="311300"/>
                  <a:pt x="3992314" y="313780"/>
                </a:cubicBezTo>
                <a:cubicBezTo>
                  <a:pt x="3984873" y="316260"/>
                  <a:pt x="3976191" y="315020"/>
                  <a:pt x="3966269" y="310059"/>
                </a:cubicBezTo>
                <a:lnTo>
                  <a:pt x="3958828" y="302618"/>
                </a:lnTo>
                <a:lnTo>
                  <a:pt x="3966269" y="295176"/>
                </a:lnTo>
                <a:cubicBezTo>
                  <a:pt x="3971230" y="290215"/>
                  <a:pt x="3981152" y="287735"/>
                  <a:pt x="3996035" y="287735"/>
                </a:cubicBezTo>
                <a:close/>
                <a:moveTo>
                  <a:pt x="3936504" y="287735"/>
                </a:moveTo>
                <a:lnTo>
                  <a:pt x="3943945" y="295176"/>
                </a:lnTo>
                <a:cubicBezTo>
                  <a:pt x="3948906" y="300137"/>
                  <a:pt x="3946425" y="302618"/>
                  <a:pt x="3936504" y="302618"/>
                </a:cubicBezTo>
                <a:cubicBezTo>
                  <a:pt x="3921621" y="302618"/>
                  <a:pt x="3924101" y="307579"/>
                  <a:pt x="3943945" y="317500"/>
                </a:cubicBezTo>
                <a:cubicBezTo>
                  <a:pt x="3948906" y="322462"/>
                  <a:pt x="3951386" y="327422"/>
                  <a:pt x="3951386" y="332383"/>
                </a:cubicBezTo>
                <a:cubicBezTo>
                  <a:pt x="3951386" y="337344"/>
                  <a:pt x="3956347" y="337344"/>
                  <a:pt x="3966269" y="332383"/>
                </a:cubicBezTo>
                <a:lnTo>
                  <a:pt x="4003476" y="332383"/>
                </a:lnTo>
                <a:cubicBezTo>
                  <a:pt x="4023320" y="342305"/>
                  <a:pt x="4040683" y="347266"/>
                  <a:pt x="4055566" y="347266"/>
                </a:cubicBezTo>
                <a:lnTo>
                  <a:pt x="4070449" y="354707"/>
                </a:lnTo>
                <a:cubicBezTo>
                  <a:pt x="4070449" y="354707"/>
                  <a:pt x="4071689" y="355948"/>
                  <a:pt x="4074170" y="358428"/>
                </a:cubicBezTo>
                <a:cubicBezTo>
                  <a:pt x="4076650" y="360908"/>
                  <a:pt x="4080371" y="359669"/>
                  <a:pt x="4085332" y="354707"/>
                </a:cubicBezTo>
                <a:cubicBezTo>
                  <a:pt x="4090293" y="354707"/>
                  <a:pt x="4095253" y="354707"/>
                  <a:pt x="4100214" y="354707"/>
                </a:cubicBezTo>
                <a:cubicBezTo>
                  <a:pt x="4100214" y="359669"/>
                  <a:pt x="4100214" y="362149"/>
                  <a:pt x="4100214" y="362149"/>
                </a:cubicBezTo>
                <a:cubicBezTo>
                  <a:pt x="4100214" y="362149"/>
                  <a:pt x="4097734" y="362149"/>
                  <a:pt x="4092773" y="362149"/>
                </a:cubicBezTo>
                <a:cubicBezTo>
                  <a:pt x="4092773" y="362149"/>
                  <a:pt x="4087812" y="364629"/>
                  <a:pt x="4077890" y="369590"/>
                </a:cubicBezTo>
                <a:cubicBezTo>
                  <a:pt x="4072929" y="374551"/>
                  <a:pt x="4069209" y="378272"/>
                  <a:pt x="4066728" y="380752"/>
                </a:cubicBezTo>
                <a:cubicBezTo>
                  <a:pt x="4064248" y="383232"/>
                  <a:pt x="4065488" y="384473"/>
                  <a:pt x="4070449" y="384473"/>
                </a:cubicBezTo>
                <a:lnTo>
                  <a:pt x="4115097" y="377032"/>
                </a:lnTo>
                <a:lnTo>
                  <a:pt x="4152304" y="377032"/>
                </a:lnTo>
                <a:cubicBezTo>
                  <a:pt x="4157265" y="381993"/>
                  <a:pt x="4158505" y="385714"/>
                  <a:pt x="4156025" y="388194"/>
                </a:cubicBezTo>
                <a:cubicBezTo>
                  <a:pt x="4153545" y="390674"/>
                  <a:pt x="4149824" y="391914"/>
                  <a:pt x="4144863" y="391914"/>
                </a:cubicBezTo>
                <a:lnTo>
                  <a:pt x="4122539" y="391914"/>
                </a:lnTo>
                <a:cubicBezTo>
                  <a:pt x="4107656" y="381993"/>
                  <a:pt x="4100214" y="381993"/>
                  <a:pt x="4100214" y="391914"/>
                </a:cubicBezTo>
                <a:cubicBezTo>
                  <a:pt x="4095253" y="401836"/>
                  <a:pt x="4090293" y="405557"/>
                  <a:pt x="4085332" y="403076"/>
                </a:cubicBezTo>
                <a:cubicBezTo>
                  <a:pt x="4080371" y="400596"/>
                  <a:pt x="4077890" y="401836"/>
                  <a:pt x="4077890" y="406797"/>
                </a:cubicBezTo>
                <a:lnTo>
                  <a:pt x="4070449" y="414239"/>
                </a:lnTo>
                <a:cubicBezTo>
                  <a:pt x="4065488" y="414239"/>
                  <a:pt x="4060527" y="416719"/>
                  <a:pt x="4055566" y="421680"/>
                </a:cubicBezTo>
                <a:cubicBezTo>
                  <a:pt x="4050605" y="426641"/>
                  <a:pt x="4048125" y="431601"/>
                  <a:pt x="4048125" y="436563"/>
                </a:cubicBezTo>
                <a:cubicBezTo>
                  <a:pt x="4048125" y="446484"/>
                  <a:pt x="4050605" y="451446"/>
                  <a:pt x="4055566" y="451446"/>
                </a:cubicBezTo>
                <a:lnTo>
                  <a:pt x="4048125" y="466328"/>
                </a:lnTo>
                <a:cubicBezTo>
                  <a:pt x="4043164" y="466328"/>
                  <a:pt x="4039443" y="463848"/>
                  <a:pt x="4036963" y="458887"/>
                </a:cubicBezTo>
                <a:cubicBezTo>
                  <a:pt x="4034482" y="453926"/>
                  <a:pt x="4030761" y="453926"/>
                  <a:pt x="4025800" y="458887"/>
                </a:cubicBezTo>
                <a:cubicBezTo>
                  <a:pt x="4020839" y="468809"/>
                  <a:pt x="4008437" y="468809"/>
                  <a:pt x="3988593" y="458887"/>
                </a:cubicBezTo>
                <a:lnTo>
                  <a:pt x="3973711" y="444004"/>
                </a:lnTo>
                <a:lnTo>
                  <a:pt x="3958828" y="436563"/>
                </a:lnTo>
                <a:lnTo>
                  <a:pt x="3951386" y="429121"/>
                </a:lnTo>
                <a:cubicBezTo>
                  <a:pt x="3956347" y="424160"/>
                  <a:pt x="3961308" y="424160"/>
                  <a:pt x="3966269" y="429121"/>
                </a:cubicBezTo>
                <a:lnTo>
                  <a:pt x="3996035" y="436563"/>
                </a:lnTo>
                <a:cubicBezTo>
                  <a:pt x="4010918" y="441524"/>
                  <a:pt x="4020839" y="445245"/>
                  <a:pt x="4025800" y="447725"/>
                </a:cubicBezTo>
                <a:cubicBezTo>
                  <a:pt x="4030761" y="450205"/>
                  <a:pt x="4035722" y="448966"/>
                  <a:pt x="4040683" y="444004"/>
                </a:cubicBezTo>
                <a:cubicBezTo>
                  <a:pt x="4040683" y="434083"/>
                  <a:pt x="4033242" y="421680"/>
                  <a:pt x="4018359" y="406797"/>
                </a:cubicBezTo>
                <a:cubicBezTo>
                  <a:pt x="4008437" y="396876"/>
                  <a:pt x="4005957" y="391914"/>
                  <a:pt x="4010918" y="391914"/>
                </a:cubicBezTo>
                <a:lnTo>
                  <a:pt x="4003476" y="377032"/>
                </a:lnTo>
                <a:cubicBezTo>
                  <a:pt x="3998515" y="377032"/>
                  <a:pt x="3996035" y="377032"/>
                  <a:pt x="3996035" y="377032"/>
                </a:cubicBezTo>
                <a:lnTo>
                  <a:pt x="3966269" y="377032"/>
                </a:lnTo>
                <a:lnTo>
                  <a:pt x="3981152" y="384473"/>
                </a:lnTo>
                <a:lnTo>
                  <a:pt x="3988593" y="399356"/>
                </a:lnTo>
                <a:cubicBezTo>
                  <a:pt x="3988593" y="409277"/>
                  <a:pt x="3984873" y="414239"/>
                  <a:pt x="3977431" y="414239"/>
                </a:cubicBezTo>
                <a:cubicBezTo>
                  <a:pt x="3969990" y="414239"/>
                  <a:pt x="3963789" y="414239"/>
                  <a:pt x="3958828" y="414239"/>
                </a:cubicBezTo>
                <a:cubicBezTo>
                  <a:pt x="3958828" y="409277"/>
                  <a:pt x="3956347" y="408038"/>
                  <a:pt x="3951386" y="410518"/>
                </a:cubicBezTo>
                <a:cubicBezTo>
                  <a:pt x="3946425" y="412998"/>
                  <a:pt x="3943945" y="416719"/>
                  <a:pt x="3943945" y="421680"/>
                </a:cubicBezTo>
                <a:cubicBezTo>
                  <a:pt x="3938984" y="436563"/>
                  <a:pt x="3936504" y="439043"/>
                  <a:pt x="3936504" y="429121"/>
                </a:cubicBezTo>
                <a:cubicBezTo>
                  <a:pt x="3936504" y="424160"/>
                  <a:pt x="3936504" y="414239"/>
                  <a:pt x="3936504" y="399356"/>
                </a:cubicBezTo>
                <a:cubicBezTo>
                  <a:pt x="3931543" y="384473"/>
                  <a:pt x="3929062" y="374551"/>
                  <a:pt x="3929062" y="369590"/>
                </a:cubicBezTo>
                <a:cubicBezTo>
                  <a:pt x="3929062" y="364629"/>
                  <a:pt x="3926582" y="362149"/>
                  <a:pt x="3921621" y="362149"/>
                </a:cubicBezTo>
                <a:lnTo>
                  <a:pt x="3899297" y="354707"/>
                </a:lnTo>
                <a:lnTo>
                  <a:pt x="3906738" y="347266"/>
                </a:lnTo>
                <a:cubicBezTo>
                  <a:pt x="3911699" y="347266"/>
                  <a:pt x="3915420" y="348507"/>
                  <a:pt x="3917900" y="350987"/>
                </a:cubicBezTo>
                <a:cubicBezTo>
                  <a:pt x="3920380" y="353467"/>
                  <a:pt x="3924101" y="354707"/>
                  <a:pt x="3929062" y="354707"/>
                </a:cubicBezTo>
                <a:cubicBezTo>
                  <a:pt x="3934023" y="354707"/>
                  <a:pt x="3936504" y="354707"/>
                  <a:pt x="3936504" y="354707"/>
                </a:cubicBezTo>
                <a:cubicBezTo>
                  <a:pt x="3936504" y="354707"/>
                  <a:pt x="3936504" y="349746"/>
                  <a:pt x="3936504" y="339825"/>
                </a:cubicBezTo>
                <a:cubicBezTo>
                  <a:pt x="3931543" y="329903"/>
                  <a:pt x="3927822" y="323701"/>
                  <a:pt x="3925341" y="321221"/>
                </a:cubicBezTo>
                <a:cubicBezTo>
                  <a:pt x="3922861" y="318741"/>
                  <a:pt x="3919140" y="317500"/>
                  <a:pt x="3914179" y="317500"/>
                </a:cubicBezTo>
                <a:lnTo>
                  <a:pt x="3921621" y="310059"/>
                </a:lnTo>
                <a:cubicBezTo>
                  <a:pt x="3921621" y="305098"/>
                  <a:pt x="3922861" y="300137"/>
                  <a:pt x="3925341" y="295176"/>
                </a:cubicBezTo>
                <a:cubicBezTo>
                  <a:pt x="3927822" y="290215"/>
                  <a:pt x="3931543" y="287735"/>
                  <a:pt x="3936504" y="287735"/>
                </a:cubicBezTo>
                <a:close/>
                <a:moveTo>
                  <a:pt x="3445371" y="287735"/>
                </a:moveTo>
                <a:cubicBezTo>
                  <a:pt x="3450332" y="287735"/>
                  <a:pt x="3455292" y="290215"/>
                  <a:pt x="3460254" y="295176"/>
                </a:cubicBezTo>
                <a:lnTo>
                  <a:pt x="3460254" y="302618"/>
                </a:lnTo>
                <a:cubicBezTo>
                  <a:pt x="3455292" y="302618"/>
                  <a:pt x="3450332" y="300137"/>
                  <a:pt x="3445371" y="295176"/>
                </a:cubicBezTo>
                <a:cubicBezTo>
                  <a:pt x="3440410" y="290215"/>
                  <a:pt x="3440410" y="287735"/>
                  <a:pt x="3445371" y="287735"/>
                </a:cubicBezTo>
                <a:close/>
                <a:moveTo>
                  <a:pt x="4892724" y="280293"/>
                </a:moveTo>
                <a:cubicBezTo>
                  <a:pt x="4895204" y="280293"/>
                  <a:pt x="4896445" y="285255"/>
                  <a:pt x="4896445" y="295176"/>
                </a:cubicBezTo>
                <a:cubicBezTo>
                  <a:pt x="4896445" y="300137"/>
                  <a:pt x="4896445" y="302618"/>
                  <a:pt x="4896445" y="302618"/>
                </a:cubicBezTo>
                <a:cubicBezTo>
                  <a:pt x="4891483" y="302618"/>
                  <a:pt x="4889003" y="302618"/>
                  <a:pt x="4889003" y="302618"/>
                </a:cubicBezTo>
                <a:cubicBezTo>
                  <a:pt x="4889003" y="302618"/>
                  <a:pt x="4889003" y="300137"/>
                  <a:pt x="4889003" y="295176"/>
                </a:cubicBezTo>
                <a:cubicBezTo>
                  <a:pt x="4889003" y="285255"/>
                  <a:pt x="4890244" y="280293"/>
                  <a:pt x="4892724" y="280293"/>
                </a:cubicBezTo>
                <a:close/>
                <a:moveTo>
                  <a:pt x="3891855" y="276573"/>
                </a:moveTo>
                <a:cubicBezTo>
                  <a:pt x="3896816" y="276573"/>
                  <a:pt x="3901777" y="277813"/>
                  <a:pt x="3906738" y="280293"/>
                </a:cubicBezTo>
                <a:lnTo>
                  <a:pt x="3891855" y="287735"/>
                </a:lnTo>
                <a:lnTo>
                  <a:pt x="3869531" y="280293"/>
                </a:lnTo>
                <a:lnTo>
                  <a:pt x="3876972" y="280293"/>
                </a:lnTo>
                <a:cubicBezTo>
                  <a:pt x="3881933" y="277813"/>
                  <a:pt x="3886894" y="276573"/>
                  <a:pt x="3891855" y="276573"/>
                </a:cubicBezTo>
                <a:close/>
                <a:moveTo>
                  <a:pt x="5060156" y="272852"/>
                </a:moveTo>
                <a:lnTo>
                  <a:pt x="5075038" y="272852"/>
                </a:lnTo>
                <a:cubicBezTo>
                  <a:pt x="5084960" y="272852"/>
                  <a:pt x="5089921" y="274093"/>
                  <a:pt x="5089921" y="276573"/>
                </a:cubicBezTo>
                <a:cubicBezTo>
                  <a:pt x="5089921" y="279053"/>
                  <a:pt x="5084960" y="280293"/>
                  <a:pt x="5075038" y="280293"/>
                </a:cubicBezTo>
                <a:cubicBezTo>
                  <a:pt x="5070077" y="280293"/>
                  <a:pt x="5066356" y="279053"/>
                  <a:pt x="5063876" y="276573"/>
                </a:cubicBezTo>
                <a:cubicBezTo>
                  <a:pt x="5061396" y="274093"/>
                  <a:pt x="5060156" y="272852"/>
                  <a:pt x="5060156" y="272852"/>
                </a:cubicBezTo>
                <a:close/>
                <a:moveTo>
                  <a:pt x="4673202" y="272852"/>
                </a:moveTo>
                <a:lnTo>
                  <a:pt x="4680644" y="280293"/>
                </a:lnTo>
                <a:cubicBezTo>
                  <a:pt x="4680644" y="280293"/>
                  <a:pt x="4678164" y="280293"/>
                  <a:pt x="4673202" y="280293"/>
                </a:cubicBezTo>
                <a:cubicBezTo>
                  <a:pt x="4673202" y="280293"/>
                  <a:pt x="4673202" y="277813"/>
                  <a:pt x="4673202" y="272852"/>
                </a:cubicBezTo>
                <a:close/>
                <a:moveTo>
                  <a:pt x="5171777" y="265410"/>
                </a:moveTo>
                <a:cubicBezTo>
                  <a:pt x="5176738" y="265410"/>
                  <a:pt x="5179218" y="267891"/>
                  <a:pt x="5179218" y="272852"/>
                </a:cubicBezTo>
                <a:cubicBezTo>
                  <a:pt x="5179218" y="272852"/>
                  <a:pt x="5176738" y="272852"/>
                  <a:pt x="5171777" y="272852"/>
                </a:cubicBezTo>
                <a:cubicBezTo>
                  <a:pt x="5171777" y="267891"/>
                  <a:pt x="5171777" y="265410"/>
                  <a:pt x="5171777" y="265410"/>
                </a:cubicBezTo>
                <a:close/>
                <a:moveTo>
                  <a:pt x="3564433" y="265410"/>
                </a:moveTo>
                <a:cubicBezTo>
                  <a:pt x="3569394" y="265410"/>
                  <a:pt x="3571875" y="265410"/>
                  <a:pt x="3571875" y="265410"/>
                </a:cubicBezTo>
                <a:cubicBezTo>
                  <a:pt x="3571875" y="270372"/>
                  <a:pt x="3569394" y="272852"/>
                  <a:pt x="3564433" y="272852"/>
                </a:cubicBezTo>
                <a:close/>
                <a:moveTo>
                  <a:pt x="4010918" y="257969"/>
                </a:moveTo>
                <a:lnTo>
                  <a:pt x="4018359" y="257969"/>
                </a:lnTo>
                <a:cubicBezTo>
                  <a:pt x="4018359" y="262930"/>
                  <a:pt x="4018359" y="265410"/>
                  <a:pt x="4018359" y="265410"/>
                </a:cubicBezTo>
                <a:cubicBezTo>
                  <a:pt x="4018359" y="265410"/>
                  <a:pt x="4015879" y="265410"/>
                  <a:pt x="4010918" y="265410"/>
                </a:cubicBezTo>
                <a:cubicBezTo>
                  <a:pt x="4010918" y="265410"/>
                  <a:pt x="4009677" y="264170"/>
                  <a:pt x="4007197" y="261690"/>
                </a:cubicBezTo>
                <a:cubicBezTo>
                  <a:pt x="4004717" y="259210"/>
                  <a:pt x="4005957" y="257969"/>
                  <a:pt x="4010918" y="257969"/>
                </a:cubicBezTo>
                <a:close/>
                <a:moveTo>
                  <a:pt x="3996035" y="257969"/>
                </a:moveTo>
                <a:cubicBezTo>
                  <a:pt x="3996035" y="257969"/>
                  <a:pt x="3997275" y="259210"/>
                  <a:pt x="3999756" y="261690"/>
                </a:cubicBezTo>
                <a:cubicBezTo>
                  <a:pt x="4002236" y="264170"/>
                  <a:pt x="4003476" y="265410"/>
                  <a:pt x="4003476" y="265410"/>
                </a:cubicBezTo>
                <a:cubicBezTo>
                  <a:pt x="4003476" y="275332"/>
                  <a:pt x="3998515" y="277813"/>
                  <a:pt x="3988593" y="272852"/>
                </a:cubicBezTo>
                <a:cubicBezTo>
                  <a:pt x="3988593" y="267891"/>
                  <a:pt x="3988593" y="264170"/>
                  <a:pt x="3988593" y="261690"/>
                </a:cubicBezTo>
                <a:cubicBezTo>
                  <a:pt x="3988593" y="259210"/>
                  <a:pt x="3991074" y="257969"/>
                  <a:pt x="3996035" y="257969"/>
                </a:cubicBezTo>
                <a:close/>
                <a:moveTo>
                  <a:pt x="4044869" y="256109"/>
                </a:moveTo>
                <a:cubicBezTo>
                  <a:pt x="4048280" y="256109"/>
                  <a:pt x="4051845" y="256729"/>
                  <a:pt x="4055566" y="257969"/>
                </a:cubicBezTo>
                <a:cubicBezTo>
                  <a:pt x="4060527" y="257969"/>
                  <a:pt x="4065488" y="259210"/>
                  <a:pt x="4070449" y="261690"/>
                </a:cubicBezTo>
                <a:cubicBezTo>
                  <a:pt x="4075410" y="264170"/>
                  <a:pt x="4077890" y="265410"/>
                  <a:pt x="4077890" y="265410"/>
                </a:cubicBezTo>
                <a:lnTo>
                  <a:pt x="4092773" y="272852"/>
                </a:lnTo>
                <a:cubicBezTo>
                  <a:pt x="4092773" y="272852"/>
                  <a:pt x="4094013" y="272852"/>
                  <a:pt x="4096494" y="272852"/>
                </a:cubicBezTo>
                <a:cubicBezTo>
                  <a:pt x="4098974" y="272852"/>
                  <a:pt x="4102695" y="272852"/>
                  <a:pt x="4107656" y="272852"/>
                </a:cubicBezTo>
                <a:cubicBezTo>
                  <a:pt x="4112617" y="277813"/>
                  <a:pt x="4112617" y="287735"/>
                  <a:pt x="4107656" y="302618"/>
                </a:cubicBezTo>
                <a:cubicBezTo>
                  <a:pt x="4102695" y="302618"/>
                  <a:pt x="4095253" y="302618"/>
                  <a:pt x="4085332" y="302618"/>
                </a:cubicBezTo>
                <a:cubicBezTo>
                  <a:pt x="4075410" y="302618"/>
                  <a:pt x="4070449" y="300137"/>
                  <a:pt x="4070449" y="295176"/>
                </a:cubicBezTo>
                <a:cubicBezTo>
                  <a:pt x="4060527" y="290215"/>
                  <a:pt x="4053086" y="287735"/>
                  <a:pt x="4048125" y="287735"/>
                </a:cubicBezTo>
                <a:lnTo>
                  <a:pt x="4025800" y="287735"/>
                </a:lnTo>
                <a:cubicBezTo>
                  <a:pt x="4020839" y="282773"/>
                  <a:pt x="4018359" y="279053"/>
                  <a:pt x="4018359" y="276573"/>
                </a:cubicBezTo>
                <a:cubicBezTo>
                  <a:pt x="4018359" y="274093"/>
                  <a:pt x="4018359" y="272852"/>
                  <a:pt x="4018359" y="272852"/>
                </a:cubicBezTo>
                <a:cubicBezTo>
                  <a:pt x="4025800" y="261690"/>
                  <a:pt x="4034637" y="256109"/>
                  <a:pt x="4044869" y="256109"/>
                </a:cubicBezTo>
                <a:close/>
                <a:moveTo>
                  <a:pt x="3936504" y="250528"/>
                </a:moveTo>
                <a:lnTo>
                  <a:pt x="3966269" y="265410"/>
                </a:lnTo>
                <a:lnTo>
                  <a:pt x="3951386" y="265410"/>
                </a:lnTo>
                <a:cubicBezTo>
                  <a:pt x="3941465" y="260449"/>
                  <a:pt x="3934023" y="257969"/>
                  <a:pt x="3929062" y="257969"/>
                </a:cubicBezTo>
                <a:close/>
                <a:moveTo>
                  <a:pt x="3750468" y="213321"/>
                </a:moveTo>
                <a:lnTo>
                  <a:pt x="3757910" y="213321"/>
                </a:lnTo>
                <a:cubicBezTo>
                  <a:pt x="3762871" y="218282"/>
                  <a:pt x="3765351" y="220762"/>
                  <a:pt x="3765351" y="220762"/>
                </a:cubicBezTo>
                <a:cubicBezTo>
                  <a:pt x="3765351" y="220762"/>
                  <a:pt x="3762871" y="220762"/>
                  <a:pt x="3757910" y="220762"/>
                </a:cubicBezTo>
                <a:cubicBezTo>
                  <a:pt x="3752949" y="220762"/>
                  <a:pt x="3750468" y="218282"/>
                  <a:pt x="3750468" y="213321"/>
                </a:cubicBezTo>
                <a:close/>
                <a:moveTo>
                  <a:pt x="5149452" y="198438"/>
                </a:moveTo>
                <a:cubicBezTo>
                  <a:pt x="5154414" y="198438"/>
                  <a:pt x="5156894" y="200918"/>
                  <a:pt x="5156894" y="205879"/>
                </a:cubicBezTo>
                <a:cubicBezTo>
                  <a:pt x="5151933" y="205879"/>
                  <a:pt x="5149452" y="205879"/>
                  <a:pt x="5149452" y="205879"/>
                </a:cubicBezTo>
                <a:close/>
                <a:moveTo>
                  <a:pt x="3891855" y="153789"/>
                </a:moveTo>
                <a:cubicBezTo>
                  <a:pt x="3891855" y="153789"/>
                  <a:pt x="3891855" y="156269"/>
                  <a:pt x="3891855" y="161231"/>
                </a:cubicBezTo>
                <a:cubicBezTo>
                  <a:pt x="3891855" y="166192"/>
                  <a:pt x="3891855" y="168672"/>
                  <a:pt x="3891855" y="168672"/>
                </a:cubicBezTo>
                <a:cubicBezTo>
                  <a:pt x="3886894" y="168672"/>
                  <a:pt x="3884414" y="167432"/>
                  <a:pt x="3884414" y="164951"/>
                </a:cubicBezTo>
                <a:cubicBezTo>
                  <a:pt x="3884414" y="162471"/>
                  <a:pt x="3884414" y="161231"/>
                  <a:pt x="3884414" y="161231"/>
                </a:cubicBezTo>
                <a:close/>
                <a:moveTo>
                  <a:pt x="3838835" y="141697"/>
                </a:moveTo>
                <a:cubicBezTo>
                  <a:pt x="3839455" y="142317"/>
                  <a:pt x="3839765" y="143867"/>
                  <a:pt x="3839765" y="146348"/>
                </a:cubicBezTo>
                <a:lnTo>
                  <a:pt x="3832324" y="146348"/>
                </a:lnTo>
                <a:cubicBezTo>
                  <a:pt x="3832324" y="146348"/>
                  <a:pt x="3833564" y="145107"/>
                  <a:pt x="3836045" y="142627"/>
                </a:cubicBezTo>
                <a:cubicBezTo>
                  <a:pt x="3837285" y="141387"/>
                  <a:pt x="3838215" y="141077"/>
                  <a:pt x="3838835" y="141697"/>
                </a:cubicBezTo>
                <a:close/>
                <a:moveTo>
                  <a:pt x="3895576" y="138907"/>
                </a:moveTo>
                <a:cubicBezTo>
                  <a:pt x="3907978" y="138907"/>
                  <a:pt x="3916660" y="141387"/>
                  <a:pt x="3921621" y="146348"/>
                </a:cubicBezTo>
                <a:cubicBezTo>
                  <a:pt x="3921621" y="146348"/>
                  <a:pt x="3922861" y="147589"/>
                  <a:pt x="3925341" y="150069"/>
                </a:cubicBezTo>
                <a:cubicBezTo>
                  <a:pt x="3927822" y="152549"/>
                  <a:pt x="3931543" y="153789"/>
                  <a:pt x="3936504" y="153789"/>
                </a:cubicBezTo>
                <a:cubicBezTo>
                  <a:pt x="3946425" y="153789"/>
                  <a:pt x="3952627" y="155030"/>
                  <a:pt x="3955107" y="157510"/>
                </a:cubicBezTo>
                <a:cubicBezTo>
                  <a:pt x="3957587" y="159990"/>
                  <a:pt x="3956347" y="163711"/>
                  <a:pt x="3951386" y="168672"/>
                </a:cubicBezTo>
                <a:cubicBezTo>
                  <a:pt x="3951386" y="173634"/>
                  <a:pt x="3951386" y="176114"/>
                  <a:pt x="3951386" y="176114"/>
                </a:cubicBezTo>
                <a:cubicBezTo>
                  <a:pt x="3951386" y="176114"/>
                  <a:pt x="3946425" y="177354"/>
                  <a:pt x="3936504" y="179834"/>
                </a:cubicBezTo>
                <a:cubicBezTo>
                  <a:pt x="3926582" y="182314"/>
                  <a:pt x="3919140" y="181075"/>
                  <a:pt x="3914179" y="176114"/>
                </a:cubicBezTo>
                <a:lnTo>
                  <a:pt x="3929062" y="168672"/>
                </a:lnTo>
                <a:cubicBezTo>
                  <a:pt x="3934023" y="173634"/>
                  <a:pt x="3938984" y="173634"/>
                  <a:pt x="3943945" y="168672"/>
                </a:cubicBezTo>
                <a:lnTo>
                  <a:pt x="3921621" y="161231"/>
                </a:lnTo>
                <a:lnTo>
                  <a:pt x="3906738" y="153789"/>
                </a:lnTo>
                <a:lnTo>
                  <a:pt x="3891855" y="153789"/>
                </a:lnTo>
                <a:cubicBezTo>
                  <a:pt x="3881933" y="153789"/>
                  <a:pt x="3876972" y="156269"/>
                  <a:pt x="3876972" y="161231"/>
                </a:cubicBezTo>
                <a:cubicBezTo>
                  <a:pt x="3876972" y="161231"/>
                  <a:pt x="3874492" y="161231"/>
                  <a:pt x="3869531" y="161231"/>
                </a:cubicBezTo>
                <a:cubicBezTo>
                  <a:pt x="3864570" y="161231"/>
                  <a:pt x="3864570" y="157510"/>
                  <a:pt x="3869531" y="150069"/>
                </a:cubicBezTo>
                <a:cubicBezTo>
                  <a:pt x="3874492" y="142627"/>
                  <a:pt x="3883173" y="138907"/>
                  <a:pt x="3895576" y="138907"/>
                </a:cubicBezTo>
                <a:close/>
                <a:moveTo>
                  <a:pt x="3783955" y="131465"/>
                </a:moveTo>
                <a:cubicBezTo>
                  <a:pt x="3786435" y="131465"/>
                  <a:pt x="3792636" y="133945"/>
                  <a:pt x="3802558" y="138907"/>
                </a:cubicBezTo>
                <a:lnTo>
                  <a:pt x="3802558" y="146348"/>
                </a:lnTo>
                <a:cubicBezTo>
                  <a:pt x="3797597" y="146348"/>
                  <a:pt x="3792636" y="143868"/>
                  <a:pt x="3787675" y="138907"/>
                </a:cubicBezTo>
                <a:cubicBezTo>
                  <a:pt x="3782714" y="133945"/>
                  <a:pt x="3781474" y="131465"/>
                  <a:pt x="3783955" y="131465"/>
                </a:cubicBezTo>
                <a:close/>
                <a:moveTo>
                  <a:pt x="3512343" y="116582"/>
                </a:moveTo>
                <a:cubicBezTo>
                  <a:pt x="3512343" y="116582"/>
                  <a:pt x="3514824" y="116582"/>
                  <a:pt x="3519785" y="116582"/>
                </a:cubicBezTo>
                <a:cubicBezTo>
                  <a:pt x="3524746" y="121544"/>
                  <a:pt x="3522265" y="124024"/>
                  <a:pt x="3512343" y="124024"/>
                </a:cubicBezTo>
                <a:cubicBezTo>
                  <a:pt x="3507382" y="124024"/>
                  <a:pt x="3507382" y="121544"/>
                  <a:pt x="3512343" y="116582"/>
                </a:cubicBezTo>
                <a:close/>
                <a:moveTo>
                  <a:pt x="3583734" y="111699"/>
                </a:moveTo>
                <a:cubicBezTo>
                  <a:pt x="3590711" y="111234"/>
                  <a:pt x="3594199" y="112862"/>
                  <a:pt x="3594199" y="116582"/>
                </a:cubicBezTo>
                <a:cubicBezTo>
                  <a:pt x="3594199" y="121544"/>
                  <a:pt x="3596679" y="124024"/>
                  <a:pt x="3601640" y="124024"/>
                </a:cubicBezTo>
                <a:cubicBezTo>
                  <a:pt x="3606601" y="124024"/>
                  <a:pt x="3611562" y="124024"/>
                  <a:pt x="3616523" y="124024"/>
                </a:cubicBezTo>
                <a:cubicBezTo>
                  <a:pt x="3631406" y="124024"/>
                  <a:pt x="3636367" y="128985"/>
                  <a:pt x="3631406" y="138907"/>
                </a:cubicBezTo>
                <a:lnTo>
                  <a:pt x="3631406" y="146348"/>
                </a:lnTo>
                <a:cubicBezTo>
                  <a:pt x="3631406" y="146348"/>
                  <a:pt x="3627685" y="148828"/>
                  <a:pt x="3620244" y="153789"/>
                </a:cubicBezTo>
                <a:cubicBezTo>
                  <a:pt x="3612802" y="158751"/>
                  <a:pt x="3606601" y="158751"/>
                  <a:pt x="3601640" y="153789"/>
                </a:cubicBezTo>
                <a:lnTo>
                  <a:pt x="3609082" y="146348"/>
                </a:lnTo>
                <a:cubicBezTo>
                  <a:pt x="3614043" y="146348"/>
                  <a:pt x="3616523" y="143868"/>
                  <a:pt x="3616523" y="138907"/>
                </a:cubicBezTo>
                <a:lnTo>
                  <a:pt x="3601640" y="131465"/>
                </a:lnTo>
                <a:lnTo>
                  <a:pt x="3586757" y="124024"/>
                </a:lnTo>
                <a:lnTo>
                  <a:pt x="3579316" y="124024"/>
                </a:lnTo>
                <a:cubicBezTo>
                  <a:pt x="3574355" y="128985"/>
                  <a:pt x="3571875" y="132706"/>
                  <a:pt x="3571875" y="135186"/>
                </a:cubicBezTo>
                <a:cubicBezTo>
                  <a:pt x="3571875" y="137666"/>
                  <a:pt x="3570634" y="138907"/>
                  <a:pt x="3568154" y="138907"/>
                </a:cubicBezTo>
                <a:cubicBezTo>
                  <a:pt x="3565674" y="138907"/>
                  <a:pt x="3564433" y="136426"/>
                  <a:pt x="3564433" y="131465"/>
                </a:cubicBezTo>
                <a:lnTo>
                  <a:pt x="3556992" y="131465"/>
                </a:lnTo>
                <a:cubicBezTo>
                  <a:pt x="3552031" y="136426"/>
                  <a:pt x="3547070" y="136426"/>
                  <a:pt x="3542109" y="131465"/>
                </a:cubicBezTo>
                <a:cubicBezTo>
                  <a:pt x="3542109" y="126504"/>
                  <a:pt x="3544589" y="124024"/>
                  <a:pt x="3549550" y="124024"/>
                </a:cubicBezTo>
                <a:cubicBezTo>
                  <a:pt x="3554511" y="119062"/>
                  <a:pt x="3563193" y="115342"/>
                  <a:pt x="3575595" y="112862"/>
                </a:cubicBezTo>
                <a:cubicBezTo>
                  <a:pt x="3578696" y="112242"/>
                  <a:pt x="3581409" y="111854"/>
                  <a:pt x="3583734" y="111699"/>
                </a:cubicBezTo>
                <a:close/>
                <a:moveTo>
                  <a:pt x="2924472" y="94258"/>
                </a:moveTo>
                <a:cubicBezTo>
                  <a:pt x="2924472" y="99219"/>
                  <a:pt x="2924472" y="101700"/>
                  <a:pt x="2924472" y="101700"/>
                </a:cubicBezTo>
                <a:cubicBezTo>
                  <a:pt x="2924472" y="101700"/>
                  <a:pt x="2923232" y="101700"/>
                  <a:pt x="2920751" y="101700"/>
                </a:cubicBezTo>
                <a:cubicBezTo>
                  <a:pt x="2918271" y="101700"/>
                  <a:pt x="2919511" y="99219"/>
                  <a:pt x="2924472" y="94258"/>
                </a:cubicBezTo>
                <a:close/>
                <a:moveTo>
                  <a:pt x="3370957" y="79375"/>
                </a:moveTo>
                <a:cubicBezTo>
                  <a:pt x="3370957" y="79375"/>
                  <a:pt x="3373437" y="79375"/>
                  <a:pt x="3378398" y="79375"/>
                </a:cubicBezTo>
                <a:cubicBezTo>
                  <a:pt x="3383359" y="84337"/>
                  <a:pt x="3383359" y="86817"/>
                  <a:pt x="3378398" y="86817"/>
                </a:cubicBezTo>
                <a:cubicBezTo>
                  <a:pt x="3373437" y="86817"/>
                  <a:pt x="3370957" y="85576"/>
                  <a:pt x="3370957" y="83096"/>
                </a:cubicBezTo>
                <a:cubicBezTo>
                  <a:pt x="3370957" y="80616"/>
                  <a:pt x="3370957" y="79375"/>
                  <a:pt x="3370957" y="79375"/>
                </a:cubicBezTo>
                <a:close/>
                <a:moveTo>
                  <a:pt x="2864941" y="79375"/>
                </a:moveTo>
                <a:cubicBezTo>
                  <a:pt x="2869902" y="79375"/>
                  <a:pt x="2872382" y="79375"/>
                  <a:pt x="2872382" y="79375"/>
                </a:cubicBezTo>
                <a:cubicBezTo>
                  <a:pt x="2877343" y="84337"/>
                  <a:pt x="2877343" y="86817"/>
                  <a:pt x="2872382" y="86817"/>
                </a:cubicBezTo>
                <a:cubicBezTo>
                  <a:pt x="2867422" y="86817"/>
                  <a:pt x="2864941" y="85576"/>
                  <a:pt x="2864941" y="83096"/>
                </a:cubicBezTo>
                <a:cubicBezTo>
                  <a:pt x="2864941" y="80616"/>
                  <a:pt x="2864941" y="79375"/>
                  <a:pt x="2864941" y="79375"/>
                </a:cubicBezTo>
                <a:close/>
                <a:moveTo>
                  <a:pt x="3450021" y="74724"/>
                </a:moveTo>
                <a:cubicBezTo>
                  <a:pt x="3454362" y="75345"/>
                  <a:pt x="3457773" y="76895"/>
                  <a:pt x="3460254" y="79375"/>
                </a:cubicBezTo>
                <a:cubicBezTo>
                  <a:pt x="3460254" y="84337"/>
                  <a:pt x="3461494" y="86817"/>
                  <a:pt x="3463974" y="86817"/>
                </a:cubicBezTo>
                <a:cubicBezTo>
                  <a:pt x="3466455" y="86817"/>
                  <a:pt x="3470175" y="86817"/>
                  <a:pt x="3475136" y="86817"/>
                </a:cubicBezTo>
                <a:cubicBezTo>
                  <a:pt x="3485058" y="86817"/>
                  <a:pt x="3491260" y="88057"/>
                  <a:pt x="3493740" y="90537"/>
                </a:cubicBezTo>
                <a:cubicBezTo>
                  <a:pt x="3496220" y="93018"/>
                  <a:pt x="3496220" y="97979"/>
                  <a:pt x="3493740" y="105420"/>
                </a:cubicBezTo>
                <a:cubicBezTo>
                  <a:pt x="3491260" y="112862"/>
                  <a:pt x="3486298" y="117823"/>
                  <a:pt x="3478857" y="120303"/>
                </a:cubicBezTo>
                <a:cubicBezTo>
                  <a:pt x="3471416" y="122783"/>
                  <a:pt x="3463974" y="121544"/>
                  <a:pt x="3456533" y="116582"/>
                </a:cubicBezTo>
                <a:cubicBezTo>
                  <a:pt x="3449091" y="111621"/>
                  <a:pt x="3445371" y="107900"/>
                  <a:pt x="3445371" y="105420"/>
                </a:cubicBezTo>
                <a:cubicBezTo>
                  <a:pt x="3445371" y="102940"/>
                  <a:pt x="3447851" y="101700"/>
                  <a:pt x="3452812" y="101700"/>
                </a:cubicBezTo>
                <a:lnTo>
                  <a:pt x="3460254" y="94258"/>
                </a:lnTo>
                <a:lnTo>
                  <a:pt x="3452812" y="94258"/>
                </a:lnTo>
                <a:lnTo>
                  <a:pt x="3445371" y="94258"/>
                </a:lnTo>
                <a:lnTo>
                  <a:pt x="3430488" y="86817"/>
                </a:lnTo>
                <a:cubicBezTo>
                  <a:pt x="3425527" y="86817"/>
                  <a:pt x="3420566" y="89297"/>
                  <a:pt x="3415605" y="94258"/>
                </a:cubicBezTo>
                <a:cubicBezTo>
                  <a:pt x="3410644" y="99219"/>
                  <a:pt x="3406923" y="100459"/>
                  <a:pt x="3404443" y="97979"/>
                </a:cubicBezTo>
                <a:cubicBezTo>
                  <a:pt x="3401963" y="95499"/>
                  <a:pt x="3403203" y="91778"/>
                  <a:pt x="3408164" y="86817"/>
                </a:cubicBezTo>
                <a:cubicBezTo>
                  <a:pt x="3413125" y="81855"/>
                  <a:pt x="3421806" y="78135"/>
                  <a:pt x="3434209" y="75655"/>
                </a:cubicBezTo>
                <a:cubicBezTo>
                  <a:pt x="3440410" y="74415"/>
                  <a:pt x="3445681" y="74105"/>
                  <a:pt x="3450021" y="74724"/>
                </a:cubicBezTo>
                <a:close/>
                <a:moveTo>
                  <a:pt x="2936564" y="74492"/>
                </a:moveTo>
                <a:cubicBezTo>
                  <a:pt x="2944006" y="74027"/>
                  <a:pt x="2948657" y="75655"/>
                  <a:pt x="2950517" y="79375"/>
                </a:cubicBezTo>
                <a:cubicBezTo>
                  <a:pt x="2952998" y="84337"/>
                  <a:pt x="2959199" y="89297"/>
                  <a:pt x="2969121" y="94258"/>
                </a:cubicBezTo>
                <a:cubicBezTo>
                  <a:pt x="2979043" y="94258"/>
                  <a:pt x="2985243" y="94258"/>
                  <a:pt x="2987724" y="94258"/>
                </a:cubicBezTo>
                <a:cubicBezTo>
                  <a:pt x="2990205" y="94258"/>
                  <a:pt x="2991445" y="96738"/>
                  <a:pt x="2991445" y="101700"/>
                </a:cubicBezTo>
                <a:cubicBezTo>
                  <a:pt x="2986484" y="106661"/>
                  <a:pt x="2984003" y="110382"/>
                  <a:pt x="2984003" y="112862"/>
                </a:cubicBezTo>
                <a:cubicBezTo>
                  <a:pt x="2984003" y="115342"/>
                  <a:pt x="2979043" y="116582"/>
                  <a:pt x="2969121" y="116582"/>
                </a:cubicBezTo>
                <a:cubicBezTo>
                  <a:pt x="2959199" y="116582"/>
                  <a:pt x="2951757" y="116582"/>
                  <a:pt x="2946796" y="116582"/>
                </a:cubicBezTo>
                <a:lnTo>
                  <a:pt x="2961679" y="109141"/>
                </a:lnTo>
                <a:lnTo>
                  <a:pt x="2976562" y="101700"/>
                </a:lnTo>
                <a:lnTo>
                  <a:pt x="2954238" y="94258"/>
                </a:lnTo>
                <a:lnTo>
                  <a:pt x="2939355" y="86817"/>
                </a:lnTo>
                <a:lnTo>
                  <a:pt x="2924472" y="86817"/>
                </a:lnTo>
                <a:lnTo>
                  <a:pt x="2909589" y="94258"/>
                </a:lnTo>
                <a:cubicBezTo>
                  <a:pt x="2904629" y="99219"/>
                  <a:pt x="2900908" y="100459"/>
                  <a:pt x="2898427" y="97979"/>
                </a:cubicBezTo>
                <a:cubicBezTo>
                  <a:pt x="2895947" y="95499"/>
                  <a:pt x="2897187" y="91778"/>
                  <a:pt x="2902148" y="86817"/>
                </a:cubicBezTo>
                <a:cubicBezTo>
                  <a:pt x="2907109" y="81855"/>
                  <a:pt x="2915791" y="78135"/>
                  <a:pt x="2928193" y="75655"/>
                </a:cubicBezTo>
                <a:cubicBezTo>
                  <a:pt x="2931294" y="75035"/>
                  <a:pt x="2934084" y="74647"/>
                  <a:pt x="2936564" y="74492"/>
                </a:cubicBezTo>
                <a:close/>
                <a:moveTo>
                  <a:pt x="3326308" y="64493"/>
                </a:moveTo>
                <a:cubicBezTo>
                  <a:pt x="3331269" y="64493"/>
                  <a:pt x="3336230" y="66973"/>
                  <a:pt x="3341191" y="71934"/>
                </a:cubicBezTo>
                <a:lnTo>
                  <a:pt x="3341191" y="79375"/>
                </a:lnTo>
                <a:cubicBezTo>
                  <a:pt x="3336230" y="79375"/>
                  <a:pt x="3331269" y="76895"/>
                  <a:pt x="3326308" y="71934"/>
                </a:cubicBezTo>
                <a:cubicBezTo>
                  <a:pt x="3321347" y="66973"/>
                  <a:pt x="3321347" y="64493"/>
                  <a:pt x="3326308" y="64493"/>
                </a:cubicBezTo>
                <a:close/>
                <a:moveTo>
                  <a:pt x="2816572" y="64493"/>
                </a:moveTo>
                <a:cubicBezTo>
                  <a:pt x="2819052" y="64493"/>
                  <a:pt x="2825253" y="66973"/>
                  <a:pt x="2835175" y="71934"/>
                </a:cubicBezTo>
                <a:lnTo>
                  <a:pt x="2835175" y="79375"/>
                </a:lnTo>
                <a:lnTo>
                  <a:pt x="2820292" y="71934"/>
                </a:lnTo>
                <a:cubicBezTo>
                  <a:pt x="2815332" y="66973"/>
                  <a:pt x="2814091" y="64493"/>
                  <a:pt x="2816572" y="64493"/>
                </a:cubicBezTo>
                <a:close/>
                <a:moveTo>
                  <a:pt x="4509492" y="27285"/>
                </a:moveTo>
                <a:cubicBezTo>
                  <a:pt x="4509492" y="27285"/>
                  <a:pt x="4509492" y="29766"/>
                  <a:pt x="4509492" y="34727"/>
                </a:cubicBezTo>
                <a:cubicBezTo>
                  <a:pt x="4509492" y="39688"/>
                  <a:pt x="4509492" y="42168"/>
                  <a:pt x="4509492" y="42168"/>
                </a:cubicBezTo>
                <a:cubicBezTo>
                  <a:pt x="4504530" y="42168"/>
                  <a:pt x="4502050" y="39688"/>
                  <a:pt x="4502050" y="34727"/>
                </a:cubicBezTo>
                <a:cubicBezTo>
                  <a:pt x="4502050" y="29766"/>
                  <a:pt x="4504530" y="27285"/>
                  <a:pt x="4509492" y="27285"/>
                </a:cubicBezTo>
                <a:close/>
                <a:moveTo>
                  <a:pt x="4509492" y="12403"/>
                </a:moveTo>
                <a:cubicBezTo>
                  <a:pt x="4516933" y="12403"/>
                  <a:pt x="4524374" y="14883"/>
                  <a:pt x="4531816" y="19844"/>
                </a:cubicBezTo>
                <a:cubicBezTo>
                  <a:pt x="4536777" y="19844"/>
                  <a:pt x="4540498" y="21085"/>
                  <a:pt x="4542978" y="23565"/>
                </a:cubicBezTo>
                <a:cubicBezTo>
                  <a:pt x="4545458" y="26045"/>
                  <a:pt x="4549179" y="27285"/>
                  <a:pt x="4554140" y="27285"/>
                </a:cubicBezTo>
                <a:cubicBezTo>
                  <a:pt x="4564061" y="27285"/>
                  <a:pt x="4569023" y="28526"/>
                  <a:pt x="4569023" y="31006"/>
                </a:cubicBezTo>
                <a:cubicBezTo>
                  <a:pt x="4569023" y="33486"/>
                  <a:pt x="4569023" y="34727"/>
                  <a:pt x="4569023" y="34727"/>
                </a:cubicBezTo>
                <a:cubicBezTo>
                  <a:pt x="4569023" y="44648"/>
                  <a:pt x="4569023" y="49610"/>
                  <a:pt x="4569023" y="49610"/>
                </a:cubicBezTo>
                <a:cubicBezTo>
                  <a:pt x="4569023" y="49610"/>
                  <a:pt x="4562822" y="49610"/>
                  <a:pt x="4550419" y="49610"/>
                </a:cubicBezTo>
                <a:cubicBezTo>
                  <a:pt x="4538017" y="49610"/>
                  <a:pt x="4531816" y="49610"/>
                  <a:pt x="4531816" y="49610"/>
                </a:cubicBezTo>
                <a:lnTo>
                  <a:pt x="4546699" y="42168"/>
                </a:lnTo>
                <a:cubicBezTo>
                  <a:pt x="4551660" y="42168"/>
                  <a:pt x="4556620" y="42168"/>
                  <a:pt x="4561581" y="42168"/>
                </a:cubicBezTo>
                <a:lnTo>
                  <a:pt x="4539257" y="34727"/>
                </a:lnTo>
                <a:lnTo>
                  <a:pt x="4524374" y="27285"/>
                </a:lnTo>
                <a:lnTo>
                  <a:pt x="4509492" y="19844"/>
                </a:lnTo>
                <a:cubicBezTo>
                  <a:pt x="4499570" y="19844"/>
                  <a:pt x="4493368" y="22324"/>
                  <a:pt x="4490888" y="27285"/>
                </a:cubicBezTo>
                <a:cubicBezTo>
                  <a:pt x="4488408" y="32247"/>
                  <a:pt x="4485927" y="33486"/>
                  <a:pt x="4483447" y="31006"/>
                </a:cubicBezTo>
                <a:cubicBezTo>
                  <a:pt x="4480967" y="28526"/>
                  <a:pt x="4482206" y="24805"/>
                  <a:pt x="4487167" y="19844"/>
                </a:cubicBezTo>
                <a:cubicBezTo>
                  <a:pt x="4494609" y="14883"/>
                  <a:pt x="4502050" y="12403"/>
                  <a:pt x="4509492" y="12403"/>
                </a:cubicBezTo>
                <a:close/>
                <a:moveTo>
                  <a:pt x="4457402" y="12403"/>
                </a:moveTo>
                <a:cubicBezTo>
                  <a:pt x="4462363" y="17364"/>
                  <a:pt x="4459882" y="19844"/>
                  <a:pt x="4449960" y="19844"/>
                </a:cubicBezTo>
                <a:cubicBezTo>
                  <a:pt x="4449960" y="14883"/>
                  <a:pt x="4452440" y="12403"/>
                  <a:pt x="4457402" y="12403"/>
                </a:cubicBezTo>
                <a:close/>
                <a:moveTo>
                  <a:pt x="4408102" y="310"/>
                </a:moveTo>
                <a:cubicBezTo>
                  <a:pt x="4411203" y="931"/>
                  <a:pt x="4415234" y="2481"/>
                  <a:pt x="4420195" y="4961"/>
                </a:cubicBezTo>
                <a:lnTo>
                  <a:pt x="4420195" y="19844"/>
                </a:lnTo>
                <a:cubicBezTo>
                  <a:pt x="4415233" y="14883"/>
                  <a:pt x="4410273" y="11162"/>
                  <a:pt x="4405312" y="8682"/>
                </a:cubicBezTo>
                <a:cubicBezTo>
                  <a:pt x="4400351" y="6202"/>
                  <a:pt x="4399111" y="3721"/>
                  <a:pt x="4401591" y="1241"/>
                </a:cubicBezTo>
                <a:cubicBezTo>
                  <a:pt x="4402831" y="1"/>
                  <a:pt x="4405002" y="-309"/>
                  <a:pt x="4408102" y="31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6721959" y="1126671"/>
            <a:ext cx="4699818" cy="4561867"/>
          </a:xfrm>
          <a:custGeom>
            <a:avLst/>
            <a:gdLst>
              <a:gd name="connsiteX0" fmla="*/ 3897293 w 7427256"/>
              <a:gd name="connsiteY0" fmla="*/ 7204768 h 7209248"/>
              <a:gd name="connsiteX1" fmla="*/ 3906253 w 7427256"/>
              <a:gd name="connsiteY1" fmla="*/ 7209248 h 7209248"/>
              <a:gd name="connsiteX2" fmla="*/ 3897293 w 7427256"/>
              <a:gd name="connsiteY2" fmla="*/ 7209248 h 7209248"/>
              <a:gd name="connsiteX3" fmla="*/ 3888335 w 7427256"/>
              <a:gd name="connsiteY3" fmla="*/ 7209248 h 7209248"/>
              <a:gd name="connsiteX4" fmla="*/ 3897293 w 7427256"/>
              <a:gd name="connsiteY4" fmla="*/ 7204768 h 7209248"/>
              <a:gd name="connsiteX5" fmla="*/ 3108875 w 7427256"/>
              <a:gd name="connsiteY5" fmla="*/ 7083818 h 7209248"/>
              <a:gd name="connsiteX6" fmla="*/ 3117835 w 7427256"/>
              <a:gd name="connsiteY6" fmla="*/ 7083818 h 7209248"/>
              <a:gd name="connsiteX7" fmla="*/ 3117835 w 7427256"/>
              <a:gd name="connsiteY7" fmla="*/ 7092776 h 7209248"/>
              <a:gd name="connsiteX8" fmla="*/ 3305980 w 7427256"/>
              <a:gd name="connsiteY8" fmla="*/ 7021102 h 7209248"/>
              <a:gd name="connsiteX9" fmla="*/ 3323898 w 7427256"/>
              <a:gd name="connsiteY9" fmla="*/ 7030062 h 7209248"/>
              <a:gd name="connsiteX10" fmla="*/ 3305980 w 7427256"/>
              <a:gd name="connsiteY10" fmla="*/ 7030062 h 7209248"/>
              <a:gd name="connsiteX11" fmla="*/ 3305980 w 7427256"/>
              <a:gd name="connsiteY11" fmla="*/ 7021102 h 7209248"/>
              <a:gd name="connsiteX12" fmla="*/ 3570279 w 7427256"/>
              <a:gd name="connsiteY12" fmla="*/ 7016624 h 7209248"/>
              <a:gd name="connsiteX13" fmla="*/ 3583718 w 7427256"/>
              <a:gd name="connsiteY13" fmla="*/ 7021102 h 7209248"/>
              <a:gd name="connsiteX14" fmla="*/ 3574759 w 7427256"/>
              <a:gd name="connsiteY14" fmla="*/ 7030062 h 7209248"/>
              <a:gd name="connsiteX15" fmla="*/ 3565799 w 7427256"/>
              <a:gd name="connsiteY15" fmla="*/ 7021102 h 7209248"/>
              <a:gd name="connsiteX16" fmla="*/ 3570279 w 7427256"/>
              <a:gd name="connsiteY16" fmla="*/ 7016624 h 7209248"/>
              <a:gd name="connsiteX17" fmla="*/ 3261183 w 7427256"/>
              <a:gd name="connsiteY17" fmla="*/ 7012144 h 7209248"/>
              <a:gd name="connsiteX18" fmla="*/ 3270143 w 7427256"/>
              <a:gd name="connsiteY18" fmla="*/ 7016624 h 7209248"/>
              <a:gd name="connsiteX19" fmla="*/ 3279102 w 7427256"/>
              <a:gd name="connsiteY19" fmla="*/ 7021102 h 7209248"/>
              <a:gd name="connsiteX20" fmla="*/ 3261183 w 7427256"/>
              <a:gd name="connsiteY20" fmla="*/ 7021102 h 7209248"/>
              <a:gd name="connsiteX21" fmla="*/ 3422451 w 7427256"/>
              <a:gd name="connsiteY21" fmla="*/ 7003184 h 7209248"/>
              <a:gd name="connsiteX22" fmla="*/ 3453809 w 7427256"/>
              <a:gd name="connsiteY22" fmla="*/ 7012144 h 7209248"/>
              <a:gd name="connsiteX23" fmla="*/ 3494125 w 7427256"/>
              <a:gd name="connsiteY23" fmla="*/ 7021102 h 7209248"/>
              <a:gd name="connsiteX24" fmla="*/ 3476206 w 7427256"/>
              <a:gd name="connsiteY24" fmla="*/ 7021102 h 7209248"/>
              <a:gd name="connsiteX25" fmla="*/ 3467248 w 7427256"/>
              <a:gd name="connsiteY25" fmla="*/ 7021102 h 7209248"/>
              <a:gd name="connsiteX26" fmla="*/ 3440370 w 7427256"/>
              <a:gd name="connsiteY26" fmla="*/ 7021102 h 7209248"/>
              <a:gd name="connsiteX27" fmla="*/ 3413491 w 7427256"/>
              <a:gd name="connsiteY27" fmla="*/ 7012144 h 7209248"/>
              <a:gd name="connsiteX28" fmla="*/ 3359736 w 7427256"/>
              <a:gd name="connsiteY28" fmla="*/ 7003184 h 7209248"/>
              <a:gd name="connsiteX29" fmla="*/ 3386614 w 7427256"/>
              <a:gd name="connsiteY29" fmla="*/ 7012144 h 7209248"/>
              <a:gd name="connsiteX30" fmla="*/ 3391094 w 7427256"/>
              <a:gd name="connsiteY30" fmla="*/ 7021102 h 7209248"/>
              <a:gd name="connsiteX31" fmla="*/ 3368695 w 7427256"/>
              <a:gd name="connsiteY31" fmla="*/ 7030062 h 7209248"/>
              <a:gd name="connsiteX32" fmla="*/ 3359736 w 7427256"/>
              <a:gd name="connsiteY32" fmla="*/ 7021102 h 7209248"/>
              <a:gd name="connsiteX33" fmla="*/ 3359736 w 7427256"/>
              <a:gd name="connsiteY33" fmla="*/ 7003184 h 7209248"/>
              <a:gd name="connsiteX34" fmla="*/ 3055120 w 7427256"/>
              <a:gd name="connsiteY34" fmla="*/ 6985266 h 7209248"/>
              <a:gd name="connsiteX35" fmla="*/ 3081997 w 7427256"/>
              <a:gd name="connsiteY35" fmla="*/ 6994224 h 7209248"/>
              <a:gd name="connsiteX36" fmla="*/ 3046161 w 7427256"/>
              <a:gd name="connsiteY36" fmla="*/ 6994224 h 7209248"/>
              <a:gd name="connsiteX37" fmla="*/ 4074240 w 7427256"/>
              <a:gd name="connsiteY37" fmla="*/ 6971826 h 7209248"/>
              <a:gd name="connsiteX38" fmla="*/ 4076479 w 7427256"/>
              <a:gd name="connsiteY38" fmla="*/ 6976306 h 7209248"/>
              <a:gd name="connsiteX39" fmla="*/ 4067520 w 7427256"/>
              <a:gd name="connsiteY39" fmla="*/ 6976306 h 7209248"/>
              <a:gd name="connsiteX40" fmla="*/ 4074240 w 7427256"/>
              <a:gd name="connsiteY40" fmla="*/ 6971826 h 7209248"/>
              <a:gd name="connsiteX41" fmla="*/ 2622833 w 7427256"/>
              <a:gd name="connsiteY41" fmla="*/ 6953908 h 7209248"/>
              <a:gd name="connsiteX42" fmla="*/ 2625074 w 7427256"/>
              <a:gd name="connsiteY42" fmla="*/ 6958387 h 7209248"/>
              <a:gd name="connsiteX43" fmla="*/ 2616114 w 7427256"/>
              <a:gd name="connsiteY43" fmla="*/ 6958387 h 7209248"/>
              <a:gd name="connsiteX44" fmla="*/ 2622833 w 7427256"/>
              <a:gd name="connsiteY44" fmla="*/ 6953908 h 7209248"/>
              <a:gd name="connsiteX45" fmla="*/ 3359736 w 7427256"/>
              <a:gd name="connsiteY45" fmla="*/ 6940470 h 7209248"/>
              <a:gd name="connsiteX46" fmla="*/ 3368695 w 7427256"/>
              <a:gd name="connsiteY46" fmla="*/ 6940470 h 7209248"/>
              <a:gd name="connsiteX47" fmla="*/ 3364216 w 7427256"/>
              <a:gd name="connsiteY47" fmla="*/ 6944948 h 7209248"/>
              <a:gd name="connsiteX48" fmla="*/ 3359736 w 7427256"/>
              <a:gd name="connsiteY48" fmla="*/ 6949428 h 7209248"/>
              <a:gd name="connsiteX49" fmla="*/ 3350776 w 7427256"/>
              <a:gd name="connsiteY49" fmla="*/ 6949428 h 7209248"/>
              <a:gd name="connsiteX50" fmla="*/ 3359736 w 7427256"/>
              <a:gd name="connsiteY50" fmla="*/ 6940470 h 7209248"/>
              <a:gd name="connsiteX51" fmla="*/ 4622997 w 7427256"/>
              <a:gd name="connsiteY51" fmla="*/ 6931510 h 7209248"/>
              <a:gd name="connsiteX52" fmla="*/ 4649874 w 7427256"/>
              <a:gd name="connsiteY52" fmla="*/ 6931510 h 7209248"/>
              <a:gd name="connsiteX53" fmla="*/ 4622997 w 7427256"/>
              <a:gd name="connsiteY53" fmla="*/ 6940470 h 7209248"/>
              <a:gd name="connsiteX54" fmla="*/ 4605078 w 7427256"/>
              <a:gd name="connsiteY54" fmla="*/ 6940470 h 7209248"/>
              <a:gd name="connsiteX55" fmla="*/ 3305980 w 7427256"/>
              <a:gd name="connsiteY55" fmla="*/ 6931510 h 7209248"/>
              <a:gd name="connsiteX56" fmla="*/ 3323898 w 7427256"/>
              <a:gd name="connsiteY56" fmla="*/ 6931510 h 7209248"/>
              <a:gd name="connsiteX57" fmla="*/ 3305980 w 7427256"/>
              <a:gd name="connsiteY57" fmla="*/ 6940470 h 7209248"/>
              <a:gd name="connsiteX58" fmla="*/ 3207428 w 7427256"/>
              <a:gd name="connsiteY58" fmla="*/ 6927030 h 7209248"/>
              <a:gd name="connsiteX59" fmla="*/ 3216387 w 7427256"/>
              <a:gd name="connsiteY59" fmla="*/ 6931510 h 7209248"/>
              <a:gd name="connsiteX60" fmla="*/ 3216387 w 7427256"/>
              <a:gd name="connsiteY60" fmla="*/ 6940470 h 7209248"/>
              <a:gd name="connsiteX61" fmla="*/ 3198469 w 7427256"/>
              <a:gd name="connsiteY61" fmla="*/ 6931510 h 7209248"/>
              <a:gd name="connsiteX62" fmla="*/ 3207428 w 7427256"/>
              <a:gd name="connsiteY62" fmla="*/ 6927030 h 7209248"/>
              <a:gd name="connsiteX63" fmla="*/ 4295983 w 7427256"/>
              <a:gd name="connsiteY63" fmla="*/ 6922550 h 7209248"/>
              <a:gd name="connsiteX64" fmla="*/ 4336299 w 7427256"/>
              <a:gd name="connsiteY64" fmla="*/ 6927030 h 7209248"/>
              <a:gd name="connsiteX65" fmla="*/ 4322860 w 7427256"/>
              <a:gd name="connsiteY65" fmla="*/ 6931510 h 7209248"/>
              <a:gd name="connsiteX66" fmla="*/ 4282544 w 7427256"/>
              <a:gd name="connsiteY66" fmla="*/ 6931510 h 7209248"/>
              <a:gd name="connsiteX67" fmla="*/ 4255666 w 7427256"/>
              <a:gd name="connsiteY67" fmla="*/ 6931510 h 7209248"/>
              <a:gd name="connsiteX68" fmla="*/ 4251186 w 7427256"/>
              <a:gd name="connsiteY68" fmla="*/ 6927030 h 7209248"/>
              <a:gd name="connsiteX69" fmla="*/ 4295983 w 7427256"/>
              <a:gd name="connsiteY69" fmla="*/ 6922550 h 7209248"/>
              <a:gd name="connsiteX70" fmla="*/ 4076479 w 7427256"/>
              <a:gd name="connsiteY70" fmla="*/ 6922550 h 7209248"/>
              <a:gd name="connsiteX71" fmla="*/ 4085439 w 7427256"/>
              <a:gd name="connsiteY71" fmla="*/ 6931510 h 7209248"/>
              <a:gd name="connsiteX72" fmla="*/ 4058561 w 7427256"/>
              <a:gd name="connsiteY72" fmla="*/ 6931510 h 7209248"/>
              <a:gd name="connsiteX73" fmla="*/ 3673311 w 7427256"/>
              <a:gd name="connsiteY73" fmla="*/ 6922550 h 7209248"/>
              <a:gd name="connsiteX74" fmla="*/ 3691230 w 7427256"/>
              <a:gd name="connsiteY74" fmla="*/ 6927030 h 7209248"/>
              <a:gd name="connsiteX75" fmla="*/ 3691230 w 7427256"/>
              <a:gd name="connsiteY75" fmla="*/ 6940470 h 7209248"/>
              <a:gd name="connsiteX76" fmla="*/ 3677791 w 7427256"/>
              <a:gd name="connsiteY76" fmla="*/ 6940470 h 7209248"/>
              <a:gd name="connsiteX77" fmla="*/ 3664352 w 7427256"/>
              <a:gd name="connsiteY77" fmla="*/ 6940470 h 7209248"/>
              <a:gd name="connsiteX78" fmla="*/ 3673311 w 7427256"/>
              <a:gd name="connsiteY78" fmla="*/ 6922550 h 7209248"/>
              <a:gd name="connsiteX79" fmla="*/ 3628515 w 7427256"/>
              <a:gd name="connsiteY79" fmla="*/ 6922550 h 7209248"/>
              <a:gd name="connsiteX80" fmla="*/ 3637473 w 7427256"/>
              <a:gd name="connsiteY80" fmla="*/ 6931510 h 7209248"/>
              <a:gd name="connsiteX81" fmla="*/ 3632995 w 7427256"/>
              <a:gd name="connsiteY81" fmla="*/ 6940470 h 7209248"/>
              <a:gd name="connsiteX82" fmla="*/ 3628515 w 7427256"/>
              <a:gd name="connsiteY82" fmla="*/ 6931510 h 7209248"/>
              <a:gd name="connsiteX83" fmla="*/ 3628515 w 7427256"/>
              <a:gd name="connsiteY83" fmla="*/ 6922550 h 7209248"/>
              <a:gd name="connsiteX84" fmla="*/ 3364216 w 7427256"/>
              <a:gd name="connsiteY84" fmla="*/ 6922550 h 7209248"/>
              <a:gd name="connsiteX85" fmla="*/ 3368695 w 7427256"/>
              <a:gd name="connsiteY85" fmla="*/ 6931510 h 7209248"/>
              <a:gd name="connsiteX86" fmla="*/ 3359736 w 7427256"/>
              <a:gd name="connsiteY86" fmla="*/ 6931510 h 7209248"/>
              <a:gd name="connsiteX87" fmla="*/ 3364216 w 7427256"/>
              <a:gd name="connsiteY87" fmla="*/ 6922550 h 7209248"/>
              <a:gd name="connsiteX88" fmla="*/ 4999286 w 7427256"/>
              <a:gd name="connsiteY88" fmla="*/ 6904632 h 7209248"/>
              <a:gd name="connsiteX89" fmla="*/ 4999286 w 7427256"/>
              <a:gd name="connsiteY89" fmla="*/ 6913590 h 7209248"/>
              <a:gd name="connsiteX90" fmla="*/ 4981369 w 7427256"/>
              <a:gd name="connsiteY90" fmla="*/ 6913590 h 7209248"/>
              <a:gd name="connsiteX91" fmla="*/ 3476206 w 7427256"/>
              <a:gd name="connsiteY91" fmla="*/ 6904632 h 7209248"/>
              <a:gd name="connsiteX92" fmla="*/ 3512044 w 7427256"/>
              <a:gd name="connsiteY92" fmla="*/ 6904632 h 7209248"/>
              <a:gd name="connsiteX93" fmla="*/ 3507564 w 7427256"/>
              <a:gd name="connsiteY93" fmla="*/ 6909112 h 7209248"/>
              <a:gd name="connsiteX94" fmla="*/ 3494125 w 7427256"/>
              <a:gd name="connsiteY94" fmla="*/ 6913590 h 7209248"/>
              <a:gd name="connsiteX95" fmla="*/ 3807700 w 7427256"/>
              <a:gd name="connsiteY95" fmla="*/ 6895673 h 7209248"/>
              <a:gd name="connsiteX96" fmla="*/ 3807700 w 7427256"/>
              <a:gd name="connsiteY96" fmla="*/ 6904632 h 7209248"/>
              <a:gd name="connsiteX97" fmla="*/ 3803220 w 7427256"/>
              <a:gd name="connsiteY97" fmla="*/ 6913590 h 7209248"/>
              <a:gd name="connsiteX98" fmla="*/ 3798742 w 7427256"/>
              <a:gd name="connsiteY98" fmla="*/ 6904632 h 7209248"/>
              <a:gd name="connsiteX99" fmla="*/ 3807700 w 7427256"/>
              <a:gd name="connsiteY99" fmla="*/ 6895673 h 7209248"/>
              <a:gd name="connsiteX100" fmla="*/ 3646433 w 7427256"/>
              <a:gd name="connsiteY100" fmla="*/ 6895673 h 7209248"/>
              <a:gd name="connsiteX101" fmla="*/ 3655392 w 7427256"/>
              <a:gd name="connsiteY101" fmla="*/ 6895673 h 7209248"/>
              <a:gd name="connsiteX102" fmla="*/ 3659872 w 7427256"/>
              <a:gd name="connsiteY102" fmla="*/ 6900152 h 7209248"/>
              <a:gd name="connsiteX103" fmla="*/ 3646433 w 7427256"/>
              <a:gd name="connsiteY103" fmla="*/ 6904632 h 7209248"/>
              <a:gd name="connsiteX104" fmla="*/ 3646433 w 7427256"/>
              <a:gd name="connsiteY104" fmla="*/ 6895673 h 7209248"/>
              <a:gd name="connsiteX105" fmla="*/ 3420211 w 7427256"/>
              <a:gd name="connsiteY105" fmla="*/ 6891193 h 7209248"/>
              <a:gd name="connsiteX106" fmla="*/ 3422451 w 7427256"/>
              <a:gd name="connsiteY106" fmla="*/ 6895673 h 7209248"/>
              <a:gd name="connsiteX107" fmla="*/ 3422451 w 7427256"/>
              <a:gd name="connsiteY107" fmla="*/ 6904632 h 7209248"/>
              <a:gd name="connsiteX108" fmla="*/ 3413491 w 7427256"/>
              <a:gd name="connsiteY108" fmla="*/ 6895673 h 7209248"/>
              <a:gd name="connsiteX109" fmla="*/ 3420211 w 7427256"/>
              <a:gd name="connsiteY109" fmla="*/ 6891193 h 7209248"/>
              <a:gd name="connsiteX110" fmla="*/ 4841380 w 7427256"/>
              <a:gd name="connsiteY110" fmla="*/ 6882233 h 7209248"/>
              <a:gd name="connsiteX111" fmla="*/ 4851458 w 7427256"/>
              <a:gd name="connsiteY111" fmla="*/ 6886713 h 7209248"/>
              <a:gd name="connsiteX112" fmla="*/ 4873858 w 7427256"/>
              <a:gd name="connsiteY112" fmla="*/ 6895673 h 7209248"/>
              <a:gd name="connsiteX113" fmla="*/ 4882816 w 7427256"/>
              <a:gd name="connsiteY113" fmla="*/ 6895673 h 7209248"/>
              <a:gd name="connsiteX114" fmla="*/ 4873858 w 7427256"/>
              <a:gd name="connsiteY114" fmla="*/ 6904632 h 7209248"/>
              <a:gd name="connsiteX115" fmla="*/ 4864898 w 7427256"/>
              <a:gd name="connsiteY115" fmla="*/ 6895673 h 7209248"/>
              <a:gd name="connsiteX116" fmla="*/ 4846978 w 7427256"/>
              <a:gd name="connsiteY116" fmla="*/ 6895673 h 7209248"/>
              <a:gd name="connsiteX117" fmla="*/ 4838020 w 7427256"/>
              <a:gd name="connsiteY117" fmla="*/ 6886713 h 7209248"/>
              <a:gd name="connsiteX118" fmla="*/ 4841380 w 7427256"/>
              <a:gd name="connsiteY118" fmla="*/ 6882233 h 7209248"/>
              <a:gd name="connsiteX119" fmla="*/ 3718108 w 7427256"/>
              <a:gd name="connsiteY119" fmla="*/ 6877754 h 7209248"/>
              <a:gd name="connsiteX120" fmla="*/ 3727068 w 7427256"/>
              <a:gd name="connsiteY120" fmla="*/ 6886713 h 7209248"/>
              <a:gd name="connsiteX121" fmla="*/ 3682270 w 7427256"/>
              <a:gd name="connsiteY121" fmla="*/ 6886713 h 7209248"/>
              <a:gd name="connsiteX122" fmla="*/ 3718108 w 7427256"/>
              <a:gd name="connsiteY122" fmla="*/ 6877754 h 7209248"/>
              <a:gd name="connsiteX123" fmla="*/ 3046161 w 7427256"/>
              <a:gd name="connsiteY123" fmla="*/ 6868794 h 7209248"/>
              <a:gd name="connsiteX124" fmla="*/ 3055120 w 7427256"/>
              <a:gd name="connsiteY124" fmla="*/ 6873274 h 7209248"/>
              <a:gd name="connsiteX125" fmla="*/ 3046161 w 7427256"/>
              <a:gd name="connsiteY125" fmla="*/ 6877754 h 7209248"/>
              <a:gd name="connsiteX126" fmla="*/ 3032722 w 7427256"/>
              <a:gd name="connsiteY126" fmla="*/ 6882233 h 7209248"/>
              <a:gd name="connsiteX127" fmla="*/ 3032722 w 7427256"/>
              <a:gd name="connsiteY127" fmla="*/ 6873274 h 7209248"/>
              <a:gd name="connsiteX128" fmla="*/ 3046161 w 7427256"/>
              <a:gd name="connsiteY128" fmla="*/ 6868794 h 7209248"/>
              <a:gd name="connsiteX129" fmla="*/ 2371974 w 7427256"/>
              <a:gd name="connsiteY129" fmla="*/ 6863194 h 7209248"/>
              <a:gd name="connsiteX130" fmla="*/ 2374213 w 7427256"/>
              <a:gd name="connsiteY130" fmla="*/ 6868794 h 7209248"/>
              <a:gd name="connsiteX131" fmla="*/ 2365254 w 7427256"/>
              <a:gd name="connsiteY131" fmla="*/ 6877754 h 7209248"/>
              <a:gd name="connsiteX132" fmla="*/ 2356294 w 7427256"/>
              <a:gd name="connsiteY132" fmla="*/ 6873274 h 7209248"/>
              <a:gd name="connsiteX133" fmla="*/ 2365254 w 7427256"/>
              <a:gd name="connsiteY133" fmla="*/ 6864315 h 7209248"/>
              <a:gd name="connsiteX134" fmla="*/ 2371974 w 7427256"/>
              <a:gd name="connsiteY134" fmla="*/ 6863194 h 7209248"/>
              <a:gd name="connsiteX135" fmla="*/ 3610596 w 7427256"/>
              <a:gd name="connsiteY135" fmla="*/ 6859835 h 7209248"/>
              <a:gd name="connsiteX136" fmla="*/ 3619556 w 7427256"/>
              <a:gd name="connsiteY136" fmla="*/ 6859835 h 7209248"/>
              <a:gd name="connsiteX137" fmla="*/ 3628515 w 7427256"/>
              <a:gd name="connsiteY137" fmla="*/ 6868794 h 7209248"/>
              <a:gd name="connsiteX138" fmla="*/ 3637473 w 7427256"/>
              <a:gd name="connsiteY138" fmla="*/ 6877754 h 7209248"/>
              <a:gd name="connsiteX139" fmla="*/ 3601637 w 7427256"/>
              <a:gd name="connsiteY139" fmla="*/ 6877754 h 7209248"/>
              <a:gd name="connsiteX140" fmla="*/ 3610596 w 7427256"/>
              <a:gd name="connsiteY140" fmla="*/ 6859835 h 7209248"/>
              <a:gd name="connsiteX141" fmla="*/ 3431410 w 7427256"/>
              <a:gd name="connsiteY141" fmla="*/ 6859835 h 7209248"/>
              <a:gd name="connsiteX142" fmla="*/ 3422451 w 7427256"/>
              <a:gd name="connsiteY142" fmla="*/ 6868794 h 7209248"/>
              <a:gd name="connsiteX143" fmla="*/ 3386614 w 7427256"/>
              <a:gd name="connsiteY143" fmla="*/ 6868794 h 7209248"/>
              <a:gd name="connsiteX144" fmla="*/ 3368695 w 7427256"/>
              <a:gd name="connsiteY144" fmla="*/ 6868794 h 7209248"/>
              <a:gd name="connsiteX145" fmla="*/ 3153673 w 7427256"/>
              <a:gd name="connsiteY145" fmla="*/ 6859835 h 7209248"/>
              <a:gd name="connsiteX146" fmla="*/ 3176070 w 7427256"/>
              <a:gd name="connsiteY146" fmla="*/ 6859835 h 7209248"/>
              <a:gd name="connsiteX147" fmla="*/ 3189509 w 7427256"/>
              <a:gd name="connsiteY147" fmla="*/ 6859835 h 7209248"/>
              <a:gd name="connsiteX148" fmla="*/ 3207428 w 7427256"/>
              <a:gd name="connsiteY148" fmla="*/ 6868794 h 7209248"/>
              <a:gd name="connsiteX149" fmla="*/ 3225347 w 7427256"/>
              <a:gd name="connsiteY149" fmla="*/ 6877754 h 7209248"/>
              <a:gd name="connsiteX150" fmla="*/ 3207428 w 7427256"/>
              <a:gd name="connsiteY150" fmla="*/ 6877754 h 7209248"/>
              <a:gd name="connsiteX151" fmla="*/ 3153673 w 7427256"/>
              <a:gd name="connsiteY151" fmla="*/ 6868794 h 7209248"/>
              <a:gd name="connsiteX152" fmla="*/ 4291503 w 7427256"/>
              <a:gd name="connsiteY152" fmla="*/ 6855355 h 7209248"/>
              <a:gd name="connsiteX153" fmla="*/ 4300463 w 7427256"/>
              <a:gd name="connsiteY153" fmla="*/ 6859835 h 7209248"/>
              <a:gd name="connsiteX154" fmla="*/ 4291503 w 7427256"/>
              <a:gd name="connsiteY154" fmla="*/ 6859835 h 7209248"/>
              <a:gd name="connsiteX155" fmla="*/ 4282544 w 7427256"/>
              <a:gd name="connsiteY155" fmla="*/ 6859835 h 7209248"/>
              <a:gd name="connsiteX156" fmla="*/ 4291503 w 7427256"/>
              <a:gd name="connsiteY156" fmla="*/ 6855355 h 7209248"/>
              <a:gd name="connsiteX157" fmla="*/ 4838020 w 7427256"/>
              <a:gd name="connsiteY157" fmla="*/ 6832958 h 7209248"/>
              <a:gd name="connsiteX158" fmla="*/ 4851458 w 7427256"/>
              <a:gd name="connsiteY158" fmla="*/ 6841916 h 7209248"/>
              <a:gd name="connsiteX159" fmla="*/ 4846978 w 7427256"/>
              <a:gd name="connsiteY159" fmla="*/ 6850876 h 7209248"/>
              <a:gd name="connsiteX160" fmla="*/ 4838020 w 7427256"/>
              <a:gd name="connsiteY160" fmla="*/ 6841916 h 7209248"/>
              <a:gd name="connsiteX161" fmla="*/ 4838020 w 7427256"/>
              <a:gd name="connsiteY161" fmla="*/ 6832958 h 7209248"/>
              <a:gd name="connsiteX162" fmla="*/ 3960009 w 7427256"/>
              <a:gd name="connsiteY162" fmla="*/ 6832958 h 7209248"/>
              <a:gd name="connsiteX163" fmla="*/ 3968967 w 7427256"/>
              <a:gd name="connsiteY163" fmla="*/ 6832958 h 7209248"/>
              <a:gd name="connsiteX164" fmla="*/ 3960009 w 7427256"/>
              <a:gd name="connsiteY164" fmla="*/ 6841916 h 7209248"/>
              <a:gd name="connsiteX165" fmla="*/ 3431410 w 7427256"/>
              <a:gd name="connsiteY165" fmla="*/ 6832958 h 7209248"/>
              <a:gd name="connsiteX166" fmla="*/ 3449329 w 7427256"/>
              <a:gd name="connsiteY166" fmla="*/ 6832958 h 7209248"/>
              <a:gd name="connsiteX167" fmla="*/ 3467248 w 7427256"/>
              <a:gd name="connsiteY167" fmla="*/ 6832958 h 7209248"/>
              <a:gd name="connsiteX168" fmla="*/ 3476206 w 7427256"/>
              <a:gd name="connsiteY168" fmla="*/ 6832958 h 7209248"/>
              <a:gd name="connsiteX169" fmla="*/ 3494125 w 7427256"/>
              <a:gd name="connsiteY169" fmla="*/ 6841916 h 7209248"/>
              <a:gd name="connsiteX170" fmla="*/ 3507564 w 7427256"/>
              <a:gd name="connsiteY170" fmla="*/ 6846396 h 7209248"/>
              <a:gd name="connsiteX171" fmla="*/ 3512044 w 7427256"/>
              <a:gd name="connsiteY171" fmla="*/ 6850876 h 7209248"/>
              <a:gd name="connsiteX172" fmla="*/ 3476206 w 7427256"/>
              <a:gd name="connsiteY172" fmla="*/ 6850876 h 7209248"/>
              <a:gd name="connsiteX173" fmla="*/ 3449329 w 7427256"/>
              <a:gd name="connsiteY173" fmla="*/ 6841916 h 7209248"/>
              <a:gd name="connsiteX174" fmla="*/ 3270143 w 7427256"/>
              <a:gd name="connsiteY174" fmla="*/ 6832958 h 7209248"/>
              <a:gd name="connsiteX175" fmla="*/ 3270143 w 7427256"/>
              <a:gd name="connsiteY175" fmla="*/ 6841916 h 7209248"/>
              <a:gd name="connsiteX176" fmla="*/ 3274623 w 7427256"/>
              <a:gd name="connsiteY176" fmla="*/ 6855355 h 7209248"/>
              <a:gd name="connsiteX177" fmla="*/ 3305980 w 7427256"/>
              <a:gd name="connsiteY177" fmla="*/ 6850876 h 7209248"/>
              <a:gd name="connsiteX178" fmla="*/ 3314940 w 7427256"/>
              <a:gd name="connsiteY178" fmla="*/ 6868794 h 7209248"/>
              <a:gd name="connsiteX179" fmla="*/ 3297021 w 7427256"/>
              <a:gd name="connsiteY179" fmla="*/ 6877754 h 7209248"/>
              <a:gd name="connsiteX180" fmla="*/ 3314940 w 7427256"/>
              <a:gd name="connsiteY180" fmla="*/ 6886713 h 7209248"/>
              <a:gd name="connsiteX181" fmla="*/ 3305980 w 7427256"/>
              <a:gd name="connsiteY181" fmla="*/ 6895673 h 7209248"/>
              <a:gd name="connsiteX182" fmla="*/ 3288062 w 7427256"/>
              <a:gd name="connsiteY182" fmla="*/ 6886713 h 7209248"/>
              <a:gd name="connsiteX183" fmla="*/ 3270143 w 7427256"/>
              <a:gd name="connsiteY183" fmla="*/ 6868794 h 7209248"/>
              <a:gd name="connsiteX184" fmla="*/ 3261183 w 7427256"/>
              <a:gd name="connsiteY184" fmla="*/ 6859835 h 7209248"/>
              <a:gd name="connsiteX185" fmla="*/ 3261183 w 7427256"/>
              <a:gd name="connsiteY185" fmla="*/ 6841916 h 7209248"/>
              <a:gd name="connsiteX186" fmla="*/ 4802182 w 7427256"/>
              <a:gd name="connsiteY186" fmla="*/ 6823998 h 7209248"/>
              <a:gd name="connsiteX187" fmla="*/ 4811142 w 7427256"/>
              <a:gd name="connsiteY187" fmla="*/ 6823998 h 7209248"/>
              <a:gd name="connsiteX188" fmla="*/ 4793224 w 7427256"/>
              <a:gd name="connsiteY188" fmla="*/ 6832958 h 7209248"/>
              <a:gd name="connsiteX189" fmla="*/ 4802182 w 7427256"/>
              <a:gd name="connsiteY189" fmla="*/ 6823998 h 7209248"/>
              <a:gd name="connsiteX190" fmla="*/ 3691230 w 7427256"/>
              <a:gd name="connsiteY190" fmla="*/ 6823998 h 7209248"/>
              <a:gd name="connsiteX191" fmla="*/ 3682270 w 7427256"/>
              <a:gd name="connsiteY191" fmla="*/ 6850876 h 7209248"/>
              <a:gd name="connsiteX192" fmla="*/ 3655392 w 7427256"/>
              <a:gd name="connsiteY192" fmla="*/ 6850876 h 7209248"/>
              <a:gd name="connsiteX193" fmla="*/ 4183991 w 7427256"/>
              <a:gd name="connsiteY193" fmla="*/ 6815039 h 7209248"/>
              <a:gd name="connsiteX194" fmla="*/ 4192951 w 7427256"/>
              <a:gd name="connsiteY194" fmla="*/ 6819519 h 7209248"/>
              <a:gd name="connsiteX195" fmla="*/ 4183991 w 7427256"/>
              <a:gd name="connsiteY195" fmla="*/ 6823998 h 7209248"/>
              <a:gd name="connsiteX196" fmla="*/ 4148154 w 7427256"/>
              <a:gd name="connsiteY196" fmla="*/ 6823998 h 7209248"/>
              <a:gd name="connsiteX197" fmla="*/ 4183991 w 7427256"/>
              <a:gd name="connsiteY197" fmla="*/ 6815039 h 7209248"/>
              <a:gd name="connsiteX198" fmla="*/ 3807700 w 7427256"/>
              <a:gd name="connsiteY198" fmla="*/ 6815039 h 7209248"/>
              <a:gd name="connsiteX199" fmla="*/ 3825619 w 7427256"/>
              <a:gd name="connsiteY199" fmla="*/ 6823998 h 7209248"/>
              <a:gd name="connsiteX200" fmla="*/ 3807700 w 7427256"/>
              <a:gd name="connsiteY200" fmla="*/ 6823998 h 7209248"/>
              <a:gd name="connsiteX201" fmla="*/ 3798742 w 7427256"/>
              <a:gd name="connsiteY201" fmla="*/ 6823998 h 7209248"/>
              <a:gd name="connsiteX202" fmla="*/ 3807700 w 7427256"/>
              <a:gd name="connsiteY202" fmla="*/ 6815039 h 7209248"/>
              <a:gd name="connsiteX203" fmla="*/ 3350776 w 7427256"/>
              <a:gd name="connsiteY203" fmla="*/ 6815039 h 7209248"/>
              <a:gd name="connsiteX204" fmla="*/ 3359736 w 7427256"/>
              <a:gd name="connsiteY204" fmla="*/ 6815039 h 7209248"/>
              <a:gd name="connsiteX205" fmla="*/ 3359736 w 7427256"/>
              <a:gd name="connsiteY205" fmla="*/ 6823998 h 7209248"/>
              <a:gd name="connsiteX206" fmla="*/ 3350776 w 7427256"/>
              <a:gd name="connsiteY206" fmla="*/ 6823998 h 7209248"/>
              <a:gd name="connsiteX207" fmla="*/ 3350776 w 7427256"/>
              <a:gd name="connsiteY207" fmla="*/ 6815039 h 7209248"/>
              <a:gd name="connsiteX208" fmla="*/ 3314940 w 7427256"/>
              <a:gd name="connsiteY208" fmla="*/ 6806079 h 7209248"/>
              <a:gd name="connsiteX209" fmla="*/ 3319420 w 7427256"/>
              <a:gd name="connsiteY209" fmla="*/ 6810559 h 7209248"/>
              <a:gd name="connsiteX210" fmla="*/ 3310460 w 7427256"/>
              <a:gd name="connsiteY210" fmla="*/ 6815039 h 7209248"/>
              <a:gd name="connsiteX211" fmla="*/ 3305980 w 7427256"/>
              <a:gd name="connsiteY211" fmla="*/ 6810559 h 7209248"/>
              <a:gd name="connsiteX212" fmla="*/ 3314940 w 7427256"/>
              <a:gd name="connsiteY212" fmla="*/ 6806079 h 7209248"/>
              <a:gd name="connsiteX213" fmla="*/ 4405865 w 7427256"/>
              <a:gd name="connsiteY213" fmla="*/ 6802917 h 7209248"/>
              <a:gd name="connsiteX214" fmla="*/ 4399014 w 7427256"/>
              <a:gd name="connsiteY214" fmla="*/ 6806079 h 7209248"/>
              <a:gd name="connsiteX215" fmla="*/ 4390056 w 7427256"/>
              <a:gd name="connsiteY215" fmla="*/ 6806079 h 7209248"/>
              <a:gd name="connsiteX216" fmla="*/ 4421413 w 7427256"/>
              <a:gd name="connsiteY216" fmla="*/ 6797120 h 7209248"/>
              <a:gd name="connsiteX217" fmla="*/ 4434852 w 7427256"/>
              <a:gd name="connsiteY217" fmla="*/ 6797120 h 7209248"/>
              <a:gd name="connsiteX218" fmla="*/ 4405865 w 7427256"/>
              <a:gd name="connsiteY218" fmla="*/ 6802917 h 7209248"/>
              <a:gd name="connsiteX219" fmla="*/ 4413573 w 7427256"/>
              <a:gd name="connsiteY219" fmla="*/ 6799360 h 7209248"/>
              <a:gd name="connsiteX220" fmla="*/ 4421413 w 7427256"/>
              <a:gd name="connsiteY220" fmla="*/ 6797120 h 7209248"/>
              <a:gd name="connsiteX221" fmla="*/ 3269023 w 7427256"/>
              <a:gd name="connsiteY221" fmla="*/ 6791521 h 7209248"/>
              <a:gd name="connsiteX222" fmla="*/ 3270143 w 7427256"/>
              <a:gd name="connsiteY222" fmla="*/ 6797120 h 7209248"/>
              <a:gd name="connsiteX223" fmla="*/ 3270143 w 7427256"/>
              <a:gd name="connsiteY223" fmla="*/ 6806079 h 7209248"/>
              <a:gd name="connsiteX224" fmla="*/ 3261183 w 7427256"/>
              <a:gd name="connsiteY224" fmla="*/ 6806079 h 7209248"/>
              <a:gd name="connsiteX225" fmla="*/ 3265663 w 7427256"/>
              <a:gd name="connsiteY225" fmla="*/ 6792640 h 7209248"/>
              <a:gd name="connsiteX226" fmla="*/ 3269023 w 7427256"/>
              <a:gd name="connsiteY226" fmla="*/ 6791521 h 7209248"/>
              <a:gd name="connsiteX227" fmla="*/ 3709149 w 7427256"/>
              <a:gd name="connsiteY227" fmla="*/ 6788161 h 7209248"/>
              <a:gd name="connsiteX228" fmla="*/ 3727068 w 7427256"/>
              <a:gd name="connsiteY228" fmla="*/ 6806079 h 7209248"/>
              <a:gd name="connsiteX229" fmla="*/ 3709149 w 7427256"/>
              <a:gd name="connsiteY229" fmla="*/ 6797120 h 7209248"/>
              <a:gd name="connsiteX230" fmla="*/ 3476206 w 7427256"/>
              <a:gd name="connsiteY230" fmla="*/ 6788161 h 7209248"/>
              <a:gd name="connsiteX231" fmla="*/ 3512044 w 7427256"/>
              <a:gd name="connsiteY231" fmla="*/ 6823998 h 7209248"/>
              <a:gd name="connsiteX232" fmla="*/ 3494125 w 7427256"/>
              <a:gd name="connsiteY232" fmla="*/ 6815039 h 7209248"/>
              <a:gd name="connsiteX233" fmla="*/ 3467248 w 7427256"/>
              <a:gd name="connsiteY233" fmla="*/ 6806079 h 7209248"/>
              <a:gd name="connsiteX234" fmla="*/ 4157113 w 7427256"/>
              <a:gd name="connsiteY234" fmla="*/ 6779201 h 7209248"/>
              <a:gd name="connsiteX235" fmla="*/ 4175032 w 7427256"/>
              <a:gd name="connsiteY235" fmla="*/ 6797120 h 7209248"/>
              <a:gd name="connsiteX236" fmla="*/ 4157113 w 7427256"/>
              <a:gd name="connsiteY236" fmla="*/ 6797120 h 7209248"/>
              <a:gd name="connsiteX237" fmla="*/ 4157113 w 7427256"/>
              <a:gd name="connsiteY237" fmla="*/ 6779201 h 7209248"/>
              <a:gd name="connsiteX238" fmla="*/ 3933131 w 7427256"/>
              <a:gd name="connsiteY238" fmla="*/ 6779201 h 7209248"/>
              <a:gd name="connsiteX239" fmla="*/ 3960009 w 7427256"/>
              <a:gd name="connsiteY239" fmla="*/ 6788161 h 7209248"/>
              <a:gd name="connsiteX240" fmla="*/ 3933131 w 7427256"/>
              <a:gd name="connsiteY240" fmla="*/ 6788161 h 7209248"/>
              <a:gd name="connsiteX241" fmla="*/ 3933131 w 7427256"/>
              <a:gd name="connsiteY241" fmla="*/ 6779201 h 7209248"/>
              <a:gd name="connsiteX242" fmla="*/ 3852497 w 7427256"/>
              <a:gd name="connsiteY242" fmla="*/ 6761283 h 7209248"/>
              <a:gd name="connsiteX243" fmla="*/ 3852497 w 7427256"/>
              <a:gd name="connsiteY243" fmla="*/ 6770243 h 7209248"/>
              <a:gd name="connsiteX244" fmla="*/ 3870416 w 7427256"/>
              <a:gd name="connsiteY244" fmla="*/ 6788161 h 7209248"/>
              <a:gd name="connsiteX245" fmla="*/ 3888335 w 7427256"/>
              <a:gd name="connsiteY245" fmla="*/ 6806079 h 7209248"/>
              <a:gd name="connsiteX246" fmla="*/ 3865936 w 7427256"/>
              <a:gd name="connsiteY246" fmla="*/ 6815039 h 7209248"/>
              <a:gd name="connsiteX247" fmla="*/ 3839058 w 7427256"/>
              <a:gd name="connsiteY247" fmla="*/ 6810559 h 7209248"/>
              <a:gd name="connsiteX248" fmla="*/ 3839058 w 7427256"/>
              <a:gd name="connsiteY248" fmla="*/ 6792640 h 7209248"/>
              <a:gd name="connsiteX249" fmla="*/ 3843538 w 7427256"/>
              <a:gd name="connsiteY249" fmla="*/ 6770243 h 7209248"/>
              <a:gd name="connsiteX250" fmla="*/ 3843538 w 7427256"/>
              <a:gd name="connsiteY250" fmla="*/ 6765763 h 7209248"/>
              <a:gd name="connsiteX251" fmla="*/ 3852497 w 7427256"/>
              <a:gd name="connsiteY251" fmla="*/ 6761283 h 7209248"/>
              <a:gd name="connsiteX252" fmla="*/ 3632995 w 7427256"/>
              <a:gd name="connsiteY252" fmla="*/ 6761283 h 7209248"/>
              <a:gd name="connsiteX253" fmla="*/ 3641953 w 7427256"/>
              <a:gd name="connsiteY253" fmla="*/ 6779201 h 7209248"/>
              <a:gd name="connsiteX254" fmla="*/ 3637473 w 7427256"/>
              <a:gd name="connsiteY254" fmla="*/ 6797120 h 7209248"/>
              <a:gd name="connsiteX255" fmla="*/ 3637473 w 7427256"/>
              <a:gd name="connsiteY255" fmla="*/ 6788161 h 7209248"/>
              <a:gd name="connsiteX256" fmla="*/ 3628515 w 7427256"/>
              <a:gd name="connsiteY256" fmla="*/ 6770243 h 7209248"/>
              <a:gd name="connsiteX257" fmla="*/ 3632995 w 7427256"/>
              <a:gd name="connsiteY257" fmla="*/ 6761283 h 7209248"/>
              <a:gd name="connsiteX258" fmla="*/ 3431410 w 7427256"/>
              <a:gd name="connsiteY258" fmla="*/ 6761283 h 7209248"/>
              <a:gd name="connsiteX259" fmla="*/ 3449329 w 7427256"/>
              <a:gd name="connsiteY259" fmla="*/ 6770243 h 7209248"/>
              <a:gd name="connsiteX260" fmla="*/ 3440370 w 7427256"/>
              <a:gd name="connsiteY260" fmla="*/ 6779201 h 7209248"/>
              <a:gd name="connsiteX261" fmla="*/ 3431410 w 7427256"/>
              <a:gd name="connsiteY261" fmla="*/ 6761283 h 7209248"/>
              <a:gd name="connsiteX262" fmla="*/ 4918654 w 7427256"/>
              <a:gd name="connsiteY262" fmla="*/ 6752324 h 7209248"/>
              <a:gd name="connsiteX263" fmla="*/ 4936572 w 7427256"/>
              <a:gd name="connsiteY263" fmla="*/ 6761283 h 7209248"/>
              <a:gd name="connsiteX264" fmla="*/ 4891775 w 7427256"/>
              <a:gd name="connsiteY264" fmla="*/ 6770243 h 7209248"/>
              <a:gd name="connsiteX265" fmla="*/ 4918654 w 7427256"/>
              <a:gd name="connsiteY265" fmla="*/ 6752324 h 7209248"/>
              <a:gd name="connsiteX266" fmla="*/ 3471726 w 7427256"/>
              <a:gd name="connsiteY266" fmla="*/ 6752324 h 7209248"/>
              <a:gd name="connsiteX267" fmla="*/ 3480686 w 7427256"/>
              <a:gd name="connsiteY267" fmla="*/ 6756804 h 7209248"/>
              <a:gd name="connsiteX268" fmla="*/ 3476206 w 7427256"/>
              <a:gd name="connsiteY268" fmla="*/ 6761283 h 7209248"/>
              <a:gd name="connsiteX269" fmla="*/ 3467248 w 7427256"/>
              <a:gd name="connsiteY269" fmla="*/ 6756804 h 7209248"/>
              <a:gd name="connsiteX270" fmla="*/ 3471726 w 7427256"/>
              <a:gd name="connsiteY270" fmla="*/ 6752324 h 7209248"/>
              <a:gd name="connsiteX271" fmla="*/ 4141435 w 7427256"/>
              <a:gd name="connsiteY271" fmla="*/ 6736646 h 7209248"/>
              <a:gd name="connsiteX272" fmla="*/ 4157113 w 7427256"/>
              <a:gd name="connsiteY272" fmla="*/ 6738885 h 7209248"/>
              <a:gd name="connsiteX273" fmla="*/ 4183991 w 7427256"/>
              <a:gd name="connsiteY273" fmla="*/ 6743365 h 7209248"/>
              <a:gd name="connsiteX274" fmla="*/ 4192951 w 7427256"/>
              <a:gd name="connsiteY274" fmla="*/ 6743365 h 7209248"/>
              <a:gd name="connsiteX275" fmla="*/ 4175032 w 7427256"/>
              <a:gd name="connsiteY275" fmla="*/ 6752324 h 7209248"/>
              <a:gd name="connsiteX276" fmla="*/ 4148154 w 7427256"/>
              <a:gd name="connsiteY276" fmla="*/ 6761283 h 7209248"/>
              <a:gd name="connsiteX277" fmla="*/ 4139194 w 7427256"/>
              <a:gd name="connsiteY277" fmla="*/ 6752324 h 7209248"/>
              <a:gd name="connsiteX278" fmla="*/ 4130236 w 7427256"/>
              <a:gd name="connsiteY278" fmla="*/ 6752324 h 7209248"/>
              <a:gd name="connsiteX279" fmla="*/ 4121276 w 7427256"/>
              <a:gd name="connsiteY279" fmla="*/ 6743365 h 7209248"/>
              <a:gd name="connsiteX280" fmla="*/ 4130236 w 7427256"/>
              <a:gd name="connsiteY280" fmla="*/ 6738885 h 7209248"/>
              <a:gd name="connsiteX281" fmla="*/ 4141435 w 7427256"/>
              <a:gd name="connsiteY281" fmla="*/ 6736646 h 7209248"/>
              <a:gd name="connsiteX282" fmla="*/ 3910732 w 7427256"/>
              <a:gd name="connsiteY282" fmla="*/ 6734405 h 7209248"/>
              <a:gd name="connsiteX283" fmla="*/ 3919692 w 7427256"/>
              <a:gd name="connsiteY283" fmla="*/ 6738885 h 7209248"/>
              <a:gd name="connsiteX284" fmla="*/ 3915212 w 7427256"/>
              <a:gd name="connsiteY284" fmla="*/ 6743365 h 7209248"/>
              <a:gd name="connsiteX285" fmla="*/ 3906253 w 7427256"/>
              <a:gd name="connsiteY285" fmla="*/ 6738885 h 7209248"/>
              <a:gd name="connsiteX286" fmla="*/ 3910732 w 7427256"/>
              <a:gd name="connsiteY286" fmla="*/ 6734405 h 7209248"/>
              <a:gd name="connsiteX287" fmla="*/ 3386614 w 7427256"/>
              <a:gd name="connsiteY287" fmla="*/ 6734405 h 7209248"/>
              <a:gd name="connsiteX288" fmla="*/ 3395572 w 7427256"/>
              <a:gd name="connsiteY288" fmla="*/ 6734405 h 7209248"/>
              <a:gd name="connsiteX289" fmla="*/ 3404532 w 7427256"/>
              <a:gd name="connsiteY289" fmla="*/ 6743365 h 7209248"/>
              <a:gd name="connsiteX290" fmla="*/ 3404532 w 7427256"/>
              <a:gd name="connsiteY290" fmla="*/ 6752324 h 7209248"/>
              <a:gd name="connsiteX291" fmla="*/ 3395572 w 7427256"/>
              <a:gd name="connsiteY291" fmla="*/ 6752324 h 7209248"/>
              <a:gd name="connsiteX292" fmla="*/ 3382134 w 7427256"/>
              <a:gd name="connsiteY292" fmla="*/ 6747844 h 7209248"/>
              <a:gd name="connsiteX293" fmla="*/ 3386614 w 7427256"/>
              <a:gd name="connsiteY293" fmla="*/ 6734405 h 7209248"/>
              <a:gd name="connsiteX294" fmla="*/ 3010323 w 7427256"/>
              <a:gd name="connsiteY294" fmla="*/ 6734405 h 7209248"/>
              <a:gd name="connsiteX295" fmla="*/ 3019282 w 7427256"/>
              <a:gd name="connsiteY295" fmla="*/ 6734405 h 7209248"/>
              <a:gd name="connsiteX296" fmla="*/ 3010323 w 7427256"/>
              <a:gd name="connsiteY296" fmla="*/ 6743365 h 7209248"/>
              <a:gd name="connsiteX297" fmla="*/ 3001364 w 7427256"/>
              <a:gd name="connsiteY297" fmla="*/ 6743365 h 7209248"/>
              <a:gd name="connsiteX298" fmla="*/ 3010323 w 7427256"/>
              <a:gd name="connsiteY298" fmla="*/ 6734405 h 7209248"/>
              <a:gd name="connsiteX299" fmla="*/ 4838020 w 7427256"/>
              <a:gd name="connsiteY299" fmla="*/ 6725446 h 7209248"/>
              <a:gd name="connsiteX300" fmla="*/ 4846978 w 7427256"/>
              <a:gd name="connsiteY300" fmla="*/ 6734405 h 7209248"/>
              <a:gd name="connsiteX301" fmla="*/ 4838020 w 7427256"/>
              <a:gd name="connsiteY301" fmla="*/ 6734405 h 7209248"/>
              <a:gd name="connsiteX302" fmla="*/ 4829061 w 7427256"/>
              <a:gd name="connsiteY302" fmla="*/ 6734405 h 7209248"/>
              <a:gd name="connsiteX303" fmla="*/ 3986886 w 7427256"/>
              <a:gd name="connsiteY303" fmla="*/ 6725446 h 7209248"/>
              <a:gd name="connsiteX304" fmla="*/ 3986886 w 7427256"/>
              <a:gd name="connsiteY304" fmla="*/ 6734405 h 7209248"/>
              <a:gd name="connsiteX305" fmla="*/ 3995846 w 7427256"/>
              <a:gd name="connsiteY305" fmla="*/ 6725446 h 7209248"/>
              <a:gd name="connsiteX306" fmla="*/ 3986886 w 7427256"/>
              <a:gd name="connsiteY306" fmla="*/ 6725446 h 7209248"/>
              <a:gd name="connsiteX307" fmla="*/ 3709149 w 7427256"/>
              <a:gd name="connsiteY307" fmla="*/ 6725446 h 7209248"/>
              <a:gd name="connsiteX308" fmla="*/ 3709149 w 7427256"/>
              <a:gd name="connsiteY308" fmla="*/ 6734405 h 7209248"/>
              <a:gd name="connsiteX309" fmla="*/ 3709149 w 7427256"/>
              <a:gd name="connsiteY309" fmla="*/ 6743365 h 7209248"/>
              <a:gd name="connsiteX310" fmla="*/ 3736026 w 7427256"/>
              <a:gd name="connsiteY310" fmla="*/ 6743365 h 7209248"/>
              <a:gd name="connsiteX311" fmla="*/ 3727068 w 7427256"/>
              <a:gd name="connsiteY311" fmla="*/ 6729926 h 7209248"/>
              <a:gd name="connsiteX312" fmla="*/ 3709149 w 7427256"/>
              <a:gd name="connsiteY312" fmla="*/ 6725446 h 7209248"/>
              <a:gd name="connsiteX313" fmla="*/ 3503084 w 7427256"/>
              <a:gd name="connsiteY313" fmla="*/ 6719846 h 7209248"/>
              <a:gd name="connsiteX314" fmla="*/ 3494125 w 7427256"/>
              <a:gd name="connsiteY314" fmla="*/ 6720966 h 7209248"/>
              <a:gd name="connsiteX315" fmla="*/ 3476206 w 7427256"/>
              <a:gd name="connsiteY315" fmla="*/ 6725446 h 7209248"/>
              <a:gd name="connsiteX316" fmla="*/ 3467248 w 7427256"/>
              <a:gd name="connsiteY316" fmla="*/ 6734405 h 7209248"/>
              <a:gd name="connsiteX317" fmla="*/ 3503084 w 7427256"/>
              <a:gd name="connsiteY317" fmla="*/ 6743365 h 7209248"/>
              <a:gd name="connsiteX318" fmla="*/ 3512044 w 7427256"/>
              <a:gd name="connsiteY318" fmla="*/ 6725446 h 7209248"/>
              <a:gd name="connsiteX319" fmla="*/ 3503084 w 7427256"/>
              <a:gd name="connsiteY319" fmla="*/ 6719846 h 7209248"/>
              <a:gd name="connsiteX320" fmla="*/ 3207428 w 7427256"/>
              <a:gd name="connsiteY320" fmla="*/ 6716486 h 7209248"/>
              <a:gd name="connsiteX321" fmla="*/ 3225347 w 7427256"/>
              <a:gd name="connsiteY321" fmla="*/ 6725446 h 7209248"/>
              <a:gd name="connsiteX322" fmla="*/ 3198469 w 7427256"/>
              <a:gd name="connsiteY322" fmla="*/ 6725446 h 7209248"/>
              <a:gd name="connsiteX323" fmla="*/ 2412290 w 7427256"/>
              <a:gd name="connsiteY323" fmla="*/ 6712007 h 7209248"/>
              <a:gd name="connsiteX324" fmla="*/ 2419009 w 7427256"/>
              <a:gd name="connsiteY324" fmla="*/ 6716486 h 7209248"/>
              <a:gd name="connsiteX325" fmla="*/ 2417330 w 7427256"/>
              <a:gd name="connsiteY325" fmla="*/ 6716486 h 7209248"/>
              <a:gd name="connsiteX326" fmla="*/ 2410051 w 7427256"/>
              <a:gd name="connsiteY326" fmla="*/ 6716486 h 7209248"/>
              <a:gd name="connsiteX327" fmla="*/ 2412290 w 7427256"/>
              <a:gd name="connsiteY327" fmla="*/ 6712007 h 7209248"/>
              <a:gd name="connsiteX328" fmla="*/ 4578200 w 7427256"/>
              <a:gd name="connsiteY328" fmla="*/ 6707527 h 7209248"/>
              <a:gd name="connsiteX329" fmla="*/ 4587160 w 7427256"/>
              <a:gd name="connsiteY329" fmla="*/ 6716486 h 7209248"/>
              <a:gd name="connsiteX330" fmla="*/ 4596119 w 7427256"/>
              <a:gd name="connsiteY330" fmla="*/ 6734405 h 7209248"/>
              <a:gd name="connsiteX331" fmla="*/ 4578200 w 7427256"/>
              <a:gd name="connsiteY331" fmla="*/ 6725446 h 7209248"/>
              <a:gd name="connsiteX332" fmla="*/ 4578200 w 7427256"/>
              <a:gd name="connsiteY332" fmla="*/ 6707527 h 7209248"/>
              <a:gd name="connsiteX333" fmla="*/ 3610596 w 7427256"/>
              <a:gd name="connsiteY333" fmla="*/ 6707527 h 7209248"/>
              <a:gd name="connsiteX334" fmla="*/ 3601637 w 7427256"/>
              <a:gd name="connsiteY334" fmla="*/ 6716486 h 7209248"/>
              <a:gd name="connsiteX335" fmla="*/ 3597157 w 7427256"/>
              <a:gd name="connsiteY335" fmla="*/ 6720966 h 7209248"/>
              <a:gd name="connsiteX336" fmla="*/ 3583718 w 7427256"/>
              <a:gd name="connsiteY336" fmla="*/ 6725446 h 7209248"/>
              <a:gd name="connsiteX337" fmla="*/ 3583718 w 7427256"/>
              <a:gd name="connsiteY337" fmla="*/ 6734405 h 7209248"/>
              <a:gd name="connsiteX338" fmla="*/ 3682270 w 7427256"/>
              <a:gd name="connsiteY338" fmla="*/ 6734405 h 7209248"/>
              <a:gd name="connsiteX339" fmla="*/ 3673311 w 7427256"/>
              <a:gd name="connsiteY339" fmla="*/ 6725446 h 7209248"/>
              <a:gd name="connsiteX340" fmla="*/ 3637473 w 7427256"/>
              <a:gd name="connsiteY340" fmla="*/ 6716486 h 7209248"/>
              <a:gd name="connsiteX341" fmla="*/ 3279102 w 7427256"/>
              <a:gd name="connsiteY341" fmla="*/ 6707527 h 7209248"/>
              <a:gd name="connsiteX342" fmla="*/ 3288062 w 7427256"/>
              <a:gd name="connsiteY342" fmla="*/ 6716486 h 7209248"/>
              <a:gd name="connsiteX343" fmla="*/ 3279102 w 7427256"/>
              <a:gd name="connsiteY343" fmla="*/ 6716486 h 7209248"/>
              <a:gd name="connsiteX344" fmla="*/ 3279102 w 7427256"/>
              <a:gd name="connsiteY344" fmla="*/ 6707527 h 7209248"/>
              <a:gd name="connsiteX345" fmla="*/ 5088880 w 7427256"/>
              <a:gd name="connsiteY345" fmla="*/ 6698569 h 7209248"/>
              <a:gd name="connsiteX346" fmla="*/ 5097840 w 7427256"/>
              <a:gd name="connsiteY346" fmla="*/ 6703047 h 7209248"/>
              <a:gd name="connsiteX347" fmla="*/ 5097840 w 7427256"/>
              <a:gd name="connsiteY347" fmla="*/ 6716486 h 7209248"/>
              <a:gd name="connsiteX348" fmla="*/ 5088880 w 7427256"/>
              <a:gd name="connsiteY348" fmla="*/ 6716486 h 7209248"/>
              <a:gd name="connsiteX349" fmla="*/ 3117835 w 7427256"/>
              <a:gd name="connsiteY349" fmla="*/ 6698569 h 7209248"/>
              <a:gd name="connsiteX350" fmla="*/ 3135754 w 7427256"/>
              <a:gd name="connsiteY350" fmla="*/ 6707527 h 7209248"/>
              <a:gd name="connsiteX351" fmla="*/ 3117835 w 7427256"/>
              <a:gd name="connsiteY351" fmla="*/ 6707527 h 7209248"/>
              <a:gd name="connsiteX352" fmla="*/ 3117835 w 7427256"/>
              <a:gd name="connsiteY352" fmla="*/ 6698569 h 7209248"/>
              <a:gd name="connsiteX353" fmla="*/ 5660035 w 7427256"/>
              <a:gd name="connsiteY353" fmla="*/ 6694089 h 7209248"/>
              <a:gd name="connsiteX354" fmla="*/ 5662274 w 7427256"/>
              <a:gd name="connsiteY354" fmla="*/ 6698569 h 7209248"/>
              <a:gd name="connsiteX355" fmla="*/ 5644356 w 7427256"/>
              <a:gd name="connsiteY355" fmla="*/ 6707527 h 7209248"/>
              <a:gd name="connsiteX356" fmla="*/ 5653316 w 7427256"/>
              <a:gd name="connsiteY356" fmla="*/ 6698569 h 7209248"/>
              <a:gd name="connsiteX357" fmla="*/ 5660035 w 7427256"/>
              <a:gd name="connsiteY357" fmla="*/ 6694089 h 7209248"/>
              <a:gd name="connsiteX358" fmla="*/ 3785303 w 7427256"/>
              <a:gd name="connsiteY358" fmla="*/ 6689609 h 7209248"/>
              <a:gd name="connsiteX359" fmla="*/ 3798742 w 7427256"/>
              <a:gd name="connsiteY359" fmla="*/ 6698569 h 7209248"/>
              <a:gd name="connsiteX360" fmla="*/ 3771864 w 7427256"/>
              <a:gd name="connsiteY360" fmla="*/ 6707527 h 7209248"/>
              <a:gd name="connsiteX361" fmla="*/ 3762904 w 7427256"/>
              <a:gd name="connsiteY361" fmla="*/ 6698569 h 7209248"/>
              <a:gd name="connsiteX362" fmla="*/ 3785303 w 7427256"/>
              <a:gd name="connsiteY362" fmla="*/ 6689609 h 7209248"/>
              <a:gd name="connsiteX363" fmla="*/ 3592677 w 7427256"/>
              <a:gd name="connsiteY363" fmla="*/ 6689609 h 7209248"/>
              <a:gd name="connsiteX364" fmla="*/ 3583718 w 7427256"/>
              <a:gd name="connsiteY364" fmla="*/ 6707527 h 7209248"/>
              <a:gd name="connsiteX365" fmla="*/ 3592677 w 7427256"/>
              <a:gd name="connsiteY365" fmla="*/ 6707527 h 7209248"/>
              <a:gd name="connsiteX366" fmla="*/ 3601637 w 7427256"/>
              <a:gd name="connsiteY366" fmla="*/ 6698569 h 7209248"/>
              <a:gd name="connsiteX367" fmla="*/ 3592677 w 7427256"/>
              <a:gd name="connsiteY367" fmla="*/ 6689609 h 7209248"/>
              <a:gd name="connsiteX368" fmla="*/ 3341817 w 7427256"/>
              <a:gd name="connsiteY368" fmla="*/ 6689609 h 7209248"/>
              <a:gd name="connsiteX369" fmla="*/ 3350776 w 7427256"/>
              <a:gd name="connsiteY369" fmla="*/ 6698569 h 7209248"/>
              <a:gd name="connsiteX370" fmla="*/ 3368695 w 7427256"/>
              <a:gd name="connsiteY370" fmla="*/ 6707527 h 7209248"/>
              <a:gd name="connsiteX371" fmla="*/ 3350776 w 7427256"/>
              <a:gd name="connsiteY371" fmla="*/ 6707527 h 7209248"/>
              <a:gd name="connsiteX372" fmla="*/ 3346297 w 7427256"/>
              <a:gd name="connsiteY372" fmla="*/ 6712007 h 7209248"/>
              <a:gd name="connsiteX373" fmla="*/ 3341817 w 7427256"/>
              <a:gd name="connsiteY373" fmla="*/ 6716486 h 7209248"/>
              <a:gd name="connsiteX374" fmla="*/ 3323898 w 7427256"/>
              <a:gd name="connsiteY374" fmla="*/ 6716486 h 7209248"/>
              <a:gd name="connsiteX375" fmla="*/ 3305980 w 7427256"/>
              <a:gd name="connsiteY375" fmla="*/ 6707527 h 7209248"/>
              <a:gd name="connsiteX376" fmla="*/ 3314940 w 7427256"/>
              <a:gd name="connsiteY376" fmla="*/ 6698569 h 7209248"/>
              <a:gd name="connsiteX377" fmla="*/ 3319420 w 7427256"/>
              <a:gd name="connsiteY377" fmla="*/ 6703047 h 7209248"/>
              <a:gd name="connsiteX378" fmla="*/ 3332858 w 7427256"/>
              <a:gd name="connsiteY378" fmla="*/ 6698569 h 7209248"/>
              <a:gd name="connsiteX379" fmla="*/ 3073038 w 7427256"/>
              <a:gd name="connsiteY379" fmla="*/ 6689609 h 7209248"/>
              <a:gd name="connsiteX380" fmla="*/ 3081997 w 7427256"/>
              <a:gd name="connsiteY380" fmla="*/ 6694089 h 7209248"/>
              <a:gd name="connsiteX381" fmla="*/ 3095436 w 7427256"/>
              <a:gd name="connsiteY381" fmla="*/ 6703047 h 7209248"/>
              <a:gd name="connsiteX382" fmla="*/ 3099916 w 7427256"/>
              <a:gd name="connsiteY382" fmla="*/ 6707527 h 7209248"/>
              <a:gd name="connsiteX383" fmla="*/ 3073038 w 7427256"/>
              <a:gd name="connsiteY383" fmla="*/ 6707527 h 7209248"/>
              <a:gd name="connsiteX384" fmla="*/ 3073038 w 7427256"/>
              <a:gd name="connsiteY384" fmla="*/ 6689609 h 7209248"/>
              <a:gd name="connsiteX385" fmla="*/ 3019282 w 7427256"/>
              <a:gd name="connsiteY385" fmla="*/ 6689609 h 7209248"/>
              <a:gd name="connsiteX386" fmla="*/ 3032722 w 7427256"/>
              <a:gd name="connsiteY386" fmla="*/ 6689609 h 7209248"/>
              <a:gd name="connsiteX387" fmla="*/ 3046161 w 7427256"/>
              <a:gd name="connsiteY387" fmla="*/ 6689609 h 7209248"/>
              <a:gd name="connsiteX388" fmla="*/ 3046161 w 7427256"/>
              <a:gd name="connsiteY388" fmla="*/ 6698569 h 7209248"/>
              <a:gd name="connsiteX389" fmla="*/ 3037201 w 7427256"/>
              <a:gd name="connsiteY389" fmla="*/ 6698569 h 7209248"/>
              <a:gd name="connsiteX390" fmla="*/ 3032722 w 7427256"/>
              <a:gd name="connsiteY390" fmla="*/ 6707527 h 7209248"/>
              <a:gd name="connsiteX391" fmla="*/ 3023762 w 7427256"/>
              <a:gd name="connsiteY391" fmla="*/ 6716486 h 7209248"/>
              <a:gd name="connsiteX392" fmla="*/ 3010323 w 7427256"/>
              <a:gd name="connsiteY392" fmla="*/ 6698569 h 7209248"/>
              <a:gd name="connsiteX393" fmla="*/ 4274705 w 7427256"/>
              <a:gd name="connsiteY393" fmla="*/ 6687369 h 7209248"/>
              <a:gd name="connsiteX394" fmla="*/ 4282544 w 7427256"/>
              <a:gd name="connsiteY394" fmla="*/ 6689609 h 7209248"/>
              <a:gd name="connsiteX395" fmla="*/ 4291503 w 7427256"/>
              <a:gd name="connsiteY395" fmla="*/ 6698569 h 7209248"/>
              <a:gd name="connsiteX396" fmla="*/ 4282544 w 7427256"/>
              <a:gd name="connsiteY396" fmla="*/ 6703047 h 7209248"/>
              <a:gd name="connsiteX397" fmla="*/ 4282544 w 7427256"/>
              <a:gd name="connsiteY397" fmla="*/ 6716486 h 7209248"/>
              <a:gd name="connsiteX398" fmla="*/ 4273584 w 7427256"/>
              <a:gd name="connsiteY398" fmla="*/ 6716486 h 7209248"/>
              <a:gd name="connsiteX399" fmla="*/ 4264625 w 7427256"/>
              <a:gd name="connsiteY399" fmla="*/ 6707527 h 7209248"/>
              <a:gd name="connsiteX400" fmla="*/ 4274705 w 7427256"/>
              <a:gd name="connsiteY400" fmla="*/ 6687369 h 7209248"/>
              <a:gd name="connsiteX401" fmla="*/ 5133676 w 7427256"/>
              <a:gd name="connsiteY401" fmla="*/ 6680650 h 7209248"/>
              <a:gd name="connsiteX402" fmla="*/ 5142636 w 7427256"/>
              <a:gd name="connsiteY402" fmla="*/ 6680650 h 7209248"/>
              <a:gd name="connsiteX403" fmla="*/ 5142636 w 7427256"/>
              <a:gd name="connsiteY403" fmla="*/ 6689609 h 7209248"/>
              <a:gd name="connsiteX404" fmla="*/ 5133676 w 7427256"/>
              <a:gd name="connsiteY404" fmla="*/ 6680650 h 7209248"/>
              <a:gd name="connsiteX405" fmla="*/ 3960009 w 7427256"/>
              <a:gd name="connsiteY405" fmla="*/ 6680650 h 7209248"/>
              <a:gd name="connsiteX406" fmla="*/ 3960009 w 7427256"/>
              <a:gd name="connsiteY406" fmla="*/ 6689609 h 7209248"/>
              <a:gd name="connsiteX407" fmla="*/ 3933131 w 7427256"/>
              <a:gd name="connsiteY407" fmla="*/ 6689609 h 7209248"/>
              <a:gd name="connsiteX408" fmla="*/ 3485166 w 7427256"/>
              <a:gd name="connsiteY408" fmla="*/ 6680650 h 7209248"/>
              <a:gd name="connsiteX409" fmla="*/ 3485166 w 7427256"/>
              <a:gd name="connsiteY409" fmla="*/ 6689609 h 7209248"/>
              <a:gd name="connsiteX410" fmla="*/ 3512044 w 7427256"/>
              <a:gd name="connsiteY410" fmla="*/ 6689609 h 7209248"/>
              <a:gd name="connsiteX411" fmla="*/ 4291503 w 7427256"/>
              <a:gd name="connsiteY411" fmla="*/ 6671690 h 7209248"/>
              <a:gd name="connsiteX412" fmla="*/ 4318380 w 7427256"/>
              <a:gd name="connsiteY412" fmla="*/ 6680650 h 7209248"/>
              <a:gd name="connsiteX413" fmla="*/ 4345259 w 7427256"/>
              <a:gd name="connsiteY413" fmla="*/ 6689609 h 7209248"/>
              <a:gd name="connsiteX414" fmla="*/ 4345259 w 7427256"/>
              <a:gd name="connsiteY414" fmla="*/ 6698569 h 7209248"/>
              <a:gd name="connsiteX415" fmla="*/ 4331820 w 7427256"/>
              <a:gd name="connsiteY415" fmla="*/ 6703047 h 7209248"/>
              <a:gd name="connsiteX416" fmla="*/ 4318380 w 7427256"/>
              <a:gd name="connsiteY416" fmla="*/ 6698569 h 7209248"/>
              <a:gd name="connsiteX417" fmla="*/ 4304941 w 7427256"/>
              <a:gd name="connsiteY417" fmla="*/ 6694089 h 7209248"/>
              <a:gd name="connsiteX418" fmla="*/ 4300463 w 7427256"/>
              <a:gd name="connsiteY418" fmla="*/ 6689609 h 7209248"/>
              <a:gd name="connsiteX419" fmla="*/ 4291503 w 7427256"/>
              <a:gd name="connsiteY419" fmla="*/ 6680650 h 7209248"/>
              <a:gd name="connsiteX420" fmla="*/ 4273584 w 7427256"/>
              <a:gd name="connsiteY420" fmla="*/ 6680650 h 7209248"/>
              <a:gd name="connsiteX421" fmla="*/ 4112317 w 7427256"/>
              <a:gd name="connsiteY421" fmla="*/ 6671690 h 7209248"/>
              <a:gd name="connsiteX422" fmla="*/ 4121276 w 7427256"/>
              <a:gd name="connsiteY422" fmla="*/ 6680650 h 7209248"/>
              <a:gd name="connsiteX423" fmla="*/ 4116797 w 7427256"/>
              <a:gd name="connsiteY423" fmla="*/ 6689609 h 7209248"/>
              <a:gd name="connsiteX424" fmla="*/ 4112317 w 7427256"/>
              <a:gd name="connsiteY424" fmla="*/ 6689609 h 7209248"/>
              <a:gd name="connsiteX425" fmla="*/ 4094398 w 7427256"/>
              <a:gd name="connsiteY425" fmla="*/ 6680650 h 7209248"/>
              <a:gd name="connsiteX426" fmla="*/ 4098878 w 7427256"/>
              <a:gd name="connsiteY426" fmla="*/ 6676170 h 7209248"/>
              <a:gd name="connsiteX427" fmla="*/ 4112317 w 7427256"/>
              <a:gd name="connsiteY427" fmla="*/ 6671690 h 7209248"/>
              <a:gd name="connsiteX428" fmla="*/ 3323898 w 7427256"/>
              <a:gd name="connsiteY428" fmla="*/ 6671690 h 7209248"/>
              <a:gd name="connsiteX429" fmla="*/ 3332858 w 7427256"/>
              <a:gd name="connsiteY429" fmla="*/ 6680650 h 7209248"/>
              <a:gd name="connsiteX430" fmla="*/ 3323898 w 7427256"/>
              <a:gd name="connsiteY430" fmla="*/ 6680650 h 7209248"/>
              <a:gd name="connsiteX431" fmla="*/ 3305980 w 7427256"/>
              <a:gd name="connsiteY431" fmla="*/ 6680650 h 7209248"/>
              <a:gd name="connsiteX432" fmla="*/ 2992404 w 7427256"/>
              <a:gd name="connsiteY432" fmla="*/ 6671690 h 7209248"/>
              <a:gd name="connsiteX433" fmla="*/ 3010323 w 7427256"/>
              <a:gd name="connsiteY433" fmla="*/ 6680650 h 7209248"/>
              <a:gd name="connsiteX434" fmla="*/ 2992404 w 7427256"/>
              <a:gd name="connsiteY434" fmla="*/ 6689609 h 7209248"/>
              <a:gd name="connsiteX435" fmla="*/ 2987926 w 7427256"/>
              <a:gd name="connsiteY435" fmla="*/ 6685129 h 7209248"/>
              <a:gd name="connsiteX436" fmla="*/ 2983446 w 7427256"/>
              <a:gd name="connsiteY436" fmla="*/ 6680650 h 7209248"/>
              <a:gd name="connsiteX437" fmla="*/ 2992404 w 7427256"/>
              <a:gd name="connsiteY437" fmla="*/ 6671690 h 7209248"/>
              <a:gd name="connsiteX438" fmla="*/ 3825619 w 7427256"/>
              <a:gd name="connsiteY438" fmla="*/ 6657131 h 7209248"/>
              <a:gd name="connsiteX439" fmla="*/ 3812180 w 7427256"/>
              <a:gd name="connsiteY439" fmla="*/ 6662731 h 7209248"/>
              <a:gd name="connsiteX440" fmla="*/ 3789782 w 7427256"/>
              <a:gd name="connsiteY440" fmla="*/ 6662731 h 7209248"/>
              <a:gd name="connsiteX441" fmla="*/ 3771864 w 7427256"/>
              <a:gd name="connsiteY441" fmla="*/ 6671690 h 7209248"/>
              <a:gd name="connsiteX442" fmla="*/ 3771864 w 7427256"/>
              <a:gd name="connsiteY442" fmla="*/ 6680650 h 7209248"/>
              <a:gd name="connsiteX443" fmla="*/ 3749465 w 7427256"/>
              <a:gd name="connsiteY443" fmla="*/ 6680650 h 7209248"/>
              <a:gd name="connsiteX444" fmla="*/ 3731546 w 7427256"/>
              <a:gd name="connsiteY444" fmla="*/ 6676170 h 7209248"/>
              <a:gd name="connsiteX445" fmla="*/ 3722588 w 7427256"/>
              <a:gd name="connsiteY445" fmla="*/ 6676170 h 7209248"/>
              <a:gd name="connsiteX446" fmla="*/ 3713628 w 7427256"/>
              <a:gd name="connsiteY446" fmla="*/ 6676170 h 7209248"/>
              <a:gd name="connsiteX447" fmla="*/ 3709149 w 7427256"/>
              <a:gd name="connsiteY447" fmla="*/ 6689609 h 7209248"/>
              <a:gd name="connsiteX448" fmla="*/ 3700189 w 7427256"/>
              <a:gd name="connsiteY448" fmla="*/ 6698569 h 7209248"/>
              <a:gd name="connsiteX449" fmla="*/ 3700189 w 7427256"/>
              <a:gd name="connsiteY449" fmla="*/ 6716486 h 7209248"/>
              <a:gd name="connsiteX450" fmla="*/ 3713628 w 7427256"/>
              <a:gd name="connsiteY450" fmla="*/ 6712007 h 7209248"/>
              <a:gd name="connsiteX451" fmla="*/ 3740506 w 7427256"/>
              <a:gd name="connsiteY451" fmla="*/ 6712007 h 7209248"/>
              <a:gd name="connsiteX452" fmla="*/ 3771864 w 7427256"/>
              <a:gd name="connsiteY452" fmla="*/ 6725446 h 7209248"/>
              <a:gd name="connsiteX453" fmla="*/ 3780823 w 7427256"/>
              <a:gd name="connsiteY453" fmla="*/ 6725446 h 7209248"/>
              <a:gd name="connsiteX454" fmla="*/ 3798742 w 7427256"/>
              <a:gd name="connsiteY454" fmla="*/ 6716486 h 7209248"/>
              <a:gd name="connsiteX455" fmla="*/ 3798742 w 7427256"/>
              <a:gd name="connsiteY455" fmla="*/ 6725446 h 7209248"/>
              <a:gd name="connsiteX456" fmla="*/ 3816660 w 7427256"/>
              <a:gd name="connsiteY456" fmla="*/ 6725446 h 7209248"/>
              <a:gd name="connsiteX457" fmla="*/ 3825619 w 7427256"/>
              <a:gd name="connsiteY457" fmla="*/ 6725446 h 7209248"/>
              <a:gd name="connsiteX458" fmla="*/ 3879374 w 7427256"/>
              <a:gd name="connsiteY458" fmla="*/ 6725446 h 7209248"/>
              <a:gd name="connsiteX459" fmla="*/ 3870416 w 7427256"/>
              <a:gd name="connsiteY459" fmla="*/ 6698569 h 7209248"/>
              <a:gd name="connsiteX460" fmla="*/ 3861457 w 7427256"/>
              <a:gd name="connsiteY460" fmla="*/ 6707527 h 7209248"/>
              <a:gd name="connsiteX461" fmla="*/ 3861457 w 7427256"/>
              <a:gd name="connsiteY461" fmla="*/ 6716486 h 7209248"/>
              <a:gd name="connsiteX462" fmla="*/ 3852497 w 7427256"/>
              <a:gd name="connsiteY462" fmla="*/ 6716486 h 7209248"/>
              <a:gd name="connsiteX463" fmla="*/ 3852497 w 7427256"/>
              <a:gd name="connsiteY463" fmla="*/ 6712007 h 7209248"/>
              <a:gd name="connsiteX464" fmla="*/ 3848018 w 7427256"/>
              <a:gd name="connsiteY464" fmla="*/ 6707527 h 7209248"/>
              <a:gd name="connsiteX465" fmla="*/ 3834578 w 7427256"/>
              <a:gd name="connsiteY465" fmla="*/ 6698569 h 7209248"/>
              <a:gd name="connsiteX466" fmla="*/ 3825619 w 7427256"/>
              <a:gd name="connsiteY466" fmla="*/ 6689609 h 7209248"/>
              <a:gd name="connsiteX467" fmla="*/ 3852497 w 7427256"/>
              <a:gd name="connsiteY467" fmla="*/ 6671690 h 7209248"/>
              <a:gd name="connsiteX468" fmla="*/ 3839058 w 7427256"/>
              <a:gd name="connsiteY468" fmla="*/ 6658252 h 7209248"/>
              <a:gd name="connsiteX469" fmla="*/ 3825619 w 7427256"/>
              <a:gd name="connsiteY469" fmla="*/ 6657131 h 7209248"/>
              <a:gd name="connsiteX470" fmla="*/ 4551323 w 7427256"/>
              <a:gd name="connsiteY470" fmla="*/ 6653772 h 7209248"/>
              <a:gd name="connsiteX471" fmla="*/ 4560281 w 7427256"/>
              <a:gd name="connsiteY471" fmla="*/ 6662731 h 7209248"/>
              <a:gd name="connsiteX472" fmla="*/ 4551323 w 7427256"/>
              <a:gd name="connsiteY472" fmla="*/ 6662731 h 7209248"/>
              <a:gd name="connsiteX473" fmla="*/ 4542364 w 7427256"/>
              <a:gd name="connsiteY473" fmla="*/ 6662731 h 7209248"/>
              <a:gd name="connsiteX474" fmla="*/ 4390056 w 7427256"/>
              <a:gd name="connsiteY474" fmla="*/ 6653772 h 7209248"/>
              <a:gd name="connsiteX475" fmla="*/ 4407974 w 7427256"/>
              <a:gd name="connsiteY475" fmla="*/ 6662731 h 7209248"/>
              <a:gd name="connsiteX476" fmla="*/ 4416933 w 7427256"/>
              <a:gd name="connsiteY476" fmla="*/ 6680650 h 7209248"/>
              <a:gd name="connsiteX477" fmla="*/ 4434852 w 7427256"/>
              <a:gd name="connsiteY477" fmla="*/ 6694089 h 7209248"/>
              <a:gd name="connsiteX478" fmla="*/ 4403494 w 7427256"/>
              <a:gd name="connsiteY478" fmla="*/ 6698569 h 7209248"/>
              <a:gd name="connsiteX479" fmla="*/ 4381096 w 7427256"/>
              <a:gd name="connsiteY479" fmla="*/ 6689609 h 7209248"/>
              <a:gd name="connsiteX480" fmla="*/ 4376617 w 7427256"/>
              <a:gd name="connsiteY480" fmla="*/ 6676170 h 7209248"/>
              <a:gd name="connsiteX481" fmla="*/ 4372137 w 7427256"/>
              <a:gd name="connsiteY481" fmla="*/ 6662731 h 7209248"/>
              <a:gd name="connsiteX482" fmla="*/ 4390056 w 7427256"/>
              <a:gd name="connsiteY482" fmla="*/ 6653772 h 7209248"/>
              <a:gd name="connsiteX483" fmla="*/ 3297021 w 7427256"/>
              <a:gd name="connsiteY483" fmla="*/ 6653772 h 7209248"/>
              <a:gd name="connsiteX484" fmla="*/ 3310460 w 7427256"/>
              <a:gd name="connsiteY484" fmla="*/ 6653772 h 7209248"/>
              <a:gd name="connsiteX485" fmla="*/ 3314940 w 7427256"/>
              <a:gd name="connsiteY485" fmla="*/ 6662731 h 7209248"/>
              <a:gd name="connsiteX486" fmla="*/ 3297021 w 7427256"/>
              <a:gd name="connsiteY486" fmla="*/ 6662731 h 7209248"/>
              <a:gd name="connsiteX487" fmla="*/ 4449970 w 7427256"/>
              <a:gd name="connsiteY487" fmla="*/ 6650972 h 7209248"/>
              <a:gd name="connsiteX488" fmla="*/ 4461730 w 7427256"/>
              <a:gd name="connsiteY488" fmla="*/ 6653772 h 7209248"/>
              <a:gd name="connsiteX489" fmla="*/ 4452771 w 7427256"/>
              <a:gd name="connsiteY489" fmla="*/ 6671690 h 7209248"/>
              <a:gd name="connsiteX490" fmla="*/ 4434852 w 7427256"/>
              <a:gd name="connsiteY490" fmla="*/ 6662731 h 7209248"/>
              <a:gd name="connsiteX491" fmla="*/ 4449970 w 7427256"/>
              <a:gd name="connsiteY491" fmla="*/ 6650972 h 7209248"/>
              <a:gd name="connsiteX492" fmla="*/ 2513082 w 7427256"/>
              <a:gd name="connsiteY492" fmla="*/ 6649292 h 7209248"/>
              <a:gd name="connsiteX493" fmla="*/ 2526521 w 7427256"/>
              <a:gd name="connsiteY493" fmla="*/ 6653772 h 7209248"/>
              <a:gd name="connsiteX494" fmla="*/ 2526521 w 7427256"/>
              <a:gd name="connsiteY494" fmla="*/ 6662731 h 7209248"/>
              <a:gd name="connsiteX495" fmla="*/ 2508602 w 7427256"/>
              <a:gd name="connsiteY495" fmla="*/ 6653772 h 7209248"/>
              <a:gd name="connsiteX496" fmla="*/ 2513082 w 7427256"/>
              <a:gd name="connsiteY496" fmla="*/ 6649292 h 7209248"/>
              <a:gd name="connsiteX497" fmla="*/ 5339740 w 7427256"/>
              <a:gd name="connsiteY497" fmla="*/ 6644812 h 7209248"/>
              <a:gd name="connsiteX498" fmla="*/ 5339740 w 7427256"/>
              <a:gd name="connsiteY498" fmla="*/ 6662731 h 7209248"/>
              <a:gd name="connsiteX499" fmla="*/ 5339740 w 7427256"/>
              <a:gd name="connsiteY499" fmla="*/ 6680650 h 7209248"/>
              <a:gd name="connsiteX500" fmla="*/ 5339740 w 7427256"/>
              <a:gd name="connsiteY500" fmla="*/ 6685129 h 7209248"/>
              <a:gd name="connsiteX501" fmla="*/ 5330780 w 7427256"/>
              <a:gd name="connsiteY501" fmla="*/ 6689609 h 7209248"/>
              <a:gd name="connsiteX502" fmla="*/ 5330780 w 7427256"/>
              <a:gd name="connsiteY502" fmla="*/ 6671690 h 7209248"/>
              <a:gd name="connsiteX503" fmla="*/ 5339740 w 7427256"/>
              <a:gd name="connsiteY503" fmla="*/ 6644812 h 7209248"/>
              <a:gd name="connsiteX504" fmla="*/ 4820101 w 7427256"/>
              <a:gd name="connsiteY504" fmla="*/ 6644812 h 7209248"/>
              <a:gd name="connsiteX505" fmla="*/ 4838020 w 7427256"/>
              <a:gd name="connsiteY505" fmla="*/ 6653772 h 7209248"/>
              <a:gd name="connsiteX506" fmla="*/ 4851458 w 7427256"/>
              <a:gd name="connsiteY506" fmla="*/ 6658252 h 7209248"/>
              <a:gd name="connsiteX507" fmla="*/ 4864898 w 7427256"/>
              <a:gd name="connsiteY507" fmla="*/ 6662731 h 7209248"/>
              <a:gd name="connsiteX508" fmla="*/ 4882816 w 7427256"/>
              <a:gd name="connsiteY508" fmla="*/ 6671690 h 7209248"/>
              <a:gd name="connsiteX509" fmla="*/ 4873858 w 7427256"/>
              <a:gd name="connsiteY509" fmla="*/ 6689609 h 7209248"/>
              <a:gd name="connsiteX510" fmla="*/ 4873858 w 7427256"/>
              <a:gd name="connsiteY510" fmla="*/ 6680650 h 7209248"/>
              <a:gd name="connsiteX511" fmla="*/ 4855938 w 7427256"/>
              <a:gd name="connsiteY511" fmla="*/ 6671690 h 7209248"/>
              <a:gd name="connsiteX512" fmla="*/ 4820101 w 7427256"/>
              <a:gd name="connsiteY512" fmla="*/ 6671690 h 7209248"/>
              <a:gd name="connsiteX513" fmla="*/ 4793224 w 7427256"/>
              <a:gd name="connsiteY513" fmla="*/ 6671690 h 7209248"/>
              <a:gd name="connsiteX514" fmla="*/ 4775305 w 7427256"/>
              <a:gd name="connsiteY514" fmla="*/ 6671690 h 7209248"/>
              <a:gd name="connsiteX515" fmla="*/ 4793224 w 7427256"/>
              <a:gd name="connsiteY515" fmla="*/ 6653772 h 7209248"/>
              <a:gd name="connsiteX516" fmla="*/ 3198469 w 7427256"/>
              <a:gd name="connsiteY516" fmla="*/ 6644812 h 7209248"/>
              <a:gd name="connsiteX517" fmla="*/ 3243265 w 7427256"/>
              <a:gd name="connsiteY517" fmla="*/ 6644812 h 7209248"/>
              <a:gd name="connsiteX518" fmla="*/ 3279102 w 7427256"/>
              <a:gd name="connsiteY518" fmla="*/ 6662731 h 7209248"/>
              <a:gd name="connsiteX519" fmla="*/ 3279102 w 7427256"/>
              <a:gd name="connsiteY519" fmla="*/ 6676170 h 7209248"/>
              <a:gd name="connsiteX520" fmla="*/ 3261183 w 7427256"/>
              <a:gd name="connsiteY520" fmla="*/ 6671690 h 7209248"/>
              <a:gd name="connsiteX521" fmla="*/ 3256704 w 7427256"/>
              <a:gd name="connsiteY521" fmla="*/ 6662731 h 7209248"/>
              <a:gd name="connsiteX522" fmla="*/ 3243265 w 7427256"/>
              <a:gd name="connsiteY522" fmla="*/ 6662731 h 7209248"/>
              <a:gd name="connsiteX523" fmla="*/ 3189509 w 7427256"/>
              <a:gd name="connsiteY523" fmla="*/ 6671690 h 7209248"/>
              <a:gd name="connsiteX524" fmla="*/ 3211908 w 7427256"/>
              <a:gd name="connsiteY524" fmla="*/ 6680650 h 7209248"/>
              <a:gd name="connsiteX525" fmla="*/ 3234305 w 7427256"/>
              <a:gd name="connsiteY525" fmla="*/ 6680650 h 7209248"/>
              <a:gd name="connsiteX526" fmla="*/ 3243265 w 7427256"/>
              <a:gd name="connsiteY526" fmla="*/ 6689609 h 7209248"/>
              <a:gd name="connsiteX527" fmla="*/ 3252224 w 7427256"/>
              <a:gd name="connsiteY527" fmla="*/ 6689609 h 7209248"/>
              <a:gd name="connsiteX528" fmla="*/ 3261183 w 7427256"/>
              <a:gd name="connsiteY528" fmla="*/ 6698569 h 7209248"/>
              <a:gd name="connsiteX529" fmla="*/ 3252224 w 7427256"/>
              <a:gd name="connsiteY529" fmla="*/ 6707527 h 7209248"/>
              <a:gd name="connsiteX530" fmla="*/ 3216387 w 7427256"/>
              <a:gd name="connsiteY530" fmla="*/ 6698569 h 7209248"/>
              <a:gd name="connsiteX531" fmla="*/ 3180550 w 7427256"/>
              <a:gd name="connsiteY531" fmla="*/ 6680650 h 7209248"/>
              <a:gd name="connsiteX532" fmla="*/ 3171590 w 7427256"/>
              <a:gd name="connsiteY532" fmla="*/ 6689609 h 7209248"/>
              <a:gd name="connsiteX533" fmla="*/ 3162631 w 7427256"/>
              <a:gd name="connsiteY533" fmla="*/ 6680650 h 7209248"/>
              <a:gd name="connsiteX534" fmla="*/ 3144713 w 7427256"/>
              <a:gd name="connsiteY534" fmla="*/ 6671690 h 7209248"/>
              <a:gd name="connsiteX535" fmla="*/ 3135754 w 7427256"/>
              <a:gd name="connsiteY535" fmla="*/ 6671690 h 7209248"/>
              <a:gd name="connsiteX536" fmla="*/ 3135754 w 7427256"/>
              <a:gd name="connsiteY536" fmla="*/ 6662731 h 7209248"/>
              <a:gd name="connsiteX537" fmla="*/ 3162631 w 7427256"/>
              <a:gd name="connsiteY537" fmla="*/ 6662731 h 7209248"/>
              <a:gd name="connsiteX538" fmla="*/ 3180550 w 7427256"/>
              <a:gd name="connsiteY538" fmla="*/ 6653772 h 7209248"/>
              <a:gd name="connsiteX539" fmla="*/ 3185029 w 7427256"/>
              <a:gd name="connsiteY539" fmla="*/ 6649292 h 7209248"/>
              <a:gd name="connsiteX540" fmla="*/ 3198469 w 7427256"/>
              <a:gd name="connsiteY540" fmla="*/ 6644812 h 7209248"/>
              <a:gd name="connsiteX541" fmla="*/ 3023762 w 7427256"/>
              <a:gd name="connsiteY541" fmla="*/ 6644812 h 7209248"/>
              <a:gd name="connsiteX542" fmla="*/ 3019282 w 7427256"/>
              <a:gd name="connsiteY542" fmla="*/ 6653772 h 7209248"/>
              <a:gd name="connsiteX543" fmla="*/ 3028242 w 7427256"/>
              <a:gd name="connsiteY543" fmla="*/ 6662731 h 7209248"/>
              <a:gd name="connsiteX544" fmla="*/ 3032722 w 7427256"/>
              <a:gd name="connsiteY544" fmla="*/ 6653772 h 7209248"/>
              <a:gd name="connsiteX545" fmla="*/ 3023762 w 7427256"/>
              <a:gd name="connsiteY545" fmla="*/ 6644812 h 7209248"/>
              <a:gd name="connsiteX546" fmla="*/ 2741545 w 7427256"/>
              <a:gd name="connsiteY546" fmla="*/ 6644812 h 7209248"/>
              <a:gd name="connsiteX547" fmla="*/ 2750503 w 7427256"/>
              <a:gd name="connsiteY547" fmla="*/ 6644812 h 7209248"/>
              <a:gd name="connsiteX548" fmla="*/ 2759463 w 7427256"/>
              <a:gd name="connsiteY548" fmla="*/ 6644812 h 7209248"/>
              <a:gd name="connsiteX549" fmla="*/ 2754983 w 7427256"/>
              <a:gd name="connsiteY549" fmla="*/ 6653772 h 7209248"/>
              <a:gd name="connsiteX550" fmla="*/ 2741545 w 7427256"/>
              <a:gd name="connsiteY550" fmla="*/ 6644812 h 7209248"/>
              <a:gd name="connsiteX551" fmla="*/ 2139031 w 7427256"/>
              <a:gd name="connsiteY551" fmla="*/ 6638093 h 7209248"/>
              <a:gd name="connsiteX552" fmla="*/ 2141272 w 7427256"/>
              <a:gd name="connsiteY552" fmla="*/ 6640333 h 7209248"/>
              <a:gd name="connsiteX553" fmla="*/ 2141272 w 7427256"/>
              <a:gd name="connsiteY553" fmla="*/ 6649292 h 7209248"/>
              <a:gd name="connsiteX554" fmla="*/ 2136792 w 7427256"/>
              <a:gd name="connsiteY554" fmla="*/ 6653772 h 7209248"/>
              <a:gd name="connsiteX555" fmla="*/ 2127833 w 7427256"/>
              <a:gd name="connsiteY555" fmla="*/ 6649292 h 7209248"/>
              <a:gd name="connsiteX556" fmla="*/ 2132312 w 7427256"/>
              <a:gd name="connsiteY556" fmla="*/ 6640333 h 7209248"/>
              <a:gd name="connsiteX557" fmla="*/ 2139031 w 7427256"/>
              <a:gd name="connsiteY557" fmla="*/ 6638093 h 7209248"/>
              <a:gd name="connsiteX558" fmla="*/ 3977927 w 7427256"/>
              <a:gd name="connsiteY558" fmla="*/ 6635853 h 7209248"/>
              <a:gd name="connsiteX559" fmla="*/ 3977927 w 7427256"/>
              <a:gd name="connsiteY559" fmla="*/ 6644812 h 7209248"/>
              <a:gd name="connsiteX560" fmla="*/ 4004805 w 7427256"/>
              <a:gd name="connsiteY560" fmla="*/ 6658252 h 7209248"/>
              <a:gd name="connsiteX561" fmla="*/ 4018244 w 7427256"/>
              <a:gd name="connsiteY561" fmla="*/ 6649292 h 7209248"/>
              <a:gd name="connsiteX562" fmla="*/ 4022724 w 7427256"/>
              <a:gd name="connsiteY562" fmla="*/ 6644812 h 7209248"/>
              <a:gd name="connsiteX563" fmla="*/ 4022724 w 7427256"/>
              <a:gd name="connsiteY563" fmla="*/ 6635853 h 7209248"/>
              <a:gd name="connsiteX564" fmla="*/ 3995846 w 7427256"/>
              <a:gd name="connsiteY564" fmla="*/ 6635853 h 7209248"/>
              <a:gd name="connsiteX565" fmla="*/ 3977927 w 7427256"/>
              <a:gd name="connsiteY565" fmla="*/ 6635853 h 7209248"/>
              <a:gd name="connsiteX566" fmla="*/ 3516523 w 7427256"/>
              <a:gd name="connsiteY566" fmla="*/ 6635853 h 7209248"/>
              <a:gd name="connsiteX567" fmla="*/ 3512044 w 7427256"/>
              <a:gd name="connsiteY567" fmla="*/ 6644812 h 7209248"/>
              <a:gd name="connsiteX568" fmla="*/ 3516523 w 7427256"/>
              <a:gd name="connsiteY568" fmla="*/ 6644812 h 7209248"/>
              <a:gd name="connsiteX569" fmla="*/ 3521003 w 7427256"/>
              <a:gd name="connsiteY569" fmla="*/ 6640333 h 7209248"/>
              <a:gd name="connsiteX570" fmla="*/ 3521003 w 7427256"/>
              <a:gd name="connsiteY570" fmla="*/ 6635853 h 7209248"/>
              <a:gd name="connsiteX571" fmla="*/ 3516523 w 7427256"/>
              <a:gd name="connsiteY571" fmla="*/ 6635853 h 7209248"/>
              <a:gd name="connsiteX572" fmla="*/ 2862495 w 7427256"/>
              <a:gd name="connsiteY572" fmla="*/ 6635853 h 7209248"/>
              <a:gd name="connsiteX573" fmla="*/ 2866975 w 7427256"/>
              <a:gd name="connsiteY573" fmla="*/ 6640333 h 7209248"/>
              <a:gd name="connsiteX574" fmla="*/ 2858015 w 7427256"/>
              <a:gd name="connsiteY574" fmla="*/ 6644812 h 7209248"/>
              <a:gd name="connsiteX575" fmla="*/ 2862495 w 7427256"/>
              <a:gd name="connsiteY575" fmla="*/ 6635853 h 7209248"/>
              <a:gd name="connsiteX576" fmla="*/ 3789782 w 7427256"/>
              <a:gd name="connsiteY576" fmla="*/ 6631373 h 7209248"/>
              <a:gd name="connsiteX577" fmla="*/ 3780823 w 7427256"/>
              <a:gd name="connsiteY577" fmla="*/ 6635853 h 7209248"/>
              <a:gd name="connsiteX578" fmla="*/ 3789782 w 7427256"/>
              <a:gd name="connsiteY578" fmla="*/ 6635853 h 7209248"/>
              <a:gd name="connsiteX579" fmla="*/ 3798742 w 7427256"/>
              <a:gd name="connsiteY579" fmla="*/ 6635853 h 7209248"/>
              <a:gd name="connsiteX580" fmla="*/ 3789782 w 7427256"/>
              <a:gd name="connsiteY580" fmla="*/ 6631373 h 7209248"/>
              <a:gd name="connsiteX581" fmla="*/ 3085638 w 7427256"/>
              <a:gd name="connsiteY581" fmla="*/ 6629974 h 7209248"/>
              <a:gd name="connsiteX582" fmla="*/ 3095436 w 7427256"/>
              <a:gd name="connsiteY582" fmla="*/ 6631373 h 7209248"/>
              <a:gd name="connsiteX583" fmla="*/ 3117835 w 7427256"/>
              <a:gd name="connsiteY583" fmla="*/ 6640333 h 7209248"/>
              <a:gd name="connsiteX584" fmla="*/ 3117835 w 7427256"/>
              <a:gd name="connsiteY584" fmla="*/ 6653772 h 7209248"/>
              <a:gd name="connsiteX585" fmla="*/ 3108875 w 7427256"/>
              <a:gd name="connsiteY585" fmla="*/ 6653772 h 7209248"/>
              <a:gd name="connsiteX586" fmla="*/ 3081997 w 7427256"/>
              <a:gd name="connsiteY586" fmla="*/ 6644812 h 7209248"/>
              <a:gd name="connsiteX587" fmla="*/ 3073038 w 7427256"/>
              <a:gd name="connsiteY587" fmla="*/ 6644812 h 7209248"/>
              <a:gd name="connsiteX588" fmla="*/ 3073038 w 7427256"/>
              <a:gd name="connsiteY588" fmla="*/ 6635853 h 7209248"/>
              <a:gd name="connsiteX589" fmla="*/ 3085638 w 7427256"/>
              <a:gd name="connsiteY589" fmla="*/ 6629974 h 7209248"/>
              <a:gd name="connsiteX590" fmla="*/ 4569241 w 7427256"/>
              <a:gd name="connsiteY590" fmla="*/ 6626894 h 7209248"/>
              <a:gd name="connsiteX591" fmla="*/ 4578200 w 7427256"/>
              <a:gd name="connsiteY591" fmla="*/ 6626894 h 7209248"/>
              <a:gd name="connsiteX592" fmla="*/ 4578200 w 7427256"/>
              <a:gd name="connsiteY592" fmla="*/ 6635853 h 7209248"/>
              <a:gd name="connsiteX593" fmla="*/ 4569241 w 7427256"/>
              <a:gd name="connsiteY593" fmla="*/ 6635853 h 7209248"/>
              <a:gd name="connsiteX594" fmla="*/ 4569241 w 7427256"/>
              <a:gd name="connsiteY594" fmla="*/ 6626894 h 7209248"/>
              <a:gd name="connsiteX595" fmla="*/ 3744985 w 7427256"/>
              <a:gd name="connsiteY595" fmla="*/ 6626894 h 7209248"/>
              <a:gd name="connsiteX596" fmla="*/ 3736026 w 7427256"/>
              <a:gd name="connsiteY596" fmla="*/ 6635853 h 7209248"/>
              <a:gd name="connsiteX597" fmla="*/ 3744985 w 7427256"/>
              <a:gd name="connsiteY597" fmla="*/ 6635853 h 7209248"/>
              <a:gd name="connsiteX598" fmla="*/ 3762904 w 7427256"/>
              <a:gd name="connsiteY598" fmla="*/ 6635853 h 7209248"/>
              <a:gd name="connsiteX599" fmla="*/ 3691230 w 7427256"/>
              <a:gd name="connsiteY599" fmla="*/ 6626894 h 7209248"/>
              <a:gd name="connsiteX600" fmla="*/ 3682270 w 7427256"/>
              <a:gd name="connsiteY600" fmla="*/ 6631373 h 7209248"/>
              <a:gd name="connsiteX601" fmla="*/ 3682270 w 7427256"/>
              <a:gd name="connsiteY601" fmla="*/ 6635853 h 7209248"/>
              <a:gd name="connsiteX602" fmla="*/ 3691230 w 7427256"/>
              <a:gd name="connsiteY602" fmla="*/ 6635853 h 7209248"/>
              <a:gd name="connsiteX603" fmla="*/ 3700189 w 7427256"/>
              <a:gd name="connsiteY603" fmla="*/ 6626894 h 7209248"/>
              <a:gd name="connsiteX604" fmla="*/ 3330058 w 7427256"/>
              <a:gd name="connsiteY604" fmla="*/ 6624094 h 7209248"/>
              <a:gd name="connsiteX605" fmla="*/ 3341817 w 7427256"/>
              <a:gd name="connsiteY605" fmla="*/ 6626894 h 7209248"/>
              <a:gd name="connsiteX606" fmla="*/ 3332858 w 7427256"/>
              <a:gd name="connsiteY606" fmla="*/ 6644812 h 7209248"/>
              <a:gd name="connsiteX607" fmla="*/ 3314940 w 7427256"/>
              <a:gd name="connsiteY607" fmla="*/ 6635853 h 7209248"/>
              <a:gd name="connsiteX608" fmla="*/ 3330058 w 7427256"/>
              <a:gd name="connsiteY608" fmla="*/ 6624094 h 7209248"/>
              <a:gd name="connsiteX609" fmla="*/ 5581640 w 7427256"/>
              <a:gd name="connsiteY609" fmla="*/ 6617934 h 7209248"/>
              <a:gd name="connsiteX610" fmla="*/ 5586120 w 7427256"/>
              <a:gd name="connsiteY610" fmla="*/ 6631373 h 7209248"/>
              <a:gd name="connsiteX611" fmla="*/ 5572682 w 7427256"/>
              <a:gd name="connsiteY611" fmla="*/ 6626894 h 7209248"/>
              <a:gd name="connsiteX612" fmla="*/ 5375577 w 7427256"/>
              <a:gd name="connsiteY612" fmla="*/ 6617934 h 7209248"/>
              <a:gd name="connsiteX613" fmla="*/ 5384537 w 7427256"/>
              <a:gd name="connsiteY613" fmla="*/ 6622414 h 7209248"/>
              <a:gd name="connsiteX614" fmla="*/ 5375577 w 7427256"/>
              <a:gd name="connsiteY614" fmla="*/ 6626894 h 7209248"/>
              <a:gd name="connsiteX615" fmla="*/ 5366618 w 7427256"/>
              <a:gd name="connsiteY615" fmla="*/ 6622414 h 7209248"/>
              <a:gd name="connsiteX616" fmla="*/ 5375577 w 7427256"/>
              <a:gd name="connsiteY616" fmla="*/ 6617934 h 7209248"/>
              <a:gd name="connsiteX617" fmla="*/ 3615076 w 7427256"/>
              <a:gd name="connsiteY617" fmla="*/ 6617934 h 7209248"/>
              <a:gd name="connsiteX618" fmla="*/ 3610596 w 7427256"/>
              <a:gd name="connsiteY618" fmla="*/ 6626894 h 7209248"/>
              <a:gd name="connsiteX619" fmla="*/ 3615076 w 7427256"/>
              <a:gd name="connsiteY619" fmla="*/ 6635853 h 7209248"/>
              <a:gd name="connsiteX620" fmla="*/ 3619556 w 7427256"/>
              <a:gd name="connsiteY620" fmla="*/ 6626894 h 7209248"/>
              <a:gd name="connsiteX621" fmla="*/ 3615076 w 7427256"/>
              <a:gd name="connsiteY621" fmla="*/ 6617934 h 7209248"/>
              <a:gd name="connsiteX622" fmla="*/ 3512044 w 7427256"/>
              <a:gd name="connsiteY622" fmla="*/ 6617934 h 7209248"/>
              <a:gd name="connsiteX623" fmla="*/ 3529963 w 7427256"/>
              <a:gd name="connsiteY623" fmla="*/ 6622414 h 7209248"/>
              <a:gd name="connsiteX624" fmla="*/ 3543402 w 7427256"/>
              <a:gd name="connsiteY624" fmla="*/ 6635853 h 7209248"/>
              <a:gd name="connsiteX625" fmla="*/ 3538922 w 7427256"/>
              <a:gd name="connsiteY625" fmla="*/ 6653772 h 7209248"/>
              <a:gd name="connsiteX626" fmla="*/ 3534442 w 7427256"/>
              <a:gd name="connsiteY626" fmla="*/ 6662731 h 7209248"/>
              <a:gd name="connsiteX627" fmla="*/ 3529963 w 7427256"/>
              <a:gd name="connsiteY627" fmla="*/ 6653772 h 7209248"/>
              <a:gd name="connsiteX628" fmla="*/ 3521003 w 7427256"/>
              <a:gd name="connsiteY628" fmla="*/ 6653772 h 7209248"/>
              <a:gd name="connsiteX629" fmla="*/ 3494125 w 7427256"/>
              <a:gd name="connsiteY629" fmla="*/ 6653772 h 7209248"/>
              <a:gd name="connsiteX630" fmla="*/ 3467248 w 7427256"/>
              <a:gd name="connsiteY630" fmla="*/ 6649292 h 7209248"/>
              <a:gd name="connsiteX631" fmla="*/ 3458288 w 7427256"/>
              <a:gd name="connsiteY631" fmla="*/ 6626894 h 7209248"/>
              <a:gd name="connsiteX632" fmla="*/ 3476206 w 7427256"/>
              <a:gd name="connsiteY632" fmla="*/ 6626894 h 7209248"/>
              <a:gd name="connsiteX633" fmla="*/ 3386614 w 7427256"/>
              <a:gd name="connsiteY633" fmla="*/ 6617934 h 7209248"/>
              <a:gd name="connsiteX634" fmla="*/ 3391094 w 7427256"/>
              <a:gd name="connsiteY634" fmla="*/ 6626894 h 7209248"/>
              <a:gd name="connsiteX635" fmla="*/ 3386614 w 7427256"/>
              <a:gd name="connsiteY635" fmla="*/ 6635853 h 7209248"/>
              <a:gd name="connsiteX636" fmla="*/ 3377655 w 7427256"/>
              <a:gd name="connsiteY636" fmla="*/ 6626894 h 7209248"/>
              <a:gd name="connsiteX637" fmla="*/ 2929689 w 7427256"/>
              <a:gd name="connsiteY637" fmla="*/ 6617934 h 7209248"/>
              <a:gd name="connsiteX638" fmla="*/ 2938649 w 7427256"/>
              <a:gd name="connsiteY638" fmla="*/ 6626894 h 7209248"/>
              <a:gd name="connsiteX639" fmla="*/ 2934169 w 7427256"/>
              <a:gd name="connsiteY639" fmla="*/ 6640333 h 7209248"/>
              <a:gd name="connsiteX640" fmla="*/ 2929689 w 7427256"/>
              <a:gd name="connsiteY640" fmla="*/ 6644812 h 7209248"/>
              <a:gd name="connsiteX641" fmla="*/ 2920730 w 7427256"/>
              <a:gd name="connsiteY641" fmla="*/ 6635853 h 7209248"/>
              <a:gd name="connsiteX642" fmla="*/ 2884893 w 7427256"/>
              <a:gd name="connsiteY642" fmla="*/ 6617934 h 7209248"/>
              <a:gd name="connsiteX643" fmla="*/ 2884893 w 7427256"/>
              <a:gd name="connsiteY643" fmla="*/ 6626894 h 7209248"/>
              <a:gd name="connsiteX644" fmla="*/ 2893853 w 7427256"/>
              <a:gd name="connsiteY644" fmla="*/ 6635853 h 7209248"/>
              <a:gd name="connsiteX645" fmla="*/ 2893853 w 7427256"/>
              <a:gd name="connsiteY645" fmla="*/ 6644812 h 7209248"/>
              <a:gd name="connsiteX646" fmla="*/ 2884893 w 7427256"/>
              <a:gd name="connsiteY646" fmla="*/ 6653772 h 7209248"/>
              <a:gd name="connsiteX647" fmla="*/ 2875934 w 7427256"/>
              <a:gd name="connsiteY647" fmla="*/ 6644812 h 7209248"/>
              <a:gd name="connsiteX648" fmla="*/ 2875934 w 7427256"/>
              <a:gd name="connsiteY648" fmla="*/ 6635853 h 7209248"/>
              <a:gd name="connsiteX649" fmla="*/ 2871454 w 7427256"/>
              <a:gd name="connsiteY649" fmla="*/ 6626894 h 7209248"/>
              <a:gd name="connsiteX650" fmla="*/ 2884893 w 7427256"/>
              <a:gd name="connsiteY650" fmla="*/ 6617934 h 7209248"/>
              <a:gd name="connsiteX651" fmla="*/ 4319501 w 7427256"/>
              <a:gd name="connsiteY651" fmla="*/ 6612335 h 7209248"/>
              <a:gd name="connsiteX652" fmla="*/ 4327340 w 7427256"/>
              <a:gd name="connsiteY652" fmla="*/ 6617934 h 7209248"/>
              <a:gd name="connsiteX653" fmla="*/ 4336299 w 7427256"/>
              <a:gd name="connsiteY653" fmla="*/ 6617934 h 7209248"/>
              <a:gd name="connsiteX654" fmla="*/ 4318380 w 7427256"/>
              <a:gd name="connsiteY654" fmla="*/ 6626894 h 7209248"/>
              <a:gd name="connsiteX655" fmla="*/ 4309421 w 7427256"/>
              <a:gd name="connsiteY655" fmla="*/ 6626894 h 7209248"/>
              <a:gd name="connsiteX656" fmla="*/ 4309421 w 7427256"/>
              <a:gd name="connsiteY656" fmla="*/ 6617934 h 7209248"/>
              <a:gd name="connsiteX657" fmla="*/ 4313901 w 7427256"/>
              <a:gd name="connsiteY657" fmla="*/ 6613454 h 7209248"/>
              <a:gd name="connsiteX658" fmla="*/ 4319501 w 7427256"/>
              <a:gd name="connsiteY658" fmla="*/ 6612335 h 7209248"/>
              <a:gd name="connsiteX659" fmla="*/ 5106798 w 7427256"/>
              <a:gd name="connsiteY659" fmla="*/ 6608976 h 7209248"/>
              <a:gd name="connsiteX660" fmla="*/ 5115757 w 7427256"/>
              <a:gd name="connsiteY660" fmla="*/ 6626894 h 7209248"/>
              <a:gd name="connsiteX661" fmla="*/ 5106798 w 7427256"/>
              <a:gd name="connsiteY661" fmla="*/ 6635853 h 7209248"/>
              <a:gd name="connsiteX662" fmla="*/ 5097840 w 7427256"/>
              <a:gd name="connsiteY662" fmla="*/ 6635853 h 7209248"/>
              <a:gd name="connsiteX663" fmla="*/ 5097840 w 7427256"/>
              <a:gd name="connsiteY663" fmla="*/ 6626894 h 7209248"/>
              <a:gd name="connsiteX664" fmla="*/ 5106798 w 7427256"/>
              <a:gd name="connsiteY664" fmla="*/ 6613454 h 7209248"/>
              <a:gd name="connsiteX665" fmla="*/ 5106798 w 7427256"/>
              <a:gd name="connsiteY665" fmla="*/ 6608976 h 7209248"/>
              <a:gd name="connsiteX666" fmla="*/ 3892815 w 7427256"/>
              <a:gd name="connsiteY666" fmla="*/ 6608976 h 7209248"/>
              <a:gd name="connsiteX667" fmla="*/ 3888335 w 7427256"/>
              <a:gd name="connsiteY667" fmla="*/ 6617934 h 7209248"/>
              <a:gd name="connsiteX668" fmla="*/ 3915212 w 7427256"/>
              <a:gd name="connsiteY668" fmla="*/ 6626894 h 7209248"/>
              <a:gd name="connsiteX669" fmla="*/ 3937611 w 7427256"/>
              <a:gd name="connsiteY669" fmla="*/ 6635853 h 7209248"/>
              <a:gd name="connsiteX670" fmla="*/ 3924171 w 7427256"/>
              <a:gd name="connsiteY670" fmla="*/ 6653772 h 7209248"/>
              <a:gd name="connsiteX671" fmla="*/ 3915212 w 7427256"/>
              <a:gd name="connsiteY671" fmla="*/ 6662731 h 7209248"/>
              <a:gd name="connsiteX672" fmla="*/ 3933131 w 7427256"/>
              <a:gd name="connsiteY672" fmla="*/ 6662731 h 7209248"/>
              <a:gd name="connsiteX673" fmla="*/ 3960009 w 7427256"/>
              <a:gd name="connsiteY673" fmla="*/ 6653772 h 7209248"/>
              <a:gd name="connsiteX674" fmla="*/ 3960009 w 7427256"/>
              <a:gd name="connsiteY674" fmla="*/ 6644812 h 7209248"/>
              <a:gd name="connsiteX675" fmla="*/ 3968967 w 7427256"/>
              <a:gd name="connsiteY675" fmla="*/ 6617934 h 7209248"/>
              <a:gd name="connsiteX676" fmla="*/ 3942090 w 7427256"/>
              <a:gd name="connsiteY676" fmla="*/ 6617934 h 7209248"/>
              <a:gd name="connsiteX677" fmla="*/ 3906253 w 7427256"/>
              <a:gd name="connsiteY677" fmla="*/ 6608976 h 7209248"/>
              <a:gd name="connsiteX678" fmla="*/ 3892815 w 7427256"/>
              <a:gd name="connsiteY678" fmla="*/ 6608976 h 7209248"/>
              <a:gd name="connsiteX679" fmla="*/ 2705707 w 7427256"/>
              <a:gd name="connsiteY679" fmla="*/ 6608976 h 7209248"/>
              <a:gd name="connsiteX680" fmla="*/ 2714667 w 7427256"/>
              <a:gd name="connsiteY680" fmla="*/ 6617934 h 7209248"/>
              <a:gd name="connsiteX681" fmla="*/ 2701228 w 7427256"/>
              <a:gd name="connsiteY681" fmla="*/ 6622414 h 7209248"/>
              <a:gd name="connsiteX682" fmla="*/ 2705707 w 7427256"/>
              <a:gd name="connsiteY682" fmla="*/ 6608976 h 7209248"/>
              <a:gd name="connsiteX683" fmla="*/ 4972409 w 7427256"/>
              <a:gd name="connsiteY683" fmla="*/ 6600016 h 7209248"/>
              <a:gd name="connsiteX684" fmla="*/ 4981369 w 7427256"/>
              <a:gd name="connsiteY684" fmla="*/ 6608976 h 7209248"/>
              <a:gd name="connsiteX685" fmla="*/ 4990328 w 7427256"/>
              <a:gd name="connsiteY685" fmla="*/ 6608976 h 7209248"/>
              <a:gd name="connsiteX686" fmla="*/ 4981369 w 7427256"/>
              <a:gd name="connsiteY686" fmla="*/ 6600016 h 7209248"/>
              <a:gd name="connsiteX687" fmla="*/ 4855938 w 7427256"/>
              <a:gd name="connsiteY687" fmla="*/ 6600016 h 7209248"/>
              <a:gd name="connsiteX688" fmla="*/ 4864898 w 7427256"/>
              <a:gd name="connsiteY688" fmla="*/ 6600016 h 7209248"/>
              <a:gd name="connsiteX689" fmla="*/ 4873858 w 7427256"/>
              <a:gd name="connsiteY689" fmla="*/ 6600016 h 7209248"/>
              <a:gd name="connsiteX690" fmla="*/ 4864898 w 7427256"/>
              <a:gd name="connsiteY690" fmla="*/ 6608976 h 7209248"/>
              <a:gd name="connsiteX691" fmla="*/ 4201910 w 7427256"/>
              <a:gd name="connsiteY691" fmla="*/ 6600016 h 7209248"/>
              <a:gd name="connsiteX692" fmla="*/ 4219829 w 7427256"/>
              <a:gd name="connsiteY692" fmla="*/ 6600016 h 7209248"/>
              <a:gd name="connsiteX693" fmla="*/ 4210870 w 7427256"/>
              <a:gd name="connsiteY693" fmla="*/ 6608976 h 7209248"/>
              <a:gd name="connsiteX694" fmla="*/ 4130236 w 7427256"/>
              <a:gd name="connsiteY694" fmla="*/ 6600016 h 7209248"/>
              <a:gd name="connsiteX695" fmla="*/ 4139194 w 7427256"/>
              <a:gd name="connsiteY695" fmla="*/ 6608976 h 7209248"/>
              <a:gd name="connsiteX696" fmla="*/ 4139194 w 7427256"/>
              <a:gd name="connsiteY696" fmla="*/ 6600016 h 7209248"/>
              <a:gd name="connsiteX697" fmla="*/ 4130236 w 7427256"/>
              <a:gd name="connsiteY697" fmla="*/ 6600016 h 7209248"/>
              <a:gd name="connsiteX698" fmla="*/ 3843538 w 7427256"/>
              <a:gd name="connsiteY698" fmla="*/ 6600016 h 7209248"/>
              <a:gd name="connsiteX699" fmla="*/ 3843538 w 7427256"/>
              <a:gd name="connsiteY699" fmla="*/ 6608976 h 7209248"/>
              <a:gd name="connsiteX700" fmla="*/ 3843538 w 7427256"/>
              <a:gd name="connsiteY700" fmla="*/ 6617934 h 7209248"/>
              <a:gd name="connsiteX701" fmla="*/ 3852497 w 7427256"/>
              <a:gd name="connsiteY701" fmla="*/ 6608976 h 7209248"/>
              <a:gd name="connsiteX702" fmla="*/ 3646433 w 7427256"/>
              <a:gd name="connsiteY702" fmla="*/ 6600016 h 7209248"/>
              <a:gd name="connsiteX703" fmla="*/ 3646433 w 7427256"/>
              <a:gd name="connsiteY703" fmla="*/ 6626894 h 7209248"/>
              <a:gd name="connsiteX704" fmla="*/ 3646433 w 7427256"/>
              <a:gd name="connsiteY704" fmla="*/ 6617934 h 7209248"/>
              <a:gd name="connsiteX705" fmla="*/ 3646433 w 7427256"/>
              <a:gd name="connsiteY705" fmla="*/ 6613454 h 7209248"/>
              <a:gd name="connsiteX706" fmla="*/ 3655392 w 7427256"/>
              <a:gd name="connsiteY706" fmla="*/ 6608976 h 7209248"/>
              <a:gd name="connsiteX707" fmla="*/ 2947608 w 7427256"/>
              <a:gd name="connsiteY707" fmla="*/ 6600016 h 7209248"/>
              <a:gd name="connsiteX708" fmla="*/ 2956568 w 7427256"/>
              <a:gd name="connsiteY708" fmla="*/ 6600016 h 7209248"/>
              <a:gd name="connsiteX709" fmla="*/ 2947608 w 7427256"/>
              <a:gd name="connsiteY709" fmla="*/ 6608976 h 7209248"/>
              <a:gd name="connsiteX710" fmla="*/ 2947608 w 7427256"/>
              <a:gd name="connsiteY710" fmla="*/ 6600016 h 7209248"/>
              <a:gd name="connsiteX711" fmla="*/ 5635397 w 7427256"/>
              <a:gd name="connsiteY711" fmla="*/ 6591057 h 7209248"/>
              <a:gd name="connsiteX712" fmla="*/ 5644356 w 7427256"/>
              <a:gd name="connsiteY712" fmla="*/ 6600016 h 7209248"/>
              <a:gd name="connsiteX713" fmla="*/ 5635397 w 7427256"/>
              <a:gd name="connsiteY713" fmla="*/ 6617934 h 7209248"/>
              <a:gd name="connsiteX714" fmla="*/ 5626437 w 7427256"/>
              <a:gd name="connsiteY714" fmla="*/ 6608976 h 7209248"/>
              <a:gd name="connsiteX715" fmla="*/ 5635397 w 7427256"/>
              <a:gd name="connsiteY715" fmla="*/ 6591057 h 7209248"/>
              <a:gd name="connsiteX716" fmla="*/ 4936572 w 7427256"/>
              <a:gd name="connsiteY716" fmla="*/ 6591057 h 7209248"/>
              <a:gd name="connsiteX717" fmla="*/ 4963450 w 7427256"/>
              <a:gd name="connsiteY717" fmla="*/ 6591057 h 7209248"/>
              <a:gd name="connsiteX718" fmla="*/ 4990328 w 7427256"/>
              <a:gd name="connsiteY718" fmla="*/ 6600016 h 7209248"/>
              <a:gd name="connsiteX719" fmla="*/ 4972409 w 7427256"/>
              <a:gd name="connsiteY719" fmla="*/ 6626894 h 7209248"/>
              <a:gd name="connsiteX720" fmla="*/ 4945532 w 7427256"/>
              <a:gd name="connsiteY720" fmla="*/ 6635853 h 7209248"/>
              <a:gd name="connsiteX721" fmla="*/ 4999286 w 7427256"/>
              <a:gd name="connsiteY721" fmla="*/ 6644812 h 7209248"/>
              <a:gd name="connsiteX722" fmla="*/ 5003766 w 7427256"/>
              <a:gd name="connsiteY722" fmla="*/ 6640333 h 7209248"/>
              <a:gd name="connsiteX723" fmla="*/ 5017206 w 7427256"/>
              <a:gd name="connsiteY723" fmla="*/ 6635853 h 7209248"/>
              <a:gd name="connsiteX724" fmla="*/ 5030644 w 7427256"/>
              <a:gd name="connsiteY724" fmla="*/ 6635853 h 7209248"/>
              <a:gd name="connsiteX725" fmla="*/ 5039603 w 7427256"/>
              <a:gd name="connsiteY725" fmla="*/ 6631373 h 7209248"/>
              <a:gd name="connsiteX726" fmla="*/ 5044083 w 7427256"/>
              <a:gd name="connsiteY726" fmla="*/ 6626894 h 7209248"/>
              <a:gd name="connsiteX727" fmla="*/ 5035124 w 7427256"/>
              <a:gd name="connsiteY727" fmla="*/ 6644812 h 7209248"/>
              <a:gd name="connsiteX728" fmla="*/ 5030644 w 7427256"/>
              <a:gd name="connsiteY728" fmla="*/ 6649292 h 7209248"/>
              <a:gd name="connsiteX729" fmla="*/ 5026164 w 7427256"/>
              <a:gd name="connsiteY729" fmla="*/ 6658252 h 7209248"/>
              <a:gd name="connsiteX730" fmla="*/ 5017206 w 7427256"/>
              <a:gd name="connsiteY730" fmla="*/ 6662731 h 7209248"/>
              <a:gd name="connsiteX731" fmla="*/ 4999286 w 7427256"/>
              <a:gd name="connsiteY731" fmla="*/ 6662731 h 7209248"/>
              <a:gd name="connsiteX732" fmla="*/ 4972409 w 7427256"/>
              <a:gd name="connsiteY732" fmla="*/ 6662731 h 7209248"/>
              <a:gd name="connsiteX733" fmla="*/ 4954490 w 7427256"/>
              <a:gd name="connsiteY733" fmla="*/ 6662731 h 7209248"/>
              <a:gd name="connsiteX734" fmla="*/ 4936572 w 7427256"/>
              <a:gd name="connsiteY734" fmla="*/ 6667211 h 7209248"/>
              <a:gd name="connsiteX735" fmla="*/ 4945532 w 7427256"/>
              <a:gd name="connsiteY735" fmla="*/ 6671690 h 7209248"/>
              <a:gd name="connsiteX736" fmla="*/ 4936572 w 7427256"/>
              <a:gd name="connsiteY736" fmla="*/ 6680650 h 7209248"/>
              <a:gd name="connsiteX737" fmla="*/ 4918654 w 7427256"/>
              <a:gd name="connsiteY737" fmla="*/ 6671690 h 7209248"/>
              <a:gd name="connsiteX738" fmla="*/ 4900735 w 7427256"/>
              <a:gd name="connsiteY738" fmla="*/ 6662731 h 7209248"/>
              <a:gd name="connsiteX739" fmla="*/ 4918654 w 7427256"/>
              <a:gd name="connsiteY739" fmla="*/ 6653772 h 7209248"/>
              <a:gd name="connsiteX740" fmla="*/ 4927612 w 7427256"/>
              <a:gd name="connsiteY740" fmla="*/ 6644812 h 7209248"/>
              <a:gd name="connsiteX741" fmla="*/ 4936572 w 7427256"/>
              <a:gd name="connsiteY741" fmla="*/ 6626894 h 7209248"/>
              <a:gd name="connsiteX742" fmla="*/ 4936572 w 7427256"/>
              <a:gd name="connsiteY742" fmla="*/ 6608976 h 7209248"/>
              <a:gd name="connsiteX743" fmla="*/ 4022724 w 7427256"/>
              <a:gd name="connsiteY743" fmla="*/ 6591057 h 7209248"/>
              <a:gd name="connsiteX744" fmla="*/ 4031683 w 7427256"/>
              <a:gd name="connsiteY744" fmla="*/ 6600016 h 7209248"/>
              <a:gd name="connsiteX745" fmla="*/ 4022724 w 7427256"/>
              <a:gd name="connsiteY745" fmla="*/ 6600016 h 7209248"/>
              <a:gd name="connsiteX746" fmla="*/ 4013765 w 7427256"/>
              <a:gd name="connsiteY746" fmla="*/ 6595537 h 7209248"/>
              <a:gd name="connsiteX747" fmla="*/ 4022724 w 7427256"/>
              <a:gd name="connsiteY747" fmla="*/ 6591057 h 7209248"/>
              <a:gd name="connsiteX748" fmla="*/ 3037201 w 7427256"/>
              <a:gd name="connsiteY748" fmla="*/ 6591057 h 7209248"/>
              <a:gd name="connsiteX749" fmla="*/ 3046161 w 7427256"/>
              <a:gd name="connsiteY749" fmla="*/ 6600016 h 7209248"/>
              <a:gd name="connsiteX750" fmla="*/ 3028242 w 7427256"/>
              <a:gd name="connsiteY750" fmla="*/ 6617934 h 7209248"/>
              <a:gd name="connsiteX751" fmla="*/ 3046161 w 7427256"/>
              <a:gd name="connsiteY751" fmla="*/ 6626894 h 7209248"/>
              <a:gd name="connsiteX752" fmla="*/ 3064078 w 7427256"/>
              <a:gd name="connsiteY752" fmla="*/ 6631373 h 7209248"/>
              <a:gd name="connsiteX753" fmla="*/ 3050640 w 7427256"/>
              <a:gd name="connsiteY753" fmla="*/ 6640333 h 7209248"/>
              <a:gd name="connsiteX754" fmla="*/ 3041681 w 7427256"/>
              <a:gd name="connsiteY754" fmla="*/ 6658252 h 7209248"/>
              <a:gd name="connsiteX755" fmla="*/ 3037201 w 7427256"/>
              <a:gd name="connsiteY755" fmla="*/ 6671690 h 7209248"/>
              <a:gd name="connsiteX756" fmla="*/ 3010323 w 7427256"/>
              <a:gd name="connsiteY756" fmla="*/ 6653772 h 7209248"/>
              <a:gd name="connsiteX757" fmla="*/ 2983446 w 7427256"/>
              <a:gd name="connsiteY757" fmla="*/ 6644812 h 7209248"/>
              <a:gd name="connsiteX758" fmla="*/ 2987926 w 7427256"/>
              <a:gd name="connsiteY758" fmla="*/ 6635853 h 7209248"/>
              <a:gd name="connsiteX759" fmla="*/ 2992404 w 7427256"/>
              <a:gd name="connsiteY759" fmla="*/ 6635853 h 7209248"/>
              <a:gd name="connsiteX760" fmla="*/ 3019282 w 7427256"/>
              <a:gd name="connsiteY760" fmla="*/ 6635853 h 7209248"/>
              <a:gd name="connsiteX761" fmla="*/ 3010323 w 7427256"/>
              <a:gd name="connsiteY761" fmla="*/ 6626894 h 7209248"/>
              <a:gd name="connsiteX762" fmla="*/ 3037201 w 7427256"/>
              <a:gd name="connsiteY762" fmla="*/ 6591057 h 7209248"/>
              <a:gd name="connsiteX763" fmla="*/ 2777381 w 7427256"/>
              <a:gd name="connsiteY763" fmla="*/ 6591057 h 7209248"/>
              <a:gd name="connsiteX764" fmla="*/ 2786341 w 7427256"/>
              <a:gd name="connsiteY764" fmla="*/ 6595537 h 7209248"/>
              <a:gd name="connsiteX765" fmla="*/ 2786341 w 7427256"/>
              <a:gd name="connsiteY765" fmla="*/ 6600016 h 7209248"/>
              <a:gd name="connsiteX766" fmla="*/ 2804260 w 7427256"/>
              <a:gd name="connsiteY766" fmla="*/ 6600016 h 7209248"/>
              <a:gd name="connsiteX767" fmla="*/ 2840096 w 7427256"/>
              <a:gd name="connsiteY767" fmla="*/ 6608976 h 7209248"/>
              <a:gd name="connsiteX768" fmla="*/ 2858015 w 7427256"/>
              <a:gd name="connsiteY768" fmla="*/ 6617934 h 7209248"/>
              <a:gd name="connsiteX769" fmla="*/ 2840096 w 7427256"/>
              <a:gd name="connsiteY769" fmla="*/ 6626894 h 7209248"/>
              <a:gd name="connsiteX770" fmla="*/ 2822177 w 7427256"/>
              <a:gd name="connsiteY770" fmla="*/ 6635853 h 7209248"/>
              <a:gd name="connsiteX771" fmla="*/ 2808739 w 7427256"/>
              <a:gd name="connsiteY771" fmla="*/ 6626894 h 7209248"/>
              <a:gd name="connsiteX772" fmla="*/ 2795300 w 7427256"/>
              <a:gd name="connsiteY772" fmla="*/ 6622414 h 7209248"/>
              <a:gd name="connsiteX773" fmla="*/ 2781861 w 7427256"/>
              <a:gd name="connsiteY773" fmla="*/ 6617934 h 7209248"/>
              <a:gd name="connsiteX774" fmla="*/ 2777381 w 7427256"/>
              <a:gd name="connsiteY774" fmla="*/ 6608976 h 7209248"/>
              <a:gd name="connsiteX775" fmla="*/ 2768422 w 7427256"/>
              <a:gd name="connsiteY775" fmla="*/ 6600016 h 7209248"/>
              <a:gd name="connsiteX776" fmla="*/ 2777381 w 7427256"/>
              <a:gd name="connsiteY776" fmla="*/ 6591057 h 7209248"/>
              <a:gd name="connsiteX777" fmla="*/ 5245668 w 7427256"/>
              <a:gd name="connsiteY777" fmla="*/ 6582098 h 7209248"/>
              <a:gd name="connsiteX778" fmla="*/ 5250146 w 7427256"/>
              <a:gd name="connsiteY778" fmla="*/ 6591057 h 7209248"/>
              <a:gd name="connsiteX779" fmla="*/ 5241188 w 7427256"/>
              <a:gd name="connsiteY779" fmla="*/ 6591057 h 7209248"/>
              <a:gd name="connsiteX780" fmla="*/ 5245668 w 7427256"/>
              <a:gd name="connsiteY780" fmla="*/ 6582098 h 7209248"/>
              <a:gd name="connsiteX781" fmla="*/ 2732585 w 7427256"/>
              <a:gd name="connsiteY781" fmla="*/ 6582098 h 7209248"/>
              <a:gd name="connsiteX782" fmla="*/ 2750503 w 7427256"/>
              <a:gd name="connsiteY782" fmla="*/ 6600016 h 7209248"/>
              <a:gd name="connsiteX783" fmla="*/ 2741545 w 7427256"/>
              <a:gd name="connsiteY783" fmla="*/ 6608976 h 7209248"/>
              <a:gd name="connsiteX784" fmla="*/ 2723626 w 7427256"/>
              <a:gd name="connsiteY784" fmla="*/ 6600016 h 7209248"/>
              <a:gd name="connsiteX785" fmla="*/ 5895217 w 7427256"/>
              <a:gd name="connsiteY785" fmla="*/ 6576498 h 7209248"/>
              <a:gd name="connsiteX786" fmla="*/ 5899696 w 7427256"/>
              <a:gd name="connsiteY786" fmla="*/ 6582098 h 7209248"/>
              <a:gd name="connsiteX787" fmla="*/ 5895217 w 7427256"/>
              <a:gd name="connsiteY787" fmla="*/ 6591057 h 7209248"/>
              <a:gd name="connsiteX788" fmla="*/ 5886257 w 7427256"/>
              <a:gd name="connsiteY788" fmla="*/ 6591057 h 7209248"/>
              <a:gd name="connsiteX789" fmla="*/ 5890737 w 7427256"/>
              <a:gd name="connsiteY789" fmla="*/ 6577618 h 7209248"/>
              <a:gd name="connsiteX790" fmla="*/ 5895217 w 7427256"/>
              <a:gd name="connsiteY790" fmla="*/ 6576498 h 7209248"/>
              <a:gd name="connsiteX791" fmla="*/ 5285984 w 7427256"/>
              <a:gd name="connsiteY791" fmla="*/ 6573138 h 7209248"/>
              <a:gd name="connsiteX792" fmla="*/ 5277026 w 7427256"/>
              <a:gd name="connsiteY792" fmla="*/ 6582098 h 7209248"/>
              <a:gd name="connsiteX793" fmla="*/ 5268066 w 7427256"/>
              <a:gd name="connsiteY793" fmla="*/ 6582098 h 7209248"/>
              <a:gd name="connsiteX794" fmla="*/ 4318380 w 7427256"/>
              <a:gd name="connsiteY794" fmla="*/ 6573138 h 7209248"/>
              <a:gd name="connsiteX795" fmla="*/ 4327340 w 7427256"/>
              <a:gd name="connsiteY795" fmla="*/ 6582098 h 7209248"/>
              <a:gd name="connsiteX796" fmla="*/ 4345259 w 7427256"/>
              <a:gd name="connsiteY796" fmla="*/ 6582098 h 7209248"/>
              <a:gd name="connsiteX797" fmla="*/ 4340779 w 7427256"/>
              <a:gd name="connsiteY797" fmla="*/ 6577618 h 7209248"/>
              <a:gd name="connsiteX798" fmla="*/ 4327340 w 7427256"/>
              <a:gd name="connsiteY798" fmla="*/ 6573138 h 7209248"/>
              <a:gd name="connsiteX799" fmla="*/ 4318380 w 7427256"/>
              <a:gd name="connsiteY799" fmla="*/ 6573138 h 7209248"/>
              <a:gd name="connsiteX800" fmla="*/ 3301501 w 7427256"/>
              <a:gd name="connsiteY800" fmla="*/ 6573138 h 7209248"/>
              <a:gd name="connsiteX801" fmla="*/ 3314940 w 7427256"/>
              <a:gd name="connsiteY801" fmla="*/ 6573138 h 7209248"/>
              <a:gd name="connsiteX802" fmla="*/ 3314940 w 7427256"/>
              <a:gd name="connsiteY802" fmla="*/ 6591057 h 7209248"/>
              <a:gd name="connsiteX803" fmla="*/ 3323898 w 7427256"/>
              <a:gd name="connsiteY803" fmla="*/ 6608976 h 7209248"/>
              <a:gd name="connsiteX804" fmla="*/ 3332858 w 7427256"/>
              <a:gd name="connsiteY804" fmla="*/ 6617934 h 7209248"/>
              <a:gd name="connsiteX805" fmla="*/ 3310460 w 7427256"/>
              <a:gd name="connsiteY805" fmla="*/ 6608976 h 7209248"/>
              <a:gd name="connsiteX806" fmla="*/ 3297021 w 7427256"/>
              <a:gd name="connsiteY806" fmla="*/ 6608976 h 7209248"/>
              <a:gd name="connsiteX807" fmla="*/ 3279102 w 7427256"/>
              <a:gd name="connsiteY807" fmla="*/ 6617934 h 7209248"/>
              <a:gd name="connsiteX808" fmla="*/ 3270143 w 7427256"/>
              <a:gd name="connsiteY808" fmla="*/ 6608976 h 7209248"/>
              <a:gd name="connsiteX809" fmla="*/ 3288062 w 7427256"/>
              <a:gd name="connsiteY809" fmla="*/ 6600016 h 7209248"/>
              <a:gd name="connsiteX810" fmla="*/ 3305980 w 7427256"/>
              <a:gd name="connsiteY810" fmla="*/ 6582098 h 7209248"/>
              <a:gd name="connsiteX811" fmla="*/ 3301501 w 7427256"/>
              <a:gd name="connsiteY811" fmla="*/ 6573138 h 7209248"/>
              <a:gd name="connsiteX812" fmla="*/ 3153673 w 7427256"/>
              <a:gd name="connsiteY812" fmla="*/ 6573138 h 7209248"/>
              <a:gd name="connsiteX813" fmla="*/ 3153673 w 7427256"/>
              <a:gd name="connsiteY813" fmla="*/ 6591057 h 7209248"/>
              <a:gd name="connsiteX814" fmla="*/ 3144713 w 7427256"/>
              <a:gd name="connsiteY814" fmla="*/ 6591057 h 7209248"/>
              <a:gd name="connsiteX815" fmla="*/ 2974486 w 7427256"/>
              <a:gd name="connsiteY815" fmla="*/ 6573138 h 7209248"/>
              <a:gd name="connsiteX816" fmla="*/ 2987926 w 7427256"/>
              <a:gd name="connsiteY816" fmla="*/ 6582098 h 7209248"/>
              <a:gd name="connsiteX817" fmla="*/ 2983446 w 7427256"/>
              <a:gd name="connsiteY817" fmla="*/ 6591057 h 7209248"/>
              <a:gd name="connsiteX818" fmla="*/ 2965527 w 7427256"/>
              <a:gd name="connsiteY818" fmla="*/ 6591057 h 7209248"/>
              <a:gd name="connsiteX819" fmla="*/ 4479648 w 7427256"/>
              <a:gd name="connsiteY819" fmla="*/ 6567538 h 7209248"/>
              <a:gd name="connsiteX820" fmla="*/ 4470688 w 7427256"/>
              <a:gd name="connsiteY820" fmla="*/ 6568658 h 7209248"/>
              <a:gd name="connsiteX821" fmla="*/ 4461730 w 7427256"/>
              <a:gd name="connsiteY821" fmla="*/ 6573138 h 7209248"/>
              <a:gd name="connsiteX822" fmla="*/ 4475168 w 7427256"/>
              <a:gd name="connsiteY822" fmla="*/ 6582098 h 7209248"/>
              <a:gd name="connsiteX823" fmla="*/ 4497567 w 7427256"/>
              <a:gd name="connsiteY823" fmla="*/ 6573138 h 7209248"/>
              <a:gd name="connsiteX824" fmla="*/ 4488607 w 7427256"/>
              <a:gd name="connsiteY824" fmla="*/ 6573138 h 7209248"/>
              <a:gd name="connsiteX825" fmla="*/ 4479648 w 7427256"/>
              <a:gd name="connsiteY825" fmla="*/ 6567538 h 7209248"/>
              <a:gd name="connsiteX826" fmla="*/ 3447089 w 7427256"/>
              <a:gd name="connsiteY826" fmla="*/ 6566419 h 7209248"/>
              <a:gd name="connsiteX827" fmla="*/ 3440370 w 7427256"/>
              <a:gd name="connsiteY827" fmla="*/ 6568658 h 7209248"/>
              <a:gd name="connsiteX828" fmla="*/ 3431410 w 7427256"/>
              <a:gd name="connsiteY828" fmla="*/ 6582098 h 7209248"/>
              <a:gd name="connsiteX829" fmla="*/ 3435890 w 7427256"/>
              <a:gd name="connsiteY829" fmla="*/ 6577618 h 7209248"/>
              <a:gd name="connsiteX830" fmla="*/ 3440370 w 7427256"/>
              <a:gd name="connsiteY830" fmla="*/ 6573138 h 7209248"/>
              <a:gd name="connsiteX831" fmla="*/ 3449329 w 7427256"/>
              <a:gd name="connsiteY831" fmla="*/ 6568658 h 7209248"/>
              <a:gd name="connsiteX832" fmla="*/ 3447089 w 7427256"/>
              <a:gd name="connsiteY832" fmla="*/ 6566419 h 7209248"/>
              <a:gd name="connsiteX833" fmla="*/ 4824581 w 7427256"/>
              <a:gd name="connsiteY833" fmla="*/ 6564179 h 7209248"/>
              <a:gd name="connsiteX834" fmla="*/ 4829061 w 7427256"/>
              <a:gd name="connsiteY834" fmla="*/ 6573138 h 7209248"/>
              <a:gd name="connsiteX835" fmla="*/ 4802182 w 7427256"/>
              <a:gd name="connsiteY835" fmla="*/ 6591057 h 7209248"/>
              <a:gd name="connsiteX836" fmla="*/ 4784265 w 7427256"/>
              <a:gd name="connsiteY836" fmla="*/ 6591057 h 7209248"/>
              <a:gd name="connsiteX837" fmla="*/ 4748427 w 7427256"/>
              <a:gd name="connsiteY837" fmla="*/ 6591057 h 7209248"/>
              <a:gd name="connsiteX838" fmla="*/ 4761866 w 7427256"/>
              <a:gd name="connsiteY838" fmla="*/ 6582098 h 7209248"/>
              <a:gd name="connsiteX839" fmla="*/ 4770825 w 7427256"/>
              <a:gd name="connsiteY839" fmla="*/ 6582098 h 7209248"/>
              <a:gd name="connsiteX840" fmla="*/ 4779785 w 7427256"/>
              <a:gd name="connsiteY840" fmla="*/ 6577618 h 7209248"/>
              <a:gd name="connsiteX841" fmla="*/ 4784265 w 7427256"/>
              <a:gd name="connsiteY841" fmla="*/ 6573138 h 7209248"/>
              <a:gd name="connsiteX842" fmla="*/ 4802182 w 7427256"/>
              <a:gd name="connsiteY842" fmla="*/ 6573138 h 7209248"/>
              <a:gd name="connsiteX843" fmla="*/ 4811142 w 7427256"/>
              <a:gd name="connsiteY843" fmla="*/ 6573138 h 7209248"/>
              <a:gd name="connsiteX844" fmla="*/ 4815622 w 7427256"/>
              <a:gd name="connsiteY844" fmla="*/ 6568658 h 7209248"/>
              <a:gd name="connsiteX845" fmla="*/ 4824581 w 7427256"/>
              <a:gd name="connsiteY845" fmla="*/ 6564179 h 7209248"/>
              <a:gd name="connsiteX846" fmla="*/ 4631957 w 7427256"/>
              <a:gd name="connsiteY846" fmla="*/ 6564179 h 7209248"/>
              <a:gd name="connsiteX847" fmla="*/ 4631957 w 7427256"/>
              <a:gd name="connsiteY847" fmla="*/ 6573138 h 7209248"/>
              <a:gd name="connsiteX848" fmla="*/ 4605078 w 7427256"/>
              <a:gd name="connsiteY848" fmla="*/ 6573138 h 7209248"/>
              <a:gd name="connsiteX849" fmla="*/ 4631957 w 7427256"/>
              <a:gd name="connsiteY849" fmla="*/ 6564179 h 7209248"/>
              <a:gd name="connsiteX850" fmla="*/ 4148154 w 7427256"/>
              <a:gd name="connsiteY850" fmla="*/ 6564179 h 7209248"/>
              <a:gd name="connsiteX851" fmla="*/ 4152633 w 7427256"/>
              <a:gd name="connsiteY851" fmla="*/ 6564179 h 7209248"/>
              <a:gd name="connsiteX852" fmla="*/ 4166073 w 7427256"/>
              <a:gd name="connsiteY852" fmla="*/ 6564179 h 7209248"/>
              <a:gd name="connsiteX853" fmla="*/ 4166073 w 7427256"/>
              <a:gd name="connsiteY853" fmla="*/ 6573138 h 7209248"/>
              <a:gd name="connsiteX854" fmla="*/ 4152633 w 7427256"/>
              <a:gd name="connsiteY854" fmla="*/ 6568658 h 7209248"/>
              <a:gd name="connsiteX855" fmla="*/ 4148154 w 7427256"/>
              <a:gd name="connsiteY855" fmla="*/ 6564179 h 7209248"/>
              <a:gd name="connsiteX856" fmla="*/ 3807700 w 7427256"/>
              <a:gd name="connsiteY856" fmla="*/ 6564179 h 7209248"/>
              <a:gd name="connsiteX857" fmla="*/ 3798742 w 7427256"/>
              <a:gd name="connsiteY857" fmla="*/ 6568658 h 7209248"/>
              <a:gd name="connsiteX858" fmla="*/ 3807700 w 7427256"/>
              <a:gd name="connsiteY858" fmla="*/ 6573138 h 7209248"/>
              <a:gd name="connsiteX859" fmla="*/ 3816660 w 7427256"/>
              <a:gd name="connsiteY859" fmla="*/ 6573138 h 7209248"/>
              <a:gd name="connsiteX860" fmla="*/ 3816660 w 7427256"/>
              <a:gd name="connsiteY860" fmla="*/ 6568658 h 7209248"/>
              <a:gd name="connsiteX861" fmla="*/ 3807700 w 7427256"/>
              <a:gd name="connsiteY861" fmla="*/ 6564179 h 7209248"/>
              <a:gd name="connsiteX862" fmla="*/ 3682270 w 7427256"/>
              <a:gd name="connsiteY862" fmla="*/ 6564179 h 7209248"/>
              <a:gd name="connsiteX863" fmla="*/ 3682270 w 7427256"/>
              <a:gd name="connsiteY863" fmla="*/ 6573138 h 7209248"/>
              <a:gd name="connsiteX864" fmla="*/ 3691230 w 7427256"/>
              <a:gd name="connsiteY864" fmla="*/ 6564179 h 7209248"/>
              <a:gd name="connsiteX865" fmla="*/ 3682270 w 7427256"/>
              <a:gd name="connsiteY865" fmla="*/ 6564179 h 7209248"/>
              <a:gd name="connsiteX866" fmla="*/ 3565799 w 7427256"/>
              <a:gd name="connsiteY866" fmla="*/ 6564179 h 7209248"/>
              <a:gd name="connsiteX867" fmla="*/ 3538922 w 7427256"/>
              <a:gd name="connsiteY867" fmla="*/ 6573138 h 7209248"/>
              <a:gd name="connsiteX868" fmla="*/ 3570279 w 7427256"/>
              <a:gd name="connsiteY868" fmla="*/ 6573138 h 7209248"/>
              <a:gd name="connsiteX869" fmla="*/ 3592677 w 7427256"/>
              <a:gd name="connsiteY869" fmla="*/ 6582098 h 7209248"/>
              <a:gd name="connsiteX870" fmla="*/ 3610596 w 7427256"/>
              <a:gd name="connsiteY870" fmla="*/ 6591057 h 7209248"/>
              <a:gd name="connsiteX871" fmla="*/ 3628515 w 7427256"/>
              <a:gd name="connsiteY871" fmla="*/ 6582098 h 7209248"/>
              <a:gd name="connsiteX872" fmla="*/ 3610596 w 7427256"/>
              <a:gd name="connsiteY872" fmla="*/ 6568658 h 7209248"/>
              <a:gd name="connsiteX873" fmla="*/ 3565799 w 7427256"/>
              <a:gd name="connsiteY873" fmla="*/ 6564179 h 7209248"/>
              <a:gd name="connsiteX874" fmla="*/ 3494125 w 7427256"/>
              <a:gd name="connsiteY874" fmla="*/ 6564179 h 7209248"/>
              <a:gd name="connsiteX875" fmla="*/ 3485166 w 7427256"/>
              <a:gd name="connsiteY875" fmla="*/ 6573138 h 7209248"/>
              <a:gd name="connsiteX876" fmla="*/ 3521003 w 7427256"/>
              <a:gd name="connsiteY876" fmla="*/ 6564179 h 7209248"/>
              <a:gd name="connsiteX877" fmla="*/ 3404532 w 7427256"/>
              <a:gd name="connsiteY877" fmla="*/ 6564179 h 7209248"/>
              <a:gd name="connsiteX878" fmla="*/ 3395572 w 7427256"/>
              <a:gd name="connsiteY878" fmla="*/ 6573138 h 7209248"/>
              <a:gd name="connsiteX879" fmla="*/ 3404532 w 7427256"/>
              <a:gd name="connsiteY879" fmla="*/ 6573138 h 7209248"/>
              <a:gd name="connsiteX880" fmla="*/ 3404532 w 7427256"/>
              <a:gd name="connsiteY880" fmla="*/ 6564179 h 7209248"/>
              <a:gd name="connsiteX881" fmla="*/ 5384537 w 7427256"/>
              <a:gd name="connsiteY881" fmla="*/ 6555219 h 7209248"/>
              <a:gd name="connsiteX882" fmla="*/ 5384537 w 7427256"/>
              <a:gd name="connsiteY882" fmla="*/ 6591057 h 7209248"/>
              <a:gd name="connsiteX883" fmla="*/ 5375577 w 7427256"/>
              <a:gd name="connsiteY883" fmla="*/ 6582098 h 7209248"/>
              <a:gd name="connsiteX884" fmla="*/ 5380057 w 7427256"/>
              <a:gd name="connsiteY884" fmla="*/ 6559699 h 7209248"/>
              <a:gd name="connsiteX885" fmla="*/ 5384537 w 7427256"/>
              <a:gd name="connsiteY885" fmla="*/ 6555219 h 7209248"/>
              <a:gd name="connsiteX886" fmla="*/ 2879293 w 7427256"/>
              <a:gd name="connsiteY886" fmla="*/ 6550740 h 7209248"/>
              <a:gd name="connsiteX887" fmla="*/ 2898331 w 7427256"/>
              <a:gd name="connsiteY887" fmla="*/ 6555219 h 7209248"/>
              <a:gd name="connsiteX888" fmla="*/ 2920730 w 7427256"/>
              <a:gd name="connsiteY888" fmla="*/ 6573138 h 7209248"/>
              <a:gd name="connsiteX889" fmla="*/ 2902811 w 7427256"/>
              <a:gd name="connsiteY889" fmla="*/ 6573138 h 7209248"/>
              <a:gd name="connsiteX890" fmla="*/ 2893853 w 7427256"/>
              <a:gd name="connsiteY890" fmla="*/ 6573138 h 7209248"/>
              <a:gd name="connsiteX891" fmla="*/ 2875934 w 7427256"/>
              <a:gd name="connsiteY891" fmla="*/ 6564179 h 7209248"/>
              <a:gd name="connsiteX892" fmla="*/ 2866975 w 7427256"/>
              <a:gd name="connsiteY892" fmla="*/ 6555219 h 7209248"/>
              <a:gd name="connsiteX893" fmla="*/ 2879293 w 7427256"/>
              <a:gd name="connsiteY893" fmla="*/ 6550740 h 7209248"/>
              <a:gd name="connsiteX894" fmla="*/ 4461730 w 7427256"/>
              <a:gd name="connsiteY894" fmla="*/ 6546260 h 7209248"/>
              <a:gd name="connsiteX895" fmla="*/ 4452771 w 7427256"/>
              <a:gd name="connsiteY895" fmla="*/ 6555219 h 7209248"/>
              <a:gd name="connsiteX896" fmla="*/ 4470688 w 7427256"/>
              <a:gd name="connsiteY896" fmla="*/ 6555219 h 7209248"/>
              <a:gd name="connsiteX897" fmla="*/ 3673311 w 7427256"/>
              <a:gd name="connsiteY897" fmla="*/ 6546260 h 7209248"/>
              <a:gd name="connsiteX898" fmla="*/ 3673311 w 7427256"/>
              <a:gd name="connsiteY898" fmla="*/ 6555219 h 7209248"/>
              <a:gd name="connsiteX899" fmla="*/ 3682270 w 7427256"/>
              <a:gd name="connsiteY899" fmla="*/ 6555219 h 7209248"/>
              <a:gd name="connsiteX900" fmla="*/ 3691230 w 7427256"/>
              <a:gd name="connsiteY900" fmla="*/ 6550740 h 7209248"/>
              <a:gd name="connsiteX901" fmla="*/ 3682270 w 7427256"/>
              <a:gd name="connsiteY901" fmla="*/ 6546260 h 7209248"/>
              <a:gd name="connsiteX902" fmla="*/ 3673311 w 7427256"/>
              <a:gd name="connsiteY902" fmla="*/ 6546260 h 7209248"/>
              <a:gd name="connsiteX903" fmla="*/ 3108875 w 7427256"/>
              <a:gd name="connsiteY903" fmla="*/ 6546260 h 7209248"/>
              <a:gd name="connsiteX904" fmla="*/ 3126794 w 7427256"/>
              <a:gd name="connsiteY904" fmla="*/ 6546260 h 7209248"/>
              <a:gd name="connsiteX905" fmla="*/ 3117835 w 7427256"/>
              <a:gd name="connsiteY905" fmla="*/ 6564179 h 7209248"/>
              <a:gd name="connsiteX906" fmla="*/ 3108875 w 7427256"/>
              <a:gd name="connsiteY906" fmla="*/ 6564179 h 7209248"/>
              <a:gd name="connsiteX907" fmla="*/ 3099916 w 7427256"/>
              <a:gd name="connsiteY907" fmla="*/ 6568658 h 7209248"/>
              <a:gd name="connsiteX908" fmla="*/ 3090957 w 7427256"/>
              <a:gd name="connsiteY908" fmla="*/ 6564179 h 7209248"/>
              <a:gd name="connsiteX909" fmla="*/ 3095436 w 7427256"/>
              <a:gd name="connsiteY909" fmla="*/ 6564179 h 7209248"/>
              <a:gd name="connsiteX910" fmla="*/ 3099916 w 7427256"/>
              <a:gd name="connsiteY910" fmla="*/ 6555219 h 7209248"/>
              <a:gd name="connsiteX911" fmla="*/ 2651952 w 7427256"/>
              <a:gd name="connsiteY911" fmla="*/ 6546260 h 7209248"/>
              <a:gd name="connsiteX912" fmla="*/ 2674349 w 7427256"/>
              <a:gd name="connsiteY912" fmla="*/ 6555219 h 7209248"/>
              <a:gd name="connsiteX913" fmla="*/ 2674349 w 7427256"/>
              <a:gd name="connsiteY913" fmla="*/ 6568658 h 7209248"/>
              <a:gd name="connsiteX914" fmla="*/ 2651952 w 7427256"/>
              <a:gd name="connsiteY914" fmla="*/ 6573138 h 7209248"/>
              <a:gd name="connsiteX915" fmla="*/ 3423571 w 7427256"/>
              <a:gd name="connsiteY915" fmla="*/ 6540661 h 7209248"/>
              <a:gd name="connsiteX916" fmla="*/ 3413491 w 7427256"/>
              <a:gd name="connsiteY916" fmla="*/ 6546260 h 7209248"/>
              <a:gd name="connsiteX917" fmla="*/ 3422451 w 7427256"/>
              <a:gd name="connsiteY917" fmla="*/ 6555219 h 7209248"/>
              <a:gd name="connsiteX918" fmla="*/ 3449329 w 7427256"/>
              <a:gd name="connsiteY918" fmla="*/ 6555219 h 7209248"/>
              <a:gd name="connsiteX919" fmla="*/ 3435890 w 7427256"/>
              <a:gd name="connsiteY919" fmla="*/ 6541780 h 7209248"/>
              <a:gd name="connsiteX920" fmla="*/ 3423571 w 7427256"/>
              <a:gd name="connsiteY920" fmla="*/ 6540661 h 7209248"/>
              <a:gd name="connsiteX921" fmla="*/ 4282544 w 7427256"/>
              <a:gd name="connsiteY921" fmla="*/ 6537302 h 7209248"/>
              <a:gd name="connsiteX922" fmla="*/ 4282544 w 7427256"/>
              <a:gd name="connsiteY922" fmla="*/ 6546260 h 7209248"/>
              <a:gd name="connsiteX923" fmla="*/ 4264625 w 7427256"/>
              <a:gd name="connsiteY923" fmla="*/ 6555219 h 7209248"/>
              <a:gd name="connsiteX924" fmla="*/ 4255666 w 7427256"/>
              <a:gd name="connsiteY924" fmla="*/ 6582098 h 7209248"/>
              <a:gd name="connsiteX925" fmla="*/ 4273584 w 7427256"/>
              <a:gd name="connsiteY925" fmla="*/ 6573138 h 7209248"/>
              <a:gd name="connsiteX926" fmla="*/ 4291503 w 7427256"/>
              <a:gd name="connsiteY926" fmla="*/ 6573138 h 7209248"/>
              <a:gd name="connsiteX927" fmla="*/ 4309421 w 7427256"/>
              <a:gd name="connsiteY927" fmla="*/ 6564179 h 7209248"/>
              <a:gd name="connsiteX928" fmla="*/ 4327340 w 7427256"/>
              <a:gd name="connsiteY928" fmla="*/ 6555219 h 7209248"/>
              <a:gd name="connsiteX929" fmla="*/ 4336299 w 7427256"/>
              <a:gd name="connsiteY929" fmla="*/ 6546260 h 7209248"/>
              <a:gd name="connsiteX930" fmla="*/ 4327340 w 7427256"/>
              <a:gd name="connsiteY930" fmla="*/ 6541780 h 7209248"/>
              <a:gd name="connsiteX931" fmla="*/ 4313901 w 7427256"/>
              <a:gd name="connsiteY931" fmla="*/ 6537302 h 7209248"/>
              <a:gd name="connsiteX932" fmla="*/ 4309421 w 7427256"/>
              <a:gd name="connsiteY932" fmla="*/ 6546260 h 7209248"/>
              <a:gd name="connsiteX933" fmla="*/ 4291503 w 7427256"/>
              <a:gd name="connsiteY933" fmla="*/ 6546260 h 7209248"/>
              <a:gd name="connsiteX934" fmla="*/ 4282544 w 7427256"/>
              <a:gd name="connsiteY934" fmla="*/ 6537302 h 7209248"/>
              <a:gd name="connsiteX935" fmla="*/ 2622833 w 7427256"/>
              <a:gd name="connsiteY935" fmla="*/ 6535061 h 7209248"/>
              <a:gd name="connsiteX936" fmla="*/ 2634033 w 7427256"/>
              <a:gd name="connsiteY936" fmla="*/ 6537302 h 7209248"/>
              <a:gd name="connsiteX937" fmla="*/ 2642992 w 7427256"/>
              <a:gd name="connsiteY937" fmla="*/ 6537302 h 7209248"/>
              <a:gd name="connsiteX938" fmla="*/ 2634033 w 7427256"/>
              <a:gd name="connsiteY938" fmla="*/ 6546260 h 7209248"/>
              <a:gd name="connsiteX939" fmla="*/ 2629553 w 7427256"/>
              <a:gd name="connsiteY939" fmla="*/ 6559699 h 7209248"/>
              <a:gd name="connsiteX940" fmla="*/ 2616114 w 7427256"/>
              <a:gd name="connsiteY940" fmla="*/ 6555219 h 7209248"/>
              <a:gd name="connsiteX941" fmla="*/ 2622833 w 7427256"/>
              <a:gd name="connsiteY941" fmla="*/ 6535061 h 7209248"/>
              <a:gd name="connsiteX942" fmla="*/ 4558042 w 7427256"/>
              <a:gd name="connsiteY942" fmla="*/ 6534501 h 7209248"/>
              <a:gd name="connsiteX943" fmla="*/ 4578200 w 7427256"/>
              <a:gd name="connsiteY943" fmla="*/ 6546260 h 7209248"/>
              <a:gd name="connsiteX944" fmla="*/ 4542364 w 7427256"/>
              <a:gd name="connsiteY944" fmla="*/ 6546260 h 7209248"/>
              <a:gd name="connsiteX945" fmla="*/ 4533404 w 7427256"/>
              <a:gd name="connsiteY945" fmla="*/ 6546260 h 7209248"/>
              <a:gd name="connsiteX946" fmla="*/ 4542364 w 7427256"/>
              <a:gd name="connsiteY946" fmla="*/ 6537302 h 7209248"/>
              <a:gd name="connsiteX947" fmla="*/ 4558042 w 7427256"/>
              <a:gd name="connsiteY947" fmla="*/ 6534501 h 7209248"/>
              <a:gd name="connsiteX948" fmla="*/ 4134716 w 7427256"/>
              <a:gd name="connsiteY948" fmla="*/ 6528342 h 7209248"/>
              <a:gd name="connsiteX949" fmla="*/ 4130236 w 7427256"/>
              <a:gd name="connsiteY949" fmla="*/ 6537302 h 7209248"/>
              <a:gd name="connsiteX950" fmla="*/ 4139194 w 7427256"/>
              <a:gd name="connsiteY950" fmla="*/ 6546260 h 7209248"/>
              <a:gd name="connsiteX951" fmla="*/ 4143674 w 7427256"/>
              <a:gd name="connsiteY951" fmla="*/ 6537302 h 7209248"/>
              <a:gd name="connsiteX952" fmla="*/ 4134716 w 7427256"/>
              <a:gd name="connsiteY952" fmla="*/ 6528342 h 7209248"/>
              <a:gd name="connsiteX953" fmla="*/ 3619556 w 7427256"/>
              <a:gd name="connsiteY953" fmla="*/ 6528342 h 7209248"/>
              <a:gd name="connsiteX954" fmla="*/ 3615076 w 7427256"/>
              <a:gd name="connsiteY954" fmla="*/ 6537302 h 7209248"/>
              <a:gd name="connsiteX955" fmla="*/ 3624035 w 7427256"/>
              <a:gd name="connsiteY955" fmla="*/ 6546260 h 7209248"/>
              <a:gd name="connsiteX956" fmla="*/ 3628515 w 7427256"/>
              <a:gd name="connsiteY956" fmla="*/ 6537302 h 7209248"/>
              <a:gd name="connsiteX957" fmla="*/ 3619556 w 7427256"/>
              <a:gd name="connsiteY957" fmla="*/ 6528342 h 7209248"/>
              <a:gd name="connsiteX958" fmla="*/ 3489645 w 7427256"/>
              <a:gd name="connsiteY958" fmla="*/ 6528342 h 7209248"/>
              <a:gd name="connsiteX959" fmla="*/ 3480686 w 7427256"/>
              <a:gd name="connsiteY959" fmla="*/ 6537302 h 7209248"/>
              <a:gd name="connsiteX960" fmla="*/ 3485166 w 7427256"/>
              <a:gd name="connsiteY960" fmla="*/ 6546260 h 7209248"/>
              <a:gd name="connsiteX961" fmla="*/ 3494125 w 7427256"/>
              <a:gd name="connsiteY961" fmla="*/ 6537302 h 7209248"/>
              <a:gd name="connsiteX962" fmla="*/ 3489645 w 7427256"/>
              <a:gd name="connsiteY962" fmla="*/ 6528342 h 7209248"/>
              <a:gd name="connsiteX963" fmla="*/ 2920730 w 7427256"/>
              <a:gd name="connsiteY963" fmla="*/ 6528342 h 7209248"/>
              <a:gd name="connsiteX964" fmla="*/ 2929689 w 7427256"/>
              <a:gd name="connsiteY964" fmla="*/ 6537302 h 7209248"/>
              <a:gd name="connsiteX965" fmla="*/ 2929689 w 7427256"/>
              <a:gd name="connsiteY965" fmla="*/ 6546260 h 7209248"/>
              <a:gd name="connsiteX966" fmla="*/ 2911772 w 7427256"/>
              <a:gd name="connsiteY966" fmla="*/ 6537302 h 7209248"/>
              <a:gd name="connsiteX967" fmla="*/ 2916250 w 7427256"/>
              <a:gd name="connsiteY967" fmla="*/ 6532822 h 7209248"/>
              <a:gd name="connsiteX968" fmla="*/ 2920730 w 7427256"/>
              <a:gd name="connsiteY968" fmla="*/ 6528342 h 7209248"/>
              <a:gd name="connsiteX969" fmla="*/ 2741545 w 7427256"/>
              <a:gd name="connsiteY969" fmla="*/ 6528342 h 7209248"/>
              <a:gd name="connsiteX970" fmla="*/ 2750503 w 7427256"/>
              <a:gd name="connsiteY970" fmla="*/ 6528342 h 7209248"/>
              <a:gd name="connsiteX971" fmla="*/ 2759463 w 7427256"/>
              <a:gd name="connsiteY971" fmla="*/ 6528342 h 7209248"/>
              <a:gd name="connsiteX972" fmla="*/ 2750503 w 7427256"/>
              <a:gd name="connsiteY972" fmla="*/ 6537302 h 7209248"/>
              <a:gd name="connsiteX973" fmla="*/ 2746025 w 7427256"/>
              <a:gd name="connsiteY973" fmla="*/ 6537302 h 7209248"/>
              <a:gd name="connsiteX974" fmla="*/ 2741545 w 7427256"/>
              <a:gd name="connsiteY974" fmla="*/ 6528342 h 7209248"/>
              <a:gd name="connsiteX975" fmla="*/ 4403494 w 7427256"/>
              <a:gd name="connsiteY975" fmla="*/ 6521622 h 7209248"/>
              <a:gd name="connsiteX976" fmla="*/ 4390056 w 7427256"/>
              <a:gd name="connsiteY976" fmla="*/ 6528342 h 7209248"/>
              <a:gd name="connsiteX977" fmla="*/ 4390056 w 7427256"/>
              <a:gd name="connsiteY977" fmla="*/ 6537302 h 7209248"/>
              <a:gd name="connsiteX978" fmla="*/ 4407974 w 7427256"/>
              <a:gd name="connsiteY978" fmla="*/ 6537302 h 7209248"/>
              <a:gd name="connsiteX979" fmla="*/ 4403494 w 7427256"/>
              <a:gd name="connsiteY979" fmla="*/ 6521622 h 7209248"/>
              <a:gd name="connsiteX980" fmla="*/ 5411414 w 7427256"/>
              <a:gd name="connsiteY980" fmla="*/ 6519383 h 7209248"/>
              <a:gd name="connsiteX981" fmla="*/ 5411414 w 7427256"/>
              <a:gd name="connsiteY981" fmla="*/ 6537302 h 7209248"/>
              <a:gd name="connsiteX982" fmla="*/ 5402454 w 7427256"/>
              <a:gd name="connsiteY982" fmla="*/ 6546260 h 7209248"/>
              <a:gd name="connsiteX983" fmla="*/ 5384537 w 7427256"/>
              <a:gd name="connsiteY983" fmla="*/ 6537302 h 7209248"/>
              <a:gd name="connsiteX984" fmla="*/ 5393496 w 7427256"/>
              <a:gd name="connsiteY984" fmla="*/ 6528342 h 7209248"/>
              <a:gd name="connsiteX985" fmla="*/ 5402454 w 7427256"/>
              <a:gd name="connsiteY985" fmla="*/ 6528342 h 7209248"/>
              <a:gd name="connsiteX986" fmla="*/ 5411414 w 7427256"/>
              <a:gd name="connsiteY986" fmla="*/ 6519383 h 7209248"/>
              <a:gd name="connsiteX987" fmla="*/ 4291503 w 7427256"/>
              <a:gd name="connsiteY987" fmla="*/ 6519383 h 7209248"/>
              <a:gd name="connsiteX988" fmla="*/ 4291503 w 7427256"/>
              <a:gd name="connsiteY988" fmla="*/ 6528342 h 7209248"/>
              <a:gd name="connsiteX989" fmla="*/ 4300463 w 7427256"/>
              <a:gd name="connsiteY989" fmla="*/ 6519383 h 7209248"/>
              <a:gd name="connsiteX990" fmla="*/ 4264625 w 7427256"/>
              <a:gd name="connsiteY990" fmla="*/ 6519383 h 7209248"/>
              <a:gd name="connsiteX991" fmla="*/ 4228787 w 7427256"/>
              <a:gd name="connsiteY991" fmla="*/ 6528342 h 7209248"/>
              <a:gd name="connsiteX992" fmla="*/ 4201910 w 7427256"/>
              <a:gd name="connsiteY992" fmla="*/ 6537302 h 7209248"/>
              <a:gd name="connsiteX993" fmla="*/ 4219829 w 7427256"/>
              <a:gd name="connsiteY993" fmla="*/ 6546260 h 7209248"/>
              <a:gd name="connsiteX994" fmla="*/ 4237747 w 7427256"/>
              <a:gd name="connsiteY994" fmla="*/ 6546260 h 7209248"/>
              <a:gd name="connsiteX995" fmla="*/ 4246706 w 7427256"/>
              <a:gd name="connsiteY995" fmla="*/ 6546260 h 7209248"/>
              <a:gd name="connsiteX996" fmla="*/ 4255666 w 7427256"/>
              <a:gd name="connsiteY996" fmla="*/ 6546260 h 7209248"/>
              <a:gd name="connsiteX997" fmla="*/ 4255666 w 7427256"/>
              <a:gd name="connsiteY997" fmla="*/ 6537302 h 7209248"/>
              <a:gd name="connsiteX998" fmla="*/ 4264625 w 7427256"/>
              <a:gd name="connsiteY998" fmla="*/ 6528342 h 7209248"/>
              <a:gd name="connsiteX999" fmla="*/ 4273584 w 7427256"/>
              <a:gd name="connsiteY999" fmla="*/ 6519383 h 7209248"/>
              <a:gd name="connsiteX1000" fmla="*/ 4264625 w 7427256"/>
              <a:gd name="connsiteY1000" fmla="*/ 6519383 h 7209248"/>
              <a:gd name="connsiteX1001" fmla="*/ 4201910 w 7427256"/>
              <a:gd name="connsiteY1001" fmla="*/ 6519383 h 7209248"/>
              <a:gd name="connsiteX1002" fmla="*/ 4206390 w 7427256"/>
              <a:gd name="connsiteY1002" fmla="*/ 6528342 h 7209248"/>
              <a:gd name="connsiteX1003" fmla="*/ 4210870 w 7427256"/>
              <a:gd name="connsiteY1003" fmla="*/ 6519383 h 7209248"/>
              <a:gd name="connsiteX1004" fmla="*/ 4201910 w 7427256"/>
              <a:gd name="connsiteY1004" fmla="*/ 6519383 h 7209248"/>
              <a:gd name="connsiteX1005" fmla="*/ 4148154 w 7427256"/>
              <a:gd name="connsiteY1005" fmla="*/ 6519383 h 7209248"/>
              <a:gd name="connsiteX1006" fmla="*/ 4139194 w 7427256"/>
              <a:gd name="connsiteY1006" fmla="*/ 6523862 h 7209248"/>
              <a:gd name="connsiteX1007" fmla="*/ 4157113 w 7427256"/>
              <a:gd name="connsiteY1007" fmla="*/ 6528342 h 7209248"/>
              <a:gd name="connsiteX1008" fmla="*/ 4166073 w 7427256"/>
              <a:gd name="connsiteY1008" fmla="*/ 6519383 h 7209248"/>
              <a:gd name="connsiteX1009" fmla="*/ 4148154 w 7427256"/>
              <a:gd name="connsiteY1009" fmla="*/ 6519383 h 7209248"/>
              <a:gd name="connsiteX1010" fmla="*/ 3337337 w 7427256"/>
              <a:gd name="connsiteY1010" fmla="*/ 6519383 h 7209248"/>
              <a:gd name="connsiteX1011" fmla="*/ 3332858 w 7427256"/>
              <a:gd name="connsiteY1011" fmla="*/ 6528342 h 7209248"/>
              <a:gd name="connsiteX1012" fmla="*/ 3305980 w 7427256"/>
              <a:gd name="connsiteY1012" fmla="*/ 6537302 h 7209248"/>
              <a:gd name="connsiteX1013" fmla="*/ 3288062 w 7427256"/>
              <a:gd name="connsiteY1013" fmla="*/ 6546260 h 7209248"/>
              <a:gd name="connsiteX1014" fmla="*/ 3314940 w 7427256"/>
              <a:gd name="connsiteY1014" fmla="*/ 6546260 h 7209248"/>
              <a:gd name="connsiteX1015" fmla="*/ 3364216 w 7427256"/>
              <a:gd name="connsiteY1015" fmla="*/ 6546260 h 7209248"/>
              <a:gd name="connsiteX1016" fmla="*/ 3386614 w 7427256"/>
              <a:gd name="connsiteY1016" fmla="*/ 6537302 h 7209248"/>
              <a:gd name="connsiteX1017" fmla="*/ 3377655 w 7427256"/>
              <a:gd name="connsiteY1017" fmla="*/ 6519383 h 7209248"/>
              <a:gd name="connsiteX1018" fmla="*/ 3377655 w 7427256"/>
              <a:gd name="connsiteY1018" fmla="*/ 6528342 h 7209248"/>
              <a:gd name="connsiteX1019" fmla="*/ 3368695 w 7427256"/>
              <a:gd name="connsiteY1019" fmla="*/ 6537302 h 7209248"/>
              <a:gd name="connsiteX1020" fmla="*/ 3368695 w 7427256"/>
              <a:gd name="connsiteY1020" fmla="*/ 6528342 h 7209248"/>
              <a:gd name="connsiteX1021" fmla="*/ 3364216 w 7427256"/>
              <a:gd name="connsiteY1021" fmla="*/ 6523862 h 7209248"/>
              <a:gd name="connsiteX1022" fmla="*/ 3350776 w 7427256"/>
              <a:gd name="connsiteY1022" fmla="*/ 6519383 h 7209248"/>
              <a:gd name="connsiteX1023" fmla="*/ 3337337 w 7427256"/>
              <a:gd name="connsiteY1023" fmla="*/ 6519383 h 7209248"/>
              <a:gd name="connsiteX1024" fmla="*/ 3549001 w 7427256"/>
              <a:gd name="connsiteY1024" fmla="*/ 6514903 h 7209248"/>
              <a:gd name="connsiteX1025" fmla="*/ 3547881 w 7427256"/>
              <a:gd name="connsiteY1025" fmla="*/ 6519383 h 7209248"/>
              <a:gd name="connsiteX1026" fmla="*/ 3547881 w 7427256"/>
              <a:gd name="connsiteY1026" fmla="*/ 6537302 h 7209248"/>
              <a:gd name="connsiteX1027" fmla="*/ 3574759 w 7427256"/>
              <a:gd name="connsiteY1027" fmla="*/ 6537302 h 7209248"/>
              <a:gd name="connsiteX1028" fmla="*/ 3574759 w 7427256"/>
              <a:gd name="connsiteY1028" fmla="*/ 6528342 h 7209248"/>
              <a:gd name="connsiteX1029" fmla="*/ 3552361 w 7427256"/>
              <a:gd name="connsiteY1029" fmla="*/ 6519383 h 7209248"/>
              <a:gd name="connsiteX1030" fmla="*/ 3549001 w 7427256"/>
              <a:gd name="connsiteY1030" fmla="*/ 6514903 h 7209248"/>
              <a:gd name="connsiteX1031" fmla="*/ 3664352 w 7427256"/>
              <a:gd name="connsiteY1031" fmla="*/ 6510423 h 7209248"/>
              <a:gd name="connsiteX1032" fmla="*/ 3664352 w 7427256"/>
              <a:gd name="connsiteY1032" fmla="*/ 6519383 h 7209248"/>
              <a:gd name="connsiteX1033" fmla="*/ 3673311 w 7427256"/>
              <a:gd name="connsiteY1033" fmla="*/ 6510423 h 7209248"/>
              <a:gd name="connsiteX1034" fmla="*/ 3664352 w 7427256"/>
              <a:gd name="connsiteY1034" fmla="*/ 6510423 h 7209248"/>
              <a:gd name="connsiteX1035" fmla="*/ 3428611 w 7427256"/>
              <a:gd name="connsiteY1035" fmla="*/ 6507623 h 7209248"/>
              <a:gd name="connsiteX1036" fmla="*/ 3413491 w 7427256"/>
              <a:gd name="connsiteY1036" fmla="*/ 6519383 h 7209248"/>
              <a:gd name="connsiteX1037" fmla="*/ 3440370 w 7427256"/>
              <a:gd name="connsiteY1037" fmla="*/ 6519383 h 7209248"/>
              <a:gd name="connsiteX1038" fmla="*/ 3467248 w 7427256"/>
              <a:gd name="connsiteY1038" fmla="*/ 6519383 h 7209248"/>
              <a:gd name="connsiteX1039" fmla="*/ 3440370 w 7427256"/>
              <a:gd name="connsiteY1039" fmla="*/ 6510423 h 7209248"/>
              <a:gd name="connsiteX1040" fmla="*/ 3428611 w 7427256"/>
              <a:gd name="connsiteY1040" fmla="*/ 6507623 h 7209248"/>
              <a:gd name="connsiteX1041" fmla="*/ 5384537 w 7427256"/>
              <a:gd name="connsiteY1041" fmla="*/ 6501464 h 7209248"/>
              <a:gd name="connsiteX1042" fmla="*/ 5411414 w 7427256"/>
              <a:gd name="connsiteY1042" fmla="*/ 6501464 h 7209248"/>
              <a:gd name="connsiteX1043" fmla="*/ 5411414 w 7427256"/>
              <a:gd name="connsiteY1043" fmla="*/ 6519383 h 7209248"/>
              <a:gd name="connsiteX1044" fmla="*/ 5393496 w 7427256"/>
              <a:gd name="connsiteY1044" fmla="*/ 6510423 h 7209248"/>
              <a:gd name="connsiteX1045" fmla="*/ 5384537 w 7427256"/>
              <a:gd name="connsiteY1045" fmla="*/ 6501464 h 7209248"/>
              <a:gd name="connsiteX1046" fmla="*/ 4820101 w 7427256"/>
              <a:gd name="connsiteY1046" fmla="*/ 6501464 h 7209248"/>
              <a:gd name="connsiteX1047" fmla="*/ 4820101 w 7427256"/>
              <a:gd name="connsiteY1047" fmla="*/ 6510423 h 7209248"/>
              <a:gd name="connsiteX1048" fmla="*/ 4846978 w 7427256"/>
              <a:gd name="connsiteY1048" fmla="*/ 6501464 h 7209248"/>
              <a:gd name="connsiteX1049" fmla="*/ 4838020 w 7427256"/>
              <a:gd name="connsiteY1049" fmla="*/ 6501464 h 7209248"/>
              <a:gd name="connsiteX1050" fmla="*/ 3270143 w 7427256"/>
              <a:gd name="connsiteY1050" fmla="*/ 6501464 h 7209248"/>
              <a:gd name="connsiteX1051" fmla="*/ 3256704 w 7427256"/>
              <a:gd name="connsiteY1051" fmla="*/ 6505944 h 7209248"/>
              <a:gd name="connsiteX1052" fmla="*/ 3252224 w 7427256"/>
              <a:gd name="connsiteY1052" fmla="*/ 6519383 h 7209248"/>
              <a:gd name="connsiteX1053" fmla="*/ 3252224 w 7427256"/>
              <a:gd name="connsiteY1053" fmla="*/ 6528342 h 7209248"/>
              <a:gd name="connsiteX1054" fmla="*/ 3238785 w 7427256"/>
              <a:gd name="connsiteY1054" fmla="*/ 6519383 h 7209248"/>
              <a:gd name="connsiteX1055" fmla="*/ 3234305 w 7427256"/>
              <a:gd name="connsiteY1055" fmla="*/ 6528342 h 7209248"/>
              <a:gd name="connsiteX1056" fmla="*/ 3243265 w 7427256"/>
              <a:gd name="connsiteY1056" fmla="*/ 6537302 h 7209248"/>
              <a:gd name="connsiteX1057" fmla="*/ 3261183 w 7427256"/>
              <a:gd name="connsiteY1057" fmla="*/ 6528342 h 7209248"/>
              <a:gd name="connsiteX1058" fmla="*/ 3270143 w 7427256"/>
              <a:gd name="connsiteY1058" fmla="*/ 6510423 h 7209248"/>
              <a:gd name="connsiteX1059" fmla="*/ 4551323 w 7427256"/>
              <a:gd name="connsiteY1059" fmla="*/ 6492505 h 7209248"/>
              <a:gd name="connsiteX1060" fmla="*/ 4551323 w 7427256"/>
              <a:gd name="connsiteY1060" fmla="*/ 6501464 h 7209248"/>
              <a:gd name="connsiteX1061" fmla="*/ 4578200 w 7427256"/>
              <a:gd name="connsiteY1061" fmla="*/ 6492505 h 7209248"/>
              <a:gd name="connsiteX1062" fmla="*/ 4576521 w 7427256"/>
              <a:gd name="connsiteY1062" fmla="*/ 6492505 h 7209248"/>
              <a:gd name="connsiteX1063" fmla="*/ 4569241 w 7427256"/>
              <a:gd name="connsiteY1063" fmla="*/ 6492505 h 7209248"/>
              <a:gd name="connsiteX1064" fmla="*/ 4560281 w 7427256"/>
              <a:gd name="connsiteY1064" fmla="*/ 6492505 h 7209248"/>
              <a:gd name="connsiteX1065" fmla="*/ 4551323 w 7427256"/>
              <a:gd name="connsiteY1065" fmla="*/ 6492505 h 7209248"/>
              <a:gd name="connsiteX1066" fmla="*/ 3538922 w 7427256"/>
              <a:gd name="connsiteY1066" fmla="*/ 6492505 h 7209248"/>
              <a:gd name="connsiteX1067" fmla="*/ 3538922 w 7427256"/>
              <a:gd name="connsiteY1067" fmla="*/ 6501464 h 7209248"/>
              <a:gd name="connsiteX1068" fmla="*/ 3547881 w 7427256"/>
              <a:gd name="connsiteY1068" fmla="*/ 6492505 h 7209248"/>
              <a:gd name="connsiteX1069" fmla="*/ 3538922 w 7427256"/>
              <a:gd name="connsiteY1069" fmla="*/ 6492505 h 7209248"/>
              <a:gd name="connsiteX1070" fmla="*/ 3243265 w 7427256"/>
              <a:gd name="connsiteY1070" fmla="*/ 6492505 h 7209248"/>
              <a:gd name="connsiteX1071" fmla="*/ 3234305 w 7427256"/>
              <a:gd name="connsiteY1071" fmla="*/ 6496984 h 7209248"/>
              <a:gd name="connsiteX1072" fmla="*/ 3238785 w 7427256"/>
              <a:gd name="connsiteY1072" fmla="*/ 6501464 h 7209248"/>
              <a:gd name="connsiteX1073" fmla="*/ 3247744 w 7427256"/>
              <a:gd name="connsiteY1073" fmla="*/ 6496984 h 7209248"/>
              <a:gd name="connsiteX1074" fmla="*/ 3243265 w 7427256"/>
              <a:gd name="connsiteY1074" fmla="*/ 6492505 h 7209248"/>
              <a:gd name="connsiteX1075" fmla="*/ 3635234 w 7427256"/>
              <a:gd name="connsiteY1075" fmla="*/ 6488025 h 7209248"/>
              <a:gd name="connsiteX1076" fmla="*/ 3619556 w 7427256"/>
              <a:gd name="connsiteY1076" fmla="*/ 6492505 h 7209248"/>
              <a:gd name="connsiteX1077" fmla="*/ 3628515 w 7427256"/>
              <a:gd name="connsiteY1077" fmla="*/ 6492505 h 7209248"/>
              <a:gd name="connsiteX1078" fmla="*/ 3646433 w 7427256"/>
              <a:gd name="connsiteY1078" fmla="*/ 6492505 h 7209248"/>
              <a:gd name="connsiteX1079" fmla="*/ 3635234 w 7427256"/>
              <a:gd name="connsiteY1079" fmla="*/ 6488025 h 7209248"/>
              <a:gd name="connsiteX1080" fmla="*/ 5048563 w 7427256"/>
              <a:gd name="connsiteY1080" fmla="*/ 6483545 h 7209248"/>
              <a:gd name="connsiteX1081" fmla="*/ 5048563 w 7427256"/>
              <a:gd name="connsiteY1081" fmla="*/ 6492505 h 7209248"/>
              <a:gd name="connsiteX1082" fmla="*/ 5044083 w 7427256"/>
              <a:gd name="connsiteY1082" fmla="*/ 6501464 h 7209248"/>
              <a:gd name="connsiteX1083" fmla="*/ 5044083 w 7427256"/>
              <a:gd name="connsiteY1083" fmla="*/ 6492505 h 7209248"/>
              <a:gd name="connsiteX1084" fmla="*/ 5048563 w 7427256"/>
              <a:gd name="connsiteY1084" fmla="*/ 6483545 h 7209248"/>
              <a:gd name="connsiteX1085" fmla="*/ 4076479 w 7427256"/>
              <a:gd name="connsiteY1085" fmla="*/ 6483545 h 7209248"/>
              <a:gd name="connsiteX1086" fmla="*/ 4076479 w 7427256"/>
              <a:gd name="connsiteY1086" fmla="*/ 6501464 h 7209248"/>
              <a:gd name="connsiteX1087" fmla="*/ 4121276 w 7427256"/>
              <a:gd name="connsiteY1087" fmla="*/ 6501464 h 7209248"/>
              <a:gd name="connsiteX1088" fmla="*/ 4103358 w 7427256"/>
              <a:gd name="connsiteY1088" fmla="*/ 6492505 h 7209248"/>
              <a:gd name="connsiteX1089" fmla="*/ 4089918 w 7427256"/>
              <a:gd name="connsiteY1089" fmla="*/ 6483545 h 7209248"/>
              <a:gd name="connsiteX1090" fmla="*/ 4076479 w 7427256"/>
              <a:gd name="connsiteY1090" fmla="*/ 6483545 h 7209248"/>
              <a:gd name="connsiteX1091" fmla="*/ 2696748 w 7427256"/>
              <a:gd name="connsiteY1091" fmla="*/ 6483545 h 7209248"/>
              <a:gd name="connsiteX1092" fmla="*/ 2732585 w 7427256"/>
              <a:gd name="connsiteY1092" fmla="*/ 6492505 h 7209248"/>
              <a:gd name="connsiteX1093" fmla="*/ 2732585 w 7427256"/>
              <a:gd name="connsiteY1093" fmla="*/ 6501464 h 7209248"/>
              <a:gd name="connsiteX1094" fmla="*/ 2714667 w 7427256"/>
              <a:gd name="connsiteY1094" fmla="*/ 6496984 h 7209248"/>
              <a:gd name="connsiteX1095" fmla="*/ 2696748 w 7427256"/>
              <a:gd name="connsiteY1095" fmla="*/ 6483545 h 7209248"/>
              <a:gd name="connsiteX1096" fmla="*/ 3921932 w 7427256"/>
              <a:gd name="connsiteY1096" fmla="*/ 6477666 h 7209248"/>
              <a:gd name="connsiteX1097" fmla="*/ 3915212 w 7427256"/>
              <a:gd name="connsiteY1097" fmla="*/ 6479065 h 7209248"/>
              <a:gd name="connsiteX1098" fmla="*/ 3897293 w 7427256"/>
              <a:gd name="connsiteY1098" fmla="*/ 6492505 h 7209248"/>
              <a:gd name="connsiteX1099" fmla="*/ 3897293 w 7427256"/>
              <a:gd name="connsiteY1099" fmla="*/ 6501464 h 7209248"/>
              <a:gd name="connsiteX1100" fmla="*/ 3915212 w 7427256"/>
              <a:gd name="connsiteY1100" fmla="*/ 6501464 h 7209248"/>
              <a:gd name="connsiteX1101" fmla="*/ 3906253 w 7427256"/>
              <a:gd name="connsiteY1101" fmla="*/ 6510423 h 7209248"/>
              <a:gd name="connsiteX1102" fmla="*/ 3888335 w 7427256"/>
              <a:gd name="connsiteY1102" fmla="*/ 6519383 h 7209248"/>
              <a:gd name="connsiteX1103" fmla="*/ 3897293 w 7427256"/>
              <a:gd name="connsiteY1103" fmla="*/ 6523862 h 7209248"/>
              <a:gd name="connsiteX1104" fmla="*/ 3915212 w 7427256"/>
              <a:gd name="connsiteY1104" fmla="*/ 6519383 h 7209248"/>
              <a:gd name="connsiteX1105" fmla="*/ 3919692 w 7427256"/>
              <a:gd name="connsiteY1105" fmla="*/ 6528342 h 7209248"/>
              <a:gd name="connsiteX1106" fmla="*/ 3933131 w 7427256"/>
              <a:gd name="connsiteY1106" fmla="*/ 6519383 h 7209248"/>
              <a:gd name="connsiteX1107" fmla="*/ 3960009 w 7427256"/>
              <a:gd name="connsiteY1107" fmla="*/ 6519383 h 7209248"/>
              <a:gd name="connsiteX1108" fmla="*/ 3968967 w 7427256"/>
              <a:gd name="connsiteY1108" fmla="*/ 6510423 h 7209248"/>
              <a:gd name="connsiteX1109" fmla="*/ 3968967 w 7427256"/>
              <a:gd name="connsiteY1109" fmla="*/ 6501464 h 7209248"/>
              <a:gd name="connsiteX1110" fmla="*/ 3968967 w 7427256"/>
              <a:gd name="connsiteY1110" fmla="*/ 6483545 h 7209248"/>
              <a:gd name="connsiteX1111" fmla="*/ 3921932 w 7427256"/>
              <a:gd name="connsiteY1111" fmla="*/ 6477666 h 7209248"/>
              <a:gd name="connsiteX1112" fmla="*/ 2633192 w 7427256"/>
              <a:gd name="connsiteY1112" fmla="*/ 6477666 h 7209248"/>
              <a:gd name="connsiteX1113" fmla="*/ 2638513 w 7427256"/>
              <a:gd name="connsiteY1113" fmla="*/ 6479065 h 7209248"/>
              <a:gd name="connsiteX1114" fmla="*/ 2651952 w 7427256"/>
              <a:gd name="connsiteY1114" fmla="*/ 6483545 h 7209248"/>
              <a:gd name="connsiteX1115" fmla="*/ 2634033 w 7427256"/>
              <a:gd name="connsiteY1115" fmla="*/ 6483545 h 7209248"/>
              <a:gd name="connsiteX1116" fmla="*/ 2633192 w 7427256"/>
              <a:gd name="connsiteY1116" fmla="*/ 6477666 h 7209248"/>
              <a:gd name="connsiteX1117" fmla="*/ 5940014 w 7427256"/>
              <a:gd name="connsiteY1117" fmla="*/ 6474586 h 7209248"/>
              <a:gd name="connsiteX1118" fmla="*/ 5957932 w 7427256"/>
              <a:gd name="connsiteY1118" fmla="*/ 6483545 h 7209248"/>
              <a:gd name="connsiteX1119" fmla="*/ 5966891 w 7427256"/>
              <a:gd name="connsiteY1119" fmla="*/ 6496984 h 7209248"/>
              <a:gd name="connsiteX1120" fmla="*/ 5966891 w 7427256"/>
              <a:gd name="connsiteY1120" fmla="*/ 6501464 h 7209248"/>
              <a:gd name="connsiteX1121" fmla="*/ 5962411 w 7427256"/>
              <a:gd name="connsiteY1121" fmla="*/ 6501464 h 7209248"/>
              <a:gd name="connsiteX1122" fmla="*/ 5948972 w 7427256"/>
              <a:gd name="connsiteY1122" fmla="*/ 6492505 h 7209248"/>
              <a:gd name="connsiteX1123" fmla="*/ 5940014 w 7427256"/>
              <a:gd name="connsiteY1123" fmla="*/ 6474586 h 7209248"/>
              <a:gd name="connsiteX1124" fmla="*/ 5456211 w 7427256"/>
              <a:gd name="connsiteY1124" fmla="*/ 6474586 h 7209248"/>
              <a:gd name="connsiteX1125" fmla="*/ 5465170 w 7427256"/>
              <a:gd name="connsiteY1125" fmla="*/ 6474586 h 7209248"/>
              <a:gd name="connsiteX1126" fmla="*/ 5474130 w 7427256"/>
              <a:gd name="connsiteY1126" fmla="*/ 6474586 h 7209248"/>
              <a:gd name="connsiteX1127" fmla="*/ 5465170 w 7427256"/>
              <a:gd name="connsiteY1127" fmla="*/ 6483545 h 7209248"/>
              <a:gd name="connsiteX1128" fmla="*/ 5456211 w 7427256"/>
              <a:gd name="connsiteY1128" fmla="*/ 6474586 h 7209248"/>
              <a:gd name="connsiteX1129" fmla="*/ 5384537 w 7427256"/>
              <a:gd name="connsiteY1129" fmla="*/ 6474586 h 7209248"/>
              <a:gd name="connsiteX1130" fmla="*/ 5393496 w 7427256"/>
              <a:gd name="connsiteY1130" fmla="*/ 6474586 h 7209248"/>
              <a:gd name="connsiteX1131" fmla="*/ 5389016 w 7427256"/>
              <a:gd name="connsiteY1131" fmla="*/ 6483545 h 7209248"/>
              <a:gd name="connsiteX1132" fmla="*/ 5384537 w 7427256"/>
              <a:gd name="connsiteY1132" fmla="*/ 6474586 h 7209248"/>
              <a:gd name="connsiteX1133" fmla="*/ 4873858 w 7427256"/>
              <a:gd name="connsiteY1133" fmla="*/ 6474586 h 7209248"/>
              <a:gd name="connsiteX1134" fmla="*/ 4864898 w 7427256"/>
              <a:gd name="connsiteY1134" fmla="*/ 6483545 h 7209248"/>
              <a:gd name="connsiteX1135" fmla="*/ 4873858 w 7427256"/>
              <a:gd name="connsiteY1135" fmla="*/ 6483545 h 7209248"/>
              <a:gd name="connsiteX1136" fmla="*/ 4882816 w 7427256"/>
              <a:gd name="connsiteY1136" fmla="*/ 6483545 h 7209248"/>
              <a:gd name="connsiteX1137" fmla="*/ 4873858 w 7427256"/>
              <a:gd name="connsiteY1137" fmla="*/ 6474586 h 7209248"/>
              <a:gd name="connsiteX1138" fmla="*/ 4533404 w 7427256"/>
              <a:gd name="connsiteY1138" fmla="*/ 6474586 h 7209248"/>
              <a:gd name="connsiteX1139" fmla="*/ 4524445 w 7427256"/>
              <a:gd name="connsiteY1139" fmla="*/ 6492505 h 7209248"/>
              <a:gd name="connsiteX1140" fmla="*/ 4542364 w 7427256"/>
              <a:gd name="connsiteY1140" fmla="*/ 6483545 h 7209248"/>
              <a:gd name="connsiteX1141" fmla="*/ 4537884 w 7427256"/>
              <a:gd name="connsiteY1141" fmla="*/ 6479065 h 7209248"/>
              <a:gd name="connsiteX1142" fmla="*/ 4533404 w 7427256"/>
              <a:gd name="connsiteY1142" fmla="*/ 6474586 h 7209248"/>
              <a:gd name="connsiteX1143" fmla="*/ 4112317 w 7427256"/>
              <a:gd name="connsiteY1143" fmla="*/ 6474586 h 7209248"/>
              <a:gd name="connsiteX1144" fmla="*/ 4112317 w 7427256"/>
              <a:gd name="connsiteY1144" fmla="*/ 6483545 h 7209248"/>
              <a:gd name="connsiteX1145" fmla="*/ 4121276 w 7427256"/>
              <a:gd name="connsiteY1145" fmla="*/ 6483545 h 7209248"/>
              <a:gd name="connsiteX1146" fmla="*/ 4130236 w 7427256"/>
              <a:gd name="connsiteY1146" fmla="*/ 6474586 h 7209248"/>
              <a:gd name="connsiteX1147" fmla="*/ 3789782 w 7427256"/>
              <a:gd name="connsiteY1147" fmla="*/ 6474586 h 7209248"/>
              <a:gd name="connsiteX1148" fmla="*/ 3771864 w 7427256"/>
              <a:gd name="connsiteY1148" fmla="*/ 6501464 h 7209248"/>
              <a:gd name="connsiteX1149" fmla="*/ 3771864 w 7427256"/>
              <a:gd name="connsiteY1149" fmla="*/ 6492505 h 7209248"/>
              <a:gd name="connsiteX1150" fmla="*/ 3776343 w 7427256"/>
              <a:gd name="connsiteY1150" fmla="*/ 6479065 h 7209248"/>
              <a:gd name="connsiteX1151" fmla="*/ 3789782 w 7427256"/>
              <a:gd name="connsiteY1151" fmla="*/ 6474586 h 7209248"/>
              <a:gd name="connsiteX1152" fmla="*/ 3368695 w 7427256"/>
              <a:gd name="connsiteY1152" fmla="*/ 6474586 h 7209248"/>
              <a:gd name="connsiteX1153" fmla="*/ 3341817 w 7427256"/>
              <a:gd name="connsiteY1153" fmla="*/ 6483545 h 7209248"/>
              <a:gd name="connsiteX1154" fmla="*/ 3314940 w 7427256"/>
              <a:gd name="connsiteY1154" fmla="*/ 6501464 h 7209248"/>
              <a:gd name="connsiteX1155" fmla="*/ 3288062 w 7427256"/>
              <a:gd name="connsiteY1155" fmla="*/ 6510423 h 7209248"/>
              <a:gd name="connsiteX1156" fmla="*/ 3305980 w 7427256"/>
              <a:gd name="connsiteY1156" fmla="*/ 6510423 h 7209248"/>
              <a:gd name="connsiteX1157" fmla="*/ 3319420 w 7427256"/>
              <a:gd name="connsiteY1157" fmla="*/ 6505944 h 7209248"/>
              <a:gd name="connsiteX1158" fmla="*/ 3328378 w 7427256"/>
              <a:gd name="connsiteY1158" fmla="*/ 6501464 h 7209248"/>
              <a:gd name="connsiteX1159" fmla="*/ 3337337 w 7427256"/>
              <a:gd name="connsiteY1159" fmla="*/ 6501464 h 7209248"/>
              <a:gd name="connsiteX1160" fmla="*/ 3350776 w 7427256"/>
              <a:gd name="connsiteY1160" fmla="*/ 6501464 h 7209248"/>
              <a:gd name="connsiteX1161" fmla="*/ 3368695 w 7427256"/>
              <a:gd name="connsiteY1161" fmla="*/ 6501464 h 7209248"/>
              <a:gd name="connsiteX1162" fmla="*/ 3368695 w 7427256"/>
              <a:gd name="connsiteY1162" fmla="*/ 6483545 h 7209248"/>
              <a:gd name="connsiteX1163" fmla="*/ 3386614 w 7427256"/>
              <a:gd name="connsiteY1163" fmla="*/ 6483545 h 7209248"/>
              <a:gd name="connsiteX1164" fmla="*/ 3297021 w 7427256"/>
              <a:gd name="connsiteY1164" fmla="*/ 6474586 h 7209248"/>
              <a:gd name="connsiteX1165" fmla="*/ 3283582 w 7427256"/>
              <a:gd name="connsiteY1165" fmla="*/ 6479065 h 7209248"/>
              <a:gd name="connsiteX1166" fmla="*/ 3279102 w 7427256"/>
              <a:gd name="connsiteY1166" fmla="*/ 6483545 h 7209248"/>
              <a:gd name="connsiteX1167" fmla="*/ 3314940 w 7427256"/>
              <a:gd name="connsiteY1167" fmla="*/ 6483545 h 7209248"/>
              <a:gd name="connsiteX1168" fmla="*/ 3261183 w 7427256"/>
              <a:gd name="connsiteY1168" fmla="*/ 6474586 h 7209248"/>
              <a:gd name="connsiteX1169" fmla="*/ 3252224 w 7427256"/>
              <a:gd name="connsiteY1169" fmla="*/ 6483545 h 7209248"/>
              <a:gd name="connsiteX1170" fmla="*/ 3265663 w 7427256"/>
              <a:gd name="connsiteY1170" fmla="*/ 6488025 h 7209248"/>
              <a:gd name="connsiteX1171" fmla="*/ 3261183 w 7427256"/>
              <a:gd name="connsiteY1171" fmla="*/ 6474586 h 7209248"/>
              <a:gd name="connsiteX1172" fmla="*/ 3225347 w 7427256"/>
              <a:gd name="connsiteY1172" fmla="*/ 6474586 h 7209248"/>
              <a:gd name="connsiteX1173" fmla="*/ 3220867 w 7427256"/>
              <a:gd name="connsiteY1173" fmla="*/ 6479065 h 7209248"/>
              <a:gd name="connsiteX1174" fmla="*/ 3234305 w 7427256"/>
              <a:gd name="connsiteY1174" fmla="*/ 6483545 h 7209248"/>
              <a:gd name="connsiteX1175" fmla="*/ 4827940 w 7427256"/>
              <a:gd name="connsiteY1175" fmla="*/ 6468987 h 7209248"/>
              <a:gd name="connsiteX1176" fmla="*/ 4820101 w 7427256"/>
              <a:gd name="connsiteY1176" fmla="*/ 6474586 h 7209248"/>
              <a:gd name="connsiteX1177" fmla="*/ 4811142 w 7427256"/>
              <a:gd name="connsiteY1177" fmla="*/ 6474586 h 7209248"/>
              <a:gd name="connsiteX1178" fmla="*/ 4811142 w 7427256"/>
              <a:gd name="connsiteY1178" fmla="*/ 6483545 h 7209248"/>
              <a:gd name="connsiteX1179" fmla="*/ 4838020 w 7427256"/>
              <a:gd name="connsiteY1179" fmla="*/ 6474586 h 7209248"/>
              <a:gd name="connsiteX1180" fmla="*/ 4833540 w 7427256"/>
              <a:gd name="connsiteY1180" fmla="*/ 6470106 h 7209248"/>
              <a:gd name="connsiteX1181" fmla="*/ 4827940 w 7427256"/>
              <a:gd name="connsiteY1181" fmla="*/ 6468987 h 7209248"/>
              <a:gd name="connsiteX1182" fmla="*/ 4999286 w 7427256"/>
              <a:gd name="connsiteY1182" fmla="*/ 6465626 h 7209248"/>
              <a:gd name="connsiteX1183" fmla="*/ 5012726 w 7427256"/>
              <a:gd name="connsiteY1183" fmla="*/ 6470106 h 7209248"/>
              <a:gd name="connsiteX1184" fmla="*/ 5017206 w 7427256"/>
              <a:gd name="connsiteY1184" fmla="*/ 6474586 h 7209248"/>
              <a:gd name="connsiteX1185" fmla="*/ 5017206 w 7427256"/>
              <a:gd name="connsiteY1185" fmla="*/ 6483545 h 7209248"/>
              <a:gd name="connsiteX1186" fmla="*/ 4999286 w 7427256"/>
              <a:gd name="connsiteY1186" fmla="*/ 6474586 h 7209248"/>
              <a:gd name="connsiteX1187" fmla="*/ 3789782 w 7427256"/>
              <a:gd name="connsiteY1187" fmla="*/ 6465626 h 7209248"/>
              <a:gd name="connsiteX1188" fmla="*/ 3753945 w 7427256"/>
              <a:gd name="connsiteY1188" fmla="*/ 6483545 h 7209248"/>
              <a:gd name="connsiteX1189" fmla="*/ 3749465 w 7427256"/>
              <a:gd name="connsiteY1189" fmla="*/ 6492505 h 7209248"/>
              <a:gd name="connsiteX1190" fmla="*/ 3740506 w 7427256"/>
              <a:gd name="connsiteY1190" fmla="*/ 6492505 h 7209248"/>
              <a:gd name="connsiteX1191" fmla="*/ 3731546 w 7427256"/>
              <a:gd name="connsiteY1191" fmla="*/ 6496984 h 7209248"/>
              <a:gd name="connsiteX1192" fmla="*/ 3731546 w 7427256"/>
              <a:gd name="connsiteY1192" fmla="*/ 6501464 h 7209248"/>
              <a:gd name="connsiteX1193" fmla="*/ 3731546 w 7427256"/>
              <a:gd name="connsiteY1193" fmla="*/ 6505944 h 7209248"/>
              <a:gd name="connsiteX1194" fmla="*/ 3727068 w 7427256"/>
              <a:gd name="connsiteY1194" fmla="*/ 6519383 h 7209248"/>
              <a:gd name="connsiteX1195" fmla="*/ 3736026 w 7427256"/>
              <a:gd name="connsiteY1195" fmla="*/ 6528342 h 7209248"/>
              <a:gd name="connsiteX1196" fmla="*/ 3771864 w 7427256"/>
              <a:gd name="connsiteY1196" fmla="*/ 6528342 h 7209248"/>
              <a:gd name="connsiteX1197" fmla="*/ 3807700 w 7427256"/>
              <a:gd name="connsiteY1197" fmla="*/ 6537302 h 7209248"/>
              <a:gd name="connsiteX1198" fmla="*/ 3816660 w 7427256"/>
              <a:gd name="connsiteY1198" fmla="*/ 6546260 h 7209248"/>
              <a:gd name="connsiteX1199" fmla="*/ 3834578 w 7427256"/>
              <a:gd name="connsiteY1199" fmla="*/ 6546260 h 7209248"/>
              <a:gd name="connsiteX1200" fmla="*/ 3843538 w 7427256"/>
              <a:gd name="connsiteY1200" fmla="*/ 6550740 h 7209248"/>
              <a:gd name="connsiteX1201" fmla="*/ 3861457 w 7427256"/>
              <a:gd name="connsiteY1201" fmla="*/ 6555219 h 7209248"/>
              <a:gd name="connsiteX1202" fmla="*/ 3870416 w 7427256"/>
              <a:gd name="connsiteY1202" fmla="*/ 6546260 h 7209248"/>
              <a:gd name="connsiteX1203" fmla="*/ 3897293 w 7427256"/>
              <a:gd name="connsiteY1203" fmla="*/ 6546260 h 7209248"/>
              <a:gd name="connsiteX1204" fmla="*/ 3906253 w 7427256"/>
              <a:gd name="connsiteY1204" fmla="*/ 6555219 h 7209248"/>
              <a:gd name="connsiteX1205" fmla="*/ 3901773 w 7427256"/>
              <a:gd name="connsiteY1205" fmla="*/ 6564179 h 7209248"/>
              <a:gd name="connsiteX1206" fmla="*/ 3897293 w 7427256"/>
              <a:gd name="connsiteY1206" fmla="*/ 6582098 h 7209248"/>
              <a:gd name="connsiteX1207" fmla="*/ 3901773 w 7427256"/>
              <a:gd name="connsiteY1207" fmla="*/ 6595537 h 7209248"/>
              <a:gd name="connsiteX1208" fmla="*/ 3924171 w 7427256"/>
              <a:gd name="connsiteY1208" fmla="*/ 6600016 h 7209248"/>
              <a:gd name="connsiteX1209" fmla="*/ 3960009 w 7427256"/>
              <a:gd name="connsiteY1209" fmla="*/ 6591057 h 7209248"/>
              <a:gd name="connsiteX1210" fmla="*/ 3960009 w 7427256"/>
              <a:gd name="connsiteY1210" fmla="*/ 6573138 h 7209248"/>
              <a:gd name="connsiteX1211" fmla="*/ 3968967 w 7427256"/>
              <a:gd name="connsiteY1211" fmla="*/ 6564179 h 7209248"/>
              <a:gd name="connsiteX1212" fmla="*/ 3977927 w 7427256"/>
              <a:gd name="connsiteY1212" fmla="*/ 6573138 h 7209248"/>
              <a:gd name="connsiteX1213" fmla="*/ 3986886 w 7427256"/>
              <a:gd name="connsiteY1213" fmla="*/ 6600016 h 7209248"/>
              <a:gd name="connsiteX1214" fmla="*/ 4013765 w 7427256"/>
              <a:gd name="connsiteY1214" fmla="*/ 6617934 h 7209248"/>
              <a:gd name="connsiteX1215" fmla="*/ 4049601 w 7427256"/>
              <a:gd name="connsiteY1215" fmla="*/ 6608976 h 7209248"/>
              <a:gd name="connsiteX1216" fmla="*/ 4058561 w 7427256"/>
              <a:gd name="connsiteY1216" fmla="*/ 6608976 h 7209248"/>
              <a:gd name="connsiteX1217" fmla="*/ 4063040 w 7427256"/>
              <a:gd name="connsiteY1217" fmla="*/ 6600016 h 7209248"/>
              <a:gd name="connsiteX1218" fmla="*/ 4076479 w 7427256"/>
              <a:gd name="connsiteY1218" fmla="*/ 6591057 h 7209248"/>
              <a:gd name="connsiteX1219" fmla="*/ 4085439 w 7427256"/>
              <a:gd name="connsiteY1219" fmla="*/ 6577618 h 7209248"/>
              <a:gd name="connsiteX1220" fmla="*/ 4076479 w 7427256"/>
              <a:gd name="connsiteY1220" fmla="*/ 6564179 h 7209248"/>
              <a:gd name="connsiteX1221" fmla="*/ 4085439 w 7427256"/>
              <a:gd name="connsiteY1221" fmla="*/ 6555219 h 7209248"/>
              <a:gd name="connsiteX1222" fmla="*/ 4098878 w 7427256"/>
              <a:gd name="connsiteY1222" fmla="*/ 6564179 h 7209248"/>
              <a:gd name="connsiteX1223" fmla="*/ 4103358 w 7427256"/>
              <a:gd name="connsiteY1223" fmla="*/ 6564179 h 7209248"/>
              <a:gd name="connsiteX1224" fmla="*/ 4094398 w 7427256"/>
              <a:gd name="connsiteY1224" fmla="*/ 6546260 h 7209248"/>
              <a:gd name="connsiteX1225" fmla="*/ 4076479 w 7427256"/>
              <a:gd name="connsiteY1225" fmla="*/ 6537302 h 7209248"/>
              <a:gd name="connsiteX1226" fmla="*/ 4067520 w 7427256"/>
              <a:gd name="connsiteY1226" fmla="*/ 6528342 h 7209248"/>
              <a:gd name="connsiteX1227" fmla="*/ 4049601 w 7427256"/>
              <a:gd name="connsiteY1227" fmla="*/ 6528342 h 7209248"/>
              <a:gd name="connsiteX1228" fmla="*/ 4022724 w 7427256"/>
              <a:gd name="connsiteY1228" fmla="*/ 6537302 h 7209248"/>
              <a:gd name="connsiteX1229" fmla="*/ 4031683 w 7427256"/>
              <a:gd name="connsiteY1229" fmla="*/ 6546260 h 7209248"/>
              <a:gd name="connsiteX1230" fmla="*/ 3986886 w 7427256"/>
              <a:gd name="connsiteY1230" fmla="*/ 6546260 h 7209248"/>
              <a:gd name="connsiteX1231" fmla="*/ 3906253 w 7427256"/>
              <a:gd name="connsiteY1231" fmla="*/ 6537302 h 7209248"/>
              <a:gd name="connsiteX1232" fmla="*/ 3834578 w 7427256"/>
              <a:gd name="connsiteY1232" fmla="*/ 6532822 h 7209248"/>
              <a:gd name="connsiteX1233" fmla="*/ 3816660 w 7427256"/>
              <a:gd name="connsiteY1233" fmla="*/ 6528342 h 7209248"/>
              <a:gd name="connsiteX1234" fmla="*/ 3807700 w 7427256"/>
              <a:gd name="connsiteY1234" fmla="*/ 6501464 h 7209248"/>
              <a:gd name="connsiteX1235" fmla="*/ 3807700 w 7427256"/>
              <a:gd name="connsiteY1235" fmla="*/ 6483545 h 7209248"/>
              <a:gd name="connsiteX1236" fmla="*/ 3798742 w 7427256"/>
              <a:gd name="connsiteY1236" fmla="*/ 6474586 h 7209248"/>
              <a:gd name="connsiteX1237" fmla="*/ 3126794 w 7427256"/>
              <a:gd name="connsiteY1237" fmla="*/ 6465626 h 7209248"/>
              <a:gd name="connsiteX1238" fmla="*/ 3117835 w 7427256"/>
              <a:gd name="connsiteY1238" fmla="*/ 6474586 h 7209248"/>
              <a:gd name="connsiteX1239" fmla="*/ 3113355 w 7427256"/>
              <a:gd name="connsiteY1239" fmla="*/ 6488025 h 7209248"/>
              <a:gd name="connsiteX1240" fmla="*/ 3108875 w 7427256"/>
              <a:gd name="connsiteY1240" fmla="*/ 6492505 h 7209248"/>
              <a:gd name="connsiteX1241" fmla="*/ 3108875 w 7427256"/>
              <a:gd name="connsiteY1241" fmla="*/ 6510423 h 7209248"/>
              <a:gd name="connsiteX1242" fmla="*/ 3140233 w 7427256"/>
              <a:gd name="connsiteY1242" fmla="*/ 6519383 h 7209248"/>
              <a:gd name="connsiteX1243" fmla="*/ 3171590 w 7427256"/>
              <a:gd name="connsiteY1243" fmla="*/ 6528342 h 7209248"/>
              <a:gd name="connsiteX1244" fmla="*/ 3189509 w 7427256"/>
              <a:gd name="connsiteY1244" fmla="*/ 6528342 h 7209248"/>
              <a:gd name="connsiteX1245" fmla="*/ 3189509 w 7427256"/>
              <a:gd name="connsiteY1245" fmla="*/ 6519383 h 7209248"/>
              <a:gd name="connsiteX1246" fmla="*/ 3189509 w 7427256"/>
              <a:gd name="connsiteY1246" fmla="*/ 6501464 h 7209248"/>
              <a:gd name="connsiteX1247" fmla="*/ 3202948 w 7427256"/>
              <a:gd name="connsiteY1247" fmla="*/ 6505944 h 7209248"/>
              <a:gd name="connsiteX1248" fmla="*/ 3216387 w 7427256"/>
              <a:gd name="connsiteY1248" fmla="*/ 6510423 h 7209248"/>
              <a:gd name="connsiteX1249" fmla="*/ 3198469 w 7427256"/>
              <a:gd name="connsiteY1249" fmla="*/ 6483545 h 7209248"/>
              <a:gd name="connsiteX1250" fmla="*/ 3171590 w 7427256"/>
              <a:gd name="connsiteY1250" fmla="*/ 6474586 h 7209248"/>
              <a:gd name="connsiteX1251" fmla="*/ 3162631 w 7427256"/>
              <a:gd name="connsiteY1251" fmla="*/ 6474586 h 7209248"/>
              <a:gd name="connsiteX1252" fmla="*/ 3153673 w 7427256"/>
              <a:gd name="connsiteY1252" fmla="*/ 6479065 h 7209248"/>
              <a:gd name="connsiteX1253" fmla="*/ 3158151 w 7427256"/>
              <a:gd name="connsiteY1253" fmla="*/ 6488025 h 7209248"/>
              <a:gd name="connsiteX1254" fmla="*/ 3162631 w 7427256"/>
              <a:gd name="connsiteY1254" fmla="*/ 6496984 h 7209248"/>
              <a:gd name="connsiteX1255" fmla="*/ 3158151 w 7427256"/>
              <a:gd name="connsiteY1255" fmla="*/ 6501464 h 7209248"/>
              <a:gd name="connsiteX1256" fmla="*/ 3149193 w 7427256"/>
              <a:gd name="connsiteY1256" fmla="*/ 6501464 h 7209248"/>
              <a:gd name="connsiteX1257" fmla="*/ 3135754 w 7427256"/>
              <a:gd name="connsiteY1257" fmla="*/ 6501464 h 7209248"/>
              <a:gd name="connsiteX1258" fmla="*/ 3131274 w 7427256"/>
              <a:gd name="connsiteY1258" fmla="*/ 6488025 h 7209248"/>
              <a:gd name="connsiteX1259" fmla="*/ 3135754 w 7427256"/>
              <a:gd name="connsiteY1259" fmla="*/ 6465626 h 7209248"/>
              <a:gd name="connsiteX1260" fmla="*/ 3037201 w 7427256"/>
              <a:gd name="connsiteY1260" fmla="*/ 6465626 h 7209248"/>
              <a:gd name="connsiteX1261" fmla="*/ 3028242 w 7427256"/>
              <a:gd name="connsiteY1261" fmla="*/ 6474586 h 7209248"/>
              <a:gd name="connsiteX1262" fmla="*/ 3055120 w 7427256"/>
              <a:gd name="connsiteY1262" fmla="*/ 6483545 h 7209248"/>
              <a:gd name="connsiteX1263" fmla="*/ 2983446 w 7427256"/>
              <a:gd name="connsiteY1263" fmla="*/ 6465626 h 7209248"/>
              <a:gd name="connsiteX1264" fmla="*/ 2992404 w 7427256"/>
              <a:gd name="connsiteY1264" fmla="*/ 6474586 h 7209248"/>
              <a:gd name="connsiteX1265" fmla="*/ 3001364 w 7427256"/>
              <a:gd name="connsiteY1265" fmla="*/ 6465626 h 7209248"/>
              <a:gd name="connsiteX1266" fmla="*/ 2992404 w 7427256"/>
              <a:gd name="connsiteY1266" fmla="*/ 6465626 h 7209248"/>
              <a:gd name="connsiteX1267" fmla="*/ 2983446 w 7427256"/>
              <a:gd name="connsiteY1267" fmla="*/ 6465626 h 7209248"/>
              <a:gd name="connsiteX1268" fmla="*/ 5053042 w 7427256"/>
              <a:gd name="connsiteY1268" fmla="*/ 6456667 h 7209248"/>
              <a:gd name="connsiteX1269" fmla="*/ 5079921 w 7427256"/>
              <a:gd name="connsiteY1269" fmla="*/ 6456667 h 7209248"/>
              <a:gd name="connsiteX1270" fmla="*/ 5062002 w 7427256"/>
              <a:gd name="connsiteY1270" fmla="*/ 6465626 h 7209248"/>
              <a:gd name="connsiteX1271" fmla="*/ 5057522 w 7427256"/>
              <a:gd name="connsiteY1271" fmla="*/ 6465626 h 7209248"/>
              <a:gd name="connsiteX1272" fmla="*/ 5053042 w 7427256"/>
              <a:gd name="connsiteY1272" fmla="*/ 6456667 h 7209248"/>
              <a:gd name="connsiteX1273" fmla="*/ 4022724 w 7427256"/>
              <a:gd name="connsiteY1273" fmla="*/ 6456667 h 7209248"/>
              <a:gd name="connsiteX1274" fmla="*/ 4022724 w 7427256"/>
              <a:gd name="connsiteY1274" fmla="*/ 6474586 h 7209248"/>
              <a:gd name="connsiteX1275" fmla="*/ 4022724 w 7427256"/>
              <a:gd name="connsiteY1275" fmla="*/ 6492505 h 7209248"/>
              <a:gd name="connsiteX1276" fmla="*/ 4013765 w 7427256"/>
              <a:gd name="connsiteY1276" fmla="*/ 6501464 h 7209248"/>
              <a:gd name="connsiteX1277" fmla="*/ 4040643 w 7427256"/>
              <a:gd name="connsiteY1277" fmla="*/ 6501464 h 7209248"/>
              <a:gd name="connsiteX1278" fmla="*/ 4049601 w 7427256"/>
              <a:gd name="connsiteY1278" fmla="*/ 6492505 h 7209248"/>
              <a:gd name="connsiteX1279" fmla="*/ 4049601 w 7427256"/>
              <a:gd name="connsiteY1279" fmla="*/ 6474586 h 7209248"/>
              <a:gd name="connsiteX1280" fmla="*/ 4067520 w 7427256"/>
              <a:gd name="connsiteY1280" fmla="*/ 6470106 h 7209248"/>
              <a:gd name="connsiteX1281" fmla="*/ 4076479 w 7427256"/>
              <a:gd name="connsiteY1281" fmla="*/ 6456667 h 7209248"/>
              <a:gd name="connsiteX1282" fmla="*/ 4622409 w 7427256"/>
              <a:gd name="connsiteY1282" fmla="*/ 6454758 h 7209248"/>
              <a:gd name="connsiteX1283" fmla="*/ 4622997 w 7427256"/>
              <a:gd name="connsiteY1283" fmla="*/ 6456667 h 7209248"/>
              <a:gd name="connsiteX1284" fmla="*/ 4631957 w 7427256"/>
              <a:gd name="connsiteY1284" fmla="*/ 6465626 h 7209248"/>
              <a:gd name="connsiteX1285" fmla="*/ 4649874 w 7427256"/>
              <a:gd name="connsiteY1285" fmla="*/ 6465626 h 7209248"/>
              <a:gd name="connsiteX1286" fmla="*/ 4631957 w 7427256"/>
              <a:gd name="connsiteY1286" fmla="*/ 6456667 h 7209248"/>
              <a:gd name="connsiteX1287" fmla="*/ 3563560 w 7427256"/>
              <a:gd name="connsiteY1287" fmla="*/ 6451068 h 7209248"/>
              <a:gd name="connsiteX1288" fmla="*/ 3556841 w 7427256"/>
              <a:gd name="connsiteY1288" fmla="*/ 6456667 h 7209248"/>
              <a:gd name="connsiteX1289" fmla="*/ 3565799 w 7427256"/>
              <a:gd name="connsiteY1289" fmla="*/ 6456667 h 7209248"/>
              <a:gd name="connsiteX1290" fmla="*/ 3565799 w 7427256"/>
              <a:gd name="connsiteY1290" fmla="*/ 6452187 h 7209248"/>
              <a:gd name="connsiteX1291" fmla="*/ 3563560 w 7427256"/>
              <a:gd name="connsiteY1291" fmla="*/ 6451068 h 7209248"/>
              <a:gd name="connsiteX1292" fmla="*/ 5868338 w 7427256"/>
              <a:gd name="connsiteY1292" fmla="*/ 6447707 h 7209248"/>
              <a:gd name="connsiteX1293" fmla="*/ 5881778 w 7427256"/>
              <a:gd name="connsiteY1293" fmla="*/ 6447707 h 7209248"/>
              <a:gd name="connsiteX1294" fmla="*/ 5886257 w 7427256"/>
              <a:gd name="connsiteY1294" fmla="*/ 6452187 h 7209248"/>
              <a:gd name="connsiteX1295" fmla="*/ 5877298 w 7427256"/>
              <a:gd name="connsiteY1295" fmla="*/ 6456667 h 7209248"/>
              <a:gd name="connsiteX1296" fmla="*/ 4658834 w 7427256"/>
              <a:gd name="connsiteY1296" fmla="*/ 6447707 h 7209248"/>
              <a:gd name="connsiteX1297" fmla="*/ 4667793 w 7427256"/>
              <a:gd name="connsiteY1297" fmla="*/ 6456667 h 7209248"/>
              <a:gd name="connsiteX1298" fmla="*/ 4667793 w 7427256"/>
              <a:gd name="connsiteY1298" fmla="*/ 6452187 h 7209248"/>
              <a:gd name="connsiteX1299" fmla="*/ 4658834 w 7427256"/>
              <a:gd name="connsiteY1299" fmla="*/ 6447707 h 7209248"/>
              <a:gd name="connsiteX1300" fmla="*/ 4587160 w 7427256"/>
              <a:gd name="connsiteY1300" fmla="*/ 6447707 h 7209248"/>
              <a:gd name="connsiteX1301" fmla="*/ 4605078 w 7427256"/>
              <a:gd name="connsiteY1301" fmla="*/ 6452187 h 7209248"/>
              <a:gd name="connsiteX1302" fmla="*/ 4607445 w 7427256"/>
              <a:gd name="connsiteY1302" fmla="*/ 6451765 h 7209248"/>
              <a:gd name="connsiteX1303" fmla="*/ 4569241 w 7427256"/>
              <a:gd name="connsiteY1303" fmla="*/ 6447707 h 7209248"/>
              <a:gd name="connsiteX1304" fmla="*/ 4555803 w 7427256"/>
              <a:gd name="connsiteY1304" fmla="*/ 6452187 h 7209248"/>
              <a:gd name="connsiteX1305" fmla="*/ 4551323 w 7427256"/>
              <a:gd name="connsiteY1305" fmla="*/ 6461147 h 7209248"/>
              <a:gd name="connsiteX1306" fmla="*/ 4555803 w 7427256"/>
              <a:gd name="connsiteY1306" fmla="*/ 6465626 h 7209248"/>
              <a:gd name="connsiteX1307" fmla="*/ 4569241 w 7427256"/>
              <a:gd name="connsiteY1307" fmla="*/ 6465626 h 7209248"/>
              <a:gd name="connsiteX1308" fmla="*/ 4578200 w 7427256"/>
              <a:gd name="connsiteY1308" fmla="*/ 6456667 h 7209248"/>
              <a:gd name="connsiteX1309" fmla="*/ 4569241 w 7427256"/>
              <a:gd name="connsiteY1309" fmla="*/ 6447707 h 7209248"/>
              <a:gd name="connsiteX1310" fmla="*/ 4372137 w 7427256"/>
              <a:gd name="connsiteY1310" fmla="*/ 6447707 h 7209248"/>
              <a:gd name="connsiteX1311" fmla="*/ 4345259 w 7427256"/>
              <a:gd name="connsiteY1311" fmla="*/ 6456667 h 7209248"/>
              <a:gd name="connsiteX1312" fmla="*/ 4327340 w 7427256"/>
              <a:gd name="connsiteY1312" fmla="*/ 6465626 h 7209248"/>
              <a:gd name="connsiteX1313" fmla="*/ 4295983 w 7427256"/>
              <a:gd name="connsiteY1313" fmla="*/ 6470106 h 7209248"/>
              <a:gd name="connsiteX1314" fmla="*/ 4282544 w 7427256"/>
              <a:gd name="connsiteY1314" fmla="*/ 6474586 h 7209248"/>
              <a:gd name="connsiteX1315" fmla="*/ 4255666 w 7427256"/>
              <a:gd name="connsiteY1315" fmla="*/ 6488025 h 7209248"/>
              <a:gd name="connsiteX1316" fmla="*/ 4251186 w 7427256"/>
              <a:gd name="connsiteY1316" fmla="*/ 6496984 h 7209248"/>
              <a:gd name="connsiteX1317" fmla="*/ 4255666 w 7427256"/>
              <a:gd name="connsiteY1317" fmla="*/ 6501464 h 7209248"/>
              <a:gd name="connsiteX1318" fmla="*/ 4291503 w 7427256"/>
              <a:gd name="connsiteY1318" fmla="*/ 6501464 h 7209248"/>
              <a:gd name="connsiteX1319" fmla="*/ 4345259 w 7427256"/>
              <a:gd name="connsiteY1319" fmla="*/ 6501464 h 7209248"/>
              <a:gd name="connsiteX1320" fmla="*/ 4358698 w 7427256"/>
              <a:gd name="connsiteY1320" fmla="*/ 6510423 h 7209248"/>
              <a:gd name="connsiteX1321" fmla="*/ 4372137 w 7427256"/>
              <a:gd name="connsiteY1321" fmla="*/ 6501464 h 7209248"/>
              <a:gd name="connsiteX1322" fmla="*/ 4394534 w 7427256"/>
              <a:gd name="connsiteY1322" fmla="*/ 6501464 h 7209248"/>
              <a:gd name="connsiteX1323" fmla="*/ 4421413 w 7427256"/>
              <a:gd name="connsiteY1323" fmla="*/ 6496984 h 7209248"/>
              <a:gd name="connsiteX1324" fmla="*/ 4434852 w 7427256"/>
              <a:gd name="connsiteY1324" fmla="*/ 6483545 h 7209248"/>
              <a:gd name="connsiteX1325" fmla="*/ 4443811 w 7427256"/>
              <a:gd name="connsiteY1325" fmla="*/ 6492505 h 7209248"/>
              <a:gd name="connsiteX1326" fmla="*/ 4434852 w 7427256"/>
              <a:gd name="connsiteY1326" fmla="*/ 6519383 h 7209248"/>
              <a:gd name="connsiteX1327" fmla="*/ 4443811 w 7427256"/>
              <a:gd name="connsiteY1327" fmla="*/ 6519383 h 7209248"/>
              <a:gd name="connsiteX1328" fmla="*/ 4461730 w 7427256"/>
              <a:gd name="connsiteY1328" fmla="*/ 6523862 h 7209248"/>
              <a:gd name="connsiteX1329" fmla="*/ 4470688 w 7427256"/>
              <a:gd name="connsiteY1329" fmla="*/ 6528342 h 7209248"/>
              <a:gd name="connsiteX1330" fmla="*/ 4470688 w 7427256"/>
              <a:gd name="connsiteY1330" fmla="*/ 6519383 h 7209248"/>
              <a:gd name="connsiteX1331" fmla="*/ 4475168 w 7427256"/>
              <a:gd name="connsiteY1331" fmla="*/ 6514903 h 7209248"/>
              <a:gd name="connsiteX1332" fmla="*/ 4479648 w 7427256"/>
              <a:gd name="connsiteY1332" fmla="*/ 6510423 h 7209248"/>
              <a:gd name="connsiteX1333" fmla="*/ 4497567 w 7427256"/>
              <a:gd name="connsiteY1333" fmla="*/ 6501464 h 7209248"/>
              <a:gd name="connsiteX1334" fmla="*/ 4479648 w 7427256"/>
              <a:gd name="connsiteY1334" fmla="*/ 6492505 h 7209248"/>
              <a:gd name="connsiteX1335" fmla="*/ 4470688 w 7427256"/>
              <a:gd name="connsiteY1335" fmla="*/ 6483545 h 7209248"/>
              <a:gd name="connsiteX1336" fmla="*/ 4443811 w 7427256"/>
              <a:gd name="connsiteY1336" fmla="*/ 6456667 h 7209248"/>
              <a:gd name="connsiteX1337" fmla="*/ 4425892 w 7427256"/>
              <a:gd name="connsiteY1337" fmla="*/ 6456667 h 7209248"/>
              <a:gd name="connsiteX1338" fmla="*/ 4407974 w 7427256"/>
              <a:gd name="connsiteY1338" fmla="*/ 6465626 h 7209248"/>
              <a:gd name="connsiteX1339" fmla="*/ 4390056 w 7427256"/>
              <a:gd name="connsiteY1339" fmla="*/ 6483545 h 7209248"/>
              <a:gd name="connsiteX1340" fmla="*/ 4390056 w 7427256"/>
              <a:gd name="connsiteY1340" fmla="*/ 6474586 h 7209248"/>
              <a:gd name="connsiteX1341" fmla="*/ 4381096 w 7427256"/>
              <a:gd name="connsiteY1341" fmla="*/ 6465626 h 7209248"/>
              <a:gd name="connsiteX1342" fmla="*/ 4363177 w 7427256"/>
              <a:gd name="connsiteY1342" fmla="*/ 6456667 h 7209248"/>
              <a:gd name="connsiteX1343" fmla="*/ 4381096 w 7427256"/>
              <a:gd name="connsiteY1343" fmla="*/ 6456667 h 7209248"/>
              <a:gd name="connsiteX1344" fmla="*/ 4407974 w 7427256"/>
              <a:gd name="connsiteY1344" fmla="*/ 6452187 h 7209248"/>
              <a:gd name="connsiteX1345" fmla="*/ 4372137 w 7427256"/>
              <a:gd name="connsiteY1345" fmla="*/ 6447707 h 7209248"/>
              <a:gd name="connsiteX1346" fmla="*/ 4210870 w 7427256"/>
              <a:gd name="connsiteY1346" fmla="*/ 6447707 h 7209248"/>
              <a:gd name="connsiteX1347" fmla="*/ 4192951 w 7427256"/>
              <a:gd name="connsiteY1347" fmla="*/ 6465626 h 7209248"/>
              <a:gd name="connsiteX1348" fmla="*/ 4206390 w 7427256"/>
              <a:gd name="connsiteY1348" fmla="*/ 6465626 h 7209248"/>
              <a:gd name="connsiteX1349" fmla="*/ 4219829 w 7427256"/>
              <a:gd name="connsiteY1349" fmla="*/ 6456667 h 7209248"/>
              <a:gd name="connsiteX1350" fmla="*/ 3825619 w 7427256"/>
              <a:gd name="connsiteY1350" fmla="*/ 6447707 h 7209248"/>
              <a:gd name="connsiteX1351" fmla="*/ 3834578 w 7427256"/>
              <a:gd name="connsiteY1351" fmla="*/ 6456667 h 7209248"/>
              <a:gd name="connsiteX1352" fmla="*/ 3834578 w 7427256"/>
              <a:gd name="connsiteY1352" fmla="*/ 6447707 h 7209248"/>
              <a:gd name="connsiteX1353" fmla="*/ 3825619 w 7427256"/>
              <a:gd name="connsiteY1353" fmla="*/ 6447707 h 7209248"/>
              <a:gd name="connsiteX1354" fmla="*/ 3073038 w 7427256"/>
              <a:gd name="connsiteY1354" fmla="*/ 6447707 h 7209248"/>
              <a:gd name="connsiteX1355" fmla="*/ 3068558 w 7427256"/>
              <a:gd name="connsiteY1355" fmla="*/ 6452187 h 7209248"/>
              <a:gd name="connsiteX1356" fmla="*/ 3073038 w 7427256"/>
              <a:gd name="connsiteY1356" fmla="*/ 6456667 h 7209248"/>
              <a:gd name="connsiteX1357" fmla="*/ 3081997 w 7427256"/>
              <a:gd name="connsiteY1357" fmla="*/ 6447707 h 7209248"/>
              <a:gd name="connsiteX1358" fmla="*/ 2598195 w 7427256"/>
              <a:gd name="connsiteY1358" fmla="*/ 6447707 h 7209248"/>
              <a:gd name="connsiteX1359" fmla="*/ 2611634 w 7427256"/>
              <a:gd name="connsiteY1359" fmla="*/ 6447707 h 7209248"/>
              <a:gd name="connsiteX1360" fmla="*/ 2625074 w 7427256"/>
              <a:gd name="connsiteY1360" fmla="*/ 6456667 h 7209248"/>
              <a:gd name="connsiteX1361" fmla="*/ 2616114 w 7427256"/>
              <a:gd name="connsiteY1361" fmla="*/ 6470106 h 7209248"/>
              <a:gd name="connsiteX1362" fmla="*/ 2598195 w 7427256"/>
              <a:gd name="connsiteY1362" fmla="*/ 6465626 h 7209248"/>
              <a:gd name="connsiteX1363" fmla="*/ 3887215 w 7427256"/>
              <a:gd name="connsiteY1363" fmla="*/ 6440988 h 7209248"/>
              <a:gd name="connsiteX1364" fmla="*/ 3870416 w 7427256"/>
              <a:gd name="connsiteY1364" fmla="*/ 6443229 h 7209248"/>
              <a:gd name="connsiteX1365" fmla="*/ 3852497 w 7427256"/>
              <a:gd name="connsiteY1365" fmla="*/ 6461147 h 7209248"/>
              <a:gd name="connsiteX1366" fmla="*/ 3852497 w 7427256"/>
              <a:gd name="connsiteY1366" fmla="*/ 6474586 h 7209248"/>
              <a:gd name="connsiteX1367" fmla="*/ 3852497 w 7427256"/>
              <a:gd name="connsiteY1367" fmla="*/ 6483545 h 7209248"/>
              <a:gd name="connsiteX1368" fmla="*/ 3879374 w 7427256"/>
              <a:gd name="connsiteY1368" fmla="*/ 6483545 h 7209248"/>
              <a:gd name="connsiteX1369" fmla="*/ 3888335 w 7427256"/>
              <a:gd name="connsiteY1369" fmla="*/ 6479065 h 7209248"/>
              <a:gd name="connsiteX1370" fmla="*/ 3879374 w 7427256"/>
              <a:gd name="connsiteY1370" fmla="*/ 6474586 h 7209248"/>
              <a:gd name="connsiteX1371" fmla="*/ 3870416 w 7427256"/>
              <a:gd name="connsiteY1371" fmla="*/ 6465626 h 7209248"/>
              <a:gd name="connsiteX1372" fmla="*/ 3883854 w 7427256"/>
              <a:gd name="connsiteY1372" fmla="*/ 6456667 h 7209248"/>
              <a:gd name="connsiteX1373" fmla="*/ 3897293 w 7427256"/>
              <a:gd name="connsiteY1373" fmla="*/ 6456667 h 7209248"/>
              <a:gd name="connsiteX1374" fmla="*/ 3901773 w 7427256"/>
              <a:gd name="connsiteY1374" fmla="*/ 6443229 h 7209248"/>
              <a:gd name="connsiteX1375" fmla="*/ 3887215 w 7427256"/>
              <a:gd name="connsiteY1375" fmla="*/ 6440988 h 7209248"/>
              <a:gd name="connsiteX1376" fmla="*/ 4784265 w 7427256"/>
              <a:gd name="connsiteY1376" fmla="*/ 6438749 h 7209248"/>
              <a:gd name="connsiteX1377" fmla="*/ 4779785 w 7427256"/>
              <a:gd name="connsiteY1377" fmla="*/ 6443229 h 7209248"/>
              <a:gd name="connsiteX1378" fmla="*/ 4784265 w 7427256"/>
              <a:gd name="connsiteY1378" fmla="*/ 6447707 h 7209248"/>
              <a:gd name="connsiteX1379" fmla="*/ 4784265 w 7427256"/>
              <a:gd name="connsiteY1379" fmla="*/ 6438749 h 7209248"/>
              <a:gd name="connsiteX1380" fmla="*/ 5106798 w 7427256"/>
              <a:gd name="connsiteY1380" fmla="*/ 6434269 h 7209248"/>
              <a:gd name="connsiteX1381" fmla="*/ 5115757 w 7427256"/>
              <a:gd name="connsiteY1381" fmla="*/ 6438749 h 7209248"/>
              <a:gd name="connsiteX1382" fmla="*/ 5124717 w 7427256"/>
              <a:gd name="connsiteY1382" fmla="*/ 6447707 h 7209248"/>
              <a:gd name="connsiteX1383" fmla="*/ 5115757 w 7427256"/>
              <a:gd name="connsiteY1383" fmla="*/ 6456667 h 7209248"/>
              <a:gd name="connsiteX1384" fmla="*/ 5111278 w 7427256"/>
              <a:gd name="connsiteY1384" fmla="*/ 6452187 h 7209248"/>
              <a:gd name="connsiteX1385" fmla="*/ 5106798 w 7427256"/>
              <a:gd name="connsiteY1385" fmla="*/ 6456667 h 7209248"/>
              <a:gd name="connsiteX1386" fmla="*/ 5093360 w 7427256"/>
              <a:gd name="connsiteY1386" fmla="*/ 6452187 h 7209248"/>
              <a:gd name="connsiteX1387" fmla="*/ 5097840 w 7427256"/>
              <a:gd name="connsiteY1387" fmla="*/ 6438749 h 7209248"/>
              <a:gd name="connsiteX1388" fmla="*/ 5106798 w 7427256"/>
              <a:gd name="connsiteY1388" fmla="*/ 6434269 h 7209248"/>
              <a:gd name="connsiteX1389" fmla="*/ 2822177 w 7427256"/>
              <a:gd name="connsiteY1389" fmla="*/ 6429790 h 7209248"/>
              <a:gd name="connsiteX1390" fmla="*/ 2822177 w 7427256"/>
              <a:gd name="connsiteY1390" fmla="*/ 6438749 h 7209248"/>
              <a:gd name="connsiteX1391" fmla="*/ 2831137 w 7427256"/>
              <a:gd name="connsiteY1391" fmla="*/ 6438749 h 7209248"/>
              <a:gd name="connsiteX1392" fmla="*/ 2822177 w 7427256"/>
              <a:gd name="connsiteY1392" fmla="*/ 6429790 h 7209248"/>
              <a:gd name="connsiteX1393" fmla="*/ 4802182 w 7427256"/>
              <a:gd name="connsiteY1393" fmla="*/ 6420830 h 7209248"/>
              <a:gd name="connsiteX1394" fmla="*/ 4802182 w 7427256"/>
              <a:gd name="connsiteY1394" fmla="*/ 6429790 h 7209248"/>
              <a:gd name="connsiteX1395" fmla="*/ 4811142 w 7427256"/>
              <a:gd name="connsiteY1395" fmla="*/ 6429790 h 7209248"/>
              <a:gd name="connsiteX1396" fmla="*/ 4820101 w 7427256"/>
              <a:gd name="connsiteY1396" fmla="*/ 6429790 h 7209248"/>
              <a:gd name="connsiteX1397" fmla="*/ 4811142 w 7427256"/>
              <a:gd name="connsiteY1397" fmla="*/ 6420830 h 7209248"/>
              <a:gd name="connsiteX1398" fmla="*/ 4802182 w 7427256"/>
              <a:gd name="connsiteY1398" fmla="*/ 6420830 h 7209248"/>
              <a:gd name="connsiteX1399" fmla="*/ 4540123 w 7427256"/>
              <a:gd name="connsiteY1399" fmla="*/ 6416351 h 7209248"/>
              <a:gd name="connsiteX1400" fmla="*/ 4533404 w 7427256"/>
              <a:gd name="connsiteY1400" fmla="*/ 6420830 h 7209248"/>
              <a:gd name="connsiteX1401" fmla="*/ 4515485 w 7427256"/>
              <a:gd name="connsiteY1401" fmla="*/ 6420830 h 7209248"/>
              <a:gd name="connsiteX1402" fmla="*/ 4479648 w 7427256"/>
              <a:gd name="connsiteY1402" fmla="*/ 6429790 h 7209248"/>
              <a:gd name="connsiteX1403" fmla="*/ 4488607 w 7427256"/>
              <a:gd name="connsiteY1403" fmla="*/ 6429790 h 7209248"/>
              <a:gd name="connsiteX1404" fmla="*/ 4506526 w 7427256"/>
              <a:gd name="connsiteY1404" fmla="*/ 6434269 h 7209248"/>
              <a:gd name="connsiteX1405" fmla="*/ 4506526 w 7427256"/>
              <a:gd name="connsiteY1405" fmla="*/ 6447707 h 7209248"/>
              <a:gd name="connsiteX1406" fmla="*/ 4497567 w 7427256"/>
              <a:gd name="connsiteY1406" fmla="*/ 6447707 h 7209248"/>
              <a:gd name="connsiteX1407" fmla="*/ 4470688 w 7427256"/>
              <a:gd name="connsiteY1407" fmla="*/ 6456667 h 7209248"/>
              <a:gd name="connsiteX1408" fmla="*/ 4484127 w 7427256"/>
              <a:gd name="connsiteY1408" fmla="*/ 6465626 h 7209248"/>
              <a:gd name="connsiteX1409" fmla="*/ 4497567 w 7427256"/>
              <a:gd name="connsiteY1409" fmla="*/ 6461147 h 7209248"/>
              <a:gd name="connsiteX1410" fmla="*/ 4515485 w 7427256"/>
              <a:gd name="connsiteY1410" fmla="*/ 6456667 h 7209248"/>
              <a:gd name="connsiteX1411" fmla="*/ 4533404 w 7427256"/>
              <a:gd name="connsiteY1411" fmla="*/ 6447707 h 7209248"/>
              <a:gd name="connsiteX1412" fmla="*/ 4533404 w 7427256"/>
              <a:gd name="connsiteY1412" fmla="*/ 6429790 h 7209248"/>
              <a:gd name="connsiteX1413" fmla="*/ 4542364 w 7427256"/>
              <a:gd name="connsiteY1413" fmla="*/ 6420830 h 7209248"/>
              <a:gd name="connsiteX1414" fmla="*/ 4540123 w 7427256"/>
              <a:gd name="connsiteY1414" fmla="*/ 6416351 h 7209248"/>
              <a:gd name="connsiteX1415" fmla="*/ 4833540 w 7427256"/>
              <a:gd name="connsiteY1415" fmla="*/ 6411871 h 7209248"/>
              <a:gd name="connsiteX1416" fmla="*/ 4829061 w 7427256"/>
              <a:gd name="connsiteY1416" fmla="*/ 6425310 h 7209248"/>
              <a:gd name="connsiteX1417" fmla="*/ 4833540 w 7427256"/>
              <a:gd name="connsiteY1417" fmla="*/ 6443229 h 7209248"/>
              <a:gd name="connsiteX1418" fmla="*/ 4851458 w 7427256"/>
              <a:gd name="connsiteY1418" fmla="*/ 6447707 h 7209248"/>
              <a:gd name="connsiteX1419" fmla="*/ 4838020 w 7427256"/>
              <a:gd name="connsiteY1419" fmla="*/ 6447707 h 7209248"/>
              <a:gd name="connsiteX1420" fmla="*/ 4846978 w 7427256"/>
              <a:gd name="connsiteY1420" fmla="*/ 6456667 h 7209248"/>
              <a:gd name="connsiteX1421" fmla="*/ 4855938 w 7427256"/>
              <a:gd name="connsiteY1421" fmla="*/ 6447707 h 7209248"/>
              <a:gd name="connsiteX1422" fmla="*/ 4851458 w 7427256"/>
              <a:gd name="connsiteY1422" fmla="*/ 6447707 h 7209248"/>
              <a:gd name="connsiteX1423" fmla="*/ 4855938 w 7427256"/>
              <a:gd name="connsiteY1423" fmla="*/ 6438749 h 7209248"/>
              <a:gd name="connsiteX1424" fmla="*/ 4846978 w 7427256"/>
              <a:gd name="connsiteY1424" fmla="*/ 6429790 h 7209248"/>
              <a:gd name="connsiteX1425" fmla="*/ 4855938 w 7427256"/>
              <a:gd name="connsiteY1425" fmla="*/ 6420830 h 7209248"/>
              <a:gd name="connsiteX1426" fmla="*/ 4855938 w 7427256"/>
              <a:gd name="connsiteY1426" fmla="*/ 6411871 h 7209248"/>
              <a:gd name="connsiteX1427" fmla="*/ 4846978 w 7427256"/>
              <a:gd name="connsiteY1427" fmla="*/ 6411871 h 7209248"/>
              <a:gd name="connsiteX1428" fmla="*/ 4833540 w 7427256"/>
              <a:gd name="connsiteY1428" fmla="*/ 6411871 h 7209248"/>
              <a:gd name="connsiteX1429" fmla="*/ 4614038 w 7427256"/>
              <a:gd name="connsiteY1429" fmla="*/ 6411871 h 7209248"/>
              <a:gd name="connsiteX1430" fmla="*/ 4587160 w 7427256"/>
              <a:gd name="connsiteY1430" fmla="*/ 6420830 h 7209248"/>
              <a:gd name="connsiteX1431" fmla="*/ 4587160 w 7427256"/>
              <a:gd name="connsiteY1431" fmla="*/ 6429790 h 7209248"/>
              <a:gd name="connsiteX1432" fmla="*/ 4596119 w 7427256"/>
              <a:gd name="connsiteY1432" fmla="*/ 6429790 h 7209248"/>
              <a:gd name="connsiteX1433" fmla="*/ 4605078 w 7427256"/>
              <a:gd name="connsiteY1433" fmla="*/ 6420830 h 7209248"/>
              <a:gd name="connsiteX1434" fmla="*/ 3081997 w 7427256"/>
              <a:gd name="connsiteY1434" fmla="*/ 6411871 h 7209248"/>
              <a:gd name="connsiteX1435" fmla="*/ 3073038 w 7427256"/>
              <a:gd name="connsiteY1435" fmla="*/ 6416351 h 7209248"/>
              <a:gd name="connsiteX1436" fmla="*/ 3081997 w 7427256"/>
              <a:gd name="connsiteY1436" fmla="*/ 6425310 h 7209248"/>
              <a:gd name="connsiteX1437" fmla="*/ 3090957 w 7427256"/>
              <a:gd name="connsiteY1437" fmla="*/ 6429790 h 7209248"/>
              <a:gd name="connsiteX1438" fmla="*/ 3090957 w 7427256"/>
              <a:gd name="connsiteY1438" fmla="*/ 6420830 h 7209248"/>
              <a:gd name="connsiteX1439" fmla="*/ 3081997 w 7427256"/>
              <a:gd name="connsiteY1439" fmla="*/ 6411871 h 7209248"/>
              <a:gd name="connsiteX1440" fmla="*/ 2929689 w 7427256"/>
              <a:gd name="connsiteY1440" fmla="*/ 6411871 h 7209248"/>
              <a:gd name="connsiteX1441" fmla="*/ 2947608 w 7427256"/>
              <a:gd name="connsiteY1441" fmla="*/ 6429790 h 7209248"/>
              <a:gd name="connsiteX1442" fmla="*/ 2974486 w 7427256"/>
              <a:gd name="connsiteY1442" fmla="*/ 6429790 h 7209248"/>
              <a:gd name="connsiteX1443" fmla="*/ 2983446 w 7427256"/>
              <a:gd name="connsiteY1443" fmla="*/ 6416351 h 7209248"/>
              <a:gd name="connsiteX1444" fmla="*/ 2974486 w 7427256"/>
              <a:gd name="connsiteY1444" fmla="*/ 6411871 h 7209248"/>
              <a:gd name="connsiteX1445" fmla="*/ 2947608 w 7427256"/>
              <a:gd name="connsiteY1445" fmla="*/ 6411871 h 7209248"/>
              <a:gd name="connsiteX1446" fmla="*/ 2871454 w 7427256"/>
              <a:gd name="connsiteY1446" fmla="*/ 6411871 h 7209248"/>
              <a:gd name="connsiteX1447" fmla="*/ 2866975 w 7427256"/>
              <a:gd name="connsiteY1447" fmla="*/ 6429790 h 7209248"/>
              <a:gd name="connsiteX1448" fmla="*/ 2884893 w 7427256"/>
              <a:gd name="connsiteY1448" fmla="*/ 6438749 h 7209248"/>
              <a:gd name="connsiteX1449" fmla="*/ 2893853 w 7427256"/>
              <a:gd name="connsiteY1449" fmla="*/ 6429790 h 7209248"/>
              <a:gd name="connsiteX1450" fmla="*/ 2911772 w 7427256"/>
              <a:gd name="connsiteY1450" fmla="*/ 6420830 h 7209248"/>
              <a:gd name="connsiteX1451" fmla="*/ 2893853 w 7427256"/>
              <a:gd name="connsiteY1451" fmla="*/ 6411871 h 7209248"/>
              <a:gd name="connsiteX1452" fmla="*/ 2871454 w 7427256"/>
              <a:gd name="connsiteY1452" fmla="*/ 6411871 h 7209248"/>
              <a:gd name="connsiteX1453" fmla="*/ 2526521 w 7427256"/>
              <a:gd name="connsiteY1453" fmla="*/ 6411871 h 7209248"/>
              <a:gd name="connsiteX1454" fmla="*/ 2535480 w 7427256"/>
              <a:gd name="connsiteY1454" fmla="*/ 6420830 h 7209248"/>
              <a:gd name="connsiteX1455" fmla="*/ 2526521 w 7427256"/>
              <a:gd name="connsiteY1455" fmla="*/ 6420830 h 7209248"/>
              <a:gd name="connsiteX1456" fmla="*/ 5429334 w 7427256"/>
              <a:gd name="connsiteY1456" fmla="*/ 6407391 h 7209248"/>
              <a:gd name="connsiteX1457" fmla="*/ 5438292 w 7427256"/>
              <a:gd name="connsiteY1457" fmla="*/ 6411871 h 7209248"/>
              <a:gd name="connsiteX1458" fmla="*/ 5429334 w 7427256"/>
              <a:gd name="connsiteY1458" fmla="*/ 6420830 h 7209248"/>
              <a:gd name="connsiteX1459" fmla="*/ 5429334 w 7427256"/>
              <a:gd name="connsiteY1459" fmla="*/ 6411871 h 7209248"/>
              <a:gd name="connsiteX1460" fmla="*/ 2678829 w 7427256"/>
              <a:gd name="connsiteY1460" fmla="*/ 6402911 h 7209248"/>
              <a:gd name="connsiteX1461" fmla="*/ 2669870 w 7427256"/>
              <a:gd name="connsiteY1461" fmla="*/ 6407391 h 7209248"/>
              <a:gd name="connsiteX1462" fmla="*/ 2669870 w 7427256"/>
              <a:gd name="connsiteY1462" fmla="*/ 6411871 h 7209248"/>
              <a:gd name="connsiteX1463" fmla="*/ 4399014 w 7427256"/>
              <a:gd name="connsiteY1463" fmla="*/ 6393952 h 7209248"/>
              <a:gd name="connsiteX1464" fmla="*/ 4381096 w 7427256"/>
              <a:gd name="connsiteY1464" fmla="*/ 6402911 h 7209248"/>
              <a:gd name="connsiteX1465" fmla="*/ 4363177 w 7427256"/>
              <a:gd name="connsiteY1465" fmla="*/ 6411871 h 7209248"/>
              <a:gd name="connsiteX1466" fmla="*/ 4399014 w 7427256"/>
              <a:gd name="connsiteY1466" fmla="*/ 6411871 h 7209248"/>
              <a:gd name="connsiteX1467" fmla="*/ 4407974 w 7427256"/>
              <a:gd name="connsiteY1467" fmla="*/ 6411871 h 7209248"/>
              <a:gd name="connsiteX1468" fmla="*/ 2911772 w 7427256"/>
              <a:gd name="connsiteY1468" fmla="*/ 6393952 h 7209248"/>
              <a:gd name="connsiteX1469" fmla="*/ 2902811 w 7427256"/>
              <a:gd name="connsiteY1469" fmla="*/ 6402911 h 7209248"/>
              <a:gd name="connsiteX1470" fmla="*/ 2920730 w 7427256"/>
              <a:gd name="connsiteY1470" fmla="*/ 6402911 h 7209248"/>
              <a:gd name="connsiteX1471" fmla="*/ 2750503 w 7427256"/>
              <a:gd name="connsiteY1471" fmla="*/ 6393952 h 7209248"/>
              <a:gd name="connsiteX1472" fmla="*/ 2741545 w 7427256"/>
              <a:gd name="connsiteY1472" fmla="*/ 6402911 h 7209248"/>
              <a:gd name="connsiteX1473" fmla="*/ 2750503 w 7427256"/>
              <a:gd name="connsiteY1473" fmla="*/ 6402911 h 7209248"/>
              <a:gd name="connsiteX1474" fmla="*/ 2759463 w 7427256"/>
              <a:gd name="connsiteY1474" fmla="*/ 6402911 h 7209248"/>
              <a:gd name="connsiteX1475" fmla="*/ 2750503 w 7427256"/>
              <a:gd name="connsiteY1475" fmla="*/ 6393952 h 7209248"/>
              <a:gd name="connsiteX1476" fmla="*/ 2454847 w 7427256"/>
              <a:gd name="connsiteY1476" fmla="*/ 6393952 h 7209248"/>
              <a:gd name="connsiteX1477" fmla="*/ 2463806 w 7427256"/>
              <a:gd name="connsiteY1477" fmla="*/ 6402911 h 7209248"/>
              <a:gd name="connsiteX1478" fmla="*/ 2445887 w 7427256"/>
              <a:gd name="connsiteY1478" fmla="*/ 6411871 h 7209248"/>
              <a:gd name="connsiteX1479" fmla="*/ 2450367 w 7427256"/>
              <a:gd name="connsiteY1479" fmla="*/ 6402911 h 7209248"/>
              <a:gd name="connsiteX1480" fmla="*/ 2454847 w 7427256"/>
              <a:gd name="connsiteY1480" fmla="*/ 6393952 h 7209248"/>
              <a:gd name="connsiteX1481" fmla="*/ 2427969 w 7427256"/>
              <a:gd name="connsiteY1481" fmla="*/ 6393952 h 7209248"/>
              <a:gd name="connsiteX1482" fmla="*/ 2436928 w 7427256"/>
              <a:gd name="connsiteY1482" fmla="*/ 6402911 h 7209248"/>
              <a:gd name="connsiteX1483" fmla="*/ 2423489 w 7427256"/>
              <a:gd name="connsiteY1483" fmla="*/ 6398432 h 7209248"/>
              <a:gd name="connsiteX1484" fmla="*/ 2427969 w 7427256"/>
              <a:gd name="connsiteY1484" fmla="*/ 6393952 h 7209248"/>
              <a:gd name="connsiteX1485" fmla="*/ 4343018 w 7427256"/>
              <a:gd name="connsiteY1485" fmla="*/ 6389472 h 7209248"/>
              <a:gd name="connsiteX1486" fmla="*/ 4336299 w 7427256"/>
              <a:gd name="connsiteY1486" fmla="*/ 6393952 h 7209248"/>
              <a:gd name="connsiteX1487" fmla="*/ 4345259 w 7427256"/>
              <a:gd name="connsiteY1487" fmla="*/ 6393952 h 7209248"/>
              <a:gd name="connsiteX1488" fmla="*/ 4343018 w 7427256"/>
              <a:gd name="connsiteY1488" fmla="*/ 6389472 h 7209248"/>
              <a:gd name="connsiteX1489" fmla="*/ 3001364 w 7427256"/>
              <a:gd name="connsiteY1489" fmla="*/ 6389472 h 7209248"/>
              <a:gd name="connsiteX1490" fmla="*/ 2992404 w 7427256"/>
              <a:gd name="connsiteY1490" fmla="*/ 6393952 h 7209248"/>
              <a:gd name="connsiteX1491" fmla="*/ 3001364 w 7427256"/>
              <a:gd name="connsiteY1491" fmla="*/ 6411871 h 7209248"/>
              <a:gd name="connsiteX1492" fmla="*/ 3010323 w 7427256"/>
              <a:gd name="connsiteY1492" fmla="*/ 6420830 h 7209248"/>
              <a:gd name="connsiteX1493" fmla="*/ 3019282 w 7427256"/>
              <a:gd name="connsiteY1493" fmla="*/ 6407391 h 7209248"/>
              <a:gd name="connsiteX1494" fmla="*/ 3010323 w 7427256"/>
              <a:gd name="connsiteY1494" fmla="*/ 6393952 h 7209248"/>
              <a:gd name="connsiteX1495" fmla="*/ 3001364 w 7427256"/>
              <a:gd name="connsiteY1495" fmla="*/ 6389472 h 7209248"/>
              <a:gd name="connsiteX1496" fmla="*/ 4605078 w 7427256"/>
              <a:gd name="connsiteY1496" fmla="*/ 6384993 h 7209248"/>
              <a:gd name="connsiteX1497" fmla="*/ 4605078 w 7427256"/>
              <a:gd name="connsiteY1497" fmla="*/ 6393952 h 7209248"/>
              <a:gd name="connsiteX1498" fmla="*/ 4614038 w 7427256"/>
              <a:gd name="connsiteY1498" fmla="*/ 6393952 h 7209248"/>
              <a:gd name="connsiteX1499" fmla="*/ 4622997 w 7427256"/>
              <a:gd name="connsiteY1499" fmla="*/ 6389472 h 7209248"/>
              <a:gd name="connsiteX1500" fmla="*/ 4614038 w 7427256"/>
              <a:gd name="connsiteY1500" fmla="*/ 6384993 h 7209248"/>
              <a:gd name="connsiteX1501" fmla="*/ 4578200 w 7427256"/>
              <a:gd name="connsiteY1501" fmla="*/ 6384993 h 7209248"/>
              <a:gd name="connsiteX1502" fmla="*/ 4569241 w 7427256"/>
              <a:gd name="connsiteY1502" fmla="*/ 6393952 h 7209248"/>
              <a:gd name="connsiteX1503" fmla="*/ 4573721 w 7427256"/>
              <a:gd name="connsiteY1503" fmla="*/ 6398432 h 7209248"/>
              <a:gd name="connsiteX1504" fmla="*/ 4578200 w 7427256"/>
              <a:gd name="connsiteY1504" fmla="*/ 6402911 h 7209248"/>
              <a:gd name="connsiteX1505" fmla="*/ 4587160 w 7427256"/>
              <a:gd name="connsiteY1505" fmla="*/ 6393952 h 7209248"/>
              <a:gd name="connsiteX1506" fmla="*/ 4578200 w 7427256"/>
              <a:gd name="connsiteY1506" fmla="*/ 6384993 h 7209248"/>
              <a:gd name="connsiteX1507" fmla="*/ 4183991 w 7427256"/>
              <a:gd name="connsiteY1507" fmla="*/ 6384993 h 7209248"/>
              <a:gd name="connsiteX1508" fmla="*/ 4183991 w 7427256"/>
              <a:gd name="connsiteY1508" fmla="*/ 6393952 h 7209248"/>
              <a:gd name="connsiteX1509" fmla="*/ 4192951 w 7427256"/>
              <a:gd name="connsiteY1509" fmla="*/ 6389472 h 7209248"/>
              <a:gd name="connsiteX1510" fmla="*/ 4183991 w 7427256"/>
              <a:gd name="connsiteY1510" fmla="*/ 6384993 h 7209248"/>
              <a:gd name="connsiteX1511" fmla="*/ 3852497 w 7427256"/>
              <a:gd name="connsiteY1511" fmla="*/ 6384993 h 7209248"/>
              <a:gd name="connsiteX1512" fmla="*/ 3839058 w 7427256"/>
              <a:gd name="connsiteY1512" fmla="*/ 6389472 h 7209248"/>
              <a:gd name="connsiteX1513" fmla="*/ 3834578 w 7427256"/>
              <a:gd name="connsiteY1513" fmla="*/ 6393952 h 7209248"/>
              <a:gd name="connsiteX1514" fmla="*/ 3834578 w 7427256"/>
              <a:gd name="connsiteY1514" fmla="*/ 6402911 h 7209248"/>
              <a:gd name="connsiteX1515" fmla="*/ 3839058 w 7427256"/>
              <a:gd name="connsiteY1515" fmla="*/ 6398432 h 7209248"/>
              <a:gd name="connsiteX1516" fmla="*/ 3843538 w 7427256"/>
              <a:gd name="connsiteY1516" fmla="*/ 6393952 h 7209248"/>
              <a:gd name="connsiteX1517" fmla="*/ 5535724 w 7427256"/>
              <a:gd name="connsiteY1517" fmla="*/ 6382193 h 7209248"/>
              <a:gd name="connsiteX1518" fmla="*/ 5545804 w 7427256"/>
              <a:gd name="connsiteY1518" fmla="*/ 6393952 h 7209248"/>
              <a:gd name="connsiteX1519" fmla="*/ 5541324 w 7427256"/>
              <a:gd name="connsiteY1519" fmla="*/ 6411871 h 7209248"/>
              <a:gd name="connsiteX1520" fmla="*/ 5514446 w 7427256"/>
              <a:gd name="connsiteY1520" fmla="*/ 6411871 h 7209248"/>
              <a:gd name="connsiteX1521" fmla="*/ 5505488 w 7427256"/>
              <a:gd name="connsiteY1521" fmla="*/ 6398432 h 7209248"/>
              <a:gd name="connsiteX1522" fmla="*/ 5527886 w 7427256"/>
              <a:gd name="connsiteY1522" fmla="*/ 6384993 h 7209248"/>
              <a:gd name="connsiteX1523" fmla="*/ 5535724 w 7427256"/>
              <a:gd name="connsiteY1523" fmla="*/ 6382193 h 7209248"/>
              <a:gd name="connsiteX1524" fmla="*/ 2338377 w 7427256"/>
              <a:gd name="connsiteY1524" fmla="*/ 6380513 h 7209248"/>
              <a:gd name="connsiteX1525" fmla="*/ 2347335 w 7427256"/>
              <a:gd name="connsiteY1525" fmla="*/ 6384993 h 7209248"/>
              <a:gd name="connsiteX1526" fmla="*/ 2338377 w 7427256"/>
              <a:gd name="connsiteY1526" fmla="*/ 6393952 h 7209248"/>
              <a:gd name="connsiteX1527" fmla="*/ 2329417 w 7427256"/>
              <a:gd name="connsiteY1527" fmla="*/ 6384993 h 7209248"/>
              <a:gd name="connsiteX1528" fmla="*/ 2338377 w 7427256"/>
              <a:gd name="connsiteY1528" fmla="*/ 6380513 h 7209248"/>
              <a:gd name="connsiteX1529" fmla="*/ 3709149 w 7427256"/>
              <a:gd name="connsiteY1529" fmla="*/ 6376033 h 7209248"/>
              <a:gd name="connsiteX1530" fmla="*/ 3718108 w 7427256"/>
              <a:gd name="connsiteY1530" fmla="*/ 6384993 h 7209248"/>
              <a:gd name="connsiteX1531" fmla="*/ 3718108 w 7427256"/>
              <a:gd name="connsiteY1531" fmla="*/ 6376033 h 7209248"/>
              <a:gd name="connsiteX1532" fmla="*/ 3709149 w 7427256"/>
              <a:gd name="connsiteY1532" fmla="*/ 6376033 h 7209248"/>
              <a:gd name="connsiteX1533" fmla="*/ 2929689 w 7427256"/>
              <a:gd name="connsiteY1533" fmla="*/ 6376033 h 7209248"/>
              <a:gd name="connsiteX1534" fmla="*/ 2929689 w 7427256"/>
              <a:gd name="connsiteY1534" fmla="*/ 6384993 h 7209248"/>
              <a:gd name="connsiteX1535" fmla="*/ 2947608 w 7427256"/>
              <a:gd name="connsiteY1535" fmla="*/ 6384993 h 7209248"/>
              <a:gd name="connsiteX1536" fmla="*/ 2929689 w 7427256"/>
              <a:gd name="connsiteY1536" fmla="*/ 6376033 h 7209248"/>
              <a:gd name="connsiteX1537" fmla="*/ 2598195 w 7427256"/>
              <a:gd name="connsiteY1537" fmla="*/ 6376033 h 7209248"/>
              <a:gd name="connsiteX1538" fmla="*/ 2589236 w 7427256"/>
              <a:gd name="connsiteY1538" fmla="*/ 6380513 h 7209248"/>
              <a:gd name="connsiteX1539" fmla="*/ 2598195 w 7427256"/>
              <a:gd name="connsiteY1539" fmla="*/ 6384993 h 7209248"/>
              <a:gd name="connsiteX1540" fmla="*/ 2607155 w 7427256"/>
              <a:gd name="connsiteY1540" fmla="*/ 6380513 h 7209248"/>
              <a:gd name="connsiteX1541" fmla="*/ 2598195 w 7427256"/>
              <a:gd name="connsiteY1541" fmla="*/ 6376033 h 7209248"/>
              <a:gd name="connsiteX1542" fmla="*/ 2795110 w 7427256"/>
              <a:gd name="connsiteY1542" fmla="*/ 6368409 h 7209248"/>
              <a:gd name="connsiteX1543" fmla="*/ 2794180 w 7427256"/>
              <a:gd name="connsiteY1543" fmla="*/ 6374914 h 7209248"/>
              <a:gd name="connsiteX1544" fmla="*/ 2790821 w 7427256"/>
              <a:gd name="connsiteY1544" fmla="*/ 6380513 h 7209248"/>
              <a:gd name="connsiteX1545" fmla="*/ 2786341 w 7427256"/>
              <a:gd name="connsiteY1545" fmla="*/ 6393952 h 7209248"/>
              <a:gd name="connsiteX1546" fmla="*/ 2804260 w 7427256"/>
              <a:gd name="connsiteY1546" fmla="*/ 6384993 h 7209248"/>
              <a:gd name="connsiteX1547" fmla="*/ 2800899 w 7427256"/>
              <a:gd name="connsiteY1547" fmla="*/ 6373234 h 7209248"/>
              <a:gd name="connsiteX1548" fmla="*/ 4614038 w 7427256"/>
              <a:gd name="connsiteY1548" fmla="*/ 6367075 h 7209248"/>
              <a:gd name="connsiteX1549" fmla="*/ 4622997 w 7427256"/>
              <a:gd name="connsiteY1549" fmla="*/ 6376033 h 7209248"/>
              <a:gd name="connsiteX1550" fmla="*/ 4636435 w 7427256"/>
              <a:gd name="connsiteY1550" fmla="*/ 6380513 h 7209248"/>
              <a:gd name="connsiteX1551" fmla="*/ 4640915 w 7427256"/>
              <a:gd name="connsiteY1551" fmla="*/ 6384993 h 7209248"/>
              <a:gd name="connsiteX1552" fmla="*/ 4663314 w 7427256"/>
              <a:gd name="connsiteY1552" fmla="*/ 6389472 h 7209248"/>
              <a:gd name="connsiteX1553" fmla="*/ 4699151 w 7427256"/>
              <a:gd name="connsiteY1553" fmla="*/ 6389472 h 7209248"/>
              <a:gd name="connsiteX1554" fmla="*/ 4712589 w 7427256"/>
              <a:gd name="connsiteY1554" fmla="*/ 6402911 h 7209248"/>
              <a:gd name="connsiteX1555" fmla="*/ 4717069 w 7427256"/>
              <a:gd name="connsiteY1555" fmla="*/ 6407391 h 7209248"/>
              <a:gd name="connsiteX1556" fmla="*/ 4721549 w 7427256"/>
              <a:gd name="connsiteY1556" fmla="*/ 6393952 h 7209248"/>
              <a:gd name="connsiteX1557" fmla="*/ 4694672 w 7427256"/>
              <a:gd name="connsiteY1557" fmla="*/ 6376033 h 7209248"/>
              <a:gd name="connsiteX1558" fmla="*/ 4667793 w 7427256"/>
              <a:gd name="connsiteY1558" fmla="*/ 6376033 h 7209248"/>
              <a:gd name="connsiteX1559" fmla="*/ 4372137 w 7427256"/>
              <a:gd name="connsiteY1559" fmla="*/ 6367075 h 7209248"/>
              <a:gd name="connsiteX1560" fmla="*/ 4376617 w 7427256"/>
              <a:gd name="connsiteY1560" fmla="*/ 6376033 h 7209248"/>
              <a:gd name="connsiteX1561" fmla="*/ 4381096 w 7427256"/>
              <a:gd name="connsiteY1561" fmla="*/ 6376033 h 7209248"/>
              <a:gd name="connsiteX1562" fmla="*/ 4385576 w 7427256"/>
              <a:gd name="connsiteY1562" fmla="*/ 6376033 h 7209248"/>
              <a:gd name="connsiteX1563" fmla="*/ 4390056 w 7427256"/>
              <a:gd name="connsiteY1563" fmla="*/ 6371555 h 7209248"/>
              <a:gd name="connsiteX1564" fmla="*/ 4381096 w 7427256"/>
              <a:gd name="connsiteY1564" fmla="*/ 6367075 h 7209248"/>
              <a:gd name="connsiteX1565" fmla="*/ 4372137 w 7427256"/>
              <a:gd name="connsiteY1565" fmla="*/ 6367075 h 7209248"/>
              <a:gd name="connsiteX1566" fmla="*/ 2822177 w 7427256"/>
              <a:gd name="connsiteY1566" fmla="*/ 6367075 h 7209248"/>
              <a:gd name="connsiteX1567" fmla="*/ 2822177 w 7427256"/>
              <a:gd name="connsiteY1567" fmla="*/ 6376033 h 7209248"/>
              <a:gd name="connsiteX1568" fmla="*/ 2831137 w 7427256"/>
              <a:gd name="connsiteY1568" fmla="*/ 6367075 h 7209248"/>
              <a:gd name="connsiteX1569" fmla="*/ 2822177 w 7427256"/>
              <a:gd name="connsiteY1569" fmla="*/ 6367075 h 7209248"/>
              <a:gd name="connsiteX1570" fmla="*/ 2634033 w 7427256"/>
              <a:gd name="connsiteY1570" fmla="*/ 6367075 h 7209248"/>
              <a:gd name="connsiteX1571" fmla="*/ 2625074 w 7427256"/>
              <a:gd name="connsiteY1571" fmla="*/ 6376033 h 7209248"/>
              <a:gd name="connsiteX1572" fmla="*/ 2616114 w 7427256"/>
              <a:gd name="connsiteY1572" fmla="*/ 6393952 h 7209248"/>
              <a:gd name="connsiteX1573" fmla="*/ 2616114 w 7427256"/>
              <a:gd name="connsiteY1573" fmla="*/ 6398432 h 7209248"/>
              <a:gd name="connsiteX1574" fmla="*/ 2625074 w 7427256"/>
              <a:gd name="connsiteY1574" fmla="*/ 6411871 h 7209248"/>
              <a:gd name="connsiteX1575" fmla="*/ 2642992 w 7427256"/>
              <a:gd name="connsiteY1575" fmla="*/ 6411871 h 7209248"/>
              <a:gd name="connsiteX1576" fmla="*/ 2651952 w 7427256"/>
              <a:gd name="connsiteY1576" fmla="*/ 6402911 h 7209248"/>
              <a:gd name="connsiteX1577" fmla="*/ 2642992 w 7427256"/>
              <a:gd name="connsiteY1577" fmla="*/ 6384993 h 7209248"/>
              <a:gd name="connsiteX1578" fmla="*/ 5832502 w 7427256"/>
              <a:gd name="connsiteY1578" fmla="*/ 6360355 h 7209248"/>
              <a:gd name="connsiteX1579" fmla="*/ 5836982 w 7427256"/>
              <a:gd name="connsiteY1579" fmla="*/ 6362595 h 7209248"/>
              <a:gd name="connsiteX1580" fmla="*/ 5841460 w 7427256"/>
              <a:gd name="connsiteY1580" fmla="*/ 6376033 h 7209248"/>
              <a:gd name="connsiteX1581" fmla="*/ 5823542 w 7427256"/>
              <a:gd name="connsiteY1581" fmla="*/ 6367075 h 7209248"/>
              <a:gd name="connsiteX1582" fmla="*/ 5828022 w 7427256"/>
              <a:gd name="connsiteY1582" fmla="*/ 6362595 h 7209248"/>
              <a:gd name="connsiteX1583" fmla="*/ 5832502 w 7427256"/>
              <a:gd name="connsiteY1583" fmla="*/ 6360355 h 7209248"/>
              <a:gd name="connsiteX1584" fmla="*/ 4551323 w 7427256"/>
              <a:gd name="connsiteY1584" fmla="*/ 6358115 h 7209248"/>
              <a:gd name="connsiteX1585" fmla="*/ 4560281 w 7427256"/>
              <a:gd name="connsiteY1585" fmla="*/ 6367075 h 7209248"/>
              <a:gd name="connsiteX1586" fmla="*/ 4569241 w 7427256"/>
              <a:gd name="connsiteY1586" fmla="*/ 6367075 h 7209248"/>
              <a:gd name="connsiteX1587" fmla="*/ 4551323 w 7427256"/>
              <a:gd name="connsiteY1587" fmla="*/ 6358115 h 7209248"/>
              <a:gd name="connsiteX1588" fmla="*/ 4479648 w 7427256"/>
              <a:gd name="connsiteY1588" fmla="*/ 6358115 h 7209248"/>
              <a:gd name="connsiteX1589" fmla="*/ 4488607 w 7427256"/>
              <a:gd name="connsiteY1589" fmla="*/ 6367075 h 7209248"/>
              <a:gd name="connsiteX1590" fmla="*/ 4497567 w 7427256"/>
              <a:gd name="connsiteY1590" fmla="*/ 6358115 h 7209248"/>
              <a:gd name="connsiteX1591" fmla="*/ 4479648 w 7427256"/>
              <a:gd name="connsiteY1591" fmla="*/ 6358115 h 7209248"/>
              <a:gd name="connsiteX1592" fmla="*/ 2750503 w 7427256"/>
              <a:gd name="connsiteY1592" fmla="*/ 6358115 h 7209248"/>
              <a:gd name="connsiteX1593" fmla="*/ 2732585 w 7427256"/>
              <a:gd name="connsiteY1593" fmla="*/ 6367075 h 7209248"/>
              <a:gd name="connsiteX1594" fmla="*/ 2759463 w 7427256"/>
              <a:gd name="connsiteY1594" fmla="*/ 6376033 h 7209248"/>
              <a:gd name="connsiteX1595" fmla="*/ 2777381 w 7427256"/>
              <a:gd name="connsiteY1595" fmla="*/ 6367075 h 7209248"/>
              <a:gd name="connsiteX1596" fmla="*/ 2786341 w 7427256"/>
              <a:gd name="connsiteY1596" fmla="*/ 6367075 h 7209248"/>
              <a:gd name="connsiteX1597" fmla="*/ 2788580 w 7427256"/>
              <a:gd name="connsiteY1597" fmla="*/ 6367075 h 7209248"/>
              <a:gd name="connsiteX1598" fmla="*/ 2793508 w 7427256"/>
              <a:gd name="connsiteY1598" fmla="*/ 6367075 h 7209248"/>
              <a:gd name="connsiteX1599" fmla="*/ 2790821 w 7427256"/>
              <a:gd name="connsiteY1599" fmla="*/ 6364834 h 7209248"/>
              <a:gd name="connsiteX1600" fmla="*/ 2750503 w 7427256"/>
              <a:gd name="connsiteY1600" fmla="*/ 6358115 h 7209248"/>
              <a:gd name="connsiteX1601" fmla="*/ 5007126 w 7427256"/>
              <a:gd name="connsiteY1601" fmla="*/ 6352516 h 7209248"/>
              <a:gd name="connsiteX1602" fmla="*/ 5008246 w 7427256"/>
              <a:gd name="connsiteY1602" fmla="*/ 6358115 h 7209248"/>
              <a:gd name="connsiteX1603" fmla="*/ 5008246 w 7427256"/>
              <a:gd name="connsiteY1603" fmla="*/ 6367075 h 7209248"/>
              <a:gd name="connsiteX1604" fmla="*/ 4999286 w 7427256"/>
              <a:gd name="connsiteY1604" fmla="*/ 6358115 h 7209248"/>
              <a:gd name="connsiteX1605" fmla="*/ 5003766 w 7427256"/>
              <a:gd name="connsiteY1605" fmla="*/ 6353636 h 7209248"/>
              <a:gd name="connsiteX1606" fmla="*/ 5007126 w 7427256"/>
              <a:gd name="connsiteY1606" fmla="*/ 6352516 h 7209248"/>
              <a:gd name="connsiteX1607" fmla="*/ 5572682 w 7427256"/>
              <a:gd name="connsiteY1607" fmla="*/ 6349156 h 7209248"/>
              <a:gd name="connsiteX1608" fmla="*/ 5563723 w 7427256"/>
              <a:gd name="connsiteY1608" fmla="*/ 6358115 h 7209248"/>
              <a:gd name="connsiteX1609" fmla="*/ 5536844 w 7427256"/>
              <a:gd name="connsiteY1609" fmla="*/ 6362595 h 7209248"/>
              <a:gd name="connsiteX1610" fmla="*/ 5550284 w 7427256"/>
              <a:gd name="connsiteY1610" fmla="*/ 6353636 h 7209248"/>
              <a:gd name="connsiteX1611" fmla="*/ 5572682 w 7427256"/>
              <a:gd name="connsiteY1611" fmla="*/ 6349156 h 7209248"/>
              <a:gd name="connsiteX1612" fmla="*/ 2947608 w 7427256"/>
              <a:gd name="connsiteY1612" fmla="*/ 6349156 h 7209248"/>
              <a:gd name="connsiteX1613" fmla="*/ 2943128 w 7427256"/>
              <a:gd name="connsiteY1613" fmla="*/ 6353636 h 7209248"/>
              <a:gd name="connsiteX1614" fmla="*/ 2956568 w 7427256"/>
              <a:gd name="connsiteY1614" fmla="*/ 6358115 h 7209248"/>
              <a:gd name="connsiteX1615" fmla="*/ 2961047 w 7427256"/>
              <a:gd name="connsiteY1615" fmla="*/ 6353636 h 7209248"/>
              <a:gd name="connsiteX1616" fmla="*/ 2947608 w 7427256"/>
              <a:gd name="connsiteY1616" fmla="*/ 6349156 h 7209248"/>
              <a:gd name="connsiteX1617" fmla="*/ 4712589 w 7427256"/>
              <a:gd name="connsiteY1617" fmla="*/ 6344676 h 7209248"/>
              <a:gd name="connsiteX1618" fmla="*/ 4703631 w 7427256"/>
              <a:gd name="connsiteY1618" fmla="*/ 6349156 h 7209248"/>
              <a:gd name="connsiteX1619" fmla="*/ 4712589 w 7427256"/>
              <a:gd name="connsiteY1619" fmla="*/ 6358115 h 7209248"/>
              <a:gd name="connsiteX1620" fmla="*/ 4721549 w 7427256"/>
              <a:gd name="connsiteY1620" fmla="*/ 6349156 h 7209248"/>
              <a:gd name="connsiteX1621" fmla="*/ 4712589 w 7427256"/>
              <a:gd name="connsiteY1621" fmla="*/ 6344676 h 7209248"/>
              <a:gd name="connsiteX1622" fmla="*/ 5635397 w 7427256"/>
              <a:gd name="connsiteY1622" fmla="*/ 6340197 h 7209248"/>
              <a:gd name="connsiteX1623" fmla="*/ 5644356 w 7427256"/>
              <a:gd name="connsiteY1623" fmla="*/ 6340197 h 7209248"/>
              <a:gd name="connsiteX1624" fmla="*/ 5653316 w 7427256"/>
              <a:gd name="connsiteY1624" fmla="*/ 6340197 h 7209248"/>
              <a:gd name="connsiteX1625" fmla="*/ 5644356 w 7427256"/>
              <a:gd name="connsiteY1625" fmla="*/ 6349156 h 7209248"/>
              <a:gd name="connsiteX1626" fmla="*/ 5635397 w 7427256"/>
              <a:gd name="connsiteY1626" fmla="*/ 6340197 h 7209248"/>
              <a:gd name="connsiteX1627" fmla="*/ 5590600 w 7427256"/>
              <a:gd name="connsiteY1627" fmla="*/ 6340197 h 7209248"/>
              <a:gd name="connsiteX1628" fmla="*/ 5608520 w 7427256"/>
              <a:gd name="connsiteY1628" fmla="*/ 6340197 h 7209248"/>
              <a:gd name="connsiteX1629" fmla="*/ 5590600 w 7427256"/>
              <a:gd name="connsiteY1629" fmla="*/ 6349156 h 7209248"/>
              <a:gd name="connsiteX1630" fmla="*/ 5581640 w 7427256"/>
              <a:gd name="connsiteY1630" fmla="*/ 6344676 h 7209248"/>
              <a:gd name="connsiteX1631" fmla="*/ 5590600 w 7427256"/>
              <a:gd name="connsiteY1631" fmla="*/ 6340197 h 7209248"/>
              <a:gd name="connsiteX1632" fmla="*/ 5106798 w 7427256"/>
              <a:gd name="connsiteY1632" fmla="*/ 6340197 h 7209248"/>
              <a:gd name="connsiteX1633" fmla="*/ 5120237 w 7427256"/>
              <a:gd name="connsiteY1633" fmla="*/ 6344676 h 7209248"/>
              <a:gd name="connsiteX1634" fmla="*/ 5124717 w 7427256"/>
              <a:gd name="connsiteY1634" fmla="*/ 6358115 h 7209248"/>
              <a:gd name="connsiteX1635" fmla="*/ 5120237 w 7427256"/>
              <a:gd name="connsiteY1635" fmla="*/ 6362595 h 7209248"/>
              <a:gd name="connsiteX1636" fmla="*/ 5115757 w 7427256"/>
              <a:gd name="connsiteY1636" fmla="*/ 6376033 h 7209248"/>
              <a:gd name="connsiteX1637" fmla="*/ 5097840 w 7427256"/>
              <a:gd name="connsiteY1637" fmla="*/ 6384993 h 7209248"/>
              <a:gd name="connsiteX1638" fmla="*/ 5115757 w 7427256"/>
              <a:gd name="connsiteY1638" fmla="*/ 6384993 h 7209248"/>
              <a:gd name="connsiteX1639" fmla="*/ 5142636 w 7427256"/>
              <a:gd name="connsiteY1639" fmla="*/ 6384993 h 7209248"/>
              <a:gd name="connsiteX1640" fmla="*/ 5142636 w 7427256"/>
              <a:gd name="connsiteY1640" fmla="*/ 6367075 h 7209248"/>
              <a:gd name="connsiteX1641" fmla="*/ 5151595 w 7427256"/>
              <a:gd name="connsiteY1641" fmla="*/ 6362595 h 7209248"/>
              <a:gd name="connsiteX1642" fmla="*/ 5147115 w 7427256"/>
              <a:gd name="connsiteY1642" fmla="*/ 6349156 h 7209248"/>
              <a:gd name="connsiteX1643" fmla="*/ 5151595 w 7427256"/>
              <a:gd name="connsiteY1643" fmla="*/ 6340197 h 7209248"/>
              <a:gd name="connsiteX1644" fmla="*/ 5169514 w 7427256"/>
              <a:gd name="connsiteY1644" fmla="*/ 6349156 h 7209248"/>
              <a:gd name="connsiteX1645" fmla="*/ 5173992 w 7427256"/>
              <a:gd name="connsiteY1645" fmla="*/ 6367075 h 7209248"/>
              <a:gd name="connsiteX1646" fmla="*/ 5191912 w 7427256"/>
              <a:gd name="connsiteY1646" fmla="*/ 6371555 h 7209248"/>
              <a:gd name="connsiteX1647" fmla="*/ 5223269 w 7427256"/>
              <a:gd name="connsiteY1647" fmla="*/ 6371555 h 7209248"/>
              <a:gd name="connsiteX1648" fmla="*/ 5214310 w 7427256"/>
              <a:gd name="connsiteY1648" fmla="*/ 6384993 h 7209248"/>
              <a:gd name="connsiteX1649" fmla="*/ 5196392 w 7427256"/>
              <a:gd name="connsiteY1649" fmla="*/ 6384993 h 7209248"/>
              <a:gd name="connsiteX1650" fmla="*/ 5142636 w 7427256"/>
              <a:gd name="connsiteY1650" fmla="*/ 6398432 h 7209248"/>
              <a:gd name="connsiteX1651" fmla="*/ 5133676 w 7427256"/>
              <a:gd name="connsiteY1651" fmla="*/ 6411871 h 7209248"/>
              <a:gd name="connsiteX1652" fmla="*/ 5115757 w 7427256"/>
              <a:gd name="connsiteY1652" fmla="*/ 6420830 h 7209248"/>
              <a:gd name="connsiteX1653" fmla="*/ 5120237 w 7427256"/>
              <a:gd name="connsiteY1653" fmla="*/ 6407391 h 7209248"/>
              <a:gd name="connsiteX1654" fmla="*/ 5124717 w 7427256"/>
              <a:gd name="connsiteY1654" fmla="*/ 6393952 h 7209248"/>
              <a:gd name="connsiteX1655" fmla="*/ 5106798 w 7427256"/>
              <a:gd name="connsiteY1655" fmla="*/ 6402911 h 7209248"/>
              <a:gd name="connsiteX1656" fmla="*/ 5097840 w 7427256"/>
              <a:gd name="connsiteY1656" fmla="*/ 6402911 h 7209248"/>
              <a:gd name="connsiteX1657" fmla="*/ 5079921 w 7427256"/>
              <a:gd name="connsiteY1657" fmla="*/ 6384993 h 7209248"/>
              <a:gd name="connsiteX1658" fmla="*/ 5084400 w 7427256"/>
              <a:gd name="connsiteY1658" fmla="*/ 6380513 h 7209248"/>
              <a:gd name="connsiteX1659" fmla="*/ 5079921 w 7427256"/>
              <a:gd name="connsiteY1659" fmla="*/ 6376033 h 7209248"/>
              <a:gd name="connsiteX1660" fmla="*/ 5097840 w 7427256"/>
              <a:gd name="connsiteY1660" fmla="*/ 6367075 h 7209248"/>
              <a:gd name="connsiteX1661" fmla="*/ 5106798 w 7427256"/>
              <a:gd name="connsiteY1661" fmla="*/ 6358115 h 7209248"/>
              <a:gd name="connsiteX1662" fmla="*/ 5097840 w 7427256"/>
              <a:gd name="connsiteY1662" fmla="*/ 6358115 h 7209248"/>
              <a:gd name="connsiteX1663" fmla="*/ 4640915 w 7427256"/>
              <a:gd name="connsiteY1663" fmla="*/ 6340197 h 7209248"/>
              <a:gd name="connsiteX1664" fmla="*/ 4640915 w 7427256"/>
              <a:gd name="connsiteY1664" fmla="*/ 6349156 h 7209248"/>
              <a:gd name="connsiteX1665" fmla="*/ 4649874 w 7427256"/>
              <a:gd name="connsiteY1665" fmla="*/ 6349156 h 7209248"/>
              <a:gd name="connsiteX1666" fmla="*/ 4654354 w 7427256"/>
              <a:gd name="connsiteY1666" fmla="*/ 6344676 h 7209248"/>
              <a:gd name="connsiteX1667" fmla="*/ 4640915 w 7427256"/>
              <a:gd name="connsiteY1667" fmla="*/ 6340197 h 7209248"/>
              <a:gd name="connsiteX1668" fmla="*/ 4255666 w 7427256"/>
              <a:gd name="connsiteY1668" fmla="*/ 6340197 h 7209248"/>
              <a:gd name="connsiteX1669" fmla="*/ 4246706 w 7427256"/>
              <a:gd name="connsiteY1669" fmla="*/ 6349156 h 7209248"/>
              <a:gd name="connsiteX1670" fmla="*/ 4251186 w 7427256"/>
              <a:gd name="connsiteY1670" fmla="*/ 6353636 h 7209248"/>
              <a:gd name="connsiteX1671" fmla="*/ 4255666 w 7427256"/>
              <a:gd name="connsiteY1671" fmla="*/ 6358115 h 7209248"/>
              <a:gd name="connsiteX1672" fmla="*/ 4264625 w 7427256"/>
              <a:gd name="connsiteY1672" fmla="*/ 6349156 h 7209248"/>
              <a:gd name="connsiteX1673" fmla="*/ 4255666 w 7427256"/>
              <a:gd name="connsiteY1673" fmla="*/ 6340197 h 7209248"/>
              <a:gd name="connsiteX1674" fmla="*/ 4125756 w 7427256"/>
              <a:gd name="connsiteY1674" fmla="*/ 6340197 h 7209248"/>
              <a:gd name="connsiteX1675" fmla="*/ 4112317 w 7427256"/>
              <a:gd name="connsiteY1675" fmla="*/ 6349156 h 7209248"/>
              <a:gd name="connsiteX1676" fmla="*/ 4121276 w 7427256"/>
              <a:gd name="connsiteY1676" fmla="*/ 6358115 h 7209248"/>
              <a:gd name="connsiteX1677" fmla="*/ 4139194 w 7427256"/>
              <a:gd name="connsiteY1677" fmla="*/ 6349156 h 7209248"/>
              <a:gd name="connsiteX1678" fmla="*/ 4125756 w 7427256"/>
              <a:gd name="connsiteY1678" fmla="*/ 6340197 h 7209248"/>
              <a:gd name="connsiteX1679" fmla="*/ 2759463 w 7427256"/>
              <a:gd name="connsiteY1679" fmla="*/ 6340197 h 7209248"/>
              <a:gd name="connsiteX1680" fmla="*/ 2759463 w 7427256"/>
              <a:gd name="connsiteY1680" fmla="*/ 6349156 h 7209248"/>
              <a:gd name="connsiteX1681" fmla="*/ 2768422 w 7427256"/>
              <a:gd name="connsiteY1681" fmla="*/ 6344676 h 7209248"/>
              <a:gd name="connsiteX1682" fmla="*/ 2759463 w 7427256"/>
              <a:gd name="connsiteY1682" fmla="*/ 6340197 h 7209248"/>
              <a:gd name="connsiteX1683" fmla="*/ 2419009 w 7427256"/>
              <a:gd name="connsiteY1683" fmla="*/ 6340197 h 7209248"/>
              <a:gd name="connsiteX1684" fmla="*/ 2410051 w 7427256"/>
              <a:gd name="connsiteY1684" fmla="*/ 6349156 h 7209248"/>
              <a:gd name="connsiteX1685" fmla="*/ 2414531 w 7427256"/>
              <a:gd name="connsiteY1685" fmla="*/ 6358115 h 7209248"/>
              <a:gd name="connsiteX1686" fmla="*/ 2423489 w 7427256"/>
              <a:gd name="connsiteY1686" fmla="*/ 6349156 h 7209248"/>
              <a:gd name="connsiteX1687" fmla="*/ 2419009 w 7427256"/>
              <a:gd name="connsiteY1687" fmla="*/ 6340197 h 7209248"/>
              <a:gd name="connsiteX1688" fmla="*/ 5769786 w 7427256"/>
              <a:gd name="connsiteY1688" fmla="*/ 6331237 h 7209248"/>
              <a:gd name="connsiteX1689" fmla="*/ 5769786 w 7427256"/>
              <a:gd name="connsiteY1689" fmla="*/ 6340197 h 7209248"/>
              <a:gd name="connsiteX1690" fmla="*/ 5742908 w 7427256"/>
              <a:gd name="connsiteY1690" fmla="*/ 6340197 h 7209248"/>
              <a:gd name="connsiteX1691" fmla="*/ 5026164 w 7427256"/>
              <a:gd name="connsiteY1691" fmla="*/ 6331237 h 7209248"/>
              <a:gd name="connsiteX1692" fmla="*/ 5035124 w 7427256"/>
              <a:gd name="connsiteY1692" fmla="*/ 6331237 h 7209248"/>
              <a:gd name="connsiteX1693" fmla="*/ 5053042 w 7427256"/>
              <a:gd name="connsiteY1693" fmla="*/ 6340197 h 7209248"/>
              <a:gd name="connsiteX1694" fmla="*/ 5053042 w 7427256"/>
              <a:gd name="connsiteY1694" fmla="*/ 6349156 h 7209248"/>
              <a:gd name="connsiteX1695" fmla="*/ 5044083 w 7427256"/>
              <a:gd name="connsiteY1695" fmla="*/ 6358115 h 7209248"/>
              <a:gd name="connsiteX1696" fmla="*/ 5035124 w 7427256"/>
              <a:gd name="connsiteY1696" fmla="*/ 6340197 h 7209248"/>
              <a:gd name="connsiteX1697" fmla="*/ 5026164 w 7427256"/>
              <a:gd name="connsiteY1697" fmla="*/ 6331237 h 7209248"/>
              <a:gd name="connsiteX1698" fmla="*/ 4712589 w 7427256"/>
              <a:gd name="connsiteY1698" fmla="*/ 6331237 h 7209248"/>
              <a:gd name="connsiteX1699" fmla="*/ 4721549 w 7427256"/>
              <a:gd name="connsiteY1699" fmla="*/ 6340197 h 7209248"/>
              <a:gd name="connsiteX1700" fmla="*/ 4726028 w 7427256"/>
              <a:gd name="connsiteY1700" fmla="*/ 6335717 h 7209248"/>
              <a:gd name="connsiteX1701" fmla="*/ 4712589 w 7427256"/>
              <a:gd name="connsiteY1701" fmla="*/ 6331237 h 7209248"/>
              <a:gd name="connsiteX1702" fmla="*/ 2866975 w 7427256"/>
              <a:gd name="connsiteY1702" fmla="*/ 6331237 h 7209248"/>
              <a:gd name="connsiteX1703" fmla="*/ 2884893 w 7427256"/>
              <a:gd name="connsiteY1703" fmla="*/ 6340197 h 7209248"/>
              <a:gd name="connsiteX1704" fmla="*/ 2902811 w 7427256"/>
              <a:gd name="connsiteY1704" fmla="*/ 6331237 h 7209248"/>
              <a:gd name="connsiteX1705" fmla="*/ 2884893 w 7427256"/>
              <a:gd name="connsiteY1705" fmla="*/ 6331237 h 7209248"/>
              <a:gd name="connsiteX1706" fmla="*/ 5205350 w 7427256"/>
              <a:gd name="connsiteY1706" fmla="*/ 6322278 h 7209248"/>
              <a:gd name="connsiteX1707" fmla="*/ 5250146 w 7427256"/>
              <a:gd name="connsiteY1707" fmla="*/ 6340197 h 7209248"/>
              <a:gd name="connsiteX1708" fmla="*/ 5241188 w 7427256"/>
              <a:gd name="connsiteY1708" fmla="*/ 6349156 h 7209248"/>
              <a:gd name="connsiteX1709" fmla="*/ 5227749 w 7427256"/>
              <a:gd name="connsiteY1709" fmla="*/ 6349156 h 7209248"/>
              <a:gd name="connsiteX1710" fmla="*/ 5232229 w 7427256"/>
              <a:gd name="connsiteY1710" fmla="*/ 6340197 h 7209248"/>
              <a:gd name="connsiteX1711" fmla="*/ 5223269 w 7427256"/>
              <a:gd name="connsiteY1711" fmla="*/ 6331237 h 7209248"/>
              <a:gd name="connsiteX1712" fmla="*/ 5214310 w 7427256"/>
              <a:gd name="connsiteY1712" fmla="*/ 6340197 h 7209248"/>
              <a:gd name="connsiteX1713" fmla="*/ 5214310 w 7427256"/>
              <a:gd name="connsiteY1713" fmla="*/ 6349156 h 7209248"/>
              <a:gd name="connsiteX1714" fmla="*/ 4685712 w 7427256"/>
              <a:gd name="connsiteY1714" fmla="*/ 6322278 h 7209248"/>
              <a:gd name="connsiteX1715" fmla="*/ 4676753 w 7427256"/>
              <a:gd name="connsiteY1715" fmla="*/ 6326757 h 7209248"/>
              <a:gd name="connsiteX1716" fmla="*/ 4667793 w 7427256"/>
              <a:gd name="connsiteY1716" fmla="*/ 6331237 h 7209248"/>
              <a:gd name="connsiteX1717" fmla="*/ 4672273 w 7427256"/>
              <a:gd name="connsiteY1717" fmla="*/ 6335717 h 7209248"/>
              <a:gd name="connsiteX1718" fmla="*/ 4676753 w 7427256"/>
              <a:gd name="connsiteY1718" fmla="*/ 6331237 h 7209248"/>
              <a:gd name="connsiteX1719" fmla="*/ 4685712 w 7427256"/>
              <a:gd name="connsiteY1719" fmla="*/ 6322278 h 7209248"/>
              <a:gd name="connsiteX1720" fmla="*/ 2737065 w 7427256"/>
              <a:gd name="connsiteY1720" fmla="*/ 6322278 h 7209248"/>
              <a:gd name="connsiteX1721" fmla="*/ 2732585 w 7427256"/>
              <a:gd name="connsiteY1721" fmla="*/ 6331237 h 7209248"/>
              <a:gd name="connsiteX1722" fmla="*/ 2737065 w 7427256"/>
              <a:gd name="connsiteY1722" fmla="*/ 6331237 h 7209248"/>
              <a:gd name="connsiteX1723" fmla="*/ 2741545 w 7427256"/>
              <a:gd name="connsiteY1723" fmla="*/ 6331237 h 7209248"/>
              <a:gd name="connsiteX1724" fmla="*/ 2737065 w 7427256"/>
              <a:gd name="connsiteY1724" fmla="*/ 6322278 h 7209248"/>
              <a:gd name="connsiteX1725" fmla="*/ 2821058 w 7427256"/>
              <a:gd name="connsiteY1725" fmla="*/ 6315559 h 7209248"/>
              <a:gd name="connsiteX1726" fmla="*/ 2813219 w 7427256"/>
              <a:gd name="connsiteY1726" fmla="*/ 6317798 h 7209248"/>
              <a:gd name="connsiteX1727" fmla="*/ 2786341 w 7427256"/>
              <a:gd name="connsiteY1727" fmla="*/ 6322278 h 7209248"/>
              <a:gd name="connsiteX1728" fmla="*/ 2804260 w 7427256"/>
              <a:gd name="connsiteY1728" fmla="*/ 6340197 h 7209248"/>
              <a:gd name="connsiteX1729" fmla="*/ 2831137 w 7427256"/>
              <a:gd name="connsiteY1729" fmla="*/ 6326757 h 7209248"/>
              <a:gd name="connsiteX1730" fmla="*/ 2826657 w 7427256"/>
              <a:gd name="connsiteY1730" fmla="*/ 6317798 h 7209248"/>
              <a:gd name="connsiteX1731" fmla="*/ 2821058 w 7427256"/>
              <a:gd name="connsiteY1731" fmla="*/ 6315559 h 7209248"/>
              <a:gd name="connsiteX1732" fmla="*/ 6020646 w 7427256"/>
              <a:gd name="connsiteY1732" fmla="*/ 6313318 h 7209248"/>
              <a:gd name="connsiteX1733" fmla="*/ 6029606 w 7427256"/>
              <a:gd name="connsiteY1733" fmla="*/ 6313318 h 7209248"/>
              <a:gd name="connsiteX1734" fmla="*/ 6038565 w 7427256"/>
              <a:gd name="connsiteY1734" fmla="*/ 6317798 h 7209248"/>
              <a:gd name="connsiteX1735" fmla="*/ 6029606 w 7427256"/>
              <a:gd name="connsiteY1735" fmla="*/ 6322278 h 7209248"/>
              <a:gd name="connsiteX1736" fmla="*/ 6020646 w 7427256"/>
              <a:gd name="connsiteY1736" fmla="*/ 6313318 h 7209248"/>
              <a:gd name="connsiteX1737" fmla="*/ 5975850 w 7427256"/>
              <a:gd name="connsiteY1737" fmla="*/ 6313318 h 7209248"/>
              <a:gd name="connsiteX1738" fmla="*/ 5971371 w 7427256"/>
              <a:gd name="connsiteY1738" fmla="*/ 6322278 h 7209248"/>
              <a:gd name="connsiteX1739" fmla="*/ 5966891 w 7427256"/>
              <a:gd name="connsiteY1739" fmla="*/ 6317798 h 7209248"/>
              <a:gd name="connsiteX1740" fmla="*/ 5975850 w 7427256"/>
              <a:gd name="connsiteY1740" fmla="*/ 6313318 h 7209248"/>
              <a:gd name="connsiteX1741" fmla="*/ 5330780 w 7427256"/>
              <a:gd name="connsiteY1741" fmla="*/ 6313318 h 7209248"/>
              <a:gd name="connsiteX1742" fmla="*/ 5375577 w 7427256"/>
              <a:gd name="connsiteY1742" fmla="*/ 6313318 h 7209248"/>
              <a:gd name="connsiteX1743" fmla="*/ 5366618 w 7427256"/>
              <a:gd name="connsiteY1743" fmla="*/ 6317798 h 7209248"/>
              <a:gd name="connsiteX1744" fmla="*/ 5366618 w 7427256"/>
              <a:gd name="connsiteY1744" fmla="*/ 6322278 h 7209248"/>
              <a:gd name="connsiteX1745" fmla="*/ 5357658 w 7427256"/>
              <a:gd name="connsiteY1745" fmla="*/ 6331237 h 7209248"/>
              <a:gd name="connsiteX1746" fmla="*/ 5348700 w 7427256"/>
              <a:gd name="connsiteY1746" fmla="*/ 6331237 h 7209248"/>
              <a:gd name="connsiteX1747" fmla="*/ 5339740 w 7427256"/>
              <a:gd name="connsiteY1747" fmla="*/ 6331237 h 7209248"/>
              <a:gd name="connsiteX1748" fmla="*/ 5330780 w 7427256"/>
              <a:gd name="connsiteY1748" fmla="*/ 6313318 h 7209248"/>
              <a:gd name="connsiteX1749" fmla="*/ 4622997 w 7427256"/>
              <a:gd name="connsiteY1749" fmla="*/ 6313318 h 7209248"/>
              <a:gd name="connsiteX1750" fmla="*/ 4618518 w 7427256"/>
              <a:gd name="connsiteY1750" fmla="*/ 6317798 h 7209248"/>
              <a:gd name="connsiteX1751" fmla="*/ 4618518 w 7427256"/>
              <a:gd name="connsiteY1751" fmla="*/ 6322278 h 7209248"/>
              <a:gd name="connsiteX1752" fmla="*/ 4622997 w 7427256"/>
              <a:gd name="connsiteY1752" fmla="*/ 6313318 h 7209248"/>
              <a:gd name="connsiteX1753" fmla="*/ 2472766 w 7427256"/>
              <a:gd name="connsiteY1753" fmla="*/ 6313318 h 7209248"/>
              <a:gd name="connsiteX1754" fmla="*/ 2481725 w 7427256"/>
              <a:gd name="connsiteY1754" fmla="*/ 6331237 h 7209248"/>
              <a:gd name="connsiteX1755" fmla="*/ 2472766 w 7427256"/>
              <a:gd name="connsiteY1755" fmla="*/ 6340197 h 7209248"/>
              <a:gd name="connsiteX1756" fmla="*/ 2472766 w 7427256"/>
              <a:gd name="connsiteY1756" fmla="*/ 6349156 h 7209248"/>
              <a:gd name="connsiteX1757" fmla="*/ 2499643 w 7427256"/>
              <a:gd name="connsiteY1757" fmla="*/ 6349156 h 7209248"/>
              <a:gd name="connsiteX1758" fmla="*/ 2526521 w 7427256"/>
              <a:gd name="connsiteY1758" fmla="*/ 6358115 h 7209248"/>
              <a:gd name="connsiteX1759" fmla="*/ 2535480 w 7427256"/>
              <a:gd name="connsiteY1759" fmla="*/ 6358115 h 7209248"/>
              <a:gd name="connsiteX1760" fmla="*/ 2535480 w 7427256"/>
              <a:gd name="connsiteY1760" fmla="*/ 6349156 h 7209248"/>
              <a:gd name="connsiteX1761" fmla="*/ 2526521 w 7427256"/>
              <a:gd name="connsiteY1761" fmla="*/ 6344676 h 7209248"/>
              <a:gd name="connsiteX1762" fmla="*/ 2517562 w 7427256"/>
              <a:gd name="connsiteY1762" fmla="*/ 6331237 h 7209248"/>
              <a:gd name="connsiteX1763" fmla="*/ 2508602 w 7427256"/>
              <a:gd name="connsiteY1763" fmla="*/ 6326757 h 7209248"/>
              <a:gd name="connsiteX1764" fmla="*/ 2490683 w 7427256"/>
              <a:gd name="connsiteY1764" fmla="*/ 6322278 h 7209248"/>
              <a:gd name="connsiteX1765" fmla="*/ 2704587 w 7427256"/>
              <a:gd name="connsiteY1765" fmla="*/ 6312198 h 7209248"/>
              <a:gd name="connsiteX1766" fmla="*/ 2696748 w 7427256"/>
              <a:gd name="connsiteY1766" fmla="*/ 6322278 h 7209248"/>
              <a:gd name="connsiteX1767" fmla="*/ 2678829 w 7427256"/>
              <a:gd name="connsiteY1767" fmla="*/ 6331237 h 7209248"/>
              <a:gd name="connsiteX1768" fmla="*/ 2687788 w 7427256"/>
              <a:gd name="connsiteY1768" fmla="*/ 6340197 h 7209248"/>
              <a:gd name="connsiteX1769" fmla="*/ 2714667 w 7427256"/>
              <a:gd name="connsiteY1769" fmla="*/ 6331237 h 7209248"/>
              <a:gd name="connsiteX1770" fmla="*/ 2710187 w 7427256"/>
              <a:gd name="connsiteY1770" fmla="*/ 6317798 h 7209248"/>
              <a:gd name="connsiteX1771" fmla="*/ 2704587 w 7427256"/>
              <a:gd name="connsiteY1771" fmla="*/ 6312198 h 7209248"/>
              <a:gd name="connsiteX1772" fmla="*/ 4418613 w 7427256"/>
              <a:gd name="connsiteY1772" fmla="*/ 6307720 h 7209248"/>
              <a:gd name="connsiteX1773" fmla="*/ 4403494 w 7427256"/>
              <a:gd name="connsiteY1773" fmla="*/ 6317798 h 7209248"/>
              <a:gd name="connsiteX1774" fmla="*/ 4385576 w 7427256"/>
              <a:gd name="connsiteY1774" fmla="*/ 6322278 h 7209248"/>
              <a:gd name="connsiteX1775" fmla="*/ 4354218 w 7427256"/>
              <a:gd name="connsiteY1775" fmla="*/ 6313318 h 7209248"/>
              <a:gd name="connsiteX1776" fmla="*/ 4336299 w 7427256"/>
              <a:gd name="connsiteY1776" fmla="*/ 6322278 h 7209248"/>
              <a:gd name="connsiteX1777" fmla="*/ 4363177 w 7427256"/>
              <a:gd name="connsiteY1777" fmla="*/ 6322278 h 7209248"/>
              <a:gd name="connsiteX1778" fmla="*/ 4390056 w 7427256"/>
              <a:gd name="connsiteY1778" fmla="*/ 6331237 h 7209248"/>
              <a:gd name="connsiteX1779" fmla="*/ 4416933 w 7427256"/>
              <a:gd name="connsiteY1779" fmla="*/ 6322278 h 7209248"/>
              <a:gd name="connsiteX1780" fmla="*/ 4421413 w 7427256"/>
              <a:gd name="connsiteY1780" fmla="*/ 6308839 h 7209248"/>
              <a:gd name="connsiteX1781" fmla="*/ 4418613 w 7427256"/>
              <a:gd name="connsiteY1781" fmla="*/ 6307720 h 7209248"/>
              <a:gd name="connsiteX1782" fmla="*/ 5518926 w 7427256"/>
              <a:gd name="connsiteY1782" fmla="*/ 6304359 h 7209248"/>
              <a:gd name="connsiteX1783" fmla="*/ 5563723 w 7427256"/>
              <a:gd name="connsiteY1783" fmla="*/ 6304359 h 7209248"/>
              <a:gd name="connsiteX1784" fmla="*/ 5572682 w 7427256"/>
              <a:gd name="connsiteY1784" fmla="*/ 6313318 h 7209248"/>
              <a:gd name="connsiteX1785" fmla="*/ 5554763 w 7427256"/>
              <a:gd name="connsiteY1785" fmla="*/ 6313318 h 7209248"/>
              <a:gd name="connsiteX1786" fmla="*/ 5541324 w 7427256"/>
              <a:gd name="connsiteY1786" fmla="*/ 6313318 h 7209248"/>
              <a:gd name="connsiteX1787" fmla="*/ 5518926 w 7427256"/>
              <a:gd name="connsiteY1787" fmla="*/ 6304359 h 7209248"/>
              <a:gd name="connsiteX1788" fmla="*/ 4972409 w 7427256"/>
              <a:gd name="connsiteY1788" fmla="*/ 6304359 h 7209248"/>
              <a:gd name="connsiteX1789" fmla="*/ 4963450 w 7427256"/>
              <a:gd name="connsiteY1789" fmla="*/ 6313318 h 7209248"/>
              <a:gd name="connsiteX1790" fmla="*/ 4945532 w 7427256"/>
              <a:gd name="connsiteY1790" fmla="*/ 6326757 h 7209248"/>
              <a:gd name="connsiteX1791" fmla="*/ 4927612 w 7427256"/>
              <a:gd name="connsiteY1791" fmla="*/ 6322278 h 7209248"/>
              <a:gd name="connsiteX1792" fmla="*/ 4918654 w 7427256"/>
              <a:gd name="connsiteY1792" fmla="*/ 6331237 h 7209248"/>
              <a:gd name="connsiteX1793" fmla="*/ 4927612 w 7427256"/>
              <a:gd name="connsiteY1793" fmla="*/ 6331237 h 7209248"/>
              <a:gd name="connsiteX1794" fmla="*/ 4936572 w 7427256"/>
              <a:gd name="connsiteY1794" fmla="*/ 6340197 h 7209248"/>
              <a:gd name="connsiteX1795" fmla="*/ 4954490 w 7427256"/>
              <a:gd name="connsiteY1795" fmla="*/ 6340197 h 7209248"/>
              <a:gd name="connsiteX1796" fmla="*/ 4963450 w 7427256"/>
              <a:gd name="connsiteY1796" fmla="*/ 6331237 h 7209248"/>
              <a:gd name="connsiteX1797" fmla="*/ 4972409 w 7427256"/>
              <a:gd name="connsiteY1797" fmla="*/ 6313318 h 7209248"/>
              <a:gd name="connsiteX1798" fmla="*/ 2338377 w 7427256"/>
              <a:gd name="connsiteY1798" fmla="*/ 6304359 h 7209248"/>
              <a:gd name="connsiteX1799" fmla="*/ 2347335 w 7427256"/>
              <a:gd name="connsiteY1799" fmla="*/ 6313318 h 7209248"/>
              <a:gd name="connsiteX1800" fmla="*/ 2356294 w 7427256"/>
              <a:gd name="connsiteY1800" fmla="*/ 6308839 h 7209248"/>
              <a:gd name="connsiteX1801" fmla="*/ 2347335 w 7427256"/>
              <a:gd name="connsiteY1801" fmla="*/ 6304359 h 7209248"/>
              <a:gd name="connsiteX1802" fmla="*/ 2338377 w 7427256"/>
              <a:gd name="connsiteY1802" fmla="*/ 6304359 h 7209248"/>
              <a:gd name="connsiteX1803" fmla="*/ 5814582 w 7427256"/>
              <a:gd name="connsiteY1803" fmla="*/ 6295401 h 7209248"/>
              <a:gd name="connsiteX1804" fmla="*/ 5823542 w 7427256"/>
              <a:gd name="connsiteY1804" fmla="*/ 6313318 h 7209248"/>
              <a:gd name="connsiteX1805" fmla="*/ 5814582 w 7427256"/>
              <a:gd name="connsiteY1805" fmla="*/ 6313318 h 7209248"/>
              <a:gd name="connsiteX1806" fmla="*/ 5429334 w 7427256"/>
              <a:gd name="connsiteY1806" fmla="*/ 6295401 h 7209248"/>
              <a:gd name="connsiteX1807" fmla="*/ 5429334 w 7427256"/>
              <a:gd name="connsiteY1807" fmla="*/ 6313318 h 7209248"/>
              <a:gd name="connsiteX1808" fmla="*/ 5420374 w 7427256"/>
              <a:gd name="connsiteY1808" fmla="*/ 6304359 h 7209248"/>
              <a:gd name="connsiteX1809" fmla="*/ 5429334 w 7427256"/>
              <a:gd name="connsiteY1809" fmla="*/ 6295401 h 7209248"/>
              <a:gd name="connsiteX1810" fmla="*/ 2696748 w 7427256"/>
              <a:gd name="connsiteY1810" fmla="*/ 6295401 h 7209248"/>
              <a:gd name="connsiteX1811" fmla="*/ 2687788 w 7427256"/>
              <a:gd name="connsiteY1811" fmla="*/ 6313318 h 7209248"/>
              <a:gd name="connsiteX1812" fmla="*/ 2696748 w 7427256"/>
              <a:gd name="connsiteY1812" fmla="*/ 6304359 h 7209248"/>
              <a:gd name="connsiteX1813" fmla="*/ 2401091 w 7427256"/>
              <a:gd name="connsiteY1813" fmla="*/ 6295401 h 7209248"/>
              <a:gd name="connsiteX1814" fmla="*/ 2419009 w 7427256"/>
              <a:gd name="connsiteY1814" fmla="*/ 6304359 h 7209248"/>
              <a:gd name="connsiteX1815" fmla="*/ 2427969 w 7427256"/>
              <a:gd name="connsiteY1815" fmla="*/ 6304359 h 7209248"/>
              <a:gd name="connsiteX1816" fmla="*/ 2427969 w 7427256"/>
              <a:gd name="connsiteY1816" fmla="*/ 6313318 h 7209248"/>
              <a:gd name="connsiteX1817" fmla="*/ 2436928 w 7427256"/>
              <a:gd name="connsiteY1817" fmla="*/ 6304359 h 7209248"/>
              <a:gd name="connsiteX1818" fmla="*/ 2419009 w 7427256"/>
              <a:gd name="connsiteY1818" fmla="*/ 6295401 h 7209248"/>
              <a:gd name="connsiteX1819" fmla="*/ 5661155 w 7427256"/>
              <a:gd name="connsiteY1819" fmla="*/ 6289801 h 7209248"/>
              <a:gd name="connsiteX1820" fmla="*/ 5662274 w 7427256"/>
              <a:gd name="connsiteY1820" fmla="*/ 6295401 h 7209248"/>
              <a:gd name="connsiteX1821" fmla="*/ 5657794 w 7427256"/>
              <a:gd name="connsiteY1821" fmla="*/ 6290920 h 7209248"/>
              <a:gd name="connsiteX1822" fmla="*/ 5661155 w 7427256"/>
              <a:gd name="connsiteY1822" fmla="*/ 6289801 h 7209248"/>
              <a:gd name="connsiteX1823" fmla="*/ 5151595 w 7427256"/>
              <a:gd name="connsiteY1823" fmla="*/ 6286440 h 7209248"/>
              <a:gd name="connsiteX1824" fmla="*/ 5097840 w 7427256"/>
              <a:gd name="connsiteY1824" fmla="*/ 6304359 h 7209248"/>
              <a:gd name="connsiteX1825" fmla="*/ 5160554 w 7427256"/>
              <a:gd name="connsiteY1825" fmla="*/ 6295401 h 7209248"/>
              <a:gd name="connsiteX1826" fmla="*/ 5062002 w 7427256"/>
              <a:gd name="connsiteY1826" fmla="*/ 6286440 h 7209248"/>
              <a:gd name="connsiteX1827" fmla="*/ 5044083 w 7427256"/>
              <a:gd name="connsiteY1827" fmla="*/ 6295401 h 7209248"/>
              <a:gd name="connsiteX1828" fmla="*/ 5053042 w 7427256"/>
              <a:gd name="connsiteY1828" fmla="*/ 6295401 h 7209248"/>
              <a:gd name="connsiteX1829" fmla="*/ 5062002 w 7427256"/>
              <a:gd name="connsiteY1829" fmla="*/ 6286440 h 7209248"/>
              <a:gd name="connsiteX1830" fmla="*/ 4932092 w 7427256"/>
              <a:gd name="connsiteY1830" fmla="*/ 6286440 h 7209248"/>
              <a:gd name="connsiteX1831" fmla="*/ 4909694 w 7427256"/>
              <a:gd name="connsiteY1831" fmla="*/ 6295401 h 7209248"/>
              <a:gd name="connsiteX1832" fmla="*/ 4927612 w 7427256"/>
              <a:gd name="connsiteY1832" fmla="*/ 6295401 h 7209248"/>
              <a:gd name="connsiteX1833" fmla="*/ 4954490 w 7427256"/>
              <a:gd name="connsiteY1833" fmla="*/ 6290920 h 7209248"/>
              <a:gd name="connsiteX1834" fmla="*/ 4932092 w 7427256"/>
              <a:gd name="connsiteY1834" fmla="*/ 6286440 h 7209248"/>
              <a:gd name="connsiteX1835" fmla="*/ 4273584 w 7427256"/>
              <a:gd name="connsiteY1835" fmla="*/ 6286440 h 7209248"/>
              <a:gd name="connsiteX1836" fmla="*/ 4273584 w 7427256"/>
              <a:gd name="connsiteY1836" fmla="*/ 6295401 h 7209248"/>
              <a:gd name="connsiteX1837" fmla="*/ 4282544 w 7427256"/>
              <a:gd name="connsiteY1837" fmla="*/ 6286440 h 7209248"/>
              <a:gd name="connsiteX1838" fmla="*/ 4273584 w 7427256"/>
              <a:gd name="connsiteY1838" fmla="*/ 6286440 h 7209248"/>
              <a:gd name="connsiteX1839" fmla="*/ 2795300 w 7427256"/>
              <a:gd name="connsiteY1839" fmla="*/ 6286440 h 7209248"/>
              <a:gd name="connsiteX1840" fmla="*/ 2804260 w 7427256"/>
              <a:gd name="connsiteY1840" fmla="*/ 6295401 h 7209248"/>
              <a:gd name="connsiteX1841" fmla="*/ 2813219 w 7427256"/>
              <a:gd name="connsiteY1841" fmla="*/ 6286440 h 7209248"/>
              <a:gd name="connsiteX1842" fmla="*/ 2795300 w 7427256"/>
              <a:gd name="connsiteY1842" fmla="*/ 6286440 h 7209248"/>
              <a:gd name="connsiteX1843" fmla="*/ 2732585 w 7427256"/>
              <a:gd name="connsiteY1843" fmla="*/ 6286440 h 7209248"/>
              <a:gd name="connsiteX1844" fmla="*/ 2714667 w 7427256"/>
              <a:gd name="connsiteY1844" fmla="*/ 6304359 h 7209248"/>
              <a:gd name="connsiteX1845" fmla="*/ 2728106 w 7427256"/>
              <a:gd name="connsiteY1845" fmla="*/ 6313318 h 7209248"/>
              <a:gd name="connsiteX1846" fmla="*/ 2732585 w 7427256"/>
              <a:gd name="connsiteY1846" fmla="*/ 6304359 h 7209248"/>
              <a:gd name="connsiteX1847" fmla="*/ 2741545 w 7427256"/>
              <a:gd name="connsiteY1847" fmla="*/ 6295401 h 7209248"/>
              <a:gd name="connsiteX1848" fmla="*/ 5483089 w 7427256"/>
              <a:gd name="connsiteY1848" fmla="*/ 6277482 h 7209248"/>
              <a:gd name="connsiteX1849" fmla="*/ 5483089 w 7427256"/>
              <a:gd name="connsiteY1849" fmla="*/ 6286440 h 7209248"/>
              <a:gd name="connsiteX1850" fmla="*/ 5483089 w 7427256"/>
              <a:gd name="connsiteY1850" fmla="*/ 6295401 h 7209248"/>
              <a:gd name="connsiteX1851" fmla="*/ 5474130 w 7427256"/>
              <a:gd name="connsiteY1851" fmla="*/ 6295401 h 7209248"/>
              <a:gd name="connsiteX1852" fmla="*/ 5474130 w 7427256"/>
              <a:gd name="connsiteY1852" fmla="*/ 6281960 h 7209248"/>
              <a:gd name="connsiteX1853" fmla="*/ 5483089 w 7427256"/>
              <a:gd name="connsiteY1853" fmla="*/ 6277482 h 7209248"/>
              <a:gd name="connsiteX1854" fmla="*/ 4999286 w 7427256"/>
              <a:gd name="connsiteY1854" fmla="*/ 6277482 h 7209248"/>
              <a:gd name="connsiteX1855" fmla="*/ 4972409 w 7427256"/>
              <a:gd name="connsiteY1855" fmla="*/ 6295401 h 7209248"/>
              <a:gd name="connsiteX1856" fmla="*/ 4999286 w 7427256"/>
              <a:gd name="connsiteY1856" fmla="*/ 6286440 h 7209248"/>
              <a:gd name="connsiteX1857" fmla="*/ 2651952 w 7427256"/>
              <a:gd name="connsiteY1857" fmla="*/ 6277482 h 7209248"/>
              <a:gd name="connsiteX1858" fmla="*/ 2669870 w 7427256"/>
              <a:gd name="connsiteY1858" fmla="*/ 6286440 h 7209248"/>
              <a:gd name="connsiteX1859" fmla="*/ 2687788 w 7427256"/>
              <a:gd name="connsiteY1859" fmla="*/ 6286440 h 7209248"/>
              <a:gd name="connsiteX1860" fmla="*/ 5277026 w 7427256"/>
              <a:gd name="connsiteY1860" fmla="*/ 6268522 h 7209248"/>
              <a:gd name="connsiteX1861" fmla="*/ 5290464 w 7427256"/>
              <a:gd name="connsiteY1861" fmla="*/ 6281960 h 7209248"/>
              <a:gd name="connsiteX1862" fmla="*/ 5285984 w 7427256"/>
              <a:gd name="connsiteY1862" fmla="*/ 6295401 h 7209248"/>
              <a:gd name="connsiteX1863" fmla="*/ 5277026 w 7427256"/>
              <a:gd name="connsiteY1863" fmla="*/ 6313318 h 7209248"/>
              <a:gd name="connsiteX1864" fmla="*/ 5268066 w 7427256"/>
              <a:gd name="connsiteY1864" fmla="*/ 6286440 h 7209248"/>
              <a:gd name="connsiteX1865" fmla="*/ 5272546 w 7427256"/>
              <a:gd name="connsiteY1865" fmla="*/ 6273002 h 7209248"/>
              <a:gd name="connsiteX1866" fmla="*/ 5277026 w 7427256"/>
              <a:gd name="connsiteY1866" fmla="*/ 6268522 h 7209248"/>
              <a:gd name="connsiteX1867" fmla="*/ 2208466 w 7427256"/>
              <a:gd name="connsiteY1867" fmla="*/ 6268522 h 7209248"/>
              <a:gd name="connsiteX1868" fmla="*/ 2212946 w 7427256"/>
              <a:gd name="connsiteY1868" fmla="*/ 6277482 h 7209248"/>
              <a:gd name="connsiteX1869" fmla="*/ 2203986 w 7427256"/>
              <a:gd name="connsiteY1869" fmla="*/ 6273002 h 7209248"/>
              <a:gd name="connsiteX1870" fmla="*/ 2208466 w 7427256"/>
              <a:gd name="connsiteY1870" fmla="*/ 6268522 h 7209248"/>
              <a:gd name="connsiteX1871" fmla="*/ 2251023 w 7427256"/>
              <a:gd name="connsiteY1871" fmla="*/ 6264043 h 7209248"/>
              <a:gd name="connsiteX1872" fmla="*/ 2266701 w 7427256"/>
              <a:gd name="connsiteY1872" fmla="*/ 6268522 h 7209248"/>
              <a:gd name="connsiteX1873" fmla="*/ 2284620 w 7427256"/>
              <a:gd name="connsiteY1873" fmla="*/ 6286440 h 7209248"/>
              <a:gd name="connsiteX1874" fmla="*/ 2266701 w 7427256"/>
              <a:gd name="connsiteY1874" fmla="*/ 6295401 h 7209248"/>
              <a:gd name="connsiteX1875" fmla="*/ 2248782 w 7427256"/>
              <a:gd name="connsiteY1875" fmla="*/ 6304359 h 7209248"/>
              <a:gd name="connsiteX1876" fmla="*/ 2244304 w 7427256"/>
              <a:gd name="connsiteY1876" fmla="*/ 6322278 h 7209248"/>
              <a:gd name="connsiteX1877" fmla="*/ 2230865 w 7427256"/>
              <a:gd name="connsiteY1877" fmla="*/ 6308839 h 7209248"/>
              <a:gd name="connsiteX1878" fmla="*/ 2208466 w 7427256"/>
              <a:gd name="connsiteY1878" fmla="*/ 6299879 h 7209248"/>
              <a:gd name="connsiteX1879" fmla="*/ 2195027 w 7427256"/>
              <a:gd name="connsiteY1879" fmla="*/ 6299879 h 7209248"/>
              <a:gd name="connsiteX1880" fmla="*/ 2212946 w 7427256"/>
              <a:gd name="connsiteY1880" fmla="*/ 6295401 h 7209248"/>
              <a:gd name="connsiteX1881" fmla="*/ 2230865 w 7427256"/>
              <a:gd name="connsiteY1881" fmla="*/ 6277482 h 7209248"/>
              <a:gd name="connsiteX1882" fmla="*/ 2239824 w 7427256"/>
              <a:gd name="connsiteY1882" fmla="*/ 6268522 h 7209248"/>
              <a:gd name="connsiteX1883" fmla="*/ 2251023 w 7427256"/>
              <a:gd name="connsiteY1883" fmla="*/ 6264043 h 7209248"/>
              <a:gd name="connsiteX1884" fmla="*/ 6065442 w 7427256"/>
              <a:gd name="connsiteY1884" fmla="*/ 6259563 h 7209248"/>
              <a:gd name="connsiteX1885" fmla="*/ 6074402 w 7427256"/>
              <a:gd name="connsiteY1885" fmla="*/ 6277482 h 7209248"/>
              <a:gd name="connsiteX1886" fmla="*/ 6056484 w 7427256"/>
              <a:gd name="connsiteY1886" fmla="*/ 6295401 h 7209248"/>
              <a:gd name="connsiteX1887" fmla="*/ 6065442 w 7427256"/>
              <a:gd name="connsiteY1887" fmla="*/ 6259563 h 7209248"/>
              <a:gd name="connsiteX1888" fmla="*/ 4954490 w 7427256"/>
              <a:gd name="connsiteY1888" fmla="*/ 6259563 h 7209248"/>
              <a:gd name="connsiteX1889" fmla="*/ 4954490 w 7427256"/>
              <a:gd name="connsiteY1889" fmla="*/ 6268522 h 7209248"/>
              <a:gd name="connsiteX1890" fmla="*/ 4963450 w 7427256"/>
              <a:gd name="connsiteY1890" fmla="*/ 6259563 h 7209248"/>
              <a:gd name="connsiteX1891" fmla="*/ 4954490 w 7427256"/>
              <a:gd name="connsiteY1891" fmla="*/ 6259563 h 7209248"/>
              <a:gd name="connsiteX1892" fmla="*/ 4605078 w 7427256"/>
              <a:gd name="connsiteY1892" fmla="*/ 6259563 h 7209248"/>
              <a:gd name="connsiteX1893" fmla="*/ 4605078 w 7427256"/>
              <a:gd name="connsiteY1893" fmla="*/ 6268522 h 7209248"/>
              <a:gd name="connsiteX1894" fmla="*/ 4614038 w 7427256"/>
              <a:gd name="connsiteY1894" fmla="*/ 6259563 h 7209248"/>
              <a:gd name="connsiteX1895" fmla="*/ 4605078 w 7427256"/>
              <a:gd name="connsiteY1895" fmla="*/ 6259563 h 7209248"/>
              <a:gd name="connsiteX1896" fmla="*/ 2123353 w 7427256"/>
              <a:gd name="connsiteY1896" fmla="*/ 6259563 h 7209248"/>
              <a:gd name="connsiteX1897" fmla="*/ 2132312 w 7427256"/>
              <a:gd name="connsiteY1897" fmla="*/ 6268522 h 7209248"/>
              <a:gd name="connsiteX1898" fmla="*/ 2123353 w 7427256"/>
              <a:gd name="connsiteY1898" fmla="*/ 6268522 h 7209248"/>
              <a:gd name="connsiteX1899" fmla="*/ 5447251 w 7427256"/>
              <a:gd name="connsiteY1899" fmla="*/ 6250604 h 7209248"/>
              <a:gd name="connsiteX1900" fmla="*/ 5460690 w 7427256"/>
              <a:gd name="connsiteY1900" fmla="*/ 6255083 h 7209248"/>
              <a:gd name="connsiteX1901" fmla="*/ 5465170 w 7427256"/>
              <a:gd name="connsiteY1901" fmla="*/ 6264043 h 7209248"/>
              <a:gd name="connsiteX1902" fmla="*/ 5456211 w 7427256"/>
              <a:gd name="connsiteY1902" fmla="*/ 6268522 h 7209248"/>
              <a:gd name="connsiteX1903" fmla="*/ 5447251 w 7427256"/>
              <a:gd name="connsiteY1903" fmla="*/ 6259563 h 7209248"/>
              <a:gd name="connsiteX1904" fmla="*/ 5447251 w 7427256"/>
              <a:gd name="connsiteY1904" fmla="*/ 6250604 h 7209248"/>
              <a:gd name="connsiteX1905" fmla="*/ 5124717 w 7427256"/>
              <a:gd name="connsiteY1905" fmla="*/ 6250604 h 7209248"/>
              <a:gd name="connsiteX1906" fmla="*/ 5124717 w 7427256"/>
              <a:gd name="connsiteY1906" fmla="*/ 6268522 h 7209248"/>
              <a:gd name="connsiteX1907" fmla="*/ 5133676 w 7427256"/>
              <a:gd name="connsiteY1907" fmla="*/ 6268522 h 7209248"/>
              <a:gd name="connsiteX1908" fmla="*/ 5133676 w 7427256"/>
              <a:gd name="connsiteY1908" fmla="*/ 6259563 h 7209248"/>
              <a:gd name="connsiteX1909" fmla="*/ 5124717 w 7427256"/>
              <a:gd name="connsiteY1909" fmla="*/ 6250604 h 7209248"/>
              <a:gd name="connsiteX1910" fmla="*/ 4703631 w 7427256"/>
              <a:gd name="connsiteY1910" fmla="*/ 6250604 h 7209248"/>
              <a:gd name="connsiteX1911" fmla="*/ 4694672 w 7427256"/>
              <a:gd name="connsiteY1911" fmla="*/ 6259563 h 7209248"/>
              <a:gd name="connsiteX1912" fmla="*/ 4703631 w 7427256"/>
              <a:gd name="connsiteY1912" fmla="*/ 6259563 h 7209248"/>
              <a:gd name="connsiteX1913" fmla="*/ 4712589 w 7427256"/>
              <a:gd name="connsiteY1913" fmla="*/ 6259563 h 7209248"/>
              <a:gd name="connsiteX1914" fmla="*/ 4703631 w 7427256"/>
              <a:gd name="connsiteY1914" fmla="*/ 6250604 h 7209248"/>
              <a:gd name="connsiteX1915" fmla="*/ 5163914 w 7427256"/>
              <a:gd name="connsiteY1915" fmla="*/ 6245004 h 7209248"/>
              <a:gd name="connsiteX1916" fmla="*/ 5156075 w 7427256"/>
              <a:gd name="connsiteY1916" fmla="*/ 6246124 h 7209248"/>
              <a:gd name="connsiteX1917" fmla="*/ 5151595 w 7427256"/>
              <a:gd name="connsiteY1917" fmla="*/ 6259563 h 7209248"/>
              <a:gd name="connsiteX1918" fmla="*/ 5151595 w 7427256"/>
              <a:gd name="connsiteY1918" fmla="*/ 6268522 h 7209248"/>
              <a:gd name="connsiteX1919" fmla="*/ 5169514 w 7427256"/>
              <a:gd name="connsiteY1919" fmla="*/ 6286440 h 7209248"/>
              <a:gd name="connsiteX1920" fmla="*/ 5196392 w 7427256"/>
              <a:gd name="connsiteY1920" fmla="*/ 6286440 h 7209248"/>
              <a:gd name="connsiteX1921" fmla="*/ 5205350 w 7427256"/>
              <a:gd name="connsiteY1921" fmla="*/ 6286440 h 7209248"/>
              <a:gd name="connsiteX1922" fmla="*/ 5214310 w 7427256"/>
              <a:gd name="connsiteY1922" fmla="*/ 6295401 h 7209248"/>
              <a:gd name="connsiteX1923" fmla="*/ 5223269 w 7427256"/>
              <a:gd name="connsiteY1923" fmla="*/ 6286440 h 7209248"/>
              <a:gd name="connsiteX1924" fmla="*/ 5214310 w 7427256"/>
              <a:gd name="connsiteY1924" fmla="*/ 6277482 h 7209248"/>
              <a:gd name="connsiteX1925" fmla="*/ 5187432 w 7427256"/>
              <a:gd name="connsiteY1925" fmla="*/ 6268522 h 7209248"/>
              <a:gd name="connsiteX1926" fmla="*/ 5178472 w 7427256"/>
              <a:gd name="connsiteY1926" fmla="*/ 6250604 h 7209248"/>
              <a:gd name="connsiteX1927" fmla="*/ 5163914 w 7427256"/>
              <a:gd name="connsiteY1927" fmla="*/ 6245004 h 7209248"/>
              <a:gd name="connsiteX1928" fmla="*/ 5823542 w 7427256"/>
              <a:gd name="connsiteY1928" fmla="*/ 6241644 h 7209248"/>
              <a:gd name="connsiteX1929" fmla="*/ 5832502 w 7427256"/>
              <a:gd name="connsiteY1929" fmla="*/ 6241644 h 7209248"/>
              <a:gd name="connsiteX1930" fmla="*/ 5841460 w 7427256"/>
              <a:gd name="connsiteY1930" fmla="*/ 6241644 h 7209248"/>
              <a:gd name="connsiteX1931" fmla="*/ 5832502 w 7427256"/>
              <a:gd name="connsiteY1931" fmla="*/ 6250604 h 7209248"/>
              <a:gd name="connsiteX1932" fmla="*/ 5823542 w 7427256"/>
              <a:gd name="connsiteY1932" fmla="*/ 6241644 h 7209248"/>
              <a:gd name="connsiteX1933" fmla="*/ 5590600 w 7427256"/>
              <a:gd name="connsiteY1933" fmla="*/ 6241644 h 7209248"/>
              <a:gd name="connsiteX1934" fmla="*/ 5590600 w 7427256"/>
              <a:gd name="connsiteY1934" fmla="*/ 6250604 h 7209248"/>
              <a:gd name="connsiteX1935" fmla="*/ 5590600 w 7427256"/>
              <a:gd name="connsiteY1935" fmla="*/ 6259563 h 7209248"/>
              <a:gd name="connsiteX1936" fmla="*/ 5581640 w 7427256"/>
              <a:gd name="connsiteY1936" fmla="*/ 6250604 h 7209248"/>
              <a:gd name="connsiteX1937" fmla="*/ 5590600 w 7427256"/>
              <a:gd name="connsiteY1937" fmla="*/ 6241644 h 7209248"/>
              <a:gd name="connsiteX1938" fmla="*/ 5492048 w 7427256"/>
              <a:gd name="connsiteY1938" fmla="*/ 6241644 h 7209248"/>
              <a:gd name="connsiteX1939" fmla="*/ 5501008 w 7427256"/>
              <a:gd name="connsiteY1939" fmla="*/ 6241644 h 7209248"/>
              <a:gd name="connsiteX1940" fmla="*/ 5501008 w 7427256"/>
              <a:gd name="connsiteY1940" fmla="*/ 6250604 h 7209248"/>
              <a:gd name="connsiteX1941" fmla="*/ 5492048 w 7427256"/>
              <a:gd name="connsiteY1941" fmla="*/ 6250604 h 7209248"/>
              <a:gd name="connsiteX1942" fmla="*/ 5492048 w 7427256"/>
              <a:gd name="connsiteY1942" fmla="*/ 6241644 h 7209248"/>
              <a:gd name="connsiteX1943" fmla="*/ 5348700 w 7427256"/>
              <a:gd name="connsiteY1943" fmla="*/ 6241644 h 7209248"/>
              <a:gd name="connsiteX1944" fmla="*/ 5357658 w 7427256"/>
              <a:gd name="connsiteY1944" fmla="*/ 6250604 h 7209248"/>
              <a:gd name="connsiteX1945" fmla="*/ 5357658 w 7427256"/>
              <a:gd name="connsiteY1945" fmla="*/ 6241644 h 7209248"/>
              <a:gd name="connsiteX1946" fmla="*/ 2893853 w 7427256"/>
              <a:gd name="connsiteY1946" fmla="*/ 6241644 h 7209248"/>
              <a:gd name="connsiteX1947" fmla="*/ 2902811 w 7427256"/>
              <a:gd name="connsiteY1947" fmla="*/ 6250604 h 7209248"/>
              <a:gd name="connsiteX1948" fmla="*/ 2911772 w 7427256"/>
              <a:gd name="connsiteY1948" fmla="*/ 6241644 h 7209248"/>
              <a:gd name="connsiteX1949" fmla="*/ 2902811 w 7427256"/>
              <a:gd name="connsiteY1949" fmla="*/ 6241644 h 7209248"/>
              <a:gd name="connsiteX1950" fmla="*/ 2714667 w 7427256"/>
              <a:gd name="connsiteY1950" fmla="*/ 6241644 h 7209248"/>
              <a:gd name="connsiteX1951" fmla="*/ 2705707 w 7427256"/>
              <a:gd name="connsiteY1951" fmla="*/ 6250604 h 7209248"/>
              <a:gd name="connsiteX1952" fmla="*/ 2714667 w 7427256"/>
              <a:gd name="connsiteY1952" fmla="*/ 6255083 h 7209248"/>
              <a:gd name="connsiteX1953" fmla="*/ 2723626 w 7427256"/>
              <a:gd name="connsiteY1953" fmla="*/ 6246124 h 7209248"/>
              <a:gd name="connsiteX1954" fmla="*/ 2714667 w 7427256"/>
              <a:gd name="connsiteY1954" fmla="*/ 6241644 h 7209248"/>
              <a:gd name="connsiteX1955" fmla="*/ 1993444 w 7427256"/>
              <a:gd name="connsiteY1955" fmla="*/ 6241644 h 7209248"/>
              <a:gd name="connsiteX1956" fmla="*/ 1988964 w 7427256"/>
              <a:gd name="connsiteY1956" fmla="*/ 6250604 h 7209248"/>
              <a:gd name="connsiteX1957" fmla="*/ 1993444 w 7427256"/>
              <a:gd name="connsiteY1957" fmla="*/ 6259563 h 7209248"/>
              <a:gd name="connsiteX1958" fmla="*/ 1997923 w 7427256"/>
              <a:gd name="connsiteY1958" fmla="*/ 6250604 h 7209248"/>
              <a:gd name="connsiteX1959" fmla="*/ 1993444 w 7427256"/>
              <a:gd name="connsiteY1959" fmla="*/ 6241644 h 7209248"/>
              <a:gd name="connsiteX1960" fmla="*/ 5940014 w 7427256"/>
              <a:gd name="connsiteY1960" fmla="*/ 6232685 h 7209248"/>
              <a:gd name="connsiteX1961" fmla="*/ 5948972 w 7427256"/>
              <a:gd name="connsiteY1961" fmla="*/ 6241644 h 7209248"/>
              <a:gd name="connsiteX1962" fmla="*/ 5940014 w 7427256"/>
              <a:gd name="connsiteY1962" fmla="*/ 6241644 h 7209248"/>
              <a:gd name="connsiteX1963" fmla="*/ 5940014 w 7427256"/>
              <a:gd name="connsiteY1963" fmla="*/ 6232685 h 7209248"/>
              <a:gd name="connsiteX1964" fmla="*/ 5787705 w 7427256"/>
              <a:gd name="connsiteY1964" fmla="*/ 6232685 h 7209248"/>
              <a:gd name="connsiteX1965" fmla="*/ 5796664 w 7427256"/>
              <a:gd name="connsiteY1965" fmla="*/ 6241644 h 7209248"/>
              <a:gd name="connsiteX1966" fmla="*/ 5787705 w 7427256"/>
              <a:gd name="connsiteY1966" fmla="*/ 6241644 h 7209248"/>
              <a:gd name="connsiteX1967" fmla="*/ 5787705 w 7427256"/>
              <a:gd name="connsiteY1967" fmla="*/ 6232685 h 7209248"/>
              <a:gd name="connsiteX1968" fmla="*/ 5124717 w 7427256"/>
              <a:gd name="connsiteY1968" fmla="*/ 6232685 h 7209248"/>
              <a:gd name="connsiteX1969" fmla="*/ 5115757 w 7427256"/>
              <a:gd name="connsiteY1969" fmla="*/ 6241644 h 7209248"/>
              <a:gd name="connsiteX1970" fmla="*/ 5124717 w 7427256"/>
              <a:gd name="connsiteY1970" fmla="*/ 6241644 h 7209248"/>
              <a:gd name="connsiteX1971" fmla="*/ 5142636 w 7427256"/>
              <a:gd name="connsiteY1971" fmla="*/ 6232685 h 7209248"/>
              <a:gd name="connsiteX1972" fmla="*/ 4783144 w 7427256"/>
              <a:gd name="connsiteY1972" fmla="*/ 6227086 h 7209248"/>
              <a:gd name="connsiteX1973" fmla="*/ 4779785 w 7427256"/>
              <a:gd name="connsiteY1973" fmla="*/ 6228205 h 7209248"/>
              <a:gd name="connsiteX1974" fmla="*/ 4775305 w 7427256"/>
              <a:gd name="connsiteY1974" fmla="*/ 6232685 h 7209248"/>
              <a:gd name="connsiteX1975" fmla="*/ 4775305 w 7427256"/>
              <a:gd name="connsiteY1975" fmla="*/ 6237164 h 7209248"/>
              <a:gd name="connsiteX1976" fmla="*/ 4775305 w 7427256"/>
              <a:gd name="connsiteY1976" fmla="*/ 6250604 h 7209248"/>
              <a:gd name="connsiteX1977" fmla="*/ 4784265 w 7427256"/>
              <a:gd name="connsiteY1977" fmla="*/ 6232685 h 7209248"/>
              <a:gd name="connsiteX1978" fmla="*/ 4783144 w 7427256"/>
              <a:gd name="connsiteY1978" fmla="*/ 6227086 h 7209248"/>
              <a:gd name="connsiteX1979" fmla="*/ 5068722 w 7427256"/>
              <a:gd name="connsiteY1979" fmla="*/ 6225966 h 7209248"/>
              <a:gd name="connsiteX1980" fmla="*/ 5062002 w 7427256"/>
              <a:gd name="connsiteY1980" fmla="*/ 6241644 h 7209248"/>
              <a:gd name="connsiteX1981" fmla="*/ 5079921 w 7427256"/>
              <a:gd name="connsiteY1981" fmla="*/ 6241644 h 7209248"/>
              <a:gd name="connsiteX1982" fmla="*/ 5088880 w 7427256"/>
              <a:gd name="connsiteY1982" fmla="*/ 6232685 h 7209248"/>
              <a:gd name="connsiteX1983" fmla="*/ 5068722 w 7427256"/>
              <a:gd name="connsiteY1983" fmla="*/ 6225966 h 7209248"/>
              <a:gd name="connsiteX1984" fmla="*/ 5312364 w 7427256"/>
              <a:gd name="connsiteY1984" fmla="*/ 6222232 h 7209248"/>
              <a:gd name="connsiteX1985" fmla="*/ 5312862 w 7427256"/>
              <a:gd name="connsiteY1985" fmla="*/ 6223725 h 7209248"/>
              <a:gd name="connsiteX1986" fmla="*/ 5303903 w 7427256"/>
              <a:gd name="connsiteY1986" fmla="*/ 6223725 h 7209248"/>
              <a:gd name="connsiteX1987" fmla="*/ 5311744 w 7427256"/>
              <a:gd name="connsiteY1987" fmla="*/ 6222606 h 7209248"/>
              <a:gd name="connsiteX1988" fmla="*/ 2118313 w 7427256"/>
              <a:gd name="connsiteY1988" fmla="*/ 6220926 h 7209248"/>
              <a:gd name="connsiteX1989" fmla="*/ 2123353 w 7427256"/>
              <a:gd name="connsiteY1989" fmla="*/ 6223725 h 7209248"/>
              <a:gd name="connsiteX1990" fmla="*/ 2132312 w 7427256"/>
              <a:gd name="connsiteY1990" fmla="*/ 6241644 h 7209248"/>
              <a:gd name="connsiteX1991" fmla="*/ 2123353 w 7427256"/>
              <a:gd name="connsiteY1991" fmla="*/ 6241644 h 7209248"/>
              <a:gd name="connsiteX1992" fmla="*/ 2114393 w 7427256"/>
              <a:gd name="connsiteY1992" fmla="*/ 6232685 h 7209248"/>
              <a:gd name="connsiteX1993" fmla="*/ 2105434 w 7427256"/>
              <a:gd name="connsiteY1993" fmla="*/ 6241644 h 7209248"/>
              <a:gd name="connsiteX1994" fmla="*/ 2091996 w 7427256"/>
              <a:gd name="connsiteY1994" fmla="*/ 6250604 h 7209248"/>
              <a:gd name="connsiteX1995" fmla="*/ 2078557 w 7427256"/>
              <a:gd name="connsiteY1995" fmla="*/ 6255083 h 7209248"/>
              <a:gd name="connsiteX1996" fmla="*/ 2060638 w 7427256"/>
              <a:gd name="connsiteY1996" fmla="*/ 6259563 h 7209248"/>
              <a:gd name="connsiteX1997" fmla="*/ 2051679 w 7427256"/>
              <a:gd name="connsiteY1997" fmla="*/ 6268522 h 7209248"/>
              <a:gd name="connsiteX1998" fmla="*/ 2056158 w 7427256"/>
              <a:gd name="connsiteY1998" fmla="*/ 6268522 h 7209248"/>
              <a:gd name="connsiteX1999" fmla="*/ 2069597 w 7427256"/>
              <a:gd name="connsiteY1999" fmla="*/ 6268522 h 7209248"/>
              <a:gd name="connsiteX2000" fmla="*/ 2087516 w 7427256"/>
              <a:gd name="connsiteY2000" fmla="*/ 6277482 h 7209248"/>
              <a:gd name="connsiteX2001" fmla="*/ 2096476 w 7427256"/>
              <a:gd name="connsiteY2001" fmla="*/ 6304359 h 7209248"/>
              <a:gd name="connsiteX2002" fmla="*/ 2078557 w 7427256"/>
              <a:gd name="connsiteY2002" fmla="*/ 6304359 h 7209248"/>
              <a:gd name="connsiteX2003" fmla="*/ 2069597 w 7427256"/>
              <a:gd name="connsiteY2003" fmla="*/ 6304359 h 7209248"/>
              <a:gd name="connsiteX2004" fmla="*/ 2060638 w 7427256"/>
              <a:gd name="connsiteY2004" fmla="*/ 6295401 h 7209248"/>
              <a:gd name="connsiteX2005" fmla="*/ 2051679 w 7427256"/>
              <a:gd name="connsiteY2005" fmla="*/ 6295401 h 7209248"/>
              <a:gd name="connsiteX2006" fmla="*/ 2024800 w 7427256"/>
              <a:gd name="connsiteY2006" fmla="*/ 6304359 h 7209248"/>
              <a:gd name="connsiteX2007" fmla="*/ 2015841 w 7427256"/>
              <a:gd name="connsiteY2007" fmla="*/ 6295401 h 7209248"/>
              <a:gd name="connsiteX2008" fmla="*/ 2006883 w 7427256"/>
              <a:gd name="connsiteY2008" fmla="*/ 6286440 h 7209248"/>
              <a:gd name="connsiteX2009" fmla="*/ 1988964 w 7427256"/>
              <a:gd name="connsiteY2009" fmla="*/ 6277482 h 7209248"/>
              <a:gd name="connsiteX2010" fmla="*/ 1980004 w 7427256"/>
              <a:gd name="connsiteY2010" fmla="*/ 6268522 h 7209248"/>
              <a:gd name="connsiteX2011" fmla="*/ 1953126 w 7427256"/>
              <a:gd name="connsiteY2011" fmla="*/ 6241644 h 7209248"/>
              <a:gd name="connsiteX2012" fmla="*/ 1962086 w 7427256"/>
              <a:gd name="connsiteY2012" fmla="*/ 6241644 h 7209248"/>
              <a:gd name="connsiteX2013" fmla="*/ 1993444 w 7427256"/>
              <a:gd name="connsiteY2013" fmla="*/ 6237164 h 7209248"/>
              <a:gd name="connsiteX2014" fmla="*/ 2015841 w 7427256"/>
              <a:gd name="connsiteY2014" fmla="*/ 6232685 h 7209248"/>
              <a:gd name="connsiteX2015" fmla="*/ 2051679 w 7427256"/>
              <a:gd name="connsiteY2015" fmla="*/ 6250604 h 7209248"/>
              <a:gd name="connsiteX2016" fmla="*/ 2060638 w 7427256"/>
              <a:gd name="connsiteY2016" fmla="*/ 6250604 h 7209248"/>
              <a:gd name="connsiteX2017" fmla="*/ 2078557 w 7427256"/>
              <a:gd name="connsiteY2017" fmla="*/ 6246124 h 7209248"/>
              <a:gd name="connsiteX2018" fmla="*/ 2096476 w 7427256"/>
              <a:gd name="connsiteY2018" fmla="*/ 6232685 h 7209248"/>
              <a:gd name="connsiteX2019" fmla="*/ 2118313 w 7427256"/>
              <a:gd name="connsiteY2019" fmla="*/ 6220926 h 7209248"/>
              <a:gd name="connsiteX2020" fmla="*/ 5647508 w 7427256"/>
              <a:gd name="connsiteY2020" fmla="*/ 6220573 h 7209248"/>
              <a:gd name="connsiteX2021" fmla="*/ 5645476 w 7427256"/>
              <a:gd name="connsiteY2021" fmla="*/ 6222606 h 7209248"/>
              <a:gd name="connsiteX2022" fmla="*/ 5644356 w 7427256"/>
              <a:gd name="connsiteY2022" fmla="*/ 6223725 h 7209248"/>
              <a:gd name="connsiteX2023" fmla="*/ 5913134 w 7427256"/>
              <a:gd name="connsiteY2023" fmla="*/ 6214766 h 7209248"/>
              <a:gd name="connsiteX2024" fmla="*/ 5922094 w 7427256"/>
              <a:gd name="connsiteY2024" fmla="*/ 6223725 h 7209248"/>
              <a:gd name="connsiteX2025" fmla="*/ 5913134 w 7427256"/>
              <a:gd name="connsiteY2025" fmla="*/ 6223725 h 7209248"/>
              <a:gd name="connsiteX2026" fmla="*/ 5904176 w 7427256"/>
              <a:gd name="connsiteY2026" fmla="*/ 6223725 h 7209248"/>
              <a:gd name="connsiteX2027" fmla="*/ 5913134 w 7427256"/>
              <a:gd name="connsiteY2027" fmla="*/ 6214766 h 7209248"/>
              <a:gd name="connsiteX2028" fmla="*/ 5863859 w 7427256"/>
              <a:gd name="connsiteY2028" fmla="*/ 6214766 h 7209248"/>
              <a:gd name="connsiteX2029" fmla="*/ 5877298 w 7427256"/>
              <a:gd name="connsiteY2029" fmla="*/ 6219246 h 7209248"/>
              <a:gd name="connsiteX2030" fmla="*/ 5868338 w 7427256"/>
              <a:gd name="connsiteY2030" fmla="*/ 6223725 h 7209248"/>
              <a:gd name="connsiteX2031" fmla="*/ 5850420 w 7427256"/>
              <a:gd name="connsiteY2031" fmla="*/ 6223725 h 7209248"/>
              <a:gd name="connsiteX2032" fmla="*/ 5863859 w 7427256"/>
              <a:gd name="connsiteY2032" fmla="*/ 6214766 h 7209248"/>
              <a:gd name="connsiteX2033" fmla="*/ 5778745 w 7427256"/>
              <a:gd name="connsiteY2033" fmla="*/ 6214766 h 7209248"/>
              <a:gd name="connsiteX2034" fmla="*/ 5787705 w 7427256"/>
              <a:gd name="connsiteY2034" fmla="*/ 6214766 h 7209248"/>
              <a:gd name="connsiteX2035" fmla="*/ 5787705 w 7427256"/>
              <a:gd name="connsiteY2035" fmla="*/ 6223725 h 7209248"/>
              <a:gd name="connsiteX2036" fmla="*/ 5778745 w 7427256"/>
              <a:gd name="connsiteY2036" fmla="*/ 6214766 h 7209248"/>
              <a:gd name="connsiteX2037" fmla="*/ 5653316 w 7427256"/>
              <a:gd name="connsiteY2037" fmla="*/ 6214766 h 7209248"/>
              <a:gd name="connsiteX2038" fmla="*/ 5648836 w 7427256"/>
              <a:gd name="connsiteY2038" fmla="*/ 6219246 h 7209248"/>
              <a:gd name="connsiteX2039" fmla="*/ 5647508 w 7427256"/>
              <a:gd name="connsiteY2039" fmla="*/ 6220573 h 7209248"/>
              <a:gd name="connsiteX2040" fmla="*/ 4694672 w 7427256"/>
              <a:gd name="connsiteY2040" fmla="*/ 6214766 h 7209248"/>
              <a:gd name="connsiteX2041" fmla="*/ 4667793 w 7427256"/>
              <a:gd name="connsiteY2041" fmla="*/ 6232685 h 7209248"/>
              <a:gd name="connsiteX2042" fmla="*/ 4676753 w 7427256"/>
              <a:gd name="connsiteY2042" fmla="*/ 6241644 h 7209248"/>
              <a:gd name="connsiteX2043" fmla="*/ 4685712 w 7427256"/>
              <a:gd name="connsiteY2043" fmla="*/ 6232685 h 7209248"/>
              <a:gd name="connsiteX2044" fmla="*/ 4694672 w 7427256"/>
              <a:gd name="connsiteY2044" fmla="*/ 6223725 h 7209248"/>
              <a:gd name="connsiteX2045" fmla="*/ 5008246 w 7427256"/>
              <a:gd name="connsiteY2045" fmla="*/ 6205808 h 7209248"/>
              <a:gd name="connsiteX2046" fmla="*/ 5008246 w 7427256"/>
              <a:gd name="connsiteY2046" fmla="*/ 6214766 h 7209248"/>
              <a:gd name="connsiteX2047" fmla="*/ 5012726 w 7427256"/>
              <a:gd name="connsiteY2047" fmla="*/ 6228205 h 7209248"/>
              <a:gd name="connsiteX2048" fmla="*/ 5026164 w 7427256"/>
              <a:gd name="connsiteY2048" fmla="*/ 6228205 h 7209248"/>
              <a:gd name="connsiteX2049" fmla="*/ 5026164 w 7427256"/>
              <a:gd name="connsiteY2049" fmla="*/ 6223725 h 7209248"/>
              <a:gd name="connsiteX2050" fmla="*/ 5026164 w 7427256"/>
              <a:gd name="connsiteY2050" fmla="*/ 6205808 h 7209248"/>
              <a:gd name="connsiteX2051" fmla="*/ 5021686 w 7427256"/>
              <a:gd name="connsiteY2051" fmla="*/ 6205808 h 7209248"/>
              <a:gd name="connsiteX2052" fmla="*/ 5008246 w 7427256"/>
              <a:gd name="connsiteY2052" fmla="*/ 6205808 h 7209248"/>
              <a:gd name="connsiteX2053" fmla="*/ 2078557 w 7427256"/>
              <a:gd name="connsiteY2053" fmla="*/ 6205808 h 7209248"/>
              <a:gd name="connsiteX2054" fmla="*/ 2078557 w 7427256"/>
              <a:gd name="connsiteY2054" fmla="*/ 6214766 h 7209248"/>
              <a:gd name="connsiteX2055" fmla="*/ 2069597 w 7427256"/>
              <a:gd name="connsiteY2055" fmla="*/ 6214766 h 7209248"/>
              <a:gd name="connsiteX2056" fmla="*/ 2078557 w 7427256"/>
              <a:gd name="connsiteY2056" fmla="*/ 6205808 h 7209248"/>
              <a:gd name="connsiteX2057" fmla="*/ 5913134 w 7427256"/>
              <a:gd name="connsiteY2057" fmla="*/ 6196848 h 7209248"/>
              <a:gd name="connsiteX2058" fmla="*/ 5922094 w 7427256"/>
              <a:gd name="connsiteY2058" fmla="*/ 6205808 h 7209248"/>
              <a:gd name="connsiteX2059" fmla="*/ 5913134 w 7427256"/>
              <a:gd name="connsiteY2059" fmla="*/ 6214766 h 7209248"/>
              <a:gd name="connsiteX2060" fmla="*/ 5904176 w 7427256"/>
              <a:gd name="connsiteY2060" fmla="*/ 6205808 h 7209248"/>
              <a:gd name="connsiteX2061" fmla="*/ 5303903 w 7427256"/>
              <a:gd name="connsiteY2061" fmla="*/ 6196848 h 7209248"/>
              <a:gd name="connsiteX2062" fmla="*/ 5312862 w 7427256"/>
              <a:gd name="connsiteY2062" fmla="*/ 6205808 h 7209248"/>
              <a:gd name="connsiteX2063" fmla="*/ 5321822 w 7427256"/>
              <a:gd name="connsiteY2063" fmla="*/ 6196848 h 7209248"/>
              <a:gd name="connsiteX2064" fmla="*/ 5187432 w 7427256"/>
              <a:gd name="connsiteY2064" fmla="*/ 6196848 h 7209248"/>
              <a:gd name="connsiteX2065" fmla="*/ 5169514 w 7427256"/>
              <a:gd name="connsiteY2065" fmla="*/ 6205808 h 7209248"/>
              <a:gd name="connsiteX2066" fmla="*/ 5169514 w 7427256"/>
              <a:gd name="connsiteY2066" fmla="*/ 6214766 h 7209248"/>
              <a:gd name="connsiteX2067" fmla="*/ 5196392 w 7427256"/>
              <a:gd name="connsiteY2067" fmla="*/ 6214766 h 7209248"/>
              <a:gd name="connsiteX2068" fmla="*/ 5187432 w 7427256"/>
              <a:gd name="connsiteY2068" fmla="*/ 6196848 h 7209248"/>
              <a:gd name="connsiteX2069" fmla="*/ 5421493 w 7427256"/>
              <a:gd name="connsiteY2069" fmla="*/ 6194048 h 7209248"/>
              <a:gd name="connsiteX2070" fmla="*/ 5429334 w 7427256"/>
              <a:gd name="connsiteY2070" fmla="*/ 6196848 h 7209248"/>
              <a:gd name="connsiteX2071" fmla="*/ 5429334 w 7427256"/>
              <a:gd name="connsiteY2071" fmla="*/ 6214766 h 7209248"/>
              <a:gd name="connsiteX2072" fmla="*/ 5420374 w 7427256"/>
              <a:gd name="connsiteY2072" fmla="*/ 6205808 h 7209248"/>
              <a:gd name="connsiteX2073" fmla="*/ 5411414 w 7427256"/>
              <a:gd name="connsiteY2073" fmla="*/ 6205808 h 7209248"/>
              <a:gd name="connsiteX2074" fmla="*/ 5421493 w 7427256"/>
              <a:gd name="connsiteY2074" fmla="*/ 6194048 h 7209248"/>
              <a:gd name="connsiteX2075" fmla="*/ 5850420 w 7427256"/>
              <a:gd name="connsiteY2075" fmla="*/ 6187889 h 7209248"/>
              <a:gd name="connsiteX2076" fmla="*/ 5859379 w 7427256"/>
              <a:gd name="connsiteY2076" fmla="*/ 6187889 h 7209248"/>
              <a:gd name="connsiteX2077" fmla="*/ 5854899 w 7427256"/>
              <a:gd name="connsiteY2077" fmla="*/ 6196848 h 7209248"/>
              <a:gd name="connsiteX2078" fmla="*/ 5850420 w 7427256"/>
              <a:gd name="connsiteY2078" fmla="*/ 6205808 h 7209248"/>
              <a:gd name="connsiteX2079" fmla="*/ 5841460 w 7427256"/>
              <a:gd name="connsiteY2079" fmla="*/ 6214766 h 7209248"/>
              <a:gd name="connsiteX2080" fmla="*/ 5832502 w 7427256"/>
              <a:gd name="connsiteY2080" fmla="*/ 6196848 h 7209248"/>
              <a:gd name="connsiteX2081" fmla="*/ 5850420 w 7427256"/>
              <a:gd name="connsiteY2081" fmla="*/ 6187889 h 7209248"/>
              <a:gd name="connsiteX2082" fmla="*/ 5742908 w 7427256"/>
              <a:gd name="connsiteY2082" fmla="*/ 6187889 h 7209248"/>
              <a:gd name="connsiteX2083" fmla="*/ 5760828 w 7427256"/>
              <a:gd name="connsiteY2083" fmla="*/ 6192368 h 7209248"/>
              <a:gd name="connsiteX2084" fmla="*/ 5778745 w 7427256"/>
              <a:gd name="connsiteY2084" fmla="*/ 6192368 h 7209248"/>
              <a:gd name="connsiteX2085" fmla="*/ 5787705 w 7427256"/>
              <a:gd name="connsiteY2085" fmla="*/ 6196848 h 7209248"/>
              <a:gd name="connsiteX2086" fmla="*/ 5787705 w 7427256"/>
              <a:gd name="connsiteY2086" fmla="*/ 6205808 h 7209248"/>
              <a:gd name="connsiteX2087" fmla="*/ 5769786 w 7427256"/>
              <a:gd name="connsiteY2087" fmla="*/ 6214766 h 7209248"/>
              <a:gd name="connsiteX2088" fmla="*/ 5751868 w 7427256"/>
              <a:gd name="connsiteY2088" fmla="*/ 6223725 h 7209248"/>
              <a:gd name="connsiteX2089" fmla="*/ 5742908 w 7427256"/>
              <a:gd name="connsiteY2089" fmla="*/ 6205808 h 7209248"/>
              <a:gd name="connsiteX2090" fmla="*/ 5241188 w 7427256"/>
              <a:gd name="connsiteY2090" fmla="*/ 6178929 h 7209248"/>
              <a:gd name="connsiteX2091" fmla="*/ 5232229 w 7427256"/>
              <a:gd name="connsiteY2091" fmla="*/ 6187889 h 7209248"/>
              <a:gd name="connsiteX2092" fmla="*/ 5232229 w 7427256"/>
              <a:gd name="connsiteY2092" fmla="*/ 6196848 h 7209248"/>
              <a:gd name="connsiteX2093" fmla="*/ 5245668 w 7427256"/>
              <a:gd name="connsiteY2093" fmla="*/ 6187889 h 7209248"/>
              <a:gd name="connsiteX2094" fmla="*/ 5241188 w 7427256"/>
              <a:gd name="connsiteY2094" fmla="*/ 6178929 h 7209248"/>
              <a:gd name="connsiteX2095" fmla="*/ 2015841 w 7427256"/>
              <a:gd name="connsiteY2095" fmla="*/ 6178929 h 7209248"/>
              <a:gd name="connsiteX2096" fmla="*/ 2042719 w 7427256"/>
              <a:gd name="connsiteY2096" fmla="*/ 6205808 h 7209248"/>
              <a:gd name="connsiteX2097" fmla="*/ 2024800 w 7427256"/>
              <a:gd name="connsiteY2097" fmla="*/ 6196848 h 7209248"/>
              <a:gd name="connsiteX2098" fmla="*/ 2015841 w 7427256"/>
              <a:gd name="connsiteY2098" fmla="*/ 6178929 h 7209248"/>
              <a:gd name="connsiteX2099" fmla="*/ 6262547 w 7427256"/>
              <a:gd name="connsiteY2099" fmla="*/ 6169970 h 7209248"/>
              <a:gd name="connsiteX2100" fmla="*/ 6267027 w 7427256"/>
              <a:gd name="connsiteY2100" fmla="*/ 6174450 h 7209248"/>
              <a:gd name="connsiteX2101" fmla="*/ 6253588 w 7427256"/>
              <a:gd name="connsiteY2101" fmla="*/ 6178929 h 7209248"/>
              <a:gd name="connsiteX2102" fmla="*/ 6235670 w 7427256"/>
              <a:gd name="connsiteY2102" fmla="*/ 6178929 h 7209248"/>
              <a:gd name="connsiteX2103" fmla="*/ 5984810 w 7427256"/>
              <a:gd name="connsiteY2103" fmla="*/ 6169970 h 7209248"/>
              <a:gd name="connsiteX2104" fmla="*/ 5966891 w 7427256"/>
              <a:gd name="connsiteY2104" fmla="*/ 6178929 h 7209248"/>
              <a:gd name="connsiteX2105" fmla="*/ 5948972 w 7427256"/>
              <a:gd name="connsiteY2105" fmla="*/ 6178929 h 7209248"/>
              <a:gd name="connsiteX2106" fmla="*/ 5384537 w 7427256"/>
              <a:gd name="connsiteY2106" fmla="*/ 6169970 h 7209248"/>
              <a:gd name="connsiteX2107" fmla="*/ 5397976 w 7427256"/>
              <a:gd name="connsiteY2107" fmla="*/ 6174450 h 7209248"/>
              <a:gd name="connsiteX2108" fmla="*/ 5397976 w 7427256"/>
              <a:gd name="connsiteY2108" fmla="*/ 6192368 h 7209248"/>
              <a:gd name="connsiteX2109" fmla="*/ 5393496 w 7427256"/>
              <a:gd name="connsiteY2109" fmla="*/ 6214766 h 7209248"/>
              <a:gd name="connsiteX2110" fmla="*/ 5402454 w 7427256"/>
              <a:gd name="connsiteY2110" fmla="*/ 6241644 h 7209248"/>
              <a:gd name="connsiteX2111" fmla="*/ 5393496 w 7427256"/>
              <a:gd name="connsiteY2111" fmla="*/ 6268522 h 7209248"/>
              <a:gd name="connsiteX2112" fmla="*/ 5366618 w 7427256"/>
              <a:gd name="connsiteY2112" fmla="*/ 6277482 h 7209248"/>
              <a:gd name="connsiteX2113" fmla="*/ 5348700 w 7427256"/>
              <a:gd name="connsiteY2113" fmla="*/ 6286440 h 7209248"/>
              <a:gd name="connsiteX2114" fmla="*/ 5326300 w 7427256"/>
              <a:gd name="connsiteY2114" fmla="*/ 6290920 h 7209248"/>
              <a:gd name="connsiteX2115" fmla="*/ 5312862 w 7427256"/>
              <a:gd name="connsiteY2115" fmla="*/ 6295401 h 7209248"/>
              <a:gd name="connsiteX2116" fmla="*/ 5294943 w 7427256"/>
              <a:gd name="connsiteY2116" fmla="*/ 6277482 h 7209248"/>
              <a:gd name="connsiteX2117" fmla="*/ 5299423 w 7427256"/>
              <a:gd name="connsiteY2117" fmla="*/ 6259563 h 7209248"/>
              <a:gd name="connsiteX2118" fmla="*/ 5312862 w 7427256"/>
              <a:gd name="connsiteY2118" fmla="*/ 6268522 h 7209248"/>
              <a:gd name="connsiteX2119" fmla="*/ 5321822 w 7427256"/>
              <a:gd name="connsiteY2119" fmla="*/ 6286440 h 7209248"/>
              <a:gd name="connsiteX2120" fmla="*/ 5321822 w 7427256"/>
              <a:gd name="connsiteY2120" fmla="*/ 6268522 h 7209248"/>
              <a:gd name="connsiteX2121" fmla="*/ 5312862 w 7427256"/>
              <a:gd name="connsiteY2121" fmla="*/ 6250604 h 7209248"/>
              <a:gd name="connsiteX2122" fmla="*/ 5312862 w 7427256"/>
              <a:gd name="connsiteY2122" fmla="*/ 6241644 h 7209248"/>
              <a:gd name="connsiteX2123" fmla="*/ 5357658 w 7427256"/>
              <a:gd name="connsiteY2123" fmla="*/ 6214766 h 7209248"/>
              <a:gd name="connsiteX2124" fmla="*/ 5366618 w 7427256"/>
              <a:gd name="connsiteY2124" fmla="*/ 6223725 h 7209248"/>
              <a:gd name="connsiteX2125" fmla="*/ 5375577 w 7427256"/>
              <a:gd name="connsiteY2125" fmla="*/ 6232685 h 7209248"/>
              <a:gd name="connsiteX2126" fmla="*/ 5375577 w 7427256"/>
              <a:gd name="connsiteY2126" fmla="*/ 6241644 h 7209248"/>
              <a:gd name="connsiteX2127" fmla="*/ 5384537 w 7427256"/>
              <a:gd name="connsiteY2127" fmla="*/ 6223725 h 7209248"/>
              <a:gd name="connsiteX2128" fmla="*/ 5366618 w 7427256"/>
              <a:gd name="connsiteY2128" fmla="*/ 6205808 h 7209248"/>
              <a:gd name="connsiteX2129" fmla="*/ 5348700 w 7427256"/>
              <a:gd name="connsiteY2129" fmla="*/ 6196848 h 7209248"/>
              <a:gd name="connsiteX2130" fmla="*/ 5366618 w 7427256"/>
              <a:gd name="connsiteY2130" fmla="*/ 6187889 h 7209248"/>
              <a:gd name="connsiteX2131" fmla="*/ 5380057 w 7427256"/>
              <a:gd name="connsiteY2131" fmla="*/ 6183409 h 7209248"/>
              <a:gd name="connsiteX2132" fmla="*/ 5384537 w 7427256"/>
              <a:gd name="connsiteY2132" fmla="*/ 6169970 h 7209248"/>
              <a:gd name="connsiteX2133" fmla="*/ 5294943 w 7427256"/>
              <a:gd name="connsiteY2133" fmla="*/ 6169970 h 7209248"/>
              <a:gd name="connsiteX2134" fmla="*/ 5303903 w 7427256"/>
              <a:gd name="connsiteY2134" fmla="*/ 6178929 h 7209248"/>
              <a:gd name="connsiteX2135" fmla="*/ 5312862 w 7427256"/>
              <a:gd name="connsiteY2135" fmla="*/ 6169970 h 7209248"/>
              <a:gd name="connsiteX2136" fmla="*/ 5294943 w 7427256"/>
              <a:gd name="connsiteY2136" fmla="*/ 6169970 h 7209248"/>
              <a:gd name="connsiteX2137" fmla="*/ 5088880 w 7427256"/>
              <a:gd name="connsiteY2137" fmla="*/ 6169970 h 7209248"/>
              <a:gd name="connsiteX2138" fmla="*/ 5093360 w 7427256"/>
              <a:gd name="connsiteY2138" fmla="*/ 6178929 h 7209248"/>
              <a:gd name="connsiteX2139" fmla="*/ 5097840 w 7427256"/>
              <a:gd name="connsiteY2139" fmla="*/ 6169970 h 7209248"/>
              <a:gd name="connsiteX2140" fmla="*/ 2141272 w 7427256"/>
              <a:gd name="connsiteY2140" fmla="*/ 6169970 h 7209248"/>
              <a:gd name="connsiteX2141" fmla="*/ 2132312 w 7427256"/>
              <a:gd name="connsiteY2141" fmla="*/ 6178929 h 7209248"/>
              <a:gd name="connsiteX2142" fmla="*/ 2141272 w 7427256"/>
              <a:gd name="connsiteY2142" fmla="*/ 6178929 h 7209248"/>
              <a:gd name="connsiteX2143" fmla="*/ 2150231 w 7427256"/>
              <a:gd name="connsiteY2143" fmla="*/ 6178929 h 7209248"/>
              <a:gd name="connsiteX2144" fmla="*/ 2150231 w 7427256"/>
              <a:gd name="connsiteY2144" fmla="*/ 6174450 h 7209248"/>
              <a:gd name="connsiteX2145" fmla="*/ 2141272 w 7427256"/>
              <a:gd name="connsiteY2145" fmla="*/ 6169970 h 7209248"/>
              <a:gd name="connsiteX2146" fmla="*/ 2105434 w 7427256"/>
              <a:gd name="connsiteY2146" fmla="*/ 6161010 h 7209248"/>
              <a:gd name="connsiteX2147" fmla="*/ 2105434 w 7427256"/>
              <a:gd name="connsiteY2147" fmla="*/ 6169970 h 7209248"/>
              <a:gd name="connsiteX2148" fmla="*/ 2114393 w 7427256"/>
              <a:gd name="connsiteY2148" fmla="*/ 6161010 h 7209248"/>
              <a:gd name="connsiteX2149" fmla="*/ 2105434 w 7427256"/>
              <a:gd name="connsiteY2149" fmla="*/ 6161010 h 7209248"/>
              <a:gd name="connsiteX2150" fmla="*/ 5241188 w 7427256"/>
              <a:gd name="connsiteY2150" fmla="*/ 6156531 h 7209248"/>
              <a:gd name="connsiteX2151" fmla="*/ 5232229 w 7427256"/>
              <a:gd name="connsiteY2151" fmla="*/ 6161010 h 7209248"/>
              <a:gd name="connsiteX2152" fmla="*/ 5241188 w 7427256"/>
              <a:gd name="connsiteY2152" fmla="*/ 6161010 h 7209248"/>
              <a:gd name="connsiteX2153" fmla="*/ 5250146 w 7427256"/>
              <a:gd name="connsiteY2153" fmla="*/ 6161010 h 7209248"/>
              <a:gd name="connsiteX2154" fmla="*/ 5241188 w 7427256"/>
              <a:gd name="connsiteY2154" fmla="*/ 6156531 h 7209248"/>
              <a:gd name="connsiteX2155" fmla="*/ 5420374 w 7427256"/>
              <a:gd name="connsiteY2155" fmla="*/ 6152051 h 7209248"/>
              <a:gd name="connsiteX2156" fmla="*/ 5438292 w 7427256"/>
              <a:gd name="connsiteY2156" fmla="*/ 6169970 h 7209248"/>
              <a:gd name="connsiteX2157" fmla="*/ 5420374 w 7427256"/>
              <a:gd name="connsiteY2157" fmla="*/ 6169970 h 7209248"/>
              <a:gd name="connsiteX2158" fmla="*/ 5228868 w 7427256"/>
              <a:gd name="connsiteY2158" fmla="*/ 6146451 h 7209248"/>
              <a:gd name="connsiteX2159" fmla="*/ 5223269 w 7427256"/>
              <a:gd name="connsiteY2159" fmla="*/ 6147571 h 7209248"/>
              <a:gd name="connsiteX2160" fmla="*/ 5191912 w 7427256"/>
              <a:gd name="connsiteY2160" fmla="*/ 6152051 h 7209248"/>
              <a:gd name="connsiteX2161" fmla="*/ 5169514 w 7427256"/>
              <a:gd name="connsiteY2161" fmla="*/ 6152051 h 7209248"/>
              <a:gd name="connsiteX2162" fmla="*/ 5178472 w 7427256"/>
              <a:gd name="connsiteY2162" fmla="*/ 6161010 h 7209248"/>
              <a:gd name="connsiteX2163" fmla="*/ 5196392 w 7427256"/>
              <a:gd name="connsiteY2163" fmla="*/ 6161010 h 7209248"/>
              <a:gd name="connsiteX2164" fmla="*/ 5227749 w 7427256"/>
              <a:gd name="connsiteY2164" fmla="*/ 6152051 h 7209248"/>
              <a:gd name="connsiteX2165" fmla="*/ 5228868 w 7427256"/>
              <a:gd name="connsiteY2165" fmla="*/ 6146451 h 7209248"/>
              <a:gd name="connsiteX2166" fmla="*/ 5769786 w 7427256"/>
              <a:gd name="connsiteY2166" fmla="*/ 6143092 h 7209248"/>
              <a:gd name="connsiteX2167" fmla="*/ 5778745 w 7427256"/>
              <a:gd name="connsiteY2167" fmla="*/ 6143092 h 7209248"/>
              <a:gd name="connsiteX2168" fmla="*/ 5783225 w 7427256"/>
              <a:gd name="connsiteY2168" fmla="*/ 6147571 h 7209248"/>
              <a:gd name="connsiteX2169" fmla="*/ 5778745 w 7427256"/>
              <a:gd name="connsiteY2169" fmla="*/ 6152051 h 7209248"/>
              <a:gd name="connsiteX2170" fmla="*/ 5769786 w 7427256"/>
              <a:gd name="connsiteY2170" fmla="*/ 6143092 h 7209248"/>
              <a:gd name="connsiteX2171" fmla="*/ 5088880 w 7427256"/>
              <a:gd name="connsiteY2171" fmla="*/ 6143092 h 7209248"/>
              <a:gd name="connsiteX2172" fmla="*/ 5088880 w 7427256"/>
              <a:gd name="connsiteY2172" fmla="*/ 6152051 h 7209248"/>
              <a:gd name="connsiteX2173" fmla="*/ 5093360 w 7427256"/>
              <a:gd name="connsiteY2173" fmla="*/ 6147571 h 7209248"/>
              <a:gd name="connsiteX2174" fmla="*/ 5088880 w 7427256"/>
              <a:gd name="connsiteY2174" fmla="*/ 6143092 h 7209248"/>
              <a:gd name="connsiteX2175" fmla="*/ 5303903 w 7427256"/>
              <a:gd name="connsiteY2175" fmla="*/ 6134132 h 7209248"/>
              <a:gd name="connsiteX2176" fmla="*/ 5277026 w 7427256"/>
              <a:gd name="connsiteY2176" fmla="*/ 6143092 h 7209248"/>
              <a:gd name="connsiteX2177" fmla="*/ 5272546 w 7427256"/>
              <a:gd name="connsiteY2177" fmla="*/ 6161010 h 7209248"/>
              <a:gd name="connsiteX2178" fmla="*/ 5294943 w 7427256"/>
              <a:gd name="connsiteY2178" fmla="*/ 6152051 h 7209248"/>
              <a:gd name="connsiteX2179" fmla="*/ 5312862 w 7427256"/>
              <a:gd name="connsiteY2179" fmla="*/ 6143092 h 7209248"/>
              <a:gd name="connsiteX2180" fmla="*/ 5321822 w 7427256"/>
              <a:gd name="connsiteY2180" fmla="*/ 6134132 h 7209248"/>
              <a:gd name="connsiteX2181" fmla="*/ 5312862 w 7427256"/>
              <a:gd name="connsiteY2181" fmla="*/ 6138612 h 7209248"/>
              <a:gd name="connsiteX2182" fmla="*/ 5303903 w 7427256"/>
              <a:gd name="connsiteY2182" fmla="*/ 6134132 h 7209248"/>
              <a:gd name="connsiteX2183" fmla="*/ 2445887 w 7427256"/>
              <a:gd name="connsiteY2183" fmla="*/ 6134132 h 7209248"/>
              <a:gd name="connsiteX2184" fmla="*/ 2445887 w 7427256"/>
              <a:gd name="connsiteY2184" fmla="*/ 6143092 h 7209248"/>
              <a:gd name="connsiteX2185" fmla="*/ 2454847 w 7427256"/>
              <a:gd name="connsiteY2185" fmla="*/ 6143092 h 7209248"/>
              <a:gd name="connsiteX2186" fmla="*/ 2454847 w 7427256"/>
              <a:gd name="connsiteY2186" fmla="*/ 6134132 h 7209248"/>
              <a:gd name="connsiteX2187" fmla="*/ 2445887 w 7427256"/>
              <a:gd name="connsiteY2187" fmla="*/ 6134132 h 7209248"/>
              <a:gd name="connsiteX2188" fmla="*/ 5700352 w 7427256"/>
              <a:gd name="connsiteY2188" fmla="*/ 6128533 h 7209248"/>
              <a:gd name="connsiteX2189" fmla="*/ 5711551 w 7427256"/>
              <a:gd name="connsiteY2189" fmla="*/ 6134132 h 7209248"/>
              <a:gd name="connsiteX2190" fmla="*/ 5733948 w 7427256"/>
              <a:gd name="connsiteY2190" fmla="*/ 6143092 h 7209248"/>
              <a:gd name="connsiteX2191" fmla="*/ 5742908 w 7427256"/>
              <a:gd name="connsiteY2191" fmla="*/ 6147571 h 7209248"/>
              <a:gd name="connsiteX2192" fmla="*/ 5733948 w 7427256"/>
              <a:gd name="connsiteY2192" fmla="*/ 6161010 h 7209248"/>
              <a:gd name="connsiteX2193" fmla="*/ 5707071 w 7427256"/>
              <a:gd name="connsiteY2193" fmla="*/ 6143092 h 7209248"/>
              <a:gd name="connsiteX2194" fmla="*/ 5693632 w 7427256"/>
              <a:gd name="connsiteY2194" fmla="*/ 6129654 h 7209248"/>
              <a:gd name="connsiteX2195" fmla="*/ 5700352 w 7427256"/>
              <a:gd name="connsiteY2195" fmla="*/ 6128533 h 7209248"/>
              <a:gd name="connsiteX2196" fmla="*/ 5573802 w 7427256"/>
              <a:gd name="connsiteY2196" fmla="*/ 6128533 h 7209248"/>
              <a:gd name="connsiteX2197" fmla="*/ 5577162 w 7427256"/>
              <a:gd name="connsiteY2197" fmla="*/ 6129654 h 7209248"/>
              <a:gd name="connsiteX2198" fmla="*/ 5590600 w 7427256"/>
              <a:gd name="connsiteY2198" fmla="*/ 6134132 h 7209248"/>
              <a:gd name="connsiteX2199" fmla="*/ 5590600 w 7427256"/>
              <a:gd name="connsiteY2199" fmla="*/ 6161010 h 7209248"/>
              <a:gd name="connsiteX2200" fmla="*/ 5590600 w 7427256"/>
              <a:gd name="connsiteY2200" fmla="*/ 6152051 h 7209248"/>
              <a:gd name="connsiteX2201" fmla="*/ 5581640 w 7427256"/>
              <a:gd name="connsiteY2201" fmla="*/ 6152051 h 7209248"/>
              <a:gd name="connsiteX2202" fmla="*/ 5563723 w 7427256"/>
              <a:gd name="connsiteY2202" fmla="*/ 6161010 h 7209248"/>
              <a:gd name="connsiteX2203" fmla="*/ 5554763 w 7427256"/>
              <a:gd name="connsiteY2203" fmla="*/ 6152051 h 7209248"/>
              <a:gd name="connsiteX2204" fmla="*/ 5559243 w 7427256"/>
              <a:gd name="connsiteY2204" fmla="*/ 6147571 h 7209248"/>
              <a:gd name="connsiteX2205" fmla="*/ 5572682 w 7427256"/>
              <a:gd name="connsiteY2205" fmla="*/ 6134132 h 7209248"/>
              <a:gd name="connsiteX2206" fmla="*/ 5573802 w 7427256"/>
              <a:gd name="connsiteY2206" fmla="*/ 6128533 h 7209248"/>
              <a:gd name="connsiteX2207" fmla="*/ 6186393 w 7427256"/>
              <a:gd name="connsiteY2207" fmla="*/ 6125174 h 7209248"/>
              <a:gd name="connsiteX2208" fmla="*/ 6199832 w 7427256"/>
              <a:gd name="connsiteY2208" fmla="*/ 6134132 h 7209248"/>
              <a:gd name="connsiteX2209" fmla="*/ 6181914 w 7427256"/>
              <a:gd name="connsiteY2209" fmla="*/ 6134132 h 7209248"/>
              <a:gd name="connsiteX2210" fmla="*/ 6186393 w 7427256"/>
              <a:gd name="connsiteY2210" fmla="*/ 6125174 h 7209248"/>
              <a:gd name="connsiteX2211" fmla="*/ 5814582 w 7427256"/>
              <a:gd name="connsiteY2211" fmla="*/ 6125174 h 7209248"/>
              <a:gd name="connsiteX2212" fmla="*/ 5823542 w 7427256"/>
              <a:gd name="connsiteY2212" fmla="*/ 6125174 h 7209248"/>
              <a:gd name="connsiteX2213" fmla="*/ 5868338 w 7427256"/>
              <a:gd name="connsiteY2213" fmla="*/ 6125174 h 7209248"/>
              <a:gd name="connsiteX2214" fmla="*/ 5863859 w 7427256"/>
              <a:gd name="connsiteY2214" fmla="*/ 6138612 h 7209248"/>
              <a:gd name="connsiteX2215" fmla="*/ 5854899 w 7427256"/>
              <a:gd name="connsiteY2215" fmla="*/ 6152051 h 7209248"/>
              <a:gd name="connsiteX2216" fmla="*/ 5850420 w 7427256"/>
              <a:gd name="connsiteY2216" fmla="*/ 6138612 h 7209248"/>
              <a:gd name="connsiteX2217" fmla="*/ 5832502 w 7427256"/>
              <a:gd name="connsiteY2217" fmla="*/ 6134132 h 7209248"/>
              <a:gd name="connsiteX2218" fmla="*/ 5814582 w 7427256"/>
              <a:gd name="connsiteY2218" fmla="*/ 6143092 h 7209248"/>
              <a:gd name="connsiteX2219" fmla="*/ 5796664 w 7427256"/>
              <a:gd name="connsiteY2219" fmla="*/ 6143092 h 7209248"/>
              <a:gd name="connsiteX2220" fmla="*/ 2024800 w 7427256"/>
              <a:gd name="connsiteY2220" fmla="*/ 6125174 h 7209248"/>
              <a:gd name="connsiteX2221" fmla="*/ 2033760 w 7427256"/>
              <a:gd name="connsiteY2221" fmla="*/ 6125174 h 7209248"/>
              <a:gd name="connsiteX2222" fmla="*/ 2024800 w 7427256"/>
              <a:gd name="connsiteY2222" fmla="*/ 6134132 h 7209248"/>
              <a:gd name="connsiteX2223" fmla="*/ 2015841 w 7427256"/>
              <a:gd name="connsiteY2223" fmla="*/ 6129654 h 7209248"/>
              <a:gd name="connsiteX2224" fmla="*/ 2024800 w 7427256"/>
              <a:gd name="connsiteY2224" fmla="*/ 6125174 h 7209248"/>
              <a:gd name="connsiteX2225" fmla="*/ 6253588 w 7427256"/>
              <a:gd name="connsiteY2225" fmla="*/ 6116214 h 7209248"/>
              <a:gd name="connsiteX2226" fmla="*/ 6253588 w 7427256"/>
              <a:gd name="connsiteY2226" fmla="*/ 6125174 h 7209248"/>
              <a:gd name="connsiteX2227" fmla="*/ 6244630 w 7427256"/>
              <a:gd name="connsiteY2227" fmla="*/ 6134132 h 7209248"/>
              <a:gd name="connsiteX2228" fmla="*/ 6235670 w 7427256"/>
              <a:gd name="connsiteY2228" fmla="*/ 6143092 h 7209248"/>
              <a:gd name="connsiteX2229" fmla="*/ 6235670 w 7427256"/>
              <a:gd name="connsiteY2229" fmla="*/ 6125174 h 7209248"/>
              <a:gd name="connsiteX2230" fmla="*/ 6249108 w 7427256"/>
              <a:gd name="connsiteY2230" fmla="*/ 6120694 h 7209248"/>
              <a:gd name="connsiteX2231" fmla="*/ 6253588 w 7427256"/>
              <a:gd name="connsiteY2231" fmla="*/ 6116214 h 7209248"/>
              <a:gd name="connsiteX2232" fmla="*/ 5886257 w 7427256"/>
              <a:gd name="connsiteY2232" fmla="*/ 6116214 h 7209248"/>
              <a:gd name="connsiteX2233" fmla="*/ 5886257 w 7427256"/>
              <a:gd name="connsiteY2233" fmla="*/ 6125174 h 7209248"/>
              <a:gd name="connsiteX2234" fmla="*/ 5877298 w 7427256"/>
              <a:gd name="connsiteY2234" fmla="*/ 6125174 h 7209248"/>
              <a:gd name="connsiteX2235" fmla="*/ 5886257 w 7427256"/>
              <a:gd name="connsiteY2235" fmla="*/ 6116214 h 7209248"/>
              <a:gd name="connsiteX2236" fmla="*/ 5662274 w 7427256"/>
              <a:gd name="connsiteY2236" fmla="*/ 6116214 h 7209248"/>
              <a:gd name="connsiteX2237" fmla="*/ 5666754 w 7427256"/>
              <a:gd name="connsiteY2237" fmla="*/ 6116214 h 7209248"/>
              <a:gd name="connsiteX2238" fmla="*/ 5671234 w 7427256"/>
              <a:gd name="connsiteY2238" fmla="*/ 6125174 h 7209248"/>
              <a:gd name="connsiteX2239" fmla="*/ 5657794 w 7427256"/>
              <a:gd name="connsiteY2239" fmla="*/ 6120694 h 7209248"/>
              <a:gd name="connsiteX2240" fmla="*/ 5662274 w 7427256"/>
              <a:gd name="connsiteY2240" fmla="*/ 6116214 h 7209248"/>
              <a:gd name="connsiteX2241" fmla="*/ 5483089 w 7427256"/>
              <a:gd name="connsiteY2241" fmla="*/ 6116214 h 7209248"/>
              <a:gd name="connsiteX2242" fmla="*/ 5492048 w 7427256"/>
              <a:gd name="connsiteY2242" fmla="*/ 6125174 h 7209248"/>
              <a:gd name="connsiteX2243" fmla="*/ 5492048 w 7427256"/>
              <a:gd name="connsiteY2243" fmla="*/ 6116214 h 7209248"/>
              <a:gd name="connsiteX2244" fmla="*/ 5483089 w 7427256"/>
              <a:gd name="connsiteY2244" fmla="*/ 6116214 h 7209248"/>
              <a:gd name="connsiteX2245" fmla="*/ 1953126 w 7427256"/>
              <a:gd name="connsiteY2245" fmla="*/ 6116214 h 7209248"/>
              <a:gd name="connsiteX2246" fmla="*/ 1971045 w 7427256"/>
              <a:gd name="connsiteY2246" fmla="*/ 6125174 h 7209248"/>
              <a:gd name="connsiteX2247" fmla="*/ 1980004 w 7427256"/>
              <a:gd name="connsiteY2247" fmla="*/ 6134132 h 7209248"/>
              <a:gd name="connsiteX2248" fmla="*/ 1988964 w 7427256"/>
              <a:gd name="connsiteY2248" fmla="*/ 6143092 h 7209248"/>
              <a:gd name="connsiteX2249" fmla="*/ 2006883 w 7427256"/>
              <a:gd name="connsiteY2249" fmla="*/ 6152051 h 7209248"/>
              <a:gd name="connsiteX2250" fmla="*/ 1997923 w 7427256"/>
              <a:gd name="connsiteY2250" fmla="*/ 6161010 h 7209248"/>
              <a:gd name="connsiteX2251" fmla="*/ 1980004 w 7427256"/>
              <a:gd name="connsiteY2251" fmla="*/ 6161010 h 7209248"/>
              <a:gd name="connsiteX2252" fmla="*/ 1953126 w 7427256"/>
              <a:gd name="connsiteY2252" fmla="*/ 6161010 h 7209248"/>
              <a:gd name="connsiteX2253" fmla="*/ 1935207 w 7427256"/>
              <a:gd name="connsiteY2253" fmla="*/ 6143092 h 7209248"/>
              <a:gd name="connsiteX2254" fmla="*/ 1953126 w 7427256"/>
              <a:gd name="connsiteY2254" fmla="*/ 6134132 h 7209248"/>
              <a:gd name="connsiteX2255" fmla="*/ 1962086 w 7427256"/>
              <a:gd name="connsiteY2255" fmla="*/ 6134132 h 7209248"/>
              <a:gd name="connsiteX2256" fmla="*/ 1424528 w 7427256"/>
              <a:gd name="connsiteY2256" fmla="*/ 6116214 h 7209248"/>
              <a:gd name="connsiteX2257" fmla="*/ 1429008 w 7427256"/>
              <a:gd name="connsiteY2257" fmla="*/ 6116214 h 7209248"/>
              <a:gd name="connsiteX2258" fmla="*/ 1442446 w 7427256"/>
              <a:gd name="connsiteY2258" fmla="*/ 6134132 h 7209248"/>
              <a:gd name="connsiteX2259" fmla="*/ 1469324 w 7427256"/>
              <a:gd name="connsiteY2259" fmla="*/ 6169970 h 7209248"/>
              <a:gd name="connsiteX2260" fmla="*/ 1460365 w 7427256"/>
              <a:gd name="connsiteY2260" fmla="*/ 6161010 h 7209248"/>
              <a:gd name="connsiteX2261" fmla="*/ 1442446 w 7427256"/>
              <a:gd name="connsiteY2261" fmla="*/ 6143092 h 7209248"/>
              <a:gd name="connsiteX2262" fmla="*/ 1424528 w 7427256"/>
              <a:gd name="connsiteY2262" fmla="*/ 6116214 h 7209248"/>
              <a:gd name="connsiteX2263" fmla="*/ 5266946 w 7427256"/>
              <a:gd name="connsiteY2263" fmla="*/ 6110615 h 7209248"/>
              <a:gd name="connsiteX2264" fmla="*/ 5263586 w 7427256"/>
              <a:gd name="connsiteY2264" fmla="*/ 6111735 h 7209248"/>
              <a:gd name="connsiteX2265" fmla="*/ 5259106 w 7427256"/>
              <a:gd name="connsiteY2265" fmla="*/ 6116214 h 7209248"/>
              <a:gd name="connsiteX2266" fmla="*/ 5259106 w 7427256"/>
              <a:gd name="connsiteY2266" fmla="*/ 6125174 h 7209248"/>
              <a:gd name="connsiteX2267" fmla="*/ 5268066 w 7427256"/>
              <a:gd name="connsiteY2267" fmla="*/ 6116214 h 7209248"/>
              <a:gd name="connsiteX2268" fmla="*/ 5266946 w 7427256"/>
              <a:gd name="connsiteY2268" fmla="*/ 6110615 h 7209248"/>
              <a:gd name="connsiteX2269" fmla="*/ 5635397 w 7427256"/>
              <a:gd name="connsiteY2269" fmla="*/ 6107255 h 7209248"/>
              <a:gd name="connsiteX2270" fmla="*/ 5644356 w 7427256"/>
              <a:gd name="connsiteY2270" fmla="*/ 6107255 h 7209248"/>
              <a:gd name="connsiteX2271" fmla="*/ 5639877 w 7427256"/>
              <a:gd name="connsiteY2271" fmla="*/ 6120694 h 7209248"/>
              <a:gd name="connsiteX2272" fmla="*/ 5639877 w 7427256"/>
              <a:gd name="connsiteY2272" fmla="*/ 6129654 h 7209248"/>
              <a:gd name="connsiteX2273" fmla="*/ 5635397 w 7427256"/>
              <a:gd name="connsiteY2273" fmla="*/ 6134132 h 7209248"/>
              <a:gd name="connsiteX2274" fmla="*/ 5626437 w 7427256"/>
              <a:gd name="connsiteY2274" fmla="*/ 6125174 h 7209248"/>
              <a:gd name="connsiteX2275" fmla="*/ 5630917 w 7427256"/>
              <a:gd name="connsiteY2275" fmla="*/ 6111735 h 7209248"/>
              <a:gd name="connsiteX2276" fmla="*/ 5635397 w 7427256"/>
              <a:gd name="connsiteY2276" fmla="*/ 6107255 h 7209248"/>
              <a:gd name="connsiteX2277" fmla="*/ 5402454 w 7427256"/>
              <a:gd name="connsiteY2277" fmla="*/ 6107255 h 7209248"/>
              <a:gd name="connsiteX2278" fmla="*/ 5384537 w 7427256"/>
              <a:gd name="connsiteY2278" fmla="*/ 6125174 h 7209248"/>
              <a:gd name="connsiteX2279" fmla="*/ 5411414 w 7427256"/>
              <a:gd name="connsiteY2279" fmla="*/ 6116214 h 7209248"/>
              <a:gd name="connsiteX2280" fmla="*/ 5411414 w 7427256"/>
              <a:gd name="connsiteY2280" fmla="*/ 6107255 h 7209248"/>
              <a:gd name="connsiteX2281" fmla="*/ 5402454 w 7427256"/>
              <a:gd name="connsiteY2281" fmla="*/ 6107255 h 7209248"/>
              <a:gd name="connsiteX2282" fmla="*/ 5044083 w 7427256"/>
              <a:gd name="connsiteY2282" fmla="*/ 6107255 h 7209248"/>
              <a:gd name="connsiteX2283" fmla="*/ 5062002 w 7427256"/>
              <a:gd name="connsiteY2283" fmla="*/ 6116214 h 7209248"/>
              <a:gd name="connsiteX2284" fmla="*/ 5079921 w 7427256"/>
              <a:gd name="connsiteY2284" fmla="*/ 6116214 h 7209248"/>
              <a:gd name="connsiteX2285" fmla="*/ 5088880 w 7427256"/>
              <a:gd name="connsiteY2285" fmla="*/ 6107255 h 7209248"/>
              <a:gd name="connsiteX2286" fmla="*/ 5070961 w 7427256"/>
              <a:gd name="connsiteY2286" fmla="*/ 6107255 h 7209248"/>
              <a:gd name="connsiteX2287" fmla="*/ 5044083 w 7427256"/>
              <a:gd name="connsiteY2287" fmla="*/ 6107255 h 7209248"/>
              <a:gd name="connsiteX2288" fmla="*/ 2078557 w 7427256"/>
              <a:gd name="connsiteY2288" fmla="*/ 6107255 h 7209248"/>
              <a:gd name="connsiteX2289" fmla="*/ 2087516 w 7427256"/>
              <a:gd name="connsiteY2289" fmla="*/ 6116214 h 7209248"/>
              <a:gd name="connsiteX2290" fmla="*/ 2105434 w 7427256"/>
              <a:gd name="connsiteY2290" fmla="*/ 6116214 h 7209248"/>
              <a:gd name="connsiteX2291" fmla="*/ 2105434 w 7427256"/>
              <a:gd name="connsiteY2291" fmla="*/ 6107255 h 7209248"/>
              <a:gd name="connsiteX2292" fmla="*/ 5156075 w 7427256"/>
              <a:gd name="connsiteY2292" fmla="*/ 6102775 h 7209248"/>
              <a:gd name="connsiteX2293" fmla="*/ 5151595 w 7427256"/>
              <a:gd name="connsiteY2293" fmla="*/ 6107255 h 7209248"/>
              <a:gd name="connsiteX2294" fmla="*/ 5169514 w 7427256"/>
              <a:gd name="connsiteY2294" fmla="*/ 6116214 h 7209248"/>
              <a:gd name="connsiteX2295" fmla="*/ 5169514 w 7427256"/>
              <a:gd name="connsiteY2295" fmla="*/ 6107255 h 7209248"/>
              <a:gd name="connsiteX2296" fmla="*/ 5156075 w 7427256"/>
              <a:gd name="connsiteY2296" fmla="*/ 6102775 h 7209248"/>
              <a:gd name="connsiteX2297" fmla="*/ 5940014 w 7427256"/>
              <a:gd name="connsiteY2297" fmla="*/ 6098296 h 7209248"/>
              <a:gd name="connsiteX2298" fmla="*/ 5948972 w 7427256"/>
              <a:gd name="connsiteY2298" fmla="*/ 6098296 h 7209248"/>
              <a:gd name="connsiteX2299" fmla="*/ 5957932 w 7427256"/>
              <a:gd name="connsiteY2299" fmla="*/ 6107255 h 7209248"/>
              <a:gd name="connsiteX2300" fmla="*/ 5957932 w 7427256"/>
              <a:gd name="connsiteY2300" fmla="*/ 6120694 h 7209248"/>
              <a:gd name="connsiteX2301" fmla="*/ 5948972 w 7427256"/>
              <a:gd name="connsiteY2301" fmla="*/ 6116214 h 7209248"/>
              <a:gd name="connsiteX2302" fmla="*/ 5940014 w 7427256"/>
              <a:gd name="connsiteY2302" fmla="*/ 6098296 h 7209248"/>
              <a:gd name="connsiteX2303" fmla="*/ 5724990 w 7427256"/>
              <a:gd name="connsiteY2303" fmla="*/ 6089336 h 7209248"/>
              <a:gd name="connsiteX2304" fmla="*/ 5733948 w 7427256"/>
              <a:gd name="connsiteY2304" fmla="*/ 6098296 h 7209248"/>
              <a:gd name="connsiteX2305" fmla="*/ 5733948 w 7427256"/>
              <a:gd name="connsiteY2305" fmla="*/ 6102775 h 7209248"/>
              <a:gd name="connsiteX2306" fmla="*/ 5742908 w 7427256"/>
              <a:gd name="connsiteY2306" fmla="*/ 6107255 h 7209248"/>
              <a:gd name="connsiteX2307" fmla="*/ 5742908 w 7427256"/>
              <a:gd name="connsiteY2307" fmla="*/ 6125174 h 7209248"/>
              <a:gd name="connsiteX2308" fmla="*/ 5724990 w 7427256"/>
              <a:gd name="connsiteY2308" fmla="*/ 6134132 h 7209248"/>
              <a:gd name="connsiteX2309" fmla="*/ 5724990 w 7427256"/>
              <a:gd name="connsiteY2309" fmla="*/ 6111735 h 7209248"/>
              <a:gd name="connsiteX2310" fmla="*/ 5724990 w 7427256"/>
              <a:gd name="connsiteY2310" fmla="*/ 6089336 h 7209248"/>
              <a:gd name="connsiteX2311" fmla="*/ 5330780 w 7427256"/>
              <a:gd name="connsiteY2311" fmla="*/ 6089336 h 7209248"/>
              <a:gd name="connsiteX2312" fmla="*/ 5321822 w 7427256"/>
              <a:gd name="connsiteY2312" fmla="*/ 6093816 h 7209248"/>
              <a:gd name="connsiteX2313" fmla="*/ 5330780 w 7427256"/>
              <a:gd name="connsiteY2313" fmla="*/ 6098296 h 7209248"/>
              <a:gd name="connsiteX2314" fmla="*/ 5312862 w 7427256"/>
              <a:gd name="connsiteY2314" fmla="*/ 6089336 h 7209248"/>
              <a:gd name="connsiteX2315" fmla="*/ 5294943 w 7427256"/>
              <a:gd name="connsiteY2315" fmla="*/ 6098296 h 7209248"/>
              <a:gd name="connsiteX2316" fmla="*/ 5285984 w 7427256"/>
              <a:gd name="connsiteY2316" fmla="*/ 6116214 h 7209248"/>
              <a:gd name="connsiteX2317" fmla="*/ 5294943 w 7427256"/>
              <a:gd name="connsiteY2317" fmla="*/ 6125174 h 7209248"/>
              <a:gd name="connsiteX2318" fmla="*/ 5303903 w 7427256"/>
              <a:gd name="connsiteY2318" fmla="*/ 6116214 h 7209248"/>
              <a:gd name="connsiteX2319" fmla="*/ 5303903 w 7427256"/>
              <a:gd name="connsiteY2319" fmla="*/ 6098296 h 7209248"/>
              <a:gd name="connsiteX2320" fmla="*/ 5635397 w 7427256"/>
              <a:gd name="connsiteY2320" fmla="*/ 6080377 h 7209248"/>
              <a:gd name="connsiteX2321" fmla="*/ 5644356 w 7427256"/>
              <a:gd name="connsiteY2321" fmla="*/ 6089336 h 7209248"/>
              <a:gd name="connsiteX2322" fmla="*/ 5639877 w 7427256"/>
              <a:gd name="connsiteY2322" fmla="*/ 6098296 h 7209248"/>
              <a:gd name="connsiteX2323" fmla="*/ 5630917 w 7427256"/>
              <a:gd name="connsiteY2323" fmla="*/ 6089336 h 7209248"/>
              <a:gd name="connsiteX2324" fmla="*/ 5635397 w 7427256"/>
              <a:gd name="connsiteY2324" fmla="*/ 6080377 h 7209248"/>
              <a:gd name="connsiteX2325" fmla="*/ 5357658 w 7427256"/>
              <a:gd name="connsiteY2325" fmla="*/ 6080377 h 7209248"/>
              <a:gd name="connsiteX2326" fmla="*/ 5348700 w 7427256"/>
              <a:gd name="connsiteY2326" fmla="*/ 6089336 h 7209248"/>
              <a:gd name="connsiteX2327" fmla="*/ 5348700 w 7427256"/>
              <a:gd name="connsiteY2327" fmla="*/ 6098296 h 7209248"/>
              <a:gd name="connsiteX2328" fmla="*/ 5357658 w 7427256"/>
              <a:gd name="connsiteY2328" fmla="*/ 6089336 h 7209248"/>
              <a:gd name="connsiteX2329" fmla="*/ 5357658 w 7427256"/>
              <a:gd name="connsiteY2329" fmla="*/ 6080377 h 7209248"/>
              <a:gd name="connsiteX2330" fmla="*/ 5888498 w 7427256"/>
              <a:gd name="connsiteY2330" fmla="*/ 6077017 h 7209248"/>
              <a:gd name="connsiteX2331" fmla="*/ 5895217 w 7427256"/>
              <a:gd name="connsiteY2331" fmla="*/ 6084857 h 7209248"/>
              <a:gd name="connsiteX2332" fmla="*/ 5904176 w 7427256"/>
              <a:gd name="connsiteY2332" fmla="*/ 6089336 h 7209248"/>
              <a:gd name="connsiteX2333" fmla="*/ 5913134 w 7427256"/>
              <a:gd name="connsiteY2333" fmla="*/ 6107255 h 7209248"/>
              <a:gd name="connsiteX2334" fmla="*/ 5886257 w 7427256"/>
              <a:gd name="connsiteY2334" fmla="*/ 6107255 h 7209248"/>
              <a:gd name="connsiteX2335" fmla="*/ 5886257 w 7427256"/>
              <a:gd name="connsiteY2335" fmla="*/ 6098296 h 7209248"/>
              <a:gd name="connsiteX2336" fmla="*/ 5877298 w 7427256"/>
              <a:gd name="connsiteY2336" fmla="*/ 6089336 h 7209248"/>
              <a:gd name="connsiteX2337" fmla="*/ 5868338 w 7427256"/>
              <a:gd name="connsiteY2337" fmla="*/ 6089336 h 7209248"/>
              <a:gd name="connsiteX2338" fmla="*/ 5868338 w 7427256"/>
              <a:gd name="connsiteY2338" fmla="*/ 6080377 h 7209248"/>
              <a:gd name="connsiteX2339" fmla="*/ 5888498 w 7427256"/>
              <a:gd name="connsiteY2339" fmla="*/ 6077017 h 7209248"/>
              <a:gd name="connsiteX2340" fmla="*/ 5446132 w 7427256"/>
              <a:gd name="connsiteY2340" fmla="*/ 6075057 h 7209248"/>
              <a:gd name="connsiteX2341" fmla="*/ 5438292 w 7427256"/>
              <a:gd name="connsiteY2341" fmla="*/ 6075897 h 7209248"/>
              <a:gd name="connsiteX2342" fmla="*/ 5438292 w 7427256"/>
              <a:gd name="connsiteY2342" fmla="*/ 6107255 h 7209248"/>
              <a:gd name="connsiteX2343" fmla="*/ 5456211 w 7427256"/>
              <a:gd name="connsiteY2343" fmla="*/ 6098296 h 7209248"/>
              <a:gd name="connsiteX2344" fmla="*/ 5456211 w 7427256"/>
              <a:gd name="connsiteY2344" fmla="*/ 6116214 h 7209248"/>
              <a:gd name="connsiteX2345" fmla="*/ 5447251 w 7427256"/>
              <a:gd name="connsiteY2345" fmla="*/ 6125174 h 7209248"/>
              <a:gd name="connsiteX2346" fmla="*/ 5456211 w 7427256"/>
              <a:gd name="connsiteY2346" fmla="*/ 6134132 h 7209248"/>
              <a:gd name="connsiteX2347" fmla="*/ 5465170 w 7427256"/>
              <a:gd name="connsiteY2347" fmla="*/ 6134132 h 7209248"/>
              <a:gd name="connsiteX2348" fmla="*/ 5465170 w 7427256"/>
              <a:gd name="connsiteY2348" fmla="*/ 6107255 h 7209248"/>
              <a:gd name="connsiteX2349" fmla="*/ 5456211 w 7427256"/>
              <a:gd name="connsiteY2349" fmla="*/ 6089336 h 7209248"/>
              <a:gd name="connsiteX2350" fmla="*/ 5446132 w 7427256"/>
              <a:gd name="connsiteY2350" fmla="*/ 6075057 h 7209248"/>
              <a:gd name="connsiteX2351" fmla="*/ 5841460 w 7427256"/>
              <a:gd name="connsiteY2351" fmla="*/ 6071417 h 7209248"/>
              <a:gd name="connsiteX2352" fmla="*/ 5850420 w 7427256"/>
              <a:gd name="connsiteY2352" fmla="*/ 6075897 h 7209248"/>
              <a:gd name="connsiteX2353" fmla="*/ 5841460 w 7427256"/>
              <a:gd name="connsiteY2353" fmla="*/ 6080377 h 7209248"/>
              <a:gd name="connsiteX2354" fmla="*/ 5778745 w 7427256"/>
              <a:gd name="connsiteY2354" fmla="*/ 6071417 h 7209248"/>
              <a:gd name="connsiteX2355" fmla="*/ 5787705 w 7427256"/>
              <a:gd name="connsiteY2355" fmla="*/ 6089336 h 7209248"/>
              <a:gd name="connsiteX2356" fmla="*/ 5778745 w 7427256"/>
              <a:gd name="connsiteY2356" fmla="*/ 6098296 h 7209248"/>
              <a:gd name="connsiteX2357" fmla="*/ 5769786 w 7427256"/>
              <a:gd name="connsiteY2357" fmla="*/ 6116214 h 7209248"/>
              <a:gd name="connsiteX2358" fmla="*/ 5765306 w 7427256"/>
              <a:gd name="connsiteY2358" fmla="*/ 6080377 h 7209248"/>
              <a:gd name="connsiteX2359" fmla="*/ 5778745 w 7427256"/>
              <a:gd name="connsiteY2359" fmla="*/ 6071417 h 7209248"/>
              <a:gd name="connsiteX2360" fmla="*/ 5751868 w 7427256"/>
              <a:gd name="connsiteY2360" fmla="*/ 6062458 h 7209248"/>
              <a:gd name="connsiteX2361" fmla="*/ 5742908 w 7427256"/>
              <a:gd name="connsiteY2361" fmla="*/ 6071417 h 7209248"/>
              <a:gd name="connsiteX2362" fmla="*/ 5724990 w 7427256"/>
              <a:gd name="connsiteY2362" fmla="*/ 6071417 h 7209248"/>
              <a:gd name="connsiteX2363" fmla="*/ 5689152 w 7427256"/>
              <a:gd name="connsiteY2363" fmla="*/ 6089336 h 7209248"/>
              <a:gd name="connsiteX2364" fmla="*/ 5707071 w 7427256"/>
              <a:gd name="connsiteY2364" fmla="*/ 6098296 h 7209248"/>
              <a:gd name="connsiteX2365" fmla="*/ 5698112 w 7427256"/>
              <a:gd name="connsiteY2365" fmla="*/ 6107255 h 7209248"/>
              <a:gd name="connsiteX2366" fmla="*/ 5689152 w 7427256"/>
              <a:gd name="connsiteY2366" fmla="*/ 6107255 h 7209248"/>
              <a:gd name="connsiteX2367" fmla="*/ 5680194 w 7427256"/>
              <a:gd name="connsiteY2367" fmla="*/ 6093816 h 7209248"/>
              <a:gd name="connsiteX2368" fmla="*/ 5689152 w 7427256"/>
              <a:gd name="connsiteY2368" fmla="*/ 6071417 h 7209248"/>
              <a:gd name="connsiteX2369" fmla="*/ 5581640 w 7427256"/>
              <a:gd name="connsiteY2369" fmla="*/ 6062458 h 7209248"/>
              <a:gd name="connsiteX2370" fmla="*/ 5626437 w 7427256"/>
              <a:gd name="connsiteY2370" fmla="*/ 6062458 h 7209248"/>
              <a:gd name="connsiteX2371" fmla="*/ 5599560 w 7427256"/>
              <a:gd name="connsiteY2371" fmla="*/ 6080377 h 7209248"/>
              <a:gd name="connsiteX2372" fmla="*/ 5581640 w 7427256"/>
              <a:gd name="connsiteY2372" fmla="*/ 6075897 h 7209248"/>
              <a:gd name="connsiteX2373" fmla="*/ 5572682 w 7427256"/>
              <a:gd name="connsiteY2373" fmla="*/ 6080377 h 7209248"/>
              <a:gd name="connsiteX2374" fmla="*/ 5554763 w 7427256"/>
              <a:gd name="connsiteY2374" fmla="*/ 6080377 h 7209248"/>
              <a:gd name="connsiteX2375" fmla="*/ 5559243 w 7427256"/>
              <a:gd name="connsiteY2375" fmla="*/ 6071417 h 7209248"/>
              <a:gd name="connsiteX2376" fmla="*/ 5581640 w 7427256"/>
              <a:gd name="connsiteY2376" fmla="*/ 6062458 h 7209248"/>
              <a:gd name="connsiteX2377" fmla="*/ 5680194 w 7427256"/>
              <a:gd name="connsiteY2377" fmla="*/ 6053499 h 7209248"/>
              <a:gd name="connsiteX2378" fmla="*/ 5698112 w 7427256"/>
              <a:gd name="connsiteY2378" fmla="*/ 6053499 h 7209248"/>
              <a:gd name="connsiteX2379" fmla="*/ 5689152 w 7427256"/>
              <a:gd name="connsiteY2379" fmla="*/ 6057978 h 7209248"/>
              <a:gd name="connsiteX2380" fmla="*/ 5680194 w 7427256"/>
              <a:gd name="connsiteY2380" fmla="*/ 6053499 h 7209248"/>
              <a:gd name="connsiteX2381" fmla="*/ 5285984 w 7427256"/>
              <a:gd name="connsiteY2381" fmla="*/ 6049019 h 7209248"/>
              <a:gd name="connsiteX2382" fmla="*/ 5277026 w 7427256"/>
              <a:gd name="connsiteY2382" fmla="*/ 6053499 h 7209248"/>
              <a:gd name="connsiteX2383" fmla="*/ 5285984 w 7427256"/>
              <a:gd name="connsiteY2383" fmla="*/ 6053499 h 7209248"/>
              <a:gd name="connsiteX2384" fmla="*/ 5294943 w 7427256"/>
              <a:gd name="connsiteY2384" fmla="*/ 6053499 h 7209248"/>
              <a:gd name="connsiteX2385" fmla="*/ 5303903 w 7427256"/>
              <a:gd name="connsiteY2385" fmla="*/ 6062458 h 7209248"/>
              <a:gd name="connsiteX2386" fmla="*/ 5312862 w 7427256"/>
              <a:gd name="connsiteY2386" fmla="*/ 6062458 h 7209248"/>
              <a:gd name="connsiteX2387" fmla="*/ 5312862 w 7427256"/>
              <a:gd name="connsiteY2387" fmla="*/ 6053499 h 7209248"/>
              <a:gd name="connsiteX2388" fmla="*/ 5294943 w 7427256"/>
              <a:gd name="connsiteY2388" fmla="*/ 6053499 h 7209248"/>
              <a:gd name="connsiteX2389" fmla="*/ 5285984 w 7427256"/>
              <a:gd name="connsiteY2389" fmla="*/ 6049019 h 7209248"/>
              <a:gd name="connsiteX2390" fmla="*/ 6110239 w 7427256"/>
              <a:gd name="connsiteY2390" fmla="*/ 6044539 h 7209248"/>
              <a:gd name="connsiteX2391" fmla="*/ 6110239 w 7427256"/>
              <a:gd name="connsiteY2391" fmla="*/ 6053499 h 7209248"/>
              <a:gd name="connsiteX2392" fmla="*/ 6101280 w 7427256"/>
              <a:gd name="connsiteY2392" fmla="*/ 6053499 h 7209248"/>
              <a:gd name="connsiteX2393" fmla="*/ 6101280 w 7427256"/>
              <a:gd name="connsiteY2393" fmla="*/ 6062458 h 7209248"/>
              <a:gd name="connsiteX2394" fmla="*/ 6092322 w 7427256"/>
              <a:gd name="connsiteY2394" fmla="*/ 6053499 h 7209248"/>
              <a:gd name="connsiteX2395" fmla="*/ 5805624 w 7427256"/>
              <a:gd name="connsiteY2395" fmla="*/ 6044539 h 7209248"/>
              <a:gd name="connsiteX2396" fmla="*/ 5814582 w 7427256"/>
              <a:gd name="connsiteY2396" fmla="*/ 6053499 h 7209248"/>
              <a:gd name="connsiteX2397" fmla="*/ 5796664 w 7427256"/>
              <a:gd name="connsiteY2397" fmla="*/ 6053499 h 7209248"/>
              <a:gd name="connsiteX2398" fmla="*/ 5805624 w 7427256"/>
              <a:gd name="connsiteY2398" fmla="*/ 6044539 h 7209248"/>
              <a:gd name="connsiteX2399" fmla="*/ 5724990 w 7427256"/>
              <a:gd name="connsiteY2399" fmla="*/ 6044539 h 7209248"/>
              <a:gd name="connsiteX2400" fmla="*/ 5733948 w 7427256"/>
              <a:gd name="connsiteY2400" fmla="*/ 6049019 h 7209248"/>
              <a:gd name="connsiteX2401" fmla="*/ 5724990 w 7427256"/>
              <a:gd name="connsiteY2401" fmla="*/ 6053499 h 7209248"/>
              <a:gd name="connsiteX2402" fmla="*/ 5716031 w 7427256"/>
              <a:gd name="connsiteY2402" fmla="*/ 6049019 h 7209248"/>
              <a:gd name="connsiteX2403" fmla="*/ 5724990 w 7427256"/>
              <a:gd name="connsiteY2403" fmla="*/ 6044539 h 7209248"/>
              <a:gd name="connsiteX2404" fmla="*/ 5431573 w 7427256"/>
              <a:gd name="connsiteY2404" fmla="*/ 6040059 h 7209248"/>
              <a:gd name="connsiteX2405" fmla="*/ 5420374 w 7427256"/>
              <a:gd name="connsiteY2405" fmla="*/ 6044539 h 7209248"/>
              <a:gd name="connsiteX2406" fmla="*/ 5438292 w 7427256"/>
              <a:gd name="connsiteY2406" fmla="*/ 6053499 h 7209248"/>
              <a:gd name="connsiteX2407" fmla="*/ 5447251 w 7427256"/>
              <a:gd name="connsiteY2407" fmla="*/ 6062458 h 7209248"/>
              <a:gd name="connsiteX2408" fmla="*/ 5456211 w 7427256"/>
              <a:gd name="connsiteY2408" fmla="*/ 6062458 h 7209248"/>
              <a:gd name="connsiteX2409" fmla="*/ 5456211 w 7427256"/>
              <a:gd name="connsiteY2409" fmla="*/ 6053499 h 7209248"/>
              <a:gd name="connsiteX2410" fmla="*/ 5447251 w 7427256"/>
              <a:gd name="connsiteY2410" fmla="*/ 6044539 h 7209248"/>
              <a:gd name="connsiteX2411" fmla="*/ 5431573 w 7427256"/>
              <a:gd name="connsiteY2411" fmla="*/ 6040059 h 7209248"/>
              <a:gd name="connsiteX2412" fmla="*/ 5957932 w 7427256"/>
              <a:gd name="connsiteY2412" fmla="*/ 6035581 h 7209248"/>
              <a:gd name="connsiteX2413" fmla="*/ 5971371 w 7427256"/>
              <a:gd name="connsiteY2413" fmla="*/ 6040059 h 7209248"/>
              <a:gd name="connsiteX2414" fmla="*/ 5993768 w 7427256"/>
              <a:gd name="connsiteY2414" fmla="*/ 6044539 h 7209248"/>
              <a:gd name="connsiteX2415" fmla="*/ 5948972 w 7427256"/>
              <a:gd name="connsiteY2415" fmla="*/ 6053499 h 7209248"/>
              <a:gd name="connsiteX2416" fmla="*/ 5953452 w 7427256"/>
              <a:gd name="connsiteY2416" fmla="*/ 6044539 h 7209248"/>
              <a:gd name="connsiteX2417" fmla="*/ 5957932 w 7427256"/>
              <a:gd name="connsiteY2417" fmla="*/ 6035581 h 7209248"/>
              <a:gd name="connsiteX2418" fmla="*/ 5483089 w 7427256"/>
              <a:gd name="connsiteY2418" fmla="*/ 6035581 h 7209248"/>
              <a:gd name="connsiteX2419" fmla="*/ 5483089 w 7427256"/>
              <a:gd name="connsiteY2419" fmla="*/ 6044539 h 7209248"/>
              <a:gd name="connsiteX2420" fmla="*/ 5492048 w 7427256"/>
              <a:gd name="connsiteY2420" fmla="*/ 6053499 h 7209248"/>
              <a:gd name="connsiteX2421" fmla="*/ 5492048 w 7427256"/>
              <a:gd name="connsiteY2421" fmla="*/ 6044539 h 7209248"/>
              <a:gd name="connsiteX2422" fmla="*/ 5483089 w 7427256"/>
              <a:gd name="connsiteY2422" fmla="*/ 6035581 h 7209248"/>
              <a:gd name="connsiteX2423" fmla="*/ 1747063 w 7427256"/>
              <a:gd name="connsiteY2423" fmla="*/ 6035581 h 7209248"/>
              <a:gd name="connsiteX2424" fmla="*/ 1764982 w 7427256"/>
              <a:gd name="connsiteY2424" fmla="*/ 6053499 h 7209248"/>
              <a:gd name="connsiteX2425" fmla="*/ 1747063 w 7427256"/>
              <a:gd name="connsiteY2425" fmla="*/ 6062458 h 7209248"/>
              <a:gd name="connsiteX2426" fmla="*/ 1747063 w 7427256"/>
              <a:gd name="connsiteY2426" fmla="*/ 6035581 h 7209248"/>
              <a:gd name="connsiteX2427" fmla="*/ 6083362 w 7427256"/>
              <a:gd name="connsiteY2427" fmla="*/ 6026621 h 7209248"/>
              <a:gd name="connsiteX2428" fmla="*/ 6092322 w 7427256"/>
              <a:gd name="connsiteY2428" fmla="*/ 6031101 h 7209248"/>
              <a:gd name="connsiteX2429" fmla="*/ 6083362 w 7427256"/>
              <a:gd name="connsiteY2429" fmla="*/ 6035581 h 7209248"/>
              <a:gd name="connsiteX2430" fmla="*/ 6074402 w 7427256"/>
              <a:gd name="connsiteY2430" fmla="*/ 6031101 h 7209248"/>
              <a:gd name="connsiteX2431" fmla="*/ 6083362 w 7427256"/>
              <a:gd name="connsiteY2431" fmla="*/ 6026621 h 7209248"/>
              <a:gd name="connsiteX2432" fmla="*/ 5747388 w 7427256"/>
              <a:gd name="connsiteY2432" fmla="*/ 6026621 h 7209248"/>
              <a:gd name="connsiteX2433" fmla="*/ 5760828 w 7427256"/>
              <a:gd name="connsiteY2433" fmla="*/ 6044539 h 7209248"/>
              <a:gd name="connsiteX2434" fmla="*/ 5751868 w 7427256"/>
              <a:gd name="connsiteY2434" fmla="*/ 6053499 h 7209248"/>
              <a:gd name="connsiteX2435" fmla="*/ 5747388 w 7427256"/>
              <a:gd name="connsiteY2435" fmla="*/ 6040059 h 7209248"/>
              <a:gd name="connsiteX2436" fmla="*/ 5733948 w 7427256"/>
              <a:gd name="connsiteY2436" fmla="*/ 6035581 h 7209248"/>
              <a:gd name="connsiteX2437" fmla="*/ 5724990 w 7427256"/>
              <a:gd name="connsiteY2437" fmla="*/ 6035581 h 7209248"/>
              <a:gd name="connsiteX2438" fmla="*/ 5747388 w 7427256"/>
              <a:gd name="connsiteY2438" fmla="*/ 6026621 h 7209248"/>
              <a:gd name="connsiteX2439" fmla="*/ 5509966 w 7427256"/>
              <a:gd name="connsiteY2439" fmla="*/ 6026621 h 7209248"/>
              <a:gd name="connsiteX2440" fmla="*/ 5505488 w 7427256"/>
              <a:gd name="connsiteY2440" fmla="*/ 6031101 h 7209248"/>
              <a:gd name="connsiteX2441" fmla="*/ 5501008 w 7427256"/>
              <a:gd name="connsiteY2441" fmla="*/ 6035581 h 7209248"/>
              <a:gd name="connsiteX2442" fmla="*/ 5509966 w 7427256"/>
              <a:gd name="connsiteY2442" fmla="*/ 6035581 h 7209248"/>
              <a:gd name="connsiteX2443" fmla="*/ 5509966 w 7427256"/>
              <a:gd name="connsiteY2443" fmla="*/ 6026621 h 7209248"/>
              <a:gd name="connsiteX2444" fmla="*/ 1527561 w 7427256"/>
              <a:gd name="connsiteY2444" fmla="*/ 6026621 h 7209248"/>
              <a:gd name="connsiteX2445" fmla="*/ 1532039 w 7427256"/>
              <a:gd name="connsiteY2445" fmla="*/ 6035581 h 7209248"/>
              <a:gd name="connsiteX2446" fmla="*/ 1523081 w 7427256"/>
              <a:gd name="connsiteY2446" fmla="*/ 6031101 h 7209248"/>
              <a:gd name="connsiteX2447" fmla="*/ 1527561 w 7427256"/>
              <a:gd name="connsiteY2447" fmla="*/ 6026621 h 7209248"/>
              <a:gd name="connsiteX2448" fmla="*/ 6029606 w 7427256"/>
              <a:gd name="connsiteY2448" fmla="*/ 6017662 h 7209248"/>
              <a:gd name="connsiteX2449" fmla="*/ 6047525 w 7427256"/>
              <a:gd name="connsiteY2449" fmla="*/ 6026621 h 7209248"/>
              <a:gd name="connsiteX2450" fmla="*/ 6047525 w 7427256"/>
              <a:gd name="connsiteY2450" fmla="*/ 6035581 h 7209248"/>
              <a:gd name="connsiteX2451" fmla="*/ 6029606 w 7427256"/>
              <a:gd name="connsiteY2451" fmla="*/ 6026621 h 7209248"/>
              <a:gd name="connsiteX2452" fmla="*/ 5626437 w 7427256"/>
              <a:gd name="connsiteY2452" fmla="*/ 6017662 h 7209248"/>
              <a:gd name="connsiteX2453" fmla="*/ 5635397 w 7427256"/>
              <a:gd name="connsiteY2453" fmla="*/ 6026621 h 7209248"/>
              <a:gd name="connsiteX2454" fmla="*/ 5644356 w 7427256"/>
              <a:gd name="connsiteY2454" fmla="*/ 6017662 h 7209248"/>
              <a:gd name="connsiteX2455" fmla="*/ 5635397 w 7427256"/>
              <a:gd name="connsiteY2455" fmla="*/ 6017662 h 7209248"/>
              <a:gd name="connsiteX2456" fmla="*/ 5888498 w 7427256"/>
              <a:gd name="connsiteY2456" fmla="*/ 6013182 h 7209248"/>
              <a:gd name="connsiteX2457" fmla="*/ 5899696 w 7427256"/>
              <a:gd name="connsiteY2457" fmla="*/ 6017662 h 7209248"/>
              <a:gd name="connsiteX2458" fmla="*/ 5922094 w 7427256"/>
              <a:gd name="connsiteY2458" fmla="*/ 6017662 h 7209248"/>
              <a:gd name="connsiteX2459" fmla="*/ 5935534 w 7427256"/>
              <a:gd name="connsiteY2459" fmla="*/ 6017662 h 7209248"/>
              <a:gd name="connsiteX2460" fmla="*/ 5940014 w 7427256"/>
              <a:gd name="connsiteY2460" fmla="*/ 6026621 h 7209248"/>
              <a:gd name="connsiteX2461" fmla="*/ 5940014 w 7427256"/>
              <a:gd name="connsiteY2461" fmla="*/ 6040059 h 7209248"/>
              <a:gd name="connsiteX2462" fmla="*/ 5922094 w 7427256"/>
              <a:gd name="connsiteY2462" fmla="*/ 6035581 h 7209248"/>
              <a:gd name="connsiteX2463" fmla="*/ 5895217 w 7427256"/>
              <a:gd name="connsiteY2463" fmla="*/ 6035581 h 7209248"/>
              <a:gd name="connsiteX2464" fmla="*/ 5886257 w 7427256"/>
              <a:gd name="connsiteY2464" fmla="*/ 6035581 h 7209248"/>
              <a:gd name="connsiteX2465" fmla="*/ 5881778 w 7427256"/>
              <a:gd name="connsiteY2465" fmla="*/ 6017662 h 7209248"/>
              <a:gd name="connsiteX2466" fmla="*/ 5888498 w 7427256"/>
              <a:gd name="connsiteY2466" fmla="*/ 6013182 h 7209248"/>
              <a:gd name="connsiteX2467" fmla="*/ 5796664 w 7427256"/>
              <a:gd name="connsiteY2467" fmla="*/ 6008703 h 7209248"/>
              <a:gd name="connsiteX2468" fmla="*/ 5805624 w 7427256"/>
              <a:gd name="connsiteY2468" fmla="*/ 6008703 h 7209248"/>
              <a:gd name="connsiteX2469" fmla="*/ 5814582 w 7427256"/>
              <a:gd name="connsiteY2469" fmla="*/ 6026621 h 7209248"/>
              <a:gd name="connsiteX2470" fmla="*/ 5778745 w 7427256"/>
              <a:gd name="connsiteY2470" fmla="*/ 6035581 h 7209248"/>
              <a:gd name="connsiteX2471" fmla="*/ 5787705 w 7427256"/>
              <a:gd name="connsiteY2471" fmla="*/ 6026621 h 7209248"/>
              <a:gd name="connsiteX2472" fmla="*/ 5796664 w 7427256"/>
              <a:gd name="connsiteY2472" fmla="*/ 6022142 h 7209248"/>
              <a:gd name="connsiteX2473" fmla="*/ 5796664 w 7427256"/>
              <a:gd name="connsiteY2473" fmla="*/ 6008703 h 7209248"/>
              <a:gd name="connsiteX2474" fmla="*/ 5707071 w 7427256"/>
              <a:gd name="connsiteY2474" fmla="*/ 6008703 h 7209248"/>
              <a:gd name="connsiteX2475" fmla="*/ 5716031 w 7427256"/>
              <a:gd name="connsiteY2475" fmla="*/ 6008703 h 7209248"/>
              <a:gd name="connsiteX2476" fmla="*/ 5724990 w 7427256"/>
              <a:gd name="connsiteY2476" fmla="*/ 6017662 h 7209248"/>
              <a:gd name="connsiteX2477" fmla="*/ 5707071 w 7427256"/>
              <a:gd name="connsiteY2477" fmla="*/ 6017662 h 7209248"/>
              <a:gd name="connsiteX2478" fmla="*/ 5707071 w 7427256"/>
              <a:gd name="connsiteY2478" fmla="*/ 6008703 h 7209248"/>
              <a:gd name="connsiteX2479" fmla="*/ 5572682 w 7427256"/>
              <a:gd name="connsiteY2479" fmla="*/ 5999743 h 7209248"/>
              <a:gd name="connsiteX2480" fmla="*/ 5572682 w 7427256"/>
              <a:gd name="connsiteY2480" fmla="*/ 6008703 h 7209248"/>
              <a:gd name="connsiteX2481" fmla="*/ 5572682 w 7427256"/>
              <a:gd name="connsiteY2481" fmla="*/ 6017662 h 7209248"/>
              <a:gd name="connsiteX2482" fmla="*/ 5581640 w 7427256"/>
              <a:gd name="connsiteY2482" fmla="*/ 6008703 h 7209248"/>
              <a:gd name="connsiteX2483" fmla="*/ 5581640 w 7427256"/>
              <a:gd name="connsiteY2483" fmla="*/ 6004223 h 7209248"/>
              <a:gd name="connsiteX2484" fmla="*/ 5572682 w 7427256"/>
              <a:gd name="connsiteY2484" fmla="*/ 5999743 h 7209248"/>
              <a:gd name="connsiteX2485" fmla="*/ 5518926 w 7427256"/>
              <a:gd name="connsiteY2485" fmla="*/ 5999743 h 7209248"/>
              <a:gd name="connsiteX2486" fmla="*/ 5527886 w 7427256"/>
              <a:gd name="connsiteY2486" fmla="*/ 6026621 h 7209248"/>
              <a:gd name="connsiteX2487" fmla="*/ 5545804 w 7427256"/>
              <a:gd name="connsiteY2487" fmla="*/ 6035581 h 7209248"/>
              <a:gd name="connsiteX2488" fmla="*/ 5545804 w 7427256"/>
              <a:gd name="connsiteY2488" fmla="*/ 6026621 h 7209248"/>
              <a:gd name="connsiteX2489" fmla="*/ 5536844 w 7427256"/>
              <a:gd name="connsiteY2489" fmla="*/ 6008703 h 7209248"/>
              <a:gd name="connsiteX2490" fmla="*/ 1345014 w 7427256"/>
              <a:gd name="connsiteY2490" fmla="*/ 5993024 h 7209248"/>
              <a:gd name="connsiteX2491" fmla="*/ 1348374 w 7427256"/>
              <a:gd name="connsiteY2491" fmla="*/ 5995263 h 7209248"/>
              <a:gd name="connsiteX2492" fmla="*/ 1352854 w 7427256"/>
              <a:gd name="connsiteY2492" fmla="*/ 6008703 h 7209248"/>
              <a:gd name="connsiteX2493" fmla="*/ 1343895 w 7427256"/>
              <a:gd name="connsiteY2493" fmla="*/ 6008703 h 7209248"/>
              <a:gd name="connsiteX2494" fmla="*/ 1343895 w 7427256"/>
              <a:gd name="connsiteY2494" fmla="*/ 5995263 h 7209248"/>
              <a:gd name="connsiteX2495" fmla="*/ 1345014 w 7427256"/>
              <a:gd name="connsiteY2495" fmla="*/ 5993024 h 7209248"/>
              <a:gd name="connsiteX2496" fmla="*/ 5984810 w 7427256"/>
              <a:gd name="connsiteY2496" fmla="*/ 5990784 h 7209248"/>
              <a:gd name="connsiteX2497" fmla="*/ 5993768 w 7427256"/>
              <a:gd name="connsiteY2497" fmla="*/ 5990784 h 7209248"/>
              <a:gd name="connsiteX2498" fmla="*/ 6011688 w 7427256"/>
              <a:gd name="connsiteY2498" fmla="*/ 5990784 h 7209248"/>
              <a:gd name="connsiteX2499" fmla="*/ 6011688 w 7427256"/>
              <a:gd name="connsiteY2499" fmla="*/ 5999743 h 7209248"/>
              <a:gd name="connsiteX2500" fmla="*/ 5993768 w 7427256"/>
              <a:gd name="connsiteY2500" fmla="*/ 5999743 h 7209248"/>
              <a:gd name="connsiteX2501" fmla="*/ 1782900 w 7427256"/>
              <a:gd name="connsiteY2501" fmla="*/ 5990784 h 7209248"/>
              <a:gd name="connsiteX2502" fmla="*/ 1791859 w 7427256"/>
              <a:gd name="connsiteY2502" fmla="*/ 5999743 h 7209248"/>
              <a:gd name="connsiteX2503" fmla="*/ 1764982 w 7427256"/>
              <a:gd name="connsiteY2503" fmla="*/ 5999743 h 7209248"/>
              <a:gd name="connsiteX2504" fmla="*/ 5957932 w 7427256"/>
              <a:gd name="connsiteY2504" fmla="*/ 5981824 h 7209248"/>
              <a:gd name="connsiteX2505" fmla="*/ 5966891 w 7427256"/>
              <a:gd name="connsiteY2505" fmla="*/ 5990784 h 7209248"/>
              <a:gd name="connsiteX2506" fmla="*/ 5966891 w 7427256"/>
              <a:gd name="connsiteY2506" fmla="*/ 6008703 h 7209248"/>
              <a:gd name="connsiteX2507" fmla="*/ 5966891 w 7427256"/>
              <a:gd name="connsiteY2507" fmla="*/ 6017662 h 7209248"/>
              <a:gd name="connsiteX2508" fmla="*/ 5948972 w 7427256"/>
              <a:gd name="connsiteY2508" fmla="*/ 6008703 h 7209248"/>
              <a:gd name="connsiteX2509" fmla="*/ 5957932 w 7427256"/>
              <a:gd name="connsiteY2509" fmla="*/ 5981824 h 7209248"/>
              <a:gd name="connsiteX2510" fmla="*/ 5850420 w 7427256"/>
              <a:gd name="connsiteY2510" fmla="*/ 5981824 h 7209248"/>
              <a:gd name="connsiteX2511" fmla="*/ 5850420 w 7427256"/>
              <a:gd name="connsiteY2511" fmla="*/ 5999743 h 7209248"/>
              <a:gd name="connsiteX2512" fmla="*/ 5832502 w 7427256"/>
              <a:gd name="connsiteY2512" fmla="*/ 5990784 h 7209248"/>
              <a:gd name="connsiteX2513" fmla="*/ 5590600 w 7427256"/>
              <a:gd name="connsiteY2513" fmla="*/ 5981824 h 7209248"/>
              <a:gd name="connsiteX2514" fmla="*/ 5590600 w 7427256"/>
              <a:gd name="connsiteY2514" fmla="*/ 5999743 h 7209248"/>
              <a:gd name="connsiteX2515" fmla="*/ 5608520 w 7427256"/>
              <a:gd name="connsiteY2515" fmla="*/ 5990784 h 7209248"/>
              <a:gd name="connsiteX2516" fmla="*/ 5599560 w 7427256"/>
              <a:gd name="connsiteY2516" fmla="*/ 5990784 h 7209248"/>
              <a:gd name="connsiteX2517" fmla="*/ 5595080 w 7427256"/>
              <a:gd name="connsiteY2517" fmla="*/ 5986304 h 7209248"/>
              <a:gd name="connsiteX2518" fmla="*/ 5590600 w 7427256"/>
              <a:gd name="connsiteY2518" fmla="*/ 5981824 h 7209248"/>
              <a:gd name="connsiteX2519" fmla="*/ 1702266 w 7427256"/>
              <a:gd name="connsiteY2519" fmla="*/ 5981824 h 7209248"/>
              <a:gd name="connsiteX2520" fmla="*/ 1711225 w 7427256"/>
              <a:gd name="connsiteY2520" fmla="*/ 5981824 h 7209248"/>
              <a:gd name="connsiteX2521" fmla="*/ 1711225 w 7427256"/>
              <a:gd name="connsiteY2521" fmla="*/ 5990784 h 7209248"/>
              <a:gd name="connsiteX2522" fmla="*/ 1702266 w 7427256"/>
              <a:gd name="connsiteY2522" fmla="*/ 5986304 h 7209248"/>
              <a:gd name="connsiteX2523" fmla="*/ 1702266 w 7427256"/>
              <a:gd name="connsiteY2523" fmla="*/ 5981824 h 7209248"/>
              <a:gd name="connsiteX2524" fmla="*/ 6226711 w 7427256"/>
              <a:gd name="connsiteY2524" fmla="*/ 5963907 h 7209248"/>
              <a:gd name="connsiteX2525" fmla="*/ 6244630 w 7427256"/>
              <a:gd name="connsiteY2525" fmla="*/ 5968385 h 7209248"/>
              <a:gd name="connsiteX2526" fmla="*/ 6235670 w 7427256"/>
              <a:gd name="connsiteY2526" fmla="*/ 5972865 h 7209248"/>
              <a:gd name="connsiteX2527" fmla="*/ 6217751 w 7427256"/>
              <a:gd name="connsiteY2527" fmla="*/ 5972865 h 7209248"/>
              <a:gd name="connsiteX2528" fmla="*/ 5644356 w 7427256"/>
              <a:gd name="connsiteY2528" fmla="*/ 5963907 h 7209248"/>
              <a:gd name="connsiteX2529" fmla="*/ 5639877 w 7427256"/>
              <a:gd name="connsiteY2529" fmla="*/ 5968385 h 7209248"/>
              <a:gd name="connsiteX2530" fmla="*/ 5635397 w 7427256"/>
              <a:gd name="connsiteY2530" fmla="*/ 5981824 h 7209248"/>
              <a:gd name="connsiteX2531" fmla="*/ 5626437 w 7427256"/>
              <a:gd name="connsiteY2531" fmla="*/ 5990784 h 7209248"/>
              <a:gd name="connsiteX2532" fmla="*/ 5644356 w 7427256"/>
              <a:gd name="connsiteY2532" fmla="*/ 5981824 h 7209248"/>
              <a:gd name="connsiteX2533" fmla="*/ 5644356 w 7427256"/>
              <a:gd name="connsiteY2533" fmla="*/ 5963907 h 7209248"/>
              <a:gd name="connsiteX2534" fmla="*/ 1644031 w 7427256"/>
              <a:gd name="connsiteY2534" fmla="*/ 5963907 h 7209248"/>
              <a:gd name="connsiteX2535" fmla="*/ 1648511 w 7427256"/>
              <a:gd name="connsiteY2535" fmla="*/ 5972865 h 7209248"/>
              <a:gd name="connsiteX2536" fmla="*/ 1639551 w 7427256"/>
              <a:gd name="connsiteY2536" fmla="*/ 5972865 h 7209248"/>
              <a:gd name="connsiteX2537" fmla="*/ 1644031 w 7427256"/>
              <a:gd name="connsiteY2537" fmla="*/ 5963907 h 7209248"/>
              <a:gd name="connsiteX2538" fmla="*/ 1773940 w 7427256"/>
              <a:gd name="connsiteY2538" fmla="*/ 5950467 h 7209248"/>
              <a:gd name="connsiteX2539" fmla="*/ 1777525 w 7427256"/>
              <a:gd name="connsiteY2539" fmla="*/ 5954947 h 7209248"/>
              <a:gd name="connsiteX2540" fmla="*/ 1773940 w 7427256"/>
              <a:gd name="connsiteY2540" fmla="*/ 5954947 h 7209248"/>
              <a:gd name="connsiteX2541" fmla="*/ 5923724 w 7427256"/>
              <a:gd name="connsiteY2541" fmla="*/ 5950060 h 7209248"/>
              <a:gd name="connsiteX2542" fmla="*/ 5926574 w 7427256"/>
              <a:gd name="connsiteY2542" fmla="*/ 5950467 h 7209248"/>
              <a:gd name="connsiteX2543" fmla="*/ 5931054 w 7427256"/>
              <a:gd name="connsiteY2543" fmla="*/ 5954947 h 7209248"/>
              <a:gd name="connsiteX2544" fmla="*/ 5724990 w 7427256"/>
              <a:gd name="connsiteY2544" fmla="*/ 5945988 h 7209248"/>
              <a:gd name="connsiteX2545" fmla="*/ 5720510 w 7427256"/>
              <a:gd name="connsiteY2545" fmla="*/ 5950467 h 7209248"/>
              <a:gd name="connsiteX2546" fmla="*/ 5724990 w 7427256"/>
              <a:gd name="connsiteY2546" fmla="*/ 5963907 h 7209248"/>
              <a:gd name="connsiteX2547" fmla="*/ 5724990 w 7427256"/>
              <a:gd name="connsiteY2547" fmla="*/ 5954947 h 7209248"/>
              <a:gd name="connsiteX2548" fmla="*/ 5733948 w 7427256"/>
              <a:gd name="connsiteY2548" fmla="*/ 5945988 h 7209248"/>
              <a:gd name="connsiteX2549" fmla="*/ 5732269 w 7427256"/>
              <a:gd name="connsiteY2549" fmla="*/ 5945988 h 7209248"/>
              <a:gd name="connsiteX2550" fmla="*/ 5724990 w 7427256"/>
              <a:gd name="connsiteY2550" fmla="*/ 5945988 h 7209248"/>
              <a:gd name="connsiteX2551" fmla="*/ 1684348 w 7427256"/>
              <a:gd name="connsiteY2551" fmla="*/ 5945988 h 7209248"/>
              <a:gd name="connsiteX2552" fmla="*/ 1693306 w 7427256"/>
              <a:gd name="connsiteY2552" fmla="*/ 5945988 h 7209248"/>
              <a:gd name="connsiteX2553" fmla="*/ 1693306 w 7427256"/>
              <a:gd name="connsiteY2553" fmla="*/ 5954947 h 7209248"/>
              <a:gd name="connsiteX2554" fmla="*/ 1684348 w 7427256"/>
              <a:gd name="connsiteY2554" fmla="*/ 5945988 h 7209248"/>
              <a:gd name="connsiteX2555" fmla="*/ 5904176 w 7427256"/>
              <a:gd name="connsiteY2555" fmla="*/ 5937028 h 7209248"/>
              <a:gd name="connsiteX2556" fmla="*/ 5923724 w 7427256"/>
              <a:gd name="connsiteY2556" fmla="*/ 5950060 h 7209248"/>
              <a:gd name="connsiteX2557" fmla="*/ 5918734 w 7427256"/>
              <a:gd name="connsiteY2557" fmla="*/ 5949347 h 7209248"/>
              <a:gd name="connsiteX2558" fmla="*/ 5904176 w 7427256"/>
              <a:gd name="connsiteY2558" fmla="*/ 5954947 h 7209248"/>
              <a:gd name="connsiteX2559" fmla="*/ 5877298 w 7427256"/>
              <a:gd name="connsiteY2559" fmla="*/ 5972865 h 7209248"/>
              <a:gd name="connsiteX2560" fmla="*/ 5859379 w 7427256"/>
              <a:gd name="connsiteY2560" fmla="*/ 5972865 h 7209248"/>
              <a:gd name="connsiteX2561" fmla="*/ 5886257 w 7427256"/>
              <a:gd name="connsiteY2561" fmla="*/ 5954947 h 7209248"/>
              <a:gd name="connsiteX2562" fmla="*/ 5895217 w 7427256"/>
              <a:gd name="connsiteY2562" fmla="*/ 5945988 h 7209248"/>
              <a:gd name="connsiteX2563" fmla="*/ 5635397 w 7427256"/>
              <a:gd name="connsiteY2563" fmla="*/ 5937028 h 7209248"/>
              <a:gd name="connsiteX2564" fmla="*/ 5608520 w 7427256"/>
              <a:gd name="connsiteY2564" fmla="*/ 5945988 h 7209248"/>
              <a:gd name="connsiteX2565" fmla="*/ 5621958 w 7427256"/>
              <a:gd name="connsiteY2565" fmla="*/ 5950467 h 7209248"/>
              <a:gd name="connsiteX2566" fmla="*/ 5644356 w 7427256"/>
              <a:gd name="connsiteY2566" fmla="*/ 5945988 h 7209248"/>
              <a:gd name="connsiteX2567" fmla="*/ 1287899 w 7427256"/>
              <a:gd name="connsiteY2567" fmla="*/ 5932549 h 7209248"/>
              <a:gd name="connsiteX2568" fmla="*/ 1290138 w 7427256"/>
              <a:gd name="connsiteY2568" fmla="*/ 5937028 h 7209248"/>
              <a:gd name="connsiteX2569" fmla="*/ 1294618 w 7427256"/>
              <a:gd name="connsiteY2569" fmla="*/ 5945988 h 7209248"/>
              <a:gd name="connsiteX2570" fmla="*/ 1290138 w 7427256"/>
              <a:gd name="connsiteY2570" fmla="*/ 5954947 h 7209248"/>
              <a:gd name="connsiteX2571" fmla="*/ 1281179 w 7427256"/>
              <a:gd name="connsiteY2571" fmla="*/ 5954947 h 7209248"/>
              <a:gd name="connsiteX2572" fmla="*/ 1281179 w 7427256"/>
              <a:gd name="connsiteY2572" fmla="*/ 5937028 h 7209248"/>
              <a:gd name="connsiteX2573" fmla="*/ 1287899 w 7427256"/>
              <a:gd name="connsiteY2573" fmla="*/ 5932549 h 7209248"/>
              <a:gd name="connsiteX2574" fmla="*/ 1722425 w 7427256"/>
              <a:gd name="connsiteY2574" fmla="*/ 5930308 h 7209248"/>
              <a:gd name="connsiteX2575" fmla="*/ 1729144 w 7427256"/>
              <a:gd name="connsiteY2575" fmla="*/ 5932549 h 7209248"/>
              <a:gd name="connsiteX2576" fmla="*/ 1738103 w 7427256"/>
              <a:gd name="connsiteY2576" fmla="*/ 5937028 h 7209248"/>
              <a:gd name="connsiteX2577" fmla="*/ 1729144 w 7427256"/>
              <a:gd name="connsiteY2577" fmla="*/ 5937028 h 7209248"/>
              <a:gd name="connsiteX2578" fmla="*/ 1720185 w 7427256"/>
              <a:gd name="connsiteY2578" fmla="*/ 5932549 h 7209248"/>
              <a:gd name="connsiteX2579" fmla="*/ 1722425 w 7427256"/>
              <a:gd name="connsiteY2579" fmla="*/ 5930308 h 7209248"/>
              <a:gd name="connsiteX2580" fmla="*/ 5554763 w 7427256"/>
              <a:gd name="connsiteY2580" fmla="*/ 5919110 h 7209248"/>
              <a:gd name="connsiteX2581" fmla="*/ 5563723 w 7427256"/>
              <a:gd name="connsiteY2581" fmla="*/ 5928069 h 7209248"/>
              <a:gd name="connsiteX2582" fmla="*/ 5572682 w 7427256"/>
              <a:gd name="connsiteY2582" fmla="*/ 5919110 h 7209248"/>
              <a:gd name="connsiteX2583" fmla="*/ 5554763 w 7427256"/>
              <a:gd name="connsiteY2583" fmla="*/ 5919110 h 7209248"/>
              <a:gd name="connsiteX2584" fmla="*/ 6468612 w 7427256"/>
              <a:gd name="connsiteY2584" fmla="*/ 5901191 h 7209248"/>
              <a:gd name="connsiteX2585" fmla="*/ 6477570 w 7427256"/>
              <a:gd name="connsiteY2585" fmla="*/ 5910150 h 7209248"/>
              <a:gd name="connsiteX2586" fmla="*/ 6468612 w 7427256"/>
              <a:gd name="connsiteY2586" fmla="*/ 5910150 h 7209248"/>
              <a:gd name="connsiteX2587" fmla="*/ 6468612 w 7427256"/>
              <a:gd name="connsiteY2587" fmla="*/ 5901191 h 7209248"/>
              <a:gd name="connsiteX2588" fmla="*/ 5724990 w 7427256"/>
              <a:gd name="connsiteY2588" fmla="*/ 5901191 h 7209248"/>
              <a:gd name="connsiteX2589" fmla="*/ 5716031 w 7427256"/>
              <a:gd name="connsiteY2589" fmla="*/ 5910150 h 7209248"/>
              <a:gd name="connsiteX2590" fmla="*/ 5698112 w 7427256"/>
              <a:gd name="connsiteY2590" fmla="*/ 5919110 h 7209248"/>
              <a:gd name="connsiteX2591" fmla="*/ 5698112 w 7427256"/>
              <a:gd name="connsiteY2591" fmla="*/ 5937028 h 7209248"/>
              <a:gd name="connsiteX2592" fmla="*/ 5729470 w 7427256"/>
              <a:gd name="connsiteY2592" fmla="*/ 5937028 h 7209248"/>
              <a:gd name="connsiteX2593" fmla="*/ 5751868 w 7427256"/>
              <a:gd name="connsiteY2593" fmla="*/ 5928069 h 7209248"/>
              <a:gd name="connsiteX2594" fmla="*/ 5742908 w 7427256"/>
              <a:gd name="connsiteY2594" fmla="*/ 5910150 h 7209248"/>
              <a:gd name="connsiteX2595" fmla="*/ 5724990 w 7427256"/>
              <a:gd name="connsiteY2595" fmla="*/ 5901191 h 7209248"/>
              <a:gd name="connsiteX2596" fmla="*/ 5680194 w 7427256"/>
              <a:gd name="connsiteY2596" fmla="*/ 5901191 h 7209248"/>
              <a:gd name="connsiteX2597" fmla="*/ 5671234 w 7427256"/>
              <a:gd name="connsiteY2597" fmla="*/ 5910150 h 7209248"/>
              <a:gd name="connsiteX2598" fmla="*/ 5689152 w 7427256"/>
              <a:gd name="connsiteY2598" fmla="*/ 5910150 h 7209248"/>
              <a:gd name="connsiteX2599" fmla="*/ 5680194 w 7427256"/>
              <a:gd name="connsiteY2599" fmla="*/ 5901191 h 7209248"/>
              <a:gd name="connsiteX2600" fmla="*/ 1827697 w 7427256"/>
              <a:gd name="connsiteY2600" fmla="*/ 5901191 h 7209248"/>
              <a:gd name="connsiteX2601" fmla="*/ 1818737 w 7427256"/>
              <a:gd name="connsiteY2601" fmla="*/ 5910150 h 7209248"/>
              <a:gd name="connsiteX2602" fmla="*/ 1827697 w 7427256"/>
              <a:gd name="connsiteY2602" fmla="*/ 5910150 h 7209248"/>
              <a:gd name="connsiteX2603" fmla="*/ 1845614 w 7427256"/>
              <a:gd name="connsiteY2603" fmla="*/ 5910150 h 7209248"/>
              <a:gd name="connsiteX2604" fmla="*/ 1317017 w 7427256"/>
              <a:gd name="connsiteY2604" fmla="*/ 5901191 h 7209248"/>
              <a:gd name="connsiteX2605" fmla="*/ 1321496 w 7427256"/>
              <a:gd name="connsiteY2605" fmla="*/ 5905670 h 7209248"/>
              <a:gd name="connsiteX2606" fmla="*/ 1325976 w 7427256"/>
              <a:gd name="connsiteY2606" fmla="*/ 5910150 h 7209248"/>
              <a:gd name="connsiteX2607" fmla="*/ 1321496 w 7427256"/>
              <a:gd name="connsiteY2607" fmla="*/ 5910150 h 7209248"/>
              <a:gd name="connsiteX2608" fmla="*/ 1317017 w 7427256"/>
              <a:gd name="connsiteY2608" fmla="*/ 5901191 h 7209248"/>
              <a:gd name="connsiteX2609" fmla="*/ 5886257 w 7427256"/>
              <a:gd name="connsiteY2609" fmla="*/ 5892231 h 7209248"/>
              <a:gd name="connsiteX2610" fmla="*/ 5895217 w 7427256"/>
              <a:gd name="connsiteY2610" fmla="*/ 5892231 h 7209248"/>
              <a:gd name="connsiteX2611" fmla="*/ 5886257 w 7427256"/>
              <a:gd name="connsiteY2611" fmla="*/ 5901191 h 7209248"/>
              <a:gd name="connsiteX2612" fmla="*/ 5886257 w 7427256"/>
              <a:gd name="connsiteY2612" fmla="*/ 5892231 h 7209248"/>
              <a:gd name="connsiteX2613" fmla="*/ 1666429 w 7427256"/>
              <a:gd name="connsiteY2613" fmla="*/ 5892231 h 7209248"/>
              <a:gd name="connsiteX2614" fmla="*/ 1675389 w 7427256"/>
              <a:gd name="connsiteY2614" fmla="*/ 5901191 h 7209248"/>
              <a:gd name="connsiteX2615" fmla="*/ 1657470 w 7427256"/>
              <a:gd name="connsiteY2615" fmla="*/ 5910150 h 7209248"/>
              <a:gd name="connsiteX2616" fmla="*/ 1648511 w 7427256"/>
              <a:gd name="connsiteY2616" fmla="*/ 5901191 h 7209248"/>
              <a:gd name="connsiteX2617" fmla="*/ 1639551 w 7427256"/>
              <a:gd name="connsiteY2617" fmla="*/ 5901191 h 7209248"/>
              <a:gd name="connsiteX2618" fmla="*/ 1666429 w 7427256"/>
              <a:gd name="connsiteY2618" fmla="*/ 5892231 h 7209248"/>
              <a:gd name="connsiteX2619" fmla="*/ 1415569 w 7427256"/>
              <a:gd name="connsiteY2619" fmla="*/ 5892231 h 7209248"/>
              <a:gd name="connsiteX2620" fmla="*/ 1433488 w 7427256"/>
              <a:gd name="connsiteY2620" fmla="*/ 5892231 h 7209248"/>
              <a:gd name="connsiteX2621" fmla="*/ 1424528 w 7427256"/>
              <a:gd name="connsiteY2621" fmla="*/ 5901191 h 7209248"/>
              <a:gd name="connsiteX2622" fmla="*/ 1415569 w 7427256"/>
              <a:gd name="connsiteY2622" fmla="*/ 5892231 h 7209248"/>
              <a:gd name="connsiteX2623" fmla="*/ 1245342 w 7427256"/>
              <a:gd name="connsiteY2623" fmla="*/ 5892231 h 7209248"/>
              <a:gd name="connsiteX2624" fmla="*/ 1245342 w 7427256"/>
              <a:gd name="connsiteY2624" fmla="*/ 5910150 h 7209248"/>
              <a:gd name="connsiteX2625" fmla="*/ 1236383 w 7427256"/>
              <a:gd name="connsiteY2625" fmla="*/ 5901191 h 7209248"/>
              <a:gd name="connsiteX2626" fmla="*/ 6473090 w 7427256"/>
              <a:gd name="connsiteY2626" fmla="*/ 5874312 h 7209248"/>
              <a:gd name="connsiteX2627" fmla="*/ 6477570 w 7427256"/>
              <a:gd name="connsiteY2627" fmla="*/ 5883272 h 7209248"/>
              <a:gd name="connsiteX2628" fmla="*/ 6468612 w 7427256"/>
              <a:gd name="connsiteY2628" fmla="*/ 5892231 h 7209248"/>
              <a:gd name="connsiteX2629" fmla="*/ 6468612 w 7427256"/>
              <a:gd name="connsiteY2629" fmla="*/ 5883272 h 7209248"/>
              <a:gd name="connsiteX2630" fmla="*/ 6473090 w 7427256"/>
              <a:gd name="connsiteY2630" fmla="*/ 5874312 h 7209248"/>
              <a:gd name="connsiteX2631" fmla="*/ 1388691 w 7427256"/>
              <a:gd name="connsiteY2631" fmla="*/ 5874312 h 7209248"/>
              <a:gd name="connsiteX2632" fmla="*/ 1397650 w 7427256"/>
              <a:gd name="connsiteY2632" fmla="*/ 5883272 h 7209248"/>
              <a:gd name="connsiteX2633" fmla="*/ 1388691 w 7427256"/>
              <a:gd name="connsiteY2633" fmla="*/ 5883272 h 7209248"/>
              <a:gd name="connsiteX2634" fmla="*/ 1388691 w 7427256"/>
              <a:gd name="connsiteY2634" fmla="*/ 5874312 h 7209248"/>
              <a:gd name="connsiteX2635" fmla="*/ 5724990 w 7427256"/>
              <a:gd name="connsiteY2635" fmla="*/ 5865354 h 7209248"/>
              <a:gd name="connsiteX2636" fmla="*/ 5724990 w 7427256"/>
              <a:gd name="connsiteY2636" fmla="*/ 5874312 h 7209248"/>
              <a:gd name="connsiteX2637" fmla="*/ 5729470 w 7427256"/>
              <a:gd name="connsiteY2637" fmla="*/ 5869834 h 7209248"/>
              <a:gd name="connsiteX2638" fmla="*/ 5724990 w 7427256"/>
              <a:gd name="connsiteY2638" fmla="*/ 5865354 h 7209248"/>
              <a:gd name="connsiteX2639" fmla="*/ 5671234 w 7427256"/>
              <a:gd name="connsiteY2639" fmla="*/ 5865354 h 7209248"/>
              <a:gd name="connsiteX2640" fmla="*/ 5657794 w 7427256"/>
              <a:gd name="connsiteY2640" fmla="*/ 5869834 h 7209248"/>
              <a:gd name="connsiteX2641" fmla="*/ 5653316 w 7427256"/>
              <a:gd name="connsiteY2641" fmla="*/ 5874312 h 7209248"/>
              <a:gd name="connsiteX2642" fmla="*/ 5662274 w 7427256"/>
              <a:gd name="connsiteY2642" fmla="*/ 5874312 h 7209248"/>
              <a:gd name="connsiteX2643" fmla="*/ 5671234 w 7427256"/>
              <a:gd name="connsiteY2643" fmla="*/ 5869834 h 7209248"/>
              <a:gd name="connsiteX2644" fmla="*/ 5671234 w 7427256"/>
              <a:gd name="connsiteY2644" fmla="*/ 5865354 h 7209248"/>
              <a:gd name="connsiteX2645" fmla="*/ 5612998 w 7427256"/>
              <a:gd name="connsiteY2645" fmla="*/ 5865354 h 7209248"/>
              <a:gd name="connsiteX2646" fmla="*/ 5590600 w 7427256"/>
              <a:gd name="connsiteY2646" fmla="*/ 5874312 h 7209248"/>
              <a:gd name="connsiteX2647" fmla="*/ 5608520 w 7427256"/>
              <a:gd name="connsiteY2647" fmla="*/ 5874312 h 7209248"/>
              <a:gd name="connsiteX2648" fmla="*/ 5612998 w 7427256"/>
              <a:gd name="connsiteY2648" fmla="*/ 5865354 h 7209248"/>
              <a:gd name="connsiteX2649" fmla="*/ 1652990 w 7427256"/>
              <a:gd name="connsiteY2649" fmla="*/ 5856395 h 7209248"/>
              <a:gd name="connsiteX2650" fmla="*/ 1657470 w 7427256"/>
              <a:gd name="connsiteY2650" fmla="*/ 5865354 h 7209248"/>
              <a:gd name="connsiteX2651" fmla="*/ 1657470 w 7427256"/>
              <a:gd name="connsiteY2651" fmla="*/ 5883272 h 7209248"/>
              <a:gd name="connsiteX2652" fmla="*/ 1644031 w 7427256"/>
              <a:gd name="connsiteY2652" fmla="*/ 5883272 h 7209248"/>
              <a:gd name="connsiteX2653" fmla="*/ 1639551 w 7427256"/>
              <a:gd name="connsiteY2653" fmla="*/ 5874312 h 7209248"/>
              <a:gd name="connsiteX2654" fmla="*/ 1652990 w 7427256"/>
              <a:gd name="connsiteY2654" fmla="*/ 5856395 h 7209248"/>
              <a:gd name="connsiteX2655" fmla="*/ 6047525 w 7427256"/>
              <a:gd name="connsiteY2655" fmla="*/ 5847435 h 7209248"/>
              <a:gd name="connsiteX2656" fmla="*/ 6047525 w 7427256"/>
              <a:gd name="connsiteY2656" fmla="*/ 5865354 h 7209248"/>
              <a:gd name="connsiteX2657" fmla="*/ 6020646 w 7427256"/>
              <a:gd name="connsiteY2657" fmla="*/ 5865354 h 7209248"/>
              <a:gd name="connsiteX2658" fmla="*/ 6038565 w 7427256"/>
              <a:gd name="connsiteY2658" fmla="*/ 5856395 h 7209248"/>
              <a:gd name="connsiteX2659" fmla="*/ 6047525 w 7427256"/>
              <a:gd name="connsiteY2659" fmla="*/ 5847435 h 7209248"/>
              <a:gd name="connsiteX2660" fmla="*/ 5836982 w 7427256"/>
              <a:gd name="connsiteY2660" fmla="*/ 5847435 h 7209248"/>
              <a:gd name="connsiteX2661" fmla="*/ 5832502 w 7427256"/>
              <a:gd name="connsiteY2661" fmla="*/ 5856395 h 7209248"/>
              <a:gd name="connsiteX2662" fmla="*/ 5832502 w 7427256"/>
              <a:gd name="connsiteY2662" fmla="*/ 5865354 h 7209248"/>
              <a:gd name="connsiteX2663" fmla="*/ 5836982 w 7427256"/>
              <a:gd name="connsiteY2663" fmla="*/ 5856395 h 7209248"/>
              <a:gd name="connsiteX2664" fmla="*/ 5836982 w 7427256"/>
              <a:gd name="connsiteY2664" fmla="*/ 5847435 h 7209248"/>
              <a:gd name="connsiteX2665" fmla="*/ 1312537 w 7427256"/>
              <a:gd name="connsiteY2665" fmla="*/ 5844636 h 7209248"/>
              <a:gd name="connsiteX2666" fmla="*/ 1317017 w 7427256"/>
              <a:gd name="connsiteY2666" fmla="*/ 5847435 h 7209248"/>
              <a:gd name="connsiteX2667" fmla="*/ 1299098 w 7427256"/>
              <a:gd name="connsiteY2667" fmla="*/ 5865354 h 7209248"/>
              <a:gd name="connsiteX2668" fmla="*/ 1299098 w 7427256"/>
              <a:gd name="connsiteY2668" fmla="*/ 5856395 h 7209248"/>
              <a:gd name="connsiteX2669" fmla="*/ 1312537 w 7427256"/>
              <a:gd name="connsiteY2669" fmla="*/ 5844636 h 7209248"/>
              <a:gd name="connsiteX2670" fmla="*/ 1460365 w 7427256"/>
              <a:gd name="connsiteY2670" fmla="*/ 5838476 h 7209248"/>
              <a:gd name="connsiteX2671" fmla="*/ 1469324 w 7427256"/>
              <a:gd name="connsiteY2671" fmla="*/ 5838476 h 7209248"/>
              <a:gd name="connsiteX2672" fmla="*/ 1469324 w 7427256"/>
              <a:gd name="connsiteY2672" fmla="*/ 5847435 h 7209248"/>
              <a:gd name="connsiteX2673" fmla="*/ 5975850 w 7427256"/>
              <a:gd name="connsiteY2673" fmla="*/ 5829516 h 7209248"/>
              <a:gd name="connsiteX2674" fmla="*/ 5966891 w 7427256"/>
              <a:gd name="connsiteY2674" fmla="*/ 5838476 h 7209248"/>
              <a:gd name="connsiteX2675" fmla="*/ 5957932 w 7427256"/>
              <a:gd name="connsiteY2675" fmla="*/ 5842956 h 7209248"/>
              <a:gd name="connsiteX2676" fmla="*/ 5966891 w 7427256"/>
              <a:gd name="connsiteY2676" fmla="*/ 5847435 h 7209248"/>
              <a:gd name="connsiteX2677" fmla="*/ 5984810 w 7427256"/>
              <a:gd name="connsiteY2677" fmla="*/ 5838476 h 7209248"/>
              <a:gd name="connsiteX2678" fmla="*/ 5993768 w 7427256"/>
              <a:gd name="connsiteY2678" fmla="*/ 5829516 h 7209248"/>
              <a:gd name="connsiteX2679" fmla="*/ 6029606 w 7427256"/>
              <a:gd name="connsiteY2679" fmla="*/ 5820557 h 7209248"/>
              <a:gd name="connsiteX2680" fmla="*/ 6038565 w 7427256"/>
              <a:gd name="connsiteY2680" fmla="*/ 5825037 h 7209248"/>
              <a:gd name="connsiteX2681" fmla="*/ 6029606 w 7427256"/>
              <a:gd name="connsiteY2681" fmla="*/ 5829516 h 7209248"/>
              <a:gd name="connsiteX2682" fmla="*/ 6020646 w 7427256"/>
              <a:gd name="connsiteY2682" fmla="*/ 5829516 h 7209248"/>
              <a:gd name="connsiteX2683" fmla="*/ 6029606 w 7427256"/>
              <a:gd name="connsiteY2683" fmla="*/ 5820557 h 7209248"/>
              <a:gd name="connsiteX2684" fmla="*/ 1603713 w 7427256"/>
              <a:gd name="connsiteY2684" fmla="*/ 5820557 h 7209248"/>
              <a:gd name="connsiteX2685" fmla="*/ 1621632 w 7427256"/>
              <a:gd name="connsiteY2685" fmla="*/ 5829516 h 7209248"/>
              <a:gd name="connsiteX2686" fmla="*/ 1612673 w 7427256"/>
              <a:gd name="connsiteY2686" fmla="*/ 5838476 h 7209248"/>
              <a:gd name="connsiteX2687" fmla="*/ 1603713 w 7427256"/>
              <a:gd name="connsiteY2687" fmla="*/ 5842956 h 7209248"/>
              <a:gd name="connsiteX2688" fmla="*/ 1594755 w 7427256"/>
              <a:gd name="connsiteY2688" fmla="*/ 5829516 h 7209248"/>
              <a:gd name="connsiteX2689" fmla="*/ 1603713 w 7427256"/>
              <a:gd name="connsiteY2689" fmla="*/ 5820557 h 7209248"/>
              <a:gd name="connsiteX2690" fmla="*/ 1487243 w 7427256"/>
              <a:gd name="connsiteY2690" fmla="*/ 5820557 h 7209248"/>
              <a:gd name="connsiteX2691" fmla="*/ 1487243 w 7427256"/>
              <a:gd name="connsiteY2691" fmla="*/ 5825037 h 7209248"/>
              <a:gd name="connsiteX2692" fmla="*/ 1478284 w 7427256"/>
              <a:gd name="connsiteY2692" fmla="*/ 5829516 h 7209248"/>
              <a:gd name="connsiteX2693" fmla="*/ 1478284 w 7427256"/>
              <a:gd name="connsiteY2693" fmla="*/ 5825037 h 7209248"/>
              <a:gd name="connsiteX2694" fmla="*/ 1487243 w 7427256"/>
              <a:gd name="connsiteY2694" fmla="*/ 5820557 h 7209248"/>
              <a:gd name="connsiteX2695" fmla="*/ 1424528 w 7427256"/>
              <a:gd name="connsiteY2695" fmla="*/ 5811598 h 7209248"/>
              <a:gd name="connsiteX2696" fmla="*/ 1442446 w 7427256"/>
              <a:gd name="connsiteY2696" fmla="*/ 5820557 h 7209248"/>
              <a:gd name="connsiteX2697" fmla="*/ 1424528 w 7427256"/>
              <a:gd name="connsiteY2697" fmla="*/ 5820557 h 7209248"/>
              <a:gd name="connsiteX2698" fmla="*/ 1424528 w 7427256"/>
              <a:gd name="connsiteY2698" fmla="*/ 5811598 h 7209248"/>
              <a:gd name="connsiteX2699" fmla="*/ 6119199 w 7427256"/>
              <a:gd name="connsiteY2699" fmla="*/ 5802638 h 7209248"/>
              <a:gd name="connsiteX2700" fmla="*/ 6128158 w 7427256"/>
              <a:gd name="connsiteY2700" fmla="*/ 5811598 h 7209248"/>
              <a:gd name="connsiteX2701" fmla="*/ 6101280 w 7427256"/>
              <a:gd name="connsiteY2701" fmla="*/ 5811598 h 7209248"/>
              <a:gd name="connsiteX2702" fmla="*/ 6119199 w 7427256"/>
              <a:gd name="connsiteY2702" fmla="*/ 5802638 h 7209248"/>
              <a:gd name="connsiteX2703" fmla="*/ 6190873 w 7427256"/>
              <a:gd name="connsiteY2703" fmla="*/ 5793680 h 7209248"/>
              <a:gd name="connsiteX2704" fmla="*/ 6199832 w 7427256"/>
              <a:gd name="connsiteY2704" fmla="*/ 5802638 h 7209248"/>
              <a:gd name="connsiteX2705" fmla="*/ 6181914 w 7427256"/>
              <a:gd name="connsiteY2705" fmla="*/ 5811598 h 7209248"/>
              <a:gd name="connsiteX2706" fmla="*/ 6190873 w 7427256"/>
              <a:gd name="connsiteY2706" fmla="*/ 5802638 h 7209248"/>
              <a:gd name="connsiteX2707" fmla="*/ 6190873 w 7427256"/>
              <a:gd name="connsiteY2707" fmla="*/ 5793680 h 7209248"/>
              <a:gd name="connsiteX2708" fmla="*/ 6083362 w 7427256"/>
              <a:gd name="connsiteY2708" fmla="*/ 5793680 h 7209248"/>
              <a:gd name="connsiteX2709" fmla="*/ 6092322 w 7427256"/>
              <a:gd name="connsiteY2709" fmla="*/ 5793680 h 7209248"/>
              <a:gd name="connsiteX2710" fmla="*/ 6087842 w 7427256"/>
              <a:gd name="connsiteY2710" fmla="*/ 5802638 h 7209248"/>
              <a:gd name="connsiteX2711" fmla="*/ 6083362 w 7427256"/>
              <a:gd name="connsiteY2711" fmla="*/ 5793680 h 7209248"/>
              <a:gd name="connsiteX2712" fmla="*/ 5850420 w 7427256"/>
              <a:gd name="connsiteY2712" fmla="*/ 5793680 h 7209248"/>
              <a:gd name="connsiteX2713" fmla="*/ 5850420 w 7427256"/>
              <a:gd name="connsiteY2713" fmla="*/ 5802638 h 7209248"/>
              <a:gd name="connsiteX2714" fmla="*/ 5859379 w 7427256"/>
              <a:gd name="connsiteY2714" fmla="*/ 5793680 h 7209248"/>
              <a:gd name="connsiteX2715" fmla="*/ 1675389 w 7427256"/>
              <a:gd name="connsiteY2715" fmla="*/ 5793680 h 7209248"/>
              <a:gd name="connsiteX2716" fmla="*/ 1666429 w 7427256"/>
              <a:gd name="connsiteY2716" fmla="*/ 5802638 h 7209248"/>
              <a:gd name="connsiteX2717" fmla="*/ 1684348 w 7427256"/>
              <a:gd name="connsiteY2717" fmla="*/ 5811598 h 7209248"/>
              <a:gd name="connsiteX2718" fmla="*/ 1702266 w 7427256"/>
              <a:gd name="connsiteY2718" fmla="*/ 5820557 h 7209248"/>
              <a:gd name="connsiteX2719" fmla="*/ 1702266 w 7427256"/>
              <a:gd name="connsiteY2719" fmla="*/ 5811598 h 7209248"/>
              <a:gd name="connsiteX2720" fmla="*/ 1675389 w 7427256"/>
              <a:gd name="connsiteY2720" fmla="*/ 5793680 h 7209248"/>
              <a:gd name="connsiteX2721" fmla="*/ 1317017 w 7427256"/>
              <a:gd name="connsiteY2721" fmla="*/ 5793680 h 7209248"/>
              <a:gd name="connsiteX2722" fmla="*/ 1334935 w 7427256"/>
              <a:gd name="connsiteY2722" fmla="*/ 5793680 h 7209248"/>
              <a:gd name="connsiteX2723" fmla="*/ 1334935 w 7427256"/>
              <a:gd name="connsiteY2723" fmla="*/ 5802638 h 7209248"/>
              <a:gd name="connsiteX2724" fmla="*/ 1317017 w 7427256"/>
              <a:gd name="connsiteY2724" fmla="*/ 5802638 h 7209248"/>
              <a:gd name="connsiteX2725" fmla="*/ 1317017 w 7427256"/>
              <a:gd name="connsiteY2725" fmla="*/ 5793680 h 7209248"/>
              <a:gd name="connsiteX2726" fmla="*/ 1218464 w 7427256"/>
              <a:gd name="connsiteY2726" fmla="*/ 5793680 h 7209248"/>
              <a:gd name="connsiteX2727" fmla="*/ 1231903 w 7427256"/>
              <a:gd name="connsiteY2727" fmla="*/ 5798160 h 7209248"/>
              <a:gd name="connsiteX2728" fmla="*/ 1245342 w 7427256"/>
              <a:gd name="connsiteY2728" fmla="*/ 5802638 h 7209248"/>
              <a:gd name="connsiteX2729" fmla="*/ 1254302 w 7427256"/>
              <a:gd name="connsiteY2729" fmla="*/ 5811598 h 7209248"/>
              <a:gd name="connsiteX2730" fmla="*/ 1236383 w 7427256"/>
              <a:gd name="connsiteY2730" fmla="*/ 5820557 h 7209248"/>
              <a:gd name="connsiteX2731" fmla="*/ 1227424 w 7427256"/>
              <a:gd name="connsiteY2731" fmla="*/ 5825037 h 7209248"/>
              <a:gd name="connsiteX2732" fmla="*/ 1218464 w 7427256"/>
              <a:gd name="connsiteY2732" fmla="*/ 5807118 h 7209248"/>
              <a:gd name="connsiteX2733" fmla="*/ 1218464 w 7427256"/>
              <a:gd name="connsiteY2733" fmla="*/ 5793680 h 7209248"/>
              <a:gd name="connsiteX2734" fmla="*/ 6074402 w 7427256"/>
              <a:gd name="connsiteY2734" fmla="*/ 5766802 h 7209248"/>
              <a:gd name="connsiteX2735" fmla="*/ 6074402 w 7427256"/>
              <a:gd name="connsiteY2735" fmla="*/ 5798160 h 7209248"/>
              <a:gd name="connsiteX2736" fmla="*/ 6056484 w 7427256"/>
              <a:gd name="connsiteY2736" fmla="*/ 5820557 h 7209248"/>
              <a:gd name="connsiteX2737" fmla="*/ 6043045 w 7427256"/>
              <a:gd name="connsiteY2737" fmla="*/ 5816077 h 7209248"/>
              <a:gd name="connsiteX2738" fmla="*/ 6038565 w 7427256"/>
              <a:gd name="connsiteY2738" fmla="*/ 5811598 h 7209248"/>
              <a:gd name="connsiteX2739" fmla="*/ 6047525 w 7427256"/>
              <a:gd name="connsiteY2739" fmla="*/ 5802638 h 7209248"/>
              <a:gd name="connsiteX2740" fmla="*/ 6056484 w 7427256"/>
              <a:gd name="connsiteY2740" fmla="*/ 5802638 h 7209248"/>
              <a:gd name="connsiteX2741" fmla="*/ 6056484 w 7427256"/>
              <a:gd name="connsiteY2741" fmla="*/ 5793680 h 7209248"/>
              <a:gd name="connsiteX2742" fmla="*/ 5814582 w 7427256"/>
              <a:gd name="connsiteY2742" fmla="*/ 5757842 h 7209248"/>
              <a:gd name="connsiteX2743" fmla="*/ 5814582 w 7427256"/>
              <a:gd name="connsiteY2743" fmla="*/ 5766802 h 7209248"/>
              <a:gd name="connsiteX2744" fmla="*/ 5832502 w 7427256"/>
              <a:gd name="connsiteY2744" fmla="*/ 5766802 h 7209248"/>
              <a:gd name="connsiteX2745" fmla="*/ 5823542 w 7427256"/>
              <a:gd name="connsiteY2745" fmla="*/ 5757842 h 7209248"/>
              <a:gd name="connsiteX2746" fmla="*/ 5814582 w 7427256"/>
              <a:gd name="connsiteY2746" fmla="*/ 5757842 h 7209248"/>
              <a:gd name="connsiteX2747" fmla="*/ 1469324 w 7427256"/>
              <a:gd name="connsiteY2747" fmla="*/ 5757842 h 7209248"/>
              <a:gd name="connsiteX2748" fmla="*/ 1487243 w 7427256"/>
              <a:gd name="connsiteY2748" fmla="*/ 5757842 h 7209248"/>
              <a:gd name="connsiteX2749" fmla="*/ 1523081 w 7427256"/>
              <a:gd name="connsiteY2749" fmla="*/ 5775761 h 7209248"/>
              <a:gd name="connsiteX2750" fmla="*/ 1549958 w 7427256"/>
              <a:gd name="connsiteY2750" fmla="*/ 5784720 h 7209248"/>
              <a:gd name="connsiteX2751" fmla="*/ 1523081 w 7427256"/>
              <a:gd name="connsiteY2751" fmla="*/ 5766802 h 7209248"/>
              <a:gd name="connsiteX2752" fmla="*/ 1523081 w 7427256"/>
              <a:gd name="connsiteY2752" fmla="*/ 5757842 h 7209248"/>
              <a:gd name="connsiteX2753" fmla="*/ 1576836 w 7427256"/>
              <a:gd name="connsiteY2753" fmla="*/ 5802638 h 7209248"/>
              <a:gd name="connsiteX2754" fmla="*/ 1563397 w 7427256"/>
              <a:gd name="connsiteY2754" fmla="*/ 5802638 h 7209248"/>
              <a:gd name="connsiteX2755" fmla="*/ 1549958 w 7427256"/>
              <a:gd name="connsiteY2755" fmla="*/ 5811598 h 7209248"/>
              <a:gd name="connsiteX2756" fmla="*/ 1532039 w 7427256"/>
              <a:gd name="connsiteY2756" fmla="*/ 5820557 h 7209248"/>
              <a:gd name="connsiteX2757" fmla="*/ 1514122 w 7427256"/>
              <a:gd name="connsiteY2757" fmla="*/ 5802638 h 7209248"/>
              <a:gd name="connsiteX2758" fmla="*/ 1505162 w 7427256"/>
              <a:gd name="connsiteY2758" fmla="*/ 5798160 h 7209248"/>
              <a:gd name="connsiteX2759" fmla="*/ 1505162 w 7427256"/>
              <a:gd name="connsiteY2759" fmla="*/ 5793680 h 7209248"/>
              <a:gd name="connsiteX2760" fmla="*/ 1487243 w 7427256"/>
              <a:gd name="connsiteY2760" fmla="*/ 5766802 h 7209248"/>
              <a:gd name="connsiteX2761" fmla="*/ 6137118 w 7427256"/>
              <a:gd name="connsiteY2761" fmla="*/ 5748883 h 7209248"/>
              <a:gd name="connsiteX2762" fmla="*/ 6146076 w 7427256"/>
              <a:gd name="connsiteY2762" fmla="*/ 5753362 h 7209248"/>
              <a:gd name="connsiteX2763" fmla="*/ 6146076 w 7427256"/>
              <a:gd name="connsiteY2763" fmla="*/ 5757842 h 7209248"/>
              <a:gd name="connsiteX2764" fmla="*/ 6137118 w 7427256"/>
              <a:gd name="connsiteY2764" fmla="*/ 5757842 h 7209248"/>
              <a:gd name="connsiteX2765" fmla="*/ 6137118 w 7427256"/>
              <a:gd name="connsiteY2765" fmla="*/ 5748883 h 7209248"/>
              <a:gd name="connsiteX2766" fmla="*/ 1361814 w 7427256"/>
              <a:gd name="connsiteY2766" fmla="*/ 5748883 h 7209248"/>
              <a:gd name="connsiteX2767" fmla="*/ 1357334 w 7427256"/>
              <a:gd name="connsiteY2767" fmla="*/ 5766802 h 7209248"/>
              <a:gd name="connsiteX2768" fmla="*/ 1352854 w 7427256"/>
              <a:gd name="connsiteY2768" fmla="*/ 5766802 h 7209248"/>
              <a:gd name="connsiteX2769" fmla="*/ 1236383 w 7427256"/>
              <a:gd name="connsiteY2769" fmla="*/ 5748883 h 7209248"/>
              <a:gd name="connsiteX2770" fmla="*/ 1245342 w 7427256"/>
              <a:gd name="connsiteY2770" fmla="*/ 5753362 h 7209248"/>
              <a:gd name="connsiteX2771" fmla="*/ 1245342 w 7427256"/>
              <a:gd name="connsiteY2771" fmla="*/ 5757842 h 7209248"/>
              <a:gd name="connsiteX2772" fmla="*/ 1236383 w 7427256"/>
              <a:gd name="connsiteY2772" fmla="*/ 5753362 h 7209248"/>
              <a:gd name="connsiteX2773" fmla="*/ 1236383 w 7427256"/>
              <a:gd name="connsiteY2773" fmla="*/ 5748883 h 7209248"/>
              <a:gd name="connsiteX2774" fmla="*/ 6119199 w 7427256"/>
              <a:gd name="connsiteY2774" fmla="*/ 5739923 h 7209248"/>
              <a:gd name="connsiteX2775" fmla="*/ 6101280 w 7427256"/>
              <a:gd name="connsiteY2775" fmla="*/ 5766802 h 7209248"/>
              <a:gd name="connsiteX2776" fmla="*/ 6110239 w 7427256"/>
              <a:gd name="connsiteY2776" fmla="*/ 5748883 h 7209248"/>
              <a:gd name="connsiteX2777" fmla="*/ 1548838 w 7427256"/>
              <a:gd name="connsiteY2777" fmla="*/ 5737124 h 7209248"/>
              <a:gd name="connsiteX2778" fmla="*/ 1558918 w 7427256"/>
              <a:gd name="connsiteY2778" fmla="*/ 5748883 h 7209248"/>
              <a:gd name="connsiteX2779" fmla="*/ 1540998 w 7427256"/>
              <a:gd name="connsiteY2779" fmla="*/ 5748883 h 7209248"/>
              <a:gd name="connsiteX2780" fmla="*/ 1540998 w 7427256"/>
              <a:gd name="connsiteY2780" fmla="*/ 5739923 h 7209248"/>
              <a:gd name="connsiteX2781" fmla="*/ 1548838 w 7427256"/>
              <a:gd name="connsiteY2781" fmla="*/ 5737124 h 7209248"/>
              <a:gd name="connsiteX2782" fmla="*/ 5980330 w 7427256"/>
              <a:gd name="connsiteY2782" fmla="*/ 5730964 h 7209248"/>
              <a:gd name="connsiteX2783" fmla="*/ 5975850 w 7427256"/>
              <a:gd name="connsiteY2783" fmla="*/ 5739923 h 7209248"/>
              <a:gd name="connsiteX2784" fmla="*/ 5975850 w 7427256"/>
              <a:gd name="connsiteY2784" fmla="*/ 5748883 h 7209248"/>
              <a:gd name="connsiteX2785" fmla="*/ 5984810 w 7427256"/>
              <a:gd name="connsiteY2785" fmla="*/ 5739923 h 7209248"/>
              <a:gd name="connsiteX2786" fmla="*/ 5980330 w 7427256"/>
              <a:gd name="connsiteY2786" fmla="*/ 5730964 h 7209248"/>
              <a:gd name="connsiteX2787" fmla="*/ 1218464 w 7427256"/>
              <a:gd name="connsiteY2787" fmla="*/ 5730964 h 7209248"/>
              <a:gd name="connsiteX2788" fmla="*/ 1227424 w 7427256"/>
              <a:gd name="connsiteY2788" fmla="*/ 5730964 h 7209248"/>
              <a:gd name="connsiteX2789" fmla="*/ 1227424 w 7427256"/>
              <a:gd name="connsiteY2789" fmla="*/ 5739923 h 7209248"/>
              <a:gd name="connsiteX2790" fmla="*/ 1218464 w 7427256"/>
              <a:gd name="connsiteY2790" fmla="*/ 5730964 h 7209248"/>
              <a:gd name="connsiteX2791" fmla="*/ 5814582 w 7427256"/>
              <a:gd name="connsiteY2791" fmla="*/ 5722006 h 7209248"/>
              <a:gd name="connsiteX2792" fmla="*/ 5823542 w 7427256"/>
              <a:gd name="connsiteY2792" fmla="*/ 5730964 h 7209248"/>
              <a:gd name="connsiteX2793" fmla="*/ 5832502 w 7427256"/>
              <a:gd name="connsiteY2793" fmla="*/ 5722006 h 7209248"/>
              <a:gd name="connsiteX2794" fmla="*/ 5814582 w 7427256"/>
              <a:gd name="connsiteY2794" fmla="*/ 5722006 h 7209248"/>
              <a:gd name="connsiteX2795" fmla="*/ 1406609 w 7427256"/>
              <a:gd name="connsiteY2795" fmla="*/ 5722006 h 7209248"/>
              <a:gd name="connsiteX2796" fmla="*/ 1424528 w 7427256"/>
              <a:gd name="connsiteY2796" fmla="*/ 5722006 h 7209248"/>
              <a:gd name="connsiteX2797" fmla="*/ 1442446 w 7427256"/>
              <a:gd name="connsiteY2797" fmla="*/ 5739923 h 7209248"/>
              <a:gd name="connsiteX2798" fmla="*/ 1424528 w 7427256"/>
              <a:gd name="connsiteY2798" fmla="*/ 5730964 h 7209248"/>
              <a:gd name="connsiteX2799" fmla="*/ 6172954 w 7427256"/>
              <a:gd name="connsiteY2799" fmla="*/ 5713046 h 7209248"/>
              <a:gd name="connsiteX2800" fmla="*/ 6199832 w 7427256"/>
              <a:gd name="connsiteY2800" fmla="*/ 5713046 h 7209248"/>
              <a:gd name="connsiteX2801" fmla="*/ 6208792 w 7427256"/>
              <a:gd name="connsiteY2801" fmla="*/ 5722006 h 7209248"/>
              <a:gd name="connsiteX2802" fmla="*/ 6217751 w 7427256"/>
              <a:gd name="connsiteY2802" fmla="*/ 5713046 h 7209248"/>
              <a:gd name="connsiteX2803" fmla="*/ 6226711 w 7427256"/>
              <a:gd name="connsiteY2803" fmla="*/ 5713046 h 7209248"/>
              <a:gd name="connsiteX2804" fmla="*/ 6208792 w 7427256"/>
              <a:gd name="connsiteY2804" fmla="*/ 5739923 h 7209248"/>
              <a:gd name="connsiteX2805" fmla="*/ 6181914 w 7427256"/>
              <a:gd name="connsiteY2805" fmla="*/ 5766802 h 7209248"/>
              <a:gd name="connsiteX2806" fmla="*/ 6172954 w 7427256"/>
              <a:gd name="connsiteY2806" fmla="*/ 5775761 h 7209248"/>
              <a:gd name="connsiteX2807" fmla="*/ 6163996 w 7427256"/>
              <a:gd name="connsiteY2807" fmla="*/ 5766802 h 7209248"/>
              <a:gd name="connsiteX2808" fmla="*/ 6172954 w 7427256"/>
              <a:gd name="connsiteY2808" fmla="*/ 5757842 h 7209248"/>
              <a:gd name="connsiteX2809" fmla="*/ 6172954 w 7427256"/>
              <a:gd name="connsiteY2809" fmla="*/ 5748883 h 7209248"/>
              <a:gd name="connsiteX2810" fmla="*/ 6172954 w 7427256"/>
              <a:gd name="connsiteY2810" fmla="*/ 5730964 h 7209248"/>
              <a:gd name="connsiteX2811" fmla="*/ 6181914 w 7427256"/>
              <a:gd name="connsiteY2811" fmla="*/ 5730964 h 7209248"/>
              <a:gd name="connsiteX2812" fmla="*/ 6172954 w 7427256"/>
              <a:gd name="connsiteY2812" fmla="*/ 5713046 h 7209248"/>
              <a:gd name="connsiteX2813" fmla="*/ 1650750 w 7427256"/>
              <a:gd name="connsiteY2813" fmla="*/ 5708565 h 7209248"/>
              <a:gd name="connsiteX2814" fmla="*/ 1648511 w 7427256"/>
              <a:gd name="connsiteY2814" fmla="*/ 5713046 h 7209248"/>
              <a:gd name="connsiteX2815" fmla="*/ 1648511 w 7427256"/>
              <a:gd name="connsiteY2815" fmla="*/ 5722006 h 7209248"/>
              <a:gd name="connsiteX2816" fmla="*/ 1657470 w 7427256"/>
              <a:gd name="connsiteY2816" fmla="*/ 5722006 h 7209248"/>
              <a:gd name="connsiteX2817" fmla="*/ 1657470 w 7427256"/>
              <a:gd name="connsiteY2817" fmla="*/ 5713046 h 7209248"/>
              <a:gd name="connsiteX2818" fmla="*/ 1650750 w 7427256"/>
              <a:gd name="connsiteY2818" fmla="*/ 5708565 h 7209248"/>
              <a:gd name="connsiteX2819" fmla="*/ 6029606 w 7427256"/>
              <a:gd name="connsiteY2819" fmla="*/ 5704087 h 7209248"/>
              <a:gd name="connsiteX2820" fmla="*/ 6047525 w 7427256"/>
              <a:gd name="connsiteY2820" fmla="*/ 5713046 h 7209248"/>
              <a:gd name="connsiteX2821" fmla="*/ 6056484 w 7427256"/>
              <a:gd name="connsiteY2821" fmla="*/ 5722006 h 7209248"/>
              <a:gd name="connsiteX2822" fmla="*/ 6047525 w 7427256"/>
              <a:gd name="connsiteY2822" fmla="*/ 5722006 h 7209248"/>
              <a:gd name="connsiteX2823" fmla="*/ 1263261 w 7427256"/>
              <a:gd name="connsiteY2823" fmla="*/ 5704087 h 7209248"/>
              <a:gd name="connsiteX2824" fmla="*/ 1263261 w 7427256"/>
              <a:gd name="connsiteY2824" fmla="*/ 5730964 h 7209248"/>
              <a:gd name="connsiteX2825" fmla="*/ 1254302 w 7427256"/>
              <a:gd name="connsiteY2825" fmla="*/ 5730964 h 7209248"/>
              <a:gd name="connsiteX2826" fmla="*/ 1263261 w 7427256"/>
              <a:gd name="connsiteY2826" fmla="*/ 5704087 h 7209248"/>
              <a:gd name="connsiteX2827" fmla="*/ 1460365 w 7427256"/>
              <a:gd name="connsiteY2827" fmla="*/ 5695127 h 7209248"/>
              <a:gd name="connsiteX2828" fmla="*/ 1487243 w 7427256"/>
              <a:gd name="connsiteY2828" fmla="*/ 5704087 h 7209248"/>
              <a:gd name="connsiteX2829" fmla="*/ 1496203 w 7427256"/>
              <a:gd name="connsiteY2829" fmla="*/ 5713046 h 7209248"/>
              <a:gd name="connsiteX2830" fmla="*/ 1482763 w 7427256"/>
              <a:gd name="connsiteY2830" fmla="*/ 5713046 h 7209248"/>
              <a:gd name="connsiteX2831" fmla="*/ 1455885 w 7427256"/>
              <a:gd name="connsiteY2831" fmla="*/ 5704087 h 7209248"/>
              <a:gd name="connsiteX2832" fmla="*/ 1460365 w 7427256"/>
              <a:gd name="connsiteY2832" fmla="*/ 5695127 h 7209248"/>
              <a:gd name="connsiteX2833" fmla="*/ 1209504 w 7427256"/>
              <a:gd name="connsiteY2833" fmla="*/ 5695127 h 7209248"/>
              <a:gd name="connsiteX2834" fmla="*/ 1218464 w 7427256"/>
              <a:gd name="connsiteY2834" fmla="*/ 5695127 h 7209248"/>
              <a:gd name="connsiteX2835" fmla="*/ 1218464 w 7427256"/>
              <a:gd name="connsiteY2835" fmla="*/ 5704087 h 7209248"/>
              <a:gd name="connsiteX2836" fmla="*/ 5998248 w 7427256"/>
              <a:gd name="connsiteY2836" fmla="*/ 5686168 h 7209248"/>
              <a:gd name="connsiteX2837" fmla="*/ 5989288 w 7427256"/>
              <a:gd name="connsiteY2837" fmla="*/ 5695127 h 7209248"/>
              <a:gd name="connsiteX2838" fmla="*/ 5993768 w 7427256"/>
              <a:gd name="connsiteY2838" fmla="*/ 5704087 h 7209248"/>
              <a:gd name="connsiteX2839" fmla="*/ 5993768 w 7427256"/>
              <a:gd name="connsiteY2839" fmla="*/ 5699607 h 7209248"/>
              <a:gd name="connsiteX2840" fmla="*/ 6002728 w 7427256"/>
              <a:gd name="connsiteY2840" fmla="*/ 5695127 h 7209248"/>
              <a:gd name="connsiteX2841" fmla="*/ 5998248 w 7427256"/>
              <a:gd name="connsiteY2841" fmla="*/ 5686168 h 7209248"/>
              <a:gd name="connsiteX2842" fmla="*/ 1301338 w 7427256"/>
              <a:gd name="connsiteY2842" fmla="*/ 5682808 h 7209248"/>
              <a:gd name="connsiteX2843" fmla="*/ 1308057 w 7427256"/>
              <a:gd name="connsiteY2843" fmla="*/ 5690648 h 7209248"/>
              <a:gd name="connsiteX2844" fmla="*/ 1312537 w 7427256"/>
              <a:gd name="connsiteY2844" fmla="*/ 5704087 h 7209248"/>
              <a:gd name="connsiteX2845" fmla="*/ 1299098 w 7427256"/>
              <a:gd name="connsiteY2845" fmla="*/ 5695127 h 7209248"/>
              <a:gd name="connsiteX2846" fmla="*/ 1294618 w 7427256"/>
              <a:gd name="connsiteY2846" fmla="*/ 5690648 h 7209248"/>
              <a:gd name="connsiteX2847" fmla="*/ 1299098 w 7427256"/>
              <a:gd name="connsiteY2847" fmla="*/ 5686168 h 7209248"/>
              <a:gd name="connsiteX2848" fmla="*/ 1301338 w 7427256"/>
              <a:gd name="connsiteY2848" fmla="*/ 5682808 h 7209248"/>
              <a:gd name="connsiteX2849" fmla="*/ 6119199 w 7427256"/>
              <a:gd name="connsiteY2849" fmla="*/ 5668249 h 7209248"/>
              <a:gd name="connsiteX2850" fmla="*/ 6146076 w 7427256"/>
              <a:gd name="connsiteY2850" fmla="*/ 5672729 h 7209248"/>
              <a:gd name="connsiteX2851" fmla="*/ 6146076 w 7427256"/>
              <a:gd name="connsiteY2851" fmla="*/ 5686168 h 7209248"/>
              <a:gd name="connsiteX2852" fmla="*/ 6137118 w 7427256"/>
              <a:gd name="connsiteY2852" fmla="*/ 5695127 h 7209248"/>
              <a:gd name="connsiteX2853" fmla="*/ 6119199 w 7427256"/>
              <a:gd name="connsiteY2853" fmla="*/ 5704087 h 7209248"/>
              <a:gd name="connsiteX2854" fmla="*/ 6110239 w 7427256"/>
              <a:gd name="connsiteY2854" fmla="*/ 5713046 h 7209248"/>
              <a:gd name="connsiteX2855" fmla="*/ 6101280 w 7427256"/>
              <a:gd name="connsiteY2855" fmla="*/ 5730964 h 7209248"/>
              <a:gd name="connsiteX2856" fmla="*/ 6083362 w 7427256"/>
              <a:gd name="connsiteY2856" fmla="*/ 5739923 h 7209248"/>
              <a:gd name="connsiteX2857" fmla="*/ 6083362 w 7427256"/>
              <a:gd name="connsiteY2857" fmla="*/ 5735444 h 7209248"/>
              <a:gd name="connsiteX2858" fmla="*/ 6083362 w 7427256"/>
              <a:gd name="connsiteY2858" fmla="*/ 5722006 h 7209248"/>
              <a:gd name="connsiteX2859" fmla="*/ 6083362 w 7427256"/>
              <a:gd name="connsiteY2859" fmla="*/ 5713046 h 7209248"/>
              <a:gd name="connsiteX2860" fmla="*/ 6092322 w 7427256"/>
              <a:gd name="connsiteY2860" fmla="*/ 5695127 h 7209248"/>
              <a:gd name="connsiteX2861" fmla="*/ 6114719 w 7427256"/>
              <a:gd name="connsiteY2861" fmla="*/ 5686168 h 7209248"/>
              <a:gd name="connsiteX2862" fmla="*/ 6119199 w 7427256"/>
              <a:gd name="connsiteY2862" fmla="*/ 5686168 h 7209248"/>
              <a:gd name="connsiteX2863" fmla="*/ 6119199 w 7427256"/>
              <a:gd name="connsiteY2863" fmla="*/ 5681688 h 7209248"/>
              <a:gd name="connsiteX2864" fmla="*/ 6110239 w 7427256"/>
              <a:gd name="connsiteY2864" fmla="*/ 5677209 h 7209248"/>
              <a:gd name="connsiteX2865" fmla="*/ 1236383 w 7427256"/>
              <a:gd name="connsiteY2865" fmla="*/ 5668249 h 7209248"/>
              <a:gd name="connsiteX2866" fmla="*/ 1238622 w 7427256"/>
              <a:gd name="connsiteY2866" fmla="*/ 5672729 h 7209248"/>
              <a:gd name="connsiteX2867" fmla="*/ 1236383 w 7427256"/>
              <a:gd name="connsiteY2867" fmla="*/ 5672089 h 7209248"/>
              <a:gd name="connsiteX2868" fmla="*/ 1227424 w 7427256"/>
              <a:gd name="connsiteY2868" fmla="*/ 5668249 h 7209248"/>
              <a:gd name="connsiteX2869" fmla="*/ 1234704 w 7427256"/>
              <a:gd name="connsiteY2869" fmla="*/ 5671609 h 7209248"/>
              <a:gd name="connsiteX2870" fmla="*/ 1236383 w 7427256"/>
              <a:gd name="connsiteY2870" fmla="*/ 5672089 h 7209248"/>
              <a:gd name="connsiteX2871" fmla="*/ 1236383 w 7427256"/>
              <a:gd name="connsiteY2871" fmla="*/ 5686168 h 7209248"/>
              <a:gd name="connsiteX2872" fmla="*/ 1227424 w 7427256"/>
              <a:gd name="connsiteY2872" fmla="*/ 5686168 h 7209248"/>
              <a:gd name="connsiteX2873" fmla="*/ 6190873 w 7427256"/>
              <a:gd name="connsiteY2873" fmla="*/ 5659290 h 7209248"/>
              <a:gd name="connsiteX2874" fmla="*/ 6190873 w 7427256"/>
              <a:gd name="connsiteY2874" fmla="*/ 5668249 h 7209248"/>
              <a:gd name="connsiteX2875" fmla="*/ 6181914 w 7427256"/>
              <a:gd name="connsiteY2875" fmla="*/ 5681688 h 7209248"/>
              <a:gd name="connsiteX2876" fmla="*/ 6181914 w 7427256"/>
              <a:gd name="connsiteY2876" fmla="*/ 5695127 h 7209248"/>
              <a:gd name="connsiteX2877" fmla="*/ 6172954 w 7427256"/>
              <a:gd name="connsiteY2877" fmla="*/ 5695127 h 7209248"/>
              <a:gd name="connsiteX2878" fmla="*/ 6163996 w 7427256"/>
              <a:gd name="connsiteY2878" fmla="*/ 5668249 h 7209248"/>
              <a:gd name="connsiteX2879" fmla="*/ 6172954 w 7427256"/>
              <a:gd name="connsiteY2879" fmla="*/ 5668249 h 7209248"/>
              <a:gd name="connsiteX2880" fmla="*/ 5993768 w 7427256"/>
              <a:gd name="connsiteY2880" fmla="*/ 5659290 h 7209248"/>
              <a:gd name="connsiteX2881" fmla="*/ 5993768 w 7427256"/>
              <a:gd name="connsiteY2881" fmla="*/ 5668249 h 7209248"/>
              <a:gd name="connsiteX2882" fmla="*/ 6002728 w 7427256"/>
              <a:gd name="connsiteY2882" fmla="*/ 5659290 h 7209248"/>
              <a:gd name="connsiteX2883" fmla="*/ 5993768 w 7427256"/>
              <a:gd name="connsiteY2883" fmla="*/ 5659290 h 7209248"/>
              <a:gd name="connsiteX2884" fmla="*/ 1429008 w 7427256"/>
              <a:gd name="connsiteY2884" fmla="*/ 5659290 h 7209248"/>
              <a:gd name="connsiteX2885" fmla="*/ 1433488 w 7427256"/>
              <a:gd name="connsiteY2885" fmla="*/ 5668249 h 7209248"/>
              <a:gd name="connsiteX2886" fmla="*/ 1424528 w 7427256"/>
              <a:gd name="connsiteY2886" fmla="*/ 5668249 h 7209248"/>
              <a:gd name="connsiteX2887" fmla="*/ 1429008 w 7427256"/>
              <a:gd name="connsiteY2887" fmla="*/ 5659290 h 7209248"/>
              <a:gd name="connsiteX2888" fmla="*/ 1155749 w 7427256"/>
              <a:gd name="connsiteY2888" fmla="*/ 5650330 h 7209248"/>
              <a:gd name="connsiteX2889" fmla="*/ 1182627 w 7427256"/>
              <a:gd name="connsiteY2889" fmla="*/ 5659290 h 7209248"/>
              <a:gd name="connsiteX2890" fmla="*/ 1146790 w 7427256"/>
              <a:gd name="connsiteY2890" fmla="*/ 5668249 h 7209248"/>
              <a:gd name="connsiteX2891" fmla="*/ 1142310 w 7427256"/>
              <a:gd name="connsiteY2891" fmla="*/ 5654810 h 7209248"/>
              <a:gd name="connsiteX2892" fmla="*/ 1155749 w 7427256"/>
              <a:gd name="connsiteY2892" fmla="*/ 5650330 h 7209248"/>
              <a:gd name="connsiteX2893" fmla="*/ 6190873 w 7427256"/>
              <a:gd name="connsiteY2893" fmla="*/ 5632413 h 7209248"/>
              <a:gd name="connsiteX2894" fmla="*/ 6204312 w 7427256"/>
              <a:gd name="connsiteY2894" fmla="*/ 5641371 h 7209248"/>
              <a:gd name="connsiteX2895" fmla="*/ 6199832 w 7427256"/>
              <a:gd name="connsiteY2895" fmla="*/ 5650330 h 7209248"/>
              <a:gd name="connsiteX2896" fmla="*/ 6186393 w 7427256"/>
              <a:gd name="connsiteY2896" fmla="*/ 5645851 h 7209248"/>
              <a:gd name="connsiteX2897" fmla="*/ 6190873 w 7427256"/>
              <a:gd name="connsiteY2897" fmla="*/ 5632413 h 7209248"/>
              <a:gd name="connsiteX2898" fmla="*/ 6251349 w 7427256"/>
              <a:gd name="connsiteY2898" fmla="*/ 5627933 h 7209248"/>
              <a:gd name="connsiteX2899" fmla="*/ 6253588 w 7427256"/>
              <a:gd name="connsiteY2899" fmla="*/ 5632413 h 7209248"/>
              <a:gd name="connsiteX2900" fmla="*/ 6253588 w 7427256"/>
              <a:gd name="connsiteY2900" fmla="*/ 5641371 h 7209248"/>
              <a:gd name="connsiteX2901" fmla="*/ 6271507 w 7427256"/>
              <a:gd name="connsiteY2901" fmla="*/ 5659290 h 7209248"/>
              <a:gd name="connsiteX2902" fmla="*/ 6280466 w 7427256"/>
              <a:gd name="connsiteY2902" fmla="*/ 5668249 h 7209248"/>
              <a:gd name="connsiteX2903" fmla="*/ 6280466 w 7427256"/>
              <a:gd name="connsiteY2903" fmla="*/ 5677209 h 7209248"/>
              <a:gd name="connsiteX2904" fmla="*/ 6262547 w 7427256"/>
              <a:gd name="connsiteY2904" fmla="*/ 5686168 h 7209248"/>
              <a:gd name="connsiteX2905" fmla="*/ 6235670 w 7427256"/>
              <a:gd name="connsiteY2905" fmla="*/ 5686168 h 7209248"/>
              <a:gd name="connsiteX2906" fmla="*/ 6240150 w 7427256"/>
              <a:gd name="connsiteY2906" fmla="*/ 5681688 h 7209248"/>
              <a:gd name="connsiteX2907" fmla="*/ 6235670 w 7427256"/>
              <a:gd name="connsiteY2907" fmla="*/ 5654810 h 7209248"/>
              <a:gd name="connsiteX2908" fmla="*/ 6235670 w 7427256"/>
              <a:gd name="connsiteY2908" fmla="*/ 5632413 h 7209248"/>
              <a:gd name="connsiteX2909" fmla="*/ 6240150 w 7427256"/>
              <a:gd name="connsiteY2909" fmla="*/ 5636891 h 7209248"/>
              <a:gd name="connsiteX2910" fmla="*/ 6244630 w 7427256"/>
              <a:gd name="connsiteY2910" fmla="*/ 5632413 h 7209248"/>
              <a:gd name="connsiteX2911" fmla="*/ 6251349 w 7427256"/>
              <a:gd name="connsiteY2911" fmla="*/ 5627933 h 7209248"/>
              <a:gd name="connsiteX2912" fmla="*/ 1334935 w 7427256"/>
              <a:gd name="connsiteY2912" fmla="*/ 5625692 h 7209248"/>
              <a:gd name="connsiteX2913" fmla="*/ 1339415 w 7427256"/>
              <a:gd name="connsiteY2913" fmla="*/ 5627933 h 7209248"/>
              <a:gd name="connsiteX2914" fmla="*/ 1343895 w 7427256"/>
              <a:gd name="connsiteY2914" fmla="*/ 5636891 h 7209248"/>
              <a:gd name="connsiteX2915" fmla="*/ 1334935 w 7427256"/>
              <a:gd name="connsiteY2915" fmla="*/ 5641371 h 7209248"/>
              <a:gd name="connsiteX2916" fmla="*/ 1325976 w 7427256"/>
              <a:gd name="connsiteY2916" fmla="*/ 5632413 h 7209248"/>
              <a:gd name="connsiteX2917" fmla="*/ 1330456 w 7427256"/>
              <a:gd name="connsiteY2917" fmla="*/ 5627933 h 7209248"/>
              <a:gd name="connsiteX2918" fmla="*/ 1334935 w 7427256"/>
              <a:gd name="connsiteY2918" fmla="*/ 5625692 h 7209248"/>
              <a:gd name="connsiteX2919" fmla="*/ 6128158 w 7427256"/>
              <a:gd name="connsiteY2919" fmla="*/ 5623453 h 7209248"/>
              <a:gd name="connsiteX2920" fmla="*/ 6137118 w 7427256"/>
              <a:gd name="connsiteY2920" fmla="*/ 5623453 h 7209248"/>
              <a:gd name="connsiteX2921" fmla="*/ 6137118 w 7427256"/>
              <a:gd name="connsiteY2921" fmla="*/ 5632413 h 7209248"/>
              <a:gd name="connsiteX2922" fmla="*/ 6128158 w 7427256"/>
              <a:gd name="connsiteY2922" fmla="*/ 5632413 h 7209248"/>
              <a:gd name="connsiteX2923" fmla="*/ 6128158 w 7427256"/>
              <a:gd name="connsiteY2923" fmla="*/ 5623453 h 7209248"/>
              <a:gd name="connsiteX2924" fmla="*/ 1540998 w 7427256"/>
              <a:gd name="connsiteY2924" fmla="*/ 5623453 h 7209248"/>
              <a:gd name="connsiteX2925" fmla="*/ 1545478 w 7427256"/>
              <a:gd name="connsiteY2925" fmla="*/ 5627933 h 7209248"/>
              <a:gd name="connsiteX2926" fmla="*/ 1549958 w 7427256"/>
              <a:gd name="connsiteY2926" fmla="*/ 5632413 h 7209248"/>
              <a:gd name="connsiteX2927" fmla="*/ 1549958 w 7427256"/>
              <a:gd name="connsiteY2927" fmla="*/ 5623453 h 7209248"/>
              <a:gd name="connsiteX2928" fmla="*/ 1540998 w 7427256"/>
              <a:gd name="connsiteY2928" fmla="*/ 5623453 h 7209248"/>
              <a:gd name="connsiteX2929" fmla="*/ 1446926 w 7427256"/>
              <a:gd name="connsiteY2929" fmla="*/ 5623453 h 7209248"/>
              <a:gd name="connsiteX2930" fmla="*/ 1451406 w 7427256"/>
              <a:gd name="connsiteY2930" fmla="*/ 5623453 h 7209248"/>
              <a:gd name="connsiteX2931" fmla="*/ 1451406 w 7427256"/>
              <a:gd name="connsiteY2931" fmla="*/ 5632413 h 7209248"/>
              <a:gd name="connsiteX2932" fmla="*/ 1442446 w 7427256"/>
              <a:gd name="connsiteY2932" fmla="*/ 5632413 h 7209248"/>
              <a:gd name="connsiteX2933" fmla="*/ 1446926 w 7427256"/>
              <a:gd name="connsiteY2933" fmla="*/ 5623453 h 7209248"/>
              <a:gd name="connsiteX2934" fmla="*/ 1379731 w 7427256"/>
              <a:gd name="connsiteY2934" fmla="*/ 5623453 h 7209248"/>
              <a:gd name="connsiteX2935" fmla="*/ 1406609 w 7427256"/>
              <a:gd name="connsiteY2935" fmla="*/ 5632413 h 7209248"/>
              <a:gd name="connsiteX2936" fmla="*/ 1397650 w 7427256"/>
              <a:gd name="connsiteY2936" fmla="*/ 5641371 h 7209248"/>
              <a:gd name="connsiteX2937" fmla="*/ 1388691 w 7427256"/>
              <a:gd name="connsiteY2937" fmla="*/ 5641371 h 7209248"/>
              <a:gd name="connsiteX2938" fmla="*/ 1366292 w 7427256"/>
              <a:gd name="connsiteY2938" fmla="*/ 5645851 h 7209248"/>
              <a:gd name="connsiteX2939" fmla="*/ 1379731 w 7427256"/>
              <a:gd name="connsiteY2939" fmla="*/ 5623453 h 7209248"/>
              <a:gd name="connsiteX2940" fmla="*/ 1272219 w 7427256"/>
              <a:gd name="connsiteY2940" fmla="*/ 5623453 h 7209248"/>
              <a:gd name="connsiteX2941" fmla="*/ 1299098 w 7427256"/>
              <a:gd name="connsiteY2941" fmla="*/ 5650330 h 7209248"/>
              <a:gd name="connsiteX2942" fmla="*/ 1272219 w 7427256"/>
              <a:gd name="connsiteY2942" fmla="*/ 5641371 h 7209248"/>
              <a:gd name="connsiteX2943" fmla="*/ 1272219 w 7427256"/>
              <a:gd name="connsiteY2943" fmla="*/ 5632413 h 7209248"/>
              <a:gd name="connsiteX2944" fmla="*/ 1263261 w 7427256"/>
              <a:gd name="connsiteY2944" fmla="*/ 5641371 h 7209248"/>
              <a:gd name="connsiteX2945" fmla="*/ 1254302 w 7427256"/>
              <a:gd name="connsiteY2945" fmla="*/ 5641371 h 7209248"/>
              <a:gd name="connsiteX2946" fmla="*/ 1254302 w 7427256"/>
              <a:gd name="connsiteY2946" fmla="*/ 5632413 h 7209248"/>
              <a:gd name="connsiteX2947" fmla="*/ 1272219 w 7427256"/>
              <a:gd name="connsiteY2947" fmla="*/ 5623453 h 7209248"/>
              <a:gd name="connsiteX2948" fmla="*/ 5913134 w 7427256"/>
              <a:gd name="connsiteY2948" fmla="*/ 5614494 h 7209248"/>
              <a:gd name="connsiteX2949" fmla="*/ 5904176 w 7427256"/>
              <a:gd name="connsiteY2949" fmla="*/ 5627933 h 7209248"/>
              <a:gd name="connsiteX2950" fmla="*/ 5913134 w 7427256"/>
              <a:gd name="connsiteY2950" fmla="*/ 5632413 h 7209248"/>
              <a:gd name="connsiteX2951" fmla="*/ 5922094 w 7427256"/>
              <a:gd name="connsiteY2951" fmla="*/ 5623453 h 7209248"/>
              <a:gd name="connsiteX2952" fmla="*/ 6469730 w 7427256"/>
              <a:gd name="connsiteY2952" fmla="*/ 5599934 h 7209248"/>
              <a:gd name="connsiteX2953" fmla="*/ 6477570 w 7427256"/>
              <a:gd name="connsiteY2953" fmla="*/ 5605534 h 7209248"/>
              <a:gd name="connsiteX2954" fmla="*/ 6468612 w 7427256"/>
              <a:gd name="connsiteY2954" fmla="*/ 5623453 h 7209248"/>
              <a:gd name="connsiteX2955" fmla="*/ 6459652 w 7427256"/>
              <a:gd name="connsiteY2955" fmla="*/ 5614494 h 7209248"/>
              <a:gd name="connsiteX2956" fmla="*/ 6464132 w 7427256"/>
              <a:gd name="connsiteY2956" fmla="*/ 5601055 h 7209248"/>
              <a:gd name="connsiteX2957" fmla="*/ 6469730 w 7427256"/>
              <a:gd name="connsiteY2957" fmla="*/ 5599934 h 7209248"/>
              <a:gd name="connsiteX2958" fmla="*/ 6226711 w 7427256"/>
              <a:gd name="connsiteY2958" fmla="*/ 5587615 h 7209248"/>
              <a:gd name="connsiteX2959" fmla="*/ 6235670 w 7427256"/>
              <a:gd name="connsiteY2959" fmla="*/ 5587615 h 7209248"/>
              <a:gd name="connsiteX2960" fmla="*/ 6235670 w 7427256"/>
              <a:gd name="connsiteY2960" fmla="*/ 5596575 h 7209248"/>
              <a:gd name="connsiteX2961" fmla="*/ 6226711 w 7427256"/>
              <a:gd name="connsiteY2961" fmla="*/ 5587615 h 7209248"/>
              <a:gd name="connsiteX2962" fmla="*/ 6172954 w 7427256"/>
              <a:gd name="connsiteY2962" fmla="*/ 5587615 h 7209248"/>
              <a:gd name="connsiteX2963" fmla="*/ 6181914 w 7427256"/>
              <a:gd name="connsiteY2963" fmla="*/ 5596575 h 7209248"/>
              <a:gd name="connsiteX2964" fmla="*/ 6172954 w 7427256"/>
              <a:gd name="connsiteY2964" fmla="*/ 5596575 h 7209248"/>
              <a:gd name="connsiteX2965" fmla="*/ 6110239 w 7427256"/>
              <a:gd name="connsiteY2965" fmla="*/ 5587615 h 7209248"/>
              <a:gd name="connsiteX2966" fmla="*/ 6101280 w 7427256"/>
              <a:gd name="connsiteY2966" fmla="*/ 5596575 h 7209248"/>
              <a:gd name="connsiteX2967" fmla="*/ 6110239 w 7427256"/>
              <a:gd name="connsiteY2967" fmla="*/ 5596575 h 7209248"/>
              <a:gd name="connsiteX2968" fmla="*/ 6110239 w 7427256"/>
              <a:gd name="connsiteY2968" fmla="*/ 5587615 h 7209248"/>
              <a:gd name="connsiteX2969" fmla="*/ 1139623 w 7427256"/>
              <a:gd name="connsiteY2969" fmla="*/ 5585823 h 7209248"/>
              <a:gd name="connsiteX2970" fmla="*/ 1143532 w 7427256"/>
              <a:gd name="connsiteY2970" fmla="*/ 5586801 h 7209248"/>
              <a:gd name="connsiteX2971" fmla="*/ 1142310 w 7427256"/>
              <a:gd name="connsiteY2971" fmla="*/ 5587615 h 7209248"/>
              <a:gd name="connsiteX2972" fmla="*/ 6320782 w 7427256"/>
              <a:gd name="connsiteY2972" fmla="*/ 5584256 h 7209248"/>
              <a:gd name="connsiteX2973" fmla="*/ 6325262 w 7427256"/>
              <a:gd name="connsiteY2973" fmla="*/ 5592095 h 7209248"/>
              <a:gd name="connsiteX2974" fmla="*/ 6316304 w 7427256"/>
              <a:gd name="connsiteY2974" fmla="*/ 5605534 h 7209248"/>
              <a:gd name="connsiteX2975" fmla="*/ 6298385 w 7427256"/>
              <a:gd name="connsiteY2975" fmla="*/ 5596575 h 7209248"/>
              <a:gd name="connsiteX2976" fmla="*/ 6307344 w 7427256"/>
              <a:gd name="connsiteY2976" fmla="*/ 5587615 h 7209248"/>
              <a:gd name="connsiteX2977" fmla="*/ 6320782 w 7427256"/>
              <a:gd name="connsiteY2977" fmla="*/ 5584256 h 7209248"/>
              <a:gd name="connsiteX2978" fmla="*/ 1128871 w 7427256"/>
              <a:gd name="connsiteY2978" fmla="*/ 5578656 h 7209248"/>
              <a:gd name="connsiteX2979" fmla="*/ 1139623 w 7427256"/>
              <a:gd name="connsiteY2979" fmla="*/ 5585823 h 7209248"/>
              <a:gd name="connsiteX2980" fmla="*/ 1137830 w 7427256"/>
              <a:gd name="connsiteY2980" fmla="*/ 5585376 h 7209248"/>
              <a:gd name="connsiteX2981" fmla="*/ 1128871 w 7427256"/>
              <a:gd name="connsiteY2981" fmla="*/ 5578656 h 7209248"/>
              <a:gd name="connsiteX2982" fmla="*/ 6226711 w 7427256"/>
              <a:gd name="connsiteY2982" fmla="*/ 5560737 h 7209248"/>
              <a:gd name="connsiteX2983" fmla="*/ 6217751 w 7427256"/>
              <a:gd name="connsiteY2983" fmla="*/ 5569697 h 7209248"/>
              <a:gd name="connsiteX2984" fmla="*/ 6199832 w 7427256"/>
              <a:gd name="connsiteY2984" fmla="*/ 5578656 h 7209248"/>
              <a:gd name="connsiteX2985" fmla="*/ 6199832 w 7427256"/>
              <a:gd name="connsiteY2985" fmla="*/ 5569697 h 7209248"/>
              <a:gd name="connsiteX2986" fmla="*/ 6083362 w 7427256"/>
              <a:gd name="connsiteY2986" fmla="*/ 5560737 h 7209248"/>
              <a:gd name="connsiteX2987" fmla="*/ 6083362 w 7427256"/>
              <a:gd name="connsiteY2987" fmla="*/ 5569697 h 7209248"/>
              <a:gd name="connsiteX2988" fmla="*/ 6092322 w 7427256"/>
              <a:gd name="connsiteY2988" fmla="*/ 5560737 h 7209248"/>
              <a:gd name="connsiteX2989" fmla="*/ 6083362 w 7427256"/>
              <a:gd name="connsiteY2989" fmla="*/ 5560737 h 7209248"/>
              <a:gd name="connsiteX2990" fmla="*/ 5913134 w 7427256"/>
              <a:gd name="connsiteY2990" fmla="*/ 5560737 h 7209248"/>
              <a:gd name="connsiteX2991" fmla="*/ 5895217 w 7427256"/>
              <a:gd name="connsiteY2991" fmla="*/ 5569697 h 7209248"/>
              <a:gd name="connsiteX2992" fmla="*/ 5913134 w 7427256"/>
              <a:gd name="connsiteY2992" fmla="*/ 5569697 h 7209248"/>
              <a:gd name="connsiteX2993" fmla="*/ 5931054 w 7427256"/>
              <a:gd name="connsiteY2993" fmla="*/ 5560737 h 7209248"/>
              <a:gd name="connsiteX2994" fmla="*/ 6385738 w 7427256"/>
              <a:gd name="connsiteY2994" fmla="*/ 5555138 h 7209248"/>
              <a:gd name="connsiteX2995" fmla="*/ 6387978 w 7427256"/>
              <a:gd name="connsiteY2995" fmla="*/ 5556259 h 7209248"/>
              <a:gd name="connsiteX2996" fmla="*/ 6387978 w 7427256"/>
              <a:gd name="connsiteY2996" fmla="*/ 5569697 h 7209248"/>
              <a:gd name="connsiteX2997" fmla="*/ 6370059 w 7427256"/>
              <a:gd name="connsiteY2997" fmla="*/ 5569697 h 7209248"/>
              <a:gd name="connsiteX2998" fmla="*/ 6379019 w 7427256"/>
              <a:gd name="connsiteY2998" fmla="*/ 5560737 h 7209248"/>
              <a:gd name="connsiteX2999" fmla="*/ 6385738 w 7427256"/>
              <a:gd name="connsiteY2999" fmla="*/ 5555138 h 7209248"/>
              <a:gd name="connsiteX3000" fmla="*/ 6302865 w 7427256"/>
              <a:gd name="connsiteY3000" fmla="*/ 5551779 h 7209248"/>
              <a:gd name="connsiteX3001" fmla="*/ 6316304 w 7427256"/>
              <a:gd name="connsiteY3001" fmla="*/ 5560737 h 7209248"/>
              <a:gd name="connsiteX3002" fmla="*/ 6316304 w 7427256"/>
              <a:gd name="connsiteY3002" fmla="*/ 5578656 h 7209248"/>
              <a:gd name="connsiteX3003" fmla="*/ 6289426 w 7427256"/>
              <a:gd name="connsiteY3003" fmla="*/ 5578656 h 7209248"/>
              <a:gd name="connsiteX3004" fmla="*/ 6298385 w 7427256"/>
              <a:gd name="connsiteY3004" fmla="*/ 5560737 h 7209248"/>
              <a:gd name="connsiteX3005" fmla="*/ 6302865 w 7427256"/>
              <a:gd name="connsiteY3005" fmla="*/ 5551779 h 7209248"/>
              <a:gd name="connsiteX3006" fmla="*/ 6262547 w 7427256"/>
              <a:gd name="connsiteY3006" fmla="*/ 5551779 h 7209248"/>
              <a:gd name="connsiteX3007" fmla="*/ 6271507 w 7427256"/>
              <a:gd name="connsiteY3007" fmla="*/ 5569697 h 7209248"/>
              <a:gd name="connsiteX3008" fmla="*/ 6253588 w 7427256"/>
              <a:gd name="connsiteY3008" fmla="*/ 5578656 h 7209248"/>
              <a:gd name="connsiteX3009" fmla="*/ 6244630 w 7427256"/>
              <a:gd name="connsiteY3009" fmla="*/ 5569697 h 7209248"/>
              <a:gd name="connsiteX3010" fmla="*/ 6249108 w 7427256"/>
              <a:gd name="connsiteY3010" fmla="*/ 5560737 h 7209248"/>
              <a:gd name="connsiteX3011" fmla="*/ 6262547 w 7427256"/>
              <a:gd name="connsiteY3011" fmla="*/ 5551779 h 7209248"/>
              <a:gd name="connsiteX3012" fmla="*/ 6119199 w 7427256"/>
              <a:gd name="connsiteY3012" fmla="*/ 5542819 h 7209248"/>
              <a:gd name="connsiteX3013" fmla="*/ 6119199 w 7427256"/>
              <a:gd name="connsiteY3013" fmla="*/ 5551779 h 7209248"/>
              <a:gd name="connsiteX3014" fmla="*/ 6128158 w 7427256"/>
              <a:gd name="connsiteY3014" fmla="*/ 5542819 h 7209248"/>
              <a:gd name="connsiteX3015" fmla="*/ 1415569 w 7427256"/>
              <a:gd name="connsiteY3015" fmla="*/ 5533860 h 7209248"/>
              <a:gd name="connsiteX3016" fmla="*/ 1397650 w 7427256"/>
              <a:gd name="connsiteY3016" fmla="*/ 5542819 h 7209248"/>
              <a:gd name="connsiteX3017" fmla="*/ 1406609 w 7427256"/>
              <a:gd name="connsiteY3017" fmla="*/ 5551779 h 7209248"/>
              <a:gd name="connsiteX3018" fmla="*/ 1420049 w 7427256"/>
              <a:gd name="connsiteY3018" fmla="*/ 5547299 h 7209248"/>
              <a:gd name="connsiteX3019" fmla="*/ 1415569 w 7427256"/>
              <a:gd name="connsiteY3019" fmla="*/ 5533860 h 7209248"/>
              <a:gd name="connsiteX3020" fmla="*/ 1299098 w 7427256"/>
              <a:gd name="connsiteY3020" fmla="*/ 5524901 h 7209248"/>
              <a:gd name="connsiteX3021" fmla="*/ 1299098 w 7427256"/>
              <a:gd name="connsiteY3021" fmla="*/ 5533860 h 7209248"/>
              <a:gd name="connsiteX3022" fmla="*/ 1308057 w 7427256"/>
              <a:gd name="connsiteY3022" fmla="*/ 5533860 h 7209248"/>
              <a:gd name="connsiteX3023" fmla="*/ 1540159 w 7427256"/>
              <a:gd name="connsiteY3023" fmla="*/ 5510062 h 7209248"/>
              <a:gd name="connsiteX3024" fmla="*/ 1540998 w 7427256"/>
              <a:gd name="connsiteY3024" fmla="*/ 5515941 h 7209248"/>
              <a:gd name="connsiteX3025" fmla="*/ 1558918 w 7427256"/>
              <a:gd name="connsiteY3025" fmla="*/ 5515941 h 7209248"/>
              <a:gd name="connsiteX3026" fmla="*/ 1545478 w 7427256"/>
              <a:gd name="connsiteY3026" fmla="*/ 5511462 h 7209248"/>
              <a:gd name="connsiteX3027" fmla="*/ 1540159 w 7427256"/>
              <a:gd name="connsiteY3027" fmla="*/ 5510062 h 7209248"/>
              <a:gd name="connsiteX3028" fmla="*/ 1095274 w 7427256"/>
              <a:gd name="connsiteY3028" fmla="*/ 5509221 h 7209248"/>
              <a:gd name="connsiteX3029" fmla="*/ 1101994 w 7427256"/>
              <a:gd name="connsiteY3029" fmla="*/ 5511462 h 7209248"/>
              <a:gd name="connsiteX3030" fmla="*/ 1110953 w 7427256"/>
              <a:gd name="connsiteY3030" fmla="*/ 5524901 h 7209248"/>
              <a:gd name="connsiteX3031" fmla="*/ 1101994 w 7427256"/>
              <a:gd name="connsiteY3031" fmla="*/ 5520421 h 7209248"/>
              <a:gd name="connsiteX3032" fmla="*/ 1093034 w 7427256"/>
              <a:gd name="connsiteY3032" fmla="*/ 5511462 h 7209248"/>
              <a:gd name="connsiteX3033" fmla="*/ 1095274 w 7427256"/>
              <a:gd name="connsiteY3033" fmla="*/ 5509221 h 7209248"/>
              <a:gd name="connsiteX3034" fmla="*/ 6092322 w 7427256"/>
              <a:gd name="connsiteY3034" fmla="*/ 5506982 h 7209248"/>
              <a:gd name="connsiteX3035" fmla="*/ 6074402 w 7427256"/>
              <a:gd name="connsiteY3035" fmla="*/ 5515941 h 7209248"/>
              <a:gd name="connsiteX3036" fmla="*/ 6092322 w 7427256"/>
              <a:gd name="connsiteY3036" fmla="*/ 5515941 h 7209248"/>
              <a:gd name="connsiteX3037" fmla="*/ 6020646 w 7427256"/>
              <a:gd name="connsiteY3037" fmla="*/ 5506982 h 7209248"/>
              <a:gd name="connsiteX3038" fmla="*/ 6020646 w 7427256"/>
              <a:gd name="connsiteY3038" fmla="*/ 5515941 h 7209248"/>
              <a:gd name="connsiteX3039" fmla="*/ 6025126 w 7427256"/>
              <a:gd name="connsiteY3039" fmla="*/ 5515941 h 7209248"/>
              <a:gd name="connsiteX3040" fmla="*/ 6029606 w 7427256"/>
              <a:gd name="connsiteY3040" fmla="*/ 5515941 h 7209248"/>
              <a:gd name="connsiteX3041" fmla="*/ 6020646 w 7427256"/>
              <a:gd name="connsiteY3041" fmla="*/ 5506982 h 7209248"/>
              <a:gd name="connsiteX3042" fmla="*/ 6343182 w 7427256"/>
              <a:gd name="connsiteY3042" fmla="*/ 5498022 h 7209248"/>
              <a:gd name="connsiteX3043" fmla="*/ 6343182 w 7427256"/>
              <a:gd name="connsiteY3043" fmla="*/ 5515941 h 7209248"/>
              <a:gd name="connsiteX3044" fmla="*/ 6343182 w 7427256"/>
              <a:gd name="connsiteY3044" fmla="*/ 5520421 h 7209248"/>
              <a:gd name="connsiteX3045" fmla="*/ 6343182 w 7427256"/>
              <a:gd name="connsiteY3045" fmla="*/ 5533860 h 7209248"/>
              <a:gd name="connsiteX3046" fmla="*/ 6334222 w 7427256"/>
              <a:gd name="connsiteY3046" fmla="*/ 5529380 h 7209248"/>
              <a:gd name="connsiteX3047" fmla="*/ 6325262 w 7427256"/>
              <a:gd name="connsiteY3047" fmla="*/ 5524901 h 7209248"/>
              <a:gd name="connsiteX3048" fmla="*/ 6343182 w 7427256"/>
              <a:gd name="connsiteY3048" fmla="*/ 5498022 h 7209248"/>
              <a:gd name="connsiteX3049" fmla="*/ 6199832 w 7427256"/>
              <a:gd name="connsiteY3049" fmla="*/ 5480104 h 7209248"/>
              <a:gd name="connsiteX3050" fmla="*/ 6204312 w 7427256"/>
              <a:gd name="connsiteY3050" fmla="*/ 5489063 h 7209248"/>
              <a:gd name="connsiteX3051" fmla="*/ 6208792 w 7427256"/>
              <a:gd name="connsiteY3051" fmla="*/ 5489063 h 7209248"/>
              <a:gd name="connsiteX3052" fmla="*/ 6199832 w 7427256"/>
              <a:gd name="connsiteY3052" fmla="*/ 5480104 h 7209248"/>
              <a:gd name="connsiteX3053" fmla="*/ 6137118 w 7427256"/>
              <a:gd name="connsiteY3053" fmla="*/ 5480104 h 7209248"/>
              <a:gd name="connsiteX3054" fmla="*/ 6119199 w 7427256"/>
              <a:gd name="connsiteY3054" fmla="*/ 5484583 h 7209248"/>
              <a:gd name="connsiteX3055" fmla="*/ 6110239 w 7427256"/>
              <a:gd name="connsiteY3055" fmla="*/ 5489063 h 7209248"/>
              <a:gd name="connsiteX3056" fmla="*/ 6137118 w 7427256"/>
              <a:gd name="connsiteY3056" fmla="*/ 5489063 h 7209248"/>
              <a:gd name="connsiteX3057" fmla="*/ 1343895 w 7427256"/>
              <a:gd name="connsiteY3057" fmla="*/ 5480104 h 7209248"/>
              <a:gd name="connsiteX3058" fmla="*/ 1352854 w 7427256"/>
              <a:gd name="connsiteY3058" fmla="*/ 5489063 h 7209248"/>
              <a:gd name="connsiteX3059" fmla="*/ 1343895 w 7427256"/>
              <a:gd name="connsiteY3059" fmla="*/ 5489063 h 7209248"/>
              <a:gd name="connsiteX3060" fmla="*/ 1343895 w 7427256"/>
              <a:gd name="connsiteY3060" fmla="*/ 5480104 h 7209248"/>
              <a:gd name="connsiteX3061" fmla="*/ 1272219 w 7427256"/>
              <a:gd name="connsiteY3061" fmla="*/ 5480104 h 7209248"/>
              <a:gd name="connsiteX3062" fmla="*/ 1299098 w 7427256"/>
              <a:gd name="connsiteY3062" fmla="*/ 5489063 h 7209248"/>
              <a:gd name="connsiteX3063" fmla="*/ 1272219 w 7427256"/>
              <a:gd name="connsiteY3063" fmla="*/ 5489063 h 7209248"/>
              <a:gd name="connsiteX3064" fmla="*/ 6163996 w 7427256"/>
              <a:gd name="connsiteY3064" fmla="*/ 5471144 h 7209248"/>
              <a:gd name="connsiteX3065" fmla="*/ 6159516 w 7427256"/>
              <a:gd name="connsiteY3065" fmla="*/ 5475624 h 7209248"/>
              <a:gd name="connsiteX3066" fmla="*/ 6155036 w 7427256"/>
              <a:gd name="connsiteY3066" fmla="*/ 5480104 h 7209248"/>
              <a:gd name="connsiteX3067" fmla="*/ 6163996 w 7427256"/>
              <a:gd name="connsiteY3067" fmla="*/ 5489063 h 7209248"/>
              <a:gd name="connsiteX3068" fmla="*/ 6163996 w 7427256"/>
              <a:gd name="connsiteY3068" fmla="*/ 5480104 h 7209248"/>
              <a:gd name="connsiteX3069" fmla="*/ 6163996 w 7427256"/>
              <a:gd name="connsiteY3069" fmla="*/ 5471144 h 7209248"/>
              <a:gd name="connsiteX3070" fmla="*/ 6101280 w 7427256"/>
              <a:gd name="connsiteY3070" fmla="*/ 5471144 h 7209248"/>
              <a:gd name="connsiteX3071" fmla="*/ 6110239 w 7427256"/>
              <a:gd name="connsiteY3071" fmla="*/ 5480104 h 7209248"/>
              <a:gd name="connsiteX3072" fmla="*/ 6119199 w 7427256"/>
              <a:gd name="connsiteY3072" fmla="*/ 5471144 h 7209248"/>
              <a:gd name="connsiteX3073" fmla="*/ 6110239 w 7427256"/>
              <a:gd name="connsiteY3073" fmla="*/ 5471144 h 7209248"/>
              <a:gd name="connsiteX3074" fmla="*/ 6101280 w 7427256"/>
              <a:gd name="connsiteY3074" fmla="*/ 5471144 h 7209248"/>
              <a:gd name="connsiteX3075" fmla="*/ 1594755 w 7427256"/>
              <a:gd name="connsiteY3075" fmla="*/ 5471144 h 7209248"/>
              <a:gd name="connsiteX3076" fmla="*/ 1594755 w 7427256"/>
              <a:gd name="connsiteY3076" fmla="*/ 5480104 h 7209248"/>
              <a:gd name="connsiteX3077" fmla="*/ 1603713 w 7427256"/>
              <a:gd name="connsiteY3077" fmla="*/ 5480104 h 7209248"/>
              <a:gd name="connsiteX3078" fmla="*/ 1594755 w 7427256"/>
              <a:gd name="connsiteY3078" fmla="*/ 5471144 h 7209248"/>
              <a:gd name="connsiteX3079" fmla="*/ 1503761 w 7427256"/>
              <a:gd name="connsiteY3079" fmla="*/ 5465825 h 7209248"/>
              <a:gd name="connsiteX3080" fmla="*/ 1500682 w 7427256"/>
              <a:gd name="connsiteY3080" fmla="*/ 5466664 h 7209248"/>
              <a:gd name="connsiteX3081" fmla="*/ 1505162 w 7427256"/>
              <a:gd name="connsiteY3081" fmla="*/ 5480104 h 7209248"/>
              <a:gd name="connsiteX3082" fmla="*/ 1523081 w 7427256"/>
              <a:gd name="connsiteY3082" fmla="*/ 5489063 h 7209248"/>
              <a:gd name="connsiteX3083" fmla="*/ 1523081 w 7427256"/>
              <a:gd name="connsiteY3083" fmla="*/ 5480104 h 7209248"/>
              <a:gd name="connsiteX3084" fmla="*/ 1503761 w 7427256"/>
              <a:gd name="connsiteY3084" fmla="*/ 5465825 h 7209248"/>
              <a:gd name="connsiteX3085" fmla="*/ 6316304 w 7427256"/>
              <a:gd name="connsiteY3085" fmla="*/ 5462186 h 7209248"/>
              <a:gd name="connsiteX3086" fmla="*/ 6325262 w 7427256"/>
              <a:gd name="connsiteY3086" fmla="*/ 5471144 h 7209248"/>
              <a:gd name="connsiteX3087" fmla="*/ 6320782 w 7427256"/>
              <a:gd name="connsiteY3087" fmla="*/ 5480104 h 7209248"/>
              <a:gd name="connsiteX3088" fmla="*/ 6307344 w 7427256"/>
              <a:gd name="connsiteY3088" fmla="*/ 5471144 h 7209248"/>
              <a:gd name="connsiteX3089" fmla="*/ 6316304 w 7427256"/>
              <a:gd name="connsiteY3089" fmla="*/ 5462186 h 7209248"/>
              <a:gd name="connsiteX3090" fmla="*/ 1451406 w 7427256"/>
              <a:gd name="connsiteY3090" fmla="*/ 5462186 h 7209248"/>
              <a:gd name="connsiteX3091" fmla="*/ 1460365 w 7427256"/>
              <a:gd name="connsiteY3091" fmla="*/ 5471144 h 7209248"/>
              <a:gd name="connsiteX3092" fmla="*/ 1469324 w 7427256"/>
              <a:gd name="connsiteY3092" fmla="*/ 5462186 h 7209248"/>
              <a:gd name="connsiteX3093" fmla="*/ 6352140 w 7427256"/>
              <a:gd name="connsiteY3093" fmla="*/ 5453226 h 7209248"/>
              <a:gd name="connsiteX3094" fmla="*/ 6361100 w 7427256"/>
              <a:gd name="connsiteY3094" fmla="*/ 5471144 h 7209248"/>
              <a:gd name="connsiteX3095" fmla="*/ 6343182 w 7427256"/>
              <a:gd name="connsiteY3095" fmla="*/ 5462186 h 7209248"/>
              <a:gd name="connsiteX3096" fmla="*/ 1200545 w 7427256"/>
              <a:gd name="connsiteY3096" fmla="*/ 5453226 h 7209248"/>
              <a:gd name="connsiteX3097" fmla="*/ 1209504 w 7427256"/>
              <a:gd name="connsiteY3097" fmla="*/ 5462186 h 7209248"/>
              <a:gd name="connsiteX3098" fmla="*/ 1209504 w 7427256"/>
              <a:gd name="connsiteY3098" fmla="*/ 5453226 h 7209248"/>
              <a:gd name="connsiteX3099" fmla="*/ 1093034 w 7427256"/>
              <a:gd name="connsiteY3099" fmla="*/ 5453226 h 7209248"/>
              <a:gd name="connsiteX3100" fmla="*/ 1101994 w 7427256"/>
              <a:gd name="connsiteY3100" fmla="*/ 5462186 h 7209248"/>
              <a:gd name="connsiteX3101" fmla="*/ 1106473 w 7427256"/>
              <a:gd name="connsiteY3101" fmla="*/ 5471144 h 7209248"/>
              <a:gd name="connsiteX3102" fmla="*/ 1110953 w 7427256"/>
              <a:gd name="connsiteY3102" fmla="*/ 5471144 h 7209248"/>
              <a:gd name="connsiteX3103" fmla="*/ 1110953 w 7427256"/>
              <a:gd name="connsiteY3103" fmla="*/ 5489063 h 7209248"/>
              <a:gd name="connsiteX3104" fmla="*/ 1101994 w 7427256"/>
              <a:gd name="connsiteY3104" fmla="*/ 5480104 h 7209248"/>
              <a:gd name="connsiteX3105" fmla="*/ 1093034 w 7427256"/>
              <a:gd name="connsiteY3105" fmla="*/ 5471144 h 7209248"/>
              <a:gd name="connsiteX3106" fmla="*/ 1505162 w 7427256"/>
              <a:gd name="connsiteY3106" fmla="*/ 5444267 h 7209248"/>
              <a:gd name="connsiteX3107" fmla="*/ 1487243 w 7427256"/>
              <a:gd name="connsiteY3107" fmla="*/ 5453226 h 7209248"/>
              <a:gd name="connsiteX3108" fmla="*/ 1500682 w 7427256"/>
              <a:gd name="connsiteY3108" fmla="*/ 5448747 h 7209248"/>
              <a:gd name="connsiteX3109" fmla="*/ 1518601 w 7427256"/>
              <a:gd name="connsiteY3109" fmla="*/ 5457706 h 7209248"/>
              <a:gd name="connsiteX3110" fmla="*/ 1527561 w 7427256"/>
              <a:gd name="connsiteY3110" fmla="*/ 5471144 h 7209248"/>
              <a:gd name="connsiteX3111" fmla="*/ 1523081 w 7427256"/>
              <a:gd name="connsiteY3111" fmla="*/ 5462186 h 7209248"/>
              <a:gd name="connsiteX3112" fmla="*/ 1523081 w 7427256"/>
              <a:gd name="connsiteY3112" fmla="*/ 5448747 h 7209248"/>
              <a:gd name="connsiteX3113" fmla="*/ 1523081 w 7427256"/>
              <a:gd name="connsiteY3113" fmla="*/ 5444267 h 7209248"/>
              <a:gd name="connsiteX3114" fmla="*/ 1505162 w 7427256"/>
              <a:gd name="connsiteY3114" fmla="*/ 5444267 h 7209248"/>
              <a:gd name="connsiteX3115" fmla="*/ 6361100 w 7427256"/>
              <a:gd name="connsiteY3115" fmla="*/ 5426348 h 7209248"/>
              <a:gd name="connsiteX3116" fmla="*/ 6370059 w 7427256"/>
              <a:gd name="connsiteY3116" fmla="*/ 5435308 h 7209248"/>
              <a:gd name="connsiteX3117" fmla="*/ 6365580 w 7427256"/>
              <a:gd name="connsiteY3117" fmla="*/ 5439787 h 7209248"/>
              <a:gd name="connsiteX3118" fmla="*/ 6361100 w 7427256"/>
              <a:gd name="connsiteY3118" fmla="*/ 5444267 h 7209248"/>
              <a:gd name="connsiteX3119" fmla="*/ 6352140 w 7427256"/>
              <a:gd name="connsiteY3119" fmla="*/ 5435308 h 7209248"/>
              <a:gd name="connsiteX3120" fmla="*/ 6356620 w 7427256"/>
              <a:gd name="connsiteY3120" fmla="*/ 5430828 h 7209248"/>
              <a:gd name="connsiteX3121" fmla="*/ 6361100 w 7427256"/>
              <a:gd name="connsiteY3121" fmla="*/ 5426348 h 7209248"/>
              <a:gd name="connsiteX3122" fmla="*/ 6208792 w 7427256"/>
              <a:gd name="connsiteY3122" fmla="*/ 5426348 h 7209248"/>
              <a:gd name="connsiteX3123" fmla="*/ 6217751 w 7427256"/>
              <a:gd name="connsiteY3123" fmla="*/ 5426348 h 7209248"/>
              <a:gd name="connsiteX3124" fmla="*/ 6208792 w 7427256"/>
              <a:gd name="connsiteY3124" fmla="*/ 5435308 h 7209248"/>
              <a:gd name="connsiteX3125" fmla="*/ 6208792 w 7427256"/>
              <a:gd name="connsiteY3125" fmla="*/ 5426348 h 7209248"/>
              <a:gd name="connsiteX3126" fmla="*/ 1173668 w 7427256"/>
              <a:gd name="connsiteY3126" fmla="*/ 5426348 h 7209248"/>
              <a:gd name="connsiteX3127" fmla="*/ 1182627 w 7427256"/>
              <a:gd name="connsiteY3127" fmla="*/ 5435308 h 7209248"/>
              <a:gd name="connsiteX3128" fmla="*/ 1182627 w 7427256"/>
              <a:gd name="connsiteY3128" fmla="*/ 5426348 h 7209248"/>
              <a:gd name="connsiteX3129" fmla="*/ 1075115 w 7427256"/>
              <a:gd name="connsiteY3129" fmla="*/ 5426348 h 7209248"/>
              <a:gd name="connsiteX3130" fmla="*/ 1075115 w 7427256"/>
              <a:gd name="connsiteY3130" fmla="*/ 5435308 h 7209248"/>
              <a:gd name="connsiteX3131" fmla="*/ 1075115 w 7427256"/>
              <a:gd name="connsiteY3131" fmla="*/ 5444267 h 7209248"/>
              <a:gd name="connsiteX3132" fmla="*/ 1066156 w 7427256"/>
              <a:gd name="connsiteY3132" fmla="*/ 5435308 h 7209248"/>
              <a:gd name="connsiteX3133" fmla="*/ 6412616 w 7427256"/>
              <a:gd name="connsiteY3133" fmla="*/ 5423549 h 7209248"/>
              <a:gd name="connsiteX3134" fmla="*/ 6423816 w 7427256"/>
              <a:gd name="connsiteY3134" fmla="*/ 5426348 h 7209248"/>
              <a:gd name="connsiteX3135" fmla="*/ 6423816 w 7427256"/>
              <a:gd name="connsiteY3135" fmla="*/ 5444267 h 7209248"/>
              <a:gd name="connsiteX3136" fmla="*/ 6396936 w 7427256"/>
              <a:gd name="connsiteY3136" fmla="*/ 5453226 h 7209248"/>
              <a:gd name="connsiteX3137" fmla="*/ 6396936 w 7427256"/>
              <a:gd name="connsiteY3137" fmla="*/ 5444267 h 7209248"/>
              <a:gd name="connsiteX3138" fmla="*/ 6405896 w 7427256"/>
              <a:gd name="connsiteY3138" fmla="*/ 5435308 h 7209248"/>
              <a:gd name="connsiteX3139" fmla="*/ 6412616 w 7427256"/>
              <a:gd name="connsiteY3139" fmla="*/ 5423549 h 7209248"/>
              <a:gd name="connsiteX3140" fmla="*/ 6172954 w 7427256"/>
              <a:gd name="connsiteY3140" fmla="*/ 5417389 h 7209248"/>
              <a:gd name="connsiteX3141" fmla="*/ 6163996 w 7427256"/>
              <a:gd name="connsiteY3141" fmla="*/ 5426348 h 7209248"/>
              <a:gd name="connsiteX3142" fmla="*/ 6172954 w 7427256"/>
              <a:gd name="connsiteY3142" fmla="*/ 5426348 h 7209248"/>
              <a:gd name="connsiteX3143" fmla="*/ 6172954 w 7427256"/>
              <a:gd name="connsiteY3143" fmla="*/ 5417389 h 7209248"/>
              <a:gd name="connsiteX3144" fmla="*/ 1272219 w 7427256"/>
              <a:gd name="connsiteY3144" fmla="*/ 5417389 h 7209248"/>
              <a:gd name="connsiteX3145" fmla="*/ 1263261 w 7427256"/>
              <a:gd name="connsiteY3145" fmla="*/ 5426348 h 7209248"/>
              <a:gd name="connsiteX3146" fmla="*/ 1254302 w 7427256"/>
              <a:gd name="connsiteY3146" fmla="*/ 5453226 h 7209248"/>
              <a:gd name="connsiteX3147" fmla="*/ 1263261 w 7427256"/>
              <a:gd name="connsiteY3147" fmla="*/ 5489063 h 7209248"/>
              <a:gd name="connsiteX3148" fmla="*/ 1254302 w 7427256"/>
              <a:gd name="connsiteY3148" fmla="*/ 5498022 h 7209248"/>
              <a:gd name="connsiteX3149" fmla="*/ 1272219 w 7427256"/>
              <a:gd name="connsiteY3149" fmla="*/ 5515941 h 7209248"/>
              <a:gd name="connsiteX3150" fmla="*/ 1299098 w 7427256"/>
              <a:gd name="connsiteY3150" fmla="*/ 5515941 h 7209248"/>
              <a:gd name="connsiteX3151" fmla="*/ 1308057 w 7427256"/>
              <a:gd name="connsiteY3151" fmla="*/ 5520421 h 7209248"/>
              <a:gd name="connsiteX3152" fmla="*/ 1317017 w 7427256"/>
              <a:gd name="connsiteY3152" fmla="*/ 5520421 h 7209248"/>
              <a:gd name="connsiteX3153" fmla="*/ 1325976 w 7427256"/>
              <a:gd name="connsiteY3153" fmla="*/ 5515941 h 7209248"/>
              <a:gd name="connsiteX3154" fmla="*/ 1339415 w 7427256"/>
              <a:gd name="connsiteY3154" fmla="*/ 5506982 h 7209248"/>
              <a:gd name="connsiteX3155" fmla="*/ 1343895 w 7427256"/>
              <a:gd name="connsiteY3155" fmla="*/ 5524901 h 7209248"/>
              <a:gd name="connsiteX3156" fmla="*/ 1370772 w 7427256"/>
              <a:gd name="connsiteY3156" fmla="*/ 5524901 h 7209248"/>
              <a:gd name="connsiteX3157" fmla="*/ 1379731 w 7427256"/>
              <a:gd name="connsiteY3157" fmla="*/ 5515941 h 7209248"/>
              <a:gd name="connsiteX3158" fmla="*/ 1388691 w 7427256"/>
              <a:gd name="connsiteY3158" fmla="*/ 5515941 h 7209248"/>
              <a:gd name="connsiteX3159" fmla="*/ 1357334 w 7427256"/>
              <a:gd name="connsiteY3159" fmla="*/ 5480104 h 7209248"/>
              <a:gd name="connsiteX3160" fmla="*/ 1325976 w 7427256"/>
              <a:gd name="connsiteY3160" fmla="*/ 5453226 h 7209248"/>
              <a:gd name="connsiteX3161" fmla="*/ 1325976 w 7427256"/>
              <a:gd name="connsiteY3161" fmla="*/ 5462186 h 7209248"/>
              <a:gd name="connsiteX3162" fmla="*/ 1325976 w 7427256"/>
              <a:gd name="connsiteY3162" fmla="*/ 5480104 h 7209248"/>
              <a:gd name="connsiteX3163" fmla="*/ 1317017 w 7427256"/>
              <a:gd name="connsiteY3163" fmla="*/ 5471144 h 7209248"/>
              <a:gd name="connsiteX3164" fmla="*/ 1308057 w 7427256"/>
              <a:gd name="connsiteY3164" fmla="*/ 5462186 h 7209248"/>
              <a:gd name="connsiteX3165" fmla="*/ 1294618 w 7427256"/>
              <a:gd name="connsiteY3165" fmla="*/ 5448747 h 7209248"/>
              <a:gd name="connsiteX3166" fmla="*/ 1299098 w 7427256"/>
              <a:gd name="connsiteY3166" fmla="*/ 5435308 h 7209248"/>
              <a:gd name="connsiteX3167" fmla="*/ 1299098 w 7427256"/>
              <a:gd name="connsiteY3167" fmla="*/ 5417389 h 7209248"/>
              <a:gd name="connsiteX3168" fmla="*/ 1101994 w 7427256"/>
              <a:gd name="connsiteY3168" fmla="*/ 5417389 h 7209248"/>
              <a:gd name="connsiteX3169" fmla="*/ 1110953 w 7427256"/>
              <a:gd name="connsiteY3169" fmla="*/ 5426348 h 7209248"/>
              <a:gd name="connsiteX3170" fmla="*/ 1093034 w 7427256"/>
              <a:gd name="connsiteY3170" fmla="*/ 5435308 h 7209248"/>
              <a:gd name="connsiteX3171" fmla="*/ 1093034 w 7427256"/>
              <a:gd name="connsiteY3171" fmla="*/ 5426348 h 7209248"/>
              <a:gd name="connsiteX3172" fmla="*/ 1101994 w 7427256"/>
              <a:gd name="connsiteY3172" fmla="*/ 5417389 h 7209248"/>
              <a:gd name="connsiteX3173" fmla="*/ 1088555 w 7427256"/>
              <a:gd name="connsiteY3173" fmla="*/ 5399470 h 7209248"/>
              <a:gd name="connsiteX3174" fmla="*/ 1093034 w 7427256"/>
              <a:gd name="connsiteY3174" fmla="*/ 5403950 h 7209248"/>
              <a:gd name="connsiteX3175" fmla="*/ 1093034 w 7427256"/>
              <a:gd name="connsiteY3175" fmla="*/ 5408429 h 7209248"/>
              <a:gd name="connsiteX3176" fmla="*/ 1084075 w 7427256"/>
              <a:gd name="connsiteY3176" fmla="*/ 5408429 h 7209248"/>
              <a:gd name="connsiteX3177" fmla="*/ 1088555 w 7427256"/>
              <a:gd name="connsiteY3177" fmla="*/ 5399470 h 7209248"/>
              <a:gd name="connsiteX3178" fmla="*/ 6261428 w 7427256"/>
              <a:gd name="connsiteY3178" fmla="*/ 5392751 h 7209248"/>
              <a:gd name="connsiteX3179" fmla="*/ 6253588 w 7427256"/>
              <a:gd name="connsiteY3179" fmla="*/ 5394990 h 7209248"/>
              <a:gd name="connsiteX3180" fmla="*/ 6244630 w 7427256"/>
              <a:gd name="connsiteY3180" fmla="*/ 5403950 h 7209248"/>
              <a:gd name="connsiteX3181" fmla="*/ 6249108 w 7427256"/>
              <a:gd name="connsiteY3181" fmla="*/ 5408429 h 7209248"/>
              <a:gd name="connsiteX3182" fmla="*/ 6262547 w 7427256"/>
              <a:gd name="connsiteY3182" fmla="*/ 5403950 h 7209248"/>
              <a:gd name="connsiteX3183" fmla="*/ 6267027 w 7427256"/>
              <a:gd name="connsiteY3183" fmla="*/ 5394990 h 7209248"/>
              <a:gd name="connsiteX3184" fmla="*/ 6261428 w 7427256"/>
              <a:gd name="connsiteY3184" fmla="*/ 5392751 h 7209248"/>
              <a:gd name="connsiteX3185" fmla="*/ 6468612 w 7427256"/>
              <a:gd name="connsiteY3185" fmla="*/ 5390512 h 7209248"/>
              <a:gd name="connsiteX3186" fmla="*/ 6477570 w 7427256"/>
              <a:gd name="connsiteY3186" fmla="*/ 5394990 h 7209248"/>
              <a:gd name="connsiteX3187" fmla="*/ 6477570 w 7427256"/>
              <a:gd name="connsiteY3187" fmla="*/ 5408429 h 7209248"/>
              <a:gd name="connsiteX3188" fmla="*/ 6468612 w 7427256"/>
              <a:gd name="connsiteY3188" fmla="*/ 5426348 h 7209248"/>
              <a:gd name="connsiteX3189" fmla="*/ 6459652 w 7427256"/>
              <a:gd name="connsiteY3189" fmla="*/ 5417389 h 7209248"/>
              <a:gd name="connsiteX3190" fmla="*/ 6468612 w 7427256"/>
              <a:gd name="connsiteY3190" fmla="*/ 5408429 h 7209248"/>
              <a:gd name="connsiteX3191" fmla="*/ 6468612 w 7427256"/>
              <a:gd name="connsiteY3191" fmla="*/ 5399470 h 7209248"/>
              <a:gd name="connsiteX3192" fmla="*/ 6468612 w 7427256"/>
              <a:gd name="connsiteY3192" fmla="*/ 5390512 h 7209248"/>
              <a:gd name="connsiteX3193" fmla="*/ 6414856 w 7427256"/>
              <a:gd name="connsiteY3193" fmla="*/ 5390512 h 7209248"/>
              <a:gd name="connsiteX3194" fmla="*/ 6423816 w 7427256"/>
              <a:gd name="connsiteY3194" fmla="*/ 5399470 h 7209248"/>
              <a:gd name="connsiteX3195" fmla="*/ 6423816 w 7427256"/>
              <a:gd name="connsiteY3195" fmla="*/ 5408429 h 7209248"/>
              <a:gd name="connsiteX3196" fmla="*/ 6414856 w 7427256"/>
              <a:gd name="connsiteY3196" fmla="*/ 5403950 h 7209248"/>
              <a:gd name="connsiteX3197" fmla="*/ 6405896 w 7427256"/>
              <a:gd name="connsiteY3197" fmla="*/ 5408429 h 7209248"/>
              <a:gd name="connsiteX3198" fmla="*/ 6387978 w 7427256"/>
              <a:gd name="connsiteY3198" fmla="*/ 5408429 h 7209248"/>
              <a:gd name="connsiteX3199" fmla="*/ 6204312 w 7427256"/>
              <a:gd name="connsiteY3199" fmla="*/ 5390512 h 7209248"/>
              <a:gd name="connsiteX3200" fmla="*/ 6190873 w 7427256"/>
              <a:gd name="connsiteY3200" fmla="*/ 5399470 h 7209248"/>
              <a:gd name="connsiteX3201" fmla="*/ 6190873 w 7427256"/>
              <a:gd name="connsiteY3201" fmla="*/ 5417389 h 7209248"/>
              <a:gd name="connsiteX3202" fmla="*/ 6199832 w 7427256"/>
              <a:gd name="connsiteY3202" fmla="*/ 5426348 h 7209248"/>
              <a:gd name="connsiteX3203" fmla="*/ 6190873 w 7427256"/>
              <a:gd name="connsiteY3203" fmla="*/ 5444267 h 7209248"/>
              <a:gd name="connsiteX3204" fmla="*/ 6190873 w 7427256"/>
              <a:gd name="connsiteY3204" fmla="*/ 5453226 h 7209248"/>
              <a:gd name="connsiteX3205" fmla="*/ 6235670 w 7427256"/>
              <a:gd name="connsiteY3205" fmla="*/ 5426348 h 7209248"/>
              <a:gd name="connsiteX3206" fmla="*/ 6244630 w 7427256"/>
              <a:gd name="connsiteY3206" fmla="*/ 5417389 h 7209248"/>
              <a:gd name="connsiteX3207" fmla="*/ 6226711 w 7427256"/>
              <a:gd name="connsiteY3207" fmla="*/ 5408429 h 7209248"/>
              <a:gd name="connsiteX3208" fmla="*/ 6208792 w 7427256"/>
              <a:gd name="connsiteY3208" fmla="*/ 5399470 h 7209248"/>
              <a:gd name="connsiteX3209" fmla="*/ 6204312 w 7427256"/>
              <a:gd name="connsiteY3209" fmla="*/ 5390512 h 7209248"/>
              <a:gd name="connsiteX3210" fmla="*/ 6163996 w 7427256"/>
              <a:gd name="connsiteY3210" fmla="*/ 5390512 h 7209248"/>
              <a:gd name="connsiteX3211" fmla="*/ 6163996 w 7427256"/>
              <a:gd name="connsiteY3211" fmla="*/ 5408429 h 7209248"/>
              <a:gd name="connsiteX3212" fmla="*/ 6172954 w 7427256"/>
              <a:gd name="connsiteY3212" fmla="*/ 5399470 h 7209248"/>
              <a:gd name="connsiteX3213" fmla="*/ 6163996 w 7427256"/>
              <a:gd name="connsiteY3213" fmla="*/ 5390512 h 7209248"/>
              <a:gd name="connsiteX3214" fmla="*/ 1406609 w 7427256"/>
              <a:gd name="connsiteY3214" fmla="*/ 5390512 h 7209248"/>
              <a:gd name="connsiteX3215" fmla="*/ 1397650 w 7427256"/>
              <a:gd name="connsiteY3215" fmla="*/ 5399470 h 7209248"/>
              <a:gd name="connsiteX3216" fmla="*/ 1406609 w 7427256"/>
              <a:gd name="connsiteY3216" fmla="*/ 5408429 h 7209248"/>
              <a:gd name="connsiteX3217" fmla="*/ 1415569 w 7427256"/>
              <a:gd name="connsiteY3217" fmla="*/ 5399470 h 7209248"/>
              <a:gd name="connsiteX3218" fmla="*/ 1478284 w 7427256"/>
              <a:gd name="connsiteY3218" fmla="*/ 5381552 h 7209248"/>
              <a:gd name="connsiteX3219" fmla="*/ 1469324 w 7427256"/>
              <a:gd name="connsiteY3219" fmla="*/ 5394990 h 7209248"/>
              <a:gd name="connsiteX3220" fmla="*/ 1478284 w 7427256"/>
              <a:gd name="connsiteY3220" fmla="*/ 5399470 h 7209248"/>
              <a:gd name="connsiteX3221" fmla="*/ 1487243 w 7427256"/>
              <a:gd name="connsiteY3221" fmla="*/ 5399470 h 7209248"/>
              <a:gd name="connsiteX3222" fmla="*/ 1487243 w 7427256"/>
              <a:gd name="connsiteY3222" fmla="*/ 5390512 h 7209248"/>
              <a:gd name="connsiteX3223" fmla="*/ 1478284 w 7427256"/>
              <a:gd name="connsiteY3223" fmla="*/ 5381552 h 7209248"/>
              <a:gd name="connsiteX3224" fmla="*/ 1451406 w 7427256"/>
              <a:gd name="connsiteY3224" fmla="*/ 5381552 h 7209248"/>
              <a:gd name="connsiteX3225" fmla="*/ 1442446 w 7427256"/>
              <a:gd name="connsiteY3225" fmla="*/ 5390512 h 7209248"/>
              <a:gd name="connsiteX3226" fmla="*/ 1446926 w 7427256"/>
              <a:gd name="connsiteY3226" fmla="*/ 5399470 h 7209248"/>
              <a:gd name="connsiteX3227" fmla="*/ 1460365 w 7427256"/>
              <a:gd name="connsiteY3227" fmla="*/ 5399470 h 7209248"/>
              <a:gd name="connsiteX3228" fmla="*/ 1460365 w 7427256"/>
              <a:gd name="connsiteY3228" fmla="*/ 5390512 h 7209248"/>
              <a:gd name="connsiteX3229" fmla="*/ 1451406 w 7427256"/>
              <a:gd name="connsiteY3229" fmla="*/ 5381552 h 7209248"/>
              <a:gd name="connsiteX3230" fmla="*/ 6813544 w 7427256"/>
              <a:gd name="connsiteY3230" fmla="*/ 5377072 h 7209248"/>
              <a:gd name="connsiteX3231" fmla="*/ 6818024 w 7427256"/>
              <a:gd name="connsiteY3231" fmla="*/ 5381552 h 7209248"/>
              <a:gd name="connsiteX3232" fmla="*/ 6800106 w 7427256"/>
              <a:gd name="connsiteY3232" fmla="*/ 5390512 h 7209248"/>
              <a:gd name="connsiteX3233" fmla="*/ 6800106 w 7427256"/>
              <a:gd name="connsiteY3233" fmla="*/ 5381552 h 7209248"/>
              <a:gd name="connsiteX3234" fmla="*/ 6813544 w 7427256"/>
              <a:gd name="connsiteY3234" fmla="*/ 5377072 h 7209248"/>
              <a:gd name="connsiteX3235" fmla="*/ 6226711 w 7427256"/>
              <a:gd name="connsiteY3235" fmla="*/ 5372593 h 7209248"/>
              <a:gd name="connsiteX3236" fmla="*/ 6226711 w 7427256"/>
              <a:gd name="connsiteY3236" fmla="*/ 5381552 h 7209248"/>
              <a:gd name="connsiteX3237" fmla="*/ 6244630 w 7427256"/>
              <a:gd name="connsiteY3237" fmla="*/ 5381552 h 7209248"/>
              <a:gd name="connsiteX3238" fmla="*/ 6226711 w 7427256"/>
              <a:gd name="connsiteY3238" fmla="*/ 5372593 h 7209248"/>
              <a:gd name="connsiteX3239" fmla="*/ 1294618 w 7427256"/>
              <a:gd name="connsiteY3239" fmla="*/ 5372593 h 7209248"/>
              <a:gd name="connsiteX3240" fmla="*/ 1285660 w 7427256"/>
              <a:gd name="connsiteY3240" fmla="*/ 5377072 h 7209248"/>
              <a:gd name="connsiteX3241" fmla="*/ 1285660 w 7427256"/>
              <a:gd name="connsiteY3241" fmla="*/ 5386032 h 7209248"/>
              <a:gd name="connsiteX3242" fmla="*/ 1290138 w 7427256"/>
              <a:gd name="connsiteY3242" fmla="*/ 5390512 h 7209248"/>
              <a:gd name="connsiteX3243" fmla="*/ 1299098 w 7427256"/>
              <a:gd name="connsiteY3243" fmla="*/ 5381552 h 7209248"/>
              <a:gd name="connsiteX3244" fmla="*/ 1294618 w 7427256"/>
              <a:gd name="connsiteY3244" fmla="*/ 5372593 h 7209248"/>
              <a:gd name="connsiteX3245" fmla="*/ 1146790 w 7427256"/>
              <a:gd name="connsiteY3245" fmla="*/ 5372593 h 7209248"/>
              <a:gd name="connsiteX3246" fmla="*/ 1146790 w 7427256"/>
              <a:gd name="connsiteY3246" fmla="*/ 5381552 h 7209248"/>
              <a:gd name="connsiteX3247" fmla="*/ 1164709 w 7427256"/>
              <a:gd name="connsiteY3247" fmla="*/ 5381552 h 7209248"/>
              <a:gd name="connsiteX3248" fmla="*/ 1160229 w 7427256"/>
              <a:gd name="connsiteY3248" fmla="*/ 5372593 h 7209248"/>
              <a:gd name="connsiteX3249" fmla="*/ 1146790 w 7427256"/>
              <a:gd name="connsiteY3249" fmla="*/ 5372593 h 7209248"/>
              <a:gd name="connsiteX3250" fmla="*/ 1012400 w 7427256"/>
              <a:gd name="connsiteY3250" fmla="*/ 5372593 h 7209248"/>
              <a:gd name="connsiteX3251" fmla="*/ 1021360 w 7427256"/>
              <a:gd name="connsiteY3251" fmla="*/ 5390512 h 7209248"/>
              <a:gd name="connsiteX3252" fmla="*/ 1007921 w 7427256"/>
              <a:gd name="connsiteY3252" fmla="*/ 5394990 h 7209248"/>
              <a:gd name="connsiteX3253" fmla="*/ 1003441 w 7427256"/>
              <a:gd name="connsiteY3253" fmla="*/ 5381552 h 7209248"/>
              <a:gd name="connsiteX3254" fmla="*/ 1012400 w 7427256"/>
              <a:gd name="connsiteY3254" fmla="*/ 5372593 h 7209248"/>
              <a:gd name="connsiteX3255" fmla="*/ 6146076 w 7427256"/>
              <a:gd name="connsiteY3255" fmla="*/ 5363633 h 7209248"/>
              <a:gd name="connsiteX3256" fmla="*/ 6146076 w 7427256"/>
              <a:gd name="connsiteY3256" fmla="*/ 5372593 h 7209248"/>
              <a:gd name="connsiteX3257" fmla="*/ 6155036 w 7427256"/>
              <a:gd name="connsiteY3257" fmla="*/ 5372593 h 7209248"/>
              <a:gd name="connsiteX3258" fmla="*/ 6146076 w 7427256"/>
              <a:gd name="connsiteY3258" fmla="*/ 5363633 h 7209248"/>
              <a:gd name="connsiteX3259" fmla="*/ 1424528 w 7427256"/>
              <a:gd name="connsiteY3259" fmla="*/ 5354674 h 7209248"/>
              <a:gd name="connsiteX3260" fmla="*/ 1424528 w 7427256"/>
              <a:gd name="connsiteY3260" fmla="*/ 5363633 h 7209248"/>
              <a:gd name="connsiteX3261" fmla="*/ 1433488 w 7427256"/>
              <a:gd name="connsiteY3261" fmla="*/ 5372593 h 7209248"/>
              <a:gd name="connsiteX3262" fmla="*/ 1433488 w 7427256"/>
              <a:gd name="connsiteY3262" fmla="*/ 5363633 h 7209248"/>
              <a:gd name="connsiteX3263" fmla="*/ 985523 w 7427256"/>
              <a:gd name="connsiteY3263" fmla="*/ 5354674 h 7209248"/>
              <a:gd name="connsiteX3264" fmla="*/ 990002 w 7427256"/>
              <a:gd name="connsiteY3264" fmla="*/ 5363633 h 7209248"/>
              <a:gd name="connsiteX3265" fmla="*/ 985523 w 7427256"/>
              <a:gd name="connsiteY3265" fmla="*/ 5372593 h 7209248"/>
              <a:gd name="connsiteX3266" fmla="*/ 981043 w 7427256"/>
              <a:gd name="connsiteY3266" fmla="*/ 5363633 h 7209248"/>
              <a:gd name="connsiteX3267" fmla="*/ 985523 w 7427256"/>
              <a:gd name="connsiteY3267" fmla="*/ 5354674 h 7209248"/>
              <a:gd name="connsiteX3268" fmla="*/ 1146790 w 7427256"/>
              <a:gd name="connsiteY3268" fmla="*/ 5345715 h 7209248"/>
              <a:gd name="connsiteX3269" fmla="*/ 1155749 w 7427256"/>
              <a:gd name="connsiteY3269" fmla="*/ 5354674 h 7209248"/>
              <a:gd name="connsiteX3270" fmla="*/ 1164709 w 7427256"/>
              <a:gd name="connsiteY3270" fmla="*/ 5345715 h 7209248"/>
              <a:gd name="connsiteX3271" fmla="*/ 1160229 w 7427256"/>
              <a:gd name="connsiteY3271" fmla="*/ 5345715 h 7209248"/>
              <a:gd name="connsiteX3272" fmla="*/ 1146790 w 7427256"/>
              <a:gd name="connsiteY3272" fmla="*/ 5345715 h 7209248"/>
              <a:gd name="connsiteX3273" fmla="*/ 6217751 w 7427256"/>
              <a:gd name="connsiteY3273" fmla="*/ 5336755 h 7209248"/>
              <a:gd name="connsiteX3274" fmla="*/ 6208792 w 7427256"/>
              <a:gd name="connsiteY3274" fmla="*/ 5354674 h 7209248"/>
              <a:gd name="connsiteX3275" fmla="*/ 6226711 w 7427256"/>
              <a:gd name="connsiteY3275" fmla="*/ 5345715 h 7209248"/>
              <a:gd name="connsiteX3276" fmla="*/ 6217751 w 7427256"/>
              <a:gd name="connsiteY3276" fmla="*/ 5336755 h 7209248"/>
              <a:gd name="connsiteX3277" fmla="*/ 1388691 w 7427256"/>
              <a:gd name="connsiteY3277" fmla="*/ 5336755 h 7209248"/>
              <a:gd name="connsiteX3278" fmla="*/ 1397650 w 7427256"/>
              <a:gd name="connsiteY3278" fmla="*/ 5345715 h 7209248"/>
              <a:gd name="connsiteX3279" fmla="*/ 1397650 w 7427256"/>
              <a:gd name="connsiteY3279" fmla="*/ 5336755 h 7209248"/>
              <a:gd name="connsiteX3280" fmla="*/ 1388691 w 7427256"/>
              <a:gd name="connsiteY3280" fmla="*/ 5336755 h 7209248"/>
              <a:gd name="connsiteX3281" fmla="*/ 1227424 w 7427256"/>
              <a:gd name="connsiteY3281" fmla="*/ 5336755 h 7209248"/>
              <a:gd name="connsiteX3282" fmla="*/ 1218464 w 7427256"/>
              <a:gd name="connsiteY3282" fmla="*/ 5345715 h 7209248"/>
              <a:gd name="connsiteX3283" fmla="*/ 1218464 w 7427256"/>
              <a:gd name="connsiteY3283" fmla="*/ 5354674 h 7209248"/>
              <a:gd name="connsiteX3284" fmla="*/ 1227424 w 7427256"/>
              <a:gd name="connsiteY3284" fmla="*/ 5345715 h 7209248"/>
              <a:gd name="connsiteX3285" fmla="*/ 1227424 w 7427256"/>
              <a:gd name="connsiteY3285" fmla="*/ 5336755 h 7209248"/>
              <a:gd name="connsiteX3286" fmla="*/ 1039278 w 7427256"/>
              <a:gd name="connsiteY3286" fmla="*/ 5336755 h 7209248"/>
              <a:gd name="connsiteX3287" fmla="*/ 1048237 w 7427256"/>
              <a:gd name="connsiteY3287" fmla="*/ 5345715 h 7209248"/>
              <a:gd name="connsiteX3288" fmla="*/ 1034798 w 7427256"/>
              <a:gd name="connsiteY3288" fmla="*/ 5354674 h 7209248"/>
              <a:gd name="connsiteX3289" fmla="*/ 1021360 w 7427256"/>
              <a:gd name="connsiteY3289" fmla="*/ 5345715 h 7209248"/>
              <a:gd name="connsiteX3290" fmla="*/ 1030320 w 7427256"/>
              <a:gd name="connsiteY3290" fmla="*/ 5341235 h 7209248"/>
              <a:gd name="connsiteX3291" fmla="*/ 1039278 w 7427256"/>
              <a:gd name="connsiteY3291" fmla="*/ 5336755 h 7209248"/>
              <a:gd name="connsiteX3292" fmla="*/ 1451406 w 7427256"/>
              <a:gd name="connsiteY3292" fmla="*/ 5327796 h 7209248"/>
              <a:gd name="connsiteX3293" fmla="*/ 1442446 w 7427256"/>
              <a:gd name="connsiteY3293" fmla="*/ 5345715 h 7209248"/>
              <a:gd name="connsiteX3294" fmla="*/ 1451406 w 7427256"/>
              <a:gd name="connsiteY3294" fmla="*/ 5363633 h 7209248"/>
              <a:gd name="connsiteX3295" fmla="*/ 1478284 w 7427256"/>
              <a:gd name="connsiteY3295" fmla="*/ 5354674 h 7209248"/>
              <a:gd name="connsiteX3296" fmla="*/ 6302865 w 7427256"/>
              <a:gd name="connsiteY3296" fmla="*/ 5318836 h 7209248"/>
              <a:gd name="connsiteX3297" fmla="*/ 6307344 w 7427256"/>
              <a:gd name="connsiteY3297" fmla="*/ 5323316 h 7209248"/>
              <a:gd name="connsiteX3298" fmla="*/ 6298385 w 7427256"/>
              <a:gd name="connsiteY3298" fmla="*/ 5327796 h 7209248"/>
              <a:gd name="connsiteX3299" fmla="*/ 6302865 w 7427256"/>
              <a:gd name="connsiteY3299" fmla="*/ 5318836 h 7209248"/>
              <a:gd name="connsiteX3300" fmla="*/ 967604 w 7427256"/>
              <a:gd name="connsiteY3300" fmla="*/ 5318836 h 7209248"/>
              <a:gd name="connsiteX3301" fmla="*/ 976563 w 7427256"/>
              <a:gd name="connsiteY3301" fmla="*/ 5336755 h 7209248"/>
              <a:gd name="connsiteX3302" fmla="*/ 958644 w 7427256"/>
              <a:gd name="connsiteY3302" fmla="*/ 5336755 h 7209248"/>
              <a:gd name="connsiteX3303" fmla="*/ 1469324 w 7427256"/>
              <a:gd name="connsiteY3303" fmla="*/ 5309877 h 7209248"/>
              <a:gd name="connsiteX3304" fmla="*/ 1469324 w 7427256"/>
              <a:gd name="connsiteY3304" fmla="*/ 5327796 h 7209248"/>
              <a:gd name="connsiteX3305" fmla="*/ 1487243 w 7427256"/>
              <a:gd name="connsiteY3305" fmla="*/ 5327796 h 7209248"/>
              <a:gd name="connsiteX3306" fmla="*/ 1478284 w 7427256"/>
              <a:gd name="connsiteY3306" fmla="*/ 5309877 h 7209248"/>
              <a:gd name="connsiteX3307" fmla="*/ 1424528 w 7427256"/>
              <a:gd name="connsiteY3307" fmla="*/ 5309877 h 7209248"/>
              <a:gd name="connsiteX3308" fmla="*/ 1424528 w 7427256"/>
              <a:gd name="connsiteY3308" fmla="*/ 5318836 h 7209248"/>
              <a:gd name="connsiteX3309" fmla="*/ 1442446 w 7427256"/>
              <a:gd name="connsiteY3309" fmla="*/ 5309877 h 7209248"/>
              <a:gd name="connsiteX3310" fmla="*/ 1424528 w 7427256"/>
              <a:gd name="connsiteY3310" fmla="*/ 5309877 h 7209248"/>
              <a:gd name="connsiteX3311" fmla="*/ 1406609 w 7427256"/>
              <a:gd name="connsiteY3311" fmla="*/ 5309877 h 7209248"/>
              <a:gd name="connsiteX3312" fmla="*/ 1397650 w 7427256"/>
              <a:gd name="connsiteY3312" fmla="*/ 5318836 h 7209248"/>
              <a:gd name="connsiteX3313" fmla="*/ 1402130 w 7427256"/>
              <a:gd name="connsiteY3313" fmla="*/ 5327796 h 7209248"/>
              <a:gd name="connsiteX3314" fmla="*/ 1406609 w 7427256"/>
              <a:gd name="connsiteY3314" fmla="*/ 5323316 h 7209248"/>
              <a:gd name="connsiteX3315" fmla="*/ 1406609 w 7427256"/>
              <a:gd name="connsiteY3315" fmla="*/ 5309877 h 7209248"/>
              <a:gd name="connsiteX3316" fmla="*/ 6279346 w 7427256"/>
              <a:gd name="connsiteY3316" fmla="*/ 5295319 h 7209248"/>
              <a:gd name="connsiteX3317" fmla="*/ 6271507 w 7427256"/>
              <a:gd name="connsiteY3317" fmla="*/ 5300917 h 7209248"/>
              <a:gd name="connsiteX3318" fmla="*/ 6262547 w 7427256"/>
              <a:gd name="connsiteY3318" fmla="*/ 5305397 h 7209248"/>
              <a:gd name="connsiteX3319" fmla="*/ 6262547 w 7427256"/>
              <a:gd name="connsiteY3319" fmla="*/ 5309877 h 7209248"/>
              <a:gd name="connsiteX3320" fmla="*/ 6262547 w 7427256"/>
              <a:gd name="connsiteY3320" fmla="*/ 5318836 h 7209248"/>
              <a:gd name="connsiteX3321" fmla="*/ 6280466 w 7427256"/>
              <a:gd name="connsiteY3321" fmla="*/ 5336755 h 7209248"/>
              <a:gd name="connsiteX3322" fmla="*/ 6289426 w 7427256"/>
              <a:gd name="connsiteY3322" fmla="*/ 5354674 h 7209248"/>
              <a:gd name="connsiteX3323" fmla="*/ 6302865 w 7427256"/>
              <a:gd name="connsiteY3323" fmla="*/ 5363633 h 7209248"/>
              <a:gd name="connsiteX3324" fmla="*/ 6307344 w 7427256"/>
              <a:gd name="connsiteY3324" fmla="*/ 5354674 h 7209248"/>
              <a:gd name="connsiteX3325" fmla="*/ 6316304 w 7427256"/>
              <a:gd name="connsiteY3325" fmla="*/ 5327796 h 7209248"/>
              <a:gd name="connsiteX3326" fmla="*/ 6334222 w 7427256"/>
              <a:gd name="connsiteY3326" fmla="*/ 5318836 h 7209248"/>
              <a:gd name="connsiteX3327" fmla="*/ 6325262 w 7427256"/>
              <a:gd name="connsiteY3327" fmla="*/ 5309877 h 7209248"/>
              <a:gd name="connsiteX3328" fmla="*/ 6289426 w 7427256"/>
              <a:gd name="connsiteY3328" fmla="*/ 5309877 h 7209248"/>
              <a:gd name="connsiteX3329" fmla="*/ 6275986 w 7427256"/>
              <a:gd name="connsiteY3329" fmla="*/ 5318836 h 7209248"/>
              <a:gd name="connsiteX3330" fmla="*/ 6271507 w 7427256"/>
              <a:gd name="connsiteY3330" fmla="*/ 5309877 h 7209248"/>
              <a:gd name="connsiteX3331" fmla="*/ 6280466 w 7427256"/>
              <a:gd name="connsiteY3331" fmla="*/ 5300917 h 7209248"/>
              <a:gd name="connsiteX3332" fmla="*/ 6284946 w 7427256"/>
              <a:gd name="connsiteY3332" fmla="*/ 5296439 h 7209248"/>
              <a:gd name="connsiteX3333" fmla="*/ 6279346 w 7427256"/>
              <a:gd name="connsiteY3333" fmla="*/ 5295319 h 7209248"/>
              <a:gd name="connsiteX3334" fmla="*/ 1478284 w 7427256"/>
              <a:gd name="connsiteY3334" fmla="*/ 5283000 h 7209248"/>
              <a:gd name="connsiteX3335" fmla="*/ 1460365 w 7427256"/>
              <a:gd name="connsiteY3335" fmla="*/ 5291959 h 7209248"/>
              <a:gd name="connsiteX3336" fmla="*/ 1469324 w 7427256"/>
              <a:gd name="connsiteY3336" fmla="*/ 5291959 h 7209248"/>
              <a:gd name="connsiteX3337" fmla="*/ 1213984 w 7427256"/>
              <a:gd name="connsiteY3337" fmla="*/ 5283000 h 7209248"/>
              <a:gd name="connsiteX3338" fmla="*/ 1209504 w 7427256"/>
              <a:gd name="connsiteY3338" fmla="*/ 5287479 h 7209248"/>
              <a:gd name="connsiteX3339" fmla="*/ 1218464 w 7427256"/>
              <a:gd name="connsiteY3339" fmla="*/ 5291959 h 7209248"/>
              <a:gd name="connsiteX3340" fmla="*/ 1213984 w 7427256"/>
              <a:gd name="connsiteY3340" fmla="*/ 5283000 h 7209248"/>
              <a:gd name="connsiteX3341" fmla="*/ 1137830 w 7427256"/>
              <a:gd name="connsiteY3341" fmla="*/ 5283000 h 7209248"/>
              <a:gd name="connsiteX3342" fmla="*/ 1146790 w 7427256"/>
              <a:gd name="connsiteY3342" fmla="*/ 5291959 h 7209248"/>
              <a:gd name="connsiteX3343" fmla="*/ 1155749 w 7427256"/>
              <a:gd name="connsiteY3343" fmla="*/ 5287479 h 7209248"/>
              <a:gd name="connsiteX3344" fmla="*/ 1146790 w 7427256"/>
              <a:gd name="connsiteY3344" fmla="*/ 5283000 h 7209248"/>
              <a:gd name="connsiteX3345" fmla="*/ 1339415 w 7427256"/>
              <a:gd name="connsiteY3345" fmla="*/ 5274040 h 7209248"/>
              <a:gd name="connsiteX3346" fmla="*/ 1334935 w 7427256"/>
              <a:gd name="connsiteY3346" fmla="*/ 5283000 h 7209248"/>
              <a:gd name="connsiteX3347" fmla="*/ 1343895 w 7427256"/>
              <a:gd name="connsiteY3347" fmla="*/ 5283000 h 7209248"/>
              <a:gd name="connsiteX3348" fmla="*/ 1343895 w 7427256"/>
              <a:gd name="connsiteY3348" fmla="*/ 5278520 h 7209248"/>
              <a:gd name="connsiteX3349" fmla="*/ 1339415 w 7427256"/>
              <a:gd name="connsiteY3349" fmla="*/ 5274040 h 7209248"/>
              <a:gd name="connsiteX3350" fmla="*/ 1272219 w 7427256"/>
              <a:gd name="connsiteY3350" fmla="*/ 5274040 h 7209248"/>
              <a:gd name="connsiteX3351" fmla="*/ 1272219 w 7427256"/>
              <a:gd name="connsiteY3351" fmla="*/ 5283000 h 7209248"/>
              <a:gd name="connsiteX3352" fmla="*/ 1281179 w 7427256"/>
              <a:gd name="connsiteY3352" fmla="*/ 5274040 h 7209248"/>
              <a:gd name="connsiteX3353" fmla="*/ 1272219 w 7427256"/>
              <a:gd name="connsiteY3353" fmla="*/ 5274040 h 7209248"/>
              <a:gd name="connsiteX3354" fmla="*/ 6473090 w 7427256"/>
              <a:gd name="connsiteY3354" fmla="*/ 5265081 h 7209248"/>
              <a:gd name="connsiteX3355" fmla="*/ 6491010 w 7427256"/>
              <a:gd name="connsiteY3355" fmla="*/ 5274040 h 7209248"/>
              <a:gd name="connsiteX3356" fmla="*/ 6504448 w 7427256"/>
              <a:gd name="connsiteY3356" fmla="*/ 5283000 h 7209248"/>
              <a:gd name="connsiteX3357" fmla="*/ 6477570 w 7427256"/>
              <a:gd name="connsiteY3357" fmla="*/ 5283000 h 7209248"/>
              <a:gd name="connsiteX3358" fmla="*/ 6473090 w 7427256"/>
              <a:gd name="connsiteY3358" fmla="*/ 5265081 h 7209248"/>
              <a:gd name="connsiteX3359" fmla="*/ 6405896 w 7427256"/>
              <a:gd name="connsiteY3359" fmla="*/ 5265081 h 7209248"/>
              <a:gd name="connsiteX3360" fmla="*/ 6423816 w 7427256"/>
              <a:gd name="connsiteY3360" fmla="*/ 5265081 h 7209248"/>
              <a:gd name="connsiteX3361" fmla="*/ 6419336 w 7427256"/>
              <a:gd name="connsiteY3361" fmla="*/ 5274040 h 7209248"/>
              <a:gd name="connsiteX3362" fmla="*/ 6414856 w 7427256"/>
              <a:gd name="connsiteY3362" fmla="*/ 5274040 h 7209248"/>
              <a:gd name="connsiteX3363" fmla="*/ 6405896 w 7427256"/>
              <a:gd name="connsiteY3363" fmla="*/ 5265081 h 7209248"/>
              <a:gd name="connsiteX3364" fmla="*/ 1236383 w 7427256"/>
              <a:gd name="connsiteY3364" fmla="*/ 5265081 h 7209248"/>
              <a:gd name="connsiteX3365" fmla="*/ 1236383 w 7427256"/>
              <a:gd name="connsiteY3365" fmla="*/ 5274040 h 7209248"/>
              <a:gd name="connsiteX3366" fmla="*/ 1245342 w 7427256"/>
              <a:gd name="connsiteY3366" fmla="*/ 5265081 h 7209248"/>
              <a:gd name="connsiteX3367" fmla="*/ 1236383 w 7427256"/>
              <a:gd name="connsiteY3367" fmla="*/ 5265081 h 7209248"/>
              <a:gd name="connsiteX3368" fmla="*/ 1200545 w 7427256"/>
              <a:gd name="connsiteY3368" fmla="*/ 5265081 h 7209248"/>
              <a:gd name="connsiteX3369" fmla="*/ 1196065 w 7427256"/>
              <a:gd name="connsiteY3369" fmla="*/ 5274040 h 7209248"/>
              <a:gd name="connsiteX3370" fmla="*/ 1205025 w 7427256"/>
              <a:gd name="connsiteY3370" fmla="*/ 5283000 h 7209248"/>
              <a:gd name="connsiteX3371" fmla="*/ 1209504 w 7427256"/>
              <a:gd name="connsiteY3371" fmla="*/ 5274040 h 7209248"/>
              <a:gd name="connsiteX3372" fmla="*/ 6513408 w 7427256"/>
              <a:gd name="connsiteY3372" fmla="*/ 5256121 h 7209248"/>
              <a:gd name="connsiteX3373" fmla="*/ 6517887 w 7427256"/>
              <a:gd name="connsiteY3373" fmla="*/ 5260601 h 7209248"/>
              <a:gd name="connsiteX3374" fmla="*/ 6513408 w 7427256"/>
              <a:gd name="connsiteY3374" fmla="*/ 5265081 h 7209248"/>
              <a:gd name="connsiteX3375" fmla="*/ 6513408 w 7427256"/>
              <a:gd name="connsiteY3375" fmla="*/ 5256121 h 7209248"/>
              <a:gd name="connsiteX3376" fmla="*/ 1290138 w 7427256"/>
              <a:gd name="connsiteY3376" fmla="*/ 5256121 h 7209248"/>
              <a:gd name="connsiteX3377" fmla="*/ 1308057 w 7427256"/>
              <a:gd name="connsiteY3377" fmla="*/ 5283000 h 7209248"/>
              <a:gd name="connsiteX3378" fmla="*/ 1308057 w 7427256"/>
              <a:gd name="connsiteY3378" fmla="*/ 5274040 h 7209248"/>
              <a:gd name="connsiteX3379" fmla="*/ 1303577 w 7427256"/>
              <a:gd name="connsiteY3379" fmla="*/ 5260601 h 7209248"/>
              <a:gd name="connsiteX3380" fmla="*/ 1308057 w 7427256"/>
              <a:gd name="connsiteY3380" fmla="*/ 5256121 h 7209248"/>
              <a:gd name="connsiteX3381" fmla="*/ 1299098 w 7427256"/>
              <a:gd name="connsiteY3381" fmla="*/ 5256121 h 7209248"/>
              <a:gd name="connsiteX3382" fmla="*/ 6325262 w 7427256"/>
              <a:gd name="connsiteY3382" fmla="*/ 5247162 h 7209248"/>
              <a:gd name="connsiteX3383" fmla="*/ 6307344 w 7427256"/>
              <a:gd name="connsiteY3383" fmla="*/ 5265081 h 7209248"/>
              <a:gd name="connsiteX3384" fmla="*/ 6298385 w 7427256"/>
              <a:gd name="connsiteY3384" fmla="*/ 5283000 h 7209248"/>
              <a:gd name="connsiteX3385" fmla="*/ 6311824 w 7427256"/>
              <a:gd name="connsiteY3385" fmla="*/ 5291959 h 7209248"/>
              <a:gd name="connsiteX3386" fmla="*/ 6334222 w 7427256"/>
              <a:gd name="connsiteY3386" fmla="*/ 5274040 h 7209248"/>
              <a:gd name="connsiteX3387" fmla="*/ 6343182 w 7427256"/>
              <a:gd name="connsiteY3387" fmla="*/ 5256121 h 7209248"/>
              <a:gd name="connsiteX3388" fmla="*/ 6325262 w 7427256"/>
              <a:gd name="connsiteY3388" fmla="*/ 5247162 h 7209248"/>
              <a:gd name="connsiteX3389" fmla="*/ 1227424 w 7427256"/>
              <a:gd name="connsiteY3389" fmla="*/ 5247162 h 7209248"/>
              <a:gd name="connsiteX3390" fmla="*/ 1227424 w 7427256"/>
              <a:gd name="connsiteY3390" fmla="*/ 5256121 h 7209248"/>
              <a:gd name="connsiteX3391" fmla="*/ 1236383 w 7427256"/>
              <a:gd name="connsiteY3391" fmla="*/ 5247162 h 7209248"/>
              <a:gd name="connsiteX3392" fmla="*/ 1227424 w 7427256"/>
              <a:gd name="connsiteY3392" fmla="*/ 5247162 h 7209248"/>
              <a:gd name="connsiteX3393" fmla="*/ 1437966 w 7427256"/>
              <a:gd name="connsiteY3393" fmla="*/ 5242682 h 7209248"/>
              <a:gd name="connsiteX3394" fmla="*/ 1433488 w 7427256"/>
              <a:gd name="connsiteY3394" fmla="*/ 5247162 h 7209248"/>
              <a:gd name="connsiteX3395" fmla="*/ 1442446 w 7427256"/>
              <a:gd name="connsiteY3395" fmla="*/ 5256121 h 7209248"/>
              <a:gd name="connsiteX3396" fmla="*/ 1460365 w 7427256"/>
              <a:gd name="connsiteY3396" fmla="*/ 5256121 h 7209248"/>
              <a:gd name="connsiteX3397" fmla="*/ 1478284 w 7427256"/>
              <a:gd name="connsiteY3397" fmla="*/ 5265081 h 7209248"/>
              <a:gd name="connsiteX3398" fmla="*/ 1478284 w 7427256"/>
              <a:gd name="connsiteY3398" fmla="*/ 5260601 h 7209248"/>
              <a:gd name="connsiteX3399" fmla="*/ 1469324 w 7427256"/>
              <a:gd name="connsiteY3399" fmla="*/ 5256121 h 7209248"/>
              <a:gd name="connsiteX3400" fmla="*/ 1451406 w 7427256"/>
              <a:gd name="connsiteY3400" fmla="*/ 5247162 h 7209248"/>
              <a:gd name="connsiteX3401" fmla="*/ 1437966 w 7427256"/>
              <a:gd name="connsiteY3401" fmla="*/ 5242682 h 7209248"/>
              <a:gd name="connsiteX3402" fmla="*/ 6459652 w 7427256"/>
              <a:gd name="connsiteY3402" fmla="*/ 5238203 h 7209248"/>
              <a:gd name="connsiteX3403" fmla="*/ 6491010 w 7427256"/>
              <a:gd name="connsiteY3403" fmla="*/ 5238203 h 7209248"/>
              <a:gd name="connsiteX3404" fmla="*/ 6495490 w 7427256"/>
              <a:gd name="connsiteY3404" fmla="*/ 5247162 h 7209248"/>
              <a:gd name="connsiteX3405" fmla="*/ 6468612 w 7427256"/>
              <a:gd name="connsiteY3405" fmla="*/ 5247162 h 7209248"/>
              <a:gd name="connsiteX3406" fmla="*/ 1523081 w 7427256"/>
              <a:gd name="connsiteY3406" fmla="*/ 5229243 h 7209248"/>
              <a:gd name="connsiteX3407" fmla="*/ 1523081 w 7427256"/>
              <a:gd name="connsiteY3407" fmla="*/ 5238203 h 7209248"/>
              <a:gd name="connsiteX3408" fmla="*/ 1532039 w 7427256"/>
              <a:gd name="connsiteY3408" fmla="*/ 5247162 h 7209248"/>
              <a:gd name="connsiteX3409" fmla="*/ 1532039 w 7427256"/>
              <a:gd name="connsiteY3409" fmla="*/ 5238203 h 7209248"/>
              <a:gd name="connsiteX3410" fmla="*/ 1523081 w 7427256"/>
              <a:gd name="connsiteY3410" fmla="*/ 5229243 h 7209248"/>
              <a:gd name="connsiteX3411" fmla="*/ 1079595 w 7427256"/>
              <a:gd name="connsiteY3411" fmla="*/ 5220285 h 7209248"/>
              <a:gd name="connsiteX3412" fmla="*/ 1075115 w 7427256"/>
              <a:gd name="connsiteY3412" fmla="*/ 5229243 h 7209248"/>
              <a:gd name="connsiteX3413" fmla="*/ 1075115 w 7427256"/>
              <a:gd name="connsiteY3413" fmla="*/ 5238203 h 7209248"/>
              <a:gd name="connsiteX3414" fmla="*/ 1079595 w 7427256"/>
              <a:gd name="connsiteY3414" fmla="*/ 5229243 h 7209248"/>
              <a:gd name="connsiteX3415" fmla="*/ 1079595 w 7427256"/>
              <a:gd name="connsiteY3415" fmla="*/ 5220285 h 7209248"/>
              <a:gd name="connsiteX3416" fmla="*/ 1361814 w 7427256"/>
              <a:gd name="connsiteY3416" fmla="*/ 5211325 h 7209248"/>
              <a:gd name="connsiteX3417" fmla="*/ 1357334 w 7427256"/>
              <a:gd name="connsiteY3417" fmla="*/ 5215805 h 7209248"/>
              <a:gd name="connsiteX3418" fmla="*/ 1366292 w 7427256"/>
              <a:gd name="connsiteY3418" fmla="*/ 5220285 h 7209248"/>
              <a:gd name="connsiteX3419" fmla="*/ 1370772 w 7427256"/>
              <a:gd name="connsiteY3419" fmla="*/ 5215805 h 7209248"/>
              <a:gd name="connsiteX3420" fmla="*/ 1361814 w 7427256"/>
              <a:gd name="connsiteY3420" fmla="*/ 5211325 h 7209248"/>
              <a:gd name="connsiteX3421" fmla="*/ 1209504 w 7427256"/>
              <a:gd name="connsiteY3421" fmla="*/ 5211325 h 7209248"/>
              <a:gd name="connsiteX3422" fmla="*/ 1200545 w 7427256"/>
              <a:gd name="connsiteY3422" fmla="*/ 5220285 h 7209248"/>
              <a:gd name="connsiteX3423" fmla="*/ 1196065 w 7427256"/>
              <a:gd name="connsiteY3423" fmla="*/ 5229243 h 7209248"/>
              <a:gd name="connsiteX3424" fmla="*/ 1191587 w 7427256"/>
              <a:gd name="connsiteY3424" fmla="*/ 5238203 h 7209248"/>
              <a:gd name="connsiteX3425" fmla="*/ 1200545 w 7427256"/>
              <a:gd name="connsiteY3425" fmla="*/ 5247162 h 7209248"/>
              <a:gd name="connsiteX3426" fmla="*/ 1209504 w 7427256"/>
              <a:gd name="connsiteY3426" fmla="*/ 5238203 h 7209248"/>
              <a:gd name="connsiteX3427" fmla="*/ 1209504 w 7427256"/>
              <a:gd name="connsiteY3427" fmla="*/ 5224765 h 7209248"/>
              <a:gd name="connsiteX3428" fmla="*/ 1209504 w 7427256"/>
              <a:gd name="connsiteY3428" fmla="*/ 5220285 h 7209248"/>
              <a:gd name="connsiteX3429" fmla="*/ 1115433 w 7427256"/>
              <a:gd name="connsiteY3429" fmla="*/ 5211325 h 7209248"/>
              <a:gd name="connsiteX3430" fmla="*/ 1115433 w 7427256"/>
              <a:gd name="connsiteY3430" fmla="*/ 5215805 h 7209248"/>
              <a:gd name="connsiteX3431" fmla="*/ 1119913 w 7427256"/>
              <a:gd name="connsiteY3431" fmla="*/ 5220285 h 7209248"/>
              <a:gd name="connsiteX3432" fmla="*/ 1115433 w 7427256"/>
              <a:gd name="connsiteY3432" fmla="*/ 5211325 h 7209248"/>
              <a:gd name="connsiteX3433" fmla="*/ 1505162 w 7427256"/>
              <a:gd name="connsiteY3433" fmla="*/ 5202366 h 7209248"/>
              <a:gd name="connsiteX3434" fmla="*/ 1509642 w 7427256"/>
              <a:gd name="connsiteY3434" fmla="*/ 5211325 h 7209248"/>
              <a:gd name="connsiteX3435" fmla="*/ 1514122 w 7427256"/>
              <a:gd name="connsiteY3435" fmla="*/ 5211325 h 7209248"/>
              <a:gd name="connsiteX3436" fmla="*/ 1514122 w 7427256"/>
              <a:gd name="connsiteY3436" fmla="*/ 5202366 h 7209248"/>
              <a:gd name="connsiteX3437" fmla="*/ 1505162 w 7427256"/>
              <a:gd name="connsiteY3437" fmla="*/ 5202366 h 7209248"/>
              <a:gd name="connsiteX3438" fmla="*/ 1155749 w 7427256"/>
              <a:gd name="connsiteY3438" fmla="*/ 5202366 h 7209248"/>
              <a:gd name="connsiteX3439" fmla="*/ 1146790 w 7427256"/>
              <a:gd name="connsiteY3439" fmla="*/ 5211325 h 7209248"/>
              <a:gd name="connsiteX3440" fmla="*/ 1155749 w 7427256"/>
              <a:gd name="connsiteY3440" fmla="*/ 5206846 h 7209248"/>
              <a:gd name="connsiteX3441" fmla="*/ 1155749 w 7427256"/>
              <a:gd name="connsiteY3441" fmla="*/ 5202366 h 7209248"/>
              <a:gd name="connsiteX3442" fmla="*/ 1084075 w 7427256"/>
              <a:gd name="connsiteY3442" fmla="*/ 5202366 h 7209248"/>
              <a:gd name="connsiteX3443" fmla="*/ 1084075 w 7427256"/>
              <a:gd name="connsiteY3443" fmla="*/ 5206846 h 7209248"/>
              <a:gd name="connsiteX3444" fmla="*/ 1084075 w 7427256"/>
              <a:gd name="connsiteY3444" fmla="*/ 5211325 h 7209248"/>
              <a:gd name="connsiteX3445" fmla="*/ 1088555 w 7427256"/>
              <a:gd name="connsiteY3445" fmla="*/ 5202366 h 7209248"/>
              <a:gd name="connsiteX3446" fmla="*/ 1084075 w 7427256"/>
              <a:gd name="connsiteY3446" fmla="*/ 5202366 h 7209248"/>
              <a:gd name="connsiteX3447" fmla="*/ 1424528 w 7427256"/>
              <a:gd name="connsiteY3447" fmla="*/ 5184447 h 7209248"/>
              <a:gd name="connsiteX3448" fmla="*/ 1442446 w 7427256"/>
              <a:gd name="connsiteY3448" fmla="*/ 5202366 h 7209248"/>
              <a:gd name="connsiteX3449" fmla="*/ 1469324 w 7427256"/>
              <a:gd name="connsiteY3449" fmla="*/ 5211325 h 7209248"/>
              <a:gd name="connsiteX3450" fmla="*/ 1469324 w 7427256"/>
              <a:gd name="connsiteY3450" fmla="*/ 5193407 h 7209248"/>
              <a:gd name="connsiteX3451" fmla="*/ 1442446 w 7427256"/>
              <a:gd name="connsiteY3451" fmla="*/ 5184447 h 7209248"/>
              <a:gd name="connsiteX3452" fmla="*/ 1429008 w 7427256"/>
              <a:gd name="connsiteY3452" fmla="*/ 5184447 h 7209248"/>
              <a:gd name="connsiteX3453" fmla="*/ 1424528 w 7427256"/>
              <a:gd name="connsiteY3453" fmla="*/ 5184447 h 7209248"/>
              <a:gd name="connsiteX3454" fmla="*/ 1182627 w 7427256"/>
              <a:gd name="connsiteY3454" fmla="*/ 5184447 h 7209248"/>
              <a:gd name="connsiteX3455" fmla="*/ 1173668 w 7427256"/>
              <a:gd name="connsiteY3455" fmla="*/ 5193407 h 7209248"/>
              <a:gd name="connsiteX3456" fmla="*/ 1182627 w 7427256"/>
              <a:gd name="connsiteY3456" fmla="*/ 5193407 h 7209248"/>
              <a:gd name="connsiteX3457" fmla="*/ 1182627 w 7427256"/>
              <a:gd name="connsiteY3457" fmla="*/ 5184447 h 7209248"/>
              <a:gd name="connsiteX3458" fmla="*/ 967604 w 7427256"/>
              <a:gd name="connsiteY3458" fmla="*/ 5184447 h 7209248"/>
              <a:gd name="connsiteX3459" fmla="*/ 967604 w 7427256"/>
              <a:gd name="connsiteY3459" fmla="*/ 5193407 h 7209248"/>
              <a:gd name="connsiteX3460" fmla="*/ 958644 w 7427256"/>
              <a:gd name="connsiteY3460" fmla="*/ 5188927 h 7209248"/>
              <a:gd name="connsiteX3461" fmla="*/ 967604 w 7427256"/>
              <a:gd name="connsiteY3461" fmla="*/ 5184447 h 7209248"/>
              <a:gd name="connsiteX3462" fmla="*/ 949686 w 7427256"/>
              <a:gd name="connsiteY3462" fmla="*/ 5166528 h 7209248"/>
              <a:gd name="connsiteX3463" fmla="*/ 949686 w 7427256"/>
              <a:gd name="connsiteY3463" fmla="*/ 5175488 h 7209248"/>
              <a:gd name="connsiteX3464" fmla="*/ 945206 w 7427256"/>
              <a:gd name="connsiteY3464" fmla="*/ 5171008 h 7209248"/>
              <a:gd name="connsiteX3465" fmla="*/ 949686 w 7427256"/>
              <a:gd name="connsiteY3465" fmla="*/ 5166528 h 7209248"/>
              <a:gd name="connsiteX3466" fmla="*/ 6370059 w 7427256"/>
              <a:gd name="connsiteY3466" fmla="*/ 5157569 h 7209248"/>
              <a:gd name="connsiteX3467" fmla="*/ 6343182 w 7427256"/>
              <a:gd name="connsiteY3467" fmla="*/ 5184447 h 7209248"/>
              <a:gd name="connsiteX3468" fmla="*/ 6361100 w 7427256"/>
              <a:gd name="connsiteY3468" fmla="*/ 5175488 h 7209248"/>
              <a:gd name="connsiteX3469" fmla="*/ 6379019 w 7427256"/>
              <a:gd name="connsiteY3469" fmla="*/ 5184447 h 7209248"/>
              <a:gd name="connsiteX3470" fmla="*/ 6387978 w 7427256"/>
              <a:gd name="connsiteY3470" fmla="*/ 5175488 h 7209248"/>
              <a:gd name="connsiteX3471" fmla="*/ 6370059 w 7427256"/>
              <a:gd name="connsiteY3471" fmla="*/ 5157569 h 7209248"/>
              <a:gd name="connsiteX3472" fmla="*/ 1048237 w 7427256"/>
              <a:gd name="connsiteY3472" fmla="*/ 5157569 h 7209248"/>
              <a:gd name="connsiteX3473" fmla="*/ 1039278 w 7427256"/>
              <a:gd name="connsiteY3473" fmla="*/ 5179967 h 7209248"/>
              <a:gd name="connsiteX3474" fmla="*/ 1057197 w 7427256"/>
              <a:gd name="connsiteY3474" fmla="*/ 5193407 h 7209248"/>
              <a:gd name="connsiteX3475" fmla="*/ 1066156 w 7427256"/>
              <a:gd name="connsiteY3475" fmla="*/ 5193407 h 7209248"/>
              <a:gd name="connsiteX3476" fmla="*/ 1066156 w 7427256"/>
              <a:gd name="connsiteY3476" fmla="*/ 5175488 h 7209248"/>
              <a:gd name="connsiteX3477" fmla="*/ 1066156 w 7427256"/>
              <a:gd name="connsiteY3477" fmla="*/ 5157569 h 7209248"/>
              <a:gd name="connsiteX3478" fmla="*/ 1048237 w 7427256"/>
              <a:gd name="connsiteY3478" fmla="*/ 5157569 h 7209248"/>
              <a:gd name="connsiteX3479" fmla="*/ 1244222 w 7427256"/>
              <a:gd name="connsiteY3479" fmla="*/ 5153089 h 7209248"/>
              <a:gd name="connsiteX3480" fmla="*/ 1240862 w 7427256"/>
              <a:gd name="connsiteY3480" fmla="*/ 5157569 h 7209248"/>
              <a:gd name="connsiteX3481" fmla="*/ 1245342 w 7427256"/>
              <a:gd name="connsiteY3481" fmla="*/ 5175488 h 7209248"/>
              <a:gd name="connsiteX3482" fmla="*/ 1245342 w 7427256"/>
              <a:gd name="connsiteY3482" fmla="*/ 5157569 h 7209248"/>
              <a:gd name="connsiteX3483" fmla="*/ 1244222 w 7427256"/>
              <a:gd name="connsiteY3483" fmla="*/ 5153089 h 7209248"/>
              <a:gd name="connsiteX3484" fmla="*/ 6468612 w 7427256"/>
              <a:gd name="connsiteY3484" fmla="*/ 5148611 h 7209248"/>
              <a:gd name="connsiteX3485" fmla="*/ 6468612 w 7427256"/>
              <a:gd name="connsiteY3485" fmla="*/ 5157569 h 7209248"/>
              <a:gd name="connsiteX3486" fmla="*/ 6459652 w 7427256"/>
              <a:gd name="connsiteY3486" fmla="*/ 5166528 h 7209248"/>
              <a:gd name="connsiteX3487" fmla="*/ 6450693 w 7427256"/>
              <a:gd name="connsiteY3487" fmla="*/ 5157569 h 7209248"/>
              <a:gd name="connsiteX3488" fmla="*/ 6468612 w 7427256"/>
              <a:gd name="connsiteY3488" fmla="*/ 5148611 h 7209248"/>
              <a:gd name="connsiteX3489" fmla="*/ 1290138 w 7427256"/>
              <a:gd name="connsiteY3489" fmla="*/ 5148611 h 7209248"/>
              <a:gd name="connsiteX3490" fmla="*/ 1290138 w 7427256"/>
              <a:gd name="connsiteY3490" fmla="*/ 5166528 h 7209248"/>
              <a:gd name="connsiteX3491" fmla="*/ 1290138 w 7427256"/>
              <a:gd name="connsiteY3491" fmla="*/ 5184447 h 7209248"/>
              <a:gd name="connsiteX3492" fmla="*/ 1299098 w 7427256"/>
              <a:gd name="connsiteY3492" fmla="*/ 5193407 h 7209248"/>
              <a:gd name="connsiteX3493" fmla="*/ 1308057 w 7427256"/>
              <a:gd name="connsiteY3493" fmla="*/ 5184447 h 7209248"/>
              <a:gd name="connsiteX3494" fmla="*/ 1308057 w 7427256"/>
              <a:gd name="connsiteY3494" fmla="*/ 5166528 h 7209248"/>
              <a:gd name="connsiteX3495" fmla="*/ 1108713 w 7427256"/>
              <a:gd name="connsiteY3495" fmla="*/ 5144131 h 7209248"/>
              <a:gd name="connsiteX3496" fmla="*/ 1101994 w 7427256"/>
              <a:gd name="connsiteY3496" fmla="*/ 5148611 h 7209248"/>
              <a:gd name="connsiteX3497" fmla="*/ 1101994 w 7427256"/>
              <a:gd name="connsiteY3497" fmla="*/ 5157569 h 7209248"/>
              <a:gd name="connsiteX3498" fmla="*/ 1106473 w 7427256"/>
              <a:gd name="connsiteY3498" fmla="*/ 5171008 h 7209248"/>
              <a:gd name="connsiteX3499" fmla="*/ 1110953 w 7427256"/>
              <a:gd name="connsiteY3499" fmla="*/ 5175488 h 7209248"/>
              <a:gd name="connsiteX3500" fmla="*/ 1119913 w 7427256"/>
              <a:gd name="connsiteY3500" fmla="*/ 5184447 h 7209248"/>
              <a:gd name="connsiteX3501" fmla="*/ 1119913 w 7427256"/>
              <a:gd name="connsiteY3501" fmla="*/ 5166528 h 7209248"/>
              <a:gd name="connsiteX3502" fmla="*/ 1110953 w 7427256"/>
              <a:gd name="connsiteY3502" fmla="*/ 5148611 h 7209248"/>
              <a:gd name="connsiteX3503" fmla="*/ 1108713 w 7427256"/>
              <a:gd name="connsiteY3503" fmla="*/ 5144131 h 7209248"/>
              <a:gd name="connsiteX3504" fmla="*/ 1437966 w 7427256"/>
              <a:gd name="connsiteY3504" fmla="*/ 5130692 h 7209248"/>
              <a:gd name="connsiteX3505" fmla="*/ 1433488 w 7427256"/>
              <a:gd name="connsiteY3505" fmla="*/ 5139651 h 7209248"/>
              <a:gd name="connsiteX3506" fmla="*/ 1442446 w 7427256"/>
              <a:gd name="connsiteY3506" fmla="*/ 5139651 h 7209248"/>
              <a:gd name="connsiteX3507" fmla="*/ 1437966 w 7427256"/>
              <a:gd name="connsiteY3507" fmla="*/ 5130692 h 7209248"/>
              <a:gd name="connsiteX3508" fmla="*/ 449644 w 7427256"/>
              <a:gd name="connsiteY3508" fmla="*/ 5127891 h 7209248"/>
              <a:gd name="connsiteX3509" fmla="*/ 474842 w 7427256"/>
              <a:gd name="connsiteY3509" fmla="*/ 5139651 h 7209248"/>
              <a:gd name="connsiteX3510" fmla="*/ 492761 w 7427256"/>
              <a:gd name="connsiteY3510" fmla="*/ 5184447 h 7209248"/>
              <a:gd name="connsiteX3511" fmla="*/ 483802 w 7427256"/>
              <a:gd name="connsiteY3511" fmla="*/ 5175488 h 7209248"/>
              <a:gd name="connsiteX3512" fmla="*/ 465883 w 7427256"/>
              <a:gd name="connsiteY3512" fmla="*/ 5157569 h 7209248"/>
              <a:gd name="connsiteX3513" fmla="*/ 447965 w 7427256"/>
              <a:gd name="connsiteY3513" fmla="*/ 5130692 h 7209248"/>
              <a:gd name="connsiteX3514" fmla="*/ 449644 w 7427256"/>
              <a:gd name="connsiteY3514" fmla="*/ 5127891 h 7209248"/>
              <a:gd name="connsiteX3515" fmla="*/ 6379019 w 7427256"/>
              <a:gd name="connsiteY3515" fmla="*/ 5121732 h 7209248"/>
              <a:gd name="connsiteX3516" fmla="*/ 6374539 w 7427256"/>
              <a:gd name="connsiteY3516" fmla="*/ 5130692 h 7209248"/>
              <a:gd name="connsiteX3517" fmla="*/ 6379019 w 7427256"/>
              <a:gd name="connsiteY3517" fmla="*/ 5139651 h 7209248"/>
              <a:gd name="connsiteX3518" fmla="*/ 6387978 w 7427256"/>
              <a:gd name="connsiteY3518" fmla="*/ 5130692 h 7209248"/>
              <a:gd name="connsiteX3519" fmla="*/ 6547006 w 7427256"/>
              <a:gd name="connsiteY3519" fmla="*/ 5115012 h 7209248"/>
              <a:gd name="connsiteX3520" fmla="*/ 6540286 w 7427256"/>
              <a:gd name="connsiteY3520" fmla="*/ 5139651 h 7209248"/>
              <a:gd name="connsiteX3521" fmla="*/ 6540286 w 7427256"/>
              <a:gd name="connsiteY3521" fmla="*/ 5130692 h 7209248"/>
              <a:gd name="connsiteX3522" fmla="*/ 6540286 w 7427256"/>
              <a:gd name="connsiteY3522" fmla="*/ 5121732 h 7209248"/>
              <a:gd name="connsiteX3523" fmla="*/ 6542526 w 7427256"/>
              <a:gd name="connsiteY3523" fmla="*/ 5119492 h 7209248"/>
              <a:gd name="connsiteX3524" fmla="*/ 6405896 w 7427256"/>
              <a:gd name="connsiteY3524" fmla="*/ 5112773 h 7209248"/>
              <a:gd name="connsiteX3525" fmla="*/ 6405896 w 7427256"/>
              <a:gd name="connsiteY3525" fmla="*/ 5121732 h 7209248"/>
              <a:gd name="connsiteX3526" fmla="*/ 6423816 w 7427256"/>
              <a:gd name="connsiteY3526" fmla="*/ 5112773 h 7209248"/>
              <a:gd name="connsiteX3527" fmla="*/ 1110953 w 7427256"/>
              <a:gd name="connsiteY3527" fmla="*/ 5112773 h 7209248"/>
              <a:gd name="connsiteX3528" fmla="*/ 1101994 w 7427256"/>
              <a:gd name="connsiteY3528" fmla="*/ 5121732 h 7209248"/>
              <a:gd name="connsiteX3529" fmla="*/ 1110953 w 7427256"/>
              <a:gd name="connsiteY3529" fmla="*/ 5126212 h 7209248"/>
              <a:gd name="connsiteX3530" fmla="*/ 1110953 w 7427256"/>
              <a:gd name="connsiteY3530" fmla="*/ 5112773 h 7209248"/>
              <a:gd name="connsiteX3531" fmla="*/ 6547752 w 7427256"/>
              <a:gd name="connsiteY3531" fmla="*/ 5108294 h 7209248"/>
              <a:gd name="connsiteX3532" fmla="*/ 6548125 w 7427256"/>
              <a:gd name="connsiteY3532" fmla="*/ 5109413 h 7209248"/>
              <a:gd name="connsiteX3533" fmla="*/ 6549244 w 7427256"/>
              <a:gd name="connsiteY3533" fmla="*/ 5112773 h 7209248"/>
              <a:gd name="connsiteX3534" fmla="*/ 6547006 w 7427256"/>
              <a:gd name="connsiteY3534" fmla="*/ 5115012 h 7209248"/>
              <a:gd name="connsiteX3535" fmla="*/ 1021360 w 7427256"/>
              <a:gd name="connsiteY3535" fmla="*/ 5103814 h 7209248"/>
              <a:gd name="connsiteX3536" fmla="*/ 1030320 w 7427256"/>
              <a:gd name="connsiteY3536" fmla="*/ 5121732 h 7209248"/>
              <a:gd name="connsiteX3537" fmla="*/ 1048237 w 7427256"/>
              <a:gd name="connsiteY3537" fmla="*/ 5112773 h 7209248"/>
              <a:gd name="connsiteX3538" fmla="*/ 1039278 w 7427256"/>
              <a:gd name="connsiteY3538" fmla="*/ 5103814 h 7209248"/>
              <a:gd name="connsiteX3539" fmla="*/ 1030320 w 7427256"/>
              <a:gd name="connsiteY3539" fmla="*/ 5103814 h 7209248"/>
              <a:gd name="connsiteX3540" fmla="*/ 6594041 w 7427256"/>
              <a:gd name="connsiteY3540" fmla="*/ 5094854 h 7209248"/>
              <a:gd name="connsiteX3541" fmla="*/ 6603001 w 7427256"/>
              <a:gd name="connsiteY3541" fmla="*/ 5103814 h 7209248"/>
              <a:gd name="connsiteX3542" fmla="*/ 6594041 w 7427256"/>
              <a:gd name="connsiteY3542" fmla="*/ 5103814 h 7209248"/>
              <a:gd name="connsiteX3543" fmla="*/ 6585082 w 7427256"/>
              <a:gd name="connsiteY3543" fmla="*/ 5103814 h 7209248"/>
              <a:gd name="connsiteX3544" fmla="*/ 6594041 w 7427256"/>
              <a:gd name="connsiteY3544" fmla="*/ 5094854 h 7209248"/>
              <a:gd name="connsiteX3545" fmla="*/ 1299098 w 7427256"/>
              <a:gd name="connsiteY3545" fmla="*/ 5094854 h 7209248"/>
              <a:gd name="connsiteX3546" fmla="*/ 1299098 w 7427256"/>
              <a:gd name="connsiteY3546" fmla="*/ 5103814 h 7209248"/>
              <a:gd name="connsiteX3547" fmla="*/ 1308057 w 7427256"/>
              <a:gd name="connsiteY3547" fmla="*/ 5094854 h 7209248"/>
              <a:gd name="connsiteX3548" fmla="*/ 1299098 w 7427256"/>
              <a:gd name="connsiteY3548" fmla="*/ 5094854 h 7209248"/>
              <a:gd name="connsiteX3549" fmla="*/ 958644 w 7427256"/>
              <a:gd name="connsiteY3549" fmla="*/ 5094854 h 7209248"/>
              <a:gd name="connsiteX3550" fmla="*/ 967604 w 7427256"/>
              <a:gd name="connsiteY3550" fmla="*/ 5094854 h 7209248"/>
              <a:gd name="connsiteX3551" fmla="*/ 967604 w 7427256"/>
              <a:gd name="connsiteY3551" fmla="*/ 5103814 h 7209248"/>
              <a:gd name="connsiteX3552" fmla="*/ 963124 w 7427256"/>
              <a:gd name="connsiteY3552" fmla="*/ 5103814 h 7209248"/>
              <a:gd name="connsiteX3553" fmla="*/ 958644 w 7427256"/>
              <a:gd name="connsiteY3553" fmla="*/ 5094854 h 7209248"/>
              <a:gd name="connsiteX3554" fmla="*/ 6543645 w 7427256"/>
              <a:gd name="connsiteY3554" fmla="*/ 5091495 h 7209248"/>
              <a:gd name="connsiteX3555" fmla="*/ 6549244 w 7427256"/>
              <a:gd name="connsiteY3555" fmla="*/ 5094854 h 7209248"/>
              <a:gd name="connsiteX3556" fmla="*/ 6547752 w 7427256"/>
              <a:gd name="connsiteY3556" fmla="*/ 5108294 h 7209248"/>
              <a:gd name="connsiteX3557" fmla="*/ 6544766 w 7427256"/>
              <a:gd name="connsiteY3557" fmla="*/ 5099334 h 7209248"/>
              <a:gd name="connsiteX3558" fmla="*/ 6543645 w 7427256"/>
              <a:gd name="connsiteY3558" fmla="*/ 5091495 h 7209248"/>
              <a:gd name="connsiteX3559" fmla="*/ 895929 w 7427256"/>
              <a:gd name="connsiteY3559" fmla="*/ 5059018 h 7209248"/>
              <a:gd name="connsiteX3560" fmla="*/ 904889 w 7427256"/>
              <a:gd name="connsiteY3560" fmla="*/ 5063496 h 7209248"/>
              <a:gd name="connsiteX3561" fmla="*/ 895929 w 7427256"/>
              <a:gd name="connsiteY3561" fmla="*/ 5067976 h 7209248"/>
              <a:gd name="connsiteX3562" fmla="*/ 895929 w 7427256"/>
              <a:gd name="connsiteY3562" fmla="*/ 5059018 h 7209248"/>
              <a:gd name="connsiteX3563" fmla="*/ 1084075 w 7427256"/>
              <a:gd name="connsiteY3563" fmla="*/ 5050058 h 7209248"/>
              <a:gd name="connsiteX3564" fmla="*/ 1084075 w 7427256"/>
              <a:gd name="connsiteY3564" fmla="*/ 5059018 h 7209248"/>
              <a:gd name="connsiteX3565" fmla="*/ 1093034 w 7427256"/>
              <a:gd name="connsiteY3565" fmla="*/ 5059018 h 7209248"/>
              <a:gd name="connsiteX3566" fmla="*/ 1084075 w 7427256"/>
              <a:gd name="connsiteY3566" fmla="*/ 5050058 h 7209248"/>
              <a:gd name="connsiteX3567" fmla="*/ 770500 w 7427256"/>
              <a:gd name="connsiteY3567" fmla="*/ 5050058 h 7209248"/>
              <a:gd name="connsiteX3568" fmla="*/ 779459 w 7427256"/>
              <a:gd name="connsiteY3568" fmla="*/ 5067976 h 7209248"/>
              <a:gd name="connsiteX3569" fmla="*/ 770500 w 7427256"/>
              <a:gd name="connsiteY3569" fmla="*/ 5067976 h 7209248"/>
              <a:gd name="connsiteX3570" fmla="*/ 550996 w 7427256"/>
              <a:gd name="connsiteY3570" fmla="*/ 5041099 h 7209248"/>
              <a:gd name="connsiteX3571" fmla="*/ 555476 w 7427256"/>
              <a:gd name="connsiteY3571" fmla="*/ 5050058 h 7209248"/>
              <a:gd name="connsiteX3572" fmla="*/ 546517 w 7427256"/>
              <a:gd name="connsiteY3572" fmla="*/ 5050058 h 7209248"/>
              <a:gd name="connsiteX3573" fmla="*/ 550996 w 7427256"/>
              <a:gd name="connsiteY3573" fmla="*/ 5041099 h 7209248"/>
              <a:gd name="connsiteX3574" fmla="*/ 465883 w 7427256"/>
              <a:gd name="connsiteY3574" fmla="*/ 5041099 h 7209248"/>
              <a:gd name="connsiteX3575" fmla="*/ 474842 w 7427256"/>
              <a:gd name="connsiteY3575" fmla="*/ 5041099 h 7209248"/>
              <a:gd name="connsiteX3576" fmla="*/ 474842 w 7427256"/>
              <a:gd name="connsiteY3576" fmla="*/ 5050058 h 7209248"/>
              <a:gd name="connsiteX3577" fmla="*/ 465883 w 7427256"/>
              <a:gd name="connsiteY3577" fmla="*/ 5041099 h 7209248"/>
              <a:gd name="connsiteX3578" fmla="*/ 1043758 w 7427256"/>
              <a:gd name="connsiteY3578" fmla="*/ 5032139 h 7209248"/>
              <a:gd name="connsiteX3579" fmla="*/ 1039278 w 7427256"/>
              <a:gd name="connsiteY3579" fmla="*/ 5050058 h 7209248"/>
              <a:gd name="connsiteX3580" fmla="*/ 1048237 w 7427256"/>
              <a:gd name="connsiteY3580" fmla="*/ 5059018 h 7209248"/>
              <a:gd name="connsiteX3581" fmla="*/ 1048237 w 7427256"/>
              <a:gd name="connsiteY3581" fmla="*/ 5041099 h 7209248"/>
              <a:gd name="connsiteX3582" fmla="*/ 1043758 w 7427256"/>
              <a:gd name="connsiteY3582" fmla="*/ 5032139 h 7209248"/>
              <a:gd name="connsiteX3583" fmla="*/ 837694 w 7427256"/>
              <a:gd name="connsiteY3583" fmla="*/ 5032139 h 7209248"/>
              <a:gd name="connsiteX3584" fmla="*/ 851133 w 7427256"/>
              <a:gd name="connsiteY3584" fmla="*/ 5032139 h 7209248"/>
              <a:gd name="connsiteX3585" fmla="*/ 842174 w 7427256"/>
              <a:gd name="connsiteY3585" fmla="*/ 5041099 h 7209248"/>
              <a:gd name="connsiteX3586" fmla="*/ 833215 w 7427256"/>
              <a:gd name="connsiteY3586" fmla="*/ 5036619 h 7209248"/>
              <a:gd name="connsiteX3587" fmla="*/ 837694 w 7427256"/>
              <a:gd name="connsiteY3587" fmla="*/ 5032139 h 7209248"/>
              <a:gd name="connsiteX3588" fmla="*/ 6486530 w 7427256"/>
              <a:gd name="connsiteY3588" fmla="*/ 5023180 h 7209248"/>
              <a:gd name="connsiteX3589" fmla="*/ 6468612 w 7427256"/>
              <a:gd name="connsiteY3589" fmla="*/ 5050058 h 7209248"/>
              <a:gd name="connsiteX3590" fmla="*/ 6540286 w 7427256"/>
              <a:gd name="connsiteY3590" fmla="*/ 5050058 h 7209248"/>
              <a:gd name="connsiteX3591" fmla="*/ 6549244 w 7427256"/>
              <a:gd name="connsiteY3591" fmla="*/ 5041099 h 7209248"/>
              <a:gd name="connsiteX3592" fmla="*/ 6562684 w 7427256"/>
              <a:gd name="connsiteY3592" fmla="*/ 5027660 h 7209248"/>
              <a:gd name="connsiteX3593" fmla="*/ 6540286 w 7427256"/>
              <a:gd name="connsiteY3593" fmla="*/ 5032139 h 7209248"/>
              <a:gd name="connsiteX3594" fmla="*/ 6513408 w 7427256"/>
              <a:gd name="connsiteY3594" fmla="*/ 5032139 h 7209248"/>
              <a:gd name="connsiteX3595" fmla="*/ 6513408 w 7427256"/>
              <a:gd name="connsiteY3595" fmla="*/ 5023180 h 7209248"/>
              <a:gd name="connsiteX3596" fmla="*/ 6486530 w 7427256"/>
              <a:gd name="connsiteY3596" fmla="*/ 5023180 h 7209248"/>
              <a:gd name="connsiteX3597" fmla="*/ 855613 w 7427256"/>
              <a:gd name="connsiteY3597" fmla="*/ 5014220 h 7209248"/>
              <a:gd name="connsiteX3598" fmla="*/ 860093 w 7427256"/>
              <a:gd name="connsiteY3598" fmla="*/ 5023180 h 7209248"/>
              <a:gd name="connsiteX3599" fmla="*/ 851133 w 7427256"/>
              <a:gd name="connsiteY3599" fmla="*/ 5023180 h 7209248"/>
              <a:gd name="connsiteX3600" fmla="*/ 855613 w 7427256"/>
              <a:gd name="connsiteY3600" fmla="*/ 5014220 h 7209248"/>
              <a:gd name="connsiteX3601" fmla="*/ 6947932 w 7427256"/>
              <a:gd name="connsiteY3601" fmla="*/ 5005261 h 7209248"/>
              <a:gd name="connsiteX3602" fmla="*/ 6952414 w 7427256"/>
              <a:gd name="connsiteY3602" fmla="*/ 5014220 h 7209248"/>
              <a:gd name="connsiteX3603" fmla="*/ 6943454 w 7427256"/>
              <a:gd name="connsiteY3603" fmla="*/ 5023180 h 7209248"/>
              <a:gd name="connsiteX3604" fmla="*/ 6938975 w 7427256"/>
              <a:gd name="connsiteY3604" fmla="*/ 5014220 h 7209248"/>
              <a:gd name="connsiteX3605" fmla="*/ 6947932 w 7427256"/>
              <a:gd name="connsiteY3605" fmla="*/ 5005261 h 7209248"/>
              <a:gd name="connsiteX3606" fmla="*/ 376291 w 7427256"/>
              <a:gd name="connsiteY3606" fmla="*/ 5005261 h 7209248"/>
              <a:gd name="connsiteX3607" fmla="*/ 376291 w 7427256"/>
              <a:gd name="connsiteY3607" fmla="*/ 5014220 h 7209248"/>
              <a:gd name="connsiteX3608" fmla="*/ 371811 w 7427256"/>
              <a:gd name="connsiteY3608" fmla="*/ 5018700 h 7209248"/>
              <a:gd name="connsiteX3609" fmla="*/ 367331 w 7427256"/>
              <a:gd name="connsiteY3609" fmla="*/ 5009741 h 7209248"/>
              <a:gd name="connsiteX3610" fmla="*/ 376291 w 7427256"/>
              <a:gd name="connsiteY3610" fmla="*/ 5005261 h 7209248"/>
              <a:gd name="connsiteX3611" fmla="*/ 313575 w 7427256"/>
              <a:gd name="connsiteY3611" fmla="*/ 4951506 h 7209248"/>
              <a:gd name="connsiteX3612" fmla="*/ 318055 w 7427256"/>
              <a:gd name="connsiteY3612" fmla="*/ 4964945 h 7209248"/>
              <a:gd name="connsiteX3613" fmla="*/ 309095 w 7427256"/>
              <a:gd name="connsiteY3613" fmla="*/ 4964945 h 7209248"/>
              <a:gd name="connsiteX3614" fmla="*/ 313575 w 7427256"/>
              <a:gd name="connsiteY3614" fmla="*/ 4951506 h 7209248"/>
              <a:gd name="connsiteX3615" fmla="*/ 824255 w 7427256"/>
              <a:gd name="connsiteY3615" fmla="*/ 4942546 h 7209248"/>
              <a:gd name="connsiteX3616" fmla="*/ 851133 w 7427256"/>
              <a:gd name="connsiteY3616" fmla="*/ 4951506 h 7209248"/>
              <a:gd name="connsiteX3617" fmla="*/ 815296 w 7427256"/>
              <a:gd name="connsiteY3617" fmla="*/ 4951506 h 7209248"/>
              <a:gd name="connsiteX3618" fmla="*/ 6620920 w 7427256"/>
              <a:gd name="connsiteY3618" fmla="*/ 4938067 h 7209248"/>
              <a:gd name="connsiteX3619" fmla="*/ 6611960 w 7427256"/>
              <a:gd name="connsiteY3619" fmla="*/ 4942546 h 7209248"/>
              <a:gd name="connsiteX3620" fmla="*/ 6603001 w 7427256"/>
              <a:gd name="connsiteY3620" fmla="*/ 4947026 h 7209248"/>
              <a:gd name="connsiteX3621" fmla="*/ 6585082 w 7427256"/>
              <a:gd name="connsiteY3621" fmla="*/ 4951506 h 7209248"/>
              <a:gd name="connsiteX3622" fmla="*/ 6567164 w 7427256"/>
              <a:gd name="connsiteY3622" fmla="*/ 4973904 h 7209248"/>
              <a:gd name="connsiteX3623" fmla="*/ 6540286 w 7427256"/>
              <a:gd name="connsiteY3623" fmla="*/ 4987342 h 7209248"/>
              <a:gd name="connsiteX3624" fmla="*/ 6531327 w 7427256"/>
              <a:gd name="connsiteY3624" fmla="*/ 5005261 h 7209248"/>
              <a:gd name="connsiteX3625" fmla="*/ 6567164 w 7427256"/>
              <a:gd name="connsiteY3625" fmla="*/ 4996302 h 7209248"/>
              <a:gd name="connsiteX3626" fmla="*/ 6594041 w 7427256"/>
              <a:gd name="connsiteY3626" fmla="*/ 4978384 h 7209248"/>
              <a:gd name="connsiteX3627" fmla="*/ 6620920 w 7427256"/>
              <a:gd name="connsiteY3627" fmla="*/ 4969424 h 7209248"/>
              <a:gd name="connsiteX3628" fmla="*/ 6629879 w 7427256"/>
              <a:gd name="connsiteY3628" fmla="*/ 4942546 h 7209248"/>
              <a:gd name="connsiteX3629" fmla="*/ 6620920 w 7427256"/>
              <a:gd name="connsiteY3629" fmla="*/ 4938067 h 7209248"/>
              <a:gd name="connsiteX3630" fmla="*/ 6576124 w 7427256"/>
              <a:gd name="connsiteY3630" fmla="*/ 4924627 h 7209248"/>
              <a:gd name="connsiteX3631" fmla="*/ 6580602 w 7427256"/>
              <a:gd name="connsiteY3631" fmla="*/ 4933587 h 7209248"/>
              <a:gd name="connsiteX3632" fmla="*/ 6585082 w 7427256"/>
              <a:gd name="connsiteY3632" fmla="*/ 4933587 h 7209248"/>
              <a:gd name="connsiteX3633" fmla="*/ 1429008 w 7427256"/>
              <a:gd name="connsiteY3633" fmla="*/ 4915668 h 7209248"/>
              <a:gd name="connsiteX3634" fmla="*/ 1429008 w 7427256"/>
              <a:gd name="connsiteY3634" fmla="*/ 4924627 h 7209248"/>
              <a:gd name="connsiteX3635" fmla="*/ 1437966 w 7427256"/>
              <a:gd name="connsiteY3635" fmla="*/ 4929107 h 7209248"/>
              <a:gd name="connsiteX3636" fmla="*/ 1437966 w 7427256"/>
              <a:gd name="connsiteY3636" fmla="*/ 4920148 h 7209248"/>
              <a:gd name="connsiteX3637" fmla="*/ 1429008 w 7427256"/>
              <a:gd name="connsiteY3637" fmla="*/ 4915668 h 7209248"/>
              <a:gd name="connsiteX3638" fmla="*/ 1352854 w 7427256"/>
              <a:gd name="connsiteY3638" fmla="*/ 4915668 h 7209248"/>
              <a:gd name="connsiteX3639" fmla="*/ 1352854 w 7427256"/>
              <a:gd name="connsiteY3639" fmla="*/ 4924627 h 7209248"/>
              <a:gd name="connsiteX3640" fmla="*/ 1361814 w 7427256"/>
              <a:gd name="connsiteY3640" fmla="*/ 4920148 h 7209248"/>
              <a:gd name="connsiteX3641" fmla="*/ 1352854 w 7427256"/>
              <a:gd name="connsiteY3641" fmla="*/ 4915668 h 7209248"/>
              <a:gd name="connsiteX3642" fmla="*/ 344933 w 7427256"/>
              <a:gd name="connsiteY3642" fmla="*/ 4915668 h 7209248"/>
              <a:gd name="connsiteX3643" fmla="*/ 349412 w 7427256"/>
              <a:gd name="connsiteY3643" fmla="*/ 4924627 h 7209248"/>
              <a:gd name="connsiteX3644" fmla="*/ 340453 w 7427256"/>
              <a:gd name="connsiteY3644" fmla="*/ 4920148 h 7209248"/>
              <a:gd name="connsiteX3645" fmla="*/ 344933 w 7427256"/>
              <a:gd name="connsiteY3645" fmla="*/ 4915668 h 7209248"/>
              <a:gd name="connsiteX3646" fmla="*/ 1004841 w 7427256"/>
              <a:gd name="connsiteY3646" fmla="*/ 4910349 h 7209248"/>
              <a:gd name="connsiteX3647" fmla="*/ 998962 w 7427256"/>
              <a:gd name="connsiteY3647" fmla="*/ 4911188 h 7209248"/>
              <a:gd name="connsiteX3648" fmla="*/ 981043 w 7427256"/>
              <a:gd name="connsiteY3648" fmla="*/ 4924627 h 7209248"/>
              <a:gd name="connsiteX3649" fmla="*/ 994482 w 7427256"/>
              <a:gd name="connsiteY3649" fmla="*/ 4942546 h 7209248"/>
              <a:gd name="connsiteX3650" fmla="*/ 1012400 w 7427256"/>
              <a:gd name="connsiteY3650" fmla="*/ 4924627 h 7209248"/>
              <a:gd name="connsiteX3651" fmla="*/ 1004841 w 7427256"/>
              <a:gd name="connsiteY3651" fmla="*/ 4910349 h 7209248"/>
              <a:gd name="connsiteX3652" fmla="*/ 259819 w 7427256"/>
              <a:gd name="connsiteY3652" fmla="*/ 4906709 h 7209248"/>
              <a:gd name="connsiteX3653" fmla="*/ 268779 w 7427256"/>
              <a:gd name="connsiteY3653" fmla="*/ 4906709 h 7209248"/>
              <a:gd name="connsiteX3654" fmla="*/ 268779 w 7427256"/>
              <a:gd name="connsiteY3654" fmla="*/ 4915668 h 7209248"/>
              <a:gd name="connsiteX3655" fmla="*/ 978803 w 7427256"/>
              <a:gd name="connsiteY3655" fmla="*/ 4899990 h 7209248"/>
              <a:gd name="connsiteX3656" fmla="*/ 976563 w 7427256"/>
              <a:gd name="connsiteY3656" fmla="*/ 4902229 h 7209248"/>
              <a:gd name="connsiteX3657" fmla="*/ 985523 w 7427256"/>
              <a:gd name="connsiteY3657" fmla="*/ 4906709 h 7209248"/>
              <a:gd name="connsiteX3658" fmla="*/ 994482 w 7427256"/>
              <a:gd name="connsiteY3658" fmla="*/ 4906709 h 7209248"/>
              <a:gd name="connsiteX3659" fmla="*/ 985523 w 7427256"/>
              <a:gd name="connsiteY3659" fmla="*/ 4902229 h 7209248"/>
              <a:gd name="connsiteX3660" fmla="*/ 978803 w 7427256"/>
              <a:gd name="connsiteY3660" fmla="*/ 4899990 h 7209248"/>
              <a:gd name="connsiteX3661" fmla="*/ 1352854 w 7427256"/>
              <a:gd name="connsiteY3661" fmla="*/ 4897749 h 7209248"/>
              <a:gd name="connsiteX3662" fmla="*/ 1334935 w 7427256"/>
              <a:gd name="connsiteY3662" fmla="*/ 4906709 h 7209248"/>
              <a:gd name="connsiteX3663" fmla="*/ 1343895 w 7427256"/>
              <a:gd name="connsiteY3663" fmla="*/ 4906709 h 7209248"/>
              <a:gd name="connsiteX3664" fmla="*/ 1352854 w 7427256"/>
              <a:gd name="connsiteY3664" fmla="*/ 4897749 h 7209248"/>
              <a:gd name="connsiteX3665" fmla="*/ 6800106 w 7427256"/>
              <a:gd name="connsiteY3665" fmla="*/ 4870872 h 7209248"/>
              <a:gd name="connsiteX3666" fmla="*/ 6809064 w 7427256"/>
              <a:gd name="connsiteY3666" fmla="*/ 4893269 h 7209248"/>
              <a:gd name="connsiteX3667" fmla="*/ 6800106 w 7427256"/>
              <a:gd name="connsiteY3667" fmla="*/ 4924627 h 7209248"/>
              <a:gd name="connsiteX3668" fmla="*/ 6782186 w 7427256"/>
              <a:gd name="connsiteY3668" fmla="*/ 4924627 h 7209248"/>
              <a:gd name="connsiteX3669" fmla="*/ 6791146 w 7427256"/>
              <a:gd name="connsiteY3669" fmla="*/ 4893269 h 7209248"/>
              <a:gd name="connsiteX3670" fmla="*/ 6800106 w 7427256"/>
              <a:gd name="connsiteY3670" fmla="*/ 4870872 h 7209248"/>
              <a:gd name="connsiteX3671" fmla="*/ 1308057 w 7427256"/>
              <a:gd name="connsiteY3671" fmla="*/ 4870872 h 7209248"/>
              <a:gd name="connsiteX3672" fmla="*/ 1299098 w 7427256"/>
              <a:gd name="connsiteY3672" fmla="*/ 4879831 h 7209248"/>
              <a:gd name="connsiteX3673" fmla="*/ 1317017 w 7427256"/>
              <a:gd name="connsiteY3673" fmla="*/ 4879831 h 7209248"/>
              <a:gd name="connsiteX3674" fmla="*/ 1003441 w 7427256"/>
              <a:gd name="connsiteY3674" fmla="*/ 4861913 h 7209248"/>
              <a:gd name="connsiteX3675" fmla="*/ 998962 w 7427256"/>
              <a:gd name="connsiteY3675" fmla="*/ 4866392 h 7209248"/>
              <a:gd name="connsiteX3676" fmla="*/ 1003441 w 7427256"/>
              <a:gd name="connsiteY3676" fmla="*/ 4870872 h 7209248"/>
              <a:gd name="connsiteX3677" fmla="*/ 1003441 w 7427256"/>
              <a:gd name="connsiteY3677" fmla="*/ 4861913 h 7209248"/>
              <a:gd name="connsiteX3678" fmla="*/ 815296 w 7427256"/>
              <a:gd name="connsiteY3678" fmla="*/ 4861913 h 7209248"/>
              <a:gd name="connsiteX3679" fmla="*/ 824255 w 7427256"/>
              <a:gd name="connsiteY3679" fmla="*/ 4866392 h 7209248"/>
              <a:gd name="connsiteX3680" fmla="*/ 824255 w 7427256"/>
              <a:gd name="connsiteY3680" fmla="*/ 4870872 h 7209248"/>
              <a:gd name="connsiteX3681" fmla="*/ 815296 w 7427256"/>
              <a:gd name="connsiteY3681" fmla="*/ 4861913 h 7209248"/>
              <a:gd name="connsiteX3682" fmla="*/ 895929 w 7427256"/>
              <a:gd name="connsiteY3682" fmla="*/ 4852953 h 7209248"/>
              <a:gd name="connsiteX3683" fmla="*/ 895929 w 7427256"/>
              <a:gd name="connsiteY3683" fmla="*/ 4875352 h 7209248"/>
              <a:gd name="connsiteX3684" fmla="*/ 909368 w 7427256"/>
              <a:gd name="connsiteY3684" fmla="*/ 4888791 h 7209248"/>
              <a:gd name="connsiteX3685" fmla="*/ 931767 w 7427256"/>
              <a:gd name="connsiteY3685" fmla="*/ 4897749 h 7209248"/>
              <a:gd name="connsiteX3686" fmla="*/ 940726 w 7427256"/>
              <a:gd name="connsiteY3686" fmla="*/ 4897749 h 7209248"/>
              <a:gd name="connsiteX3687" fmla="*/ 940726 w 7427256"/>
              <a:gd name="connsiteY3687" fmla="*/ 4879831 h 7209248"/>
              <a:gd name="connsiteX3688" fmla="*/ 931767 w 7427256"/>
              <a:gd name="connsiteY3688" fmla="*/ 4879831 h 7209248"/>
              <a:gd name="connsiteX3689" fmla="*/ 913848 w 7427256"/>
              <a:gd name="connsiteY3689" fmla="*/ 4870872 h 7209248"/>
              <a:gd name="connsiteX3690" fmla="*/ 904889 w 7427256"/>
              <a:gd name="connsiteY3690" fmla="*/ 4861913 h 7209248"/>
              <a:gd name="connsiteX3691" fmla="*/ 895929 w 7427256"/>
              <a:gd name="connsiteY3691" fmla="*/ 4852953 h 7209248"/>
              <a:gd name="connsiteX3692" fmla="*/ 6656756 w 7427256"/>
              <a:gd name="connsiteY3692" fmla="*/ 4843994 h 7209248"/>
              <a:gd name="connsiteX3693" fmla="*/ 6603001 w 7427256"/>
              <a:gd name="connsiteY3693" fmla="*/ 4897749 h 7209248"/>
              <a:gd name="connsiteX3694" fmla="*/ 6616440 w 7427256"/>
              <a:gd name="connsiteY3694" fmla="*/ 4897749 h 7209248"/>
              <a:gd name="connsiteX3695" fmla="*/ 6634359 w 7427256"/>
              <a:gd name="connsiteY3695" fmla="*/ 4875352 h 7209248"/>
              <a:gd name="connsiteX3696" fmla="*/ 6647798 w 7427256"/>
              <a:gd name="connsiteY3696" fmla="*/ 4852953 h 7209248"/>
              <a:gd name="connsiteX3697" fmla="*/ 6661236 w 7427256"/>
              <a:gd name="connsiteY3697" fmla="*/ 4848473 h 7209248"/>
              <a:gd name="connsiteX3698" fmla="*/ 6656756 w 7427256"/>
              <a:gd name="connsiteY3698" fmla="*/ 4843994 h 7209248"/>
              <a:gd name="connsiteX3699" fmla="*/ 456923 w 7427256"/>
              <a:gd name="connsiteY3699" fmla="*/ 4826075 h 7209248"/>
              <a:gd name="connsiteX3700" fmla="*/ 465883 w 7427256"/>
              <a:gd name="connsiteY3700" fmla="*/ 4835034 h 7209248"/>
              <a:gd name="connsiteX3701" fmla="*/ 447965 w 7427256"/>
              <a:gd name="connsiteY3701" fmla="*/ 4835034 h 7209248"/>
              <a:gd name="connsiteX3702" fmla="*/ 1379731 w 7427256"/>
              <a:gd name="connsiteY3702" fmla="*/ 4808157 h 7209248"/>
              <a:gd name="connsiteX3703" fmla="*/ 1388691 w 7427256"/>
              <a:gd name="connsiteY3703" fmla="*/ 4817117 h 7209248"/>
              <a:gd name="connsiteX3704" fmla="*/ 1397650 w 7427256"/>
              <a:gd name="connsiteY3704" fmla="*/ 4808157 h 7209248"/>
              <a:gd name="connsiteX3705" fmla="*/ 1379731 w 7427256"/>
              <a:gd name="connsiteY3705" fmla="*/ 4808157 h 7209248"/>
              <a:gd name="connsiteX3706" fmla="*/ 878010 w 7427256"/>
              <a:gd name="connsiteY3706" fmla="*/ 4808157 h 7209248"/>
              <a:gd name="connsiteX3707" fmla="*/ 886970 w 7427256"/>
              <a:gd name="connsiteY3707" fmla="*/ 4817117 h 7209248"/>
              <a:gd name="connsiteX3708" fmla="*/ 895929 w 7427256"/>
              <a:gd name="connsiteY3708" fmla="*/ 4817117 h 7209248"/>
              <a:gd name="connsiteX3709" fmla="*/ 250860 w 7427256"/>
              <a:gd name="connsiteY3709" fmla="*/ 4808157 h 7209248"/>
              <a:gd name="connsiteX3710" fmla="*/ 268779 w 7427256"/>
              <a:gd name="connsiteY3710" fmla="*/ 4817117 h 7209248"/>
              <a:gd name="connsiteX3711" fmla="*/ 277738 w 7427256"/>
              <a:gd name="connsiteY3711" fmla="*/ 4826075 h 7209248"/>
              <a:gd name="connsiteX3712" fmla="*/ 264299 w 7427256"/>
              <a:gd name="connsiteY3712" fmla="*/ 4826075 h 7209248"/>
              <a:gd name="connsiteX3713" fmla="*/ 259819 w 7427256"/>
              <a:gd name="connsiteY3713" fmla="*/ 4835034 h 7209248"/>
              <a:gd name="connsiteX3714" fmla="*/ 250860 w 7427256"/>
              <a:gd name="connsiteY3714" fmla="*/ 4835034 h 7209248"/>
              <a:gd name="connsiteX3715" fmla="*/ 347172 w 7427256"/>
              <a:gd name="connsiteY3715" fmla="*/ 4803677 h 7209248"/>
              <a:gd name="connsiteX3716" fmla="*/ 349412 w 7427256"/>
              <a:gd name="connsiteY3716" fmla="*/ 4808157 h 7209248"/>
              <a:gd name="connsiteX3717" fmla="*/ 349412 w 7427256"/>
              <a:gd name="connsiteY3717" fmla="*/ 4817117 h 7209248"/>
              <a:gd name="connsiteX3718" fmla="*/ 340453 w 7427256"/>
              <a:gd name="connsiteY3718" fmla="*/ 4808157 h 7209248"/>
              <a:gd name="connsiteX3719" fmla="*/ 347172 w 7427256"/>
              <a:gd name="connsiteY3719" fmla="*/ 4803677 h 7209248"/>
              <a:gd name="connsiteX3720" fmla="*/ 537558 w 7427256"/>
              <a:gd name="connsiteY3720" fmla="*/ 4799198 h 7209248"/>
              <a:gd name="connsiteX3721" fmla="*/ 546517 w 7427256"/>
              <a:gd name="connsiteY3721" fmla="*/ 4799198 h 7209248"/>
              <a:gd name="connsiteX3722" fmla="*/ 537558 w 7427256"/>
              <a:gd name="connsiteY3722" fmla="*/ 4808157 h 7209248"/>
              <a:gd name="connsiteX3723" fmla="*/ 528599 w 7427256"/>
              <a:gd name="connsiteY3723" fmla="*/ 4803677 h 7209248"/>
              <a:gd name="connsiteX3724" fmla="*/ 537558 w 7427256"/>
              <a:gd name="connsiteY3724" fmla="*/ 4799198 h 7209248"/>
              <a:gd name="connsiteX3725" fmla="*/ 1272219 w 7427256"/>
              <a:gd name="connsiteY3725" fmla="*/ 4790238 h 7209248"/>
              <a:gd name="connsiteX3726" fmla="*/ 1263261 w 7427256"/>
              <a:gd name="connsiteY3726" fmla="*/ 4799198 h 7209248"/>
              <a:gd name="connsiteX3727" fmla="*/ 1290138 w 7427256"/>
              <a:gd name="connsiteY3727" fmla="*/ 4808157 h 7209248"/>
              <a:gd name="connsiteX3728" fmla="*/ 1272219 w 7427256"/>
              <a:gd name="connsiteY3728" fmla="*/ 4790238 h 7209248"/>
              <a:gd name="connsiteX3729" fmla="*/ 878010 w 7427256"/>
              <a:gd name="connsiteY3729" fmla="*/ 4775679 h 7209248"/>
              <a:gd name="connsiteX3730" fmla="*/ 869052 w 7427256"/>
              <a:gd name="connsiteY3730" fmla="*/ 4776799 h 7209248"/>
              <a:gd name="connsiteX3731" fmla="*/ 860093 w 7427256"/>
              <a:gd name="connsiteY3731" fmla="*/ 4790238 h 7209248"/>
              <a:gd name="connsiteX3732" fmla="*/ 886970 w 7427256"/>
              <a:gd name="connsiteY3732" fmla="*/ 4790238 h 7209248"/>
              <a:gd name="connsiteX3733" fmla="*/ 886970 w 7427256"/>
              <a:gd name="connsiteY3733" fmla="*/ 4781279 h 7209248"/>
              <a:gd name="connsiteX3734" fmla="*/ 878010 w 7427256"/>
              <a:gd name="connsiteY3734" fmla="*/ 4775679 h 7209248"/>
              <a:gd name="connsiteX3735" fmla="*/ 1290138 w 7427256"/>
              <a:gd name="connsiteY3735" fmla="*/ 4772320 h 7209248"/>
              <a:gd name="connsiteX3736" fmla="*/ 1290138 w 7427256"/>
              <a:gd name="connsiteY3736" fmla="*/ 4781279 h 7209248"/>
              <a:gd name="connsiteX3737" fmla="*/ 1299098 w 7427256"/>
              <a:gd name="connsiteY3737" fmla="*/ 4781279 h 7209248"/>
              <a:gd name="connsiteX3738" fmla="*/ 1294618 w 7427256"/>
              <a:gd name="connsiteY3738" fmla="*/ 4772320 h 7209248"/>
              <a:gd name="connsiteX3739" fmla="*/ 1290138 w 7427256"/>
              <a:gd name="connsiteY3739" fmla="*/ 4772320 h 7209248"/>
              <a:gd name="connsiteX3740" fmla="*/ 931767 w 7427256"/>
              <a:gd name="connsiteY3740" fmla="*/ 4772320 h 7209248"/>
              <a:gd name="connsiteX3741" fmla="*/ 931767 w 7427256"/>
              <a:gd name="connsiteY3741" fmla="*/ 4799198 h 7209248"/>
              <a:gd name="connsiteX3742" fmla="*/ 936247 w 7427256"/>
              <a:gd name="connsiteY3742" fmla="*/ 4790238 h 7209248"/>
              <a:gd name="connsiteX3743" fmla="*/ 940726 w 7427256"/>
              <a:gd name="connsiteY3743" fmla="*/ 4776799 h 7209248"/>
              <a:gd name="connsiteX3744" fmla="*/ 945206 w 7427256"/>
              <a:gd name="connsiteY3744" fmla="*/ 4772320 h 7209248"/>
              <a:gd name="connsiteX3745" fmla="*/ 931767 w 7427256"/>
              <a:gd name="connsiteY3745" fmla="*/ 4772320 h 7209248"/>
              <a:gd name="connsiteX3746" fmla="*/ 376291 w 7427256"/>
              <a:gd name="connsiteY3746" fmla="*/ 4754401 h 7209248"/>
              <a:gd name="connsiteX3747" fmla="*/ 385250 w 7427256"/>
              <a:gd name="connsiteY3747" fmla="*/ 4763360 h 7209248"/>
              <a:gd name="connsiteX3748" fmla="*/ 385250 w 7427256"/>
              <a:gd name="connsiteY3748" fmla="*/ 4772320 h 7209248"/>
              <a:gd name="connsiteX3749" fmla="*/ 376291 w 7427256"/>
              <a:gd name="connsiteY3749" fmla="*/ 4772320 h 7209248"/>
              <a:gd name="connsiteX3750" fmla="*/ 894044 w 7427256"/>
              <a:gd name="connsiteY3750" fmla="*/ 4716206 h 7209248"/>
              <a:gd name="connsiteX3751" fmla="*/ 894809 w 7427256"/>
              <a:gd name="connsiteY3751" fmla="*/ 4716324 h 7209248"/>
              <a:gd name="connsiteX3752" fmla="*/ 900409 w 7427256"/>
              <a:gd name="connsiteY3752" fmla="*/ 4727522 h 7209248"/>
              <a:gd name="connsiteX3753" fmla="*/ 913848 w 7427256"/>
              <a:gd name="connsiteY3753" fmla="*/ 4745441 h 7209248"/>
              <a:gd name="connsiteX3754" fmla="*/ 913848 w 7427256"/>
              <a:gd name="connsiteY3754" fmla="*/ 4727522 h 7209248"/>
              <a:gd name="connsiteX3755" fmla="*/ 895929 w 7427256"/>
              <a:gd name="connsiteY3755" fmla="*/ 4716324 h 7209248"/>
              <a:gd name="connsiteX3756" fmla="*/ 886970 w 7427256"/>
              <a:gd name="connsiteY3756" fmla="*/ 4715764 h 7209248"/>
              <a:gd name="connsiteX3757" fmla="*/ 878010 w 7427256"/>
              <a:gd name="connsiteY3757" fmla="*/ 4718564 h 7209248"/>
              <a:gd name="connsiteX3758" fmla="*/ 886970 w 7427256"/>
              <a:gd name="connsiteY3758" fmla="*/ 4718564 h 7209248"/>
              <a:gd name="connsiteX3759" fmla="*/ 890810 w 7427256"/>
              <a:gd name="connsiteY3759" fmla="*/ 4716004 h 7209248"/>
              <a:gd name="connsiteX3760" fmla="*/ 954166 w 7427256"/>
              <a:gd name="connsiteY3760" fmla="*/ 4700645 h 7209248"/>
              <a:gd name="connsiteX3761" fmla="*/ 949686 w 7427256"/>
              <a:gd name="connsiteY3761" fmla="*/ 4705125 h 7209248"/>
              <a:gd name="connsiteX3762" fmla="*/ 963124 w 7427256"/>
              <a:gd name="connsiteY3762" fmla="*/ 4709605 h 7209248"/>
              <a:gd name="connsiteX3763" fmla="*/ 967604 w 7427256"/>
              <a:gd name="connsiteY3763" fmla="*/ 4705125 h 7209248"/>
              <a:gd name="connsiteX3764" fmla="*/ 954166 w 7427256"/>
              <a:gd name="connsiteY3764" fmla="*/ 4700645 h 7209248"/>
              <a:gd name="connsiteX3765" fmla="*/ 864572 w 7427256"/>
              <a:gd name="connsiteY3765" fmla="*/ 4700645 h 7209248"/>
              <a:gd name="connsiteX3766" fmla="*/ 860093 w 7427256"/>
              <a:gd name="connsiteY3766" fmla="*/ 4709605 h 7209248"/>
              <a:gd name="connsiteX3767" fmla="*/ 860093 w 7427256"/>
              <a:gd name="connsiteY3767" fmla="*/ 4718564 h 7209248"/>
              <a:gd name="connsiteX3768" fmla="*/ 869052 w 7427256"/>
              <a:gd name="connsiteY3768" fmla="*/ 4709605 h 7209248"/>
              <a:gd name="connsiteX3769" fmla="*/ 864572 w 7427256"/>
              <a:gd name="connsiteY3769" fmla="*/ 4700645 h 7209248"/>
              <a:gd name="connsiteX3770" fmla="*/ 322534 w 7427256"/>
              <a:gd name="connsiteY3770" fmla="*/ 4700645 h 7209248"/>
              <a:gd name="connsiteX3771" fmla="*/ 331494 w 7427256"/>
              <a:gd name="connsiteY3771" fmla="*/ 4709605 h 7209248"/>
              <a:gd name="connsiteX3772" fmla="*/ 322534 w 7427256"/>
              <a:gd name="connsiteY3772" fmla="*/ 4709605 h 7209248"/>
              <a:gd name="connsiteX3773" fmla="*/ 322534 w 7427256"/>
              <a:gd name="connsiteY3773" fmla="*/ 4700645 h 7209248"/>
              <a:gd name="connsiteX3774" fmla="*/ 591313 w 7427256"/>
              <a:gd name="connsiteY3774" fmla="*/ 4691686 h 7209248"/>
              <a:gd name="connsiteX3775" fmla="*/ 600273 w 7427256"/>
              <a:gd name="connsiteY3775" fmla="*/ 4691686 h 7209248"/>
              <a:gd name="connsiteX3776" fmla="*/ 600273 w 7427256"/>
              <a:gd name="connsiteY3776" fmla="*/ 4700645 h 7209248"/>
              <a:gd name="connsiteX3777" fmla="*/ 888090 w 7427256"/>
              <a:gd name="connsiteY3777" fmla="*/ 4686086 h 7209248"/>
              <a:gd name="connsiteX3778" fmla="*/ 886970 w 7427256"/>
              <a:gd name="connsiteY3778" fmla="*/ 4691686 h 7209248"/>
              <a:gd name="connsiteX3779" fmla="*/ 895929 w 7427256"/>
              <a:gd name="connsiteY3779" fmla="*/ 4700645 h 7209248"/>
              <a:gd name="connsiteX3780" fmla="*/ 895929 w 7427256"/>
              <a:gd name="connsiteY3780" fmla="*/ 4691686 h 7209248"/>
              <a:gd name="connsiteX3781" fmla="*/ 891450 w 7427256"/>
              <a:gd name="connsiteY3781" fmla="*/ 4687206 h 7209248"/>
              <a:gd name="connsiteX3782" fmla="*/ 888090 w 7427256"/>
              <a:gd name="connsiteY3782" fmla="*/ 4686086 h 7209248"/>
              <a:gd name="connsiteX3783" fmla="*/ 780578 w 7427256"/>
              <a:gd name="connsiteY3783" fmla="*/ 4668168 h 7209248"/>
              <a:gd name="connsiteX3784" fmla="*/ 783939 w 7427256"/>
              <a:gd name="connsiteY3784" fmla="*/ 4669287 h 7209248"/>
              <a:gd name="connsiteX3785" fmla="*/ 788419 w 7427256"/>
              <a:gd name="connsiteY3785" fmla="*/ 4673767 h 7209248"/>
              <a:gd name="connsiteX3786" fmla="*/ 779459 w 7427256"/>
              <a:gd name="connsiteY3786" fmla="*/ 4673767 h 7209248"/>
              <a:gd name="connsiteX3787" fmla="*/ 780578 w 7427256"/>
              <a:gd name="connsiteY3787" fmla="*/ 4668168 h 7209248"/>
              <a:gd name="connsiteX3788" fmla="*/ 725703 w 7427256"/>
              <a:gd name="connsiteY3788" fmla="*/ 4646890 h 7209248"/>
              <a:gd name="connsiteX3789" fmla="*/ 757061 w 7427256"/>
              <a:gd name="connsiteY3789" fmla="*/ 4673767 h 7209248"/>
              <a:gd name="connsiteX3790" fmla="*/ 779459 w 7427256"/>
              <a:gd name="connsiteY3790" fmla="*/ 4709605 h 7209248"/>
              <a:gd name="connsiteX3791" fmla="*/ 761540 w 7427256"/>
              <a:gd name="connsiteY3791" fmla="*/ 4700645 h 7209248"/>
              <a:gd name="connsiteX3792" fmla="*/ 734662 w 7427256"/>
              <a:gd name="connsiteY3792" fmla="*/ 4664808 h 7209248"/>
              <a:gd name="connsiteX3793" fmla="*/ 725703 w 7427256"/>
              <a:gd name="connsiteY3793" fmla="*/ 4646890 h 7209248"/>
              <a:gd name="connsiteX3794" fmla="*/ 403168 w 7427256"/>
              <a:gd name="connsiteY3794" fmla="*/ 4646890 h 7209248"/>
              <a:gd name="connsiteX3795" fmla="*/ 412127 w 7427256"/>
              <a:gd name="connsiteY3795" fmla="*/ 4651370 h 7209248"/>
              <a:gd name="connsiteX3796" fmla="*/ 403168 w 7427256"/>
              <a:gd name="connsiteY3796" fmla="*/ 4655848 h 7209248"/>
              <a:gd name="connsiteX3797" fmla="*/ 403168 w 7427256"/>
              <a:gd name="connsiteY3797" fmla="*/ 4646890 h 7209248"/>
              <a:gd name="connsiteX3798" fmla="*/ 304615 w 7427256"/>
              <a:gd name="connsiteY3798" fmla="*/ 4646890 h 7209248"/>
              <a:gd name="connsiteX3799" fmla="*/ 313575 w 7427256"/>
              <a:gd name="connsiteY3799" fmla="*/ 4646890 h 7209248"/>
              <a:gd name="connsiteX3800" fmla="*/ 322534 w 7427256"/>
              <a:gd name="connsiteY3800" fmla="*/ 4655848 h 7209248"/>
              <a:gd name="connsiteX3801" fmla="*/ 313575 w 7427256"/>
              <a:gd name="connsiteY3801" fmla="*/ 4655848 h 7209248"/>
              <a:gd name="connsiteX3802" fmla="*/ 349412 w 7427256"/>
              <a:gd name="connsiteY3802" fmla="*/ 4637930 h 7209248"/>
              <a:gd name="connsiteX3803" fmla="*/ 358372 w 7427256"/>
              <a:gd name="connsiteY3803" fmla="*/ 4637930 h 7209248"/>
              <a:gd name="connsiteX3804" fmla="*/ 367331 w 7427256"/>
              <a:gd name="connsiteY3804" fmla="*/ 4646890 h 7209248"/>
              <a:gd name="connsiteX3805" fmla="*/ 358372 w 7427256"/>
              <a:gd name="connsiteY3805" fmla="*/ 4646890 h 7209248"/>
              <a:gd name="connsiteX3806" fmla="*/ 349412 w 7427256"/>
              <a:gd name="connsiteY3806" fmla="*/ 4637930 h 7209248"/>
              <a:gd name="connsiteX3807" fmla="*/ 843294 w 7427256"/>
              <a:gd name="connsiteY3807" fmla="*/ 4633451 h 7209248"/>
              <a:gd name="connsiteX3808" fmla="*/ 837694 w 7427256"/>
              <a:gd name="connsiteY3808" fmla="*/ 4637930 h 7209248"/>
              <a:gd name="connsiteX3809" fmla="*/ 842174 w 7427256"/>
              <a:gd name="connsiteY3809" fmla="*/ 4655848 h 7209248"/>
              <a:gd name="connsiteX3810" fmla="*/ 851133 w 7427256"/>
              <a:gd name="connsiteY3810" fmla="*/ 4655848 h 7209248"/>
              <a:gd name="connsiteX3811" fmla="*/ 851133 w 7427256"/>
              <a:gd name="connsiteY3811" fmla="*/ 4651370 h 7209248"/>
              <a:gd name="connsiteX3812" fmla="*/ 851133 w 7427256"/>
              <a:gd name="connsiteY3812" fmla="*/ 4637930 h 7209248"/>
              <a:gd name="connsiteX3813" fmla="*/ 843294 w 7427256"/>
              <a:gd name="connsiteY3813" fmla="*/ 4633451 h 7209248"/>
              <a:gd name="connsiteX3814" fmla="*/ 860093 w 7427256"/>
              <a:gd name="connsiteY3814" fmla="*/ 4628971 h 7209248"/>
              <a:gd name="connsiteX3815" fmla="*/ 860093 w 7427256"/>
              <a:gd name="connsiteY3815" fmla="*/ 4637930 h 7209248"/>
              <a:gd name="connsiteX3816" fmla="*/ 878010 w 7427256"/>
              <a:gd name="connsiteY3816" fmla="*/ 4646890 h 7209248"/>
              <a:gd name="connsiteX3817" fmla="*/ 860093 w 7427256"/>
              <a:gd name="connsiteY3817" fmla="*/ 4628971 h 7209248"/>
              <a:gd name="connsiteX3818" fmla="*/ 156787 w 7427256"/>
              <a:gd name="connsiteY3818" fmla="*/ 4593133 h 7209248"/>
              <a:gd name="connsiteX3819" fmla="*/ 161267 w 7427256"/>
              <a:gd name="connsiteY3819" fmla="*/ 4597613 h 7209248"/>
              <a:gd name="connsiteX3820" fmla="*/ 152308 w 7427256"/>
              <a:gd name="connsiteY3820" fmla="*/ 4602093 h 7209248"/>
              <a:gd name="connsiteX3821" fmla="*/ 156787 w 7427256"/>
              <a:gd name="connsiteY3821" fmla="*/ 4593133 h 7209248"/>
              <a:gd name="connsiteX3822" fmla="*/ 403168 w 7427256"/>
              <a:gd name="connsiteY3822" fmla="*/ 4584174 h 7209248"/>
              <a:gd name="connsiteX3823" fmla="*/ 421087 w 7427256"/>
              <a:gd name="connsiteY3823" fmla="*/ 4584174 h 7209248"/>
              <a:gd name="connsiteX3824" fmla="*/ 439005 w 7427256"/>
              <a:gd name="connsiteY3824" fmla="*/ 4602093 h 7209248"/>
              <a:gd name="connsiteX3825" fmla="*/ 430046 w 7427256"/>
              <a:gd name="connsiteY3825" fmla="*/ 4597613 h 7209248"/>
              <a:gd name="connsiteX3826" fmla="*/ 421087 w 7427256"/>
              <a:gd name="connsiteY3826" fmla="*/ 4593133 h 7209248"/>
              <a:gd name="connsiteX3827" fmla="*/ 6862821 w 7427256"/>
              <a:gd name="connsiteY3827" fmla="*/ 4575216 h 7209248"/>
              <a:gd name="connsiteX3828" fmla="*/ 6867300 w 7427256"/>
              <a:gd name="connsiteY3828" fmla="*/ 4584174 h 7209248"/>
              <a:gd name="connsiteX3829" fmla="*/ 6880738 w 7427256"/>
              <a:gd name="connsiteY3829" fmla="*/ 4593133 h 7209248"/>
              <a:gd name="connsiteX3830" fmla="*/ 6898658 w 7427256"/>
              <a:gd name="connsiteY3830" fmla="*/ 4584174 h 7209248"/>
              <a:gd name="connsiteX3831" fmla="*/ 6907616 w 7427256"/>
              <a:gd name="connsiteY3831" fmla="*/ 4584174 h 7209248"/>
              <a:gd name="connsiteX3832" fmla="*/ 6898658 w 7427256"/>
              <a:gd name="connsiteY3832" fmla="*/ 4602093 h 7209248"/>
              <a:gd name="connsiteX3833" fmla="*/ 6894178 w 7427256"/>
              <a:gd name="connsiteY3833" fmla="*/ 4606572 h 7209248"/>
              <a:gd name="connsiteX3834" fmla="*/ 6885218 w 7427256"/>
              <a:gd name="connsiteY3834" fmla="*/ 4615532 h 7209248"/>
              <a:gd name="connsiteX3835" fmla="*/ 6871778 w 7427256"/>
              <a:gd name="connsiteY3835" fmla="*/ 4628971 h 7209248"/>
              <a:gd name="connsiteX3836" fmla="*/ 6818024 w 7427256"/>
              <a:gd name="connsiteY3836" fmla="*/ 4637930 h 7209248"/>
              <a:gd name="connsiteX3837" fmla="*/ 6818024 w 7427256"/>
              <a:gd name="connsiteY3837" fmla="*/ 4620012 h 7209248"/>
              <a:gd name="connsiteX3838" fmla="*/ 6826984 w 7427256"/>
              <a:gd name="connsiteY3838" fmla="*/ 4611052 h 7209248"/>
              <a:gd name="connsiteX3839" fmla="*/ 6835942 w 7427256"/>
              <a:gd name="connsiteY3839" fmla="*/ 4602093 h 7209248"/>
              <a:gd name="connsiteX3840" fmla="*/ 6844901 w 7427256"/>
              <a:gd name="connsiteY3840" fmla="*/ 4611052 h 7209248"/>
              <a:gd name="connsiteX3841" fmla="*/ 6849381 w 7427256"/>
              <a:gd name="connsiteY3841" fmla="*/ 4611052 h 7209248"/>
              <a:gd name="connsiteX3842" fmla="*/ 6862821 w 7427256"/>
              <a:gd name="connsiteY3842" fmla="*/ 4611052 h 7209248"/>
              <a:gd name="connsiteX3843" fmla="*/ 6853861 w 7427256"/>
              <a:gd name="connsiteY3843" fmla="*/ 4602093 h 7209248"/>
              <a:gd name="connsiteX3844" fmla="*/ 6844901 w 7427256"/>
              <a:gd name="connsiteY3844" fmla="*/ 4584174 h 7209248"/>
              <a:gd name="connsiteX3845" fmla="*/ 6858340 w 7427256"/>
              <a:gd name="connsiteY3845" fmla="*/ 4579694 h 7209248"/>
              <a:gd name="connsiteX3846" fmla="*/ 6862821 w 7427256"/>
              <a:gd name="connsiteY3846" fmla="*/ 4575216 h 7209248"/>
              <a:gd name="connsiteX3847" fmla="*/ 716743 w 7427256"/>
              <a:gd name="connsiteY3847" fmla="*/ 4575216 h 7209248"/>
              <a:gd name="connsiteX3848" fmla="*/ 725703 w 7427256"/>
              <a:gd name="connsiteY3848" fmla="*/ 4579694 h 7209248"/>
              <a:gd name="connsiteX3849" fmla="*/ 721223 w 7427256"/>
              <a:gd name="connsiteY3849" fmla="*/ 4584174 h 7209248"/>
              <a:gd name="connsiteX3850" fmla="*/ 716743 w 7427256"/>
              <a:gd name="connsiteY3850" fmla="*/ 4575216 h 7209248"/>
              <a:gd name="connsiteX3851" fmla="*/ 824255 w 7427256"/>
              <a:gd name="connsiteY3851" fmla="*/ 4566256 h 7209248"/>
              <a:gd name="connsiteX3852" fmla="*/ 824255 w 7427256"/>
              <a:gd name="connsiteY3852" fmla="*/ 4584174 h 7209248"/>
              <a:gd name="connsiteX3853" fmla="*/ 842174 w 7427256"/>
              <a:gd name="connsiteY3853" fmla="*/ 4584174 h 7209248"/>
              <a:gd name="connsiteX3854" fmla="*/ 743622 w 7427256"/>
              <a:gd name="connsiteY3854" fmla="*/ 4566256 h 7209248"/>
              <a:gd name="connsiteX3855" fmla="*/ 770500 w 7427256"/>
              <a:gd name="connsiteY3855" fmla="*/ 4584174 h 7209248"/>
              <a:gd name="connsiteX3856" fmla="*/ 770500 w 7427256"/>
              <a:gd name="connsiteY3856" fmla="*/ 4606572 h 7209248"/>
              <a:gd name="connsiteX3857" fmla="*/ 743622 w 7427256"/>
              <a:gd name="connsiteY3857" fmla="*/ 4611052 h 7209248"/>
              <a:gd name="connsiteX3858" fmla="*/ 743622 w 7427256"/>
              <a:gd name="connsiteY3858" fmla="*/ 4602093 h 7209248"/>
              <a:gd name="connsiteX3859" fmla="*/ 743622 w 7427256"/>
              <a:gd name="connsiteY3859" fmla="*/ 4593133 h 7209248"/>
              <a:gd name="connsiteX3860" fmla="*/ 743622 w 7427256"/>
              <a:gd name="connsiteY3860" fmla="*/ 4575216 h 7209248"/>
              <a:gd name="connsiteX3861" fmla="*/ 447965 w 7427256"/>
              <a:gd name="connsiteY3861" fmla="*/ 4566256 h 7209248"/>
              <a:gd name="connsiteX3862" fmla="*/ 456923 w 7427256"/>
              <a:gd name="connsiteY3862" fmla="*/ 4575216 h 7209248"/>
              <a:gd name="connsiteX3863" fmla="*/ 447965 w 7427256"/>
              <a:gd name="connsiteY3863" fmla="*/ 4575216 h 7209248"/>
              <a:gd name="connsiteX3864" fmla="*/ 6992170 w 7427256"/>
              <a:gd name="connsiteY3864" fmla="*/ 4551976 h 7209248"/>
              <a:gd name="connsiteX3865" fmla="*/ 6997209 w 7427256"/>
              <a:gd name="connsiteY3865" fmla="*/ 4552817 h 7209248"/>
              <a:gd name="connsiteX3866" fmla="*/ 7015128 w 7427256"/>
              <a:gd name="connsiteY3866" fmla="*/ 4557297 h 7209248"/>
              <a:gd name="connsiteX3867" fmla="*/ 6979292 w 7427256"/>
              <a:gd name="connsiteY3867" fmla="*/ 4575216 h 7209248"/>
              <a:gd name="connsiteX3868" fmla="*/ 6934494 w 7427256"/>
              <a:gd name="connsiteY3868" fmla="*/ 4593133 h 7209248"/>
              <a:gd name="connsiteX3869" fmla="*/ 6934494 w 7427256"/>
              <a:gd name="connsiteY3869" fmla="*/ 4584174 h 7209248"/>
              <a:gd name="connsiteX3870" fmla="*/ 6952414 w 7427256"/>
              <a:gd name="connsiteY3870" fmla="*/ 4579694 h 7209248"/>
              <a:gd name="connsiteX3871" fmla="*/ 6970332 w 7427256"/>
              <a:gd name="connsiteY3871" fmla="*/ 4566256 h 7209248"/>
              <a:gd name="connsiteX3872" fmla="*/ 6992170 w 7427256"/>
              <a:gd name="connsiteY3872" fmla="*/ 4551976 h 7209248"/>
              <a:gd name="connsiteX3873" fmla="*/ 7042007 w 7427256"/>
              <a:gd name="connsiteY3873" fmla="*/ 4548337 h 7209248"/>
              <a:gd name="connsiteX3874" fmla="*/ 7042007 w 7427256"/>
              <a:gd name="connsiteY3874" fmla="*/ 4557297 h 7209248"/>
              <a:gd name="connsiteX3875" fmla="*/ 7033047 w 7427256"/>
              <a:gd name="connsiteY3875" fmla="*/ 4557297 h 7209248"/>
              <a:gd name="connsiteX3876" fmla="*/ 7042007 w 7427256"/>
              <a:gd name="connsiteY3876" fmla="*/ 4548337 h 7209248"/>
              <a:gd name="connsiteX3877" fmla="*/ 349412 w 7427256"/>
              <a:gd name="connsiteY3877" fmla="*/ 4548337 h 7209248"/>
              <a:gd name="connsiteX3878" fmla="*/ 367331 w 7427256"/>
              <a:gd name="connsiteY3878" fmla="*/ 4548337 h 7209248"/>
              <a:gd name="connsiteX3879" fmla="*/ 376291 w 7427256"/>
              <a:gd name="connsiteY3879" fmla="*/ 4548337 h 7209248"/>
              <a:gd name="connsiteX3880" fmla="*/ 394208 w 7427256"/>
              <a:gd name="connsiteY3880" fmla="*/ 4557297 h 7209248"/>
              <a:gd name="connsiteX3881" fmla="*/ 421087 w 7427256"/>
              <a:gd name="connsiteY3881" fmla="*/ 4566256 h 7209248"/>
              <a:gd name="connsiteX3882" fmla="*/ 412127 w 7427256"/>
              <a:gd name="connsiteY3882" fmla="*/ 4566256 h 7209248"/>
              <a:gd name="connsiteX3883" fmla="*/ 394208 w 7427256"/>
              <a:gd name="connsiteY3883" fmla="*/ 4566256 h 7209248"/>
              <a:gd name="connsiteX3884" fmla="*/ 376291 w 7427256"/>
              <a:gd name="connsiteY3884" fmla="*/ 4566256 h 7209248"/>
              <a:gd name="connsiteX3885" fmla="*/ 170226 w 7427256"/>
              <a:gd name="connsiteY3885" fmla="*/ 4548337 h 7209248"/>
              <a:gd name="connsiteX3886" fmla="*/ 179186 w 7427256"/>
              <a:gd name="connsiteY3886" fmla="*/ 4548337 h 7209248"/>
              <a:gd name="connsiteX3887" fmla="*/ 188145 w 7427256"/>
              <a:gd name="connsiteY3887" fmla="*/ 4557297 h 7209248"/>
              <a:gd name="connsiteX3888" fmla="*/ 223983 w 7427256"/>
              <a:gd name="connsiteY3888" fmla="*/ 4593133 h 7209248"/>
              <a:gd name="connsiteX3889" fmla="*/ 268779 w 7427256"/>
              <a:gd name="connsiteY3889" fmla="*/ 4620012 h 7209248"/>
              <a:gd name="connsiteX3890" fmla="*/ 232941 w 7427256"/>
              <a:gd name="connsiteY3890" fmla="*/ 4611052 h 7209248"/>
              <a:gd name="connsiteX3891" fmla="*/ 232941 w 7427256"/>
              <a:gd name="connsiteY3891" fmla="*/ 4620012 h 7209248"/>
              <a:gd name="connsiteX3892" fmla="*/ 223983 w 7427256"/>
              <a:gd name="connsiteY3892" fmla="*/ 4620012 h 7209248"/>
              <a:gd name="connsiteX3893" fmla="*/ 201584 w 7427256"/>
              <a:gd name="connsiteY3893" fmla="*/ 4593133 h 7209248"/>
              <a:gd name="connsiteX3894" fmla="*/ 192625 w 7427256"/>
              <a:gd name="connsiteY3894" fmla="*/ 4584174 h 7209248"/>
              <a:gd name="connsiteX3895" fmla="*/ 179186 w 7427256"/>
              <a:gd name="connsiteY3895" fmla="*/ 4575216 h 7209248"/>
              <a:gd name="connsiteX3896" fmla="*/ 179186 w 7427256"/>
              <a:gd name="connsiteY3896" fmla="*/ 4566256 h 7209248"/>
              <a:gd name="connsiteX3897" fmla="*/ 170226 w 7427256"/>
              <a:gd name="connsiteY3897" fmla="*/ 4566256 h 7209248"/>
              <a:gd name="connsiteX3898" fmla="*/ 161267 w 7427256"/>
              <a:gd name="connsiteY3898" fmla="*/ 4557297 h 7209248"/>
              <a:gd name="connsiteX3899" fmla="*/ 414368 w 7427256"/>
              <a:gd name="connsiteY3899" fmla="*/ 4543858 h 7209248"/>
              <a:gd name="connsiteX3900" fmla="*/ 421087 w 7427256"/>
              <a:gd name="connsiteY3900" fmla="*/ 4548337 h 7209248"/>
              <a:gd name="connsiteX3901" fmla="*/ 412127 w 7427256"/>
              <a:gd name="connsiteY3901" fmla="*/ 4548337 h 7209248"/>
              <a:gd name="connsiteX3902" fmla="*/ 414368 w 7427256"/>
              <a:gd name="connsiteY3902" fmla="*/ 4543858 h 7209248"/>
              <a:gd name="connsiteX3903" fmla="*/ 250860 w 7427256"/>
              <a:gd name="connsiteY3903" fmla="*/ 4542737 h 7209248"/>
              <a:gd name="connsiteX3904" fmla="*/ 241901 w 7427256"/>
              <a:gd name="connsiteY3904" fmla="*/ 4543858 h 7209248"/>
              <a:gd name="connsiteX3905" fmla="*/ 241901 w 7427256"/>
              <a:gd name="connsiteY3905" fmla="*/ 4548337 h 7209248"/>
              <a:gd name="connsiteX3906" fmla="*/ 259819 w 7427256"/>
              <a:gd name="connsiteY3906" fmla="*/ 4548337 h 7209248"/>
              <a:gd name="connsiteX3907" fmla="*/ 250860 w 7427256"/>
              <a:gd name="connsiteY3907" fmla="*/ 4542737 h 7209248"/>
              <a:gd name="connsiteX3908" fmla="*/ 6952414 w 7427256"/>
              <a:gd name="connsiteY3908" fmla="*/ 4539378 h 7209248"/>
              <a:gd name="connsiteX3909" fmla="*/ 6952414 w 7427256"/>
              <a:gd name="connsiteY3909" fmla="*/ 4548337 h 7209248"/>
              <a:gd name="connsiteX3910" fmla="*/ 6947932 w 7427256"/>
              <a:gd name="connsiteY3910" fmla="*/ 4557297 h 7209248"/>
              <a:gd name="connsiteX3911" fmla="*/ 6947932 w 7427256"/>
              <a:gd name="connsiteY3911" fmla="*/ 4548337 h 7209248"/>
              <a:gd name="connsiteX3912" fmla="*/ 6952414 w 7427256"/>
              <a:gd name="connsiteY3912" fmla="*/ 4539378 h 7209248"/>
              <a:gd name="connsiteX3913" fmla="*/ 6916576 w 7427256"/>
              <a:gd name="connsiteY3913" fmla="*/ 4539378 h 7209248"/>
              <a:gd name="connsiteX3914" fmla="*/ 6925535 w 7427256"/>
              <a:gd name="connsiteY3914" fmla="*/ 4539378 h 7209248"/>
              <a:gd name="connsiteX3915" fmla="*/ 6925535 w 7427256"/>
              <a:gd name="connsiteY3915" fmla="*/ 4548337 h 7209248"/>
              <a:gd name="connsiteX3916" fmla="*/ 6916576 w 7427256"/>
              <a:gd name="connsiteY3916" fmla="*/ 4548337 h 7209248"/>
              <a:gd name="connsiteX3917" fmla="*/ 6916576 w 7427256"/>
              <a:gd name="connsiteY3917" fmla="*/ 4539378 h 7209248"/>
              <a:gd name="connsiteX3918" fmla="*/ 6898658 w 7427256"/>
              <a:gd name="connsiteY3918" fmla="*/ 4539378 h 7209248"/>
              <a:gd name="connsiteX3919" fmla="*/ 6889698 w 7427256"/>
              <a:gd name="connsiteY3919" fmla="*/ 4548337 h 7209248"/>
              <a:gd name="connsiteX3920" fmla="*/ 6880738 w 7427256"/>
              <a:gd name="connsiteY3920" fmla="*/ 4570736 h 7209248"/>
              <a:gd name="connsiteX3921" fmla="*/ 6862821 w 7427256"/>
              <a:gd name="connsiteY3921" fmla="*/ 4566256 h 7209248"/>
              <a:gd name="connsiteX3922" fmla="*/ 6880738 w 7427256"/>
              <a:gd name="connsiteY3922" fmla="*/ 4548337 h 7209248"/>
              <a:gd name="connsiteX3923" fmla="*/ 188145 w 7427256"/>
              <a:gd name="connsiteY3923" fmla="*/ 4521459 h 7209248"/>
              <a:gd name="connsiteX3924" fmla="*/ 197105 w 7427256"/>
              <a:gd name="connsiteY3924" fmla="*/ 4521459 h 7209248"/>
              <a:gd name="connsiteX3925" fmla="*/ 197105 w 7427256"/>
              <a:gd name="connsiteY3925" fmla="*/ 4530419 h 7209248"/>
              <a:gd name="connsiteX3926" fmla="*/ 188145 w 7427256"/>
              <a:gd name="connsiteY3926" fmla="*/ 4521459 h 7209248"/>
              <a:gd name="connsiteX3927" fmla="*/ 492761 w 7427256"/>
              <a:gd name="connsiteY3927" fmla="*/ 4512500 h 7209248"/>
              <a:gd name="connsiteX3928" fmla="*/ 510680 w 7427256"/>
              <a:gd name="connsiteY3928" fmla="*/ 4512500 h 7209248"/>
              <a:gd name="connsiteX3929" fmla="*/ 519639 w 7427256"/>
              <a:gd name="connsiteY3929" fmla="*/ 4512500 h 7209248"/>
              <a:gd name="connsiteX3930" fmla="*/ 501720 w 7427256"/>
              <a:gd name="connsiteY3930" fmla="*/ 4521459 h 7209248"/>
              <a:gd name="connsiteX3931" fmla="*/ 6992730 w 7427256"/>
              <a:gd name="connsiteY3931" fmla="*/ 4503540 h 7209248"/>
              <a:gd name="connsiteX3932" fmla="*/ 6997209 w 7427256"/>
              <a:gd name="connsiteY3932" fmla="*/ 4508020 h 7209248"/>
              <a:gd name="connsiteX3933" fmla="*/ 6988250 w 7427256"/>
              <a:gd name="connsiteY3933" fmla="*/ 4512500 h 7209248"/>
              <a:gd name="connsiteX3934" fmla="*/ 6992730 w 7427256"/>
              <a:gd name="connsiteY3934" fmla="*/ 4503540 h 7209248"/>
              <a:gd name="connsiteX3935" fmla="*/ 6907616 w 7427256"/>
              <a:gd name="connsiteY3935" fmla="*/ 4485623 h 7209248"/>
              <a:gd name="connsiteX3936" fmla="*/ 6907616 w 7427256"/>
              <a:gd name="connsiteY3936" fmla="*/ 4494581 h 7209248"/>
              <a:gd name="connsiteX3937" fmla="*/ 6898658 w 7427256"/>
              <a:gd name="connsiteY3937" fmla="*/ 4494581 h 7209248"/>
              <a:gd name="connsiteX3938" fmla="*/ 846654 w 7427256"/>
              <a:gd name="connsiteY3938" fmla="*/ 4467704 h 7209248"/>
              <a:gd name="connsiteX3939" fmla="*/ 842174 w 7427256"/>
              <a:gd name="connsiteY3939" fmla="*/ 4476663 h 7209248"/>
              <a:gd name="connsiteX3940" fmla="*/ 851133 w 7427256"/>
              <a:gd name="connsiteY3940" fmla="*/ 4485623 h 7209248"/>
              <a:gd name="connsiteX3941" fmla="*/ 851133 w 7427256"/>
              <a:gd name="connsiteY3941" fmla="*/ 4476663 h 7209248"/>
              <a:gd name="connsiteX3942" fmla="*/ 846654 w 7427256"/>
              <a:gd name="connsiteY3942" fmla="*/ 4467704 h 7209248"/>
              <a:gd name="connsiteX3943" fmla="*/ 739142 w 7427256"/>
              <a:gd name="connsiteY3943" fmla="*/ 4458744 h 7209248"/>
              <a:gd name="connsiteX3944" fmla="*/ 734662 w 7427256"/>
              <a:gd name="connsiteY3944" fmla="*/ 4467704 h 7209248"/>
              <a:gd name="connsiteX3945" fmla="*/ 725703 w 7427256"/>
              <a:gd name="connsiteY3945" fmla="*/ 4467704 h 7209248"/>
              <a:gd name="connsiteX3946" fmla="*/ 739142 w 7427256"/>
              <a:gd name="connsiteY3946" fmla="*/ 4458744 h 7209248"/>
              <a:gd name="connsiteX3947" fmla="*/ 712265 w 7427256"/>
              <a:gd name="connsiteY3947" fmla="*/ 4449785 h 7209248"/>
              <a:gd name="connsiteX3948" fmla="*/ 716743 w 7427256"/>
              <a:gd name="connsiteY3948" fmla="*/ 4458744 h 7209248"/>
              <a:gd name="connsiteX3949" fmla="*/ 716743 w 7427256"/>
              <a:gd name="connsiteY3949" fmla="*/ 4467704 h 7209248"/>
              <a:gd name="connsiteX3950" fmla="*/ 712265 w 7427256"/>
              <a:gd name="connsiteY3950" fmla="*/ 4458744 h 7209248"/>
              <a:gd name="connsiteX3951" fmla="*/ 712265 w 7427256"/>
              <a:gd name="connsiteY3951" fmla="*/ 4449785 h 7209248"/>
              <a:gd name="connsiteX3952" fmla="*/ 680906 w 7427256"/>
              <a:gd name="connsiteY3952" fmla="*/ 4449785 h 7209248"/>
              <a:gd name="connsiteX3953" fmla="*/ 689866 w 7427256"/>
              <a:gd name="connsiteY3953" fmla="*/ 4449785 h 7209248"/>
              <a:gd name="connsiteX3954" fmla="*/ 698825 w 7427256"/>
              <a:gd name="connsiteY3954" fmla="*/ 4458744 h 7209248"/>
              <a:gd name="connsiteX3955" fmla="*/ 680906 w 7427256"/>
              <a:gd name="connsiteY3955" fmla="*/ 4449785 h 7209248"/>
              <a:gd name="connsiteX3956" fmla="*/ 734662 w 7427256"/>
              <a:gd name="connsiteY3956" fmla="*/ 4434106 h 7209248"/>
              <a:gd name="connsiteX3957" fmla="*/ 739142 w 7427256"/>
              <a:gd name="connsiteY3957" fmla="*/ 4436346 h 7209248"/>
              <a:gd name="connsiteX3958" fmla="*/ 739142 w 7427256"/>
              <a:gd name="connsiteY3958" fmla="*/ 4449785 h 7209248"/>
              <a:gd name="connsiteX3959" fmla="*/ 730182 w 7427256"/>
              <a:gd name="connsiteY3959" fmla="*/ 4449785 h 7209248"/>
              <a:gd name="connsiteX3960" fmla="*/ 730182 w 7427256"/>
              <a:gd name="connsiteY3960" fmla="*/ 4436346 h 7209248"/>
              <a:gd name="connsiteX3961" fmla="*/ 734662 w 7427256"/>
              <a:gd name="connsiteY3961" fmla="*/ 4434106 h 7209248"/>
              <a:gd name="connsiteX3962" fmla="*/ 6889698 w 7427256"/>
              <a:gd name="connsiteY3962" fmla="*/ 4431866 h 7209248"/>
              <a:gd name="connsiteX3963" fmla="*/ 6898658 w 7427256"/>
              <a:gd name="connsiteY3963" fmla="*/ 4436346 h 7209248"/>
              <a:gd name="connsiteX3964" fmla="*/ 6889698 w 7427256"/>
              <a:gd name="connsiteY3964" fmla="*/ 4440825 h 7209248"/>
              <a:gd name="connsiteX3965" fmla="*/ 6880738 w 7427256"/>
              <a:gd name="connsiteY3965" fmla="*/ 4436346 h 7209248"/>
              <a:gd name="connsiteX3966" fmla="*/ 6889698 w 7427256"/>
              <a:gd name="connsiteY3966" fmla="*/ 4431866 h 7209248"/>
              <a:gd name="connsiteX3967" fmla="*/ 275498 w 7427256"/>
              <a:gd name="connsiteY3967" fmla="*/ 4427386 h 7209248"/>
              <a:gd name="connsiteX3968" fmla="*/ 277738 w 7427256"/>
              <a:gd name="connsiteY3968" fmla="*/ 4431866 h 7209248"/>
              <a:gd name="connsiteX3969" fmla="*/ 268779 w 7427256"/>
              <a:gd name="connsiteY3969" fmla="*/ 4440825 h 7209248"/>
              <a:gd name="connsiteX3970" fmla="*/ 268779 w 7427256"/>
              <a:gd name="connsiteY3970" fmla="*/ 4431866 h 7209248"/>
              <a:gd name="connsiteX3971" fmla="*/ 275498 w 7427256"/>
              <a:gd name="connsiteY3971" fmla="*/ 4427386 h 7209248"/>
              <a:gd name="connsiteX3972" fmla="*/ 162387 w 7427256"/>
              <a:gd name="connsiteY3972" fmla="*/ 4426266 h 7209248"/>
              <a:gd name="connsiteX3973" fmla="*/ 156787 w 7427256"/>
              <a:gd name="connsiteY3973" fmla="*/ 4427386 h 7209248"/>
              <a:gd name="connsiteX3974" fmla="*/ 156787 w 7427256"/>
              <a:gd name="connsiteY3974" fmla="*/ 4436346 h 7209248"/>
              <a:gd name="connsiteX3975" fmla="*/ 170226 w 7427256"/>
              <a:gd name="connsiteY3975" fmla="*/ 4440825 h 7209248"/>
              <a:gd name="connsiteX3976" fmla="*/ 170226 w 7427256"/>
              <a:gd name="connsiteY3976" fmla="*/ 4431866 h 7209248"/>
              <a:gd name="connsiteX3977" fmla="*/ 162387 w 7427256"/>
              <a:gd name="connsiteY3977" fmla="*/ 4426266 h 7209248"/>
              <a:gd name="connsiteX3978" fmla="*/ 6916576 w 7427256"/>
              <a:gd name="connsiteY3978" fmla="*/ 4422907 h 7209248"/>
              <a:gd name="connsiteX3979" fmla="*/ 6925535 w 7427256"/>
              <a:gd name="connsiteY3979" fmla="*/ 4422907 h 7209248"/>
              <a:gd name="connsiteX3980" fmla="*/ 6916576 w 7427256"/>
              <a:gd name="connsiteY3980" fmla="*/ 4431866 h 7209248"/>
              <a:gd name="connsiteX3981" fmla="*/ 6916576 w 7427256"/>
              <a:gd name="connsiteY3981" fmla="*/ 4422907 h 7209248"/>
              <a:gd name="connsiteX3982" fmla="*/ 725703 w 7427256"/>
              <a:gd name="connsiteY3982" fmla="*/ 4413947 h 7209248"/>
              <a:gd name="connsiteX3983" fmla="*/ 734662 w 7427256"/>
              <a:gd name="connsiteY3983" fmla="*/ 4422907 h 7209248"/>
              <a:gd name="connsiteX3984" fmla="*/ 725703 w 7427256"/>
              <a:gd name="connsiteY3984" fmla="*/ 4422907 h 7209248"/>
              <a:gd name="connsiteX3985" fmla="*/ 725703 w 7427256"/>
              <a:gd name="connsiteY3985" fmla="*/ 4413947 h 7209248"/>
              <a:gd name="connsiteX3986" fmla="*/ 6916576 w 7427256"/>
              <a:gd name="connsiteY3986" fmla="*/ 4404989 h 7209248"/>
              <a:gd name="connsiteX3987" fmla="*/ 6925535 w 7427256"/>
              <a:gd name="connsiteY3987" fmla="*/ 4404989 h 7209248"/>
              <a:gd name="connsiteX3988" fmla="*/ 6916576 w 7427256"/>
              <a:gd name="connsiteY3988" fmla="*/ 4413947 h 7209248"/>
              <a:gd name="connsiteX3989" fmla="*/ 6907616 w 7427256"/>
              <a:gd name="connsiteY3989" fmla="*/ 4409469 h 7209248"/>
              <a:gd name="connsiteX3990" fmla="*/ 6916576 w 7427256"/>
              <a:gd name="connsiteY3990" fmla="*/ 4404989 h 7209248"/>
              <a:gd name="connsiteX3991" fmla="*/ 250860 w 7427256"/>
              <a:gd name="connsiteY3991" fmla="*/ 4404989 h 7209248"/>
              <a:gd name="connsiteX3992" fmla="*/ 264299 w 7427256"/>
              <a:gd name="connsiteY3992" fmla="*/ 4409469 h 7209248"/>
              <a:gd name="connsiteX3993" fmla="*/ 259819 w 7427256"/>
              <a:gd name="connsiteY3993" fmla="*/ 4413947 h 7209248"/>
              <a:gd name="connsiteX3994" fmla="*/ 250860 w 7427256"/>
              <a:gd name="connsiteY3994" fmla="*/ 4404989 h 7209248"/>
              <a:gd name="connsiteX3995" fmla="*/ 107511 w 7427256"/>
              <a:gd name="connsiteY3995" fmla="*/ 4387070 h 7209248"/>
              <a:gd name="connsiteX3996" fmla="*/ 125430 w 7427256"/>
              <a:gd name="connsiteY3996" fmla="*/ 4396029 h 7209248"/>
              <a:gd name="connsiteX3997" fmla="*/ 124310 w 7427256"/>
              <a:gd name="connsiteY3997" fmla="*/ 4396029 h 7209248"/>
              <a:gd name="connsiteX3998" fmla="*/ 116471 w 7427256"/>
              <a:gd name="connsiteY3998" fmla="*/ 4396029 h 7209248"/>
              <a:gd name="connsiteX3999" fmla="*/ 107511 w 7427256"/>
              <a:gd name="connsiteY3999" fmla="*/ 4396029 h 7209248"/>
              <a:gd name="connsiteX4000" fmla="*/ 107511 w 7427256"/>
              <a:gd name="connsiteY4000" fmla="*/ 4387070 h 7209248"/>
              <a:gd name="connsiteX4001" fmla="*/ 796382 w 7427256"/>
              <a:gd name="connsiteY4001" fmla="*/ 4376120 h 7209248"/>
              <a:gd name="connsiteX4002" fmla="*/ 795138 w 7427256"/>
              <a:gd name="connsiteY4002" fmla="*/ 4379231 h 7209248"/>
              <a:gd name="connsiteX4003" fmla="*/ 788419 w 7427256"/>
              <a:gd name="connsiteY4003" fmla="*/ 4387070 h 7209248"/>
              <a:gd name="connsiteX4004" fmla="*/ 797377 w 7427256"/>
              <a:gd name="connsiteY4004" fmla="*/ 4396029 h 7209248"/>
              <a:gd name="connsiteX4005" fmla="*/ 797377 w 7427256"/>
              <a:gd name="connsiteY4005" fmla="*/ 4378111 h 7209248"/>
              <a:gd name="connsiteX4006" fmla="*/ 181426 w 7427256"/>
              <a:gd name="connsiteY4006" fmla="*/ 4373632 h 7209248"/>
              <a:gd name="connsiteX4007" fmla="*/ 188145 w 7427256"/>
              <a:gd name="connsiteY4007" fmla="*/ 4378111 h 7209248"/>
              <a:gd name="connsiteX4008" fmla="*/ 179186 w 7427256"/>
              <a:gd name="connsiteY4008" fmla="*/ 4378111 h 7209248"/>
              <a:gd name="connsiteX4009" fmla="*/ 181426 w 7427256"/>
              <a:gd name="connsiteY4009" fmla="*/ 4373632 h 7209248"/>
              <a:gd name="connsiteX4010" fmla="*/ 1218464 w 7427256"/>
              <a:gd name="connsiteY4010" fmla="*/ 4369151 h 7209248"/>
              <a:gd name="connsiteX4011" fmla="*/ 1218464 w 7427256"/>
              <a:gd name="connsiteY4011" fmla="*/ 4387070 h 7209248"/>
              <a:gd name="connsiteX4012" fmla="*/ 1236383 w 7427256"/>
              <a:gd name="connsiteY4012" fmla="*/ 4396029 h 7209248"/>
              <a:gd name="connsiteX4013" fmla="*/ 1236383 w 7427256"/>
              <a:gd name="connsiteY4013" fmla="*/ 4378111 h 7209248"/>
              <a:gd name="connsiteX4014" fmla="*/ 788419 w 7427256"/>
              <a:gd name="connsiteY4014" fmla="*/ 4360192 h 7209248"/>
              <a:gd name="connsiteX4015" fmla="*/ 788419 w 7427256"/>
              <a:gd name="connsiteY4015" fmla="*/ 4369151 h 7209248"/>
              <a:gd name="connsiteX4016" fmla="*/ 793306 w 7427256"/>
              <a:gd name="connsiteY4016" fmla="*/ 4369966 h 7209248"/>
              <a:gd name="connsiteX4017" fmla="*/ 349412 w 7427256"/>
              <a:gd name="connsiteY4017" fmla="*/ 4351232 h 7209248"/>
              <a:gd name="connsiteX4018" fmla="*/ 358372 w 7427256"/>
              <a:gd name="connsiteY4018" fmla="*/ 4351232 h 7209248"/>
              <a:gd name="connsiteX4019" fmla="*/ 358372 w 7427256"/>
              <a:gd name="connsiteY4019" fmla="*/ 4369151 h 7209248"/>
              <a:gd name="connsiteX4020" fmla="*/ 385250 w 7427256"/>
              <a:gd name="connsiteY4020" fmla="*/ 4342273 h 7209248"/>
              <a:gd name="connsiteX4021" fmla="*/ 394208 w 7427256"/>
              <a:gd name="connsiteY4021" fmla="*/ 4342273 h 7209248"/>
              <a:gd name="connsiteX4022" fmla="*/ 403168 w 7427256"/>
              <a:gd name="connsiteY4022" fmla="*/ 4342273 h 7209248"/>
              <a:gd name="connsiteX4023" fmla="*/ 412127 w 7427256"/>
              <a:gd name="connsiteY4023" fmla="*/ 4351232 h 7209248"/>
              <a:gd name="connsiteX4024" fmla="*/ 403168 w 7427256"/>
              <a:gd name="connsiteY4024" fmla="*/ 4364672 h 7209248"/>
              <a:gd name="connsiteX4025" fmla="*/ 385250 w 7427256"/>
              <a:gd name="connsiteY4025" fmla="*/ 4360192 h 7209248"/>
              <a:gd name="connsiteX4026" fmla="*/ 385250 w 7427256"/>
              <a:gd name="connsiteY4026" fmla="*/ 4355712 h 7209248"/>
              <a:gd name="connsiteX4027" fmla="*/ 385250 w 7427256"/>
              <a:gd name="connsiteY4027" fmla="*/ 4342273 h 7209248"/>
              <a:gd name="connsiteX4028" fmla="*/ 179186 w 7427256"/>
              <a:gd name="connsiteY4028" fmla="*/ 4333314 h 7209248"/>
              <a:gd name="connsiteX4029" fmla="*/ 183666 w 7427256"/>
              <a:gd name="connsiteY4029" fmla="*/ 4342273 h 7209248"/>
              <a:gd name="connsiteX4030" fmla="*/ 188145 w 7427256"/>
              <a:gd name="connsiteY4030" fmla="*/ 4337793 h 7209248"/>
              <a:gd name="connsiteX4031" fmla="*/ 179186 w 7427256"/>
              <a:gd name="connsiteY4031" fmla="*/ 4333314 h 7209248"/>
              <a:gd name="connsiteX4032" fmla="*/ 107511 w 7427256"/>
              <a:gd name="connsiteY4032" fmla="*/ 4333314 h 7209248"/>
              <a:gd name="connsiteX4033" fmla="*/ 125430 w 7427256"/>
              <a:gd name="connsiteY4033" fmla="*/ 4369151 h 7209248"/>
              <a:gd name="connsiteX4034" fmla="*/ 107511 w 7427256"/>
              <a:gd name="connsiteY4034" fmla="*/ 4351232 h 7209248"/>
              <a:gd name="connsiteX4035" fmla="*/ 6988250 w 7427256"/>
              <a:gd name="connsiteY4035" fmla="*/ 4324354 h 7209248"/>
              <a:gd name="connsiteX4036" fmla="*/ 6988250 w 7427256"/>
              <a:gd name="connsiteY4036" fmla="*/ 4351232 h 7209248"/>
              <a:gd name="connsiteX4037" fmla="*/ 6961372 w 7427256"/>
              <a:gd name="connsiteY4037" fmla="*/ 4351232 h 7209248"/>
              <a:gd name="connsiteX4038" fmla="*/ 6970332 w 7427256"/>
              <a:gd name="connsiteY4038" fmla="*/ 4333314 h 7209248"/>
              <a:gd name="connsiteX4039" fmla="*/ 6979292 w 7427256"/>
              <a:gd name="connsiteY4039" fmla="*/ 4328834 h 7209248"/>
              <a:gd name="connsiteX4040" fmla="*/ 6988250 w 7427256"/>
              <a:gd name="connsiteY4040" fmla="*/ 4324354 h 7209248"/>
              <a:gd name="connsiteX4041" fmla="*/ 331494 w 7427256"/>
              <a:gd name="connsiteY4041" fmla="*/ 4306436 h 7209248"/>
              <a:gd name="connsiteX4042" fmla="*/ 340453 w 7427256"/>
              <a:gd name="connsiteY4042" fmla="*/ 4310916 h 7209248"/>
              <a:gd name="connsiteX4043" fmla="*/ 349412 w 7427256"/>
              <a:gd name="connsiteY4043" fmla="*/ 4324354 h 7209248"/>
              <a:gd name="connsiteX4044" fmla="*/ 331494 w 7427256"/>
              <a:gd name="connsiteY4044" fmla="*/ 4315396 h 7209248"/>
              <a:gd name="connsiteX4045" fmla="*/ 331494 w 7427256"/>
              <a:gd name="connsiteY4045" fmla="*/ 4306436 h 7209248"/>
              <a:gd name="connsiteX4046" fmla="*/ 304615 w 7427256"/>
              <a:gd name="connsiteY4046" fmla="*/ 4306436 h 7209248"/>
              <a:gd name="connsiteX4047" fmla="*/ 300136 w 7427256"/>
              <a:gd name="connsiteY4047" fmla="*/ 4315396 h 7209248"/>
              <a:gd name="connsiteX4048" fmla="*/ 295656 w 7427256"/>
              <a:gd name="connsiteY4048" fmla="*/ 4310916 h 7209248"/>
              <a:gd name="connsiteX4049" fmla="*/ 304615 w 7427256"/>
              <a:gd name="connsiteY4049" fmla="*/ 4306436 h 7209248"/>
              <a:gd name="connsiteX4050" fmla="*/ 188145 w 7427256"/>
              <a:gd name="connsiteY4050" fmla="*/ 4297477 h 7209248"/>
              <a:gd name="connsiteX4051" fmla="*/ 197105 w 7427256"/>
              <a:gd name="connsiteY4051" fmla="*/ 4315396 h 7209248"/>
              <a:gd name="connsiteX4052" fmla="*/ 197105 w 7427256"/>
              <a:gd name="connsiteY4052" fmla="*/ 4333314 h 7209248"/>
              <a:gd name="connsiteX4053" fmla="*/ 206064 w 7427256"/>
              <a:gd name="connsiteY4053" fmla="*/ 4333314 h 7209248"/>
              <a:gd name="connsiteX4054" fmla="*/ 232941 w 7427256"/>
              <a:gd name="connsiteY4054" fmla="*/ 4333314 h 7209248"/>
              <a:gd name="connsiteX4055" fmla="*/ 232941 w 7427256"/>
              <a:gd name="connsiteY4055" fmla="*/ 4342273 h 7209248"/>
              <a:gd name="connsiteX4056" fmla="*/ 241901 w 7427256"/>
              <a:gd name="connsiteY4056" fmla="*/ 4387070 h 7209248"/>
              <a:gd name="connsiteX4057" fmla="*/ 241901 w 7427256"/>
              <a:gd name="connsiteY4057" fmla="*/ 4396029 h 7209248"/>
              <a:gd name="connsiteX4058" fmla="*/ 232941 w 7427256"/>
              <a:gd name="connsiteY4058" fmla="*/ 4400509 h 7209248"/>
              <a:gd name="connsiteX4059" fmla="*/ 223983 w 7427256"/>
              <a:gd name="connsiteY4059" fmla="*/ 4404989 h 7209248"/>
              <a:gd name="connsiteX4060" fmla="*/ 223983 w 7427256"/>
              <a:gd name="connsiteY4060" fmla="*/ 4396029 h 7209248"/>
              <a:gd name="connsiteX4061" fmla="*/ 206064 w 7427256"/>
              <a:gd name="connsiteY4061" fmla="*/ 4387070 h 7209248"/>
              <a:gd name="connsiteX4062" fmla="*/ 201584 w 7427256"/>
              <a:gd name="connsiteY4062" fmla="*/ 4382590 h 7209248"/>
              <a:gd name="connsiteX4063" fmla="*/ 197105 w 7427256"/>
              <a:gd name="connsiteY4063" fmla="*/ 4369151 h 7209248"/>
              <a:gd name="connsiteX4064" fmla="*/ 170226 w 7427256"/>
              <a:gd name="connsiteY4064" fmla="*/ 4360192 h 7209248"/>
              <a:gd name="connsiteX4065" fmla="*/ 165747 w 7427256"/>
              <a:gd name="connsiteY4065" fmla="*/ 4373631 h 7209248"/>
              <a:gd name="connsiteX4066" fmla="*/ 179186 w 7427256"/>
              <a:gd name="connsiteY4066" fmla="*/ 4378111 h 7209248"/>
              <a:gd name="connsiteX4067" fmla="*/ 170226 w 7427256"/>
              <a:gd name="connsiteY4067" fmla="*/ 4387070 h 7209248"/>
              <a:gd name="connsiteX4068" fmla="*/ 179186 w 7427256"/>
              <a:gd name="connsiteY4068" fmla="*/ 4404989 h 7209248"/>
              <a:gd name="connsiteX4069" fmla="*/ 192625 w 7427256"/>
              <a:gd name="connsiteY4069" fmla="*/ 4404989 h 7209248"/>
              <a:gd name="connsiteX4070" fmla="*/ 201584 w 7427256"/>
              <a:gd name="connsiteY4070" fmla="*/ 4404989 h 7209248"/>
              <a:gd name="connsiteX4071" fmla="*/ 197105 w 7427256"/>
              <a:gd name="connsiteY4071" fmla="*/ 4413947 h 7209248"/>
              <a:gd name="connsiteX4072" fmla="*/ 197105 w 7427256"/>
              <a:gd name="connsiteY4072" fmla="*/ 4422907 h 7209248"/>
              <a:gd name="connsiteX4073" fmla="*/ 206064 w 7427256"/>
              <a:gd name="connsiteY4073" fmla="*/ 4422907 h 7209248"/>
              <a:gd name="connsiteX4074" fmla="*/ 223983 w 7427256"/>
              <a:gd name="connsiteY4074" fmla="*/ 4436346 h 7209248"/>
              <a:gd name="connsiteX4075" fmla="*/ 232941 w 7427256"/>
              <a:gd name="connsiteY4075" fmla="*/ 4449785 h 7209248"/>
              <a:gd name="connsiteX4076" fmla="*/ 215022 w 7427256"/>
              <a:gd name="connsiteY4076" fmla="*/ 4440825 h 7209248"/>
              <a:gd name="connsiteX4077" fmla="*/ 197105 w 7427256"/>
              <a:gd name="connsiteY4077" fmla="*/ 4431866 h 7209248"/>
              <a:gd name="connsiteX4078" fmla="*/ 192625 w 7427256"/>
              <a:gd name="connsiteY4078" fmla="*/ 4431866 h 7209248"/>
              <a:gd name="connsiteX4079" fmla="*/ 188145 w 7427256"/>
              <a:gd name="connsiteY4079" fmla="*/ 4440825 h 7209248"/>
              <a:gd name="connsiteX4080" fmla="*/ 197105 w 7427256"/>
              <a:gd name="connsiteY4080" fmla="*/ 4458744 h 7209248"/>
              <a:gd name="connsiteX4081" fmla="*/ 215022 w 7427256"/>
              <a:gd name="connsiteY4081" fmla="*/ 4476663 h 7209248"/>
              <a:gd name="connsiteX4082" fmla="*/ 232941 w 7427256"/>
              <a:gd name="connsiteY4082" fmla="*/ 4481143 h 7209248"/>
              <a:gd name="connsiteX4083" fmla="*/ 241901 w 7427256"/>
              <a:gd name="connsiteY4083" fmla="*/ 4494581 h 7209248"/>
              <a:gd name="connsiteX4084" fmla="*/ 246380 w 7427256"/>
              <a:gd name="connsiteY4084" fmla="*/ 4508020 h 7209248"/>
              <a:gd name="connsiteX4085" fmla="*/ 255340 w 7427256"/>
              <a:gd name="connsiteY4085" fmla="*/ 4512500 h 7209248"/>
              <a:gd name="connsiteX4086" fmla="*/ 264299 w 7427256"/>
              <a:gd name="connsiteY4086" fmla="*/ 4499061 h 7209248"/>
              <a:gd name="connsiteX4087" fmla="*/ 259819 w 7427256"/>
              <a:gd name="connsiteY4087" fmla="*/ 4476663 h 7209248"/>
              <a:gd name="connsiteX4088" fmla="*/ 250860 w 7427256"/>
              <a:gd name="connsiteY4088" fmla="*/ 4467704 h 7209248"/>
              <a:gd name="connsiteX4089" fmla="*/ 250860 w 7427256"/>
              <a:gd name="connsiteY4089" fmla="*/ 4458744 h 7209248"/>
              <a:gd name="connsiteX4090" fmla="*/ 268779 w 7427256"/>
              <a:gd name="connsiteY4090" fmla="*/ 4467704 h 7209248"/>
              <a:gd name="connsiteX4091" fmla="*/ 268779 w 7427256"/>
              <a:gd name="connsiteY4091" fmla="*/ 4521459 h 7209248"/>
              <a:gd name="connsiteX4092" fmla="*/ 259819 w 7427256"/>
              <a:gd name="connsiteY4092" fmla="*/ 4539378 h 7209248"/>
              <a:gd name="connsiteX4093" fmla="*/ 277738 w 7427256"/>
              <a:gd name="connsiteY4093" fmla="*/ 4539378 h 7209248"/>
              <a:gd name="connsiteX4094" fmla="*/ 295656 w 7427256"/>
              <a:gd name="connsiteY4094" fmla="*/ 4539378 h 7209248"/>
              <a:gd name="connsiteX4095" fmla="*/ 340453 w 7427256"/>
              <a:gd name="connsiteY4095" fmla="*/ 4584174 h 7209248"/>
              <a:gd name="connsiteX4096" fmla="*/ 322534 w 7427256"/>
              <a:gd name="connsiteY4096" fmla="*/ 4570736 h 7209248"/>
              <a:gd name="connsiteX4097" fmla="*/ 304615 w 7427256"/>
              <a:gd name="connsiteY4097" fmla="*/ 4557297 h 7209248"/>
              <a:gd name="connsiteX4098" fmla="*/ 304615 w 7427256"/>
              <a:gd name="connsiteY4098" fmla="*/ 4575216 h 7209248"/>
              <a:gd name="connsiteX4099" fmla="*/ 304615 w 7427256"/>
              <a:gd name="connsiteY4099" fmla="*/ 4593133 h 7209248"/>
              <a:gd name="connsiteX4100" fmla="*/ 295656 w 7427256"/>
              <a:gd name="connsiteY4100" fmla="*/ 4602093 h 7209248"/>
              <a:gd name="connsiteX4101" fmla="*/ 313575 w 7427256"/>
              <a:gd name="connsiteY4101" fmla="*/ 4602093 h 7209248"/>
              <a:gd name="connsiteX4102" fmla="*/ 349412 w 7427256"/>
              <a:gd name="connsiteY4102" fmla="*/ 4584174 h 7209248"/>
              <a:gd name="connsiteX4103" fmla="*/ 367331 w 7427256"/>
              <a:gd name="connsiteY4103" fmla="*/ 4584174 h 7209248"/>
              <a:gd name="connsiteX4104" fmla="*/ 358372 w 7427256"/>
              <a:gd name="connsiteY4104" fmla="*/ 4602093 h 7209248"/>
              <a:gd name="connsiteX4105" fmla="*/ 340453 w 7427256"/>
              <a:gd name="connsiteY4105" fmla="*/ 4606572 h 7209248"/>
              <a:gd name="connsiteX4106" fmla="*/ 331494 w 7427256"/>
              <a:gd name="connsiteY4106" fmla="*/ 4611052 h 7209248"/>
              <a:gd name="connsiteX4107" fmla="*/ 304615 w 7427256"/>
              <a:gd name="connsiteY4107" fmla="*/ 4611052 h 7209248"/>
              <a:gd name="connsiteX4108" fmla="*/ 277738 w 7427256"/>
              <a:gd name="connsiteY4108" fmla="*/ 4620012 h 7209248"/>
              <a:gd name="connsiteX4109" fmla="*/ 273259 w 7427256"/>
              <a:gd name="connsiteY4109" fmla="*/ 4602093 h 7209248"/>
              <a:gd name="connsiteX4110" fmla="*/ 259819 w 7427256"/>
              <a:gd name="connsiteY4110" fmla="*/ 4575216 h 7209248"/>
              <a:gd name="connsiteX4111" fmla="*/ 255340 w 7427256"/>
              <a:gd name="connsiteY4111" fmla="*/ 4566256 h 7209248"/>
              <a:gd name="connsiteX4112" fmla="*/ 241901 w 7427256"/>
              <a:gd name="connsiteY4112" fmla="*/ 4566256 h 7209248"/>
              <a:gd name="connsiteX4113" fmla="*/ 223983 w 7427256"/>
              <a:gd name="connsiteY4113" fmla="*/ 4570736 h 7209248"/>
              <a:gd name="connsiteX4114" fmla="*/ 215022 w 7427256"/>
              <a:gd name="connsiteY4114" fmla="*/ 4557297 h 7209248"/>
              <a:gd name="connsiteX4115" fmla="*/ 179186 w 7427256"/>
              <a:gd name="connsiteY4115" fmla="*/ 4503540 h 7209248"/>
              <a:gd name="connsiteX4116" fmla="*/ 179186 w 7427256"/>
              <a:gd name="connsiteY4116" fmla="*/ 4494581 h 7209248"/>
              <a:gd name="connsiteX4117" fmla="*/ 179186 w 7427256"/>
              <a:gd name="connsiteY4117" fmla="*/ 4481143 h 7209248"/>
              <a:gd name="connsiteX4118" fmla="*/ 165747 w 7427256"/>
              <a:gd name="connsiteY4118" fmla="*/ 4463224 h 7209248"/>
              <a:gd name="connsiteX4119" fmla="*/ 147828 w 7427256"/>
              <a:gd name="connsiteY4119" fmla="*/ 4440825 h 7209248"/>
              <a:gd name="connsiteX4120" fmla="*/ 152308 w 7427256"/>
              <a:gd name="connsiteY4120" fmla="*/ 4418427 h 7209248"/>
              <a:gd name="connsiteX4121" fmla="*/ 156787 w 7427256"/>
              <a:gd name="connsiteY4121" fmla="*/ 4391550 h 7209248"/>
              <a:gd name="connsiteX4122" fmla="*/ 143348 w 7427256"/>
              <a:gd name="connsiteY4122" fmla="*/ 4369151 h 7209248"/>
              <a:gd name="connsiteX4123" fmla="*/ 147828 w 7427256"/>
              <a:gd name="connsiteY4123" fmla="*/ 4364672 h 7209248"/>
              <a:gd name="connsiteX4124" fmla="*/ 161267 w 7427256"/>
              <a:gd name="connsiteY4124" fmla="*/ 4351232 h 7209248"/>
              <a:gd name="connsiteX4125" fmla="*/ 183666 w 7427256"/>
              <a:gd name="connsiteY4125" fmla="*/ 4310916 h 7209248"/>
              <a:gd name="connsiteX4126" fmla="*/ 179186 w 7427256"/>
              <a:gd name="connsiteY4126" fmla="*/ 4301957 h 7209248"/>
              <a:gd name="connsiteX4127" fmla="*/ 188145 w 7427256"/>
              <a:gd name="connsiteY4127" fmla="*/ 4297477 h 7209248"/>
              <a:gd name="connsiteX4128" fmla="*/ 7033047 w 7427256"/>
              <a:gd name="connsiteY4128" fmla="*/ 4288518 h 7209248"/>
              <a:gd name="connsiteX4129" fmla="*/ 7042007 w 7427256"/>
              <a:gd name="connsiteY4129" fmla="*/ 4288518 h 7209248"/>
              <a:gd name="connsiteX4130" fmla="*/ 7050966 w 7427256"/>
              <a:gd name="connsiteY4130" fmla="*/ 4288518 h 7209248"/>
              <a:gd name="connsiteX4131" fmla="*/ 7042007 w 7427256"/>
              <a:gd name="connsiteY4131" fmla="*/ 4297477 h 7209248"/>
              <a:gd name="connsiteX4132" fmla="*/ 152308 w 7427256"/>
              <a:gd name="connsiteY4132" fmla="*/ 4288518 h 7209248"/>
              <a:gd name="connsiteX4133" fmla="*/ 161267 w 7427256"/>
              <a:gd name="connsiteY4133" fmla="*/ 4297477 h 7209248"/>
              <a:gd name="connsiteX4134" fmla="*/ 170226 w 7427256"/>
              <a:gd name="connsiteY4134" fmla="*/ 4306436 h 7209248"/>
              <a:gd name="connsiteX4135" fmla="*/ 152308 w 7427256"/>
              <a:gd name="connsiteY4135" fmla="*/ 4306436 h 7209248"/>
              <a:gd name="connsiteX4136" fmla="*/ 152308 w 7427256"/>
              <a:gd name="connsiteY4136" fmla="*/ 4297477 h 7209248"/>
              <a:gd name="connsiteX4137" fmla="*/ 152308 w 7427256"/>
              <a:gd name="connsiteY4137" fmla="*/ 4288518 h 7209248"/>
              <a:gd name="connsiteX4138" fmla="*/ 107511 w 7427256"/>
              <a:gd name="connsiteY4138" fmla="*/ 4279558 h 7209248"/>
              <a:gd name="connsiteX4139" fmla="*/ 116471 w 7427256"/>
              <a:gd name="connsiteY4139" fmla="*/ 4279558 h 7209248"/>
              <a:gd name="connsiteX4140" fmla="*/ 116471 w 7427256"/>
              <a:gd name="connsiteY4140" fmla="*/ 4288518 h 7209248"/>
              <a:gd name="connsiteX4141" fmla="*/ 107511 w 7427256"/>
              <a:gd name="connsiteY4141" fmla="*/ 4279558 h 7209248"/>
              <a:gd name="connsiteX4142" fmla="*/ 349412 w 7427256"/>
              <a:gd name="connsiteY4142" fmla="*/ 4270599 h 7209248"/>
              <a:gd name="connsiteX4143" fmla="*/ 367331 w 7427256"/>
              <a:gd name="connsiteY4143" fmla="*/ 4279558 h 7209248"/>
              <a:gd name="connsiteX4144" fmla="*/ 340453 w 7427256"/>
              <a:gd name="connsiteY4144" fmla="*/ 4279558 h 7209248"/>
              <a:gd name="connsiteX4145" fmla="*/ 154548 w 7427256"/>
              <a:gd name="connsiteY4145" fmla="*/ 4263880 h 7209248"/>
              <a:gd name="connsiteX4146" fmla="*/ 161267 w 7427256"/>
              <a:gd name="connsiteY4146" fmla="*/ 4266119 h 7209248"/>
              <a:gd name="connsiteX4147" fmla="*/ 161267 w 7427256"/>
              <a:gd name="connsiteY4147" fmla="*/ 4279558 h 7209248"/>
              <a:gd name="connsiteX4148" fmla="*/ 152308 w 7427256"/>
              <a:gd name="connsiteY4148" fmla="*/ 4266119 h 7209248"/>
              <a:gd name="connsiteX4149" fmla="*/ 154548 w 7427256"/>
              <a:gd name="connsiteY4149" fmla="*/ 4263880 h 7209248"/>
              <a:gd name="connsiteX4150" fmla="*/ 129910 w 7427256"/>
              <a:gd name="connsiteY4150" fmla="*/ 4261639 h 7209248"/>
              <a:gd name="connsiteX4151" fmla="*/ 138869 w 7427256"/>
              <a:gd name="connsiteY4151" fmla="*/ 4266119 h 7209248"/>
              <a:gd name="connsiteX4152" fmla="*/ 143348 w 7427256"/>
              <a:gd name="connsiteY4152" fmla="*/ 4270599 h 7209248"/>
              <a:gd name="connsiteX4153" fmla="*/ 125430 w 7427256"/>
              <a:gd name="connsiteY4153" fmla="*/ 4270599 h 7209248"/>
              <a:gd name="connsiteX4154" fmla="*/ 129910 w 7427256"/>
              <a:gd name="connsiteY4154" fmla="*/ 4261639 h 7209248"/>
              <a:gd name="connsiteX4155" fmla="*/ 7122640 w 7427256"/>
              <a:gd name="connsiteY4155" fmla="*/ 4252680 h 7209248"/>
              <a:gd name="connsiteX4156" fmla="*/ 7140558 w 7427256"/>
              <a:gd name="connsiteY4156" fmla="*/ 4252680 h 7209248"/>
              <a:gd name="connsiteX4157" fmla="*/ 7113680 w 7427256"/>
              <a:gd name="connsiteY4157" fmla="*/ 4261639 h 7209248"/>
              <a:gd name="connsiteX4158" fmla="*/ 6988250 w 7427256"/>
              <a:gd name="connsiteY4158" fmla="*/ 4243722 h 7209248"/>
              <a:gd name="connsiteX4159" fmla="*/ 6997209 w 7427256"/>
              <a:gd name="connsiteY4159" fmla="*/ 4252680 h 7209248"/>
              <a:gd name="connsiteX4160" fmla="*/ 6988250 w 7427256"/>
              <a:gd name="connsiteY4160" fmla="*/ 4252680 h 7209248"/>
              <a:gd name="connsiteX4161" fmla="*/ 6979292 w 7427256"/>
              <a:gd name="connsiteY4161" fmla="*/ 4252680 h 7209248"/>
              <a:gd name="connsiteX4162" fmla="*/ 179186 w 7427256"/>
              <a:gd name="connsiteY4162" fmla="*/ 4243722 h 7209248"/>
              <a:gd name="connsiteX4163" fmla="*/ 188145 w 7427256"/>
              <a:gd name="connsiteY4163" fmla="*/ 4261639 h 7209248"/>
              <a:gd name="connsiteX4164" fmla="*/ 179186 w 7427256"/>
              <a:gd name="connsiteY4164" fmla="*/ 4261639 h 7209248"/>
              <a:gd name="connsiteX4165" fmla="*/ 179186 w 7427256"/>
              <a:gd name="connsiteY4165" fmla="*/ 4243722 h 7209248"/>
              <a:gd name="connsiteX4166" fmla="*/ 35837 w 7427256"/>
              <a:gd name="connsiteY4166" fmla="*/ 4243722 h 7209248"/>
              <a:gd name="connsiteX4167" fmla="*/ 53755 w 7427256"/>
              <a:gd name="connsiteY4167" fmla="*/ 4243722 h 7209248"/>
              <a:gd name="connsiteX4168" fmla="*/ 71674 w 7427256"/>
              <a:gd name="connsiteY4168" fmla="*/ 4275078 h 7209248"/>
              <a:gd name="connsiteX4169" fmla="*/ 80633 w 7427256"/>
              <a:gd name="connsiteY4169" fmla="*/ 4292997 h 7209248"/>
              <a:gd name="connsiteX4170" fmla="*/ 67194 w 7427256"/>
              <a:gd name="connsiteY4170" fmla="*/ 4279558 h 7209248"/>
              <a:gd name="connsiteX4171" fmla="*/ 35837 w 7427256"/>
              <a:gd name="connsiteY4171" fmla="*/ 4243722 h 7209248"/>
              <a:gd name="connsiteX4172" fmla="*/ 333734 w 7427256"/>
              <a:gd name="connsiteY4172" fmla="*/ 4232522 h 7209248"/>
              <a:gd name="connsiteX4173" fmla="*/ 340453 w 7427256"/>
              <a:gd name="connsiteY4173" fmla="*/ 4239242 h 7209248"/>
              <a:gd name="connsiteX4174" fmla="*/ 349412 w 7427256"/>
              <a:gd name="connsiteY4174" fmla="*/ 4252680 h 7209248"/>
              <a:gd name="connsiteX4175" fmla="*/ 331494 w 7427256"/>
              <a:gd name="connsiteY4175" fmla="*/ 4252680 h 7209248"/>
              <a:gd name="connsiteX4176" fmla="*/ 331494 w 7427256"/>
              <a:gd name="connsiteY4176" fmla="*/ 4239242 h 7209248"/>
              <a:gd name="connsiteX4177" fmla="*/ 333734 w 7427256"/>
              <a:gd name="connsiteY4177" fmla="*/ 4232522 h 7209248"/>
              <a:gd name="connsiteX4178" fmla="*/ 172467 w 7427256"/>
              <a:gd name="connsiteY4178" fmla="*/ 4230282 h 7209248"/>
              <a:gd name="connsiteX4179" fmla="*/ 179186 w 7427256"/>
              <a:gd name="connsiteY4179" fmla="*/ 4234762 h 7209248"/>
              <a:gd name="connsiteX4180" fmla="*/ 170226 w 7427256"/>
              <a:gd name="connsiteY4180" fmla="*/ 4252680 h 7209248"/>
              <a:gd name="connsiteX4181" fmla="*/ 170226 w 7427256"/>
              <a:gd name="connsiteY4181" fmla="*/ 4234762 h 7209248"/>
              <a:gd name="connsiteX4182" fmla="*/ 172467 w 7427256"/>
              <a:gd name="connsiteY4182" fmla="*/ 4230282 h 7209248"/>
              <a:gd name="connsiteX4183" fmla="*/ 277738 w 7427256"/>
              <a:gd name="connsiteY4183" fmla="*/ 4225803 h 7209248"/>
              <a:gd name="connsiteX4184" fmla="*/ 286698 w 7427256"/>
              <a:gd name="connsiteY4184" fmla="*/ 4243722 h 7209248"/>
              <a:gd name="connsiteX4185" fmla="*/ 277738 w 7427256"/>
              <a:gd name="connsiteY4185" fmla="*/ 4234762 h 7209248"/>
              <a:gd name="connsiteX4186" fmla="*/ 304615 w 7427256"/>
              <a:gd name="connsiteY4186" fmla="*/ 4216843 h 7209248"/>
              <a:gd name="connsiteX4187" fmla="*/ 318055 w 7427256"/>
              <a:gd name="connsiteY4187" fmla="*/ 4225803 h 7209248"/>
              <a:gd name="connsiteX4188" fmla="*/ 313575 w 7427256"/>
              <a:gd name="connsiteY4188" fmla="*/ 4234762 h 7209248"/>
              <a:gd name="connsiteX4189" fmla="*/ 304615 w 7427256"/>
              <a:gd name="connsiteY4189" fmla="*/ 4225803 h 7209248"/>
              <a:gd name="connsiteX4190" fmla="*/ 304615 w 7427256"/>
              <a:gd name="connsiteY4190" fmla="*/ 4216843 h 7209248"/>
              <a:gd name="connsiteX4191" fmla="*/ 761540 w 7427256"/>
              <a:gd name="connsiteY4191" fmla="*/ 4207884 h 7209248"/>
              <a:gd name="connsiteX4192" fmla="*/ 752581 w 7427256"/>
              <a:gd name="connsiteY4192" fmla="*/ 4234762 h 7209248"/>
              <a:gd name="connsiteX4193" fmla="*/ 779459 w 7427256"/>
              <a:gd name="connsiteY4193" fmla="*/ 4225803 h 7209248"/>
              <a:gd name="connsiteX4194" fmla="*/ 770500 w 7427256"/>
              <a:gd name="connsiteY4194" fmla="*/ 4216843 h 7209248"/>
              <a:gd name="connsiteX4195" fmla="*/ 215022 w 7427256"/>
              <a:gd name="connsiteY4195" fmla="*/ 4207884 h 7209248"/>
              <a:gd name="connsiteX4196" fmla="*/ 215022 w 7427256"/>
              <a:gd name="connsiteY4196" fmla="*/ 4216843 h 7209248"/>
              <a:gd name="connsiteX4197" fmla="*/ 215022 w 7427256"/>
              <a:gd name="connsiteY4197" fmla="*/ 4234762 h 7209248"/>
              <a:gd name="connsiteX4198" fmla="*/ 215022 w 7427256"/>
              <a:gd name="connsiteY4198" fmla="*/ 4252680 h 7209248"/>
              <a:gd name="connsiteX4199" fmla="*/ 210544 w 7427256"/>
              <a:gd name="connsiteY4199" fmla="*/ 4248200 h 7209248"/>
              <a:gd name="connsiteX4200" fmla="*/ 206064 w 7427256"/>
              <a:gd name="connsiteY4200" fmla="*/ 4234762 h 7209248"/>
              <a:gd name="connsiteX4201" fmla="*/ 206064 w 7427256"/>
              <a:gd name="connsiteY4201" fmla="*/ 4225803 h 7209248"/>
              <a:gd name="connsiteX4202" fmla="*/ 7157358 w 7427256"/>
              <a:gd name="connsiteY4202" fmla="*/ 4201165 h 7209248"/>
              <a:gd name="connsiteX4203" fmla="*/ 7162956 w 7427256"/>
              <a:gd name="connsiteY4203" fmla="*/ 4203404 h 7209248"/>
              <a:gd name="connsiteX4204" fmla="*/ 7167436 w 7427256"/>
              <a:gd name="connsiteY4204" fmla="*/ 4216843 h 7209248"/>
              <a:gd name="connsiteX4205" fmla="*/ 7149518 w 7427256"/>
              <a:gd name="connsiteY4205" fmla="*/ 4216843 h 7209248"/>
              <a:gd name="connsiteX4206" fmla="*/ 7149518 w 7427256"/>
              <a:gd name="connsiteY4206" fmla="*/ 4203404 h 7209248"/>
              <a:gd name="connsiteX4207" fmla="*/ 7157358 w 7427256"/>
              <a:gd name="connsiteY4207" fmla="*/ 4201165 h 7209248"/>
              <a:gd name="connsiteX4208" fmla="*/ 752581 w 7427256"/>
              <a:gd name="connsiteY4208" fmla="*/ 4189965 h 7209248"/>
              <a:gd name="connsiteX4209" fmla="*/ 734662 w 7427256"/>
              <a:gd name="connsiteY4209" fmla="*/ 4198925 h 7209248"/>
              <a:gd name="connsiteX4210" fmla="*/ 743622 w 7427256"/>
              <a:gd name="connsiteY4210" fmla="*/ 4198925 h 7209248"/>
              <a:gd name="connsiteX4211" fmla="*/ 748101 w 7427256"/>
              <a:gd name="connsiteY4211" fmla="*/ 4198925 h 7209248"/>
              <a:gd name="connsiteX4212" fmla="*/ 752581 w 7427256"/>
              <a:gd name="connsiteY4212" fmla="*/ 4189965 h 7209248"/>
              <a:gd name="connsiteX4213" fmla="*/ 353892 w 7427256"/>
              <a:gd name="connsiteY4213" fmla="*/ 4163087 h 7209248"/>
              <a:gd name="connsiteX4214" fmla="*/ 358372 w 7427256"/>
              <a:gd name="connsiteY4214" fmla="*/ 4172046 h 7209248"/>
              <a:gd name="connsiteX4215" fmla="*/ 353892 w 7427256"/>
              <a:gd name="connsiteY4215" fmla="*/ 4172046 h 7209248"/>
              <a:gd name="connsiteX4216" fmla="*/ 353892 w 7427256"/>
              <a:gd name="connsiteY4216" fmla="*/ 4163087 h 7209248"/>
              <a:gd name="connsiteX4217" fmla="*/ 152308 w 7427256"/>
              <a:gd name="connsiteY4217" fmla="*/ 4154127 h 7209248"/>
              <a:gd name="connsiteX4218" fmla="*/ 161267 w 7427256"/>
              <a:gd name="connsiteY4218" fmla="*/ 4172046 h 7209248"/>
              <a:gd name="connsiteX4219" fmla="*/ 161267 w 7427256"/>
              <a:gd name="connsiteY4219" fmla="*/ 4185485 h 7209248"/>
              <a:gd name="connsiteX4220" fmla="*/ 170226 w 7427256"/>
              <a:gd name="connsiteY4220" fmla="*/ 4189965 h 7209248"/>
              <a:gd name="connsiteX4221" fmla="*/ 179186 w 7427256"/>
              <a:gd name="connsiteY4221" fmla="*/ 4189965 h 7209248"/>
              <a:gd name="connsiteX4222" fmla="*/ 197105 w 7427256"/>
              <a:gd name="connsiteY4222" fmla="*/ 4172046 h 7209248"/>
              <a:gd name="connsiteX4223" fmla="*/ 197105 w 7427256"/>
              <a:gd name="connsiteY4223" fmla="*/ 4189965 h 7209248"/>
              <a:gd name="connsiteX4224" fmla="*/ 179186 w 7427256"/>
              <a:gd name="connsiteY4224" fmla="*/ 4207884 h 7209248"/>
              <a:gd name="connsiteX4225" fmla="*/ 152308 w 7427256"/>
              <a:gd name="connsiteY4225" fmla="*/ 4189965 h 7209248"/>
              <a:gd name="connsiteX4226" fmla="*/ 17918 w 7427256"/>
              <a:gd name="connsiteY4226" fmla="*/ 4154127 h 7209248"/>
              <a:gd name="connsiteX4227" fmla="*/ 26878 w 7427256"/>
              <a:gd name="connsiteY4227" fmla="*/ 4154127 h 7209248"/>
              <a:gd name="connsiteX4228" fmla="*/ 17918 w 7427256"/>
              <a:gd name="connsiteY4228" fmla="*/ 4163087 h 7209248"/>
              <a:gd name="connsiteX4229" fmla="*/ 17918 w 7427256"/>
              <a:gd name="connsiteY4229" fmla="*/ 4154127 h 7209248"/>
              <a:gd name="connsiteX4230" fmla="*/ 645069 w 7427256"/>
              <a:gd name="connsiteY4230" fmla="*/ 4145169 h 7209248"/>
              <a:gd name="connsiteX4231" fmla="*/ 654028 w 7427256"/>
              <a:gd name="connsiteY4231" fmla="*/ 4145169 h 7209248"/>
              <a:gd name="connsiteX4232" fmla="*/ 662988 w 7427256"/>
              <a:gd name="connsiteY4232" fmla="*/ 4154127 h 7209248"/>
              <a:gd name="connsiteX4233" fmla="*/ 671947 w 7427256"/>
              <a:gd name="connsiteY4233" fmla="*/ 4181006 h 7209248"/>
              <a:gd name="connsiteX4234" fmla="*/ 667467 w 7427256"/>
              <a:gd name="connsiteY4234" fmla="*/ 4189965 h 7209248"/>
              <a:gd name="connsiteX4235" fmla="*/ 662988 w 7427256"/>
              <a:gd name="connsiteY4235" fmla="*/ 4181006 h 7209248"/>
              <a:gd name="connsiteX4236" fmla="*/ 662988 w 7427256"/>
              <a:gd name="connsiteY4236" fmla="*/ 4172046 h 7209248"/>
              <a:gd name="connsiteX4237" fmla="*/ 654028 w 7427256"/>
              <a:gd name="connsiteY4237" fmla="*/ 4154127 h 7209248"/>
              <a:gd name="connsiteX4238" fmla="*/ 645069 w 7427256"/>
              <a:gd name="connsiteY4238" fmla="*/ 4145169 h 7209248"/>
              <a:gd name="connsiteX4239" fmla="*/ 35837 w 7427256"/>
              <a:gd name="connsiteY4239" fmla="*/ 4145169 h 7209248"/>
              <a:gd name="connsiteX4240" fmla="*/ 44797 w 7427256"/>
              <a:gd name="connsiteY4240" fmla="*/ 4145169 h 7209248"/>
              <a:gd name="connsiteX4241" fmla="*/ 53755 w 7427256"/>
              <a:gd name="connsiteY4241" fmla="*/ 4154127 h 7209248"/>
              <a:gd name="connsiteX4242" fmla="*/ 62714 w 7427256"/>
              <a:gd name="connsiteY4242" fmla="*/ 4181006 h 7209248"/>
              <a:gd name="connsiteX4243" fmla="*/ 53755 w 7427256"/>
              <a:gd name="connsiteY4243" fmla="*/ 4181006 h 7209248"/>
              <a:gd name="connsiteX4244" fmla="*/ 49277 w 7427256"/>
              <a:gd name="connsiteY4244" fmla="*/ 4172046 h 7209248"/>
              <a:gd name="connsiteX4245" fmla="*/ 44797 w 7427256"/>
              <a:gd name="connsiteY4245" fmla="*/ 4154127 h 7209248"/>
              <a:gd name="connsiteX4246" fmla="*/ 35837 w 7427256"/>
              <a:gd name="connsiteY4246" fmla="*/ 4145169 h 7209248"/>
              <a:gd name="connsiteX4247" fmla="*/ 403168 w 7427256"/>
              <a:gd name="connsiteY4247" fmla="*/ 4136210 h 7209248"/>
              <a:gd name="connsiteX4248" fmla="*/ 412127 w 7427256"/>
              <a:gd name="connsiteY4248" fmla="*/ 4136210 h 7209248"/>
              <a:gd name="connsiteX4249" fmla="*/ 412127 w 7427256"/>
              <a:gd name="connsiteY4249" fmla="*/ 4145169 h 7209248"/>
              <a:gd name="connsiteX4250" fmla="*/ 407648 w 7427256"/>
              <a:gd name="connsiteY4250" fmla="*/ 4140689 h 7209248"/>
              <a:gd name="connsiteX4251" fmla="*/ 403168 w 7427256"/>
              <a:gd name="connsiteY4251" fmla="*/ 4136210 h 7209248"/>
              <a:gd name="connsiteX4252" fmla="*/ 7230152 w 7427256"/>
              <a:gd name="connsiteY4252" fmla="*/ 4127250 h 7209248"/>
              <a:gd name="connsiteX4253" fmla="*/ 7225672 w 7427256"/>
              <a:gd name="connsiteY4253" fmla="*/ 4140689 h 7209248"/>
              <a:gd name="connsiteX4254" fmla="*/ 7212232 w 7427256"/>
              <a:gd name="connsiteY4254" fmla="*/ 4154127 h 7209248"/>
              <a:gd name="connsiteX4255" fmla="*/ 7203272 w 7427256"/>
              <a:gd name="connsiteY4255" fmla="*/ 4172046 h 7209248"/>
              <a:gd name="connsiteX4256" fmla="*/ 7203272 w 7427256"/>
              <a:gd name="connsiteY4256" fmla="*/ 4181006 h 7209248"/>
              <a:gd name="connsiteX4257" fmla="*/ 7194315 w 7427256"/>
              <a:gd name="connsiteY4257" fmla="*/ 4181006 h 7209248"/>
              <a:gd name="connsiteX4258" fmla="*/ 7189834 w 7427256"/>
              <a:gd name="connsiteY4258" fmla="*/ 4189965 h 7209248"/>
              <a:gd name="connsiteX4259" fmla="*/ 7185355 w 7427256"/>
              <a:gd name="connsiteY4259" fmla="*/ 4189965 h 7209248"/>
              <a:gd name="connsiteX4260" fmla="*/ 7167436 w 7427256"/>
              <a:gd name="connsiteY4260" fmla="*/ 4189965 h 7209248"/>
              <a:gd name="connsiteX4261" fmla="*/ 7185355 w 7427256"/>
              <a:gd name="connsiteY4261" fmla="*/ 4181006 h 7209248"/>
              <a:gd name="connsiteX4262" fmla="*/ 7203272 w 7427256"/>
              <a:gd name="connsiteY4262" fmla="*/ 4163087 h 7209248"/>
              <a:gd name="connsiteX4263" fmla="*/ 7207754 w 7427256"/>
              <a:gd name="connsiteY4263" fmla="*/ 4154127 h 7209248"/>
              <a:gd name="connsiteX4264" fmla="*/ 7212232 w 7427256"/>
              <a:gd name="connsiteY4264" fmla="*/ 4136210 h 7209248"/>
              <a:gd name="connsiteX4265" fmla="*/ 241901 w 7427256"/>
              <a:gd name="connsiteY4265" fmla="*/ 4118291 h 7209248"/>
              <a:gd name="connsiteX4266" fmla="*/ 250860 w 7427256"/>
              <a:gd name="connsiteY4266" fmla="*/ 4127250 h 7209248"/>
              <a:gd name="connsiteX4267" fmla="*/ 232941 w 7427256"/>
              <a:gd name="connsiteY4267" fmla="*/ 4127250 h 7209248"/>
              <a:gd name="connsiteX4268" fmla="*/ 241901 w 7427256"/>
              <a:gd name="connsiteY4268" fmla="*/ 4118291 h 7209248"/>
              <a:gd name="connsiteX4269" fmla="*/ 824255 w 7427256"/>
              <a:gd name="connsiteY4269" fmla="*/ 4109331 h 7209248"/>
              <a:gd name="connsiteX4270" fmla="*/ 815296 w 7427256"/>
              <a:gd name="connsiteY4270" fmla="*/ 4127250 h 7209248"/>
              <a:gd name="connsiteX4271" fmla="*/ 824255 w 7427256"/>
              <a:gd name="connsiteY4271" fmla="*/ 4127250 h 7209248"/>
              <a:gd name="connsiteX4272" fmla="*/ 824255 w 7427256"/>
              <a:gd name="connsiteY4272" fmla="*/ 4109331 h 7209248"/>
              <a:gd name="connsiteX4273" fmla="*/ 7191514 w 7427256"/>
              <a:gd name="connsiteY4273" fmla="*/ 4107651 h 7209248"/>
              <a:gd name="connsiteX4274" fmla="*/ 7194315 w 7427256"/>
              <a:gd name="connsiteY4274" fmla="*/ 4109331 h 7209248"/>
              <a:gd name="connsiteX4275" fmla="*/ 7176395 w 7427256"/>
              <a:gd name="connsiteY4275" fmla="*/ 4131730 h 7209248"/>
              <a:gd name="connsiteX4276" fmla="*/ 7158478 w 7427256"/>
              <a:gd name="connsiteY4276" fmla="*/ 4154127 h 7209248"/>
              <a:gd name="connsiteX4277" fmla="*/ 7140558 w 7427256"/>
              <a:gd name="connsiteY4277" fmla="*/ 4163087 h 7209248"/>
              <a:gd name="connsiteX4278" fmla="*/ 7131600 w 7427256"/>
              <a:gd name="connsiteY4278" fmla="*/ 4154127 h 7209248"/>
              <a:gd name="connsiteX4279" fmla="*/ 7149518 w 7427256"/>
              <a:gd name="connsiteY4279" fmla="*/ 4136210 h 7209248"/>
              <a:gd name="connsiteX4280" fmla="*/ 7191514 w 7427256"/>
              <a:gd name="connsiteY4280" fmla="*/ 4107651 h 7209248"/>
              <a:gd name="connsiteX4281" fmla="*/ 304615 w 7427256"/>
              <a:gd name="connsiteY4281" fmla="*/ 4100372 h 7209248"/>
              <a:gd name="connsiteX4282" fmla="*/ 300136 w 7427256"/>
              <a:gd name="connsiteY4282" fmla="*/ 4109331 h 7209248"/>
              <a:gd name="connsiteX4283" fmla="*/ 295656 w 7427256"/>
              <a:gd name="connsiteY4283" fmla="*/ 4104852 h 7209248"/>
              <a:gd name="connsiteX4284" fmla="*/ 304615 w 7427256"/>
              <a:gd name="connsiteY4284" fmla="*/ 4100372 h 7209248"/>
              <a:gd name="connsiteX4285" fmla="*/ 7257029 w 7427256"/>
              <a:gd name="connsiteY4285" fmla="*/ 4091413 h 7209248"/>
              <a:gd name="connsiteX4286" fmla="*/ 7239110 w 7427256"/>
              <a:gd name="connsiteY4286" fmla="*/ 4109331 h 7209248"/>
              <a:gd name="connsiteX4287" fmla="*/ 7239110 w 7427256"/>
              <a:gd name="connsiteY4287" fmla="*/ 4100372 h 7209248"/>
              <a:gd name="connsiteX4288" fmla="*/ 7257029 w 7427256"/>
              <a:gd name="connsiteY4288" fmla="*/ 4091413 h 7209248"/>
              <a:gd name="connsiteX4289" fmla="*/ 725703 w 7427256"/>
              <a:gd name="connsiteY4289" fmla="*/ 4091413 h 7209248"/>
              <a:gd name="connsiteX4290" fmla="*/ 725703 w 7427256"/>
              <a:gd name="connsiteY4290" fmla="*/ 4104852 h 7209248"/>
              <a:gd name="connsiteX4291" fmla="*/ 725703 w 7427256"/>
              <a:gd name="connsiteY4291" fmla="*/ 4118291 h 7209248"/>
              <a:gd name="connsiteX4292" fmla="*/ 734662 w 7427256"/>
              <a:gd name="connsiteY4292" fmla="*/ 4154127 h 7209248"/>
              <a:gd name="connsiteX4293" fmla="*/ 743622 w 7427256"/>
              <a:gd name="connsiteY4293" fmla="*/ 4181006 h 7209248"/>
              <a:gd name="connsiteX4294" fmla="*/ 752581 w 7427256"/>
              <a:gd name="connsiteY4294" fmla="*/ 4172046 h 7209248"/>
              <a:gd name="connsiteX4295" fmla="*/ 752581 w 7427256"/>
              <a:gd name="connsiteY4295" fmla="*/ 4163087 h 7209248"/>
              <a:gd name="connsiteX4296" fmla="*/ 743622 w 7427256"/>
              <a:gd name="connsiteY4296" fmla="*/ 4136210 h 7209248"/>
              <a:gd name="connsiteX4297" fmla="*/ 725703 w 7427256"/>
              <a:gd name="connsiteY4297" fmla="*/ 4091413 h 7209248"/>
              <a:gd name="connsiteX4298" fmla="*/ 277738 w 7427256"/>
              <a:gd name="connsiteY4298" fmla="*/ 4082453 h 7209248"/>
              <a:gd name="connsiteX4299" fmla="*/ 273259 w 7427256"/>
              <a:gd name="connsiteY4299" fmla="*/ 4091413 h 7209248"/>
              <a:gd name="connsiteX4300" fmla="*/ 268779 w 7427256"/>
              <a:gd name="connsiteY4300" fmla="*/ 4086933 h 7209248"/>
              <a:gd name="connsiteX4301" fmla="*/ 277738 w 7427256"/>
              <a:gd name="connsiteY4301" fmla="*/ 4082453 h 7209248"/>
              <a:gd name="connsiteX4302" fmla="*/ 7203272 w 7427256"/>
              <a:gd name="connsiteY4302" fmla="*/ 4073494 h 7209248"/>
              <a:gd name="connsiteX4303" fmla="*/ 7212232 w 7427256"/>
              <a:gd name="connsiteY4303" fmla="*/ 4073494 h 7209248"/>
              <a:gd name="connsiteX4304" fmla="*/ 7221192 w 7427256"/>
              <a:gd name="connsiteY4304" fmla="*/ 4073494 h 7209248"/>
              <a:gd name="connsiteX4305" fmla="*/ 7212232 w 7427256"/>
              <a:gd name="connsiteY4305" fmla="*/ 4082453 h 7209248"/>
              <a:gd name="connsiteX4306" fmla="*/ 7203272 w 7427256"/>
              <a:gd name="connsiteY4306" fmla="*/ 4073494 h 7209248"/>
              <a:gd name="connsiteX4307" fmla="*/ 376291 w 7427256"/>
              <a:gd name="connsiteY4307" fmla="*/ 4073494 h 7209248"/>
              <a:gd name="connsiteX4308" fmla="*/ 380771 w 7427256"/>
              <a:gd name="connsiteY4308" fmla="*/ 4082453 h 7209248"/>
              <a:gd name="connsiteX4309" fmla="*/ 385250 w 7427256"/>
              <a:gd name="connsiteY4309" fmla="*/ 4100372 h 7209248"/>
              <a:gd name="connsiteX4310" fmla="*/ 394208 w 7427256"/>
              <a:gd name="connsiteY4310" fmla="*/ 4118291 h 7209248"/>
              <a:gd name="connsiteX4311" fmla="*/ 376291 w 7427256"/>
              <a:gd name="connsiteY4311" fmla="*/ 4109331 h 7209248"/>
              <a:gd name="connsiteX4312" fmla="*/ 376291 w 7427256"/>
              <a:gd name="connsiteY4312" fmla="*/ 4073494 h 7209248"/>
              <a:gd name="connsiteX4313" fmla="*/ 241901 w 7427256"/>
              <a:gd name="connsiteY4313" fmla="*/ 4073494 h 7209248"/>
              <a:gd name="connsiteX4314" fmla="*/ 250860 w 7427256"/>
              <a:gd name="connsiteY4314" fmla="*/ 4073494 h 7209248"/>
              <a:gd name="connsiteX4315" fmla="*/ 250860 w 7427256"/>
              <a:gd name="connsiteY4315" fmla="*/ 4082453 h 7209248"/>
              <a:gd name="connsiteX4316" fmla="*/ 241901 w 7427256"/>
              <a:gd name="connsiteY4316" fmla="*/ 4082453 h 7209248"/>
              <a:gd name="connsiteX4317" fmla="*/ 241901 w 7427256"/>
              <a:gd name="connsiteY4317" fmla="*/ 4073494 h 7209248"/>
              <a:gd name="connsiteX4318" fmla="*/ 627150 w 7427256"/>
              <a:gd name="connsiteY4318" fmla="*/ 4064534 h 7209248"/>
              <a:gd name="connsiteX4319" fmla="*/ 636109 w 7427256"/>
              <a:gd name="connsiteY4319" fmla="*/ 4064534 h 7209248"/>
              <a:gd name="connsiteX4320" fmla="*/ 636109 w 7427256"/>
              <a:gd name="connsiteY4320" fmla="*/ 4073494 h 7209248"/>
              <a:gd name="connsiteX4321" fmla="*/ 277738 w 7427256"/>
              <a:gd name="connsiteY4321" fmla="*/ 4046617 h 7209248"/>
              <a:gd name="connsiteX4322" fmla="*/ 286698 w 7427256"/>
              <a:gd name="connsiteY4322" fmla="*/ 4055576 h 7209248"/>
              <a:gd name="connsiteX4323" fmla="*/ 273259 w 7427256"/>
              <a:gd name="connsiteY4323" fmla="*/ 4055576 h 7209248"/>
              <a:gd name="connsiteX4324" fmla="*/ 277738 w 7427256"/>
              <a:gd name="connsiteY4324" fmla="*/ 4046617 h 7209248"/>
              <a:gd name="connsiteX4325" fmla="*/ 349412 w 7427256"/>
              <a:gd name="connsiteY4325" fmla="*/ 4037657 h 7209248"/>
              <a:gd name="connsiteX4326" fmla="*/ 349412 w 7427256"/>
              <a:gd name="connsiteY4326" fmla="*/ 4046617 h 7209248"/>
              <a:gd name="connsiteX4327" fmla="*/ 340453 w 7427256"/>
              <a:gd name="connsiteY4327" fmla="*/ 4046617 h 7209248"/>
              <a:gd name="connsiteX4328" fmla="*/ 340453 w 7427256"/>
              <a:gd name="connsiteY4328" fmla="*/ 4042137 h 7209248"/>
              <a:gd name="connsiteX4329" fmla="*/ 349412 w 7427256"/>
              <a:gd name="connsiteY4329" fmla="*/ 4037657 h 7209248"/>
              <a:gd name="connsiteX4330" fmla="*/ 627150 w 7427256"/>
              <a:gd name="connsiteY4330" fmla="*/ 4028698 h 7209248"/>
              <a:gd name="connsiteX4331" fmla="*/ 627150 w 7427256"/>
              <a:gd name="connsiteY4331" fmla="*/ 4046617 h 7209248"/>
              <a:gd name="connsiteX4332" fmla="*/ 622670 w 7427256"/>
              <a:gd name="connsiteY4332" fmla="*/ 4051096 h 7209248"/>
              <a:gd name="connsiteX4333" fmla="*/ 618192 w 7427256"/>
              <a:gd name="connsiteY4333" fmla="*/ 4055576 h 7209248"/>
              <a:gd name="connsiteX4334" fmla="*/ 618192 w 7427256"/>
              <a:gd name="connsiteY4334" fmla="*/ 4046617 h 7209248"/>
              <a:gd name="connsiteX4335" fmla="*/ 622670 w 7427256"/>
              <a:gd name="connsiteY4335" fmla="*/ 4033177 h 7209248"/>
              <a:gd name="connsiteX4336" fmla="*/ 627150 w 7427256"/>
              <a:gd name="connsiteY4336" fmla="*/ 4028698 h 7209248"/>
              <a:gd name="connsiteX4337" fmla="*/ 591313 w 7427256"/>
              <a:gd name="connsiteY4337" fmla="*/ 4028698 h 7209248"/>
              <a:gd name="connsiteX4338" fmla="*/ 600273 w 7427256"/>
              <a:gd name="connsiteY4338" fmla="*/ 4028698 h 7209248"/>
              <a:gd name="connsiteX4339" fmla="*/ 609232 w 7427256"/>
              <a:gd name="connsiteY4339" fmla="*/ 4033177 h 7209248"/>
              <a:gd name="connsiteX4340" fmla="*/ 600273 w 7427256"/>
              <a:gd name="connsiteY4340" fmla="*/ 4037657 h 7209248"/>
              <a:gd name="connsiteX4341" fmla="*/ 403168 w 7427256"/>
              <a:gd name="connsiteY4341" fmla="*/ 4019738 h 7209248"/>
              <a:gd name="connsiteX4342" fmla="*/ 412127 w 7427256"/>
              <a:gd name="connsiteY4342" fmla="*/ 4028698 h 7209248"/>
              <a:gd name="connsiteX4343" fmla="*/ 403168 w 7427256"/>
              <a:gd name="connsiteY4343" fmla="*/ 4028698 h 7209248"/>
              <a:gd name="connsiteX4344" fmla="*/ 394208 w 7427256"/>
              <a:gd name="connsiteY4344" fmla="*/ 4024218 h 7209248"/>
              <a:gd name="connsiteX4345" fmla="*/ 403168 w 7427256"/>
              <a:gd name="connsiteY4345" fmla="*/ 4019738 h 7209248"/>
              <a:gd name="connsiteX4346" fmla="*/ 7219512 w 7427256"/>
              <a:gd name="connsiteY4346" fmla="*/ 4016939 h 7209248"/>
              <a:gd name="connsiteX4347" fmla="*/ 7221192 w 7427256"/>
              <a:gd name="connsiteY4347" fmla="*/ 4019738 h 7209248"/>
              <a:gd name="connsiteX4348" fmla="*/ 7207754 w 7427256"/>
              <a:gd name="connsiteY4348" fmla="*/ 4028698 h 7209248"/>
              <a:gd name="connsiteX4349" fmla="*/ 7203272 w 7427256"/>
              <a:gd name="connsiteY4349" fmla="*/ 4037657 h 7209248"/>
              <a:gd name="connsiteX4350" fmla="*/ 7194315 w 7427256"/>
              <a:gd name="connsiteY4350" fmla="*/ 4046617 h 7209248"/>
              <a:gd name="connsiteX4351" fmla="*/ 7185355 w 7427256"/>
              <a:gd name="connsiteY4351" fmla="*/ 4042137 h 7209248"/>
              <a:gd name="connsiteX4352" fmla="*/ 7194315 w 7427256"/>
              <a:gd name="connsiteY4352" fmla="*/ 4028698 h 7209248"/>
              <a:gd name="connsiteX4353" fmla="*/ 7219512 w 7427256"/>
              <a:gd name="connsiteY4353" fmla="*/ 4016939 h 7209248"/>
              <a:gd name="connsiteX4354" fmla="*/ 707785 w 7427256"/>
              <a:gd name="connsiteY4354" fmla="*/ 4010779 h 7209248"/>
              <a:gd name="connsiteX4355" fmla="*/ 703305 w 7427256"/>
              <a:gd name="connsiteY4355" fmla="*/ 4019738 h 7209248"/>
              <a:gd name="connsiteX4356" fmla="*/ 698825 w 7427256"/>
              <a:gd name="connsiteY4356" fmla="*/ 4037657 h 7209248"/>
              <a:gd name="connsiteX4357" fmla="*/ 707785 w 7427256"/>
              <a:gd name="connsiteY4357" fmla="*/ 4073494 h 7209248"/>
              <a:gd name="connsiteX4358" fmla="*/ 734662 w 7427256"/>
              <a:gd name="connsiteY4358" fmla="*/ 4073494 h 7209248"/>
              <a:gd name="connsiteX4359" fmla="*/ 725703 w 7427256"/>
              <a:gd name="connsiteY4359" fmla="*/ 4046617 h 7209248"/>
              <a:gd name="connsiteX4360" fmla="*/ 716743 w 7427256"/>
              <a:gd name="connsiteY4360" fmla="*/ 4055576 h 7209248"/>
              <a:gd name="connsiteX4361" fmla="*/ 712265 w 7427256"/>
              <a:gd name="connsiteY4361" fmla="*/ 4060056 h 7209248"/>
              <a:gd name="connsiteX4362" fmla="*/ 712265 w 7427256"/>
              <a:gd name="connsiteY4362" fmla="*/ 4051096 h 7209248"/>
              <a:gd name="connsiteX4363" fmla="*/ 716743 w 7427256"/>
              <a:gd name="connsiteY4363" fmla="*/ 4033177 h 7209248"/>
              <a:gd name="connsiteX4364" fmla="*/ 707785 w 7427256"/>
              <a:gd name="connsiteY4364" fmla="*/ 4010779 h 7209248"/>
              <a:gd name="connsiteX4365" fmla="*/ 627150 w 7427256"/>
              <a:gd name="connsiteY4365" fmla="*/ 4001820 h 7209248"/>
              <a:gd name="connsiteX4366" fmla="*/ 622670 w 7427256"/>
              <a:gd name="connsiteY4366" fmla="*/ 4010779 h 7209248"/>
              <a:gd name="connsiteX4367" fmla="*/ 618192 w 7427256"/>
              <a:gd name="connsiteY4367" fmla="*/ 4006299 h 7209248"/>
              <a:gd name="connsiteX4368" fmla="*/ 627150 w 7427256"/>
              <a:gd name="connsiteY4368" fmla="*/ 4001820 h 7209248"/>
              <a:gd name="connsiteX4369" fmla="*/ 770500 w 7427256"/>
              <a:gd name="connsiteY4369" fmla="*/ 3992860 h 7209248"/>
              <a:gd name="connsiteX4370" fmla="*/ 770500 w 7427256"/>
              <a:gd name="connsiteY4370" fmla="*/ 4019738 h 7209248"/>
              <a:gd name="connsiteX4371" fmla="*/ 779459 w 7427256"/>
              <a:gd name="connsiteY4371" fmla="*/ 4010779 h 7209248"/>
              <a:gd name="connsiteX4372" fmla="*/ 125430 w 7427256"/>
              <a:gd name="connsiteY4372" fmla="*/ 3992860 h 7209248"/>
              <a:gd name="connsiteX4373" fmla="*/ 125430 w 7427256"/>
              <a:gd name="connsiteY4373" fmla="*/ 4001820 h 7209248"/>
              <a:gd name="connsiteX4374" fmla="*/ 120951 w 7427256"/>
              <a:gd name="connsiteY4374" fmla="*/ 3997340 h 7209248"/>
              <a:gd name="connsiteX4375" fmla="*/ 125430 w 7427256"/>
              <a:gd name="connsiteY4375" fmla="*/ 3992860 h 7209248"/>
              <a:gd name="connsiteX4376" fmla="*/ 80633 w 7427256"/>
              <a:gd name="connsiteY4376" fmla="*/ 3965983 h 7209248"/>
              <a:gd name="connsiteX4377" fmla="*/ 89593 w 7427256"/>
              <a:gd name="connsiteY4377" fmla="*/ 3974942 h 7209248"/>
              <a:gd name="connsiteX4378" fmla="*/ 89593 w 7427256"/>
              <a:gd name="connsiteY4378" fmla="*/ 4037657 h 7209248"/>
              <a:gd name="connsiteX4379" fmla="*/ 103032 w 7427256"/>
              <a:gd name="connsiteY4379" fmla="*/ 4077974 h 7209248"/>
              <a:gd name="connsiteX4380" fmla="*/ 116471 w 7427256"/>
              <a:gd name="connsiteY4380" fmla="*/ 4100372 h 7209248"/>
              <a:gd name="connsiteX4381" fmla="*/ 116471 w 7427256"/>
              <a:gd name="connsiteY4381" fmla="*/ 4109331 h 7209248"/>
              <a:gd name="connsiteX4382" fmla="*/ 116471 w 7427256"/>
              <a:gd name="connsiteY4382" fmla="*/ 4118291 h 7209248"/>
              <a:gd name="connsiteX4383" fmla="*/ 120951 w 7427256"/>
              <a:gd name="connsiteY4383" fmla="*/ 4145169 h 7209248"/>
              <a:gd name="connsiteX4384" fmla="*/ 116471 w 7427256"/>
              <a:gd name="connsiteY4384" fmla="*/ 4172046 h 7209248"/>
              <a:gd name="connsiteX4385" fmla="*/ 116471 w 7427256"/>
              <a:gd name="connsiteY4385" fmla="*/ 4181006 h 7209248"/>
              <a:gd name="connsiteX4386" fmla="*/ 125430 w 7427256"/>
              <a:gd name="connsiteY4386" fmla="*/ 4185485 h 7209248"/>
              <a:gd name="connsiteX4387" fmla="*/ 125430 w 7427256"/>
              <a:gd name="connsiteY4387" fmla="*/ 4198925 h 7209248"/>
              <a:gd name="connsiteX4388" fmla="*/ 125430 w 7427256"/>
              <a:gd name="connsiteY4388" fmla="*/ 4207884 h 7209248"/>
              <a:gd name="connsiteX4389" fmla="*/ 134390 w 7427256"/>
              <a:gd name="connsiteY4389" fmla="*/ 4216843 h 7209248"/>
              <a:gd name="connsiteX4390" fmla="*/ 152308 w 7427256"/>
              <a:gd name="connsiteY4390" fmla="*/ 4243722 h 7209248"/>
              <a:gd name="connsiteX4391" fmla="*/ 134390 w 7427256"/>
              <a:gd name="connsiteY4391" fmla="*/ 4252680 h 7209248"/>
              <a:gd name="connsiteX4392" fmla="*/ 107511 w 7427256"/>
              <a:gd name="connsiteY4392" fmla="*/ 4248200 h 7209248"/>
              <a:gd name="connsiteX4393" fmla="*/ 111991 w 7427256"/>
              <a:gd name="connsiteY4393" fmla="*/ 4243722 h 7209248"/>
              <a:gd name="connsiteX4394" fmla="*/ 116471 w 7427256"/>
              <a:gd name="connsiteY4394" fmla="*/ 4225803 h 7209248"/>
              <a:gd name="connsiteX4395" fmla="*/ 107511 w 7427256"/>
              <a:gd name="connsiteY4395" fmla="*/ 4207884 h 7209248"/>
              <a:gd name="connsiteX4396" fmla="*/ 98552 w 7427256"/>
              <a:gd name="connsiteY4396" fmla="*/ 4189965 h 7209248"/>
              <a:gd name="connsiteX4397" fmla="*/ 89593 w 7427256"/>
              <a:gd name="connsiteY4397" fmla="*/ 4154127 h 7209248"/>
              <a:gd name="connsiteX4398" fmla="*/ 89593 w 7427256"/>
              <a:gd name="connsiteY4398" fmla="*/ 4136210 h 7209248"/>
              <a:gd name="connsiteX4399" fmla="*/ 85113 w 7427256"/>
              <a:gd name="connsiteY4399" fmla="*/ 4113811 h 7209248"/>
              <a:gd name="connsiteX4400" fmla="*/ 71674 w 7427256"/>
              <a:gd name="connsiteY4400" fmla="*/ 4046617 h 7209248"/>
              <a:gd name="connsiteX4401" fmla="*/ 76154 w 7427256"/>
              <a:gd name="connsiteY4401" fmla="*/ 4001820 h 7209248"/>
              <a:gd name="connsiteX4402" fmla="*/ 80633 w 7427256"/>
              <a:gd name="connsiteY4402" fmla="*/ 3992860 h 7209248"/>
              <a:gd name="connsiteX4403" fmla="*/ 71674 w 7427256"/>
              <a:gd name="connsiteY4403" fmla="*/ 3983902 h 7209248"/>
              <a:gd name="connsiteX4404" fmla="*/ 62714 w 7427256"/>
              <a:gd name="connsiteY4404" fmla="*/ 3983902 h 7209248"/>
              <a:gd name="connsiteX4405" fmla="*/ 71674 w 7427256"/>
              <a:gd name="connsiteY4405" fmla="*/ 3974942 h 7209248"/>
              <a:gd name="connsiteX4406" fmla="*/ 80633 w 7427256"/>
              <a:gd name="connsiteY4406" fmla="*/ 3965983 h 7209248"/>
              <a:gd name="connsiteX4407" fmla="*/ 116471 w 7427256"/>
              <a:gd name="connsiteY4407" fmla="*/ 3957024 h 7209248"/>
              <a:gd name="connsiteX4408" fmla="*/ 125430 w 7427256"/>
              <a:gd name="connsiteY4408" fmla="*/ 3965983 h 7209248"/>
              <a:gd name="connsiteX4409" fmla="*/ 116471 w 7427256"/>
              <a:gd name="connsiteY4409" fmla="*/ 3974942 h 7209248"/>
              <a:gd name="connsiteX4410" fmla="*/ 107511 w 7427256"/>
              <a:gd name="connsiteY4410" fmla="*/ 3965983 h 7209248"/>
              <a:gd name="connsiteX4411" fmla="*/ 116471 w 7427256"/>
              <a:gd name="connsiteY4411" fmla="*/ 3957024 h 7209248"/>
              <a:gd name="connsiteX4412" fmla="*/ 636109 w 7427256"/>
              <a:gd name="connsiteY4412" fmla="*/ 3948064 h 7209248"/>
              <a:gd name="connsiteX4413" fmla="*/ 645069 w 7427256"/>
              <a:gd name="connsiteY4413" fmla="*/ 3952544 h 7209248"/>
              <a:gd name="connsiteX4414" fmla="*/ 640589 w 7427256"/>
              <a:gd name="connsiteY4414" fmla="*/ 3957024 h 7209248"/>
              <a:gd name="connsiteX4415" fmla="*/ 636109 w 7427256"/>
              <a:gd name="connsiteY4415" fmla="*/ 3948064 h 7209248"/>
              <a:gd name="connsiteX4416" fmla="*/ 770500 w 7427256"/>
              <a:gd name="connsiteY4416" fmla="*/ 3939105 h 7209248"/>
              <a:gd name="connsiteX4417" fmla="*/ 779459 w 7427256"/>
              <a:gd name="connsiteY4417" fmla="*/ 3974942 h 7209248"/>
              <a:gd name="connsiteX4418" fmla="*/ 783939 w 7427256"/>
              <a:gd name="connsiteY4418" fmla="*/ 3983902 h 7209248"/>
              <a:gd name="connsiteX4419" fmla="*/ 788419 w 7427256"/>
              <a:gd name="connsiteY4419" fmla="*/ 3979422 h 7209248"/>
              <a:gd name="connsiteX4420" fmla="*/ 788419 w 7427256"/>
              <a:gd name="connsiteY4420" fmla="*/ 3965983 h 7209248"/>
              <a:gd name="connsiteX4421" fmla="*/ 779459 w 7427256"/>
              <a:gd name="connsiteY4421" fmla="*/ 3961503 h 7209248"/>
              <a:gd name="connsiteX4422" fmla="*/ 779459 w 7427256"/>
              <a:gd name="connsiteY4422" fmla="*/ 3952544 h 7209248"/>
              <a:gd name="connsiteX4423" fmla="*/ 779459 w 7427256"/>
              <a:gd name="connsiteY4423" fmla="*/ 3943584 h 7209248"/>
              <a:gd name="connsiteX4424" fmla="*/ 770500 w 7427256"/>
              <a:gd name="connsiteY4424" fmla="*/ 3939105 h 7209248"/>
              <a:gd name="connsiteX4425" fmla="*/ 188145 w 7427256"/>
              <a:gd name="connsiteY4425" fmla="*/ 3939105 h 7209248"/>
              <a:gd name="connsiteX4426" fmla="*/ 197105 w 7427256"/>
              <a:gd name="connsiteY4426" fmla="*/ 3939105 h 7209248"/>
              <a:gd name="connsiteX4427" fmla="*/ 188145 w 7427256"/>
              <a:gd name="connsiteY4427" fmla="*/ 3952544 h 7209248"/>
              <a:gd name="connsiteX4428" fmla="*/ 179186 w 7427256"/>
              <a:gd name="connsiteY4428" fmla="*/ 3948064 h 7209248"/>
              <a:gd name="connsiteX4429" fmla="*/ 188145 w 7427256"/>
              <a:gd name="connsiteY4429" fmla="*/ 3939105 h 7209248"/>
              <a:gd name="connsiteX4430" fmla="*/ 143348 w 7427256"/>
              <a:gd name="connsiteY4430" fmla="*/ 3939105 h 7209248"/>
              <a:gd name="connsiteX4431" fmla="*/ 152308 w 7427256"/>
              <a:gd name="connsiteY4431" fmla="*/ 3970463 h 7209248"/>
              <a:gd name="connsiteX4432" fmla="*/ 152308 w 7427256"/>
              <a:gd name="connsiteY4432" fmla="*/ 4001820 h 7209248"/>
              <a:gd name="connsiteX4433" fmla="*/ 156787 w 7427256"/>
              <a:gd name="connsiteY4433" fmla="*/ 4033177 h 7209248"/>
              <a:gd name="connsiteX4434" fmla="*/ 170226 w 7427256"/>
              <a:gd name="connsiteY4434" fmla="*/ 4046617 h 7209248"/>
              <a:gd name="connsiteX4435" fmla="*/ 179186 w 7427256"/>
              <a:gd name="connsiteY4435" fmla="*/ 4028698 h 7209248"/>
              <a:gd name="connsiteX4436" fmla="*/ 174706 w 7427256"/>
              <a:gd name="connsiteY4436" fmla="*/ 4019738 h 7209248"/>
              <a:gd name="connsiteX4437" fmla="*/ 179186 w 7427256"/>
              <a:gd name="connsiteY4437" fmla="*/ 4001820 h 7209248"/>
              <a:gd name="connsiteX4438" fmla="*/ 188145 w 7427256"/>
              <a:gd name="connsiteY4438" fmla="*/ 3974942 h 7209248"/>
              <a:gd name="connsiteX4439" fmla="*/ 206064 w 7427256"/>
              <a:gd name="connsiteY4439" fmla="*/ 3974942 h 7209248"/>
              <a:gd name="connsiteX4440" fmla="*/ 210544 w 7427256"/>
              <a:gd name="connsiteY4440" fmla="*/ 3979422 h 7209248"/>
              <a:gd name="connsiteX4441" fmla="*/ 215022 w 7427256"/>
              <a:gd name="connsiteY4441" fmla="*/ 3983902 h 7209248"/>
              <a:gd name="connsiteX4442" fmla="*/ 197105 w 7427256"/>
              <a:gd name="connsiteY4442" fmla="*/ 3992860 h 7209248"/>
              <a:gd name="connsiteX4443" fmla="*/ 197105 w 7427256"/>
              <a:gd name="connsiteY4443" fmla="*/ 4006299 h 7209248"/>
              <a:gd name="connsiteX4444" fmla="*/ 197105 w 7427256"/>
              <a:gd name="connsiteY4444" fmla="*/ 4019738 h 7209248"/>
              <a:gd name="connsiteX4445" fmla="*/ 206064 w 7427256"/>
              <a:gd name="connsiteY4445" fmla="*/ 4028698 h 7209248"/>
              <a:gd name="connsiteX4446" fmla="*/ 197105 w 7427256"/>
              <a:gd name="connsiteY4446" fmla="*/ 4055576 h 7209248"/>
              <a:gd name="connsiteX4447" fmla="*/ 197105 w 7427256"/>
              <a:gd name="connsiteY4447" fmla="*/ 4064534 h 7209248"/>
              <a:gd name="connsiteX4448" fmla="*/ 206064 w 7427256"/>
              <a:gd name="connsiteY4448" fmla="*/ 4091413 h 7209248"/>
              <a:gd name="connsiteX4449" fmla="*/ 215022 w 7427256"/>
              <a:gd name="connsiteY4449" fmla="*/ 4091413 h 7209248"/>
              <a:gd name="connsiteX4450" fmla="*/ 215022 w 7427256"/>
              <a:gd name="connsiteY4450" fmla="*/ 4100372 h 7209248"/>
              <a:gd name="connsiteX4451" fmla="*/ 206064 w 7427256"/>
              <a:gd name="connsiteY4451" fmla="*/ 4100372 h 7209248"/>
              <a:gd name="connsiteX4452" fmla="*/ 197105 w 7427256"/>
              <a:gd name="connsiteY4452" fmla="*/ 4118291 h 7209248"/>
              <a:gd name="connsiteX4453" fmla="*/ 179186 w 7427256"/>
              <a:gd name="connsiteY4453" fmla="*/ 4145169 h 7209248"/>
              <a:gd name="connsiteX4454" fmla="*/ 170226 w 7427256"/>
              <a:gd name="connsiteY4454" fmla="*/ 4136210 h 7209248"/>
              <a:gd name="connsiteX4455" fmla="*/ 170226 w 7427256"/>
              <a:gd name="connsiteY4455" fmla="*/ 4145169 h 7209248"/>
              <a:gd name="connsiteX4456" fmla="*/ 161267 w 7427256"/>
              <a:gd name="connsiteY4456" fmla="*/ 4140689 h 7209248"/>
              <a:gd name="connsiteX4457" fmla="*/ 161267 w 7427256"/>
              <a:gd name="connsiteY4457" fmla="*/ 4127250 h 7209248"/>
              <a:gd name="connsiteX4458" fmla="*/ 161267 w 7427256"/>
              <a:gd name="connsiteY4458" fmla="*/ 4118291 h 7209248"/>
              <a:gd name="connsiteX4459" fmla="*/ 152308 w 7427256"/>
              <a:gd name="connsiteY4459" fmla="*/ 4100372 h 7209248"/>
              <a:gd name="connsiteX4460" fmla="*/ 143348 w 7427256"/>
              <a:gd name="connsiteY4460" fmla="*/ 4091413 h 7209248"/>
              <a:gd name="connsiteX4461" fmla="*/ 161267 w 7427256"/>
              <a:gd name="connsiteY4461" fmla="*/ 4073494 h 7209248"/>
              <a:gd name="connsiteX4462" fmla="*/ 134390 w 7427256"/>
              <a:gd name="connsiteY4462" fmla="*/ 4055576 h 7209248"/>
              <a:gd name="connsiteX4463" fmla="*/ 125430 w 7427256"/>
              <a:gd name="connsiteY4463" fmla="*/ 4046617 h 7209248"/>
              <a:gd name="connsiteX4464" fmla="*/ 107511 w 7427256"/>
              <a:gd name="connsiteY4464" fmla="*/ 4037657 h 7209248"/>
              <a:gd name="connsiteX4465" fmla="*/ 134390 w 7427256"/>
              <a:gd name="connsiteY4465" fmla="*/ 4028698 h 7209248"/>
              <a:gd name="connsiteX4466" fmla="*/ 143348 w 7427256"/>
              <a:gd name="connsiteY4466" fmla="*/ 4010779 h 7209248"/>
              <a:gd name="connsiteX4467" fmla="*/ 138869 w 7427256"/>
              <a:gd name="connsiteY4467" fmla="*/ 3992860 h 7209248"/>
              <a:gd name="connsiteX4468" fmla="*/ 134390 w 7427256"/>
              <a:gd name="connsiteY4468" fmla="*/ 3974942 h 7209248"/>
              <a:gd name="connsiteX4469" fmla="*/ 134390 w 7427256"/>
              <a:gd name="connsiteY4469" fmla="*/ 3957024 h 7209248"/>
              <a:gd name="connsiteX4470" fmla="*/ 138869 w 7427256"/>
              <a:gd name="connsiteY4470" fmla="*/ 3943584 h 7209248"/>
              <a:gd name="connsiteX4471" fmla="*/ 143348 w 7427256"/>
              <a:gd name="connsiteY4471" fmla="*/ 3939105 h 7209248"/>
              <a:gd name="connsiteX4472" fmla="*/ 107511 w 7427256"/>
              <a:gd name="connsiteY4472" fmla="*/ 3921186 h 7209248"/>
              <a:gd name="connsiteX4473" fmla="*/ 116471 w 7427256"/>
              <a:gd name="connsiteY4473" fmla="*/ 3930145 h 7209248"/>
              <a:gd name="connsiteX4474" fmla="*/ 125430 w 7427256"/>
              <a:gd name="connsiteY4474" fmla="*/ 3948064 h 7209248"/>
              <a:gd name="connsiteX4475" fmla="*/ 107511 w 7427256"/>
              <a:gd name="connsiteY4475" fmla="*/ 3939105 h 7209248"/>
              <a:gd name="connsiteX4476" fmla="*/ 107511 w 7427256"/>
              <a:gd name="connsiteY4476" fmla="*/ 3921186 h 7209248"/>
              <a:gd name="connsiteX4477" fmla="*/ 188145 w 7427256"/>
              <a:gd name="connsiteY4477" fmla="*/ 3912228 h 7209248"/>
              <a:gd name="connsiteX4478" fmla="*/ 197105 w 7427256"/>
              <a:gd name="connsiteY4478" fmla="*/ 3921186 h 7209248"/>
              <a:gd name="connsiteX4479" fmla="*/ 188145 w 7427256"/>
              <a:gd name="connsiteY4479" fmla="*/ 3930145 h 7209248"/>
              <a:gd name="connsiteX4480" fmla="*/ 179186 w 7427256"/>
              <a:gd name="connsiteY4480" fmla="*/ 3921186 h 7209248"/>
              <a:gd name="connsiteX4481" fmla="*/ 188145 w 7427256"/>
              <a:gd name="connsiteY4481" fmla="*/ 3912228 h 7209248"/>
              <a:gd name="connsiteX4482" fmla="*/ 631630 w 7427256"/>
              <a:gd name="connsiteY4482" fmla="*/ 3903268 h 7209248"/>
              <a:gd name="connsiteX4483" fmla="*/ 636109 w 7427256"/>
              <a:gd name="connsiteY4483" fmla="*/ 3912228 h 7209248"/>
              <a:gd name="connsiteX4484" fmla="*/ 631630 w 7427256"/>
              <a:gd name="connsiteY4484" fmla="*/ 3907748 h 7209248"/>
              <a:gd name="connsiteX4485" fmla="*/ 631630 w 7427256"/>
              <a:gd name="connsiteY4485" fmla="*/ 3903268 h 7209248"/>
              <a:gd name="connsiteX4486" fmla="*/ 533078 w 7427256"/>
              <a:gd name="connsiteY4486" fmla="*/ 3894309 h 7209248"/>
              <a:gd name="connsiteX4487" fmla="*/ 537558 w 7427256"/>
              <a:gd name="connsiteY4487" fmla="*/ 3898787 h 7209248"/>
              <a:gd name="connsiteX4488" fmla="*/ 528599 w 7427256"/>
              <a:gd name="connsiteY4488" fmla="*/ 3903268 h 7209248"/>
              <a:gd name="connsiteX4489" fmla="*/ 533078 w 7427256"/>
              <a:gd name="connsiteY4489" fmla="*/ 3894309 h 7209248"/>
              <a:gd name="connsiteX4490" fmla="*/ 618647 w 7427256"/>
              <a:gd name="connsiteY4490" fmla="*/ 3893701 h 7209248"/>
              <a:gd name="connsiteX4491" fmla="*/ 618192 w 7427256"/>
              <a:gd name="connsiteY4491" fmla="*/ 3903268 h 7209248"/>
              <a:gd name="connsiteX4492" fmla="*/ 618192 w 7427256"/>
              <a:gd name="connsiteY4492" fmla="*/ 3894309 h 7209248"/>
              <a:gd name="connsiteX4493" fmla="*/ 7015128 w 7427256"/>
              <a:gd name="connsiteY4493" fmla="*/ 3885349 h 7209248"/>
              <a:gd name="connsiteX4494" fmla="*/ 7006169 w 7427256"/>
              <a:gd name="connsiteY4494" fmla="*/ 3903268 h 7209248"/>
              <a:gd name="connsiteX4495" fmla="*/ 6997209 w 7427256"/>
              <a:gd name="connsiteY4495" fmla="*/ 3912228 h 7209248"/>
              <a:gd name="connsiteX4496" fmla="*/ 6997209 w 7427256"/>
              <a:gd name="connsiteY4496" fmla="*/ 3930145 h 7209248"/>
              <a:gd name="connsiteX4497" fmla="*/ 7015128 w 7427256"/>
              <a:gd name="connsiteY4497" fmla="*/ 3930145 h 7209248"/>
              <a:gd name="connsiteX4498" fmla="*/ 7024087 w 7427256"/>
              <a:gd name="connsiteY4498" fmla="*/ 3912228 h 7209248"/>
              <a:gd name="connsiteX4499" fmla="*/ 7019608 w 7427256"/>
              <a:gd name="connsiteY4499" fmla="*/ 3898787 h 7209248"/>
              <a:gd name="connsiteX4500" fmla="*/ 7015128 w 7427256"/>
              <a:gd name="connsiteY4500" fmla="*/ 3885349 h 7209248"/>
              <a:gd name="connsiteX4501" fmla="*/ 627150 w 7427256"/>
              <a:gd name="connsiteY4501" fmla="*/ 3876390 h 7209248"/>
              <a:gd name="connsiteX4502" fmla="*/ 624911 w 7427256"/>
              <a:gd name="connsiteY4502" fmla="*/ 3885349 h 7209248"/>
              <a:gd name="connsiteX4503" fmla="*/ 618647 w 7427256"/>
              <a:gd name="connsiteY4503" fmla="*/ 3893701 h 7209248"/>
              <a:gd name="connsiteX4504" fmla="*/ 618752 w 7427256"/>
              <a:gd name="connsiteY4504" fmla="*/ 3891508 h 7209248"/>
              <a:gd name="connsiteX4505" fmla="*/ 627150 w 7427256"/>
              <a:gd name="connsiteY4505" fmla="*/ 3876390 h 7209248"/>
              <a:gd name="connsiteX4506" fmla="*/ 380771 w 7427256"/>
              <a:gd name="connsiteY4506" fmla="*/ 3876390 h 7209248"/>
              <a:gd name="connsiteX4507" fmla="*/ 385250 w 7427256"/>
              <a:gd name="connsiteY4507" fmla="*/ 3885349 h 7209248"/>
              <a:gd name="connsiteX4508" fmla="*/ 380771 w 7427256"/>
              <a:gd name="connsiteY4508" fmla="*/ 3880870 h 7209248"/>
              <a:gd name="connsiteX4509" fmla="*/ 380771 w 7427256"/>
              <a:gd name="connsiteY4509" fmla="*/ 3876390 h 7209248"/>
              <a:gd name="connsiteX4510" fmla="*/ 201584 w 7427256"/>
              <a:gd name="connsiteY4510" fmla="*/ 3876390 h 7209248"/>
              <a:gd name="connsiteX4511" fmla="*/ 206064 w 7427256"/>
              <a:gd name="connsiteY4511" fmla="*/ 3885349 h 7209248"/>
              <a:gd name="connsiteX4512" fmla="*/ 188145 w 7427256"/>
              <a:gd name="connsiteY4512" fmla="*/ 3885349 h 7209248"/>
              <a:gd name="connsiteX4513" fmla="*/ 201584 w 7427256"/>
              <a:gd name="connsiteY4513" fmla="*/ 3876390 h 7209248"/>
              <a:gd name="connsiteX4514" fmla="*/ 0 w 7427256"/>
              <a:gd name="connsiteY4514" fmla="*/ 3876390 h 7209248"/>
              <a:gd name="connsiteX4515" fmla="*/ 17918 w 7427256"/>
              <a:gd name="connsiteY4515" fmla="*/ 3876390 h 7209248"/>
              <a:gd name="connsiteX4516" fmla="*/ 17918 w 7427256"/>
              <a:gd name="connsiteY4516" fmla="*/ 3885349 h 7209248"/>
              <a:gd name="connsiteX4517" fmla="*/ 8959 w 7427256"/>
              <a:gd name="connsiteY4517" fmla="*/ 3894309 h 7209248"/>
              <a:gd name="connsiteX4518" fmla="*/ 8959 w 7427256"/>
              <a:gd name="connsiteY4518" fmla="*/ 3889829 h 7209248"/>
              <a:gd name="connsiteX4519" fmla="*/ 0 w 7427256"/>
              <a:gd name="connsiteY4519" fmla="*/ 3876390 h 7209248"/>
              <a:gd name="connsiteX4520" fmla="*/ 89593 w 7427256"/>
              <a:gd name="connsiteY4520" fmla="*/ 3867430 h 7209248"/>
              <a:gd name="connsiteX4521" fmla="*/ 98552 w 7427256"/>
              <a:gd name="connsiteY4521" fmla="*/ 3876390 h 7209248"/>
              <a:gd name="connsiteX4522" fmla="*/ 89593 w 7427256"/>
              <a:gd name="connsiteY4522" fmla="*/ 3876390 h 7209248"/>
              <a:gd name="connsiteX4523" fmla="*/ 7024087 w 7427256"/>
              <a:gd name="connsiteY4523" fmla="*/ 3858471 h 7209248"/>
              <a:gd name="connsiteX4524" fmla="*/ 7024087 w 7427256"/>
              <a:gd name="connsiteY4524" fmla="*/ 3876390 h 7209248"/>
              <a:gd name="connsiteX4525" fmla="*/ 7050966 w 7427256"/>
              <a:gd name="connsiteY4525" fmla="*/ 3876390 h 7209248"/>
              <a:gd name="connsiteX4526" fmla="*/ 7059924 w 7427256"/>
              <a:gd name="connsiteY4526" fmla="*/ 3867430 h 7209248"/>
              <a:gd name="connsiteX4527" fmla="*/ 7050966 w 7427256"/>
              <a:gd name="connsiteY4527" fmla="*/ 3858471 h 7209248"/>
              <a:gd name="connsiteX4528" fmla="*/ 7024087 w 7427256"/>
              <a:gd name="connsiteY4528" fmla="*/ 3858471 h 7209248"/>
              <a:gd name="connsiteX4529" fmla="*/ 7185355 w 7427256"/>
              <a:gd name="connsiteY4529" fmla="*/ 3840552 h 7209248"/>
              <a:gd name="connsiteX4530" fmla="*/ 7185355 w 7427256"/>
              <a:gd name="connsiteY4530" fmla="*/ 3849512 h 7209248"/>
              <a:gd name="connsiteX4531" fmla="*/ 7180875 w 7427256"/>
              <a:gd name="connsiteY4531" fmla="*/ 3858471 h 7209248"/>
              <a:gd name="connsiteX4532" fmla="*/ 7180875 w 7427256"/>
              <a:gd name="connsiteY4532" fmla="*/ 3849512 h 7209248"/>
              <a:gd name="connsiteX4533" fmla="*/ 7185355 w 7427256"/>
              <a:gd name="connsiteY4533" fmla="*/ 3840552 h 7209248"/>
              <a:gd name="connsiteX4534" fmla="*/ 716743 w 7427256"/>
              <a:gd name="connsiteY4534" fmla="*/ 3840552 h 7209248"/>
              <a:gd name="connsiteX4535" fmla="*/ 707785 w 7427256"/>
              <a:gd name="connsiteY4535" fmla="*/ 3858471 h 7209248"/>
              <a:gd name="connsiteX4536" fmla="*/ 707785 w 7427256"/>
              <a:gd name="connsiteY4536" fmla="*/ 3876390 h 7209248"/>
              <a:gd name="connsiteX4537" fmla="*/ 712265 w 7427256"/>
              <a:gd name="connsiteY4537" fmla="*/ 3894309 h 7209248"/>
              <a:gd name="connsiteX4538" fmla="*/ 725703 w 7427256"/>
              <a:gd name="connsiteY4538" fmla="*/ 3903268 h 7209248"/>
              <a:gd name="connsiteX4539" fmla="*/ 725703 w 7427256"/>
              <a:gd name="connsiteY4539" fmla="*/ 3894309 h 7209248"/>
              <a:gd name="connsiteX4540" fmla="*/ 734662 w 7427256"/>
              <a:gd name="connsiteY4540" fmla="*/ 3876390 h 7209248"/>
              <a:gd name="connsiteX4541" fmla="*/ 725703 w 7427256"/>
              <a:gd name="connsiteY4541" fmla="*/ 3867430 h 7209248"/>
              <a:gd name="connsiteX4542" fmla="*/ 716743 w 7427256"/>
              <a:gd name="connsiteY4542" fmla="*/ 3849512 h 7209248"/>
              <a:gd name="connsiteX4543" fmla="*/ 716743 w 7427256"/>
              <a:gd name="connsiteY4543" fmla="*/ 3840552 h 7209248"/>
              <a:gd name="connsiteX4544" fmla="*/ 654028 w 7427256"/>
              <a:gd name="connsiteY4544" fmla="*/ 3840552 h 7209248"/>
              <a:gd name="connsiteX4545" fmla="*/ 662988 w 7427256"/>
              <a:gd name="connsiteY4545" fmla="*/ 3840552 h 7209248"/>
              <a:gd name="connsiteX4546" fmla="*/ 662988 w 7427256"/>
              <a:gd name="connsiteY4546" fmla="*/ 3849512 h 7209248"/>
              <a:gd name="connsiteX4547" fmla="*/ 658508 w 7427256"/>
              <a:gd name="connsiteY4547" fmla="*/ 3849512 h 7209248"/>
              <a:gd name="connsiteX4548" fmla="*/ 645069 w 7427256"/>
              <a:gd name="connsiteY4548" fmla="*/ 3858471 h 7209248"/>
              <a:gd name="connsiteX4549" fmla="*/ 645069 w 7427256"/>
              <a:gd name="connsiteY4549" fmla="*/ 3849512 h 7209248"/>
              <a:gd name="connsiteX4550" fmla="*/ 654028 w 7427256"/>
              <a:gd name="connsiteY4550" fmla="*/ 3840552 h 7209248"/>
              <a:gd name="connsiteX4551" fmla="*/ 582354 w 7427256"/>
              <a:gd name="connsiteY4551" fmla="*/ 3840552 h 7209248"/>
              <a:gd name="connsiteX4552" fmla="*/ 591313 w 7427256"/>
              <a:gd name="connsiteY4552" fmla="*/ 3849512 h 7209248"/>
              <a:gd name="connsiteX4553" fmla="*/ 582354 w 7427256"/>
              <a:gd name="connsiteY4553" fmla="*/ 3849512 h 7209248"/>
              <a:gd name="connsiteX4554" fmla="*/ 362852 w 7427256"/>
              <a:gd name="connsiteY4554" fmla="*/ 3840552 h 7209248"/>
              <a:gd name="connsiteX4555" fmla="*/ 367331 w 7427256"/>
              <a:gd name="connsiteY4555" fmla="*/ 3849512 h 7209248"/>
              <a:gd name="connsiteX4556" fmla="*/ 371811 w 7427256"/>
              <a:gd name="connsiteY4556" fmla="*/ 3862951 h 7209248"/>
              <a:gd name="connsiteX4557" fmla="*/ 371811 w 7427256"/>
              <a:gd name="connsiteY4557" fmla="*/ 3867430 h 7209248"/>
              <a:gd name="connsiteX4558" fmla="*/ 362852 w 7427256"/>
              <a:gd name="connsiteY4558" fmla="*/ 3853991 h 7209248"/>
              <a:gd name="connsiteX4559" fmla="*/ 362852 w 7427256"/>
              <a:gd name="connsiteY4559" fmla="*/ 3840552 h 7209248"/>
              <a:gd name="connsiteX4560" fmla="*/ 788419 w 7427256"/>
              <a:gd name="connsiteY4560" fmla="*/ 3831593 h 7209248"/>
              <a:gd name="connsiteX4561" fmla="*/ 783939 w 7427256"/>
              <a:gd name="connsiteY4561" fmla="*/ 3836073 h 7209248"/>
              <a:gd name="connsiteX4562" fmla="*/ 788419 w 7427256"/>
              <a:gd name="connsiteY4562" fmla="*/ 3840552 h 7209248"/>
              <a:gd name="connsiteX4563" fmla="*/ 788419 w 7427256"/>
              <a:gd name="connsiteY4563" fmla="*/ 3831593 h 7209248"/>
              <a:gd name="connsiteX4564" fmla="*/ 313575 w 7427256"/>
              <a:gd name="connsiteY4564" fmla="*/ 3831593 h 7209248"/>
              <a:gd name="connsiteX4565" fmla="*/ 322534 w 7427256"/>
              <a:gd name="connsiteY4565" fmla="*/ 3831593 h 7209248"/>
              <a:gd name="connsiteX4566" fmla="*/ 335973 w 7427256"/>
              <a:gd name="connsiteY4566" fmla="*/ 3836073 h 7209248"/>
              <a:gd name="connsiteX4567" fmla="*/ 340453 w 7427256"/>
              <a:gd name="connsiteY4567" fmla="*/ 3840552 h 7209248"/>
              <a:gd name="connsiteX4568" fmla="*/ 322534 w 7427256"/>
              <a:gd name="connsiteY4568" fmla="*/ 3840552 h 7209248"/>
              <a:gd name="connsiteX4569" fmla="*/ 313575 w 7427256"/>
              <a:gd name="connsiteY4569" fmla="*/ 3831593 h 7209248"/>
              <a:gd name="connsiteX4570" fmla="*/ 501720 w 7427256"/>
              <a:gd name="connsiteY4570" fmla="*/ 3813675 h 7209248"/>
              <a:gd name="connsiteX4571" fmla="*/ 510680 w 7427256"/>
              <a:gd name="connsiteY4571" fmla="*/ 3831593 h 7209248"/>
              <a:gd name="connsiteX4572" fmla="*/ 510680 w 7427256"/>
              <a:gd name="connsiteY4572" fmla="*/ 3876390 h 7209248"/>
              <a:gd name="connsiteX4573" fmla="*/ 7100241 w 7427256"/>
              <a:gd name="connsiteY4573" fmla="*/ 3804716 h 7209248"/>
              <a:gd name="connsiteX4574" fmla="*/ 7109201 w 7427256"/>
              <a:gd name="connsiteY4574" fmla="*/ 3813675 h 7209248"/>
              <a:gd name="connsiteX4575" fmla="*/ 7095762 w 7427256"/>
              <a:gd name="connsiteY4575" fmla="*/ 3822633 h 7209248"/>
              <a:gd name="connsiteX4576" fmla="*/ 7095762 w 7427256"/>
              <a:gd name="connsiteY4576" fmla="*/ 3831593 h 7209248"/>
              <a:gd name="connsiteX4577" fmla="*/ 7059924 w 7427256"/>
              <a:gd name="connsiteY4577" fmla="*/ 3831593 h 7209248"/>
              <a:gd name="connsiteX4578" fmla="*/ 7059924 w 7427256"/>
              <a:gd name="connsiteY4578" fmla="*/ 3822633 h 7209248"/>
              <a:gd name="connsiteX4579" fmla="*/ 7086802 w 7427256"/>
              <a:gd name="connsiteY4579" fmla="*/ 3813675 h 7209248"/>
              <a:gd name="connsiteX4580" fmla="*/ 7100241 w 7427256"/>
              <a:gd name="connsiteY4580" fmla="*/ 3804716 h 7209248"/>
              <a:gd name="connsiteX4581" fmla="*/ 564435 w 7427256"/>
              <a:gd name="connsiteY4581" fmla="*/ 3795756 h 7209248"/>
              <a:gd name="connsiteX4582" fmla="*/ 568915 w 7427256"/>
              <a:gd name="connsiteY4582" fmla="*/ 3800236 h 7209248"/>
              <a:gd name="connsiteX4583" fmla="*/ 573395 w 7427256"/>
              <a:gd name="connsiteY4583" fmla="*/ 3813675 h 7209248"/>
              <a:gd name="connsiteX4584" fmla="*/ 577874 w 7427256"/>
              <a:gd name="connsiteY4584" fmla="*/ 3827113 h 7209248"/>
              <a:gd name="connsiteX4585" fmla="*/ 564435 w 7427256"/>
              <a:gd name="connsiteY4585" fmla="*/ 3831593 h 7209248"/>
              <a:gd name="connsiteX4586" fmla="*/ 134390 w 7427256"/>
              <a:gd name="connsiteY4586" fmla="*/ 3795756 h 7209248"/>
              <a:gd name="connsiteX4587" fmla="*/ 134390 w 7427256"/>
              <a:gd name="connsiteY4587" fmla="*/ 3804716 h 7209248"/>
              <a:gd name="connsiteX4588" fmla="*/ 138869 w 7427256"/>
              <a:gd name="connsiteY4588" fmla="*/ 3889829 h 7209248"/>
              <a:gd name="connsiteX4589" fmla="*/ 134390 w 7427256"/>
              <a:gd name="connsiteY4589" fmla="*/ 3903268 h 7209248"/>
              <a:gd name="connsiteX4590" fmla="*/ 134390 w 7427256"/>
              <a:gd name="connsiteY4590" fmla="*/ 3912228 h 7209248"/>
              <a:gd name="connsiteX4591" fmla="*/ 134390 w 7427256"/>
              <a:gd name="connsiteY4591" fmla="*/ 3930145 h 7209248"/>
              <a:gd name="connsiteX4592" fmla="*/ 125430 w 7427256"/>
              <a:gd name="connsiteY4592" fmla="*/ 3903268 h 7209248"/>
              <a:gd name="connsiteX4593" fmla="*/ 116471 w 7427256"/>
              <a:gd name="connsiteY4593" fmla="*/ 3880870 h 7209248"/>
              <a:gd name="connsiteX4594" fmla="*/ 125430 w 7427256"/>
              <a:gd name="connsiteY4594" fmla="*/ 3876390 h 7209248"/>
              <a:gd name="connsiteX4595" fmla="*/ 125430 w 7427256"/>
              <a:gd name="connsiteY4595" fmla="*/ 3858471 h 7209248"/>
              <a:gd name="connsiteX4596" fmla="*/ 120951 w 7427256"/>
              <a:gd name="connsiteY4596" fmla="*/ 3862951 h 7209248"/>
              <a:gd name="connsiteX4597" fmla="*/ 116471 w 7427256"/>
              <a:gd name="connsiteY4597" fmla="*/ 3867430 h 7209248"/>
              <a:gd name="connsiteX4598" fmla="*/ 116471 w 7427256"/>
              <a:gd name="connsiteY4598" fmla="*/ 3858471 h 7209248"/>
              <a:gd name="connsiteX4599" fmla="*/ 125430 w 7427256"/>
              <a:gd name="connsiteY4599" fmla="*/ 3840552 h 7209248"/>
              <a:gd name="connsiteX4600" fmla="*/ 125430 w 7427256"/>
              <a:gd name="connsiteY4600" fmla="*/ 3831593 h 7209248"/>
              <a:gd name="connsiteX4601" fmla="*/ 116471 w 7427256"/>
              <a:gd name="connsiteY4601" fmla="*/ 3831593 h 7209248"/>
              <a:gd name="connsiteX4602" fmla="*/ 125430 w 7427256"/>
              <a:gd name="connsiteY4602" fmla="*/ 3804716 h 7209248"/>
              <a:gd name="connsiteX4603" fmla="*/ 7355580 w 7427256"/>
              <a:gd name="connsiteY4603" fmla="*/ 3786797 h 7209248"/>
              <a:gd name="connsiteX4604" fmla="*/ 7373500 w 7427256"/>
              <a:gd name="connsiteY4604" fmla="*/ 3786797 h 7209248"/>
              <a:gd name="connsiteX4605" fmla="*/ 7364540 w 7427256"/>
              <a:gd name="connsiteY4605" fmla="*/ 3795756 h 7209248"/>
              <a:gd name="connsiteX4606" fmla="*/ 7006169 w 7427256"/>
              <a:gd name="connsiteY4606" fmla="*/ 3786797 h 7209248"/>
              <a:gd name="connsiteX4607" fmla="*/ 6997209 w 7427256"/>
              <a:gd name="connsiteY4607" fmla="*/ 3795756 h 7209248"/>
              <a:gd name="connsiteX4608" fmla="*/ 7006169 w 7427256"/>
              <a:gd name="connsiteY4608" fmla="*/ 3795756 h 7209248"/>
              <a:gd name="connsiteX4609" fmla="*/ 752581 w 7427256"/>
              <a:gd name="connsiteY4609" fmla="*/ 3786797 h 7209248"/>
              <a:gd name="connsiteX4610" fmla="*/ 743622 w 7427256"/>
              <a:gd name="connsiteY4610" fmla="*/ 3813675 h 7209248"/>
              <a:gd name="connsiteX4611" fmla="*/ 752581 w 7427256"/>
              <a:gd name="connsiteY4611" fmla="*/ 3871910 h 7209248"/>
              <a:gd name="connsiteX4612" fmla="*/ 752581 w 7427256"/>
              <a:gd name="connsiteY4612" fmla="*/ 3885349 h 7209248"/>
              <a:gd name="connsiteX4613" fmla="*/ 752581 w 7427256"/>
              <a:gd name="connsiteY4613" fmla="*/ 3894309 h 7209248"/>
              <a:gd name="connsiteX4614" fmla="*/ 761540 w 7427256"/>
              <a:gd name="connsiteY4614" fmla="*/ 3930145 h 7209248"/>
              <a:gd name="connsiteX4615" fmla="*/ 779459 w 7427256"/>
              <a:gd name="connsiteY4615" fmla="*/ 3912228 h 7209248"/>
              <a:gd name="connsiteX4616" fmla="*/ 779459 w 7427256"/>
              <a:gd name="connsiteY4616" fmla="*/ 3903268 h 7209248"/>
              <a:gd name="connsiteX4617" fmla="*/ 770500 w 7427256"/>
              <a:gd name="connsiteY4617" fmla="*/ 3880870 h 7209248"/>
              <a:gd name="connsiteX4618" fmla="*/ 770500 w 7427256"/>
              <a:gd name="connsiteY4618" fmla="*/ 3840552 h 7209248"/>
              <a:gd name="connsiteX4619" fmla="*/ 774979 w 7427256"/>
              <a:gd name="connsiteY4619" fmla="*/ 3818155 h 7209248"/>
              <a:gd name="connsiteX4620" fmla="*/ 770500 w 7427256"/>
              <a:gd name="connsiteY4620" fmla="*/ 3809195 h 7209248"/>
              <a:gd name="connsiteX4621" fmla="*/ 761540 w 7427256"/>
              <a:gd name="connsiteY4621" fmla="*/ 3795756 h 7209248"/>
              <a:gd name="connsiteX4622" fmla="*/ 752581 w 7427256"/>
              <a:gd name="connsiteY4622" fmla="*/ 3786797 h 7209248"/>
              <a:gd name="connsiteX4623" fmla="*/ 483802 w 7427256"/>
              <a:gd name="connsiteY4623" fmla="*/ 3786797 h 7209248"/>
              <a:gd name="connsiteX4624" fmla="*/ 492761 w 7427256"/>
              <a:gd name="connsiteY4624" fmla="*/ 3786797 h 7209248"/>
              <a:gd name="connsiteX4625" fmla="*/ 492761 w 7427256"/>
              <a:gd name="connsiteY4625" fmla="*/ 3804716 h 7209248"/>
              <a:gd name="connsiteX4626" fmla="*/ 483802 w 7427256"/>
              <a:gd name="connsiteY4626" fmla="*/ 3795756 h 7209248"/>
              <a:gd name="connsiteX4627" fmla="*/ 483802 w 7427256"/>
              <a:gd name="connsiteY4627" fmla="*/ 3786797 h 7209248"/>
              <a:gd name="connsiteX4628" fmla="*/ 277738 w 7427256"/>
              <a:gd name="connsiteY4628" fmla="*/ 3786797 h 7209248"/>
              <a:gd name="connsiteX4629" fmla="*/ 286698 w 7427256"/>
              <a:gd name="connsiteY4629" fmla="*/ 3786797 h 7209248"/>
              <a:gd name="connsiteX4630" fmla="*/ 295656 w 7427256"/>
              <a:gd name="connsiteY4630" fmla="*/ 3791277 h 7209248"/>
              <a:gd name="connsiteX4631" fmla="*/ 286698 w 7427256"/>
              <a:gd name="connsiteY4631" fmla="*/ 3795756 h 7209248"/>
              <a:gd name="connsiteX4632" fmla="*/ 277738 w 7427256"/>
              <a:gd name="connsiteY4632" fmla="*/ 3786797 h 7209248"/>
              <a:gd name="connsiteX4633" fmla="*/ 116471 w 7427256"/>
              <a:gd name="connsiteY4633" fmla="*/ 3777837 h 7209248"/>
              <a:gd name="connsiteX4634" fmla="*/ 134390 w 7427256"/>
              <a:gd name="connsiteY4634" fmla="*/ 3786797 h 7209248"/>
              <a:gd name="connsiteX4635" fmla="*/ 116471 w 7427256"/>
              <a:gd name="connsiteY4635" fmla="*/ 3786797 h 7209248"/>
              <a:gd name="connsiteX4636" fmla="*/ 116471 w 7427256"/>
              <a:gd name="connsiteY4636" fmla="*/ 3777837 h 7209248"/>
              <a:gd name="connsiteX4637" fmla="*/ 8959 w 7427256"/>
              <a:gd name="connsiteY4637" fmla="*/ 3777837 h 7209248"/>
              <a:gd name="connsiteX4638" fmla="*/ 8959 w 7427256"/>
              <a:gd name="connsiteY4638" fmla="*/ 3831593 h 7209248"/>
              <a:gd name="connsiteX4639" fmla="*/ 4479 w 7427256"/>
              <a:gd name="connsiteY4639" fmla="*/ 3849512 h 7209248"/>
              <a:gd name="connsiteX4640" fmla="*/ 0 w 7427256"/>
              <a:gd name="connsiteY4640" fmla="*/ 3813675 h 7209248"/>
              <a:gd name="connsiteX4641" fmla="*/ 8959 w 7427256"/>
              <a:gd name="connsiteY4641" fmla="*/ 3777837 h 7209248"/>
              <a:gd name="connsiteX4642" fmla="*/ 7050966 w 7427256"/>
              <a:gd name="connsiteY4642" fmla="*/ 3759919 h 7209248"/>
              <a:gd name="connsiteX4643" fmla="*/ 7042007 w 7427256"/>
              <a:gd name="connsiteY4643" fmla="*/ 3768878 h 7209248"/>
              <a:gd name="connsiteX4644" fmla="*/ 7050966 w 7427256"/>
              <a:gd name="connsiteY4644" fmla="*/ 3777837 h 7209248"/>
              <a:gd name="connsiteX4645" fmla="*/ 7050966 w 7427256"/>
              <a:gd name="connsiteY4645" fmla="*/ 3768878 h 7209248"/>
              <a:gd name="connsiteX4646" fmla="*/ 7165196 w 7427256"/>
              <a:gd name="connsiteY4646" fmla="*/ 3755439 h 7209248"/>
              <a:gd name="connsiteX4647" fmla="*/ 7167436 w 7427256"/>
              <a:gd name="connsiteY4647" fmla="*/ 3759919 h 7209248"/>
              <a:gd name="connsiteX4648" fmla="*/ 7158478 w 7427256"/>
              <a:gd name="connsiteY4648" fmla="*/ 3759919 h 7209248"/>
              <a:gd name="connsiteX4649" fmla="*/ 7165196 w 7427256"/>
              <a:gd name="connsiteY4649" fmla="*/ 3755439 h 7209248"/>
              <a:gd name="connsiteX4650" fmla="*/ 335974 w 7427256"/>
              <a:gd name="connsiteY4650" fmla="*/ 3753200 h 7209248"/>
              <a:gd name="connsiteX4651" fmla="*/ 340453 w 7427256"/>
              <a:gd name="connsiteY4651" fmla="*/ 3768878 h 7209248"/>
              <a:gd name="connsiteX4652" fmla="*/ 349412 w 7427256"/>
              <a:gd name="connsiteY4652" fmla="*/ 3777837 h 7209248"/>
              <a:gd name="connsiteX4653" fmla="*/ 349412 w 7427256"/>
              <a:gd name="connsiteY4653" fmla="*/ 3786797 h 7209248"/>
              <a:gd name="connsiteX4654" fmla="*/ 349412 w 7427256"/>
              <a:gd name="connsiteY4654" fmla="*/ 3795756 h 7209248"/>
              <a:gd name="connsiteX4655" fmla="*/ 340453 w 7427256"/>
              <a:gd name="connsiteY4655" fmla="*/ 3804716 h 7209248"/>
              <a:gd name="connsiteX4656" fmla="*/ 335973 w 7427256"/>
              <a:gd name="connsiteY4656" fmla="*/ 3809195 h 7209248"/>
              <a:gd name="connsiteX4657" fmla="*/ 331494 w 7427256"/>
              <a:gd name="connsiteY4657" fmla="*/ 3813675 h 7209248"/>
              <a:gd name="connsiteX4658" fmla="*/ 322534 w 7427256"/>
              <a:gd name="connsiteY4658" fmla="*/ 3804716 h 7209248"/>
              <a:gd name="connsiteX4659" fmla="*/ 331494 w 7427256"/>
              <a:gd name="connsiteY4659" fmla="*/ 3791277 h 7209248"/>
              <a:gd name="connsiteX4660" fmla="*/ 331494 w 7427256"/>
              <a:gd name="connsiteY4660" fmla="*/ 3777837 h 7209248"/>
              <a:gd name="connsiteX4661" fmla="*/ 322534 w 7427256"/>
              <a:gd name="connsiteY4661" fmla="*/ 3759919 h 7209248"/>
              <a:gd name="connsiteX4662" fmla="*/ 335974 w 7427256"/>
              <a:gd name="connsiteY4662" fmla="*/ 3753200 h 7209248"/>
              <a:gd name="connsiteX4663" fmla="*/ 537558 w 7427256"/>
              <a:gd name="connsiteY4663" fmla="*/ 3750959 h 7209248"/>
              <a:gd name="connsiteX4664" fmla="*/ 546517 w 7427256"/>
              <a:gd name="connsiteY4664" fmla="*/ 3764398 h 7209248"/>
              <a:gd name="connsiteX4665" fmla="*/ 537558 w 7427256"/>
              <a:gd name="connsiteY4665" fmla="*/ 3768878 h 7209248"/>
              <a:gd name="connsiteX4666" fmla="*/ 537558 w 7427256"/>
              <a:gd name="connsiteY4666" fmla="*/ 3777837 h 7209248"/>
              <a:gd name="connsiteX4667" fmla="*/ 537558 w 7427256"/>
              <a:gd name="connsiteY4667" fmla="*/ 3750959 h 7209248"/>
              <a:gd name="connsiteX4668" fmla="*/ 143348 w 7427256"/>
              <a:gd name="connsiteY4668" fmla="*/ 3742001 h 7209248"/>
              <a:gd name="connsiteX4669" fmla="*/ 134390 w 7427256"/>
              <a:gd name="connsiteY4669" fmla="*/ 3759919 h 7209248"/>
              <a:gd name="connsiteX4670" fmla="*/ 129910 w 7427256"/>
              <a:gd name="connsiteY4670" fmla="*/ 3768878 h 7209248"/>
              <a:gd name="connsiteX4671" fmla="*/ 134390 w 7427256"/>
              <a:gd name="connsiteY4671" fmla="*/ 3750959 h 7209248"/>
              <a:gd name="connsiteX4672" fmla="*/ 314695 w 7427256"/>
              <a:gd name="connsiteY4672" fmla="*/ 3736401 h 7209248"/>
              <a:gd name="connsiteX4673" fmla="*/ 318055 w 7427256"/>
              <a:gd name="connsiteY4673" fmla="*/ 3737521 h 7209248"/>
              <a:gd name="connsiteX4674" fmla="*/ 322534 w 7427256"/>
              <a:gd name="connsiteY4674" fmla="*/ 3742001 h 7209248"/>
              <a:gd name="connsiteX4675" fmla="*/ 313575 w 7427256"/>
              <a:gd name="connsiteY4675" fmla="*/ 3742001 h 7209248"/>
              <a:gd name="connsiteX4676" fmla="*/ 314695 w 7427256"/>
              <a:gd name="connsiteY4676" fmla="*/ 3736401 h 7209248"/>
              <a:gd name="connsiteX4677" fmla="*/ 125430 w 7427256"/>
              <a:gd name="connsiteY4677" fmla="*/ 3724082 h 7209248"/>
              <a:gd name="connsiteX4678" fmla="*/ 134390 w 7427256"/>
              <a:gd name="connsiteY4678" fmla="*/ 3733041 h 7209248"/>
              <a:gd name="connsiteX4679" fmla="*/ 129910 w 7427256"/>
              <a:gd name="connsiteY4679" fmla="*/ 3742001 h 7209248"/>
              <a:gd name="connsiteX4680" fmla="*/ 120951 w 7427256"/>
              <a:gd name="connsiteY4680" fmla="*/ 3733041 h 7209248"/>
              <a:gd name="connsiteX4681" fmla="*/ 125430 w 7427256"/>
              <a:gd name="connsiteY4681" fmla="*/ 3724082 h 7209248"/>
              <a:gd name="connsiteX4682" fmla="*/ 80633 w 7427256"/>
              <a:gd name="connsiteY4682" fmla="*/ 3724082 h 7209248"/>
              <a:gd name="connsiteX4683" fmla="*/ 89593 w 7427256"/>
              <a:gd name="connsiteY4683" fmla="*/ 3742001 h 7209248"/>
              <a:gd name="connsiteX4684" fmla="*/ 80633 w 7427256"/>
              <a:gd name="connsiteY4684" fmla="*/ 3755439 h 7209248"/>
              <a:gd name="connsiteX4685" fmla="*/ 89593 w 7427256"/>
              <a:gd name="connsiteY4685" fmla="*/ 3759919 h 7209248"/>
              <a:gd name="connsiteX4686" fmla="*/ 89593 w 7427256"/>
              <a:gd name="connsiteY4686" fmla="*/ 3786797 h 7209248"/>
              <a:gd name="connsiteX4687" fmla="*/ 71674 w 7427256"/>
              <a:gd name="connsiteY4687" fmla="*/ 3768878 h 7209248"/>
              <a:gd name="connsiteX4688" fmla="*/ 80633 w 7427256"/>
              <a:gd name="connsiteY4688" fmla="*/ 3724082 h 7209248"/>
              <a:gd name="connsiteX4689" fmla="*/ 680906 w 7427256"/>
              <a:gd name="connsiteY4689" fmla="*/ 3706163 h 7209248"/>
              <a:gd name="connsiteX4690" fmla="*/ 689866 w 7427256"/>
              <a:gd name="connsiteY4690" fmla="*/ 3715123 h 7209248"/>
              <a:gd name="connsiteX4691" fmla="*/ 694346 w 7427256"/>
              <a:gd name="connsiteY4691" fmla="*/ 3724082 h 7209248"/>
              <a:gd name="connsiteX4692" fmla="*/ 698825 w 7427256"/>
              <a:gd name="connsiteY4692" fmla="*/ 3733041 h 7209248"/>
              <a:gd name="connsiteX4693" fmla="*/ 698825 w 7427256"/>
              <a:gd name="connsiteY4693" fmla="*/ 3750959 h 7209248"/>
              <a:gd name="connsiteX4694" fmla="*/ 698825 w 7427256"/>
              <a:gd name="connsiteY4694" fmla="*/ 3768878 h 7209248"/>
              <a:gd name="connsiteX4695" fmla="*/ 707785 w 7427256"/>
              <a:gd name="connsiteY4695" fmla="*/ 3795756 h 7209248"/>
              <a:gd name="connsiteX4696" fmla="*/ 698825 w 7427256"/>
              <a:gd name="connsiteY4696" fmla="*/ 3804716 h 7209248"/>
              <a:gd name="connsiteX4697" fmla="*/ 698825 w 7427256"/>
              <a:gd name="connsiteY4697" fmla="*/ 3786797 h 7209248"/>
              <a:gd name="connsiteX4698" fmla="*/ 689866 w 7427256"/>
              <a:gd name="connsiteY4698" fmla="*/ 3786797 h 7209248"/>
              <a:gd name="connsiteX4699" fmla="*/ 680906 w 7427256"/>
              <a:gd name="connsiteY4699" fmla="*/ 3791277 h 7209248"/>
              <a:gd name="connsiteX4700" fmla="*/ 680906 w 7427256"/>
              <a:gd name="connsiteY4700" fmla="*/ 3768878 h 7209248"/>
              <a:gd name="connsiteX4701" fmla="*/ 676427 w 7427256"/>
              <a:gd name="connsiteY4701" fmla="*/ 3746479 h 7209248"/>
              <a:gd name="connsiteX4702" fmla="*/ 671947 w 7427256"/>
              <a:gd name="connsiteY4702" fmla="*/ 3742001 h 7209248"/>
              <a:gd name="connsiteX4703" fmla="*/ 671947 w 7427256"/>
              <a:gd name="connsiteY4703" fmla="*/ 3724082 h 7209248"/>
              <a:gd name="connsiteX4704" fmla="*/ 680906 w 7427256"/>
              <a:gd name="connsiteY4704" fmla="*/ 3706163 h 7209248"/>
              <a:gd name="connsiteX4705" fmla="*/ 591313 w 7427256"/>
              <a:gd name="connsiteY4705" fmla="*/ 3706163 h 7209248"/>
              <a:gd name="connsiteX4706" fmla="*/ 595793 w 7427256"/>
              <a:gd name="connsiteY4706" fmla="*/ 3715123 h 7209248"/>
              <a:gd name="connsiteX4707" fmla="*/ 600273 w 7427256"/>
              <a:gd name="connsiteY4707" fmla="*/ 3728562 h 7209248"/>
              <a:gd name="connsiteX4708" fmla="*/ 627150 w 7427256"/>
              <a:gd name="connsiteY4708" fmla="*/ 3733041 h 7209248"/>
              <a:gd name="connsiteX4709" fmla="*/ 636109 w 7427256"/>
              <a:gd name="connsiteY4709" fmla="*/ 3733041 h 7209248"/>
              <a:gd name="connsiteX4710" fmla="*/ 636109 w 7427256"/>
              <a:gd name="connsiteY4710" fmla="*/ 3759919 h 7209248"/>
              <a:gd name="connsiteX4711" fmla="*/ 631630 w 7427256"/>
              <a:gd name="connsiteY4711" fmla="*/ 3768878 h 7209248"/>
              <a:gd name="connsiteX4712" fmla="*/ 627150 w 7427256"/>
              <a:gd name="connsiteY4712" fmla="*/ 3777837 h 7209248"/>
              <a:gd name="connsiteX4713" fmla="*/ 618192 w 7427256"/>
              <a:gd name="connsiteY4713" fmla="*/ 3795756 h 7209248"/>
              <a:gd name="connsiteX4714" fmla="*/ 609232 w 7427256"/>
              <a:gd name="connsiteY4714" fmla="*/ 3849512 h 7209248"/>
              <a:gd name="connsiteX4715" fmla="*/ 609232 w 7427256"/>
              <a:gd name="connsiteY4715" fmla="*/ 3804716 h 7209248"/>
              <a:gd name="connsiteX4716" fmla="*/ 591313 w 7427256"/>
              <a:gd name="connsiteY4716" fmla="*/ 3733041 h 7209248"/>
              <a:gd name="connsiteX4717" fmla="*/ 591313 w 7427256"/>
              <a:gd name="connsiteY4717" fmla="*/ 3706163 h 7209248"/>
              <a:gd name="connsiteX4718" fmla="*/ 752581 w 7427256"/>
              <a:gd name="connsiteY4718" fmla="*/ 3699443 h 7209248"/>
              <a:gd name="connsiteX4719" fmla="*/ 743622 w 7427256"/>
              <a:gd name="connsiteY4719" fmla="*/ 3706163 h 7209248"/>
              <a:gd name="connsiteX4720" fmla="*/ 761540 w 7427256"/>
              <a:gd name="connsiteY4720" fmla="*/ 3733041 h 7209248"/>
              <a:gd name="connsiteX4721" fmla="*/ 761540 w 7427256"/>
              <a:gd name="connsiteY4721" fmla="*/ 3715123 h 7209248"/>
              <a:gd name="connsiteX4722" fmla="*/ 752581 w 7427256"/>
              <a:gd name="connsiteY4722" fmla="*/ 3699443 h 7209248"/>
              <a:gd name="connsiteX4723" fmla="*/ 7221192 w 7427256"/>
              <a:gd name="connsiteY4723" fmla="*/ 3697204 h 7209248"/>
              <a:gd name="connsiteX4724" fmla="*/ 7221192 w 7427256"/>
              <a:gd name="connsiteY4724" fmla="*/ 3710643 h 7209248"/>
              <a:gd name="connsiteX4725" fmla="*/ 7207754 w 7427256"/>
              <a:gd name="connsiteY4725" fmla="*/ 3724082 h 7209248"/>
              <a:gd name="connsiteX4726" fmla="*/ 7207754 w 7427256"/>
              <a:gd name="connsiteY4726" fmla="*/ 3710643 h 7209248"/>
              <a:gd name="connsiteX4727" fmla="*/ 7221192 w 7427256"/>
              <a:gd name="connsiteY4727" fmla="*/ 3697204 h 7209248"/>
              <a:gd name="connsiteX4728" fmla="*/ 707785 w 7427256"/>
              <a:gd name="connsiteY4728" fmla="*/ 3697204 h 7209248"/>
              <a:gd name="connsiteX4729" fmla="*/ 716743 w 7427256"/>
              <a:gd name="connsiteY4729" fmla="*/ 3697204 h 7209248"/>
              <a:gd name="connsiteX4730" fmla="*/ 707785 w 7427256"/>
              <a:gd name="connsiteY4730" fmla="*/ 3706163 h 7209248"/>
              <a:gd name="connsiteX4731" fmla="*/ 340453 w 7427256"/>
              <a:gd name="connsiteY4731" fmla="*/ 3697204 h 7209248"/>
              <a:gd name="connsiteX4732" fmla="*/ 340453 w 7427256"/>
              <a:gd name="connsiteY4732" fmla="*/ 3706163 h 7209248"/>
              <a:gd name="connsiteX4733" fmla="*/ 340453 w 7427256"/>
              <a:gd name="connsiteY4733" fmla="*/ 3715123 h 7209248"/>
              <a:gd name="connsiteX4734" fmla="*/ 335973 w 7427256"/>
              <a:gd name="connsiteY4734" fmla="*/ 3706163 h 7209248"/>
              <a:gd name="connsiteX4735" fmla="*/ 340453 w 7427256"/>
              <a:gd name="connsiteY4735" fmla="*/ 3697204 h 7209248"/>
              <a:gd name="connsiteX4736" fmla="*/ 7176395 w 7427256"/>
              <a:gd name="connsiteY4736" fmla="*/ 3688244 h 7209248"/>
              <a:gd name="connsiteX4737" fmla="*/ 7194315 w 7427256"/>
              <a:gd name="connsiteY4737" fmla="*/ 3688244 h 7209248"/>
              <a:gd name="connsiteX4738" fmla="*/ 7185355 w 7427256"/>
              <a:gd name="connsiteY4738" fmla="*/ 3697204 h 7209248"/>
              <a:gd name="connsiteX4739" fmla="*/ 7176395 w 7427256"/>
              <a:gd name="connsiteY4739" fmla="*/ 3688244 h 7209248"/>
              <a:gd name="connsiteX4740" fmla="*/ 195985 w 7427256"/>
              <a:gd name="connsiteY4740" fmla="*/ 3683765 h 7209248"/>
              <a:gd name="connsiteX4741" fmla="*/ 188145 w 7427256"/>
              <a:gd name="connsiteY4741" fmla="*/ 3688244 h 7209248"/>
              <a:gd name="connsiteX4742" fmla="*/ 206064 w 7427256"/>
              <a:gd name="connsiteY4742" fmla="*/ 3715123 h 7209248"/>
              <a:gd name="connsiteX4743" fmla="*/ 219503 w 7427256"/>
              <a:gd name="connsiteY4743" fmla="*/ 3706163 h 7209248"/>
              <a:gd name="connsiteX4744" fmla="*/ 219503 w 7427256"/>
              <a:gd name="connsiteY4744" fmla="*/ 3688244 h 7209248"/>
              <a:gd name="connsiteX4745" fmla="*/ 210544 w 7427256"/>
              <a:gd name="connsiteY4745" fmla="*/ 3688244 h 7209248"/>
              <a:gd name="connsiteX4746" fmla="*/ 201584 w 7427256"/>
              <a:gd name="connsiteY4746" fmla="*/ 3688244 h 7209248"/>
              <a:gd name="connsiteX4747" fmla="*/ 195985 w 7427256"/>
              <a:gd name="connsiteY4747" fmla="*/ 3683765 h 7209248"/>
              <a:gd name="connsiteX4748" fmla="*/ 878010 w 7427256"/>
              <a:gd name="connsiteY4748" fmla="*/ 3679285 h 7209248"/>
              <a:gd name="connsiteX4749" fmla="*/ 878010 w 7427256"/>
              <a:gd name="connsiteY4749" fmla="*/ 3688244 h 7209248"/>
              <a:gd name="connsiteX4750" fmla="*/ 886970 w 7427256"/>
              <a:gd name="connsiteY4750" fmla="*/ 3697204 h 7209248"/>
              <a:gd name="connsiteX4751" fmla="*/ 7418296 w 7427256"/>
              <a:gd name="connsiteY4751" fmla="*/ 3670326 h 7209248"/>
              <a:gd name="connsiteX4752" fmla="*/ 7427256 w 7427256"/>
              <a:gd name="connsiteY4752" fmla="*/ 3679285 h 7209248"/>
              <a:gd name="connsiteX4753" fmla="*/ 7418296 w 7427256"/>
              <a:gd name="connsiteY4753" fmla="*/ 3679285 h 7209248"/>
              <a:gd name="connsiteX4754" fmla="*/ 7409337 w 7427256"/>
              <a:gd name="connsiteY4754" fmla="*/ 3679285 h 7209248"/>
              <a:gd name="connsiteX4755" fmla="*/ 7319744 w 7427256"/>
              <a:gd name="connsiteY4755" fmla="*/ 3670326 h 7209248"/>
              <a:gd name="connsiteX4756" fmla="*/ 7328703 w 7427256"/>
              <a:gd name="connsiteY4756" fmla="*/ 3674805 h 7209248"/>
              <a:gd name="connsiteX4757" fmla="*/ 7319744 w 7427256"/>
              <a:gd name="connsiteY4757" fmla="*/ 3679285 h 7209248"/>
              <a:gd name="connsiteX4758" fmla="*/ 7319744 w 7427256"/>
              <a:gd name="connsiteY4758" fmla="*/ 3670326 h 7209248"/>
              <a:gd name="connsiteX4759" fmla="*/ 7225672 w 7427256"/>
              <a:gd name="connsiteY4759" fmla="*/ 3670326 h 7209248"/>
              <a:gd name="connsiteX4760" fmla="*/ 7239110 w 7427256"/>
              <a:gd name="connsiteY4760" fmla="*/ 3679285 h 7209248"/>
              <a:gd name="connsiteX4761" fmla="*/ 7239110 w 7427256"/>
              <a:gd name="connsiteY4761" fmla="*/ 3688244 h 7209248"/>
              <a:gd name="connsiteX4762" fmla="*/ 7221192 w 7427256"/>
              <a:gd name="connsiteY4762" fmla="*/ 3679285 h 7209248"/>
              <a:gd name="connsiteX4763" fmla="*/ 7225672 w 7427256"/>
              <a:gd name="connsiteY4763" fmla="*/ 3670326 h 7209248"/>
              <a:gd name="connsiteX4764" fmla="*/ 7212232 w 7427256"/>
              <a:gd name="connsiteY4764" fmla="*/ 3661366 h 7209248"/>
              <a:gd name="connsiteX4765" fmla="*/ 7221192 w 7427256"/>
              <a:gd name="connsiteY4765" fmla="*/ 3661366 h 7209248"/>
              <a:gd name="connsiteX4766" fmla="*/ 7230152 w 7427256"/>
              <a:gd name="connsiteY4766" fmla="*/ 3661366 h 7209248"/>
              <a:gd name="connsiteX4767" fmla="*/ 7221192 w 7427256"/>
              <a:gd name="connsiteY4767" fmla="*/ 3670326 h 7209248"/>
              <a:gd name="connsiteX4768" fmla="*/ 7212232 w 7427256"/>
              <a:gd name="connsiteY4768" fmla="*/ 3661366 h 7209248"/>
              <a:gd name="connsiteX4769" fmla="*/ 564435 w 7427256"/>
              <a:gd name="connsiteY4769" fmla="*/ 3661366 h 7209248"/>
              <a:gd name="connsiteX4770" fmla="*/ 573395 w 7427256"/>
              <a:gd name="connsiteY4770" fmla="*/ 3670326 h 7209248"/>
              <a:gd name="connsiteX4771" fmla="*/ 582354 w 7427256"/>
              <a:gd name="connsiteY4771" fmla="*/ 3688244 h 7209248"/>
              <a:gd name="connsiteX4772" fmla="*/ 564435 w 7427256"/>
              <a:gd name="connsiteY4772" fmla="*/ 3688244 h 7209248"/>
              <a:gd name="connsiteX4773" fmla="*/ 564435 w 7427256"/>
              <a:gd name="connsiteY4773" fmla="*/ 3661366 h 7209248"/>
              <a:gd name="connsiteX4774" fmla="*/ 304615 w 7427256"/>
              <a:gd name="connsiteY4774" fmla="*/ 3661366 h 7209248"/>
              <a:gd name="connsiteX4775" fmla="*/ 313575 w 7427256"/>
              <a:gd name="connsiteY4775" fmla="*/ 3670326 h 7209248"/>
              <a:gd name="connsiteX4776" fmla="*/ 304615 w 7427256"/>
              <a:gd name="connsiteY4776" fmla="*/ 3679285 h 7209248"/>
              <a:gd name="connsiteX4777" fmla="*/ 304615 w 7427256"/>
              <a:gd name="connsiteY4777" fmla="*/ 3665846 h 7209248"/>
              <a:gd name="connsiteX4778" fmla="*/ 304615 w 7427256"/>
              <a:gd name="connsiteY4778" fmla="*/ 3661366 h 7209248"/>
              <a:gd name="connsiteX4779" fmla="*/ 7086802 w 7427256"/>
              <a:gd name="connsiteY4779" fmla="*/ 3658007 h 7209248"/>
              <a:gd name="connsiteX4780" fmla="*/ 7077843 w 7427256"/>
              <a:gd name="connsiteY4780" fmla="*/ 3661366 h 7209248"/>
              <a:gd name="connsiteX4781" fmla="*/ 7050966 w 7427256"/>
              <a:gd name="connsiteY4781" fmla="*/ 3661366 h 7209248"/>
              <a:gd name="connsiteX4782" fmla="*/ 7042007 w 7427256"/>
              <a:gd name="connsiteY4782" fmla="*/ 3670326 h 7209248"/>
              <a:gd name="connsiteX4783" fmla="*/ 7037526 w 7427256"/>
              <a:gd name="connsiteY4783" fmla="*/ 3701683 h 7209248"/>
              <a:gd name="connsiteX4784" fmla="*/ 7042007 w 7427256"/>
              <a:gd name="connsiteY4784" fmla="*/ 3715123 h 7209248"/>
              <a:gd name="connsiteX4785" fmla="*/ 7068884 w 7427256"/>
              <a:gd name="connsiteY4785" fmla="*/ 3715123 h 7209248"/>
              <a:gd name="connsiteX4786" fmla="*/ 7068884 w 7427256"/>
              <a:gd name="connsiteY4786" fmla="*/ 3706163 h 7209248"/>
              <a:gd name="connsiteX4787" fmla="*/ 7077843 w 7427256"/>
              <a:gd name="connsiteY4787" fmla="*/ 3697204 h 7209248"/>
              <a:gd name="connsiteX4788" fmla="*/ 7077843 w 7427256"/>
              <a:gd name="connsiteY4788" fmla="*/ 3683765 h 7209248"/>
              <a:gd name="connsiteX4789" fmla="*/ 7086802 w 7427256"/>
              <a:gd name="connsiteY4789" fmla="*/ 3679285 h 7209248"/>
              <a:gd name="connsiteX4790" fmla="*/ 7095762 w 7427256"/>
              <a:gd name="connsiteY4790" fmla="*/ 3665846 h 7209248"/>
              <a:gd name="connsiteX4791" fmla="*/ 7086802 w 7427256"/>
              <a:gd name="connsiteY4791" fmla="*/ 3658007 h 7209248"/>
              <a:gd name="connsiteX4792" fmla="*/ 7203272 w 7427256"/>
              <a:gd name="connsiteY4792" fmla="*/ 3652408 h 7209248"/>
              <a:gd name="connsiteX4793" fmla="*/ 7203272 w 7427256"/>
              <a:gd name="connsiteY4793" fmla="*/ 3661366 h 7209248"/>
              <a:gd name="connsiteX4794" fmla="*/ 7194315 w 7427256"/>
              <a:gd name="connsiteY4794" fmla="*/ 3670326 h 7209248"/>
              <a:gd name="connsiteX4795" fmla="*/ 7194315 w 7427256"/>
              <a:gd name="connsiteY4795" fmla="*/ 3661366 h 7209248"/>
              <a:gd name="connsiteX4796" fmla="*/ 7203272 w 7427256"/>
              <a:gd name="connsiteY4796" fmla="*/ 3652408 h 7209248"/>
              <a:gd name="connsiteX4797" fmla="*/ 456923 w 7427256"/>
              <a:gd name="connsiteY4797" fmla="*/ 3652408 h 7209248"/>
              <a:gd name="connsiteX4798" fmla="*/ 465883 w 7427256"/>
              <a:gd name="connsiteY4798" fmla="*/ 3652408 h 7209248"/>
              <a:gd name="connsiteX4799" fmla="*/ 465883 w 7427256"/>
              <a:gd name="connsiteY4799" fmla="*/ 3661366 h 7209248"/>
              <a:gd name="connsiteX4800" fmla="*/ 474842 w 7427256"/>
              <a:gd name="connsiteY4800" fmla="*/ 3679285 h 7209248"/>
              <a:gd name="connsiteX4801" fmla="*/ 474842 w 7427256"/>
              <a:gd name="connsiteY4801" fmla="*/ 3697204 h 7209248"/>
              <a:gd name="connsiteX4802" fmla="*/ 461403 w 7427256"/>
              <a:gd name="connsiteY4802" fmla="*/ 3679285 h 7209248"/>
              <a:gd name="connsiteX4803" fmla="*/ 456923 w 7427256"/>
              <a:gd name="connsiteY4803" fmla="*/ 3652408 h 7209248"/>
              <a:gd name="connsiteX4804" fmla="*/ 6988250 w 7427256"/>
              <a:gd name="connsiteY4804" fmla="*/ 3643448 h 7209248"/>
              <a:gd name="connsiteX4805" fmla="*/ 6970332 w 7427256"/>
              <a:gd name="connsiteY4805" fmla="*/ 3652408 h 7209248"/>
              <a:gd name="connsiteX4806" fmla="*/ 6988250 w 7427256"/>
              <a:gd name="connsiteY4806" fmla="*/ 3661366 h 7209248"/>
              <a:gd name="connsiteX4807" fmla="*/ 6997209 w 7427256"/>
              <a:gd name="connsiteY4807" fmla="*/ 3647928 h 7209248"/>
              <a:gd name="connsiteX4808" fmla="*/ 6988250 w 7427256"/>
              <a:gd name="connsiteY4808" fmla="*/ 3643448 h 7209248"/>
              <a:gd name="connsiteX4809" fmla="*/ 394208 w 7427256"/>
              <a:gd name="connsiteY4809" fmla="*/ 3643448 h 7209248"/>
              <a:gd name="connsiteX4810" fmla="*/ 403168 w 7427256"/>
              <a:gd name="connsiteY4810" fmla="*/ 3647928 h 7209248"/>
              <a:gd name="connsiteX4811" fmla="*/ 394208 w 7427256"/>
              <a:gd name="connsiteY4811" fmla="*/ 3652408 h 7209248"/>
              <a:gd name="connsiteX4812" fmla="*/ 394208 w 7427256"/>
              <a:gd name="connsiteY4812" fmla="*/ 3643448 h 7209248"/>
              <a:gd name="connsiteX4813" fmla="*/ 7354461 w 7427256"/>
              <a:gd name="connsiteY4813" fmla="*/ 3610970 h 7209248"/>
              <a:gd name="connsiteX4814" fmla="*/ 7355580 w 7427256"/>
              <a:gd name="connsiteY4814" fmla="*/ 3616570 h 7209248"/>
              <a:gd name="connsiteX4815" fmla="*/ 7346622 w 7427256"/>
              <a:gd name="connsiteY4815" fmla="*/ 3625530 h 7209248"/>
              <a:gd name="connsiteX4816" fmla="*/ 7351102 w 7427256"/>
              <a:gd name="connsiteY4816" fmla="*/ 3612090 h 7209248"/>
              <a:gd name="connsiteX4817" fmla="*/ 7354461 w 7427256"/>
              <a:gd name="connsiteY4817" fmla="*/ 3610970 h 7209248"/>
              <a:gd name="connsiteX4818" fmla="*/ 277738 w 7427256"/>
              <a:gd name="connsiteY4818" fmla="*/ 3607611 h 7209248"/>
              <a:gd name="connsiteX4819" fmla="*/ 286698 w 7427256"/>
              <a:gd name="connsiteY4819" fmla="*/ 3607611 h 7209248"/>
              <a:gd name="connsiteX4820" fmla="*/ 286698 w 7427256"/>
              <a:gd name="connsiteY4820" fmla="*/ 3616570 h 7209248"/>
              <a:gd name="connsiteX4821" fmla="*/ 286698 w 7427256"/>
              <a:gd name="connsiteY4821" fmla="*/ 3625530 h 7209248"/>
              <a:gd name="connsiteX4822" fmla="*/ 282218 w 7427256"/>
              <a:gd name="connsiteY4822" fmla="*/ 3621050 h 7209248"/>
              <a:gd name="connsiteX4823" fmla="*/ 277738 w 7427256"/>
              <a:gd name="connsiteY4823" fmla="*/ 3616570 h 7209248"/>
              <a:gd name="connsiteX4824" fmla="*/ 277738 w 7427256"/>
              <a:gd name="connsiteY4824" fmla="*/ 3607611 h 7209248"/>
              <a:gd name="connsiteX4825" fmla="*/ 80633 w 7427256"/>
              <a:gd name="connsiteY4825" fmla="*/ 3607611 h 7209248"/>
              <a:gd name="connsiteX4826" fmla="*/ 85113 w 7427256"/>
              <a:gd name="connsiteY4826" fmla="*/ 3607611 h 7209248"/>
              <a:gd name="connsiteX4827" fmla="*/ 89593 w 7427256"/>
              <a:gd name="connsiteY4827" fmla="*/ 3616570 h 7209248"/>
              <a:gd name="connsiteX4828" fmla="*/ 80633 w 7427256"/>
              <a:gd name="connsiteY4828" fmla="*/ 3625530 h 7209248"/>
              <a:gd name="connsiteX4829" fmla="*/ 80633 w 7427256"/>
              <a:gd name="connsiteY4829" fmla="*/ 3616570 h 7209248"/>
              <a:gd name="connsiteX4830" fmla="*/ 80633 w 7427256"/>
              <a:gd name="connsiteY4830" fmla="*/ 3607611 h 7209248"/>
              <a:gd name="connsiteX4831" fmla="*/ 7360062 w 7427256"/>
              <a:gd name="connsiteY4831" fmla="*/ 3589692 h 7209248"/>
              <a:gd name="connsiteX4832" fmla="*/ 7360062 w 7427256"/>
              <a:gd name="connsiteY4832" fmla="*/ 3594172 h 7209248"/>
              <a:gd name="connsiteX4833" fmla="*/ 7355580 w 7427256"/>
              <a:gd name="connsiteY4833" fmla="*/ 3598651 h 7209248"/>
              <a:gd name="connsiteX4834" fmla="*/ 7360062 w 7427256"/>
              <a:gd name="connsiteY4834" fmla="*/ 3589692 h 7209248"/>
              <a:gd name="connsiteX4835" fmla="*/ 689866 w 7427256"/>
              <a:gd name="connsiteY4835" fmla="*/ 3589692 h 7209248"/>
              <a:gd name="connsiteX4836" fmla="*/ 698825 w 7427256"/>
              <a:gd name="connsiteY4836" fmla="*/ 3607611 h 7209248"/>
              <a:gd name="connsiteX4837" fmla="*/ 689866 w 7427256"/>
              <a:gd name="connsiteY4837" fmla="*/ 3634489 h 7209248"/>
              <a:gd name="connsiteX4838" fmla="*/ 689866 w 7427256"/>
              <a:gd name="connsiteY4838" fmla="*/ 3616570 h 7209248"/>
              <a:gd name="connsiteX4839" fmla="*/ 689866 w 7427256"/>
              <a:gd name="connsiteY4839" fmla="*/ 3589692 h 7209248"/>
              <a:gd name="connsiteX4840" fmla="*/ 241901 w 7427256"/>
              <a:gd name="connsiteY4840" fmla="*/ 3589692 h 7209248"/>
              <a:gd name="connsiteX4841" fmla="*/ 250860 w 7427256"/>
              <a:gd name="connsiteY4841" fmla="*/ 3589692 h 7209248"/>
              <a:gd name="connsiteX4842" fmla="*/ 250860 w 7427256"/>
              <a:gd name="connsiteY4842" fmla="*/ 3616570 h 7209248"/>
              <a:gd name="connsiteX4843" fmla="*/ 246380 w 7427256"/>
              <a:gd name="connsiteY4843" fmla="*/ 3603131 h 7209248"/>
              <a:gd name="connsiteX4844" fmla="*/ 246380 w 7427256"/>
              <a:gd name="connsiteY4844" fmla="*/ 3598651 h 7209248"/>
              <a:gd name="connsiteX4845" fmla="*/ 241901 w 7427256"/>
              <a:gd name="connsiteY4845" fmla="*/ 3589692 h 7209248"/>
              <a:gd name="connsiteX4846" fmla="*/ 282218 w 7427256"/>
              <a:gd name="connsiteY4846" fmla="*/ 3562815 h 7209248"/>
              <a:gd name="connsiteX4847" fmla="*/ 286698 w 7427256"/>
              <a:gd name="connsiteY4847" fmla="*/ 3580732 h 7209248"/>
              <a:gd name="connsiteX4848" fmla="*/ 277738 w 7427256"/>
              <a:gd name="connsiteY4848" fmla="*/ 3589692 h 7209248"/>
              <a:gd name="connsiteX4849" fmla="*/ 277738 w 7427256"/>
              <a:gd name="connsiteY4849" fmla="*/ 3571774 h 7209248"/>
              <a:gd name="connsiteX4850" fmla="*/ 282218 w 7427256"/>
              <a:gd name="connsiteY4850" fmla="*/ 3562815 h 7209248"/>
              <a:gd name="connsiteX4851" fmla="*/ 178066 w 7427256"/>
              <a:gd name="connsiteY4851" fmla="*/ 3560014 h 7209248"/>
              <a:gd name="connsiteX4852" fmla="*/ 170226 w 7427256"/>
              <a:gd name="connsiteY4852" fmla="*/ 3562815 h 7209248"/>
              <a:gd name="connsiteX4853" fmla="*/ 170226 w 7427256"/>
              <a:gd name="connsiteY4853" fmla="*/ 3571774 h 7209248"/>
              <a:gd name="connsiteX4854" fmla="*/ 188145 w 7427256"/>
              <a:gd name="connsiteY4854" fmla="*/ 3571774 h 7209248"/>
              <a:gd name="connsiteX4855" fmla="*/ 178066 w 7427256"/>
              <a:gd name="connsiteY4855" fmla="*/ 3560014 h 7209248"/>
              <a:gd name="connsiteX4856" fmla="*/ 528599 w 7427256"/>
              <a:gd name="connsiteY4856" fmla="*/ 3553855 h 7209248"/>
              <a:gd name="connsiteX4857" fmla="*/ 537558 w 7427256"/>
              <a:gd name="connsiteY4857" fmla="*/ 3562815 h 7209248"/>
              <a:gd name="connsiteX4858" fmla="*/ 528599 w 7427256"/>
              <a:gd name="connsiteY4858" fmla="*/ 3562815 h 7209248"/>
              <a:gd name="connsiteX4859" fmla="*/ 483802 w 7427256"/>
              <a:gd name="connsiteY4859" fmla="*/ 3553855 h 7209248"/>
              <a:gd name="connsiteX4860" fmla="*/ 510680 w 7427256"/>
              <a:gd name="connsiteY4860" fmla="*/ 3567294 h 7209248"/>
              <a:gd name="connsiteX4861" fmla="*/ 533078 w 7427256"/>
              <a:gd name="connsiteY4861" fmla="*/ 3580732 h 7209248"/>
              <a:gd name="connsiteX4862" fmla="*/ 546517 w 7427256"/>
              <a:gd name="connsiteY4862" fmla="*/ 3589692 h 7209248"/>
              <a:gd name="connsiteX4863" fmla="*/ 528599 w 7427256"/>
              <a:gd name="connsiteY4863" fmla="*/ 3589692 h 7209248"/>
              <a:gd name="connsiteX4864" fmla="*/ 510680 w 7427256"/>
              <a:gd name="connsiteY4864" fmla="*/ 3580732 h 7209248"/>
              <a:gd name="connsiteX4865" fmla="*/ 501720 w 7427256"/>
              <a:gd name="connsiteY4865" fmla="*/ 3612090 h 7209248"/>
              <a:gd name="connsiteX4866" fmla="*/ 510680 w 7427256"/>
              <a:gd name="connsiteY4866" fmla="*/ 3661366 h 7209248"/>
              <a:gd name="connsiteX4867" fmla="*/ 524119 w 7427256"/>
              <a:gd name="connsiteY4867" fmla="*/ 3697204 h 7209248"/>
              <a:gd name="connsiteX4868" fmla="*/ 528599 w 7427256"/>
              <a:gd name="connsiteY4868" fmla="*/ 3724082 h 7209248"/>
              <a:gd name="connsiteX4869" fmla="*/ 519639 w 7427256"/>
              <a:gd name="connsiteY4869" fmla="*/ 3724082 h 7209248"/>
              <a:gd name="connsiteX4870" fmla="*/ 519639 w 7427256"/>
              <a:gd name="connsiteY4870" fmla="*/ 3715123 h 7209248"/>
              <a:gd name="connsiteX4871" fmla="*/ 510680 w 7427256"/>
              <a:gd name="connsiteY4871" fmla="*/ 3697204 h 7209248"/>
              <a:gd name="connsiteX4872" fmla="*/ 497241 w 7427256"/>
              <a:gd name="connsiteY4872" fmla="*/ 3647928 h 7209248"/>
              <a:gd name="connsiteX4873" fmla="*/ 483802 w 7427256"/>
              <a:gd name="connsiteY4873" fmla="*/ 3589692 h 7209248"/>
              <a:gd name="connsiteX4874" fmla="*/ 483802 w 7427256"/>
              <a:gd name="connsiteY4874" fmla="*/ 3553855 h 7209248"/>
              <a:gd name="connsiteX4875" fmla="*/ 815296 w 7427256"/>
              <a:gd name="connsiteY4875" fmla="*/ 3535936 h 7209248"/>
              <a:gd name="connsiteX4876" fmla="*/ 824255 w 7427256"/>
              <a:gd name="connsiteY4876" fmla="*/ 3544896 h 7209248"/>
              <a:gd name="connsiteX4877" fmla="*/ 833215 w 7427256"/>
              <a:gd name="connsiteY4877" fmla="*/ 3540416 h 7209248"/>
              <a:gd name="connsiteX4878" fmla="*/ 824255 w 7427256"/>
              <a:gd name="connsiteY4878" fmla="*/ 3535936 h 7209248"/>
              <a:gd name="connsiteX4879" fmla="*/ 815296 w 7427256"/>
              <a:gd name="connsiteY4879" fmla="*/ 3535936 h 7209248"/>
              <a:gd name="connsiteX4880" fmla="*/ 116471 w 7427256"/>
              <a:gd name="connsiteY4880" fmla="*/ 3526977 h 7209248"/>
              <a:gd name="connsiteX4881" fmla="*/ 125430 w 7427256"/>
              <a:gd name="connsiteY4881" fmla="*/ 3526977 h 7209248"/>
              <a:gd name="connsiteX4882" fmla="*/ 125430 w 7427256"/>
              <a:gd name="connsiteY4882" fmla="*/ 3535936 h 7209248"/>
              <a:gd name="connsiteX4883" fmla="*/ 116471 w 7427256"/>
              <a:gd name="connsiteY4883" fmla="*/ 3526977 h 7209248"/>
              <a:gd name="connsiteX4884" fmla="*/ 273259 w 7427256"/>
              <a:gd name="connsiteY4884" fmla="*/ 3520258 h 7209248"/>
              <a:gd name="connsiteX4885" fmla="*/ 277738 w 7427256"/>
              <a:gd name="connsiteY4885" fmla="*/ 3526977 h 7209248"/>
              <a:gd name="connsiteX4886" fmla="*/ 259819 w 7427256"/>
              <a:gd name="connsiteY4886" fmla="*/ 3544896 h 7209248"/>
              <a:gd name="connsiteX4887" fmla="*/ 241901 w 7427256"/>
              <a:gd name="connsiteY4887" fmla="*/ 3553855 h 7209248"/>
              <a:gd name="connsiteX4888" fmla="*/ 259819 w 7427256"/>
              <a:gd name="connsiteY4888" fmla="*/ 3535936 h 7209248"/>
              <a:gd name="connsiteX4889" fmla="*/ 273259 w 7427256"/>
              <a:gd name="connsiteY4889" fmla="*/ 3520258 h 7209248"/>
              <a:gd name="connsiteX4890" fmla="*/ 7140558 w 7427256"/>
              <a:gd name="connsiteY4890" fmla="*/ 3518018 h 7209248"/>
              <a:gd name="connsiteX4891" fmla="*/ 7149518 w 7427256"/>
              <a:gd name="connsiteY4891" fmla="*/ 3535936 h 7209248"/>
              <a:gd name="connsiteX4892" fmla="*/ 7149518 w 7427256"/>
              <a:gd name="connsiteY4892" fmla="*/ 3526977 h 7209248"/>
              <a:gd name="connsiteX4893" fmla="*/ 591313 w 7427256"/>
              <a:gd name="connsiteY4893" fmla="*/ 3509058 h 7209248"/>
              <a:gd name="connsiteX4894" fmla="*/ 600273 w 7427256"/>
              <a:gd name="connsiteY4894" fmla="*/ 3509058 h 7209248"/>
              <a:gd name="connsiteX4895" fmla="*/ 609232 w 7427256"/>
              <a:gd name="connsiteY4895" fmla="*/ 3518018 h 7209248"/>
              <a:gd name="connsiteX4896" fmla="*/ 600273 w 7427256"/>
              <a:gd name="connsiteY4896" fmla="*/ 3526977 h 7209248"/>
              <a:gd name="connsiteX4897" fmla="*/ 591313 w 7427256"/>
              <a:gd name="connsiteY4897" fmla="*/ 3518018 h 7209248"/>
              <a:gd name="connsiteX4898" fmla="*/ 591313 w 7427256"/>
              <a:gd name="connsiteY4898" fmla="*/ 3509058 h 7209248"/>
              <a:gd name="connsiteX4899" fmla="*/ 237421 w 7427256"/>
              <a:gd name="connsiteY4899" fmla="*/ 3509058 h 7209248"/>
              <a:gd name="connsiteX4900" fmla="*/ 241901 w 7427256"/>
              <a:gd name="connsiteY4900" fmla="*/ 3522497 h 7209248"/>
              <a:gd name="connsiteX4901" fmla="*/ 237421 w 7427256"/>
              <a:gd name="connsiteY4901" fmla="*/ 3535936 h 7209248"/>
              <a:gd name="connsiteX4902" fmla="*/ 232941 w 7427256"/>
              <a:gd name="connsiteY4902" fmla="*/ 3522497 h 7209248"/>
              <a:gd name="connsiteX4903" fmla="*/ 237421 w 7427256"/>
              <a:gd name="connsiteY4903" fmla="*/ 3509058 h 7209248"/>
              <a:gd name="connsiteX4904" fmla="*/ 431166 w 7427256"/>
              <a:gd name="connsiteY4904" fmla="*/ 3503459 h 7209248"/>
              <a:gd name="connsiteX4905" fmla="*/ 434526 w 7427256"/>
              <a:gd name="connsiteY4905" fmla="*/ 3504579 h 7209248"/>
              <a:gd name="connsiteX4906" fmla="*/ 439005 w 7427256"/>
              <a:gd name="connsiteY4906" fmla="*/ 3509058 h 7209248"/>
              <a:gd name="connsiteX4907" fmla="*/ 430046 w 7427256"/>
              <a:gd name="connsiteY4907" fmla="*/ 3509058 h 7209248"/>
              <a:gd name="connsiteX4908" fmla="*/ 431166 w 7427256"/>
              <a:gd name="connsiteY4908" fmla="*/ 3503459 h 7209248"/>
              <a:gd name="connsiteX4909" fmla="*/ 344933 w 7427256"/>
              <a:gd name="connsiteY4909" fmla="*/ 3500099 h 7209248"/>
              <a:gd name="connsiteX4910" fmla="*/ 340453 w 7427256"/>
              <a:gd name="connsiteY4910" fmla="*/ 3504579 h 7209248"/>
              <a:gd name="connsiteX4911" fmla="*/ 349412 w 7427256"/>
              <a:gd name="connsiteY4911" fmla="*/ 3509058 h 7209248"/>
              <a:gd name="connsiteX4912" fmla="*/ 344933 w 7427256"/>
              <a:gd name="connsiteY4912" fmla="*/ 3500099 h 7209248"/>
              <a:gd name="connsiteX4913" fmla="*/ 505640 w 7427256"/>
              <a:gd name="connsiteY4913" fmla="*/ 3485820 h 7209248"/>
              <a:gd name="connsiteX4914" fmla="*/ 510680 w 7427256"/>
              <a:gd name="connsiteY4914" fmla="*/ 3500099 h 7209248"/>
              <a:gd name="connsiteX4915" fmla="*/ 510680 w 7427256"/>
              <a:gd name="connsiteY4915" fmla="*/ 3518018 h 7209248"/>
              <a:gd name="connsiteX4916" fmla="*/ 510680 w 7427256"/>
              <a:gd name="connsiteY4916" fmla="*/ 3535936 h 7209248"/>
              <a:gd name="connsiteX4917" fmla="*/ 510680 w 7427256"/>
              <a:gd name="connsiteY4917" fmla="*/ 3544896 h 7209248"/>
              <a:gd name="connsiteX4918" fmla="*/ 501720 w 7427256"/>
              <a:gd name="connsiteY4918" fmla="*/ 3544896 h 7209248"/>
              <a:gd name="connsiteX4919" fmla="*/ 501720 w 7427256"/>
              <a:gd name="connsiteY4919" fmla="*/ 3535936 h 7209248"/>
              <a:gd name="connsiteX4920" fmla="*/ 501720 w 7427256"/>
              <a:gd name="connsiteY4920" fmla="*/ 3518018 h 7209248"/>
              <a:gd name="connsiteX4921" fmla="*/ 492761 w 7427256"/>
              <a:gd name="connsiteY4921" fmla="*/ 3491139 h 7209248"/>
              <a:gd name="connsiteX4922" fmla="*/ 501720 w 7427256"/>
              <a:gd name="connsiteY4922" fmla="*/ 3486661 h 7209248"/>
              <a:gd name="connsiteX4923" fmla="*/ 505640 w 7427256"/>
              <a:gd name="connsiteY4923" fmla="*/ 3485820 h 7209248"/>
              <a:gd name="connsiteX4924" fmla="*/ 761540 w 7427256"/>
              <a:gd name="connsiteY4924" fmla="*/ 3482181 h 7209248"/>
              <a:gd name="connsiteX4925" fmla="*/ 752581 w 7427256"/>
              <a:gd name="connsiteY4925" fmla="*/ 3491139 h 7209248"/>
              <a:gd name="connsiteX4926" fmla="*/ 761540 w 7427256"/>
              <a:gd name="connsiteY4926" fmla="*/ 3491139 h 7209248"/>
              <a:gd name="connsiteX4927" fmla="*/ 770500 w 7427256"/>
              <a:gd name="connsiteY4927" fmla="*/ 3486661 h 7209248"/>
              <a:gd name="connsiteX4928" fmla="*/ 761540 w 7427256"/>
              <a:gd name="connsiteY4928" fmla="*/ 3482181 h 7209248"/>
              <a:gd name="connsiteX4929" fmla="*/ 250860 w 7427256"/>
              <a:gd name="connsiteY4929" fmla="*/ 3473222 h 7209248"/>
              <a:gd name="connsiteX4930" fmla="*/ 250860 w 7427256"/>
              <a:gd name="connsiteY4930" fmla="*/ 3491139 h 7209248"/>
              <a:gd name="connsiteX4931" fmla="*/ 241901 w 7427256"/>
              <a:gd name="connsiteY4931" fmla="*/ 3491139 h 7209248"/>
              <a:gd name="connsiteX4932" fmla="*/ 98552 w 7427256"/>
              <a:gd name="connsiteY4932" fmla="*/ 3473222 h 7209248"/>
              <a:gd name="connsiteX4933" fmla="*/ 103032 w 7427256"/>
              <a:gd name="connsiteY4933" fmla="*/ 3477701 h 7209248"/>
              <a:gd name="connsiteX4934" fmla="*/ 116471 w 7427256"/>
              <a:gd name="connsiteY4934" fmla="*/ 3482181 h 7209248"/>
              <a:gd name="connsiteX4935" fmla="*/ 125430 w 7427256"/>
              <a:gd name="connsiteY4935" fmla="*/ 3491139 h 7209248"/>
              <a:gd name="connsiteX4936" fmla="*/ 116471 w 7427256"/>
              <a:gd name="connsiteY4936" fmla="*/ 3491139 h 7209248"/>
              <a:gd name="connsiteX4937" fmla="*/ 98552 w 7427256"/>
              <a:gd name="connsiteY4937" fmla="*/ 3482181 h 7209248"/>
              <a:gd name="connsiteX4938" fmla="*/ 98552 w 7427256"/>
              <a:gd name="connsiteY4938" fmla="*/ 3473222 h 7209248"/>
              <a:gd name="connsiteX4939" fmla="*/ 645069 w 7427256"/>
              <a:gd name="connsiteY4939" fmla="*/ 3464262 h 7209248"/>
              <a:gd name="connsiteX4940" fmla="*/ 640589 w 7427256"/>
              <a:gd name="connsiteY4940" fmla="*/ 3473222 h 7209248"/>
              <a:gd name="connsiteX4941" fmla="*/ 636109 w 7427256"/>
              <a:gd name="connsiteY4941" fmla="*/ 3468742 h 7209248"/>
              <a:gd name="connsiteX4942" fmla="*/ 645069 w 7427256"/>
              <a:gd name="connsiteY4942" fmla="*/ 3464262 h 7209248"/>
              <a:gd name="connsiteX4943" fmla="*/ 488281 w 7427256"/>
              <a:gd name="connsiteY4943" fmla="*/ 3452503 h 7209248"/>
              <a:gd name="connsiteX4944" fmla="*/ 492761 w 7427256"/>
              <a:gd name="connsiteY4944" fmla="*/ 3455303 h 7209248"/>
              <a:gd name="connsiteX4945" fmla="*/ 501720 w 7427256"/>
              <a:gd name="connsiteY4945" fmla="*/ 3464262 h 7209248"/>
              <a:gd name="connsiteX4946" fmla="*/ 492761 w 7427256"/>
              <a:gd name="connsiteY4946" fmla="*/ 3464262 h 7209248"/>
              <a:gd name="connsiteX4947" fmla="*/ 483802 w 7427256"/>
              <a:gd name="connsiteY4947" fmla="*/ 3486661 h 7209248"/>
              <a:gd name="connsiteX4948" fmla="*/ 483802 w 7427256"/>
              <a:gd name="connsiteY4948" fmla="*/ 3500099 h 7209248"/>
              <a:gd name="connsiteX4949" fmla="*/ 474842 w 7427256"/>
              <a:gd name="connsiteY4949" fmla="*/ 3535936 h 7209248"/>
              <a:gd name="connsiteX4950" fmla="*/ 465883 w 7427256"/>
              <a:gd name="connsiteY4950" fmla="*/ 3509058 h 7209248"/>
              <a:gd name="connsiteX4951" fmla="*/ 465883 w 7427256"/>
              <a:gd name="connsiteY4951" fmla="*/ 3495619 h 7209248"/>
              <a:gd name="connsiteX4952" fmla="*/ 461403 w 7427256"/>
              <a:gd name="connsiteY4952" fmla="*/ 3486661 h 7209248"/>
              <a:gd name="connsiteX4953" fmla="*/ 461403 w 7427256"/>
              <a:gd name="connsiteY4953" fmla="*/ 3477701 h 7209248"/>
              <a:gd name="connsiteX4954" fmla="*/ 474842 w 7427256"/>
              <a:gd name="connsiteY4954" fmla="*/ 3464262 h 7209248"/>
              <a:gd name="connsiteX4955" fmla="*/ 488281 w 7427256"/>
              <a:gd name="connsiteY4955" fmla="*/ 3452503 h 7209248"/>
              <a:gd name="connsiteX4956" fmla="*/ 376291 w 7427256"/>
              <a:gd name="connsiteY4956" fmla="*/ 3437384 h 7209248"/>
              <a:gd name="connsiteX4957" fmla="*/ 376291 w 7427256"/>
              <a:gd name="connsiteY4957" fmla="*/ 3473222 h 7209248"/>
              <a:gd name="connsiteX4958" fmla="*/ 367331 w 7427256"/>
              <a:gd name="connsiteY4958" fmla="*/ 3464262 h 7209248"/>
              <a:gd name="connsiteX4959" fmla="*/ 376291 w 7427256"/>
              <a:gd name="connsiteY4959" fmla="*/ 3437384 h 7209248"/>
              <a:gd name="connsiteX4960" fmla="*/ 7265988 w 7427256"/>
              <a:gd name="connsiteY4960" fmla="*/ 3428425 h 7209248"/>
              <a:gd name="connsiteX4961" fmla="*/ 7265988 w 7427256"/>
              <a:gd name="connsiteY4961" fmla="*/ 3437384 h 7209248"/>
              <a:gd name="connsiteX4962" fmla="*/ 7257029 w 7427256"/>
              <a:gd name="connsiteY4962" fmla="*/ 3446343 h 7209248"/>
              <a:gd name="connsiteX4963" fmla="*/ 7257029 w 7427256"/>
              <a:gd name="connsiteY4963" fmla="*/ 3437384 h 7209248"/>
              <a:gd name="connsiteX4964" fmla="*/ 7261509 w 7427256"/>
              <a:gd name="connsiteY4964" fmla="*/ 3432904 h 7209248"/>
              <a:gd name="connsiteX4965" fmla="*/ 7265988 w 7427256"/>
              <a:gd name="connsiteY4965" fmla="*/ 3428425 h 7209248"/>
              <a:gd name="connsiteX4966" fmla="*/ 179186 w 7427256"/>
              <a:gd name="connsiteY4966" fmla="*/ 3410507 h 7209248"/>
              <a:gd name="connsiteX4967" fmla="*/ 179186 w 7427256"/>
              <a:gd name="connsiteY4967" fmla="*/ 3446343 h 7209248"/>
              <a:gd name="connsiteX4968" fmla="*/ 188145 w 7427256"/>
              <a:gd name="connsiteY4968" fmla="*/ 3473222 h 7209248"/>
              <a:gd name="connsiteX4969" fmla="*/ 192625 w 7427256"/>
              <a:gd name="connsiteY4969" fmla="*/ 3486661 h 7209248"/>
              <a:gd name="connsiteX4970" fmla="*/ 179186 w 7427256"/>
              <a:gd name="connsiteY4970" fmla="*/ 3518018 h 7209248"/>
              <a:gd name="connsiteX4971" fmla="*/ 188145 w 7427256"/>
              <a:gd name="connsiteY4971" fmla="*/ 3544896 h 7209248"/>
              <a:gd name="connsiteX4972" fmla="*/ 197105 w 7427256"/>
              <a:gd name="connsiteY4972" fmla="*/ 3544896 h 7209248"/>
              <a:gd name="connsiteX4973" fmla="*/ 197105 w 7427256"/>
              <a:gd name="connsiteY4973" fmla="*/ 3553855 h 7209248"/>
              <a:gd name="connsiteX4974" fmla="*/ 197105 w 7427256"/>
              <a:gd name="connsiteY4974" fmla="*/ 3571774 h 7209248"/>
              <a:gd name="connsiteX4975" fmla="*/ 197105 w 7427256"/>
              <a:gd name="connsiteY4975" fmla="*/ 3589692 h 7209248"/>
              <a:gd name="connsiteX4976" fmla="*/ 188145 w 7427256"/>
              <a:gd name="connsiteY4976" fmla="*/ 3594172 h 7209248"/>
              <a:gd name="connsiteX4977" fmla="*/ 197105 w 7427256"/>
              <a:gd name="connsiteY4977" fmla="*/ 3598651 h 7209248"/>
              <a:gd name="connsiteX4978" fmla="*/ 215022 w 7427256"/>
              <a:gd name="connsiteY4978" fmla="*/ 3616570 h 7209248"/>
              <a:gd name="connsiteX4979" fmla="*/ 232941 w 7427256"/>
              <a:gd name="connsiteY4979" fmla="*/ 3652408 h 7209248"/>
              <a:gd name="connsiteX4980" fmla="*/ 241901 w 7427256"/>
              <a:gd name="connsiteY4980" fmla="*/ 3661366 h 7209248"/>
              <a:gd name="connsiteX4981" fmla="*/ 246380 w 7427256"/>
              <a:gd name="connsiteY4981" fmla="*/ 3670326 h 7209248"/>
              <a:gd name="connsiteX4982" fmla="*/ 250860 w 7427256"/>
              <a:gd name="connsiteY4982" fmla="*/ 3688244 h 7209248"/>
              <a:gd name="connsiteX4983" fmla="*/ 268779 w 7427256"/>
              <a:gd name="connsiteY4983" fmla="*/ 3715123 h 7209248"/>
              <a:gd name="connsiteX4984" fmla="*/ 250860 w 7427256"/>
              <a:gd name="connsiteY4984" fmla="*/ 3715123 h 7209248"/>
              <a:gd name="connsiteX4985" fmla="*/ 241901 w 7427256"/>
              <a:gd name="connsiteY4985" fmla="*/ 3715123 h 7209248"/>
              <a:gd name="connsiteX4986" fmla="*/ 250860 w 7427256"/>
              <a:gd name="connsiteY4986" fmla="*/ 3724082 h 7209248"/>
              <a:gd name="connsiteX4987" fmla="*/ 277738 w 7427256"/>
              <a:gd name="connsiteY4987" fmla="*/ 3750959 h 7209248"/>
              <a:gd name="connsiteX4988" fmla="*/ 264299 w 7427256"/>
              <a:gd name="connsiteY4988" fmla="*/ 3759919 h 7209248"/>
              <a:gd name="connsiteX4989" fmla="*/ 250860 w 7427256"/>
              <a:gd name="connsiteY4989" fmla="*/ 3750959 h 7209248"/>
              <a:gd name="connsiteX4990" fmla="*/ 237421 w 7427256"/>
              <a:gd name="connsiteY4990" fmla="*/ 3746479 h 7209248"/>
              <a:gd name="connsiteX4991" fmla="*/ 223983 w 7427256"/>
              <a:gd name="connsiteY4991" fmla="*/ 3742001 h 7209248"/>
              <a:gd name="connsiteX4992" fmla="*/ 210544 w 7427256"/>
              <a:gd name="connsiteY4992" fmla="*/ 3750959 h 7209248"/>
              <a:gd name="connsiteX4993" fmla="*/ 215022 w 7427256"/>
              <a:gd name="connsiteY4993" fmla="*/ 3759919 h 7209248"/>
              <a:gd name="connsiteX4994" fmla="*/ 250860 w 7427256"/>
              <a:gd name="connsiteY4994" fmla="*/ 3777837 h 7209248"/>
              <a:gd name="connsiteX4995" fmla="*/ 250860 w 7427256"/>
              <a:gd name="connsiteY4995" fmla="*/ 3795756 h 7209248"/>
              <a:gd name="connsiteX4996" fmla="*/ 241901 w 7427256"/>
              <a:gd name="connsiteY4996" fmla="*/ 3822633 h 7209248"/>
              <a:gd name="connsiteX4997" fmla="*/ 250860 w 7427256"/>
              <a:gd name="connsiteY4997" fmla="*/ 3849512 h 7209248"/>
              <a:gd name="connsiteX4998" fmla="*/ 250860 w 7427256"/>
              <a:gd name="connsiteY4998" fmla="*/ 3867430 h 7209248"/>
              <a:gd name="connsiteX4999" fmla="*/ 250860 w 7427256"/>
              <a:gd name="connsiteY4999" fmla="*/ 3876390 h 7209248"/>
              <a:gd name="connsiteX5000" fmla="*/ 259819 w 7427256"/>
              <a:gd name="connsiteY5000" fmla="*/ 3885349 h 7209248"/>
              <a:gd name="connsiteX5001" fmla="*/ 250860 w 7427256"/>
              <a:gd name="connsiteY5001" fmla="*/ 3894309 h 7209248"/>
              <a:gd name="connsiteX5002" fmla="*/ 241901 w 7427256"/>
              <a:gd name="connsiteY5002" fmla="*/ 3885349 h 7209248"/>
              <a:gd name="connsiteX5003" fmla="*/ 232941 w 7427256"/>
              <a:gd name="connsiteY5003" fmla="*/ 3876390 h 7209248"/>
              <a:gd name="connsiteX5004" fmla="*/ 228463 w 7427256"/>
              <a:gd name="connsiteY5004" fmla="*/ 3862951 h 7209248"/>
              <a:gd name="connsiteX5005" fmla="*/ 223983 w 7427256"/>
              <a:gd name="connsiteY5005" fmla="*/ 3849512 h 7209248"/>
              <a:gd name="connsiteX5006" fmla="*/ 215022 w 7427256"/>
              <a:gd name="connsiteY5006" fmla="*/ 3849512 h 7209248"/>
              <a:gd name="connsiteX5007" fmla="*/ 197105 w 7427256"/>
              <a:gd name="connsiteY5007" fmla="*/ 3858471 h 7209248"/>
              <a:gd name="connsiteX5008" fmla="*/ 192625 w 7427256"/>
              <a:gd name="connsiteY5008" fmla="*/ 3849512 h 7209248"/>
              <a:gd name="connsiteX5009" fmla="*/ 192625 w 7427256"/>
              <a:gd name="connsiteY5009" fmla="*/ 3836073 h 7209248"/>
              <a:gd name="connsiteX5010" fmla="*/ 192625 w 7427256"/>
              <a:gd name="connsiteY5010" fmla="*/ 3822633 h 7209248"/>
              <a:gd name="connsiteX5011" fmla="*/ 179186 w 7427256"/>
              <a:gd name="connsiteY5011" fmla="*/ 3813675 h 7209248"/>
              <a:gd name="connsiteX5012" fmla="*/ 170226 w 7427256"/>
              <a:gd name="connsiteY5012" fmla="*/ 3804716 h 7209248"/>
              <a:gd name="connsiteX5013" fmla="*/ 161267 w 7427256"/>
              <a:gd name="connsiteY5013" fmla="*/ 3804716 h 7209248"/>
              <a:gd name="connsiteX5014" fmla="*/ 152308 w 7427256"/>
              <a:gd name="connsiteY5014" fmla="*/ 3795756 h 7209248"/>
              <a:gd name="connsiteX5015" fmla="*/ 161267 w 7427256"/>
              <a:gd name="connsiteY5015" fmla="*/ 3795756 h 7209248"/>
              <a:gd name="connsiteX5016" fmla="*/ 179186 w 7427256"/>
              <a:gd name="connsiteY5016" fmla="*/ 3786797 h 7209248"/>
              <a:gd name="connsiteX5017" fmla="*/ 179186 w 7427256"/>
              <a:gd name="connsiteY5017" fmla="*/ 3777837 h 7209248"/>
              <a:gd name="connsiteX5018" fmla="*/ 170226 w 7427256"/>
              <a:gd name="connsiteY5018" fmla="*/ 3773358 h 7209248"/>
              <a:gd name="connsiteX5019" fmla="*/ 170226 w 7427256"/>
              <a:gd name="connsiteY5019" fmla="*/ 3759919 h 7209248"/>
              <a:gd name="connsiteX5020" fmla="*/ 170226 w 7427256"/>
              <a:gd name="connsiteY5020" fmla="*/ 3750959 h 7209248"/>
              <a:gd name="connsiteX5021" fmla="*/ 161267 w 7427256"/>
              <a:gd name="connsiteY5021" fmla="*/ 3733041 h 7209248"/>
              <a:gd name="connsiteX5022" fmla="*/ 161267 w 7427256"/>
              <a:gd name="connsiteY5022" fmla="*/ 3715123 h 7209248"/>
              <a:gd name="connsiteX5023" fmla="*/ 152308 w 7427256"/>
              <a:gd name="connsiteY5023" fmla="*/ 3697204 h 7209248"/>
              <a:gd name="connsiteX5024" fmla="*/ 143348 w 7427256"/>
              <a:gd name="connsiteY5024" fmla="*/ 3697204 h 7209248"/>
              <a:gd name="connsiteX5025" fmla="*/ 134390 w 7427256"/>
              <a:gd name="connsiteY5025" fmla="*/ 3679285 h 7209248"/>
              <a:gd name="connsiteX5026" fmla="*/ 129910 w 7427256"/>
              <a:gd name="connsiteY5026" fmla="*/ 3652408 h 7209248"/>
              <a:gd name="connsiteX5027" fmla="*/ 125430 w 7427256"/>
              <a:gd name="connsiteY5027" fmla="*/ 3634489 h 7209248"/>
              <a:gd name="connsiteX5028" fmla="*/ 120951 w 7427256"/>
              <a:gd name="connsiteY5028" fmla="*/ 3594172 h 7209248"/>
              <a:gd name="connsiteX5029" fmla="*/ 116471 w 7427256"/>
              <a:gd name="connsiteY5029" fmla="*/ 3562815 h 7209248"/>
              <a:gd name="connsiteX5030" fmla="*/ 107511 w 7427256"/>
              <a:gd name="connsiteY5030" fmla="*/ 3553855 h 7209248"/>
              <a:gd name="connsiteX5031" fmla="*/ 103032 w 7427256"/>
              <a:gd name="connsiteY5031" fmla="*/ 3540416 h 7209248"/>
              <a:gd name="connsiteX5032" fmla="*/ 120951 w 7427256"/>
              <a:gd name="connsiteY5032" fmla="*/ 3544896 h 7209248"/>
              <a:gd name="connsiteX5033" fmla="*/ 129910 w 7427256"/>
              <a:gd name="connsiteY5033" fmla="*/ 3558335 h 7209248"/>
              <a:gd name="connsiteX5034" fmla="*/ 134390 w 7427256"/>
              <a:gd name="connsiteY5034" fmla="*/ 3571774 h 7209248"/>
              <a:gd name="connsiteX5035" fmla="*/ 143348 w 7427256"/>
              <a:gd name="connsiteY5035" fmla="*/ 3535936 h 7209248"/>
              <a:gd name="connsiteX5036" fmla="*/ 161267 w 7427256"/>
              <a:gd name="connsiteY5036" fmla="*/ 3518018 h 7209248"/>
              <a:gd name="connsiteX5037" fmla="*/ 165747 w 7427256"/>
              <a:gd name="connsiteY5037" fmla="*/ 3513538 h 7209248"/>
              <a:gd name="connsiteX5038" fmla="*/ 170226 w 7427256"/>
              <a:gd name="connsiteY5038" fmla="*/ 3509058 h 7209248"/>
              <a:gd name="connsiteX5039" fmla="*/ 170226 w 7427256"/>
              <a:gd name="connsiteY5039" fmla="*/ 3500099 h 7209248"/>
              <a:gd name="connsiteX5040" fmla="*/ 161267 w 7427256"/>
              <a:gd name="connsiteY5040" fmla="*/ 3500099 h 7209248"/>
              <a:gd name="connsiteX5041" fmla="*/ 161267 w 7427256"/>
              <a:gd name="connsiteY5041" fmla="*/ 3486661 h 7209248"/>
              <a:gd name="connsiteX5042" fmla="*/ 179186 w 7427256"/>
              <a:gd name="connsiteY5042" fmla="*/ 3482181 h 7209248"/>
              <a:gd name="connsiteX5043" fmla="*/ 170226 w 7427256"/>
              <a:gd name="connsiteY5043" fmla="*/ 3464262 h 7209248"/>
              <a:gd name="connsiteX5044" fmla="*/ 170226 w 7427256"/>
              <a:gd name="connsiteY5044" fmla="*/ 3446343 h 7209248"/>
              <a:gd name="connsiteX5045" fmla="*/ 179186 w 7427256"/>
              <a:gd name="connsiteY5045" fmla="*/ 3410507 h 7209248"/>
              <a:gd name="connsiteX5046" fmla="*/ 538117 w 7427256"/>
              <a:gd name="connsiteY5046" fmla="*/ 3407706 h 7209248"/>
              <a:gd name="connsiteX5047" fmla="*/ 546517 w 7427256"/>
              <a:gd name="connsiteY5047" fmla="*/ 3419465 h 7209248"/>
              <a:gd name="connsiteX5048" fmla="*/ 528599 w 7427256"/>
              <a:gd name="connsiteY5048" fmla="*/ 3428425 h 7209248"/>
              <a:gd name="connsiteX5049" fmla="*/ 537558 w 7427256"/>
              <a:gd name="connsiteY5049" fmla="*/ 3410507 h 7209248"/>
              <a:gd name="connsiteX5050" fmla="*/ 538117 w 7427256"/>
              <a:gd name="connsiteY5050" fmla="*/ 3407706 h 7209248"/>
              <a:gd name="connsiteX5051" fmla="*/ 662988 w 7427256"/>
              <a:gd name="connsiteY5051" fmla="*/ 3401547 h 7209248"/>
              <a:gd name="connsiteX5052" fmla="*/ 667467 w 7427256"/>
              <a:gd name="connsiteY5052" fmla="*/ 3419465 h 7209248"/>
              <a:gd name="connsiteX5053" fmla="*/ 658508 w 7427256"/>
              <a:gd name="connsiteY5053" fmla="*/ 3428425 h 7209248"/>
              <a:gd name="connsiteX5054" fmla="*/ 654028 w 7427256"/>
              <a:gd name="connsiteY5054" fmla="*/ 3419465 h 7209248"/>
              <a:gd name="connsiteX5055" fmla="*/ 7257029 w 7427256"/>
              <a:gd name="connsiteY5055" fmla="*/ 3392588 h 7209248"/>
              <a:gd name="connsiteX5056" fmla="*/ 7265988 w 7427256"/>
              <a:gd name="connsiteY5056" fmla="*/ 3401547 h 7209248"/>
              <a:gd name="connsiteX5057" fmla="*/ 7257029 w 7427256"/>
              <a:gd name="connsiteY5057" fmla="*/ 3401547 h 7209248"/>
              <a:gd name="connsiteX5058" fmla="*/ 721223 w 7427256"/>
              <a:gd name="connsiteY5058" fmla="*/ 3392588 h 7209248"/>
              <a:gd name="connsiteX5059" fmla="*/ 716743 w 7427256"/>
              <a:gd name="connsiteY5059" fmla="*/ 3406027 h 7209248"/>
              <a:gd name="connsiteX5060" fmla="*/ 712265 w 7427256"/>
              <a:gd name="connsiteY5060" fmla="*/ 3419465 h 7209248"/>
              <a:gd name="connsiteX5061" fmla="*/ 707785 w 7427256"/>
              <a:gd name="connsiteY5061" fmla="*/ 3419465 h 7209248"/>
              <a:gd name="connsiteX5062" fmla="*/ 712265 w 7427256"/>
              <a:gd name="connsiteY5062" fmla="*/ 3428425 h 7209248"/>
              <a:gd name="connsiteX5063" fmla="*/ 716743 w 7427256"/>
              <a:gd name="connsiteY5063" fmla="*/ 3428425 h 7209248"/>
              <a:gd name="connsiteX5064" fmla="*/ 734662 w 7427256"/>
              <a:gd name="connsiteY5064" fmla="*/ 3437384 h 7209248"/>
              <a:gd name="connsiteX5065" fmla="*/ 743622 w 7427256"/>
              <a:gd name="connsiteY5065" fmla="*/ 3437384 h 7209248"/>
              <a:gd name="connsiteX5066" fmla="*/ 739142 w 7427256"/>
              <a:gd name="connsiteY5066" fmla="*/ 3423945 h 7209248"/>
              <a:gd name="connsiteX5067" fmla="*/ 734662 w 7427256"/>
              <a:gd name="connsiteY5067" fmla="*/ 3414985 h 7209248"/>
              <a:gd name="connsiteX5068" fmla="*/ 734662 w 7427256"/>
              <a:gd name="connsiteY5068" fmla="*/ 3410507 h 7209248"/>
              <a:gd name="connsiteX5069" fmla="*/ 730182 w 7427256"/>
              <a:gd name="connsiteY5069" fmla="*/ 3397068 h 7209248"/>
              <a:gd name="connsiteX5070" fmla="*/ 721223 w 7427256"/>
              <a:gd name="connsiteY5070" fmla="*/ 3392588 h 7209248"/>
              <a:gd name="connsiteX5071" fmla="*/ 7319744 w 7427256"/>
              <a:gd name="connsiteY5071" fmla="*/ 3383629 h 7209248"/>
              <a:gd name="connsiteX5072" fmla="*/ 7319744 w 7427256"/>
              <a:gd name="connsiteY5072" fmla="*/ 3392588 h 7209248"/>
              <a:gd name="connsiteX5073" fmla="*/ 7310786 w 7427256"/>
              <a:gd name="connsiteY5073" fmla="*/ 3401547 h 7209248"/>
              <a:gd name="connsiteX5074" fmla="*/ 7301826 w 7427256"/>
              <a:gd name="connsiteY5074" fmla="*/ 3397068 h 7209248"/>
              <a:gd name="connsiteX5075" fmla="*/ 7310786 w 7427256"/>
              <a:gd name="connsiteY5075" fmla="*/ 3392588 h 7209248"/>
              <a:gd name="connsiteX5076" fmla="*/ 7319744 w 7427256"/>
              <a:gd name="connsiteY5076" fmla="*/ 3383629 h 7209248"/>
              <a:gd name="connsiteX5077" fmla="*/ 474842 w 7427256"/>
              <a:gd name="connsiteY5077" fmla="*/ 3374669 h 7209248"/>
              <a:gd name="connsiteX5078" fmla="*/ 483802 w 7427256"/>
              <a:gd name="connsiteY5078" fmla="*/ 3392588 h 7209248"/>
              <a:gd name="connsiteX5079" fmla="*/ 474842 w 7427256"/>
              <a:gd name="connsiteY5079" fmla="*/ 3401547 h 7209248"/>
              <a:gd name="connsiteX5080" fmla="*/ 125430 w 7427256"/>
              <a:gd name="connsiteY5080" fmla="*/ 3374669 h 7209248"/>
              <a:gd name="connsiteX5081" fmla="*/ 134390 w 7427256"/>
              <a:gd name="connsiteY5081" fmla="*/ 3383629 h 7209248"/>
              <a:gd name="connsiteX5082" fmla="*/ 143348 w 7427256"/>
              <a:gd name="connsiteY5082" fmla="*/ 3401547 h 7209248"/>
              <a:gd name="connsiteX5083" fmla="*/ 143348 w 7427256"/>
              <a:gd name="connsiteY5083" fmla="*/ 3419465 h 7209248"/>
              <a:gd name="connsiteX5084" fmla="*/ 138869 w 7427256"/>
              <a:gd name="connsiteY5084" fmla="*/ 3419465 h 7209248"/>
              <a:gd name="connsiteX5085" fmla="*/ 134390 w 7427256"/>
              <a:gd name="connsiteY5085" fmla="*/ 3410507 h 7209248"/>
              <a:gd name="connsiteX5086" fmla="*/ 116471 w 7427256"/>
              <a:gd name="connsiteY5086" fmla="*/ 3392588 h 7209248"/>
              <a:gd name="connsiteX5087" fmla="*/ 7086802 w 7427256"/>
              <a:gd name="connsiteY5087" fmla="*/ 3369069 h 7209248"/>
              <a:gd name="connsiteX5088" fmla="*/ 7095762 w 7427256"/>
              <a:gd name="connsiteY5088" fmla="*/ 3370189 h 7209248"/>
              <a:gd name="connsiteX5089" fmla="*/ 7104722 w 7427256"/>
              <a:gd name="connsiteY5089" fmla="*/ 3379149 h 7209248"/>
              <a:gd name="connsiteX5090" fmla="*/ 7091282 w 7427256"/>
              <a:gd name="connsiteY5090" fmla="*/ 3383629 h 7209248"/>
              <a:gd name="connsiteX5091" fmla="*/ 7077843 w 7427256"/>
              <a:gd name="connsiteY5091" fmla="*/ 3374669 h 7209248"/>
              <a:gd name="connsiteX5092" fmla="*/ 7086802 w 7427256"/>
              <a:gd name="connsiteY5092" fmla="*/ 3369069 h 7209248"/>
              <a:gd name="connsiteX5093" fmla="*/ 501720 w 7427256"/>
              <a:gd name="connsiteY5093" fmla="*/ 3365710 h 7209248"/>
              <a:gd name="connsiteX5094" fmla="*/ 501720 w 7427256"/>
              <a:gd name="connsiteY5094" fmla="*/ 3374669 h 7209248"/>
              <a:gd name="connsiteX5095" fmla="*/ 492761 w 7427256"/>
              <a:gd name="connsiteY5095" fmla="*/ 3370189 h 7209248"/>
              <a:gd name="connsiteX5096" fmla="*/ 501720 w 7427256"/>
              <a:gd name="connsiteY5096" fmla="*/ 3365710 h 7209248"/>
              <a:gd name="connsiteX5097" fmla="*/ 662988 w 7427256"/>
              <a:gd name="connsiteY5097" fmla="*/ 3347791 h 7209248"/>
              <a:gd name="connsiteX5098" fmla="*/ 671947 w 7427256"/>
              <a:gd name="connsiteY5098" fmla="*/ 3352271 h 7209248"/>
              <a:gd name="connsiteX5099" fmla="*/ 671947 w 7427256"/>
              <a:gd name="connsiteY5099" fmla="*/ 3374669 h 7209248"/>
              <a:gd name="connsiteX5100" fmla="*/ 671947 w 7427256"/>
              <a:gd name="connsiteY5100" fmla="*/ 3392588 h 7209248"/>
              <a:gd name="connsiteX5101" fmla="*/ 662988 w 7427256"/>
              <a:gd name="connsiteY5101" fmla="*/ 3383629 h 7209248"/>
              <a:gd name="connsiteX5102" fmla="*/ 662988 w 7427256"/>
              <a:gd name="connsiteY5102" fmla="*/ 3347791 h 7209248"/>
              <a:gd name="connsiteX5103" fmla="*/ 439005 w 7427256"/>
              <a:gd name="connsiteY5103" fmla="*/ 3343311 h 7209248"/>
              <a:gd name="connsiteX5104" fmla="*/ 439005 w 7427256"/>
              <a:gd name="connsiteY5104" fmla="*/ 3383629 h 7209248"/>
              <a:gd name="connsiteX5105" fmla="*/ 434526 w 7427256"/>
              <a:gd name="connsiteY5105" fmla="*/ 3379149 h 7209248"/>
              <a:gd name="connsiteX5106" fmla="*/ 430046 w 7427256"/>
              <a:gd name="connsiteY5106" fmla="*/ 3374669 h 7209248"/>
              <a:gd name="connsiteX5107" fmla="*/ 434526 w 7427256"/>
              <a:gd name="connsiteY5107" fmla="*/ 3361230 h 7209248"/>
              <a:gd name="connsiteX5108" fmla="*/ 439005 w 7427256"/>
              <a:gd name="connsiteY5108" fmla="*/ 3343311 h 7209248"/>
              <a:gd name="connsiteX5109" fmla="*/ 595793 w 7427256"/>
              <a:gd name="connsiteY5109" fmla="*/ 3338833 h 7209248"/>
              <a:gd name="connsiteX5110" fmla="*/ 600273 w 7427256"/>
              <a:gd name="connsiteY5110" fmla="*/ 3343311 h 7209248"/>
              <a:gd name="connsiteX5111" fmla="*/ 591313 w 7427256"/>
              <a:gd name="connsiteY5111" fmla="*/ 3347791 h 7209248"/>
              <a:gd name="connsiteX5112" fmla="*/ 595793 w 7427256"/>
              <a:gd name="connsiteY5112" fmla="*/ 3338833 h 7209248"/>
              <a:gd name="connsiteX5113" fmla="*/ 636109 w 7427256"/>
              <a:gd name="connsiteY5113" fmla="*/ 3329873 h 7209248"/>
              <a:gd name="connsiteX5114" fmla="*/ 645069 w 7427256"/>
              <a:gd name="connsiteY5114" fmla="*/ 3338833 h 7209248"/>
              <a:gd name="connsiteX5115" fmla="*/ 645069 w 7427256"/>
              <a:gd name="connsiteY5115" fmla="*/ 3347791 h 7209248"/>
              <a:gd name="connsiteX5116" fmla="*/ 636109 w 7427256"/>
              <a:gd name="connsiteY5116" fmla="*/ 3338833 h 7209248"/>
              <a:gd name="connsiteX5117" fmla="*/ 179186 w 7427256"/>
              <a:gd name="connsiteY5117" fmla="*/ 3320914 h 7209248"/>
              <a:gd name="connsiteX5118" fmla="*/ 188145 w 7427256"/>
              <a:gd name="connsiteY5118" fmla="*/ 3320914 h 7209248"/>
              <a:gd name="connsiteX5119" fmla="*/ 179186 w 7427256"/>
              <a:gd name="connsiteY5119" fmla="*/ 3338833 h 7209248"/>
              <a:gd name="connsiteX5120" fmla="*/ 7086802 w 7427256"/>
              <a:gd name="connsiteY5120" fmla="*/ 3311954 h 7209248"/>
              <a:gd name="connsiteX5121" fmla="*/ 7104722 w 7427256"/>
              <a:gd name="connsiteY5121" fmla="*/ 3311954 h 7209248"/>
              <a:gd name="connsiteX5122" fmla="*/ 7104722 w 7427256"/>
              <a:gd name="connsiteY5122" fmla="*/ 3320914 h 7209248"/>
              <a:gd name="connsiteX5123" fmla="*/ 7095762 w 7427256"/>
              <a:gd name="connsiteY5123" fmla="*/ 3320914 h 7209248"/>
              <a:gd name="connsiteX5124" fmla="*/ 7086802 w 7427256"/>
              <a:gd name="connsiteY5124" fmla="*/ 3311954 h 7209248"/>
              <a:gd name="connsiteX5125" fmla="*/ 107511 w 7427256"/>
              <a:gd name="connsiteY5125" fmla="*/ 3294035 h 7209248"/>
              <a:gd name="connsiteX5126" fmla="*/ 120951 w 7427256"/>
              <a:gd name="connsiteY5126" fmla="*/ 3302995 h 7209248"/>
              <a:gd name="connsiteX5127" fmla="*/ 125430 w 7427256"/>
              <a:gd name="connsiteY5127" fmla="*/ 3320914 h 7209248"/>
              <a:gd name="connsiteX5128" fmla="*/ 125430 w 7427256"/>
              <a:gd name="connsiteY5128" fmla="*/ 3334353 h 7209248"/>
              <a:gd name="connsiteX5129" fmla="*/ 125430 w 7427256"/>
              <a:gd name="connsiteY5129" fmla="*/ 3347791 h 7209248"/>
              <a:gd name="connsiteX5130" fmla="*/ 125430 w 7427256"/>
              <a:gd name="connsiteY5130" fmla="*/ 3365710 h 7209248"/>
              <a:gd name="connsiteX5131" fmla="*/ 116471 w 7427256"/>
              <a:gd name="connsiteY5131" fmla="*/ 3356750 h 7209248"/>
              <a:gd name="connsiteX5132" fmla="*/ 111991 w 7427256"/>
              <a:gd name="connsiteY5132" fmla="*/ 3347791 h 7209248"/>
              <a:gd name="connsiteX5133" fmla="*/ 107511 w 7427256"/>
              <a:gd name="connsiteY5133" fmla="*/ 3320914 h 7209248"/>
              <a:gd name="connsiteX5134" fmla="*/ 98552 w 7427256"/>
              <a:gd name="connsiteY5134" fmla="*/ 3298515 h 7209248"/>
              <a:gd name="connsiteX5135" fmla="*/ 107511 w 7427256"/>
              <a:gd name="connsiteY5135" fmla="*/ 3294035 h 7209248"/>
              <a:gd name="connsiteX5136" fmla="*/ 7230152 w 7427256"/>
              <a:gd name="connsiteY5136" fmla="*/ 3276117 h 7209248"/>
              <a:gd name="connsiteX5137" fmla="*/ 7239110 w 7427256"/>
              <a:gd name="connsiteY5137" fmla="*/ 3276117 h 7209248"/>
              <a:gd name="connsiteX5138" fmla="*/ 7239110 w 7427256"/>
              <a:gd name="connsiteY5138" fmla="*/ 3280596 h 7209248"/>
              <a:gd name="connsiteX5139" fmla="*/ 7230152 w 7427256"/>
              <a:gd name="connsiteY5139" fmla="*/ 3285076 h 7209248"/>
              <a:gd name="connsiteX5140" fmla="*/ 7221192 w 7427256"/>
              <a:gd name="connsiteY5140" fmla="*/ 3285076 h 7209248"/>
              <a:gd name="connsiteX5141" fmla="*/ 895929 w 7427256"/>
              <a:gd name="connsiteY5141" fmla="*/ 3267157 h 7209248"/>
              <a:gd name="connsiteX5142" fmla="*/ 895929 w 7427256"/>
              <a:gd name="connsiteY5142" fmla="*/ 3276117 h 7209248"/>
              <a:gd name="connsiteX5143" fmla="*/ 895929 w 7427256"/>
              <a:gd name="connsiteY5143" fmla="*/ 3285076 h 7209248"/>
              <a:gd name="connsiteX5144" fmla="*/ 904889 w 7427256"/>
              <a:gd name="connsiteY5144" fmla="*/ 3271637 h 7209248"/>
              <a:gd name="connsiteX5145" fmla="*/ 895929 w 7427256"/>
              <a:gd name="connsiteY5145" fmla="*/ 3267157 h 7209248"/>
              <a:gd name="connsiteX5146" fmla="*/ 555476 w 7427256"/>
              <a:gd name="connsiteY5146" fmla="*/ 3267157 h 7209248"/>
              <a:gd name="connsiteX5147" fmla="*/ 559956 w 7427256"/>
              <a:gd name="connsiteY5147" fmla="*/ 3271637 h 7209248"/>
              <a:gd name="connsiteX5148" fmla="*/ 573395 w 7427256"/>
              <a:gd name="connsiteY5148" fmla="*/ 3276117 h 7209248"/>
              <a:gd name="connsiteX5149" fmla="*/ 582354 w 7427256"/>
              <a:gd name="connsiteY5149" fmla="*/ 3285076 h 7209248"/>
              <a:gd name="connsiteX5150" fmla="*/ 564435 w 7427256"/>
              <a:gd name="connsiteY5150" fmla="*/ 3276117 h 7209248"/>
              <a:gd name="connsiteX5151" fmla="*/ 725703 w 7427256"/>
              <a:gd name="connsiteY5151" fmla="*/ 3258198 h 7209248"/>
              <a:gd name="connsiteX5152" fmla="*/ 734662 w 7427256"/>
              <a:gd name="connsiteY5152" fmla="*/ 3285076 h 7209248"/>
              <a:gd name="connsiteX5153" fmla="*/ 743622 w 7427256"/>
              <a:gd name="connsiteY5153" fmla="*/ 3320914 h 7209248"/>
              <a:gd name="connsiteX5154" fmla="*/ 761540 w 7427256"/>
              <a:gd name="connsiteY5154" fmla="*/ 3374669 h 7209248"/>
              <a:gd name="connsiteX5155" fmla="*/ 761540 w 7427256"/>
              <a:gd name="connsiteY5155" fmla="*/ 3365710 h 7209248"/>
              <a:gd name="connsiteX5156" fmla="*/ 757061 w 7427256"/>
              <a:gd name="connsiteY5156" fmla="*/ 3334353 h 7209248"/>
              <a:gd name="connsiteX5157" fmla="*/ 752581 w 7427256"/>
              <a:gd name="connsiteY5157" fmla="*/ 3294035 h 7209248"/>
              <a:gd name="connsiteX5158" fmla="*/ 743622 w 7427256"/>
              <a:gd name="connsiteY5158" fmla="*/ 3267157 h 7209248"/>
              <a:gd name="connsiteX5159" fmla="*/ 725703 w 7427256"/>
              <a:gd name="connsiteY5159" fmla="*/ 3258198 h 7209248"/>
              <a:gd name="connsiteX5160" fmla="*/ 7015128 w 7427256"/>
              <a:gd name="connsiteY5160" fmla="*/ 3240280 h 7209248"/>
              <a:gd name="connsiteX5161" fmla="*/ 7019608 w 7427256"/>
              <a:gd name="connsiteY5161" fmla="*/ 3244760 h 7209248"/>
              <a:gd name="connsiteX5162" fmla="*/ 7006169 w 7427256"/>
              <a:gd name="connsiteY5162" fmla="*/ 3249238 h 7209248"/>
              <a:gd name="connsiteX5163" fmla="*/ 6997209 w 7427256"/>
              <a:gd name="connsiteY5163" fmla="*/ 3249238 h 7209248"/>
              <a:gd name="connsiteX5164" fmla="*/ 483802 w 7427256"/>
              <a:gd name="connsiteY5164" fmla="*/ 3240280 h 7209248"/>
              <a:gd name="connsiteX5165" fmla="*/ 474842 w 7427256"/>
              <a:gd name="connsiteY5165" fmla="*/ 3249238 h 7209248"/>
              <a:gd name="connsiteX5166" fmla="*/ 465883 w 7427256"/>
              <a:gd name="connsiteY5166" fmla="*/ 3249238 h 7209248"/>
              <a:gd name="connsiteX5167" fmla="*/ 788419 w 7427256"/>
              <a:gd name="connsiteY5167" fmla="*/ 3231321 h 7209248"/>
              <a:gd name="connsiteX5168" fmla="*/ 788419 w 7427256"/>
              <a:gd name="connsiteY5168" fmla="*/ 3249238 h 7209248"/>
              <a:gd name="connsiteX5169" fmla="*/ 788419 w 7427256"/>
              <a:gd name="connsiteY5169" fmla="*/ 3258198 h 7209248"/>
              <a:gd name="connsiteX5170" fmla="*/ 783939 w 7427256"/>
              <a:gd name="connsiteY5170" fmla="*/ 3271637 h 7209248"/>
              <a:gd name="connsiteX5171" fmla="*/ 797377 w 7427256"/>
              <a:gd name="connsiteY5171" fmla="*/ 3276117 h 7209248"/>
              <a:gd name="connsiteX5172" fmla="*/ 806336 w 7427256"/>
              <a:gd name="connsiteY5172" fmla="*/ 3276117 h 7209248"/>
              <a:gd name="connsiteX5173" fmla="*/ 806336 w 7427256"/>
              <a:gd name="connsiteY5173" fmla="*/ 3267157 h 7209248"/>
              <a:gd name="connsiteX5174" fmla="*/ 806336 w 7427256"/>
              <a:gd name="connsiteY5174" fmla="*/ 3258198 h 7209248"/>
              <a:gd name="connsiteX5175" fmla="*/ 689866 w 7427256"/>
              <a:gd name="connsiteY5175" fmla="*/ 3231321 h 7209248"/>
              <a:gd name="connsiteX5176" fmla="*/ 671947 w 7427256"/>
              <a:gd name="connsiteY5176" fmla="*/ 3240280 h 7209248"/>
              <a:gd name="connsiteX5177" fmla="*/ 680906 w 7427256"/>
              <a:gd name="connsiteY5177" fmla="*/ 3249238 h 7209248"/>
              <a:gd name="connsiteX5178" fmla="*/ 685386 w 7427256"/>
              <a:gd name="connsiteY5178" fmla="*/ 3258198 h 7209248"/>
              <a:gd name="connsiteX5179" fmla="*/ 680906 w 7427256"/>
              <a:gd name="connsiteY5179" fmla="*/ 3285076 h 7209248"/>
              <a:gd name="connsiteX5180" fmla="*/ 689866 w 7427256"/>
              <a:gd name="connsiteY5180" fmla="*/ 3302995 h 7209248"/>
              <a:gd name="connsiteX5181" fmla="*/ 707785 w 7427256"/>
              <a:gd name="connsiteY5181" fmla="*/ 3294035 h 7209248"/>
              <a:gd name="connsiteX5182" fmla="*/ 707785 w 7427256"/>
              <a:gd name="connsiteY5182" fmla="*/ 3285076 h 7209248"/>
              <a:gd name="connsiteX5183" fmla="*/ 698825 w 7427256"/>
              <a:gd name="connsiteY5183" fmla="*/ 3258198 h 7209248"/>
              <a:gd name="connsiteX5184" fmla="*/ 689866 w 7427256"/>
              <a:gd name="connsiteY5184" fmla="*/ 3231321 h 7209248"/>
              <a:gd name="connsiteX5185" fmla="*/ 89593 w 7427256"/>
              <a:gd name="connsiteY5185" fmla="*/ 3231321 h 7209248"/>
              <a:gd name="connsiteX5186" fmla="*/ 98552 w 7427256"/>
              <a:gd name="connsiteY5186" fmla="*/ 3240280 h 7209248"/>
              <a:gd name="connsiteX5187" fmla="*/ 107511 w 7427256"/>
              <a:gd name="connsiteY5187" fmla="*/ 3267157 h 7209248"/>
              <a:gd name="connsiteX5188" fmla="*/ 98552 w 7427256"/>
              <a:gd name="connsiteY5188" fmla="*/ 3276117 h 7209248"/>
              <a:gd name="connsiteX5189" fmla="*/ 89593 w 7427256"/>
              <a:gd name="connsiteY5189" fmla="*/ 3267157 h 7209248"/>
              <a:gd name="connsiteX5190" fmla="*/ 94073 w 7427256"/>
              <a:gd name="connsiteY5190" fmla="*/ 3258198 h 7209248"/>
              <a:gd name="connsiteX5191" fmla="*/ 89593 w 7427256"/>
              <a:gd name="connsiteY5191" fmla="*/ 3231321 h 7209248"/>
              <a:gd name="connsiteX5192" fmla="*/ 250860 w 7427256"/>
              <a:gd name="connsiteY5192" fmla="*/ 3222361 h 7209248"/>
              <a:gd name="connsiteX5193" fmla="*/ 259819 w 7427256"/>
              <a:gd name="connsiteY5193" fmla="*/ 3249238 h 7209248"/>
              <a:gd name="connsiteX5194" fmla="*/ 264299 w 7427256"/>
              <a:gd name="connsiteY5194" fmla="*/ 3276117 h 7209248"/>
              <a:gd name="connsiteX5195" fmla="*/ 268779 w 7427256"/>
              <a:gd name="connsiteY5195" fmla="*/ 3285076 h 7209248"/>
              <a:gd name="connsiteX5196" fmla="*/ 277738 w 7427256"/>
              <a:gd name="connsiteY5196" fmla="*/ 3320914 h 7209248"/>
              <a:gd name="connsiteX5197" fmla="*/ 286698 w 7427256"/>
              <a:gd name="connsiteY5197" fmla="*/ 3302995 h 7209248"/>
              <a:gd name="connsiteX5198" fmla="*/ 304615 w 7427256"/>
              <a:gd name="connsiteY5198" fmla="*/ 3285076 h 7209248"/>
              <a:gd name="connsiteX5199" fmla="*/ 304615 w 7427256"/>
              <a:gd name="connsiteY5199" fmla="*/ 3276117 h 7209248"/>
              <a:gd name="connsiteX5200" fmla="*/ 309095 w 7427256"/>
              <a:gd name="connsiteY5200" fmla="*/ 3262678 h 7209248"/>
              <a:gd name="connsiteX5201" fmla="*/ 322534 w 7427256"/>
              <a:gd name="connsiteY5201" fmla="*/ 3267157 h 7209248"/>
              <a:gd name="connsiteX5202" fmla="*/ 340453 w 7427256"/>
              <a:gd name="connsiteY5202" fmla="*/ 3267157 h 7209248"/>
              <a:gd name="connsiteX5203" fmla="*/ 340453 w 7427256"/>
              <a:gd name="connsiteY5203" fmla="*/ 3276117 h 7209248"/>
              <a:gd name="connsiteX5204" fmla="*/ 331494 w 7427256"/>
              <a:gd name="connsiteY5204" fmla="*/ 3285076 h 7209248"/>
              <a:gd name="connsiteX5205" fmla="*/ 327014 w 7427256"/>
              <a:gd name="connsiteY5205" fmla="*/ 3289556 h 7209248"/>
              <a:gd name="connsiteX5206" fmla="*/ 340453 w 7427256"/>
              <a:gd name="connsiteY5206" fmla="*/ 3294035 h 7209248"/>
              <a:gd name="connsiteX5207" fmla="*/ 349412 w 7427256"/>
              <a:gd name="connsiteY5207" fmla="*/ 3298515 h 7209248"/>
              <a:gd name="connsiteX5208" fmla="*/ 349412 w 7427256"/>
              <a:gd name="connsiteY5208" fmla="*/ 3302995 h 7209248"/>
              <a:gd name="connsiteX5209" fmla="*/ 322534 w 7427256"/>
              <a:gd name="connsiteY5209" fmla="*/ 3311954 h 7209248"/>
              <a:gd name="connsiteX5210" fmla="*/ 304615 w 7427256"/>
              <a:gd name="connsiteY5210" fmla="*/ 3311954 h 7209248"/>
              <a:gd name="connsiteX5211" fmla="*/ 313575 w 7427256"/>
              <a:gd name="connsiteY5211" fmla="*/ 3320914 h 7209248"/>
              <a:gd name="connsiteX5212" fmla="*/ 327014 w 7427256"/>
              <a:gd name="connsiteY5212" fmla="*/ 3343311 h 7209248"/>
              <a:gd name="connsiteX5213" fmla="*/ 331494 w 7427256"/>
              <a:gd name="connsiteY5213" fmla="*/ 3356750 h 7209248"/>
              <a:gd name="connsiteX5214" fmla="*/ 331494 w 7427256"/>
              <a:gd name="connsiteY5214" fmla="*/ 3365710 h 7209248"/>
              <a:gd name="connsiteX5215" fmla="*/ 313575 w 7427256"/>
              <a:gd name="connsiteY5215" fmla="*/ 3356750 h 7209248"/>
              <a:gd name="connsiteX5216" fmla="*/ 304615 w 7427256"/>
              <a:gd name="connsiteY5216" fmla="*/ 3365710 h 7209248"/>
              <a:gd name="connsiteX5217" fmla="*/ 304615 w 7427256"/>
              <a:gd name="connsiteY5217" fmla="*/ 3374669 h 7209248"/>
              <a:gd name="connsiteX5218" fmla="*/ 313575 w 7427256"/>
              <a:gd name="connsiteY5218" fmla="*/ 3379149 h 7209248"/>
              <a:gd name="connsiteX5219" fmla="*/ 304615 w 7427256"/>
              <a:gd name="connsiteY5219" fmla="*/ 3383629 h 7209248"/>
              <a:gd name="connsiteX5220" fmla="*/ 313575 w 7427256"/>
              <a:gd name="connsiteY5220" fmla="*/ 3401547 h 7209248"/>
              <a:gd name="connsiteX5221" fmla="*/ 349412 w 7427256"/>
              <a:gd name="connsiteY5221" fmla="*/ 3410507 h 7209248"/>
              <a:gd name="connsiteX5222" fmla="*/ 344933 w 7427256"/>
              <a:gd name="connsiteY5222" fmla="*/ 3419465 h 7209248"/>
              <a:gd name="connsiteX5223" fmla="*/ 340453 w 7427256"/>
              <a:gd name="connsiteY5223" fmla="*/ 3428425 h 7209248"/>
              <a:gd name="connsiteX5224" fmla="*/ 344933 w 7427256"/>
              <a:gd name="connsiteY5224" fmla="*/ 3441864 h 7209248"/>
              <a:gd name="connsiteX5225" fmla="*/ 340453 w 7427256"/>
              <a:gd name="connsiteY5225" fmla="*/ 3446343 h 7209248"/>
              <a:gd name="connsiteX5226" fmla="*/ 367331 w 7427256"/>
              <a:gd name="connsiteY5226" fmla="*/ 3500099 h 7209248"/>
              <a:gd name="connsiteX5227" fmla="*/ 376291 w 7427256"/>
              <a:gd name="connsiteY5227" fmla="*/ 3500099 h 7209248"/>
              <a:gd name="connsiteX5228" fmla="*/ 367331 w 7427256"/>
              <a:gd name="connsiteY5228" fmla="*/ 3509058 h 7209248"/>
              <a:gd name="connsiteX5229" fmla="*/ 349412 w 7427256"/>
              <a:gd name="connsiteY5229" fmla="*/ 3526977 h 7209248"/>
              <a:gd name="connsiteX5230" fmla="*/ 340453 w 7427256"/>
              <a:gd name="connsiteY5230" fmla="*/ 3544896 h 7209248"/>
              <a:gd name="connsiteX5231" fmla="*/ 340453 w 7427256"/>
              <a:gd name="connsiteY5231" fmla="*/ 3562815 h 7209248"/>
              <a:gd name="connsiteX5232" fmla="*/ 340453 w 7427256"/>
              <a:gd name="connsiteY5232" fmla="*/ 3571774 h 7209248"/>
              <a:gd name="connsiteX5233" fmla="*/ 344933 w 7427256"/>
              <a:gd name="connsiteY5233" fmla="*/ 3580732 h 7209248"/>
              <a:gd name="connsiteX5234" fmla="*/ 358372 w 7427256"/>
              <a:gd name="connsiteY5234" fmla="*/ 3589692 h 7209248"/>
              <a:gd name="connsiteX5235" fmla="*/ 385250 w 7427256"/>
              <a:gd name="connsiteY5235" fmla="*/ 3625530 h 7209248"/>
              <a:gd name="connsiteX5236" fmla="*/ 385250 w 7427256"/>
              <a:gd name="connsiteY5236" fmla="*/ 3634489 h 7209248"/>
              <a:gd name="connsiteX5237" fmla="*/ 367331 w 7427256"/>
              <a:gd name="connsiteY5237" fmla="*/ 3625530 h 7209248"/>
              <a:gd name="connsiteX5238" fmla="*/ 349412 w 7427256"/>
              <a:gd name="connsiteY5238" fmla="*/ 3607611 h 7209248"/>
              <a:gd name="connsiteX5239" fmla="*/ 331494 w 7427256"/>
              <a:gd name="connsiteY5239" fmla="*/ 3598651 h 7209248"/>
              <a:gd name="connsiteX5240" fmla="*/ 331494 w 7427256"/>
              <a:gd name="connsiteY5240" fmla="*/ 3607611 h 7209248"/>
              <a:gd name="connsiteX5241" fmla="*/ 322534 w 7427256"/>
              <a:gd name="connsiteY5241" fmla="*/ 3607611 h 7209248"/>
              <a:gd name="connsiteX5242" fmla="*/ 318055 w 7427256"/>
              <a:gd name="connsiteY5242" fmla="*/ 3598651 h 7209248"/>
              <a:gd name="connsiteX5243" fmla="*/ 322534 w 7427256"/>
              <a:gd name="connsiteY5243" fmla="*/ 3580732 h 7209248"/>
              <a:gd name="connsiteX5244" fmla="*/ 327014 w 7427256"/>
              <a:gd name="connsiteY5244" fmla="*/ 3558335 h 7209248"/>
              <a:gd name="connsiteX5245" fmla="*/ 313575 w 7427256"/>
              <a:gd name="connsiteY5245" fmla="*/ 3535936 h 7209248"/>
              <a:gd name="connsiteX5246" fmla="*/ 304615 w 7427256"/>
              <a:gd name="connsiteY5246" fmla="*/ 3535936 h 7209248"/>
              <a:gd name="connsiteX5247" fmla="*/ 313575 w 7427256"/>
              <a:gd name="connsiteY5247" fmla="*/ 3518018 h 7209248"/>
              <a:gd name="connsiteX5248" fmla="*/ 322534 w 7427256"/>
              <a:gd name="connsiteY5248" fmla="*/ 3491139 h 7209248"/>
              <a:gd name="connsiteX5249" fmla="*/ 327014 w 7427256"/>
              <a:gd name="connsiteY5249" fmla="*/ 3482181 h 7209248"/>
              <a:gd name="connsiteX5250" fmla="*/ 322534 w 7427256"/>
              <a:gd name="connsiteY5250" fmla="*/ 3455303 h 7209248"/>
              <a:gd name="connsiteX5251" fmla="*/ 313575 w 7427256"/>
              <a:gd name="connsiteY5251" fmla="*/ 3428425 h 7209248"/>
              <a:gd name="connsiteX5252" fmla="*/ 300136 w 7427256"/>
              <a:gd name="connsiteY5252" fmla="*/ 3423945 h 7209248"/>
              <a:gd name="connsiteX5253" fmla="*/ 295656 w 7427256"/>
              <a:gd name="connsiteY5253" fmla="*/ 3437384 h 7209248"/>
              <a:gd name="connsiteX5254" fmla="*/ 291177 w 7427256"/>
              <a:gd name="connsiteY5254" fmla="*/ 3455303 h 7209248"/>
              <a:gd name="connsiteX5255" fmla="*/ 268779 w 7427256"/>
              <a:gd name="connsiteY5255" fmla="*/ 3464262 h 7209248"/>
              <a:gd name="connsiteX5256" fmla="*/ 264299 w 7427256"/>
              <a:gd name="connsiteY5256" fmla="*/ 3459782 h 7209248"/>
              <a:gd name="connsiteX5257" fmla="*/ 259819 w 7427256"/>
              <a:gd name="connsiteY5257" fmla="*/ 3455303 h 7209248"/>
              <a:gd name="connsiteX5258" fmla="*/ 268779 w 7427256"/>
              <a:gd name="connsiteY5258" fmla="*/ 3455303 h 7209248"/>
              <a:gd name="connsiteX5259" fmla="*/ 273259 w 7427256"/>
              <a:gd name="connsiteY5259" fmla="*/ 3455303 h 7209248"/>
              <a:gd name="connsiteX5260" fmla="*/ 277738 w 7427256"/>
              <a:gd name="connsiteY5260" fmla="*/ 3446343 h 7209248"/>
              <a:gd name="connsiteX5261" fmla="*/ 282218 w 7427256"/>
              <a:gd name="connsiteY5261" fmla="*/ 3428425 h 7209248"/>
              <a:gd name="connsiteX5262" fmla="*/ 268779 w 7427256"/>
              <a:gd name="connsiteY5262" fmla="*/ 3419465 h 7209248"/>
              <a:gd name="connsiteX5263" fmla="*/ 259819 w 7427256"/>
              <a:gd name="connsiteY5263" fmla="*/ 3392588 h 7209248"/>
              <a:gd name="connsiteX5264" fmla="*/ 250860 w 7427256"/>
              <a:gd name="connsiteY5264" fmla="*/ 3365710 h 7209248"/>
              <a:gd name="connsiteX5265" fmla="*/ 250860 w 7427256"/>
              <a:gd name="connsiteY5265" fmla="*/ 3356750 h 7209248"/>
              <a:gd name="connsiteX5266" fmla="*/ 246380 w 7427256"/>
              <a:gd name="connsiteY5266" fmla="*/ 3347791 h 7209248"/>
              <a:gd name="connsiteX5267" fmla="*/ 232941 w 7427256"/>
              <a:gd name="connsiteY5267" fmla="*/ 3347791 h 7209248"/>
              <a:gd name="connsiteX5268" fmla="*/ 232941 w 7427256"/>
              <a:gd name="connsiteY5268" fmla="*/ 3374669 h 7209248"/>
              <a:gd name="connsiteX5269" fmla="*/ 228463 w 7427256"/>
              <a:gd name="connsiteY5269" fmla="*/ 3410507 h 7209248"/>
              <a:gd name="connsiteX5270" fmla="*/ 223983 w 7427256"/>
              <a:gd name="connsiteY5270" fmla="*/ 3419465 h 7209248"/>
              <a:gd name="connsiteX5271" fmla="*/ 206064 w 7427256"/>
              <a:gd name="connsiteY5271" fmla="*/ 3419465 h 7209248"/>
              <a:gd name="connsiteX5272" fmla="*/ 206064 w 7427256"/>
              <a:gd name="connsiteY5272" fmla="*/ 3401547 h 7209248"/>
              <a:gd name="connsiteX5273" fmla="*/ 215022 w 7427256"/>
              <a:gd name="connsiteY5273" fmla="*/ 3388108 h 7209248"/>
              <a:gd name="connsiteX5274" fmla="*/ 201584 w 7427256"/>
              <a:gd name="connsiteY5274" fmla="*/ 3370189 h 7209248"/>
              <a:gd name="connsiteX5275" fmla="*/ 188145 w 7427256"/>
              <a:gd name="connsiteY5275" fmla="*/ 3365710 h 7209248"/>
              <a:gd name="connsiteX5276" fmla="*/ 179186 w 7427256"/>
              <a:gd name="connsiteY5276" fmla="*/ 3365710 h 7209248"/>
              <a:gd name="connsiteX5277" fmla="*/ 179186 w 7427256"/>
              <a:gd name="connsiteY5277" fmla="*/ 3338833 h 7209248"/>
              <a:gd name="connsiteX5278" fmla="*/ 188145 w 7427256"/>
              <a:gd name="connsiteY5278" fmla="*/ 3347791 h 7209248"/>
              <a:gd name="connsiteX5279" fmla="*/ 206064 w 7427256"/>
              <a:gd name="connsiteY5279" fmla="*/ 3338833 h 7209248"/>
              <a:gd name="connsiteX5280" fmla="*/ 206064 w 7427256"/>
              <a:gd name="connsiteY5280" fmla="*/ 3329873 h 7209248"/>
              <a:gd name="connsiteX5281" fmla="*/ 197105 w 7427256"/>
              <a:gd name="connsiteY5281" fmla="*/ 3325393 h 7209248"/>
              <a:gd name="connsiteX5282" fmla="*/ 206064 w 7427256"/>
              <a:gd name="connsiteY5282" fmla="*/ 3311954 h 7209248"/>
              <a:gd name="connsiteX5283" fmla="*/ 210544 w 7427256"/>
              <a:gd name="connsiteY5283" fmla="*/ 3298515 h 7209248"/>
              <a:gd name="connsiteX5284" fmla="*/ 215022 w 7427256"/>
              <a:gd name="connsiteY5284" fmla="*/ 3294035 h 7209248"/>
              <a:gd name="connsiteX5285" fmla="*/ 219503 w 7427256"/>
              <a:gd name="connsiteY5285" fmla="*/ 3285076 h 7209248"/>
              <a:gd name="connsiteX5286" fmla="*/ 223983 w 7427256"/>
              <a:gd name="connsiteY5286" fmla="*/ 3276117 h 7209248"/>
              <a:gd name="connsiteX5287" fmla="*/ 232941 w 7427256"/>
              <a:gd name="connsiteY5287" fmla="*/ 3276117 h 7209248"/>
              <a:gd name="connsiteX5288" fmla="*/ 232941 w 7427256"/>
              <a:gd name="connsiteY5288" fmla="*/ 3285076 h 7209248"/>
              <a:gd name="connsiteX5289" fmla="*/ 241901 w 7427256"/>
              <a:gd name="connsiteY5289" fmla="*/ 3285076 h 7209248"/>
              <a:gd name="connsiteX5290" fmla="*/ 250860 w 7427256"/>
              <a:gd name="connsiteY5290" fmla="*/ 3276117 h 7209248"/>
              <a:gd name="connsiteX5291" fmla="*/ 250860 w 7427256"/>
              <a:gd name="connsiteY5291" fmla="*/ 3240280 h 7209248"/>
              <a:gd name="connsiteX5292" fmla="*/ 250860 w 7427256"/>
              <a:gd name="connsiteY5292" fmla="*/ 3226841 h 7209248"/>
              <a:gd name="connsiteX5293" fmla="*/ 250860 w 7427256"/>
              <a:gd name="connsiteY5293" fmla="*/ 3222361 h 7209248"/>
              <a:gd name="connsiteX5294" fmla="*/ 341573 w 7427256"/>
              <a:gd name="connsiteY5294" fmla="*/ 3216761 h 7209248"/>
              <a:gd name="connsiteX5295" fmla="*/ 344933 w 7427256"/>
              <a:gd name="connsiteY5295" fmla="*/ 3222361 h 7209248"/>
              <a:gd name="connsiteX5296" fmla="*/ 358372 w 7427256"/>
              <a:gd name="connsiteY5296" fmla="*/ 3222361 h 7209248"/>
              <a:gd name="connsiteX5297" fmla="*/ 358372 w 7427256"/>
              <a:gd name="connsiteY5297" fmla="*/ 3231321 h 7209248"/>
              <a:gd name="connsiteX5298" fmla="*/ 349412 w 7427256"/>
              <a:gd name="connsiteY5298" fmla="*/ 3231321 h 7209248"/>
              <a:gd name="connsiteX5299" fmla="*/ 340453 w 7427256"/>
              <a:gd name="connsiteY5299" fmla="*/ 3231321 h 7209248"/>
              <a:gd name="connsiteX5300" fmla="*/ 340453 w 7427256"/>
              <a:gd name="connsiteY5300" fmla="*/ 3217882 h 7209248"/>
              <a:gd name="connsiteX5301" fmla="*/ 341573 w 7427256"/>
              <a:gd name="connsiteY5301" fmla="*/ 3216761 h 7209248"/>
              <a:gd name="connsiteX5302" fmla="*/ 232941 w 7427256"/>
              <a:gd name="connsiteY5302" fmla="*/ 3213402 h 7209248"/>
              <a:gd name="connsiteX5303" fmla="*/ 232941 w 7427256"/>
              <a:gd name="connsiteY5303" fmla="*/ 3258198 h 7209248"/>
              <a:gd name="connsiteX5304" fmla="*/ 223983 w 7427256"/>
              <a:gd name="connsiteY5304" fmla="*/ 3249238 h 7209248"/>
              <a:gd name="connsiteX5305" fmla="*/ 232941 w 7427256"/>
              <a:gd name="connsiteY5305" fmla="*/ 3213402 h 7209248"/>
              <a:gd name="connsiteX5306" fmla="*/ 642829 w 7427256"/>
              <a:gd name="connsiteY5306" fmla="*/ 3211163 h 7209248"/>
              <a:gd name="connsiteX5307" fmla="*/ 627150 w 7427256"/>
              <a:gd name="connsiteY5307" fmla="*/ 3222361 h 7209248"/>
              <a:gd name="connsiteX5308" fmla="*/ 627150 w 7427256"/>
              <a:gd name="connsiteY5308" fmla="*/ 3240280 h 7209248"/>
              <a:gd name="connsiteX5309" fmla="*/ 636109 w 7427256"/>
              <a:gd name="connsiteY5309" fmla="*/ 3249238 h 7209248"/>
              <a:gd name="connsiteX5310" fmla="*/ 654028 w 7427256"/>
              <a:gd name="connsiteY5310" fmla="*/ 3258198 h 7209248"/>
              <a:gd name="connsiteX5311" fmla="*/ 654028 w 7427256"/>
              <a:gd name="connsiteY5311" fmla="*/ 3231321 h 7209248"/>
              <a:gd name="connsiteX5312" fmla="*/ 642829 w 7427256"/>
              <a:gd name="connsiteY5312" fmla="*/ 3211163 h 7209248"/>
              <a:gd name="connsiteX5313" fmla="*/ 7310786 w 7427256"/>
              <a:gd name="connsiteY5313" fmla="*/ 3195483 h 7209248"/>
              <a:gd name="connsiteX5314" fmla="*/ 7319744 w 7427256"/>
              <a:gd name="connsiteY5314" fmla="*/ 3195483 h 7209248"/>
              <a:gd name="connsiteX5315" fmla="*/ 7319744 w 7427256"/>
              <a:gd name="connsiteY5315" fmla="*/ 3222361 h 7209248"/>
              <a:gd name="connsiteX5316" fmla="*/ 7328703 w 7427256"/>
              <a:gd name="connsiteY5316" fmla="*/ 3213402 h 7209248"/>
              <a:gd name="connsiteX5317" fmla="*/ 7337663 w 7427256"/>
              <a:gd name="connsiteY5317" fmla="*/ 3204442 h 7209248"/>
              <a:gd name="connsiteX5318" fmla="*/ 7337663 w 7427256"/>
              <a:gd name="connsiteY5318" fmla="*/ 3231321 h 7209248"/>
              <a:gd name="connsiteX5319" fmla="*/ 7333183 w 7427256"/>
              <a:gd name="connsiteY5319" fmla="*/ 3240280 h 7209248"/>
              <a:gd name="connsiteX5320" fmla="*/ 7328703 w 7427256"/>
              <a:gd name="connsiteY5320" fmla="*/ 3253718 h 7209248"/>
              <a:gd name="connsiteX5321" fmla="*/ 7324224 w 7427256"/>
              <a:gd name="connsiteY5321" fmla="*/ 3267157 h 7209248"/>
              <a:gd name="connsiteX5322" fmla="*/ 7319744 w 7427256"/>
              <a:gd name="connsiteY5322" fmla="*/ 3294035 h 7209248"/>
              <a:gd name="connsiteX5323" fmla="*/ 7310786 w 7427256"/>
              <a:gd name="connsiteY5323" fmla="*/ 3302995 h 7209248"/>
              <a:gd name="connsiteX5324" fmla="*/ 7292866 w 7427256"/>
              <a:gd name="connsiteY5324" fmla="*/ 3294035 h 7209248"/>
              <a:gd name="connsiteX5325" fmla="*/ 7283908 w 7427256"/>
              <a:gd name="connsiteY5325" fmla="*/ 3294035 h 7209248"/>
              <a:gd name="connsiteX5326" fmla="*/ 7292866 w 7427256"/>
              <a:gd name="connsiteY5326" fmla="*/ 3285076 h 7209248"/>
              <a:gd name="connsiteX5327" fmla="*/ 7301826 w 7427256"/>
              <a:gd name="connsiteY5327" fmla="*/ 3267157 h 7209248"/>
              <a:gd name="connsiteX5328" fmla="*/ 7310786 w 7427256"/>
              <a:gd name="connsiteY5328" fmla="*/ 3258198 h 7209248"/>
              <a:gd name="connsiteX5329" fmla="*/ 7310786 w 7427256"/>
              <a:gd name="connsiteY5329" fmla="*/ 3231321 h 7209248"/>
              <a:gd name="connsiteX5330" fmla="*/ 7149518 w 7427256"/>
              <a:gd name="connsiteY5330" fmla="*/ 3186524 h 7209248"/>
              <a:gd name="connsiteX5331" fmla="*/ 7158478 w 7427256"/>
              <a:gd name="connsiteY5331" fmla="*/ 3195483 h 7209248"/>
              <a:gd name="connsiteX5332" fmla="*/ 7149518 w 7427256"/>
              <a:gd name="connsiteY5332" fmla="*/ 3204442 h 7209248"/>
              <a:gd name="connsiteX5333" fmla="*/ 7145038 w 7427256"/>
              <a:gd name="connsiteY5333" fmla="*/ 3199963 h 7209248"/>
              <a:gd name="connsiteX5334" fmla="*/ 7140558 w 7427256"/>
              <a:gd name="connsiteY5334" fmla="*/ 3195483 h 7209248"/>
              <a:gd name="connsiteX5335" fmla="*/ 7149518 w 7427256"/>
              <a:gd name="connsiteY5335" fmla="*/ 3186524 h 7209248"/>
              <a:gd name="connsiteX5336" fmla="*/ 761540 w 7427256"/>
              <a:gd name="connsiteY5336" fmla="*/ 3186524 h 7209248"/>
              <a:gd name="connsiteX5337" fmla="*/ 752581 w 7427256"/>
              <a:gd name="connsiteY5337" fmla="*/ 3199963 h 7209248"/>
              <a:gd name="connsiteX5338" fmla="*/ 761540 w 7427256"/>
              <a:gd name="connsiteY5338" fmla="*/ 3222361 h 7209248"/>
              <a:gd name="connsiteX5339" fmla="*/ 779459 w 7427256"/>
              <a:gd name="connsiteY5339" fmla="*/ 3231321 h 7209248"/>
              <a:gd name="connsiteX5340" fmla="*/ 774979 w 7427256"/>
              <a:gd name="connsiteY5340" fmla="*/ 3217882 h 7209248"/>
              <a:gd name="connsiteX5341" fmla="*/ 770500 w 7427256"/>
              <a:gd name="connsiteY5341" fmla="*/ 3213402 h 7209248"/>
              <a:gd name="connsiteX5342" fmla="*/ 761540 w 7427256"/>
              <a:gd name="connsiteY5342" fmla="*/ 3204442 h 7209248"/>
              <a:gd name="connsiteX5343" fmla="*/ 367331 w 7427256"/>
              <a:gd name="connsiteY5343" fmla="*/ 3186524 h 7209248"/>
              <a:gd name="connsiteX5344" fmla="*/ 376291 w 7427256"/>
              <a:gd name="connsiteY5344" fmla="*/ 3186524 h 7209248"/>
              <a:gd name="connsiteX5345" fmla="*/ 380771 w 7427256"/>
              <a:gd name="connsiteY5345" fmla="*/ 3195483 h 7209248"/>
              <a:gd name="connsiteX5346" fmla="*/ 371811 w 7427256"/>
              <a:gd name="connsiteY5346" fmla="*/ 3204442 h 7209248"/>
              <a:gd name="connsiteX5347" fmla="*/ 367331 w 7427256"/>
              <a:gd name="connsiteY5347" fmla="*/ 3186524 h 7209248"/>
              <a:gd name="connsiteX5348" fmla="*/ 7337663 w 7427256"/>
              <a:gd name="connsiteY5348" fmla="*/ 3177564 h 7209248"/>
              <a:gd name="connsiteX5349" fmla="*/ 7346622 w 7427256"/>
              <a:gd name="connsiteY5349" fmla="*/ 3186524 h 7209248"/>
              <a:gd name="connsiteX5350" fmla="*/ 7337663 w 7427256"/>
              <a:gd name="connsiteY5350" fmla="*/ 3186524 h 7209248"/>
              <a:gd name="connsiteX5351" fmla="*/ 7337663 w 7427256"/>
              <a:gd name="connsiteY5351" fmla="*/ 3177564 h 7209248"/>
              <a:gd name="connsiteX5352" fmla="*/ 824255 w 7427256"/>
              <a:gd name="connsiteY5352" fmla="*/ 3177564 h 7209248"/>
              <a:gd name="connsiteX5353" fmla="*/ 815296 w 7427256"/>
              <a:gd name="connsiteY5353" fmla="*/ 3186524 h 7209248"/>
              <a:gd name="connsiteX5354" fmla="*/ 833215 w 7427256"/>
              <a:gd name="connsiteY5354" fmla="*/ 3186524 h 7209248"/>
              <a:gd name="connsiteX5355" fmla="*/ 707785 w 7427256"/>
              <a:gd name="connsiteY5355" fmla="*/ 3168606 h 7209248"/>
              <a:gd name="connsiteX5356" fmla="*/ 707785 w 7427256"/>
              <a:gd name="connsiteY5356" fmla="*/ 3186524 h 7209248"/>
              <a:gd name="connsiteX5357" fmla="*/ 698825 w 7427256"/>
              <a:gd name="connsiteY5357" fmla="*/ 3177564 h 7209248"/>
              <a:gd name="connsiteX5358" fmla="*/ 707785 w 7427256"/>
              <a:gd name="connsiteY5358" fmla="*/ 3168606 h 7209248"/>
              <a:gd name="connsiteX5359" fmla="*/ 501720 w 7427256"/>
              <a:gd name="connsiteY5359" fmla="*/ 3168606 h 7209248"/>
              <a:gd name="connsiteX5360" fmla="*/ 510680 w 7427256"/>
              <a:gd name="connsiteY5360" fmla="*/ 3177564 h 7209248"/>
              <a:gd name="connsiteX5361" fmla="*/ 524119 w 7427256"/>
              <a:gd name="connsiteY5361" fmla="*/ 3182044 h 7209248"/>
              <a:gd name="connsiteX5362" fmla="*/ 528599 w 7427256"/>
              <a:gd name="connsiteY5362" fmla="*/ 3186524 h 7209248"/>
              <a:gd name="connsiteX5363" fmla="*/ 537558 w 7427256"/>
              <a:gd name="connsiteY5363" fmla="*/ 3195483 h 7209248"/>
              <a:gd name="connsiteX5364" fmla="*/ 537558 w 7427256"/>
              <a:gd name="connsiteY5364" fmla="*/ 3204442 h 7209248"/>
              <a:gd name="connsiteX5365" fmla="*/ 546517 w 7427256"/>
              <a:gd name="connsiteY5365" fmla="*/ 3204442 h 7209248"/>
              <a:gd name="connsiteX5366" fmla="*/ 573395 w 7427256"/>
              <a:gd name="connsiteY5366" fmla="*/ 3213402 h 7209248"/>
              <a:gd name="connsiteX5367" fmla="*/ 559956 w 7427256"/>
              <a:gd name="connsiteY5367" fmla="*/ 3235800 h 7209248"/>
              <a:gd name="connsiteX5368" fmla="*/ 537558 w 7427256"/>
              <a:gd name="connsiteY5368" fmla="*/ 3240280 h 7209248"/>
              <a:gd name="connsiteX5369" fmla="*/ 510680 w 7427256"/>
              <a:gd name="connsiteY5369" fmla="*/ 3222361 h 7209248"/>
              <a:gd name="connsiteX5370" fmla="*/ 474842 w 7427256"/>
              <a:gd name="connsiteY5370" fmla="*/ 3222361 h 7209248"/>
              <a:gd name="connsiteX5371" fmla="*/ 465883 w 7427256"/>
              <a:gd name="connsiteY5371" fmla="*/ 3231321 h 7209248"/>
              <a:gd name="connsiteX5372" fmla="*/ 465883 w 7427256"/>
              <a:gd name="connsiteY5372" fmla="*/ 3213402 h 7209248"/>
              <a:gd name="connsiteX5373" fmla="*/ 474842 w 7427256"/>
              <a:gd name="connsiteY5373" fmla="*/ 3204442 h 7209248"/>
              <a:gd name="connsiteX5374" fmla="*/ 483802 w 7427256"/>
              <a:gd name="connsiteY5374" fmla="*/ 3195483 h 7209248"/>
              <a:gd name="connsiteX5375" fmla="*/ 492761 w 7427256"/>
              <a:gd name="connsiteY5375" fmla="*/ 3177564 h 7209248"/>
              <a:gd name="connsiteX5376" fmla="*/ 501720 w 7427256"/>
              <a:gd name="connsiteY5376" fmla="*/ 3168606 h 7209248"/>
              <a:gd name="connsiteX5377" fmla="*/ 250860 w 7427256"/>
              <a:gd name="connsiteY5377" fmla="*/ 3164126 h 7209248"/>
              <a:gd name="connsiteX5378" fmla="*/ 259819 w 7427256"/>
              <a:gd name="connsiteY5378" fmla="*/ 3168606 h 7209248"/>
              <a:gd name="connsiteX5379" fmla="*/ 268779 w 7427256"/>
              <a:gd name="connsiteY5379" fmla="*/ 3177564 h 7209248"/>
              <a:gd name="connsiteX5380" fmla="*/ 273259 w 7427256"/>
              <a:gd name="connsiteY5380" fmla="*/ 3191003 h 7209248"/>
              <a:gd name="connsiteX5381" fmla="*/ 268779 w 7427256"/>
              <a:gd name="connsiteY5381" fmla="*/ 3195483 h 7209248"/>
              <a:gd name="connsiteX5382" fmla="*/ 259819 w 7427256"/>
              <a:gd name="connsiteY5382" fmla="*/ 3195483 h 7209248"/>
              <a:gd name="connsiteX5383" fmla="*/ 259819 w 7427256"/>
              <a:gd name="connsiteY5383" fmla="*/ 3186524 h 7209248"/>
              <a:gd name="connsiteX5384" fmla="*/ 250860 w 7427256"/>
              <a:gd name="connsiteY5384" fmla="*/ 3177564 h 7209248"/>
              <a:gd name="connsiteX5385" fmla="*/ 397408 w 7427256"/>
              <a:gd name="connsiteY5385" fmla="*/ 3152607 h 7209248"/>
              <a:gd name="connsiteX5386" fmla="*/ 394208 w 7427256"/>
              <a:gd name="connsiteY5386" fmla="*/ 3168606 h 7209248"/>
              <a:gd name="connsiteX5387" fmla="*/ 394208 w 7427256"/>
              <a:gd name="connsiteY5387" fmla="*/ 3159646 h 7209248"/>
              <a:gd name="connsiteX5388" fmla="*/ 396449 w 7427256"/>
              <a:gd name="connsiteY5388" fmla="*/ 3152927 h 7209248"/>
              <a:gd name="connsiteX5389" fmla="*/ 7319744 w 7427256"/>
              <a:gd name="connsiteY5389" fmla="*/ 3141728 h 7209248"/>
              <a:gd name="connsiteX5390" fmla="*/ 7328703 w 7427256"/>
              <a:gd name="connsiteY5390" fmla="*/ 3141728 h 7209248"/>
              <a:gd name="connsiteX5391" fmla="*/ 7328703 w 7427256"/>
              <a:gd name="connsiteY5391" fmla="*/ 3150687 h 7209248"/>
              <a:gd name="connsiteX5392" fmla="*/ 783939 w 7427256"/>
              <a:gd name="connsiteY5392" fmla="*/ 3114849 h 7209248"/>
              <a:gd name="connsiteX5393" fmla="*/ 770500 w 7427256"/>
              <a:gd name="connsiteY5393" fmla="*/ 3123809 h 7209248"/>
              <a:gd name="connsiteX5394" fmla="*/ 779459 w 7427256"/>
              <a:gd name="connsiteY5394" fmla="*/ 3132768 h 7209248"/>
              <a:gd name="connsiteX5395" fmla="*/ 788419 w 7427256"/>
              <a:gd name="connsiteY5395" fmla="*/ 3123809 h 7209248"/>
              <a:gd name="connsiteX5396" fmla="*/ 783939 w 7427256"/>
              <a:gd name="connsiteY5396" fmla="*/ 3114849 h 7209248"/>
              <a:gd name="connsiteX5397" fmla="*/ 465883 w 7427256"/>
              <a:gd name="connsiteY5397" fmla="*/ 3105890 h 7209248"/>
              <a:gd name="connsiteX5398" fmla="*/ 474842 w 7427256"/>
              <a:gd name="connsiteY5398" fmla="*/ 3141728 h 7209248"/>
              <a:gd name="connsiteX5399" fmla="*/ 465883 w 7427256"/>
              <a:gd name="connsiteY5399" fmla="*/ 3141728 h 7209248"/>
              <a:gd name="connsiteX5400" fmla="*/ 465883 w 7427256"/>
              <a:gd name="connsiteY5400" fmla="*/ 3114849 h 7209248"/>
              <a:gd name="connsiteX5401" fmla="*/ 7328703 w 7427256"/>
              <a:gd name="connsiteY5401" fmla="*/ 3096931 h 7209248"/>
              <a:gd name="connsiteX5402" fmla="*/ 7328703 w 7427256"/>
              <a:gd name="connsiteY5402" fmla="*/ 3105890 h 7209248"/>
              <a:gd name="connsiteX5403" fmla="*/ 7319744 w 7427256"/>
              <a:gd name="connsiteY5403" fmla="*/ 3105890 h 7209248"/>
              <a:gd name="connsiteX5404" fmla="*/ 7328703 w 7427256"/>
              <a:gd name="connsiteY5404" fmla="*/ 3096931 h 7209248"/>
              <a:gd name="connsiteX5405" fmla="*/ 7113680 w 7427256"/>
              <a:gd name="connsiteY5405" fmla="*/ 3087971 h 7209248"/>
              <a:gd name="connsiteX5406" fmla="*/ 7122640 w 7427256"/>
              <a:gd name="connsiteY5406" fmla="*/ 3092451 h 7209248"/>
              <a:gd name="connsiteX5407" fmla="*/ 7122640 w 7427256"/>
              <a:gd name="connsiteY5407" fmla="*/ 3096931 h 7209248"/>
              <a:gd name="connsiteX5408" fmla="*/ 7113680 w 7427256"/>
              <a:gd name="connsiteY5408" fmla="*/ 3096931 h 7209248"/>
              <a:gd name="connsiteX5409" fmla="*/ 7113680 w 7427256"/>
              <a:gd name="connsiteY5409" fmla="*/ 3087971 h 7209248"/>
              <a:gd name="connsiteX5410" fmla="*/ 7131600 w 7427256"/>
              <a:gd name="connsiteY5410" fmla="*/ 3061094 h 7209248"/>
              <a:gd name="connsiteX5411" fmla="*/ 7140558 w 7427256"/>
              <a:gd name="connsiteY5411" fmla="*/ 3061094 h 7209248"/>
              <a:gd name="connsiteX5412" fmla="*/ 7149518 w 7427256"/>
              <a:gd name="connsiteY5412" fmla="*/ 3065574 h 7209248"/>
              <a:gd name="connsiteX5413" fmla="*/ 7149518 w 7427256"/>
              <a:gd name="connsiteY5413" fmla="*/ 3070053 h 7209248"/>
              <a:gd name="connsiteX5414" fmla="*/ 7158478 w 7427256"/>
              <a:gd name="connsiteY5414" fmla="*/ 3079013 h 7209248"/>
              <a:gd name="connsiteX5415" fmla="*/ 7140558 w 7427256"/>
              <a:gd name="connsiteY5415" fmla="*/ 3087971 h 7209248"/>
              <a:gd name="connsiteX5416" fmla="*/ 7131600 w 7427256"/>
              <a:gd name="connsiteY5416" fmla="*/ 3079013 h 7209248"/>
              <a:gd name="connsiteX5417" fmla="*/ 7113680 w 7427256"/>
              <a:gd name="connsiteY5417" fmla="*/ 3043175 h 7209248"/>
              <a:gd name="connsiteX5418" fmla="*/ 7122640 w 7427256"/>
              <a:gd name="connsiteY5418" fmla="*/ 3047655 h 7209248"/>
              <a:gd name="connsiteX5419" fmla="*/ 7122640 w 7427256"/>
              <a:gd name="connsiteY5419" fmla="*/ 3052135 h 7209248"/>
              <a:gd name="connsiteX5420" fmla="*/ 7113680 w 7427256"/>
              <a:gd name="connsiteY5420" fmla="*/ 3052135 h 7209248"/>
              <a:gd name="connsiteX5421" fmla="*/ 7113680 w 7427256"/>
              <a:gd name="connsiteY5421" fmla="*/ 3043175 h 7209248"/>
              <a:gd name="connsiteX5422" fmla="*/ 7042007 w 7427256"/>
              <a:gd name="connsiteY5422" fmla="*/ 3043175 h 7209248"/>
              <a:gd name="connsiteX5423" fmla="*/ 7050966 w 7427256"/>
              <a:gd name="connsiteY5423" fmla="*/ 3052135 h 7209248"/>
              <a:gd name="connsiteX5424" fmla="*/ 7042007 w 7427256"/>
              <a:gd name="connsiteY5424" fmla="*/ 3061094 h 7209248"/>
              <a:gd name="connsiteX5425" fmla="*/ 7033047 w 7427256"/>
              <a:gd name="connsiteY5425" fmla="*/ 3052135 h 7209248"/>
              <a:gd name="connsiteX5426" fmla="*/ 7042007 w 7427256"/>
              <a:gd name="connsiteY5426" fmla="*/ 3043175 h 7209248"/>
              <a:gd name="connsiteX5427" fmla="*/ 519639 w 7427256"/>
              <a:gd name="connsiteY5427" fmla="*/ 3034216 h 7209248"/>
              <a:gd name="connsiteX5428" fmla="*/ 519639 w 7427256"/>
              <a:gd name="connsiteY5428" fmla="*/ 3043175 h 7209248"/>
              <a:gd name="connsiteX5429" fmla="*/ 528599 w 7427256"/>
              <a:gd name="connsiteY5429" fmla="*/ 3038695 h 7209248"/>
              <a:gd name="connsiteX5430" fmla="*/ 519639 w 7427256"/>
              <a:gd name="connsiteY5430" fmla="*/ 3034216 h 7209248"/>
              <a:gd name="connsiteX5431" fmla="*/ 6877938 w 7427256"/>
              <a:gd name="connsiteY5431" fmla="*/ 3005099 h 7209248"/>
              <a:gd name="connsiteX5432" fmla="*/ 6889698 w 7427256"/>
              <a:gd name="connsiteY5432" fmla="*/ 3007337 h 7209248"/>
              <a:gd name="connsiteX5433" fmla="*/ 6880738 w 7427256"/>
              <a:gd name="connsiteY5433" fmla="*/ 3025256 h 7209248"/>
              <a:gd name="connsiteX5434" fmla="*/ 6862821 w 7427256"/>
              <a:gd name="connsiteY5434" fmla="*/ 3025256 h 7209248"/>
              <a:gd name="connsiteX5435" fmla="*/ 6877938 w 7427256"/>
              <a:gd name="connsiteY5435" fmla="*/ 3005099 h 7209248"/>
              <a:gd name="connsiteX5436" fmla="*/ 7328703 w 7427256"/>
              <a:gd name="connsiteY5436" fmla="*/ 2998379 h 7209248"/>
              <a:gd name="connsiteX5437" fmla="*/ 7328703 w 7427256"/>
              <a:gd name="connsiteY5437" fmla="*/ 3007337 h 7209248"/>
              <a:gd name="connsiteX5438" fmla="*/ 7319744 w 7427256"/>
              <a:gd name="connsiteY5438" fmla="*/ 3016297 h 7209248"/>
              <a:gd name="connsiteX5439" fmla="*/ 7310786 w 7427256"/>
              <a:gd name="connsiteY5439" fmla="*/ 3016297 h 7209248"/>
              <a:gd name="connsiteX5440" fmla="*/ 7158478 w 7427256"/>
              <a:gd name="connsiteY5440" fmla="*/ 2971501 h 7209248"/>
              <a:gd name="connsiteX5441" fmla="*/ 7162956 w 7427256"/>
              <a:gd name="connsiteY5441" fmla="*/ 2975981 h 7209248"/>
              <a:gd name="connsiteX5442" fmla="*/ 7167436 w 7427256"/>
              <a:gd name="connsiteY5442" fmla="*/ 2980460 h 7209248"/>
              <a:gd name="connsiteX5443" fmla="*/ 7162956 w 7427256"/>
              <a:gd name="connsiteY5443" fmla="*/ 2980460 h 7209248"/>
              <a:gd name="connsiteX5444" fmla="*/ 7158478 w 7427256"/>
              <a:gd name="connsiteY5444" fmla="*/ 2971501 h 7209248"/>
              <a:gd name="connsiteX5445" fmla="*/ 7149518 w 7427256"/>
              <a:gd name="connsiteY5445" fmla="*/ 2953582 h 7209248"/>
              <a:gd name="connsiteX5446" fmla="*/ 7158478 w 7427256"/>
              <a:gd name="connsiteY5446" fmla="*/ 2953582 h 7209248"/>
              <a:gd name="connsiteX5447" fmla="*/ 7158478 w 7427256"/>
              <a:gd name="connsiteY5447" fmla="*/ 2962541 h 7209248"/>
              <a:gd name="connsiteX5448" fmla="*/ 555476 w 7427256"/>
              <a:gd name="connsiteY5448" fmla="*/ 2953582 h 7209248"/>
              <a:gd name="connsiteX5449" fmla="*/ 564435 w 7427256"/>
              <a:gd name="connsiteY5449" fmla="*/ 2962541 h 7209248"/>
              <a:gd name="connsiteX5450" fmla="*/ 573395 w 7427256"/>
              <a:gd name="connsiteY5450" fmla="*/ 2953582 h 7209248"/>
              <a:gd name="connsiteX5451" fmla="*/ 660747 w 7427256"/>
              <a:gd name="connsiteY5451" fmla="*/ 2947982 h 7209248"/>
              <a:gd name="connsiteX5452" fmla="*/ 662988 w 7427256"/>
              <a:gd name="connsiteY5452" fmla="*/ 2953582 h 7209248"/>
              <a:gd name="connsiteX5453" fmla="*/ 662988 w 7427256"/>
              <a:gd name="connsiteY5453" fmla="*/ 2971501 h 7209248"/>
              <a:gd name="connsiteX5454" fmla="*/ 658508 w 7427256"/>
              <a:gd name="connsiteY5454" fmla="*/ 2980460 h 7209248"/>
              <a:gd name="connsiteX5455" fmla="*/ 645069 w 7427256"/>
              <a:gd name="connsiteY5455" fmla="*/ 2989420 h 7209248"/>
              <a:gd name="connsiteX5456" fmla="*/ 627150 w 7427256"/>
              <a:gd name="connsiteY5456" fmla="*/ 2989420 h 7209248"/>
              <a:gd name="connsiteX5457" fmla="*/ 645069 w 7427256"/>
              <a:gd name="connsiteY5457" fmla="*/ 2980460 h 7209248"/>
              <a:gd name="connsiteX5458" fmla="*/ 649549 w 7427256"/>
              <a:gd name="connsiteY5458" fmla="*/ 2967021 h 7209248"/>
              <a:gd name="connsiteX5459" fmla="*/ 654028 w 7427256"/>
              <a:gd name="connsiteY5459" fmla="*/ 2962541 h 7209248"/>
              <a:gd name="connsiteX5460" fmla="*/ 654028 w 7427256"/>
              <a:gd name="connsiteY5460" fmla="*/ 2949102 h 7209248"/>
              <a:gd name="connsiteX5461" fmla="*/ 660747 w 7427256"/>
              <a:gd name="connsiteY5461" fmla="*/ 2947982 h 7209248"/>
              <a:gd name="connsiteX5462" fmla="*/ 1093034 w 7427256"/>
              <a:gd name="connsiteY5462" fmla="*/ 2944623 h 7209248"/>
              <a:gd name="connsiteX5463" fmla="*/ 1084075 w 7427256"/>
              <a:gd name="connsiteY5463" fmla="*/ 2953582 h 7209248"/>
              <a:gd name="connsiteX5464" fmla="*/ 1093034 w 7427256"/>
              <a:gd name="connsiteY5464" fmla="*/ 2953582 h 7209248"/>
              <a:gd name="connsiteX5465" fmla="*/ 1093034 w 7427256"/>
              <a:gd name="connsiteY5465" fmla="*/ 2944623 h 7209248"/>
              <a:gd name="connsiteX5466" fmla="*/ 7033047 w 7427256"/>
              <a:gd name="connsiteY5466" fmla="*/ 2908786 h 7209248"/>
              <a:gd name="connsiteX5467" fmla="*/ 7042007 w 7427256"/>
              <a:gd name="connsiteY5467" fmla="*/ 2917744 h 7209248"/>
              <a:gd name="connsiteX5468" fmla="*/ 7086802 w 7427256"/>
              <a:gd name="connsiteY5468" fmla="*/ 2917744 h 7209248"/>
              <a:gd name="connsiteX5469" fmla="*/ 7095762 w 7427256"/>
              <a:gd name="connsiteY5469" fmla="*/ 2913266 h 7209248"/>
              <a:gd name="connsiteX5470" fmla="*/ 7086802 w 7427256"/>
              <a:gd name="connsiteY5470" fmla="*/ 2926704 h 7209248"/>
              <a:gd name="connsiteX5471" fmla="*/ 7086802 w 7427256"/>
              <a:gd name="connsiteY5471" fmla="*/ 2935663 h 7209248"/>
              <a:gd name="connsiteX5472" fmla="*/ 7095762 w 7427256"/>
              <a:gd name="connsiteY5472" fmla="*/ 2962541 h 7209248"/>
              <a:gd name="connsiteX5473" fmla="*/ 7095762 w 7427256"/>
              <a:gd name="connsiteY5473" fmla="*/ 2998379 h 7209248"/>
              <a:gd name="connsiteX5474" fmla="*/ 7104722 w 7427256"/>
              <a:gd name="connsiteY5474" fmla="*/ 2989420 h 7209248"/>
              <a:gd name="connsiteX5475" fmla="*/ 7131600 w 7427256"/>
              <a:gd name="connsiteY5475" fmla="*/ 3016297 h 7209248"/>
              <a:gd name="connsiteX5476" fmla="*/ 7136078 w 7427256"/>
              <a:gd name="connsiteY5476" fmla="*/ 3029736 h 7209248"/>
              <a:gd name="connsiteX5477" fmla="*/ 7140558 w 7427256"/>
              <a:gd name="connsiteY5477" fmla="*/ 3034216 h 7209248"/>
              <a:gd name="connsiteX5478" fmla="*/ 7136078 w 7427256"/>
              <a:gd name="connsiteY5478" fmla="*/ 3043175 h 7209248"/>
              <a:gd name="connsiteX5479" fmla="*/ 7122640 w 7427256"/>
              <a:gd name="connsiteY5479" fmla="*/ 3034216 h 7209248"/>
              <a:gd name="connsiteX5480" fmla="*/ 7095762 w 7427256"/>
              <a:gd name="connsiteY5480" fmla="*/ 3025256 h 7209248"/>
              <a:gd name="connsiteX5481" fmla="*/ 7068884 w 7427256"/>
              <a:gd name="connsiteY5481" fmla="*/ 3016297 h 7209248"/>
              <a:gd name="connsiteX5482" fmla="*/ 7033047 w 7427256"/>
              <a:gd name="connsiteY5482" fmla="*/ 3007337 h 7209248"/>
              <a:gd name="connsiteX5483" fmla="*/ 7033047 w 7427256"/>
              <a:gd name="connsiteY5483" fmla="*/ 3016297 h 7209248"/>
              <a:gd name="connsiteX5484" fmla="*/ 7024087 w 7427256"/>
              <a:gd name="connsiteY5484" fmla="*/ 3007337 h 7209248"/>
              <a:gd name="connsiteX5485" fmla="*/ 7015128 w 7427256"/>
              <a:gd name="connsiteY5485" fmla="*/ 2998379 h 7209248"/>
              <a:gd name="connsiteX5486" fmla="*/ 7015128 w 7427256"/>
              <a:gd name="connsiteY5486" fmla="*/ 2989420 h 7209248"/>
              <a:gd name="connsiteX5487" fmla="*/ 7050966 w 7427256"/>
              <a:gd name="connsiteY5487" fmla="*/ 2980460 h 7209248"/>
              <a:gd name="connsiteX5488" fmla="*/ 7068884 w 7427256"/>
              <a:gd name="connsiteY5488" fmla="*/ 2980460 h 7209248"/>
              <a:gd name="connsiteX5489" fmla="*/ 7059924 w 7427256"/>
              <a:gd name="connsiteY5489" fmla="*/ 2971501 h 7209248"/>
              <a:gd name="connsiteX5490" fmla="*/ 7024087 w 7427256"/>
              <a:gd name="connsiteY5490" fmla="*/ 2953582 h 7209248"/>
              <a:gd name="connsiteX5491" fmla="*/ 7010648 w 7427256"/>
              <a:gd name="connsiteY5491" fmla="*/ 2944623 h 7209248"/>
              <a:gd name="connsiteX5492" fmla="*/ 7006169 w 7427256"/>
              <a:gd name="connsiteY5492" fmla="*/ 2926704 h 7209248"/>
              <a:gd name="connsiteX5493" fmla="*/ 7185355 w 7427256"/>
              <a:gd name="connsiteY5493" fmla="*/ 2899827 h 7209248"/>
              <a:gd name="connsiteX5494" fmla="*/ 7180875 w 7427256"/>
              <a:gd name="connsiteY5494" fmla="*/ 2908786 h 7209248"/>
              <a:gd name="connsiteX5495" fmla="*/ 7180875 w 7427256"/>
              <a:gd name="connsiteY5495" fmla="*/ 2904306 h 7209248"/>
              <a:gd name="connsiteX5496" fmla="*/ 7185355 w 7427256"/>
              <a:gd name="connsiteY5496" fmla="*/ 2899827 h 7209248"/>
              <a:gd name="connsiteX5497" fmla="*/ 413248 w 7427256"/>
              <a:gd name="connsiteY5497" fmla="*/ 2894227 h 7209248"/>
              <a:gd name="connsiteX5498" fmla="*/ 416607 w 7427256"/>
              <a:gd name="connsiteY5498" fmla="*/ 2895347 h 7209248"/>
              <a:gd name="connsiteX5499" fmla="*/ 421087 w 7427256"/>
              <a:gd name="connsiteY5499" fmla="*/ 2899827 h 7209248"/>
              <a:gd name="connsiteX5500" fmla="*/ 412127 w 7427256"/>
              <a:gd name="connsiteY5500" fmla="*/ 2899827 h 7209248"/>
              <a:gd name="connsiteX5501" fmla="*/ 413248 w 7427256"/>
              <a:gd name="connsiteY5501" fmla="*/ 2894227 h 7209248"/>
              <a:gd name="connsiteX5502" fmla="*/ 815296 w 7427256"/>
              <a:gd name="connsiteY5502" fmla="*/ 2881908 h 7209248"/>
              <a:gd name="connsiteX5503" fmla="*/ 833215 w 7427256"/>
              <a:gd name="connsiteY5503" fmla="*/ 2881908 h 7209248"/>
              <a:gd name="connsiteX5504" fmla="*/ 842174 w 7427256"/>
              <a:gd name="connsiteY5504" fmla="*/ 2881908 h 7209248"/>
              <a:gd name="connsiteX5505" fmla="*/ 833215 w 7427256"/>
              <a:gd name="connsiteY5505" fmla="*/ 2890867 h 7209248"/>
              <a:gd name="connsiteX5506" fmla="*/ 819775 w 7427256"/>
              <a:gd name="connsiteY5506" fmla="*/ 2890867 h 7209248"/>
              <a:gd name="connsiteX5507" fmla="*/ 815296 w 7427256"/>
              <a:gd name="connsiteY5507" fmla="*/ 2881908 h 7209248"/>
              <a:gd name="connsiteX5508" fmla="*/ 7077843 w 7427256"/>
              <a:gd name="connsiteY5508" fmla="*/ 2877429 h 7209248"/>
              <a:gd name="connsiteX5509" fmla="*/ 7086802 w 7427256"/>
              <a:gd name="connsiteY5509" fmla="*/ 2881908 h 7209248"/>
              <a:gd name="connsiteX5510" fmla="*/ 7095762 w 7427256"/>
              <a:gd name="connsiteY5510" fmla="*/ 2890867 h 7209248"/>
              <a:gd name="connsiteX5511" fmla="*/ 7068884 w 7427256"/>
              <a:gd name="connsiteY5511" fmla="*/ 2890867 h 7209248"/>
              <a:gd name="connsiteX5512" fmla="*/ 7068884 w 7427256"/>
              <a:gd name="connsiteY5512" fmla="*/ 2881908 h 7209248"/>
              <a:gd name="connsiteX5513" fmla="*/ 7077843 w 7427256"/>
              <a:gd name="connsiteY5513" fmla="*/ 2877429 h 7209248"/>
              <a:gd name="connsiteX5514" fmla="*/ 6997209 w 7427256"/>
              <a:gd name="connsiteY5514" fmla="*/ 2828152 h 7209248"/>
              <a:gd name="connsiteX5515" fmla="*/ 6988250 w 7427256"/>
              <a:gd name="connsiteY5515" fmla="*/ 2837112 h 7209248"/>
              <a:gd name="connsiteX5516" fmla="*/ 6983770 w 7427256"/>
              <a:gd name="connsiteY5516" fmla="*/ 2832632 h 7209248"/>
              <a:gd name="connsiteX5517" fmla="*/ 6997209 w 7427256"/>
              <a:gd name="connsiteY5517" fmla="*/ 2828152 h 7209248"/>
              <a:gd name="connsiteX5518" fmla="*/ 7095762 w 7427256"/>
              <a:gd name="connsiteY5518" fmla="*/ 2819193 h 7209248"/>
              <a:gd name="connsiteX5519" fmla="*/ 7104722 w 7427256"/>
              <a:gd name="connsiteY5519" fmla="*/ 2828152 h 7209248"/>
              <a:gd name="connsiteX5520" fmla="*/ 7104722 w 7427256"/>
              <a:gd name="connsiteY5520" fmla="*/ 2837112 h 7209248"/>
              <a:gd name="connsiteX5521" fmla="*/ 7095762 w 7427256"/>
              <a:gd name="connsiteY5521" fmla="*/ 2828152 h 7209248"/>
              <a:gd name="connsiteX5522" fmla="*/ 806336 w 7427256"/>
              <a:gd name="connsiteY5522" fmla="*/ 2810234 h 7209248"/>
              <a:gd name="connsiteX5523" fmla="*/ 797377 w 7427256"/>
              <a:gd name="connsiteY5523" fmla="*/ 2828152 h 7209248"/>
              <a:gd name="connsiteX5524" fmla="*/ 788419 w 7427256"/>
              <a:gd name="connsiteY5524" fmla="*/ 2837112 h 7209248"/>
              <a:gd name="connsiteX5525" fmla="*/ 806336 w 7427256"/>
              <a:gd name="connsiteY5525" fmla="*/ 2810234 h 7209248"/>
              <a:gd name="connsiteX5526" fmla="*/ 864012 w 7427256"/>
              <a:gd name="connsiteY5526" fmla="*/ 2807995 h 7209248"/>
              <a:gd name="connsiteX5527" fmla="*/ 869052 w 7427256"/>
              <a:gd name="connsiteY5527" fmla="*/ 2828152 h 7209248"/>
              <a:gd name="connsiteX5528" fmla="*/ 851133 w 7427256"/>
              <a:gd name="connsiteY5528" fmla="*/ 2837112 h 7209248"/>
              <a:gd name="connsiteX5529" fmla="*/ 851133 w 7427256"/>
              <a:gd name="connsiteY5529" fmla="*/ 2828152 h 7209248"/>
              <a:gd name="connsiteX5530" fmla="*/ 851133 w 7427256"/>
              <a:gd name="connsiteY5530" fmla="*/ 2823673 h 7209248"/>
              <a:gd name="connsiteX5531" fmla="*/ 842174 w 7427256"/>
              <a:gd name="connsiteY5531" fmla="*/ 2819193 h 7209248"/>
              <a:gd name="connsiteX5532" fmla="*/ 860093 w 7427256"/>
              <a:gd name="connsiteY5532" fmla="*/ 2810234 h 7209248"/>
              <a:gd name="connsiteX5533" fmla="*/ 864012 w 7427256"/>
              <a:gd name="connsiteY5533" fmla="*/ 2807995 h 7209248"/>
              <a:gd name="connsiteX5534" fmla="*/ 689866 w 7427256"/>
              <a:gd name="connsiteY5534" fmla="*/ 2801274 h 7209248"/>
              <a:gd name="connsiteX5535" fmla="*/ 698825 w 7427256"/>
              <a:gd name="connsiteY5535" fmla="*/ 2810234 h 7209248"/>
              <a:gd name="connsiteX5536" fmla="*/ 698825 w 7427256"/>
              <a:gd name="connsiteY5536" fmla="*/ 2819193 h 7209248"/>
              <a:gd name="connsiteX5537" fmla="*/ 680906 w 7427256"/>
              <a:gd name="connsiteY5537" fmla="*/ 2819193 h 7209248"/>
              <a:gd name="connsiteX5538" fmla="*/ 806336 w 7427256"/>
              <a:gd name="connsiteY5538" fmla="*/ 2792315 h 7209248"/>
              <a:gd name="connsiteX5539" fmla="*/ 815296 w 7427256"/>
              <a:gd name="connsiteY5539" fmla="*/ 2792315 h 7209248"/>
              <a:gd name="connsiteX5540" fmla="*/ 806336 w 7427256"/>
              <a:gd name="connsiteY5540" fmla="*/ 2801274 h 7209248"/>
              <a:gd name="connsiteX5541" fmla="*/ 797377 w 7427256"/>
              <a:gd name="connsiteY5541" fmla="*/ 2796794 h 7209248"/>
              <a:gd name="connsiteX5542" fmla="*/ 806336 w 7427256"/>
              <a:gd name="connsiteY5542" fmla="*/ 2792315 h 7209248"/>
              <a:gd name="connsiteX5543" fmla="*/ 627150 w 7427256"/>
              <a:gd name="connsiteY5543" fmla="*/ 2774396 h 7209248"/>
              <a:gd name="connsiteX5544" fmla="*/ 636109 w 7427256"/>
              <a:gd name="connsiteY5544" fmla="*/ 2783355 h 7209248"/>
              <a:gd name="connsiteX5545" fmla="*/ 627150 w 7427256"/>
              <a:gd name="connsiteY5545" fmla="*/ 2792315 h 7209248"/>
              <a:gd name="connsiteX5546" fmla="*/ 627150 w 7427256"/>
              <a:gd name="connsiteY5546" fmla="*/ 2783355 h 7209248"/>
              <a:gd name="connsiteX5547" fmla="*/ 627150 w 7427256"/>
              <a:gd name="connsiteY5547" fmla="*/ 2774396 h 7209248"/>
              <a:gd name="connsiteX5548" fmla="*/ 6988250 w 7427256"/>
              <a:gd name="connsiteY5548" fmla="*/ 2765438 h 7209248"/>
              <a:gd name="connsiteX5549" fmla="*/ 6992730 w 7427256"/>
              <a:gd name="connsiteY5549" fmla="*/ 2769916 h 7209248"/>
              <a:gd name="connsiteX5550" fmla="*/ 6997209 w 7427256"/>
              <a:gd name="connsiteY5550" fmla="*/ 2774396 h 7209248"/>
              <a:gd name="connsiteX5551" fmla="*/ 6988250 w 7427256"/>
              <a:gd name="connsiteY5551" fmla="*/ 2783355 h 7209248"/>
              <a:gd name="connsiteX5552" fmla="*/ 6988250 w 7427256"/>
              <a:gd name="connsiteY5552" fmla="*/ 2774396 h 7209248"/>
              <a:gd name="connsiteX5553" fmla="*/ 6988250 w 7427256"/>
              <a:gd name="connsiteY5553" fmla="*/ 2765438 h 7209248"/>
              <a:gd name="connsiteX5554" fmla="*/ 6710513 w 7427256"/>
              <a:gd name="connsiteY5554" fmla="*/ 2765438 h 7209248"/>
              <a:gd name="connsiteX5555" fmla="*/ 6706033 w 7427256"/>
              <a:gd name="connsiteY5555" fmla="*/ 2769916 h 7209248"/>
              <a:gd name="connsiteX5556" fmla="*/ 6701553 w 7427256"/>
              <a:gd name="connsiteY5556" fmla="*/ 2774396 h 7209248"/>
              <a:gd name="connsiteX5557" fmla="*/ 6701553 w 7427256"/>
              <a:gd name="connsiteY5557" fmla="*/ 2783355 h 7209248"/>
              <a:gd name="connsiteX5558" fmla="*/ 6710513 w 7427256"/>
              <a:gd name="connsiteY5558" fmla="*/ 2774396 h 7209248"/>
              <a:gd name="connsiteX5559" fmla="*/ 712265 w 7427256"/>
              <a:gd name="connsiteY5559" fmla="*/ 2765438 h 7209248"/>
              <a:gd name="connsiteX5560" fmla="*/ 712265 w 7427256"/>
              <a:gd name="connsiteY5560" fmla="*/ 2774396 h 7209248"/>
              <a:gd name="connsiteX5561" fmla="*/ 703305 w 7427256"/>
              <a:gd name="connsiteY5561" fmla="*/ 2783355 h 7209248"/>
              <a:gd name="connsiteX5562" fmla="*/ 703305 w 7427256"/>
              <a:gd name="connsiteY5562" fmla="*/ 2774396 h 7209248"/>
              <a:gd name="connsiteX5563" fmla="*/ 712265 w 7427256"/>
              <a:gd name="connsiteY5563" fmla="*/ 2765438 h 7209248"/>
              <a:gd name="connsiteX5564" fmla="*/ 7283908 w 7427256"/>
              <a:gd name="connsiteY5564" fmla="*/ 2756478 h 7209248"/>
              <a:gd name="connsiteX5565" fmla="*/ 7279426 w 7427256"/>
              <a:gd name="connsiteY5565" fmla="*/ 2760958 h 7209248"/>
              <a:gd name="connsiteX5566" fmla="*/ 7274948 w 7427256"/>
              <a:gd name="connsiteY5566" fmla="*/ 2765438 h 7209248"/>
              <a:gd name="connsiteX5567" fmla="*/ 7274948 w 7427256"/>
              <a:gd name="connsiteY5567" fmla="*/ 2760958 h 7209248"/>
              <a:gd name="connsiteX5568" fmla="*/ 7283908 w 7427256"/>
              <a:gd name="connsiteY5568" fmla="*/ 2756478 h 7209248"/>
              <a:gd name="connsiteX5569" fmla="*/ 6764268 w 7427256"/>
              <a:gd name="connsiteY5569" fmla="*/ 2729600 h 7209248"/>
              <a:gd name="connsiteX5570" fmla="*/ 6746350 w 7427256"/>
              <a:gd name="connsiteY5570" fmla="*/ 2738559 h 7209248"/>
              <a:gd name="connsiteX5571" fmla="*/ 6768747 w 7427256"/>
              <a:gd name="connsiteY5571" fmla="*/ 2743039 h 7209248"/>
              <a:gd name="connsiteX5572" fmla="*/ 6782186 w 7427256"/>
              <a:gd name="connsiteY5572" fmla="*/ 2738559 h 7209248"/>
              <a:gd name="connsiteX5573" fmla="*/ 6773227 w 7427256"/>
              <a:gd name="connsiteY5573" fmla="*/ 2729600 h 7209248"/>
              <a:gd name="connsiteX5574" fmla="*/ 6764268 w 7427256"/>
              <a:gd name="connsiteY5574" fmla="*/ 2729600 h 7209248"/>
              <a:gd name="connsiteX5575" fmla="*/ 6988250 w 7427256"/>
              <a:gd name="connsiteY5575" fmla="*/ 2720640 h 7209248"/>
              <a:gd name="connsiteX5576" fmla="*/ 6997209 w 7427256"/>
              <a:gd name="connsiteY5576" fmla="*/ 2729600 h 7209248"/>
              <a:gd name="connsiteX5577" fmla="*/ 6988250 w 7427256"/>
              <a:gd name="connsiteY5577" fmla="*/ 2738559 h 7209248"/>
              <a:gd name="connsiteX5578" fmla="*/ 6988250 w 7427256"/>
              <a:gd name="connsiteY5578" fmla="*/ 2729600 h 7209248"/>
              <a:gd name="connsiteX5579" fmla="*/ 779459 w 7427256"/>
              <a:gd name="connsiteY5579" fmla="*/ 2720640 h 7209248"/>
              <a:gd name="connsiteX5580" fmla="*/ 797377 w 7427256"/>
              <a:gd name="connsiteY5580" fmla="*/ 2729600 h 7209248"/>
              <a:gd name="connsiteX5581" fmla="*/ 779459 w 7427256"/>
              <a:gd name="connsiteY5581" fmla="*/ 2729600 h 7209248"/>
              <a:gd name="connsiteX5582" fmla="*/ 779459 w 7427256"/>
              <a:gd name="connsiteY5582" fmla="*/ 2720640 h 7209248"/>
              <a:gd name="connsiteX5583" fmla="*/ 743622 w 7427256"/>
              <a:gd name="connsiteY5583" fmla="*/ 2720640 h 7209248"/>
              <a:gd name="connsiteX5584" fmla="*/ 770500 w 7427256"/>
              <a:gd name="connsiteY5584" fmla="*/ 2720640 h 7209248"/>
              <a:gd name="connsiteX5585" fmla="*/ 743622 w 7427256"/>
              <a:gd name="connsiteY5585" fmla="*/ 2720640 h 7209248"/>
              <a:gd name="connsiteX5586" fmla="*/ 7006169 w 7427256"/>
              <a:gd name="connsiteY5586" fmla="*/ 2711681 h 7209248"/>
              <a:gd name="connsiteX5587" fmla="*/ 7015128 w 7427256"/>
              <a:gd name="connsiteY5587" fmla="*/ 2711681 h 7209248"/>
              <a:gd name="connsiteX5588" fmla="*/ 7024087 w 7427256"/>
              <a:gd name="connsiteY5588" fmla="*/ 2734080 h 7209248"/>
              <a:gd name="connsiteX5589" fmla="*/ 7033047 w 7427256"/>
              <a:gd name="connsiteY5589" fmla="*/ 2747519 h 7209248"/>
              <a:gd name="connsiteX5590" fmla="*/ 7037526 w 7427256"/>
              <a:gd name="connsiteY5590" fmla="*/ 2756478 h 7209248"/>
              <a:gd name="connsiteX5591" fmla="*/ 7042007 w 7427256"/>
              <a:gd name="connsiteY5591" fmla="*/ 2774396 h 7209248"/>
              <a:gd name="connsiteX5592" fmla="*/ 7042007 w 7427256"/>
              <a:gd name="connsiteY5592" fmla="*/ 2783355 h 7209248"/>
              <a:gd name="connsiteX5593" fmla="*/ 7050966 w 7427256"/>
              <a:gd name="connsiteY5593" fmla="*/ 2792315 h 7209248"/>
              <a:gd name="connsiteX5594" fmla="*/ 7068884 w 7427256"/>
              <a:gd name="connsiteY5594" fmla="*/ 2810234 h 7209248"/>
              <a:gd name="connsiteX5595" fmla="*/ 7050966 w 7427256"/>
              <a:gd name="connsiteY5595" fmla="*/ 2819193 h 7209248"/>
              <a:gd name="connsiteX5596" fmla="*/ 7042007 w 7427256"/>
              <a:gd name="connsiteY5596" fmla="*/ 2837112 h 7209248"/>
              <a:gd name="connsiteX5597" fmla="*/ 7042007 w 7427256"/>
              <a:gd name="connsiteY5597" fmla="*/ 2846070 h 7209248"/>
              <a:gd name="connsiteX5598" fmla="*/ 7033047 w 7427256"/>
              <a:gd name="connsiteY5598" fmla="*/ 2855030 h 7209248"/>
              <a:gd name="connsiteX5599" fmla="*/ 7033047 w 7427256"/>
              <a:gd name="connsiteY5599" fmla="*/ 2863989 h 7209248"/>
              <a:gd name="connsiteX5600" fmla="*/ 7033047 w 7427256"/>
              <a:gd name="connsiteY5600" fmla="*/ 2872948 h 7209248"/>
              <a:gd name="connsiteX5601" fmla="*/ 7042007 w 7427256"/>
              <a:gd name="connsiteY5601" fmla="*/ 2881908 h 7209248"/>
              <a:gd name="connsiteX5602" fmla="*/ 7046486 w 7427256"/>
              <a:gd name="connsiteY5602" fmla="*/ 2890867 h 7209248"/>
              <a:gd name="connsiteX5603" fmla="*/ 7024087 w 7427256"/>
              <a:gd name="connsiteY5603" fmla="*/ 2899827 h 7209248"/>
              <a:gd name="connsiteX5604" fmla="*/ 6997209 w 7427256"/>
              <a:gd name="connsiteY5604" fmla="*/ 2899827 h 7209248"/>
              <a:gd name="connsiteX5605" fmla="*/ 6979292 w 7427256"/>
              <a:gd name="connsiteY5605" fmla="*/ 2881908 h 7209248"/>
              <a:gd name="connsiteX5606" fmla="*/ 6997209 w 7427256"/>
              <a:gd name="connsiteY5606" fmla="*/ 2881908 h 7209248"/>
              <a:gd name="connsiteX5607" fmla="*/ 7015128 w 7427256"/>
              <a:gd name="connsiteY5607" fmla="*/ 2890867 h 7209248"/>
              <a:gd name="connsiteX5608" fmla="*/ 7015128 w 7427256"/>
              <a:gd name="connsiteY5608" fmla="*/ 2863989 h 7209248"/>
              <a:gd name="connsiteX5609" fmla="*/ 7015128 w 7427256"/>
              <a:gd name="connsiteY5609" fmla="*/ 2850550 h 7209248"/>
              <a:gd name="connsiteX5610" fmla="*/ 7024087 w 7427256"/>
              <a:gd name="connsiteY5610" fmla="*/ 2837112 h 7209248"/>
              <a:gd name="connsiteX5611" fmla="*/ 7033047 w 7427256"/>
              <a:gd name="connsiteY5611" fmla="*/ 2819193 h 7209248"/>
              <a:gd name="connsiteX5612" fmla="*/ 7006169 w 7427256"/>
              <a:gd name="connsiteY5612" fmla="*/ 2810234 h 7209248"/>
              <a:gd name="connsiteX5613" fmla="*/ 7015128 w 7427256"/>
              <a:gd name="connsiteY5613" fmla="*/ 2801274 h 7209248"/>
              <a:gd name="connsiteX5614" fmla="*/ 7033047 w 7427256"/>
              <a:gd name="connsiteY5614" fmla="*/ 2792315 h 7209248"/>
              <a:gd name="connsiteX5615" fmla="*/ 7033047 w 7427256"/>
              <a:gd name="connsiteY5615" fmla="*/ 2774396 h 7209248"/>
              <a:gd name="connsiteX5616" fmla="*/ 7015128 w 7427256"/>
              <a:gd name="connsiteY5616" fmla="*/ 2747519 h 7209248"/>
              <a:gd name="connsiteX5617" fmla="*/ 7006169 w 7427256"/>
              <a:gd name="connsiteY5617" fmla="*/ 2729600 h 7209248"/>
              <a:gd name="connsiteX5618" fmla="*/ 7006169 w 7427256"/>
              <a:gd name="connsiteY5618" fmla="*/ 2716161 h 7209248"/>
              <a:gd name="connsiteX5619" fmla="*/ 7006169 w 7427256"/>
              <a:gd name="connsiteY5619" fmla="*/ 2711681 h 7209248"/>
              <a:gd name="connsiteX5620" fmla="*/ 6620920 w 7427256"/>
              <a:gd name="connsiteY5620" fmla="*/ 2711681 h 7209248"/>
              <a:gd name="connsiteX5621" fmla="*/ 6620920 w 7427256"/>
              <a:gd name="connsiteY5621" fmla="*/ 2720640 h 7209248"/>
              <a:gd name="connsiteX5622" fmla="*/ 6634359 w 7427256"/>
              <a:gd name="connsiteY5622" fmla="*/ 2716161 h 7209248"/>
              <a:gd name="connsiteX5623" fmla="*/ 6629879 w 7427256"/>
              <a:gd name="connsiteY5623" fmla="*/ 2711681 h 7209248"/>
              <a:gd name="connsiteX5624" fmla="*/ 6620920 w 7427256"/>
              <a:gd name="connsiteY5624" fmla="*/ 2711681 h 7209248"/>
              <a:gd name="connsiteX5625" fmla="*/ 6880738 w 7427256"/>
              <a:gd name="connsiteY5625" fmla="*/ 2693762 h 7209248"/>
              <a:gd name="connsiteX5626" fmla="*/ 6889698 w 7427256"/>
              <a:gd name="connsiteY5626" fmla="*/ 2702722 h 7209248"/>
              <a:gd name="connsiteX5627" fmla="*/ 6880738 w 7427256"/>
              <a:gd name="connsiteY5627" fmla="*/ 2702722 h 7209248"/>
              <a:gd name="connsiteX5628" fmla="*/ 394208 w 7427256"/>
              <a:gd name="connsiteY5628" fmla="*/ 2693762 h 7209248"/>
              <a:gd name="connsiteX5629" fmla="*/ 394208 w 7427256"/>
              <a:gd name="connsiteY5629" fmla="*/ 2702722 h 7209248"/>
              <a:gd name="connsiteX5630" fmla="*/ 389730 w 7427256"/>
              <a:gd name="connsiteY5630" fmla="*/ 2707201 h 7209248"/>
              <a:gd name="connsiteX5631" fmla="*/ 385250 w 7427256"/>
              <a:gd name="connsiteY5631" fmla="*/ 2711681 h 7209248"/>
              <a:gd name="connsiteX5632" fmla="*/ 385250 w 7427256"/>
              <a:gd name="connsiteY5632" fmla="*/ 2702722 h 7209248"/>
              <a:gd name="connsiteX5633" fmla="*/ 394208 w 7427256"/>
              <a:gd name="connsiteY5633" fmla="*/ 2693762 h 7209248"/>
              <a:gd name="connsiteX5634" fmla="*/ 7057685 w 7427256"/>
              <a:gd name="connsiteY5634" fmla="*/ 2689283 h 7209248"/>
              <a:gd name="connsiteX5635" fmla="*/ 7068884 w 7427256"/>
              <a:gd name="connsiteY5635" fmla="*/ 2693762 h 7209248"/>
              <a:gd name="connsiteX5636" fmla="*/ 7050966 w 7427256"/>
              <a:gd name="connsiteY5636" fmla="*/ 2711681 h 7209248"/>
              <a:gd name="connsiteX5637" fmla="*/ 7033047 w 7427256"/>
              <a:gd name="connsiteY5637" fmla="*/ 2711681 h 7209248"/>
              <a:gd name="connsiteX5638" fmla="*/ 7037526 w 7427256"/>
              <a:gd name="connsiteY5638" fmla="*/ 2707201 h 7209248"/>
              <a:gd name="connsiteX5639" fmla="*/ 7042007 w 7427256"/>
              <a:gd name="connsiteY5639" fmla="*/ 2693762 h 7209248"/>
              <a:gd name="connsiteX5640" fmla="*/ 7057685 w 7427256"/>
              <a:gd name="connsiteY5640" fmla="*/ 2689283 h 7209248"/>
              <a:gd name="connsiteX5641" fmla="*/ 7033047 w 7427256"/>
              <a:gd name="connsiteY5641" fmla="*/ 2657926 h 7209248"/>
              <a:gd name="connsiteX5642" fmla="*/ 7042007 w 7427256"/>
              <a:gd name="connsiteY5642" fmla="*/ 2666885 h 7209248"/>
              <a:gd name="connsiteX5643" fmla="*/ 7024087 w 7427256"/>
              <a:gd name="connsiteY5643" fmla="*/ 2666885 h 7209248"/>
              <a:gd name="connsiteX5644" fmla="*/ 6970332 w 7427256"/>
              <a:gd name="connsiteY5644" fmla="*/ 2657926 h 7209248"/>
              <a:gd name="connsiteX5645" fmla="*/ 6988250 w 7427256"/>
              <a:gd name="connsiteY5645" fmla="*/ 2666885 h 7209248"/>
              <a:gd name="connsiteX5646" fmla="*/ 6970332 w 7427256"/>
              <a:gd name="connsiteY5646" fmla="*/ 2666885 h 7209248"/>
              <a:gd name="connsiteX5647" fmla="*/ 6970332 w 7427256"/>
              <a:gd name="connsiteY5647" fmla="*/ 2657926 h 7209248"/>
              <a:gd name="connsiteX5648" fmla="*/ 1030320 w 7427256"/>
              <a:gd name="connsiteY5648" fmla="*/ 2657926 h 7209248"/>
              <a:gd name="connsiteX5649" fmla="*/ 1030320 w 7427256"/>
              <a:gd name="connsiteY5649" fmla="*/ 2666885 h 7209248"/>
              <a:gd name="connsiteX5650" fmla="*/ 1039278 w 7427256"/>
              <a:gd name="connsiteY5650" fmla="*/ 2657926 h 7209248"/>
              <a:gd name="connsiteX5651" fmla="*/ 6741870 w 7427256"/>
              <a:gd name="connsiteY5651" fmla="*/ 2648966 h 7209248"/>
              <a:gd name="connsiteX5652" fmla="*/ 6737390 w 7427256"/>
              <a:gd name="connsiteY5652" fmla="*/ 2657926 h 7209248"/>
              <a:gd name="connsiteX5653" fmla="*/ 6755308 w 7427256"/>
              <a:gd name="connsiteY5653" fmla="*/ 2711681 h 7209248"/>
              <a:gd name="connsiteX5654" fmla="*/ 6764268 w 7427256"/>
              <a:gd name="connsiteY5654" fmla="*/ 2684803 h 7209248"/>
              <a:gd name="connsiteX5655" fmla="*/ 6755308 w 7427256"/>
              <a:gd name="connsiteY5655" fmla="*/ 2657926 h 7209248"/>
              <a:gd name="connsiteX5656" fmla="*/ 6741870 w 7427256"/>
              <a:gd name="connsiteY5656" fmla="*/ 2648966 h 7209248"/>
              <a:gd name="connsiteX5657" fmla="*/ 537558 w 7427256"/>
              <a:gd name="connsiteY5657" fmla="*/ 2648966 h 7209248"/>
              <a:gd name="connsiteX5658" fmla="*/ 546517 w 7427256"/>
              <a:gd name="connsiteY5658" fmla="*/ 2657926 h 7209248"/>
              <a:gd name="connsiteX5659" fmla="*/ 546517 w 7427256"/>
              <a:gd name="connsiteY5659" fmla="*/ 2648966 h 7209248"/>
              <a:gd name="connsiteX5660" fmla="*/ 6826984 w 7427256"/>
              <a:gd name="connsiteY5660" fmla="*/ 2640007 h 7209248"/>
              <a:gd name="connsiteX5661" fmla="*/ 6853861 w 7427256"/>
              <a:gd name="connsiteY5661" fmla="*/ 2666885 h 7209248"/>
              <a:gd name="connsiteX5662" fmla="*/ 6853861 w 7427256"/>
              <a:gd name="connsiteY5662" fmla="*/ 2671365 h 7209248"/>
              <a:gd name="connsiteX5663" fmla="*/ 6849381 w 7427256"/>
              <a:gd name="connsiteY5663" fmla="*/ 2671365 h 7209248"/>
              <a:gd name="connsiteX5664" fmla="*/ 6840422 w 7427256"/>
              <a:gd name="connsiteY5664" fmla="*/ 2671365 h 7209248"/>
              <a:gd name="connsiteX5665" fmla="*/ 6826984 w 7427256"/>
              <a:gd name="connsiteY5665" fmla="*/ 2675843 h 7209248"/>
              <a:gd name="connsiteX5666" fmla="*/ 6818024 w 7427256"/>
              <a:gd name="connsiteY5666" fmla="*/ 2666885 h 7209248"/>
              <a:gd name="connsiteX5667" fmla="*/ 6826984 w 7427256"/>
              <a:gd name="connsiteY5667" fmla="*/ 2640007 h 7209248"/>
              <a:gd name="connsiteX5668" fmla="*/ 6634359 w 7427256"/>
              <a:gd name="connsiteY5668" fmla="*/ 2640007 h 7209248"/>
              <a:gd name="connsiteX5669" fmla="*/ 6611960 w 7427256"/>
              <a:gd name="connsiteY5669" fmla="*/ 2648966 h 7209248"/>
              <a:gd name="connsiteX5670" fmla="*/ 6594041 w 7427256"/>
              <a:gd name="connsiteY5670" fmla="*/ 2666885 h 7209248"/>
              <a:gd name="connsiteX5671" fmla="*/ 6603001 w 7427256"/>
              <a:gd name="connsiteY5671" fmla="*/ 2684803 h 7209248"/>
              <a:gd name="connsiteX5672" fmla="*/ 6620920 w 7427256"/>
              <a:gd name="connsiteY5672" fmla="*/ 2684803 h 7209248"/>
              <a:gd name="connsiteX5673" fmla="*/ 6634359 w 7427256"/>
              <a:gd name="connsiteY5673" fmla="*/ 2666885 h 7209248"/>
              <a:gd name="connsiteX5674" fmla="*/ 6647798 w 7427256"/>
              <a:gd name="connsiteY5674" fmla="*/ 2648966 h 7209248"/>
              <a:gd name="connsiteX5675" fmla="*/ 6634359 w 7427256"/>
              <a:gd name="connsiteY5675" fmla="*/ 2640007 h 7209248"/>
              <a:gd name="connsiteX5676" fmla="*/ 680907 w 7427256"/>
              <a:gd name="connsiteY5676" fmla="*/ 2635527 h 7209248"/>
              <a:gd name="connsiteX5677" fmla="*/ 689866 w 7427256"/>
              <a:gd name="connsiteY5677" fmla="*/ 2640007 h 7209248"/>
              <a:gd name="connsiteX5678" fmla="*/ 689866 w 7427256"/>
              <a:gd name="connsiteY5678" fmla="*/ 2648966 h 7209248"/>
              <a:gd name="connsiteX5679" fmla="*/ 698825 w 7427256"/>
              <a:gd name="connsiteY5679" fmla="*/ 2675843 h 7209248"/>
              <a:gd name="connsiteX5680" fmla="*/ 689866 w 7427256"/>
              <a:gd name="connsiteY5680" fmla="*/ 2689283 h 7209248"/>
              <a:gd name="connsiteX5681" fmla="*/ 680906 w 7427256"/>
              <a:gd name="connsiteY5681" fmla="*/ 2711681 h 7209248"/>
              <a:gd name="connsiteX5682" fmla="*/ 671947 w 7427256"/>
              <a:gd name="connsiteY5682" fmla="*/ 2729600 h 7209248"/>
              <a:gd name="connsiteX5683" fmla="*/ 654028 w 7427256"/>
              <a:gd name="connsiteY5683" fmla="*/ 2734080 h 7209248"/>
              <a:gd name="connsiteX5684" fmla="*/ 645069 w 7427256"/>
              <a:gd name="connsiteY5684" fmla="*/ 2738559 h 7209248"/>
              <a:gd name="connsiteX5685" fmla="*/ 627150 w 7427256"/>
              <a:gd name="connsiteY5685" fmla="*/ 2738559 h 7209248"/>
              <a:gd name="connsiteX5686" fmla="*/ 636109 w 7427256"/>
              <a:gd name="connsiteY5686" fmla="*/ 2725120 h 7209248"/>
              <a:gd name="connsiteX5687" fmla="*/ 645069 w 7427256"/>
              <a:gd name="connsiteY5687" fmla="*/ 2716161 h 7209248"/>
              <a:gd name="connsiteX5688" fmla="*/ 636109 w 7427256"/>
              <a:gd name="connsiteY5688" fmla="*/ 2707201 h 7209248"/>
              <a:gd name="connsiteX5689" fmla="*/ 627150 w 7427256"/>
              <a:gd name="connsiteY5689" fmla="*/ 2698242 h 7209248"/>
              <a:gd name="connsiteX5690" fmla="*/ 627150 w 7427256"/>
              <a:gd name="connsiteY5690" fmla="*/ 2684803 h 7209248"/>
              <a:gd name="connsiteX5691" fmla="*/ 631630 w 7427256"/>
              <a:gd name="connsiteY5691" fmla="*/ 2675843 h 7209248"/>
              <a:gd name="connsiteX5692" fmla="*/ 645069 w 7427256"/>
              <a:gd name="connsiteY5692" fmla="*/ 2675843 h 7209248"/>
              <a:gd name="connsiteX5693" fmla="*/ 654028 w 7427256"/>
              <a:gd name="connsiteY5693" fmla="*/ 2657926 h 7209248"/>
              <a:gd name="connsiteX5694" fmla="*/ 658508 w 7427256"/>
              <a:gd name="connsiteY5694" fmla="*/ 2648966 h 7209248"/>
              <a:gd name="connsiteX5695" fmla="*/ 671947 w 7427256"/>
              <a:gd name="connsiteY5695" fmla="*/ 2640007 h 7209248"/>
              <a:gd name="connsiteX5696" fmla="*/ 680907 w 7427256"/>
              <a:gd name="connsiteY5696" fmla="*/ 2635527 h 7209248"/>
              <a:gd name="connsiteX5697" fmla="*/ 6943454 w 7427256"/>
              <a:gd name="connsiteY5697" fmla="*/ 2631047 h 7209248"/>
              <a:gd name="connsiteX5698" fmla="*/ 6952414 w 7427256"/>
              <a:gd name="connsiteY5698" fmla="*/ 2648966 h 7209248"/>
              <a:gd name="connsiteX5699" fmla="*/ 6943454 w 7427256"/>
              <a:gd name="connsiteY5699" fmla="*/ 2648966 h 7209248"/>
              <a:gd name="connsiteX5700" fmla="*/ 6938975 w 7427256"/>
              <a:gd name="connsiteY5700" fmla="*/ 2635527 h 7209248"/>
              <a:gd name="connsiteX5701" fmla="*/ 6943454 w 7427256"/>
              <a:gd name="connsiteY5701" fmla="*/ 2631047 h 7209248"/>
              <a:gd name="connsiteX5702" fmla="*/ 6746350 w 7427256"/>
              <a:gd name="connsiteY5702" fmla="*/ 2604170 h 7209248"/>
              <a:gd name="connsiteX5703" fmla="*/ 6737390 w 7427256"/>
              <a:gd name="connsiteY5703" fmla="*/ 2613130 h 7209248"/>
              <a:gd name="connsiteX5704" fmla="*/ 6737390 w 7427256"/>
              <a:gd name="connsiteY5704" fmla="*/ 2622088 h 7209248"/>
              <a:gd name="connsiteX5705" fmla="*/ 6746350 w 7427256"/>
              <a:gd name="connsiteY5705" fmla="*/ 2613130 h 7209248"/>
              <a:gd name="connsiteX5706" fmla="*/ 427807 w 7427256"/>
              <a:gd name="connsiteY5706" fmla="*/ 2600811 h 7209248"/>
              <a:gd name="connsiteX5707" fmla="*/ 434526 w 7427256"/>
              <a:gd name="connsiteY5707" fmla="*/ 2604170 h 7209248"/>
              <a:gd name="connsiteX5708" fmla="*/ 430046 w 7427256"/>
              <a:gd name="connsiteY5708" fmla="*/ 2617608 h 7209248"/>
              <a:gd name="connsiteX5709" fmla="*/ 425567 w 7427256"/>
              <a:gd name="connsiteY5709" fmla="*/ 2631047 h 7209248"/>
              <a:gd name="connsiteX5710" fmla="*/ 421087 w 7427256"/>
              <a:gd name="connsiteY5710" fmla="*/ 2648966 h 7209248"/>
              <a:gd name="connsiteX5711" fmla="*/ 403168 w 7427256"/>
              <a:gd name="connsiteY5711" fmla="*/ 2648966 h 7209248"/>
              <a:gd name="connsiteX5712" fmla="*/ 407648 w 7427256"/>
              <a:gd name="connsiteY5712" fmla="*/ 2631047 h 7209248"/>
              <a:gd name="connsiteX5713" fmla="*/ 416607 w 7427256"/>
              <a:gd name="connsiteY5713" fmla="*/ 2608649 h 7209248"/>
              <a:gd name="connsiteX5714" fmla="*/ 427807 w 7427256"/>
              <a:gd name="connsiteY5714" fmla="*/ 2600811 h 7209248"/>
              <a:gd name="connsiteX5715" fmla="*/ 867932 w 7427256"/>
              <a:gd name="connsiteY5715" fmla="*/ 2598570 h 7209248"/>
              <a:gd name="connsiteX5716" fmla="*/ 869052 w 7427256"/>
              <a:gd name="connsiteY5716" fmla="*/ 2604170 h 7209248"/>
              <a:gd name="connsiteX5717" fmla="*/ 864572 w 7427256"/>
              <a:gd name="connsiteY5717" fmla="*/ 2599689 h 7209248"/>
              <a:gd name="connsiteX5718" fmla="*/ 867932 w 7427256"/>
              <a:gd name="connsiteY5718" fmla="*/ 2598570 h 7209248"/>
              <a:gd name="connsiteX5719" fmla="*/ 6916576 w 7427256"/>
              <a:gd name="connsiteY5719" fmla="*/ 2595211 h 7209248"/>
              <a:gd name="connsiteX5720" fmla="*/ 6934494 w 7427256"/>
              <a:gd name="connsiteY5720" fmla="*/ 2604170 h 7209248"/>
              <a:gd name="connsiteX5721" fmla="*/ 6916576 w 7427256"/>
              <a:gd name="connsiteY5721" fmla="*/ 2613130 h 7209248"/>
              <a:gd name="connsiteX5722" fmla="*/ 761540 w 7427256"/>
              <a:gd name="connsiteY5722" fmla="*/ 2586251 h 7209248"/>
              <a:gd name="connsiteX5723" fmla="*/ 761540 w 7427256"/>
              <a:gd name="connsiteY5723" fmla="*/ 2595211 h 7209248"/>
              <a:gd name="connsiteX5724" fmla="*/ 743622 w 7427256"/>
              <a:gd name="connsiteY5724" fmla="*/ 2613130 h 7209248"/>
              <a:gd name="connsiteX5725" fmla="*/ 734662 w 7427256"/>
              <a:gd name="connsiteY5725" fmla="*/ 2613130 h 7209248"/>
              <a:gd name="connsiteX5726" fmla="*/ 761540 w 7427256"/>
              <a:gd name="connsiteY5726" fmla="*/ 2586251 h 7209248"/>
              <a:gd name="connsiteX5727" fmla="*/ 723463 w 7427256"/>
              <a:gd name="connsiteY5727" fmla="*/ 2581493 h 7209248"/>
              <a:gd name="connsiteX5728" fmla="*/ 725703 w 7427256"/>
              <a:gd name="connsiteY5728" fmla="*/ 2581772 h 7209248"/>
              <a:gd name="connsiteX5729" fmla="*/ 716743 w 7427256"/>
              <a:gd name="connsiteY5729" fmla="*/ 2604170 h 7209248"/>
              <a:gd name="connsiteX5730" fmla="*/ 707785 w 7427256"/>
              <a:gd name="connsiteY5730" fmla="*/ 2622088 h 7209248"/>
              <a:gd name="connsiteX5731" fmla="*/ 689866 w 7427256"/>
              <a:gd name="connsiteY5731" fmla="*/ 2613130 h 7209248"/>
              <a:gd name="connsiteX5732" fmla="*/ 689866 w 7427256"/>
              <a:gd name="connsiteY5732" fmla="*/ 2604170 h 7209248"/>
              <a:gd name="connsiteX5733" fmla="*/ 723463 w 7427256"/>
              <a:gd name="connsiteY5733" fmla="*/ 2581493 h 7209248"/>
              <a:gd name="connsiteX5734" fmla="*/ 1210625 w 7427256"/>
              <a:gd name="connsiteY5734" fmla="*/ 2571692 h 7209248"/>
              <a:gd name="connsiteX5735" fmla="*/ 1209504 w 7427256"/>
              <a:gd name="connsiteY5735" fmla="*/ 2577292 h 7209248"/>
              <a:gd name="connsiteX5736" fmla="*/ 1200545 w 7427256"/>
              <a:gd name="connsiteY5736" fmla="*/ 2586251 h 7209248"/>
              <a:gd name="connsiteX5737" fmla="*/ 1191587 w 7427256"/>
              <a:gd name="connsiteY5737" fmla="*/ 2590731 h 7209248"/>
              <a:gd name="connsiteX5738" fmla="*/ 1191587 w 7427256"/>
              <a:gd name="connsiteY5738" fmla="*/ 2595211 h 7209248"/>
              <a:gd name="connsiteX5739" fmla="*/ 1209504 w 7427256"/>
              <a:gd name="connsiteY5739" fmla="*/ 2595211 h 7209248"/>
              <a:gd name="connsiteX5740" fmla="*/ 1213984 w 7427256"/>
              <a:gd name="connsiteY5740" fmla="*/ 2572812 h 7209248"/>
              <a:gd name="connsiteX5741" fmla="*/ 1210625 w 7427256"/>
              <a:gd name="connsiteY5741" fmla="*/ 2571692 h 7209248"/>
              <a:gd name="connsiteX5742" fmla="*/ 6898658 w 7427256"/>
              <a:gd name="connsiteY5742" fmla="*/ 2559373 h 7209248"/>
              <a:gd name="connsiteX5743" fmla="*/ 6907616 w 7427256"/>
              <a:gd name="connsiteY5743" fmla="*/ 2559373 h 7209248"/>
              <a:gd name="connsiteX5744" fmla="*/ 6898658 w 7427256"/>
              <a:gd name="connsiteY5744" fmla="*/ 2568333 h 7209248"/>
              <a:gd name="connsiteX5745" fmla="*/ 6898658 w 7427256"/>
              <a:gd name="connsiteY5745" fmla="*/ 2559373 h 7209248"/>
              <a:gd name="connsiteX5746" fmla="*/ 1084075 w 7427256"/>
              <a:gd name="connsiteY5746" fmla="*/ 2559373 h 7209248"/>
              <a:gd name="connsiteX5747" fmla="*/ 1066156 w 7427256"/>
              <a:gd name="connsiteY5747" fmla="*/ 2577292 h 7209248"/>
              <a:gd name="connsiteX5748" fmla="*/ 1057197 w 7427256"/>
              <a:gd name="connsiteY5748" fmla="*/ 2613130 h 7209248"/>
              <a:gd name="connsiteX5749" fmla="*/ 1048237 w 7427256"/>
              <a:gd name="connsiteY5749" fmla="*/ 2622088 h 7209248"/>
              <a:gd name="connsiteX5750" fmla="*/ 1043758 w 7427256"/>
              <a:gd name="connsiteY5750" fmla="*/ 2631047 h 7209248"/>
              <a:gd name="connsiteX5751" fmla="*/ 1057197 w 7427256"/>
              <a:gd name="connsiteY5751" fmla="*/ 2631047 h 7209248"/>
              <a:gd name="connsiteX5752" fmla="*/ 1075115 w 7427256"/>
              <a:gd name="connsiteY5752" fmla="*/ 2631047 h 7209248"/>
              <a:gd name="connsiteX5753" fmla="*/ 1084075 w 7427256"/>
              <a:gd name="connsiteY5753" fmla="*/ 2622088 h 7209248"/>
              <a:gd name="connsiteX5754" fmla="*/ 1093034 w 7427256"/>
              <a:gd name="connsiteY5754" fmla="*/ 2604170 h 7209248"/>
              <a:gd name="connsiteX5755" fmla="*/ 1093034 w 7427256"/>
              <a:gd name="connsiteY5755" fmla="*/ 2590731 h 7209248"/>
              <a:gd name="connsiteX5756" fmla="*/ 1093034 w 7427256"/>
              <a:gd name="connsiteY5756" fmla="*/ 2577292 h 7209248"/>
              <a:gd name="connsiteX5757" fmla="*/ 6791146 w 7427256"/>
              <a:gd name="connsiteY5757" fmla="*/ 2550414 h 7209248"/>
              <a:gd name="connsiteX5758" fmla="*/ 6791146 w 7427256"/>
              <a:gd name="connsiteY5758" fmla="*/ 2559373 h 7209248"/>
              <a:gd name="connsiteX5759" fmla="*/ 6791146 w 7427256"/>
              <a:gd name="connsiteY5759" fmla="*/ 2568333 h 7209248"/>
              <a:gd name="connsiteX5760" fmla="*/ 6786667 w 7427256"/>
              <a:gd name="connsiteY5760" fmla="*/ 2568333 h 7209248"/>
              <a:gd name="connsiteX5761" fmla="*/ 6782186 w 7427256"/>
              <a:gd name="connsiteY5761" fmla="*/ 2559373 h 7209248"/>
              <a:gd name="connsiteX5762" fmla="*/ 895929 w 7427256"/>
              <a:gd name="connsiteY5762" fmla="*/ 2550414 h 7209248"/>
              <a:gd name="connsiteX5763" fmla="*/ 922808 w 7427256"/>
              <a:gd name="connsiteY5763" fmla="*/ 2559373 h 7209248"/>
              <a:gd name="connsiteX5764" fmla="*/ 913848 w 7427256"/>
              <a:gd name="connsiteY5764" fmla="*/ 2563853 h 7209248"/>
              <a:gd name="connsiteX5765" fmla="*/ 895929 w 7427256"/>
              <a:gd name="connsiteY5765" fmla="*/ 2568333 h 7209248"/>
              <a:gd name="connsiteX5766" fmla="*/ 878010 w 7427256"/>
              <a:gd name="connsiteY5766" fmla="*/ 2559373 h 7209248"/>
              <a:gd name="connsiteX5767" fmla="*/ 895929 w 7427256"/>
              <a:gd name="connsiteY5767" fmla="*/ 2550414 h 7209248"/>
              <a:gd name="connsiteX5768" fmla="*/ 474842 w 7427256"/>
              <a:gd name="connsiteY5768" fmla="*/ 2550414 h 7209248"/>
              <a:gd name="connsiteX5769" fmla="*/ 492761 w 7427256"/>
              <a:gd name="connsiteY5769" fmla="*/ 2554893 h 7209248"/>
              <a:gd name="connsiteX5770" fmla="*/ 515160 w 7427256"/>
              <a:gd name="connsiteY5770" fmla="*/ 2559373 h 7209248"/>
              <a:gd name="connsiteX5771" fmla="*/ 515160 w 7427256"/>
              <a:gd name="connsiteY5771" fmla="*/ 2581772 h 7209248"/>
              <a:gd name="connsiteX5772" fmla="*/ 492761 w 7427256"/>
              <a:gd name="connsiteY5772" fmla="*/ 2613130 h 7209248"/>
              <a:gd name="connsiteX5773" fmla="*/ 483802 w 7427256"/>
              <a:gd name="connsiteY5773" fmla="*/ 2622088 h 7209248"/>
              <a:gd name="connsiteX5774" fmla="*/ 483802 w 7427256"/>
              <a:gd name="connsiteY5774" fmla="*/ 2613130 h 7209248"/>
              <a:gd name="connsiteX5775" fmla="*/ 492761 w 7427256"/>
              <a:gd name="connsiteY5775" fmla="*/ 2581772 h 7209248"/>
              <a:gd name="connsiteX5776" fmla="*/ 483802 w 7427256"/>
              <a:gd name="connsiteY5776" fmla="*/ 2568333 h 7209248"/>
              <a:gd name="connsiteX5777" fmla="*/ 474842 w 7427256"/>
              <a:gd name="connsiteY5777" fmla="*/ 2559373 h 7209248"/>
              <a:gd name="connsiteX5778" fmla="*/ 474842 w 7427256"/>
              <a:gd name="connsiteY5778" fmla="*/ 2550414 h 7209248"/>
              <a:gd name="connsiteX5779" fmla="*/ 1039278 w 7427256"/>
              <a:gd name="connsiteY5779" fmla="*/ 2532496 h 7209248"/>
              <a:gd name="connsiteX5780" fmla="*/ 1021360 w 7427256"/>
              <a:gd name="connsiteY5780" fmla="*/ 2541454 h 7209248"/>
              <a:gd name="connsiteX5781" fmla="*/ 994482 w 7427256"/>
              <a:gd name="connsiteY5781" fmla="*/ 2541454 h 7209248"/>
              <a:gd name="connsiteX5782" fmla="*/ 7005050 w 7427256"/>
              <a:gd name="connsiteY5782" fmla="*/ 2526896 h 7209248"/>
              <a:gd name="connsiteX5783" fmla="*/ 7006169 w 7427256"/>
              <a:gd name="connsiteY5783" fmla="*/ 2532496 h 7209248"/>
              <a:gd name="connsiteX5784" fmla="*/ 7015128 w 7427256"/>
              <a:gd name="connsiteY5784" fmla="*/ 2536975 h 7209248"/>
              <a:gd name="connsiteX5785" fmla="*/ 7015128 w 7427256"/>
              <a:gd name="connsiteY5785" fmla="*/ 2545934 h 7209248"/>
              <a:gd name="connsiteX5786" fmla="*/ 7015128 w 7427256"/>
              <a:gd name="connsiteY5786" fmla="*/ 2554893 h 7209248"/>
              <a:gd name="connsiteX5787" fmla="*/ 7024087 w 7427256"/>
              <a:gd name="connsiteY5787" fmla="*/ 2559373 h 7209248"/>
              <a:gd name="connsiteX5788" fmla="*/ 7015128 w 7427256"/>
              <a:gd name="connsiteY5788" fmla="*/ 2586251 h 7209248"/>
              <a:gd name="connsiteX5789" fmla="*/ 6997209 w 7427256"/>
              <a:gd name="connsiteY5789" fmla="*/ 2577292 h 7209248"/>
              <a:gd name="connsiteX5790" fmla="*/ 6992730 w 7427256"/>
              <a:gd name="connsiteY5790" fmla="*/ 2559373 h 7209248"/>
              <a:gd name="connsiteX5791" fmla="*/ 6997209 w 7427256"/>
              <a:gd name="connsiteY5791" fmla="*/ 2550414 h 7209248"/>
              <a:gd name="connsiteX5792" fmla="*/ 7001689 w 7427256"/>
              <a:gd name="connsiteY5792" fmla="*/ 2528015 h 7209248"/>
              <a:gd name="connsiteX5793" fmla="*/ 7005050 w 7427256"/>
              <a:gd name="connsiteY5793" fmla="*/ 2526896 h 7209248"/>
              <a:gd name="connsiteX5794" fmla="*/ 6550366 w 7427256"/>
              <a:gd name="connsiteY5794" fmla="*/ 2517937 h 7209248"/>
              <a:gd name="connsiteX5795" fmla="*/ 6540286 w 7427256"/>
              <a:gd name="connsiteY5795" fmla="*/ 2523536 h 7209248"/>
              <a:gd name="connsiteX5796" fmla="*/ 6531327 w 7427256"/>
              <a:gd name="connsiteY5796" fmla="*/ 2532496 h 7209248"/>
              <a:gd name="connsiteX5797" fmla="*/ 6544766 w 7427256"/>
              <a:gd name="connsiteY5797" fmla="*/ 2550414 h 7209248"/>
              <a:gd name="connsiteX5798" fmla="*/ 6549244 w 7427256"/>
              <a:gd name="connsiteY5798" fmla="*/ 2563853 h 7209248"/>
              <a:gd name="connsiteX5799" fmla="*/ 6567164 w 7427256"/>
              <a:gd name="connsiteY5799" fmla="*/ 2586251 h 7209248"/>
              <a:gd name="connsiteX5800" fmla="*/ 6576124 w 7427256"/>
              <a:gd name="connsiteY5800" fmla="*/ 2595211 h 7209248"/>
              <a:gd name="connsiteX5801" fmla="*/ 6580602 w 7427256"/>
              <a:gd name="connsiteY5801" fmla="*/ 2586251 h 7209248"/>
              <a:gd name="connsiteX5802" fmla="*/ 6594041 w 7427256"/>
              <a:gd name="connsiteY5802" fmla="*/ 2595211 h 7209248"/>
              <a:gd name="connsiteX5803" fmla="*/ 6598521 w 7427256"/>
              <a:gd name="connsiteY5803" fmla="*/ 2608649 h 7209248"/>
              <a:gd name="connsiteX5804" fmla="*/ 6585082 w 7427256"/>
              <a:gd name="connsiteY5804" fmla="*/ 2613130 h 7209248"/>
              <a:gd name="connsiteX5805" fmla="*/ 6576124 w 7427256"/>
              <a:gd name="connsiteY5805" fmla="*/ 2635527 h 7209248"/>
              <a:gd name="connsiteX5806" fmla="*/ 6594041 w 7427256"/>
              <a:gd name="connsiteY5806" fmla="*/ 2648966 h 7209248"/>
              <a:gd name="connsiteX5807" fmla="*/ 6603001 w 7427256"/>
              <a:gd name="connsiteY5807" fmla="*/ 2648966 h 7209248"/>
              <a:gd name="connsiteX5808" fmla="*/ 6603001 w 7427256"/>
              <a:gd name="connsiteY5808" fmla="*/ 2644487 h 7209248"/>
              <a:gd name="connsiteX5809" fmla="*/ 6594041 w 7427256"/>
              <a:gd name="connsiteY5809" fmla="*/ 2640007 h 7209248"/>
              <a:gd name="connsiteX5810" fmla="*/ 6589562 w 7427256"/>
              <a:gd name="connsiteY5810" fmla="*/ 2631047 h 7209248"/>
              <a:gd name="connsiteX5811" fmla="*/ 6611960 w 7427256"/>
              <a:gd name="connsiteY5811" fmla="*/ 2631047 h 7209248"/>
              <a:gd name="connsiteX5812" fmla="*/ 6647798 w 7427256"/>
              <a:gd name="connsiteY5812" fmla="*/ 2622088 h 7209248"/>
              <a:gd name="connsiteX5813" fmla="*/ 6634359 w 7427256"/>
              <a:gd name="connsiteY5813" fmla="*/ 2608649 h 7209248"/>
              <a:gd name="connsiteX5814" fmla="*/ 6629879 w 7427256"/>
              <a:gd name="connsiteY5814" fmla="*/ 2595211 h 7209248"/>
              <a:gd name="connsiteX5815" fmla="*/ 6629879 w 7427256"/>
              <a:gd name="connsiteY5815" fmla="*/ 2577292 h 7209248"/>
              <a:gd name="connsiteX5816" fmla="*/ 6625399 w 7427256"/>
              <a:gd name="connsiteY5816" fmla="*/ 2572812 h 7209248"/>
              <a:gd name="connsiteX5817" fmla="*/ 6620920 w 7427256"/>
              <a:gd name="connsiteY5817" fmla="*/ 2559373 h 7209248"/>
              <a:gd name="connsiteX5818" fmla="*/ 6607480 w 7427256"/>
              <a:gd name="connsiteY5818" fmla="*/ 2550414 h 7209248"/>
              <a:gd name="connsiteX5819" fmla="*/ 6603001 w 7427256"/>
              <a:gd name="connsiteY5819" fmla="*/ 2541454 h 7209248"/>
              <a:gd name="connsiteX5820" fmla="*/ 6603001 w 7427256"/>
              <a:gd name="connsiteY5820" fmla="*/ 2528015 h 7209248"/>
              <a:gd name="connsiteX5821" fmla="*/ 6603001 w 7427256"/>
              <a:gd name="connsiteY5821" fmla="*/ 2523536 h 7209248"/>
              <a:gd name="connsiteX5822" fmla="*/ 6585082 w 7427256"/>
              <a:gd name="connsiteY5822" fmla="*/ 2528015 h 7209248"/>
              <a:gd name="connsiteX5823" fmla="*/ 6576124 w 7427256"/>
              <a:gd name="connsiteY5823" fmla="*/ 2532496 h 7209248"/>
              <a:gd name="connsiteX5824" fmla="*/ 6562684 w 7427256"/>
              <a:gd name="connsiteY5824" fmla="*/ 2519057 h 7209248"/>
              <a:gd name="connsiteX5825" fmla="*/ 6550366 w 7427256"/>
              <a:gd name="connsiteY5825" fmla="*/ 2517937 h 7209248"/>
              <a:gd name="connsiteX5826" fmla="*/ 1084075 w 7427256"/>
              <a:gd name="connsiteY5826" fmla="*/ 2514576 h 7209248"/>
              <a:gd name="connsiteX5827" fmla="*/ 1084075 w 7427256"/>
              <a:gd name="connsiteY5827" fmla="*/ 2532496 h 7209248"/>
              <a:gd name="connsiteX5828" fmla="*/ 1084075 w 7427256"/>
              <a:gd name="connsiteY5828" fmla="*/ 2541454 h 7209248"/>
              <a:gd name="connsiteX5829" fmla="*/ 1075115 w 7427256"/>
              <a:gd name="connsiteY5829" fmla="*/ 2550414 h 7209248"/>
              <a:gd name="connsiteX5830" fmla="*/ 1084075 w 7427256"/>
              <a:gd name="connsiteY5830" fmla="*/ 2550414 h 7209248"/>
              <a:gd name="connsiteX5831" fmla="*/ 1093034 w 7427256"/>
              <a:gd name="connsiteY5831" fmla="*/ 2541454 h 7209248"/>
              <a:gd name="connsiteX5832" fmla="*/ 1101994 w 7427256"/>
              <a:gd name="connsiteY5832" fmla="*/ 2532496 h 7209248"/>
              <a:gd name="connsiteX5833" fmla="*/ 7068884 w 7427256"/>
              <a:gd name="connsiteY5833" fmla="*/ 2505618 h 7209248"/>
              <a:gd name="connsiteX5834" fmla="*/ 7077843 w 7427256"/>
              <a:gd name="connsiteY5834" fmla="*/ 2510096 h 7209248"/>
              <a:gd name="connsiteX5835" fmla="*/ 7077843 w 7427256"/>
              <a:gd name="connsiteY5835" fmla="*/ 2514576 h 7209248"/>
              <a:gd name="connsiteX5836" fmla="*/ 7068884 w 7427256"/>
              <a:gd name="connsiteY5836" fmla="*/ 2523536 h 7209248"/>
              <a:gd name="connsiteX5837" fmla="*/ 7068884 w 7427256"/>
              <a:gd name="connsiteY5837" fmla="*/ 2514576 h 7209248"/>
              <a:gd name="connsiteX5838" fmla="*/ 7068884 w 7427256"/>
              <a:gd name="connsiteY5838" fmla="*/ 2505618 h 7209248"/>
              <a:gd name="connsiteX5839" fmla="*/ 6692594 w 7427256"/>
              <a:gd name="connsiteY5839" fmla="*/ 2505618 h 7209248"/>
              <a:gd name="connsiteX5840" fmla="*/ 6683634 w 7427256"/>
              <a:gd name="connsiteY5840" fmla="*/ 2510096 h 7209248"/>
              <a:gd name="connsiteX5841" fmla="*/ 6683634 w 7427256"/>
              <a:gd name="connsiteY5841" fmla="*/ 2514576 h 7209248"/>
              <a:gd name="connsiteX5842" fmla="*/ 6665716 w 7427256"/>
              <a:gd name="connsiteY5842" fmla="*/ 2523536 h 7209248"/>
              <a:gd name="connsiteX5843" fmla="*/ 6656756 w 7427256"/>
              <a:gd name="connsiteY5843" fmla="*/ 2532496 h 7209248"/>
              <a:gd name="connsiteX5844" fmla="*/ 6661236 w 7427256"/>
              <a:gd name="connsiteY5844" fmla="*/ 2541454 h 7209248"/>
              <a:gd name="connsiteX5845" fmla="*/ 6665716 w 7427256"/>
              <a:gd name="connsiteY5845" fmla="*/ 2568333 h 7209248"/>
              <a:gd name="connsiteX5846" fmla="*/ 6670195 w 7427256"/>
              <a:gd name="connsiteY5846" fmla="*/ 2590731 h 7209248"/>
              <a:gd name="connsiteX5847" fmla="*/ 6683634 w 7427256"/>
              <a:gd name="connsiteY5847" fmla="*/ 2586251 h 7209248"/>
              <a:gd name="connsiteX5848" fmla="*/ 6701553 w 7427256"/>
              <a:gd name="connsiteY5848" fmla="*/ 2568333 h 7209248"/>
              <a:gd name="connsiteX5849" fmla="*/ 6701553 w 7427256"/>
              <a:gd name="connsiteY5849" fmla="*/ 2550414 h 7209248"/>
              <a:gd name="connsiteX5850" fmla="*/ 6701553 w 7427256"/>
              <a:gd name="connsiteY5850" fmla="*/ 2536975 h 7209248"/>
              <a:gd name="connsiteX5851" fmla="*/ 6692594 w 7427256"/>
              <a:gd name="connsiteY5851" fmla="*/ 2523536 h 7209248"/>
              <a:gd name="connsiteX5852" fmla="*/ 6665716 w 7427256"/>
              <a:gd name="connsiteY5852" fmla="*/ 2505618 h 7209248"/>
              <a:gd name="connsiteX5853" fmla="*/ 6656756 w 7427256"/>
              <a:gd name="connsiteY5853" fmla="*/ 2510096 h 7209248"/>
              <a:gd name="connsiteX5854" fmla="*/ 6665716 w 7427256"/>
              <a:gd name="connsiteY5854" fmla="*/ 2514576 h 7209248"/>
              <a:gd name="connsiteX5855" fmla="*/ 6674675 w 7427256"/>
              <a:gd name="connsiteY5855" fmla="*/ 2514576 h 7209248"/>
              <a:gd name="connsiteX5856" fmla="*/ 6674675 w 7427256"/>
              <a:gd name="connsiteY5856" fmla="*/ 2505618 h 7209248"/>
              <a:gd name="connsiteX5857" fmla="*/ 6665716 w 7427256"/>
              <a:gd name="connsiteY5857" fmla="*/ 2505618 h 7209248"/>
              <a:gd name="connsiteX5858" fmla="*/ 770500 w 7427256"/>
              <a:gd name="connsiteY5858" fmla="*/ 2505618 h 7209248"/>
              <a:gd name="connsiteX5859" fmla="*/ 788419 w 7427256"/>
              <a:gd name="connsiteY5859" fmla="*/ 2514576 h 7209248"/>
              <a:gd name="connsiteX5860" fmla="*/ 779459 w 7427256"/>
              <a:gd name="connsiteY5860" fmla="*/ 2514576 h 7209248"/>
              <a:gd name="connsiteX5861" fmla="*/ 7194315 w 7427256"/>
              <a:gd name="connsiteY5861" fmla="*/ 2487699 h 7209248"/>
              <a:gd name="connsiteX5862" fmla="*/ 7203272 w 7427256"/>
              <a:gd name="connsiteY5862" fmla="*/ 2496658 h 7209248"/>
              <a:gd name="connsiteX5863" fmla="*/ 7194315 w 7427256"/>
              <a:gd name="connsiteY5863" fmla="*/ 2496658 h 7209248"/>
              <a:gd name="connsiteX5864" fmla="*/ 6997209 w 7427256"/>
              <a:gd name="connsiteY5864" fmla="*/ 2487699 h 7209248"/>
              <a:gd name="connsiteX5865" fmla="*/ 7010648 w 7427256"/>
              <a:gd name="connsiteY5865" fmla="*/ 2487699 h 7209248"/>
              <a:gd name="connsiteX5866" fmla="*/ 7015128 w 7427256"/>
              <a:gd name="connsiteY5866" fmla="*/ 2492179 h 7209248"/>
              <a:gd name="connsiteX5867" fmla="*/ 7015128 w 7427256"/>
              <a:gd name="connsiteY5867" fmla="*/ 2496658 h 7209248"/>
              <a:gd name="connsiteX5868" fmla="*/ 7006169 w 7427256"/>
              <a:gd name="connsiteY5868" fmla="*/ 2496658 h 7209248"/>
              <a:gd name="connsiteX5869" fmla="*/ 6997209 w 7427256"/>
              <a:gd name="connsiteY5869" fmla="*/ 2505618 h 7209248"/>
              <a:gd name="connsiteX5870" fmla="*/ 6992730 w 7427256"/>
              <a:gd name="connsiteY5870" fmla="*/ 2505618 h 7209248"/>
              <a:gd name="connsiteX5871" fmla="*/ 6979292 w 7427256"/>
              <a:gd name="connsiteY5871" fmla="*/ 2505618 h 7209248"/>
              <a:gd name="connsiteX5872" fmla="*/ 1128871 w 7427256"/>
              <a:gd name="connsiteY5872" fmla="*/ 2487699 h 7209248"/>
              <a:gd name="connsiteX5873" fmla="*/ 1137830 w 7427256"/>
              <a:gd name="connsiteY5873" fmla="*/ 2505618 h 7209248"/>
              <a:gd name="connsiteX5874" fmla="*/ 1151269 w 7427256"/>
              <a:gd name="connsiteY5874" fmla="*/ 2505618 h 7209248"/>
              <a:gd name="connsiteX5875" fmla="*/ 1155749 w 7427256"/>
              <a:gd name="connsiteY5875" fmla="*/ 2496658 h 7209248"/>
              <a:gd name="connsiteX5876" fmla="*/ 492761 w 7427256"/>
              <a:gd name="connsiteY5876" fmla="*/ 2487699 h 7209248"/>
              <a:gd name="connsiteX5877" fmla="*/ 501720 w 7427256"/>
              <a:gd name="connsiteY5877" fmla="*/ 2487699 h 7209248"/>
              <a:gd name="connsiteX5878" fmla="*/ 501720 w 7427256"/>
              <a:gd name="connsiteY5878" fmla="*/ 2496658 h 7209248"/>
              <a:gd name="connsiteX5879" fmla="*/ 474842 w 7427256"/>
              <a:gd name="connsiteY5879" fmla="*/ 2514576 h 7209248"/>
              <a:gd name="connsiteX5880" fmla="*/ 456923 w 7427256"/>
              <a:gd name="connsiteY5880" fmla="*/ 2550414 h 7209248"/>
              <a:gd name="connsiteX5881" fmla="*/ 461403 w 7427256"/>
              <a:gd name="connsiteY5881" fmla="*/ 2563853 h 7209248"/>
              <a:gd name="connsiteX5882" fmla="*/ 447965 w 7427256"/>
              <a:gd name="connsiteY5882" fmla="*/ 2577292 h 7209248"/>
              <a:gd name="connsiteX5883" fmla="*/ 430046 w 7427256"/>
              <a:gd name="connsiteY5883" fmla="*/ 2586251 h 7209248"/>
              <a:gd name="connsiteX5884" fmla="*/ 430046 w 7427256"/>
              <a:gd name="connsiteY5884" fmla="*/ 2577292 h 7209248"/>
              <a:gd name="connsiteX5885" fmla="*/ 439005 w 7427256"/>
              <a:gd name="connsiteY5885" fmla="*/ 2559373 h 7209248"/>
              <a:gd name="connsiteX5886" fmla="*/ 447965 w 7427256"/>
              <a:gd name="connsiteY5886" fmla="*/ 2550414 h 7209248"/>
              <a:gd name="connsiteX5887" fmla="*/ 456923 w 7427256"/>
              <a:gd name="connsiteY5887" fmla="*/ 2532496 h 7209248"/>
              <a:gd name="connsiteX5888" fmla="*/ 456923 w 7427256"/>
              <a:gd name="connsiteY5888" fmla="*/ 2523536 h 7209248"/>
              <a:gd name="connsiteX5889" fmla="*/ 456923 w 7427256"/>
              <a:gd name="connsiteY5889" fmla="*/ 2514576 h 7209248"/>
              <a:gd name="connsiteX5890" fmla="*/ 465883 w 7427256"/>
              <a:gd name="connsiteY5890" fmla="*/ 2505618 h 7209248"/>
              <a:gd name="connsiteX5891" fmla="*/ 6961372 w 7427256"/>
              <a:gd name="connsiteY5891" fmla="*/ 2478740 h 7209248"/>
              <a:gd name="connsiteX5892" fmla="*/ 6970332 w 7427256"/>
              <a:gd name="connsiteY5892" fmla="*/ 2478740 h 7209248"/>
              <a:gd name="connsiteX5893" fmla="*/ 6961372 w 7427256"/>
              <a:gd name="connsiteY5893" fmla="*/ 2487699 h 7209248"/>
              <a:gd name="connsiteX5894" fmla="*/ 6961372 w 7427256"/>
              <a:gd name="connsiteY5894" fmla="*/ 2478740 h 7209248"/>
              <a:gd name="connsiteX5895" fmla="*/ 1068395 w 7427256"/>
              <a:gd name="connsiteY5895" fmla="*/ 2474260 h 7209248"/>
              <a:gd name="connsiteX5896" fmla="*/ 1075115 w 7427256"/>
              <a:gd name="connsiteY5896" fmla="*/ 2478740 h 7209248"/>
              <a:gd name="connsiteX5897" fmla="*/ 1066156 w 7427256"/>
              <a:gd name="connsiteY5897" fmla="*/ 2478740 h 7209248"/>
              <a:gd name="connsiteX5898" fmla="*/ 1068395 w 7427256"/>
              <a:gd name="connsiteY5898" fmla="*/ 2474260 h 7209248"/>
              <a:gd name="connsiteX5899" fmla="*/ 6531327 w 7427256"/>
              <a:gd name="connsiteY5899" fmla="*/ 2460821 h 7209248"/>
              <a:gd name="connsiteX5900" fmla="*/ 6513408 w 7427256"/>
              <a:gd name="connsiteY5900" fmla="*/ 2469780 h 7209248"/>
              <a:gd name="connsiteX5901" fmla="*/ 6513408 w 7427256"/>
              <a:gd name="connsiteY5901" fmla="*/ 2483219 h 7209248"/>
              <a:gd name="connsiteX5902" fmla="*/ 6526847 w 7427256"/>
              <a:gd name="connsiteY5902" fmla="*/ 2487699 h 7209248"/>
              <a:gd name="connsiteX5903" fmla="*/ 6540286 w 7427256"/>
              <a:gd name="connsiteY5903" fmla="*/ 2478740 h 7209248"/>
              <a:gd name="connsiteX5904" fmla="*/ 6540286 w 7427256"/>
              <a:gd name="connsiteY5904" fmla="*/ 2469780 h 7209248"/>
              <a:gd name="connsiteX5905" fmla="*/ 1155749 w 7427256"/>
              <a:gd name="connsiteY5905" fmla="*/ 2460821 h 7209248"/>
              <a:gd name="connsiteX5906" fmla="*/ 1155749 w 7427256"/>
              <a:gd name="connsiteY5906" fmla="*/ 2469780 h 7209248"/>
              <a:gd name="connsiteX5907" fmla="*/ 1155749 w 7427256"/>
              <a:gd name="connsiteY5907" fmla="*/ 2478740 h 7209248"/>
              <a:gd name="connsiteX5908" fmla="*/ 1164709 w 7427256"/>
              <a:gd name="connsiteY5908" fmla="*/ 2469780 h 7209248"/>
              <a:gd name="connsiteX5909" fmla="*/ 519639 w 7427256"/>
              <a:gd name="connsiteY5909" fmla="*/ 2460821 h 7209248"/>
              <a:gd name="connsiteX5910" fmla="*/ 528599 w 7427256"/>
              <a:gd name="connsiteY5910" fmla="*/ 2469780 h 7209248"/>
              <a:gd name="connsiteX5911" fmla="*/ 528599 w 7427256"/>
              <a:gd name="connsiteY5911" fmla="*/ 2478740 h 7209248"/>
              <a:gd name="connsiteX5912" fmla="*/ 519639 w 7427256"/>
              <a:gd name="connsiteY5912" fmla="*/ 2469780 h 7209248"/>
              <a:gd name="connsiteX5913" fmla="*/ 7068884 w 7427256"/>
              <a:gd name="connsiteY5913" fmla="*/ 2451861 h 7209248"/>
              <a:gd name="connsiteX5914" fmla="*/ 7077843 w 7427256"/>
              <a:gd name="connsiteY5914" fmla="*/ 2460821 h 7209248"/>
              <a:gd name="connsiteX5915" fmla="*/ 7068884 w 7427256"/>
              <a:gd name="connsiteY5915" fmla="*/ 2460821 h 7209248"/>
              <a:gd name="connsiteX5916" fmla="*/ 492761 w 7427256"/>
              <a:gd name="connsiteY5916" fmla="*/ 2451861 h 7209248"/>
              <a:gd name="connsiteX5917" fmla="*/ 501720 w 7427256"/>
              <a:gd name="connsiteY5917" fmla="*/ 2460821 h 7209248"/>
              <a:gd name="connsiteX5918" fmla="*/ 492761 w 7427256"/>
              <a:gd name="connsiteY5918" fmla="*/ 2460821 h 7209248"/>
              <a:gd name="connsiteX5919" fmla="*/ 967604 w 7427256"/>
              <a:gd name="connsiteY5919" fmla="*/ 2442902 h 7209248"/>
              <a:gd name="connsiteX5920" fmla="*/ 976563 w 7427256"/>
              <a:gd name="connsiteY5920" fmla="*/ 2442902 h 7209248"/>
              <a:gd name="connsiteX5921" fmla="*/ 967604 w 7427256"/>
              <a:gd name="connsiteY5921" fmla="*/ 2451861 h 7209248"/>
              <a:gd name="connsiteX5922" fmla="*/ 967604 w 7427256"/>
              <a:gd name="connsiteY5922" fmla="*/ 2442902 h 7209248"/>
              <a:gd name="connsiteX5923" fmla="*/ 1119913 w 7427256"/>
              <a:gd name="connsiteY5923" fmla="*/ 2433943 h 7209248"/>
              <a:gd name="connsiteX5924" fmla="*/ 1128871 w 7427256"/>
              <a:gd name="connsiteY5924" fmla="*/ 2442902 h 7209248"/>
              <a:gd name="connsiteX5925" fmla="*/ 1128871 w 7427256"/>
              <a:gd name="connsiteY5925" fmla="*/ 2433943 h 7209248"/>
              <a:gd name="connsiteX5926" fmla="*/ 1119913 w 7427256"/>
              <a:gd name="connsiteY5926" fmla="*/ 2433943 h 7209248"/>
              <a:gd name="connsiteX5927" fmla="*/ 628270 w 7427256"/>
              <a:gd name="connsiteY5927" fmla="*/ 2427223 h 7209248"/>
              <a:gd name="connsiteX5928" fmla="*/ 622670 w 7427256"/>
              <a:gd name="connsiteY5928" fmla="*/ 2429464 h 7209248"/>
              <a:gd name="connsiteX5929" fmla="*/ 622670 w 7427256"/>
              <a:gd name="connsiteY5929" fmla="*/ 2438422 h 7209248"/>
              <a:gd name="connsiteX5930" fmla="*/ 636109 w 7427256"/>
              <a:gd name="connsiteY5930" fmla="*/ 2442902 h 7209248"/>
              <a:gd name="connsiteX5931" fmla="*/ 645069 w 7427256"/>
              <a:gd name="connsiteY5931" fmla="*/ 2438422 h 7209248"/>
              <a:gd name="connsiteX5932" fmla="*/ 636109 w 7427256"/>
              <a:gd name="connsiteY5932" fmla="*/ 2429464 h 7209248"/>
              <a:gd name="connsiteX5933" fmla="*/ 628270 w 7427256"/>
              <a:gd name="connsiteY5933" fmla="*/ 2427223 h 7209248"/>
              <a:gd name="connsiteX5934" fmla="*/ 7140558 w 7427256"/>
              <a:gd name="connsiteY5934" fmla="*/ 2416025 h 7209248"/>
              <a:gd name="connsiteX5935" fmla="*/ 7149518 w 7427256"/>
              <a:gd name="connsiteY5935" fmla="*/ 2416025 h 7209248"/>
              <a:gd name="connsiteX5936" fmla="*/ 7153998 w 7427256"/>
              <a:gd name="connsiteY5936" fmla="*/ 2416025 h 7209248"/>
              <a:gd name="connsiteX5937" fmla="*/ 7158478 w 7427256"/>
              <a:gd name="connsiteY5937" fmla="*/ 2420504 h 7209248"/>
              <a:gd name="connsiteX5938" fmla="*/ 7158478 w 7427256"/>
              <a:gd name="connsiteY5938" fmla="*/ 2424984 h 7209248"/>
              <a:gd name="connsiteX5939" fmla="*/ 7149518 w 7427256"/>
              <a:gd name="connsiteY5939" fmla="*/ 2424984 h 7209248"/>
              <a:gd name="connsiteX5940" fmla="*/ 7140558 w 7427256"/>
              <a:gd name="connsiteY5940" fmla="*/ 2416025 h 7209248"/>
              <a:gd name="connsiteX5941" fmla="*/ 6844901 w 7427256"/>
              <a:gd name="connsiteY5941" fmla="*/ 2407065 h 7209248"/>
              <a:gd name="connsiteX5942" fmla="*/ 6858340 w 7427256"/>
              <a:gd name="connsiteY5942" fmla="*/ 2411545 h 7209248"/>
              <a:gd name="connsiteX5943" fmla="*/ 6862821 w 7427256"/>
              <a:gd name="connsiteY5943" fmla="*/ 2424984 h 7209248"/>
              <a:gd name="connsiteX5944" fmla="*/ 6844901 w 7427256"/>
              <a:gd name="connsiteY5944" fmla="*/ 2424984 h 7209248"/>
              <a:gd name="connsiteX5945" fmla="*/ 6844901 w 7427256"/>
              <a:gd name="connsiteY5945" fmla="*/ 2407065 h 7209248"/>
              <a:gd name="connsiteX5946" fmla="*/ 842174 w 7427256"/>
              <a:gd name="connsiteY5946" fmla="*/ 2407065 h 7209248"/>
              <a:gd name="connsiteX5947" fmla="*/ 833215 w 7427256"/>
              <a:gd name="connsiteY5947" fmla="*/ 2416025 h 7209248"/>
              <a:gd name="connsiteX5948" fmla="*/ 842174 w 7427256"/>
              <a:gd name="connsiteY5948" fmla="*/ 2416025 h 7209248"/>
              <a:gd name="connsiteX5949" fmla="*/ 851133 w 7427256"/>
              <a:gd name="connsiteY5949" fmla="*/ 2411545 h 7209248"/>
              <a:gd name="connsiteX5950" fmla="*/ 842174 w 7427256"/>
              <a:gd name="connsiteY5950" fmla="*/ 2407065 h 7209248"/>
              <a:gd name="connsiteX5951" fmla="*/ 7131600 w 7427256"/>
              <a:gd name="connsiteY5951" fmla="*/ 2389146 h 7209248"/>
              <a:gd name="connsiteX5952" fmla="*/ 7140558 w 7427256"/>
              <a:gd name="connsiteY5952" fmla="*/ 2389146 h 7209248"/>
              <a:gd name="connsiteX5953" fmla="*/ 7131600 w 7427256"/>
              <a:gd name="connsiteY5953" fmla="*/ 2398106 h 7209248"/>
              <a:gd name="connsiteX5954" fmla="*/ 7131600 w 7427256"/>
              <a:gd name="connsiteY5954" fmla="*/ 2389146 h 7209248"/>
              <a:gd name="connsiteX5955" fmla="*/ 6822504 w 7427256"/>
              <a:gd name="connsiteY5955" fmla="*/ 2371228 h 7209248"/>
              <a:gd name="connsiteX5956" fmla="*/ 6826984 w 7427256"/>
              <a:gd name="connsiteY5956" fmla="*/ 2380187 h 7209248"/>
              <a:gd name="connsiteX5957" fmla="*/ 6818024 w 7427256"/>
              <a:gd name="connsiteY5957" fmla="*/ 2389146 h 7209248"/>
              <a:gd name="connsiteX5958" fmla="*/ 6818024 w 7427256"/>
              <a:gd name="connsiteY5958" fmla="*/ 2380187 h 7209248"/>
              <a:gd name="connsiteX5959" fmla="*/ 6822504 w 7427256"/>
              <a:gd name="connsiteY5959" fmla="*/ 2371228 h 7209248"/>
              <a:gd name="connsiteX5960" fmla="*/ 1101994 w 7427256"/>
              <a:gd name="connsiteY5960" fmla="*/ 2371228 h 7209248"/>
              <a:gd name="connsiteX5961" fmla="*/ 1084075 w 7427256"/>
              <a:gd name="connsiteY5961" fmla="*/ 2380187 h 7209248"/>
              <a:gd name="connsiteX5962" fmla="*/ 1075115 w 7427256"/>
              <a:gd name="connsiteY5962" fmla="*/ 2407065 h 7209248"/>
              <a:gd name="connsiteX5963" fmla="*/ 1101994 w 7427256"/>
              <a:gd name="connsiteY5963" fmla="*/ 2398106 h 7209248"/>
              <a:gd name="connsiteX5964" fmla="*/ 1110953 w 7427256"/>
              <a:gd name="connsiteY5964" fmla="*/ 2384667 h 7209248"/>
              <a:gd name="connsiteX5965" fmla="*/ 1101994 w 7427256"/>
              <a:gd name="connsiteY5965" fmla="*/ 2371228 h 7209248"/>
              <a:gd name="connsiteX5966" fmla="*/ 7109201 w 7427256"/>
              <a:gd name="connsiteY5966" fmla="*/ 2357790 h 7209248"/>
              <a:gd name="connsiteX5967" fmla="*/ 7122640 w 7427256"/>
              <a:gd name="connsiteY5967" fmla="*/ 2362269 h 7209248"/>
              <a:gd name="connsiteX5968" fmla="*/ 7113680 w 7427256"/>
              <a:gd name="connsiteY5968" fmla="*/ 2371228 h 7209248"/>
              <a:gd name="connsiteX5969" fmla="*/ 7109201 w 7427256"/>
              <a:gd name="connsiteY5969" fmla="*/ 2366748 h 7209248"/>
              <a:gd name="connsiteX5970" fmla="*/ 7104722 w 7427256"/>
              <a:gd name="connsiteY5970" fmla="*/ 2362269 h 7209248"/>
              <a:gd name="connsiteX5971" fmla="*/ 7109201 w 7427256"/>
              <a:gd name="connsiteY5971" fmla="*/ 2357790 h 7209248"/>
              <a:gd name="connsiteX5972" fmla="*/ 6835942 w 7427256"/>
              <a:gd name="connsiteY5972" fmla="*/ 2353309 h 7209248"/>
              <a:gd name="connsiteX5973" fmla="*/ 6844901 w 7427256"/>
              <a:gd name="connsiteY5973" fmla="*/ 2362269 h 7209248"/>
              <a:gd name="connsiteX5974" fmla="*/ 6835942 w 7427256"/>
              <a:gd name="connsiteY5974" fmla="*/ 2362269 h 7209248"/>
              <a:gd name="connsiteX5975" fmla="*/ 6835942 w 7427256"/>
              <a:gd name="connsiteY5975" fmla="*/ 2353309 h 7209248"/>
              <a:gd name="connsiteX5976" fmla="*/ 1236383 w 7427256"/>
              <a:gd name="connsiteY5976" fmla="*/ 2344349 h 7209248"/>
              <a:gd name="connsiteX5977" fmla="*/ 1263261 w 7427256"/>
              <a:gd name="connsiteY5977" fmla="*/ 2353309 h 7209248"/>
              <a:gd name="connsiteX5978" fmla="*/ 1254302 w 7427256"/>
              <a:gd name="connsiteY5978" fmla="*/ 2344349 h 7209248"/>
              <a:gd name="connsiteX5979" fmla="*/ 1236383 w 7427256"/>
              <a:gd name="connsiteY5979" fmla="*/ 2344349 h 7209248"/>
              <a:gd name="connsiteX5980" fmla="*/ 1030320 w 7427256"/>
              <a:gd name="connsiteY5980" fmla="*/ 2344349 h 7209248"/>
              <a:gd name="connsiteX5981" fmla="*/ 1039278 w 7427256"/>
              <a:gd name="connsiteY5981" fmla="*/ 2344349 h 7209248"/>
              <a:gd name="connsiteX5982" fmla="*/ 1039278 w 7427256"/>
              <a:gd name="connsiteY5982" fmla="*/ 2353309 h 7209248"/>
              <a:gd name="connsiteX5983" fmla="*/ 1210484 w 7427256"/>
              <a:gd name="connsiteY5983" fmla="*/ 2339031 h 7209248"/>
              <a:gd name="connsiteX5984" fmla="*/ 1191587 w 7427256"/>
              <a:gd name="connsiteY5984" fmla="*/ 2371228 h 7209248"/>
              <a:gd name="connsiteX5985" fmla="*/ 1169188 w 7427256"/>
              <a:gd name="connsiteY5985" fmla="*/ 2402586 h 7209248"/>
              <a:gd name="connsiteX5986" fmla="*/ 1155749 w 7427256"/>
              <a:gd name="connsiteY5986" fmla="*/ 2407065 h 7209248"/>
              <a:gd name="connsiteX5987" fmla="*/ 1173668 w 7427256"/>
              <a:gd name="connsiteY5987" fmla="*/ 2407065 h 7209248"/>
              <a:gd name="connsiteX5988" fmla="*/ 1191587 w 7427256"/>
              <a:gd name="connsiteY5988" fmla="*/ 2407065 h 7209248"/>
              <a:gd name="connsiteX5989" fmla="*/ 1209504 w 7427256"/>
              <a:gd name="connsiteY5989" fmla="*/ 2389146 h 7209248"/>
              <a:gd name="connsiteX5990" fmla="*/ 1236383 w 7427256"/>
              <a:gd name="connsiteY5990" fmla="*/ 2371228 h 7209248"/>
              <a:gd name="connsiteX5991" fmla="*/ 1227424 w 7427256"/>
              <a:gd name="connsiteY5991" fmla="*/ 2371228 h 7209248"/>
              <a:gd name="connsiteX5992" fmla="*/ 1218464 w 7427256"/>
              <a:gd name="connsiteY5992" fmla="*/ 2353309 h 7209248"/>
              <a:gd name="connsiteX5993" fmla="*/ 1210484 w 7427256"/>
              <a:gd name="connsiteY5993" fmla="*/ 2339031 h 7209248"/>
              <a:gd name="connsiteX5994" fmla="*/ 6907616 w 7427256"/>
              <a:gd name="connsiteY5994" fmla="*/ 2335391 h 7209248"/>
              <a:gd name="connsiteX5995" fmla="*/ 6916576 w 7427256"/>
              <a:gd name="connsiteY5995" fmla="*/ 2335391 h 7209248"/>
              <a:gd name="connsiteX5996" fmla="*/ 6916576 w 7427256"/>
              <a:gd name="connsiteY5996" fmla="*/ 2339871 h 7209248"/>
              <a:gd name="connsiteX5997" fmla="*/ 6907616 w 7427256"/>
              <a:gd name="connsiteY5997" fmla="*/ 2344349 h 7209248"/>
              <a:gd name="connsiteX5998" fmla="*/ 671947 w 7427256"/>
              <a:gd name="connsiteY5998" fmla="*/ 2335391 h 7209248"/>
              <a:gd name="connsiteX5999" fmla="*/ 680906 w 7427256"/>
              <a:gd name="connsiteY5999" fmla="*/ 2344349 h 7209248"/>
              <a:gd name="connsiteX6000" fmla="*/ 671947 w 7427256"/>
              <a:gd name="connsiteY6000" fmla="*/ 2335391 h 7209248"/>
              <a:gd name="connsiteX6001" fmla="*/ 6665716 w 7427256"/>
              <a:gd name="connsiteY6001" fmla="*/ 2326432 h 7209248"/>
              <a:gd name="connsiteX6002" fmla="*/ 6656756 w 7427256"/>
              <a:gd name="connsiteY6002" fmla="*/ 2339871 h 7209248"/>
              <a:gd name="connsiteX6003" fmla="*/ 6665716 w 7427256"/>
              <a:gd name="connsiteY6003" fmla="*/ 2353309 h 7209248"/>
              <a:gd name="connsiteX6004" fmla="*/ 6692594 w 7427256"/>
              <a:gd name="connsiteY6004" fmla="*/ 2362269 h 7209248"/>
              <a:gd name="connsiteX6005" fmla="*/ 6683634 w 7427256"/>
              <a:gd name="connsiteY6005" fmla="*/ 2335391 h 7209248"/>
              <a:gd name="connsiteX6006" fmla="*/ 6670195 w 7427256"/>
              <a:gd name="connsiteY6006" fmla="*/ 2326432 h 7209248"/>
              <a:gd name="connsiteX6007" fmla="*/ 6665716 w 7427256"/>
              <a:gd name="connsiteY6007" fmla="*/ 2326432 h 7209248"/>
              <a:gd name="connsiteX6008" fmla="*/ 6786667 w 7427256"/>
              <a:gd name="connsiteY6008" fmla="*/ 2308513 h 7209248"/>
              <a:gd name="connsiteX6009" fmla="*/ 6804584 w 7427256"/>
              <a:gd name="connsiteY6009" fmla="*/ 2326432 h 7209248"/>
              <a:gd name="connsiteX6010" fmla="*/ 6818024 w 7427256"/>
              <a:gd name="connsiteY6010" fmla="*/ 2344349 h 7209248"/>
              <a:gd name="connsiteX6011" fmla="*/ 6800106 w 7427256"/>
              <a:gd name="connsiteY6011" fmla="*/ 2344349 h 7209248"/>
              <a:gd name="connsiteX6012" fmla="*/ 6786667 w 7427256"/>
              <a:gd name="connsiteY6012" fmla="*/ 2330911 h 7209248"/>
              <a:gd name="connsiteX6013" fmla="*/ 6782186 w 7427256"/>
              <a:gd name="connsiteY6013" fmla="*/ 2321952 h 7209248"/>
              <a:gd name="connsiteX6014" fmla="*/ 6782186 w 7427256"/>
              <a:gd name="connsiteY6014" fmla="*/ 2312992 h 7209248"/>
              <a:gd name="connsiteX6015" fmla="*/ 6786667 w 7427256"/>
              <a:gd name="connsiteY6015" fmla="*/ 2308513 h 7209248"/>
              <a:gd name="connsiteX6016" fmla="*/ 680906 w 7427256"/>
              <a:gd name="connsiteY6016" fmla="*/ 2299553 h 7209248"/>
              <a:gd name="connsiteX6017" fmla="*/ 671947 w 7427256"/>
              <a:gd name="connsiteY6017" fmla="*/ 2317472 h 7209248"/>
              <a:gd name="connsiteX6018" fmla="*/ 654028 w 7427256"/>
              <a:gd name="connsiteY6018" fmla="*/ 2326432 h 7209248"/>
              <a:gd name="connsiteX6019" fmla="*/ 654028 w 7427256"/>
              <a:gd name="connsiteY6019" fmla="*/ 2317472 h 7209248"/>
              <a:gd name="connsiteX6020" fmla="*/ 662988 w 7427256"/>
              <a:gd name="connsiteY6020" fmla="*/ 2308513 h 7209248"/>
              <a:gd name="connsiteX6021" fmla="*/ 680906 w 7427256"/>
              <a:gd name="connsiteY6021" fmla="*/ 2299553 h 7209248"/>
              <a:gd name="connsiteX6022" fmla="*/ 6840422 w 7427256"/>
              <a:gd name="connsiteY6022" fmla="*/ 2254757 h 7209248"/>
              <a:gd name="connsiteX6023" fmla="*/ 6844901 w 7427256"/>
              <a:gd name="connsiteY6023" fmla="*/ 2268195 h 7209248"/>
              <a:gd name="connsiteX6024" fmla="*/ 6840422 w 7427256"/>
              <a:gd name="connsiteY6024" fmla="*/ 2281635 h 7209248"/>
              <a:gd name="connsiteX6025" fmla="*/ 6835942 w 7427256"/>
              <a:gd name="connsiteY6025" fmla="*/ 2268195 h 7209248"/>
              <a:gd name="connsiteX6026" fmla="*/ 6840422 w 7427256"/>
              <a:gd name="connsiteY6026" fmla="*/ 2254757 h 7209248"/>
              <a:gd name="connsiteX6027" fmla="*/ 6800106 w 7427256"/>
              <a:gd name="connsiteY6027" fmla="*/ 2254757 h 7209248"/>
              <a:gd name="connsiteX6028" fmla="*/ 6809064 w 7427256"/>
              <a:gd name="connsiteY6028" fmla="*/ 2254757 h 7209248"/>
              <a:gd name="connsiteX6029" fmla="*/ 6800106 w 7427256"/>
              <a:gd name="connsiteY6029" fmla="*/ 2263717 h 7209248"/>
              <a:gd name="connsiteX6030" fmla="*/ 6800106 w 7427256"/>
              <a:gd name="connsiteY6030" fmla="*/ 2254757 h 7209248"/>
              <a:gd name="connsiteX6031" fmla="*/ 752581 w 7427256"/>
              <a:gd name="connsiteY6031" fmla="*/ 2254757 h 7209248"/>
              <a:gd name="connsiteX6032" fmla="*/ 734662 w 7427256"/>
              <a:gd name="connsiteY6032" fmla="*/ 2281635 h 7209248"/>
              <a:gd name="connsiteX6033" fmla="*/ 752581 w 7427256"/>
              <a:gd name="connsiteY6033" fmla="*/ 2290594 h 7209248"/>
              <a:gd name="connsiteX6034" fmla="*/ 6877380 w 7427256"/>
              <a:gd name="connsiteY6034" fmla="*/ 2249718 h 7209248"/>
              <a:gd name="connsiteX6035" fmla="*/ 6907616 w 7427256"/>
              <a:gd name="connsiteY6035" fmla="*/ 2281635 h 7209248"/>
              <a:gd name="connsiteX6036" fmla="*/ 6916576 w 7427256"/>
              <a:gd name="connsiteY6036" fmla="*/ 2308513 h 7209248"/>
              <a:gd name="connsiteX6037" fmla="*/ 6907616 w 7427256"/>
              <a:gd name="connsiteY6037" fmla="*/ 2299553 h 7209248"/>
              <a:gd name="connsiteX6038" fmla="*/ 6898658 w 7427256"/>
              <a:gd name="connsiteY6038" fmla="*/ 2286114 h 7209248"/>
              <a:gd name="connsiteX6039" fmla="*/ 6889698 w 7427256"/>
              <a:gd name="connsiteY6039" fmla="*/ 2272675 h 7209248"/>
              <a:gd name="connsiteX6040" fmla="*/ 6885218 w 7427256"/>
              <a:gd name="connsiteY6040" fmla="*/ 2268195 h 7209248"/>
              <a:gd name="connsiteX6041" fmla="*/ 6880738 w 7427256"/>
              <a:gd name="connsiteY6041" fmla="*/ 2263717 h 7209248"/>
              <a:gd name="connsiteX6042" fmla="*/ 6871778 w 7427256"/>
              <a:gd name="connsiteY6042" fmla="*/ 2254757 h 7209248"/>
              <a:gd name="connsiteX6043" fmla="*/ 6877380 w 7427256"/>
              <a:gd name="connsiteY6043" fmla="*/ 2249718 h 7209248"/>
              <a:gd name="connsiteX6044" fmla="*/ 1115433 w 7427256"/>
              <a:gd name="connsiteY6044" fmla="*/ 2245798 h 7209248"/>
              <a:gd name="connsiteX6045" fmla="*/ 1110953 w 7427256"/>
              <a:gd name="connsiteY6045" fmla="*/ 2259237 h 7209248"/>
              <a:gd name="connsiteX6046" fmla="*/ 1115433 w 7427256"/>
              <a:gd name="connsiteY6046" fmla="*/ 2272675 h 7209248"/>
              <a:gd name="connsiteX6047" fmla="*/ 1119913 w 7427256"/>
              <a:gd name="connsiteY6047" fmla="*/ 2259237 h 7209248"/>
              <a:gd name="connsiteX6048" fmla="*/ 1115433 w 7427256"/>
              <a:gd name="connsiteY6048" fmla="*/ 2245798 h 7209248"/>
              <a:gd name="connsiteX6049" fmla="*/ 886970 w 7427256"/>
              <a:gd name="connsiteY6049" fmla="*/ 2236839 h 7209248"/>
              <a:gd name="connsiteX6050" fmla="*/ 878010 w 7427256"/>
              <a:gd name="connsiteY6050" fmla="*/ 2245798 h 7209248"/>
              <a:gd name="connsiteX6051" fmla="*/ 873532 w 7427256"/>
              <a:gd name="connsiteY6051" fmla="*/ 2259237 h 7209248"/>
              <a:gd name="connsiteX6052" fmla="*/ 860093 w 7427256"/>
              <a:gd name="connsiteY6052" fmla="*/ 2263717 h 7209248"/>
              <a:gd name="connsiteX6053" fmla="*/ 824255 w 7427256"/>
              <a:gd name="connsiteY6053" fmla="*/ 2308513 h 7209248"/>
              <a:gd name="connsiteX6054" fmla="*/ 806336 w 7427256"/>
              <a:gd name="connsiteY6054" fmla="*/ 2308513 h 7209248"/>
              <a:gd name="connsiteX6055" fmla="*/ 797377 w 7427256"/>
              <a:gd name="connsiteY6055" fmla="*/ 2326432 h 7209248"/>
              <a:gd name="connsiteX6056" fmla="*/ 783939 w 7427256"/>
              <a:gd name="connsiteY6056" fmla="*/ 2348830 h 7209248"/>
              <a:gd name="connsiteX6057" fmla="*/ 761540 w 7427256"/>
              <a:gd name="connsiteY6057" fmla="*/ 2362269 h 7209248"/>
              <a:gd name="connsiteX6058" fmla="*/ 734662 w 7427256"/>
              <a:gd name="connsiteY6058" fmla="*/ 2384667 h 7209248"/>
              <a:gd name="connsiteX6059" fmla="*/ 721223 w 7427256"/>
              <a:gd name="connsiteY6059" fmla="*/ 2407065 h 7209248"/>
              <a:gd name="connsiteX6060" fmla="*/ 725703 w 7427256"/>
              <a:gd name="connsiteY6060" fmla="*/ 2416025 h 7209248"/>
              <a:gd name="connsiteX6061" fmla="*/ 721223 w 7427256"/>
              <a:gd name="connsiteY6061" fmla="*/ 2420504 h 7209248"/>
              <a:gd name="connsiteX6062" fmla="*/ 716743 w 7427256"/>
              <a:gd name="connsiteY6062" fmla="*/ 2433943 h 7209248"/>
              <a:gd name="connsiteX6063" fmla="*/ 707785 w 7427256"/>
              <a:gd name="connsiteY6063" fmla="*/ 2451861 h 7209248"/>
              <a:gd name="connsiteX6064" fmla="*/ 689866 w 7427256"/>
              <a:gd name="connsiteY6064" fmla="*/ 2460821 h 7209248"/>
              <a:gd name="connsiteX6065" fmla="*/ 671947 w 7427256"/>
              <a:gd name="connsiteY6065" fmla="*/ 2487699 h 7209248"/>
              <a:gd name="connsiteX6066" fmla="*/ 662988 w 7427256"/>
              <a:gd name="connsiteY6066" fmla="*/ 2505618 h 7209248"/>
              <a:gd name="connsiteX6067" fmla="*/ 654028 w 7427256"/>
              <a:gd name="connsiteY6067" fmla="*/ 2505618 h 7209248"/>
              <a:gd name="connsiteX6068" fmla="*/ 636109 w 7427256"/>
              <a:gd name="connsiteY6068" fmla="*/ 2514576 h 7209248"/>
              <a:gd name="connsiteX6069" fmla="*/ 609232 w 7427256"/>
              <a:gd name="connsiteY6069" fmla="*/ 2541454 h 7209248"/>
              <a:gd name="connsiteX6070" fmla="*/ 600273 w 7427256"/>
              <a:gd name="connsiteY6070" fmla="*/ 2541454 h 7209248"/>
              <a:gd name="connsiteX6071" fmla="*/ 586834 w 7427256"/>
              <a:gd name="connsiteY6071" fmla="*/ 2545934 h 7209248"/>
              <a:gd name="connsiteX6072" fmla="*/ 591313 w 7427256"/>
              <a:gd name="connsiteY6072" fmla="*/ 2559373 h 7209248"/>
              <a:gd name="connsiteX6073" fmla="*/ 595793 w 7427256"/>
              <a:gd name="connsiteY6073" fmla="*/ 2577292 h 7209248"/>
              <a:gd name="connsiteX6074" fmla="*/ 582354 w 7427256"/>
              <a:gd name="connsiteY6074" fmla="*/ 2586251 h 7209248"/>
              <a:gd name="connsiteX6075" fmla="*/ 582354 w 7427256"/>
              <a:gd name="connsiteY6075" fmla="*/ 2590731 h 7209248"/>
              <a:gd name="connsiteX6076" fmla="*/ 582354 w 7427256"/>
              <a:gd name="connsiteY6076" fmla="*/ 2604170 h 7209248"/>
              <a:gd name="connsiteX6077" fmla="*/ 609232 w 7427256"/>
              <a:gd name="connsiteY6077" fmla="*/ 2613130 h 7209248"/>
              <a:gd name="connsiteX6078" fmla="*/ 618192 w 7427256"/>
              <a:gd name="connsiteY6078" fmla="*/ 2595211 h 7209248"/>
              <a:gd name="connsiteX6079" fmla="*/ 627150 w 7427256"/>
              <a:gd name="connsiteY6079" fmla="*/ 2595211 h 7209248"/>
              <a:gd name="connsiteX6080" fmla="*/ 631630 w 7427256"/>
              <a:gd name="connsiteY6080" fmla="*/ 2590731 h 7209248"/>
              <a:gd name="connsiteX6081" fmla="*/ 636109 w 7427256"/>
              <a:gd name="connsiteY6081" fmla="*/ 2586251 h 7209248"/>
              <a:gd name="connsiteX6082" fmla="*/ 662988 w 7427256"/>
              <a:gd name="connsiteY6082" fmla="*/ 2550414 h 7209248"/>
              <a:gd name="connsiteX6083" fmla="*/ 676427 w 7427256"/>
              <a:gd name="connsiteY6083" fmla="*/ 2528015 h 7209248"/>
              <a:gd name="connsiteX6084" fmla="*/ 671947 w 7427256"/>
              <a:gd name="connsiteY6084" fmla="*/ 2523536 h 7209248"/>
              <a:gd name="connsiteX6085" fmla="*/ 689866 w 7427256"/>
              <a:gd name="connsiteY6085" fmla="*/ 2505618 h 7209248"/>
              <a:gd name="connsiteX6086" fmla="*/ 725703 w 7427256"/>
              <a:gd name="connsiteY6086" fmla="*/ 2469780 h 7209248"/>
              <a:gd name="connsiteX6087" fmla="*/ 752581 w 7427256"/>
              <a:gd name="connsiteY6087" fmla="*/ 2451861 h 7209248"/>
              <a:gd name="connsiteX6088" fmla="*/ 766020 w 7427256"/>
              <a:gd name="connsiteY6088" fmla="*/ 2438422 h 7209248"/>
              <a:gd name="connsiteX6089" fmla="*/ 766020 w 7427256"/>
              <a:gd name="connsiteY6089" fmla="*/ 2433943 h 7209248"/>
              <a:gd name="connsiteX6090" fmla="*/ 766020 w 7427256"/>
              <a:gd name="connsiteY6090" fmla="*/ 2429464 h 7209248"/>
              <a:gd name="connsiteX6091" fmla="*/ 770500 w 7427256"/>
              <a:gd name="connsiteY6091" fmla="*/ 2424984 h 7209248"/>
              <a:gd name="connsiteX6092" fmla="*/ 788419 w 7427256"/>
              <a:gd name="connsiteY6092" fmla="*/ 2416025 h 7209248"/>
              <a:gd name="connsiteX6093" fmla="*/ 788419 w 7427256"/>
              <a:gd name="connsiteY6093" fmla="*/ 2402586 h 7209248"/>
              <a:gd name="connsiteX6094" fmla="*/ 797377 w 7427256"/>
              <a:gd name="connsiteY6094" fmla="*/ 2389146 h 7209248"/>
              <a:gd name="connsiteX6095" fmla="*/ 806336 w 7427256"/>
              <a:gd name="connsiteY6095" fmla="*/ 2371228 h 7209248"/>
              <a:gd name="connsiteX6096" fmla="*/ 815296 w 7427256"/>
              <a:gd name="connsiteY6096" fmla="*/ 2362269 h 7209248"/>
              <a:gd name="connsiteX6097" fmla="*/ 828735 w 7427256"/>
              <a:gd name="connsiteY6097" fmla="*/ 2348830 h 7209248"/>
              <a:gd name="connsiteX6098" fmla="*/ 833215 w 7427256"/>
              <a:gd name="connsiteY6098" fmla="*/ 2344349 h 7209248"/>
              <a:gd name="connsiteX6099" fmla="*/ 851133 w 7427256"/>
              <a:gd name="connsiteY6099" fmla="*/ 2326432 h 7209248"/>
              <a:gd name="connsiteX6100" fmla="*/ 860093 w 7427256"/>
              <a:gd name="connsiteY6100" fmla="*/ 2299553 h 7209248"/>
              <a:gd name="connsiteX6101" fmla="*/ 869052 w 7427256"/>
              <a:gd name="connsiteY6101" fmla="*/ 2290594 h 7209248"/>
              <a:gd name="connsiteX6102" fmla="*/ 882490 w 7427256"/>
              <a:gd name="connsiteY6102" fmla="*/ 2277156 h 7209248"/>
              <a:gd name="connsiteX6103" fmla="*/ 895929 w 7427256"/>
              <a:gd name="connsiteY6103" fmla="*/ 2272675 h 7209248"/>
              <a:gd name="connsiteX6104" fmla="*/ 900409 w 7427256"/>
              <a:gd name="connsiteY6104" fmla="*/ 2254757 h 7209248"/>
              <a:gd name="connsiteX6105" fmla="*/ 886970 w 7427256"/>
              <a:gd name="connsiteY6105" fmla="*/ 2236839 h 7209248"/>
              <a:gd name="connsiteX6106" fmla="*/ 1227424 w 7427256"/>
              <a:gd name="connsiteY6106" fmla="*/ 2227879 h 7209248"/>
              <a:gd name="connsiteX6107" fmla="*/ 1191587 w 7427256"/>
              <a:gd name="connsiteY6107" fmla="*/ 2236839 h 7209248"/>
              <a:gd name="connsiteX6108" fmla="*/ 1173668 w 7427256"/>
              <a:gd name="connsiteY6108" fmla="*/ 2259237 h 7209248"/>
              <a:gd name="connsiteX6109" fmla="*/ 1155749 w 7427256"/>
              <a:gd name="connsiteY6109" fmla="*/ 2272675 h 7209248"/>
              <a:gd name="connsiteX6110" fmla="*/ 1160229 w 7427256"/>
              <a:gd name="connsiteY6110" fmla="*/ 2281635 h 7209248"/>
              <a:gd name="connsiteX6111" fmla="*/ 1173668 w 7427256"/>
              <a:gd name="connsiteY6111" fmla="*/ 2281635 h 7209248"/>
              <a:gd name="connsiteX6112" fmla="*/ 1191587 w 7427256"/>
              <a:gd name="connsiteY6112" fmla="*/ 2281635 h 7209248"/>
              <a:gd name="connsiteX6113" fmla="*/ 1182627 w 7427256"/>
              <a:gd name="connsiteY6113" fmla="*/ 2290594 h 7209248"/>
              <a:gd name="connsiteX6114" fmla="*/ 1227424 w 7427256"/>
              <a:gd name="connsiteY6114" fmla="*/ 2281635 h 7209248"/>
              <a:gd name="connsiteX6115" fmla="*/ 1236383 w 7427256"/>
              <a:gd name="connsiteY6115" fmla="*/ 2277156 h 7209248"/>
              <a:gd name="connsiteX6116" fmla="*/ 1245342 w 7427256"/>
              <a:gd name="connsiteY6116" fmla="*/ 2272675 h 7209248"/>
              <a:gd name="connsiteX6117" fmla="*/ 1254302 w 7427256"/>
              <a:gd name="connsiteY6117" fmla="*/ 2272675 h 7209248"/>
              <a:gd name="connsiteX6118" fmla="*/ 1249822 w 7427256"/>
              <a:gd name="connsiteY6118" fmla="*/ 2263717 h 7209248"/>
              <a:gd name="connsiteX6119" fmla="*/ 1245342 w 7427256"/>
              <a:gd name="connsiteY6119" fmla="*/ 2245798 h 7209248"/>
              <a:gd name="connsiteX6120" fmla="*/ 1227424 w 7427256"/>
              <a:gd name="connsiteY6120" fmla="*/ 2227879 h 7209248"/>
              <a:gd name="connsiteX6121" fmla="*/ 6854980 w 7427256"/>
              <a:gd name="connsiteY6121" fmla="*/ 2222279 h 7209248"/>
              <a:gd name="connsiteX6122" fmla="*/ 6858340 w 7427256"/>
              <a:gd name="connsiteY6122" fmla="*/ 2223399 h 7209248"/>
              <a:gd name="connsiteX6123" fmla="*/ 6862821 w 7427256"/>
              <a:gd name="connsiteY6123" fmla="*/ 2227879 h 7209248"/>
              <a:gd name="connsiteX6124" fmla="*/ 6853861 w 7427256"/>
              <a:gd name="connsiteY6124" fmla="*/ 2227879 h 7209248"/>
              <a:gd name="connsiteX6125" fmla="*/ 6854980 w 7427256"/>
              <a:gd name="connsiteY6125" fmla="*/ 2222279 h 7209248"/>
              <a:gd name="connsiteX6126" fmla="*/ 1290138 w 7427256"/>
              <a:gd name="connsiteY6126" fmla="*/ 2218920 h 7209248"/>
              <a:gd name="connsiteX6127" fmla="*/ 1281179 w 7427256"/>
              <a:gd name="connsiteY6127" fmla="*/ 2227879 h 7209248"/>
              <a:gd name="connsiteX6128" fmla="*/ 1290138 w 7427256"/>
              <a:gd name="connsiteY6128" fmla="*/ 2227879 h 7209248"/>
              <a:gd name="connsiteX6129" fmla="*/ 1299098 w 7427256"/>
              <a:gd name="connsiteY6129" fmla="*/ 2227879 h 7209248"/>
              <a:gd name="connsiteX6130" fmla="*/ 1150149 w 7427256"/>
              <a:gd name="connsiteY6130" fmla="*/ 2213320 h 7209248"/>
              <a:gd name="connsiteX6131" fmla="*/ 1146790 w 7427256"/>
              <a:gd name="connsiteY6131" fmla="*/ 2218920 h 7209248"/>
              <a:gd name="connsiteX6132" fmla="*/ 1146790 w 7427256"/>
              <a:gd name="connsiteY6132" fmla="*/ 2227879 h 7209248"/>
              <a:gd name="connsiteX6133" fmla="*/ 1164709 w 7427256"/>
              <a:gd name="connsiteY6133" fmla="*/ 2227879 h 7209248"/>
              <a:gd name="connsiteX6134" fmla="*/ 1160229 w 7427256"/>
              <a:gd name="connsiteY6134" fmla="*/ 2214440 h 7209248"/>
              <a:gd name="connsiteX6135" fmla="*/ 1150149 w 7427256"/>
              <a:gd name="connsiteY6135" fmla="*/ 2213320 h 7209248"/>
              <a:gd name="connsiteX6136" fmla="*/ 6925535 w 7427256"/>
              <a:gd name="connsiteY6136" fmla="*/ 2209960 h 7209248"/>
              <a:gd name="connsiteX6137" fmla="*/ 6934494 w 7427256"/>
              <a:gd name="connsiteY6137" fmla="*/ 2227879 h 7209248"/>
              <a:gd name="connsiteX6138" fmla="*/ 6930015 w 7427256"/>
              <a:gd name="connsiteY6138" fmla="*/ 2232359 h 7209248"/>
              <a:gd name="connsiteX6139" fmla="*/ 6925535 w 7427256"/>
              <a:gd name="connsiteY6139" fmla="*/ 2227879 h 7209248"/>
              <a:gd name="connsiteX6140" fmla="*/ 6925535 w 7427256"/>
              <a:gd name="connsiteY6140" fmla="*/ 2209960 h 7209248"/>
              <a:gd name="connsiteX6141" fmla="*/ 6504448 w 7427256"/>
              <a:gd name="connsiteY6141" fmla="*/ 2209960 h 7209248"/>
              <a:gd name="connsiteX6142" fmla="*/ 6495490 w 7427256"/>
              <a:gd name="connsiteY6142" fmla="*/ 2218920 h 7209248"/>
              <a:gd name="connsiteX6143" fmla="*/ 6504448 w 7427256"/>
              <a:gd name="connsiteY6143" fmla="*/ 2227879 h 7209248"/>
              <a:gd name="connsiteX6144" fmla="*/ 6513408 w 7427256"/>
              <a:gd name="connsiteY6144" fmla="*/ 2218920 h 7209248"/>
              <a:gd name="connsiteX6145" fmla="*/ 6504448 w 7427256"/>
              <a:gd name="connsiteY6145" fmla="*/ 2209960 h 7209248"/>
              <a:gd name="connsiteX6146" fmla="*/ 6970332 w 7427256"/>
              <a:gd name="connsiteY6146" fmla="*/ 2201001 h 7209248"/>
              <a:gd name="connsiteX6147" fmla="*/ 6970332 w 7427256"/>
              <a:gd name="connsiteY6147" fmla="*/ 2209960 h 7209248"/>
              <a:gd name="connsiteX6148" fmla="*/ 6961372 w 7427256"/>
              <a:gd name="connsiteY6148" fmla="*/ 2218920 h 7209248"/>
              <a:gd name="connsiteX6149" fmla="*/ 6961372 w 7427256"/>
              <a:gd name="connsiteY6149" fmla="*/ 2209960 h 7209248"/>
              <a:gd name="connsiteX6150" fmla="*/ 6961372 w 7427256"/>
              <a:gd name="connsiteY6150" fmla="*/ 2205482 h 7209248"/>
              <a:gd name="connsiteX6151" fmla="*/ 6970332 w 7427256"/>
              <a:gd name="connsiteY6151" fmla="*/ 2201001 h 7209248"/>
              <a:gd name="connsiteX6152" fmla="*/ 6594041 w 7427256"/>
              <a:gd name="connsiteY6152" fmla="*/ 2201001 h 7209248"/>
              <a:gd name="connsiteX6153" fmla="*/ 6594041 w 7427256"/>
              <a:gd name="connsiteY6153" fmla="*/ 2218920 h 7209248"/>
              <a:gd name="connsiteX6154" fmla="*/ 6603001 w 7427256"/>
              <a:gd name="connsiteY6154" fmla="*/ 2227879 h 7209248"/>
              <a:gd name="connsiteX6155" fmla="*/ 6629879 w 7427256"/>
              <a:gd name="connsiteY6155" fmla="*/ 2254757 h 7209248"/>
              <a:gd name="connsiteX6156" fmla="*/ 6638838 w 7427256"/>
              <a:gd name="connsiteY6156" fmla="*/ 2254757 h 7209248"/>
              <a:gd name="connsiteX6157" fmla="*/ 6643318 w 7427256"/>
              <a:gd name="connsiteY6157" fmla="*/ 2277156 h 7209248"/>
              <a:gd name="connsiteX6158" fmla="*/ 6656756 w 7427256"/>
              <a:gd name="connsiteY6158" fmla="*/ 2290594 h 7209248"/>
              <a:gd name="connsiteX6159" fmla="*/ 6661236 w 7427256"/>
              <a:gd name="connsiteY6159" fmla="*/ 2304033 h 7209248"/>
              <a:gd name="connsiteX6160" fmla="*/ 6665716 w 7427256"/>
              <a:gd name="connsiteY6160" fmla="*/ 2308513 h 7209248"/>
              <a:gd name="connsiteX6161" fmla="*/ 6688114 w 7427256"/>
              <a:gd name="connsiteY6161" fmla="*/ 2312992 h 7209248"/>
              <a:gd name="connsiteX6162" fmla="*/ 6683634 w 7427256"/>
              <a:gd name="connsiteY6162" fmla="*/ 2290594 h 7209248"/>
              <a:gd name="connsiteX6163" fmla="*/ 6679155 w 7427256"/>
              <a:gd name="connsiteY6163" fmla="*/ 2277156 h 7209248"/>
              <a:gd name="connsiteX6164" fmla="*/ 6674675 w 7427256"/>
              <a:gd name="connsiteY6164" fmla="*/ 2272675 h 7209248"/>
              <a:gd name="connsiteX6165" fmla="*/ 6656756 w 7427256"/>
              <a:gd name="connsiteY6165" fmla="*/ 2263717 h 7209248"/>
              <a:gd name="connsiteX6166" fmla="*/ 6638838 w 7427256"/>
              <a:gd name="connsiteY6166" fmla="*/ 2236839 h 7209248"/>
              <a:gd name="connsiteX6167" fmla="*/ 6625399 w 7427256"/>
              <a:gd name="connsiteY6167" fmla="*/ 2214440 h 7209248"/>
              <a:gd name="connsiteX6168" fmla="*/ 6594041 w 7427256"/>
              <a:gd name="connsiteY6168" fmla="*/ 2201001 h 7209248"/>
              <a:gd name="connsiteX6169" fmla="*/ 855053 w 7427256"/>
              <a:gd name="connsiteY6169" fmla="*/ 2195402 h 7209248"/>
              <a:gd name="connsiteX6170" fmla="*/ 833215 w 7427256"/>
              <a:gd name="connsiteY6170" fmla="*/ 2205482 h 7209248"/>
              <a:gd name="connsiteX6171" fmla="*/ 815296 w 7427256"/>
              <a:gd name="connsiteY6171" fmla="*/ 2227879 h 7209248"/>
              <a:gd name="connsiteX6172" fmla="*/ 842174 w 7427256"/>
              <a:gd name="connsiteY6172" fmla="*/ 2245798 h 7209248"/>
              <a:gd name="connsiteX6173" fmla="*/ 851133 w 7427256"/>
              <a:gd name="connsiteY6173" fmla="*/ 2227879 h 7209248"/>
              <a:gd name="connsiteX6174" fmla="*/ 860093 w 7427256"/>
              <a:gd name="connsiteY6174" fmla="*/ 2214440 h 7209248"/>
              <a:gd name="connsiteX6175" fmla="*/ 869052 w 7427256"/>
              <a:gd name="connsiteY6175" fmla="*/ 2205482 h 7209248"/>
              <a:gd name="connsiteX6176" fmla="*/ 860093 w 7427256"/>
              <a:gd name="connsiteY6176" fmla="*/ 2196521 h 7209248"/>
              <a:gd name="connsiteX6177" fmla="*/ 855053 w 7427256"/>
              <a:gd name="connsiteY6177" fmla="*/ 2195402 h 7209248"/>
              <a:gd name="connsiteX6178" fmla="*/ 7055446 w 7427256"/>
              <a:gd name="connsiteY6178" fmla="*/ 2192043 h 7209248"/>
              <a:gd name="connsiteX6179" fmla="*/ 7059924 w 7427256"/>
              <a:gd name="connsiteY6179" fmla="*/ 2205482 h 7209248"/>
              <a:gd name="connsiteX6180" fmla="*/ 7046486 w 7427256"/>
              <a:gd name="connsiteY6180" fmla="*/ 2218920 h 7209248"/>
              <a:gd name="connsiteX6181" fmla="*/ 7042007 w 7427256"/>
              <a:gd name="connsiteY6181" fmla="*/ 2209960 h 7209248"/>
              <a:gd name="connsiteX6182" fmla="*/ 7050966 w 7427256"/>
              <a:gd name="connsiteY6182" fmla="*/ 2201001 h 7209248"/>
              <a:gd name="connsiteX6183" fmla="*/ 7055446 w 7427256"/>
              <a:gd name="connsiteY6183" fmla="*/ 2192043 h 7209248"/>
              <a:gd name="connsiteX6184" fmla="*/ 6737390 w 7427256"/>
              <a:gd name="connsiteY6184" fmla="*/ 2192043 h 7209248"/>
              <a:gd name="connsiteX6185" fmla="*/ 6746350 w 7427256"/>
              <a:gd name="connsiteY6185" fmla="*/ 2201001 h 7209248"/>
              <a:gd name="connsiteX6186" fmla="*/ 6737390 w 7427256"/>
              <a:gd name="connsiteY6186" fmla="*/ 2209960 h 7209248"/>
              <a:gd name="connsiteX6187" fmla="*/ 1216225 w 7427256"/>
              <a:gd name="connsiteY6187" fmla="*/ 2186443 h 7209248"/>
              <a:gd name="connsiteX6188" fmla="*/ 1200545 w 7427256"/>
              <a:gd name="connsiteY6188" fmla="*/ 2187563 h 7209248"/>
              <a:gd name="connsiteX6189" fmla="*/ 1182627 w 7427256"/>
              <a:gd name="connsiteY6189" fmla="*/ 2192043 h 7209248"/>
              <a:gd name="connsiteX6190" fmla="*/ 1187107 w 7427256"/>
              <a:gd name="connsiteY6190" fmla="*/ 2201001 h 7209248"/>
              <a:gd name="connsiteX6191" fmla="*/ 1191587 w 7427256"/>
              <a:gd name="connsiteY6191" fmla="*/ 2201001 h 7209248"/>
              <a:gd name="connsiteX6192" fmla="*/ 1209504 w 7427256"/>
              <a:gd name="connsiteY6192" fmla="*/ 2209960 h 7209248"/>
              <a:gd name="connsiteX6193" fmla="*/ 1227424 w 7427256"/>
              <a:gd name="connsiteY6193" fmla="*/ 2201001 h 7209248"/>
              <a:gd name="connsiteX6194" fmla="*/ 1227424 w 7427256"/>
              <a:gd name="connsiteY6194" fmla="*/ 2192043 h 7209248"/>
              <a:gd name="connsiteX6195" fmla="*/ 1216225 w 7427256"/>
              <a:gd name="connsiteY6195" fmla="*/ 2186443 h 7209248"/>
              <a:gd name="connsiteX6196" fmla="*/ 6961372 w 7427256"/>
              <a:gd name="connsiteY6196" fmla="*/ 2183083 h 7209248"/>
              <a:gd name="connsiteX6197" fmla="*/ 6988250 w 7427256"/>
              <a:gd name="connsiteY6197" fmla="*/ 2183083 h 7209248"/>
              <a:gd name="connsiteX6198" fmla="*/ 7006169 w 7427256"/>
              <a:gd name="connsiteY6198" fmla="*/ 2187563 h 7209248"/>
              <a:gd name="connsiteX6199" fmla="*/ 7015128 w 7427256"/>
              <a:gd name="connsiteY6199" fmla="*/ 2192043 h 7209248"/>
              <a:gd name="connsiteX6200" fmla="*/ 7015128 w 7427256"/>
              <a:gd name="connsiteY6200" fmla="*/ 2227879 h 7209248"/>
              <a:gd name="connsiteX6201" fmla="*/ 7015128 w 7427256"/>
              <a:gd name="connsiteY6201" fmla="*/ 2245798 h 7209248"/>
              <a:gd name="connsiteX6202" fmla="*/ 7024087 w 7427256"/>
              <a:gd name="connsiteY6202" fmla="*/ 2254757 h 7209248"/>
              <a:gd name="connsiteX6203" fmla="*/ 7028568 w 7427256"/>
              <a:gd name="connsiteY6203" fmla="*/ 2259237 h 7209248"/>
              <a:gd name="connsiteX6204" fmla="*/ 7042007 w 7427256"/>
              <a:gd name="connsiteY6204" fmla="*/ 2263717 h 7209248"/>
              <a:gd name="connsiteX6205" fmla="*/ 7042007 w 7427256"/>
              <a:gd name="connsiteY6205" fmla="*/ 2272675 h 7209248"/>
              <a:gd name="connsiteX6206" fmla="*/ 7050966 w 7427256"/>
              <a:gd name="connsiteY6206" fmla="*/ 2290594 h 7209248"/>
              <a:gd name="connsiteX6207" fmla="*/ 7050966 w 7427256"/>
              <a:gd name="connsiteY6207" fmla="*/ 2308513 h 7209248"/>
              <a:gd name="connsiteX6208" fmla="*/ 7033047 w 7427256"/>
              <a:gd name="connsiteY6208" fmla="*/ 2290594 h 7209248"/>
              <a:gd name="connsiteX6209" fmla="*/ 7019608 w 7427256"/>
              <a:gd name="connsiteY6209" fmla="*/ 2263717 h 7209248"/>
              <a:gd name="connsiteX6210" fmla="*/ 6988250 w 7427256"/>
              <a:gd name="connsiteY6210" fmla="*/ 2254757 h 7209248"/>
              <a:gd name="connsiteX6211" fmla="*/ 6970332 w 7427256"/>
              <a:gd name="connsiteY6211" fmla="*/ 2245798 h 7209248"/>
              <a:gd name="connsiteX6212" fmla="*/ 6979292 w 7427256"/>
              <a:gd name="connsiteY6212" fmla="*/ 2241318 h 7209248"/>
              <a:gd name="connsiteX6213" fmla="*/ 6979292 w 7427256"/>
              <a:gd name="connsiteY6213" fmla="*/ 2227879 h 7209248"/>
              <a:gd name="connsiteX6214" fmla="*/ 6988250 w 7427256"/>
              <a:gd name="connsiteY6214" fmla="*/ 2227879 h 7209248"/>
              <a:gd name="connsiteX6215" fmla="*/ 6979292 w 7427256"/>
              <a:gd name="connsiteY6215" fmla="*/ 2192043 h 7209248"/>
              <a:gd name="connsiteX6216" fmla="*/ 886970 w 7427256"/>
              <a:gd name="connsiteY6216" fmla="*/ 2183083 h 7209248"/>
              <a:gd name="connsiteX6217" fmla="*/ 878010 w 7427256"/>
              <a:gd name="connsiteY6217" fmla="*/ 2187563 h 7209248"/>
              <a:gd name="connsiteX6218" fmla="*/ 886970 w 7427256"/>
              <a:gd name="connsiteY6218" fmla="*/ 2192043 h 7209248"/>
              <a:gd name="connsiteX6219" fmla="*/ 895929 w 7427256"/>
              <a:gd name="connsiteY6219" fmla="*/ 2183083 h 7209248"/>
              <a:gd name="connsiteX6220" fmla="*/ 1405489 w 7427256"/>
              <a:gd name="connsiteY6220" fmla="*/ 2177483 h 7209248"/>
              <a:gd name="connsiteX6221" fmla="*/ 1397650 w 7427256"/>
              <a:gd name="connsiteY6221" fmla="*/ 2183083 h 7209248"/>
              <a:gd name="connsiteX6222" fmla="*/ 1370772 w 7427256"/>
              <a:gd name="connsiteY6222" fmla="*/ 2218920 h 7209248"/>
              <a:gd name="connsiteX6223" fmla="*/ 1379731 w 7427256"/>
              <a:gd name="connsiteY6223" fmla="*/ 2209960 h 7209248"/>
              <a:gd name="connsiteX6224" fmla="*/ 1388691 w 7427256"/>
              <a:gd name="connsiteY6224" fmla="*/ 2205482 h 7209248"/>
              <a:gd name="connsiteX6225" fmla="*/ 1397650 w 7427256"/>
              <a:gd name="connsiteY6225" fmla="*/ 2201001 h 7209248"/>
              <a:gd name="connsiteX6226" fmla="*/ 1406609 w 7427256"/>
              <a:gd name="connsiteY6226" fmla="*/ 2192043 h 7209248"/>
              <a:gd name="connsiteX6227" fmla="*/ 1411089 w 7427256"/>
              <a:gd name="connsiteY6227" fmla="*/ 2178603 h 7209248"/>
              <a:gd name="connsiteX6228" fmla="*/ 1405489 w 7427256"/>
              <a:gd name="connsiteY6228" fmla="*/ 2177483 h 7209248"/>
              <a:gd name="connsiteX6229" fmla="*/ 7033047 w 7427256"/>
              <a:gd name="connsiteY6229" fmla="*/ 2174124 h 7209248"/>
              <a:gd name="connsiteX6230" fmla="*/ 7033047 w 7427256"/>
              <a:gd name="connsiteY6230" fmla="*/ 2183083 h 7209248"/>
              <a:gd name="connsiteX6231" fmla="*/ 7024087 w 7427256"/>
              <a:gd name="connsiteY6231" fmla="*/ 2178603 h 7209248"/>
              <a:gd name="connsiteX6232" fmla="*/ 7033047 w 7427256"/>
              <a:gd name="connsiteY6232" fmla="*/ 2174124 h 7209248"/>
              <a:gd name="connsiteX6233" fmla="*/ 725703 w 7427256"/>
              <a:gd name="connsiteY6233" fmla="*/ 2156205 h 7209248"/>
              <a:gd name="connsiteX6234" fmla="*/ 716743 w 7427256"/>
              <a:gd name="connsiteY6234" fmla="*/ 2174124 h 7209248"/>
              <a:gd name="connsiteX6235" fmla="*/ 703305 w 7427256"/>
              <a:gd name="connsiteY6235" fmla="*/ 2192043 h 7209248"/>
              <a:gd name="connsiteX6236" fmla="*/ 698825 w 7427256"/>
              <a:gd name="connsiteY6236" fmla="*/ 2183083 h 7209248"/>
              <a:gd name="connsiteX6237" fmla="*/ 735782 w 7427256"/>
              <a:gd name="connsiteY6237" fmla="*/ 2150605 h 7209248"/>
              <a:gd name="connsiteX6238" fmla="*/ 739142 w 7427256"/>
              <a:gd name="connsiteY6238" fmla="*/ 2151725 h 7209248"/>
              <a:gd name="connsiteX6239" fmla="*/ 743622 w 7427256"/>
              <a:gd name="connsiteY6239" fmla="*/ 2156205 h 7209248"/>
              <a:gd name="connsiteX6240" fmla="*/ 734662 w 7427256"/>
              <a:gd name="connsiteY6240" fmla="*/ 2156205 h 7209248"/>
              <a:gd name="connsiteX6241" fmla="*/ 735782 w 7427256"/>
              <a:gd name="connsiteY6241" fmla="*/ 2150605 h 7209248"/>
              <a:gd name="connsiteX6242" fmla="*/ 909368 w 7427256"/>
              <a:gd name="connsiteY6242" fmla="*/ 2147245 h 7209248"/>
              <a:gd name="connsiteX6243" fmla="*/ 904889 w 7427256"/>
              <a:gd name="connsiteY6243" fmla="*/ 2151725 h 7209248"/>
              <a:gd name="connsiteX6244" fmla="*/ 913848 w 7427256"/>
              <a:gd name="connsiteY6244" fmla="*/ 2156205 h 7209248"/>
              <a:gd name="connsiteX6245" fmla="*/ 922808 w 7427256"/>
              <a:gd name="connsiteY6245" fmla="*/ 2156205 h 7209248"/>
              <a:gd name="connsiteX6246" fmla="*/ 913848 w 7427256"/>
              <a:gd name="connsiteY6246" fmla="*/ 2147245 h 7209248"/>
              <a:gd name="connsiteX6247" fmla="*/ 909368 w 7427256"/>
              <a:gd name="connsiteY6247" fmla="*/ 2147245 h 7209248"/>
              <a:gd name="connsiteX6248" fmla="*/ 6853861 w 7427256"/>
              <a:gd name="connsiteY6248" fmla="*/ 2138286 h 7209248"/>
              <a:gd name="connsiteX6249" fmla="*/ 6853861 w 7427256"/>
              <a:gd name="connsiteY6249" fmla="*/ 2201001 h 7209248"/>
              <a:gd name="connsiteX6250" fmla="*/ 6844901 w 7427256"/>
              <a:gd name="connsiteY6250" fmla="*/ 2205482 h 7209248"/>
              <a:gd name="connsiteX6251" fmla="*/ 6844901 w 7427256"/>
              <a:gd name="connsiteY6251" fmla="*/ 2209960 h 7209248"/>
              <a:gd name="connsiteX6252" fmla="*/ 6835942 w 7427256"/>
              <a:gd name="connsiteY6252" fmla="*/ 2209960 h 7209248"/>
              <a:gd name="connsiteX6253" fmla="*/ 6840422 w 7427256"/>
              <a:gd name="connsiteY6253" fmla="*/ 2192043 h 7209248"/>
              <a:gd name="connsiteX6254" fmla="*/ 6844901 w 7427256"/>
              <a:gd name="connsiteY6254" fmla="*/ 2156205 h 7209248"/>
              <a:gd name="connsiteX6255" fmla="*/ 1303577 w 7427256"/>
              <a:gd name="connsiteY6255" fmla="*/ 2138286 h 7209248"/>
              <a:gd name="connsiteX6256" fmla="*/ 1290138 w 7427256"/>
              <a:gd name="connsiteY6256" fmla="*/ 2147245 h 7209248"/>
              <a:gd name="connsiteX6257" fmla="*/ 1281179 w 7427256"/>
              <a:gd name="connsiteY6257" fmla="*/ 2151725 h 7209248"/>
              <a:gd name="connsiteX6258" fmla="*/ 1263261 w 7427256"/>
              <a:gd name="connsiteY6258" fmla="*/ 2156205 h 7209248"/>
              <a:gd name="connsiteX6259" fmla="*/ 1254302 w 7427256"/>
              <a:gd name="connsiteY6259" fmla="*/ 2156205 h 7209248"/>
              <a:gd name="connsiteX6260" fmla="*/ 1236383 w 7427256"/>
              <a:gd name="connsiteY6260" fmla="*/ 2147245 h 7209248"/>
              <a:gd name="connsiteX6261" fmla="*/ 1236383 w 7427256"/>
              <a:gd name="connsiteY6261" fmla="*/ 2165164 h 7209248"/>
              <a:gd name="connsiteX6262" fmla="*/ 1236383 w 7427256"/>
              <a:gd name="connsiteY6262" fmla="*/ 2183083 h 7209248"/>
              <a:gd name="connsiteX6263" fmla="*/ 1254302 w 7427256"/>
              <a:gd name="connsiteY6263" fmla="*/ 2227879 h 7209248"/>
              <a:gd name="connsiteX6264" fmla="*/ 1281179 w 7427256"/>
              <a:gd name="connsiteY6264" fmla="*/ 2209960 h 7209248"/>
              <a:gd name="connsiteX6265" fmla="*/ 1308057 w 7427256"/>
              <a:gd name="connsiteY6265" fmla="*/ 2174124 h 7209248"/>
              <a:gd name="connsiteX6266" fmla="*/ 1317017 w 7427256"/>
              <a:gd name="connsiteY6266" fmla="*/ 2165164 h 7209248"/>
              <a:gd name="connsiteX6267" fmla="*/ 1308057 w 7427256"/>
              <a:gd name="connsiteY6267" fmla="*/ 2138286 h 7209248"/>
              <a:gd name="connsiteX6268" fmla="*/ 1303577 w 7427256"/>
              <a:gd name="connsiteY6268" fmla="*/ 2138286 h 7209248"/>
              <a:gd name="connsiteX6269" fmla="*/ 6746350 w 7427256"/>
              <a:gd name="connsiteY6269" fmla="*/ 2129327 h 7209248"/>
              <a:gd name="connsiteX6270" fmla="*/ 6746350 w 7427256"/>
              <a:gd name="connsiteY6270" fmla="*/ 2138286 h 7209248"/>
              <a:gd name="connsiteX6271" fmla="*/ 6755308 w 7427256"/>
              <a:gd name="connsiteY6271" fmla="*/ 2160685 h 7209248"/>
              <a:gd name="connsiteX6272" fmla="*/ 6773227 w 7427256"/>
              <a:gd name="connsiteY6272" fmla="*/ 2160685 h 7209248"/>
              <a:gd name="connsiteX6273" fmla="*/ 6791146 w 7427256"/>
              <a:gd name="connsiteY6273" fmla="*/ 2165164 h 7209248"/>
              <a:gd name="connsiteX6274" fmla="*/ 6795626 w 7427256"/>
              <a:gd name="connsiteY6274" fmla="*/ 2183083 h 7209248"/>
              <a:gd name="connsiteX6275" fmla="*/ 6795626 w 7427256"/>
              <a:gd name="connsiteY6275" fmla="*/ 2196521 h 7209248"/>
              <a:gd name="connsiteX6276" fmla="*/ 6795626 w 7427256"/>
              <a:gd name="connsiteY6276" fmla="*/ 2209960 h 7209248"/>
              <a:gd name="connsiteX6277" fmla="*/ 6791146 w 7427256"/>
              <a:gd name="connsiteY6277" fmla="*/ 2218920 h 7209248"/>
              <a:gd name="connsiteX6278" fmla="*/ 6782186 w 7427256"/>
              <a:gd name="connsiteY6278" fmla="*/ 2201001 h 7209248"/>
              <a:gd name="connsiteX6279" fmla="*/ 6773227 w 7427256"/>
              <a:gd name="connsiteY6279" fmla="*/ 2183083 h 7209248"/>
              <a:gd name="connsiteX6280" fmla="*/ 6719472 w 7427256"/>
              <a:gd name="connsiteY6280" fmla="*/ 2165164 h 7209248"/>
              <a:gd name="connsiteX6281" fmla="*/ 6692594 w 7427256"/>
              <a:gd name="connsiteY6281" fmla="*/ 2165164 h 7209248"/>
              <a:gd name="connsiteX6282" fmla="*/ 6710513 w 7427256"/>
              <a:gd name="connsiteY6282" fmla="*/ 2156205 h 7209248"/>
              <a:gd name="connsiteX6283" fmla="*/ 6719472 w 7427256"/>
              <a:gd name="connsiteY6283" fmla="*/ 2156205 h 7209248"/>
              <a:gd name="connsiteX6284" fmla="*/ 1420049 w 7427256"/>
              <a:gd name="connsiteY6284" fmla="*/ 2120368 h 7209248"/>
              <a:gd name="connsiteX6285" fmla="*/ 1406609 w 7427256"/>
              <a:gd name="connsiteY6285" fmla="*/ 2124847 h 7209248"/>
              <a:gd name="connsiteX6286" fmla="*/ 1397650 w 7427256"/>
              <a:gd name="connsiteY6286" fmla="*/ 2138286 h 7209248"/>
              <a:gd name="connsiteX6287" fmla="*/ 1424528 w 7427256"/>
              <a:gd name="connsiteY6287" fmla="*/ 2129327 h 7209248"/>
              <a:gd name="connsiteX6288" fmla="*/ 1420049 w 7427256"/>
              <a:gd name="connsiteY6288" fmla="*/ 2120368 h 7209248"/>
              <a:gd name="connsiteX6289" fmla="*/ 824255 w 7427256"/>
              <a:gd name="connsiteY6289" fmla="*/ 2120368 h 7209248"/>
              <a:gd name="connsiteX6290" fmla="*/ 828735 w 7427256"/>
              <a:gd name="connsiteY6290" fmla="*/ 2120368 h 7209248"/>
              <a:gd name="connsiteX6291" fmla="*/ 833215 w 7427256"/>
              <a:gd name="connsiteY6291" fmla="*/ 2129327 h 7209248"/>
              <a:gd name="connsiteX6292" fmla="*/ 828735 w 7427256"/>
              <a:gd name="connsiteY6292" fmla="*/ 2138286 h 7209248"/>
              <a:gd name="connsiteX6293" fmla="*/ 815296 w 7427256"/>
              <a:gd name="connsiteY6293" fmla="*/ 2129327 h 7209248"/>
              <a:gd name="connsiteX6294" fmla="*/ 824255 w 7427256"/>
              <a:gd name="connsiteY6294" fmla="*/ 2120368 h 7209248"/>
              <a:gd name="connsiteX6295" fmla="*/ 1460365 w 7427256"/>
              <a:gd name="connsiteY6295" fmla="*/ 2111408 h 7209248"/>
              <a:gd name="connsiteX6296" fmla="*/ 1469324 w 7427256"/>
              <a:gd name="connsiteY6296" fmla="*/ 2120368 h 7209248"/>
              <a:gd name="connsiteX6297" fmla="*/ 1469324 w 7427256"/>
              <a:gd name="connsiteY6297" fmla="*/ 2111408 h 7209248"/>
              <a:gd name="connsiteX6298" fmla="*/ 788419 w 7427256"/>
              <a:gd name="connsiteY6298" fmla="*/ 2111408 h 7209248"/>
              <a:gd name="connsiteX6299" fmla="*/ 788419 w 7427256"/>
              <a:gd name="connsiteY6299" fmla="*/ 2138286 h 7209248"/>
              <a:gd name="connsiteX6300" fmla="*/ 779459 w 7427256"/>
              <a:gd name="connsiteY6300" fmla="*/ 2156205 h 7209248"/>
              <a:gd name="connsiteX6301" fmla="*/ 770500 w 7427256"/>
              <a:gd name="connsiteY6301" fmla="*/ 2156205 h 7209248"/>
              <a:gd name="connsiteX6302" fmla="*/ 761540 w 7427256"/>
              <a:gd name="connsiteY6302" fmla="*/ 2165164 h 7209248"/>
              <a:gd name="connsiteX6303" fmla="*/ 757061 w 7427256"/>
              <a:gd name="connsiteY6303" fmla="*/ 2142766 h 7209248"/>
              <a:gd name="connsiteX6304" fmla="*/ 770500 w 7427256"/>
              <a:gd name="connsiteY6304" fmla="*/ 2129327 h 7209248"/>
              <a:gd name="connsiteX6305" fmla="*/ 774979 w 7427256"/>
              <a:gd name="connsiteY6305" fmla="*/ 2124847 h 7209248"/>
              <a:gd name="connsiteX6306" fmla="*/ 779459 w 7427256"/>
              <a:gd name="connsiteY6306" fmla="*/ 2120368 h 7209248"/>
              <a:gd name="connsiteX6307" fmla="*/ 1412768 w 7427256"/>
              <a:gd name="connsiteY6307" fmla="*/ 2090691 h 7209248"/>
              <a:gd name="connsiteX6308" fmla="*/ 1397650 w 7427256"/>
              <a:gd name="connsiteY6308" fmla="*/ 2102448 h 7209248"/>
              <a:gd name="connsiteX6309" fmla="*/ 1415569 w 7427256"/>
              <a:gd name="connsiteY6309" fmla="*/ 2111408 h 7209248"/>
              <a:gd name="connsiteX6310" fmla="*/ 1424528 w 7427256"/>
              <a:gd name="connsiteY6310" fmla="*/ 2093490 h 7209248"/>
              <a:gd name="connsiteX6311" fmla="*/ 1412768 w 7427256"/>
              <a:gd name="connsiteY6311" fmla="*/ 2090691 h 7209248"/>
              <a:gd name="connsiteX6312" fmla="*/ 808577 w 7427256"/>
              <a:gd name="connsiteY6312" fmla="*/ 2071092 h 7209248"/>
              <a:gd name="connsiteX6313" fmla="*/ 824255 w 7427256"/>
              <a:gd name="connsiteY6313" fmla="*/ 2075571 h 7209248"/>
              <a:gd name="connsiteX6314" fmla="*/ 833215 w 7427256"/>
              <a:gd name="connsiteY6314" fmla="*/ 2093490 h 7209248"/>
              <a:gd name="connsiteX6315" fmla="*/ 815296 w 7427256"/>
              <a:gd name="connsiteY6315" fmla="*/ 2093490 h 7209248"/>
              <a:gd name="connsiteX6316" fmla="*/ 797377 w 7427256"/>
              <a:gd name="connsiteY6316" fmla="*/ 2084531 h 7209248"/>
              <a:gd name="connsiteX6317" fmla="*/ 779459 w 7427256"/>
              <a:gd name="connsiteY6317" fmla="*/ 2084531 h 7209248"/>
              <a:gd name="connsiteX6318" fmla="*/ 797377 w 7427256"/>
              <a:gd name="connsiteY6318" fmla="*/ 2075571 h 7209248"/>
              <a:gd name="connsiteX6319" fmla="*/ 808577 w 7427256"/>
              <a:gd name="connsiteY6319" fmla="*/ 2071092 h 7209248"/>
              <a:gd name="connsiteX6320" fmla="*/ 6853861 w 7427256"/>
              <a:gd name="connsiteY6320" fmla="*/ 2066612 h 7209248"/>
              <a:gd name="connsiteX6321" fmla="*/ 6867300 w 7427256"/>
              <a:gd name="connsiteY6321" fmla="*/ 2066612 h 7209248"/>
              <a:gd name="connsiteX6322" fmla="*/ 6885218 w 7427256"/>
              <a:gd name="connsiteY6322" fmla="*/ 2075571 h 7209248"/>
              <a:gd name="connsiteX6323" fmla="*/ 6898658 w 7427256"/>
              <a:gd name="connsiteY6323" fmla="*/ 2080051 h 7209248"/>
              <a:gd name="connsiteX6324" fmla="*/ 6907616 w 7427256"/>
              <a:gd name="connsiteY6324" fmla="*/ 2084531 h 7209248"/>
              <a:gd name="connsiteX6325" fmla="*/ 6880738 w 7427256"/>
              <a:gd name="connsiteY6325" fmla="*/ 2084531 h 7209248"/>
              <a:gd name="connsiteX6326" fmla="*/ 6862821 w 7427256"/>
              <a:gd name="connsiteY6326" fmla="*/ 2075571 h 7209248"/>
              <a:gd name="connsiteX6327" fmla="*/ 6638838 w 7427256"/>
              <a:gd name="connsiteY6327" fmla="*/ 2066612 h 7209248"/>
              <a:gd name="connsiteX6328" fmla="*/ 6647798 w 7427256"/>
              <a:gd name="connsiteY6328" fmla="*/ 2075571 h 7209248"/>
              <a:gd name="connsiteX6329" fmla="*/ 6638838 w 7427256"/>
              <a:gd name="connsiteY6329" fmla="*/ 2084531 h 7209248"/>
              <a:gd name="connsiteX6330" fmla="*/ 600273 w 7427256"/>
              <a:gd name="connsiteY6330" fmla="*/ 2066612 h 7209248"/>
              <a:gd name="connsiteX6331" fmla="*/ 600273 w 7427256"/>
              <a:gd name="connsiteY6331" fmla="*/ 2075571 h 7209248"/>
              <a:gd name="connsiteX6332" fmla="*/ 591313 w 7427256"/>
              <a:gd name="connsiteY6332" fmla="*/ 2075571 h 7209248"/>
              <a:gd name="connsiteX6333" fmla="*/ 600273 w 7427256"/>
              <a:gd name="connsiteY6333" fmla="*/ 2066612 h 7209248"/>
              <a:gd name="connsiteX6334" fmla="*/ 6941773 w 7427256"/>
              <a:gd name="connsiteY6334" fmla="*/ 2065492 h 7209248"/>
              <a:gd name="connsiteX6335" fmla="*/ 6943454 w 7427256"/>
              <a:gd name="connsiteY6335" fmla="*/ 2102448 h 7209248"/>
              <a:gd name="connsiteX6336" fmla="*/ 6947932 w 7427256"/>
              <a:gd name="connsiteY6336" fmla="*/ 2133806 h 7209248"/>
              <a:gd name="connsiteX6337" fmla="*/ 6970332 w 7427256"/>
              <a:gd name="connsiteY6337" fmla="*/ 2147245 h 7209248"/>
              <a:gd name="connsiteX6338" fmla="*/ 6997209 w 7427256"/>
              <a:gd name="connsiteY6338" fmla="*/ 2174124 h 7209248"/>
              <a:gd name="connsiteX6339" fmla="*/ 6979292 w 7427256"/>
              <a:gd name="connsiteY6339" fmla="*/ 2165164 h 7209248"/>
              <a:gd name="connsiteX6340" fmla="*/ 6961372 w 7427256"/>
              <a:gd name="connsiteY6340" fmla="*/ 2165164 h 7209248"/>
              <a:gd name="connsiteX6341" fmla="*/ 6952414 w 7427256"/>
              <a:gd name="connsiteY6341" fmla="*/ 2169644 h 7209248"/>
              <a:gd name="connsiteX6342" fmla="*/ 6943454 w 7427256"/>
              <a:gd name="connsiteY6342" fmla="*/ 2183083 h 7209248"/>
              <a:gd name="connsiteX6343" fmla="*/ 6934494 w 7427256"/>
              <a:gd name="connsiteY6343" fmla="*/ 2201001 h 7209248"/>
              <a:gd name="connsiteX6344" fmla="*/ 6934494 w 7427256"/>
              <a:gd name="connsiteY6344" fmla="*/ 2178603 h 7209248"/>
              <a:gd name="connsiteX6345" fmla="*/ 6916576 w 7427256"/>
              <a:gd name="connsiteY6345" fmla="*/ 2147245 h 7209248"/>
              <a:gd name="connsiteX6346" fmla="*/ 6903138 w 7427256"/>
              <a:gd name="connsiteY6346" fmla="*/ 2147245 h 7209248"/>
              <a:gd name="connsiteX6347" fmla="*/ 6898658 w 7427256"/>
              <a:gd name="connsiteY6347" fmla="*/ 2138286 h 7209248"/>
              <a:gd name="connsiteX6348" fmla="*/ 6916576 w 7427256"/>
              <a:gd name="connsiteY6348" fmla="*/ 2138286 h 7209248"/>
              <a:gd name="connsiteX6349" fmla="*/ 6934494 w 7427256"/>
              <a:gd name="connsiteY6349" fmla="*/ 2138286 h 7209248"/>
              <a:gd name="connsiteX6350" fmla="*/ 6925535 w 7427256"/>
              <a:gd name="connsiteY6350" fmla="*/ 2129327 h 7209248"/>
              <a:gd name="connsiteX6351" fmla="*/ 6916576 w 7427256"/>
              <a:gd name="connsiteY6351" fmla="*/ 2124847 h 7209248"/>
              <a:gd name="connsiteX6352" fmla="*/ 6916576 w 7427256"/>
              <a:gd name="connsiteY6352" fmla="*/ 2120368 h 7209248"/>
              <a:gd name="connsiteX6353" fmla="*/ 6916576 w 7427256"/>
              <a:gd name="connsiteY6353" fmla="*/ 2111408 h 7209248"/>
              <a:gd name="connsiteX6354" fmla="*/ 6907616 w 7427256"/>
              <a:gd name="connsiteY6354" fmla="*/ 2102448 h 7209248"/>
              <a:gd name="connsiteX6355" fmla="*/ 6925535 w 7427256"/>
              <a:gd name="connsiteY6355" fmla="*/ 2102448 h 7209248"/>
              <a:gd name="connsiteX6356" fmla="*/ 6938975 w 7427256"/>
              <a:gd name="connsiteY6356" fmla="*/ 2097970 h 7209248"/>
              <a:gd name="connsiteX6357" fmla="*/ 6934494 w 7427256"/>
              <a:gd name="connsiteY6357" fmla="*/ 2084531 h 7209248"/>
              <a:gd name="connsiteX6358" fmla="*/ 6934494 w 7427256"/>
              <a:gd name="connsiteY6358" fmla="*/ 2066612 h 7209248"/>
              <a:gd name="connsiteX6359" fmla="*/ 6941773 w 7427256"/>
              <a:gd name="connsiteY6359" fmla="*/ 2065492 h 7209248"/>
              <a:gd name="connsiteX6360" fmla="*/ 6871778 w 7427256"/>
              <a:gd name="connsiteY6360" fmla="*/ 2048693 h 7209248"/>
              <a:gd name="connsiteX6361" fmla="*/ 6871778 w 7427256"/>
              <a:gd name="connsiteY6361" fmla="*/ 2057652 h 7209248"/>
              <a:gd name="connsiteX6362" fmla="*/ 6862821 w 7427256"/>
              <a:gd name="connsiteY6362" fmla="*/ 2057652 h 7209248"/>
              <a:gd name="connsiteX6363" fmla="*/ 6871778 w 7427256"/>
              <a:gd name="connsiteY6363" fmla="*/ 2048693 h 7209248"/>
              <a:gd name="connsiteX6364" fmla="*/ 1039278 w 7427256"/>
              <a:gd name="connsiteY6364" fmla="*/ 2039734 h 7209248"/>
              <a:gd name="connsiteX6365" fmla="*/ 1039278 w 7427256"/>
              <a:gd name="connsiteY6365" fmla="*/ 2048693 h 7209248"/>
              <a:gd name="connsiteX6366" fmla="*/ 1039278 w 7427256"/>
              <a:gd name="connsiteY6366" fmla="*/ 2057652 h 7209248"/>
              <a:gd name="connsiteX6367" fmla="*/ 1048237 w 7427256"/>
              <a:gd name="connsiteY6367" fmla="*/ 2048693 h 7209248"/>
              <a:gd name="connsiteX6368" fmla="*/ 1039278 w 7427256"/>
              <a:gd name="connsiteY6368" fmla="*/ 2039734 h 7209248"/>
              <a:gd name="connsiteX6369" fmla="*/ 6791146 w 7427256"/>
              <a:gd name="connsiteY6369" fmla="*/ 2030774 h 7209248"/>
              <a:gd name="connsiteX6370" fmla="*/ 6800106 w 7427256"/>
              <a:gd name="connsiteY6370" fmla="*/ 2039734 h 7209248"/>
              <a:gd name="connsiteX6371" fmla="*/ 6791146 w 7427256"/>
              <a:gd name="connsiteY6371" fmla="*/ 2048693 h 7209248"/>
              <a:gd name="connsiteX6372" fmla="*/ 6791146 w 7427256"/>
              <a:gd name="connsiteY6372" fmla="*/ 2030774 h 7209248"/>
              <a:gd name="connsiteX6373" fmla="*/ 1012400 w 7427256"/>
              <a:gd name="connsiteY6373" fmla="*/ 2030774 h 7209248"/>
              <a:gd name="connsiteX6374" fmla="*/ 1003441 w 7427256"/>
              <a:gd name="connsiteY6374" fmla="*/ 2048693 h 7209248"/>
              <a:gd name="connsiteX6375" fmla="*/ 976563 w 7427256"/>
              <a:gd name="connsiteY6375" fmla="*/ 2066612 h 7209248"/>
              <a:gd name="connsiteX6376" fmla="*/ 958644 w 7427256"/>
              <a:gd name="connsiteY6376" fmla="*/ 2084531 h 7209248"/>
              <a:gd name="connsiteX6377" fmla="*/ 949686 w 7427256"/>
              <a:gd name="connsiteY6377" fmla="*/ 2111408 h 7209248"/>
              <a:gd name="connsiteX6378" fmla="*/ 945206 w 7427256"/>
              <a:gd name="connsiteY6378" fmla="*/ 2142766 h 7209248"/>
              <a:gd name="connsiteX6379" fmla="*/ 967604 w 7427256"/>
              <a:gd name="connsiteY6379" fmla="*/ 2129327 h 7209248"/>
              <a:gd name="connsiteX6380" fmla="*/ 981043 w 7427256"/>
              <a:gd name="connsiteY6380" fmla="*/ 2115889 h 7209248"/>
              <a:gd name="connsiteX6381" fmla="*/ 985523 w 7427256"/>
              <a:gd name="connsiteY6381" fmla="*/ 2106929 h 7209248"/>
              <a:gd name="connsiteX6382" fmla="*/ 990002 w 7427256"/>
              <a:gd name="connsiteY6382" fmla="*/ 2093490 h 7209248"/>
              <a:gd name="connsiteX6383" fmla="*/ 1003441 w 7427256"/>
              <a:gd name="connsiteY6383" fmla="*/ 2075571 h 7209248"/>
              <a:gd name="connsiteX6384" fmla="*/ 1012400 w 7427256"/>
              <a:gd name="connsiteY6384" fmla="*/ 2030774 h 7209248"/>
              <a:gd name="connsiteX6385" fmla="*/ 6889698 w 7427256"/>
              <a:gd name="connsiteY6385" fmla="*/ 2021816 h 7209248"/>
              <a:gd name="connsiteX6386" fmla="*/ 6898658 w 7427256"/>
              <a:gd name="connsiteY6386" fmla="*/ 2021816 h 7209248"/>
              <a:gd name="connsiteX6387" fmla="*/ 6898658 w 7427256"/>
              <a:gd name="connsiteY6387" fmla="*/ 2030774 h 7209248"/>
              <a:gd name="connsiteX6388" fmla="*/ 6889698 w 7427256"/>
              <a:gd name="connsiteY6388" fmla="*/ 2030774 h 7209248"/>
              <a:gd name="connsiteX6389" fmla="*/ 6889698 w 7427256"/>
              <a:gd name="connsiteY6389" fmla="*/ 2021816 h 7209248"/>
              <a:gd name="connsiteX6390" fmla="*/ 6988250 w 7427256"/>
              <a:gd name="connsiteY6390" fmla="*/ 2012856 h 7209248"/>
              <a:gd name="connsiteX6391" fmla="*/ 6997209 w 7427256"/>
              <a:gd name="connsiteY6391" fmla="*/ 2012856 h 7209248"/>
              <a:gd name="connsiteX6392" fmla="*/ 6992730 w 7427256"/>
              <a:gd name="connsiteY6392" fmla="*/ 2017336 h 7209248"/>
              <a:gd name="connsiteX6393" fmla="*/ 6988250 w 7427256"/>
              <a:gd name="connsiteY6393" fmla="*/ 2021816 h 7209248"/>
              <a:gd name="connsiteX6394" fmla="*/ 842174 w 7427256"/>
              <a:gd name="connsiteY6394" fmla="*/ 2003897 h 7209248"/>
              <a:gd name="connsiteX6395" fmla="*/ 886970 w 7427256"/>
              <a:gd name="connsiteY6395" fmla="*/ 2003897 h 7209248"/>
              <a:gd name="connsiteX6396" fmla="*/ 882490 w 7427256"/>
              <a:gd name="connsiteY6396" fmla="*/ 2012856 h 7209248"/>
              <a:gd name="connsiteX6397" fmla="*/ 878010 w 7427256"/>
              <a:gd name="connsiteY6397" fmla="*/ 2017336 h 7209248"/>
              <a:gd name="connsiteX6398" fmla="*/ 873532 w 7427256"/>
              <a:gd name="connsiteY6398" fmla="*/ 2030774 h 7209248"/>
              <a:gd name="connsiteX6399" fmla="*/ 869052 w 7427256"/>
              <a:gd name="connsiteY6399" fmla="*/ 2039734 h 7209248"/>
              <a:gd name="connsiteX6400" fmla="*/ 860093 w 7427256"/>
              <a:gd name="connsiteY6400" fmla="*/ 2026294 h 7209248"/>
              <a:gd name="connsiteX6401" fmla="*/ 860093 w 7427256"/>
              <a:gd name="connsiteY6401" fmla="*/ 2021816 h 7209248"/>
              <a:gd name="connsiteX6402" fmla="*/ 842174 w 7427256"/>
              <a:gd name="connsiteY6402" fmla="*/ 2012856 h 7209248"/>
              <a:gd name="connsiteX6403" fmla="*/ 833215 w 7427256"/>
              <a:gd name="connsiteY6403" fmla="*/ 2012856 h 7209248"/>
              <a:gd name="connsiteX6404" fmla="*/ 6782186 w 7427256"/>
              <a:gd name="connsiteY6404" fmla="*/ 1985978 h 7209248"/>
              <a:gd name="connsiteX6405" fmla="*/ 6800106 w 7427256"/>
              <a:gd name="connsiteY6405" fmla="*/ 1994938 h 7209248"/>
              <a:gd name="connsiteX6406" fmla="*/ 6782186 w 7427256"/>
              <a:gd name="connsiteY6406" fmla="*/ 1994938 h 7209248"/>
              <a:gd name="connsiteX6407" fmla="*/ 6782186 w 7427256"/>
              <a:gd name="connsiteY6407" fmla="*/ 1985978 h 7209248"/>
              <a:gd name="connsiteX6408" fmla="*/ 788419 w 7427256"/>
              <a:gd name="connsiteY6408" fmla="*/ 1985978 h 7209248"/>
              <a:gd name="connsiteX6409" fmla="*/ 797377 w 7427256"/>
              <a:gd name="connsiteY6409" fmla="*/ 1985978 h 7209248"/>
              <a:gd name="connsiteX6410" fmla="*/ 788419 w 7427256"/>
              <a:gd name="connsiteY6410" fmla="*/ 1994938 h 7209248"/>
              <a:gd name="connsiteX6411" fmla="*/ 788419 w 7427256"/>
              <a:gd name="connsiteY6411" fmla="*/ 1985978 h 7209248"/>
              <a:gd name="connsiteX6412" fmla="*/ 187025 w 7427256"/>
              <a:gd name="connsiteY6412" fmla="*/ 1980378 h 7209248"/>
              <a:gd name="connsiteX6413" fmla="*/ 188145 w 7427256"/>
              <a:gd name="connsiteY6413" fmla="*/ 1985978 h 7209248"/>
              <a:gd name="connsiteX6414" fmla="*/ 179186 w 7427256"/>
              <a:gd name="connsiteY6414" fmla="*/ 1994938 h 7209248"/>
              <a:gd name="connsiteX6415" fmla="*/ 183666 w 7427256"/>
              <a:gd name="connsiteY6415" fmla="*/ 1981498 h 7209248"/>
              <a:gd name="connsiteX6416" fmla="*/ 187025 w 7427256"/>
              <a:gd name="connsiteY6416" fmla="*/ 1980378 h 7209248"/>
              <a:gd name="connsiteX6417" fmla="*/ 6764268 w 7427256"/>
              <a:gd name="connsiteY6417" fmla="*/ 1968059 h 7209248"/>
              <a:gd name="connsiteX6418" fmla="*/ 6764268 w 7427256"/>
              <a:gd name="connsiteY6418" fmla="*/ 1977019 h 7209248"/>
              <a:gd name="connsiteX6419" fmla="*/ 6755308 w 7427256"/>
              <a:gd name="connsiteY6419" fmla="*/ 1977019 h 7209248"/>
              <a:gd name="connsiteX6420" fmla="*/ 6759788 w 7427256"/>
              <a:gd name="connsiteY6420" fmla="*/ 1972539 h 7209248"/>
              <a:gd name="connsiteX6421" fmla="*/ 6764268 w 7427256"/>
              <a:gd name="connsiteY6421" fmla="*/ 1968059 h 7209248"/>
              <a:gd name="connsiteX6422" fmla="*/ 6710513 w 7427256"/>
              <a:gd name="connsiteY6422" fmla="*/ 1968059 h 7209248"/>
              <a:gd name="connsiteX6423" fmla="*/ 6706033 w 7427256"/>
              <a:gd name="connsiteY6423" fmla="*/ 1981498 h 7209248"/>
              <a:gd name="connsiteX6424" fmla="*/ 6701553 w 7427256"/>
              <a:gd name="connsiteY6424" fmla="*/ 1985978 h 7209248"/>
              <a:gd name="connsiteX6425" fmla="*/ 6701553 w 7427256"/>
              <a:gd name="connsiteY6425" fmla="*/ 2003897 h 7209248"/>
              <a:gd name="connsiteX6426" fmla="*/ 6710513 w 7427256"/>
              <a:gd name="connsiteY6426" fmla="*/ 1994938 h 7209248"/>
              <a:gd name="connsiteX6427" fmla="*/ 6723952 w 7427256"/>
              <a:gd name="connsiteY6427" fmla="*/ 1999417 h 7209248"/>
              <a:gd name="connsiteX6428" fmla="*/ 6728430 w 7427256"/>
              <a:gd name="connsiteY6428" fmla="*/ 2012856 h 7209248"/>
              <a:gd name="connsiteX6429" fmla="*/ 6746350 w 7427256"/>
              <a:gd name="connsiteY6429" fmla="*/ 2030774 h 7209248"/>
              <a:gd name="connsiteX6430" fmla="*/ 6755308 w 7427256"/>
              <a:gd name="connsiteY6430" fmla="*/ 2039734 h 7209248"/>
              <a:gd name="connsiteX6431" fmla="*/ 6746350 w 7427256"/>
              <a:gd name="connsiteY6431" fmla="*/ 2066612 h 7209248"/>
              <a:gd name="connsiteX6432" fmla="*/ 6755308 w 7427256"/>
              <a:gd name="connsiteY6432" fmla="*/ 2080051 h 7209248"/>
              <a:gd name="connsiteX6433" fmla="*/ 6764268 w 7427256"/>
              <a:gd name="connsiteY6433" fmla="*/ 2102448 h 7209248"/>
              <a:gd name="connsiteX6434" fmla="*/ 6773227 w 7427256"/>
              <a:gd name="connsiteY6434" fmla="*/ 2138286 h 7209248"/>
              <a:gd name="connsiteX6435" fmla="*/ 6773227 w 7427256"/>
              <a:gd name="connsiteY6435" fmla="*/ 2147245 h 7209248"/>
              <a:gd name="connsiteX6436" fmla="*/ 6764268 w 7427256"/>
              <a:gd name="connsiteY6436" fmla="*/ 2156205 h 7209248"/>
              <a:gd name="connsiteX6437" fmla="*/ 6764268 w 7427256"/>
              <a:gd name="connsiteY6437" fmla="*/ 2138286 h 7209248"/>
              <a:gd name="connsiteX6438" fmla="*/ 6741870 w 7427256"/>
              <a:gd name="connsiteY6438" fmla="*/ 2097970 h 7209248"/>
              <a:gd name="connsiteX6439" fmla="*/ 6719472 w 7427256"/>
              <a:gd name="connsiteY6439" fmla="*/ 2066612 h 7209248"/>
              <a:gd name="connsiteX6440" fmla="*/ 6710513 w 7427256"/>
              <a:gd name="connsiteY6440" fmla="*/ 2057652 h 7209248"/>
              <a:gd name="connsiteX6441" fmla="*/ 6701553 w 7427256"/>
              <a:gd name="connsiteY6441" fmla="*/ 2057652 h 7209248"/>
              <a:gd name="connsiteX6442" fmla="*/ 6710513 w 7427256"/>
              <a:gd name="connsiteY6442" fmla="*/ 2080051 h 7209248"/>
              <a:gd name="connsiteX6443" fmla="*/ 6719472 w 7427256"/>
              <a:gd name="connsiteY6443" fmla="*/ 2115889 h 7209248"/>
              <a:gd name="connsiteX6444" fmla="*/ 6719472 w 7427256"/>
              <a:gd name="connsiteY6444" fmla="*/ 2129327 h 7209248"/>
              <a:gd name="connsiteX6445" fmla="*/ 6701553 w 7427256"/>
              <a:gd name="connsiteY6445" fmla="*/ 2066612 h 7209248"/>
              <a:gd name="connsiteX6446" fmla="*/ 6683634 w 7427256"/>
              <a:gd name="connsiteY6446" fmla="*/ 2021816 h 7209248"/>
              <a:gd name="connsiteX6447" fmla="*/ 6683634 w 7427256"/>
              <a:gd name="connsiteY6447" fmla="*/ 2003897 h 7209248"/>
              <a:gd name="connsiteX6448" fmla="*/ 6674675 w 7427256"/>
              <a:gd name="connsiteY6448" fmla="*/ 1985978 h 7209248"/>
              <a:gd name="connsiteX6449" fmla="*/ 6665716 w 7427256"/>
              <a:gd name="connsiteY6449" fmla="*/ 1977019 h 7209248"/>
              <a:gd name="connsiteX6450" fmla="*/ 6670195 w 7427256"/>
              <a:gd name="connsiteY6450" fmla="*/ 1972539 h 7209248"/>
              <a:gd name="connsiteX6451" fmla="*/ 6674675 w 7427256"/>
              <a:gd name="connsiteY6451" fmla="*/ 1977019 h 7209248"/>
              <a:gd name="connsiteX6452" fmla="*/ 6683634 w 7427256"/>
              <a:gd name="connsiteY6452" fmla="*/ 1977019 h 7209248"/>
              <a:gd name="connsiteX6453" fmla="*/ 6656756 w 7427256"/>
              <a:gd name="connsiteY6453" fmla="*/ 1932223 h 7209248"/>
              <a:gd name="connsiteX6454" fmla="*/ 6647798 w 7427256"/>
              <a:gd name="connsiteY6454" fmla="*/ 1950142 h 7209248"/>
              <a:gd name="connsiteX6455" fmla="*/ 6647798 w 7427256"/>
              <a:gd name="connsiteY6455" fmla="*/ 1959100 h 7209248"/>
              <a:gd name="connsiteX6456" fmla="*/ 6629879 w 7427256"/>
              <a:gd name="connsiteY6456" fmla="*/ 1950142 h 7209248"/>
              <a:gd name="connsiteX6457" fmla="*/ 6638838 w 7427256"/>
              <a:gd name="connsiteY6457" fmla="*/ 1936702 h 7209248"/>
              <a:gd name="connsiteX6458" fmla="*/ 6656756 w 7427256"/>
              <a:gd name="connsiteY6458" fmla="*/ 1932223 h 7209248"/>
              <a:gd name="connsiteX6459" fmla="*/ 913848 w 7427256"/>
              <a:gd name="connsiteY6459" fmla="*/ 1932223 h 7209248"/>
              <a:gd name="connsiteX6460" fmla="*/ 913848 w 7427256"/>
              <a:gd name="connsiteY6460" fmla="*/ 1945662 h 7209248"/>
              <a:gd name="connsiteX6461" fmla="*/ 904889 w 7427256"/>
              <a:gd name="connsiteY6461" fmla="*/ 1959100 h 7209248"/>
              <a:gd name="connsiteX6462" fmla="*/ 904889 w 7427256"/>
              <a:gd name="connsiteY6462" fmla="*/ 1968059 h 7209248"/>
              <a:gd name="connsiteX6463" fmla="*/ 895929 w 7427256"/>
              <a:gd name="connsiteY6463" fmla="*/ 1959100 h 7209248"/>
              <a:gd name="connsiteX6464" fmla="*/ 931767 w 7427256"/>
              <a:gd name="connsiteY6464" fmla="*/ 1923263 h 7209248"/>
              <a:gd name="connsiteX6465" fmla="*/ 931767 w 7427256"/>
              <a:gd name="connsiteY6465" fmla="*/ 1927743 h 7209248"/>
              <a:gd name="connsiteX6466" fmla="*/ 931767 w 7427256"/>
              <a:gd name="connsiteY6466" fmla="*/ 1932223 h 7209248"/>
              <a:gd name="connsiteX6467" fmla="*/ 927287 w 7427256"/>
              <a:gd name="connsiteY6467" fmla="*/ 1932223 h 7209248"/>
              <a:gd name="connsiteX6468" fmla="*/ 931767 w 7427256"/>
              <a:gd name="connsiteY6468" fmla="*/ 1923263 h 7209248"/>
              <a:gd name="connsiteX6469" fmla="*/ 6710513 w 7427256"/>
              <a:gd name="connsiteY6469" fmla="*/ 1914304 h 7209248"/>
              <a:gd name="connsiteX6470" fmla="*/ 6719472 w 7427256"/>
              <a:gd name="connsiteY6470" fmla="*/ 1923263 h 7209248"/>
              <a:gd name="connsiteX6471" fmla="*/ 6719472 w 7427256"/>
              <a:gd name="connsiteY6471" fmla="*/ 1932223 h 7209248"/>
              <a:gd name="connsiteX6472" fmla="*/ 6710513 w 7427256"/>
              <a:gd name="connsiteY6472" fmla="*/ 1914304 h 7209248"/>
              <a:gd name="connsiteX6473" fmla="*/ 6925535 w 7427256"/>
              <a:gd name="connsiteY6473" fmla="*/ 1905345 h 7209248"/>
              <a:gd name="connsiteX6474" fmla="*/ 6925535 w 7427256"/>
              <a:gd name="connsiteY6474" fmla="*/ 1914304 h 7209248"/>
              <a:gd name="connsiteX6475" fmla="*/ 6934494 w 7427256"/>
              <a:gd name="connsiteY6475" fmla="*/ 1941182 h 7209248"/>
              <a:gd name="connsiteX6476" fmla="*/ 6934494 w 7427256"/>
              <a:gd name="connsiteY6476" fmla="*/ 1977019 h 7209248"/>
              <a:gd name="connsiteX6477" fmla="*/ 6934494 w 7427256"/>
              <a:gd name="connsiteY6477" fmla="*/ 1985978 h 7209248"/>
              <a:gd name="connsiteX6478" fmla="*/ 6925535 w 7427256"/>
              <a:gd name="connsiteY6478" fmla="*/ 1985978 h 7209248"/>
              <a:gd name="connsiteX6479" fmla="*/ 6934494 w 7427256"/>
              <a:gd name="connsiteY6479" fmla="*/ 1994938 h 7209248"/>
              <a:gd name="connsiteX6480" fmla="*/ 6934494 w 7427256"/>
              <a:gd name="connsiteY6480" fmla="*/ 2003897 h 7209248"/>
              <a:gd name="connsiteX6481" fmla="*/ 6934494 w 7427256"/>
              <a:gd name="connsiteY6481" fmla="*/ 2012856 h 7209248"/>
              <a:gd name="connsiteX6482" fmla="*/ 6938975 w 7427256"/>
              <a:gd name="connsiteY6482" fmla="*/ 2039734 h 7209248"/>
              <a:gd name="connsiteX6483" fmla="*/ 6925535 w 7427256"/>
              <a:gd name="connsiteY6483" fmla="*/ 2057652 h 7209248"/>
              <a:gd name="connsiteX6484" fmla="*/ 6916576 w 7427256"/>
              <a:gd name="connsiteY6484" fmla="*/ 2048693 h 7209248"/>
              <a:gd name="connsiteX6485" fmla="*/ 6916576 w 7427256"/>
              <a:gd name="connsiteY6485" fmla="*/ 2012856 h 7209248"/>
              <a:gd name="connsiteX6486" fmla="*/ 6921055 w 7427256"/>
              <a:gd name="connsiteY6486" fmla="*/ 1994938 h 7209248"/>
              <a:gd name="connsiteX6487" fmla="*/ 6921055 w 7427256"/>
              <a:gd name="connsiteY6487" fmla="*/ 1981498 h 7209248"/>
              <a:gd name="connsiteX6488" fmla="*/ 6916576 w 7427256"/>
              <a:gd name="connsiteY6488" fmla="*/ 1959100 h 7209248"/>
              <a:gd name="connsiteX6489" fmla="*/ 6916576 w 7427256"/>
              <a:gd name="connsiteY6489" fmla="*/ 1950142 h 7209248"/>
              <a:gd name="connsiteX6490" fmla="*/ 6916576 w 7427256"/>
              <a:gd name="connsiteY6490" fmla="*/ 1932223 h 7209248"/>
              <a:gd name="connsiteX6491" fmla="*/ 6912096 w 7427256"/>
              <a:gd name="connsiteY6491" fmla="*/ 1918784 h 7209248"/>
              <a:gd name="connsiteX6492" fmla="*/ 6925535 w 7427256"/>
              <a:gd name="connsiteY6492" fmla="*/ 1905345 h 7209248"/>
              <a:gd name="connsiteX6493" fmla="*/ 6665716 w 7427256"/>
              <a:gd name="connsiteY6493" fmla="*/ 1905345 h 7209248"/>
              <a:gd name="connsiteX6494" fmla="*/ 6674675 w 7427256"/>
              <a:gd name="connsiteY6494" fmla="*/ 1905345 h 7209248"/>
              <a:gd name="connsiteX6495" fmla="*/ 6683634 w 7427256"/>
              <a:gd name="connsiteY6495" fmla="*/ 1905345 h 7209248"/>
              <a:gd name="connsiteX6496" fmla="*/ 6674675 w 7427256"/>
              <a:gd name="connsiteY6496" fmla="*/ 1914304 h 7209248"/>
              <a:gd name="connsiteX6497" fmla="*/ 6665716 w 7427256"/>
              <a:gd name="connsiteY6497" fmla="*/ 1905345 h 7209248"/>
              <a:gd name="connsiteX6498" fmla="*/ 6634918 w 7427256"/>
              <a:gd name="connsiteY6498" fmla="*/ 1899745 h 7209248"/>
              <a:gd name="connsiteX6499" fmla="*/ 6638838 w 7427256"/>
              <a:gd name="connsiteY6499" fmla="*/ 1900865 h 7209248"/>
              <a:gd name="connsiteX6500" fmla="*/ 6647798 w 7427256"/>
              <a:gd name="connsiteY6500" fmla="*/ 1905345 h 7209248"/>
              <a:gd name="connsiteX6501" fmla="*/ 6647798 w 7427256"/>
              <a:gd name="connsiteY6501" fmla="*/ 1923263 h 7209248"/>
              <a:gd name="connsiteX6502" fmla="*/ 6638838 w 7427256"/>
              <a:gd name="connsiteY6502" fmla="*/ 1923263 h 7209248"/>
              <a:gd name="connsiteX6503" fmla="*/ 6629879 w 7427256"/>
              <a:gd name="connsiteY6503" fmla="*/ 1909824 h 7209248"/>
              <a:gd name="connsiteX6504" fmla="*/ 6634918 w 7427256"/>
              <a:gd name="connsiteY6504" fmla="*/ 1899745 h 7209248"/>
              <a:gd name="connsiteX6505" fmla="*/ 6903138 w 7427256"/>
              <a:gd name="connsiteY6505" fmla="*/ 1869507 h 7209248"/>
              <a:gd name="connsiteX6506" fmla="*/ 6916576 w 7427256"/>
              <a:gd name="connsiteY6506" fmla="*/ 1878466 h 7209248"/>
              <a:gd name="connsiteX6507" fmla="*/ 6907616 w 7427256"/>
              <a:gd name="connsiteY6507" fmla="*/ 1887426 h 7209248"/>
              <a:gd name="connsiteX6508" fmla="*/ 6898658 w 7427256"/>
              <a:gd name="connsiteY6508" fmla="*/ 1873988 h 7209248"/>
              <a:gd name="connsiteX6509" fmla="*/ 6903138 w 7427256"/>
              <a:gd name="connsiteY6509" fmla="*/ 1869507 h 7209248"/>
              <a:gd name="connsiteX6510" fmla="*/ 1110953 w 7427256"/>
              <a:gd name="connsiteY6510" fmla="*/ 1860547 h 7209248"/>
              <a:gd name="connsiteX6511" fmla="*/ 1110953 w 7427256"/>
              <a:gd name="connsiteY6511" fmla="*/ 1869507 h 7209248"/>
              <a:gd name="connsiteX6512" fmla="*/ 1119913 w 7427256"/>
              <a:gd name="connsiteY6512" fmla="*/ 1869507 h 7209248"/>
              <a:gd name="connsiteX6513" fmla="*/ 1119913 w 7427256"/>
              <a:gd name="connsiteY6513" fmla="*/ 1860547 h 7209248"/>
              <a:gd name="connsiteX6514" fmla="*/ 1110953 w 7427256"/>
              <a:gd name="connsiteY6514" fmla="*/ 1860547 h 7209248"/>
              <a:gd name="connsiteX6515" fmla="*/ 689866 w 7427256"/>
              <a:gd name="connsiteY6515" fmla="*/ 1851589 h 7209248"/>
              <a:gd name="connsiteX6516" fmla="*/ 694346 w 7427256"/>
              <a:gd name="connsiteY6516" fmla="*/ 1860547 h 7209248"/>
              <a:gd name="connsiteX6517" fmla="*/ 689866 w 7427256"/>
              <a:gd name="connsiteY6517" fmla="*/ 1878466 h 7209248"/>
              <a:gd name="connsiteX6518" fmla="*/ 680906 w 7427256"/>
              <a:gd name="connsiteY6518" fmla="*/ 1887426 h 7209248"/>
              <a:gd name="connsiteX6519" fmla="*/ 680906 w 7427256"/>
              <a:gd name="connsiteY6519" fmla="*/ 1860547 h 7209248"/>
              <a:gd name="connsiteX6520" fmla="*/ 689866 w 7427256"/>
              <a:gd name="connsiteY6520" fmla="*/ 1851589 h 7209248"/>
              <a:gd name="connsiteX6521" fmla="*/ 6549244 w 7427256"/>
              <a:gd name="connsiteY6521" fmla="*/ 1842630 h 7209248"/>
              <a:gd name="connsiteX6522" fmla="*/ 6553724 w 7427256"/>
              <a:gd name="connsiteY6522" fmla="*/ 1842630 h 7209248"/>
              <a:gd name="connsiteX6523" fmla="*/ 6558204 w 7427256"/>
              <a:gd name="connsiteY6523" fmla="*/ 1851589 h 7209248"/>
              <a:gd name="connsiteX6524" fmla="*/ 6549244 w 7427256"/>
              <a:gd name="connsiteY6524" fmla="*/ 1851589 h 7209248"/>
              <a:gd name="connsiteX6525" fmla="*/ 6549244 w 7427256"/>
              <a:gd name="connsiteY6525" fmla="*/ 1842630 h 7209248"/>
              <a:gd name="connsiteX6526" fmla="*/ 6585082 w 7427256"/>
              <a:gd name="connsiteY6526" fmla="*/ 1833670 h 7209248"/>
              <a:gd name="connsiteX6527" fmla="*/ 6594041 w 7427256"/>
              <a:gd name="connsiteY6527" fmla="*/ 1838150 h 7209248"/>
              <a:gd name="connsiteX6528" fmla="*/ 6603001 w 7427256"/>
              <a:gd name="connsiteY6528" fmla="*/ 1842630 h 7209248"/>
              <a:gd name="connsiteX6529" fmla="*/ 6594041 w 7427256"/>
              <a:gd name="connsiteY6529" fmla="*/ 1842630 h 7209248"/>
              <a:gd name="connsiteX6530" fmla="*/ 940726 w 7427256"/>
              <a:gd name="connsiteY6530" fmla="*/ 1824711 h 7209248"/>
              <a:gd name="connsiteX6531" fmla="*/ 949686 w 7427256"/>
              <a:gd name="connsiteY6531" fmla="*/ 1829191 h 7209248"/>
              <a:gd name="connsiteX6532" fmla="*/ 940726 w 7427256"/>
              <a:gd name="connsiteY6532" fmla="*/ 1833670 h 7209248"/>
              <a:gd name="connsiteX6533" fmla="*/ 931767 w 7427256"/>
              <a:gd name="connsiteY6533" fmla="*/ 1829191 h 7209248"/>
              <a:gd name="connsiteX6534" fmla="*/ 940726 w 7427256"/>
              <a:gd name="connsiteY6534" fmla="*/ 1824711 h 7209248"/>
              <a:gd name="connsiteX6535" fmla="*/ 6404217 w 7427256"/>
              <a:gd name="connsiteY6535" fmla="*/ 1821911 h 7209248"/>
              <a:gd name="connsiteX6536" fmla="*/ 6414856 w 7427256"/>
              <a:gd name="connsiteY6536" fmla="*/ 1824711 h 7209248"/>
              <a:gd name="connsiteX6537" fmla="*/ 6423816 w 7427256"/>
              <a:gd name="connsiteY6537" fmla="*/ 1833670 h 7209248"/>
              <a:gd name="connsiteX6538" fmla="*/ 6432774 w 7427256"/>
              <a:gd name="connsiteY6538" fmla="*/ 1856069 h 7209248"/>
              <a:gd name="connsiteX6539" fmla="*/ 6459652 w 7427256"/>
              <a:gd name="connsiteY6539" fmla="*/ 1860547 h 7209248"/>
              <a:gd name="connsiteX6540" fmla="*/ 6477570 w 7427256"/>
              <a:gd name="connsiteY6540" fmla="*/ 1860547 h 7209248"/>
              <a:gd name="connsiteX6541" fmla="*/ 6459652 w 7427256"/>
              <a:gd name="connsiteY6541" fmla="*/ 1869507 h 7209248"/>
              <a:gd name="connsiteX6542" fmla="*/ 6450693 w 7427256"/>
              <a:gd name="connsiteY6542" fmla="*/ 1887426 h 7209248"/>
              <a:gd name="connsiteX6543" fmla="*/ 6459652 w 7427256"/>
              <a:gd name="connsiteY6543" fmla="*/ 1896385 h 7209248"/>
              <a:gd name="connsiteX6544" fmla="*/ 6432774 w 7427256"/>
              <a:gd name="connsiteY6544" fmla="*/ 1887426 h 7209248"/>
              <a:gd name="connsiteX6545" fmla="*/ 6414856 w 7427256"/>
              <a:gd name="connsiteY6545" fmla="*/ 1860547 h 7209248"/>
              <a:gd name="connsiteX6546" fmla="*/ 6405896 w 7427256"/>
              <a:gd name="connsiteY6546" fmla="*/ 1851589 h 7209248"/>
              <a:gd name="connsiteX6547" fmla="*/ 6405896 w 7427256"/>
              <a:gd name="connsiteY6547" fmla="*/ 1833670 h 7209248"/>
              <a:gd name="connsiteX6548" fmla="*/ 6404217 w 7427256"/>
              <a:gd name="connsiteY6548" fmla="*/ 1821911 h 7209248"/>
              <a:gd name="connsiteX6549" fmla="*/ 1016880 w 7427256"/>
              <a:gd name="connsiteY6549" fmla="*/ 1815752 h 7209248"/>
              <a:gd name="connsiteX6550" fmla="*/ 1030320 w 7427256"/>
              <a:gd name="connsiteY6550" fmla="*/ 1824711 h 7209248"/>
              <a:gd name="connsiteX6551" fmla="*/ 1025840 w 7427256"/>
              <a:gd name="connsiteY6551" fmla="*/ 1833670 h 7209248"/>
              <a:gd name="connsiteX6552" fmla="*/ 1003441 w 7427256"/>
              <a:gd name="connsiteY6552" fmla="*/ 1851589 h 7209248"/>
              <a:gd name="connsiteX6553" fmla="*/ 922808 w 7427256"/>
              <a:gd name="connsiteY6553" fmla="*/ 1905345 h 7209248"/>
              <a:gd name="connsiteX6554" fmla="*/ 949686 w 7427256"/>
              <a:gd name="connsiteY6554" fmla="*/ 1878466 h 7209248"/>
              <a:gd name="connsiteX6555" fmla="*/ 981043 w 7427256"/>
              <a:gd name="connsiteY6555" fmla="*/ 1851589 h 7209248"/>
              <a:gd name="connsiteX6556" fmla="*/ 985523 w 7427256"/>
              <a:gd name="connsiteY6556" fmla="*/ 1842630 h 7209248"/>
              <a:gd name="connsiteX6557" fmla="*/ 994482 w 7427256"/>
              <a:gd name="connsiteY6557" fmla="*/ 1824711 h 7209248"/>
              <a:gd name="connsiteX6558" fmla="*/ 1016880 w 7427256"/>
              <a:gd name="connsiteY6558" fmla="*/ 1815752 h 7209248"/>
              <a:gd name="connsiteX6559" fmla="*/ 6540286 w 7427256"/>
              <a:gd name="connsiteY6559" fmla="*/ 1815751 h 7209248"/>
              <a:gd name="connsiteX6560" fmla="*/ 6558204 w 7427256"/>
              <a:gd name="connsiteY6560" fmla="*/ 1815751 h 7209248"/>
              <a:gd name="connsiteX6561" fmla="*/ 6558204 w 7427256"/>
              <a:gd name="connsiteY6561" fmla="*/ 1824711 h 7209248"/>
              <a:gd name="connsiteX6562" fmla="*/ 6553724 w 7427256"/>
              <a:gd name="connsiteY6562" fmla="*/ 1829191 h 7209248"/>
              <a:gd name="connsiteX6563" fmla="*/ 6540286 w 7427256"/>
              <a:gd name="connsiteY6563" fmla="*/ 1815751 h 7209248"/>
              <a:gd name="connsiteX6564" fmla="*/ 6809064 w 7427256"/>
              <a:gd name="connsiteY6564" fmla="*/ 1797833 h 7209248"/>
              <a:gd name="connsiteX6565" fmla="*/ 6835942 w 7427256"/>
              <a:gd name="connsiteY6565" fmla="*/ 1824711 h 7209248"/>
              <a:gd name="connsiteX6566" fmla="*/ 6818024 w 7427256"/>
              <a:gd name="connsiteY6566" fmla="*/ 1815751 h 7209248"/>
              <a:gd name="connsiteX6567" fmla="*/ 1048237 w 7427256"/>
              <a:gd name="connsiteY6567" fmla="*/ 1797833 h 7209248"/>
              <a:gd name="connsiteX6568" fmla="*/ 1057197 w 7427256"/>
              <a:gd name="connsiteY6568" fmla="*/ 1815751 h 7209248"/>
              <a:gd name="connsiteX6569" fmla="*/ 1048237 w 7427256"/>
              <a:gd name="connsiteY6569" fmla="*/ 1815751 h 7209248"/>
              <a:gd name="connsiteX6570" fmla="*/ 1048237 w 7427256"/>
              <a:gd name="connsiteY6570" fmla="*/ 1806792 h 7209248"/>
              <a:gd name="connsiteX6571" fmla="*/ 6513408 w 7427256"/>
              <a:gd name="connsiteY6571" fmla="*/ 1779915 h 7209248"/>
              <a:gd name="connsiteX6572" fmla="*/ 6522367 w 7427256"/>
              <a:gd name="connsiteY6572" fmla="*/ 1788873 h 7209248"/>
              <a:gd name="connsiteX6573" fmla="*/ 6513408 w 7427256"/>
              <a:gd name="connsiteY6573" fmla="*/ 1788873 h 7209248"/>
              <a:gd name="connsiteX6574" fmla="*/ 6513408 w 7427256"/>
              <a:gd name="connsiteY6574" fmla="*/ 1779915 h 7209248"/>
              <a:gd name="connsiteX6575" fmla="*/ 6379019 w 7427256"/>
              <a:gd name="connsiteY6575" fmla="*/ 1779915 h 7209248"/>
              <a:gd name="connsiteX6576" fmla="*/ 6387978 w 7427256"/>
              <a:gd name="connsiteY6576" fmla="*/ 1788873 h 7209248"/>
              <a:gd name="connsiteX6577" fmla="*/ 6387978 w 7427256"/>
              <a:gd name="connsiteY6577" fmla="*/ 1797833 h 7209248"/>
              <a:gd name="connsiteX6578" fmla="*/ 6379019 w 7427256"/>
              <a:gd name="connsiteY6578" fmla="*/ 1797833 h 7209248"/>
              <a:gd name="connsiteX6579" fmla="*/ 6370059 w 7427256"/>
              <a:gd name="connsiteY6579" fmla="*/ 1788873 h 7209248"/>
              <a:gd name="connsiteX6580" fmla="*/ 6379019 w 7427256"/>
              <a:gd name="connsiteY6580" fmla="*/ 1779915 h 7209248"/>
              <a:gd name="connsiteX6581" fmla="*/ 967604 w 7427256"/>
              <a:gd name="connsiteY6581" fmla="*/ 1779915 h 7209248"/>
              <a:gd name="connsiteX6582" fmla="*/ 967604 w 7427256"/>
              <a:gd name="connsiteY6582" fmla="*/ 1788873 h 7209248"/>
              <a:gd name="connsiteX6583" fmla="*/ 949686 w 7427256"/>
              <a:gd name="connsiteY6583" fmla="*/ 1806792 h 7209248"/>
              <a:gd name="connsiteX6584" fmla="*/ 949686 w 7427256"/>
              <a:gd name="connsiteY6584" fmla="*/ 1788873 h 7209248"/>
              <a:gd name="connsiteX6585" fmla="*/ 967604 w 7427256"/>
              <a:gd name="connsiteY6585" fmla="*/ 1779915 h 7209248"/>
              <a:gd name="connsiteX6586" fmla="*/ 6478690 w 7427256"/>
              <a:gd name="connsiteY6586" fmla="*/ 1774315 h 7209248"/>
              <a:gd name="connsiteX6587" fmla="*/ 6482050 w 7427256"/>
              <a:gd name="connsiteY6587" fmla="*/ 1775435 h 7209248"/>
              <a:gd name="connsiteX6588" fmla="*/ 6486530 w 7427256"/>
              <a:gd name="connsiteY6588" fmla="*/ 1779915 h 7209248"/>
              <a:gd name="connsiteX6589" fmla="*/ 6482050 w 7427256"/>
              <a:gd name="connsiteY6589" fmla="*/ 1779915 h 7209248"/>
              <a:gd name="connsiteX6590" fmla="*/ 6477570 w 7427256"/>
              <a:gd name="connsiteY6590" fmla="*/ 1779915 h 7209248"/>
              <a:gd name="connsiteX6591" fmla="*/ 6478690 w 7427256"/>
              <a:gd name="connsiteY6591" fmla="*/ 1774315 h 7209248"/>
              <a:gd name="connsiteX6592" fmla="*/ 6889698 w 7427256"/>
              <a:gd name="connsiteY6592" fmla="*/ 1770955 h 7209248"/>
              <a:gd name="connsiteX6593" fmla="*/ 6907616 w 7427256"/>
              <a:gd name="connsiteY6593" fmla="*/ 1797833 h 7209248"/>
              <a:gd name="connsiteX6594" fmla="*/ 6889698 w 7427256"/>
              <a:gd name="connsiteY6594" fmla="*/ 1779915 h 7209248"/>
              <a:gd name="connsiteX6595" fmla="*/ 994482 w 7427256"/>
              <a:gd name="connsiteY6595" fmla="*/ 1770955 h 7209248"/>
              <a:gd name="connsiteX6596" fmla="*/ 1003441 w 7427256"/>
              <a:gd name="connsiteY6596" fmla="*/ 1779915 h 7209248"/>
              <a:gd name="connsiteX6597" fmla="*/ 1030320 w 7427256"/>
              <a:gd name="connsiteY6597" fmla="*/ 1779915 h 7209248"/>
              <a:gd name="connsiteX6598" fmla="*/ 1048237 w 7427256"/>
              <a:gd name="connsiteY6598" fmla="*/ 1779915 h 7209248"/>
              <a:gd name="connsiteX6599" fmla="*/ 1030320 w 7427256"/>
              <a:gd name="connsiteY6599" fmla="*/ 1788873 h 7209248"/>
              <a:gd name="connsiteX6600" fmla="*/ 994482 w 7427256"/>
              <a:gd name="connsiteY6600" fmla="*/ 1779915 h 7209248"/>
              <a:gd name="connsiteX6601" fmla="*/ 994482 w 7427256"/>
              <a:gd name="connsiteY6601" fmla="*/ 1770955 h 7209248"/>
              <a:gd name="connsiteX6602" fmla="*/ 6387978 w 7427256"/>
              <a:gd name="connsiteY6602" fmla="*/ 1761996 h 7209248"/>
              <a:gd name="connsiteX6603" fmla="*/ 6405896 w 7427256"/>
              <a:gd name="connsiteY6603" fmla="*/ 1770955 h 7209248"/>
              <a:gd name="connsiteX6604" fmla="*/ 6410376 w 7427256"/>
              <a:gd name="connsiteY6604" fmla="*/ 1784395 h 7209248"/>
              <a:gd name="connsiteX6605" fmla="*/ 6414856 w 7427256"/>
              <a:gd name="connsiteY6605" fmla="*/ 1797833 h 7209248"/>
              <a:gd name="connsiteX6606" fmla="*/ 6396936 w 7427256"/>
              <a:gd name="connsiteY6606" fmla="*/ 1779915 h 7209248"/>
              <a:gd name="connsiteX6607" fmla="*/ 1084075 w 7427256"/>
              <a:gd name="connsiteY6607" fmla="*/ 1761996 h 7209248"/>
              <a:gd name="connsiteX6608" fmla="*/ 1075115 w 7427256"/>
              <a:gd name="connsiteY6608" fmla="*/ 1770955 h 7209248"/>
              <a:gd name="connsiteX6609" fmla="*/ 1057197 w 7427256"/>
              <a:gd name="connsiteY6609" fmla="*/ 1779915 h 7209248"/>
              <a:gd name="connsiteX6610" fmla="*/ 752581 w 7427256"/>
              <a:gd name="connsiteY6610" fmla="*/ 1761996 h 7209248"/>
              <a:gd name="connsiteX6611" fmla="*/ 725703 w 7427256"/>
              <a:gd name="connsiteY6611" fmla="*/ 1797833 h 7209248"/>
              <a:gd name="connsiteX6612" fmla="*/ 721223 w 7427256"/>
              <a:gd name="connsiteY6612" fmla="*/ 1802312 h 7209248"/>
              <a:gd name="connsiteX6613" fmla="*/ 721223 w 7427256"/>
              <a:gd name="connsiteY6613" fmla="*/ 1815751 h 7209248"/>
              <a:gd name="connsiteX6614" fmla="*/ 721223 w 7427256"/>
              <a:gd name="connsiteY6614" fmla="*/ 1829191 h 7209248"/>
              <a:gd name="connsiteX6615" fmla="*/ 707785 w 7427256"/>
              <a:gd name="connsiteY6615" fmla="*/ 1833670 h 7209248"/>
              <a:gd name="connsiteX6616" fmla="*/ 698825 w 7427256"/>
              <a:gd name="connsiteY6616" fmla="*/ 1833670 h 7209248"/>
              <a:gd name="connsiteX6617" fmla="*/ 707785 w 7427256"/>
              <a:gd name="connsiteY6617" fmla="*/ 1824711 h 7209248"/>
              <a:gd name="connsiteX6618" fmla="*/ 707785 w 7427256"/>
              <a:gd name="connsiteY6618" fmla="*/ 1815751 h 7209248"/>
              <a:gd name="connsiteX6619" fmla="*/ 721223 w 7427256"/>
              <a:gd name="connsiteY6619" fmla="*/ 1797833 h 7209248"/>
              <a:gd name="connsiteX6620" fmla="*/ 734662 w 7427256"/>
              <a:gd name="connsiteY6620" fmla="*/ 1779915 h 7209248"/>
              <a:gd name="connsiteX6621" fmla="*/ 752581 w 7427256"/>
              <a:gd name="connsiteY6621" fmla="*/ 1761996 h 7209248"/>
              <a:gd name="connsiteX6622" fmla="*/ 843294 w 7427256"/>
              <a:gd name="connsiteY6622" fmla="*/ 1756396 h 7209248"/>
              <a:gd name="connsiteX6623" fmla="*/ 846654 w 7427256"/>
              <a:gd name="connsiteY6623" fmla="*/ 1757516 h 7209248"/>
              <a:gd name="connsiteX6624" fmla="*/ 851133 w 7427256"/>
              <a:gd name="connsiteY6624" fmla="*/ 1761996 h 7209248"/>
              <a:gd name="connsiteX6625" fmla="*/ 842174 w 7427256"/>
              <a:gd name="connsiteY6625" fmla="*/ 1761996 h 7209248"/>
              <a:gd name="connsiteX6626" fmla="*/ 843294 w 7427256"/>
              <a:gd name="connsiteY6626" fmla="*/ 1756396 h 7209248"/>
              <a:gd name="connsiteX6627" fmla="*/ 6352140 w 7427256"/>
              <a:gd name="connsiteY6627" fmla="*/ 1753037 h 7209248"/>
              <a:gd name="connsiteX6628" fmla="*/ 6365580 w 7427256"/>
              <a:gd name="connsiteY6628" fmla="*/ 1753037 h 7209248"/>
              <a:gd name="connsiteX6629" fmla="*/ 6370059 w 7427256"/>
              <a:gd name="connsiteY6629" fmla="*/ 1753037 h 7209248"/>
              <a:gd name="connsiteX6630" fmla="*/ 6352140 w 7427256"/>
              <a:gd name="connsiteY6630" fmla="*/ 1770955 h 7209248"/>
              <a:gd name="connsiteX6631" fmla="*/ 6343182 w 7427256"/>
              <a:gd name="connsiteY6631" fmla="*/ 1770955 h 7209248"/>
              <a:gd name="connsiteX6632" fmla="*/ 6343182 w 7427256"/>
              <a:gd name="connsiteY6632" fmla="*/ 1757516 h 7209248"/>
              <a:gd name="connsiteX6633" fmla="*/ 6352140 w 7427256"/>
              <a:gd name="connsiteY6633" fmla="*/ 1753037 h 7209248"/>
              <a:gd name="connsiteX6634" fmla="*/ 6459652 w 7427256"/>
              <a:gd name="connsiteY6634" fmla="*/ 1744077 h 7209248"/>
              <a:gd name="connsiteX6635" fmla="*/ 6459652 w 7427256"/>
              <a:gd name="connsiteY6635" fmla="*/ 1753037 h 7209248"/>
              <a:gd name="connsiteX6636" fmla="*/ 6450693 w 7427256"/>
              <a:gd name="connsiteY6636" fmla="*/ 1753037 h 7209248"/>
              <a:gd name="connsiteX6637" fmla="*/ 6459652 w 7427256"/>
              <a:gd name="connsiteY6637" fmla="*/ 1744077 h 7209248"/>
              <a:gd name="connsiteX6638" fmla="*/ 770500 w 7427256"/>
              <a:gd name="connsiteY6638" fmla="*/ 1744077 h 7209248"/>
              <a:gd name="connsiteX6639" fmla="*/ 774979 w 7427256"/>
              <a:gd name="connsiteY6639" fmla="*/ 1748557 h 7209248"/>
              <a:gd name="connsiteX6640" fmla="*/ 770500 w 7427256"/>
              <a:gd name="connsiteY6640" fmla="*/ 1753037 h 7209248"/>
              <a:gd name="connsiteX6641" fmla="*/ 6610842 w 7427256"/>
              <a:gd name="connsiteY6641" fmla="*/ 1738477 h 7209248"/>
              <a:gd name="connsiteX6642" fmla="*/ 6616440 w 7427256"/>
              <a:gd name="connsiteY6642" fmla="*/ 1739597 h 7209248"/>
              <a:gd name="connsiteX6643" fmla="*/ 6611960 w 7427256"/>
              <a:gd name="connsiteY6643" fmla="*/ 1753037 h 7209248"/>
              <a:gd name="connsiteX6644" fmla="*/ 6594041 w 7427256"/>
              <a:gd name="connsiteY6644" fmla="*/ 1753037 h 7209248"/>
              <a:gd name="connsiteX6645" fmla="*/ 6603001 w 7427256"/>
              <a:gd name="connsiteY6645" fmla="*/ 1744077 h 7209248"/>
              <a:gd name="connsiteX6646" fmla="*/ 6610842 w 7427256"/>
              <a:gd name="connsiteY6646" fmla="*/ 1738477 h 7209248"/>
              <a:gd name="connsiteX6647" fmla="*/ 6643318 w 7427256"/>
              <a:gd name="connsiteY6647" fmla="*/ 1735118 h 7209248"/>
              <a:gd name="connsiteX6648" fmla="*/ 6656756 w 7427256"/>
              <a:gd name="connsiteY6648" fmla="*/ 1735118 h 7209248"/>
              <a:gd name="connsiteX6649" fmla="*/ 6643318 w 7427256"/>
              <a:gd name="connsiteY6649" fmla="*/ 1744077 h 7209248"/>
              <a:gd name="connsiteX6650" fmla="*/ 6629879 w 7427256"/>
              <a:gd name="connsiteY6650" fmla="*/ 1744077 h 7209248"/>
              <a:gd name="connsiteX6651" fmla="*/ 6634359 w 7427256"/>
              <a:gd name="connsiteY6651" fmla="*/ 1739597 h 7209248"/>
              <a:gd name="connsiteX6652" fmla="*/ 6643318 w 7427256"/>
              <a:gd name="connsiteY6652" fmla="*/ 1735118 h 7209248"/>
              <a:gd name="connsiteX6653" fmla="*/ 922808 w 7427256"/>
              <a:gd name="connsiteY6653" fmla="*/ 1735118 h 7209248"/>
              <a:gd name="connsiteX6654" fmla="*/ 922808 w 7427256"/>
              <a:gd name="connsiteY6654" fmla="*/ 1753037 h 7209248"/>
              <a:gd name="connsiteX6655" fmla="*/ 913848 w 7427256"/>
              <a:gd name="connsiteY6655" fmla="*/ 1744077 h 7209248"/>
              <a:gd name="connsiteX6656" fmla="*/ 913848 w 7427256"/>
              <a:gd name="connsiteY6656" fmla="*/ 1739597 h 7209248"/>
              <a:gd name="connsiteX6657" fmla="*/ 922808 w 7427256"/>
              <a:gd name="connsiteY6657" fmla="*/ 1735118 h 7209248"/>
              <a:gd name="connsiteX6658" fmla="*/ 786178 w 7427256"/>
              <a:gd name="connsiteY6658" fmla="*/ 1721679 h 7209248"/>
              <a:gd name="connsiteX6659" fmla="*/ 788419 w 7427256"/>
              <a:gd name="connsiteY6659" fmla="*/ 1726158 h 7209248"/>
              <a:gd name="connsiteX6660" fmla="*/ 779459 w 7427256"/>
              <a:gd name="connsiteY6660" fmla="*/ 1726158 h 7209248"/>
              <a:gd name="connsiteX6661" fmla="*/ 786178 w 7427256"/>
              <a:gd name="connsiteY6661" fmla="*/ 1721679 h 7209248"/>
              <a:gd name="connsiteX6662" fmla="*/ 6407576 w 7427256"/>
              <a:gd name="connsiteY6662" fmla="*/ 1714400 h 7209248"/>
              <a:gd name="connsiteX6663" fmla="*/ 6414856 w 7427256"/>
              <a:gd name="connsiteY6663" fmla="*/ 1717199 h 7209248"/>
              <a:gd name="connsiteX6664" fmla="*/ 6423816 w 7427256"/>
              <a:gd name="connsiteY6664" fmla="*/ 1735118 h 7209248"/>
              <a:gd name="connsiteX6665" fmla="*/ 6405896 w 7427256"/>
              <a:gd name="connsiteY6665" fmla="*/ 1726158 h 7209248"/>
              <a:gd name="connsiteX6666" fmla="*/ 6407576 w 7427256"/>
              <a:gd name="connsiteY6666" fmla="*/ 1714400 h 7209248"/>
              <a:gd name="connsiteX6667" fmla="*/ 6367820 w 7427256"/>
              <a:gd name="connsiteY6667" fmla="*/ 1712719 h 7209248"/>
              <a:gd name="connsiteX6668" fmla="*/ 6379019 w 7427256"/>
              <a:gd name="connsiteY6668" fmla="*/ 1717199 h 7209248"/>
              <a:gd name="connsiteX6669" fmla="*/ 6379019 w 7427256"/>
              <a:gd name="connsiteY6669" fmla="*/ 1744077 h 7209248"/>
              <a:gd name="connsiteX6670" fmla="*/ 6370059 w 7427256"/>
              <a:gd name="connsiteY6670" fmla="*/ 1735118 h 7209248"/>
              <a:gd name="connsiteX6671" fmla="*/ 6361100 w 7427256"/>
              <a:gd name="connsiteY6671" fmla="*/ 1726158 h 7209248"/>
              <a:gd name="connsiteX6672" fmla="*/ 6352140 w 7427256"/>
              <a:gd name="connsiteY6672" fmla="*/ 1717199 h 7209248"/>
              <a:gd name="connsiteX6673" fmla="*/ 6367820 w 7427256"/>
              <a:gd name="connsiteY6673" fmla="*/ 1712719 h 7209248"/>
              <a:gd name="connsiteX6674" fmla="*/ 963124 w 7427256"/>
              <a:gd name="connsiteY6674" fmla="*/ 1708240 h 7209248"/>
              <a:gd name="connsiteX6675" fmla="*/ 967604 w 7427256"/>
              <a:gd name="connsiteY6675" fmla="*/ 1717199 h 7209248"/>
              <a:gd name="connsiteX6676" fmla="*/ 972083 w 7427256"/>
              <a:gd name="connsiteY6676" fmla="*/ 1726158 h 7209248"/>
              <a:gd name="connsiteX6677" fmla="*/ 963124 w 7427256"/>
              <a:gd name="connsiteY6677" fmla="*/ 1721679 h 7209248"/>
              <a:gd name="connsiteX6678" fmla="*/ 958644 w 7427256"/>
              <a:gd name="connsiteY6678" fmla="*/ 1712719 h 7209248"/>
              <a:gd name="connsiteX6679" fmla="*/ 963124 w 7427256"/>
              <a:gd name="connsiteY6679" fmla="*/ 1708240 h 7209248"/>
              <a:gd name="connsiteX6680" fmla="*/ 1426768 w 7427256"/>
              <a:gd name="connsiteY6680" fmla="*/ 1696481 h 7209248"/>
              <a:gd name="connsiteX6681" fmla="*/ 1415569 w 7427256"/>
              <a:gd name="connsiteY6681" fmla="*/ 1699280 h 7209248"/>
              <a:gd name="connsiteX6682" fmla="*/ 1393170 w 7427256"/>
              <a:gd name="connsiteY6682" fmla="*/ 1708240 h 7209248"/>
              <a:gd name="connsiteX6683" fmla="*/ 1379731 w 7427256"/>
              <a:gd name="connsiteY6683" fmla="*/ 1717199 h 7209248"/>
              <a:gd name="connsiteX6684" fmla="*/ 1375252 w 7427256"/>
              <a:gd name="connsiteY6684" fmla="*/ 1726158 h 7209248"/>
              <a:gd name="connsiteX6685" fmla="*/ 1361814 w 7427256"/>
              <a:gd name="connsiteY6685" fmla="*/ 1726158 h 7209248"/>
              <a:gd name="connsiteX6686" fmla="*/ 1325976 w 7427256"/>
              <a:gd name="connsiteY6686" fmla="*/ 1753037 h 7209248"/>
              <a:gd name="connsiteX6687" fmla="*/ 1352854 w 7427256"/>
              <a:gd name="connsiteY6687" fmla="*/ 1753037 h 7209248"/>
              <a:gd name="connsiteX6688" fmla="*/ 1370772 w 7427256"/>
              <a:gd name="connsiteY6688" fmla="*/ 1735118 h 7209248"/>
              <a:gd name="connsiteX6689" fmla="*/ 1388691 w 7427256"/>
              <a:gd name="connsiteY6689" fmla="*/ 1726158 h 7209248"/>
              <a:gd name="connsiteX6690" fmla="*/ 1397650 w 7427256"/>
              <a:gd name="connsiteY6690" fmla="*/ 1717199 h 7209248"/>
              <a:gd name="connsiteX6691" fmla="*/ 1429008 w 7427256"/>
              <a:gd name="connsiteY6691" fmla="*/ 1721679 h 7209248"/>
              <a:gd name="connsiteX6692" fmla="*/ 1433488 w 7427256"/>
              <a:gd name="connsiteY6692" fmla="*/ 1708240 h 7209248"/>
              <a:gd name="connsiteX6693" fmla="*/ 1426768 w 7427256"/>
              <a:gd name="connsiteY6693" fmla="*/ 1696481 h 7209248"/>
              <a:gd name="connsiteX6694" fmla="*/ 6611960 w 7427256"/>
              <a:gd name="connsiteY6694" fmla="*/ 1694801 h 7209248"/>
              <a:gd name="connsiteX6695" fmla="*/ 6620920 w 7427256"/>
              <a:gd name="connsiteY6695" fmla="*/ 1699280 h 7209248"/>
              <a:gd name="connsiteX6696" fmla="*/ 6616440 w 7427256"/>
              <a:gd name="connsiteY6696" fmla="*/ 1708240 h 7209248"/>
              <a:gd name="connsiteX6697" fmla="*/ 6611960 w 7427256"/>
              <a:gd name="connsiteY6697" fmla="*/ 1717199 h 7209248"/>
              <a:gd name="connsiteX6698" fmla="*/ 6603001 w 7427256"/>
              <a:gd name="connsiteY6698" fmla="*/ 1726158 h 7209248"/>
              <a:gd name="connsiteX6699" fmla="*/ 6603001 w 7427256"/>
              <a:gd name="connsiteY6699" fmla="*/ 1712719 h 7209248"/>
              <a:gd name="connsiteX6700" fmla="*/ 6603001 w 7427256"/>
              <a:gd name="connsiteY6700" fmla="*/ 1699280 h 7209248"/>
              <a:gd name="connsiteX6701" fmla="*/ 6611960 w 7427256"/>
              <a:gd name="connsiteY6701" fmla="*/ 1694801 h 7209248"/>
              <a:gd name="connsiteX6702" fmla="*/ 6271507 w 7427256"/>
              <a:gd name="connsiteY6702" fmla="*/ 1690322 h 7209248"/>
              <a:gd name="connsiteX6703" fmla="*/ 6280466 w 7427256"/>
              <a:gd name="connsiteY6703" fmla="*/ 1699280 h 7209248"/>
              <a:gd name="connsiteX6704" fmla="*/ 6284946 w 7427256"/>
              <a:gd name="connsiteY6704" fmla="*/ 1708240 h 7209248"/>
              <a:gd name="connsiteX6705" fmla="*/ 6289426 w 7427256"/>
              <a:gd name="connsiteY6705" fmla="*/ 1708240 h 7209248"/>
              <a:gd name="connsiteX6706" fmla="*/ 6311824 w 7427256"/>
              <a:gd name="connsiteY6706" fmla="*/ 1717199 h 7209248"/>
              <a:gd name="connsiteX6707" fmla="*/ 6325262 w 7427256"/>
              <a:gd name="connsiteY6707" fmla="*/ 1726158 h 7209248"/>
              <a:gd name="connsiteX6708" fmla="*/ 6307344 w 7427256"/>
              <a:gd name="connsiteY6708" fmla="*/ 1726158 h 7209248"/>
              <a:gd name="connsiteX6709" fmla="*/ 6289426 w 7427256"/>
              <a:gd name="connsiteY6709" fmla="*/ 1726158 h 7209248"/>
              <a:gd name="connsiteX6710" fmla="*/ 6271507 w 7427256"/>
              <a:gd name="connsiteY6710" fmla="*/ 1717199 h 7209248"/>
              <a:gd name="connsiteX6711" fmla="*/ 6271507 w 7427256"/>
              <a:gd name="connsiteY6711" fmla="*/ 1690322 h 7209248"/>
              <a:gd name="connsiteX6712" fmla="*/ 1093034 w 7427256"/>
              <a:gd name="connsiteY6712" fmla="*/ 1681362 h 7209248"/>
              <a:gd name="connsiteX6713" fmla="*/ 1101994 w 7427256"/>
              <a:gd name="connsiteY6713" fmla="*/ 1690322 h 7209248"/>
              <a:gd name="connsiteX6714" fmla="*/ 1093034 w 7427256"/>
              <a:gd name="connsiteY6714" fmla="*/ 1690322 h 7209248"/>
              <a:gd name="connsiteX6715" fmla="*/ 1093034 w 7427256"/>
              <a:gd name="connsiteY6715" fmla="*/ 1681362 h 7209248"/>
              <a:gd name="connsiteX6716" fmla="*/ 1057197 w 7427256"/>
              <a:gd name="connsiteY6716" fmla="*/ 1681362 h 7209248"/>
              <a:gd name="connsiteX6717" fmla="*/ 1066156 w 7427256"/>
              <a:gd name="connsiteY6717" fmla="*/ 1690322 h 7209248"/>
              <a:gd name="connsiteX6718" fmla="*/ 1075115 w 7427256"/>
              <a:gd name="connsiteY6718" fmla="*/ 1690322 h 7209248"/>
              <a:gd name="connsiteX6719" fmla="*/ 1066156 w 7427256"/>
              <a:gd name="connsiteY6719" fmla="*/ 1699280 h 7209248"/>
              <a:gd name="connsiteX6720" fmla="*/ 1057197 w 7427256"/>
              <a:gd name="connsiteY6720" fmla="*/ 1699280 h 7209248"/>
              <a:gd name="connsiteX6721" fmla="*/ 1052717 w 7427256"/>
              <a:gd name="connsiteY6721" fmla="*/ 1703761 h 7209248"/>
              <a:gd name="connsiteX6722" fmla="*/ 1043758 w 7427256"/>
              <a:gd name="connsiteY6722" fmla="*/ 1712719 h 7209248"/>
              <a:gd name="connsiteX6723" fmla="*/ 1030320 w 7427256"/>
              <a:gd name="connsiteY6723" fmla="*/ 1717199 h 7209248"/>
              <a:gd name="connsiteX6724" fmla="*/ 1039278 w 7427256"/>
              <a:gd name="connsiteY6724" fmla="*/ 1699280 h 7209248"/>
              <a:gd name="connsiteX6725" fmla="*/ 1048237 w 7427256"/>
              <a:gd name="connsiteY6725" fmla="*/ 1685842 h 7209248"/>
              <a:gd name="connsiteX6726" fmla="*/ 1057197 w 7427256"/>
              <a:gd name="connsiteY6726" fmla="*/ 1681362 h 7209248"/>
              <a:gd name="connsiteX6727" fmla="*/ 1020240 w 7427256"/>
              <a:gd name="connsiteY6727" fmla="*/ 1678003 h 7209248"/>
              <a:gd name="connsiteX6728" fmla="*/ 1021360 w 7427256"/>
              <a:gd name="connsiteY6728" fmla="*/ 1681362 h 7209248"/>
              <a:gd name="connsiteX6729" fmla="*/ 1021360 w 7427256"/>
              <a:gd name="connsiteY6729" fmla="*/ 1699280 h 7209248"/>
              <a:gd name="connsiteX6730" fmla="*/ 1016880 w 7427256"/>
              <a:gd name="connsiteY6730" fmla="*/ 1703761 h 7209248"/>
              <a:gd name="connsiteX6731" fmla="*/ 1021360 w 7427256"/>
              <a:gd name="connsiteY6731" fmla="*/ 1717199 h 7209248"/>
              <a:gd name="connsiteX6732" fmla="*/ 1016880 w 7427256"/>
              <a:gd name="connsiteY6732" fmla="*/ 1730638 h 7209248"/>
              <a:gd name="connsiteX6733" fmla="*/ 1003441 w 7427256"/>
              <a:gd name="connsiteY6733" fmla="*/ 1753037 h 7209248"/>
              <a:gd name="connsiteX6734" fmla="*/ 1003441 w 7427256"/>
              <a:gd name="connsiteY6734" fmla="*/ 1744077 h 7209248"/>
              <a:gd name="connsiteX6735" fmla="*/ 1003441 w 7427256"/>
              <a:gd name="connsiteY6735" fmla="*/ 1739597 h 7209248"/>
              <a:gd name="connsiteX6736" fmla="*/ 1003441 w 7427256"/>
              <a:gd name="connsiteY6736" fmla="*/ 1726158 h 7209248"/>
              <a:gd name="connsiteX6737" fmla="*/ 994482 w 7427256"/>
              <a:gd name="connsiteY6737" fmla="*/ 1712719 h 7209248"/>
              <a:gd name="connsiteX6738" fmla="*/ 1003441 w 7427256"/>
              <a:gd name="connsiteY6738" fmla="*/ 1708240 h 7209248"/>
              <a:gd name="connsiteX6739" fmla="*/ 1016880 w 7427256"/>
              <a:gd name="connsiteY6739" fmla="*/ 1685842 h 7209248"/>
              <a:gd name="connsiteX6740" fmla="*/ 1020240 w 7427256"/>
              <a:gd name="connsiteY6740" fmla="*/ 1678003 h 7209248"/>
              <a:gd name="connsiteX6741" fmla="*/ 1137830 w 7427256"/>
              <a:gd name="connsiteY6741" fmla="*/ 1674643 h 7209248"/>
              <a:gd name="connsiteX6742" fmla="*/ 1142310 w 7427256"/>
              <a:gd name="connsiteY6742" fmla="*/ 1676883 h 7209248"/>
              <a:gd name="connsiteX6743" fmla="*/ 1137830 w 7427256"/>
              <a:gd name="connsiteY6743" fmla="*/ 1690322 h 7209248"/>
              <a:gd name="connsiteX6744" fmla="*/ 1128871 w 7427256"/>
              <a:gd name="connsiteY6744" fmla="*/ 1690322 h 7209248"/>
              <a:gd name="connsiteX6745" fmla="*/ 1133351 w 7427256"/>
              <a:gd name="connsiteY6745" fmla="*/ 1676883 h 7209248"/>
              <a:gd name="connsiteX6746" fmla="*/ 1137830 w 7427256"/>
              <a:gd name="connsiteY6746" fmla="*/ 1674643 h 7209248"/>
              <a:gd name="connsiteX6747" fmla="*/ 6334222 w 7427256"/>
              <a:gd name="connsiteY6747" fmla="*/ 1663444 h 7209248"/>
              <a:gd name="connsiteX6748" fmla="*/ 6361100 w 7427256"/>
              <a:gd name="connsiteY6748" fmla="*/ 1699280 h 7209248"/>
              <a:gd name="connsiteX6749" fmla="*/ 6343182 w 7427256"/>
              <a:gd name="connsiteY6749" fmla="*/ 1690322 h 7209248"/>
              <a:gd name="connsiteX6750" fmla="*/ 904889 w 7427256"/>
              <a:gd name="connsiteY6750" fmla="*/ 1663444 h 7209248"/>
              <a:gd name="connsiteX6751" fmla="*/ 913848 w 7427256"/>
              <a:gd name="connsiteY6751" fmla="*/ 1672403 h 7209248"/>
              <a:gd name="connsiteX6752" fmla="*/ 904889 w 7427256"/>
              <a:gd name="connsiteY6752" fmla="*/ 1681362 h 7209248"/>
              <a:gd name="connsiteX6753" fmla="*/ 904889 w 7427256"/>
              <a:gd name="connsiteY6753" fmla="*/ 1663444 h 7209248"/>
              <a:gd name="connsiteX6754" fmla="*/ 6234551 w 7427256"/>
              <a:gd name="connsiteY6754" fmla="*/ 1648884 h 7209248"/>
              <a:gd name="connsiteX6755" fmla="*/ 6240150 w 7427256"/>
              <a:gd name="connsiteY6755" fmla="*/ 1650004 h 7209248"/>
              <a:gd name="connsiteX6756" fmla="*/ 6240150 w 7427256"/>
              <a:gd name="connsiteY6756" fmla="*/ 1667923 h 7209248"/>
              <a:gd name="connsiteX6757" fmla="*/ 6231190 w 7427256"/>
              <a:gd name="connsiteY6757" fmla="*/ 1681362 h 7209248"/>
              <a:gd name="connsiteX6758" fmla="*/ 6226711 w 7427256"/>
              <a:gd name="connsiteY6758" fmla="*/ 1694801 h 7209248"/>
              <a:gd name="connsiteX6759" fmla="*/ 6226711 w 7427256"/>
              <a:gd name="connsiteY6759" fmla="*/ 1708240 h 7209248"/>
              <a:gd name="connsiteX6760" fmla="*/ 6217751 w 7427256"/>
              <a:gd name="connsiteY6760" fmla="*/ 1699280 h 7209248"/>
              <a:gd name="connsiteX6761" fmla="*/ 6217751 w 7427256"/>
              <a:gd name="connsiteY6761" fmla="*/ 1681362 h 7209248"/>
              <a:gd name="connsiteX6762" fmla="*/ 6217751 w 7427256"/>
              <a:gd name="connsiteY6762" fmla="*/ 1672403 h 7209248"/>
              <a:gd name="connsiteX6763" fmla="*/ 6199832 w 7427256"/>
              <a:gd name="connsiteY6763" fmla="*/ 1663444 h 7209248"/>
              <a:gd name="connsiteX6764" fmla="*/ 6181914 w 7427256"/>
              <a:gd name="connsiteY6764" fmla="*/ 1663444 h 7209248"/>
              <a:gd name="connsiteX6765" fmla="*/ 6186393 w 7427256"/>
              <a:gd name="connsiteY6765" fmla="*/ 1654484 h 7209248"/>
              <a:gd name="connsiteX6766" fmla="*/ 6199832 w 7427256"/>
              <a:gd name="connsiteY6766" fmla="*/ 1654484 h 7209248"/>
              <a:gd name="connsiteX6767" fmla="*/ 6226711 w 7427256"/>
              <a:gd name="connsiteY6767" fmla="*/ 1654484 h 7209248"/>
              <a:gd name="connsiteX6768" fmla="*/ 6234551 w 7427256"/>
              <a:gd name="connsiteY6768" fmla="*/ 1648884 h 7209248"/>
              <a:gd name="connsiteX6769" fmla="*/ 6343182 w 7427256"/>
              <a:gd name="connsiteY6769" fmla="*/ 1645525 h 7209248"/>
              <a:gd name="connsiteX6770" fmla="*/ 6352140 w 7427256"/>
              <a:gd name="connsiteY6770" fmla="*/ 1650004 h 7209248"/>
              <a:gd name="connsiteX6771" fmla="*/ 6361100 w 7427256"/>
              <a:gd name="connsiteY6771" fmla="*/ 1654484 h 7209248"/>
              <a:gd name="connsiteX6772" fmla="*/ 6352140 w 7427256"/>
              <a:gd name="connsiteY6772" fmla="*/ 1654484 h 7209248"/>
              <a:gd name="connsiteX6773" fmla="*/ 6343182 w 7427256"/>
              <a:gd name="connsiteY6773" fmla="*/ 1654484 h 7209248"/>
              <a:gd name="connsiteX6774" fmla="*/ 6343182 w 7427256"/>
              <a:gd name="connsiteY6774" fmla="*/ 1645525 h 7209248"/>
              <a:gd name="connsiteX6775" fmla="*/ 1514122 w 7427256"/>
              <a:gd name="connsiteY6775" fmla="*/ 1645525 h 7209248"/>
              <a:gd name="connsiteX6776" fmla="*/ 1496203 w 7427256"/>
              <a:gd name="connsiteY6776" fmla="*/ 1654484 h 7209248"/>
              <a:gd name="connsiteX6777" fmla="*/ 1473804 w 7427256"/>
              <a:gd name="connsiteY6777" fmla="*/ 1667923 h 7209248"/>
              <a:gd name="connsiteX6778" fmla="*/ 1460365 w 7427256"/>
              <a:gd name="connsiteY6778" fmla="*/ 1681362 h 7209248"/>
              <a:gd name="connsiteX6779" fmla="*/ 1451406 w 7427256"/>
              <a:gd name="connsiteY6779" fmla="*/ 1690322 h 7209248"/>
              <a:gd name="connsiteX6780" fmla="*/ 1478284 w 7427256"/>
              <a:gd name="connsiteY6780" fmla="*/ 1699280 h 7209248"/>
              <a:gd name="connsiteX6781" fmla="*/ 1514122 w 7427256"/>
              <a:gd name="connsiteY6781" fmla="*/ 1672403 h 7209248"/>
              <a:gd name="connsiteX6782" fmla="*/ 1523081 w 7427256"/>
              <a:gd name="connsiteY6782" fmla="*/ 1645525 h 7209248"/>
              <a:gd name="connsiteX6783" fmla="*/ 6611960 w 7427256"/>
              <a:gd name="connsiteY6783" fmla="*/ 1636565 h 7209248"/>
              <a:gd name="connsiteX6784" fmla="*/ 6629879 w 7427256"/>
              <a:gd name="connsiteY6784" fmla="*/ 1658964 h 7209248"/>
              <a:gd name="connsiteX6785" fmla="*/ 6634359 w 7427256"/>
              <a:gd name="connsiteY6785" fmla="*/ 1685842 h 7209248"/>
              <a:gd name="connsiteX6786" fmla="*/ 6620920 w 7427256"/>
              <a:gd name="connsiteY6786" fmla="*/ 1690322 h 7209248"/>
              <a:gd name="connsiteX6787" fmla="*/ 985523 w 7427256"/>
              <a:gd name="connsiteY6787" fmla="*/ 1636565 h 7209248"/>
              <a:gd name="connsiteX6788" fmla="*/ 994482 w 7427256"/>
              <a:gd name="connsiteY6788" fmla="*/ 1636565 h 7209248"/>
              <a:gd name="connsiteX6789" fmla="*/ 985523 w 7427256"/>
              <a:gd name="connsiteY6789" fmla="*/ 1645525 h 7209248"/>
              <a:gd name="connsiteX6790" fmla="*/ 985523 w 7427256"/>
              <a:gd name="connsiteY6790" fmla="*/ 1636565 h 7209248"/>
              <a:gd name="connsiteX6791" fmla="*/ 6446213 w 7427256"/>
              <a:gd name="connsiteY6791" fmla="*/ 1627606 h 7209248"/>
              <a:gd name="connsiteX6792" fmla="*/ 6459652 w 7427256"/>
              <a:gd name="connsiteY6792" fmla="*/ 1627606 h 7209248"/>
              <a:gd name="connsiteX6793" fmla="*/ 6468612 w 7427256"/>
              <a:gd name="connsiteY6793" fmla="*/ 1636565 h 7209248"/>
              <a:gd name="connsiteX6794" fmla="*/ 6504448 w 7427256"/>
              <a:gd name="connsiteY6794" fmla="*/ 1663444 h 7209248"/>
              <a:gd name="connsiteX6795" fmla="*/ 6540286 w 7427256"/>
              <a:gd name="connsiteY6795" fmla="*/ 1676883 h 7209248"/>
              <a:gd name="connsiteX6796" fmla="*/ 6549244 w 7427256"/>
              <a:gd name="connsiteY6796" fmla="*/ 1699280 h 7209248"/>
              <a:gd name="connsiteX6797" fmla="*/ 6558204 w 7427256"/>
              <a:gd name="connsiteY6797" fmla="*/ 1708240 h 7209248"/>
              <a:gd name="connsiteX6798" fmla="*/ 6576124 w 7427256"/>
              <a:gd name="connsiteY6798" fmla="*/ 1721679 h 7209248"/>
              <a:gd name="connsiteX6799" fmla="*/ 6585082 w 7427256"/>
              <a:gd name="connsiteY6799" fmla="*/ 1735118 h 7209248"/>
              <a:gd name="connsiteX6800" fmla="*/ 6585082 w 7427256"/>
              <a:gd name="connsiteY6800" fmla="*/ 1744077 h 7209248"/>
              <a:gd name="connsiteX6801" fmla="*/ 6576124 w 7427256"/>
              <a:gd name="connsiteY6801" fmla="*/ 1744077 h 7209248"/>
              <a:gd name="connsiteX6802" fmla="*/ 6580602 w 7427256"/>
              <a:gd name="connsiteY6802" fmla="*/ 1748557 h 7209248"/>
              <a:gd name="connsiteX6803" fmla="*/ 6585082 w 7427256"/>
              <a:gd name="connsiteY6803" fmla="*/ 1761996 h 7209248"/>
              <a:gd name="connsiteX6804" fmla="*/ 6576124 w 7427256"/>
              <a:gd name="connsiteY6804" fmla="*/ 1770955 h 7209248"/>
              <a:gd name="connsiteX6805" fmla="*/ 6567164 w 7427256"/>
              <a:gd name="connsiteY6805" fmla="*/ 1753037 h 7209248"/>
              <a:gd name="connsiteX6806" fmla="*/ 6553724 w 7427256"/>
              <a:gd name="connsiteY6806" fmla="*/ 1735118 h 7209248"/>
              <a:gd name="connsiteX6807" fmla="*/ 6549244 w 7427256"/>
              <a:gd name="connsiteY6807" fmla="*/ 1717199 h 7209248"/>
              <a:gd name="connsiteX6808" fmla="*/ 6522367 w 7427256"/>
              <a:gd name="connsiteY6808" fmla="*/ 1681362 h 7209248"/>
              <a:gd name="connsiteX6809" fmla="*/ 6531327 w 7427256"/>
              <a:gd name="connsiteY6809" fmla="*/ 1699280 h 7209248"/>
              <a:gd name="connsiteX6810" fmla="*/ 6531327 w 7427256"/>
              <a:gd name="connsiteY6810" fmla="*/ 1717199 h 7209248"/>
              <a:gd name="connsiteX6811" fmla="*/ 6513408 w 7427256"/>
              <a:gd name="connsiteY6811" fmla="*/ 1690322 h 7209248"/>
              <a:gd name="connsiteX6812" fmla="*/ 6495490 w 7427256"/>
              <a:gd name="connsiteY6812" fmla="*/ 1672403 h 7209248"/>
              <a:gd name="connsiteX6813" fmla="*/ 6491010 w 7427256"/>
              <a:gd name="connsiteY6813" fmla="*/ 1667923 h 7209248"/>
              <a:gd name="connsiteX6814" fmla="*/ 6482050 w 7427256"/>
              <a:gd name="connsiteY6814" fmla="*/ 1663444 h 7209248"/>
              <a:gd name="connsiteX6815" fmla="*/ 6473090 w 7427256"/>
              <a:gd name="connsiteY6815" fmla="*/ 1658964 h 7209248"/>
              <a:gd name="connsiteX6816" fmla="*/ 6459652 w 7427256"/>
              <a:gd name="connsiteY6816" fmla="*/ 1654484 h 7209248"/>
              <a:gd name="connsiteX6817" fmla="*/ 6450693 w 7427256"/>
              <a:gd name="connsiteY6817" fmla="*/ 1645525 h 7209248"/>
              <a:gd name="connsiteX6818" fmla="*/ 6450693 w 7427256"/>
              <a:gd name="connsiteY6818" fmla="*/ 1663444 h 7209248"/>
              <a:gd name="connsiteX6819" fmla="*/ 6441733 w 7427256"/>
              <a:gd name="connsiteY6819" fmla="*/ 1654484 h 7209248"/>
              <a:gd name="connsiteX6820" fmla="*/ 6432774 w 7427256"/>
              <a:gd name="connsiteY6820" fmla="*/ 1636565 h 7209248"/>
              <a:gd name="connsiteX6821" fmla="*/ 6441733 w 7427256"/>
              <a:gd name="connsiteY6821" fmla="*/ 1636565 h 7209248"/>
              <a:gd name="connsiteX6822" fmla="*/ 6446213 w 7427256"/>
              <a:gd name="connsiteY6822" fmla="*/ 1627606 h 7209248"/>
              <a:gd name="connsiteX6823" fmla="*/ 958644 w 7427256"/>
              <a:gd name="connsiteY6823" fmla="*/ 1627606 h 7209248"/>
              <a:gd name="connsiteX6824" fmla="*/ 967604 w 7427256"/>
              <a:gd name="connsiteY6824" fmla="*/ 1627606 h 7209248"/>
              <a:gd name="connsiteX6825" fmla="*/ 958644 w 7427256"/>
              <a:gd name="connsiteY6825" fmla="*/ 1636565 h 7209248"/>
              <a:gd name="connsiteX6826" fmla="*/ 958644 w 7427256"/>
              <a:gd name="connsiteY6826" fmla="*/ 1663444 h 7209248"/>
              <a:gd name="connsiteX6827" fmla="*/ 958644 w 7427256"/>
              <a:gd name="connsiteY6827" fmla="*/ 1672403 h 7209248"/>
              <a:gd name="connsiteX6828" fmla="*/ 949686 w 7427256"/>
              <a:gd name="connsiteY6828" fmla="*/ 1672403 h 7209248"/>
              <a:gd name="connsiteX6829" fmla="*/ 936247 w 7427256"/>
              <a:gd name="connsiteY6829" fmla="*/ 1654484 h 7209248"/>
              <a:gd name="connsiteX6830" fmla="*/ 931767 w 7427256"/>
              <a:gd name="connsiteY6830" fmla="*/ 1645525 h 7209248"/>
              <a:gd name="connsiteX6831" fmla="*/ 1487243 w 7427256"/>
              <a:gd name="connsiteY6831" fmla="*/ 1618648 h 7209248"/>
              <a:gd name="connsiteX6832" fmla="*/ 1487243 w 7427256"/>
              <a:gd name="connsiteY6832" fmla="*/ 1627606 h 7209248"/>
              <a:gd name="connsiteX6833" fmla="*/ 1496203 w 7427256"/>
              <a:gd name="connsiteY6833" fmla="*/ 1627606 h 7209248"/>
              <a:gd name="connsiteX6834" fmla="*/ 1505162 w 7427256"/>
              <a:gd name="connsiteY6834" fmla="*/ 1623127 h 7209248"/>
              <a:gd name="connsiteX6835" fmla="*/ 1496203 w 7427256"/>
              <a:gd name="connsiteY6835" fmla="*/ 1618648 h 7209248"/>
              <a:gd name="connsiteX6836" fmla="*/ 1030320 w 7427256"/>
              <a:gd name="connsiteY6836" fmla="*/ 1609688 h 7209248"/>
              <a:gd name="connsiteX6837" fmla="*/ 1030320 w 7427256"/>
              <a:gd name="connsiteY6837" fmla="*/ 1618648 h 7209248"/>
              <a:gd name="connsiteX6838" fmla="*/ 1021360 w 7427256"/>
              <a:gd name="connsiteY6838" fmla="*/ 1627606 h 7209248"/>
              <a:gd name="connsiteX6839" fmla="*/ 1010160 w 7427256"/>
              <a:gd name="connsiteY6839" fmla="*/ 1605208 h 7209248"/>
              <a:gd name="connsiteX6840" fmla="*/ 1012400 w 7427256"/>
              <a:gd name="connsiteY6840" fmla="*/ 1609688 h 7209248"/>
              <a:gd name="connsiteX6841" fmla="*/ 1003441 w 7427256"/>
              <a:gd name="connsiteY6841" fmla="*/ 1618648 h 7209248"/>
              <a:gd name="connsiteX6842" fmla="*/ 1003441 w 7427256"/>
              <a:gd name="connsiteY6842" fmla="*/ 1609688 h 7209248"/>
              <a:gd name="connsiteX6843" fmla="*/ 1010160 w 7427256"/>
              <a:gd name="connsiteY6843" fmla="*/ 1605208 h 7209248"/>
              <a:gd name="connsiteX6844" fmla="*/ 6334222 w 7427256"/>
              <a:gd name="connsiteY6844" fmla="*/ 1600729 h 7209248"/>
              <a:gd name="connsiteX6845" fmla="*/ 6338702 w 7427256"/>
              <a:gd name="connsiteY6845" fmla="*/ 1609688 h 7209248"/>
              <a:gd name="connsiteX6846" fmla="*/ 6343182 w 7427256"/>
              <a:gd name="connsiteY6846" fmla="*/ 1618648 h 7209248"/>
              <a:gd name="connsiteX6847" fmla="*/ 6334222 w 7427256"/>
              <a:gd name="connsiteY6847" fmla="*/ 1609688 h 7209248"/>
              <a:gd name="connsiteX6848" fmla="*/ 6226711 w 7427256"/>
              <a:gd name="connsiteY6848" fmla="*/ 1591769 h 7209248"/>
              <a:gd name="connsiteX6849" fmla="*/ 6235670 w 7427256"/>
              <a:gd name="connsiteY6849" fmla="*/ 1591769 h 7209248"/>
              <a:gd name="connsiteX6850" fmla="*/ 6231190 w 7427256"/>
              <a:gd name="connsiteY6850" fmla="*/ 1600729 h 7209248"/>
              <a:gd name="connsiteX6851" fmla="*/ 6217751 w 7427256"/>
              <a:gd name="connsiteY6851" fmla="*/ 1600729 h 7209248"/>
              <a:gd name="connsiteX6852" fmla="*/ 6226711 w 7427256"/>
              <a:gd name="connsiteY6852" fmla="*/ 1591769 h 7209248"/>
              <a:gd name="connsiteX6853" fmla="*/ 1361814 w 7427256"/>
              <a:gd name="connsiteY6853" fmla="*/ 1591769 h 7209248"/>
              <a:gd name="connsiteX6854" fmla="*/ 1361814 w 7427256"/>
              <a:gd name="connsiteY6854" fmla="*/ 1609688 h 7209248"/>
              <a:gd name="connsiteX6855" fmla="*/ 1352854 w 7427256"/>
              <a:gd name="connsiteY6855" fmla="*/ 1609688 h 7209248"/>
              <a:gd name="connsiteX6856" fmla="*/ 1352854 w 7427256"/>
              <a:gd name="connsiteY6856" fmla="*/ 1600729 h 7209248"/>
              <a:gd name="connsiteX6857" fmla="*/ 1173668 w 7427256"/>
              <a:gd name="connsiteY6857" fmla="*/ 1591769 h 7209248"/>
              <a:gd name="connsiteX6858" fmla="*/ 1182627 w 7427256"/>
              <a:gd name="connsiteY6858" fmla="*/ 1596249 h 7209248"/>
              <a:gd name="connsiteX6859" fmla="*/ 1182627 w 7427256"/>
              <a:gd name="connsiteY6859" fmla="*/ 1609688 h 7209248"/>
              <a:gd name="connsiteX6860" fmla="*/ 1164709 w 7427256"/>
              <a:gd name="connsiteY6860" fmla="*/ 1609688 h 7209248"/>
              <a:gd name="connsiteX6861" fmla="*/ 1160229 w 7427256"/>
              <a:gd name="connsiteY6861" fmla="*/ 1596249 h 7209248"/>
              <a:gd name="connsiteX6862" fmla="*/ 1173668 w 7427256"/>
              <a:gd name="connsiteY6862" fmla="*/ 1591769 h 7209248"/>
              <a:gd name="connsiteX6863" fmla="*/ 6289426 w 7427256"/>
              <a:gd name="connsiteY6863" fmla="*/ 1587289 h 7209248"/>
              <a:gd name="connsiteX6864" fmla="*/ 6316304 w 7427256"/>
              <a:gd name="connsiteY6864" fmla="*/ 1600729 h 7209248"/>
              <a:gd name="connsiteX6865" fmla="*/ 6302865 w 7427256"/>
              <a:gd name="connsiteY6865" fmla="*/ 1614168 h 7209248"/>
              <a:gd name="connsiteX6866" fmla="*/ 6293905 w 7427256"/>
              <a:gd name="connsiteY6866" fmla="*/ 1623127 h 7209248"/>
              <a:gd name="connsiteX6867" fmla="*/ 6298385 w 7427256"/>
              <a:gd name="connsiteY6867" fmla="*/ 1609688 h 7209248"/>
              <a:gd name="connsiteX6868" fmla="*/ 6298385 w 7427256"/>
              <a:gd name="connsiteY6868" fmla="*/ 1600729 h 7209248"/>
              <a:gd name="connsiteX6869" fmla="*/ 6289426 w 7427256"/>
              <a:gd name="connsiteY6869" fmla="*/ 1600729 h 7209248"/>
              <a:gd name="connsiteX6870" fmla="*/ 6280466 w 7427256"/>
              <a:gd name="connsiteY6870" fmla="*/ 1600729 h 7209248"/>
              <a:gd name="connsiteX6871" fmla="*/ 6289426 w 7427256"/>
              <a:gd name="connsiteY6871" fmla="*/ 1587289 h 7209248"/>
              <a:gd name="connsiteX6872" fmla="*/ 6638838 w 7427256"/>
              <a:gd name="connsiteY6872" fmla="*/ 1582810 h 7209248"/>
              <a:gd name="connsiteX6873" fmla="*/ 6647798 w 7427256"/>
              <a:gd name="connsiteY6873" fmla="*/ 1582810 h 7209248"/>
              <a:gd name="connsiteX6874" fmla="*/ 6656756 w 7427256"/>
              <a:gd name="connsiteY6874" fmla="*/ 1591769 h 7209248"/>
              <a:gd name="connsiteX6875" fmla="*/ 6665716 w 7427256"/>
              <a:gd name="connsiteY6875" fmla="*/ 1605208 h 7209248"/>
              <a:gd name="connsiteX6876" fmla="*/ 6674675 w 7427256"/>
              <a:gd name="connsiteY6876" fmla="*/ 1627606 h 7209248"/>
              <a:gd name="connsiteX6877" fmla="*/ 6674675 w 7427256"/>
              <a:gd name="connsiteY6877" fmla="*/ 1636565 h 7209248"/>
              <a:gd name="connsiteX6878" fmla="*/ 6656756 w 7427256"/>
              <a:gd name="connsiteY6878" fmla="*/ 1609688 h 7209248"/>
              <a:gd name="connsiteX6879" fmla="*/ 6638838 w 7427256"/>
              <a:gd name="connsiteY6879" fmla="*/ 1582810 h 7209248"/>
              <a:gd name="connsiteX6880" fmla="*/ 1406609 w 7427256"/>
              <a:gd name="connsiteY6880" fmla="*/ 1582810 h 7209248"/>
              <a:gd name="connsiteX6881" fmla="*/ 1415569 w 7427256"/>
              <a:gd name="connsiteY6881" fmla="*/ 1582810 h 7209248"/>
              <a:gd name="connsiteX6882" fmla="*/ 1424528 w 7427256"/>
              <a:gd name="connsiteY6882" fmla="*/ 1582810 h 7209248"/>
              <a:gd name="connsiteX6883" fmla="*/ 1424528 w 7427256"/>
              <a:gd name="connsiteY6883" fmla="*/ 1596249 h 7209248"/>
              <a:gd name="connsiteX6884" fmla="*/ 1415569 w 7427256"/>
              <a:gd name="connsiteY6884" fmla="*/ 1609688 h 7209248"/>
              <a:gd name="connsiteX6885" fmla="*/ 1397650 w 7427256"/>
              <a:gd name="connsiteY6885" fmla="*/ 1618648 h 7209248"/>
              <a:gd name="connsiteX6886" fmla="*/ 1397650 w 7427256"/>
              <a:gd name="connsiteY6886" fmla="*/ 1600729 h 7209248"/>
              <a:gd name="connsiteX6887" fmla="*/ 1406609 w 7427256"/>
              <a:gd name="connsiteY6887" fmla="*/ 1582810 h 7209248"/>
              <a:gd name="connsiteX6888" fmla="*/ 1119913 w 7427256"/>
              <a:gd name="connsiteY6888" fmla="*/ 1573850 h 7209248"/>
              <a:gd name="connsiteX6889" fmla="*/ 1119913 w 7427256"/>
              <a:gd name="connsiteY6889" fmla="*/ 1591769 h 7209248"/>
              <a:gd name="connsiteX6890" fmla="*/ 1106473 w 7427256"/>
              <a:gd name="connsiteY6890" fmla="*/ 1614168 h 7209248"/>
              <a:gd name="connsiteX6891" fmla="*/ 1093034 w 7427256"/>
              <a:gd name="connsiteY6891" fmla="*/ 1627606 h 7209248"/>
              <a:gd name="connsiteX6892" fmla="*/ 1075115 w 7427256"/>
              <a:gd name="connsiteY6892" fmla="*/ 1645525 h 7209248"/>
              <a:gd name="connsiteX6893" fmla="*/ 1061676 w 7427256"/>
              <a:gd name="connsiteY6893" fmla="*/ 1658964 h 7209248"/>
              <a:gd name="connsiteX6894" fmla="*/ 1039278 w 7427256"/>
              <a:gd name="connsiteY6894" fmla="*/ 1663444 h 7209248"/>
              <a:gd name="connsiteX6895" fmla="*/ 1012400 w 7427256"/>
              <a:gd name="connsiteY6895" fmla="*/ 1672403 h 7209248"/>
              <a:gd name="connsiteX6896" fmla="*/ 985523 w 7427256"/>
              <a:gd name="connsiteY6896" fmla="*/ 1672403 h 7209248"/>
              <a:gd name="connsiteX6897" fmla="*/ 976563 w 7427256"/>
              <a:gd name="connsiteY6897" fmla="*/ 1663444 h 7209248"/>
              <a:gd name="connsiteX6898" fmla="*/ 1003441 w 7427256"/>
              <a:gd name="connsiteY6898" fmla="*/ 1667923 h 7209248"/>
              <a:gd name="connsiteX6899" fmla="*/ 1012400 w 7427256"/>
              <a:gd name="connsiteY6899" fmla="*/ 1654484 h 7209248"/>
              <a:gd name="connsiteX6900" fmla="*/ 1021360 w 7427256"/>
              <a:gd name="connsiteY6900" fmla="*/ 1645525 h 7209248"/>
              <a:gd name="connsiteX6901" fmla="*/ 1057197 w 7427256"/>
              <a:gd name="connsiteY6901" fmla="*/ 1627606 h 7209248"/>
              <a:gd name="connsiteX6902" fmla="*/ 1093034 w 7427256"/>
              <a:gd name="connsiteY6902" fmla="*/ 1591769 h 7209248"/>
              <a:gd name="connsiteX6903" fmla="*/ 1119913 w 7427256"/>
              <a:gd name="connsiteY6903" fmla="*/ 1573850 h 7209248"/>
              <a:gd name="connsiteX6904" fmla="*/ 6120319 w 7427256"/>
              <a:gd name="connsiteY6904" fmla="*/ 1568250 h 7209248"/>
              <a:gd name="connsiteX6905" fmla="*/ 6132638 w 7427256"/>
              <a:gd name="connsiteY6905" fmla="*/ 1569371 h 7209248"/>
              <a:gd name="connsiteX6906" fmla="*/ 6163996 w 7427256"/>
              <a:gd name="connsiteY6906" fmla="*/ 1582810 h 7209248"/>
              <a:gd name="connsiteX6907" fmla="*/ 6181914 w 7427256"/>
              <a:gd name="connsiteY6907" fmla="*/ 1600729 h 7209248"/>
              <a:gd name="connsiteX6908" fmla="*/ 6199832 w 7427256"/>
              <a:gd name="connsiteY6908" fmla="*/ 1609688 h 7209248"/>
              <a:gd name="connsiteX6909" fmla="*/ 6226711 w 7427256"/>
              <a:gd name="connsiteY6909" fmla="*/ 1636565 h 7209248"/>
              <a:gd name="connsiteX6910" fmla="*/ 6213272 w 7427256"/>
              <a:gd name="connsiteY6910" fmla="*/ 1641045 h 7209248"/>
              <a:gd name="connsiteX6911" fmla="*/ 6199832 w 7427256"/>
              <a:gd name="connsiteY6911" fmla="*/ 1627606 h 7209248"/>
              <a:gd name="connsiteX6912" fmla="*/ 6199832 w 7427256"/>
              <a:gd name="connsiteY6912" fmla="*/ 1618648 h 7209248"/>
              <a:gd name="connsiteX6913" fmla="*/ 6190873 w 7427256"/>
              <a:gd name="connsiteY6913" fmla="*/ 1623127 h 7209248"/>
              <a:gd name="connsiteX6914" fmla="*/ 6190873 w 7427256"/>
              <a:gd name="connsiteY6914" fmla="*/ 1627606 h 7209248"/>
              <a:gd name="connsiteX6915" fmla="*/ 6181914 w 7427256"/>
              <a:gd name="connsiteY6915" fmla="*/ 1636565 h 7209248"/>
              <a:gd name="connsiteX6916" fmla="*/ 6172954 w 7427256"/>
              <a:gd name="connsiteY6916" fmla="*/ 1645525 h 7209248"/>
              <a:gd name="connsiteX6917" fmla="*/ 6159516 w 7427256"/>
              <a:gd name="connsiteY6917" fmla="*/ 1645525 h 7209248"/>
              <a:gd name="connsiteX6918" fmla="*/ 6163996 w 7427256"/>
              <a:gd name="connsiteY6918" fmla="*/ 1636565 h 7209248"/>
              <a:gd name="connsiteX6919" fmla="*/ 6163996 w 7427256"/>
              <a:gd name="connsiteY6919" fmla="*/ 1609688 h 7209248"/>
              <a:gd name="connsiteX6920" fmla="*/ 6137118 w 7427256"/>
              <a:gd name="connsiteY6920" fmla="*/ 1609688 h 7209248"/>
              <a:gd name="connsiteX6921" fmla="*/ 6119199 w 7427256"/>
              <a:gd name="connsiteY6921" fmla="*/ 1609688 h 7209248"/>
              <a:gd name="connsiteX6922" fmla="*/ 6137118 w 7427256"/>
              <a:gd name="connsiteY6922" fmla="*/ 1591769 h 7209248"/>
              <a:gd name="connsiteX6923" fmla="*/ 6146076 w 7427256"/>
              <a:gd name="connsiteY6923" fmla="*/ 1591769 h 7209248"/>
              <a:gd name="connsiteX6924" fmla="*/ 6128158 w 7427256"/>
              <a:gd name="connsiteY6924" fmla="*/ 1582810 h 7209248"/>
              <a:gd name="connsiteX6925" fmla="*/ 6114719 w 7427256"/>
              <a:gd name="connsiteY6925" fmla="*/ 1578330 h 7209248"/>
              <a:gd name="connsiteX6926" fmla="*/ 6110239 w 7427256"/>
              <a:gd name="connsiteY6926" fmla="*/ 1573850 h 7209248"/>
              <a:gd name="connsiteX6927" fmla="*/ 6120319 w 7427256"/>
              <a:gd name="connsiteY6927" fmla="*/ 1568250 h 7209248"/>
              <a:gd name="connsiteX6928" fmla="*/ 6620920 w 7427256"/>
              <a:gd name="connsiteY6928" fmla="*/ 1555932 h 7209248"/>
              <a:gd name="connsiteX6929" fmla="*/ 6625399 w 7427256"/>
              <a:gd name="connsiteY6929" fmla="*/ 1555932 h 7209248"/>
              <a:gd name="connsiteX6930" fmla="*/ 6629879 w 7427256"/>
              <a:gd name="connsiteY6930" fmla="*/ 1564891 h 7209248"/>
              <a:gd name="connsiteX6931" fmla="*/ 6625399 w 7427256"/>
              <a:gd name="connsiteY6931" fmla="*/ 1564891 h 7209248"/>
              <a:gd name="connsiteX6932" fmla="*/ 6620920 w 7427256"/>
              <a:gd name="connsiteY6932" fmla="*/ 1564891 h 7209248"/>
              <a:gd name="connsiteX6933" fmla="*/ 6620920 w 7427256"/>
              <a:gd name="connsiteY6933" fmla="*/ 1555932 h 7209248"/>
              <a:gd name="connsiteX6934" fmla="*/ 5957932 w 7427256"/>
              <a:gd name="connsiteY6934" fmla="*/ 1555932 h 7209248"/>
              <a:gd name="connsiteX6935" fmla="*/ 5940014 w 7427256"/>
              <a:gd name="connsiteY6935" fmla="*/ 1573850 h 7209248"/>
              <a:gd name="connsiteX6936" fmla="*/ 5926574 w 7427256"/>
              <a:gd name="connsiteY6936" fmla="*/ 1573850 h 7209248"/>
              <a:gd name="connsiteX6937" fmla="*/ 5922094 w 7427256"/>
              <a:gd name="connsiteY6937" fmla="*/ 1573850 h 7209248"/>
              <a:gd name="connsiteX6938" fmla="*/ 5931054 w 7427256"/>
              <a:gd name="connsiteY6938" fmla="*/ 1600729 h 7209248"/>
              <a:gd name="connsiteX6939" fmla="*/ 5948972 w 7427256"/>
              <a:gd name="connsiteY6939" fmla="*/ 1609688 h 7209248"/>
              <a:gd name="connsiteX6940" fmla="*/ 5975850 w 7427256"/>
              <a:gd name="connsiteY6940" fmla="*/ 1600729 h 7209248"/>
              <a:gd name="connsiteX6941" fmla="*/ 5975850 w 7427256"/>
              <a:gd name="connsiteY6941" fmla="*/ 1591769 h 7209248"/>
              <a:gd name="connsiteX6942" fmla="*/ 5966891 w 7427256"/>
              <a:gd name="connsiteY6942" fmla="*/ 1582810 h 7209248"/>
              <a:gd name="connsiteX6943" fmla="*/ 5957932 w 7427256"/>
              <a:gd name="connsiteY6943" fmla="*/ 1564891 h 7209248"/>
              <a:gd name="connsiteX6944" fmla="*/ 5966891 w 7427256"/>
              <a:gd name="connsiteY6944" fmla="*/ 1560411 h 7209248"/>
              <a:gd name="connsiteX6945" fmla="*/ 5957932 w 7427256"/>
              <a:gd name="connsiteY6945" fmla="*/ 1555932 h 7209248"/>
              <a:gd name="connsiteX6946" fmla="*/ 6710513 w 7427256"/>
              <a:gd name="connsiteY6946" fmla="*/ 1546972 h 7209248"/>
              <a:gd name="connsiteX6947" fmla="*/ 6719472 w 7427256"/>
              <a:gd name="connsiteY6947" fmla="*/ 1546972 h 7209248"/>
              <a:gd name="connsiteX6948" fmla="*/ 6737390 w 7427256"/>
              <a:gd name="connsiteY6948" fmla="*/ 1564891 h 7209248"/>
              <a:gd name="connsiteX6949" fmla="*/ 6719472 w 7427256"/>
              <a:gd name="connsiteY6949" fmla="*/ 1564891 h 7209248"/>
              <a:gd name="connsiteX6950" fmla="*/ 6710513 w 7427256"/>
              <a:gd name="connsiteY6950" fmla="*/ 1546972 h 7209248"/>
              <a:gd name="connsiteX6951" fmla="*/ 1236383 w 7427256"/>
              <a:gd name="connsiteY6951" fmla="*/ 1546972 h 7209248"/>
              <a:gd name="connsiteX6952" fmla="*/ 1236383 w 7427256"/>
              <a:gd name="connsiteY6952" fmla="*/ 1555932 h 7209248"/>
              <a:gd name="connsiteX6953" fmla="*/ 1227424 w 7427256"/>
              <a:gd name="connsiteY6953" fmla="*/ 1564891 h 7209248"/>
              <a:gd name="connsiteX6954" fmla="*/ 6137118 w 7427256"/>
              <a:gd name="connsiteY6954" fmla="*/ 1529054 h 7209248"/>
              <a:gd name="connsiteX6955" fmla="*/ 6155036 w 7427256"/>
              <a:gd name="connsiteY6955" fmla="*/ 1529054 h 7209248"/>
              <a:gd name="connsiteX6956" fmla="*/ 6163996 w 7427256"/>
              <a:gd name="connsiteY6956" fmla="*/ 1538014 h 7209248"/>
              <a:gd name="connsiteX6957" fmla="*/ 6181914 w 7427256"/>
              <a:gd name="connsiteY6957" fmla="*/ 1555932 h 7209248"/>
              <a:gd name="connsiteX6958" fmla="*/ 6235670 w 7427256"/>
              <a:gd name="connsiteY6958" fmla="*/ 1573850 h 7209248"/>
              <a:gd name="connsiteX6959" fmla="*/ 6244630 w 7427256"/>
              <a:gd name="connsiteY6959" fmla="*/ 1573850 h 7209248"/>
              <a:gd name="connsiteX6960" fmla="*/ 6235670 w 7427256"/>
              <a:gd name="connsiteY6960" fmla="*/ 1582810 h 7209248"/>
              <a:gd name="connsiteX6961" fmla="*/ 6226711 w 7427256"/>
              <a:gd name="connsiteY6961" fmla="*/ 1582810 h 7209248"/>
              <a:gd name="connsiteX6962" fmla="*/ 6163996 w 7427256"/>
              <a:gd name="connsiteY6962" fmla="*/ 1573850 h 7209248"/>
              <a:gd name="connsiteX6963" fmla="*/ 6137118 w 7427256"/>
              <a:gd name="connsiteY6963" fmla="*/ 1555932 h 7209248"/>
              <a:gd name="connsiteX6964" fmla="*/ 6128158 w 7427256"/>
              <a:gd name="connsiteY6964" fmla="*/ 1538014 h 7209248"/>
              <a:gd name="connsiteX6965" fmla="*/ 5877298 w 7427256"/>
              <a:gd name="connsiteY6965" fmla="*/ 1529054 h 7209248"/>
              <a:gd name="connsiteX6966" fmla="*/ 5886257 w 7427256"/>
              <a:gd name="connsiteY6966" fmla="*/ 1538014 h 7209248"/>
              <a:gd name="connsiteX6967" fmla="*/ 5904176 w 7427256"/>
              <a:gd name="connsiteY6967" fmla="*/ 1538014 h 7209248"/>
              <a:gd name="connsiteX6968" fmla="*/ 5904176 w 7427256"/>
              <a:gd name="connsiteY6968" fmla="*/ 1529054 h 7209248"/>
              <a:gd name="connsiteX6969" fmla="*/ 5877298 w 7427256"/>
              <a:gd name="connsiteY6969" fmla="*/ 1529054 h 7209248"/>
              <a:gd name="connsiteX6970" fmla="*/ 1406609 w 7427256"/>
              <a:gd name="connsiteY6970" fmla="*/ 1529054 h 7209248"/>
              <a:gd name="connsiteX6971" fmla="*/ 1415569 w 7427256"/>
              <a:gd name="connsiteY6971" fmla="*/ 1538014 h 7209248"/>
              <a:gd name="connsiteX6972" fmla="*/ 1397650 w 7427256"/>
              <a:gd name="connsiteY6972" fmla="*/ 1538014 h 7209248"/>
              <a:gd name="connsiteX6973" fmla="*/ 960885 w 7427256"/>
              <a:gd name="connsiteY6973" fmla="*/ 1522334 h 7209248"/>
              <a:gd name="connsiteX6974" fmla="*/ 967604 w 7427256"/>
              <a:gd name="connsiteY6974" fmla="*/ 1529054 h 7209248"/>
              <a:gd name="connsiteX6975" fmla="*/ 958644 w 7427256"/>
              <a:gd name="connsiteY6975" fmla="*/ 1533534 h 7209248"/>
              <a:gd name="connsiteX6976" fmla="*/ 940726 w 7427256"/>
              <a:gd name="connsiteY6976" fmla="*/ 1551452 h 7209248"/>
              <a:gd name="connsiteX6977" fmla="*/ 931767 w 7427256"/>
              <a:gd name="connsiteY6977" fmla="*/ 1564891 h 7209248"/>
              <a:gd name="connsiteX6978" fmla="*/ 922808 w 7427256"/>
              <a:gd name="connsiteY6978" fmla="*/ 1573850 h 7209248"/>
              <a:gd name="connsiteX6979" fmla="*/ 904889 w 7427256"/>
              <a:gd name="connsiteY6979" fmla="*/ 1627606 h 7209248"/>
              <a:gd name="connsiteX6980" fmla="*/ 895929 w 7427256"/>
              <a:gd name="connsiteY6980" fmla="*/ 1618648 h 7209248"/>
              <a:gd name="connsiteX6981" fmla="*/ 904889 w 7427256"/>
              <a:gd name="connsiteY6981" fmla="*/ 1582810 h 7209248"/>
              <a:gd name="connsiteX6982" fmla="*/ 927287 w 7427256"/>
              <a:gd name="connsiteY6982" fmla="*/ 1546972 h 7209248"/>
              <a:gd name="connsiteX6983" fmla="*/ 940726 w 7427256"/>
              <a:gd name="connsiteY6983" fmla="*/ 1538014 h 7209248"/>
              <a:gd name="connsiteX6984" fmla="*/ 960885 w 7427256"/>
              <a:gd name="connsiteY6984" fmla="*/ 1522334 h 7209248"/>
              <a:gd name="connsiteX6985" fmla="*/ 6692594 w 7427256"/>
              <a:gd name="connsiteY6985" fmla="*/ 1520095 h 7209248"/>
              <a:gd name="connsiteX6986" fmla="*/ 6692594 w 7427256"/>
              <a:gd name="connsiteY6986" fmla="*/ 1529054 h 7209248"/>
              <a:gd name="connsiteX6987" fmla="*/ 6683634 w 7427256"/>
              <a:gd name="connsiteY6987" fmla="*/ 1529054 h 7209248"/>
              <a:gd name="connsiteX6988" fmla="*/ 6262547 w 7427256"/>
              <a:gd name="connsiteY6988" fmla="*/ 1520095 h 7209248"/>
              <a:gd name="connsiteX6989" fmla="*/ 6271507 w 7427256"/>
              <a:gd name="connsiteY6989" fmla="*/ 1520095 h 7209248"/>
              <a:gd name="connsiteX6990" fmla="*/ 6284946 w 7427256"/>
              <a:gd name="connsiteY6990" fmla="*/ 1524575 h 7209248"/>
              <a:gd name="connsiteX6991" fmla="*/ 6280466 w 7427256"/>
              <a:gd name="connsiteY6991" fmla="*/ 1529054 h 7209248"/>
              <a:gd name="connsiteX6992" fmla="*/ 1630592 w 7427256"/>
              <a:gd name="connsiteY6992" fmla="*/ 1515615 h 7209248"/>
              <a:gd name="connsiteX6993" fmla="*/ 1621632 w 7427256"/>
              <a:gd name="connsiteY6993" fmla="*/ 1520095 h 7209248"/>
              <a:gd name="connsiteX6994" fmla="*/ 1603713 w 7427256"/>
              <a:gd name="connsiteY6994" fmla="*/ 1538014 h 7209248"/>
              <a:gd name="connsiteX6995" fmla="*/ 1594755 w 7427256"/>
              <a:gd name="connsiteY6995" fmla="*/ 1538014 h 7209248"/>
              <a:gd name="connsiteX6996" fmla="*/ 1585796 w 7427256"/>
              <a:gd name="connsiteY6996" fmla="*/ 1520095 h 7209248"/>
              <a:gd name="connsiteX6997" fmla="*/ 1576836 w 7427256"/>
              <a:gd name="connsiteY6997" fmla="*/ 1529054 h 7209248"/>
              <a:gd name="connsiteX6998" fmla="*/ 1567877 w 7427256"/>
              <a:gd name="connsiteY6998" fmla="*/ 1546972 h 7209248"/>
              <a:gd name="connsiteX6999" fmla="*/ 1532039 w 7427256"/>
              <a:gd name="connsiteY6999" fmla="*/ 1582810 h 7209248"/>
              <a:gd name="connsiteX7000" fmla="*/ 1567877 w 7427256"/>
              <a:gd name="connsiteY7000" fmla="*/ 1573850 h 7209248"/>
              <a:gd name="connsiteX7001" fmla="*/ 1603713 w 7427256"/>
              <a:gd name="connsiteY7001" fmla="*/ 1573850 h 7209248"/>
              <a:gd name="connsiteX7002" fmla="*/ 1612673 w 7427256"/>
              <a:gd name="connsiteY7002" fmla="*/ 1573850 h 7209248"/>
              <a:gd name="connsiteX7003" fmla="*/ 1617153 w 7427256"/>
              <a:gd name="connsiteY7003" fmla="*/ 1573850 h 7209248"/>
              <a:gd name="connsiteX7004" fmla="*/ 1621632 w 7427256"/>
              <a:gd name="connsiteY7004" fmla="*/ 1564891 h 7209248"/>
              <a:gd name="connsiteX7005" fmla="*/ 1635071 w 7427256"/>
              <a:gd name="connsiteY7005" fmla="*/ 1542492 h 7209248"/>
              <a:gd name="connsiteX7006" fmla="*/ 1639551 w 7427256"/>
              <a:gd name="connsiteY7006" fmla="*/ 1520095 h 7209248"/>
              <a:gd name="connsiteX7007" fmla="*/ 1630592 w 7427256"/>
              <a:gd name="connsiteY7007" fmla="*/ 1515615 h 7209248"/>
              <a:gd name="connsiteX7008" fmla="*/ 976563 w 7427256"/>
              <a:gd name="connsiteY7008" fmla="*/ 1511136 h 7209248"/>
              <a:gd name="connsiteX7009" fmla="*/ 985523 w 7427256"/>
              <a:gd name="connsiteY7009" fmla="*/ 1511136 h 7209248"/>
              <a:gd name="connsiteX7010" fmla="*/ 985523 w 7427256"/>
              <a:gd name="connsiteY7010" fmla="*/ 1520095 h 7209248"/>
              <a:gd name="connsiteX7011" fmla="*/ 886970 w 7427256"/>
              <a:gd name="connsiteY7011" fmla="*/ 1511136 h 7209248"/>
              <a:gd name="connsiteX7012" fmla="*/ 895929 w 7427256"/>
              <a:gd name="connsiteY7012" fmla="*/ 1529054 h 7209248"/>
              <a:gd name="connsiteX7013" fmla="*/ 878010 w 7427256"/>
              <a:gd name="connsiteY7013" fmla="*/ 1529054 h 7209248"/>
              <a:gd name="connsiteX7014" fmla="*/ 1659709 w 7427256"/>
              <a:gd name="connsiteY7014" fmla="*/ 1506656 h 7209248"/>
              <a:gd name="connsiteX7015" fmla="*/ 1657470 w 7427256"/>
              <a:gd name="connsiteY7015" fmla="*/ 1511136 h 7209248"/>
              <a:gd name="connsiteX7016" fmla="*/ 1652990 w 7427256"/>
              <a:gd name="connsiteY7016" fmla="*/ 1520095 h 7209248"/>
              <a:gd name="connsiteX7017" fmla="*/ 1666429 w 7427256"/>
              <a:gd name="connsiteY7017" fmla="*/ 1529054 h 7209248"/>
              <a:gd name="connsiteX7018" fmla="*/ 1675389 w 7427256"/>
              <a:gd name="connsiteY7018" fmla="*/ 1524575 h 7209248"/>
              <a:gd name="connsiteX7019" fmla="*/ 1675389 w 7427256"/>
              <a:gd name="connsiteY7019" fmla="*/ 1520095 h 7209248"/>
              <a:gd name="connsiteX7020" fmla="*/ 1666429 w 7427256"/>
              <a:gd name="connsiteY7020" fmla="*/ 1511136 h 7209248"/>
              <a:gd name="connsiteX7021" fmla="*/ 1659709 w 7427256"/>
              <a:gd name="connsiteY7021" fmla="*/ 1506656 h 7209248"/>
              <a:gd name="connsiteX7022" fmla="*/ 1417808 w 7427256"/>
              <a:gd name="connsiteY7022" fmla="*/ 1506656 h 7209248"/>
              <a:gd name="connsiteX7023" fmla="*/ 1424528 w 7427256"/>
              <a:gd name="connsiteY7023" fmla="*/ 1511136 h 7209248"/>
              <a:gd name="connsiteX7024" fmla="*/ 1424528 w 7427256"/>
              <a:gd name="connsiteY7024" fmla="*/ 1520095 h 7209248"/>
              <a:gd name="connsiteX7025" fmla="*/ 1415569 w 7427256"/>
              <a:gd name="connsiteY7025" fmla="*/ 1511136 h 7209248"/>
              <a:gd name="connsiteX7026" fmla="*/ 1417808 w 7427256"/>
              <a:gd name="connsiteY7026" fmla="*/ 1506656 h 7209248"/>
              <a:gd name="connsiteX7027" fmla="*/ 6396936 w 7427256"/>
              <a:gd name="connsiteY7027" fmla="*/ 1502176 h 7209248"/>
              <a:gd name="connsiteX7028" fmla="*/ 6414856 w 7427256"/>
              <a:gd name="connsiteY7028" fmla="*/ 1511136 h 7209248"/>
              <a:gd name="connsiteX7029" fmla="*/ 6419336 w 7427256"/>
              <a:gd name="connsiteY7029" fmla="*/ 1524575 h 7209248"/>
              <a:gd name="connsiteX7030" fmla="*/ 6405896 w 7427256"/>
              <a:gd name="connsiteY7030" fmla="*/ 1520095 h 7209248"/>
              <a:gd name="connsiteX7031" fmla="*/ 6396936 w 7427256"/>
              <a:gd name="connsiteY7031" fmla="*/ 1502176 h 7209248"/>
              <a:gd name="connsiteX7032" fmla="*/ 6302865 w 7427256"/>
              <a:gd name="connsiteY7032" fmla="*/ 1502176 h 7209248"/>
              <a:gd name="connsiteX7033" fmla="*/ 6307344 w 7427256"/>
              <a:gd name="connsiteY7033" fmla="*/ 1511136 h 7209248"/>
              <a:gd name="connsiteX7034" fmla="*/ 6307344 w 7427256"/>
              <a:gd name="connsiteY7034" fmla="*/ 1520095 h 7209248"/>
              <a:gd name="connsiteX7035" fmla="*/ 6298385 w 7427256"/>
              <a:gd name="connsiteY7035" fmla="*/ 1511136 h 7209248"/>
              <a:gd name="connsiteX7036" fmla="*/ 6302865 w 7427256"/>
              <a:gd name="connsiteY7036" fmla="*/ 1502176 h 7209248"/>
              <a:gd name="connsiteX7037" fmla="*/ 890521 w 7427256"/>
              <a:gd name="connsiteY7037" fmla="*/ 1498625 h 7209248"/>
              <a:gd name="connsiteX7038" fmla="*/ 888090 w 7427256"/>
              <a:gd name="connsiteY7038" fmla="*/ 1501056 h 7209248"/>
              <a:gd name="connsiteX7039" fmla="*/ 886970 w 7427256"/>
              <a:gd name="connsiteY7039" fmla="*/ 1502176 h 7209248"/>
              <a:gd name="connsiteX7040" fmla="*/ 1451406 w 7427256"/>
              <a:gd name="connsiteY7040" fmla="*/ 1493217 h 7209248"/>
              <a:gd name="connsiteX7041" fmla="*/ 1460365 w 7427256"/>
              <a:gd name="connsiteY7041" fmla="*/ 1493217 h 7209248"/>
              <a:gd name="connsiteX7042" fmla="*/ 1460365 w 7427256"/>
              <a:gd name="connsiteY7042" fmla="*/ 1502176 h 7209248"/>
              <a:gd name="connsiteX7043" fmla="*/ 895929 w 7427256"/>
              <a:gd name="connsiteY7043" fmla="*/ 1493217 h 7209248"/>
              <a:gd name="connsiteX7044" fmla="*/ 890521 w 7427256"/>
              <a:gd name="connsiteY7044" fmla="*/ 1498625 h 7209248"/>
              <a:gd name="connsiteX7045" fmla="*/ 891450 w 7427256"/>
              <a:gd name="connsiteY7045" fmla="*/ 1497696 h 7209248"/>
              <a:gd name="connsiteX7046" fmla="*/ 895929 w 7427256"/>
              <a:gd name="connsiteY7046" fmla="*/ 1493217 h 7209248"/>
              <a:gd name="connsiteX7047" fmla="*/ 6702722 w 7427256"/>
              <a:gd name="connsiteY7047" fmla="*/ 1491269 h 7209248"/>
              <a:gd name="connsiteX7048" fmla="*/ 6708272 w 7427256"/>
              <a:gd name="connsiteY7048" fmla="*/ 1503296 h 7209248"/>
              <a:gd name="connsiteX7049" fmla="*/ 6710513 w 7427256"/>
              <a:gd name="connsiteY7049" fmla="*/ 1520095 h 7209248"/>
              <a:gd name="connsiteX7050" fmla="*/ 6710513 w 7427256"/>
              <a:gd name="connsiteY7050" fmla="*/ 1538014 h 7209248"/>
              <a:gd name="connsiteX7051" fmla="*/ 6165114 w 7427256"/>
              <a:gd name="connsiteY7051" fmla="*/ 1487617 h 7209248"/>
              <a:gd name="connsiteX7052" fmla="*/ 6172954 w 7427256"/>
              <a:gd name="connsiteY7052" fmla="*/ 1493217 h 7209248"/>
              <a:gd name="connsiteX7053" fmla="*/ 6172954 w 7427256"/>
              <a:gd name="connsiteY7053" fmla="*/ 1502176 h 7209248"/>
              <a:gd name="connsiteX7054" fmla="*/ 6163996 w 7427256"/>
              <a:gd name="connsiteY7054" fmla="*/ 1502176 h 7209248"/>
              <a:gd name="connsiteX7055" fmla="*/ 6159516 w 7427256"/>
              <a:gd name="connsiteY7055" fmla="*/ 1488737 h 7209248"/>
              <a:gd name="connsiteX7056" fmla="*/ 6165114 w 7427256"/>
              <a:gd name="connsiteY7056" fmla="*/ 1487617 h 7209248"/>
              <a:gd name="connsiteX7057" fmla="*/ 6567164 w 7427256"/>
              <a:gd name="connsiteY7057" fmla="*/ 1484257 h 7209248"/>
              <a:gd name="connsiteX7058" fmla="*/ 6585082 w 7427256"/>
              <a:gd name="connsiteY7058" fmla="*/ 1484257 h 7209248"/>
              <a:gd name="connsiteX7059" fmla="*/ 6594041 w 7427256"/>
              <a:gd name="connsiteY7059" fmla="*/ 1484257 h 7209248"/>
              <a:gd name="connsiteX7060" fmla="*/ 6576124 w 7427256"/>
              <a:gd name="connsiteY7060" fmla="*/ 1493217 h 7209248"/>
              <a:gd name="connsiteX7061" fmla="*/ 6692594 w 7427256"/>
              <a:gd name="connsiteY7061" fmla="*/ 1475298 h 7209248"/>
              <a:gd name="connsiteX7062" fmla="*/ 6701553 w 7427256"/>
              <a:gd name="connsiteY7062" fmla="*/ 1484257 h 7209248"/>
              <a:gd name="connsiteX7063" fmla="*/ 6702722 w 7427256"/>
              <a:gd name="connsiteY7063" fmla="*/ 1491269 h 7209248"/>
              <a:gd name="connsiteX7064" fmla="*/ 6701553 w 7427256"/>
              <a:gd name="connsiteY7064" fmla="*/ 1488737 h 7209248"/>
              <a:gd name="connsiteX7065" fmla="*/ 6692594 w 7427256"/>
              <a:gd name="connsiteY7065" fmla="*/ 1475298 h 7209248"/>
              <a:gd name="connsiteX7066" fmla="*/ 1101994 w 7427256"/>
              <a:gd name="connsiteY7066" fmla="*/ 1475298 h 7209248"/>
              <a:gd name="connsiteX7067" fmla="*/ 1101994 w 7427256"/>
              <a:gd name="connsiteY7067" fmla="*/ 1484257 h 7209248"/>
              <a:gd name="connsiteX7068" fmla="*/ 1093034 w 7427256"/>
              <a:gd name="connsiteY7068" fmla="*/ 1484257 h 7209248"/>
              <a:gd name="connsiteX7069" fmla="*/ 1101994 w 7427256"/>
              <a:gd name="connsiteY7069" fmla="*/ 1475298 h 7209248"/>
              <a:gd name="connsiteX7070" fmla="*/ 1048237 w 7427256"/>
              <a:gd name="connsiteY7070" fmla="*/ 1475298 h 7209248"/>
              <a:gd name="connsiteX7071" fmla="*/ 1039278 w 7427256"/>
              <a:gd name="connsiteY7071" fmla="*/ 1484257 h 7209248"/>
              <a:gd name="connsiteX7072" fmla="*/ 1048237 w 7427256"/>
              <a:gd name="connsiteY7072" fmla="*/ 1484257 h 7209248"/>
              <a:gd name="connsiteX7073" fmla="*/ 1048237 w 7427256"/>
              <a:gd name="connsiteY7073" fmla="*/ 1475298 h 7209248"/>
              <a:gd name="connsiteX7074" fmla="*/ 996721 w 7427256"/>
              <a:gd name="connsiteY7074" fmla="*/ 1470818 h 7209248"/>
              <a:gd name="connsiteX7075" fmla="*/ 1003441 w 7427256"/>
              <a:gd name="connsiteY7075" fmla="*/ 1475298 h 7209248"/>
              <a:gd name="connsiteX7076" fmla="*/ 1003441 w 7427256"/>
              <a:gd name="connsiteY7076" fmla="*/ 1484257 h 7209248"/>
              <a:gd name="connsiteX7077" fmla="*/ 994482 w 7427256"/>
              <a:gd name="connsiteY7077" fmla="*/ 1475298 h 7209248"/>
              <a:gd name="connsiteX7078" fmla="*/ 996721 w 7427256"/>
              <a:gd name="connsiteY7078" fmla="*/ 1470818 h 7209248"/>
              <a:gd name="connsiteX7079" fmla="*/ 6953534 w 7427256"/>
              <a:gd name="connsiteY7079" fmla="*/ 1469699 h 7209248"/>
              <a:gd name="connsiteX7080" fmla="*/ 6956892 w 7427256"/>
              <a:gd name="connsiteY7080" fmla="*/ 1470818 h 7209248"/>
              <a:gd name="connsiteX7081" fmla="*/ 6961372 w 7427256"/>
              <a:gd name="connsiteY7081" fmla="*/ 1475298 h 7209248"/>
              <a:gd name="connsiteX7082" fmla="*/ 6952414 w 7427256"/>
              <a:gd name="connsiteY7082" fmla="*/ 1475298 h 7209248"/>
              <a:gd name="connsiteX7083" fmla="*/ 6953534 w 7427256"/>
              <a:gd name="connsiteY7083" fmla="*/ 1469699 h 7209248"/>
              <a:gd name="connsiteX7084" fmla="*/ 1328215 w 7427256"/>
              <a:gd name="connsiteY7084" fmla="*/ 1469699 h 7209248"/>
              <a:gd name="connsiteX7085" fmla="*/ 1325976 w 7427256"/>
              <a:gd name="connsiteY7085" fmla="*/ 1475298 h 7209248"/>
              <a:gd name="connsiteX7086" fmla="*/ 1334935 w 7427256"/>
              <a:gd name="connsiteY7086" fmla="*/ 1484257 h 7209248"/>
              <a:gd name="connsiteX7087" fmla="*/ 1343895 w 7427256"/>
              <a:gd name="connsiteY7087" fmla="*/ 1475298 h 7209248"/>
              <a:gd name="connsiteX7088" fmla="*/ 1334935 w 7427256"/>
              <a:gd name="connsiteY7088" fmla="*/ 1470818 h 7209248"/>
              <a:gd name="connsiteX7089" fmla="*/ 1328215 w 7427256"/>
              <a:gd name="connsiteY7089" fmla="*/ 1469699 h 7209248"/>
              <a:gd name="connsiteX7090" fmla="*/ 6638838 w 7427256"/>
              <a:gd name="connsiteY7090" fmla="*/ 1466338 h 7209248"/>
              <a:gd name="connsiteX7091" fmla="*/ 6647798 w 7427256"/>
              <a:gd name="connsiteY7091" fmla="*/ 1475298 h 7209248"/>
              <a:gd name="connsiteX7092" fmla="*/ 6638838 w 7427256"/>
              <a:gd name="connsiteY7092" fmla="*/ 1475298 h 7209248"/>
              <a:gd name="connsiteX7093" fmla="*/ 6629879 w 7427256"/>
              <a:gd name="connsiteY7093" fmla="*/ 1470818 h 7209248"/>
              <a:gd name="connsiteX7094" fmla="*/ 6638838 w 7427256"/>
              <a:gd name="connsiteY7094" fmla="*/ 1466338 h 7209248"/>
              <a:gd name="connsiteX7095" fmla="*/ 6034085 w 7427256"/>
              <a:gd name="connsiteY7095" fmla="*/ 1466338 h 7209248"/>
              <a:gd name="connsiteX7096" fmla="*/ 6038565 w 7427256"/>
              <a:gd name="connsiteY7096" fmla="*/ 1466338 h 7209248"/>
              <a:gd name="connsiteX7097" fmla="*/ 6047525 w 7427256"/>
              <a:gd name="connsiteY7097" fmla="*/ 1475298 h 7209248"/>
              <a:gd name="connsiteX7098" fmla="*/ 6038565 w 7427256"/>
              <a:gd name="connsiteY7098" fmla="*/ 1475298 h 7209248"/>
              <a:gd name="connsiteX7099" fmla="*/ 6029606 w 7427256"/>
              <a:gd name="connsiteY7099" fmla="*/ 1470818 h 7209248"/>
              <a:gd name="connsiteX7100" fmla="*/ 6034085 w 7427256"/>
              <a:gd name="connsiteY7100" fmla="*/ 1466338 h 7209248"/>
              <a:gd name="connsiteX7101" fmla="*/ 1061116 w 7427256"/>
              <a:gd name="connsiteY7101" fmla="*/ 1460740 h 7209248"/>
              <a:gd name="connsiteX7102" fmla="*/ 1066156 w 7427256"/>
              <a:gd name="connsiteY7102" fmla="*/ 1470818 h 7209248"/>
              <a:gd name="connsiteX7103" fmla="*/ 1066156 w 7427256"/>
              <a:gd name="connsiteY7103" fmla="*/ 1493217 h 7209248"/>
              <a:gd name="connsiteX7104" fmla="*/ 1052717 w 7427256"/>
              <a:gd name="connsiteY7104" fmla="*/ 1502176 h 7209248"/>
              <a:gd name="connsiteX7105" fmla="*/ 1039278 w 7427256"/>
              <a:gd name="connsiteY7105" fmla="*/ 1511136 h 7209248"/>
              <a:gd name="connsiteX7106" fmla="*/ 1021360 w 7427256"/>
              <a:gd name="connsiteY7106" fmla="*/ 1502176 h 7209248"/>
              <a:gd name="connsiteX7107" fmla="*/ 1048237 w 7427256"/>
              <a:gd name="connsiteY7107" fmla="*/ 1466338 h 7209248"/>
              <a:gd name="connsiteX7108" fmla="*/ 1057197 w 7427256"/>
              <a:gd name="connsiteY7108" fmla="*/ 1461860 h 7209248"/>
              <a:gd name="connsiteX7109" fmla="*/ 1061116 w 7427256"/>
              <a:gd name="connsiteY7109" fmla="*/ 1460740 h 7209248"/>
              <a:gd name="connsiteX7110" fmla="*/ 1482763 w 7427256"/>
              <a:gd name="connsiteY7110" fmla="*/ 1459619 h 7209248"/>
              <a:gd name="connsiteX7111" fmla="*/ 1496203 w 7427256"/>
              <a:gd name="connsiteY7111" fmla="*/ 1466338 h 7209248"/>
              <a:gd name="connsiteX7112" fmla="*/ 1487243 w 7427256"/>
              <a:gd name="connsiteY7112" fmla="*/ 1475298 h 7209248"/>
              <a:gd name="connsiteX7113" fmla="*/ 1478284 w 7427256"/>
              <a:gd name="connsiteY7113" fmla="*/ 1475298 h 7209248"/>
              <a:gd name="connsiteX7114" fmla="*/ 1482763 w 7427256"/>
              <a:gd name="connsiteY7114" fmla="*/ 1459619 h 7209248"/>
              <a:gd name="connsiteX7115" fmla="*/ 1532039 w 7427256"/>
              <a:gd name="connsiteY7115" fmla="*/ 1457379 h 7209248"/>
              <a:gd name="connsiteX7116" fmla="*/ 1532039 w 7427256"/>
              <a:gd name="connsiteY7116" fmla="*/ 1466338 h 7209248"/>
              <a:gd name="connsiteX7117" fmla="*/ 1514122 w 7427256"/>
              <a:gd name="connsiteY7117" fmla="*/ 1470818 h 7209248"/>
              <a:gd name="connsiteX7118" fmla="*/ 1505162 w 7427256"/>
              <a:gd name="connsiteY7118" fmla="*/ 1484257 h 7209248"/>
              <a:gd name="connsiteX7119" fmla="*/ 1505162 w 7427256"/>
              <a:gd name="connsiteY7119" fmla="*/ 1502176 h 7209248"/>
              <a:gd name="connsiteX7120" fmla="*/ 1523081 w 7427256"/>
              <a:gd name="connsiteY7120" fmla="*/ 1502176 h 7209248"/>
              <a:gd name="connsiteX7121" fmla="*/ 1540998 w 7427256"/>
              <a:gd name="connsiteY7121" fmla="*/ 1457379 h 7209248"/>
              <a:gd name="connsiteX7122" fmla="*/ 1532039 w 7427256"/>
              <a:gd name="connsiteY7122" fmla="*/ 1457379 h 7209248"/>
              <a:gd name="connsiteX7123" fmla="*/ 1254302 w 7427256"/>
              <a:gd name="connsiteY7123" fmla="*/ 1457379 h 7209248"/>
              <a:gd name="connsiteX7124" fmla="*/ 1263261 w 7427256"/>
              <a:gd name="connsiteY7124" fmla="*/ 1484257 h 7209248"/>
              <a:gd name="connsiteX7125" fmla="*/ 1258781 w 7427256"/>
              <a:gd name="connsiteY7125" fmla="*/ 1479778 h 7209248"/>
              <a:gd name="connsiteX7126" fmla="*/ 1254302 w 7427256"/>
              <a:gd name="connsiteY7126" fmla="*/ 1466338 h 7209248"/>
              <a:gd name="connsiteX7127" fmla="*/ 1012400 w 7427256"/>
              <a:gd name="connsiteY7127" fmla="*/ 1457379 h 7209248"/>
              <a:gd name="connsiteX7128" fmla="*/ 1021360 w 7427256"/>
              <a:gd name="connsiteY7128" fmla="*/ 1466338 h 7209248"/>
              <a:gd name="connsiteX7129" fmla="*/ 1012400 w 7427256"/>
              <a:gd name="connsiteY7129" fmla="*/ 1475298 h 7209248"/>
              <a:gd name="connsiteX7130" fmla="*/ 1012400 w 7427256"/>
              <a:gd name="connsiteY7130" fmla="*/ 1466338 h 7209248"/>
              <a:gd name="connsiteX7131" fmla="*/ 1012400 w 7427256"/>
              <a:gd name="connsiteY7131" fmla="*/ 1457379 h 7209248"/>
              <a:gd name="connsiteX7132" fmla="*/ 6568283 w 7427256"/>
              <a:gd name="connsiteY7132" fmla="*/ 1450661 h 7209248"/>
              <a:gd name="connsiteX7133" fmla="*/ 6576124 w 7427256"/>
              <a:gd name="connsiteY7133" fmla="*/ 1452900 h 7209248"/>
              <a:gd name="connsiteX7134" fmla="*/ 6580602 w 7427256"/>
              <a:gd name="connsiteY7134" fmla="*/ 1461860 h 7209248"/>
              <a:gd name="connsiteX7135" fmla="*/ 6571644 w 7427256"/>
              <a:gd name="connsiteY7135" fmla="*/ 1466338 h 7209248"/>
              <a:gd name="connsiteX7136" fmla="*/ 6562684 w 7427256"/>
              <a:gd name="connsiteY7136" fmla="*/ 1461860 h 7209248"/>
              <a:gd name="connsiteX7137" fmla="*/ 6562684 w 7427256"/>
              <a:gd name="connsiteY7137" fmla="*/ 1452900 h 7209248"/>
              <a:gd name="connsiteX7138" fmla="*/ 6568283 w 7427256"/>
              <a:gd name="connsiteY7138" fmla="*/ 1450661 h 7209248"/>
              <a:gd name="connsiteX7139" fmla="*/ 6647798 w 7427256"/>
              <a:gd name="connsiteY7139" fmla="*/ 1448421 h 7209248"/>
              <a:gd name="connsiteX7140" fmla="*/ 6656756 w 7427256"/>
              <a:gd name="connsiteY7140" fmla="*/ 1452900 h 7209248"/>
              <a:gd name="connsiteX7141" fmla="*/ 6647798 w 7427256"/>
              <a:gd name="connsiteY7141" fmla="*/ 1457379 h 7209248"/>
              <a:gd name="connsiteX7142" fmla="*/ 6634359 w 7427256"/>
              <a:gd name="connsiteY7142" fmla="*/ 1457379 h 7209248"/>
              <a:gd name="connsiteX7143" fmla="*/ 6629879 w 7427256"/>
              <a:gd name="connsiteY7143" fmla="*/ 1457379 h 7209248"/>
              <a:gd name="connsiteX7144" fmla="*/ 6634359 w 7427256"/>
              <a:gd name="connsiteY7144" fmla="*/ 1452900 h 7209248"/>
              <a:gd name="connsiteX7145" fmla="*/ 6647798 w 7427256"/>
              <a:gd name="connsiteY7145" fmla="*/ 1448421 h 7209248"/>
              <a:gd name="connsiteX7146" fmla="*/ 5993768 w 7427256"/>
              <a:gd name="connsiteY7146" fmla="*/ 1448421 h 7209248"/>
              <a:gd name="connsiteX7147" fmla="*/ 6002728 w 7427256"/>
              <a:gd name="connsiteY7147" fmla="*/ 1448421 h 7209248"/>
              <a:gd name="connsiteX7148" fmla="*/ 6002728 w 7427256"/>
              <a:gd name="connsiteY7148" fmla="*/ 1457379 h 7209248"/>
              <a:gd name="connsiteX7149" fmla="*/ 1110953 w 7427256"/>
              <a:gd name="connsiteY7149" fmla="*/ 1448421 h 7209248"/>
              <a:gd name="connsiteX7150" fmla="*/ 1110953 w 7427256"/>
              <a:gd name="connsiteY7150" fmla="*/ 1452900 h 7209248"/>
              <a:gd name="connsiteX7151" fmla="*/ 1110953 w 7427256"/>
              <a:gd name="connsiteY7151" fmla="*/ 1466338 h 7209248"/>
              <a:gd name="connsiteX7152" fmla="*/ 1101994 w 7427256"/>
              <a:gd name="connsiteY7152" fmla="*/ 1457379 h 7209248"/>
              <a:gd name="connsiteX7153" fmla="*/ 1101994 w 7427256"/>
              <a:gd name="connsiteY7153" fmla="*/ 1452900 h 7209248"/>
              <a:gd name="connsiteX7154" fmla="*/ 1110953 w 7427256"/>
              <a:gd name="connsiteY7154" fmla="*/ 1448421 h 7209248"/>
              <a:gd name="connsiteX7155" fmla="*/ 5778745 w 7427256"/>
              <a:gd name="connsiteY7155" fmla="*/ 1439461 h 7209248"/>
              <a:gd name="connsiteX7156" fmla="*/ 5778745 w 7427256"/>
              <a:gd name="connsiteY7156" fmla="*/ 1448421 h 7209248"/>
              <a:gd name="connsiteX7157" fmla="*/ 5787705 w 7427256"/>
              <a:gd name="connsiteY7157" fmla="*/ 1448421 h 7209248"/>
              <a:gd name="connsiteX7158" fmla="*/ 5778745 w 7427256"/>
              <a:gd name="connsiteY7158" fmla="*/ 1439461 h 7209248"/>
              <a:gd name="connsiteX7159" fmla="*/ 1467085 w 7427256"/>
              <a:gd name="connsiteY7159" fmla="*/ 1434982 h 7209248"/>
              <a:gd name="connsiteX7160" fmla="*/ 1478284 w 7427256"/>
              <a:gd name="connsiteY7160" fmla="*/ 1439461 h 7209248"/>
              <a:gd name="connsiteX7161" fmla="*/ 1460365 w 7427256"/>
              <a:gd name="connsiteY7161" fmla="*/ 1457379 h 7209248"/>
              <a:gd name="connsiteX7162" fmla="*/ 1437966 w 7427256"/>
              <a:gd name="connsiteY7162" fmla="*/ 1470818 h 7209248"/>
              <a:gd name="connsiteX7163" fmla="*/ 1424528 w 7427256"/>
              <a:gd name="connsiteY7163" fmla="*/ 1488737 h 7209248"/>
              <a:gd name="connsiteX7164" fmla="*/ 1415569 w 7427256"/>
              <a:gd name="connsiteY7164" fmla="*/ 1497696 h 7209248"/>
              <a:gd name="connsiteX7165" fmla="*/ 1406609 w 7427256"/>
              <a:gd name="connsiteY7165" fmla="*/ 1493217 h 7209248"/>
              <a:gd name="connsiteX7166" fmla="*/ 1406609 w 7427256"/>
              <a:gd name="connsiteY7166" fmla="*/ 1484257 h 7209248"/>
              <a:gd name="connsiteX7167" fmla="*/ 1433488 w 7427256"/>
              <a:gd name="connsiteY7167" fmla="*/ 1457379 h 7209248"/>
              <a:gd name="connsiteX7168" fmla="*/ 1451406 w 7427256"/>
              <a:gd name="connsiteY7168" fmla="*/ 1439461 h 7209248"/>
              <a:gd name="connsiteX7169" fmla="*/ 1467085 w 7427256"/>
              <a:gd name="connsiteY7169" fmla="*/ 1434982 h 7209248"/>
              <a:gd name="connsiteX7170" fmla="*/ 6504448 w 7427256"/>
              <a:gd name="connsiteY7170" fmla="*/ 1430502 h 7209248"/>
              <a:gd name="connsiteX7171" fmla="*/ 6513408 w 7427256"/>
              <a:gd name="connsiteY7171" fmla="*/ 1439461 h 7209248"/>
              <a:gd name="connsiteX7172" fmla="*/ 6513408 w 7427256"/>
              <a:gd name="connsiteY7172" fmla="*/ 1448421 h 7209248"/>
              <a:gd name="connsiteX7173" fmla="*/ 6513408 w 7427256"/>
              <a:gd name="connsiteY7173" fmla="*/ 1457379 h 7209248"/>
              <a:gd name="connsiteX7174" fmla="*/ 6526847 w 7427256"/>
              <a:gd name="connsiteY7174" fmla="*/ 1470818 h 7209248"/>
              <a:gd name="connsiteX7175" fmla="*/ 6531327 w 7427256"/>
              <a:gd name="connsiteY7175" fmla="*/ 1475298 h 7209248"/>
              <a:gd name="connsiteX7176" fmla="*/ 6531327 w 7427256"/>
              <a:gd name="connsiteY7176" fmla="*/ 1493217 h 7209248"/>
              <a:gd name="connsiteX7177" fmla="*/ 6540286 w 7427256"/>
              <a:gd name="connsiteY7177" fmla="*/ 1515615 h 7209248"/>
              <a:gd name="connsiteX7178" fmla="*/ 6535806 w 7427256"/>
              <a:gd name="connsiteY7178" fmla="*/ 1538014 h 7209248"/>
              <a:gd name="connsiteX7179" fmla="*/ 6522367 w 7427256"/>
              <a:gd name="connsiteY7179" fmla="*/ 1529054 h 7209248"/>
              <a:gd name="connsiteX7180" fmla="*/ 6513408 w 7427256"/>
              <a:gd name="connsiteY7180" fmla="*/ 1502176 h 7209248"/>
              <a:gd name="connsiteX7181" fmla="*/ 6508928 w 7427256"/>
              <a:gd name="connsiteY7181" fmla="*/ 1493217 h 7209248"/>
              <a:gd name="connsiteX7182" fmla="*/ 6504448 w 7427256"/>
              <a:gd name="connsiteY7182" fmla="*/ 1475298 h 7209248"/>
              <a:gd name="connsiteX7183" fmla="*/ 1782900 w 7427256"/>
              <a:gd name="connsiteY7183" fmla="*/ 1430502 h 7209248"/>
              <a:gd name="connsiteX7184" fmla="*/ 1782900 w 7427256"/>
              <a:gd name="connsiteY7184" fmla="*/ 1439461 h 7209248"/>
              <a:gd name="connsiteX7185" fmla="*/ 1791859 w 7427256"/>
              <a:gd name="connsiteY7185" fmla="*/ 1430502 h 7209248"/>
              <a:gd name="connsiteX7186" fmla="*/ 1334935 w 7427256"/>
              <a:gd name="connsiteY7186" fmla="*/ 1430502 h 7209248"/>
              <a:gd name="connsiteX7187" fmla="*/ 1325976 w 7427256"/>
              <a:gd name="connsiteY7187" fmla="*/ 1439461 h 7209248"/>
              <a:gd name="connsiteX7188" fmla="*/ 1334935 w 7427256"/>
              <a:gd name="connsiteY7188" fmla="*/ 1448421 h 7209248"/>
              <a:gd name="connsiteX7189" fmla="*/ 1339415 w 7427256"/>
              <a:gd name="connsiteY7189" fmla="*/ 1439461 h 7209248"/>
              <a:gd name="connsiteX7190" fmla="*/ 1334935 w 7427256"/>
              <a:gd name="connsiteY7190" fmla="*/ 1430502 h 7209248"/>
              <a:gd name="connsiteX7191" fmla="*/ 949686 w 7427256"/>
              <a:gd name="connsiteY7191" fmla="*/ 1430502 h 7209248"/>
              <a:gd name="connsiteX7192" fmla="*/ 949686 w 7427256"/>
              <a:gd name="connsiteY7192" fmla="*/ 1457379 h 7209248"/>
              <a:gd name="connsiteX7193" fmla="*/ 931767 w 7427256"/>
              <a:gd name="connsiteY7193" fmla="*/ 1466338 h 7209248"/>
              <a:gd name="connsiteX7194" fmla="*/ 949686 w 7427256"/>
              <a:gd name="connsiteY7194" fmla="*/ 1430502 h 7209248"/>
              <a:gd name="connsiteX7195" fmla="*/ 6629879 w 7427256"/>
              <a:gd name="connsiteY7195" fmla="*/ 1421542 h 7209248"/>
              <a:gd name="connsiteX7196" fmla="*/ 6647798 w 7427256"/>
              <a:gd name="connsiteY7196" fmla="*/ 1421542 h 7209248"/>
              <a:gd name="connsiteX7197" fmla="*/ 6647798 w 7427256"/>
              <a:gd name="connsiteY7197" fmla="*/ 1430502 h 7209248"/>
              <a:gd name="connsiteX7198" fmla="*/ 6643318 w 7427256"/>
              <a:gd name="connsiteY7198" fmla="*/ 1430502 h 7209248"/>
              <a:gd name="connsiteX7199" fmla="*/ 6629879 w 7427256"/>
              <a:gd name="connsiteY7199" fmla="*/ 1421542 h 7209248"/>
              <a:gd name="connsiteX7200" fmla="*/ 1675389 w 7427256"/>
              <a:gd name="connsiteY7200" fmla="*/ 1421542 h 7209248"/>
              <a:gd name="connsiteX7201" fmla="*/ 1693306 w 7427256"/>
              <a:gd name="connsiteY7201" fmla="*/ 1426022 h 7209248"/>
              <a:gd name="connsiteX7202" fmla="*/ 1684348 w 7427256"/>
              <a:gd name="connsiteY7202" fmla="*/ 1430502 h 7209248"/>
              <a:gd name="connsiteX7203" fmla="*/ 1666429 w 7427256"/>
              <a:gd name="connsiteY7203" fmla="*/ 1430502 h 7209248"/>
              <a:gd name="connsiteX7204" fmla="*/ 1397650 w 7427256"/>
              <a:gd name="connsiteY7204" fmla="*/ 1421542 h 7209248"/>
              <a:gd name="connsiteX7205" fmla="*/ 1370772 w 7427256"/>
              <a:gd name="connsiteY7205" fmla="*/ 1430502 h 7209248"/>
              <a:gd name="connsiteX7206" fmla="*/ 1379731 w 7427256"/>
              <a:gd name="connsiteY7206" fmla="*/ 1439461 h 7209248"/>
              <a:gd name="connsiteX7207" fmla="*/ 1393170 w 7427256"/>
              <a:gd name="connsiteY7207" fmla="*/ 1434982 h 7209248"/>
              <a:gd name="connsiteX7208" fmla="*/ 1397650 w 7427256"/>
              <a:gd name="connsiteY7208" fmla="*/ 1421542 h 7209248"/>
              <a:gd name="connsiteX7209" fmla="*/ 5984810 w 7427256"/>
              <a:gd name="connsiteY7209" fmla="*/ 1412583 h 7209248"/>
              <a:gd name="connsiteX7210" fmla="*/ 5993768 w 7427256"/>
              <a:gd name="connsiteY7210" fmla="*/ 1412583 h 7209248"/>
              <a:gd name="connsiteX7211" fmla="*/ 6002728 w 7427256"/>
              <a:gd name="connsiteY7211" fmla="*/ 1412583 h 7209248"/>
              <a:gd name="connsiteX7212" fmla="*/ 6002728 w 7427256"/>
              <a:gd name="connsiteY7212" fmla="*/ 1421542 h 7209248"/>
              <a:gd name="connsiteX7213" fmla="*/ 1209504 w 7427256"/>
              <a:gd name="connsiteY7213" fmla="*/ 1412583 h 7209248"/>
              <a:gd name="connsiteX7214" fmla="*/ 1227424 w 7427256"/>
              <a:gd name="connsiteY7214" fmla="*/ 1412583 h 7209248"/>
              <a:gd name="connsiteX7215" fmla="*/ 1191587 w 7427256"/>
              <a:gd name="connsiteY7215" fmla="*/ 1430502 h 7209248"/>
              <a:gd name="connsiteX7216" fmla="*/ 1209504 w 7427256"/>
              <a:gd name="connsiteY7216" fmla="*/ 1412583 h 7209248"/>
              <a:gd name="connsiteX7217" fmla="*/ 5941133 w 7427256"/>
              <a:gd name="connsiteY7217" fmla="*/ 1406983 h 7209248"/>
              <a:gd name="connsiteX7218" fmla="*/ 5948972 w 7427256"/>
              <a:gd name="connsiteY7218" fmla="*/ 1412583 h 7209248"/>
              <a:gd name="connsiteX7219" fmla="*/ 5948972 w 7427256"/>
              <a:gd name="connsiteY7219" fmla="*/ 1421542 h 7209248"/>
              <a:gd name="connsiteX7220" fmla="*/ 5931054 w 7427256"/>
              <a:gd name="connsiteY7220" fmla="*/ 1421542 h 7209248"/>
              <a:gd name="connsiteX7221" fmla="*/ 5944492 w 7427256"/>
              <a:gd name="connsiteY7221" fmla="*/ 1430502 h 7209248"/>
              <a:gd name="connsiteX7222" fmla="*/ 5957932 w 7427256"/>
              <a:gd name="connsiteY7222" fmla="*/ 1439461 h 7209248"/>
              <a:gd name="connsiteX7223" fmla="*/ 5931054 w 7427256"/>
              <a:gd name="connsiteY7223" fmla="*/ 1430502 h 7209248"/>
              <a:gd name="connsiteX7224" fmla="*/ 5913134 w 7427256"/>
              <a:gd name="connsiteY7224" fmla="*/ 1412583 h 7209248"/>
              <a:gd name="connsiteX7225" fmla="*/ 5935534 w 7427256"/>
              <a:gd name="connsiteY7225" fmla="*/ 1408103 h 7209248"/>
              <a:gd name="connsiteX7226" fmla="*/ 5941133 w 7427256"/>
              <a:gd name="connsiteY7226" fmla="*/ 1406983 h 7209248"/>
              <a:gd name="connsiteX7227" fmla="*/ 6486530 w 7427256"/>
              <a:gd name="connsiteY7227" fmla="*/ 1403624 h 7209248"/>
              <a:gd name="connsiteX7228" fmla="*/ 6486530 w 7427256"/>
              <a:gd name="connsiteY7228" fmla="*/ 1412583 h 7209248"/>
              <a:gd name="connsiteX7229" fmla="*/ 6482050 w 7427256"/>
              <a:gd name="connsiteY7229" fmla="*/ 1408103 h 7209248"/>
              <a:gd name="connsiteX7230" fmla="*/ 6486530 w 7427256"/>
              <a:gd name="connsiteY7230" fmla="*/ 1403624 h 7209248"/>
              <a:gd name="connsiteX7231" fmla="*/ 1469324 w 7427256"/>
              <a:gd name="connsiteY7231" fmla="*/ 1403624 h 7209248"/>
              <a:gd name="connsiteX7232" fmla="*/ 1478284 w 7427256"/>
              <a:gd name="connsiteY7232" fmla="*/ 1403624 h 7209248"/>
              <a:gd name="connsiteX7233" fmla="*/ 1469324 w 7427256"/>
              <a:gd name="connsiteY7233" fmla="*/ 1408103 h 7209248"/>
              <a:gd name="connsiteX7234" fmla="*/ 1460365 w 7427256"/>
              <a:gd name="connsiteY7234" fmla="*/ 1408103 h 7209248"/>
              <a:gd name="connsiteX7235" fmla="*/ 1469324 w 7427256"/>
              <a:gd name="connsiteY7235" fmla="*/ 1403624 h 7209248"/>
              <a:gd name="connsiteX7236" fmla="*/ 1245342 w 7427256"/>
              <a:gd name="connsiteY7236" fmla="*/ 1403624 h 7209248"/>
              <a:gd name="connsiteX7237" fmla="*/ 1245342 w 7427256"/>
              <a:gd name="connsiteY7237" fmla="*/ 1430502 h 7209248"/>
              <a:gd name="connsiteX7238" fmla="*/ 1236383 w 7427256"/>
              <a:gd name="connsiteY7238" fmla="*/ 1439461 h 7209248"/>
              <a:gd name="connsiteX7239" fmla="*/ 1236383 w 7427256"/>
              <a:gd name="connsiteY7239" fmla="*/ 1426022 h 7209248"/>
              <a:gd name="connsiteX7240" fmla="*/ 1236383 w 7427256"/>
              <a:gd name="connsiteY7240" fmla="*/ 1412583 h 7209248"/>
              <a:gd name="connsiteX7241" fmla="*/ 1245342 w 7427256"/>
              <a:gd name="connsiteY7241" fmla="*/ 1403624 h 7209248"/>
              <a:gd name="connsiteX7242" fmla="*/ 895929 w 7427256"/>
              <a:gd name="connsiteY7242" fmla="*/ 1403624 h 7209248"/>
              <a:gd name="connsiteX7243" fmla="*/ 904889 w 7427256"/>
              <a:gd name="connsiteY7243" fmla="*/ 1403624 h 7209248"/>
              <a:gd name="connsiteX7244" fmla="*/ 895929 w 7427256"/>
              <a:gd name="connsiteY7244" fmla="*/ 1430502 h 7209248"/>
              <a:gd name="connsiteX7245" fmla="*/ 886970 w 7427256"/>
              <a:gd name="connsiteY7245" fmla="*/ 1430502 h 7209248"/>
              <a:gd name="connsiteX7246" fmla="*/ 895929 w 7427256"/>
              <a:gd name="connsiteY7246" fmla="*/ 1403624 h 7209248"/>
              <a:gd name="connsiteX7247" fmla="*/ 6271507 w 7427256"/>
              <a:gd name="connsiteY7247" fmla="*/ 1385705 h 7209248"/>
              <a:gd name="connsiteX7248" fmla="*/ 6325262 w 7427256"/>
              <a:gd name="connsiteY7248" fmla="*/ 1430502 h 7209248"/>
              <a:gd name="connsiteX7249" fmla="*/ 6334222 w 7427256"/>
              <a:gd name="connsiteY7249" fmla="*/ 1439461 h 7209248"/>
              <a:gd name="connsiteX7250" fmla="*/ 6343182 w 7427256"/>
              <a:gd name="connsiteY7250" fmla="*/ 1439461 h 7209248"/>
              <a:gd name="connsiteX7251" fmla="*/ 6361100 w 7427256"/>
              <a:gd name="connsiteY7251" fmla="*/ 1448421 h 7209248"/>
              <a:gd name="connsiteX7252" fmla="*/ 6352140 w 7427256"/>
              <a:gd name="connsiteY7252" fmla="*/ 1461860 h 7209248"/>
              <a:gd name="connsiteX7253" fmla="*/ 6361100 w 7427256"/>
              <a:gd name="connsiteY7253" fmla="*/ 1466338 h 7209248"/>
              <a:gd name="connsiteX7254" fmla="*/ 6379019 w 7427256"/>
              <a:gd name="connsiteY7254" fmla="*/ 1493217 h 7209248"/>
              <a:gd name="connsiteX7255" fmla="*/ 6370059 w 7427256"/>
              <a:gd name="connsiteY7255" fmla="*/ 1502176 h 7209248"/>
              <a:gd name="connsiteX7256" fmla="*/ 6352140 w 7427256"/>
              <a:gd name="connsiteY7256" fmla="*/ 1484257 h 7209248"/>
              <a:gd name="connsiteX7257" fmla="*/ 6329742 w 7427256"/>
              <a:gd name="connsiteY7257" fmla="*/ 1461860 h 7209248"/>
              <a:gd name="connsiteX7258" fmla="*/ 6325262 w 7427256"/>
              <a:gd name="connsiteY7258" fmla="*/ 1448421 h 7209248"/>
              <a:gd name="connsiteX7259" fmla="*/ 6307344 w 7427256"/>
              <a:gd name="connsiteY7259" fmla="*/ 1421542 h 7209248"/>
              <a:gd name="connsiteX7260" fmla="*/ 5841460 w 7427256"/>
              <a:gd name="connsiteY7260" fmla="*/ 1385705 h 7209248"/>
              <a:gd name="connsiteX7261" fmla="*/ 5859379 w 7427256"/>
              <a:gd name="connsiteY7261" fmla="*/ 1385705 h 7209248"/>
              <a:gd name="connsiteX7262" fmla="*/ 5859379 w 7427256"/>
              <a:gd name="connsiteY7262" fmla="*/ 1394664 h 7209248"/>
              <a:gd name="connsiteX7263" fmla="*/ 5787705 w 7427256"/>
              <a:gd name="connsiteY7263" fmla="*/ 1385705 h 7209248"/>
              <a:gd name="connsiteX7264" fmla="*/ 5814582 w 7427256"/>
              <a:gd name="connsiteY7264" fmla="*/ 1403624 h 7209248"/>
              <a:gd name="connsiteX7265" fmla="*/ 5805624 w 7427256"/>
              <a:gd name="connsiteY7265" fmla="*/ 1403624 h 7209248"/>
              <a:gd name="connsiteX7266" fmla="*/ 5796664 w 7427256"/>
              <a:gd name="connsiteY7266" fmla="*/ 1403624 h 7209248"/>
              <a:gd name="connsiteX7267" fmla="*/ 1110953 w 7427256"/>
              <a:gd name="connsiteY7267" fmla="*/ 1385705 h 7209248"/>
              <a:gd name="connsiteX7268" fmla="*/ 1119913 w 7427256"/>
              <a:gd name="connsiteY7268" fmla="*/ 1385705 h 7209248"/>
              <a:gd name="connsiteX7269" fmla="*/ 1119913 w 7427256"/>
              <a:gd name="connsiteY7269" fmla="*/ 1394664 h 7209248"/>
              <a:gd name="connsiteX7270" fmla="*/ 1110953 w 7427256"/>
              <a:gd name="connsiteY7270" fmla="*/ 1385705 h 7209248"/>
              <a:gd name="connsiteX7271" fmla="*/ 1021360 w 7427256"/>
              <a:gd name="connsiteY7271" fmla="*/ 1385705 h 7209248"/>
              <a:gd name="connsiteX7272" fmla="*/ 1030320 w 7427256"/>
              <a:gd name="connsiteY7272" fmla="*/ 1385705 h 7209248"/>
              <a:gd name="connsiteX7273" fmla="*/ 1003441 w 7427256"/>
              <a:gd name="connsiteY7273" fmla="*/ 1412583 h 7209248"/>
              <a:gd name="connsiteX7274" fmla="*/ 976563 w 7427256"/>
              <a:gd name="connsiteY7274" fmla="*/ 1426022 h 7209248"/>
              <a:gd name="connsiteX7275" fmla="*/ 967604 w 7427256"/>
              <a:gd name="connsiteY7275" fmla="*/ 1421542 h 7209248"/>
              <a:gd name="connsiteX7276" fmla="*/ 994482 w 7427256"/>
              <a:gd name="connsiteY7276" fmla="*/ 1403624 h 7209248"/>
              <a:gd name="connsiteX7277" fmla="*/ 1007921 w 7427256"/>
              <a:gd name="connsiteY7277" fmla="*/ 1399144 h 7209248"/>
              <a:gd name="connsiteX7278" fmla="*/ 1021360 w 7427256"/>
              <a:gd name="connsiteY7278" fmla="*/ 1385705 h 7209248"/>
              <a:gd name="connsiteX7279" fmla="*/ 940726 w 7427256"/>
              <a:gd name="connsiteY7279" fmla="*/ 1385705 h 7209248"/>
              <a:gd name="connsiteX7280" fmla="*/ 940726 w 7427256"/>
              <a:gd name="connsiteY7280" fmla="*/ 1403624 h 7209248"/>
              <a:gd name="connsiteX7281" fmla="*/ 931767 w 7427256"/>
              <a:gd name="connsiteY7281" fmla="*/ 1403624 h 7209248"/>
              <a:gd name="connsiteX7282" fmla="*/ 936247 w 7427256"/>
              <a:gd name="connsiteY7282" fmla="*/ 1394664 h 7209248"/>
              <a:gd name="connsiteX7283" fmla="*/ 940726 w 7427256"/>
              <a:gd name="connsiteY7283" fmla="*/ 1385705 h 7209248"/>
              <a:gd name="connsiteX7284" fmla="*/ 1644438 w 7427256"/>
              <a:gd name="connsiteY7284" fmla="*/ 1379352 h 7209248"/>
              <a:gd name="connsiteX7285" fmla="*/ 1641792 w 7427256"/>
              <a:gd name="connsiteY7285" fmla="*/ 1385705 h 7209248"/>
              <a:gd name="connsiteX7286" fmla="*/ 1639551 w 7427256"/>
              <a:gd name="connsiteY7286" fmla="*/ 1412583 h 7209248"/>
              <a:gd name="connsiteX7287" fmla="*/ 1635071 w 7427256"/>
              <a:gd name="connsiteY7287" fmla="*/ 1426022 h 7209248"/>
              <a:gd name="connsiteX7288" fmla="*/ 1621632 w 7427256"/>
              <a:gd name="connsiteY7288" fmla="*/ 1439461 h 7209248"/>
              <a:gd name="connsiteX7289" fmla="*/ 1612673 w 7427256"/>
              <a:gd name="connsiteY7289" fmla="*/ 1448421 h 7209248"/>
              <a:gd name="connsiteX7290" fmla="*/ 1603713 w 7427256"/>
              <a:gd name="connsiteY7290" fmla="*/ 1430502 h 7209248"/>
              <a:gd name="connsiteX7291" fmla="*/ 1581316 w 7427256"/>
              <a:gd name="connsiteY7291" fmla="*/ 1430502 h 7209248"/>
              <a:gd name="connsiteX7292" fmla="*/ 1567877 w 7427256"/>
              <a:gd name="connsiteY7292" fmla="*/ 1448421 h 7209248"/>
              <a:gd name="connsiteX7293" fmla="*/ 1576836 w 7427256"/>
              <a:gd name="connsiteY7293" fmla="*/ 1448421 h 7209248"/>
              <a:gd name="connsiteX7294" fmla="*/ 1594755 w 7427256"/>
              <a:gd name="connsiteY7294" fmla="*/ 1443941 h 7209248"/>
              <a:gd name="connsiteX7295" fmla="*/ 1603713 w 7427256"/>
              <a:gd name="connsiteY7295" fmla="*/ 1457379 h 7209248"/>
              <a:gd name="connsiteX7296" fmla="*/ 1621632 w 7427256"/>
              <a:gd name="connsiteY7296" fmla="*/ 1457379 h 7209248"/>
              <a:gd name="connsiteX7297" fmla="*/ 1630592 w 7427256"/>
              <a:gd name="connsiteY7297" fmla="*/ 1448421 h 7209248"/>
              <a:gd name="connsiteX7298" fmla="*/ 1630592 w 7427256"/>
              <a:gd name="connsiteY7298" fmla="*/ 1457379 h 7209248"/>
              <a:gd name="connsiteX7299" fmla="*/ 1635071 w 7427256"/>
              <a:gd name="connsiteY7299" fmla="*/ 1470818 h 7209248"/>
              <a:gd name="connsiteX7300" fmla="*/ 1639551 w 7427256"/>
              <a:gd name="connsiteY7300" fmla="*/ 1475298 h 7209248"/>
              <a:gd name="connsiteX7301" fmla="*/ 1630592 w 7427256"/>
              <a:gd name="connsiteY7301" fmla="*/ 1475298 h 7209248"/>
              <a:gd name="connsiteX7302" fmla="*/ 1621632 w 7427256"/>
              <a:gd name="connsiteY7302" fmla="*/ 1484257 h 7209248"/>
              <a:gd name="connsiteX7303" fmla="*/ 1603713 w 7427256"/>
              <a:gd name="connsiteY7303" fmla="*/ 1479778 h 7209248"/>
              <a:gd name="connsiteX7304" fmla="*/ 1590275 w 7427256"/>
              <a:gd name="connsiteY7304" fmla="*/ 1475298 h 7209248"/>
              <a:gd name="connsiteX7305" fmla="*/ 1576836 w 7427256"/>
              <a:gd name="connsiteY7305" fmla="*/ 1479778 h 7209248"/>
              <a:gd name="connsiteX7306" fmla="*/ 1554438 w 7427256"/>
              <a:gd name="connsiteY7306" fmla="*/ 1502176 h 7209248"/>
              <a:gd name="connsiteX7307" fmla="*/ 1523081 w 7427256"/>
              <a:gd name="connsiteY7307" fmla="*/ 1520095 h 7209248"/>
              <a:gd name="connsiteX7308" fmla="*/ 1505162 w 7427256"/>
              <a:gd name="connsiteY7308" fmla="*/ 1533534 h 7209248"/>
              <a:gd name="connsiteX7309" fmla="*/ 1487243 w 7427256"/>
              <a:gd name="connsiteY7309" fmla="*/ 1546972 h 7209248"/>
              <a:gd name="connsiteX7310" fmla="*/ 1496203 w 7427256"/>
              <a:gd name="connsiteY7310" fmla="*/ 1484257 h 7209248"/>
              <a:gd name="connsiteX7311" fmla="*/ 1505162 w 7427256"/>
              <a:gd name="connsiteY7311" fmla="*/ 1470818 h 7209248"/>
              <a:gd name="connsiteX7312" fmla="*/ 1496203 w 7427256"/>
              <a:gd name="connsiteY7312" fmla="*/ 1448421 h 7209248"/>
              <a:gd name="connsiteX7313" fmla="*/ 1505162 w 7427256"/>
              <a:gd name="connsiteY7313" fmla="*/ 1403624 h 7209248"/>
              <a:gd name="connsiteX7314" fmla="*/ 1514122 w 7427256"/>
              <a:gd name="connsiteY7314" fmla="*/ 1403624 h 7209248"/>
              <a:gd name="connsiteX7315" fmla="*/ 1514122 w 7427256"/>
              <a:gd name="connsiteY7315" fmla="*/ 1421542 h 7209248"/>
              <a:gd name="connsiteX7316" fmla="*/ 1514122 w 7427256"/>
              <a:gd name="connsiteY7316" fmla="*/ 1430502 h 7209248"/>
              <a:gd name="connsiteX7317" fmla="*/ 1514122 w 7427256"/>
              <a:gd name="connsiteY7317" fmla="*/ 1439461 h 7209248"/>
              <a:gd name="connsiteX7318" fmla="*/ 1514122 w 7427256"/>
              <a:gd name="connsiteY7318" fmla="*/ 1457379 h 7209248"/>
              <a:gd name="connsiteX7319" fmla="*/ 1549958 w 7427256"/>
              <a:gd name="connsiteY7319" fmla="*/ 1430502 h 7209248"/>
              <a:gd name="connsiteX7320" fmla="*/ 1567877 w 7427256"/>
              <a:gd name="connsiteY7320" fmla="*/ 1421542 h 7209248"/>
              <a:gd name="connsiteX7321" fmla="*/ 1572357 w 7427256"/>
              <a:gd name="connsiteY7321" fmla="*/ 1417063 h 7209248"/>
              <a:gd name="connsiteX7322" fmla="*/ 1576836 w 7427256"/>
              <a:gd name="connsiteY7322" fmla="*/ 1412583 h 7209248"/>
              <a:gd name="connsiteX7323" fmla="*/ 1585796 w 7427256"/>
              <a:gd name="connsiteY7323" fmla="*/ 1403624 h 7209248"/>
              <a:gd name="connsiteX7324" fmla="*/ 1612673 w 7427256"/>
              <a:gd name="connsiteY7324" fmla="*/ 1385705 h 7209248"/>
              <a:gd name="connsiteX7325" fmla="*/ 6137118 w 7427256"/>
              <a:gd name="connsiteY7325" fmla="*/ 1376745 h 7209248"/>
              <a:gd name="connsiteX7326" fmla="*/ 6146076 w 7427256"/>
              <a:gd name="connsiteY7326" fmla="*/ 1376745 h 7209248"/>
              <a:gd name="connsiteX7327" fmla="*/ 6155036 w 7427256"/>
              <a:gd name="connsiteY7327" fmla="*/ 1394664 h 7209248"/>
              <a:gd name="connsiteX7328" fmla="*/ 6137118 w 7427256"/>
              <a:gd name="connsiteY7328" fmla="*/ 1385705 h 7209248"/>
              <a:gd name="connsiteX7329" fmla="*/ 6137118 w 7427256"/>
              <a:gd name="connsiteY7329" fmla="*/ 1376745 h 7209248"/>
              <a:gd name="connsiteX7330" fmla="*/ 5604040 w 7427256"/>
              <a:gd name="connsiteY7330" fmla="*/ 1376745 h 7209248"/>
              <a:gd name="connsiteX7331" fmla="*/ 5599560 w 7427256"/>
              <a:gd name="connsiteY7331" fmla="*/ 1385705 h 7209248"/>
              <a:gd name="connsiteX7332" fmla="*/ 5608520 w 7427256"/>
              <a:gd name="connsiteY7332" fmla="*/ 1385705 h 7209248"/>
              <a:gd name="connsiteX7333" fmla="*/ 5617478 w 7427256"/>
              <a:gd name="connsiteY7333" fmla="*/ 1385705 h 7209248"/>
              <a:gd name="connsiteX7334" fmla="*/ 5608520 w 7427256"/>
              <a:gd name="connsiteY7334" fmla="*/ 1376745 h 7209248"/>
              <a:gd name="connsiteX7335" fmla="*/ 5604040 w 7427256"/>
              <a:gd name="connsiteY7335" fmla="*/ 1376745 h 7209248"/>
              <a:gd name="connsiteX7336" fmla="*/ 1648511 w 7427256"/>
              <a:gd name="connsiteY7336" fmla="*/ 1376745 h 7209248"/>
              <a:gd name="connsiteX7337" fmla="*/ 1653736 w 7427256"/>
              <a:gd name="connsiteY7337" fmla="*/ 1377493 h 7209248"/>
              <a:gd name="connsiteX7338" fmla="*/ 1644438 w 7427256"/>
              <a:gd name="connsiteY7338" fmla="*/ 1379352 h 7209248"/>
              <a:gd name="connsiteX7339" fmla="*/ 1644591 w 7427256"/>
              <a:gd name="connsiteY7339" fmla="*/ 1378986 h 7209248"/>
              <a:gd name="connsiteX7340" fmla="*/ 1648511 w 7427256"/>
              <a:gd name="connsiteY7340" fmla="*/ 1376745 h 7209248"/>
              <a:gd name="connsiteX7341" fmla="*/ 1523081 w 7427256"/>
              <a:gd name="connsiteY7341" fmla="*/ 1376745 h 7209248"/>
              <a:gd name="connsiteX7342" fmla="*/ 1532039 w 7427256"/>
              <a:gd name="connsiteY7342" fmla="*/ 1376745 h 7209248"/>
              <a:gd name="connsiteX7343" fmla="*/ 1514122 w 7427256"/>
              <a:gd name="connsiteY7343" fmla="*/ 1385705 h 7209248"/>
              <a:gd name="connsiteX7344" fmla="*/ 1523081 w 7427256"/>
              <a:gd name="connsiteY7344" fmla="*/ 1376745 h 7209248"/>
              <a:gd name="connsiteX7345" fmla="*/ 904889 w 7427256"/>
              <a:gd name="connsiteY7345" fmla="*/ 1376745 h 7209248"/>
              <a:gd name="connsiteX7346" fmla="*/ 909368 w 7427256"/>
              <a:gd name="connsiteY7346" fmla="*/ 1376745 h 7209248"/>
              <a:gd name="connsiteX7347" fmla="*/ 913848 w 7427256"/>
              <a:gd name="connsiteY7347" fmla="*/ 1385705 h 7209248"/>
              <a:gd name="connsiteX7348" fmla="*/ 904889 w 7427256"/>
              <a:gd name="connsiteY7348" fmla="*/ 1385705 h 7209248"/>
              <a:gd name="connsiteX7349" fmla="*/ 900409 w 7427256"/>
              <a:gd name="connsiteY7349" fmla="*/ 1381225 h 7209248"/>
              <a:gd name="connsiteX7350" fmla="*/ 904889 w 7427256"/>
              <a:gd name="connsiteY7350" fmla="*/ 1376745 h 7209248"/>
              <a:gd name="connsiteX7351" fmla="*/ 5823243 w 7427256"/>
              <a:gd name="connsiteY7351" fmla="*/ 1375850 h 7209248"/>
              <a:gd name="connsiteX7352" fmla="*/ 5825502 w 7427256"/>
              <a:gd name="connsiteY7352" fmla="*/ 1376466 h 7209248"/>
              <a:gd name="connsiteX7353" fmla="*/ 5823542 w 7427256"/>
              <a:gd name="connsiteY7353" fmla="*/ 1376745 h 7209248"/>
              <a:gd name="connsiteX7354" fmla="*/ 6062644 w 7427256"/>
              <a:gd name="connsiteY7354" fmla="*/ 1373946 h 7209248"/>
              <a:gd name="connsiteX7355" fmla="*/ 6074402 w 7427256"/>
              <a:gd name="connsiteY7355" fmla="*/ 1376745 h 7209248"/>
              <a:gd name="connsiteX7356" fmla="*/ 6092322 w 7427256"/>
              <a:gd name="connsiteY7356" fmla="*/ 1412583 h 7209248"/>
              <a:gd name="connsiteX7357" fmla="*/ 6083362 w 7427256"/>
              <a:gd name="connsiteY7357" fmla="*/ 1439461 h 7209248"/>
              <a:gd name="connsiteX7358" fmla="*/ 6083362 w 7427256"/>
              <a:gd name="connsiteY7358" fmla="*/ 1448421 h 7209248"/>
              <a:gd name="connsiteX7359" fmla="*/ 6069922 w 7427256"/>
              <a:gd name="connsiteY7359" fmla="*/ 1457379 h 7209248"/>
              <a:gd name="connsiteX7360" fmla="*/ 6065442 w 7427256"/>
              <a:gd name="connsiteY7360" fmla="*/ 1448421 h 7209248"/>
              <a:gd name="connsiteX7361" fmla="*/ 6020646 w 7427256"/>
              <a:gd name="connsiteY7361" fmla="*/ 1412583 h 7209248"/>
              <a:gd name="connsiteX7362" fmla="*/ 6011688 w 7427256"/>
              <a:gd name="connsiteY7362" fmla="*/ 1403624 h 7209248"/>
              <a:gd name="connsiteX7363" fmla="*/ 6020646 w 7427256"/>
              <a:gd name="connsiteY7363" fmla="*/ 1390185 h 7209248"/>
              <a:gd name="connsiteX7364" fmla="*/ 6029606 w 7427256"/>
              <a:gd name="connsiteY7364" fmla="*/ 1394664 h 7209248"/>
              <a:gd name="connsiteX7365" fmla="*/ 6047525 w 7427256"/>
              <a:gd name="connsiteY7365" fmla="*/ 1385705 h 7209248"/>
              <a:gd name="connsiteX7366" fmla="*/ 6062644 w 7427256"/>
              <a:gd name="connsiteY7366" fmla="*/ 1373946 h 7209248"/>
              <a:gd name="connsiteX7367" fmla="*/ 6889698 w 7427256"/>
              <a:gd name="connsiteY7367" fmla="*/ 1367787 h 7209248"/>
              <a:gd name="connsiteX7368" fmla="*/ 6898658 w 7427256"/>
              <a:gd name="connsiteY7368" fmla="*/ 1385705 h 7209248"/>
              <a:gd name="connsiteX7369" fmla="*/ 6898658 w 7427256"/>
              <a:gd name="connsiteY7369" fmla="*/ 1394664 h 7209248"/>
              <a:gd name="connsiteX7370" fmla="*/ 6316304 w 7427256"/>
              <a:gd name="connsiteY7370" fmla="*/ 1367787 h 7209248"/>
              <a:gd name="connsiteX7371" fmla="*/ 6325262 w 7427256"/>
              <a:gd name="connsiteY7371" fmla="*/ 1376745 h 7209248"/>
              <a:gd name="connsiteX7372" fmla="*/ 6325262 w 7427256"/>
              <a:gd name="connsiteY7372" fmla="*/ 1385705 h 7209248"/>
              <a:gd name="connsiteX7373" fmla="*/ 6311824 w 7427256"/>
              <a:gd name="connsiteY7373" fmla="*/ 1376745 h 7209248"/>
              <a:gd name="connsiteX7374" fmla="*/ 6316304 w 7427256"/>
              <a:gd name="connsiteY7374" fmla="*/ 1367787 h 7209248"/>
              <a:gd name="connsiteX7375" fmla="*/ 1585796 w 7427256"/>
              <a:gd name="connsiteY7375" fmla="*/ 1367787 h 7209248"/>
              <a:gd name="connsiteX7376" fmla="*/ 1567877 w 7427256"/>
              <a:gd name="connsiteY7376" fmla="*/ 1394664 h 7209248"/>
              <a:gd name="connsiteX7377" fmla="*/ 1549958 w 7427256"/>
              <a:gd name="connsiteY7377" fmla="*/ 1412583 h 7209248"/>
              <a:gd name="connsiteX7378" fmla="*/ 1523081 w 7427256"/>
              <a:gd name="connsiteY7378" fmla="*/ 1421542 h 7209248"/>
              <a:gd name="connsiteX7379" fmla="*/ 1536519 w 7427256"/>
              <a:gd name="connsiteY7379" fmla="*/ 1403624 h 7209248"/>
              <a:gd name="connsiteX7380" fmla="*/ 1554438 w 7427256"/>
              <a:gd name="connsiteY7380" fmla="*/ 1385705 h 7209248"/>
              <a:gd name="connsiteX7381" fmla="*/ 1567877 w 7427256"/>
              <a:gd name="connsiteY7381" fmla="*/ 1376745 h 7209248"/>
              <a:gd name="connsiteX7382" fmla="*/ 1585796 w 7427256"/>
              <a:gd name="connsiteY7382" fmla="*/ 1367787 h 7209248"/>
              <a:gd name="connsiteX7383" fmla="*/ 967604 w 7427256"/>
              <a:gd name="connsiteY7383" fmla="*/ 1367787 h 7209248"/>
              <a:gd name="connsiteX7384" fmla="*/ 972083 w 7427256"/>
              <a:gd name="connsiteY7384" fmla="*/ 1367787 h 7209248"/>
              <a:gd name="connsiteX7385" fmla="*/ 972083 w 7427256"/>
              <a:gd name="connsiteY7385" fmla="*/ 1372267 h 7209248"/>
              <a:gd name="connsiteX7386" fmla="*/ 967604 w 7427256"/>
              <a:gd name="connsiteY7386" fmla="*/ 1376745 h 7209248"/>
              <a:gd name="connsiteX7387" fmla="*/ 967604 w 7427256"/>
              <a:gd name="connsiteY7387" fmla="*/ 1367787 h 7209248"/>
              <a:gd name="connsiteX7388" fmla="*/ 5868338 w 7427256"/>
              <a:gd name="connsiteY7388" fmla="*/ 1358828 h 7209248"/>
              <a:gd name="connsiteX7389" fmla="*/ 5886257 w 7427256"/>
              <a:gd name="connsiteY7389" fmla="*/ 1367787 h 7209248"/>
              <a:gd name="connsiteX7390" fmla="*/ 5895217 w 7427256"/>
              <a:gd name="connsiteY7390" fmla="*/ 1376745 h 7209248"/>
              <a:gd name="connsiteX7391" fmla="*/ 5877298 w 7427256"/>
              <a:gd name="connsiteY7391" fmla="*/ 1376745 h 7209248"/>
              <a:gd name="connsiteX7392" fmla="*/ 5868338 w 7427256"/>
              <a:gd name="connsiteY7392" fmla="*/ 1358828 h 7209248"/>
              <a:gd name="connsiteX7393" fmla="*/ 5724990 w 7427256"/>
              <a:gd name="connsiteY7393" fmla="*/ 1358828 h 7209248"/>
              <a:gd name="connsiteX7394" fmla="*/ 5729470 w 7427256"/>
              <a:gd name="connsiteY7394" fmla="*/ 1363307 h 7209248"/>
              <a:gd name="connsiteX7395" fmla="*/ 5742908 w 7427256"/>
              <a:gd name="connsiteY7395" fmla="*/ 1367787 h 7209248"/>
              <a:gd name="connsiteX7396" fmla="*/ 5733948 w 7427256"/>
              <a:gd name="connsiteY7396" fmla="*/ 1358828 h 7209248"/>
              <a:gd name="connsiteX7397" fmla="*/ 1325976 w 7427256"/>
              <a:gd name="connsiteY7397" fmla="*/ 1358828 h 7209248"/>
              <a:gd name="connsiteX7398" fmla="*/ 1317017 w 7427256"/>
              <a:gd name="connsiteY7398" fmla="*/ 1367787 h 7209248"/>
              <a:gd name="connsiteX7399" fmla="*/ 1308057 w 7427256"/>
              <a:gd name="connsiteY7399" fmla="*/ 1367787 h 7209248"/>
              <a:gd name="connsiteX7400" fmla="*/ 5975850 w 7427256"/>
              <a:gd name="connsiteY7400" fmla="*/ 1331949 h 7209248"/>
              <a:gd name="connsiteX7401" fmla="*/ 5984810 w 7427256"/>
              <a:gd name="connsiteY7401" fmla="*/ 1340909 h 7209248"/>
              <a:gd name="connsiteX7402" fmla="*/ 5984810 w 7427256"/>
              <a:gd name="connsiteY7402" fmla="*/ 1349868 h 7209248"/>
              <a:gd name="connsiteX7403" fmla="*/ 5975850 w 7427256"/>
              <a:gd name="connsiteY7403" fmla="*/ 1340909 h 7209248"/>
              <a:gd name="connsiteX7404" fmla="*/ 6343182 w 7427256"/>
              <a:gd name="connsiteY7404" fmla="*/ 1330269 h 7209248"/>
              <a:gd name="connsiteX7405" fmla="*/ 6370059 w 7427256"/>
              <a:gd name="connsiteY7405" fmla="*/ 1358828 h 7209248"/>
              <a:gd name="connsiteX7406" fmla="*/ 6387978 w 7427256"/>
              <a:gd name="connsiteY7406" fmla="*/ 1385705 h 7209248"/>
              <a:gd name="connsiteX7407" fmla="*/ 6401416 w 7427256"/>
              <a:gd name="connsiteY7407" fmla="*/ 1394664 h 7209248"/>
              <a:gd name="connsiteX7408" fmla="*/ 6405896 w 7427256"/>
              <a:gd name="connsiteY7408" fmla="*/ 1403624 h 7209248"/>
              <a:gd name="connsiteX7409" fmla="*/ 6419336 w 7427256"/>
              <a:gd name="connsiteY7409" fmla="*/ 1426022 h 7209248"/>
              <a:gd name="connsiteX7410" fmla="*/ 6446213 w 7427256"/>
              <a:gd name="connsiteY7410" fmla="*/ 1457379 h 7209248"/>
              <a:gd name="connsiteX7411" fmla="*/ 6459652 w 7427256"/>
              <a:gd name="connsiteY7411" fmla="*/ 1484257 h 7209248"/>
              <a:gd name="connsiteX7412" fmla="*/ 6468612 w 7427256"/>
              <a:gd name="connsiteY7412" fmla="*/ 1493217 h 7209248"/>
              <a:gd name="connsiteX7413" fmla="*/ 6486530 w 7427256"/>
              <a:gd name="connsiteY7413" fmla="*/ 1511136 h 7209248"/>
              <a:gd name="connsiteX7414" fmla="*/ 6540286 w 7427256"/>
              <a:gd name="connsiteY7414" fmla="*/ 1573850 h 7209248"/>
              <a:gd name="connsiteX7415" fmla="*/ 6540286 w 7427256"/>
              <a:gd name="connsiteY7415" fmla="*/ 1582810 h 7209248"/>
              <a:gd name="connsiteX7416" fmla="*/ 6531327 w 7427256"/>
              <a:gd name="connsiteY7416" fmla="*/ 1591769 h 7209248"/>
              <a:gd name="connsiteX7417" fmla="*/ 6522367 w 7427256"/>
              <a:gd name="connsiteY7417" fmla="*/ 1591769 h 7209248"/>
              <a:gd name="connsiteX7418" fmla="*/ 6522367 w 7427256"/>
              <a:gd name="connsiteY7418" fmla="*/ 1587289 h 7209248"/>
              <a:gd name="connsiteX7419" fmla="*/ 6517887 w 7427256"/>
              <a:gd name="connsiteY7419" fmla="*/ 1582810 h 7209248"/>
              <a:gd name="connsiteX7420" fmla="*/ 6513408 w 7427256"/>
              <a:gd name="connsiteY7420" fmla="*/ 1578330 h 7209248"/>
              <a:gd name="connsiteX7421" fmla="*/ 6513408 w 7427256"/>
              <a:gd name="connsiteY7421" fmla="*/ 1564891 h 7209248"/>
              <a:gd name="connsiteX7422" fmla="*/ 6499970 w 7427256"/>
              <a:gd name="connsiteY7422" fmla="*/ 1551452 h 7209248"/>
              <a:gd name="connsiteX7423" fmla="*/ 6486530 w 7427256"/>
              <a:gd name="connsiteY7423" fmla="*/ 1546972 h 7209248"/>
              <a:gd name="connsiteX7424" fmla="*/ 6477570 w 7427256"/>
              <a:gd name="connsiteY7424" fmla="*/ 1546972 h 7209248"/>
              <a:gd name="connsiteX7425" fmla="*/ 6468612 w 7427256"/>
              <a:gd name="connsiteY7425" fmla="*/ 1529054 h 7209248"/>
              <a:gd name="connsiteX7426" fmla="*/ 6459652 w 7427256"/>
              <a:gd name="connsiteY7426" fmla="*/ 1511136 h 7209248"/>
              <a:gd name="connsiteX7427" fmla="*/ 6455173 w 7427256"/>
              <a:gd name="connsiteY7427" fmla="*/ 1497696 h 7209248"/>
              <a:gd name="connsiteX7428" fmla="*/ 6450693 w 7427256"/>
              <a:gd name="connsiteY7428" fmla="*/ 1493217 h 7209248"/>
              <a:gd name="connsiteX7429" fmla="*/ 6441733 w 7427256"/>
              <a:gd name="connsiteY7429" fmla="*/ 1484257 h 7209248"/>
              <a:gd name="connsiteX7430" fmla="*/ 6437254 w 7427256"/>
              <a:gd name="connsiteY7430" fmla="*/ 1470818 h 7209248"/>
              <a:gd name="connsiteX7431" fmla="*/ 6432774 w 7427256"/>
              <a:gd name="connsiteY7431" fmla="*/ 1457379 h 7209248"/>
              <a:gd name="connsiteX7432" fmla="*/ 6423816 w 7427256"/>
              <a:gd name="connsiteY7432" fmla="*/ 1448421 h 7209248"/>
              <a:gd name="connsiteX7433" fmla="*/ 6405896 w 7427256"/>
              <a:gd name="connsiteY7433" fmla="*/ 1421542 h 7209248"/>
              <a:gd name="connsiteX7434" fmla="*/ 6387978 w 7427256"/>
              <a:gd name="connsiteY7434" fmla="*/ 1394664 h 7209248"/>
              <a:gd name="connsiteX7435" fmla="*/ 6379019 w 7427256"/>
              <a:gd name="connsiteY7435" fmla="*/ 1385705 h 7209248"/>
              <a:gd name="connsiteX7436" fmla="*/ 6356620 w 7427256"/>
              <a:gd name="connsiteY7436" fmla="*/ 1363307 h 7209248"/>
              <a:gd name="connsiteX7437" fmla="*/ 6334222 w 7427256"/>
              <a:gd name="connsiteY7437" fmla="*/ 1331949 h 7209248"/>
              <a:gd name="connsiteX7438" fmla="*/ 6343182 w 7427256"/>
              <a:gd name="connsiteY7438" fmla="*/ 1330269 h 7209248"/>
              <a:gd name="connsiteX7439" fmla="*/ 5635397 w 7427256"/>
              <a:gd name="connsiteY7439" fmla="*/ 1322990 h 7209248"/>
              <a:gd name="connsiteX7440" fmla="*/ 5653316 w 7427256"/>
              <a:gd name="connsiteY7440" fmla="*/ 1336429 h 7209248"/>
              <a:gd name="connsiteX7441" fmla="*/ 5662274 w 7427256"/>
              <a:gd name="connsiteY7441" fmla="*/ 1349868 h 7209248"/>
              <a:gd name="connsiteX7442" fmla="*/ 5689152 w 7427256"/>
              <a:gd name="connsiteY7442" fmla="*/ 1349868 h 7209248"/>
              <a:gd name="connsiteX7443" fmla="*/ 5671234 w 7427256"/>
              <a:gd name="connsiteY7443" fmla="*/ 1336429 h 7209248"/>
              <a:gd name="connsiteX7444" fmla="*/ 5635397 w 7427256"/>
              <a:gd name="connsiteY7444" fmla="*/ 1322990 h 7209248"/>
              <a:gd name="connsiteX7445" fmla="*/ 1128871 w 7427256"/>
              <a:gd name="connsiteY7445" fmla="*/ 1322990 h 7209248"/>
              <a:gd name="connsiteX7446" fmla="*/ 1128871 w 7427256"/>
              <a:gd name="connsiteY7446" fmla="*/ 1349868 h 7209248"/>
              <a:gd name="connsiteX7447" fmla="*/ 1119913 w 7427256"/>
              <a:gd name="connsiteY7447" fmla="*/ 1367787 h 7209248"/>
              <a:gd name="connsiteX7448" fmla="*/ 1119913 w 7427256"/>
              <a:gd name="connsiteY7448" fmla="*/ 1349868 h 7209248"/>
              <a:gd name="connsiteX7449" fmla="*/ 761540 w 7427256"/>
              <a:gd name="connsiteY7449" fmla="*/ 1322990 h 7209248"/>
              <a:gd name="connsiteX7450" fmla="*/ 761540 w 7427256"/>
              <a:gd name="connsiteY7450" fmla="*/ 1331949 h 7209248"/>
              <a:gd name="connsiteX7451" fmla="*/ 752581 w 7427256"/>
              <a:gd name="connsiteY7451" fmla="*/ 1331949 h 7209248"/>
              <a:gd name="connsiteX7452" fmla="*/ 761540 w 7427256"/>
              <a:gd name="connsiteY7452" fmla="*/ 1322990 h 7209248"/>
              <a:gd name="connsiteX7453" fmla="*/ 1202505 w 7427256"/>
              <a:gd name="connsiteY7453" fmla="*/ 1317671 h 7209248"/>
              <a:gd name="connsiteX7454" fmla="*/ 1205025 w 7427256"/>
              <a:gd name="connsiteY7454" fmla="*/ 1318510 h 7209248"/>
              <a:gd name="connsiteX7455" fmla="*/ 1191587 w 7427256"/>
              <a:gd name="connsiteY7455" fmla="*/ 1340909 h 7209248"/>
              <a:gd name="connsiteX7456" fmla="*/ 1169188 w 7427256"/>
              <a:gd name="connsiteY7456" fmla="*/ 1367787 h 7209248"/>
              <a:gd name="connsiteX7457" fmla="*/ 1160229 w 7427256"/>
              <a:gd name="connsiteY7457" fmla="*/ 1363307 h 7209248"/>
              <a:gd name="connsiteX7458" fmla="*/ 1164709 w 7427256"/>
              <a:gd name="connsiteY7458" fmla="*/ 1349868 h 7209248"/>
              <a:gd name="connsiteX7459" fmla="*/ 1191587 w 7427256"/>
              <a:gd name="connsiteY7459" fmla="*/ 1331949 h 7209248"/>
              <a:gd name="connsiteX7460" fmla="*/ 1202505 w 7427256"/>
              <a:gd name="connsiteY7460" fmla="*/ 1317671 h 7209248"/>
              <a:gd name="connsiteX7461" fmla="*/ 1747063 w 7427256"/>
              <a:gd name="connsiteY7461" fmla="*/ 1314031 h 7209248"/>
              <a:gd name="connsiteX7462" fmla="*/ 1756022 w 7427256"/>
              <a:gd name="connsiteY7462" fmla="*/ 1322990 h 7209248"/>
              <a:gd name="connsiteX7463" fmla="*/ 1684348 w 7427256"/>
              <a:gd name="connsiteY7463" fmla="*/ 1385705 h 7209248"/>
              <a:gd name="connsiteX7464" fmla="*/ 1666429 w 7427256"/>
              <a:gd name="connsiteY7464" fmla="*/ 1403624 h 7209248"/>
              <a:gd name="connsiteX7465" fmla="*/ 1666429 w 7427256"/>
              <a:gd name="connsiteY7465" fmla="*/ 1408103 h 7209248"/>
              <a:gd name="connsiteX7466" fmla="*/ 1657470 w 7427256"/>
              <a:gd name="connsiteY7466" fmla="*/ 1412583 h 7209248"/>
              <a:gd name="connsiteX7467" fmla="*/ 1657470 w 7427256"/>
              <a:gd name="connsiteY7467" fmla="*/ 1394664 h 7209248"/>
              <a:gd name="connsiteX7468" fmla="*/ 1661950 w 7427256"/>
              <a:gd name="connsiteY7468" fmla="*/ 1381225 h 7209248"/>
              <a:gd name="connsiteX7469" fmla="*/ 1656350 w 7427256"/>
              <a:gd name="connsiteY7469" fmla="*/ 1377866 h 7209248"/>
              <a:gd name="connsiteX7470" fmla="*/ 1653736 w 7427256"/>
              <a:gd name="connsiteY7470" fmla="*/ 1377493 h 7209248"/>
              <a:gd name="connsiteX7471" fmla="*/ 1657470 w 7427256"/>
              <a:gd name="connsiteY7471" fmla="*/ 1376745 h 7209248"/>
              <a:gd name="connsiteX7472" fmla="*/ 1675389 w 7427256"/>
              <a:gd name="connsiteY7472" fmla="*/ 1358828 h 7209248"/>
              <a:gd name="connsiteX7473" fmla="*/ 1684348 w 7427256"/>
              <a:gd name="connsiteY7473" fmla="*/ 1349868 h 7209248"/>
              <a:gd name="connsiteX7474" fmla="*/ 1693306 w 7427256"/>
              <a:gd name="connsiteY7474" fmla="*/ 1358828 h 7209248"/>
              <a:gd name="connsiteX7475" fmla="*/ 1720185 w 7427256"/>
              <a:gd name="connsiteY7475" fmla="*/ 1340909 h 7209248"/>
              <a:gd name="connsiteX7476" fmla="*/ 6289426 w 7427256"/>
              <a:gd name="connsiteY7476" fmla="*/ 1296112 h 7209248"/>
              <a:gd name="connsiteX7477" fmla="*/ 6316304 w 7427256"/>
              <a:gd name="connsiteY7477" fmla="*/ 1296112 h 7209248"/>
              <a:gd name="connsiteX7478" fmla="*/ 6298385 w 7427256"/>
              <a:gd name="connsiteY7478" fmla="*/ 1314031 h 7209248"/>
              <a:gd name="connsiteX7479" fmla="*/ 6289426 w 7427256"/>
              <a:gd name="connsiteY7479" fmla="*/ 1296112 h 7209248"/>
              <a:gd name="connsiteX7480" fmla="*/ 6396936 w 7427256"/>
              <a:gd name="connsiteY7480" fmla="*/ 1287152 h 7209248"/>
              <a:gd name="connsiteX7481" fmla="*/ 6396936 w 7427256"/>
              <a:gd name="connsiteY7481" fmla="*/ 1296112 h 7209248"/>
              <a:gd name="connsiteX7482" fmla="*/ 6387978 w 7427256"/>
              <a:gd name="connsiteY7482" fmla="*/ 1296112 h 7209248"/>
              <a:gd name="connsiteX7483" fmla="*/ 6387978 w 7427256"/>
              <a:gd name="connsiteY7483" fmla="*/ 1291633 h 7209248"/>
              <a:gd name="connsiteX7484" fmla="*/ 6396936 w 7427256"/>
              <a:gd name="connsiteY7484" fmla="*/ 1287152 h 7209248"/>
              <a:gd name="connsiteX7485" fmla="*/ 5608520 w 7427256"/>
              <a:gd name="connsiteY7485" fmla="*/ 1287152 h 7209248"/>
              <a:gd name="connsiteX7486" fmla="*/ 5608520 w 7427256"/>
              <a:gd name="connsiteY7486" fmla="*/ 1305071 h 7209248"/>
              <a:gd name="connsiteX7487" fmla="*/ 5617478 w 7427256"/>
              <a:gd name="connsiteY7487" fmla="*/ 1314031 h 7209248"/>
              <a:gd name="connsiteX7488" fmla="*/ 5626437 w 7427256"/>
              <a:gd name="connsiteY7488" fmla="*/ 1305071 h 7209248"/>
              <a:gd name="connsiteX7489" fmla="*/ 5608520 w 7427256"/>
              <a:gd name="connsiteY7489" fmla="*/ 1287152 h 7209248"/>
              <a:gd name="connsiteX7490" fmla="*/ 6432774 w 7427256"/>
              <a:gd name="connsiteY7490" fmla="*/ 1278194 h 7209248"/>
              <a:gd name="connsiteX7491" fmla="*/ 6432774 w 7427256"/>
              <a:gd name="connsiteY7491" fmla="*/ 1287152 h 7209248"/>
              <a:gd name="connsiteX7492" fmla="*/ 6450693 w 7427256"/>
              <a:gd name="connsiteY7492" fmla="*/ 1305071 h 7209248"/>
              <a:gd name="connsiteX7493" fmla="*/ 6450693 w 7427256"/>
              <a:gd name="connsiteY7493" fmla="*/ 1314031 h 7209248"/>
              <a:gd name="connsiteX7494" fmla="*/ 6459652 w 7427256"/>
              <a:gd name="connsiteY7494" fmla="*/ 1349868 h 7209248"/>
              <a:gd name="connsiteX7495" fmla="*/ 6477570 w 7427256"/>
              <a:gd name="connsiteY7495" fmla="*/ 1376745 h 7209248"/>
              <a:gd name="connsiteX7496" fmla="*/ 6459652 w 7427256"/>
              <a:gd name="connsiteY7496" fmla="*/ 1376745 h 7209248"/>
              <a:gd name="connsiteX7497" fmla="*/ 6432774 w 7427256"/>
              <a:gd name="connsiteY7497" fmla="*/ 1340909 h 7209248"/>
              <a:gd name="connsiteX7498" fmla="*/ 6423816 w 7427256"/>
              <a:gd name="connsiteY7498" fmla="*/ 1322990 h 7209248"/>
              <a:gd name="connsiteX7499" fmla="*/ 6432774 w 7427256"/>
              <a:gd name="connsiteY7499" fmla="*/ 1314031 h 7209248"/>
              <a:gd name="connsiteX7500" fmla="*/ 6432774 w 7427256"/>
              <a:gd name="connsiteY7500" fmla="*/ 1305071 h 7209248"/>
              <a:gd name="connsiteX7501" fmla="*/ 6423816 w 7427256"/>
              <a:gd name="connsiteY7501" fmla="*/ 1300591 h 7209248"/>
              <a:gd name="connsiteX7502" fmla="*/ 6423816 w 7427256"/>
              <a:gd name="connsiteY7502" fmla="*/ 1287152 h 7209248"/>
              <a:gd name="connsiteX7503" fmla="*/ 6432774 w 7427256"/>
              <a:gd name="connsiteY7503" fmla="*/ 1278194 h 7209248"/>
              <a:gd name="connsiteX7504" fmla="*/ 6343182 w 7427256"/>
              <a:gd name="connsiteY7504" fmla="*/ 1278194 h 7209248"/>
              <a:gd name="connsiteX7505" fmla="*/ 6361100 w 7427256"/>
              <a:gd name="connsiteY7505" fmla="*/ 1278194 h 7209248"/>
              <a:gd name="connsiteX7506" fmla="*/ 6361100 w 7427256"/>
              <a:gd name="connsiteY7506" fmla="*/ 1287152 h 7209248"/>
              <a:gd name="connsiteX7507" fmla="*/ 1487243 w 7427256"/>
              <a:gd name="connsiteY7507" fmla="*/ 1278194 h 7209248"/>
              <a:gd name="connsiteX7508" fmla="*/ 1478284 w 7427256"/>
              <a:gd name="connsiteY7508" fmla="*/ 1296112 h 7209248"/>
              <a:gd name="connsiteX7509" fmla="*/ 1478284 w 7427256"/>
              <a:gd name="connsiteY7509" fmla="*/ 1287152 h 7209248"/>
              <a:gd name="connsiteX7510" fmla="*/ 1482763 w 7427256"/>
              <a:gd name="connsiteY7510" fmla="*/ 1282674 h 7209248"/>
              <a:gd name="connsiteX7511" fmla="*/ 1487243 w 7427256"/>
              <a:gd name="connsiteY7511" fmla="*/ 1278194 h 7209248"/>
              <a:gd name="connsiteX7512" fmla="*/ 1413889 w 7427256"/>
              <a:gd name="connsiteY7512" fmla="*/ 1275394 h 7209248"/>
              <a:gd name="connsiteX7513" fmla="*/ 1415569 w 7427256"/>
              <a:gd name="connsiteY7513" fmla="*/ 1278194 h 7209248"/>
              <a:gd name="connsiteX7514" fmla="*/ 1415569 w 7427256"/>
              <a:gd name="connsiteY7514" fmla="*/ 1287152 h 7209248"/>
              <a:gd name="connsiteX7515" fmla="*/ 1393170 w 7427256"/>
              <a:gd name="connsiteY7515" fmla="*/ 1300591 h 7209248"/>
              <a:gd name="connsiteX7516" fmla="*/ 1370772 w 7427256"/>
              <a:gd name="connsiteY7516" fmla="*/ 1322990 h 7209248"/>
              <a:gd name="connsiteX7517" fmla="*/ 1361814 w 7427256"/>
              <a:gd name="connsiteY7517" fmla="*/ 1336429 h 7209248"/>
              <a:gd name="connsiteX7518" fmla="*/ 1361814 w 7427256"/>
              <a:gd name="connsiteY7518" fmla="*/ 1349868 h 7209248"/>
              <a:gd name="connsiteX7519" fmla="*/ 1370772 w 7427256"/>
              <a:gd name="connsiteY7519" fmla="*/ 1349868 h 7209248"/>
              <a:gd name="connsiteX7520" fmla="*/ 1415569 w 7427256"/>
              <a:gd name="connsiteY7520" fmla="*/ 1331949 h 7209248"/>
              <a:gd name="connsiteX7521" fmla="*/ 1411089 w 7427256"/>
              <a:gd name="connsiteY7521" fmla="*/ 1331949 h 7209248"/>
              <a:gd name="connsiteX7522" fmla="*/ 1393170 w 7427256"/>
              <a:gd name="connsiteY7522" fmla="*/ 1340909 h 7209248"/>
              <a:gd name="connsiteX7523" fmla="*/ 1379731 w 7427256"/>
              <a:gd name="connsiteY7523" fmla="*/ 1358828 h 7209248"/>
              <a:gd name="connsiteX7524" fmla="*/ 1370772 w 7427256"/>
              <a:gd name="connsiteY7524" fmla="*/ 1358828 h 7209248"/>
              <a:gd name="connsiteX7525" fmla="*/ 1352854 w 7427256"/>
              <a:gd name="connsiteY7525" fmla="*/ 1394664 h 7209248"/>
              <a:gd name="connsiteX7526" fmla="*/ 1352854 w 7427256"/>
              <a:gd name="connsiteY7526" fmla="*/ 1403624 h 7209248"/>
              <a:gd name="connsiteX7527" fmla="*/ 1334935 w 7427256"/>
              <a:gd name="connsiteY7527" fmla="*/ 1412583 h 7209248"/>
              <a:gd name="connsiteX7528" fmla="*/ 1343895 w 7427256"/>
              <a:gd name="connsiteY7528" fmla="*/ 1421542 h 7209248"/>
              <a:gd name="connsiteX7529" fmla="*/ 1361814 w 7427256"/>
              <a:gd name="connsiteY7529" fmla="*/ 1412583 h 7209248"/>
              <a:gd name="connsiteX7530" fmla="*/ 1370772 w 7427256"/>
              <a:gd name="connsiteY7530" fmla="*/ 1394664 h 7209248"/>
              <a:gd name="connsiteX7531" fmla="*/ 1375252 w 7427256"/>
              <a:gd name="connsiteY7531" fmla="*/ 1390185 h 7209248"/>
              <a:gd name="connsiteX7532" fmla="*/ 1388691 w 7427256"/>
              <a:gd name="connsiteY7532" fmla="*/ 1385705 h 7209248"/>
              <a:gd name="connsiteX7533" fmla="*/ 1397650 w 7427256"/>
              <a:gd name="connsiteY7533" fmla="*/ 1385705 h 7209248"/>
              <a:gd name="connsiteX7534" fmla="*/ 1424528 w 7427256"/>
              <a:gd name="connsiteY7534" fmla="*/ 1376745 h 7209248"/>
              <a:gd name="connsiteX7535" fmla="*/ 1442446 w 7427256"/>
              <a:gd name="connsiteY7535" fmla="*/ 1367787 h 7209248"/>
              <a:gd name="connsiteX7536" fmla="*/ 1429008 w 7427256"/>
              <a:gd name="connsiteY7536" fmla="*/ 1403624 h 7209248"/>
              <a:gd name="connsiteX7537" fmla="*/ 1397650 w 7427256"/>
              <a:gd name="connsiteY7537" fmla="*/ 1448421 h 7209248"/>
              <a:gd name="connsiteX7538" fmla="*/ 1352854 w 7427256"/>
              <a:gd name="connsiteY7538" fmla="*/ 1479778 h 7209248"/>
              <a:gd name="connsiteX7539" fmla="*/ 1334935 w 7427256"/>
              <a:gd name="connsiteY7539" fmla="*/ 1493217 h 7209248"/>
              <a:gd name="connsiteX7540" fmla="*/ 1343895 w 7427256"/>
              <a:gd name="connsiteY7540" fmla="*/ 1511136 h 7209248"/>
              <a:gd name="connsiteX7541" fmla="*/ 1343895 w 7427256"/>
              <a:gd name="connsiteY7541" fmla="*/ 1520095 h 7209248"/>
              <a:gd name="connsiteX7542" fmla="*/ 1325976 w 7427256"/>
              <a:gd name="connsiteY7542" fmla="*/ 1511136 h 7209248"/>
              <a:gd name="connsiteX7543" fmla="*/ 1317017 w 7427256"/>
              <a:gd name="connsiteY7543" fmla="*/ 1555932 h 7209248"/>
              <a:gd name="connsiteX7544" fmla="*/ 1308057 w 7427256"/>
              <a:gd name="connsiteY7544" fmla="*/ 1582810 h 7209248"/>
              <a:gd name="connsiteX7545" fmla="*/ 1290138 w 7427256"/>
              <a:gd name="connsiteY7545" fmla="*/ 1573850 h 7209248"/>
              <a:gd name="connsiteX7546" fmla="*/ 1294618 w 7427256"/>
              <a:gd name="connsiteY7546" fmla="*/ 1564891 h 7209248"/>
              <a:gd name="connsiteX7547" fmla="*/ 1299098 w 7427256"/>
              <a:gd name="connsiteY7547" fmla="*/ 1555932 h 7209248"/>
              <a:gd name="connsiteX7548" fmla="*/ 1299098 w 7427256"/>
              <a:gd name="connsiteY7548" fmla="*/ 1520095 h 7209248"/>
              <a:gd name="connsiteX7549" fmla="*/ 1290138 w 7427256"/>
              <a:gd name="connsiteY7549" fmla="*/ 1520095 h 7209248"/>
              <a:gd name="connsiteX7550" fmla="*/ 1272219 w 7427256"/>
              <a:gd name="connsiteY7550" fmla="*/ 1520095 h 7209248"/>
              <a:gd name="connsiteX7551" fmla="*/ 1263261 w 7427256"/>
              <a:gd name="connsiteY7551" fmla="*/ 1520095 h 7209248"/>
              <a:gd name="connsiteX7552" fmla="*/ 1272219 w 7427256"/>
              <a:gd name="connsiteY7552" fmla="*/ 1511136 h 7209248"/>
              <a:gd name="connsiteX7553" fmla="*/ 1281179 w 7427256"/>
              <a:gd name="connsiteY7553" fmla="*/ 1511136 h 7209248"/>
              <a:gd name="connsiteX7554" fmla="*/ 1299098 w 7427256"/>
              <a:gd name="connsiteY7554" fmla="*/ 1457379 h 7209248"/>
              <a:gd name="connsiteX7555" fmla="*/ 1317017 w 7427256"/>
              <a:gd name="connsiteY7555" fmla="*/ 1421542 h 7209248"/>
              <a:gd name="connsiteX7556" fmla="*/ 1317017 w 7427256"/>
              <a:gd name="connsiteY7556" fmla="*/ 1403624 h 7209248"/>
              <a:gd name="connsiteX7557" fmla="*/ 1299098 w 7427256"/>
              <a:gd name="connsiteY7557" fmla="*/ 1385705 h 7209248"/>
              <a:gd name="connsiteX7558" fmla="*/ 1290138 w 7427256"/>
              <a:gd name="connsiteY7558" fmla="*/ 1381225 h 7209248"/>
              <a:gd name="connsiteX7559" fmla="*/ 1312537 w 7427256"/>
              <a:gd name="connsiteY7559" fmla="*/ 1376745 h 7209248"/>
              <a:gd name="connsiteX7560" fmla="*/ 1339415 w 7427256"/>
              <a:gd name="connsiteY7560" fmla="*/ 1367787 h 7209248"/>
              <a:gd name="connsiteX7561" fmla="*/ 1343895 w 7427256"/>
              <a:gd name="connsiteY7561" fmla="*/ 1349868 h 7209248"/>
              <a:gd name="connsiteX7562" fmla="*/ 1348374 w 7427256"/>
              <a:gd name="connsiteY7562" fmla="*/ 1345388 h 7209248"/>
              <a:gd name="connsiteX7563" fmla="*/ 1352854 w 7427256"/>
              <a:gd name="connsiteY7563" fmla="*/ 1331949 h 7209248"/>
              <a:gd name="connsiteX7564" fmla="*/ 1366292 w 7427256"/>
              <a:gd name="connsiteY7564" fmla="*/ 1309551 h 7209248"/>
              <a:gd name="connsiteX7565" fmla="*/ 1388691 w 7427256"/>
              <a:gd name="connsiteY7565" fmla="*/ 1287152 h 7209248"/>
              <a:gd name="connsiteX7566" fmla="*/ 1413889 w 7427256"/>
              <a:gd name="connsiteY7566" fmla="*/ 1275394 h 7209248"/>
              <a:gd name="connsiteX7567" fmla="*/ 6056484 w 7427256"/>
              <a:gd name="connsiteY7567" fmla="*/ 1269235 h 7209248"/>
              <a:gd name="connsiteX7568" fmla="*/ 6083362 w 7427256"/>
              <a:gd name="connsiteY7568" fmla="*/ 1278194 h 7209248"/>
              <a:gd name="connsiteX7569" fmla="*/ 6074402 w 7427256"/>
              <a:gd name="connsiteY7569" fmla="*/ 1282674 h 7209248"/>
              <a:gd name="connsiteX7570" fmla="*/ 6052004 w 7427256"/>
              <a:gd name="connsiteY7570" fmla="*/ 1282674 h 7209248"/>
              <a:gd name="connsiteX7571" fmla="*/ 6034085 w 7427256"/>
              <a:gd name="connsiteY7571" fmla="*/ 1282674 h 7209248"/>
              <a:gd name="connsiteX7572" fmla="*/ 6038565 w 7427256"/>
              <a:gd name="connsiteY7572" fmla="*/ 1278194 h 7209248"/>
              <a:gd name="connsiteX7573" fmla="*/ 6052004 w 7427256"/>
              <a:gd name="connsiteY7573" fmla="*/ 1278194 h 7209248"/>
              <a:gd name="connsiteX7574" fmla="*/ 6056484 w 7427256"/>
              <a:gd name="connsiteY7574" fmla="*/ 1269235 h 7209248"/>
              <a:gd name="connsiteX7575" fmla="*/ 1585796 w 7427256"/>
              <a:gd name="connsiteY7575" fmla="*/ 1269235 h 7209248"/>
              <a:gd name="connsiteX7576" fmla="*/ 1594755 w 7427256"/>
              <a:gd name="connsiteY7576" fmla="*/ 1269235 h 7209248"/>
              <a:gd name="connsiteX7577" fmla="*/ 1594755 w 7427256"/>
              <a:gd name="connsiteY7577" fmla="*/ 1278194 h 7209248"/>
              <a:gd name="connsiteX7578" fmla="*/ 1576836 w 7427256"/>
              <a:gd name="connsiteY7578" fmla="*/ 1260275 h 7209248"/>
              <a:gd name="connsiteX7579" fmla="*/ 1567877 w 7427256"/>
              <a:gd name="connsiteY7579" fmla="*/ 1269235 h 7209248"/>
              <a:gd name="connsiteX7580" fmla="*/ 1549958 w 7427256"/>
              <a:gd name="connsiteY7580" fmla="*/ 1269235 h 7209248"/>
              <a:gd name="connsiteX7581" fmla="*/ 5769786 w 7427256"/>
              <a:gd name="connsiteY7581" fmla="*/ 1251316 h 7209248"/>
              <a:gd name="connsiteX7582" fmla="*/ 5778745 w 7427256"/>
              <a:gd name="connsiteY7582" fmla="*/ 1260275 h 7209248"/>
              <a:gd name="connsiteX7583" fmla="*/ 5751868 w 7427256"/>
              <a:gd name="connsiteY7583" fmla="*/ 1269235 h 7209248"/>
              <a:gd name="connsiteX7584" fmla="*/ 5751868 w 7427256"/>
              <a:gd name="connsiteY7584" fmla="*/ 1255795 h 7209248"/>
              <a:gd name="connsiteX7585" fmla="*/ 5769786 w 7427256"/>
              <a:gd name="connsiteY7585" fmla="*/ 1251316 h 7209248"/>
              <a:gd name="connsiteX7586" fmla="*/ 6063203 w 7427256"/>
              <a:gd name="connsiteY7586" fmla="*/ 1245716 h 7209248"/>
              <a:gd name="connsiteX7587" fmla="*/ 6065442 w 7427256"/>
              <a:gd name="connsiteY7587" fmla="*/ 1251316 h 7209248"/>
              <a:gd name="connsiteX7588" fmla="*/ 6047525 w 7427256"/>
              <a:gd name="connsiteY7588" fmla="*/ 1251316 h 7209248"/>
              <a:gd name="connsiteX7589" fmla="*/ 6056484 w 7427256"/>
              <a:gd name="connsiteY7589" fmla="*/ 1246836 h 7209248"/>
              <a:gd name="connsiteX7590" fmla="*/ 6063203 w 7427256"/>
              <a:gd name="connsiteY7590" fmla="*/ 1245716 h 7209248"/>
              <a:gd name="connsiteX7591" fmla="*/ 5892976 w 7427256"/>
              <a:gd name="connsiteY7591" fmla="*/ 1245716 h 7209248"/>
              <a:gd name="connsiteX7592" fmla="*/ 5895217 w 7427256"/>
              <a:gd name="connsiteY7592" fmla="*/ 1251316 h 7209248"/>
              <a:gd name="connsiteX7593" fmla="*/ 5886257 w 7427256"/>
              <a:gd name="connsiteY7593" fmla="*/ 1251316 h 7209248"/>
              <a:gd name="connsiteX7594" fmla="*/ 5877298 w 7427256"/>
              <a:gd name="connsiteY7594" fmla="*/ 1251316 h 7209248"/>
              <a:gd name="connsiteX7595" fmla="*/ 5886257 w 7427256"/>
              <a:gd name="connsiteY7595" fmla="*/ 1246836 h 7209248"/>
              <a:gd name="connsiteX7596" fmla="*/ 5892976 w 7427256"/>
              <a:gd name="connsiteY7596" fmla="*/ 1245716 h 7209248"/>
              <a:gd name="connsiteX7597" fmla="*/ 6387978 w 7427256"/>
              <a:gd name="connsiteY7597" fmla="*/ 1242356 h 7209248"/>
              <a:gd name="connsiteX7598" fmla="*/ 6405896 w 7427256"/>
              <a:gd name="connsiteY7598" fmla="*/ 1260275 h 7209248"/>
              <a:gd name="connsiteX7599" fmla="*/ 6396936 w 7427256"/>
              <a:gd name="connsiteY7599" fmla="*/ 1260275 h 7209248"/>
              <a:gd name="connsiteX7600" fmla="*/ 6226711 w 7427256"/>
              <a:gd name="connsiteY7600" fmla="*/ 1242356 h 7209248"/>
              <a:gd name="connsiteX7601" fmla="*/ 6244630 w 7427256"/>
              <a:gd name="connsiteY7601" fmla="*/ 1251316 h 7209248"/>
              <a:gd name="connsiteX7602" fmla="*/ 6262547 w 7427256"/>
              <a:gd name="connsiteY7602" fmla="*/ 1269235 h 7209248"/>
              <a:gd name="connsiteX7603" fmla="*/ 6258068 w 7427256"/>
              <a:gd name="connsiteY7603" fmla="*/ 1269235 h 7209248"/>
              <a:gd name="connsiteX7604" fmla="*/ 6244630 w 7427256"/>
              <a:gd name="connsiteY7604" fmla="*/ 1269235 h 7209248"/>
              <a:gd name="connsiteX7605" fmla="*/ 6226711 w 7427256"/>
              <a:gd name="connsiteY7605" fmla="*/ 1251316 h 7209248"/>
              <a:gd name="connsiteX7606" fmla="*/ 6414856 w 7427256"/>
              <a:gd name="connsiteY7606" fmla="*/ 1233397 h 7209248"/>
              <a:gd name="connsiteX7607" fmla="*/ 6423816 w 7427256"/>
              <a:gd name="connsiteY7607" fmla="*/ 1242356 h 7209248"/>
              <a:gd name="connsiteX7608" fmla="*/ 6432774 w 7427256"/>
              <a:gd name="connsiteY7608" fmla="*/ 1251316 h 7209248"/>
              <a:gd name="connsiteX7609" fmla="*/ 6414856 w 7427256"/>
              <a:gd name="connsiteY7609" fmla="*/ 1242356 h 7209248"/>
              <a:gd name="connsiteX7610" fmla="*/ 5787705 w 7427256"/>
              <a:gd name="connsiteY7610" fmla="*/ 1224438 h 7209248"/>
              <a:gd name="connsiteX7611" fmla="*/ 5832502 w 7427256"/>
              <a:gd name="connsiteY7611" fmla="*/ 1251316 h 7209248"/>
              <a:gd name="connsiteX7612" fmla="*/ 5805624 w 7427256"/>
              <a:gd name="connsiteY7612" fmla="*/ 1242356 h 7209248"/>
              <a:gd name="connsiteX7613" fmla="*/ 1756022 w 7427256"/>
              <a:gd name="connsiteY7613" fmla="*/ 1224438 h 7209248"/>
              <a:gd name="connsiteX7614" fmla="*/ 1773940 w 7427256"/>
              <a:gd name="connsiteY7614" fmla="*/ 1224438 h 7209248"/>
              <a:gd name="connsiteX7615" fmla="*/ 1773940 w 7427256"/>
              <a:gd name="connsiteY7615" fmla="*/ 1242356 h 7209248"/>
              <a:gd name="connsiteX7616" fmla="*/ 1769460 w 7427256"/>
              <a:gd name="connsiteY7616" fmla="*/ 1246836 h 7209248"/>
              <a:gd name="connsiteX7617" fmla="*/ 1764982 w 7427256"/>
              <a:gd name="connsiteY7617" fmla="*/ 1260275 h 7209248"/>
              <a:gd name="connsiteX7618" fmla="*/ 1738103 w 7427256"/>
              <a:gd name="connsiteY7618" fmla="*/ 1260275 h 7209248"/>
              <a:gd name="connsiteX7619" fmla="*/ 1756022 w 7427256"/>
              <a:gd name="connsiteY7619" fmla="*/ 1224438 h 7209248"/>
              <a:gd name="connsiteX7620" fmla="*/ 6195353 w 7427256"/>
              <a:gd name="connsiteY7620" fmla="*/ 1215478 h 7209248"/>
              <a:gd name="connsiteX7621" fmla="*/ 6208792 w 7427256"/>
              <a:gd name="connsiteY7621" fmla="*/ 1215478 h 7209248"/>
              <a:gd name="connsiteX7622" fmla="*/ 6208792 w 7427256"/>
              <a:gd name="connsiteY7622" fmla="*/ 1224438 h 7209248"/>
              <a:gd name="connsiteX7623" fmla="*/ 6190873 w 7427256"/>
              <a:gd name="connsiteY7623" fmla="*/ 1224438 h 7209248"/>
              <a:gd name="connsiteX7624" fmla="*/ 6195353 w 7427256"/>
              <a:gd name="connsiteY7624" fmla="*/ 1215478 h 7209248"/>
              <a:gd name="connsiteX7625" fmla="*/ 6361100 w 7427256"/>
              <a:gd name="connsiteY7625" fmla="*/ 1206520 h 7209248"/>
              <a:gd name="connsiteX7626" fmla="*/ 6370059 w 7427256"/>
              <a:gd name="connsiteY7626" fmla="*/ 1215478 h 7209248"/>
              <a:gd name="connsiteX7627" fmla="*/ 6361100 w 7427256"/>
              <a:gd name="connsiteY7627" fmla="*/ 1215478 h 7209248"/>
              <a:gd name="connsiteX7628" fmla="*/ 1576836 w 7427256"/>
              <a:gd name="connsiteY7628" fmla="*/ 1197560 h 7209248"/>
              <a:gd name="connsiteX7629" fmla="*/ 1576836 w 7427256"/>
              <a:gd name="connsiteY7629" fmla="*/ 1202040 h 7209248"/>
              <a:gd name="connsiteX7630" fmla="*/ 1576836 w 7427256"/>
              <a:gd name="connsiteY7630" fmla="*/ 1206520 h 7209248"/>
              <a:gd name="connsiteX7631" fmla="*/ 1567877 w 7427256"/>
              <a:gd name="connsiteY7631" fmla="*/ 1206520 h 7209248"/>
              <a:gd name="connsiteX7632" fmla="*/ 1567877 w 7427256"/>
              <a:gd name="connsiteY7632" fmla="*/ 1202040 h 7209248"/>
              <a:gd name="connsiteX7633" fmla="*/ 1576836 w 7427256"/>
              <a:gd name="connsiteY7633" fmla="*/ 1197560 h 7209248"/>
              <a:gd name="connsiteX7634" fmla="*/ 5552524 w 7427256"/>
              <a:gd name="connsiteY7634" fmla="*/ 1191960 h 7209248"/>
              <a:gd name="connsiteX7635" fmla="*/ 5550284 w 7427256"/>
              <a:gd name="connsiteY7635" fmla="*/ 1193081 h 7209248"/>
              <a:gd name="connsiteX7636" fmla="*/ 5550284 w 7427256"/>
              <a:gd name="connsiteY7636" fmla="*/ 1206520 h 7209248"/>
              <a:gd name="connsiteX7637" fmla="*/ 5563723 w 7427256"/>
              <a:gd name="connsiteY7637" fmla="*/ 1219959 h 7209248"/>
              <a:gd name="connsiteX7638" fmla="*/ 5572682 w 7427256"/>
              <a:gd name="connsiteY7638" fmla="*/ 1224438 h 7209248"/>
              <a:gd name="connsiteX7639" fmla="*/ 5563723 w 7427256"/>
              <a:gd name="connsiteY7639" fmla="*/ 1233397 h 7209248"/>
              <a:gd name="connsiteX7640" fmla="*/ 5545804 w 7427256"/>
              <a:gd name="connsiteY7640" fmla="*/ 1215478 h 7209248"/>
              <a:gd name="connsiteX7641" fmla="*/ 5527886 w 7427256"/>
              <a:gd name="connsiteY7641" fmla="*/ 1210998 h 7209248"/>
              <a:gd name="connsiteX7642" fmla="*/ 5518926 w 7427256"/>
              <a:gd name="connsiteY7642" fmla="*/ 1206520 h 7209248"/>
              <a:gd name="connsiteX7643" fmla="*/ 5518926 w 7427256"/>
              <a:gd name="connsiteY7643" fmla="*/ 1215478 h 7209248"/>
              <a:gd name="connsiteX7644" fmla="*/ 5536844 w 7427256"/>
              <a:gd name="connsiteY7644" fmla="*/ 1233397 h 7209248"/>
              <a:gd name="connsiteX7645" fmla="*/ 5545804 w 7427256"/>
              <a:gd name="connsiteY7645" fmla="*/ 1251316 h 7209248"/>
              <a:gd name="connsiteX7646" fmla="*/ 5577162 w 7427256"/>
              <a:gd name="connsiteY7646" fmla="*/ 1246836 h 7209248"/>
              <a:gd name="connsiteX7647" fmla="*/ 5586120 w 7427256"/>
              <a:gd name="connsiteY7647" fmla="*/ 1228917 h 7209248"/>
              <a:gd name="connsiteX7648" fmla="*/ 5572682 w 7427256"/>
              <a:gd name="connsiteY7648" fmla="*/ 1215478 h 7209248"/>
              <a:gd name="connsiteX7649" fmla="*/ 5559243 w 7427256"/>
              <a:gd name="connsiteY7649" fmla="*/ 1202040 h 7209248"/>
              <a:gd name="connsiteX7650" fmla="*/ 5552524 w 7427256"/>
              <a:gd name="connsiteY7650" fmla="*/ 1191960 h 7209248"/>
              <a:gd name="connsiteX7651" fmla="*/ 6181914 w 7427256"/>
              <a:gd name="connsiteY7651" fmla="*/ 1188601 h 7209248"/>
              <a:gd name="connsiteX7652" fmla="*/ 6190873 w 7427256"/>
              <a:gd name="connsiteY7652" fmla="*/ 1197560 h 7209248"/>
              <a:gd name="connsiteX7653" fmla="*/ 6146076 w 7427256"/>
              <a:gd name="connsiteY7653" fmla="*/ 1197560 h 7209248"/>
              <a:gd name="connsiteX7654" fmla="*/ 6122185 w 7427256"/>
              <a:gd name="connsiteY7654" fmla="*/ 1174663 h 7209248"/>
              <a:gd name="connsiteX7655" fmla="*/ 6121438 w 7427256"/>
              <a:gd name="connsiteY7655" fmla="*/ 1175162 h 7209248"/>
              <a:gd name="connsiteX7656" fmla="*/ 6128158 w 7427256"/>
              <a:gd name="connsiteY7656" fmla="*/ 1188601 h 7209248"/>
              <a:gd name="connsiteX7657" fmla="*/ 6110239 w 7427256"/>
              <a:gd name="connsiteY7657" fmla="*/ 1188601 h 7209248"/>
              <a:gd name="connsiteX7658" fmla="*/ 6092322 w 7427256"/>
              <a:gd name="connsiteY7658" fmla="*/ 1179641 h 7209248"/>
              <a:gd name="connsiteX7659" fmla="*/ 6137118 w 7427256"/>
              <a:gd name="connsiteY7659" fmla="*/ 1170682 h 7209248"/>
              <a:gd name="connsiteX7660" fmla="*/ 6146076 w 7427256"/>
              <a:gd name="connsiteY7660" fmla="*/ 1170682 h 7209248"/>
              <a:gd name="connsiteX7661" fmla="*/ 6122185 w 7427256"/>
              <a:gd name="connsiteY7661" fmla="*/ 1174663 h 7209248"/>
              <a:gd name="connsiteX7662" fmla="*/ 6126478 w 7427256"/>
              <a:gd name="connsiteY7662" fmla="*/ 1171802 h 7209248"/>
              <a:gd name="connsiteX7663" fmla="*/ 6137118 w 7427256"/>
              <a:gd name="connsiteY7663" fmla="*/ 1170682 h 7209248"/>
              <a:gd name="connsiteX7664" fmla="*/ 5465170 w 7427256"/>
              <a:gd name="connsiteY7664" fmla="*/ 1170682 h 7209248"/>
              <a:gd name="connsiteX7665" fmla="*/ 5447251 w 7427256"/>
              <a:gd name="connsiteY7665" fmla="*/ 1179641 h 7209248"/>
              <a:gd name="connsiteX7666" fmla="*/ 5465170 w 7427256"/>
              <a:gd name="connsiteY7666" fmla="*/ 1179641 h 7209248"/>
              <a:gd name="connsiteX7667" fmla="*/ 5483089 w 7427256"/>
              <a:gd name="connsiteY7667" fmla="*/ 1179641 h 7209248"/>
              <a:gd name="connsiteX7668" fmla="*/ 1442446 w 7427256"/>
              <a:gd name="connsiteY7668" fmla="*/ 1170682 h 7209248"/>
              <a:gd name="connsiteX7669" fmla="*/ 1451406 w 7427256"/>
              <a:gd name="connsiteY7669" fmla="*/ 1179641 h 7209248"/>
              <a:gd name="connsiteX7670" fmla="*/ 1433488 w 7427256"/>
              <a:gd name="connsiteY7670" fmla="*/ 1179641 h 7209248"/>
              <a:gd name="connsiteX7671" fmla="*/ 5931054 w 7427256"/>
              <a:gd name="connsiteY7671" fmla="*/ 1161723 h 7209248"/>
              <a:gd name="connsiteX7672" fmla="*/ 5931054 w 7427256"/>
              <a:gd name="connsiteY7672" fmla="*/ 1170682 h 7209248"/>
              <a:gd name="connsiteX7673" fmla="*/ 5922094 w 7427256"/>
              <a:gd name="connsiteY7673" fmla="*/ 1170682 h 7209248"/>
              <a:gd name="connsiteX7674" fmla="*/ 5850420 w 7427256"/>
              <a:gd name="connsiteY7674" fmla="*/ 1152763 h 7209248"/>
              <a:gd name="connsiteX7675" fmla="*/ 5859379 w 7427256"/>
              <a:gd name="connsiteY7675" fmla="*/ 1152763 h 7209248"/>
              <a:gd name="connsiteX7676" fmla="*/ 5868338 w 7427256"/>
              <a:gd name="connsiteY7676" fmla="*/ 1152763 h 7209248"/>
              <a:gd name="connsiteX7677" fmla="*/ 5868338 w 7427256"/>
              <a:gd name="connsiteY7677" fmla="*/ 1161723 h 7209248"/>
              <a:gd name="connsiteX7678" fmla="*/ 5863859 w 7427256"/>
              <a:gd name="connsiteY7678" fmla="*/ 1161723 h 7209248"/>
              <a:gd name="connsiteX7679" fmla="*/ 5854899 w 7427256"/>
              <a:gd name="connsiteY7679" fmla="*/ 1161723 h 7209248"/>
              <a:gd name="connsiteX7680" fmla="*/ 5850420 w 7427256"/>
              <a:gd name="connsiteY7680" fmla="*/ 1152763 h 7209248"/>
              <a:gd name="connsiteX7681" fmla="*/ 1572357 w 7427256"/>
              <a:gd name="connsiteY7681" fmla="*/ 1134844 h 7209248"/>
              <a:gd name="connsiteX7682" fmla="*/ 1612673 w 7427256"/>
              <a:gd name="connsiteY7682" fmla="*/ 1134844 h 7209248"/>
              <a:gd name="connsiteX7683" fmla="*/ 1630592 w 7427256"/>
              <a:gd name="connsiteY7683" fmla="*/ 1134844 h 7209248"/>
              <a:gd name="connsiteX7684" fmla="*/ 1621632 w 7427256"/>
              <a:gd name="connsiteY7684" fmla="*/ 1143804 h 7209248"/>
              <a:gd name="connsiteX7685" fmla="*/ 1523081 w 7427256"/>
              <a:gd name="connsiteY7685" fmla="*/ 1188601 h 7209248"/>
              <a:gd name="connsiteX7686" fmla="*/ 1509642 w 7427256"/>
              <a:gd name="connsiteY7686" fmla="*/ 1202040 h 7209248"/>
              <a:gd name="connsiteX7687" fmla="*/ 1496203 w 7427256"/>
              <a:gd name="connsiteY7687" fmla="*/ 1206520 h 7209248"/>
              <a:gd name="connsiteX7688" fmla="*/ 1487243 w 7427256"/>
              <a:gd name="connsiteY7688" fmla="*/ 1215478 h 7209248"/>
              <a:gd name="connsiteX7689" fmla="*/ 1496203 w 7427256"/>
              <a:gd name="connsiteY7689" fmla="*/ 1215478 h 7209248"/>
              <a:gd name="connsiteX7690" fmla="*/ 1505162 w 7427256"/>
              <a:gd name="connsiteY7690" fmla="*/ 1215478 h 7209248"/>
              <a:gd name="connsiteX7691" fmla="*/ 1496203 w 7427256"/>
              <a:gd name="connsiteY7691" fmla="*/ 1224438 h 7209248"/>
              <a:gd name="connsiteX7692" fmla="*/ 1473804 w 7427256"/>
              <a:gd name="connsiteY7692" fmla="*/ 1242356 h 7209248"/>
              <a:gd name="connsiteX7693" fmla="*/ 1451406 w 7427256"/>
              <a:gd name="connsiteY7693" fmla="*/ 1260275 h 7209248"/>
              <a:gd name="connsiteX7694" fmla="*/ 1442446 w 7427256"/>
              <a:gd name="connsiteY7694" fmla="*/ 1269235 h 7209248"/>
              <a:gd name="connsiteX7695" fmla="*/ 1424528 w 7427256"/>
              <a:gd name="connsiteY7695" fmla="*/ 1269235 h 7209248"/>
              <a:gd name="connsiteX7696" fmla="*/ 1424528 w 7427256"/>
              <a:gd name="connsiteY7696" fmla="*/ 1260275 h 7209248"/>
              <a:gd name="connsiteX7697" fmla="*/ 1433488 w 7427256"/>
              <a:gd name="connsiteY7697" fmla="*/ 1251316 h 7209248"/>
              <a:gd name="connsiteX7698" fmla="*/ 1442446 w 7427256"/>
              <a:gd name="connsiteY7698" fmla="*/ 1242356 h 7209248"/>
              <a:gd name="connsiteX7699" fmla="*/ 1451406 w 7427256"/>
              <a:gd name="connsiteY7699" fmla="*/ 1224438 h 7209248"/>
              <a:gd name="connsiteX7700" fmla="*/ 1469324 w 7427256"/>
              <a:gd name="connsiteY7700" fmla="*/ 1215478 h 7209248"/>
              <a:gd name="connsiteX7701" fmla="*/ 1478284 w 7427256"/>
              <a:gd name="connsiteY7701" fmla="*/ 1193081 h 7209248"/>
              <a:gd name="connsiteX7702" fmla="*/ 1496203 w 7427256"/>
              <a:gd name="connsiteY7702" fmla="*/ 1157243 h 7209248"/>
              <a:gd name="connsiteX7703" fmla="*/ 1527561 w 7427256"/>
              <a:gd name="connsiteY7703" fmla="*/ 1143804 h 7209248"/>
              <a:gd name="connsiteX7704" fmla="*/ 1549958 w 7427256"/>
              <a:gd name="connsiteY7704" fmla="*/ 1143804 h 7209248"/>
              <a:gd name="connsiteX7705" fmla="*/ 1572357 w 7427256"/>
              <a:gd name="connsiteY7705" fmla="*/ 1134844 h 7209248"/>
              <a:gd name="connsiteX7706" fmla="*/ 1352854 w 7427256"/>
              <a:gd name="connsiteY7706" fmla="*/ 1134844 h 7209248"/>
              <a:gd name="connsiteX7707" fmla="*/ 1352854 w 7427256"/>
              <a:gd name="connsiteY7707" fmla="*/ 1152763 h 7209248"/>
              <a:gd name="connsiteX7708" fmla="*/ 1343895 w 7427256"/>
              <a:gd name="connsiteY7708" fmla="*/ 1143804 h 7209248"/>
              <a:gd name="connsiteX7709" fmla="*/ 1339415 w 7427256"/>
              <a:gd name="connsiteY7709" fmla="*/ 1143804 h 7209248"/>
              <a:gd name="connsiteX7710" fmla="*/ 1352854 w 7427256"/>
              <a:gd name="connsiteY7710" fmla="*/ 1134844 h 7209248"/>
              <a:gd name="connsiteX7711" fmla="*/ 6163996 w 7427256"/>
              <a:gd name="connsiteY7711" fmla="*/ 1116927 h 7209248"/>
              <a:gd name="connsiteX7712" fmla="*/ 6172954 w 7427256"/>
              <a:gd name="connsiteY7712" fmla="*/ 1116927 h 7209248"/>
              <a:gd name="connsiteX7713" fmla="*/ 6181914 w 7427256"/>
              <a:gd name="connsiteY7713" fmla="*/ 1116927 h 7209248"/>
              <a:gd name="connsiteX7714" fmla="*/ 6181914 w 7427256"/>
              <a:gd name="connsiteY7714" fmla="*/ 1125886 h 7209248"/>
              <a:gd name="connsiteX7715" fmla="*/ 6168476 w 7427256"/>
              <a:gd name="connsiteY7715" fmla="*/ 1121405 h 7209248"/>
              <a:gd name="connsiteX7716" fmla="*/ 6163996 w 7427256"/>
              <a:gd name="connsiteY7716" fmla="*/ 1116927 h 7209248"/>
              <a:gd name="connsiteX7717" fmla="*/ 6056484 w 7427256"/>
              <a:gd name="connsiteY7717" fmla="*/ 1116927 h 7209248"/>
              <a:gd name="connsiteX7718" fmla="*/ 6065442 w 7427256"/>
              <a:gd name="connsiteY7718" fmla="*/ 1116927 h 7209248"/>
              <a:gd name="connsiteX7719" fmla="*/ 6065442 w 7427256"/>
              <a:gd name="connsiteY7719" fmla="*/ 1121405 h 7209248"/>
              <a:gd name="connsiteX7720" fmla="*/ 6056484 w 7427256"/>
              <a:gd name="connsiteY7720" fmla="*/ 1116927 h 7209248"/>
              <a:gd name="connsiteX7721" fmla="*/ 1370772 w 7427256"/>
              <a:gd name="connsiteY7721" fmla="*/ 1116927 h 7209248"/>
              <a:gd name="connsiteX7722" fmla="*/ 1379731 w 7427256"/>
              <a:gd name="connsiteY7722" fmla="*/ 1116927 h 7209248"/>
              <a:gd name="connsiteX7723" fmla="*/ 1370772 w 7427256"/>
              <a:gd name="connsiteY7723" fmla="*/ 1125886 h 7209248"/>
              <a:gd name="connsiteX7724" fmla="*/ 6271507 w 7427256"/>
              <a:gd name="connsiteY7724" fmla="*/ 1107967 h 7209248"/>
              <a:gd name="connsiteX7725" fmla="*/ 6280466 w 7427256"/>
              <a:gd name="connsiteY7725" fmla="*/ 1125886 h 7209248"/>
              <a:gd name="connsiteX7726" fmla="*/ 6280466 w 7427256"/>
              <a:gd name="connsiteY7726" fmla="*/ 1134844 h 7209248"/>
              <a:gd name="connsiteX7727" fmla="*/ 6271507 w 7427256"/>
              <a:gd name="connsiteY7727" fmla="*/ 1130365 h 7209248"/>
              <a:gd name="connsiteX7728" fmla="*/ 6262547 w 7427256"/>
              <a:gd name="connsiteY7728" fmla="*/ 1116927 h 7209248"/>
              <a:gd name="connsiteX7729" fmla="*/ 6271507 w 7427256"/>
              <a:gd name="connsiteY7729" fmla="*/ 1107967 h 7209248"/>
              <a:gd name="connsiteX7730" fmla="*/ 2033760 w 7427256"/>
              <a:gd name="connsiteY7730" fmla="*/ 1099008 h 7209248"/>
              <a:gd name="connsiteX7731" fmla="*/ 2033760 w 7427256"/>
              <a:gd name="connsiteY7731" fmla="*/ 1116927 h 7209248"/>
              <a:gd name="connsiteX7732" fmla="*/ 2060638 w 7427256"/>
              <a:gd name="connsiteY7732" fmla="*/ 1107967 h 7209248"/>
              <a:gd name="connsiteX7733" fmla="*/ 2033760 w 7427256"/>
              <a:gd name="connsiteY7733" fmla="*/ 1099008 h 7209248"/>
              <a:gd name="connsiteX7734" fmla="*/ 1818737 w 7427256"/>
              <a:gd name="connsiteY7734" fmla="*/ 1090048 h 7209248"/>
              <a:gd name="connsiteX7735" fmla="*/ 1818737 w 7427256"/>
              <a:gd name="connsiteY7735" fmla="*/ 1099008 h 7209248"/>
              <a:gd name="connsiteX7736" fmla="*/ 1809778 w 7427256"/>
              <a:gd name="connsiteY7736" fmla="*/ 1099008 h 7209248"/>
              <a:gd name="connsiteX7737" fmla="*/ 1182627 w 7427256"/>
              <a:gd name="connsiteY7737" fmla="*/ 1090048 h 7209248"/>
              <a:gd name="connsiteX7738" fmla="*/ 1173668 w 7427256"/>
              <a:gd name="connsiteY7738" fmla="*/ 1099008 h 7209248"/>
              <a:gd name="connsiteX7739" fmla="*/ 1164709 w 7427256"/>
              <a:gd name="connsiteY7739" fmla="*/ 1107967 h 7209248"/>
              <a:gd name="connsiteX7740" fmla="*/ 573395 w 7427256"/>
              <a:gd name="connsiteY7740" fmla="*/ 1090048 h 7209248"/>
              <a:gd name="connsiteX7741" fmla="*/ 555476 w 7427256"/>
              <a:gd name="connsiteY7741" fmla="*/ 1107967 h 7209248"/>
              <a:gd name="connsiteX7742" fmla="*/ 564435 w 7427256"/>
              <a:gd name="connsiteY7742" fmla="*/ 1099008 h 7209248"/>
              <a:gd name="connsiteX7743" fmla="*/ 573395 w 7427256"/>
              <a:gd name="connsiteY7743" fmla="*/ 1090048 h 7209248"/>
              <a:gd name="connsiteX7744" fmla="*/ 6076642 w 7427256"/>
              <a:gd name="connsiteY7744" fmla="*/ 1083328 h 7209248"/>
              <a:gd name="connsiteX7745" fmla="*/ 6110239 w 7427256"/>
              <a:gd name="connsiteY7745" fmla="*/ 1099008 h 7209248"/>
              <a:gd name="connsiteX7746" fmla="*/ 6101280 w 7427256"/>
              <a:gd name="connsiteY7746" fmla="*/ 1116927 h 7209248"/>
              <a:gd name="connsiteX7747" fmla="*/ 6074402 w 7427256"/>
              <a:gd name="connsiteY7747" fmla="*/ 1099008 h 7209248"/>
              <a:gd name="connsiteX7748" fmla="*/ 6065442 w 7427256"/>
              <a:gd name="connsiteY7748" fmla="*/ 1090048 h 7209248"/>
              <a:gd name="connsiteX7749" fmla="*/ 6076642 w 7427256"/>
              <a:gd name="connsiteY7749" fmla="*/ 1083328 h 7209248"/>
              <a:gd name="connsiteX7750" fmla="*/ 6128158 w 7427256"/>
              <a:gd name="connsiteY7750" fmla="*/ 1081089 h 7209248"/>
              <a:gd name="connsiteX7751" fmla="*/ 6137118 w 7427256"/>
              <a:gd name="connsiteY7751" fmla="*/ 1090048 h 7209248"/>
              <a:gd name="connsiteX7752" fmla="*/ 6146076 w 7427256"/>
              <a:gd name="connsiteY7752" fmla="*/ 1099008 h 7209248"/>
              <a:gd name="connsiteX7753" fmla="*/ 5662274 w 7427256"/>
              <a:gd name="connsiteY7753" fmla="*/ 1081089 h 7209248"/>
              <a:gd name="connsiteX7754" fmla="*/ 5680194 w 7427256"/>
              <a:gd name="connsiteY7754" fmla="*/ 1099008 h 7209248"/>
              <a:gd name="connsiteX7755" fmla="*/ 5680194 w 7427256"/>
              <a:gd name="connsiteY7755" fmla="*/ 1116927 h 7209248"/>
              <a:gd name="connsiteX7756" fmla="*/ 5662274 w 7427256"/>
              <a:gd name="connsiteY7756" fmla="*/ 1116927 h 7209248"/>
              <a:gd name="connsiteX7757" fmla="*/ 1397650 w 7427256"/>
              <a:gd name="connsiteY7757" fmla="*/ 1081089 h 7209248"/>
              <a:gd name="connsiteX7758" fmla="*/ 1397650 w 7427256"/>
              <a:gd name="connsiteY7758" fmla="*/ 1090048 h 7209248"/>
              <a:gd name="connsiteX7759" fmla="*/ 1388691 w 7427256"/>
              <a:gd name="connsiteY7759" fmla="*/ 1099008 h 7209248"/>
              <a:gd name="connsiteX7760" fmla="*/ 1397650 w 7427256"/>
              <a:gd name="connsiteY7760" fmla="*/ 1081089 h 7209248"/>
              <a:gd name="connsiteX7761" fmla="*/ 5406934 w 7427256"/>
              <a:gd name="connsiteY7761" fmla="*/ 1072130 h 7209248"/>
              <a:gd name="connsiteX7762" fmla="*/ 5393496 w 7427256"/>
              <a:gd name="connsiteY7762" fmla="*/ 1076609 h 7209248"/>
              <a:gd name="connsiteX7763" fmla="*/ 5406934 w 7427256"/>
              <a:gd name="connsiteY7763" fmla="*/ 1081089 h 7209248"/>
              <a:gd name="connsiteX7764" fmla="*/ 5420374 w 7427256"/>
              <a:gd name="connsiteY7764" fmla="*/ 1076609 h 7209248"/>
              <a:gd name="connsiteX7765" fmla="*/ 5406934 w 7427256"/>
              <a:gd name="connsiteY7765" fmla="*/ 1072130 h 7209248"/>
              <a:gd name="connsiteX7766" fmla="*/ 1603713 w 7427256"/>
              <a:gd name="connsiteY7766" fmla="*/ 1072130 h 7209248"/>
              <a:gd name="connsiteX7767" fmla="*/ 1612673 w 7427256"/>
              <a:gd name="connsiteY7767" fmla="*/ 1072130 h 7209248"/>
              <a:gd name="connsiteX7768" fmla="*/ 1585796 w 7427256"/>
              <a:gd name="connsiteY7768" fmla="*/ 1081089 h 7209248"/>
              <a:gd name="connsiteX7769" fmla="*/ 1208385 w 7427256"/>
              <a:gd name="connsiteY7769" fmla="*/ 1066531 h 7209248"/>
              <a:gd name="connsiteX7770" fmla="*/ 1209504 w 7427256"/>
              <a:gd name="connsiteY7770" fmla="*/ 1072130 h 7209248"/>
              <a:gd name="connsiteX7771" fmla="*/ 1205025 w 7427256"/>
              <a:gd name="connsiteY7771" fmla="*/ 1081089 h 7209248"/>
              <a:gd name="connsiteX7772" fmla="*/ 1200545 w 7427256"/>
              <a:gd name="connsiteY7772" fmla="*/ 1076609 h 7209248"/>
              <a:gd name="connsiteX7773" fmla="*/ 1205025 w 7427256"/>
              <a:gd name="connsiteY7773" fmla="*/ 1067650 h 7209248"/>
              <a:gd name="connsiteX7774" fmla="*/ 1208385 w 7427256"/>
              <a:gd name="connsiteY7774" fmla="*/ 1066531 h 7209248"/>
              <a:gd name="connsiteX7775" fmla="*/ 600273 w 7427256"/>
              <a:gd name="connsiteY7775" fmla="*/ 1063170 h 7209248"/>
              <a:gd name="connsiteX7776" fmla="*/ 600273 w 7427256"/>
              <a:gd name="connsiteY7776" fmla="*/ 1072130 h 7209248"/>
              <a:gd name="connsiteX7777" fmla="*/ 595793 w 7427256"/>
              <a:gd name="connsiteY7777" fmla="*/ 1081089 h 7209248"/>
              <a:gd name="connsiteX7778" fmla="*/ 591313 w 7427256"/>
              <a:gd name="connsiteY7778" fmla="*/ 1076609 h 7209248"/>
              <a:gd name="connsiteX7779" fmla="*/ 600273 w 7427256"/>
              <a:gd name="connsiteY7779" fmla="*/ 1063170 h 7209248"/>
              <a:gd name="connsiteX7780" fmla="*/ 1859053 w 7427256"/>
              <a:gd name="connsiteY7780" fmla="*/ 1054212 h 7209248"/>
              <a:gd name="connsiteX7781" fmla="*/ 1863533 w 7427256"/>
              <a:gd name="connsiteY7781" fmla="*/ 1063170 h 7209248"/>
              <a:gd name="connsiteX7782" fmla="*/ 1836656 w 7427256"/>
              <a:gd name="connsiteY7782" fmla="*/ 1081089 h 7209248"/>
              <a:gd name="connsiteX7783" fmla="*/ 1845614 w 7427256"/>
              <a:gd name="connsiteY7783" fmla="*/ 1063170 h 7209248"/>
              <a:gd name="connsiteX7784" fmla="*/ 1859053 w 7427256"/>
              <a:gd name="connsiteY7784" fmla="*/ 1054212 h 7209248"/>
              <a:gd name="connsiteX7785" fmla="*/ 1693306 w 7427256"/>
              <a:gd name="connsiteY7785" fmla="*/ 1054212 h 7209248"/>
              <a:gd name="connsiteX7786" fmla="*/ 1684348 w 7427256"/>
              <a:gd name="connsiteY7786" fmla="*/ 1090048 h 7209248"/>
              <a:gd name="connsiteX7787" fmla="*/ 1675389 w 7427256"/>
              <a:gd name="connsiteY7787" fmla="*/ 1081089 h 7209248"/>
              <a:gd name="connsiteX7788" fmla="*/ 1652990 w 7427256"/>
              <a:gd name="connsiteY7788" fmla="*/ 1081089 h 7209248"/>
              <a:gd name="connsiteX7789" fmla="*/ 1648511 w 7427256"/>
              <a:gd name="connsiteY7789" fmla="*/ 1090048 h 7209248"/>
              <a:gd name="connsiteX7790" fmla="*/ 1648511 w 7427256"/>
              <a:gd name="connsiteY7790" fmla="*/ 1099008 h 7209248"/>
              <a:gd name="connsiteX7791" fmla="*/ 1630592 w 7427256"/>
              <a:gd name="connsiteY7791" fmla="*/ 1107967 h 7209248"/>
              <a:gd name="connsiteX7792" fmla="*/ 1612673 w 7427256"/>
              <a:gd name="connsiteY7792" fmla="*/ 1116927 h 7209248"/>
              <a:gd name="connsiteX7793" fmla="*/ 1621632 w 7427256"/>
              <a:gd name="connsiteY7793" fmla="*/ 1099008 h 7209248"/>
              <a:gd name="connsiteX7794" fmla="*/ 1635071 w 7427256"/>
              <a:gd name="connsiteY7794" fmla="*/ 1094528 h 7209248"/>
              <a:gd name="connsiteX7795" fmla="*/ 1639551 w 7427256"/>
              <a:gd name="connsiteY7795" fmla="*/ 1085569 h 7209248"/>
              <a:gd name="connsiteX7796" fmla="*/ 1648511 w 7427256"/>
              <a:gd name="connsiteY7796" fmla="*/ 1076609 h 7209248"/>
              <a:gd name="connsiteX7797" fmla="*/ 1666429 w 7427256"/>
              <a:gd name="connsiteY7797" fmla="*/ 1072130 h 7209248"/>
              <a:gd name="connsiteX7798" fmla="*/ 1693306 w 7427256"/>
              <a:gd name="connsiteY7798" fmla="*/ 1054212 h 7209248"/>
              <a:gd name="connsiteX7799" fmla="*/ 5485328 w 7427256"/>
              <a:gd name="connsiteY7799" fmla="*/ 1049731 h 7209248"/>
              <a:gd name="connsiteX7800" fmla="*/ 5483089 w 7427256"/>
              <a:gd name="connsiteY7800" fmla="*/ 1054212 h 7209248"/>
              <a:gd name="connsiteX7801" fmla="*/ 5492048 w 7427256"/>
              <a:gd name="connsiteY7801" fmla="*/ 1054212 h 7209248"/>
              <a:gd name="connsiteX7802" fmla="*/ 5485328 w 7427256"/>
              <a:gd name="connsiteY7802" fmla="*/ 1049731 h 7209248"/>
              <a:gd name="connsiteX7803" fmla="*/ 6119199 w 7427256"/>
              <a:gd name="connsiteY7803" fmla="*/ 1045251 h 7209248"/>
              <a:gd name="connsiteX7804" fmla="*/ 6137118 w 7427256"/>
              <a:gd name="connsiteY7804" fmla="*/ 1054212 h 7209248"/>
              <a:gd name="connsiteX7805" fmla="*/ 6163996 w 7427256"/>
              <a:gd name="connsiteY7805" fmla="*/ 1058690 h 7209248"/>
              <a:gd name="connsiteX7806" fmla="*/ 6181914 w 7427256"/>
              <a:gd name="connsiteY7806" fmla="*/ 1072130 h 7209248"/>
              <a:gd name="connsiteX7807" fmla="*/ 6199832 w 7427256"/>
              <a:gd name="connsiteY7807" fmla="*/ 1063170 h 7209248"/>
              <a:gd name="connsiteX7808" fmla="*/ 6199832 w 7427256"/>
              <a:gd name="connsiteY7808" fmla="*/ 1054212 h 7209248"/>
              <a:gd name="connsiteX7809" fmla="*/ 6235670 w 7427256"/>
              <a:gd name="connsiteY7809" fmla="*/ 1072130 h 7209248"/>
              <a:gd name="connsiteX7810" fmla="*/ 6235670 w 7427256"/>
              <a:gd name="connsiteY7810" fmla="*/ 1081089 h 7209248"/>
              <a:gd name="connsiteX7811" fmla="*/ 6249108 w 7427256"/>
              <a:gd name="connsiteY7811" fmla="*/ 1094528 h 7209248"/>
              <a:gd name="connsiteX7812" fmla="*/ 6226711 w 7427256"/>
              <a:gd name="connsiteY7812" fmla="*/ 1099008 h 7209248"/>
              <a:gd name="connsiteX7813" fmla="*/ 6208792 w 7427256"/>
              <a:gd name="connsiteY7813" fmla="*/ 1099008 h 7209248"/>
              <a:gd name="connsiteX7814" fmla="*/ 6172954 w 7427256"/>
              <a:gd name="connsiteY7814" fmla="*/ 1081089 h 7209248"/>
              <a:gd name="connsiteX7815" fmla="*/ 6155036 w 7427256"/>
              <a:gd name="connsiteY7815" fmla="*/ 1081089 h 7209248"/>
              <a:gd name="connsiteX7816" fmla="*/ 6128158 w 7427256"/>
              <a:gd name="connsiteY7816" fmla="*/ 1063170 h 7209248"/>
              <a:gd name="connsiteX7817" fmla="*/ 626031 w 7427256"/>
              <a:gd name="connsiteY7817" fmla="*/ 1039653 h 7209248"/>
              <a:gd name="connsiteX7818" fmla="*/ 627150 w 7427256"/>
              <a:gd name="connsiteY7818" fmla="*/ 1045251 h 7209248"/>
              <a:gd name="connsiteX7819" fmla="*/ 618192 w 7427256"/>
              <a:gd name="connsiteY7819" fmla="*/ 1045251 h 7209248"/>
              <a:gd name="connsiteX7820" fmla="*/ 622670 w 7427256"/>
              <a:gd name="connsiteY7820" fmla="*/ 1040773 h 7209248"/>
              <a:gd name="connsiteX7821" fmla="*/ 626031 w 7427256"/>
              <a:gd name="connsiteY7821" fmla="*/ 1039653 h 7209248"/>
              <a:gd name="connsiteX7822" fmla="*/ 1239742 w 7427256"/>
              <a:gd name="connsiteY7822" fmla="*/ 1039373 h 7209248"/>
              <a:gd name="connsiteX7823" fmla="*/ 1236383 w 7427256"/>
              <a:gd name="connsiteY7823" fmla="*/ 1045251 h 7209248"/>
              <a:gd name="connsiteX7824" fmla="*/ 1227424 w 7427256"/>
              <a:gd name="connsiteY7824" fmla="*/ 1045251 h 7209248"/>
              <a:gd name="connsiteX7825" fmla="*/ 1236383 w 7427256"/>
              <a:gd name="connsiteY7825" fmla="*/ 1040773 h 7209248"/>
              <a:gd name="connsiteX7826" fmla="*/ 1239742 w 7427256"/>
              <a:gd name="connsiteY7826" fmla="*/ 1039373 h 7209248"/>
              <a:gd name="connsiteX7827" fmla="*/ 6199832 w 7427256"/>
              <a:gd name="connsiteY7827" fmla="*/ 1036293 h 7209248"/>
              <a:gd name="connsiteX7828" fmla="*/ 6199832 w 7427256"/>
              <a:gd name="connsiteY7828" fmla="*/ 1040773 h 7209248"/>
              <a:gd name="connsiteX7829" fmla="*/ 6195353 w 7427256"/>
              <a:gd name="connsiteY7829" fmla="*/ 1045251 h 7209248"/>
              <a:gd name="connsiteX7830" fmla="*/ 6190873 w 7427256"/>
              <a:gd name="connsiteY7830" fmla="*/ 1045251 h 7209248"/>
              <a:gd name="connsiteX7831" fmla="*/ 6190873 w 7427256"/>
              <a:gd name="connsiteY7831" fmla="*/ 1040773 h 7209248"/>
              <a:gd name="connsiteX7832" fmla="*/ 6199832 w 7427256"/>
              <a:gd name="connsiteY7832" fmla="*/ 1036293 h 7209248"/>
              <a:gd name="connsiteX7833" fmla="*/ 1791859 w 7427256"/>
              <a:gd name="connsiteY7833" fmla="*/ 1036293 h 7209248"/>
              <a:gd name="connsiteX7834" fmla="*/ 1800818 w 7427256"/>
              <a:gd name="connsiteY7834" fmla="*/ 1040773 h 7209248"/>
              <a:gd name="connsiteX7835" fmla="*/ 1791859 w 7427256"/>
              <a:gd name="connsiteY7835" fmla="*/ 1045251 h 7209248"/>
              <a:gd name="connsiteX7836" fmla="*/ 1782900 w 7427256"/>
              <a:gd name="connsiteY7836" fmla="*/ 1045251 h 7209248"/>
              <a:gd name="connsiteX7837" fmla="*/ 1791859 w 7427256"/>
              <a:gd name="connsiteY7837" fmla="*/ 1036293 h 7209248"/>
              <a:gd name="connsiteX7838" fmla="*/ 5975850 w 7427256"/>
              <a:gd name="connsiteY7838" fmla="*/ 1027334 h 7209248"/>
              <a:gd name="connsiteX7839" fmla="*/ 6038565 w 7427256"/>
              <a:gd name="connsiteY7839" fmla="*/ 1027334 h 7209248"/>
              <a:gd name="connsiteX7840" fmla="*/ 6056484 w 7427256"/>
              <a:gd name="connsiteY7840" fmla="*/ 1045251 h 7209248"/>
              <a:gd name="connsiteX7841" fmla="*/ 6047525 w 7427256"/>
              <a:gd name="connsiteY7841" fmla="*/ 1054212 h 7209248"/>
              <a:gd name="connsiteX7842" fmla="*/ 6020646 w 7427256"/>
              <a:gd name="connsiteY7842" fmla="*/ 1063170 h 7209248"/>
              <a:gd name="connsiteX7843" fmla="*/ 6029606 w 7427256"/>
              <a:gd name="connsiteY7843" fmla="*/ 1054212 h 7209248"/>
              <a:gd name="connsiteX7844" fmla="*/ 5975850 w 7427256"/>
              <a:gd name="connsiteY7844" fmla="*/ 1045251 h 7209248"/>
              <a:gd name="connsiteX7845" fmla="*/ 5536844 w 7427256"/>
              <a:gd name="connsiteY7845" fmla="*/ 1027334 h 7209248"/>
              <a:gd name="connsiteX7846" fmla="*/ 5563723 w 7427256"/>
              <a:gd name="connsiteY7846" fmla="*/ 1036293 h 7209248"/>
              <a:gd name="connsiteX7847" fmla="*/ 5572682 w 7427256"/>
              <a:gd name="connsiteY7847" fmla="*/ 1036293 h 7209248"/>
              <a:gd name="connsiteX7848" fmla="*/ 5545804 w 7427256"/>
              <a:gd name="connsiteY7848" fmla="*/ 1027334 h 7209248"/>
              <a:gd name="connsiteX7849" fmla="*/ 5259106 w 7427256"/>
              <a:gd name="connsiteY7849" fmla="*/ 1027334 h 7209248"/>
              <a:gd name="connsiteX7850" fmla="*/ 5268066 w 7427256"/>
              <a:gd name="connsiteY7850" fmla="*/ 1036293 h 7209248"/>
              <a:gd name="connsiteX7851" fmla="*/ 5277026 w 7427256"/>
              <a:gd name="connsiteY7851" fmla="*/ 1027334 h 7209248"/>
              <a:gd name="connsiteX7852" fmla="*/ 5268066 w 7427256"/>
              <a:gd name="connsiteY7852" fmla="*/ 1027334 h 7209248"/>
              <a:gd name="connsiteX7853" fmla="*/ 1478284 w 7427256"/>
              <a:gd name="connsiteY7853" fmla="*/ 1027334 h 7209248"/>
              <a:gd name="connsiteX7854" fmla="*/ 1442446 w 7427256"/>
              <a:gd name="connsiteY7854" fmla="*/ 1045251 h 7209248"/>
              <a:gd name="connsiteX7855" fmla="*/ 1460365 w 7427256"/>
              <a:gd name="connsiteY7855" fmla="*/ 1036293 h 7209248"/>
              <a:gd name="connsiteX7856" fmla="*/ 5504926 w 7427256"/>
              <a:gd name="connsiteY7856" fmla="*/ 1024533 h 7209248"/>
              <a:gd name="connsiteX7857" fmla="*/ 5501008 w 7427256"/>
              <a:gd name="connsiteY7857" fmla="*/ 1027334 h 7209248"/>
              <a:gd name="connsiteX7858" fmla="*/ 5501008 w 7427256"/>
              <a:gd name="connsiteY7858" fmla="*/ 1045251 h 7209248"/>
              <a:gd name="connsiteX7859" fmla="*/ 5509966 w 7427256"/>
              <a:gd name="connsiteY7859" fmla="*/ 1036293 h 7209248"/>
              <a:gd name="connsiteX7860" fmla="*/ 5504926 w 7427256"/>
              <a:gd name="connsiteY7860" fmla="*/ 1024533 h 7209248"/>
              <a:gd name="connsiteX7861" fmla="*/ 2150231 w 7427256"/>
              <a:gd name="connsiteY7861" fmla="*/ 1018374 h 7209248"/>
              <a:gd name="connsiteX7862" fmla="*/ 2150231 w 7427256"/>
              <a:gd name="connsiteY7862" fmla="*/ 1027334 h 7209248"/>
              <a:gd name="connsiteX7863" fmla="*/ 2154711 w 7427256"/>
              <a:gd name="connsiteY7863" fmla="*/ 1022854 h 7209248"/>
              <a:gd name="connsiteX7864" fmla="*/ 2159190 w 7427256"/>
              <a:gd name="connsiteY7864" fmla="*/ 1018374 h 7209248"/>
              <a:gd name="connsiteX7865" fmla="*/ 2150231 w 7427256"/>
              <a:gd name="connsiteY7865" fmla="*/ 1018374 h 7209248"/>
              <a:gd name="connsiteX7866" fmla="*/ 1684348 w 7427256"/>
              <a:gd name="connsiteY7866" fmla="*/ 1018374 h 7209248"/>
              <a:gd name="connsiteX7867" fmla="*/ 1693306 w 7427256"/>
              <a:gd name="connsiteY7867" fmla="*/ 1027334 h 7209248"/>
              <a:gd name="connsiteX7868" fmla="*/ 1675389 w 7427256"/>
              <a:gd name="connsiteY7868" fmla="*/ 1027334 h 7209248"/>
              <a:gd name="connsiteX7869" fmla="*/ 1684348 w 7427256"/>
              <a:gd name="connsiteY7869" fmla="*/ 1018374 h 7209248"/>
              <a:gd name="connsiteX7870" fmla="*/ 1646270 w 7427256"/>
              <a:gd name="connsiteY7870" fmla="*/ 1011654 h 7209248"/>
              <a:gd name="connsiteX7871" fmla="*/ 1657470 w 7427256"/>
              <a:gd name="connsiteY7871" fmla="*/ 1018374 h 7209248"/>
              <a:gd name="connsiteX7872" fmla="*/ 1657470 w 7427256"/>
              <a:gd name="connsiteY7872" fmla="*/ 1036293 h 7209248"/>
              <a:gd name="connsiteX7873" fmla="*/ 1648511 w 7427256"/>
              <a:gd name="connsiteY7873" fmla="*/ 1027334 h 7209248"/>
              <a:gd name="connsiteX7874" fmla="*/ 1646270 w 7427256"/>
              <a:gd name="connsiteY7874" fmla="*/ 1011654 h 7209248"/>
              <a:gd name="connsiteX7875" fmla="*/ 5742908 w 7427256"/>
              <a:gd name="connsiteY7875" fmla="*/ 1009415 h 7209248"/>
              <a:gd name="connsiteX7876" fmla="*/ 5756348 w 7427256"/>
              <a:gd name="connsiteY7876" fmla="*/ 1013894 h 7209248"/>
              <a:gd name="connsiteX7877" fmla="*/ 5760828 w 7427256"/>
              <a:gd name="connsiteY7877" fmla="*/ 1027334 h 7209248"/>
              <a:gd name="connsiteX7878" fmla="*/ 5760828 w 7427256"/>
              <a:gd name="connsiteY7878" fmla="*/ 1045251 h 7209248"/>
              <a:gd name="connsiteX7879" fmla="*/ 5769786 w 7427256"/>
              <a:gd name="connsiteY7879" fmla="*/ 1072130 h 7209248"/>
              <a:gd name="connsiteX7880" fmla="*/ 5751868 w 7427256"/>
              <a:gd name="connsiteY7880" fmla="*/ 1063170 h 7209248"/>
              <a:gd name="connsiteX7881" fmla="*/ 5742908 w 7427256"/>
              <a:gd name="connsiteY7881" fmla="*/ 1027334 h 7209248"/>
              <a:gd name="connsiteX7882" fmla="*/ 1881452 w 7427256"/>
              <a:gd name="connsiteY7882" fmla="*/ 1009415 h 7209248"/>
              <a:gd name="connsiteX7883" fmla="*/ 1881452 w 7427256"/>
              <a:gd name="connsiteY7883" fmla="*/ 1018374 h 7209248"/>
              <a:gd name="connsiteX7884" fmla="*/ 1881452 w 7427256"/>
              <a:gd name="connsiteY7884" fmla="*/ 1027334 h 7209248"/>
              <a:gd name="connsiteX7885" fmla="*/ 1876972 w 7427256"/>
              <a:gd name="connsiteY7885" fmla="*/ 1018374 h 7209248"/>
              <a:gd name="connsiteX7886" fmla="*/ 1881452 w 7427256"/>
              <a:gd name="connsiteY7886" fmla="*/ 1009415 h 7209248"/>
              <a:gd name="connsiteX7887" fmla="*/ 1540998 w 7427256"/>
              <a:gd name="connsiteY7887" fmla="*/ 1009415 h 7209248"/>
              <a:gd name="connsiteX7888" fmla="*/ 1540998 w 7427256"/>
              <a:gd name="connsiteY7888" fmla="*/ 1018374 h 7209248"/>
              <a:gd name="connsiteX7889" fmla="*/ 1532039 w 7427256"/>
              <a:gd name="connsiteY7889" fmla="*/ 1027334 h 7209248"/>
              <a:gd name="connsiteX7890" fmla="*/ 1532039 w 7427256"/>
              <a:gd name="connsiteY7890" fmla="*/ 1018374 h 7209248"/>
              <a:gd name="connsiteX7891" fmla="*/ 1532039 w 7427256"/>
              <a:gd name="connsiteY7891" fmla="*/ 1013894 h 7209248"/>
              <a:gd name="connsiteX7892" fmla="*/ 1540998 w 7427256"/>
              <a:gd name="connsiteY7892" fmla="*/ 1009415 h 7209248"/>
              <a:gd name="connsiteX7893" fmla="*/ 1263261 w 7427256"/>
              <a:gd name="connsiteY7893" fmla="*/ 1009415 h 7209248"/>
              <a:gd name="connsiteX7894" fmla="*/ 1263261 w 7427256"/>
              <a:gd name="connsiteY7894" fmla="*/ 1018374 h 7209248"/>
              <a:gd name="connsiteX7895" fmla="*/ 1254302 w 7427256"/>
              <a:gd name="connsiteY7895" fmla="*/ 1018374 h 7209248"/>
              <a:gd name="connsiteX7896" fmla="*/ 1263261 w 7427256"/>
              <a:gd name="connsiteY7896" fmla="*/ 1009415 h 7209248"/>
              <a:gd name="connsiteX7897" fmla="*/ 654028 w 7427256"/>
              <a:gd name="connsiteY7897" fmla="*/ 1009415 h 7209248"/>
              <a:gd name="connsiteX7898" fmla="*/ 654028 w 7427256"/>
              <a:gd name="connsiteY7898" fmla="*/ 1018374 h 7209248"/>
              <a:gd name="connsiteX7899" fmla="*/ 645069 w 7427256"/>
              <a:gd name="connsiteY7899" fmla="*/ 1018374 h 7209248"/>
              <a:gd name="connsiteX7900" fmla="*/ 654028 w 7427256"/>
              <a:gd name="connsiteY7900" fmla="*/ 1009415 h 7209248"/>
              <a:gd name="connsiteX7901" fmla="*/ 5966891 w 7427256"/>
              <a:gd name="connsiteY7901" fmla="*/ 1000455 h 7209248"/>
              <a:gd name="connsiteX7902" fmla="*/ 5971371 w 7427256"/>
              <a:gd name="connsiteY7902" fmla="*/ 1004935 h 7209248"/>
              <a:gd name="connsiteX7903" fmla="*/ 5966891 w 7427256"/>
              <a:gd name="connsiteY7903" fmla="*/ 1009415 h 7209248"/>
              <a:gd name="connsiteX7904" fmla="*/ 5957932 w 7427256"/>
              <a:gd name="connsiteY7904" fmla="*/ 1009415 h 7209248"/>
              <a:gd name="connsiteX7905" fmla="*/ 5178472 w 7427256"/>
              <a:gd name="connsiteY7905" fmla="*/ 1000455 h 7209248"/>
              <a:gd name="connsiteX7906" fmla="*/ 5196392 w 7427256"/>
              <a:gd name="connsiteY7906" fmla="*/ 1009415 h 7209248"/>
              <a:gd name="connsiteX7907" fmla="*/ 5196392 w 7427256"/>
              <a:gd name="connsiteY7907" fmla="*/ 1000455 h 7209248"/>
              <a:gd name="connsiteX7908" fmla="*/ 2141272 w 7427256"/>
              <a:gd name="connsiteY7908" fmla="*/ 994855 h 7209248"/>
              <a:gd name="connsiteX7909" fmla="*/ 2132312 w 7427256"/>
              <a:gd name="connsiteY7909" fmla="*/ 995976 h 7209248"/>
              <a:gd name="connsiteX7910" fmla="*/ 2123353 w 7427256"/>
              <a:gd name="connsiteY7910" fmla="*/ 1009415 h 7209248"/>
              <a:gd name="connsiteX7911" fmla="*/ 2105434 w 7427256"/>
              <a:gd name="connsiteY7911" fmla="*/ 1009415 h 7209248"/>
              <a:gd name="connsiteX7912" fmla="*/ 2087516 w 7427256"/>
              <a:gd name="connsiteY7912" fmla="*/ 1009415 h 7209248"/>
              <a:gd name="connsiteX7913" fmla="*/ 2078557 w 7427256"/>
              <a:gd name="connsiteY7913" fmla="*/ 1018374 h 7209248"/>
              <a:gd name="connsiteX7914" fmla="*/ 2060638 w 7427256"/>
              <a:gd name="connsiteY7914" fmla="*/ 1027334 h 7209248"/>
              <a:gd name="connsiteX7915" fmla="*/ 2051679 w 7427256"/>
              <a:gd name="connsiteY7915" fmla="*/ 1031813 h 7209248"/>
              <a:gd name="connsiteX7916" fmla="*/ 2042719 w 7427256"/>
              <a:gd name="connsiteY7916" fmla="*/ 1036293 h 7209248"/>
              <a:gd name="connsiteX7917" fmla="*/ 2033760 w 7427256"/>
              <a:gd name="connsiteY7917" fmla="*/ 1054212 h 7209248"/>
              <a:gd name="connsiteX7918" fmla="*/ 2042719 w 7427256"/>
              <a:gd name="connsiteY7918" fmla="*/ 1072130 h 7209248"/>
              <a:gd name="connsiteX7919" fmla="*/ 2087516 w 7427256"/>
              <a:gd name="connsiteY7919" fmla="*/ 1054212 h 7209248"/>
              <a:gd name="connsiteX7920" fmla="*/ 2123353 w 7427256"/>
              <a:gd name="connsiteY7920" fmla="*/ 1018374 h 7209248"/>
              <a:gd name="connsiteX7921" fmla="*/ 2150231 w 7427256"/>
              <a:gd name="connsiteY7921" fmla="*/ 1000455 h 7209248"/>
              <a:gd name="connsiteX7922" fmla="*/ 2141272 w 7427256"/>
              <a:gd name="connsiteY7922" fmla="*/ 994855 h 7209248"/>
              <a:gd name="connsiteX7923" fmla="*/ 6101280 w 7427256"/>
              <a:gd name="connsiteY7923" fmla="*/ 991496 h 7209248"/>
              <a:gd name="connsiteX7924" fmla="*/ 6128158 w 7427256"/>
              <a:gd name="connsiteY7924" fmla="*/ 1009415 h 7209248"/>
              <a:gd name="connsiteX7925" fmla="*/ 6146076 w 7427256"/>
              <a:gd name="connsiteY7925" fmla="*/ 1031813 h 7209248"/>
              <a:gd name="connsiteX7926" fmla="*/ 6119199 w 7427256"/>
              <a:gd name="connsiteY7926" fmla="*/ 1027334 h 7209248"/>
              <a:gd name="connsiteX7927" fmla="*/ 6101280 w 7427256"/>
              <a:gd name="connsiteY7927" fmla="*/ 1009415 h 7209248"/>
              <a:gd name="connsiteX7928" fmla="*/ 5384537 w 7427256"/>
              <a:gd name="connsiteY7928" fmla="*/ 991496 h 7209248"/>
              <a:gd name="connsiteX7929" fmla="*/ 5384537 w 7427256"/>
              <a:gd name="connsiteY7929" fmla="*/ 1009415 h 7209248"/>
              <a:gd name="connsiteX7930" fmla="*/ 5366618 w 7427256"/>
              <a:gd name="connsiteY7930" fmla="*/ 1000455 h 7209248"/>
              <a:gd name="connsiteX7931" fmla="*/ 1818737 w 7427256"/>
              <a:gd name="connsiteY7931" fmla="*/ 982537 h 7209248"/>
              <a:gd name="connsiteX7932" fmla="*/ 1823217 w 7427256"/>
              <a:gd name="connsiteY7932" fmla="*/ 987016 h 7209248"/>
              <a:gd name="connsiteX7933" fmla="*/ 1818737 w 7427256"/>
              <a:gd name="connsiteY7933" fmla="*/ 991496 h 7209248"/>
              <a:gd name="connsiteX7934" fmla="*/ 1809778 w 7427256"/>
              <a:gd name="connsiteY7934" fmla="*/ 991496 h 7209248"/>
              <a:gd name="connsiteX7935" fmla="*/ 1315336 w 7427256"/>
              <a:gd name="connsiteY7935" fmla="*/ 979737 h 7209248"/>
              <a:gd name="connsiteX7936" fmla="*/ 1317017 w 7427256"/>
              <a:gd name="connsiteY7936" fmla="*/ 982537 h 7209248"/>
              <a:gd name="connsiteX7937" fmla="*/ 1281179 w 7427256"/>
              <a:gd name="connsiteY7937" fmla="*/ 1000455 h 7209248"/>
              <a:gd name="connsiteX7938" fmla="*/ 1290138 w 7427256"/>
              <a:gd name="connsiteY7938" fmla="*/ 991496 h 7209248"/>
              <a:gd name="connsiteX7939" fmla="*/ 1315336 w 7427256"/>
              <a:gd name="connsiteY7939" fmla="*/ 979737 h 7209248"/>
              <a:gd name="connsiteX7940" fmla="*/ 697705 w 7427256"/>
              <a:gd name="connsiteY7940" fmla="*/ 979737 h 7209248"/>
              <a:gd name="connsiteX7941" fmla="*/ 698825 w 7427256"/>
              <a:gd name="connsiteY7941" fmla="*/ 982537 h 7209248"/>
              <a:gd name="connsiteX7942" fmla="*/ 689866 w 7427256"/>
              <a:gd name="connsiteY7942" fmla="*/ 991496 h 7209248"/>
              <a:gd name="connsiteX7943" fmla="*/ 671947 w 7427256"/>
              <a:gd name="connsiteY7943" fmla="*/ 1000455 h 7209248"/>
              <a:gd name="connsiteX7944" fmla="*/ 680906 w 7427256"/>
              <a:gd name="connsiteY7944" fmla="*/ 991496 h 7209248"/>
              <a:gd name="connsiteX7945" fmla="*/ 697705 w 7427256"/>
              <a:gd name="connsiteY7945" fmla="*/ 979737 h 7209248"/>
              <a:gd name="connsiteX7946" fmla="*/ 5922094 w 7427256"/>
              <a:gd name="connsiteY7946" fmla="*/ 976938 h 7209248"/>
              <a:gd name="connsiteX7947" fmla="*/ 5926574 w 7427256"/>
              <a:gd name="connsiteY7947" fmla="*/ 978057 h 7209248"/>
              <a:gd name="connsiteX7948" fmla="*/ 5940014 w 7427256"/>
              <a:gd name="connsiteY7948" fmla="*/ 982537 h 7209248"/>
              <a:gd name="connsiteX7949" fmla="*/ 5922094 w 7427256"/>
              <a:gd name="connsiteY7949" fmla="*/ 991496 h 7209248"/>
              <a:gd name="connsiteX7950" fmla="*/ 5917614 w 7427256"/>
              <a:gd name="connsiteY7950" fmla="*/ 982537 h 7209248"/>
              <a:gd name="connsiteX7951" fmla="*/ 5922094 w 7427256"/>
              <a:gd name="connsiteY7951" fmla="*/ 976938 h 7209248"/>
              <a:gd name="connsiteX7952" fmla="*/ 6065442 w 7427256"/>
              <a:gd name="connsiteY7952" fmla="*/ 973577 h 7209248"/>
              <a:gd name="connsiteX7953" fmla="*/ 6065442 w 7427256"/>
              <a:gd name="connsiteY7953" fmla="*/ 982537 h 7209248"/>
              <a:gd name="connsiteX7954" fmla="*/ 6074402 w 7427256"/>
              <a:gd name="connsiteY7954" fmla="*/ 982537 h 7209248"/>
              <a:gd name="connsiteX7955" fmla="*/ 6065442 w 7427256"/>
              <a:gd name="connsiteY7955" fmla="*/ 973577 h 7209248"/>
              <a:gd name="connsiteX7956" fmla="*/ 5895217 w 7427256"/>
              <a:gd name="connsiteY7956" fmla="*/ 973577 h 7209248"/>
              <a:gd name="connsiteX7957" fmla="*/ 5904176 w 7427256"/>
              <a:gd name="connsiteY7957" fmla="*/ 982537 h 7209248"/>
              <a:gd name="connsiteX7958" fmla="*/ 5895217 w 7427256"/>
              <a:gd name="connsiteY7958" fmla="*/ 982537 h 7209248"/>
              <a:gd name="connsiteX7959" fmla="*/ 5895217 w 7427256"/>
              <a:gd name="connsiteY7959" fmla="*/ 973577 h 7209248"/>
              <a:gd name="connsiteX7960" fmla="*/ 5689152 w 7427256"/>
              <a:gd name="connsiteY7960" fmla="*/ 973577 h 7209248"/>
              <a:gd name="connsiteX7961" fmla="*/ 5724990 w 7427256"/>
              <a:gd name="connsiteY7961" fmla="*/ 982537 h 7209248"/>
              <a:gd name="connsiteX7962" fmla="*/ 5716031 w 7427256"/>
              <a:gd name="connsiteY7962" fmla="*/ 982537 h 7209248"/>
              <a:gd name="connsiteX7963" fmla="*/ 5680194 w 7427256"/>
              <a:gd name="connsiteY7963" fmla="*/ 982537 h 7209248"/>
              <a:gd name="connsiteX7964" fmla="*/ 5203110 w 7427256"/>
              <a:gd name="connsiteY7964" fmla="*/ 969097 h 7209248"/>
              <a:gd name="connsiteX7965" fmla="*/ 5196392 w 7427256"/>
              <a:gd name="connsiteY7965" fmla="*/ 973577 h 7209248"/>
              <a:gd name="connsiteX7966" fmla="*/ 5205350 w 7427256"/>
              <a:gd name="connsiteY7966" fmla="*/ 973577 h 7209248"/>
              <a:gd name="connsiteX7967" fmla="*/ 5203110 w 7427256"/>
              <a:gd name="connsiteY7967" fmla="*/ 969097 h 7209248"/>
              <a:gd name="connsiteX7968" fmla="*/ 5957932 w 7427256"/>
              <a:gd name="connsiteY7968" fmla="*/ 964619 h 7209248"/>
              <a:gd name="connsiteX7969" fmla="*/ 6011688 w 7427256"/>
              <a:gd name="connsiteY7969" fmla="*/ 991496 h 7209248"/>
              <a:gd name="connsiteX7970" fmla="*/ 5993768 w 7427256"/>
              <a:gd name="connsiteY7970" fmla="*/ 991496 h 7209248"/>
              <a:gd name="connsiteX7971" fmla="*/ 5984810 w 7427256"/>
              <a:gd name="connsiteY7971" fmla="*/ 991496 h 7209248"/>
              <a:gd name="connsiteX7972" fmla="*/ 5975850 w 7427256"/>
              <a:gd name="connsiteY7972" fmla="*/ 982537 h 7209248"/>
              <a:gd name="connsiteX7973" fmla="*/ 5957932 w 7427256"/>
              <a:gd name="connsiteY7973" fmla="*/ 973577 h 7209248"/>
              <a:gd name="connsiteX7974" fmla="*/ 5948972 w 7427256"/>
              <a:gd name="connsiteY7974" fmla="*/ 969097 h 7209248"/>
              <a:gd name="connsiteX7975" fmla="*/ 5957932 w 7427256"/>
              <a:gd name="connsiteY7975" fmla="*/ 964619 h 7209248"/>
              <a:gd name="connsiteX7976" fmla="*/ 5492048 w 7427256"/>
              <a:gd name="connsiteY7976" fmla="*/ 964619 h 7209248"/>
              <a:gd name="connsiteX7977" fmla="*/ 5501008 w 7427256"/>
              <a:gd name="connsiteY7977" fmla="*/ 964619 h 7209248"/>
              <a:gd name="connsiteX7978" fmla="*/ 5509966 w 7427256"/>
              <a:gd name="connsiteY7978" fmla="*/ 964619 h 7209248"/>
              <a:gd name="connsiteX7979" fmla="*/ 5509966 w 7427256"/>
              <a:gd name="connsiteY7979" fmla="*/ 973577 h 7209248"/>
              <a:gd name="connsiteX7980" fmla="*/ 5492048 w 7427256"/>
              <a:gd name="connsiteY7980" fmla="*/ 964619 h 7209248"/>
              <a:gd name="connsiteX7981" fmla="*/ 2177108 w 7427256"/>
              <a:gd name="connsiteY7981" fmla="*/ 964619 h 7209248"/>
              <a:gd name="connsiteX7982" fmla="*/ 2168150 w 7427256"/>
              <a:gd name="connsiteY7982" fmla="*/ 982537 h 7209248"/>
              <a:gd name="connsiteX7983" fmla="*/ 2186068 w 7427256"/>
              <a:gd name="connsiteY7983" fmla="*/ 973577 h 7209248"/>
              <a:gd name="connsiteX7984" fmla="*/ 5805027 w 7427256"/>
              <a:gd name="connsiteY7984" fmla="*/ 956256 h 7209248"/>
              <a:gd name="connsiteX7985" fmla="*/ 5796664 w 7427256"/>
              <a:gd name="connsiteY7985" fmla="*/ 964619 h 7209248"/>
              <a:gd name="connsiteX7986" fmla="*/ 5778745 w 7427256"/>
              <a:gd name="connsiteY7986" fmla="*/ 982537 h 7209248"/>
              <a:gd name="connsiteX7987" fmla="*/ 5787705 w 7427256"/>
              <a:gd name="connsiteY7987" fmla="*/ 964619 h 7209248"/>
              <a:gd name="connsiteX7988" fmla="*/ 5805624 w 7427256"/>
              <a:gd name="connsiteY7988" fmla="*/ 955659 h 7209248"/>
              <a:gd name="connsiteX7989" fmla="*/ 5805624 w 7427256"/>
              <a:gd name="connsiteY7989" fmla="*/ 955968 h 7209248"/>
              <a:gd name="connsiteX7990" fmla="*/ 5805027 w 7427256"/>
              <a:gd name="connsiteY7990" fmla="*/ 956256 h 7209248"/>
              <a:gd name="connsiteX7991" fmla="*/ 5366618 w 7427256"/>
              <a:gd name="connsiteY7991" fmla="*/ 955659 h 7209248"/>
              <a:gd name="connsiteX7992" fmla="*/ 5393496 w 7427256"/>
              <a:gd name="connsiteY7992" fmla="*/ 964619 h 7209248"/>
              <a:gd name="connsiteX7993" fmla="*/ 5393496 w 7427256"/>
              <a:gd name="connsiteY7993" fmla="*/ 982537 h 7209248"/>
              <a:gd name="connsiteX7994" fmla="*/ 5366618 w 7427256"/>
              <a:gd name="connsiteY7994" fmla="*/ 973577 h 7209248"/>
              <a:gd name="connsiteX7995" fmla="*/ 5812063 w 7427256"/>
              <a:gd name="connsiteY7995" fmla="*/ 952859 h 7209248"/>
              <a:gd name="connsiteX7996" fmla="*/ 5819063 w 7427256"/>
              <a:gd name="connsiteY7996" fmla="*/ 955659 h 7209248"/>
              <a:gd name="connsiteX7997" fmla="*/ 5832502 w 7427256"/>
              <a:gd name="connsiteY7997" fmla="*/ 969097 h 7209248"/>
              <a:gd name="connsiteX7998" fmla="*/ 5814582 w 7427256"/>
              <a:gd name="connsiteY7998" fmla="*/ 982537 h 7209248"/>
              <a:gd name="connsiteX7999" fmla="*/ 5823542 w 7427256"/>
              <a:gd name="connsiteY7999" fmla="*/ 1009415 h 7209248"/>
              <a:gd name="connsiteX8000" fmla="*/ 5850420 w 7427256"/>
              <a:gd name="connsiteY8000" fmla="*/ 964619 h 7209248"/>
              <a:gd name="connsiteX8001" fmla="*/ 5877298 w 7427256"/>
              <a:gd name="connsiteY8001" fmla="*/ 982537 h 7209248"/>
              <a:gd name="connsiteX8002" fmla="*/ 5877298 w 7427256"/>
              <a:gd name="connsiteY8002" fmla="*/ 987016 h 7209248"/>
              <a:gd name="connsiteX8003" fmla="*/ 5881778 w 7427256"/>
              <a:gd name="connsiteY8003" fmla="*/ 991496 h 7209248"/>
              <a:gd name="connsiteX8004" fmla="*/ 5895217 w 7427256"/>
              <a:gd name="connsiteY8004" fmla="*/ 995976 h 7209248"/>
              <a:gd name="connsiteX8005" fmla="*/ 5913134 w 7427256"/>
              <a:gd name="connsiteY8005" fmla="*/ 1000455 h 7209248"/>
              <a:gd name="connsiteX8006" fmla="*/ 5940014 w 7427256"/>
              <a:gd name="connsiteY8006" fmla="*/ 1018374 h 7209248"/>
              <a:gd name="connsiteX8007" fmla="*/ 5940014 w 7427256"/>
              <a:gd name="connsiteY8007" fmla="*/ 1027334 h 7209248"/>
              <a:gd name="connsiteX8008" fmla="*/ 5913134 w 7427256"/>
              <a:gd name="connsiteY8008" fmla="*/ 1027334 h 7209248"/>
              <a:gd name="connsiteX8009" fmla="*/ 5886257 w 7427256"/>
              <a:gd name="connsiteY8009" fmla="*/ 1018374 h 7209248"/>
              <a:gd name="connsiteX8010" fmla="*/ 5886257 w 7427256"/>
              <a:gd name="connsiteY8010" fmla="*/ 1027334 h 7209248"/>
              <a:gd name="connsiteX8011" fmla="*/ 5895217 w 7427256"/>
              <a:gd name="connsiteY8011" fmla="*/ 1027334 h 7209248"/>
              <a:gd name="connsiteX8012" fmla="*/ 5917614 w 7427256"/>
              <a:gd name="connsiteY8012" fmla="*/ 1040773 h 7209248"/>
              <a:gd name="connsiteX8013" fmla="*/ 5948972 w 7427256"/>
              <a:gd name="connsiteY8013" fmla="*/ 1054212 h 7209248"/>
              <a:gd name="connsiteX8014" fmla="*/ 5957932 w 7427256"/>
              <a:gd name="connsiteY8014" fmla="*/ 1058690 h 7209248"/>
              <a:gd name="connsiteX8015" fmla="*/ 5957932 w 7427256"/>
              <a:gd name="connsiteY8015" fmla="*/ 1063170 h 7209248"/>
              <a:gd name="connsiteX8016" fmla="*/ 5922094 w 7427256"/>
              <a:gd name="connsiteY8016" fmla="*/ 1063170 h 7209248"/>
              <a:gd name="connsiteX8017" fmla="*/ 5904176 w 7427256"/>
              <a:gd name="connsiteY8017" fmla="*/ 1054212 h 7209248"/>
              <a:gd name="connsiteX8018" fmla="*/ 5890737 w 7427256"/>
              <a:gd name="connsiteY8018" fmla="*/ 1045251 h 7209248"/>
              <a:gd name="connsiteX8019" fmla="*/ 5877298 w 7427256"/>
              <a:gd name="connsiteY8019" fmla="*/ 1054212 h 7209248"/>
              <a:gd name="connsiteX8020" fmla="*/ 5881778 w 7427256"/>
              <a:gd name="connsiteY8020" fmla="*/ 1072130 h 7209248"/>
              <a:gd name="connsiteX8021" fmla="*/ 5899696 w 7427256"/>
              <a:gd name="connsiteY8021" fmla="*/ 1081089 h 7209248"/>
              <a:gd name="connsiteX8022" fmla="*/ 5940014 w 7427256"/>
              <a:gd name="connsiteY8022" fmla="*/ 1090048 h 7209248"/>
              <a:gd name="connsiteX8023" fmla="*/ 5975850 w 7427256"/>
              <a:gd name="connsiteY8023" fmla="*/ 1099008 h 7209248"/>
              <a:gd name="connsiteX8024" fmla="*/ 5984810 w 7427256"/>
              <a:gd name="connsiteY8024" fmla="*/ 1090048 h 7209248"/>
              <a:gd name="connsiteX8025" fmla="*/ 6002728 w 7427256"/>
              <a:gd name="connsiteY8025" fmla="*/ 1081089 h 7209248"/>
              <a:gd name="connsiteX8026" fmla="*/ 5993768 w 7427256"/>
              <a:gd name="connsiteY8026" fmla="*/ 1099008 h 7209248"/>
              <a:gd name="connsiteX8027" fmla="*/ 5957932 w 7427256"/>
              <a:gd name="connsiteY8027" fmla="*/ 1107967 h 7209248"/>
              <a:gd name="connsiteX8028" fmla="*/ 5931054 w 7427256"/>
              <a:gd name="connsiteY8028" fmla="*/ 1099008 h 7209248"/>
              <a:gd name="connsiteX8029" fmla="*/ 5904176 w 7427256"/>
              <a:gd name="connsiteY8029" fmla="*/ 1090048 h 7209248"/>
              <a:gd name="connsiteX8030" fmla="*/ 5890737 w 7427256"/>
              <a:gd name="connsiteY8030" fmla="*/ 1090048 h 7209248"/>
              <a:gd name="connsiteX8031" fmla="*/ 5890737 w 7427256"/>
              <a:gd name="connsiteY8031" fmla="*/ 1099008 h 7209248"/>
              <a:gd name="connsiteX8032" fmla="*/ 5890737 w 7427256"/>
              <a:gd name="connsiteY8032" fmla="*/ 1107967 h 7209248"/>
              <a:gd name="connsiteX8033" fmla="*/ 5868338 w 7427256"/>
              <a:gd name="connsiteY8033" fmla="*/ 1107967 h 7209248"/>
              <a:gd name="connsiteX8034" fmla="*/ 5850420 w 7427256"/>
              <a:gd name="connsiteY8034" fmla="*/ 1107967 h 7209248"/>
              <a:gd name="connsiteX8035" fmla="*/ 5868338 w 7427256"/>
              <a:gd name="connsiteY8035" fmla="*/ 1116927 h 7209248"/>
              <a:gd name="connsiteX8036" fmla="*/ 5886257 w 7427256"/>
              <a:gd name="connsiteY8036" fmla="*/ 1125886 h 7209248"/>
              <a:gd name="connsiteX8037" fmla="*/ 5877298 w 7427256"/>
              <a:gd name="connsiteY8037" fmla="*/ 1125886 h 7209248"/>
              <a:gd name="connsiteX8038" fmla="*/ 5850420 w 7427256"/>
              <a:gd name="connsiteY8038" fmla="*/ 1130365 h 7209248"/>
              <a:gd name="connsiteX8039" fmla="*/ 5832502 w 7427256"/>
              <a:gd name="connsiteY8039" fmla="*/ 1116927 h 7209248"/>
              <a:gd name="connsiteX8040" fmla="*/ 5796664 w 7427256"/>
              <a:gd name="connsiteY8040" fmla="*/ 1107967 h 7209248"/>
              <a:gd name="connsiteX8041" fmla="*/ 5783225 w 7427256"/>
              <a:gd name="connsiteY8041" fmla="*/ 1112447 h 7209248"/>
              <a:gd name="connsiteX8042" fmla="*/ 5787705 w 7427256"/>
              <a:gd name="connsiteY8042" fmla="*/ 1125886 h 7209248"/>
              <a:gd name="connsiteX8043" fmla="*/ 5796664 w 7427256"/>
              <a:gd name="connsiteY8043" fmla="*/ 1134844 h 7209248"/>
              <a:gd name="connsiteX8044" fmla="*/ 5778745 w 7427256"/>
              <a:gd name="connsiteY8044" fmla="*/ 1134844 h 7209248"/>
              <a:gd name="connsiteX8045" fmla="*/ 5765306 w 7427256"/>
              <a:gd name="connsiteY8045" fmla="*/ 1125886 h 7209248"/>
              <a:gd name="connsiteX8046" fmla="*/ 5760828 w 7427256"/>
              <a:gd name="connsiteY8046" fmla="*/ 1121405 h 7209248"/>
              <a:gd name="connsiteX8047" fmla="*/ 5769786 w 7427256"/>
              <a:gd name="connsiteY8047" fmla="*/ 1099008 h 7209248"/>
              <a:gd name="connsiteX8048" fmla="*/ 5774266 w 7427256"/>
              <a:gd name="connsiteY8048" fmla="*/ 1090048 h 7209248"/>
              <a:gd name="connsiteX8049" fmla="*/ 5796664 w 7427256"/>
              <a:gd name="connsiteY8049" fmla="*/ 1090048 h 7209248"/>
              <a:gd name="connsiteX8050" fmla="*/ 5832502 w 7427256"/>
              <a:gd name="connsiteY8050" fmla="*/ 1099008 h 7209248"/>
              <a:gd name="connsiteX8051" fmla="*/ 5841460 w 7427256"/>
              <a:gd name="connsiteY8051" fmla="*/ 1094528 h 7209248"/>
              <a:gd name="connsiteX8052" fmla="*/ 5854899 w 7427256"/>
              <a:gd name="connsiteY8052" fmla="*/ 1090048 h 7209248"/>
              <a:gd name="connsiteX8053" fmla="*/ 5868338 w 7427256"/>
              <a:gd name="connsiteY8053" fmla="*/ 1081089 h 7209248"/>
              <a:gd name="connsiteX8054" fmla="*/ 5850420 w 7427256"/>
              <a:gd name="connsiteY8054" fmla="*/ 1063170 h 7209248"/>
              <a:gd name="connsiteX8055" fmla="*/ 5836982 w 7427256"/>
              <a:gd name="connsiteY8055" fmla="*/ 1067650 h 7209248"/>
              <a:gd name="connsiteX8056" fmla="*/ 5814582 w 7427256"/>
              <a:gd name="connsiteY8056" fmla="*/ 1063170 h 7209248"/>
              <a:gd name="connsiteX8057" fmla="*/ 5805624 w 7427256"/>
              <a:gd name="connsiteY8057" fmla="*/ 1058690 h 7209248"/>
              <a:gd name="connsiteX8058" fmla="*/ 5805624 w 7427256"/>
              <a:gd name="connsiteY8058" fmla="*/ 1045251 h 7209248"/>
              <a:gd name="connsiteX8059" fmla="*/ 5792185 w 7427256"/>
              <a:gd name="connsiteY8059" fmla="*/ 1031813 h 7209248"/>
              <a:gd name="connsiteX8060" fmla="*/ 5778745 w 7427256"/>
              <a:gd name="connsiteY8060" fmla="*/ 1018374 h 7209248"/>
              <a:gd name="connsiteX8061" fmla="*/ 5778745 w 7427256"/>
              <a:gd name="connsiteY8061" fmla="*/ 1004935 h 7209248"/>
              <a:gd name="connsiteX8062" fmla="*/ 5787705 w 7427256"/>
              <a:gd name="connsiteY8062" fmla="*/ 1000455 h 7209248"/>
              <a:gd name="connsiteX8063" fmla="*/ 5796664 w 7427256"/>
              <a:gd name="connsiteY8063" fmla="*/ 1004935 h 7209248"/>
              <a:gd name="connsiteX8064" fmla="*/ 5805624 w 7427256"/>
              <a:gd name="connsiteY8064" fmla="*/ 973577 h 7209248"/>
              <a:gd name="connsiteX8065" fmla="*/ 5805624 w 7427256"/>
              <a:gd name="connsiteY8065" fmla="*/ 955968 h 7209248"/>
              <a:gd name="connsiteX8066" fmla="*/ 5546924 w 7427256"/>
              <a:gd name="connsiteY8066" fmla="*/ 950059 h 7209248"/>
              <a:gd name="connsiteX8067" fmla="*/ 5554763 w 7427256"/>
              <a:gd name="connsiteY8067" fmla="*/ 951180 h 7209248"/>
              <a:gd name="connsiteX8068" fmla="*/ 5563723 w 7427256"/>
              <a:gd name="connsiteY8068" fmla="*/ 969097 h 7209248"/>
              <a:gd name="connsiteX8069" fmla="*/ 5554763 w 7427256"/>
              <a:gd name="connsiteY8069" fmla="*/ 982537 h 7209248"/>
              <a:gd name="connsiteX8070" fmla="*/ 5541324 w 7427256"/>
              <a:gd name="connsiteY8070" fmla="*/ 973577 h 7209248"/>
              <a:gd name="connsiteX8071" fmla="*/ 5541324 w 7427256"/>
              <a:gd name="connsiteY8071" fmla="*/ 955659 h 7209248"/>
              <a:gd name="connsiteX8072" fmla="*/ 5546924 w 7427256"/>
              <a:gd name="connsiteY8072" fmla="*/ 950059 h 7209248"/>
              <a:gd name="connsiteX8073" fmla="*/ 4990328 w 7427256"/>
              <a:gd name="connsiteY8073" fmla="*/ 950059 h 7209248"/>
              <a:gd name="connsiteX8074" fmla="*/ 4985848 w 7427256"/>
              <a:gd name="connsiteY8074" fmla="*/ 951180 h 7209248"/>
              <a:gd name="connsiteX8075" fmla="*/ 4985848 w 7427256"/>
              <a:gd name="connsiteY8075" fmla="*/ 960138 h 7209248"/>
              <a:gd name="connsiteX8076" fmla="*/ 4994806 w 7427256"/>
              <a:gd name="connsiteY8076" fmla="*/ 964619 h 7209248"/>
              <a:gd name="connsiteX8077" fmla="*/ 4994806 w 7427256"/>
              <a:gd name="connsiteY8077" fmla="*/ 955659 h 7209248"/>
              <a:gd name="connsiteX8078" fmla="*/ 4990328 w 7427256"/>
              <a:gd name="connsiteY8078" fmla="*/ 950059 h 7209248"/>
              <a:gd name="connsiteX8079" fmla="*/ 5662274 w 7427256"/>
              <a:gd name="connsiteY8079" fmla="*/ 946700 h 7209248"/>
              <a:gd name="connsiteX8080" fmla="*/ 5671234 w 7427256"/>
              <a:gd name="connsiteY8080" fmla="*/ 955659 h 7209248"/>
              <a:gd name="connsiteX8081" fmla="*/ 5671234 w 7427256"/>
              <a:gd name="connsiteY8081" fmla="*/ 960138 h 7209248"/>
              <a:gd name="connsiteX8082" fmla="*/ 5662274 w 7427256"/>
              <a:gd name="connsiteY8082" fmla="*/ 964619 h 7209248"/>
              <a:gd name="connsiteX8083" fmla="*/ 5662274 w 7427256"/>
              <a:gd name="connsiteY8083" fmla="*/ 955659 h 7209248"/>
              <a:gd name="connsiteX8084" fmla="*/ 5035124 w 7427256"/>
              <a:gd name="connsiteY8084" fmla="*/ 946700 h 7209248"/>
              <a:gd name="connsiteX8085" fmla="*/ 5017206 w 7427256"/>
              <a:gd name="connsiteY8085" fmla="*/ 964619 h 7209248"/>
              <a:gd name="connsiteX8086" fmla="*/ 5044083 w 7427256"/>
              <a:gd name="connsiteY8086" fmla="*/ 973577 h 7209248"/>
              <a:gd name="connsiteX8087" fmla="*/ 5026164 w 7427256"/>
              <a:gd name="connsiteY8087" fmla="*/ 955659 h 7209248"/>
              <a:gd name="connsiteX8088" fmla="*/ 5035124 w 7427256"/>
              <a:gd name="connsiteY8088" fmla="*/ 946700 h 7209248"/>
              <a:gd name="connsiteX8089" fmla="*/ 4889536 w 7427256"/>
              <a:gd name="connsiteY8089" fmla="*/ 942220 h 7209248"/>
              <a:gd name="connsiteX8090" fmla="*/ 4882816 w 7427256"/>
              <a:gd name="connsiteY8090" fmla="*/ 946700 h 7209248"/>
              <a:gd name="connsiteX8091" fmla="*/ 4873858 w 7427256"/>
              <a:gd name="connsiteY8091" fmla="*/ 946700 h 7209248"/>
              <a:gd name="connsiteX8092" fmla="*/ 4873858 w 7427256"/>
              <a:gd name="connsiteY8092" fmla="*/ 955659 h 7209248"/>
              <a:gd name="connsiteX8093" fmla="*/ 4882816 w 7427256"/>
              <a:gd name="connsiteY8093" fmla="*/ 955659 h 7209248"/>
              <a:gd name="connsiteX8094" fmla="*/ 4891775 w 7427256"/>
              <a:gd name="connsiteY8094" fmla="*/ 946700 h 7209248"/>
              <a:gd name="connsiteX8095" fmla="*/ 4889536 w 7427256"/>
              <a:gd name="connsiteY8095" fmla="*/ 942220 h 7209248"/>
              <a:gd name="connsiteX8096" fmla="*/ 5948972 w 7427256"/>
              <a:gd name="connsiteY8096" fmla="*/ 937741 h 7209248"/>
              <a:gd name="connsiteX8097" fmla="*/ 5948972 w 7427256"/>
              <a:gd name="connsiteY8097" fmla="*/ 946700 h 7209248"/>
              <a:gd name="connsiteX8098" fmla="*/ 5944492 w 7427256"/>
              <a:gd name="connsiteY8098" fmla="*/ 942220 h 7209248"/>
              <a:gd name="connsiteX8099" fmla="*/ 5948972 w 7427256"/>
              <a:gd name="connsiteY8099" fmla="*/ 937741 h 7209248"/>
              <a:gd name="connsiteX8100" fmla="*/ 5724990 w 7427256"/>
              <a:gd name="connsiteY8100" fmla="*/ 937741 h 7209248"/>
              <a:gd name="connsiteX8101" fmla="*/ 5733948 w 7427256"/>
              <a:gd name="connsiteY8101" fmla="*/ 946700 h 7209248"/>
              <a:gd name="connsiteX8102" fmla="*/ 5724990 w 7427256"/>
              <a:gd name="connsiteY8102" fmla="*/ 946700 h 7209248"/>
              <a:gd name="connsiteX8103" fmla="*/ 5716031 w 7427256"/>
              <a:gd name="connsiteY8103" fmla="*/ 946700 h 7209248"/>
              <a:gd name="connsiteX8104" fmla="*/ 5716031 w 7427256"/>
              <a:gd name="connsiteY8104" fmla="*/ 942220 h 7209248"/>
              <a:gd name="connsiteX8105" fmla="*/ 5724990 w 7427256"/>
              <a:gd name="connsiteY8105" fmla="*/ 937741 h 7209248"/>
              <a:gd name="connsiteX8106" fmla="*/ 4963450 w 7427256"/>
              <a:gd name="connsiteY8106" fmla="*/ 937741 h 7209248"/>
              <a:gd name="connsiteX8107" fmla="*/ 4963450 w 7427256"/>
              <a:gd name="connsiteY8107" fmla="*/ 951180 h 7209248"/>
              <a:gd name="connsiteX8108" fmla="*/ 4963450 w 7427256"/>
              <a:gd name="connsiteY8108" fmla="*/ 955659 h 7209248"/>
              <a:gd name="connsiteX8109" fmla="*/ 4972409 w 7427256"/>
              <a:gd name="connsiteY8109" fmla="*/ 955659 h 7209248"/>
              <a:gd name="connsiteX8110" fmla="*/ 4972409 w 7427256"/>
              <a:gd name="connsiteY8110" fmla="*/ 946700 h 7209248"/>
              <a:gd name="connsiteX8111" fmla="*/ 5438292 w 7427256"/>
              <a:gd name="connsiteY8111" fmla="*/ 928781 h 7209248"/>
              <a:gd name="connsiteX8112" fmla="*/ 5447251 w 7427256"/>
              <a:gd name="connsiteY8112" fmla="*/ 928781 h 7209248"/>
              <a:gd name="connsiteX8113" fmla="*/ 5447251 w 7427256"/>
              <a:gd name="connsiteY8113" fmla="*/ 937741 h 7209248"/>
              <a:gd name="connsiteX8114" fmla="*/ 4918654 w 7427256"/>
              <a:gd name="connsiteY8114" fmla="*/ 928781 h 7209248"/>
              <a:gd name="connsiteX8115" fmla="*/ 4927612 w 7427256"/>
              <a:gd name="connsiteY8115" fmla="*/ 946700 h 7209248"/>
              <a:gd name="connsiteX8116" fmla="*/ 4936572 w 7427256"/>
              <a:gd name="connsiteY8116" fmla="*/ 946700 h 7209248"/>
              <a:gd name="connsiteX8117" fmla="*/ 4927612 w 7427256"/>
              <a:gd name="connsiteY8117" fmla="*/ 928781 h 7209248"/>
              <a:gd name="connsiteX8118" fmla="*/ 2069597 w 7427256"/>
              <a:gd name="connsiteY8118" fmla="*/ 928781 h 7209248"/>
              <a:gd name="connsiteX8119" fmla="*/ 2051679 w 7427256"/>
              <a:gd name="connsiteY8119" fmla="*/ 937741 h 7209248"/>
              <a:gd name="connsiteX8120" fmla="*/ 2006883 w 7427256"/>
              <a:gd name="connsiteY8120" fmla="*/ 946700 h 7209248"/>
              <a:gd name="connsiteX8121" fmla="*/ 2006883 w 7427256"/>
              <a:gd name="connsiteY8121" fmla="*/ 964619 h 7209248"/>
              <a:gd name="connsiteX8122" fmla="*/ 2015841 w 7427256"/>
              <a:gd name="connsiteY8122" fmla="*/ 964619 h 7209248"/>
              <a:gd name="connsiteX8123" fmla="*/ 2006883 w 7427256"/>
              <a:gd name="connsiteY8123" fmla="*/ 973577 h 7209248"/>
              <a:gd name="connsiteX8124" fmla="*/ 2006883 w 7427256"/>
              <a:gd name="connsiteY8124" fmla="*/ 987016 h 7209248"/>
              <a:gd name="connsiteX8125" fmla="*/ 2042719 w 7427256"/>
              <a:gd name="connsiteY8125" fmla="*/ 991496 h 7209248"/>
              <a:gd name="connsiteX8126" fmla="*/ 2060638 w 7427256"/>
              <a:gd name="connsiteY8126" fmla="*/ 991496 h 7209248"/>
              <a:gd name="connsiteX8127" fmla="*/ 2060638 w 7427256"/>
              <a:gd name="connsiteY8127" fmla="*/ 964619 h 7209248"/>
              <a:gd name="connsiteX8128" fmla="*/ 5691393 w 7427256"/>
              <a:gd name="connsiteY8128" fmla="*/ 924301 h 7209248"/>
              <a:gd name="connsiteX8129" fmla="*/ 5698112 w 7427256"/>
              <a:gd name="connsiteY8129" fmla="*/ 928781 h 7209248"/>
              <a:gd name="connsiteX8130" fmla="*/ 5689152 w 7427256"/>
              <a:gd name="connsiteY8130" fmla="*/ 928781 h 7209248"/>
              <a:gd name="connsiteX8131" fmla="*/ 5691393 w 7427256"/>
              <a:gd name="connsiteY8131" fmla="*/ 924301 h 7209248"/>
              <a:gd name="connsiteX8132" fmla="*/ 5724990 w 7427256"/>
              <a:gd name="connsiteY8132" fmla="*/ 919822 h 7209248"/>
              <a:gd name="connsiteX8133" fmla="*/ 5733948 w 7427256"/>
              <a:gd name="connsiteY8133" fmla="*/ 919822 h 7209248"/>
              <a:gd name="connsiteX8134" fmla="*/ 5742908 w 7427256"/>
              <a:gd name="connsiteY8134" fmla="*/ 919822 h 7209248"/>
              <a:gd name="connsiteX8135" fmla="*/ 5733948 w 7427256"/>
              <a:gd name="connsiteY8135" fmla="*/ 928781 h 7209248"/>
              <a:gd name="connsiteX8136" fmla="*/ 5724990 w 7427256"/>
              <a:gd name="connsiteY8136" fmla="*/ 928781 h 7209248"/>
              <a:gd name="connsiteX8137" fmla="*/ 5724990 w 7427256"/>
              <a:gd name="connsiteY8137" fmla="*/ 919822 h 7209248"/>
              <a:gd name="connsiteX8138" fmla="*/ 5070961 w 7427256"/>
              <a:gd name="connsiteY8138" fmla="*/ 919822 h 7209248"/>
              <a:gd name="connsiteX8139" fmla="*/ 5062002 w 7427256"/>
              <a:gd name="connsiteY8139" fmla="*/ 928781 h 7209248"/>
              <a:gd name="connsiteX8140" fmla="*/ 5070961 w 7427256"/>
              <a:gd name="connsiteY8140" fmla="*/ 937741 h 7209248"/>
              <a:gd name="connsiteX8141" fmla="*/ 5079921 w 7427256"/>
              <a:gd name="connsiteY8141" fmla="*/ 928781 h 7209248"/>
              <a:gd name="connsiteX8142" fmla="*/ 5075441 w 7427256"/>
              <a:gd name="connsiteY8142" fmla="*/ 924301 h 7209248"/>
              <a:gd name="connsiteX8143" fmla="*/ 5070961 w 7427256"/>
              <a:gd name="connsiteY8143" fmla="*/ 919822 h 7209248"/>
              <a:gd name="connsiteX8144" fmla="*/ 4784265 w 7427256"/>
              <a:gd name="connsiteY8144" fmla="*/ 919822 h 7209248"/>
              <a:gd name="connsiteX8145" fmla="*/ 4784265 w 7427256"/>
              <a:gd name="connsiteY8145" fmla="*/ 928781 h 7209248"/>
              <a:gd name="connsiteX8146" fmla="*/ 4820101 w 7427256"/>
              <a:gd name="connsiteY8146" fmla="*/ 937741 h 7209248"/>
              <a:gd name="connsiteX8147" fmla="*/ 4802182 w 7427256"/>
              <a:gd name="connsiteY8147" fmla="*/ 928781 h 7209248"/>
              <a:gd name="connsiteX8148" fmla="*/ 4793224 w 7427256"/>
              <a:gd name="connsiteY8148" fmla="*/ 919822 h 7209248"/>
              <a:gd name="connsiteX8149" fmla="*/ 4784265 w 7427256"/>
              <a:gd name="connsiteY8149" fmla="*/ 919822 h 7209248"/>
              <a:gd name="connsiteX8150" fmla="*/ 4811142 w 7427256"/>
              <a:gd name="connsiteY8150" fmla="*/ 910862 h 7209248"/>
              <a:gd name="connsiteX8151" fmla="*/ 4820101 w 7427256"/>
              <a:gd name="connsiteY8151" fmla="*/ 919822 h 7209248"/>
              <a:gd name="connsiteX8152" fmla="*/ 4820101 w 7427256"/>
              <a:gd name="connsiteY8152" fmla="*/ 910862 h 7209248"/>
              <a:gd name="connsiteX8153" fmla="*/ 4811142 w 7427256"/>
              <a:gd name="connsiteY8153" fmla="*/ 910862 h 7209248"/>
              <a:gd name="connsiteX8154" fmla="*/ 5922094 w 7427256"/>
              <a:gd name="connsiteY8154" fmla="*/ 901903 h 7209248"/>
              <a:gd name="connsiteX8155" fmla="*/ 5957932 w 7427256"/>
              <a:gd name="connsiteY8155" fmla="*/ 910862 h 7209248"/>
              <a:gd name="connsiteX8156" fmla="*/ 5989288 w 7427256"/>
              <a:gd name="connsiteY8156" fmla="*/ 915342 h 7209248"/>
              <a:gd name="connsiteX8157" fmla="*/ 6020646 w 7427256"/>
              <a:gd name="connsiteY8157" fmla="*/ 919822 h 7209248"/>
              <a:gd name="connsiteX8158" fmla="*/ 6047525 w 7427256"/>
              <a:gd name="connsiteY8158" fmla="*/ 933261 h 7209248"/>
              <a:gd name="connsiteX8159" fmla="*/ 6065442 w 7427256"/>
              <a:gd name="connsiteY8159" fmla="*/ 928781 h 7209248"/>
              <a:gd name="connsiteX8160" fmla="*/ 6074402 w 7427256"/>
              <a:gd name="connsiteY8160" fmla="*/ 919822 h 7209248"/>
              <a:gd name="connsiteX8161" fmla="*/ 6074402 w 7427256"/>
              <a:gd name="connsiteY8161" fmla="*/ 955659 h 7209248"/>
              <a:gd name="connsiteX8162" fmla="*/ 6065442 w 7427256"/>
              <a:gd name="connsiteY8162" fmla="*/ 955659 h 7209248"/>
              <a:gd name="connsiteX8163" fmla="*/ 6074402 w 7427256"/>
              <a:gd name="connsiteY8163" fmla="*/ 964619 h 7209248"/>
              <a:gd name="connsiteX8164" fmla="*/ 6074402 w 7427256"/>
              <a:gd name="connsiteY8164" fmla="*/ 991496 h 7209248"/>
              <a:gd name="connsiteX8165" fmla="*/ 6056484 w 7427256"/>
              <a:gd name="connsiteY8165" fmla="*/ 1000455 h 7209248"/>
              <a:gd name="connsiteX8166" fmla="*/ 6056484 w 7427256"/>
              <a:gd name="connsiteY8166" fmla="*/ 1009415 h 7209248"/>
              <a:gd name="connsiteX8167" fmla="*/ 6052004 w 7427256"/>
              <a:gd name="connsiteY8167" fmla="*/ 1022854 h 7209248"/>
              <a:gd name="connsiteX8168" fmla="*/ 6038565 w 7427256"/>
              <a:gd name="connsiteY8168" fmla="*/ 1018374 h 7209248"/>
              <a:gd name="connsiteX8169" fmla="*/ 6029606 w 7427256"/>
              <a:gd name="connsiteY8169" fmla="*/ 1000455 h 7209248"/>
              <a:gd name="connsiteX8170" fmla="*/ 6011688 w 7427256"/>
              <a:gd name="connsiteY8170" fmla="*/ 955659 h 7209248"/>
              <a:gd name="connsiteX8171" fmla="*/ 6002728 w 7427256"/>
              <a:gd name="connsiteY8171" fmla="*/ 946700 h 7209248"/>
              <a:gd name="connsiteX8172" fmla="*/ 5998248 w 7427256"/>
              <a:gd name="connsiteY8172" fmla="*/ 942220 h 7209248"/>
              <a:gd name="connsiteX8173" fmla="*/ 5975850 w 7427256"/>
              <a:gd name="connsiteY8173" fmla="*/ 937741 h 7209248"/>
              <a:gd name="connsiteX8174" fmla="*/ 5957932 w 7427256"/>
              <a:gd name="connsiteY8174" fmla="*/ 924301 h 7209248"/>
              <a:gd name="connsiteX8175" fmla="*/ 5931054 w 7427256"/>
              <a:gd name="connsiteY8175" fmla="*/ 910862 h 7209248"/>
              <a:gd name="connsiteX8176" fmla="*/ 5030644 w 7427256"/>
              <a:gd name="connsiteY8176" fmla="*/ 897423 h 7209248"/>
              <a:gd name="connsiteX8177" fmla="*/ 5017206 w 7427256"/>
              <a:gd name="connsiteY8177" fmla="*/ 901903 h 7209248"/>
              <a:gd name="connsiteX8178" fmla="*/ 5008246 w 7427256"/>
              <a:gd name="connsiteY8178" fmla="*/ 901903 h 7209248"/>
              <a:gd name="connsiteX8179" fmla="*/ 5017206 w 7427256"/>
              <a:gd name="connsiteY8179" fmla="*/ 910862 h 7209248"/>
              <a:gd name="connsiteX8180" fmla="*/ 5035124 w 7427256"/>
              <a:gd name="connsiteY8180" fmla="*/ 901903 h 7209248"/>
              <a:gd name="connsiteX8181" fmla="*/ 5030644 w 7427256"/>
              <a:gd name="connsiteY8181" fmla="*/ 897423 h 7209248"/>
              <a:gd name="connsiteX8182" fmla="*/ 6244630 w 7427256"/>
              <a:gd name="connsiteY8182" fmla="*/ 892943 h 7209248"/>
              <a:gd name="connsiteX8183" fmla="*/ 6249108 w 7427256"/>
              <a:gd name="connsiteY8183" fmla="*/ 897423 h 7209248"/>
              <a:gd name="connsiteX8184" fmla="*/ 6244630 w 7427256"/>
              <a:gd name="connsiteY8184" fmla="*/ 901903 h 7209248"/>
              <a:gd name="connsiteX8185" fmla="*/ 6244630 w 7427256"/>
              <a:gd name="connsiteY8185" fmla="*/ 892943 h 7209248"/>
              <a:gd name="connsiteX8186" fmla="*/ 5070961 w 7427256"/>
              <a:gd name="connsiteY8186" fmla="*/ 892943 h 7209248"/>
              <a:gd name="connsiteX8187" fmla="*/ 5070961 w 7427256"/>
              <a:gd name="connsiteY8187" fmla="*/ 897423 h 7209248"/>
              <a:gd name="connsiteX8188" fmla="*/ 5079921 w 7427256"/>
              <a:gd name="connsiteY8188" fmla="*/ 901903 h 7209248"/>
              <a:gd name="connsiteX8189" fmla="*/ 5088880 w 7427256"/>
              <a:gd name="connsiteY8189" fmla="*/ 901903 h 7209248"/>
              <a:gd name="connsiteX8190" fmla="*/ 5070961 w 7427256"/>
              <a:gd name="connsiteY8190" fmla="*/ 892943 h 7209248"/>
              <a:gd name="connsiteX8191" fmla="*/ 6056484 w 7427256"/>
              <a:gd name="connsiteY8191" fmla="*/ 883985 h 7209248"/>
              <a:gd name="connsiteX8192" fmla="*/ 6069922 w 7427256"/>
              <a:gd name="connsiteY8192" fmla="*/ 883985 h 7209248"/>
              <a:gd name="connsiteX8193" fmla="*/ 6074402 w 7427256"/>
              <a:gd name="connsiteY8193" fmla="*/ 883985 h 7209248"/>
              <a:gd name="connsiteX8194" fmla="*/ 6065442 w 7427256"/>
              <a:gd name="connsiteY8194" fmla="*/ 892943 h 7209248"/>
              <a:gd name="connsiteX8195" fmla="*/ 6038565 w 7427256"/>
              <a:gd name="connsiteY8195" fmla="*/ 883985 h 7209248"/>
              <a:gd name="connsiteX8196" fmla="*/ 6038565 w 7427256"/>
              <a:gd name="connsiteY8196" fmla="*/ 888464 h 7209248"/>
              <a:gd name="connsiteX8197" fmla="*/ 6047525 w 7427256"/>
              <a:gd name="connsiteY8197" fmla="*/ 901903 h 7209248"/>
              <a:gd name="connsiteX8198" fmla="*/ 6020646 w 7427256"/>
              <a:gd name="connsiteY8198" fmla="*/ 901903 h 7209248"/>
              <a:gd name="connsiteX8199" fmla="*/ 6011688 w 7427256"/>
              <a:gd name="connsiteY8199" fmla="*/ 892943 h 7209248"/>
              <a:gd name="connsiteX8200" fmla="*/ 6029606 w 7427256"/>
              <a:gd name="connsiteY8200" fmla="*/ 892943 h 7209248"/>
              <a:gd name="connsiteX8201" fmla="*/ 5707071 w 7427256"/>
              <a:gd name="connsiteY8201" fmla="*/ 879504 h 7209248"/>
              <a:gd name="connsiteX8202" fmla="*/ 5716031 w 7427256"/>
              <a:gd name="connsiteY8202" fmla="*/ 883985 h 7209248"/>
              <a:gd name="connsiteX8203" fmla="*/ 5716031 w 7427256"/>
              <a:gd name="connsiteY8203" fmla="*/ 892943 h 7209248"/>
              <a:gd name="connsiteX8204" fmla="*/ 5707071 w 7427256"/>
              <a:gd name="connsiteY8204" fmla="*/ 901903 h 7209248"/>
              <a:gd name="connsiteX8205" fmla="*/ 5698112 w 7427256"/>
              <a:gd name="connsiteY8205" fmla="*/ 910862 h 7209248"/>
              <a:gd name="connsiteX8206" fmla="*/ 5662274 w 7427256"/>
              <a:gd name="connsiteY8206" fmla="*/ 910862 h 7209248"/>
              <a:gd name="connsiteX8207" fmla="*/ 5662274 w 7427256"/>
              <a:gd name="connsiteY8207" fmla="*/ 901903 h 7209248"/>
              <a:gd name="connsiteX8208" fmla="*/ 5675714 w 7427256"/>
              <a:gd name="connsiteY8208" fmla="*/ 897423 h 7209248"/>
              <a:gd name="connsiteX8209" fmla="*/ 5684674 w 7427256"/>
              <a:gd name="connsiteY8209" fmla="*/ 892943 h 7209248"/>
              <a:gd name="connsiteX8210" fmla="*/ 5693632 w 7427256"/>
              <a:gd name="connsiteY8210" fmla="*/ 892943 h 7209248"/>
              <a:gd name="connsiteX8211" fmla="*/ 5698112 w 7427256"/>
              <a:gd name="connsiteY8211" fmla="*/ 883985 h 7209248"/>
              <a:gd name="connsiteX8212" fmla="*/ 5707071 w 7427256"/>
              <a:gd name="connsiteY8212" fmla="*/ 879504 h 7209248"/>
              <a:gd name="connsiteX8213" fmla="*/ 5205350 w 7427256"/>
              <a:gd name="connsiteY8213" fmla="*/ 878385 h 7209248"/>
              <a:gd name="connsiteX8214" fmla="*/ 5196392 w 7427256"/>
              <a:gd name="connsiteY8214" fmla="*/ 883985 h 7209248"/>
              <a:gd name="connsiteX8215" fmla="*/ 5196392 w 7427256"/>
              <a:gd name="connsiteY8215" fmla="*/ 910862 h 7209248"/>
              <a:gd name="connsiteX8216" fmla="*/ 5214310 w 7427256"/>
              <a:gd name="connsiteY8216" fmla="*/ 901903 h 7209248"/>
              <a:gd name="connsiteX8217" fmla="*/ 5214310 w 7427256"/>
              <a:gd name="connsiteY8217" fmla="*/ 879504 h 7209248"/>
              <a:gd name="connsiteX8218" fmla="*/ 5205350 w 7427256"/>
              <a:gd name="connsiteY8218" fmla="*/ 878385 h 7209248"/>
              <a:gd name="connsiteX8219" fmla="*/ 5904176 w 7427256"/>
              <a:gd name="connsiteY8219" fmla="*/ 866066 h 7209248"/>
              <a:gd name="connsiteX8220" fmla="*/ 5922094 w 7427256"/>
              <a:gd name="connsiteY8220" fmla="*/ 875026 h 7209248"/>
              <a:gd name="connsiteX8221" fmla="*/ 5886257 w 7427256"/>
              <a:gd name="connsiteY8221" fmla="*/ 892943 h 7209248"/>
              <a:gd name="connsiteX8222" fmla="*/ 5868338 w 7427256"/>
              <a:gd name="connsiteY8222" fmla="*/ 883985 h 7209248"/>
              <a:gd name="connsiteX8223" fmla="*/ 5850420 w 7427256"/>
              <a:gd name="connsiteY8223" fmla="*/ 879504 h 7209248"/>
              <a:gd name="connsiteX8224" fmla="*/ 5868338 w 7427256"/>
              <a:gd name="connsiteY8224" fmla="*/ 875026 h 7209248"/>
              <a:gd name="connsiteX8225" fmla="*/ 5993768 w 7427256"/>
              <a:gd name="connsiteY8225" fmla="*/ 857107 h 7209248"/>
              <a:gd name="connsiteX8226" fmla="*/ 6002728 w 7427256"/>
              <a:gd name="connsiteY8226" fmla="*/ 857107 h 7209248"/>
              <a:gd name="connsiteX8227" fmla="*/ 5998248 w 7427256"/>
              <a:gd name="connsiteY8227" fmla="*/ 870546 h 7209248"/>
              <a:gd name="connsiteX8228" fmla="*/ 5993768 w 7427256"/>
              <a:gd name="connsiteY8228" fmla="*/ 875026 h 7209248"/>
              <a:gd name="connsiteX8229" fmla="*/ 5993768 w 7427256"/>
              <a:gd name="connsiteY8229" fmla="*/ 892943 h 7209248"/>
              <a:gd name="connsiteX8230" fmla="*/ 5975850 w 7427256"/>
              <a:gd name="connsiteY8230" fmla="*/ 875026 h 7209248"/>
              <a:gd name="connsiteX8231" fmla="*/ 5966891 w 7427256"/>
              <a:gd name="connsiteY8231" fmla="*/ 866066 h 7209248"/>
              <a:gd name="connsiteX8232" fmla="*/ 5984810 w 7427256"/>
              <a:gd name="connsiteY8232" fmla="*/ 861587 h 7209248"/>
              <a:gd name="connsiteX8233" fmla="*/ 5993768 w 7427256"/>
              <a:gd name="connsiteY8233" fmla="*/ 857107 h 7209248"/>
              <a:gd name="connsiteX8234" fmla="*/ 5133676 w 7427256"/>
              <a:gd name="connsiteY8234" fmla="*/ 857107 h 7209248"/>
              <a:gd name="connsiteX8235" fmla="*/ 5133676 w 7427256"/>
              <a:gd name="connsiteY8235" fmla="*/ 866066 h 7209248"/>
              <a:gd name="connsiteX8236" fmla="*/ 5142636 w 7427256"/>
              <a:gd name="connsiteY8236" fmla="*/ 866066 h 7209248"/>
              <a:gd name="connsiteX8237" fmla="*/ 5151595 w 7427256"/>
              <a:gd name="connsiteY8237" fmla="*/ 866066 h 7209248"/>
              <a:gd name="connsiteX8238" fmla="*/ 5151595 w 7427256"/>
              <a:gd name="connsiteY8238" fmla="*/ 857107 h 7209248"/>
              <a:gd name="connsiteX8239" fmla="*/ 5142636 w 7427256"/>
              <a:gd name="connsiteY8239" fmla="*/ 857107 h 7209248"/>
              <a:gd name="connsiteX8240" fmla="*/ 5133676 w 7427256"/>
              <a:gd name="connsiteY8240" fmla="*/ 857107 h 7209248"/>
              <a:gd name="connsiteX8241" fmla="*/ 6046406 w 7427256"/>
              <a:gd name="connsiteY8241" fmla="*/ 850387 h 7209248"/>
              <a:gd name="connsiteX8242" fmla="*/ 6052004 w 7427256"/>
              <a:gd name="connsiteY8242" fmla="*/ 852627 h 7209248"/>
              <a:gd name="connsiteX8243" fmla="*/ 6056484 w 7427256"/>
              <a:gd name="connsiteY8243" fmla="*/ 866066 h 7209248"/>
              <a:gd name="connsiteX8244" fmla="*/ 6047525 w 7427256"/>
              <a:gd name="connsiteY8244" fmla="*/ 875026 h 7209248"/>
              <a:gd name="connsiteX8245" fmla="*/ 6034085 w 7427256"/>
              <a:gd name="connsiteY8245" fmla="*/ 866066 h 7209248"/>
              <a:gd name="connsiteX8246" fmla="*/ 6038565 w 7427256"/>
              <a:gd name="connsiteY8246" fmla="*/ 852627 h 7209248"/>
              <a:gd name="connsiteX8247" fmla="*/ 6046406 w 7427256"/>
              <a:gd name="connsiteY8247" fmla="*/ 850387 h 7209248"/>
              <a:gd name="connsiteX8248" fmla="*/ 1549958 w 7427256"/>
              <a:gd name="connsiteY8248" fmla="*/ 834708 h 7209248"/>
              <a:gd name="connsiteX8249" fmla="*/ 1558918 w 7427256"/>
              <a:gd name="connsiteY8249" fmla="*/ 839188 h 7209248"/>
              <a:gd name="connsiteX8250" fmla="*/ 1549958 w 7427256"/>
              <a:gd name="connsiteY8250" fmla="*/ 839188 h 7209248"/>
              <a:gd name="connsiteX8251" fmla="*/ 1540998 w 7427256"/>
              <a:gd name="connsiteY8251" fmla="*/ 839188 h 7209248"/>
              <a:gd name="connsiteX8252" fmla="*/ 1549958 w 7427256"/>
              <a:gd name="connsiteY8252" fmla="*/ 834708 h 7209248"/>
              <a:gd name="connsiteX8253" fmla="*/ 5303903 w 7427256"/>
              <a:gd name="connsiteY8253" fmla="*/ 830229 h 7209248"/>
              <a:gd name="connsiteX8254" fmla="*/ 5326300 w 7427256"/>
              <a:gd name="connsiteY8254" fmla="*/ 834708 h 7209248"/>
              <a:gd name="connsiteX8255" fmla="*/ 5321822 w 7427256"/>
              <a:gd name="connsiteY8255" fmla="*/ 848147 h 7209248"/>
              <a:gd name="connsiteX8256" fmla="*/ 5317342 w 7427256"/>
              <a:gd name="connsiteY8256" fmla="*/ 852627 h 7209248"/>
              <a:gd name="connsiteX8257" fmla="*/ 5321822 w 7427256"/>
              <a:gd name="connsiteY8257" fmla="*/ 866066 h 7209248"/>
              <a:gd name="connsiteX8258" fmla="*/ 5375577 w 7427256"/>
              <a:gd name="connsiteY8258" fmla="*/ 857107 h 7209248"/>
              <a:gd name="connsiteX8259" fmla="*/ 5389016 w 7427256"/>
              <a:gd name="connsiteY8259" fmla="*/ 848147 h 7209248"/>
              <a:gd name="connsiteX8260" fmla="*/ 5393496 w 7427256"/>
              <a:gd name="connsiteY8260" fmla="*/ 848147 h 7209248"/>
              <a:gd name="connsiteX8261" fmla="*/ 5393496 w 7427256"/>
              <a:gd name="connsiteY8261" fmla="*/ 839188 h 7209248"/>
              <a:gd name="connsiteX8262" fmla="*/ 5402454 w 7427256"/>
              <a:gd name="connsiteY8262" fmla="*/ 830229 h 7209248"/>
              <a:gd name="connsiteX8263" fmla="*/ 5429334 w 7427256"/>
              <a:gd name="connsiteY8263" fmla="*/ 839188 h 7209248"/>
              <a:gd name="connsiteX8264" fmla="*/ 5456211 w 7427256"/>
              <a:gd name="connsiteY8264" fmla="*/ 857107 h 7209248"/>
              <a:gd name="connsiteX8265" fmla="*/ 5420374 w 7427256"/>
              <a:gd name="connsiteY8265" fmla="*/ 866066 h 7209248"/>
              <a:gd name="connsiteX8266" fmla="*/ 5406934 w 7427256"/>
              <a:gd name="connsiteY8266" fmla="*/ 857107 h 7209248"/>
              <a:gd name="connsiteX8267" fmla="*/ 5397976 w 7427256"/>
              <a:gd name="connsiteY8267" fmla="*/ 875026 h 7209248"/>
              <a:gd name="connsiteX8268" fmla="*/ 5393496 w 7427256"/>
              <a:gd name="connsiteY8268" fmla="*/ 901903 h 7209248"/>
              <a:gd name="connsiteX8269" fmla="*/ 5393496 w 7427256"/>
              <a:gd name="connsiteY8269" fmla="*/ 919822 h 7209248"/>
              <a:gd name="connsiteX8270" fmla="*/ 5393496 w 7427256"/>
              <a:gd name="connsiteY8270" fmla="*/ 928781 h 7209248"/>
              <a:gd name="connsiteX8271" fmla="*/ 5348700 w 7427256"/>
              <a:gd name="connsiteY8271" fmla="*/ 928781 h 7209248"/>
              <a:gd name="connsiteX8272" fmla="*/ 5357658 w 7427256"/>
              <a:gd name="connsiteY8272" fmla="*/ 919822 h 7209248"/>
              <a:gd name="connsiteX8273" fmla="*/ 5371097 w 7427256"/>
              <a:gd name="connsiteY8273" fmla="*/ 924301 h 7209248"/>
              <a:gd name="connsiteX8274" fmla="*/ 5366618 w 7427256"/>
              <a:gd name="connsiteY8274" fmla="*/ 901903 h 7209248"/>
              <a:gd name="connsiteX8275" fmla="*/ 5362138 w 7427256"/>
              <a:gd name="connsiteY8275" fmla="*/ 897423 h 7209248"/>
              <a:gd name="connsiteX8276" fmla="*/ 5357658 w 7427256"/>
              <a:gd name="connsiteY8276" fmla="*/ 892943 h 7209248"/>
              <a:gd name="connsiteX8277" fmla="*/ 5339740 w 7427256"/>
              <a:gd name="connsiteY8277" fmla="*/ 883985 h 7209248"/>
              <a:gd name="connsiteX8278" fmla="*/ 5321822 w 7427256"/>
              <a:gd name="connsiteY8278" fmla="*/ 875026 h 7209248"/>
              <a:gd name="connsiteX8279" fmla="*/ 5294943 w 7427256"/>
              <a:gd name="connsiteY8279" fmla="*/ 857107 h 7209248"/>
              <a:gd name="connsiteX8280" fmla="*/ 5281504 w 7427256"/>
              <a:gd name="connsiteY8280" fmla="*/ 834708 h 7209248"/>
              <a:gd name="connsiteX8281" fmla="*/ 5303903 w 7427256"/>
              <a:gd name="connsiteY8281" fmla="*/ 830229 h 7209248"/>
              <a:gd name="connsiteX8282" fmla="*/ 4838020 w 7427256"/>
              <a:gd name="connsiteY8282" fmla="*/ 830229 h 7209248"/>
              <a:gd name="connsiteX8283" fmla="*/ 4829061 w 7427256"/>
              <a:gd name="connsiteY8283" fmla="*/ 848147 h 7209248"/>
              <a:gd name="connsiteX8284" fmla="*/ 4869378 w 7427256"/>
              <a:gd name="connsiteY8284" fmla="*/ 866066 h 7209248"/>
              <a:gd name="connsiteX8285" fmla="*/ 4900735 w 7427256"/>
              <a:gd name="connsiteY8285" fmla="*/ 857107 h 7209248"/>
              <a:gd name="connsiteX8286" fmla="*/ 4882816 w 7427256"/>
              <a:gd name="connsiteY8286" fmla="*/ 848147 h 7209248"/>
              <a:gd name="connsiteX8287" fmla="*/ 4846978 w 7427256"/>
              <a:gd name="connsiteY8287" fmla="*/ 839188 h 7209248"/>
              <a:gd name="connsiteX8288" fmla="*/ 4838020 w 7427256"/>
              <a:gd name="connsiteY8288" fmla="*/ 830229 h 7209248"/>
              <a:gd name="connsiteX8289" fmla="*/ 4739468 w 7427256"/>
              <a:gd name="connsiteY8289" fmla="*/ 830229 h 7209248"/>
              <a:gd name="connsiteX8290" fmla="*/ 4766346 w 7427256"/>
              <a:gd name="connsiteY8290" fmla="*/ 848147 h 7209248"/>
              <a:gd name="connsiteX8291" fmla="*/ 4784265 w 7427256"/>
              <a:gd name="connsiteY8291" fmla="*/ 848147 h 7209248"/>
              <a:gd name="connsiteX8292" fmla="*/ 4761866 w 7427256"/>
              <a:gd name="connsiteY8292" fmla="*/ 834708 h 7209248"/>
              <a:gd name="connsiteX8293" fmla="*/ 4739468 w 7427256"/>
              <a:gd name="connsiteY8293" fmla="*/ 830229 h 7209248"/>
              <a:gd name="connsiteX8294" fmla="*/ 4774717 w 7427256"/>
              <a:gd name="connsiteY8294" fmla="*/ 825235 h 7209248"/>
              <a:gd name="connsiteX8295" fmla="*/ 4775305 w 7427256"/>
              <a:gd name="connsiteY8295" fmla="*/ 825749 h 7209248"/>
              <a:gd name="connsiteX8296" fmla="*/ 4788744 w 7427256"/>
              <a:gd name="connsiteY8296" fmla="*/ 830229 h 7209248"/>
              <a:gd name="connsiteX8297" fmla="*/ 4802182 w 7427256"/>
              <a:gd name="connsiteY8297" fmla="*/ 830229 h 7209248"/>
              <a:gd name="connsiteX8298" fmla="*/ 5674594 w 7427256"/>
              <a:gd name="connsiteY8298" fmla="*/ 824630 h 7209248"/>
              <a:gd name="connsiteX8299" fmla="*/ 5684674 w 7427256"/>
              <a:gd name="connsiteY8299" fmla="*/ 825749 h 7209248"/>
              <a:gd name="connsiteX8300" fmla="*/ 5707071 w 7427256"/>
              <a:gd name="connsiteY8300" fmla="*/ 830229 h 7209248"/>
              <a:gd name="connsiteX8301" fmla="*/ 5729470 w 7427256"/>
              <a:gd name="connsiteY8301" fmla="*/ 834708 h 7209248"/>
              <a:gd name="connsiteX8302" fmla="*/ 5742908 w 7427256"/>
              <a:gd name="connsiteY8302" fmla="*/ 839188 h 7209248"/>
              <a:gd name="connsiteX8303" fmla="*/ 5733948 w 7427256"/>
              <a:gd name="connsiteY8303" fmla="*/ 848147 h 7209248"/>
              <a:gd name="connsiteX8304" fmla="*/ 5751868 w 7427256"/>
              <a:gd name="connsiteY8304" fmla="*/ 866066 h 7209248"/>
              <a:gd name="connsiteX8305" fmla="*/ 5774266 w 7427256"/>
              <a:gd name="connsiteY8305" fmla="*/ 857107 h 7209248"/>
              <a:gd name="connsiteX8306" fmla="*/ 5778745 w 7427256"/>
              <a:gd name="connsiteY8306" fmla="*/ 839188 h 7209248"/>
              <a:gd name="connsiteX8307" fmla="*/ 5787705 w 7427256"/>
              <a:gd name="connsiteY8307" fmla="*/ 830229 h 7209248"/>
              <a:gd name="connsiteX8308" fmla="*/ 5805624 w 7427256"/>
              <a:gd name="connsiteY8308" fmla="*/ 839188 h 7209248"/>
              <a:gd name="connsiteX8309" fmla="*/ 5805624 w 7427256"/>
              <a:gd name="connsiteY8309" fmla="*/ 848147 h 7209248"/>
              <a:gd name="connsiteX8310" fmla="*/ 5783225 w 7427256"/>
              <a:gd name="connsiteY8310" fmla="*/ 861587 h 7209248"/>
              <a:gd name="connsiteX8311" fmla="*/ 5760828 w 7427256"/>
              <a:gd name="connsiteY8311" fmla="*/ 875026 h 7209248"/>
              <a:gd name="connsiteX8312" fmla="*/ 5733948 w 7427256"/>
              <a:gd name="connsiteY8312" fmla="*/ 866066 h 7209248"/>
              <a:gd name="connsiteX8313" fmla="*/ 5716031 w 7427256"/>
              <a:gd name="connsiteY8313" fmla="*/ 857107 h 7209248"/>
              <a:gd name="connsiteX8314" fmla="*/ 5698112 w 7427256"/>
              <a:gd name="connsiteY8314" fmla="*/ 839188 h 7209248"/>
              <a:gd name="connsiteX8315" fmla="*/ 5707071 w 7427256"/>
              <a:gd name="connsiteY8315" fmla="*/ 857107 h 7209248"/>
              <a:gd name="connsiteX8316" fmla="*/ 5716031 w 7427256"/>
              <a:gd name="connsiteY8316" fmla="*/ 861587 h 7209248"/>
              <a:gd name="connsiteX8317" fmla="*/ 5707071 w 7427256"/>
              <a:gd name="connsiteY8317" fmla="*/ 866066 h 7209248"/>
              <a:gd name="connsiteX8318" fmla="*/ 5671234 w 7427256"/>
              <a:gd name="connsiteY8318" fmla="*/ 830229 h 7209248"/>
              <a:gd name="connsiteX8319" fmla="*/ 5674594 w 7427256"/>
              <a:gd name="connsiteY8319" fmla="*/ 824630 h 7209248"/>
              <a:gd name="connsiteX8320" fmla="*/ 5169514 w 7427256"/>
              <a:gd name="connsiteY8320" fmla="*/ 812311 h 7209248"/>
              <a:gd name="connsiteX8321" fmla="*/ 5169514 w 7427256"/>
              <a:gd name="connsiteY8321" fmla="*/ 821269 h 7209248"/>
              <a:gd name="connsiteX8322" fmla="*/ 5142636 w 7427256"/>
              <a:gd name="connsiteY8322" fmla="*/ 821269 h 7209248"/>
              <a:gd name="connsiteX8323" fmla="*/ 5169514 w 7427256"/>
              <a:gd name="connsiteY8323" fmla="*/ 812311 h 7209248"/>
              <a:gd name="connsiteX8324" fmla="*/ 4703631 w 7427256"/>
              <a:gd name="connsiteY8324" fmla="*/ 812311 h 7209248"/>
              <a:gd name="connsiteX8325" fmla="*/ 4712589 w 7427256"/>
              <a:gd name="connsiteY8325" fmla="*/ 821269 h 7209248"/>
              <a:gd name="connsiteX8326" fmla="*/ 4739468 w 7427256"/>
              <a:gd name="connsiteY8326" fmla="*/ 821269 h 7209248"/>
              <a:gd name="connsiteX8327" fmla="*/ 4754371 w 7427256"/>
              <a:gd name="connsiteY8327" fmla="*/ 821535 h 7209248"/>
              <a:gd name="connsiteX8328" fmla="*/ 1612673 w 7427256"/>
              <a:gd name="connsiteY8328" fmla="*/ 812311 h 7209248"/>
              <a:gd name="connsiteX8329" fmla="*/ 1621632 w 7427256"/>
              <a:gd name="connsiteY8329" fmla="*/ 821269 h 7209248"/>
              <a:gd name="connsiteX8330" fmla="*/ 1612673 w 7427256"/>
              <a:gd name="connsiteY8330" fmla="*/ 825749 h 7209248"/>
              <a:gd name="connsiteX8331" fmla="*/ 1594755 w 7427256"/>
              <a:gd name="connsiteY8331" fmla="*/ 830229 h 7209248"/>
              <a:gd name="connsiteX8332" fmla="*/ 1585796 w 7427256"/>
              <a:gd name="connsiteY8332" fmla="*/ 821269 h 7209248"/>
              <a:gd name="connsiteX8333" fmla="*/ 5413654 w 7427256"/>
              <a:gd name="connsiteY8333" fmla="*/ 807830 h 7209248"/>
              <a:gd name="connsiteX8334" fmla="*/ 5420374 w 7427256"/>
              <a:gd name="connsiteY8334" fmla="*/ 812311 h 7209248"/>
              <a:gd name="connsiteX8335" fmla="*/ 5429334 w 7427256"/>
              <a:gd name="connsiteY8335" fmla="*/ 812311 h 7209248"/>
              <a:gd name="connsiteX8336" fmla="*/ 5420374 w 7427256"/>
              <a:gd name="connsiteY8336" fmla="*/ 821269 h 7209248"/>
              <a:gd name="connsiteX8337" fmla="*/ 5415894 w 7427256"/>
              <a:gd name="connsiteY8337" fmla="*/ 816790 h 7209248"/>
              <a:gd name="connsiteX8338" fmla="*/ 5411414 w 7427256"/>
              <a:gd name="connsiteY8338" fmla="*/ 812311 h 7209248"/>
              <a:gd name="connsiteX8339" fmla="*/ 5413654 w 7427256"/>
              <a:gd name="connsiteY8339" fmla="*/ 807830 h 7209248"/>
              <a:gd name="connsiteX8340" fmla="*/ 5698112 w 7427256"/>
              <a:gd name="connsiteY8340" fmla="*/ 803350 h 7209248"/>
              <a:gd name="connsiteX8341" fmla="*/ 5711551 w 7427256"/>
              <a:gd name="connsiteY8341" fmla="*/ 803350 h 7209248"/>
              <a:gd name="connsiteX8342" fmla="*/ 5716031 w 7427256"/>
              <a:gd name="connsiteY8342" fmla="*/ 803350 h 7209248"/>
              <a:gd name="connsiteX8343" fmla="*/ 5689152 w 7427256"/>
              <a:gd name="connsiteY8343" fmla="*/ 812311 h 7209248"/>
              <a:gd name="connsiteX8344" fmla="*/ 5268066 w 7427256"/>
              <a:gd name="connsiteY8344" fmla="*/ 803350 h 7209248"/>
              <a:gd name="connsiteX8345" fmla="*/ 5294943 w 7427256"/>
              <a:gd name="connsiteY8345" fmla="*/ 803350 h 7209248"/>
              <a:gd name="connsiteX8346" fmla="*/ 5285984 w 7427256"/>
              <a:gd name="connsiteY8346" fmla="*/ 812311 h 7209248"/>
              <a:gd name="connsiteX8347" fmla="*/ 5644356 w 7427256"/>
              <a:gd name="connsiteY8347" fmla="*/ 794392 h 7209248"/>
              <a:gd name="connsiteX8348" fmla="*/ 5653316 w 7427256"/>
              <a:gd name="connsiteY8348" fmla="*/ 798872 h 7209248"/>
              <a:gd name="connsiteX8349" fmla="*/ 5653316 w 7427256"/>
              <a:gd name="connsiteY8349" fmla="*/ 803350 h 7209248"/>
              <a:gd name="connsiteX8350" fmla="*/ 5648836 w 7427256"/>
              <a:gd name="connsiteY8350" fmla="*/ 812311 h 7209248"/>
              <a:gd name="connsiteX8351" fmla="*/ 5644356 w 7427256"/>
              <a:gd name="connsiteY8351" fmla="*/ 803350 h 7209248"/>
              <a:gd name="connsiteX8352" fmla="*/ 5393496 w 7427256"/>
              <a:gd name="connsiteY8352" fmla="*/ 794392 h 7209248"/>
              <a:gd name="connsiteX8353" fmla="*/ 5402454 w 7427256"/>
              <a:gd name="connsiteY8353" fmla="*/ 803350 h 7209248"/>
              <a:gd name="connsiteX8354" fmla="*/ 5389016 w 7427256"/>
              <a:gd name="connsiteY8354" fmla="*/ 803350 h 7209248"/>
              <a:gd name="connsiteX8355" fmla="*/ 5375577 w 7427256"/>
              <a:gd name="connsiteY8355" fmla="*/ 803350 h 7209248"/>
              <a:gd name="connsiteX8356" fmla="*/ 2616114 w 7427256"/>
              <a:gd name="connsiteY8356" fmla="*/ 794392 h 7209248"/>
              <a:gd name="connsiteX8357" fmla="*/ 2616114 w 7427256"/>
              <a:gd name="connsiteY8357" fmla="*/ 803350 h 7209248"/>
              <a:gd name="connsiteX8358" fmla="*/ 2625074 w 7427256"/>
              <a:gd name="connsiteY8358" fmla="*/ 794392 h 7209248"/>
              <a:gd name="connsiteX8359" fmla="*/ 2114393 w 7427256"/>
              <a:gd name="connsiteY8359" fmla="*/ 794392 h 7209248"/>
              <a:gd name="connsiteX8360" fmla="*/ 2136792 w 7427256"/>
              <a:gd name="connsiteY8360" fmla="*/ 803350 h 7209248"/>
              <a:gd name="connsiteX8361" fmla="*/ 2177108 w 7427256"/>
              <a:gd name="connsiteY8361" fmla="*/ 803350 h 7209248"/>
              <a:gd name="connsiteX8362" fmla="*/ 2186068 w 7427256"/>
              <a:gd name="connsiteY8362" fmla="*/ 812311 h 7209248"/>
              <a:gd name="connsiteX8363" fmla="*/ 2181588 w 7427256"/>
              <a:gd name="connsiteY8363" fmla="*/ 816790 h 7209248"/>
              <a:gd name="connsiteX8364" fmla="*/ 2141272 w 7427256"/>
              <a:gd name="connsiteY8364" fmla="*/ 821269 h 7209248"/>
              <a:gd name="connsiteX8365" fmla="*/ 2105434 w 7427256"/>
              <a:gd name="connsiteY8365" fmla="*/ 821269 h 7209248"/>
              <a:gd name="connsiteX8366" fmla="*/ 2096476 w 7427256"/>
              <a:gd name="connsiteY8366" fmla="*/ 812311 h 7209248"/>
              <a:gd name="connsiteX8367" fmla="*/ 1666429 w 7427256"/>
              <a:gd name="connsiteY8367" fmla="*/ 794392 h 7209248"/>
              <a:gd name="connsiteX8368" fmla="*/ 1657470 w 7427256"/>
              <a:gd name="connsiteY8368" fmla="*/ 803350 h 7209248"/>
              <a:gd name="connsiteX8369" fmla="*/ 1639551 w 7427256"/>
              <a:gd name="connsiteY8369" fmla="*/ 812311 h 7209248"/>
              <a:gd name="connsiteX8370" fmla="*/ 1648511 w 7427256"/>
              <a:gd name="connsiteY8370" fmla="*/ 803350 h 7209248"/>
              <a:gd name="connsiteX8371" fmla="*/ 1666429 w 7427256"/>
              <a:gd name="connsiteY8371" fmla="*/ 794392 h 7209248"/>
              <a:gd name="connsiteX8372" fmla="*/ 5554763 w 7427256"/>
              <a:gd name="connsiteY8372" fmla="*/ 785433 h 7209248"/>
              <a:gd name="connsiteX8373" fmla="*/ 5559243 w 7427256"/>
              <a:gd name="connsiteY8373" fmla="*/ 794392 h 7209248"/>
              <a:gd name="connsiteX8374" fmla="*/ 5568202 w 7427256"/>
              <a:gd name="connsiteY8374" fmla="*/ 803350 h 7209248"/>
              <a:gd name="connsiteX8375" fmla="*/ 5572682 w 7427256"/>
              <a:gd name="connsiteY8375" fmla="*/ 798872 h 7209248"/>
              <a:gd name="connsiteX8376" fmla="*/ 5563723 w 7427256"/>
              <a:gd name="connsiteY8376" fmla="*/ 789912 h 7209248"/>
              <a:gd name="connsiteX8377" fmla="*/ 5554763 w 7427256"/>
              <a:gd name="connsiteY8377" fmla="*/ 785433 h 7209248"/>
              <a:gd name="connsiteX8378" fmla="*/ 5357658 w 7427256"/>
              <a:gd name="connsiteY8378" fmla="*/ 785433 h 7209248"/>
              <a:gd name="connsiteX8379" fmla="*/ 5357658 w 7427256"/>
              <a:gd name="connsiteY8379" fmla="*/ 794392 h 7209248"/>
              <a:gd name="connsiteX8380" fmla="*/ 5348700 w 7427256"/>
              <a:gd name="connsiteY8380" fmla="*/ 794392 h 7209248"/>
              <a:gd name="connsiteX8381" fmla="*/ 4999286 w 7427256"/>
              <a:gd name="connsiteY8381" fmla="*/ 785433 h 7209248"/>
              <a:gd name="connsiteX8382" fmla="*/ 4990328 w 7427256"/>
              <a:gd name="connsiteY8382" fmla="*/ 794392 h 7209248"/>
              <a:gd name="connsiteX8383" fmla="*/ 4999286 w 7427256"/>
              <a:gd name="connsiteY8383" fmla="*/ 794392 h 7209248"/>
              <a:gd name="connsiteX8384" fmla="*/ 4999286 w 7427256"/>
              <a:gd name="connsiteY8384" fmla="*/ 785433 h 7209248"/>
              <a:gd name="connsiteX8385" fmla="*/ 5151595 w 7427256"/>
              <a:gd name="connsiteY8385" fmla="*/ 779833 h 7209248"/>
              <a:gd name="connsiteX8386" fmla="*/ 5160554 w 7427256"/>
              <a:gd name="connsiteY8386" fmla="*/ 785433 h 7209248"/>
              <a:gd name="connsiteX8387" fmla="*/ 5169514 w 7427256"/>
              <a:gd name="connsiteY8387" fmla="*/ 794392 h 7209248"/>
              <a:gd name="connsiteX8388" fmla="*/ 5151595 w 7427256"/>
              <a:gd name="connsiteY8388" fmla="*/ 794392 h 7209248"/>
              <a:gd name="connsiteX8389" fmla="*/ 5133676 w 7427256"/>
              <a:gd name="connsiteY8389" fmla="*/ 794392 h 7209248"/>
              <a:gd name="connsiteX8390" fmla="*/ 5142636 w 7427256"/>
              <a:gd name="connsiteY8390" fmla="*/ 780953 h 7209248"/>
              <a:gd name="connsiteX8391" fmla="*/ 5151595 w 7427256"/>
              <a:gd name="connsiteY8391" fmla="*/ 779833 h 7209248"/>
              <a:gd name="connsiteX8392" fmla="*/ 4954490 w 7427256"/>
              <a:gd name="connsiteY8392" fmla="*/ 776473 h 7209248"/>
              <a:gd name="connsiteX8393" fmla="*/ 4954490 w 7427256"/>
              <a:gd name="connsiteY8393" fmla="*/ 785433 h 7209248"/>
              <a:gd name="connsiteX8394" fmla="*/ 4972409 w 7427256"/>
              <a:gd name="connsiteY8394" fmla="*/ 776473 h 7209248"/>
              <a:gd name="connsiteX8395" fmla="*/ 3377655 w 7427256"/>
              <a:gd name="connsiteY8395" fmla="*/ 776473 h 7209248"/>
              <a:gd name="connsiteX8396" fmla="*/ 3341817 w 7427256"/>
              <a:gd name="connsiteY8396" fmla="*/ 785433 h 7209248"/>
              <a:gd name="connsiteX8397" fmla="*/ 3323898 w 7427256"/>
              <a:gd name="connsiteY8397" fmla="*/ 785433 h 7209248"/>
              <a:gd name="connsiteX8398" fmla="*/ 3314940 w 7427256"/>
              <a:gd name="connsiteY8398" fmla="*/ 789912 h 7209248"/>
              <a:gd name="connsiteX8399" fmla="*/ 3319420 w 7427256"/>
              <a:gd name="connsiteY8399" fmla="*/ 798872 h 7209248"/>
              <a:gd name="connsiteX8400" fmla="*/ 3332858 w 7427256"/>
              <a:gd name="connsiteY8400" fmla="*/ 803350 h 7209248"/>
              <a:gd name="connsiteX8401" fmla="*/ 3350776 w 7427256"/>
              <a:gd name="connsiteY8401" fmla="*/ 803350 h 7209248"/>
              <a:gd name="connsiteX8402" fmla="*/ 3368695 w 7427256"/>
              <a:gd name="connsiteY8402" fmla="*/ 794392 h 7209248"/>
              <a:gd name="connsiteX8403" fmla="*/ 3373175 w 7427256"/>
              <a:gd name="connsiteY8403" fmla="*/ 785433 h 7209248"/>
              <a:gd name="connsiteX8404" fmla="*/ 3377655 w 7427256"/>
              <a:gd name="connsiteY8404" fmla="*/ 776473 h 7209248"/>
              <a:gd name="connsiteX8405" fmla="*/ 2701228 w 7427256"/>
              <a:gd name="connsiteY8405" fmla="*/ 771993 h 7209248"/>
              <a:gd name="connsiteX8406" fmla="*/ 2687788 w 7427256"/>
              <a:gd name="connsiteY8406" fmla="*/ 776473 h 7209248"/>
              <a:gd name="connsiteX8407" fmla="*/ 2687788 w 7427256"/>
              <a:gd name="connsiteY8407" fmla="*/ 785433 h 7209248"/>
              <a:gd name="connsiteX8408" fmla="*/ 2705707 w 7427256"/>
              <a:gd name="connsiteY8408" fmla="*/ 776473 h 7209248"/>
              <a:gd name="connsiteX8409" fmla="*/ 2701228 w 7427256"/>
              <a:gd name="connsiteY8409" fmla="*/ 771993 h 7209248"/>
              <a:gd name="connsiteX8410" fmla="*/ 4758507 w 7427256"/>
              <a:gd name="connsiteY8410" fmla="*/ 769755 h 7209248"/>
              <a:gd name="connsiteX8411" fmla="*/ 4752907 w 7427256"/>
              <a:gd name="connsiteY8411" fmla="*/ 771993 h 7209248"/>
              <a:gd name="connsiteX8412" fmla="*/ 4752907 w 7427256"/>
              <a:gd name="connsiteY8412" fmla="*/ 785433 h 7209248"/>
              <a:gd name="connsiteX8413" fmla="*/ 4766346 w 7427256"/>
              <a:gd name="connsiteY8413" fmla="*/ 794392 h 7209248"/>
              <a:gd name="connsiteX8414" fmla="*/ 4775305 w 7427256"/>
              <a:gd name="connsiteY8414" fmla="*/ 785433 h 7209248"/>
              <a:gd name="connsiteX8415" fmla="*/ 4766346 w 7427256"/>
              <a:gd name="connsiteY8415" fmla="*/ 771993 h 7209248"/>
              <a:gd name="connsiteX8416" fmla="*/ 4758507 w 7427256"/>
              <a:gd name="connsiteY8416" fmla="*/ 769755 h 7209248"/>
              <a:gd name="connsiteX8417" fmla="*/ 2472766 w 7427256"/>
              <a:gd name="connsiteY8417" fmla="*/ 767514 h 7209248"/>
              <a:gd name="connsiteX8418" fmla="*/ 2463806 w 7427256"/>
              <a:gd name="connsiteY8418" fmla="*/ 776473 h 7209248"/>
              <a:gd name="connsiteX8419" fmla="*/ 2477245 w 7427256"/>
              <a:gd name="connsiteY8419" fmla="*/ 776473 h 7209248"/>
              <a:gd name="connsiteX8420" fmla="*/ 2481725 w 7427256"/>
              <a:gd name="connsiteY8420" fmla="*/ 776473 h 7209248"/>
              <a:gd name="connsiteX8421" fmla="*/ 2472766 w 7427256"/>
              <a:gd name="connsiteY8421" fmla="*/ 767514 h 7209248"/>
              <a:gd name="connsiteX8422" fmla="*/ 6701553 w 7427256"/>
              <a:gd name="connsiteY8422" fmla="*/ 758554 h 7209248"/>
              <a:gd name="connsiteX8423" fmla="*/ 6719472 w 7427256"/>
              <a:gd name="connsiteY8423" fmla="*/ 767514 h 7209248"/>
              <a:gd name="connsiteX8424" fmla="*/ 6737390 w 7427256"/>
              <a:gd name="connsiteY8424" fmla="*/ 776473 h 7209248"/>
              <a:gd name="connsiteX8425" fmla="*/ 6719472 w 7427256"/>
              <a:gd name="connsiteY8425" fmla="*/ 776473 h 7209248"/>
              <a:gd name="connsiteX8426" fmla="*/ 5975850 w 7427256"/>
              <a:gd name="connsiteY8426" fmla="*/ 758554 h 7209248"/>
              <a:gd name="connsiteX8427" fmla="*/ 5966891 w 7427256"/>
              <a:gd name="connsiteY8427" fmla="*/ 767514 h 7209248"/>
              <a:gd name="connsiteX8428" fmla="*/ 5957932 w 7427256"/>
              <a:gd name="connsiteY8428" fmla="*/ 767514 h 7209248"/>
              <a:gd name="connsiteX8429" fmla="*/ 5966891 w 7427256"/>
              <a:gd name="connsiteY8429" fmla="*/ 763034 h 7209248"/>
              <a:gd name="connsiteX8430" fmla="*/ 5975850 w 7427256"/>
              <a:gd name="connsiteY8430" fmla="*/ 758554 h 7209248"/>
              <a:gd name="connsiteX8431" fmla="*/ 5312862 w 7427256"/>
              <a:gd name="connsiteY8431" fmla="*/ 758554 h 7209248"/>
              <a:gd name="connsiteX8432" fmla="*/ 5321822 w 7427256"/>
              <a:gd name="connsiteY8432" fmla="*/ 758554 h 7209248"/>
              <a:gd name="connsiteX8433" fmla="*/ 5317342 w 7427256"/>
              <a:gd name="connsiteY8433" fmla="*/ 771993 h 7209248"/>
              <a:gd name="connsiteX8434" fmla="*/ 5321822 w 7427256"/>
              <a:gd name="connsiteY8434" fmla="*/ 776473 h 7209248"/>
              <a:gd name="connsiteX8435" fmla="*/ 5335260 w 7427256"/>
              <a:gd name="connsiteY8435" fmla="*/ 789912 h 7209248"/>
              <a:gd name="connsiteX8436" fmla="*/ 5339740 w 7427256"/>
              <a:gd name="connsiteY8436" fmla="*/ 803350 h 7209248"/>
              <a:gd name="connsiteX8437" fmla="*/ 5353180 w 7427256"/>
              <a:gd name="connsiteY8437" fmla="*/ 807830 h 7209248"/>
              <a:gd name="connsiteX8438" fmla="*/ 5375577 w 7427256"/>
              <a:gd name="connsiteY8438" fmla="*/ 830229 h 7209248"/>
              <a:gd name="connsiteX8439" fmla="*/ 5375577 w 7427256"/>
              <a:gd name="connsiteY8439" fmla="*/ 834708 h 7209248"/>
              <a:gd name="connsiteX8440" fmla="*/ 5366618 w 7427256"/>
              <a:gd name="connsiteY8440" fmla="*/ 839188 h 7209248"/>
              <a:gd name="connsiteX8441" fmla="*/ 5348700 w 7427256"/>
              <a:gd name="connsiteY8441" fmla="*/ 839188 h 7209248"/>
              <a:gd name="connsiteX8442" fmla="*/ 5357658 w 7427256"/>
              <a:gd name="connsiteY8442" fmla="*/ 830229 h 7209248"/>
              <a:gd name="connsiteX8443" fmla="*/ 5357658 w 7427256"/>
              <a:gd name="connsiteY8443" fmla="*/ 825749 h 7209248"/>
              <a:gd name="connsiteX8444" fmla="*/ 5330780 w 7427256"/>
              <a:gd name="connsiteY8444" fmla="*/ 812311 h 7209248"/>
              <a:gd name="connsiteX8445" fmla="*/ 5317342 w 7427256"/>
              <a:gd name="connsiteY8445" fmla="*/ 807830 h 7209248"/>
              <a:gd name="connsiteX8446" fmla="*/ 5308383 w 7427256"/>
              <a:gd name="connsiteY8446" fmla="*/ 798872 h 7209248"/>
              <a:gd name="connsiteX8447" fmla="*/ 5303903 w 7427256"/>
              <a:gd name="connsiteY8447" fmla="*/ 789912 h 7209248"/>
              <a:gd name="connsiteX8448" fmla="*/ 5303903 w 7427256"/>
              <a:gd name="connsiteY8448" fmla="*/ 776473 h 7209248"/>
              <a:gd name="connsiteX8449" fmla="*/ 5312862 w 7427256"/>
              <a:gd name="connsiteY8449" fmla="*/ 758554 h 7209248"/>
              <a:gd name="connsiteX8450" fmla="*/ 4900735 w 7427256"/>
              <a:gd name="connsiteY8450" fmla="*/ 758554 h 7209248"/>
              <a:gd name="connsiteX8451" fmla="*/ 4918654 w 7427256"/>
              <a:gd name="connsiteY8451" fmla="*/ 758554 h 7209248"/>
              <a:gd name="connsiteX8452" fmla="*/ 4909694 w 7427256"/>
              <a:gd name="connsiteY8452" fmla="*/ 767514 h 7209248"/>
              <a:gd name="connsiteX8453" fmla="*/ 4900735 w 7427256"/>
              <a:gd name="connsiteY8453" fmla="*/ 758554 h 7209248"/>
              <a:gd name="connsiteX8454" fmla="*/ 4820101 w 7427256"/>
              <a:gd name="connsiteY8454" fmla="*/ 758554 h 7209248"/>
              <a:gd name="connsiteX8455" fmla="*/ 4820101 w 7427256"/>
              <a:gd name="connsiteY8455" fmla="*/ 767514 h 7209248"/>
              <a:gd name="connsiteX8456" fmla="*/ 4802182 w 7427256"/>
              <a:gd name="connsiteY8456" fmla="*/ 767514 h 7209248"/>
              <a:gd name="connsiteX8457" fmla="*/ 4784265 w 7427256"/>
              <a:gd name="connsiteY8457" fmla="*/ 776473 h 7209248"/>
              <a:gd name="connsiteX8458" fmla="*/ 4793224 w 7427256"/>
              <a:gd name="connsiteY8458" fmla="*/ 776473 h 7209248"/>
              <a:gd name="connsiteX8459" fmla="*/ 4815622 w 7427256"/>
              <a:gd name="connsiteY8459" fmla="*/ 776473 h 7209248"/>
              <a:gd name="connsiteX8460" fmla="*/ 4829061 w 7427256"/>
              <a:gd name="connsiteY8460" fmla="*/ 763034 h 7209248"/>
              <a:gd name="connsiteX8461" fmla="*/ 4820101 w 7427256"/>
              <a:gd name="connsiteY8461" fmla="*/ 758554 h 7209248"/>
              <a:gd name="connsiteX8462" fmla="*/ 5133676 w 7427256"/>
              <a:gd name="connsiteY8462" fmla="*/ 749595 h 7209248"/>
              <a:gd name="connsiteX8463" fmla="*/ 5142636 w 7427256"/>
              <a:gd name="connsiteY8463" fmla="*/ 758554 h 7209248"/>
              <a:gd name="connsiteX8464" fmla="*/ 5124717 w 7427256"/>
              <a:gd name="connsiteY8464" fmla="*/ 767514 h 7209248"/>
              <a:gd name="connsiteX8465" fmla="*/ 1791859 w 7427256"/>
              <a:gd name="connsiteY8465" fmla="*/ 749595 h 7209248"/>
              <a:gd name="connsiteX8466" fmla="*/ 1791859 w 7427256"/>
              <a:gd name="connsiteY8466" fmla="*/ 754075 h 7209248"/>
              <a:gd name="connsiteX8467" fmla="*/ 1773940 w 7427256"/>
              <a:gd name="connsiteY8467" fmla="*/ 758554 h 7209248"/>
              <a:gd name="connsiteX8468" fmla="*/ 1791859 w 7427256"/>
              <a:gd name="connsiteY8468" fmla="*/ 749595 h 7209248"/>
              <a:gd name="connsiteX8469" fmla="*/ 3537802 w 7427256"/>
              <a:gd name="connsiteY8469" fmla="*/ 745115 h 7209248"/>
              <a:gd name="connsiteX8470" fmla="*/ 3529963 w 7427256"/>
              <a:gd name="connsiteY8470" fmla="*/ 749595 h 7209248"/>
              <a:gd name="connsiteX8471" fmla="*/ 3512044 w 7427256"/>
              <a:gd name="connsiteY8471" fmla="*/ 758554 h 7209248"/>
              <a:gd name="connsiteX8472" fmla="*/ 3503084 w 7427256"/>
              <a:gd name="connsiteY8472" fmla="*/ 767514 h 7209248"/>
              <a:gd name="connsiteX8473" fmla="*/ 3538922 w 7427256"/>
              <a:gd name="connsiteY8473" fmla="*/ 767514 h 7209248"/>
              <a:gd name="connsiteX8474" fmla="*/ 3543402 w 7427256"/>
              <a:gd name="connsiteY8474" fmla="*/ 749595 h 7209248"/>
              <a:gd name="connsiteX8475" fmla="*/ 3537802 w 7427256"/>
              <a:gd name="connsiteY8475" fmla="*/ 745115 h 7209248"/>
              <a:gd name="connsiteX8476" fmla="*/ 3467248 w 7427256"/>
              <a:gd name="connsiteY8476" fmla="*/ 740636 h 7209248"/>
              <a:gd name="connsiteX8477" fmla="*/ 3467248 w 7427256"/>
              <a:gd name="connsiteY8477" fmla="*/ 749595 h 7209248"/>
              <a:gd name="connsiteX8478" fmla="*/ 3476206 w 7427256"/>
              <a:gd name="connsiteY8478" fmla="*/ 740636 h 7209248"/>
              <a:gd name="connsiteX8479" fmla="*/ 3467248 w 7427256"/>
              <a:gd name="connsiteY8479" fmla="*/ 740636 h 7209248"/>
              <a:gd name="connsiteX8480" fmla="*/ 1818737 w 7427256"/>
              <a:gd name="connsiteY8480" fmla="*/ 740636 h 7209248"/>
              <a:gd name="connsiteX8481" fmla="*/ 1827697 w 7427256"/>
              <a:gd name="connsiteY8481" fmla="*/ 740636 h 7209248"/>
              <a:gd name="connsiteX8482" fmla="*/ 1818737 w 7427256"/>
              <a:gd name="connsiteY8482" fmla="*/ 749595 h 7209248"/>
              <a:gd name="connsiteX8483" fmla="*/ 3438129 w 7427256"/>
              <a:gd name="connsiteY8483" fmla="*/ 738396 h 7209248"/>
              <a:gd name="connsiteX8484" fmla="*/ 3404532 w 7427256"/>
              <a:gd name="connsiteY8484" fmla="*/ 758554 h 7209248"/>
              <a:gd name="connsiteX8485" fmla="*/ 3395572 w 7427256"/>
              <a:gd name="connsiteY8485" fmla="*/ 776473 h 7209248"/>
              <a:gd name="connsiteX8486" fmla="*/ 3386614 w 7427256"/>
              <a:gd name="connsiteY8486" fmla="*/ 794392 h 7209248"/>
              <a:gd name="connsiteX8487" fmla="*/ 3413491 w 7427256"/>
              <a:gd name="connsiteY8487" fmla="*/ 794392 h 7209248"/>
              <a:gd name="connsiteX8488" fmla="*/ 3422451 w 7427256"/>
              <a:gd name="connsiteY8488" fmla="*/ 785433 h 7209248"/>
              <a:gd name="connsiteX8489" fmla="*/ 3413491 w 7427256"/>
              <a:gd name="connsiteY8489" fmla="*/ 776473 h 7209248"/>
              <a:gd name="connsiteX8490" fmla="*/ 3422451 w 7427256"/>
              <a:gd name="connsiteY8490" fmla="*/ 758554 h 7209248"/>
              <a:gd name="connsiteX8491" fmla="*/ 3444849 w 7427256"/>
              <a:gd name="connsiteY8491" fmla="*/ 749595 h 7209248"/>
              <a:gd name="connsiteX8492" fmla="*/ 3449329 w 7427256"/>
              <a:gd name="connsiteY8492" fmla="*/ 749595 h 7209248"/>
              <a:gd name="connsiteX8493" fmla="*/ 3438129 w 7427256"/>
              <a:gd name="connsiteY8493" fmla="*/ 738396 h 7209248"/>
              <a:gd name="connsiteX8494" fmla="*/ 2563478 w 7427256"/>
              <a:gd name="connsiteY8494" fmla="*/ 735037 h 7209248"/>
              <a:gd name="connsiteX8495" fmla="*/ 2553399 w 7427256"/>
              <a:gd name="connsiteY8495" fmla="*/ 740636 h 7209248"/>
              <a:gd name="connsiteX8496" fmla="*/ 2548920 w 7427256"/>
              <a:gd name="connsiteY8496" fmla="*/ 745115 h 7209248"/>
              <a:gd name="connsiteX8497" fmla="*/ 2535480 w 7427256"/>
              <a:gd name="connsiteY8497" fmla="*/ 749595 h 7209248"/>
              <a:gd name="connsiteX8498" fmla="*/ 2526521 w 7427256"/>
              <a:gd name="connsiteY8498" fmla="*/ 749595 h 7209248"/>
              <a:gd name="connsiteX8499" fmla="*/ 2526521 w 7427256"/>
              <a:gd name="connsiteY8499" fmla="*/ 758554 h 7209248"/>
              <a:gd name="connsiteX8500" fmla="*/ 2571318 w 7427256"/>
              <a:gd name="connsiteY8500" fmla="*/ 776473 h 7209248"/>
              <a:gd name="connsiteX8501" fmla="*/ 2580278 w 7427256"/>
              <a:gd name="connsiteY8501" fmla="*/ 767514 h 7209248"/>
              <a:gd name="connsiteX8502" fmla="*/ 2580278 w 7427256"/>
              <a:gd name="connsiteY8502" fmla="*/ 749595 h 7209248"/>
              <a:gd name="connsiteX8503" fmla="*/ 2575798 w 7427256"/>
              <a:gd name="connsiteY8503" fmla="*/ 736156 h 7209248"/>
              <a:gd name="connsiteX8504" fmla="*/ 2563478 w 7427256"/>
              <a:gd name="connsiteY8504" fmla="*/ 735037 h 7209248"/>
              <a:gd name="connsiteX8505" fmla="*/ 4899616 w 7427256"/>
              <a:gd name="connsiteY8505" fmla="*/ 733917 h 7209248"/>
              <a:gd name="connsiteX8506" fmla="*/ 4900735 w 7427256"/>
              <a:gd name="connsiteY8506" fmla="*/ 736156 h 7209248"/>
              <a:gd name="connsiteX8507" fmla="*/ 4900735 w 7427256"/>
              <a:gd name="connsiteY8507" fmla="*/ 749595 h 7209248"/>
              <a:gd name="connsiteX8508" fmla="*/ 4891775 w 7427256"/>
              <a:gd name="connsiteY8508" fmla="*/ 749595 h 7209248"/>
              <a:gd name="connsiteX8509" fmla="*/ 4896255 w 7427256"/>
              <a:gd name="connsiteY8509" fmla="*/ 736156 h 7209248"/>
              <a:gd name="connsiteX8510" fmla="*/ 4899616 w 7427256"/>
              <a:gd name="connsiteY8510" fmla="*/ 733917 h 7209248"/>
              <a:gd name="connsiteX8511" fmla="*/ 5062002 w 7427256"/>
              <a:gd name="connsiteY8511" fmla="*/ 731676 h 7209248"/>
              <a:gd name="connsiteX8512" fmla="*/ 5075441 w 7427256"/>
              <a:gd name="connsiteY8512" fmla="*/ 740636 h 7209248"/>
              <a:gd name="connsiteX8513" fmla="*/ 5070961 w 7427256"/>
              <a:gd name="connsiteY8513" fmla="*/ 749595 h 7209248"/>
              <a:gd name="connsiteX8514" fmla="*/ 5062002 w 7427256"/>
              <a:gd name="connsiteY8514" fmla="*/ 740636 h 7209248"/>
              <a:gd name="connsiteX8515" fmla="*/ 5062002 w 7427256"/>
              <a:gd name="connsiteY8515" fmla="*/ 731676 h 7209248"/>
              <a:gd name="connsiteX8516" fmla="*/ 2105434 w 7427256"/>
              <a:gd name="connsiteY8516" fmla="*/ 731676 h 7209248"/>
              <a:gd name="connsiteX8517" fmla="*/ 2132312 w 7427256"/>
              <a:gd name="connsiteY8517" fmla="*/ 740636 h 7209248"/>
              <a:gd name="connsiteX8518" fmla="*/ 2132312 w 7427256"/>
              <a:gd name="connsiteY8518" fmla="*/ 749595 h 7209248"/>
              <a:gd name="connsiteX8519" fmla="*/ 2123353 w 7427256"/>
              <a:gd name="connsiteY8519" fmla="*/ 749595 h 7209248"/>
              <a:gd name="connsiteX8520" fmla="*/ 2105434 w 7427256"/>
              <a:gd name="connsiteY8520" fmla="*/ 740636 h 7209248"/>
              <a:gd name="connsiteX8521" fmla="*/ 5707071 w 7427256"/>
              <a:gd name="connsiteY8521" fmla="*/ 722718 h 7209248"/>
              <a:gd name="connsiteX8522" fmla="*/ 5702591 w 7427256"/>
              <a:gd name="connsiteY8522" fmla="*/ 736156 h 7209248"/>
              <a:gd name="connsiteX8523" fmla="*/ 5716031 w 7427256"/>
              <a:gd name="connsiteY8523" fmla="*/ 740636 h 7209248"/>
              <a:gd name="connsiteX8524" fmla="*/ 5724990 w 7427256"/>
              <a:gd name="connsiteY8524" fmla="*/ 731676 h 7209248"/>
              <a:gd name="connsiteX8525" fmla="*/ 5563723 w 7427256"/>
              <a:gd name="connsiteY8525" fmla="*/ 722718 h 7209248"/>
              <a:gd name="connsiteX8526" fmla="*/ 5554763 w 7427256"/>
              <a:gd name="connsiteY8526" fmla="*/ 740636 h 7209248"/>
              <a:gd name="connsiteX8527" fmla="*/ 5554763 w 7427256"/>
              <a:gd name="connsiteY8527" fmla="*/ 749595 h 7209248"/>
              <a:gd name="connsiteX8528" fmla="*/ 5563723 w 7427256"/>
              <a:gd name="connsiteY8528" fmla="*/ 758554 h 7209248"/>
              <a:gd name="connsiteX8529" fmla="*/ 5581640 w 7427256"/>
              <a:gd name="connsiteY8529" fmla="*/ 754075 h 7209248"/>
              <a:gd name="connsiteX8530" fmla="*/ 5590600 w 7427256"/>
              <a:gd name="connsiteY8530" fmla="*/ 749595 h 7209248"/>
              <a:gd name="connsiteX8531" fmla="*/ 5563723 w 7427256"/>
              <a:gd name="connsiteY8531" fmla="*/ 722718 h 7209248"/>
              <a:gd name="connsiteX8532" fmla="*/ 4927612 w 7427256"/>
              <a:gd name="connsiteY8532" fmla="*/ 722718 h 7209248"/>
              <a:gd name="connsiteX8533" fmla="*/ 4873858 w 7427256"/>
              <a:gd name="connsiteY8533" fmla="*/ 749595 h 7209248"/>
              <a:gd name="connsiteX8534" fmla="*/ 4869378 w 7427256"/>
              <a:gd name="connsiteY8534" fmla="*/ 754075 h 7209248"/>
              <a:gd name="connsiteX8535" fmla="*/ 4860418 w 7427256"/>
              <a:gd name="connsiteY8535" fmla="*/ 758554 h 7209248"/>
              <a:gd name="connsiteX8536" fmla="*/ 4864898 w 7427256"/>
              <a:gd name="connsiteY8536" fmla="*/ 767514 h 7209248"/>
              <a:gd name="connsiteX8537" fmla="*/ 4882816 w 7427256"/>
              <a:gd name="connsiteY8537" fmla="*/ 776473 h 7209248"/>
              <a:gd name="connsiteX8538" fmla="*/ 4838020 w 7427256"/>
              <a:gd name="connsiteY8538" fmla="*/ 785433 h 7209248"/>
              <a:gd name="connsiteX8539" fmla="*/ 4820101 w 7427256"/>
              <a:gd name="connsiteY8539" fmla="*/ 803350 h 7209248"/>
              <a:gd name="connsiteX8540" fmla="*/ 4829061 w 7427256"/>
              <a:gd name="connsiteY8540" fmla="*/ 812311 h 7209248"/>
              <a:gd name="connsiteX8541" fmla="*/ 4838020 w 7427256"/>
              <a:gd name="connsiteY8541" fmla="*/ 794392 h 7209248"/>
              <a:gd name="connsiteX8542" fmla="*/ 4873858 w 7427256"/>
              <a:gd name="connsiteY8542" fmla="*/ 794392 h 7209248"/>
              <a:gd name="connsiteX8543" fmla="*/ 4909694 w 7427256"/>
              <a:gd name="connsiteY8543" fmla="*/ 789912 h 7209248"/>
              <a:gd name="connsiteX8544" fmla="*/ 4927612 w 7427256"/>
              <a:gd name="connsiteY8544" fmla="*/ 785433 h 7209248"/>
              <a:gd name="connsiteX8545" fmla="*/ 4936572 w 7427256"/>
              <a:gd name="connsiteY8545" fmla="*/ 776473 h 7209248"/>
              <a:gd name="connsiteX8546" fmla="*/ 4927612 w 7427256"/>
              <a:gd name="connsiteY8546" fmla="*/ 767514 h 7209248"/>
              <a:gd name="connsiteX8547" fmla="*/ 4936572 w 7427256"/>
              <a:gd name="connsiteY8547" fmla="*/ 758554 h 7209248"/>
              <a:gd name="connsiteX8548" fmla="*/ 4936572 w 7427256"/>
              <a:gd name="connsiteY8548" fmla="*/ 731676 h 7209248"/>
              <a:gd name="connsiteX8549" fmla="*/ 4945532 w 7427256"/>
              <a:gd name="connsiteY8549" fmla="*/ 749595 h 7209248"/>
              <a:gd name="connsiteX8550" fmla="*/ 4954490 w 7427256"/>
              <a:gd name="connsiteY8550" fmla="*/ 749595 h 7209248"/>
              <a:gd name="connsiteX8551" fmla="*/ 4927612 w 7427256"/>
              <a:gd name="connsiteY8551" fmla="*/ 722718 h 7209248"/>
              <a:gd name="connsiteX8552" fmla="*/ 3718108 w 7427256"/>
              <a:gd name="connsiteY8552" fmla="*/ 722718 h 7209248"/>
              <a:gd name="connsiteX8553" fmla="*/ 3722588 w 7427256"/>
              <a:gd name="connsiteY8553" fmla="*/ 727196 h 7209248"/>
              <a:gd name="connsiteX8554" fmla="*/ 3718108 w 7427256"/>
              <a:gd name="connsiteY8554" fmla="*/ 731676 h 7209248"/>
              <a:gd name="connsiteX8555" fmla="*/ 3718108 w 7427256"/>
              <a:gd name="connsiteY8555" fmla="*/ 727196 h 7209248"/>
              <a:gd name="connsiteX8556" fmla="*/ 3718108 w 7427256"/>
              <a:gd name="connsiteY8556" fmla="*/ 722718 h 7209248"/>
              <a:gd name="connsiteX8557" fmla="*/ 3521003 w 7427256"/>
              <a:gd name="connsiteY8557" fmla="*/ 722718 h 7209248"/>
              <a:gd name="connsiteX8558" fmla="*/ 3529963 w 7427256"/>
              <a:gd name="connsiteY8558" fmla="*/ 731676 h 7209248"/>
              <a:gd name="connsiteX8559" fmla="*/ 3538922 w 7427256"/>
              <a:gd name="connsiteY8559" fmla="*/ 727196 h 7209248"/>
              <a:gd name="connsiteX8560" fmla="*/ 3529963 w 7427256"/>
              <a:gd name="connsiteY8560" fmla="*/ 722718 h 7209248"/>
              <a:gd name="connsiteX8561" fmla="*/ 3442609 w 7427256"/>
              <a:gd name="connsiteY8561" fmla="*/ 718237 h 7209248"/>
              <a:gd name="connsiteX8562" fmla="*/ 3440370 w 7427256"/>
              <a:gd name="connsiteY8562" fmla="*/ 722718 h 7209248"/>
              <a:gd name="connsiteX8563" fmla="*/ 3444849 w 7427256"/>
              <a:gd name="connsiteY8563" fmla="*/ 731676 h 7209248"/>
              <a:gd name="connsiteX8564" fmla="*/ 3449329 w 7427256"/>
              <a:gd name="connsiteY8564" fmla="*/ 722718 h 7209248"/>
              <a:gd name="connsiteX8565" fmla="*/ 3442609 w 7427256"/>
              <a:gd name="connsiteY8565" fmla="*/ 718237 h 7209248"/>
              <a:gd name="connsiteX8566" fmla="*/ 5357658 w 7427256"/>
              <a:gd name="connsiteY8566" fmla="*/ 713758 h 7209248"/>
              <a:gd name="connsiteX8567" fmla="*/ 5357658 w 7427256"/>
              <a:gd name="connsiteY8567" fmla="*/ 722718 h 7209248"/>
              <a:gd name="connsiteX8568" fmla="*/ 5348700 w 7427256"/>
              <a:gd name="connsiteY8568" fmla="*/ 731676 h 7209248"/>
              <a:gd name="connsiteX8569" fmla="*/ 5348700 w 7427256"/>
              <a:gd name="connsiteY8569" fmla="*/ 722718 h 7209248"/>
              <a:gd name="connsiteX8570" fmla="*/ 5353180 w 7427256"/>
              <a:gd name="connsiteY8570" fmla="*/ 718237 h 7209248"/>
              <a:gd name="connsiteX8571" fmla="*/ 5357658 w 7427256"/>
              <a:gd name="connsiteY8571" fmla="*/ 713758 h 7209248"/>
              <a:gd name="connsiteX8572" fmla="*/ 4820101 w 7427256"/>
              <a:gd name="connsiteY8572" fmla="*/ 713758 h 7209248"/>
              <a:gd name="connsiteX8573" fmla="*/ 4811142 w 7427256"/>
              <a:gd name="connsiteY8573" fmla="*/ 722718 h 7209248"/>
              <a:gd name="connsiteX8574" fmla="*/ 4829061 w 7427256"/>
              <a:gd name="connsiteY8574" fmla="*/ 731676 h 7209248"/>
              <a:gd name="connsiteX8575" fmla="*/ 4838020 w 7427256"/>
              <a:gd name="connsiteY8575" fmla="*/ 722718 h 7209248"/>
              <a:gd name="connsiteX8576" fmla="*/ 4820101 w 7427256"/>
              <a:gd name="connsiteY8576" fmla="*/ 713758 h 7209248"/>
              <a:gd name="connsiteX8577" fmla="*/ 4658834 w 7427256"/>
              <a:gd name="connsiteY8577" fmla="*/ 713758 h 7209248"/>
              <a:gd name="connsiteX8578" fmla="*/ 4649874 w 7427256"/>
              <a:gd name="connsiteY8578" fmla="*/ 722718 h 7209248"/>
              <a:gd name="connsiteX8579" fmla="*/ 4658834 w 7427256"/>
              <a:gd name="connsiteY8579" fmla="*/ 731676 h 7209248"/>
              <a:gd name="connsiteX8580" fmla="*/ 4667793 w 7427256"/>
              <a:gd name="connsiteY8580" fmla="*/ 722718 h 7209248"/>
              <a:gd name="connsiteX8581" fmla="*/ 4515485 w 7427256"/>
              <a:gd name="connsiteY8581" fmla="*/ 713758 h 7209248"/>
              <a:gd name="connsiteX8582" fmla="*/ 4488607 w 7427256"/>
              <a:gd name="connsiteY8582" fmla="*/ 722718 h 7209248"/>
              <a:gd name="connsiteX8583" fmla="*/ 4515485 w 7427256"/>
              <a:gd name="connsiteY8583" fmla="*/ 731676 h 7209248"/>
              <a:gd name="connsiteX8584" fmla="*/ 4522765 w 7427256"/>
              <a:gd name="connsiteY8584" fmla="*/ 731676 h 7209248"/>
              <a:gd name="connsiteX8585" fmla="*/ 4524445 w 7427256"/>
              <a:gd name="connsiteY8585" fmla="*/ 731676 h 7209248"/>
              <a:gd name="connsiteX8586" fmla="*/ 4524445 w 7427256"/>
              <a:gd name="connsiteY8586" fmla="*/ 713758 h 7209248"/>
              <a:gd name="connsiteX8587" fmla="*/ 3332858 w 7427256"/>
              <a:gd name="connsiteY8587" fmla="*/ 713758 h 7209248"/>
              <a:gd name="connsiteX8588" fmla="*/ 3332858 w 7427256"/>
              <a:gd name="connsiteY8588" fmla="*/ 722718 h 7209248"/>
              <a:gd name="connsiteX8589" fmla="*/ 3337337 w 7427256"/>
              <a:gd name="connsiteY8589" fmla="*/ 722718 h 7209248"/>
              <a:gd name="connsiteX8590" fmla="*/ 3341817 w 7427256"/>
              <a:gd name="connsiteY8590" fmla="*/ 713758 h 7209248"/>
              <a:gd name="connsiteX8591" fmla="*/ 2571318 w 7427256"/>
              <a:gd name="connsiteY8591" fmla="*/ 713758 h 7209248"/>
              <a:gd name="connsiteX8592" fmla="*/ 2571318 w 7427256"/>
              <a:gd name="connsiteY8592" fmla="*/ 731676 h 7209248"/>
              <a:gd name="connsiteX8593" fmla="*/ 2584756 w 7427256"/>
              <a:gd name="connsiteY8593" fmla="*/ 727196 h 7209248"/>
              <a:gd name="connsiteX8594" fmla="*/ 2589236 w 7427256"/>
              <a:gd name="connsiteY8594" fmla="*/ 722718 h 7209248"/>
              <a:gd name="connsiteX8595" fmla="*/ 2571318 w 7427256"/>
              <a:gd name="connsiteY8595" fmla="*/ 713758 h 7209248"/>
              <a:gd name="connsiteX8596" fmla="*/ 5169514 w 7427256"/>
              <a:gd name="connsiteY8596" fmla="*/ 708158 h 7209248"/>
              <a:gd name="connsiteX8597" fmla="*/ 5178472 w 7427256"/>
              <a:gd name="connsiteY8597" fmla="*/ 709279 h 7209248"/>
              <a:gd name="connsiteX8598" fmla="*/ 5196392 w 7427256"/>
              <a:gd name="connsiteY8598" fmla="*/ 722718 h 7209248"/>
              <a:gd name="connsiteX8599" fmla="*/ 5178472 w 7427256"/>
              <a:gd name="connsiteY8599" fmla="*/ 722718 h 7209248"/>
              <a:gd name="connsiteX8600" fmla="*/ 5169514 w 7427256"/>
              <a:gd name="connsiteY8600" fmla="*/ 718237 h 7209248"/>
              <a:gd name="connsiteX8601" fmla="*/ 5160554 w 7427256"/>
              <a:gd name="connsiteY8601" fmla="*/ 713758 h 7209248"/>
              <a:gd name="connsiteX8602" fmla="*/ 5169514 w 7427256"/>
              <a:gd name="connsiteY8602" fmla="*/ 708158 h 7209248"/>
              <a:gd name="connsiteX8603" fmla="*/ 3291421 w 7427256"/>
              <a:gd name="connsiteY8603" fmla="*/ 708158 h 7209248"/>
              <a:gd name="connsiteX8604" fmla="*/ 3288062 w 7427256"/>
              <a:gd name="connsiteY8604" fmla="*/ 713758 h 7209248"/>
              <a:gd name="connsiteX8605" fmla="*/ 3297021 w 7427256"/>
              <a:gd name="connsiteY8605" fmla="*/ 722718 h 7209248"/>
              <a:gd name="connsiteX8606" fmla="*/ 3314940 w 7427256"/>
              <a:gd name="connsiteY8606" fmla="*/ 718237 h 7209248"/>
              <a:gd name="connsiteX8607" fmla="*/ 3301501 w 7427256"/>
              <a:gd name="connsiteY8607" fmla="*/ 709279 h 7209248"/>
              <a:gd name="connsiteX8608" fmla="*/ 3291421 w 7427256"/>
              <a:gd name="connsiteY8608" fmla="*/ 708158 h 7209248"/>
              <a:gd name="connsiteX8609" fmla="*/ 3739385 w 7427256"/>
              <a:gd name="connsiteY8609" fmla="*/ 707039 h 7209248"/>
              <a:gd name="connsiteX8610" fmla="*/ 3731546 w 7427256"/>
              <a:gd name="connsiteY8610" fmla="*/ 709279 h 7209248"/>
              <a:gd name="connsiteX8611" fmla="*/ 3709149 w 7427256"/>
              <a:gd name="connsiteY8611" fmla="*/ 709279 h 7209248"/>
              <a:gd name="connsiteX8612" fmla="*/ 3673311 w 7427256"/>
              <a:gd name="connsiteY8612" fmla="*/ 713758 h 7209248"/>
              <a:gd name="connsiteX8613" fmla="*/ 3682270 w 7427256"/>
              <a:gd name="connsiteY8613" fmla="*/ 731676 h 7209248"/>
              <a:gd name="connsiteX8614" fmla="*/ 3709149 w 7427256"/>
              <a:gd name="connsiteY8614" fmla="*/ 731676 h 7209248"/>
              <a:gd name="connsiteX8615" fmla="*/ 3691230 w 7427256"/>
              <a:gd name="connsiteY8615" fmla="*/ 740636 h 7209248"/>
              <a:gd name="connsiteX8616" fmla="*/ 3686750 w 7427256"/>
              <a:gd name="connsiteY8616" fmla="*/ 740636 h 7209248"/>
              <a:gd name="connsiteX8617" fmla="*/ 3673311 w 7427256"/>
              <a:gd name="connsiteY8617" fmla="*/ 749595 h 7209248"/>
              <a:gd name="connsiteX8618" fmla="*/ 3700189 w 7427256"/>
              <a:gd name="connsiteY8618" fmla="*/ 749595 h 7209248"/>
              <a:gd name="connsiteX8619" fmla="*/ 3744985 w 7427256"/>
              <a:gd name="connsiteY8619" fmla="*/ 749595 h 7209248"/>
              <a:gd name="connsiteX8620" fmla="*/ 3771864 w 7427256"/>
              <a:gd name="connsiteY8620" fmla="*/ 722718 h 7209248"/>
              <a:gd name="connsiteX8621" fmla="*/ 3753945 w 7427256"/>
              <a:gd name="connsiteY8621" fmla="*/ 709279 h 7209248"/>
              <a:gd name="connsiteX8622" fmla="*/ 3739385 w 7427256"/>
              <a:gd name="connsiteY8622" fmla="*/ 707039 h 7209248"/>
              <a:gd name="connsiteX8623" fmla="*/ 4605078 w 7427256"/>
              <a:gd name="connsiteY8623" fmla="*/ 704799 h 7209248"/>
              <a:gd name="connsiteX8624" fmla="*/ 4605078 w 7427256"/>
              <a:gd name="connsiteY8624" fmla="*/ 709279 h 7209248"/>
              <a:gd name="connsiteX8625" fmla="*/ 4614038 w 7427256"/>
              <a:gd name="connsiteY8625" fmla="*/ 713758 h 7209248"/>
              <a:gd name="connsiteX8626" fmla="*/ 4614038 w 7427256"/>
              <a:gd name="connsiteY8626" fmla="*/ 704799 h 7209248"/>
              <a:gd name="connsiteX8627" fmla="*/ 4605078 w 7427256"/>
              <a:gd name="connsiteY8627" fmla="*/ 704799 h 7209248"/>
              <a:gd name="connsiteX8628" fmla="*/ 3915212 w 7427256"/>
              <a:gd name="connsiteY8628" fmla="*/ 704799 h 7209248"/>
              <a:gd name="connsiteX8629" fmla="*/ 3924171 w 7427256"/>
              <a:gd name="connsiteY8629" fmla="*/ 722718 h 7209248"/>
              <a:gd name="connsiteX8630" fmla="*/ 3933131 w 7427256"/>
              <a:gd name="connsiteY8630" fmla="*/ 718237 h 7209248"/>
              <a:gd name="connsiteX8631" fmla="*/ 3924171 w 7427256"/>
              <a:gd name="connsiteY8631" fmla="*/ 709279 h 7209248"/>
              <a:gd name="connsiteX8632" fmla="*/ 3915212 w 7427256"/>
              <a:gd name="connsiteY8632" fmla="*/ 704799 h 7209248"/>
              <a:gd name="connsiteX8633" fmla="*/ 3807700 w 7427256"/>
              <a:gd name="connsiteY8633" fmla="*/ 704799 h 7209248"/>
              <a:gd name="connsiteX8634" fmla="*/ 3825619 w 7427256"/>
              <a:gd name="connsiteY8634" fmla="*/ 713758 h 7209248"/>
              <a:gd name="connsiteX8635" fmla="*/ 3852497 w 7427256"/>
              <a:gd name="connsiteY8635" fmla="*/ 722718 h 7209248"/>
              <a:gd name="connsiteX8636" fmla="*/ 3879374 w 7427256"/>
              <a:gd name="connsiteY8636" fmla="*/ 722718 h 7209248"/>
              <a:gd name="connsiteX8637" fmla="*/ 3848018 w 7427256"/>
              <a:gd name="connsiteY8637" fmla="*/ 713758 h 7209248"/>
              <a:gd name="connsiteX8638" fmla="*/ 3807700 w 7427256"/>
              <a:gd name="connsiteY8638" fmla="*/ 704799 h 7209248"/>
              <a:gd name="connsiteX8639" fmla="*/ 2831137 w 7427256"/>
              <a:gd name="connsiteY8639" fmla="*/ 695840 h 7209248"/>
              <a:gd name="connsiteX8640" fmla="*/ 2840096 w 7427256"/>
              <a:gd name="connsiteY8640" fmla="*/ 704799 h 7209248"/>
              <a:gd name="connsiteX8641" fmla="*/ 2831137 w 7427256"/>
              <a:gd name="connsiteY8641" fmla="*/ 704799 h 7209248"/>
              <a:gd name="connsiteX8642" fmla="*/ 2822177 w 7427256"/>
              <a:gd name="connsiteY8642" fmla="*/ 700319 h 7209248"/>
              <a:gd name="connsiteX8643" fmla="*/ 2831137 w 7427256"/>
              <a:gd name="connsiteY8643" fmla="*/ 695840 h 7209248"/>
              <a:gd name="connsiteX8644" fmla="*/ 6549244 w 7427256"/>
              <a:gd name="connsiteY8644" fmla="*/ 686880 h 7209248"/>
              <a:gd name="connsiteX8645" fmla="*/ 6558204 w 7427256"/>
              <a:gd name="connsiteY8645" fmla="*/ 695840 h 7209248"/>
              <a:gd name="connsiteX8646" fmla="*/ 6549244 w 7427256"/>
              <a:gd name="connsiteY8646" fmla="*/ 695840 h 7209248"/>
              <a:gd name="connsiteX8647" fmla="*/ 5348700 w 7427256"/>
              <a:gd name="connsiteY8647" fmla="*/ 686880 h 7209248"/>
              <a:gd name="connsiteX8648" fmla="*/ 5366618 w 7427256"/>
              <a:gd name="connsiteY8648" fmla="*/ 695840 h 7209248"/>
              <a:gd name="connsiteX8649" fmla="*/ 5348700 w 7427256"/>
              <a:gd name="connsiteY8649" fmla="*/ 704799 h 7209248"/>
              <a:gd name="connsiteX8650" fmla="*/ 5339740 w 7427256"/>
              <a:gd name="connsiteY8650" fmla="*/ 695840 h 7209248"/>
              <a:gd name="connsiteX8651" fmla="*/ 4381096 w 7427256"/>
              <a:gd name="connsiteY8651" fmla="*/ 686880 h 7209248"/>
              <a:gd name="connsiteX8652" fmla="*/ 4390056 w 7427256"/>
              <a:gd name="connsiteY8652" fmla="*/ 695840 h 7209248"/>
              <a:gd name="connsiteX8653" fmla="*/ 4399014 w 7427256"/>
              <a:gd name="connsiteY8653" fmla="*/ 686880 h 7209248"/>
              <a:gd name="connsiteX8654" fmla="*/ 4381096 w 7427256"/>
              <a:gd name="connsiteY8654" fmla="*/ 686880 h 7209248"/>
              <a:gd name="connsiteX8655" fmla="*/ 3711388 w 7427256"/>
              <a:gd name="connsiteY8655" fmla="*/ 682400 h 7209248"/>
              <a:gd name="connsiteX8656" fmla="*/ 3700189 w 7427256"/>
              <a:gd name="connsiteY8656" fmla="*/ 686880 h 7209248"/>
              <a:gd name="connsiteX8657" fmla="*/ 3718108 w 7427256"/>
              <a:gd name="connsiteY8657" fmla="*/ 686880 h 7209248"/>
              <a:gd name="connsiteX8658" fmla="*/ 3727068 w 7427256"/>
              <a:gd name="connsiteY8658" fmla="*/ 686880 h 7209248"/>
              <a:gd name="connsiteX8659" fmla="*/ 3711388 w 7427256"/>
              <a:gd name="connsiteY8659" fmla="*/ 682400 h 7209248"/>
              <a:gd name="connsiteX8660" fmla="*/ 4790984 w 7427256"/>
              <a:gd name="connsiteY8660" fmla="*/ 677921 h 7209248"/>
              <a:gd name="connsiteX8661" fmla="*/ 4775305 w 7427256"/>
              <a:gd name="connsiteY8661" fmla="*/ 686880 h 7209248"/>
              <a:gd name="connsiteX8662" fmla="*/ 4770825 w 7427256"/>
              <a:gd name="connsiteY8662" fmla="*/ 686880 h 7209248"/>
              <a:gd name="connsiteX8663" fmla="*/ 4757386 w 7427256"/>
              <a:gd name="connsiteY8663" fmla="*/ 686880 h 7209248"/>
              <a:gd name="connsiteX8664" fmla="*/ 4757386 w 7427256"/>
              <a:gd name="connsiteY8664" fmla="*/ 695840 h 7209248"/>
              <a:gd name="connsiteX8665" fmla="*/ 4757386 w 7427256"/>
              <a:gd name="connsiteY8665" fmla="*/ 713758 h 7209248"/>
              <a:gd name="connsiteX8666" fmla="*/ 4788744 w 7427256"/>
              <a:gd name="connsiteY8666" fmla="*/ 704799 h 7209248"/>
              <a:gd name="connsiteX8667" fmla="*/ 4820101 w 7427256"/>
              <a:gd name="connsiteY8667" fmla="*/ 704799 h 7209248"/>
              <a:gd name="connsiteX8668" fmla="*/ 4820101 w 7427256"/>
              <a:gd name="connsiteY8668" fmla="*/ 686880 h 7209248"/>
              <a:gd name="connsiteX8669" fmla="*/ 4790984 w 7427256"/>
              <a:gd name="connsiteY8669" fmla="*/ 677921 h 7209248"/>
              <a:gd name="connsiteX8670" fmla="*/ 3753945 w 7427256"/>
              <a:gd name="connsiteY8670" fmla="*/ 677921 h 7209248"/>
              <a:gd name="connsiteX8671" fmla="*/ 3771864 w 7427256"/>
              <a:gd name="connsiteY8671" fmla="*/ 686880 h 7209248"/>
              <a:gd name="connsiteX8672" fmla="*/ 3780823 w 7427256"/>
              <a:gd name="connsiteY8672" fmla="*/ 686880 h 7209248"/>
              <a:gd name="connsiteX8673" fmla="*/ 6522367 w 7427256"/>
              <a:gd name="connsiteY8673" fmla="*/ 673441 h 7209248"/>
              <a:gd name="connsiteX8674" fmla="*/ 6531327 w 7427256"/>
              <a:gd name="connsiteY8674" fmla="*/ 677921 h 7209248"/>
              <a:gd name="connsiteX8675" fmla="*/ 6522367 w 7427256"/>
              <a:gd name="connsiteY8675" fmla="*/ 677921 h 7209248"/>
              <a:gd name="connsiteX8676" fmla="*/ 6513408 w 7427256"/>
              <a:gd name="connsiteY8676" fmla="*/ 677921 h 7209248"/>
              <a:gd name="connsiteX8677" fmla="*/ 6522367 w 7427256"/>
              <a:gd name="connsiteY8677" fmla="*/ 673441 h 7209248"/>
              <a:gd name="connsiteX8678" fmla="*/ 3958889 w 7427256"/>
              <a:gd name="connsiteY8678" fmla="*/ 663361 h 7209248"/>
              <a:gd name="connsiteX8679" fmla="*/ 3955529 w 7427256"/>
              <a:gd name="connsiteY8679" fmla="*/ 664482 h 7209248"/>
              <a:gd name="connsiteX8680" fmla="*/ 3951050 w 7427256"/>
              <a:gd name="connsiteY8680" fmla="*/ 668961 h 7209248"/>
              <a:gd name="connsiteX8681" fmla="*/ 3946570 w 7427256"/>
              <a:gd name="connsiteY8681" fmla="*/ 682400 h 7209248"/>
              <a:gd name="connsiteX8682" fmla="*/ 3960009 w 7427256"/>
              <a:gd name="connsiteY8682" fmla="*/ 704799 h 7209248"/>
              <a:gd name="connsiteX8683" fmla="*/ 3986886 w 7427256"/>
              <a:gd name="connsiteY8683" fmla="*/ 704799 h 7209248"/>
              <a:gd name="connsiteX8684" fmla="*/ 3995846 w 7427256"/>
              <a:gd name="connsiteY8684" fmla="*/ 704799 h 7209248"/>
              <a:gd name="connsiteX8685" fmla="*/ 4013765 w 7427256"/>
              <a:gd name="connsiteY8685" fmla="*/ 686880 h 7209248"/>
              <a:gd name="connsiteX8686" fmla="*/ 3995846 w 7427256"/>
              <a:gd name="connsiteY8686" fmla="*/ 677921 h 7209248"/>
              <a:gd name="connsiteX8687" fmla="*/ 3991366 w 7427256"/>
              <a:gd name="connsiteY8687" fmla="*/ 677921 h 7209248"/>
              <a:gd name="connsiteX8688" fmla="*/ 3977927 w 7427256"/>
              <a:gd name="connsiteY8688" fmla="*/ 677921 h 7209248"/>
              <a:gd name="connsiteX8689" fmla="*/ 3960009 w 7427256"/>
              <a:gd name="connsiteY8689" fmla="*/ 668961 h 7209248"/>
              <a:gd name="connsiteX8690" fmla="*/ 3958889 w 7427256"/>
              <a:gd name="connsiteY8690" fmla="*/ 663361 h 7209248"/>
              <a:gd name="connsiteX8691" fmla="*/ 5384537 w 7427256"/>
              <a:gd name="connsiteY8691" fmla="*/ 660002 h 7209248"/>
              <a:gd name="connsiteX8692" fmla="*/ 5402454 w 7427256"/>
              <a:gd name="connsiteY8692" fmla="*/ 668961 h 7209248"/>
              <a:gd name="connsiteX8693" fmla="*/ 5402454 w 7427256"/>
              <a:gd name="connsiteY8693" fmla="*/ 686880 h 7209248"/>
              <a:gd name="connsiteX8694" fmla="*/ 5393496 w 7427256"/>
              <a:gd name="connsiteY8694" fmla="*/ 686880 h 7209248"/>
              <a:gd name="connsiteX8695" fmla="*/ 5115757 w 7427256"/>
              <a:gd name="connsiteY8695" fmla="*/ 660002 h 7209248"/>
              <a:gd name="connsiteX8696" fmla="*/ 5133676 w 7427256"/>
              <a:gd name="connsiteY8696" fmla="*/ 660002 h 7209248"/>
              <a:gd name="connsiteX8697" fmla="*/ 5151595 w 7427256"/>
              <a:gd name="connsiteY8697" fmla="*/ 660002 h 7209248"/>
              <a:gd name="connsiteX8698" fmla="*/ 5133676 w 7427256"/>
              <a:gd name="connsiteY8698" fmla="*/ 668961 h 7209248"/>
              <a:gd name="connsiteX8699" fmla="*/ 5129196 w 7427256"/>
              <a:gd name="connsiteY8699" fmla="*/ 686880 h 7209248"/>
              <a:gd name="connsiteX8700" fmla="*/ 5129196 w 7427256"/>
              <a:gd name="connsiteY8700" fmla="*/ 704799 h 7209248"/>
              <a:gd name="connsiteX8701" fmla="*/ 5124717 w 7427256"/>
              <a:gd name="connsiteY8701" fmla="*/ 713758 h 7209248"/>
              <a:gd name="connsiteX8702" fmla="*/ 5106798 w 7427256"/>
              <a:gd name="connsiteY8702" fmla="*/ 713758 h 7209248"/>
              <a:gd name="connsiteX8703" fmla="*/ 5106798 w 7427256"/>
              <a:gd name="connsiteY8703" fmla="*/ 686880 h 7209248"/>
              <a:gd name="connsiteX8704" fmla="*/ 5115757 w 7427256"/>
              <a:gd name="connsiteY8704" fmla="*/ 677921 h 7209248"/>
              <a:gd name="connsiteX8705" fmla="*/ 5115757 w 7427256"/>
              <a:gd name="connsiteY8705" fmla="*/ 660002 h 7209248"/>
              <a:gd name="connsiteX8706" fmla="*/ 3852497 w 7427256"/>
              <a:gd name="connsiteY8706" fmla="*/ 660002 h 7209248"/>
              <a:gd name="connsiteX8707" fmla="*/ 3852497 w 7427256"/>
              <a:gd name="connsiteY8707" fmla="*/ 668961 h 7209248"/>
              <a:gd name="connsiteX8708" fmla="*/ 3843538 w 7427256"/>
              <a:gd name="connsiteY8708" fmla="*/ 677921 h 7209248"/>
              <a:gd name="connsiteX8709" fmla="*/ 3834578 w 7427256"/>
              <a:gd name="connsiteY8709" fmla="*/ 686880 h 7209248"/>
              <a:gd name="connsiteX8710" fmla="*/ 3843538 w 7427256"/>
              <a:gd name="connsiteY8710" fmla="*/ 686880 h 7209248"/>
              <a:gd name="connsiteX8711" fmla="*/ 3852497 w 7427256"/>
              <a:gd name="connsiteY8711" fmla="*/ 686880 h 7209248"/>
              <a:gd name="connsiteX8712" fmla="*/ 3879374 w 7427256"/>
              <a:gd name="connsiteY8712" fmla="*/ 677921 h 7209248"/>
              <a:gd name="connsiteX8713" fmla="*/ 3861457 w 7427256"/>
              <a:gd name="connsiteY8713" fmla="*/ 660002 h 7209248"/>
              <a:gd name="connsiteX8714" fmla="*/ 3852497 w 7427256"/>
              <a:gd name="connsiteY8714" fmla="*/ 660002 h 7209248"/>
              <a:gd name="connsiteX8715" fmla="*/ 3494125 w 7427256"/>
              <a:gd name="connsiteY8715" fmla="*/ 660002 h 7209248"/>
              <a:gd name="connsiteX8716" fmla="*/ 3498605 w 7427256"/>
              <a:gd name="connsiteY8716" fmla="*/ 660002 h 7209248"/>
              <a:gd name="connsiteX8717" fmla="*/ 3503084 w 7427256"/>
              <a:gd name="connsiteY8717" fmla="*/ 668961 h 7209248"/>
              <a:gd name="connsiteX8718" fmla="*/ 2338377 w 7427256"/>
              <a:gd name="connsiteY8718" fmla="*/ 660002 h 7209248"/>
              <a:gd name="connsiteX8719" fmla="*/ 2338377 w 7427256"/>
              <a:gd name="connsiteY8719" fmla="*/ 677921 h 7209248"/>
              <a:gd name="connsiteX8720" fmla="*/ 2324937 w 7427256"/>
              <a:gd name="connsiteY8720" fmla="*/ 673441 h 7209248"/>
              <a:gd name="connsiteX8721" fmla="*/ 2338377 w 7427256"/>
              <a:gd name="connsiteY8721" fmla="*/ 660002 h 7209248"/>
              <a:gd name="connsiteX8722" fmla="*/ 5097840 w 7427256"/>
              <a:gd name="connsiteY8722" fmla="*/ 642084 h 7209248"/>
              <a:gd name="connsiteX8723" fmla="*/ 5102318 w 7427256"/>
              <a:gd name="connsiteY8723" fmla="*/ 642084 h 7209248"/>
              <a:gd name="connsiteX8724" fmla="*/ 5106798 w 7427256"/>
              <a:gd name="connsiteY8724" fmla="*/ 651044 h 7209248"/>
              <a:gd name="connsiteX8725" fmla="*/ 5088880 w 7427256"/>
              <a:gd name="connsiteY8725" fmla="*/ 651044 h 7209248"/>
              <a:gd name="connsiteX8726" fmla="*/ 5093360 w 7427256"/>
              <a:gd name="connsiteY8726" fmla="*/ 646563 h 7209248"/>
              <a:gd name="connsiteX8727" fmla="*/ 5097840 w 7427256"/>
              <a:gd name="connsiteY8727" fmla="*/ 642084 h 7209248"/>
              <a:gd name="connsiteX8728" fmla="*/ 4175032 w 7427256"/>
              <a:gd name="connsiteY8728" fmla="*/ 642084 h 7209248"/>
              <a:gd name="connsiteX8729" fmla="*/ 4175032 w 7427256"/>
              <a:gd name="connsiteY8729" fmla="*/ 651044 h 7209248"/>
              <a:gd name="connsiteX8730" fmla="*/ 4183991 w 7427256"/>
              <a:gd name="connsiteY8730" fmla="*/ 642084 h 7209248"/>
              <a:gd name="connsiteX8731" fmla="*/ 4175032 w 7427256"/>
              <a:gd name="connsiteY8731" fmla="*/ 642084 h 7209248"/>
              <a:gd name="connsiteX8732" fmla="*/ 5339740 w 7427256"/>
              <a:gd name="connsiteY8732" fmla="*/ 636484 h 7209248"/>
              <a:gd name="connsiteX8733" fmla="*/ 5348700 w 7427256"/>
              <a:gd name="connsiteY8733" fmla="*/ 642084 h 7209248"/>
              <a:gd name="connsiteX8734" fmla="*/ 5357658 w 7427256"/>
              <a:gd name="connsiteY8734" fmla="*/ 651044 h 7209248"/>
              <a:gd name="connsiteX8735" fmla="*/ 5357658 w 7427256"/>
              <a:gd name="connsiteY8735" fmla="*/ 660002 h 7209248"/>
              <a:gd name="connsiteX8736" fmla="*/ 5330780 w 7427256"/>
              <a:gd name="connsiteY8736" fmla="*/ 664482 h 7209248"/>
              <a:gd name="connsiteX8737" fmla="*/ 5321822 w 7427256"/>
              <a:gd name="connsiteY8737" fmla="*/ 651044 h 7209248"/>
              <a:gd name="connsiteX8738" fmla="*/ 5330780 w 7427256"/>
              <a:gd name="connsiteY8738" fmla="*/ 637603 h 7209248"/>
              <a:gd name="connsiteX8739" fmla="*/ 5339740 w 7427256"/>
              <a:gd name="connsiteY8739" fmla="*/ 636484 h 7209248"/>
              <a:gd name="connsiteX8740" fmla="*/ 5277026 w 7427256"/>
              <a:gd name="connsiteY8740" fmla="*/ 633125 h 7209248"/>
              <a:gd name="connsiteX8741" fmla="*/ 5259106 w 7427256"/>
              <a:gd name="connsiteY8741" fmla="*/ 651044 h 7209248"/>
              <a:gd name="connsiteX8742" fmla="*/ 5259106 w 7427256"/>
              <a:gd name="connsiteY8742" fmla="*/ 642084 h 7209248"/>
              <a:gd name="connsiteX8743" fmla="*/ 5277026 w 7427256"/>
              <a:gd name="connsiteY8743" fmla="*/ 633125 h 7209248"/>
              <a:gd name="connsiteX8744" fmla="*/ 3467248 w 7427256"/>
              <a:gd name="connsiteY8744" fmla="*/ 624165 h 7209248"/>
              <a:gd name="connsiteX8745" fmla="*/ 3471726 w 7427256"/>
              <a:gd name="connsiteY8745" fmla="*/ 628645 h 7209248"/>
              <a:gd name="connsiteX8746" fmla="*/ 3467248 w 7427256"/>
              <a:gd name="connsiteY8746" fmla="*/ 642084 h 7209248"/>
              <a:gd name="connsiteX8747" fmla="*/ 3458288 w 7427256"/>
              <a:gd name="connsiteY8747" fmla="*/ 633125 h 7209248"/>
              <a:gd name="connsiteX8748" fmla="*/ 3467248 w 7427256"/>
              <a:gd name="connsiteY8748" fmla="*/ 624165 h 7209248"/>
              <a:gd name="connsiteX8749" fmla="*/ 5567082 w 7427256"/>
              <a:gd name="connsiteY8749" fmla="*/ 622485 h 7209248"/>
              <a:gd name="connsiteX8750" fmla="*/ 5617478 w 7427256"/>
              <a:gd name="connsiteY8750" fmla="*/ 651044 h 7209248"/>
              <a:gd name="connsiteX8751" fmla="*/ 5617478 w 7427256"/>
              <a:gd name="connsiteY8751" fmla="*/ 668961 h 7209248"/>
              <a:gd name="connsiteX8752" fmla="*/ 5626437 w 7427256"/>
              <a:gd name="connsiteY8752" fmla="*/ 713758 h 7209248"/>
              <a:gd name="connsiteX8753" fmla="*/ 5635397 w 7427256"/>
              <a:gd name="connsiteY8753" fmla="*/ 722718 h 7209248"/>
              <a:gd name="connsiteX8754" fmla="*/ 5662274 w 7427256"/>
              <a:gd name="connsiteY8754" fmla="*/ 731676 h 7209248"/>
              <a:gd name="connsiteX8755" fmla="*/ 5671234 w 7427256"/>
              <a:gd name="connsiteY8755" fmla="*/ 727196 h 7209248"/>
              <a:gd name="connsiteX8756" fmla="*/ 5662274 w 7427256"/>
              <a:gd name="connsiteY8756" fmla="*/ 722718 h 7209248"/>
              <a:gd name="connsiteX8757" fmla="*/ 5653316 w 7427256"/>
              <a:gd name="connsiteY8757" fmla="*/ 713758 h 7209248"/>
              <a:gd name="connsiteX8758" fmla="*/ 5662274 w 7427256"/>
              <a:gd name="connsiteY8758" fmla="*/ 713758 h 7209248"/>
              <a:gd name="connsiteX8759" fmla="*/ 5680194 w 7427256"/>
              <a:gd name="connsiteY8759" fmla="*/ 704799 h 7209248"/>
              <a:gd name="connsiteX8760" fmla="*/ 5671234 w 7427256"/>
              <a:gd name="connsiteY8760" fmla="*/ 686880 h 7209248"/>
              <a:gd name="connsiteX8761" fmla="*/ 5662274 w 7427256"/>
              <a:gd name="connsiteY8761" fmla="*/ 686880 h 7209248"/>
              <a:gd name="connsiteX8762" fmla="*/ 5635397 w 7427256"/>
              <a:gd name="connsiteY8762" fmla="*/ 686880 h 7209248"/>
              <a:gd name="connsiteX8763" fmla="*/ 5626437 w 7427256"/>
              <a:gd name="connsiteY8763" fmla="*/ 677921 h 7209248"/>
              <a:gd name="connsiteX8764" fmla="*/ 5680194 w 7427256"/>
              <a:gd name="connsiteY8764" fmla="*/ 677921 h 7209248"/>
              <a:gd name="connsiteX8765" fmla="*/ 5716031 w 7427256"/>
              <a:gd name="connsiteY8765" fmla="*/ 695840 h 7209248"/>
              <a:gd name="connsiteX8766" fmla="*/ 5724990 w 7427256"/>
              <a:gd name="connsiteY8766" fmla="*/ 704799 h 7209248"/>
              <a:gd name="connsiteX8767" fmla="*/ 5733948 w 7427256"/>
              <a:gd name="connsiteY8767" fmla="*/ 704799 h 7209248"/>
              <a:gd name="connsiteX8768" fmla="*/ 5760828 w 7427256"/>
              <a:gd name="connsiteY8768" fmla="*/ 740636 h 7209248"/>
              <a:gd name="connsiteX8769" fmla="*/ 5756348 w 7427256"/>
              <a:gd name="connsiteY8769" fmla="*/ 745115 h 7209248"/>
              <a:gd name="connsiteX8770" fmla="*/ 5751868 w 7427256"/>
              <a:gd name="connsiteY8770" fmla="*/ 758554 h 7209248"/>
              <a:gd name="connsiteX8771" fmla="*/ 5751868 w 7427256"/>
              <a:gd name="connsiteY8771" fmla="*/ 767514 h 7209248"/>
              <a:gd name="connsiteX8772" fmla="*/ 5769786 w 7427256"/>
              <a:gd name="connsiteY8772" fmla="*/ 776473 h 7209248"/>
              <a:gd name="connsiteX8773" fmla="*/ 5765306 w 7427256"/>
              <a:gd name="connsiteY8773" fmla="*/ 785433 h 7209248"/>
              <a:gd name="connsiteX8774" fmla="*/ 5751868 w 7427256"/>
              <a:gd name="connsiteY8774" fmla="*/ 785433 h 7209248"/>
              <a:gd name="connsiteX8775" fmla="*/ 5742908 w 7427256"/>
              <a:gd name="connsiteY8775" fmla="*/ 794392 h 7209248"/>
              <a:gd name="connsiteX8776" fmla="*/ 5724990 w 7427256"/>
              <a:gd name="connsiteY8776" fmla="*/ 785433 h 7209248"/>
              <a:gd name="connsiteX8777" fmla="*/ 5689152 w 7427256"/>
              <a:gd name="connsiteY8777" fmla="*/ 785433 h 7209248"/>
              <a:gd name="connsiteX8778" fmla="*/ 5662274 w 7427256"/>
              <a:gd name="connsiteY8778" fmla="*/ 785433 h 7209248"/>
              <a:gd name="connsiteX8779" fmla="*/ 5671234 w 7427256"/>
              <a:gd name="connsiteY8779" fmla="*/ 767514 h 7209248"/>
              <a:gd name="connsiteX8780" fmla="*/ 5662274 w 7427256"/>
              <a:gd name="connsiteY8780" fmla="*/ 758554 h 7209248"/>
              <a:gd name="connsiteX8781" fmla="*/ 5657794 w 7427256"/>
              <a:gd name="connsiteY8781" fmla="*/ 754075 h 7209248"/>
              <a:gd name="connsiteX8782" fmla="*/ 5644356 w 7427256"/>
              <a:gd name="connsiteY8782" fmla="*/ 749595 h 7209248"/>
              <a:gd name="connsiteX8783" fmla="*/ 5626437 w 7427256"/>
              <a:gd name="connsiteY8783" fmla="*/ 749595 h 7209248"/>
              <a:gd name="connsiteX8784" fmla="*/ 5635397 w 7427256"/>
              <a:gd name="connsiteY8784" fmla="*/ 767514 h 7209248"/>
              <a:gd name="connsiteX8785" fmla="*/ 5635397 w 7427256"/>
              <a:gd name="connsiteY8785" fmla="*/ 776473 h 7209248"/>
              <a:gd name="connsiteX8786" fmla="*/ 5635397 w 7427256"/>
              <a:gd name="connsiteY8786" fmla="*/ 785433 h 7209248"/>
              <a:gd name="connsiteX8787" fmla="*/ 5635397 w 7427256"/>
              <a:gd name="connsiteY8787" fmla="*/ 794392 h 7209248"/>
              <a:gd name="connsiteX8788" fmla="*/ 5617478 w 7427256"/>
              <a:gd name="connsiteY8788" fmla="*/ 785433 h 7209248"/>
              <a:gd name="connsiteX8789" fmla="*/ 5590600 w 7427256"/>
              <a:gd name="connsiteY8789" fmla="*/ 803350 h 7209248"/>
              <a:gd name="connsiteX8790" fmla="*/ 5608520 w 7427256"/>
              <a:gd name="connsiteY8790" fmla="*/ 803350 h 7209248"/>
              <a:gd name="connsiteX8791" fmla="*/ 5617478 w 7427256"/>
              <a:gd name="connsiteY8791" fmla="*/ 821269 h 7209248"/>
              <a:gd name="connsiteX8792" fmla="*/ 5581640 w 7427256"/>
              <a:gd name="connsiteY8792" fmla="*/ 830229 h 7209248"/>
              <a:gd name="connsiteX8793" fmla="*/ 5536844 w 7427256"/>
              <a:gd name="connsiteY8793" fmla="*/ 821269 h 7209248"/>
              <a:gd name="connsiteX8794" fmla="*/ 5527886 w 7427256"/>
              <a:gd name="connsiteY8794" fmla="*/ 830229 h 7209248"/>
              <a:gd name="connsiteX8795" fmla="*/ 5536844 w 7427256"/>
              <a:gd name="connsiteY8795" fmla="*/ 848147 h 7209248"/>
              <a:gd name="connsiteX8796" fmla="*/ 5541324 w 7427256"/>
              <a:gd name="connsiteY8796" fmla="*/ 852627 h 7209248"/>
              <a:gd name="connsiteX8797" fmla="*/ 5550284 w 7427256"/>
              <a:gd name="connsiteY8797" fmla="*/ 861587 h 7209248"/>
              <a:gd name="connsiteX8798" fmla="*/ 5563723 w 7427256"/>
              <a:gd name="connsiteY8798" fmla="*/ 870546 h 7209248"/>
              <a:gd name="connsiteX8799" fmla="*/ 5572682 w 7427256"/>
              <a:gd name="connsiteY8799" fmla="*/ 875026 h 7209248"/>
              <a:gd name="connsiteX8800" fmla="*/ 5599560 w 7427256"/>
              <a:gd name="connsiteY8800" fmla="*/ 892943 h 7209248"/>
              <a:gd name="connsiteX8801" fmla="*/ 5608520 w 7427256"/>
              <a:gd name="connsiteY8801" fmla="*/ 901903 h 7209248"/>
              <a:gd name="connsiteX8802" fmla="*/ 5590600 w 7427256"/>
              <a:gd name="connsiteY8802" fmla="*/ 901903 h 7209248"/>
              <a:gd name="connsiteX8803" fmla="*/ 5572682 w 7427256"/>
              <a:gd name="connsiteY8803" fmla="*/ 897423 h 7209248"/>
              <a:gd name="connsiteX8804" fmla="*/ 5554763 w 7427256"/>
              <a:gd name="connsiteY8804" fmla="*/ 892943 h 7209248"/>
              <a:gd name="connsiteX8805" fmla="*/ 5536844 w 7427256"/>
              <a:gd name="connsiteY8805" fmla="*/ 888464 h 7209248"/>
              <a:gd name="connsiteX8806" fmla="*/ 5527886 w 7427256"/>
              <a:gd name="connsiteY8806" fmla="*/ 883985 h 7209248"/>
              <a:gd name="connsiteX8807" fmla="*/ 5527886 w 7427256"/>
              <a:gd name="connsiteY8807" fmla="*/ 901903 h 7209248"/>
              <a:gd name="connsiteX8808" fmla="*/ 5545804 w 7427256"/>
              <a:gd name="connsiteY8808" fmla="*/ 919822 h 7209248"/>
              <a:gd name="connsiteX8809" fmla="*/ 5554763 w 7427256"/>
              <a:gd name="connsiteY8809" fmla="*/ 937741 h 7209248"/>
              <a:gd name="connsiteX8810" fmla="*/ 5527886 w 7427256"/>
              <a:gd name="connsiteY8810" fmla="*/ 937741 h 7209248"/>
              <a:gd name="connsiteX8811" fmla="*/ 5509966 w 7427256"/>
              <a:gd name="connsiteY8811" fmla="*/ 928781 h 7209248"/>
              <a:gd name="connsiteX8812" fmla="*/ 5492048 w 7427256"/>
              <a:gd name="connsiteY8812" fmla="*/ 910862 h 7209248"/>
              <a:gd name="connsiteX8813" fmla="*/ 5483089 w 7427256"/>
              <a:gd name="connsiteY8813" fmla="*/ 892943 h 7209248"/>
              <a:gd name="connsiteX8814" fmla="*/ 5492048 w 7427256"/>
              <a:gd name="connsiteY8814" fmla="*/ 883985 h 7209248"/>
              <a:gd name="connsiteX8815" fmla="*/ 5501008 w 7427256"/>
              <a:gd name="connsiteY8815" fmla="*/ 875026 h 7209248"/>
              <a:gd name="connsiteX8816" fmla="*/ 5518926 w 7427256"/>
              <a:gd name="connsiteY8816" fmla="*/ 875026 h 7209248"/>
              <a:gd name="connsiteX8817" fmla="*/ 5501008 w 7427256"/>
              <a:gd name="connsiteY8817" fmla="*/ 866066 h 7209248"/>
              <a:gd name="connsiteX8818" fmla="*/ 5492048 w 7427256"/>
              <a:gd name="connsiteY8818" fmla="*/ 857107 h 7209248"/>
              <a:gd name="connsiteX8819" fmla="*/ 5483089 w 7427256"/>
              <a:gd name="connsiteY8819" fmla="*/ 830229 h 7209248"/>
              <a:gd name="connsiteX8820" fmla="*/ 5501008 w 7427256"/>
              <a:gd name="connsiteY8820" fmla="*/ 830229 h 7209248"/>
              <a:gd name="connsiteX8821" fmla="*/ 5509966 w 7427256"/>
              <a:gd name="connsiteY8821" fmla="*/ 830229 h 7209248"/>
              <a:gd name="connsiteX8822" fmla="*/ 5492048 w 7427256"/>
              <a:gd name="connsiteY8822" fmla="*/ 821269 h 7209248"/>
              <a:gd name="connsiteX8823" fmla="*/ 5483089 w 7427256"/>
              <a:gd name="connsiteY8823" fmla="*/ 830229 h 7209248"/>
              <a:gd name="connsiteX8824" fmla="*/ 5474130 w 7427256"/>
              <a:gd name="connsiteY8824" fmla="*/ 821269 h 7209248"/>
              <a:gd name="connsiteX8825" fmla="*/ 5474130 w 7427256"/>
              <a:gd name="connsiteY8825" fmla="*/ 812311 h 7209248"/>
              <a:gd name="connsiteX8826" fmla="*/ 5465170 w 7427256"/>
              <a:gd name="connsiteY8826" fmla="*/ 803350 h 7209248"/>
              <a:gd name="connsiteX8827" fmla="*/ 5465170 w 7427256"/>
              <a:gd name="connsiteY8827" fmla="*/ 794392 h 7209248"/>
              <a:gd name="connsiteX8828" fmla="*/ 5483089 w 7427256"/>
              <a:gd name="connsiteY8828" fmla="*/ 794392 h 7209248"/>
              <a:gd name="connsiteX8829" fmla="*/ 5518926 w 7427256"/>
              <a:gd name="connsiteY8829" fmla="*/ 785433 h 7209248"/>
              <a:gd name="connsiteX8830" fmla="*/ 5492048 w 7427256"/>
              <a:gd name="connsiteY8830" fmla="*/ 776473 h 7209248"/>
              <a:gd name="connsiteX8831" fmla="*/ 5492048 w 7427256"/>
              <a:gd name="connsiteY8831" fmla="*/ 767514 h 7209248"/>
              <a:gd name="connsiteX8832" fmla="*/ 5492048 w 7427256"/>
              <a:gd name="connsiteY8832" fmla="*/ 749595 h 7209248"/>
              <a:gd name="connsiteX8833" fmla="*/ 5474130 w 7427256"/>
              <a:gd name="connsiteY8833" fmla="*/ 749595 h 7209248"/>
              <a:gd name="connsiteX8834" fmla="*/ 5465170 w 7427256"/>
              <a:gd name="connsiteY8834" fmla="*/ 749595 h 7209248"/>
              <a:gd name="connsiteX8835" fmla="*/ 5456211 w 7427256"/>
              <a:gd name="connsiteY8835" fmla="*/ 740636 h 7209248"/>
              <a:gd name="connsiteX8836" fmla="*/ 5465170 w 7427256"/>
              <a:gd name="connsiteY8836" fmla="*/ 722718 h 7209248"/>
              <a:gd name="connsiteX8837" fmla="*/ 5474130 w 7427256"/>
              <a:gd name="connsiteY8837" fmla="*/ 722718 h 7209248"/>
              <a:gd name="connsiteX8838" fmla="*/ 5474130 w 7427256"/>
              <a:gd name="connsiteY8838" fmla="*/ 731676 h 7209248"/>
              <a:gd name="connsiteX8839" fmla="*/ 5509966 w 7427256"/>
              <a:gd name="connsiteY8839" fmla="*/ 731676 h 7209248"/>
              <a:gd name="connsiteX8840" fmla="*/ 5492048 w 7427256"/>
              <a:gd name="connsiteY8840" fmla="*/ 704799 h 7209248"/>
              <a:gd name="connsiteX8841" fmla="*/ 5492048 w 7427256"/>
              <a:gd name="connsiteY8841" fmla="*/ 686880 h 7209248"/>
              <a:gd name="connsiteX8842" fmla="*/ 5492048 w 7427256"/>
              <a:gd name="connsiteY8842" fmla="*/ 677921 h 7209248"/>
              <a:gd name="connsiteX8843" fmla="*/ 5465170 w 7427256"/>
              <a:gd name="connsiteY8843" fmla="*/ 660002 h 7209248"/>
              <a:gd name="connsiteX8844" fmla="*/ 5483089 w 7427256"/>
              <a:gd name="connsiteY8844" fmla="*/ 651044 h 7209248"/>
              <a:gd name="connsiteX8845" fmla="*/ 5514446 w 7427256"/>
              <a:gd name="connsiteY8845" fmla="*/ 660002 h 7209248"/>
              <a:gd name="connsiteX8846" fmla="*/ 5518926 w 7427256"/>
              <a:gd name="connsiteY8846" fmla="*/ 677921 h 7209248"/>
              <a:gd name="connsiteX8847" fmla="*/ 5527886 w 7427256"/>
              <a:gd name="connsiteY8847" fmla="*/ 686880 h 7209248"/>
              <a:gd name="connsiteX8848" fmla="*/ 5545804 w 7427256"/>
              <a:gd name="connsiteY8848" fmla="*/ 704799 h 7209248"/>
              <a:gd name="connsiteX8849" fmla="*/ 5572682 w 7427256"/>
              <a:gd name="connsiteY8849" fmla="*/ 695840 h 7209248"/>
              <a:gd name="connsiteX8850" fmla="*/ 5572682 w 7427256"/>
              <a:gd name="connsiteY8850" fmla="*/ 682400 h 7209248"/>
              <a:gd name="connsiteX8851" fmla="*/ 5563723 w 7427256"/>
              <a:gd name="connsiteY8851" fmla="*/ 668961 h 7209248"/>
              <a:gd name="connsiteX8852" fmla="*/ 5563723 w 7427256"/>
              <a:gd name="connsiteY8852" fmla="*/ 660002 h 7209248"/>
              <a:gd name="connsiteX8853" fmla="*/ 5554763 w 7427256"/>
              <a:gd name="connsiteY8853" fmla="*/ 642084 h 7209248"/>
              <a:gd name="connsiteX8854" fmla="*/ 5536844 w 7427256"/>
              <a:gd name="connsiteY8854" fmla="*/ 633125 h 7209248"/>
              <a:gd name="connsiteX8855" fmla="*/ 5545804 w 7427256"/>
              <a:gd name="connsiteY8855" fmla="*/ 624165 h 7209248"/>
              <a:gd name="connsiteX8856" fmla="*/ 5567082 w 7427256"/>
              <a:gd name="connsiteY8856" fmla="*/ 622485 h 7209248"/>
              <a:gd name="connsiteX8857" fmla="*/ 5823542 w 7427256"/>
              <a:gd name="connsiteY8857" fmla="*/ 615206 h 7209248"/>
              <a:gd name="connsiteX8858" fmla="*/ 5832502 w 7427256"/>
              <a:gd name="connsiteY8858" fmla="*/ 615206 h 7209248"/>
              <a:gd name="connsiteX8859" fmla="*/ 5841460 w 7427256"/>
              <a:gd name="connsiteY8859" fmla="*/ 628645 h 7209248"/>
              <a:gd name="connsiteX8860" fmla="*/ 5850420 w 7427256"/>
              <a:gd name="connsiteY8860" fmla="*/ 633125 h 7209248"/>
              <a:gd name="connsiteX8861" fmla="*/ 5845940 w 7427256"/>
              <a:gd name="connsiteY8861" fmla="*/ 633125 h 7209248"/>
              <a:gd name="connsiteX8862" fmla="*/ 5841460 w 7427256"/>
              <a:gd name="connsiteY8862" fmla="*/ 633125 h 7209248"/>
              <a:gd name="connsiteX8863" fmla="*/ 2392132 w 7427256"/>
              <a:gd name="connsiteY8863" fmla="*/ 615206 h 7209248"/>
              <a:gd name="connsiteX8864" fmla="*/ 2392132 w 7427256"/>
              <a:gd name="connsiteY8864" fmla="*/ 624165 h 7209248"/>
              <a:gd name="connsiteX8865" fmla="*/ 2374213 w 7427256"/>
              <a:gd name="connsiteY8865" fmla="*/ 633125 h 7209248"/>
              <a:gd name="connsiteX8866" fmla="*/ 2383173 w 7427256"/>
              <a:gd name="connsiteY8866" fmla="*/ 624165 h 7209248"/>
              <a:gd name="connsiteX8867" fmla="*/ 2392132 w 7427256"/>
              <a:gd name="connsiteY8867" fmla="*/ 615206 h 7209248"/>
              <a:gd name="connsiteX8868" fmla="*/ 5249027 w 7427256"/>
              <a:gd name="connsiteY8868" fmla="*/ 612405 h 7209248"/>
              <a:gd name="connsiteX8869" fmla="*/ 5259106 w 7427256"/>
              <a:gd name="connsiteY8869" fmla="*/ 624165 h 7209248"/>
              <a:gd name="connsiteX8870" fmla="*/ 5241188 w 7427256"/>
              <a:gd name="connsiteY8870" fmla="*/ 633125 h 7209248"/>
              <a:gd name="connsiteX8871" fmla="*/ 5227749 w 7427256"/>
              <a:gd name="connsiteY8871" fmla="*/ 628645 h 7209248"/>
              <a:gd name="connsiteX8872" fmla="*/ 5223269 w 7427256"/>
              <a:gd name="connsiteY8872" fmla="*/ 624165 h 7209248"/>
              <a:gd name="connsiteX8873" fmla="*/ 5241188 w 7427256"/>
              <a:gd name="connsiteY8873" fmla="*/ 615206 h 7209248"/>
              <a:gd name="connsiteX8874" fmla="*/ 5249027 w 7427256"/>
              <a:gd name="connsiteY8874" fmla="*/ 612405 h 7209248"/>
              <a:gd name="connsiteX8875" fmla="*/ 1865774 w 7427256"/>
              <a:gd name="connsiteY8875" fmla="*/ 608486 h 7209248"/>
              <a:gd name="connsiteX8876" fmla="*/ 1872493 w 7427256"/>
              <a:gd name="connsiteY8876" fmla="*/ 610726 h 7209248"/>
              <a:gd name="connsiteX8877" fmla="*/ 1881452 w 7427256"/>
              <a:gd name="connsiteY8877" fmla="*/ 615206 h 7209248"/>
              <a:gd name="connsiteX8878" fmla="*/ 1872493 w 7427256"/>
              <a:gd name="connsiteY8878" fmla="*/ 615206 h 7209248"/>
              <a:gd name="connsiteX8879" fmla="*/ 1863533 w 7427256"/>
              <a:gd name="connsiteY8879" fmla="*/ 610726 h 7209248"/>
              <a:gd name="connsiteX8880" fmla="*/ 1865774 w 7427256"/>
              <a:gd name="connsiteY8880" fmla="*/ 608486 h 7209248"/>
              <a:gd name="connsiteX8881" fmla="*/ 4273584 w 7427256"/>
              <a:gd name="connsiteY8881" fmla="*/ 606246 h 7209248"/>
              <a:gd name="connsiteX8882" fmla="*/ 4255666 w 7427256"/>
              <a:gd name="connsiteY8882" fmla="*/ 610726 h 7209248"/>
              <a:gd name="connsiteX8883" fmla="*/ 4255666 w 7427256"/>
              <a:gd name="connsiteY8883" fmla="*/ 624165 h 7209248"/>
              <a:gd name="connsiteX8884" fmla="*/ 4264625 w 7427256"/>
              <a:gd name="connsiteY8884" fmla="*/ 633125 h 7209248"/>
              <a:gd name="connsiteX8885" fmla="*/ 4273584 w 7427256"/>
              <a:gd name="connsiteY8885" fmla="*/ 633125 h 7209248"/>
              <a:gd name="connsiteX8886" fmla="*/ 4282544 w 7427256"/>
              <a:gd name="connsiteY8886" fmla="*/ 615206 h 7209248"/>
              <a:gd name="connsiteX8887" fmla="*/ 4300463 w 7427256"/>
              <a:gd name="connsiteY8887" fmla="*/ 606246 h 7209248"/>
              <a:gd name="connsiteX8888" fmla="*/ 3960009 w 7427256"/>
              <a:gd name="connsiteY8888" fmla="*/ 606246 h 7209248"/>
              <a:gd name="connsiteX8889" fmla="*/ 3968967 w 7427256"/>
              <a:gd name="connsiteY8889" fmla="*/ 624165 h 7209248"/>
              <a:gd name="connsiteX8890" fmla="*/ 3951050 w 7427256"/>
              <a:gd name="connsiteY8890" fmla="*/ 642084 h 7209248"/>
              <a:gd name="connsiteX8891" fmla="*/ 3942090 w 7427256"/>
              <a:gd name="connsiteY8891" fmla="*/ 633125 h 7209248"/>
              <a:gd name="connsiteX8892" fmla="*/ 3960009 w 7427256"/>
              <a:gd name="connsiteY8892" fmla="*/ 606246 h 7209248"/>
              <a:gd name="connsiteX8893" fmla="*/ 3355256 w 7427256"/>
              <a:gd name="connsiteY8893" fmla="*/ 606246 h 7209248"/>
              <a:gd name="connsiteX8894" fmla="*/ 3359736 w 7427256"/>
              <a:gd name="connsiteY8894" fmla="*/ 610726 h 7209248"/>
              <a:gd name="connsiteX8895" fmla="*/ 3350776 w 7427256"/>
              <a:gd name="connsiteY8895" fmla="*/ 624165 h 7209248"/>
              <a:gd name="connsiteX8896" fmla="*/ 3350776 w 7427256"/>
              <a:gd name="connsiteY8896" fmla="*/ 615206 h 7209248"/>
              <a:gd name="connsiteX8897" fmla="*/ 3355256 w 7427256"/>
              <a:gd name="connsiteY8897" fmla="*/ 606246 h 7209248"/>
              <a:gd name="connsiteX8898" fmla="*/ 2472766 w 7427256"/>
              <a:gd name="connsiteY8898" fmla="*/ 606246 h 7209248"/>
              <a:gd name="connsiteX8899" fmla="*/ 2481725 w 7427256"/>
              <a:gd name="connsiteY8899" fmla="*/ 606246 h 7209248"/>
              <a:gd name="connsiteX8900" fmla="*/ 2472766 w 7427256"/>
              <a:gd name="connsiteY8900" fmla="*/ 615206 h 7209248"/>
              <a:gd name="connsiteX8901" fmla="*/ 2472766 w 7427256"/>
              <a:gd name="connsiteY8901" fmla="*/ 606246 h 7209248"/>
              <a:gd name="connsiteX8902" fmla="*/ 2866975 w 7427256"/>
              <a:gd name="connsiteY8902" fmla="*/ 601767 h 7209248"/>
              <a:gd name="connsiteX8903" fmla="*/ 2875934 w 7427256"/>
              <a:gd name="connsiteY8903" fmla="*/ 606246 h 7209248"/>
              <a:gd name="connsiteX8904" fmla="*/ 2866975 w 7427256"/>
              <a:gd name="connsiteY8904" fmla="*/ 606246 h 7209248"/>
              <a:gd name="connsiteX8905" fmla="*/ 2858015 w 7427256"/>
              <a:gd name="connsiteY8905" fmla="*/ 606246 h 7209248"/>
              <a:gd name="connsiteX8906" fmla="*/ 2866975 w 7427256"/>
              <a:gd name="connsiteY8906" fmla="*/ 601767 h 7209248"/>
              <a:gd name="connsiteX8907" fmla="*/ 5662274 w 7427256"/>
              <a:gd name="connsiteY8907" fmla="*/ 597287 h 7209248"/>
              <a:gd name="connsiteX8908" fmla="*/ 5680194 w 7427256"/>
              <a:gd name="connsiteY8908" fmla="*/ 610726 h 7209248"/>
              <a:gd name="connsiteX8909" fmla="*/ 5689152 w 7427256"/>
              <a:gd name="connsiteY8909" fmla="*/ 633125 h 7209248"/>
              <a:gd name="connsiteX8910" fmla="*/ 5662274 w 7427256"/>
              <a:gd name="connsiteY8910" fmla="*/ 615206 h 7209248"/>
              <a:gd name="connsiteX8911" fmla="*/ 5653316 w 7427256"/>
              <a:gd name="connsiteY8911" fmla="*/ 601767 h 7209248"/>
              <a:gd name="connsiteX8912" fmla="*/ 5662274 w 7427256"/>
              <a:gd name="connsiteY8912" fmla="*/ 597287 h 7209248"/>
              <a:gd name="connsiteX8913" fmla="*/ 5518926 w 7427256"/>
              <a:gd name="connsiteY8913" fmla="*/ 597287 h 7209248"/>
              <a:gd name="connsiteX8914" fmla="*/ 5527886 w 7427256"/>
              <a:gd name="connsiteY8914" fmla="*/ 606246 h 7209248"/>
              <a:gd name="connsiteX8915" fmla="*/ 5518926 w 7427256"/>
              <a:gd name="connsiteY8915" fmla="*/ 615206 h 7209248"/>
              <a:gd name="connsiteX8916" fmla="*/ 5509966 w 7427256"/>
              <a:gd name="connsiteY8916" fmla="*/ 606246 h 7209248"/>
              <a:gd name="connsiteX8917" fmla="*/ 5339740 w 7427256"/>
              <a:gd name="connsiteY8917" fmla="*/ 597287 h 7209248"/>
              <a:gd name="connsiteX8918" fmla="*/ 5348700 w 7427256"/>
              <a:gd name="connsiteY8918" fmla="*/ 597287 h 7209248"/>
              <a:gd name="connsiteX8919" fmla="*/ 5357658 w 7427256"/>
              <a:gd name="connsiteY8919" fmla="*/ 597287 h 7209248"/>
              <a:gd name="connsiteX8920" fmla="*/ 5353180 w 7427256"/>
              <a:gd name="connsiteY8920" fmla="*/ 615206 h 7209248"/>
              <a:gd name="connsiteX8921" fmla="*/ 5375577 w 7427256"/>
              <a:gd name="connsiteY8921" fmla="*/ 624165 h 7209248"/>
              <a:gd name="connsiteX8922" fmla="*/ 5393496 w 7427256"/>
              <a:gd name="connsiteY8922" fmla="*/ 633125 h 7209248"/>
              <a:gd name="connsiteX8923" fmla="*/ 5357658 w 7427256"/>
              <a:gd name="connsiteY8923" fmla="*/ 633125 h 7209248"/>
              <a:gd name="connsiteX8924" fmla="*/ 5339740 w 7427256"/>
              <a:gd name="connsiteY8924" fmla="*/ 606246 h 7209248"/>
              <a:gd name="connsiteX8925" fmla="*/ 5339740 w 7427256"/>
              <a:gd name="connsiteY8925" fmla="*/ 597287 h 7209248"/>
              <a:gd name="connsiteX8926" fmla="*/ 4192951 w 7427256"/>
              <a:gd name="connsiteY8926" fmla="*/ 590569 h 7209248"/>
              <a:gd name="connsiteX8927" fmla="*/ 4183991 w 7427256"/>
              <a:gd name="connsiteY8927" fmla="*/ 592807 h 7209248"/>
              <a:gd name="connsiteX8928" fmla="*/ 4166073 w 7427256"/>
              <a:gd name="connsiteY8928" fmla="*/ 606246 h 7209248"/>
              <a:gd name="connsiteX8929" fmla="*/ 4148154 w 7427256"/>
              <a:gd name="connsiteY8929" fmla="*/ 615206 h 7209248"/>
              <a:gd name="connsiteX8930" fmla="*/ 4166073 w 7427256"/>
              <a:gd name="connsiteY8930" fmla="*/ 615206 h 7209248"/>
              <a:gd name="connsiteX8931" fmla="*/ 4175032 w 7427256"/>
              <a:gd name="connsiteY8931" fmla="*/ 610726 h 7209248"/>
              <a:gd name="connsiteX8932" fmla="*/ 4188471 w 7427256"/>
              <a:gd name="connsiteY8932" fmla="*/ 610726 h 7209248"/>
              <a:gd name="connsiteX8933" fmla="*/ 4206390 w 7427256"/>
              <a:gd name="connsiteY8933" fmla="*/ 606246 h 7209248"/>
              <a:gd name="connsiteX8934" fmla="*/ 4201910 w 7427256"/>
              <a:gd name="connsiteY8934" fmla="*/ 592807 h 7209248"/>
              <a:gd name="connsiteX8935" fmla="*/ 4192951 w 7427256"/>
              <a:gd name="connsiteY8935" fmla="*/ 590569 h 7209248"/>
              <a:gd name="connsiteX8936" fmla="*/ 5554763 w 7427256"/>
              <a:gd name="connsiteY8936" fmla="*/ 588328 h 7209248"/>
              <a:gd name="connsiteX8937" fmla="*/ 5559243 w 7427256"/>
              <a:gd name="connsiteY8937" fmla="*/ 592807 h 7209248"/>
              <a:gd name="connsiteX8938" fmla="*/ 5563723 w 7427256"/>
              <a:gd name="connsiteY8938" fmla="*/ 597287 h 7209248"/>
              <a:gd name="connsiteX8939" fmla="*/ 5554763 w 7427256"/>
              <a:gd name="connsiteY8939" fmla="*/ 597287 h 7209248"/>
              <a:gd name="connsiteX8940" fmla="*/ 5545804 w 7427256"/>
              <a:gd name="connsiteY8940" fmla="*/ 597287 h 7209248"/>
              <a:gd name="connsiteX8941" fmla="*/ 5554763 w 7427256"/>
              <a:gd name="connsiteY8941" fmla="*/ 588328 h 7209248"/>
              <a:gd name="connsiteX8942" fmla="*/ 4846978 w 7427256"/>
              <a:gd name="connsiteY8942" fmla="*/ 588328 h 7209248"/>
              <a:gd name="connsiteX8943" fmla="*/ 4846978 w 7427256"/>
              <a:gd name="connsiteY8943" fmla="*/ 606246 h 7209248"/>
              <a:gd name="connsiteX8944" fmla="*/ 4829061 w 7427256"/>
              <a:gd name="connsiteY8944" fmla="*/ 597287 h 7209248"/>
              <a:gd name="connsiteX8945" fmla="*/ 4416933 w 7427256"/>
              <a:gd name="connsiteY8945" fmla="*/ 588328 h 7209248"/>
              <a:gd name="connsiteX8946" fmla="*/ 4416933 w 7427256"/>
              <a:gd name="connsiteY8946" fmla="*/ 597287 h 7209248"/>
              <a:gd name="connsiteX8947" fmla="*/ 4425892 w 7427256"/>
              <a:gd name="connsiteY8947" fmla="*/ 597287 h 7209248"/>
              <a:gd name="connsiteX8948" fmla="*/ 4425892 w 7427256"/>
              <a:gd name="connsiteY8948" fmla="*/ 588328 h 7209248"/>
              <a:gd name="connsiteX8949" fmla="*/ 4416933 w 7427256"/>
              <a:gd name="connsiteY8949" fmla="*/ 588328 h 7209248"/>
              <a:gd name="connsiteX8950" fmla="*/ 4089918 w 7427256"/>
              <a:gd name="connsiteY8950" fmla="*/ 588328 h 7209248"/>
              <a:gd name="connsiteX8951" fmla="*/ 4067520 w 7427256"/>
              <a:gd name="connsiteY8951" fmla="*/ 606246 h 7209248"/>
              <a:gd name="connsiteX8952" fmla="*/ 4076479 w 7427256"/>
              <a:gd name="connsiteY8952" fmla="*/ 624165 h 7209248"/>
              <a:gd name="connsiteX8953" fmla="*/ 4094398 w 7427256"/>
              <a:gd name="connsiteY8953" fmla="*/ 633125 h 7209248"/>
              <a:gd name="connsiteX8954" fmla="*/ 4076479 w 7427256"/>
              <a:gd name="connsiteY8954" fmla="*/ 633125 h 7209248"/>
              <a:gd name="connsiteX8955" fmla="*/ 4067520 w 7427256"/>
              <a:gd name="connsiteY8955" fmla="*/ 646563 h 7209248"/>
              <a:gd name="connsiteX8956" fmla="*/ 4058561 w 7427256"/>
              <a:gd name="connsiteY8956" fmla="*/ 660002 h 7209248"/>
              <a:gd name="connsiteX8957" fmla="*/ 4058561 w 7427256"/>
              <a:gd name="connsiteY8957" fmla="*/ 668961 h 7209248"/>
              <a:gd name="connsiteX8958" fmla="*/ 4076479 w 7427256"/>
              <a:gd name="connsiteY8958" fmla="*/ 668961 h 7209248"/>
              <a:gd name="connsiteX8959" fmla="*/ 4121276 w 7427256"/>
              <a:gd name="connsiteY8959" fmla="*/ 668961 h 7209248"/>
              <a:gd name="connsiteX8960" fmla="*/ 4121276 w 7427256"/>
              <a:gd name="connsiteY8960" fmla="*/ 615206 h 7209248"/>
              <a:gd name="connsiteX8961" fmla="*/ 4121276 w 7427256"/>
              <a:gd name="connsiteY8961" fmla="*/ 606246 h 7209248"/>
              <a:gd name="connsiteX8962" fmla="*/ 4089918 w 7427256"/>
              <a:gd name="connsiteY8962" fmla="*/ 588328 h 7209248"/>
              <a:gd name="connsiteX8963" fmla="*/ 3695710 w 7427256"/>
              <a:gd name="connsiteY8963" fmla="*/ 588328 h 7209248"/>
              <a:gd name="connsiteX8964" fmla="*/ 3709149 w 7427256"/>
              <a:gd name="connsiteY8964" fmla="*/ 597287 h 7209248"/>
              <a:gd name="connsiteX8965" fmla="*/ 3709149 w 7427256"/>
              <a:gd name="connsiteY8965" fmla="*/ 606246 h 7209248"/>
              <a:gd name="connsiteX8966" fmla="*/ 3691230 w 7427256"/>
              <a:gd name="connsiteY8966" fmla="*/ 597287 h 7209248"/>
              <a:gd name="connsiteX8967" fmla="*/ 3695710 w 7427256"/>
              <a:gd name="connsiteY8967" fmla="*/ 588328 h 7209248"/>
              <a:gd name="connsiteX8968" fmla="*/ 2884893 w 7427256"/>
              <a:gd name="connsiteY8968" fmla="*/ 574889 h 7209248"/>
              <a:gd name="connsiteX8969" fmla="*/ 2893853 w 7427256"/>
              <a:gd name="connsiteY8969" fmla="*/ 579368 h 7209248"/>
              <a:gd name="connsiteX8970" fmla="*/ 2884893 w 7427256"/>
              <a:gd name="connsiteY8970" fmla="*/ 579368 h 7209248"/>
              <a:gd name="connsiteX8971" fmla="*/ 2875934 w 7427256"/>
              <a:gd name="connsiteY8971" fmla="*/ 579368 h 7209248"/>
              <a:gd name="connsiteX8972" fmla="*/ 2884893 w 7427256"/>
              <a:gd name="connsiteY8972" fmla="*/ 574889 h 7209248"/>
              <a:gd name="connsiteX8973" fmla="*/ 5563723 w 7427256"/>
              <a:gd name="connsiteY8973" fmla="*/ 570409 h 7209248"/>
              <a:gd name="connsiteX8974" fmla="*/ 5572682 w 7427256"/>
              <a:gd name="connsiteY8974" fmla="*/ 570409 h 7209248"/>
              <a:gd name="connsiteX8975" fmla="*/ 5590600 w 7427256"/>
              <a:gd name="connsiteY8975" fmla="*/ 579368 h 7209248"/>
              <a:gd name="connsiteX8976" fmla="*/ 5572682 w 7427256"/>
              <a:gd name="connsiteY8976" fmla="*/ 579368 h 7209248"/>
              <a:gd name="connsiteX8977" fmla="*/ 5563723 w 7427256"/>
              <a:gd name="connsiteY8977" fmla="*/ 570409 h 7209248"/>
              <a:gd name="connsiteX8978" fmla="*/ 4036163 w 7427256"/>
              <a:gd name="connsiteY8978" fmla="*/ 570409 h 7209248"/>
              <a:gd name="connsiteX8979" fmla="*/ 4031683 w 7427256"/>
              <a:gd name="connsiteY8979" fmla="*/ 579368 h 7209248"/>
              <a:gd name="connsiteX8980" fmla="*/ 4058561 w 7427256"/>
              <a:gd name="connsiteY8980" fmla="*/ 588328 h 7209248"/>
              <a:gd name="connsiteX8981" fmla="*/ 4049601 w 7427256"/>
              <a:gd name="connsiteY8981" fmla="*/ 570409 h 7209248"/>
              <a:gd name="connsiteX8982" fmla="*/ 4036163 w 7427256"/>
              <a:gd name="connsiteY8982" fmla="*/ 570409 h 7209248"/>
              <a:gd name="connsiteX8983" fmla="*/ 5545804 w 7427256"/>
              <a:gd name="connsiteY8983" fmla="*/ 565929 h 7209248"/>
              <a:gd name="connsiteX8984" fmla="*/ 5554763 w 7427256"/>
              <a:gd name="connsiteY8984" fmla="*/ 570409 h 7209248"/>
              <a:gd name="connsiteX8985" fmla="*/ 5527886 w 7427256"/>
              <a:gd name="connsiteY8985" fmla="*/ 579368 h 7209248"/>
              <a:gd name="connsiteX8986" fmla="*/ 5518926 w 7427256"/>
              <a:gd name="connsiteY8986" fmla="*/ 570409 h 7209248"/>
              <a:gd name="connsiteX8987" fmla="*/ 5545804 w 7427256"/>
              <a:gd name="connsiteY8987" fmla="*/ 565929 h 7209248"/>
              <a:gd name="connsiteX8988" fmla="*/ 4289263 w 7427256"/>
              <a:gd name="connsiteY8988" fmla="*/ 563690 h 7209248"/>
              <a:gd name="connsiteX8989" fmla="*/ 4278064 w 7427256"/>
              <a:gd name="connsiteY8989" fmla="*/ 565929 h 7209248"/>
              <a:gd name="connsiteX8990" fmla="*/ 4246706 w 7427256"/>
              <a:gd name="connsiteY8990" fmla="*/ 570409 h 7209248"/>
              <a:gd name="connsiteX8991" fmla="*/ 4228787 w 7427256"/>
              <a:gd name="connsiteY8991" fmla="*/ 570409 h 7209248"/>
              <a:gd name="connsiteX8992" fmla="*/ 4201910 w 7427256"/>
              <a:gd name="connsiteY8992" fmla="*/ 570409 h 7209248"/>
              <a:gd name="connsiteX8993" fmla="*/ 4237747 w 7427256"/>
              <a:gd name="connsiteY8993" fmla="*/ 579368 h 7209248"/>
              <a:gd name="connsiteX8994" fmla="*/ 4264625 w 7427256"/>
              <a:gd name="connsiteY8994" fmla="*/ 588328 h 7209248"/>
              <a:gd name="connsiteX8995" fmla="*/ 4282544 w 7427256"/>
              <a:gd name="connsiteY8995" fmla="*/ 597287 h 7209248"/>
              <a:gd name="connsiteX8996" fmla="*/ 4291503 w 7427256"/>
              <a:gd name="connsiteY8996" fmla="*/ 588328 h 7209248"/>
              <a:gd name="connsiteX8997" fmla="*/ 4295983 w 7427256"/>
              <a:gd name="connsiteY8997" fmla="*/ 565929 h 7209248"/>
              <a:gd name="connsiteX8998" fmla="*/ 4289263 w 7427256"/>
              <a:gd name="connsiteY8998" fmla="*/ 563690 h 7209248"/>
              <a:gd name="connsiteX8999" fmla="*/ 5501008 w 7427256"/>
              <a:gd name="connsiteY8999" fmla="*/ 561449 h 7209248"/>
              <a:gd name="connsiteX9000" fmla="*/ 5509966 w 7427256"/>
              <a:gd name="connsiteY9000" fmla="*/ 561449 h 7209248"/>
              <a:gd name="connsiteX9001" fmla="*/ 5505488 w 7427256"/>
              <a:gd name="connsiteY9001" fmla="*/ 570409 h 7209248"/>
              <a:gd name="connsiteX9002" fmla="*/ 5501008 w 7427256"/>
              <a:gd name="connsiteY9002" fmla="*/ 561449 h 7209248"/>
              <a:gd name="connsiteX9003" fmla="*/ 5339740 w 7427256"/>
              <a:gd name="connsiteY9003" fmla="*/ 561449 h 7209248"/>
              <a:gd name="connsiteX9004" fmla="*/ 5348700 w 7427256"/>
              <a:gd name="connsiteY9004" fmla="*/ 570409 h 7209248"/>
              <a:gd name="connsiteX9005" fmla="*/ 5339740 w 7427256"/>
              <a:gd name="connsiteY9005" fmla="*/ 570409 h 7209248"/>
              <a:gd name="connsiteX9006" fmla="*/ 5241188 w 7427256"/>
              <a:gd name="connsiteY9006" fmla="*/ 561449 h 7209248"/>
              <a:gd name="connsiteX9007" fmla="*/ 5250146 w 7427256"/>
              <a:gd name="connsiteY9007" fmla="*/ 570409 h 7209248"/>
              <a:gd name="connsiteX9008" fmla="*/ 5241188 w 7427256"/>
              <a:gd name="connsiteY9008" fmla="*/ 570409 h 7209248"/>
              <a:gd name="connsiteX9009" fmla="*/ 5232229 w 7427256"/>
              <a:gd name="connsiteY9009" fmla="*/ 570409 h 7209248"/>
              <a:gd name="connsiteX9010" fmla="*/ 5236708 w 7427256"/>
              <a:gd name="connsiteY9010" fmla="*/ 565929 h 7209248"/>
              <a:gd name="connsiteX9011" fmla="*/ 5241188 w 7427256"/>
              <a:gd name="connsiteY9011" fmla="*/ 561449 h 7209248"/>
              <a:gd name="connsiteX9012" fmla="*/ 4470688 w 7427256"/>
              <a:gd name="connsiteY9012" fmla="*/ 561449 h 7209248"/>
              <a:gd name="connsiteX9013" fmla="*/ 4452771 w 7427256"/>
              <a:gd name="connsiteY9013" fmla="*/ 570409 h 7209248"/>
              <a:gd name="connsiteX9014" fmla="*/ 4452771 w 7427256"/>
              <a:gd name="connsiteY9014" fmla="*/ 597287 h 7209248"/>
              <a:gd name="connsiteX9015" fmla="*/ 4470688 w 7427256"/>
              <a:gd name="connsiteY9015" fmla="*/ 597287 h 7209248"/>
              <a:gd name="connsiteX9016" fmla="*/ 4497567 w 7427256"/>
              <a:gd name="connsiteY9016" fmla="*/ 588328 h 7209248"/>
              <a:gd name="connsiteX9017" fmla="*/ 4488607 w 7427256"/>
              <a:gd name="connsiteY9017" fmla="*/ 570409 h 7209248"/>
              <a:gd name="connsiteX9018" fmla="*/ 4470688 w 7427256"/>
              <a:gd name="connsiteY9018" fmla="*/ 561449 h 7209248"/>
              <a:gd name="connsiteX9019" fmla="*/ 4416933 w 7427256"/>
              <a:gd name="connsiteY9019" fmla="*/ 561449 h 7209248"/>
              <a:gd name="connsiteX9020" fmla="*/ 4407974 w 7427256"/>
              <a:gd name="connsiteY9020" fmla="*/ 570409 h 7209248"/>
              <a:gd name="connsiteX9021" fmla="*/ 4430372 w 7427256"/>
              <a:gd name="connsiteY9021" fmla="*/ 579368 h 7209248"/>
              <a:gd name="connsiteX9022" fmla="*/ 4434852 w 7427256"/>
              <a:gd name="connsiteY9022" fmla="*/ 570409 h 7209248"/>
              <a:gd name="connsiteX9023" fmla="*/ 3547881 w 7427256"/>
              <a:gd name="connsiteY9023" fmla="*/ 561449 h 7209248"/>
              <a:gd name="connsiteX9024" fmla="*/ 3556841 w 7427256"/>
              <a:gd name="connsiteY9024" fmla="*/ 565929 h 7209248"/>
              <a:gd name="connsiteX9025" fmla="*/ 3556841 w 7427256"/>
              <a:gd name="connsiteY9025" fmla="*/ 570409 h 7209248"/>
              <a:gd name="connsiteX9026" fmla="*/ 3547881 w 7427256"/>
              <a:gd name="connsiteY9026" fmla="*/ 570409 h 7209248"/>
              <a:gd name="connsiteX9027" fmla="*/ 3323898 w 7427256"/>
              <a:gd name="connsiteY9027" fmla="*/ 561449 h 7209248"/>
              <a:gd name="connsiteX9028" fmla="*/ 3323898 w 7427256"/>
              <a:gd name="connsiteY9028" fmla="*/ 570409 h 7209248"/>
              <a:gd name="connsiteX9029" fmla="*/ 3305980 w 7427256"/>
              <a:gd name="connsiteY9029" fmla="*/ 570409 h 7209248"/>
              <a:gd name="connsiteX9030" fmla="*/ 3323898 w 7427256"/>
              <a:gd name="connsiteY9030" fmla="*/ 561449 h 7209248"/>
              <a:gd name="connsiteX9031" fmla="*/ 3887215 w 7427256"/>
              <a:gd name="connsiteY9031" fmla="*/ 558650 h 7209248"/>
              <a:gd name="connsiteX9032" fmla="*/ 3897293 w 7427256"/>
              <a:gd name="connsiteY9032" fmla="*/ 570409 h 7209248"/>
              <a:gd name="connsiteX9033" fmla="*/ 3888335 w 7427256"/>
              <a:gd name="connsiteY9033" fmla="*/ 579368 h 7209248"/>
              <a:gd name="connsiteX9034" fmla="*/ 3879374 w 7427256"/>
              <a:gd name="connsiteY9034" fmla="*/ 583848 h 7209248"/>
              <a:gd name="connsiteX9035" fmla="*/ 3870416 w 7427256"/>
              <a:gd name="connsiteY9035" fmla="*/ 588328 h 7209248"/>
              <a:gd name="connsiteX9036" fmla="*/ 3843538 w 7427256"/>
              <a:gd name="connsiteY9036" fmla="*/ 597287 h 7209248"/>
              <a:gd name="connsiteX9037" fmla="*/ 3830099 w 7427256"/>
              <a:gd name="connsiteY9037" fmla="*/ 597287 h 7209248"/>
              <a:gd name="connsiteX9038" fmla="*/ 3825619 w 7427256"/>
              <a:gd name="connsiteY9038" fmla="*/ 597287 h 7209248"/>
              <a:gd name="connsiteX9039" fmla="*/ 3821139 w 7427256"/>
              <a:gd name="connsiteY9039" fmla="*/ 592807 h 7209248"/>
              <a:gd name="connsiteX9040" fmla="*/ 3816660 w 7427256"/>
              <a:gd name="connsiteY9040" fmla="*/ 588328 h 7209248"/>
              <a:gd name="connsiteX9041" fmla="*/ 3807700 w 7427256"/>
              <a:gd name="connsiteY9041" fmla="*/ 592807 h 7209248"/>
              <a:gd name="connsiteX9042" fmla="*/ 3803220 w 7427256"/>
              <a:gd name="connsiteY9042" fmla="*/ 601767 h 7209248"/>
              <a:gd name="connsiteX9043" fmla="*/ 3789782 w 7427256"/>
              <a:gd name="connsiteY9043" fmla="*/ 606246 h 7209248"/>
              <a:gd name="connsiteX9044" fmla="*/ 3780823 w 7427256"/>
              <a:gd name="connsiteY9044" fmla="*/ 615206 h 7209248"/>
              <a:gd name="connsiteX9045" fmla="*/ 3771864 w 7427256"/>
              <a:gd name="connsiteY9045" fmla="*/ 624165 h 7209248"/>
              <a:gd name="connsiteX9046" fmla="*/ 3758424 w 7427256"/>
              <a:gd name="connsiteY9046" fmla="*/ 628645 h 7209248"/>
              <a:gd name="connsiteX9047" fmla="*/ 3753945 w 7427256"/>
              <a:gd name="connsiteY9047" fmla="*/ 633125 h 7209248"/>
              <a:gd name="connsiteX9048" fmla="*/ 3736026 w 7427256"/>
              <a:gd name="connsiteY9048" fmla="*/ 633125 h 7209248"/>
              <a:gd name="connsiteX9049" fmla="*/ 3731546 w 7427256"/>
              <a:gd name="connsiteY9049" fmla="*/ 628645 h 7209248"/>
              <a:gd name="connsiteX9050" fmla="*/ 3736026 w 7427256"/>
              <a:gd name="connsiteY9050" fmla="*/ 615206 h 7209248"/>
              <a:gd name="connsiteX9051" fmla="*/ 3727068 w 7427256"/>
              <a:gd name="connsiteY9051" fmla="*/ 588328 h 7209248"/>
              <a:gd name="connsiteX9052" fmla="*/ 3736026 w 7427256"/>
              <a:gd name="connsiteY9052" fmla="*/ 588328 h 7209248"/>
              <a:gd name="connsiteX9053" fmla="*/ 3762904 w 7427256"/>
              <a:gd name="connsiteY9053" fmla="*/ 583848 h 7209248"/>
              <a:gd name="connsiteX9054" fmla="*/ 3812180 w 7427256"/>
              <a:gd name="connsiteY9054" fmla="*/ 579368 h 7209248"/>
              <a:gd name="connsiteX9055" fmla="*/ 3852497 w 7427256"/>
              <a:gd name="connsiteY9055" fmla="*/ 570409 h 7209248"/>
              <a:gd name="connsiteX9056" fmla="*/ 3861457 w 7427256"/>
              <a:gd name="connsiteY9056" fmla="*/ 565929 h 7209248"/>
              <a:gd name="connsiteX9057" fmla="*/ 3879374 w 7427256"/>
              <a:gd name="connsiteY9057" fmla="*/ 561449 h 7209248"/>
              <a:gd name="connsiteX9058" fmla="*/ 3887215 w 7427256"/>
              <a:gd name="connsiteY9058" fmla="*/ 558650 h 7209248"/>
              <a:gd name="connsiteX9059" fmla="*/ 3276862 w 7427256"/>
              <a:gd name="connsiteY9059" fmla="*/ 558650 h 7209248"/>
              <a:gd name="connsiteX9060" fmla="*/ 3283582 w 7427256"/>
              <a:gd name="connsiteY9060" fmla="*/ 570409 h 7209248"/>
              <a:gd name="connsiteX9061" fmla="*/ 3274623 w 7427256"/>
              <a:gd name="connsiteY9061" fmla="*/ 583848 h 7209248"/>
              <a:gd name="connsiteX9062" fmla="*/ 3243265 w 7427256"/>
              <a:gd name="connsiteY9062" fmla="*/ 583848 h 7209248"/>
              <a:gd name="connsiteX9063" fmla="*/ 3225347 w 7427256"/>
              <a:gd name="connsiteY9063" fmla="*/ 588328 h 7209248"/>
              <a:gd name="connsiteX9064" fmla="*/ 3261183 w 7427256"/>
              <a:gd name="connsiteY9064" fmla="*/ 570409 h 7209248"/>
              <a:gd name="connsiteX9065" fmla="*/ 3274623 w 7427256"/>
              <a:gd name="connsiteY9065" fmla="*/ 561449 h 7209248"/>
              <a:gd name="connsiteX9066" fmla="*/ 3276862 w 7427256"/>
              <a:gd name="connsiteY9066" fmla="*/ 558650 h 7209248"/>
              <a:gd name="connsiteX9067" fmla="*/ 4497567 w 7427256"/>
              <a:gd name="connsiteY9067" fmla="*/ 552491 h 7209248"/>
              <a:gd name="connsiteX9068" fmla="*/ 4488607 w 7427256"/>
              <a:gd name="connsiteY9068" fmla="*/ 561449 h 7209248"/>
              <a:gd name="connsiteX9069" fmla="*/ 4515485 w 7427256"/>
              <a:gd name="connsiteY9069" fmla="*/ 561449 h 7209248"/>
              <a:gd name="connsiteX9070" fmla="*/ 5474130 w 7427256"/>
              <a:gd name="connsiteY9070" fmla="*/ 543532 h 7209248"/>
              <a:gd name="connsiteX9071" fmla="*/ 5483089 w 7427256"/>
              <a:gd name="connsiteY9071" fmla="*/ 543532 h 7209248"/>
              <a:gd name="connsiteX9072" fmla="*/ 5474130 w 7427256"/>
              <a:gd name="connsiteY9072" fmla="*/ 552491 h 7209248"/>
              <a:gd name="connsiteX9073" fmla="*/ 5474130 w 7427256"/>
              <a:gd name="connsiteY9073" fmla="*/ 543532 h 7209248"/>
              <a:gd name="connsiteX9074" fmla="*/ 2965527 w 7427256"/>
              <a:gd name="connsiteY9074" fmla="*/ 543532 h 7209248"/>
              <a:gd name="connsiteX9075" fmla="*/ 2992404 w 7427256"/>
              <a:gd name="connsiteY9075" fmla="*/ 543532 h 7209248"/>
              <a:gd name="connsiteX9076" fmla="*/ 3028242 w 7427256"/>
              <a:gd name="connsiteY9076" fmla="*/ 543532 h 7209248"/>
              <a:gd name="connsiteX9077" fmla="*/ 3010323 w 7427256"/>
              <a:gd name="connsiteY9077" fmla="*/ 561449 h 7209248"/>
              <a:gd name="connsiteX9078" fmla="*/ 3001364 w 7427256"/>
              <a:gd name="connsiteY9078" fmla="*/ 570409 h 7209248"/>
              <a:gd name="connsiteX9079" fmla="*/ 2992404 w 7427256"/>
              <a:gd name="connsiteY9079" fmla="*/ 579368 h 7209248"/>
              <a:gd name="connsiteX9080" fmla="*/ 2974486 w 7427256"/>
              <a:gd name="connsiteY9080" fmla="*/ 588328 h 7209248"/>
              <a:gd name="connsiteX9081" fmla="*/ 2965527 w 7427256"/>
              <a:gd name="connsiteY9081" fmla="*/ 588328 h 7209248"/>
              <a:gd name="connsiteX9082" fmla="*/ 2965527 w 7427256"/>
              <a:gd name="connsiteY9082" fmla="*/ 570409 h 7209248"/>
              <a:gd name="connsiteX9083" fmla="*/ 4123516 w 7427256"/>
              <a:gd name="connsiteY9083" fmla="*/ 540731 h 7209248"/>
              <a:gd name="connsiteX9084" fmla="*/ 4139194 w 7427256"/>
              <a:gd name="connsiteY9084" fmla="*/ 543532 h 7209248"/>
              <a:gd name="connsiteX9085" fmla="*/ 4148154 w 7427256"/>
              <a:gd name="connsiteY9085" fmla="*/ 561449 h 7209248"/>
              <a:gd name="connsiteX9086" fmla="*/ 4121276 w 7427256"/>
              <a:gd name="connsiteY9086" fmla="*/ 556970 h 7209248"/>
              <a:gd name="connsiteX9087" fmla="*/ 4103358 w 7427256"/>
              <a:gd name="connsiteY9087" fmla="*/ 552491 h 7209248"/>
              <a:gd name="connsiteX9088" fmla="*/ 4123516 w 7427256"/>
              <a:gd name="connsiteY9088" fmla="*/ 540731 h 7209248"/>
              <a:gd name="connsiteX9089" fmla="*/ 3039441 w 7427256"/>
              <a:gd name="connsiteY9089" fmla="*/ 539052 h 7209248"/>
              <a:gd name="connsiteX9090" fmla="*/ 3046721 w 7427256"/>
              <a:gd name="connsiteY9090" fmla="*/ 540171 h 7209248"/>
              <a:gd name="connsiteX9091" fmla="*/ 3047214 w 7427256"/>
              <a:gd name="connsiteY9091" fmla="*/ 540369 h 7209248"/>
              <a:gd name="connsiteX9092" fmla="*/ 3028242 w 7427256"/>
              <a:gd name="connsiteY9092" fmla="*/ 543532 h 7209248"/>
              <a:gd name="connsiteX9093" fmla="*/ 3039441 w 7427256"/>
              <a:gd name="connsiteY9093" fmla="*/ 539052 h 7209248"/>
              <a:gd name="connsiteX9094" fmla="*/ 5250146 w 7427256"/>
              <a:gd name="connsiteY9094" fmla="*/ 534572 h 7209248"/>
              <a:gd name="connsiteX9095" fmla="*/ 5268066 w 7427256"/>
              <a:gd name="connsiteY9095" fmla="*/ 534572 h 7209248"/>
              <a:gd name="connsiteX9096" fmla="*/ 5250146 w 7427256"/>
              <a:gd name="connsiteY9096" fmla="*/ 543532 h 7209248"/>
              <a:gd name="connsiteX9097" fmla="*/ 5250146 w 7427256"/>
              <a:gd name="connsiteY9097" fmla="*/ 534572 h 7209248"/>
              <a:gd name="connsiteX9098" fmla="*/ 3601637 w 7427256"/>
              <a:gd name="connsiteY9098" fmla="*/ 534572 h 7209248"/>
              <a:gd name="connsiteX9099" fmla="*/ 3592677 w 7427256"/>
              <a:gd name="connsiteY9099" fmla="*/ 539052 h 7209248"/>
              <a:gd name="connsiteX9100" fmla="*/ 3601637 w 7427256"/>
              <a:gd name="connsiteY9100" fmla="*/ 543532 h 7209248"/>
              <a:gd name="connsiteX9101" fmla="*/ 3081997 w 7427256"/>
              <a:gd name="connsiteY9101" fmla="*/ 534572 h 7209248"/>
              <a:gd name="connsiteX9102" fmla="*/ 3081997 w 7427256"/>
              <a:gd name="connsiteY9102" fmla="*/ 543532 h 7209248"/>
              <a:gd name="connsiteX9103" fmla="*/ 3055120 w 7427256"/>
              <a:gd name="connsiteY9103" fmla="*/ 543532 h 7209248"/>
              <a:gd name="connsiteX9104" fmla="*/ 3047214 w 7427256"/>
              <a:gd name="connsiteY9104" fmla="*/ 540369 h 7209248"/>
              <a:gd name="connsiteX9105" fmla="*/ 5647156 w 7427256"/>
              <a:gd name="connsiteY9105" fmla="*/ 532332 h 7209248"/>
              <a:gd name="connsiteX9106" fmla="*/ 5662274 w 7427256"/>
              <a:gd name="connsiteY9106" fmla="*/ 552491 h 7209248"/>
              <a:gd name="connsiteX9107" fmla="*/ 5635397 w 7427256"/>
              <a:gd name="connsiteY9107" fmla="*/ 543532 h 7209248"/>
              <a:gd name="connsiteX9108" fmla="*/ 5635397 w 7427256"/>
              <a:gd name="connsiteY9108" fmla="*/ 534572 h 7209248"/>
              <a:gd name="connsiteX9109" fmla="*/ 5647156 w 7427256"/>
              <a:gd name="connsiteY9109" fmla="*/ 532332 h 7209248"/>
              <a:gd name="connsiteX9110" fmla="*/ 3877135 w 7427256"/>
              <a:gd name="connsiteY9110" fmla="*/ 530093 h 7209248"/>
              <a:gd name="connsiteX9111" fmla="*/ 3897293 w 7427256"/>
              <a:gd name="connsiteY9111" fmla="*/ 534572 h 7209248"/>
              <a:gd name="connsiteX9112" fmla="*/ 3924171 w 7427256"/>
              <a:gd name="connsiteY9112" fmla="*/ 543532 h 7209248"/>
              <a:gd name="connsiteX9113" fmla="*/ 3906253 w 7427256"/>
              <a:gd name="connsiteY9113" fmla="*/ 543532 h 7209248"/>
              <a:gd name="connsiteX9114" fmla="*/ 3888335 w 7427256"/>
              <a:gd name="connsiteY9114" fmla="*/ 543532 h 7209248"/>
              <a:gd name="connsiteX9115" fmla="*/ 3874896 w 7427256"/>
              <a:gd name="connsiteY9115" fmla="*/ 539052 h 7209248"/>
              <a:gd name="connsiteX9116" fmla="*/ 3870416 w 7427256"/>
              <a:gd name="connsiteY9116" fmla="*/ 534572 h 7209248"/>
              <a:gd name="connsiteX9117" fmla="*/ 3877135 w 7427256"/>
              <a:gd name="connsiteY9117" fmla="*/ 530093 h 7209248"/>
              <a:gd name="connsiteX9118" fmla="*/ 5572682 w 7427256"/>
              <a:gd name="connsiteY9118" fmla="*/ 525613 h 7209248"/>
              <a:gd name="connsiteX9119" fmla="*/ 5581640 w 7427256"/>
              <a:gd name="connsiteY9119" fmla="*/ 534572 h 7209248"/>
              <a:gd name="connsiteX9120" fmla="*/ 5572682 w 7427256"/>
              <a:gd name="connsiteY9120" fmla="*/ 534572 h 7209248"/>
              <a:gd name="connsiteX9121" fmla="*/ 5308383 w 7427256"/>
              <a:gd name="connsiteY9121" fmla="*/ 525613 h 7209248"/>
              <a:gd name="connsiteX9122" fmla="*/ 5317342 w 7427256"/>
              <a:gd name="connsiteY9122" fmla="*/ 530093 h 7209248"/>
              <a:gd name="connsiteX9123" fmla="*/ 5321822 w 7427256"/>
              <a:gd name="connsiteY9123" fmla="*/ 534572 h 7209248"/>
              <a:gd name="connsiteX9124" fmla="*/ 5312862 w 7427256"/>
              <a:gd name="connsiteY9124" fmla="*/ 543532 h 7209248"/>
              <a:gd name="connsiteX9125" fmla="*/ 5303903 w 7427256"/>
              <a:gd name="connsiteY9125" fmla="*/ 534572 h 7209248"/>
              <a:gd name="connsiteX9126" fmla="*/ 5308383 w 7427256"/>
              <a:gd name="connsiteY9126" fmla="*/ 525613 h 7209248"/>
              <a:gd name="connsiteX9127" fmla="*/ 5187432 w 7427256"/>
              <a:gd name="connsiteY9127" fmla="*/ 525613 h 7209248"/>
              <a:gd name="connsiteX9128" fmla="*/ 5196392 w 7427256"/>
              <a:gd name="connsiteY9128" fmla="*/ 525613 h 7209248"/>
              <a:gd name="connsiteX9129" fmla="*/ 5241188 w 7427256"/>
              <a:gd name="connsiteY9129" fmla="*/ 534572 h 7209248"/>
              <a:gd name="connsiteX9130" fmla="*/ 5250146 w 7427256"/>
              <a:gd name="connsiteY9130" fmla="*/ 534572 h 7209248"/>
              <a:gd name="connsiteX9131" fmla="*/ 5245668 w 7427256"/>
              <a:gd name="connsiteY9131" fmla="*/ 539052 h 7209248"/>
              <a:gd name="connsiteX9132" fmla="*/ 5241188 w 7427256"/>
              <a:gd name="connsiteY9132" fmla="*/ 552491 h 7209248"/>
              <a:gd name="connsiteX9133" fmla="*/ 5223269 w 7427256"/>
              <a:gd name="connsiteY9133" fmla="*/ 543532 h 7209248"/>
              <a:gd name="connsiteX9134" fmla="*/ 5205350 w 7427256"/>
              <a:gd name="connsiteY9134" fmla="*/ 539052 h 7209248"/>
              <a:gd name="connsiteX9135" fmla="*/ 5196392 w 7427256"/>
              <a:gd name="connsiteY9135" fmla="*/ 534572 h 7209248"/>
              <a:gd name="connsiteX9136" fmla="*/ 5187432 w 7427256"/>
              <a:gd name="connsiteY9136" fmla="*/ 525613 h 7209248"/>
              <a:gd name="connsiteX9137" fmla="*/ 5088880 w 7427256"/>
              <a:gd name="connsiteY9137" fmla="*/ 525613 h 7209248"/>
              <a:gd name="connsiteX9138" fmla="*/ 5106798 w 7427256"/>
              <a:gd name="connsiteY9138" fmla="*/ 543532 h 7209248"/>
              <a:gd name="connsiteX9139" fmla="*/ 5097840 w 7427256"/>
              <a:gd name="connsiteY9139" fmla="*/ 552491 h 7209248"/>
              <a:gd name="connsiteX9140" fmla="*/ 5084400 w 7427256"/>
              <a:gd name="connsiteY9140" fmla="*/ 534572 h 7209248"/>
              <a:gd name="connsiteX9141" fmla="*/ 5088880 w 7427256"/>
              <a:gd name="connsiteY9141" fmla="*/ 525613 h 7209248"/>
              <a:gd name="connsiteX9142" fmla="*/ 4094398 w 7427256"/>
              <a:gd name="connsiteY9142" fmla="*/ 525613 h 7209248"/>
              <a:gd name="connsiteX9143" fmla="*/ 4103358 w 7427256"/>
              <a:gd name="connsiteY9143" fmla="*/ 534572 h 7209248"/>
              <a:gd name="connsiteX9144" fmla="*/ 4103358 w 7427256"/>
              <a:gd name="connsiteY9144" fmla="*/ 543532 h 7209248"/>
              <a:gd name="connsiteX9145" fmla="*/ 4094398 w 7427256"/>
              <a:gd name="connsiteY9145" fmla="*/ 534572 h 7209248"/>
              <a:gd name="connsiteX9146" fmla="*/ 4094398 w 7427256"/>
              <a:gd name="connsiteY9146" fmla="*/ 525613 h 7209248"/>
              <a:gd name="connsiteX9147" fmla="*/ 4031683 w 7427256"/>
              <a:gd name="connsiteY9147" fmla="*/ 525613 h 7209248"/>
              <a:gd name="connsiteX9148" fmla="*/ 4036163 w 7427256"/>
              <a:gd name="connsiteY9148" fmla="*/ 534572 h 7209248"/>
              <a:gd name="connsiteX9149" fmla="*/ 4027204 w 7427256"/>
              <a:gd name="connsiteY9149" fmla="*/ 543532 h 7209248"/>
              <a:gd name="connsiteX9150" fmla="*/ 4013765 w 7427256"/>
              <a:gd name="connsiteY9150" fmla="*/ 552491 h 7209248"/>
              <a:gd name="connsiteX9151" fmla="*/ 4040643 w 7427256"/>
              <a:gd name="connsiteY9151" fmla="*/ 552491 h 7209248"/>
              <a:gd name="connsiteX9152" fmla="*/ 4049601 w 7427256"/>
              <a:gd name="connsiteY9152" fmla="*/ 534572 h 7209248"/>
              <a:gd name="connsiteX9153" fmla="*/ 4031683 w 7427256"/>
              <a:gd name="connsiteY9153" fmla="*/ 525613 h 7209248"/>
              <a:gd name="connsiteX9154" fmla="*/ 5751868 w 7427256"/>
              <a:gd name="connsiteY9154" fmla="*/ 516653 h 7209248"/>
              <a:gd name="connsiteX9155" fmla="*/ 5760828 w 7427256"/>
              <a:gd name="connsiteY9155" fmla="*/ 516653 h 7209248"/>
              <a:gd name="connsiteX9156" fmla="*/ 5751868 w 7427256"/>
              <a:gd name="connsiteY9156" fmla="*/ 525613 h 7209248"/>
              <a:gd name="connsiteX9157" fmla="*/ 5751868 w 7427256"/>
              <a:gd name="connsiteY9157" fmla="*/ 516653 h 7209248"/>
              <a:gd name="connsiteX9158" fmla="*/ 5348700 w 7427256"/>
              <a:gd name="connsiteY9158" fmla="*/ 516653 h 7209248"/>
              <a:gd name="connsiteX9159" fmla="*/ 5384537 w 7427256"/>
              <a:gd name="connsiteY9159" fmla="*/ 516653 h 7209248"/>
              <a:gd name="connsiteX9160" fmla="*/ 5411414 w 7427256"/>
              <a:gd name="connsiteY9160" fmla="*/ 521133 h 7209248"/>
              <a:gd name="connsiteX9161" fmla="*/ 5415894 w 7427256"/>
              <a:gd name="connsiteY9161" fmla="*/ 534572 h 7209248"/>
              <a:gd name="connsiteX9162" fmla="*/ 5420374 w 7427256"/>
              <a:gd name="connsiteY9162" fmla="*/ 552491 h 7209248"/>
              <a:gd name="connsiteX9163" fmla="*/ 5420374 w 7427256"/>
              <a:gd name="connsiteY9163" fmla="*/ 570409 h 7209248"/>
              <a:gd name="connsiteX9164" fmla="*/ 5420374 w 7427256"/>
              <a:gd name="connsiteY9164" fmla="*/ 606246 h 7209248"/>
              <a:gd name="connsiteX9165" fmla="*/ 5424854 w 7427256"/>
              <a:gd name="connsiteY9165" fmla="*/ 615206 h 7209248"/>
              <a:gd name="connsiteX9166" fmla="*/ 5433812 w 7427256"/>
              <a:gd name="connsiteY9166" fmla="*/ 624165 h 7209248"/>
              <a:gd name="connsiteX9167" fmla="*/ 5438292 w 7427256"/>
              <a:gd name="connsiteY9167" fmla="*/ 633125 h 7209248"/>
              <a:gd name="connsiteX9168" fmla="*/ 5411414 w 7427256"/>
              <a:gd name="connsiteY9168" fmla="*/ 633125 h 7209248"/>
              <a:gd name="connsiteX9169" fmla="*/ 5411414 w 7427256"/>
              <a:gd name="connsiteY9169" fmla="*/ 615206 h 7209248"/>
              <a:gd name="connsiteX9170" fmla="*/ 5402454 w 7427256"/>
              <a:gd name="connsiteY9170" fmla="*/ 583848 h 7209248"/>
              <a:gd name="connsiteX9171" fmla="*/ 5375577 w 7427256"/>
              <a:gd name="connsiteY9171" fmla="*/ 561449 h 7209248"/>
              <a:gd name="connsiteX9172" fmla="*/ 5366618 w 7427256"/>
              <a:gd name="connsiteY9172" fmla="*/ 543532 h 7209248"/>
              <a:gd name="connsiteX9173" fmla="*/ 5380057 w 7427256"/>
              <a:gd name="connsiteY9173" fmla="*/ 552491 h 7209248"/>
              <a:gd name="connsiteX9174" fmla="*/ 5393496 w 7427256"/>
              <a:gd name="connsiteY9174" fmla="*/ 552491 h 7209248"/>
              <a:gd name="connsiteX9175" fmla="*/ 5348700 w 7427256"/>
              <a:gd name="connsiteY9175" fmla="*/ 525613 h 7209248"/>
              <a:gd name="connsiteX9176" fmla="*/ 5335260 w 7427256"/>
              <a:gd name="connsiteY9176" fmla="*/ 525613 h 7209248"/>
              <a:gd name="connsiteX9177" fmla="*/ 5330780 w 7427256"/>
              <a:gd name="connsiteY9177" fmla="*/ 521133 h 7209248"/>
              <a:gd name="connsiteX9178" fmla="*/ 5348700 w 7427256"/>
              <a:gd name="connsiteY9178" fmla="*/ 516653 h 7209248"/>
              <a:gd name="connsiteX9179" fmla="*/ 4148154 w 7427256"/>
              <a:gd name="connsiteY9179" fmla="*/ 516653 h 7209248"/>
              <a:gd name="connsiteX9180" fmla="*/ 4161593 w 7427256"/>
              <a:gd name="connsiteY9180" fmla="*/ 521133 h 7209248"/>
              <a:gd name="connsiteX9181" fmla="*/ 4157113 w 7427256"/>
              <a:gd name="connsiteY9181" fmla="*/ 525613 h 7209248"/>
              <a:gd name="connsiteX9182" fmla="*/ 3798742 w 7427256"/>
              <a:gd name="connsiteY9182" fmla="*/ 516653 h 7209248"/>
              <a:gd name="connsiteX9183" fmla="*/ 3816660 w 7427256"/>
              <a:gd name="connsiteY9183" fmla="*/ 516653 h 7209248"/>
              <a:gd name="connsiteX9184" fmla="*/ 3816660 w 7427256"/>
              <a:gd name="connsiteY9184" fmla="*/ 525613 h 7209248"/>
              <a:gd name="connsiteX9185" fmla="*/ 3158151 w 7427256"/>
              <a:gd name="connsiteY9185" fmla="*/ 516653 h 7209248"/>
              <a:gd name="connsiteX9186" fmla="*/ 3158151 w 7427256"/>
              <a:gd name="connsiteY9186" fmla="*/ 521133 h 7209248"/>
              <a:gd name="connsiteX9187" fmla="*/ 3144713 w 7427256"/>
              <a:gd name="connsiteY9187" fmla="*/ 525613 h 7209248"/>
              <a:gd name="connsiteX9188" fmla="*/ 3158151 w 7427256"/>
              <a:gd name="connsiteY9188" fmla="*/ 516653 h 7209248"/>
              <a:gd name="connsiteX9189" fmla="*/ 3099916 w 7427256"/>
              <a:gd name="connsiteY9189" fmla="*/ 516653 h 7209248"/>
              <a:gd name="connsiteX9190" fmla="*/ 3108875 w 7427256"/>
              <a:gd name="connsiteY9190" fmla="*/ 516653 h 7209248"/>
              <a:gd name="connsiteX9191" fmla="*/ 3108875 w 7427256"/>
              <a:gd name="connsiteY9191" fmla="*/ 525613 h 7209248"/>
              <a:gd name="connsiteX9192" fmla="*/ 6119199 w 7427256"/>
              <a:gd name="connsiteY9192" fmla="*/ 507694 h 7209248"/>
              <a:gd name="connsiteX9193" fmla="*/ 6137118 w 7427256"/>
              <a:gd name="connsiteY9193" fmla="*/ 516653 h 7209248"/>
              <a:gd name="connsiteX9194" fmla="*/ 6137118 w 7427256"/>
              <a:gd name="connsiteY9194" fmla="*/ 525613 h 7209248"/>
              <a:gd name="connsiteX9195" fmla="*/ 6132638 w 7427256"/>
              <a:gd name="connsiteY9195" fmla="*/ 525613 h 7209248"/>
              <a:gd name="connsiteX9196" fmla="*/ 6128158 w 7427256"/>
              <a:gd name="connsiteY9196" fmla="*/ 516653 h 7209248"/>
              <a:gd name="connsiteX9197" fmla="*/ 4954490 w 7427256"/>
              <a:gd name="connsiteY9197" fmla="*/ 507694 h 7209248"/>
              <a:gd name="connsiteX9198" fmla="*/ 4963450 w 7427256"/>
              <a:gd name="connsiteY9198" fmla="*/ 530093 h 7209248"/>
              <a:gd name="connsiteX9199" fmla="*/ 4958970 w 7427256"/>
              <a:gd name="connsiteY9199" fmla="*/ 543532 h 7209248"/>
              <a:gd name="connsiteX9200" fmla="*/ 4958970 w 7427256"/>
              <a:gd name="connsiteY9200" fmla="*/ 556970 h 7209248"/>
              <a:gd name="connsiteX9201" fmla="*/ 4954490 w 7427256"/>
              <a:gd name="connsiteY9201" fmla="*/ 570409 h 7209248"/>
              <a:gd name="connsiteX9202" fmla="*/ 4945532 w 7427256"/>
              <a:gd name="connsiteY9202" fmla="*/ 552491 h 7209248"/>
              <a:gd name="connsiteX9203" fmla="*/ 4950012 w 7427256"/>
              <a:gd name="connsiteY9203" fmla="*/ 530093 h 7209248"/>
              <a:gd name="connsiteX9204" fmla="*/ 4945532 w 7427256"/>
              <a:gd name="connsiteY9204" fmla="*/ 516653 h 7209248"/>
              <a:gd name="connsiteX9205" fmla="*/ 4578200 w 7427256"/>
              <a:gd name="connsiteY9205" fmla="*/ 507694 h 7209248"/>
              <a:gd name="connsiteX9206" fmla="*/ 4569241 w 7427256"/>
              <a:gd name="connsiteY9206" fmla="*/ 512174 h 7209248"/>
              <a:gd name="connsiteX9207" fmla="*/ 4578200 w 7427256"/>
              <a:gd name="connsiteY9207" fmla="*/ 516653 h 7209248"/>
              <a:gd name="connsiteX9208" fmla="*/ 4578200 w 7427256"/>
              <a:gd name="connsiteY9208" fmla="*/ 512174 h 7209248"/>
              <a:gd name="connsiteX9209" fmla="*/ 4578200 w 7427256"/>
              <a:gd name="connsiteY9209" fmla="*/ 507694 h 7209248"/>
              <a:gd name="connsiteX9210" fmla="*/ 3485166 w 7427256"/>
              <a:gd name="connsiteY9210" fmla="*/ 507694 h 7209248"/>
              <a:gd name="connsiteX9211" fmla="*/ 3485166 w 7427256"/>
              <a:gd name="connsiteY9211" fmla="*/ 516653 h 7209248"/>
              <a:gd name="connsiteX9212" fmla="*/ 3494125 w 7427256"/>
              <a:gd name="connsiteY9212" fmla="*/ 507694 h 7209248"/>
              <a:gd name="connsiteX9213" fmla="*/ 3485166 w 7427256"/>
              <a:gd name="connsiteY9213" fmla="*/ 507694 h 7209248"/>
              <a:gd name="connsiteX9214" fmla="*/ 2669870 w 7427256"/>
              <a:gd name="connsiteY9214" fmla="*/ 507694 h 7209248"/>
              <a:gd name="connsiteX9215" fmla="*/ 2678829 w 7427256"/>
              <a:gd name="connsiteY9215" fmla="*/ 516653 h 7209248"/>
              <a:gd name="connsiteX9216" fmla="*/ 2669870 w 7427256"/>
              <a:gd name="connsiteY9216" fmla="*/ 516653 h 7209248"/>
              <a:gd name="connsiteX9217" fmla="*/ 2669870 w 7427256"/>
              <a:gd name="connsiteY9217" fmla="*/ 507694 h 7209248"/>
              <a:gd name="connsiteX9218" fmla="*/ 2864734 w 7427256"/>
              <a:gd name="connsiteY9218" fmla="*/ 503214 h 7209248"/>
              <a:gd name="connsiteX9219" fmla="*/ 2858015 w 7427256"/>
              <a:gd name="connsiteY9219" fmla="*/ 507694 h 7209248"/>
              <a:gd name="connsiteX9220" fmla="*/ 2858015 w 7427256"/>
              <a:gd name="connsiteY9220" fmla="*/ 516653 h 7209248"/>
              <a:gd name="connsiteX9221" fmla="*/ 2866975 w 7427256"/>
              <a:gd name="connsiteY9221" fmla="*/ 507694 h 7209248"/>
              <a:gd name="connsiteX9222" fmla="*/ 2864734 w 7427256"/>
              <a:gd name="connsiteY9222" fmla="*/ 503214 h 7209248"/>
              <a:gd name="connsiteX9223" fmla="*/ 5259106 w 7427256"/>
              <a:gd name="connsiteY9223" fmla="*/ 498735 h 7209248"/>
              <a:gd name="connsiteX9224" fmla="*/ 5285984 w 7427256"/>
              <a:gd name="connsiteY9224" fmla="*/ 498735 h 7209248"/>
              <a:gd name="connsiteX9225" fmla="*/ 5312862 w 7427256"/>
              <a:gd name="connsiteY9225" fmla="*/ 507694 h 7209248"/>
              <a:gd name="connsiteX9226" fmla="*/ 5285984 w 7427256"/>
              <a:gd name="connsiteY9226" fmla="*/ 507694 h 7209248"/>
              <a:gd name="connsiteX9227" fmla="*/ 5259106 w 7427256"/>
              <a:gd name="connsiteY9227" fmla="*/ 498735 h 7209248"/>
              <a:gd name="connsiteX9228" fmla="*/ 4087119 w 7427256"/>
              <a:gd name="connsiteY9228" fmla="*/ 495935 h 7209248"/>
              <a:gd name="connsiteX9229" fmla="*/ 4112317 w 7427256"/>
              <a:gd name="connsiteY9229" fmla="*/ 507694 h 7209248"/>
              <a:gd name="connsiteX9230" fmla="*/ 4112317 w 7427256"/>
              <a:gd name="connsiteY9230" fmla="*/ 516653 h 7209248"/>
              <a:gd name="connsiteX9231" fmla="*/ 4094398 w 7427256"/>
              <a:gd name="connsiteY9231" fmla="*/ 507694 h 7209248"/>
              <a:gd name="connsiteX9232" fmla="*/ 4085439 w 7427256"/>
              <a:gd name="connsiteY9232" fmla="*/ 503214 h 7209248"/>
              <a:gd name="connsiteX9233" fmla="*/ 4085439 w 7427256"/>
              <a:gd name="connsiteY9233" fmla="*/ 498735 h 7209248"/>
              <a:gd name="connsiteX9234" fmla="*/ 4087119 w 7427256"/>
              <a:gd name="connsiteY9234" fmla="*/ 495935 h 7209248"/>
              <a:gd name="connsiteX9235" fmla="*/ 4702511 w 7427256"/>
              <a:gd name="connsiteY9235" fmla="*/ 494255 h 7209248"/>
              <a:gd name="connsiteX9236" fmla="*/ 4708111 w 7427256"/>
              <a:gd name="connsiteY9236" fmla="*/ 498735 h 7209248"/>
              <a:gd name="connsiteX9237" fmla="*/ 4708111 w 7427256"/>
              <a:gd name="connsiteY9237" fmla="*/ 507694 h 7209248"/>
              <a:gd name="connsiteX9238" fmla="*/ 4703631 w 7427256"/>
              <a:gd name="connsiteY9238" fmla="*/ 507694 h 7209248"/>
              <a:gd name="connsiteX9239" fmla="*/ 4694672 w 7427256"/>
              <a:gd name="connsiteY9239" fmla="*/ 498735 h 7209248"/>
              <a:gd name="connsiteX9240" fmla="*/ 4702511 w 7427256"/>
              <a:gd name="connsiteY9240" fmla="*/ 494255 h 7209248"/>
              <a:gd name="connsiteX9241" fmla="*/ 4345259 w 7427256"/>
              <a:gd name="connsiteY9241" fmla="*/ 489775 h 7209248"/>
              <a:gd name="connsiteX9242" fmla="*/ 4345259 w 7427256"/>
              <a:gd name="connsiteY9242" fmla="*/ 498735 h 7209248"/>
              <a:gd name="connsiteX9243" fmla="*/ 4345259 w 7427256"/>
              <a:gd name="connsiteY9243" fmla="*/ 507694 h 7209248"/>
              <a:gd name="connsiteX9244" fmla="*/ 4349738 w 7427256"/>
              <a:gd name="connsiteY9244" fmla="*/ 516653 h 7209248"/>
              <a:gd name="connsiteX9245" fmla="*/ 4354218 w 7427256"/>
              <a:gd name="connsiteY9245" fmla="*/ 534572 h 7209248"/>
              <a:gd name="connsiteX9246" fmla="*/ 4327340 w 7427256"/>
              <a:gd name="connsiteY9246" fmla="*/ 525613 h 7209248"/>
              <a:gd name="connsiteX9247" fmla="*/ 4318380 w 7427256"/>
              <a:gd name="connsiteY9247" fmla="*/ 507694 h 7209248"/>
              <a:gd name="connsiteX9248" fmla="*/ 4336299 w 7427256"/>
              <a:gd name="connsiteY9248" fmla="*/ 498735 h 7209248"/>
              <a:gd name="connsiteX9249" fmla="*/ 4345259 w 7427256"/>
              <a:gd name="connsiteY9249" fmla="*/ 489775 h 7209248"/>
              <a:gd name="connsiteX9250" fmla="*/ 4031683 w 7427256"/>
              <a:gd name="connsiteY9250" fmla="*/ 489775 h 7209248"/>
              <a:gd name="connsiteX9251" fmla="*/ 4040643 w 7427256"/>
              <a:gd name="connsiteY9251" fmla="*/ 489775 h 7209248"/>
              <a:gd name="connsiteX9252" fmla="*/ 4031683 w 7427256"/>
              <a:gd name="connsiteY9252" fmla="*/ 498735 h 7209248"/>
              <a:gd name="connsiteX9253" fmla="*/ 3494125 w 7427256"/>
              <a:gd name="connsiteY9253" fmla="*/ 489775 h 7209248"/>
              <a:gd name="connsiteX9254" fmla="*/ 3494125 w 7427256"/>
              <a:gd name="connsiteY9254" fmla="*/ 498735 h 7209248"/>
              <a:gd name="connsiteX9255" fmla="*/ 3503084 w 7427256"/>
              <a:gd name="connsiteY9255" fmla="*/ 494255 h 7209248"/>
              <a:gd name="connsiteX9256" fmla="*/ 3503084 w 7427256"/>
              <a:gd name="connsiteY9256" fmla="*/ 489775 h 7209248"/>
              <a:gd name="connsiteX9257" fmla="*/ 3494125 w 7427256"/>
              <a:gd name="connsiteY9257" fmla="*/ 489775 h 7209248"/>
              <a:gd name="connsiteX9258" fmla="*/ 5156075 w 7427256"/>
              <a:gd name="connsiteY9258" fmla="*/ 486976 h 7209248"/>
              <a:gd name="connsiteX9259" fmla="*/ 5160554 w 7427256"/>
              <a:gd name="connsiteY9259" fmla="*/ 489775 h 7209248"/>
              <a:gd name="connsiteX9260" fmla="*/ 5178472 w 7427256"/>
              <a:gd name="connsiteY9260" fmla="*/ 489775 h 7209248"/>
              <a:gd name="connsiteX9261" fmla="*/ 5187432 w 7427256"/>
              <a:gd name="connsiteY9261" fmla="*/ 489775 h 7209248"/>
              <a:gd name="connsiteX9262" fmla="*/ 5196392 w 7427256"/>
              <a:gd name="connsiteY9262" fmla="*/ 507694 h 7209248"/>
              <a:gd name="connsiteX9263" fmla="*/ 5187432 w 7427256"/>
              <a:gd name="connsiteY9263" fmla="*/ 507694 h 7209248"/>
              <a:gd name="connsiteX9264" fmla="*/ 5169514 w 7427256"/>
              <a:gd name="connsiteY9264" fmla="*/ 507694 h 7209248"/>
              <a:gd name="connsiteX9265" fmla="*/ 5160554 w 7427256"/>
              <a:gd name="connsiteY9265" fmla="*/ 516653 h 7209248"/>
              <a:gd name="connsiteX9266" fmla="*/ 5169514 w 7427256"/>
              <a:gd name="connsiteY9266" fmla="*/ 543532 h 7209248"/>
              <a:gd name="connsiteX9267" fmla="*/ 5169514 w 7427256"/>
              <a:gd name="connsiteY9267" fmla="*/ 570409 h 7209248"/>
              <a:gd name="connsiteX9268" fmla="*/ 5165034 w 7427256"/>
              <a:gd name="connsiteY9268" fmla="*/ 565929 h 7209248"/>
              <a:gd name="connsiteX9269" fmla="*/ 5151595 w 7427256"/>
              <a:gd name="connsiteY9269" fmla="*/ 561449 h 7209248"/>
              <a:gd name="connsiteX9270" fmla="*/ 5151595 w 7427256"/>
              <a:gd name="connsiteY9270" fmla="*/ 534572 h 7209248"/>
              <a:gd name="connsiteX9271" fmla="*/ 5142636 w 7427256"/>
              <a:gd name="connsiteY9271" fmla="*/ 516653 h 7209248"/>
              <a:gd name="connsiteX9272" fmla="*/ 5142636 w 7427256"/>
              <a:gd name="connsiteY9272" fmla="*/ 498735 h 7209248"/>
              <a:gd name="connsiteX9273" fmla="*/ 5156075 w 7427256"/>
              <a:gd name="connsiteY9273" fmla="*/ 486976 h 7209248"/>
              <a:gd name="connsiteX9274" fmla="*/ 3321659 w 7427256"/>
              <a:gd name="connsiteY9274" fmla="*/ 485295 h 7209248"/>
              <a:gd name="connsiteX9275" fmla="*/ 3323898 w 7427256"/>
              <a:gd name="connsiteY9275" fmla="*/ 489775 h 7209248"/>
              <a:gd name="connsiteX9276" fmla="*/ 3314940 w 7427256"/>
              <a:gd name="connsiteY9276" fmla="*/ 489775 h 7209248"/>
              <a:gd name="connsiteX9277" fmla="*/ 3321659 w 7427256"/>
              <a:gd name="connsiteY9277" fmla="*/ 485295 h 7209248"/>
              <a:gd name="connsiteX9278" fmla="*/ 2884893 w 7427256"/>
              <a:gd name="connsiteY9278" fmla="*/ 484176 h 7209248"/>
              <a:gd name="connsiteX9279" fmla="*/ 2875934 w 7427256"/>
              <a:gd name="connsiteY9279" fmla="*/ 485295 h 7209248"/>
              <a:gd name="connsiteX9280" fmla="*/ 2866975 w 7427256"/>
              <a:gd name="connsiteY9280" fmla="*/ 498735 h 7209248"/>
              <a:gd name="connsiteX9281" fmla="*/ 2893853 w 7427256"/>
              <a:gd name="connsiteY9281" fmla="*/ 507694 h 7209248"/>
              <a:gd name="connsiteX9282" fmla="*/ 2893853 w 7427256"/>
              <a:gd name="connsiteY9282" fmla="*/ 489775 h 7209248"/>
              <a:gd name="connsiteX9283" fmla="*/ 2884893 w 7427256"/>
              <a:gd name="connsiteY9283" fmla="*/ 484176 h 7209248"/>
              <a:gd name="connsiteX9284" fmla="*/ 5814582 w 7427256"/>
              <a:gd name="connsiteY9284" fmla="*/ 480816 h 7209248"/>
              <a:gd name="connsiteX9285" fmla="*/ 5823542 w 7427256"/>
              <a:gd name="connsiteY9285" fmla="*/ 480816 h 7209248"/>
              <a:gd name="connsiteX9286" fmla="*/ 5823542 w 7427256"/>
              <a:gd name="connsiteY9286" fmla="*/ 489775 h 7209248"/>
              <a:gd name="connsiteX9287" fmla="*/ 5814582 w 7427256"/>
              <a:gd name="connsiteY9287" fmla="*/ 480816 h 7209248"/>
              <a:gd name="connsiteX9288" fmla="*/ 5375577 w 7427256"/>
              <a:gd name="connsiteY9288" fmla="*/ 480816 h 7209248"/>
              <a:gd name="connsiteX9289" fmla="*/ 5411414 w 7427256"/>
              <a:gd name="connsiteY9289" fmla="*/ 480816 h 7209248"/>
              <a:gd name="connsiteX9290" fmla="*/ 5411414 w 7427256"/>
              <a:gd name="connsiteY9290" fmla="*/ 489775 h 7209248"/>
              <a:gd name="connsiteX9291" fmla="*/ 5397976 w 7427256"/>
              <a:gd name="connsiteY9291" fmla="*/ 489775 h 7209248"/>
              <a:gd name="connsiteX9292" fmla="*/ 5393496 w 7427256"/>
              <a:gd name="connsiteY9292" fmla="*/ 498735 h 7209248"/>
              <a:gd name="connsiteX9293" fmla="*/ 5375577 w 7427256"/>
              <a:gd name="connsiteY9293" fmla="*/ 498735 h 7209248"/>
              <a:gd name="connsiteX9294" fmla="*/ 5353180 w 7427256"/>
              <a:gd name="connsiteY9294" fmla="*/ 489775 h 7209248"/>
              <a:gd name="connsiteX9295" fmla="*/ 5375577 w 7427256"/>
              <a:gd name="connsiteY9295" fmla="*/ 480816 h 7209248"/>
              <a:gd name="connsiteX9296" fmla="*/ 4990328 w 7427256"/>
              <a:gd name="connsiteY9296" fmla="*/ 480816 h 7209248"/>
              <a:gd name="connsiteX9297" fmla="*/ 4999286 w 7427256"/>
              <a:gd name="connsiteY9297" fmla="*/ 480816 h 7209248"/>
              <a:gd name="connsiteX9298" fmla="*/ 5017206 w 7427256"/>
              <a:gd name="connsiteY9298" fmla="*/ 480816 h 7209248"/>
              <a:gd name="connsiteX9299" fmla="*/ 5026164 w 7427256"/>
              <a:gd name="connsiteY9299" fmla="*/ 498735 h 7209248"/>
              <a:gd name="connsiteX9300" fmla="*/ 5035124 w 7427256"/>
              <a:gd name="connsiteY9300" fmla="*/ 525613 h 7209248"/>
              <a:gd name="connsiteX9301" fmla="*/ 5035124 w 7427256"/>
              <a:gd name="connsiteY9301" fmla="*/ 543532 h 7209248"/>
              <a:gd name="connsiteX9302" fmla="*/ 5044083 w 7427256"/>
              <a:gd name="connsiteY9302" fmla="*/ 579368 h 7209248"/>
              <a:gd name="connsiteX9303" fmla="*/ 5053042 w 7427256"/>
              <a:gd name="connsiteY9303" fmla="*/ 606246 h 7209248"/>
              <a:gd name="connsiteX9304" fmla="*/ 5044083 w 7427256"/>
              <a:gd name="connsiteY9304" fmla="*/ 624165 h 7209248"/>
              <a:gd name="connsiteX9305" fmla="*/ 5026164 w 7427256"/>
              <a:gd name="connsiteY9305" fmla="*/ 606246 h 7209248"/>
              <a:gd name="connsiteX9306" fmla="*/ 5008246 w 7427256"/>
              <a:gd name="connsiteY9306" fmla="*/ 597287 h 7209248"/>
              <a:gd name="connsiteX9307" fmla="*/ 4972409 w 7427256"/>
              <a:gd name="connsiteY9307" fmla="*/ 597287 h 7209248"/>
              <a:gd name="connsiteX9308" fmla="*/ 4990328 w 7427256"/>
              <a:gd name="connsiteY9308" fmla="*/ 588328 h 7209248"/>
              <a:gd name="connsiteX9309" fmla="*/ 5017206 w 7427256"/>
              <a:gd name="connsiteY9309" fmla="*/ 588328 h 7209248"/>
              <a:gd name="connsiteX9310" fmla="*/ 5026164 w 7427256"/>
              <a:gd name="connsiteY9310" fmla="*/ 597287 h 7209248"/>
              <a:gd name="connsiteX9311" fmla="*/ 5026164 w 7427256"/>
              <a:gd name="connsiteY9311" fmla="*/ 583848 h 7209248"/>
              <a:gd name="connsiteX9312" fmla="*/ 5021686 w 7427256"/>
              <a:gd name="connsiteY9312" fmla="*/ 565929 h 7209248"/>
              <a:gd name="connsiteX9313" fmla="*/ 5017206 w 7427256"/>
              <a:gd name="connsiteY9313" fmla="*/ 561449 h 7209248"/>
              <a:gd name="connsiteX9314" fmla="*/ 5012726 w 7427256"/>
              <a:gd name="connsiteY9314" fmla="*/ 556970 h 7209248"/>
              <a:gd name="connsiteX9315" fmla="*/ 5008246 w 7427256"/>
              <a:gd name="connsiteY9315" fmla="*/ 543532 h 7209248"/>
              <a:gd name="connsiteX9316" fmla="*/ 5008246 w 7427256"/>
              <a:gd name="connsiteY9316" fmla="*/ 534572 h 7209248"/>
              <a:gd name="connsiteX9317" fmla="*/ 4994806 w 7427256"/>
              <a:gd name="connsiteY9317" fmla="*/ 516653 h 7209248"/>
              <a:gd name="connsiteX9318" fmla="*/ 4990328 w 7427256"/>
              <a:gd name="connsiteY9318" fmla="*/ 498735 h 7209248"/>
              <a:gd name="connsiteX9319" fmla="*/ 4972409 w 7427256"/>
              <a:gd name="connsiteY9319" fmla="*/ 489775 h 7209248"/>
              <a:gd name="connsiteX9320" fmla="*/ 4497567 w 7427256"/>
              <a:gd name="connsiteY9320" fmla="*/ 480816 h 7209248"/>
              <a:gd name="connsiteX9321" fmla="*/ 4524445 w 7427256"/>
              <a:gd name="connsiteY9321" fmla="*/ 480816 h 7209248"/>
              <a:gd name="connsiteX9322" fmla="*/ 4542364 w 7427256"/>
              <a:gd name="connsiteY9322" fmla="*/ 480816 h 7209248"/>
              <a:gd name="connsiteX9323" fmla="*/ 4551323 w 7427256"/>
              <a:gd name="connsiteY9323" fmla="*/ 489775 h 7209248"/>
              <a:gd name="connsiteX9324" fmla="*/ 4578200 w 7427256"/>
              <a:gd name="connsiteY9324" fmla="*/ 489775 h 7209248"/>
              <a:gd name="connsiteX9325" fmla="*/ 4596119 w 7427256"/>
              <a:gd name="connsiteY9325" fmla="*/ 507694 h 7209248"/>
              <a:gd name="connsiteX9326" fmla="*/ 4560281 w 7427256"/>
              <a:gd name="connsiteY9326" fmla="*/ 534572 h 7209248"/>
              <a:gd name="connsiteX9327" fmla="*/ 4542364 w 7427256"/>
              <a:gd name="connsiteY9327" fmla="*/ 516653 h 7209248"/>
              <a:gd name="connsiteX9328" fmla="*/ 4524445 w 7427256"/>
              <a:gd name="connsiteY9328" fmla="*/ 507694 h 7209248"/>
              <a:gd name="connsiteX9329" fmla="*/ 4515485 w 7427256"/>
              <a:gd name="connsiteY9329" fmla="*/ 516653 h 7209248"/>
              <a:gd name="connsiteX9330" fmla="*/ 4515485 w 7427256"/>
              <a:gd name="connsiteY9330" fmla="*/ 507694 h 7209248"/>
              <a:gd name="connsiteX9331" fmla="*/ 4506526 w 7427256"/>
              <a:gd name="connsiteY9331" fmla="*/ 498735 h 7209248"/>
              <a:gd name="connsiteX9332" fmla="*/ 4497567 w 7427256"/>
              <a:gd name="connsiteY9332" fmla="*/ 498735 h 7209248"/>
              <a:gd name="connsiteX9333" fmla="*/ 4488607 w 7427256"/>
              <a:gd name="connsiteY9333" fmla="*/ 489775 h 7209248"/>
              <a:gd name="connsiteX9334" fmla="*/ 4497567 w 7427256"/>
              <a:gd name="connsiteY9334" fmla="*/ 480816 h 7209248"/>
              <a:gd name="connsiteX9335" fmla="*/ 3350776 w 7427256"/>
              <a:gd name="connsiteY9335" fmla="*/ 480816 h 7209248"/>
              <a:gd name="connsiteX9336" fmla="*/ 3364216 w 7427256"/>
              <a:gd name="connsiteY9336" fmla="*/ 480816 h 7209248"/>
              <a:gd name="connsiteX9337" fmla="*/ 3359736 w 7427256"/>
              <a:gd name="connsiteY9337" fmla="*/ 489775 h 7209248"/>
              <a:gd name="connsiteX9338" fmla="*/ 3355256 w 7427256"/>
              <a:gd name="connsiteY9338" fmla="*/ 498735 h 7209248"/>
              <a:gd name="connsiteX9339" fmla="*/ 3368695 w 7427256"/>
              <a:gd name="connsiteY9339" fmla="*/ 507694 h 7209248"/>
              <a:gd name="connsiteX9340" fmla="*/ 3359736 w 7427256"/>
              <a:gd name="connsiteY9340" fmla="*/ 507694 h 7209248"/>
              <a:gd name="connsiteX9341" fmla="*/ 3332858 w 7427256"/>
              <a:gd name="connsiteY9341" fmla="*/ 498735 h 7209248"/>
              <a:gd name="connsiteX9342" fmla="*/ 3028242 w 7427256"/>
              <a:gd name="connsiteY9342" fmla="*/ 480816 h 7209248"/>
              <a:gd name="connsiteX9343" fmla="*/ 3037201 w 7427256"/>
              <a:gd name="connsiteY9343" fmla="*/ 489775 h 7209248"/>
              <a:gd name="connsiteX9344" fmla="*/ 3028242 w 7427256"/>
              <a:gd name="connsiteY9344" fmla="*/ 498735 h 7209248"/>
              <a:gd name="connsiteX9345" fmla="*/ 3019282 w 7427256"/>
              <a:gd name="connsiteY9345" fmla="*/ 494255 h 7209248"/>
              <a:gd name="connsiteX9346" fmla="*/ 3019282 w 7427256"/>
              <a:gd name="connsiteY9346" fmla="*/ 489775 h 7209248"/>
              <a:gd name="connsiteX9347" fmla="*/ 3028242 w 7427256"/>
              <a:gd name="connsiteY9347" fmla="*/ 480816 h 7209248"/>
              <a:gd name="connsiteX9348" fmla="*/ 6168476 w 7427256"/>
              <a:gd name="connsiteY9348" fmla="*/ 471856 h 7209248"/>
              <a:gd name="connsiteX9349" fmla="*/ 6172954 w 7427256"/>
              <a:gd name="connsiteY9349" fmla="*/ 480816 h 7209248"/>
              <a:gd name="connsiteX9350" fmla="*/ 6163996 w 7427256"/>
              <a:gd name="connsiteY9350" fmla="*/ 480816 h 7209248"/>
              <a:gd name="connsiteX9351" fmla="*/ 6168476 w 7427256"/>
              <a:gd name="connsiteY9351" fmla="*/ 471856 h 7209248"/>
              <a:gd name="connsiteX9352" fmla="*/ 6119199 w 7427256"/>
              <a:gd name="connsiteY9352" fmla="*/ 471856 h 7209248"/>
              <a:gd name="connsiteX9353" fmla="*/ 6137118 w 7427256"/>
              <a:gd name="connsiteY9353" fmla="*/ 471856 h 7209248"/>
              <a:gd name="connsiteX9354" fmla="*/ 6128158 w 7427256"/>
              <a:gd name="connsiteY9354" fmla="*/ 480816 h 7209248"/>
              <a:gd name="connsiteX9355" fmla="*/ 6110239 w 7427256"/>
              <a:gd name="connsiteY9355" fmla="*/ 480816 h 7209248"/>
              <a:gd name="connsiteX9356" fmla="*/ 4287024 w 7427256"/>
              <a:gd name="connsiteY9356" fmla="*/ 471856 h 7209248"/>
              <a:gd name="connsiteX9357" fmla="*/ 4300463 w 7427256"/>
              <a:gd name="connsiteY9357" fmla="*/ 489775 h 7209248"/>
              <a:gd name="connsiteX9358" fmla="*/ 4291503 w 7427256"/>
              <a:gd name="connsiteY9358" fmla="*/ 489775 h 7209248"/>
              <a:gd name="connsiteX9359" fmla="*/ 4278064 w 7427256"/>
              <a:gd name="connsiteY9359" fmla="*/ 485295 h 7209248"/>
              <a:gd name="connsiteX9360" fmla="*/ 4273584 w 7427256"/>
              <a:gd name="connsiteY9360" fmla="*/ 480816 h 7209248"/>
              <a:gd name="connsiteX9361" fmla="*/ 4287024 w 7427256"/>
              <a:gd name="connsiteY9361" fmla="*/ 471856 h 7209248"/>
              <a:gd name="connsiteX9362" fmla="*/ 3897293 w 7427256"/>
              <a:gd name="connsiteY9362" fmla="*/ 471856 h 7209248"/>
              <a:gd name="connsiteX9363" fmla="*/ 3906253 w 7427256"/>
              <a:gd name="connsiteY9363" fmla="*/ 471856 h 7209248"/>
              <a:gd name="connsiteX9364" fmla="*/ 3906253 w 7427256"/>
              <a:gd name="connsiteY9364" fmla="*/ 485295 h 7209248"/>
              <a:gd name="connsiteX9365" fmla="*/ 3906253 w 7427256"/>
              <a:gd name="connsiteY9365" fmla="*/ 494255 h 7209248"/>
              <a:gd name="connsiteX9366" fmla="*/ 3897293 w 7427256"/>
              <a:gd name="connsiteY9366" fmla="*/ 507694 h 7209248"/>
              <a:gd name="connsiteX9367" fmla="*/ 3892815 w 7427256"/>
              <a:gd name="connsiteY9367" fmla="*/ 512174 h 7209248"/>
              <a:gd name="connsiteX9368" fmla="*/ 3888335 w 7427256"/>
              <a:gd name="connsiteY9368" fmla="*/ 516653 h 7209248"/>
              <a:gd name="connsiteX9369" fmla="*/ 3879374 w 7427256"/>
              <a:gd name="connsiteY9369" fmla="*/ 516653 h 7209248"/>
              <a:gd name="connsiteX9370" fmla="*/ 3879374 w 7427256"/>
              <a:gd name="connsiteY9370" fmla="*/ 489775 h 7209248"/>
              <a:gd name="connsiteX9371" fmla="*/ 3897293 w 7427256"/>
              <a:gd name="connsiteY9371" fmla="*/ 471856 h 7209248"/>
              <a:gd name="connsiteX9372" fmla="*/ 3404532 w 7427256"/>
              <a:gd name="connsiteY9372" fmla="*/ 471856 h 7209248"/>
              <a:gd name="connsiteX9373" fmla="*/ 3431410 w 7427256"/>
              <a:gd name="connsiteY9373" fmla="*/ 480816 h 7209248"/>
              <a:gd name="connsiteX9374" fmla="*/ 3431410 w 7427256"/>
              <a:gd name="connsiteY9374" fmla="*/ 471856 h 7209248"/>
              <a:gd name="connsiteX9375" fmla="*/ 3288062 w 7427256"/>
              <a:gd name="connsiteY9375" fmla="*/ 471856 h 7209248"/>
              <a:gd name="connsiteX9376" fmla="*/ 3297021 w 7427256"/>
              <a:gd name="connsiteY9376" fmla="*/ 471856 h 7209248"/>
              <a:gd name="connsiteX9377" fmla="*/ 3297021 w 7427256"/>
              <a:gd name="connsiteY9377" fmla="*/ 480816 h 7209248"/>
              <a:gd name="connsiteX9378" fmla="*/ 3297021 w 7427256"/>
              <a:gd name="connsiteY9378" fmla="*/ 494255 h 7209248"/>
              <a:gd name="connsiteX9379" fmla="*/ 3288062 w 7427256"/>
              <a:gd name="connsiteY9379" fmla="*/ 507694 h 7209248"/>
              <a:gd name="connsiteX9380" fmla="*/ 3279102 w 7427256"/>
              <a:gd name="connsiteY9380" fmla="*/ 516653 h 7209248"/>
              <a:gd name="connsiteX9381" fmla="*/ 3261183 w 7427256"/>
              <a:gd name="connsiteY9381" fmla="*/ 516653 h 7209248"/>
              <a:gd name="connsiteX9382" fmla="*/ 3270143 w 7427256"/>
              <a:gd name="connsiteY9382" fmla="*/ 507694 h 7209248"/>
              <a:gd name="connsiteX9383" fmla="*/ 3261183 w 7427256"/>
              <a:gd name="connsiteY9383" fmla="*/ 498735 h 7209248"/>
              <a:gd name="connsiteX9384" fmla="*/ 3234305 w 7427256"/>
              <a:gd name="connsiteY9384" fmla="*/ 498735 h 7209248"/>
              <a:gd name="connsiteX9385" fmla="*/ 3211908 w 7427256"/>
              <a:gd name="connsiteY9385" fmla="*/ 485295 h 7209248"/>
              <a:gd name="connsiteX9386" fmla="*/ 3238785 w 7427256"/>
              <a:gd name="connsiteY9386" fmla="*/ 480816 h 7209248"/>
              <a:gd name="connsiteX9387" fmla="*/ 3270143 w 7427256"/>
              <a:gd name="connsiteY9387" fmla="*/ 476336 h 7209248"/>
              <a:gd name="connsiteX9388" fmla="*/ 3288062 w 7427256"/>
              <a:gd name="connsiteY9388" fmla="*/ 471856 h 7209248"/>
              <a:gd name="connsiteX9389" fmla="*/ 5478609 w 7427256"/>
              <a:gd name="connsiteY9389" fmla="*/ 467378 h 7209248"/>
              <a:gd name="connsiteX9390" fmla="*/ 5492048 w 7427256"/>
              <a:gd name="connsiteY9390" fmla="*/ 471856 h 7209248"/>
              <a:gd name="connsiteX9391" fmla="*/ 5492048 w 7427256"/>
              <a:gd name="connsiteY9391" fmla="*/ 480816 h 7209248"/>
              <a:gd name="connsiteX9392" fmla="*/ 5483089 w 7427256"/>
              <a:gd name="connsiteY9392" fmla="*/ 489775 h 7209248"/>
              <a:gd name="connsiteX9393" fmla="*/ 5474130 w 7427256"/>
              <a:gd name="connsiteY9393" fmla="*/ 489775 h 7209248"/>
              <a:gd name="connsiteX9394" fmla="*/ 5474130 w 7427256"/>
              <a:gd name="connsiteY9394" fmla="*/ 471856 h 7209248"/>
              <a:gd name="connsiteX9395" fmla="*/ 5478609 w 7427256"/>
              <a:gd name="connsiteY9395" fmla="*/ 467378 h 7209248"/>
              <a:gd name="connsiteX9396" fmla="*/ 4390056 w 7427256"/>
              <a:gd name="connsiteY9396" fmla="*/ 462898 h 7209248"/>
              <a:gd name="connsiteX9397" fmla="*/ 4407974 w 7427256"/>
              <a:gd name="connsiteY9397" fmla="*/ 471856 h 7209248"/>
              <a:gd name="connsiteX9398" fmla="*/ 4425892 w 7427256"/>
              <a:gd name="connsiteY9398" fmla="*/ 480816 h 7209248"/>
              <a:gd name="connsiteX9399" fmla="*/ 4434852 w 7427256"/>
              <a:gd name="connsiteY9399" fmla="*/ 489775 h 7209248"/>
              <a:gd name="connsiteX9400" fmla="*/ 4452771 w 7427256"/>
              <a:gd name="connsiteY9400" fmla="*/ 498735 h 7209248"/>
              <a:gd name="connsiteX9401" fmla="*/ 4461730 w 7427256"/>
              <a:gd name="connsiteY9401" fmla="*/ 498735 h 7209248"/>
              <a:gd name="connsiteX9402" fmla="*/ 4452771 w 7427256"/>
              <a:gd name="connsiteY9402" fmla="*/ 494255 h 7209248"/>
              <a:gd name="connsiteX9403" fmla="*/ 4448291 w 7427256"/>
              <a:gd name="connsiteY9403" fmla="*/ 485295 h 7209248"/>
              <a:gd name="connsiteX9404" fmla="*/ 4461730 w 7427256"/>
              <a:gd name="connsiteY9404" fmla="*/ 489775 h 7209248"/>
              <a:gd name="connsiteX9405" fmla="*/ 4475168 w 7427256"/>
              <a:gd name="connsiteY9405" fmla="*/ 503214 h 7209248"/>
              <a:gd name="connsiteX9406" fmla="*/ 4479648 w 7427256"/>
              <a:gd name="connsiteY9406" fmla="*/ 507694 h 7209248"/>
              <a:gd name="connsiteX9407" fmla="*/ 4488607 w 7427256"/>
              <a:gd name="connsiteY9407" fmla="*/ 516653 h 7209248"/>
              <a:gd name="connsiteX9408" fmla="*/ 4506526 w 7427256"/>
              <a:gd name="connsiteY9408" fmla="*/ 534572 h 7209248"/>
              <a:gd name="connsiteX9409" fmla="*/ 4533404 w 7427256"/>
              <a:gd name="connsiteY9409" fmla="*/ 552491 h 7209248"/>
              <a:gd name="connsiteX9410" fmla="*/ 4528925 w 7427256"/>
              <a:gd name="connsiteY9410" fmla="*/ 565929 h 7209248"/>
              <a:gd name="connsiteX9411" fmla="*/ 4524445 w 7427256"/>
              <a:gd name="connsiteY9411" fmla="*/ 570409 h 7209248"/>
              <a:gd name="connsiteX9412" fmla="*/ 4506526 w 7427256"/>
              <a:gd name="connsiteY9412" fmla="*/ 570409 h 7209248"/>
              <a:gd name="connsiteX9413" fmla="*/ 4528925 w 7427256"/>
              <a:gd name="connsiteY9413" fmla="*/ 583848 h 7209248"/>
              <a:gd name="connsiteX9414" fmla="*/ 4551323 w 7427256"/>
              <a:gd name="connsiteY9414" fmla="*/ 583848 h 7209248"/>
              <a:gd name="connsiteX9415" fmla="*/ 4555803 w 7427256"/>
              <a:gd name="connsiteY9415" fmla="*/ 565929 h 7209248"/>
              <a:gd name="connsiteX9416" fmla="*/ 4578200 w 7427256"/>
              <a:gd name="connsiteY9416" fmla="*/ 570409 h 7209248"/>
              <a:gd name="connsiteX9417" fmla="*/ 4587160 w 7427256"/>
              <a:gd name="connsiteY9417" fmla="*/ 570409 h 7209248"/>
              <a:gd name="connsiteX9418" fmla="*/ 4596119 w 7427256"/>
              <a:gd name="connsiteY9418" fmla="*/ 570409 h 7209248"/>
              <a:gd name="connsiteX9419" fmla="*/ 4622997 w 7427256"/>
              <a:gd name="connsiteY9419" fmla="*/ 570409 h 7209248"/>
              <a:gd name="connsiteX9420" fmla="*/ 4640915 w 7427256"/>
              <a:gd name="connsiteY9420" fmla="*/ 570409 h 7209248"/>
              <a:gd name="connsiteX9421" fmla="*/ 4703631 w 7427256"/>
              <a:gd name="connsiteY9421" fmla="*/ 561449 h 7209248"/>
              <a:gd name="connsiteX9422" fmla="*/ 4708111 w 7427256"/>
              <a:gd name="connsiteY9422" fmla="*/ 561449 h 7209248"/>
              <a:gd name="connsiteX9423" fmla="*/ 4726028 w 7427256"/>
              <a:gd name="connsiteY9423" fmla="*/ 570409 h 7209248"/>
              <a:gd name="connsiteX9424" fmla="*/ 4743947 w 7427256"/>
              <a:gd name="connsiteY9424" fmla="*/ 574889 h 7209248"/>
              <a:gd name="connsiteX9425" fmla="*/ 4734988 w 7427256"/>
              <a:gd name="connsiteY9425" fmla="*/ 583848 h 7209248"/>
              <a:gd name="connsiteX9426" fmla="*/ 4703631 w 7427256"/>
              <a:gd name="connsiteY9426" fmla="*/ 592807 h 7209248"/>
              <a:gd name="connsiteX9427" fmla="*/ 4667793 w 7427256"/>
              <a:gd name="connsiteY9427" fmla="*/ 597287 h 7209248"/>
              <a:gd name="connsiteX9428" fmla="*/ 4631957 w 7427256"/>
              <a:gd name="connsiteY9428" fmla="*/ 615206 h 7209248"/>
              <a:gd name="connsiteX9429" fmla="*/ 4658834 w 7427256"/>
              <a:gd name="connsiteY9429" fmla="*/ 624165 h 7209248"/>
              <a:gd name="connsiteX9430" fmla="*/ 4676753 w 7427256"/>
              <a:gd name="connsiteY9430" fmla="*/ 633125 h 7209248"/>
              <a:gd name="connsiteX9431" fmla="*/ 4667793 w 7427256"/>
              <a:gd name="connsiteY9431" fmla="*/ 651044 h 7209248"/>
              <a:gd name="connsiteX9432" fmla="*/ 4663314 w 7427256"/>
              <a:gd name="connsiteY9432" fmla="*/ 660002 h 7209248"/>
              <a:gd name="connsiteX9433" fmla="*/ 4649874 w 7427256"/>
              <a:gd name="connsiteY9433" fmla="*/ 668961 h 7209248"/>
              <a:gd name="connsiteX9434" fmla="*/ 4605078 w 7427256"/>
              <a:gd name="connsiteY9434" fmla="*/ 642084 h 7209248"/>
              <a:gd name="connsiteX9435" fmla="*/ 4596119 w 7427256"/>
              <a:gd name="connsiteY9435" fmla="*/ 633125 h 7209248"/>
              <a:gd name="connsiteX9436" fmla="*/ 4587160 w 7427256"/>
              <a:gd name="connsiteY9436" fmla="*/ 642084 h 7209248"/>
              <a:gd name="connsiteX9437" fmla="*/ 4569241 w 7427256"/>
              <a:gd name="connsiteY9437" fmla="*/ 642084 h 7209248"/>
              <a:gd name="connsiteX9438" fmla="*/ 4551323 w 7427256"/>
              <a:gd name="connsiteY9438" fmla="*/ 633125 h 7209248"/>
              <a:gd name="connsiteX9439" fmla="*/ 4546843 w 7427256"/>
              <a:gd name="connsiteY9439" fmla="*/ 624165 h 7209248"/>
              <a:gd name="connsiteX9440" fmla="*/ 4515485 w 7427256"/>
              <a:gd name="connsiteY9440" fmla="*/ 633125 h 7209248"/>
              <a:gd name="connsiteX9441" fmla="*/ 4475168 w 7427256"/>
              <a:gd name="connsiteY9441" fmla="*/ 642084 h 7209248"/>
              <a:gd name="connsiteX9442" fmla="*/ 4466210 w 7427256"/>
              <a:gd name="connsiteY9442" fmla="*/ 660002 h 7209248"/>
              <a:gd name="connsiteX9443" fmla="*/ 4452771 w 7427256"/>
              <a:gd name="connsiteY9443" fmla="*/ 668961 h 7209248"/>
              <a:gd name="connsiteX9444" fmla="*/ 4434852 w 7427256"/>
              <a:gd name="connsiteY9444" fmla="*/ 677921 h 7209248"/>
              <a:gd name="connsiteX9445" fmla="*/ 4425892 w 7427256"/>
              <a:gd name="connsiteY9445" fmla="*/ 686880 h 7209248"/>
              <a:gd name="connsiteX9446" fmla="*/ 4434852 w 7427256"/>
              <a:gd name="connsiteY9446" fmla="*/ 695840 h 7209248"/>
              <a:gd name="connsiteX9447" fmla="*/ 4448291 w 7427256"/>
              <a:gd name="connsiteY9447" fmla="*/ 695840 h 7209248"/>
              <a:gd name="connsiteX9448" fmla="*/ 4452771 w 7427256"/>
              <a:gd name="connsiteY9448" fmla="*/ 695840 h 7209248"/>
              <a:gd name="connsiteX9449" fmla="*/ 4461730 w 7427256"/>
              <a:gd name="connsiteY9449" fmla="*/ 686880 h 7209248"/>
              <a:gd name="connsiteX9450" fmla="*/ 4488607 w 7427256"/>
              <a:gd name="connsiteY9450" fmla="*/ 695840 h 7209248"/>
              <a:gd name="connsiteX9451" fmla="*/ 4506526 w 7427256"/>
              <a:gd name="connsiteY9451" fmla="*/ 677921 h 7209248"/>
              <a:gd name="connsiteX9452" fmla="*/ 4506526 w 7427256"/>
              <a:gd name="connsiteY9452" fmla="*/ 668961 h 7209248"/>
              <a:gd name="connsiteX9453" fmla="*/ 4537884 w 7427256"/>
              <a:gd name="connsiteY9453" fmla="*/ 686880 h 7209248"/>
              <a:gd name="connsiteX9454" fmla="*/ 4542364 w 7427256"/>
              <a:gd name="connsiteY9454" fmla="*/ 695840 h 7209248"/>
              <a:gd name="connsiteX9455" fmla="*/ 4560281 w 7427256"/>
              <a:gd name="connsiteY9455" fmla="*/ 704799 h 7209248"/>
              <a:gd name="connsiteX9456" fmla="*/ 4569241 w 7427256"/>
              <a:gd name="connsiteY9456" fmla="*/ 695840 h 7209248"/>
              <a:gd name="connsiteX9457" fmla="*/ 4596119 w 7427256"/>
              <a:gd name="connsiteY9457" fmla="*/ 686880 h 7209248"/>
              <a:gd name="connsiteX9458" fmla="*/ 4614038 w 7427256"/>
              <a:gd name="connsiteY9458" fmla="*/ 677921 h 7209248"/>
              <a:gd name="connsiteX9459" fmla="*/ 4631957 w 7427256"/>
              <a:gd name="connsiteY9459" fmla="*/ 677921 h 7209248"/>
              <a:gd name="connsiteX9460" fmla="*/ 4649874 w 7427256"/>
              <a:gd name="connsiteY9460" fmla="*/ 677921 h 7209248"/>
              <a:gd name="connsiteX9461" fmla="*/ 4658834 w 7427256"/>
              <a:gd name="connsiteY9461" fmla="*/ 677921 h 7209248"/>
              <a:gd name="connsiteX9462" fmla="*/ 4676753 w 7427256"/>
              <a:gd name="connsiteY9462" fmla="*/ 677921 h 7209248"/>
              <a:gd name="connsiteX9463" fmla="*/ 4703631 w 7427256"/>
              <a:gd name="connsiteY9463" fmla="*/ 686880 h 7209248"/>
              <a:gd name="connsiteX9464" fmla="*/ 4699151 w 7427256"/>
              <a:gd name="connsiteY9464" fmla="*/ 691360 h 7209248"/>
              <a:gd name="connsiteX9465" fmla="*/ 4685712 w 7427256"/>
              <a:gd name="connsiteY9465" fmla="*/ 695840 h 7209248"/>
              <a:gd name="connsiteX9466" fmla="*/ 4667793 w 7427256"/>
              <a:gd name="connsiteY9466" fmla="*/ 695840 h 7209248"/>
              <a:gd name="connsiteX9467" fmla="*/ 4658834 w 7427256"/>
              <a:gd name="connsiteY9467" fmla="*/ 695840 h 7209248"/>
              <a:gd name="connsiteX9468" fmla="*/ 4658834 w 7427256"/>
              <a:gd name="connsiteY9468" fmla="*/ 704799 h 7209248"/>
              <a:gd name="connsiteX9469" fmla="*/ 4676753 w 7427256"/>
              <a:gd name="connsiteY9469" fmla="*/ 704799 h 7209248"/>
              <a:gd name="connsiteX9470" fmla="*/ 4694672 w 7427256"/>
              <a:gd name="connsiteY9470" fmla="*/ 713758 h 7209248"/>
              <a:gd name="connsiteX9471" fmla="*/ 4717069 w 7427256"/>
              <a:gd name="connsiteY9471" fmla="*/ 718237 h 7209248"/>
              <a:gd name="connsiteX9472" fmla="*/ 4734988 w 7427256"/>
              <a:gd name="connsiteY9472" fmla="*/ 718237 h 7209248"/>
              <a:gd name="connsiteX9473" fmla="*/ 4730508 w 7427256"/>
              <a:gd name="connsiteY9473" fmla="*/ 704799 h 7209248"/>
              <a:gd name="connsiteX9474" fmla="*/ 4721549 w 7427256"/>
              <a:gd name="connsiteY9474" fmla="*/ 668961 h 7209248"/>
              <a:gd name="connsiteX9475" fmla="*/ 4730508 w 7427256"/>
              <a:gd name="connsiteY9475" fmla="*/ 660002 h 7209248"/>
              <a:gd name="connsiteX9476" fmla="*/ 4739468 w 7427256"/>
              <a:gd name="connsiteY9476" fmla="*/ 651044 h 7209248"/>
              <a:gd name="connsiteX9477" fmla="*/ 4757386 w 7427256"/>
              <a:gd name="connsiteY9477" fmla="*/ 660002 h 7209248"/>
              <a:gd name="connsiteX9478" fmla="*/ 4757386 w 7427256"/>
              <a:gd name="connsiteY9478" fmla="*/ 668961 h 7209248"/>
              <a:gd name="connsiteX9479" fmla="*/ 4775305 w 7427256"/>
              <a:gd name="connsiteY9479" fmla="*/ 664482 h 7209248"/>
              <a:gd name="connsiteX9480" fmla="*/ 4793224 w 7427256"/>
              <a:gd name="connsiteY9480" fmla="*/ 651044 h 7209248"/>
              <a:gd name="connsiteX9481" fmla="*/ 4793224 w 7427256"/>
              <a:gd name="connsiteY9481" fmla="*/ 642084 h 7209248"/>
              <a:gd name="connsiteX9482" fmla="*/ 4802182 w 7427256"/>
              <a:gd name="connsiteY9482" fmla="*/ 651044 h 7209248"/>
              <a:gd name="connsiteX9483" fmla="*/ 4820101 w 7427256"/>
              <a:gd name="connsiteY9483" fmla="*/ 660002 h 7209248"/>
              <a:gd name="connsiteX9484" fmla="*/ 4829061 w 7427256"/>
              <a:gd name="connsiteY9484" fmla="*/ 664482 h 7209248"/>
              <a:gd name="connsiteX9485" fmla="*/ 4829061 w 7427256"/>
              <a:gd name="connsiteY9485" fmla="*/ 677921 h 7209248"/>
              <a:gd name="connsiteX9486" fmla="*/ 4846978 w 7427256"/>
              <a:gd name="connsiteY9486" fmla="*/ 651044 h 7209248"/>
              <a:gd name="connsiteX9487" fmla="*/ 4855938 w 7427256"/>
              <a:gd name="connsiteY9487" fmla="*/ 660002 h 7209248"/>
              <a:gd name="connsiteX9488" fmla="*/ 4855938 w 7427256"/>
              <a:gd name="connsiteY9488" fmla="*/ 686880 h 7209248"/>
              <a:gd name="connsiteX9489" fmla="*/ 4864898 w 7427256"/>
              <a:gd name="connsiteY9489" fmla="*/ 686880 h 7209248"/>
              <a:gd name="connsiteX9490" fmla="*/ 4882816 w 7427256"/>
              <a:gd name="connsiteY9490" fmla="*/ 695840 h 7209248"/>
              <a:gd name="connsiteX9491" fmla="*/ 4882816 w 7427256"/>
              <a:gd name="connsiteY9491" fmla="*/ 713758 h 7209248"/>
              <a:gd name="connsiteX9492" fmla="*/ 4900735 w 7427256"/>
              <a:gd name="connsiteY9492" fmla="*/ 704799 h 7209248"/>
              <a:gd name="connsiteX9493" fmla="*/ 4918654 w 7427256"/>
              <a:gd name="connsiteY9493" fmla="*/ 704799 h 7209248"/>
              <a:gd name="connsiteX9494" fmla="*/ 4932092 w 7427256"/>
              <a:gd name="connsiteY9494" fmla="*/ 704799 h 7209248"/>
              <a:gd name="connsiteX9495" fmla="*/ 4945532 w 7427256"/>
              <a:gd name="connsiteY9495" fmla="*/ 704799 h 7209248"/>
              <a:gd name="connsiteX9496" fmla="*/ 4954490 w 7427256"/>
              <a:gd name="connsiteY9496" fmla="*/ 695840 h 7209248"/>
              <a:gd name="connsiteX9497" fmla="*/ 4945532 w 7427256"/>
              <a:gd name="connsiteY9497" fmla="*/ 695840 h 7209248"/>
              <a:gd name="connsiteX9498" fmla="*/ 4927612 w 7427256"/>
              <a:gd name="connsiteY9498" fmla="*/ 686880 h 7209248"/>
              <a:gd name="connsiteX9499" fmla="*/ 4927612 w 7427256"/>
              <a:gd name="connsiteY9499" fmla="*/ 668961 h 7209248"/>
              <a:gd name="connsiteX9500" fmla="*/ 4900735 w 7427256"/>
              <a:gd name="connsiteY9500" fmla="*/ 668961 h 7209248"/>
              <a:gd name="connsiteX9501" fmla="*/ 4887296 w 7427256"/>
              <a:gd name="connsiteY9501" fmla="*/ 668961 h 7209248"/>
              <a:gd name="connsiteX9502" fmla="*/ 4882816 w 7427256"/>
              <a:gd name="connsiteY9502" fmla="*/ 668961 h 7209248"/>
              <a:gd name="connsiteX9503" fmla="*/ 4918654 w 7427256"/>
              <a:gd name="connsiteY9503" fmla="*/ 660002 h 7209248"/>
              <a:gd name="connsiteX9504" fmla="*/ 4945532 w 7427256"/>
              <a:gd name="connsiteY9504" fmla="*/ 651044 h 7209248"/>
              <a:gd name="connsiteX9505" fmla="*/ 4981369 w 7427256"/>
              <a:gd name="connsiteY9505" fmla="*/ 668961 h 7209248"/>
              <a:gd name="connsiteX9506" fmla="*/ 4990328 w 7427256"/>
              <a:gd name="connsiteY9506" fmla="*/ 642084 h 7209248"/>
              <a:gd name="connsiteX9507" fmla="*/ 4985848 w 7427256"/>
              <a:gd name="connsiteY9507" fmla="*/ 633125 h 7209248"/>
              <a:gd name="connsiteX9508" fmla="*/ 5008246 w 7427256"/>
              <a:gd name="connsiteY9508" fmla="*/ 633125 h 7209248"/>
              <a:gd name="connsiteX9509" fmla="*/ 5035124 w 7427256"/>
              <a:gd name="connsiteY9509" fmla="*/ 637603 h 7209248"/>
              <a:gd name="connsiteX9510" fmla="*/ 5062002 w 7427256"/>
              <a:gd name="connsiteY9510" fmla="*/ 633125 h 7209248"/>
              <a:gd name="connsiteX9511" fmla="*/ 5075441 w 7427256"/>
              <a:gd name="connsiteY9511" fmla="*/ 633125 h 7209248"/>
              <a:gd name="connsiteX9512" fmla="*/ 5079921 w 7427256"/>
              <a:gd name="connsiteY9512" fmla="*/ 633125 h 7209248"/>
              <a:gd name="connsiteX9513" fmla="*/ 5079921 w 7427256"/>
              <a:gd name="connsiteY9513" fmla="*/ 642084 h 7209248"/>
              <a:gd name="connsiteX9514" fmla="*/ 5079921 w 7427256"/>
              <a:gd name="connsiteY9514" fmla="*/ 651044 h 7209248"/>
              <a:gd name="connsiteX9515" fmla="*/ 5079921 w 7427256"/>
              <a:gd name="connsiteY9515" fmla="*/ 686880 h 7209248"/>
              <a:gd name="connsiteX9516" fmla="*/ 5066482 w 7427256"/>
              <a:gd name="connsiteY9516" fmla="*/ 682400 h 7209248"/>
              <a:gd name="connsiteX9517" fmla="*/ 5062002 w 7427256"/>
              <a:gd name="connsiteY9517" fmla="*/ 677921 h 7209248"/>
              <a:gd name="connsiteX9518" fmla="*/ 5048563 w 7427256"/>
              <a:gd name="connsiteY9518" fmla="*/ 655522 h 7209248"/>
              <a:gd name="connsiteX9519" fmla="*/ 5026164 w 7427256"/>
              <a:gd name="connsiteY9519" fmla="*/ 660002 h 7209248"/>
              <a:gd name="connsiteX9520" fmla="*/ 5044083 w 7427256"/>
              <a:gd name="connsiteY9520" fmla="*/ 677921 h 7209248"/>
              <a:gd name="connsiteX9521" fmla="*/ 5053042 w 7427256"/>
              <a:gd name="connsiteY9521" fmla="*/ 686880 h 7209248"/>
              <a:gd name="connsiteX9522" fmla="*/ 5035124 w 7427256"/>
              <a:gd name="connsiteY9522" fmla="*/ 695840 h 7209248"/>
              <a:gd name="connsiteX9523" fmla="*/ 5017206 w 7427256"/>
              <a:gd name="connsiteY9523" fmla="*/ 695840 h 7209248"/>
              <a:gd name="connsiteX9524" fmla="*/ 5021686 w 7427256"/>
              <a:gd name="connsiteY9524" fmla="*/ 718237 h 7209248"/>
              <a:gd name="connsiteX9525" fmla="*/ 5012726 w 7427256"/>
              <a:gd name="connsiteY9525" fmla="*/ 731676 h 7209248"/>
              <a:gd name="connsiteX9526" fmla="*/ 5008246 w 7427256"/>
              <a:gd name="connsiteY9526" fmla="*/ 736156 h 7209248"/>
              <a:gd name="connsiteX9527" fmla="*/ 5017206 w 7427256"/>
              <a:gd name="connsiteY9527" fmla="*/ 740636 h 7209248"/>
              <a:gd name="connsiteX9528" fmla="*/ 5026164 w 7427256"/>
              <a:gd name="connsiteY9528" fmla="*/ 740636 h 7209248"/>
              <a:gd name="connsiteX9529" fmla="*/ 5026164 w 7427256"/>
              <a:gd name="connsiteY9529" fmla="*/ 758554 h 7209248"/>
              <a:gd name="connsiteX9530" fmla="*/ 5017206 w 7427256"/>
              <a:gd name="connsiteY9530" fmla="*/ 776473 h 7209248"/>
              <a:gd name="connsiteX9531" fmla="*/ 5017206 w 7427256"/>
              <a:gd name="connsiteY9531" fmla="*/ 789912 h 7209248"/>
              <a:gd name="connsiteX9532" fmla="*/ 5026164 w 7427256"/>
              <a:gd name="connsiteY9532" fmla="*/ 803350 h 7209248"/>
              <a:gd name="connsiteX9533" fmla="*/ 5030644 w 7427256"/>
              <a:gd name="connsiteY9533" fmla="*/ 816790 h 7209248"/>
              <a:gd name="connsiteX9534" fmla="*/ 5035124 w 7427256"/>
              <a:gd name="connsiteY9534" fmla="*/ 830229 h 7209248"/>
              <a:gd name="connsiteX9535" fmla="*/ 4999286 w 7427256"/>
              <a:gd name="connsiteY9535" fmla="*/ 830229 h 7209248"/>
              <a:gd name="connsiteX9536" fmla="*/ 4990328 w 7427256"/>
              <a:gd name="connsiteY9536" fmla="*/ 839188 h 7209248"/>
              <a:gd name="connsiteX9537" fmla="*/ 4999286 w 7427256"/>
              <a:gd name="connsiteY9537" fmla="*/ 857107 h 7209248"/>
              <a:gd name="connsiteX9538" fmla="*/ 5008246 w 7427256"/>
              <a:gd name="connsiteY9538" fmla="*/ 861587 h 7209248"/>
              <a:gd name="connsiteX9539" fmla="*/ 5008246 w 7427256"/>
              <a:gd name="connsiteY9539" fmla="*/ 870546 h 7209248"/>
              <a:gd name="connsiteX9540" fmla="*/ 5012726 w 7427256"/>
              <a:gd name="connsiteY9540" fmla="*/ 875026 h 7209248"/>
              <a:gd name="connsiteX9541" fmla="*/ 5026164 w 7427256"/>
              <a:gd name="connsiteY9541" fmla="*/ 875026 h 7209248"/>
              <a:gd name="connsiteX9542" fmla="*/ 5039603 w 7427256"/>
              <a:gd name="connsiteY9542" fmla="*/ 879504 h 7209248"/>
              <a:gd name="connsiteX9543" fmla="*/ 5044083 w 7427256"/>
              <a:gd name="connsiteY9543" fmla="*/ 883985 h 7209248"/>
              <a:gd name="connsiteX9544" fmla="*/ 5062002 w 7427256"/>
              <a:gd name="connsiteY9544" fmla="*/ 883985 h 7209248"/>
              <a:gd name="connsiteX9545" fmla="*/ 5070961 w 7427256"/>
              <a:gd name="connsiteY9545" fmla="*/ 875026 h 7209248"/>
              <a:gd name="connsiteX9546" fmla="*/ 5084400 w 7427256"/>
              <a:gd name="connsiteY9546" fmla="*/ 875026 h 7209248"/>
              <a:gd name="connsiteX9547" fmla="*/ 5097840 w 7427256"/>
              <a:gd name="connsiteY9547" fmla="*/ 883985 h 7209248"/>
              <a:gd name="connsiteX9548" fmla="*/ 5106798 w 7427256"/>
              <a:gd name="connsiteY9548" fmla="*/ 875026 h 7209248"/>
              <a:gd name="connsiteX9549" fmla="*/ 5102318 w 7427256"/>
              <a:gd name="connsiteY9549" fmla="*/ 861587 h 7209248"/>
              <a:gd name="connsiteX9550" fmla="*/ 5097840 w 7427256"/>
              <a:gd name="connsiteY9550" fmla="*/ 857107 h 7209248"/>
              <a:gd name="connsiteX9551" fmla="*/ 5079921 w 7427256"/>
              <a:gd name="connsiteY9551" fmla="*/ 857107 h 7209248"/>
              <a:gd name="connsiteX9552" fmla="*/ 5079921 w 7427256"/>
              <a:gd name="connsiteY9552" fmla="*/ 848147 h 7209248"/>
              <a:gd name="connsiteX9553" fmla="*/ 5079921 w 7427256"/>
              <a:gd name="connsiteY9553" fmla="*/ 821269 h 7209248"/>
              <a:gd name="connsiteX9554" fmla="*/ 5070961 w 7427256"/>
              <a:gd name="connsiteY9554" fmla="*/ 812311 h 7209248"/>
              <a:gd name="connsiteX9555" fmla="*/ 5079921 w 7427256"/>
              <a:gd name="connsiteY9555" fmla="*/ 794392 h 7209248"/>
              <a:gd name="connsiteX9556" fmla="*/ 5079921 w 7427256"/>
              <a:gd name="connsiteY9556" fmla="*/ 785433 h 7209248"/>
              <a:gd name="connsiteX9557" fmla="*/ 5079921 w 7427256"/>
              <a:gd name="connsiteY9557" fmla="*/ 771993 h 7209248"/>
              <a:gd name="connsiteX9558" fmla="*/ 5079921 w 7427256"/>
              <a:gd name="connsiteY9558" fmla="*/ 767514 h 7209248"/>
              <a:gd name="connsiteX9559" fmla="*/ 5084400 w 7427256"/>
              <a:gd name="connsiteY9559" fmla="*/ 758554 h 7209248"/>
              <a:gd name="connsiteX9560" fmla="*/ 5093360 w 7427256"/>
              <a:gd name="connsiteY9560" fmla="*/ 767514 h 7209248"/>
              <a:gd name="connsiteX9561" fmla="*/ 5106798 w 7427256"/>
              <a:gd name="connsiteY9561" fmla="*/ 776473 h 7209248"/>
              <a:gd name="connsiteX9562" fmla="*/ 5120237 w 7427256"/>
              <a:gd name="connsiteY9562" fmla="*/ 780953 h 7209248"/>
              <a:gd name="connsiteX9563" fmla="*/ 5115757 w 7427256"/>
              <a:gd name="connsiteY9563" fmla="*/ 803350 h 7209248"/>
              <a:gd name="connsiteX9564" fmla="*/ 5133676 w 7427256"/>
              <a:gd name="connsiteY9564" fmla="*/ 830229 h 7209248"/>
              <a:gd name="connsiteX9565" fmla="*/ 5151595 w 7427256"/>
              <a:gd name="connsiteY9565" fmla="*/ 839188 h 7209248"/>
              <a:gd name="connsiteX9566" fmla="*/ 5165034 w 7427256"/>
              <a:gd name="connsiteY9566" fmla="*/ 848147 h 7209248"/>
              <a:gd name="connsiteX9567" fmla="*/ 5187432 w 7427256"/>
              <a:gd name="connsiteY9567" fmla="*/ 848147 h 7209248"/>
              <a:gd name="connsiteX9568" fmla="*/ 5191912 w 7427256"/>
              <a:gd name="connsiteY9568" fmla="*/ 839188 h 7209248"/>
              <a:gd name="connsiteX9569" fmla="*/ 5196392 w 7427256"/>
              <a:gd name="connsiteY9569" fmla="*/ 848147 h 7209248"/>
              <a:gd name="connsiteX9570" fmla="*/ 5214310 w 7427256"/>
              <a:gd name="connsiteY9570" fmla="*/ 866066 h 7209248"/>
              <a:gd name="connsiteX9571" fmla="*/ 5205350 w 7427256"/>
              <a:gd name="connsiteY9571" fmla="*/ 830229 h 7209248"/>
              <a:gd name="connsiteX9572" fmla="*/ 5214310 w 7427256"/>
              <a:gd name="connsiteY9572" fmla="*/ 821269 h 7209248"/>
              <a:gd name="connsiteX9573" fmla="*/ 5223269 w 7427256"/>
              <a:gd name="connsiteY9573" fmla="*/ 821269 h 7209248"/>
              <a:gd name="connsiteX9574" fmla="*/ 5241188 w 7427256"/>
              <a:gd name="connsiteY9574" fmla="*/ 821269 h 7209248"/>
              <a:gd name="connsiteX9575" fmla="*/ 5223269 w 7427256"/>
              <a:gd name="connsiteY9575" fmla="*/ 807830 h 7209248"/>
              <a:gd name="connsiteX9576" fmla="*/ 5187432 w 7427256"/>
              <a:gd name="connsiteY9576" fmla="*/ 803350 h 7209248"/>
              <a:gd name="connsiteX9577" fmla="*/ 5178472 w 7427256"/>
              <a:gd name="connsiteY9577" fmla="*/ 794392 h 7209248"/>
              <a:gd name="connsiteX9578" fmla="*/ 5196392 w 7427256"/>
              <a:gd name="connsiteY9578" fmla="*/ 785433 h 7209248"/>
              <a:gd name="connsiteX9579" fmla="*/ 5196392 w 7427256"/>
              <a:gd name="connsiteY9579" fmla="*/ 758554 h 7209248"/>
              <a:gd name="connsiteX9580" fmla="*/ 5173992 w 7427256"/>
              <a:gd name="connsiteY9580" fmla="*/ 763034 h 7209248"/>
              <a:gd name="connsiteX9581" fmla="*/ 5142636 w 7427256"/>
              <a:gd name="connsiteY9581" fmla="*/ 749595 h 7209248"/>
              <a:gd name="connsiteX9582" fmla="*/ 5142636 w 7427256"/>
              <a:gd name="connsiteY9582" fmla="*/ 736156 h 7209248"/>
              <a:gd name="connsiteX9583" fmla="*/ 5151595 w 7427256"/>
              <a:gd name="connsiteY9583" fmla="*/ 731676 h 7209248"/>
              <a:gd name="connsiteX9584" fmla="*/ 5160554 w 7427256"/>
              <a:gd name="connsiteY9584" fmla="*/ 740636 h 7209248"/>
              <a:gd name="connsiteX9585" fmla="*/ 5178472 w 7427256"/>
              <a:gd name="connsiteY9585" fmla="*/ 740636 h 7209248"/>
              <a:gd name="connsiteX9586" fmla="*/ 5205350 w 7427256"/>
              <a:gd name="connsiteY9586" fmla="*/ 722718 h 7209248"/>
              <a:gd name="connsiteX9587" fmla="*/ 5196392 w 7427256"/>
              <a:gd name="connsiteY9587" fmla="*/ 704799 h 7209248"/>
              <a:gd name="connsiteX9588" fmla="*/ 5191912 w 7427256"/>
              <a:gd name="connsiteY9588" fmla="*/ 700319 h 7209248"/>
              <a:gd name="connsiteX9589" fmla="*/ 5187432 w 7427256"/>
              <a:gd name="connsiteY9589" fmla="*/ 695840 h 7209248"/>
              <a:gd name="connsiteX9590" fmla="*/ 5160554 w 7427256"/>
              <a:gd name="connsiteY9590" fmla="*/ 686880 h 7209248"/>
              <a:gd name="connsiteX9591" fmla="*/ 5169514 w 7427256"/>
              <a:gd name="connsiteY9591" fmla="*/ 682400 h 7209248"/>
              <a:gd name="connsiteX9592" fmla="*/ 5196392 w 7427256"/>
              <a:gd name="connsiteY9592" fmla="*/ 686880 h 7209248"/>
              <a:gd name="connsiteX9593" fmla="*/ 5259106 w 7427256"/>
              <a:gd name="connsiteY9593" fmla="*/ 704799 h 7209248"/>
              <a:gd name="connsiteX9594" fmla="*/ 5259106 w 7427256"/>
              <a:gd name="connsiteY9594" fmla="*/ 668961 h 7209248"/>
              <a:gd name="connsiteX9595" fmla="*/ 5285984 w 7427256"/>
              <a:gd name="connsiteY9595" fmla="*/ 677921 h 7209248"/>
              <a:gd name="connsiteX9596" fmla="*/ 5294943 w 7427256"/>
              <a:gd name="connsiteY9596" fmla="*/ 695840 h 7209248"/>
              <a:gd name="connsiteX9597" fmla="*/ 5294943 w 7427256"/>
              <a:gd name="connsiteY9597" fmla="*/ 700319 h 7209248"/>
              <a:gd name="connsiteX9598" fmla="*/ 5294943 w 7427256"/>
              <a:gd name="connsiteY9598" fmla="*/ 709279 h 7209248"/>
              <a:gd name="connsiteX9599" fmla="*/ 5294943 w 7427256"/>
              <a:gd name="connsiteY9599" fmla="*/ 718237 h 7209248"/>
              <a:gd name="connsiteX9600" fmla="*/ 5294943 w 7427256"/>
              <a:gd name="connsiteY9600" fmla="*/ 731676 h 7209248"/>
              <a:gd name="connsiteX9601" fmla="*/ 5294943 w 7427256"/>
              <a:gd name="connsiteY9601" fmla="*/ 758554 h 7209248"/>
              <a:gd name="connsiteX9602" fmla="*/ 5281504 w 7427256"/>
              <a:gd name="connsiteY9602" fmla="*/ 785433 h 7209248"/>
              <a:gd name="connsiteX9603" fmla="*/ 5277026 w 7427256"/>
              <a:gd name="connsiteY9603" fmla="*/ 776473 h 7209248"/>
              <a:gd name="connsiteX9604" fmla="*/ 5277026 w 7427256"/>
              <a:gd name="connsiteY9604" fmla="*/ 740636 h 7209248"/>
              <a:gd name="connsiteX9605" fmla="*/ 5268066 w 7427256"/>
              <a:gd name="connsiteY9605" fmla="*/ 718237 h 7209248"/>
              <a:gd name="connsiteX9606" fmla="*/ 5250146 w 7427256"/>
              <a:gd name="connsiteY9606" fmla="*/ 713758 h 7209248"/>
              <a:gd name="connsiteX9607" fmla="*/ 5232229 w 7427256"/>
              <a:gd name="connsiteY9607" fmla="*/ 722718 h 7209248"/>
              <a:gd name="connsiteX9608" fmla="*/ 5223269 w 7427256"/>
              <a:gd name="connsiteY9608" fmla="*/ 731676 h 7209248"/>
              <a:gd name="connsiteX9609" fmla="*/ 5205350 w 7427256"/>
              <a:gd name="connsiteY9609" fmla="*/ 740636 h 7209248"/>
              <a:gd name="connsiteX9610" fmla="*/ 5223269 w 7427256"/>
              <a:gd name="connsiteY9610" fmla="*/ 740636 h 7209248"/>
              <a:gd name="connsiteX9611" fmla="*/ 5250146 w 7427256"/>
              <a:gd name="connsiteY9611" fmla="*/ 758554 h 7209248"/>
              <a:gd name="connsiteX9612" fmla="*/ 5268066 w 7427256"/>
              <a:gd name="connsiteY9612" fmla="*/ 776473 h 7209248"/>
              <a:gd name="connsiteX9613" fmla="*/ 5241188 w 7427256"/>
              <a:gd name="connsiteY9613" fmla="*/ 767514 h 7209248"/>
              <a:gd name="connsiteX9614" fmla="*/ 5232229 w 7427256"/>
              <a:gd name="connsiteY9614" fmla="*/ 785433 h 7209248"/>
              <a:gd name="connsiteX9615" fmla="*/ 5250146 w 7427256"/>
              <a:gd name="connsiteY9615" fmla="*/ 794392 h 7209248"/>
              <a:gd name="connsiteX9616" fmla="*/ 5250146 w 7427256"/>
              <a:gd name="connsiteY9616" fmla="*/ 803350 h 7209248"/>
              <a:gd name="connsiteX9617" fmla="*/ 5259106 w 7427256"/>
              <a:gd name="connsiteY9617" fmla="*/ 812311 h 7209248"/>
              <a:gd name="connsiteX9618" fmla="*/ 5268066 w 7427256"/>
              <a:gd name="connsiteY9618" fmla="*/ 839188 h 7209248"/>
              <a:gd name="connsiteX9619" fmla="*/ 5259106 w 7427256"/>
              <a:gd name="connsiteY9619" fmla="*/ 848147 h 7209248"/>
              <a:gd name="connsiteX9620" fmla="*/ 5250146 w 7427256"/>
              <a:gd name="connsiteY9620" fmla="*/ 852627 h 7209248"/>
              <a:gd name="connsiteX9621" fmla="*/ 5268066 w 7427256"/>
              <a:gd name="connsiteY9621" fmla="*/ 875026 h 7209248"/>
              <a:gd name="connsiteX9622" fmla="*/ 5285984 w 7427256"/>
              <a:gd name="connsiteY9622" fmla="*/ 901903 h 7209248"/>
              <a:gd name="connsiteX9623" fmla="*/ 5290464 w 7427256"/>
              <a:gd name="connsiteY9623" fmla="*/ 915342 h 7209248"/>
              <a:gd name="connsiteX9624" fmla="*/ 5303903 w 7427256"/>
              <a:gd name="connsiteY9624" fmla="*/ 919822 h 7209248"/>
              <a:gd name="connsiteX9625" fmla="*/ 5326300 w 7427256"/>
              <a:gd name="connsiteY9625" fmla="*/ 937741 h 7209248"/>
              <a:gd name="connsiteX9626" fmla="*/ 5339740 w 7427256"/>
              <a:gd name="connsiteY9626" fmla="*/ 964619 h 7209248"/>
              <a:gd name="connsiteX9627" fmla="*/ 5339740 w 7427256"/>
              <a:gd name="connsiteY9627" fmla="*/ 969097 h 7209248"/>
              <a:gd name="connsiteX9628" fmla="*/ 5348700 w 7427256"/>
              <a:gd name="connsiteY9628" fmla="*/ 982537 h 7209248"/>
              <a:gd name="connsiteX9629" fmla="*/ 5348700 w 7427256"/>
              <a:gd name="connsiteY9629" fmla="*/ 991496 h 7209248"/>
              <a:gd name="connsiteX9630" fmla="*/ 5339740 w 7427256"/>
              <a:gd name="connsiteY9630" fmla="*/ 1027334 h 7209248"/>
              <a:gd name="connsiteX9631" fmla="*/ 5348700 w 7427256"/>
              <a:gd name="connsiteY9631" fmla="*/ 1036293 h 7209248"/>
              <a:gd name="connsiteX9632" fmla="*/ 5357658 w 7427256"/>
              <a:gd name="connsiteY9632" fmla="*/ 1040773 h 7209248"/>
              <a:gd name="connsiteX9633" fmla="*/ 5371097 w 7427256"/>
              <a:gd name="connsiteY9633" fmla="*/ 1045251 h 7209248"/>
              <a:gd name="connsiteX9634" fmla="*/ 5384537 w 7427256"/>
              <a:gd name="connsiteY9634" fmla="*/ 1049731 h 7209248"/>
              <a:gd name="connsiteX9635" fmla="*/ 5402454 w 7427256"/>
              <a:gd name="connsiteY9635" fmla="*/ 1054212 h 7209248"/>
              <a:gd name="connsiteX9636" fmla="*/ 5411414 w 7427256"/>
              <a:gd name="connsiteY9636" fmla="*/ 1054212 h 7209248"/>
              <a:gd name="connsiteX9637" fmla="*/ 5375577 w 7427256"/>
              <a:gd name="connsiteY9637" fmla="*/ 1036293 h 7209248"/>
              <a:gd name="connsiteX9638" fmla="*/ 5357658 w 7427256"/>
              <a:gd name="connsiteY9638" fmla="*/ 1022854 h 7209248"/>
              <a:gd name="connsiteX9639" fmla="*/ 5348700 w 7427256"/>
              <a:gd name="connsiteY9639" fmla="*/ 1018374 h 7209248"/>
              <a:gd name="connsiteX9640" fmla="*/ 5384537 w 7427256"/>
              <a:gd name="connsiteY9640" fmla="*/ 1018374 h 7209248"/>
              <a:gd name="connsiteX9641" fmla="*/ 5393496 w 7427256"/>
              <a:gd name="connsiteY9641" fmla="*/ 1027334 h 7209248"/>
              <a:gd name="connsiteX9642" fmla="*/ 5415894 w 7427256"/>
              <a:gd name="connsiteY9642" fmla="*/ 1040773 h 7209248"/>
              <a:gd name="connsiteX9643" fmla="*/ 5438292 w 7427256"/>
              <a:gd name="connsiteY9643" fmla="*/ 1054212 h 7209248"/>
              <a:gd name="connsiteX9644" fmla="*/ 5447251 w 7427256"/>
              <a:gd name="connsiteY9644" fmla="*/ 1054212 h 7209248"/>
              <a:gd name="connsiteX9645" fmla="*/ 5447251 w 7427256"/>
              <a:gd name="connsiteY9645" fmla="*/ 1063170 h 7209248"/>
              <a:gd name="connsiteX9646" fmla="*/ 5448932 w 7427256"/>
              <a:gd name="connsiteY9646" fmla="*/ 1063170 h 7209248"/>
              <a:gd name="connsiteX9647" fmla="*/ 5456211 w 7427256"/>
              <a:gd name="connsiteY9647" fmla="*/ 1063170 h 7209248"/>
              <a:gd name="connsiteX9648" fmla="*/ 5474130 w 7427256"/>
              <a:gd name="connsiteY9648" fmla="*/ 1058690 h 7209248"/>
              <a:gd name="connsiteX9649" fmla="*/ 5465170 w 7427256"/>
              <a:gd name="connsiteY9649" fmla="*/ 1054212 h 7209248"/>
              <a:gd name="connsiteX9650" fmla="*/ 5447251 w 7427256"/>
              <a:gd name="connsiteY9650" fmla="*/ 1040773 h 7209248"/>
              <a:gd name="connsiteX9651" fmla="*/ 5429334 w 7427256"/>
              <a:gd name="connsiteY9651" fmla="*/ 1018374 h 7209248"/>
              <a:gd name="connsiteX9652" fmla="*/ 5447251 w 7427256"/>
              <a:gd name="connsiteY9652" fmla="*/ 1009415 h 7209248"/>
              <a:gd name="connsiteX9653" fmla="*/ 5465170 w 7427256"/>
              <a:gd name="connsiteY9653" fmla="*/ 991496 h 7209248"/>
              <a:gd name="connsiteX9654" fmla="*/ 5465170 w 7427256"/>
              <a:gd name="connsiteY9654" fmla="*/ 964619 h 7209248"/>
              <a:gd name="connsiteX9655" fmla="*/ 5474130 w 7427256"/>
              <a:gd name="connsiteY9655" fmla="*/ 955659 h 7209248"/>
              <a:gd name="connsiteX9656" fmla="*/ 5501008 w 7427256"/>
              <a:gd name="connsiteY9656" fmla="*/ 1000455 h 7209248"/>
              <a:gd name="connsiteX9657" fmla="*/ 5541324 w 7427256"/>
              <a:gd name="connsiteY9657" fmla="*/ 1009415 h 7209248"/>
              <a:gd name="connsiteX9658" fmla="*/ 5581640 w 7427256"/>
              <a:gd name="connsiteY9658" fmla="*/ 1009415 h 7209248"/>
              <a:gd name="connsiteX9659" fmla="*/ 5586120 w 7427256"/>
              <a:gd name="connsiteY9659" fmla="*/ 1013894 h 7209248"/>
              <a:gd name="connsiteX9660" fmla="*/ 5599560 w 7427256"/>
              <a:gd name="connsiteY9660" fmla="*/ 1009415 h 7209248"/>
              <a:gd name="connsiteX9661" fmla="*/ 5612998 w 7427256"/>
              <a:gd name="connsiteY9661" fmla="*/ 1013894 h 7209248"/>
              <a:gd name="connsiteX9662" fmla="*/ 5648836 w 7427256"/>
              <a:gd name="connsiteY9662" fmla="*/ 1013894 h 7209248"/>
              <a:gd name="connsiteX9663" fmla="*/ 5680194 w 7427256"/>
              <a:gd name="connsiteY9663" fmla="*/ 1009415 h 7209248"/>
              <a:gd name="connsiteX9664" fmla="*/ 5689152 w 7427256"/>
              <a:gd name="connsiteY9664" fmla="*/ 1000455 h 7209248"/>
              <a:gd name="connsiteX9665" fmla="*/ 5698112 w 7427256"/>
              <a:gd name="connsiteY9665" fmla="*/ 1000455 h 7209248"/>
              <a:gd name="connsiteX9666" fmla="*/ 5698112 w 7427256"/>
              <a:gd name="connsiteY9666" fmla="*/ 1009415 h 7209248"/>
              <a:gd name="connsiteX9667" fmla="*/ 5689152 w 7427256"/>
              <a:gd name="connsiteY9667" fmla="*/ 1018374 h 7209248"/>
              <a:gd name="connsiteX9668" fmla="*/ 5680194 w 7427256"/>
              <a:gd name="connsiteY9668" fmla="*/ 1027334 h 7209248"/>
              <a:gd name="connsiteX9669" fmla="*/ 5666754 w 7427256"/>
              <a:gd name="connsiteY9669" fmla="*/ 1027334 h 7209248"/>
              <a:gd name="connsiteX9670" fmla="*/ 5662274 w 7427256"/>
              <a:gd name="connsiteY9670" fmla="*/ 1036293 h 7209248"/>
              <a:gd name="connsiteX9671" fmla="*/ 5644356 w 7427256"/>
              <a:gd name="connsiteY9671" fmla="*/ 1045251 h 7209248"/>
              <a:gd name="connsiteX9672" fmla="*/ 5630917 w 7427256"/>
              <a:gd name="connsiteY9672" fmla="*/ 1036293 h 7209248"/>
              <a:gd name="connsiteX9673" fmla="*/ 5626437 w 7427256"/>
              <a:gd name="connsiteY9673" fmla="*/ 1036293 h 7209248"/>
              <a:gd name="connsiteX9674" fmla="*/ 5581640 w 7427256"/>
              <a:gd name="connsiteY9674" fmla="*/ 1045251 h 7209248"/>
              <a:gd name="connsiteX9675" fmla="*/ 5554763 w 7427256"/>
              <a:gd name="connsiteY9675" fmla="*/ 1045251 h 7209248"/>
              <a:gd name="connsiteX9676" fmla="*/ 5527886 w 7427256"/>
              <a:gd name="connsiteY9676" fmla="*/ 1054212 h 7209248"/>
              <a:gd name="connsiteX9677" fmla="*/ 5518926 w 7427256"/>
              <a:gd name="connsiteY9677" fmla="*/ 1063170 h 7209248"/>
              <a:gd name="connsiteX9678" fmla="*/ 5509966 w 7427256"/>
              <a:gd name="connsiteY9678" fmla="*/ 1081089 h 7209248"/>
              <a:gd name="connsiteX9679" fmla="*/ 5501008 w 7427256"/>
              <a:gd name="connsiteY9679" fmla="*/ 1099008 h 7209248"/>
              <a:gd name="connsiteX9680" fmla="*/ 5509966 w 7427256"/>
              <a:gd name="connsiteY9680" fmla="*/ 1116927 h 7209248"/>
              <a:gd name="connsiteX9681" fmla="*/ 5518926 w 7427256"/>
              <a:gd name="connsiteY9681" fmla="*/ 1125886 h 7209248"/>
              <a:gd name="connsiteX9682" fmla="*/ 5509966 w 7427256"/>
              <a:gd name="connsiteY9682" fmla="*/ 1125886 h 7209248"/>
              <a:gd name="connsiteX9683" fmla="*/ 5492048 w 7427256"/>
              <a:gd name="connsiteY9683" fmla="*/ 1125886 h 7209248"/>
              <a:gd name="connsiteX9684" fmla="*/ 5483089 w 7427256"/>
              <a:gd name="connsiteY9684" fmla="*/ 1130365 h 7209248"/>
              <a:gd name="connsiteX9685" fmla="*/ 5483089 w 7427256"/>
              <a:gd name="connsiteY9685" fmla="*/ 1107967 h 7209248"/>
              <a:gd name="connsiteX9686" fmla="*/ 5474130 w 7427256"/>
              <a:gd name="connsiteY9686" fmla="*/ 1081089 h 7209248"/>
              <a:gd name="connsiteX9687" fmla="*/ 5456211 w 7427256"/>
              <a:gd name="connsiteY9687" fmla="*/ 1090048 h 7209248"/>
              <a:gd name="connsiteX9688" fmla="*/ 5456211 w 7427256"/>
              <a:gd name="connsiteY9688" fmla="*/ 1107967 h 7209248"/>
              <a:gd name="connsiteX9689" fmla="*/ 5420374 w 7427256"/>
              <a:gd name="connsiteY9689" fmla="*/ 1125886 h 7209248"/>
              <a:gd name="connsiteX9690" fmla="*/ 5406934 w 7427256"/>
              <a:gd name="connsiteY9690" fmla="*/ 1125886 h 7209248"/>
              <a:gd name="connsiteX9691" fmla="*/ 5402454 w 7427256"/>
              <a:gd name="connsiteY9691" fmla="*/ 1125886 h 7209248"/>
              <a:gd name="connsiteX9692" fmla="*/ 5402454 w 7427256"/>
              <a:gd name="connsiteY9692" fmla="*/ 1143804 h 7209248"/>
              <a:gd name="connsiteX9693" fmla="*/ 5456211 w 7427256"/>
              <a:gd name="connsiteY9693" fmla="*/ 1143804 h 7209248"/>
              <a:gd name="connsiteX9694" fmla="*/ 5518926 w 7427256"/>
              <a:gd name="connsiteY9694" fmla="*/ 1152763 h 7209248"/>
              <a:gd name="connsiteX9695" fmla="*/ 5554763 w 7427256"/>
              <a:gd name="connsiteY9695" fmla="*/ 1161723 h 7209248"/>
              <a:gd name="connsiteX9696" fmla="*/ 5554763 w 7427256"/>
              <a:gd name="connsiteY9696" fmla="*/ 1157243 h 7209248"/>
              <a:gd name="connsiteX9697" fmla="*/ 5545804 w 7427256"/>
              <a:gd name="connsiteY9697" fmla="*/ 1152763 h 7209248"/>
              <a:gd name="connsiteX9698" fmla="*/ 5527886 w 7427256"/>
              <a:gd name="connsiteY9698" fmla="*/ 1099008 h 7209248"/>
              <a:gd name="connsiteX9699" fmla="*/ 5541324 w 7427256"/>
              <a:gd name="connsiteY9699" fmla="*/ 1090048 h 7209248"/>
              <a:gd name="connsiteX9700" fmla="*/ 5554763 w 7427256"/>
              <a:gd name="connsiteY9700" fmla="*/ 1099008 h 7209248"/>
              <a:gd name="connsiteX9701" fmla="*/ 5554763 w 7427256"/>
              <a:gd name="connsiteY9701" fmla="*/ 1090048 h 7209248"/>
              <a:gd name="connsiteX9702" fmla="*/ 5563723 w 7427256"/>
              <a:gd name="connsiteY9702" fmla="*/ 1072130 h 7209248"/>
              <a:gd name="connsiteX9703" fmla="*/ 5577162 w 7427256"/>
              <a:gd name="connsiteY9703" fmla="*/ 1072130 h 7209248"/>
              <a:gd name="connsiteX9704" fmla="*/ 5581640 w 7427256"/>
              <a:gd name="connsiteY9704" fmla="*/ 1072130 h 7209248"/>
              <a:gd name="connsiteX9705" fmla="*/ 5599560 w 7427256"/>
              <a:gd name="connsiteY9705" fmla="*/ 1063170 h 7209248"/>
              <a:gd name="connsiteX9706" fmla="*/ 5608520 w 7427256"/>
              <a:gd name="connsiteY9706" fmla="*/ 1072130 h 7209248"/>
              <a:gd name="connsiteX9707" fmla="*/ 5604040 w 7427256"/>
              <a:gd name="connsiteY9707" fmla="*/ 1076609 h 7209248"/>
              <a:gd name="connsiteX9708" fmla="*/ 5608520 w 7427256"/>
              <a:gd name="connsiteY9708" fmla="*/ 1090048 h 7209248"/>
              <a:gd name="connsiteX9709" fmla="*/ 5590600 w 7427256"/>
              <a:gd name="connsiteY9709" fmla="*/ 1099008 h 7209248"/>
              <a:gd name="connsiteX9710" fmla="*/ 5581640 w 7427256"/>
              <a:gd name="connsiteY9710" fmla="*/ 1107967 h 7209248"/>
              <a:gd name="connsiteX9711" fmla="*/ 5590600 w 7427256"/>
              <a:gd name="connsiteY9711" fmla="*/ 1107967 h 7209248"/>
              <a:gd name="connsiteX9712" fmla="*/ 5617478 w 7427256"/>
              <a:gd name="connsiteY9712" fmla="*/ 1125886 h 7209248"/>
              <a:gd name="connsiteX9713" fmla="*/ 5635397 w 7427256"/>
              <a:gd name="connsiteY9713" fmla="*/ 1134844 h 7209248"/>
              <a:gd name="connsiteX9714" fmla="*/ 5644356 w 7427256"/>
              <a:gd name="connsiteY9714" fmla="*/ 1134844 h 7209248"/>
              <a:gd name="connsiteX9715" fmla="*/ 5644356 w 7427256"/>
              <a:gd name="connsiteY9715" fmla="*/ 1152763 h 7209248"/>
              <a:gd name="connsiteX9716" fmla="*/ 5657794 w 7427256"/>
              <a:gd name="connsiteY9716" fmla="*/ 1161723 h 7209248"/>
              <a:gd name="connsiteX9717" fmla="*/ 5626437 w 7427256"/>
              <a:gd name="connsiteY9717" fmla="*/ 1161723 h 7209248"/>
              <a:gd name="connsiteX9718" fmla="*/ 5617478 w 7427256"/>
              <a:gd name="connsiteY9718" fmla="*/ 1175162 h 7209248"/>
              <a:gd name="connsiteX9719" fmla="*/ 5626437 w 7427256"/>
              <a:gd name="connsiteY9719" fmla="*/ 1193081 h 7209248"/>
              <a:gd name="connsiteX9720" fmla="*/ 5626437 w 7427256"/>
              <a:gd name="connsiteY9720" fmla="*/ 1206520 h 7209248"/>
              <a:gd name="connsiteX9721" fmla="*/ 5626437 w 7427256"/>
              <a:gd name="connsiteY9721" fmla="*/ 1224438 h 7209248"/>
              <a:gd name="connsiteX9722" fmla="*/ 5626437 w 7427256"/>
              <a:gd name="connsiteY9722" fmla="*/ 1242356 h 7209248"/>
              <a:gd name="connsiteX9723" fmla="*/ 5635397 w 7427256"/>
              <a:gd name="connsiteY9723" fmla="*/ 1255795 h 7209248"/>
              <a:gd name="connsiteX9724" fmla="*/ 5657794 w 7427256"/>
              <a:gd name="connsiteY9724" fmla="*/ 1255795 h 7209248"/>
              <a:gd name="connsiteX9725" fmla="*/ 5662274 w 7427256"/>
              <a:gd name="connsiteY9725" fmla="*/ 1251316 h 7209248"/>
              <a:gd name="connsiteX9726" fmla="*/ 5662274 w 7427256"/>
              <a:gd name="connsiteY9726" fmla="*/ 1242356 h 7209248"/>
              <a:gd name="connsiteX9727" fmla="*/ 5671234 w 7427256"/>
              <a:gd name="connsiteY9727" fmla="*/ 1233397 h 7209248"/>
              <a:gd name="connsiteX9728" fmla="*/ 5662274 w 7427256"/>
              <a:gd name="connsiteY9728" fmla="*/ 1215478 h 7209248"/>
              <a:gd name="connsiteX9729" fmla="*/ 5653316 w 7427256"/>
              <a:gd name="connsiteY9729" fmla="*/ 1188601 h 7209248"/>
              <a:gd name="connsiteX9730" fmla="*/ 5657794 w 7427256"/>
              <a:gd name="connsiteY9730" fmla="*/ 1175162 h 7209248"/>
              <a:gd name="connsiteX9731" fmla="*/ 5671234 w 7427256"/>
              <a:gd name="connsiteY9731" fmla="*/ 1170682 h 7209248"/>
              <a:gd name="connsiteX9732" fmla="*/ 5689152 w 7427256"/>
              <a:gd name="connsiteY9732" fmla="*/ 1179641 h 7209248"/>
              <a:gd name="connsiteX9733" fmla="*/ 5724990 w 7427256"/>
              <a:gd name="connsiteY9733" fmla="*/ 1197560 h 7209248"/>
              <a:gd name="connsiteX9734" fmla="*/ 5751868 w 7427256"/>
              <a:gd name="connsiteY9734" fmla="*/ 1215478 h 7209248"/>
              <a:gd name="connsiteX9735" fmla="*/ 5765306 w 7427256"/>
              <a:gd name="connsiteY9735" fmla="*/ 1237877 h 7209248"/>
              <a:gd name="connsiteX9736" fmla="*/ 5742908 w 7427256"/>
              <a:gd name="connsiteY9736" fmla="*/ 1242356 h 7209248"/>
              <a:gd name="connsiteX9737" fmla="*/ 5733948 w 7427256"/>
              <a:gd name="connsiteY9737" fmla="*/ 1237877 h 7209248"/>
              <a:gd name="connsiteX9738" fmla="*/ 5733948 w 7427256"/>
              <a:gd name="connsiteY9738" fmla="*/ 1224438 h 7209248"/>
              <a:gd name="connsiteX9739" fmla="*/ 5716031 w 7427256"/>
              <a:gd name="connsiteY9739" fmla="*/ 1206520 h 7209248"/>
              <a:gd name="connsiteX9740" fmla="*/ 5698112 w 7427256"/>
              <a:gd name="connsiteY9740" fmla="*/ 1215478 h 7209248"/>
              <a:gd name="connsiteX9741" fmla="*/ 5702591 w 7427256"/>
              <a:gd name="connsiteY9741" fmla="*/ 1224438 h 7209248"/>
              <a:gd name="connsiteX9742" fmla="*/ 5707071 w 7427256"/>
              <a:gd name="connsiteY9742" fmla="*/ 1233397 h 7209248"/>
              <a:gd name="connsiteX9743" fmla="*/ 5716031 w 7427256"/>
              <a:gd name="connsiteY9743" fmla="*/ 1242356 h 7209248"/>
              <a:gd name="connsiteX9744" fmla="*/ 5733948 w 7427256"/>
              <a:gd name="connsiteY9744" fmla="*/ 1264755 h 7209248"/>
              <a:gd name="connsiteX9745" fmla="*/ 5778745 w 7427256"/>
              <a:gd name="connsiteY9745" fmla="*/ 1291633 h 7209248"/>
              <a:gd name="connsiteX9746" fmla="*/ 5805624 w 7427256"/>
              <a:gd name="connsiteY9746" fmla="*/ 1296112 h 7209248"/>
              <a:gd name="connsiteX9747" fmla="*/ 5814582 w 7427256"/>
              <a:gd name="connsiteY9747" fmla="*/ 1287152 h 7209248"/>
              <a:gd name="connsiteX9748" fmla="*/ 5832502 w 7427256"/>
              <a:gd name="connsiteY9748" fmla="*/ 1287152 h 7209248"/>
              <a:gd name="connsiteX9749" fmla="*/ 5832502 w 7427256"/>
              <a:gd name="connsiteY9749" fmla="*/ 1296112 h 7209248"/>
              <a:gd name="connsiteX9750" fmla="*/ 5823542 w 7427256"/>
              <a:gd name="connsiteY9750" fmla="*/ 1305071 h 7209248"/>
              <a:gd name="connsiteX9751" fmla="*/ 5823542 w 7427256"/>
              <a:gd name="connsiteY9751" fmla="*/ 1314031 h 7209248"/>
              <a:gd name="connsiteX9752" fmla="*/ 5823542 w 7427256"/>
              <a:gd name="connsiteY9752" fmla="*/ 1322990 h 7209248"/>
              <a:gd name="connsiteX9753" fmla="*/ 5805624 w 7427256"/>
              <a:gd name="connsiteY9753" fmla="*/ 1314031 h 7209248"/>
              <a:gd name="connsiteX9754" fmla="*/ 5778745 w 7427256"/>
              <a:gd name="connsiteY9754" fmla="*/ 1305071 h 7209248"/>
              <a:gd name="connsiteX9755" fmla="*/ 5760828 w 7427256"/>
              <a:gd name="connsiteY9755" fmla="*/ 1300591 h 7209248"/>
              <a:gd name="connsiteX9756" fmla="*/ 5742908 w 7427256"/>
              <a:gd name="connsiteY9756" fmla="*/ 1296112 h 7209248"/>
              <a:gd name="connsiteX9757" fmla="*/ 5716031 w 7427256"/>
              <a:gd name="connsiteY9757" fmla="*/ 1269235 h 7209248"/>
              <a:gd name="connsiteX9758" fmla="*/ 5689152 w 7427256"/>
              <a:gd name="connsiteY9758" fmla="*/ 1260275 h 7209248"/>
              <a:gd name="connsiteX9759" fmla="*/ 5716031 w 7427256"/>
              <a:gd name="connsiteY9759" fmla="*/ 1287152 h 7209248"/>
              <a:gd name="connsiteX9760" fmla="*/ 5751868 w 7427256"/>
              <a:gd name="connsiteY9760" fmla="*/ 1314031 h 7209248"/>
              <a:gd name="connsiteX9761" fmla="*/ 5733948 w 7427256"/>
              <a:gd name="connsiteY9761" fmla="*/ 1309551 h 7209248"/>
              <a:gd name="connsiteX9762" fmla="*/ 5711551 w 7427256"/>
              <a:gd name="connsiteY9762" fmla="*/ 1300591 h 7209248"/>
              <a:gd name="connsiteX9763" fmla="*/ 5671234 w 7427256"/>
              <a:gd name="connsiteY9763" fmla="*/ 1278194 h 7209248"/>
              <a:gd name="connsiteX9764" fmla="*/ 5653316 w 7427256"/>
              <a:gd name="connsiteY9764" fmla="*/ 1273714 h 7209248"/>
              <a:gd name="connsiteX9765" fmla="*/ 5635397 w 7427256"/>
              <a:gd name="connsiteY9765" fmla="*/ 1269235 h 7209248"/>
              <a:gd name="connsiteX9766" fmla="*/ 5644356 w 7427256"/>
              <a:gd name="connsiteY9766" fmla="*/ 1278194 h 7209248"/>
              <a:gd name="connsiteX9767" fmla="*/ 5662274 w 7427256"/>
              <a:gd name="connsiteY9767" fmla="*/ 1287152 h 7209248"/>
              <a:gd name="connsiteX9768" fmla="*/ 5662274 w 7427256"/>
              <a:gd name="connsiteY9768" fmla="*/ 1296112 h 7209248"/>
              <a:gd name="connsiteX9769" fmla="*/ 5662274 w 7427256"/>
              <a:gd name="connsiteY9769" fmla="*/ 1314031 h 7209248"/>
              <a:gd name="connsiteX9770" fmla="*/ 5689152 w 7427256"/>
              <a:gd name="connsiteY9770" fmla="*/ 1314031 h 7209248"/>
              <a:gd name="connsiteX9771" fmla="*/ 5716031 w 7427256"/>
              <a:gd name="connsiteY9771" fmla="*/ 1322990 h 7209248"/>
              <a:gd name="connsiteX9772" fmla="*/ 5724990 w 7427256"/>
              <a:gd name="connsiteY9772" fmla="*/ 1331949 h 7209248"/>
              <a:gd name="connsiteX9773" fmla="*/ 5733948 w 7427256"/>
              <a:gd name="connsiteY9773" fmla="*/ 1340909 h 7209248"/>
              <a:gd name="connsiteX9774" fmla="*/ 5742908 w 7427256"/>
              <a:gd name="connsiteY9774" fmla="*/ 1340909 h 7209248"/>
              <a:gd name="connsiteX9775" fmla="*/ 5751868 w 7427256"/>
              <a:gd name="connsiteY9775" fmla="*/ 1340909 h 7209248"/>
              <a:gd name="connsiteX9776" fmla="*/ 5769786 w 7427256"/>
              <a:gd name="connsiteY9776" fmla="*/ 1349868 h 7209248"/>
              <a:gd name="connsiteX9777" fmla="*/ 5778745 w 7427256"/>
              <a:gd name="connsiteY9777" fmla="*/ 1358828 h 7209248"/>
              <a:gd name="connsiteX9778" fmla="*/ 5796664 w 7427256"/>
              <a:gd name="connsiteY9778" fmla="*/ 1367787 h 7209248"/>
              <a:gd name="connsiteX9779" fmla="*/ 5814582 w 7427256"/>
              <a:gd name="connsiteY9779" fmla="*/ 1367787 h 7209248"/>
              <a:gd name="connsiteX9780" fmla="*/ 5821302 w 7427256"/>
              <a:gd name="connsiteY9780" fmla="*/ 1370026 h 7209248"/>
              <a:gd name="connsiteX9781" fmla="*/ 5823243 w 7427256"/>
              <a:gd name="connsiteY9781" fmla="*/ 1375850 h 7209248"/>
              <a:gd name="connsiteX9782" fmla="*/ 5822422 w 7427256"/>
              <a:gd name="connsiteY9782" fmla="*/ 1375626 h 7209248"/>
              <a:gd name="connsiteX9783" fmla="*/ 5801144 w 7427256"/>
              <a:gd name="connsiteY9783" fmla="*/ 1372267 h 7209248"/>
              <a:gd name="connsiteX9784" fmla="*/ 5769786 w 7427256"/>
              <a:gd name="connsiteY9784" fmla="*/ 1376745 h 7209248"/>
              <a:gd name="connsiteX9785" fmla="*/ 5751868 w 7427256"/>
              <a:gd name="connsiteY9785" fmla="*/ 1385705 h 7209248"/>
              <a:gd name="connsiteX9786" fmla="*/ 5742908 w 7427256"/>
              <a:gd name="connsiteY9786" fmla="*/ 1381225 h 7209248"/>
              <a:gd name="connsiteX9787" fmla="*/ 5724990 w 7427256"/>
              <a:gd name="connsiteY9787" fmla="*/ 1376745 h 7209248"/>
              <a:gd name="connsiteX9788" fmla="*/ 5707071 w 7427256"/>
              <a:gd name="connsiteY9788" fmla="*/ 1381225 h 7209248"/>
              <a:gd name="connsiteX9789" fmla="*/ 5698112 w 7427256"/>
              <a:gd name="connsiteY9789" fmla="*/ 1385705 h 7209248"/>
              <a:gd name="connsiteX9790" fmla="*/ 5733948 w 7427256"/>
              <a:gd name="connsiteY9790" fmla="*/ 1394664 h 7209248"/>
              <a:gd name="connsiteX9791" fmla="*/ 5760828 w 7427256"/>
              <a:gd name="connsiteY9791" fmla="*/ 1403624 h 7209248"/>
              <a:gd name="connsiteX9792" fmla="*/ 5778745 w 7427256"/>
              <a:gd name="connsiteY9792" fmla="*/ 1412583 h 7209248"/>
              <a:gd name="connsiteX9793" fmla="*/ 5796664 w 7427256"/>
              <a:gd name="connsiteY9793" fmla="*/ 1430502 h 7209248"/>
              <a:gd name="connsiteX9794" fmla="*/ 5814582 w 7427256"/>
              <a:gd name="connsiteY9794" fmla="*/ 1439461 h 7209248"/>
              <a:gd name="connsiteX9795" fmla="*/ 5913134 w 7427256"/>
              <a:gd name="connsiteY9795" fmla="*/ 1466338 h 7209248"/>
              <a:gd name="connsiteX9796" fmla="*/ 5957932 w 7427256"/>
              <a:gd name="connsiteY9796" fmla="*/ 1484257 h 7209248"/>
              <a:gd name="connsiteX9797" fmla="*/ 5993768 w 7427256"/>
              <a:gd name="connsiteY9797" fmla="*/ 1502176 h 7209248"/>
              <a:gd name="connsiteX9798" fmla="*/ 5931054 w 7427256"/>
              <a:gd name="connsiteY9798" fmla="*/ 1484257 h 7209248"/>
              <a:gd name="connsiteX9799" fmla="*/ 5913134 w 7427256"/>
              <a:gd name="connsiteY9799" fmla="*/ 1479778 h 7209248"/>
              <a:gd name="connsiteX9800" fmla="*/ 5904176 w 7427256"/>
              <a:gd name="connsiteY9800" fmla="*/ 1475298 h 7209248"/>
              <a:gd name="connsiteX9801" fmla="*/ 5877298 w 7427256"/>
              <a:gd name="connsiteY9801" fmla="*/ 1479778 h 7209248"/>
              <a:gd name="connsiteX9802" fmla="*/ 5859379 w 7427256"/>
              <a:gd name="connsiteY9802" fmla="*/ 1466338 h 7209248"/>
              <a:gd name="connsiteX9803" fmla="*/ 5832502 w 7427256"/>
              <a:gd name="connsiteY9803" fmla="*/ 1457379 h 7209248"/>
              <a:gd name="connsiteX9804" fmla="*/ 5841460 w 7427256"/>
              <a:gd name="connsiteY9804" fmla="*/ 1475298 h 7209248"/>
              <a:gd name="connsiteX9805" fmla="*/ 5850420 w 7427256"/>
              <a:gd name="connsiteY9805" fmla="*/ 1484257 h 7209248"/>
              <a:gd name="connsiteX9806" fmla="*/ 5877298 w 7427256"/>
              <a:gd name="connsiteY9806" fmla="*/ 1493217 h 7209248"/>
              <a:gd name="connsiteX9807" fmla="*/ 5940014 w 7427256"/>
              <a:gd name="connsiteY9807" fmla="*/ 1529054 h 7209248"/>
              <a:gd name="connsiteX9808" fmla="*/ 5948972 w 7427256"/>
              <a:gd name="connsiteY9808" fmla="*/ 1542492 h 7209248"/>
              <a:gd name="connsiteX9809" fmla="*/ 5957932 w 7427256"/>
              <a:gd name="connsiteY9809" fmla="*/ 1546972 h 7209248"/>
              <a:gd name="connsiteX9810" fmla="*/ 5966891 w 7427256"/>
              <a:gd name="connsiteY9810" fmla="*/ 1555932 h 7209248"/>
              <a:gd name="connsiteX9811" fmla="*/ 5984810 w 7427256"/>
              <a:gd name="connsiteY9811" fmla="*/ 1564891 h 7209248"/>
              <a:gd name="connsiteX9812" fmla="*/ 5998248 w 7427256"/>
              <a:gd name="connsiteY9812" fmla="*/ 1564891 h 7209248"/>
              <a:gd name="connsiteX9813" fmla="*/ 6011688 w 7427256"/>
              <a:gd name="connsiteY9813" fmla="*/ 1573850 h 7209248"/>
              <a:gd name="connsiteX9814" fmla="*/ 6016168 w 7427256"/>
              <a:gd name="connsiteY9814" fmla="*/ 1573850 h 7209248"/>
              <a:gd name="connsiteX9815" fmla="*/ 6029606 w 7427256"/>
              <a:gd name="connsiteY9815" fmla="*/ 1582810 h 7209248"/>
              <a:gd name="connsiteX9816" fmla="*/ 6047525 w 7427256"/>
              <a:gd name="connsiteY9816" fmla="*/ 1582810 h 7209248"/>
              <a:gd name="connsiteX9817" fmla="*/ 6056484 w 7427256"/>
              <a:gd name="connsiteY9817" fmla="*/ 1573850 h 7209248"/>
              <a:gd name="connsiteX9818" fmla="*/ 6047525 w 7427256"/>
              <a:gd name="connsiteY9818" fmla="*/ 1564891 h 7209248"/>
              <a:gd name="connsiteX9819" fmla="*/ 6047525 w 7427256"/>
              <a:gd name="connsiteY9819" fmla="*/ 1555932 h 7209248"/>
              <a:gd name="connsiteX9820" fmla="*/ 6056484 w 7427256"/>
              <a:gd name="connsiteY9820" fmla="*/ 1546972 h 7209248"/>
              <a:gd name="connsiteX9821" fmla="*/ 6047525 w 7427256"/>
              <a:gd name="connsiteY9821" fmla="*/ 1538014 h 7209248"/>
              <a:gd name="connsiteX9822" fmla="*/ 6029606 w 7427256"/>
              <a:gd name="connsiteY9822" fmla="*/ 1538014 h 7209248"/>
              <a:gd name="connsiteX9823" fmla="*/ 6029606 w 7427256"/>
              <a:gd name="connsiteY9823" fmla="*/ 1529054 h 7209248"/>
              <a:gd name="connsiteX9824" fmla="*/ 6029606 w 7427256"/>
              <a:gd name="connsiteY9824" fmla="*/ 1515615 h 7209248"/>
              <a:gd name="connsiteX9825" fmla="*/ 6020646 w 7427256"/>
              <a:gd name="connsiteY9825" fmla="*/ 1511136 h 7209248"/>
              <a:gd name="connsiteX9826" fmla="*/ 6016168 w 7427256"/>
              <a:gd name="connsiteY9826" fmla="*/ 1497696 h 7209248"/>
              <a:gd name="connsiteX9827" fmla="*/ 6002728 w 7427256"/>
              <a:gd name="connsiteY9827" fmla="*/ 1484257 h 7209248"/>
              <a:gd name="connsiteX9828" fmla="*/ 5984810 w 7427256"/>
              <a:gd name="connsiteY9828" fmla="*/ 1479778 h 7209248"/>
              <a:gd name="connsiteX9829" fmla="*/ 5966891 w 7427256"/>
              <a:gd name="connsiteY9829" fmla="*/ 1475298 h 7209248"/>
              <a:gd name="connsiteX9830" fmla="*/ 5940014 w 7427256"/>
              <a:gd name="connsiteY9830" fmla="*/ 1457379 h 7209248"/>
              <a:gd name="connsiteX9831" fmla="*/ 5971371 w 7427256"/>
              <a:gd name="connsiteY9831" fmla="*/ 1457379 h 7209248"/>
              <a:gd name="connsiteX9832" fmla="*/ 6002728 w 7427256"/>
              <a:gd name="connsiteY9832" fmla="*/ 1475298 h 7209248"/>
              <a:gd name="connsiteX9833" fmla="*/ 6038565 w 7427256"/>
              <a:gd name="connsiteY9833" fmla="*/ 1488737 h 7209248"/>
              <a:gd name="connsiteX9834" fmla="*/ 6056484 w 7427256"/>
              <a:gd name="connsiteY9834" fmla="*/ 1511136 h 7209248"/>
              <a:gd name="connsiteX9835" fmla="*/ 6056484 w 7427256"/>
              <a:gd name="connsiteY9835" fmla="*/ 1524575 h 7209248"/>
              <a:gd name="connsiteX9836" fmla="*/ 6074402 w 7427256"/>
              <a:gd name="connsiteY9836" fmla="*/ 1546972 h 7209248"/>
              <a:gd name="connsiteX9837" fmla="*/ 6092322 w 7427256"/>
              <a:gd name="connsiteY9837" fmla="*/ 1555932 h 7209248"/>
              <a:gd name="connsiteX9838" fmla="*/ 6101280 w 7427256"/>
              <a:gd name="connsiteY9838" fmla="*/ 1564891 h 7209248"/>
              <a:gd name="connsiteX9839" fmla="*/ 6083362 w 7427256"/>
              <a:gd name="connsiteY9839" fmla="*/ 1573850 h 7209248"/>
              <a:gd name="connsiteX9840" fmla="*/ 6069922 w 7427256"/>
              <a:gd name="connsiteY9840" fmla="*/ 1582810 h 7209248"/>
              <a:gd name="connsiteX9841" fmla="*/ 6052004 w 7427256"/>
              <a:gd name="connsiteY9841" fmla="*/ 1591769 h 7209248"/>
              <a:gd name="connsiteX9842" fmla="*/ 6065442 w 7427256"/>
              <a:gd name="connsiteY9842" fmla="*/ 1609688 h 7209248"/>
              <a:gd name="connsiteX9843" fmla="*/ 6065442 w 7427256"/>
              <a:gd name="connsiteY9843" fmla="*/ 1614168 h 7209248"/>
              <a:gd name="connsiteX9844" fmla="*/ 6047525 w 7427256"/>
              <a:gd name="connsiteY9844" fmla="*/ 1609688 h 7209248"/>
              <a:gd name="connsiteX9845" fmla="*/ 6011688 w 7427256"/>
              <a:gd name="connsiteY9845" fmla="*/ 1609688 h 7209248"/>
              <a:gd name="connsiteX9846" fmla="*/ 6029606 w 7427256"/>
              <a:gd name="connsiteY9846" fmla="*/ 1618648 h 7209248"/>
              <a:gd name="connsiteX9847" fmla="*/ 6038565 w 7427256"/>
              <a:gd name="connsiteY9847" fmla="*/ 1636565 h 7209248"/>
              <a:gd name="connsiteX9848" fmla="*/ 6047525 w 7427256"/>
              <a:gd name="connsiteY9848" fmla="*/ 1636565 h 7209248"/>
              <a:gd name="connsiteX9849" fmla="*/ 6092322 w 7427256"/>
              <a:gd name="connsiteY9849" fmla="*/ 1663444 h 7209248"/>
              <a:gd name="connsiteX9850" fmla="*/ 6096800 w 7427256"/>
              <a:gd name="connsiteY9850" fmla="*/ 1667923 h 7209248"/>
              <a:gd name="connsiteX9851" fmla="*/ 6110239 w 7427256"/>
              <a:gd name="connsiteY9851" fmla="*/ 1672403 h 7209248"/>
              <a:gd name="connsiteX9852" fmla="*/ 6146076 w 7427256"/>
              <a:gd name="connsiteY9852" fmla="*/ 1681362 h 7209248"/>
              <a:gd name="connsiteX9853" fmla="*/ 6163996 w 7427256"/>
              <a:gd name="connsiteY9853" fmla="*/ 1694801 h 7209248"/>
              <a:gd name="connsiteX9854" fmla="*/ 6172954 w 7427256"/>
              <a:gd name="connsiteY9854" fmla="*/ 1699280 h 7209248"/>
              <a:gd name="connsiteX9855" fmla="*/ 6190873 w 7427256"/>
              <a:gd name="connsiteY9855" fmla="*/ 1699280 h 7209248"/>
              <a:gd name="connsiteX9856" fmla="*/ 6226711 w 7427256"/>
              <a:gd name="connsiteY9856" fmla="*/ 1717199 h 7209248"/>
              <a:gd name="connsiteX9857" fmla="*/ 6253588 w 7427256"/>
              <a:gd name="connsiteY9857" fmla="*/ 1726158 h 7209248"/>
              <a:gd name="connsiteX9858" fmla="*/ 6271507 w 7427256"/>
              <a:gd name="connsiteY9858" fmla="*/ 1735118 h 7209248"/>
              <a:gd name="connsiteX9859" fmla="*/ 6280466 w 7427256"/>
              <a:gd name="connsiteY9859" fmla="*/ 1735118 h 7209248"/>
              <a:gd name="connsiteX9860" fmla="*/ 6275986 w 7427256"/>
              <a:gd name="connsiteY9860" fmla="*/ 1744077 h 7209248"/>
              <a:gd name="connsiteX9861" fmla="*/ 6271507 w 7427256"/>
              <a:gd name="connsiteY9861" fmla="*/ 1753037 h 7209248"/>
              <a:gd name="connsiteX9862" fmla="*/ 6289426 w 7427256"/>
              <a:gd name="connsiteY9862" fmla="*/ 1753037 h 7209248"/>
              <a:gd name="connsiteX9863" fmla="*/ 6307344 w 7427256"/>
              <a:gd name="connsiteY9863" fmla="*/ 1753037 h 7209248"/>
              <a:gd name="connsiteX9864" fmla="*/ 6316304 w 7427256"/>
              <a:gd name="connsiteY9864" fmla="*/ 1770955 h 7209248"/>
              <a:gd name="connsiteX9865" fmla="*/ 6347662 w 7427256"/>
              <a:gd name="connsiteY9865" fmla="*/ 1802312 h 7209248"/>
              <a:gd name="connsiteX9866" fmla="*/ 6379019 w 7427256"/>
              <a:gd name="connsiteY9866" fmla="*/ 1815751 h 7209248"/>
              <a:gd name="connsiteX9867" fmla="*/ 6387978 w 7427256"/>
              <a:gd name="connsiteY9867" fmla="*/ 1820231 h 7209248"/>
              <a:gd name="connsiteX9868" fmla="*/ 6387978 w 7427256"/>
              <a:gd name="connsiteY9868" fmla="*/ 1824711 h 7209248"/>
              <a:gd name="connsiteX9869" fmla="*/ 6392458 w 7427256"/>
              <a:gd name="connsiteY9869" fmla="*/ 1838150 h 7209248"/>
              <a:gd name="connsiteX9870" fmla="*/ 6396936 w 7427256"/>
              <a:gd name="connsiteY9870" fmla="*/ 1842630 h 7209248"/>
              <a:gd name="connsiteX9871" fmla="*/ 6396936 w 7427256"/>
              <a:gd name="connsiteY9871" fmla="*/ 1860547 h 7209248"/>
              <a:gd name="connsiteX9872" fmla="*/ 6441733 w 7427256"/>
              <a:gd name="connsiteY9872" fmla="*/ 1905345 h 7209248"/>
              <a:gd name="connsiteX9873" fmla="*/ 6450693 w 7427256"/>
              <a:gd name="connsiteY9873" fmla="*/ 1923263 h 7209248"/>
              <a:gd name="connsiteX9874" fmla="*/ 6468612 w 7427256"/>
              <a:gd name="connsiteY9874" fmla="*/ 1954620 h 7209248"/>
              <a:gd name="connsiteX9875" fmla="*/ 6482050 w 7427256"/>
              <a:gd name="connsiteY9875" fmla="*/ 1968059 h 7209248"/>
              <a:gd name="connsiteX9876" fmla="*/ 6486530 w 7427256"/>
              <a:gd name="connsiteY9876" fmla="*/ 1977019 h 7209248"/>
              <a:gd name="connsiteX9877" fmla="*/ 6486530 w 7427256"/>
              <a:gd name="connsiteY9877" fmla="*/ 1959100 h 7209248"/>
              <a:gd name="connsiteX9878" fmla="*/ 6473090 w 7427256"/>
              <a:gd name="connsiteY9878" fmla="*/ 1932223 h 7209248"/>
              <a:gd name="connsiteX9879" fmla="*/ 6477570 w 7427256"/>
              <a:gd name="connsiteY9879" fmla="*/ 1905345 h 7209248"/>
              <a:gd name="connsiteX9880" fmla="*/ 6486530 w 7427256"/>
              <a:gd name="connsiteY9880" fmla="*/ 1905345 h 7209248"/>
              <a:gd name="connsiteX9881" fmla="*/ 6504448 w 7427256"/>
              <a:gd name="connsiteY9881" fmla="*/ 1900865 h 7209248"/>
              <a:gd name="connsiteX9882" fmla="*/ 6508928 w 7427256"/>
              <a:gd name="connsiteY9882" fmla="*/ 1896385 h 7209248"/>
              <a:gd name="connsiteX9883" fmla="*/ 6513408 w 7427256"/>
              <a:gd name="connsiteY9883" fmla="*/ 1914304 h 7209248"/>
              <a:gd name="connsiteX9884" fmla="*/ 6517887 w 7427256"/>
              <a:gd name="connsiteY9884" fmla="*/ 1923263 h 7209248"/>
              <a:gd name="connsiteX9885" fmla="*/ 6522367 w 7427256"/>
              <a:gd name="connsiteY9885" fmla="*/ 1932223 h 7209248"/>
              <a:gd name="connsiteX9886" fmla="*/ 6513408 w 7427256"/>
              <a:gd name="connsiteY9886" fmla="*/ 1932223 h 7209248"/>
              <a:gd name="connsiteX9887" fmla="*/ 6504448 w 7427256"/>
              <a:gd name="connsiteY9887" fmla="*/ 1932223 h 7209248"/>
              <a:gd name="connsiteX9888" fmla="*/ 6531327 w 7427256"/>
              <a:gd name="connsiteY9888" fmla="*/ 1977019 h 7209248"/>
              <a:gd name="connsiteX9889" fmla="*/ 6594041 w 7427256"/>
              <a:gd name="connsiteY9889" fmla="*/ 2021816 h 7209248"/>
              <a:gd name="connsiteX9890" fmla="*/ 6603001 w 7427256"/>
              <a:gd name="connsiteY9890" fmla="*/ 2030774 h 7209248"/>
              <a:gd name="connsiteX9891" fmla="*/ 6585082 w 7427256"/>
              <a:gd name="connsiteY9891" fmla="*/ 2021816 h 7209248"/>
              <a:gd name="connsiteX9892" fmla="*/ 6558204 w 7427256"/>
              <a:gd name="connsiteY9892" fmla="*/ 2021816 h 7209248"/>
              <a:gd name="connsiteX9893" fmla="*/ 6553724 w 7427256"/>
              <a:gd name="connsiteY9893" fmla="*/ 2030774 h 7209248"/>
              <a:gd name="connsiteX9894" fmla="*/ 6549244 w 7427256"/>
              <a:gd name="connsiteY9894" fmla="*/ 2021816 h 7209248"/>
              <a:gd name="connsiteX9895" fmla="*/ 6540286 w 7427256"/>
              <a:gd name="connsiteY9895" fmla="*/ 2012856 h 7209248"/>
              <a:gd name="connsiteX9896" fmla="*/ 6531327 w 7427256"/>
              <a:gd name="connsiteY9896" fmla="*/ 2003897 h 7209248"/>
              <a:gd name="connsiteX9897" fmla="*/ 6549244 w 7427256"/>
              <a:gd name="connsiteY9897" fmla="*/ 2048693 h 7209248"/>
              <a:gd name="connsiteX9898" fmla="*/ 6576124 w 7427256"/>
              <a:gd name="connsiteY9898" fmla="*/ 2084531 h 7209248"/>
              <a:gd name="connsiteX9899" fmla="*/ 6585082 w 7427256"/>
              <a:gd name="connsiteY9899" fmla="*/ 2093490 h 7209248"/>
              <a:gd name="connsiteX9900" fmla="*/ 6589562 w 7427256"/>
              <a:gd name="connsiteY9900" fmla="*/ 2097970 h 7209248"/>
              <a:gd name="connsiteX9901" fmla="*/ 6594041 w 7427256"/>
              <a:gd name="connsiteY9901" fmla="*/ 2102448 h 7209248"/>
              <a:gd name="connsiteX9902" fmla="*/ 6638838 w 7427256"/>
              <a:gd name="connsiteY9902" fmla="*/ 2147245 h 7209248"/>
              <a:gd name="connsiteX9903" fmla="*/ 6647798 w 7427256"/>
              <a:gd name="connsiteY9903" fmla="*/ 2156205 h 7209248"/>
              <a:gd name="connsiteX9904" fmla="*/ 6661236 w 7427256"/>
              <a:gd name="connsiteY9904" fmla="*/ 2174124 h 7209248"/>
              <a:gd name="connsiteX9905" fmla="*/ 6683634 w 7427256"/>
              <a:gd name="connsiteY9905" fmla="*/ 2183083 h 7209248"/>
              <a:gd name="connsiteX9906" fmla="*/ 6692594 w 7427256"/>
              <a:gd name="connsiteY9906" fmla="*/ 2183083 h 7209248"/>
              <a:gd name="connsiteX9907" fmla="*/ 6692594 w 7427256"/>
              <a:gd name="connsiteY9907" fmla="*/ 2192043 h 7209248"/>
              <a:gd name="connsiteX9908" fmla="*/ 6697074 w 7427256"/>
              <a:gd name="connsiteY9908" fmla="*/ 2201001 h 7209248"/>
              <a:gd name="connsiteX9909" fmla="*/ 6710513 w 7427256"/>
              <a:gd name="connsiteY9909" fmla="*/ 2218920 h 7209248"/>
              <a:gd name="connsiteX9910" fmla="*/ 6737390 w 7427256"/>
              <a:gd name="connsiteY9910" fmla="*/ 2236839 h 7209248"/>
              <a:gd name="connsiteX9911" fmla="*/ 6750830 w 7427256"/>
              <a:gd name="connsiteY9911" fmla="*/ 2241318 h 7209248"/>
              <a:gd name="connsiteX9912" fmla="*/ 6755308 w 7427256"/>
              <a:gd name="connsiteY9912" fmla="*/ 2245798 h 7209248"/>
              <a:gd name="connsiteX9913" fmla="*/ 6764268 w 7427256"/>
              <a:gd name="connsiteY9913" fmla="*/ 2236839 h 7209248"/>
              <a:gd name="connsiteX9914" fmla="*/ 6773227 w 7427256"/>
              <a:gd name="connsiteY9914" fmla="*/ 2218920 h 7209248"/>
              <a:gd name="connsiteX9915" fmla="*/ 6764268 w 7427256"/>
              <a:gd name="connsiteY9915" fmla="*/ 2254757 h 7209248"/>
              <a:gd name="connsiteX9916" fmla="*/ 6764268 w 7427256"/>
              <a:gd name="connsiteY9916" fmla="*/ 2272675 h 7209248"/>
              <a:gd name="connsiteX9917" fmla="*/ 6782186 w 7427256"/>
              <a:gd name="connsiteY9917" fmla="*/ 2272675 h 7209248"/>
              <a:gd name="connsiteX9918" fmla="*/ 6755308 w 7427256"/>
              <a:gd name="connsiteY9918" fmla="*/ 2281635 h 7209248"/>
              <a:gd name="connsiteX9919" fmla="*/ 6737390 w 7427256"/>
              <a:gd name="connsiteY9919" fmla="*/ 2263717 h 7209248"/>
              <a:gd name="connsiteX9920" fmla="*/ 6737390 w 7427256"/>
              <a:gd name="connsiteY9920" fmla="*/ 2254757 h 7209248"/>
              <a:gd name="connsiteX9921" fmla="*/ 6719472 w 7427256"/>
              <a:gd name="connsiteY9921" fmla="*/ 2254757 h 7209248"/>
              <a:gd name="connsiteX9922" fmla="*/ 6701553 w 7427256"/>
              <a:gd name="connsiteY9922" fmla="*/ 2281635 h 7209248"/>
              <a:gd name="connsiteX9923" fmla="*/ 6728430 w 7427256"/>
              <a:gd name="connsiteY9923" fmla="*/ 2317472 h 7209248"/>
              <a:gd name="connsiteX9924" fmla="*/ 6719472 w 7427256"/>
              <a:gd name="connsiteY9924" fmla="*/ 2326432 h 7209248"/>
              <a:gd name="connsiteX9925" fmla="*/ 6719472 w 7427256"/>
              <a:gd name="connsiteY9925" fmla="*/ 2335391 h 7209248"/>
              <a:gd name="connsiteX9926" fmla="*/ 6719472 w 7427256"/>
              <a:gd name="connsiteY9926" fmla="*/ 2348830 h 7209248"/>
              <a:gd name="connsiteX9927" fmla="*/ 6719472 w 7427256"/>
              <a:gd name="connsiteY9927" fmla="*/ 2353309 h 7209248"/>
              <a:gd name="connsiteX9928" fmla="*/ 6710513 w 7427256"/>
              <a:gd name="connsiteY9928" fmla="*/ 2371228 h 7209248"/>
              <a:gd name="connsiteX9929" fmla="*/ 6728430 w 7427256"/>
              <a:gd name="connsiteY9929" fmla="*/ 2371228 h 7209248"/>
              <a:gd name="connsiteX9930" fmla="*/ 6737390 w 7427256"/>
              <a:gd name="connsiteY9930" fmla="*/ 2371228 h 7209248"/>
              <a:gd name="connsiteX9931" fmla="*/ 6746350 w 7427256"/>
              <a:gd name="connsiteY9931" fmla="*/ 2393626 h 7209248"/>
              <a:gd name="connsiteX9932" fmla="*/ 6755308 w 7427256"/>
              <a:gd name="connsiteY9932" fmla="*/ 2407065 h 7209248"/>
              <a:gd name="connsiteX9933" fmla="*/ 6773227 w 7427256"/>
              <a:gd name="connsiteY9933" fmla="*/ 2407065 h 7209248"/>
              <a:gd name="connsiteX9934" fmla="*/ 6809064 w 7427256"/>
              <a:gd name="connsiteY9934" fmla="*/ 2407065 h 7209248"/>
              <a:gd name="connsiteX9935" fmla="*/ 6826984 w 7427256"/>
              <a:gd name="connsiteY9935" fmla="*/ 2407065 h 7209248"/>
              <a:gd name="connsiteX9936" fmla="*/ 6809064 w 7427256"/>
              <a:gd name="connsiteY9936" fmla="*/ 2416025 h 7209248"/>
              <a:gd name="connsiteX9937" fmla="*/ 6818024 w 7427256"/>
              <a:gd name="connsiteY9937" fmla="*/ 2424984 h 7209248"/>
              <a:gd name="connsiteX9938" fmla="*/ 6835942 w 7427256"/>
              <a:gd name="connsiteY9938" fmla="*/ 2424984 h 7209248"/>
              <a:gd name="connsiteX9939" fmla="*/ 6818024 w 7427256"/>
              <a:gd name="connsiteY9939" fmla="*/ 2433943 h 7209248"/>
              <a:gd name="connsiteX9940" fmla="*/ 6813544 w 7427256"/>
              <a:gd name="connsiteY9940" fmla="*/ 2460821 h 7209248"/>
              <a:gd name="connsiteX9941" fmla="*/ 6813544 w 7427256"/>
              <a:gd name="connsiteY9941" fmla="*/ 2483219 h 7209248"/>
              <a:gd name="connsiteX9942" fmla="*/ 6835942 w 7427256"/>
              <a:gd name="connsiteY9942" fmla="*/ 2478740 h 7209248"/>
              <a:gd name="connsiteX9943" fmla="*/ 6853861 w 7427256"/>
              <a:gd name="connsiteY9943" fmla="*/ 2487699 h 7209248"/>
              <a:gd name="connsiteX9944" fmla="*/ 6800106 w 7427256"/>
              <a:gd name="connsiteY9944" fmla="*/ 2487699 h 7209248"/>
              <a:gd name="connsiteX9945" fmla="*/ 6800106 w 7427256"/>
              <a:gd name="connsiteY9945" fmla="*/ 2460821 h 7209248"/>
              <a:gd name="connsiteX9946" fmla="*/ 6755308 w 7427256"/>
              <a:gd name="connsiteY9946" fmla="*/ 2416025 h 7209248"/>
              <a:gd name="connsiteX9947" fmla="*/ 6737390 w 7427256"/>
              <a:gd name="connsiteY9947" fmla="*/ 2402586 h 7209248"/>
              <a:gd name="connsiteX9948" fmla="*/ 6728430 w 7427256"/>
              <a:gd name="connsiteY9948" fmla="*/ 2398106 h 7209248"/>
              <a:gd name="connsiteX9949" fmla="*/ 6701553 w 7427256"/>
              <a:gd name="connsiteY9949" fmla="*/ 2389146 h 7209248"/>
              <a:gd name="connsiteX9950" fmla="*/ 6692594 w 7427256"/>
              <a:gd name="connsiteY9950" fmla="*/ 2398106 h 7209248"/>
              <a:gd name="connsiteX9951" fmla="*/ 6710513 w 7427256"/>
              <a:gd name="connsiteY9951" fmla="*/ 2416025 h 7209248"/>
              <a:gd name="connsiteX9952" fmla="*/ 6714992 w 7427256"/>
              <a:gd name="connsiteY9952" fmla="*/ 2429464 h 7209248"/>
              <a:gd name="connsiteX9953" fmla="*/ 6728430 w 7427256"/>
              <a:gd name="connsiteY9953" fmla="*/ 2438422 h 7209248"/>
              <a:gd name="connsiteX9954" fmla="*/ 6741870 w 7427256"/>
              <a:gd name="connsiteY9954" fmla="*/ 2447383 h 7209248"/>
              <a:gd name="connsiteX9955" fmla="*/ 6737390 w 7427256"/>
              <a:gd name="connsiteY9955" fmla="*/ 2460821 h 7209248"/>
              <a:gd name="connsiteX9956" fmla="*/ 6755308 w 7427256"/>
              <a:gd name="connsiteY9956" fmla="*/ 2469780 h 7209248"/>
              <a:gd name="connsiteX9957" fmla="*/ 6764268 w 7427256"/>
              <a:gd name="connsiteY9957" fmla="*/ 2478740 h 7209248"/>
              <a:gd name="connsiteX9958" fmla="*/ 6782186 w 7427256"/>
              <a:gd name="connsiteY9958" fmla="*/ 2505618 h 7209248"/>
              <a:gd name="connsiteX9959" fmla="*/ 6809064 w 7427256"/>
              <a:gd name="connsiteY9959" fmla="*/ 2523536 h 7209248"/>
              <a:gd name="connsiteX9960" fmla="*/ 6791146 w 7427256"/>
              <a:gd name="connsiteY9960" fmla="*/ 2532496 h 7209248"/>
              <a:gd name="connsiteX9961" fmla="*/ 6786667 w 7427256"/>
              <a:gd name="connsiteY9961" fmla="*/ 2532496 h 7209248"/>
              <a:gd name="connsiteX9962" fmla="*/ 6782186 w 7427256"/>
              <a:gd name="connsiteY9962" fmla="*/ 2523536 h 7209248"/>
              <a:gd name="connsiteX9963" fmla="*/ 6768747 w 7427256"/>
              <a:gd name="connsiteY9963" fmla="*/ 2523536 h 7209248"/>
              <a:gd name="connsiteX9964" fmla="*/ 6755308 w 7427256"/>
              <a:gd name="connsiteY9964" fmla="*/ 2523536 h 7209248"/>
              <a:gd name="connsiteX9965" fmla="*/ 6755308 w 7427256"/>
              <a:gd name="connsiteY9965" fmla="*/ 2541454 h 7209248"/>
              <a:gd name="connsiteX9966" fmla="*/ 6746350 w 7427256"/>
              <a:gd name="connsiteY9966" fmla="*/ 2550414 h 7209248"/>
              <a:gd name="connsiteX9967" fmla="*/ 6764268 w 7427256"/>
              <a:gd name="connsiteY9967" fmla="*/ 2568333 h 7209248"/>
              <a:gd name="connsiteX9968" fmla="*/ 6755308 w 7427256"/>
              <a:gd name="connsiteY9968" fmla="*/ 2577292 h 7209248"/>
              <a:gd name="connsiteX9969" fmla="*/ 6737390 w 7427256"/>
              <a:gd name="connsiteY9969" fmla="*/ 2586251 h 7209248"/>
              <a:gd name="connsiteX9970" fmla="*/ 6759788 w 7427256"/>
              <a:gd name="connsiteY9970" fmla="*/ 2595211 h 7209248"/>
              <a:gd name="connsiteX9971" fmla="*/ 6791146 w 7427256"/>
              <a:gd name="connsiteY9971" fmla="*/ 2595211 h 7209248"/>
              <a:gd name="connsiteX9972" fmla="*/ 6782186 w 7427256"/>
              <a:gd name="connsiteY9972" fmla="*/ 2613130 h 7209248"/>
              <a:gd name="connsiteX9973" fmla="*/ 6782186 w 7427256"/>
              <a:gd name="connsiteY9973" fmla="*/ 2631047 h 7209248"/>
              <a:gd name="connsiteX9974" fmla="*/ 6782186 w 7427256"/>
              <a:gd name="connsiteY9974" fmla="*/ 2648966 h 7209248"/>
              <a:gd name="connsiteX9975" fmla="*/ 6782186 w 7427256"/>
              <a:gd name="connsiteY9975" fmla="*/ 2675843 h 7209248"/>
              <a:gd name="connsiteX9976" fmla="*/ 6782186 w 7427256"/>
              <a:gd name="connsiteY9976" fmla="*/ 2702722 h 7209248"/>
              <a:gd name="connsiteX9977" fmla="*/ 6782186 w 7427256"/>
              <a:gd name="connsiteY9977" fmla="*/ 2711681 h 7209248"/>
              <a:gd name="connsiteX9978" fmla="*/ 6791146 w 7427256"/>
              <a:gd name="connsiteY9978" fmla="*/ 2725120 h 7209248"/>
              <a:gd name="connsiteX9979" fmla="*/ 6791146 w 7427256"/>
              <a:gd name="connsiteY9979" fmla="*/ 2738559 h 7209248"/>
              <a:gd name="connsiteX9980" fmla="*/ 6795626 w 7427256"/>
              <a:gd name="connsiteY9980" fmla="*/ 2747519 h 7209248"/>
              <a:gd name="connsiteX9981" fmla="*/ 6804584 w 7427256"/>
              <a:gd name="connsiteY9981" fmla="*/ 2769916 h 7209248"/>
              <a:gd name="connsiteX9982" fmla="*/ 6795626 w 7427256"/>
              <a:gd name="connsiteY9982" fmla="*/ 2783355 h 7209248"/>
              <a:gd name="connsiteX9983" fmla="*/ 6782186 w 7427256"/>
              <a:gd name="connsiteY9983" fmla="*/ 2792315 h 7209248"/>
              <a:gd name="connsiteX9984" fmla="*/ 6791146 w 7427256"/>
              <a:gd name="connsiteY9984" fmla="*/ 2792315 h 7209248"/>
              <a:gd name="connsiteX9985" fmla="*/ 6791146 w 7427256"/>
              <a:gd name="connsiteY9985" fmla="*/ 2801274 h 7209248"/>
              <a:gd name="connsiteX9986" fmla="*/ 6800106 w 7427256"/>
              <a:gd name="connsiteY9986" fmla="*/ 2810234 h 7209248"/>
              <a:gd name="connsiteX9987" fmla="*/ 6809064 w 7427256"/>
              <a:gd name="connsiteY9987" fmla="*/ 2810234 h 7209248"/>
              <a:gd name="connsiteX9988" fmla="*/ 6818024 w 7427256"/>
              <a:gd name="connsiteY9988" fmla="*/ 2810234 h 7209248"/>
              <a:gd name="connsiteX9989" fmla="*/ 6822504 w 7427256"/>
              <a:gd name="connsiteY9989" fmla="*/ 2823673 h 7209248"/>
              <a:gd name="connsiteX9990" fmla="*/ 6826984 w 7427256"/>
              <a:gd name="connsiteY9990" fmla="*/ 2828152 h 7209248"/>
              <a:gd name="connsiteX9991" fmla="*/ 6800106 w 7427256"/>
              <a:gd name="connsiteY9991" fmla="*/ 2846070 h 7209248"/>
              <a:gd name="connsiteX9992" fmla="*/ 6791146 w 7427256"/>
              <a:gd name="connsiteY9992" fmla="*/ 2863989 h 7209248"/>
              <a:gd name="connsiteX9993" fmla="*/ 6782186 w 7427256"/>
              <a:gd name="connsiteY9993" fmla="*/ 2890867 h 7209248"/>
              <a:gd name="connsiteX9994" fmla="*/ 6782186 w 7427256"/>
              <a:gd name="connsiteY9994" fmla="*/ 2908786 h 7209248"/>
              <a:gd name="connsiteX9995" fmla="*/ 6786667 w 7427256"/>
              <a:gd name="connsiteY9995" fmla="*/ 2913266 h 7209248"/>
              <a:gd name="connsiteX9996" fmla="*/ 6791146 w 7427256"/>
              <a:gd name="connsiteY9996" fmla="*/ 2926704 h 7209248"/>
              <a:gd name="connsiteX9997" fmla="*/ 6795626 w 7427256"/>
              <a:gd name="connsiteY9997" fmla="*/ 2935663 h 7209248"/>
              <a:gd name="connsiteX9998" fmla="*/ 6809064 w 7427256"/>
              <a:gd name="connsiteY9998" fmla="*/ 2935663 h 7209248"/>
              <a:gd name="connsiteX9999" fmla="*/ 6818024 w 7427256"/>
              <a:gd name="connsiteY9999" fmla="*/ 2935663 h 7209248"/>
              <a:gd name="connsiteX10000" fmla="*/ 6800106 w 7427256"/>
              <a:gd name="connsiteY10000" fmla="*/ 2958062 h 7209248"/>
              <a:gd name="connsiteX10001" fmla="*/ 6809064 w 7427256"/>
              <a:gd name="connsiteY10001" fmla="*/ 2971501 h 7209248"/>
              <a:gd name="connsiteX10002" fmla="*/ 6818024 w 7427256"/>
              <a:gd name="connsiteY10002" fmla="*/ 2989420 h 7209248"/>
              <a:gd name="connsiteX10003" fmla="*/ 6818024 w 7427256"/>
              <a:gd name="connsiteY10003" fmla="*/ 2993899 h 7209248"/>
              <a:gd name="connsiteX10004" fmla="*/ 6826984 w 7427256"/>
              <a:gd name="connsiteY10004" fmla="*/ 3007337 h 7209248"/>
              <a:gd name="connsiteX10005" fmla="*/ 6835942 w 7427256"/>
              <a:gd name="connsiteY10005" fmla="*/ 3025256 h 7209248"/>
              <a:gd name="connsiteX10006" fmla="*/ 6853861 w 7427256"/>
              <a:gd name="connsiteY10006" fmla="*/ 3065574 h 7209248"/>
              <a:gd name="connsiteX10007" fmla="*/ 6880738 w 7427256"/>
              <a:gd name="connsiteY10007" fmla="*/ 3101410 h 7209248"/>
              <a:gd name="connsiteX10008" fmla="*/ 6885218 w 7427256"/>
              <a:gd name="connsiteY10008" fmla="*/ 3119329 h 7209248"/>
              <a:gd name="connsiteX10009" fmla="*/ 6894178 w 7427256"/>
              <a:gd name="connsiteY10009" fmla="*/ 3141728 h 7209248"/>
              <a:gd name="connsiteX10010" fmla="*/ 6898658 w 7427256"/>
              <a:gd name="connsiteY10010" fmla="*/ 3159646 h 7209248"/>
              <a:gd name="connsiteX10011" fmla="*/ 6907616 w 7427256"/>
              <a:gd name="connsiteY10011" fmla="*/ 3159646 h 7209248"/>
              <a:gd name="connsiteX10012" fmla="*/ 6912096 w 7427256"/>
              <a:gd name="connsiteY10012" fmla="*/ 3168606 h 7209248"/>
              <a:gd name="connsiteX10013" fmla="*/ 6925535 w 7427256"/>
              <a:gd name="connsiteY10013" fmla="*/ 3195483 h 7209248"/>
              <a:gd name="connsiteX10014" fmla="*/ 6943454 w 7427256"/>
              <a:gd name="connsiteY10014" fmla="*/ 3222361 h 7209248"/>
              <a:gd name="connsiteX10015" fmla="*/ 6952414 w 7427256"/>
              <a:gd name="connsiteY10015" fmla="*/ 3226841 h 7209248"/>
              <a:gd name="connsiteX10016" fmla="*/ 6952414 w 7427256"/>
              <a:gd name="connsiteY10016" fmla="*/ 3231321 h 7209248"/>
              <a:gd name="connsiteX10017" fmla="*/ 6961372 w 7427256"/>
              <a:gd name="connsiteY10017" fmla="*/ 3249238 h 7209248"/>
              <a:gd name="connsiteX10018" fmla="*/ 6961372 w 7427256"/>
              <a:gd name="connsiteY10018" fmla="*/ 3253718 h 7209248"/>
              <a:gd name="connsiteX10019" fmla="*/ 6961372 w 7427256"/>
              <a:gd name="connsiteY10019" fmla="*/ 3267157 h 7209248"/>
              <a:gd name="connsiteX10020" fmla="*/ 6970332 w 7427256"/>
              <a:gd name="connsiteY10020" fmla="*/ 3289556 h 7209248"/>
              <a:gd name="connsiteX10021" fmla="*/ 6970332 w 7427256"/>
              <a:gd name="connsiteY10021" fmla="*/ 3302995 h 7209248"/>
              <a:gd name="connsiteX10022" fmla="*/ 6979292 w 7427256"/>
              <a:gd name="connsiteY10022" fmla="*/ 3316434 h 7209248"/>
              <a:gd name="connsiteX10023" fmla="*/ 6997209 w 7427256"/>
              <a:gd name="connsiteY10023" fmla="*/ 3329873 h 7209248"/>
              <a:gd name="connsiteX10024" fmla="*/ 7015128 w 7427256"/>
              <a:gd name="connsiteY10024" fmla="*/ 3329873 h 7209248"/>
              <a:gd name="connsiteX10025" fmla="*/ 7037526 w 7427256"/>
              <a:gd name="connsiteY10025" fmla="*/ 3325393 h 7209248"/>
              <a:gd name="connsiteX10026" fmla="*/ 7042007 w 7427256"/>
              <a:gd name="connsiteY10026" fmla="*/ 3329873 h 7209248"/>
              <a:gd name="connsiteX10027" fmla="*/ 7046486 w 7427256"/>
              <a:gd name="connsiteY10027" fmla="*/ 3343311 h 7209248"/>
              <a:gd name="connsiteX10028" fmla="*/ 7033047 w 7427256"/>
              <a:gd name="connsiteY10028" fmla="*/ 3347791 h 7209248"/>
              <a:gd name="connsiteX10029" fmla="*/ 7006169 w 7427256"/>
              <a:gd name="connsiteY10029" fmla="*/ 3374669 h 7209248"/>
              <a:gd name="connsiteX10030" fmla="*/ 7010648 w 7427256"/>
              <a:gd name="connsiteY10030" fmla="*/ 3383629 h 7209248"/>
              <a:gd name="connsiteX10031" fmla="*/ 7015128 w 7427256"/>
              <a:gd name="connsiteY10031" fmla="*/ 3410507 h 7209248"/>
              <a:gd name="connsiteX10032" fmla="*/ 7006169 w 7427256"/>
              <a:gd name="connsiteY10032" fmla="*/ 3446343 h 7209248"/>
              <a:gd name="connsiteX10033" fmla="*/ 7006169 w 7427256"/>
              <a:gd name="connsiteY10033" fmla="*/ 3464262 h 7209248"/>
              <a:gd name="connsiteX10034" fmla="*/ 7024087 w 7427256"/>
              <a:gd name="connsiteY10034" fmla="*/ 3473222 h 7209248"/>
              <a:gd name="connsiteX10035" fmla="*/ 7024087 w 7427256"/>
              <a:gd name="connsiteY10035" fmla="*/ 3482181 h 7209248"/>
              <a:gd name="connsiteX10036" fmla="*/ 7015128 w 7427256"/>
              <a:gd name="connsiteY10036" fmla="*/ 3491139 h 7209248"/>
              <a:gd name="connsiteX10037" fmla="*/ 7024087 w 7427256"/>
              <a:gd name="connsiteY10037" fmla="*/ 3500099 h 7209248"/>
              <a:gd name="connsiteX10038" fmla="*/ 7024087 w 7427256"/>
              <a:gd name="connsiteY10038" fmla="*/ 3518018 h 7209248"/>
              <a:gd name="connsiteX10039" fmla="*/ 7024087 w 7427256"/>
              <a:gd name="connsiteY10039" fmla="*/ 3531457 h 7209248"/>
              <a:gd name="connsiteX10040" fmla="*/ 7024087 w 7427256"/>
              <a:gd name="connsiteY10040" fmla="*/ 3535936 h 7209248"/>
              <a:gd name="connsiteX10041" fmla="*/ 7024087 w 7427256"/>
              <a:gd name="connsiteY10041" fmla="*/ 3571774 h 7209248"/>
              <a:gd name="connsiteX10042" fmla="*/ 7033047 w 7427256"/>
              <a:gd name="connsiteY10042" fmla="*/ 3580732 h 7209248"/>
              <a:gd name="connsiteX10043" fmla="*/ 7042007 w 7427256"/>
              <a:gd name="connsiteY10043" fmla="*/ 3589692 h 7209248"/>
              <a:gd name="connsiteX10044" fmla="*/ 7024087 w 7427256"/>
              <a:gd name="connsiteY10044" fmla="*/ 3589692 h 7209248"/>
              <a:gd name="connsiteX10045" fmla="*/ 7015128 w 7427256"/>
              <a:gd name="connsiteY10045" fmla="*/ 3598651 h 7209248"/>
              <a:gd name="connsiteX10046" fmla="*/ 7024087 w 7427256"/>
              <a:gd name="connsiteY10046" fmla="*/ 3598651 h 7209248"/>
              <a:gd name="connsiteX10047" fmla="*/ 7042007 w 7427256"/>
              <a:gd name="connsiteY10047" fmla="*/ 3625530 h 7209248"/>
              <a:gd name="connsiteX10048" fmla="*/ 7050966 w 7427256"/>
              <a:gd name="connsiteY10048" fmla="*/ 3638969 h 7209248"/>
              <a:gd name="connsiteX10049" fmla="*/ 7068884 w 7427256"/>
              <a:gd name="connsiteY10049" fmla="*/ 3643448 h 7209248"/>
              <a:gd name="connsiteX10050" fmla="*/ 7077843 w 7427256"/>
              <a:gd name="connsiteY10050" fmla="*/ 3625530 h 7209248"/>
              <a:gd name="connsiteX10051" fmla="*/ 7068884 w 7427256"/>
              <a:gd name="connsiteY10051" fmla="*/ 3616570 h 7209248"/>
              <a:gd name="connsiteX10052" fmla="*/ 7077843 w 7427256"/>
              <a:gd name="connsiteY10052" fmla="*/ 3612090 h 7209248"/>
              <a:gd name="connsiteX10053" fmla="*/ 7104722 w 7427256"/>
              <a:gd name="connsiteY10053" fmla="*/ 3607611 h 7209248"/>
              <a:gd name="connsiteX10054" fmla="*/ 7113680 w 7427256"/>
              <a:gd name="connsiteY10054" fmla="*/ 3589692 h 7209248"/>
              <a:gd name="connsiteX10055" fmla="*/ 7113680 w 7427256"/>
              <a:gd name="connsiteY10055" fmla="*/ 3544896 h 7209248"/>
              <a:gd name="connsiteX10056" fmla="*/ 7122640 w 7427256"/>
              <a:gd name="connsiteY10056" fmla="*/ 3491139 h 7209248"/>
              <a:gd name="connsiteX10057" fmla="*/ 7127120 w 7427256"/>
              <a:gd name="connsiteY10057" fmla="*/ 3482181 h 7209248"/>
              <a:gd name="connsiteX10058" fmla="*/ 7131600 w 7427256"/>
              <a:gd name="connsiteY10058" fmla="*/ 3473222 h 7209248"/>
              <a:gd name="connsiteX10059" fmla="*/ 7136078 w 7427256"/>
              <a:gd name="connsiteY10059" fmla="*/ 3437384 h 7209248"/>
              <a:gd name="connsiteX10060" fmla="*/ 7086802 w 7427256"/>
              <a:gd name="connsiteY10060" fmla="*/ 3410507 h 7209248"/>
              <a:gd name="connsiteX10061" fmla="*/ 7077843 w 7427256"/>
              <a:gd name="connsiteY10061" fmla="*/ 3401547 h 7209248"/>
              <a:gd name="connsiteX10062" fmla="*/ 7113680 w 7427256"/>
              <a:gd name="connsiteY10062" fmla="*/ 3410507 h 7209248"/>
              <a:gd name="connsiteX10063" fmla="*/ 7140558 w 7427256"/>
              <a:gd name="connsiteY10063" fmla="*/ 3401547 h 7209248"/>
              <a:gd name="connsiteX10064" fmla="*/ 7140558 w 7427256"/>
              <a:gd name="connsiteY10064" fmla="*/ 3383629 h 7209248"/>
              <a:gd name="connsiteX10065" fmla="*/ 7149518 w 7427256"/>
              <a:gd name="connsiteY10065" fmla="*/ 3352271 h 7209248"/>
              <a:gd name="connsiteX10066" fmla="*/ 7153998 w 7427256"/>
              <a:gd name="connsiteY10066" fmla="*/ 3329873 h 7209248"/>
              <a:gd name="connsiteX10067" fmla="*/ 7158478 w 7427256"/>
              <a:gd name="connsiteY10067" fmla="*/ 3365710 h 7209248"/>
              <a:gd name="connsiteX10068" fmla="*/ 7167436 w 7427256"/>
              <a:gd name="connsiteY10068" fmla="*/ 3401547 h 7209248"/>
              <a:gd name="connsiteX10069" fmla="*/ 7167436 w 7427256"/>
              <a:gd name="connsiteY10069" fmla="*/ 3419465 h 7209248"/>
              <a:gd name="connsiteX10070" fmla="*/ 7149518 w 7427256"/>
              <a:gd name="connsiteY10070" fmla="*/ 3428425 h 7209248"/>
              <a:gd name="connsiteX10071" fmla="*/ 7158478 w 7427256"/>
              <a:gd name="connsiteY10071" fmla="*/ 3455303 h 7209248"/>
              <a:gd name="connsiteX10072" fmla="*/ 7176395 w 7427256"/>
              <a:gd name="connsiteY10072" fmla="*/ 3464262 h 7209248"/>
              <a:gd name="connsiteX10073" fmla="*/ 7158478 w 7427256"/>
              <a:gd name="connsiteY10073" fmla="*/ 3464262 h 7209248"/>
              <a:gd name="connsiteX10074" fmla="*/ 7149518 w 7427256"/>
              <a:gd name="connsiteY10074" fmla="*/ 3468742 h 7209248"/>
              <a:gd name="connsiteX10075" fmla="*/ 7149518 w 7427256"/>
              <a:gd name="connsiteY10075" fmla="*/ 3473222 h 7209248"/>
              <a:gd name="connsiteX10076" fmla="*/ 7140558 w 7427256"/>
              <a:gd name="connsiteY10076" fmla="*/ 3482181 h 7209248"/>
              <a:gd name="connsiteX10077" fmla="*/ 7131600 w 7427256"/>
              <a:gd name="connsiteY10077" fmla="*/ 3486661 h 7209248"/>
              <a:gd name="connsiteX10078" fmla="*/ 7131600 w 7427256"/>
              <a:gd name="connsiteY10078" fmla="*/ 3500099 h 7209248"/>
              <a:gd name="connsiteX10079" fmla="*/ 7140558 w 7427256"/>
              <a:gd name="connsiteY10079" fmla="*/ 3509058 h 7209248"/>
              <a:gd name="connsiteX10080" fmla="*/ 7158478 w 7427256"/>
              <a:gd name="connsiteY10080" fmla="*/ 3518018 h 7209248"/>
              <a:gd name="connsiteX10081" fmla="*/ 7171916 w 7427256"/>
              <a:gd name="connsiteY10081" fmla="*/ 3531457 h 7209248"/>
              <a:gd name="connsiteX10082" fmla="*/ 7167436 w 7427256"/>
              <a:gd name="connsiteY10082" fmla="*/ 3544896 h 7209248"/>
              <a:gd name="connsiteX10083" fmla="*/ 7149518 w 7427256"/>
              <a:gd name="connsiteY10083" fmla="*/ 3553855 h 7209248"/>
              <a:gd name="connsiteX10084" fmla="*/ 7149518 w 7427256"/>
              <a:gd name="connsiteY10084" fmla="*/ 3562815 h 7209248"/>
              <a:gd name="connsiteX10085" fmla="*/ 7158478 w 7427256"/>
              <a:gd name="connsiteY10085" fmla="*/ 3589692 h 7209248"/>
              <a:gd name="connsiteX10086" fmla="*/ 7149518 w 7427256"/>
              <a:gd name="connsiteY10086" fmla="*/ 3616570 h 7209248"/>
              <a:gd name="connsiteX10087" fmla="*/ 7140558 w 7427256"/>
              <a:gd name="connsiteY10087" fmla="*/ 3621050 h 7209248"/>
              <a:gd name="connsiteX10088" fmla="*/ 7122640 w 7427256"/>
              <a:gd name="connsiteY10088" fmla="*/ 3625530 h 7209248"/>
              <a:gd name="connsiteX10089" fmla="*/ 7113680 w 7427256"/>
              <a:gd name="connsiteY10089" fmla="*/ 3621050 h 7209248"/>
              <a:gd name="connsiteX10090" fmla="*/ 7104722 w 7427256"/>
              <a:gd name="connsiteY10090" fmla="*/ 3625530 h 7209248"/>
              <a:gd name="connsiteX10091" fmla="*/ 7104722 w 7427256"/>
              <a:gd name="connsiteY10091" fmla="*/ 3643448 h 7209248"/>
              <a:gd name="connsiteX10092" fmla="*/ 7113680 w 7427256"/>
              <a:gd name="connsiteY10092" fmla="*/ 3652408 h 7209248"/>
              <a:gd name="connsiteX10093" fmla="*/ 7131600 w 7427256"/>
              <a:gd name="connsiteY10093" fmla="*/ 3652408 h 7209248"/>
              <a:gd name="connsiteX10094" fmla="*/ 7145038 w 7427256"/>
              <a:gd name="connsiteY10094" fmla="*/ 3652408 h 7209248"/>
              <a:gd name="connsiteX10095" fmla="*/ 7149518 w 7427256"/>
              <a:gd name="connsiteY10095" fmla="*/ 3652408 h 7209248"/>
              <a:gd name="connsiteX10096" fmla="*/ 7145038 w 7427256"/>
              <a:gd name="connsiteY10096" fmla="*/ 3656886 h 7209248"/>
              <a:gd name="connsiteX10097" fmla="*/ 7131600 w 7427256"/>
              <a:gd name="connsiteY10097" fmla="*/ 3670326 h 7209248"/>
              <a:gd name="connsiteX10098" fmla="*/ 7113680 w 7427256"/>
              <a:gd name="connsiteY10098" fmla="*/ 3706163 h 7209248"/>
              <a:gd name="connsiteX10099" fmla="*/ 7113680 w 7427256"/>
              <a:gd name="connsiteY10099" fmla="*/ 3724082 h 7209248"/>
              <a:gd name="connsiteX10100" fmla="*/ 7113680 w 7427256"/>
              <a:gd name="connsiteY10100" fmla="*/ 3733041 h 7209248"/>
              <a:gd name="connsiteX10101" fmla="*/ 7104722 w 7427256"/>
              <a:gd name="connsiteY10101" fmla="*/ 3750959 h 7209248"/>
              <a:gd name="connsiteX10102" fmla="*/ 7104722 w 7427256"/>
              <a:gd name="connsiteY10102" fmla="*/ 3764398 h 7209248"/>
              <a:gd name="connsiteX10103" fmla="*/ 7095762 w 7427256"/>
              <a:gd name="connsiteY10103" fmla="*/ 3768878 h 7209248"/>
              <a:gd name="connsiteX10104" fmla="*/ 7086802 w 7427256"/>
              <a:gd name="connsiteY10104" fmla="*/ 3786797 h 7209248"/>
              <a:gd name="connsiteX10105" fmla="*/ 7059924 w 7427256"/>
              <a:gd name="connsiteY10105" fmla="*/ 3786797 h 7209248"/>
              <a:gd name="connsiteX10106" fmla="*/ 7042007 w 7427256"/>
              <a:gd name="connsiteY10106" fmla="*/ 3795756 h 7209248"/>
              <a:gd name="connsiteX10107" fmla="*/ 7042007 w 7427256"/>
              <a:gd name="connsiteY10107" fmla="*/ 3813675 h 7209248"/>
              <a:gd name="connsiteX10108" fmla="*/ 7059924 w 7427256"/>
              <a:gd name="connsiteY10108" fmla="*/ 3849512 h 7209248"/>
              <a:gd name="connsiteX10109" fmla="*/ 7068884 w 7427256"/>
              <a:gd name="connsiteY10109" fmla="*/ 3876390 h 7209248"/>
              <a:gd name="connsiteX10110" fmla="*/ 7059924 w 7427256"/>
              <a:gd name="connsiteY10110" fmla="*/ 3885349 h 7209248"/>
              <a:gd name="connsiteX10111" fmla="*/ 7059924 w 7427256"/>
              <a:gd name="connsiteY10111" fmla="*/ 3903268 h 7209248"/>
              <a:gd name="connsiteX10112" fmla="*/ 7042007 w 7427256"/>
              <a:gd name="connsiteY10112" fmla="*/ 3912228 h 7209248"/>
              <a:gd name="connsiteX10113" fmla="*/ 7042007 w 7427256"/>
              <a:gd name="connsiteY10113" fmla="*/ 3925666 h 7209248"/>
              <a:gd name="connsiteX10114" fmla="*/ 7050966 w 7427256"/>
              <a:gd name="connsiteY10114" fmla="*/ 3921186 h 7209248"/>
              <a:gd name="connsiteX10115" fmla="*/ 7050966 w 7427256"/>
              <a:gd name="connsiteY10115" fmla="*/ 3948064 h 7209248"/>
              <a:gd name="connsiteX10116" fmla="*/ 7042007 w 7427256"/>
              <a:gd name="connsiteY10116" fmla="*/ 3974942 h 7209248"/>
              <a:gd name="connsiteX10117" fmla="*/ 7033047 w 7427256"/>
              <a:gd name="connsiteY10117" fmla="*/ 3992860 h 7209248"/>
              <a:gd name="connsiteX10118" fmla="*/ 7033047 w 7427256"/>
              <a:gd name="connsiteY10118" fmla="*/ 4001820 h 7209248"/>
              <a:gd name="connsiteX10119" fmla="*/ 7033047 w 7427256"/>
              <a:gd name="connsiteY10119" fmla="*/ 4010779 h 7209248"/>
              <a:gd name="connsiteX10120" fmla="*/ 7028568 w 7427256"/>
              <a:gd name="connsiteY10120" fmla="*/ 4015259 h 7209248"/>
              <a:gd name="connsiteX10121" fmla="*/ 7024087 w 7427256"/>
              <a:gd name="connsiteY10121" fmla="*/ 4024218 h 7209248"/>
              <a:gd name="connsiteX10122" fmla="*/ 7024087 w 7427256"/>
              <a:gd name="connsiteY10122" fmla="*/ 4028698 h 7209248"/>
              <a:gd name="connsiteX10123" fmla="*/ 7015128 w 7427256"/>
              <a:gd name="connsiteY10123" fmla="*/ 4046617 h 7209248"/>
              <a:gd name="connsiteX10124" fmla="*/ 7024087 w 7427256"/>
              <a:gd name="connsiteY10124" fmla="*/ 4064534 h 7209248"/>
              <a:gd name="connsiteX10125" fmla="*/ 7050966 w 7427256"/>
              <a:gd name="connsiteY10125" fmla="*/ 4055576 h 7209248"/>
              <a:gd name="connsiteX10126" fmla="*/ 7046486 w 7427256"/>
              <a:gd name="connsiteY10126" fmla="*/ 4064534 h 7209248"/>
              <a:gd name="connsiteX10127" fmla="*/ 7033047 w 7427256"/>
              <a:gd name="connsiteY10127" fmla="*/ 4064534 h 7209248"/>
              <a:gd name="connsiteX10128" fmla="*/ 7024087 w 7427256"/>
              <a:gd name="connsiteY10128" fmla="*/ 4073494 h 7209248"/>
              <a:gd name="connsiteX10129" fmla="*/ 7024087 w 7427256"/>
              <a:gd name="connsiteY10129" fmla="*/ 4082453 h 7209248"/>
              <a:gd name="connsiteX10130" fmla="*/ 7015128 w 7427256"/>
              <a:gd name="connsiteY10130" fmla="*/ 4091413 h 7209248"/>
              <a:gd name="connsiteX10131" fmla="*/ 6979292 w 7427256"/>
              <a:gd name="connsiteY10131" fmla="*/ 4118291 h 7209248"/>
              <a:gd name="connsiteX10132" fmla="*/ 6970332 w 7427256"/>
              <a:gd name="connsiteY10132" fmla="*/ 4127250 h 7209248"/>
              <a:gd name="connsiteX10133" fmla="*/ 6988250 w 7427256"/>
              <a:gd name="connsiteY10133" fmla="*/ 4145169 h 7209248"/>
              <a:gd name="connsiteX10134" fmla="*/ 6988250 w 7427256"/>
              <a:gd name="connsiteY10134" fmla="*/ 4154127 h 7209248"/>
              <a:gd name="connsiteX10135" fmla="*/ 6974812 w 7427256"/>
              <a:gd name="connsiteY10135" fmla="*/ 4154127 h 7209248"/>
              <a:gd name="connsiteX10136" fmla="*/ 6961372 w 7427256"/>
              <a:gd name="connsiteY10136" fmla="*/ 4163087 h 7209248"/>
              <a:gd name="connsiteX10137" fmla="*/ 6952414 w 7427256"/>
              <a:gd name="connsiteY10137" fmla="*/ 4172046 h 7209248"/>
              <a:gd name="connsiteX10138" fmla="*/ 6979292 w 7427256"/>
              <a:gd name="connsiteY10138" fmla="*/ 4181006 h 7209248"/>
              <a:gd name="connsiteX10139" fmla="*/ 6988250 w 7427256"/>
              <a:gd name="connsiteY10139" fmla="*/ 4181006 h 7209248"/>
              <a:gd name="connsiteX10140" fmla="*/ 6961372 w 7427256"/>
              <a:gd name="connsiteY10140" fmla="*/ 4198925 h 7209248"/>
              <a:gd name="connsiteX10141" fmla="*/ 6952414 w 7427256"/>
              <a:gd name="connsiteY10141" fmla="*/ 4207884 h 7209248"/>
              <a:gd name="connsiteX10142" fmla="*/ 6952414 w 7427256"/>
              <a:gd name="connsiteY10142" fmla="*/ 4216843 h 7209248"/>
              <a:gd name="connsiteX10143" fmla="*/ 6943454 w 7427256"/>
              <a:gd name="connsiteY10143" fmla="*/ 4243722 h 7209248"/>
              <a:gd name="connsiteX10144" fmla="*/ 6934494 w 7427256"/>
              <a:gd name="connsiteY10144" fmla="*/ 4270599 h 7209248"/>
              <a:gd name="connsiteX10145" fmla="*/ 6925535 w 7427256"/>
              <a:gd name="connsiteY10145" fmla="*/ 4279558 h 7209248"/>
              <a:gd name="connsiteX10146" fmla="*/ 6916576 w 7427256"/>
              <a:gd name="connsiteY10146" fmla="*/ 4284038 h 7209248"/>
              <a:gd name="connsiteX10147" fmla="*/ 6925535 w 7427256"/>
              <a:gd name="connsiteY10147" fmla="*/ 4288518 h 7209248"/>
              <a:gd name="connsiteX10148" fmla="*/ 6916576 w 7427256"/>
              <a:gd name="connsiteY10148" fmla="*/ 4333314 h 7209248"/>
              <a:gd name="connsiteX10149" fmla="*/ 6912096 w 7427256"/>
              <a:gd name="connsiteY10149" fmla="*/ 4351232 h 7209248"/>
              <a:gd name="connsiteX10150" fmla="*/ 6907616 w 7427256"/>
              <a:gd name="connsiteY10150" fmla="*/ 4360192 h 7209248"/>
              <a:gd name="connsiteX10151" fmla="*/ 6894178 w 7427256"/>
              <a:gd name="connsiteY10151" fmla="*/ 4369151 h 7209248"/>
              <a:gd name="connsiteX10152" fmla="*/ 6880738 w 7427256"/>
              <a:gd name="connsiteY10152" fmla="*/ 4391550 h 7209248"/>
              <a:gd name="connsiteX10153" fmla="*/ 6876260 w 7427256"/>
              <a:gd name="connsiteY10153" fmla="*/ 4409469 h 7209248"/>
              <a:gd name="connsiteX10154" fmla="*/ 6871778 w 7427256"/>
              <a:gd name="connsiteY10154" fmla="*/ 4422907 h 7209248"/>
              <a:gd name="connsiteX10155" fmla="*/ 6867300 w 7427256"/>
              <a:gd name="connsiteY10155" fmla="*/ 4436346 h 7209248"/>
              <a:gd name="connsiteX10156" fmla="*/ 6862821 w 7427256"/>
              <a:gd name="connsiteY10156" fmla="*/ 4445305 h 7209248"/>
              <a:gd name="connsiteX10157" fmla="*/ 6871778 w 7427256"/>
              <a:gd name="connsiteY10157" fmla="*/ 4449785 h 7209248"/>
              <a:gd name="connsiteX10158" fmla="*/ 6862821 w 7427256"/>
              <a:gd name="connsiteY10158" fmla="*/ 4476663 h 7209248"/>
              <a:gd name="connsiteX10159" fmla="*/ 6844901 w 7427256"/>
              <a:gd name="connsiteY10159" fmla="*/ 4503540 h 7209248"/>
              <a:gd name="connsiteX10160" fmla="*/ 6844901 w 7427256"/>
              <a:gd name="connsiteY10160" fmla="*/ 4521459 h 7209248"/>
              <a:gd name="connsiteX10161" fmla="*/ 6835942 w 7427256"/>
              <a:gd name="connsiteY10161" fmla="*/ 4530419 h 7209248"/>
              <a:gd name="connsiteX10162" fmla="*/ 6826984 w 7427256"/>
              <a:gd name="connsiteY10162" fmla="*/ 4548337 h 7209248"/>
              <a:gd name="connsiteX10163" fmla="*/ 6818024 w 7427256"/>
              <a:gd name="connsiteY10163" fmla="*/ 4557297 h 7209248"/>
              <a:gd name="connsiteX10164" fmla="*/ 6826984 w 7427256"/>
              <a:gd name="connsiteY10164" fmla="*/ 4566256 h 7209248"/>
              <a:gd name="connsiteX10165" fmla="*/ 6844901 w 7427256"/>
              <a:gd name="connsiteY10165" fmla="*/ 4584174 h 7209248"/>
              <a:gd name="connsiteX10166" fmla="*/ 6818024 w 7427256"/>
              <a:gd name="connsiteY10166" fmla="*/ 4593133 h 7209248"/>
              <a:gd name="connsiteX10167" fmla="*/ 6782186 w 7427256"/>
              <a:gd name="connsiteY10167" fmla="*/ 4655848 h 7209248"/>
              <a:gd name="connsiteX10168" fmla="*/ 6764268 w 7427256"/>
              <a:gd name="connsiteY10168" fmla="*/ 4691686 h 7209248"/>
              <a:gd name="connsiteX10169" fmla="*/ 6764268 w 7427256"/>
              <a:gd name="connsiteY10169" fmla="*/ 4709605 h 7209248"/>
              <a:gd name="connsiteX10170" fmla="*/ 6764268 w 7427256"/>
              <a:gd name="connsiteY10170" fmla="*/ 4727522 h 7209248"/>
              <a:gd name="connsiteX10171" fmla="*/ 6746350 w 7427256"/>
              <a:gd name="connsiteY10171" fmla="*/ 4736482 h 7209248"/>
              <a:gd name="connsiteX10172" fmla="*/ 6746350 w 7427256"/>
              <a:gd name="connsiteY10172" fmla="*/ 4754401 h 7209248"/>
              <a:gd name="connsiteX10173" fmla="*/ 6764268 w 7427256"/>
              <a:gd name="connsiteY10173" fmla="*/ 4763360 h 7209248"/>
              <a:gd name="connsiteX10174" fmla="*/ 6746350 w 7427256"/>
              <a:gd name="connsiteY10174" fmla="*/ 4763360 h 7209248"/>
              <a:gd name="connsiteX10175" fmla="*/ 6728430 w 7427256"/>
              <a:gd name="connsiteY10175" fmla="*/ 4776799 h 7209248"/>
              <a:gd name="connsiteX10176" fmla="*/ 6710513 w 7427256"/>
              <a:gd name="connsiteY10176" fmla="*/ 4808157 h 7209248"/>
              <a:gd name="connsiteX10177" fmla="*/ 6701553 w 7427256"/>
              <a:gd name="connsiteY10177" fmla="*/ 4835034 h 7209248"/>
              <a:gd name="connsiteX10178" fmla="*/ 6710513 w 7427256"/>
              <a:gd name="connsiteY10178" fmla="*/ 4835034 h 7209248"/>
              <a:gd name="connsiteX10179" fmla="*/ 6714992 w 7427256"/>
              <a:gd name="connsiteY10179" fmla="*/ 4835034 h 7209248"/>
              <a:gd name="connsiteX10180" fmla="*/ 6701553 w 7427256"/>
              <a:gd name="connsiteY10180" fmla="*/ 4839514 h 7209248"/>
              <a:gd name="connsiteX10181" fmla="*/ 6692594 w 7427256"/>
              <a:gd name="connsiteY10181" fmla="*/ 4852953 h 7209248"/>
              <a:gd name="connsiteX10182" fmla="*/ 6701553 w 7427256"/>
              <a:gd name="connsiteY10182" fmla="*/ 4870872 h 7209248"/>
              <a:gd name="connsiteX10183" fmla="*/ 6692594 w 7427256"/>
              <a:gd name="connsiteY10183" fmla="*/ 4906709 h 7209248"/>
              <a:gd name="connsiteX10184" fmla="*/ 6674675 w 7427256"/>
              <a:gd name="connsiteY10184" fmla="*/ 4924627 h 7209248"/>
              <a:gd name="connsiteX10185" fmla="*/ 6665716 w 7427256"/>
              <a:gd name="connsiteY10185" fmla="*/ 4951506 h 7209248"/>
              <a:gd name="connsiteX10186" fmla="*/ 6656756 w 7427256"/>
              <a:gd name="connsiteY10186" fmla="*/ 4987342 h 7209248"/>
              <a:gd name="connsiteX10187" fmla="*/ 6638838 w 7427256"/>
              <a:gd name="connsiteY10187" fmla="*/ 4987342 h 7209248"/>
              <a:gd name="connsiteX10188" fmla="*/ 6620920 w 7427256"/>
              <a:gd name="connsiteY10188" fmla="*/ 4996302 h 7209248"/>
              <a:gd name="connsiteX10189" fmla="*/ 6603001 w 7427256"/>
              <a:gd name="connsiteY10189" fmla="*/ 5014220 h 7209248"/>
              <a:gd name="connsiteX10190" fmla="*/ 6594041 w 7427256"/>
              <a:gd name="connsiteY10190" fmla="*/ 5023180 h 7209248"/>
              <a:gd name="connsiteX10191" fmla="*/ 6594041 w 7427256"/>
              <a:gd name="connsiteY10191" fmla="*/ 5036619 h 7209248"/>
              <a:gd name="connsiteX10192" fmla="*/ 6594041 w 7427256"/>
              <a:gd name="connsiteY10192" fmla="*/ 5041099 h 7209248"/>
              <a:gd name="connsiteX10193" fmla="*/ 6611960 w 7427256"/>
              <a:gd name="connsiteY10193" fmla="*/ 5050058 h 7209248"/>
              <a:gd name="connsiteX10194" fmla="*/ 6629879 w 7427256"/>
              <a:gd name="connsiteY10194" fmla="*/ 5059018 h 7209248"/>
              <a:gd name="connsiteX10195" fmla="*/ 6620920 w 7427256"/>
              <a:gd name="connsiteY10195" fmla="*/ 5076935 h 7209248"/>
              <a:gd name="connsiteX10196" fmla="*/ 6603001 w 7427256"/>
              <a:gd name="connsiteY10196" fmla="*/ 5067976 h 7209248"/>
              <a:gd name="connsiteX10197" fmla="*/ 6558204 w 7427256"/>
              <a:gd name="connsiteY10197" fmla="*/ 5059018 h 7209248"/>
              <a:gd name="connsiteX10198" fmla="*/ 6540286 w 7427256"/>
              <a:gd name="connsiteY10198" fmla="*/ 5059018 h 7209248"/>
              <a:gd name="connsiteX10199" fmla="*/ 6504448 w 7427256"/>
              <a:gd name="connsiteY10199" fmla="*/ 5076935 h 7209248"/>
              <a:gd name="connsiteX10200" fmla="*/ 6504448 w 7427256"/>
              <a:gd name="connsiteY10200" fmla="*/ 5085895 h 7209248"/>
              <a:gd name="connsiteX10201" fmla="*/ 6486530 w 7427256"/>
              <a:gd name="connsiteY10201" fmla="*/ 5094854 h 7209248"/>
              <a:gd name="connsiteX10202" fmla="*/ 6477570 w 7427256"/>
              <a:gd name="connsiteY10202" fmla="*/ 5094854 h 7209248"/>
              <a:gd name="connsiteX10203" fmla="*/ 6468612 w 7427256"/>
              <a:gd name="connsiteY10203" fmla="*/ 5112773 h 7209248"/>
              <a:gd name="connsiteX10204" fmla="*/ 6486530 w 7427256"/>
              <a:gd name="connsiteY10204" fmla="*/ 5130692 h 7209248"/>
              <a:gd name="connsiteX10205" fmla="*/ 6464132 w 7427256"/>
              <a:gd name="connsiteY10205" fmla="*/ 5139651 h 7209248"/>
              <a:gd name="connsiteX10206" fmla="*/ 6437254 w 7427256"/>
              <a:gd name="connsiteY10206" fmla="*/ 5144131 h 7209248"/>
              <a:gd name="connsiteX10207" fmla="*/ 6432774 w 7427256"/>
              <a:gd name="connsiteY10207" fmla="*/ 5157569 h 7209248"/>
              <a:gd name="connsiteX10208" fmla="*/ 6437254 w 7427256"/>
              <a:gd name="connsiteY10208" fmla="*/ 5175488 h 7209248"/>
              <a:gd name="connsiteX10209" fmla="*/ 6432774 w 7427256"/>
              <a:gd name="connsiteY10209" fmla="*/ 5184447 h 7209248"/>
              <a:gd name="connsiteX10210" fmla="*/ 6432774 w 7427256"/>
              <a:gd name="connsiteY10210" fmla="*/ 5188927 h 7209248"/>
              <a:gd name="connsiteX10211" fmla="*/ 6423816 w 7427256"/>
              <a:gd name="connsiteY10211" fmla="*/ 5193407 h 7209248"/>
              <a:gd name="connsiteX10212" fmla="*/ 6405896 w 7427256"/>
              <a:gd name="connsiteY10212" fmla="*/ 5211325 h 7209248"/>
              <a:gd name="connsiteX10213" fmla="*/ 6414856 w 7427256"/>
              <a:gd name="connsiteY10213" fmla="*/ 5220285 h 7209248"/>
              <a:gd name="connsiteX10214" fmla="*/ 6423816 w 7427256"/>
              <a:gd name="connsiteY10214" fmla="*/ 5238203 h 7209248"/>
              <a:gd name="connsiteX10215" fmla="*/ 6410376 w 7427256"/>
              <a:gd name="connsiteY10215" fmla="*/ 5242682 h 7209248"/>
              <a:gd name="connsiteX10216" fmla="*/ 6387978 w 7427256"/>
              <a:gd name="connsiteY10216" fmla="*/ 5229243 h 7209248"/>
              <a:gd name="connsiteX10217" fmla="*/ 6361100 w 7427256"/>
              <a:gd name="connsiteY10217" fmla="*/ 5229243 h 7209248"/>
              <a:gd name="connsiteX10218" fmla="*/ 6379019 w 7427256"/>
              <a:gd name="connsiteY10218" fmla="*/ 5247162 h 7209248"/>
              <a:gd name="connsiteX10219" fmla="*/ 6387978 w 7427256"/>
              <a:gd name="connsiteY10219" fmla="*/ 5256121 h 7209248"/>
              <a:gd name="connsiteX10220" fmla="*/ 6383498 w 7427256"/>
              <a:gd name="connsiteY10220" fmla="*/ 5274040 h 7209248"/>
              <a:gd name="connsiteX10221" fmla="*/ 6370059 w 7427256"/>
              <a:gd name="connsiteY10221" fmla="*/ 5291959 h 7209248"/>
              <a:gd name="connsiteX10222" fmla="*/ 6361100 w 7427256"/>
              <a:gd name="connsiteY10222" fmla="*/ 5305397 h 7209248"/>
              <a:gd name="connsiteX10223" fmla="*/ 6370059 w 7427256"/>
              <a:gd name="connsiteY10223" fmla="*/ 5318836 h 7209248"/>
              <a:gd name="connsiteX10224" fmla="*/ 6370059 w 7427256"/>
              <a:gd name="connsiteY10224" fmla="*/ 5336755 h 7209248"/>
              <a:gd name="connsiteX10225" fmla="*/ 6387978 w 7427256"/>
              <a:gd name="connsiteY10225" fmla="*/ 5336755 h 7209248"/>
              <a:gd name="connsiteX10226" fmla="*/ 6414856 w 7427256"/>
              <a:gd name="connsiteY10226" fmla="*/ 5327796 h 7209248"/>
              <a:gd name="connsiteX10227" fmla="*/ 6441733 w 7427256"/>
              <a:gd name="connsiteY10227" fmla="*/ 5327796 h 7209248"/>
              <a:gd name="connsiteX10228" fmla="*/ 6459652 w 7427256"/>
              <a:gd name="connsiteY10228" fmla="*/ 5336755 h 7209248"/>
              <a:gd name="connsiteX10229" fmla="*/ 6473090 w 7427256"/>
              <a:gd name="connsiteY10229" fmla="*/ 5332275 h 7209248"/>
              <a:gd name="connsiteX10230" fmla="*/ 6491010 w 7427256"/>
              <a:gd name="connsiteY10230" fmla="*/ 5332275 h 7209248"/>
              <a:gd name="connsiteX10231" fmla="*/ 6504448 w 7427256"/>
              <a:gd name="connsiteY10231" fmla="*/ 5336755 h 7209248"/>
              <a:gd name="connsiteX10232" fmla="*/ 6504448 w 7427256"/>
              <a:gd name="connsiteY10232" fmla="*/ 5345715 h 7209248"/>
              <a:gd name="connsiteX10233" fmla="*/ 6499970 w 7427256"/>
              <a:gd name="connsiteY10233" fmla="*/ 5345715 h 7209248"/>
              <a:gd name="connsiteX10234" fmla="*/ 6486530 w 7427256"/>
              <a:gd name="connsiteY10234" fmla="*/ 5350194 h 7209248"/>
              <a:gd name="connsiteX10235" fmla="*/ 6477570 w 7427256"/>
              <a:gd name="connsiteY10235" fmla="*/ 5354674 h 7209248"/>
              <a:gd name="connsiteX10236" fmla="*/ 6437254 w 7427256"/>
              <a:gd name="connsiteY10236" fmla="*/ 5368113 h 7209248"/>
              <a:gd name="connsiteX10237" fmla="*/ 6387978 w 7427256"/>
              <a:gd name="connsiteY10237" fmla="*/ 5390512 h 7209248"/>
              <a:gd name="connsiteX10238" fmla="*/ 6352140 w 7427256"/>
              <a:gd name="connsiteY10238" fmla="*/ 5399470 h 7209248"/>
              <a:gd name="connsiteX10239" fmla="*/ 6334222 w 7427256"/>
              <a:gd name="connsiteY10239" fmla="*/ 5408429 h 7209248"/>
              <a:gd name="connsiteX10240" fmla="*/ 6343182 w 7427256"/>
              <a:gd name="connsiteY10240" fmla="*/ 5417389 h 7209248"/>
              <a:gd name="connsiteX10241" fmla="*/ 6343182 w 7427256"/>
              <a:gd name="connsiteY10241" fmla="*/ 5426348 h 7209248"/>
              <a:gd name="connsiteX10242" fmla="*/ 6271507 w 7427256"/>
              <a:gd name="connsiteY10242" fmla="*/ 5435308 h 7209248"/>
              <a:gd name="connsiteX10243" fmla="*/ 6253588 w 7427256"/>
              <a:gd name="connsiteY10243" fmla="*/ 5444267 h 7209248"/>
              <a:gd name="connsiteX10244" fmla="*/ 6262547 w 7427256"/>
              <a:gd name="connsiteY10244" fmla="*/ 5453226 h 7209248"/>
              <a:gd name="connsiteX10245" fmla="*/ 6258068 w 7427256"/>
              <a:gd name="connsiteY10245" fmla="*/ 5453226 h 7209248"/>
              <a:gd name="connsiteX10246" fmla="*/ 6244630 w 7427256"/>
              <a:gd name="connsiteY10246" fmla="*/ 5453226 h 7209248"/>
              <a:gd name="connsiteX10247" fmla="*/ 6226711 w 7427256"/>
              <a:gd name="connsiteY10247" fmla="*/ 5462186 h 7209248"/>
              <a:gd name="connsiteX10248" fmla="*/ 6217751 w 7427256"/>
              <a:gd name="connsiteY10248" fmla="*/ 5471144 h 7209248"/>
              <a:gd name="connsiteX10249" fmla="*/ 6226711 w 7427256"/>
              <a:gd name="connsiteY10249" fmla="*/ 5471144 h 7209248"/>
              <a:gd name="connsiteX10250" fmla="*/ 6244630 w 7427256"/>
              <a:gd name="connsiteY10250" fmla="*/ 5471144 h 7209248"/>
              <a:gd name="connsiteX10251" fmla="*/ 6262547 w 7427256"/>
              <a:gd name="connsiteY10251" fmla="*/ 5462186 h 7209248"/>
              <a:gd name="connsiteX10252" fmla="*/ 6280466 w 7427256"/>
              <a:gd name="connsiteY10252" fmla="*/ 5466664 h 7209248"/>
              <a:gd name="connsiteX10253" fmla="*/ 6289426 w 7427256"/>
              <a:gd name="connsiteY10253" fmla="*/ 5480104 h 7209248"/>
              <a:gd name="connsiteX10254" fmla="*/ 6298385 w 7427256"/>
              <a:gd name="connsiteY10254" fmla="*/ 5498022 h 7209248"/>
              <a:gd name="connsiteX10255" fmla="*/ 6284946 w 7427256"/>
              <a:gd name="connsiteY10255" fmla="*/ 5502502 h 7209248"/>
              <a:gd name="connsiteX10256" fmla="*/ 6275986 w 7427256"/>
              <a:gd name="connsiteY10256" fmla="*/ 5511462 h 7209248"/>
              <a:gd name="connsiteX10257" fmla="*/ 6262547 w 7427256"/>
              <a:gd name="connsiteY10257" fmla="*/ 5524901 h 7209248"/>
              <a:gd name="connsiteX10258" fmla="*/ 6258068 w 7427256"/>
              <a:gd name="connsiteY10258" fmla="*/ 5524901 h 7209248"/>
              <a:gd name="connsiteX10259" fmla="*/ 6253588 w 7427256"/>
              <a:gd name="connsiteY10259" fmla="*/ 5533860 h 7209248"/>
              <a:gd name="connsiteX10260" fmla="*/ 6244630 w 7427256"/>
              <a:gd name="connsiteY10260" fmla="*/ 5542819 h 7209248"/>
              <a:gd name="connsiteX10261" fmla="*/ 6244630 w 7427256"/>
              <a:gd name="connsiteY10261" fmla="*/ 5524901 h 7209248"/>
              <a:gd name="connsiteX10262" fmla="*/ 6244630 w 7427256"/>
              <a:gd name="connsiteY10262" fmla="*/ 5515941 h 7209248"/>
              <a:gd name="connsiteX10263" fmla="*/ 6253588 w 7427256"/>
              <a:gd name="connsiteY10263" fmla="*/ 5506982 h 7209248"/>
              <a:gd name="connsiteX10264" fmla="*/ 6262547 w 7427256"/>
              <a:gd name="connsiteY10264" fmla="*/ 5489063 h 7209248"/>
              <a:gd name="connsiteX10265" fmla="*/ 6253588 w 7427256"/>
              <a:gd name="connsiteY10265" fmla="*/ 5475624 h 7209248"/>
              <a:gd name="connsiteX10266" fmla="*/ 6235670 w 7427256"/>
              <a:gd name="connsiteY10266" fmla="*/ 5484583 h 7209248"/>
              <a:gd name="connsiteX10267" fmla="*/ 6226711 w 7427256"/>
              <a:gd name="connsiteY10267" fmla="*/ 5506982 h 7209248"/>
              <a:gd name="connsiteX10268" fmla="*/ 6199832 w 7427256"/>
              <a:gd name="connsiteY10268" fmla="*/ 5515941 h 7209248"/>
              <a:gd name="connsiteX10269" fmla="*/ 6146076 w 7427256"/>
              <a:gd name="connsiteY10269" fmla="*/ 5533860 h 7209248"/>
              <a:gd name="connsiteX10270" fmla="*/ 6163996 w 7427256"/>
              <a:gd name="connsiteY10270" fmla="*/ 5533860 h 7209248"/>
              <a:gd name="connsiteX10271" fmla="*/ 6190873 w 7427256"/>
              <a:gd name="connsiteY10271" fmla="*/ 5533860 h 7209248"/>
              <a:gd name="connsiteX10272" fmla="*/ 6199832 w 7427256"/>
              <a:gd name="connsiteY10272" fmla="*/ 5542819 h 7209248"/>
              <a:gd name="connsiteX10273" fmla="*/ 6208792 w 7427256"/>
              <a:gd name="connsiteY10273" fmla="*/ 5551779 h 7209248"/>
              <a:gd name="connsiteX10274" fmla="*/ 6186393 w 7427256"/>
              <a:gd name="connsiteY10274" fmla="*/ 5556259 h 7209248"/>
              <a:gd name="connsiteX10275" fmla="*/ 6163996 w 7427256"/>
              <a:gd name="connsiteY10275" fmla="*/ 5556259 h 7209248"/>
              <a:gd name="connsiteX10276" fmla="*/ 6155036 w 7427256"/>
              <a:gd name="connsiteY10276" fmla="*/ 5560737 h 7209248"/>
              <a:gd name="connsiteX10277" fmla="*/ 6163996 w 7427256"/>
              <a:gd name="connsiteY10277" fmla="*/ 5569697 h 7209248"/>
              <a:gd name="connsiteX10278" fmla="*/ 6163996 w 7427256"/>
              <a:gd name="connsiteY10278" fmla="*/ 5587615 h 7209248"/>
              <a:gd name="connsiteX10279" fmla="*/ 6137118 w 7427256"/>
              <a:gd name="connsiteY10279" fmla="*/ 5605534 h 7209248"/>
              <a:gd name="connsiteX10280" fmla="*/ 6119199 w 7427256"/>
              <a:gd name="connsiteY10280" fmla="*/ 5618973 h 7209248"/>
              <a:gd name="connsiteX10281" fmla="*/ 6110239 w 7427256"/>
              <a:gd name="connsiteY10281" fmla="*/ 5623453 h 7209248"/>
              <a:gd name="connsiteX10282" fmla="*/ 6092322 w 7427256"/>
              <a:gd name="connsiteY10282" fmla="*/ 5632413 h 7209248"/>
              <a:gd name="connsiteX10283" fmla="*/ 6092322 w 7427256"/>
              <a:gd name="connsiteY10283" fmla="*/ 5641371 h 7209248"/>
              <a:gd name="connsiteX10284" fmla="*/ 6101280 w 7427256"/>
              <a:gd name="connsiteY10284" fmla="*/ 5645851 h 7209248"/>
              <a:gd name="connsiteX10285" fmla="*/ 6101280 w 7427256"/>
              <a:gd name="connsiteY10285" fmla="*/ 5650330 h 7209248"/>
              <a:gd name="connsiteX10286" fmla="*/ 6083362 w 7427256"/>
              <a:gd name="connsiteY10286" fmla="*/ 5668249 h 7209248"/>
              <a:gd name="connsiteX10287" fmla="*/ 6074402 w 7427256"/>
              <a:gd name="connsiteY10287" fmla="*/ 5659290 h 7209248"/>
              <a:gd name="connsiteX10288" fmla="*/ 6083362 w 7427256"/>
              <a:gd name="connsiteY10288" fmla="*/ 5659290 h 7209248"/>
              <a:gd name="connsiteX10289" fmla="*/ 6092322 w 7427256"/>
              <a:gd name="connsiteY10289" fmla="*/ 5650330 h 7209248"/>
              <a:gd name="connsiteX10290" fmla="*/ 6074402 w 7427256"/>
              <a:gd name="connsiteY10290" fmla="*/ 5650330 h 7209248"/>
              <a:gd name="connsiteX10291" fmla="*/ 6060964 w 7427256"/>
              <a:gd name="connsiteY10291" fmla="*/ 5654810 h 7209248"/>
              <a:gd name="connsiteX10292" fmla="*/ 6056484 w 7427256"/>
              <a:gd name="connsiteY10292" fmla="*/ 5668249 h 7209248"/>
              <a:gd name="connsiteX10293" fmla="*/ 6038565 w 7427256"/>
              <a:gd name="connsiteY10293" fmla="*/ 5686168 h 7209248"/>
              <a:gd name="connsiteX10294" fmla="*/ 6029606 w 7427256"/>
              <a:gd name="connsiteY10294" fmla="*/ 5677209 h 7209248"/>
              <a:gd name="connsiteX10295" fmla="*/ 6011688 w 7427256"/>
              <a:gd name="connsiteY10295" fmla="*/ 5695127 h 7209248"/>
              <a:gd name="connsiteX10296" fmla="*/ 6011688 w 7427256"/>
              <a:gd name="connsiteY10296" fmla="*/ 5722006 h 7209248"/>
              <a:gd name="connsiteX10297" fmla="*/ 6011688 w 7427256"/>
              <a:gd name="connsiteY10297" fmla="*/ 5730964 h 7209248"/>
              <a:gd name="connsiteX10298" fmla="*/ 6002728 w 7427256"/>
              <a:gd name="connsiteY10298" fmla="*/ 5739923 h 7209248"/>
              <a:gd name="connsiteX10299" fmla="*/ 5975850 w 7427256"/>
              <a:gd name="connsiteY10299" fmla="*/ 5753362 h 7209248"/>
              <a:gd name="connsiteX10300" fmla="*/ 5962411 w 7427256"/>
              <a:gd name="connsiteY10300" fmla="*/ 5762322 h 7209248"/>
              <a:gd name="connsiteX10301" fmla="*/ 5966891 w 7427256"/>
              <a:gd name="connsiteY10301" fmla="*/ 5784720 h 7209248"/>
              <a:gd name="connsiteX10302" fmla="*/ 5966891 w 7427256"/>
              <a:gd name="connsiteY10302" fmla="*/ 5798160 h 7209248"/>
              <a:gd name="connsiteX10303" fmla="*/ 5957932 w 7427256"/>
              <a:gd name="connsiteY10303" fmla="*/ 5811598 h 7209248"/>
              <a:gd name="connsiteX10304" fmla="*/ 5957932 w 7427256"/>
              <a:gd name="connsiteY10304" fmla="*/ 5818318 h 7209248"/>
              <a:gd name="connsiteX10305" fmla="*/ 5957932 w 7427256"/>
              <a:gd name="connsiteY10305" fmla="*/ 5820557 h 7209248"/>
              <a:gd name="connsiteX10306" fmla="*/ 5951212 w 7427256"/>
              <a:gd name="connsiteY10306" fmla="*/ 5818318 h 7209248"/>
              <a:gd name="connsiteX10307" fmla="*/ 5948972 w 7427256"/>
              <a:gd name="connsiteY10307" fmla="*/ 5811598 h 7209248"/>
              <a:gd name="connsiteX10308" fmla="*/ 5931054 w 7427256"/>
              <a:gd name="connsiteY10308" fmla="*/ 5811598 h 7209248"/>
              <a:gd name="connsiteX10309" fmla="*/ 5922094 w 7427256"/>
              <a:gd name="connsiteY10309" fmla="*/ 5811598 h 7209248"/>
              <a:gd name="connsiteX10310" fmla="*/ 5908656 w 7427256"/>
              <a:gd name="connsiteY10310" fmla="*/ 5802638 h 7209248"/>
              <a:gd name="connsiteX10311" fmla="*/ 5908656 w 7427256"/>
              <a:gd name="connsiteY10311" fmla="*/ 5811598 h 7209248"/>
              <a:gd name="connsiteX10312" fmla="*/ 5913134 w 7427256"/>
              <a:gd name="connsiteY10312" fmla="*/ 5829516 h 7209248"/>
              <a:gd name="connsiteX10313" fmla="*/ 5913134 w 7427256"/>
              <a:gd name="connsiteY10313" fmla="*/ 5838476 h 7209248"/>
              <a:gd name="connsiteX10314" fmla="*/ 5922094 w 7427256"/>
              <a:gd name="connsiteY10314" fmla="*/ 5829516 h 7209248"/>
              <a:gd name="connsiteX10315" fmla="*/ 5940014 w 7427256"/>
              <a:gd name="connsiteY10315" fmla="*/ 5829516 h 7209248"/>
              <a:gd name="connsiteX10316" fmla="*/ 5957932 w 7427256"/>
              <a:gd name="connsiteY10316" fmla="*/ 5820557 h 7209248"/>
              <a:gd name="connsiteX10317" fmla="*/ 5975850 w 7427256"/>
              <a:gd name="connsiteY10317" fmla="*/ 5811598 h 7209248"/>
              <a:gd name="connsiteX10318" fmla="*/ 5989288 w 7427256"/>
              <a:gd name="connsiteY10318" fmla="*/ 5793680 h 7209248"/>
              <a:gd name="connsiteX10319" fmla="*/ 6002728 w 7427256"/>
              <a:gd name="connsiteY10319" fmla="*/ 5784720 h 7209248"/>
              <a:gd name="connsiteX10320" fmla="*/ 6020646 w 7427256"/>
              <a:gd name="connsiteY10320" fmla="*/ 5793680 h 7209248"/>
              <a:gd name="connsiteX10321" fmla="*/ 6025126 w 7427256"/>
              <a:gd name="connsiteY10321" fmla="*/ 5807118 h 7209248"/>
              <a:gd name="connsiteX10322" fmla="*/ 6011688 w 7427256"/>
              <a:gd name="connsiteY10322" fmla="*/ 5820557 h 7209248"/>
              <a:gd name="connsiteX10323" fmla="*/ 6002728 w 7427256"/>
              <a:gd name="connsiteY10323" fmla="*/ 5838476 h 7209248"/>
              <a:gd name="connsiteX10324" fmla="*/ 5993768 w 7427256"/>
              <a:gd name="connsiteY10324" fmla="*/ 5847435 h 7209248"/>
              <a:gd name="connsiteX10325" fmla="*/ 5975850 w 7427256"/>
              <a:gd name="connsiteY10325" fmla="*/ 5856395 h 7209248"/>
              <a:gd name="connsiteX10326" fmla="*/ 5993768 w 7427256"/>
              <a:gd name="connsiteY10326" fmla="*/ 5874312 h 7209248"/>
              <a:gd name="connsiteX10327" fmla="*/ 5993768 w 7427256"/>
              <a:gd name="connsiteY10327" fmla="*/ 5910150 h 7209248"/>
              <a:gd name="connsiteX10328" fmla="*/ 5966891 w 7427256"/>
              <a:gd name="connsiteY10328" fmla="*/ 5910150 h 7209248"/>
              <a:gd name="connsiteX10329" fmla="*/ 5975850 w 7427256"/>
              <a:gd name="connsiteY10329" fmla="*/ 5892231 h 7209248"/>
              <a:gd name="connsiteX10330" fmla="*/ 5984810 w 7427256"/>
              <a:gd name="connsiteY10330" fmla="*/ 5883272 h 7209248"/>
              <a:gd name="connsiteX10331" fmla="*/ 5975850 w 7427256"/>
              <a:gd name="connsiteY10331" fmla="*/ 5874312 h 7209248"/>
              <a:gd name="connsiteX10332" fmla="*/ 5948972 w 7427256"/>
              <a:gd name="connsiteY10332" fmla="*/ 5865354 h 7209248"/>
              <a:gd name="connsiteX10333" fmla="*/ 5940014 w 7427256"/>
              <a:gd name="connsiteY10333" fmla="*/ 5847435 h 7209248"/>
              <a:gd name="connsiteX10334" fmla="*/ 5931054 w 7427256"/>
              <a:gd name="connsiteY10334" fmla="*/ 5865354 h 7209248"/>
              <a:gd name="connsiteX10335" fmla="*/ 5904176 w 7427256"/>
              <a:gd name="connsiteY10335" fmla="*/ 5874312 h 7209248"/>
              <a:gd name="connsiteX10336" fmla="*/ 5886257 w 7427256"/>
              <a:gd name="connsiteY10336" fmla="*/ 5874312 h 7209248"/>
              <a:gd name="connsiteX10337" fmla="*/ 5877298 w 7427256"/>
              <a:gd name="connsiteY10337" fmla="*/ 5865354 h 7209248"/>
              <a:gd name="connsiteX10338" fmla="*/ 5868338 w 7427256"/>
              <a:gd name="connsiteY10338" fmla="*/ 5874312 h 7209248"/>
              <a:gd name="connsiteX10339" fmla="*/ 5823542 w 7427256"/>
              <a:gd name="connsiteY10339" fmla="*/ 5910150 h 7209248"/>
              <a:gd name="connsiteX10340" fmla="*/ 5814582 w 7427256"/>
              <a:gd name="connsiteY10340" fmla="*/ 5901191 h 7209248"/>
              <a:gd name="connsiteX10341" fmla="*/ 5805624 w 7427256"/>
              <a:gd name="connsiteY10341" fmla="*/ 5910150 h 7209248"/>
              <a:gd name="connsiteX10342" fmla="*/ 5805624 w 7427256"/>
              <a:gd name="connsiteY10342" fmla="*/ 5919110 h 7209248"/>
              <a:gd name="connsiteX10343" fmla="*/ 5796664 w 7427256"/>
              <a:gd name="connsiteY10343" fmla="*/ 5892231 h 7209248"/>
              <a:gd name="connsiteX10344" fmla="*/ 5787705 w 7427256"/>
              <a:gd name="connsiteY10344" fmla="*/ 5874312 h 7209248"/>
              <a:gd name="connsiteX10345" fmla="*/ 5778745 w 7427256"/>
              <a:gd name="connsiteY10345" fmla="*/ 5883272 h 7209248"/>
              <a:gd name="connsiteX10346" fmla="*/ 5778745 w 7427256"/>
              <a:gd name="connsiteY10346" fmla="*/ 5901191 h 7209248"/>
              <a:gd name="connsiteX10347" fmla="*/ 5769786 w 7427256"/>
              <a:gd name="connsiteY10347" fmla="*/ 5905670 h 7209248"/>
              <a:gd name="connsiteX10348" fmla="*/ 5778745 w 7427256"/>
              <a:gd name="connsiteY10348" fmla="*/ 5919110 h 7209248"/>
              <a:gd name="connsiteX10349" fmla="*/ 5769786 w 7427256"/>
              <a:gd name="connsiteY10349" fmla="*/ 5954947 h 7209248"/>
              <a:gd name="connsiteX10350" fmla="*/ 5769786 w 7427256"/>
              <a:gd name="connsiteY10350" fmla="*/ 5972865 h 7209248"/>
              <a:gd name="connsiteX10351" fmla="*/ 5778745 w 7427256"/>
              <a:gd name="connsiteY10351" fmla="*/ 5981824 h 7209248"/>
              <a:gd name="connsiteX10352" fmla="*/ 5778745 w 7427256"/>
              <a:gd name="connsiteY10352" fmla="*/ 5990784 h 7209248"/>
              <a:gd name="connsiteX10353" fmla="*/ 5751868 w 7427256"/>
              <a:gd name="connsiteY10353" fmla="*/ 5999743 h 7209248"/>
              <a:gd name="connsiteX10354" fmla="*/ 5751868 w 7427256"/>
              <a:gd name="connsiteY10354" fmla="*/ 6008703 h 7209248"/>
              <a:gd name="connsiteX10355" fmla="*/ 5742908 w 7427256"/>
              <a:gd name="connsiteY10355" fmla="*/ 6008703 h 7209248"/>
              <a:gd name="connsiteX10356" fmla="*/ 5733948 w 7427256"/>
              <a:gd name="connsiteY10356" fmla="*/ 5986304 h 7209248"/>
              <a:gd name="connsiteX10357" fmla="*/ 5716031 w 7427256"/>
              <a:gd name="connsiteY10357" fmla="*/ 5981824 h 7209248"/>
              <a:gd name="connsiteX10358" fmla="*/ 5711551 w 7427256"/>
              <a:gd name="connsiteY10358" fmla="*/ 5986304 h 7209248"/>
              <a:gd name="connsiteX10359" fmla="*/ 5698112 w 7427256"/>
              <a:gd name="connsiteY10359" fmla="*/ 5990784 h 7209248"/>
              <a:gd name="connsiteX10360" fmla="*/ 5689152 w 7427256"/>
              <a:gd name="connsiteY10360" fmla="*/ 5990784 h 7209248"/>
              <a:gd name="connsiteX10361" fmla="*/ 5689152 w 7427256"/>
              <a:gd name="connsiteY10361" fmla="*/ 5999743 h 7209248"/>
              <a:gd name="connsiteX10362" fmla="*/ 5684674 w 7427256"/>
              <a:gd name="connsiteY10362" fmla="*/ 6017662 h 7209248"/>
              <a:gd name="connsiteX10363" fmla="*/ 5675714 w 7427256"/>
              <a:gd name="connsiteY10363" fmla="*/ 6022142 h 7209248"/>
              <a:gd name="connsiteX10364" fmla="*/ 5671234 w 7427256"/>
              <a:gd name="connsiteY10364" fmla="*/ 6008703 h 7209248"/>
              <a:gd name="connsiteX10365" fmla="*/ 5666754 w 7427256"/>
              <a:gd name="connsiteY10365" fmla="*/ 6004223 h 7209248"/>
              <a:gd name="connsiteX10366" fmla="*/ 5662274 w 7427256"/>
              <a:gd name="connsiteY10366" fmla="*/ 6026621 h 7209248"/>
              <a:gd name="connsiteX10367" fmla="*/ 5644356 w 7427256"/>
              <a:gd name="connsiteY10367" fmla="*/ 6035581 h 7209248"/>
              <a:gd name="connsiteX10368" fmla="*/ 5653316 w 7427256"/>
              <a:gd name="connsiteY10368" fmla="*/ 6044539 h 7209248"/>
              <a:gd name="connsiteX10369" fmla="*/ 5657794 w 7427256"/>
              <a:gd name="connsiteY10369" fmla="*/ 6053499 h 7209248"/>
              <a:gd name="connsiteX10370" fmla="*/ 5653316 w 7427256"/>
              <a:gd name="connsiteY10370" fmla="*/ 6071417 h 7209248"/>
              <a:gd name="connsiteX10371" fmla="*/ 5644356 w 7427256"/>
              <a:gd name="connsiteY10371" fmla="*/ 6062458 h 7209248"/>
              <a:gd name="connsiteX10372" fmla="*/ 5626437 w 7427256"/>
              <a:gd name="connsiteY10372" fmla="*/ 6053499 h 7209248"/>
              <a:gd name="connsiteX10373" fmla="*/ 5604040 w 7427256"/>
              <a:gd name="connsiteY10373" fmla="*/ 6044539 h 7209248"/>
              <a:gd name="connsiteX10374" fmla="*/ 5577162 w 7427256"/>
              <a:gd name="connsiteY10374" fmla="*/ 6040059 h 7209248"/>
              <a:gd name="connsiteX10375" fmla="*/ 5545804 w 7427256"/>
              <a:gd name="connsiteY10375" fmla="*/ 6053499 h 7209248"/>
              <a:gd name="connsiteX10376" fmla="*/ 5501008 w 7427256"/>
              <a:gd name="connsiteY10376" fmla="*/ 6053499 h 7209248"/>
              <a:gd name="connsiteX10377" fmla="*/ 5492048 w 7427256"/>
              <a:gd name="connsiteY10377" fmla="*/ 6071417 h 7209248"/>
              <a:gd name="connsiteX10378" fmla="*/ 5505488 w 7427256"/>
              <a:gd name="connsiteY10378" fmla="*/ 6071417 h 7209248"/>
              <a:gd name="connsiteX10379" fmla="*/ 5509966 w 7427256"/>
              <a:gd name="connsiteY10379" fmla="*/ 6080377 h 7209248"/>
              <a:gd name="connsiteX10380" fmla="*/ 5518926 w 7427256"/>
              <a:gd name="connsiteY10380" fmla="*/ 6089336 h 7209248"/>
              <a:gd name="connsiteX10381" fmla="*/ 5527886 w 7427256"/>
              <a:gd name="connsiteY10381" fmla="*/ 6098296 h 7209248"/>
              <a:gd name="connsiteX10382" fmla="*/ 5527886 w 7427256"/>
              <a:gd name="connsiteY10382" fmla="*/ 6102775 h 7209248"/>
              <a:gd name="connsiteX10383" fmla="*/ 5518926 w 7427256"/>
              <a:gd name="connsiteY10383" fmla="*/ 6107255 h 7209248"/>
              <a:gd name="connsiteX10384" fmla="*/ 5509966 w 7427256"/>
              <a:gd name="connsiteY10384" fmla="*/ 6116214 h 7209248"/>
              <a:gd name="connsiteX10385" fmla="*/ 5509966 w 7427256"/>
              <a:gd name="connsiteY10385" fmla="*/ 6134132 h 7209248"/>
              <a:gd name="connsiteX10386" fmla="*/ 5518926 w 7427256"/>
              <a:gd name="connsiteY10386" fmla="*/ 6152051 h 7209248"/>
              <a:gd name="connsiteX10387" fmla="*/ 5536844 w 7427256"/>
              <a:gd name="connsiteY10387" fmla="*/ 6152051 h 7209248"/>
              <a:gd name="connsiteX10388" fmla="*/ 5536844 w 7427256"/>
              <a:gd name="connsiteY10388" fmla="*/ 6161010 h 7209248"/>
              <a:gd name="connsiteX10389" fmla="*/ 5527886 w 7427256"/>
              <a:gd name="connsiteY10389" fmla="*/ 6178929 h 7209248"/>
              <a:gd name="connsiteX10390" fmla="*/ 5527886 w 7427256"/>
              <a:gd name="connsiteY10390" fmla="*/ 6196848 h 7209248"/>
              <a:gd name="connsiteX10391" fmla="*/ 5545804 w 7427256"/>
              <a:gd name="connsiteY10391" fmla="*/ 6223725 h 7209248"/>
              <a:gd name="connsiteX10392" fmla="*/ 5536844 w 7427256"/>
              <a:gd name="connsiteY10392" fmla="*/ 6223725 h 7209248"/>
              <a:gd name="connsiteX10393" fmla="*/ 5527886 w 7427256"/>
              <a:gd name="connsiteY10393" fmla="*/ 6223725 h 7209248"/>
              <a:gd name="connsiteX10394" fmla="*/ 5523406 w 7427256"/>
              <a:gd name="connsiteY10394" fmla="*/ 6196848 h 7209248"/>
              <a:gd name="connsiteX10395" fmla="*/ 5492048 w 7427256"/>
              <a:gd name="connsiteY10395" fmla="*/ 6178929 h 7209248"/>
              <a:gd name="connsiteX10396" fmla="*/ 5465170 w 7427256"/>
              <a:gd name="connsiteY10396" fmla="*/ 6169970 h 7209248"/>
              <a:gd name="connsiteX10397" fmla="*/ 5456211 w 7427256"/>
              <a:gd name="connsiteY10397" fmla="*/ 6169970 h 7209248"/>
              <a:gd name="connsiteX10398" fmla="*/ 5447251 w 7427256"/>
              <a:gd name="connsiteY10398" fmla="*/ 6152051 h 7209248"/>
              <a:gd name="connsiteX10399" fmla="*/ 5447251 w 7427256"/>
              <a:gd name="connsiteY10399" fmla="*/ 6143092 h 7209248"/>
              <a:gd name="connsiteX10400" fmla="*/ 5411414 w 7427256"/>
              <a:gd name="connsiteY10400" fmla="*/ 6143092 h 7209248"/>
              <a:gd name="connsiteX10401" fmla="*/ 5366618 w 7427256"/>
              <a:gd name="connsiteY10401" fmla="*/ 6134132 h 7209248"/>
              <a:gd name="connsiteX10402" fmla="*/ 5357658 w 7427256"/>
              <a:gd name="connsiteY10402" fmla="*/ 6125174 h 7209248"/>
              <a:gd name="connsiteX10403" fmla="*/ 5353180 w 7427256"/>
              <a:gd name="connsiteY10403" fmla="*/ 6129654 h 7209248"/>
              <a:gd name="connsiteX10404" fmla="*/ 5357658 w 7427256"/>
              <a:gd name="connsiteY10404" fmla="*/ 6143092 h 7209248"/>
              <a:gd name="connsiteX10405" fmla="*/ 5366618 w 7427256"/>
              <a:gd name="connsiteY10405" fmla="*/ 6178929 h 7209248"/>
              <a:gd name="connsiteX10406" fmla="*/ 5339740 w 7427256"/>
              <a:gd name="connsiteY10406" fmla="*/ 6187889 h 7209248"/>
              <a:gd name="connsiteX10407" fmla="*/ 5330780 w 7427256"/>
              <a:gd name="connsiteY10407" fmla="*/ 6214766 h 7209248"/>
              <a:gd name="connsiteX10408" fmla="*/ 5317342 w 7427256"/>
              <a:gd name="connsiteY10408" fmla="*/ 6219246 h 7209248"/>
              <a:gd name="connsiteX10409" fmla="*/ 5312364 w 7427256"/>
              <a:gd name="connsiteY10409" fmla="*/ 6222232 h 7209248"/>
              <a:gd name="connsiteX10410" fmla="*/ 5310622 w 7427256"/>
              <a:gd name="connsiteY10410" fmla="*/ 6217006 h 7209248"/>
              <a:gd name="connsiteX10411" fmla="*/ 5303903 w 7427256"/>
              <a:gd name="connsiteY10411" fmla="*/ 6214766 h 7209248"/>
              <a:gd name="connsiteX10412" fmla="*/ 5285984 w 7427256"/>
              <a:gd name="connsiteY10412" fmla="*/ 6210286 h 7209248"/>
              <a:gd name="connsiteX10413" fmla="*/ 5277026 w 7427256"/>
              <a:gd name="connsiteY10413" fmla="*/ 6223725 h 7209248"/>
              <a:gd name="connsiteX10414" fmla="*/ 5272546 w 7427256"/>
              <a:gd name="connsiteY10414" fmla="*/ 6228205 h 7209248"/>
              <a:gd name="connsiteX10415" fmla="*/ 5268066 w 7427256"/>
              <a:gd name="connsiteY10415" fmla="*/ 6232685 h 7209248"/>
              <a:gd name="connsiteX10416" fmla="*/ 5245668 w 7427256"/>
              <a:gd name="connsiteY10416" fmla="*/ 6237164 h 7209248"/>
              <a:gd name="connsiteX10417" fmla="*/ 5223269 w 7427256"/>
              <a:gd name="connsiteY10417" fmla="*/ 6241644 h 7209248"/>
              <a:gd name="connsiteX10418" fmla="*/ 5214310 w 7427256"/>
              <a:gd name="connsiteY10418" fmla="*/ 6250604 h 7209248"/>
              <a:gd name="connsiteX10419" fmla="*/ 5277026 w 7427256"/>
              <a:gd name="connsiteY10419" fmla="*/ 6250604 h 7209248"/>
              <a:gd name="connsiteX10420" fmla="*/ 5285984 w 7427256"/>
              <a:gd name="connsiteY10420" fmla="*/ 6250604 h 7209248"/>
              <a:gd name="connsiteX10421" fmla="*/ 5277026 w 7427256"/>
              <a:gd name="connsiteY10421" fmla="*/ 6255083 h 7209248"/>
              <a:gd name="connsiteX10422" fmla="*/ 5259106 w 7427256"/>
              <a:gd name="connsiteY10422" fmla="*/ 6259563 h 7209248"/>
              <a:gd name="connsiteX10423" fmla="*/ 5241188 w 7427256"/>
              <a:gd name="connsiteY10423" fmla="*/ 6281960 h 7209248"/>
              <a:gd name="connsiteX10424" fmla="*/ 5232229 w 7427256"/>
              <a:gd name="connsiteY10424" fmla="*/ 6308839 h 7209248"/>
              <a:gd name="connsiteX10425" fmla="*/ 5223269 w 7427256"/>
              <a:gd name="connsiteY10425" fmla="*/ 6304359 h 7209248"/>
              <a:gd name="connsiteX10426" fmla="*/ 5205350 w 7427256"/>
              <a:gd name="connsiteY10426" fmla="*/ 6304359 h 7209248"/>
              <a:gd name="connsiteX10427" fmla="*/ 5169514 w 7427256"/>
              <a:gd name="connsiteY10427" fmla="*/ 6313318 h 7209248"/>
              <a:gd name="connsiteX10428" fmla="*/ 5124717 w 7427256"/>
              <a:gd name="connsiteY10428" fmla="*/ 6331237 h 7209248"/>
              <a:gd name="connsiteX10429" fmla="*/ 5115757 w 7427256"/>
              <a:gd name="connsiteY10429" fmla="*/ 6331237 h 7209248"/>
              <a:gd name="connsiteX10430" fmla="*/ 5088880 w 7427256"/>
              <a:gd name="connsiteY10430" fmla="*/ 6322278 h 7209248"/>
              <a:gd name="connsiteX10431" fmla="*/ 5079921 w 7427256"/>
              <a:gd name="connsiteY10431" fmla="*/ 6304359 h 7209248"/>
              <a:gd name="connsiteX10432" fmla="*/ 5062002 w 7427256"/>
              <a:gd name="connsiteY10432" fmla="*/ 6304359 h 7209248"/>
              <a:gd name="connsiteX10433" fmla="*/ 5035124 w 7427256"/>
              <a:gd name="connsiteY10433" fmla="*/ 6322278 h 7209248"/>
              <a:gd name="connsiteX10434" fmla="*/ 5017206 w 7427256"/>
              <a:gd name="connsiteY10434" fmla="*/ 6331237 h 7209248"/>
              <a:gd name="connsiteX10435" fmla="*/ 5012726 w 7427256"/>
              <a:gd name="connsiteY10435" fmla="*/ 6335717 h 7209248"/>
              <a:gd name="connsiteX10436" fmla="*/ 5008246 w 7427256"/>
              <a:gd name="connsiteY10436" fmla="*/ 6340197 h 7209248"/>
              <a:gd name="connsiteX10437" fmla="*/ 4990328 w 7427256"/>
              <a:gd name="connsiteY10437" fmla="*/ 6349156 h 7209248"/>
              <a:gd name="connsiteX10438" fmla="*/ 4985848 w 7427256"/>
              <a:gd name="connsiteY10438" fmla="*/ 6362595 h 7209248"/>
              <a:gd name="connsiteX10439" fmla="*/ 4963450 w 7427256"/>
              <a:gd name="connsiteY10439" fmla="*/ 6367075 h 7209248"/>
              <a:gd name="connsiteX10440" fmla="*/ 4941052 w 7427256"/>
              <a:gd name="connsiteY10440" fmla="*/ 6367075 h 7209248"/>
              <a:gd name="connsiteX10441" fmla="*/ 4936572 w 7427256"/>
              <a:gd name="connsiteY10441" fmla="*/ 6376033 h 7209248"/>
              <a:gd name="connsiteX10442" fmla="*/ 4941052 w 7427256"/>
              <a:gd name="connsiteY10442" fmla="*/ 6393952 h 7209248"/>
              <a:gd name="connsiteX10443" fmla="*/ 4954490 w 7427256"/>
              <a:gd name="connsiteY10443" fmla="*/ 6393952 h 7209248"/>
              <a:gd name="connsiteX10444" fmla="*/ 4990328 w 7427256"/>
              <a:gd name="connsiteY10444" fmla="*/ 6393952 h 7209248"/>
              <a:gd name="connsiteX10445" fmla="*/ 4976889 w 7427256"/>
              <a:gd name="connsiteY10445" fmla="*/ 6398432 h 7209248"/>
              <a:gd name="connsiteX10446" fmla="*/ 4958970 w 7427256"/>
              <a:gd name="connsiteY10446" fmla="*/ 6402911 h 7209248"/>
              <a:gd name="connsiteX10447" fmla="*/ 4936572 w 7427256"/>
              <a:gd name="connsiteY10447" fmla="*/ 6402911 h 7209248"/>
              <a:gd name="connsiteX10448" fmla="*/ 4918654 w 7427256"/>
              <a:gd name="connsiteY10448" fmla="*/ 6402911 h 7209248"/>
              <a:gd name="connsiteX10449" fmla="*/ 4909694 w 7427256"/>
              <a:gd name="connsiteY10449" fmla="*/ 6411871 h 7209248"/>
              <a:gd name="connsiteX10450" fmla="*/ 4900735 w 7427256"/>
              <a:gd name="connsiteY10450" fmla="*/ 6393952 h 7209248"/>
              <a:gd name="connsiteX10451" fmla="*/ 4909694 w 7427256"/>
              <a:gd name="connsiteY10451" fmla="*/ 6367075 h 7209248"/>
              <a:gd name="connsiteX10452" fmla="*/ 4909694 w 7427256"/>
              <a:gd name="connsiteY10452" fmla="*/ 6358115 h 7209248"/>
              <a:gd name="connsiteX10453" fmla="*/ 4891775 w 7427256"/>
              <a:gd name="connsiteY10453" fmla="*/ 6358115 h 7209248"/>
              <a:gd name="connsiteX10454" fmla="*/ 4882816 w 7427256"/>
              <a:gd name="connsiteY10454" fmla="*/ 6376033 h 7209248"/>
              <a:gd name="connsiteX10455" fmla="*/ 4882816 w 7427256"/>
              <a:gd name="connsiteY10455" fmla="*/ 6393952 h 7209248"/>
              <a:gd name="connsiteX10456" fmla="*/ 4882816 w 7427256"/>
              <a:gd name="connsiteY10456" fmla="*/ 6402911 h 7209248"/>
              <a:gd name="connsiteX10457" fmla="*/ 4882816 w 7427256"/>
              <a:gd name="connsiteY10457" fmla="*/ 6456667 h 7209248"/>
              <a:gd name="connsiteX10458" fmla="*/ 4900735 w 7427256"/>
              <a:gd name="connsiteY10458" fmla="*/ 6456667 h 7209248"/>
              <a:gd name="connsiteX10459" fmla="*/ 4909694 w 7427256"/>
              <a:gd name="connsiteY10459" fmla="*/ 6456667 h 7209248"/>
              <a:gd name="connsiteX10460" fmla="*/ 4900735 w 7427256"/>
              <a:gd name="connsiteY10460" fmla="*/ 6447707 h 7209248"/>
              <a:gd name="connsiteX10461" fmla="*/ 4896255 w 7427256"/>
              <a:gd name="connsiteY10461" fmla="*/ 6434269 h 7209248"/>
              <a:gd name="connsiteX10462" fmla="*/ 4909694 w 7427256"/>
              <a:gd name="connsiteY10462" fmla="*/ 6434269 h 7209248"/>
              <a:gd name="connsiteX10463" fmla="*/ 4927612 w 7427256"/>
              <a:gd name="connsiteY10463" fmla="*/ 6434269 h 7209248"/>
              <a:gd name="connsiteX10464" fmla="*/ 4936572 w 7427256"/>
              <a:gd name="connsiteY10464" fmla="*/ 6420830 h 7209248"/>
              <a:gd name="connsiteX10465" fmla="*/ 4950012 w 7427256"/>
              <a:gd name="connsiteY10465" fmla="*/ 6416351 h 7209248"/>
              <a:gd name="connsiteX10466" fmla="*/ 4981369 w 7427256"/>
              <a:gd name="connsiteY10466" fmla="*/ 6416351 h 7209248"/>
              <a:gd name="connsiteX10467" fmla="*/ 5003766 w 7427256"/>
              <a:gd name="connsiteY10467" fmla="*/ 6416351 h 7209248"/>
              <a:gd name="connsiteX10468" fmla="*/ 4999286 w 7427256"/>
              <a:gd name="connsiteY10468" fmla="*/ 6429790 h 7209248"/>
              <a:gd name="connsiteX10469" fmla="*/ 4990328 w 7427256"/>
              <a:gd name="connsiteY10469" fmla="*/ 6429790 h 7209248"/>
              <a:gd name="connsiteX10470" fmla="*/ 4981369 w 7427256"/>
              <a:gd name="connsiteY10470" fmla="*/ 6447707 h 7209248"/>
              <a:gd name="connsiteX10471" fmla="*/ 4981369 w 7427256"/>
              <a:gd name="connsiteY10471" fmla="*/ 6456667 h 7209248"/>
              <a:gd name="connsiteX10472" fmla="*/ 4972409 w 7427256"/>
              <a:gd name="connsiteY10472" fmla="*/ 6465626 h 7209248"/>
              <a:gd name="connsiteX10473" fmla="*/ 4954490 w 7427256"/>
              <a:gd name="connsiteY10473" fmla="*/ 6465626 h 7209248"/>
              <a:gd name="connsiteX10474" fmla="*/ 4927612 w 7427256"/>
              <a:gd name="connsiteY10474" fmla="*/ 6456667 h 7209248"/>
              <a:gd name="connsiteX10475" fmla="*/ 4927612 w 7427256"/>
              <a:gd name="connsiteY10475" fmla="*/ 6465626 h 7209248"/>
              <a:gd name="connsiteX10476" fmla="*/ 4909694 w 7427256"/>
              <a:gd name="connsiteY10476" fmla="*/ 6483545 h 7209248"/>
              <a:gd name="connsiteX10477" fmla="*/ 4882816 w 7427256"/>
              <a:gd name="connsiteY10477" fmla="*/ 6519383 h 7209248"/>
              <a:gd name="connsiteX10478" fmla="*/ 4887296 w 7427256"/>
              <a:gd name="connsiteY10478" fmla="*/ 6523862 h 7209248"/>
              <a:gd name="connsiteX10479" fmla="*/ 4891775 w 7427256"/>
              <a:gd name="connsiteY10479" fmla="*/ 6528342 h 7209248"/>
              <a:gd name="connsiteX10480" fmla="*/ 4891775 w 7427256"/>
              <a:gd name="connsiteY10480" fmla="*/ 6537302 h 7209248"/>
              <a:gd name="connsiteX10481" fmla="*/ 4864898 w 7427256"/>
              <a:gd name="connsiteY10481" fmla="*/ 6537302 h 7209248"/>
              <a:gd name="connsiteX10482" fmla="*/ 4846978 w 7427256"/>
              <a:gd name="connsiteY10482" fmla="*/ 6528342 h 7209248"/>
              <a:gd name="connsiteX10483" fmla="*/ 4860418 w 7427256"/>
              <a:gd name="connsiteY10483" fmla="*/ 6541780 h 7209248"/>
              <a:gd name="connsiteX10484" fmla="*/ 4864898 w 7427256"/>
              <a:gd name="connsiteY10484" fmla="*/ 6555219 h 7209248"/>
              <a:gd name="connsiteX10485" fmla="*/ 4820101 w 7427256"/>
              <a:gd name="connsiteY10485" fmla="*/ 6537302 h 7209248"/>
              <a:gd name="connsiteX10486" fmla="*/ 4784265 w 7427256"/>
              <a:gd name="connsiteY10486" fmla="*/ 6537302 h 7209248"/>
              <a:gd name="connsiteX10487" fmla="*/ 4730508 w 7427256"/>
              <a:gd name="connsiteY10487" fmla="*/ 6537302 h 7209248"/>
              <a:gd name="connsiteX10488" fmla="*/ 4703631 w 7427256"/>
              <a:gd name="connsiteY10488" fmla="*/ 6546260 h 7209248"/>
              <a:gd name="connsiteX10489" fmla="*/ 4721549 w 7427256"/>
              <a:gd name="connsiteY10489" fmla="*/ 6546260 h 7209248"/>
              <a:gd name="connsiteX10490" fmla="*/ 4734988 w 7427256"/>
              <a:gd name="connsiteY10490" fmla="*/ 6546260 h 7209248"/>
              <a:gd name="connsiteX10491" fmla="*/ 4748427 w 7427256"/>
              <a:gd name="connsiteY10491" fmla="*/ 6555219 h 7209248"/>
              <a:gd name="connsiteX10492" fmla="*/ 4766346 w 7427256"/>
              <a:gd name="connsiteY10492" fmla="*/ 6564179 h 7209248"/>
              <a:gd name="connsiteX10493" fmla="*/ 4712589 w 7427256"/>
              <a:gd name="connsiteY10493" fmla="*/ 6564179 h 7209248"/>
              <a:gd name="connsiteX10494" fmla="*/ 4658834 w 7427256"/>
              <a:gd name="connsiteY10494" fmla="*/ 6555219 h 7209248"/>
              <a:gd name="connsiteX10495" fmla="*/ 4663314 w 7427256"/>
              <a:gd name="connsiteY10495" fmla="*/ 6550740 h 7209248"/>
              <a:gd name="connsiteX10496" fmla="*/ 4649874 w 7427256"/>
              <a:gd name="connsiteY10496" fmla="*/ 6546260 h 7209248"/>
              <a:gd name="connsiteX10497" fmla="*/ 4640915 w 7427256"/>
              <a:gd name="connsiteY10497" fmla="*/ 6537302 h 7209248"/>
              <a:gd name="connsiteX10498" fmla="*/ 4658834 w 7427256"/>
              <a:gd name="connsiteY10498" fmla="*/ 6537302 h 7209248"/>
              <a:gd name="connsiteX10499" fmla="*/ 4748427 w 7427256"/>
              <a:gd name="connsiteY10499" fmla="*/ 6510423 h 7209248"/>
              <a:gd name="connsiteX10500" fmla="*/ 4721549 w 7427256"/>
              <a:gd name="connsiteY10500" fmla="*/ 6483545 h 7209248"/>
              <a:gd name="connsiteX10501" fmla="*/ 4712589 w 7427256"/>
              <a:gd name="connsiteY10501" fmla="*/ 6474586 h 7209248"/>
              <a:gd name="connsiteX10502" fmla="*/ 4703631 w 7427256"/>
              <a:gd name="connsiteY10502" fmla="*/ 6474586 h 7209248"/>
              <a:gd name="connsiteX10503" fmla="*/ 4658834 w 7427256"/>
              <a:gd name="connsiteY10503" fmla="*/ 6483545 h 7209248"/>
              <a:gd name="connsiteX10504" fmla="*/ 4658834 w 7427256"/>
              <a:gd name="connsiteY10504" fmla="*/ 6492505 h 7209248"/>
              <a:gd name="connsiteX10505" fmla="*/ 4640915 w 7427256"/>
              <a:gd name="connsiteY10505" fmla="*/ 6492505 h 7209248"/>
              <a:gd name="connsiteX10506" fmla="*/ 4622997 w 7427256"/>
              <a:gd name="connsiteY10506" fmla="*/ 6492505 h 7209248"/>
              <a:gd name="connsiteX10507" fmla="*/ 4614038 w 7427256"/>
              <a:gd name="connsiteY10507" fmla="*/ 6501464 h 7209248"/>
              <a:gd name="connsiteX10508" fmla="*/ 4596119 w 7427256"/>
              <a:gd name="connsiteY10508" fmla="*/ 6510423 h 7209248"/>
              <a:gd name="connsiteX10509" fmla="*/ 4614038 w 7427256"/>
              <a:gd name="connsiteY10509" fmla="*/ 6519383 h 7209248"/>
              <a:gd name="connsiteX10510" fmla="*/ 4631957 w 7427256"/>
              <a:gd name="connsiteY10510" fmla="*/ 6519383 h 7209248"/>
              <a:gd name="connsiteX10511" fmla="*/ 4614038 w 7427256"/>
              <a:gd name="connsiteY10511" fmla="*/ 6528342 h 7209248"/>
              <a:gd name="connsiteX10512" fmla="*/ 4587160 w 7427256"/>
              <a:gd name="connsiteY10512" fmla="*/ 6528342 h 7209248"/>
              <a:gd name="connsiteX10513" fmla="*/ 4533404 w 7427256"/>
              <a:gd name="connsiteY10513" fmla="*/ 6537302 h 7209248"/>
              <a:gd name="connsiteX10514" fmla="*/ 4511006 w 7427256"/>
              <a:gd name="connsiteY10514" fmla="*/ 6546260 h 7209248"/>
              <a:gd name="connsiteX10515" fmla="*/ 4493087 w 7427256"/>
              <a:gd name="connsiteY10515" fmla="*/ 6550740 h 7209248"/>
              <a:gd name="connsiteX10516" fmla="*/ 4497567 w 7427256"/>
              <a:gd name="connsiteY10516" fmla="*/ 6564179 h 7209248"/>
              <a:gd name="connsiteX10517" fmla="*/ 4515485 w 7427256"/>
              <a:gd name="connsiteY10517" fmla="*/ 6564179 h 7209248"/>
              <a:gd name="connsiteX10518" fmla="*/ 4578200 w 7427256"/>
              <a:gd name="connsiteY10518" fmla="*/ 6564179 h 7209248"/>
              <a:gd name="connsiteX10519" fmla="*/ 4596119 w 7427256"/>
              <a:gd name="connsiteY10519" fmla="*/ 6577618 h 7209248"/>
              <a:gd name="connsiteX10520" fmla="*/ 4578200 w 7427256"/>
              <a:gd name="connsiteY10520" fmla="*/ 6591057 h 7209248"/>
              <a:gd name="connsiteX10521" fmla="*/ 4569241 w 7427256"/>
              <a:gd name="connsiteY10521" fmla="*/ 6595537 h 7209248"/>
              <a:gd name="connsiteX10522" fmla="*/ 4578200 w 7427256"/>
              <a:gd name="connsiteY10522" fmla="*/ 6600016 h 7209248"/>
              <a:gd name="connsiteX10523" fmla="*/ 4573721 w 7427256"/>
              <a:gd name="connsiteY10523" fmla="*/ 6600016 h 7209248"/>
              <a:gd name="connsiteX10524" fmla="*/ 4560281 w 7427256"/>
              <a:gd name="connsiteY10524" fmla="*/ 6600016 h 7209248"/>
              <a:gd name="connsiteX10525" fmla="*/ 4542364 w 7427256"/>
              <a:gd name="connsiteY10525" fmla="*/ 6595537 h 7209248"/>
              <a:gd name="connsiteX10526" fmla="*/ 4533404 w 7427256"/>
              <a:gd name="connsiteY10526" fmla="*/ 6608976 h 7209248"/>
              <a:gd name="connsiteX10527" fmla="*/ 4533404 w 7427256"/>
              <a:gd name="connsiteY10527" fmla="*/ 6626894 h 7209248"/>
              <a:gd name="connsiteX10528" fmla="*/ 4497567 w 7427256"/>
              <a:gd name="connsiteY10528" fmla="*/ 6608976 h 7209248"/>
              <a:gd name="connsiteX10529" fmla="*/ 4479648 w 7427256"/>
              <a:gd name="connsiteY10529" fmla="*/ 6600016 h 7209248"/>
              <a:gd name="connsiteX10530" fmla="*/ 4470688 w 7427256"/>
              <a:gd name="connsiteY10530" fmla="*/ 6600016 h 7209248"/>
              <a:gd name="connsiteX10531" fmla="*/ 4466210 w 7427256"/>
              <a:gd name="connsiteY10531" fmla="*/ 6591057 h 7209248"/>
              <a:gd name="connsiteX10532" fmla="*/ 4443811 w 7427256"/>
              <a:gd name="connsiteY10532" fmla="*/ 6591057 h 7209248"/>
              <a:gd name="connsiteX10533" fmla="*/ 4434852 w 7427256"/>
              <a:gd name="connsiteY10533" fmla="*/ 6600016 h 7209248"/>
              <a:gd name="connsiteX10534" fmla="*/ 4461730 w 7427256"/>
              <a:gd name="connsiteY10534" fmla="*/ 6626894 h 7209248"/>
              <a:gd name="connsiteX10535" fmla="*/ 4461730 w 7427256"/>
              <a:gd name="connsiteY10535" fmla="*/ 6635853 h 7209248"/>
              <a:gd name="connsiteX10536" fmla="*/ 4434852 w 7427256"/>
              <a:gd name="connsiteY10536" fmla="*/ 6635853 h 7209248"/>
              <a:gd name="connsiteX10537" fmla="*/ 4421413 w 7427256"/>
              <a:gd name="connsiteY10537" fmla="*/ 6622414 h 7209248"/>
              <a:gd name="connsiteX10538" fmla="*/ 4416933 w 7427256"/>
              <a:gd name="connsiteY10538" fmla="*/ 6617934 h 7209248"/>
              <a:gd name="connsiteX10539" fmla="*/ 4407974 w 7427256"/>
              <a:gd name="connsiteY10539" fmla="*/ 6608976 h 7209248"/>
              <a:gd name="connsiteX10540" fmla="*/ 4354218 w 7427256"/>
              <a:gd name="connsiteY10540" fmla="*/ 6600016 h 7209248"/>
              <a:gd name="connsiteX10541" fmla="*/ 4318380 w 7427256"/>
              <a:gd name="connsiteY10541" fmla="*/ 6604496 h 7209248"/>
              <a:gd name="connsiteX10542" fmla="*/ 4291503 w 7427256"/>
              <a:gd name="connsiteY10542" fmla="*/ 6595537 h 7209248"/>
              <a:gd name="connsiteX10543" fmla="*/ 4273584 w 7427256"/>
              <a:gd name="connsiteY10543" fmla="*/ 6591057 h 7209248"/>
              <a:gd name="connsiteX10544" fmla="*/ 4255666 w 7427256"/>
              <a:gd name="connsiteY10544" fmla="*/ 6600016 h 7209248"/>
              <a:gd name="connsiteX10545" fmla="*/ 4246706 w 7427256"/>
              <a:gd name="connsiteY10545" fmla="*/ 6600016 h 7209248"/>
              <a:gd name="connsiteX10546" fmla="*/ 4201910 w 7427256"/>
              <a:gd name="connsiteY10546" fmla="*/ 6591057 h 7209248"/>
              <a:gd name="connsiteX10547" fmla="*/ 4175032 w 7427256"/>
              <a:gd name="connsiteY10547" fmla="*/ 6582098 h 7209248"/>
              <a:gd name="connsiteX10548" fmla="*/ 4183991 w 7427256"/>
              <a:gd name="connsiteY10548" fmla="*/ 6577618 h 7209248"/>
              <a:gd name="connsiteX10549" fmla="*/ 4206390 w 7427256"/>
              <a:gd name="connsiteY10549" fmla="*/ 6573138 h 7209248"/>
              <a:gd name="connsiteX10550" fmla="*/ 4201910 w 7427256"/>
              <a:gd name="connsiteY10550" fmla="*/ 6564179 h 7209248"/>
              <a:gd name="connsiteX10551" fmla="*/ 4188471 w 7427256"/>
              <a:gd name="connsiteY10551" fmla="*/ 6555219 h 7209248"/>
              <a:gd name="connsiteX10552" fmla="*/ 4183991 w 7427256"/>
              <a:gd name="connsiteY10552" fmla="*/ 6546260 h 7209248"/>
              <a:gd name="connsiteX10553" fmla="*/ 4139194 w 7427256"/>
              <a:gd name="connsiteY10553" fmla="*/ 6573138 h 7209248"/>
              <a:gd name="connsiteX10554" fmla="*/ 4143674 w 7427256"/>
              <a:gd name="connsiteY10554" fmla="*/ 6591057 h 7209248"/>
              <a:gd name="connsiteX10555" fmla="*/ 4166073 w 7427256"/>
              <a:gd name="connsiteY10555" fmla="*/ 6600016 h 7209248"/>
              <a:gd name="connsiteX10556" fmla="*/ 4179512 w 7427256"/>
              <a:gd name="connsiteY10556" fmla="*/ 6600016 h 7209248"/>
              <a:gd name="connsiteX10557" fmla="*/ 4183991 w 7427256"/>
              <a:gd name="connsiteY10557" fmla="*/ 6608976 h 7209248"/>
              <a:gd name="connsiteX10558" fmla="*/ 4161593 w 7427256"/>
              <a:gd name="connsiteY10558" fmla="*/ 6617934 h 7209248"/>
              <a:gd name="connsiteX10559" fmla="*/ 4130236 w 7427256"/>
              <a:gd name="connsiteY10559" fmla="*/ 6617934 h 7209248"/>
              <a:gd name="connsiteX10560" fmla="*/ 4112317 w 7427256"/>
              <a:gd name="connsiteY10560" fmla="*/ 6608976 h 7209248"/>
              <a:gd name="connsiteX10561" fmla="*/ 4103358 w 7427256"/>
              <a:gd name="connsiteY10561" fmla="*/ 6600016 h 7209248"/>
              <a:gd name="connsiteX10562" fmla="*/ 4094398 w 7427256"/>
              <a:gd name="connsiteY10562" fmla="*/ 6608976 h 7209248"/>
              <a:gd name="connsiteX10563" fmla="*/ 4067520 w 7427256"/>
              <a:gd name="connsiteY10563" fmla="*/ 6626894 h 7209248"/>
              <a:gd name="connsiteX10564" fmla="*/ 4040643 w 7427256"/>
              <a:gd name="connsiteY10564" fmla="*/ 6653772 h 7209248"/>
              <a:gd name="connsiteX10565" fmla="*/ 4049601 w 7427256"/>
              <a:gd name="connsiteY10565" fmla="*/ 6658252 h 7209248"/>
              <a:gd name="connsiteX10566" fmla="*/ 4076479 w 7427256"/>
              <a:gd name="connsiteY10566" fmla="*/ 6653772 h 7209248"/>
              <a:gd name="connsiteX10567" fmla="*/ 4094398 w 7427256"/>
              <a:gd name="connsiteY10567" fmla="*/ 6653772 h 7209248"/>
              <a:gd name="connsiteX10568" fmla="*/ 4112317 w 7427256"/>
              <a:gd name="connsiteY10568" fmla="*/ 6653772 h 7209248"/>
              <a:gd name="connsiteX10569" fmla="*/ 4112317 w 7427256"/>
              <a:gd name="connsiteY10569" fmla="*/ 6662731 h 7209248"/>
              <a:gd name="connsiteX10570" fmla="*/ 4107837 w 7427256"/>
              <a:gd name="connsiteY10570" fmla="*/ 6662731 h 7209248"/>
              <a:gd name="connsiteX10571" fmla="*/ 4094398 w 7427256"/>
              <a:gd name="connsiteY10571" fmla="*/ 6662731 h 7209248"/>
              <a:gd name="connsiteX10572" fmla="*/ 4067520 w 7427256"/>
              <a:gd name="connsiteY10572" fmla="*/ 6671690 h 7209248"/>
              <a:gd name="connsiteX10573" fmla="*/ 4067520 w 7427256"/>
              <a:gd name="connsiteY10573" fmla="*/ 6689609 h 7209248"/>
              <a:gd name="connsiteX10574" fmla="*/ 4058561 w 7427256"/>
              <a:gd name="connsiteY10574" fmla="*/ 6712007 h 7209248"/>
              <a:gd name="connsiteX10575" fmla="*/ 4040643 w 7427256"/>
              <a:gd name="connsiteY10575" fmla="*/ 6720966 h 7209248"/>
              <a:gd name="connsiteX10576" fmla="*/ 4022724 w 7427256"/>
              <a:gd name="connsiteY10576" fmla="*/ 6716486 h 7209248"/>
              <a:gd name="connsiteX10577" fmla="*/ 4031683 w 7427256"/>
              <a:gd name="connsiteY10577" fmla="*/ 6734405 h 7209248"/>
              <a:gd name="connsiteX10578" fmla="*/ 4080959 w 7427256"/>
              <a:gd name="connsiteY10578" fmla="*/ 6734405 h 7209248"/>
              <a:gd name="connsiteX10579" fmla="*/ 4103358 w 7427256"/>
              <a:gd name="connsiteY10579" fmla="*/ 6743365 h 7209248"/>
              <a:gd name="connsiteX10580" fmla="*/ 4031683 w 7427256"/>
              <a:gd name="connsiteY10580" fmla="*/ 6752324 h 7209248"/>
              <a:gd name="connsiteX10581" fmla="*/ 3995846 w 7427256"/>
              <a:gd name="connsiteY10581" fmla="*/ 6752324 h 7209248"/>
              <a:gd name="connsiteX10582" fmla="*/ 3964489 w 7427256"/>
              <a:gd name="connsiteY10582" fmla="*/ 6752324 h 7209248"/>
              <a:gd name="connsiteX10583" fmla="*/ 3942090 w 7427256"/>
              <a:gd name="connsiteY10583" fmla="*/ 6752324 h 7209248"/>
              <a:gd name="connsiteX10584" fmla="*/ 3933131 w 7427256"/>
              <a:gd name="connsiteY10584" fmla="*/ 6747844 h 7209248"/>
              <a:gd name="connsiteX10585" fmla="*/ 3951050 w 7427256"/>
              <a:gd name="connsiteY10585" fmla="*/ 6734405 h 7209248"/>
              <a:gd name="connsiteX10586" fmla="*/ 3977927 w 7427256"/>
              <a:gd name="connsiteY10586" fmla="*/ 6707527 h 7209248"/>
              <a:gd name="connsiteX10587" fmla="*/ 3986886 w 7427256"/>
              <a:gd name="connsiteY10587" fmla="*/ 6698569 h 7209248"/>
              <a:gd name="connsiteX10588" fmla="*/ 4049601 w 7427256"/>
              <a:gd name="connsiteY10588" fmla="*/ 6689609 h 7209248"/>
              <a:gd name="connsiteX10589" fmla="*/ 4004805 w 7427256"/>
              <a:gd name="connsiteY10589" fmla="*/ 6671690 h 7209248"/>
              <a:gd name="connsiteX10590" fmla="*/ 3991366 w 7427256"/>
              <a:gd name="connsiteY10590" fmla="*/ 6671690 h 7209248"/>
              <a:gd name="connsiteX10591" fmla="*/ 3986886 w 7427256"/>
              <a:gd name="connsiteY10591" fmla="*/ 6671690 h 7209248"/>
              <a:gd name="connsiteX10592" fmla="*/ 3968967 w 7427256"/>
              <a:gd name="connsiteY10592" fmla="*/ 6662731 h 7209248"/>
              <a:gd name="connsiteX10593" fmla="*/ 3942090 w 7427256"/>
              <a:gd name="connsiteY10593" fmla="*/ 6671690 h 7209248"/>
              <a:gd name="connsiteX10594" fmla="*/ 3924171 w 7427256"/>
              <a:gd name="connsiteY10594" fmla="*/ 6689609 h 7209248"/>
              <a:gd name="connsiteX10595" fmla="*/ 3910732 w 7427256"/>
              <a:gd name="connsiteY10595" fmla="*/ 6707527 h 7209248"/>
              <a:gd name="connsiteX10596" fmla="*/ 3888335 w 7427256"/>
              <a:gd name="connsiteY10596" fmla="*/ 6725446 h 7209248"/>
              <a:gd name="connsiteX10597" fmla="*/ 3834578 w 7427256"/>
              <a:gd name="connsiteY10597" fmla="*/ 6752324 h 7209248"/>
              <a:gd name="connsiteX10598" fmla="*/ 3807700 w 7427256"/>
              <a:gd name="connsiteY10598" fmla="*/ 6752324 h 7209248"/>
              <a:gd name="connsiteX10599" fmla="*/ 3767384 w 7427256"/>
              <a:gd name="connsiteY10599" fmla="*/ 6752324 h 7209248"/>
              <a:gd name="connsiteX10600" fmla="*/ 3709149 w 7427256"/>
              <a:gd name="connsiteY10600" fmla="*/ 6752324 h 7209248"/>
              <a:gd name="connsiteX10601" fmla="*/ 3682270 w 7427256"/>
              <a:gd name="connsiteY10601" fmla="*/ 6770243 h 7209248"/>
              <a:gd name="connsiteX10602" fmla="*/ 3673311 w 7427256"/>
              <a:gd name="connsiteY10602" fmla="*/ 6788161 h 7209248"/>
              <a:gd name="connsiteX10603" fmla="*/ 3664352 w 7427256"/>
              <a:gd name="connsiteY10603" fmla="*/ 6797120 h 7209248"/>
              <a:gd name="connsiteX10604" fmla="*/ 3659872 w 7427256"/>
              <a:gd name="connsiteY10604" fmla="*/ 6788161 h 7209248"/>
              <a:gd name="connsiteX10605" fmla="*/ 3664352 w 7427256"/>
              <a:gd name="connsiteY10605" fmla="*/ 6779201 h 7209248"/>
              <a:gd name="connsiteX10606" fmla="*/ 3646433 w 7427256"/>
              <a:gd name="connsiteY10606" fmla="*/ 6752324 h 7209248"/>
              <a:gd name="connsiteX10607" fmla="*/ 3601637 w 7427256"/>
              <a:gd name="connsiteY10607" fmla="*/ 6743365 h 7209248"/>
              <a:gd name="connsiteX10608" fmla="*/ 3565799 w 7427256"/>
              <a:gd name="connsiteY10608" fmla="*/ 6734405 h 7209248"/>
              <a:gd name="connsiteX10609" fmla="*/ 3565799 w 7427256"/>
              <a:gd name="connsiteY10609" fmla="*/ 6716486 h 7209248"/>
              <a:gd name="connsiteX10610" fmla="*/ 3538922 w 7427256"/>
              <a:gd name="connsiteY10610" fmla="*/ 6716486 h 7209248"/>
              <a:gd name="connsiteX10611" fmla="*/ 3538922 w 7427256"/>
              <a:gd name="connsiteY10611" fmla="*/ 6734405 h 7209248"/>
              <a:gd name="connsiteX10612" fmla="*/ 3538922 w 7427256"/>
              <a:gd name="connsiteY10612" fmla="*/ 6747844 h 7209248"/>
              <a:gd name="connsiteX10613" fmla="*/ 3529963 w 7427256"/>
              <a:gd name="connsiteY10613" fmla="*/ 6761283 h 7209248"/>
              <a:gd name="connsiteX10614" fmla="*/ 3521003 w 7427256"/>
              <a:gd name="connsiteY10614" fmla="*/ 6770243 h 7209248"/>
              <a:gd name="connsiteX10615" fmla="*/ 3512044 w 7427256"/>
              <a:gd name="connsiteY10615" fmla="*/ 6761283 h 7209248"/>
              <a:gd name="connsiteX10616" fmla="*/ 3494125 w 7427256"/>
              <a:gd name="connsiteY10616" fmla="*/ 6743365 h 7209248"/>
              <a:gd name="connsiteX10617" fmla="*/ 3467248 w 7427256"/>
              <a:gd name="connsiteY10617" fmla="*/ 6747844 h 7209248"/>
              <a:gd name="connsiteX10618" fmla="*/ 3458288 w 7427256"/>
              <a:gd name="connsiteY10618" fmla="*/ 6743365 h 7209248"/>
              <a:gd name="connsiteX10619" fmla="*/ 3440370 w 7427256"/>
              <a:gd name="connsiteY10619" fmla="*/ 6725446 h 7209248"/>
              <a:gd name="connsiteX10620" fmla="*/ 3404532 w 7427256"/>
              <a:gd name="connsiteY10620" fmla="*/ 6689609 h 7209248"/>
              <a:gd name="connsiteX10621" fmla="*/ 3413491 w 7427256"/>
              <a:gd name="connsiteY10621" fmla="*/ 6680650 h 7209248"/>
              <a:gd name="connsiteX10622" fmla="*/ 3431410 w 7427256"/>
              <a:gd name="connsiteY10622" fmla="*/ 6671690 h 7209248"/>
              <a:gd name="connsiteX10623" fmla="*/ 3449329 w 7427256"/>
              <a:gd name="connsiteY10623" fmla="*/ 6653772 h 7209248"/>
              <a:gd name="connsiteX10624" fmla="*/ 3458288 w 7427256"/>
              <a:gd name="connsiteY10624" fmla="*/ 6671690 h 7209248"/>
              <a:gd name="connsiteX10625" fmla="*/ 3449329 w 7427256"/>
              <a:gd name="connsiteY10625" fmla="*/ 6680650 h 7209248"/>
              <a:gd name="connsiteX10626" fmla="*/ 3476206 w 7427256"/>
              <a:gd name="connsiteY10626" fmla="*/ 6671690 h 7209248"/>
              <a:gd name="connsiteX10627" fmla="*/ 3512044 w 7427256"/>
              <a:gd name="connsiteY10627" fmla="*/ 6671690 h 7209248"/>
              <a:gd name="connsiteX10628" fmla="*/ 3534442 w 7427256"/>
              <a:gd name="connsiteY10628" fmla="*/ 6667211 h 7209248"/>
              <a:gd name="connsiteX10629" fmla="*/ 3565799 w 7427256"/>
              <a:gd name="connsiteY10629" fmla="*/ 6667211 h 7209248"/>
              <a:gd name="connsiteX10630" fmla="*/ 3592677 w 7427256"/>
              <a:gd name="connsiteY10630" fmla="*/ 6671690 h 7209248"/>
              <a:gd name="connsiteX10631" fmla="*/ 3610596 w 7427256"/>
              <a:gd name="connsiteY10631" fmla="*/ 6680650 h 7209248"/>
              <a:gd name="connsiteX10632" fmla="*/ 3619556 w 7427256"/>
              <a:gd name="connsiteY10632" fmla="*/ 6680650 h 7209248"/>
              <a:gd name="connsiteX10633" fmla="*/ 3637473 w 7427256"/>
              <a:gd name="connsiteY10633" fmla="*/ 6689609 h 7209248"/>
              <a:gd name="connsiteX10634" fmla="*/ 3646433 w 7427256"/>
              <a:gd name="connsiteY10634" fmla="*/ 6698569 h 7209248"/>
              <a:gd name="connsiteX10635" fmla="*/ 3655392 w 7427256"/>
              <a:gd name="connsiteY10635" fmla="*/ 6707527 h 7209248"/>
              <a:gd name="connsiteX10636" fmla="*/ 3664352 w 7427256"/>
              <a:gd name="connsiteY10636" fmla="*/ 6716486 h 7209248"/>
              <a:gd name="connsiteX10637" fmla="*/ 3673311 w 7427256"/>
              <a:gd name="connsiteY10637" fmla="*/ 6707527 h 7209248"/>
              <a:gd name="connsiteX10638" fmla="*/ 3668831 w 7427256"/>
              <a:gd name="connsiteY10638" fmla="*/ 6698569 h 7209248"/>
              <a:gd name="connsiteX10639" fmla="*/ 3682270 w 7427256"/>
              <a:gd name="connsiteY10639" fmla="*/ 6698569 h 7209248"/>
              <a:gd name="connsiteX10640" fmla="*/ 3691230 w 7427256"/>
              <a:gd name="connsiteY10640" fmla="*/ 6680650 h 7209248"/>
              <a:gd name="connsiteX10641" fmla="*/ 3682270 w 7427256"/>
              <a:gd name="connsiteY10641" fmla="*/ 6680650 h 7209248"/>
              <a:gd name="connsiteX10642" fmla="*/ 3664352 w 7427256"/>
              <a:gd name="connsiteY10642" fmla="*/ 6689609 h 7209248"/>
              <a:gd name="connsiteX10643" fmla="*/ 3673311 w 7427256"/>
              <a:gd name="connsiteY10643" fmla="*/ 6671690 h 7209248"/>
              <a:gd name="connsiteX10644" fmla="*/ 3664352 w 7427256"/>
              <a:gd name="connsiteY10644" fmla="*/ 6662731 h 7209248"/>
              <a:gd name="connsiteX10645" fmla="*/ 3650913 w 7427256"/>
              <a:gd name="connsiteY10645" fmla="*/ 6662731 h 7209248"/>
              <a:gd name="connsiteX10646" fmla="*/ 3637473 w 7427256"/>
              <a:gd name="connsiteY10646" fmla="*/ 6662731 h 7209248"/>
              <a:gd name="connsiteX10647" fmla="*/ 3628515 w 7427256"/>
              <a:gd name="connsiteY10647" fmla="*/ 6671690 h 7209248"/>
              <a:gd name="connsiteX10648" fmla="*/ 3601637 w 7427256"/>
              <a:gd name="connsiteY10648" fmla="*/ 6662731 h 7209248"/>
              <a:gd name="connsiteX10649" fmla="*/ 3579238 w 7427256"/>
              <a:gd name="connsiteY10649" fmla="*/ 6662731 h 7209248"/>
              <a:gd name="connsiteX10650" fmla="*/ 3574759 w 7427256"/>
              <a:gd name="connsiteY10650" fmla="*/ 6653772 h 7209248"/>
              <a:gd name="connsiteX10651" fmla="*/ 3565799 w 7427256"/>
              <a:gd name="connsiteY10651" fmla="*/ 6635853 h 7209248"/>
              <a:gd name="connsiteX10652" fmla="*/ 3574759 w 7427256"/>
              <a:gd name="connsiteY10652" fmla="*/ 6635853 h 7209248"/>
              <a:gd name="connsiteX10653" fmla="*/ 3583718 w 7427256"/>
              <a:gd name="connsiteY10653" fmla="*/ 6626894 h 7209248"/>
              <a:gd name="connsiteX10654" fmla="*/ 3570279 w 7427256"/>
              <a:gd name="connsiteY10654" fmla="*/ 6622414 h 7209248"/>
              <a:gd name="connsiteX10655" fmla="*/ 3565799 w 7427256"/>
              <a:gd name="connsiteY10655" fmla="*/ 6626894 h 7209248"/>
              <a:gd name="connsiteX10656" fmla="*/ 3556841 w 7427256"/>
              <a:gd name="connsiteY10656" fmla="*/ 6617934 h 7209248"/>
              <a:gd name="connsiteX10657" fmla="*/ 3565799 w 7427256"/>
              <a:gd name="connsiteY10657" fmla="*/ 6608976 h 7209248"/>
              <a:gd name="connsiteX10658" fmla="*/ 3552361 w 7427256"/>
              <a:gd name="connsiteY10658" fmla="*/ 6604496 h 7209248"/>
              <a:gd name="connsiteX10659" fmla="*/ 3529963 w 7427256"/>
              <a:gd name="connsiteY10659" fmla="*/ 6600016 h 7209248"/>
              <a:gd name="connsiteX10660" fmla="*/ 3525483 w 7427256"/>
              <a:gd name="connsiteY10660" fmla="*/ 6595537 h 7209248"/>
              <a:gd name="connsiteX10661" fmla="*/ 3512044 w 7427256"/>
              <a:gd name="connsiteY10661" fmla="*/ 6591057 h 7209248"/>
              <a:gd name="connsiteX10662" fmla="*/ 3494125 w 7427256"/>
              <a:gd name="connsiteY10662" fmla="*/ 6591057 h 7209248"/>
              <a:gd name="connsiteX10663" fmla="*/ 3480686 w 7427256"/>
              <a:gd name="connsiteY10663" fmla="*/ 6577618 h 7209248"/>
              <a:gd name="connsiteX10664" fmla="*/ 3467248 w 7427256"/>
              <a:gd name="connsiteY10664" fmla="*/ 6573138 h 7209248"/>
              <a:gd name="connsiteX10665" fmla="*/ 3458288 w 7427256"/>
              <a:gd name="connsiteY10665" fmla="*/ 6577618 h 7209248"/>
              <a:gd name="connsiteX10666" fmla="*/ 3458288 w 7427256"/>
              <a:gd name="connsiteY10666" fmla="*/ 6591057 h 7209248"/>
              <a:gd name="connsiteX10667" fmla="*/ 3449329 w 7427256"/>
              <a:gd name="connsiteY10667" fmla="*/ 6600016 h 7209248"/>
              <a:gd name="connsiteX10668" fmla="*/ 3440370 w 7427256"/>
              <a:gd name="connsiteY10668" fmla="*/ 6617934 h 7209248"/>
              <a:gd name="connsiteX10669" fmla="*/ 3435890 w 7427256"/>
              <a:gd name="connsiteY10669" fmla="*/ 6644812 h 7209248"/>
              <a:gd name="connsiteX10670" fmla="*/ 3422451 w 7427256"/>
              <a:gd name="connsiteY10670" fmla="*/ 6649292 h 7209248"/>
              <a:gd name="connsiteX10671" fmla="*/ 3404532 w 7427256"/>
              <a:gd name="connsiteY10671" fmla="*/ 6653772 h 7209248"/>
              <a:gd name="connsiteX10672" fmla="*/ 3395572 w 7427256"/>
              <a:gd name="connsiteY10672" fmla="*/ 6671690 h 7209248"/>
              <a:gd name="connsiteX10673" fmla="*/ 3377655 w 7427256"/>
              <a:gd name="connsiteY10673" fmla="*/ 6689609 h 7209248"/>
              <a:gd name="connsiteX10674" fmla="*/ 3364216 w 7427256"/>
              <a:gd name="connsiteY10674" fmla="*/ 6689609 h 7209248"/>
              <a:gd name="connsiteX10675" fmla="*/ 3359736 w 7427256"/>
              <a:gd name="connsiteY10675" fmla="*/ 6685129 h 7209248"/>
              <a:gd name="connsiteX10676" fmla="*/ 3368695 w 7427256"/>
              <a:gd name="connsiteY10676" fmla="*/ 6680650 h 7209248"/>
              <a:gd name="connsiteX10677" fmla="*/ 3377655 w 7427256"/>
              <a:gd name="connsiteY10677" fmla="*/ 6680650 h 7209248"/>
              <a:gd name="connsiteX10678" fmla="*/ 3386614 w 7427256"/>
              <a:gd name="connsiteY10678" fmla="*/ 6671690 h 7209248"/>
              <a:gd name="connsiteX10679" fmla="*/ 3377655 w 7427256"/>
              <a:gd name="connsiteY10679" fmla="*/ 6671690 h 7209248"/>
              <a:gd name="connsiteX10680" fmla="*/ 3386614 w 7427256"/>
              <a:gd name="connsiteY10680" fmla="*/ 6644812 h 7209248"/>
              <a:gd name="connsiteX10681" fmla="*/ 3413491 w 7427256"/>
              <a:gd name="connsiteY10681" fmla="*/ 6626894 h 7209248"/>
              <a:gd name="connsiteX10682" fmla="*/ 3431410 w 7427256"/>
              <a:gd name="connsiteY10682" fmla="*/ 6626894 h 7209248"/>
              <a:gd name="connsiteX10683" fmla="*/ 3413491 w 7427256"/>
              <a:gd name="connsiteY10683" fmla="*/ 6617934 h 7209248"/>
              <a:gd name="connsiteX10684" fmla="*/ 3395572 w 7427256"/>
              <a:gd name="connsiteY10684" fmla="*/ 6600016 h 7209248"/>
              <a:gd name="connsiteX10685" fmla="*/ 3386614 w 7427256"/>
              <a:gd name="connsiteY10685" fmla="*/ 6600016 h 7209248"/>
              <a:gd name="connsiteX10686" fmla="*/ 3373175 w 7427256"/>
              <a:gd name="connsiteY10686" fmla="*/ 6604496 h 7209248"/>
              <a:gd name="connsiteX10687" fmla="*/ 3377655 w 7427256"/>
              <a:gd name="connsiteY10687" fmla="*/ 6591057 h 7209248"/>
              <a:gd name="connsiteX10688" fmla="*/ 3368695 w 7427256"/>
              <a:gd name="connsiteY10688" fmla="*/ 6573138 h 7209248"/>
              <a:gd name="connsiteX10689" fmla="*/ 3359736 w 7427256"/>
              <a:gd name="connsiteY10689" fmla="*/ 6564179 h 7209248"/>
              <a:gd name="connsiteX10690" fmla="*/ 3332858 w 7427256"/>
              <a:gd name="connsiteY10690" fmla="*/ 6564179 h 7209248"/>
              <a:gd name="connsiteX10691" fmla="*/ 3337337 w 7427256"/>
              <a:gd name="connsiteY10691" fmla="*/ 6550740 h 7209248"/>
              <a:gd name="connsiteX10692" fmla="*/ 3314940 w 7427256"/>
              <a:gd name="connsiteY10692" fmla="*/ 6555219 h 7209248"/>
              <a:gd name="connsiteX10693" fmla="*/ 3297021 w 7427256"/>
              <a:gd name="connsiteY10693" fmla="*/ 6564179 h 7209248"/>
              <a:gd name="connsiteX10694" fmla="*/ 3279102 w 7427256"/>
              <a:gd name="connsiteY10694" fmla="*/ 6564179 h 7209248"/>
              <a:gd name="connsiteX10695" fmla="*/ 3270143 w 7427256"/>
              <a:gd name="connsiteY10695" fmla="*/ 6564179 h 7209248"/>
              <a:gd name="connsiteX10696" fmla="*/ 3256704 w 7427256"/>
              <a:gd name="connsiteY10696" fmla="*/ 6577618 h 7209248"/>
              <a:gd name="connsiteX10697" fmla="*/ 3234305 w 7427256"/>
              <a:gd name="connsiteY10697" fmla="*/ 6591057 h 7209248"/>
              <a:gd name="connsiteX10698" fmla="*/ 3225347 w 7427256"/>
              <a:gd name="connsiteY10698" fmla="*/ 6600016 h 7209248"/>
              <a:gd name="connsiteX10699" fmla="*/ 3216387 w 7427256"/>
              <a:gd name="connsiteY10699" fmla="*/ 6600016 h 7209248"/>
              <a:gd name="connsiteX10700" fmla="*/ 3211908 w 7427256"/>
              <a:gd name="connsiteY10700" fmla="*/ 6604496 h 7209248"/>
              <a:gd name="connsiteX10701" fmla="*/ 3211908 w 7427256"/>
              <a:gd name="connsiteY10701" fmla="*/ 6608976 h 7209248"/>
              <a:gd name="connsiteX10702" fmla="*/ 3216387 w 7427256"/>
              <a:gd name="connsiteY10702" fmla="*/ 6608976 h 7209248"/>
              <a:gd name="connsiteX10703" fmla="*/ 3225347 w 7427256"/>
              <a:gd name="connsiteY10703" fmla="*/ 6626894 h 7209248"/>
              <a:gd name="connsiteX10704" fmla="*/ 3207428 w 7427256"/>
              <a:gd name="connsiteY10704" fmla="*/ 6631373 h 7209248"/>
              <a:gd name="connsiteX10705" fmla="*/ 3198469 w 7427256"/>
              <a:gd name="connsiteY10705" fmla="*/ 6613454 h 7209248"/>
              <a:gd name="connsiteX10706" fmla="*/ 3189509 w 7427256"/>
              <a:gd name="connsiteY10706" fmla="*/ 6595537 h 7209248"/>
              <a:gd name="connsiteX10707" fmla="*/ 3180550 w 7427256"/>
              <a:gd name="connsiteY10707" fmla="*/ 6582098 h 7209248"/>
              <a:gd name="connsiteX10708" fmla="*/ 3176070 w 7427256"/>
              <a:gd name="connsiteY10708" fmla="*/ 6568658 h 7209248"/>
              <a:gd name="connsiteX10709" fmla="*/ 3176070 w 7427256"/>
              <a:gd name="connsiteY10709" fmla="*/ 6559699 h 7209248"/>
              <a:gd name="connsiteX10710" fmla="*/ 3180550 w 7427256"/>
              <a:gd name="connsiteY10710" fmla="*/ 6555219 h 7209248"/>
              <a:gd name="connsiteX10711" fmla="*/ 3216387 w 7427256"/>
              <a:gd name="connsiteY10711" fmla="*/ 6582098 h 7209248"/>
              <a:gd name="connsiteX10712" fmla="*/ 3216387 w 7427256"/>
              <a:gd name="connsiteY10712" fmla="*/ 6573138 h 7209248"/>
              <a:gd name="connsiteX10713" fmla="*/ 3207428 w 7427256"/>
              <a:gd name="connsiteY10713" fmla="*/ 6573138 h 7209248"/>
              <a:gd name="connsiteX10714" fmla="*/ 3216387 w 7427256"/>
              <a:gd name="connsiteY10714" fmla="*/ 6555219 h 7209248"/>
              <a:gd name="connsiteX10715" fmla="*/ 3207428 w 7427256"/>
              <a:gd name="connsiteY10715" fmla="*/ 6546260 h 7209248"/>
              <a:gd name="connsiteX10716" fmla="*/ 3180550 w 7427256"/>
              <a:gd name="connsiteY10716" fmla="*/ 6546260 h 7209248"/>
              <a:gd name="connsiteX10717" fmla="*/ 3149193 w 7427256"/>
              <a:gd name="connsiteY10717" fmla="*/ 6546260 h 7209248"/>
              <a:gd name="connsiteX10718" fmla="*/ 3135754 w 7427256"/>
              <a:gd name="connsiteY10718" fmla="*/ 6546260 h 7209248"/>
              <a:gd name="connsiteX10719" fmla="*/ 3131274 w 7427256"/>
              <a:gd name="connsiteY10719" fmla="*/ 6528342 h 7209248"/>
              <a:gd name="connsiteX10720" fmla="*/ 3099916 w 7427256"/>
              <a:gd name="connsiteY10720" fmla="*/ 6519383 h 7209248"/>
              <a:gd name="connsiteX10721" fmla="*/ 3081997 w 7427256"/>
              <a:gd name="connsiteY10721" fmla="*/ 6528342 h 7209248"/>
              <a:gd name="connsiteX10722" fmla="*/ 3090957 w 7427256"/>
              <a:gd name="connsiteY10722" fmla="*/ 6546260 h 7209248"/>
              <a:gd name="connsiteX10723" fmla="*/ 3081997 w 7427256"/>
              <a:gd name="connsiteY10723" fmla="*/ 6546260 h 7209248"/>
              <a:gd name="connsiteX10724" fmla="*/ 3073038 w 7427256"/>
              <a:gd name="connsiteY10724" fmla="*/ 6546260 h 7209248"/>
              <a:gd name="connsiteX10725" fmla="*/ 3064078 w 7427256"/>
              <a:gd name="connsiteY10725" fmla="*/ 6528342 h 7209248"/>
              <a:gd name="connsiteX10726" fmla="*/ 3064078 w 7427256"/>
              <a:gd name="connsiteY10726" fmla="*/ 6510423 h 7209248"/>
              <a:gd name="connsiteX10727" fmla="*/ 3077518 w 7427256"/>
              <a:gd name="connsiteY10727" fmla="*/ 6501464 h 7209248"/>
              <a:gd name="connsiteX10728" fmla="*/ 3081997 w 7427256"/>
              <a:gd name="connsiteY10728" fmla="*/ 6492505 h 7209248"/>
              <a:gd name="connsiteX10729" fmla="*/ 3081997 w 7427256"/>
              <a:gd name="connsiteY10729" fmla="*/ 6483545 h 7209248"/>
              <a:gd name="connsiteX10730" fmla="*/ 3090957 w 7427256"/>
              <a:gd name="connsiteY10730" fmla="*/ 6474586 h 7209248"/>
              <a:gd name="connsiteX10731" fmla="*/ 3055120 w 7427256"/>
              <a:gd name="connsiteY10731" fmla="*/ 6510423 h 7209248"/>
              <a:gd name="connsiteX10732" fmla="*/ 3050640 w 7427256"/>
              <a:gd name="connsiteY10732" fmla="*/ 6523862 h 7209248"/>
              <a:gd name="connsiteX10733" fmla="*/ 3046161 w 7427256"/>
              <a:gd name="connsiteY10733" fmla="*/ 6532822 h 7209248"/>
              <a:gd name="connsiteX10734" fmla="*/ 3046161 w 7427256"/>
              <a:gd name="connsiteY10734" fmla="*/ 6537302 h 7209248"/>
              <a:gd name="connsiteX10735" fmla="*/ 3046161 w 7427256"/>
              <a:gd name="connsiteY10735" fmla="*/ 6555219 h 7209248"/>
              <a:gd name="connsiteX10736" fmla="*/ 3028242 w 7427256"/>
              <a:gd name="connsiteY10736" fmla="*/ 6555219 h 7209248"/>
              <a:gd name="connsiteX10737" fmla="*/ 3001364 w 7427256"/>
              <a:gd name="connsiteY10737" fmla="*/ 6564179 h 7209248"/>
              <a:gd name="connsiteX10738" fmla="*/ 3010323 w 7427256"/>
              <a:gd name="connsiteY10738" fmla="*/ 6555219 h 7209248"/>
              <a:gd name="connsiteX10739" fmla="*/ 3023762 w 7427256"/>
              <a:gd name="connsiteY10739" fmla="*/ 6550740 h 7209248"/>
              <a:gd name="connsiteX10740" fmla="*/ 3028242 w 7427256"/>
              <a:gd name="connsiteY10740" fmla="*/ 6537302 h 7209248"/>
              <a:gd name="connsiteX10741" fmla="*/ 3028242 w 7427256"/>
              <a:gd name="connsiteY10741" fmla="*/ 6528342 h 7209248"/>
              <a:gd name="connsiteX10742" fmla="*/ 3019282 w 7427256"/>
              <a:gd name="connsiteY10742" fmla="*/ 6528342 h 7209248"/>
              <a:gd name="connsiteX10743" fmla="*/ 2992404 w 7427256"/>
              <a:gd name="connsiteY10743" fmla="*/ 6528342 h 7209248"/>
              <a:gd name="connsiteX10744" fmla="*/ 2965527 w 7427256"/>
              <a:gd name="connsiteY10744" fmla="*/ 6510423 h 7209248"/>
              <a:gd name="connsiteX10745" fmla="*/ 2987926 w 7427256"/>
              <a:gd name="connsiteY10745" fmla="*/ 6510423 h 7209248"/>
              <a:gd name="connsiteX10746" fmla="*/ 3001364 w 7427256"/>
              <a:gd name="connsiteY10746" fmla="*/ 6505944 h 7209248"/>
              <a:gd name="connsiteX10747" fmla="*/ 2987926 w 7427256"/>
              <a:gd name="connsiteY10747" fmla="*/ 6492505 h 7209248"/>
              <a:gd name="connsiteX10748" fmla="*/ 2970007 w 7427256"/>
              <a:gd name="connsiteY10748" fmla="*/ 6488025 h 7209248"/>
              <a:gd name="connsiteX10749" fmla="*/ 2956568 w 7427256"/>
              <a:gd name="connsiteY10749" fmla="*/ 6492505 h 7209248"/>
              <a:gd name="connsiteX10750" fmla="*/ 2965527 w 7427256"/>
              <a:gd name="connsiteY10750" fmla="*/ 6474586 h 7209248"/>
              <a:gd name="connsiteX10751" fmla="*/ 2974486 w 7427256"/>
              <a:gd name="connsiteY10751" fmla="*/ 6465626 h 7209248"/>
              <a:gd name="connsiteX10752" fmla="*/ 2947608 w 7427256"/>
              <a:gd name="connsiteY10752" fmla="*/ 6465626 h 7209248"/>
              <a:gd name="connsiteX10753" fmla="*/ 2907291 w 7427256"/>
              <a:gd name="connsiteY10753" fmla="*/ 6447707 h 7209248"/>
              <a:gd name="connsiteX10754" fmla="*/ 2893853 w 7427256"/>
              <a:gd name="connsiteY10754" fmla="*/ 6447707 h 7209248"/>
              <a:gd name="connsiteX10755" fmla="*/ 2902811 w 7427256"/>
              <a:gd name="connsiteY10755" fmla="*/ 6465626 h 7209248"/>
              <a:gd name="connsiteX10756" fmla="*/ 2898331 w 7427256"/>
              <a:gd name="connsiteY10756" fmla="*/ 6479065 h 7209248"/>
              <a:gd name="connsiteX10757" fmla="*/ 2884893 w 7427256"/>
              <a:gd name="connsiteY10757" fmla="*/ 6483545 h 7209248"/>
              <a:gd name="connsiteX10758" fmla="*/ 2875934 w 7427256"/>
              <a:gd name="connsiteY10758" fmla="*/ 6492505 h 7209248"/>
              <a:gd name="connsiteX10759" fmla="*/ 2893853 w 7427256"/>
              <a:gd name="connsiteY10759" fmla="*/ 6510423 h 7209248"/>
              <a:gd name="connsiteX10760" fmla="*/ 2902811 w 7427256"/>
              <a:gd name="connsiteY10760" fmla="*/ 6492505 h 7209248"/>
              <a:gd name="connsiteX10761" fmla="*/ 2911772 w 7427256"/>
              <a:gd name="connsiteY10761" fmla="*/ 6483545 h 7209248"/>
              <a:gd name="connsiteX10762" fmla="*/ 2916250 w 7427256"/>
              <a:gd name="connsiteY10762" fmla="*/ 6492505 h 7209248"/>
              <a:gd name="connsiteX10763" fmla="*/ 2929689 w 7427256"/>
              <a:gd name="connsiteY10763" fmla="*/ 6492505 h 7209248"/>
              <a:gd name="connsiteX10764" fmla="*/ 2938649 w 7427256"/>
              <a:gd name="connsiteY10764" fmla="*/ 6501464 h 7209248"/>
              <a:gd name="connsiteX10765" fmla="*/ 2925210 w 7427256"/>
              <a:gd name="connsiteY10765" fmla="*/ 6510423 h 7209248"/>
              <a:gd name="connsiteX10766" fmla="*/ 2911772 w 7427256"/>
              <a:gd name="connsiteY10766" fmla="*/ 6510423 h 7209248"/>
              <a:gd name="connsiteX10767" fmla="*/ 2902811 w 7427256"/>
              <a:gd name="connsiteY10767" fmla="*/ 6514903 h 7209248"/>
              <a:gd name="connsiteX10768" fmla="*/ 2902811 w 7427256"/>
              <a:gd name="connsiteY10768" fmla="*/ 6519383 h 7209248"/>
              <a:gd name="connsiteX10769" fmla="*/ 2893853 w 7427256"/>
              <a:gd name="connsiteY10769" fmla="*/ 6528342 h 7209248"/>
              <a:gd name="connsiteX10770" fmla="*/ 2875934 w 7427256"/>
              <a:gd name="connsiteY10770" fmla="*/ 6528342 h 7209248"/>
              <a:gd name="connsiteX10771" fmla="*/ 2871454 w 7427256"/>
              <a:gd name="connsiteY10771" fmla="*/ 6519383 h 7209248"/>
              <a:gd name="connsiteX10772" fmla="*/ 2866975 w 7427256"/>
              <a:gd name="connsiteY10772" fmla="*/ 6528342 h 7209248"/>
              <a:gd name="connsiteX10773" fmla="*/ 2853535 w 7427256"/>
              <a:gd name="connsiteY10773" fmla="*/ 6541780 h 7209248"/>
              <a:gd name="connsiteX10774" fmla="*/ 2844576 w 7427256"/>
              <a:gd name="connsiteY10774" fmla="*/ 6555219 h 7209248"/>
              <a:gd name="connsiteX10775" fmla="*/ 2840096 w 7427256"/>
              <a:gd name="connsiteY10775" fmla="*/ 6564179 h 7209248"/>
              <a:gd name="connsiteX10776" fmla="*/ 2826657 w 7427256"/>
              <a:gd name="connsiteY10776" fmla="*/ 6564179 h 7209248"/>
              <a:gd name="connsiteX10777" fmla="*/ 2822177 w 7427256"/>
              <a:gd name="connsiteY10777" fmla="*/ 6564179 h 7209248"/>
              <a:gd name="connsiteX10778" fmla="*/ 2822177 w 7427256"/>
              <a:gd name="connsiteY10778" fmla="*/ 6546260 h 7209248"/>
              <a:gd name="connsiteX10779" fmla="*/ 2813219 w 7427256"/>
              <a:gd name="connsiteY10779" fmla="*/ 6528342 h 7209248"/>
              <a:gd name="connsiteX10780" fmla="*/ 2813219 w 7427256"/>
              <a:gd name="connsiteY10780" fmla="*/ 6519383 h 7209248"/>
              <a:gd name="connsiteX10781" fmla="*/ 2822177 w 7427256"/>
              <a:gd name="connsiteY10781" fmla="*/ 6519383 h 7209248"/>
              <a:gd name="connsiteX10782" fmla="*/ 2826657 w 7427256"/>
              <a:gd name="connsiteY10782" fmla="*/ 6528342 h 7209248"/>
              <a:gd name="connsiteX10783" fmla="*/ 2831137 w 7427256"/>
              <a:gd name="connsiteY10783" fmla="*/ 6514903 h 7209248"/>
              <a:gd name="connsiteX10784" fmla="*/ 2840096 w 7427256"/>
              <a:gd name="connsiteY10784" fmla="*/ 6501464 h 7209248"/>
              <a:gd name="connsiteX10785" fmla="*/ 2840096 w 7427256"/>
              <a:gd name="connsiteY10785" fmla="*/ 6483545 h 7209248"/>
              <a:gd name="connsiteX10786" fmla="*/ 2847375 w 7427256"/>
              <a:gd name="connsiteY10786" fmla="*/ 6483545 h 7209248"/>
              <a:gd name="connsiteX10787" fmla="*/ 2849056 w 7427256"/>
              <a:gd name="connsiteY10787" fmla="*/ 6483545 h 7209248"/>
              <a:gd name="connsiteX10788" fmla="*/ 2844576 w 7427256"/>
              <a:gd name="connsiteY10788" fmla="*/ 6474586 h 7209248"/>
              <a:gd name="connsiteX10789" fmla="*/ 2849056 w 7427256"/>
              <a:gd name="connsiteY10789" fmla="*/ 6474586 h 7209248"/>
              <a:gd name="connsiteX10790" fmla="*/ 2858015 w 7427256"/>
              <a:gd name="connsiteY10790" fmla="*/ 6465626 h 7209248"/>
              <a:gd name="connsiteX10791" fmla="*/ 2840096 w 7427256"/>
              <a:gd name="connsiteY10791" fmla="*/ 6465626 h 7209248"/>
              <a:gd name="connsiteX10792" fmla="*/ 2822177 w 7427256"/>
              <a:gd name="connsiteY10792" fmla="*/ 6474586 h 7209248"/>
              <a:gd name="connsiteX10793" fmla="*/ 2813219 w 7427256"/>
              <a:gd name="connsiteY10793" fmla="*/ 6479065 h 7209248"/>
              <a:gd name="connsiteX10794" fmla="*/ 2813219 w 7427256"/>
              <a:gd name="connsiteY10794" fmla="*/ 6483545 h 7209248"/>
              <a:gd name="connsiteX10795" fmla="*/ 2795300 w 7427256"/>
              <a:gd name="connsiteY10795" fmla="*/ 6483545 h 7209248"/>
              <a:gd name="connsiteX10796" fmla="*/ 2777381 w 7427256"/>
              <a:gd name="connsiteY10796" fmla="*/ 6474586 h 7209248"/>
              <a:gd name="connsiteX10797" fmla="*/ 2795300 w 7427256"/>
              <a:gd name="connsiteY10797" fmla="*/ 6474586 h 7209248"/>
              <a:gd name="connsiteX10798" fmla="*/ 2808739 w 7427256"/>
              <a:gd name="connsiteY10798" fmla="*/ 6470106 h 7209248"/>
              <a:gd name="connsiteX10799" fmla="*/ 2813219 w 7427256"/>
              <a:gd name="connsiteY10799" fmla="*/ 6461147 h 7209248"/>
              <a:gd name="connsiteX10800" fmla="*/ 2813219 w 7427256"/>
              <a:gd name="connsiteY10800" fmla="*/ 6456667 h 7209248"/>
              <a:gd name="connsiteX10801" fmla="*/ 2759463 w 7427256"/>
              <a:gd name="connsiteY10801" fmla="*/ 6438749 h 7209248"/>
              <a:gd name="connsiteX10802" fmla="*/ 2741545 w 7427256"/>
              <a:gd name="connsiteY10802" fmla="*/ 6429790 h 7209248"/>
              <a:gd name="connsiteX10803" fmla="*/ 2728106 w 7427256"/>
              <a:gd name="connsiteY10803" fmla="*/ 6434269 h 7209248"/>
              <a:gd name="connsiteX10804" fmla="*/ 2719146 w 7427256"/>
              <a:gd name="connsiteY10804" fmla="*/ 6438749 h 7209248"/>
              <a:gd name="connsiteX10805" fmla="*/ 2705707 w 7427256"/>
              <a:gd name="connsiteY10805" fmla="*/ 6438749 h 7209248"/>
              <a:gd name="connsiteX10806" fmla="*/ 2714667 w 7427256"/>
              <a:gd name="connsiteY10806" fmla="*/ 6420830 h 7209248"/>
              <a:gd name="connsiteX10807" fmla="*/ 2732585 w 7427256"/>
              <a:gd name="connsiteY10807" fmla="*/ 6416351 h 7209248"/>
              <a:gd name="connsiteX10808" fmla="*/ 2723626 w 7427256"/>
              <a:gd name="connsiteY10808" fmla="*/ 6411871 h 7209248"/>
              <a:gd name="connsiteX10809" fmla="*/ 2714667 w 7427256"/>
              <a:gd name="connsiteY10809" fmla="*/ 6402911 h 7209248"/>
              <a:gd name="connsiteX10810" fmla="*/ 2696748 w 7427256"/>
              <a:gd name="connsiteY10810" fmla="*/ 6407391 h 7209248"/>
              <a:gd name="connsiteX10811" fmla="*/ 2687788 w 7427256"/>
              <a:gd name="connsiteY10811" fmla="*/ 6420830 h 7209248"/>
              <a:gd name="connsiteX10812" fmla="*/ 2651952 w 7427256"/>
              <a:gd name="connsiteY10812" fmla="*/ 6429790 h 7209248"/>
              <a:gd name="connsiteX10813" fmla="*/ 2634033 w 7427256"/>
              <a:gd name="connsiteY10813" fmla="*/ 6429790 h 7209248"/>
              <a:gd name="connsiteX10814" fmla="*/ 2607155 w 7427256"/>
              <a:gd name="connsiteY10814" fmla="*/ 6420830 h 7209248"/>
              <a:gd name="connsiteX10815" fmla="*/ 2580278 w 7427256"/>
              <a:gd name="connsiteY10815" fmla="*/ 6411871 h 7209248"/>
              <a:gd name="connsiteX10816" fmla="*/ 2562359 w 7427256"/>
              <a:gd name="connsiteY10816" fmla="*/ 6411871 h 7209248"/>
              <a:gd name="connsiteX10817" fmla="*/ 2553399 w 7427256"/>
              <a:gd name="connsiteY10817" fmla="*/ 6402911 h 7209248"/>
              <a:gd name="connsiteX10818" fmla="*/ 2539960 w 7427256"/>
              <a:gd name="connsiteY10818" fmla="*/ 6402911 h 7209248"/>
              <a:gd name="connsiteX10819" fmla="*/ 2535480 w 7427256"/>
              <a:gd name="connsiteY10819" fmla="*/ 6393952 h 7209248"/>
              <a:gd name="connsiteX10820" fmla="*/ 2517562 w 7427256"/>
              <a:gd name="connsiteY10820" fmla="*/ 6393952 h 7209248"/>
              <a:gd name="connsiteX10821" fmla="*/ 2499643 w 7427256"/>
              <a:gd name="connsiteY10821" fmla="*/ 6402911 h 7209248"/>
              <a:gd name="connsiteX10822" fmla="*/ 2490683 w 7427256"/>
              <a:gd name="connsiteY10822" fmla="*/ 6393952 h 7209248"/>
              <a:gd name="connsiteX10823" fmla="*/ 2499643 w 7427256"/>
              <a:gd name="connsiteY10823" fmla="*/ 6384993 h 7209248"/>
              <a:gd name="connsiteX10824" fmla="*/ 2472766 w 7427256"/>
              <a:gd name="connsiteY10824" fmla="*/ 6380513 h 7209248"/>
              <a:gd name="connsiteX10825" fmla="*/ 2445887 w 7427256"/>
              <a:gd name="connsiteY10825" fmla="*/ 6376033 h 7209248"/>
              <a:gd name="connsiteX10826" fmla="*/ 2419009 w 7427256"/>
              <a:gd name="connsiteY10826" fmla="*/ 6367075 h 7209248"/>
              <a:gd name="connsiteX10827" fmla="*/ 2392132 w 7427256"/>
              <a:gd name="connsiteY10827" fmla="*/ 6384993 h 7209248"/>
              <a:gd name="connsiteX10828" fmla="*/ 2356294 w 7427256"/>
              <a:gd name="connsiteY10828" fmla="*/ 6376033 h 7209248"/>
              <a:gd name="connsiteX10829" fmla="*/ 2338377 w 7427256"/>
              <a:gd name="connsiteY10829" fmla="*/ 6367075 h 7209248"/>
              <a:gd name="connsiteX10830" fmla="*/ 2329417 w 7427256"/>
              <a:gd name="connsiteY10830" fmla="*/ 6367075 h 7209248"/>
              <a:gd name="connsiteX10831" fmla="*/ 2329417 w 7427256"/>
              <a:gd name="connsiteY10831" fmla="*/ 6358115 h 7209248"/>
              <a:gd name="connsiteX10832" fmla="*/ 2338377 w 7427256"/>
              <a:gd name="connsiteY10832" fmla="*/ 6349156 h 7209248"/>
              <a:gd name="connsiteX10833" fmla="*/ 2351815 w 7427256"/>
              <a:gd name="connsiteY10833" fmla="*/ 6353636 h 7209248"/>
              <a:gd name="connsiteX10834" fmla="*/ 2356294 w 7427256"/>
              <a:gd name="connsiteY10834" fmla="*/ 6349156 h 7209248"/>
              <a:gd name="connsiteX10835" fmla="*/ 2374213 w 7427256"/>
              <a:gd name="connsiteY10835" fmla="*/ 6340197 h 7209248"/>
              <a:gd name="connsiteX10836" fmla="*/ 2383173 w 7427256"/>
              <a:gd name="connsiteY10836" fmla="*/ 6331237 h 7209248"/>
              <a:gd name="connsiteX10837" fmla="*/ 2374213 w 7427256"/>
              <a:gd name="connsiteY10837" fmla="*/ 6335717 h 7209248"/>
              <a:gd name="connsiteX10838" fmla="*/ 2347335 w 7427256"/>
              <a:gd name="connsiteY10838" fmla="*/ 6331237 h 7209248"/>
              <a:gd name="connsiteX10839" fmla="*/ 2338377 w 7427256"/>
              <a:gd name="connsiteY10839" fmla="*/ 6331237 h 7209248"/>
              <a:gd name="connsiteX10840" fmla="*/ 2320458 w 7427256"/>
              <a:gd name="connsiteY10840" fmla="*/ 6344676 h 7209248"/>
              <a:gd name="connsiteX10841" fmla="*/ 2302539 w 7427256"/>
              <a:gd name="connsiteY10841" fmla="*/ 6344676 h 7209248"/>
              <a:gd name="connsiteX10842" fmla="*/ 2293580 w 7427256"/>
              <a:gd name="connsiteY10842" fmla="*/ 6344676 h 7209248"/>
              <a:gd name="connsiteX10843" fmla="*/ 2284620 w 7427256"/>
              <a:gd name="connsiteY10843" fmla="*/ 6349156 h 7209248"/>
              <a:gd name="connsiteX10844" fmla="*/ 2280140 w 7427256"/>
              <a:gd name="connsiteY10844" fmla="*/ 6353636 h 7209248"/>
              <a:gd name="connsiteX10845" fmla="*/ 2275661 w 7427256"/>
              <a:gd name="connsiteY10845" fmla="*/ 6358115 h 7209248"/>
              <a:gd name="connsiteX10846" fmla="*/ 2266701 w 7427256"/>
              <a:gd name="connsiteY10846" fmla="*/ 6349156 h 7209248"/>
              <a:gd name="connsiteX10847" fmla="*/ 2271181 w 7427256"/>
              <a:gd name="connsiteY10847" fmla="*/ 6340197 h 7209248"/>
              <a:gd name="connsiteX10848" fmla="*/ 2275661 w 7427256"/>
              <a:gd name="connsiteY10848" fmla="*/ 6331237 h 7209248"/>
              <a:gd name="connsiteX10849" fmla="*/ 2284620 w 7427256"/>
              <a:gd name="connsiteY10849" fmla="*/ 6331237 h 7209248"/>
              <a:gd name="connsiteX10850" fmla="*/ 2302539 w 7427256"/>
              <a:gd name="connsiteY10850" fmla="*/ 6322278 h 7209248"/>
              <a:gd name="connsiteX10851" fmla="*/ 2293580 w 7427256"/>
              <a:gd name="connsiteY10851" fmla="*/ 6304359 h 7209248"/>
              <a:gd name="connsiteX10852" fmla="*/ 2302539 w 7427256"/>
              <a:gd name="connsiteY10852" fmla="*/ 6295401 h 7209248"/>
              <a:gd name="connsiteX10853" fmla="*/ 2311498 w 7427256"/>
              <a:gd name="connsiteY10853" fmla="*/ 6281960 h 7209248"/>
              <a:gd name="connsiteX10854" fmla="*/ 2307019 w 7427256"/>
              <a:gd name="connsiteY10854" fmla="*/ 6268522 h 7209248"/>
              <a:gd name="connsiteX10855" fmla="*/ 2293580 w 7427256"/>
              <a:gd name="connsiteY10855" fmla="*/ 6250604 h 7209248"/>
              <a:gd name="connsiteX10856" fmla="*/ 2239824 w 7427256"/>
              <a:gd name="connsiteY10856" fmla="*/ 6250604 h 7209248"/>
              <a:gd name="connsiteX10857" fmla="*/ 2221905 w 7427256"/>
              <a:gd name="connsiteY10857" fmla="*/ 6255083 h 7209248"/>
              <a:gd name="connsiteX10858" fmla="*/ 2203986 w 7427256"/>
              <a:gd name="connsiteY10858" fmla="*/ 6255083 h 7209248"/>
              <a:gd name="connsiteX10859" fmla="*/ 2181588 w 7427256"/>
              <a:gd name="connsiteY10859" fmla="*/ 6255083 h 7209248"/>
              <a:gd name="connsiteX10860" fmla="*/ 2168150 w 7427256"/>
              <a:gd name="connsiteY10860" fmla="*/ 6246124 h 7209248"/>
              <a:gd name="connsiteX10861" fmla="*/ 2163670 w 7427256"/>
              <a:gd name="connsiteY10861" fmla="*/ 6241644 h 7209248"/>
              <a:gd name="connsiteX10862" fmla="*/ 2154711 w 7427256"/>
              <a:gd name="connsiteY10862" fmla="*/ 6237164 h 7209248"/>
              <a:gd name="connsiteX10863" fmla="*/ 2150231 w 7427256"/>
              <a:gd name="connsiteY10863" fmla="*/ 6232685 h 7209248"/>
              <a:gd name="connsiteX10864" fmla="*/ 2195027 w 7427256"/>
              <a:gd name="connsiteY10864" fmla="*/ 6241644 h 7209248"/>
              <a:gd name="connsiteX10865" fmla="*/ 2212946 w 7427256"/>
              <a:gd name="connsiteY10865" fmla="*/ 6241644 h 7209248"/>
              <a:gd name="connsiteX10866" fmla="*/ 2212946 w 7427256"/>
              <a:gd name="connsiteY10866" fmla="*/ 6232685 h 7209248"/>
              <a:gd name="connsiteX10867" fmla="*/ 2203986 w 7427256"/>
              <a:gd name="connsiteY10867" fmla="*/ 6223725 h 7209248"/>
              <a:gd name="connsiteX10868" fmla="*/ 2186068 w 7427256"/>
              <a:gd name="connsiteY10868" fmla="*/ 6214766 h 7209248"/>
              <a:gd name="connsiteX10869" fmla="*/ 2159190 w 7427256"/>
              <a:gd name="connsiteY10869" fmla="*/ 6196848 h 7209248"/>
              <a:gd name="connsiteX10870" fmla="*/ 2150231 w 7427256"/>
              <a:gd name="connsiteY10870" fmla="*/ 6196848 h 7209248"/>
              <a:gd name="connsiteX10871" fmla="*/ 2132312 w 7427256"/>
              <a:gd name="connsiteY10871" fmla="*/ 6196848 h 7209248"/>
              <a:gd name="connsiteX10872" fmla="*/ 2127833 w 7427256"/>
              <a:gd name="connsiteY10872" fmla="*/ 6187889 h 7209248"/>
              <a:gd name="connsiteX10873" fmla="*/ 2123353 w 7427256"/>
              <a:gd name="connsiteY10873" fmla="*/ 6187889 h 7209248"/>
              <a:gd name="connsiteX10874" fmla="*/ 2069597 w 7427256"/>
              <a:gd name="connsiteY10874" fmla="*/ 6169970 h 7209248"/>
              <a:gd name="connsiteX10875" fmla="*/ 2047199 w 7427256"/>
              <a:gd name="connsiteY10875" fmla="*/ 6120694 h 7209248"/>
              <a:gd name="connsiteX10876" fmla="*/ 2024800 w 7427256"/>
              <a:gd name="connsiteY10876" fmla="*/ 6116214 h 7209248"/>
              <a:gd name="connsiteX10877" fmla="*/ 1997923 w 7427256"/>
              <a:gd name="connsiteY10877" fmla="*/ 6116214 h 7209248"/>
              <a:gd name="connsiteX10878" fmla="*/ 1988964 w 7427256"/>
              <a:gd name="connsiteY10878" fmla="*/ 6111735 h 7209248"/>
              <a:gd name="connsiteX10879" fmla="*/ 1980004 w 7427256"/>
              <a:gd name="connsiteY10879" fmla="*/ 6102775 h 7209248"/>
              <a:gd name="connsiteX10880" fmla="*/ 1966565 w 7427256"/>
              <a:gd name="connsiteY10880" fmla="*/ 6098296 h 7209248"/>
              <a:gd name="connsiteX10881" fmla="*/ 1957606 w 7427256"/>
              <a:gd name="connsiteY10881" fmla="*/ 6098296 h 7209248"/>
              <a:gd name="connsiteX10882" fmla="*/ 1953126 w 7427256"/>
              <a:gd name="connsiteY10882" fmla="*/ 6089336 h 7209248"/>
              <a:gd name="connsiteX10883" fmla="*/ 1899371 w 7427256"/>
              <a:gd name="connsiteY10883" fmla="*/ 6098296 h 7209248"/>
              <a:gd name="connsiteX10884" fmla="*/ 1872493 w 7427256"/>
              <a:gd name="connsiteY10884" fmla="*/ 6098296 h 7209248"/>
              <a:gd name="connsiteX10885" fmla="*/ 1845614 w 7427256"/>
              <a:gd name="connsiteY10885" fmla="*/ 6071417 h 7209248"/>
              <a:gd name="connsiteX10886" fmla="*/ 1859053 w 7427256"/>
              <a:gd name="connsiteY10886" fmla="*/ 6071417 h 7209248"/>
              <a:gd name="connsiteX10887" fmla="*/ 1863533 w 7427256"/>
              <a:gd name="connsiteY10887" fmla="*/ 6071417 h 7209248"/>
              <a:gd name="connsiteX10888" fmla="*/ 1926249 w 7427256"/>
              <a:gd name="connsiteY10888" fmla="*/ 6080377 h 7209248"/>
              <a:gd name="connsiteX10889" fmla="*/ 1908330 w 7427256"/>
              <a:gd name="connsiteY10889" fmla="*/ 6071417 h 7209248"/>
              <a:gd name="connsiteX10890" fmla="*/ 1881452 w 7427256"/>
              <a:gd name="connsiteY10890" fmla="*/ 6053499 h 7209248"/>
              <a:gd name="connsiteX10891" fmla="*/ 1899371 w 7427256"/>
              <a:gd name="connsiteY10891" fmla="*/ 6062458 h 7209248"/>
              <a:gd name="connsiteX10892" fmla="*/ 1899371 w 7427256"/>
              <a:gd name="connsiteY10892" fmla="*/ 6053499 h 7209248"/>
              <a:gd name="connsiteX10893" fmla="*/ 1890411 w 7427256"/>
              <a:gd name="connsiteY10893" fmla="*/ 6035581 h 7209248"/>
              <a:gd name="connsiteX10894" fmla="*/ 1881452 w 7427256"/>
              <a:gd name="connsiteY10894" fmla="*/ 6026621 h 7209248"/>
              <a:gd name="connsiteX10895" fmla="*/ 1809778 w 7427256"/>
              <a:gd name="connsiteY10895" fmla="*/ 6017662 h 7209248"/>
              <a:gd name="connsiteX10896" fmla="*/ 1818737 w 7427256"/>
              <a:gd name="connsiteY10896" fmla="*/ 6017662 h 7209248"/>
              <a:gd name="connsiteX10897" fmla="*/ 1827697 w 7427256"/>
              <a:gd name="connsiteY10897" fmla="*/ 6008703 h 7209248"/>
              <a:gd name="connsiteX10898" fmla="*/ 1872493 w 7427256"/>
              <a:gd name="connsiteY10898" fmla="*/ 5999743 h 7209248"/>
              <a:gd name="connsiteX10899" fmla="*/ 1872493 w 7427256"/>
              <a:gd name="connsiteY10899" fmla="*/ 5990784 h 7209248"/>
              <a:gd name="connsiteX10900" fmla="*/ 1832176 w 7427256"/>
              <a:gd name="connsiteY10900" fmla="*/ 5977345 h 7209248"/>
              <a:gd name="connsiteX10901" fmla="*/ 1818737 w 7427256"/>
              <a:gd name="connsiteY10901" fmla="*/ 5954947 h 7209248"/>
              <a:gd name="connsiteX10902" fmla="*/ 1818737 w 7427256"/>
              <a:gd name="connsiteY10902" fmla="*/ 5963907 h 7209248"/>
              <a:gd name="connsiteX10903" fmla="*/ 1809778 w 7427256"/>
              <a:gd name="connsiteY10903" fmla="*/ 5981824 h 7209248"/>
              <a:gd name="connsiteX10904" fmla="*/ 1791859 w 7427256"/>
              <a:gd name="connsiteY10904" fmla="*/ 5972865 h 7209248"/>
              <a:gd name="connsiteX10905" fmla="*/ 1777525 w 7427256"/>
              <a:gd name="connsiteY10905" fmla="*/ 5954947 h 7209248"/>
              <a:gd name="connsiteX10906" fmla="*/ 1782900 w 7427256"/>
              <a:gd name="connsiteY10906" fmla="*/ 5954947 h 7209248"/>
              <a:gd name="connsiteX10907" fmla="*/ 1791859 w 7427256"/>
              <a:gd name="connsiteY10907" fmla="*/ 5945988 h 7209248"/>
              <a:gd name="connsiteX10908" fmla="*/ 1778420 w 7427256"/>
              <a:gd name="connsiteY10908" fmla="*/ 5945988 h 7209248"/>
              <a:gd name="connsiteX10909" fmla="*/ 1773940 w 7427256"/>
              <a:gd name="connsiteY10909" fmla="*/ 5945988 h 7209248"/>
              <a:gd name="connsiteX10910" fmla="*/ 1773940 w 7427256"/>
              <a:gd name="connsiteY10910" fmla="*/ 5950467 h 7209248"/>
              <a:gd name="connsiteX10911" fmla="*/ 1756022 w 7427256"/>
              <a:gd name="connsiteY10911" fmla="*/ 5928069 h 7209248"/>
              <a:gd name="connsiteX10912" fmla="*/ 1751542 w 7427256"/>
              <a:gd name="connsiteY10912" fmla="*/ 5923589 h 7209248"/>
              <a:gd name="connsiteX10913" fmla="*/ 1738103 w 7427256"/>
              <a:gd name="connsiteY10913" fmla="*/ 5919110 h 7209248"/>
              <a:gd name="connsiteX10914" fmla="*/ 1720185 w 7427256"/>
              <a:gd name="connsiteY10914" fmla="*/ 5919110 h 7209248"/>
              <a:gd name="connsiteX10915" fmla="*/ 1711225 w 7427256"/>
              <a:gd name="connsiteY10915" fmla="*/ 5928069 h 7209248"/>
              <a:gd name="connsiteX10916" fmla="*/ 1702266 w 7427256"/>
              <a:gd name="connsiteY10916" fmla="*/ 5910150 h 7209248"/>
              <a:gd name="connsiteX10917" fmla="*/ 1711225 w 7427256"/>
              <a:gd name="connsiteY10917" fmla="*/ 5883272 h 7209248"/>
              <a:gd name="connsiteX10918" fmla="*/ 1724664 w 7427256"/>
              <a:gd name="connsiteY10918" fmla="*/ 5883272 h 7209248"/>
              <a:gd name="connsiteX10919" fmla="*/ 1738103 w 7427256"/>
              <a:gd name="connsiteY10919" fmla="*/ 5883272 h 7209248"/>
              <a:gd name="connsiteX10920" fmla="*/ 1751542 w 7427256"/>
              <a:gd name="connsiteY10920" fmla="*/ 5901191 h 7209248"/>
              <a:gd name="connsiteX10921" fmla="*/ 1773940 w 7427256"/>
              <a:gd name="connsiteY10921" fmla="*/ 5901191 h 7209248"/>
              <a:gd name="connsiteX10922" fmla="*/ 1791859 w 7427256"/>
              <a:gd name="connsiteY10922" fmla="*/ 5883272 h 7209248"/>
              <a:gd name="connsiteX10923" fmla="*/ 1787379 w 7427256"/>
              <a:gd name="connsiteY10923" fmla="*/ 5878792 h 7209248"/>
              <a:gd name="connsiteX10924" fmla="*/ 1773940 w 7427256"/>
              <a:gd name="connsiteY10924" fmla="*/ 5874312 h 7209248"/>
              <a:gd name="connsiteX10925" fmla="*/ 1747063 w 7427256"/>
              <a:gd name="connsiteY10925" fmla="*/ 5874312 h 7209248"/>
              <a:gd name="connsiteX10926" fmla="*/ 1738103 w 7427256"/>
              <a:gd name="connsiteY10926" fmla="*/ 5874312 h 7209248"/>
              <a:gd name="connsiteX10927" fmla="*/ 1720185 w 7427256"/>
              <a:gd name="connsiteY10927" fmla="*/ 5865354 h 7209248"/>
              <a:gd name="connsiteX10928" fmla="*/ 1720185 w 7427256"/>
              <a:gd name="connsiteY10928" fmla="*/ 5856395 h 7209248"/>
              <a:gd name="connsiteX10929" fmla="*/ 1720185 w 7427256"/>
              <a:gd name="connsiteY10929" fmla="*/ 5847435 h 7209248"/>
              <a:gd name="connsiteX10930" fmla="*/ 1711225 w 7427256"/>
              <a:gd name="connsiteY10930" fmla="*/ 5838476 h 7209248"/>
              <a:gd name="connsiteX10931" fmla="*/ 1693306 w 7427256"/>
              <a:gd name="connsiteY10931" fmla="*/ 5829516 h 7209248"/>
              <a:gd name="connsiteX10932" fmla="*/ 1675389 w 7427256"/>
              <a:gd name="connsiteY10932" fmla="*/ 5820557 h 7209248"/>
              <a:gd name="connsiteX10933" fmla="*/ 1666429 w 7427256"/>
              <a:gd name="connsiteY10933" fmla="*/ 5825037 h 7209248"/>
              <a:gd name="connsiteX10934" fmla="*/ 1666429 w 7427256"/>
              <a:gd name="connsiteY10934" fmla="*/ 5847435 h 7209248"/>
              <a:gd name="connsiteX10935" fmla="*/ 1621632 w 7427256"/>
              <a:gd name="connsiteY10935" fmla="*/ 5802638 h 7209248"/>
              <a:gd name="connsiteX10936" fmla="*/ 1630592 w 7427256"/>
              <a:gd name="connsiteY10936" fmla="*/ 5802638 h 7209248"/>
              <a:gd name="connsiteX10937" fmla="*/ 1648511 w 7427256"/>
              <a:gd name="connsiteY10937" fmla="*/ 5793680 h 7209248"/>
              <a:gd name="connsiteX10938" fmla="*/ 1626112 w 7427256"/>
              <a:gd name="connsiteY10938" fmla="*/ 5775761 h 7209248"/>
              <a:gd name="connsiteX10939" fmla="*/ 1594755 w 7427256"/>
              <a:gd name="connsiteY10939" fmla="*/ 5757842 h 7209248"/>
              <a:gd name="connsiteX10940" fmla="*/ 1585796 w 7427256"/>
              <a:gd name="connsiteY10940" fmla="*/ 5748883 h 7209248"/>
              <a:gd name="connsiteX10941" fmla="*/ 1603713 w 7427256"/>
              <a:gd name="connsiteY10941" fmla="*/ 5739923 h 7209248"/>
              <a:gd name="connsiteX10942" fmla="*/ 1612673 w 7427256"/>
              <a:gd name="connsiteY10942" fmla="*/ 5739923 h 7209248"/>
              <a:gd name="connsiteX10943" fmla="*/ 1603713 w 7427256"/>
              <a:gd name="connsiteY10943" fmla="*/ 5730964 h 7209248"/>
              <a:gd name="connsiteX10944" fmla="*/ 1585796 w 7427256"/>
              <a:gd name="connsiteY10944" fmla="*/ 5722006 h 7209248"/>
              <a:gd name="connsiteX10945" fmla="*/ 1585796 w 7427256"/>
              <a:gd name="connsiteY10945" fmla="*/ 5713046 h 7209248"/>
              <a:gd name="connsiteX10946" fmla="*/ 1603713 w 7427256"/>
              <a:gd name="connsiteY10946" fmla="*/ 5668249 h 7209248"/>
              <a:gd name="connsiteX10947" fmla="*/ 1594755 w 7427256"/>
              <a:gd name="connsiteY10947" fmla="*/ 5654810 h 7209248"/>
              <a:gd name="connsiteX10948" fmla="*/ 1576836 w 7427256"/>
              <a:gd name="connsiteY10948" fmla="*/ 5654810 h 7209248"/>
              <a:gd name="connsiteX10949" fmla="*/ 1572357 w 7427256"/>
              <a:gd name="connsiteY10949" fmla="*/ 5663769 h 7209248"/>
              <a:gd name="connsiteX10950" fmla="*/ 1585796 w 7427256"/>
              <a:gd name="connsiteY10950" fmla="*/ 5672729 h 7209248"/>
              <a:gd name="connsiteX10951" fmla="*/ 1594755 w 7427256"/>
              <a:gd name="connsiteY10951" fmla="*/ 5681688 h 7209248"/>
              <a:gd name="connsiteX10952" fmla="*/ 1594755 w 7427256"/>
              <a:gd name="connsiteY10952" fmla="*/ 5686168 h 7209248"/>
              <a:gd name="connsiteX10953" fmla="*/ 1576836 w 7427256"/>
              <a:gd name="connsiteY10953" fmla="*/ 5699607 h 7209248"/>
              <a:gd name="connsiteX10954" fmla="*/ 1558918 w 7427256"/>
              <a:gd name="connsiteY10954" fmla="*/ 5713046 h 7209248"/>
              <a:gd name="connsiteX10955" fmla="*/ 1532039 w 7427256"/>
              <a:gd name="connsiteY10955" fmla="*/ 5722006 h 7209248"/>
              <a:gd name="connsiteX10956" fmla="*/ 1527561 w 7427256"/>
              <a:gd name="connsiteY10956" fmla="*/ 5717526 h 7209248"/>
              <a:gd name="connsiteX10957" fmla="*/ 1540998 w 7427256"/>
              <a:gd name="connsiteY10957" fmla="*/ 5713046 h 7209248"/>
              <a:gd name="connsiteX10958" fmla="*/ 1549958 w 7427256"/>
              <a:gd name="connsiteY10958" fmla="*/ 5708565 h 7209248"/>
              <a:gd name="connsiteX10959" fmla="*/ 1540998 w 7427256"/>
              <a:gd name="connsiteY10959" fmla="*/ 5699607 h 7209248"/>
              <a:gd name="connsiteX10960" fmla="*/ 1532039 w 7427256"/>
              <a:gd name="connsiteY10960" fmla="*/ 5686168 h 7209248"/>
              <a:gd name="connsiteX10961" fmla="*/ 1523081 w 7427256"/>
              <a:gd name="connsiteY10961" fmla="*/ 5686168 h 7209248"/>
              <a:gd name="connsiteX10962" fmla="*/ 1505162 w 7427256"/>
              <a:gd name="connsiteY10962" fmla="*/ 5677209 h 7209248"/>
              <a:gd name="connsiteX10963" fmla="*/ 1496203 w 7427256"/>
              <a:gd name="connsiteY10963" fmla="*/ 5677209 h 7209248"/>
              <a:gd name="connsiteX10964" fmla="*/ 1491723 w 7427256"/>
              <a:gd name="connsiteY10964" fmla="*/ 5672729 h 7209248"/>
              <a:gd name="connsiteX10965" fmla="*/ 1478284 w 7427256"/>
              <a:gd name="connsiteY10965" fmla="*/ 5668249 h 7209248"/>
              <a:gd name="connsiteX10966" fmla="*/ 1478284 w 7427256"/>
              <a:gd name="connsiteY10966" fmla="*/ 5677209 h 7209248"/>
              <a:gd name="connsiteX10967" fmla="*/ 1460365 w 7427256"/>
              <a:gd name="connsiteY10967" fmla="*/ 5668249 h 7209248"/>
              <a:gd name="connsiteX10968" fmla="*/ 1469324 w 7427256"/>
              <a:gd name="connsiteY10968" fmla="*/ 5650330 h 7209248"/>
              <a:gd name="connsiteX10969" fmla="*/ 1482763 w 7427256"/>
              <a:gd name="connsiteY10969" fmla="*/ 5654810 h 7209248"/>
              <a:gd name="connsiteX10970" fmla="*/ 1496203 w 7427256"/>
              <a:gd name="connsiteY10970" fmla="*/ 5650330 h 7209248"/>
              <a:gd name="connsiteX10971" fmla="*/ 1478284 w 7427256"/>
              <a:gd name="connsiteY10971" fmla="*/ 5632413 h 7209248"/>
              <a:gd name="connsiteX10972" fmla="*/ 1469324 w 7427256"/>
              <a:gd name="connsiteY10972" fmla="*/ 5605534 h 7209248"/>
              <a:gd name="connsiteX10973" fmla="*/ 1478284 w 7427256"/>
              <a:gd name="connsiteY10973" fmla="*/ 5605534 h 7209248"/>
              <a:gd name="connsiteX10974" fmla="*/ 1460365 w 7427256"/>
              <a:gd name="connsiteY10974" fmla="*/ 5587615 h 7209248"/>
              <a:gd name="connsiteX10975" fmla="*/ 1433488 w 7427256"/>
              <a:gd name="connsiteY10975" fmla="*/ 5574176 h 7209248"/>
              <a:gd name="connsiteX10976" fmla="*/ 1406609 w 7427256"/>
              <a:gd name="connsiteY10976" fmla="*/ 5560737 h 7209248"/>
              <a:gd name="connsiteX10977" fmla="*/ 1397650 w 7427256"/>
              <a:gd name="connsiteY10977" fmla="*/ 5569697 h 7209248"/>
              <a:gd name="connsiteX10978" fmla="*/ 1433488 w 7427256"/>
              <a:gd name="connsiteY10978" fmla="*/ 5614494 h 7209248"/>
              <a:gd name="connsiteX10979" fmla="*/ 1406609 w 7427256"/>
              <a:gd name="connsiteY10979" fmla="*/ 5605534 h 7209248"/>
              <a:gd name="connsiteX10980" fmla="*/ 1388691 w 7427256"/>
              <a:gd name="connsiteY10980" fmla="*/ 5596575 h 7209248"/>
              <a:gd name="connsiteX10981" fmla="*/ 1379731 w 7427256"/>
              <a:gd name="connsiteY10981" fmla="*/ 5614494 h 7209248"/>
              <a:gd name="connsiteX10982" fmla="*/ 1379731 w 7427256"/>
              <a:gd name="connsiteY10982" fmla="*/ 5596575 h 7209248"/>
              <a:gd name="connsiteX10983" fmla="*/ 1343895 w 7427256"/>
              <a:gd name="connsiteY10983" fmla="*/ 5560737 h 7209248"/>
              <a:gd name="connsiteX10984" fmla="*/ 1343895 w 7427256"/>
              <a:gd name="connsiteY10984" fmla="*/ 5587615 h 7209248"/>
              <a:gd name="connsiteX10985" fmla="*/ 1321496 w 7427256"/>
              <a:gd name="connsiteY10985" fmla="*/ 5596575 h 7209248"/>
              <a:gd name="connsiteX10986" fmla="*/ 1299098 w 7427256"/>
              <a:gd name="connsiteY10986" fmla="*/ 5605534 h 7209248"/>
              <a:gd name="connsiteX10987" fmla="*/ 1299098 w 7427256"/>
              <a:gd name="connsiteY10987" fmla="*/ 5614494 h 7209248"/>
              <a:gd name="connsiteX10988" fmla="*/ 1290138 w 7427256"/>
              <a:gd name="connsiteY10988" fmla="*/ 5614494 h 7209248"/>
              <a:gd name="connsiteX10989" fmla="*/ 1272219 w 7427256"/>
              <a:gd name="connsiteY10989" fmla="*/ 5605534 h 7209248"/>
              <a:gd name="connsiteX10990" fmla="*/ 1245342 w 7427256"/>
              <a:gd name="connsiteY10990" fmla="*/ 5605534 h 7209248"/>
              <a:gd name="connsiteX10991" fmla="*/ 1236383 w 7427256"/>
              <a:gd name="connsiteY10991" fmla="*/ 5614494 h 7209248"/>
              <a:gd name="connsiteX10992" fmla="*/ 1222944 w 7427256"/>
              <a:gd name="connsiteY10992" fmla="*/ 5605534 h 7209248"/>
              <a:gd name="connsiteX10993" fmla="*/ 1218464 w 7427256"/>
              <a:gd name="connsiteY10993" fmla="*/ 5623453 h 7209248"/>
              <a:gd name="connsiteX10994" fmla="*/ 1200545 w 7427256"/>
              <a:gd name="connsiteY10994" fmla="*/ 5623453 h 7209248"/>
              <a:gd name="connsiteX10995" fmla="*/ 1173668 w 7427256"/>
              <a:gd name="connsiteY10995" fmla="*/ 5623453 h 7209248"/>
              <a:gd name="connsiteX10996" fmla="*/ 1164709 w 7427256"/>
              <a:gd name="connsiteY10996" fmla="*/ 5614494 h 7209248"/>
              <a:gd name="connsiteX10997" fmla="*/ 1173668 w 7427256"/>
              <a:gd name="connsiteY10997" fmla="*/ 5605534 h 7209248"/>
              <a:gd name="connsiteX10998" fmla="*/ 1173668 w 7427256"/>
              <a:gd name="connsiteY10998" fmla="*/ 5601055 h 7209248"/>
              <a:gd name="connsiteX10999" fmla="*/ 1173668 w 7427256"/>
              <a:gd name="connsiteY10999" fmla="*/ 5587615 h 7209248"/>
              <a:gd name="connsiteX11000" fmla="*/ 1146790 w 7427256"/>
              <a:gd name="connsiteY11000" fmla="*/ 5587615 h 7209248"/>
              <a:gd name="connsiteX11001" fmla="*/ 1143532 w 7427256"/>
              <a:gd name="connsiteY11001" fmla="*/ 5586801 h 7209248"/>
              <a:gd name="connsiteX11002" fmla="*/ 1145670 w 7427256"/>
              <a:gd name="connsiteY11002" fmla="*/ 5585376 h 7209248"/>
              <a:gd name="connsiteX11003" fmla="*/ 1146790 w 7427256"/>
              <a:gd name="connsiteY11003" fmla="*/ 5578656 h 7209248"/>
              <a:gd name="connsiteX11004" fmla="*/ 1137830 w 7427256"/>
              <a:gd name="connsiteY11004" fmla="*/ 5551779 h 7209248"/>
              <a:gd name="connsiteX11005" fmla="*/ 1128871 w 7427256"/>
              <a:gd name="connsiteY11005" fmla="*/ 5524901 h 7209248"/>
              <a:gd name="connsiteX11006" fmla="*/ 1128871 w 7427256"/>
              <a:gd name="connsiteY11006" fmla="*/ 5506982 h 7209248"/>
              <a:gd name="connsiteX11007" fmla="*/ 1128871 w 7427256"/>
              <a:gd name="connsiteY11007" fmla="*/ 5498022 h 7209248"/>
              <a:gd name="connsiteX11008" fmla="*/ 1137830 w 7427256"/>
              <a:gd name="connsiteY11008" fmla="*/ 5506982 h 7209248"/>
              <a:gd name="connsiteX11009" fmla="*/ 1155749 w 7427256"/>
              <a:gd name="connsiteY11009" fmla="*/ 5524901 h 7209248"/>
              <a:gd name="connsiteX11010" fmla="*/ 1164709 w 7427256"/>
              <a:gd name="connsiteY11010" fmla="*/ 5542819 h 7209248"/>
              <a:gd name="connsiteX11011" fmla="*/ 1227424 w 7427256"/>
              <a:gd name="connsiteY11011" fmla="*/ 5596575 h 7209248"/>
              <a:gd name="connsiteX11012" fmla="*/ 1236383 w 7427256"/>
              <a:gd name="connsiteY11012" fmla="*/ 5587615 h 7209248"/>
              <a:gd name="connsiteX11013" fmla="*/ 1236383 w 7427256"/>
              <a:gd name="connsiteY11013" fmla="*/ 5569697 h 7209248"/>
              <a:gd name="connsiteX11014" fmla="*/ 1209504 w 7427256"/>
              <a:gd name="connsiteY11014" fmla="*/ 5560737 h 7209248"/>
              <a:gd name="connsiteX11015" fmla="*/ 1191587 w 7427256"/>
              <a:gd name="connsiteY11015" fmla="*/ 5542819 h 7209248"/>
              <a:gd name="connsiteX11016" fmla="*/ 1182627 w 7427256"/>
              <a:gd name="connsiteY11016" fmla="*/ 5533860 h 7209248"/>
              <a:gd name="connsiteX11017" fmla="*/ 1182627 w 7427256"/>
              <a:gd name="connsiteY11017" fmla="*/ 5515941 h 7209248"/>
              <a:gd name="connsiteX11018" fmla="*/ 1173668 w 7427256"/>
              <a:gd name="connsiteY11018" fmla="*/ 5515941 h 7209248"/>
              <a:gd name="connsiteX11019" fmla="*/ 1169188 w 7427256"/>
              <a:gd name="connsiteY11019" fmla="*/ 5524901 h 7209248"/>
              <a:gd name="connsiteX11020" fmla="*/ 1164709 w 7427256"/>
              <a:gd name="connsiteY11020" fmla="*/ 5515941 h 7209248"/>
              <a:gd name="connsiteX11021" fmla="*/ 1160229 w 7427256"/>
              <a:gd name="connsiteY11021" fmla="*/ 5502502 h 7209248"/>
              <a:gd name="connsiteX11022" fmla="*/ 1173668 w 7427256"/>
              <a:gd name="connsiteY11022" fmla="*/ 5506982 h 7209248"/>
              <a:gd name="connsiteX11023" fmla="*/ 1173668 w 7427256"/>
              <a:gd name="connsiteY11023" fmla="*/ 5498022 h 7209248"/>
              <a:gd name="connsiteX11024" fmla="*/ 1164709 w 7427256"/>
              <a:gd name="connsiteY11024" fmla="*/ 5493543 h 7209248"/>
              <a:gd name="connsiteX11025" fmla="*/ 1155749 w 7427256"/>
              <a:gd name="connsiteY11025" fmla="*/ 5489063 h 7209248"/>
              <a:gd name="connsiteX11026" fmla="*/ 1151269 w 7427256"/>
              <a:gd name="connsiteY11026" fmla="*/ 5475624 h 7209248"/>
              <a:gd name="connsiteX11027" fmla="*/ 1146790 w 7427256"/>
              <a:gd name="connsiteY11027" fmla="*/ 5453226 h 7209248"/>
              <a:gd name="connsiteX11028" fmla="*/ 1119913 w 7427256"/>
              <a:gd name="connsiteY11028" fmla="*/ 5417389 h 7209248"/>
              <a:gd name="connsiteX11029" fmla="*/ 1084075 w 7427256"/>
              <a:gd name="connsiteY11029" fmla="*/ 5381552 h 7209248"/>
              <a:gd name="connsiteX11030" fmla="*/ 1075115 w 7427256"/>
              <a:gd name="connsiteY11030" fmla="*/ 5381552 h 7209248"/>
              <a:gd name="connsiteX11031" fmla="*/ 1075115 w 7427256"/>
              <a:gd name="connsiteY11031" fmla="*/ 5372593 h 7209248"/>
              <a:gd name="connsiteX11032" fmla="*/ 1075115 w 7427256"/>
              <a:gd name="connsiteY11032" fmla="*/ 5359154 h 7209248"/>
              <a:gd name="connsiteX11033" fmla="*/ 1084075 w 7427256"/>
              <a:gd name="connsiteY11033" fmla="*/ 5363633 h 7209248"/>
              <a:gd name="connsiteX11034" fmla="*/ 1093034 w 7427256"/>
              <a:gd name="connsiteY11034" fmla="*/ 5363633 h 7209248"/>
              <a:gd name="connsiteX11035" fmla="*/ 1084075 w 7427256"/>
              <a:gd name="connsiteY11035" fmla="*/ 5345715 h 7209248"/>
              <a:gd name="connsiteX11036" fmla="*/ 1048237 w 7427256"/>
              <a:gd name="connsiteY11036" fmla="*/ 5318836 h 7209248"/>
              <a:gd name="connsiteX11037" fmla="*/ 1039278 w 7427256"/>
              <a:gd name="connsiteY11037" fmla="*/ 5309877 h 7209248"/>
              <a:gd name="connsiteX11038" fmla="*/ 1048237 w 7427256"/>
              <a:gd name="connsiteY11038" fmla="*/ 5300917 h 7209248"/>
              <a:gd name="connsiteX11039" fmla="*/ 1039278 w 7427256"/>
              <a:gd name="connsiteY11039" fmla="*/ 5300917 h 7209248"/>
              <a:gd name="connsiteX11040" fmla="*/ 1012400 w 7427256"/>
              <a:gd name="connsiteY11040" fmla="*/ 5291959 h 7209248"/>
              <a:gd name="connsiteX11041" fmla="*/ 985523 w 7427256"/>
              <a:gd name="connsiteY11041" fmla="*/ 5265081 h 7209248"/>
              <a:gd name="connsiteX11042" fmla="*/ 958644 w 7427256"/>
              <a:gd name="connsiteY11042" fmla="*/ 5256121 h 7209248"/>
              <a:gd name="connsiteX11043" fmla="*/ 940726 w 7427256"/>
              <a:gd name="connsiteY11043" fmla="*/ 5247162 h 7209248"/>
              <a:gd name="connsiteX11044" fmla="*/ 940726 w 7427256"/>
              <a:gd name="connsiteY11044" fmla="*/ 5229243 h 7209248"/>
              <a:gd name="connsiteX11045" fmla="*/ 949686 w 7427256"/>
              <a:gd name="connsiteY11045" fmla="*/ 5220285 h 7209248"/>
              <a:gd name="connsiteX11046" fmla="*/ 958644 w 7427256"/>
              <a:gd name="connsiteY11046" fmla="*/ 5229243 h 7209248"/>
              <a:gd name="connsiteX11047" fmla="*/ 972083 w 7427256"/>
              <a:gd name="connsiteY11047" fmla="*/ 5238203 h 7209248"/>
              <a:gd name="connsiteX11048" fmla="*/ 985523 w 7427256"/>
              <a:gd name="connsiteY11048" fmla="*/ 5238203 h 7209248"/>
              <a:gd name="connsiteX11049" fmla="*/ 994482 w 7427256"/>
              <a:gd name="connsiteY11049" fmla="*/ 5247162 h 7209248"/>
              <a:gd name="connsiteX11050" fmla="*/ 1003441 w 7427256"/>
              <a:gd name="connsiteY11050" fmla="*/ 5256121 h 7209248"/>
              <a:gd name="connsiteX11051" fmla="*/ 1016880 w 7427256"/>
              <a:gd name="connsiteY11051" fmla="*/ 5247162 h 7209248"/>
              <a:gd name="connsiteX11052" fmla="*/ 1012400 w 7427256"/>
              <a:gd name="connsiteY11052" fmla="*/ 5238203 h 7209248"/>
              <a:gd name="connsiteX11053" fmla="*/ 998962 w 7427256"/>
              <a:gd name="connsiteY11053" fmla="*/ 5229243 h 7209248"/>
              <a:gd name="connsiteX11054" fmla="*/ 994482 w 7427256"/>
              <a:gd name="connsiteY11054" fmla="*/ 5211325 h 7209248"/>
              <a:gd name="connsiteX11055" fmla="*/ 1021360 w 7427256"/>
              <a:gd name="connsiteY11055" fmla="*/ 5220285 h 7209248"/>
              <a:gd name="connsiteX11056" fmla="*/ 1039278 w 7427256"/>
              <a:gd name="connsiteY11056" fmla="*/ 5229243 h 7209248"/>
              <a:gd name="connsiteX11057" fmla="*/ 1025840 w 7427256"/>
              <a:gd name="connsiteY11057" fmla="*/ 5202366 h 7209248"/>
              <a:gd name="connsiteX11058" fmla="*/ 981043 w 7427256"/>
              <a:gd name="connsiteY11058" fmla="*/ 5175488 h 7209248"/>
              <a:gd name="connsiteX11059" fmla="*/ 958644 w 7427256"/>
              <a:gd name="connsiteY11059" fmla="*/ 5157569 h 7209248"/>
              <a:gd name="connsiteX11060" fmla="*/ 958644 w 7427256"/>
              <a:gd name="connsiteY11060" fmla="*/ 5148611 h 7209248"/>
              <a:gd name="connsiteX11061" fmla="*/ 967604 w 7427256"/>
              <a:gd name="connsiteY11061" fmla="*/ 5148611 h 7209248"/>
              <a:gd name="connsiteX11062" fmla="*/ 985523 w 7427256"/>
              <a:gd name="connsiteY11062" fmla="*/ 5130692 h 7209248"/>
              <a:gd name="connsiteX11063" fmla="*/ 994482 w 7427256"/>
              <a:gd name="connsiteY11063" fmla="*/ 5112773 h 7209248"/>
              <a:gd name="connsiteX11064" fmla="*/ 1003441 w 7427256"/>
              <a:gd name="connsiteY11064" fmla="*/ 5112773 h 7209248"/>
              <a:gd name="connsiteX11065" fmla="*/ 976563 w 7427256"/>
              <a:gd name="connsiteY11065" fmla="*/ 5085895 h 7209248"/>
              <a:gd name="connsiteX11066" fmla="*/ 967604 w 7427256"/>
              <a:gd name="connsiteY11066" fmla="*/ 5067976 h 7209248"/>
              <a:gd name="connsiteX11067" fmla="*/ 994482 w 7427256"/>
              <a:gd name="connsiteY11067" fmla="*/ 5059018 h 7209248"/>
              <a:gd name="connsiteX11068" fmla="*/ 1012400 w 7427256"/>
              <a:gd name="connsiteY11068" fmla="*/ 5067976 h 7209248"/>
              <a:gd name="connsiteX11069" fmla="*/ 1030320 w 7427256"/>
              <a:gd name="connsiteY11069" fmla="*/ 5085895 h 7209248"/>
              <a:gd name="connsiteX11070" fmla="*/ 1030320 w 7427256"/>
              <a:gd name="connsiteY11070" fmla="*/ 5067976 h 7209248"/>
              <a:gd name="connsiteX11071" fmla="*/ 1012400 w 7427256"/>
              <a:gd name="connsiteY11071" fmla="*/ 5050058 h 7209248"/>
              <a:gd name="connsiteX11072" fmla="*/ 1003441 w 7427256"/>
              <a:gd name="connsiteY11072" fmla="*/ 5045578 h 7209248"/>
              <a:gd name="connsiteX11073" fmla="*/ 994482 w 7427256"/>
              <a:gd name="connsiteY11073" fmla="*/ 5041099 h 7209248"/>
              <a:gd name="connsiteX11074" fmla="*/ 985523 w 7427256"/>
              <a:gd name="connsiteY11074" fmla="*/ 5041099 h 7209248"/>
              <a:gd name="connsiteX11075" fmla="*/ 967604 w 7427256"/>
              <a:gd name="connsiteY11075" fmla="*/ 5041099 h 7209248"/>
              <a:gd name="connsiteX11076" fmla="*/ 958644 w 7427256"/>
              <a:gd name="connsiteY11076" fmla="*/ 5050058 h 7209248"/>
              <a:gd name="connsiteX11077" fmla="*/ 945206 w 7427256"/>
              <a:gd name="connsiteY11077" fmla="*/ 5050058 h 7209248"/>
              <a:gd name="connsiteX11078" fmla="*/ 949686 w 7427256"/>
              <a:gd name="connsiteY11078" fmla="*/ 5059018 h 7209248"/>
              <a:gd name="connsiteX11079" fmla="*/ 940726 w 7427256"/>
              <a:gd name="connsiteY11079" fmla="*/ 5067976 h 7209248"/>
              <a:gd name="connsiteX11080" fmla="*/ 931767 w 7427256"/>
              <a:gd name="connsiteY11080" fmla="*/ 5059018 h 7209248"/>
              <a:gd name="connsiteX11081" fmla="*/ 931767 w 7427256"/>
              <a:gd name="connsiteY11081" fmla="*/ 5050058 h 7209248"/>
              <a:gd name="connsiteX11082" fmla="*/ 913848 w 7427256"/>
              <a:gd name="connsiteY11082" fmla="*/ 5041099 h 7209248"/>
              <a:gd name="connsiteX11083" fmla="*/ 909368 w 7427256"/>
              <a:gd name="connsiteY11083" fmla="*/ 5027660 h 7209248"/>
              <a:gd name="connsiteX11084" fmla="*/ 904889 w 7427256"/>
              <a:gd name="connsiteY11084" fmla="*/ 5023180 h 7209248"/>
              <a:gd name="connsiteX11085" fmla="*/ 900409 w 7427256"/>
              <a:gd name="connsiteY11085" fmla="*/ 5014220 h 7209248"/>
              <a:gd name="connsiteX11086" fmla="*/ 895929 w 7427256"/>
              <a:gd name="connsiteY11086" fmla="*/ 5005261 h 7209248"/>
              <a:gd name="connsiteX11087" fmla="*/ 851133 w 7427256"/>
              <a:gd name="connsiteY11087" fmla="*/ 4960465 h 7209248"/>
              <a:gd name="connsiteX11088" fmla="*/ 860093 w 7427256"/>
              <a:gd name="connsiteY11088" fmla="*/ 4960465 h 7209248"/>
              <a:gd name="connsiteX11089" fmla="*/ 869052 w 7427256"/>
              <a:gd name="connsiteY11089" fmla="*/ 4969424 h 7209248"/>
              <a:gd name="connsiteX11090" fmla="*/ 878010 w 7427256"/>
              <a:gd name="connsiteY11090" fmla="*/ 4964945 h 7209248"/>
              <a:gd name="connsiteX11091" fmla="*/ 886970 w 7427256"/>
              <a:gd name="connsiteY11091" fmla="*/ 4978384 h 7209248"/>
              <a:gd name="connsiteX11092" fmla="*/ 931767 w 7427256"/>
              <a:gd name="connsiteY11092" fmla="*/ 5014220 h 7209248"/>
              <a:gd name="connsiteX11093" fmla="*/ 949686 w 7427256"/>
              <a:gd name="connsiteY11093" fmla="*/ 5023180 h 7209248"/>
              <a:gd name="connsiteX11094" fmla="*/ 949686 w 7427256"/>
              <a:gd name="connsiteY11094" fmla="*/ 5014220 h 7209248"/>
              <a:gd name="connsiteX11095" fmla="*/ 940726 w 7427256"/>
              <a:gd name="connsiteY11095" fmla="*/ 4996302 h 7209248"/>
              <a:gd name="connsiteX11096" fmla="*/ 927287 w 7427256"/>
              <a:gd name="connsiteY11096" fmla="*/ 4996302 h 7209248"/>
              <a:gd name="connsiteX11097" fmla="*/ 913848 w 7427256"/>
              <a:gd name="connsiteY11097" fmla="*/ 4978384 h 7209248"/>
              <a:gd name="connsiteX11098" fmla="*/ 913848 w 7427256"/>
              <a:gd name="connsiteY11098" fmla="*/ 4973904 h 7209248"/>
              <a:gd name="connsiteX11099" fmla="*/ 904889 w 7427256"/>
              <a:gd name="connsiteY11099" fmla="*/ 4969424 h 7209248"/>
              <a:gd name="connsiteX11100" fmla="*/ 904889 w 7427256"/>
              <a:gd name="connsiteY11100" fmla="*/ 4960465 h 7209248"/>
              <a:gd name="connsiteX11101" fmla="*/ 904889 w 7427256"/>
              <a:gd name="connsiteY11101" fmla="*/ 4951506 h 7209248"/>
              <a:gd name="connsiteX11102" fmla="*/ 886970 w 7427256"/>
              <a:gd name="connsiteY11102" fmla="*/ 4951506 h 7209248"/>
              <a:gd name="connsiteX11103" fmla="*/ 882490 w 7427256"/>
              <a:gd name="connsiteY11103" fmla="*/ 4938067 h 7209248"/>
              <a:gd name="connsiteX11104" fmla="*/ 878010 w 7427256"/>
              <a:gd name="connsiteY11104" fmla="*/ 4929107 h 7209248"/>
              <a:gd name="connsiteX11105" fmla="*/ 869052 w 7427256"/>
              <a:gd name="connsiteY11105" fmla="*/ 4915668 h 7209248"/>
              <a:gd name="connsiteX11106" fmla="*/ 869052 w 7427256"/>
              <a:gd name="connsiteY11106" fmla="*/ 4897749 h 7209248"/>
              <a:gd name="connsiteX11107" fmla="*/ 878010 w 7427256"/>
              <a:gd name="connsiteY11107" fmla="*/ 4888791 h 7209248"/>
              <a:gd name="connsiteX11108" fmla="*/ 869052 w 7427256"/>
              <a:gd name="connsiteY11108" fmla="*/ 4888791 h 7209248"/>
              <a:gd name="connsiteX11109" fmla="*/ 846654 w 7427256"/>
              <a:gd name="connsiteY11109" fmla="*/ 4866392 h 7209248"/>
              <a:gd name="connsiteX11110" fmla="*/ 851133 w 7427256"/>
              <a:gd name="connsiteY11110" fmla="*/ 4843994 h 7209248"/>
              <a:gd name="connsiteX11111" fmla="*/ 842174 w 7427256"/>
              <a:gd name="connsiteY11111" fmla="*/ 4826075 h 7209248"/>
              <a:gd name="connsiteX11112" fmla="*/ 833215 w 7427256"/>
              <a:gd name="connsiteY11112" fmla="*/ 4826075 h 7209248"/>
              <a:gd name="connsiteX11113" fmla="*/ 819775 w 7427256"/>
              <a:gd name="connsiteY11113" fmla="*/ 4821595 h 7209248"/>
              <a:gd name="connsiteX11114" fmla="*/ 810816 w 7427256"/>
              <a:gd name="connsiteY11114" fmla="*/ 4817117 h 7209248"/>
              <a:gd name="connsiteX11115" fmla="*/ 806336 w 7427256"/>
              <a:gd name="connsiteY11115" fmla="*/ 4817117 h 7209248"/>
              <a:gd name="connsiteX11116" fmla="*/ 806336 w 7427256"/>
              <a:gd name="connsiteY11116" fmla="*/ 4808157 h 7209248"/>
              <a:gd name="connsiteX11117" fmla="*/ 815296 w 7427256"/>
              <a:gd name="connsiteY11117" fmla="*/ 4808157 h 7209248"/>
              <a:gd name="connsiteX11118" fmla="*/ 815296 w 7427256"/>
              <a:gd name="connsiteY11118" fmla="*/ 4799198 h 7209248"/>
              <a:gd name="connsiteX11119" fmla="*/ 806336 w 7427256"/>
              <a:gd name="connsiteY11119" fmla="*/ 4772320 h 7209248"/>
              <a:gd name="connsiteX11120" fmla="*/ 788419 w 7427256"/>
              <a:gd name="connsiteY11120" fmla="*/ 4745441 h 7209248"/>
              <a:gd name="connsiteX11121" fmla="*/ 797377 w 7427256"/>
              <a:gd name="connsiteY11121" fmla="*/ 4736482 h 7209248"/>
              <a:gd name="connsiteX11122" fmla="*/ 792897 w 7427256"/>
              <a:gd name="connsiteY11122" fmla="*/ 4718564 h 7209248"/>
              <a:gd name="connsiteX11123" fmla="*/ 801857 w 7427256"/>
              <a:gd name="connsiteY11123" fmla="*/ 4723044 h 7209248"/>
              <a:gd name="connsiteX11124" fmla="*/ 824255 w 7427256"/>
              <a:gd name="connsiteY11124" fmla="*/ 4736482 h 7209248"/>
              <a:gd name="connsiteX11125" fmla="*/ 842174 w 7427256"/>
              <a:gd name="connsiteY11125" fmla="*/ 4736482 h 7209248"/>
              <a:gd name="connsiteX11126" fmla="*/ 833215 w 7427256"/>
              <a:gd name="connsiteY11126" fmla="*/ 4718564 h 7209248"/>
              <a:gd name="connsiteX11127" fmla="*/ 833215 w 7427256"/>
              <a:gd name="connsiteY11127" fmla="*/ 4709605 h 7209248"/>
              <a:gd name="connsiteX11128" fmla="*/ 806336 w 7427256"/>
              <a:gd name="connsiteY11128" fmla="*/ 4700645 h 7209248"/>
              <a:gd name="connsiteX11129" fmla="*/ 824255 w 7427256"/>
              <a:gd name="connsiteY11129" fmla="*/ 4691686 h 7209248"/>
              <a:gd name="connsiteX11130" fmla="*/ 810816 w 7427256"/>
              <a:gd name="connsiteY11130" fmla="*/ 4678247 h 7209248"/>
              <a:gd name="connsiteX11131" fmla="*/ 806336 w 7427256"/>
              <a:gd name="connsiteY11131" fmla="*/ 4669287 h 7209248"/>
              <a:gd name="connsiteX11132" fmla="*/ 806336 w 7427256"/>
              <a:gd name="connsiteY11132" fmla="*/ 4646890 h 7209248"/>
              <a:gd name="connsiteX11133" fmla="*/ 792897 w 7427256"/>
              <a:gd name="connsiteY11133" fmla="*/ 4624491 h 7209248"/>
              <a:gd name="connsiteX11134" fmla="*/ 792897 w 7427256"/>
              <a:gd name="connsiteY11134" fmla="*/ 4606572 h 7209248"/>
              <a:gd name="connsiteX11135" fmla="*/ 779459 w 7427256"/>
              <a:gd name="connsiteY11135" fmla="*/ 4575216 h 7209248"/>
              <a:gd name="connsiteX11136" fmla="*/ 761540 w 7427256"/>
              <a:gd name="connsiteY11136" fmla="*/ 4530419 h 7209248"/>
              <a:gd name="connsiteX11137" fmla="*/ 761540 w 7427256"/>
              <a:gd name="connsiteY11137" fmla="*/ 4458744 h 7209248"/>
              <a:gd name="connsiteX11138" fmla="*/ 752581 w 7427256"/>
              <a:gd name="connsiteY11138" fmla="*/ 4431866 h 7209248"/>
              <a:gd name="connsiteX11139" fmla="*/ 739142 w 7427256"/>
              <a:gd name="connsiteY11139" fmla="*/ 4409469 h 7209248"/>
              <a:gd name="connsiteX11140" fmla="*/ 721223 w 7427256"/>
              <a:gd name="connsiteY11140" fmla="*/ 4396029 h 7209248"/>
              <a:gd name="connsiteX11141" fmla="*/ 716743 w 7427256"/>
              <a:gd name="connsiteY11141" fmla="*/ 4387070 h 7209248"/>
              <a:gd name="connsiteX11142" fmla="*/ 725703 w 7427256"/>
              <a:gd name="connsiteY11142" fmla="*/ 4387070 h 7209248"/>
              <a:gd name="connsiteX11143" fmla="*/ 739142 w 7427256"/>
              <a:gd name="connsiteY11143" fmla="*/ 4396029 h 7209248"/>
              <a:gd name="connsiteX11144" fmla="*/ 752581 w 7427256"/>
              <a:gd name="connsiteY11144" fmla="*/ 4396029 h 7209248"/>
              <a:gd name="connsiteX11145" fmla="*/ 752581 w 7427256"/>
              <a:gd name="connsiteY11145" fmla="*/ 4387070 h 7209248"/>
              <a:gd name="connsiteX11146" fmla="*/ 752581 w 7427256"/>
              <a:gd name="connsiteY11146" fmla="*/ 4378111 h 7209248"/>
              <a:gd name="connsiteX11147" fmla="*/ 743622 w 7427256"/>
              <a:gd name="connsiteY11147" fmla="*/ 4378111 h 7209248"/>
              <a:gd name="connsiteX11148" fmla="*/ 734662 w 7427256"/>
              <a:gd name="connsiteY11148" fmla="*/ 4378111 h 7209248"/>
              <a:gd name="connsiteX11149" fmla="*/ 716743 w 7427256"/>
              <a:gd name="connsiteY11149" fmla="*/ 4351232 h 7209248"/>
              <a:gd name="connsiteX11150" fmla="*/ 703305 w 7427256"/>
              <a:gd name="connsiteY11150" fmla="*/ 4333314 h 7209248"/>
              <a:gd name="connsiteX11151" fmla="*/ 698825 w 7427256"/>
              <a:gd name="connsiteY11151" fmla="*/ 4324354 h 7209248"/>
              <a:gd name="connsiteX11152" fmla="*/ 680906 w 7427256"/>
              <a:gd name="connsiteY11152" fmla="*/ 4288518 h 7209248"/>
              <a:gd name="connsiteX11153" fmla="*/ 667467 w 7427256"/>
              <a:gd name="connsiteY11153" fmla="*/ 4270599 h 7209248"/>
              <a:gd name="connsiteX11154" fmla="*/ 662988 w 7427256"/>
              <a:gd name="connsiteY11154" fmla="*/ 4261639 h 7209248"/>
              <a:gd name="connsiteX11155" fmla="*/ 645069 w 7427256"/>
              <a:gd name="connsiteY11155" fmla="*/ 4243722 h 7209248"/>
              <a:gd name="connsiteX11156" fmla="*/ 636109 w 7427256"/>
              <a:gd name="connsiteY11156" fmla="*/ 4225803 h 7209248"/>
              <a:gd name="connsiteX11157" fmla="*/ 662988 w 7427256"/>
              <a:gd name="connsiteY11157" fmla="*/ 4252680 h 7209248"/>
              <a:gd name="connsiteX11158" fmla="*/ 689866 w 7427256"/>
              <a:gd name="connsiteY11158" fmla="*/ 4284038 h 7209248"/>
              <a:gd name="connsiteX11159" fmla="*/ 698825 w 7427256"/>
              <a:gd name="connsiteY11159" fmla="*/ 4279558 h 7209248"/>
              <a:gd name="connsiteX11160" fmla="*/ 716743 w 7427256"/>
              <a:gd name="connsiteY11160" fmla="*/ 4279558 h 7209248"/>
              <a:gd name="connsiteX11161" fmla="*/ 716743 w 7427256"/>
              <a:gd name="connsiteY11161" fmla="*/ 4270599 h 7209248"/>
              <a:gd name="connsiteX11162" fmla="*/ 725703 w 7427256"/>
              <a:gd name="connsiteY11162" fmla="*/ 4270599 h 7209248"/>
              <a:gd name="connsiteX11163" fmla="*/ 734662 w 7427256"/>
              <a:gd name="connsiteY11163" fmla="*/ 4261639 h 7209248"/>
              <a:gd name="connsiteX11164" fmla="*/ 734662 w 7427256"/>
              <a:gd name="connsiteY11164" fmla="*/ 4252680 h 7209248"/>
              <a:gd name="connsiteX11165" fmla="*/ 721223 w 7427256"/>
              <a:gd name="connsiteY11165" fmla="*/ 4248200 h 7209248"/>
              <a:gd name="connsiteX11166" fmla="*/ 721223 w 7427256"/>
              <a:gd name="connsiteY11166" fmla="*/ 4239242 h 7209248"/>
              <a:gd name="connsiteX11167" fmla="*/ 725703 w 7427256"/>
              <a:gd name="connsiteY11167" fmla="*/ 4221323 h 7209248"/>
              <a:gd name="connsiteX11168" fmla="*/ 716743 w 7427256"/>
              <a:gd name="connsiteY11168" fmla="*/ 4207884 h 7209248"/>
              <a:gd name="connsiteX11169" fmla="*/ 707785 w 7427256"/>
              <a:gd name="connsiteY11169" fmla="*/ 4221323 h 7209248"/>
              <a:gd name="connsiteX11170" fmla="*/ 703305 w 7427256"/>
              <a:gd name="connsiteY11170" fmla="*/ 4252680 h 7209248"/>
              <a:gd name="connsiteX11171" fmla="*/ 694346 w 7427256"/>
              <a:gd name="connsiteY11171" fmla="*/ 4270599 h 7209248"/>
              <a:gd name="connsiteX11172" fmla="*/ 694346 w 7427256"/>
              <a:gd name="connsiteY11172" fmla="*/ 4225803 h 7209248"/>
              <a:gd name="connsiteX11173" fmla="*/ 698825 w 7427256"/>
              <a:gd name="connsiteY11173" fmla="*/ 4189965 h 7209248"/>
              <a:gd name="connsiteX11174" fmla="*/ 698825 w 7427256"/>
              <a:gd name="connsiteY11174" fmla="*/ 4163087 h 7209248"/>
              <a:gd name="connsiteX11175" fmla="*/ 698825 w 7427256"/>
              <a:gd name="connsiteY11175" fmla="*/ 4145169 h 7209248"/>
              <a:gd name="connsiteX11176" fmla="*/ 689866 w 7427256"/>
              <a:gd name="connsiteY11176" fmla="*/ 4109331 h 7209248"/>
              <a:gd name="connsiteX11177" fmla="*/ 685386 w 7427256"/>
              <a:gd name="connsiteY11177" fmla="*/ 4055576 h 7209248"/>
              <a:gd name="connsiteX11178" fmla="*/ 689866 w 7427256"/>
              <a:gd name="connsiteY11178" fmla="*/ 4001820 h 7209248"/>
              <a:gd name="connsiteX11179" fmla="*/ 689866 w 7427256"/>
              <a:gd name="connsiteY11179" fmla="*/ 3988380 h 7209248"/>
              <a:gd name="connsiteX11180" fmla="*/ 680906 w 7427256"/>
              <a:gd name="connsiteY11180" fmla="*/ 3983902 h 7209248"/>
              <a:gd name="connsiteX11181" fmla="*/ 654028 w 7427256"/>
              <a:gd name="connsiteY11181" fmla="*/ 3974942 h 7209248"/>
              <a:gd name="connsiteX11182" fmla="*/ 645069 w 7427256"/>
              <a:gd name="connsiteY11182" fmla="*/ 3965983 h 7209248"/>
              <a:gd name="connsiteX11183" fmla="*/ 654028 w 7427256"/>
              <a:gd name="connsiteY11183" fmla="*/ 3965983 h 7209248"/>
              <a:gd name="connsiteX11184" fmla="*/ 671947 w 7427256"/>
              <a:gd name="connsiteY11184" fmla="*/ 3948064 h 7209248"/>
              <a:gd name="connsiteX11185" fmla="*/ 676427 w 7427256"/>
              <a:gd name="connsiteY11185" fmla="*/ 3948064 h 7209248"/>
              <a:gd name="connsiteX11186" fmla="*/ 680906 w 7427256"/>
              <a:gd name="connsiteY11186" fmla="*/ 3948064 h 7209248"/>
              <a:gd name="connsiteX11187" fmla="*/ 680906 w 7427256"/>
              <a:gd name="connsiteY11187" fmla="*/ 3957024 h 7209248"/>
              <a:gd name="connsiteX11188" fmla="*/ 689866 w 7427256"/>
              <a:gd name="connsiteY11188" fmla="*/ 3961503 h 7209248"/>
              <a:gd name="connsiteX11189" fmla="*/ 698825 w 7427256"/>
              <a:gd name="connsiteY11189" fmla="*/ 3961503 h 7209248"/>
              <a:gd name="connsiteX11190" fmla="*/ 698825 w 7427256"/>
              <a:gd name="connsiteY11190" fmla="*/ 3970463 h 7209248"/>
              <a:gd name="connsiteX11191" fmla="*/ 698825 w 7427256"/>
              <a:gd name="connsiteY11191" fmla="*/ 3988380 h 7209248"/>
              <a:gd name="connsiteX11192" fmla="*/ 707785 w 7427256"/>
              <a:gd name="connsiteY11192" fmla="*/ 4001820 h 7209248"/>
              <a:gd name="connsiteX11193" fmla="*/ 716743 w 7427256"/>
              <a:gd name="connsiteY11193" fmla="*/ 3974942 h 7209248"/>
              <a:gd name="connsiteX11194" fmla="*/ 707785 w 7427256"/>
              <a:gd name="connsiteY11194" fmla="*/ 3943584 h 7209248"/>
              <a:gd name="connsiteX11195" fmla="*/ 703305 w 7427256"/>
              <a:gd name="connsiteY11195" fmla="*/ 3921186 h 7209248"/>
              <a:gd name="connsiteX11196" fmla="*/ 703305 w 7427256"/>
              <a:gd name="connsiteY11196" fmla="*/ 3903268 h 7209248"/>
              <a:gd name="connsiteX11197" fmla="*/ 698825 w 7427256"/>
              <a:gd name="connsiteY11197" fmla="*/ 3912228 h 7209248"/>
              <a:gd name="connsiteX11198" fmla="*/ 680906 w 7427256"/>
              <a:gd name="connsiteY11198" fmla="*/ 3912228 h 7209248"/>
              <a:gd name="connsiteX11199" fmla="*/ 676427 w 7427256"/>
              <a:gd name="connsiteY11199" fmla="*/ 3898787 h 7209248"/>
              <a:gd name="connsiteX11200" fmla="*/ 671947 w 7427256"/>
              <a:gd name="connsiteY11200" fmla="*/ 3885349 h 7209248"/>
              <a:gd name="connsiteX11201" fmla="*/ 680906 w 7427256"/>
              <a:gd name="connsiteY11201" fmla="*/ 3876390 h 7209248"/>
              <a:gd name="connsiteX11202" fmla="*/ 689866 w 7427256"/>
              <a:gd name="connsiteY11202" fmla="*/ 3885349 h 7209248"/>
              <a:gd name="connsiteX11203" fmla="*/ 689866 w 7427256"/>
              <a:gd name="connsiteY11203" fmla="*/ 3849512 h 7209248"/>
              <a:gd name="connsiteX11204" fmla="*/ 698825 w 7427256"/>
              <a:gd name="connsiteY11204" fmla="*/ 3822633 h 7209248"/>
              <a:gd name="connsiteX11205" fmla="*/ 707785 w 7427256"/>
              <a:gd name="connsiteY11205" fmla="*/ 3822633 h 7209248"/>
              <a:gd name="connsiteX11206" fmla="*/ 716743 w 7427256"/>
              <a:gd name="connsiteY11206" fmla="*/ 3813675 h 7209248"/>
              <a:gd name="connsiteX11207" fmla="*/ 734662 w 7427256"/>
              <a:gd name="connsiteY11207" fmla="*/ 3804716 h 7209248"/>
              <a:gd name="connsiteX11208" fmla="*/ 725703 w 7427256"/>
              <a:gd name="connsiteY11208" fmla="*/ 3786797 h 7209248"/>
              <a:gd name="connsiteX11209" fmla="*/ 721223 w 7427256"/>
              <a:gd name="connsiteY11209" fmla="*/ 3777837 h 7209248"/>
              <a:gd name="connsiteX11210" fmla="*/ 725703 w 7427256"/>
              <a:gd name="connsiteY11210" fmla="*/ 3755439 h 7209248"/>
              <a:gd name="connsiteX11211" fmla="*/ 739142 w 7427256"/>
              <a:gd name="connsiteY11211" fmla="*/ 3742001 h 7209248"/>
              <a:gd name="connsiteX11212" fmla="*/ 743622 w 7427256"/>
              <a:gd name="connsiteY11212" fmla="*/ 3737521 h 7209248"/>
              <a:gd name="connsiteX11213" fmla="*/ 734662 w 7427256"/>
              <a:gd name="connsiteY11213" fmla="*/ 3715123 h 7209248"/>
              <a:gd name="connsiteX11214" fmla="*/ 743622 w 7427256"/>
              <a:gd name="connsiteY11214" fmla="*/ 3688244 h 7209248"/>
              <a:gd name="connsiteX11215" fmla="*/ 734662 w 7427256"/>
              <a:gd name="connsiteY11215" fmla="*/ 3643448 h 7209248"/>
              <a:gd name="connsiteX11216" fmla="*/ 725703 w 7427256"/>
              <a:gd name="connsiteY11216" fmla="*/ 3634489 h 7209248"/>
              <a:gd name="connsiteX11217" fmla="*/ 725703 w 7427256"/>
              <a:gd name="connsiteY11217" fmla="*/ 3616570 h 7209248"/>
              <a:gd name="connsiteX11218" fmla="*/ 721223 w 7427256"/>
              <a:gd name="connsiteY11218" fmla="*/ 3598651 h 7209248"/>
              <a:gd name="connsiteX11219" fmla="*/ 716743 w 7427256"/>
              <a:gd name="connsiteY11219" fmla="*/ 3598651 h 7209248"/>
              <a:gd name="connsiteX11220" fmla="*/ 707785 w 7427256"/>
              <a:gd name="connsiteY11220" fmla="*/ 3589692 h 7209248"/>
              <a:gd name="connsiteX11221" fmla="*/ 707785 w 7427256"/>
              <a:gd name="connsiteY11221" fmla="*/ 3544896 h 7209248"/>
              <a:gd name="connsiteX11222" fmla="*/ 698825 w 7427256"/>
              <a:gd name="connsiteY11222" fmla="*/ 3526977 h 7209248"/>
              <a:gd name="connsiteX11223" fmla="*/ 680906 w 7427256"/>
              <a:gd name="connsiteY11223" fmla="*/ 3491139 h 7209248"/>
              <a:gd name="connsiteX11224" fmla="*/ 680906 w 7427256"/>
              <a:gd name="connsiteY11224" fmla="*/ 3482181 h 7209248"/>
              <a:gd name="connsiteX11225" fmla="*/ 680906 w 7427256"/>
              <a:gd name="connsiteY11225" fmla="*/ 3455303 h 7209248"/>
              <a:gd name="connsiteX11226" fmla="*/ 680906 w 7427256"/>
              <a:gd name="connsiteY11226" fmla="*/ 3437384 h 7209248"/>
              <a:gd name="connsiteX11227" fmla="*/ 689866 w 7427256"/>
              <a:gd name="connsiteY11227" fmla="*/ 3419465 h 7209248"/>
              <a:gd name="connsiteX11228" fmla="*/ 698825 w 7427256"/>
              <a:gd name="connsiteY11228" fmla="*/ 3401547 h 7209248"/>
              <a:gd name="connsiteX11229" fmla="*/ 698825 w 7427256"/>
              <a:gd name="connsiteY11229" fmla="*/ 3370189 h 7209248"/>
              <a:gd name="connsiteX11230" fmla="*/ 694346 w 7427256"/>
              <a:gd name="connsiteY11230" fmla="*/ 3338833 h 7209248"/>
              <a:gd name="connsiteX11231" fmla="*/ 707785 w 7427256"/>
              <a:gd name="connsiteY11231" fmla="*/ 3320914 h 7209248"/>
              <a:gd name="connsiteX11232" fmla="*/ 712265 w 7427256"/>
              <a:gd name="connsiteY11232" fmla="*/ 3316434 h 7209248"/>
              <a:gd name="connsiteX11233" fmla="*/ 712265 w 7427256"/>
              <a:gd name="connsiteY11233" fmla="*/ 3307475 h 7209248"/>
              <a:gd name="connsiteX11234" fmla="*/ 694346 w 7427256"/>
              <a:gd name="connsiteY11234" fmla="*/ 3307475 h 7209248"/>
              <a:gd name="connsiteX11235" fmla="*/ 680906 w 7427256"/>
              <a:gd name="connsiteY11235" fmla="*/ 3316434 h 7209248"/>
              <a:gd name="connsiteX11236" fmla="*/ 671947 w 7427256"/>
              <a:gd name="connsiteY11236" fmla="*/ 3329873 h 7209248"/>
              <a:gd name="connsiteX11237" fmla="*/ 662988 w 7427256"/>
              <a:gd name="connsiteY11237" fmla="*/ 3325393 h 7209248"/>
              <a:gd name="connsiteX11238" fmla="*/ 640589 w 7427256"/>
              <a:gd name="connsiteY11238" fmla="*/ 3311954 h 7209248"/>
              <a:gd name="connsiteX11239" fmla="*/ 609232 w 7427256"/>
              <a:gd name="connsiteY11239" fmla="*/ 3294035 h 7209248"/>
              <a:gd name="connsiteX11240" fmla="*/ 609232 w 7427256"/>
              <a:gd name="connsiteY11240" fmla="*/ 3276117 h 7209248"/>
              <a:gd name="connsiteX11241" fmla="*/ 618192 w 7427256"/>
              <a:gd name="connsiteY11241" fmla="*/ 3285076 h 7209248"/>
              <a:gd name="connsiteX11242" fmla="*/ 618192 w 7427256"/>
              <a:gd name="connsiteY11242" fmla="*/ 3294035 h 7209248"/>
              <a:gd name="connsiteX11243" fmla="*/ 627150 w 7427256"/>
              <a:gd name="connsiteY11243" fmla="*/ 3294035 h 7209248"/>
              <a:gd name="connsiteX11244" fmla="*/ 636109 w 7427256"/>
              <a:gd name="connsiteY11244" fmla="*/ 3294035 h 7209248"/>
              <a:gd name="connsiteX11245" fmla="*/ 636109 w 7427256"/>
              <a:gd name="connsiteY11245" fmla="*/ 3289556 h 7209248"/>
              <a:gd name="connsiteX11246" fmla="*/ 631630 w 7427256"/>
              <a:gd name="connsiteY11246" fmla="*/ 3276117 h 7209248"/>
              <a:gd name="connsiteX11247" fmla="*/ 627150 w 7427256"/>
              <a:gd name="connsiteY11247" fmla="*/ 3258198 h 7209248"/>
              <a:gd name="connsiteX11248" fmla="*/ 600273 w 7427256"/>
              <a:gd name="connsiteY11248" fmla="*/ 3258198 h 7209248"/>
              <a:gd name="connsiteX11249" fmla="*/ 591313 w 7427256"/>
              <a:gd name="connsiteY11249" fmla="*/ 3258198 h 7209248"/>
              <a:gd name="connsiteX11250" fmla="*/ 582354 w 7427256"/>
              <a:gd name="connsiteY11250" fmla="*/ 3235800 h 7209248"/>
              <a:gd name="connsiteX11251" fmla="*/ 577874 w 7427256"/>
              <a:gd name="connsiteY11251" fmla="*/ 3222361 h 7209248"/>
              <a:gd name="connsiteX11252" fmla="*/ 582354 w 7427256"/>
              <a:gd name="connsiteY11252" fmla="*/ 3204442 h 7209248"/>
              <a:gd name="connsiteX11253" fmla="*/ 591313 w 7427256"/>
              <a:gd name="connsiteY11253" fmla="*/ 3195483 h 7209248"/>
              <a:gd name="connsiteX11254" fmla="*/ 595793 w 7427256"/>
              <a:gd name="connsiteY11254" fmla="*/ 3199963 h 7209248"/>
              <a:gd name="connsiteX11255" fmla="*/ 609232 w 7427256"/>
              <a:gd name="connsiteY11255" fmla="*/ 3204442 h 7209248"/>
              <a:gd name="connsiteX11256" fmla="*/ 618192 w 7427256"/>
              <a:gd name="connsiteY11256" fmla="*/ 3204442 h 7209248"/>
              <a:gd name="connsiteX11257" fmla="*/ 627150 w 7427256"/>
              <a:gd name="connsiteY11257" fmla="*/ 3168606 h 7209248"/>
              <a:gd name="connsiteX11258" fmla="*/ 631630 w 7427256"/>
              <a:gd name="connsiteY11258" fmla="*/ 3150687 h 7209248"/>
              <a:gd name="connsiteX11259" fmla="*/ 627150 w 7427256"/>
              <a:gd name="connsiteY11259" fmla="*/ 3141728 h 7209248"/>
              <a:gd name="connsiteX11260" fmla="*/ 636109 w 7427256"/>
              <a:gd name="connsiteY11260" fmla="*/ 3123809 h 7209248"/>
              <a:gd name="connsiteX11261" fmla="*/ 636109 w 7427256"/>
              <a:gd name="connsiteY11261" fmla="*/ 3105890 h 7209248"/>
              <a:gd name="connsiteX11262" fmla="*/ 636109 w 7427256"/>
              <a:gd name="connsiteY11262" fmla="*/ 3079013 h 7209248"/>
              <a:gd name="connsiteX11263" fmla="*/ 645069 w 7427256"/>
              <a:gd name="connsiteY11263" fmla="*/ 3061094 h 7209248"/>
              <a:gd name="connsiteX11264" fmla="*/ 654028 w 7427256"/>
              <a:gd name="connsiteY11264" fmla="*/ 3052135 h 7209248"/>
              <a:gd name="connsiteX11265" fmla="*/ 671947 w 7427256"/>
              <a:gd name="connsiteY11265" fmla="*/ 3056614 h 7209248"/>
              <a:gd name="connsiteX11266" fmla="*/ 680906 w 7427256"/>
              <a:gd name="connsiteY11266" fmla="*/ 3074533 h 7209248"/>
              <a:gd name="connsiteX11267" fmla="*/ 689866 w 7427256"/>
              <a:gd name="connsiteY11267" fmla="*/ 3079013 h 7209248"/>
              <a:gd name="connsiteX11268" fmla="*/ 689866 w 7427256"/>
              <a:gd name="connsiteY11268" fmla="*/ 3114849 h 7209248"/>
              <a:gd name="connsiteX11269" fmla="*/ 680906 w 7427256"/>
              <a:gd name="connsiteY11269" fmla="*/ 3114849 h 7209248"/>
              <a:gd name="connsiteX11270" fmla="*/ 671947 w 7427256"/>
              <a:gd name="connsiteY11270" fmla="*/ 3132768 h 7209248"/>
              <a:gd name="connsiteX11271" fmla="*/ 671947 w 7427256"/>
              <a:gd name="connsiteY11271" fmla="*/ 3141728 h 7209248"/>
              <a:gd name="connsiteX11272" fmla="*/ 667467 w 7427256"/>
              <a:gd name="connsiteY11272" fmla="*/ 3150687 h 7209248"/>
              <a:gd name="connsiteX11273" fmla="*/ 662988 w 7427256"/>
              <a:gd name="connsiteY11273" fmla="*/ 3177564 h 7209248"/>
              <a:gd name="connsiteX11274" fmla="*/ 680906 w 7427256"/>
              <a:gd name="connsiteY11274" fmla="*/ 3213402 h 7209248"/>
              <a:gd name="connsiteX11275" fmla="*/ 725703 w 7427256"/>
              <a:gd name="connsiteY11275" fmla="*/ 3186524 h 7209248"/>
              <a:gd name="connsiteX11276" fmla="*/ 725703 w 7427256"/>
              <a:gd name="connsiteY11276" fmla="*/ 3173084 h 7209248"/>
              <a:gd name="connsiteX11277" fmla="*/ 716743 w 7427256"/>
              <a:gd name="connsiteY11277" fmla="*/ 3159646 h 7209248"/>
              <a:gd name="connsiteX11278" fmla="*/ 734662 w 7427256"/>
              <a:gd name="connsiteY11278" fmla="*/ 3141728 h 7209248"/>
              <a:gd name="connsiteX11279" fmla="*/ 743622 w 7427256"/>
              <a:gd name="connsiteY11279" fmla="*/ 3159646 h 7209248"/>
              <a:gd name="connsiteX11280" fmla="*/ 748101 w 7427256"/>
              <a:gd name="connsiteY11280" fmla="*/ 3164126 h 7209248"/>
              <a:gd name="connsiteX11281" fmla="*/ 761540 w 7427256"/>
              <a:gd name="connsiteY11281" fmla="*/ 3168606 h 7209248"/>
              <a:gd name="connsiteX11282" fmla="*/ 770500 w 7427256"/>
              <a:gd name="connsiteY11282" fmla="*/ 3159646 h 7209248"/>
              <a:gd name="connsiteX11283" fmla="*/ 743622 w 7427256"/>
              <a:gd name="connsiteY11283" fmla="*/ 3141728 h 7209248"/>
              <a:gd name="connsiteX11284" fmla="*/ 748101 w 7427256"/>
              <a:gd name="connsiteY11284" fmla="*/ 3132768 h 7209248"/>
              <a:gd name="connsiteX11285" fmla="*/ 743622 w 7427256"/>
              <a:gd name="connsiteY11285" fmla="*/ 3123809 h 7209248"/>
              <a:gd name="connsiteX11286" fmla="*/ 734662 w 7427256"/>
              <a:gd name="connsiteY11286" fmla="*/ 3110370 h 7209248"/>
              <a:gd name="connsiteX11287" fmla="*/ 734662 w 7427256"/>
              <a:gd name="connsiteY11287" fmla="*/ 3096931 h 7209248"/>
              <a:gd name="connsiteX11288" fmla="*/ 734662 w 7427256"/>
              <a:gd name="connsiteY11288" fmla="*/ 3079013 h 7209248"/>
              <a:gd name="connsiteX11289" fmla="*/ 734662 w 7427256"/>
              <a:gd name="connsiteY11289" fmla="*/ 3070053 h 7209248"/>
              <a:gd name="connsiteX11290" fmla="*/ 730182 w 7427256"/>
              <a:gd name="connsiteY11290" fmla="*/ 3047655 h 7209248"/>
              <a:gd name="connsiteX11291" fmla="*/ 739142 w 7427256"/>
              <a:gd name="connsiteY11291" fmla="*/ 3025256 h 7209248"/>
              <a:gd name="connsiteX11292" fmla="*/ 743622 w 7427256"/>
              <a:gd name="connsiteY11292" fmla="*/ 3061094 h 7209248"/>
              <a:gd name="connsiteX11293" fmla="*/ 752581 w 7427256"/>
              <a:gd name="connsiteY11293" fmla="*/ 3083491 h 7209248"/>
              <a:gd name="connsiteX11294" fmla="*/ 779459 w 7427256"/>
              <a:gd name="connsiteY11294" fmla="*/ 3079013 h 7209248"/>
              <a:gd name="connsiteX11295" fmla="*/ 783939 w 7427256"/>
              <a:gd name="connsiteY11295" fmla="*/ 3061094 h 7209248"/>
              <a:gd name="connsiteX11296" fmla="*/ 783939 w 7427256"/>
              <a:gd name="connsiteY11296" fmla="*/ 3043175 h 7209248"/>
              <a:gd name="connsiteX11297" fmla="*/ 788419 w 7427256"/>
              <a:gd name="connsiteY11297" fmla="*/ 3020777 h 7209248"/>
              <a:gd name="connsiteX11298" fmla="*/ 779459 w 7427256"/>
              <a:gd name="connsiteY11298" fmla="*/ 2998379 h 7209248"/>
              <a:gd name="connsiteX11299" fmla="*/ 779459 w 7427256"/>
              <a:gd name="connsiteY11299" fmla="*/ 2953582 h 7209248"/>
              <a:gd name="connsiteX11300" fmla="*/ 788419 w 7427256"/>
              <a:gd name="connsiteY11300" fmla="*/ 2953582 h 7209248"/>
              <a:gd name="connsiteX11301" fmla="*/ 788419 w 7427256"/>
              <a:gd name="connsiteY11301" fmla="*/ 2962541 h 7209248"/>
              <a:gd name="connsiteX11302" fmla="*/ 806336 w 7427256"/>
              <a:gd name="connsiteY11302" fmla="*/ 2980460 h 7209248"/>
              <a:gd name="connsiteX11303" fmla="*/ 815296 w 7427256"/>
              <a:gd name="connsiteY11303" fmla="*/ 2998379 h 7209248"/>
              <a:gd name="connsiteX11304" fmla="*/ 815296 w 7427256"/>
              <a:gd name="connsiteY11304" fmla="*/ 3025256 h 7209248"/>
              <a:gd name="connsiteX11305" fmla="*/ 810816 w 7427256"/>
              <a:gd name="connsiteY11305" fmla="*/ 3029736 h 7209248"/>
              <a:gd name="connsiteX11306" fmla="*/ 815296 w 7427256"/>
              <a:gd name="connsiteY11306" fmla="*/ 3043175 h 7209248"/>
              <a:gd name="connsiteX11307" fmla="*/ 815296 w 7427256"/>
              <a:gd name="connsiteY11307" fmla="*/ 3052135 h 7209248"/>
              <a:gd name="connsiteX11308" fmla="*/ 824255 w 7427256"/>
              <a:gd name="connsiteY11308" fmla="*/ 3070053 h 7209248"/>
              <a:gd name="connsiteX11309" fmla="*/ 833215 w 7427256"/>
              <a:gd name="connsiteY11309" fmla="*/ 3079013 h 7209248"/>
              <a:gd name="connsiteX11310" fmla="*/ 833215 w 7427256"/>
              <a:gd name="connsiteY11310" fmla="*/ 3123809 h 7209248"/>
              <a:gd name="connsiteX11311" fmla="*/ 842174 w 7427256"/>
              <a:gd name="connsiteY11311" fmla="*/ 3105890 h 7209248"/>
              <a:gd name="connsiteX11312" fmla="*/ 842174 w 7427256"/>
              <a:gd name="connsiteY11312" fmla="*/ 3079013 h 7209248"/>
              <a:gd name="connsiteX11313" fmla="*/ 851133 w 7427256"/>
              <a:gd name="connsiteY11313" fmla="*/ 3061094 h 7209248"/>
              <a:gd name="connsiteX11314" fmla="*/ 860093 w 7427256"/>
              <a:gd name="connsiteY11314" fmla="*/ 3061094 h 7209248"/>
              <a:gd name="connsiteX11315" fmla="*/ 869052 w 7427256"/>
              <a:gd name="connsiteY11315" fmla="*/ 3047655 h 7209248"/>
              <a:gd name="connsiteX11316" fmla="*/ 873532 w 7427256"/>
              <a:gd name="connsiteY11316" fmla="*/ 3034216 h 7209248"/>
              <a:gd name="connsiteX11317" fmla="*/ 878010 w 7427256"/>
              <a:gd name="connsiteY11317" fmla="*/ 3016297 h 7209248"/>
              <a:gd name="connsiteX11318" fmla="*/ 860093 w 7427256"/>
              <a:gd name="connsiteY11318" fmla="*/ 2998379 h 7209248"/>
              <a:gd name="connsiteX11319" fmla="*/ 851133 w 7427256"/>
              <a:gd name="connsiteY11319" fmla="*/ 2998379 h 7209248"/>
              <a:gd name="connsiteX11320" fmla="*/ 860093 w 7427256"/>
              <a:gd name="connsiteY11320" fmla="*/ 2989420 h 7209248"/>
              <a:gd name="connsiteX11321" fmla="*/ 878010 w 7427256"/>
              <a:gd name="connsiteY11321" fmla="*/ 2953582 h 7209248"/>
              <a:gd name="connsiteX11322" fmla="*/ 864572 w 7427256"/>
              <a:gd name="connsiteY11322" fmla="*/ 2935663 h 7209248"/>
              <a:gd name="connsiteX11323" fmla="*/ 851133 w 7427256"/>
              <a:gd name="connsiteY11323" fmla="*/ 2931184 h 7209248"/>
              <a:gd name="connsiteX11324" fmla="*/ 860093 w 7427256"/>
              <a:gd name="connsiteY11324" fmla="*/ 2908786 h 7209248"/>
              <a:gd name="connsiteX11325" fmla="*/ 869052 w 7427256"/>
              <a:gd name="connsiteY11325" fmla="*/ 2895347 h 7209248"/>
              <a:gd name="connsiteX11326" fmla="*/ 860093 w 7427256"/>
              <a:gd name="connsiteY11326" fmla="*/ 2881908 h 7209248"/>
              <a:gd name="connsiteX11327" fmla="*/ 878010 w 7427256"/>
              <a:gd name="connsiteY11327" fmla="*/ 2872948 h 7209248"/>
              <a:gd name="connsiteX11328" fmla="*/ 891450 w 7427256"/>
              <a:gd name="connsiteY11328" fmla="*/ 2872948 h 7209248"/>
              <a:gd name="connsiteX11329" fmla="*/ 895929 w 7427256"/>
              <a:gd name="connsiteY11329" fmla="*/ 2863989 h 7209248"/>
              <a:gd name="connsiteX11330" fmla="*/ 886970 w 7427256"/>
              <a:gd name="connsiteY11330" fmla="*/ 2855030 h 7209248"/>
              <a:gd name="connsiteX11331" fmla="*/ 891450 w 7427256"/>
              <a:gd name="connsiteY11331" fmla="*/ 2841590 h 7209248"/>
              <a:gd name="connsiteX11332" fmla="*/ 904889 w 7427256"/>
              <a:gd name="connsiteY11332" fmla="*/ 2846070 h 7209248"/>
              <a:gd name="connsiteX11333" fmla="*/ 913848 w 7427256"/>
              <a:gd name="connsiteY11333" fmla="*/ 2837112 h 7209248"/>
              <a:gd name="connsiteX11334" fmla="*/ 913848 w 7427256"/>
              <a:gd name="connsiteY11334" fmla="*/ 2823673 h 7209248"/>
              <a:gd name="connsiteX11335" fmla="*/ 904889 w 7427256"/>
              <a:gd name="connsiteY11335" fmla="*/ 2801274 h 7209248"/>
              <a:gd name="connsiteX11336" fmla="*/ 904889 w 7427256"/>
              <a:gd name="connsiteY11336" fmla="*/ 2796794 h 7209248"/>
              <a:gd name="connsiteX11337" fmla="*/ 895929 w 7427256"/>
              <a:gd name="connsiteY11337" fmla="*/ 2792315 h 7209248"/>
              <a:gd name="connsiteX11338" fmla="*/ 895929 w 7427256"/>
              <a:gd name="connsiteY11338" fmla="*/ 2774396 h 7209248"/>
              <a:gd name="connsiteX11339" fmla="*/ 895929 w 7427256"/>
              <a:gd name="connsiteY11339" fmla="*/ 2756478 h 7209248"/>
              <a:gd name="connsiteX11340" fmla="*/ 878010 w 7427256"/>
              <a:gd name="connsiteY11340" fmla="*/ 2747519 h 7209248"/>
              <a:gd name="connsiteX11341" fmla="*/ 860093 w 7427256"/>
              <a:gd name="connsiteY11341" fmla="*/ 2738559 h 7209248"/>
              <a:gd name="connsiteX11342" fmla="*/ 842174 w 7427256"/>
              <a:gd name="connsiteY11342" fmla="*/ 2734080 h 7209248"/>
              <a:gd name="connsiteX11343" fmla="*/ 851133 w 7427256"/>
              <a:gd name="connsiteY11343" fmla="*/ 2720640 h 7209248"/>
              <a:gd name="connsiteX11344" fmla="*/ 851133 w 7427256"/>
              <a:gd name="connsiteY11344" fmla="*/ 2675843 h 7209248"/>
              <a:gd name="connsiteX11345" fmla="*/ 833215 w 7427256"/>
              <a:gd name="connsiteY11345" fmla="*/ 2657926 h 7209248"/>
              <a:gd name="connsiteX11346" fmla="*/ 824255 w 7427256"/>
              <a:gd name="connsiteY11346" fmla="*/ 2640007 h 7209248"/>
              <a:gd name="connsiteX11347" fmla="*/ 801857 w 7427256"/>
              <a:gd name="connsiteY11347" fmla="*/ 2644487 h 7209248"/>
              <a:gd name="connsiteX11348" fmla="*/ 788419 w 7427256"/>
              <a:gd name="connsiteY11348" fmla="*/ 2657926 h 7209248"/>
              <a:gd name="connsiteX11349" fmla="*/ 788419 w 7427256"/>
              <a:gd name="connsiteY11349" fmla="*/ 2671365 h 7209248"/>
              <a:gd name="connsiteX11350" fmla="*/ 779459 w 7427256"/>
              <a:gd name="connsiteY11350" fmla="*/ 2675843 h 7209248"/>
              <a:gd name="connsiteX11351" fmla="*/ 779459 w 7427256"/>
              <a:gd name="connsiteY11351" fmla="*/ 2684803 h 7209248"/>
              <a:gd name="connsiteX11352" fmla="*/ 761540 w 7427256"/>
              <a:gd name="connsiteY11352" fmla="*/ 2702722 h 7209248"/>
              <a:gd name="connsiteX11353" fmla="*/ 752581 w 7427256"/>
              <a:gd name="connsiteY11353" fmla="*/ 2693762 h 7209248"/>
              <a:gd name="connsiteX11354" fmla="*/ 752581 w 7427256"/>
              <a:gd name="connsiteY11354" fmla="*/ 2675843 h 7209248"/>
              <a:gd name="connsiteX11355" fmla="*/ 743622 w 7427256"/>
              <a:gd name="connsiteY11355" fmla="*/ 2671365 h 7209248"/>
              <a:gd name="connsiteX11356" fmla="*/ 752581 w 7427256"/>
              <a:gd name="connsiteY11356" fmla="*/ 2657926 h 7209248"/>
              <a:gd name="connsiteX11357" fmla="*/ 761540 w 7427256"/>
              <a:gd name="connsiteY11357" fmla="*/ 2657926 h 7209248"/>
              <a:gd name="connsiteX11358" fmla="*/ 770500 w 7427256"/>
              <a:gd name="connsiteY11358" fmla="*/ 2657926 h 7209248"/>
              <a:gd name="connsiteX11359" fmla="*/ 770500 w 7427256"/>
              <a:gd name="connsiteY11359" fmla="*/ 2644487 h 7209248"/>
              <a:gd name="connsiteX11360" fmla="*/ 770500 w 7427256"/>
              <a:gd name="connsiteY11360" fmla="*/ 2635527 h 7209248"/>
              <a:gd name="connsiteX11361" fmla="*/ 770500 w 7427256"/>
              <a:gd name="connsiteY11361" fmla="*/ 2631047 h 7209248"/>
              <a:gd name="connsiteX11362" fmla="*/ 774979 w 7427256"/>
              <a:gd name="connsiteY11362" fmla="*/ 2626568 h 7209248"/>
              <a:gd name="connsiteX11363" fmla="*/ 779459 w 7427256"/>
              <a:gd name="connsiteY11363" fmla="*/ 2613130 h 7209248"/>
              <a:gd name="connsiteX11364" fmla="*/ 779459 w 7427256"/>
              <a:gd name="connsiteY11364" fmla="*/ 2599689 h 7209248"/>
              <a:gd name="connsiteX11365" fmla="*/ 788419 w 7427256"/>
              <a:gd name="connsiteY11365" fmla="*/ 2595211 h 7209248"/>
              <a:gd name="connsiteX11366" fmla="*/ 792897 w 7427256"/>
              <a:gd name="connsiteY11366" fmla="*/ 2581772 h 7209248"/>
              <a:gd name="connsiteX11367" fmla="*/ 779459 w 7427256"/>
              <a:gd name="connsiteY11367" fmla="*/ 2568333 h 7209248"/>
              <a:gd name="connsiteX11368" fmla="*/ 801857 w 7427256"/>
              <a:gd name="connsiteY11368" fmla="*/ 2559373 h 7209248"/>
              <a:gd name="connsiteX11369" fmla="*/ 824255 w 7427256"/>
              <a:gd name="connsiteY11369" fmla="*/ 2541454 h 7209248"/>
              <a:gd name="connsiteX11370" fmla="*/ 824255 w 7427256"/>
              <a:gd name="connsiteY11370" fmla="*/ 2568333 h 7209248"/>
              <a:gd name="connsiteX11371" fmla="*/ 815296 w 7427256"/>
              <a:gd name="connsiteY11371" fmla="*/ 2577292 h 7209248"/>
              <a:gd name="connsiteX11372" fmla="*/ 842174 w 7427256"/>
              <a:gd name="connsiteY11372" fmla="*/ 2577292 h 7209248"/>
              <a:gd name="connsiteX11373" fmla="*/ 851133 w 7427256"/>
              <a:gd name="connsiteY11373" fmla="*/ 2577292 h 7209248"/>
              <a:gd name="connsiteX11374" fmla="*/ 851133 w 7427256"/>
              <a:gd name="connsiteY11374" fmla="*/ 2586251 h 7209248"/>
              <a:gd name="connsiteX11375" fmla="*/ 842174 w 7427256"/>
              <a:gd name="connsiteY11375" fmla="*/ 2622088 h 7209248"/>
              <a:gd name="connsiteX11376" fmla="*/ 833215 w 7427256"/>
              <a:gd name="connsiteY11376" fmla="*/ 2631047 h 7209248"/>
              <a:gd name="connsiteX11377" fmla="*/ 842174 w 7427256"/>
              <a:gd name="connsiteY11377" fmla="*/ 2640007 h 7209248"/>
              <a:gd name="connsiteX11378" fmla="*/ 851133 w 7427256"/>
              <a:gd name="connsiteY11378" fmla="*/ 2648966 h 7209248"/>
              <a:gd name="connsiteX11379" fmla="*/ 855613 w 7427256"/>
              <a:gd name="connsiteY11379" fmla="*/ 2657926 h 7209248"/>
              <a:gd name="connsiteX11380" fmla="*/ 869052 w 7427256"/>
              <a:gd name="connsiteY11380" fmla="*/ 2666885 h 7209248"/>
              <a:gd name="connsiteX11381" fmla="*/ 886970 w 7427256"/>
              <a:gd name="connsiteY11381" fmla="*/ 2675843 h 7209248"/>
              <a:gd name="connsiteX11382" fmla="*/ 891450 w 7427256"/>
              <a:gd name="connsiteY11382" fmla="*/ 2689283 h 7209248"/>
              <a:gd name="connsiteX11383" fmla="*/ 913848 w 7427256"/>
              <a:gd name="connsiteY11383" fmla="*/ 2711681 h 7209248"/>
              <a:gd name="connsiteX11384" fmla="*/ 931767 w 7427256"/>
              <a:gd name="connsiteY11384" fmla="*/ 2693762 h 7209248"/>
              <a:gd name="connsiteX11385" fmla="*/ 922808 w 7427256"/>
              <a:gd name="connsiteY11385" fmla="*/ 2662405 h 7209248"/>
              <a:gd name="connsiteX11386" fmla="*/ 922808 w 7427256"/>
              <a:gd name="connsiteY11386" fmla="*/ 2631047 h 7209248"/>
              <a:gd name="connsiteX11387" fmla="*/ 931767 w 7427256"/>
              <a:gd name="connsiteY11387" fmla="*/ 2613130 h 7209248"/>
              <a:gd name="connsiteX11388" fmla="*/ 931767 w 7427256"/>
              <a:gd name="connsiteY11388" fmla="*/ 2604170 h 7209248"/>
              <a:gd name="connsiteX11389" fmla="*/ 940726 w 7427256"/>
              <a:gd name="connsiteY11389" fmla="*/ 2604170 h 7209248"/>
              <a:gd name="connsiteX11390" fmla="*/ 949686 w 7427256"/>
              <a:gd name="connsiteY11390" fmla="*/ 2622088 h 7209248"/>
              <a:gd name="connsiteX11391" fmla="*/ 954166 w 7427256"/>
              <a:gd name="connsiteY11391" fmla="*/ 2631047 h 7209248"/>
              <a:gd name="connsiteX11392" fmla="*/ 958644 w 7427256"/>
              <a:gd name="connsiteY11392" fmla="*/ 2644487 h 7209248"/>
              <a:gd name="connsiteX11393" fmla="*/ 949686 w 7427256"/>
              <a:gd name="connsiteY11393" fmla="*/ 2675843 h 7209248"/>
              <a:gd name="connsiteX11394" fmla="*/ 954166 w 7427256"/>
              <a:gd name="connsiteY11394" fmla="*/ 2689283 h 7209248"/>
              <a:gd name="connsiteX11395" fmla="*/ 967604 w 7427256"/>
              <a:gd name="connsiteY11395" fmla="*/ 2693762 h 7209248"/>
              <a:gd name="connsiteX11396" fmla="*/ 976563 w 7427256"/>
              <a:gd name="connsiteY11396" fmla="*/ 2689283 h 7209248"/>
              <a:gd name="connsiteX11397" fmla="*/ 985523 w 7427256"/>
              <a:gd name="connsiteY11397" fmla="*/ 2684803 h 7209248"/>
              <a:gd name="connsiteX11398" fmla="*/ 994482 w 7427256"/>
              <a:gd name="connsiteY11398" fmla="*/ 2675843 h 7209248"/>
              <a:gd name="connsiteX11399" fmla="*/ 1003441 w 7427256"/>
              <a:gd name="connsiteY11399" fmla="*/ 2666885 h 7209248"/>
              <a:gd name="connsiteX11400" fmla="*/ 1012400 w 7427256"/>
              <a:gd name="connsiteY11400" fmla="*/ 2640007 h 7209248"/>
              <a:gd name="connsiteX11401" fmla="*/ 1016880 w 7427256"/>
              <a:gd name="connsiteY11401" fmla="*/ 2622088 h 7209248"/>
              <a:gd name="connsiteX11402" fmla="*/ 1030320 w 7427256"/>
              <a:gd name="connsiteY11402" fmla="*/ 2604170 h 7209248"/>
              <a:gd name="connsiteX11403" fmla="*/ 1034798 w 7427256"/>
              <a:gd name="connsiteY11403" fmla="*/ 2586251 h 7209248"/>
              <a:gd name="connsiteX11404" fmla="*/ 1039278 w 7427256"/>
              <a:gd name="connsiteY11404" fmla="*/ 2568333 h 7209248"/>
              <a:gd name="connsiteX11405" fmla="*/ 1030320 w 7427256"/>
              <a:gd name="connsiteY11405" fmla="*/ 2568333 h 7209248"/>
              <a:gd name="connsiteX11406" fmla="*/ 1012400 w 7427256"/>
              <a:gd name="connsiteY11406" fmla="*/ 2577292 h 7209248"/>
              <a:gd name="connsiteX11407" fmla="*/ 1003441 w 7427256"/>
              <a:gd name="connsiteY11407" fmla="*/ 2577292 h 7209248"/>
              <a:gd name="connsiteX11408" fmla="*/ 985523 w 7427256"/>
              <a:gd name="connsiteY11408" fmla="*/ 2586251 h 7209248"/>
              <a:gd name="connsiteX11409" fmla="*/ 976563 w 7427256"/>
              <a:gd name="connsiteY11409" fmla="*/ 2577292 h 7209248"/>
              <a:gd name="connsiteX11410" fmla="*/ 994482 w 7427256"/>
              <a:gd name="connsiteY11410" fmla="*/ 2559373 h 7209248"/>
              <a:gd name="connsiteX11411" fmla="*/ 1039278 w 7427256"/>
              <a:gd name="connsiteY11411" fmla="*/ 2550414 h 7209248"/>
              <a:gd name="connsiteX11412" fmla="*/ 1052717 w 7427256"/>
              <a:gd name="connsiteY11412" fmla="*/ 2545934 h 7209248"/>
              <a:gd name="connsiteX11413" fmla="*/ 1057197 w 7427256"/>
              <a:gd name="connsiteY11413" fmla="*/ 2532496 h 7209248"/>
              <a:gd name="connsiteX11414" fmla="*/ 1066156 w 7427256"/>
              <a:gd name="connsiteY11414" fmla="*/ 2523536 h 7209248"/>
              <a:gd name="connsiteX11415" fmla="*/ 1066156 w 7427256"/>
              <a:gd name="connsiteY11415" fmla="*/ 2514576 h 7209248"/>
              <a:gd name="connsiteX11416" fmla="*/ 1084075 w 7427256"/>
              <a:gd name="connsiteY11416" fmla="*/ 2496658 h 7209248"/>
              <a:gd name="connsiteX11417" fmla="*/ 1093034 w 7427256"/>
              <a:gd name="connsiteY11417" fmla="*/ 2460821 h 7209248"/>
              <a:gd name="connsiteX11418" fmla="*/ 1084075 w 7427256"/>
              <a:gd name="connsiteY11418" fmla="*/ 2442902 h 7209248"/>
              <a:gd name="connsiteX11419" fmla="*/ 1075115 w 7427256"/>
              <a:gd name="connsiteY11419" fmla="*/ 2451861 h 7209248"/>
              <a:gd name="connsiteX11420" fmla="*/ 1048237 w 7427256"/>
              <a:gd name="connsiteY11420" fmla="*/ 2442902 h 7209248"/>
              <a:gd name="connsiteX11421" fmla="*/ 1039278 w 7427256"/>
              <a:gd name="connsiteY11421" fmla="*/ 2438422 h 7209248"/>
              <a:gd name="connsiteX11422" fmla="*/ 1030320 w 7427256"/>
              <a:gd name="connsiteY11422" fmla="*/ 2460821 h 7209248"/>
              <a:gd name="connsiteX11423" fmla="*/ 994482 w 7427256"/>
              <a:gd name="connsiteY11423" fmla="*/ 2505618 h 7209248"/>
              <a:gd name="connsiteX11424" fmla="*/ 967604 w 7427256"/>
              <a:gd name="connsiteY11424" fmla="*/ 2532496 h 7209248"/>
              <a:gd name="connsiteX11425" fmla="*/ 967604 w 7427256"/>
              <a:gd name="connsiteY11425" fmla="*/ 2545934 h 7209248"/>
              <a:gd name="connsiteX11426" fmla="*/ 967604 w 7427256"/>
              <a:gd name="connsiteY11426" fmla="*/ 2550414 h 7209248"/>
              <a:gd name="connsiteX11427" fmla="*/ 958644 w 7427256"/>
              <a:gd name="connsiteY11427" fmla="*/ 2514576 h 7209248"/>
              <a:gd name="connsiteX11428" fmla="*/ 967604 w 7427256"/>
              <a:gd name="connsiteY11428" fmla="*/ 2505618 h 7209248"/>
              <a:gd name="connsiteX11429" fmla="*/ 985523 w 7427256"/>
              <a:gd name="connsiteY11429" fmla="*/ 2496658 h 7209248"/>
              <a:gd name="connsiteX11430" fmla="*/ 985523 w 7427256"/>
              <a:gd name="connsiteY11430" fmla="*/ 2487699 h 7209248"/>
              <a:gd name="connsiteX11431" fmla="*/ 994482 w 7427256"/>
              <a:gd name="connsiteY11431" fmla="*/ 2478740 h 7209248"/>
              <a:gd name="connsiteX11432" fmla="*/ 994482 w 7427256"/>
              <a:gd name="connsiteY11432" fmla="*/ 2460821 h 7209248"/>
              <a:gd name="connsiteX11433" fmla="*/ 985523 w 7427256"/>
              <a:gd name="connsiteY11433" fmla="*/ 2456341 h 7209248"/>
              <a:gd name="connsiteX11434" fmla="*/ 994482 w 7427256"/>
              <a:gd name="connsiteY11434" fmla="*/ 2433943 h 7209248"/>
              <a:gd name="connsiteX11435" fmla="*/ 1003441 w 7427256"/>
              <a:gd name="connsiteY11435" fmla="*/ 2424984 h 7209248"/>
              <a:gd name="connsiteX11436" fmla="*/ 1016880 w 7427256"/>
              <a:gd name="connsiteY11436" fmla="*/ 2420504 h 7209248"/>
              <a:gd name="connsiteX11437" fmla="*/ 1021360 w 7427256"/>
              <a:gd name="connsiteY11437" fmla="*/ 2407065 h 7209248"/>
              <a:gd name="connsiteX11438" fmla="*/ 1048237 w 7427256"/>
              <a:gd name="connsiteY11438" fmla="*/ 2398106 h 7209248"/>
              <a:gd name="connsiteX11439" fmla="*/ 1057197 w 7427256"/>
              <a:gd name="connsiteY11439" fmla="*/ 2398106 h 7209248"/>
              <a:gd name="connsiteX11440" fmla="*/ 1066156 w 7427256"/>
              <a:gd name="connsiteY11440" fmla="*/ 2380187 h 7209248"/>
              <a:gd name="connsiteX11441" fmla="*/ 1084075 w 7427256"/>
              <a:gd name="connsiteY11441" fmla="*/ 2353309 h 7209248"/>
              <a:gd name="connsiteX11442" fmla="*/ 1093034 w 7427256"/>
              <a:gd name="connsiteY11442" fmla="*/ 2335391 h 7209248"/>
              <a:gd name="connsiteX11443" fmla="*/ 1101994 w 7427256"/>
              <a:gd name="connsiteY11443" fmla="*/ 2344349 h 7209248"/>
              <a:gd name="connsiteX11444" fmla="*/ 1119913 w 7427256"/>
              <a:gd name="connsiteY11444" fmla="*/ 2335391 h 7209248"/>
              <a:gd name="connsiteX11445" fmla="*/ 1124391 w 7427256"/>
              <a:gd name="connsiteY11445" fmla="*/ 2317472 h 7209248"/>
              <a:gd name="connsiteX11446" fmla="*/ 1119913 w 7427256"/>
              <a:gd name="connsiteY11446" fmla="*/ 2290594 h 7209248"/>
              <a:gd name="connsiteX11447" fmla="*/ 1110953 w 7427256"/>
              <a:gd name="connsiteY11447" fmla="*/ 2281635 h 7209248"/>
              <a:gd name="connsiteX11448" fmla="*/ 1093034 w 7427256"/>
              <a:gd name="connsiteY11448" fmla="*/ 2290594 h 7209248"/>
              <a:gd name="connsiteX11449" fmla="*/ 1088555 w 7427256"/>
              <a:gd name="connsiteY11449" fmla="*/ 2295074 h 7209248"/>
              <a:gd name="connsiteX11450" fmla="*/ 1057197 w 7427256"/>
              <a:gd name="connsiteY11450" fmla="*/ 2299553 h 7209248"/>
              <a:gd name="connsiteX11451" fmla="*/ 1043758 w 7427256"/>
              <a:gd name="connsiteY11451" fmla="*/ 2299553 h 7209248"/>
              <a:gd name="connsiteX11452" fmla="*/ 1043758 w 7427256"/>
              <a:gd name="connsiteY11452" fmla="*/ 2308513 h 7209248"/>
              <a:gd name="connsiteX11453" fmla="*/ 1043758 w 7427256"/>
              <a:gd name="connsiteY11453" fmla="*/ 2321952 h 7209248"/>
              <a:gd name="connsiteX11454" fmla="*/ 1030320 w 7427256"/>
              <a:gd name="connsiteY11454" fmla="*/ 2326432 h 7209248"/>
              <a:gd name="connsiteX11455" fmla="*/ 1003441 w 7427256"/>
              <a:gd name="connsiteY11455" fmla="*/ 2344349 h 7209248"/>
              <a:gd name="connsiteX11456" fmla="*/ 976563 w 7427256"/>
              <a:gd name="connsiteY11456" fmla="*/ 2366748 h 7209248"/>
              <a:gd name="connsiteX11457" fmla="*/ 958644 w 7427256"/>
              <a:gd name="connsiteY11457" fmla="*/ 2389146 h 7209248"/>
              <a:gd name="connsiteX11458" fmla="*/ 931767 w 7427256"/>
              <a:gd name="connsiteY11458" fmla="*/ 2424984 h 7209248"/>
              <a:gd name="connsiteX11459" fmla="*/ 922808 w 7427256"/>
              <a:gd name="connsiteY11459" fmla="*/ 2433943 h 7209248"/>
              <a:gd name="connsiteX11460" fmla="*/ 909368 w 7427256"/>
              <a:gd name="connsiteY11460" fmla="*/ 2447383 h 7209248"/>
              <a:gd name="connsiteX11461" fmla="*/ 900409 w 7427256"/>
              <a:gd name="connsiteY11461" fmla="*/ 2451861 h 7209248"/>
              <a:gd name="connsiteX11462" fmla="*/ 895929 w 7427256"/>
              <a:gd name="connsiteY11462" fmla="*/ 2451861 h 7209248"/>
              <a:gd name="connsiteX11463" fmla="*/ 895929 w 7427256"/>
              <a:gd name="connsiteY11463" fmla="*/ 2456341 h 7209248"/>
              <a:gd name="connsiteX11464" fmla="*/ 891450 w 7427256"/>
              <a:gd name="connsiteY11464" fmla="*/ 2465300 h 7209248"/>
              <a:gd name="connsiteX11465" fmla="*/ 886970 w 7427256"/>
              <a:gd name="connsiteY11465" fmla="*/ 2469780 h 7209248"/>
              <a:gd name="connsiteX11466" fmla="*/ 886970 w 7427256"/>
              <a:gd name="connsiteY11466" fmla="*/ 2496658 h 7209248"/>
              <a:gd name="connsiteX11467" fmla="*/ 918328 w 7427256"/>
              <a:gd name="connsiteY11467" fmla="*/ 2496658 h 7209248"/>
              <a:gd name="connsiteX11468" fmla="*/ 931767 w 7427256"/>
              <a:gd name="connsiteY11468" fmla="*/ 2469780 h 7209248"/>
              <a:gd name="connsiteX11469" fmla="*/ 949686 w 7427256"/>
              <a:gd name="connsiteY11469" fmla="*/ 2478740 h 7209248"/>
              <a:gd name="connsiteX11470" fmla="*/ 949686 w 7427256"/>
              <a:gd name="connsiteY11470" fmla="*/ 2487699 h 7209248"/>
              <a:gd name="connsiteX11471" fmla="*/ 940726 w 7427256"/>
              <a:gd name="connsiteY11471" fmla="*/ 2496658 h 7209248"/>
              <a:gd name="connsiteX11472" fmla="*/ 927287 w 7427256"/>
              <a:gd name="connsiteY11472" fmla="*/ 2505618 h 7209248"/>
              <a:gd name="connsiteX11473" fmla="*/ 922808 w 7427256"/>
              <a:gd name="connsiteY11473" fmla="*/ 2523536 h 7209248"/>
              <a:gd name="connsiteX11474" fmla="*/ 869052 w 7427256"/>
              <a:gd name="connsiteY11474" fmla="*/ 2514576 h 7209248"/>
              <a:gd name="connsiteX11475" fmla="*/ 851133 w 7427256"/>
              <a:gd name="connsiteY11475" fmla="*/ 2514576 h 7209248"/>
              <a:gd name="connsiteX11476" fmla="*/ 833215 w 7427256"/>
              <a:gd name="connsiteY11476" fmla="*/ 2505618 h 7209248"/>
              <a:gd name="connsiteX11477" fmla="*/ 815296 w 7427256"/>
              <a:gd name="connsiteY11477" fmla="*/ 2496658 h 7209248"/>
              <a:gd name="connsiteX11478" fmla="*/ 806336 w 7427256"/>
              <a:gd name="connsiteY11478" fmla="*/ 2496658 h 7209248"/>
              <a:gd name="connsiteX11479" fmla="*/ 806336 w 7427256"/>
              <a:gd name="connsiteY11479" fmla="*/ 2487699 h 7209248"/>
              <a:gd name="connsiteX11480" fmla="*/ 810816 w 7427256"/>
              <a:gd name="connsiteY11480" fmla="*/ 2478740 h 7209248"/>
              <a:gd name="connsiteX11481" fmla="*/ 824255 w 7427256"/>
              <a:gd name="connsiteY11481" fmla="*/ 2460821 h 7209248"/>
              <a:gd name="connsiteX11482" fmla="*/ 828735 w 7427256"/>
              <a:gd name="connsiteY11482" fmla="*/ 2442902 h 7209248"/>
              <a:gd name="connsiteX11483" fmla="*/ 833215 w 7427256"/>
              <a:gd name="connsiteY11483" fmla="*/ 2429464 h 7209248"/>
              <a:gd name="connsiteX11484" fmla="*/ 833215 w 7427256"/>
              <a:gd name="connsiteY11484" fmla="*/ 2424984 h 7209248"/>
              <a:gd name="connsiteX11485" fmla="*/ 824255 w 7427256"/>
              <a:gd name="connsiteY11485" fmla="*/ 2424984 h 7209248"/>
              <a:gd name="connsiteX11486" fmla="*/ 806336 w 7427256"/>
              <a:gd name="connsiteY11486" fmla="*/ 2433943 h 7209248"/>
              <a:gd name="connsiteX11487" fmla="*/ 779459 w 7427256"/>
              <a:gd name="connsiteY11487" fmla="*/ 2460821 h 7209248"/>
              <a:gd name="connsiteX11488" fmla="*/ 766020 w 7427256"/>
              <a:gd name="connsiteY11488" fmla="*/ 2469780 h 7209248"/>
              <a:gd name="connsiteX11489" fmla="*/ 761540 w 7427256"/>
              <a:gd name="connsiteY11489" fmla="*/ 2487699 h 7209248"/>
              <a:gd name="connsiteX11490" fmla="*/ 752581 w 7427256"/>
              <a:gd name="connsiteY11490" fmla="*/ 2505618 h 7209248"/>
              <a:gd name="connsiteX11491" fmla="*/ 743622 w 7427256"/>
              <a:gd name="connsiteY11491" fmla="*/ 2510096 h 7209248"/>
              <a:gd name="connsiteX11492" fmla="*/ 743622 w 7427256"/>
              <a:gd name="connsiteY11492" fmla="*/ 2514576 h 7209248"/>
              <a:gd name="connsiteX11493" fmla="*/ 748101 w 7427256"/>
              <a:gd name="connsiteY11493" fmla="*/ 2532496 h 7209248"/>
              <a:gd name="connsiteX11494" fmla="*/ 752581 w 7427256"/>
              <a:gd name="connsiteY11494" fmla="*/ 2541454 h 7209248"/>
              <a:gd name="connsiteX11495" fmla="*/ 752581 w 7427256"/>
              <a:gd name="connsiteY11495" fmla="*/ 2550414 h 7209248"/>
              <a:gd name="connsiteX11496" fmla="*/ 734662 w 7427256"/>
              <a:gd name="connsiteY11496" fmla="*/ 2568333 h 7209248"/>
              <a:gd name="connsiteX11497" fmla="*/ 725703 w 7427256"/>
              <a:gd name="connsiteY11497" fmla="*/ 2572812 h 7209248"/>
              <a:gd name="connsiteX11498" fmla="*/ 716743 w 7427256"/>
              <a:gd name="connsiteY11498" fmla="*/ 2559373 h 7209248"/>
              <a:gd name="connsiteX11499" fmla="*/ 707785 w 7427256"/>
              <a:gd name="connsiteY11499" fmla="*/ 2550414 h 7209248"/>
              <a:gd name="connsiteX11500" fmla="*/ 698825 w 7427256"/>
              <a:gd name="connsiteY11500" fmla="*/ 2559373 h 7209248"/>
              <a:gd name="connsiteX11501" fmla="*/ 676427 w 7427256"/>
              <a:gd name="connsiteY11501" fmla="*/ 2563853 h 7209248"/>
              <a:gd name="connsiteX11502" fmla="*/ 662988 w 7427256"/>
              <a:gd name="connsiteY11502" fmla="*/ 2586251 h 7209248"/>
              <a:gd name="connsiteX11503" fmla="*/ 667467 w 7427256"/>
              <a:gd name="connsiteY11503" fmla="*/ 2599689 h 7209248"/>
              <a:gd name="connsiteX11504" fmla="*/ 671947 w 7427256"/>
              <a:gd name="connsiteY11504" fmla="*/ 2613130 h 7209248"/>
              <a:gd name="connsiteX11505" fmla="*/ 662988 w 7427256"/>
              <a:gd name="connsiteY11505" fmla="*/ 2613130 h 7209248"/>
              <a:gd name="connsiteX11506" fmla="*/ 627150 w 7427256"/>
              <a:gd name="connsiteY11506" fmla="*/ 2622088 h 7209248"/>
              <a:gd name="connsiteX11507" fmla="*/ 622670 w 7427256"/>
              <a:gd name="connsiteY11507" fmla="*/ 2640007 h 7209248"/>
              <a:gd name="connsiteX11508" fmla="*/ 618192 w 7427256"/>
              <a:gd name="connsiteY11508" fmla="*/ 2640007 h 7209248"/>
              <a:gd name="connsiteX11509" fmla="*/ 609232 w 7427256"/>
              <a:gd name="connsiteY11509" fmla="*/ 2648966 h 7209248"/>
              <a:gd name="connsiteX11510" fmla="*/ 591313 w 7427256"/>
              <a:gd name="connsiteY11510" fmla="*/ 2657926 h 7209248"/>
              <a:gd name="connsiteX11511" fmla="*/ 582354 w 7427256"/>
              <a:gd name="connsiteY11511" fmla="*/ 2675843 h 7209248"/>
              <a:gd name="connsiteX11512" fmla="*/ 591313 w 7427256"/>
              <a:gd name="connsiteY11512" fmla="*/ 2675843 h 7209248"/>
              <a:gd name="connsiteX11513" fmla="*/ 582354 w 7427256"/>
              <a:gd name="connsiteY11513" fmla="*/ 2702722 h 7209248"/>
              <a:gd name="connsiteX11514" fmla="*/ 564435 w 7427256"/>
              <a:gd name="connsiteY11514" fmla="*/ 2738559 h 7209248"/>
              <a:gd name="connsiteX11515" fmla="*/ 573395 w 7427256"/>
              <a:gd name="connsiteY11515" fmla="*/ 2756478 h 7209248"/>
              <a:gd name="connsiteX11516" fmla="*/ 582354 w 7427256"/>
              <a:gd name="connsiteY11516" fmla="*/ 2760958 h 7209248"/>
              <a:gd name="connsiteX11517" fmla="*/ 582354 w 7427256"/>
              <a:gd name="connsiteY11517" fmla="*/ 2765438 h 7209248"/>
              <a:gd name="connsiteX11518" fmla="*/ 573395 w 7427256"/>
              <a:gd name="connsiteY11518" fmla="*/ 2774396 h 7209248"/>
              <a:gd name="connsiteX11519" fmla="*/ 564435 w 7427256"/>
              <a:gd name="connsiteY11519" fmla="*/ 2774396 h 7209248"/>
              <a:gd name="connsiteX11520" fmla="*/ 573395 w 7427256"/>
              <a:gd name="connsiteY11520" fmla="*/ 2783355 h 7209248"/>
              <a:gd name="connsiteX11521" fmla="*/ 564435 w 7427256"/>
              <a:gd name="connsiteY11521" fmla="*/ 2796794 h 7209248"/>
              <a:gd name="connsiteX11522" fmla="*/ 564435 w 7427256"/>
              <a:gd name="connsiteY11522" fmla="*/ 2810234 h 7209248"/>
              <a:gd name="connsiteX11523" fmla="*/ 537558 w 7427256"/>
              <a:gd name="connsiteY11523" fmla="*/ 2819193 h 7209248"/>
              <a:gd name="connsiteX11524" fmla="*/ 519639 w 7427256"/>
              <a:gd name="connsiteY11524" fmla="*/ 2837112 h 7209248"/>
              <a:gd name="connsiteX11525" fmla="*/ 528599 w 7427256"/>
              <a:gd name="connsiteY11525" fmla="*/ 2855030 h 7209248"/>
              <a:gd name="connsiteX11526" fmla="*/ 537558 w 7427256"/>
              <a:gd name="connsiteY11526" fmla="*/ 2872948 h 7209248"/>
              <a:gd name="connsiteX11527" fmla="*/ 546517 w 7427256"/>
              <a:gd name="connsiteY11527" fmla="*/ 2881908 h 7209248"/>
              <a:gd name="connsiteX11528" fmla="*/ 559956 w 7427256"/>
              <a:gd name="connsiteY11528" fmla="*/ 2881908 h 7209248"/>
              <a:gd name="connsiteX11529" fmla="*/ 564435 w 7427256"/>
              <a:gd name="connsiteY11529" fmla="*/ 2863989 h 7209248"/>
              <a:gd name="connsiteX11530" fmla="*/ 568915 w 7427256"/>
              <a:gd name="connsiteY11530" fmla="*/ 2846070 h 7209248"/>
              <a:gd name="connsiteX11531" fmla="*/ 582354 w 7427256"/>
              <a:gd name="connsiteY11531" fmla="*/ 2846070 h 7209248"/>
              <a:gd name="connsiteX11532" fmla="*/ 586834 w 7427256"/>
              <a:gd name="connsiteY11532" fmla="*/ 2855030 h 7209248"/>
              <a:gd name="connsiteX11533" fmla="*/ 573395 w 7427256"/>
              <a:gd name="connsiteY11533" fmla="*/ 2872948 h 7209248"/>
              <a:gd name="connsiteX11534" fmla="*/ 573395 w 7427256"/>
              <a:gd name="connsiteY11534" fmla="*/ 2877428 h 7209248"/>
              <a:gd name="connsiteX11535" fmla="*/ 582354 w 7427256"/>
              <a:gd name="connsiteY11535" fmla="*/ 2881908 h 7209248"/>
              <a:gd name="connsiteX11536" fmla="*/ 582354 w 7427256"/>
              <a:gd name="connsiteY11536" fmla="*/ 2908786 h 7209248"/>
              <a:gd name="connsiteX11537" fmla="*/ 573395 w 7427256"/>
              <a:gd name="connsiteY11537" fmla="*/ 2908786 h 7209248"/>
              <a:gd name="connsiteX11538" fmla="*/ 591313 w 7427256"/>
              <a:gd name="connsiteY11538" fmla="*/ 2935663 h 7209248"/>
              <a:gd name="connsiteX11539" fmla="*/ 582354 w 7427256"/>
              <a:gd name="connsiteY11539" fmla="*/ 2962541 h 7209248"/>
              <a:gd name="connsiteX11540" fmla="*/ 582354 w 7427256"/>
              <a:gd name="connsiteY11540" fmla="*/ 2971501 h 7209248"/>
              <a:gd name="connsiteX11541" fmla="*/ 586834 w 7427256"/>
              <a:gd name="connsiteY11541" fmla="*/ 2984940 h 7209248"/>
              <a:gd name="connsiteX11542" fmla="*/ 573395 w 7427256"/>
              <a:gd name="connsiteY11542" fmla="*/ 3007337 h 7209248"/>
              <a:gd name="connsiteX11543" fmla="*/ 564435 w 7427256"/>
              <a:gd name="connsiteY11543" fmla="*/ 3011817 h 7209248"/>
              <a:gd name="connsiteX11544" fmla="*/ 568915 w 7427256"/>
              <a:gd name="connsiteY11544" fmla="*/ 3016297 h 7209248"/>
              <a:gd name="connsiteX11545" fmla="*/ 582354 w 7427256"/>
              <a:gd name="connsiteY11545" fmla="*/ 3016297 h 7209248"/>
              <a:gd name="connsiteX11546" fmla="*/ 573395 w 7427256"/>
              <a:gd name="connsiteY11546" fmla="*/ 3025256 h 7209248"/>
              <a:gd name="connsiteX11547" fmla="*/ 573395 w 7427256"/>
              <a:gd name="connsiteY11547" fmla="*/ 3034216 h 7209248"/>
              <a:gd name="connsiteX11548" fmla="*/ 568915 w 7427256"/>
              <a:gd name="connsiteY11548" fmla="*/ 3047655 h 7209248"/>
              <a:gd name="connsiteX11549" fmla="*/ 582354 w 7427256"/>
              <a:gd name="connsiteY11549" fmla="*/ 3070053 h 7209248"/>
              <a:gd name="connsiteX11550" fmla="*/ 573395 w 7427256"/>
              <a:gd name="connsiteY11550" fmla="*/ 3114849 h 7209248"/>
              <a:gd name="connsiteX11551" fmla="*/ 573395 w 7427256"/>
              <a:gd name="connsiteY11551" fmla="*/ 3132768 h 7209248"/>
              <a:gd name="connsiteX11552" fmla="*/ 555476 w 7427256"/>
              <a:gd name="connsiteY11552" fmla="*/ 3150687 h 7209248"/>
              <a:gd name="connsiteX11553" fmla="*/ 546517 w 7427256"/>
              <a:gd name="connsiteY11553" fmla="*/ 3132768 h 7209248"/>
              <a:gd name="connsiteX11554" fmla="*/ 546517 w 7427256"/>
              <a:gd name="connsiteY11554" fmla="*/ 3137248 h 7209248"/>
              <a:gd name="connsiteX11555" fmla="*/ 537558 w 7427256"/>
              <a:gd name="connsiteY11555" fmla="*/ 3141728 h 7209248"/>
              <a:gd name="connsiteX11556" fmla="*/ 537558 w 7427256"/>
              <a:gd name="connsiteY11556" fmla="*/ 3132768 h 7209248"/>
              <a:gd name="connsiteX11557" fmla="*/ 533078 w 7427256"/>
              <a:gd name="connsiteY11557" fmla="*/ 3128288 h 7209248"/>
              <a:gd name="connsiteX11558" fmla="*/ 519639 w 7427256"/>
              <a:gd name="connsiteY11558" fmla="*/ 3123809 h 7209248"/>
              <a:gd name="connsiteX11559" fmla="*/ 510680 w 7427256"/>
              <a:gd name="connsiteY11559" fmla="*/ 3096931 h 7209248"/>
              <a:gd name="connsiteX11560" fmla="*/ 510680 w 7427256"/>
              <a:gd name="connsiteY11560" fmla="*/ 3092451 h 7209248"/>
              <a:gd name="connsiteX11561" fmla="*/ 506200 w 7427256"/>
              <a:gd name="connsiteY11561" fmla="*/ 3083491 h 7209248"/>
              <a:gd name="connsiteX11562" fmla="*/ 501720 w 7427256"/>
              <a:gd name="connsiteY11562" fmla="*/ 3061094 h 7209248"/>
              <a:gd name="connsiteX11563" fmla="*/ 488281 w 7427256"/>
              <a:gd name="connsiteY11563" fmla="*/ 3034216 h 7209248"/>
              <a:gd name="connsiteX11564" fmla="*/ 470364 w 7427256"/>
              <a:gd name="connsiteY11564" fmla="*/ 3034216 h 7209248"/>
              <a:gd name="connsiteX11565" fmla="*/ 474842 w 7427256"/>
              <a:gd name="connsiteY11565" fmla="*/ 3061094 h 7209248"/>
              <a:gd name="connsiteX11566" fmla="*/ 474842 w 7427256"/>
              <a:gd name="connsiteY11566" fmla="*/ 3087971 h 7209248"/>
              <a:gd name="connsiteX11567" fmla="*/ 465883 w 7427256"/>
              <a:gd name="connsiteY11567" fmla="*/ 3096931 h 7209248"/>
              <a:gd name="connsiteX11568" fmla="*/ 465883 w 7427256"/>
              <a:gd name="connsiteY11568" fmla="*/ 3079013 h 7209248"/>
              <a:gd name="connsiteX11569" fmla="*/ 452445 w 7427256"/>
              <a:gd name="connsiteY11569" fmla="*/ 3070053 h 7209248"/>
              <a:gd name="connsiteX11570" fmla="*/ 443485 w 7427256"/>
              <a:gd name="connsiteY11570" fmla="*/ 3079013 h 7209248"/>
              <a:gd name="connsiteX11571" fmla="*/ 443485 w 7427256"/>
              <a:gd name="connsiteY11571" fmla="*/ 3087971 h 7209248"/>
              <a:gd name="connsiteX11572" fmla="*/ 439005 w 7427256"/>
              <a:gd name="connsiteY11572" fmla="*/ 3101410 h 7209248"/>
              <a:gd name="connsiteX11573" fmla="*/ 434526 w 7427256"/>
              <a:gd name="connsiteY11573" fmla="*/ 3119329 h 7209248"/>
              <a:gd name="connsiteX11574" fmla="*/ 439005 w 7427256"/>
              <a:gd name="connsiteY11574" fmla="*/ 3132768 h 7209248"/>
              <a:gd name="connsiteX11575" fmla="*/ 447965 w 7427256"/>
              <a:gd name="connsiteY11575" fmla="*/ 3141728 h 7209248"/>
              <a:gd name="connsiteX11576" fmla="*/ 447965 w 7427256"/>
              <a:gd name="connsiteY11576" fmla="*/ 3150687 h 7209248"/>
              <a:gd name="connsiteX11577" fmla="*/ 447965 w 7427256"/>
              <a:gd name="connsiteY11577" fmla="*/ 3177564 h 7209248"/>
              <a:gd name="connsiteX11578" fmla="*/ 447965 w 7427256"/>
              <a:gd name="connsiteY11578" fmla="*/ 3195483 h 7209248"/>
              <a:gd name="connsiteX11579" fmla="*/ 447965 w 7427256"/>
              <a:gd name="connsiteY11579" fmla="*/ 3204442 h 7209248"/>
              <a:gd name="connsiteX11580" fmla="*/ 447965 w 7427256"/>
              <a:gd name="connsiteY11580" fmla="*/ 3240280 h 7209248"/>
              <a:gd name="connsiteX11581" fmla="*/ 443485 w 7427256"/>
              <a:gd name="connsiteY11581" fmla="*/ 3253718 h 7209248"/>
              <a:gd name="connsiteX11582" fmla="*/ 430046 w 7427256"/>
              <a:gd name="connsiteY11582" fmla="*/ 3249238 h 7209248"/>
              <a:gd name="connsiteX11583" fmla="*/ 412127 w 7427256"/>
              <a:gd name="connsiteY11583" fmla="*/ 3231321 h 7209248"/>
              <a:gd name="connsiteX11584" fmla="*/ 412127 w 7427256"/>
              <a:gd name="connsiteY11584" fmla="*/ 3222361 h 7209248"/>
              <a:gd name="connsiteX11585" fmla="*/ 421087 w 7427256"/>
              <a:gd name="connsiteY11585" fmla="*/ 3217882 h 7209248"/>
              <a:gd name="connsiteX11586" fmla="*/ 421087 w 7427256"/>
              <a:gd name="connsiteY11586" fmla="*/ 3204442 h 7209248"/>
              <a:gd name="connsiteX11587" fmla="*/ 412127 w 7427256"/>
              <a:gd name="connsiteY11587" fmla="*/ 3177564 h 7209248"/>
              <a:gd name="connsiteX11588" fmla="*/ 407648 w 7427256"/>
              <a:gd name="connsiteY11588" fmla="*/ 3164126 h 7209248"/>
              <a:gd name="connsiteX11589" fmla="*/ 403168 w 7427256"/>
              <a:gd name="connsiteY11589" fmla="*/ 3150687 h 7209248"/>
              <a:gd name="connsiteX11590" fmla="*/ 397408 w 7427256"/>
              <a:gd name="connsiteY11590" fmla="*/ 3152607 h 7209248"/>
              <a:gd name="connsiteX11591" fmla="*/ 403168 w 7427256"/>
              <a:gd name="connsiteY11591" fmla="*/ 3123809 h 7209248"/>
              <a:gd name="connsiteX11592" fmla="*/ 403168 w 7427256"/>
              <a:gd name="connsiteY11592" fmla="*/ 3096931 h 7209248"/>
              <a:gd name="connsiteX11593" fmla="*/ 403168 w 7427256"/>
              <a:gd name="connsiteY11593" fmla="*/ 3087971 h 7209248"/>
              <a:gd name="connsiteX11594" fmla="*/ 403168 w 7427256"/>
              <a:gd name="connsiteY11594" fmla="*/ 3074533 h 7209248"/>
              <a:gd name="connsiteX11595" fmla="*/ 394208 w 7427256"/>
              <a:gd name="connsiteY11595" fmla="*/ 3070053 h 7209248"/>
              <a:gd name="connsiteX11596" fmla="*/ 394208 w 7427256"/>
              <a:gd name="connsiteY11596" fmla="*/ 3043175 h 7209248"/>
              <a:gd name="connsiteX11597" fmla="*/ 403168 w 7427256"/>
              <a:gd name="connsiteY11597" fmla="*/ 3052135 h 7209248"/>
              <a:gd name="connsiteX11598" fmla="*/ 421087 w 7427256"/>
              <a:gd name="connsiteY11598" fmla="*/ 3052135 h 7209248"/>
              <a:gd name="connsiteX11599" fmla="*/ 439005 w 7427256"/>
              <a:gd name="connsiteY11599" fmla="*/ 3052135 h 7209248"/>
              <a:gd name="connsiteX11600" fmla="*/ 452445 w 7427256"/>
              <a:gd name="connsiteY11600" fmla="*/ 3052135 h 7209248"/>
              <a:gd name="connsiteX11601" fmla="*/ 456923 w 7427256"/>
              <a:gd name="connsiteY11601" fmla="*/ 3043175 h 7209248"/>
              <a:gd name="connsiteX11602" fmla="*/ 443485 w 7427256"/>
              <a:gd name="connsiteY11602" fmla="*/ 3038695 h 7209248"/>
              <a:gd name="connsiteX11603" fmla="*/ 430046 w 7427256"/>
              <a:gd name="connsiteY11603" fmla="*/ 3034216 h 7209248"/>
              <a:gd name="connsiteX11604" fmla="*/ 412127 w 7427256"/>
              <a:gd name="connsiteY11604" fmla="*/ 3034216 h 7209248"/>
              <a:gd name="connsiteX11605" fmla="*/ 398688 w 7427256"/>
              <a:gd name="connsiteY11605" fmla="*/ 3029736 h 7209248"/>
              <a:gd name="connsiteX11606" fmla="*/ 412127 w 7427256"/>
              <a:gd name="connsiteY11606" fmla="*/ 2998379 h 7209248"/>
              <a:gd name="connsiteX11607" fmla="*/ 425567 w 7427256"/>
              <a:gd name="connsiteY11607" fmla="*/ 2967021 h 7209248"/>
              <a:gd name="connsiteX11608" fmla="*/ 430046 w 7427256"/>
              <a:gd name="connsiteY11608" fmla="*/ 2953582 h 7209248"/>
              <a:gd name="connsiteX11609" fmla="*/ 456923 w 7427256"/>
              <a:gd name="connsiteY11609" fmla="*/ 2953582 h 7209248"/>
              <a:gd name="connsiteX11610" fmla="*/ 465883 w 7427256"/>
              <a:gd name="connsiteY11610" fmla="*/ 2971501 h 7209248"/>
              <a:gd name="connsiteX11611" fmla="*/ 447965 w 7427256"/>
              <a:gd name="connsiteY11611" fmla="*/ 2980460 h 7209248"/>
              <a:gd name="connsiteX11612" fmla="*/ 439005 w 7427256"/>
              <a:gd name="connsiteY11612" fmla="*/ 2989420 h 7209248"/>
              <a:gd name="connsiteX11613" fmla="*/ 447965 w 7427256"/>
              <a:gd name="connsiteY11613" fmla="*/ 2998379 h 7209248"/>
              <a:gd name="connsiteX11614" fmla="*/ 456923 w 7427256"/>
              <a:gd name="connsiteY11614" fmla="*/ 3007337 h 7209248"/>
              <a:gd name="connsiteX11615" fmla="*/ 461403 w 7427256"/>
              <a:gd name="connsiteY11615" fmla="*/ 3011817 h 7209248"/>
              <a:gd name="connsiteX11616" fmla="*/ 465883 w 7427256"/>
              <a:gd name="connsiteY11616" fmla="*/ 3016297 h 7209248"/>
              <a:gd name="connsiteX11617" fmla="*/ 483802 w 7427256"/>
              <a:gd name="connsiteY11617" fmla="*/ 2989420 h 7209248"/>
              <a:gd name="connsiteX11618" fmla="*/ 483802 w 7427256"/>
              <a:gd name="connsiteY11618" fmla="*/ 2980460 h 7209248"/>
              <a:gd name="connsiteX11619" fmla="*/ 492761 w 7427256"/>
              <a:gd name="connsiteY11619" fmla="*/ 2980460 h 7209248"/>
              <a:gd name="connsiteX11620" fmla="*/ 492761 w 7427256"/>
              <a:gd name="connsiteY11620" fmla="*/ 2989420 h 7209248"/>
              <a:gd name="connsiteX11621" fmla="*/ 501720 w 7427256"/>
              <a:gd name="connsiteY11621" fmla="*/ 2998379 h 7209248"/>
              <a:gd name="connsiteX11622" fmla="*/ 501720 w 7427256"/>
              <a:gd name="connsiteY11622" fmla="*/ 2971501 h 7209248"/>
              <a:gd name="connsiteX11623" fmla="*/ 492761 w 7427256"/>
              <a:gd name="connsiteY11623" fmla="*/ 2953582 h 7209248"/>
              <a:gd name="connsiteX11624" fmla="*/ 483802 w 7427256"/>
              <a:gd name="connsiteY11624" fmla="*/ 2940143 h 7209248"/>
              <a:gd name="connsiteX11625" fmla="*/ 474842 w 7427256"/>
              <a:gd name="connsiteY11625" fmla="*/ 2917744 h 7209248"/>
              <a:gd name="connsiteX11626" fmla="*/ 465883 w 7427256"/>
              <a:gd name="connsiteY11626" fmla="*/ 2899827 h 7209248"/>
              <a:gd name="connsiteX11627" fmla="*/ 443485 w 7427256"/>
              <a:gd name="connsiteY11627" fmla="*/ 2940143 h 7209248"/>
              <a:gd name="connsiteX11628" fmla="*/ 443485 w 7427256"/>
              <a:gd name="connsiteY11628" fmla="*/ 2926704 h 7209248"/>
              <a:gd name="connsiteX11629" fmla="*/ 447965 w 7427256"/>
              <a:gd name="connsiteY11629" fmla="*/ 2908786 h 7209248"/>
              <a:gd name="connsiteX11630" fmla="*/ 474842 w 7427256"/>
              <a:gd name="connsiteY11630" fmla="*/ 2863989 h 7209248"/>
              <a:gd name="connsiteX11631" fmla="*/ 474842 w 7427256"/>
              <a:gd name="connsiteY11631" fmla="*/ 2846070 h 7209248"/>
              <a:gd name="connsiteX11632" fmla="*/ 483802 w 7427256"/>
              <a:gd name="connsiteY11632" fmla="*/ 2819193 h 7209248"/>
              <a:gd name="connsiteX11633" fmla="*/ 483802 w 7427256"/>
              <a:gd name="connsiteY11633" fmla="*/ 2810234 h 7209248"/>
              <a:gd name="connsiteX11634" fmla="*/ 470364 w 7427256"/>
              <a:gd name="connsiteY11634" fmla="*/ 2787835 h 7209248"/>
              <a:gd name="connsiteX11635" fmla="*/ 474842 w 7427256"/>
              <a:gd name="connsiteY11635" fmla="*/ 2774396 h 7209248"/>
              <a:gd name="connsiteX11636" fmla="*/ 474842 w 7427256"/>
              <a:gd name="connsiteY11636" fmla="*/ 2765438 h 7209248"/>
              <a:gd name="connsiteX11637" fmla="*/ 465883 w 7427256"/>
              <a:gd name="connsiteY11637" fmla="*/ 2756478 h 7209248"/>
              <a:gd name="connsiteX11638" fmla="*/ 439005 w 7427256"/>
              <a:gd name="connsiteY11638" fmla="*/ 2765438 h 7209248"/>
              <a:gd name="connsiteX11639" fmla="*/ 430046 w 7427256"/>
              <a:gd name="connsiteY11639" fmla="*/ 2774396 h 7209248"/>
              <a:gd name="connsiteX11640" fmla="*/ 421087 w 7427256"/>
              <a:gd name="connsiteY11640" fmla="*/ 2792315 h 7209248"/>
              <a:gd name="connsiteX11641" fmla="*/ 412127 w 7427256"/>
              <a:gd name="connsiteY11641" fmla="*/ 2810234 h 7209248"/>
              <a:gd name="connsiteX11642" fmla="*/ 407648 w 7427256"/>
              <a:gd name="connsiteY11642" fmla="*/ 2832632 h 7209248"/>
              <a:gd name="connsiteX11643" fmla="*/ 407648 w 7427256"/>
              <a:gd name="connsiteY11643" fmla="*/ 2850550 h 7209248"/>
              <a:gd name="connsiteX11644" fmla="*/ 407648 w 7427256"/>
              <a:gd name="connsiteY11644" fmla="*/ 2863989 h 7209248"/>
              <a:gd name="connsiteX11645" fmla="*/ 394208 w 7427256"/>
              <a:gd name="connsiteY11645" fmla="*/ 2886387 h 7209248"/>
              <a:gd name="connsiteX11646" fmla="*/ 376291 w 7427256"/>
              <a:gd name="connsiteY11646" fmla="*/ 2935663 h 7209248"/>
              <a:gd name="connsiteX11647" fmla="*/ 376291 w 7427256"/>
              <a:gd name="connsiteY11647" fmla="*/ 2967021 h 7209248"/>
              <a:gd name="connsiteX11648" fmla="*/ 367331 w 7427256"/>
              <a:gd name="connsiteY11648" fmla="*/ 2971501 h 7209248"/>
              <a:gd name="connsiteX11649" fmla="*/ 353892 w 7427256"/>
              <a:gd name="connsiteY11649" fmla="*/ 2975981 h 7209248"/>
              <a:gd name="connsiteX11650" fmla="*/ 349412 w 7427256"/>
              <a:gd name="connsiteY11650" fmla="*/ 2989420 h 7209248"/>
              <a:gd name="connsiteX11651" fmla="*/ 322534 w 7427256"/>
              <a:gd name="connsiteY11651" fmla="*/ 3034216 h 7209248"/>
              <a:gd name="connsiteX11652" fmla="*/ 322534 w 7427256"/>
              <a:gd name="connsiteY11652" fmla="*/ 3052135 h 7209248"/>
              <a:gd name="connsiteX11653" fmla="*/ 327014 w 7427256"/>
              <a:gd name="connsiteY11653" fmla="*/ 3065574 h 7209248"/>
              <a:gd name="connsiteX11654" fmla="*/ 313575 w 7427256"/>
              <a:gd name="connsiteY11654" fmla="*/ 3070053 h 7209248"/>
              <a:gd name="connsiteX11655" fmla="*/ 295656 w 7427256"/>
              <a:gd name="connsiteY11655" fmla="*/ 3079013 h 7209248"/>
              <a:gd name="connsiteX11656" fmla="*/ 304615 w 7427256"/>
              <a:gd name="connsiteY11656" fmla="*/ 3087971 h 7209248"/>
              <a:gd name="connsiteX11657" fmla="*/ 309095 w 7427256"/>
              <a:gd name="connsiteY11657" fmla="*/ 3092451 h 7209248"/>
              <a:gd name="connsiteX11658" fmla="*/ 313575 w 7427256"/>
              <a:gd name="connsiteY11658" fmla="*/ 3096931 h 7209248"/>
              <a:gd name="connsiteX11659" fmla="*/ 304615 w 7427256"/>
              <a:gd name="connsiteY11659" fmla="*/ 3105890 h 7209248"/>
              <a:gd name="connsiteX11660" fmla="*/ 295656 w 7427256"/>
              <a:gd name="connsiteY11660" fmla="*/ 3110370 h 7209248"/>
              <a:gd name="connsiteX11661" fmla="*/ 295656 w 7427256"/>
              <a:gd name="connsiteY11661" fmla="*/ 3123809 h 7209248"/>
              <a:gd name="connsiteX11662" fmla="*/ 286698 w 7427256"/>
              <a:gd name="connsiteY11662" fmla="*/ 3132768 h 7209248"/>
              <a:gd name="connsiteX11663" fmla="*/ 282218 w 7427256"/>
              <a:gd name="connsiteY11663" fmla="*/ 3128288 h 7209248"/>
              <a:gd name="connsiteX11664" fmla="*/ 277738 w 7427256"/>
              <a:gd name="connsiteY11664" fmla="*/ 3123809 h 7209248"/>
              <a:gd name="connsiteX11665" fmla="*/ 286698 w 7427256"/>
              <a:gd name="connsiteY11665" fmla="*/ 3061094 h 7209248"/>
              <a:gd name="connsiteX11666" fmla="*/ 300136 w 7427256"/>
              <a:gd name="connsiteY11666" fmla="*/ 3052135 h 7209248"/>
              <a:gd name="connsiteX11667" fmla="*/ 300136 w 7427256"/>
              <a:gd name="connsiteY11667" fmla="*/ 3038695 h 7209248"/>
              <a:gd name="connsiteX11668" fmla="*/ 304615 w 7427256"/>
              <a:gd name="connsiteY11668" fmla="*/ 3016297 h 7209248"/>
              <a:gd name="connsiteX11669" fmla="*/ 313575 w 7427256"/>
              <a:gd name="connsiteY11669" fmla="*/ 2998379 h 7209248"/>
              <a:gd name="connsiteX11670" fmla="*/ 322534 w 7427256"/>
              <a:gd name="connsiteY11670" fmla="*/ 2989420 h 7209248"/>
              <a:gd name="connsiteX11671" fmla="*/ 322534 w 7427256"/>
              <a:gd name="connsiteY11671" fmla="*/ 2980460 h 7209248"/>
              <a:gd name="connsiteX11672" fmla="*/ 322534 w 7427256"/>
              <a:gd name="connsiteY11672" fmla="*/ 2971501 h 7209248"/>
              <a:gd name="connsiteX11673" fmla="*/ 340453 w 7427256"/>
              <a:gd name="connsiteY11673" fmla="*/ 2971501 h 7209248"/>
              <a:gd name="connsiteX11674" fmla="*/ 349412 w 7427256"/>
              <a:gd name="connsiteY11674" fmla="*/ 2962541 h 7209248"/>
              <a:gd name="connsiteX11675" fmla="*/ 349412 w 7427256"/>
              <a:gd name="connsiteY11675" fmla="*/ 2953582 h 7209248"/>
              <a:gd name="connsiteX11676" fmla="*/ 340453 w 7427256"/>
              <a:gd name="connsiteY11676" fmla="*/ 2953582 h 7209248"/>
              <a:gd name="connsiteX11677" fmla="*/ 340453 w 7427256"/>
              <a:gd name="connsiteY11677" fmla="*/ 2944623 h 7209248"/>
              <a:gd name="connsiteX11678" fmla="*/ 358372 w 7427256"/>
              <a:gd name="connsiteY11678" fmla="*/ 2944623 h 7209248"/>
              <a:gd name="connsiteX11679" fmla="*/ 367331 w 7427256"/>
              <a:gd name="connsiteY11679" fmla="*/ 2935663 h 7209248"/>
              <a:gd name="connsiteX11680" fmla="*/ 367331 w 7427256"/>
              <a:gd name="connsiteY11680" fmla="*/ 2931184 h 7209248"/>
              <a:gd name="connsiteX11681" fmla="*/ 358372 w 7427256"/>
              <a:gd name="connsiteY11681" fmla="*/ 2926704 h 7209248"/>
              <a:gd name="connsiteX11682" fmla="*/ 349412 w 7427256"/>
              <a:gd name="connsiteY11682" fmla="*/ 2926704 h 7209248"/>
              <a:gd name="connsiteX11683" fmla="*/ 349412 w 7427256"/>
              <a:gd name="connsiteY11683" fmla="*/ 2917744 h 7209248"/>
              <a:gd name="connsiteX11684" fmla="*/ 385250 w 7427256"/>
              <a:gd name="connsiteY11684" fmla="*/ 2828152 h 7209248"/>
              <a:gd name="connsiteX11685" fmla="*/ 394208 w 7427256"/>
              <a:gd name="connsiteY11685" fmla="*/ 2801274 h 7209248"/>
              <a:gd name="connsiteX11686" fmla="*/ 394208 w 7427256"/>
              <a:gd name="connsiteY11686" fmla="*/ 2796794 h 7209248"/>
              <a:gd name="connsiteX11687" fmla="*/ 385250 w 7427256"/>
              <a:gd name="connsiteY11687" fmla="*/ 2783355 h 7209248"/>
              <a:gd name="connsiteX11688" fmla="*/ 367331 w 7427256"/>
              <a:gd name="connsiteY11688" fmla="*/ 2765438 h 7209248"/>
              <a:gd name="connsiteX11689" fmla="*/ 376291 w 7427256"/>
              <a:gd name="connsiteY11689" fmla="*/ 2774396 h 7209248"/>
              <a:gd name="connsiteX11690" fmla="*/ 403168 w 7427256"/>
              <a:gd name="connsiteY11690" fmla="*/ 2778876 h 7209248"/>
              <a:gd name="connsiteX11691" fmla="*/ 412127 w 7427256"/>
              <a:gd name="connsiteY11691" fmla="*/ 2756478 h 7209248"/>
              <a:gd name="connsiteX11692" fmla="*/ 421087 w 7427256"/>
              <a:gd name="connsiteY11692" fmla="*/ 2743039 h 7209248"/>
              <a:gd name="connsiteX11693" fmla="*/ 430046 w 7427256"/>
              <a:gd name="connsiteY11693" fmla="*/ 2729600 h 7209248"/>
              <a:gd name="connsiteX11694" fmla="*/ 439005 w 7427256"/>
              <a:gd name="connsiteY11694" fmla="*/ 2734080 h 7209248"/>
              <a:gd name="connsiteX11695" fmla="*/ 439005 w 7427256"/>
              <a:gd name="connsiteY11695" fmla="*/ 2729600 h 7209248"/>
              <a:gd name="connsiteX11696" fmla="*/ 439005 w 7427256"/>
              <a:gd name="connsiteY11696" fmla="*/ 2720640 h 7209248"/>
              <a:gd name="connsiteX11697" fmla="*/ 430046 w 7427256"/>
              <a:gd name="connsiteY11697" fmla="*/ 2729600 h 7209248"/>
              <a:gd name="connsiteX11698" fmla="*/ 430046 w 7427256"/>
              <a:gd name="connsiteY11698" fmla="*/ 2720640 h 7209248"/>
              <a:gd name="connsiteX11699" fmla="*/ 439005 w 7427256"/>
              <a:gd name="connsiteY11699" fmla="*/ 2702722 h 7209248"/>
              <a:gd name="connsiteX11700" fmla="*/ 447965 w 7427256"/>
              <a:gd name="connsiteY11700" fmla="*/ 2689283 h 7209248"/>
              <a:gd name="connsiteX11701" fmla="*/ 465883 w 7427256"/>
              <a:gd name="connsiteY11701" fmla="*/ 2666885 h 7209248"/>
              <a:gd name="connsiteX11702" fmla="*/ 474842 w 7427256"/>
              <a:gd name="connsiteY11702" fmla="*/ 2640007 h 7209248"/>
              <a:gd name="connsiteX11703" fmla="*/ 483802 w 7427256"/>
              <a:gd name="connsiteY11703" fmla="*/ 2653446 h 7209248"/>
              <a:gd name="connsiteX11704" fmla="*/ 479322 w 7427256"/>
              <a:gd name="connsiteY11704" fmla="*/ 2666885 h 7209248"/>
              <a:gd name="connsiteX11705" fmla="*/ 479322 w 7427256"/>
              <a:gd name="connsiteY11705" fmla="*/ 2675843 h 7209248"/>
              <a:gd name="connsiteX11706" fmla="*/ 479322 w 7427256"/>
              <a:gd name="connsiteY11706" fmla="*/ 2698242 h 7209248"/>
              <a:gd name="connsiteX11707" fmla="*/ 465883 w 7427256"/>
              <a:gd name="connsiteY11707" fmla="*/ 2711681 h 7209248"/>
              <a:gd name="connsiteX11708" fmla="*/ 456923 w 7427256"/>
              <a:gd name="connsiteY11708" fmla="*/ 2720640 h 7209248"/>
              <a:gd name="connsiteX11709" fmla="*/ 483802 w 7427256"/>
              <a:gd name="connsiteY11709" fmla="*/ 2729600 h 7209248"/>
              <a:gd name="connsiteX11710" fmla="*/ 501720 w 7427256"/>
              <a:gd name="connsiteY11710" fmla="*/ 2738559 h 7209248"/>
              <a:gd name="connsiteX11711" fmla="*/ 515160 w 7427256"/>
              <a:gd name="connsiteY11711" fmla="*/ 2747519 h 7209248"/>
              <a:gd name="connsiteX11712" fmla="*/ 537558 w 7427256"/>
              <a:gd name="connsiteY11712" fmla="*/ 2738559 h 7209248"/>
              <a:gd name="connsiteX11713" fmla="*/ 528599 w 7427256"/>
              <a:gd name="connsiteY11713" fmla="*/ 2711681 h 7209248"/>
              <a:gd name="connsiteX11714" fmla="*/ 519639 w 7427256"/>
              <a:gd name="connsiteY11714" fmla="*/ 2707201 h 7209248"/>
              <a:gd name="connsiteX11715" fmla="*/ 528599 w 7427256"/>
              <a:gd name="connsiteY11715" fmla="*/ 2693762 h 7209248"/>
              <a:gd name="connsiteX11716" fmla="*/ 519639 w 7427256"/>
              <a:gd name="connsiteY11716" fmla="*/ 2675843 h 7209248"/>
              <a:gd name="connsiteX11717" fmla="*/ 515160 w 7427256"/>
              <a:gd name="connsiteY11717" fmla="*/ 2657926 h 7209248"/>
              <a:gd name="connsiteX11718" fmla="*/ 519639 w 7427256"/>
              <a:gd name="connsiteY11718" fmla="*/ 2631047 h 7209248"/>
              <a:gd name="connsiteX11719" fmla="*/ 528599 w 7427256"/>
              <a:gd name="connsiteY11719" fmla="*/ 2613130 h 7209248"/>
              <a:gd name="connsiteX11720" fmla="*/ 537558 w 7427256"/>
              <a:gd name="connsiteY11720" fmla="*/ 2604170 h 7209248"/>
              <a:gd name="connsiteX11721" fmla="*/ 546517 w 7427256"/>
              <a:gd name="connsiteY11721" fmla="*/ 2604170 h 7209248"/>
              <a:gd name="connsiteX11722" fmla="*/ 555476 w 7427256"/>
              <a:gd name="connsiteY11722" fmla="*/ 2595211 h 7209248"/>
              <a:gd name="connsiteX11723" fmla="*/ 559956 w 7427256"/>
              <a:gd name="connsiteY11723" fmla="*/ 2586251 h 7209248"/>
              <a:gd name="connsiteX11724" fmla="*/ 564435 w 7427256"/>
              <a:gd name="connsiteY11724" fmla="*/ 2568333 h 7209248"/>
              <a:gd name="connsiteX11725" fmla="*/ 555476 w 7427256"/>
              <a:gd name="connsiteY11725" fmla="*/ 2554893 h 7209248"/>
              <a:gd name="connsiteX11726" fmla="*/ 537558 w 7427256"/>
              <a:gd name="connsiteY11726" fmla="*/ 2550414 h 7209248"/>
              <a:gd name="connsiteX11727" fmla="*/ 537558 w 7427256"/>
              <a:gd name="connsiteY11727" fmla="*/ 2532496 h 7209248"/>
              <a:gd name="connsiteX11728" fmla="*/ 546517 w 7427256"/>
              <a:gd name="connsiteY11728" fmla="*/ 2519057 h 7209248"/>
              <a:gd name="connsiteX11729" fmla="*/ 546517 w 7427256"/>
              <a:gd name="connsiteY11729" fmla="*/ 2505618 h 7209248"/>
              <a:gd name="connsiteX11730" fmla="*/ 591313 w 7427256"/>
              <a:gd name="connsiteY11730" fmla="*/ 2460821 h 7209248"/>
              <a:gd name="connsiteX11731" fmla="*/ 613712 w 7427256"/>
              <a:gd name="connsiteY11731" fmla="*/ 2451861 h 7209248"/>
              <a:gd name="connsiteX11732" fmla="*/ 609232 w 7427256"/>
              <a:gd name="connsiteY11732" fmla="*/ 2424984 h 7209248"/>
              <a:gd name="connsiteX11733" fmla="*/ 609232 w 7427256"/>
              <a:gd name="connsiteY11733" fmla="*/ 2407065 h 7209248"/>
              <a:gd name="connsiteX11734" fmla="*/ 622670 w 7427256"/>
              <a:gd name="connsiteY11734" fmla="*/ 2398106 h 7209248"/>
              <a:gd name="connsiteX11735" fmla="*/ 627150 w 7427256"/>
              <a:gd name="connsiteY11735" fmla="*/ 2398106 h 7209248"/>
              <a:gd name="connsiteX11736" fmla="*/ 636109 w 7427256"/>
              <a:gd name="connsiteY11736" fmla="*/ 2416025 h 7209248"/>
              <a:gd name="connsiteX11737" fmla="*/ 662988 w 7427256"/>
              <a:gd name="connsiteY11737" fmla="*/ 2398106 h 7209248"/>
              <a:gd name="connsiteX11738" fmla="*/ 645069 w 7427256"/>
              <a:gd name="connsiteY11738" fmla="*/ 2389146 h 7209248"/>
              <a:gd name="connsiteX11739" fmla="*/ 654028 w 7427256"/>
              <a:gd name="connsiteY11739" fmla="*/ 2380187 h 7209248"/>
              <a:gd name="connsiteX11740" fmla="*/ 676427 w 7427256"/>
              <a:gd name="connsiteY11740" fmla="*/ 2366748 h 7209248"/>
              <a:gd name="connsiteX11741" fmla="*/ 698825 w 7427256"/>
              <a:gd name="connsiteY11741" fmla="*/ 2344349 h 7209248"/>
              <a:gd name="connsiteX11742" fmla="*/ 698825 w 7427256"/>
              <a:gd name="connsiteY11742" fmla="*/ 2335391 h 7209248"/>
              <a:gd name="connsiteX11743" fmla="*/ 689866 w 7427256"/>
              <a:gd name="connsiteY11743" fmla="*/ 2317472 h 7209248"/>
              <a:gd name="connsiteX11744" fmla="*/ 698825 w 7427256"/>
              <a:gd name="connsiteY11744" fmla="*/ 2299553 h 7209248"/>
              <a:gd name="connsiteX11745" fmla="*/ 721223 w 7427256"/>
              <a:gd name="connsiteY11745" fmla="*/ 2268195 h 7209248"/>
              <a:gd name="connsiteX11746" fmla="*/ 743622 w 7427256"/>
              <a:gd name="connsiteY11746" fmla="*/ 2241318 h 7209248"/>
              <a:gd name="connsiteX11747" fmla="*/ 761540 w 7427256"/>
              <a:gd name="connsiteY11747" fmla="*/ 2232359 h 7209248"/>
              <a:gd name="connsiteX11748" fmla="*/ 783939 w 7427256"/>
              <a:gd name="connsiteY11748" fmla="*/ 2214440 h 7209248"/>
              <a:gd name="connsiteX11749" fmla="*/ 797377 w 7427256"/>
              <a:gd name="connsiteY11749" fmla="*/ 2201001 h 7209248"/>
              <a:gd name="connsiteX11750" fmla="*/ 806336 w 7427256"/>
              <a:gd name="connsiteY11750" fmla="*/ 2183083 h 7209248"/>
              <a:gd name="connsiteX11751" fmla="*/ 815296 w 7427256"/>
              <a:gd name="connsiteY11751" fmla="*/ 2174124 h 7209248"/>
              <a:gd name="connsiteX11752" fmla="*/ 837694 w 7427256"/>
              <a:gd name="connsiteY11752" fmla="*/ 2151725 h 7209248"/>
              <a:gd name="connsiteX11753" fmla="*/ 878010 w 7427256"/>
              <a:gd name="connsiteY11753" fmla="*/ 2111408 h 7209248"/>
              <a:gd name="connsiteX11754" fmla="*/ 895929 w 7427256"/>
              <a:gd name="connsiteY11754" fmla="*/ 2084531 h 7209248"/>
              <a:gd name="connsiteX11755" fmla="*/ 949686 w 7427256"/>
              <a:gd name="connsiteY11755" fmla="*/ 2030774 h 7209248"/>
              <a:gd name="connsiteX11756" fmla="*/ 967604 w 7427256"/>
              <a:gd name="connsiteY11756" fmla="*/ 2017336 h 7209248"/>
              <a:gd name="connsiteX11757" fmla="*/ 990002 w 7427256"/>
              <a:gd name="connsiteY11757" fmla="*/ 2008377 h 7209248"/>
              <a:gd name="connsiteX11758" fmla="*/ 1007921 w 7427256"/>
              <a:gd name="connsiteY11758" fmla="*/ 1994938 h 7209248"/>
              <a:gd name="connsiteX11759" fmla="*/ 1039278 w 7427256"/>
              <a:gd name="connsiteY11759" fmla="*/ 1972539 h 7209248"/>
              <a:gd name="connsiteX11760" fmla="*/ 1066156 w 7427256"/>
              <a:gd name="connsiteY11760" fmla="*/ 1927743 h 7209248"/>
              <a:gd name="connsiteX11761" fmla="*/ 1057197 w 7427256"/>
              <a:gd name="connsiteY11761" fmla="*/ 1905345 h 7209248"/>
              <a:gd name="connsiteX11762" fmla="*/ 1052717 w 7427256"/>
              <a:gd name="connsiteY11762" fmla="*/ 1900865 h 7209248"/>
              <a:gd name="connsiteX11763" fmla="*/ 1070636 w 7427256"/>
              <a:gd name="connsiteY11763" fmla="*/ 1896385 h 7209248"/>
              <a:gd name="connsiteX11764" fmla="*/ 1084075 w 7427256"/>
              <a:gd name="connsiteY11764" fmla="*/ 1887426 h 7209248"/>
              <a:gd name="connsiteX11765" fmla="*/ 1093034 w 7427256"/>
              <a:gd name="connsiteY11765" fmla="*/ 1878466 h 7209248"/>
              <a:gd name="connsiteX11766" fmla="*/ 1097514 w 7427256"/>
              <a:gd name="connsiteY11766" fmla="*/ 1878466 h 7209248"/>
              <a:gd name="connsiteX11767" fmla="*/ 1101994 w 7427256"/>
              <a:gd name="connsiteY11767" fmla="*/ 1869507 h 7209248"/>
              <a:gd name="connsiteX11768" fmla="*/ 1093034 w 7427256"/>
              <a:gd name="connsiteY11768" fmla="*/ 1869507 h 7209248"/>
              <a:gd name="connsiteX11769" fmla="*/ 1093034 w 7427256"/>
              <a:gd name="connsiteY11769" fmla="*/ 1860547 h 7209248"/>
              <a:gd name="connsiteX11770" fmla="*/ 1119913 w 7427256"/>
              <a:gd name="connsiteY11770" fmla="*/ 1842630 h 7209248"/>
              <a:gd name="connsiteX11771" fmla="*/ 1146790 w 7427256"/>
              <a:gd name="connsiteY11771" fmla="*/ 1842630 h 7209248"/>
              <a:gd name="connsiteX11772" fmla="*/ 1155749 w 7427256"/>
              <a:gd name="connsiteY11772" fmla="*/ 1833670 h 7209248"/>
              <a:gd name="connsiteX11773" fmla="*/ 1155749 w 7427256"/>
              <a:gd name="connsiteY11773" fmla="*/ 1824711 h 7209248"/>
              <a:gd name="connsiteX11774" fmla="*/ 1146790 w 7427256"/>
              <a:gd name="connsiteY11774" fmla="*/ 1815751 h 7209248"/>
              <a:gd name="connsiteX11775" fmla="*/ 1155749 w 7427256"/>
              <a:gd name="connsiteY11775" fmla="*/ 1806792 h 7209248"/>
              <a:gd name="connsiteX11776" fmla="*/ 1155749 w 7427256"/>
              <a:gd name="connsiteY11776" fmla="*/ 1815751 h 7209248"/>
              <a:gd name="connsiteX11777" fmla="*/ 1173668 w 7427256"/>
              <a:gd name="connsiteY11777" fmla="*/ 1815751 h 7209248"/>
              <a:gd name="connsiteX11778" fmla="*/ 1178148 w 7427256"/>
              <a:gd name="connsiteY11778" fmla="*/ 1797833 h 7209248"/>
              <a:gd name="connsiteX11779" fmla="*/ 1178148 w 7427256"/>
              <a:gd name="connsiteY11779" fmla="*/ 1779915 h 7209248"/>
              <a:gd name="connsiteX11780" fmla="*/ 1191587 w 7427256"/>
              <a:gd name="connsiteY11780" fmla="*/ 1770955 h 7209248"/>
              <a:gd name="connsiteX11781" fmla="*/ 1200545 w 7427256"/>
              <a:gd name="connsiteY11781" fmla="*/ 1761996 h 7209248"/>
              <a:gd name="connsiteX11782" fmla="*/ 1200545 w 7427256"/>
              <a:gd name="connsiteY11782" fmla="*/ 1748557 h 7209248"/>
              <a:gd name="connsiteX11783" fmla="*/ 1200545 w 7427256"/>
              <a:gd name="connsiteY11783" fmla="*/ 1735118 h 7209248"/>
              <a:gd name="connsiteX11784" fmla="*/ 1209504 w 7427256"/>
              <a:gd name="connsiteY11784" fmla="*/ 1726158 h 7209248"/>
              <a:gd name="connsiteX11785" fmla="*/ 1200545 w 7427256"/>
              <a:gd name="connsiteY11785" fmla="*/ 1726158 h 7209248"/>
              <a:gd name="connsiteX11786" fmla="*/ 1191587 w 7427256"/>
              <a:gd name="connsiteY11786" fmla="*/ 1717199 h 7209248"/>
              <a:gd name="connsiteX11787" fmla="*/ 1155749 w 7427256"/>
              <a:gd name="connsiteY11787" fmla="*/ 1735118 h 7209248"/>
              <a:gd name="connsiteX11788" fmla="*/ 1146790 w 7427256"/>
              <a:gd name="connsiteY11788" fmla="*/ 1744077 h 7209248"/>
              <a:gd name="connsiteX11789" fmla="*/ 1128871 w 7427256"/>
              <a:gd name="connsiteY11789" fmla="*/ 1748557 h 7209248"/>
              <a:gd name="connsiteX11790" fmla="*/ 1128871 w 7427256"/>
              <a:gd name="connsiteY11790" fmla="*/ 1770955 h 7209248"/>
              <a:gd name="connsiteX11791" fmla="*/ 1119913 w 7427256"/>
              <a:gd name="connsiteY11791" fmla="*/ 1806792 h 7209248"/>
              <a:gd name="connsiteX11792" fmla="*/ 1101994 w 7427256"/>
              <a:gd name="connsiteY11792" fmla="*/ 1779915 h 7209248"/>
              <a:gd name="connsiteX11793" fmla="*/ 1097514 w 7427256"/>
              <a:gd name="connsiteY11793" fmla="*/ 1761996 h 7209248"/>
              <a:gd name="connsiteX11794" fmla="*/ 1093034 w 7427256"/>
              <a:gd name="connsiteY11794" fmla="*/ 1753037 h 7209248"/>
              <a:gd name="connsiteX11795" fmla="*/ 1110953 w 7427256"/>
              <a:gd name="connsiteY11795" fmla="*/ 1735118 h 7209248"/>
              <a:gd name="connsiteX11796" fmla="*/ 1128871 w 7427256"/>
              <a:gd name="connsiteY11796" fmla="*/ 1735118 h 7209248"/>
              <a:gd name="connsiteX11797" fmla="*/ 1133351 w 7427256"/>
              <a:gd name="connsiteY11797" fmla="*/ 1730638 h 7209248"/>
              <a:gd name="connsiteX11798" fmla="*/ 1137830 w 7427256"/>
              <a:gd name="connsiteY11798" fmla="*/ 1717199 h 7209248"/>
              <a:gd name="connsiteX11799" fmla="*/ 1146790 w 7427256"/>
              <a:gd name="connsiteY11799" fmla="*/ 1708240 h 7209248"/>
              <a:gd name="connsiteX11800" fmla="*/ 1151269 w 7427256"/>
              <a:gd name="connsiteY11800" fmla="*/ 1699280 h 7209248"/>
              <a:gd name="connsiteX11801" fmla="*/ 1155749 w 7427256"/>
              <a:gd name="connsiteY11801" fmla="*/ 1699280 h 7209248"/>
              <a:gd name="connsiteX11802" fmla="*/ 1164709 w 7427256"/>
              <a:gd name="connsiteY11802" fmla="*/ 1690322 h 7209248"/>
              <a:gd name="connsiteX11803" fmla="*/ 1182627 w 7427256"/>
              <a:gd name="connsiteY11803" fmla="*/ 1690322 h 7209248"/>
              <a:gd name="connsiteX11804" fmla="*/ 1191587 w 7427256"/>
              <a:gd name="connsiteY11804" fmla="*/ 1672403 h 7209248"/>
              <a:gd name="connsiteX11805" fmla="*/ 1191587 w 7427256"/>
              <a:gd name="connsiteY11805" fmla="*/ 1663444 h 7209248"/>
              <a:gd name="connsiteX11806" fmla="*/ 1200545 w 7427256"/>
              <a:gd name="connsiteY11806" fmla="*/ 1663444 h 7209248"/>
              <a:gd name="connsiteX11807" fmla="*/ 1205025 w 7427256"/>
              <a:gd name="connsiteY11807" fmla="*/ 1650004 h 7209248"/>
              <a:gd name="connsiteX11808" fmla="*/ 1209504 w 7427256"/>
              <a:gd name="connsiteY11808" fmla="*/ 1636565 h 7209248"/>
              <a:gd name="connsiteX11809" fmla="*/ 1227424 w 7427256"/>
              <a:gd name="connsiteY11809" fmla="*/ 1609688 h 7209248"/>
              <a:gd name="connsiteX11810" fmla="*/ 1236383 w 7427256"/>
              <a:gd name="connsiteY11810" fmla="*/ 1618648 h 7209248"/>
              <a:gd name="connsiteX11811" fmla="*/ 1245342 w 7427256"/>
              <a:gd name="connsiteY11811" fmla="*/ 1618648 h 7209248"/>
              <a:gd name="connsiteX11812" fmla="*/ 1245342 w 7427256"/>
              <a:gd name="connsiteY11812" fmla="*/ 1636565 h 7209248"/>
              <a:gd name="connsiteX11813" fmla="*/ 1231903 w 7427256"/>
              <a:gd name="connsiteY11813" fmla="*/ 1654484 h 7209248"/>
              <a:gd name="connsiteX11814" fmla="*/ 1254302 w 7427256"/>
              <a:gd name="connsiteY11814" fmla="*/ 1654484 h 7209248"/>
              <a:gd name="connsiteX11815" fmla="*/ 1294618 w 7427256"/>
              <a:gd name="connsiteY11815" fmla="*/ 1641045 h 7209248"/>
              <a:gd name="connsiteX11816" fmla="*/ 1308057 w 7427256"/>
              <a:gd name="connsiteY11816" fmla="*/ 1632087 h 7209248"/>
              <a:gd name="connsiteX11817" fmla="*/ 1299098 w 7427256"/>
              <a:gd name="connsiteY11817" fmla="*/ 1654484 h 7209248"/>
              <a:gd name="connsiteX11818" fmla="*/ 1272219 w 7427256"/>
              <a:gd name="connsiteY11818" fmla="*/ 1690322 h 7209248"/>
              <a:gd name="connsiteX11819" fmla="*/ 1254302 w 7427256"/>
              <a:gd name="connsiteY11819" fmla="*/ 1708240 h 7209248"/>
              <a:gd name="connsiteX11820" fmla="*/ 1245342 w 7427256"/>
              <a:gd name="connsiteY11820" fmla="*/ 1761996 h 7209248"/>
              <a:gd name="connsiteX11821" fmla="*/ 1263261 w 7427256"/>
              <a:gd name="connsiteY11821" fmla="*/ 1757516 h 7209248"/>
              <a:gd name="connsiteX11822" fmla="*/ 1272219 w 7427256"/>
              <a:gd name="connsiteY11822" fmla="*/ 1744077 h 7209248"/>
              <a:gd name="connsiteX11823" fmla="*/ 1299098 w 7427256"/>
              <a:gd name="connsiteY11823" fmla="*/ 1735118 h 7209248"/>
              <a:gd name="connsiteX11824" fmla="*/ 1308057 w 7427256"/>
              <a:gd name="connsiteY11824" fmla="*/ 1744077 h 7209248"/>
              <a:gd name="connsiteX11825" fmla="*/ 1299098 w 7427256"/>
              <a:gd name="connsiteY11825" fmla="*/ 1744077 h 7209248"/>
              <a:gd name="connsiteX11826" fmla="*/ 1285660 w 7427256"/>
              <a:gd name="connsiteY11826" fmla="*/ 1744077 h 7209248"/>
              <a:gd name="connsiteX11827" fmla="*/ 1290138 w 7427256"/>
              <a:gd name="connsiteY11827" fmla="*/ 1753037 h 7209248"/>
              <a:gd name="connsiteX11828" fmla="*/ 1317017 w 7427256"/>
              <a:gd name="connsiteY11828" fmla="*/ 1753037 h 7209248"/>
              <a:gd name="connsiteX11829" fmla="*/ 1339415 w 7427256"/>
              <a:gd name="connsiteY11829" fmla="*/ 1708240 h 7209248"/>
              <a:gd name="connsiteX11830" fmla="*/ 1379731 w 7427256"/>
              <a:gd name="connsiteY11830" fmla="*/ 1690322 h 7209248"/>
              <a:gd name="connsiteX11831" fmla="*/ 1402130 w 7427256"/>
              <a:gd name="connsiteY11831" fmla="*/ 1676883 h 7209248"/>
              <a:gd name="connsiteX11832" fmla="*/ 1406609 w 7427256"/>
              <a:gd name="connsiteY11832" fmla="*/ 1654484 h 7209248"/>
              <a:gd name="connsiteX11833" fmla="*/ 1415569 w 7427256"/>
              <a:gd name="connsiteY11833" fmla="*/ 1654484 h 7209248"/>
              <a:gd name="connsiteX11834" fmla="*/ 1442446 w 7427256"/>
              <a:gd name="connsiteY11834" fmla="*/ 1645525 h 7209248"/>
              <a:gd name="connsiteX11835" fmla="*/ 1442446 w 7427256"/>
              <a:gd name="connsiteY11835" fmla="*/ 1618648 h 7209248"/>
              <a:gd name="connsiteX11836" fmla="*/ 1442446 w 7427256"/>
              <a:gd name="connsiteY11836" fmla="*/ 1600729 h 7209248"/>
              <a:gd name="connsiteX11837" fmla="*/ 1433488 w 7427256"/>
              <a:gd name="connsiteY11837" fmla="*/ 1596249 h 7209248"/>
              <a:gd name="connsiteX11838" fmla="*/ 1442446 w 7427256"/>
              <a:gd name="connsiteY11838" fmla="*/ 1591769 h 7209248"/>
              <a:gd name="connsiteX11839" fmla="*/ 1460365 w 7427256"/>
              <a:gd name="connsiteY11839" fmla="*/ 1591769 h 7209248"/>
              <a:gd name="connsiteX11840" fmla="*/ 1469324 w 7427256"/>
              <a:gd name="connsiteY11840" fmla="*/ 1600729 h 7209248"/>
              <a:gd name="connsiteX11841" fmla="*/ 1478284 w 7427256"/>
              <a:gd name="connsiteY11841" fmla="*/ 1600729 h 7209248"/>
              <a:gd name="connsiteX11842" fmla="*/ 1514122 w 7427256"/>
              <a:gd name="connsiteY11842" fmla="*/ 1582810 h 7209248"/>
              <a:gd name="connsiteX11843" fmla="*/ 1523081 w 7427256"/>
              <a:gd name="connsiteY11843" fmla="*/ 1564891 h 7209248"/>
              <a:gd name="connsiteX11844" fmla="*/ 1532039 w 7427256"/>
              <a:gd name="connsiteY11844" fmla="*/ 1555932 h 7209248"/>
              <a:gd name="connsiteX11845" fmla="*/ 1523081 w 7427256"/>
              <a:gd name="connsiteY11845" fmla="*/ 1546972 h 7209248"/>
              <a:gd name="connsiteX11846" fmla="*/ 1505162 w 7427256"/>
              <a:gd name="connsiteY11846" fmla="*/ 1546972 h 7209248"/>
              <a:gd name="connsiteX11847" fmla="*/ 1514122 w 7427256"/>
              <a:gd name="connsiteY11847" fmla="*/ 1542492 h 7209248"/>
              <a:gd name="connsiteX11848" fmla="*/ 1536519 w 7427256"/>
              <a:gd name="connsiteY11848" fmla="*/ 1524575 h 7209248"/>
              <a:gd name="connsiteX11849" fmla="*/ 1572357 w 7427256"/>
              <a:gd name="connsiteY11849" fmla="*/ 1511136 h 7209248"/>
              <a:gd name="connsiteX11850" fmla="*/ 1603713 w 7427256"/>
              <a:gd name="connsiteY11850" fmla="*/ 1497696 h 7209248"/>
              <a:gd name="connsiteX11851" fmla="*/ 1621632 w 7427256"/>
              <a:gd name="connsiteY11851" fmla="*/ 1493217 h 7209248"/>
              <a:gd name="connsiteX11852" fmla="*/ 1639551 w 7427256"/>
              <a:gd name="connsiteY11852" fmla="*/ 1475298 h 7209248"/>
              <a:gd name="connsiteX11853" fmla="*/ 1657470 w 7427256"/>
              <a:gd name="connsiteY11853" fmla="*/ 1461860 h 7209248"/>
              <a:gd name="connsiteX11854" fmla="*/ 1666429 w 7427256"/>
              <a:gd name="connsiteY11854" fmla="*/ 1448421 h 7209248"/>
              <a:gd name="connsiteX11855" fmla="*/ 1684348 w 7427256"/>
              <a:gd name="connsiteY11855" fmla="*/ 1448421 h 7209248"/>
              <a:gd name="connsiteX11856" fmla="*/ 1684348 w 7427256"/>
              <a:gd name="connsiteY11856" fmla="*/ 1466338 h 7209248"/>
              <a:gd name="connsiteX11857" fmla="*/ 1679868 w 7427256"/>
              <a:gd name="connsiteY11857" fmla="*/ 1475298 h 7209248"/>
              <a:gd name="connsiteX11858" fmla="*/ 1679868 w 7427256"/>
              <a:gd name="connsiteY11858" fmla="*/ 1484257 h 7209248"/>
              <a:gd name="connsiteX11859" fmla="*/ 1675389 w 7427256"/>
              <a:gd name="connsiteY11859" fmla="*/ 1502176 h 7209248"/>
              <a:gd name="connsiteX11860" fmla="*/ 1693306 w 7427256"/>
              <a:gd name="connsiteY11860" fmla="*/ 1502176 h 7209248"/>
              <a:gd name="connsiteX11861" fmla="*/ 1702266 w 7427256"/>
              <a:gd name="connsiteY11861" fmla="*/ 1493217 h 7209248"/>
              <a:gd name="connsiteX11862" fmla="*/ 1702266 w 7427256"/>
              <a:gd name="connsiteY11862" fmla="*/ 1484257 h 7209248"/>
              <a:gd name="connsiteX11863" fmla="*/ 1702266 w 7427256"/>
              <a:gd name="connsiteY11863" fmla="*/ 1430502 h 7209248"/>
              <a:gd name="connsiteX11864" fmla="*/ 1702266 w 7427256"/>
              <a:gd name="connsiteY11864" fmla="*/ 1421542 h 7209248"/>
              <a:gd name="connsiteX11865" fmla="*/ 1711225 w 7427256"/>
              <a:gd name="connsiteY11865" fmla="*/ 1421542 h 7209248"/>
              <a:gd name="connsiteX11866" fmla="*/ 1738103 w 7427256"/>
              <a:gd name="connsiteY11866" fmla="*/ 1376745 h 7209248"/>
              <a:gd name="connsiteX11867" fmla="*/ 1729144 w 7427256"/>
              <a:gd name="connsiteY11867" fmla="*/ 1394664 h 7209248"/>
              <a:gd name="connsiteX11868" fmla="*/ 1738103 w 7427256"/>
              <a:gd name="connsiteY11868" fmla="*/ 1403624 h 7209248"/>
              <a:gd name="connsiteX11869" fmla="*/ 1751542 w 7427256"/>
              <a:gd name="connsiteY11869" fmla="*/ 1403624 h 7209248"/>
              <a:gd name="connsiteX11870" fmla="*/ 1738103 w 7427256"/>
              <a:gd name="connsiteY11870" fmla="*/ 1430502 h 7209248"/>
              <a:gd name="connsiteX11871" fmla="*/ 1729144 w 7427256"/>
              <a:gd name="connsiteY11871" fmla="*/ 1457379 h 7209248"/>
              <a:gd name="connsiteX11872" fmla="*/ 1751542 w 7427256"/>
              <a:gd name="connsiteY11872" fmla="*/ 1448421 h 7209248"/>
              <a:gd name="connsiteX11873" fmla="*/ 1769460 w 7427256"/>
              <a:gd name="connsiteY11873" fmla="*/ 1430502 h 7209248"/>
              <a:gd name="connsiteX11874" fmla="*/ 1773940 w 7427256"/>
              <a:gd name="connsiteY11874" fmla="*/ 1412583 h 7209248"/>
              <a:gd name="connsiteX11875" fmla="*/ 1773940 w 7427256"/>
              <a:gd name="connsiteY11875" fmla="*/ 1403624 h 7209248"/>
              <a:gd name="connsiteX11876" fmla="*/ 1773940 w 7427256"/>
              <a:gd name="connsiteY11876" fmla="*/ 1399144 h 7209248"/>
              <a:gd name="connsiteX11877" fmla="*/ 1782900 w 7427256"/>
              <a:gd name="connsiteY11877" fmla="*/ 1385705 h 7209248"/>
              <a:gd name="connsiteX11878" fmla="*/ 1796339 w 7427256"/>
              <a:gd name="connsiteY11878" fmla="*/ 1363307 h 7209248"/>
              <a:gd name="connsiteX11879" fmla="*/ 1787379 w 7427256"/>
              <a:gd name="connsiteY11879" fmla="*/ 1367787 h 7209248"/>
              <a:gd name="connsiteX11880" fmla="*/ 1773940 w 7427256"/>
              <a:gd name="connsiteY11880" fmla="*/ 1372267 h 7209248"/>
              <a:gd name="connsiteX11881" fmla="*/ 1764982 w 7427256"/>
              <a:gd name="connsiteY11881" fmla="*/ 1358828 h 7209248"/>
              <a:gd name="connsiteX11882" fmla="*/ 1782900 w 7427256"/>
              <a:gd name="connsiteY11882" fmla="*/ 1340909 h 7209248"/>
              <a:gd name="connsiteX11883" fmla="*/ 1800818 w 7427256"/>
              <a:gd name="connsiteY11883" fmla="*/ 1314031 h 7209248"/>
              <a:gd name="connsiteX11884" fmla="*/ 1818737 w 7427256"/>
              <a:gd name="connsiteY11884" fmla="*/ 1287152 h 7209248"/>
              <a:gd name="connsiteX11885" fmla="*/ 1827697 w 7427256"/>
              <a:gd name="connsiteY11885" fmla="*/ 1278194 h 7209248"/>
              <a:gd name="connsiteX11886" fmla="*/ 1818737 w 7427256"/>
              <a:gd name="connsiteY11886" fmla="*/ 1264755 h 7209248"/>
              <a:gd name="connsiteX11887" fmla="*/ 1809778 w 7427256"/>
              <a:gd name="connsiteY11887" fmla="*/ 1255795 h 7209248"/>
              <a:gd name="connsiteX11888" fmla="*/ 1818737 w 7427256"/>
              <a:gd name="connsiteY11888" fmla="*/ 1251316 h 7209248"/>
              <a:gd name="connsiteX11889" fmla="*/ 1818737 w 7427256"/>
              <a:gd name="connsiteY11889" fmla="*/ 1242356 h 7209248"/>
              <a:gd name="connsiteX11890" fmla="*/ 1809778 w 7427256"/>
              <a:gd name="connsiteY11890" fmla="*/ 1233397 h 7209248"/>
              <a:gd name="connsiteX11891" fmla="*/ 1800818 w 7427256"/>
              <a:gd name="connsiteY11891" fmla="*/ 1224438 h 7209248"/>
              <a:gd name="connsiteX11892" fmla="*/ 1791859 w 7427256"/>
              <a:gd name="connsiteY11892" fmla="*/ 1215478 h 7209248"/>
              <a:gd name="connsiteX11893" fmla="*/ 1796339 w 7427256"/>
              <a:gd name="connsiteY11893" fmla="*/ 1210998 h 7209248"/>
              <a:gd name="connsiteX11894" fmla="*/ 1805298 w 7427256"/>
              <a:gd name="connsiteY11894" fmla="*/ 1210998 h 7209248"/>
              <a:gd name="connsiteX11895" fmla="*/ 1800818 w 7427256"/>
              <a:gd name="connsiteY11895" fmla="*/ 1188601 h 7209248"/>
              <a:gd name="connsiteX11896" fmla="*/ 1773940 w 7427256"/>
              <a:gd name="connsiteY11896" fmla="*/ 1188601 h 7209248"/>
              <a:gd name="connsiteX11897" fmla="*/ 1738103 w 7427256"/>
              <a:gd name="connsiteY11897" fmla="*/ 1188601 h 7209248"/>
              <a:gd name="connsiteX11898" fmla="*/ 1720185 w 7427256"/>
              <a:gd name="connsiteY11898" fmla="*/ 1179641 h 7209248"/>
              <a:gd name="connsiteX11899" fmla="*/ 1729144 w 7427256"/>
              <a:gd name="connsiteY11899" fmla="*/ 1179641 h 7209248"/>
              <a:gd name="connsiteX11900" fmla="*/ 1733624 w 7427256"/>
              <a:gd name="connsiteY11900" fmla="*/ 1170682 h 7209248"/>
              <a:gd name="connsiteX11901" fmla="*/ 1747063 w 7427256"/>
              <a:gd name="connsiteY11901" fmla="*/ 1170682 h 7209248"/>
              <a:gd name="connsiteX11902" fmla="*/ 1747063 w 7427256"/>
              <a:gd name="connsiteY11902" fmla="*/ 1161723 h 7209248"/>
              <a:gd name="connsiteX11903" fmla="*/ 1756022 w 7427256"/>
              <a:gd name="connsiteY11903" fmla="*/ 1143804 h 7209248"/>
              <a:gd name="connsiteX11904" fmla="*/ 1760502 w 7427256"/>
              <a:gd name="connsiteY11904" fmla="*/ 1112447 h 7209248"/>
              <a:gd name="connsiteX11905" fmla="*/ 1773940 w 7427256"/>
              <a:gd name="connsiteY11905" fmla="*/ 1099008 h 7209248"/>
              <a:gd name="connsiteX11906" fmla="*/ 1791859 w 7427256"/>
              <a:gd name="connsiteY11906" fmla="*/ 1125886 h 7209248"/>
              <a:gd name="connsiteX11907" fmla="*/ 1791859 w 7427256"/>
              <a:gd name="connsiteY11907" fmla="*/ 1134844 h 7209248"/>
              <a:gd name="connsiteX11908" fmla="*/ 1796339 w 7427256"/>
              <a:gd name="connsiteY11908" fmla="*/ 1134844 h 7209248"/>
              <a:gd name="connsiteX11909" fmla="*/ 1809778 w 7427256"/>
              <a:gd name="connsiteY11909" fmla="*/ 1134844 h 7209248"/>
              <a:gd name="connsiteX11910" fmla="*/ 1818737 w 7427256"/>
              <a:gd name="connsiteY11910" fmla="*/ 1125886 h 7209248"/>
              <a:gd name="connsiteX11911" fmla="*/ 1854574 w 7427256"/>
              <a:gd name="connsiteY11911" fmla="*/ 1107967 h 7209248"/>
              <a:gd name="connsiteX11912" fmla="*/ 1863533 w 7427256"/>
              <a:gd name="connsiteY11912" fmla="*/ 1099008 h 7209248"/>
              <a:gd name="connsiteX11913" fmla="*/ 1863533 w 7427256"/>
              <a:gd name="connsiteY11913" fmla="*/ 1107967 h 7209248"/>
              <a:gd name="connsiteX11914" fmla="*/ 1872493 w 7427256"/>
              <a:gd name="connsiteY11914" fmla="*/ 1107967 h 7209248"/>
              <a:gd name="connsiteX11915" fmla="*/ 1881452 w 7427256"/>
              <a:gd name="connsiteY11915" fmla="*/ 1090048 h 7209248"/>
              <a:gd name="connsiteX11916" fmla="*/ 1903851 w 7427256"/>
              <a:gd name="connsiteY11916" fmla="*/ 1063170 h 7209248"/>
              <a:gd name="connsiteX11917" fmla="*/ 1917289 w 7427256"/>
              <a:gd name="connsiteY11917" fmla="*/ 1054212 h 7209248"/>
              <a:gd name="connsiteX11918" fmla="*/ 1908330 w 7427256"/>
              <a:gd name="connsiteY11918" fmla="*/ 1040773 h 7209248"/>
              <a:gd name="connsiteX11919" fmla="*/ 1894891 w 7427256"/>
              <a:gd name="connsiteY11919" fmla="*/ 1045251 h 7209248"/>
              <a:gd name="connsiteX11920" fmla="*/ 1885932 w 7427256"/>
              <a:gd name="connsiteY11920" fmla="*/ 1049731 h 7209248"/>
              <a:gd name="connsiteX11921" fmla="*/ 1881452 w 7427256"/>
              <a:gd name="connsiteY11921" fmla="*/ 1036293 h 7209248"/>
              <a:gd name="connsiteX11922" fmla="*/ 1881452 w 7427256"/>
              <a:gd name="connsiteY11922" fmla="*/ 1027334 h 7209248"/>
              <a:gd name="connsiteX11923" fmla="*/ 1899371 w 7427256"/>
              <a:gd name="connsiteY11923" fmla="*/ 1027334 h 7209248"/>
              <a:gd name="connsiteX11924" fmla="*/ 1899371 w 7427256"/>
              <a:gd name="connsiteY11924" fmla="*/ 1018374 h 7209248"/>
              <a:gd name="connsiteX11925" fmla="*/ 1899371 w 7427256"/>
              <a:gd name="connsiteY11925" fmla="*/ 1004935 h 7209248"/>
              <a:gd name="connsiteX11926" fmla="*/ 1908330 w 7427256"/>
              <a:gd name="connsiteY11926" fmla="*/ 991496 h 7209248"/>
              <a:gd name="connsiteX11927" fmla="*/ 1899371 w 7427256"/>
              <a:gd name="connsiteY11927" fmla="*/ 973577 h 7209248"/>
              <a:gd name="connsiteX11928" fmla="*/ 1881452 w 7427256"/>
              <a:gd name="connsiteY11928" fmla="*/ 973577 h 7209248"/>
              <a:gd name="connsiteX11929" fmla="*/ 1872493 w 7427256"/>
              <a:gd name="connsiteY11929" fmla="*/ 955659 h 7209248"/>
              <a:gd name="connsiteX11930" fmla="*/ 1872493 w 7427256"/>
              <a:gd name="connsiteY11930" fmla="*/ 942220 h 7209248"/>
              <a:gd name="connsiteX11931" fmla="*/ 1863533 w 7427256"/>
              <a:gd name="connsiteY11931" fmla="*/ 937741 h 7209248"/>
              <a:gd name="connsiteX11932" fmla="*/ 1859053 w 7427256"/>
              <a:gd name="connsiteY11932" fmla="*/ 919822 h 7209248"/>
              <a:gd name="connsiteX11933" fmla="*/ 1872493 w 7427256"/>
              <a:gd name="connsiteY11933" fmla="*/ 910862 h 7209248"/>
              <a:gd name="connsiteX11934" fmla="*/ 1876972 w 7427256"/>
              <a:gd name="connsiteY11934" fmla="*/ 915342 h 7209248"/>
              <a:gd name="connsiteX11935" fmla="*/ 1881452 w 7427256"/>
              <a:gd name="connsiteY11935" fmla="*/ 928781 h 7209248"/>
              <a:gd name="connsiteX11936" fmla="*/ 1890411 w 7427256"/>
              <a:gd name="connsiteY11936" fmla="*/ 946700 h 7209248"/>
              <a:gd name="connsiteX11937" fmla="*/ 1894891 w 7427256"/>
              <a:gd name="connsiteY11937" fmla="*/ 937741 h 7209248"/>
              <a:gd name="connsiteX11938" fmla="*/ 1899371 w 7427256"/>
              <a:gd name="connsiteY11938" fmla="*/ 919822 h 7209248"/>
              <a:gd name="connsiteX11939" fmla="*/ 1899371 w 7427256"/>
              <a:gd name="connsiteY11939" fmla="*/ 883985 h 7209248"/>
              <a:gd name="connsiteX11940" fmla="*/ 1872493 w 7427256"/>
              <a:gd name="connsiteY11940" fmla="*/ 892943 h 7209248"/>
              <a:gd name="connsiteX11941" fmla="*/ 1845614 w 7427256"/>
              <a:gd name="connsiteY11941" fmla="*/ 892943 h 7209248"/>
              <a:gd name="connsiteX11942" fmla="*/ 1818737 w 7427256"/>
              <a:gd name="connsiteY11942" fmla="*/ 955659 h 7209248"/>
              <a:gd name="connsiteX11943" fmla="*/ 1809778 w 7427256"/>
              <a:gd name="connsiteY11943" fmla="*/ 964619 h 7209248"/>
              <a:gd name="connsiteX11944" fmla="*/ 1809778 w 7427256"/>
              <a:gd name="connsiteY11944" fmla="*/ 901903 h 7209248"/>
              <a:gd name="connsiteX11945" fmla="*/ 1827697 w 7427256"/>
              <a:gd name="connsiteY11945" fmla="*/ 892943 h 7209248"/>
              <a:gd name="connsiteX11946" fmla="*/ 1850094 w 7427256"/>
              <a:gd name="connsiteY11946" fmla="*/ 888464 h 7209248"/>
              <a:gd name="connsiteX11947" fmla="*/ 1863533 w 7427256"/>
              <a:gd name="connsiteY11947" fmla="*/ 883985 h 7209248"/>
              <a:gd name="connsiteX11948" fmla="*/ 1881452 w 7427256"/>
              <a:gd name="connsiteY11948" fmla="*/ 875026 h 7209248"/>
              <a:gd name="connsiteX11949" fmla="*/ 1872493 w 7427256"/>
              <a:gd name="connsiteY11949" fmla="*/ 861587 h 7209248"/>
              <a:gd name="connsiteX11950" fmla="*/ 1854574 w 7427256"/>
              <a:gd name="connsiteY11950" fmla="*/ 861587 h 7209248"/>
              <a:gd name="connsiteX11951" fmla="*/ 1841136 w 7427256"/>
              <a:gd name="connsiteY11951" fmla="*/ 861587 h 7209248"/>
              <a:gd name="connsiteX11952" fmla="*/ 1854574 w 7427256"/>
              <a:gd name="connsiteY11952" fmla="*/ 848147 h 7209248"/>
              <a:gd name="connsiteX11953" fmla="*/ 1863533 w 7427256"/>
              <a:gd name="connsiteY11953" fmla="*/ 821269 h 7209248"/>
              <a:gd name="connsiteX11954" fmla="*/ 1863533 w 7427256"/>
              <a:gd name="connsiteY11954" fmla="*/ 812311 h 7209248"/>
              <a:gd name="connsiteX11955" fmla="*/ 1872493 w 7427256"/>
              <a:gd name="connsiteY11955" fmla="*/ 798872 h 7209248"/>
              <a:gd name="connsiteX11956" fmla="*/ 1872493 w 7427256"/>
              <a:gd name="connsiteY11956" fmla="*/ 767514 h 7209248"/>
              <a:gd name="connsiteX11957" fmla="*/ 1881452 w 7427256"/>
              <a:gd name="connsiteY11957" fmla="*/ 731676 h 7209248"/>
              <a:gd name="connsiteX11958" fmla="*/ 1899371 w 7427256"/>
              <a:gd name="connsiteY11958" fmla="*/ 749595 h 7209248"/>
              <a:gd name="connsiteX11959" fmla="*/ 1917289 w 7427256"/>
              <a:gd name="connsiteY11959" fmla="*/ 767514 h 7209248"/>
              <a:gd name="connsiteX11960" fmla="*/ 1908330 w 7427256"/>
              <a:gd name="connsiteY11960" fmla="*/ 776473 h 7209248"/>
              <a:gd name="connsiteX11961" fmla="*/ 1894891 w 7427256"/>
              <a:gd name="connsiteY11961" fmla="*/ 763034 h 7209248"/>
              <a:gd name="connsiteX11962" fmla="*/ 1885932 w 7427256"/>
              <a:gd name="connsiteY11962" fmla="*/ 763034 h 7209248"/>
              <a:gd name="connsiteX11963" fmla="*/ 1881452 w 7427256"/>
              <a:gd name="connsiteY11963" fmla="*/ 780953 h 7209248"/>
              <a:gd name="connsiteX11964" fmla="*/ 1890411 w 7427256"/>
              <a:gd name="connsiteY11964" fmla="*/ 785433 h 7209248"/>
              <a:gd name="connsiteX11965" fmla="*/ 1894891 w 7427256"/>
              <a:gd name="connsiteY11965" fmla="*/ 789912 h 7209248"/>
              <a:gd name="connsiteX11966" fmla="*/ 1890411 w 7427256"/>
              <a:gd name="connsiteY11966" fmla="*/ 821269 h 7209248"/>
              <a:gd name="connsiteX11967" fmla="*/ 1881452 w 7427256"/>
              <a:gd name="connsiteY11967" fmla="*/ 839188 h 7209248"/>
              <a:gd name="connsiteX11968" fmla="*/ 1890411 w 7427256"/>
              <a:gd name="connsiteY11968" fmla="*/ 848147 h 7209248"/>
              <a:gd name="connsiteX11969" fmla="*/ 1894891 w 7427256"/>
              <a:gd name="connsiteY11969" fmla="*/ 848147 h 7209248"/>
              <a:gd name="connsiteX11970" fmla="*/ 1899371 w 7427256"/>
              <a:gd name="connsiteY11970" fmla="*/ 839188 h 7209248"/>
              <a:gd name="connsiteX11971" fmla="*/ 1921769 w 7427256"/>
              <a:gd name="connsiteY11971" fmla="*/ 821269 h 7209248"/>
              <a:gd name="connsiteX11972" fmla="*/ 1930729 w 7427256"/>
              <a:gd name="connsiteY11972" fmla="*/ 807830 h 7209248"/>
              <a:gd name="connsiteX11973" fmla="*/ 1935207 w 7427256"/>
              <a:gd name="connsiteY11973" fmla="*/ 803350 h 7209248"/>
              <a:gd name="connsiteX11974" fmla="*/ 1944167 w 7427256"/>
              <a:gd name="connsiteY11974" fmla="*/ 807830 h 7209248"/>
              <a:gd name="connsiteX11975" fmla="*/ 1944167 w 7427256"/>
              <a:gd name="connsiteY11975" fmla="*/ 821269 h 7209248"/>
              <a:gd name="connsiteX11976" fmla="*/ 1953126 w 7427256"/>
              <a:gd name="connsiteY11976" fmla="*/ 848147 h 7209248"/>
              <a:gd name="connsiteX11977" fmla="*/ 1966565 w 7427256"/>
              <a:gd name="connsiteY11977" fmla="*/ 848147 h 7209248"/>
              <a:gd name="connsiteX11978" fmla="*/ 1980004 w 7427256"/>
              <a:gd name="connsiteY11978" fmla="*/ 839188 h 7209248"/>
              <a:gd name="connsiteX11979" fmla="*/ 1962086 w 7427256"/>
              <a:gd name="connsiteY11979" fmla="*/ 794392 h 7209248"/>
              <a:gd name="connsiteX11980" fmla="*/ 1953126 w 7427256"/>
              <a:gd name="connsiteY11980" fmla="*/ 794392 h 7209248"/>
              <a:gd name="connsiteX11981" fmla="*/ 1953126 w 7427256"/>
              <a:gd name="connsiteY11981" fmla="*/ 785433 h 7209248"/>
              <a:gd name="connsiteX11982" fmla="*/ 1962086 w 7427256"/>
              <a:gd name="connsiteY11982" fmla="*/ 776473 h 7209248"/>
              <a:gd name="connsiteX11983" fmla="*/ 1975525 w 7427256"/>
              <a:gd name="connsiteY11983" fmla="*/ 771993 h 7209248"/>
              <a:gd name="connsiteX11984" fmla="*/ 1980004 w 7427256"/>
              <a:gd name="connsiteY11984" fmla="*/ 758554 h 7209248"/>
              <a:gd name="connsiteX11985" fmla="*/ 1962086 w 7427256"/>
              <a:gd name="connsiteY11985" fmla="*/ 731676 h 7209248"/>
              <a:gd name="connsiteX11986" fmla="*/ 1971045 w 7427256"/>
              <a:gd name="connsiteY11986" fmla="*/ 731676 h 7209248"/>
              <a:gd name="connsiteX11987" fmla="*/ 1975525 w 7427256"/>
              <a:gd name="connsiteY11987" fmla="*/ 722718 h 7209248"/>
              <a:gd name="connsiteX11988" fmla="*/ 1980004 w 7427256"/>
              <a:gd name="connsiteY11988" fmla="*/ 704799 h 7209248"/>
              <a:gd name="connsiteX11989" fmla="*/ 1980004 w 7427256"/>
              <a:gd name="connsiteY11989" fmla="*/ 691360 h 7209248"/>
              <a:gd name="connsiteX11990" fmla="*/ 1997923 w 7427256"/>
              <a:gd name="connsiteY11990" fmla="*/ 704799 h 7209248"/>
              <a:gd name="connsiteX11991" fmla="*/ 1997923 w 7427256"/>
              <a:gd name="connsiteY11991" fmla="*/ 713758 h 7209248"/>
              <a:gd name="connsiteX11992" fmla="*/ 1997923 w 7427256"/>
              <a:gd name="connsiteY11992" fmla="*/ 722718 h 7209248"/>
              <a:gd name="connsiteX11993" fmla="*/ 2015841 w 7427256"/>
              <a:gd name="connsiteY11993" fmla="*/ 740636 h 7209248"/>
              <a:gd name="connsiteX11994" fmla="*/ 2024800 w 7427256"/>
              <a:gd name="connsiteY11994" fmla="*/ 767514 h 7209248"/>
              <a:gd name="connsiteX11995" fmla="*/ 2006883 w 7427256"/>
              <a:gd name="connsiteY11995" fmla="*/ 776473 h 7209248"/>
              <a:gd name="connsiteX11996" fmla="*/ 2015841 w 7427256"/>
              <a:gd name="connsiteY11996" fmla="*/ 803350 h 7209248"/>
              <a:gd name="connsiteX11997" fmla="*/ 2051679 w 7427256"/>
              <a:gd name="connsiteY11997" fmla="*/ 785433 h 7209248"/>
              <a:gd name="connsiteX11998" fmla="*/ 2060638 w 7427256"/>
              <a:gd name="connsiteY11998" fmla="*/ 785433 h 7209248"/>
              <a:gd name="connsiteX11999" fmla="*/ 2051679 w 7427256"/>
              <a:gd name="connsiteY11999" fmla="*/ 812311 h 7209248"/>
              <a:gd name="connsiteX12000" fmla="*/ 2033760 w 7427256"/>
              <a:gd name="connsiteY12000" fmla="*/ 816790 h 7209248"/>
              <a:gd name="connsiteX12001" fmla="*/ 2024800 w 7427256"/>
              <a:gd name="connsiteY12001" fmla="*/ 830229 h 7209248"/>
              <a:gd name="connsiteX12002" fmla="*/ 2047199 w 7427256"/>
              <a:gd name="connsiteY12002" fmla="*/ 834708 h 7209248"/>
              <a:gd name="connsiteX12003" fmla="*/ 2069597 w 7427256"/>
              <a:gd name="connsiteY12003" fmla="*/ 839188 h 7209248"/>
              <a:gd name="connsiteX12004" fmla="*/ 2074077 w 7427256"/>
              <a:gd name="connsiteY12004" fmla="*/ 843668 h 7209248"/>
              <a:gd name="connsiteX12005" fmla="*/ 2087516 w 7427256"/>
              <a:gd name="connsiteY12005" fmla="*/ 848147 h 7209248"/>
              <a:gd name="connsiteX12006" fmla="*/ 2100954 w 7427256"/>
              <a:gd name="connsiteY12006" fmla="*/ 848147 h 7209248"/>
              <a:gd name="connsiteX12007" fmla="*/ 2105434 w 7427256"/>
              <a:gd name="connsiteY12007" fmla="*/ 848147 h 7209248"/>
              <a:gd name="connsiteX12008" fmla="*/ 2123353 w 7427256"/>
              <a:gd name="connsiteY12008" fmla="*/ 861587 h 7209248"/>
              <a:gd name="connsiteX12009" fmla="*/ 2141272 w 7427256"/>
              <a:gd name="connsiteY12009" fmla="*/ 848147 h 7209248"/>
              <a:gd name="connsiteX12010" fmla="*/ 2150231 w 7427256"/>
              <a:gd name="connsiteY12010" fmla="*/ 830229 h 7209248"/>
              <a:gd name="connsiteX12011" fmla="*/ 2172630 w 7427256"/>
              <a:gd name="connsiteY12011" fmla="*/ 834708 h 7209248"/>
              <a:gd name="connsiteX12012" fmla="*/ 2168150 w 7427256"/>
              <a:gd name="connsiteY12012" fmla="*/ 848147 h 7209248"/>
              <a:gd name="connsiteX12013" fmla="*/ 2163670 w 7427256"/>
              <a:gd name="connsiteY12013" fmla="*/ 861587 h 7209248"/>
              <a:gd name="connsiteX12014" fmla="*/ 2168150 w 7427256"/>
              <a:gd name="connsiteY12014" fmla="*/ 875026 h 7209248"/>
              <a:gd name="connsiteX12015" fmla="*/ 2186068 w 7427256"/>
              <a:gd name="connsiteY12015" fmla="*/ 875026 h 7209248"/>
              <a:gd name="connsiteX12016" fmla="*/ 2199507 w 7427256"/>
              <a:gd name="connsiteY12016" fmla="*/ 852627 h 7209248"/>
              <a:gd name="connsiteX12017" fmla="*/ 2195027 w 7427256"/>
              <a:gd name="connsiteY12017" fmla="*/ 830229 h 7209248"/>
              <a:gd name="connsiteX12018" fmla="*/ 2212946 w 7427256"/>
              <a:gd name="connsiteY12018" fmla="*/ 812311 h 7209248"/>
              <a:gd name="connsiteX12019" fmla="*/ 2221905 w 7427256"/>
              <a:gd name="connsiteY12019" fmla="*/ 803350 h 7209248"/>
              <a:gd name="connsiteX12020" fmla="*/ 2226385 w 7427256"/>
              <a:gd name="connsiteY12020" fmla="*/ 789912 h 7209248"/>
              <a:gd name="connsiteX12021" fmla="*/ 2230865 w 7427256"/>
              <a:gd name="connsiteY12021" fmla="*/ 785433 h 7209248"/>
              <a:gd name="connsiteX12022" fmla="*/ 2230865 w 7427256"/>
              <a:gd name="connsiteY12022" fmla="*/ 758554 h 7209248"/>
              <a:gd name="connsiteX12023" fmla="*/ 2226385 w 7427256"/>
              <a:gd name="connsiteY12023" fmla="*/ 749595 h 7209248"/>
              <a:gd name="connsiteX12024" fmla="*/ 2221905 w 7427256"/>
              <a:gd name="connsiteY12024" fmla="*/ 731676 h 7209248"/>
              <a:gd name="connsiteX12025" fmla="*/ 2221905 w 7427256"/>
              <a:gd name="connsiteY12025" fmla="*/ 713758 h 7209248"/>
              <a:gd name="connsiteX12026" fmla="*/ 2239824 w 7427256"/>
              <a:gd name="connsiteY12026" fmla="*/ 731676 h 7209248"/>
              <a:gd name="connsiteX12027" fmla="*/ 2275661 w 7427256"/>
              <a:gd name="connsiteY12027" fmla="*/ 731676 h 7209248"/>
              <a:gd name="connsiteX12028" fmla="*/ 2284620 w 7427256"/>
              <a:gd name="connsiteY12028" fmla="*/ 713758 h 7209248"/>
              <a:gd name="connsiteX12029" fmla="*/ 2302539 w 7427256"/>
              <a:gd name="connsiteY12029" fmla="*/ 691360 h 7209248"/>
              <a:gd name="connsiteX12030" fmla="*/ 2311498 w 7427256"/>
              <a:gd name="connsiteY12030" fmla="*/ 704799 h 7209248"/>
              <a:gd name="connsiteX12031" fmla="*/ 2374213 w 7427256"/>
              <a:gd name="connsiteY12031" fmla="*/ 704799 h 7209248"/>
              <a:gd name="connsiteX12032" fmla="*/ 2383173 w 7427256"/>
              <a:gd name="connsiteY12032" fmla="*/ 686880 h 7209248"/>
              <a:gd name="connsiteX12033" fmla="*/ 2401091 w 7427256"/>
              <a:gd name="connsiteY12033" fmla="*/ 668961 h 7209248"/>
              <a:gd name="connsiteX12034" fmla="*/ 2401091 w 7427256"/>
              <a:gd name="connsiteY12034" fmla="*/ 660002 h 7209248"/>
              <a:gd name="connsiteX12035" fmla="*/ 2410051 w 7427256"/>
              <a:gd name="connsiteY12035" fmla="*/ 651044 h 7209248"/>
              <a:gd name="connsiteX12036" fmla="*/ 2410051 w 7427256"/>
              <a:gd name="connsiteY12036" fmla="*/ 633125 h 7209248"/>
              <a:gd name="connsiteX12037" fmla="*/ 2410051 w 7427256"/>
              <a:gd name="connsiteY12037" fmla="*/ 624165 h 7209248"/>
              <a:gd name="connsiteX12038" fmla="*/ 2414531 w 7427256"/>
              <a:gd name="connsiteY12038" fmla="*/ 615206 h 7209248"/>
              <a:gd name="connsiteX12039" fmla="*/ 2419009 w 7427256"/>
              <a:gd name="connsiteY12039" fmla="*/ 624165 h 7209248"/>
              <a:gd name="connsiteX12040" fmla="*/ 2454847 w 7427256"/>
              <a:gd name="connsiteY12040" fmla="*/ 633125 h 7209248"/>
              <a:gd name="connsiteX12041" fmla="*/ 2481725 w 7427256"/>
              <a:gd name="connsiteY12041" fmla="*/ 633125 h 7209248"/>
              <a:gd name="connsiteX12042" fmla="*/ 2499643 w 7427256"/>
              <a:gd name="connsiteY12042" fmla="*/ 651044 h 7209248"/>
              <a:gd name="connsiteX12043" fmla="*/ 2508602 w 7427256"/>
              <a:gd name="connsiteY12043" fmla="*/ 660002 h 7209248"/>
              <a:gd name="connsiteX12044" fmla="*/ 2508602 w 7427256"/>
              <a:gd name="connsiteY12044" fmla="*/ 668961 h 7209248"/>
              <a:gd name="connsiteX12045" fmla="*/ 2513082 w 7427256"/>
              <a:gd name="connsiteY12045" fmla="*/ 677921 h 7209248"/>
              <a:gd name="connsiteX12046" fmla="*/ 2535480 w 7427256"/>
              <a:gd name="connsiteY12046" fmla="*/ 677921 h 7209248"/>
              <a:gd name="connsiteX12047" fmla="*/ 2566838 w 7427256"/>
              <a:gd name="connsiteY12047" fmla="*/ 673441 h 7209248"/>
              <a:gd name="connsiteX12048" fmla="*/ 2584756 w 7427256"/>
              <a:gd name="connsiteY12048" fmla="*/ 673441 h 7209248"/>
              <a:gd name="connsiteX12049" fmla="*/ 2598195 w 7427256"/>
              <a:gd name="connsiteY12049" fmla="*/ 668961 h 7209248"/>
              <a:gd name="connsiteX12050" fmla="*/ 2607155 w 7427256"/>
              <a:gd name="connsiteY12050" fmla="*/ 664482 h 7209248"/>
              <a:gd name="connsiteX12051" fmla="*/ 2616114 w 7427256"/>
              <a:gd name="connsiteY12051" fmla="*/ 660002 h 7209248"/>
              <a:gd name="connsiteX12052" fmla="*/ 2642992 w 7427256"/>
              <a:gd name="connsiteY12052" fmla="*/ 651044 h 7209248"/>
              <a:gd name="connsiteX12053" fmla="*/ 2651952 w 7427256"/>
              <a:gd name="connsiteY12053" fmla="*/ 646563 h 7209248"/>
              <a:gd name="connsiteX12054" fmla="*/ 2665390 w 7427256"/>
              <a:gd name="connsiteY12054" fmla="*/ 651044 h 7209248"/>
              <a:gd name="connsiteX12055" fmla="*/ 2687788 w 7427256"/>
              <a:gd name="connsiteY12055" fmla="*/ 660002 h 7209248"/>
              <a:gd name="connsiteX12056" fmla="*/ 2719146 w 7427256"/>
              <a:gd name="connsiteY12056" fmla="*/ 651044 h 7209248"/>
              <a:gd name="connsiteX12057" fmla="*/ 2746025 w 7427256"/>
              <a:gd name="connsiteY12057" fmla="*/ 651044 h 7209248"/>
              <a:gd name="connsiteX12058" fmla="*/ 2759463 w 7427256"/>
              <a:gd name="connsiteY12058" fmla="*/ 651044 h 7209248"/>
              <a:gd name="connsiteX12059" fmla="*/ 2804260 w 7427256"/>
              <a:gd name="connsiteY12059" fmla="*/ 642084 h 7209248"/>
              <a:gd name="connsiteX12060" fmla="*/ 2840096 w 7427256"/>
              <a:gd name="connsiteY12060" fmla="*/ 651044 h 7209248"/>
              <a:gd name="connsiteX12061" fmla="*/ 2822177 w 7427256"/>
              <a:gd name="connsiteY12061" fmla="*/ 668961 h 7209248"/>
              <a:gd name="connsiteX12062" fmla="*/ 2763942 w 7427256"/>
              <a:gd name="connsiteY12062" fmla="*/ 677921 h 7209248"/>
              <a:gd name="connsiteX12063" fmla="*/ 2723626 w 7427256"/>
              <a:gd name="connsiteY12063" fmla="*/ 677921 h 7209248"/>
              <a:gd name="connsiteX12064" fmla="*/ 2696748 w 7427256"/>
              <a:gd name="connsiteY12064" fmla="*/ 695840 h 7209248"/>
              <a:gd name="connsiteX12065" fmla="*/ 2669870 w 7427256"/>
              <a:gd name="connsiteY12065" fmla="*/ 686880 h 7209248"/>
              <a:gd name="connsiteX12066" fmla="*/ 2669870 w 7427256"/>
              <a:gd name="connsiteY12066" fmla="*/ 677921 h 7209248"/>
              <a:gd name="connsiteX12067" fmla="*/ 2660910 w 7427256"/>
              <a:gd name="connsiteY12067" fmla="*/ 686880 h 7209248"/>
              <a:gd name="connsiteX12068" fmla="*/ 2656430 w 7427256"/>
              <a:gd name="connsiteY12068" fmla="*/ 691360 h 7209248"/>
              <a:gd name="connsiteX12069" fmla="*/ 2642992 w 7427256"/>
              <a:gd name="connsiteY12069" fmla="*/ 695840 h 7209248"/>
              <a:gd name="connsiteX12070" fmla="*/ 2625074 w 7427256"/>
              <a:gd name="connsiteY12070" fmla="*/ 704799 h 7209248"/>
              <a:gd name="connsiteX12071" fmla="*/ 2620594 w 7427256"/>
              <a:gd name="connsiteY12071" fmla="*/ 709279 h 7209248"/>
              <a:gd name="connsiteX12072" fmla="*/ 2616114 w 7427256"/>
              <a:gd name="connsiteY12072" fmla="*/ 713758 h 7209248"/>
              <a:gd name="connsiteX12073" fmla="*/ 2625074 w 7427256"/>
              <a:gd name="connsiteY12073" fmla="*/ 731676 h 7209248"/>
              <a:gd name="connsiteX12074" fmla="*/ 2634033 w 7427256"/>
              <a:gd name="connsiteY12074" fmla="*/ 749595 h 7209248"/>
              <a:gd name="connsiteX12075" fmla="*/ 2669870 w 7427256"/>
              <a:gd name="connsiteY12075" fmla="*/ 758554 h 7209248"/>
              <a:gd name="connsiteX12076" fmla="*/ 2674349 w 7427256"/>
              <a:gd name="connsiteY12076" fmla="*/ 745115 h 7209248"/>
              <a:gd name="connsiteX12077" fmla="*/ 2687788 w 7427256"/>
              <a:gd name="connsiteY12077" fmla="*/ 740636 h 7209248"/>
              <a:gd name="connsiteX12078" fmla="*/ 2678829 w 7427256"/>
              <a:gd name="connsiteY12078" fmla="*/ 749595 h 7209248"/>
              <a:gd name="connsiteX12079" fmla="*/ 2669870 w 7427256"/>
              <a:gd name="connsiteY12079" fmla="*/ 767514 h 7209248"/>
              <a:gd name="connsiteX12080" fmla="*/ 2687788 w 7427256"/>
              <a:gd name="connsiteY12080" fmla="*/ 767514 h 7209248"/>
              <a:gd name="connsiteX12081" fmla="*/ 2723626 w 7427256"/>
              <a:gd name="connsiteY12081" fmla="*/ 758554 h 7209248"/>
              <a:gd name="connsiteX12082" fmla="*/ 2732585 w 7427256"/>
              <a:gd name="connsiteY12082" fmla="*/ 749595 h 7209248"/>
              <a:gd name="connsiteX12083" fmla="*/ 2714667 w 7427256"/>
              <a:gd name="connsiteY12083" fmla="*/ 749595 h 7209248"/>
              <a:gd name="connsiteX12084" fmla="*/ 2696748 w 7427256"/>
              <a:gd name="connsiteY12084" fmla="*/ 740636 h 7209248"/>
              <a:gd name="connsiteX12085" fmla="*/ 2714667 w 7427256"/>
              <a:gd name="connsiteY12085" fmla="*/ 740636 h 7209248"/>
              <a:gd name="connsiteX12086" fmla="*/ 2737065 w 7427256"/>
              <a:gd name="connsiteY12086" fmla="*/ 736156 h 7209248"/>
              <a:gd name="connsiteX12087" fmla="*/ 2750503 w 7427256"/>
              <a:gd name="connsiteY12087" fmla="*/ 736156 h 7209248"/>
              <a:gd name="connsiteX12088" fmla="*/ 2763942 w 7427256"/>
              <a:gd name="connsiteY12088" fmla="*/ 740636 h 7209248"/>
              <a:gd name="connsiteX12089" fmla="*/ 2786341 w 7427256"/>
              <a:gd name="connsiteY12089" fmla="*/ 749595 h 7209248"/>
              <a:gd name="connsiteX12090" fmla="*/ 2795300 w 7427256"/>
              <a:gd name="connsiteY12090" fmla="*/ 758554 h 7209248"/>
              <a:gd name="connsiteX12091" fmla="*/ 2813219 w 7427256"/>
              <a:gd name="connsiteY12091" fmla="*/ 794392 h 7209248"/>
              <a:gd name="connsiteX12092" fmla="*/ 2822177 w 7427256"/>
              <a:gd name="connsiteY12092" fmla="*/ 803350 h 7209248"/>
              <a:gd name="connsiteX12093" fmla="*/ 2831137 w 7427256"/>
              <a:gd name="connsiteY12093" fmla="*/ 794392 h 7209248"/>
              <a:gd name="connsiteX12094" fmla="*/ 2835617 w 7427256"/>
              <a:gd name="connsiteY12094" fmla="*/ 789912 h 7209248"/>
              <a:gd name="connsiteX12095" fmla="*/ 2840096 w 7427256"/>
              <a:gd name="connsiteY12095" fmla="*/ 785433 h 7209248"/>
              <a:gd name="connsiteX12096" fmla="*/ 2849056 w 7427256"/>
              <a:gd name="connsiteY12096" fmla="*/ 776473 h 7209248"/>
              <a:gd name="connsiteX12097" fmla="*/ 2831137 w 7427256"/>
              <a:gd name="connsiteY12097" fmla="*/ 771993 h 7209248"/>
              <a:gd name="connsiteX12098" fmla="*/ 2813219 w 7427256"/>
              <a:gd name="connsiteY12098" fmla="*/ 767514 h 7209248"/>
              <a:gd name="connsiteX12099" fmla="*/ 2822177 w 7427256"/>
              <a:gd name="connsiteY12099" fmla="*/ 749595 h 7209248"/>
              <a:gd name="connsiteX12100" fmla="*/ 2826657 w 7427256"/>
              <a:gd name="connsiteY12100" fmla="*/ 745115 h 7209248"/>
              <a:gd name="connsiteX12101" fmla="*/ 2831137 w 7427256"/>
              <a:gd name="connsiteY12101" fmla="*/ 731676 h 7209248"/>
              <a:gd name="connsiteX12102" fmla="*/ 2831137 w 7427256"/>
              <a:gd name="connsiteY12102" fmla="*/ 713758 h 7209248"/>
              <a:gd name="connsiteX12103" fmla="*/ 2849056 w 7427256"/>
              <a:gd name="connsiteY12103" fmla="*/ 731676 h 7209248"/>
              <a:gd name="connsiteX12104" fmla="*/ 2875934 w 7427256"/>
              <a:gd name="connsiteY12104" fmla="*/ 731676 h 7209248"/>
              <a:gd name="connsiteX12105" fmla="*/ 2884893 w 7427256"/>
              <a:gd name="connsiteY12105" fmla="*/ 713758 h 7209248"/>
              <a:gd name="connsiteX12106" fmla="*/ 2893853 w 7427256"/>
              <a:gd name="connsiteY12106" fmla="*/ 695840 h 7209248"/>
              <a:gd name="connsiteX12107" fmla="*/ 2911772 w 7427256"/>
              <a:gd name="connsiteY12107" fmla="*/ 686880 h 7209248"/>
              <a:gd name="connsiteX12108" fmla="*/ 2929689 w 7427256"/>
              <a:gd name="connsiteY12108" fmla="*/ 677921 h 7209248"/>
              <a:gd name="connsiteX12109" fmla="*/ 2947608 w 7427256"/>
              <a:gd name="connsiteY12109" fmla="*/ 660002 h 7209248"/>
              <a:gd name="connsiteX12110" fmla="*/ 2947608 w 7427256"/>
              <a:gd name="connsiteY12110" fmla="*/ 677921 h 7209248"/>
              <a:gd name="connsiteX12111" fmla="*/ 2943128 w 7427256"/>
              <a:gd name="connsiteY12111" fmla="*/ 700319 h 7209248"/>
              <a:gd name="connsiteX12112" fmla="*/ 2956568 w 7427256"/>
              <a:gd name="connsiteY12112" fmla="*/ 718237 h 7209248"/>
              <a:gd name="connsiteX12113" fmla="*/ 2956568 w 7427256"/>
              <a:gd name="connsiteY12113" fmla="*/ 722718 h 7209248"/>
              <a:gd name="connsiteX12114" fmla="*/ 2974486 w 7427256"/>
              <a:gd name="connsiteY12114" fmla="*/ 704799 h 7209248"/>
              <a:gd name="connsiteX12115" fmla="*/ 2987926 w 7427256"/>
              <a:gd name="connsiteY12115" fmla="*/ 691360 h 7209248"/>
              <a:gd name="connsiteX12116" fmla="*/ 3001364 w 7427256"/>
              <a:gd name="connsiteY12116" fmla="*/ 660002 h 7209248"/>
              <a:gd name="connsiteX12117" fmla="*/ 2992404 w 7427256"/>
              <a:gd name="connsiteY12117" fmla="*/ 642084 h 7209248"/>
              <a:gd name="connsiteX12118" fmla="*/ 2992404 w 7427256"/>
              <a:gd name="connsiteY12118" fmla="*/ 624165 h 7209248"/>
              <a:gd name="connsiteX12119" fmla="*/ 3001364 w 7427256"/>
              <a:gd name="connsiteY12119" fmla="*/ 615206 h 7209248"/>
              <a:gd name="connsiteX12120" fmla="*/ 3010323 w 7427256"/>
              <a:gd name="connsiteY12120" fmla="*/ 624165 h 7209248"/>
              <a:gd name="connsiteX12121" fmla="*/ 3028242 w 7427256"/>
              <a:gd name="connsiteY12121" fmla="*/ 624165 h 7209248"/>
              <a:gd name="connsiteX12122" fmla="*/ 3041681 w 7427256"/>
              <a:gd name="connsiteY12122" fmla="*/ 624165 h 7209248"/>
              <a:gd name="connsiteX12123" fmla="*/ 3046161 w 7427256"/>
              <a:gd name="connsiteY12123" fmla="*/ 615206 h 7209248"/>
              <a:gd name="connsiteX12124" fmla="*/ 3050640 w 7427256"/>
              <a:gd name="connsiteY12124" fmla="*/ 628645 h 7209248"/>
              <a:gd name="connsiteX12125" fmla="*/ 3073038 w 7427256"/>
              <a:gd name="connsiteY12125" fmla="*/ 633125 h 7209248"/>
              <a:gd name="connsiteX12126" fmla="*/ 3095436 w 7427256"/>
              <a:gd name="connsiteY12126" fmla="*/ 633125 h 7209248"/>
              <a:gd name="connsiteX12127" fmla="*/ 3099916 w 7427256"/>
              <a:gd name="connsiteY12127" fmla="*/ 642084 h 7209248"/>
              <a:gd name="connsiteX12128" fmla="*/ 3117835 w 7427256"/>
              <a:gd name="connsiteY12128" fmla="*/ 651044 h 7209248"/>
              <a:gd name="connsiteX12129" fmla="*/ 3126794 w 7427256"/>
              <a:gd name="connsiteY12129" fmla="*/ 660002 h 7209248"/>
              <a:gd name="connsiteX12130" fmla="*/ 3126794 w 7427256"/>
              <a:gd name="connsiteY12130" fmla="*/ 677921 h 7209248"/>
              <a:gd name="connsiteX12131" fmla="*/ 3162631 w 7427256"/>
              <a:gd name="connsiteY12131" fmla="*/ 660002 h 7209248"/>
              <a:gd name="connsiteX12132" fmla="*/ 3171590 w 7427256"/>
              <a:gd name="connsiteY12132" fmla="*/ 660002 h 7209248"/>
              <a:gd name="connsiteX12133" fmla="*/ 3234305 w 7427256"/>
              <a:gd name="connsiteY12133" fmla="*/ 660002 h 7209248"/>
              <a:gd name="connsiteX12134" fmla="*/ 3252224 w 7427256"/>
              <a:gd name="connsiteY12134" fmla="*/ 651044 h 7209248"/>
              <a:gd name="connsiteX12135" fmla="*/ 3270143 w 7427256"/>
              <a:gd name="connsiteY12135" fmla="*/ 651044 h 7209248"/>
              <a:gd name="connsiteX12136" fmla="*/ 3332858 w 7427256"/>
              <a:gd name="connsiteY12136" fmla="*/ 651044 h 7209248"/>
              <a:gd name="connsiteX12137" fmla="*/ 3359736 w 7427256"/>
              <a:gd name="connsiteY12137" fmla="*/ 651044 h 7209248"/>
              <a:gd name="connsiteX12138" fmla="*/ 3368695 w 7427256"/>
              <a:gd name="connsiteY12138" fmla="*/ 651044 h 7209248"/>
              <a:gd name="connsiteX12139" fmla="*/ 3422451 w 7427256"/>
              <a:gd name="connsiteY12139" fmla="*/ 642084 h 7209248"/>
              <a:gd name="connsiteX12140" fmla="*/ 3422451 w 7427256"/>
              <a:gd name="connsiteY12140" fmla="*/ 668961 h 7209248"/>
              <a:gd name="connsiteX12141" fmla="*/ 3368695 w 7427256"/>
              <a:gd name="connsiteY12141" fmla="*/ 677921 h 7209248"/>
              <a:gd name="connsiteX12142" fmla="*/ 3350776 w 7427256"/>
              <a:gd name="connsiteY12142" fmla="*/ 704799 h 7209248"/>
              <a:gd name="connsiteX12143" fmla="*/ 3373175 w 7427256"/>
              <a:gd name="connsiteY12143" fmla="*/ 704799 h 7209248"/>
              <a:gd name="connsiteX12144" fmla="*/ 3395572 w 7427256"/>
              <a:gd name="connsiteY12144" fmla="*/ 704799 h 7209248"/>
              <a:gd name="connsiteX12145" fmla="*/ 3417971 w 7427256"/>
              <a:gd name="connsiteY12145" fmla="*/ 704799 h 7209248"/>
              <a:gd name="connsiteX12146" fmla="*/ 3422451 w 7427256"/>
              <a:gd name="connsiteY12146" fmla="*/ 695840 h 7209248"/>
              <a:gd name="connsiteX12147" fmla="*/ 3431410 w 7427256"/>
              <a:gd name="connsiteY12147" fmla="*/ 677921 h 7209248"/>
              <a:gd name="connsiteX12148" fmla="*/ 3449329 w 7427256"/>
              <a:gd name="connsiteY12148" fmla="*/ 686880 h 7209248"/>
              <a:gd name="connsiteX12149" fmla="*/ 3485166 w 7427256"/>
              <a:gd name="connsiteY12149" fmla="*/ 695840 h 7209248"/>
              <a:gd name="connsiteX12150" fmla="*/ 3498605 w 7427256"/>
              <a:gd name="connsiteY12150" fmla="*/ 695840 h 7209248"/>
              <a:gd name="connsiteX12151" fmla="*/ 3521003 w 7427256"/>
              <a:gd name="connsiteY12151" fmla="*/ 695840 h 7209248"/>
              <a:gd name="connsiteX12152" fmla="*/ 3538922 w 7427256"/>
              <a:gd name="connsiteY12152" fmla="*/ 691360 h 7209248"/>
              <a:gd name="connsiteX12153" fmla="*/ 3556841 w 7427256"/>
              <a:gd name="connsiteY12153" fmla="*/ 686880 h 7209248"/>
              <a:gd name="connsiteX12154" fmla="*/ 3583718 w 7427256"/>
              <a:gd name="connsiteY12154" fmla="*/ 677921 h 7209248"/>
              <a:gd name="connsiteX12155" fmla="*/ 3588198 w 7427256"/>
              <a:gd name="connsiteY12155" fmla="*/ 686880 h 7209248"/>
              <a:gd name="connsiteX12156" fmla="*/ 3592677 w 7427256"/>
              <a:gd name="connsiteY12156" fmla="*/ 686880 h 7209248"/>
              <a:gd name="connsiteX12157" fmla="*/ 3610596 w 7427256"/>
              <a:gd name="connsiteY12157" fmla="*/ 677921 h 7209248"/>
              <a:gd name="connsiteX12158" fmla="*/ 3619556 w 7427256"/>
              <a:gd name="connsiteY12158" fmla="*/ 677921 h 7209248"/>
              <a:gd name="connsiteX12159" fmla="*/ 3628515 w 7427256"/>
              <a:gd name="connsiteY12159" fmla="*/ 677921 h 7209248"/>
              <a:gd name="connsiteX12160" fmla="*/ 3637473 w 7427256"/>
              <a:gd name="connsiteY12160" fmla="*/ 677921 h 7209248"/>
              <a:gd name="connsiteX12161" fmla="*/ 3646433 w 7427256"/>
              <a:gd name="connsiteY12161" fmla="*/ 686880 h 7209248"/>
              <a:gd name="connsiteX12162" fmla="*/ 3664352 w 7427256"/>
              <a:gd name="connsiteY12162" fmla="*/ 695840 h 7209248"/>
              <a:gd name="connsiteX12163" fmla="*/ 3682270 w 7427256"/>
              <a:gd name="connsiteY12163" fmla="*/ 695840 h 7209248"/>
              <a:gd name="connsiteX12164" fmla="*/ 3664352 w 7427256"/>
              <a:gd name="connsiteY12164" fmla="*/ 686880 h 7209248"/>
              <a:gd name="connsiteX12165" fmla="*/ 3664352 w 7427256"/>
              <a:gd name="connsiteY12165" fmla="*/ 677921 h 7209248"/>
              <a:gd name="connsiteX12166" fmla="*/ 3664352 w 7427256"/>
              <a:gd name="connsiteY12166" fmla="*/ 668961 h 7209248"/>
              <a:gd name="connsiteX12167" fmla="*/ 3664352 w 7427256"/>
              <a:gd name="connsiteY12167" fmla="*/ 660002 h 7209248"/>
              <a:gd name="connsiteX12168" fmla="*/ 3691230 w 7427256"/>
              <a:gd name="connsiteY12168" fmla="*/ 660002 h 7209248"/>
              <a:gd name="connsiteX12169" fmla="*/ 3704669 w 7427256"/>
              <a:gd name="connsiteY12169" fmla="*/ 660002 h 7209248"/>
              <a:gd name="connsiteX12170" fmla="*/ 3709149 w 7427256"/>
              <a:gd name="connsiteY12170" fmla="*/ 651044 h 7209248"/>
              <a:gd name="connsiteX12171" fmla="*/ 3718108 w 7427256"/>
              <a:gd name="connsiteY12171" fmla="*/ 642084 h 7209248"/>
              <a:gd name="connsiteX12172" fmla="*/ 3727068 w 7427256"/>
              <a:gd name="connsiteY12172" fmla="*/ 642084 h 7209248"/>
              <a:gd name="connsiteX12173" fmla="*/ 3758424 w 7427256"/>
              <a:gd name="connsiteY12173" fmla="*/ 651044 h 7209248"/>
              <a:gd name="connsiteX12174" fmla="*/ 3816660 w 7427256"/>
              <a:gd name="connsiteY12174" fmla="*/ 651044 h 7209248"/>
              <a:gd name="connsiteX12175" fmla="*/ 3870416 w 7427256"/>
              <a:gd name="connsiteY12175" fmla="*/ 651044 h 7209248"/>
              <a:gd name="connsiteX12176" fmla="*/ 3879374 w 7427256"/>
              <a:gd name="connsiteY12176" fmla="*/ 624165 h 7209248"/>
              <a:gd name="connsiteX12177" fmla="*/ 3883854 w 7427256"/>
              <a:gd name="connsiteY12177" fmla="*/ 610726 h 7209248"/>
              <a:gd name="connsiteX12178" fmla="*/ 3906253 w 7427256"/>
              <a:gd name="connsiteY12178" fmla="*/ 606246 h 7209248"/>
              <a:gd name="connsiteX12179" fmla="*/ 3924171 w 7427256"/>
              <a:gd name="connsiteY12179" fmla="*/ 597287 h 7209248"/>
              <a:gd name="connsiteX12180" fmla="*/ 3942090 w 7427256"/>
              <a:gd name="connsiteY12180" fmla="*/ 597287 h 7209248"/>
              <a:gd name="connsiteX12181" fmla="*/ 3924171 w 7427256"/>
              <a:gd name="connsiteY12181" fmla="*/ 606246 h 7209248"/>
              <a:gd name="connsiteX12182" fmla="*/ 3906253 w 7427256"/>
              <a:gd name="connsiteY12182" fmla="*/ 624165 h 7209248"/>
              <a:gd name="connsiteX12183" fmla="*/ 3915212 w 7427256"/>
              <a:gd name="connsiteY12183" fmla="*/ 637603 h 7209248"/>
              <a:gd name="connsiteX12184" fmla="*/ 3919692 w 7427256"/>
              <a:gd name="connsiteY12184" fmla="*/ 646563 h 7209248"/>
              <a:gd name="connsiteX12185" fmla="*/ 3951050 w 7427256"/>
              <a:gd name="connsiteY12185" fmla="*/ 651044 h 7209248"/>
              <a:gd name="connsiteX12186" fmla="*/ 3986886 w 7427256"/>
              <a:gd name="connsiteY12186" fmla="*/ 642084 h 7209248"/>
              <a:gd name="connsiteX12187" fmla="*/ 3986886 w 7427256"/>
              <a:gd name="connsiteY12187" fmla="*/ 633125 h 7209248"/>
              <a:gd name="connsiteX12188" fmla="*/ 3986886 w 7427256"/>
              <a:gd name="connsiteY12188" fmla="*/ 606246 h 7209248"/>
              <a:gd name="connsiteX12189" fmla="*/ 3982407 w 7427256"/>
              <a:gd name="connsiteY12189" fmla="*/ 597287 h 7209248"/>
              <a:gd name="connsiteX12190" fmla="*/ 3968967 w 7427256"/>
              <a:gd name="connsiteY12190" fmla="*/ 597287 h 7209248"/>
              <a:gd name="connsiteX12191" fmla="*/ 3960009 w 7427256"/>
              <a:gd name="connsiteY12191" fmla="*/ 592807 h 7209248"/>
              <a:gd name="connsiteX12192" fmla="*/ 3968967 w 7427256"/>
              <a:gd name="connsiteY12192" fmla="*/ 588328 h 7209248"/>
              <a:gd name="connsiteX12193" fmla="*/ 3986886 w 7427256"/>
              <a:gd name="connsiteY12193" fmla="*/ 561449 h 7209248"/>
              <a:gd name="connsiteX12194" fmla="*/ 3960009 w 7427256"/>
              <a:gd name="connsiteY12194" fmla="*/ 552491 h 7209248"/>
              <a:gd name="connsiteX12195" fmla="*/ 3955529 w 7427256"/>
              <a:gd name="connsiteY12195" fmla="*/ 543532 h 7209248"/>
              <a:gd name="connsiteX12196" fmla="*/ 3951050 w 7427256"/>
              <a:gd name="connsiteY12196" fmla="*/ 525613 h 7209248"/>
              <a:gd name="connsiteX12197" fmla="*/ 3960009 w 7427256"/>
              <a:gd name="connsiteY12197" fmla="*/ 525613 h 7209248"/>
              <a:gd name="connsiteX12198" fmla="*/ 3968967 w 7427256"/>
              <a:gd name="connsiteY12198" fmla="*/ 525613 h 7209248"/>
              <a:gd name="connsiteX12199" fmla="*/ 3977927 w 7427256"/>
              <a:gd name="connsiteY12199" fmla="*/ 525613 h 7209248"/>
              <a:gd name="connsiteX12200" fmla="*/ 3951050 w 7427256"/>
              <a:gd name="connsiteY12200" fmla="*/ 507694 h 7209248"/>
              <a:gd name="connsiteX12201" fmla="*/ 3942090 w 7427256"/>
              <a:gd name="connsiteY12201" fmla="*/ 507694 h 7209248"/>
              <a:gd name="connsiteX12202" fmla="*/ 3960009 w 7427256"/>
              <a:gd name="connsiteY12202" fmla="*/ 498735 h 7209248"/>
              <a:gd name="connsiteX12203" fmla="*/ 3968967 w 7427256"/>
              <a:gd name="connsiteY12203" fmla="*/ 507694 h 7209248"/>
              <a:gd name="connsiteX12204" fmla="*/ 3977927 w 7427256"/>
              <a:gd name="connsiteY12204" fmla="*/ 507694 h 7209248"/>
              <a:gd name="connsiteX12205" fmla="*/ 3986886 w 7427256"/>
              <a:gd name="connsiteY12205" fmla="*/ 516653 h 7209248"/>
              <a:gd name="connsiteX12206" fmla="*/ 3995846 w 7427256"/>
              <a:gd name="connsiteY12206" fmla="*/ 534572 h 7209248"/>
              <a:gd name="connsiteX12207" fmla="*/ 4013765 w 7427256"/>
              <a:gd name="connsiteY12207" fmla="*/ 525613 h 7209248"/>
              <a:gd name="connsiteX12208" fmla="*/ 4031683 w 7427256"/>
              <a:gd name="connsiteY12208" fmla="*/ 516653 h 7209248"/>
              <a:gd name="connsiteX12209" fmla="*/ 4063040 w 7427256"/>
              <a:gd name="connsiteY12209" fmla="*/ 512174 h 7209248"/>
              <a:gd name="connsiteX12210" fmla="*/ 4067520 w 7427256"/>
              <a:gd name="connsiteY12210" fmla="*/ 534572 h 7209248"/>
              <a:gd name="connsiteX12211" fmla="*/ 4076479 w 7427256"/>
              <a:gd name="connsiteY12211" fmla="*/ 561449 h 7209248"/>
              <a:gd name="connsiteX12212" fmla="*/ 4107837 w 7427256"/>
              <a:gd name="connsiteY12212" fmla="*/ 570409 h 7209248"/>
              <a:gd name="connsiteX12213" fmla="*/ 4148154 w 7427256"/>
              <a:gd name="connsiteY12213" fmla="*/ 570409 h 7209248"/>
              <a:gd name="connsiteX12214" fmla="*/ 4175032 w 7427256"/>
              <a:gd name="connsiteY12214" fmla="*/ 570409 h 7209248"/>
              <a:gd name="connsiteX12215" fmla="*/ 4179512 w 7427256"/>
              <a:gd name="connsiteY12215" fmla="*/ 565929 h 7209248"/>
              <a:gd name="connsiteX12216" fmla="*/ 4192951 w 7427256"/>
              <a:gd name="connsiteY12216" fmla="*/ 561449 h 7209248"/>
              <a:gd name="connsiteX12217" fmla="*/ 4188471 w 7427256"/>
              <a:gd name="connsiteY12217" fmla="*/ 552491 h 7209248"/>
              <a:gd name="connsiteX12218" fmla="*/ 4175032 w 7427256"/>
              <a:gd name="connsiteY12218" fmla="*/ 539052 h 7209248"/>
              <a:gd name="connsiteX12219" fmla="*/ 4192951 w 7427256"/>
              <a:gd name="connsiteY12219" fmla="*/ 525613 h 7209248"/>
              <a:gd name="connsiteX12220" fmla="*/ 4228787 w 7427256"/>
              <a:gd name="connsiteY12220" fmla="*/ 507694 h 7209248"/>
              <a:gd name="connsiteX12221" fmla="*/ 4255666 w 7427256"/>
              <a:gd name="connsiteY12221" fmla="*/ 516653 h 7209248"/>
              <a:gd name="connsiteX12222" fmla="*/ 4269105 w 7427256"/>
              <a:gd name="connsiteY12222" fmla="*/ 521133 h 7209248"/>
              <a:gd name="connsiteX12223" fmla="*/ 4273584 w 7427256"/>
              <a:gd name="connsiteY12223" fmla="*/ 525613 h 7209248"/>
              <a:gd name="connsiteX12224" fmla="*/ 4291503 w 7427256"/>
              <a:gd name="connsiteY12224" fmla="*/ 525613 h 7209248"/>
              <a:gd name="connsiteX12225" fmla="*/ 4327340 w 7427256"/>
              <a:gd name="connsiteY12225" fmla="*/ 543532 h 7209248"/>
              <a:gd name="connsiteX12226" fmla="*/ 4372137 w 7427256"/>
              <a:gd name="connsiteY12226" fmla="*/ 552491 h 7209248"/>
              <a:gd name="connsiteX12227" fmla="*/ 4412453 w 7427256"/>
              <a:gd name="connsiteY12227" fmla="*/ 539052 h 7209248"/>
              <a:gd name="connsiteX12228" fmla="*/ 4425892 w 7427256"/>
              <a:gd name="connsiteY12228" fmla="*/ 530093 h 7209248"/>
              <a:gd name="connsiteX12229" fmla="*/ 4425892 w 7427256"/>
              <a:gd name="connsiteY12229" fmla="*/ 525613 h 7209248"/>
              <a:gd name="connsiteX12230" fmla="*/ 4434852 w 7427256"/>
              <a:gd name="connsiteY12230" fmla="*/ 521133 h 7209248"/>
              <a:gd name="connsiteX12231" fmla="*/ 4434852 w 7427256"/>
              <a:gd name="connsiteY12231" fmla="*/ 516653 h 7209248"/>
              <a:gd name="connsiteX12232" fmla="*/ 4416933 w 7427256"/>
              <a:gd name="connsiteY12232" fmla="*/ 516653 h 7209248"/>
              <a:gd name="connsiteX12233" fmla="*/ 4412453 w 7427256"/>
              <a:gd name="connsiteY12233" fmla="*/ 525613 h 7209248"/>
              <a:gd name="connsiteX12234" fmla="*/ 4399014 w 7427256"/>
              <a:gd name="connsiteY12234" fmla="*/ 534572 h 7209248"/>
              <a:gd name="connsiteX12235" fmla="*/ 4381096 w 7427256"/>
              <a:gd name="connsiteY12235" fmla="*/ 516653 h 7209248"/>
              <a:gd name="connsiteX12236" fmla="*/ 4363177 w 7427256"/>
              <a:gd name="connsiteY12236" fmla="*/ 498735 h 7209248"/>
              <a:gd name="connsiteX12237" fmla="*/ 4381096 w 7427256"/>
              <a:gd name="connsiteY12237" fmla="*/ 489775 h 7209248"/>
              <a:gd name="connsiteX12238" fmla="*/ 4407974 w 7427256"/>
              <a:gd name="connsiteY12238" fmla="*/ 489775 h 7209248"/>
              <a:gd name="connsiteX12239" fmla="*/ 4399014 w 7427256"/>
              <a:gd name="connsiteY12239" fmla="*/ 480816 h 7209248"/>
              <a:gd name="connsiteX12240" fmla="*/ 4390056 w 7427256"/>
              <a:gd name="connsiteY12240" fmla="*/ 471856 h 7209248"/>
              <a:gd name="connsiteX12241" fmla="*/ 4390056 w 7427256"/>
              <a:gd name="connsiteY12241" fmla="*/ 462898 h 7209248"/>
              <a:gd name="connsiteX12242" fmla="*/ 3657073 w 7427256"/>
              <a:gd name="connsiteY12242" fmla="*/ 460098 h 7209248"/>
              <a:gd name="connsiteX12243" fmla="*/ 3682270 w 7427256"/>
              <a:gd name="connsiteY12243" fmla="*/ 471856 h 7209248"/>
              <a:gd name="connsiteX12244" fmla="*/ 3673311 w 7427256"/>
              <a:gd name="connsiteY12244" fmla="*/ 471856 h 7209248"/>
              <a:gd name="connsiteX12245" fmla="*/ 3664352 w 7427256"/>
              <a:gd name="connsiteY12245" fmla="*/ 462898 h 7209248"/>
              <a:gd name="connsiteX12246" fmla="*/ 3646433 w 7427256"/>
              <a:gd name="connsiteY12246" fmla="*/ 462898 h 7209248"/>
              <a:gd name="connsiteX12247" fmla="*/ 3637473 w 7427256"/>
              <a:gd name="connsiteY12247" fmla="*/ 462898 h 7209248"/>
              <a:gd name="connsiteX12248" fmla="*/ 3657073 w 7427256"/>
              <a:gd name="connsiteY12248" fmla="*/ 460098 h 7209248"/>
              <a:gd name="connsiteX12249" fmla="*/ 3314940 w 7427256"/>
              <a:gd name="connsiteY12249" fmla="*/ 453939 h 7209248"/>
              <a:gd name="connsiteX12250" fmla="*/ 3317179 w 7427256"/>
              <a:gd name="connsiteY12250" fmla="*/ 453939 h 7209248"/>
              <a:gd name="connsiteX12251" fmla="*/ 3341817 w 7427256"/>
              <a:gd name="connsiteY12251" fmla="*/ 453939 h 7209248"/>
              <a:gd name="connsiteX12252" fmla="*/ 3368695 w 7427256"/>
              <a:gd name="connsiteY12252" fmla="*/ 471856 h 7209248"/>
              <a:gd name="connsiteX12253" fmla="*/ 3350776 w 7427256"/>
              <a:gd name="connsiteY12253" fmla="*/ 471856 h 7209248"/>
              <a:gd name="connsiteX12254" fmla="*/ 3332858 w 7427256"/>
              <a:gd name="connsiteY12254" fmla="*/ 462898 h 7209248"/>
              <a:gd name="connsiteX12255" fmla="*/ 3323898 w 7427256"/>
              <a:gd name="connsiteY12255" fmla="*/ 462898 h 7209248"/>
              <a:gd name="connsiteX12256" fmla="*/ 3314940 w 7427256"/>
              <a:gd name="connsiteY12256" fmla="*/ 453939 h 7209248"/>
              <a:gd name="connsiteX12257" fmla="*/ 2705707 w 7427256"/>
              <a:gd name="connsiteY12257" fmla="*/ 453939 h 7209248"/>
              <a:gd name="connsiteX12258" fmla="*/ 2777381 w 7427256"/>
              <a:gd name="connsiteY12258" fmla="*/ 462898 h 7209248"/>
              <a:gd name="connsiteX12259" fmla="*/ 2732585 w 7427256"/>
              <a:gd name="connsiteY12259" fmla="*/ 462898 h 7209248"/>
              <a:gd name="connsiteX12260" fmla="*/ 2705707 w 7427256"/>
              <a:gd name="connsiteY12260" fmla="*/ 453939 h 7209248"/>
              <a:gd name="connsiteX12261" fmla="*/ 4540123 w 7427256"/>
              <a:gd name="connsiteY12261" fmla="*/ 449459 h 7209248"/>
              <a:gd name="connsiteX12262" fmla="*/ 4542364 w 7427256"/>
              <a:gd name="connsiteY12262" fmla="*/ 453939 h 7209248"/>
              <a:gd name="connsiteX12263" fmla="*/ 4542364 w 7427256"/>
              <a:gd name="connsiteY12263" fmla="*/ 467378 h 7209248"/>
              <a:gd name="connsiteX12264" fmla="*/ 4533404 w 7427256"/>
              <a:gd name="connsiteY12264" fmla="*/ 467378 h 7209248"/>
              <a:gd name="connsiteX12265" fmla="*/ 4533404 w 7427256"/>
              <a:gd name="connsiteY12265" fmla="*/ 453939 h 7209248"/>
              <a:gd name="connsiteX12266" fmla="*/ 4540123 w 7427256"/>
              <a:gd name="connsiteY12266" fmla="*/ 449459 h 7209248"/>
              <a:gd name="connsiteX12267" fmla="*/ 3925292 w 7427256"/>
              <a:gd name="connsiteY12267" fmla="*/ 449459 h 7209248"/>
              <a:gd name="connsiteX12268" fmla="*/ 3928651 w 7427256"/>
              <a:gd name="connsiteY12268" fmla="*/ 453939 h 7209248"/>
              <a:gd name="connsiteX12269" fmla="*/ 3933131 w 7427256"/>
              <a:gd name="connsiteY12269" fmla="*/ 467378 h 7209248"/>
              <a:gd name="connsiteX12270" fmla="*/ 3924171 w 7427256"/>
              <a:gd name="connsiteY12270" fmla="*/ 462898 h 7209248"/>
              <a:gd name="connsiteX12271" fmla="*/ 3915212 w 7427256"/>
              <a:gd name="connsiteY12271" fmla="*/ 458418 h 7209248"/>
              <a:gd name="connsiteX12272" fmla="*/ 3924171 w 7427256"/>
              <a:gd name="connsiteY12272" fmla="*/ 453939 h 7209248"/>
              <a:gd name="connsiteX12273" fmla="*/ 3925292 w 7427256"/>
              <a:gd name="connsiteY12273" fmla="*/ 449459 h 7209248"/>
              <a:gd name="connsiteX12274" fmla="*/ 6156156 w 7427256"/>
              <a:gd name="connsiteY12274" fmla="*/ 448339 h 7209248"/>
              <a:gd name="connsiteX12275" fmla="*/ 6159516 w 7427256"/>
              <a:gd name="connsiteY12275" fmla="*/ 449459 h 7209248"/>
              <a:gd name="connsiteX12276" fmla="*/ 6163996 w 7427256"/>
              <a:gd name="connsiteY12276" fmla="*/ 453939 h 7209248"/>
              <a:gd name="connsiteX12277" fmla="*/ 6155036 w 7427256"/>
              <a:gd name="connsiteY12277" fmla="*/ 453939 h 7209248"/>
              <a:gd name="connsiteX12278" fmla="*/ 6156156 w 7427256"/>
              <a:gd name="connsiteY12278" fmla="*/ 448339 h 7209248"/>
              <a:gd name="connsiteX12279" fmla="*/ 5312862 w 7427256"/>
              <a:gd name="connsiteY12279" fmla="*/ 444979 h 7209248"/>
              <a:gd name="connsiteX12280" fmla="*/ 5321822 w 7427256"/>
              <a:gd name="connsiteY12280" fmla="*/ 444979 h 7209248"/>
              <a:gd name="connsiteX12281" fmla="*/ 5330780 w 7427256"/>
              <a:gd name="connsiteY12281" fmla="*/ 444979 h 7209248"/>
              <a:gd name="connsiteX12282" fmla="*/ 5330780 w 7427256"/>
              <a:gd name="connsiteY12282" fmla="*/ 453939 h 7209248"/>
              <a:gd name="connsiteX12283" fmla="*/ 5303903 w 7427256"/>
              <a:gd name="connsiteY12283" fmla="*/ 462898 h 7209248"/>
              <a:gd name="connsiteX12284" fmla="*/ 5294943 w 7427256"/>
              <a:gd name="connsiteY12284" fmla="*/ 462898 h 7209248"/>
              <a:gd name="connsiteX12285" fmla="*/ 5308383 w 7427256"/>
              <a:gd name="connsiteY12285" fmla="*/ 453939 h 7209248"/>
              <a:gd name="connsiteX12286" fmla="*/ 5312862 w 7427256"/>
              <a:gd name="connsiteY12286" fmla="*/ 444979 h 7209248"/>
              <a:gd name="connsiteX12287" fmla="*/ 4683472 w 7427256"/>
              <a:gd name="connsiteY12287" fmla="*/ 440499 h 7209248"/>
              <a:gd name="connsiteX12288" fmla="*/ 4685712 w 7427256"/>
              <a:gd name="connsiteY12288" fmla="*/ 444979 h 7209248"/>
              <a:gd name="connsiteX12289" fmla="*/ 4676753 w 7427256"/>
              <a:gd name="connsiteY12289" fmla="*/ 444979 h 7209248"/>
              <a:gd name="connsiteX12290" fmla="*/ 4683472 w 7427256"/>
              <a:gd name="connsiteY12290" fmla="*/ 440499 h 7209248"/>
              <a:gd name="connsiteX12291" fmla="*/ 4225428 w 7427256"/>
              <a:gd name="connsiteY12291" fmla="*/ 439660 h 7209248"/>
              <a:gd name="connsiteX12292" fmla="*/ 4255666 w 7427256"/>
              <a:gd name="connsiteY12292" fmla="*/ 453939 h 7209248"/>
              <a:gd name="connsiteX12293" fmla="*/ 4264625 w 7427256"/>
              <a:gd name="connsiteY12293" fmla="*/ 462898 h 7209248"/>
              <a:gd name="connsiteX12294" fmla="*/ 4260145 w 7427256"/>
              <a:gd name="connsiteY12294" fmla="*/ 462898 h 7209248"/>
              <a:gd name="connsiteX12295" fmla="*/ 4246706 w 7427256"/>
              <a:gd name="connsiteY12295" fmla="*/ 462898 h 7209248"/>
              <a:gd name="connsiteX12296" fmla="*/ 4246706 w 7427256"/>
              <a:gd name="connsiteY12296" fmla="*/ 471856 h 7209248"/>
              <a:gd name="connsiteX12297" fmla="*/ 4264625 w 7427256"/>
              <a:gd name="connsiteY12297" fmla="*/ 489775 h 7209248"/>
              <a:gd name="connsiteX12298" fmla="*/ 4228787 w 7427256"/>
              <a:gd name="connsiteY12298" fmla="*/ 489775 h 7209248"/>
              <a:gd name="connsiteX12299" fmla="*/ 4228787 w 7427256"/>
              <a:gd name="connsiteY12299" fmla="*/ 471856 h 7209248"/>
              <a:gd name="connsiteX12300" fmla="*/ 4224309 w 7427256"/>
              <a:gd name="connsiteY12300" fmla="*/ 467378 h 7209248"/>
              <a:gd name="connsiteX12301" fmla="*/ 4219829 w 7427256"/>
              <a:gd name="connsiteY12301" fmla="*/ 453939 h 7209248"/>
              <a:gd name="connsiteX12302" fmla="*/ 4219829 w 7427256"/>
              <a:gd name="connsiteY12302" fmla="*/ 440499 h 7209248"/>
              <a:gd name="connsiteX12303" fmla="*/ 4225428 w 7427256"/>
              <a:gd name="connsiteY12303" fmla="*/ 439660 h 7209248"/>
              <a:gd name="connsiteX12304" fmla="*/ 6298385 w 7427256"/>
              <a:gd name="connsiteY12304" fmla="*/ 436020 h 7209248"/>
              <a:gd name="connsiteX12305" fmla="*/ 6298385 w 7427256"/>
              <a:gd name="connsiteY12305" fmla="*/ 444979 h 7209248"/>
              <a:gd name="connsiteX12306" fmla="*/ 6293905 w 7427256"/>
              <a:gd name="connsiteY12306" fmla="*/ 440499 h 7209248"/>
              <a:gd name="connsiteX12307" fmla="*/ 6298385 w 7427256"/>
              <a:gd name="connsiteY12307" fmla="*/ 436020 h 7209248"/>
              <a:gd name="connsiteX12308" fmla="*/ 5091119 w 7427256"/>
              <a:gd name="connsiteY12308" fmla="*/ 436020 h 7209248"/>
              <a:gd name="connsiteX12309" fmla="*/ 5097840 w 7427256"/>
              <a:gd name="connsiteY12309" fmla="*/ 444979 h 7209248"/>
              <a:gd name="connsiteX12310" fmla="*/ 5097840 w 7427256"/>
              <a:gd name="connsiteY12310" fmla="*/ 453939 h 7209248"/>
              <a:gd name="connsiteX12311" fmla="*/ 5088880 w 7427256"/>
              <a:gd name="connsiteY12311" fmla="*/ 444979 h 7209248"/>
              <a:gd name="connsiteX12312" fmla="*/ 5091119 w 7427256"/>
              <a:gd name="connsiteY12312" fmla="*/ 436020 h 7209248"/>
              <a:gd name="connsiteX12313" fmla="*/ 3431410 w 7427256"/>
              <a:gd name="connsiteY12313" fmla="*/ 436020 h 7209248"/>
              <a:gd name="connsiteX12314" fmla="*/ 3440370 w 7427256"/>
              <a:gd name="connsiteY12314" fmla="*/ 444979 h 7209248"/>
              <a:gd name="connsiteX12315" fmla="*/ 3453809 w 7427256"/>
              <a:gd name="connsiteY12315" fmla="*/ 458418 h 7209248"/>
              <a:gd name="connsiteX12316" fmla="*/ 3467248 w 7427256"/>
              <a:gd name="connsiteY12316" fmla="*/ 471856 h 7209248"/>
              <a:gd name="connsiteX12317" fmla="*/ 3480686 w 7427256"/>
              <a:gd name="connsiteY12317" fmla="*/ 476336 h 7209248"/>
              <a:gd name="connsiteX12318" fmla="*/ 3516523 w 7427256"/>
              <a:gd name="connsiteY12318" fmla="*/ 480816 h 7209248"/>
              <a:gd name="connsiteX12319" fmla="*/ 3547881 w 7427256"/>
              <a:gd name="connsiteY12319" fmla="*/ 489775 h 7209248"/>
              <a:gd name="connsiteX12320" fmla="*/ 3565799 w 7427256"/>
              <a:gd name="connsiteY12320" fmla="*/ 489775 h 7209248"/>
              <a:gd name="connsiteX12321" fmla="*/ 3592677 w 7427256"/>
              <a:gd name="connsiteY12321" fmla="*/ 489775 h 7209248"/>
              <a:gd name="connsiteX12322" fmla="*/ 3601637 w 7427256"/>
              <a:gd name="connsiteY12322" fmla="*/ 480816 h 7209248"/>
              <a:gd name="connsiteX12323" fmla="*/ 3628515 w 7427256"/>
              <a:gd name="connsiteY12323" fmla="*/ 498735 h 7209248"/>
              <a:gd name="connsiteX12324" fmla="*/ 3646433 w 7427256"/>
              <a:gd name="connsiteY12324" fmla="*/ 507694 h 7209248"/>
              <a:gd name="connsiteX12325" fmla="*/ 3682270 w 7427256"/>
              <a:gd name="connsiteY12325" fmla="*/ 516653 h 7209248"/>
              <a:gd name="connsiteX12326" fmla="*/ 3691230 w 7427256"/>
              <a:gd name="connsiteY12326" fmla="*/ 525613 h 7209248"/>
              <a:gd name="connsiteX12327" fmla="*/ 3704669 w 7427256"/>
              <a:gd name="connsiteY12327" fmla="*/ 534572 h 7209248"/>
              <a:gd name="connsiteX12328" fmla="*/ 3718108 w 7427256"/>
              <a:gd name="connsiteY12328" fmla="*/ 534572 h 7209248"/>
              <a:gd name="connsiteX12329" fmla="*/ 3709149 w 7427256"/>
              <a:gd name="connsiteY12329" fmla="*/ 525613 h 7209248"/>
              <a:gd name="connsiteX12330" fmla="*/ 3700189 w 7427256"/>
              <a:gd name="connsiteY12330" fmla="*/ 516653 h 7209248"/>
              <a:gd name="connsiteX12331" fmla="*/ 3727068 w 7427256"/>
              <a:gd name="connsiteY12331" fmla="*/ 516653 h 7209248"/>
              <a:gd name="connsiteX12332" fmla="*/ 3736026 w 7427256"/>
              <a:gd name="connsiteY12332" fmla="*/ 525613 h 7209248"/>
              <a:gd name="connsiteX12333" fmla="*/ 3727068 w 7427256"/>
              <a:gd name="connsiteY12333" fmla="*/ 534572 h 7209248"/>
              <a:gd name="connsiteX12334" fmla="*/ 3771864 w 7427256"/>
              <a:gd name="connsiteY12334" fmla="*/ 534572 h 7209248"/>
              <a:gd name="connsiteX12335" fmla="*/ 3780823 w 7427256"/>
              <a:gd name="connsiteY12335" fmla="*/ 525613 h 7209248"/>
              <a:gd name="connsiteX12336" fmla="*/ 3780823 w 7427256"/>
              <a:gd name="connsiteY12336" fmla="*/ 534572 h 7209248"/>
              <a:gd name="connsiteX12337" fmla="*/ 3789782 w 7427256"/>
              <a:gd name="connsiteY12337" fmla="*/ 552491 h 7209248"/>
              <a:gd name="connsiteX12338" fmla="*/ 3789782 w 7427256"/>
              <a:gd name="connsiteY12338" fmla="*/ 561449 h 7209248"/>
              <a:gd name="connsiteX12339" fmla="*/ 3736026 w 7427256"/>
              <a:gd name="connsiteY12339" fmla="*/ 561449 h 7209248"/>
              <a:gd name="connsiteX12340" fmla="*/ 3664352 w 7427256"/>
              <a:gd name="connsiteY12340" fmla="*/ 561449 h 7209248"/>
              <a:gd name="connsiteX12341" fmla="*/ 3655393 w 7427256"/>
              <a:gd name="connsiteY12341" fmla="*/ 565929 h 7209248"/>
              <a:gd name="connsiteX12342" fmla="*/ 3664352 w 7427256"/>
              <a:gd name="connsiteY12342" fmla="*/ 552491 h 7209248"/>
              <a:gd name="connsiteX12343" fmla="*/ 3659872 w 7427256"/>
              <a:gd name="connsiteY12343" fmla="*/ 543532 h 7209248"/>
              <a:gd name="connsiteX12344" fmla="*/ 3650913 w 7427256"/>
              <a:gd name="connsiteY12344" fmla="*/ 543532 h 7209248"/>
              <a:gd name="connsiteX12345" fmla="*/ 3646433 w 7427256"/>
              <a:gd name="connsiteY12345" fmla="*/ 552491 h 7209248"/>
              <a:gd name="connsiteX12346" fmla="*/ 3655392 w 7427256"/>
              <a:gd name="connsiteY12346" fmla="*/ 565929 h 7209248"/>
              <a:gd name="connsiteX12347" fmla="*/ 3646433 w 7427256"/>
              <a:gd name="connsiteY12347" fmla="*/ 570409 h 7209248"/>
              <a:gd name="connsiteX12348" fmla="*/ 3655392 w 7427256"/>
              <a:gd name="connsiteY12348" fmla="*/ 588328 h 7209248"/>
              <a:gd name="connsiteX12349" fmla="*/ 3673311 w 7427256"/>
              <a:gd name="connsiteY12349" fmla="*/ 606246 h 7209248"/>
              <a:gd name="connsiteX12350" fmla="*/ 3673311 w 7427256"/>
              <a:gd name="connsiteY12350" fmla="*/ 619686 h 7209248"/>
              <a:gd name="connsiteX12351" fmla="*/ 3664352 w 7427256"/>
              <a:gd name="connsiteY12351" fmla="*/ 624165 h 7209248"/>
              <a:gd name="connsiteX12352" fmla="*/ 3664352 w 7427256"/>
              <a:gd name="connsiteY12352" fmla="*/ 633125 h 7209248"/>
              <a:gd name="connsiteX12353" fmla="*/ 3646433 w 7427256"/>
              <a:gd name="connsiteY12353" fmla="*/ 651044 h 7209248"/>
              <a:gd name="connsiteX12354" fmla="*/ 3628515 w 7427256"/>
              <a:gd name="connsiteY12354" fmla="*/ 642084 h 7209248"/>
              <a:gd name="connsiteX12355" fmla="*/ 3637473 w 7427256"/>
              <a:gd name="connsiteY12355" fmla="*/ 633125 h 7209248"/>
              <a:gd name="connsiteX12356" fmla="*/ 3646433 w 7427256"/>
              <a:gd name="connsiteY12356" fmla="*/ 642084 h 7209248"/>
              <a:gd name="connsiteX12357" fmla="*/ 3641953 w 7427256"/>
              <a:gd name="connsiteY12357" fmla="*/ 619686 h 7209248"/>
              <a:gd name="connsiteX12358" fmla="*/ 3628515 w 7427256"/>
              <a:gd name="connsiteY12358" fmla="*/ 615206 h 7209248"/>
              <a:gd name="connsiteX12359" fmla="*/ 3619556 w 7427256"/>
              <a:gd name="connsiteY12359" fmla="*/ 633125 h 7209248"/>
              <a:gd name="connsiteX12360" fmla="*/ 3610596 w 7427256"/>
              <a:gd name="connsiteY12360" fmla="*/ 642084 h 7209248"/>
              <a:gd name="connsiteX12361" fmla="*/ 3601637 w 7427256"/>
              <a:gd name="connsiteY12361" fmla="*/ 628645 h 7209248"/>
              <a:gd name="connsiteX12362" fmla="*/ 3601637 w 7427256"/>
              <a:gd name="connsiteY12362" fmla="*/ 615206 h 7209248"/>
              <a:gd name="connsiteX12363" fmla="*/ 3601637 w 7427256"/>
              <a:gd name="connsiteY12363" fmla="*/ 592807 h 7209248"/>
              <a:gd name="connsiteX12364" fmla="*/ 3583718 w 7427256"/>
              <a:gd name="connsiteY12364" fmla="*/ 588328 h 7209248"/>
              <a:gd name="connsiteX12365" fmla="*/ 3565799 w 7427256"/>
              <a:gd name="connsiteY12365" fmla="*/ 570409 h 7209248"/>
              <a:gd name="connsiteX12366" fmla="*/ 3574759 w 7427256"/>
              <a:gd name="connsiteY12366" fmla="*/ 543532 h 7209248"/>
              <a:gd name="connsiteX12367" fmla="*/ 3583718 w 7427256"/>
              <a:gd name="connsiteY12367" fmla="*/ 539052 h 7209248"/>
              <a:gd name="connsiteX12368" fmla="*/ 3583718 w 7427256"/>
              <a:gd name="connsiteY12368" fmla="*/ 534572 h 7209248"/>
              <a:gd name="connsiteX12369" fmla="*/ 3538922 w 7427256"/>
              <a:gd name="connsiteY12369" fmla="*/ 516653 h 7209248"/>
              <a:gd name="connsiteX12370" fmla="*/ 3521003 w 7427256"/>
              <a:gd name="connsiteY12370" fmla="*/ 516653 h 7209248"/>
              <a:gd name="connsiteX12371" fmla="*/ 3503084 w 7427256"/>
              <a:gd name="connsiteY12371" fmla="*/ 525613 h 7209248"/>
              <a:gd name="connsiteX12372" fmla="*/ 3498605 w 7427256"/>
              <a:gd name="connsiteY12372" fmla="*/ 525613 h 7209248"/>
              <a:gd name="connsiteX12373" fmla="*/ 3485166 w 7427256"/>
              <a:gd name="connsiteY12373" fmla="*/ 525613 h 7209248"/>
              <a:gd name="connsiteX12374" fmla="*/ 3476206 w 7427256"/>
              <a:gd name="connsiteY12374" fmla="*/ 534572 h 7209248"/>
              <a:gd name="connsiteX12375" fmla="*/ 3521003 w 7427256"/>
              <a:gd name="connsiteY12375" fmla="*/ 543532 h 7209248"/>
              <a:gd name="connsiteX12376" fmla="*/ 3529963 w 7427256"/>
              <a:gd name="connsiteY12376" fmla="*/ 552491 h 7209248"/>
              <a:gd name="connsiteX12377" fmla="*/ 3521003 w 7427256"/>
              <a:gd name="connsiteY12377" fmla="*/ 561449 h 7209248"/>
              <a:gd name="connsiteX12378" fmla="*/ 3503084 w 7427256"/>
              <a:gd name="connsiteY12378" fmla="*/ 561449 h 7209248"/>
              <a:gd name="connsiteX12379" fmla="*/ 3494125 w 7427256"/>
              <a:gd name="connsiteY12379" fmla="*/ 570409 h 7209248"/>
              <a:gd name="connsiteX12380" fmla="*/ 3503084 w 7427256"/>
              <a:gd name="connsiteY12380" fmla="*/ 579368 h 7209248"/>
              <a:gd name="connsiteX12381" fmla="*/ 3489645 w 7427256"/>
              <a:gd name="connsiteY12381" fmla="*/ 579368 h 7209248"/>
              <a:gd name="connsiteX12382" fmla="*/ 3476206 w 7427256"/>
              <a:gd name="connsiteY12382" fmla="*/ 570409 h 7209248"/>
              <a:gd name="connsiteX12383" fmla="*/ 3467248 w 7427256"/>
              <a:gd name="connsiteY12383" fmla="*/ 570409 h 7209248"/>
              <a:gd name="connsiteX12384" fmla="*/ 3453809 w 7427256"/>
              <a:gd name="connsiteY12384" fmla="*/ 579368 h 7209248"/>
              <a:gd name="connsiteX12385" fmla="*/ 3449329 w 7427256"/>
              <a:gd name="connsiteY12385" fmla="*/ 597287 h 7209248"/>
              <a:gd name="connsiteX12386" fmla="*/ 3440370 w 7427256"/>
              <a:gd name="connsiteY12386" fmla="*/ 588328 h 7209248"/>
              <a:gd name="connsiteX12387" fmla="*/ 3431410 w 7427256"/>
              <a:gd name="connsiteY12387" fmla="*/ 561449 h 7209248"/>
              <a:gd name="connsiteX12388" fmla="*/ 3431410 w 7427256"/>
              <a:gd name="connsiteY12388" fmla="*/ 552491 h 7209248"/>
              <a:gd name="connsiteX12389" fmla="*/ 3431410 w 7427256"/>
              <a:gd name="connsiteY12389" fmla="*/ 534572 h 7209248"/>
              <a:gd name="connsiteX12390" fmla="*/ 3431410 w 7427256"/>
              <a:gd name="connsiteY12390" fmla="*/ 525613 h 7209248"/>
              <a:gd name="connsiteX12391" fmla="*/ 3426930 w 7427256"/>
              <a:gd name="connsiteY12391" fmla="*/ 525613 h 7209248"/>
              <a:gd name="connsiteX12392" fmla="*/ 3422451 w 7427256"/>
              <a:gd name="connsiteY12392" fmla="*/ 534572 h 7209248"/>
              <a:gd name="connsiteX12393" fmla="*/ 3404532 w 7427256"/>
              <a:gd name="connsiteY12393" fmla="*/ 543532 h 7209248"/>
              <a:gd name="connsiteX12394" fmla="*/ 3386614 w 7427256"/>
              <a:gd name="connsiteY12394" fmla="*/ 534572 h 7209248"/>
              <a:gd name="connsiteX12395" fmla="*/ 3404532 w 7427256"/>
              <a:gd name="connsiteY12395" fmla="*/ 516653 h 7209248"/>
              <a:gd name="connsiteX12396" fmla="*/ 3422451 w 7427256"/>
              <a:gd name="connsiteY12396" fmla="*/ 507694 h 7209248"/>
              <a:gd name="connsiteX12397" fmla="*/ 3413491 w 7427256"/>
              <a:gd name="connsiteY12397" fmla="*/ 489775 h 7209248"/>
              <a:gd name="connsiteX12398" fmla="*/ 3395572 w 7427256"/>
              <a:gd name="connsiteY12398" fmla="*/ 471856 h 7209248"/>
              <a:gd name="connsiteX12399" fmla="*/ 3417971 w 7427256"/>
              <a:gd name="connsiteY12399" fmla="*/ 453939 h 7209248"/>
              <a:gd name="connsiteX12400" fmla="*/ 3426930 w 7427256"/>
              <a:gd name="connsiteY12400" fmla="*/ 449459 h 7209248"/>
              <a:gd name="connsiteX12401" fmla="*/ 3431410 w 7427256"/>
              <a:gd name="connsiteY12401" fmla="*/ 436020 h 7209248"/>
              <a:gd name="connsiteX12402" fmla="*/ 3198469 w 7427256"/>
              <a:gd name="connsiteY12402" fmla="*/ 436020 h 7209248"/>
              <a:gd name="connsiteX12403" fmla="*/ 3180550 w 7427256"/>
              <a:gd name="connsiteY12403" fmla="*/ 453939 h 7209248"/>
              <a:gd name="connsiteX12404" fmla="*/ 3171590 w 7427256"/>
              <a:gd name="connsiteY12404" fmla="*/ 449459 h 7209248"/>
              <a:gd name="connsiteX12405" fmla="*/ 3180550 w 7427256"/>
              <a:gd name="connsiteY12405" fmla="*/ 440499 h 7209248"/>
              <a:gd name="connsiteX12406" fmla="*/ 3198469 w 7427256"/>
              <a:gd name="connsiteY12406" fmla="*/ 436020 h 7209248"/>
              <a:gd name="connsiteX12407" fmla="*/ 3090957 w 7427256"/>
              <a:gd name="connsiteY12407" fmla="*/ 436020 h 7209248"/>
              <a:gd name="connsiteX12408" fmla="*/ 3090957 w 7427256"/>
              <a:gd name="connsiteY12408" fmla="*/ 444979 h 7209248"/>
              <a:gd name="connsiteX12409" fmla="*/ 3064078 w 7427256"/>
              <a:gd name="connsiteY12409" fmla="*/ 453939 h 7209248"/>
              <a:gd name="connsiteX12410" fmla="*/ 3041681 w 7427256"/>
              <a:gd name="connsiteY12410" fmla="*/ 444979 h 7209248"/>
              <a:gd name="connsiteX12411" fmla="*/ 3064078 w 7427256"/>
              <a:gd name="connsiteY12411" fmla="*/ 440499 h 7209248"/>
              <a:gd name="connsiteX12412" fmla="*/ 3090957 w 7427256"/>
              <a:gd name="connsiteY12412" fmla="*/ 436020 h 7209248"/>
              <a:gd name="connsiteX12413" fmla="*/ 2822177 w 7427256"/>
              <a:gd name="connsiteY12413" fmla="*/ 436020 h 7209248"/>
              <a:gd name="connsiteX12414" fmla="*/ 2822177 w 7427256"/>
              <a:gd name="connsiteY12414" fmla="*/ 444979 h 7209248"/>
              <a:gd name="connsiteX12415" fmla="*/ 2840096 w 7427256"/>
              <a:gd name="connsiteY12415" fmla="*/ 462898 h 7209248"/>
              <a:gd name="connsiteX12416" fmla="*/ 2858015 w 7427256"/>
              <a:gd name="connsiteY12416" fmla="*/ 480816 h 7209248"/>
              <a:gd name="connsiteX12417" fmla="*/ 2866975 w 7427256"/>
              <a:gd name="connsiteY12417" fmla="*/ 480816 h 7209248"/>
              <a:gd name="connsiteX12418" fmla="*/ 2902811 w 7427256"/>
              <a:gd name="connsiteY12418" fmla="*/ 480816 h 7209248"/>
              <a:gd name="connsiteX12419" fmla="*/ 2961047 w 7427256"/>
              <a:gd name="connsiteY12419" fmla="*/ 494255 h 7209248"/>
              <a:gd name="connsiteX12420" fmla="*/ 3001364 w 7427256"/>
              <a:gd name="connsiteY12420" fmla="*/ 507694 h 7209248"/>
              <a:gd name="connsiteX12421" fmla="*/ 3010323 w 7427256"/>
              <a:gd name="connsiteY12421" fmla="*/ 507694 h 7209248"/>
              <a:gd name="connsiteX12422" fmla="*/ 3019282 w 7427256"/>
              <a:gd name="connsiteY12422" fmla="*/ 507694 h 7209248"/>
              <a:gd name="connsiteX12423" fmla="*/ 3010323 w 7427256"/>
              <a:gd name="connsiteY12423" fmla="*/ 516653 h 7209248"/>
              <a:gd name="connsiteX12424" fmla="*/ 2965527 w 7427256"/>
              <a:gd name="connsiteY12424" fmla="*/ 516653 h 7209248"/>
              <a:gd name="connsiteX12425" fmla="*/ 2884893 w 7427256"/>
              <a:gd name="connsiteY12425" fmla="*/ 525613 h 7209248"/>
              <a:gd name="connsiteX12426" fmla="*/ 2866975 w 7427256"/>
              <a:gd name="connsiteY12426" fmla="*/ 534572 h 7209248"/>
              <a:gd name="connsiteX12427" fmla="*/ 2875934 w 7427256"/>
              <a:gd name="connsiteY12427" fmla="*/ 543532 h 7209248"/>
              <a:gd name="connsiteX12428" fmla="*/ 2866975 w 7427256"/>
              <a:gd name="connsiteY12428" fmla="*/ 561449 h 7209248"/>
              <a:gd name="connsiteX12429" fmla="*/ 2853535 w 7427256"/>
              <a:gd name="connsiteY12429" fmla="*/ 565929 h 7209248"/>
              <a:gd name="connsiteX12430" fmla="*/ 2849056 w 7427256"/>
              <a:gd name="connsiteY12430" fmla="*/ 570409 h 7209248"/>
              <a:gd name="connsiteX12431" fmla="*/ 2831137 w 7427256"/>
              <a:gd name="connsiteY12431" fmla="*/ 597287 h 7209248"/>
              <a:gd name="connsiteX12432" fmla="*/ 2831137 w 7427256"/>
              <a:gd name="connsiteY12432" fmla="*/ 561449 h 7209248"/>
              <a:gd name="connsiteX12433" fmla="*/ 2826657 w 7427256"/>
              <a:gd name="connsiteY12433" fmla="*/ 521133 h 7209248"/>
              <a:gd name="connsiteX12434" fmla="*/ 2808739 w 7427256"/>
              <a:gd name="connsiteY12434" fmla="*/ 516653 h 7209248"/>
              <a:gd name="connsiteX12435" fmla="*/ 2795300 w 7427256"/>
              <a:gd name="connsiteY12435" fmla="*/ 516653 h 7209248"/>
              <a:gd name="connsiteX12436" fmla="*/ 2813219 w 7427256"/>
              <a:gd name="connsiteY12436" fmla="*/ 507694 h 7209248"/>
              <a:gd name="connsiteX12437" fmla="*/ 2831137 w 7427256"/>
              <a:gd name="connsiteY12437" fmla="*/ 489775 h 7209248"/>
              <a:gd name="connsiteX12438" fmla="*/ 2822177 w 7427256"/>
              <a:gd name="connsiteY12438" fmla="*/ 462898 h 7209248"/>
              <a:gd name="connsiteX12439" fmla="*/ 2795300 w 7427256"/>
              <a:gd name="connsiteY12439" fmla="*/ 471856 h 7209248"/>
              <a:gd name="connsiteX12440" fmla="*/ 2795300 w 7427256"/>
              <a:gd name="connsiteY12440" fmla="*/ 462898 h 7209248"/>
              <a:gd name="connsiteX12441" fmla="*/ 2804260 w 7427256"/>
              <a:gd name="connsiteY12441" fmla="*/ 453939 h 7209248"/>
              <a:gd name="connsiteX12442" fmla="*/ 2813219 w 7427256"/>
              <a:gd name="connsiteY12442" fmla="*/ 453939 h 7209248"/>
              <a:gd name="connsiteX12443" fmla="*/ 2589236 w 7427256"/>
              <a:gd name="connsiteY12443" fmla="*/ 436020 h 7209248"/>
              <a:gd name="connsiteX12444" fmla="*/ 2562359 w 7427256"/>
              <a:gd name="connsiteY12444" fmla="*/ 453939 h 7209248"/>
              <a:gd name="connsiteX12445" fmla="*/ 2571318 w 7427256"/>
              <a:gd name="connsiteY12445" fmla="*/ 444979 h 7209248"/>
              <a:gd name="connsiteX12446" fmla="*/ 2481725 w 7427256"/>
              <a:gd name="connsiteY12446" fmla="*/ 436020 h 7209248"/>
              <a:gd name="connsiteX12447" fmla="*/ 2481725 w 7427256"/>
              <a:gd name="connsiteY12447" fmla="*/ 444979 h 7209248"/>
              <a:gd name="connsiteX12448" fmla="*/ 2454847 w 7427256"/>
              <a:gd name="connsiteY12448" fmla="*/ 453939 h 7209248"/>
              <a:gd name="connsiteX12449" fmla="*/ 2427969 w 7427256"/>
              <a:gd name="connsiteY12449" fmla="*/ 444979 h 7209248"/>
              <a:gd name="connsiteX12450" fmla="*/ 5241188 w 7427256"/>
              <a:gd name="connsiteY12450" fmla="*/ 427060 h 7209248"/>
              <a:gd name="connsiteX12451" fmla="*/ 5277026 w 7427256"/>
              <a:gd name="connsiteY12451" fmla="*/ 427060 h 7209248"/>
              <a:gd name="connsiteX12452" fmla="*/ 5259106 w 7427256"/>
              <a:gd name="connsiteY12452" fmla="*/ 436020 h 7209248"/>
              <a:gd name="connsiteX12453" fmla="*/ 5241188 w 7427256"/>
              <a:gd name="connsiteY12453" fmla="*/ 427060 h 7209248"/>
              <a:gd name="connsiteX12454" fmla="*/ 4578200 w 7427256"/>
              <a:gd name="connsiteY12454" fmla="*/ 427060 h 7209248"/>
              <a:gd name="connsiteX12455" fmla="*/ 4587160 w 7427256"/>
              <a:gd name="connsiteY12455" fmla="*/ 427060 h 7209248"/>
              <a:gd name="connsiteX12456" fmla="*/ 4605078 w 7427256"/>
              <a:gd name="connsiteY12456" fmla="*/ 427060 h 7209248"/>
              <a:gd name="connsiteX12457" fmla="*/ 4614038 w 7427256"/>
              <a:gd name="connsiteY12457" fmla="*/ 444979 h 7209248"/>
              <a:gd name="connsiteX12458" fmla="*/ 4605078 w 7427256"/>
              <a:gd name="connsiteY12458" fmla="*/ 444979 h 7209248"/>
              <a:gd name="connsiteX12459" fmla="*/ 4596119 w 7427256"/>
              <a:gd name="connsiteY12459" fmla="*/ 444979 h 7209248"/>
              <a:gd name="connsiteX12460" fmla="*/ 4578200 w 7427256"/>
              <a:gd name="connsiteY12460" fmla="*/ 436020 h 7209248"/>
              <a:gd name="connsiteX12461" fmla="*/ 3982407 w 7427256"/>
              <a:gd name="connsiteY12461" fmla="*/ 418101 h 7209248"/>
              <a:gd name="connsiteX12462" fmla="*/ 3986886 w 7427256"/>
              <a:gd name="connsiteY12462" fmla="*/ 422581 h 7209248"/>
              <a:gd name="connsiteX12463" fmla="*/ 3986886 w 7427256"/>
              <a:gd name="connsiteY12463" fmla="*/ 436020 h 7209248"/>
              <a:gd name="connsiteX12464" fmla="*/ 3982407 w 7427256"/>
              <a:gd name="connsiteY12464" fmla="*/ 444979 h 7209248"/>
              <a:gd name="connsiteX12465" fmla="*/ 3977927 w 7427256"/>
              <a:gd name="connsiteY12465" fmla="*/ 436020 h 7209248"/>
              <a:gd name="connsiteX12466" fmla="*/ 3977927 w 7427256"/>
              <a:gd name="connsiteY12466" fmla="*/ 422581 h 7209248"/>
              <a:gd name="connsiteX12467" fmla="*/ 3982407 w 7427256"/>
              <a:gd name="connsiteY12467" fmla="*/ 418101 h 7209248"/>
              <a:gd name="connsiteX12468" fmla="*/ 4793224 w 7427256"/>
              <a:gd name="connsiteY12468" fmla="*/ 409142 h 7209248"/>
              <a:gd name="connsiteX12469" fmla="*/ 4775305 w 7427256"/>
              <a:gd name="connsiteY12469" fmla="*/ 427060 h 7209248"/>
              <a:gd name="connsiteX12470" fmla="*/ 4793224 w 7427256"/>
              <a:gd name="connsiteY12470" fmla="*/ 427060 h 7209248"/>
              <a:gd name="connsiteX12471" fmla="*/ 4793224 w 7427256"/>
              <a:gd name="connsiteY12471" fmla="*/ 409142 h 7209248"/>
              <a:gd name="connsiteX12472" fmla="*/ 3718108 w 7427256"/>
              <a:gd name="connsiteY12472" fmla="*/ 409142 h 7209248"/>
              <a:gd name="connsiteX12473" fmla="*/ 3736026 w 7427256"/>
              <a:gd name="connsiteY12473" fmla="*/ 418101 h 7209248"/>
              <a:gd name="connsiteX12474" fmla="*/ 3736026 w 7427256"/>
              <a:gd name="connsiteY12474" fmla="*/ 427060 h 7209248"/>
              <a:gd name="connsiteX12475" fmla="*/ 3727068 w 7427256"/>
              <a:gd name="connsiteY12475" fmla="*/ 418101 h 7209248"/>
              <a:gd name="connsiteX12476" fmla="*/ 4927612 w 7427256"/>
              <a:gd name="connsiteY12476" fmla="*/ 400182 h 7209248"/>
              <a:gd name="connsiteX12477" fmla="*/ 4932092 w 7427256"/>
              <a:gd name="connsiteY12477" fmla="*/ 400182 h 7209248"/>
              <a:gd name="connsiteX12478" fmla="*/ 4936572 w 7427256"/>
              <a:gd name="connsiteY12478" fmla="*/ 409142 h 7209248"/>
              <a:gd name="connsiteX12479" fmla="*/ 4927612 w 7427256"/>
              <a:gd name="connsiteY12479" fmla="*/ 404662 h 7209248"/>
              <a:gd name="connsiteX12480" fmla="*/ 4927612 w 7427256"/>
              <a:gd name="connsiteY12480" fmla="*/ 400182 h 7209248"/>
              <a:gd name="connsiteX12481" fmla="*/ 4201910 w 7427256"/>
              <a:gd name="connsiteY12481" fmla="*/ 400182 h 7209248"/>
              <a:gd name="connsiteX12482" fmla="*/ 4219829 w 7427256"/>
              <a:gd name="connsiteY12482" fmla="*/ 404662 h 7209248"/>
              <a:gd name="connsiteX12483" fmla="*/ 4201910 w 7427256"/>
              <a:gd name="connsiteY12483" fmla="*/ 409142 h 7209248"/>
              <a:gd name="connsiteX12484" fmla="*/ 4192951 w 7427256"/>
              <a:gd name="connsiteY12484" fmla="*/ 409142 h 7209248"/>
              <a:gd name="connsiteX12485" fmla="*/ 4197430 w 7427256"/>
              <a:gd name="connsiteY12485" fmla="*/ 404662 h 7209248"/>
              <a:gd name="connsiteX12486" fmla="*/ 4201910 w 7427256"/>
              <a:gd name="connsiteY12486" fmla="*/ 400182 h 7209248"/>
              <a:gd name="connsiteX12487" fmla="*/ 5456211 w 7427256"/>
              <a:gd name="connsiteY12487" fmla="*/ 391224 h 7209248"/>
              <a:gd name="connsiteX12488" fmla="*/ 5465170 w 7427256"/>
              <a:gd name="connsiteY12488" fmla="*/ 400182 h 7209248"/>
              <a:gd name="connsiteX12489" fmla="*/ 5456211 w 7427256"/>
              <a:gd name="connsiteY12489" fmla="*/ 400182 h 7209248"/>
              <a:gd name="connsiteX12490" fmla="*/ 5456211 w 7427256"/>
              <a:gd name="connsiteY12490" fmla="*/ 391224 h 7209248"/>
              <a:gd name="connsiteX12491" fmla="*/ 5187432 w 7427256"/>
              <a:gd name="connsiteY12491" fmla="*/ 391224 h 7209248"/>
              <a:gd name="connsiteX12492" fmla="*/ 5200872 w 7427256"/>
              <a:gd name="connsiteY12492" fmla="*/ 404662 h 7209248"/>
              <a:gd name="connsiteX12493" fmla="*/ 5196392 w 7427256"/>
              <a:gd name="connsiteY12493" fmla="*/ 418101 h 7209248"/>
              <a:gd name="connsiteX12494" fmla="*/ 5196392 w 7427256"/>
              <a:gd name="connsiteY12494" fmla="*/ 427060 h 7209248"/>
              <a:gd name="connsiteX12495" fmla="*/ 5178472 w 7427256"/>
              <a:gd name="connsiteY12495" fmla="*/ 436020 h 7209248"/>
              <a:gd name="connsiteX12496" fmla="*/ 5178472 w 7427256"/>
              <a:gd name="connsiteY12496" fmla="*/ 418101 h 7209248"/>
              <a:gd name="connsiteX12497" fmla="*/ 5187432 w 7427256"/>
              <a:gd name="connsiteY12497" fmla="*/ 391224 h 7209248"/>
              <a:gd name="connsiteX12498" fmla="*/ 4918654 w 7427256"/>
              <a:gd name="connsiteY12498" fmla="*/ 382264 h 7209248"/>
              <a:gd name="connsiteX12499" fmla="*/ 4927612 w 7427256"/>
              <a:gd name="connsiteY12499" fmla="*/ 382264 h 7209248"/>
              <a:gd name="connsiteX12500" fmla="*/ 4927612 w 7427256"/>
              <a:gd name="connsiteY12500" fmla="*/ 391224 h 7209248"/>
              <a:gd name="connsiteX12501" fmla="*/ 4918654 w 7427256"/>
              <a:gd name="connsiteY12501" fmla="*/ 382264 h 7209248"/>
              <a:gd name="connsiteX12502" fmla="*/ 5832502 w 7427256"/>
              <a:gd name="connsiteY12502" fmla="*/ 373305 h 7209248"/>
              <a:gd name="connsiteX12503" fmla="*/ 5841460 w 7427256"/>
              <a:gd name="connsiteY12503" fmla="*/ 382264 h 7209248"/>
              <a:gd name="connsiteX12504" fmla="*/ 5836982 w 7427256"/>
              <a:gd name="connsiteY12504" fmla="*/ 386743 h 7209248"/>
              <a:gd name="connsiteX12505" fmla="*/ 5832502 w 7427256"/>
              <a:gd name="connsiteY12505" fmla="*/ 373305 h 7209248"/>
              <a:gd name="connsiteX12506" fmla="*/ 4640915 w 7427256"/>
              <a:gd name="connsiteY12506" fmla="*/ 373305 h 7209248"/>
              <a:gd name="connsiteX12507" fmla="*/ 4667793 w 7427256"/>
              <a:gd name="connsiteY12507" fmla="*/ 391224 h 7209248"/>
              <a:gd name="connsiteX12508" fmla="*/ 4631957 w 7427256"/>
              <a:gd name="connsiteY12508" fmla="*/ 382264 h 7209248"/>
              <a:gd name="connsiteX12509" fmla="*/ 6128158 w 7427256"/>
              <a:gd name="connsiteY12509" fmla="*/ 364346 h 7209248"/>
              <a:gd name="connsiteX12510" fmla="*/ 6141596 w 7427256"/>
              <a:gd name="connsiteY12510" fmla="*/ 368825 h 7209248"/>
              <a:gd name="connsiteX12511" fmla="*/ 6155036 w 7427256"/>
              <a:gd name="connsiteY12511" fmla="*/ 373305 h 7209248"/>
              <a:gd name="connsiteX12512" fmla="*/ 6146076 w 7427256"/>
              <a:gd name="connsiteY12512" fmla="*/ 400182 h 7209248"/>
              <a:gd name="connsiteX12513" fmla="*/ 6163996 w 7427256"/>
              <a:gd name="connsiteY12513" fmla="*/ 404662 h 7209248"/>
              <a:gd name="connsiteX12514" fmla="*/ 6159516 w 7427256"/>
              <a:gd name="connsiteY12514" fmla="*/ 409142 h 7209248"/>
              <a:gd name="connsiteX12515" fmla="*/ 6137118 w 7427256"/>
              <a:gd name="connsiteY12515" fmla="*/ 404662 h 7209248"/>
              <a:gd name="connsiteX12516" fmla="*/ 6132638 w 7427256"/>
              <a:gd name="connsiteY12516" fmla="*/ 391224 h 7209248"/>
              <a:gd name="connsiteX12517" fmla="*/ 6128158 w 7427256"/>
              <a:gd name="connsiteY12517" fmla="*/ 373305 h 7209248"/>
              <a:gd name="connsiteX12518" fmla="*/ 6128158 w 7427256"/>
              <a:gd name="connsiteY12518" fmla="*/ 364346 h 7209248"/>
              <a:gd name="connsiteX12519" fmla="*/ 4488607 w 7427256"/>
              <a:gd name="connsiteY12519" fmla="*/ 359866 h 7209248"/>
              <a:gd name="connsiteX12520" fmla="*/ 4488607 w 7427256"/>
              <a:gd name="connsiteY12520" fmla="*/ 364346 h 7209248"/>
              <a:gd name="connsiteX12521" fmla="*/ 4475168 w 7427256"/>
              <a:gd name="connsiteY12521" fmla="*/ 373305 h 7209248"/>
              <a:gd name="connsiteX12522" fmla="*/ 4461730 w 7427256"/>
              <a:gd name="connsiteY12522" fmla="*/ 373305 h 7209248"/>
              <a:gd name="connsiteX12523" fmla="*/ 4470688 w 7427256"/>
              <a:gd name="connsiteY12523" fmla="*/ 364346 h 7209248"/>
              <a:gd name="connsiteX12524" fmla="*/ 4488607 w 7427256"/>
              <a:gd name="connsiteY12524" fmla="*/ 359866 h 7209248"/>
              <a:gd name="connsiteX12525" fmla="*/ 4210870 w 7427256"/>
              <a:gd name="connsiteY12525" fmla="*/ 358746 h 7209248"/>
              <a:gd name="connsiteX12526" fmla="*/ 4215349 w 7427256"/>
              <a:gd name="connsiteY12526" fmla="*/ 364346 h 7209248"/>
              <a:gd name="connsiteX12527" fmla="*/ 4215349 w 7427256"/>
              <a:gd name="connsiteY12527" fmla="*/ 373305 h 7209248"/>
              <a:gd name="connsiteX12528" fmla="*/ 4206390 w 7427256"/>
              <a:gd name="connsiteY12528" fmla="*/ 368825 h 7209248"/>
              <a:gd name="connsiteX12529" fmla="*/ 4206390 w 7427256"/>
              <a:gd name="connsiteY12529" fmla="*/ 359866 h 7209248"/>
              <a:gd name="connsiteX12530" fmla="*/ 4210870 w 7427256"/>
              <a:gd name="connsiteY12530" fmla="*/ 358746 h 7209248"/>
              <a:gd name="connsiteX12531" fmla="*/ 5070961 w 7427256"/>
              <a:gd name="connsiteY12531" fmla="*/ 355386 h 7209248"/>
              <a:gd name="connsiteX12532" fmla="*/ 5079921 w 7427256"/>
              <a:gd name="connsiteY12532" fmla="*/ 364346 h 7209248"/>
              <a:gd name="connsiteX12533" fmla="*/ 5070961 w 7427256"/>
              <a:gd name="connsiteY12533" fmla="*/ 364346 h 7209248"/>
              <a:gd name="connsiteX12534" fmla="*/ 5062002 w 7427256"/>
              <a:gd name="connsiteY12534" fmla="*/ 364346 h 7209248"/>
              <a:gd name="connsiteX12535" fmla="*/ 4237747 w 7427256"/>
              <a:gd name="connsiteY12535" fmla="*/ 355386 h 7209248"/>
              <a:gd name="connsiteX12536" fmla="*/ 4313901 w 7427256"/>
              <a:gd name="connsiteY12536" fmla="*/ 359866 h 7209248"/>
              <a:gd name="connsiteX12537" fmla="*/ 4345259 w 7427256"/>
              <a:gd name="connsiteY12537" fmla="*/ 364346 h 7209248"/>
              <a:gd name="connsiteX12538" fmla="*/ 4381096 w 7427256"/>
              <a:gd name="connsiteY12538" fmla="*/ 359866 h 7209248"/>
              <a:gd name="connsiteX12539" fmla="*/ 4390056 w 7427256"/>
              <a:gd name="connsiteY12539" fmla="*/ 368825 h 7209248"/>
              <a:gd name="connsiteX12540" fmla="*/ 4367657 w 7427256"/>
              <a:gd name="connsiteY12540" fmla="*/ 368825 h 7209248"/>
              <a:gd name="connsiteX12541" fmla="*/ 4345259 w 7427256"/>
              <a:gd name="connsiteY12541" fmla="*/ 373305 h 7209248"/>
              <a:gd name="connsiteX12542" fmla="*/ 4336299 w 7427256"/>
              <a:gd name="connsiteY12542" fmla="*/ 409142 h 7209248"/>
              <a:gd name="connsiteX12543" fmla="*/ 4318380 w 7427256"/>
              <a:gd name="connsiteY12543" fmla="*/ 427060 h 7209248"/>
              <a:gd name="connsiteX12544" fmla="*/ 4309421 w 7427256"/>
              <a:gd name="connsiteY12544" fmla="*/ 418101 h 7209248"/>
              <a:gd name="connsiteX12545" fmla="*/ 4318380 w 7427256"/>
              <a:gd name="connsiteY12545" fmla="*/ 413621 h 7209248"/>
              <a:gd name="connsiteX12546" fmla="*/ 4309421 w 7427256"/>
              <a:gd name="connsiteY12546" fmla="*/ 409142 h 7209248"/>
              <a:gd name="connsiteX12547" fmla="*/ 4300463 w 7427256"/>
              <a:gd name="connsiteY12547" fmla="*/ 391224 h 7209248"/>
              <a:gd name="connsiteX12548" fmla="*/ 4282544 w 7427256"/>
              <a:gd name="connsiteY12548" fmla="*/ 382264 h 7209248"/>
              <a:gd name="connsiteX12549" fmla="*/ 4273584 w 7427256"/>
              <a:gd name="connsiteY12549" fmla="*/ 391224 h 7209248"/>
              <a:gd name="connsiteX12550" fmla="*/ 4273584 w 7427256"/>
              <a:gd name="connsiteY12550" fmla="*/ 382264 h 7209248"/>
              <a:gd name="connsiteX12551" fmla="*/ 4255666 w 7427256"/>
              <a:gd name="connsiteY12551" fmla="*/ 382264 h 7209248"/>
              <a:gd name="connsiteX12552" fmla="*/ 4237747 w 7427256"/>
              <a:gd name="connsiteY12552" fmla="*/ 373305 h 7209248"/>
              <a:gd name="connsiteX12553" fmla="*/ 4237747 w 7427256"/>
              <a:gd name="connsiteY12553" fmla="*/ 355386 h 7209248"/>
              <a:gd name="connsiteX12554" fmla="*/ 4811142 w 7427256"/>
              <a:gd name="connsiteY12554" fmla="*/ 346427 h 7209248"/>
              <a:gd name="connsiteX12555" fmla="*/ 4846978 w 7427256"/>
              <a:gd name="connsiteY12555" fmla="*/ 355386 h 7209248"/>
              <a:gd name="connsiteX12556" fmla="*/ 4855938 w 7427256"/>
              <a:gd name="connsiteY12556" fmla="*/ 364346 h 7209248"/>
              <a:gd name="connsiteX12557" fmla="*/ 4882816 w 7427256"/>
              <a:gd name="connsiteY12557" fmla="*/ 364346 h 7209248"/>
              <a:gd name="connsiteX12558" fmla="*/ 4891775 w 7427256"/>
              <a:gd name="connsiteY12558" fmla="*/ 382264 h 7209248"/>
              <a:gd name="connsiteX12559" fmla="*/ 4882816 w 7427256"/>
              <a:gd name="connsiteY12559" fmla="*/ 391224 h 7209248"/>
              <a:gd name="connsiteX12560" fmla="*/ 4864898 w 7427256"/>
              <a:gd name="connsiteY12560" fmla="*/ 400182 h 7209248"/>
              <a:gd name="connsiteX12561" fmla="*/ 4829061 w 7427256"/>
              <a:gd name="connsiteY12561" fmla="*/ 391224 h 7209248"/>
              <a:gd name="connsiteX12562" fmla="*/ 4806662 w 7427256"/>
              <a:gd name="connsiteY12562" fmla="*/ 377785 h 7209248"/>
              <a:gd name="connsiteX12563" fmla="*/ 4775305 w 7427256"/>
              <a:gd name="connsiteY12563" fmla="*/ 373305 h 7209248"/>
              <a:gd name="connsiteX12564" fmla="*/ 4766346 w 7427256"/>
              <a:gd name="connsiteY12564" fmla="*/ 364346 h 7209248"/>
              <a:gd name="connsiteX12565" fmla="*/ 4775305 w 7427256"/>
              <a:gd name="connsiteY12565" fmla="*/ 355386 h 7209248"/>
              <a:gd name="connsiteX12566" fmla="*/ 4811142 w 7427256"/>
              <a:gd name="connsiteY12566" fmla="*/ 346427 h 7209248"/>
              <a:gd name="connsiteX12567" fmla="*/ 4739468 w 7427256"/>
              <a:gd name="connsiteY12567" fmla="*/ 346427 h 7209248"/>
              <a:gd name="connsiteX12568" fmla="*/ 4748427 w 7427256"/>
              <a:gd name="connsiteY12568" fmla="*/ 355386 h 7209248"/>
              <a:gd name="connsiteX12569" fmla="*/ 4739468 w 7427256"/>
              <a:gd name="connsiteY12569" fmla="*/ 364346 h 7209248"/>
              <a:gd name="connsiteX12570" fmla="*/ 4748427 w 7427256"/>
              <a:gd name="connsiteY12570" fmla="*/ 382264 h 7209248"/>
              <a:gd name="connsiteX12571" fmla="*/ 4757386 w 7427256"/>
              <a:gd name="connsiteY12571" fmla="*/ 400182 h 7209248"/>
              <a:gd name="connsiteX12572" fmla="*/ 4775305 w 7427256"/>
              <a:gd name="connsiteY12572" fmla="*/ 400182 h 7209248"/>
              <a:gd name="connsiteX12573" fmla="*/ 4820101 w 7427256"/>
              <a:gd name="connsiteY12573" fmla="*/ 400182 h 7209248"/>
              <a:gd name="connsiteX12574" fmla="*/ 4882816 w 7427256"/>
              <a:gd name="connsiteY12574" fmla="*/ 418101 h 7209248"/>
              <a:gd name="connsiteX12575" fmla="*/ 4900735 w 7427256"/>
              <a:gd name="connsiteY12575" fmla="*/ 427060 h 7209248"/>
              <a:gd name="connsiteX12576" fmla="*/ 4905215 w 7427256"/>
              <a:gd name="connsiteY12576" fmla="*/ 431540 h 7209248"/>
              <a:gd name="connsiteX12577" fmla="*/ 4918654 w 7427256"/>
              <a:gd name="connsiteY12577" fmla="*/ 427060 h 7209248"/>
              <a:gd name="connsiteX12578" fmla="*/ 4936572 w 7427256"/>
              <a:gd name="connsiteY12578" fmla="*/ 427060 h 7209248"/>
              <a:gd name="connsiteX12579" fmla="*/ 4936572 w 7427256"/>
              <a:gd name="connsiteY12579" fmla="*/ 436020 h 7209248"/>
              <a:gd name="connsiteX12580" fmla="*/ 4927612 w 7427256"/>
              <a:gd name="connsiteY12580" fmla="*/ 436020 h 7209248"/>
              <a:gd name="connsiteX12581" fmla="*/ 4909694 w 7427256"/>
              <a:gd name="connsiteY12581" fmla="*/ 444979 h 7209248"/>
              <a:gd name="connsiteX12582" fmla="*/ 4896255 w 7427256"/>
              <a:gd name="connsiteY12582" fmla="*/ 458418 h 7209248"/>
              <a:gd name="connsiteX12583" fmla="*/ 4900735 w 7427256"/>
              <a:gd name="connsiteY12583" fmla="*/ 462898 h 7209248"/>
              <a:gd name="connsiteX12584" fmla="*/ 4954490 w 7427256"/>
              <a:gd name="connsiteY12584" fmla="*/ 453939 h 7209248"/>
              <a:gd name="connsiteX12585" fmla="*/ 4999286 w 7427256"/>
              <a:gd name="connsiteY12585" fmla="*/ 453939 h 7209248"/>
              <a:gd name="connsiteX12586" fmla="*/ 5003766 w 7427256"/>
              <a:gd name="connsiteY12586" fmla="*/ 467378 h 7209248"/>
              <a:gd name="connsiteX12587" fmla="*/ 4990328 w 7427256"/>
              <a:gd name="connsiteY12587" fmla="*/ 471856 h 7209248"/>
              <a:gd name="connsiteX12588" fmla="*/ 4963450 w 7427256"/>
              <a:gd name="connsiteY12588" fmla="*/ 471856 h 7209248"/>
              <a:gd name="connsiteX12589" fmla="*/ 4936572 w 7427256"/>
              <a:gd name="connsiteY12589" fmla="*/ 471856 h 7209248"/>
              <a:gd name="connsiteX12590" fmla="*/ 4918654 w 7427256"/>
              <a:gd name="connsiteY12590" fmla="*/ 485295 h 7209248"/>
              <a:gd name="connsiteX12591" fmla="*/ 4909694 w 7427256"/>
              <a:gd name="connsiteY12591" fmla="*/ 489775 h 7209248"/>
              <a:gd name="connsiteX12592" fmla="*/ 4900735 w 7427256"/>
              <a:gd name="connsiteY12592" fmla="*/ 498735 h 7209248"/>
              <a:gd name="connsiteX12593" fmla="*/ 4882816 w 7427256"/>
              <a:gd name="connsiteY12593" fmla="*/ 507694 h 7209248"/>
              <a:gd name="connsiteX12594" fmla="*/ 4873858 w 7427256"/>
              <a:gd name="connsiteY12594" fmla="*/ 525613 h 7209248"/>
              <a:gd name="connsiteX12595" fmla="*/ 4882816 w 7427256"/>
              <a:gd name="connsiteY12595" fmla="*/ 543532 h 7209248"/>
              <a:gd name="connsiteX12596" fmla="*/ 4873858 w 7427256"/>
              <a:gd name="connsiteY12596" fmla="*/ 561449 h 7209248"/>
              <a:gd name="connsiteX12597" fmla="*/ 4860418 w 7427256"/>
              <a:gd name="connsiteY12597" fmla="*/ 552491 h 7209248"/>
              <a:gd name="connsiteX12598" fmla="*/ 4846978 w 7427256"/>
              <a:gd name="connsiteY12598" fmla="*/ 552491 h 7209248"/>
              <a:gd name="connsiteX12599" fmla="*/ 4802182 w 7427256"/>
              <a:gd name="connsiteY12599" fmla="*/ 552491 h 7209248"/>
              <a:gd name="connsiteX12600" fmla="*/ 4784265 w 7427256"/>
              <a:gd name="connsiteY12600" fmla="*/ 534572 h 7209248"/>
              <a:gd name="connsiteX12601" fmla="*/ 4766346 w 7427256"/>
              <a:gd name="connsiteY12601" fmla="*/ 525613 h 7209248"/>
              <a:gd name="connsiteX12602" fmla="*/ 4757386 w 7427256"/>
              <a:gd name="connsiteY12602" fmla="*/ 516653 h 7209248"/>
              <a:gd name="connsiteX12603" fmla="*/ 4775305 w 7427256"/>
              <a:gd name="connsiteY12603" fmla="*/ 516653 h 7209248"/>
              <a:gd name="connsiteX12604" fmla="*/ 4811142 w 7427256"/>
              <a:gd name="connsiteY12604" fmla="*/ 525613 h 7209248"/>
              <a:gd name="connsiteX12605" fmla="*/ 4846978 w 7427256"/>
              <a:gd name="connsiteY12605" fmla="*/ 539052 h 7209248"/>
              <a:gd name="connsiteX12606" fmla="*/ 4864898 w 7427256"/>
              <a:gd name="connsiteY12606" fmla="*/ 534572 h 7209248"/>
              <a:gd name="connsiteX12607" fmla="*/ 4838020 w 7427256"/>
              <a:gd name="connsiteY12607" fmla="*/ 489775 h 7209248"/>
              <a:gd name="connsiteX12608" fmla="*/ 4829061 w 7427256"/>
              <a:gd name="connsiteY12608" fmla="*/ 471856 h 7209248"/>
              <a:gd name="connsiteX12609" fmla="*/ 4820101 w 7427256"/>
              <a:gd name="connsiteY12609" fmla="*/ 453939 h 7209248"/>
              <a:gd name="connsiteX12610" fmla="*/ 4811142 w 7427256"/>
              <a:gd name="connsiteY12610" fmla="*/ 453939 h 7209248"/>
              <a:gd name="connsiteX12611" fmla="*/ 4775305 w 7427256"/>
              <a:gd name="connsiteY12611" fmla="*/ 453939 h 7209248"/>
              <a:gd name="connsiteX12612" fmla="*/ 4793224 w 7427256"/>
              <a:gd name="connsiteY12612" fmla="*/ 462898 h 7209248"/>
              <a:gd name="connsiteX12613" fmla="*/ 4802182 w 7427256"/>
              <a:gd name="connsiteY12613" fmla="*/ 480816 h 7209248"/>
              <a:gd name="connsiteX12614" fmla="*/ 4788744 w 7427256"/>
              <a:gd name="connsiteY12614" fmla="*/ 498735 h 7209248"/>
              <a:gd name="connsiteX12615" fmla="*/ 4766346 w 7427256"/>
              <a:gd name="connsiteY12615" fmla="*/ 498735 h 7209248"/>
              <a:gd name="connsiteX12616" fmla="*/ 4757386 w 7427256"/>
              <a:gd name="connsiteY12616" fmla="*/ 494255 h 7209248"/>
              <a:gd name="connsiteX12617" fmla="*/ 4748427 w 7427256"/>
              <a:gd name="connsiteY12617" fmla="*/ 507694 h 7209248"/>
              <a:gd name="connsiteX12618" fmla="*/ 4739468 w 7427256"/>
              <a:gd name="connsiteY12618" fmla="*/ 516653 h 7209248"/>
              <a:gd name="connsiteX12619" fmla="*/ 4739468 w 7427256"/>
              <a:gd name="connsiteY12619" fmla="*/ 480816 h 7209248"/>
              <a:gd name="connsiteX12620" fmla="*/ 4730508 w 7427256"/>
              <a:gd name="connsiteY12620" fmla="*/ 444979 h 7209248"/>
              <a:gd name="connsiteX12621" fmla="*/ 4721549 w 7427256"/>
              <a:gd name="connsiteY12621" fmla="*/ 436020 h 7209248"/>
              <a:gd name="connsiteX12622" fmla="*/ 4694672 w 7427256"/>
              <a:gd name="connsiteY12622" fmla="*/ 427060 h 7209248"/>
              <a:gd name="connsiteX12623" fmla="*/ 4703631 w 7427256"/>
              <a:gd name="connsiteY12623" fmla="*/ 418101 h 7209248"/>
              <a:gd name="connsiteX12624" fmla="*/ 4717069 w 7427256"/>
              <a:gd name="connsiteY12624" fmla="*/ 422581 h 7209248"/>
              <a:gd name="connsiteX12625" fmla="*/ 4730508 w 7427256"/>
              <a:gd name="connsiteY12625" fmla="*/ 427060 h 7209248"/>
              <a:gd name="connsiteX12626" fmla="*/ 4739468 w 7427256"/>
              <a:gd name="connsiteY12626" fmla="*/ 427060 h 7209248"/>
              <a:gd name="connsiteX12627" fmla="*/ 4739468 w 7427256"/>
              <a:gd name="connsiteY12627" fmla="*/ 409142 h 7209248"/>
              <a:gd name="connsiteX12628" fmla="*/ 4726028 w 7427256"/>
              <a:gd name="connsiteY12628" fmla="*/ 386743 h 7209248"/>
              <a:gd name="connsiteX12629" fmla="*/ 4712589 w 7427256"/>
              <a:gd name="connsiteY12629" fmla="*/ 382264 h 7209248"/>
              <a:gd name="connsiteX12630" fmla="*/ 4721549 w 7427256"/>
              <a:gd name="connsiteY12630" fmla="*/ 373305 h 7209248"/>
              <a:gd name="connsiteX12631" fmla="*/ 4726028 w 7427256"/>
              <a:gd name="connsiteY12631" fmla="*/ 355386 h 7209248"/>
              <a:gd name="connsiteX12632" fmla="*/ 4739468 w 7427256"/>
              <a:gd name="connsiteY12632" fmla="*/ 346427 h 7209248"/>
              <a:gd name="connsiteX12633" fmla="*/ 4148154 w 7427256"/>
              <a:gd name="connsiteY12633" fmla="*/ 346427 h 7209248"/>
              <a:gd name="connsiteX12634" fmla="*/ 4166073 w 7427256"/>
              <a:gd name="connsiteY12634" fmla="*/ 355386 h 7209248"/>
              <a:gd name="connsiteX12635" fmla="*/ 4166073 w 7427256"/>
              <a:gd name="connsiteY12635" fmla="*/ 364346 h 7209248"/>
              <a:gd name="connsiteX12636" fmla="*/ 4148154 w 7427256"/>
              <a:gd name="connsiteY12636" fmla="*/ 355386 h 7209248"/>
              <a:gd name="connsiteX12637" fmla="*/ 4148154 w 7427256"/>
              <a:gd name="connsiteY12637" fmla="*/ 346427 h 7209248"/>
              <a:gd name="connsiteX12638" fmla="*/ 5890737 w 7427256"/>
              <a:gd name="connsiteY12638" fmla="*/ 337467 h 7209248"/>
              <a:gd name="connsiteX12639" fmla="*/ 5895217 w 7427256"/>
              <a:gd name="connsiteY12639" fmla="*/ 355386 h 7209248"/>
              <a:gd name="connsiteX12640" fmla="*/ 5895217 w 7427256"/>
              <a:gd name="connsiteY12640" fmla="*/ 364346 h 7209248"/>
              <a:gd name="connsiteX12641" fmla="*/ 5886257 w 7427256"/>
              <a:gd name="connsiteY12641" fmla="*/ 364346 h 7209248"/>
              <a:gd name="connsiteX12642" fmla="*/ 5886257 w 7427256"/>
              <a:gd name="connsiteY12642" fmla="*/ 355386 h 7209248"/>
              <a:gd name="connsiteX12643" fmla="*/ 5890737 w 7427256"/>
              <a:gd name="connsiteY12643" fmla="*/ 337467 h 7209248"/>
              <a:gd name="connsiteX12644" fmla="*/ 4685712 w 7427256"/>
              <a:gd name="connsiteY12644" fmla="*/ 332988 h 7209248"/>
              <a:gd name="connsiteX12645" fmla="*/ 4703631 w 7427256"/>
              <a:gd name="connsiteY12645" fmla="*/ 337467 h 7209248"/>
              <a:gd name="connsiteX12646" fmla="*/ 4685712 w 7427256"/>
              <a:gd name="connsiteY12646" fmla="*/ 346427 h 7209248"/>
              <a:gd name="connsiteX12647" fmla="*/ 4658834 w 7427256"/>
              <a:gd name="connsiteY12647" fmla="*/ 337467 h 7209248"/>
              <a:gd name="connsiteX12648" fmla="*/ 4667793 w 7427256"/>
              <a:gd name="connsiteY12648" fmla="*/ 337467 h 7209248"/>
              <a:gd name="connsiteX12649" fmla="*/ 4685712 w 7427256"/>
              <a:gd name="connsiteY12649" fmla="*/ 332988 h 7209248"/>
              <a:gd name="connsiteX12650" fmla="*/ 6092322 w 7427256"/>
              <a:gd name="connsiteY12650" fmla="*/ 328508 h 7209248"/>
              <a:gd name="connsiteX12651" fmla="*/ 6110239 w 7427256"/>
              <a:gd name="connsiteY12651" fmla="*/ 328508 h 7209248"/>
              <a:gd name="connsiteX12652" fmla="*/ 6128158 w 7427256"/>
              <a:gd name="connsiteY12652" fmla="*/ 332988 h 7209248"/>
              <a:gd name="connsiteX12653" fmla="*/ 6110239 w 7427256"/>
              <a:gd name="connsiteY12653" fmla="*/ 337467 h 7209248"/>
              <a:gd name="connsiteX12654" fmla="*/ 6096800 w 7427256"/>
              <a:gd name="connsiteY12654" fmla="*/ 332988 h 7209248"/>
              <a:gd name="connsiteX12655" fmla="*/ 6092322 w 7427256"/>
              <a:gd name="connsiteY12655" fmla="*/ 328508 h 7209248"/>
              <a:gd name="connsiteX12656" fmla="*/ 5626437 w 7427256"/>
              <a:gd name="connsiteY12656" fmla="*/ 328508 h 7209248"/>
              <a:gd name="connsiteX12657" fmla="*/ 5635397 w 7427256"/>
              <a:gd name="connsiteY12657" fmla="*/ 337467 h 7209248"/>
              <a:gd name="connsiteX12658" fmla="*/ 5626437 w 7427256"/>
              <a:gd name="connsiteY12658" fmla="*/ 337467 h 7209248"/>
              <a:gd name="connsiteX12659" fmla="*/ 5626437 w 7427256"/>
              <a:gd name="connsiteY12659" fmla="*/ 328508 h 7209248"/>
              <a:gd name="connsiteX12660" fmla="*/ 6226711 w 7427256"/>
              <a:gd name="connsiteY12660" fmla="*/ 319548 h 7209248"/>
              <a:gd name="connsiteX12661" fmla="*/ 6235670 w 7427256"/>
              <a:gd name="connsiteY12661" fmla="*/ 328508 h 7209248"/>
              <a:gd name="connsiteX12662" fmla="*/ 6226711 w 7427256"/>
              <a:gd name="connsiteY12662" fmla="*/ 328508 h 7209248"/>
              <a:gd name="connsiteX12663" fmla="*/ 6226711 w 7427256"/>
              <a:gd name="connsiteY12663" fmla="*/ 319548 h 7209248"/>
              <a:gd name="connsiteX12664" fmla="*/ 4291503 w 7427256"/>
              <a:gd name="connsiteY12664" fmla="*/ 319548 h 7209248"/>
              <a:gd name="connsiteX12665" fmla="*/ 4300463 w 7427256"/>
              <a:gd name="connsiteY12665" fmla="*/ 319548 h 7209248"/>
              <a:gd name="connsiteX12666" fmla="*/ 4291503 w 7427256"/>
              <a:gd name="connsiteY12666" fmla="*/ 328508 h 7209248"/>
              <a:gd name="connsiteX12667" fmla="*/ 4829061 w 7427256"/>
              <a:gd name="connsiteY12667" fmla="*/ 310589 h 7209248"/>
              <a:gd name="connsiteX12668" fmla="*/ 4838020 w 7427256"/>
              <a:gd name="connsiteY12668" fmla="*/ 310589 h 7209248"/>
              <a:gd name="connsiteX12669" fmla="*/ 4838020 w 7427256"/>
              <a:gd name="connsiteY12669" fmla="*/ 319548 h 7209248"/>
              <a:gd name="connsiteX12670" fmla="*/ 4829061 w 7427256"/>
              <a:gd name="connsiteY12670" fmla="*/ 319548 h 7209248"/>
              <a:gd name="connsiteX12671" fmla="*/ 4824581 w 7427256"/>
              <a:gd name="connsiteY12671" fmla="*/ 315069 h 7209248"/>
              <a:gd name="connsiteX12672" fmla="*/ 4829061 w 7427256"/>
              <a:gd name="connsiteY12672" fmla="*/ 310589 h 7209248"/>
              <a:gd name="connsiteX12673" fmla="*/ 4811142 w 7427256"/>
              <a:gd name="connsiteY12673" fmla="*/ 310589 h 7209248"/>
              <a:gd name="connsiteX12674" fmla="*/ 4815622 w 7427256"/>
              <a:gd name="connsiteY12674" fmla="*/ 315069 h 7209248"/>
              <a:gd name="connsiteX12675" fmla="*/ 4820101 w 7427256"/>
              <a:gd name="connsiteY12675" fmla="*/ 319548 h 7209248"/>
              <a:gd name="connsiteX12676" fmla="*/ 4802182 w 7427256"/>
              <a:gd name="connsiteY12676" fmla="*/ 328508 h 7209248"/>
              <a:gd name="connsiteX12677" fmla="*/ 4802182 w 7427256"/>
              <a:gd name="connsiteY12677" fmla="*/ 315069 h 7209248"/>
              <a:gd name="connsiteX12678" fmla="*/ 4811142 w 7427256"/>
              <a:gd name="connsiteY12678" fmla="*/ 310589 h 7209248"/>
              <a:gd name="connsiteX12679" fmla="*/ 4869937 w 7427256"/>
              <a:gd name="connsiteY12679" fmla="*/ 308350 h 7209248"/>
              <a:gd name="connsiteX12680" fmla="*/ 4882816 w 7427256"/>
              <a:gd name="connsiteY12680" fmla="*/ 310589 h 7209248"/>
              <a:gd name="connsiteX12681" fmla="*/ 4900735 w 7427256"/>
              <a:gd name="connsiteY12681" fmla="*/ 315069 h 7209248"/>
              <a:gd name="connsiteX12682" fmla="*/ 4909694 w 7427256"/>
              <a:gd name="connsiteY12682" fmla="*/ 319548 h 7209248"/>
              <a:gd name="connsiteX12683" fmla="*/ 4927612 w 7427256"/>
              <a:gd name="connsiteY12683" fmla="*/ 328508 h 7209248"/>
              <a:gd name="connsiteX12684" fmla="*/ 4932092 w 7427256"/>
              <a:gd name="connsiteY12684" fmla="*/ 328508 h 7209248"/>
              <a:gd name="connsiteX12685" fmla="*/ 4945532 w 7427256"/>
              <a:gd name="connsiteY12685" fmla="*/ 328508 h 7209248"/>
              <a:gd name="connsiteX12686" fmla="*/ 4945532 w 7427256"/>
              <a:gd name="connsiteY12686" fmla="*/ 364346 h 7209248"/>
              <a:gd name="connsiteX12687" fmla="*/ 4918654 w 7427256"/>
              <a:gd name="connsiteY12687" fmla="*/ 364346 h 7209248"/>
              <a:gd name="connsiteX12688" fmla="*/ 4900735 w 7427256"/>
              <a:gd name="connsiteY12688" fmla="*/ 355386 h 7209248"/>
              <a:gd name="connsiteX12689" fmla="*/ 4873858 w 7427256"/>
              <a:gd name="connsiteY12689" fmla="*/ 346427 h 7209248"/>
              <a:gd name="connsiteX12690" fmla="*/ 4846978 w 7427256"/>
              <a:gd name="connsiteY12690" fmla="*/ 346427 h 7209248"/>
              <a:gd name="connsiteX12691" fmla="*/ 4838020 w 7427256"/>
              <a:gd name="connsiteY12691" fmla="*/ 332988 h 7209248"/>
              <a:gd name="connsiteX12692" fmla="*/ 4838020 w 7427256"/>
              <a:gd name="connsiteY12692" fmla="*/ 328508 h 7209248"/>
              <a:gd name="connsiteX12693" fmla="*/ 4869937 w 7427256"/>
              <a:gd name="connsiteY12693" fmla="*/ 308350 h 7209248"/>
              <a:gd name="connsiteX12694" fmla="*/ 4739468 w 7427256"/>
              <a:gd name="connsiteY12694" fmla="*/ 301631 h 7209248"/>
              <a:gd name="connsiteX12695" fmla="*/ 4775305 w 7427256"/>
              <a:gd name="connsiteY12695" fmla="*/ 319548 h 7209248"/>
              <a:gd name="connsiteX12696" fmla="*/ 4757386 w 7427256"/>
              <a:gd name="connsiteY12696" fmla="*/ 319548 h 7209248"/>
              <a:gd name="connsiteX12697" fmla="*/ 4730508 w 7427256"/>
              <a:gd name="connsiteY12697" fmla="*/ 310589 h 7209248"/>
              <a:gd name="connsiteX12698" fmla="*/ 4515485 w 7427256"/>
              <a:gd name="connsiteY12698" fmla="*/ 256834 h 7209248"/>
              <a:gd name="connsiteX12699" fmla="*/ 4524445 w 7427256"/>
              <a:gd name="connsiteY12699" fmla="*/ 256834 h 7209248"/>
              <a:gd name="connsiteX12700" fmla="*/ 4533404 w 7427256"/>
              <a:gd name="connsiteY12700" fmla="*/ 265793 h 7209248"/>
              <a:gd name="connsiteX12701" fmla="*/ 4524445 w 7427256"/>
              <a:gd name="connsiteY12701" fmla="*/ 265793 h 7209248"/>
              <a:gd name="connsiteX12702" fmla="*/ 4515485 w 7427256"/>
              <a:gd name="connsiteY12702" fmla="*/ 256834 h 7209248"/>
              <a:gd name="connsiteX12703" fmla="*/ 6199832 w 7427256"/>
              <a:gd name="connsiteY12703" fmla="*/ 238915 h 7209248"/>
              <a:gd name="connsiteX12704" fmla="*/ 6208792 w 7427256"/>
              <a:gd name="connsiteY12704" fmla="*/ 247874 h 7209248"/>
              <a:gd name="connsiteX12705" fmla="*/ 6199832 w 7427256"/>
              <a:gd name="connsiteY12705" fmla="*/ 247874 h 7209248"/>
              <a:gd name="connsiteX12706" fmla="*/ 4685712 w 7427256"/>
              <a:gd name="connsiteY12706" fmla="*/ 185159 h 7209248"/>
              <a:gd name="connsiteX12707" fmla="*/ 4685712 w 7427256"/>
              <a:gd name="connsiteY12707" fmla="*/ 194119 h 7209248"/>
              <a:gd name="connsiteX12708" fmla="*/ 4685712 w 7427256"/>
              <a:gd name="connsiteY12708" fmla="*/ 203078 h 7209248"/>
              <a:gd name="connsiteX12709" fmla="*/ 4676753 w 7427256"/>
              <a:gd name="connsiteY12709" fmla="*/ 198598 h 7209248"/>
              <a:gd name="connsiteX12710" fmla="*/ 4676753 w 7427256"/>
              <a:gd name="connsiteY12710" fmla="*/ 194119 h 7209248"/>
              <a:gd name="connsiteX12711" fmla="*/ 4621877 w 7427256"/>
              <a:gd name="connsiteY12711" fmla="*/ 170600 h 7209248"/>
              <a:gd name="connsiteX12712" fmla="*/ 4622997 w 7427256"/>
              <a:gd name="connsiteY12712" fmla="*/ 176200 h 7209248"/>
              <a:gd name="connsiteX12713" fmla="*/ 4614038 w 7427256"/>
              <a:gd name="connsiteY12713" fmla="*/ 176200 h 7209248"/>
              <a:gd name="connsiteX12714" fmla="*/ 4618518 w 7427256"/>
              <a:gd name="connsiteY12714" fmla="*/ 171720 h 7209248"/>
              <a:gd name="connsiteX12715" fmla="*/ 4621877 w 7427256"/>
              <a:gd name="connsiteY12715" fmla="*/ 170600 h 7209248"/>
              <a:gd name="connsiteX12716" fmla="*/ 4690192 w 7427256"/>
              <a:gd name="connsiteY12716" fmla="*/ 167241 h 7209248"/>
              <a:gd name="connsiteX12717" fmla="*/ 4721549 w 7427256"/>
              <a:gd name="connsiteY12717" fmla="*/ 176200 h 7209248"/>
              <a:gd name="connsiteX12718" fmla="*/ 4726028 w 7427256"/>
              <a:gd name="connsiteY12718" fmla="*/ 180680 h 7209248"/>
              <a:gd name="connsiteX12719" fmla="*/ 4739468 w 7427256"/>
              <a:gd name="connsiteY12719" fmla="*/ 185159 h 7209248"/>
              <a:gd name="connsiteX12720" fmla="*/ 4761866 w 7427256"/>
              <a:gd name="connsiteY12720" fmla="*/ 189639 h 7209248"/>
              <a:gd name="connsiteX12721" fmla="*/ 4757386 w 7427256"/>
              <a:gd name="connsiteY12721" fmla="*/ 203078 h 7209248"/>
              <a:gd name="connsiteX12722" fmla="*/ 4757386 w 7427256"/>
              <a:gd name="connsiteY12722" fmla="*/ 212038 h 7209248"/>
              <a:gd name="connsiteX12723" fmla="*/ 4739468 w 7427256"/>
              <a:gd name="connsiteY12723" fmla="*/ 216517 h 7209248"/>
              <a:gd name="connsiteX12724" fmla="*/ 4712589 w 7427256"/>
              <a:gd name="connsiteY12724" fmla="*/ 212038 h 7209248"/>
              <a:gd name="connsiteX12725" fmla="*/ 4730508 w 7427256"/>
              <a:gd name="connsiteY12725" fmla="*/ 203078 h 7209248"/>
              <a:gd name="connsiteX12726" fmla="*/ 4748427 w 7427256"/>
              <a:gd name="connsiteY12726" fmla="*/ 203078 h 7209248"/>
              <a:gd name="connsiteX12727" fmla="*/ 4721549 w 7427256"/>
              <a:gd name="connsiteY12727" fmla="*/ 194119 h 7209248"/>
              <a:gd name="connsiteX12728" fmla="*/ 4703631 w 7427256"/>
              <a:gd name="connsiteY12728" fmla="*/ 185159 h 7209248"/>
              <a:gd name="connsiteX12729" fmla="*/ 4685712 w 7427256"/>
              <a:gd name="connsiteY12729" fmla="*/ 185159 h 7209248"/>
              <a:gd name="connsiteX12730" fmla="*/ 4667793 w 7427256"/>
              <a:gd name="connsiteY12730" fmla="*/ 194119 h 7209248"/>
              <a:gd name="connsiteX12731" fmla="*/ 4658834 w 7427256"/>
              <a:gd name="connsiteY12731" fmla="*/ 194119 h 7209248"/>
              <a:gd name="connsiteX12732" fmla="*/ 4658834 w 7427256"/>
              <a:gd name="connsiteY12732" fmla="*/ 180680 h 7209248"/>
              <a:gd name="connsiteX12733" fmla="*/ 4690192 w 7427256"/>
              <a:gd name="connsiteY12733" fmla="*/ 167241 h 7209248"/>
              <a:gd name="connsiteX12734" fmla="*/ 4555803 w 7427256"/>
              <a:gd name="connsiteY12734" fmla="*/ 158281 h 7209248"/>
              <a:gd name="connsiteX12735" fmla="*/ 4578200 w 7427256"/>
              <a:gd name="connsiteY12735" fmla="*/ 167241 h 7209248"/>
              <a:gd name="connsiteX12736" fmla="*/ 4578200 w 7427256"/>
              <a:gd name="connsiteY12736" fmla="*/ 176200 h 7209248"/>
              <a:gd name="connsiteX12737" fmla="*/ 4560281 w 7427256"/>
              <a:gd name="connsiteY12737" fmla="*/ 167241 h 7209248"/>
              <a:gd name="connsiteX12738" fmla="*/ 4555803 w 7427256"/>
              <a:gd name="connsiteY12738" fmla="*/ 158281 h 7209248"/>
              <a:gd name="connsiteX12739" fmla="*/ 4228787 w 7427256"/>
              <a:gd name="connsiteY12739" fmla="*/ 140362 h 7209248"/>
              <a:gd name="connsiteX12740" fmla="*/ 4237747 w 7427256"/>
              <a:gd name="connsiteY12740" fmla="*/ 140362 h 7209248"/>
              <a:gd name="connsiteX12741" fmla="*/ 4228787 w 7427256"/>
              <a:gd name="connsiteY12741" fmla="*/ 149322 h 7209248"/>
              <a:gd name="connsiteX12742" fmla="*/ 4228787 w 7427256"/>
              <a:gd name="connsiteY12742" fmla="*/ 140362 h 7209248"/>
              <a:gd name="connsiteX12743" fmla="*/ 4314741 w 7427256"/>
              <a:gd name="connsiteY12743" fmla="*/ 134483 h 7209248"/>
              <a:gd name="connsiteX12744" fmla="*/ 4327340 w 7427256"/>
              <a:gd name="connsiteY12744" fmla="*/ 140362 h 7209248"/>
              <a:gd name="connsiteX12745" fmla="*/ 4336299 w 7427256"/>
              <a:gd name="connsiteY12745" fmla="*/ 149322 h 7209248"/>
              <a:gd name="connsiteX12746" fmla="*/ 4354218 w 7427256"/>
              <a:gd name="connsiteY12746" fmla="*/ 149322 h 7209248"/>
              <a:gd name="connsiteX12747" fmla="*/ 4372137 w 7427256"/>
              <a:gd name="connsiteY12747" fmla="*/ 167241 h 7209248"/>
              <a:gd name="connsiteX12748" fmla="*/ 4372137 w 7427256"/>
              <a:gd name="connsiteY12748" fmla="*/ 176200 h 7209248"/>
              <a:gd name="connsiteX12749" fmla="*/ 4358698 w 7427256"/>
              <a:gd name="connsiteY12749" fmla="*/ 185159 h 7209248"/>
              <a:gd name="connsiteX12750" fmla="*/ 4336299 w 7427256"/>
              <a:gd name="connsiteY12750" fmla="*/ 185159 h 7209248"/>
              <a:gd name="connsiteX12751" fmla="*/ 4345259 w 7427256"/>
              <a:gd name="connsiteY12751" fmla="*/ 176200 h 7209248"/>
              <a:gd name="connsiteX12752" fmla="*/ 4354218 w 7427256"/>
              <a:gd name="connsiteY12752" fmla="*/ 167241 h 7209248"/>
              <a:gd name="connsiteX12753" fmla="*/ 4336299 w 7427256"/>
              <a:gd name="connsiteY12753" fmla="*/ 158281 h 7209248"/>
              <a:gd name="connsiteX12754" fmla="*/ 4318380 w 7427256"/>
              <a:gd name="connsiteY12754" fmla="*/ 149322 h 7209248"/>
              <a:gd name="connsiteX12755" fmla="*/ 4309421 w 7427256"/>
              <a:gd name="connsiteY12755" fmla="*/ 149322 h 7209248"/>
              <a:gd name="connsiteX12756" fmla="*/ 4300463 w 7427256"/>
              <a:gd name="connsiteY12756" fmla="*/ 162761 h 7209248"/>
              <a:gd name="connsiteX12757" fmla="*/ 4295983 w 7427256"/>
              <a:gd name="connsiteY12757" fmla="*/ 167241 h 7209248"/>
              <a:gd name="connsiteX12758" fmla="*/ 4291503 w 7427256"/>
              <a:gd name="connsiteY12758" fmla="*/ 158281 h 7209248"/>
              <a:gd name="connsiteX12759" fmla="*/ 4282544 w 7427256"/>
              <a:gd name="connsiteY12759" fmla="*/ 158281 h 7209248"/>
              <a:gd name="connsiteX12760" fmla="*/ 4264625 w 7427256"/>
              <a:gd name="connsiteY12760" fmla="*/ 158281 h 7209248"/>
              <a:gd name="connsiteX12761" fmla="*/ 4273584 w 7427256"/>
              <a:gd name="connsiteY12761" fmla="*/ 149322 h 7209248"/>
              <a:gd name="connsiteX12762" fmla="*/ 4304941 w 7427256"/>
              <a:gd name="connsiteY12762" fmla="*/ 135884 h 7209248"/>
              <a:gd name="connsiteX12763" fmla="*/ 4314741 w 7427256"/>
              <a:gd name="connsiteY12763" fmla="*/ 134483 h 7209248"/>
              <a:gd name="connsiteX12764" fmla="*/ 3521003 w 7427256"/>
              <a:gd name="connsiteY12764" fmla="*/ 113485 h 7209248"/>
              <a:gd name="connsiteX12765" fmla="*/ 3521003 w 7427256"/>
              <a:gd name="connsiteY12765" fmla="*/ 122445 h 7209248"/>
              <a:gd name="connsiteX12766" fmla="*/ 3516523 w 7427256"/>
              <a:gd name="connsiteY12766" fmla="*/ 122445 h 7209248"/>
              <a:gd name="connsiteX12767" fmla="*/ 3521003 w 7427256"/>
              <a:gd name="connsiteY12767" fmla="*/ 113485 h 7209248"/>
              <a:gd name="connsiteX12768" fmla="*/ 4058561 w 7427256"/>
              <a:gd name="connsiteY12768" fmla="*/ 95566 h 7209248"/>
              <a:gd name="connsiteX12769" fmla="*/ 4067520 w 7427256"/>
              <a:gd name="connsiteY12769" fmla="*/ 95566 h 7209248"/>
              <a:gd name="connsiteX12770" fmla="*/ 4067520 w 7427256"/>
              <a:gd name="connsiteY12770" fmla="*/ 104526 h 7209248"/>
              <a:gd name="connsiteX12771" fmla="*/ 4058561 w 7427256"/>
              <a:gd name="connsiteY12771" fmla="*/ 100046 h 7209248"/>
              <a:gd name="connsiteX12772" fmla="*/ 4058561 w 7427256"/>
              <a:gd name="connsiteY12772" fmla="*/ 95566 h 7209248"/>
              <a:gd name="connsiteX12773" fmla="*/ 3449329 w 7427256"/>
              <a:gd name="connsiteY12773" fmla="*/ 95566 h 7209248"/>
              <a:gd name="connsiteX12774" fmla="*/ 3458288 w 7427256"/>
              <a:gd name="connsiteY12774" fmla="*/ 95566 h 7209248"/>
              <a:gd name="connsiteX12775" fmla="*/ 3458288 w 7427256"/>
              <a:gd name="connsiteY12775" fmla="*/ 104526 h 7209248"/>
              <a:gd name="connsiteX12776" fmla="*/ 3449329 w 7427256"/>
              <a:gd name="connsiteY12776" fmla="*/ 100046 h 7209248"/>
              <a:gd name="connsiteX12777" fmla="*/ 3449329 w 7427256"/>
              <a:gd name="connsiteY12777" fmla="*/ 95566 h 7209248"/>
              <a:gd name="connsiteX12778" fmla="*/ 4153753 w 7427256"/>
              <a:gd name="connsiteY12778" fmla="*/ 89966 h 7209248"/>
              <a:gd name="connsiteX12779" fmla="*/ 4166073 w 7427256"/>
              <a:gd name="connsiteY12779" fmla="*/ 95566 h 7209248"/>
              <a:gd name="connsiteX12780" fmla="*/ 4170552 w 7427256"/>
              <a:gd name="connsiteY12780" fmla="*/ 104526 h 7209248"/>
              <a:gd name="connsiteX12781" fmla="*/ 4183991 w 7427256"/>
              <a:gd name="connsiteY12781" fmla="*/ 104526 h 7209248"/>
              <a:gd name="connsiteX12782" fmla="*/ 4206390 w 7427256"/>
              <a:gd name="connsiteY12782" fmla="*/ 109005 h 7209248"/>
              <a:gd name="connsiteX12783" fmla="*/ 4206390 w 7427256"/>
              <a:gd name="connsiteY12783" fmla="*/ 126924 h 7209248"/>
              <a:gd name="connsiteX12784" fmla="*/ 4188471 w 7427256"/>
              <a:gd name="connsiteY12784" fmla="*/ 144842 h 7209248"/>
              <a:gd name="connsiteX12785" fmla="*/ 4161593 w 7427256"/>
              <a:gd name="connsiteY12785" fmla="*/ 140362 h 7209248"/>
              <a:gd name="connsiteX12786" fmla="*/ 4148154 w 7427256"/>
              <a:gd name="connsiteY12786" fmla="*/ 126924 h 7209248"/>
              <a:gd name="connsiteX12787" fmla="*/ 4157113 w 7427256"/>
              <a:gd name="connsiteY12787" fmla="*/ 122445 h 7209248"/>
              <a:gd name="connsiteX12788" fmla="*/ 4166073 w 7427256"/>
              <a:gd name="connsiteY12788" fmla="*/ 113485 h 7209248"/>
              <a:gd name="connsiteX12789" fmla="*/ 4157113 w 7427256"/>
              <a:gd name="connsiteY12789" fmla="*/ 113485 h 7209248"/>
              <a:gd name="connsiteX12790" fmla="*/ 4148154 w 7427256"/>
              <a:gd name="connsiteY12790" fmla="*/ 113485 h 7209248"/>
              <a:gd name="connsiteX12791" fmla="*/ 4130236 w 7427256"/>
              <a:gd name="connsiteY12791" fmla="*/ 104526 h 7209248"/>
              <a:gd name="connsiteX12792" fmla="*/ 4112317 w 7427256"/>
              <a:gd name="connsiteY12792" fmla="*/ 113485 h 7209248"/>
              <a:gd name="connsiteX12793" fmla="*/ 4098878 w 7427256"/>
              <a:gd name="connsiteY12793" fmla="*/ 117965 h 7209248"/>
              <a:gd name="connsiteX12794" fmla="*/ 4103358 w 7427256"/>
              <a:gd name="connsiteY12794" fmla="*/ 104526 h 7209248"/>
              <a:gd name="connsiteX12795" fmla="*/ 4134716 w 7427256"/>
              <a:gd name="connsiteY12795" fmla="*/ 91087 h 7209248"/>
              <a:gd name="connsiteX12796" fmla="*/ 4153753 w 7427256"/>
              <a:gd name="connsiteY12796" fmla="*/ 89966 h 7209248"/>
              <a:gd name="connsiteX12797" fmla="*/ 3535561 w 7427256"/>
              <a:gd name="connsiteY12797" fmla="*/ 89687 h 7209248"/>
              <a:gd name="connsiteX12798" fmla="*/ 3552361 w 7427256"/>
              <a:gd name="connsiteY12798" fmla="*/ 95566 h 7209248"/>
              <a:gd name="connsiteX12799" fmla="*/ 3574759 w 7427256"/>
              <a:gd name="connsiteY12799" fmla="*/ 113485 h 7209248"/>
              <a:gd name="connsiteX12800" fmla="*/ 3597157 w 7427256"/>
              <a:gd name="connsiteY12800" fmla="*/ 113485 h 7209248"/>
              <a:gd name="connsiteX12801" fmla="*/ 3601637 w 7427256"/>
              <a:gd name="connsiteY12801" fmla="*/ 122445 h 7209248"/>
              <a:gd name="connsiteX12802" fmla="*/ 3592677 w 7427256"/>
              <a:gd name="connsiteY12802" fmla="*/ 135884 h 7209248"/>
              <a:gd name="connsiteX12803" fmla="*/ 3574759 w 7427256"/>
              <a:gd name="connsiteY12803" fmla="*/ 140362 h 7209248"/>
              <a:gd name="connsiteX12804" fmla="*/ 3547881 w 7427256"/>
              <a:gd name="connsiteY12804" fmla="*/ 140362 h 7209248"/>
              <a:gd name="connsiteX12805" fmla="*/ 3565799 w 7427256"/>
              <a:gd name="connsiteY12805" fmla="*/ 131404 h 7209248"/>
              <a:gd name="connsiteX12806" fmla="*/ 3583718 w 7427256"/>
              <a:gd name="connsiteY12806" fmla="*/ 122445 h 7209248"/>
              <a:gd name="connsiteX12807" fmla="*/ 3556841 w 7427256"/>
              <a:gd name="connsiteY12807" fmla="*/ 113485 h 7209248"/>
              <a:gd name="connsiteX12808" fmla="*/ 3538922 w 7427256"/>
              <a:gd name="connsiteY12808" fmla="*/ 104526 h 7209248"/>
              <a:gd name="connsiteX12809" fmla="*/ 3521003 w 7427256"/>
              <a:gd name="connsiteY12809" fmla="*/ 104526 h 7209248"/>
              <a:gd name="connsiteX12810" fmla="*/ 3503084 w 7427256"/>
              <a:gd name="connsiteY12810" fmla="*/ 113485 h 7209248"/>
              <a:gd name="connsiteX12811" fmla="*/ 3489645 w 7427256"/>
              <a:gd name="connsiteY12811" fmla="*/ 117965 h 7209248"/>
              <a:gd name="connsiteX12812" fmla="*/ 3494125 w 7427256"/>
              <a:gd name="connsiteY12812" fmla="*/ 104526 h 7209248"/>
              <a:gd name="connsiteX12813" fmla="*/ 3525483 w 7427256"/>
              <a:gd name="connsiteY12813" fmla="*/ 91087 h 7209248"/>
              <a:gd name="connsiteX12814" fmla="*/ 3535561 w 7427256"/>
              <a:gd name="connsiteY12814" fmla="*/ 89687 h 7209248"/>
              <a:gd name="connsiteX12815" fmla="*/ 4004805 w 7427256"/>
              <a:gd name="connsiteY12815" fmla="*/ 77648 h 7209248"/>
              <a:gd name="connsiteX12816" fmla="*/ 4022724 w 7427256"/>
              <a:gd name="connsiteY12816" fmla="*/ 86607 h 7209248"/>
              <a:gd name="connsiteX12817" fmla="*/ 4022724 w 7427256"/>
              <a:gd name="connsiteY12817" fmla="*/ 95566 h 7209248"/>
              <a:gd name="connsiteX12818" fmla="*/ 4004805 w 7427256"/>
              <a:gd name="connsiteY12818" fmla="*/ 86607 h 7209248"/>
              <a:gd name="connsiteX12819" fmla="*/ 4004805 w 7427256"/>
              <a:gd name="connsiteY12819" fmla="*/ 77648 h 7209248"/>
              <a:gd name="connsiteX12820" fmla="*/ 3391094 w 7427256"/>
              <a:gd name="connsiteY12820" fmla="*/ 77648 h 7209248"/>
              <a:gd name="connsiteX12821" fmla="*/ 3413491 w 7427256"/>
              <a:gd name="connsiteY12821" fmla="*/ 86607 h 7209248"/>
              <a:gd name="connsiteX12822" fmla="*/ 3413491 w 7427256"/>
              <a:gd name="connsiteY12822" fmla="*/ 95566 h 7209248"/>
              <a:gd name="connsiteX12823" fmla="*/ 3395572 w 7427256"/>
              <a:gd name="connsiteY12823" fmla="*/ 86607 h 7209248"/>
              <a:gd name="connsiteX12824" fmla="*/ 3391094 w 7427256"/>
              <a:gd name="connsiteY12824" fmla="*/ 77648 h 7209248"/>
              <a:gd name="connsiteX12825" fmla="*/ 5429334 w 7427256"/>
              <a:gd name="connsiteY12825" fmla="*/ 32851 h 7209248"/>
              <a:gd name="connsiteX12826" fmla="*/ 5429334 w 7427256"/>
              <a:gd name="connsiteY12826" fmla="*/ 41811 h 7209248"/>
              <a:gd name="connsiteX12827" fmla="*/ 5429334 w 7427256"/>
              <a:gd name="connsiteY12827" fmla="*/ 50770 h 7209248"/>
              <a:gd name="connsiteX12828" fmla="*/ 5420374 w 7427256"/>
              <a:gd name="connsiteY12828" fmla="*/ 41811 h 7209248"/>
              <a:gd name="connsiteX12829" fmla="*/ 5429334 w 7427256"/>
              <a:gd name="connsiteY12829" fmla="*/ 32851 h 7209248"/>
              <a:gd name="connsiteX12830" fmla="*/ 5429334 w 7427256"/>
              <a:gd name="connsiteY12830" fmla="*/ 14933 h 7209248"/>
              <a:gd name="connsiteX12831" fmla="*/ 5456211 w 7427256"/>
              <a:gd name="connsiteY12831" fmla="*/ 23892 h 7209248"/>
              <a:gd name="connsiteX12832" fmla="*/ 5469650 w 7427256"/>
              <a:gd name="connsiteY12832" fmla="*/ 28372 h 7209248"/>
              <a:gd name="connsiteX12833" fmla="*/ 5483089 w 7427256"/>
              <a:gd name="connsiteY12833" fmla="*/ 32851 h 7209248"/>
              <a:gd name="connsiteX12834" fmla="*/ 5501008 w 7427256"/>
              <a:gd name="connsiteY12834" fmla="*/ 37331 h 7209248"/>
              <a:gd name="connsiteX12835" fmla="*/ 5501008 w 7427256"/>
              <a:gd name="connsiteY12835" fmla="*/ 41811 h 7209248"/>
              <a:gd name="connsiteX12836" fmla="*/ 5501008 w 7427256"/>
              <a:gd name="connsiteY12836" fmla="*/ 59730 h 7209248"/>
              <a:gd name="connsiteX12837" fmla="*/ 5478609 w 7427256"/>
              <a:gd name="connsiteY12837" fmla="*/ 59730 h 7209248"/>
              <a:gd name="connsiteX12838" fmla="*/ 5456211 w 7427256"/>
              <a:gd name="connsiteY12838" fmla="*/ 59730 h 7209248"/>
              <a:gd name="connsiteX12839" fmla="*/ 5474130 w 7427256"/>
              <a:gd name="connsiteY12839" fmla="*/ 50770 h 7209248"/>
              <a:gd name="connsiteX12840" fmla="*/ 5492048 w 7427256"/>
              <a:gd name="connsiteY12840" fmla="*/ 50770 h 7209248"/>
              <a:gd name="connsiteX12841" fmla="*/ 5465170 w 7427256"/>
              <a:gd name="connsiteY12841" fmla="*/ 41811 h 7209248"/>
              <a:gd name="connsiteX12842" fmla="*/ 5447251 w 7427256"/>
              <a:gd name="connsiteY12842" fmla="*/ 32851 h 7209248"/>
              <a:gd name="connsiteX12843" fmla="*/ 5429334 w 7427256"/>
              <a:gd name="connsiteY12843" fmla="*/ 23892 h 7209248"/>
              <a:gd name="connsiteX12844" fmla="*/ 5406934 w 7427256"/>
              <a:gd name="connsiteY12844" fmla="*/ 32851 h 7209248"/>
              <a:gd name="connsiteX12845" fmla="*/ 5397976 w 7427256"/>
              <a:gd name="connsiteY12845" fmla="*/ 37331 h 7209248"/>
              <a:gd name="connsiteX12846" fmla="*/ 5402454 w 7427256"/>
              <a:gd name="connsiteY12846" fmla="*/ 23892 h 7209248"/>
              <a:gd name="connsiteX12847" fmla="*/ 5429334 w 7427256"/>
              <a:gd name="connsiteY12847" fmla="*/ 14933 h 7209248"/>
              <a:gd name="connsiteX12848" fmla="*/ 5366618 w 7427256"/>
              <a:gd name="connsiteY12848" fmla="*/ 14933 h 7209248"/>
              <a:gd name="connsiteX12849" fmla="*/ 5357658 w 7427256"/>
              <a:gd name="connsiteY12849" fmla="*/ 23892 h 7209248"/>
              <a:gd name="connsiteX12850" fmla="*/ 5366618 w 7427256"/>
              <a:gd name="connsiteY12850" fmla="*/ 14933 h 7209248"/>
              <a:gd name="connsiteX12851" fmla="*/ 5307262 w 7427256"/>
              <a:gd name="connsiteY12851" fmla="*/ 373 h 7209248"/>
              <a:gd name="connsiteX12852" fmla="*/ 5321822 w 7427256"/>
              <a:gd name="connsiteY12852" fmla="*/ 5973 h 7209248"/>
              <a:gd name="connsiteX12853" fmla="*/ 5321822 w 7427256"/>
              <a:gd name="connsiteY12853" fmla="*/ 23892 h 7209248"/>
              <a:gd name="connsiteX12854" fmla="*/ 5303903 w 7427256"/>
              <a:gd name="connsiteY12854" fmla="*/ 10453 h 7209248"/>
              <a:gd name="connsiteX12855" fmla="*/ 5299423 w 7427256"/>
              <a:gd name="connsiteY12855" fmla="*/ 1494 h 7209248"/>
              <a:gd name="connsiteX12856" fmla="*/ 5307262 w 7427256"/>
              <a:gd name="connsiteY12856" fmla="*/ 373 h 72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</a:cxnLst>
            <a:rect l="l" t="t" r="r" b="b"/>
            <a:pathLst>
              <a:path w="7427255" h="7209248">
                <a:moveTo>
                  <a:pt x="3897293" y="7204768"/>
                </a:moveTo>
                <a:cubicBezTo>
                  <a:pt x="3900280" y="7204768"/>
                  <a:pt x="3903266" y="7206262"/>
                  <a:pt x="3906253" y="7209248"/>
                </a:cubicBezTo>
                <a:lnTo>
                  <a:pt x="3897293" y="7209248"/>
                </a:lnTo>
                <a:lnTo>
                  <a:pt x="3888335" y="7209248"/>
                </a:lnTo>
                <a:cubicBezTo>
                  <a:pt x="3891322" y="7206262"/>
                  <a:pt x="3894307" y="7204768"/>
                  <a:pt x="3897293" y="7204768"/>
                </a:cubicBezTo>
                <a:close/>
                <a:moveTo>
                  <a:pt x="3108875" y="7083818"/>
                </a:moveTo>
                <a:lnTo>
                  <a:pt x="3117835" y="7083818"/>
                </a:lnTo>
                <a:cubicBezTo>
                  <a:pt x="3117835" y="7083818"/>
                  <a:pt x="3117835" y="7086804"/>
                  <a:pt x="3117835" y="7092776"/>
                </a:cubicBezTo>
                <a:close/>
                <a:moveTo>
                  <a:pt x="3305980" y="7021102"/>
                </a:moveTo>
                <a:lnTo>
                  <a:pt x="3323898" y="7030062"/>
                </a:lnTo>
                <a:cubicBezTo>
                  <a:pt x="3323898" y="7030062"/>
                  <a:pt x="3317927" y="7030062"/>
                  <a:pt x="3305980" y="7030062"/>
                </a:cubicBezTo>
                <a:cubicBezTo>
                  <a:pt x="3305980" y="7024090"/>
                  <a:pt x="3305980" y="7021102"/>
                  <a:pt x="3305980" y="7021102"/>
                </a:cubicBezTo>
                <a:close/>
                <a:moveTo>
                  <a:pt x="3570279" y="7016624"/>
                </a:moveTo>
                <a:cubicBezTo>
                  <a:pt x="3573265" y="7016624"/>
                  <a:pt x="3577745" y="7018116"/>
                  <a:pt x="3583718" y="7021102"/>
                </a:cubicBezTo>
                <a:lnTo>
                  <a:pt x="3574759" y="7030062"/>
                </a:lnTo>
                <a:cubicBezTo>
                  <a:pt x="3568786" y="7030062"/>
                  <a:pt x="3565799" y="7027076"/>
                  <a:pt x="3565799" y="7021102"/>
                </a:cubicBezTo>
                <a:cubicBezTo>
                  <a:pt x="3565799" y="7018116"/>
                  <a:pt x="3567294" y="7016624"/>
                  <a:pt x="3570279" y="7016624"/>
                </a:cubicBezTo>
                <a:close/>
                <a:moveTo>
                  <a:pt x="3261183" y="7012144"/>
                </a:moveTo>
                <a:cubicBezTo>
                  <a:pt x="3261183" y="7012144"/>
                  <a:pt x="3264170" y="7013636"/>
                  <a:pt x="3270143" y="7016624"/>
                </a:cubicBezTo>
                <a:cubicBezTo>
                  <a:pt x="3276116" y="7019610"/>
                  <a:pt x="3279102" y="7021102"/>
                  <a:pt x="3279102" y="7021102"/>
                </a:cubicBezTo>
                <a:lnTo>
                  <a:pt x="3261183" y="7021102"/>
                </a:lnTo>
                <a:close/>
                <a:moveTo>
                  <a:pt x="3422451" y="7003184"/>
                </a:moveTo>
                <a:cubicBezTo>
                  <a:pt x="3422451" y="7009158"/>
                  <a:pt x="3432903" y="7012144"/>
                  <a:pt x="3453809" y="7012144"/>
                </a:cubicBezTo>
                <a:cubicBezTo>
                  <a:pt x="3474714" y="7012144"/>
                  <a:pt x="3488152" y="7015130"/>
                  <a:pt x="3494125" y="7021102"/>
                </a:cubicBezTo>
                <a:lnTo>
                  <a:pt x="3476206" y="7021102"/>
                </a:lnTo>
                <a:lnTo>
                  <a:pt x="3467248" y="7021102"/>
                </a:lnTo>
                <a:lnTo>
                  <a:pt x="3440370" y="7021102"/>
                </a:lnTo>
                <a:lnTo>
                  <a:pt x="3413491" y="7012144"/>
                </a:lnTo>
                <a:close/>
                <a:moveTo>
                  <a:pt x="3359736" y="7003184"/>
                </a:moveTo>
                <a:lnTo>
                  <a:pt x="3386614" y="7012144"/>
                </a:lnTo>
                <a:cubicBezTo>
                  <a:pt x="3392587" y="7018116"/>
                  <a:pt x="3394079" y="7021102"/>
                  <a:pt x="3391094" y="7021102"/>
                </a:cubicBezTo>
                <a:cubicBezTo>
                  <a:pt x="3388107" y="7021102"/>
                  <a:pt x="3380641" y="7024090"/>
                  <a:pt x="3368695" y="7030062"/>
                </a:cubicBezTo>
                <a:cubicBezTo>
                  <a:pt x="3362723" y="7030062"/>
                  <a:pt x="3359736" y="7027076"/>
                  <a:pt x="3359736" y="7021102"/>
                </a:cubicBezTo>
                <a:cubicBezTo>
                  <a:pt x="3359736" y="7015130"/>
                  <a:pt x="3359736" y="7009158"/>
                  <a:pt x="3359736" y="7003184"/>
                </a:cubicBezTo>
                <a:close/>
                <a:moveTo>
                  <a:pt x="3055120" y="6985266"/>
                </a:moveTo>
                <a:cubicBezTo>
                  <a:pt x="3067066" y="6985266"/>
                  <a:pt x="3076026" y="6988252"/>
                  <a:pt x="3081997" y="6994224"/>
                </a:cubicBezTo>
                <a:lnTo>
                  <a:pt x="3046161" y="6994224"/>
                </a:lnTo>
                <a:close/>
                <a:moveTo>
                  <a:pt x="4074240" y="6971826"/>
                </a:moveTo>
                <a:cubicBezTo>
                  <a:pt x="4075733" y="6971826"/>
                  <a:pt x="4076479" y="6973320"/>
                  <a:pt x="4076479" y="6976306"/>
                </a:cubicBezTo>
                <a:lnTo>
                  <a:pt x="4067520" y="6976306"/>
                </a:lnTo>
                <a:cubicBezTo>
                  <a:pt x="4070506" y="6973320"/>
                  <a:pt x="4072747" y="6971826"/>
                  <a:pt x="4074240" y="6971826"/>
                </a:cubicBezTo>
                <a:close/>
                <a:moveTo>
                  <a:pt x="2622833" y="6953908"/>
                </a:moveTo>
                <a:cubicBezTo>
                  <a:pt x="2624328" y="6953908"/>
                  <a:pt x="2625074" y="6955401"/>
                  <a:pt x="2625074" y="6958387"/>
                </a:cubicBezTo>
                <a:lnTo>
                  <a:pt x="2616114" y="6958387"/>
                </a:lnTo>
                <a:cubicBezTo>
                  <a:pt x="2619101" y="6955401"/>
                  <a:pt x="2621340" y="6953908"/>
                  <a:pt x="2622833" y="6953908"/>
                </a:cubicBezTo>
                <a:close/>
                <a:moveTo>
                  <a:pt x="3359736" y="6940470"/>
                </a:moveTo>
                <a:cubicBezTo>
                  <a:pt x="3365709" y="6940470"/>
                  <a:pt x="3368695" y="6940470"/>
                  <a:pt x="3368695" y="6940470"/>
                </a:cubicBezTo>
                <a:cubicBezTo>
                  <a:pt x="3368695" y="6940470"/>
                  <a:pt x="3367202" y="6941962"/>
                  <a:pt x="3364216" y="6944948"/>
                </a:cubicBezTo>
                <a:cubicBezTo>
                  <a:pt x="3361229" y="6947935"/>
                  <a:pt x="3359736" y="6949428"/>
                  <a:pt x="3359736" y="6949428"/>
                </a:cubicBezTo>
                <a:lnTo>
                  <a:pt x="3350776" y="6949428"/>
                </a:lnTo>
                <a:cubicBezTo>
                  <a:pt x="3350776" y="6943455"/>
                  <a:pt x="3353763" y="6940470"/>
                  <a:pt x="3359736" y="6940470"/>
                </a:cubicBezTo>
                <a:close/>
                <a:moveTo>
                  <a:pt x="4622997" y="6931510"/>
                </a:moveTo>
                <a:lnTo>
                  <a:pt x="4649874" y="6931510"/>
                </a:lnTo>
                <a:cubicBezTo>
                  <a:pt x="4643901" y="6937482"/>
                  <a:pt x="4634942" y="6940470"/>
                  <a:pt x="4622997" y="6940470"/>
                </a:cubicBezTo>
                <a:lnTo>
                  <a:pt x="4605078" y="6940470"/>
                </a:lnTo>
                <a:close/>
                <a:moveTo>
                  <a:pt x="3305980" y="6931510"/>
                </a:moveTo>
                <a:lnTo>
                  <a:pt x="3323898" y="6931510"/>
                </a:lnTo>
                <a:cubicBezTo>
                  <a:pt x="3323898" y="6937482"/>
                  <a:pt x="3317927" y="6940470"/>
                  <a:pt x="3305980" y="6940470"/>
                </a:cubicBezTo>
                <a:close/>
                <a:moveTo>
                  <a:pt x="3207428" y="6927030"/>
                </a:moveTo>
                <a:cubicBezTo>
                  <a:pt x="3210415" y="6927030"/>
                  <a:pt x="3213401" y="6928524"/>
                  <a:pt x="3216387" y="6931510"/>
                </a:cubicBezTo>
                <a:lnTo>
                  <a:pt x="3216387" y="6940470"/>
                </a:lnTo>
                <a:lnTo>
                  <a:pt x="3198469" y="6931510"/>
                </a:lnTo>
                <a:cubicBezTo>
                  <a:pt x="3201455" y="6928524"/>
                  <a:pt x="3204442" y="6927030"/>
                  <a:pt x="3207428" y="6927030"/>
                </a:cubicBezTo>
                <a:close/>
                <a:moveTo>
                  <a:pt x="4295983" y="6922550"/>
                </a:moveTo>
                <a:cubicBezTo>
                  <a:pt x="4322860" y="6922550"/>
                  <a:pt x="4336299" y="6924044"/>
                  <a:pt x="4336299" y="6927030"/>
                </a:cubicBezTo>
                <a:cubicBezTo>
                  <a:pt x="4336299" y="6930016"/>
                  <a:pt x="4331820" y="6931510"/>
                  <a:pt x="4322860" y="6931510"/>
                </a:cubicBezTo>
                <a:cubicBezTo>
                  <a:pt x="4313901" y="6931510"/>
                  <a:pt x="4300463" y="6931510"/>
                  <a:pt x="4282544" y="6931510"/>
                </a:cubicBezTo>
                <a:cubicBezTo>
                  <a:pt x="4270598" y="6931510"/>
                  <a:pt x="4261639" y="6931510"/>
                  <a:pt x="4255666" y="6931510"/>
                </a:cubicBezTo>
                <a:cubicBezTo>
                  <a:pt x="4249693" y="6931510"/>
                  <a:pt x="4248200" y="6930016"/>
                  <a:pt x="4251186" y="6927030"/>
                </a:cubicBezTo>
                <a:cubicBezTo>
                  <a:pt x="4254172" y="6924044"/>
                  <a:pt x="4269105" y="6922550"/>
                  <a:pt x="4295983" y="6922550"/>
                </a:cubicBezTo>
                <a:close/>
                <a:moveTo>
                  <a:pt x="4076479" y="6922550"/>
                </a:moveTo>
                <a:lnTo>
                  <a:pt x="4085439" y="6931510"/>
                </a:lnTo>
                <a:cubicBezTo>
                  <a:pt x="4079466" y="6931510"/>
                  <a:pt x="4070506" y="6931510"/>
                  <a:pt x="4058561" y="6931510"/>
                </a:cubicBezTo>
                <a:close/>
                <a:moveTo>
                  <a:pt x="3673311" y="6922550"/>
                </a:moveTo>
                <a:cubicBezTo>
                  <a:pt x="3679284" y="6922550"/>
                  <a:pt x="3685257" y="6924044"/>
                  <a:pt x="3691230" y="6927030"/>
                </a:cubicBezTo>
                <a:cubicBezTo>
                  <a:pt x="3697203" y="6930016"/>
                  <a:pt x="3697203" y="6934496"/>
                  <a:pt x="3691230" y="6940470"/>
                </a:cubicBezTo>
                <a:cubicBezTo>
                  <a:pt x="3691230" y="6940470"/>
                  <a:pt x="3686750" y="6940470"/>
                  <a:pt x="3677791" y="6940470"/>
                </a:cubicBezTo>
                <a:cubicBezTo>
                  <a:pt x="3668831" y="6940470"/>
                  <a:pt x="3664352" y="6940470"/>
                  <a:pt x="3664352" y="6940470"/>
                </a:cubicBezTo>
                <a:cubicBezTo>
                  <a:pt x="3652406" y="6934496"/>
                  <a:pt x="3655392" y="6928524"/>
                  <a:pt x="3673311" y="6922550"/>
                </a:cubicBezTo>
                <a:close/>
                <a:moveTo>
                  <a:pt x="3628515" y="6922550"/>
                </a:moveTo>
                <a:lnTo>
                  <a:pt x="3637473" y="6931510"/>
                </a:lnTo>
                <a:cubicBezTo>
                  <a:pt x="3637473" y="6937482"/>
                  <a:pt x="3635981" y="6940470"/>
                  <a:pt x="3632995" y="6940470"/>
                </a:cubicBezTo>
                <a:cubicBezTo>
                  <a:pt x="3630008" y="6940470"/>
                  <a:pt x="3628515" y="6937482"/>
                  <a:pt x="3628515" y="6931510"/>
                </a:cubicBezTo>
                <a:cubicBezTo>
                  <a:pt x="3628515" y="6925536"/>
                  <a:pt x="3628515" y="6922550"/>
                  <a:pt x="3628515" y="6922550"/>
                </a:cubicBezTo>
                <a:close/>
                <a:moveTo>
                  <a:pt x="3364216" y="6922550"/>
                </a:moveTo>
                <a:cubicBezTo>
                  <a:pt x="3367202" y="6922550"/>
                  <a:pt x="3368695" y="6925536"/>
                  <a:pt x="3368695" y="6931510"/>
                </a:cubicBezTo>
                <a:lnTo>
                  <a:pt x="3359736" y="6931510"/>
                </a:lnTo>
                <a:cubicBezTo>
                  <a:pt x="3359736" y="6925536"/>
                  <a:pt x="3361229" y="6922550"/>
                  <a:pt x="3364216" y="6922550"/>
                </a:cubicBezTo>
                <a:close/>
                <a:moveTo>
                  <a:pt x="4999286" y="6904632"/>
                </a:moveTo>
                <a:cubicBezTo>
                  <a:pt x="4999286" y="6904632"/>
                  <a:pt x="4999286" y="6907619"/>
                  <a:pt x="4999286" y="6913590"/>
                </a:cubicBezTo>
                <a:cubicBezTo>
                  <a:pt x="4993314" y="6913590"/>
                  <a:pt x="4987342" y="6913590"/>
                  <a:pt x="4981369" y="6913590"/>
                </a:cubicBezTo>
                <a:close/>
                <a:moveTo>
                  <a:pt x="3476206" y="6904632"/>
                </a:moveTo>
                <a:lnTo>
                  <a:pt x="3512044" y="6904632"/>
                </a:lnTo>
                <a:cubicBezTo>
                  <a:pt x="3512044" y="6904632"/>
                  <a:pt x="3510551" y="6906126"/>
                  <a:pt x="3507564" y="6909112"/>
                </a:cubicBezTo>
                <a:cubicBezTo>
                  <a:pt x="3504577" y="6912098"/>
                  <a:pt x="3500098" y="6913590"/>
                  <a:pt x="3494125" y="6913590"/>
                </a:cubicBezTo>
                <a:close/>
                <a:moveTo>
                  <a:pt x="3807700" y="6895673"/>
                </a:moveTo>
                <a:cubicBezTo>
                  <a:pt x="3807700" y="6901646"/>
                  <a:pt x="3807700" y="6904632"/>
                  <a:pt x="3807700" y="6904632"/>
                </a:cubicBezTo>
                <a:cubicBezTo>
                  <a:pt x="3807700" y="6910604"/>
                  <a:pt x="3806207" y="6913590"/>
                  <a:pt x="3803220" y="6913590"/>
                </a:cubicBezTo>
                <a:cubicBezTo>
                  <a:pt x="3800235" y="6913590"/>
                  <a:pt x="3798742" y="6910604"/>
                  <a:pt x="3798742" y="6904632"/>
                </a:cubicBezTo>
                <a:cubicBezTo>
                  <a:pt x="3798742" y="6898658"/>
                  <a:pt x="3801727" y="6895673"/>
                  <a:pt x="3807700" y="6895673"/>
                </a:cubicBezTo>
                <a:close/>
                <a:moveTo>
                  <a:pt x="3646433" y="6895673"/>
                </a:moveTo>
                <a:cubicBezTo>
                  <a:pt x="3646433" y="6895673"/>
                  <a:pt x="3649421" y="6895673"/>
                  <a:pt x="3655392" y="6895673"/>
                </a:cubicBezTo>
                <a:cubicBezTo>
                  <a:pt x="3661365" y="6895673"/>
                  <a:pt x="3662859" y="6897166"/>
                  <a:pt x="3659872" y="6900152"/>
                </a:cubicBezTo>
                <a:cubicBezTo>
                  <a:pt x="3656885" y="6903138"/>
                  <a:pt x="3652406" y="6904632"/>
                  <a:pt x="3646433" y="6904632"/>
                </a:cubicBezTo>
                <a:cubicBezTo>
                  <a:pt x="3646433" y="6904632"/>
                  <a:pt x="3646433" y="6901646"/>
                  <a:pt x="3646433" y="6895673"/>
                </a:cubicBezTo>
                <a:close/>
                <a:moveTo>
                  <a:pt x="3420211" y="6891193"/>
                </a:moveTo>
                <a:cubicBezTo>
                  <a:pt x="3421705" y="6891193"/>
                  <a:pt x="3422451" y="6892686"/>
                  <a:pt x="3422451" y="6895673"/>
                </a:cubicBezTo>
                <a:lnTo>
                  <a:pt x="3422451" y="6904632"/>
                </a:lnTo>
                <a:lnTo>
                  <a:pt x="3413491" y="6895673"/>
                </a:lnTo>
                <a:cubicBezTo>
                  <a:pt x="3416478" y="6892686"/>
                  <a:pt x="3418718" y="6891193"/>
                  <a:pt x="3420211" y="6891193"/>
                </a:cubicBezTo>
                <a:close/>
                <a:moveTo>
                  <a:pt x="4841380" y="6882233"/>
                </a:moveTo>
                <a:cubicBezTo>
                  <a:pt x="4843620" y="6882233"/>
                  <a:pt x="4846978" y="6883726"/>
                  <a:pt x="4851458" y="6886713"/>
                </a:cubicBezTo>
                <a:cubicBezTo>
                  <a:pt x="4860418" y="6892686"/>
                  <a:pt x="4867884" y="6895673"/>
                  <a:pt x="4873858" y="6895673"/>
                </a:cubicBezTo>
                <a:cubicBezTo>
                  <a:pt x="4879830" y="6895673"/>
                  <a:pt x="4882816" y="6895673"/>
                  <a:pt x="4882816" y="6895673"/>
                </a:cubicBezTo>
                <a:cubicBezTo>
                  <a:pt x="4882816" y="6901646"/>
                  <a:pt x="4879830" y="6904632"/>
                  <a:pt x="4873858" y="6904632"/>
                </a:cubicBezTo>
                <a:lnTo>
                  <a:pt x="4864898" y="6895673"/>
                </a:lnTo>
                <a:cubicBezTo>
                  <a:pt x="4858924" y="6895673"/>
                  <a:pt x="4852952" y="6895673"/>
                  <a:pt x="4846978" y="6895673"/>
                </a:cubicBezTo>
                <a:lnTo>
                  <a:pt x="4838020" y="6886713"/>
                </a:lnTo>
                <a:cubicBezTo>
                  <a:pt x="4838020" y="6883726"/>
                  <a:pt x="4839140" y="6882233"/>
                  <a:pt x="4841380" y="6882233"/>
                </a:cubicBezTo>
                <a:close/>
                <a:moveTo>
                  <a:pt x="3718108" y="6877754"/>
                </a:moveTo>
                <a:lnTo>
                  <a:pt x="3727068" y="6886713"/>
                </a:lnTo>
                <a:lnTo>
                  <a:pt x="3682270" y="6886713"/>
                </a:lnTo>
                <a:cubicBezTo>
                  <a:pt x="3682270" y="6880740"/>
                  <a:pt x="3694217" y="6877754"/>
                  <a:pt x="3718108" y="6877754"/>
                </a:cubicBezTo>
                <a:close/>
                <a:moveTo>
                  <a:pt x="3046161" y="6868794"/>
                </a:moveTo>
                <a:cubicBezTo>
                  <a:pt x="3052133" y="6868794"/>
                  <a:pt x="3055120" y="6870288"/>
                  <a:pt x="3055120" y="6873274"/>
                </a:cubicBezTo>
                <a:cubicBezTo>
                  <a:pt x="3055120" y="6876261"/>
                  <a:pt x="3052133" y="6877754"/>
                  <a:pt x="3046161" y="6877754"/>
                </a:cubicBezTo>
                <a:cubicBezTo>
                  <a:pt x="3040188" y="6883727"/>
                  <a:pt x="3035708" y="6885220"/>
                  <a:pt x="3032722" y="6882233"/>
                </a:cubicBezTo>
                <a:cubicBezTo>
                  <a:pt x="3029735" y="6879247"/>
                  <a:pt x="3029735" y="6876261"/>
                  <a:pt x="3032722" y="6873274"/>
                </a:cubicBezTo>
                <a:cubicBezTo>
                  <a:pt x="3035708" y="6870288"/>
                  <a:pt x="3040188" y="6868794"/>
                  <a:pt x="3046161" y="6868794"/>
                </a:cubicBezTo>
                <a:close/>
                <a:moveTo>
                  <a:pt x="2371974" y="6863194"/>
                </a:moveTo>
                <a:cubicBezTo>
                  <a:pt x="2373466" y="6863942"/>
                  <a:pt x="2374213" y="6865808"/>
                  <a:pt x="2374213" y="6868794"/>
                </a:cubicBezTo>
                <a:lnTo>
                  <a:pt x="2365254" y="6877754"/>
                </a:lnTo>
                <a:cubicBezTo>
                  <a:pt x="2359281" y="6877754"/>
                  <a:pt x="2356294" y="6876261"/>
                  <a:pt x="2356294" y="6873274"/>
                </a:cubicBezTo>
                <a:cubicBezTo>
                  <a:pt x="2356294" y="6870288"/>
                  <a:pt x="2359281" y="6867301"/>
                  <a:pt x="2365254" y="6864315"/>
                </a:cubicBezTo>
                <a:cubicBezTo>
                  <a:pt x="2368240" y="6862822"/>
                  <a:pt x="2370481" y="6862449"/>
                  <a:pt x="2371974" y="6863194"/>
                </a:cubicBezTo>
                <a:close/>
                <a:moveTo>
                  <a:pt x="3610596" y="6859835"/>
                </a:moveTo>
                <a:cubicBezTo>
                  <a:pt x="3610596" y="6859835"/>
                  <a:pt x="3613583" y="6859835"/>
                  <a:pt x="3619556" y="6859835"/>
                </a:cubicBezTo>
                <a:cubicBezTo>
                  <a:pt x="3625528" y="6859835"/>
                  <a:pt x="3628515" y="6862822"/>
                  <a:pt x="3628515" y="6868794"/>
                </a:cubicBezTo>
                <a:lnTo>
                  <a:pt x="3637473" y="6877754"/>
                </a:lnTo>
                <a:cubicBezTo>
                  <a:pt x="3637473" y="6883727"/>
                  <a:pt x="3625528" y="6883727"/>
                  <a:pt x="3601637" y="6877754"/>
                </a:cubicBezTo>
                <a:cubicBezTo>
                  <a:pt x="3577745" y="6865808"/>
                  <a:pt x="3580731" y="6859835"/>
                  <a:pt x="3610596" y="6859835"/>
                </a:cubicBezTo>
                <a:close/>
                <a:moveTo>
                  <a:pt x="3431410" y="6859835"/>
                </a:moveTo>
                <a:lnTo>
                  <a:pt x="3422451" y="6868794"/>
                </a:lnTo>
                <a:cubicBezTo>
                  <a:pt x="3410505" y="6868794"/>
                  <a:pt x="3398559" y="6868794"/>
                  <a:pt x="3386614" y="6868794"/>
                </a:cubicBezTo>
                <a:cubicBezTo>
                  <a:pt x="3374668" y="6868794"/>
                  <a:pt x="3368695" y="6868794"/>
                  <a:pt x="3368695" y="6868794"/>
                </a:cubicBezTo>
                <a:close/>
                <a:moveTo>
                  <a:pt x="3153673" y="6859835"/>
                </a:moveTo>
                <a:cubicBezTo>
                  <a:pt x="3159644" y="6859835"/>
                  <a:pt x="3167111" y="6859835"/>
                  <a:pt x="3176070" y="6859835"/>
                </a:cubicBezTo>
                <a:cubicBezTo>
                  <a:pt x="3185029" y="6859835"/>
                  <a:pt x="3189509" y="6859835"/>
                  <a:pt x="3189509" y="6859835"/>
                </a:cubicBezTo>
                <a:cubicBezTo>
                  <a:pt x="3195482" y="6865808"/>
                  <a:pt x="3201455" y="6868794"/>
                  <a:pt x="3207428" y="6868794"/>
                </a:cubicBezTo>
                <a:lnTo>
                  <a:pt x="3225347" y="6877754"/>
                </a:lnTo>
                <a:lnTo>
                  <a:pt x="3207428" y="6877754"/>
                </a:lnTo>
                <a:cubicBezTo>
                  <a:pt x="3201455" y="6877754"/>
                  <a:pt x="3183536" y="6874768"/>
                  <a:pt x="3153673" y="6868794"/>
                </a:cubicBezTo>
                <a:close/>
                <a:moveTo>
                  <a:pt x="4291503" y="6855355"/>
                </a:moveTo>
                <a:cubicBezTo>
                  <a:pt x="4294490" y="6855355"/>
                  <a:pt x="4297476" y="6856850"/>
                  <a:pt x="4300463" y="6859835"/>
                </a:cubicBezTo>
                <a:lnTo>
                  <a:pt x="4291503" y="6859835"/>
                </a:lnTo>
                <a:lnTo>
                  <a:pt x="4282544" y="6859835"/>
                </a:lnTo>
                <a:cubicBezTo>
                  <a:pt x="4285531" y="6856850"/>
                  <a:pt x="4288517" y="6855355"/>
                  <a:pt x="4291503" y="6855355"/>
                </a:cubicBezTo>
                <a:close/>
                <a:moveTo>
                  <a:pt x="4838020" y="6832958"/>
                </a:moveTo>
                <a:cubicBezTo>
                  <a:pt x="4843992" y="6832958"/>
                  <a:pt x="4848472" y="6835944"/>
                  <a:pt x="4851458" y="6841916"/>
                </a:cubicBezTo>
                <a:cubicBezTo>
                  <a:pt x="4854446" y="6847890"/>
                  <a:pt x="4852952" y="6850876"/>
                  <a:pt x="4846978" y="6850876"/>
                </a:cubicBezTo>
                <a:lnTo>
                  <a:pt x="4838020" y="6841916"/>
                </a:lnTo>
                <a:cubicBezTo>
                  <a:pt x="4838020" y="6835944"/>
                  <a:pt x="4838020" y="6832958"/>
                  <a:pt x="4838020" y="6832958"/>
                </a:cubicBezTo>
                <a:close/>
                <a:moveTo>
                  <a:pt x="3960009" y="6832958"/>
                </a:moveTo>
                <a:cubicBezTo>
                  <a:pt x="3960009" y="6832958"/>
                  <a:pt x="3962994" y="6832958"/>
                  <a:pt x="3968967" y="6832958"/>
                </a:cubicBezTo>
                <a:lnTo>
                  <a:pt x="3960009" y="6841916"/>
                </a:lnTo>
                <a:close/>
                <a:moveTo>
                  <a:pt x="3431410" y="6832958"/>
                </a:moveTo>
                <a:lnTo>
                  <a:pt x="3449329" y="6832958"/>
                </a:lnTo>
                <a:cubicBezTo>
                  <a:pt x="3455302" y="6832958"/>
                  <a:pt x="3461275" y="6832958"/>
                  <a:pt x="3467248" y="6832958"/>
                </a:cubicBezTo>
                <a:cubicBezTo>
                  <a:pt x="3473219" y="6832958"/>
                  <a:pt x="3476206" y="6832958"/>
                  <a:pt x="3476206" y="6832958"/>
                </a:cubicBezTo>
                <a:cubicBezTo>
                  <a:pt x="3482179" y="6838930"/>
                  <a:pt x="3488152" y="6841916"/>
                  <a:pt x="3494125" y="6841916"/>
                </a:cubicBezTo>
                <a:cubicBezTo>
                  <a:pt x="3500098" y="6841916"/>
                  <a:pt x="3504577" y="6843410"/>
                  <a:pt x="3507564" y="6846396"/>
                </a:cubicBezTo>
                <a:cubicBezTo>
                  <a:pt x="3510551" y="6849382"/>
                  <a:pt x="3512044" y="6850876"/>
                  <a:pt x="3512044" y="6850876"/>
                </a:cubicBezTo>
                <a:lnTo>
                  <a:pt x="3476206" y="6850876"/>
                </a:lnTo>
                <a:cubicBezTo>
                  <a:pt x="3470234" y="6850876"/>
                  <a:pt x="3461275" y="6847890"/>
                  <a:pt x="3449329" y="6841916"/>
                </a:cubicBezTo>
                <a:close/>
                <a:moveTo>
                  <a:pt x="3270143" y="6832958"/>
                </a:moveTo>
                <a:cubicBezTo>
                  <a:pt x="3276116" y="6832958"/>
                  <a:pt x="3276116" y="6835944"/>
                  <a:pt x="3270143" y="6841916"/>
                </a:cubicBezTo>
                <a:cubicBezTo>
                  <a:pt x="3270143" y="6847890"/>
                  <a:pt x="3271636" y="6852370"/>
                  <a:pt x="3274623" y="6855355"/>
                </a:cubicBezTo>
                <a:cubicBezTo>
                  <a:pt x="3277609" y="6858342"/>
                  <a:pt x="3288062" y="6856850"/>
                  <a:pt x="3305980" y="6850876"/>
                </a:cubicBezTo>
                <a:lnTo>
                  <a:pt x="3314940" y="6868794"/>
                </a:lnTo>
                <a:lnTo>
                  <a:pt x="3297021" y="6877754"/>
                </a:lnTo>
                <a:lnTo>
                  <a:pt x="3314940" y="6886713"/>
                </a:lnTo>
                <a:lnTo>
                  <a:pt x="3305980" y="6895673"/>
                </a:lnTo>
                <a:cubicBezTo>
                  <a:pt x="3294034" y="6889700"/>
                  <a:pt x="3288062" y="6886713"/>
                  <a:pt x="3288062" y="6886713"/>
                </a:cubicBezTo>
                <a:lnTo>
                  <a:pt x="3270143" y="6868794"/>
                </a:lnTo>
                <a:lnTo>
                  <a:pt x="3261183" y="6859835"/>
                </a:lnTo>
                <a:cubicBezTo>
                  <a:pt x="3261183" y="6859835"/>
                  <a:pt x="3261183" y="6853862"/>
                  <a:pt x="3261183" y="6841916"/>
                </a:cubicBezTo>
                <a:close/>
                <a:moveTo>
                  <a:pt x="4802182" y="6823998"/>
                </a:moveTo>
                <a:lnTo>
                  <a:pt x="4811142" y="6823998"/>
                </a:lnTo>
                <a:cubicBezTo>
                  <a:pt x="4811142" y="6835944"/>
                  <a:pt x="4805169" y="6838930"/>
                  <a:pt x="4793224" y="6832958"/>
                </a:cubicBezTo>
                <a:cubicBezTo>
                  <a:pt x="4787251" y="6826984"/>
                  <a:pt x="4790238" y="6823998"/>
                  <a:pt x="4802182" y="6823998"/>
                </a:cubicBezTo>
                <a:close/>
                <a:moveTo>
                  <a:pt x="3691230" y="6823998"/>
                </a:moveTo>
                <a:lnTo>
                  <a:pt x="3682270" y="6850876"/>
                </a:lnTo>
                <a:cubicBezTo>
                  <a:pt x="3670324" y="6862822"/>
                  <a:pt x="3661365" y="6862822"/>
                  <a:pt x="3655392" y="6850876"/>
                </a:cubicBezTo>
                <a:close/>
                <a:moveTo>
                  <a:pt x="4183991" y="6815039"/>
                </a:moveTo>
                <a:cubicBezTo>
                  <a:pt x="4189964" y="6815039"/>
                  <a:pt x="4192951" y="6816533"/>
                  <a:pt x="4192951" y="6819519"/>
                </a:cubicBezTo>
                <a:cubicBezTo>
                  <a:pt x="4192951" y="6822504"/>
                  <a:pt x="4189964" y="6823998"/>
                  <a:pt x="4183991" y="6823998"/>
                </a:cubicBezTo>
                <a:cubicBezTo>
                  <a:pt x="4160099" y="6829972"/>
                  <a:pt x="4148154" y="6829972"/>
                  <a:pt x="4148154" y="6823998"/>
                </a:cubicBezTo>
                <a:cubicBezTo>
                  <a:pt x="4148154" y="6818026"/>
                  <a:pt x="4160099" y="6815039"/>
                  <a:pt x="4183991" y="6815039"/>
                </a:cubicBezTo>
                <a:close/>
                <a:moveTo>
                  <a:pt x="3807700" y="6815039"/>
                </a:moveTo>
                <a:lnTo>
                  <a:pt x="3825619" y="6823998"/>
                </a:lnTo>
                <a:cubicBezTo>
                  <a:pt x="3825619" y="6823998"/>
                  <a:pt x="3819646" y="6823998"/>
                  <a:pt x="3807700" y="6823998"/>
                </a:cubicBezTo>
                <a:lnTo>
                  <a:pt x="3798742" y="6823998"/>
                </a:lnTo>
                <a:cubicBezTo>
                  <a:pt x="3798742" y="6818026"/>
                  <a:pt x="3801727" y="6815039"/>
                  <a:pt x="3807700" y="6815039"/>
                </a:cubicBezTo>
                <a:close/>
                <a:moveTo>
                  <a:pt x="3350776" y="6815039"/>
                </a:moveTo>
                <a:cubicBezTo>
                  <a:pt x="3356749" y="6815039"/>
                  <a:pt x="3359736" y="6815039"/>
                  <a:pt x="3359736" y="6815039"/>
                </a:cubicBezTo>
                <a:cubicBezTo>
                  <a:pt x="3359736" y="6815039"/>
                  <a:pt x="3359736" y="6818026"/>
                  <a:pt x="3359736" y="6823998"/>
                </a:cubicBezTo>
                <a:cubicBezTo>
                  <a:pt x="3359736" y="6823998"/>
                  <a:pt x="3356749" y="6823998"/>
                  <a:pt x="3350776" y="6823998"/>
                </a:cubicBezTo>
                <a:cubicBezTo>
                  <a:pt x="3344804" y="6818026"/>
                  <a:pt x="3344804" y="6815039"/>
                  <a:pt x="3350776" y="6815039"/>
                </a:cubicBezTo>
                <a:close/>
                <a:moveTo>
                  <a:pt x="3314940" y="6806079"/>
                </a:moveTo>
                <a:cubicBezTo>
                  <a:pt x="3320912" y="6806079"/>
                  <a:pt x="3322405" y="6807573"/>
                  <a:pt x="3319420" y="6810559"/>
                </a:cubicBezTo>
                <a:cubicBezTo>
                  <a:pt x="3316432" y="6813546"/>
                  <a:pt x="3313447" y="6815039"/>
                  <a:pt x="3310460" y="6815039"/>
                </a:cubicBezTo>
                <a:cubicBezTo>
                  <a:pt x="3307472" y="6815039"/>
                  <a:pt x="3305980" y="6813546"/>
                  <a:pt x="3305980" y="6810559"/>
                </a:cubicBezTo>
                <a:cubicBezTo>
                  <a:pt x="3305980" y="6807573"/>
                  <a:pt x="3308967" y="6806079"/>
                  <a:pt x="3314940" y="6806079"/>
                </a:cubicBezTo>
                <a:close/>
                <a:moveTo>
                  <a:pt x="4405865" y="6802917"/>
                </a:moveTo>
                <a:lnTo>
                  <a:pt x="4399014" y="6806079"/>
                </a:lnTo>
                <a:lnTo>
                  <a:pt x="4390056" y="6806079"/>
                </a:lnTo>
                <a:close/>
                <a:moveTo>
                  <a:pt x="4421413" y="6797120"/>
                </a:moveTo>
                <a:cubicBezTo>
                  <a:pt x="4424399" y="6797120"/>
                  <a:pt x="4428879" y="6797120"/>
                  <a:pt x="4434852" y="6797120"/>
                </a:cubicBezTo>
                <a:lnTo>
                  <a:pt x="4405865" y="6802917"/>
                </a:lnTo>
                <a:lnTo>
                  <a:pt x="4413573" y="6799360"/>
                </a:lnTo>
                <a:cubicBezTo>
                  <a:pt x="4417306" y="6797867"/>
                  <a:pt x="4419919" y="6797120"/>
                  <a:pt x="4421413" y="6797120"/>
                </a:cubicBezTo>
                <a:close/>
                <a:moveTo>
                  <a:pt x="3269023" y="6791521"/>
                </a:moveTo>
                <a:cubicBezTo>
                  <a:pt x="3269770" y="6792268"/>
                  <a:pt x="3270143" y="6794134"/>
                  <a:pt x="3270143" y="6797120"/>
                </a:cubicBezTo>
                <a:lnTo>
                  <a:pt x="3270143" y="6806079"/>
                </a:lnTo>
                <a:lnTo>
                  <a:pt x="3261183" y="6806079"/>
                </a:lnTo>
                <a:cubicBezTo>
                  <a:pt x="3261183" y="6800107"/>
                  <a:pt x="3262676" y="6795627"/>
                  <a:pt x="3265663" y="6792640"/>
                </a:cubicBezTo>
                <a:cubicBezTo>
                  <a:pt x="3267156" y="6791147"/>
                  <a:pt x="3268277" y="6790774"/>
                  <a:pt x="3269023" y="6791521"/>
                </a:cubicBezTo>
                <a:close/>
                <a:moveTo>
                  <a:pt x="3709149" y="6788161"/>
                </a:moveTo>
                <a:lnTo>
                  <a:pt x="3727068" y="6806079"/>
                </a:lnTo>
                <a:lnTo>
                  <a:pt x="3709149" y="6797120"/>
                </a:lnTo>
                <a:close/>
                <a:moveTo>
                  <a:pt x="3476206" y="6788161"/>
                </a:moveTo>
                <a:cubicBezTo>
                  <a:pt x="3494125" y="6794133"/>
                  <a:pt x="3506071" y="6806079"/>
                  <a:pt x="3512044" y="6823998"/>
                </a:cubicBezTo>
                <a:cubicBezTo>
                  <a:pt x="3500098" y="6823998"/>
                  <a:pt x="3494125" y="6821012"/>
                  <a:pt x="3494125" y="6815039"/>
                </a:cubicBezTo>
                <a:cubicBezTo>
                  <a:pt x="3482179" y="6809066"/>
                  <a:pt x="3473219" y="6806079"/>
                  <a:pt x="3467248" y="6806079"/>
                </a:cubicBezTo>
                <a:close/>
                <a:moveTo>
                  <a:pt x="4157113" y="6779201"/>
                </a:moveTo>
                <a:lnTo>
                  <a:pt x="4175032" y="6797120"/>
                </a:lnTo>
                <a:cubicBezTo>
                  <a:pt x="4169059" y="6797120"/>
                  <a:pt x="4163086" y="6797120"/>
                  <a:pt x="4157113" y="6797120"/>
                </a:cubicBezTo>
                <a:cubicBezTo>
                  <a:pt x="4151140" y="6791147"/>
                  <a:pt x="4151140" y="6785176"/>
                  <a:pt x="4157113" y="6779201"/>
                </a:cubicBezTo>
                <a:close/>
                <a:moveTo>
                  <a:pt x="3933131" y="6779201"/>
                </a:moveTo>
                <a:lnTo>
                  <a:pt x="3960009" y="6788161"/>
                </a:lnTo>
                <a:cubicBezTo>
                  <a:pt x="3960009" y="6794133"/>
                  <a:pt x="3951050" y="6794133"/>
                  <a:pt x="3933131" y="6788161"/>
                </a:cubicBezTo>
                <a:cubicBezTo>
                  <a:pt x="3927158" y="6782188"/>
                  <a:pt x="3927158" y="6779201"/>
                  <a:pt x="3933131" y="6779201"/>
                </a:cubicBezTo>
                <a:close/>
                <a:moveTo>
                  <a:pt x="3852497" y="6761283"/>
                </a:moveTo>
                <a:cubicBezTo>
                  <a:pt x="3852497" y="6761283"/>
                  <a:pt x="3852497" y="6764270"/>
                  <a:pt x="3852497" y="6770243"/>
                </a:cubicBezTo>
                <a:cubicBezTo>
                  <a:pt x="3852497" y="6776216"/>
                  <a:pt x="3858470" y="6782188"/>
                  <a:pt x="3870416" y="6788161"/>
                </a:cubicBezTo>
                <a:lnTo>
                  <a:pt x="3888335" y="6806079"/>
                </a:lnTo>
                <a:cubicBezTo>
                  <a:pt x="3888335" y="6812053"/>
                  <a:pt x="3880869" y="6815039"/>
                  <a:pt x="3865936" y="6815039"/>
                </a:cubicBezTo>
                <a:cubicBezTo>
                  <a:pt x="3851004" y="6815039"/>
                  <a:pt x="3842044" y="6813546"/>
                  <a:pt x="3839058" y="6810559"/>
                </a:cubicBezTo>
                <a:cubicBezTo>
                  <a:pt x="3836072" y="6807573"/>
                  <a:pt x="3836072" y="6801600"/>
                  <a:pt x="3839058" y="6792640"/>
                </a:cubicBezTo>
                <a:cubicBezTo>
                  <a:pt x="3842044" y="6783681"/>
                  <a:pt x="3843538" y="6776216"/>
                  <a:pt x="3843538" y="6770243"/>
                </a:cubicBezTo>
                <a:cubicBezTo>
                  <a:pt x="3843538" y="6770243"/>
                  <a:pt x="3843538" y="6768750"/>
                  <a:pt x="3843538" y="6765763"/>
                </a:cubicBezTo>
                <a:cubicBezTo>
                  <a:pt x="3843538" y="6762777"/>
                  <a:pt x="3846524" y="6761283"/>
                  <a:pt x="3852497" y="6761283"/>
                </a:cubicBezTo>
                <a:close/>
                <a:moveTo>
                  <a:pt x="3632995" y="6761283"/>
                </a:moveTo>
                <a:cubicBezTo>
                  <a:pt x="3635981" y="6761283"/>
                  <a:pt x="3638968" y="6767257"/>
                  <a:pt x="3641953" y="6779201"/>
                </a:cubicBezTo>
                <a:cubicBezTo>
                  <a:pt x="3644941" y="6791147"/>
                  <a:pt x="3643446" y="6797120"/>
                  <a:pt x="3637473" y="6797120"/>
                </a:cubicBezTo>
                <a:cubicBezTo>
                  <a:pt x="3637473" y="6797120"/>
                  <a:pt x="3637473" y="6794133"/>
                  <a:pt x="3637473" y="6788161"/>
                </a:cubicBezTo>
                <a:lnTo>
                  <a:pt x="3628515" y="6770243"/>
                </a:lnTo>
                <a:cubicBezTo>
                  <a:pt x="3628515" y="6764270"/>
                  <a:pt x="3630008" y="6761283"/>
                  <a:pt x="3632995" y="6761283"/>
                </a:cubicBezTo>
                <a:close/>
                <a:moveTo>
                  <a:pt x="3431410" y="6761283"/>
                </a:moveTo>
                <a:lnTo>
                  <a:pt x="3449329" y="6770243"/>
                </a:lnTo>
                <a:cubicBezTo>
                  <a:pt x="3449329" y="6776216"/>
                  <a:pt x="3446342" y="6779201"/>
                  <a:pt x="3440370" y="6779201"/>
                </a:cubicBezTo>
                <a:cubicBezTo>
                  <a:pt x="3434397" y="6779201"/>
                  <a:pt x="3431410" y="6773230"/>
                  <a:pt x="3431410" y="6761283"/>
                </a:cubicBezTo>
                <a:close/>
                <a:moveTo>
                  <a:pt x="4918654" y="6752324"/>
                </a:moveTo>
                <a:lnTo>
                  <a:pt x="4936572" y="6761283"/>
                </a:lnTo>
                <a:lnTo>
                  <a:pt x="4891775" y="6770243"/>
                </a:lnTo>
                <a:cubicBezTo>
                  <a:pt x="4891775" y="6758297"/>
                  <a:pt x="4900735" y="6752324"/>
                  <a:pt x="4918654" y="6752324"/>
                </a:cubicBezTo>
                <a:close/>
                <a:moveTo>
                  <a:pt x="3471726" y="6752324"/>
                </a:moveTo>
                <a:cubicBezTo>
                  <a:pt x="3474714" y="6752324"/>
                  <a:pt x="3477699" y="6753817"/>
                  <a:pt x="3480686" y="6756804"/>
                </a:cubicBezTo>
                <a:cubicBezTo>
                  <a:pt x="3483674" y="6759790"/>
                  <a:pt x="3482179" y="6761283"/>
                  <a:pt x="3476206" y="6761283"/>
                </a:cubicBezTo>
                <a:cubicBezTo>
                  <a:pt x="3470234" y="6761283"/>
                  <a:pt x="3467248" y="6759790"/>
                  <a:pt x="3467248" y="6756804"/>
                </a:cubicBezTo>
                <a:cubicBezTo>
                  <a:pt x="3467248" y="6753817"/>
                  <a:pt x="3468741" y="6752324"/>
                  <a:pt x="3471726" y="6752324"/>
                </a:cubicBezTo>
                <a:close/>
                <a:moveTo>
                  <a:pt x="4141435" y="6736646"/>
                </a:moveTo>
                <a:cubicBezTo>
                  <a:pt x="4145914" y="6736646"/>
                  <a:pt x="4151140" y="6737392"/>
                  <a:pt x="4157113" y="6738885"/>
                </a:cubicBezTo>
                <a:cubicBezTo>
                  <a:pt x="4169059" y="6741872"/>
                  <a:pt x="4178018" y="6743365"/>
                  <a:pt x="4183991" y="6743365"/>
                </a:cubicBezTo>
                <a:cubicBezTo>
                  <a:pt x="4189964" y="6743365"/>
                  <a:pt x="4192951" y="6743365"/>
                  <a:pt x="4192951" y="6743365"/>
                </a:cubicBezTo>
                <a:cubicBezTo>
                  <a:pt x="4192951" y="6743365"/>
                  <a:pt x="4186978" y="6746351"/>
                  <a:pt x="4175032" y="6752324"/>
                </a:cubicBezTo>
                <a:cubicBezTo>
                  <a:pt x="4163086" y="6758297"/>
                  <a:pt x="4154127" y="6761283"/>
                  <a:pt x="4148154" y="6761283"/>
                </a:cubicBezTo>
                <a:cubicBezTo>
                  <a:pt x="4142181" y="6761283"/>
                  <a:pt x="4139194" y="6758297"/>
                  <a:pt x="4139194" y="6752324"/>
                </a:cubicBezTo>
                <a:lnTo>
                  <a:pt x="4130236" y="6752324"/>
                </a:lnTo>
                <a:cubicBezTo>
                  <a:pt x="4124263" y="6752324"/>
                  <a:pt x="4121276" y="6749338"/>
                  <a:pt x="4121276" y="6743365"/>
                </a:cubicBezTo>
                <a:cubicBezTo>
                  <a:pt x="4121276" y="6743365"/>
                  <a:pt x="4124263" y="6741872"/>
                  <a:pt x="4130236" y="6738885"/>
                </a:cubicBezTo>
                <a:cubicBezTo>
                  <a:pt x="4133221" y="6737392"/>
                  <a:pt x="4136955" y="6736646"/>
                  <a:pt x="4141435" y="6736646"/>
                </a:cubicBezTo>
                <a:close/>
                <a:moveTo>
                  <a:pt x="3910732" y="6734405"/>
                </a:moveTo>
                <a:cubicBezTo>
                  <a:pt x="3913719" y="6734405"/>
                  <a:pt x="3916705" y="6735899"/>
                  <a:pt x="3919692" y="6738885"/>
                </a:cubicBezTo>
                <a:cubicBezTo>
                  <a:pt x="3922678" y="6741872"/>
                  <a:pt x="3921185" y="6743365"/>
                  <a:pt x="3915212" y="6743365"/>
                </a:cubicBezTo>
                <a:cubicBezTo>
                  <a:pt x="3909239" y="6743365"/>
                  <a:pt x="3906253" y="6741872"/>
                  <a:pt x="3906253" y="6738885"/>
                </a:cubicBezTo>
                <a:cubicBezTo>
                  <a:pt x="3906253" y="6735899"/>
                  <a:pt x="3907746" y="6734405"/>
                  <a:pt x="3910732" y="6734405"/>
                </a:cubicBezTo>
                <a:close/>
                <a:moveTo>
                  <a:pt x="3386614" y="6734405"/>
                </a:moveTo>
                <a:cubicBezTo>
                  <a:pt x="3392587" y="6734405"/>
                  <a:pt x="3395572" y="6734405"/>
                  <a:pt x="3395572" y="6734405"/>
                </a:cubicBezTo>
                <a:cubicBezTo>
                  <a:pt x="3395572" y="6740379"/>
                  <a:pt x="3398559" y="6743365"/>
                  <a:pt x="3404532" y="6743365"/>
                </a:cubicBezTo>
                <a:cubicBezTo>
                  <a:pt x="3404532" y="6749338"/>
                  <a:pt x="3404532" y="6752324"/>
                  <a:pt x="3404532" y="6752324"/>
                </a:cubicBezTo>
                <a:cubicBezTo>
                  <a:pt x="3404532" y="6752324"/>
                  <a:pt x="3401545" y="6752324"/>
                  <a:pt x="3395572" y="6752324"/>
                </a:cubicBezTo>
                <a:cubicBezTo>
                  <a:pt x="3389601" y="6758297"/>
                  <a:pt x="3385121" y="6756804"/>
                  <a:pt x="3382134" y="6747844"/>
                </a:cubicBezTo>
                <a:cubicBezTo>
                  <a:pt x="3379148" y="6738885"/>
                  <a:pt x="3380641" y="6734405"/>
                  <a:pt x="3386614" y="6734405"/>
                </a:cubicBezTo>
                <a:close/>
                <a:moveTo>
                  <a:pt x="3010323" y="6734405"/>
                </a:moveTo>
                <a:lnTo>
                  <a:pt x="3019282" y="6734405"/>
                </a:lnTo>
                <a:cubicBezTo>
                  <a:pt x="3019282" y="6740379"/>
                  <a:pt x="3016296" y="6743365"/>
                  <a:pt x="3010323" y="6743365"/>
                </a:cubicBezTo>
                <a:lnTo>
                  <a:pt x="3001364" y="6743365"/>
                </a:lnTo>
                <a:cubicBezTo>
                  <a:pt x="3001364" y="6737392"/>
                  <a:pt x="3004350" y="6734405"/>
                  <a:pt x="3010323" y="6734405"/>
                </a:cubicBezTo>
                <a:close/>
                <a:moveTo>
                  <a:pt x="4838020" y="6725446"/>
                </a:moveTo>
                <a:cubicBezTo>
                  <a:pt x="4843992" y="6725446"/>
                  <a:pt x="4846978" y="6728432"/>
                  <a:pt x="4846978" y="6734405"/>
                </a:cubicBezTo>
                <a:cubicBezTo>
                  <a:pt x="4846978" y="6734405"/>
                  <a:pt x="4843992" y="6734405"/>
                  <a:pt x="4838020" y="6734405"/>
                </a:cubicBezTo>
                <a:cubicBezTo>
                  <a:pt x="4832047" y="6734405"/>
                  <a:pt x="4829061" y="6734405"/>
                  <a:pt x="4829061" y="6734405"/>
                </a:cubicBezTo>
                <a:close/>
                <a:moveTo>
                  <a:pt x="3986886" y="6725446"/>
                </a:moveTo>
                <a:lnTo>
                  <a:pt x="3986886" y="6734405"/>
                </a:lnTo>
                <a:lnTo>
                  <a:pt x="3995846" y="6725446"/>
                </a:lnTo>
                <a:cubicBezTo>
                  <a:pt x="3989873" y="6725446"/>
                  <a:pt x="3986886" y="6725446"/>
                  <a:pt x="3986886" y="6725446"/>
                </a:cubicBezTo>
                <a:close/>
                <a:moveTo>
                  <a:pt x="3709149" y="6725446"/>
                </a:moveTo>
                <a:cubicBezTo>
                  <a:pt x="3709149" y="6731419"/>
                  <a:pt x="3709149" y="6734405"/>
                  <a:pt x="3709149" y="6734405"/>
                </a:cubicBezTo>
                <a:cubicBezTo>
                  <a:pt x="3709149" y="6734405"/>
                  <a:pt x="3709149" y="6737392"/>
                  <a:pt x="3709149" y="6743365"/>
                </a:cubicBezTo>
                <a:lnTo>
                  <a:pt x="3736026" y="6743365"/>
                </a:lnTo>
                <a:cubicBezTo>
                  <a:pt x="3736026" y="6737392"/>
                  <a:pt x="3733039" y="6732912"/>
                  <a:pt x="3727068" y="6729926"/>
                </a:cubicBezTo>
                <a:cubicBezTo>
                  <a:pt x="3721095" y="6726939"/>
                  <a:pt x="3715120" y="6725446"/>
                  <a:pt x="3709149" y="6725446"/>
                </a:cubicBezTo>
                <a:close/>
                <a:moveTo>
                  <a:pt x="3503084" y="6719846"/>
                </a:moveTo>
                <a:cubicBezTo>
                  <a:pt x="3500098" y="6719100"/>
                  <a:pt x="3497111" y="6719473"/>
                  <a:pt x="3494125" y="6720966"/>
                </a:cubicBezTo>
                <a:cubicBezTo>
                  <a:pt x="3488152" y="6723953"/>
                  <a:pt x="3482179" y="6725446"/>
                  <a:pt x="3476206" y="6725446"/>
                </a:cubicBezTo>
                <a:lnTo>
                  <a:pt x="3467248" y="6734405"/>
                </a:lnTo>
                <a:lnTo>
                  <a:pt x="3503084" y="6743365"/>
                </a:lnTo>
                <a:lnTo>
                  <a:pt x="3512044" y="6725446"/>
                </a:lnTo>
                <a:cubicBezTo>
                  <a:pt x="3509057" y="6722460"/>
                  <a:pt x="3506071" y="6720593"/>
                  <a:pt x="3503084" y="6719846"/>
                </a:cubicBezTo>
                <a:close/>
                <a:moveTo>
                  <a:pt x="3207428" y="6716486"/>
                </a:moveTo>
                <a:cubicBezTo>
                  <a:pt x="3219374" y="6716486"/>
                  <a:pt x="3225347" y="6719473"/>
                  <a:pt x="3225347" y="6725446"/>
                </a:cubicBezTo>
                <a:lnTo>
                  <a:pt x="3198469" y="6725446"/>
                </a:lnTo>
                <a:close/>
                <a:moveTo>
                  <a:pt x="2412290" y="6712007"/>
                </a:moveTo>
                <a:cubicBezTo>
                  <a:pt x="2413783" y="6712007"/>
                  <a:pt x="2416024" y="6713500"/>
                  <a:pt x="2419009" y="6716486"/>
                </a:cubicBezTo>
                <a:lnTo>
                  <a:pt x="2417330" y="6716486"/>
                </a:lnTo>
                <a:cubicBezTo>
                  <a:pt x="2415464" y="6716486"/>
                  <a:pt x="2413036" y="6716486"/>
                  <a:pt x="2410051" y="6716486"/>
                </a:cubicBezTo>
                <a:cubicBezTo>
                  <a:pt x="2410051" y="6713500"/>
                  <a:pt x="2410797" y="6712007"/>
                  <a:pt x="2412290" y="6712007"/>
                </a:cubicBezTo>
                <a:close/>
                <a:moveTo>
                  <a:pt x="4578200" y="6707527"/>
                </a:moveTo>
                <a:cubicBezTo>
                  <a:pt x="4578200" y="6707527"/>
                  <a:pt x="4581187" y="6710514"/>
                  <a:pt x="4587160" y="6716486"/>
                </a:cubicBezTo>
                <a:cubicBezTo>
                  <a:pt x="4593133" y="6722460"/>
                  <a:pt x="4596119" y="6728432"/>
                  <a:pt x="4596119" y="6734405"/>
                </a:cubicBezTo>
                <a:lnTo>
                  <a:pt x="4578200" y="6725446"/>
                </a:lnTo>
                <a:cubicBezTo>
                  <a:pt x="4560281" y="6713500"/>
                  <a:pt x="4560281" y="6707527"/>
                  <a:pt x="4578200" y="6707527"/>
                </a:cubicBezTo>
                <a:close/>
                <a:moveTo>
                  <a:pt x="3610596" y="6707527"/>
                </a:moveTo>
                <a:lnTo>
                  <a:pt x="3601637" y="6716486"/>
                </a:lnTo>
                <a:cubicBezTo>
                  <a:pt x="3601637" y="6716486"/>
                  <a:pt x="3600144" y="6717980"/>
                  <a:pt x="3597157" y="6720966"/>
                </a:cubicBezTo>
                <a:cubicBezTo>
                  <a:pt x="3594170" y="6723953"/>
                  <a:pt x="3589691" y="6725446"/>
                  <a:pt x="3583718" y="6725446"/>
                </a:cubicBezTo>
                <a:lnTo>
                  <a:pt x="3583718" y="6734405"/>
                </a:lnTo>
                <a:lnTo>
                  <a:pt x="3682270" y="6734405"/>
                </a:lnTo>
                <a:lnTo>
                  <a:pt x="3673311" y="6725446"/>
                </a:lnTo>
                <a:lnTo>
                  <a:pt x="3637473" y="6716486"/>
                </a:lnTo>
                <a:close/>
                <a:moveTo>
                  <a:pt x="3279102" y="6707527"/>
                </a:moveTo>
                <a:lnTo>
                  <a:pt x="3288062" y="6716486"/>
                </a:lnTo>
                <a:cubicBezTo>
                  <a:pt x="3288062" y="6716486"/>
                  <a:pt x="3285075" y="6716486"/>
                  <a:pt x="3279102" y="6716486"/>
                </a:cubicBezTo>
                <a:cubicBezTo>
                  <a:pt x="3279102" y="6716486"/>
                  <a:pt x="3279102" y="6713500"/>
                  <a:pt x="3279102" y="6707527"/>
                </a:cubicBezTo>
                <a:close/>
                <a:moveTo>
                  <a:pt x="5088880" y="6698569"/>
                </a:moveTo>
                <a:cubicBezTo>
                  <a:pt x="5088880" y="6698569"/>
                  <a:pt x="5091866" y="6700061"/>
                  <a:pt x="5097840" y="6703047"/>
                </a:cubicBezTo>
                <a:cubicBezTo>
                  <a:pt x="5103812" y="6706034"/>
                  <a:pt x="5103812" y="6710514"/>
                  <a:pt x="5097840" y="6716486"/>
                </a:cubicBezTo>
                <a:cubicBezTo>
                  <a:pt x="5091866" y="6728432"/>
                  <a:pt x="5088880" y="6728432"/>
                  <a:pt x="5088880" y="6716486"/>
                </a:cubicBezTo>
                <a:close/>
                <a:moveTo>
                  <a:pt x="3117835" y="6698569"/>
                </a:moveTo>
                <a:cubicBezTo>
                  <a:pt x="3129781" y="6698569"/>
                  <a:pt x="3135754" y="6701554"/>
                  <a:pt x="3135754" y="6707527"/>
                </a:cubicBezTo>
                <a:lnTo>
                  <a:pt x="3117835" y="6707527"/>
                </a:lnTo>
                <a:cubicBezTo>
                  <a:pt x="3117835" y="6707527"/>
                  <a:pt x="3117835" y="6704541"/>
                  <a:pt x="3117835" y="6698569"/>
                </a:cubicBezTo>
                <a:close/>
                <a:moveTo>
                  <a:pt x="5660035" y="6694089"/>
                </a:moveTo>
                <a:cubicBezTo>
                  <a:pt x="5661528" y="6694089"/>
                  <a:pt x="5662274" y="6695583"/>
                  <a:pt x="5662274" y="6698569"/>
                </a:cubicBezTo>
                <a:lnTo>
                  <a:pt x="5644356" y="6707527"/>
                </a:lnTo>
                <a:cubicBezTo>
                  <a:pt x="5644356" y="6701554"/>
                  <a:pt x="5647342" y="6698569"/>
                  <a:pt x="5653316" y="6698569"/>
                </a:cubicBezTo>
                <a:cubicBezTo>
                  <a:pt x="5656302" y="6695583"/>
                  <a:pt x="5658542" y="6694089"/>
                  <a:pt x="5660035" y="6694089"/>
                </a:cubicBezTo>
                <a:close/>
                <a:moveTo>
                  <a:pt x="3785303" y="6689609"/>
                </a:moveTo>
                <a:cubicBezTo>
                  <a:pt x="3794262" y="6689609"/>
                  <a:pt x="3798742" y="6692596"/>
                  <a:pt x="3798742" y="6698569"/>
                </a:cubicBezTo>
                <a:cubicBezTo>
                  <a:pt x="3798742" y="6704541"/>
                  <a:pt x="3789782" y="6707527"/>
                  <a:pt x="3771864" y="6707527"/>
                </a:cubicBezTo>
                <a:lnTo>
                  <a:pt x="3762904" y="6698569"/>
                </a:lnTo>
                <a:cubicBezTo>
                  <a:pt x="3768877" y="6692596"/>
                  <a:pt x="3776343" y="6689609"/>
                  <a:pt x="3785303" y="6689609"/>
                </a:cubicBezTo>
                <a:close/>
                <a:moveTo>
                  <a:pt x="3592677" y="6689609"/>
                </a:moveTo>
                <a:cubicBezTo>
                  <a:pt x="3580731" y="6689609"/>
                  <a:pt x="3577745" y="6695583"/>
                  <a:pt x="3583718" y="6707527"/>
                </a:cubicBezTo>
                <a:cubicBezTo>
                  <a:pt x="3583718" y="6707527"/>
                  <a:pt x="3586705" y="6707527"/>
                  <a:pt x="3592677" y="6707527"/>
                </a:cubicBezTo>
                <a:cubicBezTo>
                  <a:pt x="3598650" y="6707527"/>
                  <a:pt x="3601637" y="6704541"/>
                  <a:pt x="3601637" y="6698569"/>
                </a:cubicBezTo>
                <a:cubicBezTo>
                  <a:pt x="3601637" y="6692596"/>
                  <a:pt x="3598650" y="6689609"/>
                  <a:pt x="3592677" y="6689609"/>
                </a:cubicBezTo>
                <a:close/>
                <a:moveTo>
                  <a:pt x="3341817" y="6689609"/>
                </a:moveTo>
                <a:lnTo>
                  <a:pt x="3350776" y="6698569"/>
                </a:lnTo>
                <a:lnTo>
                  <a:pt x="3368695" y="6707527"/>
                </a:lnTo>
                <a:lnTo>
                  <a:pt x="3350776" y="6707527"/>
                </a:lnTo>
                <a:cubicBezTo>
                  <a:pt x="3350776" y="6707527"/>
                  <a:pt x="3349283" y="6709020"/>
                  <a:pt x="3346297" y="6712007"/>
                </a:cubicBezTo>
                <a:cubicBezTo>
                  <a:pt x="3343310" y="6714993"/>
                  <a:pt x="3341817" y="6716486"/>
                  <a:pt x="3341817" y="6716486"/>
                </a:cubicBezTo>
                <a:cubicBezTo>
                  <a:pt x="3335844" y="6716486"/>
                  <a:pt x="3329871" y="6716486"/>
                  <a:pt x="3323898" y="6716486"/>
                </a:cubicBezTo>
                <a:lnTo>
                  <a:pt x="3305980" y="6707527"/>
                </a:lnTo>
                <a:cubicBezTo>
                  <a:pt x="3305980" y="6701554"/>
                  <a:pt x="3308967" y="6698569"/>
                  <a:pt x="3314940" y="6698569"/>
                </a:cubicBezTo>
                <a:cubicBezTo>
                  <a:pt x="3314940" y="6704541"/>
                  <a:pt x="3316432" y="6706034"/>
                  <a:pt x="3319420" y="6703047"/>
                </a:cubicBezTo>
                <a:cubicBezTo>
                  <a:pt x="3322405" y="6700061"/>
                  <a:pt x="3326885" y="6698569"/>
                  <a:pt x="3332858" y="6698569"/>
                </a:cubicBezTo>
                <a:close/>
                <a:moveTo>
                  <a:pt x="3073038" y="6689609"/>
                </a:moveTo>
                <a:cubicBezTo>
                  <a:pt x="3079011" y="6689609"/>
                  <a:pt x="3081997" y="6691101"/>
                  <a:pt x="3081997" y="6694089"/>
                </a:cubicBezTo>
                <a:cubicBezTo>
                  <a:pt x="3081997" y="6697076"/>
                  <a:pt x="3086477" y="6700061"/>
                  <a:pt x="3095436" y="6703047"/>
                </a:cubicBezTo>
                <a:cubicBezTo>
                  <a:pt x="3104396" y="6706034"/>
                  <a:pt x="3105889" y="6707527"/>
                  <a:pt x="3099916" y="6707527"/>
                </a:cubicBezTo>
                <a:cubicBezTo>
                  <a:pt x="3087970" y="6713500"/>
                  <a:pt x="3079011" y="6713500"/>
                  <a:pt x="3073038" y="6707527"/>
                </a:cubicBezTo>
                <a:cubicBezTo>
                  <a:pt x="3049147" y="6701554"/>
                  <a:pt x="3049147" y="6695583"/>
                  <a:pt x="3073038" y="6689609"/>
                </a:cubicBezTo>
                <a:close/>
                <a:moveTo>
                  <a:pt x="3019282" y="6689609"/>
                </a:moveTo>
                <a:cubicBezTo>
                  <a:pt x="3019282" y="6689609"/>
                  <a:pt x="3023762" y="6689609"/>
                  <a:pt x="3032722" y="6689609"/>
                </a:cubicBezTo>
                <a:cubicBezTo>
                  <a:pt x="3041681" y="6689609"/>
                  <a:pt x="3046161" y="6689609"/>
                  <a:pt x="3046161" y="6689609"/>
                </a:cubicBezTo>
                <a:cubicBezTo>
                  <a:pt x="3046161" y="6695583"/>
                  <a:pt x="3046161" y="6698569"/>
                  <a:pt x="3046161" y="6698569"/>
                </a:cubicBezTo>
                <a:cubicBezTo>
                  <a:pt x="3046161" y="6698569"/>
                  <a:pt x="3043174" y="6698569"/>
                  <a:pt x="3037201" y="6698569"/>
                </a:cubicBezTo>
                <a:cubicBezTo>
                  <a:pt x="3031229" y="6698569"/>
                  <a:pt x="3029735" y="6701554"/>
                  <a:pt x="3032722" y="6707527"/>
                </a:cubicBezTo>
                <a:cubicBezTo>
                  <a:pt x="3035708" y="6713500"/>
                  <a:pt x="3032722" y="6716486"/>
                  <a:pt x="3023762" y="6716486"/>
                </a:cubicBezTo>
                <a:cubicBezTo>
                  <a:pt x="3014803" y="6716486"/>
                  <a:pt x="3010323" y="6710514"/>
                  <a:pt x="3010323" y="6698569"/>
                </a:cubicBezTo>
                <a:close/>
                <a:moveTo>
                  <a:pt x="4274705" y="6687369"/>
                </a:moveTo>
                <a:cubicBezTo>
                  <a:pt x="4276944" y="6687369"/>
                  <a:pt x="4279557" y="6688116"/>
                  <a:pt x="4282544" y="6689609"/>
                </a:cubicBezTo>
                <a:cubicBezTo>
                  <a:pt x="4288517" y="6695583"/>
                  <a:pt x="4291503" y="6698569"/>
                  <a:pt x="4291503" y="6698569"/>
                </a:cubicBezTo>
                <a:cubicBezTo>
                  <a:pt x="4285530" y="6698569"/>
                  <a:pt x="4282544" y="6700061"/>
                  <a:pt x="4282544" y="6703047"/>
                </a:cubicBezTo>
                <a:cubicBezTo>
                  <a:pt x="4282544" y="6706034"/>
                  <a:pt x="4282544" y="6710514"/>
                  <a:pt x="4282544" y="6716486"/>
                </a:cubicBezTo>
                <a:lnTo>
                  <a:pt x="4273584" y="6716486"/>
                </a:lnTo>
                <a:cubicBezTo>
                  <a:pt x="4267611" y="6716486"/>
                  <a:pt x="4264625" y="6713500"/>
                  <a:pt x="4264625" y="6707527"/>
                </a:cubicBezTo>
                <a:cubicBezTo>
                  <a:pt x="4264625" y="6694089"/>
                  <a:pt x="4267985" y="6687369"/>
                  <a:pt x="4274705" y="6687369"/>
                </a:cubicBezTo>
                <a:close/>
                <a:moveTo>
                  <a:pt x="5133676" y="6680650"/>
                </a:moveTo>
                <a:lnTo>
                  <a:pt x="5142636" y="6680650"/>
                </a:lnTo>
                <a:lnTo>
                  <a:pt x="5142636" y="6689609"/>
                </a:lnTo>
                <a:cubicBezTo>
                  <a:pt x="5136662" y="6689609"/>
                  <a:pt x="5133676" y="6686623"/>
                  <a:pt x="5133676" y="6680650"/>
                </a:cubicBezTo>
                <a:close/>
                <a:moveTo>
                  <a:pt x="3960009" y="6680650"/>
                </a:moveTo>
                <a:lnTo>
                  <a:pt x="3960009" y="6689609"/>
                </a:lnTo>
                <a:cubicBezTo>
                  <a:pt x="3942090" y="6695583"/>
                  <a:pt x="3933131" y="6695583"/>
                  <a:pt x="3933131" y="6689609"/>
                </a:cubicBezTo>
                <a:close/>
                <a:moveTo>
                  <a:pt x="3485166" y="6680650"/>
                </a:moveTo>
                <a:cubicBezTo>
                  <a:pt x="3479194" y="6680650"/>
                  <a:pt x="3479194" y="6683636"/>
                  <a:pt x="3485166" y="6689609"/>
                </a:cubicBezTo>
                <a:cubicBezTo>
                  <a:pt x="3497112" y="6695583"/>
                  <a:pt x="3506071" y="6695583"/>
                  <a:pt x="3512044" y="6689609"/>
                </a:cubicBezTo>
                <a:close/>
                <a:moveTo>
                  <a:pt x="4291503" y="6671690"/>
                </a:moveTo>
                <a:cubicBezTo>
                  <a:pt x="4303449" y="6671690"/>
                  <a:pt x="4312407" y="6674677"/>
                  <a:pt x="4318380" y="6680650"/>
                </a:cubicBezTo>
                <a:cubicBezTo>
                  <a:pt x="4324353" y="6686623"/>
                  <a:pt x="4333313" y="6689609"/>
                  <a:pt x="4345259" y="6689609"/>
                </a:cubicBezTo>
                <a:lnTo>
                  <a:pt x="4345259" y="6698569"/>
                </a:lnTo>
                <a:cubicBezTo>
                  <a:pt x="4339286" y="6704541"/>
                  <a:pt x="4334806" y="6706034"/>
                  <a:pt x="4331820" y="6703047"/>
                </a:cubicBezTo>
                <a:cubicBezTo>
                  <a:pt x="4328833" y="6700061"/>
                  <a:pt x="4324353" y="6698569"/>
                  <a:pt x="4318380" y="6698569"/>
                </a:cubicBezTo>
                <a:cubicBezTo>
                  <a:pt x="4312407" y="6698569"/>
                  <a:pt x="4307929" y="6697076"/>
                  <a:pt x="4304941" y="6694089"/>
                </a:cubicBezTo>
                <a:cubicBezTo>
                  <a:pt x="4301956" y="6691101"/>
                  <a:pt x="4300463" y="6689609"/>
                  <a:pt x="4300463" y="6689609"/>
                </a:cubicBezTo>
                <a:cubicBezTo>
                  <a:pt x="4306436" y="6683636"/>
                  <a:pt x="4303449" y="6680650"/>
                  <a:pt x="4291503" y="6680650"/>
                </a:cubicBezTo>
                <a:lnTo>
                  <a:pt x="4273584" y="6680650"/>
                </a:lnTo>
                <a:close/>
                <a:moveTo>
                  <a:pt x="4112317" y="6671690"/>
                </a:moveTo>
                <a:cubicBezTo>
                  <a:pt x="4118290" y="6671690"/>
                  <a:pt x="4121276" y="6674677"/>
                  <a:pt x="4121276" y="6680650"/>
                </a:cubicBezTo>
                <a:cubicBezTo>
                  <a:pt x="4121276" y="6686623"/>
                  <a:pt x="4119783" y="6689609"/>
                  <a:pt x="4116797" y="6689609"/>
                </a:cubicBezTo>
                <a:cubicBezTo>
                  <a:pt x="4113810" y="6689609"/>
                  <a:pt x="4112317" y="6689609"/>
                  <a:pt x="4112317" y="6689609"/>
                </a:cubicBezTo>
                <a:cubicBezTo>
                  <a:pt x="4100371" y="6689609"/>
                  <a:pt x="4094398" y="6686623"/>
                  <a:pt x="4094398" y="6680650"/>
                </a:cubicBezTo>
                <a:cubicBezTo>
                  <a:pt x="4094398" y="6680650"/>
                  <a:pt x="4095892" y="6679157"/>
                  <a:pt x="4098878" y="6676170"/>
                </a:cubicBezTo>
                <a:cubicBezTo>
                  <a:pt x="4101864" y="6673184"/>
                  <a:pt x="4106344" y="6671690"/>
                  <a:pt x="4112317" y="6671690"/>
                </a:cubicBezTo>
                <a:close/>
                <a:moveTo>
                  <a:pt x="3323898" y="6671690"/>
                </a:moveTo>
                <a:cubicBezTo>
                  <a:pt x="3329871" y="6671690"/>
                  <a:pt x="3332858" y="6674677"/>
                  <a:pt x="3332858" y="6680650"/>
                </a:cubicBezTo>
                <a:lnTo>
                  <a:pt x="3323898" y="6680650"/>
                </a:lnTo>
                <a:lnTo>
                  <a:pt x="3305980" y="6680650"/>
                </a:lnTo>
                <a:close/>
                <a:moveTo>
                  <a:pt x="2992404" y="6671690"/>
                </a:moveTo>
                <a:lnTo>
                  <a:pt x="3010323" y="6680650"/>
                </a:lnTo>
                <a:lnTo>
                  <a:pt x="2992404" y="6689609"/>
                </a:lnTo>
                <a:cubicBezTo>
                  <a:pt x="2992404" y="6689609"/>
                  <a:pt x="2990911" y="6688116"/>
                  <a:pt x="2987926" y="6685129"/>
                </a:cubicBezTo>
                <a:cubicBezTo>
                  <a:pt x="2984939" y="6682143"/>
                  <a:pt x="2983446" y="6680650"/>
                  <a:pt x="2983446" y="6680650"/>
                </a:cubicBezTo>
                <a:cubicBezTo>
                  <a:pt x="2983446" y="6674677"/>
                  <a:pt x="2986431" y="6671690"/>
                  <a:pt x="2992404" y="6671690"/>
                </a:cubicBezTo>
                <a:close/>
                <a:moveTo>
                  <a:pt x="3825619" y="6657131"/>
                </a:moveTo>
                <a:cubicBezTo>
                  <a:pt x="3821139" y="6657879"/>
                  <a:pt x="3816660" y="6659745"/>
                  <a:pt x="3812180" y="6662731"/>
                </a:cubicBezTo>
                <a:cubicBezTo>
                  <a:pt x="3803220" y="6668704"/>
                  <a:pt x="3795755" y="6668704"/>
                  <a:pt x="3789782" y="6662731"/>
                </a:cubicBezTo>
                <a:lnTo>
                  <a:pt x="3771864" y="6671690"/>
                </a:lnTo>
                <a:lnTo>
                  <a:pt x="3771864" y="6680650"/>
                </a:lnTo>
                <a:cubicBezTo>
                  <a:pt x="3765891" y="6686623"/>
                  <a:pt x="3758424" y="6686623"/>
                  <a:pt x="3749465" y="6680650"/>
                </a:cubicBezTo>
                <a:cubicBezTo>
                  <a:pt x="3740506" y="6674677"/>
                  <a:pt x="3734533" y="6673184"/>
                  <a:pt x="3731546" y="6676170"/>
                </a:cubicBezTo>
                <a:cubicBezTo>
                  <a:pt x="3728560" y="6679157"/>
                  <a:pt x="3725573" y="6679157"/>
                  <a:pt x="3722588" y="6676170"/>
                </a:cubicBezTo>
                <a:cubicBezTo>
                  <a:pt x="3719600" y="6673184"/>
                  <a:pt x="3716615" y="6673184"/>
                  <a:pt x="3713628" y="6676170"/>
                </a:cubicBezTo>
                <a:cubicBezTo>
                  <a:pt x="3710642" y="6679157"/>
                  <a:pt x="3709149" y="6683636"/>
                  <a:pt x="3709149" y="6689609"/>
                </a:cubicBezTo>
                <a:lnTo>
                  <a:pt x="3700189" y="6698569"/>
                </a:lnTo>
                <a:lnTo>
                  <a:pt x="3700189" y="6716486"/>
                </a:lnTo>
                <a:cubicBezTo>
                  <a:pt x="3706162" y="6716486"/>
                  <a:pt x="3710642" y="6714993"/>
                  <a:pt x="3713628" y="6712007"/>
                </a:cubicBezTo>
                <a:cubicBezTo>
                  <a:pt x="3716615" y="6709020"/>
                  <a:pt x="3725573" y="6709020"/>
                  <a:pt x="3740506" y="6712007"/>
                </a:cubicBezTo>
                <a:cubicBezTo>
                  <a:pt x="3755438" y="6714993"/>
                  <a:pt x="3765891" y="6719473"/>
                  <a:pt x="3771864" y="6725446"/>
                </a:cubicBezTo>
                <a:cubicBezTo>
                  <a:pt x="3777836" y="6725446"/>
                  <a:pt x="3780823" y="6725446"/>
                  <a:pt x="3780823" y="6725446"/>
                </a:cubicBezTo>
                <a:lnTo>
                  <a:pt x="3798742" y="6716486"/>
                </a:lnTo>
                <a:cubicBezTo>
                  <a:pt x="3798742" y="6716486"/>
                  <a:pt x="3798742" y="6719473"/>
                  <a:pt x="3798742" y="6725446"/>
                </a:cubicBezTo>
                <a:cubicBezTo>
                  <a:pt x="3798742" y="6725446"/>
                  <a:pt x="3804715" y="6725446"/>
                  <a:pt x="3816660" y="6725446"/>
                </a:cubicBezTo>
                <a:cubicBezTo>
                  <a:pt x="3822633" y="6725446"/>
                  <a:pt x="3825619" y="6725446"/>
                  <a:pt x="3825619" y="6725446"/>
                </a:cubicBezTo>
                <a:lnTo>
                  <a:pt x="3879374" y="6725446"/>
                </a:lnTo>
                <a:cubicBezTo>
                  <a:pt x="3879374" y="6713500"/>
                  <a:pt x="3876389" y="6704541"/>
                  <a:pt x="3870416" y="6698569"/>
                </a:cubicBezTo>
                <a:lnTo>
                  <a:pt x="3861457" y="6707527"/>
                </a:lnTo>
                <a:cubicBezTo>
                  <a:pt x="3861457" y="6713500"/>
                  <a:pt x="3861457" y="6716486"/>
                  <a:pt x="3861457" y="6716486"/>
                </a:cubicBezTo>
                <a:cubicBezTo>
                  <a:pt x="3855484" y="6716486"/>
                  <a:pt x="3852497" y="6716486"/>
                  <a:pt x="3852497" y="6716486"/>
                </a:cubicBezTo>
                <a:cubicBezTo>
                  <a:pt x="3852497" y="6716486"/>
                  <a:pt x="3852497" y="6714993"/>
                  <a:pt x="3852497" y="6712007"/>
                </a:cubicBezTo>
                <a:cubicBezTo>
                  <a:pt x="3852497" y="6709020"/>
                  <a:pt x="3851004" y="6707527"/>
                  <a:pt x="3848018" y="6707527"/>
                </a:cubicBezTo>
                <a:cubicBezTo>
                  <a:pt x="3845031" y="6707527"/>
                  <a:pt x="3840551" y="6704541"/>
                  <a:pt x="3834578" y="6698569"/>
                </a:cubicBezTo>
                <a:lnTo>
                  <a:pt x="3825619" y="6689609"/>
                </a:lnTo>
                <a:cubicBezTo>
                  <a:pt x="3843538" y="6689609"/>
                  <a:pt x="3852497" y="6683636"/>
                  <a:pt x="3852497" y="6671690"/>
                </a:cubicBezTo>
                <a:cubicBezTo>
                  <a:pt x="3852497" y="6665718"/>
                  <a:pt x="3848018" y="6661238"/>
                  <a:pt x="3839058" y="6658252"/>
                </a:cubicBezTo>
                <a:cubicBezTo>
                  <a:pt x="3834578" y="6656758"/>
                  <a:pt x="3830099" y="6656386"/>
                  <a:pt x="3825619" y="6657131"/>
                </a:cubicBezTo>
                <a:close/>
                <a:moveTo>
                  <a:pt x="4551323" y="6653772"/>
                </a:moveTo>
                <a:cubicBezTo>
                  <a:pt x="4557295" y="6653772"/>
                  <a:pt x="4560281" y="6656758"/>
                  <a:pt x="4560281" y="6662731"/>
                </a:cubicBezTo>
                <a:lnTo>
                  <a:pt x="4551323" y="6662731"/>
                </a:lnTo>
                <a:lnTo>
                  <a:pt x="4542364" y="6662731"/>
                </a:lnTo>
                <a:close/>
                <a:moveTo>
                  <a:pt x="4390056" y="6653772"/>
                </a:moveTo>
                <a:cubicBezTo>
                  <a:pt x="4402000" y="6653772"/>
                  <a:pt x="4407974" y="6656758"/>
                  <a:pt x="4407974" y="6662731"/>
                </a:cubicBezTo>
                <a:lnTo>
                  <a:pt x="4416933" y="6680650"/>
                </a:lnTo>
                <a:cubicBezTo>
                  <a:pt x="4434852" y="6686623"/>
                  <a:pt x="4440825" y="6691101"/>
                  <a:pt x="4434852" y="6694089"/>
                </a:cubicBezTo>
                <a:cubicBezTo>
                  <a:pt x="4428879" y="6697076"/>
                  <a:pt x="4418426" y="6698569"/>
                  <a:pt x="4403494" y="6698569"/>
                </a:cubicBezTo>
                <a:cubicBezTo>
                  <a:pt x="4388561" y="6698569"/>
                  <a:pt x="4381096" y="6695583"/>
                  <a:pt x="4381096" y="6689609"/>
                </a:cubicBezTo>
                <a:cubicBezTo>
                  <a:pt x="4381096" y="6683636"/>
                  <a:pt x="4379603" y="6679157"/>
                  <a:pt x="4376617" y="6676170"/>
                </a:cubicBezTo>
                <a:cubicBezTo>
                  <a:pt x="4373630" y="6673184"/>
                  <a:pt x="4372137" y="6668704"/>
                  <a:pt x="4372137" y="6662731"/>
                </a:cubicBezTo>
                <a:cubicBezTo>
                  <a:pt x="4372137" y="6656758"/>
                  <a:pt x="4378110" y="6653772"/>
                  <a:pt x="4390056" y="6653772"/>
                </a:cubicBezTo>
                <a:close/>
                <a:moveTo>
                  <a:pt x="3297021" y="6653772"/>
                </a:moveTo>
                <a:cubicBezTo>
                  <a:pt x="3302994" y="6653772"/>
                  <a:pt x="3307472" y="6653772"/>
                  <a:pt x="3310460" y="6653772"/>
                </a:cubicBezTo>
                <a:cubicBezTo>
                  <a:pt x="3313447" y="6653772"/>
                  <a:pt x="3314940" y="6656758"/>
                  <a:pt x="3314940" y="6662731"/>
                </a:cubicBezTo>
                <a:cubicBezTo>
                  <a:pt x="3314940" y="6668704"/>
                  <a:pt x="3308967" y="6668704"/>
                  <a:pt x="3297021" y="6662731"/>
                </a:cubicBezTo>
                <a:close/>
                <a:moveTo>
                  <a:pt x="4449970" y="6650972"/>
                </a:moveTo>
                <a:cubicBezTo>
                  <a:pt x="4453331" y="6651346"/>
                  <a:pt x="4457250" y="6652279"/>
                  <a:pt x="4461730" y="6653772"/>
                </a:cubicBezTo>
                <a:cubicBezTo>
                  <a:pt x="4461730" y="6659745"/>
                  <a:pt x="4458744" y="6665718"/>
                  <a:pt x="4452771" y="6671690"/>
                </a:cubicBezTo>
                <a:lnTo>
                  <a:pt x="4434852" y="6662731"/>
                </a:lnTo>
                <a:cubicBezTo>
                  <a:pt x="4434852" y="6653772"/>
                  <a:pt x="4439892" y="6649852"/>
                  <a:pt x="4449970" y="6650972"/>
                </a:cubicBezTo>
                <a:close/>
                <a:moveTo>
                  <a:pt x="2513082" y="6649292"/>
                </a:moveTo>
                <a:cubicBezTo>
                  <a:pt x="2516068" y="6649292"/>
                  <a:pt x="2520548" y="6650786"/>
                  <a:pt x="2526521" y="6653772"/>
                </a:cubicBezTo>
                <a:lnTo>
                  <a:pt x="2526521" y="6662731"/>
                </a:lnTo>
                <a:cubicBezTo>
                  <a:pt x="2514575" y="6662731"/>
                  <a:pt x="2508602" y="6659745"/>
                  <a:pt x="2508602" y="6653772"/>
                </a:cubicBezTo>
                <a:cubicBezTo>
                  <a:pt x="2508602" y="6650786"/>
                  <a:pt x="2510096" y="6649292"/>
                  <a:pt x="2513082" y="6649292"/>
                </a:cubicBezTo>
                <a:close/>
                <a:moveTo>
                  <a:pt x="5339740" y="6644812"/>
                </a:moveTo>
                <a:lnTo>
                  <a:pt x="5339740" y="6662731"/>
                </a:lnTo>
                <a:cubicBezTo>
                  <a:pt x="5339740" y="6668704"/>
                  <a:pt x="5339740" y="6674677"/>
                  <a:pt x="5339740" y="6680650"/>
                </a:cubicBezTo>
                <a:cubicBezTo>
                  <a:pt x="5339740" y="6680650"/>
                  <a:pt x="5339740" y="6682143"/>
                  <a:pt x="5339740" y="6685129"/>
                </a:cubicBezTo>
                <a:cubicBezTo>
                  <a:pt x="5339740" y="6688116"/>
                  <a:pt x="5336754" y="6689609"/>
                  <a:pt x="5330780" y="6689609"/>
                </a:cubicBezTo>
                <a:cubicBezTo>
                  <a:pt x="5324808" y="6689609"/>
                  <a:pt x="5324808" y="6683636"/>
                  <a:pt x="5330780" y="6671690"/>
                </a:cubicBezTo>
                <a:cubicBezTo>
                  <a:pt x="5330780" y="6653772"/>
                  <a:pt x="5333766" y="6644812"/>
                  <a:pt x="5339740" y="6644812"/>
                </a:cubicBezTo>
                <a:close/>
                <a:moveTo>
                  <a:pt x="4820101" y="6644812"/>
                </a:moveTo>
                <a:cubicBezTo>
                  <a:pt x="4832047" y="6644812"/>
                  <a:pt x="4838020" y="6647799"/>
                  <a:pt x="4838020" y="6653772"/>
                </a:cubicBezTo>
                <a:cubicBezTo>
                  <a:pt x="4843992" y="6653772"/>
                  <a:pt x="4848472" y="6655265"/>
                  <a:pt x="4851458" y="6658252"/>
                </a:cubicBezTo>
                <a:cubicBezTo>
                  <a:pt x="4854446" y="6661238"/>
                  <a:pt x="4858924" y="6662731"/>
                  <a:pt x="4864898" y="6662731"/>
                </a:cubicBezTo>
                <a:cubicBezTo>
                  <a:pt x="4876844" y="6662731"/>
                  <a:pt x="4882816" y="6665718"/>
                  <a:pt x="4882816" y="6671690"/>
                </a:cubicBezTo>
                <a:lnTo>
                  <a:pt x="4873858" y="6689609"/>
                </a:lnTo>
                <a:cubicBezTo>
                  <a:pt x="4873858" y="6689609"/>
                  <a:pt x="4873858" y="6686623"/>
                  <a:pt x="4873858" y="6680650"/>
                </a:cubicBezTo>
                <a:cubicBezTo>
                  <a:pt x="4873858" y="6674677"/>
                  <a:pt x="4867884" y="6671690"/>
                  <a:pt x="4855938" y="6671690"/>
                </a:cubicBezTo>
                <a:lnTo>
                  <a:pt x="4820101" y="6671690"/>
                </a:lnTo>
                <a:cubicBezTo>
                  <a:pt x="4802182" y="6671690"/>
                  <a:pt x="4793224" y="6671690"/>
                  <a:pt x="4793224" y="6671690"/>
                </a:cubicBezTo>
                <a:cubicBezTo>
                  <a:pt x="4787251" y="6671690"/>
                  <a:pt x="4781278" y="6671690"/>
                  <a:pt x="4775305" y="6671690"/>
                </a:cubicBezTo>
                <a:cubicBezTo>
                  <a:pt x="4769332" y="6653772"/>
                  <a:pt x="4775305" y="6647799"/>
                  <a:pt x="4793224" y="6653772"/>
                </a:cubicBezTo>
                <a:close/>
                <a:moveTo>
                  <a:pt x="3198469" y="6644812"/>
                </a:moveTo>
                <a:cubicBezTo>
                  <a:pt x="3210415" y="6650785"/>
                  <a:pt x="3225347" y="6650785"/>
                  <a:pt x="3243265" y="6644812"/>
                </a:cubicBezTo>
                <a:lnTo>
                  <a:pt x="3279102" y="6662731"/>
                </a:lnTo>
                <a:cubicBezTo>
                  <a:pt x="3285075" y="6668704"/>
                  <a:pt x="3285075" y="6673184"/>
                  <a:pt x="3279102" y="6676170"/>
                </a:cubicBezTo>
                <a:cubicBezTo>
                  <a:pt x="3273129" y="6679157"/>
                  <a:pt x="3267156" y="6677664"/>
                  <a:pt x="3261183" y="6671690"/>
                </a:cubicBezTo>
                <a:cubicBezTo>
                  <a:pt x="3261183" y="6665718"/>
                  <a:pt x="3259690" y="6662731"/>
                  <a:pt x="3256704" y="6662731"/>
                </a:cubicBezTo>
                <a:cubicBezTo>
                  <a:pt x="3253717" y="6662731"/>
                  <a:pt x="3249237" y="6662731"/>
                  <a:pt x="3243265" y="6662731"/>
                </a:cubicBezTo>
                <a:cubicBezTo>
                  <a:pt x="3207428" y="6656758"/>
                  <a:pt x="3189509" y="6659745"/>
                  <a:pt x="3189509" y="6671690"/>
                </a:cubicBezTo>
                <a:cubicBezTo>
                  <a:pt x="3189509" y="6671690"/>
                  <a:pt x="3196976" y="6674677"/>
                  <a:pt x="3211908" y="6680650"/>
                </a:cubicBezTo>
                <a:cubicBezTo>
                  <a:pt x="3226840" y="6686623"/>
                  <a:pt x="3234305" y="6686623"/>
                  <a:pt x="3234305" y="6680650"/>
                </a:cubicBezTo>
                <a:lnTo>
                  <a:pt x="3243265" y="6689609"/>
                </a:lnTo>
                <a:lnTo>
                  <a:pt x="3252224" y="6689609"/>
                </a:lnTo>
                <a:cubicBezTo>
                  <a:pt x="3258197" y="6689609"/>
                  <a:pt x="3261183" y="6692596"/>
                  <a:pt x="3261183" y="6698569"/>
                </a:cubicBezTo>
                <a:lnTo>
                  <a:pt x="3252224" y="6707527"/>
                </a:lnTo>
                <a:cubicBezTo>
                  <a:pt x="3240278" y="6701554"/>
                  <a:pt x="3228332" y="6698569"/>
                  <a:pt x="3216387" y="6698569"/>
                </a:cubicBezTo>
                <a:lnTo>
                  <a:pt x="3180550" y="6680650"/>
                </a:lnTo>
                <a:lnTo>
                  <a:pt x="3171590" y="6689609"/>
                </a:lnTo>
                <a:lnTo>
                  <a:pt x="3162631" y="6680650"/>
                </a:lnTo>
                <a:cubicBezTo>
                  <a:pt x="3150685" y="6674677"/>
                  <a:pt x="3144713" y="6671690"/>
                  <a:pt x="3144713" y="6671690"/>
                </a:cubicBezTo>
                <a:cubicBezTo>
                  <a:pt x="3138740" y="6671690"/>
                  <a:pt x="3135754" y="6671690"/>
                  <a:pt x="3135754" y="6671690"/>
                </a:cubicBezTo>
                <a:cubicBezTo>
                  <a:pt x="3135754" y="6671690"/>
                  <a:pt x="3135754" y="6668704"/>
                  <a:pt x="3135754" y="6662731"/>
                </a:cubicBezTo>
                <a:cubicBezTo>
                  <a:pt x="3141725" y="6662731"/>
                  <a:pt x="3150685" y="6662731"/>
                  <a:pt x="3162631" y="6662731"/>
                </a:cubicBezTo>
                <a:cubicBezTo>
                  <a:pt x="3174577" y="6662731"/>
                  <a:pt x="3180550" y="6659745"/>
                  <a:pt x="3180550" y="6653772"/>
                </a:cubicBezTo>
                <a:cubicBezTo>
                  <a:pt x="3180550" y="6653772"/>
                  <a:pt x="3182043" y="6652279"/>
                  <a:pt x="3185029" y="6649292"/>
                </a:cubicBezTo>
                <a:cubicBezTo>
                  <a:pt x="3188016" y="6646305"/>
                  <a:pt x="3192496" y="6644812"/>
                  <a:pt x="3198469" y="6644812"/>
                </a:cubicBezTo>
                <a:close/>
                <a:moveTo>
                  <a:pt x="3023762" y="6644812"/>
                </a:moveTo>
                <a:cubicBezTo>
                  <a:pt x="3020775" y="6644812"/>
                  <a:pt x="3019282" y="6647799"/>
                  <a:pt x="3019282" y="6653772"/>
                </a:cubicBezTo>
                <a:cubicBezTo>
                  <a:pt x="3019282" y="6659745"/>
                  <a:pt x="3022269" y="6662731"/>
                  <a:pt x="3028242" y="6662731"/>
                </a:cubicBezTo>
                <a:cubicBezTo>
                  <a:pt x="3034215" y="6662731"/>
                  <a:pt x="3035708" y="6659745"/>
                  <a:pt x="3032722" y="6653772"/>
                </a:cubicBezTo>
                <a:cubicBezTo>
                  <a:pt x="3029735" y="6647799"/>
                  <a:pt x="3026749" y="6644812"/>
                  <a:pt x="3023762" y="6644812"/>
                </a:cubicBezTo>
                <a:close/>
                <a:moveTo>
                  <a:pt x="2741545" y="6644812"/>
                </a:moveTo>
                <a:lnTo>
                  <a:pt x="2750503" y="6644812"/>
                </a:lnTo>
                <a:lnTo>
                  <a:pt x="2759463" y="6644812"/>
                </a:lnTo>
                <a:cubicBezTo>
                  <a:pt x="2759463" y="6650785"/>
                  <a:pt x="2757970" y="6653772"/>
                  <a:pt x="2754983" y="6653772"/>
                </a:cubicBezTo>
                <a:cubicBezTo>
                  <a:pt x="2751996" y="6653772"/>
                  <a:pt x="2747517" y="6650785"/>
                  <a:pt x="2741545" y="6644812"/>
                </a:cubicBezTo>
                <a:close/>
                <a:moveTo>
                  <a:pt x="2139031" y="6638093"/>
                </a:moveTo>
                <a:cubicBezTo>
                  <a:pt x="2140525" y="6638093"/>
                  <a:pt x="2141272" y="6638840"/>
                  <a:pt x="2141272" y="6640333"/>
                </a:cubicBezTo>
                <a:cubicBezTo>
                  <a:pt x="2141272" y="6643319"/>
                  <a:pt x="2141272" y="6646305"/>
                  <a:pt x="2141272" y="6649292"/>
                </a:cubicBezTo>
                <a:cubicBezTo>
                  <a:pt x="2141272" y="6652279"/>
                  <a:pt x="2139778" y="6653772"/>
                  <a:pt x="2136792" y="6653772"/>
                </a:cubicBezTo>
                <a:cubicBezTo>
                  <a:pt x="2133806" y="6653772"/>
                  <a:pt x="2130819" y="6652279"/>
                  <a:pt x="2127833" y="6649292"/>
                </a:cubicBezTo>
                <a:cubicBezTo>
                  <a:pt x="2124846" y="6646305"/>
                  <a:pt x="2126339" y="6643319"/>
                  <a:pt x="2132312" y="6640333"/>
                </a:cubicBezTo>
                <a:cubicBezTo>
                  <a:pt x="2135299" y="6638840"/>
                  <a:pt x="2137538" y="6638093"/>
                  <a:pt x="2139031" y="6638093"/>
                </a:cubicBezTo>
                <a:close/>
                <a:moveTo>
                  <a:pt x="3977927" y="6635853"/>
                </a:moveTo>
                <a:cubicBezTo>
                  <a:pt x="3977927" y="6635853"/>
                  <a:pt x="3977927" y="6638840"/>
                  <a:pt x="3977927" y="6644812"/>
                </a:cubicBezTo>
                <a:cubicBezTo>
                  <a:pt x="3983900" y="6656758"/>
                  <a:pt x="3992859" y="6661238"/>
                  <a:pt x="4004805" y="6658252"/>
                </a:cubicBezTo>
                <a:cubicBezTo>
                  <a:pt x="4016751" y="6655265"/>
                  <a:pt x="4021231" y="6652279"/>
                  <a:pt x="4018244" y="6649292"/>
                </a:cubicBezTo>
                <a:cubicBezTo>
                  <a:pt x="4015258" y="6646305"/>
                  <a:pt x="4016751" y="6644812"/>
                  <a:pt x="4022724" y="6644812"/>
                </a:cubicBezTo>
                <a:lnTo>
                  <a:pt x="4022724" y="6635853"/>
                </a:lnTo>
                <a:cubicBezTo>
                  <a:pt x="4022724" y="6635853"/>
                  <a:pt x="4013765" y="6635853"/>
                  <a:pt x="3995846" y="6635853"/>
                </a:cubicBezTo>
                <a:cubicBezTo>
                  <a:pt x="3983900" y="6635853"/>
                  <a:pt x="3977927" y="6635853"/>
                  <a:pt x="3977927" y="6635853"/>
                </a:cubicBezTo>
                <a:close/>
                <a:moveTo>
                  <a:pt x="3516523" y="6635853"/>
                </a:moveTo>
                <a:cubicBezTo>
                  <a:pt x="3513537" y="6635853"/>
                  <a:pt x="3512044" y="6638840"/>
                  <a:pt x="3512044" y="6644812"/>
                </a:cubicBezTo>
                <a:cubicBezTo>
                  <a:pt x="3512044" y="6644812"/>
                  <a:pt x="3513537" y="6644812"/>
                  <a:pt x="3516523" y="6644812"/>
                </a:cubicBezTo>
                <a:cubicBezTo>
                  <a:pt x="3519510" y="6644812"/>
                  <a:pt x="3521003" y="6643319"/>
                  <a:pt x="3521003" y="6640333"/>
                </a:cubicBezTo>
                <a:cubicBezTo>
                  <a:pt x="3521003" y="6637346"/>
                  <a:pt x="3521003" y="6635853"/>
                  <a:pt x="3521003" y="6635853"/>
                </a:cubicBezTo>
                <a:cubicBezTo>
                  <a:pt x="3521003" y="6635853"/>
                  <a:pt x="3519510" y="6635853"/>
                  <a:pt x="3516523" y="6635853"/>
                </a:cubicBezTo>
                <a:close/>
                <a:moveTo>
                  <a:pt x="2862495" y="6635853"/>
                </a:moveTo>
                <a:cubicBezTo>
                  <a:pt x="2865481" y="6635853"/>
                  <a:pt x="2866975" y="6637346"/>
                  <a:pt x="2866975" y="6640333"/>
                </a:cubicBezTo>
                <a:cubicBezTo>
                  <a:pt x="2866975" y="6643319"/>
                  <a:pt x="2863988" y="6644812"/>
                  <a:pt x="2858015" y="6644812"/>
                </a:cubicBezTo>
                <a:cubicBezTo>
                  <a:pt x="2858015" y="6638840"/>
                  <a:pt x="2859508" y="6635853"/>
                  <a:pt x="2862495" y="6635853"/>
                </a:cubicBezTo>
                <a:close/>
                <a:moveTo>
                  <a:pt x="3789782" y="6631373"/>
                </a:moveTo>
                <a:cubicBezTo>
                  <a:pt x="3786796" y="6631373"/>
                  <a:pt x="3783809" y="6632867"/>
                  <a:pt x="3780823" y="6635853"/>
                </a:cubicBezTo>
                <a:lnTo>
                  <a:pt x="3789782" y="6635853"/>
                </a:lnTo>
                <a:lnTo>
                  <a:pt x="3798742" y="6635853"/>
                </a:lnTo>
                <a:cubicBezTo>
                  <a:pt x="3795755" y="6632867"/>
                  <a:pt x="3792769" y="6631373"/>
                  <a:pt x="3789782" y="6631373"/>
                </a:cubicBezTo>
                <a:close/>
                <a:moveTo>
                  <a:pt x="3085638" y="6629974"/>
                </a:moveTo>
                <a:cubicBezTo>
                  <a:pt x="3088437" y="6630161"/>
                  <a:pt x="3091704" y="6630627"/>
                  <a:pt x="3095436" y="6631373"/>
                </a:cubicBezTo>
                <a:cubicBezTo>
                  <a:pt x="3110369" y="6634360"/>
                  <a:pt x="3117835" y="6637346"/>
                  <a:pt x="3117835" y="6640333"/>
                </a:cubicBezTo>
                <a:cubicBezTo>
                  <a:pt x="3117835" y="6643319"/>
                  <a:pt x="3117835" y="6647799"/>
                  <a:pt x="3117835" y="6653772"/>
                </a:cubicBezTo>
                <a:lnTo>
                  <a:pt x="3108875" y="6653772"/>
                </a:lnTo>
                <a:lnTo>
                  <a:pt x="3081997" y="6644812"/>
                </a:lnTo>
                <a:cubicBezTo>
                  <a:pt x="3076026" y="6644812"/>
                  <a:pt x="3073038" y="6644812"/>
                  <a:pt x="3073038" y="6644812"/>
                </a:cubicBezTo>
                <a:cubicBezTo>
                  <a:pt x="3073038" y="6644812"/>
                  <a:pt x="3073038" y="6641826"/>
                  <a:pt x="3073038" y="6635853"/>
                </a:cubicBezTo>
                <a:cubicBezTo>
                  <a:pt x="3073038" y="6631373"/>
                  <a:pt x="3077238" y="6629413"/>
                  <a:pt x="3085638" y="6629974"/>
                </a:cubicBezTo>
                <a:close/>
                <a:moveTo>
                  <a:pt x="4569241" y="6626894"/>
                </a:moveTo>
                <a:cubicBezTo>
                  <a:pt x="4575214" y="6626894"/>
                  <a:pt x="4578200" y="6626894"/>
                  <a:pt x="4578200" y="6626894"/>
                </a:cubicBezTo>
                <a:cubicBezTo>
                  <a:pt x="4578200" y="6626894"/>
                  <a:pt x="4578200" y="6629880"/>
                  <a:pt x="4578200" y="6635853"/>
                </a:cubicBezTo>
                <a:cubicBezTo>
                  <a:pt x="4578200" y="6635853"/>
                  <a:pt x="4575214" y="6635853"/>
                  <a:pt x="4569241" y="6635853"/>
                </a:cubicBezTo>
                <a:cubicBezTo>
                  <a:pt x="4569241" y="6629880"/>
                  <a:pt x="4569241" y="6626894"/>
                  <a:pt x="4569241" y="6626894"/>
                </a:cubicBezTo>
                <a:close/>
                <a:moveTo>
                  <a:pt x="3744985" y="6626894"/>
                </a:moveTo>
                <a:lnTo>
                  <a:pt x="3736026" y="6635853"/>
                </a:lnTo>
                <a:cubicBezTo>
                  <a:pt x="3736026" y="6641826"/>
                  <a:pt x="3739013" y="6641826"/>
                  <a:pt x="3744985" y="6635853"/>
                </a:cubicBezTo>
                <a:lnTo>
                  <a:pt x="3762904" y="6635853"/>
                </a:lnTo>
                <a:close/>
                <a:moveTo>
                  <a:pt x="3691230" y="6626894"/>
                </a:moveTo>
                <a:cubicBezTo>
                  <a:pt x="3685257" y="6626894"/>
                  <a:pt x="3682270" y="6628387"/>
                  <a:pt x="3682270" y="6631373"/>
                </a:cubicBezTo>
                <a:cubicBezTo>
                  <a:pt x="3682270" y="6634360"/>
                  <a:pt x="3682270" y="6635853"/>
                  <a:pt x="3682270" y="6635853"/>
                </a:cubicBezTo>
                <a:lnTo>
                  <a:pt x="3691230" y="6635853"/>
                </a:lnTo>
                <a:lnTo>
                  <a:pt x="3700189" y="6626894"/>
                </a:lnTo>
                <a:close/>
                <a:moveTo>
                  <a:pt x="3330058" y="6624094"/>
                </a:moveTo>
                <a:cubicBezTo>
                  <a:pt x="3333418" y="6624468"/>
                  <a:pt x="3337337" y="6625402"/>
                  <a:pt x="3341817" y="6626894"/>
                </a:cubicBezTo>
                <a:lnTo>
                  <a:pt x="3332858" y="6644812"/>
                </a:lnTo>
                <a:cubicBezTo>
                  <a:pt x="3320912" y="6644812"/>
                  <a:pt x="3314940" y="6641826"/>
                  <a:pt x="3314940" y="6635853"/>
                </a:cubicBezTo>
                <a:cubicBezTo>
                  <a:pt x="3314940" y="6626894"/>
                  <a:pt x="3319979" y="6622974"/>
                  <a:pt x="3330058" y="6624094"/>
                </a:cubicBezTo>
                <a:close/>
                <a:moveTo>
                  <a:pt x="5581640" y="6617934"/>
                </a:moveTo>
                <a:cubicBezTo>
                  <a:pt x="5587614" y="6623907"/>
                  <a:pt x="5589106" y="6628387"/>
                  <a:pt x="5586120" y="6631373"/>
                </a:cubicBezTo>
                <a:cubicBezTo>
                  <a:pt x="5583134" y="6634360"/>
                  <a:pt x="5578654" y="6632867"/>
                  <a:pt x="5572682" y="6626894"/>
                </a:cubicBezTo>
                <a:close/>
                <a:moveTo>
                  <a:pt x="5375577" y="6617934"/>
                </a:moveTo>
                <a:cubicBezTo>
                  <a:pt x="5381550" y="6617934"/>
                  <a:pt x="5384537" y="6619427"/>
                  <a:pt x="5384537" y="6622414"/>
                </a:cubicBezTo>
                <a:cubicBezTo>
                  <a:pt x="5384537" y="6625402"/>
                  <a:pt x="5381550" y="6626894"/>
                  <a:pt x="5375577" y="6626894"/>
                </a:cubicBezTo>
                <a:cubicBezTo>
                  <a:pt x="5369604" y="6626894"/>
                  <a:pt x="5366618" y="6625402"/>
                  <a:pt x="5366618" y="6622414"/>
                </a:cubicBezTo>
                <a:cubicBezTo>
                  <a:pt x="5366618" y="6619427"/>
                  <a:pt x="5369604" y="6617934"/>
                  <a:pt x="5375577" y="6617934"/>
                </a:cubicBezTo>
                <a:close/>
                <a:moveTo>
                  <a:pt x="3615076" y="6617934"/>
                </a:moveTo>
                <a:cubicBezTo>
                  <a:pt x="3612089" y="6617934"/>
                  <a:pt x="3610596" y="6620922"/>
                  <a:pt x="3610596" y="6626894"/>
                </a:cubicBezTo>
                <a:cubicBezTo>
                  <a:pt x="3610596" y="6632867"/>
                  <a:pt x="3612089" y="6635853"/>
                  <a:pt x="3615076" y="6635853"/>
                </a:cubicBezTo>
                <a:cubicBezTo>
                  <a:pt x="3618063" y="6635853"/>
                  <a:pt x="3619556" y="6632867"/>
                  <a:pt x="3619556" y="6626894"/>
                </a:cubicBezTo>
                <a:cubicBezTo>
                  <a:pt x="3619556" y="6620922"/>
                  <a:pt x="3618063" y="6617934"/>
                  <a:pt x="3615076" y="6617934"/>
                </a:cubicBezTo>
                <a:close/>
                <a:moveTo>
                  <a:pt x="3512044" y="6617934"/>
                </a:moveTo>
                <a:cubicBezTo>
                  <a:pt x="3512044" y="6617934"/>
                  <a:pt x="3518017" y="6619427"/>
                  <a:pt x="3529963" y="6622414"/>
                </a:cubicBezTo>
                <a:cubicBezTo>
                  <a:pt x="3541909" y="6625402"/>
                  <a:pt x="3546388" y="6629880"/>
                  <a:pt x="3543402" y="6635853"/>
                </a:cubicBezTo>
                <a:cubicBezTo>
                  <a:pt x="3540415" y="6641826"/>
                  <a:pt x="3538922" y="6647799"/>
                  <a:pt x="3538922" y="6653772"/>
                </a:cubicBezTo>
                <a:cubicBezTo>
                  <a:pt x="3538922" y="6659745"/>
                  <a:pt x="3537429" y="6662731"/>
                  <a:pt x="3534442" y="6662731"/>
                </a:cubicBezTo>
                <a:cubicBezTo>
                  <a:pt x="3531456" y="6662731"/>
                  <a:pt x="3529963" y="6659745"/>
                  <a:pt x="3529963" y="6653772"/>
                </a:cubicBezTo>
                <a:cubicBezTo>
                  <a:pt x="3529963" y="6653772"/>
                  <a:pt x="3526976" y="6653772"/>
                  <a:pt x="3521003" y="6653772"/>
                </a:cubicBezTo>
                <a:cubicBezTo>
                  <a:pt x="3515030" y="6653772"/>
                  <a:pt x="3506071" y="6653772"/>
                  <a:pt x="3494125" y="6653772"/>
                </a:cubicBezTo>
                <a:cubicBezTo>
                  <a:pt x="3482179" y="6653772"/>
                  <a:pt x="3473219" y="6652279"/>
                  <a:pt x="3467248" y="6649292"/>
                </a:cubicBezTo>
                <a:cubicBezTo>
                  <a:pt x="3461275" y="6646305"/>
                  <a:pt x="3458288" y="6638840"/>
                  <a:pt x="3458288" y="6626894"/>
                </a:cubicBezTo>
                <a:lnTo>
                  <a:pt x="3476206" y="6626894"/>
                </a:lnTo>
                <a:close/>
                <a:moveTo>
                  <a:pt x="3386614" y="6617934"/>
                </a:moveTo>
                <a:cubicBezTo>
                  <a:pt x="3392587" y="6617934"/>
                  <a:pt x="3394079" y="6620922"/>
                  <a:pt x="3391094" y="6626894"/>
                </a:cubicBezTo>
                <a:cubicBezTo>
                  <a:pt x="3388107" y="6632867"/>
                  <a:pt x="3386614" y="6635853"/>
                  <a:pt x="3386614" y="6635853"/>
                </a:cubicBezTo>
                <a:lnTo>
                  <a:pt x="3377655" y="6626894"/>
                </a:lnTo>
                <a:close/>
                <a:moveTo>
                  <a:pt x="2929689" y="6617934"/>
                </a:moveTo>
                <a:lnTo>
                  <a:pt x="2938649" y="6626894"/>
                </a:lnTo>
                <a:cubicBezTo>
                  <a:pt x="2938649" y="6632867"/>
                  <a:pt x="2937156" y="6637346"/>
                  <a:pt x="2934169" y="6640333"/>
                </a:cubicBezTo>
                <a:cubicBezTo>
                  <a:pt x="2931182" y="6643319"/>
                  <a:pt x="2929689" y="6644812"/>
                  <a:pt x="2929689" y="6644812"/>
                </a:cubicBezTo>
                <a:cubicBezTo>
                  <a:pt x="2923717" y="6644812"/>
                  <a:pt x="2920730" y="6641826"/>
                  <a:pt x="2920730" y="6635853"/>
                </a:cubicBezTo>
                <a:close/>
                <a:moveTo>
                  <a:pt x="2884893" y="6617934"/>
                </a:moveTo>
                <a:lnTo>
                  <a:pt x="2884893" y="6626894"/>
                </a:lnTo>
                <a:cubicBezTo>
                  <a:pt x="2884893" y="6632867"/>
                  <a:pt x="2887880" y="6635853"/>
                  <a:pt x="2893853" y="6635853"/>
                </a:cubicBezTo>
                <a:cubicBezTo>
                  <a:pt x="2893853" y="6641826"/>
                  <a:pt x="2893853" y="6644812"/>
                  <a:pt x="2893853" y="6644812"/>
                </a:cubicBezTo>
                <a:cubicBezTo>
                  <a:pt x="2893853" y="6650785"/>
                  <a:pt x="2890866" y="6653772"/>
                  <a:pt x="2884893" y="6653772"/>
                </a:cubicBezTo>
                <a:cubicBezTo>
                  <a:pt x="2878921" y="6653772"/>
                  <a:pt x="2875934" y="6650785"/>
                  <a:pt x="2875934" y="6644812"/>
                </a:cubicBezTo>
                <a:lnTo>
                  <a:pt x="2875934" y="6635853"/>
                </a:lnTo>
                <a:cubicBezTo>
                  <a:pt x="2869961" y="6635853"/>
                  <a:pt x="2868468" y="6632867"/>
                  <a:pt x="2871454" y="6626894"/>
                </a:cubicBezTo>
                <a:cubicBezTo>
                  <a:pt x="2874441" y="6620922"/>
                  <a:pt x="2878921" y="6617934"/>
                  <a:pt x="2884893" y="6617934"/>
                </a:cubicBezTo>
                <a:close/>
                <a:moveTo>
                  <a:pt x="4319501" y="6612335"/>
                </a:moveTo>
                <a:cubicBezTo>
                  <a:pt x="4321741" y="6613082"/>
                  <a:pt x="4324353" y="6614949"/>
                  <a:pt x="4327340" y="6617934"/>
                </a:cubicBezTo>
                <a:lnTo>
                  <a:pt x="4336299" y="6617934"/>
                </a:lnTo>
                <a:cubicBezTo>
                  <a:pt x="4330326" y="6623907"/>
                  <a:pt x="4324353" y="6626894"/>
                  <a:pt x="4318380" y="6626894"/>
                </a:cubicBezTo>
                <a:cubicBezTo>
                  <a:pt x="4312407" y="6626894"/>
                  <a:pt x="4309421" y="6626894"/>
                  <a:pt x="4309421" y="6626894"/>
                </a:cubicBezTo>
                <a:cubicBezTo>
                  <a:pt x="4303449" y="6626894"/>
                  <a:pt x="4303449" y="6623907"/>
                  <a:pt x="4309421" y="6617934"/>
                </a:cubicBezTo>
                <a:cubicBezTo>
                  <a:pt x="4309421" y="6617934"/>
                  <a:pt x="4310914" y="6616442"/>
                  <a:pt x="4313901" y="6613454"/>
                </a:cubicBezTo>
                <a:cubicBezTo>
                  <a:pt x="4315394" y="6611961"/>
                  <a:pt x="4317261" y="6611589"/>
                  <a:pt x="4319501" y="6612335"/>
                </a:cubicBezTo>
                <a:close/>
                <a:moveTo>
                  <a:pt x="5106798" y="6608976"/>
                </a:moveTo>
                <a:lnTo>
                  <a:pt x="5115757" y="6626894"/>
                </a:lnTo>
                <a:cubicBezTo>
                  <a:pt x="5121732" y="6632867"/>
                  <a:pt x="5118743" y="6635853"/>
                  <a:pt x="5106798" y="6635853"/>
                </a:cubicBezTo>
                <a:cubicBezTo>
                  <a:pt x="5100826" y="6635853"/>
                  <a:pt x="5097840" y="6635853"/>
                  <a:pt x="5097840" y="6635853"/>
                </a:cubicBezTo>
                <a:cubicBezTo>
                  <a:pt x="5097840" y="6635853"/>
                  <a:pt x="5097840" y="6632867"/>
                  <a:pt x="5097840" y="6626894"/>
                </a:cubicBezTo>
                <a:cubicBezTo>
                  <a:pt x="5103812" y="6620922"/>
                  <a:pt x="5106798" y="6616442"/>
                  <a:pt x="5106798" y="6613454"/>
                </a:cubicBezTo>
                <a:cubicBezTo>
                  <a:pt x="5106798" y="6610469"/>
                  <a:pt x="5106798" y="6608976"/>
                  <a:pt x="5106798" y="6608976"/>
                </a:cubicBezTo>
                <a:close/>
                <a:moveTo>
                  <a:pt x="3892815" y="6608976"/>
                </a:moveTo>
                <a:cubicBezTo>
                  <a:pt x="3889827" y="6608976"/>
                  <a:pt x="3888335" y="6611961"/>
                  <a:pt x="3888335" y="6617934"/>
                </a:cubicBezTo>
                <a:cubicBezTo>
                  <a:pt x="3894307" y="6623907"/>
                  <a:pt x="3903266" y="6626894"/>
                  <a:pt x="3915212" y="6626894"/>
                </a:cubicBezTo>
                <a:cubicBezTo>
                  <a:pt x="3927158" y="6626894"/>
                  <a:pt x="3934624" y="6629880"/>
                  <a:pt x="3937611" y="6635853"/>
                </a:cubicBezTo>
                <a:cubicBezTo>
                  <a:pt x="3940597" y="6641826"/>
                  <a:pt x="3936117" y="6647799"/>
                  <a:pt x="3924171" y="6653772"/>
                </a:cubicBezTo>
                <a:lnTo>
                  <a:pt x="3915212" y="6662731"/>
                </a:lnTo>
                <a:lnTo>
                  <a:pt x="3933131" y="6662731"/>
                </a:lnTo>
                <a:lnTo>
                  <a:pt x="3960009" y="6653772"/>
                </a:lnTo>
                <a:cubicBezTo>
                  <a:pt x="3965982" y="6647799"/>
                  <a:pt x="3965982" y="6644812"/>
                  <a:pt x="3960009" y="6644812"/>
                </a:cubicBezTo>
                <a:lnTo>
                  <a:pt x="3968967" y="6617934"/>
                </a:lnTo>
                <a:lnTo>
                  <a:pt x="3942090" y="6617934"/>
                </a:lnTo>
                <a:cubicBezTo>
                  <a:pt x="3924171" y="6617934"/>
                  <a:pt x="3912226" y="6614949"/>
                  <a:pt x="3906253" y="6608976"/>
                </a:cubicBezTo>
                <a:cubicBezTo>
                  <a:pt x="3900280" y="6608976"/>
                  <a:pt x="3895800" y="6608976"/>
                  <a:pt x="3892815" y="6608976"/>
                </a:cubicBezTo>
                <a:close/>
                <a:moveTo>
                  <a:pt x="2705707" y="6608976"/>
                </a:moveTo>
                <a:lnTo>
                  <a:pt x="2714667" y="6617934"/>
                </a:lnTo>
                <a:cubicBezTo>
                  <a:pt x="2714667" y="6629880"/>
                  <a:pt x="2710187" y="6631373"/>
                  <a:pt x="2701228" y="6622414"/>
                </a:cubicBezTo>
                <a:cubicBezTo>
                  <a:pt x="2692268" y="6613454"/>
                  <a:pt x="2693761" y="6608976"/>
                  <a:pt x="2705707" y="6608976"/>
                </a:cubicBezTo>
                <a:close/>
                <a:moveTo>
                  <a:pt x="4972409" y="6600016"/>
                </a:moveTo>
                <a:cubicBezTo>
                  <a:pt x="4972409" y="6605989"/>
                  <a:pt x="4975395" y="6608976"/>
                  <a:pt x="4981369" y="6608976"/>
                </a:cubicBezTo>
                <a:lnTo>
                  <a:pt x="4990328" y="6608976"/>
                </a:lnTo>
                <a:lnTo>
                  <a:pt x="4981369" y="6600016"/>
                </a:lnTo>
                <a:close/>
                <a:moveTo>
                  <a:pt x="4855938" y="6600016"/>
                </a:moveTo>
                <a:cubicBezTo>
                  <a:pt x="4855938" y="6600016"/>
                  <a:pt x="4858924" y="6600016"/>
                  <a:pt x="4864898" y="6600016"/>
                </a:cubicBezTo>
                <a:cubicBezTo>
                  <a:pt x="4870870" y="6600016"/>
                  <a:pt x="4873858" y="6600016"/>
                  <a:pt x="4873858" y="6600016"/>
                </a:cubicBezTo>
                <a:lnTo>
                  <a:pt x="4864898" y="6608976"/>
                </a:lnTo>
                <a:close/>
                <a:moveTo>
                  <a:pt x="4201910" y="6600016"/>
                </a:moveTo>
                <a:cubicBezTo>
                  <a:pt x="4201910" y="6600016"/>
                  <a:pt x="4207883" y="6600016"/>
                  <a:pt x="4219829" y="6600016"/>
                </a:cubicBezTo>
                <a:lnTo>
                  <a:pt x="4210870" y="6608976"/>
                </a:lnTo>
                <a:close/>
                <a:moveTo>
                  <a:pt x="4130236" y="6600016"/>
                </a:moveTo>
                <a:cubicBezTo>
                  <a:pt x="4130236" y="6605989"/>
                  <a:pt x="4133221" y="6608976"/>
                  <a:pt x="4139194" y="6608976"/>
                </a:cubicBezTo>
                <a:cubicBezTo>
                  <a:pt x="4139194" y="6608976"/>
                  <a:pt x="4139194" y="6605989"/>
                  <a:pt x="4139194" y="6600016"/>
                </a:cubicBezTo>
                <a:cubicBezTo>
                  <a:pt x="4139194" y="6600016"/>
                  <a:pt x="4136208" y="6600016"/>
                  <a:pt x="4130236" y="6600016"/>
                </a:cubicBezTo>
                <a:close/>
                <a:moveTo>
                  <a:pt x="3843538" y="6600016"/>
                </a:moveTo>
                <a:cubicBezTo>
                  <a:pt x="3843538" y="6600016"/>
                  <a:pt x="3843538" y="6603003"/>
                  <a:pt x="3843538" y="6608976"/>
                </a:cubicBezTo>
                <a:cubicBezTo>
                  <a:pt x="3843538" y="6614949"/>
                  <a:pt x="3843538" y="6617934"/>
                  <a:pt x="3843538" y="6617934"/>
                </a:cubicBezTo>
                <a:cubicBezTo>
                  <a:pt x="3843538" y="6617934"/>
                  <a:pt x="3846524" y="6614949"/>
                  <a:pt x="3852497" y="6608976"/>
                </a:cubicBezTo>
                <a:close/>
                <a:moveTo>
                  <a:pt x="3646433" y="6600016"/>
                </a:moveTo>
                <a:cubicBezTo>
                  <a:pt x="3634488" y="6605989"/>
                  <a:pt x="3634488" y="6614949"/>
                  <a:pt x="3646433" y="6626894"/>
                </a:cubicBezTo>
                <a:cubicBezTo>
                  <a:pt x="3652406" y="6626894"/>
                  <a:pt x="3652406" y="6623907"/>
                  <a:pt x="3646433" y="6617934"/>
                </a:cubicBezTo>
                <a:cubicBezTo>
                  <a:pt x="3646433" y="6617934"/>
                  <a:pt x="3646433" y="6616442"/>
                  <a:pt x="3646433" y="6613454"/>
                </a:cubicBezTo>
                <a:cubicBezTo>
                  <a:pt x="3646433" y="6610469"/>
                  <a:pt x="3649421" y="6608976"/>
                  <a:pt x="3655392" y="6608976"/>
                </a:cubicBezTo>
                <a:close/>
                <a:moveTo>
                  <a:pt x="2947608" y="6600016"/>
                </a:moveTo>
                <a:cubicBezTo>
                  <a:pt x="2947608" y="6600016"/>
                  <a:pt x="2950595" y="6600016"/>
                  <a:pt x="2956568" y="6600016"/>
                </a:cubicBezTo>
                <a:cubicBezTo>
                  <a:pt x="2962540" y="6605989"/>
                  <a:pt x="2959554" y="6608976"/>
                  <a:pt x="2947608" y="6608976"/>
                </a:cubicBezTo>
                <a:cubicBezTo>
                  <a:pt x="2941635" y="6608976"/>
                  <a:pt x="2941635" y="6605989"/>
                  <a:pt x="2947608" y="6600016"/>
                </a:cubicBezTo>
                <a:close/>
                <a:moveTo>
                  <a:pt x="5635397" y="6591057"/>
                </a:moveTo>
                <a:lnTo>
                  <a:pt x="5644356" y="6600016"/>
                </a:lnTo>
                <a:cubicBezTo>
                  <a:pt x="5638383" y="6605989"/>
                  <a:pt x="5635397" y="6611961"/>
                  <a:pt x="5635397" y="6617934"/>
                </a:cubicBezTo>
                <a:cubicBezTo>
                  <a:pt x="5629424" y="6617934"/>
                  <a:pt x="5626437" y="6614949"/>
                  <a:pt x="5626437" y="6608976"/>
                </a:cubicBezTo>
                <a:cubicBezTo>
                  <a:pt x="5626437" y="6603003"/>
                  <a:pt x="5629424" y="6597030"/>
                  <a:pt x="5635397" y="6591057"/>
                </a:cubicBezTo>
                <a:close/>
                <a:moveTo>
                  <a:pt x="4936572" y="6591057"/>
                </a:moveTo>
                <a:cubicBezTo>
                  <a:pt x="4942546" y="6591057"/>
                  <a:pt x="4951504" y="6591057"/>
                  <a:pt x="4963450" y="6591057"/>
                </a:cubicBezTo>
                <a:cubicBezTo>
                  <a:pt x="4975395" y="6591057"/>
                  <a:pt x="4984355" y="6594044"/>
                  <a:pt x="4990328" y="6600016"/>
                </a:cubicBezTo>
                <a:cubicBezTo>
                  <a:pt x="5008246" y="6611961"/>
                  <a:pt x="5002274" y="6620922"/>
                  <a:pt x="4972409" y="6626894"/>
                </a:cubicBezTo>
                <a:cubicBezTo>
                  <a:pt x="4954490" y="6632867"/>
                  <a:pt x="4945532" y="6635853"/>
                  <a:pt x="4945532" y="6635853"/>
                </a:cubicBezTo>
                <a:lnTo>
                  <a:pt x="4999286" y="6644812"/>
                </a:lnTo>
                <a:cubicBezTo>
                  <a:pt x="4999286" y="6644812"/>
                  <a:pt x="5000781" y="6643319"/>
                  <a:pt x="5003766" y="6640333"/>
                </a:cubicBezTo>
                <a:cubicBezTo>
                  <a:pt x="5006752" y="6637346"/>
                  <a:pt x="5011232" y="6635853"/>
                  <a:pt x="5017206" y="6635853"/>
                </a:cubicBezTo>
                <a:cubicBezTo>
                  <a:pt x="5023178" y="6635853"/>
                  <a:pt x="5027658" y="6635853"/>
                  <a:pt x="5030644" y="6635853"/>
                </a:cubicBezTo>
                <a:cubicBezTo>
                  <a:pt x="5033632" y="6635853"/>
                  <a:pt x="5036618" y="6634360"/>
                  <a:pt x="5039603" y="6631373"/>
                </a:cubicBezTo>
                <a:cubicBezTo>
                  <a:pt x="5042590" y="6628387"/>
                  <a:pt x="5044083" y="6626894"/>
                  <a:pt x="5044083" y="6626894"/>
                </a:cubicBezTo>
                <a:cubicBezTo>
                  <a:pt x="5050056" y="6632867"/>
                  <a:pt x="5047070" y="6638840"/>
                  <a:pt x="5035124" y="6644812"/>
                </a:cubicBezTo>
                <a:cubicBezTo>
                  <a:pt x="5035124" y="6644812"/>
                  <a:pt x="5033632" y="6646305"/>
                  <a:pt x="5030644" y="6649292"/>
                </a:cubicBezTo>
                <a:cubicBezTo>
                  <a:pt x="5027658" y="6652279"/>
                  <a:pt x="5026164" y="6655265"/>
                  <a:pt x="5026164" y="6658252"/>
                </a:cubicBezTo>
                <a:cubicBezTo>
                  <a:pt x="5026164" y="6661238"/>
                  <a:pt x="5023178" y="6662731"/>
                  <a:pt x="5017206" y="6662731"/>
                </a:cubicBezTo>
                <a:cubicBezTo>
                  <a:pt x="5011232" y="6662731"/>
                  <a:pt x="5005260" y="6662731"/>
                  <a:pt x="4999286" y="6662731"/>
                </a:cubicBezTo>
                <a:cubicBezTo>
                  <a:pt x="4981369" y="6668704"/>
                  <a:pt x="4972409" y="6668704"/>
                  <a:pt x="4972409" y="6662731"/>
                </a:cubicBezTo>
                <a:cubicBezTo>
                  <a:pt x="4972409" y="6656758"/>
                  <a:pt x="4966436" y="6656758"/>
                  <a:pt x="4954490" y="6662731"/>
                </a:cubicBezTo>
                <a:cubicBezTo>
                  <a:pt x="4942546" y="6662731"/>
                  <a:pt x="4936572" y="6664225"/>
                  <a:pt x="4936572" y="6667211"/>
                </a:cubicBezTo>
                <a:cubicBezTo>
                  <a:pt x="4936572" y="6670197"/>
                  <a:pt x="4939558" y="6671690"/>
                  <a:pt x="4945532" y="6671690"/>
                </a:cubicBezTo>
                <a:lnTo>
                  <a:pt x="4936572" y="6680650"/>
                </a:lnTo>
                <a:cubicBezTo>
                  <a:pt x="4930598" y="6674677"/>
                  <a:pt x="4924627" y="6671690"/>
                  <a:pt x="4918654" y="6671690"/>
                </a:cubicBezTo>
                <a:lnTo>
                  <a:pt x="4900735" y="6662731"/>
                </a:lnTo>
                <a:lnTo>
                  <a:pt x="4918654" y="6653772"/>
                </a:lnTo>
                <a:cubicBezTo>
                  <a:pt x="4930598" y="6653772"/>
                  <a:pt x="4933586" y="6650785"/>
                  <a:pt x="4927612" y="6644812"/>
                </a:cubicBezTo>
                <a:lnTo>
                  <a:pt x="4936572" y="6626894"/>
                </a:lnTo>
                <a:lnTo>
                  <a:pt x="4936572" y="6608976"/>
                </a:lnTo>
                <a:close/>
                <a:moveTo>
                  <a:pt x="4022724" y="6591057"/>
                </a:moveTo>
                <a:cubicBezTo>
                  <a:pt x="4028697" y="6597030"/>
                  <a:pt x="4031683" y="6600016"/>
                  <a:pt x="4031683" y="6600016"/>
                </a:cubicBezTo>
                <a:cubicBezTo>
                  <a:pt x="4031683" y="6600016"/>
                  <a:pt x="4028697" y="6600016"/>
                  <a:pt x="4022724" y="6600016"/>
                </a:cubicBezTo>
                <a:cubicBezTo>
                  <a:pt x="4016751" y="6600016"/>
                  <a:pt x="4013765" y="6598523"/>
                  <a:pt x="4013765" y="6595537"/>
                </a:cubicBezTo>
                <a:cubicBezTo>
                  <a:pt x="4013765" y="6592550"/>
                  <a:pt x="4016751" y="6591057"/>
                  <a:pt x="4022724" y="6591057"/>
                </a:cubicBezTo>
                <a:close/>
                <a:moveTo>
                  <a:pt x="3037201" y="6591057"/>
                </a:moveTo>
                <a:lnTo>
                  <a:pt x="3046161" y="6600016"/>
                </a:lnTo>
                <a:cubicBezTo>
                  <a:pt x="3034215" y="6600016"/>
                  <a:pt x="3028242" y="6605989"/>
                  <a:pt x="3028242" y="6617934"/>
                </a:cubicBezTo>
                <a:cubicBezTo>
                  <a:pt x="3028242" y="6629880"/>
                  <a:pt x="3034215" y="6632867"/>
                  <a:pt x="3046161" y="6626894"/>
                </a:cubicBezTo>
                <a:cubicBezTo>
                  <a:pt x="3058107" y="6626894"/>
                  <a:pt x="3064078" y="6628387"/>
                  <a:pt x="3064078" y="6631373"/>
                </a:cubicBezTo>
                <a:cubicBezTo>
                  <a:pt x="3064078" y="6634360"/>
                  <a:pt x="3059600" y="6637346"/>
                  <a:pt x="3050640" y="6640333"/>
                </a:cubicBezTo>
                <a:cubicBezTo>
                  <a:pt x="3041681" y="6643319"/>
                  <a:pt x="3038694" y="6649292"/>
                  <a:pt x="3041681" y="6658252"/>
                </a:cubicBezTo>
                <a:cubicBezTo>
                  <a:pt x="3044668" y="6667211"/>
                  <a:pt x="3043174" y="6671690"/>
                  <a:pt x="3037201" y="6671690"/>
                </a:cubicBezTo>
                <a:cubicBezTo>
                  <a:pt x="3025255" y="6665718"/>
                  <a:pt x="3016296" y="6659745"/>
                  <a:pt x="3010323" y="6653772"/>
                </a:cubicBezTo>
                <a:cubicBezTo>
                  <a:pt x="3004350" y="6647799"/>
                  <a:pt x="2995391" y="6644812"/>
                  <a:pt x="2983446" y="6644812"/>
                </a:cubicBezTo>
                <a:cubicBezTo>
                  <a:pt x="2983446" y="6638840"/>
                  <a:pt x="2984939" y="6635853"/>
                  <a:pt x="2987926" y="6635853"/>
                </a:cubicBezTo>
                <a:cubicBezTo>
                  <a:pt x="2990911" y="6635853"/>
                  <a:pt x="2992404" y="6635853"/>
                  <a:pt x="2992404" y="6635853"/>
                </a:cubicBezTo>
                <a:lnTo>
                  <a:pt x="3019282" y="6635853"/>
                </a:lnTo>
                <a:cubicBezTo>
                  <a:pt x="3019282" y="6629880"/>
                  <a:pt x="3016296" y="6626894"/>
                  <a:pt x="3010323" y="6626894"/>
                </a:cubicBezTo>
                <a:cubicBezTo>
                  <a:pt x="3010323" y="6614949"/>
                  <a:pt x="3019282" y="6603003"/>
                  <a:pt x="3037201" y="6591057"/>
                </a:cubicBezTo>
                <a:close/>
                <a:moveTo>
                  <a:pt x="2777381" y="6591057"/>
                </a:moveTo>
                <a:cubicBezTo>
                  <a:pt x="2783354" y="6591057"/>
                  <a:pt x="2786341" y="6592550"/>
                  <a:pt x="2786341" y="6595537"/>
                </a:cubicBezTo>
                <a:cubicBezTo>
                  <a:pt x="2786341" y="6598523"/>
                  <a:pt x="2786341" y="6600016"/>
                  <a:pt x="2786341" y="6600016"/>
                </a:cubicBezTo>
                <a:cubicBezTo>
                  <a:pt x="2786341" y="6600016"/>
                  <a:pt x="2792314" y="6600016"/>
                  <a:pt x="2804260" y="6600016"/>
                </a:cubicBezTo>
                <a:cubicBezTo>
                  <a:pt x="2816206" y="6600016"/>
                  <a:pt x="2828150" y="6603003"/>
                  <a:pt x="2840096" y="6608976"/>
                </a:cubicBezTo>
                <a:lnTo>
                  <a:pt x="2858015" y="6617934"/>
                </a:lnTo>
                <a:lnTo>
                  <a:pt x="2840096" y="6626894"/>
                </a:lnTo>
                <a:cubicBezTo>
                  <a:pt x="2828150" y="6638840"/>
                  <a:pt x="2822177" y="6641826"/>
                  <a:pt x="2822177" y="6635853"/>
                </a:cubicBezTo>
                <a:cubicBezTo>
                  <a:pt x="2816206" y="6629880"/>
                  <a:pt x="2811726" y="6626894"/>
                  <a:pt x="2808739" y="6626894"/>
                </a:cubicBezTo>
                <a:cubicBezTo>
                  <a:pt x="2805753" y="6626894"/>
                  <a:pt x="2801273" y="6625402"/>
                  <a:pt x="2795300" y="6622414"/>
                </a:cubicBezTo>
                <a:cubicBezTo>
                  <a:pt x="2789328" y="6619427"/>
                  <a:pt x="2784848" y="6617934"/>
                  <a:pt x="2781861" y="6617934"/>
                </a:cubicBezTo>
                <a:cubicBezTo>
                  <a:pt x="2778875" y="6617934"/>
                  <a:pt x="2777381" y="6614949"/>
                  <a:pt x="2777381" y="6608976"/>
                </a:cubicBezTo>
                <a:cubicBezTo>
                  <a:pt x="2771409" y="6608976"/>
                  <a:pt x="2768422" y="6605989"/>
                  <a:pt x="2768422" y="6600016"/>
                </a:cubicBezTo>
                <a:cubicBezTo>
                  <a:pt x="2768422" y="6594044"/>
                  <a:pt x="2771409" y="6591057"/>
                  <a:pt x="2777381" y="6591057"/>
                </a:cubicBezTo>
                <a:close/>
                <a:moveTo>
                  <a:pt x="5245668" y="6582098"/>
                </a:moveTo>
                <a:cubicBezTo>
                  <a:pt x="5248654" y="6582098"/>
                  <a:pt x="5250146" y="6585084"/>
                  <a:pt x="5250146" y="6591057"/>
                </a:cubicBezTo>
                <a:cubicBezTo>
                  <a:pt x="5244174" y="6591057"/>
                  <a:pt x="5241188" y="6591057"/>
                  <a:pt x="5241188" y="6591057"/>
                </a:cubicBezTo>
                <a:cubicBezTo>
                  <a:pt x="5241188" y="6585084"/>
                  <a:pt x="5242682" y="6582098"/>
                  <a:pt x="5245668" y="6582098"/>
                </a:cubicBezTo>
                <a:close/>
                <a:moveTo>
                  <a:pt x="2732585" y="6582098"/>
                </a:moveTo>
                <a:cubicBezTo>
                  <a:pt x="2744532" y="6588070"/>
                  <a:pt x="2750503" y="6594044"/>
                  <a:pt x="2750503" y="6600016"/>
                </a:cubicBezTo>
                <a:lnTo>
                  <a:pt x="2741545" y="6608976"/>
                </a:lnTo>
                <a:lnTo>
                  <a:pt x="2723626" y="6600016"/>
                </a:lnTo>
                <a:close/>
                <a:moveTo>
                  <a:pt x="5895217" y="6576498"/>
                </a:moveTo>
                <a:cubicBezTo>
                  <a:pt x="5896710" y="6577245"/>
                  <a:pt x="5898202" y="6579111"/>
                  <a:pt x="5899696" y="6582098"/>
                </a:cubicBezTo>
                <a:cubicBezTo>
                  <a:pt x="5902682" y="6588070"/>
                  <a:pt x="5901190" y="6591057"/>
                  <a:pt x="5895217" y="6591057"/>
                </a:cubicBezTo>
                <a:lnTo>
                  <a:pt x="5886257" y="6591057"/>
                </a:lnTo>
                <a:cubicBezTo>
                  <a:pt x="5886257" y="6585084"/>
                  <a:pt x="5887751" y="6580605"/>
                  <a:pt x="5890737" y="6577618"/>
                </a:cubicBezTo>
                <a:cubicBezTo>
                  <a:pt x="5892230" y="6576125"/>
                  <a:pt x="5893724" y="6575751"/>
                  <a:pt x="5895217" y="6576498"/>
                </a:cubicBezTo>
                <a:close/>
                <a:moveTo>
                  <a:pt x="5285984" y="6573138"/>
                </a:moveTo>
                <a:cubicBezTo>
                  <a:pt x="5285984" y="6579111"/>
                  <a:pt x="5282998" y="6582098"/>
                  <a:pt x="5277026" y="6582098"/>
                </a:cubicBezTo>
                <a:lnTo>
                  <a:pt x="5268066" y="6582098"/>
                </a:lnTo>
                <a:close/>
                <a:moveTo>
                  <a:pt x="4318380" y="6573138"/>
                </a:moveTo>
                <a:cubicBezTo>
                  <a:pt x="4318380" y="6573138"/>
                  <a:pt x="4321367" y="6576125"/>
                  <a:pt x="4327340" y="6582098"/>
                </a:cubicBezTo>
                <a:lnTo>
                  <a:pt x="4345259" y="6582098"/>
                </a:lnTo>
                <a:cubicBezTo>
                  <a:pt x="4345259" y="6582098"/>
                  <a:pt x="4343765" y="6580605"/>
                  <a:pt x="4340779" y="6577618"/>
                </a:cubicBezTo>
                <a:cubicBezTo>
                  <a:pt x="4337793" y="6574631"/>
                  <a:pt x="4333313" y="6573138"/>
                  <a:pt x="4327340" y="6573138"/>
                </a:cubicBezTo>
                <a:cubicBezTo>
                  <a:pt x="4321367" y="6573138"/>
                  <a:pt x="4318380" y="6573138"/>
                  <a:pt x="4318380" y="6573138"/>
                </a:cubicBezTo>
                <a:close/>
                <a:moveTo>
                  <a:pt x="3301501" y="6573138"/>
                </a:moveTo>
                <a:cubicBezTo>
                  <a:pt x="3304487" y="6573138"/>
                  <a:pt x="3308967" y="6573138"/>
                  <a:pt x="3314940" y="6573138"/>
                </a:cubicBezTo>
                <a:cubicBezTo>
                  <a:pt x="3320912" y="6573138"/>
                  <a:pt x="3320912" y="6579111"/>
                  <a:pt x="3314940" y="6591057"/>
                </a:cubicBezTo>
                <a:lnTo>
                  <a:pt x="3323898" y="6608976"/>
                </a:lnTo>
                <a:lnTo>
                  <a:pt x="3332858" y="6617934"/>
                </a:lnTo>
                <a:cubicBezTo>
                  <a:pt x="3320912" y="6617934"/>
                  <a:pt x="3313447" y="6614949"/>
                  <a:pt x="3310460" y="6608976"/>
                </a:cubicBezTo>
                <a:cubicBezTo>
                  <a:pt x="3307472" y="6603003"/>
                  <a:pt x="3302994" y="6603003"/>
                  <a:pt x="3297021" y="6608976"/>
                </a:cubicBezTo>
                <a:cubicBezTo>
                  <a:pt x="3291048" y="6614949"/>
                  <a:pt x="3285075" y="6617934"/>
                  <a:pt x="3279102" y="6617934"/>
                </a:cubicBezTo>
                <a:cubicBezTo>
                  <a:pt x="3273129" y="6617934"/>
                  <a:pt x="3270143" y="6614949"/>
                  <a:pt x="3270143" y="6608976"/>
                </a:cubicBezTo>
                <a:lnTo>
                  <a:pt x="3288062" y="6600016"/>
                </a:lnTo>
                <a:cubicBezTo>
                  <a:pt x="3305980" y="6600016"/>
                  <a:pt x="3311952" y="6594044"/>
                  <a:pt x="3305980" y="6582098"/>
                </a:cubicBezTo>
                <a:cubicBezTo>
                  <a:pt x="3300008" y="6576125"/>
                  <a:pt x="3298514" y="6573138"/>
                  <a:pt x="3301501" y="6573138"/>
                </a:cubicBezTo>
                <a:close/>
                <a:moveTo>
                  <a:pt x="3153673" y="6573138"/>
                </a:moveTo>
                <a:lnTo>
                  <a:pt x="3153673" y="6591057"/>
                </a:lnTo>
                <a:cubicBezTo>
                  <a:pt x="3141725" y="6597030"/>
                  <a:pt x="3138740" y="6597030"/>
                  <a:pt x="3144713" y="6591057"/>
                </a:cubicBezTo>
                <a:close/>
                <a:moveTo>
                  <a:pt x="2974486" y="6573138"/>
                </a:moveTo>
                <a:cubicBezTo>
                  <a:pt x="2980459" y="6579111"/>
                  <a:pt x="2984939" y="6582098"/>
                  <a:pt x="2987926" y="6582098"/>
                </a:cubicBezTo>
                <a:cubicBezTo>
                  <a:pt x="2990911" y="6582098"/>
                  <a:pt x="2989419" y="6585084"/>
                  <a:pt x="2983446" y="6591057"/>
                </a:cubicBezTo>
                <a:lnTo>
                  <a:pt x="2965527" y="6591057"/>
                </a:lnTo>
                <a:close/>
                <a:moveTo>
                  <a:pt x="4479648" y="6567538"/>
                </a:moveTo>
                <a:cubicBezTo>
                  <a:pt x="4476661" y="6566793"/>
                  <a:pt x="4473675" y="6567165"/>
                  <a:pt x="4470688" y="6568658"/>
                </a:cubicBezTo>
                <a:cubicBezTo>
                  <a:pt x="4464715" y="6571645"/>
                  <a:pt x="4461730" y="6573138"/>
                  <a:pt x="4461730" y="6573138"/>
                </a:cubicBezTo>
                <a:cubicBezTo>
                  <a:pt x="4461730" y="6579111"/>
                  <a:pt x="4466210" y="6582098"/>
                  <a:pt x="4475168" y="6582098"/>
                </a:cubicBezTo>
                <a:cubicBezTo>
                  <a:pt x="4484127" y="6582098"/>
                  <a:pt x="4491594" y="6579111"/>
                  <a:pt x="4497567" y="6573138"/>
                </a:cubicBezTo>
                <a:lnTo>
                  <a:pt x="4488607" y="6573138"/>
                </a:lnTo>
                <a:cubicBezTo>
                  <a:pt x="4485621" y="6570152"/>
                  <a:pt x="4482634" y="6568286"/>
                  <a:pt x="4479648" y="6567538"/>
                </a:cubicBezTo>
                <a:close/>
                <a:moveTo>
                  <a:pt x="3447089" y="6566419"/>
                </a:moveTo>
                <a:cubicBezTo>
                  <a:pt x="3445595" y="6566419"/>
                  <a:pt x="3443356" y="6567165"/>
                  <a:pt x="3440370" y="6568658"/>
                </a:cubicBezTo>
                <a:cubicBezTo>
                  <a:pt x="3434397" y="6571645"/>
                  <a:pt x="3431410" y="6576125"/>
                  <a:pt x="3431410" y="6582098"/>
                </a:cubicBezTo>
                <a:cubicBezTo>
                  <a:pt x="3431410" y="6582098"/>
                  <a:pt x="3432903" y="6580605"/>
                  <a:pt x="3435890" y="6577618"/>
                </a:cubicBezTo>
                <a:cubicBezTo>
                  <a:pt x="3438876" y="6574631"/>
                  <a:pt x="3440370" y="6573138"/>
                  <a:pt x="3440370" y="6573138"/>
                </a:cubicBezTo>
                <a:cubicBezTo>
                  <a:pt x="3446342" y="6573138"/>
                  <a:pt x="3449329" y="6571645"/>
                  <a:pt x="3449329" y="6568658"/>
                </a:cubicBezTo>
                <a:cubicBezTo>
                  <a:pt x="3449329" y="6567165"/>
                  <a:pt x="3448582" y="6566419"/>
                  <a:pt x="3447089" y="6566419"/>
                </a:cubicBezTo>
                <a:close/>
                <a:moveTo>
                  <a:pt x="4824581" y="6564179"/>
                </a:moveTo>
                <a:cubicBezTo>
                  <a:pt x="4827567" y="6564179"/>
                  <a:pt x="4829061" y="6567165"/>
                  <a:pt x="4829061" y="6573138"/>
                </a:cubicBezTo>
                <a:cubicBezTo>
                  <a:pt x="4835034" y="6579111"/>
                  <a:pt x="4826074" y="6585084"/>
                  <a:pt x="4802182" y="6591057"/>
                </a:cubicBezTo>
                <a:lnTo>
                  <a:pt x="4784265" y="6591057"/>
                </a:lnTo>
                <a:lnTo>
                  <a:pt x="4748427" y="6591057"/>
                </a:lnTo>
                <a:cubicBezTo>
                  <a:pt x="4754400" y="6585084"/>
                  <a:pt x="4758880" y="6582098"/>
                  <a:pt x="4761866" y="6582098"/>
                </a:cubicBezTo>
                <a:cubicBezTo>
                  <a:pt x="4764852" y="6582098"/>
                  <a:pt x="4767839" y="6582098"/>
                  <a:pt x="4770825" y="6582098"/>
                </a:cubicBezTo>
                <a:cubicBezTo>
                  <a:pt x="4773812" y="6582098"/>
                  <a:pt x="4776799" y="6580605"/>
                  <a:pt x="4779785" y="6577618"/>
                </a:cubicBezTo>
                <a:cubicBezTo>
                  <a:pt x="4782771" y="6574631"/>
                  <a:pt x="4784265" y="6573138"/>
                  <a:pt x="4784265" y="6573138"/>
                </a:cubicBezTo>
                <a:lnTo>
                  <a:pt x="4802182" y="6573138"/>
                </a:lnTo>
                <a:cubicBezTo>
                  <a:pt x="4808155" y="6573138"/>
                  <a:pt x="4811142" y="6573138"/>
                  <a:pt x="4811142" y="6573138"/>
                </a:cubicBezTo>
                <a:cubicBezTo>
                  <a:pt x="4811142" y="6573138"/>
                  <a:pt x="4812635" y="6571645"/>
                  <a:pt x="4815622" y="6568658"/>
                </a:cubicBezTo>
                <a:cubicBezTo>
                  <a:pt x="4818608" y="6565672"/>
                  <a:pt x="4821595" y="6564179"/>
                  <a:pt x="4824581" y="6564179"/>
                </a:cubicBezTo>
                <a:close/>
                <a:moveTo>
                  <a:pt x="4631957" y="6564179"/>
                </a:moveTo>
                <a:cubicBezTo>
                  <a:pt x="4643901" y="6564179"/>
                  <a:pt x="4643901" y="6567165"/>
                  <a:pt x="4631957" y="6573138"/>
                </a:cubicBezTo>
                <a:lnTo>
                  <a:pt x="4605078" y="6573138"/>
                </a:lnTo>
                <a:cubicBezTo>
                  <a:pt x="4605078" y="6567165"/>
                  <a:pt x="4614038" y="6564179"/>
                  <a:pt x="4631957" y="6564179"/>
                </a:cubicBezTo>
                <a:close/>
                <a:moveTo>
                  <a:pt x="4148154" y="6564179"/>
                </a:moveTo>
                <a:cubicBezTo>
                  <a:pt x="4148154" y="6564179"/>
                  <a:pt x="4149647" y="6564179"/>
                  <a:pt x="4152633" y="6564179"/>
                </a:cubicBezTo>
                <a:cubicBezTo>
                  <a:pt x="4155620" y="6564179"/>
                  <a:pt x="4160099" y="6564179"/>
                  <a:pt x="4166073" y="6564179"/>
                </a:cubicBezTo>
                <a:lnTo>
                  <a:pt x="4166073" y="6573138"/>
                </a:lnTo>
                <a:cubicBezTo>
                  <a:pt x="4160099" y="6573138"/>
                  <a:pt x="4155620" y="6571645"/>
                  <a:pt x="4152633" y="6568658"/>
                </a:cubicBezTo>
                <a:cubicBezTo>
                  <a:pt x="4149647" y="6565672"/>
                  <a:pt x="4148154" y="6564179"/>
                  <a:pt x="4148154" y="6564179"/>
                </a:cubicBezTo>
                <a:close/>
                <a:moveTo>
                  <a:pt x="3807700" y="6564179"/>
                </a:moveTo>
                <a:cubicBezTo>
                  <a:pt x="3801727" y="6564179"/>
                  <a:pt x="3798742" y="6565672"/>
                  <a:pt x="3798742" y="6568658"/>
                </a:cubicBezTo>
                <a:cubicBezTo>
                  <a:pt x="3798742" y="6571645"/>
                  <a:pt x="3801727" y="6573138"/>
                  <a:pt x="3807700" y="6573138"/>
                </a:cubicBezTo>
                <a:cubicBezTo>
                  <a:pt x="3813673" y="6573138"/>
                  <a:pt x="3816660" y="6573138"/>
                  <a:pt x="3816660" y="6573138"/>
                </a:cubicBezTo>
                <a:cubicBezTo>
                  <a:pt x="3816660" y="6573138"/>
                  <a:pt x="3816660" y="6571645"/>
                  <a:pt x="3816660" y="6568658"/>
                </a:cubicBezTo>
                <a:cubicBezTo>
                  <a:pt x="3816660" y="6565672"/>
                  <a:pt x="3813673" y="6564179"/>
                  <a:pt x="3807700" y="6564179"/>
                </a:cubicBezTo>
                <a:close/>
                <a:moveTo>
                  <a:pt x="3682270" y="6564179"/>
                </a:moveTo>
                <a:lnTo>
                  <a:pt x="3682270" y="6573138"/>
                </a:lnTo>
                <a:lnTo>
                  <a:pt x="3691230" y="6564179"/>
                </a:lnTo>
                <a:cubicBezTo>
                  <a:pt x="3685257" y="6564179"/>
                  <a:pt x="3682270" y="6564179"/>
                  <a:pt x="3682270" y="6564179"/>
                </a:cubicBezTo>
                <a:close/>
                <a:moveTo>
                  <a:pt x="3565799" y="6564179"/>
                </a:moveTo>
                <a:lnTo>
                  <a:pt x="3538922" y="6573138"/>
                </a:lnTo>
                <a:cubicBezTo>
                  <a:pt x="3544895" y="6573138"/>
                  <a:pt x="3555348" y="6573138"/>
                  <a:pt x="3570279" y="6573138"/>
                </a:cubicBezTo>
                <a:cubicBezTo>
                  <a:pt x="3585211" y="6573138"/>
                  <a:pt x="3592677" y="6576125"/>
                  <a:pt x="3592677" y="6582098"/>
                </a:cubicBezTo>
                <a:cubicBezTo>
                  <a:pt x="3598650" y="6588070"/>
                  <a:pt x="3604624" y="6591057"/>
                  <a:pt x="3610596" y="6591057"/>
                </a:cubicBezTo>
                <a:cubicBezTo>
                  <a:pt x="3622542" y="6591057"/>
                  <a:pt x="3628515" y="6588070"/>
                  <a:pt x="3628515" y="6582098"/>
                </a:cubicBezTo>
                <a:cubicBezTo>
                  <a:pt x="3628515" y="6576125"/>
                  <a:pt x="3622542" y="6571645"/>
                  <a:pt x="3610596" y="6568658"/>
                </a:cubicBezTo>
                <a:cubicBezTo>
                  <a:pt x="3598650" y="6565672"/>
                  <a:pt x="3583718" y="6564179"/>
                  <a:pt x="3565799" y="6564179"/>
                </a:cubicBezTo>
                <a:close/>
                <a:moveTo>
                  <a:pt x="3494125" y="6564179"/>
                </a:moveTo>
                <a:lnTo>
                  <a:pt x="3485166" y="6573138"/>
                </a:lnTo>
                <a:cubicBezTo>
                  <a:pt x="3503084" y="6579111"/>
                  <a:pt x="3515030" y="6576125"/>
                  <a:pt x="3521003" y="6564179"/>
                </a:cubicBezTo>
                <a:close/>
                <a:moveTo>
                  <a:pt x="3404532" y="6564179"/>
                </a:moveTo>
                <a:lnTo>
                  <a:pt x="3395572" y="6573138"/>
                </a:lnTo>
                <a:cubicBezTo>
                  <a:pt x="3395572" y="6579111"/>
                  <a:pt x="3398559" y="6579111"/>
                  <a:pt x="3404532" y="6573138"/>
                </a:cubicBezTo>
                <a:cubicBezTo>
                  <a:pt x="3404532" y="6567165"/>
                  <a:pt x="3404532" y="6564179"/>
                  <a:pt x="3404532" y="6564179"/>
                </a:cubicBezTo>
                <a:close/>
                <a:moveTo>
                  <a:pt x="5384537" y="6555219"/>
                </a:moveTo>
                <a:lnTo>
                  <a:pt x="5384537" y="6591057"/>
                </a:lnTo>
                <a:lnTo>
                  <a:pt x="5375577" y="6582098"/>
                </a:lnTo>
                <a:cubicBezTo>
                  <a:pt x="5375577" y="6570152"/>
                  <a:pt x="5377071" y="6562686"/>
                  <a:pt x="5380057" y="6559699"/>
                </a:cubicBezTo>
                <a:cubicBezTo>
                  <a:pt x="5383043" y="6556712"/>
                  <a:pt x="5384537" y="6555219"/>
                  <a:pt x="5384537" y="6555219"/>
                </a:cubicBezTo>
                <a:close/>
                <a:moveTo>
                  <a:pt x="2879293" y="6550740"/>
                </a:moveTo>
                <a:cubicBezTo>
                  <a:pt x="2884519" y="6550740"/>
                  <a:pt x="2890866" y="6552233"/>
                  <a:pt x="2898331" y="6555219"/>
                </a:cubicBezTo>
                <a:cubicBezTo>
                  <a:pt x="2913264" y="6561192"/>
                  <a:pt x="2920730" y="6567165"/>
                  <a:pt x="2920730" y="6573138"/>
                </a:cubicBezTo>
                <a:lnTo>
                  <a:pt x="2902811" y="6573138"/>
                </a:lnTo>
                <a:cubicBezTo>
                  <a:pt x="2902811" y="6573138"/>
                  <a:pt x="2899824" y="6573138"/>
                  <a:pt x="2893853" y="6573138"/>
                </a:cubicBezTo>
                <a:cubicBezTo>
                  <a:pt x="2893853" y="6567165"/>
                  <a:pt x="2887880" y="6564179"/>
                  <a:pt x="2875934" y="6564179"/>
                </a:cubicBezTo>
                <a:lnTo>
                  <a:pt x="2866975" y="6555219"/>
                </a:lnTo>
                <a:cubicBezTo>
                  <a:pt x="2869961" y="6552233"/>
                  <a:pt x="2874068" y="6550740"/>
                  <a:pt x="2879293" y="6550740"/>
                </a:cubicBezTo>
                <a:close/>
                <a:moveTo>
                  <a:pt x="4461730" y="6546260"/>
                </a:moveTo>
                <a:lnTo>
                  <a:pt x="4452771" y="6555219"/>
                </a:lnTo>
                <a:cubicBezTo>
                  <a:pt x="4464715" y="6561192"/>
                  <a:pt x="4470688" y="6561192"/>
                  <a:pt x="4470688" y="6555219"/>
                </a:cubicBezTo>
                <a:close/>
                <a:moveTo>
                  <a:pt x="3673311" y="6546260"/>
                </a:moveTo>
                <a:cubicBezTo>
                  <a:pt x="3673311" y="6552233"/>
                  <a:pt x="3673311" y="6555219"/>
                  <a:pt x="3673311" y="6555219"/>
                </a:cubicBezTo>
                <a:cubicBezTo>
                  <a:pt x="3673311" y="6555219"/>
                  <a:pt x="3676298" y="6555219"/>
                  <a:pt x="3682270" y="6555219"/>
                </a:cubicBezTo>
                <a:cubicBezTo>
                  <a:pt x="3688243" y="6555219"/>
                  <a:pt x="3691230" y="6553726"/>
                  <a:pt x="3691230" y="6550740"/>
                </a:cubicBezTo>
                <a:cubicBezTo>
                  <a:pt x="3691230" y="6547755"/>
                  <a:pt x="3688243" y="6546260"/>
                  <a:pt x="3682270" y="6546260"/>
                </a:cubicBezTo>
                <a:cubicBezTo>
                  <a:pt x="3676298" y="6546260"/>
                  <a:pt x="3673311" y="6546260"/>
                  <a:pt x="3673311" y="6546260"/>
                </a:cubicBezTo>
                <a:close/>
                <a:moveTo>
                  <a:pt x="3108875" y="6546260"/>
                </a:moveTo>
                <a:cubicBezTo>
                  <a:pt x="3120822" y="6546260"/>
                  <a:pt x="3126794" y="6546260"/>
                  <a:pt x="3126794" y="6546260"/>
                </a:cubicBezTo>
                <a:lnTo>
                  <a:pt x="3117835" y="6564179"/>
                </a:lnTo>
                <a:cubicBezTo>
                  <a:pt x="3117835" y="6564179"/>
                  <a:pt x="3114848" y="6564179"/>
                  <a:pt x="3108875" y="6564179"/>
                </a:cubicBezTo>
                <a:cubicBezTo>
                  <a:pt x="3102903" y="6570152"/>
                  <a:pt x="3099916" y="6571645"/>
                  <a:pt x="3099916" y="6568658"/>
                </a:cubicBezTo>
                <a:cubicBezTo>
                  <a:pt x="3099916" y="6565672"/>
                  <a:pt x="3096929" y="6564179"/>
                  <a:pt x="3090957" y="6564179"/>
                </a:cubicBezTo>
                <a:cubicBezTo>
                  <a:pt x="3090957" y="6564179"/>
                  <a:pt x="3092450" y="6564179"/>
                  <a:pt x="3095436" y="6564179"/>
                </a:cubicBezTo>
                <a:cubicBezTo>
                  <a:pt x="3098423" y="6564179"/>
                  <a:pt x="3099916" y="6561192"/>
                  <a:pt x="3099916" y="6555219"/>
                </a:cubicBezTo>
                <a:close/>
                <a:moveTo>
                  <a:pt x="2651952" y="6546260"/>
                </a:moveTo>
                <a:cubicBezTo>
                  <a:pt x="2657925" y="6546260"/>
                  <a:pt x="2665390" y="6549247"/>
                  <a:pt x="2674349" y="6555219"/>
                </a:cubicBezTo>
                <a:cubicBezTo>
                  <a:pt x="2683309" y="6561192"/>
                  <a:pt x="2683309" y="6565672"/>
                  <a:pt x="2674349" y="6568658"/>
                </a:cubicBezTo>
                <a:cubicBezTo>
                  <a:pt x="2665390" y="6571645"/>
                  <a:pt x="2657925" y="6573138"/>
                  <a:pt x="2651952" y="6573138"/>
                </a:cubicBezTo>
                <a:close/>
                <a:moveTo>
                  <a:pt x="3423571" y="6540661"/>
                </a:moveTo>
                <a:cubicBezTo>
                  <a:pt x="3419837" y="6541407"/>
                  <a:pt x="3416478" y="6543274"/>
                  <a:pt x="3413491" y="6546260"/>
                </a:cubicBezTo>
                <a:cubicBezTo>
                  <a:pt x="3413491" y="6552233"/>
                  <a:pt x="3416478" y="6555219"/>
                  <a:pt x="3422451" y="6555219"/>
                </a:cubicBezTo>
                <a:cubicBezTo>
                  <a:pt x="3440370" y="6561192"/>
                  <a:pt x="3449329" y="6561192"/>
                  <a:pt x="3449329" y="6555219"/>
                </a:cubicBezTo>
                <a:cubicBezTo>
                  <a:pt x="3449329" y="6549247"/>
                  <a:pt x="3444849" y="6544767"/>
                  <a:pt x="3435890" y="6541780"/>
                </a:cubicBezTo>
                <a:cubicBezTo>
                  <a:pt x="3431410" y="6540287"/>
                  <a:pt x="3427304" y="6539914"/>
                  <a:pt x="3423571" y="6540661"/>
                </a:cubicBezTo>
                <a:close/>
                <a:moveTo>
                  <a:pt x="4282544" y="6537302"/>
                </a:moveTo>
                <a:cubicBezTo>
                  <a:pt x="4282544" y="6543273"/>
                  <a:pt x="4282544" y="6546260"/>
                  <a:pt x="4282544" y="6546260"/>
                </a:cubicBezTo>
                <a:lnTo>
                  <a:pt x="4264625" y="6555219"/>
                </a:lnTo>
                <a:cubicBezTo>
                  <a:pt x="4234760" y="6561192"/>
                  <a:pt x="4231774" y="6570152"/>
                  <a:pt x="4255666" y="6582098"/>
                </a:cubicBezTo>
                <a:cubicBezTo>
                  <a:pt x="4261639" y="6582098"/>
                  <a:pt x="4267611" y="6579111"/>
                  <a:pt x="4273584" y="6573138"/>
                </a:cubicBezTo>
                <a:lnTo>
                  <a:pt x="4291503" y="6573138"/>
                </a:lnTo>
                <a:cubicBezTo>
                  <a:pt x="4303449" y="6573138"/>
                  <a:pt x="4309421" y="6570152"/>
                  <a:pt x="4309421" y="6564179"/>
                </a:cubicBezTo>
                <a:cubicBezTo>
                  <a:pt x="4309421" y="6558206"/>
                  <a:pt x="4315394" y="6555219"/>
                  <a:pt x="4327340" y="6555219"/>
                </a:cubicBezTo>
                <a:cubicBezTo>
                  <a:pt x="4333313" y="6549247"/>
                  <a:pt x="4336299" y="6546260"/>
                  <a:pt x="4336299" y="6546260"/>
                </a:cubicBezTo>
                <a:cubicBezTo>
                  <a:pt x="4336299" y="6546260"/>
                  <a:pt x="4333313" y="6544767"/>
                  <a:pt x="4327340" y="6541780"/>
                </a:cubicBezTo>
                <a:cubicBezTo>
                  <a:pt x="4321367" y="6538794"/>
                  <a:pt x="4316887" y="6537302"/>
                  <a:pt x="4313901" y="6537302"/>
                </a:cubicBezTo>
                <a:cubicBezTo>
                  <a:pt x="4310914" y="6537302"/>
                  <a:pt x="4309421" y="6540287"/>
                  <a:pt x="4309421" y="6546260"/>
                </a:cubicBezTo>
                <a:lnTo>
                  <a:pt x="4291503" y="6546260"/>
                </a:lnTo>
                <a:cubicBezTo>
                  <a:pt x="4291503" y="6540287"/>
                  <a:pt x="4288517" y="6537302"/>
                  <a:pt x="4282544" y="6537302"/>
                </a:cubicBezTo>
                <a:close/>
                <a:moveTo>
                  <a:pt x="2622833" y="6535061"/>
                </a:moveTo>
                <a:cubicBezTo>
                  <a:pt x="2625820" y="6535061"/>
                  <a:pt x="2629553" y="6535807"/>
                  <a:pt x="2634033" y="6537302"/>
                </a:cubicBezTo>
                <a:lnTo>
                  <a:pt x="2642992" y="6537302"/>
                </a:lnTo>
                <a:cubicBezTo>
                  <a:pt x="2637020" y="6537302"/>
                  <a:pt x="2634033" y="6540287"/>
                  <a:pt x="2634033" y="6546260"/>
                </a:cubicBezTo>
                <a:cubicBezTo>
                  <a:pt x="2634033" y="6552233"/>
                  <a:pt x="2632540" y="6556712"/>
                  <a:pt x="2629553" y="6559699"/>
                </a:cubicBezTo>
                <a:cubicBezTo>
                  <a:pt x="2626567" y="6562686"/>
                  <a:pt x="2622087" y="6561192"/>
                  <a:pt x="2616114" y="6555219"/>
                </a:cubicBezTo>
                <a:cubicBezTo>
                  <a:pt x="2611635" y="6541780"/>
                  <a:pt x="2613875" y="6535061"/>
                  <a:pt x="2622833" y="6535061"/>
                </a:cubicBezTo>
                <a:close/>
                <a:moveTo>
                  <a:pt x="4558042" y="6534501"/>
                </a:moveTo>
                <a:cubicBezTo>
                  <a:pt x="4571481" y="6533381"/>
                  <a:pt x="4578200" y="6537302"/>
                  <a:pt x="4578200" y="6546260"/>
                </a:cubicBezTo>
                <a:cubicBezTo>
                  <a:pt x="4578200" y="6552233"/>
                  <a:pt x="4566254" y="6552233"/>
                  <a:pt x="4542364" y="6546260"/>
                </a:cubicBezTo>
                <a:lnTo>
                  <a:pt x="4533404" y="6546260"/>
                </a:lnTo>
                <a:lnTo>
                  <a:pt x="4542364" y="6537302"/>
                </a:lnTo>
                <a:cubicBezTo>
                  <a:pt x="4548337" y="6535807"/>
                  <a:pt x="4553562" y="6534876"/>
                  <a:pt x="4558042" y="6534501"/>
                </a:cubicBezTo>
                <a:close/>
                <a:moveTo>
                  <a:pt x="4134716" y="6528342"/>
                </a:moveTo>
                <a:cubicBezTo>
                  <a:pt x="4131728" y="6528342"/>
                  <a:pt x="4130236" y="6531329"/>
                  <a:pt x="4130236" y="6537302"/>
                </a:cubicBezTo>
                <a:cubicBezTo>
                  <a:pt x="4130236" y="6543273"/>
                  <a:pt x="4133221" y="6546260"/>
                  <a:pt x="4139194" y="6546260"/>
                </a:cubicBezTo>
                <a:cubicBezTo>
                  <a:pt x="4145167" y="6546260"/>
                  <a:pt x="4146660" y="6543273"/>
                  <a:pt x="4143674" y="6537302"/>
                </a:cubicBezTo>
                <a:cubicBezTo>
                  <a:pt x="4140688" y="6531329"/>
                  <a:pt x="4137701" y="6528342"/>
                  <a:pt x="4134716" y="6528342"/>
                </a:cubicBezTo>
                <a:close/>
                <a:moveTo>
                  <a:pt x="3619556" y="6528342"/>
                </a:moveTo>
                <a:cubicBezTo>
                  <a:pt x="3613583" y="6528342"/>
                  <a:pt x="3612089" y="6531329"/>
                  <a:pt x="3615076" y="6537302"/>
                </a:cubicBezTo>
                <a:cubicBezTo>
                  <a:pt x="3618063" y="6543273"/>
                  <a:pt x="3621049" y="6546260"/>
                  <a:pt x="3624035" y="6546260"/>
                </a:cubicBezTo>
                <a:cubicBezTo>
                  <a:pt x="3627022" y="6546260"/>
                  <a:pt x="3628515" y="6543273"/>
                  <a:pt x="3628515" y="6537302"/>
                </a:cubicBezTo>
                <a:cubicBezTo>
                  <a:pt x="3628515" y="6531329"/>
                  <a:pt x="3625528" y="6528342"/>
                  <a:pt x="3619556" y="6528342"/>
                </a:cubicBezTo>
                <a:close/>
                <a:moveTo>
                  <a:pt x="3489645" y="6528342"/>
                </a:moveTo>
                <a:cubicBezTo>
                  <a:pt x="3486659" y="6528342"/>
                  <a:pt x="3483674" y="6531329"/>
                  <a:pt x="3480686" y="6537302"/>
                </a:cubicBezTo>
                <a:cubicBezTo>
                  <a:pt x="3477699" y="6543273"/>
                  <a:pt x="3479194" y="6546260"/>
                  <a:pt x="3485166" y="6546260"/>
                </a:cubicBezTo>
                <a:cubicBezTo>
                  <a:pt x="3491138" y="6546260"/>
                  <a:pt x="3494125" y="6543273"/>
                  <a:pt x="3494125" y="6537302"/>
                </a:cubicBezTo>
                <a:cubicBezTo>
                  <a:pt x="3494125" y="6531329"/>
                  <a:pt x="3492632" y="6528342"/>
                  <a:pt x="3489645" y="6528342"/>
                </a:cubicBezTo>
                <a:close/>
                <a:moveTo>
                  <a:pt x="2920730" y="6528342"/>
                </a:moveTo>
                <a:cubicBezTo>
                  <a:pt x="2926703" y="6528342"/>
                  <a:pt x="2929689" y="6531329"/>
                  <a:pt x="2929689" y="6537302"/>
                </a:cubicBezTo>
                <a:cubicBezTo>
                  <a:pt x="2929689" y="6543273"/>
                  <a:pt x="2929689" y="6546260"/>
                  <a:pt x="2929689" y="6546260"/>
                </a:cubicBezTo>
                <a:cubicBezTo>
                  <a:pt x="2917743" y="6546260"/>
                  <a:pt x="2911772" y="6543273"/>
                  <a:pt x="2911772" y="6537302"/>
                </a:cubicBezTo>
                <a:cubicBezTo>
                  <a:pt x="2911772" y="6537302"/>
                  <a:pt x="2913264" y="6535807"/>
                  <a:pt x="2916250" y="6532822"/>
                </a:cubicBezTo>
                <a:cubicBezTo>
                  <a:pt x="2919237" y="6529834"/>
                  <a:pt x="2920730" y="6528342"/>
                  <a:pt x="2920730" y="6528342"/>
                </a:cubicBezTo>
                <a:close/>
                <a:moveTo>
                  <a:pt x="2741545" y="6528342"/>
                </a:moveTo>
                <a:cubicBezTo>
                  <a:pt x="2741545" y="6528342"/>
                  <a:pt x="2744532" y="6528342"/>
                  <a:pt x="2750503" y="6528342"/>
                </a:cubicBezTo>
                <a:lnTo>
                  <a:pt x="2759463" y="6528342"/>
                </a:lnTo>
                <a:cubicBezTo>
                  <a:pt x="2759463" y="6534314"/>
                  <a:pt x="2756476" y="6537302"/>
                  <a:pt x="2750503" y="6537302"/>
                </a:cubicBezTo>
                <a:cubicBezTo>
                  <a:pt x="2750503" y="6537302"/>
                  <a:pt x="2749010" y="6537302"/>
                  <a:pt x="2746025" y="6537302"/>
                </a:cubicBezTo>
                <a:cubicBezTo>
                  <a:pt x="2743037" y="6537302"/>
                  <a:pt x="2741545" y="6534314"/>
                  <a:pt x="2741545" y="6528342"/>
                </a:cubicBezTo>
                <a:close/>
                <a:moveTo>
                  <a:pt x="4403494" y="6521622"/>
                </a:moveTo>
                <a:cubicBezTo>
                  <a:pt x="4400507" y="6520129"/>
                  <a:pt x="4396027" y="6522369"/>
                  <a:pt x="4390056" y="6528342"/>
                </a:cubicBezTo>
                <a:cubicBezTo>
                  <a:pt x="4384083" y="6528342"/>
                  <a:pt x="4384083" y="6531329"/>
                  <a:pt x="4390056" y="6537302"/>
                </a:cubicBezTo>
                <a:cubicBezTo>
                  <a:pt x="4402000" y="6543273"/>
                  <a:pt x="4407974" y="6543273"/>
                  <a:pt x="4407974" y="6537302"/>
                </a:cubicBezTo>
                <a:cubicBezTo>
                  <a:pt x="4407974" y="6528342"/>
                  <a:pt x="4406480" y="6523115"/>
                  <a:pt x="4403494" y="6521622"/>
                </a:cubicBezTo>
                <a:close/>
                <a:moveTo>
                  <a:pt x="5411414" y="6519383"/>
                </a:moveTo>
                <a:cubicBezTo>
                  <a:pt x="5411414" y="6525356"/>
                  <a:pt x="5411414" y="6531329"/>
                  <a:pt x="5411414" y="6537302"/>
                </a:cubicBezTo>
                <a:cubicBezTo>
                  <a:pt x="5411414" y="6543273"/>
                  <a:pt x="5408429" y="6546260"/>
                  <a:pt x="5402454" y="6546260"/>
                </a:cubicBezTo>
                <a:lnTo>
                  <a:pt x="5384537" y="6537302"/>
                </a:lnTo>
                <a:cubicBezTo>
                  <a:pt x="5384537" y="6531329"/>
                  <a:pt x="5387523" y="6528342"/>
                  <a:pt x="5393496" y="6528342"/>
                </a:cubicBezTo>
                <a:cubicBezTo>
                  <a:pt x="5399469" y="6528342"/>
                  <a:pt x="5402454" y="6528342"/>
                  <a:pt x="5402454" y="6528342"/>
                </a:cubicBezTo>
                <a:cubicBezTo>
                  <a:pt x="5402454" y="6528342"/>
                  <a:pt x="5405440" y="6525356"/>
                  <a:pt x="5411414" y="6519383"/>
                </a:cubicBezTo>
                <a:close/>
                <a:moveTo>
                  <a:pt x="4291503" y="6519383"/>
                </a:moveTo>
                <a:lnTo>
                  <a:pt x="4291503" y="6528342"/>
                </a:lnTo>
                <a:lnTo>
                  <a:pt x="4300463" y="6519383"/>
                </a:lnTo>
                <a:close/>
                <a:moveTo>
                  <a:pt x="4264625" y="6519383"/>
                </a:moveTo>
                <a:cubicBezTo>
                  <a:pt x="4252679" y="6519383"/>
                  <a:pt x="4240733" y="6522369"/>
                  <a:pt x="4228787" y="6528342"/>
                </a:cubicBezTo>
                <a:lnTo>
                  <a:pt x="4201910" y="6537302"/>
                </a:lnTo>
                <a:lnTo>
                  <a:pt x="4219829" y="6546260"/>
                </a:lnTo>
                <a:cubicBezTo>
                  <a:pt x="4225802" y="6546260"/>
                  <a:pt x="4231774" y="6546260"/>
                  <a:pt x="4237747" y="6546260"/>
                </a:cubicBezTo>
                <a:cubicBezTo>
                  <a:pt x="4243720" y="6546260"/>
                  <a:pt x="4246706" y="6546260"/>
                  <a:pt x="4246706" y="6546260"/>
                </a:cubicBezTo>
                <a:lnTo>
                  <a:pt x="4255666" y="6546260"/>
                </a:lnTo>
                <a:lnTo>
                  <a:pt x="4255666" y="6537302"/>
                </a:lnTo>
                <a:lnTo>
                  <a:pt x="4264625" y="6528342"/>
                </a:lnTo>
                <a:cubicBezTo>
                  <a:pt x="4270598" y="6522369"/>
                  <a:pt x="4273584" y="6519383"/>
                  <a:pt x="4273584" y="6519383"/>
                </a:cubicBezTo>
                <a:cubicBezTo>
                  <a:pt x="4273584" y="6519383"/>
                  <a:pt x="4270598" y="6519383"/>
                  <a:pt x="4264625" y="6519383"/>
                </a:cubicBezTo>
                <a:close/>
                <a:moveTo>
                  <a:pt x="4201910" y="6519383"/>
                </a:moveTo>
                <a:cubicBezTo>
                  <a:pt x="4201910" y="6525356"/>
                  <a:pt x="4203404" y="6528342"/>
                  <a:pt x="4206390" y="6528342"/>
                </a:cubicBezTo>
                <a:cubicBezTo>
                  <a:pt x="4209376" y="6528342"/>
                  <a:pt x="4210870" y="6525356"/>
                  <a:pt x="4210870" y="6519383"/>
                </a:cubicBezTo>
                <a:cubicBezTo>
                  <a:pt x="4210870" y="6519383"/>
                  <a:pt x="4207883" y="6519383"/>
                  <a:pt x="4201910" y="6519383"/>
                </a:cubicBezTo>
                <a:close/>
                <a:moveTo>
                  <a:pt x="4148154" y="6519383"/>
                </a:moveTo>
                <a:cubicBezTo>
                  <a:pt x="4142181" y="6519383"/>
                  <a:pt x="4139194" y="6520876"/>
                  <a:pt x="4139194" y="6523862"/>
                </a:cubicBezTo>
                <a:cubicBezTo>
                  <a:pt x="4139194" y="6526849"/>
                  <a:pt x="4145167" y="6528342"/>
                  <a:pt x="4157113" y="6528342"/>
                </a:cubicBezTo>
                <a:lnTo>
                  <a:pt x="4166073" y="6519383"/>
                </a:lnTo>
                <a:cubicBezTo>
                  <a:pt x="4160099" y="6519383"/>
                  <a:pt x="4154127" y="6519383"/>
                  <a:pt x="4148154" y="6519383"/>
                </a:cubicBezTo>
                <a:close/>
                <a:moveTo>
                  <a:pt x="3337337" y="6519383"/>
                </a:moveTo>
                <a:cubicBezTo>
                  <a:pt x="3334351" y="6519383"/>
                  <a:pt x="3332858" y="6522369"/>
                  <a:pt x="3332858" y="6528342"/>
                </a:cubicBezTo>
                <a:cubicBezTo>
                  <a:pt x="3326885" y="6534314"/>
                  <a:pt x="3317927" y="6537302"/>
                  <a:pt x="3305980" y="6537302"/>
                </a:cubicBezTo>
                <a:cubicBezTo>
                  <a:pt x="3294034" y="6537302"/>
                  <a:pt x="3288062" y="6540287"/>
                  <a:pt x="3288062" y="6546260"/>
                </a:cubicBezTo>
                <a:cubicBezTo>
                  <a:pt x="3288062" y="6546260"/>
                  <a:pt x="3297021" y="6546260"/>
                  <a:pt x="3314940" y="6546260"/>
                </a:cubicBezTo>
                <a:cubicBezTo>
                  <a:pt x="3332858" y="6546260"/>
                  <a:pt x="3349283" y="6546260"/>
                  <a:pt x="3364216" y="6546260"/>
                </a:cubicBezTo>
                <a:cubicBezTo>
                  <a:pt x="3379148" y="6546260"/>
                  <a:pt x="3386614" y="6543273"/>
                  <a:pt x="3386614" y="6537302"/>
                </a:cubicBezTo>
                <a:lnTo>
                  <a:pt x="3377655" y="6519383"/>
                </a:lnTo>
                <a:lnTo>
                  <a:pt x="3377655" y="6528342"/>
                </a:lnTo>
                <a:cubicBezTo>
                  <a:pt x="3377655" y="6534314"/>
                  <a:pt x="3374668" y="6537302"/>
                  <a:pt x="3368695" y="6537302"/>
                </a:cubicBezTo>
                <a:cubicBezTo>
                  <a:pt x="3362723" y="6537302"/>
                  <a:pt x="3362723" y="6534314"/>
                  <a:pt x="3368695" y="6528342"/>
                </a:cubicBezTo>
                <a:cubicBezTo>
                  <a:pt x="3368695" y="6528342"/>
                  <a:pt x="3367202" y="6526849"/>
                  <a:pt x="3364216" y="6523862"/>
                </a:cubicBezTo>
                <a:cubicBezTo>
                  <a:pt x="3361229" y="6520876"/>
                  <a:pt x="3356749" y="6519383"/>
                  <a:pt x="3350776" y="6519383"/>
                </a:cubicBezTo>
                <a:cubicBezTo>
                  <a:pt x="3344804" y="6519383"/>
                  <a:pt x="3340324" y="6519383"/>
                  <a:pt x="3337337" y="6519383"/>
                </a:cubicBezTo>
                <a:close/>
                <a:moveTo>
                  <a:pt x="3549001" y="6514903"/>
                </a:moveTo>
                <a:cubicBezTo>
                  <a:pt x="3548255" y="6514903"/>
                  <a:pt x="3547881" y="6516397"/>
                  <a:pt x="3547881" y="6519383"/>
                </a:cubicBezTo>
                <a:lnTo>
                  <a:pt x="3547881" y="6537302"/>
                </a:lnTo>
                <a:cubicBezTo>
                  <a:pt x="3553853" y="6543273"/>
                  <a:pt x="3562814" y="6543273"/>
                  <a:pt x="3574759" y="6537302"/>
                </a:cubicBezTo>
                <a:lnTo>
                  <a:pt x="3574759" y="6528342"/>
                </a:lnTo>
                <a:cubicBezTo>
                  <a:pt x="3562814" y="6528342"/>
                  <a:pt x="3555348" y="6525356"/>
                  <a:pt x="3552361" y="6519383"/>
                </a:cubicBezTo>
                <a:cubicBezTo>
                  <a:pt x="3550868" y="6516397"/>
                  <a:pt x="3549748" y="6514903"/>
                  <a:pt x="3549001" y="6514903"/>
                </a:cubicBezTo>
                <a:close/>
                <a:moveTo>
                  <a:pt x="3664352" y="6510423"/>
                </a:moveTo>
                <a:cubicBezTo>
                  <a:pt x="3664352" y="6516396"/>
                  <a:pt x="3664352" y="6519383"/>
                  <a:pt x="3664352" y="6519383"/>
                </a:cubicBezTo>
                <a:lnTo>
                  <a:pt x="3673311" y="6510423"/>
                </a:lnTo>
                <a:cubicBezTo>
                  <a:pt x="3673311" y="6510423"/>
                  <a:pt x="3670324" y="6510423"/>
                  <a:pt x="3664352" y="6510423"/>
                </a:cubicBezTo>
                <a:close/>
                <a:moveTo>
                  <a:pt x="3428611" y="6507623"/>
                </a:moveTo>
                <a:cubicBezTo>
                  <a:pt x="3418531" y="6506504"/>
                  <a:pt x="3413491" y="6510423"/>
                  <a:pt x="3413491" y="6519383"/>
                </a:cubicBezTo>
                <a:cubicBezTo>
                  <a:pt x="3413491" y="6525356"/>
                  <a:pt x="3422451" y="6525356"/>
                  <a:pt x="3440370" y="6519383"/>
                </a:cubicBezTo>
                <a:lnTo>
                  <a:pt x="3467248" y="6519383"/>
                </a:lnTo>
                <a:lnTo>
                  <a:pt x="3440370" y="6510423"/>
                </a:lnTo>
                <a:cubicBezTo>
                  <a:pt x="3435890" y="6508930"/>
                  <a:pt x="3431970" y="6507997"/>
                  <a:pt x="3428611" y="6507623"/>
                </a:cubicBezTo>
                <a:close/>
                <a:moveTo>
                  <a:pt x="5384537" y="6501464"/>
                </a:moveTo>
                <a:lnTo>
                  <a:pt x="5411414" y="6501464"/>
                </a:lnTo>
                <a:cubicBezTo>
                  <a:pt x="5411414" y="6507437"/>
                  <a:pt x="5411414" y="6513410"/>
                  <a:pt x="5411414" y="6519383"/>
                </a:cubicBezTo>
                <a:lnTo>
                  <a:pt x="5393496" y="6510423"/>
                </a:lnTo>
                <a:cubicBezTo>
                  <a:pt x="5387523" y="6504451"/>
                  <a:pt x="5384537" y="6501464"/>
                  <a:pt x="5384537" y="6501464"/>
                </a:cubicBezTo>
                <a:close/>
                <a:moveTo>
                  <a:pt x="4820101" y="6501464"/>
                </a:moveTo>
                <a:lnTo>
                  <a:pt x="4820101" y="6510423"/>
                </a:lnTo>
                <a:cubicBezTo>
                  <a:pt x="4838020" y="6516396"/>
                  <a:pt x="4846978" y="6513410"/>
                  <a:pt x="4846978" y="6501464"/>
                </a:cubicBezTo>
                <a:cubicBezTo>
                  <a:pt x="4846978" y="6501464"/>
                  <a:pt x="4843992" y="6501464"/>
                  <a:pt x="4838020" y="6501464"/>
                </a:cubicBezTo>
                <a:close/>
                <a:moveTo>
                  <a:pt x="3270143" y="6501464"/>
                </a:moveTo>
                <a:cubicBezTo>
                  <a:pt x="3264170" y="6501464"/>
                  <a:pt x="3259690" y="6502957"/>
                  <a:pt x="3256704" y="6505944"/>
                </a:cubicBezTo>
                <a:cubicBezTo>
                  <a:pt x="3253717" y="6508930"/>
                  <a:pt x="3252224" y="6513410"/>
                  <a:pt x="3252224" y="6519383"/>
                </a:cubicBezTo>
                <a:lnTo>
                  <a:pt x="3252224" y="6528342"/>
                </a:lnTo>
                <a:cubicBezTo>
                  <a:pt x="3246251" y="6522369"/>
                  <a:pt x="3241773" y="6519383"/>
                  <a:pt x="3238785" y="6519383"/>
                </a:cubicBezTo>
                <a:cubicBezTo>
                  <a:pt x="3235798" y="6519383"/>
                  <a:pt x="3234305" y="6522369"/>
                  <a:pt x="3234305" y="6528342"/>
                </a:cubicBezTo>
                <a:cubicBezTo>
                  <a:pt x="3234305" y="6534314"/>
                  <a:pt x="3237293" y="6537302"/>
                  <a:pt x="3243265" y="6537302"/>
                </a:cubicBezTo>
                <a:cubicBezTo>
                  <a:pt x="3261183" y="6543273"/>
                  <a:pt x="3267156" y="6540287"/>
                  <a:pt x="3261183" y="6528342"/>
                </a:cubicBezTo>
                <a:cubicBezTo>
                  <a:pt x="3261183" y="6522369"/>
                  <a:pt x="3264170" y="6516396"/>
                  <a:pt x="3270143" y="6510423"/>
                </a:cubicBezTo>
                <a:close/>
                <a:moveTo>
                  <a:pt x="4551323" y="6492505"/>
                </a:moveTo>
                <a:lnTo>
                  <a:pt x="4551323" y="6501464"/>
                </a:lnTo>
                <a:lnTo>
                  <a:pt x="4578200" y="6492505"/>
                </a:lnTo>
                <a:lnTo>
                  <a:pt x="4576521" y="6492505"/>
                </a:lnTo>
                <a:cubicBezTo>
                  <a:pt x="4574654" y="6492505"/>
                  <a:pt x="4572227" y="6492505"/>
                  <a:pt x="4569241" y="6492505"/>
                </a:cubicBezTo>
                <a:cubicBezTo>
                  <a:pt x="4569241" y="6492505"/>
                  <a:pt x="4566254" y="6492505"/>
                  <a:pt x="4560281" y="6492505"/>
                </a:cubicBezTo>
                <a:cubicBezTo>
                  <a:pt x="4554308" y="6492505"/>
                  <a:pt x="4551323" y="6492505"/>
                  <a:pt x="4551323" y="6492505"/>
                </a:cubicBezTo>
                <a:close/>
                <a:moveTo>
                  <a:pt x="3538922" y="6492505"/>
                </a:moveTo>
                <a:lnTo>
                  <a:pt x="3538922" y="6501464"/>
                </a:lnTo>
                <a:lnTo>
                  <a:pt x="3547881" y="6492505"/>
                </a:lnTo>
                <a:cubicBezTo>
                  <a:pt x="3547881" y="6492505"/>
                  <a:pt x="3544895" y="6492505"/>
                  <a:pt x="3538922" y="6492505"/>
                </a:cubicBezTo>
                <a:close/>
                <a:moveTo>
                  <a:pt x="3243265" y="6492505"/>
                </a:moveTo>
                <a:cubicBezTo>
                  <a:pt x="3237293" y="6492505"/>
                  <a:pt x="3234305" y="6493998"/>
                  <a:pt x="3234305" y="6496984"/>
                </a:cubicBezTo>
                <a:cubicBezTo>
                  <a:pt x="3234305" y="6499971"/>
                  <a:pt x="3235798" y="6501464"/>
                  <a:pt x="3238785" y="6501464"/>
                </a:cubicBezTo>
                <a:cubicBezTo>
                  <a:pt x="3241773" y="6501464"/>
                  <a:pt x="3244758" y="6499971"/>
                  <a:pt x="3247744" y="6496984"/>
                </a:cubicBezTo>
                <a:cubicBezTo>
                  <a:pt x="3250731" y="6493998"/>
                  <a:pt x="3249237" y="6492505"/>
                  <a:pt x="3243265" y="6492505"/>
                </a:cubicBezTo>
                <a:close/>
                <a:moveTo>
                  <a:pt x="3635234" y="6488025"/>
                </a:moveTo>
                <a:cubicBezTo>
                  <a:pt x="3630755" y="6488025"/>
                  <a:pt x="3625529" y="6489518"/>
                  <a:pt x="3619556" y="6492505"/>
                </a:cubicBezTo>
                <a:lnTo>
                  <a:pt x="3628515" y="6492505"/>
                </a:lnTo>
                <a:lnTo>
                  <a:pt x="3646433" y="6492505"/>
                </a:lnTo>
                <a:cubicBezTo>
                  <a:pt x="3643446" y="6489518"/>
                  <a:pt x="3639714" y="6488025"/>
                  <a:pt x="3635234" y="6488025"/>
                </a:cubicBezTo>
                <a:close/>
                <a:moveTo>
                  <a:pt x="5048563" y="6483545"/>
                </a:moveTo>
                <a:cubicBezTo>
                  <a:pt x="5051549" y="6483545"/>
                  <a:pt x="5051549" y="6486532"/>
                  <a:pt x="5048563" y="6492505"/>
                </a:cubicBezTo>
                <a:cubicBezTo>
                  <a:pt x="5045578" y="6498477"/>
                  <a:pt x="5044083" y="6501464"/>
                  <a:pt x="5044083" y="6501464"/>
                </a:cubicBezTo>
                <a:cubicBezTo>
                  <a:pt x="5044083" y="6501464"/>
                  <a:pt x="5044083" y="6498477"/>
                  <a:pt x="5044083" y="6492505"/>
                </a:cubicBezTo>
                <a:cubicBezTo>
                  <a:pt x="5044083" y="6486532"/>
                  <a:pt x="5045578" y="6483545"/>
                  <a:pt x="5048563" y="6483545"/>
                </a:cubicBezTo>
                <a:close/>
                <a:moveTo>
                  <a:pt x="4076479" y="6483545"/>
                </a:moveTo>
                <a:cubicBezTo>
                  <a:pt x="4070506" y="6489518"/>
                  <a:pt x="4070506" y="6495491"/>
                  <a:pt x="4076479" y="6501464"/>
                </a:cubicBezTo>
                <a:lnTo>
                  <a:pt x="4121276" y="6501464"/>
                </a:lnTo>
                <a:cubicBezTo>
                  <a:pt x="4115303" y="6501464"/>
                  <a:pt x="4109331" y="6498477"/>
                  <a:pt x="4103358" y="6492505"/>
                </a:cubicBezTo>
                <a:cubicBezTo>
                  <a:pt x="4097385" y="6486532"/>
                  <a:pt x="4092905" y="6483545"/>
                  <a:pt x="4089918" y="6483545"/>
                </a:cubicBezTo>
                <a:cubicBezTo>
                  <a:pt x="4086932" y="6483545"/>
                  <a:pt x="4082452" y="6483545"/>
                  <a:pt x="4076479" y="6483545"/>
                </a:cubicBezTo>
                <a:close/>
                <a:moveTo>
                  <a:pt x="2696748" y="6483545"/>
                </a:moveTo>
                <a:lnTo>
                  <a:pt x="2732585" y="6492505"/>
                </a:lnTo>
                <a:lnTo>
                  <a:pt x="2732585" y="6501464"/>
                </a:lnTo>
                <a:cubicBezTo>
                  <a:pt x="2732585" y="6501464"/>
                  <a:pt x="2726613" y="6499971"/>
                  <a:pt x="2714667" y="6496984"/>
                </a:cubicBezTo>
                <a:cubicBezTo>
                  <a:pt x="2702721" y="6493998"/>
                  <a:pt x="2696748" y="6489518"/>
                  <a:pt x="2696748" y="6483545"/>
                </a:cubicBezTo>
                <a:close/>
                <a:moveTo>
                  <a:pt x="3921932" y="6477666"/>
                </a:moveTo>
                <a:cubicBezTo>
                  <a:pt x="3918946" y="6477853"/>
                  <a:pt x="3916705" y="6478319"/>
                  <a:pt x="3915212" y="6479065"/>
                </a:cubicBezTo>
                <a:cubicBezTo>
                  <a:pt x="3909239" y="6482052"/>
                  <a:pt x="3903266" y="6486532"/>
                  <a:pt x="3897293" y="6492505"/>
                </a:cubicBezTo>
                <a:cubicBezTo>
                  <a:pt x="3891320" y="6498477"/>
                  <a:pt x="3891320" y="6501464"/>
                  <a:pt x="3897293" y="6501464"/>
                </a:cubicBezTo>
                <a:lnTo>
                  <a:pt x="3915212" y="6501464"/>
                </a:lnTo>
                <a:lnTo>
                  <a:pt x="3906253" y="6510423"/>
                </a:lnTo>
                <a:cubicBezTo>
                  <a:pt x="3894307" y="6510423"/>
                  <a:pt x="3888335" y="6513410"/>
                  <a:pt x="3888335" y="6519383"/>
                </a:cubicBezTo>
                <a:cubicBezTo>
                  <a:pt x="3888335" y="6525356"/>
                  <a:pt x="3891320" y="6526849"/>
                  <a:pt x="3897293" y="6523862"/>
                </a:cubicBezTo>
                <a:cubicBezTo>
                  <a:pt x="3903266" y="6520876"/>
                  <a:pt x="3909239" y="6519383"/>
                  <a:pt x="3915212" y="6519383"/>
                </a:cubicBezTo>
                <a:cubicBezTo>
                  <a:pt x="3915212" y="6525356"/>
                  <a:pt x="3916705" y="6528342"/>
                  <a:pt x="3919692" y="6528342"/>
                </a:cubicBezTo>
                <a:cubicBezTo>
                  <a:pt x="3922678" y="6528342"/>
                  <a:pt x="3927158" y="6525356"/>
                  <a:pt x="3933131" y="6519383"/>
                </a:cubicBezTo>
                <a:cubicBezTo>
                  <a:pt x="3945077" y="6519383"/>
                  <a:pt x="3954036" y="6519383"/>
                  <a:pt x="3960009" y="6519383"/>
                </a:cubicBezTo>
                <a:cubicBezTo>
                  <a:pt x="3965982" y="6519383"/>
                  <a:pt x="3968967" y="6516396"/>
                  <a:pt x="3968967" y="6510423"/>
                </a:cubicBezTo>
                <a:cubicBezTo>
                  <a:pt x="3968967" y="6504451"/>
                  <a:pt x="3968967" y="6501464"/>
                  <a:pt x="3968967" y="6501464"/>
                </a:cubicBezTo>
                <a:lnTo>
                  <a:pt x="3968967" y="6483545"/>
                </a:lnTo>
                <a:cubicBezTo>
                  <a:pt x="3946570" y="6479065"/>
                  <a:pt x="3930892" y="6477106"/>
                  <a:pt x="3921932" y="6477666"/>
                </a:cubicBezTo>
                <a:close/>
                <a:moveTo>
                  <a:pt x="2633192" y="6477666"/>
                </a:moveTo>
                <a:cubicBezTo>
                  <a:pt x="2634500" y="6477853"/>
                  <a:pt x="2636272" y="6478319"/>
                  <a:pt x="2638513" y="6479065"/>
                </a:cubicBezTo>
                <a:cubicBezTo>
                  <a:pt x="2647472" y="6482052"/>
                  <a:pt x="2651952" y="6483545"/>
                  <a:pt x="2651952" y="6483545"/>
                </a:cubicBezTo>
                <a:lnTo>
                  <a:pt x="2634033" y="6483545"/>
                </a:lnTo>
                <a:cubicBezTo>
                  <a:pt x="2629554" y="6479065"/>
                  <a:pt x="2629273" y="6477106"/>
                  <a:pt x="2633192" y="6477666"/>
                </a:cubicBezTo>
                <a:close/>
                <a:moveTo>
                  <a:pt x="5940014" y="6474586"/>
                </a:moveTo>
                <a:lnTo>
                  <a:pt x="5957932" y="6483545"/>
                </a:lnTo>
                <a:cubicBezTo>
                  <a:pt x="5957932" y="6489518"/>
                  <a:pt x="5960918" y="6493998"/>
                  <a:pt x="5966891" y="6496984"/>
                </a:cubicBezTo>
                <a:cubicBezTo>
                  <a:pt x="5972864" y="6499971"/>
                  <a:pt x="5972864" y="6501464"/>
                  <a:pt x="5966891" y="6501464"/>
                </a:cubicBezTo>
                <a:cubicBezTo>
                  <a:pt x="5966891" y="6501464"/>
                  <a:pt x="5965397" y="6501464"/>
                  <a:pt x="5962411" y="6501464"/>
                </a:cubicBezTo>
                <a:cubicBezTo>
                  <a:pt x="5959425" y="6501464"/>
                  <a:pt x="5954945" y="6498477"/>
                  <a:pt x="5948972" y="6492505"/>
                </a:cubicBezTo>
                <a:cubicBezTo>
                  <a:pt x="5942999" y="6486532"/>
                  <a:pt x="5940014" y="6480558"/>
                  <a:pt x="5940014" y="6474586"/>
                </a:cubicBezTo>
                <a:close/>
                <a:moveTo>
                  <a:pt x="5456211" y="6474586"/>
                </a:moveTo>
                <a:cubicBezTo>
                  <a:pt x="5462184" y="6474586"/>
                  <a:pt x="5465170" y="6474586"/>
                  <a:pt x="5465170" y="6474586"/>
                </a:cubicBezTo>
                <a:lnTo>
                  <a:pt x="5474130" y="6474586"/>
                </a:lnTo>
                <a:cubicBezTo>
                  <a:pt x="5474130" y="6480558"/>
                  <a:pt x="5471143" y="6483545"/>
                  <a:pt x="5465170" y="6483545"/>
                </a:cubicBezTo>
                <a:cubicBezTo>
                  <a:pt x="5459197" y="6483545"/>
                  <a:pt x="5456211" y="6480558"/>
                  <a:pt x="5456211" y="6474586"/>
                </a:cubicBezTo>
                <a:close/>
                <a:moveTo>
                  <a:pt x="5384537" y="6474586"/>
                </a:moveTo>
                <a:cubicBezTo>
                  <a:pt x="5390510" y="6474586"/>
                  <a:pt x="5393496" y="6474586"/>
                  <a:pt x="5393496" y="6474586"/>
                </a:cubicBezTo>
                <a:cubicBezTo>
                  <a:pt x="5393496" y="6480558"/>
                  <a:pt x="5392002" y="6483545"/>
                  <a:pt x="5389016" y="6483545"/>
                </a:cubicBezTo>
                <a:cubicBezTo>
                  <a:pt x="5386030" y="6483545"/>
                  <a:pt x="5384537" y="6480558"/>
                  <a:pt x="5384537" y="6474586"/>
                </a:cubicBezTo>
                <a:close/>
                <a:moveTo>
                  <a:pt x="4873858" y="6474586"/>
                </a:moveTo>
                <a:cubicBezTo>
                  <a:pt x="4867884" y="6474586"/>
                  <a:pt x="4864898" y="6477572"/>
                  <a:pt x="4864898" y="6483545"/>
                </a:cubicBezTo>
                <a:lnTo>
                  <a:pt x="4873858" y="6483545"/>
                </a:lnTo>
                <a:cubicBezTo>
                  <a:pt x="4879830" y="6483545"/>
                  <a:pt x="4882816" y="6483545"/>
                  <a:pt x="4882816" y="6483545"/>
                </a:cubicBezTo>
                <a:cubicBezTo>
                  <a:pt x="4882816" y="6477572"/>
                  <a:pt x="4879830" y="6474586"/>
                  <a:pt x="4873858" y="6474586"/>
                </a:cubicBezTo>
                <a:close/>
                <a:moveTo>
                  <a:pt x="4533404" y="6474586"/>
                </a:moveTo>
                <a:lnTo>
                  <a:pt x="4524445" y="6492505"/>
                </a:lnTo>
                <a:cubicBezTo>
                  <a:pt x="4536391" y="6492505"/>
                  <a:pt x="4542364" y="6489518"/>
                  <a:pt x="4542364" y="6483545"/>
                </a:cubicBezTo>
                <a:cubicBezTo>
                  <a:pt x="4542364" y="6483545"/>
                  <a:pt x="4540870" y="6482052"/>
                  <a:pt x="4537884" y="6479065"/>
                </a:cubicBezTo>
                <a:cubicBezTo>
                  <a:pt x="4534898" y="6476079"/>
                  <a:pt x="4533404" y="6474586"/>
                  <a:pt x="4533404" y="6474586"/>
                </a:cubicBezTo>
                <a:close/>
                <a:moveTo>
                  <a:pt x="4112317" y="6474586"/>
                </a:moveTo>
                <a:cubicBezTo>
                  <a:pt x="4112317" y="6480558"/>
                  <a:pt x="4112317" y="6483545"/>
                  <a:pt x="4112317" y="6483545"/>
                </a:cubicBezTo>
                <a:cubicBezTo>
                  <a:pt x="4112317" y="6483545"/>
                  <a:pt x="4115303" y="6483545"/>
                  <a:pt x="4121276" y="6483545"/>
                </a:cubicBezTo>
                <a:lnTo>
                  <a:pt x="4130236" y="6474586"/>
                </a:lnTo>
                <a:close/>
                <a:moveTo>
                  <a:pt x="3789782" y="6474586"/>
                </a:moveTo>
                <a:lnTo>
                  <a:pt x="3771864" y="6501464"/>
                </a:lnTo>
                <a:cubicBezTo>
                  <a:pt x="3771864" y="6501464"/>
                  <a:pt x="3771864" y="6498477"/>
                  <a:pt x="3771864" y="6492505"/>
                </a:cubicBezTo>
                <a:cubicBezTo>
                  <a:pt x="3771864" y="6486532"/>
                  <a:pt x="3773357" y="6482052"/>
                  <a:pt x="3776343" y="6479065"/>
                </a:cubicBezTo>
                <a:cubicBezTo>
                  <a:pt x="3779330" y="6476079"/>
                  <a:pt x="3783810" y="6474586"/>
                  <a:pt x="3789782" y="6474586"/>
                </a:cubicBezTo>
                <a:close/>
                <a:moveTo>
                  <a:pt x="3368695" y="6474586"/>
                </a:moveTo>
                <a:lnTo>
                  <a:pt x="3341817" y="6483545"/>
                </a:lnTo>
                <a:lnTo>
                  <a:pt x="3314940" y="6501464"/>
                </a:lnTo>
                <a:cubicBezTo>
                  <a:pt x="3297021" y="6501464"/>
                  <a:pt x="3288062" y="6504451"/>
                  <a:pt x="3288062" y="6510423"/>
                </a:cubicBezTo>
                <a:cubicBezTo>
                  <a:pt x="3288062" y="6516396"/>
                  <a:pt x="3294034" y="6516396"/>
                  <a:pt x="3305980" y="6510423"/>
                </a:cubicBezTo>
                <a:cubicBezTo>
                  <a:pt x="3311952" y="6510423"/>
                  <a:pt x="3316432" y="6508930"/>
                  <a:pt x="3319420" y="6505944"/>
                </a:cubicBezTo>
                <a:cubicBezTo>
                  <a:pt x="3322405" y="6502957"/>
                  <a:pt x="3325391" y="6501464"/>
                  <a:pt x="3328378" y="6501464"/>
                </a:cubicBezTo>
                <a:cubicBezTo>
                  <a:pt x="3331365" y="6501464"/>
                  <a:pt x="3334351" y="6501464"/>
                  <a:pt x="3337337" y="6501464"/>
                </a:cubicBezTo>
                <a:cubicBezTo>
                  <a:pt x="3340324" y="6501464"/>
                  <a:pt x="3344804" y="6501464"/>
                  <a:pt x="3350776" y="6501464"/>
                </a:cubicBezTo>
                <a:lnTo>
                  <a:pt x="3368695" y="6501464"/>
                </a:lnTo>
                <a:lnTo>
                  <a:pt x="3368695" y="6483545"/>
                </a:lnTo>
                <a:cubicBezTo>
                  <a:pt x="3374668" y="6489518"/>
                  <a:pt x="3380641" y="6489518"/>
                  <a:pt x="3386614" y="6483545"/>
                </a:cubicBezTo>
                <a:close/>
                <a:moveTo>
                  <a:pt x="3297021" y="6474586"/>
                </a:moveTo>
                <a:cubicBezTo>
                  <a:pt x="3291048" y="6474586"/>
                  <a:pt x="3286569" y="6476079"/>
                  <a:pt x="3283582" y="6479065"/>
                </a:cubicBezTo>
                <a:cubicBezTo>
                  <a:pt x="3280595" y="6482052"/>
                  <a:pt x="3279102" y="6483545"/>
                  <a:pt x="3279102" y="6483545"/>
                </a:cubicBezTo>
                <a:cubicBezTo>
                  <a:pt x="3279102" y="6483545"/>
                  <a:pt x="3291048" y="6483545"/>
                  <a:pt x="3314940" y="6483545"/>
                </a:cubicBezTo>
                <a:close/>
                <a:moveTo>
                  <a:pt x="3261183" y="6474586"/>
                </a:moveTo>
                <a:lnTo>
                  <a:pt x="3252224" y="6483545"/>
                </a:lnTo>
                <a:cubicBezTo>
                  <a:pt x="3258197" y="6489518"/>
                  <a:pt x="3262676" y="6491011"/>
                  <a:pt x="3265663" y="6488025"/>
                </a:cubicBezTo>
                <a:cubicBezTo>
                  <a:pt x="3268650" y="6485038"/>
                  <a:pt x="3267156" y="6480558"/>
                  <a:pt x="3261183" y="6474586"/>
                </a:cubicBezTo>
                <a:close/>
                <a:moveTo>
                  <a:pt x="3225347" y="6474586"/>
                </a:moveTo>
                <a:cubicBezTo>
                  <a:pt x="3219374" y="6474586"/>
                  <a:pt x="3217880" y="6476079"/>
                  <a:pt x="3220867" y="6479065"/>
                </a:cubicBezTo>
                <a:cubicBezTo>
                  <a:pt x="3223854" y="6482052"/>
                  <a:pt x="3228332" y="6483545"/>
                  <a:pt x="3234305" y="6483545"/>
                </a:cubicBezTo>
                <a:close/>
                <a:moveTo>
                  <a:pt x="4827940" y="6468987"/>
                </a:moveTo>
                <a:cubicBezTo>
                  <a:pt x="4825700" y="6469733"/>
                  <a:pt x="4823088" y="6471600"/>
                  <a:pt x="4820101" y="6474586"/>
                </a:cubicBezTo>
                <a:cubicBezTo>
                  <a:pt x="4814128" y="6474586"/>
                  <a:pt x="4811142" y="6474586"/>
                  <a:pt x="4811142" y="6474586"/>
                </a:cubicBezTo>
                <a:cubicBezTo>
                  <a:pt x="4811142" y="6474586"/>
                  <a:pt x="4811142" y="6477572"/>
                  <a:pt x="4811142" y="6483545"/>
                </a:cubicBezTo>
                <a:cubicBezTo>
                  <a:pt x="4823088" y="6489518"/>
                  <a:pt x="4832047" y="6486532"/>
                  <a:pt x="4838020" y="6474586"/>
                </a:cubicBezTo>
                <a:cubicBezTo>
                  <a:pt x="4838020" y="6474586"/>
                  <a:pt x="4836527" y="6473093"/>
                  <a:pt x="4833540" y="6470106"/>
                </a:cubicBezTo>
                <a:cubicBezTo>
                  <a:pt x="4832047" y="6468613"/>
                  <a:pt x="4830180" y="6468240"/>
                  <a:pt x="4827940" y="6468987"/>
                </a:cubicBezTo>
                <a:close/>
                <a:moveTo>
                  <a:pt x="4999286" y="6465626"/>
                </a:moveTo>
                <a:cubicBezTo>
                  <a:pt x="5005260" y="6465626"/>
                  <a:pt x="5009740" y="6467119"/>
                  <a:pt x="5012726" y="6470106"/>
                </a:cubicBezTo>
                <a:cubicBezTo>
                  <a:pt x="5015712" y="6473093"/>
                  <a:pt x="5017206" y="6474586"/>
                  <a:pt x="5017206" y="6474586"/>
                </a:cubicBezTo>
                <a:lnTo>
                  <a:pt x="5017206" y="6483545"/>
                </a:lnTo>
                <a:cubicBezTo>
                  <a:pt x="5011232" y="6483545"/>
                  <a:pt x="5005260" y="6480558"/>
                  <a:pt x="4999286" y="6474586"/>
                </a:cubicBezTo>
                <a:close/>
                <a:moveTo>
                  <a:pt x="3789782" y="6465626"/>
                </a:moveTo>
                <a:lnTo>
                  <a:pt x="3753945" y="6483545"/>
                </a:lnTo>
                <a:cubicBezTo>
                  <a:pt x="3753945" y="6489518"/>
                  <a:pt x="3752452" y="6492505"/>
                  <a:pt x="3749465" y="6492505"/>
                </a:cubicBezTo>
                <a:cubicBezTo>
                  <a:pt x="3746478" y="6492505"/>
                  <a:pt x="3743492" y="6492505"/>
                  <a:pt x="3740506" y="6492505"/>
                </a:cubicBezTo>
                <a:cubicBezTo>
                  <a:pt x="3737519" y="6492505"/>
                  <a:pt x="3734533" y="6493998"/>
                  <a:pt x="3731546" y="6496984"/>
                </a:cubicBezTo>
                <a:cubicBezTo>
                  <a:pt x="3728560" y="6499971"/>
                  <a:pt x="3728560" y="6501464"/>
                  <a:pt x="3731546" y="6501464"/>
                </a:cubicBezTo>
                <a:cubicBezTo>
                  <a:pt x="3734533" y="6501464"/>
                  <a:pt x="3734533" y="6502957"/>
                  <a:pt x="3731546" y="6505944"/>
                </a:cubicBezTo>
                <a:cubicBezTo>
                  <a:pt x="3728560" y="6508930"/>
                  <a:pt x="3727068" y="6513410"/>
                  <a:pt x="3727068" y="6519383"/>
                </a:cubicBezTo>
                <a:lnTo>
                  <a:pt x="3736026" y="6528342"/>
                </a:lnTo>
                <a:cubicBezTo>
                  <a:pt x="3747972" y="6522369"/>
                  <a:pt x="3759917" y="6522369"/>
                  <a:pt x="3771864" y="6528342"/>
                </a:cubicBezTo>
                <a:lnTo>
                  <a:pt x="3807700" y="6537302"/>
                </a:lnTo>
                <a:cubicBezTo>
                  <a:pt x="3813673" y="6537302"/>
                  <a:pt x="3816660" y="6540287"/>
                  <a:pt x="3816660" y="6546260"/>
                </a:cubicBezTo>
                <a:cubicBezTo>
                  <a:pt x="3816660" y="6546260"/>
                  <a:pt x="3822633" y="6546260"/>
                  <a:pt x="3834578" y="6546260"/>
                </a:cubicBezTo>
                <a:cubicBezTo>
                  <a:pt x="3834578" y="6546260"/>
                  <a:pt x="3837565" y="6547755"/>
                  <a:pt x="3843538" y="6550740"/>
                </a:cubicBezTo>
                <a:cubicBezTo>
                  <a:pt x="3849511" y="6553726"/>
                  <a:pt x="3855484" y="6555219"/>
                  <a:pt x="3861457" y="6555219"/>
                </a:cubicBezTo>
                <a:lnTo>
                  <a:pt x="3870416" y="6546260"/>
                </a:lnTo>
                <a:cubicBezTo>
                  <a:pt x="3876389" y="6546260"/>
                  <a:pt x="3885347" y="6546260"/>
                  <a:pt x="3897293" y="6546260"/>
                </a:cubicBezTo>
                <a:lnTo>
                  <a:pt x="3906253" y="6555219"/>
                </a:lnTo>
                <a:cubicBezTo>
                  <a:pt x="3906253" y="6555219"/>
                  <a:pt x="3904759" y="6558206"/>
                  <a:pt x="3901773" y="6564179"/>
                </a:cubicBezTo>
                <a:cubicBezTo>
                  <a:pt x="3898787" y="6570152"/>
                  <a:pt x="3897293" y="6576125"/>
                  <a:pt x="3897293" y="6582098"/>
                </a:cubicBezTo>
                <a:cubicBezTo>
                  <a:pt x="3897293" y="6588070"/>
                  <a:pt x="3898787" y="6592550"/>
                  <a:pt x="3901773" y="6595537"/>
                </a:cubicBezTo>
                <a:cubicBezTo>
                  <a:pt x="3904759" y="6598523"/>
                  <a:pt x="3912226" y="6600016"/>
                  <a:pt x="3924171" y="6600016"/>
                </a:cubicBezTo>
                <a:cubicBezTo>
                  <a:pt x="3942090" y="6594044"/>
                  <a:pt x="3954036" y="6591057"/>
                  <a:pt x="3960009" y="6591057"/>
                </a:cubicBezTo>
                <a:lnTo>
                  <a:pt x="3960009" y="6573138"/>
                </a:lnTo>
                <a:cubicBezTo>
                  <a:pt x="3965982" y="6567165"/>
                  <a:pt x="3968967" y="6564179"/>
                  <a:pt x="3968967" y="6564179"/>
                </a:cubicBezTo>
                <a:cubicBezTo>
                  <a:pt x="3968967" y="6564179"/>
                  <a:pt x="3971954" y="6567165"/>
                  <a:pt x="3977927" y="6573138"/>
                </a:cubicBezTo>
                <a:cubicBezTo>
                  <a:pt x="3983900" y="6579111"/>
                  <a:pt x="3986886" y="6588070"/>
                  <a:pt x="3986886" y="6600016"/>
                </a:cubicBezTo>
                <a:cubicBezTo>
                  <a:pt x="3992859" y="6611961"/>
                  <a:pt x="4001819" y="6617934"/>
                  <a:pt x="4013765" y="6617934"/>
                </a:cubicBezTo>
                <a:cubicBezTo>
                  <a:pt x="4025710" y="6611961"/>
                  <a:pt x="4037656" y="6608976"/>
                  <a:pt x="4049601" y="6608976"/>
                </a:cubicBezTo>
                <a:lnTo>
                  <a:pt x="4058561" y="6608976"/>
                </a:lnTo>
                <a:cubicBezTo>
                  <a:pt x="4058561" y="6608976"/>
                  <a:pt x="4060054" y="6605989"/>
                  <a:pt x="4063040" y="6600016"/>
                </a:cubicBezTo>
                <a:cubicBezTo>
                  <a:pt x="4066027" y="6594044"/>
                  <a:pt x="4070506" y="6591057"/>
                  <a:pt x="4076479" y="6591057"/>
                </a:cubicBezTo>
                <a:cubicBezTo>
                  <a:pt x="4082452" y="6585084"/>
                  <a:pt x="4085439" y="6580605"/>
                  <a:pt x="4085439" y="6577618"/>
                </a:cubicBezTo>
                <a:cubicBezTo>
                  <a:pt x="4085439" y="6574631"/>
                  <a:pt x="4082452" y="6570152"/>
                  <a:pt x="4076479" y="6564179"/>
                </a:cubicBezTo>
                <a:lnTo>
                  <a:pt x="4085439" y="6555219"/>
                </a:lnTo>
                <a:cubicBezTo>
                  <a:pt x="4091412" y="6561192"/>
                  <a:pt x="4095892" y="6564179"/>
                  <a:pt x="4098878" y="6564179"/>
                </a:cubicBezTo>
                <a:cubicBezTo>
                  <a:pt x="4101864" y="6564179"/>
                  <a:pt x="4103358" y="6564179"/>
                  <a:pt x="4103358" y="6564179"/>
                </a:cubicBezTo>
                <a:lnTo>
                  <a:pt x="4094398" y="6546260"/>
                </a:lnTo>
                <a:cubicBezTo>
                  <a:pt x="4088425" y="6534314"/>
                  <a:pt x="4082452" y="6531329"/>
                  <a:pt x="4076479" y="6537302"/>
                </a:cubicBezTo>
                <a:lnTo>
                  <a:pt x="4067520" y="6528342"/>
                </a:lnTo>
                <a:lnTo>
                  <a:pt x="4049601" y="6528342"/>
                </a:lnTo>
                <a:cubicBezTo>
                  <a:pt x="4031683" y="6534314"/>
                  <a:pt x="4022724" y="6537302"/>
                  <a:pt x="4022724" y="6537302"/>
                </a:cubicBezTo>
                <a:cubicBezTo>
                  <a:pt x="4022724" y="6543273"/>
                  <a:pt x="4025710" y="6546260"/>
                  <a:pt x="4031683" y="6546260"/>
                </a:cubicBezTo>
                <a:lnTo>
                  <a:pt x="3986886" y="6546260"/>
                </a:lnTo>
                <a:cubicBezTo>
                  <a:pt x="3986886" y="6540287"/>
                  <a:pt x="3960009" y="6537302"/>
                  <a:pt x="3906253" y="6537302"/>
                </a:cubicBezTo>
                <a:cubicBezTo>
                  <a:pt x="3870416" y="6537302"/>
                  <a:pt x="3846524" y="6535807"/>
                  <a:pt x="3834578" y="6532822"/>
                </a:cubicBezTo>
                <a:cubicBezTo>
                  <a:pt x="3822633" y="6529834"/>
                  <a:pt x="3816660" y="6528342"/>
                  <a:pt x="3816660" y="6528342"/>
                </a:cubicBezTo>
                <a:cubicBezTo>
                  <a:pt x="3798742" y="6510423"/>
                  <a:pt x="3795755" y="6501464"/>
                  <a:pt x="3807700" y="6501464"/>
                </a:cubicBezTo>
                <a:lnTo>
                  <a:pt x="3807700" y="6483545"/>
                </a:lnTo>
                <a:cubicBezTo>
                  <a:pt x="3801727" y="6483545"/>
                  <a:pt x="3798742" y="6480558"/>
                  <a:pt x="3798742" y="6474586"/>
                </a:cubicBezTo>
                <a:close/>
                <a:moveTo>
                  <a:pt x="3126794" y="6465626"/>
                </a:moveTo>
                <a:cubicBezTo>
                  <a:pt x="3126794" y="6465626"/>
                  <a:pt x="3123808" y="6468613"/>
                  <a:pt x="3117835" y="6474586"/>
                </a:cubicBezTo>
                <a:cubicBezTo>
                  <a:pt x="3117835" y="6480558"/>
                  <a:pt x="3116342" y="6485038"/>
                  <a:pt x="3113355" y="6488025"/>
                </a:cubicBezTo>
                <a:cubicBezTo>
                  <a:pt x="3110369" y="6491011"/>
                  <a:pt x="3108875" y="6492505"/>
                  <a:pt x="3108875" y="6492505"/>
                </a:cubicBezTo>
                <a:cubicBezTo>
                  <a:pt x="3102903" y="6498477"/>
                  <a:pt x="3102903" y="6504451"/>
                  <a:pt x="3108875" y="6510423"/>
                </a:cubicBezTo>
                <a:cubicBezTo>
                  <a:pt x="3114848" y="6516396"/>
                  <a:pt x="3125301" y="6519383"/>
                  <a:pt x="3140233" y="6519383"/>
                </a:cubicBezTo>
                <a:cubicBezTo>
                  <a:pt x="3155165" y="6519383"/>
                  <a:pt x="3165618" y="6522369"/>
                  <a:pt x="3171590" y="6528342"/>
                </a:cubicBezTo>
                <a:cubicBezTo>
                  <a:pt x="3177563" y="6540287"/>
                  <a:pt x="3183536" y="6540287"/>
                  <a:pt x="3189509" y="6528342"/>
                </a:cubicBezTo>
                <a:cubicBezTo>
                  <a:pt x="3189509" y="6528342"/>
                  <a:pt x="3189509" y="6525356"/>
                  <a:pt x="3189509" y="6519383"/>
                </a:cubicBezTo>
                <a:lnTo>
                  <a:pt x="3189509" y="6501464"/>
                </a:lnTo>
                <a:cubicBezTo>
                  <a:pt x="3195482" y="6501464"/>
                  <a:pt x="3199962" y="6502957"/>
                  <a:pt x="3202948" y="6505944"/>
                </a:cubicBezTo>
                <a:cubicBezTo>
                  <a:pt x="3205935" y="6508930"/>
                  <a:pt x="3210415" y="6510423"/>
                  <a:pt x="3216387" y="6510423"/>
                </a:cubicBezTo>
                <a:lnTo>
                  <a:pt x="3198469" y="6483545"/>
                </a:lnTo>
                <a:cubicBezTo>
                  <a:pt x="3180550" y="6477572"/>
                  <a:pt x="3171590" y="6474586"/>
                  <a:pt x="3171590" y="6474586"/>
                </a:cubicBezTo>
                <a:lnTo>
                  <a:pt x="3162631" y="6474586"/>
                </a:lnTo>
                <a:cubicBezTo>
                  <a:pt x="3156658" y="6474586"/>
                  <a:pt x="3153673" y="6476079"/>
                  <a:pt x="3153673" y="6479065"/>
                </a:cubicBezTo>
                <a:cubicBezTo>
                  <a:pt x="3153673" y="6482052"/>
                  <a:pt x="3155165" y="6485038"/>
                  <a:pt x="3158151" y="6488025"/>
                </a:cubicBezTo>
                <a:cubicBezTo>
                  <a:pt x="3161138" y="6491011"/>
                  <a:pt x="3162631" y="6493998"/>
                  <a:pt x="3162631" y="6496984"/>
                </a:cubicBezTo>
                <a:cubicBezTo>
                  <a:pt x="3162631" y="6499971"/>
                  <a:pt x="3161138" y="6501464"/>
                  <a:pt x="3158151" y="6501464"/>
                </a:cubicBezTo>
                <a:cubicBezTo>
                  <a:pt x="3155165" y="6501464"/>
                  <a:pt x="3152178" y="6501464"/>
                  <a:pt x="3149193" y="6501464"/>
                </a:cubicBezTo>
                <a:cubicBezTo>
                  <a:pt x="3146205" y="6501464"/>
                  <a:pt x="3141725" y="6501464"/>
                  <a:pt x="3135754" y="6501464"/>
                </a:cubicBezTo>
                <a:cubicBezTo>
                  <a:pt x="3135754" y="6501464"/>
                  <a:pt x="3134261" y="6496984"/>
                  <a:pt x="3131274" y="6488025"/>
                </a:cubicBezTo>
                <a:cubicBezTo>
                  <a:pt x="3128287" y="6479065"/>
                  <a:pt x="3129781" y="6471599"/>
                  <a:pt x="3135754" y="6465626"/>
                </a:cubicBezTo>
                <a:close/>
                <a:moveTo>
                  <a:pt x="3037201" y="6465626"/>
                </a:moveTo>
                <a:lnTo>
                  <a:pt x="3028242" y="6474586"/>
                </a:lnTo>
                <a:cubicBezTo>
                  <a:pt x="3040188" y="6480558"/>
                  <a:pt x="3049147" y="6483545"/>
                  <a:pt x="3055120" y="6483545"/>
                </a:cubicBezTo>
                <a:close/>
                <a:moveTo>
                  <a:pt x="2983446" y="6465626"/>
                </a:moveTo>
                <a:cubicBezTo>
                  <a:pt x="2983446" y="6471599"/>
                  <a:pt x="2986431" y="6474586"/>
                  <a:pt x="2992404" y="6474586"/>
                </a:cubicBezTo>
                <a:lnTo>
                  <a:pt x="3001364" y="6465626"/>
                </a:lnTo>
                <a:cubicBezTo>
                  <a:pt x="3001364" y="6465626"/>
                  <a:pt x="2998377" y="6465626"/>
                  <a:pt x="2992404" y="6465626"/>
                </a:cubicBezTo>
                <a:cubicBezTo>
                  <a:pt x="2986431" y="6465626"/>
                  <a:pt x="2983446" y="6465626"/>
                  <a:pt x="2983446" y="6465626"/>
                </a:cubicBezTo>
                <a:close/>
                <a:moveTo>
                  <a:pt x="5053042" y="6456667"/>
                </a:moveTo>
                <a:lnTo>
                  <a:pt x="5079921" y="6456667"/>
                </a:lnTo>
                <a:cubicBezTo>
                  <a:pt x="5079921" y="6456667"/>
                  <a:pt x="5073948" y="6459655"/>
                  <a:pt x="5062002" y="6465626"/>
                </a:cubicBezTo>
                <a:cubicBezTo>
                  <a:pt x="5062002" y="6465626"/>
                  <a:pt x="5060509" y="6465626"/>
                  <a:pt x="5057522" y="6465626"/>
                </a:cubicBezTo>
                <a:cubicBezTo>
                  <a:pt x="5054536" y="6465626"/>
                  <a:pt x="5053042" y="6462640"/>
                  <a:pt x="5053042" y="6456667"/>
                </a:cubicBezTo>
                <a:close/>
                <a:moveTo>
                  <a:pt x="4022724" y="6456667"/>
                </a:moveTo>
                <a:cubicBezTo>
                  <a:pt x="4022724" y="6456667"/>
                  <a:pt x="4022724" y="6462640"/>
                  <a:pt x="4022724" y="6474586"/>
                </a:cubicBezTo>
                <a:cubicBezTo>
                  <a:pt x="4028697" y="6480558"/>
                  <a:pt x="4028697" y="6486532"/>
                  <a:pt x="4022724" y="6492505"/>
                </a:cubicBezTo>
                <a:cubicBezTo>
                  <a:pt x="4016751" y="6498477"/>
                  <a:pt x="4013765" y="6501464"/>
                  <a:pt x="4013765" y="6501464"/>
                </a:cubicBezTo>
                <a:cubicBezTo>
                  <a:pt x="4025710" y="6501464"/>
                  <a:pt x="4034670" y="6501464"/>
                  <a:pt x="4040643" y="6501464"/>
                </a:cubicBezTo>
                <a:cubicBezTo>
                  <a:pt x="4046616" y="6495491"/>
                  <a:pt x="4049601" y="6492505"/>
                  <a:pt x="4049601" y="6492505"/>
                </a:cubicBezTo>
                <a:lnTo>
                  <a:pt x="4049601" y="6474586"/>
                </a:lnTo>
                <a:cubicBezTo>
                  <a:pt x="4055574" y="6474586"/>
                  <a:pt x="4061547" y="6473093"/>
                  <a:pt x="4067520" y="6470106"/>
                </a:cubicBezTo>
                <a:cubicBezTo>
                  <a:pt x="4073493" y="6467119"/>
                  <a:pt x="4076479" y="6462640"/>
                  <a:pt x="4076479" y="6456667"/>
                </a:cubicBezTo>
                <a:close/>
                <a:moveTo>
                  <a:pt x="4622409" y="6454758"/>
                </a:moveTo>
                <a:lnTo>
                  <a:pt x="4622997" y="6456667"/>
                </a:lnTo>
                <a:cubicBezTo>
                  <a:pt x="4622997" y="6462640"/>
                  <a:pt x="4625984" y="6465626"/>
                  <a:pt x="4631957" y="6465626"/>
                </a:cubicBezTo>
                <a:lnTo>
                  <a:pt x="4649874" y="6465626"/>
                </a:lnTo>
                <a:lnTo>
                  <a:pt x="4631957" y="6456667"/>
                </a:lnTo>
                <a:close/>
                <a:moveTo>
                  <a:pt x="3563560" y="6451068"/>
                </a:moveTo>
                <a:cubicBezTo>
                  <a:pt x="3562067" y="6451814"/>
                  <a:pt x="3559826" y="6453682"/>
                  <a:pt x="3556841" y="6456667"/>
                </a:cubicBezTo>
                <a:cubicBezTo>
                  <a:pt x="3562814" y="6456667"/>
                  <a:pt x="3565799" y="6456667"/>
                  <a:pt x="3565799" y="6456667"/>
                </a:cubicBezTo>
                <a:cubicBezTo>
                  <a:pt x="3565799" y="6456667"/>
                  <a:pt x="3565799" y="6455175"/>
                  <a:pt x="3565799" y="6452187"/>
                </a:cubicBezTo>
                <a:cubicBezTo>
                  <a:pt x="3565799" y="6450695"/>
                  <a:pt x="3565053" y="6450321"/>
                  <a:pt x="3563560" y="6451068"/>
                </a:cubicBezTo>
                <a:close/>
                <a:moveTo>
                  <a:pt x="5868338" y="6447707"/>
                </a:moveTo>
                <a:cubicBezTo>
                  <a:pt x="5874312" y="6447707"/>
                  <a:pt x="5878791" y="6447707"/>
                  <a:pt x="5881778" y="6447707"/>
                </a:cubicBezTo>
                <a:cubicBezTo>
                  <a:pt x="5884764" y="6447707"/>
                  <a:pt x="5886257" y="6449202"/>
                  <a:pt x="5886257" y="6452187"/>
                </a:cubicBezTo>
                <a:cubicBezTo>
                  <a:pt x="5886257" y="6455175"/>
                  <a:pt x="5883271" y="6456667"/>
                  <a:pt x="5877298" y="6456667"/>
                </a:cubicBezTo>
                <a:close/>
                <a:moveTo>
                  <a:pt x="4658834" y="6447707"/>
                </a:moveTo>
                <a:lnTo>
                  <a:pt x="4667793" y="6456667"/>
                </a:lnTo>
                <a:cubicBezTo>
                  <a:pt x="4667793" y="6456667"/>
                  <a:pt x="4667793" y="6455175"/>
                  <a:pt x="4667793" y="6452187"/>
                </a:cubicBezTo>
                <a:cubicBezTo>
                  <a:pt x="4667793" y="6449202"/>
                  <a:pt x="4664807" y="6447707"/>
                  <a:pt x="4658834" y="6447707"/>
                </a:cubicBezTo>
                <a:close/>
                <a:moveTo>
                  <a:pt x="4587160" y="6447707"/>
                </a:moveTo>
                <a:cubicBezTo>
                  <a:pt x="4587160" y="6453680"/>
                  <a:pt x="4593133" y="6455175"/>
                  <a:pt x="4605078" y="6452187"/>
                </a:cubicBezTo>
                <a:lnTo>
                  <a:pt x="4607445" y="6451765"/>
                </a:lnTo>
                <a:close/>
                <a:moveTo>
                  <a:pt x="4569241" y="6447707"/>
                </a:moveTo>
                <a:cubicBezTo>
                  <a:pt x="4563268" y="6447707"/>
                  <a:pt x="4558788" y="6449202"/>
                  <a:pt x="4555803" y="6452187"/>
                </a:cubicBezTo>
                <a:cubicBezTo>
                  <a:pt x="4552815" y="6455175"/>
                  <a:pt x="4551323" y="6458160"/>
                  <a:pt x="4551323" y="6461147"/>
                </a:cubicBezTo>
                <a:cubicBezTo>
                  <a:pt x="4551323" y="6464133"/>
                  <a:pt x="4552815" y="6465626"/>
                  <a:pt x="4555803" y="6465626"/>
                </a:cubicBezTo>
                <a:cubicBezTo>
                  <a:pt x="4558788" y="6465626"/>
                  <a:pt x="4563268" y="6465626"/>
                  <a:pt x="4569241" y="6465626"/>
                </a:cubicBezTo>
                <a:cubicBezTo>
                  <a:pt x="4575214" y="6465626"/>
                  <a:pt x="4578200" y="6462640"/>
                  <a:pt x="4578200" y="6456667"/>
                </a:cubicBezTo>
                <a:cubicBezTo>
                  <a:pt x="4572227" y="6450695"/>
                  <a:pt x="4569241" y="6447707"/>
                  <a:pt x="4569241" y="6447707"/>
                </a:cubicBezTo>
                <a:close/>
                <a:moveTo>
                  <a:pt x="4372137" y="6447707"/>
                </a:moveTo>
                <a:cubicBezTo>
                  <a:pt x="4354218" y="6447707"/>
                  <a:pt x="4345259" y="6450695"/>
                  <a:pt x="4345259" y="6456667"/>
                </a:cubicBezTo>
                <a:cubicBezTo>
                  <a:pt x="4333313" y="6462640"/>
                  <a:pt x="4327340" y="6465626"/>
                  <a:pt x="4327340" y="6465626"/>
                </a:cubicBezTo>
                <a:cubicBezTo>
                  <a:pt x="4315394" y="6465626"/>
                  <a:pt x="4304941" y="6467119"/>
                  <a:pt x="4295983" y="6470106"/>
                </a:cubicBezTo>
                <a:cubicBezTo>
                  <a:pt x="4287024" y="6473093"/>
                  <a:pt x="4282544" y="6474586"/>
                  <a:pt x="4282544" y="6474586"/>
                </a:cubicBezTo>
                <a:cubicBezTo>
                  <a:pt x="4270598" y="6480558"/>
                  <a:pt x="4261639" y="6485038"/>
                  <a:pt x="4255666" y="6488025"/>
                </a:cubicBezTo>
                <a:cubicBezTo>
                  <a:pt x="4249693" y="6491011"/>
                  <a:pt x="4248200" y="6493998"/>
                  <a:pt x="4251186" y="6496984"/>
                </a:cubicBezTo>
                <a:cubicBezTo>
                  <a:pt x="4254172" y="6499971"/>
                  <a:pt x="4255666" y="6501464"/>
                  <a:pt x="4255666" y="6501464"/>
                </a:cubicBezTo>
                <a:lnTo>
                  <a:pt x="4291503" y="6501464"/>
                </a:lnTo>
                <a:lnTo>
                  <a:pt x="4345259" y="6501464"/>
                </a:lnTo>
                <a:cubicBezTo>
                  <a:pt x="4351232" y="6507437"/>
                  <a:pt x="4355711" y="6510423"/>
                  <a:pt x="4358698" y="6510423"/>
                </a:cubicBezTo>
                <a:cubicBezTo>
                  <a:pt x="4361684" y="6510423"/>
                  <a:pt x="4366164" y="6507437"/>
                  <a:pt x="4372137" y="6501464"/>
                </a:cubicBezTo>
                <a:cubicBezTo>
                  <a:pt x="4378110" y="6501464"/>
                  <a:pt x="4385576" y="6501464"/>
                  <a:pt x="4394534" y="6501464"/>
                </a:cubicBezTo>
                <a:cubicBezTo>
                  <a:pt x="4403494" y="6501464"/>
                  <a:pt x="4412453" y="6499971"/>
                  <a:pt x="4421413" y="6496984"/>
                </a:cubicBezTo>
                <a:cubicBezTo>
                  <a:pt x="4430372" y="6493998"/>
                  <a:pt x="4434852" y="6489518"/>
                  <a:pt x="4434852" y="6483545"/>
                </a:cubicBezTo>
                <a:lnTo>
                  <a:pt x="4443811" y="6492505"/>
                </a:lnTo>
                <a:cubicBezTo>
                  <a:pt x="4443811" y="6504451"/>
                  <a:pt x="4440825" y="6513410"/>
                  <a:pt x="4434852" y="6519383"/>
                </a:cubicBezTo>
                <a:lnTo>
                  <a:pt x="4443811" y="6519383"/>
                </a:lnTo>
                <a:cubicBezTo>
                  <a:pt x="4449784" y="6519383"/>
                  <a:pt x="4455757" y="6520876"/>
                  <a:pt x="4461730" y="6523862"/>
                </a:cubicBezTo>
                <a:cubicBezTo>
                  <a:pt x="4467703" y="6526849"/>
                  <a:pt x="4470688" y="6528342"/>
                  <a:pt x="4470688" y="6528342"/>
                </a:cubicBezTo>
                <a:lnTo>
                  <a:pt x="4470688" y="6519383"/>
                </a:lnTo>
                <a:cubicBezTo>
                  <a:pt x="4470688" y="6519383"/>
                  <a:pt x="4472183" y="6517890"/>
                  <a:pt x="4475168" y="6514903"/>
                </a:cubicBezTo>
                <a:cubicBezTo>
                  <a:pt x="4478154" y="6511916"/>
                  <a:pt x="4479648" y="6510423"/>
                  <a:pt x="4479648" y="6510423"/>
                </a:cubicBezTo>
                <a:lnTo>
                  <a:pt x="4497567" y="6501464"/>
                </a:lnTo>
                <a:lnTo>
                  <a:pt x="4479648" y="6492505"/>
                </a:lnTo>
                <a:lnTo>
                  <a:pt x="4470688" y="6483545"/>
                </a:lnTo>
                <a:cubicBezTo>
                  <a:pt x="4464715" y="6471599"/>
                  <a:pt x="4455757" y="6462640"/>
                  <a:pt x="4443811" y="6456667"/>
                </a:cubicBezTo>
                <a:cubicBezTo>
                  <a:pt x="4437838" y="6456667"/>
                  <a:pt x="4431865" y="6456667"/>
                  <a:pt x="4425892" y="6456667"/>
                </a:cubicBezTo>
                <a:cubicBezTo>
                  <a:pt x="4419919" y="6456667"/>
                  <a:pt x="4413947" y="6459655"/>
                  <a:pt x="4407974" y="6465626"/>
                </a:cubicBezTo>
                <a:cubicBezTo>
                  <a:pt x="4402000" y="6477572"/>
                  <a:pt x="4396028" y="6483545"/>
                  <a:pt x="4390056" y="6483545"/>
                </a:cubicBezTo>
                <a:lnTo>
                  <a:pt x="4390056" y="6474586"/>
                </a:lnTo>
                <a:lnTo>
                  <a:pt x="4381096" y="6465626"/>
                </a:lnTo>
                <a:lnTo>
                  <a:pt x="4363177" y="6456667"/>
                </a:lnTo>
                <a:lnTo>
                  <a:pt x="4381096" y="6456667"/>
                </a:lnTo>
                <a:cubicBezTo>
                  <a:pt x="4399014" y="6456667"/>
                  <a:pt x="4407974" y="6455175"/>
                  <a:pt x="4407974" y="6452187"/>
                </a:cubicBezTo>
                <a:cubicBezTo>
                  <a:pt x="4407974" y="6449202"/>
                  <a:pt x="4396028" y="6447707"/>
                  <a:pt x="4372137" y="6447707"/>
                </a:cubicBezTo>
                <a:close/>
                <a:moveTo>
                  <a:pt x="4210870" y="6447707"/>
                </a:moveTo>
                <a:lnTo>
                  <a:pt x="4192951" y="6465626"/>
                </a:lnTo>
                <a:cubicBezTo>
                  <a:pt x="4198924" y="6465626"/>
                  <a:pt x="4203404" y="6465626"/>
                  <a:pt x="4206390" y="6465626"/>
                </a:cubicBezTo>
                <a:cubicBezTo>
                  <a:pt x="4209376" y="6465626"/>
                  <a:pt x="4213856" y="6462640"/>
                  <a:pt x="4219829" y="6456667"/>
                </a:cubicBezTo>
                <a:close/>
                <a:moveTo>
                  <a:pt x="3825619" y="6447707"/>
                </a:moveTo>
                <a:lnTo>
                  <a:pt x="3834578" y="6456667"/>
                </a:lnTo>
                <a:lnTo>
                  <a:pt x="3834578" y="6447707"/>
                </a:lnTo>
                <a:cubicBezTo>
                  <a:pt x="3834578" y="6447707"/>
                  <a:pt x="3831592" y="6447707"/>
                  <a:pt x="3825619" y="6447707"/>
                </a:cubicBezTo>
                <a:close/>
                <a:moveTo>
                  <a:pt x="3073038" y="6447707"/>
                </a:moveTo>
                <a:cubicBezTo>
                  <a:pt x="3067066" y="6447707"/>
                  <a:pt x="3065573" y="6449202"/>
                  <a:pt x="3068558" y="6452187"/>
                </a:cubicBezTo>
                <a:cubicBezTo>
                  <a:pt x="3071546" y="6455175"/>
                  <a:pt x="3073038" y="6456667"/>
                  <a:pt x="3073038" y="6456667"/>
                </a:cubicBezTo>
                <a:cubicBezTo>
                  <a:pt x="3073038" y="6456667"/>
                  <a:pt x="3076026" y="6453680"/>
                  <a:pt x="3081997" y="6447707"/>
                </a:cubicBezTo>
                <a:close/>
                <a:moveTo>
                  <a:pt x="2598195" y="6447707"/>
                </a:moveTo>
                <a:cubicBezTo>
                  <a:pt x="2598195" y="6447707"/>
                  <a:pt x="2602675" y="6447707"/>
                  <a:pt x="2611634" y="6447707"/>
                </a:cubicBezTo>
                <a:cubicBezTo>
                  <a:pt x="2620594" y="6447707"/>
                  <a:pt x="2625074" y="6450695"/>
                  <a:pt x="2625074" y="6456667"/>
                </a:cubicBezTo>
                <a:cubicBezTo>
                  <a:pt x="2625074" y="6462640"/>
                  <a:pt x="2622087" y="6467119"/>
                  <a:pt x="2616114" y="6470106"/>
                </a:cubicBezTo>
                <a:cubicBezTo>
                  <a:pt x="2610141" y="6473093"/>
                  <a:pt x="2604168" y="6471599"/>
                  <a:pt x="2598195" y="6465626"/>
                </a:cubicBezTo>
                <a:close/>
                <a:moveTo>
                  <a:pt x="3887215" y="6440988"/>
                </a:moveTo>
                <a:cubicBezTo>
                  <a:pt x="3881988" y="6440988"/>
                  <a:pt x="3876389" y="6441736"/>
                  <a:pt x="3870416" y="6443229"/>
                </a:cubicBezTo>
                <a:cubicBezTo>
                  <a:pt x="3858470" y="6446215"/>
                  <a:pt x="3852497" y="6452187"/>
                  <a:pt x="3852497" y="6461147"/>
                </a:cubicBezTo>
                <a:cubicBezTo>
                  <a:pt x="3852497" y="6470106"/>
                  <a:pt x="3852497" y="6474586"/>
                  <a:pt x="3852497" y="6474586"/>
                </a:cubicBezTo>
                <a:lnTo>
                  <a:pt x="3852497" y="6483545"/>
                </a:lnTo>
                <a:cubicBezTo>
                  <a:pt x="3858470" y="6489518"/>
                  <a:pt x="3867430" y="6489518"/>
                  <a:pt x="3879374" y="6483545"/>
                </a:cubicBezTo>
                <a:cubicBezTo>
                  <a:pt x="3885347" y="6483545"/>
                  <a:pt x="3888335" y="6482052"/>
                  <a:pt x="3888335" y="6479065"/>
                </a:cubicBezTo>
                <a:cubicBezTo>
                  <a:pt x="3888335" y="6476079"/>
                  <a:pt x="3885347" y="6474586"/>
                  <a:pt x="3879374" y="6474586"/>
                </a:cubicBezTo>
                <a:cubicBezTo>
                  <a:pt x="3873402" y="6468613"/>
                  <a:pt x="3870416" y="6465626"/>
                  <a:pt x="3870416" y="6465626"/>
                </a:cubicBezTo>
                <a:cubicBezTo>
                  <a:pt x="3876389" y="6459655"/>
                  <a:pt x="3880869" y="6456667"/>
                  <a:pt x="3883854" y="6456667"/>
                </a:cubicBezTo>
                <a:cubicBezTo>
                  <a:pt x="3886842" y="6456667"/>
                  <a:pt x="3891320" y="6456667"/>
                  <a:pt x="3897293" y="6456667"/>
                </a:cubicBezTo>
                <a:cubicBezTo>
                  <a:pt x="3909239" y="6450695"/>
                  <a:pt x="3910732" y="6446215"/>
                  <a:pt x="3901773" y="6443229"/>
                </a:cubicBezTo>
                <a:cubicBezTo>
                  <a:pt x="3897293" y="6441736"/>
                  <a:pt x="3892440" y="6440988"/>
                  <a:pt x="3887215" y="6440988"/>
                </a:cubicBezTo>
                <a:close/>
                <a:moveTo>
                  <a:pt x="4784265" y="6438749"/>
                </a:moveTo>
                <a:cubicBezTo>
                  <a:pt x="4784265" y="6438749"/>
                  <a:pt x="4782771" y="6440243"/>
                  <a:pt x="4779785" y="6443229"/>
                </a:cubicBezTo>
                <a:cubicBezTo>
                  <a:pt x="4776799" y="6446215"/>
                  <a:pt x="4778292" y="6447707"/>
                  <a:pt x="4784265" y="6447707"/>
                </a:cubicBezTo>
                <a:cubicBezTo>
                  <a:pt x="4784265" y="6441736"/>
                  <a:pt x="4784265" y="6438749"/>
                  <a:pt x="4784265" y="6438749"/>
                </a:cubicBezTo>
                <a:close/>
                <a:moveTo>
                  <a:pt x="5106798" y="6434269"/>
                </a:moveTo>
                <a:cubicBezTo>
                  <a:pt x="5109784" y="6434269"/>
                  <a:pt x="5112772" y="6435763"/>
                  <a:pt x="5115757" y="6438749"/>
                </a:cubicBezTo>
                <a:cubicBezTo>
                  <a:pt x="5121732" y="6444722"/>
                  <a:pt x="5124717" y="6447707"/>
                  <a:pt x="5124717" y="6447707"/>
                </a:cubicBezTo>
                <a:lnTo>
                  <a:pt x="5115757" y="6456667"/>
                </a:lnTo>
                <a:cubicBezTo>
                  <a:pt x="5115757" y="6450695"/>
                  <a:pt x="5114264" y="6449202"/>
                  <a:pt x="5111278" y="6452187"/>
                </a:cubicBezTo>
                <a:cubicBezTo>
                  <a:pt x="5108292" y="6455175"/>
                  <a:pt x="5106798" y="6456667"/>
                  <a:pt x="5106798" y="6456667"/>
                </a:cubicBezTo>
                <a:cubicBezTo>
                  <a:pt x="5100826" y="6456667"/>
                  <a:pt x="5096346" y="6455175"/>
                  <a:pt x="5093360" y="6452187"/>
                </a:cubicBezTo>
                <a:cubicBezTo>
                  <a:pt x="5090374" y="6449202"/>
                  <a:pt x="5091866" y="6444722"/>
                  <a:pt x="5097840" y="6438749"/>
                </a:cubicBezTo>
                <a:cubicBezTo>
                  <a:pt x="5100826" y="6435763"/>
                  <a:pt x="5103812" y="6434269"/>
                  <a:pt x="5106798" y="6434269"/>
                </a:cubicBezTo>
                <a:close/>
                <a:moveTo>
                  <a:pt x="2822177" y="6429790"/>
                </a:moveTo>
                <a:cubicBezTo>
                  <a:pt x="2816206" y="6429790"/>
                  <a:pt x="2816206" y="6432776"/>
                  <a:pt x="2822177" y="6438749"/>
                </a:cubicBezTo>
                <a:lnTo>
                  <a:pt x="2831137" y="6438749"/>
                </a:lnTo>
                <a:cubicBezTo>
                  <a:pt x="2831137" y="6432776"/>
                  <a:pt x="2828150" y="6429790"/>
                  <a:pt x="2822177" y="6429790"/>
                </a:cubicBezTo>
                <a:close/>
                <a:moveTo>
                  <a:pt x="4802182" y="6420830"/>
                </a:moveTo>
                <a:cubicBezTo>
                  <a:pt x="4802182" y="6420830"/>
                  <a:pt x="4802182" y="6423817"/>
                  <a:pt x="4802182" y="6429790"/>
                </a:cubicBezTo>
                <a:cubicBezTo>
                  <a:pt x="4802182" y="6429790"/>
                  <a:pt x="4805169" y="6429790"/>
                  <a:pt x="4811142" y="6429790"/>
                </a:cubicBezTo>
                <a:cubicBezTo>
                  <a:pt x="4817115" y="6429790"/>
                  <a:pt x="4820101" y="6429790"/>
                  <a:pt x="4820101" y="6429790"/>
                </a:cubicBezTo>
                <a:cubicBezTo>
                  <a:pt x="4820101" y="6423817"/>
                  <a:pt x="4817115" y="6420830"/>
                  <a:pt x="4811142" y="6420830"/>
                </a:cubicBezTo>
                <a:cubicBezTo>
                  <a:pt x="4805169" y="6420830"/>
                  <a:pt x="4802182" y="6420830"/>
                  <a:pt x="4802182" y="6420830"/>
                </a:cubicBezTo>
                <a:close/>
                <a:moveTo>
                  <a:pt x="4540123" y="6416351"/>
                </a:moveTo>
                <a:cubicBezTo>
                  <a:pt x="4538630" y="6416351"/>
                  <a:pt x="4536391" y="6417844"/>
                  <a:pt x="4533404" y="6420830"/>
                </a:cubicBezTo>
                <a:cubicBezTo>
                  <a:pt x="4527431" y="6426803"/>
                  <a:pt x="4521458" y="6426803"/>
                  <a:pt x="4515485" y="6420830"/>
                </a:cubicBezTo>
                <a:lnTo>
                  <a:pt x="4479648" y="6429790"/>
                </a:lnTo>
                <a:cubicBezTo>
                  <a:pt x="4479648" y="6429790"/>
                  <a:pt x="4482634" y="6429790"/>
                  <a:pt x="4488607" y="6429790"/>
                </a:cubicBezTo>
                <a:cubicBezTo>
                  <a:pt x="4494580" y="6429790"/>
                  <a:pt x="4500553" y="6431283"/>
                  <a:pt x="4506526" y="6434269"/>
                </a:cubicBezTo>
                <a:cubicBezTo>
                  <a:pt x="4512499" y="6437256"/>
                  <a:pt x="4512499" y="6441736"/>
                  <a:pt x="4506526" y="6447707"/>
                </a:cubicBezTo>
                <a:lnTo>
                  <a:pt x="4497567" y="6447707"/>
                </a:lnTo>
                <a:lnTo>
                  <a:pt x="4470688" y="6456667"/>
                </a:lnTo>
                <a:cubicBezTo>
                  <a:pt x="4470688" y="6462640"/>
                  <a:pt x="4475168" y="6465626"/>
                  <a:pt x="4484127" y="6465626"/>
                </a:cubicBezTo>
                <a:cubicBezTo>
                  <a:pt x="4493087" y="6465626"/>
                  <a:pt x="4497567" y="6464133"/>
                  <a:pt x="4497567" y="6461147"/>
                </a:cubicBezTo>
                <a:cubicBezTo>
                  <a:pt x="4497567" y="6458160"/>
                  <a:pt x="4503540" y="6456667"/>
                  <a:pt x="4515485" y="6456667"/>
                </a:cubicBezTo>
                <a:lnTo>
                  <a:pt x="4533404" y="6447707"/>
                </a:lnTo>
                <a:cubicBezTo>
                  <a:pt x="4533404" y="6441736"/>
                  <a:pt x="4533404" y="6435762"/>
                  <a:pt x="4533404" y="6429790"/>
                </a:cubicBezTo>
                <a:lnTo>
                  <a:pt x="4542364" y="6420830"/>
                </a:lnTo>
                <a:cubicBezTo>
                  <a:pt x="4542364" y="6417844"/>
                  <a:pt x="4541617" y="6416351"/>
                  <a:pt x="4540123" y="6416351"/>
                </a:cubicBezTo>
                <a:close/>
                <a:moveTo>
                  <a:pt x="4833540" y="6411871"/>
                </a:moveTo>
                <a:cubicBezTo>
                  <a:pt x="4830554" y="6411871"/>
                  <a:pt x="4829061" y="6416351"/>
                  <a:pt x="4829061" y="6425310"/>
                </a:cubicBezTo>
                <a:cubicBezTo>
                  <a:pt x="4829061" y="6434269"/>
                  <a:pt x="4830554" y="6440243"/>
                  <a:pt x="4833540" y="6443229"/>
                </a:cubicBezTo>
                <a:cubicBezTo>
                  <a:pt x="4836527" y="6446215"/>
                  <a:pt x="4842500" y="6447707"/>
                  <a:pt x="4851458" y="6447707"/>
                </a:cubicBezTo>
                <a:lnTo>
                  <a:pt x="4838020" y="6447707"/>
                </a:lnTo>
                <a:lnTo>
                  <a:pt x="4846978" y="6456667"/>
                </a:lnTo>
                <a:lnTo>
                  <a:pt x="4855938" y="6447707"/>
                </a:lnTo>
                <a:lnTo>
                  <a:pt x="4851458" y="6447707"/>
                </a:lnTo>
                <a:cubicBezTo>
                  <a:pt x="4860418" y="6447707"/>
                  <a:pt x="4861912" y="6444722"/>
                  <a:pt x="4855938" y="6438749"/>
                </a:cubicBezTo>
                <a:lnTo>
                  <a:pt x="4846978" y="6429790"/>
                </a:lnTo>
                <a:lnTo>
                  <a:pt x="4855938" y="6420830"/>
                </a:lnTo>
                <a:cubicBezTo>
                  <a:pt x="4855938" y="6414858"/>
                  <a:pt x="4855938" y="6411871"/>
                  <a:pt x="4855938" y="6411871"/>
                </a:cubicBezTo>
                <a:cubicBezTo>
                  <a:pt x="4855938" y="6411871"/>
                  <a:pt x="4852952" y="6411871"/>
                  <a:pt x="4846978" y="6411871"/>
                </a:cubicBezTo>
                <a:cubicBezTo>
                  <a:pt x="4841006" y="6411871"/>
                  <a:pt x="4836527" y="6411871"/>
                  <a:pt x="4833540" y="6411871"/>
                </a:cubicBezTo>
                <a:close/>
                <a:moveTo>
                  <a:pt x="4614038" y="6411871"/>
                </a:moveTo>
                <a:cubicBezTo>
                  <a:pt x="4608065" y="6411871"/>
                  <a:pt x="4599105" y="6414858"/>
                  <a:pt x="4587160" y="6420830"/>
                </a:cubicBezTo>
                <a:lnTo>
                  <a:pt x="4587160" y="6429790"/>
                </a:lnTo>
                <a:lnTo>
                  <a:pt x="4596119" y="6429790"/>
                </a:lnTo>
                <a:cubicBezTo>
                  <a:pt x="4596119" y="6423817"/>
                  <a:pt x="4599105" y="6420830"/>
                  <a:pt x="4605078" y="6420830"/>
                </a:cubicBezTo>
                <a:close/>
                <a:moveTo>
                  <a:pt x="3081997" y="6411871"/>
                </a:moveTo>
                <a:cubicBezTo>
                  <a:pt x="3076026" y="6411871"/>
                  <a:pt x="3073038" y="6413364"/>
                  <a:pt x="3073038" y="6416351"/>
                </a:cubicBezTo>
                <a:cubicBezTo>
                  <a:pt x="3073038" y="6419337"/>
                  <a:pt x="3076026" y="6422323"/>
                  <a:pt x="3081997" y="6425310"/>
                </a:cubicBezTo>
                <a:cubicBezTo>
                  <a:pt x="3087970" y="6428297"/>
                  <a:pt x="3090957" y="6429790"/>
                  <a:pt x="3090957" y="6429790"/>
                </a:cubicBezTo>
                <a:lnTo>
                  <a:pt x="3090957" y="6420830"/>
                </a:lnTo>
                <a:cubicBezTo>
                  <a:pt x="3090957" y="6414858"/>
                  <a:pt x="3087970" y="6411871"/>
                  <a:pt x="3081997" y="6411871"/>
                </a:cubicBezTo>
                <a:close/>
                <a:moveTo>
                  <a:pt x="2929689" y="6411871"/>
                </a:moveTo>
                <a:lnTo>
                  <a:pt x="2947608" y="6429790"/>
                </a:lnTo>
                <a:cubicBezTo>
                  <a:pt x="2959554" y="6429790"/>
                  <a:pt x="2968514" y="6429790"/>
                  <a:pt x="2974486" y="6429790"/>
                </a:cubicBezTo>
                <a:cubicBezTo>
                  <a:pt x="2980459" y="6423817"/>
                  <a:pt x="2983446" y="6419337"/>
                  <a:pt x="2983446" y="6416351"/>
                </a:cubicBezTo>
                <a:cubicBezTo>
                  <a:pt x="2983446" y="6413364"/>
                  <a:pt x="2980459" y="6411871"/>
                  <a:pt x="2974486" y="6411871"/>
                </a:cubicBezTo>
                <a:cubicBezTo>
                  <a:pt x="2968514" y="6411871"/>
                  <a:pt x="2959554" y="6411871"/>
                  <a:pt x="2947608" y="6411871"/>
                </a:cubicBezTo>
                <a:close/>
                <a:moveTo>
                  <a:pt x="2871454" y="6411871"/>
                </a:moveTo>
                <a:cubicBezTo>
                  <a:pt x="2868468" y="6411871"/>
                  <a:pt x="2866975" y="6417844"/>
                  <a:pt x="2866975" y="6429790"/>
                </a:cubicBezTo>
                <a:lnTo>
                  <a:pt x="2884893" y="6438749"/>
                </a:lnTo>
                <a:lnTo>
                  <a:pt x="2893853" y="6429790"/>
                </a:lnTo>
                <a:lnTo>
                  <a:pt x="2911772" y="6420830"/>
                </a:lnTo>
                <a:lnTo>
                  <a:pt x="2893853" y="6411871"/>
                </a:lnTo>
                <a:cubicBezTo>
                  <a:pt x="2881907" y="6411871"/>
                  <a:pt x="2874441" y="6411871"/>
                  <a:pt x="2871454" y="6411871"/>
                </a:cubicBezTo>
                <a:close/>
                <a:moveTo>
                  <a:pt x="2526521" y="6411871"/>
                </a:moveTo>
                <a:lnTo>
                  <a:pt x="2535480" y="6420830"/>
                </a:lnTo>
                <a:lnTo>
                  <a:pt x="2526521" y="6420830"/>
                </a:lnTo>
                <a:close/>
                <a:moveTo>
                  <a:pt x="5429334" y="6407391"/>
                </a:moveTo>
                <a:cubicBezTo>
                  <a:pt x="5429334" y="6410378"/>
                  <a:pt x="5432320" y="6411871"/>
                  <a:pt x="5438292" y="6411871"/>
                </a:cubicBezTo>
                <a:cubicBezTo>
                  <a:pt x="5438292" y="6417844"/>
                  <a:pt x="5435306" y="6420830"/>
                  <a:pt x="5429334" y="6420830"/>
                </a:cubicBezTo>
                <a:lnTo>
                  <a:pt x="5429334" y="6411871"/>
                </a:lnTo>
                <a:close/>
                <a:moveTo>
                  <a:pt x="2678829" y="6402911"/>
                </a:moveTo>
                <a:cubicBezTo>
                  <a:pt x="2672856" y="6402911"/>
                  <a:pt x="2669870" y="6404404"/>
                  <a:pt x="2669870" y="6407391"/>
                </a:cubicBezTo>
                <a:cubicBezTo>
                  <a:pt x="2669870" y="6410378"/>
                  <a:pt x="2669870" y="6411871"/>
                  <a:pt x="2669870" y="6411871"/>
                </a:cubicBezTo>
                <a:close/>
                <a:moveTo>
                  <a:pt x="4399014" y="6393952"/>
                </a:moveTo>
                <a:lnTo>
                  <a:pt x="4381096" y="6402911"/>
                </a:lnTo>
                <a:cubicBezTo>
                  <a:pt x="4381096" y="6408884"/>
                  <a:pt x="4375123" y="6411871"/>
                  <a:pt x="4363177" y="6411871"/>
                </a:cubicBezTo>
                <a:lnTo>
                  <a:pt x="4399014" y="6411871"/>
                </a:lnTo>
                <a:lnTo>
                  <a:pt x="4407974" y="6411871"/>
                </a:lnTo>
                <a:close/>
                <a:moveTo>
                  <a:pt x="2911772" y="6393952"/>
                </a:moveTo>
                <a:cubicBezTo>
                  <a:pt x="2899824" y="6393952"/>
                  <a:pt x="2896839" y="6396939"/>
                  <a:pt x="2902811" y="6402911"/>
                </a:cubicBezTo>
                <a:lnTo>
                  <a:pt x="2920730" y="6402911"/>
                </a:lnTo>
                <a:close/>
                <a:moveTo>
                  <a:pt x="2750503" y="6393952"/>
                </a:moveTo>
                <a:cubicBezTo>
                  <a:pt x="2744532" y="6399925"/>
                  <a:pt x="2741545" y="6402911"/>
                  <a:pt x="2741545" y="6402911"/>
                </a:cubicBezTo>
                <a:cubicBezTo>
                  <a:pt x="2741545" y="6402911"/>
                  <a:pt x="2744532" y="6402911"/>
                  <a:pt x="2750503" y="6402911"/>
                </a:cubicBezTo>
                <a:lnTo>
                  <a:pt x="2759463" y="6402911"/>
                </a:lnTo>
                <a:cubicBezTo>
                  <a:pt x="2753490" y="6396939"/>
                  <a:pt x="2750503" y="6393952"/>
                  <a:pt x="2750503" y="6393952"/>
                </a:cubicBezTo>
                <a:close/>
                <a:moveTo>
                  <a:pt x="2454847" y="6393952"/>
                </a:moveTo>
                <a:cubicBezTo>
                  <a:pt x="2460820" y="6399925"/>
                  <a:pt x="2463806" y="6402911"/>
                  <a:pt x="2463806" y="6402911"/>
                </a:cubicBezTo>
                <a:cubicBezTo>
                  <a:pt x="2463806" y="6414858"/>
                  <a:pt x="2457834" y="6417844"/>
                  <a:pt x="2445887" y="6411871"/>
                </a:cubicBezTo>
                <a:cubicBezTo>
                  <a:pt x="2445887" y="6411871"/>
                  <a:pt x="2447380" y="6408884"/>
                  <a:pt x="2450367" y="6402911"/>
                </a:cubicBezTo>
                <a:cubicBezTo>
                  <a:pt x="2453354" y="6396939"/>
                  <a:pt x="2454847" y="6393952"/>
                  <a:pt x="2454847" y="6393952"/>
                </a:cubicBezTo>
                <a:close/>
                <a:moveTo>
                  <a:pt x="2427969" y="6393952"/>
                </a:moveTo>
                <a:lnTo>
                  <a:pt x="2436928" y="6402911"/>
                </a:lnTo>
                <a:cubicBezTo>
                  <a:pt x="2430955" y="6402911"/>
                  <a:pt x="2426476" y="6401418"/>
                  <a:pt x="2423489" y="6398432"/>
                </a:cubicBezTo>
                <a:cubicBezTo>
                  <a:pt x="2420502" y="6395445"/>
                  <a:pt x="2421996" y="6393952"/>
                  <a:pt x="2427969" y="6393952"/>
                </a:cubicBezTo>
                <a:close/>
                <a:moveTo>
                  <a:pt x="4343018" y="6389472"/>
                </a:moveTo>
                <a:cubicBezTo>
                  <a:pt x="4341526" y="6389472"/>
                  <a:pt x="4339286" y="6390966"/>
                  <a:pt x="4336299" y="6393952"/>
                </a:cubicBezTo>
                <a:lnTo>
                  <a:pt x="4345259" y="6393952"/>
                </a:lnTo>
                <a:cubicBezTo>
                  <a:pt x="4345259" y="6390966"/>
                  <a:pt x="4344513" y="6389472"/>
                  <a:pt x="4343018" y="6389472"/>
                </a:cubicBezTo>
                <a:close/>
                <a:moveTo>
                  <a:pt x="3001364" y="6389472"/>
                </a:moveTo>
                <a:cubicBezTo>
                  <a:pt x="2998377" y="6389472"/>
                  <a:pt x="2995391" y="6390966"/>
                  <a:pt x="2992404" y="6393952"/>
                </a:cubicBezTo>
                <a:lnTo>
                  <a:pt x="3001364" y="6411871"/>
                </a:lnTo>
                <a:lnTo>
                  <a:pt x="3010323" y="6420830"/>
                </a:lnTo>
                <a:cubicBezTo>
                  <a:pt x="3022269" y="6414858"/>
                  <a:pt x="3025255" y="6410378"/>
                  <a:pt x="3019282" y="6407391"/>
                </a:cubicBezTo>
                <a:cubicBezTo>
                  <a:pt x="3013310" y="6404404"/>
                  <a:pt x="3010323" y="6399925"/>
                  <a:pt x="3010323" y="6393952"/>
                </a:cubicBezTo>
                <a:cubicBezTo>
                  <a:pt x="3007337" y="6390966"/>
                  <a:pt x="3004350" y="6389472"/>
                  <a:pt x="3001364" y="6389472"/>
                </a:cubicBezTo>
                <a:close/>
                <a:moveTo>
                  <a:pt x="4605078" y="6384993"/>
                </a:moveTo>
                <a:cubicBezTo>
                  <a:pt x="4605078" y="6390965"/>
                  <a:pt x="4605078" y="6393952"/>
                  <a:pt x="4605078" y="6393952"/>
                </a:cubicBezTo>
                <a:cubicBezTo>
                  <a:pt x="4605078" y="6393952"/>
                  <a:pt x="4608065" y="6393952"/>
                  <a:pt x="4614038" y="6393952"/>
                </a:cubicBezTo>
                <a:cubicBezTo>
                  <a:pt x="4620011" y="6393952"/>
                  <a:pt x="4622997" y="6392459"/>
                  <a:pt x="4622997" y="6389472"/>
                </a:cubicBezTo>
                <a:cubicBezTo>
                  <a:pt x="4622997" y="6386486"/>
                  <a:pt x="4620011" y="6384993"/>
                  <a:pt x="4614038" y="6384993"/>
                </a:cubicBezTo>
                <a:close/>
                <a:moveTo>
                  <a:pt x="4578200" y="6384993"/>
                </a:moveTo>
                <a:cubicBezTo>
                  <a:pt x="4572227" y="6384993"/>
                  <a:pt x="4569241" y="6387979"/>
                  <a:pt x="4569241" y="6393952"/>
                </a:cubicBezTo>
                <a:cubicBezTo>
                  <a:pt x="4569241" y="6393952"/>
                  <a:pt x="4570734" y="6395445"/>
                  <a:pt x="4573721" y="6398432"/>
                </a:cubicBezTo>
                <a:cubicBezTo>
                  <a:pt x="4576707" y="6401418"/>
                  <a:pt x="4578200" y="6402911"/>
                  <a:pt x="4578200" y="6402911"/>
                </a:cubicBezTo>
                <a:cubicBezTo>
                  <a:pt x="4584173" y="6402911"/>
                  <a:pt x="4587160" y="6399925"/>
                  <a:pt x="4587160" y="6393952"/>
                </a:cubicBezTo>
                <a:cubicBezTo>
                  <a:pt x="4587160" y="6387979"/>
                  <a:pt x="4584173" y="6384993"/>
                  <a:pt x="4578200" y="6384993"/>
                </a:cubicBezTo>
                <a:close/>
                <a:moveTo>
                  <a:pt x="4183991" y="6384993"/>
                </a:moveTo>
                <a:cubicBezTo>
                  <a:pt x="4178018" y="6390965"/>
                  <a:pt x="4178018" y="6393952"/>
                  <a:pt x="4183991" y="6393952"/>
                </a:cubicBezTo>
                <a:cubicBezTo>
                  <a:pt x="4189964" y="6393952"/>
                  <a:pt x="4192951" y="6392459"/>
                  <a:pt x="4192951" y="6389472"/>
                </a:cubicBezTo>
                <a:cubicBezTo>
                  <a:pt x="4192951" y="6386486"/>
                  <a:pt x="4189964" y="6384993"/>
                  <a:pt x="4183991" y="6384993"/>
                </a:cubicBezTo>
                <a:close/>
                <a:moveTo>
                  <a:pt x="3852497" y="6384993"/>
                </a:moveTo>
                <a:cubicBezTo>
                  <a:pt x="3846524" y="6384993"/>
                  <a:pt x="3842044" y="6386486"/>
                  <a:pt x="3839058" y="6389472"/>
                </a:cubicBezTo>
                <a:cubicBezTo>
                  <a:pt x="3836072" y="6392459"/>
                  <a:pt x="3834578" y="6393952"/>
                  <a:pt x="3834578" y="6393952"/>
                </a:cubicBezTo>
                <a:lnTo>
                  <a:pt x="3834578" y="6402911"/>
                </a:lnTo>
                <a:cubicBezTo>
                  <a:pt x="3834578" y="6402911"/>
                  <a:pt x="3836072" y="6401418"/>
                  <a:pt x="3839058" y="6398432"/>
                </a:cubicBezTo>
                <a:cubicBezTo>
                  <a:pt x="3842044" y="6395445"/>
                  <a:pt x="3843538" y="6393952"/>
                  <a:pt x="3843538" y="6393952"/>
                </a:cubicBezTo>
                <a:close/>
                <a:moveTo>
                  <a:pt x="5535724" y="6382193"/>
                </a:moveTo>
                <a:cubicBezTo>
                  <a:pt x="5542444" y="6381073"/>
                  <a:pt x="5545804" y="6384993"/>
                  <a:pt x="5545804" y="6393952"/>
                </a:cubicBezTo>
                <a:cubicBezTo>
                  <a:pt x="5551777" y="6399925"/>
                  <a:pt x="5550284" y="6405898"/>
                  <a:pt x="5541324" y="6411871"/>
                </a:cubicBezTo>
                <a:cubicBezTo>
                  <a:pt x="5532366" y="6417844"/>
                  <a:pt x="5523406" y="6417844"/>
                  <a:pt x="5514446" y="6411871"/>
                </a:cubicBezTo>
                <a:cubicBezTo>
                  <a:pt x="5505488" y="6405898"/>
                  <a:pt x="5502500" y="6401418"/>
                  <a:pt x="5505488" y="6398432"/>
                </a:cubicBezTo>
                <a:cubicBezTo>
                  <a:pt x="5508474" y="6395445"/>
                  <a:pt x="5515940" y="6390965"/>
                  <a:pt x="5527886" y="6384993"/>
                </a:cubicBezTo>
                <a:cubicBezTo>
                  <a:pt x="5530872" y="6383500"/>
                  <a:pt x="5533485" y="6382567"/>
                  <a:pt x="5535724" y="6382193"/>
                </a:cubicBezTo>
                <a:close/>
                <a:moveTo>
                  <a:pt x="2338377" y="6380513"/>
                </a:moveTo>
                <a:cubicBezTo>
                  <a:pt x="2341362" y="6380513"/>
                  <a:pt x="2344349" y="6382008"/>
                  <a:pt x="2347335" y="6384993"/>
                </a:cubicBezTo>
                <a:lnTo>
                  <a:pt x="2338377" y="6393952"/>
                </a:lnTo>
                <a:lnTo>
                  <a:pt x="2329417" y="6384993"/>
                </a:lnTo>
                <a:cubicBezTo>
                  <a:pt x="2332404" y="6382008"/>
                  <a:pt x="2335389" y="6380513"/>
                  <a:pt x="2338377" y="6380513"/>
                </a:cubicBezTo>
                <a:close/>
                <a:moveTo>
                  <a:pt x="3709149" y="6376033"/>
                </a:moveTo>
                <a:lnTo>
                  <a:pt x="3718108" y="6384993"/>
                </a:lnTo>
                <a:lnTo>
                  <a:pt x="3718108" y="6376033"/>
                </a:lnTo>
                <a:cubicBezTo>
                  <a:pt x="3718108" y="6376033"/>
                  <a:pt x="3715120" y="6376033"/>
                  <a:pt x="3709149" y="6376033"/>
                </a:cubicBezTo>
                <a:close/>
                <a:moveTo>
                  <a:pt x="2929689" y="6376033"/>
                </a:moveTo>
                <a:lnTo>
                  <a:pt x="2929689" y="6384993"/>
                </a:lnTo>
                <a:cubicBezTo>
                  <a:pt x="2941635" y="6390965"/>
                  <a:pt x="2947608" y="6390965"/>
                  <a:pt x="2947608" y="6384993"/>
                </a:cubicBezTo>
                <a:cubicBezTo>
                  <a:pt x="2947608" y="6379020"/>
                  <a:pt x="2941635" y="6376033"/>
                  <a:pt x="2929689" y="6376033"/>
                </a:cubicBezTo>
                <a:close/>
                <a:moveTo>
                  <a:pt x="2598195" y="6376033"/>
                </a:moveTo>
                <a:cubicBezTo>
                  <a:pt x="2592223" y="6376033"/>
                  <a:pt x="2589236" y="6377526"/>
                  <a:pt x="2589236" y="6380513"/>
                </a:cubicBezTo>
                <a:cubicBezTo>
                  <a:pt x="2589236" y="6383500"/>
                  <a:pt x="2592223" y="6384993"/>
                  <a:pt x="2598195" y="6384993"/>
                </a:cubicBezTo>
                <a:cubicBezTo>
                  <a:pt x="2604168" y="6384993"/>
                  <a:pt x="2607155" y="6383500"/>
                  <a:pt x="2607155" y="6380513"/>
                </a:cubicBezTo>
                <a:cubicBezTo>
                  <a:pt x="2607155" y="6377526"/>
                  <a:pt x="2604168" y="6376033"/>
                  <a:pt x="2598195" y="6376033"/>
                </a:cubicBezTo>
                <a:close/>
                <a:moveTo>
                  <a:pt x="2795110" y="6368409"/>
                </a:moveTo>
                <a:lnTo>
                  <a:pt x="2794180" y="6374914"/>
                </a:lnTo>
                <a:cubicBezTo>
                  <a:pt x="2793434" y="6377153"/>
                  <a:pt x="2792314" y="6379020"/>
                  <a:pt x="2790821" y="6380513"/>
                </a:cubicBezTo>
                <a:cubicBezTo>
                  <a:pt x="2787834" y="6383500"/>
                  <a:pt x="2786341" y="6387979"/>
                  <a:pt x="2786341" y="6393952"/>
                </a:cubicBezTo>
                <a:cubicBezTo>
                  <a:pt x="2804260" y="6417844"/>
                  <a:pt x="2810232" y="6414858"/>
                  <a:pt x="2804260" y="6384993"/>
                </a:cubicBezTo>
                <a:cubicBezTo>
                  <a:pt x="2804260" y="6380513"/>
                  <a:pt x="2803140" y="6376593"/>
                  <a:pt x="2800899" y="6373234"/>
                </a:cubicBezTo>
                <a:close/>
                <a:moveTo>
                  <a:pt x="4614038" y="6367075"/>
                </a:moveTo>
                <a:lnTo>
                  <a:pt x="4622997" y="6376033"/>
                </a:lnTo>
                <a:cubicBezTo>
                  <a:pt x="4628970" y="6376033"/>
                  <a:pt x="4633450" y="6377526"/>
                  <a:pt x="4636435" y="6380513"/>
                </a:cubicBezTo>
                <a:cubicBezTo>
                  <a:pt x="4639422" y="6383500"/>
                  <a:pt x="4640915" y="6384993"/>
                  <a:pt x="4640915" y="6384993"/>
                </a:cubicBezTo>
                <a:cubicBezTo>
                  <a:pt x="4640915" y="6390965"/>
                  <a:pt x="4648381" y="6392459"/>
                  <a:pt x="4663314" y="6389472"/>
                </a:cubicBezTo>
                <a:cubicBezTo>
                  <a:pt x="4678246" y="6386486"/>
                  <a:pt x="4690192" y="6386486"/>
                  <a:pt x="4699151" y="6389472"/>
                </a:cubicBezTo>
                <a:cubicBezTo>
                  <a:pt x="4708111" y="6392459"/>
                  <a:pt x="4712589" y="6396939"/>
                  <a:pt x="4712589" y="6402911"/>
                </a:cubicBezTo>
                <a:cubicBezTo>
                  <a:pt x="4712589" y="6408884"/>
                  <a:pt x="4714084" y="6410378"/>
                  <a:pt x="4717069" y="6407391"/>
                </a:cubicBezTo>
                <a:cubicBezTo>
                  <a:pt x="4720055" y="6404404"/>
                  <a:pt x="4721549" y="6399925"/>
                  <a:pt x="4721549" y="6393952"/>
                </a:cubicBezTo>
                <a:cubicBezTo>
                  <a:pt x="4721549" y="6376033"/>
                  <a:pt x="4712589" y="6370060"/>
                  <a:pt x="4694672" y="6376033"/>
                </a:cubicBezTo>
                <a:cubicBezTo>
                  <a:pt x="4682726" y="6382006"/>
                  <a:pt x="4673766" y="6382006"/>
                  <a:pt x="4667793" y="6376033"/>
                </a:cubicBezTo>
                <a:close/>
                <a:moveTo>
                  <a:pt x="4372137" y="6367075"/>
                </a:moveTo>
                <a:cubicBezTo>
                  <a:pt x="4372137" y="6373048"/>
                  <a:pt x="4373630" y="6376033"/>
                  <a:pt x="4376617" y="6376033"/>
                </a:cubicBezTo>
                <a:cubicBezTo>
                  <a:pt x="4379603" y="6376033"/>
                  <a:pt x="4381096" y="6376033"/>
                  <a:pt x="4381096" y="6376033"/>
                </a:cubicBezTo>
                <a:cubicBezTo>
                  <a:pt x="4381096" y="6376033"/>
                  <a:pt x="4382590" y="6376033"/>
                  <a:pt x="4385576" y="6376033"/>
                </a:cubicBezTo>
                <a:cubicBezTo>
                  <a:pt x="4388561" y="6376033"/>
                  <a:pt x="4390056" y="6374540"/>
                  <a:pt x="4390056" y="6371555"/>
                </a:cubicBezTo>
                <a:cubicBezTo>
                  <a:pt x="4390056" y="6368568"/>
                  <a:pt x="4387068" y="6367075"/>
                  <a:pt x="4381096" y="6367075"/>
                </a:cubicBezTo>
                <a:cubicBezTo>
                  <a:pt x="4375123" y="6367075"/>
                  <a:pt x="4372137" y="6367075"/>
                  <a:pt x="4372137" y="6367075"/>
                </a:cubicBezTo>
                <a:close/>
                <a:moveTo>
                  <a:pt x="2822177" y="6367075"/>
                </a:moveTo>
                <a:lnTo>
                  <a:pt x="2822177" y="6376033"/>
                </a:lnTo>
                <a:lnTo>
                  <a:pt x="2831137" y="6367075"/>
                </a:lnTo>
                <a:cubicBezTo>
                  <a:pt x="2825164" y="6367075"/>
                  <a:pt x="2822177" y="6367075"/>
                  <a:pt x="2822177" y="6367075"/>
                </a:cubicBezTo>
                <a:close/>
                <a:moveTo>
                  <a:pt x="2634033" y="6367075"/>
                </a:moveTo>
                <a:lnTo>
                  <a:pt x="2625074" y="6376033"/>
                </a:lnTo>
                <a:lnTo>
                  <a:pt x="2616114" y="6393952"/>
                </a:lnTo>
                <a:cubicBezTo>
                  <a:pt x="2610141" y="6393952"/>
                  <a:pt x="2610141" y="6395445"/>
                  <a:pt x="2616114" y="6398432"/>
                </a:cubicBezTo>
                <a:cubicBezTo>
                  <a:pt x="2622087" y="6401418"/>
                  <a:pt x="2625074" y="6405898"/>
                  <a:pt x="2625074" y="6411871"/>
                </a:cubicBezTo>
                <a:lnTo>
                  <a:pt x="2642992" y="6411871"/>
                </a:lnTo>
                <a:lnTo>
                  <a:pt x="2651952" y="6402911"/>
                </a:lnTo>
                <a:cubicBezTo>
                  <a:pt x="2645979" y="6402911"/>
                  <a:pt x="2642992" y="6396939"/>
                  <a:pt x="2642992" y="6384993"/>
                </a:cubicBezTo>
                <a:close/>
                <a:moveTo>
                  <a:pt x="5832502" y="6360355"/>
                </a:moveTo>
                <a:cubicBezTo>
                  <a:pt x="5833994" y="6360355"/>
                  <a:pt x="5835488" y="6361102"/>
                  <a:pt x="5836982" y="6362595"/>
                </a:cubicBezTo>
                <a:cubicBezTo>
                  <a:pt x="5839968" y="6365582"/>
                  <a:pt x="5841460" y="6370060"/>
                  <a:pt x="5841460" y="6376033"/>
                </a:cubicBezTo>
                <a:lnTo>
                  <a:pt x="5823542" y="6367075"/>
                </a:lnTo>
                <a:cubicBezTo>
                  <a:pt x="5823542" y="6367075"/>
                  <a:pt x="5825036" y="6365582"/>
                  <a:pt x="5828022" y="6362595"/>
                </a:cubicBezTo>
                <a:cubicBezTo>
                  <a:pt x="5829514" y="6361102"/>
                  <a:pt x="5831008" y="6360355"/>
                  <a:pt x="5832502" y="6360355"/>
                </a:cubicBezTo>
                <a:close/>
                <a:moveTo>
                  <a:pt x="4551323" y="6358115"/>
                </a:moveTo>
                <a:lnTo>
                  <a:pt x="4560281" y="6367075"/>
                </a:lnTo>
                <a:lnTo>
                  <a:pt x="4569241" y="6367075"/>
                </a:lnTo>
                <a:cubicBezTo>
                  <a:pt x="4563268" y="6361102"/>
                  <a:pt x="4557295" y="6358115"/>
                  <a:pt x="4551323" y="6358115"/>
                </a:cubicBezTo>
                <a:close/>
                <a:moveTo>
                  <a:pt x="4479648" y="6358115"/>
                </a:moveTo>
                <a:cubicBezTo>
                  <a:pt x="4479648" y="6364088"/>
                  <a:pt x="4482634" y="6367075"/>
                  <a:pt x="4488607" y="6367075"/>
                </a:cubicBezTo>
                <a:lnTo>
                  <a:pt x="4497567" y="6358115"/>
                </a:lnTo>
                <a:cubicBezTo>
                  <a:pt x="4491594" y="6358115"/>
                  <a:pt x="4485621" y="6358115"/>
                  <a:pt x="4479648" y="6358115"/>
                </a:cubicBezTo>
                <a:close/>
                <a:moveTo>
                  <a:pt x="2750503" y="6358115"/>
                </a:moveTo>
                <a:cubicBezTo>
                  <a:pt x="2738557" y="6364088"/>
                  <a:pt x="2732585" y="6367075"/>
                  <a:pt x="2732585" y="6367075"/>
                </a:cubicBezTo>
                <a:cubicBezTo>
                  <a:pt x="2738557" y="6373048"/>
                  <a:pt x="2747517" y="6376033"/>
                  <a:pt x="2759463" y="6376033"/>
                </a:cubicBezTo>
                <a:cubicBezTo>
                  <a:pt x="2771409" y="6376033"/>
                  <a:pt x="2777381" y="6373048"/>
                  <a:pt x="2777381" y="6367075"/>
                </a:cubicBezTo>
                <a:cubicBezTo>
                  <a:pt x="2783354" y="6367075"/>
                  <a:pt x="2786341" y="6367075"/>
                  <a:pt x="2786341" y="6367075"/>
                </a:cubicBezTo>
                <a:cubicBezTo>
                  <a:pt x="2786341" y="6367075"/>
                  <a:pt x="2787087" y="6367075"/>
                  <a:pt x="2788580" y="6367075"/>
                </a:cubicBezTo>
                <a:lnTo>
                  <a:pt x="2793508" y="6367075"/>
                </a:lnTo>
                <a:lnTo>
                  <a:pt x="2790821" y="6364834"/>
                </a:lnTo>
                <a:cubicBezTo>
                  <a:pt x="2781861" y="6360355"/>
                  <a:pt x="2768422" y="6358115"/>
                  <a:pt x="2750503" y="6358115"/>
                </a:cubicBezTo>
                <a:close/>
                <a:moveTo>
                  <a:pt x="5007126" y="6352516"/>
                </a:moveTo>
                <a:cubicBezTo>
                  <a:pt x="5007874" y="6353263"/>
                  <a:pt x="5008246" y="6355129"/>
                  <a:pt x="5008246" y="6358115"/>
                </a:cubicBezTo>
                <a:cubicBezTo>
                  <a:pt x="5008246" y="6358115"/>
                  <a:pt x="5008246" y="6361102"/>
                  <a:pt x="5008246" y="6367075"/>
                </a:cubicBezTo>
                <a:lnTo>
                  <a:pt x="4999286" y="6358115"/>
                </a:lnTo>
                <a:cubicBezTo>
                  <a:pt x="4999286" y="6358115"/>
                  <a:pt x="5000781" y="6356622"/>
                  <a:pt x="5003766" y="6353636"/>
                </a:cubicBezTo>
                <a:cubicBezTo>
                  <a:pt x="5005260" y="6352143"/>
                  <a:pt x="5006380" y="6351770"/>
                  <a:pt x="5007126" y="6352516"/>
                </a:cubicBezTo>
                <a:close/>
                <a:moveTo>
                  <a:pt x="5572682" y="6349156"/>
                </a:moveTo>
                <a:cubicBezTo>
                  <a:pt x="5578654" y="6355129"/>
                  <a:pt x="5575668" y="6358115"/>
                  <a:pt x="5563723" y="6358115"/>
                </a:cubicBezTo>
                <a:cubicBezTo>
                  <a:pt x="5545804" y="6364088"/>
                  <a:pt x="5536844" y="6365582"/>
                  <a:pt x="5536844" y="6362595"/>
                </a:cubicBezTo>
                <a:cubicBezTo>
                  <a:pt x="5536844" y="6359608"/>
                  <a:pt x="5541324" y="6356622"/>
                  <a:pt x="5550284" y="6353636"/>
                </a:cubicBezTo>
                <a:cubicBezTo>
                  <a:pt x="5559243" y="6350649"/>
                  <a:pt x="5566709" y="6349156"/>
                  <a:pt x="5572682" y="6349156"/>
                </a:cubicBezTo>
                <a:close/>
                <a:moveTo>
                  <a:pt x="2947608" y="6349156"/>
                </a:moveTo>
                <a:cubicBezTo>
                  <a:pt x="2941635" y="6349156"/>
                  <a:pt x="2940142" y="6350649"/>
                  <a:pt x="2943128" y="6353636"/>
                </a:cubicBezTo>
                <a:cubicBezTo>
                  <a:pt x="2946115" y="6356622"/>
                  <a:pt x="2950595" y="6358115"/>
                  <a:pt x="2956568" y="6358115"/>
                </a:cubicBezTo>
                <a:cubicBezTo>
                  <a:pt x="2962540" y="6358115"/>
                  <a:pt x="2964034" y="6356622"/>
                  <a:pt x="2961047" y="6353636"/>
                </a:cubicBezTo>
                <a:cubicBezTo>
                  <a:pt x="2958061" y="6350649"/>
                  <a:pt x="2953581" y="6349156"/>
                  <a:pt x="2947608" y="6349156"/>
                </a:cubicBezTo>
                <a:close/>
                <a:moveTo>
                  <a:pt x="4712589" y="6344676"/>
                </a:moveTo>
                <a:cubicBezTo>
                  <a:pt x="4709604" y="6344676"/>
                  <a:pt x="4706618" y="6346170"/>
                  <a:pt x="4703631" y="6349156"/>
                </a:cubicBezTo>
                <a:lnTo>
                  <a:pt x="4712589" y="6358115"/>
                </a:lnTo>
                <a:lnTo>
                  <a:pt x="4721549" y="6349156"/>
                </a:lnTo>
                <a:cubicBezTo>
                  <a:pt x="4718562" y="6346170"/>
                  <a:pt x="4715577" y="6344676"/>
                  <a:pt x="4712589" y="6344676"/>
                </a:cubicBezTo>
                <a:close/>
                <a:moveTo>
                  <a:pt x="5635397" y="6340197"/>
                </a:moveTo>
                <a:lnTo>
                  <a:pt x="5644356" y="6340197"/>
                </a:lnTo>
                <a:cubicBezTo>
                  <a:pt x="5650330" y="6340197"/>
                  <a:pt x="5653316" y="6340197"/>
                  <a:pt x="5653316" y="6340197"/>
                </a:cubicBezTo>
                <a:cubicBezTo>
                  <a:pt x="5653316" y="6340197"/>
                  <a:pt x="5650330" y="6343183"/>
                  <a:pt x="5644356" y="6349156"/>
                </a:cubicBezTo>
                <a:cubicBezTo>
                  <a:pt x="5638383" y="6349156"/>
                  <a:pt x="5635397" y="6346169"/>
                  <a:pt x="5635397" y="6340197"/>
                </a:cubicBezTo>
                <a:close/>
                <a:moveTo>
                  <a:pt x="5590600" y="6340197"/>
                </a:moveTo>
                <a:cubicBezTo>
                  <a:pt x="5596574" y="6340197"/>
                  <a:pt x="5602545" y="6340197"/>
                  <a:pt x="5608520" y="6340197"/>
                </a:cubicBezTo>
                <a:lnTo>
                  <a:pt x="5590600" y="6349156"/>
                </a:lnTo>
                <a:cubicBezTo>
                  <a:pt x="5584628" y="6349156"/>
                  <a:pt x="5581640" y="6347663"/>
                  <a:pt x="5581640" y="6344676"/>
                </a:cubicBezTo>
                <a:cubicBezTo>
                  <a:pt x="5581640" y="6341690"/>
                  <a:pt x="5584628" y="6340197"/>
                  <a:pt x="5590600" y="6340197"/>
                </a:cubicBezTo>
                <a:close/>
                <a:moveTo>
                  <a:pt x="5106798" y="6340197"/>
                </a:moveTo>
                <a:cubicBezTo>
                  <a:pt x="5112772" y="6340197"/>
                  <a:pt x="5117252" y="6341690"/>
                  <a:pt x="5120237" y="6344676"/>
                </a:cubicBezTo>
                <a:cubicBezTo>
                  <a:pt x="5123223" y="6347663"/>
                  <a:pt x="5124717" y="6352143"/>
                  <a:pt x="5124717" y="6358115"/>
                </a:cubicBezTo>
                <a:cubicBezTo>
                  <a:pt x="5124717" y="6358115"/>
                  <a:pt x="5123223" y="6359608"/>
                  <a:pt x="5120237" y="6362595"/>
                </a:cubicBezTo>
                <a:cubicBezTo>
                  <a:pt x="5117252" y="6365582"/>
                  <a:pt x="5115757" y="6370060"/>
                  <a:pt x="5115757" y="6376033"/>
                </a:cubicBezTo>
                <a:lnTo>
                  <a:pt x="5097840" y="6384993"/>
                </a:lnTo>
                <a:lnTo>
                  <a:pt x="5115757" y="6384993"/>
                </a:lnTo>
                <a:lnTo>
                  <a:pt x="5142636" y="6384993"/>
                </a:lnTo>
                <a:lnTo>
                  <a:pt x="5142636" y="6367075"/>
                </a:lnTo>
                <a:cubicBezTo>
                  <a:pt x="5148609" y="6367075"/>
                  <a:pt x="5151595" y="6365582"/>
                  <a:pt x="5151595" y="6362595"/>
                </a:cubicBezTo>
                <a:cubicBezTo>
                  <a:pt x="5151595" y="6359608"/>
                  <a:pt x="5150100" y="6355129"/>
                  <a:pt x="5147115" y="6349156"/>
                </a:cubicBezTo>
                <a:cubicBezTo>
                  <a:pt x="5144129" y="6343183"/>
                  <a:pt x="5145622" y="6340197"/>
                  <a:pt x="5151595" y="6340197"/>
                </a:cubicBezTo>
                <a:cubicBezTo>
                  <a:pt x="5157568" y="6340197"/>
                  <a:pt x="5163540" y="6343183"/>
                  <a:pt x="5169514" y="6349156"/>
                </a:cubicBezTo>
                <a:cubicBezTo>
                  <a:pt x="5175486" y="6355129"/>
                  <a:pt x="5176980" y="6361102"/>
                  <a:pt x="5173992" y="6367075"/>
                </a:cubicBezTo>
                <a:cubicBezTo>
                  <a:pt x="5171006" y="6373048"/>
                  <a:pt x="5176980" y="6374540"/>
                  <a:pt x="5191912" y="6371555"/>
                </a:cubicBezTo>
                <a:cubicBezTo>
                  <a:pt x="5206844" y="6368568"/>
                  <a:pt x="5217296" y="6368568"/>
                  <a:pt x="5223269" y="6371555"/>
                </a:cubicBezTo>
                <a:cubicBezTo>
                  <a:pt x="5229243" y="6374540"/>
                  <a:pt x="5226255" y="6379020"/>
                  <a:pt x="5214310" y="6384993"/>
                </a:cubicBezTo>
                <a:lnTo>
                  <a:pt x="5196392" y="6384993"/>
                </a:lnTo>
                <a:cubicBezTo>
                  <a:pt x="5166528" y="6390965"/>
                  <a:pt x="5148609" y="6395445"/>
                  <a:pt x="5142636" y="6398432"/>
                </a:cubicBezTo>
                <a:cubicBezTo>
                  <a:pt x="5136662" y="6401418"/>
                  <a:pt x="5133676" y="6405898"/>
                  <a:pt x="5133676" y="6411871"/>
                </a:cubicBezTo>
                <a:lnTo>
                  <a:pt x="5115757" y="6420830"/>
                </a:lnTo>
                <a:cubicBezTo>
                  <a:pt x="5115757" y="6414858"/>
                  <a:pt x="5117252" y="6410378"/>
                  <a:pt x="5120237" y="6407391"/>
                </a:cubicBezTo>
                <a:cubicBezTo>
                  <a:pt x="5123223" y="6404404"/>
                  <a:pt x="5124717" y="6399925"/>
                  <a:pt x="5124717" y="6393952"/>
                </a:cubicBezTo>
                <a:lnTo>
                  <a:pt x="5106798" y="6402911"/>
                </a:lnTo>
                <a:lnTo>
                  <a:pt x="5097840" y="6402911"/>
                </a:lnTo>
                <a:cubicBezTo>
                  <a:pt x="5091866" y="6396939"/>
                  <a:pt x="5085894" y="6390965"/>
                  <a:pt x="5079921" y="6384993"/>
                </a:cubicBezTo>
                <a:cubicBezTo>
                  <a:pt x="5079921" y="6384993"/>
                  <a:pt x="5081414" y="6383500"/>
                  <a:pt x="5084400" y="6380513"/>
                </a:cubicBezTo>
                <a:cubicBezTo>
                  <a:pt x="5087386" y="6377526"/>
                  <a:pt x="5085894" y="6376033"/>
                  <a:pt x="5079921" y="6376033"/>
                </a:cubicBezTo>
                <a:lnTo>
                  <a:pt x="5097840" y="6367075"/>
                </a:lnTo>
                <a:lnTo>
                  <a:pt x="5106798" y="6358115"/>
                </a:lnTo>
                <a:lnTo>
                  <a:pt x="5097840" y="6358115"/>
                </a:lnTo>
                <a:close/>
                <a:moveTo>
                  <a:pt x="4640915" y="6340197"/>
                </a:moveTo>
                <a:cubicBezTo>
                  <a:pt x="4640915" y="6346169"/>
                  <a:pt x="4640915" y="6349156"/>
                  <a:pt x="4640915" y="6349156"/>
                </a:cubicBezTo>
                <a:cubicBezTo>
                  <a:pt x="4640915" y="6349156"/>
                  <a:pt x="4643901" y="6349156"/>
                  <a:pt x="4649874" y="6349156"/>
                </a:cubicBezTo>
                <a:cubicBezTo>
                  <a:pt x="4655848" y="6349156"/>
                  <a:pt x="4657341" y="6347663"/>
                  <a:pt x="4654354" y="6344676"/>
                </a:cubicBezTo>
                <a:cubicBezTo>
                  <a:pt x="4651368" y="6341690"/>
                  <a:pt x="4646888" y="6340197"/>
                  <a:pt x="4640915" y="6340197"/>
                </a:cubicBezTo>
                <a:close/>
                <a:moveTo>
                  <a:pt x="4255666" y="6340197"/>
                </a:moveTo>
                <a:cubicBezTo>
                  <a:pt x="4249693" y="6340197"/>
                  <a:pt x="4246706" y="6343183"/>
                  <a:pt x="4246706" y="6349156"/>
                </a:cubicBezTo>
                <a:cubicBezTo>
                  <a:pt x="4246706" y="6349156"/>
                  <a:pt x="4248200" y="6350649"/>
                  <a:pt x="4251186" y="6353636"/>
                </a:cubicBezTo>
                <a:cubicBezTo>
                  <a:pt x="4254172" y="6356622"/>
                  <a:pt x="4255666" y="6358115"/>
                  <a:pt x="4255666" y="6358115"/>
                </a:cubicBezTo>
                <a:cubicBezTo>
                  <a:pt x="4261639" y="6358115"/>
                  <a:pt x="4264625" y="6355129"/>
                  <a:pt x="4264625" y="6349156"/>
                </a:cubicBezTo>
                <a:cubicBezTo>
                  <a:pt x="4264625" y="6343183"/>
                  <a:pt x="4261639" y="6340197"/>
                  <a:pt x="4255666" y="6340197"/>
                </a:cubicBezTo>
                <a:close/>
                <a:moveTo>
                  <a:pt x="4125756" y="6340197"/>
                </a:moveTo>
                <a:cubicBezTo>
                  <a:pt x="4122770" y="6340197"/>
                  <a:pt x="4118290" y="6343183"/>
                  <a:pt x="4112317" y="6349156"/>
                </a:cubicBezTo>
                <a:lnTo>
                  <a:pt x="4121276" y="6358115"/>
                </a:lnTo>
                <a:lnTo>
                  <a:pt x="4139194" y="6349156"/>
                </a:lnTo>
                <a:cubicBezTo>
                  <a:pt x="4133221" y="6343183"/>
                  <a:pt x="4128741" y="6340197"/>
                  <a:pt x="4125756" y="6340197"/>
                </a:cubicBezTo>
                <a:close/>
                <a:moveTo>
                  <a:pt x="2759463" y="6340197"/>
                </a:moveTo>
                <a:cubicBezTo>
                  <a:pt x="2759463" y="6346169"/>
                  <a:pt x="2759463" y="6349156"/>
                  <a:pt x="2759463" y="6349156"/>
                </a:cubicBezTo>
                <a:cubicBezTo>
                  <a:pt x="2765435" y="6349156"/>
                  <a:pt x="2768422" y="6347663"/>
                  <a:pt x="2768422" y="6344676"/>
                </a:cubicBezTo>
                <a:cubicBezTo>
                  <a:pt x="2768422" y="6341690"/>
                  <a:pt x="2765435" y="6340197"/>
                  <a:pt x="2759463" y="6340197"/>
                </a:cubicBezTo>
                <a:close/>
                <a:moveTo>
                  <a:pt x="2419009" y="6340197"/>
                </a:moveTo>
                <a:cubicBezTo>
                  <a:pt x="2413036" y="6340197"/>
                  <a:pt x="2410051" y="6343183"/>
                  <a:pt x="2410051" y="6349156"/>
                </a:cubicBezTo>
                <a:cubicBezTo>
                  <a:pt x="2410051" y="6355129"/>
                  <a:pt x="2411544" y="6358115"/>
                  <a:pt x="2414531" y="6358115"/>
                </a:cubicBezTo>
                <a:cubicBezTo>
                  <a:pt x="2417516" y="6358115"/>
                  <a:pt x="2420502" y="6355129"/>
                  <a:pt x="2423489" y="6349156"/>
                </a:cubicBezTo>
                <a:cubicBezTo>
                  <a:pt x="2426476" y="6343183"/>
                  <a:pt x="2424982" y="6340197"/>
                  <a:pt x="2419009" y="6340197"/>
                </a:cubicBezTo>
                <a:close/>
                <a:moveTo>
                  <a:pt x="5769786" y="6331237"/>
                </a:moveTo>
                <a:cubicBezTo>
                  <a:pt x="5769786" y="6337210"/>
                  <a:pt x="5769786" y="6340197"/>
                  <a:pt x="5769786" y="6340197"/>
                </a:cubicBezTo>
                <a:lnTo>
                  <a:pt x="5742908" y="6340197"/>
                </a:lnTo>
                <a:close/>
                <a:moveTo>
                  <a:pt x="5026164" y="6331237"/>
                </a:moveTo>
                <a:cubicBezTo>
                  <a:pt x="5026164" y="6331237"/>
                  <a:pt x="5029152" y="6331237"/>
                  <a:pt x="5035124" y="6331237"/>
                </a:cubicBezTo>
                <a:lnTo>
                  <a:pt x="5053042" y="6340197"/>
                </a:lnTo>
                <a:cubicBezTo>
                  <a:pt x="5059016" y="6346169"/>
                  <a:pt x="5059016" y="6349156"/>
                  <a:pt x="5053042" y="6349156"/>
                </a:cubicBezTo>
                <a:cubicBezTo>
                  <a:pt x="5047070" y="6349156"/>
                  <a:pt x="5044083" y="6352143"/>
                  <a:pt x="5044083" y="6358115"/>
                </a:cubicBezTo>
                <a:lnTo>
                  <a:pt x="5035124" y="6340197"/>
                </a:lnTo>
                <a:cubicBezTo>
                  <a:pt x="5029152" y="6334224"/>
                  <a:pt x="5026164" y="6331237"/>
                  <a:pt x="5026164" y="6331237"/>
                </a:cubicBezTo>
                <a:close/>
                <a:moveTo>
                  <a:pt x="4712589" y="6331237"/>
                </a:moveTo>
                <a:lnTo>
                  <a:pt x="4721549" y="6340197"/>
                </a:lnTo>
                <a:cubicBezTo>
                  <a:pt x="4727522" y="6340197"/>
                  <a:pt x="4729015" y="6338704"/>
                  <a:pt x="4726028" y="6335717"/>
                </a:cubicBezTo>
                <a:cubicBezTo>
                  <a:pt x="4723042" y="6332731"/>
                  <a:pt x="4718562" y="6331237"/>
                  <a:pt x="4712589" y="6331237"/>
                </a:cubicBezTo>
                <a:close/>
                <a:moveTo>
                  <a:pt x="2866975" y="6331237"/>
                </a:moveTo>
                <a:lnTo>
                  <a:pt x="2884893" y="6340197"/>
                </a:lnTo>
                <a:cubicBezTo>
                  <a:pt x="2890866" y="6334224"/>
                  <a:pt x="2896839" y="6331237"/>
                  <a:pt x="2902811" y="6331237"/>
                </a:cubicBezTo>
                <a:lnTo>
                  <a:pt x="2884893" y="6331237"/>
                </a:lnTo>
                <a:close/>
                <a:moveTo>
                  <a:pt x="5205350" y="6322278"/>
                </a:moveTo>
                <a:lnTo>
                  <a:pt x="5250146" y="6340197"/>
                </a:lnTo>
                <a:lnTo>
                  <a:pt x="5241188" y="6349156"/>
                </a:lnTo>
                <a:cubicBezTo>
                  <a:pt x="5235215" y="6349156"/>
                  <a:pt x="5230735" y="6349156"/>
                  <a:pt x="5227749" y="6349156"/>
                </a:cubicBezTo>
                <a:cubicBezTo>
                  <a:pt x="5224763" y="6349156"/>
                  <a:pt x="5226255" y="6346169"/>
                  <a:pt x="5232229" y="6340197"/>
                </a:cubicBezTo>
                <a:lnTo>
                  <a:pt x="5223269" y="6331237"/>
                </a:lnTo>
                <a:cubicBezTo>
                  <a:pt x="5217296" y="6331237"/>
                  <a:pt x="5214310" y="6334224"/>
                  <a:pt x="5214310" y="6340197"/>
                </a:cubicBezTo>
                <a:cubicBezTo>
                  <a:pt x="5214310" y="6346169"/>
                  <a:pt x="5214310" y="6349156"/>
                  <a:pt x="5214310" y="6349156"/>
                </a:cubicBezTo>
                <a:close/>
                <a:moveTo>
                  <a:pt x="4685712" y="6322278"/>
                </a:moveTo>
                <a:cubicBezTo>
                  <a:pt x="4685712" y="6322278"/>
                  <a:pt x="4682726" y="6323771"/>
                  <a:pt x="4676753" y="6326757"/>
                </a:cubicBezTo>
                <a:cubicBezTo>
                  <a:pt x="4670780" y="6329744"/>
                  <a:pt x="4667793" y="6331237"/>
                  <a:pt x="4667793" y="6331237"/>
                </a:cubicBezTo>
                <a:cubicBezTo>
                  <a:pt x="4667793" y="6331237"/>
                  <a:pt x="4669287" y="6332731"/>
                  <a:pt x="4672273" y="6335717"/>
                </a:cubicBezTo>
                <a:cubicBezTo>
                  <a:pt x="4675259" y="6338704"/>
                  <a:pt x="4676753" y="6337210"/>
                  <a:pt x="4676753" y="6331237"/>
                </a:cubicBezTo>
                <a:cubicBezTo>
                  <a:pt x="4682726" y="6331237"/>
                  <a:pt x="4685712" y="6328251"/>
                  <a:pt x="4685712" y="6322278"/>
                </a:cubicBezTo>
                <a:close/>
                <a:moveTo>
                  <a:pt x="2737065" y="6322278"/>
                </a:moveTo>
                <a:cubicBezTo>
                  <a:pt x="2734077" y="6322278"/>
                  <a:pt x="2732585" y="6325264"/>
                  <a:pt x="2732585" y="6331237"/>
                </a:cubicBezTo>
                <a:cubicBezTo>
                  <a:pt x="2732585" y="6331237"/>
                  <a:pt x="2734077" y="6331237"/>
                  <a:pt x="2737065" y="6331237"/>
                </a:cubicBezTo>
                <a:cubicBezTo>
                  <a:pt x="2740052" y="6331237"/>
                  <a:pt x="2741545" y="6331237"/>
                  <a:pt x="2741545" y="6331237"/>
                </a:cubicBezTo>
                <a:cubicBezTo>
                  <a:pt x="2741545" y="6325264"/>
                  <a:pt x="2740052" y="6322278"/>
                  <a:pt x="2737065" y="6322278"/>
                </a:cubicBezTo>
                <a:close/>
                <a:moveTo>
                  <a:pt x="2821058" y="6315559"/>
                </a:moveTo>
                <a:cubicBezTo>
                  <a:pt x="2818818" y="6315559"/>
                  <a:pt x="2816204" y="6316305"/>
                  <a:pt x="2813219" y="6317798"/>
                </a:cubicBezTo>
                <a:cubicBezTo>
                  <a:pt x="2807246" y="6320785"/>
                  <a:pt x="2798287" y="6322278"/>
                  <a:pt x="2786341" y="6322278"/>
                </a:cubicBezTo>
                <a:lnTo>
                  <a:pt x="2804260" y="6340197"/>
                </a:lnTo>
                <a:cubicBezTo>
                  <a:pt x="2822177" y="6334224"/>
                  <a:pt x="2831137" y="6329744"/>
                  <a:pt x="2831137" y="6326757"/>
                </a:cubicBezTo>
                <a:cubicBezTo>
                  <a:pt x="2831137" y="6323771"/>
                  <a:pt x="2829644" y="6320785"/>
                  <a:pt x="2826657" y="6317798"/>
                </a:cubicBezTo>
                <a:cubicBezTo>
                  <a:pt x="2825164" y="6316305"/>
                  <a:pt x="2823298" y="6315559"/>
                  <a:pt x="2821058" y="6315559"/>
                </a:cubicBezTo>
                <a:close/>
                <a:moveTo>
                  <a:pt x="6020646" y="6313318"/>
                </a:moveTo>
                <a:cubicBezTo>
                  <a:pt x="6020646" y="6313318"/>
                  <a:pt x="6023632" y="6313318"/>
                  <a:pt x="6029606" y="6313318"/>
                </a:cubicBezTo>
                <a:cubicBezTo>
                  <a:pt x="6035579" y="6313318"/>
                  <a:pt x="6038565" y="6314811"/>
                  <a:pt x="6038565" y="6317798"/>
                </a:cubicBezTo>
                <a:cubicBezTo>
                  <a:pt x="6038565" y="6320785"/>
                  <a:pt x="6035579" y="6322278"/>
                  <a:pt x="6029606" y="6322278"/>
                </a:cubicBezTo>
                <a:cubicBezTo>
                  <a:pt x="6023632" y="6322278"/>
                  <a:pt x="6020646" y="6319291"/>
                  <a:pt x="6020646" y="6313318"/>
                </a:cubicBezTo>
                <a:close/>
                <a:moveTo>
                  <a:pt x="5975850" y="6313318"/>
                </a:moveTo>
                <a:cubicBezTo>
                  <a:pt x="5975850" y="6319291"/>
                  <a:pt x="5974357" y="6322278"/>
                  <a:pt x="5971371" y="6322278"/>
                </a:cubicBezTo>
                <a:cubicBezTo>
                  <a:pt x="5968385" y="6322278"/>
                  <a:pt x="5966891" y="6320785"/>
                  <a:pt x="5966891" y="6317798"/>
                </a:cubicBezTo>
                <a:cubicBezTo>
                  <a:pt x="5966891" y="6314811"/>
                  <a:pt x="5969877" y="6313318"/>
                  <a:pt x="5975850" y="6313318"/>
                </a:cubicBezTo>
                <a:close/>
                <a:moveTo>
                  <a:pt x="5330780" y="6313318"/>
                </a:moveTo>
                <a:lnTo>
                  <a:pt x="5375577" y="6313318"/>
                </a:lnTo>
                <a:cubicBezTo>
                  <a:pt x="5369604" y="6313318"/>
                  <a:pt x="5366618" y="6314811"/>
                  <a:pt x="5366618" y="6317798"/>
                </a:cubicBezTo>
                <a:cubicBezTo>
                  <a:pt x="5366618" y="6320785"/>
                  <a:pt x="5366618" y="6322278"/>
                  <a:pt x="5366618" y="6322278"/>
                </a:cubicBezTo>
                <a:lnTo>
                  <a:pt x="5357658" y="6331237"/>
                </a:lnTo>
                <a:cubicBezTo>
                  <a:pt x="5357658" y="6331237"/>
                  <a:pt x="5354672" y="6331237"/>
                  <a:pt x="5348700" y="6331237"/>
                </a:cubicBezTo>
                <a:cubicBezTo>
                  <a:pt x="5342726" y="6331237"/>
                  <a:pt x="5339740" y="6331237"/>
                  <a:pt x="5339740" y="6331237"/>
                </a:cubicBezTo>
                <a:cubicBezTo>
                  <a:pt x="5327795" y="6325264"/>
                  <a:pt x="5324808" y="6319291"/>
                  <a:pt x="5330780" y="6313318"/>
                </a:cubicBezTo>
                <a:close/>
                <a:moveTo>
                  <a:pt x="4622997" y="6313318"/>
                </a:moveTo>
                <a:cubicBezTo>
                  <a:pt x="4622997" y="6313318"/>
                  <a:pt x="4621504" y="6314811"/>
                  <a:pt x="4618518" y="6317798"/>
                </a:cubicBezTo>
                <a:cubicBezTo>
                  <a:pt x="4615531" y="6320785"/>
                  <a:pt x="4615531" y="6322278"/>
                  <a:pt x="4618518" y="6322278"/>
                </a:cubicBezTo>
                <a:cubicBezTo>
                  <a:pt x="4621504" y="6322278"/>
                  <a:pt x="4622997" y="6319291"/>
                  <a:pt x="4622997" y="6313318"/>
                </a:cubicBezTo>
                <a:close/>
                <a:moveTo>
                  <a:pt x="2472766" y="6313318"/>
                </a:moveTo>
                <a:lnTo>
                  <a:pt x="2481725" y="6331237"/>
                </a:lnTo>
                <a:cubicBezTo>
                  <a:pt x="2481725" y="6337210"/>
                  <a:pt x="2478738" y="6340197"/>
                  <a:pt x="2472766" y="6340197"/>
                </a:cubicBezTo>
                <a:cubicBezTo>
                  <a:pt x="2466793" y="6346169"/>
                  <a:pt x="2466793" y="6349156"/>
                  <a:pt x="2472766" y="6349156"/>
                </a:cubicBezTo>
                <a:cubicBezTo>
                  <a:pt x="2478738" y="6349156"/>
                  <a:pt x="2487698" y="6349156"/>
                  <a:pt x="2499643" y="6349156"/>
                </a:cubicBezTo>
                <a:cubicBezTo>
                  <a:pt x="2511589" y="6349156"/>
                  <a:pt x="2520548" y="6352143"/>
                  <a:pt x="2526521" y="6358115"/>
                </a:cubicBezTo>
                <a:lnTo>
                  <a:pt x="2535480" y="6358115"/>
                </a:lnTo>
                <a:lnTo>
                  <a:pt x="2535480" y="6349156"/>
                </a:lnTo>
                <a:cubicBezTo>
                  <a:pt x="2529508" y="6349156"/>
                  <a:pt x="2526521" y="6347663"/>
                  <a:pt x="2526521" y="6344676"/>
                </a:cubicBezTo>
                <a:cubicBezTo>
                  <a:pt x="2526521" y="6341690"/>
                  <a:pt x="2523534" y="6337210"/>
                  <a:pt x="2517562" y="6331237"/>
                </a:cubicBezTo>
                <a:cubicBezTo>
                  <a:pt x="2517562" y="6325264"/>
                  <a:pt x="2514575" y="6323771"/>
                  <a:pt x="2508602" y="6326757"/>
                </a:cubicBezTo>
                <a:cubicBezTo>
                  <a:pt x="2502631" y="6329744"/>
                  <a:pt x="2496656" y="6328251"/>
                  <a:pt x="2490683" y="6322278"/>
                </a:cubicBezTo>
                <a:close/>
                <a:moveTo>
                  <a:pt x="2704587" y="6312198"/>
                </a:moveTo>
                <a:cubicBezTo>
                  <a:pt x="2702348" y="6312946"/>
                  <a:pt x="2699734" y="6316305"/>
                  <a:pt x="2696748" y="6322278"/>
                </a:cubicBezTo>
                <a:lnTo>
                  <a:pt x="2678829" y="6331237"/>
                </a:lnTo>
                <a:lnTo>
                  <a:pt x="2687788" y="6340197"/>
                </a:lnTo>
                <a:cubicBezTo>
                  <a:pt x="2705707" y="6346169"/>
                  <a:pt x="2714667" y="6343183"/>
                  <a:pt x="2714667" y="6331237"/>
                </a:cubicBezTo>
                <a:cubicBezTo>
                  <a:pt x="2714667" y="6331237"/>
                  <a:pt x="2713174" y="6326757"/>
                  <a:pt x="2710187" y="6317798"/>
                </a:cubicBezTo>
                <a:cubicBezTo>
                  <a:pt x="2708694" y="6313318"/>
                  <a:pt x="2706827" y="6311452"/>
                  <a:pt x="2704587" y="6312198"/>
                </a:cubicBezTo>
                <a:close/>
                <a:moveTo>
                  <a:pt x="4418613" y="6307720"/>
                </a:moveTo>
                <a:cubicBezTo>
                  <a:pt x="4415254" y="6307720"/>
                  <a:pt x="4410214" y="6311079"/>
                  <a:pt x="4403494" y="6317798"/>
                </a:cubicBezTo>
                <a:cubicBezTo>
                  <a:pt x="4394534" y="6326757"/>
                  <a:pt x="4388561" y="6328251"/>
                  <a:pt x="4385576" y="6322278"/>
                </a:cubicBezTo>
                <a:cubicBezTo>
                  <a:pt x="4382590" y="6316305"/>
                  <a:pt x="4372137" y="6313318"/>
                  <a:pt x="4354218" y="6313318"/>
                </a:cubicBezTo>
                <a:lnTo>
                  <a:pt x="4336299" y="6322278"/>
                </a:lnTo>
                <a:lnTo>
                  <a:pt x="4363177" y="6322278"/>
                </a:lnTo>
                <a:cubicBezTo>
                  <a:pt x="4375123" y="6322278"/>
                  <a:pt x="4384083" y="6325264"/>
                  <a:pt x="4390056" y="6331237"/>
                </a:cubicBezTo>
                <a:cubicBezTo>
                  <a:pt x="4402000" y="6331237"/>
                  <a:pt x="4410960" y="6328251"/>
                  <a:pt x="4416933" y="6322278"/>
                </a:cubicBezTo>
                <a:cubicBezTo>
                  <a:pt x="4422906" y="6316305"/>
                  <a:pt x="4424399" y="6311825"/>
                  <a:pt x="4421413" y="6308839"/>
                </a:cubicBezTo>
                <a:cubicBezTo>
                  <a:pt x="4420667" y="6308092"/>
                  <a:pt x="4419732" y="6307720"/>
                  <a:pt x="4418613" y="6307720"/>
                </a:cubicBezTo>
                <a:close/>
                <a:moveTo>
                  <a:pt x="5518926" y="6304359"/>
                </a:moveTo>
                <a:lnTo>
                  <a:pt x="5563723" y="6304359"/>
                </a:lnTo>
                <a:cubicBezTo>
                  <a:pt x="5569696" y="6310332"/>
                  <a:pt x="5572682" y="6313318"/>
                  <a:pt x="5572682" y="6313318"/>
                </a:cubicBezTo>
                <a:lnTo>
                  <a:pt x="5554763" y="6313318"/>
                </a:lnTo>
                <a:cubicBezTo>
                  <a:pt x="5554763" y="6313318"/>
                  <a:pt x="5550284" y="6313318"/>
                  <a:pt x="5541324" y="6313318"/>
                </a:cubicBezTo>
                <a:cubicBezTo>
                  <a:pt x="5532366" y="6313318"/>
                  <a:pt x="5524900" y="6310332"/>
                  <a:pt x="5518926" y="6304359"/>
                </a:cubicBezTo>
                <a:close/>
                <a:moveTo>
                  <a:pt x="4972409" y="6304359"/>
                </a:moveTo>
                <a:lnTo>
                  <a:pt x="4963450" y="6313318"/>
                </a:lnTo>
                <a:cubicBezTo>
                  <a:pt x="4957478" y="6319291"/>
                  <a:pt x="4951504" y="6323771"/>
                  <a:pt x="4945532" y="6326757"/>
                </a:cubicBezTo>
                <a:cubicBezTo>
                  <a:pt x="4939558" y="6329744"/>
                  <a:pt x="4933586" y="6328251"/>
                  <a:pt x="4927612" y="6322278"/>
                </a:cubicBezTo>
                <a:lnTo>
                  <a:pt x="4918654" y="6331237"/>
                </a:lnTo>
                <a:cubicBezTo>
                  <a:pt x="4918654" y="6331237"/>
                  <a:pt x="4921640" y="6331237"/>
                  <a:pt x="4927612" y="6331237"/>
                </a:cubicBezTo>
                <a:cubicBezTo>
                  <a:pt x="4933586" y="6331237"/>
                  <a:pt x="4936572" y="6334224"/>
                  <a:pt x="4936572" y="6340197"/>
                </a:cubicBezTo>
                <a:lnTo>
                  <a:pt x="4954490" y="6340197"/>
                </a:lnTo>
                <a:cubicBezTo>
                  <a:pt x="4954490" y="6334224"/>
                  <a:pt x="4957478" y="6331237"/>
                  <a:pt x="4963450" y="6331237"/>
                </a:cubicBezTo>
                <a:cubicBezTo>
                  <a:pt x="4969423" y="6331237"/>
                  <a:pt x="4972409" y="6325264"/>
                  <a:pt x="4972409" y="6313318"/>
                </a:cubicBezTo>
                <a:close/>
                <a:moveTo>
                  <a:pt x="2338377" y="6304359"/>
                </a:moveTo>
                <a:lnTo>
                  <a:pt x="2347335" y="6313318"/>
                </a:lnTo>
                <a:cubicBezTo>
                  <a:pt x="2353308" y="6313318"/>
                  <a:pt x="2356294" y="6311825"/>
                  <a:pt x="2356294" y="6308839"/>
                </a:cubicBezTo>
                <a:cubicBezTo>
                  <a:pt x="2356294" y="6305852"/>
                  <a:pt x="2353308" y="6304359"/>
                  <a:pt x="2347335" y="6304359"/>
                </a:cubicBezTo>
                <a:cubicBezTo>
                  <a:pt x="2341362" y="6304359"/>
                  <a:pt x="2338377" y="6304359"/>
                  <a:pt x="2338377" y="6304359"/>
                </a:cubicBezTo>
                <a:close/>
                <a:moveTo>
                  <a:pt x="5814582" y="6295401"/>
                </a:moveTo>
                <a:cubicBezTo>
                  <a:pt x="5814582" y="6301372"/>
                  <a:pt x="5817568" y="6307346"/>
                  <a:pt x="5823542" y="6313318"/>
                </a:cubicBezTo>
                <a:cubicBezTo>
                  <a:pt x="5823542" y="6313318"/>
                  <a:pt x="5820556" y="6313318"/>
                  <a:pt x="5814582" y="6313318"/>
                </a:cubicBezTo>
                <a:close/>
                <a:moveTo>
                  <a:pt x="5429334" y="6295401"/>
                </a:moveTo>
                <a:lnTo>
                  <a:pt x="5429334" y="6313318"/>
                </a:lnTo>
                <a:cubicBezTo>
                  <a:pt x="5423360" y="6313318"/>
                  <a:pt x="5420374" y="6310332"/>
                  <a:pt x="5420374" y="6304359"/>
                </a:cubicBezTo>
                <a:cubicBezTo>
                  <a:pt x="5420374" y="6298386"/>
                  <a:pt x="5423360" y="6295401"/>
                  <a:pt x="5429334" y="6295401"/>
                </a:cubicBezTo>
                <a:close/>
                <a:moveTo>
                  <a:pt x="2696748" y="6295401"/>
                </a:moveTo>
                <a:lnTo>
                  <a:pt x="2687788" y="6313318"/>
                </a:lnTo>
                <a:lnTo>
                  <a:pt x="2696748" y="6304359"/>
                </a:lnTo>
                <a:close/>
                <a:moveTo>
                  <a:pt x="2401091" y="6295401"/>
                </a:moveTo>
                <a:cubicBezTo>
                  <a:pt x="2401091" y="6301372"/>
                  <a:pt x="2407064" y="6304359"/>
                  <a:pt x="2419009" y="6304359"/>
                </a:cubicBezTo>
                <a:cubicBezTo>
                  <a:pt x="2424982" y="6304359"/>
                  <a:pt x="2427969" y="6304359"/>
                  <a:pt x="2427969" y="6304359"/>
                </a:cubicBezTo>
                <a:cubicBezTo>
                  <a:pt x="2427969" y="6304359"/>
                  <a:pt x="2427969" y="6307346"/>
                  <a:pt x="2427969" y="6313318"/>
                </a:cubicBezTo>
                <a:lnTo>
                  <a:pt x="2436928" y="6304359"/>
                </a:lnTo>
                <a:cubicBezTo>
                  <a:pt x="2436928" y="6298386"/>
                  <a:pt x="2430955" y="6295401"/>
                  <a:pt x="2419009" y="6295401"/>
                </a:cubicBezTo>
                <a:close/>
                <a:moveTo>
                  <a:pt x="5661155" y="6289801"/>
                </a:moveTo>
                <a:cubicBezTo>
                  <a:pt x="5661902" y="6290547"/>
                  <a:pt x="5662274" y="6292413"/>
                  <a:pt x="5662274" y="6295401"/>
                </a:cubicBezTo>
                <a:cubicBezTo>
                  <a:pt x="5656302" y="6295401"/>
                  <a:pt x="5654808" y="6293908"/>
                  <a:pt x="5657794" y="6290920"/>
                </a:cubicBezTo>
                <a:cubicBezTo>
                  <a:pt x="5659288" y="6289428"/>
                  <a:pt x="5660408" y="6289054"/>
                  <a:pt x="5661155" y="6289801"/>
                </a:cubicBezTo>
                <a:close/>
                <a:moveTo>
                  <a:pt x="5151595" y="6286440"/>
                </a:moveTo>
                <a:cubicBezTo>
                  <a:pt x="5115757" y="6286440"/>
                  <a:pt x="5097840" y="6292413"/>
                  <a:pt x="5097840" y="6304359"/>
                </a:cubicBezTo>
                <a:lnTo>
                  <a:pt x="5160554" y="6295401"/>
                </a:lnTo>
                <a:close/>
                <a:moveTo>
                  <a:pt x="5062002" y="6286440"/>
                </a:moveTo>
                <a:lnTo>
                  <a:pt x="5044083" y="6295401"/>
                </a:lnTo>
                <a:lnTo>
                  <a:pt x="5053042" y="6295401"/>
                </a:lnTo>
                <a:cubicBezTo>
                  <a:pt x="5064989" y="6289428"/>
                  <a:pt x="5067975" y="6286440"/>
                  <a:pt x="5062002" y="6286440"/>
                </a:cubicBezTo>
                <a:close/>
                <a:moveTo>
                  <a:pt x="4932092" y="6286440"/>
                </a:moveTo>
                <a:cubicBezTo>
                  <a:pt x="4917160" y="6286440"/>
                  <a:pt x="4909694" y="6289428"/>
                  <a:pt x="4909694" y="6295401"/>
                </a:cubicBezTo>
                <a:lnTo>
                  <a:pt x="4927612" y="6295401"/>
                </a:lnTo>
                <a:cubicBezTo>
                  <a:pt x="4945532" y="6295401"/>
                  <a:pt x="4954490" y="6293908"/>
                  <a:pt x="4954490" y="6290920"/>
                </a:cubicBezTo>
                <a:cubicBezTo>
                  <a:pt x="4954490" y="6287933"/>
                  <a:pt x="4947024" y="6286440"/>
                  <a:pt x="4932092" y="6286440"/>
                </a:cubicBezTo>
                <a:close/>
                <a:moveTo>
                  <a:pt x="4273584" y="6286440"/>
                </a:moveTo>
                <a:cubicBezTo>
                  <a:pt x="4273584" y="6286440"/>
                  <a:pt x="4273584" y="6289428"/>
                  <a:pt x="4273584" y="6295401"/>
                </a:cubicBezTo>
                <a:cubicBezTo>
                  <a:pt x="4273584" y="6295401"/>
                  <a:pt x="4276571" y="6292413"/>
                  <a:pt x="4282544" y="6286440"/>
                </a:cubicBezTo>
                <a:cubicBezTo>
                  <a:pt x="4276571" y="6286440"/>
                  <a:pt x="4273584" y="6286440"/>
                  <a:pt x="4273584" y="6286440"/>
                </a:cubicBezTo>
                <a:close/>
                <a:moveTo>
                  <a:pt x="2795300" y="6286440"/>
                </a:moveTo>
                <a:lnTo>
                  <a:pt x="2804260" y="6295401"/>
                </a:lnTo>
                <a:lnTo>
                  <a:pt x="2813219" y="6286440"/>
                </a:lnTo>
                <a:cubicBezTo>
                  <a:pt x="2807246" y="6286440"/>
                  <a:pt x="2801273" y="6286440"/>
                  <a:pt x="2795300" y="6286440"/>
                </a:cubicBezTo>
                <a:close/>
                <a:moveTo>
                  <a:pt x="2732585" y="6286440"/>
                </a:moveTo>
                <a:cubicBezTo>
                  <a:pt x="2714667" y="6286440"/>
                  <a:pt x="2708694" y="6292413"/>
                  <a:pt x="2714667" y="6304359"/>
                </a:cubicBezTo>
                <a:cubicBezTo>
                  <a:pt x="2720639" y="6310332"/>
                  <a:pt x="2725119" y="6313318"/>
                  <a:pt x="2728106" y="6313318"/>
                </a:cubicBezTo>
                <a:cubicBezTo>
                  <a:pt x="2731092" y="6313318"/>
                  <a:pt x="2732585" y="6310332"/>
                  <a:pt x="2732585" y="6304359"/>
                </a:cubicBezTo>
                <a:cubicBezTo>
                  <a:pt x="2732585" y="6298386"/>
                  <a:pt x="2735572" y="6295401"/>
                  <a:pt x="2741545" y="6295401"/>
                </a:cubicBezTo>
                <a:close/>
                <a:moveTo>
                  <a:pt x="5483089" y="6277482"/>
                </a:moveTo>
                <a:cubicBezTo>
                  <a:pt x="5483089" y="6277482"/>
                  <a:pt x="5483089" y="6280468"/>
                  <a:pt x="5483089" y="6286440"/>
                </a:cubicBezTo>
                <a:lnTo>
                  <a:pt x="5483089" y="6295401"/>
                </a:lnTo>
                <a:cubicBezTo>
                  <a:pt x="5477116" y="6301372"/>
                  <a:pt x="5474130" y="6301372"/>
                  <a:pt x="5474130" y="6295401"/>
                </a:cubicBezTo>
                <a:cubicBezTo>
                  <a:pt x="5474130" y="6289428"/>
                  <a:pt x="5474130" y="6284948"/>
                  <a:pt x="5474130" y="6281960"/>
                </a:cubicBezTo>
                <a:cubicBezTo>
                  <a:pt x="5474130" y="6278975"/>
                  <a:pt x="5477116" y="6277482"/>
                  <a:pt x="5483089" y="6277482"/>
                </a:cubicBezTo>
                <a:close/>
                <a:moveTo>
                  <a:pt x="4999286" y="6277482"/>
                </a:moveTo>
                <a:lnTo>
                  <a:pt x="4972409" y="6295401"/>
                </a:lnTo>
                <a:cubicBezTo>
                  <a:pt x="4984355" y="6295401"/>
                  <a:pt x="4993314" y="6292413"/>
                  <a:pt x="4999286" y="6286440"/>
                </a:cubicBezTo>
                <a:close/>
                <a:moveTo>
                  <a:pt x="2651952" y="6277482"/>
                </a:moveTo>
                <a:lnTo>
                  <a:pt x="2669870" y="6286440"/>
                </a:lnTo>
                <a:cubicBezTo>
                  <a:pt x="2681816" y="6292413"/>
                  <a:pt x="2687788" y="6292413"/>
                  <a:pt x="2687788" y="6286440"/>
                </a:cubicBezTo>
                <a:close/>
                <a:moveTo>
                  <a:pt x="5277026" y="6268522"/>
                </a:moveTo>
                <a:cubicBezTo>
                  <a:pt x="5288970" y="6274495"/>
                  <a:pt x="5293450" y="6278975"/>
                  <a:pt x="5290464" y="6281960"/>
                </a:cubicBezTo>
                <a:cubicBezTo>
                  <a:pt x="5287478" y="6284948"/>
                  <a:pt x="5285984" y="6289428"/>
                  <a:pt x="5285984" y="6295401"/>
                </a:cubicBezTo>
                <a:lnTo>
                  <a:pt x="5277026" y="6313318"/>
                </a:lnTo>
                <a:cubicBezTo>
                  <a:pt x="5271052" y="6313318"/>
                  <a:pt x="5268066" y="6304359"/>
                  <a:pt x="5268066" y="6286440"/>
                </a:cubicBezTo>
                <a:cubicBezTo>
                  <a:pt x="5268066" y="6280468"/>
                  <a:pt x="5269560" y="6275989"/>
                  <a:pt x="5272546" y="6273002"/>
                </a:cubicBezTo>
                <a:cubicBezTo>
                  <a:pt x="5275532" y="6270015"/>
                  <a:pt x="5277026" y="6268522"/>
                  <a:pt x="5277026" y="6268522"/>
                </a:cubicBezTo>
                <a:close/>
                <a:moveTo>
                  <a:pt x="2208466" y="6268522"/>
                </a:moveTo>
                <a:cubicBezTo>
                  <a:pt x="2211453" y="6268522"/>
                  <a:pt x="2212946" y="6271509"/>
                  <a:pt x="2212946" y="6277482"/>
                </a:cubicBezTo>
                <a:cubicBezTo>
                  <a:pt x="2206973" y="6277482"/>
                  <a:pt x="2203986" y="6275989"/>
                  <a:pt x="2203986" y="6273002"/>
                </a:cubicBezTo>
                <a:cubicBezTo>
                  <a:pt x="2203986" y="6270015"/>
                  <a:pt x="2205480" y="6268522"/>
                  <a:pt x="2208466" y="6268522"/>
                </a:cubicBezTo>
                <a:close/>
                <a:moveTo>
                  <a:pt x="2251023" y="6264043"/>
                </a:moveTo>
                <a:cubicBezTo>
                  <a:pt x="2255503" y="6264043"/>
                  <a:pt x="2260728" y="6265536"/>
                  <a:pt x="2266701" y="6268522"/>
                </a:cubicBezTo>
                <a:cubicBezTo>
                  <a:pt x="2278647" y="6274495"/>
                  <a:pt x="2284620" y="6280468"/>
                  <a:pt x="2284620" y="6286440"/>
                </a:cubicBezTo>
                <a:lnTo>
                  <a:pt x="2266701" y="6295401"/>
                </a:lnTo>
                <a:cubicBezTo>
                  <a:pt x="2254755" y="6289428"/>
                  <a:pt x="2248782" y="6292413"/>
                  <a:pt x="2248782" y="6304359"/>
                </a:cubicBezTo>
                <a:cubicBezTo>
                  <a:pt x="2248782" y="6316305"/>
                  <a:pt x="2247289" y="6322278"/>
                  <a:pt x="2244304" y="6322278"/>
                </a:cubicBezTo>
                <a:cubicBezTo>
                  <a:pt x="2241317" y="6322278"/>
                  <a:pt x="2236837" y="6317798"/>
                  <a:pt x="2230865" y="6308839"/>
                </a:cubicBezTo>
                <a:cubicBezTo>
                  <a:pt x="2224892" y="6299879"/>
                  <a:pt x="2217426" y="6296893"/>
                  <a:pt x="2208466" y="6299879"/>
                </a:cubicBezTo>
                <a:cubicBezTo>
                  <a:pt x="2199507" y="6302866"/>
                  <a:pt x="2195027" y="6302866"/>
                  <a:pt x="2195027" y="6299879"/>
                </a:cubicBezTo>
                <a:cubicBezTo>
                  <a:pt x="2195027" y="6296893"/>
                  <a:pt x="2201000" y="6295401"/>
                  <a:pt x="2212946" y="6295401"/>
                </a:cubicBezTo>
                <a:lnTo>
                  <a:pt x="2230865" y="6277482"/>
                </a:lnTo>
                <a:cubicBezTo>
                  <a:pt x="2230865" y="6277482"/>
                  <a:pt x="2233851" y="6274495"/>
                  <a:pt x="2239824" y="6268522"/>
                </a:cubicBezTo>
                <a:cubicBezTo>
                  <a:pt x="2242809" y="6265536"/>
                  <a:pt x="2246543" y="6264043"/>
                  <a:pt x="2251023" y="6264043"/>
                </a:cubicBezTo>
                <a:close/>
                <a:moveTo>
                  <a:pt x="6065442" y="6259563"/>
                </a:moveTo>
                <a:cubicBezTo>
                  <a:pt x="6071416" y="6259563"/>
                  <a:pt x="6074402" y="6265536"/>
                  <a:pt x="6074402" y="6277482"/>
                </a:cubicBezTo>
                <a:lnTo>
                  <a:pt x="6056484" y="6295401"/>
                </a:lnTo>
                <a:cubicBezTo>
                  <a:pt x="6050511" y="6277482"/>
                  <a:pt x="6053498" y="6265536"/>
                  <a:pt x="6065442" y="6259563"/>
                </a:cubicBezTo>
                <a:close/>
                <a:moveTo>
                  <a:pt x="4954490" y="6259563"/>
                </a:moveTo>
                <a:cubicBezTo>
                  <a:pt x="4954490" y="6265536"/>
                  <a:pt x="4954490" y="6268522"/>
                  <a:pt x="4954490" y="6268522"/>
                </a:cubicBezTo>
                <a:lnTo>
                  <a:pt x="4963450" y="6259563"/>
                </a:lnTo>
                <a:cubicBezTo>
                  <a:pt x="4963450" y="6259563"/>
                  <a:pt x="4960463" y="6259563"/>
                  <a:pt x="4954490" y="6259563"/>
                </a:cubicBezTo>
                <a:close/>
                <a:moveTo>
                  <a:pt x="4605078" y="6259563"/>
                </a:moveTo>
                <a:lnTo>
                  <a:pt x="4605078" y="6268522"/>
                </a:lnTo>
                <a:lnTo>
                  <a:pt x="4614038" y="6259563"/>
                </a:lnTo>
                <a:cubicBezTo>
                  <a:pt x="4614038" y="6259563"/>
                  <a:pt x="4611051" y="6259563"/>
                  <a:pt x="4605078" y="6259563"/>
                </a:cubicBezTo>
                <a:close/>
                <a:moveTo>
                  <a:pt x="2123353" y="6259563"/>
                </a:moveTo>
                <a:lnTo>
                  <a:pt x="2132312" y="6268522"/>
                </a:lnTo>
                <a:lnTo>
                  <a:pt x="2123353" y="6268522"/>
                </a:lnTo>
                <a:close/>
                <a:moveTo>
                  <a:pt x="5447251" y="6250604"/>
                </a:moveTo>
                <a:cubicBezTo>
                  <a:pt x="5453226" y="6250604"/>
                  <a:pt x="5457704" y="6252097"/>
                  <a:pt x="5460690" y="6255083"/>
                </a:cubicBezTo>
                <a:cubicBezTo>
                  <a:pt x="5463677" y="6258070"/>
                  <a:pt x="5465170" y="6261056"/>
                  <a:pt x="5465170" y="6264043"/>
                </a:cubicBezTo>
                <a:cubicBezTo>
                  <a:pt x="5465170" y="6267029"/>
                  <a:pt x="5462184" y="6268522"/>
                  <a:pt x="5456211" y="6268522"/>
                </a:cubicBezTo>
                <a:cubicBezTo>
                  <a:pt x="5450237" y="6268522"/>
                  <a:pt x="5447251" y="6265536"/>
                  <a:pt x="5447251" y="6259563"/>
                </a:cubicBezTo>
                <a:cubicBezTo>
                  <a:pt x="5447251" y="6253590"/>
                  <a:pt x="5447251" y="6250604"/>
                  <a:pt x="5447251" y="6250604"/>
                </a:cubicBezTo>
                <a:close/>
                <a:moveTo>
                  <a:pt x="5124717" y="6250604"/>
                </a:moveTo>
                <a:lnTo>
                  <a:pt x="5124717" y="6268522"/>
                </a:lnTo>
                <a:lnTo>
                  <a:pt x="5133676" y="6268522"/>
                </a:lnTo>
                <a:cubicBezTo>
                  <a:pt x="5133676" y="6262550"/>
                  <a:pt x="5133676" y="6259563"/>
                  <a:pt x="5133676" y="6259563"/>
                </a:cubicBezTo>
                <a:cubicBezTo>
                  <a:pt x="5133676" y="6259563"/>
                  <a:pt x="5130690" y="6256576"/>
                  <a:pt x="5124717" y="6250604"/>
                </a:cubicBezTo>
                <a:close/>
                <a:moveTo>
                  <a:pt x="4703631" y="6250604"/>
                </a:moveTo>
                <a:cubicBezTo>
                  <a:pt x="4697658" y="6250604"/>
                  <a:pt x="4694672" y="6253590"/>
                  <a:pt x="4694672" y="6259563"/>
                </a:cubicBezTo>
                <a:cubicBezTo>
                  <a:pt x="4694672" y="6259563"/>
                  <a:pt x="4697658" y="6259563"/>
                  <a:pt x="4703631" y="6259563"/>
                </a:cubicBezTo>
                <a:cubicBezTo>
                  <a:pt x="4709604" y="6259563"/>
                  <a:pt x="4712589" y="6259563"/>
                  <a:pt x="4712589" y="6259563"/>
                </a:cubicBezTo>
                <a:cubicBezTo>
                  <a:pt x="4712589" y="6253590"/>
                  <a:pt x="4709604" y="6250604"/>
                  <a:pt x="4703631" y="6250604"/>
                </a:cubicBezTo>
                <a:close/>
                <a:moveTo>
                  <a:pt x="5163914" y="6245004"/>
                </a:moveTo>
                <a:cubicBezTo>
                  <a:pt x="5160180" y="6244258"/>
                  <a:pt x="5157568" y="6244631"/>
                  <a:pt x="5156075" y="6246124"/>
                </a:cubicBezTo>
                <a:cubicBezTo>
                  <a:pt x="5153089" y="6249110"/>
                  <a:pt x="5151595" y="6253590"/>
                  <a:pt x="5151595" y="6259563"/>
                </a:cubicBezTo>
                <a:cubicBezTo>
                  <a:pt x="5151595" y="6265536"/>
                  <a:pt x="5151595" y="6268522"/>
                  <a:pt x="5151595" y="6268522"/>
                </a:cubicBezTo>
                <a:lnTo>
                  <a:pt x="5169514" y="6286440"/>
                </a:lnTo>
                <a:cubicBezTo>
                  <a:pt x="5181458" y="6286440"/>
                  <a:pt x="5190418" y="6286440"/>
                  <a:pt x="5196392" y="6286440"/>
                </a:cubicBezTo>
                <a:cubicBezTo>
                  <a:pt x="5202364" y="6280468"/>
                  <a:pt x="5205350" y="6280468"/>
                  <a:pt x="5205350" y="6286440"/>
                </a:cubicBezTo>
                <a:cubicBezTo>
                  <a:pt x="5211324" y="6292413"/>
                  <a:pt x="5214310" y="6295401"/>
                  <a:pt x="5214310" y="6295401"/>
                </a:cubicBezTo>
                <a:cubicBezTo>
                  <a:pt x="5214310" y="6295401"/>
                  <a:pt x="5217296" y="6292413"/>
                  <a:pt x="5223269" y="6286440"/>
                </a:cubicBezTo>
                <a:cubicBezTo>
                  <a:pt x="5223269" y="6280468"/>
                  <a:pt x="5220283" y="6277482"/>
                  <a:pt x="5214310" y="6277482"/>
                </a:cubicBezTo>
                <a:lnTo>
                  <a:pt x="5187432" y="6268522"/>
                </a:lnTo>
                <a:cubicBezTo>
                  <a:pt x="5181458" y="6262550"/>
                  <a:pt x="5178472" y="6256576"/>
                  <a:pt x="5178472" y="6250604"/>
                </a:cubicBezTo>
                <a:cubicBezTo>
                  <a:pt x="5172500" y="6247617"/>
                  <a:pt x="5167646" y="6245751"/>
                  <a:pt x="5163914" y="6245004"/>
                </a:cubicBezTo>
                <a:close/>
                <a:moveTo>
                  <a:pt x="5823542" y="6241644"/>
                </a:moveTo>
                <a:cubicBezTo>
                  <a:pt x="5829516" y="6241644"/>
                  <a:pt x="5832502" y="6241644"/>
                  <a:pt x="5832502" y="6241644"/>
                </a:cubicBezTo>
                <a:cubicBezTo>
                  <a:pt x="5838474" y="6241644"/>
                  <a:pt x="5841460" y="6241644"/>
                  <a:pt x="5841460" y="6241644"/>
                </a:cubicBezTo>
                <a:lnTo>
                  <a:pt x="5832502" y="6250604"/>
                </a:lnTo>
                <a:cubicBezTo>
                  <a:pt x="5826528" y="6250604"/>
                  <a:pt x="5823542" y="6247617"/>
                  <a:pt x="5823542" y="6241644"/>
                </a:cubicBezTo>
                <a:close/>
                <a:moveTo>
                  <a:pt x="5590600" y="6241644"/>
                </a:moveTo>
                <a:cubicBezTo>
                  <a:pt x="5590600" y="6241644"/>
                  <a:pt x="5590600" y="6244631"/>
                  <a:pt x="5590600" y="6250604"/>
                </a:cubicBezTo>
                <a:cubicBezTo>
                  <a:pt x="5590600" y="6256576"/>
                  <a:pt x="5590600" y="6259563"/>
                  <a:pt x="5590600" y="6259563"/>
                </a:cubicBezTo>
                <a:lnTo>
                  <a:pt x="5581640" y="6250604"/>
                </a:lnTo>
                <a:cubicBezTo>
                  <a:pt x="5587614" y="6244631"/>
                  <a:pt x="5590600" y="6241644"/>
                  <a:pt x="5590600" y="6241644"/>
                </a:cubicBezTo>
                <a:close/>
                <a:moveTo>
                  <a:pt x="5492048" y="6241644"/>
                </a:moveTo>
                <a:cubicBezTo>
                  <a:pt x="5492048" y="6241644"/>
                  <a:pt x="5495034" y="6241644"/>
                  <a:pt x="5501008" y="6241644"/>
                </a:cubicBezTo>
                <a:cubicBezTo>
                  <a:pt x="5501008" y="6241644"/>
                  <a:pt x="5501008" y="6244631"/>
                  <a:pt x="5501008" y="6250604"/>
                </a:cubicBezTo>
                <a:lnTo>
                  <a:pt x="5492048" y="6250604"/>
                </a:lnTo>
                <a:cubicBezTo>
                  <a:pt x="5492048" y="6244631"/>
                  <a:pt x="5492048" y="6241644"/>
                  <a:pt x="5492048" y="6241644"/>
                </a:cubicBezTo>
                <a:close/>
                <a:moveTo>
                  <a:pt x="5348700" y="6241644"/>
                </a:moveTo>
                <a:cubicBezTo>
                  <a:pt x="5348700" y="6247617"/>
                  <a:pt x="5351686" y="6250604"/>
                  <a:pt x="5357658" y="6250604"/>
                </a:cubicBezTo>
                <a:cubicBezTo>
                  <a:pt x="5357658" y="6250604"/>
                  <a:pt x="5357658" y="6247617"/>
                  <a:pt x="5357658" y="6241644"/>
                </a:cubicBezTo>
                <a:close/>
                <a:moveTo>
                  <a:pt x="2893853" y="6241644"/>
                </a:moveTo>
                <a:cubicBezTo>
                  <a:pt x="2893853" y="6247617"/>
                  <a:pt x="2896839" y="6250604"/>
                  <a:pt x="2902811" y="6250604"/>
                </a:cubicBezTo>
                <a:cubicBezTo>
                  <a:pt x="2908784" y="6250604"/>
                  <a:pt x="2911772" y="6247617"/>
                  <a:pt x="2911772" y="6241644"/>
                </a:cubicBezTo>
                <a:lnTo>
                  <a:pt x="2902811" y="6241644"/>
                </a:lnTo>
                <a:close/>
                <a:moveTo>
                  <a:pt x="2714667" y="6241644"/>
                </a:moveTo>
                <a:lnTo>
                  <a:pt x="2705707" y="6250604"/>
                </a:lnTo>
                <a:cubicBezTo>
                  <a:pt x="2705707" y="6256576"/>
                  <a:pt x="2708694" y="6258070"/>
                  <a:pt x="2714667" y="6255083"/>
                </a:cubicBezTo>
                <a:cubicBezTo>
                  <a:pt x="2720639" y="6252097"/>
                  <a:pt x="2723626" y="6249110"/>
                  <a:pt x="2723626" y="6246124"/>
                </a:cubicBezTo>
                <a:cubicBezTo>
                  <a:pt x="2723626" y="6243137"/>
                  <a:pt x="2720639" y="6241644"/>
                  <a:pt x="2714667" y="6241644"/>
                </a:cubicBezTo>
                <a:close/>
                <a:moveTo>
                  <a:pt x="1993444" y="6241644"/>
                </a:moveTo>
                <a:cubicBezTo>
                  <a:pt x="1990457" y="6241644"/>
                  <a:pt x="1988964" y="6244631"/>
                  <a:pt x="1988964" y="6250604"/>
                </a:cubicBezTo>
                <a:cubicBezTo>
                  <a:pt x="1988964" y="6256576"/>
                  <a:pt x="1990457" y="6259563"/>
                  <a:pt x="1993444" y="6259563"/>
                </a:cubicBezTo>
                <a:cubicBezTo>
                  <a:pt x="1996430" y="6259563"/>
                  <a:pt x="1997923" y="6256576"/>
                  <a:pt x="1997923" y="6250604"/>
                </a:cubicBezTo>
                <a:cubicBezTo>
                  <a:pt x="1997923" y="6244631"/>
                  <a:pt x="1996430" y="6241644"/>
                  <a:pt x="1993444" y="6241644"/>
                </a:cubicBezTo>
                <a:close/>
                <a:moveTo>
                  <a:pt x="5940014" y="6232685"/>
                </a:moveTo>
                <a:lnTo>
                  <a:pt x="5948972" y="6241644"/>
                </a:lnTo>
                <a:lnTo>
                  <a:pt x="5940014" y="6241644"/>
                </a:lnTo>
                <a:cubicBezTo>
                  <a:pt x="5940014" y="6235671"/>
                  <a:pt x="5940014" y="6232685"/>
                  <a:pt x="5940014" y="6232685"/>
                </a:cubicBezTo>
                <a:close/>
                <a:moveTo>
                  <a:pt x="5787705" y="6232685"/>
                </a:moveTo>
                <a:lnTo>
                  <a:pt x="5796664" y="6241644"/>
                </a:lnTo>
                <a:cubicBezTo>
                  <a:pt x="5796664" y="6247617"/>
                  <a:pt x="5793678" y="6247617"/>
                  <a:pt x="5787705" y="6241644"/>
                </a:cubicBezTo>
                <a:cubicBezTo>
                  <a:pt x="5787705" y="6241644"/>
                  <a:pt x="5787705" y="6238658"/>
                  <a:pt x="5787705" y="6232685"/>
                </a:cubicBezTo>
                <a:close/>
                <a:moveTo>
                  <a:pt x="5124717" y="6232685"/>
                </a:moveTo>
                <a:lnTo>
                  <a:pt x="5115757" y="6241644"/>
                </a:lnTo>
                <a:lnTo>
                  <a:pt x="5124717" y="6241644"/>
                </a:lnTo>
                <a:cubicBezTo>
                  <a:pt x="5136662" y="6235671"/>
                  <a:pt x="5142636" y="6232685"/>
                  <a:pt x="5142636" y="6232685"/>
                </a:cubicBezTo>
                <a:close/>
                <a:moveTo>
                  <a:pt x="4783144" y="6227086"/>
                </a:moveTo>
                <a:cubicBezTo>
                  <a:pt x="4782397" y="6226339"/>
                  <a:pt x="4781278" y="6226712"/>
                  <a:pt x="4779785" y="6228205"/>
                </a:cubicBezTo>
                <a:cubicBezTo>
                  <a:pt x="4776799" y="6231192"/>
                  <a:pt x="4775305" y="6232685"/>
                  <a:pt x="4775305" y="6232685"/>
                </a:cubicBezTo>
                <a:cubicBezTo>
                  <a:pt x="4775305" y="6232685"/>
                  <a:pt x="4775305" y="6234178"/>
                  <a:pt x="4775305" y="6237164"/>
                </a:cubicBezTo>
                <a:cubicBezTo>
                  <a:pt x="4775305" y="6240151"/>
                  <a:pt x="4775305" y="6244631"/>
                  <a:pt x="4775305" y="6250604"/>
                </a:cubicBezTo>
                <a:cubicBezTo>
                  <a:pt x="4781278" y="6244631"/>
                  <a:pt x="4784265" y="6238658"/>
                  <a:pt x="4784265" y="6232685"/>
                </a:cubicBezTo>
                <a:cubicBezTo>
                  <a:pt x="4784265" y="6229699"/>
                  <a:pt x="4783890" y="6227832"/>
                  <a:pt x="4783144" y="6227086"/>
                </a:cubicBezTo>
                <a:close/>
                <a:moveTo>
                  <a:pt x="5068722" y="6225966"/>
                </a:moveTo>
                <a:cubicBezTo>
                  <a:pt x="5064242" y="6227459"/>
                  <a:pt x="5062002" y="6232685"/>
                  <a:pt x="5062002" y="6241644"/>
                </a:cubicBezTo>
                <a:cubicBezTo>
                  <a:pt x="5062002" y="6247617"/>
                  <a:pt x="5067975" y="6247617"/>
                  <a:pt x="5079921" y="6241644"/>
                </a:cubicBezTo>
                <a:lnTo>
                  <a:pt x="5088880" y="6232685"/>
                </a:lnTo>
                <a:cubicBezTo>
                  <a:pt x="5079921" y="6226712"/>
                  <a:pt x="5073202" y="6224473"/>
                  <a:pt x="5068722" y="6225966"/>
                </a:cubicBezTo>
                <a:close/>
                <a:moveTo>
                  <a:pt x="5312364" y="6222232"/>
                </a:moveTo>
                <a:lnTo>
                  <a:pt x="5312862" y="6223725"/>
                </a:lnTo>
                <a:lnTo>
                  <a:pt x="5303903" y="6223725"/>
                </a:lnTo>
                <a:cubicBezTo>
                  <a:pt x="5306890" y="6223725"/>
                  <a:pt x="5309502" y="6223352"/>
                  <a:pt x="5311744" y="6222606"/>
                </a:cubicBezTo>
                <a:close/>
                <a:moveTo>
                  <a:pt x="2118313" y="6220926"/>
                </a:moveTo>
                <a:cubicBezTo>
                  <a:pt x="2120179" y="6221299"/>
                  <a:pt x="2121859" y="6222232"/>
                  <a:pt x="2123353" y="6223725"/>
                </a:cubicBezTo>
                <a:cubicBezTo>
                  <a:pt x="2129326" y="6229699"/>
                  <a:pt x="2132312" y="6235671"/>
                  <a:pt x="2132312" y="6241644"/>
                </a:cubicBezTo>
                <a:cubicBezTo>
                  <a:pt x="2126339" y="6241644"/>
                  <a:pt x="2123353" y="6241644"/>
                  <a:pt x="2123353" y="6241644"/>
                </a:cubicBezTo>
                <a:cubicBezTo>
                  <a:pt x="2123353" y="6235671"/>
                  <a:pt x="2120366" y="6232685"/>
                  <a:pt x="2114393" y="6232685"/>
                </a:cubicBezTo>
                <a:cubicBezTo>
                  <a:pt x="2108420" y="6232685"/>
                  <a:pt x="2105434" y="6235671"/>
                  <a:pt x="2105434" y="6241644"/>
                </a:cubicBezTo>
                <a:cubicBezTo>
                  <a:pt x="2105434" y="6247617"/>
                  <a:pt x="2100954" y="6250604"/>
                  <a:pt x="2091996" y="6250604"/>
                </a:cubicBezTo>
                <a:cubicBezTo>
                  <a:pt x="2083036" y="6250604"/>
                  <a:pt x="2078557" y="6252097"/>
                  <a:pt x="2078557" y="6255083"/>
                </a:cubicBezTo>
                <a:cubicBezTo>
                  <a:pt x="2078557" y="6258070"/>
                  <a:pt x="2072584" y="6259563"/>
                  <a:pt x="2060638" y="6259563"/>
                </a:cubicBezTo>
                <a:lnTo>
                  <a:pt x="2051679" y="6268522"/>
                </a:lnTo>
                <a:cubicBezTo>
                  <a:pt x="2051679" y="6268522"/>
                  <a:pt x="2053172" y="6268522"/>
                  <a:pt x="2056158" y="6268522"/>
                </a:cubicBezTo>
                <a:cubicBezTo>
                  <a:pt x="2059145" y="6268522"/>
                  <a:pt x="2063625" y="6268522"/>
                  <a:pt x="2069597" y="6268522"/>
                </a:cubicBezTo>
                <a:lnTo>
                  <a:pt x="2087516" y="6277482"/>
                </a:lnTo>
                <a:cubicBezTo>
                  <a:pt x="2099461" y="6283455"/>
                  <a:pt x="2102448" y="6292413"/>
                  <a:pt x="2096476" y="6304359"/>
                </a:cubicBezTo>
                <a:cubicBezTo>
                  <a:pt x="2090503" y="6316305"/>
                  <a:pt x="2084530" y="6316305"/>
                  <a:pt x="2078557" y="6304359"/>
                </a:cubicBezTo>
                <a:lnTo>
                  <a:pt x="2069597" y="6304359"/>
                </a:lnTo>
                <a:lnTo>
                  <a:pt x="2060638" y="6295401"/>
                </a:lnTo>
                <a:lnTo>
                  <a:pt x="2051679" y="6295401"/>
                </a:lnTo>
                <a:lnTo>
                  <a:pt x="2024800" y="6304359"/>
                </a:lnTo>
                <a:lnTo>
                  <a:pt x="2015841" y="6295401"/>
                </a:lnTo>
                <a:cubicBezTo>
                  <a:pt x="2027787" y="6289428"/>
                  <a:pt x="2024800" y="6286440"/>
                  <a:pt x="2006883" y="6286440"/>
                </a:cubicBezTo>
                <a:lnTo>
                  <a:pt x="1988964" y="6277482"/>
                </a:lnTo>
                <a:cubicBezTo>
                  <a:pt x="1988964" y="6271509"/>
                  <a:pt x="1985977" y="6268522"/>
                  <a:pt x="1980004" y="6268522"/>
                </a:cubicBezTo>
                <a:cubicBezTo>
                  <a:pt x="1962086" y="6268522"/>
                  <a:pt x="1953126" y="6259563"/>
                  <a:pt x="1953126" y="6241644"/>
                </a:cubicBezTo>
                <a:lnTo>
                  <a:pt x="1962086" y="6241644"/>
                </a:lnTo>
                <a:cubicBezTo>
                  <a:pt x="1968059" y="6241644"/>
                  <a:pt x="1978511" y="6240151"/>
                  <a:pt x="1993444" y="6237164"/>
                </a:cubicBezTo>
                <a:cubicBezTo>
                  <a:pt x="2008376" y="6234178"/>
                  <a:pt x="2015841" y="6232685"/>
                  <a:pt x="2015841" y="6232685"/>
                </a:cubicBezTo>
                <a:lnTo>
                  <a:pt x="2051679" y="6250604"/>
                </a:lnTo>
                <a:lnTo>
                  <a:pt x="2060638" y="6250604"/>
                </a:lnTo>
                <a:cubicBezTo>
                  <a:pt x="2066611" y="6250604"/>
                  <a:pt x="2072584" y="6249110"/>
                  <a:pt x="2078557" y="6246124"/>
                </a:cubicBezTo>
                <a:cubicBezTo>
                  <a:pt x="2084530" y="6243137"/>
                  <a:pt x="2090503" y="6238658"/>
                  <a:pt x="2096476" y="6232685"/>
                </a:cubicBezTo>
                <a:cubicBezTo>
                  <a:pt x="2105434" y="6223725"/>
                  <a:pt x="2112714" y="6219806"/>
                  <a:pt x="2118313" y="6220926"/>
                </a:cubicBezTo>
                <a:close/>
                <a:moveTo>
                  <a:pt x="5647508" y="6220573"/>
                </a:moveTo>
                <a:lnTo>
                  <a:pt x="5645476" y="6222606"/>
                </a:lnTo>
                <a:cubicBezTo>
                  <a:pt x="5644729" y="6223352"/>
                  <a:pt x="5644356" y="6223725"/>
                  <a:pt x="5644356" y="6223725"/>
                </a:cubicBezTo>
                <a:close/>
                <a:moveTo>
                  <a:pt x="5913134" y="6214766"/>
                </a:moveTo>
                <a:cubicBezTo>
                  <a:pt x="5919108" y="6220739"/>
                  <a:pt x="5922094" y="6223725"/>
                  <a:pt x="5922094" y="6223725"/>
                </a:cubicBezTo>
                <a:cubicBezTo>
                  <a:pt x="5922094" y="6223725"/>
                  <a:pt x="5919108" y="6223725"/>
                  <a:pt x="5913134" y="6223725"/>
                </a:cubicBezTo>
                <a:cubicBezTo>
                  <a:pt x="5907162" y="6223725"/>
                  <a:pt x="5904176" y="6223725"/>
                  <a:pt x="5904176" y="6223725"/>
                </a:cubicBezTo>
                <a:cubicBezTo>
                  <a:pt x="5904176" y="6217753"/>
                  <a:pt x="5907162" y="6214766"/>
                  <a:pt x="5913134" y="6214766"/>
                </a:cubicBezTo>
                <a:close/>
                <a:moveTo>
                  <a:pt x="5863859" y="6214766"/>
                </a:moveTo>
                <a:cubicBezTo>
                  <a:pt x="5872818" y="6214766"/>
                  <a:pt x="5877298" y="6216261"/>
                  <a:pt x="5877298" y="6219246"/>
                </a:cubicBezTo>
                <a:cubicBezTo>
                  <a:pt x="5877298" y="6222232"/>
                  <a:pt x="5874312" y="6223725"/>
                  <a:pt x="5868338" y="6223725"/>
                </a:cubicBezTo>
                <a:lnTo>
                  <a:pt x="5850420" y="6223725"/>
                </a:lnTo>
                <a:cubicBezTo>
                  <a:pt x="5850420" y="6217753"/>
                  <a:pt x="5854899" y="6214766"/>
                  <a:pt x="5863859" y="6214766"/>
                </a:cubicBezTo>
                <a:close/>
                <a:moveTo>
                  <a:pt x="5778745" y="6214766"/>
                </a:moveTo>
                <a:cubicBezTo>
                  <a:pt x="5784720" y="6214766"/>
                  <a:pt x="5787705" y="6214766"/>
                  <a:pt x="5787705" y="6214766"/>
                </a:cubicBezTo>
                <a:cubicBezTo>
                  <a:pt x="5787705" y="6214766"/>
                  <a:pt x="5787705" y="6217753"/>
                  <a:pt x="5787705" y="6223725"/>
                </a:cubicBezTo>
                <a:cubicBezTo>
                  <a:pt x="5781731" y="6223725"/>
                  <a:pt x="5778745" y="6220739"/>
                  <a:pt x="5778745" y="6214766"/>
                </a:cubicBezTo>
                <a:close/>
                <a:moveTo>
                  <a:pt x="5653316" y="6214766"/>
                </a:moveTo>
                <a:cubicBezTo>
                  <a:pt x="5653316" y="6214766"/>
                  <a:pt x="5651822" y="6216261"/>
                  <a:pt x="5648836" y="6219246"/>
                </a:cubicBezTo>
                <a:lnTo>
                  <a:pt x="5647508" y="6220573"/>
                </a:lnTo>
                <a:close/>
                <a:moveTo>
                  <a:pt x="4694672" y="6214766"/>
                </a:moveTo>
                <a:lnTo>
                  <a:pt x="4667793" y="6232685"/>
                </a:lnTo>
                <a:cubicBezTo>
                  <a:pt x="4667793" y="6232685"/>
                  <a:pt x="4670780" y="6235671"/>
                  <a:pt x="4676753" y="6241644"/>
                </a:cubicBezTo>
                <a:cubicBezTo>
                  <a:pt x="4682726" y="6241644"/>
                  <a:pt x="4685712" y="6238658"/>
                  <a:pt x="4685712" y="6232685"/>
                </a:cubicBezTo>
                <a:cubicBezTo>
                  <a:pt x="4685712" y="6226712"/>
                  <a:pt x="4688698" y="6223725"/>
                  <a:pt x="4694672" y="6223725"/>
                </a:cubicBezTo>
                <a:close/>
                <a:moveTo>
                  <a:pt x="5008246" y="6205808"/>
                </a:moveTo>
                <a:lnTo>
                  <a:pt x="5008246" y="6214766"/>
                </a:lnTo>
                <a:cubicBezTo>
                  <a:pt x="5008246" y="6220739"/>
                  <a:pt x="5009740" y="6225219"/>
                  <a:pt x="5012726" y="6228205"/>
                </a:cubicBezTo>
                <a:cubicBezTo>
                  <a:pt x="5015712" y="6231192"/>
                  <a:pt x="5020192" y="6231192"/>
                  <a:pt x="5026164" y="6228205"/>
                </a:cubicBezTo>
                <a:cubicBezTo>
                  <a:pt x="5032138" y="6225219"/>
                  <a:pt x="5032138" y="6223725"/>
                  <a:pt x="5026164" y="6223725"/>
                </a:cubicBezTo>
                <a:cubicBezTo>
                  <a:pt x="5020192" y="6223725"/>
                  <a:pt x="5020192" y="6217753"/>
                  <a:pt x="5026164" y="6205808"/>
                </a:cubicBezTo>
                <a:cubicBezTo>
                  <a:pt x="5026164" y="6205808"/>
                  <a:pt x="5024672" y="6205808"/>
                  <a:pt x="5021686" y="6205808"/>
                </a:cubicBezTo>
                <a:cubicBezTo>
                  <a:pt x="5018698" y="6205808"/>
                  <a:pt x="5014220" y="6205808"/>
                  <a:pt x="5008246" y="6205808"/>
                </a:cubicBezTo>
                <a:close/>
                <a:moveTo>
                  <a:pt x="2078557" y="6205808"/>
                </a:moveTo>
                <a:lnTo>
                  <a:pt x="2078557" y="6214766"/>
                </a:lnTo>
                <a:lnTo>
                  <a:pt x="2069597" y="6214766"/>
                </a:lnTo>
                <a:cubicBezTo>
                  <a:pt x="2069597" y="6208793"/>
                  <a:pt x="2072584" y="6205808"/>
                  <a:pt x="2078557" y="6205808"/>
                </a:cubicBezTo>
                <a:close/>
                <a:moveTo>
                  <a:pt x="5913134" y="6196848"/>
                </a:moveTo>
                <a:lnTo>
                  <a:pt x="5922094" y="6205808"/>
                </a:lnTo>
                <a:cubicBezTo>
                  <a:pt x="5922094" y="6211781"/>
                  <a:pt x="5919108" y="6214766"/>
                  <a:pt x="5913134" y="6214766"/>
                </a:cubicBezTo>
                <a:cubicBezTo>
                  <a:pt x="5907162" y="6214766"/>
                  <a:pt x="5904176" y="6211781"/>
                  <a:pt x="5904176" y="6205808"/>
                </a:cubicBezTo>
                <a:close/>
                <a:moveTo>
                  <a:pt x="5303903" y="6196848"/>
                </a:moveTo>
                <a:lnTo>
                  <a:pt x="5312862" y="6205808"/>
                </a:lnTo>
                <a:cubicBezTo>
                  <a:pt x="5318836" y="6205808"/>
                  <a:pt x="5321822" y="6202821"/>
                  <a:pt x="5321822" y="6196848"/>
                </a:cubicBezTo>
                <a:close/>
                <a:moveTo>
                  <a:pt x="5187432" y="6196848"/>
                </a:moveTo>
                <a:cubicBezTo>
                  <a:pt x="5175486" y="6202821"/>
                  <a:pt x="5169514" y="6205808"/>
                  <a:pt x="5169514" y="6205808"/>
                </a:cubicBezTo>
                <a:cubicBezTo>
                  <a:pt x="5169514" y="6205808"/>
                  <a:pt x="5169514" y="6208793"/>
                  <a:pt x="5169514" y="6214766"/>
                </a:cubicBezTo>
                <a:lnTo>
                  <a:pt x="5196392" y="6214766"/>
                </a:lnTo>
                <a:cubicBezTo>
                  <a:pt x="5196392" y="6202821"/>
                  <a:pt x="5193406" y="6196848"/>
                  <a:pt x="5187432" y="6196848"/>
                </a:cubicBezTo>
                <a:close/>
                <a:moveTo>
                  <a:pt x="5421493" y="6194048"/>
                </a:moveTo>
                <a:cubicBezTo>
                  <a:pt x="5423734" y="6194422"/>
                  <a:pt x="5426346" y="6195355"/>
                  <a:pt x="5429334" y="6196848"/>
                </a:cubicBezTo>
                <a:lnTo>
                  <a:pt x="5429334" y="6214766"/>
                </a:lnTo>
                <a:lnTo>
                  <a:pt x="5420374" y="6205808"/>
                </a:lnTo>
                <a:cubicBezTo>
                  <a:pt x="5414400" y="6211781"/>
                  <a:pt x="5411414" y="6211781"/>
                  <a:pt x="5411414" y="6205808"/>
                </a:cubicBezTo>
                <a:cubicBezTo>
                  <a:pt x="5411414" y="6196848"/>
                  <a:pt x="5414774" y="6192927"/>
                  <a:pt x="5421493" y="6194048"/>
                </a:cubicBezTo>
                <a:close/>
                <a:moveTo>
                  <a:pt x="5850420" y="6187889"/>
                </a:moveTo>
                <a:lnTo>
                  <a:pt x="5859379" y="6187889"/>
                </a:lnTo>
                <a:cubicBezTo>
                  <a:pt x="5859379" y="6193862"/>
                  <a:pt x="5857885" y="6196848"/>
                  <a:pt x="5854899" y="6196848"/>
                </a:cubicBezTo>
                <a:cubicBezTo>
                  <a:pt x="5851914" y="6196848"/>
                  <a:pt x="5850420" y="6199835"/>
                  <a:pt x="5850420" y="6205808"/>
                </a:cubicBezTo>
                <a:cubicBezTo>
                  <a:pt x="5850420" y="6211781"/>
                  <a:pt x="5847434" y="6214766"/>
                  <a:pt x="5841460" y="6214766"/>
                </a:cubicBezTo>
                <a:lnTo>
                  <a:pt x="5832502" y="6196848"/>
                </a:lnTo>
                <a:cubicBezTo>
                  <a:pt x="5832502" y="6190875"/>
                  <a:pt x="5838474" y="6187889"/>
                  <a:pt x="5850420" y="6187889"/>
                </a:cubicBezTo>
                <a:close/>
                <a:moveTo>
                  <a:pt x="5742908" y="6187889"/>
                </a:moveTo>
                <a:cubicBezTo>
                  <a:pt x="5748882" y="6193862"/>
                  <a:pt x="5754854" y="6195355"/>
                  <a:pt x="5760828" y="6192368"/>
                </a:cubicBezTo>
                <a:cubicBezTo>
                  <a:pt x="5766800" y="6189382"/>
                  <a:pt x="5772772" y="6189382"/>
                  <a:pt x="5778745" y="6192368"/>
                </a:cubicBezTo>
                <a:cubicBezTo>
                  <a:pt x="5784720" y="6195355"/>
                  <a:pt x="5787705" y="6196848"/>
                  <a:pt x="5787705" y="6196848"/>
                </a:cubicBezTo>
                <a:lnTo>
                  <a:pt x="5787705" y="6205808"/>
                </a:lnTo>
                <a:lnTo>
                  <a:pt x="5769786" y="6214766"/>
                </a:lnTo>
                <a:lnTo>
                  <a:pt x="5751868" y="6223725"/>
                </a:lnTo>
                <a:lnTo>
                  <a:pt x="5742908" y="6205808"/>
                </a:lnTo>
                <a:close/>
                <a:moveTo>
                  <a:pt x="5241188" y="6178929"/>
                </a:moveTo>
                <a:cubicBezTo>
                  <a:pt x="5241188" y="6178929"/>
                  <a:pt x="5238202" y="6181916"/>
                  <a:pt x="5232229" y="6187889"/>
                </a:cubicBezTo>
                <a:cubicBezTo>
                  <a:pt x="5226255" y="6187889"/>
                  <a:pt x="5226255" y="6190875"/>
                  <a:pt x="5232229" y="6196848"/>
                </a:cubicBezTo>
                <a:cubicBezTo>
                  <a:pt x="5238202" y="6196848"/>
                  <a:pt x="5242682" y="6193862"/>
                  <a:pt x="5245668" y="6187889"/>
                </a:cubicBezTo>
                <a:cubicBezTo>
                  <a:pt x="5248654" y="6181916"/>
                  <a:pt x="5247160" y="6178929"/>
                  <a:pt x="5241188" y="6178929"/>
                </a:cubicBezTo>
                <a:close/>
                <a:moveTo>
                  <a:pt x="2015841" y="6178929"/>
                </a:moveTo>
                <a:lnTo>
                  <a:pt x="2042719" y="6205808"/>
                </a:lnTo>
                <a:lnTo>
                  <a:pt x="2024800" y="6196848"/>
                </a:lnTo>
                <a:cubicBezTo>
                  <a:pt x="2000910" y="6184903"/>
                  <a:pt x="1997923" y="6178929"/>
                  <a:pt x="2015841" y="6178929"/>
                </a:cubicBezTo>
                <a:close/>
                <a:moveTo>
                  <a:pt x="6262547" y="6169970"/>
                </a:moveTo>
                <a:cubicBezTo>
                  <a:pt x="6268522" y="6169970"/>
                  <a:pt x="6270013" y="6171464"/>
                  <a:pt x="6267027" y="6174450"/>
                </a:cubicBezTo>
                <a:cubicBezTo>
                  <a:pt x="6264042" y="6177436"/>
                  <a:pt x="6259562" y="6178929"/>
                  <a:pt x="6253588" y="6178929"/>
                </a:cubicBezTo>
                <a:cubicBezTo>
                  <a:pt x="6247616" y="6178929"/>
                  <a:pt x="6241642" y="6178929"/>
                  <a:pt x="6235670" y="6178929"/>
                </a:cubicBezTo>
                <a:close/>
                <a:moveTo>
                  <a:pt x="5984810" y="6169970"/>
                </a:moveTo>
                <a:cubicBezTo>
                  <a:pt x="5984810" y="6175943"/>
                  <a:pt x="5978836" y="6178929"/>
                  <a:pt x="5966891" y="6178929"/>
                </a:cubicBezTo>
                <a:lnTo>
                  <a:pt x="5948972" y="6178929"/>
                </a:lnTo>
                <a:close/>
                <a:moveTo>
                  <a:pt x="5384537" y="6169970"/>
                </a:moveTo>
                <a:cubicBezTo>
                  <a:pt x="5390510" y="6169970"/>
                  <a:pt x="5394990" y="6171464"/>
                  <a:pt x="5397976" y="6174450"/>
                </a:cubicBezTo>
                <a:cubicBezTo>
                  <a:pt x="5400962" y="6177436"/>
                  <a:pt x="5400962" y="6183409"/>
                  <a:pt x="5397976" y="6192368"/>
                </a:cubicBezTo>
                <a:cubicBezTo>
                  <a:pt x="5394990" y="6201328"/>
                  <a:pt x="5393496" y="6208793"/>
                  <a:pt x="5393496" y="6214766"/>
                </a:cubicBezTo>
                <a:lnTo>
                  <a:pt x="5402454" y="6241644"/>
                </a:lnTo>
                <a:lnTo>
                  <a:pt x="5393496" y="6268522"/>
                </a:lnTo>
                <a:lnTo>
                  <a:pt x="5366618" y="6277482"/>
                </a:lnTo>
                <a:cubicBezTo>
                  <a:pt x="5366618" y="6283455"/>
                  <a:pt x="5360644" y="6286440"/>
                  <a:pt x="5348700" y="6286440"/>
                </a:cubicBezTo>
                <a:cubicBezTo>
                  <a:pt x="5336754" y="6286440"/>
                  <a:pt x="5329286" y="6287933"/>
                  <a:pt x="5326300" y="6290920"/>
                </a:cubicBezTo>
                <a:cubicBezTo>
                  <a:pt x="5323315" y="6293908"/>
                  <a:pt x="5318836" y="6295401"/>
                  <a:pt x="5312862" y="6295401"/>
                </a:cubicBezTo>
                <a:lnTo>
                  <a:pt x="5294943" y="6277482"/>
                </a:lnTo>
                <a:cubicBezTo>
                  <a:pt x="5294943" y="6265536"/>
                  <a:pt x="5296437" y="6259563"/>
                  <a:pt x="5299423" y="6259563"/>
                </a:cubicBezTo>
                <a:cubicBezTo>
                  <a:pt x="5302409" y="6259563"/>
                  <a:pt x="5306889" y="6262550"/>
                  <a:pt x="5312862" y="6268522"/>
                </a:cubicBezTo>
                <a:lnTo>
                  <a:pt x="5321822" y="6286440"/>
                </a:lnTo>
                <a:lnTo>
                  <a:pt x="5321822" y="6268522"/>
                </a:lnTo>
                <a:lnTo>
                  <a:pt x="5312862" y="6250604"/>
                </a:lnTo>
                <a:cubicBezTo>
                  <a:pt x="5306889" y="6244631"/>
                  <a:pt x="5306889" y="6241644"/>
                  <a:pt x="5312862" y="6241644"/>
                </a:cubicBezTo>
                <a:cubicBezTo>
                  <a:pt x="5342726" y="6241644"/>
                  <a:pt x="5357658" y="6232685"/>
                  <a:pt x="5357658" y="6214766"/>
                </a:cubicBezTo>
                <a:cubicBezTo>
                  <a:pt x="5363632" y="6220739"/>
                  <a:pt x="5366618" y="6223725"/>
                  <a:pt x="5366618" y="6223725"/>
                </a:cubicBezTo>
                <a:cubicBezTo>
                  <a:pt x="5372591" y="6229699"/>
                  <a:pt x="5375577" y="6232685"/>
                  <a:pt x="5375577" y="6232685"/>
                </a:cubicBezTo>
                <a:cubicBezTo>
                  <a:pt x="5369604" y="6238658"/>
                  <a:pt x="5369604" y="6241644"/>
                  <a:pt x="5375577" y="6241644"/>
                </a:cubicBezTo>
                <a:lnTo>
                  <a:pt x="5384537" y="6223725"/>
                </a:lnTo>
                <a:cubicBezTo>
                  <a:pt x="5384537" y="6211781"/>
                  <a:pt x="5378563" y="6205808"/>
                  <a:pt x="5366618" y="6205808"/>
                </a:cubicBezTo>
                <a:lnTo>
                  <a:pt x="5348700" y="6196848"/>
                </a:lnTo>
                <a:lnTo>
                  <a:pt x="5366618" y="6187889"/>
                </a:lnTo>
                <a:cubicBezTo>
                  <a:pt x="5372591" y="6187889"/>
                  <a:pt x="5377071" y="6186396"/>
                  <a:pt x="5380057" y="6183409"/>
                </a:cubicBezTo>
                <a:cubicBezTo>
                  <a:pt x="5383043" y="6180422"/>
                  <a:pt x="5384537" y="6175943"/>
                  <a:pt x="5384537" y="6169970"/>
                </a:cubicBezTo>
                <a:close/>
                <a:moveTo>
                  <a:pt x="5294943" y="6169970"/>
                </a:moveTo>
                <a:lnTo>
                  <a:pt x="5303903" y="6178929"/>
                </a:lnTo>
                <a:lnTo>
                  <a:pt x="5312862" y="6169970"/>
                </a:lnTo>
                <a:cubicBezTo>
                  <a:pt x="5306889" y="6169970"/>
                  <a:pt x="5300917" y="6169970"/>
                  <a:pt x="5294943" y="6169970"/>
                </a:cubicBezTo>
                <a:close/>
                <a:moveTo>
                  <a:pt x="5088880" y="6169970"/>
                </a:moveTo>
                <a:cubicBezTo>
                  <a:pt x="5088880" y="6175943"/>
                  <a:pt x="5090374" y="6178929"/>
                  <a:pt x="5093360" y="6178929"/>
                </a:cubicBezTo>
                <a:cubicBezTo>
                  <a:pt x="5096346" y="6178929"/>
                  <a:pt x="5097840" y="6175943"/>
                  <a:pt x="5097840" y="6169970"/>
                </a:cubicBezTo>
                <a:close/>
                <a:moveTo>
                  <a:pt x="2141272" y="6169970"/>
                </a:moveTo>
                <a:cubicBezTo>
                  <a:pt x="2135299" y="6169970"/>
                  <a:pt x="2132312" y="6172957"/>
                  <a:pt x="2132312" y="6178929"/>
                </a:cubicBezTo>
                <a:lnTo>
                  <a:pt x="2141272" y="6178929"/>
                </a:lnTo>
                <a:lnTo>
                  <a:pt x="2150231" y="6178929"/>
                </a:lnTo>
                <a:cubicBezTo>
                  <a:pt x="2150231" y="6178929"/>
                  <a:pt x="2150231" y="6177436"/>
                  <a:pt x="2150231" y="6174450"/>
                </a:cubicBezTo>
                <a:cubicBezTo>
                  <a:pt x="2150231" y="6171464"/>
                  <a:pt x="2147245" y="6169970"/>
                  <a:pt x="2141272" y="6169970"/>
                </a:cubicBezTo>
                <a:close/>
                <a:moveTo>
                  <a:pt x="2105434" y="6161010"/>
                </a:moveTo>
                <a:lnTo>
                  <a:pt x="2105434" y="6169970"/>
                </a:lnTo>
                <a:lnTo>
                  <a:pt x="2114393" y="6161010"/>
                </a:lnTo>
                <a:cubicBezTo>
                  <a:pt x="2108420" y="6161010"/>
                  <a:pt x="2105434" y="6161010"/>
                  <a:pt x="2105434" y="6161010"/>
                </a:cubicBezTo>
                <a:close/>
                <a:moveTo>
                  <a:pt x="5241188" y="6156531"/>
                </a:moveTo>
                <a:cubicBezTo>
                  <a:pt x="5238200" y="6156531"/>
                  <a:pt x="5235215" y="6158024"/>
                  <a:pt x="5232229" y="6161010"/>
                </a:cubicBezTo>
                <a:lnTo>
                  <a:pt x="5241188" y="6161010"/>
                </a:lnTo>
                <a:lnTo>
                  <a:pt x="5250146" y="6161010"/>
                </a:lnTo>
                <a:cubicBezTo>
                  <a:pt x="5247160" y="6158024"/>
                  <a:pt x="5244174" y="6156531"/>
                  <a:pt x="5241188" y="6156531"/>
                </a:cubicBezTo>
                <a:close/>
                <a:moveTo>
                  <a:pt x="5420374" y="6152051"/>
                </a:moveTo>
                <a:lnTo>
                  <a:pt x="5438292" y="6169970"/>
                </a:lnTo>
                <a:cubicBezTo>
                  <a:pt x="5426346" y="6181916"/>
                  <a:pt x="5420374" y="6181916"/>
                  <a:pt x="5420374" y="6169970"/>
                </a:cubicBezTo>
                <a:close/>
                <a:moveTo>
                  <a:pt x="5228868" y="6146451"/>
                </a:moveTo>
                <a:cubicBezTo>
                  <a:pt x="5228122" y="6145705"/>
                  <a:pt x="5226256" y="6146078"/>
                  <a:pt x="5223269" y="6147571"/>
                </a:cubicBezTo>
                <a:cubicBezTo>
                  <a:pt x="5217296" y="6150558"/>
                  <a:pt x="5206844" y="6152051"/>
                  <a:pt x="5191912" y="6152051"/>
                </a:cubicBezTo>
                <a:cubicBezTo>
                  <a:pt x="5176980" y="6152051"/>
                  <a:pt x="5169514" y="6152051"/>
                  <a:pt x="5169514" y="6152051"/>
                </a:cubicBezTo>
                <a:cubicBezTo>
                  <a:pt x="5169514" y="6158024"/>
                  <a:pt x="5172500" y="6161010"/>
                  <a:pt x="5178472" y="6161010"/>
                </a:cubicBezTo>
                <a:cubicBezTo>
                  <a:pt x="5184446" y="6161010"/>
                  <a:pt x="5190418" y="6161010"/>
                  <a:pt x="5196392" y="6161010"/>
                </a:cubicBezTo>
                <a:cubicBezTo>
                  <a:pt x="5214310" y="6161010"/>
                  <a:pt x="5224763" y="6158024"/>
                  <a:pt x="5227749" y="6152051"/>
                </a:cubicBezTo>
                <a:cubicBezTo>
                  <a:pt x="5229242" y="6149064"/>
                  <a:pt x="5229615" y="6147199"/>
                  <a:pt x="5228868" y="6146451"/>
                </a:cubicBezTo>
                <a:close/>
                <a:moveTo>
                  <a:pt x="5769786" y="6143092"/>
                </a:moveTo>
                <a:cubicBezTo>
                  <a:pt x="5775759" y="6143092"/>
                  <a:pt x="5778745" y="6143092"/>
                  <a:pt x="5778745" y="6143092"/>
                </a:cubicBezTo>
                <a:cubicBezTo>
                  <a:pt x="5784720" y="6143092"/>
                  <a:pt x="5786211" y="6144585"/>
                  <a:pt x="5783225" y="6147571"/>
                </a:cubicBezTo>
                <a:cubicBezTo>
                  <a:pt x="5780239" y="6150558"/>
                  <a:pt x="5778745" y="6152051"/>
                  <a:pt x="5778745" y="6152051"/>
                </a:cubicBezTo>
                <a:cubicBezTo>
                  <a:pt x="5778745" y="6152051"/>
                  <a:pt x="5775759" y="6149065"/>
                  <a:pt x="5769786" y="6143092"/>
                </a:cubicBezTo>
                <a:close/>
                <a:moveTo>
                  <a:pt x="5088880" y="6143092"/>
                </a:moveTo>
                <a:cubicBezTo>
                  <a:pt x="5088880" y="6149065"/>
                  <a:pt x="5088880" y="6152051"/>
                  <a:pt x="5088880" y="6152051"/>
                </a:cubicBezTo>
                <a:cubicBezTo>
                  <a:pt x="5088880" y="6152051"/>
                  <a:pt x="5090374" y="6150558"/>
                  <a:pt x="5093360" y="6147571"/>
                </a:cubicBezTo>
                <a:cubicBezTo>
                  <a:pt x="5096346" y="6144585"/>
                  <a:pt x="5094852" y="6143092"/>
                  <a:pt x="5088880" y="6143092"/>
                </a:cubicBezTo>
                <a:close/>
                <a:moveTo>
                  <a:pt x="5303903" y="6134132"/>
                </a:moveTo>
                <a:lnTo>
                  <a:pt x="5277026" y="6143092"/>
                </a:lnTo>
                <a:cubicBezTo>
                  <a:pt x="5271052" y="6155038"/>
                  <a:pt x="5269560" y="6161010"/>
                  <a:pt x="5272546" y="6161010"/>
                </a:cubicBezTo>
                <a:cubicBezTo>
                  <a:pt x="5275532" y="6161010"/>
                  <a:pt x="5282998" y="6158024"/>
                  <a:pt x="5294943" y="6152051"/>
                </a:cubicBezTo>
                <a:cubicBezTo>
                  <a:pt x="5300917" y="6146078"/>
                  <a:pt x="5306889" y="6143092"/>
                  <a:pt x="5312862" y="6143092"/>
                </a:cubicBezTo>
                <a:lnTo>
                  <a:pt x="5321822" y="6134132"/>
                </a:lnTo>
                <a:cubicBezTo>
                  <a:pt x="5321822" y="6134132"/>
                  <a:pt x="5318836" y="6135625"/>
                  <a:pt x="5312862" y="6138612"/>
                </a:cubicBezTo>
                <a:cubicBezTo>
                  <a:pt x="5306889" y="6141599"/>
                  <a:pt x="5303903" y="6140106"/>
                  <a:pt x="5303903" y="6134132"/>
                </a:cubicBezTo>
                <a:close/>
                <a:moveTo>
                  <a:pt x="2445887" y="6134132"/>
                </a:moveTo>
                <a:cubicBezTo>
                  <a:pt x="2445887" y="6134132"/>
                  <a:pt x="2445887" y="6137119"/>
                  <a:pt x="2445887" y="6143092"/>
                </a:cubicBezTo>
                <a:cubicBezTo>
                  <a:pt x="2451860" y="6143092"/>
                  <a:pt x="2454847" y="6143092"/>
                  <a:pt x="2454847" y="6143092"/>
                </a:cubicBezTo>
                <a:cubicBezTo>
                  <a:pt x="2454847" y="6137119"/>
                  <a:pt x="2454847" y="6134132"/>
                  <a:pt x="2454847" y="6134132"/>
                </a:cubicBezTo>
                <a:cubicBezTo>
                  <a:pt x="2454847" y="6134132"/>
                  <a:pt x="2451860" y="6134132"/>
                  <a:pt x="2445887" y="6134132"/>
                </a:cubicBezTo>
                <a:close/>
                <a:moveTo>
                  <a:pt x="5700352" y="6128533"/>
                </a:moveTo>
                <a:cubicBezTo>
                  <a:pt x="5703338" y="6129280"/>
                  <a:pt x="5707071" y="6131146"/>
                  <a:pt x="5711551" y="6134132"/>
                </a:cubicBezTo>
                <a:cubicBezTo>
                  <a:pt x="5720510" y="6140106"/>
                  <a:pt x="5727976" y="6143092"/>
                  <a:pt x="5733948" y="6143092"/>
                </a:cubicBezTo>
                <a:cubicBezTo>
                  <a:pt x="5739923" y="6143092"/>
                  <a:pt x="5742908" y="6144585"/>
                  <a:pt x="5742908" y="6147571"/>
                </a:cubicBezTo>
                <a:cubicBezTo>
                  <a:pt x="5742908" y="6150558"/>
                  <a:pt x="5739923" y="6155038"/>
                  <a:pt x="5733948" y="6161010"/>
                </a:cubicBezTo>
                <a:cubicBezTo>
                  <a:pt x="5722004" y="6155038"/>
                  <a:pt x="5713044" y="6149065"/>
                  <a:pt x="5707071" y="6143092"/>
                </a:cubicBezTo>
                <a:cubicBezTo>
                  <a:pt x="5695126" y="6137119"/>
                  <a:pt x="5690646" y="6132639"/>
                  <a:pt x="5693632" y="6129654"/>
                </a:cubicBezTo>
                <a:cubicBezTo>
                  <a:pt x="5695125" y="6128161"/>
                  <a:pt x="5697364" y="6127787"/>
                  <a:pt x="5700352" y="6128533"/>
                </a:cubicBezTo>
                <a:close/>
                <a:moveTo>
                  <a:pt x="5573802" y="6128533"/>
                </a:moveTo>
                <a:cubicBezTo>
                  <a:pt x="5574549" y="6127787"/>
                  <a:pt x="5575669" y="6128161"/>
                  <a:pt x="5577162" y="6129654"/>
                </a:cubicBezTo>
                <a:cubicBezTo>
                  <a:pt x="5580148" y="6132639"/>
                  <a:pt x="5584628" y="6134132"/>
                  <a:pt x="5590600" y="6134132"/>
                </a:cubicBezTo>
                <a:cubicBezTo>
                  <a:pt x="5608520" y="6152051"/>
                  <a:pt x="5608520" y="6161010"/>
                  <a:pt x="5590600" y="6161010"/>
                </a:cubicBezTo>
                <a:cubicBezTo>
                  <a:pt x="5584628" y="6161010"/>
                  <a:pt x="5584628" y="6158024"/>
                  <a:pt x="5590600" y="6152051"/>
                </a:cubicBezTo>
                <a:lnTo>
                  <a:pt x="5581640" y="6152051"/>
                </a:lnTo>
                <a:cubicBezTo>
                  <a:pt x="5569696" y="6152051"/>
                  <a:pt x="5563723" y="6155038"/>
                  <a:pt x="5563723" y="6161010"/>
                </a:cubicBezTo>
                <a:lnTo>
                  <a:pt x="5554763" y="6152051"/>
                </a:lnTo>
                <a:cubicBezTo>
                  <a:pt x="5554763" y="6152051"/>
                  <a:pt x="5556257" y="6150558"/>
                  <a:pt x="5559243" y="6147571"/>
                </a:cubicBezTo>
                <a:cubicBezTo>
                  <a:pt x="5562229" y="6144585"/>
                  <a:pt x="5566709" y="6140106"/>
                  <a:pt x="5572682" y="6134132"/>
                </a:cubicBezTo>
                <a:cubicBezTo>
                  <a:pt x="5572682" y="6131146"/>
                  <a:pt x="5573055" y="6129280"/>
                  <a:pt x="5573802" y="6128533"/>
                </a:cubicBezTo>
                <a:close/>
                <a:moveTo>
                  <a:pt x="6186393" y="6125174"/>
                </a:moveTo>
                <a:cubicBezTo>
                  <a:pt x="6195353" y="6125174"/>
                  <a:pt x="6199832" y="6128161"/>
                  <a:pt x="6199832" y="6134132"/>
                </a:cubicBezTo>
                <a:lnTo>
                  <a:pt x="6181914" y="6134132"/>
                </a:lnTo>
                <a:cubicBezTo>
                  <a:pt x="6175940" y="6128161"/>
                  <a:pt x="6177434" y="6125174"/>
                  <a:pt x="6186393" y="6125174"/>
                </a:cubicBezTo>
                <a:close/>
                <a:moveTo>
                  <a:pt x="5814582" y="6125174"/>
                </a:moveTo>
                <a:lnTo>
                  <a:pt x="5823542" y="6125174"/>
                </a:lnTo>
                <a:lnTo>
                  <a:pt x="5868338" y="6125174"/>
                </a:lnTo>
                <a:cubicBezTo>
                  <a:pt x="5868338" y="6125174"/>
                  <a:pt x="5866845" y="6129654"/>
                  <a:pt x="5863859" y="6138612"/>
                </a:cubicBezTo>
                <a:cubicBezTo>
                  <a:pt x="5860874" y="6147571"/>
                  <a:pt x="5857885" y="6152051"/>
                  <a:pt x="5854899" y="6152051"/>
                </a:cubicBezTo>
                <a:cubicBezTo>
                  <a:pt x="5851914" y="6152051"/>
                  <a:pt x="5850420" y="6147571"/>
                  <a:pt x="5850420" y="6138612"/>
                </a:cubicBezTo>
                <a:cubicBezTo>
                  <a:pt x="5850420" y="6129654"/>
                  <a:pt x="5844446" y="6128161"/>
                  <a:pt x="5832502" y="6134132"/>
                </a:cubicBezTo>
                <a:cubicBezTo>
                  <a:pt x="5820556" y="6140106"/>
                  <a:pt x="5814582" y="6143092"/>
                  <a:pt x="5814582" y="6143092"/>
                </a:cubicBezTo>
                <a:lnTo>
                  <a:pt x="5796664" y="6143092"/>
                </a:lnTo>
                <a:close/>
                <a:moveTo>
                  <a:pt x="2024800" y="6125174"/>
                </a:moveTo>
                <a:lnTo>
                  <a:pt x="2033760" y="6125174"/>
                </a:lnTo>
                <a:cubicBezTo>
                  <a:pt x="2033760" y="6131146"/>
                  <a:pt x="2030773" y="6134132"/>
                  <a:pt x="2024800" y="6134132"/>
                </a:cubicBezTo>
                <a:cubicBezTo>
                  <a:pt x="2018829" y="6134132"/>
                  <a:pt x="2015841" y="6132639"/>
                  <a:pt x="2015841" y="6129654"/>
                </a:cubicBezTo>
                <a:cubicBezTo>
                  <a:pt x="2015841" y="6126666"/>
                  <a:pt x="2018829" y="6125174"/>
                  <a:pt x="2024800" y="6125174"/>
                </a:cubicBezTo>
                <a:close/>
                <a:moveTo>
                  <a:pt x="6253588" y="6116214"/>
                </a:moveTo>
                <a:cubicBezTo>
                  <a:pt x="6253588" y="6122188"/>
                  <a:pt x="6253588" y="6125174"/>
                  <a:pt x="6253588" y="6125174"/>
                </a:cubicBezTo>
                <a:cubicBezTo>
                  <a:pt x="6247616" y="6125174"/>
                  <a:pt x="6244630" y="6128161"/>
                  <a:pt x="6244630" y="6134132"/>
                </a:cubicBezTo>
                <a:lnTo>
                  <a:pt x="6235670" y="6143092"/>
                </a:lnTo>
                <a:cubicBezTo>
                  <a:pt x="6223725" y="6131146"/>
                  <a:pt x="6223725" y="6125174"/>
                  <a:pt x="6235670" y="6125174"/>
                </a:cubicBezTo>
                <a:cubicBezTo>
                  <a:pt x="6241642" y="6125174"/>
                  <a:pt x="6246122" y="6123681"/>
                  <a:pt x="6249108" y="6120694"/>
                </a:cubicBezTo>
                <a:cubicBezTo>
                  <a:pt x="6252094" y="6117708"/>
                  <a:pt x="6253588" y="6116214"/>
                  <a:pt x="6253588" y="6116214"/>
                </a:cubicBezTo>
                <a:close/>
                <a:moveTo>
                  <a:pt x="5886257" y="6116214"/>
                </a:moveTo>
                <a:cubicBezTo>
                  <a:pt x="5886257" y="6116214"/>
                  <a:pt x="5886257" y="6119201"/>
                  <a:pt x="5886257" y="6125174"/>
                </a:cubicBezTo>
                <a:cubicBezTo>
                  <a:pt x="5886257" y="6125174"/>
                  <a:pt x="5883271" y="6125174"/>
                  <a:pt x="5877298" y="6125174"/>
                </a:cubicBezTo>
                <a:cubicBezTo>
                  <a:pt x="5877298" y="6119201"/>
                  <a:pt x="5880284" y="6116214"/>
                  <a:pt x="5886257" y="6116214"/>
                </a:cubicBezTo>
                <a:close/>
                <a:moveTo>
                  <a:pt x="5662274" y="6116214"/>
                </a:moveTo>
                <a:cubicBezTo>
                  <a:pt x="5662274" y="6116214"/>
                  <a:pt x="5663768" y="6116214"/>
                  <a:pt x="5666754" y="6116214"/>
                </a:cubicBezTo>
                <a:cubicBezTo>
                  <a:pt x="5669740" y="6116214"/>
                  <a:pt x="5671234" y="6119201"/>
                  <a:pt x="5671234" y="6125174"/>
                </a:cubicBezTo>
                <a:cubicBezTo>
                  <a:pt x="5665260" y="6125174"/>
                  <a:pt x="5660780" y="6123681"/>
                  <a:pt x="5657794" y="6120694"/>
                </a:cubicBezTo>
                <a:cubicBezTo>
                  <a:pt x="5654808" y="6117708"/>
                  <a:pt x="5656302" y="6116214"/>
                  <a:pt x="5662274" y="6116214"/>
                </a:cubicBezTo>
                <a:close/>
                <a:moveTo>
                  <a:pt x="5483089" y="6116214"/>
                </a:moveTo>
                <a:lnTo>
                  <a:pt x="5492048" y="6125174"/>
                </a:lnTo>
                <a:cubicBezTo>
                  <a:pt x="5498022" y="6125174"/>
                  <a:pt x="5498022" y="6122188"/>
                  <a:pt x="5492048" y="6116214"/>
                </a:cubicBezTo>
                <a:cubicBezTo>
                  <a:pt x="5492048" y="6116214"/>
                  <a:pt x="5489062" y="6116214"/>
                  <a:pt x="5483089" y="6116214"/>
                </a:cubicBezTo>
                <a:close/>
                <a:moveTo>
                  <a:pt x="1953126" y="6116214"/>
                </a:moveTo>
                <a:cubicBezTo>
                  <a:pt x="1959099" y="6116214"/>
                  <a:pt x="1965072" y="6119201"/>
                  <a:pt x="1971045" y="6125174"/>
                </a:cubicBezTo>
                <a:cubicBezTo>
                  <a:pt x="1977018" y="6131146"/>
                  <a:pt x="1980004" y="6134132"/>
                  <a:pt x="1980004" y="6134132"/>
                </a:cubicBezTo>
                <a:lnTo>
                  <a:pt x="1988964" y="6143092"/>
                </a:lnTo>
                <a:cubicBezTo>
                  <a:pt x="2000910" y="6143092"/>
                  <a:pt x="2006883" y="6146078"/>
                  <a:pt x="2006883" y="6152051"/>
                </a:cubicBezTo>
                <a:lnTo>
                  <a:pt x="1997923" y="6161010"/>
                </a:lnTo>
                <a:cubicBezTo>
                  <a:pt x="1985977" y="6155038"/>
                  <a:pt x="1980004" y="6155038"/>
                  <a:pt x="1980004" y="6161010"/>
                </a:cubicBezTo>
                <a:lnTo>
                  <a:pt x="1953126" y="6161010"/>
                </a:lnTo>
                <a:lnTo>
                  <a:pt x="1935207" y="6143092"/>
                </a:lnTo>
                <a:cubicBezTo>
                  <a:pt x="1941180" y="6137119"/>
                  <a:pt x="1947153" y="6134132"/>
                  <a:pt x="1953126" y="6134132"/>
                </a:cubicBezTo>
                <a:lnTo>
                  <a:pt x="1962086" y="6134132"/>
                </a:lnTo>
                <a:close/>
                <a:moveTo>
                  <a:pt x="1424528" y="6116214"/>
                </a:moveTo>
                <a:cubicBezTo>
                  <a:pt x="1424528" y="6116214"/>
                  <a:pt x="1426022" y="6116214"/>
                  <a:pt x="1429008" y="6116214"/>
                </a:cubicBezTo>
                <a:cubicBezTo>
                  <a:pt x="1431995" y="6116214"/>
                  <a:pt x="1436474" y="6122188"/>
                  <a:pt x="1442446" y="6134132"/>
                </a:cubicBezTo>
                <a:cubicBezTo>
                  <a:pt x="1472311" y="6158024"/>
                  <a:pt x="1481270" y="6169970"/>
                  <a:pt x="1469324" y="6169970"/>
                </a:cubicBezTo>
                <a:lnTo>
                  <a:pt x="1460365" y="6161010"/>
                </a:lnTo>
                <a:cubicBezTo>
                  <a:pt x="1460365" y="6155038"/>
                  <a:pt x="1454392" y="6149065"/>
                  <a:pt x="1442446" y="6143092"/>
                </a:cubicBezTo>
                <a:cubicBezTo>
                  <a:pt x="1418555" y="6137119"/>
                  <a:pt x="1412583" y="6128161"/>
                  <a:pt x="1424528" y="6116214"/>
                </a:cubicBezTo>
                <a:close/>
                <a:moveTo>
                  <a:pt x="5266946" y="6110615"/>
                </a:moveTo>
                <a:cubicBezTo>
                  <a:pt x="5266199" y="6109869"/>
                  <a:pt x="5265080" y="6110242"/>
                  <a:pt x="5263586" y="6111735"/>
                </a:cubicBezTo>
                <a:cubicBezTo>
                  <a:pt x="5260600" y="6114721"/>
                  <a:pt x="5259106" y="6116214"/>
                  <a:pt x="5259106" y="6116214"/>
                </a:cubicBezTo>
                <a:cubicBezTo>
                  <a:pt x="5259106" y="6116214"/>
                  <a:pt x="5259106" y="6119201"/>
                  <a:pt x="5259106" y="6125174"/>
                </a:cubicBezTo>
                <a:cubicBezTo>
                  <a:pt x="5265080" y="6125174"/>
                  <a:pt x="5268066" y="6122188"/>
                  <a:pt x="5268066" y="6116214"/>
                </a:cubicBezTo>
                <a:cubicBezTo>
                  <a:pt x="5268066" y="6113228"/>
                  <a:pt x="5267692" y="6111361"/>
                  <a:pt x="5266946" y="6110615"/>
                </a:cubicBezTo>
                <a:close/>
                <a:moveTo>
                  <a:pt x="5635397" y="6107255"/>
                </a:moveTo>
                <a:lnTo>
                  <a:pt x="5644356" y="6107255"/>
                </a:lnTo>
                <a:cubicBezTo>
                  <a:pt x="5644356" y="6113228"/>
                  <a:pt x="5642863" y="6117708"/>
                  <a:pt x="5639877" y="6120694"/>
                </a:cubicBezTo>
                <a:cubicBezTo>
                  <a:pt x="5636891" y="6123681"/>
                  <a:pt x="5636891" y="6126666"/>
                  <a:pt x="5639877" y="6129654"/>
                </a:cubicBezTo>
                <a:cubicBezTo>
                  <a:pt x="5642863" y="6132639"/>
                  <a:pt x="5641370" y="6134132"/>
                  <a:pt x="5635397" y="6134132"/>
                </a:cubicBezTo>
                <a:lnTo>
                  <a:pt x="5626437" y="6125174"/>
                </a:lnTo>
                <a:cubicBezTo>
                  <a:pt x="5626437" y="6119201"/>
                  <a:pt x="5627931" y="6114721"/>
                  <a:pt x="5630917" y="6111735"/>
                </a:cubicBezTo>
                <a:cubicBezTo>
                  <a:pt x="5633903" y="6108749"/>
                  <a:pt x="5635397" y="6107255"/>
                  <a:pt x="5635397" y="6107255"/>
                </a:cubicBezTo>
                <a:close/>
                <a:moveTo>
                  <a:pt x="5402454" y="6107255"/>
                </a:moveTo>
                <a:lnTo>
                  <a:pt x="5384537" y="6125174"/>
                </a:lnTo>
                <a:cubicBezTo>
                  <a:pt x="5402454" y="6137119"/>
                  <a:pt x="5411414" y="6134132"/>
                  <a:pt x="5411414" y="6116214"/>
                </a:cubicBezTo>
                <a:cubicBezTo>
                  <a:pt x="5411414" y="6110242"/>
                  <a:pt x="5411414" y="6107255"/>
                  <a:pt x="5411414" y="6107255"/>
                </a:cubicBezTo>
                <a:cubicBezTo>
                  <a:pt x="5411414" y="6107255"/>
                  <a:pt x="5408429" y="6107255"/>
                  <a:pt x="5402454" y="6107255"/>
                </a:cubicBezTo>
                <a:close/>
                <a:moveTo>
                  <a:pt x="5044083" y="6107255"/>
                </a:moveTo>
                <a:lnTo>
                  <a:pt x="5062002" y="6116214"/>
                </a:lnTo>
                <a:cubicBezTo>
                  <a:pt x="5067975" y="6116214"/>
                  <a:pt x="5073948" y="6116214"/>
                  <a:pt x="5079921" y="6116214"/>
                </a:cubicBezTo>
                <a:cubicBezTo>
                  <a:pt x="5085894" y="6116214"/>
                  <a:pt x="5088880" y="6113228"/>
                  <a:pt x="5088880" y="6107255"/>
                </a:cubicBezTo>
                <a:lnTo>
                  <a:pt x="5070961" y="6107255"/>
                </a:lnTo>
                <a:cubicBezTo>
                  <a:pt x="5053042" y="6107255"/>
                  <a:pt x="5044083" y="6107255"/>
                  <a:pt x="5044083" y="6107255"/>
                </a:cubicBezTo>
                <a:close/>
                <a:moveTo>
                  <a:pt x="2078557" y="6107255"/>
                </a:moveTo>
                <a:lnTo>
                  <a:pt x="2087516" y="6116214"/>
                </a:lnTo>
                <a:cubicBezTo>
                  <a:pt x="2099461" y="6116214"/>
                  <a:pt x="2105434" y="6116214"/>
                  <a:pt x="2105434" y="6116214"/>
                </a:cubicBezTo>
                <a:lnTo>
                  <a:pt x="2105434" y="6107255"/>
                </a:lnTo>
                <a:close/>
                <a:moveTo>
                  <a:pt x="5156075" y="6102775"/>
                </a:moveTo>
                <a:cubicBezTo>
                  <a:pt x="5153089" y="6102775"/>
                  <a:pt x="5151595" y="6104269"/>
                  <a:pt x="5151595" y="6107255"/>
                </a:cubicBezTo>
                <a:cubicBezTo>
                  <a:pt x="5151595" y="6113228"/>
                  <a:pt x="5157568" y="6116214"/>
                  <a:pt x="5169514" y="6116214"/>
                </a:cubicBezTo>
                <a:lnTo>
                  <a:pt x="5169514" y="6107255"/>
                </a:lnTo>
                <a:cubicBezTo>
                  <a:pt x="5163541" y="6104269"/>
                  <a:pt x="5159060" y="6102775"/>
                  <a:pt x="5156075" y="6102775"/>
                </a:cubicBezTo>
                <a:close/>
                <a:moveTo>
                  <a:pt x="5940014" y="6098296"/>
                </a:moveTo>
                <a:cubicBezTo>
                  <a:pt x="5945986" y="6098296"/>
                  <a:pt x="5948972" y="6098296"/>
                  <a:pt x="5948972" y="6098296"/>
                </a:cubicBezTo>
                <a:cubicBezTo>
                  <a:pt x="5948972" y="6098296"/>
                  <a:pt x="5951958" y="6101282"/>
                  <a:pt x="5957932" y="6107255"/>
                </a:cubicBezTo>
                <a:cubicBezTo>
                  <a:pt x="5957932" y="6113228"/>
                  <a:pt x="5957932" y="6117708"/>
                  <a:pt x="5957932" y="6120694"/>
                </a:cubicBezTo>
                <a:cubicBezTo>
                  <a:pt x="5957932" y="6123681"/>
                  <a:pt x="5954945" y="6122188"/>
                  <a:pt x="5948972" y="6116214"/>
                </a:cubicBezTo>
                <a:cubicBezTo>
                  <a:pt x="5942999" y="6110242"/>
                  <a:pt x="5940014" y="6104269"/>
                  <a:pt x="5940014" y="6098296"/>
                </a:cubicBezTo>
                <a:close/>
                <a:moveTo>
                  <a:pt x="5724990" y="6089336"/>
                </a:moveTo>
                <a:lnTo>
                  <a:pt x="5733948" y="6098296"/>
                </a:lnTo>
                <a:cubicBezTo>
                  <a:pt x="5733948" y="6098296"/>
                  <a:pt x="5733948" y="6099789"/>
                  <a:pt x="5733948" y="6102775"/>
                </a:cubicBezTo>
                <a:cubicBezTo>
                  <a:pt x="5733948" y="6105762"/>
                  <a:pt x="5736934" y="6107255"/>
                  <a:pt x="5742908" y="6107255"/>
                </a:cubicBezTo>
                <a:cubicBezTo>
                  <a:pt x="5742908" y="6113228"/>
                  <a:pt x="5742908" y="6119201"/>
                  <a:pt x="5742908" y="6125174"/>
                </a:cubicBezTo>
                <a:lnTo>
                  <a:pt x="5724990" y="6134132"/>
                </a:lnTo>
                <a:cubicBezTo>
                  <a:pt x="5730963" y="6128161"/>
                  <a:pt x="5730963" y="6120694"/>
                  <a:pt x="5724990" y="6111735"/>
                </a:cubicBezTo>
                <a:cubicBezTo>
                  <a:pt x="5719017" y="6102775"/>
                  <a:pt x="5719017" y="6095310"/>
                  <a:pt x="5724990" y="6089336"/>
                </a:cubicBezTo>
                <a:close/>
                <a:moveTo>
                  <a:pt x="5330780" y="6089336"/>
                </a:moveTo>
                <a:cubicBezTo>
                  <a:pt x="5324808" y="6089336"/>
                  <a:pt x="5321822" y="6090830"/>
                  <a:pt x="5321822" y="6093816"/>
                </a:cubicBezTo>
                <a:cubicBezTo>
                  <a:pt x="5321822" y="6096803"/>
                  <a:pt x="5324808" y="6098296"/>
                  <a:pt x="5330780" y="6098296"/>
                </a:cubicBezTo>
                <a:close/>
                <a:moveTo>
                  <a:pt x="5312862" y="6089336"/>
                </a:moveTo>
                <a:cubicBezTo>
                  <a:pt x="5306889" y="6089336"/>
                  <a:pt x="5300917" y="6092323"/>
                  <a:pt x="5294943" y="6098296"/>
                </a:cubicBezTo>
                <a:cubicBezTo>
                  <a:pt x="5288970" y="6104269"/>
                  <a:pt x="5285984" y="6110242"/>
                  <a:pt x="5285984" y="6116214"/>
                </a:cubicBezTo>
                <a:cubicBezTo>
                  <a:pt x="5285984" y="6122188"/>
                  <a:pt x="5288970" y="6125174"/>
                  <a:pt x="5294943" y="6125174"/>
                </a:cubicBezTo>
                <a:cubicBezTo>
                  <a:pt x="5300917" y="6125174"/>
                  <a:pt x="5303903" y="6122188"/>
                  <a:pt x="5303903" y="6116214"/>
                </a:cubicBezTo>
                <a:lnTo>
                  <a:pt x="5303903" y="6098296"/>
                </a:lnTo>
                <a:close/>
                <a:moveTo>
                  <a:pt x="5635397" y="6080377"/>
                </a:moveTo>
                <a:lnTo>
                  <a:pt x="5644356" y="6089336"/>
                </a:lnTo>
                <a:cubicBezTo>
                  <a:pt x="5644356" y="6095310"/>
                  <a:pt x="5642863" y="6098296"/>
                  <a:pt x="5639877" y="6098296"/>
                </a:cubicBezTo>
                <a:cubicBezTo>
                  <a:pt x="5636891" y="6098296"/>
                  <a:pt x="5633903" y="6095310"/>
                  <a:pt x="5630917" y="6089336"/>
                </a:cubicBezTo>
                <a:cubicBezTo>
                  <a:pt x="5627931" y="6083363"/>
                  <a:pt x="5629424" y="6080377"/>
                  <a:pt x="5635397" y="6080377"/>
                </a:cubicBezTo>
                <a:close/>
                <a:moveTo>
                  <a:pt x="5357658" y="6080377"/>
                </a:moveTo>
                <a:lnTo>
                  <a:pt x="5348700" y="6089336"/>
                </a:lnTo>
                <a:cubicBezTo>
                  <a:pt x="5342726" y="6095310"/>
                  <a:pt x="5342726" y="6098296"/>
                  <a:pt x="5348700" y="6098296"/>
                </a:cubicBezTo>
                <a:cubicBezTo>
                  <a:pt x="5354672" y="6098296"/>
                  <a:pt x="5357658" y="6095310"/>
                  <a:pt x="5357658" y="6089336"/>
                </a:cubicBezTo>
                <a:cubicBezTo>
                  <a:pt x="5357658" y="6083363"/>
                  <a:pt x="5357658" y="6080377"/>
                  <a:pt x="5357658" y="6080377"/>
                </a:cubicBezTo>
                <a:close/>
                <a:moveTo>
                  <a:pt x="5888498" y="6077017"/>
                </a:moveTo>
                <a:cubicBezTo>
                  <a:pt x="5892976" y="6077764"/>
                  <a:pt x="5895217" y="6080377"/>
                  <a:pt x="5895217" y="6084857"/>
                </a:cubicBezTo>
                <a:cubicBezTo>
                  <a:pt x="5895217" y="6093816"/>
                  <a:pt x="5898202" y="6095310"/>
                  <a:pt x="5904176" y="6089336"/>
                </a:cubicBezTo>
                <a:lnTo>
                  <a:pt x="5913134" y="6107255"/>
                </a:lnTo>
                <a:cubicBezTo>
                  <a:pt x="5901190" y="6113228"/>
                  <a:pt x="5892231" y="6113228"/>
                  <a:pt x="5886257" y="6107255"/>
                </a:cubicBezTo>
                <a:cubicBezTo>
                  <a:pt x="5880284" y="6107255"/>
                  <a:pt x="5880284" y="6104269"/>
                  <a:pt x="5886257" y="6098296"/>
                </a:cubicBezTo>
                <a:lnTo>
                  <a:pt x="5877298" y="6089336"/>
                </a:lnTo>
                <a:cubicBezTo>
                  <a:pt x="5877298" y="6095310"/>
                  <a:pt x="5874312" y="6095310"/>
                  <a:pt x="5868338" y="6089336"/>
                </a:cubicBezTo>
                <a:lnTo>
                  <a:pt x="5868338" y="6080377"/>
                </a:lnTo>
                <a:cubicBezTo>
                  <a:pt x="5877298" y="6077391"/>
                  <a:pt x="5884018" y="6076272"/>
                  <a:pt x="5888498" y="6077017"/>
                </a:cubicBezTo>
                <a:close/>
                <a:moveTo>
                  <a:pt x="5446132" y="6075057"/>
                </a:moveTo>
                <a:cubicBezTo>
                  <a:pt x="5443892" y="6074871"/>
                  <a:pt x="5441278" y="6075151"/>
                  <a:pt x="5438292" y="6075897"/>
                </a:cubicBezTo>
                <a:cubicBezTo>
                  <a:pt x="5426346" y="6078884"/>
                  <a:pt x="5426346" y="6089336"/>
                  <a:pt x="5438292" y="6107255"/>
                </a:cubicBezTo>
                <a:lnTo>
                  <a:pt x="5456211" y="6098296"/>
                </a:lnTo>
                <a:cubicBezTo>
                  <a:pt x="5456211" y="6110242"/>
                  <a:pt x="5456211" y="6116214"/>
                  <a:pt x="5456211" y="6116214"/>
                </a:cubicBezTo>
                <a:lnTo>
                  <a:pt x="5447251" y="6125174"/>
                </a:lnTo>
                <a:cubicBezTo>
                  <a:pt x="5453226" y="6125174"/>
                  <a:pt x="5456211" y="6128161"/>
                  <a:pt x="5456211" y="6134132"/>
                </a:cubicBezTo>
                <a:lnTo>
                  <a:pt x="5465170" y="6134132"/>
                </a:lnTo>
                <a:cubicBezTo>
                  <a:pt x="5471143" y="6122188"/>
                  <a:pt x="5471143" y="6113228"/>
                  <a:pt x="5465170" y="6107255"/>
                </a:cubicBezTo>
                <a:cubicBezTo>
                  <a:pt x="5459197" y="6101282"/>
                  <a:pt x="5456211" y="6095310"/>
                  <a:pt x="5456211" y="6089336"/>
                </a:cubicBezTo>
                <a:cubicBezTo>
                  <a:pt x="5456211" y="6080377"/>
                  <a:pt x="5452851" y="6075618"/>
                  <a:pt x="5446132" y="6075057"/>
                </a:cubicBezTo>
                <a:close/>
                <a:moveTo>
                  <a:pt x="5841460" y="6071417"/>
                </a:moveTo>
                <a:cubicBezTo>
                  <a:pt x="5847434" y="6071417"/>
                  <a:pt x="5850420" y="6072910"/>
                  <a:pt x="5850420" y="6075897"/>
                </a:cubicBezTo>
                <a:cubicBezTo>
                  <a:pt x="5850420" y="6078884"/>
                  <a:pt x="5847434" y="6080377"/>
                  <a:pt x="5841460" y="6080377"/>
                </a:cubicBezTo>
                <a:close/>
                <a:moveTo>
                  <a:pt x="5778745" y="6071417"/>
                </a:moveTo>
                <a:lnTo>
                  <a:pt x="5787705" y="6089336"/>
                </a:lnTo>
                <a:cubicBezTo>
                  <a:pt x="5781731" y="6089336"/>
                  <a:pt x="5778745" y="6092323"/>
                  <a:pt x="5778745" y="6098296"/>
                </a:cubicBezTo>
                <a:lnTo>
                  <a:pt x="5769786" y="6116214"/>
                </a:lnTo>
                <a:cubicBezTo>
                  <a:pt x="5763814" y="6098296"/>
                  <a:pt x="5762320" y="6086350"/>
                  <a:pt x="5765306" y="6080377"/>
                </a:cubicBezTo>
                <a:cubicBezTo>
                  <a:pt x="5768292" y="6074404"/>
                  <a:pt x="5772772" y="6071417"/>
                  <a:pt x="5778745" y="6071417"/>
                </a:cubicBezTo>
                <a:close/>
                <a:moveTo>
                  <a:pt x="5751868" y="6062458"/>
                </a:moveTo>
                <a:cubicBezTo>
                  <a:pt x="5757840" y="6068431"/>
                  <a:pt x="5754854" y="6071417"/>
                  <a:pt x="5742908" y="6071417"/>
                </a:cubicBezTo>
                <a:cubicBezTo>
                  <a:pt x="5742908" y="6077391"/>
                  <a:pt x="5736934" y="6077391"/>
                  <a:pt x="5724990" y="6071417"/>
                </a:cubicBezTo>
                <a:cubicBezTo>
                  <a:pt x="5701098" y="6071417"/>
                  <a:pt x="5689152" y="6077391"/>
                  <a:pt x="5689152" y="6089336"/>
                </a:cubicBezTo>
                <a:cubicBezTo>
                  <a:pt x="5689152" y="6095310"/>
                  <a:pt x="5695126" y="6098296"/>
                  <a:pt x="5707071" y="6098296"/>
                </a:cubicBezTo>
                <a:lnTo>
                  <a:pt x="5698112" y="6107255"/>
                </a:lnTo>
                <a:lnTo>
                  <a:pt x="5689152" y="6107255"/>
                </a:lnTo>
                <a:cubicBezTo>
                  <a:pt x="5689152" y="6101282"/>
                  <a:pt x="5686166" y="6096803"/>
                  <a:pt x="5680194" y="6093816"/>
                </a:cubicBezTo>
                <a:cubicBezTo>
                  <a:pt x="5674220" y="6090830"/>
                  <a:pt x="5677208" y="6083363"/>
                  <a:pt x="5689152" y="6071417"/>
                </a:cubicBezTo>
                <a:close/>
                <a:moveTo>
                  <a:pt x="5581640" y="6062458"/>
                </a:moveTo>
                <a:lnTo>
                  <a:pt x="5626437" y="6062458"/>
                </a:lnTo>
                <a:lnTo>
                  <a:pt x="5599560" y="6080377"/>
                </a:lnTo>
                <a:cubicBezTo>
                  <a:pt x="5593586" y="6074404"/>
                  <a:pt x="5587614" y="6072910"/>
                  <a:pt x="5581640" y="6075897"/>
                </a:cubicBezTo>
                <a:cubicBezTo>
                  <a:pt x="5575668" y="6078884"/>
                  <a:pt x="5572682" y="6080377"/>
                  <a:pt x="5572682" y="6080377"/>
                </a:cubicBezTo>
                <a:cubicBezTo>
                  <a:pt x="5572682" y="6092323"/>
                  <a:pt x="5566709" y="6092323"/>
                  <a:pt x="5554763" y="6080377"/>
                </a:cubicBezTo>
                <a:cubicBezTo>
                  <a:pt x="5548790" y="6074404"/>
                  <a:pt x="5550284" y="6071417"/>
                  <a:pt x="5559243" y="6071417"/>
                </a:cubicBezTo>
                <a:cubicBezTo>
                  <a:pt x="5568202" y="6071417"/>
                  <a:pt x="5575668" y="6068431"/>
                  <a:pt x="5581640" y="6062458"/>
                </a:cubicBezTo>
                <a:close/>
                <a:moveTo>
                  <a:pt x="5680194" y="6053499"/>
                </a:moveTo>
                <a:lnTo>
                  <a:pt x="5698112" y="6053499"/>
                </a:lnTo>
                <a:cubicBezTo>
                  <a:pt x="5698112" y="6053499"/>
                  <a:pt x="5695126" y="6054992"/>
                  <a:pt x="5689152" y="6057978"/>
                </a:cubicBezTo>
                <a:cubicBezTo>
                  <a:pt x="5683180" y="6060965"/>
                  <a:pt x="5680194" y="6059472"/>
                  <a:pt x="5680194" y="6053499"/>
                </a:cubicBezTo>
                <a:close/>
                <a:moveTo>
                  <a:pt x="5285984" y="6049019"/>
                </a:moveTo>
                <a:cubicBezTo>
                  <a:pt x="5282997" y="6049019"/>
                  <a:pt x="5280012" y="6050512"/>
                  <a:pt x="5277026" y="6053499"/>
                </a:cubicBezTo>
                <a:lnTo>
                  <a:pt x="5285984" y="6053499"/>
                </a:lnTo>
                <a:lnTo>
                  <a:pt x="5294943" y="6053499"/>
                </a:lnTo>
                <a:cubicBezTo>
                  <a:pt x="5294943" y="6059472"/>
                  <a:pt x="5297930" y="6062458"/>
                  <a:pt x="5303903" y="6062458"/>
                </a:cubicBezTo>
                <a:cubicBezTo>
                  <a:pt x="5309876" y="6062458"/>
                  <a:pt x="5312862" y="6062458"/>
                  <a:pt x="5312862" y="6062458"/>
                </a:cubicBezTo>
                <a:cubicBezTo>
                  <a:pt x="5312862" y="6062458"/>
                  <a:pt x="5312862" y="6059472"/>
                  <a:pt x="5312862" y="6053499"/>
                </a:cubicBezTo>
                <a:lnTo>
                  <a:pt x="5294943" y="6053499"/>
                </a:lnTo>
                <a:cubicBezTo>
                  <a:pt x="5291957" y="6050512"/>
                  <a:pt x="5288970" y="6049019"/>
                  <a:pt x="5285984" y="6049019"/>
                </a:cubicBezTo>
                <a:close/>
                <a:moveTo>
                  <a:pt x="6110239" y="6044539"/>
                </a:moveTo>
                <a:lnTo>
                  <a:pt x="6110239" y="6053499"/>
                </a:lnTo>
                <a:cubicBezTo>
                  <a:pt x="6104266" y="6053499"/>
                  <a:pt x="6101280" y="6053499"/>
                  <a:pt x="6101280" y="6053499"/>
                </a:cubicBezTo>
                <a:cubicBezTo>
                  <a:pt x="6101280" y="6059472"/>
                  <a:pt x="6101280" y="6062458"/>
                  <a:pt x="6101280" y="6062458"/>
                </a:cubicBezTo>
                <a:lnTo>
                  <a:pt x="6092322" y="6053499"/>
                </a:lnTo>
                <a:close/>
                <a:moveTo>
                  <a:pt x="5805624" y="6044539"/>
                </a:moveTo>
                <a:lnTo>
                  <a:pt x="5814582" y="6053499"/>
                </a:lnTo>
                <a:cubicBezTo>
                  <a:pt x="5802638" y="6059472"/>
                  <a:pt x="5796664" y="6059472"/>
                  <a:pt x="5796664" y="6053499"/>
                </a:cubicBezTo>
                <a:cubicBezTo>
                  <a:pt x="5796664" y="6047527"/>
                  <a:pt x="5799650" y="6044539"/>
                  <a:pt x="5805624" y="6044539"/>
                </a:cubicBezTo>
                <a:close/>
                <a:moveTo>
                  <a:pt x="5724990" y="6044539"/>
                </a:moveTo>
                <a:cubicBezTo>
                  <a:pt x="5730963" y="6044539"/>
                  <a:pt x="5733948" y="6046034"/>
                  <a:pt x="5733948" y="6049019"/>
                </a:cubicBezTo>
                <a:cubicBezTo>
                  <a:pt x="5733948" y="6052007"/>
                  <a:pt x="5730963" y="6053499"/>
                  <a:pt x="5724990" y="6053499"/>
                </a:cubicBezTo>
                <a:cubicBezTo>
                  <a:pt x="5719017" y="6053499"/>
                  <a:pt x="5716031" y="6052007"/>
                  <a:pt x="5716031" y="6049019"/>
                </a:cubicBezTo>
                <a:cubicBezTo>
                  <a:pt x="5716031" y="6046034"/>
                  <a:pt x="5719017" y="6044539"/>
                  <a:pt x="5724990" y="6044539"/>
                </a:cubicBezTo>
                <a:close/>
                <a:moveTo>
                  <a:pt x="5431573" y="6040059"/>
                </a:moveTo>
                <a:cubicBezTo>
                  <a:pt x="5427093" y="6040059"/>
                  <a:pt x="5423360" y="6041554"/>
                  <a:pt x="5420374" y="6044539"/>
                </a:cubicBezTo>
                <a:lnTo>
                  <a:pt x="5438292" y="6053499"/>
                </a:lnTo>
                <a:cubicBezTo>
                  <a:pt x="5444266" y="6053499"/>
                  <a:pt x="5447251" y="6056485"/>
                  <a:pt x="5447251" y="6062458"/>
                </a:cubicBezTo>
                <a:lnTo>
                  <a:pt x="5456211" y="6062458"/>
                </a:lnTo>
                <a:cubicBezTo>
                  <a:pt x="5456211" y="6062458"/>
                  <a:pt x="5456211" y="6059472"/>
                  <a:pt x="5456211" y="6053499"/>
                </a:cubicBezTo>
                <a:cubicBezTo>
                  <a:pt x="5456211" y="6047527"/>
                  <a:pt x="5453226" y="6044539"/>
                  <a:pt x="5447251" y="6044539"/>
                </a:cubicBezTo>
                <a:cubicBezTo>
                  <a:pt x="5441280" y="6041554"/>
                  <a:pt x="5436053" y="6040059"/>
                  <a:pt x="5431573" y="6040059"/>
                </a:cubicBezTo>
                <a:close/>
                <a:moveTo>
                  <a:pt x="5957932" y="6035581"/>
                </a:moveTo>
                <a:cubicBezTo>
                  <a:pt x="5963905" y="6035581"/>
                  <a:pt x="5968385" y="6037074"/>
                  <a:pt x="5971371" y="6040059"/>
                </a:cubicBezTo>
                <a:cubicBezTo>
                  <a:pt x="5974357" y="6043047"/>
                  <a:pt x="5981824" y="6044539"/>
                  <a:pt x="5993768" y="6044539"/>
                </a:cubicBezTo>
                <a:lnTo>
                  <a:pt x="5948972" y="6053499"/>
                </a:lnTo>
                <a:cubicBezTo>
                  <a:pt x="5948972" y="6047527"/>
                  <a:pt x="5950466" y="6044539"/>
                  <a:pt x="5953452" y="6044539"/>
                </a:cubicBezTo>
                <a:cubicBezTo>
                  <a:pt x="5956438" y="6044539"/>
                  <a:pt x="5957932" y="6041554"/>
                  <a:pt x="5957932" y="6035581"/>
                </a:cubicBezTo>
                <a:close/>
                <a:moveTo>
                  <a:pt x="5483089" y="6035581"/>
                </a:moveTo>
                <a:cubicBezTo>
                  <a:pt x="5483089" y="6035581"/>
                  <a:pt x="5483089" y="6038567"/>
                  <a:pt x="5483089" y="6044539"/>
                </a:cubicBezTo>
                <a:cubicBezTo>
                  <a:pt x="5483089" y="6050512"/>
                  <a:pt x="5486074" y="6053499"/>
                  <a:pt x="5492048" y="6053499"/>
                </a:cubicBezTo>
                <a:lnTo>
                  <a:pt x="5492048" y="6044539"/>
                </a:lnTo>
                <a:cubicBezTo>
                  <a:pt x="5492048" y="6038567"/>
                  <a:pt x="5489062" y="6035581"/>
                  <a:pt x="5483089" y="6035581"/>
                </a:cubicBezTo>
                <a:close/>
                <a:moveTo>
                  <a:pt x="1747063" y="6035581"/>
                </a:moveTo>
                <a:cubicBezTo>
                  <a:pt x="1753036" y="6035581"/>
                  <a:pt x="1759009" y="6041554"/>
                  <a:pt x="1764982" y="6053499"/>
                </a:cubicBezTo>
                <a:cubicBezTo>
                  <a:pt x="1770955" y="6071417"/>
                  <a:pt x="1764982" y="6074404"/>
                  <a:pt x="1747063" y="6062458"/>
                </a:cubicBezTo>
                <a:cubicBezTo>
                  <a:pt x="1729144" y="6050512"/>
                  <a:pt x="1729144" y="6041554"/>
                  <a:pt x="1747063" y="6035581"/>
                </a:cubicBezTo>
                <a:close/>
                <a:moveTo>
                  <a:pt x="6083362" y="6026621"/>
                </a:moveTo>
                <a:cubicBezTo>
                  <a:pt x="6089336" y="6026621"/>
                  <a:pt x="6092322" y="6028114"/>
                  <a:pt x="6092322" y="6031101"/>
                </a:cubicBezTo>
                <a:cubicBezTo>
                  <a:pt x="6092322" y="6034088"/>
                  <a:pt x="6089336" y="6035581"/>
                  <a:pt x="6083362" y="6035581"/>
                </a:cubicBezTo>
                <a:cubicBezTo>
                  <a:pt x="6077388" y="6035581"/>
                  <a:pt x="6074402" y="6034088"/>
                  <a:pt x="6074402" y="6031101"/>
                </a:cubicBezTo>
                <a:cubicBezTo>
                  <a:pt x="6074402" y="6028114"/>
                  <a:pt x="6077388" y="6026621"/>
                  <a:pt x="6083362" y="6026621"/>
                </a:cubicBezTo>
                <a:close/>
                <a:moveTo>
                  <a:pt x="5747388" y="6026621"/>
                </a:moveTo>
                <a:cubicBezTo>
                  <a:pt x="5756348" y="6026621"/>
                  <a:pt x="5760828" y="6032595"/>
                  <a:pt x="5760828" y="6044539"/>
                </a:cubicBezTo>
                <a:lnTo>
                  <a:pt x="5751868" y="6053499"/>
                </a:lnTo>
                <a:cubicBezTo>
                  <a:pt x="5751868" y="6047527"/>
                  <a:pt x="5750374" y="6043047"/>
                  <a:pt x="5747388" y="6040059"/>
                </a:cubicBezTo>
                <a:cubicBezTo>
                  <a:pt x="5744402" y="6037074"/>
                  <a:pt x="5739923" y="6035581"/>
                  <a:pt x="5733948" y="6035581"/>
                </a:cubicBezTo>
                <a:lnTo>
                  <a:pt x="5724990" y="6035581"/>
                </a:lnTo>
                <a:cubicBezTo>
                  <a:pt x="5730963" y="6029608"/>
                  <a:pt x="5738428" y="6026621"/>
                  <a:pt x="5747388" y="6026621"/>
                </a:cubicBezTo>
                <a:close/>
                <a:moveTo>
                  <a:pt x="5509966" y="6026621"/>
                </a:moveTo>
                <a:cubicBezTo>
                  <a:pt x="5509966" y="6026621"/>
                  <a:pt x="5508474" y="6028114"/>
                  <a:pt x="5505488" y="6031101"/>
                </a:cubicBezTo>
                <a:cubicBezTo>
                  <a:pt x="5502500" y="6034088"/>
                  <a:pt x="5501008" y="6035581"/>
                  <a:pt x="5501008" y="6035581"/>
                </a:cubicBezTo>
                <a:cubicBezTo>
                  <a:pt x="5501008" y="6035581"/>
                  <a:pt x="5503994" y="6035581"/>
                  <a:pt x="5509966" y="6035581"/>
                </a:cubicBezTo>
                <a:cubicBezTo>
                  <a:pt x="5509966" y="6029608"/>
                  <a:pt x="5509966" y="6026621"/>
                  <a:pt x="5509966" y="6026621"/>
                </a:cubicBezTo>
                <a:close/>
                <a:moveTo>
                  <a:pt x="1527561" y="6026621"/>
                </a:moveTo>
                <a:cubicBezTo>
                  <a:pt x="1530546" y="6026621"/>
                  <a:pt x="1532039" y="6029608"/>
                  <a:pt x="1532039" y="6035581"/>
                </a:cubicBezTo>
                <a:cubicBezTo>
                  <a:pt x="1526066" y="6035581"/>
                  <a:pt x="1523081" y="6034088"/>
                  <a:pt x="1523081" y="6031101"/>
                </a:cubicBezTo>
                <a:cubicBezTo>
                  <a:pt x="1523081" y="6028114"/>
                  <a:pt x="1524573" y="6026621"/>
                  <a:pt x="1527561" y="6026621"/>
                </a:cubicBezTo>
                <a:close/>
                <a:moveTo>
                  <a:pt x="6029606" y="6017662"/>
                </a:moveTo>
                <a:cubicBezTo>
                  <a:pt x="6035579" y="6017662"/>
                  <a:pt x="6041551" y="6020649"/>
                  <a:pt x="6047525" y="6026621"/>
                </a:cubicBezTo>
                <a:lnTo>
                  <a:pt x="6047525" y="6035581"/>
                </a:lnTo>
                <a:cubicBezTo>
                  <a:pt x="6041551" y="6035581"/>
                  <a:pt x="6035579" y="6032595"/>
                  <a:pt x="6029606" y="6026621"/>
                </a:cubicBezTo>
                <a:close/>
                <a:moveTo>
                  <a:pt x="5626437" y="6017662"/>
                </a:moveTo>
                <a:cubicBezTo>
                  <a:pt x="5626437" y="6023635"/>
                  <a:pt x="5629424" y="6026621"/>
                  <a:pt x="5635397" y="6026621"/>
                </a:cubicBezTo>
                <a:cubicBezTo>
                  <a:pt x="5641370" y="6026621"/>
                  <a:pt x="5644356" y="6023635"/>
                  <a:pt x="5644356" y="6017662"/>
                </a:cubicBezTo>
                <a:cubicBezTo>
                  <a:pt x="5638383" y="6017662"/>
                  <a:pt x="5635397" y="6017662"/>
                  <a:pt x="5635397" y="6017662"/>
                </a:cubicBezTo>
                <a:close/>
                <a:moveTo>
                  <a:pt x="5888498" y="6013182"/>
                </a:moveTo>
                <a:cubicBezTo>
                  <a:pt x="5891484" y="6013182"/>
                  <a:pt x="5895217" y="6014676"/>
                  <a:pt x="5899696" y="6017662"/>
                </a:cubicBezTo>
                <a:cubicBezTo>
                  <a:pt x="5908656" y="6023635"/>
                  <a:pt x="5916122" y="6023635"/>
                  <a:pt x="5922094" y="6017662"/>
                </a:cubicBezTo>
                <a:cubicBezTo>
                  <a:pt x="5928068" y="6017662"/>
                  <a:pt x="5932548" y="6017662"/>
                  <a:pt x="5935534" y="6017662"/>
                </a:cubicBezTo>
                <a:cubicBezTo>
                  <a:pt x="5938519" y="6017662"/>
                  <a:pt x="5940014" y="6020649"/>
                  <a:pt x="5940014" y="6026621"/>
                </a:cubicBezTo>
                <a:cubicBezTo>
                  <a:pt x="5945986" y="6032595"/>
                  <a:pt x="5945986" y="6037074"/>
                  <a:pt x="5940014" y="6040059"/>
                </a:cubicBezTo>
                <a:cubicBezTo>
                  <a:pt x="5934039" y="6043047"/>
                  <a:pt x="5928068" y="6041554"/>
                  <a:pt x="5922094" y="6035581"/>
                </a:cubicBezTo>
                <a:lnTo>
                  <a:pt x="5895217" y="6035581"/>
                </a:lnTo>
                <a:lnTo>
                  <a:pt x="5886257" y="6035581"/>
                </a:lnTo>
                <a:cubicBezTo>
                  <a:pt x="5880284" y="6029608"/>
                  <a:pt x="5878791" y="6023635"/>
                  <a:pt x="5881778" y="6017662"/>
                </a:cubicBezTo>
                <a:cubicBezTo>
                  <a:pt x="5883271" y="6014676"/>
                  <a:pt x="5885510" y="6013182"/>
                  <a:pt x="5888498" y="6013182"/>
                </a:cubicBezTo>
                <a:close/>
                <a:moveTo>
                  <a:pt x="5796664" y="6008703"/>
                </a:moveTo>
                <a:lnTo>
                  <a:pt x="5805624" y="6008703"/>
                </a:lnTo>
                <a:cubicBezTo>
                  <a:pt x="5811597" y="6014676"/>
                  <a:pt x="5814582" y="6020649"/>
                  <a:pt x="5814582" y="6026621"/>
                </a:cubicBezTo>
                <a:lnTo>
                  <a:pt x="5778745" y="6035581"/>
                </a:lnTo>
                <a:lnTo>
                  <a:pt x="5787705" y="6026621"/>
                </a:lnTo>
                <a:cubicBezTo>
                  <a:pt x="5793678" y="6026621"/>
                  <a:pt x="5796664" y="6025128"/>
                  <a:pt x="5796664" y="6022142"/>
                </a:cubicBezTo>
                <a:cubicBezTo>
                  <a:pt x="5796664" y="6019156"/>
                  <a:pt x="5796664" y="6014676"/>
                  <a:pt x="5796664" y="6008703"/>
                </a:cubicBezTo>
                <a:close/>
                <a:moveTo>
                  <a:pt x="5707071" y="6008703"/>
                </a:moveTo>
                <a:cubicBezTo>
                  <a:pt x="5707071" y="6008703"/>
                  <a:pt x="5710057" y="6008703"/>
                  <a:pt x="5716031" y="6008703"/>
                </a:cubicBezTo>
                <a:lnTo>
                  <a:pt x="5724990" y="6017662"/>
                </a:lnTo>
                <a:lnTo>
                  <a:pt x="5707071" y="6017662"/>
                </a:lnTo>
                <a:cubicBezTo>
                  <a:pt x="5707071" y="6011689"/>
                  <a:pt x="5707071" y="6008703"/>
                  <a:pt x="5707071" y="6008703"/>
                </a:cubicBezTo>
                <a:close/>
                <a:moveTo>
                  <a:pt x="5572682" y="5999743"/>
                </a:moveTo>
                <a:lnTo>
                  <a:pt x="5572682" y="6008703"/>
                </a:lnTo>
                <a:cubicBezTo>
                  <a:pt x="5572682" y="6014676"/>
                  <a:pt x="5572682" y="6017662"/>
                  <a:pt x="5572682" y="6017662"/>
                </a:cubicBezTo>
                <a:lnTo>
                  <a:pt x="5581640" y="6008703"/>
                </a:lnTo>
                <a:cubicBezTo>
                  <a:pt x="5581640" y="6008703"/>
                  <a:pt x="5581640" y="6007210"/>
                  <a:pt x="5581640" y="6004223"/>
                </a:cubicBezTo>
                <a:cubicBezTo>
                  <a:pt x="5581640" y="6001237"/>
                  <a:pt x="5578654" y="5999743"/>
                  <a:pt x="5572682" y="5999743"/>
                </a:cubicBezTo>
                <a:close/>
                <a:moveTo>
                  <a:pt x="5518926" y="5999743"/>
                </a:moveTo>
                <a:cubicBezTo>
                  <a:pt x="5512952" y="6011689"/>
                  <a:pt x="5515940" y="6020649"/>
                  <a:pt x="5527886" y="6026621"/>
                </a:cubicBezTo>
                <a:cubicBezTo>
                  <a:pt x="5539831" y="6032595"/>
                  <a:pt x="5545804" y="6035581"/>
                  <a:pt x="5545804" y="6035581"/>
                </a:cubicBezTo>
                <a:lnTo>
                  <a:pt x="5545804" y="6026621"/>
                </a:lnTo>
                <a:cubicBezTo>
                  <a:pt x="5539831" y="6014676"/>
                  <a:pt x="5536844" y="6008703"/>
                  <a:pt x="5536844" y="6008703"/>
                </a:cubicBezTo>
                <a:close/>
                <a:moveTo>
                  <a:pt x="1345014" y="5993024"/>
                </a:moveTo>
                <a:cubicBezTo>
                  <a:pt x="1345761" y="5993024"/>
                  <a:pt x="1346881" y="5993770"/>
                  <a:pt x="1348374" y="5995263"/>
                </a:cubicBezTo>
                <a:cubicBezTo>
                  <a:pt x="1351361" y="5998250"/>
                  <a:pt x="1352854" y="6002730"/>
                  <a:pt x="1352854" y="6008703"/>
                </a:cubicBezTo>
                <a:cubicBezTo>
                  <a:pt x="1352854" y="6008703"/>
                  <a:pt x="1349868" y="6008703"/>
                  <a:pt x="1343895" y="6008703"/>
                </a:cubicBezTo>
                <a:cubicBezTo>
                  <a:pt x="1343895" y="6002730"/>
                  <a:pt x="1343895" y="5998250"/>
                  <a:pt x="1343895" y="5995263"/>
                </a:cubicBezTo>
                <a:cubicBezTo>
                  <a:pt x="1343895" y="5993770"/>
                  <a:pt x="1344268" y="5993024"/>
                  <a:pt x="1345014" y="5993024"/>
                </a:cubicBezTo>
                <a:close/>
                <a:moveTo>
                  <a:pt x="5984810" y="5990784"/>
                </a:moveTo>
                <a:lnTo>
                  <a:pt x="5993768" y="5990784"/>
                </a:lnTo>
                <a:cubicBezTo>
                  <a:pt x="5999742" y="5990784"/>
                  <a:pt x="6005714" y="5990784"/>
                  <a:pt x="6011688" y="5990784"/>
                </a:cubicBezTo>
                <a:cubicBezTo>
                  <a:pt x="6011688" y="5990784"/>
                  <a:pt x="6011688" y="5993770"/>
                  <a:pt x="6011688" y="5999743"/>
                </a:cubicBezTo>
                <a:cubicBezTo>
                  <a:pt x="6011688" y="6005716"/>
                  <a:pt x="6005714" y="6005716"/>
                  <a:pt x="5993768" y="5999743"/>
                </a:cubicBezTo>
                <a:close/>
                <a:moveTo>
                  <a:pt x="1782900" y="5990784"/>
                </a:moveTo>
                <a:cubicBezTo>
                  <a:pt x="1788872" y="5990784"/>
                  <a:pt x="1791859" y="5993770"/>
                  <a:pt x="1791859" y="5999743"/>
                </a:cubicBezTo>
                <a:cubicBezTo>
                  <a:pt x="1779913" y="5999743"/>
                  <a:pt x="1770955" y="5999743"/>
                  <a:pt x="1764982" y="5999743"/>
                </a:cubicBezTo>
                <a:close/>
                <a:moveTo>
                  <a:pt x="5957932" y="5981824"/>
                </a:moveTo>
                <a:lnTo>
                  <a:pt x="5966891" y="5990784"/>
                </a:lnTo>
                <a:cubicBezTo>
                  <a:pt x="5960918" y="5996757"/>
                  <a:pt x="5960918" y="6002730"/>
                  <a:pt x="5966891" y="6008703"/>
                </a:cubicBezTo>
                <a:lnTo>
                  <a:pt x="5966891" y="6017662"/>
                </a:lnTo>
                <a:lnTo>
                  <a:pt x="5948972" y="6008703"/>
                </a:lnTo>
                <a:cubicBezTo>
                  <a:pt x="5937028" y="5996757"/>
                  <a:pt x="5940014" y="5987798"/>
                  <a:pt x="5957932" y="5981824"/>
                </a:cubicBezTo>
                <a:close/>
                <a:moveTo>
                  <a:pt x="5850420" y="5981824"/>
                </a:moveTo>
                <a:cubicBezTo>
                  <a:pt x="5856394" y="5987798"/>
                  <a:pt x="5856394" y="5993770"/>
                  <a:pt x="5850420" y="5999743"/>
                </a:cubicBezTo>
                <a:cubicBezTo>
                  <a:pt x="5850420" y="6005716"/>
                  <a:pt x="5844446" y="6002730"/>
                  <a:pt x="5832502" y="5990784"/>
                </a:cubicBezTo>
                <a:close/>
                <a:moveTo>
                  <a:pt x="5590600" y="5981824"/>
                </a:moveTo>
                <a:lnTo>
                  <a:pt x="5590600" y="5999743"/>
                </a:lnTo>
                <a:lnTo>
                  <a:pt x="5608520" y="5990784"/>
                </a:lnTo>
                <a:cubicBezTo>
                  <a:pt x="5602545" y="5990784"/>
                  <a:pt x="5599560" y="5990784"/>
                  <a:pt x="5599560" y="5990784"/>
                </a:cubicBezTo>
                <a:cubicBezTo>
                  <a:pt x="5599560" y="5990784"/>
                  <a:pt x="5598066" y="5989291"/>
                  <a:pt x="5595080" y="5986304"/>
                </a:cubicBezTo>
                <a:cubicBezTo>
                  <a:pt x="5592094" y="5983318"/>
                  <a:pt x="5590600" y="5981824"/>
                  <a:pt x="5590600" y="5981824"/>
                </a:cubicBezTo>
                <a:close/>
                <a:moveTo>
                  <a:pt x="1702266" y="5981824"/>
                </a:moveTo>
                <a:lnTo>
                  <a:pt x="1711225" y="5981824"/>
                </a:lnTo>
                <a:cubicBezTo>
                  <a:pt x="1717198" y="5981824"/>
                  <a:pt x="1717198" y="5984811"/>
                  <a:pt x="1711225" y="5990784"/>
                </a:cubicBezTo>
                <a:cubicBezTo>
                  <a:pt x="1705252" y="5990784"/>
                  <a:pt x="1702266" y="5989291"/>
                  <a:pt x="1702266" y="5986304"/>
                </a:cubicBezTo>
                <a:cubicBezTo>
                  <a:pt x="1702266" y="5983318"/>
                  <a:pt x="1702266" y="5981824"/>
                  <a:pt x="1702266" y="5981824"/>
                </a:cubicBezTo>
                <a:close/>
                <a:moveTo>
                  <a:pt x="6226711" y="5963907"/>
                </a:moveTo>
                <a:cubicBezTo>
                  <a:pt x="6238656" y="5963907"/>
                  <a:pt x="6244630" y="5965399"/>
                  <a:pt x="6244630" y="5968385"/>
                </a:cubicBezTo>
                <a:cubicBezTo>
                  <a:pt x="6244630" y="5971372"/>
                  <a:pt x="6241642" y="5972865"/>
                  <a:pt x="6235670" y="5972865"/>
                </a:cubicBezTo>
                <a:cubicBezTo>
                  <a:pt x="6229696" y="5972865"/>
                  <a:pt x="6223725" y="5972865"/>
                  <a:pt x="6217751" y="5972865"/>
                </a:cubicBezTo>
                <a:close/>
                <a:moveTo>
                  <a:pt x="5644356" y="5963907"/>
                </a:moveTo>
                <a:cubicBezTo>
                  <a:pt x="5644356" y="5963907"/>
                  <a:pt x="5642863" y="5965399"/>
                  <a:pt x="5639877" y="5968385"/>
                </a:cubicBezTo>
                <a:cubicBezTo>
                  <a:pt x="5636891" y="5971372"/>
                  <a:pt x="5635397" y="5975852"/>
                  <a:pt x="5635397" y="5981824"/>
                </a:cubicBezTo>
                <a:lnTo>
                  <a:pt x="5626437" y="5990784"/>
                </a:lnTo>
                <a:lnTo>
                  <a:pt x="5644356" y="5981824"/>
                </a:lnTo>
                <a:cubicBezTo>
                  <a:pt x="5650330" y="5975852"/>
                  <a:pt x="5650330" y="5969880"/>
                  <a:pt x="5644356" y="5963907"/>
                </a:cubicBezTo>
                <a:close/>
                <a:moveTo>
                  <a:pt x="1644031" y="5963907"/>
                </a:moveTo>
                <a:cubicBezTo>
                  <a:pt x="1647017" y="5963907"/>
                  <a:pt x="1648511" y="5966892"/>
                  <a:pt x="1648511" y="5972865"/>
                </a:cubicBezTo>
                <a:lnTo>
                  <a:pt x="1639551" y="5972865"/>
                </a:lnTo>
                <a:cubicBezTo>
                  <a:pt x="1639551" y="5966892"/>
                  <a:pt x="1641044" y="5963907"/>
                  <a:pt x="1644031" y="5963907"/>
                </a:cubicBezTo>
                <a:close/>
                <a:moveTo>
                  <a:pt x="1773940" y="5950467"/>
                </a:moveTo>
                <a:lnTo>
                  <a:pt x="1777525" y="5954947"/>
                </a:lnTo>
                <a:lnTo>
                  <a:pt x="1773940" y="5954947"/>
                </a:lnTo>
                <a:close/>
                <a:moveTo>
                  <a:pt x="5923724" y="5950060"/>
                </a:moveTo>
                <a:lnTo>
                  <a:pt x="5926574" y="5950467"/>
                </a:lnTo>
                <a:cubicBezTo>
                  <a:pt x="5929560" y="5953454"/>
                  <a:pt x="5931054" y="5954947"/>
                  <a:pt x="5931054" y="5954947"/>
                </a:cubicBezTo>
                <a:close/>
                <a:moveTo>
                  <a:pt x="5724990" y="5945988"/>
                </a:moveTo>
                <a:cubicBezTo>
                  <a:pt x="5724990" y="5945988"/>
                  <a:pt x="5723496" y="5947481"/>
                  <a:pt x="5720510" y="5950467"/>
                </a:cubicBezTo>
                <a:cubicBezTo>
                  <a:pt x="5717524" y="5953454"/>
                  <a:pt x="5719017" y="5957934"/>
                  <a:pt x="5724990" y="5963907"/>
                </a:cubicBezTo>
                <a:cubicBezTo>
                  <a:pt x="5724990" y="5957934"/>
                  <a:pt x="5724990" y="5954947"/>
                  <a:pt x="5724990" y="5954947"/>
                </a:cubicBezTo>
                <a:cubicBezTo>
                  <a:pt x="5724990" y="5954947"/>
                  <a:pt x="5727976" y="5951961"/>
                  <a:pt x="5733948" y="5945988"/>
                </a:cubicBezTo>
                <a:lnTo>
                  <a:pt x="5732269" y="5945988"/>
                </a:lnTo>
                <a:cubicBezTo>
                  <a:pt x="5730403" y="5945988"/>
                  <a:pt x="5727977" y="5945988"/>
                  <a:pt x="5724990" y="5945988"/>
                </a:cubicBezTo>
                <a:close/>
                <a:moveTo>
                  <a:pt x="1684348" y="5945988"/>
                </a:moveTo>
                <a:lnTo>
                  <a:pt x="1693306" y="5945988"/>
                </a:lnTo>
                <a:lnTo>
                  <a:pt x="1693306" y="5954947"/>
                </a:lnTo>
                <a:cubicBezTo>
                  <a:pt x="1693306" y="5954947"/>
                  <a:pt x="1690320" y="5951961"/>
                  <a:pt x="1684348" y="5945988"/>
                </a:cubicBezTo>
                <a:close/>
                <a:moveTo>
                  <a:pt x="5904176" y="5937028"/>
                </a:moveTo>
                <a:lnTo>
                  <a:pt x="5923724" y="5950060"/>
                </a:lnTo>
                <a:lnTo>
                  <a:pt x="5918734" y="5949347"/>
                </a:lnTo>
                <a:cubicBezTo>
                  <a:pt x="5915000" y="5950095"/>
                  <a:pt x="5910148" y="5951961"/>
                  <a:pt x="5904176" y="5954947"/>
                </a:cubicBezTo>
                <a:cubicBezTo>
                  <a:pt x="5892231" y="5960919"/>
                  <a:pt x="5883271" y="5966892"/>
                  <a:pt x="5877298" y="5972865"/>
                </a:cubicBezTo>
                <a:lnTo>
                  <a:pt x="5859379" y="5972865"/>
                </a:lnTo>
                <a:cubicBezTo>
                  <a:pt x="5859379" y="5954947"/>
                  <a:pt x="5868338" y="5948974"/>
                  <a:pt x="5886257" y="5954947"/>
                </a:cubicBezTo>
                <a:cubicBezTo>
                  <a:pt x="5892231" y="5954947"/>
                  <a:pt x="5895217" y="5951961"/>
                  <a:pt x="5895217" y="5945988"/>
                </a:cubicBezTo>
                <a:close/>
                <a:moveTo>
                  <a:pt x="5635397" y="5937028"/>
                </a:moveTo>
                <a:cubicBezTo>
                  <a:pt x="5617478" y="5937028"/>
                  <a:pt x="5608520" y="5940015"/>
                  <a:pt x="5608520" y="5945988"/>
                </a:cubicBezTo>
                <a:cubicBezTo>
                  <a:pt x="5608520" y="5945988"/>
                  <a:pt x="5612998" y="5947481"/>
                  <a:pt x="5621958" y="5950467"/>
                </a:cubicBezTo>
                <a:cubicBezTo>
                  <a:pt x="5630917" y="5953454"/>
                  <a:pt x="5638383" y="5951961"/>
                  <a:pt x="5644356" y="5945988"/>
                </a:cubicBezTo>
                <a:close/>
                <a:moveTo>
                  <a:pt x="1287899" y="5932549"/>
                </a:moveTo>
                <a:cubicBezTo>
                  <a:pt x="1289392" y="5932549"/>
                  <a:pt x="1290138" y="5934042"/>
                  <a:pt x="1290138" y="5937028"/>
                </a:cubicBezTo>
                <a:cubicBezTo>
                  <a:pt x="1296111" y="5943001"/>
                  <a:pt x="1297604" y="5945988"/>
                  <a:pt x="1294618" y="5945988"/>
                </a:cubicBezTo>
                <a:cubicBezTo>
                  <a:pt x="1291631" y="5945988"/>
                  <a:pt x="1290138" y="5948974"/>
                  <a:pt x="1290138" y="5954947"/>
                </a:cubicBezTo>
                <a:cubicBezTo>
                  <a:pt x="1290138" y="5954947"/>
                  <a:pt x="1287152" y="5954947"/>
                  <a:pt x="1281179" y="5954947"/>
                </a:cubicBezTo>
                <a:lnTo>
                  <a:pt x="1281179" y="5937028"/>
                </a:lnTo>
                <a:cubicBezTo>
                  <a:pt x="1284165" y="5934042"/>
                  <a:pt x="1286406" y="5932549"/>
                  <a:pt x="1287899" y="5932549"/>
                </a:cubicBezTo>
                <a:close/>
                <a:moveTo>
                  <a:pt x="1722425" y="5930308"/>
                </a:moveTo>
                <a:cubicBezTo>
                  <a:pt x="1723917" y="5930308"/>
                  <a:pt x="1726158" y="5931056"/>
                  <a:pt x="1729144" y="5932549"/>
                </a:cubicBezTo>
                <a:cubicBezTo>
                  <a:pt x="1735117" y="5935535"/>
                  <a:pt x="1738103" y="5937028"/>
                  <a:pt x="1738103" y="5937028"/>
                </a:cubicBezTo>
                <a:cubicBezTo>
                  <a:pt x="1738103" y="5937028"/>
                  <a:pt x="1735117" y="5937028"/>
                  <a:pt x="1729144" y="5937028"/>
                </a:cubicBezTo>
                <a:cubicBezTo>
                  <a:pt x="1723171" y="5937028"/>
                  <a:pt x="1720185" y="5935535"/>
                  <a:pt x="1720185" y="5932549"/>
                </a:cubicBezTo>
                <a:cubicBezTo>
                  <a:pt x="1720185" y="5931056"/>
                  <a:pt x="1720932" y="5930308"/>
                  <a:pt x="1722425" y="5930308"/>
                </a:cubicBezTo>
                <a:close/>
                <a:moveTo>
                  <a:pt x="5554763" y="5919110"/>
                </a:moveTo>
                <a:lnTo>
                  <a:pt x="5563723" y="5928069"/>
                </a:lnTo>
                <a:lnTo>
                  <a:pt x="5572682" y="5919110"/>
                </a:lnTo>
                <a:cubicBezTo>
                  <a:pt x="5566709" y="5919110"/>
                  <a:pt x="5560737" y="5919110"/>
                  <a:pt x="5554763" y="5919110"/>
                </a:cubicBezTo>
                <a:close/>
                <a:moveTo>
                  <a:pt x="6468612" y="5901191"/>
                </a:moveTo>
                <a:cubicBezTo>
                  <a:pt x="6474585" y="5901191"/>
                  <a:pt x="6477570" y="5904177"/>
                  <a:pt x="6477570" y="5910150"/>
                </a:cubicBezTo>
                <a:cubicBezTo>
                  <a:pt x="6471598" y="5910150"/>
                  <a:pt x="6468612" y="5910150"/>
                  <a:pt x="6468612" y="5910150"/>
                </a:cubicBezTo>
                <a:cubicBezTo>
                  <a:pt x="6462638" y="5904177"/>
                  <a:pt x="6462638" y="5901191"/>
                  <a:pt x="6468612" y="5901191"/>
                </a:cubicBezTo>
                <a:close/>
                <a:moveTo>
                  <a:pt x="5724990" y="5901191"/>
                </a:moveTo>
                <a:lnTo>
                  <a:pt x="5716031" y="5910150"/>
                </a:lnTo>
                <a:cubicBezTo>
                  <a:pt x="5710057" y="5916123"/>
                  <a:pt x="5704085" y="5919110"/>
                  <a:pt x="5698112" y="5919110"/>
                </a:cubicBezTo>
                <a:lnTo>
                  <a:pt x="5698112" y="5937028"/>
                </a:lnTo>
                <a:cubicBezTo>
                  <a:pt x="5704085" y="5937028"/>
                  <a:pt x="5714537" y="5937028"/>
                  <a:pt x="5729470" y="5937028"/>
                </a:cubicBezTo>
                <a:cubicBezTo>
                  <a:pt x="5744402" y="5937028"/>
                  <a:pt x="5751868" y="5934042"/>
                  <a:pt x="5751868" y="5928069"/>
                </a:cubicBezTo>
                <a:lnTo>
                  <a:pt x="5742908" y="5910150"/>
                </a:lnTo>
                <a:cubicBezTo>
                  <a:pt x="5736934" y="5910150"/>
                  <a:pt x="5730963" y="5907164"/>
                  <a:pt x="5724990" y="5901191"/>
                </a:cubicBezTo>
                <a:close/>
                <a:moveTo>
                  <a:pt x="5680194" y="5901191"/>
                </a:moveTo>
                <a:lnTo>
                  <a:pt x="5671234" y="5910150"/>
                </a:lnTo>
                <a:cubicBezTo>
                  <a:pt x="5677208" y="5916123"/>
                  <a:pt x="5683180" y="5916123"/>
                  <a:pt x="5689152" y="5910150"/>
                </a:cubicBezTo>
                <a:cubicBezTo>
                  <a:pt x="5689152" y="5910150"/>
                  <a:pt x="5686166" y="5907164"/>
                  <a:pt x="5680194" y="5901191"/>
                </a:cubicBezTo>
                <a:close/>
                <a:moveTo>
                  <a:pt x="1827697" y="5901191"/>
                </a:moveTo>
                <a:cubicBezTo>
                  <a:pt x="1821724" y="5901191"/>
                  <a:pt x="1818737" y="5904177"/>
                  <a:pt x="1818737" y="5910150"/>
                </a:cubicBezTo>
                <a:lnTo>
                  <a:pt x="1827697" y="5910150"/>
                </a:lnTo>
                <a:lnTo>
                  <a:pt x="1845614" y="5910150"/>
                </a:lnTo>
                <a:close/>
                <a:moveTo>
                  <a:pt x="1317017" y="5901191"/>
                </a:moveTo>
                <a:cubicBezTo>
                  <a:pt x="1317017" y="5901191"/>
                  <a:pt x="1318510" y="5902684"/>
                  <a:pt x="1321496" y="5905670"/>
                </a:cubicBezTo>
                <a:cubicBezTo>
                  <a:pt x="1324482" y="5908657"/>
                  <a:pt x="1325976" y="5910150"/>
                  <a:pt x="1325976" y="5910150"/>
                </a:cubicBezTo>
                <a:cubicBezTo>
                  <a:pt x="1325976" y="5910150"/>
                  <a:pt x="1324482" y="5910150"/>
                  <a:pt x="1321496" y="5910150"/>
                </a:cubicBezTo>
                <a:cubicBezTo>
                  <a:pt x="1318510" y="5910150"/>
                  <a:pt x="1317017" y="5907164"/>
                  <a:pt x="1317017" y="5901191"/>
                </a:cubicBezTo>
                <a:close/>
                <a:moveTo>
                  <a:pt x="5886257" y="5892231"/>
                </a:moveTo>
                <a:lnTo>
                  <a:pt x="5895217" y="5892231"/>
                </a:lnTo>
                <a:lnTo>
                  <a:pt x="5886257" y="5901191"/>
                </a:lnTo>
                <a:cubicBezTo>
                  <a:pt x="5880284" y="5901191"/>
                  <a:pt x="5880284" y="5898205"/>
                  <a:pt x="5886257" y="5892231"/>
                </a:cubicBezTo>
                <a:close/>
                <a:moveTo>
                  <a:pt x="1666429" y="5892231"/>
                </a:moveTo>
                <a:lnTo>
                  <a:pt x="1675389" y="5901191"/>
                </a:lnTo>
                <a:cubicBezTo>
                  <a:pt x="1669416" y="5913137"/>
                  <a:pt x="1663443" y="5916123"/>
                  <a:pt x="1657470" y="5910150"/>
                </a:cubicBezTo>
                <a:cubicBezTo>
                  <a:pt x="1657470" y="5904177"/>
                  <a:pt x="1654483" y="5901191"/>
                  <a:pt x="1648511" y="5901191"/>
                </a:cubicBezTo>
                <a:lnTo>
                  <a:pt x="1639551" y="5901191"/>
                </a:lnTo>
                <a:cubicBezTo>
                  <a:pt x="1645524" y="5895218"/>
                  <a:pt x="1654483" y="5892231"/>
                  <a:pt x="1666429" y="5892231"/>
                </a:cubicBezTo>
                <a:close/>
                <a:moveTo>
                  <a:pt x="1415569" y="5892231"/>
                </a:moveTo>
                <a:lnTo>
                  <a:pt x="1433488" y="5892231"/>
                </a:lnTo>
                <a:lnTo>
                  <a:pt x="1424528" y="5901191"/>
                </a:lnTo>
                <a:cubicBezTo>
                  <a:pt x="1418555" y="5895218"/>
                  <a:pt x="1415569" y="5892231"/>
                  <a:pt x="1415569" y="5892231"/>
                </a:cubicBezTo>
                <a:close/>
                <a:moveTo>
                  <a:pt x="1245342" y="5892231"/>
                </a:moveTo>
                <a:lnTo>
                  <a:pt x="1245342" y="5910150"/>
                </a:lnTo>
                <a:cubicBezTo>
                  <a:pt x="1245342" y="5910150"/>
                  <a:pt x="1242356" y="5907164"/>
                  <a:pt x="1236383" y="5901191"/>
                </a:cubicBezTo>
                <a:close/>
                <a:moveTo>
                  <a:pt x="6473090" y="5874312"/>
                </a:moveTo>
                <a:cubicBezTo>
                  <a:pt x="6476076" y="5874312"/>
                  <a:pt x="6477570" y="5877300"/>
                  <a:pt x="6477570" y="5883272"/>
                </a:cubicBezTo>
                <a:lnTo>
                  <a:pt x="6468612" y="5892231"/>
                </a:lnTo>
                <a:lnTo>
                  <a:pt x="6468612" y="5883272"/>
                </a:lnTo>
                <a:cubicBezTo>
                  <a:pt x="6468612" y="5877300"/>
                  <a:pt x="6470105" y="5874312"/>
                  <a:pt x="6473090" y="5874312"/>
                </a:cubicBezTo>
                <a:close/>
                <a:moveTo>
                  <a:pt x="1388691" y="5874312"/>
                </a:moveTo>
                <a:lnTo>
                  <a:pt x="1397650" y="5883272"/>
                </a:lnTo>
                <a:cubicBezTo>
                  <a:pt x="1391677" y="5895218"/>
                  <a:pt x="1388691" y="5895218"/>
                  <a:pt x="1388691" y="5883272"/>
                </a:cubicBezTo>
                <a:cubicBezTo>
                  <a:pt x="1388691" y="5877300"/>
                  <a:pt x="1388691" y="5874312"/>
                  <a:pt x="1388691" y="5874312"/>
                </a:cubicBezTo>
                <a:close/>
                <a:moveTo>
                  <a:pt x="5724990" y="5865354"/>
                </a:moveTo>
                <a:lnTo>
                  <a:pt x="5724990" y="5874312"/>
                </a:lnTo>
                <a:cubicBezTo>
                  <a:pt x="5730963" y="5874312"/>
                  <a:pt x="5732456" y="5872820"/>
                  <a:pt x="5729470" y="5869834"/>
                </a:cubicBezTo>
                <a:cubicBezTo>
                  <a:pt x="5726484" y="5866848"/>
                  <a:pt x="5724990" y="5865354"/>
                  <a:pt x="5724990" y="5865354"/>
                </a:cubicBezTo>
                <a:close/>
                <a:moveTo>
                  <a:pt x="5671234" y="5865354"/>
                </a:moveTo>
                <a:cubicBezTo>
                  <a:pt x="5665260" y="5865354"/>
                  <a:pt x="5660780" y="5866848"/>
                  <a:pt x="5657794" y="5869834"/>
                </a:cubicBezTo>
                <a:cubicBezTo>
                  <a:pt x="5654808" y="5872820"/>
                  <a:pt x="5653316" y="5874312"/>
                  <a:pt x="5653316" y="5874312"/>
                </a:cubicBezTo>
                <a:cubicBezTo>
                  <a:pt x="5659288" y="5874312"/>
                  <a:pt x="5662274" y="5874312"/>
                  <a:pt x="5662274" y="5874312"/>
                </a:cubicBezTo>
                <a:cubicBezTo>
                  <a:pt x="5668248" y="5874312"/>
                  <a:pt x="5671234" y="5872820"/>
                  <a:pt x="5671234" y="5869834"/>
                </a:cubicBezTo>
                <a:cubicBezTo>
                  <a:pt x="5671234" y="5866848"/>
                  <a:pt x="5671234" y="5865354"/>
                  <a:pt x="5671234" y="5865354"/>
                </a:cubicBezTo>
                <a:close/>
                <a:moveTo>
                  <a:pt x="5612998" y="5865354"/>
                </a:moveTo>
                <a:cubicBezTo>
                  <a:pt x="5604040" y="5865354"/>
                  <a:pt x="5596574" y="5868341"/>
                  <a:pt x="5590600" y="5874312"/>
                </a:cubicBezTo>
                <a:lnTo>
                  <a:pt x="5608520" y="5874312"/>
                </a:lnTo>
                <a:cubicBezTo>
                  <a:pt x="5620464" y="5868341"/>
                  <a:pt x="5621958" y="5865354"/>
                  <a:pt x="5612998" y="5865354"/>
                </a:cubicBezTo>
                <a:close/>
                <a:moveTo>
                  <a:pt x="1652990" y="5856395"/>
                </a:moveTo>
                <a:cubicBezTo>
                  <a:pt x="1655977" y="5856395"/>
                  <a:pt x="1657470" y="5859381"/>
                  <a:pt x="1657470" y="5865354"/>
                </a:cubicBezTo>
                <a:cubicBezTo>
                  <a:pt x="1657470" y="5877300"/>
                  <a:pt x="1657470" y="5883272"/>
                  <a:pt x="1657470" y="5883272"/>
                </a:cubicBezTo>
                <a:cubicBezTo>
                  <a:pt x="1651497" y="5883272"/>
                  <a:pt x="1647017" y="5883272"/>
                  <a:pt x="1644031" y="5883272"/>
                </a:cubicBezTo>
                <a:cubicBezTo>
                  <a:pt x="1641044" y="5883272"/>
                  <a:pt x="1639551" y="5880287"/>
                  <a:pt x="1639551" y="5874312"/>
                </a:cubicBezTo>
                <a:cubicBezTo>
                  <a:pt x="1645524" y="5862368"/>
                  <a:pt x="1650004" y="5856395"/>
                  <a:pt x="1652990" y="5856395"/>
                </a:cubicBezTo>
                <a:close/>
                <a:moveTo>
                  <a:pt x="6047525" y="5847435"/>
                </a:moveTo>
                <a:lnTo>
                  <a:pt x="6047525" y="5865354"/>
                </a:lnTo>
                <a:cubicBezTo>
                  <a:pt x="6035579" y="5865354"/>
                  <a:pt x="6026620" y="5865354"/>
                  <a:pt x="6020646" y="5865354"/>
                </a:cubicBezTo>
                <a:cubicBezTo>
                  <a:pt x="6020646" y="5865354"/>
                  <a:pt x="6026620" y="5862368"/>
                  <a:pt x="6038565" y="5856395"/>
                </a:cubicBezTo>
                <a:cubicBezTo>
                  <a:pt x="6044538" y="5856395"/>
                  <a:pt x="6047525" y="5853409"/>
                  <a:pt x="6047525" y="5847435"/>
                </a:cubicBezTo>
                <a:close/>
                <a:moveTo>
                  <a:pt x="5836982" y="5847435"/>
                </a:moveTo>
                <a:cubicBezTo>
                  <a:pt x="5833994" y="5847435"/>
                  <a:pt x="5832502" y="5850422"/>
                  <a:pt x="5832502" y="5856395"/>
                </a:cubicBezTo>
                <a:cubicBezTo>
                  <a:pt x="5832502" y="5862368"/>
                  <a:pt x="5832502" y="5865354"/>
                  <a:pt x="5832502" y="5865354"/>
                </a:cubicBezTo>
                <a:cubicBezTo>
                  <a:pt x="5832502" y="5865354"/>
                  <a:pt x="5833994" y="5862368"/>
                  <a:pt x="5836982" y="5856395"/>
                </a:cubicBezTo>
                <a:cubicBezTo>
                  <a:pt x="5839968" y="5850422"/>
                  <a:pt x="5839968" y="5847435"/>
                  <a:pt x="5836982" y="5847435"/>
                </a:cubicBezTo>
                <a:close/>
                <a:moveTo>
                  <a:pt x="1312537" y="5844636"/>
                </a:moveTo>
                <a:cubicBezTo>
                  <a:pt x="1314030" y="5845009"/>
                  <a:pt x="1315523" y="5845942"/>
                  <a:pt x="1317017" y="5847435"/>
                </a:cubicBezTo>
                <a:lnTo>
                  <a:pt x="1299098" y="5865354"/>
                </a:lnTo>
                <a:lnTo>
                  <a:pt x="1299098" y="5856395"/>
                </a:lnTo>
                <a:cubicBezTo>
                  <a:pt x="1303577" y="5847435"/>
                  <a:pt x="1308057" y="5843516"/>
                  <a:pt x="1312537" y="5844636"/>
                </a:cubicBezTo>
                <a:close/>
                <a:moveTo>
                  <a:pt x="1460365" y="5838476"/>
                </a:moveTo>
                <a:lnTo>
                  <a:pt x="1469324" y="5838476"/>
                </a:lnTo>
                <a:lnTo>
                  <a:pt x="1469324" y="5847435"/>
                </a:lnTo>
                <a:close/>
                <a:moveTo>
                  <a:pt x="5975850" y="5829516"/>
                </a:moveTo>
                <a:cubicBezTo>
                  <a:pt x="5975850" y="5835490"/>
                  <a:pt x="5972864" y="5838476"/>
                  <a:pt x="5966891" y="5838476"/>
                </a:cubicBezTo>
                <a:cubicBezTo>
                  <a:pt x="5960918" y="5838476"/>
                  <a:pt x="5957932" y="5839969"/>
                  <a:pt x="5957932" y="5842956"/>
                </a:cubicBezTo>
                <a:cubicBezTo>
                  <a:pt x="5957932" y="5845942"/>
                  <a:pt x="5960918" y="5847435"/>
                  <a:pt x="5966891" y="5847435"/>
                </a:cubicBezTo>
                <a:lnTo>
                  <a:pt x="5984810" y="5838476"/>
                </a:lnTo>
                <a:cubicBezTo>
                  <a:pt x="5990782" y="5838476"/>
                  <a:pt x="5993768" y="5835490"/>
                  <a:pt x="5993768" y="5829516"/>
                </a:cubicBezTo>
                <a:close/>
                <a:moveTo>
                  <a:pt x="6029606" y="5820557"/>
                </a:moveTo>
                <a:cubicBezTo>
                  <a:pt x="6035579" y="5820557"/>
                  <a:pt x="6038565" y="5822051"/>
                  <a:pt x="6038565" y="5825037"/>
                </a:cubicBezTo>
                <a:cubicBezTo>
                  <a:pt x="6038565" y="5828023"/>
                  <a:pt x="6035579" y="5829516"/>
                  <a:pt x="6029606" y="5829516"/>
                </a:cubicBezTo>
                <a:cubicBezTo>
                  <a:pt x="6023632" y="5829516"/>
                  <a:pt x="6020646" y="5829516"/>
                  <a:pt x="6020646" y="5829516"/>
                </a:cubicBezTo>
                <a:cubicBezTo>
                  <a:pt x="6020646" y="5829516"/>
                  <a:pt x="6023632" y="5826530"/>
                  <a:pt x="6029606" y="5820557"/>
                </a:cubicBezTo>
                <a:close/>
                <a:moveTo>
                  <a:pt x="1603713" y="5820557"/>
                </a:moveTo>
                <a:lnTo>
                  <a:pt x="1621632" y="5829516"/>
                </a:lnTo>
                <a:lnTo>
                  <a:pt x="1612673" y="5838476"/>
                </a:lnTo>
                <a:cubicBezTo>
                  <a:pt x="1612673" y="5844449"/>
                  <a:pt x="1609686" y="5845942"/>
                  <a:pt x="1603713" y="5842956"/>
                </a:cubicBezTo>
                <a:cubicBezTo>
                  <a:pt x="1597740" y="5839969"/>
                  <a:pt x="1594755" y="5835490"/>
                  <a:pt x="1594755" y="5829516"/>
                </a:cubicBezTo>
                <a:cubicBezTo>
                  <a:pt x="1594755" y="5823544"/>
                  <a:pt x="1597740" y="5820557"/>
                  <a:pt x="1603713" y="5820557"/>
                </a:cubicBezTo>
                <a:close/>
                <a:moveTo>
                  <a:pt x="1487243" y="5820557"/>
                </a:moveTo>
                <a:cubicBezTo>
                  <a:pt x="1487243" y="5820557"/>
                  <a:pt x="1487243" y="5822051"/>
                  <a:pt x="1487243" y="5825037"/>
                </a:cubicBezTo>
                <a:cubicBezTo>
                  <a:pt x="1487243" y="5828023"/>
                  <a:pt x="1484257" y="5829516"/>
                  <a:pt x="1478284" y="5829516"/>
                </a:cubicBezTo>
                <a:cubicBezTo>
                  <a:pt x="1478284" y="5829516"/>
                  <a:pt x="1478284" y="5828023"/>
                  <a:pt x="1478284" y="5825037"/>
                </a:cubicBezTo>
                <a:cubicBezTo>
                  <a:pt x="1478284" y="5822051"/>
                  <a:pt x="1481270" y="5820557"/>
                  <a:pt x="1487243" y="5820557"/>
                </a:cubicBezTo>
                <a:close/>
                <a:moveTo>
                  <a:pt x="1424528" y="5811598"/>
                </a:moveTo>
                <a:lnTo>
                  <a:pt x="1442446" y="5820557"/>
                </a:lnTo>
                <a:cubicBezTo>
                  <a:pt x="1436474" y="5820557"/>
                  <a:pt x="1430501" y="5820557"/>
                  <a:pt x="1424528" y="5820557"/>
                </a:cubicBezTo>
                <a:cubicBezTo>
                  <a:pt x="1418555" y="5820557"/>
                  <a:pt x="1418555" y="5817571"/>
                  <a:pt x="1424528" y="5811598"/>
                </a:cubicBezTo>
                <a:close/>
                <a:moveTo>
                  <a:pt x="6119199" y="5802638"/>
                </a:moveTo>
                <a:lnTo>
                  <a:pt x="6128158" y="5811598"/>
                </a:lnTo>
                <a:lnTo>
                  <a:pt x="6101280" y="5811598"/>
                </a:lnTo>
                <a:cubicBezTo>
                  <a:pt x="6101280" y="5805625"/>
                  <a:pt x="6107253" y="5802638"/>
                  <a:pt x="6119199" y="5802638"/>
                </a:cubicBezTo>
                <a:close/>
                <a:moveTo>
                  <a:pt x="6190873" y="5793680"/>
                </a:moveTo>
                <a:lnTo>
                  <a:pt x="6199832" y="5802638"/>
                </a:lnTo>
                <a:lnTo>
                  <a:pt x="6181914" y="5811598"/>
                </a:lnTo>
                <a:cubicBezTo>
                  <a:pt x="6187888" y="5805625"/>
                  <a:pt x="6190873" y="5802638"/>
                  <a:pt x="6190873" y="5802638"/>
                </a:cubicBezTo>
                <a:cubicBezTo>
                  <a:pt x="6184900" y="5796665"/>
                  <a:pt x="6184900" y="5793680"/>
                  <a:pt x="6190873" y="5793680"/>
                </a:cubicBezTo>
                <a:close/>
                <a:moveTo>
                  <a:pt x="6083362" y="5793680"/>
                </a:moveTo>
                <a:cubicBezTo>
                  <a:pt x="6089336" y="5793680"/>
                  <a:pt x="6092322" y="5793680"/>
                  <a:pt x="6092322" y="5793680"/>
                </a:cubicBezTo>
                <a:cubicBezTo>
                  <a:pt x="6092322" y="5799653"/>
                  <a:pt x="6090828" y="5802638"/>
                  <a:pt x="6087842" y="5802638"/>
                </a:cubicBezTo>
                <a:cubicBezTo>
                  <a:pt x="6084856" y="5802638"/>
                  <a:pt x="6083362" y="5799653"/>
                  <a:pt x="6083362" y="5793680"/>
                </a:cubicBezTo>
                <a:close/>
                <a:moveTo>
                  <a:pt x="5850420" y="5793680"/>
                </a:moveTo>
                <a:cubicBezTo>
                  <a:pt x="5850420" y="5793680"/>
                  <a:pt x="5850420" y="5796665"/>
                  <a:pt x="5850420" y="5802638"/>
                </a:cubicBezTo>
                <a:cubicBezTo>
                  <a:pt x="5856394" y="5802638"/>
                  <a:pt x="5859379" y="5799653"/>
                  <a:pt x="5859379" y="5793680"/>
                </a:cubicBezTo>
                <a:close/>
                <a:moveTo>
                  <a:pt x="1675389" y="5793680"/>
                </a:moveTo>
                <a:lnTo>
                  <a:pt x="1666429" y="5802638"/>
                </a:lnTo>
                <a:cubicBezTo>
                  <a:pt x="1678375" y="5802638"/>
                  <a:pt x="1684348" y="5805625"/>
                  <a:pt x="1684348" y="5811598"/>
                </a:cubicBezTo>
                <a:cubicBezTo>
                  <a:pt x="1684348" y="5817571"/>
                  <a:pt x="1690320" y="5820557"/>
                  <a:pt x="1702266" y="5820557"/>
                </a:cubicBezTo>
                <a:lnTo>
                  <a:pt x="1702266" y="5811598"/>
                </a:lnTo>
                <a:cubicBezTo>
                  <a:pt x="1696293" y="5799653"/>
                  <a:pt x="1687335" y="5793680"/>
                  <a:pt x="1675389" y="5793680"/>
                </a:cubicBezTo>
                <a:close/>
                <a:moveTo>
                  <a:pt x="1317017" y="5793680"/>
                </a:moveTo>
                <a:lnTo>
                  <a:pt x="1334935" y="5793680"/>
                </a:lnTo>
                <a:cubicBezTo>
                  <a:pt x="1340908" y="5799653"/>
                  <a:pt x="1340908" y="5802638"/>
                  <a:pt x="1334935" y="5802638"/>
                </a:cubicBezTo>
                <a:lnTo>
                  <a:pt x="1317017" y="5802638"/>
                </a:lnTo>
                <a:cubicBezTo>
                  <a:pt x="1305071" y="5796665"/>
                  <a:pt x="1305071" y="5793680"/>
                  <a:pt x="1317017" y="5793680"/>
                </a:cubicBezTo>
                <a:close/>
                <a:moveTo>
                  <a:pt x="1218464" y="5793680"/>
                </a:moveTo>
                <a:cubicBezTo>
                  <a:pt x="1224437" y="5793680"/>
                  <a:pt x="1228917" y="5795173"/>
                  <a:pt x="1231903" y="5798160"/>
                </a:cubicBezTo>
                <a:cubicBezTo>
                  <a:pt x="1234890" y="5801145"/>
                  <a:pt x="1239369" y="5802638"/>
                  <a:pt x="1245342" y="5802638"/>
                </a:cubicBezTo>
                <a:lnTo>
                  <a:pt x="1254302" y="5811598"/>
                </a:lnTo>
                <a:cubicBezTo>
                  <a:pt x="1242356" y="5811598"/>
                  <a:pt x="1236383" y="5814584"/>
                  <a:pt x="1236383" y="5820557"/>
                </a:cubicBezTo>
                <a:cubicBezTo>
                  <a:pt x="1236383" y="5826530"/>
                  <a:pt x="1233396" y="5828023"/>
                  <a:pt x="1227424" y="5825037"/>
                </a:cubicBezTo>
                <a:cubicBezTo>
                  <a:pt x="1221450" y="5822051"/>
                  <a:pt x="1218464" y="5816077"/>
                  <a:pt x="1218464" y="5807118"/>
                </a:cubicBezTo>
                <a:cubicBezTo>
                  <a:pt x="1218464" y="5798160"/>
                  <a:pt x="1218464" y="5793680"/>
                  <a:pt x="1218464" y="5793680"/>
                </a:cubicBezTo>
                <a:close/>
                <a:moveTo>
                  <a:pt x="6074402" y="5766802"/>
                </a:moveTo>
                <a:cubicBezTo>
                  <a:pt x="6074402" y="5772775"/>
                  <a:pt x="6074402" y="5783227"/>
                  <a:pt x="6074402" y="5798160"/>
                </a:cubicBezTo>
                <a:cubicBezTo>
                  <a:pt x="6074402" y="5813091"/>
                  <a:pt x="6068428" y="5820557"/>
                  <a:pt x="6056484" y="5820557"/>
                </a:cubicBezTo>
                <a:cubicBezTo>
                  <a:pt x="6050511" y="5820557"/>
                  <a:pt x="6046031" y="5819064"/>
                  <a:pt x="6043045" y="5816077"/>
                </a:cubicBezTo>
                <a:cubicBezTo>
                  <a:pt x="6040059" y="5813091"/>
                  <a:pt x="6038565" y="5811598"/>
                  <a:pt x="6038565" y="5811598"/>
                </a:cubicBezTo>
                <a:cubicBezTo>
                  <a:pt x="6038565" y="5805625"/>
                  <a:pt x="6041551" y="5802638"/>
                  <a:pt x="6047525" y="5802638"/>
                </a:cubicBezTo>
                <a:cubicBezTo>
                  <a:pt x="6053498" y="5802638"/>
                  <a:pt x="6056484" y="5802638"/>
                  <a:pt x="6056484" y="5802638"/>
                </a:cubicBezTo>
                <a:cubicBezTo>
                  <a:pt x="6056484" y="5802638"/>
                  <a:pt x="6056484" y="5799653"/>
                  <a:pt x="6056484" y="5793680"/>
                </a:cubicBezTo>
                <a:close/>
                <a:moveTo>
                  <a:pt x="5814582" y="5757842"/>
                </a:moveTo>
                <a:cubicBezTo>
                  <a:pt x="5814582" y="5757842"/>
                  <a:pt x="5814582" y="5760829"/>
                  <a:pt x="5814582" y="5766802"/>
                </a:cubicBezTo>
                <a:lnTo>
                  <a:pt x="5832502" y="5766802"/>
                </a:lnTo>
                <a:cubicBezTo>
                  <a:pt x="5832502" y="5760829"/>
                  <a:pt x="5829516" y="5757842"/>
                  <a:pt x="5823542" y="5757842"/>
                </a:cubicBezTo>
                <a:cubicBezTo>
                  <a:pt x="5817568" y="5757842"/>
                  <a:pt x="5814582" y="5757842"/>
                  <a:pt x="5814582" y="5757842"/>
                </a:cubicBezTo>
                <a:close/>
                <a:moveTo>
                  <a:pt x="1469324" y="5757842"/>
                </a:moveTo>
                <a:lnTo>
                  <a:pt x="1487243" y="5757842"/>
                </a:lnTo>
                <a:cubicBezTo>
                  <a:pt x="1499189" y="5763816"/>
                  <a:pt x="1511135" y="5769788"/>
                  <a:pt x="1523081" y="5775761"/>
                </a:cubicBezTo>
                <a:cubicBezTo>
                  <a:pt x="1540998" y="5793680"/>
                  <a:pt x="1549958" y="5796665"/>
                  <a:pt x="1549958" y="5784720"/>
                </a:cubicBezTo>
                <a:cubicBezTo>
                  <a:pt x="1549958" y="5778748"/>
                  <a:pt x="1540998" y="5772775"/>
                  <a:pt x="1523081" y="5766802"/>
                </a:cubicBezTo>
                <a:lnTo>
                  <a:pt x="1523081" y="5757842"/>
                </a:lnTo>
                <a:cubicBezTo>
                  <a:pt x="1558918" y="5769788"/>
                  <a:pt x="1576836" y="5784720"/>
                  <a:pt x="1576836" y="5802638"/>
                </a:cubicBezTo>
                <a:cubicBezTo>
                  <a:pt x="1576836" y="5802638"/>
                  <a:pt x="1572357" y="5802638"/>
                  <a:pt x="1563397" y="5802638"/>
                </a:cubicBezTo>
                <a:cubicBezTo>
                  <a:pt x="1554438" y="5802638"/>
                  <a:pt x="1549958" y="5805625"/>
                  <a:pt x="1549958" y="5811598"/>
                </a:cubicBezTo>
                <a:lnTo>
                  <a:pt x="1532039" y="5820557"/>
                </a:lnTo>
                <a:cubicBezTo>
                  <a:pt x="1532039" y="5814584"/>
                  <a:pt x="1526066" y="5808613"/>
                  <a:pt x="1514122" y="5802638"/>
                </a:cubicBezTo>
                <a:cubicBezTo>
                  <a:pt x="1508148" y="5802638"/>
                  <a:pt x="1505162" y="5801145"/>
                  <a:pt x="1505162" y="5798160"/>
                </a:cubicBezTo>
                <a:cubicBezTo>
                  <a:pt x="1505162" y="5795173"/>
                  <a:pt x="1505162" y="5793680"/>
                  <a:pt x="1505162" y="5793680"/>
                </a:cubicBezTo>
                <a:lnTo>
                  <a:pt x="1487243" y="5766802"/>
                </a:lnTo>
                <a:close/>
                <a:moveTo>
                  <a:pt x="6137118" y="5748883"/>
                </a:moveTo>
                <a:cubicBezTo>
                  <a:pt x="6143091" y="5748883"/>
                  <a:pt x="6146076" y="5750376"/>
                  <a:pt x="6146076" y="5753362"/>
                </a:cubicBezTo>
                <a:cubicBezTo>
                  <a:pt x="6146076" y="5756349"/>
                  <a:pt x="6146076" y="5757842"/>
                  <a:pt x="6146076" y="5757842"/>
                </a:cubicBezTo>
                <a:cubicBezTo>
                  <a:pt x="6146076" y="5757842"/>
                  <a:pt x="6143091" y="5757842"/>
                  <a:pt x="6137118" y="5757842"/>
                </a:cubicBezTo>
                <a:cubicBezTo>
                  <a:pt x="6137118" y="5751869"/>
                  <a:pt x="6137118" y="5748883"/>
                  <a:pt x="6137118" y="5748883"/>
                </a:cubicBezTo>
                <a:close/>
                <a:moveTo>
                  <a:pt x="1361814" y="5748883"/>
                </a:moveTo>
                <a:cubicBezTo>
                  <a:pt x="1361814" y="5754856"/>
                  <a:pt x="1360319" y="5760829"/>
                  <a:pt x="1357334" y="5766802"/>
                </a:cubicBezTo>
                <a:cubicBezTo>
                  <a:pt x="1354347" y="5772775"/>
                  <a:pt x="1352854" y="5772775"/>
                  <a:pt x="1352854" y="5766802"/>
                </a:cubicBezTo>
                <a:close/>
                <a:moveTo>
                  <a:pt x="1236383" y="5748883"/>
                </a:moveTo>
                <a:cubicBezTo>
                  <a:pt x="1242356" y="5748883"/>
                  <a:pt x="1245342" y="5750376"/>
                  <a:pt x="1245342" y="5753362"/>
                </a:cubicBezTo>
                <a:cubicBezTo>
                  <a:pt x="1245342" y="5756349"/>
                  <a:pt x="1245342" y="5757842"/>
                  <a:pt x="1245342" y="5757842"/>
                </a:cubicBezTo>
                <a:cubicBezTo>
                  <a:pt x="1239369" y="5757842"/>
                  <a:pt x="1236383" y="5756349"/>
                  <a:pt x="1236383" y="5753362"/>
                </a:cubicBezTo>
                <a:cubicBezTo>
                  <a:pt x="1236383" y="5750376"/>
                  <a:pt x="1236383" y="5748883"/>
                  <a:pt x="1236383" y="5748883"/>
                </a:cubicBezTo>
                <a:close/>
                <a:moveTo>
                  <a:pt x="6119199" y="5739923"/>
                </a:moveTo>
                <a:cubicBezTo>
                  <a:pt x="6119199" y="5751869"/>
                  <a:pt x="6113226" y="5760829"/>
                  <a:pt x="6101280" y="5766802"/>
                </a:cubicBezTo>
                <a:cubicBezTo>
                  <a:pt x="6101280" y="5760829"/>
                  <a:pt x="6104266" y="5754856"/>
                  <a:pt x="6110239" y="5748883"/>
                </a:cubicBezTo>
                <a:close/>
                <a:moveTo>
                  <a:pt x="1548838" y="5737124"/>
                </a:moveTo>
                <a:cubicBezTo>
                  <a:pt x="1555558" y="5736004"/>
                  <a:pt x="1558918" y="5739923"/>
                  <a:pt x="1558918" y="5748883"/>
                </a:cubicBezTo>
                <a:lnTo>
                  <a:pt x="1540998" y="5748883"/>
                </a:lnTo>
                <a:cubicBezTo>
                  <a:pt x="1535026" y="5742910"/>
                  <a:pt x="1535026" y="5739923"/>
                  <a:pt x="1540998" y="5739923"/>
                </a:cubicBezTo>
                <a:cubicBezTo>
                  <a:pt x="1543985" y="5738430"/>
                  <a:pt x="1546599" y="5737497"/>
                  <a:pt x="1548838" y="5737124"/>
                </a:cubicBezTo>
                <a:close/>
                <a:moveTo>
                  <a:pt x="5980330" y="5730964"/>
                </a:moveTo>
                <a:cubicBezTo>
                  <a:pt x="5977344" y="5730964"/>
                  <a:pt x="5975850" y="5733951"/>
                  <a:pt x="5975850" y="5739923"/>
                </a:cubicBezTo>
                <a:lnTo>
                  <a:pt x="5975850" y="5748883"/>
                </a:lnTo>
                <a:cubicBezTo>
                  <a:pt x="5981824" y="5748883"/>
                  <a:pt x="5984810" y="5745897"/>
                  <a:pt x="5984810" y="5739923"/>
                </a:cubicBezTo>
                <a:cubicBezTo>
                  <a:pt x="5984810" y="5733951"/>
                  <a:pt x="5983316" y="5730964"/>
                  <a:pt x="5980330" y="5730964"/>
                </a:cubicBezTo>
                <a:close/>
                <a:moveTo>
                  <a:pt x="1218464" y="5730964"/>
                </a:moveTo>
                <a:lnTo>
                  <a:pt x="1227424" y="5730964"/>
                </a:lnTo>
                <a:cubicBezTo>
                  <a:pt x="1227424" y="5736937"/>
                  <a:pt x="1227424" y="5739923"/>
                  <a:pt x="1227424" y="5739923"/>
                </a:cubicBezTo>
                <a:cubicBezTo>
                  <a:pt x="1227424" y="5739923"/>
                  <a:pt x="1224437" y="5736937"/>
                  <a:pt x="1218464" y="5730964"/>
                </a:cubicBezTo>
                <a:close/>
                <a:moveTo>
                  <a:pt x="5814582" y="5722006"/>
                </a:moveTo>
                <a:lnTo>
                  <a:pt x="5823542" y="5730964"/>
                </a:lnTo>
                <a:lnTo>
                  <a:pt x="5832502" y="5722006"/>
                </a:lnTo>
                <a:cubicBezTo>
                  <a:pt x="5826528" y="5722006"/>
                  <a:pt x="5820556" y="5722006"/>
                  <a:pt x="5814582" y="5722006"/>
                </a:cubicBezTo>
                <a:close/>
                <a:moveTo>
                  <a:pt x="1406609" y="5722006"/>
                </a:moveTo>
                <a:lnTo>
                  <a:pt x="1424528" y="5722006"/>
                </a:lnTo>
                <a:lnTo>
                  <a:pt x="1442446" y="5739923"/>
                </a:lnTo>
                <a:cubicBezTo>
                  <a:pt x="1436474" y="5745897"/>
                  <a:pt x="1430501" y="5742910"/>
                  <a:pt x="1424528" y="5730964"/>
                </a:cubicBezTo>
                <a:close/>
                <a:moveTo>
                  <a:pt x="6172954" y="5713046"/>
                </a:moveTo>
                <a:lnTo>
                  <a:pt x="6199832" y="5713046"/>
                </a:lnTo>
                <a:cubicBezTo>
                  <a:pt x="6199832" y="5719018"/>
                  <a:pt x="6202819" y="5722006"/>
                  <a:pt x="6208792" y="5722006"/>
                </a:cubicBezTo>
                <a:cubicBezTo>
                  <a:pt x="6214765" y="5722006"/>
                  <a:pt x="6217751" y="5719018"/>
                  <a:pt x="6217751" y="5713046"/>
                </a:cubicBezTo>
                <a:cubicBezTo>
                  <a:pt x="6217751" y="5713046"/>
                  <a:pt x="6220736" y="5713046"/>
                  <a:pt x="6226711" y="5713046"/>
                </a:cubicBezTo>
                <a:cubicBezTo>
                  <a:pt x="6232684" y="5719018"/>
                  <a:pt x="6226711" y="5727978"/>
                  <a:pt x="6208792" y="5739923"/>
                </a:cubicBezTo>
                <a:lnTo>
                  <a:pt x="6181914" y="5766802"/>
                </a:lnTo>
                <a:cubicBezTo>
                  <a:pt x="6181914" y="5772775"/>
                  <a:pt x="6178928" y="5775761"/>
                  <a:pt x="6172954" y="5775761"/>
                </a:cubicBezTo>
                <a:cubicBezTo>
                  <a:pt x="6166982" y="5775761"/>
                  <a:pt x="6163996" y="5772775"/>
                  <a:pt x="6163996" y="5766802"/>
                </a:cubicBezTo>
                <a:lnTo>
                  <a:pt x="6172954" y="5757842"/>
                </a:lnTo>
                <a:cubicBezTo>
                  <a:pt x="6172954" y="5757842"/>
                  <a:pt x="6172954" y="5754856"/>
                  <a:pt x="6172954" y="5748883"/>
                </a:cubicBezTo>
                <a:cubicBezTo>
                  <a:pt x="6166982" y="5742910"/>
                  <a:pt x="6166982" y="5736937"/>
                  <a:pt x="6172954" y="5730964"/>
                </a:cubicBezTo>
                <a:lnTo>
                  <a:pt x="6181914" y="5730964"/>
                </a:lnTo>
                <a:cubicBezTo>
                  <a:pt x="6169968" y="5730964"/>
                  <a:pt x="6166982" y="5724991"/>
                  <a:pt x="6172954" y="5713046"/>
                </a:cubicBezTo>
                <a:close/>
                <a:moveTo>
                  <a:pt x="1650750" y="5708565"/>
                </a:moveTo>
                <a:cubicBezTo>
                  <a:pt x="1649258" y="5708565"/>
                  <a:pt x="1648511" y="5710060"/>
                  <a:pt x="1648511" y="5713046"/>
                </a:cubicBezTo>
                <a:cubicBezTo>
                  <a:pt x="1648511" y="5713046"/>
                  <a:pt x="1648511" y="5716033"/>
                  <a:pt x="1648511" y="5722006"/>
                </a:cubicBezTo>
                <a:cubicBezTo>
                  <a:pt x="1654483" y="5722006"/>
                  <a:pt x="1657470" y="5722006"/>
                  <a:pt x="1657470" y="5722006"/>
                </a:cubicBezTo>
                <a:lnTo>
                  <a:pt x="1657470" y="5713046"/>
                </a:lnTo>
                <a:cubicBezTo>
                  <a:pt x="1654483" y="5710060"/>
                  <a:pt x="1652243" y="5708565"/>
                  <a:pt x="1650750" y="5708565"/>
                </a:cubicBezTo>
                <a:close/>
                <a:moveTo>
                  <a:pt x="6029606" y="5704087"/>
                </a:moveTo>
                <a:cubicBezTo>
                  <a:pt x="6029606" y="5704087"/>
                  <a:pt x="6035579" y="5707073"/>
                  <a:pt x="6047525" y="5713046"/>
                </a:cubicBezTo>
                <a:lnTo>
                  <a:pt x="6056484" y="5722006"/>
                </a:lnTo>
                <a:cubicBezTo>
                  <a:pt x="6050511" y="5722006"/>
                  <a:pt x="6047525" y="5722006"/>
                  <a:pt x="6047525" y="5722006"/>
                </a:cubicBezTo>
                <a:close/>
                <a:moveTo>
                  <a:pt x="1263261" y="5704087"/>
                </a:moveTo>
                <a:lnTo>
                  <a:pt x="1263261" y="5730964"/>
                </a:lnTo>
                <a:cubicBezTo>
                  <a:pt x="1257288" y="5730964"/>
                  <a:pt x="1254302" y="5730964"/>
                  <a:pt x="1254302" y="5730964"/>
                </a:cubicBezTo>
                <a:cubicBezTo>
                  <a:pt x="1254302" y="5719018"/>
                  <a:pt x="1257288" y="5710060"/>
                  <a:pt x="1263261" y="5704087"/>
                </a:cubicBezTo>
                <a:close/>
                <a:moveTo>
                  <a:pt x="1460365" y="5695127"/>
                </a:moveTo>
                <a:cubicBezTo>
                  <a:pt x="1472311" y="5695127"/>
                  <a:pt x="1481270" y="5698114"/>
                  <a:pt x="1487243" y="5704087"/>
                </a:cubicBezTo>
                <a:lnTo>
                  <a:pt x="1496203" y="5713046"/>
                </a:lnTo>
                <a:cubicBezTo>
                  <a:pt x="1496203" y="5713046"/>
                  <a:pt x="1491723" y="5713046"/>
                  <a:pt x="1482763" y="5713046"/>
                </a:cubicBezTo>
                <a:cubicBezTo>
                  <a:pt x="1473804" y="5713046"/>
                  <a:pt x="1464845" y="5710060"/>
                  <a:pt x="1455885" y="5704087"/>
                </a:cubicBezTo>
                <a:cubicBezTo>
                  <a:pt x="1446926" y="5698114"/>
                  <a:pt x="1448419" y="5695127"/>
                  <a:pt x="1460365" y="5695127"/>
                </a:cubicBezTo>
                <a:close/>
                <a:moveTo>
                  <a:pt x="1209504" y="5695127"/>
                </a:moveTo>
                <a:lnTo>
                  <a:pt x="1218464" y="5695127"/>
                </a:lnTo>
                <a:lnTo>
                  <a:pt x="1218464" y="5704087"/>
                </a:lnTo>
                <a:close/>
                <a:moveTo>
                  <a:pt x="5998248" y="5686168"/>
                </a:moveTo>
                <a:cubicBezTo>
                  <a:pt x="5995262" y="5686168"/>
                  <a:pt x="5992276" y="5689155"/>
                  <a:pt x="5989288" y="5695127"/>
                </a:cubicBezTo>
                <a:cubicBezTo>
                  <a:pt x="5986302" y="5701101"/>
                  <a:pt x="5987796" y="5704087"/>
                  <a:pt x="5993768" y="5704087"/>
                </a:cubicBezTo>
                <a:cubicBezTo>
                  <a:pt x="5993768" y="5704087"/>
                  <a:pt x="5993768" y="5702594"/>
                  <a:pt x="5993768" y="5699607"/>
                </a:cubicBezTo>
                <a:cubicBezTo>
                  <a:pt x="5993768" y="5696621"/>
                  <a:pt x="5996754" y="5695127"/>
                  <a:pt x="6002728" y="5695127"/>
                </a:cubicBezTo>
                <a:cubicBezTo>
                  <a:pt x="6002728" y="5689155"/>
                  <a:pt x="6001234" y="5686168"/>
                  <a:pt x="5998248" y="5686168"/>
                </a:cubicBezTo>
                <a:close/>
                <a:moveTo>
                  <a:pt x="1301338" y="5682808"/>
                </a:moveTo>
                <a:cubicBezTo>
                  <a:pt x="1302831" y="5683555"/>
                  <a:pt x="1305071" y="5686168"/>
                  <a:pt x="1308057" y="5690648"/>
                </a:cubicBezTo>
                <a:cubicBezTo>
                  <a:pt x="1314030" y="5699607"/>
                  <a:pt x="1315523" y="5704087"/>
                  <a:pt x="1312537" y="5704087"/>
                </a:cubicBezTo>
                <a:cubicBezTo>
                  <a:pt x="1309551" y="5704087"/>
                  <a:pt x="1305071" y="5701101"/>
                  <a:pt x="1299098" y="5695127"/>
                </a:cubicBezTo>
                <a:cubicBezTo>
                  <a:pt x="1299098" y="5695127"/>
                  <a:pt x="1297604" y="5693634"/>
                  <a:pt x="1294618" y="5690648"/>
                </a:cubicBezTo>
                <a:cubicBezTo>
                  <a:pt x="1291631" y="5687662"/>
                  <a:pt x="1293125" y="5686168"/>
                  <a:pt x="1299098" y="5686168"/>
                </a:cubicBezTo>
                <a:cubicBezTo>
                  <a:pt x="1299098" y="5683181"/>
                  <a:pt x="1299845" y="5682061"/>
                  <a:pt x="1301338" y="5682808"/>
                </a:cubicBezTo>
                <a:close/>
                <a:moveTo>
                  <a:pt x="6119199" y="5668249"/>
                </a:moveTo>
                <a:cubicBezTo>
                  <a:pt x="6131144" y="5668249"/>
                  <a:pt x="6140104" y="5669743"/>
                  <a:pt x="6146076" y="5672729"/>
                </a:cubicBezTo>
                <a:cubicBezTo>
                  <a:pt x="6152050" y="5675715"/>
                  <a:pt x="6152050" y="5680195"/>
                  <a:pt x="6146076" y="5686168"/>
                </a:cubicBezTo>
                <a:lnTo>
                  <a:pt x="6137118" y="5695127"/>
                </a:lnTo>
                <a:cubicBezTo>
                  <a:pt x="6131144" y="5695127"/>
                  <a:pt x="6125172" y="5698114"/>
                  <a:pt x="6119199" y="5704087"/>
                </a:cubicBezTo>
                <a:lnTo>
                  <a:pt x="6110239" y="5713046"/>
                </a:lnTo>
                <a:cubicBezTo>
                  <a:pt x="6110239" y="5719018"/>
                  <a:pt x="6107253" y="5724991"/>
                  <a:pt x="6101280" y="5730964"/>
                </a:cubicBezTo>
                <a:cubicBezTo>
                  <a:pt x="6095308" y="5742910"/>
                  <a:pt x="6089336" y="5745897"/>
                  <a:pt x="6083362" y="5739923"/>
                </a:cubicBezTo>
                <a:cubicBezTo>
                  <a:pt x="6083362" y="5739923"/>
                  <a:pt x="6083362" y="5738430"/>
                  <a:pt x="6083362" y="5735444"/>
                </a:cubicBezTo>
                <a:cubicBezTo>
                  <a:pt x="6083362" y="5732458"/>
                  <a:pt x="6083362" y="5727978"/>
                  <a:pt x="6083362" y="5722006"/>
                </a:cubicBezTo>
                <a:cubicBezTo>
                  <a:pt x="6089336" y="5716033"/>
                  <a:pt x="6089336" y="5713046"/>
                  <a:pt x="6083362" y="5713046"/>
                </a:cubicBezTo>
                <a:lnTo>
                  <a:pt x="6092322" y="5695127"/>
                </a:lnTo>
                <a:cubicBezTo>
                  <a:pt x="6104266" y="5689155"/>
                  <a:pt x="6111733" y="5686168"/>
                  <a:pt x="6114719" y="5686168"/>
                </a:cubicBezTo>
                <a:cubicBezTo>
                  <a:pt x="6117705" y="5686168"/>
                  <a:pt x="6119199" y="5686168"/>
                  <a:pt x="6119199" y="5686168"/>
                </a:cubicBezTo>
                <a:cubicBezTo>
                  <a:pt x="6119199" y="5686168"/>
                  <a:pt x="6119199" y="5684675"/>
                  <a:pt x="6119199" y="5681688"/>
                </a:cubicBezTo>
                <a:cubicBezTo>
                  <a:pt x="6119199" y="5678702"/>
                  <a:pt x="6116213" y="5677209"/>
                  <a:pt x="6110239" y="5677209"/>
                </a:cubicBezTo>
                <a:close/>
                <a:moveTo>
                  <a:pt x="1236383" y="5668249"/>
                </a:moveTo>
                <a:cubicBezTo>
                  <a:pt x="1239369" y="5671236"/>
                  <a:pt x="1240115" y="5672729"/>
                  <a:pt x="1238622" y="5672729"/>
                </a:cubicBezTo>
                <a:lnTo>
                  <a:pt x="1236383" y="5672089"/>
                </a:lnTo>
                <a:close/>
                <a:moveTo>
                  <a:pt x="1227424" y="5668249"/>
                </a:moveTo>
                <a:cubicBezTo>
                  <a:pt x="1230410" y="5669743"/>
                  <a:pt x="1232836" y="5670863"/>
                  <a:pt x="1234704" y="5671609"/>
                </a:cubicBezTo>
                <a:lnTo>
                  <a:pt x="1236383" y="5672089"/>
                </a:lnTo>
                <a:lnTo>
                  <a:pt x="1236383" y="5686168"/>
                </a:lnTo>
                <a:cubicBezTo>
                  <a:pt x="1236383" y="5686168"/>
                  <a:pt x="1233396" y="5686168"/>
                  <a:pt x="1227424" y="5686168"/>
                </a:cubicBezTo>
                <a:close/>
                <a:moveTo>
                  <a:pt x="6190873" y="5659290"/>
                </a:moveTo>
                <a:lnTo>
                  <a:pt x="6190873" y="5668249"/>
                </a:lnTo>
                <a:cubicBezTo>
                  <a:pt x="6184900" y="5674222"/>
                  <a:pt x="6181914" y="5678702"/>
                  <a:pt x="6181914" y="5681688"/>
                </a:cubicBezTo>
                <a:cubicBezTo>
                  <a:pt x="6181914" y="5684675"/>
                  <a:pt x="6181914" y="5689155"/>
                  <a:pt x="6181914" y="5695127"/>
                </a:cubicBezTo>
                <a:lnTo>
                  <a:pt x="6172954" y="5695127"/>
                </a:lnTo>
                <a:lnTo>
                  <a:pt x="6163996" y="5668249"/>
                </a:lnTo>
                <a:lnTo>
                  <a:pt x="6172954" y="5668249"/>
                </a:lnTo>
                <a:close/>
                <a:moveTo>
                  <a:pt x="5993768" y="5659290"/>
                </a:moveTo>
                <a:cubicBezTo>
                  <a:pt x="5993768" y="5665263"/>
                  <a:pt x="5993768" y="5668249"/>
                  <a:pt x="5993768" y="5668249"/>
                </a:cubicBezTo>
                <a:lnTo>
                  <a:pt x="6002728" y="5659290"/>
                </a:lnTo>
                <a:cubicBezTo>
                  <a:pt x="6002728" y="5659290"/>
                  <a:pt x="5999742" y="5659290"/>
                  <a:pt x="5993768" y="5659290"/>
                </a:cubicBezTo>
                <a:close/>
                <a:moveTo>
                  <a:pt x="1429008" y="5659290"/>
                </a:moveTo>
                <a:cubicBezTo>
                  <a:pt x="1431995" y="5659290"/>
                  <a:pt x="1433488" y="5662276"/>
                  <a:pt x="1433488" y="5668249"/>
                </a:cubicBezTo>
                <a:lnTo>
                  <a:pt x="1424528" y="5668249"/>
                </a:lnTo>
                <a:cubicBezTo>
                  <a:pt x="1424528" y="5662276"/>
                  <a:pt x="1426022" y="5659290"/>
                  <a:pt x="1429008" y="5659290"/>
                </a:cubicBezTo>
                <a:close/>
                <a:moveTo>
                  <a:pt x="1155749" y="5650330"/>
                </a:moveTo>
                <a:cubicBezTo>
                  <a:pt x="1173668" y="5650330"/>
                  <a:pt x="1182627" y="5653317"/>
                  <a:pt x="1182627" y="5659290"/>
                </a:cubicBezTo>
                <a:lnTo>
                  <a:pt x="1146790" y="5668249"/>
                </a:lnTo>
                <a:cubicBezTo>
                  <a:pt x="1140817" y="5662276"/>
                  <a:pt x="1139324" y="5657797"/>
                  <a:pt x="1142310" y="5654810"/>
                </a:cubicBezTo>
                <a:cubicBezTo>
                  <a:pt x="1145297" y="5651824"/>
                  <a:pt x="1149776" y="5650330"/>
                  <a:pt x="1155749" y="5650330"/>
                </a:cubicBezTo>
                <a:close/>
                <a:moveTo>
                  <a:pt x="6190873" y="5632413"/>
                </a:moveTo>
                <a:cubicBezTo>
                  <a:pt x="6196846" y="5632413"/>
                  <a:pt x="6201326" y="5635398"/>
                  <a:pt x="6204312" y="5641371"/>
                </a:cubicBezTo>
                <a:cubicBezTo>
                  <a:pt x="6207298" y="5647344"/>
                  <a:pt x="6205806" y="5650330"/>
                  <a:pt x="6199832" y="5650330"/>
                </a:cubicBezTo>
                <a:cubicBezTo>
                  <a:pt x="6193859" y="5656304"/>
                  <a:pt x="6189379" y="5654810"/>
                  <a:pt x="6186393" y="5645851"/>
                </a:cubicBezTo>
                <a:cubicBezTo>
                  <a:pt x="6183408" y="5636891"/>
                  <a:pt x="6184900" y="5632413"/>
                  <a:pt x="6190873" y="5632413"/>
                </a:cubicBezTo>
                <a:close/>
                <a:moveTo>
                  <a:pt x="6251349" y="5627933"/>
                </a:moveTo>
                <a:cubicBezTo>
                  <a:pt x="6252842" y="5627933"/>
                  <a:pt x="6253588" y="5629426"/>
                  <a:pt x="6253588" y="5632413"/>
                </a:cubicBezTo>
                <a:lnTo>
                  <a:pt x="6253588" y="5641371"/>
                </a:lnTo>
                <a:cubicBezTo>
                  <a:pt x="6253588" y="5647344"/>
                  <a:pt x="6259562" y="5653317"/>
                  <a:pt x="6271507" y="5659290"/>
                </a:cubicBezTo>
                <a:cubicBezTo>
                  <a:pt x="6277480" y="5659290"/>
                  <a:pt x="6280466" y="5662276"/>
                  <a:pt x="6280466" y="5668249"/>
                </a:cubicBezTo>
                <a:lnTo>
                  <a:pt x="6280466" y="5677209"/>
                </a:lnTo>
                <a:cubicBezTo>
                  <a:pt x="6274493" y="5677209"/>
                  <a:pt x="6268522" y="5680195"/>
                  <a:pt x="6262547" y="5686168"/>
                </a:cubicBezTo>
                <a:cubicBezTo>
                  <a:pt x="6256574" y="5692141"/>
                  <a:pt x="6247616" y="5692141"/>
                  <a:pt x="6235670" y="5686168"/>
                </a:cubicBezTo>
                <a:cubicBezTo>
                  <a:pt x="6235670" y="5686168"/>
                  <a:pt x="6237164" y="5684675"/>
                  <a:pt x="6240150" y="5681688"/>
                </a:cubicBezTo>
                <a:cubicBezTo>
                  <a:pt x="6243136" y="5678702"/>
                  <a:pt x="6241642" y="5669743"/>
                  <a:pt x="6235670" y="5654810"/>
                </a:cubicBezTo>
                <a:cubicBezTo>
                  <a:pt x="6229696" y="5639878"/>
                  <a:pt x="6229696" y="5632413"/>
                  <a:pt x="6235670" y="5632413"/>
                </a:cubicBezTo>
                <a:cubicBezTo>
                  <a:pt x="6235670" y="5638386"/>
                  <a:pt x="6237164" y="5639878"/>
                  <a:pt x="6240150" y="5636891"/>
                </a:cubicBezTo>
                <a:cubicBezTo>
                  <a:pt x="6243136" y="5633906"/>
                  <a:pt x="6244630" y="5632413"/>
                  <a:pt x="6244630" y="5632413"/>
                </a:cubicBezTo>
                <a:cubicBezTo>
                  <a:pt x="6247616" y="5629426"/>
                  <a:pt x="6249856" y="5627933"/>
                  <a:pt x="6251349" y="5627933"/>
                </a:cubicBezTo>
                <a:close/>
                <a:moveTo>
                  <a:pt x="1334935" y="5625692"/>
                </a:moveTo>
                <a:cubicBezTo>
                  <a:pt x="1336428" y="5625692"/>
                  <a:pt x="1337922" y="5626440"/>
                  <a:pt x="1339415" y="5627933"/>
                </a:cubicBezTo>
                <a:cubicBezTo>
                  <a:pt x="1342401" y="5630918"/>
                  <a:pt x="1343895" y="5633906"/>
                  <a:pt x="1343895" y="5636891"/>
                </a:cubicBezTo>
                <a:cubicBezTo>
                  <a:pt x="1343895" y="5639878"/>
                  <a:pt x="1340908" y="5641371"/>
                  <a:pt x="1334935" y="5641371"/>
                </a:cubicBezTo>
                <a:lnTo>
                  <a:pt x="1325976" y="5632413"/>
                </a:lnTo>
                <a:cubicBezTo>
                  <a:pt x="1325976" y="5632413"/>
                  <a:pt x="1327469" y="5630918"/>
                  <a:pt x="1330456" y="5627933"/>
                </a:cubicBezTo>
                <a:cubicBezTo>
                  <a:pt x="1331949" y="5626440"/>
                  <a:pt x="1333442" y="5625692"/>
                  <a:pt x="1334935" y="5625692"/>
                </a:cubicBezTo>
                <a:close/>
                <a:moveTo>
                  <a:pt x="6128158" y="5623453"/>
                </a:moveTo>
                <a:cubicBezTo>
                  <a:pt x="6128158" y="5623453"/>
                  <a:pt x="6131144" y="5623453"/>
                  <a:pt x="6137118" y="5623453"/>
                </a:cubicBezTo>
                <a:cubicBezTo>
                  <a:pt x="6137118" y="5623453"/>
                  <a:pt x="6137118" y="5626440"/>
                  <a:pt x="6137118" y="5632413"/>
                </a:cubicBezTo>
                <a:cubicBezTo>
                  <a:pt x="6131144" y="5632413"/>
                  <a:pt x="6128158" y="5632413"/>
                  <a:pt x="6128158" y="5632413"/>
                </a:cubicBezTo>
                <a:cubicBezTo>
                  <a:pt x="6128158" y="5626440"/>
                  <a:pt x="6128158" y="5623453"/>
                  <a:pt x="6128158" y="5623453"/>
                </a:cubicBezTo>
                <a:close/>
                <a:moveTo>
                  <a:pt x="1540998" y="5623453"/>
                </a:moveTo>
                <a:cubicBezTo>
                  <a:pt x="1540998" y="5623453"/>
                  <a:pt x="1542492" y="5624947"/>
                  <a:pt x="1545478" y="5627933"/>
                </a:cubicBezTo>
                <a:cubicBezTo>
                  <a:pt x="1548465" y="5630918"/>
                  <a:pt x="1549958" y="5632413"/>
                  <a:pt x="1549958" y="5632413"/>
                </a:cubicBezTo>
                <a:cubicBezTo>
                  <a:pt x="1549958" y="5626440"/>
                  <a:pt x="1549958" y="5623453"/>
                  <a:pt x="1549958" y="5623453"/>
                </a:cubicBezTo>
                <a:cubicBezTo>
                  <a:pt x="1549958" y="5623453"/>
                  <a:pt x="1546971" y="5623453"/>
                  <a:pt x="1540998" y="5623453"/>
                </a:cubicBezTo>
                <a:close/>
                <a:moveTo>
                  <a:pt x="1446926" y="5623453"/>
                </a:moveTo>
                <a:cubicBezTo>
                  <a:pt x="1449912" y="5623453"/>
                  <a:pt x="1451406" y="5623453"/>
                  <a:pt x="1451406" y="5623453"/>
                </a:cubicBezTo>
                <a:cubicBezTo>
                  <a:pt x="1451406" y="5623453"/>
                  <a:pt x="1451406" y="5626440"/>
                  <a:pt x="1451406" y="5632413"/>
                </a:cubicBezTo>
                <a:cubicBezTo>
                  <a:pt x="1451406" y="5632413"/>
                  <a:pt x="1448419" y="5632413"/>
                  <a:pt x="1442446" y="5632413"/>
                </a:cubicBezTo>
                <a:cubicBezTo>
                  <a:pt x="1442446" y="5626440"/>
                  <a:pt x="1443941" y="5623453"/>
                  <a:pt x="1446926" y="5623453"/>
                </a:cubicBezTo>
                <a:close/>
                <a:moveTo>
                  <a:pt x="1379731" y="5623453"/>
                </a:moveTo>
                <a:lnTo>
                  <a:pt x="1406609" y="5632413"/>
                </a:lnTo>
                <a:cubicBezTo>
                  <a:pt x="1406609" y="5638386"/>
                  <a:pt x="1403623" y="5641371"/>
                  <a:pt x="1397650" y="5641371"/>
                </a:cubicBezTo>
                <a:cubicBezTo>
                  <a:pt x="1397650" y="5641371"/>
                  <a:pt x="1394664" y="5641371"/>
                  <a:pt x="1388691" y="5641371"/>
                </a:cubicBezTo>
                <a:cubicBezTo>
                  <a:pt x="1388691" y="5653317"/>
                  <a:pt x="1381225" y="5654810"/>
                  <a:pt x="1366292" y="5645851"/>
                </a:cubicBezTo>
                <a:cubicBezTo>
                  <a:pt x="1351361" y="5636891"/>
                  <a:pt x="1355839" y="5629426"/>
                  <a:pt x="1379731" y="5623453"/>
                </a:cubicBezTo>
                <a:close/>
                <a:moveTo>
                  <a:pt x="1272219" y="5623453"/>
                </a:moveTo>
                <a:cubicBezTo>
                  <a:pt x="1284165" y="5635398"/>
                  <a:pt x="1293125" y="5644358"/>
                  <a:pt x="1299098" y="5650330"/>
                </a:cubicBezTo>
                <a:lnTo>
                  <a:pt x="1272219" y="5641371"/>
                </a:lnTo>
                <a:lnTo>
                  <a:pt x="1272219" y="5632413"/>
                </a:lnTo>
                <a:cubicBezTo>
                  <a:pt x="1266247" y="5632413"/>
                  <a:pt x="1263261" y="5635398"/>
                  <a:pt x="1263261" y="5641371"/>
                </a:cubicBezTo>
                <a:cubicBezTo>
                  <a:pt x="1263261" y="5641371"/>
                  <a:pt x="1260275" y="5641371"/>
                  <a:pt x="1254302" y="5641371"/>
                </a:cubicBezTo>
                <a:cubicBezTo>
                  <a:pt x="1254302" y="5641371"/>
                  <a:pt x="1254302" y="5638386"/>
                  <a:pt x="1254302" y="5632413"/>
                </a:cubicBezTo>
                <a:cubicBezTo>
                  <a:pt x="1254302" y="5626440"/>
                  <a:pt x="1260275" y="5623453"/>
                  <a:pt x="1272219" y="5623453"/>
                </a:cubicBezTo>
                <a:close/>
                <a:moveTo>
                  <a:pt x="5913134" y="5614494"/>
                </a:moveTo>
                <a:cubicBezTo>
                  <a:pt x="5907162" y="5620467"/>
                  <a:pt x="5904176" y="5624947"/>
                  <a:pt x="5904176" y="5627933"/>
                </a:cubicBezTo>
                <a:cubicBezTo>
                  <a:pt x="5904176" y="5630918"/>
                  <a:pt x="5907162" y="5632413"/>
                  <a:pt x="5913134" y="5632413"/>
                </a:cubicBezTo>
                <a:lnTo>
                  <a:pt x="5922094" y="5623453"/>
                </a:lnTo>
                <a:close/>
                <a:moveTo>
                  <a:pt x="6469730" y="5599934"/>
                </a:moveTo>
                <a:cubicBezTo>
                  <a:pt x="6471971" y="5600682"/>
                  <a:pt x="6474584" y="5602548"/>
                  <a:pt x="6477570" y="5605534"/>
                </a:cubicBezTo>
                <a:lnTo>
                  <a:pt x="6468612" y="5623453"/>
                </a:lnTo>
                <a:cubicBezTo>
                  <a:pt x="6462638" y="5617480"/>
                  <a:pt x="6459652" y="5614494"/>
                  <a:pt x="6459652" y="5614494"/>
                </a:cubicBezTo>
                <a:cubicBezTo>
                  <a:pt x="6459652" y="5608521"/>
                  <a:pt x="6461146" y="5604041"/>
                  <a:pt x="6464132" y="5601055"/>
                </a:cubicBezTo>
                <a:cubicBezTo>
                  <a:pt x="6465624" y="5599562"/>
                  <a:pt x="6467491" y="5599188"/>
                  <a:pt x="6469730" y="5599934"/>
                </a:cubicBezTo>
                <a:close/>
                <a:moveTo>
                  <a:pt x="6226711" y="5587615"/>
                </a:moveTo>
                <a:cubicBezTo>
                  <a:pt x="6232684" y="5587615"/>
                  <a:pt x="6235670" y="5587615"/>
                  <a:pt x="6235670" y="5587615"/>
                </a:cubicBezTo>
                <a:cubicBezTo>
                  <a:pt x="6241642" y="5593589"/>
                  <a:pt x="6241642" y="5596575"/>
                  <a:pt x="6235670" y="5596575"/>
                </a:cubicBezTo>
                <a:cubicBezTo>
                  <a:pt x="6229696" y="5596575"/>
                  <a:pt x="6226711" y="5593589"/>
                  <a:pt x="6226711" y="5587615"/>
                </a:cubicBezTo>
                <a:close/>
                <a:moveTo>
                  <a:pt x="6172954" y="5587615"/>
                </a:moveTo>
                <a:cubicBezTo>
                  <a:pt x="6178928" y="5587615"/>
                  <a:pt x="6181914" y="5590602"/>
                  <a:pt x="6181914" y="5596575"/>
                </a:cubicBezTo>
                <a:lnTo>
                  <a:pt x="6172954" y="5596575"/>
                </a:lnTo>
                <a:close/>
                <a:moveTo>
                  <a:pt x="6110239" y="5587615"/>
                </a:moveTo>
                <a:lnTo>
                  <a:pt x="6101280" y="5596575"/>
                </a:lnTo>
                <a:lnTo>
                  <a:pt x="6110239" y="5596575"/>
                </a:lnTo>
                <a:cubicBezTo>
                  <a:pt x="6116213" y="5590602"/>
                  <a:pt x="6116213" y="5587615"/>
                  <a:pt x="6110239" y="5587615"/>
                </a:cubicBezTo>
                <a:close/>
                <a:moveTo>
                  <a:pt x="1139623" y="5585823"/>
                </a:moveTo>
                <a:lnTo>
                  <a:pt x="1143532" y="5586801"/>
                </a:lnTo>
                <a:lnTo>
                  <a:pt x="1142310" y="5587615"/>
                </a:lnTo>
                <a:close/>
                <a:moveTo>
                  <a:pt x="6320782" y="5584256"/>
                </a:moveTo>
                <a:cubicBezTo>
                  <a:pt x="6323770" y="5585002"/>
                  <a:pt x="6325262" y="5587615"/>
                  <a:pt x="6325262" y="5592095"/>
                </a:cubicBezTo>
                <a:cubicBezTo>
                  <a:pt x="6325262" y="5601055"/>
                  <a:pt x="6322276" y="5605534"/>
                  <a:pt x="6316304" y="5605534"/>
                </a:cubicBezTo>
                <a:lnTo>
                  <a:pt x="6298385" y="5596575"/>
                </a:lnTo>
                <a:cubicBezTo>
                  <a:pt x="6298385" y="5590602"/>
                  <a:pt x="6301370" y="5587615"/>
                  <a:pt x="6307344" y="5587615"/>
                </a:cubicBezTo>
                <a:cubicBezTo>
                  <a:pt x="6313316" y="5584629"/>
                  <a:pt x="6317796" y="5583509"/>
                  <a:pt x="6320782" y="5584256"/>
                </a:cubicBezTo>
                <a:close/>
                <a:moveTo>
                  <a:pt x="1128871" y="5578656"/>
                </a:moveTo>
                <a:lnTo>
                  <a:pt x="1139623" y="5585823"/>
                </a:lnTo>
                <a:lnTo>
                  <a:pt x="1137830" y="5585376"/>
                </a:lnTo>
                <a:cubicBezTo>
                  <a:pt x="1134844" y="5583883"/>
                  <a:pt x="1131857" y="5581643"/>
                  <a:pt x="1128871" y="5578656"/>
                </a:cubicBezTo>
                <a:close/>
                <a:moveTo>
                  <a:pt x="6226711" y="5560737"/>
                </a:moveTo>
                <a:lnTo>
                  <a:pt x="6217751" y="5569697"/>
                </a:lnTo>
                <a:cubicBezTo>
                  <a:pt x="6211778" y="5575670"/>
                  <a:pt x="6205806" y="5578656"/>
                  <a:pt x="6199832" y="5578656"/>
                </a:cubicBezTo>
                <a:lnTo>
                  <a:pt x="6199832" y="5569697"/>
                </a:lnTo>
                <a:close/>
                <a:moveTo>
                  <a:pt x="6083362" y="5560737"/>
                </a:moveTo>
                <a:cubicBezTo>
                  <a:pt x="6083362" y="5560737"/>
                  <a:pt x="6083362" y="5563724"/>
                  <a:pt x="6083362" y="5569697"/>
                </a:cubicBezTo>
                <a:cubicBezTo>
                  <a:pt x="6089336" y="5569697"/>
                  <a:pt x="6092322" y="5566711"/>
                  <a:pt x="6092322" y="5560737"/>
                </a:cubicBezTo>
                <a:cubicBezTo>
                  <a:pt x="6086348" y="5560737"/>
                  <a:pt x="6083362" y="5560737"/>
                  <a:pt x="6083362" y="5560737"/>
                </a:cubicBezTo>
                <a:close/>
                <a:moveTo>
                  <a:pt x="5913134" y="5560737"/>
                </a:moveTo>
                <a:lnTo>
                  <a:pt x="5895217" y="5569697"/>
                </a:lnTo>
                <a:lnTo>
                  <a:pt x="5913134" y="5569697"/>
                </a:lnTo>
                <a:lnTo>
                  <a:pt x="5931054" y="5560737"/>
                </a:lnTo>
                <a:close/>
                <a:moveTo>
                  <a:pt x="6385738" y="5555138"/>
                </a:moveTo>
                <a:cubicBezTo>
                  <a:pt x="6387232" y="5554391"/>
                  <a:pt x="6387978" y="5554766"/>
                  <a:pt x="6387978" y="5556259"/>
                </a:cubicBezTo>
                <a:cubicBezTo>
                  <a:pt x="6387978" y="5559244"/>
                  <a:pt x="6387978" y="5563724"/>
                  <a:pt x="6387978" y="5569697"/>
                </a:cubicBezTo>
                <a:cubicBezTo>
                  <a:pt x="6382005" y="5575670"/>
                  <a:pt x="6376033" y="5575670"/>
                  <a:pt x="6370059" y="5569697"/>
                </a:cubicBezTo>
                <a:lnTo>
                  <a:pt x="6379019" y="5560737"/>
                </a:lnTo>
                <a:cubicBezTo>
                  <a:pt x="6382005" y="5557751"/>
                  <a:pt x="6384246" y="5555885"/>
                  <a:pt x="6385738" y="5555138"/>
                </a:cubicBezTo>
                <a:close/>
                <a:moveTo>
                  <a:pt x="6302865" y="5551779"/>
                </a:moveTo>
                <a:cubicBezTo>
                  <a:pt x="6305850" y="5551779"/>
                  <a:pt x="6310330" y="5554766"/>
                  <a:pt x="6316304" y="5560737"/>
                </a:cubicBezTo>
                <a:cubicBezTo>
                  <a:pt x="6328248" y="5566711"/>
                  <a:pt x="6328248" y="5572683"/>
                  <a:pt x="6316304" y="5578656"/>
                </a:cubicBezTo>
                <a:cubicBezTo>
                  <a:pt x="6304358" y="5584629"/>
                  <a:pt x="6295399" y="5584629"/>
                  <a:pt x="6289426" y="5578656"/>
                </a:cubicBezTo>
                <a:cubicBezTo>
                  <a:pt x="6289426" y="5572683"/>
                  <a:pt x="6292412" y="5566711"/>
                  <a:pt x="6298385" y="5560737"/>
                </a:cubicBezTo>
                <a:cubicBezTo>
                  <a:pt x="6298385" y="5554766"/>
                  <a:pt x="6299879" y="5551779"/>
                  <a:pt x="6302865" y="5551779"/>
                </a:cubicBezTo>
                <a:close/>
                <a:moveTo>
                  <a:pt x="6262547" y="5551779"/>
                </a:moveTo>
                <a:lnTo>
                  <a:pt x="6271507" y="5569697"/>
                </a:lnTo>
                <a:lnTo>
                  <a:pt x="6253588" y="5578656"/>
                </a:lnTo>
                <a:lnTo>
                  <a:pt x="6244630" y="5569697"/>
                </a:lnTo>
                <a:cubicBezTo>
                  <a:pt x="6238656" y="5563724"/>
                  <a:pt x="6240150" y="5560737"/>
                  <a:pt x="6249108" y="5560737"/>
                </a:cubicBezTo>
                <a:cubicBezTo>
                  <a:pt x="6258068" y="5560737"/>
                  <a:pt x="6262547" y="5557751"/>
                  <a:pt x="6262547" y="5551779"/>
                </a:cubicBezTo>
                <a:close/>
                <a:moveTo>
                  <a:pt x="6119199" y="5542819"/>
                </a:moveTo>
                <a:cubicBezTo>
                  <a:pt x="6119199" y="5548793"/>
                  <a:pt x="6119199" y="5551779"/>
                  <a:pt x="6119199" y="5551779"/>
                </a:cubicBezTo>
                <a:cubicBezTo>
                  <a:pt x="6119199" y="5551779"/>
                  <a:pt x="6122185" y="5548793"/>
                  <a:pt x="6128158" y="5542819"/>
                </a:cubicBezTo>
                <a:close/>
                <a:moveTo>
                  <a:pt x="1415569" y="5533860"/>
                </a:moveTo>
                <a:lnTo>
                  <a:pt x="1397650" y="5542819"/>
                </a:lnTo>
                <a:cubicBezTo>
                  <a:pt x="1397650" y="5548793"/>
                  <a:pt x="1400637" y="5551779"/>
                  <a:pt x="1406609" y="5551779"/>
                </a:cubicBezTo>
                <a:cubicBezTo>
                  <a:pt x="1412583" y="5551779"/>
                  <a:pt x="1417062" y="5550286"/>
                  <a:pt x="1420049" y="5547299"/>
                </a:cubicBezTo>
                <a:cubicBezTo>
                  <a:pt x="1423035" y="5544313"/>
                  <a:pt x="1421542" y="5539833"/>
                  <a:pt x="1415569" y="5533860"/>
                </a:cubicBezTo>
                <a:close/>
                <a:moveTo>
                  <a:pt x="1299098" y="5524901"/>
                </a:moveTo>
                <a:cubicBezTo>
                  <a:pt x="1299098" y="5524901"/>
                  <a:pt x="1299098" y="5527887"/>
                  <a:pt x="1299098" y="5533860"/>
                </a:cubicBezTo>
                <a:lnTo>
                  <a:pt x="1308057" y="5533860"/>
                </a:lnTo>
                <a:close/>
                <a:moveTo>
                  <a:pt x="1540159" y="5510062"/>
                </a:moveTo>
                <a:cubicBezTo>
                  <a:pt x="1536239" y="5509502"/>
                  <a:pt x="1536519" y="5511462"/>
                  <a:pt x="1540998" y="5515941"/>
                </a:cubicBezTo>
                <a:lnTo>
                  <a:pt x="1558918" y="5515941"/>
                </a:lnTo>
                <a:cubicBezTo>
                  <a:pt x="1558918" y="5515941"/>
                  <a:pt x="1554438" y="5514448"/>
                  <a:pt x="1545478" y="5511462"/>
                </a:cubicBezTo>
                <a:cubicBezTo>
                  <a:pt x="1543239" y="5510714"/>
                  <a:pt x="1541465" y="5510248"/>
                  <a:pt x="1540159" y="5510062"/>
                </a:cubicBezTo>
                <a:close/>
                <a:moveTo>
                  <a:pt x="1095274" y="5509221"/>
                </a:moveTo>
                <a:cubicBezTo>
                  <a:pt x="1096767" y="5509221"/>
                  <a:pt x="1099007" y="5509968"/>
                  <a:pt x="1101994" y="5511462"/>
                </a:cubicBezTo>
                <a:cubicBezTo>
                  <a:pt x="1107967" y="5514448"/>
                  <a:pt x="1110953" y="5518928"/>
                  <a:pt x="1110953" y="5524901"/>
                </a:cubicBezTo>
                <a:cubicBezTo>
                  <a:pt x="1110953" y="5524901"/>
                  <a:pt x="1107967" y="5523408"/>
                  <a:pt x="1101994" y="5520421"/>
                </a:cubicBezTo>
                <a:cubicBezTo>
                  <a:pt x="1096021" y="5517435"/>
                  <a:pt x="1093034" y="5514448"/>
                  <a:pt x="1093034" y="5511462"/>
                </a:cubicBezTo>
                <a:cubicBezTo>
                  <a:pt x="1093034" y="5509968"/>
                  <a:pt x="1093780" y="5509221"/>
                  <a:pt x="1095274" y="5509221"/>
                </a:cubicBezTo>
                <a:close/>
                <a:moveTo>
                  <a:pt x="6092322" y="5506982"/>
                </a:moveTo>
                <a:lnTo>
                  <a:pt x="6074402" y="5515941"/>
                </a:lnTo>
                <a:cubicBezTo>
                  <a:pt x="6080376" y="5515941"/>
                  <a:pt x="6086348" y="5515941"/>
                  <a:pt x="6092322" y="5515941"/>
                </a:cubicBezTo>
                <a:close/>
                <a:moveTo>
                  <a:pt x="6020646" y="5506982"/>
                </a:moveTo>
                <a:cubicBezTo>
                  <a:pt x="6020646" y="5506982"/>
                  <a:pt x="6020646" y="5509968"/>
                  <a:pt x="6020646" y="5515941"/>
                </a:cubicBezTo>
                <a:cubicBezTo>
                  <a:pt x="6020646" y="5515941"/>
                  <a:pt x="6022140" y="5515941"/>
                  <a:pt x="6025126" y="5515941"/>
                </a:cubicBezTo>
                <a:cubicBezTo>
                  <a:pt x="6028112" y="5515941"/>
                  <a:pt x="6029606" y="5515941"/>
                  <a:pt x="6029606" y="5515941"/>
                </a:cubicBezTo>
                <a:cubicBezTo>
                  <a:pt x="6029606" y="5509968"/>
                  <a:pt x="6026620" y="5506982"/>
                  <a:pt x="6020646" y="5506982"/>
                </a:cubicBezTo>
                <a:close/>
                <a:moveTo>
                  <a:pt x="6343182" y="5498022"/>
                </a:moveTo>
                <a:lnTo>
                  <a:pt x="6343182" y="5515941"/>
                </a:lnTo>
                <a:cubicBezTo>
                  <a:pt x="6343182" y="5515941"/>
                  <a:pt x="6343182" y="5517435"/>
                  <a:pt x="6343182" y="5520421"/>
                </a:cubicBezTo>
                <a:cubicBezTo>
                  <a:pt x="6343182" y="5523408"/>
                  <a:pt x="6343182" y="5527887"/>
                  <a:pt x="6343182" y="5533860"/>
                </a:cubicBezTo>
                <a:cubicBezTo>
                  <a:pt x="6337208" y="5533860"/>
                  <a:pt x="6334222" y="5532367"/>
                  <a:pt x="6334222" y="5529380"/>
                </a:cubicBezTo>
                <a:cubicBezTo>
                  <a:pt x="6334222" y="5526394"/>
                  <a:pt x="6331236" y="5524901"/>
                  <a:pt x="6325262" y="5524901"/>
                </a:cubicBezTo>
                <a:cubicBezTo>
                  <a:pt x="6319290" y="5506982"/>
                  <a:pt x="6325262" y="5498022"/>
                  <a:pt x="6343182" y="5498022"/>
                </a:cubicBezTo>
                <a:close/>
                <a:moveTo>
                  <a:pt x="6199832" y="5480104"/>
                </a:moveTo>
                <a:cubicBezTo>
                  <a:pt x="6199832" y="5486077"/>
                  <a:pt x="6201326" y="5489063"/>
                  <a:pt x="6204312" y="5489063"/>
                </a:cubicBezTo>
                <a:cubicBezTo>
                  <a:pt x="6207298" y="5489063"/>
                  <a:pt x="6208792" y="5489063"/>
                  <a:pt x="6208792" y="5489063"/>
                </a:cubicBezTo>
                <a:cubicBezTo>
                  <a:pt x="6202819" y="5483090"/>
                  <a:pt x="6199832" y="5480104"/>
                  <a:pt x="6199832" y="5480104"/>
                </a:cubicBezTo>
                <a:close/>
                <a:moveTo>
                  <a:pt x="6137118" y="5480104"/>
                </a:moveTo>
                <a:cubicBezTo>
                  <a:pt x="6131144" y="5486077"/>
                  <a:pt x="6125172" y="5487570"/>
                  <a:pt x="6119199" y="5484583"/>
                </a:cubicBezTo>
                <a:cubicBezTo>
                  <a:pt x="6113226" y="5481597"/>
                  <a:pt x="6110239" y="5483090"/>
                  <a:pt x="6110239" y="5489063"/>
                </a:cubicBezTo>
                <a:lnTo>
                  <a:pt x="6137118" y="5489063"/>
                </a:lnTo>
                <a:close/>
                <a:moveTo>
                  <a:pt x="1343895" y="5480104"/>
                </a:moveTo>
                <a:lnTo>
                  <a:pt x="1352854" y="5489063"/>
                </a:lnTo>
                <a:lnTo>
                  <a:pt x="1343895" y="5489063"/>
                </a:lnTo>
                <a:cubicBezTo>
                  <a:pt x="1337922" y="5483090"/>
                  <a:pt x="1337922" y="5480104"/>
                  <a:pt x="1343895" y="5480104"/>
                </a:cubicBezTo>
                <a:close/>
                <a:moveTo>
                  <a:pt x="1272219" y="5480104"/>
                </a:moveTo>
                <a:lnTo>
                  <a:pt x="1299098" y="5489063"/>
                </a:lnTo>
                <a:lnTo>
                  <a:pt x="1272219" y="5489063"/>
                </a:lnTo>
                <a:close/>
                <a:moveTo>
                  <a:pt x="6163996" y="5471144"/>
                </a:moveTo>
                <a:cubicBezTo>
                  <a:pt x="6163996" y="5471144"/>
                  <a:pt x="6162502" y="5472639"/>
                  <a:pt x="6159516" y="5475624"/>
                </a:cubicBezTo>
                <a:cubicBezTo>
                  <a:pt x="6156530" y="5478612"/>
                  <a:pt x="6155036" y="5480104"/>
                  <a:pt x="6155036" y="5480104"/>
                </a:cubicBezTo>
                <a:cubicBezTo>
                  <a:pt x="6155036" y="5486077"/>
                  <a:pt x="6158022" y="5489063"/>
                  <a:pt x="6163996" y="5489063"/>
                </a:cubicBezTo>
                <a:lnTo>
                  <a:pt x="6163996" y="5480104"/>
                </a:lnTo>
                <a:cubicBezTo>
                  <a:pt x="6163996" y="5474132"/>
                  <a:pt x="6163996" y="5471144"/>
                  <a:pt x="6163996" y="5471144"/>
                </a:cubicBezTo>
                <a:close/>
                <a:moveTo>
                  <a:pt x="6101280" y="5471144"/>
                </a:moveTo>
                <a:cubicBezTo>
                  <a:pt x="6101280" y="5477119"/>
                  <a:pt x="6104266" y="5480104"/>
                  <a:pt x="6110239" y="5480104"/>
                </a:cubicBezTo>
                <a:cubicBezTo>
                  <a:pt x="6116213" y="5480104"/>
                  <a:pt x="6119199" y="5477119"/>
                  <a:pt x="6119199" y="5471144"/>
                </a:cubicBezTo>
                <a:cubicBezTo>
                  <a:pt x="6113226" y="5471144"/>
                  <a:pt x="6110239" y="5471144"/>
                  <a:pt x="6110239" y="5471144"/>
                </a:cubicBezTo>
                <a:cubicBezTo>
                  <a:pt x="6110239" y="5471144"/>
                  <a:pt x="6107253" y="5471144"/>
                  <a:pt x="6101280" y="5471144"/>
                </a:cubicBezTo>
                <a:close/>
                <a:moveTo>
                  <a:pt x="1594755" y="5471144"/>
                </a:moveTo>
                <a:cubicBezTo>
                  <a:pt x="1588782" y="5471144"/>
                  <a:pt x="1588782" y="5474132"/>
                  <a:pt x="1594755" y="5480104"/>
                </a:cubicBezTo>
                <a:lnTo>
                  <a:pt x="1603713" y="5480104"/>
                </a:lnTo>
                <a:cubicBezTo>
                  <a:pt x="1603713" y="5474132"/>
                  <a:pt x="1600728" y="5471144"/>
                  <a:pt x="1594755" y="5471144"/>
                </a:cubicBezTo>
                <a:close/>
                <a:moveTo>
                  <a:pt x="1503761" y="5465825"/>
                </a:moveTo>
                <a:cubicBezTo>
                  <a:pt x="1502455" y="5465639"/>
                  <a:pt x="1501428" y="5465918"/>
                  <a:pt x="1500682" y="5466664"/>
                </a:cubicBezTo>
                <a:cubicBezTo>
                  <a:pt x="1497696" y="5469652"/>
                  <a:pt x="1499189" y="5474132"/>
                  <a:pt x="1505162" y="5480104"/>
                </a:cubicBezTo>
                <a:cubicBezTo>
                  <a:pt x="1511135" y="5486077"/>
                  <a:pt x="1517108" y="5489063"/>
                  <a:pt x="1523081" y="5489063"/>
                </a:cubicBezTo>
                <a:lnTo>
                  <a:pt x="1523081" y="5480104"/>
                </a:lnTo>
                <a:cubicBezTo>
                  <a:pt x="1514122" y="5471144"/>
                  <a:pt x="1507682" y="5466385"/>
                  <a:pt x="1503761" y="5465825"/>
                </a:cubicBezTo>
                <a:close/>
                <a:moveTo>
                  <a:pt x="6316304" y="5462186"/>
                </a:moveTo>
                <a:cubicBezTo>
                  <a:pt x="6322276" y="5462186"/>
                  <a:pt x="6325262" y="5465172"/>
                  <a:pt x="6325262" y="5471144"/>
                </a:cubicBezTo>
                <a:cubicBezTo>
                  <a:pt x="6325262" y="5477119"/>
                  <a:pt x="6323770" y="5480104"/>
                  <a:pt x="6320782" y="5480104"/>
                </a:cubicBezTo>
                <a:cubicBezTo>
                  <a:pt x="6317796" y="5480104"/>
                  <a:pt x="6313318" y="5477119"/>
                  <a:pt x="6307344" y="5471144"/>
                </a:cubicBezTo>
                <a:cubicBezTo>
                  <a:pt x="6301370" y="5465172"/>
                  <a:pt x="6304358" y="5462186"/>
                  <a:pt x="6316304" y="5462186"/>
                </a:cubicBezTo>
                <a:close/>
                <a:moveTo>
                  <a:pt x="1451406" y="5462186"/>
                </a:moveTo>
                <a:cubicBezTo>
                  <a:pt x="1451406" y="5468159"/>
                  <a:pt x="1454392" y="5471144"/>
                  <a:pt x="1460365" y="5471144"/>
                </a:cubicBezTo>
                <a:cubicBezTo>
                  <a:pt x="1460365" y="5471144"/>
                  <a:pt x="1463351" y="5468159"/>
                  <a:pt x="1469324" y="5462186"/>
                </a:cubicBezTo>
                <a:close/>
                <a:moveTo>
                  <a:pt x="6352140" y="5453226"/>
                </a:moveTo>
                <a:cubicBezTo>
                  <a:pt x="6364086" y="5459200"/>
                  <a:pt x="6367073" y="5465172"/>
                  <a:pt x="6361100" y="5471144"/>
                </a:cubicBezTo>
                <a:lnTo>
                  <a:pt x="6343182" y="5462186"/>
                </a:lnTo>
                <a:close/>
                <a:moveTo>
                  <a:pt x="1200545" y="5453226"/>
                </a:moveTo>
                <a:cubicBezTo>
                  <a:pt x="1206518" y="5459200"/>
                  <a:pt x="1209504" y="5462186"/>
                  <a:pt x="1209504" y="5462186"/>
                </a:cubicBezTo>
                <a:cubicBezTo>
                  <a:pt x="1209504" y="5462186"/>
                  <a:pt x="1209504" y="5459200"/>
                  <a:pt x="1209504" y="5453226"/>
                </a:cubicBezTo>
                <a:close/>
                <a:moveTo>
                  <a:pt x="1093034" y="5453226"/>
                </a:moveTo>
                <a:cubicBezTo>
                  <a:pt x="1099007" y="5453226"/>
                  <a:pt x="1101994" y="5456213"/>
                  <a:pt x="1101994" y="5462186"/>
                </a:cubicBezTo>
                <a:cubicBezTo>
                  <a:pt x="1101994" y="5468159"/>
                  <a:pt x="1103487" y="5471144"/>
                  <a:pt x="1106473" y="5471144"/>
                </a:cubicBezTo>
                <a:cubicBezTo>
                  <a:pt x="1109460" y="5471144"/>
                  <a:pt x="1110953" y="5471144"/>
                  <a:pt x="1110953" y="5471144"/>
                </a:cubicBezTo>
                <a:lnTo>
                  <a:pt x="1110953" y="5489063"/>
                </a:lnTo>
                <a:lnTo>
                  <a:pt x="1101994" y="5480104"/>
                </a:lnTo>
                <a:lnTo>
                  <a:pt x="1093034" y="5471144"/>
                </a:lnTo>
                <a:close/>
                <a:moveTo>
                  <a:pt x="1505162" y="5444267"/>
                </a:moveTo>
                <a:lnTo>
                  <a:pt x="1487243" y="5453226"/>
                </a:lnTo>
                <a:cubicBezTo>
                  <a:pt x="1487243" y="5453226"/>
                  <a:pt x="1491723" y="5451733"/>
                  <a:pt x="1500682" y="5448747"/>
                </a:cubicBezTo>
                <a:cubicBezTo>
                  <a:pt x="1509642" y="5445761"/>
                  <a:pt x="1515613" y="5448747"/>
                  <a:pt x="1518601" y="5457706"/>
                </a:cubicBezTo>
                <a:cubicBezTo>
                  <a:pt x="1521588" y="5466664"/>
                  <a:pt x="1524573" y="5471144"/>
                  <a:pt x="1527561" y="5471144"/>
                </a:cubicBezTo>
                <a:cubicBezTo>
                  <a:pt x="1530546" y="5471144"/>
                  <a:pt x="1529053" y="5468159"/>
                  <a:pt x="1523081" y="5462186"/>
                </a:cubicBezTo>
                <a:cubicBezTo>
                  <a:pt x="1523081" y="5456213"/>
                  <a:pt x="1523081" y="5451733"/>
                  <a:pt x="1523081" y="5448747"/>
                </a:cubicBezTo>
                <a:cubicBezTo>
                  <a:pt x="1523081" y="5445761"/>
                  <a:pt x="1523081" y="5444267"/>
                  <a:pt x="1523081" y="5444267"/>
                </a:cubicBezTo>
                <a:cubicBezTo>
                  <a:pt x="1523081" y="5444267"/>
                  <a:pt x="1517108" y="5444267"/>
                  <a:pt x="1505162" y="5444267"/>
                </a:cubicBezTo>
                <a:close/>
                <a:moveTo>
                  <a:pt x="6361100" y="5426348"/>
                </a:moveTo>
                <a:lnTo>
                  <a:pt x="6370059" y="5435308"/>
                </a:lnTo>
                <a:cubicBezTo>
                  <a:pt x="6370059" y="5435308"/>
                  <a:pt x="6368566" y="5436801"/>
                  <a:pt x="6365580" y="5439787"/>
                </a:cubicBezTo>
                <a:cubicBezTo>
                  <a:pt x="6362593" y="5442774"/>
                  <a:pt x="6361100" y="5444267"/>
                  <a:pt x="6361100" y="5444267"/>
                </a:cubicBezTo>
                <a:cubicBezTo>
                  <a:pt x="6355126" y="5444267"/>
                  <a:pt x="6352140" y="5441281"/>
                  <a:pt x="6352140" y="5435308"/>
                </a:cubicBezTo>
                <a:cubicBezTo>
                  <a:pt x="6352140" y="5435308"/>
                  <a:pt x="6353634" y="5433815"/>
                  <a:pt x="6356620" y="5430828"/>
                </a:cubicBezTo>
                <a:cubicBezTo>
                  <a:pt x="6359606" y="5427842"/>
                  <a:pt x="6361100" y="5426348"/>
                  <a:pt x="6361100" y="5426348"/>
                </a:cubicBezTo>
                <a:close/>
                <a:moveTo>
                  <a:pt x="6208792" y="5426348"/>
                </a:moveTo>
                <a:cubicBezTo>
                  <a:pt x="6214765" y="5426348"/>
                  <a:pt x="6217751" y="5426348"/>
                  <a:pt x="6217751" y="5426348"/>
                </a:cubicBezTo>
                <a:cubicBezTo>
                  <a:pt x="6211778" y="5432321"/>
                  <a:pt x="6208792" y="5435308"/>
                  <a:pt x="6208792" y="5435308"/>
                </a:cubicBezTo>
                <a:cubicBezTo>
                  <a:pt x="6208792" y="5435308"/>
                  <a:pt x="6208792" y="5432321"/>
                  <a:pt x="6208792" y="5426348"/>
                </a:cubicBezTo>
                <a:close/>
                <a:moveTo>
                  <a:pt x="1173668" y="5426348"/>
                </a:moveTo>
                <a:cubicBezTo>
                  <a:pt x="1173668" y="5426348"/>
                  <a:pt x="1176654" y="5429335"/>
                  <a:pt x="1182627" y="5435308"/>
                </a:cubicBezTo>
                <a:lnTo>
                  <a:pt x="1182627" y="5426348"/>
                </a:lnTo>
                <a:close/>
                <a:moveTo>
                  <a:pt x="1075115" y="5426348"/>
                </a:moveTo>
                <a:cubicBezTo>
                  <a:pt x="1075115" y="5432321"/>
                  <a:pt x="1075115" y="5435308"/>
                  <a:pt x="1075115" y="5435308"/>
                </a:cubicBezTo>
                <a:cubicBezTo>
                  <a:pt x="1075115" y="5435308"/>
                  <a:pt x="1075115" y="5438294"/>
                  <a:pt x="1075115" y="5444267"/>
                </a:cubicBezTo>
                <a:cubicBezTo>
                  <a:pt x="1069142" y="5444267"/>
                  <a:pt x="1066156" y="5441281"/>
                  <a:pt x="1066156" y="5435308"/>
                </a:cubicBezTo>
                <a:close/>
                <a:moveTo>
                  <a:pt x="6412616" y="5423549"/>
                </a:moveTo>
                <a:cubicBezTo>
                  <a:pt x="6415603" y="5423922"/>
                  <a:pt x="6419336" y="5424855"/>
                  <a:pt x="6423816" y="5426348"/>
                </a:cubicBezTo>
                <a:lnTo>
                  <a:pt x="6423816" y="5444267"/>
                </a:lnTo>
                <a:cubicBezTo>
                  <a:pt x="6405896" y="5462186"/>
                  <a:pt x="6396936" y="5465172"/>
                  <a:pt x="6396936" y="5453226"/>
                </a:cubicBezTo>
                <a:cubicBezTo>
                  <a:pt x="6396936" y="5453226"/>
                  <a:pt x="6396936" y="5450240"/>
                  <a:pt x="6396936" y="5444267"/>
                </a:cubicBezTo>
                <a:lnTo>
                  <a:pt x="6405896" y="5435308"/>
                </a:lnTo>
                <a:cubicBezTo>
                  <a:pt x="6401416" y="5426348"/>
                  <a:pt x="6403656" y="5422429"/>
                  <a:pt x="6412616" y="5423549"/>
                </a:cubicBezTo>
                <a:close/>
                <a:moveTo>
                  <a:pt x="6172954" y="5417389"/>
                </a:moveTo>
                <a:cubicBezTo>
                  <a:pt x="6172954" y="5417389"/>
                  <a:pt x="6169968" y="5420375"/>
                  <a:pt x="6163996" y="5426348"/>
                </a:cubicBezTo>
                <a:lnTo>
                  <a:pt x="6172954" y="5426348"/>
                </a:lnTo>
                <a:cubicBezTo>
                  <a:pt x="6172954" y="5420375"/>
                  <a:pt x="6172954" y="5417389"/>
                  <a:pt x="6172954" y="5417389"/>
                </a:cubicBezTo>
                <a:close/>
                <a:moveTo>
                  <a:pt x="1272219" y="5417389"/>
                </a:moveTo>
                <a:lnTo>
                  <a:pt x="1263261" y="5426348"/>
                </a:lnTo>
                <a:cubicBezTo>
                  <a:pt x="1251315" y="5426348"/>
                  <a:pt x="1248329" y="5435308"/>
                  <a:pt x="1254302" y="5453226"/>
                </a:cubicBezTo>
                <a:lnTo>
                  <a:pt x="1263261" y="5489063"/>
                </a:lnTo>
                <a:cubicBezTo>
                  <a:pt x="1257288" y="5489063"/>
                  <a:pt x="1254302" y="5492050"/>
                  <a:pt x="1254302" y="5498022"/>
                </a:cubicBezTo>
                <a:lnTo>
                  <a:pt x="1272219" y="5515941"/>
                </a:lnTo>
                <a:cubicBezTo>
                  <a:pt x="1284165" y="5521915"/>
                  <a:pt x="1293125" y="5521915"/>
                  <a:pt x="1299098" y="5515941"/>
                </a:cubicBezTo>
                <a:cubicBezTo>
                  <a:pt x="1299098" y="5515941"/>
                  <a:pt x="1302084" y="5517435"/>
                  <a:pt x="1308057" y="5520421"/>
                </a:cubicBezTo>
                <a:cubicBezTo>
                  <a:pt x="1314030" y="5523408"/>
                  <a:pt x="1317017" y="5523408"/>
                  <a:pt x="1317017" y="5520421"/>
                </a:cubicBezTo>
                <a:cubicBezTo>
                  <a:pt x="1317017" y="5517435"/>
                  <a:pt x="1320003" y="5515941"/>
                  <a:pt x="1325976" y="5515941"/>
                </a:cubicBezTo>
                <a:cubicBezTo>
                  <a:pt x="1331949" y="5509968"/>
                  <a:pt x="1336429" y="5506982"/>
                  <a:pt x="1339415" y="5506982"/>
                </a:cubicBezTo>
                <a:cubicBezTo>
                  <a:pt x="1342401" y="5506982"/>
                  <a:pt x="1343895" y="5512955"/>
                  <a:pt x="1343895" y="5524901"/>
                </a:cubicBezTo>
                <a:cubicBezTo>
                  <a:pt x="1355839" y="5524901"/>
                  <a:pt x="1364799" y="5524901"/>
                  <a:pt x="1370772" y="5524901"/>
                </a:cubicBezTo>
                <a:cubicBezTo>
                  <a:pt x="1370772" y="5518928"/>
                  <a:pt x="1373758" y="5515941"/>
                  <a:pt x="1379731" y="5515941"/>
                </a:cubicBezTo>
                <a:cubicBezTo>
                  <a:pt x="1379731" y="5515941"/>
                  <a:pt x="1382718" y="5515941"/>
                  <a:pt x="1388691" y="5515941"/>
                </a:cubicBezTo>
                <a:cubicBezTo>
                  <a:pt x="1388691" y="5509968"/>
                  <a:pt x="1378238" y="5498022"/>
                  <a:pt x="1357334" y="5480104"/>
                </a:cubicBezTo>
                <a:cubicBezTo>
                  <a:pt x="1336429" y="5462186"/>
                  <a:pt x="1325976" y="5453226"/>
                  <a:pt x="1325976" y="5453226"/>
                </a:cubicBezTo>
                <a:lnTo>
                  <a:pt x="1325976" y="5462186"/>
                </a:lnTo>
                <a:lnTo>
                  <a:pt x="1325976" y="5480104"/>
                </a:lnTo>
                <a:cubicBezTo>
                  <a:pt x="1320003" y="5480104"/>
                  <a:pt x="1317017" y="5477119"/>
                  <a:pt x="1317017" y="5471144"/>
                </a:cubicBezTo>
                <a:cubicBezTo>
                  <a:pt x="1317017" y="5465172"/>
                  <a:pt x="1314030" y="5462186"/>
                  <a:pt x="1308057" y="5462186"/>
                </a:cubicBezTo>
                <a:cubicBezTo>
                  <a:pt x="1302084" y="5462186"/>
                  <a:pt x="1297604" y="5457706"/>
                  <a:pt x="1294618" y="5448747"/>
                </a:cubicBezTo>
                <a:cubicBezTo>
                  <a:pt x="1291631" y="5439787"/>
                  <a:pt x="1293125" y="5435308"/>
                  <a:pt x="1299098" y="5435308"/>
                </a:cubicBezTo>
                <a:lnTo>
                  <a:pt x="1299098" y="5417389"/>
                </a:lnTo>
                <a:close/>
                <a:moveTo>
                  <a:pt x="1101994" y="5417389"/>
                </a:moveTo>
                <a:cubicBezTo>
                  <a:pt x="1107967" y="5417389"/>
                  <a:pt x="1110953" y="5420375"/>
                  <a:pt x="1110953" y="5426348"/>
                </a:cubicBezTo>
                <a:cubicBezTo>
                  <a:pt x="1104980" y="5432321"/>
                  <a:pt x="1099007" y="5435308"/>
                  <a:pt x="1093034" y="5435308"/>
                </a:cubicBezTo>
                <a:cubicBezTo>
                  <a:pt x="1093034" y="5435308"/>
                  <a:pt x="1093034" y="5432321"/>
                  <a:pt x="1093034" y="5426348"/>
                </a:cubicBezTo>
                <a:cubicBezTo>
                  <a:pt x="1093034" y="5420375"/>
                  <a:pt x="1096021" y="5417389"/>
                  <a:pt x="1101994" y="5417389"/>
                </a:cubicBezTo>
                <a:close/>
                <a:moveTo>
                  <a:pt x="1088555" y="5399470"/>
                </a:moveTo>
                <a:cubicBezTo>
                  <a:pt x="1091541" y="5399470"/>
                  <a:pt x="1093034" y="5400965"/>
                  <a:pt x="1093034" y="5403950"/>
                </a:cubicBezTo>
                <a:cubicBezTo>
                  <a:pt x="1093034" y="5406936"/>
                  <a:pt x="1093034" y="5408429"/>
                  <a:pt x="1093034" y="5408429"/>
                </a:cubicBezTo>
                <a:lnTo>
                  <a:pt x="1084075" y="5408429"/>
                </a:lnTo>
                <a:cubicBezTo>
                  <a:pt x="1084075" y="5402457"/>
                  <a:pt x="1085568" y="5399470"/>
                  <a:pt x="1088555" y="5399470"/>
                </a:cubicBezTo>
                <a:close/>
                <a:moveTo>
                  <a:pt x="6261428" y="5392751"/>
                </a:moveTo>
                <a:cubicBezTo>
                  <a:pt x="6259188" y="5392751"/>
                  <a:pt x="6256576" y="5393497"/>
                  <a:pt x="6253588" y="5394990"/>
                </a:cubicBezTo>
                <a:cubicBezTo>
                  <a:pt x="6247616" y="5397977"/>
                  <a:pt x="6244630" y="5400965"/>
                  <a:pt x="6244630" y="5403950"/>
                </a:cubicBezTo>
                <a:cubicBezTo>
                  <a:pt x="6244630" y="5406936"/>
                  <a:pt x="6246122" y="5408429"/>
                  <a:pt x="6249108" y="5408429"/>
                </a:cubicBezTo>
                <a:cubicBezTo>
                  <a:pt x="6252094" y="5408429"/>
                  <a:pt x="6256574" y="5406936"/>
                  <a:pt x="6262547" y="5403950"/>
                </a:cubicBezTo>
                <a:cubicBezTo>
                  <a:pt x="6268522" y="5400965"/>
                  <a:pt x="6270013" y="5397977"/>
                  <a:pt x="6267027" y="5394990"/>
                </a:cubicBezTo>
                <a:cubicBezTo>
                  <a:pt x="6265534" y="5393497"/>
                  <a:pt x="6263668" y="5392751"/>
                  <a:pt x="6261428" y="5392751"/>
                </a:cubicBezTo>
                <a:close/>
                <a:moveTo>
                  <a:pt x="6468612" y="5390512"/>
                </a:moveTo>
                <a:cubicBezTo>
                  <a:pt x="6474585" y="5390512"/>
                  <a:pt x="6477570" y="5392005"/>
                  <a:pt x="6477570" y="5394990"/>
                </a:cubicBezTo>
                <a:cubicBezTo>
                  <a:pt x="6477570" y="5397977"/>
                  <a:pt x="6477570" y="5402457"/>
                  <a:pt x="6477570" y="5408429"/>
                </a:cubicBezTo>
                <a:cubicBezTo>
                  <a:pt x="6477570" y="5420375"/>
                  <a:pt x="6474585" y="5426348"/>
                  <a:pt x="6468612" y="5426348"/>
                </a:cubicBezTo>
                <a:cubicBezTo>
                  <a:pt x="6462638" y="5426348"/>
                  <a:pt x="6459652" y="5423362"/>
                  <a:pt x="6459652" y="5417389"/>
                </a:cubicBezTo>
                <a:lnTo>
                  <a:pt x="6468612" y="5408429"/>
                </a:lnTo>
                <a:lnTo>
                  <a:pt x="6468612" y="5399470"/>
                </a:lnTo>
                <a:cubicBezTo>
                  <a:pt x="6468612" y="5393497"/>
                  <a:pt x="6468612" y="5390512"/>
                  <a:pt x="6468612" y="5390512"/>
                </a:cubicBezTo>
                <a:close/>
                <a:moveTo>
                  <a:pt x="6414856" y="5390512"/>
                </a:moveTo>
                <a:lnTo>
                  <a:pt x="6423816" y="5399470"/>
                </a:lnTo>
                <a:cubicBezTo>
                  <a:pt x="6423816" y="5405443"/>
                  <a:pt x="6423816" y="5408429"/>
                  <a:pt x="6423816" y="5408429"/>
                </a:cubicBezTo>
                <a:cubicBezTo>
                  <a:pt x="6423816" y="5408429"/>
                  <a:pt x="6420830" y="5406936"/>
                  <a:pt x="6414856" y="5403950"/>
                </a:cubicBezTo>
                <a:cubicBezTo>
                  <a:pt x="6408882" y="5400965"/>
                  <a:pt x="6405896" y="5402457"/>
                  <a:pt x="6405896" y="5408429"/>
                </a:cubicBezTo>
                <a:lnTo>
                  <a:pt x="6387978" y="5408429"/>
                </a:lnTo>
                <a:close/>
                <a:moveTo>
                  <a:pt x="6204312" y="5390512"/>
                </a:moveTo>
                <a:cubicBezTo>
                  <a:pt x="6201326" y="5390512"/>
                  <a:pt x="6196846" y="5393497"/>
                  <a:pt x="6190873" y="5399470"/>
                </a:cubicBezTo>
                <a:lnTo>
                  <a:pt x="6190873" y="5417389"/>
                </a:lnTo>
                <a:cubicBezTo>
                  <a:pt x="6196846" y="5417389"/>
                  <a:pt x="6199832" y="5420375"/>
                  <a:pt x="6199832" y="5426348"/>
                </a:cubicBezTo>
                <a:cubicBezTo>
                  <a:pt x="6199832" y="5432321"/>
                  <a:pt x="6196846" y="5438294"/>
                  <a:pt x="6190873" y="5444267"/>
                </a:cubicBezTo>
                <a:cubicBezTo>
                  <a:pt x="6184900" y="5450240"/>
                  <a:pt x="6184900" y="5453226"/>
                  <a:pt x="6190873" y="5453226"/>
                </a:cubicBezTo>
                <a:cubicBezTo>
                  <a:pt x="6202819" y="5453226"/>
                  <a:pt x="6217751" y="5444267"/>
                  <a:pt x="6235670" y="5426348"/>
                </a:cubicBezTo>
                <a:lnTo>
                  <a:pt x="6244630" y="5417389"/>
                </a:lnTo>
                <a:lnTo>
                  <a:pt x="6226711" y="5408429"/>
                </a:lnTo>
                <a:cubicBezTo>
                  <a:pt x="6214765" y="5408429"/>
                  <a:pt x="6208792" y="5405443"/>
                  <a:pt x="6208792" y="5399470"/>
                </a:cubicBezTo>
                <a:cubicBezTo>
                  <a:pt x="6208792" y="5393497"/>
                  <a:pt x="6207298" y="5390512"/>
                  <a:pt x="6204312" y="5390512"/>
                </a:cubicBezTo>
                <a:close/>
                <a:moveTo>
                  <a:pt x="6163996" y="5390512"/>
                </a:moveTo>
                <a:lnTo>
                  <a:pt x="6163996" y="5408429"/>
                </a:lnTo>
                <a:cubicBezTo>
                  <a:pt x="6169968" y="5408429"/>
                  <a:pt x="6172954" y="5405443"/>
                  <a:pt x="6172954" y="5399470"/>
                </a:cubicBezTo>
                <a:cubicBezTo>
                  <a:pt x="6172954" y="5393497"/>
                  <a:pt x="6169968" y="5390512"/>
                  <a:pt x="6163996" y="5390512"/>
                </a:cubicBezTo>
                <a:close/>
                <a:moveTo>
                  <a:pt x="1406609" y="5390512"/>
                </a:moveTo>
                <a:cubicBezTo>
                  <a:pt x="1400637" y="5390512"/>
                  <a:pt x="1397650" y="5393497"/>
                  <a:pt x="1397650" y="5399470"/>
                </a:cubicBezTo>
                <a:lnTo>
                  <a:pt x="1406609" y="5408429"/>
                </a:lnTo>
                <a:cubicBezTo>
                  <a:pt x="1406609" y="5408429"/>
                  <a:pt x="1409596" y="5405443"/>
                  <a:pt x="1415569" y="5399470"/>
                </a:cubicBezTo>
                <a:close/>
                <a:moveTo>
                  <a:pt x="1478284" y="5381552"/>
                </a:moveTo>
                <a:cubicBezTo>
                  <a:pt x="1472311" y="5387524"/>
                  <a:pt x="1469324" y="5392005"/>
                  <a:pt x="1469324" y="5394990"/>
                </a:cubicBezTo>
                <a:cubicBezTo>
                  <a:pt x="1469324" y="5397977"/>
                  <a:pt x="1472311" y="5399470"/>
                  <a:pt x="1478284" y="5399470"/>
                </a:cubicBezTo>
                <a:cubicBezTo>
                  <a:pt x="1484257" y="5399470"/>
                  <a:pt x="1487243" y="5399470"/>
                  <a:pt x="1487243" y="5399470"/>
                </a:cubicBezTo>
                <a:cubicBezTo>
                  <a:pt x="1487243" y="5399470"/>
                  <a:pt x="1487243" y="5396485"/>
                  <a:pt x="1487243" y="5390512"/>
                </a:cubicBezTo>
                <a:cubicBezTo>
                  <a:pt x="1487243" y="5384539"/>
                  <a:pt x="1484257" y="5381552"/>
                  <a:pt x="1478284" y="5381552"/>
                </a:cubicBezTo>
                <a:close/>
                <a:moveTo>
                  <a:pt x="1451406" y="5381552"/>
                </a:moveTo>
                <a:cubicBezTo>
                  <a:pt x="1445434" y="5381552"/>
                  <a:pt x="1442446" y="5384539"/>
                  <a:pt x="1442446" y="5390512"/>
                </a:cubicBezTo>
                <a:cubicBezTo>
                  <a:pt x="1442446" y="5396485"/>
                  <a:pt x="1443941" y="5399470"/>
                  <a:pt x="1446926" y="5399470"/>
                </a:cubicBezTo>
                <a:cubicBezTo>
                  <a:pt x="1449912" y="5399470"/>
                  <a:pt x="1454392" y="5399470"/>
                  <a:pt x="1460365" y="5399470"/>
                </a:cubicBezTo>
                <a:cubicBezTo>
                  <a:pt x="1460365" y="5393497"/>
                  <a:pt x="1460365" y="5390512"/>
                  <a:pt x="1460365" y="5390512"/>
                </a:cubicBezTo>
                <a:cubicBezTo>
                  <a:pt x="1460365" y="5390512"/>
                  <a:pt x="1457379" y="5387524"/>
                  <a:pt x="1451406" y="5381552"/>
                </a:cubicBezTo>
                <a:close/>
                <a:moveTo>
                  <a:pt x="6813544" y="5377072"/>
                </a:moveTo>
                <a:cubicBezTo>
                  <a:pt x="6816530" y="5377072"/>
                  <a:pt x="6818024" y="5378564"/>
                  <a:pt x="6818024" y="5381552"/>
                </a:cubicBezTo>
                <a:cubicBezTo>
                  <a:pt x="6818024" y="5387524"/>
                  <a:pt x="6812050" y="5390512"/>
                  <a:pt x="6800106" y="5390512"/>
                </a:cubicBezTo>
                <a:lnTo>
                  <a:pt x="6800106" y="5381552"/>
                </a:lnTo>
                <a:cubicBezTo>
                  <a:pt x="6806078" y="5378564"/>
                  <a:pt x="6810558" y="5377072"/>
                  <a:pt x="6813544" y="5377072"/>
                </a:cubicBezTo>
                <a:close/>
                <a:moveTo>
                  <a:pt x="6226711" y="5372593"/>
                </a:moveTo>
                <a:lnTo>
                  <a:pt x="6226711" y="5381552"/>
                </a:lnTo>
                <a:lnTo>
                  <a:pt x="6244630" y="5381552"/>
                </a:lnTo>
                <a:cubicBezTo>
                  <a:pt x="6244630" y="5375579"/>
                  <a:pt x="6238656" y="5372593"/>
                  <a:pt x="6226711" y="5372593"/>
                </a:cubicBezTo>
                <a:close/>
                <a:moveTo>
                  <a:pt x="1294618" y="5372593"/>
                </a:moveTo>
                <a:cubicBezTo>
                  <a:pt x="1291631" y="5372593"/>
                  <a:pt x="1288645" y="5374086"/>
                  <a:pt x="1285660" y="5377072"/>
                </a:cubicBezTo>
                <a:cubicBezTo>
                  <a:pt x="1282672" y="5380059"/>
                  <a:pt x="1282672" y="5383046"/>
                  <a:pt x="1285660" y="5386032"/>
                </a:cubicBezTo>
                <a:cubicBezTo>
                  <a:pt x="1288645" y="5389017"/>
                  <a:pt x="1290138" y="5390512"/>
                  <a:pt x="1290138" y="5390512"/>
                </a:cubicBezTo>
                <a:lnTo>
                  <a:pt x="1299098" y="5381552"/>
                </a:lnTo>
                <a:cubicBezTo>
                  <a:pt x="1299098" y="5375579"/>
                  <a:pt x="1297604" y="5372593"/>
                  <a:pt x="1294618" y="5372593"/>
                </a:cubicBezTo>
                <a:close/>
                <a:moveTo>
                  <a:pt x="1146790" y="5372593"/>
                </a:moveTo>
                <a:cubicBezTo>
                  <a:pt x="1146790" y="5378566"/>
                  <a:pt x="1146790" y="5381552"/>
                  <a:pt x="1146790" y="5381552"/>
                </a:cubicBezTo>
                <a:lnTo>
                  <a:pt x="1164709" y="5381552"/>
                </a:lnTo>
                <a:cubicBezTo>
                  <a:pt x="1164709" y="5375579"/>
                  <a:pt x="1163215" y="5372593"/>
                  <a:pt x="1160229" y="5372593"/>
                </a:cubicBezTo>
                <a:cubicBezTo>
                  <a:pt x="1157242" y="5372593"/>
                  <a:pt x="1152763" y="5372593"/>
                  <a:pt x="1146790" y="5372593"/>
                </a:cubicBezTo>
                <a:close/>
                <a:moveTo>
                  <a:pt x="1012400" y="5372593"/>
                </a:moveTo>
                <a:cubicBezTo>
                  <a:pt x="1024346" y="5372593"/>
                  <a:pt x="1027333" y="5378566"/>
                  <a:pt x="1021360" y="5390512"/>
                </a:cubicBezTo>
                <a:cubicBezTo>
                  <a:pt x="1015387" y="5396485"/>
                  <a:pt x="1010907" y="5397977"/>
                  <a:pt x="1007921" y="5394990"/>
                </a:cubicBezTo>
                <a:cubicBezTo>
                  <a:pt x="1004935" y="5392005"/>
                  <a:pt x="1003441" y="5387524"/>
                  <a:pt x="1003441" y="5381552"/>
                </a:cubicBezTo>
                <a:cubicBezTo>
                  <a:pt x="1003441" y="5375579"/>
                  <a:pt x="1006428" y="5372593"/>
                  <a:pt x="1012400" y="5372593"/>
                </a:cubicBezTo>
                <a:close/>
                <a:moveTo>
                  <a:pt x="6146076" y="5363633"/>
                </a:moveTo>
                <a:cubicBezTo>
                  <a:pt x="6146076" y="5363633"/>
                  <a:pt x="6146076" y="5366620"/>
                  <a:pt x="6146076" y="5372593"/>
                </a:cubicBezTo>
                <a:lnTo>
                  <a:pt x="6155036" y="5372593"/>
                </a:lnTo>
                <a:cubicBezTo>
                  <a:pt x="6155036" y="5366620"/>
                  <a:pt x="6152050" y="5363633"/>
                  <a:pt x="6146076" y="5363633"/>
                </a:cubicBezTo>
                <a:close/>
                <a:moveTo>
                  <a:pt x="1424528" y="5354674"/>
                </a:moveTo>
                <a:cubicBezTo>
                  <a:pt x="1424528" y="5354674"/>
                  <a:pt x="1424528" y="5357661"/>
                  <a:pt x="1424528" y="5363633"/>
                </a:cubicBezTo>
                <a:lnTo>
                  <a:pt x="1433488" y="5372593"/>
                </a:lnTo>
                <a:cubicBezTo>
                  <a:pt x="1433488" y="5372593"/>
                  <a:pt x="1433488" y="5369607"/>
                  <a:pt x="1433488" y="5363633"/>
                </a:cubicBezTo>
                <a:close/>
                <a:moveTo>
                  <a:pt x="985523" y="5354674"/>
                </a:moveTo>
                <a:cubicBezTo>
                  <a:pt x="991495" y="5354674"/>
                  <a:pt x="992988" y="5357661"/>
                  <a:pt x="990002" y="5363633"/>
                </a:cubicBezTo>
                <a:cubicBezTo>
                  <a:pt x="987016" y="5369607"/>
                  <a:pt x="985523" y="5372593"/>
                  <a:pt x="985523" y="5372593"/>
                </a:cubicBezTo>
                <a:cubicBezTo>
                  <a:pt x="985523" y="5372593"/>
                  <a:pt x="984029" y="5369607"/>
                  <a:pt x="981043" y="5363633"/>
                </a:cubicBezTo>
                <a:cubicBezTo>
                  <a:pt x="978056" y="5357661"/>
                  <a:pt x="979549" y="5354674"/>
                  <a:pt x="985523" y="5354674"/>
                </a:cubicBezTo>
                <a:close/>
                <a:moveTo>
                  <a:pt x="1146790" y="5345715"/>
                </a:moveTo>
                <a:cubicBezTo>
                  <a:pt x="1146790" y="5351688"/>
                  <a:pt x="1149776" y="5354674"/>
                  <a:pt x="1155749" y="5354674"/>
                </a:cubicBezTo>
                <a:lnTo>
                  <a:pt x="1164709" y="5345715"/>
                </a:lnTo>
                <a:cubicBezTo>
                  <a:pt x="1164709" y="5345715"/>
                  <a:pt x="1163215" y="5345715"/>
                  <a:pt x="1160229" y="5345715"/>
                </a:cubicBezTo>
                <a:cubicBezTo>
                  <a:pt x="1157242" y="5345715"/>
                  <a:pt x="1152763" y="5345715"/>
                  <a:pt x="1146790" y="5345715"/>
                </a:cubicBezTo>
                <a:close/>
                <a:moveTo>
                  <a:pt x="6217751" y="5336755"/>
                </a:moveTo>
                <a:cubicBezTo>
                  <a:pt x="6205806" y="5342728"/>
                  <a:pt x="6202819" y="5348701"/>
                  <a:pt x="6208792" y="5354674"/>
                </a:cubicBezTo>
                <a:cubicBezTo>
                  <a:pt x="6220736" y="5348701"/>
                  <a:pt x="6226711" y="5345715"/>
                  <a:pt x="6226711" y="5345715"/>
                </a:cubicBezTo>
                <a:cubicBezTo>
                  <a:pt x="6226711" y="5339742"/>
                  <a:pt x="6223725" y="5336755"/>
                  <a:pt x="6217751" y="5336755"/>
                </a:cubicBezTo>
                <a:close/>
                <a:moveTo>
                  <a:pt x="1388691" y="5336755"/>
                </a:moveTo>
                <a:lnTo>
                  <a:pt x="1397650" y="5345715"/>
                </a:lnTo>
                <a:cubicBezTo>
                  <a:pt x="1397650" y="5345715"/>
                  <a:pt x="1397650" y="5342728"/>
                  <a:pt x="1397650" y="5336755"/>
                </a:cubicBezTo>
                <a:cubicBezTo>
                  <a:pt x="1391677" y="5336755"/>
                  <a:pt x="1388691" y="5336755"/>
                  <a:pt x="1388691" y="5336755"/>
                </a:cubicBezTo>
                <a:close/>
                <a:moveTo>
                  <a:pt x="1227424" y="5336755"/>
                </a:moveTo>
                <a:lnTo>
                  <a:pt x="1218464" y="5345715"/>
                </a:lnTo>
                <a:cubicBezTo>
                  <a:pt x="1218464" y="5351688"/>
                  <a:pt x="1218464" y="5354674"/>
                  <a:pt x="1218464" y="5354674"/>
                </a:cubicBezTo>
                <a:cubicBezTo>
                  <a:pt x="1218464" y="5354674"/>
                  <a:pt x="1221450" y="5351688"/>
                  <a:pt x="1227424" y="5345715"/>
                </a:cubicBezTo>
                <a:cubicBezTo>
                  <a:pt x="1239369" y="5339742"/>
                  <a:pt x="1239369" y="5336755"/>
                  <a:pt x="1227424" y="5336755"/>
                </a:cubicBezTo>
                <a:close/>
                <a:moveTo>
                  <a:pt x="1039278" y="5336755"/>
                </a:moveTo>
                <a:lnTo>
                  <a:pt x="1048237" y="5345715"/>
                </a:lnTo>
                <a:cubicBezTo>
                  <a:pt x="1048237" y="5351688"/>
                  <a:pt x="1043758" y="5354674"/>
                  <a:pt x="1034798" y="5354674"/>
                </a:cubicBezTo>
                <a:cubicBezTo>
                  <a:pt x="1025840" y="5354674"/>
                  <a:pt x="1021360" y="5351688"/>
                  <a:pt x="1021360" y="5345715"/>
                </a:cubicBezTo>
                <a:cubicBezTo>
                  <a:pt x="1021360" y="5339742"/>
                  <a:pt x="1024346" y="5338249"/>
                  <a:pt x="1030320" y="5341235"/>
                </a:cubicBezTo>
                <a:cubicBezTo>
                  <a:pt x="1036291" y="5344221"/>
                  <a:pt x="1039278" y="5342728"/>
                  <a:pt x="1039278" y="5336755"/>
                </a:cubicBezTo>
                <a:close/>
                <a:moveTo>
                  <a:pt x="1451406" y="5327796"/>
                </a:moveTo>
                <a:cubicBezTo>
                  <a:pt x="1445434" y="5333769"/>
                  <a:pt x="1442446" y="5339742"/>
                  <a:pt x="1442446" y="5345715"/>
                </a:cubicBezTo>
                <a:cubicBezTo>
                  <a:pt x="1442446" y="5351688"/>
                  <a:pt x="1445434" y="5357661"/>
                  <a:pt x="1451406" y="5363633"/>
                </a:cubicBezTo>
                <a:lnTo>
                  <a:pt x="1478284" y="5354674"/>
                </a:lnTo>
                <a:close/>
                <a:moveTo>
                  <a:pt x="6302865" y="5318836"/>
                </a:moveTo>
                <a:cubicBezTo>
                  <a:pt x="6305850" y="5318836"/>
                  <a:pt x="6307344" y="5320330"/>
                  <a:pt x="6307344" y="5323316"/>
                </a:cubicBezTo>
                <a:cubicBezTo>
                  <a:pt x="6307344" y="5326303"/>
                  <a:pt x="6304358" y="5327796"/>
                  <a:pt x="6298385" y="5327796"/>
                </a:cubicBezTo>
                <a:cubicBezTo>
                  <a:pt x="6298385" y="5321823"/>
                  <a:pt x="6299879" y="5318836"/>
                  <a:pt x="6302865" y="5318836"/>
                </a:cubicBezTo>
                <a:close/>
                <a:moveTo>
                  <a:pt x="967604" y="5318836"/>
                </a:moveTo>
                <a:lnTo>
                  <a:pt x="976563" y="5336755"/>
                </a:lnTo>
                <a:lnTo>
                  <a:pt x="958644" y="5336755"/>
                </a:lnTo>
                <a:close/>
                <a:moveTo>
                  <a:pt x="1469324" y="5309877"/>
                </a:moveTo>
                <a:cubicBezTo>
                  <a:pt x="1463351" y="5315850"/>
                  <a:pt x="1463351" y="5321823"/>
                  <a:pt x="1469324" y="5327796"/>
                </a:cubicBezTo>
                <a:lnTo>
                  <a:pt x="1487243" y="5327796"/>
                </a:lnTo>
                <a:cubicBezTo>
                  <a:pt x="1487243" y="5321823"/>
                  <a:pt x="1484257" y="5315850"/>
                  <a:pt x="1478284" y="5309877"/>
                </a:cubicBezTo>
                <a:close/>
                <a:moveTo>
                  <a:pt x="1424528" y="5309877"/>
                </a:moveTo>
                <a:cubicBezTo>
                  <a:pt x="1418555" y="5309877"/>
                  <a:pt x="1418555" y="5312865"/>
                  <a:pt x="1424528" y="5318836"/>
                </a:cubicBezTo>
                <a:lnTo>
                  <a:pt x="1442446" y="5309877"/>
                </a:lnTo>
                <a:cubicBezTo>
                  <a:pt x="1436474" y="5309877"/>
                  <a:pt x="1430501" y="5309877"/>
                  <a:pt x="1424528" y="5309877"/>
                </a:cubicBezTo>
                <a:close/>
                <a:moveTo>
                  <a:pt x="1406609" y="5309877"/>
                </a:moveTo>
                <a:lnTo>
                  <a:pt x="1397650" y="5318836"/>
                </a:lnTo>
                <a:cubicBezTo>
                  <a:pt x="1397650" y="5324810"/>
                  <a:pt x="1399144" y="5327796"/>
                  <a:pt x="1402130" y="5327796"/>
                </a:cubicBezTo>
                <a:cubicBezTo>
                  <a:pt x="1405116" y="5327796"/>
                  <a:pt x="1406609" y="5326303"/>
                  <a:pt x="1406609" y="5323316"/>
                </a:cubicBezTo>
                <a:cubicBezTo>
                  <a:pt x="1406609" y="5320330"/>
                  <a:pt x="1406609" y="5315850"/>
                  <a:pt x="1406609" y="5309877"/>
                </a:cubicBezTo>
                <a:close/>
                <a:moveTo>
                  <a:pt x="6279346" y="5295319"/>
                </a:moveTo>
                <a:cubicBezTo>
                  <a:pt x="6277107" y="5296065"/>
                  <a:pt x="6274493" y="5297932"/>
                  <a:pt x="6271507" y="5300917"/>
                </a:cubicBezTo>
                <a:cubicBezTo>
                  <a:pt x="6265533" y="5300917"/>
                  <a:pt x="6262547" y="5302412"/>
                  <a:pt x="6262547" y="5305397"/>
                </a:cubicBezTo>
                <a:cubicBezTo>
                  <a:pt x="6262547" y="5308385"/>
                  <a:pt x="6262547" y="5309877"/>
                  <a:pt x="6262547" y="5309877"/>
                </a:cubicBezTo>
                <a:cubicBezTo>
                  <a:pt x="6268522" y="5315850"/>
                  <a:pt x="6268522" y="5318836"/>
                  <a:pt x="6262547" y="5318836"/>
                </a:cubicBezTo>
                <a:lnTo>
                  <a:pt x="6280466" y="5336755"/>
                </a:lnTo>
                <a:cubicBezTo>
                  <a:pt x="6286439" y="5336755"/>
                  <a:pt x="6289426" y="5342728"/>
                  <a:pt x="6289426" y="5354674"/>
                </a:cubicBezTo>
                <a:cubicBezTo>
                  <a:pt x="6295399" y="5360647"/>
                  <a:pt x="6299879" y="5363633"/>
                  <a:pt x="6302865" y="5363633"/>
                </a:cubicBezTo>
                <a:cubicBezTo>
                  <a:pt x="6305850" y="5363633"/>
                  <a:pt x="6307344" y="5360647"/>
                  <a:pt x="6307344" y="5354674"/>
                </a:cubicBezTo>
                <a:cubicBezTo>
                  <a:pt x="6307344" y="5348701"/>
                  <a:pt x="6310330" y="5339742"/>
                  <a:pt x="6316304" y="5327796"/>
                </a:cubicBezTo>
                <a:lnTo>
                  <a:pt x="6334222" y="5318836"/>
                </a:lnTo>
                <a:lnTo>
                  <a:pt x="6325262" y="5309877"/>
                </a:lnTo>
                <a:cubicBezTo>
                  <a:pt x="6313318" y="5303905"/>
                  <a:pt x="6301370" y="5303905"/>
                  <a:pt x="6289426" y="5309877"/>
                </a:cubicBezTo>
                <a:cubicBezTo>
                  <a:pt x="6283452" y="5315850"/>
                  <a:pt x="6278973" y="5318836"/>
                  <a:pt x="6275986" y="5318836"/>
                </a:cubicBezTo>
                <a:cubicBezTo>
                  <a:pt x="6273000" y="5318836"/>
                  <a:pt x="6271507" y="5315850"/>
                  <a:pt x="6271507" y="5309877"/>
                </a:cubicBezTo>
                <a:lnTo>
                  <a:pt x="6280466" y="5300917"/>
                </a:lnTo>
                <a:cubicBezTo>
                  <a:pt x="6286439" y="5300917"/>
                  <a:pt x="6287932" y="5299425"/>
                  <a:pt x="6284946" y="5296439"/>
                </a:cubicBezTo>
                <a:cubicBezTo>
                  <a:pt x="6283453" y="5294946"/>
                  <a:pt x="6281587" y="5294571"/>
                  <a:pt x="6279346" y="5295319"/>
                </a:cubicBezTo>
                <a:close/>
                <a:moveTo>
                  <a:pt x="1478284" y="5283000"/>
                </a:moveTo>
                <a:lnTo>
                  <a:pt x="1460365" y="5291959"/>
                </a:lnTo>
                <a:cubicBezTo>
                  <a:pt x="1466338" y="5291959"/>
                  <a:pt x="1469324" y="5291959"/>
                  <a:pt x="1469324" y="5291959"/>
                </a:cubicBezTo>
                <a:close/>
                <a:moveTo>
                  <a:pt x="1213984" y="5283000"/>
                </a:moveTo>
                <a:cubicBezTo>
                  <a:pt x="1210998" y="5283000"/>
                  <a:pt x="1209504" y="5284493"/>
                  <a:pt x="1209504" y="5287479"/>
                </a:cubicBezTo>
                <a:cubicBezTo>
                  <a:pt x="1209504" y="5290466"/>
                  <a:pt x="1212491" y="5291959"/>
                  <a:pt x="1218464" y="5291959"/>
                </a:cubicBezTo>
                <a:cubicBezTo>
                  <a:pt x="1218464" y="5285986"/>
                  <a:pt x="1216971" y="5283000"/>
                  <a:pt x="1213984" y="5283000"/>
                </a:cubicBezTo>
                <a:close/>
                <a:moveTo>
                  <a:pt x="1137830" y="5283000"/>
                </a:moveTo>
                <a:cubicBezTo>
                  <a:pt x="1137830" y="5288973"/>
                  <a:pt x="1140817" y="5291959"/>
                  <a:pt x="1146790" y="5291959"/>
                </a:cubicBezTo>
                <a:cubicBezTo>
                  <a:pt x="1152763" y="5291959"/>
                  <a:pt x="1155749" y="5290466"/>
                  <a:pt x="1155749" y="5287479"/>
                </a:cubicBezTo>
                <a:cubicBezTo>
                  <a:pt x="1155749" y="5284493"/>
                  <a:pt x="1152763" y="5283000"/>
                  <a:pt x="1146790" y="5283000"/>
                </a:cubicBezTo>
                <a:close/>
                <a:moveTo>
                  <a:pt x="1339415" y="5274040"/>
                </a:moveTo>
                <a:cubicBezTo>
                  <a:pt x="1336429" y="5274040"/>
                  <a:pt x="1334935" y="5277027"/>
                  <a:pt x="1334935" y="5283000"/>
                </a:cubicBezTo>
                <a:cubicBezTo>
                  <a:pt x="1334935" y="5283000"/>
                  <a:pt x="1337922" y="5283000"/>
                  <a:pt x="1343895" y="5283000"/>
                </a:cubicBezTo>
                <a:cubicBezTo>
                  <a:pt x="1343895" y="5283000"/>
                  <a:pt x="1343895" y="5281507"/>
                  <a:pt x="1343895" y="5278520"/>
                </a:cubicBezTo>
                <a:cubicBezTo>
                  <a:pt x="1343895" y="5275534"/>
                  <a:pt x="1342401" y="5274040"/>
                  <a:pt x="1339415" y="5274040"/>
                </a:cubicBezTo>
                <a:close/>
                <a:moveTo>
                  <a:pt x="1272219" y="5274040"/>
                </a:moveTo>
                <a:lnTo>
                  <a:pt x="1272219" y="5283000"/>
                </a:lnTo>
                <a:cubicBezTo>
                  <a:pt x="1278192" y="5283000"/>
                  <a:pt x="1281179" y="5280014"/>
                  <a:pt x="1281179" y="5274040"/>
                </a:cubicBezTo>
                <a:cubicBezTo>
                  <a:pt x="1275207" y="5274040"/>
                  <a:pt x="1272219" y="5274040"/>
                  <a:pt x="1272219" y="5274040"/>
                </a:cubicBezTo>
                <a:close/>
                <a:moveTo>
                  <a:pt x="6473090" y="5265081"/>
                </a:moveTo>
                <a:cubicBezTo>
                  <a:pt x="6476076" y="5265081"/>
                  <a:pt x="6482050" y="5268068"/>
                  <a:pt x="6491010" y="5274040"/>
                </a:cubicBezTo>
                <a:cubicBezTo>
                  <a:pt x="6499970" y="5280014"/>
                  <a:pt x="6504448" y="5283000"/>
                  <a:pt x="6504448" y="5283000"/>
                </a:cubicBezTo>
                <a:cubicBezTo>
                  <a:pt x="6498476" y="5288973"/>
                  <a:pt x="6489516" y="5288973"/>
                  <a:pt x="6477570" y="5283000"/>
                </a:cubicBezTo>
                <a:cubicBezTo>
                  <a:pt x="6471598" y="5271054"/>
                  <a:pt x="6470105" y="5265081"/>
                  <a:pt x="6473090" y="5265081"/>
                </a:cubicBezTo>
                <a:close/>
                <a:moveTo>
                  <a:pt x="6405896" y="5265081"/>
                </a:moveTo>
                <a:lnTo>
                  <a:pt x="6423816" y="5265081"/>
                </a:lnTo>
                <a:cubicBezTo>
                  <a:pt x="6423816" y="5271054"/>
                  <a:pt x="6422321" y="5274040"/>
                  <a:pt x="6419336" y="5274040"/>
                </a:cubicBezTo>
                <a:cubicBezTo>
                  <a:pt x="6416350" y="5274040"/>
                  <a:pt x="6414856" y="5274040"/>
                  <a:pt x="6414856" y="5274040"/>
                </a:cubicBezTo>
                <a:cubicBezTo>
                  <a:pt x="6408882" y="5274040"/>
                  <a:pt x="6405896" y="5271054"/>
                  <a:pt x="6405896" y="5265081"/>
                </a:cubicBezTo>
                <a:close/>
                <a:moveTo>
                  <a:pt x="1236383" y="5265081"/>
                </a:moveTo>
                <a:lnTo>
                  <a:pt x="1236383" y="5274040"/>
                </a:lnTo>
                <a:lnTo>
                  <a:pt x="1245342" y="5265081"/>
                </a:lnTo>
                <a:cubicBezTo>
                  <a:pt x="1239369" y="5265081"/>
                  <a:pt x="1236383" y="5265081"/>
                  <a:pt x="1236383" y="5265081"/>
                </a:cubicBezTo>
                <a:close/>
                <a:moveTo>
                  <a:pt x="1200545" y="5265081"/>
                </a:moveTo>
                <a:cubicBezTo>
                  <a:pt x="1194572" y="5265081"/>
                  <a:pt x="1193080" y="5268068"/>
                  <a:pt x="1196065" y="5274040"/>
                </a:cubicBezTo>
                <a:cubicBezTo>
                  <a:pt x="1199052" y="5280014"/>
                  <a:pt x="1202040" y="5283000"/>
                  <a:pt x="1205025" y="5283000"/>
                </a:cubicBezTo>
                <a:cubicBezTo>
                  <a:pt x="1208011" y="5283000"/>
                  <a:pt x="1209504" y="5280014"/>
                  <a:pt x="1209504" y="5274040"/>
                </a:cubicBezTo>
                <a:close/>
                <a:moveTo>
                  <a:pt x="6513408" y="5256121"/>
                </a:moveTo>
                <a:cubicBezTo>
                  <a:pt x="6519381" y="5256121"/>
                  <a:pt x="6520873" y="5257615"/>
                  <a:pt x="6517887" y="5260601"/>
                </a:cubicBezTo>
                <a:cubicBezTo>
                  <a:pt x="6514901" y="5263588"/>
                  <a:pt x="6513408" y="5265081"/>
                  <a:pt x="6513408" y="5265081"/>
                </a:cubicBezTo>
                <a:cubicBezTo>
                  <a:pt x="6513408" y="5259108"/>
                  <a:pt x="6513408" y="5256121"/>
                  <a:pt x="6513408" y="5256121"/>
                </a:cubicBezTo>
                <a:close/>
                <a:moveTo>
                  <a:pt x="1290138" y="5256121"/>
                </a:moveTo>
                <a:cubicBezTo>
                  <a:pt x="1284165" y="5274040"/>
                  <a:pt x="1290138" y="5283000"/>
                  <a:pt x="1308057" y="5283000"/>
                </a:cubicBezTo>
                <a:cubicBezTo>
                  <a:pt x="1314030" y="5283000"/>
                  <a:pt x="1314030" y="5280014"/>
                  <a:pt x="1308057" y="5274040"/>
                </a:cubicBezTo>
                <a:cubicBezTo>
                  <a:pt x="1308057" y="5268068"/>
                  <a:pt x="1306564" y="5263588"/>
                  <a:pt x="1303577" y="5260601"/>
                </a:cubicBezTo>
                <a:cubicBezTo>
                  <a:pt x="1300591" y="5257615"/>
                  <a:pt x="1302084" y="5256121"/>
                  <a:pt x="1308057" y="5256121"/>
                </a:cubicBezTo>
                <a:cubicBezTo>
                  <a:pt x="1308057" y="5256121"/>
                  <a:pt x="1305071" y="5256121"/>
                  <a:pt x="1299098" y="5256121"/>
                </a:cubicBezTo>
                <a:close/>
                <a:moveTo>
                  <a:pt x="6325262" y="5247162"/>
                </a:moveTo>
                <a:cubicBezTo>
                  <a:pt x="6319290" y="5259108"/>
                  <a:pt x="6313318" y="5265081"/>
                  <a:pt x="6307344" y="5265081"/>
                </a:cubicBezTo>
                <a:cubicBezTo>
                  <a:pt x="6295399" y="5265081"/>
                  <a:pt x="6292412" y="5271054"/>
                  <a:pt x="6298385" y="5283000"/>
                </a:cubicBezTo>
                <a:cubicBezTo>
                  <a:pt x="6304358" y="5288973"/>
                  <a:pt x="6308838" y="5291959"/>
                  <a:pt x="6311824" y="5291959"/>
                </a:cubicBezTo>
                <a:cubicBezTo>
                  <a:pt x="6314810" y="5291959"/>
                  <a:pt x="6322276" y="5285986"/>
                  <a:pt x="6334222" y="5274040"/>
                </a:cubicBezTo>
                <a:cubicBezTo>
                  <a:pt x="6352140" y="5262095"/>
                  <a:pt x="6355126" y="5256121"/>
                  <a:pt x="6343182" y="5256121"/>
                </a:cubicBezTo>
                <a:cubicBezTo>
                  <a:pt x="6331236" y="5256121"/>
                  <a:pt x="6325262" y="5253135"/>
                  <a:pt x="6325262" y="5247162"/>
                </a:cubicBezTo>
                <a:close/>
                <a:moveTo>
                  <a:pt x="1227424" y="5247162"/>
                </a:moveTo>
                <a:cubicBezTo>
                  <a:pt x="1227424" y="5253135"/>
                  <a:pt x="1227424" y="5256121"/>
                  <a:pt x="1227424" y="5256121"/>
                </a:cubicBezTo>
                <a:cubicBezTo>
                  <a:pt x="1233396" y="5256121"/>
                  <a:pt x="1236383" y="5253135"/>
                  <a:pt x="1236383" y="5247162"/>
                </a:cubicBezTo>
                <a:cubicBezTo>
                  <a:pt x="1236383" y="5247162"/>
                  <a:pt x="1233396" y="5247162"/>
                  <a:pt x="1227424" y="5247162"/>
                </a:cubicBezTo>
                <a:close/>
                <a:moveTo>
                  <a:pt x="1437966" y="5242682"/>
                </a:moveTo>
                <a:cubicBezTo>
                  <a:pt x="1434981" y="5242682"/>
                  <a:pt x="1433488" y="5244175"/>
                  <a:pt x="1433488" y="5247162"/>
                </a:cubicBezTo>
                <a:cubicBezTo>
                  <a:pt x="1433488" y="5253135"/>
                  <a:pt x="1436474" y="5256121"/>
                  <a:pt x="1442446" y="5256121"/>
                </a:cubicBezTo>
                <a:lnTo>
                  <a:pt x="1460365" y="5256121"/>
                </a:lnTo>
                <a:cubicBezTo>
                  <a:pt x="1466338" y="5268068"/>
                  <a:pt x="1472311" y="5271054"/>
                  <a:pt x="1478284" y="5265081"/>
                </a:cubicBezTo>
                <a:cubicBezTo>
                  <a:pt x="1478284" y="5265081"/>
                  <a:pt x="1478284" y="5263588"/>
                  <a:pt x="1478284" y="5260601"/>
                </a:cubicBezTo>
                <a:cubicBezTo>
                  <a:pt x="1478284" y="5257615"/>
                  <a:pt x="1475297" y="5256121"/>
                  <a:pt x="1469324" y="5256121"/>
                </a:cubicBezTo>
                <a:lnTo>
                  <a:pt x="1451406" y="5247162"/>
                </a:lnTo>
                <a:cubicBezTo>
                  <a:pt x="1445434" y="5244175"/>
                  <a:pt x="1440954" y="5242682"/>
                  <a:pt x="1437966" y="5242682"/>
                </a:cubicBezTo>
                <a:close/>
                <a:moveTo>
                  <a:pt x="6459652" y="5238203"/>
                </a:moveTo>
                <a:cubicBezTo>
                  <a:pt x="6477570" y="5238203"/>
                  <a:pt x="6488024" y="5238203"/>
                  <a:pt x="6491010" y="5238203"/>
                </a:cubicBezTo>
                <a:cubicBezTo>
                  <a:pt x="6493996" y="5238203"/>
                  <a:pt x="6495490" y="5241189"/>
                  <a:pt x="6495490" y="5247162"/>
                </a:cubicBezTo>
                <a:cubicBezTo>
                  <a:pt x="6495490" y="5253135"/>
                  <a:pt x="6486530" y="5253135"/>
                  <a:pt x="6468612" y="5247162"/>
                </a:cubicBezTo>
                <a:close/>
                <a:moveTo>
                  <a:pt x="1523081" y="5229243"/>
                </a:moveTo>
                <a:lnTo>
                  <a:pt x="1523081" y="5238203"/>
                </a:lnTo>
                <a:cubicBezTo>
                  <a:pt x="1529053" y="5244176"/>
                  <a:pt x="1532039" y="5247162"/>
                  <a:pt x="1532039" y="5247162"/>
                </a:cubicBezTo>
                <a:cubicBezTo>
                  <a:pt x="1532039" y="5247162"/>
                  <a:pt x="1532039" y="5244176"/>
                  <a:pt x="1532039" y="5238203"/>
                </a:cubicBezTo>
                <a:cubicBezTo>
                  <a:pt x="1532039" y="5232230"/>
                  <a:pt x="1529053" y="5229243"/>
                  <a:pt x="1523081" y="5229243"/>
                </a:cubicBezTo>
                <a:close/>
                <a:moveTo>
                  <a:pt x="1079595" y="5220285"/>
                </a:moveTo>
                <a:cubicBezTo>
                  <a:pt x="1076609" y="5220285"/>
                  <a:pt x="1075115" y="5223270"/>
                  <a:pt x="1075115" y="5229243"/>
                </a:cubicBezTo>
                <a:cubicBezTo>
                  <a:pt x="1075115" y="5235218"/>
                  <a:pt x="1075115" y="5238203"/>
                  <a:pt x="1075115" y="5238203"/>
                </a:cubicBezTo>
                <a:cubicBezTo>
                  <a:pt x="1075115" y="5238203"/>
                  <a:pt x="1076609" y="5235218"/>
                  <a:pt x="1079595" y="5229243"/>
                </a:cubicBezTo>
                <a:cubicBezTo>
                  <a:pt x="1082582" y="5223270"/>
                  <a:pt x="1082582" y="5220285"/>
                  <a:pt x="1079595" y="5220285"/>
                </a:cubicBezTo>
                <a:close/>
                <a:moveTo>
                  <a:pt x="1361814" y="5211325"/>
                </a:moveTo>
                <a:cubicBezTo>
                  <a:pt x="1355839" y="5211325"/>
                  <a:pt x="1354347" y="5212819"/>
                  <a:pt x="1357334" y="5215805"/>
                </a:cubicBezTo>
                <a:cubicBezTo>
                  <a:pt x="1360319" y="5218792"/>
                  <a:pt x="1363307" y="5220285"/>
                  <a:pt x="1366292" y="5220285"/>
                </a:cubicBezTo>
                <a:cubicBezTo>
                  <a:pt x="1369279" y="5220285"/>
                  <a:pt x="1370772" y="5218792"/>
                  <a:pt x="1370772" y="5215805"/>
                </a:cubicBezTo>
                <a:cubicBezTo>
                  <a:pt x="1370772" y="5212819"/>
                  <a:pt x="1367787" y="5211325"/>
                  <a:pt x="1361814" y="5211325"/>
                </a:cubicBezTo>
                <a:close/>
                <a:moveTo>
                  <a:pt x="1209504" y="5211325"/>
                </a:moveTo>
                <a:cubicBezTo>
                  <a:pt x="1203532" y="5211325"/>
                  <a:pt x="1200545" y="5214312"/>
                  <a:pt x="1200545" y="5220285"/>
                </a:cubicBezTo>
                <a:cubicBezTo>
                  <a:pt x="1200545" y="5220285"/>
                  <a:pt x="1199052" y="5223270"/>
                  <a:pt x="1196065" y="5229243"/>
                </a:cubicBezTo>
                <a:cubicBezTo>
                  <a:pt x="1193080" y="5235218"/>
                  <a:pt x="1191587" y="5238203"/>
                  <a:pt x="1191587" y="5238203"/>
                </a:cubicBezTo>
                <a:cubicBezTo>
                  <a:pt x="1191587" y="5244176"/>
                  <a:pt x="1194572" y="5247162"/>
                  <a:pt x="1200545" y="5247162"/>
                </a:cubicBezTo>
                <a:cubicBezTo>
                  <a:pt x="1206518" y="5247162"/>
                  <a:pt x="1209504" y="5244176"/>
                  <a:pt x="1209504" y="5238203"/>
                </a:cubicBezTo>
                <a:cubicBezTo>
                  <a:pt x="1209504" y="5232230"/>
                  <a:pt x="1209504" y="5227750"/>
                  <a:pt x="1209504" y="5224765"/>
                </a:cubicBezTo>
                <a:cubicBezTo>
                  <a:pt x="1209504" y="5221778"/>
                  <a:pt x="1209504" y="5220285"/>
                  <a:pt x="1209504" y="5220285"/>
                </a:cubicBezTo>
                <a:close/>
                <a:moveTo>
                  <a:pt x="1115433" y="5211325"/>
                </a:moveTo>
                <a:cubicBezTo>
                  <a:pt x="1112447" y="5211325"/>
                  <a:pt x="1112447" y="5212819"/>
                  <a:pt x="1115433" y="5215805"/>
                </a:cubicBezTo>
                <a:cubicBezTo>
                  <a:pt x="1118418" y="5218792"/>
                  <a:pt x="1119913" y="5220285"/>
                  <a:pt x="1119913" y="5220285"/>
                </a:cubicBezTo>
                <a:cubicBezTo>
                  <a:pt x="1119913" y="5214312"/>
                  <a:pt x="1118418" y="5211325"/>
                  <a:pt x="1115433" y="5211325"/>
                </a:cubicBezTo>
                <a:close/>
                <a:moveTo>
                  <a:pt x="1505162" y="5202366"/>
                </a:moveTo>
                <a:cubicBezTo>
                  <a:pt x="1505162" y="5208339"/>
                  <a:pt x="1506655" y="5211325"/>
                  <a:pt x="1509642" y="5211325"/>
                </a:cubicBezTo>
                <a:cubicBezTo>
                  <a:pt x="1512628" y="5211325"/>
                  <a:pt x="1514122" y="5211325"/>
                  <a:pt x="1514122" y="5211325"/>
                </a:cubicBezTo>
                <a:cubicBezTo>
                  <a:pt x="1514122" y="5205353"/>
                  <a:pt x="1514122" y="5202366"/>
                  <a:pt x="1514122" y="5202366"/>
                </a:cubicBezTo>
                <a:cubicBezTo>
                  <a:pt x="1514122" y="5202366"/>
                  <a:pt x="1511135" y="5202366"/>
                  <a:pt x="1505162" y="5202366"/>
                </a:cubicBezTo>
                <a:close/>
                <a:moveTo>
                  <a:pt x="1155749" y="5202366"/>
                </a:moveTo>
                <a:lnTo>
                  <a:pt x="1146790" y="5211325"/>
                </a:lnTo>
                <a:cubicBezTo>
                  <a:pt x="1152763" y="5211325"/>
                  <a:pt x="1155749" y="5209832"/>
                  <a:pt x="1155749" y="5206846"/>
                </a:cubicBezTo>
                <a:cubicBezTo>
                  <a:pt x="1155749" y="5203860"/>
                  <a:pt x="1155749" y="5202366"/>
                  <a:pt x="1155749" y="5202366"/>
                </a:cubicBezTo>
                <a:close/>
                <a:moveTo>
                  <a:pt x="1084075" y="5202366"/>
                </a:moveTo>
                <a:cubicBezTo>
                  <a:pt x="1084075" y="5202366"/>
                  <a:pt x="1084075" y="5203860"/>
                  <a:pt x="1084075" y="5206846"/>
                </a:cubicBezTo>
                <a:cubicBezTo>
                  <a:pt x="1084075" y="5209832"/>
                  <a:pt x="1084075" y="5211325"/>
                  <a:pt x="1084075" y="5211325"/>
                </a:cubicBezTo>
                <a:cubicBezTo>
                  <a:pt x="1090048" y="5205353"/>
                  <a:pt x="1091541" y="5202366"/>
                  <a:pt x="1088555" y="5202366"/>
                </a:cubicBezTo>
                <a:cubicBezTo>
                  <a:pt x="1085568" y="5202366"/>
                  <a:pt x="1084075" y="5202366"/>
                  <a:pt x="1084075" y="5202366"/>
                </a:cubicBezTo>
                <a:close/>
                <a:moveTo>
                  <a:pt x="1424528" y="5184447"/>
                </a:moveTo>
                <a:cubicBezTo>
                  <a:pt x="1424528" y="5190421"/>
                  <a:pt x="1430501" y="5196393"/>
                  <a:pt x="1442446" y="5202366"/>
                </a:cubicBezTo>
                <a:cubicBezTo>
                  <a:pt x="1454392" y="5208339"/>
                  <a:pt x="1463351" y="5211325"/>
                  <a:pt x="1469324" y="5211325"/>
                </a:cubicBezTo>
                <a:lnTo>
                  <a:pt x="1469324" y="5193407"/>
                </a:lnTo>
                <a:cubicBezTo>
                  <a:pt x="1463351" y="5187434"/>
                  <a:pt x="1454392" y="5184447"/>
                  <a:pt x="1442446" y="5184447"/>
                </a:cubicBezTo>
                <a:cubicBezTo>
                  <a:pt x="1436474" y="5184447"/>
                  <a:pt x="1431995" y="5184447"/>
                  <a:pt x="1429008" y="5184447"/>
                </a:cubicBezTo>
                <a:cubicBezTo>
                  <a:pt x="1426022" y="5184447"/>
                  <a:pt x="1424528" y="5184447"/>
                  <a:pt x="1424528" y="5184447"/>
                </a:cubicBezTo>
                <a:close/>
                <a:moveTo>
                  <a:pt x="1182627" y="5184447"/>
                </a:moveTo>
                <a:lnTo>
                  <a:pt x="1173668" y="5193407"/>
                </a:lnTo>
                <a:lnTo>
                  <a:pt x="1182627" y="5193407"/>
                </a:lnTo>
                <a:cubicBezTo>
                  <a:pt x="1182627" y="5187434"/>
                  <a:pt x="1182627" y="5184447"/>
                  <a:pt x="1182627" y="5184447"/>
                </a:cubicBezTo>
                <a:close/>
                <a:moveTo>
                  <a:pt x="967604" y="5184447"/>
                </a:moveTo>
                <a:lnTo>
                  <a:pt x="967604" y="5193407"/>
                </a:lnTo>
                <a:cubicBezTo>
                  <a:pt x="961631" y="5193407"/>
                  <a:pt x="958644" y="5191914"/>
                  <a:pt x="958644" y="5188927"/>
                </a:cubicBezTo>
                <a:cubicBezTo>
                  <a:pt x="958644" y="5185941"/>
                  <a:pt x="961631" y="5184447"/>
                  <a:pt x="967604" y="5184447"/>
                </a:cubicBezTo>
                <a:close/>
                <a:moveTo>
                  <a:pt x="949686" y="5166528"/>
                </a:moveTo>
                <a:lnTo>
                  <a:pt x="949686" y="5175488"/>
                </a:lnTo>
                <a:cubicBezTo>
                  <a:pt x="949686" y="5175488"/>
                  <a:pt x="948193" y="5173995"/>
                  <a:pt x="945206" y="5171008"/>
                </a:cubicBezTo>
                <a:cubicBezTo>
                  <a:pt x="942220" y="5168022"/>
                  <a:pt x="943713" y="5166528"/>
                  <a:pt x="949686" y="5166528"/>
                </a:cubicBezTo>
                <a:close/>
                <a:moveTo>
                  <a:pt x="6370059" y="5157569"/>
                </a:moveTo>
                <a:cubicBezTo>
                  <a:pt x="6358114" y="5163542"/>
                  <a:pt x="6349154" y="5172502"/>
                  <a:pt x="6343182" y="5184447"/>
                </a:cubicBezTo>
                <a:lnTo>
                  <a:pt x="6361100" y="5175488"/>
                </a:lnTo>
                <a:lnTo>
                  <a:pt x="6379019" y="5184447"/>
                </a:lnTo>
                <a:lnTo>
                  <a:pt x="6387978" y="5175488"/>
                </a:lnTo>
                <a:cubicBezTo>
                  <a:pt x="6382005" y="5169515"/>
                  <a:pt x="6376033" y="5163542"/>
                  <a:pt x="6370059" y="5157569"/>
                </a:cubicBezTo>
                <a:close/>
                <a:moveTo>
                  <a:pt x="1048237" y="5157569"/>
                </a:moveTo>
                <a:cubicBezTo>
                  <a:pt x="1048237" y="5169515"/>
                  <a:pt x="1045251" y="5176981"/>
                  <a:pt x="1039278" y="5179967"/>
                </a:cubicBezTo>
                <a:cubicBezTo>
                  <a:pt x="1033306" y="5182954"/>
                  <a:pt x="1039278" y="5187434"/>
                  <a:pt x="1057197" y="5193407"/>
                </a:cubicBezTo>
                <a:lnTo>
                  <a:pt x="1066156" y="5193407"/>
                </a:lnTo>
                <a:cubicBezTo>
                  <a:pt x="1060183" y="5181461"/>
                  <a:pt x="1060183" y="5175488"/>
                  <a:pt x="1066156" y="5175488"/>
                </a:cubicBezTo>
                <a:lnTo>
                  <a:pt x="1066156" y="5157569"/>
                </a:lnTo>
                <a:cubicBezTo>
                  <a:pt x="1054210" y="5157569"/>
                  <a:pt x="1048237" y="5157569"/>
                  <a:pt x="1048237" y="5157569"/>
                </a:cubicBezTo>
                <a:close/>
                <a:moveTo>
                  <a:pt x="1244222" y="5153089"/>
                </a:moveTo>
                <a:cubicBezTo>
                  <a:pt x="1243476" y="5153089"/>
                  <a:pt x="1242356" y="5154582"/>
                  <a:pt x="1240862" y="5157569"/>
                </a:cubicBezTo>
                <a:cubicBezTo>
                  <a:pt x="1237876" y="5163542"/>
                  <a:pt x="1239369" y="5169515"/>
                  <a:pt x="1245342" y="5175488"/>
                </a:cubicBezTo>
                <a:lnTo>
                  <a:pt x="1245342" y="5157569"/>
                </a:lnTo>
                <a:cubicBezTo>
                  <a:pt x="1245342" y="5154582"/>
                  <a:pt x="1244969" y="5153089"/>
                  <a:pt x="1244222" y="5153089"/>
                </a:cubicBezTo>
                <a:close/>
                <a:moveTo>
                  <a:pt x="6468612" y="5148611"/>
                </a:moveTo>
                <a:lnTo>
                  <a:pt x="6468612" y="5157569"/>
                </a:lnTo>
                <a:cubicBezTo>
                  <a:pt x="6468612" y="5163542"/>
                  <a:pt x="6465626" y="5166528"/>
                  <a:pt x="6459652" y="5166528"/>
                </a:cubicBezTo>
                <a:cubicBezTo>
                  <a:pt x="6453679" y="5166528"/>
                  <a:pt x="6450693" y="5163542"/>
                  <a:pt x="6450693" y="5157569"/>
                </a:cubicBezTo>
                <a:cubicBezTo>
                  <a:pt x="6450693" y="5151596"/>
                  <a:pt x="6456666" y="5148611"/>
                  <a:pt x="6468612" y="5148611"/>
                </a:cubicBezTo>
                <a:close/>
                <a:moveTo>
                  <a:pt x="1290138" y="5148611"/>
                </a:moveTo>
                <a:lnTo>
                  <a:pt x="1290138" y="5166528"/>
                </a:lnTo>
                <a:cubicBezTo>
                  <a:pt x="1290138" y="5178474"/>
                  <a:pt x="1290138" y="5184447"/>
                  <a:pt x="1290138" y="5184447"/>
                </a:cubicBezTo>
                <a:lnTo>
                  <a:pt x="1299098" y="5193407"/>
                </a:lnTo>
                <a:cubicBezTo>
                  <a:pt x="1299098" y="5187434"/>
                  <a:pt x="1302084" y="5184447"/>
                  <a:pt x="1308057" y="5184447"/>
                </a:cubicBezTo>
                <a:lnTo>
                  <a:pt x="1308057" y="5166528"/>
                </a:lnTo>
                <a:close/>
                <a:moveTo>
                  <a:pt x="1108713" y="5144131"/>
                </a:moveTo>
                <a:cubicBezTo>
                  <a:pt x="1107220" y="5144131"/>
                  <a:pt x="1104980" y="5145623"/>
                  <a:pt x="1101994" y="5148611"/>
                </a:cubicBezTo>
                <a:cubicBezTo>
                  <a:pt x="1096021" y="5154583"/>
                  <a:pt x="1096021" y="5157569"/>
                  <a:pt x="1101994" y="5157569"/>
                </a:cubicBezTo>
                <a:cubicBezTo>
                  <a:pt x="1101994" y="5163542"/>
                  <a:pt x="1103487" y="5168022"/>
                  <a:pt x="1106473" y="5171008"/>
                </a:cubicBezTo>
                <a:cubicBezTo>
                  <a:pt x="1109460" y="5173995"/>
                  <a:pt x="1110953" y="5175488"/>
                  <a:pt x="1110953" y="5175488"/>
                </a:cubicBezTo>
                <a:lnTo>
                  <a:pt x="1119913" y="5184447"/>
                </a:lnTo>
                <a:cubicBezTo>
                  <a:pt x="1125885" y="5178474"/>
                  <a:pt x="1125885" y="5172502"/>
                  <a:pt x="1119913" y="5166528"/>
                </a:cubicBezTo>
                <a:cubicBezTo>
                  <a:pt x="1113940" y="5160556"/>
                  <a:pt x="1110953" y="5154583"/>
                  <a:pt x="1110953" y="5148611"/>
                </a:cubicBezTo>
                <a:cubicBezTo>
                  <a:pt x="1110953" y="5145623"/>
                  <a:pt x="1110206" y="5144131"/>
                  <a:pt x="1108713" y="5144131"/>
                </a:cubicBezTo>
                <a:close/>
                <a:moveTo>
                  <a:pt x="1437966" y="5130692"/>
                </a:moveTo>
                <a:cubicBezTo>
                  <a:pt x="1434981" y="5130692"/>
                  <a:pt x="1433488" y="5133678"/>
                  <a:pt x="1433488" y="5139651"/>
                </a:cubicBezTo>
                <a:cubicBezTo>
                  <a:pt x="1439461" y="5139651"/>
                  <a:pt x="1442446" y="5139651"/>
                  <a:pt x="1442446" y="5139651"/>
                </a:cubicBezTo>
                <a:cubicBezTo>
                  <a:pt x="1442446" y="5133678"/>
                  <a:pt x="1440954" y="5130692"/>
                  <a:pt x="1437966" y="5130692"/>
                </a:cubicBezTo>
                <a:close/>
                <a:moveTo>
                  <a:pt x="449644" y="5127891"/>
                </a:moveTo>
                <a:cubicBezTo>
                  <a:pt x="453005" y="5126772"/>
                  <a:pt x="461403" y="5130692"/>
                  <a:pt x="474842" y="5139651"/>
                </a:cubicBezTo>
                <a:lnTo>
                  <a:pt x="492761" y="5184447"/>
                </a:lnTo>
                <a:lnTo>
                  <a:pt x="483802" y="5175488"/>
                </a:lnTo>
                <a:lnTo>
                  <a:pt x="465883" y="5157569"/>
                </a:lnTo>
                <a:cubicBezTo>
                  <a:pt x="441992" y="5151596"/>
                  <a:pt x="436019" y="5142638"/>
                  <a:pt x="447965" y="5130692"/>
                </a:cubicBezTo>
                <a:cubicBezTo>
                  <a:pt x="447965" y="5129199"/>
                  <a:pt x="448525" y="5128264"/>
                  <a:pt x="449644" y="5127891"/>
                </a:cubicBezTo>
                <a:close/>
                <a:moveTo>
                  <a:pt x="6379019" y="5121732"/>
                </a:moveTo>
                <a:cubicBezTo>
                  <a:pt x="6379019" y="5121732"/>
                  <a:pt x="6377525" y="5124719"/>
                  <a:pt x="6374539" y="5130692"/>
                </a:cubicBezTo>
                <a:cubicBezTo>
                  <a:pt x="6371553" y="5136665"/>
                  <a:pt x="6373045" y="5139651"/>
                  <a:pt x="6379019" y="5139651"/>
                </a:cubicBezTo>
                <a:cubicBezTo>
                  <a:pt x="6384992" y="5139651"/>
                  <a:pt x="6387978" y="5136665"/>
                  <a:pt x="6387978" y="5130692"/>
                </a:cubicBezTo>
                <a:close/>
                <a:moveTo>
                  <a:pt x="6547006" y="5115012"/>
                </a:moveTo>
                <a:cubicBezTo>
                  <a:pt x="6545512" y="5122479"/>
                  <a:pt x="6543273" y="5130692"/>
                  <a:pt x="6540286" y="5139651"/>
                </a:cubicBezTo>
                <a:cubicBezTo>
                  <a:pt x="6540286" y="5139651"/>
                  <a:pt x="6540286" y="5136665"/>
                  <a:pt x="6540286" y="5130692"/>
                </a:cubicBezTo>
                <a:cubicBezTo>
                  <a:pt x="6540286" y="5124719"/>
                  <a:pt x="6540286" y="5121732"/>
                  <a:pt x="6540286" y="5121732"/>
                </a:cubicBezTo>
                <a:cubicBezTo>
                  <a:pt x="6540286" y="5121732"/>
                  <a:pt x="6541032" y="5120985"/>
                  <a:pt x="6542526" y="5119492"/>
                </a:cubicBezTo>
                <a:close/>
                <a:moveTo>
                  <a:pt x="6405896" y="5112773"/>
                </a:moveTo>
                <a:cubicBezTo>
                  <a:pt x="6399924" y="5118746"/>
                  <a:pt x="6399924" y="5121732"/>
                  <a:pt x="6405896" y="5121732"/>
                </a:cubicBezTo>
                <a:cubicBezTo>
                  <a:pt x="6411870" y="5121732"/>
                  <a:pt x="6417841" y="5118746"/>
                  <a:pt x="6423816" y="5112773"/>
                </a:cubicBezTo>
                <a:close/>
                <a:moveTo>
                  <a:pt x="1110953" y="5112773"/>
                </a:moveTo>
                <a:lnTo>
                  <a:pt x="1101994" y="5121732"/>
                </a:lnTo>
                <a:cubicBezTo>
                  <a:pt x="1107967" y="5127706"/>
                  <a:pt x="1110953" y="5129199"/>
                  <a:pt x="1110953" y="5126212"/>
                </a:cubicBezTo>
                <a:cubicBezTo>
                  <a:pt x="1110953" y="5123226"/>
                  <a:pt x="1110953" y="5118746"/>
                  <a:pt x="1110953" y="5112773"/>
                </a:cubicBezTo>
                <a:close/>
                <a:moveTo>
                  <a:pt x="6547752" y="5108294"/>
                </a:moveTo>
                <a:lnTo>
                  <a:pt x="6548125" y="5109413"/>
                </a:lnTo>
                <a:cubicBezTo>
                  <a:pt x="6548872" y="5111653"/>
                  <a:pt x="6549244" y="5112773"/>
                  <a:pt x="6549244" y="5112773"/>
                </a:cubicBezTo>
                <a:lnTo>
                  <a:pt x="6547006" y="5115012"/>
                </a:lnTo>
                <a:close/>
                <a:moveTo>
                  <a:pt x="1021360" y="5103814"/>
                </a:moveTo>
                <a:lnTo>
                  <a:pt x="1030320" y="5121732"/>
                </a:lnTo>
                <a:cubicBezTo>
                  <a:pt x="1036291" y="5121732"/>
                  <a:pt x="1042264" y="5118746"/>
                  <a:pt x="1048237" y="5112773"/>
                </a:cubicBezTo>
                <a:cubicBezTo>
                  <a:pt x="1048237" y="5106800"/>
                  <a:pt x="1045251" y="5103814"/>
                  <a:pt x="1039278" y="5103814"/>
                </a:cubicBezTo>
                <a:lnTo>
                  <a:pt x="1030320" y="5103814"/>
                </a:lnTo>
                <a:close/>
                <a:moveTo>
                  <a:pt x="6594041" y="5094854"/>
                </a:moveTo>
                <a:cubicBezTo>
                  <a:pt x="6600016" y="5094854"/>
                  <a:pt x="6603001" y="5097841"/>
                  <a:pt x="6603001" y="5103814"/>
                </a:cubicBezTo>
                <a:cubicBezTo>
                  <a:pt x="6603001" y="5103814"/>
                  <a:pt x="6600016" y="5103814"/>
                  <a:pt x="6594041" y="5103814"/>
                </a:cubicBezTo>
                <a:lnTo>
                  <a:pt x="6585082" y="5103814"/>
                </a:lnTo>
                <a:cubicBezTo>
                  <a:pt x="6585082" y="5097841"/>
                  <a:pt x="6588068" y="5094854"/>
                  <a:pt x="6594041" y="5094854"/>
                </a:cubicBezTo>
                <a:close/>
                <a:moveTo>
                  <a:pt x="1299098" y="5094854"/>
                </a:moveTo>
                <a:lnTo>
                  <a:pt x="1299098" y="5103814"/>
                </a:lnTo>
                <a:lnTo>
                  <a:pt x="1308057" y="5094854"/>
                </a:lnTo>
                <a:cubicBezTo>
                  <a:pt x="1302084" y="5094854"/>
                  <a:pt x="1299098" y="5094854"/>
                  <a:pt x="1299098" y="5094854"/>
                </a:cubicBezTo>
                <a:close/>
                <a:moveTo>
                  <a:pt x="958644" y="5094854"/>
                </a:moveTo>
                <a:lnTo>
                  <a:pt x="967604" y="5094854"/>
                </a:lnTo>
                <a:cubicBezTo>
                  <a:pt x="967604" y="5100827"/>
                  <a:pt x="967604" y="5103814"/>
                  <a:pt x="967604" y="5103814"/>
                </a:cubicBezTo>
                <a:cubicBezTo>
                  <a:pt x="967604" y="5103814"/>
                  <a:pt x="966110" y="5103814"/>
                  <a:pt x="963124" y="5103814"/>
                </a:cubicBezTo>
                <a:cubicBezTo>
                  <a:pt x="960139" y="5103814"/>
                  <a:pt x="958644" y="5100827"/>
                  <a:pt x="958644" y="5094854"/>
                </a:cubicBezTo>
                <a:close/>
                <a:moveTo>
                  <a:pt x="6543645" y="5091495"/>
                </a:moveTo>
                <a:cubicBezTo>
                  <a:pt x="6544392" y="5090747"/>
                  <a:pt x="6546259" y="5091868"/>
                  <a:pt x="6549244" y="5094854"/>
                </a:cubicBezTo>
                <a:lnTo>
                  <a:pt x="6547752" y="5108294"/>
                </a:lnTo>
                <a:lnTo>
                  <a:pt x="6544766" y="5099334"/>
                </a:lnTo>
                <a:cubicBezTo>
                  <a:pt x="6543273" y="5094854"/>
                  <a:pt x="6542900" y="5092241"/>
                  <a:pt x="6543645" y="5091495"/>
                </a:cubicBezTo>
                <a:close/>
                <a:moveTo>
                  <a:pt x="895929" y="5059018"/>
                </a:moveTo>
                <a:cubicBezTo>
                  <a:pt x="901902" y="5059018"/>
                  <a:pt x="904889" y="5060511"/>
                  <a:pt x="904889" y="5063496"/>
                </a:cubicBezTo>
                <a:cubicBezTo>
                  <a:pt x="904889" y="5066483"/>
                  <a:pt x="901902" y="5067976"/>
                  <a:pt x="895929" y="5067976"/>
                </a:cubicBezTo>
                <a:cubicBezTo>
                  <a:pt x="895929" y="5067976"/>
                  <a:pt x="895929" y="5064989"/>
                  <a:pt x="895929" y="5059018"/>
                </a:cubicBezTo>
                <a:close/>
                <a:moveTo>
                  <a:pt x="1084075" y="5050058"/>
                </a:moveTo>
                <a:lnTo>
                  <a:pt x="1084075" y="5059018"/>
                </a:lnTo>
                <a:lnTo>
                  <a:pt x="1093034" y="5059018"/>
                </a:lnTo>
                <a:cubicBezTo>
                  <a:pt x="1093034" y="5053045"/>
                  <a:pt x="1090048" y="5050058"/>
                  <a:pt x="1084075" y="5050058"/>
                </a:cubicBezTo>
                <a:close/>
                <a:moveTo>
                  <a:pt x="770500" y="5050058"/>
                </a:moveTo>
                <a:lnTo>
                  <a:pt x="779459" y="5067976"/>
                </a:lnTo>
                <a:cubicBezTo>
                  <a:pt x="785432" y="5079922"/>
                  <a:pt x="782444" y="5079922"/>
                  <a:pt x="770500" y="5067976"/>
                </a:cubicBezTo>
                <a:close/>
                <a:moveTo>
                  <a:pt x="550996" y="5041099"/>
                </a:moveTo>
                <a:cubicBezTo>
                  <a:pt x="553984" y="5041099"/>
                  <a:pt x="555476" y="5044085"/>
                  <a:pt x="555476" y="5050058"/>
                </a:cubicBezTo>
                <a:cubicBezTo>
                  <a:pt x="555476" y="5050058"/>
                  <a:pt x="552489" y="5050058"/>
                  <a:pt x="546517" y="5050058"/>
                </a:cubicBezTo>
                <a:cubicBezTo>
                  <a:pt x="546517" y="5044085"/>
                  <a:pt x="548011" y="5041099"/>
                  <a:pt x="550996" y="5041099"/>
                </a:cubicBezTo>
                <a:close/>
                <a:moveTo>
                  <a:pt x="465883" y="5041099"/>
                </a:moveTo>
                <a:lnTo>
                  <a:pt x="474842" y="5041099"/>
                </a:lnTo>
                <a:cubicBezTo>
                  <a:pt x="474842" y="5047071"/>
                  <a:pt x="474842" y="5050058"/>
                  <a:pt x="474842" y="5050058"/>
                </a:cubicBezTo>
                <a:cubicBezTo>
                  <a:pt x="474842" y="5050058"/>
                  <a:pt x="471856" y="5047071"/>
                  <a:pt x="465883" y="5041099"/>
                </a:cubicBezTo>
                <a:close/>
                <a:moveTo>
                  <a:pt x="1043758" y="5032139"/>
                </a:moveTo>
                <a:cubicBezTo>
                  <a:pt x="1040771" y="5032139"/>
                  <a:pt x="1039278" y="5038112"/>
                  <a:pt x="1039278" y="5050058"/>
                </a:cubicBezTo>
                <a:lnTo>
                  <a:pt x="1048237" y="5059018"/>
                </a:lnTo>
                <a:cubicBezTo>
                  <a:pt x="1048237" y="5053045"/>
                  <a:pt x="1048237" y="5047071"/>
                  <a:pt x="1048237" y="5041099"/>
                </a:cubicBezTo>
                <a:cubicBezTo>
                  <a:pt x="1048237" y="5035126"/>
                  <a:pt x="1046744" y="5032139"/>
                  <a:pt x="1043758" y="5032139"/>
                </a:cubicBezTo>
                <a:close/>
                <a:moveTo>
                  <a:pt x="837694" y="5032139"/>
                </a:moveTo>
                <a:cubicBezTo>
                  <a:pt x="840681" y="5032139"/>
                  <a:pt x="845160" y="5032139"/>
                  <a:pt x="851133" y="5032139"/>
                </a:cubicBezTo>
                <a:lnTo>
                  <a:pt x="842174" y="5041099"/>
                </a:lnTo>
                <a:cubicBezTo>
                  <a:pt x="836201" y="5041099"/>
                  <a:pt x="833215" y="5039606"/>
                  <a:pt x="833215" y="5036619"/>
                </a:cubicBezTo>
                <a:cubicBezTo>
                  <a:pt x="833215" y="5033632"/>
                  <a:pt x="834708" y="5032139"/>
                  <a:pt x="837694" y="5032139"/>
                </a:cubicBezTo>
                <a:close/>
                <a:moveTo>
                  <a:pt x="6486530" y="5023180"/>
                </a:moveTo>
                <a:cubicBezTo>
                  <a:pt x="6462638" y="5023180"/>
                  <a:pt x="6456666" y="5032139"/>
                  <a:pt x="6468612" y="5050058"/>
                </a:cubicBezTo>
                <a:lnTo>
                  <a:pt x="6540286" y="5050058"/>
                </a:lnTo>
                <a:lnTo>
                  <a:pt x="6549244" y="5041099"/>
                </a:lnTo>
                <a:cubicBezTo>
                  <a:pt x="6561190" y="5035126"/>
                  <a:pt x="6565670" y="5030646"/>
                  <a:pt x="6562684" y="5027660"/>
                </a:cubicBezTo>
                <a:cubicBezTo>
                  <a:pt x="6559698" y="5024673"/>
                  <a:pt x="6552230" y="5026167"/>
                  <a:pt x="6540286" y="5032139"/>
                </a:cubicBezTo>
                <a:cubicBezTo>
                  <a:pt x="6528340" y="5032139"/>
                  <a:pt x="6519381" y="5032139"/>
                  <a:pt x="6513408" y="5032139"/>
                </a:cubicBezTo>
                <a:cubicBezTo>
                  <a:pt x="6525353" y="5026167"/>
                  <a:pt x="6525353" y="5023180"/>
                  <a:pt x="6513408" y="5023180"/>
                </a:cubicBezTo>
                <a:cubicBezTo>
                  <a:pt x="6507434" y="5023180"/>
                  <a:pt x="6498476" y="5023180"/>
                  <a:pt x="6486530" y="5023180"/>
                </a:cubicBezTo>
                <a:close/>
                <a:moveTo>
                  <a:pt x="855613" y="5014220"/>
                </a:moveTo>
                <a:cubicBezTo>
                  <a:pt x="858600" y="5014220"/>
                  <a:pt x="860093" y="5017207"/>
                  <a:pt x="860093" y="5023180"/>
                </a:cubicBezTo>
                <a:cubicBezTo>
                  <a:pt x="854120" y="5023180"/>
                  <a:pt x="851133" y="5023180"/>
                  <a:pt x="851133" y="5023180"/>
                </a:cubicBezTo>
                <a:cubicBezTo>
                  <a:pt x="851133" y="5017207"/>
                  <a:pt x="852627" y="5014220"/>
                  <a:pt x="855613" y="5014220"/>
                </a:cubicBezTo>
                <a:close/>
                <a:moveTo>
                  <a:pt x="6947932" y="5005261"/>
                </a:moveTo>
                <a:cubicBezTo>
                  <a:pt x="6950918" y="5005261"/>
                  <a:pt x="6952414" y="5008248"/>
                  <a:pt x="6952414" y="5014220"/>
                </a:cubicBezTo>
                <a:cubicBezTo>
                  <a:pt x="6952414" y="5020193"/>
                  <a:pt x="6949428" y="5023180"/>
                  <a:pt x="6943454" y="5023180"/>
                </a:cubicBezTo>
                <a:cubicBezTo>
                  <a:pt x="6937480" y="5023180"/>
                  <a:pt x="6935988" y="5020193"/>
                  <a:pt x="6938975" y="5014220"/>
                </a:cubicBezTo>
                <a:cubicBezTo>
                  <a:pt x="6941961" y="5008248"/>
                  <a:pt x="6944947" y="5005261"/>
                  <a:pt x="6947932" y="5005261"/>
                </a:cubicBezTo>
                <a:close/>
                <a:moveTo>
                  <a:pt x="376291" y="5005261"/>
                </a:moveTo>
                <a:cubicBezTo>
                  <a:pt x="376291" y="5005261"/>
                  <a:pt x="376291" y="5008248"/>
                  <a:pt x="376291" y="5014220"/>
                </a:cubicBezTo>
                <a:cubicBezTo>
                  <a:pt x="376291" y="5020193"/>
                  <a:pt x="374797" y="5021687"/>
                  <a:pt x="371811" y="5018700"/>
                </a:cubicBezTo>
                <a:cubicBezTo>
                  <a:pt x="368825" y="5015714"/>
                  <a:pt x="367331" y="5012727"/>
                  <a:pt x="367331" y="5009741"/>
                </a:cubicBezTo>
                <a:cubicBezTo>
                  <a:pt x="367331" y="5006754"/>
                  <a:pt x="370318" y="5005261"/>
                  <a:pt x="376291" y="5005261"/>
                </a:cubicBezTo>
                <a:close/>
                <a:moveTo>
                  <a:pt x="313575" y="4951506"/>
                </a:moveTo>
                <a:cubicBezTo>
                  <a:pt x="319548" y="4957478"/>
                  <a:pt x="321041" y="4961958"/>
                  <a:pt x="318055" y="4964945"/>
                </a:cubicBezTo>
                <a:cubicBezTo>
                  <a:pt x="315068" y="4967931"/>
                  <a:pt x="312083" y="4967931"/>
                  <a:pt x="309095" y="4964945"/>
                </a:cubicBezTo>
                <a:cubicBezTo>
                  <a:pt x="306110" y="4961958"/>
                  <a:pt x="307603" y="4957478"/>
                  <a:pt x="313575" y="4951506"/>
                </a:cubicBezTo>
                <a:close/>
                <a:moveTo>
                  <a:pt x="824255" y="4942546"/>
                </a:moveTo>
                <a:cubicBezTo>
                  <a:pt x="842174" y="4948519"/>
                  <a:pt x="851133" y="4951506"/>
                  <a:pt x="851133" y="4951506"/>
                </a:cubicBezTo>
                <a:lnTo>
                  <a:pt x="815296" y="4951506"/>
                </a:lnTo>
                <a:close/>
                <a:moveTo>
                  <a:pt x="6620920" y="4938067"/>
                </a:moveTo>
                <a:cubicBezTo>
                  <a:pt x="6617933" y="4938067"/>
                  <a:pt x="6614947" y="4939560"/>
                  <a:pt x="6611960" y="4942546"/>
                </a:cubicBezTo>
                <a:cubicBezTo>
                  <a:pt x="6611960" y="4942546"/>
                  <a:pt x="6608974" y="4944039"/>
                  <a:pt x="6603001" y="4947026"/>
                </a:cubicBezTo>
                <a:cubicBezTo>
                  <a:pt x="6597027" y="4950013"/>
                  <a:pt x="6591056" y="4951506"/>
                  <a:pt x="6585082" y="4951506"/>
                </a:cubicBezTo>
                <a:cubicBezTo>
                  <a:pt x="6579110" y="4957478"/>
                  <a:pt x="6573136" y="4964945"/>
                  <a:pt x="6567164" y="4973904"/>
                </a:cubicBezTo>
                <a:cubicBezTo>
                  <a:pt x="6561190" y="4982864"/>
                  <a:pt x="6552230" y="4987342"/>
                  <a:pt x="6540286" y="4987342"/>
                </a:cubicBezTo>
                <a:lnTo>
                  <a:pt x="6531327" y="5005261"/>
                </a:lnTo>
                <a:cubicBezTo>
                  <a:pt x="6531327" y="5011234"/>
                  <a:pt x="6543272" y="5008248"/>
                  <a:pt x="6567164" y="4996302"/>
                </a:cubicBezTo>
                <a:cubicBezTo>
                  <a:pt x="6579110" y="4990329"/>
                  <a:pt x="6588068" y="4984356"/>
                  <a:pt x="6594041" y="4978384"/>
                </a:cubicBezTo>
                <a:cubicBezTo>
                  <a:pt x="6600016" y="4972411"/>
                  <a:pt x="6608974" y="4969424"/>
                  <a:pt x="6620920" y="4969424"/>
                </a:cubicBezTo>
                <a:cubicBezTo>
                  <a:pt x="6632864" y="4963452"/>
                  <a:pt x="6635852" y="4954492"/>
                  <a:pt x="6629879" y="4942546"/>
                </a:cubicBezTo>
                <a:cubicBezTo>
                  <a:pt x="6626892" y="4939560"/>
                  <a:pt x="6623906" y="4938067"/>
                  <a:pt x="6620920" y="4938067"/>
                </a:cubicBezTo>
                <a:close/>
                <a:moveTo>
                  <a:pt x="6576124" y="4924627"/>
                </a:moveTo>
                <a:cubicBezTo>
                  <a:pt x="6576124" y="4930600"/>
                  <a:pt x="6577616" y="4933587"/>
                  <a:pt x="6580602" y="4933587"/>
                </a:cubicBezTo>
                <a:cubicBezTo>
                  <a:pt x="6583588" y="4933587"/>
                  <a:pt x="6585082" y="4933587"/>
                  <a:pt x="6585082" y="4933587"/>
                </a:cubicBezTo>
                <a:close/>
                <a:moveTo>
                  <a:pt x="1429008" y="4915668"/>
                </a:moveTo>
                <a:cubicBezTo>
                  <a:pt x="1426022" y="4915668"/>
                  <a:pt x="1426022" y="4918655"/>
                  <a:pt x="1429008" y="4924627"/>
                </a:cubicBezTo>
                <a:cubicBezTo>
                  <a:pt x="1431995" y="4930600"/>
                  <a:pt x="1434981" y="4932094"/>
                  <a:pt x="1437966" y="4929107"/>
                </a:cubicBezTo>
                <a:cubicBezTo>
                  <a:pt x="1440954" y="4926120"/>
                  <a:pt x="1440954" y="4923134"/>
                  <a:pt x="1437966" y="4920148"/>
                </a:cubicBezTo>
                <a:cubicBezTo>
                  <a:pt x="1434981" y="4917161"/>
                  <a:pt x="1431995" y="4915668"/>
                  <a:pt x="1429008" y="4915668"/>
                </a:cubicBezTo>
                <a:close/>
                <a:moveTo>
                  <a:pt x="1352854" y="4915668"/>
                </a:moveTo>
                <a:lnTo>
                  <a:pt x="1352854" y="4924627"/>
                </a:lnTo>
                <a:cubicBezTo>
                  <a:pt x="1358827" y="4924627"/>
                  <a:pt x="1361814" y="4923134"/>
                  <a:pt x="1361814" y="4920148"/>
                </a:cubicBezTo>
                <a:cubicBezTo>
                  <a:pt x="1361814" y="4917161"/>
                  <a:pt x="1358827" y="4915668"/>
                  <a:pt x="1352854" y="4915668"/>
                </a:cubicBezTo>
                <a:close/>
                <a:moveTo>
                  <a:pt x="344933" y="4915668"/>
                </a:moveTo>
                <a:cubicBezTo>
                  <a:pt x="347919" y="4915668"/>
                  <a:pt x="349412" y="4918655"/>
                  <a:pt x="349412" y="4924627"/>
                </a:cubicBezTo>
                <a:cubicBezTo>
                  <a:pt x="343440" y="4924627"/>
                  <a:pt x="340453" y="4923134"/>
                  <a:pt x="340453" y="4920148"/>
                </a:cubicBezTo>
                <a:cubicBezTo>
                  <a:pt x="340453" y="4917161"/>
                  <a:pt x="341946" y="4915668"/>
                  <a:pt x="344933" y="4915668"/>
                </a:cubicBezTo>
                <a:close/>
                <a:moveTo>
                  <a:pt x="1004841" y="4910349"/>
                </a:moveTo>
                <a:cubicBezTo>
                  <a:pt x="1003162" y="4910161"/>
                  <a:pt x="1001201" y="4910442"/>
                  <a:pt x="998962" y="4911188"/>
                </a:cubicBezTo>
                <a:cubicBezTo>
                  <a:pt x="990002" y="4914175"/>
                  <a:pt x="984029" y="4918655"/>
                  <a:pt x="981043" y="4924627"/>
                </a:cubicBezTo>
                <a:cubicBezTo>
                  <a:pt x="978056" y="4930600"/>
                  <a:pt x="982536" y="4936573"/>
                  <a:pt x="994482" y="4942546"/>
                </a:cubicBezTo>
                <a:cubicBezTo>
                  <a:pt x="1006428" y="4954492"/>
                  <a:pt x="1012400" y="4948519"/>
                  <a:pt x="1012400" y="4924627"/>
                </a:cubicBezTo>
                <a:cubicBezTo>
                  <a:pt x="1012400" y="4915668"/>
                  <a:pt x="1009881" y="4910909"/>
                  <a:pt x="1004841" y="4910349"/>
                </a:cubicBezTo>
                <a:close/>
                <a:moveTo>
                  <a:pt x="259819" y="4906709"/>
                </a:moveTo>
                <a:cubicBezTo>
                  <a:pt x="259819" y="4906709"/>
                  <a:pt x="262806" y="4906709"/>
                  <a:pt x="268779" y="4906709"/>
                </a:cubicBezTo>
                <a:lnTo>
                  <a:pt x="268779" y="4915668"/>
                </a:lnTo>
                <a:close/>
                <a:moveTo>
                  <a:pt x="978803" y="4899990"/>
                </a:moveTo>
                <a:cubicBezTo>
                  <a:pt x="977310" y="4899990"/>
                  <a:pt x="976563" y="4900737"/>
                  <a:pt x="976563" y="4902229"/>
                </a:cubicBezTo>
                <a:cubicBezTo>
                  <a:pt x="976563" y="4905217"/>
                  <a:pt x="979549" y="4906709"/>
                  <a:pt x="985523" y="4906709"/>
                </a:cubicBezTo>
                <a:cubicBezTo>
                  <a:pt x="991495" y="4906709"/>
                  <a:pt x="994482" y="4906709"/>
                  <a:pt x="994482" y="4906709"/>
                </a:cubicBezTo>
                <a:cubicBezTo>
                  <a:pt x="994482" y="4906709"/>
                  <a:pt x="991495" y="4905217"/>
                  <a:pt x="985523" y="4902229"/>
                </a:cubicBezTo>
                <a:cubicBezTo>
                  <a:pt x="982536" y="4900737"/>
                  <a:pt x="980297" y="4899990"/>
                  <a:pt x="978803" y="4899990"/>
                </a:cubicBezTo>
                <a:close/>
                <a:moveTo>
                  <a:pt x="1352854" y="4897749"/>
                </a:moveTo>
                <a:lnTo>
                  <a:pt x="1334935" y="4906709"/>
                </a:lnTo>
                <a:cubicBezTo>
                  <a:pt x="1334935" y="4912681"/>
                  <a:pt x="1337922" y="4912681"/>
                  <a:pt x="1343895" y="4906709"/>
                </a:cubicBezTo>
                <a:cubicBezTo>
                  <a:pt x="1349868" y="4906709"/>
                  <a:pt x="1352854" y="4903722"/>
                  <a:pt x="1352854" y="4897749"/>
                </a:cubicBezTo>
                <a:close/>
                <a:moveTo>
                  <a:pt x="6800106" y="4870872"/>
                </a:moveTo>
                <a:cubicBezTo>
                  <a:pt x="6806078" y="4870872"/>
                  <a:pt x="6809064" y="4878338"/>
                  <a:pt x="6809064" y="4893269"/>
                </a:cubicBezTo>
                <a:cubicBezTo>
                  <a:pt x="6809064" y="4908202"/>
                  <a:pt x="6806078" y="4918655"/>
                  <a:pt x="6800106" y="4924627"/>
                </a:cubicBezTo>
                <a:lnTo>
                  <a:pt x="6782186" y="4924627"/>
                </a:lnTo>
                <a:cubicBezTo>
                  <a:pt x="6788160" y="4918655"/>
                  <a:pt x="6791146" y="4908202"/>
                  <a:pt x="6791146" y="4893269"/>
                </a:cubicBezTo>
                <a:cubicBezTo>
                  <a:pt x="6791146" y="4878338"/>
                  <a:pt x="6794132" y="4870872"/>
                  <a:pt x="6800106" y="4870872"/>
                </a:cubicBezTo>
                <a:close/>
                <a:moveTo>
                  <a:pt x="1308057" y="4870872"/>
                </a:moveTo>
                <a:cubicBezTo>
                  <a:pt x="1302084" y="4876845"/>
                  <a:pt x="1299098" y="4879831"/>
                  <a:pt x="1299098" y="4879831"/>
                </a:cubicBezTo>
                <a:lnTo>
                  <a:pt x="1317017" y="4879831"/>
                </a:lnTo>
                <a:close/>
                <a:moveTo>
                  <a:pt x="1003441" y="4861913"/>
                </a:moveTo>
                <a:cubicBezTo>
                  <a:pt x="997468" y="4861913"/>
                  <a:pt x="995975" y="4863406"/>
                  <a:pt x="998962" y="4866392"/>
                </a:cubicBezTo>
                <a:cubicBezTo>
                  <a:pt x="1001948" y="4869379"/>
                  <a:pt x="1003441" y="4870872"/>
                  <a:pt x="1003441" y="4870872"/>
                </a:cubicBezTo>
                <a:cubicBezTo>
                  <a:pt x="1003441" y="4870872"/>
                  <a:pt x="1003441" y="4867885"/>
                  <a:pt x="1003441" y="4861913"/>
                </a:cubicBezTo>
                <a:close/>
                <a:moveTo>
                  <a:pt x="815296" y="4861913"/>
                </a:moveTo>
                <a:cubicBezTo>
                  <a:pt x="821269" y="4861913"/>
                  <a:pt x="824255" y="4863406"/>
                  <a:pt x="824255" y="4866392"/>
                </a:cubicBezTo>
                <a:cubicBezTo>
                  <a:pt x="824255" y="4869379"/>
                  <a:pt x="824255" y="4870872"/>
                  <a:pt x="824255" y="4870872"/>
                </a:cubicBezTo>
                <a:cubicBezTo>
                  <a:pt x="818282" y="4864899"/>
                  <a:pt x="815296" y="4861913"/>
                  <a:pt x="815296" y="4861913"/>
                </a:cubicBezTo>
                <a:close/>
                <a:moveTo>
                  <a:pt x="895929" y="4852953"/>
                </a:moveTo>
                <a:cubicBezTo>
                  <a:pt x="889956" y="4858926"/>
                  <a:pt x="889956" y="4866392"/>
                  <a:pt x="895929" y="4875352"/>
                </a:cubicBezTo>
                <a:cubicBezTo>
                  <a:pt x="901902" y="4884311"/>
                  <a:pt x="906382" y="4888791"/>
                  <a:pt x="909368" y="4888791"/>
                </a:cubicBezTo>
                <a:cubicBezTo>
                  <a:pt x="912355" y="4888791"/>
                  <a:pt x="919821" y="4891777"/>
                  <a:pt x="931767" y="4897749"/>
                </a:cubicBezTo>
                <a:lnTo>
                  <a:pt x="940726" y="4897749"/>
                </a:lnTo>
                <a:cubicBezTo>
                  <a:pt x="934753" y="4885804"/>
                  <a:pt x="934753" y="4879831"/>
                  <a:pt x="940726" y="4879831"/>
                </a:cubicBezTo>
                <a:lnTo>
                  <a:pt x="931767" y="4879831"/>
                </a:lnTo>
                <a:cubicBezTo>
                  <a:pt x="925794" y="4879831"/>
                  <a:pt x="919821" y="4876845"/>
                  <a:pt x="913848" y="4870872"/>
                </a:cubicBezTo>
                <a:lnTo>
                  <a:pt x="904889" y="4861913"/>
                </a:lnTo>
                <a:cubicBezTo>
                  <a:pt x="904889" y="4855940"/>
                  <a:pt x="901902" y="4852953"/>
                  <a:pt x="895929" y="4852953"/>
                </a:cubicBezTo>
                <a:close/>
                <a:moveTo>
                  <a:pt x="6656756" y="4843994"/>
                </a:moveTo>
                <a:lnTo>
                  <a:pt x="6603001" y="4897749"/>
                </a:lnTo>
                <a:cubicBezTo>
                  <a:pt x="6603001" y="4903722"/>
                  <a:pt x="6607480" y="4903722"/>
                  <a:pt x="6616440" y="4897749"/>
                </a:cubicBezTo>
                <a:cubicBezTo>
                  <a:pt x="6625399" y="4891777"/>
                  <a:pt x="6631373" y="4884311"/>
                  <a:pt x="6634359" y="4875352"/>
                </a:cubicBezTo>
                <a:cubicBezTo>
                  <a:pt x="6637344" y="4866392"/>
                  <a:pt x="6641824" y="4858926"/>
                  <a:pt x="6647798" y="4852953"/>
                </a:cubicBezTo>
                <a:cubicBezTo>
                  <a:pt x="6653770" y="4852953"/>
                  <a:pt x="6658250" y="4851460"/>
                  <a:pt x="6661236" y="4848473"/>
                </a:cubicBezTo>
                <a:cubicBezTo>
                  <a:pt x="6664222" y="4845487"/>
                  <a:pt x="6662730" y="4843994"/>
                  <a:pt x="6656756" y="4843994"/>
                </a:cubicBezTo>
                <a:close/>
                <a:moveTo>
                  <a:pt x="456923" y="4826075"/>
                </a:moveTo>
                <a:cubicBezTo>
                  <a:pt x="462897" y="4832048"/>
                  <a:pt x="465883" y="4835034"/>
                  <a:pt x="465883" y="4835034"/>
                </a:cubicBezTo>
                <a:cubicBezTo>
                  <a:pt x="459911" y="4841007"/>
                  <a:pt x="453938" y="4841007"/>
                  <a:pt x="447965" y="4835034"/>
                </a:cubicBezTo>
                <a:close/>
                <a:moveTo>
                  <a:pt x="1379731" y="4808157"/>
                </a:moveTo>
                <a:lnTo>
                  <a:pt x="1388691" y="4817117"/>
                </a:lnTo>
                <a:lnTo>
                  <a:pt x="1397650" y="4808157"/>
                </a:lnTo>
                <a:cubicBezTo>
                  <a:pt x="1391677" y="4808157"/>
                  <a:pt x="1385704" y="4808157"/>
                  <a:pt x="1379731" y="4808157"/>
                </a:cubicBezTo>
                <a:close/>
                <a:moveTo>
                  <a:pt x="878010" y="4808157"/>
                </a:moveTo>
                <a:lnTo>
                  <a:pt x="886970" y="4817117"/>
                </a:lnTo>
                <a:cubicBezTo>
                  <a:pt x="892943" y="4817117"/>
                  <a:pt x="895929" y="4817117"/>
                  <a:pt x="895929" y="4817117"/>
                </a:cubicBezTo>
                <a:close/>
                <a:moveTo>
                  <a:pt x="250860" y="4808157"/>
                </a:moveTo>
                <a:cubicBezTo>
                  <a:pt x="250860" y="4808157"/>
                  <a:pt x="256833" y="4811144"/>
                  <a:pt x="268779" y="4817117"/>
                </a:cubicBezTo>
                <a:lnTo>
                  <a:pt x="277738" y="4826075"/>
                </a:lnTo>
                <a:cubicBezTo>
                  <a:pt x="271765" y="4826075"/>
                  <a:pt x="267286" y="4826075"/>
                  <a:pt x="264299" y="4826075"/>
                </a:cubicBezTo>
                <a:cubicBezTo>
                  <a:pt x="261313" y="4826075"/>
                  <a:pt x="259819" y="4829062"/>
                  <a:pt x="259819" y="4835034"/>
                </a:cubicBezTo>
                <a:cubicBezTo>
                  <a:pt x="253847" y="4841007"/>
                  <a:pt x="250860" y="4841007"/>
                  <a:pt x="250860" y="4835034"/>
                </a:cubicBezTo>
                <a:close/>
                <a:moveTo>
                  <a:pt x="347172" y="4803677"/>
                </a:moveTo>
                <a:cubicBezTo>
                  <a:pt x="348665" y="4803677"/>
                  <a:pt x="349412" y="4805171"/>
                  <a:pt x="349412" y="4808157"/>
                </a:cubicBezTo>
                <a:lnTo>
                  <a:pt x="349412" y="4817117"/>
                </a:lnTo>
                <a:cubicBezTo>
                  <a:pt x="343440" y="4817117"/>
                  <a:pt x="340453" y="4814130"/>
                  <a:pt x="340453" y="4808157"/>
                </a:cubicBezTo>
                <a:cubicBezTo>
                  <a:pt x="343440" y="4805171"/>
                  <a:pt x="345679" y="4803677"/>
                  <a:pt x="347172" y="4803677"/>
                </a:cubicBezTo>
                <a:close/>
                <a:moveTo>
                  <a:pt x="537558" y="4799198"/>
                </a:moveTo>
                <a:cubicBezTo>
                  <a:pt x="543531" y="4799198"/>
                  <a:pt x="546517" y="4799198"/>
                  <a:pt x="546517" y="4799198"/>
                </a:cubicBezTo>
                <a:lnTo>
                  <a:pt x="537558" y="4808157"/>
                </a:lnTo>
                <a:cubicBezTo>
                  <a:pt x="531585" y="4808157"/>
                  <a:pt x="528599" y="4806664"/>
                  <a:pt x="528599" y="4803677"/>
                </a:cubicBezTo>
                <a:cubicBezTo>
                  <a:pt x="528599" y="4800691"/>
                  <a:pt x="531585" y="4799198"/>
                  <a:pt x="537558" y="4799198"/>
                </a:cubicBezTo>
                <a:close/>
                <a:moveTo>
                  <a:pt x="1272219" y="4790238"/>
                </a:moveTo>
                <a:lnTo>
                  <a:pt x="1263261" y="4799198"/>
                </a:lnTo>
                <a:cubicBezTo>
                  <a:pt x="1269234" y="4805169"/>
                  <a:pt x="1278192" y="4808157"/>
                  <a:pt x="1290138" y="4808157"/>
                </a:cubicBezTo>
                <a:cubicBezTo>
                  <a:pt x="1290138" y="4802184"/>
                  <a:pt x="1284165" y="4796211"/>
                  <a:pt x="1272219" y="4790238"/>
                </a:cubicBezTo>
                <a:close/>
                <a:moveTo>
                  <a:pt x="878010" y="4775679"/>
                </a:moveTo>
                <a:cubicBezTo>
                  <a:pt x="875024" y="4774933"/>
                  <a:pt x="872039" y="4775306"/>
                  <a:pt x="869052" y="4776799"/>
                </a:cubicBezTo>
                <a:cubicBezTo>
                  <a:pt x="863079" y="4779786"/>
                  <a:pt x="860093" y="4784266"/>
                  <a:pt x="860093" y="4790238"/>
                </a:cubicBezTo>
                <a:lnTo>
                  <a:pt x="886970" y="4790238"/>
                </a:lnTo>
                <a:lnTo>
                  <a:pt x="886970" y="4781279"/>
                </a:lnTo>
                <a:cubicBezTo>
                  <a:pt x="883984" y="4778292"/>
                  <a:pt x="880997" y="4776426"/>
                  <a:pt x="878010" y="4775679"/>
                </a:cubicBezTo>
                <a:close/>
                <a:moveTo>
                  <a:pt x="1290138" y="4772320"/>
                </a:moveTo>
                <a:lnTo>
                  <a:pt x="1290138" y="4781279"/>
                </a:lnTo>
                <a:cubicBezTo>
                  <a:pt x="1296111" y="4781279"/>
                  <a:pt x="1299098" y="4781279"/>
                  <a:pt x="1299098" y="4781279"/>
                </a:cubicBezTo>
                <a:cubicBezTo>
                  <a:pt x="1299098" y="4775306"/>
                  <a:pt x="1297604" y="4772320"/>
                  <a:pt x="1294618" y="4772320"/>
                </a:cubicBezTo>
                <a:cubicBezTo>
                  <a:pt x="1291631" y="4772320"/>
                  <a:pt x="1290138" y="4772320"/>
                  <a:pt x="1290138" y="4772320"/>
                </a:cubicBezTo>
                <a:close/>
                <a:moveTo>
                  <a:pt x="931767" y="4772320"/>
                </a:moveTo>
                <a:lnTo>
                  <a:pt x="931767" y="4799198"/>
                </a:lnTo>
                <a:cubicBezTo>
                  <a:pt x="937740" y="4799198"/>
                  <a:pt x="939233" y="4796211"/>
                  <a:pt x="936247" y="4790238"/>
                </a:cubicBezTo>
                <a:cubicBezTo>
                  <a:pt x="933260" y="4784266"/>
                  <a:pt x="934753" y="4779786"/>
                  <a:pt x="940726" y="4776799"/>
                </a:cubicBezTo>
                <a:cubicBezTo>
                  <a:pt x="946699" y="4773813"/>
                  <a:pt x="948193" y="4772320"/>
                  <a:pt x="945206" y="4772320"/>
                </a:cubicBezTo>
                <a:cubicBezTo>
                  <a:pt x="942220" y="4772320"/>
                  <a:pt x="937740" y="4772320"/>
                  <a:pt x="931767" y="4772320"/>
                </a:cubicBezTo>
                <a:close/>
                <a:moveTo>
                  <a:pt x="376291" y="4754401"/>
                </a:moveTo>
                <a:cubicBezTo>
                  <a:pt x="382263" y="4754401"/>
                  <a:pt x="385250" y="4757387"/>
                  <a:pt x="385250" y="4763360"/>
                </a:cubicBezTo>
                <a:cubicBezTo>
                  <a:pt x="385250" y="4769333"/>
                  <a:pt x="385250" y="4772320"/>
                  <a:pt x="385250" y="4772320"/>
                </a:cubicBezTo>
                <a:lnTo>
                  <a:pt x="376291" y="4772320"/>
                </a:lnTo>
                <a:close/>
                <a:moveTo>
                  <a:pt x="894044" y="4716206"/>
                </a:moveTo>
                <a:lnTo>
                  <a:pt x="894809" y="4716324"/>
                </a:lnTo>
                <a:cubicBezTo>
                  <a:pt x="897050" y="4717817"/>
                  <a:pt x="898916" y="4721551"/>
                  <a:pt x="900409" y="4727522"/>
                </a:cubicBezTo>
                <a:cubicBezTo>
                  <a:pt x="903396" y="4739470"/>
                  <a:pt x="907875" y="4745441"/>
                  <a:pt x="913848" y="4745441"/>
                </a:cubicBezTo>
                <a:lnTo>
                  <a:pt x="913848" y="4727522"/>
                </a:lnTo>
                <a:cubicBezTo>
                  <a:pt x="907875" y="4721551"/>
                  <a:pt x="901902" y="4717817"/>
                  <a:pt x="895929" y="4716324"/>
                </a:cubicBezTo>
                <a:close/>
                <a:moveTo>
                  <a:pt x="886970" y="4715764"/>
                </a:moveTo>
                <a:cubicBezTo>
                  <a:pt x="883984" y="4716136"/>
                  <a:pt x="880997" y="4717071"/>
                  <a:pt x="878010" y="4718564"/>
                </a:cubicBezTo>
                <a:cubicBezTo>
                  <a:pt x="883984" y="4718564"/>
                  <a:pt x="886970" y="4718564"/>
                  <a:pt x="886970" y="4718564"/>
                </a:cubicBezTo>
                <a:lnTo>
                  <a:pt x="890810" y="4716004"/>
                </a:lnTo>
                <a:close/>
                <a:moveTo>
                  <a:pt x="954166" y="4700645"/>
                </a:moveTo>
                <a:cubicBezTo>
                  <a:pt x="945206" y="4700645"/>
                  <a:pt x="943713" y="4702138"/>
                  <a:pt x="949686" y="4705125"/>
                </a:cubicBezTo>
                <a:cubicBezTo>
                  <a:pt x="955659" y="4708112"/>
                  <a:pt x="960139" y="4709605"/>
                  <a:pt x="963124" y="4709605"/>
                </a:cubicBezTo>
                <a:cubicBezTo>
                  <a:pt x="966110" y="4709605"/>
                  <a:pt x="967604" y="4708112"/>
                  <a:pt x="967604" y="4705125"/>
                </a:cubicBezTo>
                <a:cubicBezTo>
                  <a:pt x="967604" y="4702138"/>
                  <a:pt x="963124" y="4700645"/>
                  <a:pt x="954166" y="4700645"/>
                </a:cubicBezTo>
                <a:close/>
                <a:moveTo>
                  <a:pt x="864572" y="4700645"/>
                </a:moveTo>
                <a:cubicBezTo>
                  <a:pt x="861586" y="4700645"/>
                  <a:pt x="860093" y="4703632"/>
                  <a:pt x="860093" y="4709605"/>
                </a:cubicBezTo>
                <a:cubicBezTo>
                  <a:pt x="860093" y="4715577"/>
                  <a:pt x="860093" y="4718564"/>
                  <a:pt x="860093" y="4718564"/>
                </a:cubicBezTo>
                <a:lnTo>
                  <a:pt x="869052" y="4709605"/>
                </a:lnTo>
                <a:cubicBezTo>
                  <a:pt x="869052" y="4703632"/>
                  <a:pt x="867559" y="4700645"/>
                  <a:pt x="864572" y="4700645"/>
                </a:cubicBezTo>
                <a:close/>
                <a:moveTo>
                  <a:pt x="322534" y="4700645"/>
                </a:moveTo>
                <a:lnTo>
                  <a:pt x="331494" y="4709605"/>
                </a:lnTo>
                <a:lnTo>
                  <a:pt x="322534" y="4709605"/>
                </a:lnTo>
                <a:cubicBezTo>
                  <a:pt x="322534" y="4703632"/>
                  <a:pt x="322534" y="4700645"/>
                  <a:pt x="322534" y="4700645"/>
                </a:cubicBezTo>
                <a:close/>
                <a:moveTo>
                  <a:pt x="591313" y="4691686"/>
                </a:moveTo>
                <a:lnTo>
                  <a:pt x="600273" y="4691686"/>
                </a:lnTo>
                <a:cubicBezTo>
                  <a:pt x="606246" y="4697659"/>
                  <a:pt x="606246" y="4700645"/>
                  <a:pt x="600273" y="4700645"/>
                </a:cubicBezTo>
                <a:close/>
                <a:moveTo>
                  <a:pt x="888090" y="4686086"/>
                </a:moveTo>
                <a:cubicBezTo>
                  <a:pt x="887344" y="4686833"/>
                  <a:pt x="886970" y="4688699"/>
                  <a:pt x="886970" y="4691686"/>
                </a:cubicBezTo>
                <a:cubicBezTo>
                  <a:pt x="886970" y="4697659"/>
                  <a:pt x="889956" y="4700645"/>
                  <a:pt x="895929" y="4700645"/>
                </a:cubicBezTo>
                <a:cubicBezTo>
                  <a:pt x="895929" y="4700645"/>
                  <a:pt x="895929" y="4697659"/>
                  <a:pt x="895929" y="4691686"/>
                </a:cubicBezTo>
                <a:cubicBezTo>
                  <a:pt x="895929" y="4691686"/>
                  <a:pt x="894436" y="4690193"/>
                  <a:pt x="891450" y="4687206"/>
                </a:cubicBezTo>
                <a:cubicBezTo>
                  <a:pt x="889956" y="4685713"/>
                  <a:pt x="888836" y="4685340"/>
                  <a:pt x="888090" y="4686086"/>
                </a:cubicBezTo>
                <a:close/>
                <a:moveTo>
                  <a:pt x="780578" y="4668168"/>
                </a:moveTo>
                <a:cubicBezTo>
                  <a:pt x="781326" y="4667421"/>
                  <a:pt x="782446" y="4667794"/>
                  <a:pt x="783939" y="4669287"/>
                </a:cubicBezTo>
                <a:cubicBezTo>
                  <a:pt x="786924" y="4672274"/>
                  <a:pt x="788419" y="4673767"/>
                  <a:pt x="788419" y="4673767"/>
                </a:cubicBezTo>
                <a:cubicBezTo>
                  <a:pt x="782444" y="4673767"/>
                  <a:pt x="779459" y="4673767"/>
                  <a:pt x="779459" y="4673767"/>
                </a:cubicBezTo>
                <a:cubicBezTo>
                  <a:pt x="779459" y="4670780"/>
                  <a:pt x="779832" y="4668914"/>
                  <a:pt x="780578" y="4668168"/>
                </a:cubicBezTo>
                <a:close/>
                <a:moveTo>
                  <a:pt x="725703" y="4646890"/>
                </a:moveTo>
                <a:cubicBezTo>
                  <a:pt x="731676" y="4646890"/>
                  <a:pt x="742128" y="4655848"/>
                  <a:pt x="757061" y="4673767"/>
                </a:cubicBezTo>
                <a:cubicBezTo>
                  <a:pt x="771993" y="4691686"/>
                  <a:pt x="779459" y="4703632"/>
                  <a:pt x="779459" y="4709605"/>
                </a:cubicBezTo>
                <a:lnTo>
                  <a:pt x="761540" y="4700645"/>
                </a:lnTo>
                <a:lnTo>
                  <a:pt x="734662" y="4664808"/>
                </a:lnTo>
                <a:cubicBezTo>
                  <a:pt x="722716" y="4652863"/>
                  <a:pt x="719730" y="4646890"/>
                  <a:pt x="725703" y="4646890"/>
                </a:cubicBezTo>
                <a:close/>
                <a:moveTo>
                  <a:pt x="403168" y="4646890"/>
                </a:moveTo>
                <a:cubicBezTo>
                  <a:pt x="409141" y="4646890"/>
                  <a:pt x="412127" y="4648383"/>
                  <a:pt x="412127" y="4651370"/>
                </a:cubicBezTo>
                <a:cubicBezTo>
                  <a:pt x="412127" y="4654355"/>
                  <a:pt x="409141" y="4655848"/>
                  <a:pt x="403168" y="4655848"/>
                </a:cubicBezTo>
                <a:cubicBezTo>
                  <a:pt x="403168" y="4649875"/>
                  <a:pt x="403168" y="4646890"/>
                  <a:pt x="403168" y="4646890"/>
                </a:cubicBezTo>
                <a:close/>
                <a:moveTo>
                  <a:pt x="304615" y="4646890"/>
                </a:moveTo>
                <a:cubicBezTo>
                  <a:pt x="304615" y="4646890"/>
                  <a:pt x="307603" y="4646890"/>
                  <a:pt x="313575" y="4646890"/>
                </a:cubicBezTo>
                <a:cubicBezTo>
                  <a:pt x="319548" y="4652863"/>
                  <a:pt x="322534" y="4655848"/>
                  <a:pt x="322534" y="4655848"/>
                </a:cubicBezTo>
                <a:cubicBezTo>
                  <a:pt x="316561" y="4655848"/>
                  <a:pt x="313575" y="4655848"/>
                  <a:pt x="313575" y="4655848"/>
                </a:cubicBezTo>
                <a:close/>
                <a:moveTo>
                  <a:pt x="349412" y="4637930"/>
                </a:moveTo>
                <a:cubicBezTo>
                  <a:pt x="349412" y="4637930"/>
                  <a:pt x="352399" y="4637930"/>
                  <a:pt x="358372" y="4637930"/>
                </a:cubicBezTo>
                <a:lnTo>
                  <a:pt x="367331" y="4646890"/>
                </a:lnTo>
                <a:cubicBezTo>
                  <a:pt x="367331" y="4646890"/>
                  <a:pt x="364345" y="4646890"/>
                  <a:pt x="358372" y="4646890"/>
                </a:cubicBezTo>
                <a:cubicBezTo>
                  <a:pt x="352399" y="4646890"/>
                  <a:pt x="349412" y="4643903"/>
                  <a:pt x="349412" y="4637930"/>
                </a:cubicBezTo>
                <a:close/>
                <a:moveTo>
                  <a:pt x="843294" y="4633451"/>
                </a:moveTo>
                <a:cubicBezTo>
                  <a:pt x="841054" y="4633451"/>
                  <a:pt x="839188" y="4634944"/>
                  <a:pt x="837694" y="4637930"/>
                </a:cubicBezTo>
                <a:cubicBezTo>
                  <a:pt x="834708" y="4643903"/>
                  <a:pt x="836201" y="4649875"/>
                  <a:pt x="842174" y="4655848"/>
                </a:cubicBezTo>
                <a:lnTo>
                  <a:pt x="851133" y="4655848"/>
                </a:lnTo>
                <a:cubicBezTo>
                  <a:pt x="851133" y="4655848"/>
                  <a:pt x="851133" y="4654355"/>
                  <a:pt x="851133" y="4651370"/>
                </a:cubicBezTo>
                <a:cubicBezTo>
                  <a:pt x="851133" y="4648383"/>
                  <a:pt x="851133" y="4643903"/>
                  <a:pt x="851133" y="4637930"/>
                </a:cubicBezTo>
                <a:cubicBezTo>
                  <a:pt x="848147" y="4634944"/>
                  <a:pt x="845533" y="4633451"/>
                  <a:pt x="843294" y="4633451"/>
                </a:cubicBezTo>
                <a:close/>
                <a:moveTo>
                  <a:pt x="860093" y="4628971"/>
                </a:moveTo>
                <a:lnTo>
                  <a:pt x="860093" y="4637930"/>
                </a:lnTo>
                <a:lnTo>
                  <a:pt x="878010" y="4646890"/>
                </a:lnTo>
                <a:cubicBezTo>
                  <a:pt x="878010" y="4634944"/>
                  <a:pt x="872039" y="4628971"/>
                  <a:pt x="860093" y="4628971"/>
                </a:cubicBezTo>
                <a:close/>
                <a:moveTo>
                  <a:pt x="156787" y="4593133"/>
                </a:moveTo>
                <a:cubicBezTo>
                  <a:pt x="159774" y="4593133"/>
                  <a:pt x="161267" y="4594626"/>
                  <a:pt x="161267" y="4597613"/>
                </a:cubicBezTo>
                <a:cubicBezTo>
                  <a:pt x="161267" y="4600600"/>
                  <a:pt x="158281" y="4602093"/>
                  <a:pt x="152308" y="4602093"/>
                </a:cubicBezTo>
                <a:cubicBezTo>
                  <a:pt x="152308" y="4596120"/>
                  <a:pt x="153801" y="4593133"/>
                  <a:pt x="156787" y="4593133"/>
                </a:cubicBezTo>
                <a:close/>
                <a:moveTo>
                  <a:pt x="403168" y="4584174"/>
                </a:moveTo>
                <a:lnTo>
                  <a:pt x="421087" y="4584174"/>
                </a:lnTo>
                <a:lnTo>
                  <a:pt x="439005" y="4602093"/>
                </a:lnTo>
                <a:cubicBezTo>
                  <a:pt x="439005" y="4602093"/>
                  <a:pt x="436019" y="4600600"/>
                  <a:pt x="430046" y="4597613"/>
                </a:cubicBezTo>
                <a:cubicBezTo>
                  <a:pt x="424073" y="4594626"/>
                  <a:pt x="421087" y="4593133"/>
                  <a:pt x="421087" y="4593133"/>
                </a:cubicBezTo>
                <a:close/>
                <a:moveTo>
                  <a:pt x="6862821" y="4575216"/>
                </a:moveTo>
                <a:cubicBezTo>
                  <a:pt x="6868793" y="4575216"/>
                  <a:pt x="6870286" y="4578201"/>
                  <a:pt x="6867300" y="4584174"/>
                </a:cubicBezTo>
                <a:cubicBezTo>
                  <a:pt x="6864314" y="4590147"/>
                  <a:pt x="6868793" y="4593133"/>
                  <a:pt x="6880738" y="4593133"/>
                </a:cubicBezTo>
                <a:cubicBezTo>
                  <a:pt x="6892684" y="4593133"/>
                  <a:pt x="6898658" y="4590147"/>
                  <a:pt x="6898658" y="4584174"/>
                </a:cubicBezTo>
                <a:cubicBezTo>
                  <a:pt x="6904630" y="4584174"/>
                  <a:pt x="6907616" y="4584174"/>
                  <a:pt x="6907616" y="4584174"/>
                </a:cubicBezTo>
                <a:lnTo>
                  <a:pt x="6898658" y="4602093"/>
                </a:lnTo>
                <a:cubicBezTo>
                  <a:pt x="6898658" y="4602093"/>
                  <a:pt x="6897164" y="4603586"/>
                  <a:pt x="6894178" y="4606572"/>
                </a:cubicBezTo>
                <a:cubicBezTo>
                  <a:pt x="6891192" y="4609559"/>
                  <a:pt x="6888204" y="4612545"/>
                  <a:pt x="6885218" y="4615532"/>
                </a:cubicBezTo>
                <a:cubicBezTo>
                  <a:pt x="6882232" y="4618519"/>
                  <a:pt x="6877753" y="4622998"/>
                  <a:pt x="6871778" y="4628971"/>
                </a:cubicBezTo>
                <a:cubicBezTo>
                  <a:pt x="6853861" y="4634944"/>
                  <a:pt x="6835942" y="4637930"/>
                  <a:pt x="6818024" y="4637930"/>
                </a:cubicBezTo>
                <a:lnTo>
                  <a:pt x="6818024" y="4620012"/>
                </a:lnTo>
                <a:cubicBezTo>
                  <a:pt x="6823998" y="4620012"/>
                  <a:pt x="6826984" y="4617025"/>
                  <a:pt x="6826984" y="4611052"/>
                </a:cubicBezTo>
                <a:cubicBezTo>
                  <a:pt x="6826984" y="4605079"/>
                  <a:pt x="6829970" y="4602093"/>
                  <a:pt x="6835942" y="4602093"/>
                </a:cubicBezTo>
                <a:cubicBezTo>
                  <a:pt x="6841915" y="4602093"/>
                  <a:pt x="6844901" y="4605079"/>
                  <a:pt x="6844901" y="4611052"/>
                </a:cubicBezTo>
                <a:cubicBezTo>
                  <a:pt x="6844901" y="4611052"/>
                  <a:pt x="6846395" y="4611052"/>
                  <a:pt x="6849381" y="4611052"/>
                </a:cubicBezTo>
                <a:cubicBezTo>
                  <a:pt x="6852368" y="4611052"/>
                  <a:pt x="6856847" y="4611052"/>
                  <a:pt x="6862821" y="4611052"/>
                </a:cubicBezTo>
                <a:lnTo>
                  <a:pt x="6853861" y="4602093"/>
                </a:lnTo>
                <a:lnTo>
                  <a:pt x="6844901" y="4584174"/>
                </a:lnTo>
                <a:cubicBezTo>
                  <a:pt x="6850875" y="4584174"/>
                  <a:pt x="6855354" y="4582681"/>
                  <a:pt x="6858340" y="4579694"/>
                </a:cubicBezTo>
                <a:cubicBezTo>
                  <a:pt x="6861326" y="4576708"/>
                  <a:pt x="6862821" y="4575216"/>
                  <a:pt x="6862821" y="4575216"/>
                </a:cubicBezTo>
                <a:close/>
                <a:moveTo>
                  <a:pt x="716743" y="4575216"/>
                </a:moveTo>
                <a:cubicBezTo>
                  <a:pt x="722716" y="4575216"/>
                  <a:pt x="725703" y="4576708"/>
                  <a:pt x="725703" y="4579694"/>
                </a:cubicBezTo>
                <a:cubicBezTo>
                  <a:pt x="725703" y="4582681"/>
                  <a:pt x="724209" y="4584174"/>
                  <a:pt x="721223" y="4584174"/>
                </a:cubicBezTo>
                <a:cubicBezTo>
                  <a:pt x="718237" y="4584174"/>
                  <a:pt x="716743" y="4581187"/>
                  <a:pt x="716743" y="4575216"/>
                </a:cubicBezTo>
                <a:close/>
                <a:moveTo>
                  <a:pt x="824255" y="4566256"/>
                </a:moveTo>
                <a:lnTo>
                  <a:pt x="824255" y="4584174"/>
                </a:lnTo>
                <a:lnTo>
                  <a:pt x="842174" y="4584174"/>
                </a:lnTo>
                <a:close/>
                <a:moveTo>
                  <a:pt x="743622" y="4566256"/>
                </a:moveTo>
                <a:cubicBezTo>
                  <a:pt x="755567" y="4566256"/>
                  <a:pt x="764527" y="4572228"/>
                  <a:pt x="770500" y="4584174"/>
                </a:cubicBezTo>
                <a:cubicBezTo>
                  <a:pt x="776473" y="4596120"/>
                  <a:pt x="776473" y="4603586"/>
                  <a:pt x="770500" y="4606572"/>
                </a:cubicBezTo>
                <a:cubicBezTo>
                  <a:pt x="764527" y="4609559"/>
                  <a:pt x="755567" y="4611052"/>
                  <a:pt x="743622" y="4611052"/>
                </a:cubicBezTo>
                <a:lnTo>
                  <a:pt x="743622" y="4602093"/>
                </a:lnTo>
                <a:cubicBezTo>
                  <a:pt x="743622" y="4602093"/>
                  <a:pt x="743622" y="4599106"/>
                  <a:pt x="743622" y="4593133"/>
                </a:cubicBezTo>
                <a:cubicBezTo>
                  <a:pt x="743622" y="4587161"/>
                  <a:pt x="743622" y="4581187"/>
                  <a:pt x="743622" y="4575216"/>
                </a:cubicBezTo>
                <a:close/>
                <a:moveTo>
                  <a:pt x="447965" y="4566256"/>
                </a:moveTo>
                <a:lnTo>
                  <a:pt x="456923" y="4575216"/>
                </a:lnTo>
                <a:cubicBezTo>
                  <a:pt x="456923" y="4581187"/>
                  <a:pt x="453938" y="4581187"/>
                  <a:pt x="447965" y="4575216"/>
                </a:cubicBezTo>
                <a:close/>
                <a:moveTo>
                  <a:pt x="6992170" y="4551976"/>
                </a:moveTo>
                <a:cubicBezTo>
                  <a:pt x="6994036" y="4551790"/>
                  <a:pt x="6995716" y="4552070"/>
                  <a:pt x="6997209" y="4552817"/>
                </a:cubicBezTo>
                <a:cubicBezTo>
                  <a:pt x="7003184" y="4555804"/>
                  <a:pt x="7009155" y="4557297"/>
                  <a:pt x="7015128" y="4557297"/>
                </a:cubicBezTo>
                <a:lnTo>
                  <a:pt x="6979292" y="4575216"/>
                </a:lnTo>
                <a:cubicBezTo>
                  <a:pt x="6955400" y="4587161"/>
                  <a:pt x="6940468" y="4593133"/>
                  <a:pt x="6934494" y="4593133"/>
                </a:cubicBezTo>
                <a:lnTo>
                  <a:pt x="6934494" y="4584174"/>
                </a:lnTo>
                <a:cubicBezTo>
                  <a:pt x="6940468" y="4584174"/>
                  <a:pt x="6946440" y="4582681"/>
                  <a:pt x="6952414" y="4579694"/>
                </a:cubicBezTo>
                <a:cubicBezTo>
                  <a:pt x="6958386" y="4576708"/>
                  <a:pt x="6964358" y="4572228"/>
                  <a:pt x="6970332" y="4566256"/>
                </a:cubicBezTo>
                <a:cubicBezTo>
                  <a:pt x="6979292" y="4557297"/>
                  <a:pt x="6986570" y="4552537"/>
                  <a:pt x="6992170" y="4551976"/>
                </a:cubicBezTo>
                <a:close/>
                <a:moveTo>
                  <a:pt x="7042007" y="4548337"/>
                </a:moveTo>
                <a:cubicBezTo>
                  <a:pt x="7047978" y="4548337"/>
                  <a:pt x="7047978" y="4551324"/>
                  <a:pt x="7042007" y="4557297"/>
                </a:cubicBezTo>
                <a:lnTo>
                  <a:pt x="7033047" y="4557297"/>
                </a:lnTo>
                <a:cubicBezTo>
                  <a:pt x="7033047" y="4551324"/>
                  <a:pt x="7036032" y="4548337"/>
                  <a:pt x="7042007" y="4548337"/>
                </a:cubicBezTo>
                <a:close/>
                <a:moveTo>
                  <a:pt x="349412" y="4548337"/>
                </a:moveTo>
                <a:lnTo>
                  <a:pt x="367331" y="4548337"/>
                </a:lnTo>
                <a:cubicBezTo>
                  <a:pt x="367331" y="4554310"/>
                  <a:pt x="370318" y="4554310"/>
                  <a:pt x="376291" y="4548337"/>
                </a:cubicBezTo>
                <a:lnTo>
                  <a:pt x="394208" y="4557297"/>
                </a:lnTo>
                <a:cubicBezTo>
                  <a:pt x="400183" y="4557297"/>
                  <a:pt x="409141" y="4560283"/>
                  <a:pt x="421087" y="4566256"/>
                </a:cubicBezTo>
                <a:lnTo>
                  <a:pt x="412127" y="4566256"/>
                </a:lnTo>
                <a:cubicBezTo>
                  <a:pt x="400183" y="4566256"/>
                  <a:pt x="394208" y="4566256"/>
                  <a:pt x="394208" y="4566256"/>
                </a:cubicBezTo>
                <a:cubicBezTo>
                  <a:pt x="394208" y="4578201"/>
                  <a:pt x="388236" y="4578201"/>
                  <a:pt x="376291" y="4566256"/>
                </a:cubicBezTo>
                <a:close/>
                <a:moveTo>
                  <a:pt x="170226" y="4548337"/>
                </a:moveTo>
                <a:cubicBezTo>
                  <a:pt x="176199" y="4554310"/>
                  <a:pt x="179186" y="4554310"/>
                  <a:pt x="179186" y="4548337"/>
                </a:cubicBezTo>
                <a:lnTo>
                  <a:pt x="188145" y="4557297"/>
                </a:lnTo>
                <a:cubicBezTo>
                  <a:pt x="200091" y="4581187"/>
                  <a:pt x="212036" y="4593133"/>
                  <a:pt x="223983" y="4593133"/>
                </a:cubicBezTo>
                <a:lnTo>
                  <a:pt x="268779" y="4620012"/>
                </a:lnTo>
                <a:lnTo>
                  <a:pt x="232941" y="4611052"/>
                </a:lnTo>
                <a:lnTo>
                  <a:pt x="232941" y="4620012"/>
                </a:lnTo>
                <a:lnTo>
                  <a:pt x="223983" y="4620012"/>
                </a:lnTo>
                <a:cubicBezTo>
                  <a:pt x="206064" y="4608066"/>
                  <a:pt x="198598" y="4599106"/>
                  <a:pt x="201584" y="4593133"/>
                </a:cubicBezTo>
                <a:cubicBezTo>
                  <a:pt x="204571" y="4587161"/>
                  <a:pt x="201584" y="4584174"/>
                  <a:pt x="192625" y="4584174"/>
                </a:cubicBezTo>
                <a:cubicBezTo>
                  <a:pt x="183666" y="4584174"/>
                  <a:pt x="179186" y="4581187"/>
                  <a:pt x="179186" y="4575216"/>
                </a:cubicBezTo>
                <a:cubicBezTo>
                  <a:pt x="179186" y="4569243"/>
                  <a:pt x="179186" y="4566256"/>
                  <a:pt x="179186" y="4566256"/>
                </a:cubicBezTo>
                <a:cubicBezTo>
                  <a:pt x="179186" y="4566256"/>
                  <a:pt x="176199" y="4566256"/>
                  <a:pt x="170226" y="4566256"/>
                </a:cubicBezTo>
                <a:cubicBezTo>
                  <a:pt x="164254" y="4560283"/>
                  <a:pt x="161267" y="4557297"/>
                  <a:pt x="161267" y="4557297"/>
                </a:cubicBezTo>
                <a:close/>
                <a:moveTo>
                  <a:pt x="414368" y="4543858"/>
                </a:moveTo>
                <a:cubicBezTo>
                  <a:pt x="415860" y="4543858"/>
                  <a:pt x="418100" y="4545351"/>
                  <a:pt x="421087" y="4548337"/>
                </a:cubicBezTo>
                <a:lnTo>
                  <a:pt x="412127" y="4548337"/>
                </a:lnTo>
                <a:cubicBezTo>
                  <a:pt x="412127" y="4545351"/>
                  <a:pt x="412874" y="4543858"/>
                  <a:pt x="414368" y="4543858"/>
                </a:cubicBezTo>
                <a:close/>
                <a:moveTo>
                  <a:pt x="250860" y="4542737"/>
                </a:moveTo>
                <a:cubicBezTo>
                  <a:pt x="247873" y="4541991"/>
                  <a:pt x="244887" y="4542365"/>
                  <a:pt x="241901" y="4543858"/>
                </a:cubicBezTo>
                <a:cubicBezTo>
                  <a:pt x="235928" y="4546844"/>
                  <a:pt x="235928" y="4548337"/>
                  <a:pt x="241901" y="4548337"/>
                </a:cubicBezTo>
                <a:lnTo>
                  <a:pt x="259819" y="4548337"/>
                </a:lnTo>
                <a:cubicBezTo>
                  <a:pt x="256833" y="4545351"/>
                  <a:pt x="253847" y="4543485"/>
                  <a:pt x="250860" y="4542737"/>
                </a:cubicBezTo>
                <a:close/>
                <a:moveTo>
                  <a:pt x="6952414" y="4539378"/>
                </a:moveTo>
                <a:cubicBezTo>
                  <a:pt x="6952414" y="4539378"/>
                  <a:pt x="6952414" y="4542365"/>
                  <a:pt x="6952414" y="4548337"/>
                </a:cubicBezTo>
                <a:cubicBezTo>
                  <a:pt x="6952414" y="4554310"/>
                  <a:pt x="6950918" y="4557297"/>
                  <a:pt x="6947932" y="4557297"/>
                </a:cubicBezTo>
                <a:cubicBezTo>
                  <a:pt x="6944947" y="4557297"/>
                  <a:pt x="6944947" y="4554310"/>
                  <a:pt x="6947932" y="4548337"/>
                </a:cubicBezTo>
                <a:cubicBezTo>
                  <a:pt x="6950918" y="4542365"/>
                  <a:pt x="6952414" y="4539378"/>
                  <a:pt x="6952414" y="4539378"/>
                </a:cubicBezTo>
                <a:close/>
                <a:moveTo>
                  <a:pt x="6916576" y="4539378"/>
                </a:moveTo>
                <a:cubicBezTo>
                  <a:pt x="6916576" y="4539378"/>
                  <a:pt x="6919562" y="4539378"/>
                  <a:pt x="6925535" y="4539378"/>
                </a:cubicBezTo>
                <a:cubicBezTo>
                  <a:pt x="6931508" y="4539378"/>
                  <a:pt x="6931508" y="4542365"/>
                  <a:pt x="6925535" y="4548337"/>
                </a:cubicBezTo>
                <a:lnTo>
                  <a:pt x="6916576" y="4548337"/>
                </a:lnTo>
                <a:cubicBezTo>
                  <a:pt x="6916576" y="4542365"/>
                  <a:pt x="6916576" y="4539378"/>
                  <a:pt x="6916576" y="4539378"/>
                </a:cubicBezTo>
                <a:close/>
                <a:moveTo>
                  <a:pt x="6898658" y="4539378"/>
                </a:moveTo>
                <a:lnTo>
                  <a:pt x="6889698" y="4548337"/>
                </a:lnTo>
                <a:cubicBezTo>
                  <a:pt x="6889698" y="4560283"/>
                  <a:pt x="6886713" y="4567748"/>
                  <a:pt x="6880738" y="4570736"/>
                </a:cubicBezTo>
                <a:cubicBezTo>
                  <a:pt x="6874766" y="4573723"/>
                  <a:pt x="6868793" y="4572228"/>
                  <a:pt x="6862821" y="4566256"/>
                </a:cubicBezTo>
                <a:cubicBezTo>
                  <a:pt x="6862821" y="4566256"/>
                  <a:pt x="6868793" y="4560283"/>
                  <a:pt x="6880738" y="4548337"/>
                </a:cubicBezTo>
                <a:close/>
                <a:moveTo>
                  <a:pt x="188145" y="4521459"/>
                </a:moveTo>
                <a:lnTo>
                  <a:pt x="197105" y="4521459"/>
                </a:lnTo>
                <a:lnTo>
                  <a:pt x="197105" y="4530419"/>
                </a:lnTo>
                <a:cubicBezTo>
                  <a:pt x="191132" y="4530419"/>
                  <a:pt x="188145" y="4527432"/>
                  <a:pt x="188145" y="4521459"/>
                </a:cubicBezTo>
                <a:close/>
                <a:moveTo>
                  <a:pt x="492761" y="4512500"/>
                </a:moveTo>
                <a:cubicBezTo>
                  <a:pt x="498734" y="4512500"/>
                  <a:pt x="504707" y="4512500"/>
                  <a:pt x="510680" y="4512500"/>
                </a:cubicBezTo>
                <a:cubicBezTo>
                  <a:pt x="510680" y="4512500"/>
                  <a:pt x="513666" y="4512500"/>
                  <a:pt x="519639" y="4512500"/>
                </a:cubicBezTo>
                <a:cubicBezTo>
                  <a:pt x="519639" y="4518472"/>
                  <a:pt x="513666" y="4521459"/>
                  <a:pt x="501720" y="4521459"/>
                </a:cubicBezTo>
                <a:close/>
                <a:moveTo>
                  <a:pt x="6992730" y="4503540"/>
                </a:moveTo>
                <a:cubicBezTo>
                  <a:pt x="6995716" y="4503540"/>
                  <a:pt x="6997209" y="4505033"/>
                  <a:pt x="6997209" y="4508020"/>
                </a:cubicBezTo>
                <a:cubicBezTo>
                  <a:pt x="6997209" y="4511007"/>
                  <a:pt x="6994224" y="4512500"/>
                  <a:pt x="6988250" y="4512500"/>
                </a:cubicBezTo>
                <a:cubicBezTo>
                  <a:pt x="6988250" y="4506527"/>
                  <a:pt x="6989744" y="4503540"/>
                  <a:pt x="6992730" y="4503540"/>
                </a:cubicBezTo>
                <a:close/>
                <a:moveTo>
                  <a:pt x="6907616" y="4485623"/>
                </a:moveTo>
                <a:lnTo>
                  <a:pt x="6907616" y="4494581"/>
                </a:lnTo>
                <a:cubicBezTo>
                  <a:pt x="6901644" y="4494581"/>
                  <a:pt x="6898658" y="4494581"/>
                  <a:pt x="6898658" y="4494581"/>
                </a:cubicBezTo>
                <a:close/>
                <a:moveTo>
                  <a:pt x="846654" y="4467704"/>
                </a:moveTo>
                <a:cubicBezTo>
                  <a:pt x="843667" y="4467704"/>
                  <a:pt x="842174" y="4470690"/>
                  <a:pt x="842174" y="4476663"/>
                </a:cubicBezTo>
                <a:cubicBezTo>
                  <a:pt x="842174" y="4482636"/>
                  <a:pt x="845160" y="4485623"/>
                  <a:pt x="851133" y="4485623"/>
                </a:cubicBezTo>
                <a:cubicBezTo>
                  <a:pt x="851133" y="4485623"/>
                  <a:pt x="851133" y="4482636"/>
                  <a:pt x="851133" y="4476663"/>
                </a:cubicBezTo>
                <a:cubicBezTo>
                  <a:pt x="851133" y="4470690"/>
                  <a:pt x="849640" y="4467704"/>
                  <a:pt x="846654" y="4467704"/>
                </a:cubicBezTo>
                <a:close/>
                <a:moveTo>
                  <a:pt x="739142" y="4458744"/>
                </a:moveTo>
                <a:cubicBezTo>
                  <a:pt x="742128" y="4458744"/>
                  <a:pt x="740635" y="4461731"/>
                  <a:pt x="734662" y="4467704"/>
                </a:cubicBezTo>
                <a:cubicBezTo>
                  <a:pt x="734662" y="4467704"/>
                  <a:pt x="731676" y="4467704"/>
                  <a:pt x="725703" y="4467704"/>
                </a:cubicBezTo>
                <a:cubicBezTo>
                  <a:pt x="731676" y="4461731"/>
                  <a:pt x="736156" y="4458744"/>
                  <a:pt x="739142" y="4458744"/>
                </a:cubicBezTo>
                <a:close/>
                <a:moveTo>
                  <a:pt x="712265" y="4449785"/>
                </a:moveTo>
                <a:cubicBezTo>
                  <a:pt x="715250" y="4449785"/>
                  <a:pt x="716743" y="4452772"/>
                  <a:pt x="716743" y="4458744"/>
                </a:cubicBezTo>
                <a:cubicBezTo>
                  <a:pt x="716743" y="4464717"/>
                  <a:pt x="716743" y="4467704"/>
                  <a:pt x="716743" y="4467704"/>
                </a:cubicBezTo>
                <a:cubicBezTo>
                  <a:pt x="716743" y="4467704"/>
                  <a:pt x="715250" y="4464717"/>
                  <a:pt x="712265" y="4458744"/>
                </a:cubicBezTo>
                <a:cubicBezTo>
                  <a:pt x="709277" y="4452772"/>
                  <a:pt x="709277" y="4449785"/>
                  <a:pt x="712265" y="4449785"/>
                </a:cubicBezTo>
                <a:close/>
                <a:moveTo>
                  <a:pt x="680906" y="4449785"/>
                </a:moveTo>
                <a:lnTo>
                  <a:pt x="689866" y="4449785"/>
                </a:lnTo>
                <a:lnTo>
                  <a:pt x="698825" y="4458744"/>
                </a:lnTo>
                <a:cubicBezTo>
                  <a:pt x="692852" y="4458744"/>
                  <a:pt x="686880" y="4455758"/>
                  <a:pt x="680906" y="4449785"/>
                </a:cubicBezTo>
                <a:close/>
                <a:moveTo>
                  <a:pt x="734662" y="4434106"/>
                </a:moveTo>
                <a:cubicBezTo>
                  <a:pt x="736155" y="4434106"/>
                  <a:pt x="737649" y="4434853"/>
                  <a:pt x="739142" y="4436346"/>
                </a:cubicBezTo>
                <a:cubicBezTo>
                  <a:pt x="742128" y="4439332"/>
                  <a:pt x="742128" y="4443812"/>
                  <a:pt x="739142" y="4449785"/>
                </a:cubicBezTo>
                <a:cubicBezTo>
                  <a:pt x="736156" y="4455758"/>
                  <a:pt x="733169" y="4455758"/>
                  <a:pt x="730182" y="4449785"/>
                </a:cubicBezTo>
                <a:cubicBezTo>
                  <a:pt x="727196" y="4443812"/>
                  <a:pt x="727196" y="4439332"/>
                  <a:pt x="730182" y="4436346"/>
                </a:cubicBezTo>
                <a:cubicBezTo>
                  <a:pt x="731676" y="4434853"/>
                  <a:pt x="733169" y="4434106"/>
                  <a:pt x="734662" y="4434106"/>
                </a:cubicBezTo>
                <a:close/>
                <a:moveTo>
                  <a:pt x="6889698" y="4431866"/>
                </a:moveTo>
                <a:cubicBezTo>
                  <a:pt x="6895672" y="4431866"/>
                  <a:pt x="6898658" y="4433359"/>
                  <a:pt x="6898658" y="4436346"/>
                </a:cubicBezTo>
                <a:cubicBezTo>
                  <a:pt x="6898658" y="4439332"/>
                  <a:pt x="6895672" y="4440825"/>
                  <a:pt x="6889698" y="4440825"/>
                </a:cubicBezTo>
                <a:cubicBezTo>
                  <a:pt x="6883724" y="4440825"/>
                  <a:pt x="6880738" y="4439332"/>
                  <a:pt x="6880738" y="4436346"/>
                </a:cubicBezTo>
                <a:cubicBezTo>
                  <a:pt x="6880738" y="4433359"/>
                  <a:pt x="6883724" y="4431866"/>
                  <a:pt x="6889698" y="4431866"/>
                </a:cubicBezTo>
                <a:close/>
                <a:moveTo>
                  <a:pt x="275498" y="4427386"/>
                </a:moveTo>
                <a:cubicBezTo>
                  <a:pt x="276991" y="4427387"/>
                  <a:pt x="277738" y="4428880"/>
                  <a:pt x="277738" y="4431866"/>
                </a:cubicBezTo>
                <a:cubicBezTo>
                  <a:pt x="277738" y="4437839"/>
                  <a:pt x="274752" y="4440825"/>
                  <a:pt x="268779" y="4440825"/>
                </a:cubicBezTo>
                <a:lnTo>
                  <a:pt x="268779" y="4431866"/>
                </a:lnTo>
                <a:cubicBezTo>
                  <a:pt x="271765" y="4428880"/>
                  <a:pt x="274005" y="4427387"/>
                  <a:pt x="275498" y="4427386"/>
                </a:cubicBezTo>
                <a:close/>
                <a:moveTo>
                  <a:pt x="162387" y="4426266"/>
                </a:moveTo>
                <a:cubicBezTo>
                  <a:pt x="160147" y="4425520"/>
                  <a:pt x="158281" y="4425893"/>
                  <a:pt x="156787" y="4427386"/>
                </a:cubicBezTo>
                <a:cubicBezTo>
                  <a:pt x="153801" y="4430373"/>
                  <a:pt x="153801" y="4433359"/>
                  <a:pt x="156787" y="4436346"/>
                </a:cubicBezTo>
                <a:cubicBezTo>
                  <a:pt x="159774" y="4439332"/>
                  <a:pt x="164254" y="4440825"/>
                  <a:pt x="170226" y="4440825"/>
                </a:cubicBezTo>
                <a:lnTo>
                  <a:pt x="170226" y="4431866"/>
                </a:lnTo>
                <a:cubicBezTo>
                  <a:pt x="167240" y="4428880"/>
                  <a:pt x="164628" y="4427014"/>
                  <a:pt x="162387" y="4426266"/>
                </a:cubicBezTo>
                <a:close/>
                <a:moveTo>
                  <a:pt x="6916576" y="4422907"/>
                </a:moveTo>
                <a:lnTo>
                  <a:pt x="6925535" y="4422907"/>
                </a:lnTo>
                <a:cubicBezTo>
                  <a:pt x="6925535" y="4428879"/>
                  <a:pt x="6922549" y="4431866"/>
                  <a:pt x="6916576" y="4431866"/>
                </a:cubicBezTo>
                <a:cubicBezTo>
                  <a:pt x="6910602" y="4431866"/>
                  <a:pt x="6910602" y="4428879"/>
                  <a:pt x="6916576" y="4422907"/>
                </a:cubicBezTo>
                <a:close/>
                <a:moveTo>
                  <a:pt x="725703" y="4413947"/>
                </a:moveTo>
                <a:cubicBezTo>
                  <a:pt x="731676" y="4413947"/>
                  <a:pt x="734662" y="4416934"/>
                  <a:pt x="734662" y="4422907"/>
                </a:cubicBezTo>
                <a:lnTo>
                  <a:pt x="725703" y="4422907"/>
                </a:lnTo>
                <a:cubicBezTo>
                  <a:pt x="719730" y="4416934"/>
                  <a:pt x="719730" y="4413947"/>
                  <a:pt x="725703" y="4413947"/>
                </a:cubicBezTo>
                <a:close/>
                <a:moveTo>
                  <a:pt x="6916576" y="4404989"/>
                </a:moveTo>
                <a:cubicBezTo>
                  <a:pt x="6922549" y="4404989"/>
                  <a:pt x="6925535" y="4404989"/>
                  <a:pt x="6925535" y="4404989"/>
                </a:cubicBezTo>
                <a:lnTo>
                  <a:pt x="6916576" y="4413947"/>
                </a:lnTo>
                <a:cubicBezTo>
                  <a:pt x="6910602" y="4413947"/>
                  <a:pt x="6907616" y="4412454"/>
                  <a:pt x="6907616" y="4409469"/>
                </a:cubicBezTo>
                <a:cubicBezTo>
                  <a:pt x="6907616" y="4406481"/>
                  <a:pt x="6910602" y="4404989"/>
                  <a:pt x="6916576" y="4404989"/>
                </a:cubicBezTo>
                <a:close/>
                <a:moveTo>
                  <a:pt x="250860" y="4404989"/>
                </a:moveTo>
                <a:cubicBezTo>
                  <a:pt x="256833" y="4404989"/>
                  <a:pt x="261313" y="4406481"/>
                  <a:pt x="264299" y="4409469"/>
                </a:cubicBezTo>
                <a:cubicBezTo>
                  <a:pt x="267286" y="4412454"/>
                  <a:pt x="265792" y="4413947"/>
                  <a:pt x="259819" y="4413947"/>
                </a:cubicBezTo>
                <a:cubicBezTo>
                  <a:pt x="253847" y="4413947"/>
                  <a:pt x="250860" y="4410961"/>
                  <a:pt x="250860" y="4404989"/>
                </a:cubicBezTo>
                <a:close/>
                <a:moveTo>
                  <a:pt x="107511" y="4387070"/>
                </a:moveTo>
                <a:cubicBezTo>
                  <a:pt x="113485" y="4393043"/>
                  <a:pt x="119458" y="4396029"/>
                  <a:pt x="125430" y="4396029"/>
                </a:cubicBezTo>
                <a:lnTo>
                  <a:pt x="124310" y="4396029"/>
                </a:lnTo>
                <a:cubicBezTo>
                  <a:pt x="122071" y="4396029"/>
                  <a:pt x="119457" y="4396029"/>
                  <a:pt x="116471" y="4396029"/>
                </a:cubicBezTo>
                <a:cubicBezTo>
                  <a:pt x="110498" y="4396029"/>
                  <a:pt x="107511" y="4396029"/>
                  <a:pt x="107511" y="4396029"/>
                </a:cubicBezTo>
                <a:cubicBezTo>
                  <a:pt x="107511" y="4396029"/>
                  <a:pt x="107511" y="4393043"/>
                  <a:pt x="107511" y="4387070"/>
                </a:cubicBezTo>
                <a:close/>
                <a:moveTo>
                  <a:pt x="796382" y="4376120"/>
                </a:moveTo>
                <a:lnTo>
                  <a:pt x="795138" y="4379231"/>
                </a:lnTo>
                <a:cubicBezTo>
                  <a:pt x="793644" y="4381470"/>
                  <a:pt x="791404" y="4384084"/>
                  <a:pt x="788419" y="4387070"/>
                </a:cubicBezTo>
                <a:lnTo>
                  <a:pt x="797377" y="4396029"/>
                </a:lnTo>
                <a:cubicBezTo>
                  <a:pt x="803350" y="4396029"/>
                  <a:pt x="803350" y="4390057"/>
                  <a:pt x="797377" y="4378111"/>
                </a:cubicBezTo>
                <a:close/>
                <a:moveTo>
                  <a:pt x="181426" y="4373632"/>
                </a:moveTo>
                <a:cubicBezTo>
                  <a:pt x="182918" y="4373631"/>
                  <a:pt x="185159" y="4375125"/>
                  <a:pt x="188145" y="4378111"/>
                </a:cubicBezTo>
                <a:cubicBezTo>
                  <a:pt x="188145" y="4378111"/>
                  <a:pt x="185159" y="4378111"/>
                  <a:pt x="179186" y="4378111"/>
                </a:cubicBezTo>
                <a:cubicBezTo>
                  <a:pt x="179186" y="4375125"/>
                  <a:pt x="179932" y="4373631"/>
                  <a:pt x="181426" y="4373632"/>
                </a:cubicBezTo>
                <a:close/>
                <a:moveTo>
                  <a:pt x="1218464" y="4369151"/>
                </a:moveTo>
                <a:lnTo>
                  <a:pt x="1218464" y="4387070"/>
                </a:lnTo>
                <a:cubicBezTo>
                  <a:pt x="1230410" y="4387070"/>
                  <a:pt x="1236383" y="4390057"/>
                  <a:pt x="1236383" y="4396029"/>
                </a:cubicBezTo>
                <a:lnTo>
                  <a:pt x="1236383" y="4378111"/>
                </a:lnTo>
                <a:close/>
                <a:moveTo>
                  <a:pt x="788419" y="4360192"/>
                </a:moveTo>
                <a:cubicBezTo>
                  <a:pt x="782444" y="4366165"/>
                  <a:pt x="782444" y="4369151"/>
                  <a:pt x="788419" y="4369151"/>
                </a:cubicBezTo>
                <a:lnTo>
                  <a:pt x="793306" y="4369966"/>
                </a:lnTo>
                <a:close/>
                <a:moveTo>
                  <a:pt x="349412" y="4351232"/>
                </a:moveTo>
                <a:lnTo>
                  <a:pt x="358372" y="4351232"/>
                </a:lnTo>
                <a:lnTo>
                  <a:pt x="358372" y="4369151"/>
                </a:lnTo>
                <a:close/>
                <a:moveTo>
                  <a:pt x="385250" y="4342273"/>
                </a:moveTo>
                <a:cubicBezTo>
                  <a:pt x="385250" y="4342273"/>
                  <a:pt x="388236" y="4342273"/>
                  <a:pt x="394208" y="4342273"/>
                </a:cubicBezTo>
                <a:cubicBezTo>
                  <a:pt x="400183" y="4348246"/>
                  <a:pt x="403168" y="4348246"/>
                  <a:pt x="403168" y="4342273"/>
                </a:cubicBezTo>
                <a:lnTo>
                  <a:pt x="412127" y="4351232"/>
                </a:lnTo>
                <a:cubicBezTo>
                  <a:pt x="412127" y="4357205"/>
                  <a:pt x="409141" y="4361685"/>
                  <a:pt x="403168" y="4364672"/>
                </a:cubicBezTo>
                <a:cubicBezTo>
                  <a:pt x="397195" y="4367658"/>
                  <a:pt x="391222" y="4366165"/>
                  <a:pt x="385250" y="4360192"/>
                </a:cubicBezTo>
                <a:cubicBezTo>
                  <a:pt x="385250" y="4360192"/>
                  <a:pt x="385250" y="4358699"/>
                  <a:pt x="385250" y="4355712"/>
                </a:cubicBezTo>
                <a:cubicBezTo>
                  <a:pt x="385250" y="4352725"/>
                  <a:pt x="385250" y="4348246"/>
                  <a:pt x="385250" y="4342273"/>
                </a:cubicBezTo>
                <a:close/>
                <a:moveTo>
                  <a:pt x="179186" y="4333314"/>
                </a:moveTo>
                <a:cubicBezTo>
                  <a:pt x="179186" y="4339286"/>
                  <a:pt x="180679" y="4342273"/>
                  <a:pt x="183666" y="4342273"/>
                </a:cubicBezTo>
                <a:cubicBezTo>
                  <a:pt x="186652" y="4342273"/>
                  <a:pt x="188145" y="4340780"/>
                  <a:pt x="188145" y="4337793"/>
                </a:cubicBezTo>
                <a:cubicBezTo>
                  <a:pt x="188145" y="4334807"/>
                  <a:pt x="185159" y="4333314"/>
                  <a:pt x="179186" y="4333314"/>
                </a:cubicBezTo>
                <a:close/>
                <a:moveTo>
                  <a:pt x="107511" y="4333314"/>
                </a:moveTo>
                <a:cubicBezTo>
                  <a:pt x="125430" y="4345260"/>
                  <a:pt x="131402" y="4357205"/>
                  <a:pt x="125430" y="4369151"/>
                </a:cubicBezTo>
                <a:cubicBezTo>
                  <a:pt x="125430" y="4369151"/>
                  <a:pt x="119458" y="4363178"/>
                  <a:pt x="107511" y="4351232"/>
                </a:cubicBezTo>
                <a:close/>
                <a:moveTo>
                  <a:pt x="6988250" y="4324354"/>
                </a:moveTo>
                <a:lnTo>
                  <a:pt x="6988250" y="4351232"/>
                </a:lnTo>
                <a:cubicBezTo>
                  <a:pt x="6976306" y="4357205"/>
                  <a:pt x="6967346" y="4357205"/>
                  <a:pt x="6961372" y="4351232"/>
                </a:cubicBezTo>
                <a:cubicBezTo>
                  <a:pt x="6955400" y="4339286"/>
                  <a:pt x="6958386" y="4333314"/>
                  <a:pt x="6970332" y="4333314"/>
                </a:cubicBezTo>
                <a:cubicBezTo>
                  <a:pt x="6976306" y="4333314"/>
                  <a:pt x="6979292" y="4331822"/>
                  <a:pt x="6979292" y="4328834"/>
                </a:cubicBezTo>
                <a:cubicBezTo>
                  <a:pt x="6979292" y="4325847"/>
                  <a:pt x="6982278" y="4324354"/>
                  <a:pt x="6988250" y="4324354"/>
                </a:cubicBezTo>
                <a:close/>
                <a:moveTo>
                  <a:pt x="331494" y="4306436"/>
                </a:moveTo>
                <a:cubicBezTo>
                  <a:pt x="337466" y="4306436"/>
                  <a:pt x="340453" y="4307929"/>
                  <a:pt x="340453" y="4310916"/>
                </a:cubicBezTo>
                <a:cubicBezTo>
                  <a:pt x="340453" y="4313903"/>
                  <a:pt x="343440" y="4318382"/>
                  <a:pt x="349412" y="4324354"/>
                </a:cubicBezTo>
                <a:cubicBezTo>
                  <a:pt x="343440" y="4324354"/>
                  <a:pt x="337466" y="4321369"/>
                  <a:pt x="331494" y="4315396"/>
                </a:cubicBezTo>
                <a:cubicBezTo>
                  <a:pt x="325521" y="4309423"/>
                  <a:pt x="325521" y="4306436"/>
                  <a:pt x="331494" y="4306436"/>
                </a:cubicBezTo>
                <a:close/>
                <a:moveTo>
                  <a:pt x="304615" y="4306436"/>
                </a:moveTo>
                <a:cubicBezTo>
                  <a:pt x="304615" y="4312409"/>
                  <a:pt x="303123" y="4315396"/>
                  <a:pt x="300136" y="4315396"/>
                </a:cubicBezTo>
                <a:cubicBezTo>
                  <a:pt x="297150" y="4315396"/>
                  <a:pt x="295656" y="4313903"/>
                  <a:pt x="295656" y="4310916"/>
                </a:cubicBezTo>
                <a:cubicBezTo>
                  <a:pt x="295656" y="4307929"/>
                  <a:pt x="298644" y="4306436"/>
                  <a:pt x="304615" y="4306436"/>
                </a:cubicBezTo>
                <a:close/>
                <a:moveTo>
                  <a:pt x="188145" y="4297477"/>
                </a:moveTo>
                <a:cubicBezTo>
                  <a:pt x="194118" y="4297477"/>
                  <a:pt x="197105" y="4303450"/>
                  <a:pt x="197105" y="4315396"/>
                </a:cubicBezTo>
                <a:cubicBezTo>
                  <a:pt x="197105" y="4327342"/>
                  <a:pt x="197105" y="4333314"/>
                  <a:pt x="197105" y="4333314"/>
                </a:cubicBezTo>
                <a:cubicBezTo>
                  <a:pt x="197105" y="4333314"/>
                  <a:pt x="200091" y="4333314"/>
                  <a:pt x="206064" y="4333314"/>
                </a:cubicBezTo>
                <a:cubicBezTo>
                  <a:pt x="218010" y="4321369"/>
                  <a:pt x="226968" y="4321369"/>
                  <a:pt x="232941" y="4333314"/>
                </a:cubicBezTo>
                <a:cubicBezTo>
                  <a:pt x="238914" y="4339286"/>
                  <a:pt x="238914" y="4342273"/>
                  <a:pt x="232941" y="4342273"/>
                </a:cubicBezTo>
                <a:lnTo>
                  <a:pt x="241901" y="4387070"/>
                </a:lnTo>
                <a:lnTo>
                  <a:pt x="241901" y="4396029"/>
                </a:lnTo>
                <a:cubicBezTo>
                  <a:pt x="235928" y="4396029"/>
                  <a:pt x="232941" y="4397521"/>
                  <a:pt x="232941" y="4400509"/>
                </a:cubicBezTo>
                <a:cubicBezTo>
                  <a:pt x="232941" y="4403496"/>
                  <a:pt x="229955" y="4404989"/>
                  <a:pt x="223983" y="4404989"/>
                </a:cubicBezTo>
                <a:lnTo>
                  <a:pt x="223983" y="4396029"/>
                </a:lnTo>
                <a:lnTo>
                  <a:pt x="206064" y="4387070"/>
                </a:lnTo>
                <a:cubicBezTo>
                  <a:pt x="206064" y="4387070"/>
                  <a:pt x="204571" y="4385577"/>
                  <a:pt x="201584" y="4382590"/>
                </a:cubicBezTo>
                <a:cubicBezTo>
                  <a:pt x="198598" y="4379604"/>
                  <a:pt x="197105" y="4375124"/>
                  <a:pt x="197105" y="4369151"/>
                </a:cubicBezTo>
                <a:cubicBezTo>
                  <a:pt x="191132" y="4351232"/>
                  <a:pt x="182172" y="4348246"/>
                  <a:pt x="170226" y="4360192"/>
                </a:cubicBezTo>
                <a:cubicBezTo>
                  <a:pt x="164254" y="4366165"/>
                  <a:pt x="162760" y="4370644"/>
                  <a:pt x="165747" y="4373631"/>
                </a:cubicBezTo>
                <a:cubicBezTo>
                  <a:pt x="168733" y="4376618"/>
                  <a:pt x="173213" y="4378111"/>
                  <a:pt x="179186" y="4378111"/>
                </a:cubicBezTo>
                <a:cubicBezTo>
                  <a:pt x="173213" y="4378111"/>
                  <a:pt x="170226" y="4381097"/>
                  <a:pt x="170226" y="4387070"/>
                </a:cubicBezTo>
                <a:cubicBezTo>
                  <a:pt x="170226" y="4393043"/>
                  <a:pt x="173213" y="4399016"/>
                  <a:pt x="179186" y="4404989"/>
                </a:cubicBezTo>
                <a:cubicBezTo>
                  <a:pt x="185159" y="4410961"/>
                  <a:pt x="189638" y="4410961"/>
                  <a:pt x="192625" y="4404989"/>
                </a:cubicBezTo>
                <a:cubicBezTo>
                  <a:pt x="195611" y="4399016"/>
                  <a:pt x="198598" y="4399016"/>
                  <a:pt x="201584" y="4404989"/>
                </a:cubicBezTo>
                <a:cubicBezTo>
                  <a:pt x="204571" y="4410961"/>
                  <a:pt x="203077" y="4413947"/>
                  <a:pt x="197105" y="4413947"/>
                </a:cubicBezTo>
                <a:cubicBezTo>
                  <a:pt x="191132" y="4413947"/>
                  <a:pt x="191132" y="4416934"/>
                  <a:pt x="197105" y="4422907"/>
                </a:cubicBezTo>
                <a:lnTo>
                  <a:pt x="206064" y="4422907"/>
                </a:lnTo>
                <a:cubicBezTo>
                  <a:pt x="212036" y="4422907"/>
                  <a:pt x="218010" y="4427386"/>
                  <a:pt x="223983" y="4436346"/>
                </a:cubicBezTo>
                <a:cubicBezTo>
                  <a:pt x="229955" y="4445305"/>
                  <a:pt x="232941" y="4449785"/>
                  <a:pt x="232941" y="4449785"/>
                </a:cubicBezTo>
                <a:lnTo>
                  <a:pt x="215022" y="4440825"/>
                </a:lnTo>
                <a:lnTo>
                  <a:pt x="197105" y="4431866"/>
                </a:lnTo>
                <a:cubicBezTo>
                  <a:pt x="197105" y="4431866"/>
                  <a:pt x="195611" y="4431866"/>
                  <a:pt x="192625" y="4431866"/>
                </a:cubicBezTo>
                <a:cubicBezTo>
                  <a:pt x="189638" y="4431866"/>
                  <a:pt x="188145" y="4434853"/>
                  <a:pt x="188145" y="4440825"/>
                </a:cubicBezTo>
                <a:lnTo>
                  <a:pt x="197105" y="4458744"/>
                </a:lnTo>
                <a:cubicBezTo>
                  <a:pt x="197105" y="4458744"/>
                  <a:pt x="203077" y="4464717"/>
                  <a:pt x="215022" y="4476663"/>
                </a:cubicBezTo>
                <a:cubicBezTo>
                  <a:pt x="220995" y="4476663"/>
                  <a:pt x="226968" y="4478156"/>
                  <a:pt x="232941" y="4481143"/>
                </a:cubicBezTo>
                <a:cubicBezTo>
                  <a:pt x="238914" y="4484128"/>
                  <a:pt x="241901" y="4488608"/>
                  <a:pt x="241901" y="4494581"/>
                </a:cubicBezTo>
                <a:cubicBezTo>
                  <a:pt x="241901" y="4500554"/>
                  <a:pt x="243394" y="4505033"/>
                  <a:pt x="246380" y="4508020"/>
                </a:cubicBezTo>
                <a:cubicBezTo>
                  <a:pt x="249367" y="4511007"/>
                  <a:pt x="252353" y="4512500"/>
                  <a:pt x="255340" y="4512500"/>
                </a:cubicBezTo>
                <a:cubicBezTo>
                  <a:pt x="258326" y="4512500"/>
                  <a:pt x="261313" y="4508020"/>
                  <a:pt x="264299" y="4499061"/>
                </a:cubicBezTo>
                <a:cubicBezTo>
                  <a:pt x="267286" y="4490101"/>
                  <a:pt x="265792" y="4482636"/>
                  <a:pt x="259819" y="4476663"/>
                </a:cubicBezTo>
                <a:cubicBezTo>
                  <a:pt x="253847" y="4470690"/>
                  <a:pt x="250860" y="4467704"/>
                  <a:pt x="250860" y="4467704"/>
                </a:cubicBezTo>
                <a:lnTo>
                  <a:pt x="250860" y="4458744"/>
                </a:lnTo>
                <a:cubicBezTo>
                  <a:pt x="262806" y="4464717"/>
                  <a:pt x="268779" y="4467704"/>
                  <a:pt x="268779" y="4467704"/>
                </a:cubicBezTo>
                <a:lnTo>
                  <a:pt x="268779" y="4521459"/>
                </a:lnTo>
                <a:cubicBezTo>
                  <a:pt x="262806" y="4521459"/>
                  <a:pt x="259819" y="4527432"/>
                  <a:pt x="259819" y="4539378"/>
                </a:cubicBezTo>
                <a:lnTo>
                  <a:pt x="277738" y="4539378"/>
                </a:lnTo>
                <a:cubicBezTo>
                  <a:pt x="277738" y="4533405"/>
                  <a:pt x="283711" y="4533405"/>
                  <a:pt x="295656" y="4539378"/>
                </a:cubicBezTo>
                <a:lnTo>
                  <a:pt x="340453" y="4584174"/>
                </a:lnTo>
                <a:cubicBezTo>
                  <a:pt x="334480" y="4584174"/>
                  <a:pt x="328507" y="4579694"/>
                  <a:pt x="322534" y="4570736"/>
                </a:cubicBezTo>
                <a:cubicBezTo>
                  <a:pt x="316561" y="4561776"/>
                  <a:pt x="310588" y="4557297"/>
                  <a:pt x="304615" y="4557297"/>
                </a:cubicBezTo>
                <a:lnTo>
                  <a:pt x="304615" y="4575216"/>
                </a:lnTo>
                <a:lnTo>
                  <a:pt x="304615" y="4593133"/>
                </a:lnTo>
                <a:lnTo>
                  <a:pt x="295656" y="4602093"/>
                </a:lnTo>
                <a:lnTo>
                  <a:pt x="313575" y="4602093"/>
                </a:lnTo>
                <a:cubicBezTo>
                  <a:pt x="337466" y="4596120"/>
                  <a:pt x="349412" y="4590147"/>
                  <a:pt x="349412" y="4584174"/>
                </a:cubicBezTo>
                <a:lnTo>
                  <a:pt x="367331" y="4584174"/>
                </a:lnTo>
                <a:lnTo>
                  <a:pt x="358372" y="4602093"/>
                </a:lnTo>
                <a:cubicBezTo>
                  <a:pt x="352399" y="4596120"/>
                  <a:pt x="346426" y="4597613"/>
                  <a:pt x="340453" y="4606572"/>
                </a:cubicBezTo>
                <a:cubicBezTo>
                  <a:pt x="334480" y="4615532"/>
                  <a:pt x="331494" y="4617025"/>
                  <a:pt x="331494" y="4611052"/>
                </a:cubicBezTo>
                <a:lnTo>
                  <a:pt x="304615" y="4611052"/>
                </a:lnTo>
                <a:cubicBezTo>
                  <a:pt x="292671" y="4617025"/>
                  <a:pt x="283711" y="4620012"/>
                  <a:pt x="277738" y="4620012"/>
                </a:cubicBezTo>
                <a:cubicBezTo>
                  <a:pt x="277738" y="4614039"/>
                  <a:pt x="276245" y="4608066"/>
                  <a:pt x="273259" y="4602093"/>
                </a:cubicBezTo>
                <a:cubicBezTo>
                  <a:pt x="270272" y="4596120"/>
                  <a:pt x="265792" y="4587161"/>
                  <a:pt x="259819" y="4575216"/>
                </a:cubicBezTo>
                <a:cubicBezTo>
                  <a:pt x="259819" y="4569243"/>
                  <a:pt x="258326" y="4566256"/>
                  <a:pt x="255340" y="4566256"/>
                </a:cubicBezTo>
                <a:cubicBezTo>
                  <a:pt x="252353" y="4566256"/>
                  <a:pt x="247873" y="4566256"/>
                  <a:pt x="241901" y="4566256"/>
                </a:cubicBezTo>
                <a:cubicBezTo>
                  <a:pt x="241901" y="4572228"/>
                  <a:pt x="235928" y="4573723"/>
                  <a:pt x="223983" y="4570736"/>
                </a:cubicBezTo>
                <a:cubicBezTo>
                  <a:pt x="212036" y="4567748"/>
                  <a:pt x="209051" y="4563270"/>
                  <a:pt x="215022" y="4557297"/>
                </a:cubicBezTo>
                <a:cubicBezTo>
                  <a:pt x="226968" y="4533405"/>
                  <a:pt x="215022" y="4515486"/>
                  <a:pt x="179186" y="4503540"/>
                </a:cubicBezTo>
                <a:lnTo>
                  <a:pt x="179186" y="4494581"/>
                </a:lnTo>
                <a:cubicBezTo>
                  <a:pt x="179186" y="4494581"/>
                  <a:pt x="179186" y="4490101"/>
                  <a:pt x="179186" y="4481143"/>
                </a:cubicBezTo>
                <a:cubicBezTo>
                  <a:pt x="179186" y="4472183"/>
                  <a:pt x="174706" y="4466211"/>
                  <a:pt x="165747" y="4463224"/>
                </a:cubicBezTo>
                <a:cubicBezTo>
                  <a:pt x="156787" y="4460237"/>
                  <a:pt x="150814" y="4452772"/>
                  <a:pt x="147828" y="4440825"/>
                </a:cubicBezTo>
                <a:cubicBezTo>
                  <a:pt x="144841" y="4428879"/>
                  <a:pt x="146336" y="4421414"/>
                  <a:pt x="152308" y="4418427"/>
                </a:cubicBezTo>
                <a:cubicBezTo>
                  <a:pt x="158281" y="4415440"/>
                  <a:pt x="159774" y="4406481"/>
                  <a:pt x="156787" y="4391550"/>
                </a:cubicBezTo>
                <a:cubicBezTo>
                  <a:pt x="153801" y="4376618"/>
                  <a:pt x="149321" y="4369151"/>
                  <a:pt x="143348" y="4369151"/>
                </a:cubicBezTo>
                <a:cubicBezTo>
                  <a:pt x="143348" y="4369151"/>
                  <a:pt x="144841" y="4367658"/>
                  <a:pt x="147828" y="4364672"/>
                </a:cubicBezTo>
                <a:cubicBezTo>
                  <a:pt x="150814" y="4361685"/>
                  <a:pt x="155294" y="4357205"/>
                  <a:pt x="161267" y="4351232"/>
                </a:cubicBezTo>
                <a:cubicBezTo>
                  <a:pt x="179186" y="4327342"/>
                  <a:pt x="186652" y="4313903"/>
                  <a:pt x="183666" y="4310916"/>
                </a:cubicBezTo>
                <a:cubicBezTo>
                  <a:pt x="180679" y="4307929"/>
                  <a:pt x="179186" y="4304943"/>
                  <a:pt x="179186" y="4301957"/>
                </a:cubicBezTo>
                <a:cubicBezTo>
                  <a:pt x="179186" y="4298970"/>
                  <a:pt x="182172" y="4297477"/>
                  <a:pt x="188145" y="4297477"/>
                </a:cubicBezTo>
                <a:close/>
                <a:moveTo>
                  <a:pt x="7033047" y="4288518"/>
                </a:moveTo>
                <a:cubicBezTo>
                  <a:pt x="7033047" y="4288518"/>
                  <a:pt x="7036032" y="4288518"/>
                  <a:pt x="7042007" y="4288518"/>
                </a:cubicBezTo>
                <a:cubicBezTo>
                  <a:pt x="7042007" y="4288518"/>
                  <a:pt x="7044992" y="4288518"/>
                  <a:pt x="7050966" y="4288518"/>
                </a:cubicBezTo>
                <a:cubicBezTo>
                  <a:pt x="7050966" y="4288518"/>
                  <a:pt x="7047978" y="4291504"/>
                  <a:pt x="7042007" y="4297477"/>
                </a:cubicBezTo>
                <a:close/>
                <a:moveTo>
                  <a:pt x="152308" y="4288518"/>
                </a:moveTo>
                <a:cubicBezTo>
                  <a:pt x="158281" y="4288518"/>
                  <a:pt x="161267" y="4291504"/>
                  <a:pt x="161267" y="4297477"/>
                </a:cubicBezTo>
                <a:cubicBezTo>
                  <a:pt x="161267" y="4303450"/>
                  <a:pt x="164254" y="4306436"/>
                  <a:pt x="170226" y="4306436"/>
                </a:cubicBezTo>
                <a:lnTo>
                  <a:pt x="152308" y="4306436"/>
                </a:lnTo>
                <a:lnTo>
                  <a:pt x="152308" y="4297477"/>
                </a:lnTo>
                <a:cubicBezTo>
                  <a:pt x="152308" y="4291504"/>
                  <a:pt x="152308" y="4288518"/>
                  <a:pt x="152308" y="4288518"/>
                </a:cubicBezTo>
                <a:close/>
                <a:moveTo>
                  <a:pt x="107511" y="4279558"/>
                </a:moveTo>
                <a:cubicBezTo>
                  <a:pt x="113485" y="4279558"/>
                  <a:pt x="116471" y="4279558"/>
                  <a:pt x="116471" y="4279558"/>
                </a:cubicBezTo>
                <a:cubicBezTo>
                  <a:pt x="116471" y="4285531"/>
                  <a:pt x="116471" y="4288518"/>
                  <a:pt x="116471" y="4288518"/>
                </a:cubicBezTo>
                <a:cubicBezTo>
                  <a:pt x="110498" y="4288518"/>
                  <a:pt x="107511" y="4285531"/>
                  <a:pt x="107511" y="4279558"/>
                </a:cubicBezTo>
                <a:close/>
                <a:moveTo>
                  <a:pt x="349412" y="4270599"/>
                </a:moveTo>
                <a:cubicBezTo>
                  <a:pt x="361358" y="4270599"/>
                  <a:pt x="367331" y="4273585"/>
                  <a:pt x="367331" y="4279558"/>
                </a:cubicBezTo>
                <a:lnTo>
                  <a:pt x="340453" y="4279558"/>
                </a:lnTo>
                <a:close/>
                <a:moveTo>
                  <a:pt x="154548" y="4263880"/>
                </a:moveTo>
                <a:cubicBezTo>
                  <a:pt x="156041" y="4263880"/>
                  <a:pt x="158281" y="4264626"/>
                  <a:pt x="161267" y="4266119"/>
                </a:cubicBezTo>
                <a:cubicBezTo>
                  <a:pt x="167240" y="4269106"/>
                  <a:pt x="167240" y="4273585"/>
                  <a:pt x="161267" y="4279558"/>
                </a:cubicBezTo>
                <a:cubicBezTo>
                  <a:pt x="155294" y="4273585"/>
                  <a:pt x="152308" y="4269106"/>
                  <a:pt x="152308" y="4266119"/>
                </a:cubicBezTo>
                <a:cubicBezTo>
                  <a:pt x="152308" y="4264626"/>
                  <a:pt x="153055" y="4263880"/>
                  <a:pt x="154548" y="4263880"/>
                </a:cubicBezTo>
                <a:close/>
                <a:moveTo>
                  <a:pt x="129910" y="4261639"/>
                </a:moveTo>
                <a:cubicBezTo>
                  <a:pt x="132895" y="4261639"/>
                  <a:pt x="135883" y="4263132"/>
                  <a:pt x="138869" y="4266119"/>
                </a:cubicBezTo>
                <a:cubicBezTo>
                  <a:pt x="141855" y="4269106"/>
                  <a:pt x="143348" y="4270599"/>
                  <a:pt x="143348" y="4270599"/>
                </a:cubicBezTo>
                <a:lnTo>
                  <a:pt x="125430" y="4270599"/>
                </a:lnTo>
                <a:cubicBezTo>
                  <a:pt x="125430" y="4264626"/>
                  <a:pt x="126924" y="4261639"/>
                  <a:pt x="129910" y="4261639"/>
                </a:cubicBezTo>
                <a:close/>
                <a:moveTo>
                  <a:pt x="7122640" y="4252680"/>
                </a:moveTo>
                <a:lnTo>
                  <a:pt x="7140558" y="4252680"/>
                </a:lnTo>
                <a:cubicBezTo>
                  <a:pt x="7134586" y="4258653"/>
                  <a:pt x="7125626" y="4261639"/>
                  <a:pt x="7113680" y="4261639"/>
                </a:cubicBezTo>
                <a:close/>
                <a:moveTo>
                  <a:pt x="6988250" y="4243722"/>
                </a:moveTo>
                <a:cubicBezTo>
                  <a:pt x="6994224" y="4243722"/>
                  <a:pt x="6997209" y="4246707"/>
                  <a:pt x="6997209" y="4252680"/>
                </a:cubicBezTo>
                <a:lnTo>
                  <a:pt x="6988250" y="4252680"/>
                </a:lnTo>
                <a:cubicBezTo>
                  <a:pt x="6982278" y="4252680"/>
                  <a:pt x="6979292" y="4252680"/>
                  <a:pt x="6979292" y="4252680"/>
                </a:cubicBezTo>
                <a:close/>
                <a:moveTo>
                  <a:pt x="179186" y="4243722"/>
                </a:moveTo>
                <a:lnTo>
                  <a:pt x="188145" y="4261639"/>
                </a:lnTo>
                <a:lnTo>
                  <a:pt x="179186" y="4261639"/>
                </a:lnTo>
                <a:cubicBezTo>
                  <a:pt x="179186" y="4255667"/>
                  <a:pt x="179186" y="4249693"/>
                  <a:pt x="179186" y="4243722"/>
                </a:cubicBezTo>
                <a:close/>
                <a:moveTo>
                  <a:pt x="35837" y="4243722"/>
                </a:moveTo>
                <a:lnTo>
                  <a:pt x="53755" y="4243722"/>
                </a:lnTo>
                <a:cubicBezTo>
                  <a:pt x="59728" y="4255667"/>
                  <a:pt x="65702" y="4266119"/>
                  <a:pt x="71674" y="4275078"/>
                </a:cubicBezTo>
                <a:cubicBezTo>
                  <a:pt x="77647" y="4284038"/>
                  <a:pt x="80633" y="4290011"/>
                  <a:pt x="80633" y="4292997"/>
                </a:cubicBezTo>
                <a:cubicBezTo>
                  <a:pt x="80633" y="4295984"/>
                  <a:pt x="76154" y="4291504"/>
                  <a:pt x="67194" y="4279558"/>
                </a:cubicBezTo>
                <a:cubicBezTo>
                  <a:pt x="58235" y="4267612"/>
                  <a:pt x="47782" y="4255667"/>
                  <a:pt x="35837" y="4243722"/>
                </a:cubicBezTo>
                <a:close/>
                <a:moveTo>
                  <a:pt x="333734" y="4232522"/>
                </a:moveTo>
                <a:cubicBezTo>
                  <a:pt x="335226" y="4232522"/>
                  <a:pt x="337467" y="4234762"/>
                  <a:pt x="340453" y="4239242"/>
                </a:cubicBezTo>
                <a:cubicBezTo>
                  <a:pt x="346426" y="4248200"/>
                  <a:pt x="349412" y="4252680"/>
                  <a:pt x="349412" y="4252680"/>
                </a:cubicBezTo>
                <a:lnTo>
                  <a:pt x="331494" y="4252680"/>
                </a:lnTo>
                <a:cubicBezTo>
                  <a:pt x="331494" y="4252680"/>
                  <a:pt x="331494" y="4248200"/>
                  <a:pt x="331494" y="4239242"/>
                </a:cubicBezTo>
                <a:cubicBezTo>
                  <a:pt x="331494" y="4234762"/>
                  <a:pt x="332241" y="4232522"/>
                  <a:pt x="333734" y="4232522"/>
                </a:cubicBezTo>
                <a:close/>
                <a:moveTo>
                  <a:pt x="172467" y="4230282"/>
                </a:moveTo>
                <a:cubicBezTo>
                  <a:pt x="173959" y="4230283"/>
                  <a:pt x="176199" y="4231776"/>
                  <a:pt x="179186" y="4234762"/>
                </a:cubicBezTo>
                <a:lnTo>
                  <a:pt x="170226" y="4252680"/>
                </a:lnTo>
                <a:lnTo>
                  <a:pt x="170226" y="4234762"/>
                </a:lnTo>
                <a:cubicBezTo>
                  <a:pt x="170226" y="4231776"/>
                  <a:pt x="170973" y="4230283"/>
                  <a:pt x="172467" y="4230282"/>
                </a:cubicBezTo>
                <a:close/>
                <a:moveTo>
                  <a:pt x="277738" y="4225803"/>
                </a:moveTo>
                <a:cubicBezTo>
                  <a:pt x="283711" y="4231774"/>
                  <a:pt x="286698" y="4237749"/>
                  <a:pt x="286698" y="4243722"/>
                </a:cubicBezTo>
                <a:cubicBezTo>
                  <a:pt x="280725" y="4243722"/>
                  <a:pt x="277738" y="4240735"/>
                  <a:pt x="277738" y="4234762"/>
                </a:cubicBezTo>
                <a:close/>
                <a:moveTo>
                  <a:pt x="304615" y="4216843"/>
                </a:moveTo>
                <a:cubicBezTo>
                  <a:pt x="310588" y="4216843"/>
                  <a:pt x="315068" y="4219830"/>
                  <a:pt x="318055" y="4225803"/>
                </a:cubicBezTo>
                <a:cubicBezTo>
                  <a:pt x="321041" y="4231774"/>
                  <a:pt x="319548" y="4234762"/>
                  <a:pt x="313575" y="4234762"/>
                </a:cubicBezTo>
                <a:cubicBezTo>
                  <a:pt x="307603" y="4234762"/>
                  <a:pt x="304615" y="4231774"/>
                  <a:pt x="304615" y="4225803"/>
                </a:cubicBezTo>
                <a:cubicBezTo>
                  <a:pt x="304615" y="4219830"/>
                  <a:pt x="304615" y="4216843"/>
                  <a:pt x="304615" y="4216843"/>
                </a:cubicBezTo>
                <a:close/>
                <a:moveTo>
                  <a:pt x="761540" y="4207884"/>
                </a:moveTo>
                <a:cubicBezTo>
                  <a:pt x="749595" y="4207884"/>
                  <a:pt x="746608" y="4216843"/>
                  <a:pt x="752581" y="4234762"/>
                </a:cubicBezTo>
                <a:cubicBezTo>
                  <a:pt x="758554" y="4234762"/>
                  <a:pt x="767513" y="4231774"/>
                  <a:pt x="779459" y="4225803"/>
                </a:cubicBezTo>
                <a:cubicBezTo>
                  <a:pt x="791404" y="4213857"/>
                  <a:pt x="788419" y="4210871"/>
                  <a:pt x="770500" y="4216843"/>
                </a:cubicBezTo>
                <a:close/>
                <a:moveTo>
                  <a:pt x="215022" y="4207884"/>
                </a:moveTo>
                <a:cubicBezTo>
                  <a:pt x="215022" y="4207884"/>
                  <a:pt x="215022" y="4210871"/>
                  <a:pt x="215022" y="4216843"/>
                </a:cubicBezTo>
                <a:cubicBezTo>
                  <a:pt x="215022" y="4222816"/>
                  <a:pt x="215022" y="4228789"/>
                  <a:pt x="215022" y="4234762"/>
                </a:cubicBezTo>
                <a:cubicBezTo>
                  <a:pt x="215022" y="4246707"/>
                  <a:pt x="215022" y="4252680"/>
                  <a:pt x="215022" y="4252680"/>
                </a:cubicBezTo>
                <a:cubicBezTo>
                  <a:pt x="215022" y="4252680"/>
                  <a:pt x="213530" y="4251187"/>
                  <a:pt x="210544" y="4248200"/>
                </a:cubicBezTo>
                <a:cubicBezTo>
                  <a:pt x="207557" y="4245215"/>
                  <a:pt x="206064" y="4240735"/>
                  <a:pt x="206064" y="4234762"/>
                </a:cubicBezTo>
                <a:cubicBezTo>
                  <a:pt x="206064" y="4228789"/>
                  <a:pt x="206064" y="4225803"/>
                  <a:pt x="206064" y="4225803"/>
                </a:cubicBezTo>
                <a:close/>
                <a:moveTo>
                  <a:pt x="7157358" y="4201165"/>
                </a:moveTo>
                <a:cubicBezTo>
                  <a:pt x="7159597" y="4201165"/>
                  <a:pt x="7161463" y="4201911"/>
                  <a:pt x="7162956" y="4203404"/>
                </a:cubicBezTo>
                <a:cubicBezTo>
                  <a:pt x="7165942" y="4206391"/>
                  <a:pt x="7167436" y="4210871"/>
                  <a:pt x="7167436" y="4216843"/>
                </a:cubicBezTo>
                <a:cubicBezTo>
                  <a:pt x="7161463" y="4222816"/>
                  <a:pt x="7155492" y="4222816"/>
                  <a:pt x="7149518" y="4216843"/>
                </a:cubicBezTo>
                <a:cubicBezTo>
                  <a:pt x="7143544" y="4210871"/>
                  <a:pt x="7143544" y="4206391"/>
                  <a:pt x="7149518" y="4203404"/>
                </a:cubicBezTo>
                <a:cubicBezTo>
                  <a:pt x="7152504" y="4201911"/>
                  <a:pt x="7155118" y="4201165"/>
                  <a:pt x="7157358" y="4201165"/>
                </a:cubicBezTo>
                <a:close/>
                <a:moveTo>
                  <a:pt x="752581" y="4189965"/>
                </a:moveTo>
                <a:lnTo>
                  <a:pt x="734662" y="4198925"/>
                </a:lnTo>
                <a:cubicBezTo>
                  <a:pt x="740635" y="4198925"/>
                  <a:pt x="743622" y="4198925"/>
                  <a:pt x="743622" y="4198925"/>
                </a:cubicBezTo>
                <a:cubicBezTo>
                  <a:pt x="743622" y="4198925"/>
                  <a:pt x="745115" y="4198925"/>
                  <a:pt x="748101" y="4198925"/>
                </a:cubicBezTo>
                <a:cubicBezTo>
                  <a:pt x="751088" y="4198925"/>
                  <a:pt x="752581" y="4195938"/>
                  <a:pt x="752581" y="4189965"/>
                </a:cubicBezTo>
                <a:close/>
                <a:moveTo>
                  <a:pt x="353892" y="4163087"/>
                </a:moveTo>
                <a:cubicBezTo>
                  <a:pt x="356879" y="4163087"/>
                  <a:pt x="358372" y="4166074"/>
                  <a:pt x="358372" y="4172046"/>
                </a:cubicBezTo>
                <a:cubicBezTo>
                  <a:pt x="358372" y="4178019"/>
                  <a:pt x="356879" y="4178019"/>
                  <a:pt x="353892" y="4172046"/>
                </a:cubicBezTo>
                <a:cubicBezTo>
                  <a:pt x="350906" y="4166074"/>
                  <a:pt x="350906" y="4163087"/>
                  <a:pt x="353892" y="4163087"/>
                </a:cubicBezTo>
                <a:close/>
                <a:moveTo>
                  <a:pt x="152308" y="4154127"/>
                </a:moveTo>
                <a:cubicBezTo>
                  <a:pt x="158281" y="4160100"/>
                  <a:pt x="161267" y="4166074"/>
                  <a:pt x="161267" y="4172046"/>
                </a:cubicBezTo>
                <a:cubicBezTo>
                  <a:pt x="161267" y="4178019"/>
                  <a:pt x="161267" y="4182499"/>
                  <a:pt x="161267" y="4185485"/>
                </a:cubicBezTo>
                <a:cubicBezTo>
                  <a:pt x="161267" y="4188472"/>
                  <a:pt x="164254" y="4189965"/>
                  <a:pt x="170226" y="4189965"/>
                </a:cubicBezTo>
                <a:lnTo>
                  <a:pt x="179186" y="4189965"/>
                </a:lnTo>
                <a:cubicBezTo>
                  <a:pt x="179186" y="4178019"/>
                  <a:pt x="185159" y="4172046"/>
                  <a:pt x="197105" y="4172046"/>
                </a:cubicBezTo>
                <a:cubicBezTo>
                  <a:pt x="209051" y="4166074"/>
                  <a:pt x="209051" y="4172046"/>
                  <a:pt x="197105" y="4189965"/>
                </a:cubicBezTo>
                <a:cubicBezTo>
                  <a:pt x="197105" y="4201911"/>
                  <a:pt x="191132" y="4207884"/>
                  <a:pt x="179186" y="4207884"/>
                </a:cubicBezTo>
                <a:cubicBezTo>
                  <a:pt x="167240" y="4207884"/>
                  <a:pt x="158281" y="4201911"/>
                  <a:pt x="152308" y="4189965"/>
                </a:cubicBezTo>
                <a:close/>
                <a:moveTo>
                  <a:pt x="17918" y="4154127"/>
                </a:moveTo>
                <a:cubicBezTo>
                  <a:pt x="23892" y="4154127"/>
                  <a:pt x="26878" y="4154127"/>
                  <a:pt x="26878" y="4154127"/>
                </a:cubicBezTo>
                <a:lnTo>
                  <a:pt x="17918" y="4163087"/>
                </a:lnTo>
                <a:cubicBezTo>
                  <a:pt x="17918" y="4163087"/>
                  <a:pt x="17918" y="4160100"/>
                  <a:pt x="17918" y="4154127"/>
                </a:cubicBezTo>
                <a:close/>
                <a:moveTo>
                  <a:pt x="645069" y="4145169"/>
                </a:moveTo>
                <a:lnTo>
                  <a:pt x="654028" y="4145169"/>
                </a:lnTo>
                <a:lnTo>
                  <a:pt x="662988" y="4154127"/>
                </a:lnTo>
                <a:lnTo>
                  <a:pt x="671947" y="4181006"/>
                </a:lnTo>
                <a:cubicBezTo>
                  <a:pt x="671947" y="4186978"/>
                  <a:pt x="670454" y="4189965"/>
                  <a:pt x="667467" y="4189965"/>
                </a:cubicBezTo>
                <a:cubicBezTo>
                  <a:pt x="664481" y="4189965"/>
                  <a:pt x="662988" y="4186978"/>
                  <a:pt x="662988" y="4181006"/>
                </a:cubicBezTo>
                <a:lnTo>
                  <a:pt x="662988" y="4172046"/>
                </a:lnTo>
                <a:cubicBezTo>
                  <a:pt x="662988" y="4166074"/>
                  <a:pt x="660001" y="4160100"/>
                  <a:pt x="654028" y="4154127"/>
                </a:cubicBezTo>
                <a:cubicBezTo>
                  <a:pt x="648055" y="4148156"/>
                  <a:pt x="645069" y="4145169"/>
                  <a:pt x="645069" y="4145169"/>
                </a:cubicBezTo>
                <a:close/>
                <a:moveTo>
                  <a:pt x="35837" y="4145169"/>
                </a:moveTo>
                <a:lnTo>
                  <a:pt x="44797" y="4145169"/>
                </a:lnTo>
                <a:lnTo>
                  <a:pt x="53755" y="4154127"/>
                </a:lnTo>
                <a:lnTo>
                  <a:pt x="62714" y="4181006"/>
                </a:lnTo>
                <a:lnTo>
                  <a:pt x="53755" y="4181006"/>
                </a:lnTo>
                <a:cubicBezTo>
                  <a:pt x="47782" y="4181006"/>
                  <a:pt x="46290" y="4178019"/>
                  <a:pt x="49277" y="4172046"/>
                </a:cubicBezTo>
                <a:cubicBezTo>
                  <a:pt x="52263" y="4166074"/>
                  <a:pt x="50769" y="4160100"/>
                  <a:pt x="44797" y="4154127"/>
                </a:cubicBezTo>
                <a:cubicBezTo>
                  <a:pt x="38824" y="4154127"/>
                  <a:pt x="35837" y="4151141"/>
                  <a:pt x="35837" y="4145169"/>
                </a:cubicBezTo>
                <a:close/>
                <a:moveTo>
                  <a:pt x="403168" y="4136210"/>
                </a:moveTo>
                <a:lnTo>
                  <a:pt x="412127" y="4136210"/>
                </a:lnTo>
                <a:lnTo>
                  <a:pt x="412127" y="4145169"/>
                </a:lnTo>
                <a:cubicBezTo>
                  <a:pt x="412127" y="4145169"/>
                  <a:pt x="410634" y="4143676"/>
                  <a:pt x="407648" y="4140689"/>
                </a:cubicBezTo>
                <a:cubicBezTo>
                  <a:pt x="404661" y="4137703"/>
                  <a:pt x="403168" y="4136210"/>
                  <a:pt x="403168" y="4136210"/>
                </a:cubicBezTo>
                <a:close/>
                <a:moveTo>
                  <a:pt x="7230152" y="4127250"/>
                </a:moveTo>
                <a:cubicBezTo>
                  <a:pt x="7230152" y="4133223"/>
                  <a:pt x="7228658" y="4137703"/>
                  <a:pt x="7225672" y="4140689"/>
                </a:cubicBezTo>
                <a:cubicBezTo>
                  <a:pt x="7222686" y="4143676"/>
                  <a:pt x="7218206" y="4148156"/>
                  <a:pt x="7212232" y="4154127"/>
                </a:cubicBezTo>
                <a:cubicBezTo>
                  <a:pt x="7206260" y="4160100"/>
                  <a:pt x="7203272" y="4166074"/>
                  <a:pt x="7203272" y="4172046"/>
                </a:cubicBezTo>
                <a:lnTo>
                  <a:pt x="7203272" y="4181006"/>
                </a:lnTo>
                <a:cubicBezTo>
                  <a:pt x="7197301" y="4181006"/>
                  <a:pt x="7194315" y="4181006"/>
                  <a:pt x="7194315" y="4181006"/>
                </a:cubicBezTo>
                <a:cubicBezTo>
                  <a:pt x="7194315" y="4186978"/>
                  <a:pt x="7192820" y="4189965"/>
                  <a:pt x="7189834" y="4189965"/>
                </a:cubicBezTo>
                <a:cubicBezTo>
                  <a:pt x="7186848" y="4189965"/>
                  <a:pt x="7185355" y="4189965"/>
                  <a:pt x="7185355" y="4189965"/>
                </a:cubicBezTo>
                <a:cubicBezTo>
                  <a:pt x="7173409" y="4189965"/>
                  <a:pt x="7167436" y="4189965"/>
                  <a:pt x="7167436" y="4189965"/>
                </a:cubicBezTo>
                <a:lnTo>
                  <a:pt x="7185355" y="4181006"/>
                </a:lnTo>
                <a:cubicBezTo>
                  <a:pt x="7191328" y="4175033"/>
                  <a:pt x="7197301" y="4169060"/>
                  <a:pt x="7203272" y="4163087"/>
                </a:cubicBezTo>
                <a:cubicBezTo>
                  <a:pt x="7203272" y="4163087"/>
                  <a:pt x="7204768" y="4160100"/>
                  <a:pt x="7207754" y="4154127"/>
                </a:cubicBezTo>
                <a:cubicBezTo>
                  <a:pt x="7210740" y="4148156"/>
                  <a:pt x="7212232" y="4142181"/>
                  <a:pt x="7212232" y="4136210"/>
                </a:cubicBezTo>
                <a:close/>
                <a:moveTo>
                  <a:pt x="241901" y="4118291"/>
                </a:moveTo>
                <a:cubicBezTo>
                  <a:pt x="247873" y="4118291"/>
                  <a:pt x="250860" y="4121278"/>
                  <a:pt x="250860" y="4127250"/>
                </a:cubicBezTo>
                <a:cubicBezTo>
                  <a:pt x="244887" y="4139196"/>
                  <a:pt x="238914" y="4139196"/>
                  <a:pt x="232941" y="4127250"/>
                </a:cubicBezTo>
                <a:cubicBezTo>
                  <a:pt x="232941" y="4121278"/>
                  <a:pt x="235928" y="4118291"/>
                  <a:pt x="241901" y="4118291"/>
                </a:cubicBezTo>
                <a:close/>
                <a:moveTo>
                  <a:pt x="824255" y="4109331"/>
                </a:moveTo>
                <a:lnTo>
                  <a:pt x="815296" y="4127250"/>
                </a:lnTo>
                <a:lnTo>
                  <a:pt x="824255" y="4127250"/>
                </a:lnTo>
                <a:cubicBezTo>
                  <a:pt x="824255" y="4115304"/>
                  <a:pt x="824255" y="4109331"/>
                  <a:pt x="824255" y="4109331"/>
                </a:cubicBezTo>
                <a:close/>
                <a:moveTo>
                  <a:pt x="7191514" y="4107651"/>
                </a:moveTo>
                <a:cubicBezTo>
                  <a:pt x="7193380" y="4107278"/>
                  <a:pt x="7194315" y="4107838"/>
                  <a:pt x="7194315" y="4109331"/>
                </a:cubicBezTo>
                <a:cubicBezTo>
                  <a:pt x="7194315" y="4115304"/>
                  <a:pt x="7188341" y="4122771"/>
                  <a:pt x="7176395" y="4131730"/>
                </a:cubicBezTo>
                <a:cubicBezTo>
                  <a:pt x="7164450" y="4140689"/>
                  <a:pt x="7158478" y="4148156"/>
                  <a:pt x="7158478" y="4154127"/>
                </a:cubicBezTo>
                <a:lnTo>
                  <a:pt x="7140558" y="4163087"/>
                </a:lnTo>
                <a:cubicBezTo>
                  <a:pt x="7128614" y="4163087"/>
                  <a:pt x="7125626" y="4160100"/>
                  <a:pt x="7131600" y="4154127"/>
                </a:cubicBezTo>
                <a:cubicBezTo>
                  <a:pt x="7143544" y="4142181"/>
                  <a:pt x="7149518" y="4136210"/>
                  <a:pt x="7149518" y="4136210"/>
                </a:cubicBezTo>
                <a:cubicBezTo>
                  <a:pt x="7171915" y="4118291"/>
                  <a:pt x="7185915" y="4108772"/>
                  <a:pt x="7191514" y="4107651"/>
                </a:cubicBezTo>
                <a:close/>
                <a:moveTo>
                  <a:pt x="304615" y="4100372"/>
                </a:moveTo>
                <a:cubicBezTo>
                  <a:pt x="304615" y="4106345"/>
                  <a:pt x="303123" y="4109331"/>
                  <a:pt x="300136" y="4109331"/>
                </a:cubicBezTo>
                <a:cubicBezTo>
                  <a:pt x="297150" y="4109331"/>
                  <a:pt x="295656" y="4107838"/>
                  <a:pt x="295656" y="4104852"/>
                </a:cubicBezTo>
                <a:cubicBezTo>
                  <a:pt x="295656" y="4101865"/>
                  <a:pt x="298644" y="4100372"/>
                  <a:pt x="304615" y="4100372"/>
                </a:cubicBezTo>
                <a:close/>
                <a:moveTo>
                  <a:pt x="7257029" y="4091413"/>
                </a:moveTo>
                <a:lnTo>
                  <a:pt x="7239110" y="4109331"/>
                </a:lnTo>
                <a:lnTo>
                  <a:pt x="7239110" y="4100372"/>
                </a:lnTo>
                <a:cubicBezTo>
                  <a:pt x="7245084" y="4094399"/>
                  <a:pt x="7251056" y="4091413"/>
                  <a:pt x="7257029" y="4091413"/>
                </a:cubicBezTo>
                <a:close/>
                <a:moveTo>
                  <a:pt x="725703" y="4091413"/>
                </a:moveTo>
                <a:cubicBezTo>
                  <a:pt x="725703" y="4097385"/>
                  <a:pt x="725703" y="4101865"/>
                  <a:pt x="725703" y="4104852"/>
                </a:cubicBezTo>
                <a:cubicBezTo>
                  <a:pt x="725703" y="4107838"/>
                  <a:pt x="725703" y="4112318"/>
                  <a:pt x="725703" y="4118291"/>
                </a:cubicBezTo>
                <a:cubicBezTo>
                  <a:pt x="731676" y="4124264"/>
                  <a:pt x="734662" y="4136210"/>
                  <a:pt x="734662" y="4154127"/>
                </a:cubicBezTo>
                <a:cubicBezTo>
                  <a:pt x="734662" y="4172046"/>
                  <a:pt x="737648" y="4181006"/>
                  <a:pt x="743622" y="4181006"/>
                </a:cubicBezTo>
                <a:cubicBezTo>
                  <a:pt x="749595" y="4181006"/>
                  <a:pt x="752581" y="4178019"/>
                  <a:pt x="752581" y="4172046"/>
                </a:cubicBezTo>
                <a:cubicBezTo>
                  <a:pt x="752581" y="4166074"/>
                  <a:pt x="752581" y="4163087"/>
                  <a:pt x="752581" y="4163087"/>
                </a:cubicBezTo>
                <a:cubicBezTo>
                  <a:pt x="746608" y="4163087"/>
                  <a:pt x="743622" y="4154127"/>
                  <a:pt x="743622" y="4136210"/>
                </a:cubicBezTo>
                <a:cubicBezTo>
                  <a:pt x="743622" y="4112318"/>
                  <a:pt x="737648" y="4097385"/>
                  <a:pt x="725703" y="4091413"/>
                </a:cubicBezTo>
                <a:close/>
                <a:moveTo>
                  <a:pt x="277738" y="4082453"/>
                </a:moveTo>
                <a:cubicBezTo>
                  <a:pt x="277738" y="4088426"/>
                  <a:pt x="276245" y="4091413"/>
                  <a:pt x="273259" y="4091413"/>
                </a:cubicBezTo>
                <a:cubicBezTo>
                  <a:pt x="270272" y="4091413"/>
                  <a:pt x="268779" y="4089920"/>
                  <a:pt x="268779" y="4086933"/>
                </a:cubicBezTo>
                <a:cubicBezTo>
                  <a:pt x="268779" y="4083946"/>
                  <a:pt x="271765" y="4082453"/>
                  <a:pt x="277738" y="4082453"/>
                </a:cubicBezTo>
                <a:close/>
                <a:moveTo>
                  <a:pt x="7203272" y="4073494"/>
                </a:moveTo>
                <a:lnTo>
                  <a:pt x="7212232" y="4073494"/>
                </a:lnTo>
                <a:lnTo>
                  <a:pt x="7221192" y="4073494"/>
                </a:lnTo>
                <a:lnTo>
                  <a:pt x="7212232" y="4082453"/>
                </a:lnTo>
                <a:cubicBezTo>
                  <a:pt x="7206260" y="4082453"/>
                  <a:pt x="7203272" y="4079467"/>
                  <a:pt x="7203272" y="4073494"/>
                </a:cubicBezTo>
                <a:close/>
                <a:moveTo>
                  <a:pt x="376291" y="4073494"/>
                </a:moveTo>
                <a:cubicBezTo>
                  <a:pt x="382263" y="4073494"/>
                  <a:pt x="383756" y="4076480"/>
                  <a:pt x="380771" y="4082453"/>
                </a:cubicBezTo>
                <a:cubicBezTo>
                  <a:pt x="377783" y="4088426"/>
                  <a:pt x="379276" y="4094399"/>
                  <a:pt x="385250" y="4100372"/>
                </a:cubicBezTo>
                <a:cubicBezTo>
                  <a:pt x="391222" y="4106345"/>
                  <a:pt x="394208" y="4112318"/>
                  <a:pt x="394208" y="4118291"/>
                </a:cubicBezTo>
                <a:lnTo>
                  <a:pt x="376291" y="4109331"/>
                </a:lnTo>
                <a:cubicBezTo>
                  <a:pt x="358372" y="4085440"/>
                  <a:pt x="358372" y="4073494"/>
                  <a:pt x="376291" y="4073494"/>
                </a:cubicBezTo>
                <a:close/>
                <a:moveTo>
                  <a:pt x="241901" y="4073494"/>
                </a:moveTo>
                <a:cubicBezTo>
                  <a:pt x="247873" y="4073494"/>
                  <a:pt x="250860" y="4073494"/>
                  <a:pt x="250860" y="4073494"/>
                </a:cubicBezTo>
                <a:cubicBezTo>
                  <a:pt x="250860" y="4079467"/>
                  <a:pt x="250860" y="4082453"/>
                  <a:pt x="250860" y="4082453"/>
                </a:cubicBezTo>
                <a:cubicBezTo>
                  <a:pt x="250860" y="4082453"/>
                  <a:pt x="247873" y="4082453"/>
                  <a:pt x="241901" y="4082453"/>
                </a:cubicBezTo>
                <a:cubicBezTo>
                  <a:pt x="241901" y="4082453"/>
                  <a:pt x="241901" y="4079467"/>
                  <a:pt x="241901" y="4073494"/>
                </a:cubicBezTo>
                <a:close/>
                <a:moveTo>
                  <a:pt x="627150" y="4064534"/>
                </a:moveTo>
                <a:lnTo>
                  <a:pt x="636109" y="4064534"/>
                </a:lnTo>
                <a:lnTo>
                  <a:pt x="636109" y="4073494"/>
                </a:lnTo>
                <a:close/>
                <a:moveTo>
                  <a:pt x="277738" y="4046617"/>
                </a:moveTo>
                <a:lnTo>
                  <a:pt x="286698" y="4055576"/>
                </a:lnTo>
                <a:lnTo>
                  <a:pt x="273259" y="4055576"/>
                </a:lnTo>
                <a:cubicBezTo>
                  <a:pt x="276245" y="4055576"/>
                  <a:pt x="277738" y="4052589"/>
                  <a:pt x="277738" y="4046617"/>
                </a:cubicBezTo>
                <a:close/>
                <a:moveTo>
                  <a:pt x="349412" y="4037657"/>
                </a:moveTo>
                <a:cubicBezTo>
                  <a:pt x="349412" y="4037657"/>
                  <a:pt x="349412" y="4040644"/>
                  <a:pt x="349412" y="4046617"/>
                </a:cubicBezTo>
                <a:cubicBezTo>
                  <a:pt x="349412" y="4052589"/>
                  <a:pt x="346426" y="4052589"/>
                  <a:pt x="340453" y="4046617"/>
                </a:cubicBezTo>
                <a:cubicBezTo>
                  <a:pt x="340453" y="4046617"/>
                  <a:pt x="340453" y="4045124"/>
                  <a:pt x="340453" y="4042137"/>
                </a:cubicBezTo>
                <a:cubicBezTo>
                  <a:pt x="340453" y="4039150"/>
                  <a:pt x="343440" y="4037657"/>
                  <a:pt x="349412" y="4037657"/>
                </a:cubicBezTo>
                <a:close/>
                <a:moveTo>
                  <a:pt x="627150" y="4028698"/>
                </a:moveTo>
                <a:cubicBezTo>
                  <a:pt x="627150" y="4028698"/>
                  <a:pt x="627150" y="4034671"/>
                  <a:pt x="627150" y="4046617"/>
                </a:cubicBezTo>
                <a:cubicBezTo>
                  <a:pt x="627150" y="4046617"/>
                  <a:pt x="625658" y="4048110"/>
                  <a:pt x="622670" y="4051096"/>
                </a:cubicBezTo>
                <a:cubicBezTo>
                  <a:pt x="619685" y="4054083"/>
                  <a:pt x="618192" y="4055576"/>
                  <a:pt x="618192" y="4055576"/>
                </a:cubicBezTo>
                <a:cubicBezTo>
                  <a:pt x="618192" y="4055576"/>
                  <a:pt x="618192" y="4052589"/>
                  <a:pt x="618192" y="4046617"/>
                </a:cubicBezTo>
                <a:cubicBezTo>
                  <a:pt x="618192" y="4040644"/>
                  <a:pt x="619685" y="4036164"/>
                  <a:pt x="622670" y="4033177"/>
                </a:cubicBezTo>
                <a:cubicBezTo>
                  <a:pt x="625658" y="4030191"/>
                  <a:pt x="627150" y="4028698"/>
                  <a:pt x="627150" y="4028698"/>
                </a:cubicBezTo>
                <a:close/>
                <a:moveTo>
                  <a:pt x="591313" y="4028698"/>
                </a:moveTo>
                <a:cubicBezTo>
                  <a:pt x="591313" y="4028698"/>
                  <a:pt x="594300" y="4028698"/>
                  <a:pt x="600273" y="4028698"/>
                </a:cubicBezTo>
                <a:cubicBezTo>
                  <a:pt x="606246" y="4028698"/>
                  <a:pt x="609232" y="4030191"/>
                  <a:pt x="609232" y="4033177"/>
                </a:cubicBezTo>
                <a:cubicBezTo>
                  <a:pt x="609232" y="4036164"/>
                  <a:pt x="606246" y="4037657"/>
                  <a:pt x="600273" y="4037657"/>
                </a:cubicBezTo>
                <a:close/>
                <a:moveTo>
                  <a:pt x="403168" y="4019738"/>
                </a:moveTo>
                <a:cubicBezTo>
                  <a:pt x="409141" y="4019738"/>
                  <a:pt x="412127" y="4022725"/>
                  <a:pt x="412127" y="4028698"/>
                </a:cubicBezTo>
                <a:cubicBezTo>
                  <a:pt x="406154" y="4028698"/>
                  <a:pt x="403168" y="4028698"/>
                  <a:pt x="403168" y="4028698"/>
                </a:cubicBezTo>
                <a:cubicBezTo>
                  <a:pt x="397195" y="4028698"/>
                  <a:pt x="394208" y="4027205"/>
                  <a:pt x="394208" y="4024218"/>
                </a:cubicBezTo>
                <a:cubicBezTo>
                  <a:pt x="394208" y="4021231"/>
                  <a:pt x="397195" y="4019738"/>
                  <a:pt x="403168" y="4019738"/>
                </a:cubicBezTo>
                <a:close/>
                <a:moveTo>
                  <a:pt x="7219512" y="4016939"/>
                </a:moveTo>
                <a:cubicBezTo>
                  <a:pt x="7220632" y="4017312"/>
                  <a:pt x="7221192" y="4018245"/>
                  <a:pt x="7221192" y="4019738"/>
                </a:cubicBezTo>
                <a:cubicBezTo>
                  <a:pt x="7221192" y="4025711"/>
                  <a:pt x="7216712" y="4028698"/>
                  <a:pt x="7207754" y="4028698"/>
                </a:cubicBezTo>
                <a:cubicBezTo>
                  <a:pt x="7198794" y="4028698"/>
                  <a:pt x="7197301" y="4031684"/>
                  <a:pt x="7203272" y="4037657"/>
                </a:cubicBezTo>
                <a:cubicBezTo>
                  <a:pt x="7203272" y="4043630"/>
                  <a:pt x="7200286" y="4046617"/>
                  <a:pt x="7194315" y="4046617"/>
                </a:cubicBezTo>
                <a:cubicBezTo>
                  <a:pt x="7188341" y="4046617"/>
                  <a:pt x="7185355" y="4045124"/>
                  <a:pt x="7185355" y="4042137"/>
                </a:cubicBezTo>
                <a:cubicBezTo>
                  <a:pt x="7185355" y="4039150"/>
                  <a:pt x="7188341" y="4034671"/>
                  <a:pt x="7194315" y="4028698"/>
                </a:cubicBezTo>
                <a:cubicBezTo>
                  <a:pt x="7207754" y="4019738"/>
                  <a:pt x="7216152" y="4015819"/>
                  <a:pt x="7219512" y="4016939"/>
                </a:cubicBezTo>
                <a:close/>
                <a:moveTo>
                  <a:pt x="707785" y="4010779"/>
                </a:moveTo>
                <a:cubicBezTo>
                  <a:pt x="707785" y="4010779"/>
                  <a:pt x="706290" y="4013766"/>
                  <a:pt x="703305" y="4019738"/>
                </a:cubicBezTo>
                <a:cubicBezTo>
                  <a:pt x="700319" y="4025711"/>
                  <a:pt x="698825" y="4031684"/>
                  <a:pt x="698825" y="4037657"/>
                </a:cubicBezTo>
                <a:lnTo>
                  <a:pt x="707785" y="4073494"/>
                </a:lnTo>
                <a:cubicBezTo>
                  <a:pt x="725703" y="4079467"/>
                  <a:pt x="734662" y="4079467"/>
                  <a:pt x="734662" y="4073494"/>
                </a:cubicBezTo>
                <a:lnTo>
                  <a:pt x="725703" y="4046617"/>
                </a:lnTo>
                <a:cubicBezTo>
                  <a:pt x="719730" y="4046617"/>
                  <a:pt x="716743" y="4049603"/>
                  <a:pt x="716743" y="4055576"/>
                </a:cubicBezTo>
                <a:cubicBezTo>
                  <a:pt x="716743" y="4061549"/>
                  <a:pt x="715250" y="4063042"/>
                  <a:pt x="712265" y="4060056"/>
                </a:cubicBezTo>
                <a:cubicBezTo>
                  <a:pt x="709277" y="4057069"/>
                  <a:pt x="709277" y="4054083"/>
                  <a:pt x="712265" y="4051096"/>
                </a:cubicBezTo>
                <a:cubicBezTo>
                  <a:pt x="715250" y="4048110"/>
                  <a:pt x="716743" y="4042137"/>
                  <a:pt x="716743" y="4033177"/>
                </a:cubicBezTo>
                <a:cubicBezTo>
                  <a:pt x="716743" y="4024218"/>
                  <a:pt x="713757" y="4016752"/>
                  <a:pt x="707785" y="4010779"/>
                </a:cubicBezTo>
                <a:close/>
                <a:moveTo>
                  <a:pt x="627150" y="4001820"/>
                </a:moveTo>
                <a:cubicBezTo>
                  <a:pt x="627150" y="4007792"/>
                  <a:pt x="625658" y="4010779"/>
                  <a:pt x="622670" y="4010779"/>
                </a:cubicBezTo>
                <a:cubicBezTo>
                  <a:pt x="619685" y="4010779"/>
                  <a:pt x="618192" y="4009286"/>
                  <a:pt x="618192" y="4006299"/>
                </a:cubicBezTo>
                <a:cubicBezTo>
                  <a:pt x="618192" y="4003313"/>
                  <a:pt x="621178" y="4001820"/>
                  <a:pt x="627150" y="4001820"/>
                </a:cubicBezTo>
                <a:close/>
                <a:moveTo>
                  <a:pt x="770500" y="3992860"/>
                </a:moveTo>
                <a:lnTo>
                  <a:pt x="770500" y="4019738"/>
                </a:lnTo>
                <a:lnTo>
                  <a:pt x="779459" y="4010779"/>
                </a:lnTo>
                <a:close/>
                <a:moveTo>
                  <a:pt x="125430" y="3992860"/>
                </a:moveTo>
                <a:cubicBezTo>
                  <a:pt x="131402" y="3992860"/>
                  <a:pt x="131402" y="3995847"/>
                  <a:pt x="125430" y="4001820"/>
                </a:cubicBezTo>
                <a:cubicBezTo>
                  <a:pt x="125430" y="4001820"/>
                  <a:pt x="123937" y="4000327"/>
                  <a:pt x="120951" y="3997340"/>
                </a:cubicBezTo>
                <a:cubicBezTo>
                  <a:pt x="117964" y="3994353"/>
                  <a:pt x="119458" y="3992860"/>
                  <a:pt x="125430" y="3992860"/>
                </a:cubicBezTo>
                <a:close/>
                <a:moveTo>
                  <a:pt x="80633" y="3965983"/>
                </a:moveTo>
                <a:lnTo>
                  <a:pt x="89593" y="3974942"/>
                </a:lnTo>
                <a:lnTo>
                  <a:pt x="89593" y="4037657"/>
                </a:lnTo>
                <a:cubicBezTo>
                  <a:pt x="89593" y="4061549"/>
                  <a:pt x="94073" y="4074987"/>
                  <a:pt x="103032" y="4077974"/>
                </a:cubicBezTo>
                <a:cubicBezTo>
                  <a:pt x="111991" y="4080960"/>
                  <a:pt x="116471" y="4088426"/>
                  <a:pt x="116471" y="4100372"/>
                </a:cubicBezTo>
                <a:cubicBezTo>
                  <a:pt x="116471" y="4100372"/>
                  <a:pt x="116471" y="4103359"/>
                  <a:pt x="116471" y="4109331"/>
                </a:cubicBezTo>
                <a:cubicBezTo>
                  <a:pt x="116471" y="4115304"/>
                  <a:pt x="116471" y="4118291"/>
                  <a:pt x="116471" y="4118291"/>
                </a:cubicBezTo>
                <a:cubicBezTo>
                  <a:pt x="116471" y="4124264"/>
                  <a:pt x="117964" y="4133223"/>
                  <a:pt x="120951" y="4145169"/>
                </a:cubicBezTo>
                <a:cubicBezTo>
                  <a:pt x="123937" y="4157114"/>
                  <a:pt x="122444" y="4166074"/>
                  <a:pt x="116471" y="4172046"/>
                </a:cubicBezTo>
                <a:lnTo>
                  <a:pt x="116471" y="4181006"/>
                </a:lnTo>
                <a:cubicBezTo>
                  <a:pt x="122444" y="4181006"/>
                  <a:pt x="125430" y="4182499"/>
                  <a:pt x="125430" y="4185485"/>
                </a:cubicBezTo>
                <a:cubicBezTo>
                  <a:pt x="125430" y="4188472"/>
                  <a:pt x="125430" y="4192952"/>
                  <a:pt x="125430" y="4198925"/>
                </a:cubicBezTo>
                <a:cubicBezTo>
                  <a:pt x="125430" y="4204897"/>
                  <a:pt x="125430" y="4207884"/>
                  <a:pt x="125430" y="4207884"/>
                </a:cubicBezTo>
                <a:cubicBezTo>
                  <a:pt x="131402" y="4207884"/>
                  <a:pt x="134390" y="4210871"/>
                  <a:pt x="134390" y="4216843"/>
                </a:cubicBezTo>
                <a:lnTo>
                  <a:pt x="152308" y="4243722"/>
                </a:lnTo>
                <a:lnTo>
                  <a:pt x="134390" y="4252680"/>
                </a:lnTo>
                <a:cubicBezTo>
                  <a:pt x="116471" y="4252680"/>
                  <a:pt x="107511" y="4251187"/>
                  <a:pt x="107511" y="4248200"/>
                </a:cubicBezTo>
                <a:cubicBezTo>
                  <a:pt x="107511" y="4245215"/>
                  <a:pt x="109005" y="4243722"/>
                  <a:pt x="111991" y="4243722"/>
                </a:cubicBezTo>
                <a:cubicBezTo>
                  <a:pt x="114978" y="4243722"/>
                  <a:pt x="116471" y="4237749"/>
                  <a:pt x="116471" y="4225803"/>
                </a:cubicBezTo>
                <a:cubicBezTo>
                  <a:pt x="116471" y="4213857"/>
                  <a:pt x="113485" y="4207884"/>
                  <a:pt x="107511" y="4207884"/>
                </a:cubicBezTo>
                <a:lnTo>
                  <a:pt x="98552" y="4189965"/>
                </a:lnTo>
                <a:cubicBezTo>
                  <a:pt x="104525" y="4166074"/>
                  <a:pt x="101539" y="4154127"/>
                  <a:pt x="89593" y="4154127"/>
                </a:cubicBezTo>
                <a:lnTo>
                  <a:pt x="89593" y="4136210"/>
                </a:lnTo>
                <a:cubicBezTo>
                  <a:pt x="95566" y="4136210"/>
                  <a:pt x="94073" y="4128743"/>
                  <a:pt x="85113" y="4113811"/>
                </a:cubicBezTo>
                <a:cubicBezTo>
                  <a:pt x="76154" y="4098879"/>
                  <a:pt x="71674" y="4076480"/>
                  <a:pt x="71674" y="4046617"/>
                </a:cubicBezTo>
                <a:cubicBezTo>
                  <a:pt x="71674" y="4016752"/>
                  <a:pt x="73167" y="4001820"/>
                  <a:pt x="76154" y="4001820"/>
                </a:cubicBezTo>
                <a:cubicBezTo>
                  <a:pt x="79140" y="4001820"/>
                  <a:pt x="80633" y="3998833"/>
                  <a:pt x="80633" y="3992860"/>
                </a:cubicBezTo>
                <a:cubicBezTo>
                  <a:pt x="80633" y="3986887"/>
                  <a:pt x="77647" y="3983902"/>
                  <a:pt x="71674" y="3983902"/>
                </a:cubicBezTo>
                <a:lnTo>
                  <a:pt x="62714" y="3983902"/>
                </a:lnTo>
                <a:lnTo>
                  <a:pt x="71674" y="3974942"/>
                </a:lnTo>
                <a:cubicBezTo>
                  <a:pt x="71674" y="3974942"/>
                  <a:pt x="74660" y="3971956"/>
                  <a:pt x="80633" y="3965983"/>
                </a:cubicBezTo>
                <a:close/>
                <a:moveTo>
                  <a:pt x="116471" y="3957024"/>
                </a:moveTo>
                <a:cubicBezTo>
                  <a:pt x="122444" y="3957024"/>
                  <a:pt x="125430" y="3960010"/>
                  <a:pt x="125430" y="3965983"/>
                </a:cubicBezTo>
                <a:cubicBezTo>
                  <a:pt x="125430" y="3971956"/>
                  <a:pt x="122444" y="3974942"/>
                  <a:pt x="116471" y="3974942"/>
                </a:cubicBezTo>
                <a:cubicBezTo>
                  <a:pt x="116471" y="3974942"/>
                  <a:pt x="113485" y="3971956"/>
                  <a:pt x="107511" y="3965983"/>
                </a:cubicBezTo>
                <a:cubicBezTo>
                  <a:pt x="107511" y="3960010"/>
                  <a:pt x="110498" y="3957024"/>
                  <a:pt x="116471" y="3957024"/>
                </a:cubicBezTo>
                <a:close/>
                <a:moveTo>
                  <a:pt x="636109" y="3948064"/>
                </a:moveTo>
                <a:cubicBezTo>
                  <a:pt x="642083" y="3948064"/>
                  <a:pt x="645069" y="3949557"/>
                  <a:pt x="645069" y="3952544"/>
                </a:cubicBezTo>
                <a:cubicBezTo>
                  <a:pt x="645069" y="3955530"/>
                  <a:pt x="643576" y="3957024"/>
                  <a:pt x="640589" y="3957024"/>
                </a:cubicBezTo>
                <a:cubicBezTo>
                  <a:pt x="637603" y="3957024"/>
                  <a:pt x="636109" y="3954037"/>
                  <a:pt x="636109" y="3948064"/>
                </a:cubicBezTo>
                <a:close/>
                <a:moveTo>
                  <a:pt x="770500" y="3939105"/>
                </a:moveTo>
                <a:lnTo>
                  <a:pt x="779459" y="3974942"/>
                </a:lnTo>
                <a:cubicBezTo>
                  <a:pt x="779459" y="3980915"/>
                  <a:pt x="780953" y="3983902"/>
                  <a:pt x="783939" y="3983902"/>
                </a:cubicBezTo>
                <a:cubicBezTo>
                  <a:pt x="786924" y="3983902"/>
                  <a:pt x="788419" y="3982409"/>
                  <a:pt x="788419" y="3979422"/>
                </a:cubicBezTo>
                <a:cubicBezTo>
                  <a:pt x="788419" y="3976435"/>
                  <a:pt x="788419" y="3971956"/>
                  <a:pt x="788419" y="3965983"/>
                </a:cubicBezTo>
                <a:cubicBezTo>
                  <a:pt x="782444" y="3965983"/>
                  <a:pt x="779459" y="3964490"/>
                  <a:pt x="779459" y="3961503"/>
                </a:cubicBezTo>
                <a:cubicBezTo>
                  <a:pt x="779459" y="3958517"/>
                  <a:pt x="779459" y="3955530"/>
                  <a:pt x="779459" y="3952544"/>
                </a:cubicBezTo>
                <a:cubicBezTo>
                  <a:pt x="779459" y="3949557"/>
                  <a:pt x="779459" y="3946571"/>
                  <a:pt x="779459" y="3943584"/>
                </a:cubicBezTo>
                <a:cubicBezTo>
                  <a:pt x="779459" y="3940598"/>
                  <a:pt x="776473" y="3939105"/>
                  <a:pt x="770500" y="3939105"/>
                </a:cubicBezTo>
                <a:close/>
                <a:moveTo>
                  <a:pt x="188145" y="3939105"/>
                </a:moveTo>
                <a:cubicBezTo>
                  <a:pt x="194118" y="3939105"/>
                  <a:pt x="197105" y="3939105"/>
                  <a:pt x="197105" y="3939105"/>
                </a:cubicBezTo>
                <a:cubicBezTo>
                  <a:pt x="197105" y="3945077"/>
                  <a:pt x="194118" y="3949557"/>
                  <a:pt x="188145" y="3952544"/>
                </a:cubicBezTo>
                <a:cubicBezTo>
                  <a:pt x="182172" y="3955530"/>
                  <a:pt x="179186" y="3954037"/>
                  <a:pt x="179186" y="3948064"/>
                </a:cubicBezTo>
                <a:cubicBezTo>
                  <a:pt x="179186" y="3942091"/>
                  <a:pt x="182172" y="3939105"/>
                  <a:pt x="188145" y="3939105"/>
                </a:cubicBezTo>
                <a:close/>
                <a:moveTo>
                  <a:pt x="143348" y="3939105"/>
                </a:moveTo>
                <a:cubicBezTo>
                  <a:pt x="149321" y="3945077"/>
                  <a:pt x="152308" y="3955530"/>
                  <a:pt x="152308" y="3970463"/>
                </a:cubicBezTo>
                <a:cubicBezTo>
                  <a:pt x="152308" y="3985395"/>
                  <a:pt x="152308" y="3995847"/>
                  <a:pt x="152308" y="4001820"/>
                </a:cubicBezTo>
                <a:cubicBezTo>
                  <a:pt x="152308" y="4013766"/>
                  <a:pt x="153801" y="4024218"/>
                  <a:pt x="156787" y="4033177"/>
                </a:cubicBezTo>
                <a:cubicBezTo>
                  <a:pt x="159774" y="4042137"/>
                  <a:pt x="164254" y="4046617"/>
                  <a:pt x="170226" y="4046617"/>
                </a:cubicBezTo>
                <a:cubicBezTo>
                  <a:pt x="176199" y="4046617"/>
                  <a:pt x="179186" y="4040644"/>
                  <a:pt x="179186" y="4028698"/>
                </a:cubicBezTo>
                <a:cubicBezTo>
                  <a:pt x="173213" y="4028698"/>
                  <a:pt x="171720" y="4025711"/>
                  <a:pt x="174706" y="4019738"/>
                </a:cubicBezTo>
                <a:cubicBezTo>
                  <a:pt x="177693" y="4013766"/>
                  <a:pt x="179186" y="4007792"/>
                  <a:pt x="179186" y="4001820"/>
                </a:cubicBezTo>
                <a:cubicBezTo>
                  <a:pt x="185159" y="3989875"/>
                  <a:pt x="188145" y="3980915"/>
                  <a:pt x="188145" y="3974942"/>
                </a:cubicBezTo>
                <a:cubicBezTo>
                  <a:pt x="194118" y="3980915"/>
                  <a:pt x="200091" y="3980915"/>
                  <a:pt x="206064" y="3974942"/>
                </a:cubicBezTo>
                <a:cubicBezTo>
                  <a:pt x="206064" y="3974942"/>
                  <a:pt x="207557" y="3976435"/>
                  <a:pt x="210544" y="3979422"/>
                </a:cubicBezTo>
                <a:cubicBezTo>
                  <a:pt x="213530" y="3982409"/>
                  <a:pt x="215022" y="3983902"/>
                  <a:pt x="215022" y="3983902"/>
                </a:cubicBezTo>
                <a:lnTo>
                  <a:pt x="197105" y="3992860"/>
                </a:lnTo>
                <a:cubicBezTo>
                  <a:pt x="197105" y="3998833"/>
                  <a:pt x="197105" y="4003313"/>
                  <a:pt x="197105" y="4006299"/>
                </a:cubicBezTo>
                <a:cubicBezTo>
                  <a:pt x="197105" y="4009286"/>
                  <a:pt x="197105" y="4013766"/>
                  <a:pt x="197105" y="4019738"/>
                </a:cubicBezTo>
                <a:lnTo>
                  <a:pt x="206064" y="4028698"/>
                </a:lnTo>
                <a:cubicBezTo>
                  <a:pt x="200091" y="4040644"/>
                  <a:pt x="197105" y="4049603"/>
                  <a:pt x="197105" y="4055576"/>
                </a:cubicBezTo>
                <a:lnTo>
                  <a:pt x="197105" y="4064534"/>
                </a:lnTo>
                <a:cubicBezTo>
                  <a:pt x="203077" y="4076480"/>
                  <a:pt x="206064" y="4085440"/>
                  <a:pt x="206064" y="4091413"/>
                </a:cubicBezTo>
                <a:cubicBezTo>
                  <a:pt x="212036" y="4085440"/>
                  <a:pt x="215022" y="4085440"/>
                  <a:pt x="215022" y="4091413"/>
                </a:cubicBezTo>
                <a:lnTo>
                  <a:pt x="215022" y="4100372"/>
                </a:lnTo>
                <a:cubicBezTo>
                  <a:pt x="209051" y="4094399"/>
                  <a:pt x="206064" y="4094399"/>
                  <a:pt x="206064" y="4100372"/>
                </a:cubicBezTo>
                <a:lnTo>
                  <a:pt x="197105" y="4118291"/>
                </a:lnTo>
                <a:cubicBezTo>
                  <a:pt x="191132" y="4136210"/>
                  <a:pt x="185159" y="4145169"/>
                  <a:pt x="179186" y="4145169"/>
                </a:cubicBezTo>
                <a:cubicBezTo>
                  <a:pt x="179186" y="4139196"/>
                  <a:pt x="176199" y="4136210"/>
                  <a:pt x="170226" y="4136210"/>
                </a:cubicBezTo>
                <a:lnTo>
                  <a:pt x="170226" y="4145169"/>
                </a:lnTo>
                <a:cubicBezTo>
                  <a:pt x="164254" y="4145169"/>
                  <a:pt x="161267" y="4143676"/>
                  <a:pt x="161267" y="4140689"/>
                </a:cubicBezTo>
                <a:cubicBezTo>
                  <a:pt x="161267" y="4137703"/>
                  <a:pt x="161267" y="4133223"/>
                  <a:pt x="161267" y="4127250"/>
                </a:cubicBezTo>
                <a:lnTo>
                  <a:pt x="161267" y="4118291"/>
                </a:lnTo>
                <a:lnTo>
                  <a:pt x="152308" y="4100372"/>
                </a:lnTo>
                <a:lnTo>
                  <a:pt x="143348" y="4091413"/>
                </a:lnTo>
                <a:cubicBezTo>
                  <a:pt x="155294" y="4091413"/>
                  <a:pt x="161267" y="4085440"/>
                  <a:pt x="161267" y="4073494"/>
                </a:cubicBezTo>
                <a:cubicBezTo>
                  <a:pt x="155294" y="4061549"/>
                  <a:pt x="146336" y="4055576"/>
                  <a:pt x="134390" y="4055576"/>
                </a:cubicBezTo>
                <a:lnTo>
                  <a:pt x="125430" y="4046617"/>
                </a:lnTo>
                <a:cubicBezTo>
                  <a:pt x="113485" y="4046617"/>
                  <a:pt x="107511" y="4043630"/>
                  <a:pt x="107511" y="4037657"/>
                </a:cubicBezTo>
                <a:cubicBezTo>
                  <a:pt x="107511" y="4019738"/>
                  <a:pt x="116471" y="4016752"/>
                  <a:pt x="134390" y="4028698"/>
                </a:cubicBezTo>
                <a:lnTo>
                  <a:pt x="143348" y="4010779"/>
                </a:lnTo>
                <a:cubicBezTo>
                  <a:pt x="143348" y="4004806"/>
                  <a:pt x="141855" y="3998833"/>
                  <a:pt x="138869" y="3992860"/>
                </a:cubicBezTo>
                <a:cubicBezTo>
                  <a:pt x="135883" y="3986887"/>
                  <a:pt x="134390" y="3980915"/>
                  <a:pt x="134390" y="3974942"/>
                </a:cubicBezTo>
                <a:cubicBezTo>
                  <a:pt x="134390" y="3962996"/>
                  <a:pt x="134390" y="3957024"/>
                  <a:pt x="134390" y="3957024"/>
                </a:cubicBezTo>
                <a:cubicBezTo>
                  <a:pt x="134390" y="3951051"/>
                  <a:pt x="135883" y="3946571"/>
                  <a:pt x="138869" y="3943584"/>
                </a:cubicBezTo>
                <a:cubicBezTo>
                  <a:pt x="141855" y="3940598"/>
                  <a:pt x="143348" y="3939105"/>
                  <a:pt x="143348" y="3939105"/>
                </a:cubicBezTo>
                <a:close/>
                <a:moveTo>
                  <a:pt x="107511" y="3921186"/>
                </a:moveTo>
                <a:cubicBezTo>
                  <a:pt x="113485" y="3921186"/>
                  <a:pt x="116471" y="3924173"/>
                  <a:pt x="116471" y="3930145"/>
                </a:cubicBezTo>
                <a:lnTo>
                  <a:pt x="125430" y="3948064"/>
                </a:lnTo>
                <a:lnTo>
                  <a:pt x="107511" y="3939105"/>
                </a:lnTo>
                <a:cubicBezTo>
                  <a:pt x="101539" y="3927159"/>
                  <a:pt x="101539" y="3921186"/>
                  <a:pt x="107511" y="3921186"/>
                </a:cubicBezTo>
                <a:close/>
                <a:moveTo>
                  <a:pt x="188145" y="3912228"/>
                </a:moveTo>
                <a:lnTo>
                  <a:pt x="197105" y="3921186"/>
                </a:lnTo>
                <a:cubicBezTo>
                  <a:pt x="197105" y="3927159"/>
                  <a:pt x="194118" y="3930145"/>
                  <a:pt x="188145" y="3930145"/>
                </a:cubicBezTo>
                <a:lnTo>
                  <a:pt x="179186" y="3921186"/>
                </a:lnTo>
                <a:cubicBezTo>
                  <a:pt x="179186" y="3921186"/>
                  <a:pt x="182172" y="3918199"/>
                  <a:pt x="188145" y="3912228"/>
                </a:cubicBezTo>
                <a:close/>
                <a:moveTo>
                  <a:pt x="631630" y="3903268"/>
                </a:moveTo>
                <a:cubicBezTo>
                  <a:pt x="634616" y="3903268"/>
                  <a:pt x="636109" y="3906255"/>
                  <a:pt x="636109" y="3912228"/>
                </a:cubicBezTo>
                <a:cubicBezTo>
                  <a:pt x="636109" y="3912228"/>
                  <a:pt x="634616" y="3910733"/>
                  <a:pt x="631630" y="3907748"/>
                </a:cubicBezTo>
                <a:cubicBezTo>
                  <a:pt x="628643" y="3904760"/>
                  <a:pt x="628643" y="3903268"/>
                  <a:pt x="631630" y="3903268"/>
                </a:cubicBezTo>
                <a:close/>
                <a:moveTo>
                  <a:pt x="533078" y="3894309"/>
                </a:moveTo>
                <a:cubicBezTo>
                  <a:pt x="536065" y="3894309"/>
                  <a:pt x="537558" y="3895802"/>
                  <a:pt x="537558" y="3898787"/>
                </a:cubicBezTo>
                <a:cubicBezTo>
                  <a:pt x="537558" y="3901775"/>
                  <a:pt x="534572" y="3903268"/>
                  <a:pt x="528599" y="3903268"/>
                </a:cubicBezTo>
                <a:cubicBezTo>
                  <a:pt x="528599" y="3897295"/>
                  <a:pt x="530092" y="3894309"/>
                  <a:pt x="533078" y="3894309"/>
                </a:cubicBezTo>
                <a:close/>
                <a:moveTo>
                  <a:pt x="618647" y="3893701"/>
                </a:moveTo>
                <a:lnTo>
                  <a:pt x="618192" y="3903268"/>
                </a:lnTo>
                <a:lnTo>
                  <a:pt x="618192" y="3894309"/>
                </a:lnTo>
                <a:close/>
                <a:moveTo>
                  <a:pt x="7015128" y="3885349"/>
                </a:moveTo>
                <a:lnTo>
                  <a:pt x="7006169" y="3903268"/>
                </a:lnTo>
                <a:cubicBezTo>
                  <a:pt x="7006169" y="3909240"/>
                  <a:pt x="7003184" y="3912228"/>
                  <a:pt x="6997209" y="3912228"/>
                </a:cubicBezTo>
                <a:cubicBezTo>
                  <a:pt x="6985264" y="3918199"/>
                  <a:pt x="6985264" y="3924173"/>
                  <a:pt x="6997209" y="3930145"/>
                </a:cubicBezTo>
                <a:cubicBezTo>
                  <a:pt x="7003184" y="3930145"/>
                  <a:pt x="7009155" y="3930145"/>
                  <a:pt x="7015128" y="3930145"/>
                </a:cubicBezTo>
                <a:lnTo>
                  <a:pt x="7024087" y="3912228"/>
                </a:lnTo>
                <a:cubicBezTo>
                  <a:pt x="7018115" y="3912228"/>
                  <a:pt x="7016622" y="3907748"/>
                  <a:pt x="7019608" y="3898787"/>
                </a:cubicBezTo>
                <a:cubicBezTo>
                  <a:pt x="7022594" y="3889829"/>
                  <a:pt x="7021101" y="3885349"/>
                  <a:pt x="7015128" y="3885349"/>
                </a:cubicBezTo>
                <a:close/>
                <a:moveTo>
                  <a:pt x="627150" y="3876390"/>
                </a:moveTo>
                <a:cubicBezTo>
                  <a:pt x="627150" y="3879377"/>
                  <a:pt x="626404" y="3882363"/>
                  <a:pt x="624911" y="3885349"/>
                </a:cubicBezTo>
                <a:lnTo>
                  <a:pt x="618647" y="3893701"/>
                </a:lnTo>
                <a:lnTo>
                  <a:pt x="618752" y="3891508"/>
                </a:lnTo>
                <a:cubicBezTo>
                  <a:pt x="619871" y="3881430"/>
                  <a:pt x="622670" y="3876390"/>
                  <a:pt x="627150" y="3876390"/>
                </a:cubicBezTo>
                <a:close/>
                <a:moveTo>
                  <a:pt x="380771" y="3876390"/>
                </a:moveTo>
                <a:cubicBezTo>
                  <a:pt x="383756" y="3876390"/>
                  <a:pt x="385250" y="3879377"/>
                  <a:pt x="385250" y="3885349"/>
                </a:cubicBezTo>
                <a:cubicBezTo>
                  <a:pt x="385250" y="3885349"/>
                  <a:pt x="383756" y="3883856"/>
                  <a:pt x="380771" y="3880870"/>
                </a:cubicBezTo>
                <a:cubicBezTo>
                  <a:pt x="377783" y="3877883"/>
                  <a:pt x="377783" y="3876390"/>
                  <a:pt x="380771" y="3876390"/>
                </a:cubicBezTo>
                <a:close/>
                <a:moveTo>
                  <a:pt x="201584" y="3876390"/>
                </a:moveTo>
                <a:cubicBezTo>
                  <a:pt x="210544" y="3876390"/>
                  <a:pt x="212036" y="3879377"/>
                  <a:pt x="206064" y="3885349"/>
                </a:cubicBezTo>
                <a:lnTo>
                  <a:pt x="188145" y="3885349"/>
                </a:lnTo>
                <a:cubicBezTo>
                  <a:pt x="188145" y="3879377"/>
                  <a:pt x="192625" y="3876390"/>
                  <a:pt x="201584" y="3876390"/>
                </a:cubicBezTo>
                <a:close/>
                <a:moveTo>
                  <a:pt x="0" y="3876390"/>
                </a:moveTo>
                <a:lnTo>
                  <a:pt x="17918" y="3876390"/>
                </a:lnTo>
                <a:cubicBezTo>
                  <a:pt x="17918" y="3882363"/>
                  <a:pt x="17918" y="3885349"/>
                  <a:pt x="17918" y="3885349"/>
                </a:cubicBezTo>
                <a:cubicBezTo>
                  <a:pt x="17918" y="3885349"/>
                  <a:pt x="14932" y="3888336"/>
                  <a:pt x="8959" y="3894309"/>
                </a:cubicBezTo>
                <a:cubicBezTo>
                  <a:pt x="8959" y="3894309"/>
                  <a:pt x="8959" y="3892816"/>
                  <a:pt x="8959" y="3889829"/>
                </a:cubicBezTo>
                <a:cubicBezTo>
                  <a:pt x="8959" y="3886842"/>
                  <a:pt x="5972" y="3882363"/>
                  <a:pt x="0" y="3876390"/>
                </a:cubicBezTo>
                <a:close/>
                <a:moveTo>
                  <a:pt x="89593" y="3867430"/>
                </a:moveTo>
                <a:lnTo>
                  <a:pt x="98552" y="3876390"/>
                </a:lnTo>
                <a:cubicBezTo>
                  <a:pt x="98552" y="3882363"/>
                  <a:pt x="95566" y="3882363"/>
                  <a:pt x="89593" y="3876390"/>
                </a:cubicBezTo>
                <a:close/>
                <a:moveTo>
                  <a:pt x="7024087" y="3858471"/>
                </a:moveTo>
                <a:cubicBezTo>
                  <a:pt x="7012142" y="3870417"/>
                  <a:pt x="7012142" y="3876390"/>
                  <a:pt x="7024087" y="3876390"/>
                </a:cubicBezTo>
                <a:cubicBezTo>
                  <a:pt x="7036032" y="3876390"/>
                  <a:pt x="7044992" y="3876390"/>
                  <a:pt x="7050966" y="3876390"/>
                </a:cubicBezTo>
                <a:lnTo>
                  <a:pt x="7059924" y="3867430"/>
                </a:lnTo>
                <a:lnTo>
                  <a:pt x="7050966" y="3858471"/>
                </a:lnTo>
                <a:cubicBezTo>
                  <a:pt x="7039021" y="3858471"/>
                  <a:pt x="7030061" y="3858471"/>
                  <a:pt x="7024087" y="3858471"/>
                </a:cubicBezTo>
                <a:close/>
                <a:moveTo>
                  <a:pt x="7185355" y="3840552"/>
                </a:moveTo>
                <a:cubicBezTo>
                  <a:pt x="7185355" y="3840552"/>
                  <a:pt x="7185355" y="3843539"/>
                  <a:pt x="7185355" y="3849512"/>
                </a:cubicBezTo>
                <a:cubicBezTo>
                  <a:pt x="7185355" y="3855484"/>
                  <a:pt x="7183862" y="3858471"/>
                  <a:pt x="7180875" y="3858471"/>
                </a:cubicBezTo>
                <a:cubicBezTo>
                  <a:pt x="7177889" y="3858471"/>
                  <a:pt x="7177889" y="3855484"/>
                  <a:pt x="7180875" y="3849512"/>
                </a:cubicBezTo>
                <a:cubicBezTo>
                  <a:pt x="7183862" y="3843539"/>
                  <a:pt x="7185355" y="3840552"/>
                  <a:pt x="7185355" y="3840552"/>
                </a:cubicBezTo>
                <a:close/>
                <a:moveTo>
                  <a:pt x="716743" y="3840552"/>
                </a:moveTo>
                <a:cubicBezTo>
                  <a:pt x="710770" y="3846525"/>
                  <a:pt x="707785" y="3852498"/>
                  <a:pt x="707785" y="3858471"/>
                </a:cubicBezTo>
                <a:cubicBezTo>
                  <a:pt x="713757" y="3864444"/>
                  <a:pt x="713757" y="3870417"/>
                  <a:pt x="707785" y="3876390"/>
                </a:cubicBezTo>
                <a:cubicBezTo>
                  <a:pt x="707785" y="3882363"/>
                  <a:pt x="709277" y="3888336"/>
                  <a:pt x="712265" y="3894309"/>
                </a:cubicBezTo>
                <a:cubicBezTo>
                  <a:pt x="715250" y="3900280"/>
                  <a:pt x="719730" y="3903268"/>
                  <a:pt x="725703" y="3903268"/>
                </a:cubicBezTo>
                <a:cubicBezTo>
                  <a:pt x="731676" y="3903268"/>
                  <a:pt x="731676" y="3900280"/>
                  <a:pt x="725703" y="3894309"/>
                </a:cubicBezTo>
                <a:lnTo>
                  <a:pt x="734662" y="3876390"/>
                </a:lnTo>
                <a:cubicBezTo>
                  <a:pt x="734662" y="3870417"/>
                  <a:pt x="731676" y="3867430"/>
                  <a:pt x="725703" y="3867430"/>
                </a:cubicBezTo>
                <a:lnTo>
                  <a:pt x="716743" y="3849512"/>
                </a:lnTo>
                <a:cubicBezTo>
                  <a:pt x="716743" y="3843539"/>
                  <a:pt x="716743" y="3840552"/>
                  <a:pt x="716743" y="3840552"/>
                </a:cubicBezTo>
                <a:close/>
                <a:moveTo>
                  <a:pt x="654028" y="3840552"/>
                </a:moveTo>
                <a:cubicBezTo>
                  <a:pt x="660001" y="3840552"/>
                  <a:pt x="662988" y="3840552"/>
                  <a:pt x="662988" y="3840552"/>
                </a:cubicBezTo>
                <a:cubicBezTo>
                  <a:pt x="662988" y="3840552"/>
                  <a:pt x="662988" y="3843539"/>
                  <a:pt x="662988" y="3849512"/>
                </a:cubicBezTo>
                <a:cubicBezTo>
                  <a:pt x="662988" y="3849512"/>
                  <a:pt x="661495" y="3849512"/>
                  <a:pt x="658508" y="3849512"/>
                </a:cubicBezTo>
                <a:cubicBezTo>
                  <a:pt x="655522" y="3849512"/>
                  <a:pt x="651042" y="3852498"/>
                  <a:pt x="645069" y="3858471"/>
                </a:cubicBezTo>
                <a:lnTo>
                  <a:pt x="645069" y="3849512"/>
                </a:lnTo>
                <a:cubicBezTo>
                  <a:pt x="645069" y="3843539"/>
                  <a:pt x="648055" y="3840552"/>
                  <a:pt x="654028" y="3840552"/>
                </a:cubicBezTo>
                <a:close/>
                <a:moveTo>
                  <a:pt x="582354" y="3840552"/>
                </a:moveTo>
                <a:cubicBezTo>
                  <a:pt x="588327" y="3840552"/>
                  <a:pt x="591313" y="3843539"/>
                  <a:pt x="591313" y="3849512"/>
                </a:cubicBezTo>
                <a:lnTo>
                  <a:pt x="582354" y="3849512"/>
                </a:lnTo>
                <a:close/>
                <a:moveTo>
                  <a:pt x="362852" y="3840552"/>
                </a:moveTo>
                <a:cubicBezTo>
                  <a:pt x="365838" y="3840552"/>
                  <a:pt x="367331" y="3843539"/>
                  <a:pt x="367331" y="3849512"/>
                </a:cubicBezTo>
                <a:cubicBezTo>
                  <a:pt x="367331" y="3855484"/>
                  <a:pt x="368825" y="3859964"/>
                  <a:pt x="371811" y="3862951"/>
                </a:cubicBezTo>
                <a:cubicBezTo>
                  <a:pt x="374797" y="3865937"/>
                  <a:pt x="374797" y="3867430"/>
                  <a:pt x="371811" y="3867430"/>
                </a:cubicBezTo>
                <a:cubicBezTo>
                  <a:pt x="368825" y="3867430"/>
                  <a:pt x="365838" y="3862951"/>
                  <a:pt x="362852" y="3853991"/>
                </a:cubicBezTo>
                <a:cubicBezTo>
                  <a:pt x="359865" y="3845032"/>
                  <a:pt x="359865" y="3840552"/>
                  <a:pt x="362852" y="3840552"/>
                </a:cubicBezTo>
                <a:close/>
                <a:moveTo>
                  <a:pt x="788419" y="3831593"/>
                </a:moveTo>
                <a:cubicBezTo>
                  <a:pt x="782444" y="3831593"/>
                  <a:pt x="780953" y="3833086"/>
                  <a:pt x="783939" y="3836073"/>
                </a:cubicBezTo>
                <a:cubicBezTo>
                  <a:pt x="786924" y="3839059"/>
                  <a:pt x="788419" y="3840552"/>
                  <a:pt x="788419" y="3840552"/>
                </a:cubicBezTo>
                <a:cubicBezTo>
                  <a:pt x="788419" y="3840552"/>
                  <a:pt x="788419" y="3837566"/>
                  <a:pt x="788419" y="3831593"/>
                </a:cubicBezTo>
                <a:close/>
                <a:moveTo>
                  <a:pt x="313575" y="3831593"/>
                </a:moveTo>
                <a:cubicBezTo>
                  <a:pt x="313575" y="3831593"/>
                  <a:pt x="316561" y="3831593"/>
                  <a:pt x="322534" y="3831593"/>
                </a:cubicBezTo>
                <a:cubicBezTo>
                  <a:pt x="328507" y="3831593"/>
                  <a:pt x="332987" y="3833086"/>
                  <a:pt x="335973" y="3836073"/>
                </a:cubicBezTo>
                <a:cubicBezTo>
                  <a:pt x="338960" y="3839059"/>
                  <a:pt x="340453" y="3840552"/>
                  <a:pt x="340453" y="3840552"/>
                </a:cubicBezTo>
                <a:lnTo>
                  <a:pt x="322534" y="3840552"/>
                </a:lnTo>
                <a:cubicBezTo>
                  <a:pt x="316561" y="3834581"/>
                  <a:pt x="313575" y="3831593"/>
                  <a:pt x="313575" y="3831593"/>
                </a:cubicBezTo>
                <a:close/>
                <a:moveTo>
                  <a:pt x="501720" y="3813675"/>
                </a:moveTo>
                <a:cubicBezTo>
                  <a:pt x="501720" y="3813675"/>
                  <a:pt x="504707" y="3819648"/>
                  <a:pt x="510680" y="3831593"/>
                </a:cubicBezTo>
                <a:lnTo>
                  <a:pt x="510680" y="3876390"/>
                </a:lnTo>
                <a:close/>
                <a:moveTo>
                  <a:pt x="7100241" y="3804716"/>
                </a:moveTo>
                <a:cubicBezTo>
                  <a:pt x="7103226" y="3804716"/>
                  <a:pt x="7106215" y="3807702"/>
                  <a:pt x="7109201" y="3813675"/>
                </a:cubicBezTo>
                <a:cubicBezTo>
                  <a:pt x="7112186" y="3819648"/>
                  <a:pt x="7107708" y="3822633"/>
                  <a:pt x="7095762" y="3822633"/>
                </a:cubicBezTo>
                <a:lnTo>
                  <a:pt x="7095762" y="3831593"/>
                </a:lnTo>
                <a:cubicBezTo>
                  <a:pt x="7077843" y="3831593"/>
                  <a:pt x="7065898" y="3831593"/>
                  <a:pt x="7059924" y="3831593"/>
                </a:cubicBezTo>
                <a:lnTo>
                  <a:pt x="7059924" y="3822633"/>
                </a:lnTo>
                <a:cubicBezTo>
                  <a:pt x="7071870" y="3822633"/>
                  <a:pt x="7080829" y="3819648"/>
                  <a:pt x="7086802" y="3813675"/>
                </a:cubicBezTo>
                <a:cubicBezTo>
                  <a:pt x="7092776" y="3807702"/>
                  <a:pt x="7097255" y="3804716"/>
                  <a:pt x="7100241" y="3804716"/>
                </a:cubicBezTo>
                <a:close/>
                <a:moveTo>
                  <a:pt x="564435" y="3795756"/>
                </a:moveTo>
                <a:cubicBezTo>
                  <a:pt x="564435" y="3795756"/>
                  <a:pt x="565929" y="3797249"/>
                  <a:pt x="568915" y="3800236"/>
                </a:cubicBezTo>
                <a:cubicBezTo>
                  <a:pt x="571902" y="3803223"/>
                  <a:pt x="573395" y="3807702"/>
                  <a:pt x="573395" y="3813675"/>
                </a:cubicBezTo>
                <a:cubicBezTo>
                  <a:pt x="579368" y="3819648"/>
                  <a:pt x="580861" y="3824126"/>
                  <a:pt x="577874" y="3827113"/>
                </a:cubicBezTo>
                <a:cubicBezTo>
                  <a:pt x="574888" y="3830100"/>
                  <a:pt x="570408" y="3831593"/>
                  <a:pt x="564435" y="3831593"/>
                </a:cubicBezTo>
                <a:close/>
                <a:moveTo>
                  <a:pt x="134390" y="3795756"/>
                </a:moveTo>
                <a:lnTo>
                  <a:pt x="134390" y="3804716"/>
                </a:lnTo>
                <a:cubicBezTo>
                  <a:pt x="134390" y="3858471"/>
                  <a:pt x="135883" y="3886842"/>
                  <a:pt x="138869" y="3889829"/>
                </a:cubicBezTo>
                <a:cubicBezTo>
                  <a:pt x="141855" y="3892816"/>
                  <a:pt x="140363" y="3897295"/>
                  <a:pt x="134390" y="3903268"/>
                </a:cubicBezTo>
                <a:lnTo>
                  <a:pt x="134390" y="3912228"/>
                </a:lnTo>
                <a:lnTo>
                  <a:pt x="134390" y="3930145"/>
                </a:lnTo>
                <a:cubicBezTo>
                  <a:pt x="128417" y="3918199"/>
                  <a:pt x="125430" y="3909240"/>
                  <a:pt x="125430" y="3903268"/>
                </a:cubicBezTo>
                <a:cubicBezTo>
                  <a:pt x="119458" y="3891322"/>
                  <a:pt x="116471" y="3883856"/>
                  <a:pt x="116471" y="3880870"/>
                </a:cubicBezTo>
                <a:cubicBezTo>
                  <a:pt x="116471" y="3877883"/>
                  <a:pt x="119458" y="3876390"/>
                  <a:pt x="125430" y="3876390"/>
                </a:cubicBezTo>
                <a:cubicBezTo>
                  <a:pt x="131402" y="3870417"/>
                  <a:pt x="131402" y="3864444"/>
                  <a:pt x="125430" y="3858471"/>
                </a:cubicBezTo>
                <a:cubicBezTo>
                  <a:pt x="125430" y="3858471"/>
                  <a:pt x="123937" y="3859964"/>
                  <a:pt x="120951" y="3862951"/>
                </a:cubicBezTo>
                <a:cubicBezTo>
                  <a:pt x="117964" y="3865937"/>
                  <a:pt x="116471" y="3867430"/>
                  <a:pt x="116471" y="3867430"/>
                </a:cubicBezTo>
                <a:cubicBezTo>
                  <a:pt x="116471" y="3867430"/>
                  <a:pt x="116471" y="3864444"/>
                  <a:pt x="116471" y="3858471"/>
                </a:cubicBezTo>
                <a:cubicBezTo>
                  <a:pt x="116471" y="3846525"/>
                  <a:pt x="119458" y="3840552"/>
                  <a:pt x="125430" y="3840552"/>
                </a:cubicBezTo>
                <a:lnTo>
                  <a:pt x="125430" y="3831593"/>
                </a:lnTo>
                <a:cubicBezTo>
                  <a:pt x="125430" y="3825620"/>
                  <a:pt x="122444" y="3825620"/>
                  <a:pt x="116471" y="3831593"/>
                </a:cubicBezTo>
                <a:lnTo>
                  <a:pt x="125430" y="3804716"/>
                </a:lnTo>
                <a:close/>
                <a:moveTo>
                  <a:pt x="7355580" y="3786797"/>
                </a:moveTo>
                <a:cubicBezTo>
                  <a:pt x="7361555" y="3786797"/>
                  <a:pt x="7367526" y="3786797"/>
                  <a:pt x="7373500" y="3786797"/>
                </a:cubicBezTo>
                <a:lnTo>
                  <a:pt x="7364540" y="3795756"/>
                </a:lnTo>
                <a:close/>
                <a:moveTo>
                  <a:pt x="7006169" y="3786797"/>
                </a:moveTo>
                <a:cubicBezTo>
                  <a:pt x="7000195" y="3786797"/>
                  <a:pt x="6997209" y="3789783"/>
                  <a:pt x="6997209" y="3795756"/>
                </a:cubicBezTo>
                <a:lnTo>
                  <a:pt x="7006169" y="3795756"/>
                </a:lnTo>
                <a:close/>
                <a:moveTo>
                  <a:pt x="752581" y="3786797"/>
                </a:moveTo>
                <a:cubicBezTo>
                  <a:pt x="746608" y="3786797"/>
                  <a:pt x="743622" y="3795756"/>
                  <a:pt x="743622" y="3813675"/>
                </a:cubicBezTo>
                <a:cubicBezTo>
                  <a:pt x="749595" y="3843539"/>
                  <a:pt x="752581" y="3862951"/>
                  <a:pt x="752581" y="3871910"/>
                </a:cubicBezTo>
                <a:cubicBezTo>
                  <a:pt x="752581" y="3880870"/>
                  <a:pt x="752581" y="3885349"/>
                  <a:pt x="752581" y="3885349"/>
                </a:cubicBezTo>
                <a:cubicBezTo>
                  <a:pt x="752581" y="3885349"/>
                  <a:pt x="752581" y="3888336"/>
                  <a:pt x="752581" y="3894309"/>
                </a:cubicBezTo>
                <a:lnTo>
                  <a:pt x="761540" y="3930145"/>
                </a:lnTo>
                <a:lnTo>
                  <a:pt x="779459" y="3912228"/>
                </a:lnTo>
                <a:lnTo>
                  <a:pt x="779459" y="3903268"/>
                </a:lnTo>
                <a:cubicBezTo>
                  <a:pt x="773486" y="3903268"/>
                  <a:pt x="770500" y="3895802"/>
                  <a:pt x="770500" y="3880870"/>
                </a:cubicBezTo>
                <a:cubicBezTo>
                  <a:pt x="770500" y="3865937"/>
                  <a:pt x="770500" y="3852498"/>
                  <a:pt x="770500" y="3840552"/>
                </a:cubicBezTo>
                <a:cubicBezTo>
                  <a:pt x="770500" y="3828606"/>
                  <a:pt x="771993" y="3821140"/>
                  <a:pt x="774979" y="3818155"/>
                </a:cubicBezTo>
                <a:cubicBezTo>
                  <a:pt x="777966" y="3815168"/>
                  <a:pt x="776473" y="3812182"/>
                  <a:pt x="770500" y="3809195"/>
                </a:cubicBezTo>
                <a:cubicBezTo>
                  <a:pt x="764527" y="3806209"/>
                  <a:pt x="761540" y="3801729"/>
                  <a:pt x="761540" y="3795756"/>
                </a:cubicBezTo>
                <a:cubicBezTo>
                  <a:pt x="761540" y="3795756"/>
                  <a:pt x="758554" y="3792770"/>
                  <a:pt x="752581" y="3786797"/>
                </a:cubicBezTo>
                <a:close/>
                <a:moveTo>
                  <a:pt x="483802" y="3786797"/>
                </a:moveTo>
                <a:lnTo>
                  <a:pt x="492761" y="3786797"/>
                </a:lnTo>
                <a:lnTo>
                  <a:pt x="492761" y="3804716"/>
                </a:lnTo>
                <a:cubicBezTo>
                  <a:pt x="486788" y="3804716"/>
                  <a:pt x="483802" y="3801729"/>
                  <a:pt x="483802" y="3795756"/>
                </a:cubicBezTo>
                <a:cubicBezTo>
                  <a:pt x="483802" y="3789783"/>
                  <a:pt x="483802" y="3786797"/>
                  <a:pt x="483802" y="3786797"/>
                </a:cubicBezTo>
                <a:close/>
                <a:moveTo>
                  <a:pt x="277738" y="3786797"/>
                </a:moveTo>
                <a:lnTo>
                  <a:pt x="286698" y="3786797"/>
                </a:lnTo>
                <a:cubicBezTo>
                  <a:pt x="292671" y="3786797"/>
                  <a:pt x="295656" y="3788290"/>
                  <a:pt x="295656" y="3791277"/>
                </a:cubicBezTo>
                <a:cubicBezTo>
                  <a:pt x="295656" y="3794263"/>
                  <a:pt x="292671" y="3795756"/>
                  <a:pt x="286698" y="3795756"/>
                </a:cubicBezTo>
                <a:cubicBezTo>
                  <a:pt x="280725" y="3795756"/>
                  <a:pt x="277738" y="3792770"/>
                  <a:pt x="277738" y="3786797"/>
                </a:cubicBezTo>
                <a:close/>
                <a:moveTo>
                  <a:pt x="116471" y="3777837"/>
                </a:moveTo>
                <a:lnTo>
                  <a:pt x="134390" y="3786797"/>
                </a:lnTo>
                <a:lnTo>
                  <a:pt x="116471" y="3786797"/>
                </a:lnTo>
                <a:cubicBezTo>
                  <a:pt x="116471" y="3780824"/>
                  <a:pt x="116471" y="3777837"/>
                  <a:pt x="116471" y="3777837"/>
                </a:cubicBezTo>
                <a:close/>
                <a:moveTo>
                  <a:pt x="8959" y="3777837"/>
                </a:moveTo>
                <a:cubicBezTo>
                  <a:pt x="8959" y="3801729"/>
                  <a:pt x="8959" y="3819648"/>
                  <a:pt x="8959" y="3831593"/>
                </a:cubicBezTo>
                <a:cubicBezTo>
                  <a:pt x="8959" y="3843539"/>
                  <a:pt x="7466" y="3849512"/>
                  <a:pt x="4479" y="3849512"/>
                </a:cubicBezTo>
                <a:cubicBezTo>
                  <a:pt x="1493" y="3849512"/>
                  <a:pt x="0" y="3837566"/>
                  <a:pt x="0" y="3813675"/>
                </a:cubicBezTo>
                <a:cubicBezTo>
                  <a:pt x="0" y="3789783"/>
                  <a:pt x="2986" y="3777837"/>
                  <a:pt x="8959" y="3777837"/>
                </a:cubicBezTo>
                <a:close/>
                <a:moveTo>
                  <a:pt x="7050966" y="3759919"/>
                </a:moveTo>
                <a:cubicBezTo>
                  <a:pt x="7050966" y="3765891"/>
                  <a:pt x="7047978" y="3768878"/>
                  <a:pt x="7042007" y="3768878"/>
                </a:cubicBezTo>
                <a:cubicBezTo>
                  <a:pt x="7042007" y="3774851"/>
                  <a:pt x="7044992" y="3777837"/>
                  <a:pt x="7050966" y="3777837"/>
                </a:cubicBezTo>
                <a:cubicBezTo>
                  <a:pt x="7050966" y="3771865"/>
                  <a:pt x="7050966" y="3768878"/>
                  <a:pt x="7050966" y="3768878"/>
                </a:cubicBezTo>
                <a:close/>
                <a:moveTo>
                  <a:pt x="7165196" y="3755439"/>
                </a:moveTo>
                <a:cubicBezTo>
                  <a:pt x="7166691" y="3755439"/>
                  <a:pt x="7167436" y="3756933"/>
                  <a:pt x="7167436" y="3759919"/>
                </a:cubicBezTo>
                <a:lnTo>
                  <a:pt x="7158478" y="3759919"/>
                </a:lnTo>
                <a:cubicBezTo>
                  <a:pt x="7161463" y="3756933"/>
                  <a:pt x="7163702" y="3755439"/>
                  <a:pt x="7165196" y="3755439"/>
                </a:cubicBezTo>
                <a:close/>
                <a:moveTo>
                  <a:pt x="335974" y="3753200"/>
                </a:moveTo>
                <a:cubicBezTo>
                  <a:pt x="338960" y="3754693"/>
                  <a:pt x="340453" y="3759919"/>
                  <a:pt x="340453" y="3768878"/>
                </a:cubicBezTo>
                <a:cubicBezTo>
                  <a:pt x="340453" y="3774851"/>
                  <a:pt x="343440" y="3777837"/>
                  <a:pt x="349412" y="3777837"/>
                </a:cubicBezTo>
                <a:cubicBezTo>
                  <a:pt x="349412" y="3783810"/>
                  <a:pt x="349412" y="3786797"/>
                  <a:pt x="349412" y="3786797"/>
                </a:cubicBezTo>
                <a:cubicBezTo>
                  <a:pt x="349412" y="3786797"/>
                  <a:pt x="349412" y="3789783"/>
                  <a:pt x="349412" y="3795756"/>
                </a:cubicBezTo>
                <a:cubicBezTo>
                  <a:pt x="343440" y="3795756"/>
                  <a:pt x="340453" y="3798743"/>
                  <a:pt x="340453" y="3804716"/>
                </a:cubicBezTo>
                <a:cubicBezTo>
                  <a:pt x="340453" y="3804716"/>
                  <a:pt x="338960" y="3806209"/>
                  <a:pt x="335973" y="3809195"/>
                </a:cubicBezTo>
                <a:cubicBezTo>
                  <a:pt x="332987" y="3812182"/>
                  <a:pt x="331494" y="3813675"/>
                  <a:pt x="331494" y="3813675"/>
                </a:cubicBezTo>
                <a:cubicBezTo>
                  <a:pt x="325521" y="3813675"/>
                  <a:pt x="322534" y="3810688"/>
                  <a:pt x="322534" y="3804716"/>
                </a:cubicBezTo>
                <a:cubicBezTo>
                  <a:pt x="322534" y="3798743"/>
                  <a:pt x="325521" y="3794263"/>
                  <a:pt x="331494" y="3791277"/>
                </a:cubicBezTo>
                <a:cubicBezTo>
                  <a:pt x="337466" y="3788290"/>
                  <a:pt x="337466" y="3783810"/>
                  <a:pt x="331494" y="3777837"/>
                </a:cubicBezTo>
                <a:cubicBezTo>
                  <a:pt x="325521" y="3771865"/>
                  <a:pt x="322534" y="3765891"/>
                  <a:pt x="322534" y="3759919"/>
                </a:cubicBezTo>
                <a:cubicBezTo>
                  <a:pt x="328507" y="3753946"/>
                  <a:pt x="332987" y="3751707"/>
                  <a:pt x="335974" y="3753200"/>
                </a:cubicBezTo>
                <a:close/>
                <a:moveTo>
                  <a:pt x="537558" y="3750959"/>
                </a:moveTo>
                <a:cubicBezTo>
                  <a:pt x="543531" y="3756932"/>
                  <a:pt x="546517" y="3761412"/>
                  <a:pt x="546517" y="3764398"/>
                </a:cubicBezTo>
                <a:cubicBezTo>
                  <a:pt x="546517" y="3767385"/>
                  <a:pt x="543531" y="3768878"/>
                  <a:pt x="537558" y="3768878"/>
                </a:cubicBezTo>
                <a:cubicBezTo>
                  <a:pt x="537558" y="3768878"/>
                  <a:pt x="537558" y="3771865"/>
                  <a:pt x="537558" y="3777837"/>
                </a:cubicBezTo>
                <a:cubicBezTo>
                  <a:pt x="531585" y="3759919"/>
                  <a:pt x="531585" y="3750959"/>
                  <a:pt x="537558" y="3750959"/>
                </a:cubicBezTo>
                <a:close/>
                <a:moveTo>
                  <a:pt x="143348" y="3742001"/>
                </a:moveTo>
                <a:cubicBezTo>
                  <a:pt x="137375" y="3747973"/>
                  <a:pt x="134390" y="3753946"/>
                  <a:pt x="134390" y="3759919"/>
                </a:cubicBezTo>
                <a:cubicBezTo>
                  <a:pt x="134390" y="3765891"/>
                  <a:pt x="132895" y="3768878"/>
                  <a:pt x="129910" y="3768878"/>
                </a:cubicBezTo>
                <a:cubicBezTo>
                  <a:pt x="126924" y="3768878"/>
                  <a:pt x="128417" y="3762905"/>
                  <a:pt x="134390" y="3750959"/>
                </a:cubicBezTo>
                <a:close/>
                <a:moveTo>
                  <a:pt x="314695" y="3736401"/>
                </a:moveTo>
                <a:cubicBezTo>
                  <a:pt x="315442" y="3735654"/>
                  <a:pt x="316561" y="3736028"/>
                  <a:pt x="318055" y="3737521"/>
                </a:cubicBezTo>
                <a:cubicBezTo>
                  <a:pt x="321041" y="3740508"/>
                  <a:pt x="322534" y="3742001"/>
                  <a:pt x="322534" y="3742001"/>
                </a:cubicBezTo>
                <a:lnTo>
                  <a:pt x="313575" y="3742001"/>
                </a:lnTo>
                <a:cubicBezTo>
                  <a:pt x="313575" y="3739015"/>
                  <a:pt x="313948" y="3737147"/>
                  <a:pt x="314695" y="3736401"/>
                </a:cubicBezTo>
                <a:close/>
                <a:moveTo>
                  <a:pt x="125430" y="3724082"/>
                </a:moveTo>
                <a:cubicBezTo>
                  <a:pt x="131402" y="3724082"/>
                  <a:pt x="134390" y="3727069"/>
                  <a:pt x="134390" y="3733041"/>
                </a:cubicBezTo>
                <a:cubicBezTo>
                  <a:pt x="134390" y="3739013"/>
                  <a:pt x="132895" y="3742001"/>
                  <a:pt x="129910" y="3742001"/>
                </a:cubicBezTo>
                <a:cubicBezTo>
                  <a:pt x="126924" y="3742001"/>
                  <a:pt x="123937" y="3739013"/>
                  <a:pt x="120951" y="3733041"/>
                </a:cubicBezTo>
                <a:cubicBezTo>
                  <a:pt x="117964" y="3727069"/>
                  <a:pt x="119458" y="3724082"/>
                  <a:pt x="125430" y="3724082"/>
                </a:cubicBezTo>
                <a:close/>
                <a:moveTo>
                  <a:pt x="80633" y="3724082"/>
                </a:moveTo>
                <a:cubicBezTo>
                  <a:pt x="86606" y="3724082"/>
                  <a:pt x="89593" y="3730055"/>
                  <a:pt x="89593" y="3742001"/>
                </a:cubicBezTo>
                <a:cubicBezTo>
                  <a:pt x="83620" y="3747973"/>
                  <a:pt x="80633" y="3752452"/>
                  <a:pt x="80633" y="3755439"/>
                </a:cubicBezTo>
                <a:cubicBezTo>
                  <a:pt x="80633" y="3758426"/>
                  <a:pt x="83620" y="3759919"/>
                  <a:pt x="89593" y="3759919"/>
                </a:cubicBezTo>
                <a:lnTo>
                  <a:pt x="89593" y="3786797"/>
                </a:lnTo>
                <a:cubicBezTo>
                  <a:pt x="83620" y="3786797"/>
                  <a:pt x="77647" y="3780824"/>
                  <a:pt x="71674" y="3768878"/>
                </a:cubicBezTo>
                <a:cubicBezTo>
                  <a:pt x="65702" y="3739013"/>
                  <a:pt x="68687" y="3724082"/>
                  <a:pt x="80633" y="3724082"/>
                </a:cubicBezTo>
                <a:close/>
                <a:moveTo>
                  <a:pt x="680906" y="3706163"/>
                </a:moveTo>
                <a:cubicBezTo>
                  <a:pt x="686880" y="3706163"/>
                  <a:pt x="689866" y="3709150"/>
                  <a:pt x="689866" y="3715123"/>
                </a:cubicBezTo>
                <a:cubicBezTo>
                  <a:pt x="689866" y="3721095"/>
                  <a:pt x="691359" y="3724082"/>
                  <a:pt x="694346" y="3724082"/>
                </a:cubicBezTo>
                <a:cubicBezTo>
                  <a:pt x="697332" y="3724082"/>
                  <a:pt x="698825" y="3727069"/>
                  <a:pt x="698825" y="3733041"/>
                </a:cubicBezTo>
                <a:cubicBezTo>
                  <a:pt x="698825" y="3739013"/>
                  <a:pt x="698825" y="3744986"/>
                  <a:pt x="698825" y="3750959"/>
                </a:cubicBezTo>
                <a:lnTo>
                  <a:pt x="698825" y="3768878"/>
                </a:lnTo>
                <a:cubicBezTo>
                  <a:pt x="704797" y="3780824"/>
                  <a:pt x="707785" y="3789783"/>
                  <a:pt x="707785" y="3795756"/>
                </a:cubicBezTo>
                <a:lnTo>
                  <a:pt x="698825" y="3804716"/>
                </a:lnTo>
                <a:cubicBezTo>
                  <a:pt x="698825" y="3798743"/>
                  <a:pt x="698825" y="3792770"/>
                  <a:pt x="698825" y="3786797"/>
                </a:cubicBezTo>
                <a:lnTo>
                  <a:pt x="689866" y="3786797"/>
                </a:lnTo>
                <a:cubicBezTo>
                  <a:pt x="683893" y="3792770"/>
                  <a:pt x="680906" y="3794263"/>
                  <a:pt x="680906" y="3791277"/>
                </a:cubicBezTo>
                <a:cubicBezTo>
                  <a:pt x="680906" y="3788290"/>
                  <a:pt x="680906" y="3780824"/>
                  <a:pt x="680906" y="3768878"/>
                </a:cubicBezTo>
                <a:cubicBezTo>
                  <a:pt x="680906" y="3756932"/>
                  <a:pt x="679413" y="3749466"/>
                  <a:pt x="676427" y="3746479"/>
                </a:cubicBezTo>
                <a:cubicBezTo>
                  <a:pt x="673440" y="3743493"/>
                  <a:pt x="671947" y="3742001"/>
                  <a:pt x="671947" y="3742001"/>
                </a:cubicBezTo>
                <a:lnTo>
                  <a:pt x="671947" y="3724082"/>
                </a:lnTo>
                <a:cubicBezTo>
                  <a:pt x="671947" y="3712136"/>
                  <a:pt x="674934" y="3706163"/>
                  <a:pt x="680906" y="3706163"/>
                </a:cubicBezTo>
                <a:close/>
                <a:moveTo>
                  <a:pt x="591313" y="3706163"/>
                </a:moveTo>
                <a:cubicBezTo>
                  <a:pt x="597287" y="3706163"/>
                  <a:pt x="598780" y="3709150"/>
                  <a:pt x="595793" y="3715123"/>
                </a:cubicBezTo>
                <a:cubicBezTo>
                  <a:pt x="592807" y="3721095"/>
                  <a:pt x="594300" y="3725575"/>
                  <a:pt x="600273" y="3728562"/>
                </a:cubicBezTo>
                <a:cubicBezTo>
                  <a:pt x="606246" y="3731548"/>
                  <a:pt x="615205" y="3733041"/>
                  <a:pt x="627150" y="3733041"/>
                </a:cubicBezTo>
                <a:lnTo>
                  <a:pt x="636109" y="3733041"/>
                </a:lnTo>
                <a:cubicBezTo>
                  <a:pt x="636109" y="3733041"/>
                  <a:pt x="636109" y="3742001"/>
                  <a:pt x="636109" y="3759919"/>
                </a:cubicBezTo>
                <a:cubicBezTo>
                  <a:pt x="636109" y="3759919"/>
                  <a:pt x="634616" y="3762905"/>
                  <a:pt x="631630" y="3768878"/>
                </a:cubicBezTo>
                <a:cubicBezTo>
                  <a:pt x="628643" y="3774851"/>
                  <a:pt x="627150" y="3777837"/>
                  <a:pt x="627150" y="3777837"/>
                </a:cubicBezTo>
                <a:cubicBezTo>
                  <a:pt x="621178" y="3783810"/>
                  <a:pt x="618192" y="3789783"/>
                  <a:pt x="618192" y="3795756"/>
                </a:cubicBezTo>
                <a:cubicBezTo>
                  <a:pt x="618192" y="3831593"/>
                  <a:pt x="615205" y="3849512"/>
                  <a:pt x="609232" y="3849512"/>
                </a:cubicBezTo>
                <a:cubicBezTo>
                  <a:pt x="609232" y="3837566"/>
                  <a:pt x="609232" y="3822633"/>
                  <a:pt x="609232" y="3804716"/>
                </a:cubicBezTo>
                <a:cubicBezTo>
                  <a:pt x="609232" y="3774851"/>
                  <a:pt x="603259" y="3750959"/>
                  <a:pt x="591313" y="3733041"/>
                </a:cubicBezTo>
                <a:cubicBezTo>
                  <a:pt x="579368" y="3715123"/>
                  <a:pt x="579368" y="3706163"/>
                  <a:pt x="591313" y="3706163"/>
                </a:cubicBezTo>
                <a:close/>
                <a:moveTo>
                  <a:pt x="752581" y="3699443"/>
                </a:moveTo>
                <a:cubicBezTo>
                  <a:pt x="749594" y="3697951"/>
                  <a:pt x="746608" y="3700190"/>
                  <a:pt x="743622" y="3706163"/>
                </a:cubicBezTo>
                <a:cubicBezTo>
                  <a:pt x="749595" y="3718109"/>
                  <a:pt x="755567" y="3727069"/>
                  <a:pt x="761540" y="3733041"/>
                </a:cubicBezTo>
                <a:cubicBezTo>
                  <a:pt x="761540" y="3721095"/>
                  <a:pt x="761540" y="3715123"/>
                  <a:pt x="761540" y="3715123"/>
                </a:cubicBezTo>
                <a:cubicBezTo>
                  <a:pt x="758554" y="3706163"/>
                  <a:pt x="755567" y="3700938"/>
                  <a:pt x="752581" y="3699443"/>
                </a:cubicBezTo>
                <a:close/>
                <a:moveTo>
                  <a:pt x="7221192" y="3697204"/>
                </a:moveTo>
                <a:cubicBezTo>
                  <a:pt x="7221192" y="3697204"/>
                  <a:pt x="7221192" y="3701683"/>
                  <a:pt x="7221192" y="3710643"/>
                </a:cubicBezTo>
                <a:cubicBezTo>
                  <a:pt x="7221192" y="3719602"/>
                  <a:pt x="7216712" y="3724082"/>
                  <a:pt x="7207754" y="3724082"/>
                </a:cubicBezTo>
                <a:cubicBezTo>
                  <a:pt x="7198794" y="3724082"/>
                  <a:pt x="7198794" y="3719602"/>
                  <a:pt x="7207754" y="3710643"/>
                </a:cubicBezTo>
                <a:cubicBezTo>
                  <a:pt x="7216712" y="3701683"/>
                  <a:pt x="7221192" y="3697204"/>
                  <a:pt x="7221192" y="3697204"/>
                </a:cubicBezTo>
                <a:close/>
                <a:moveTo>
                  <a:pt x="707785" y="3697204"/>
                </a:moveTo>
                <a:lnTo>
                  <a:pt x="716743" y="3697204"/>
                </a:lnTo>
                <a:lnTo>
                  <a:pt x="707785" y="3706163"/>
                </a:lnTo>
                <a:close/>
                <a:moveTo>
                  <a:pt x="340453" y="3697204"/>
                </a:moveTo>
                <a:lnTo>
                  <a:pt x="340453" y="3706163"/>
                </a:lnTo>
                <a:cubicBezTo>
                  <a:pt x="340453" y="3712136"/>
                  <a:pt x="340453" y="3715123"/>
                  <a:pt x="340453" y="3715123"/>
                </a:cubicBezTo>
                <a:cubicBezTo>
                  <a:pt x="340453" y="3715123"/>
                  <a:pt x="338960" y="3712136"/>
                  <a:pt x="335973" y="3706163"/>
                </a:cubicBezTo>
                <a:cubicBezTo>
                  <a:pt x="332987" y="3700190"/>
                  <a:pt x="334480" y="3697204"/>
                  <a:pt x="340453" y="3697204"/>
                </a:cubicBezTo>
                <a:close/>
                <a:moveTo>
                  <a:pt x="7176395" y="3688244"/>
                </a:moveTo>
                <a:lnTo>
                  <a:pt x="7194315" y="3688244"/>
                </a:lnTo>
                <a:cubicBezTo>
                  <a:pt x="7188341" y="3694217"/>
                  <a:pt x="7185355" y="3697204"/>
                  <a:pt x="7185355" y="3697204"/>
                </a:cubicBezTo>
                <a:cubicBezTo>
                  <a:pt x="7179381" y="3697204"/>
                  <a:pt x="7176395" y="3694217"/>
                  <a:pt x="7176395" y="3688244"/>
                </a:cubicBezTo>
                <a:close/>
                <a:moveTo>
                  <a:pt x="195985" y="3683765"/>
                </a:moveTo>
                <a:cubicBezTo>
                  <a:pt x="193744" y="3683765"/>
                  <a:pt x="191132" y="3685258"/>
                  <a:pt x="188145" y="3688244"/>
                </a:cubicBezTo>
                <a:cubicBezTo>
                  <a:pt x="188145" y="3700190"/>
                  <a:pt x="194118" y="3709150"/>
                  <a:pt x="206064" y="3715123"/>
                </a:cubicBezTo>
                <a:cubicBezTo>
                  <a:pt x="212036" y="3715123"/>
                  <a:pt x="216516" y="3712136"/>
                  <a:pt x="219503" y="3706163"/>
                </a:cubicBezTo>
                <a:cubicBezTo>
                  <a:pt x="222489" y="3700190"/>
                  <a:pt x="222489" y="3694217"/>
                  <a:pt x="219503" y="3688244"/>
                </a:cubicBezTo>
                <a:cubicBezTo>
                  <a:pt x="216516" y="3682272"/>
                  <a:pt x="213530" y="3682272"/>
                  <a:pt x="210544" y="3688244"/>
                </a:cubicBezTo>
                <a:cubicBezTo>
                  <a:pt x="207557" y="3694217"/>
                  <a:pt x="204571" y="3694217"/>
                  <a:pt x="201584" y="3688244"/>
                </a:cubicBezTo>
                <a:cubicBezTo>
                  <a:pt x="200091" y="3685258"/>
                  <a:pt x="198224" y="3683765"/>
                  <a:pt x="195985" y="3683765"/>
                </a:cubicBezTo>
                <a:close/>
                <a:moveTo>
                  <a:pt x="878010" y="3679285"/>
                </a:moveTo>
                <a:cubicBezTo>
                  <a:pt x="878010" y="3679285"/>
                  <a:pt x="878010" y="3682272"/>
                  <a:pt x="878010" y="3688244"/>
                </a:cubicBezTo>
                <a:lnTo>
                  <a:pt x="886970" y="3697204"/>
                </a:lnTo>
                <a:close/>
                <a:moveTo>
                  <a:pt x="7418296" y="3670326"/>
                </a:moveTo>
                <a:cubicBezTo>
                  <a:pt x="7424270" y="3670326"/>
                  <a:pt x="7427256" y="3673312"/>
                  <a:pt x="7427256" y="3679285"/>
                </a:cubicBezTo>
                <a:lnTo>
                  <a:pt x="7418296" y="3679285"/>
                </a:lnTo>
                <a:cubicBezTo>
                  <a:pt x="7412323" y="3679285"/>
                  <a:pt x="7409337" y="3679285"/>
                  <a:pt x="7409337" y="3679285"/>
                </a:cubicBezTo>
                <a:close/>
                <a:moveTo>
                  <a:pt x="7319744" y="3670326"/>
                </a:moveTo>
                <a:cubicBezTo>
                  <a:pt x="7325717" y="3670326"/>
                  <a:pt x="7328703" y="3671819"/>
                  <a:pt x="7328703" y="3674805"/>
                </a:cubicBezTo>
                <a:cubicBezTo>
                  <a:pt x="7328703" y="3677792"/>
                  <a:pt x="7325717" y="3679285"/>
                  <a:pt x="7319744" y="3679285"/>
                </a:cubicBezTo>
                <a:cubicBezTo>
                  <a:pt x="7313772" y="3673312"/>
                  <a:pt x="7313772" y="3670326"/>
                  <a:pt x="7319744" y="3670326"/>
                </a:cubicBezTo>
                <a:close/>
                <a:moveTo>
                  <a:pt x="7225672" y="3670326"/>
                </a:moveTo>
                <a:cubicBezTo>
                  <a:pt x="7228658" y="3670326"/>
                  <a:pt x="7233138" y="3673312"/>
                  <a:pt x="7239110" y="3679285"/>
                </a:cubicBezTo>
                <a:lnTo>
                  <a:pt x="7239110" y="3688244"/>
                </a:lnTo>
                <a:cubicBezTo>
                  <a:pt x="7227166" y="3688244"/>
                  <a:pt x="7221192" y="3685258"/>
                  <a:pt x="7221192" y="3679285"/>
                </a:cubicBezTo>
                <a:cubicBezTo>
                  <a:pt x="7221192" y="3673312"/>
                  <a:pt x="7222686" y="3670326"/>
                  <a:pt x="7225672" y="3670326"/>
                </a:cubicBezTo>
                <a:close/>
                <a:moveTo>
                  <a:pt x="7212232" y="3661366"/>
                </a:moveTo>
                <a:cubicBezTo>
                  <a:pt x="7212232" y="3661366"/>
                  <a:pt x="7215218" y="3661366"/>
                  <a:pt x="7221192" y="3661366"/>
                </a:cubicBezTo>
                <a:lnTo>
                  <a:pt x="7230152" y="3661366"/>
                </a:lnTo>
                <a:cubicBezTo>
                  <a:pt x="7230152" y="3667339"/>
                  <a:pt x="7227166" y="3670326"/>
                  <a:pt x="7221192" y="3670326"/>
                </a:cubicBezTo>
                <a:cubicBezTo>
                  <a:pt x="7215218" y="3670326"/>
                  <a:pt x="7212232" y="3667339"/>
                  <a:pt x="7212232" y="3661366"/>
                </a:cubicBezTo>
                <a:close/>
                <a:moveTo>
                  <a:pt x="564435" y="3661366"/>
                </a:moveTo>
                <a:lnTo>
                  <a:pt x="573395" y="3670326"/>
                </a:lnTo>
                <a:lnTo>
                  <a:pt x="582354" y="3688244"/>
                </a:lnTo>
                <a:lnTo>
                  <a:pt x="564435" y="3688244"/>
                </a:lnTo>
                <a:cubicBezTo>
                  <a:pt x="564435" y="3682272"/>
                  <a:pt x="564435" y="3673312"/>
                  <a:pt x="564435" y="3661366"/>
                </a:cubicBezTo>
                <a:close/>
                <a:moveTo>
                  <a:pt x="304615" y="3661366"/>
                </a:moveTo>
                <a:lnTo>
                  <a:pt x="313575" y="3670326"/>
                </a:lnTo>
                <a:lnTo>
                  <a:pt x="304615" y="3679285"/>
                </a:lnTo>
                <a:cubicBezTo>
                  <a:pt x="304615" y="3673312"/>
                  <a:pt x="304615" y="3668832"/>
                  <a:pt x="304615" y="3665846"/>
                </a:cubicBezTo>
                <a:cubicBezTo>
                  <a:pt x="304615" y="3662859"/>
                  <a:pt x="304615" y="3661366"/>
                  <a:pt x="304615" y="3661366"/>
                </a:cubicBezTo>
                <a:close/>
                <a:moveTo>
                  <a:pt x="7086802" y="3658007"/>
                </a:moveTo>
                <a:cubicBezTo>
                  <a:pt x="7083816" y="3657261"/>
                  <a:pt x="7080830" y="3658381"/>
                  <a:pt x="7077843" y="3661366"/>
                </a:cubicBezTo>
                <a:cubicBezTo>
                  <a:pt x="7071870" y="3667339"/>
                  <a:pt x="7062910" y="3667339"/>
                  <a:pt x="7050966" y="3661366"/>
                </a:cubicBezTo>
                <a:lnTo>
                  <a:pt x="7042007" y="3670326"/>
                </a:lnTo>
                <a:cubicBezTo>
                  <a:pt x="7042007" y="3682272"/>
                  <a:pt x="7040512" y="3692724"/>
                  <a:pt x="7037526" y="3701683"/>
                </a:cubicBezTo>
                <a:cubicBezTo>
                  <a:pt x="7034540" y="3710643"/>
                  <a:pt x="7036032" y="3715123"/>
                  <a:pt x="7042007" y="3715123"/>
                </a:cubicBezTo>
                <a:cubicBezTo>
                  <a:pt x="7053952" y="3721095"/>
                  <a:pt x="7062910" y="3721095"/>
                  <a:pt x="7068884" y="3715123"/>
                </a:cubicBezTo>
                <a:cubicBezTo>
                  <a:pt x="7062910" y="3709150"/>
                  <a:pt x="7062910" y="3706163"/>
                  <a:pt x="7068884" y="3706163"/>
                </a:cubicBezTo>
                <a:cubicBezTo>
                  <a:pt x="7074858" y="3706163"/>
                  <a:pt x="7077843" y="3703177"/>
                  <a:pt x="7077843" y="3697204"/>
                </a:cubicBezTo>
                <a:cubicBezTo>
                  <a:pt x="7077843" y="3691231"/>
                  <a:pt x="7077843" y="3686751"/>
                  <a:pt x="7077843" y="3683765"/>
                </a:cubicBezTo>
                <a:cubicBezTo>
                  <a:pt x="7077843" y="3680778"/>
                  <a:pt x="7080829" y="3679285"/>
                  <a:pt x="7086802" y="3679285"/>
                </a:cubicBezTo>
                <a:cubicBezTo>
                  <a:pt x="7098748" y="3679285"/>
                  <a:pt x="7101735" y="3674805"/>
                  <a:pt x="7095762" y="3665846"/>
                </a:cubicBezTo>
                <a:cubicBezTo>
                  <a:pt x="7092775" y="3661366"/>
                  <a:pt x="7089789" y="3658754"/>
                  <a:pt x="7086802" y="3658007"/>
                </a:cubicBezTo>
                <a:close/>
                <a:moveTo>
                  <a:pt x="7203272" y="3652408"/>
                </a:moveTo>
                <a:cubicBezTo>
                  <a:pt x="7203272" y="3652408"/>
                  <a:pt x="7203272" y="3655394"/>
                  <a:pt x="7203272" y="3661366"/>
                </a:cubicBezTo>
                <a:cubicBezTo>
                  <a:pt x="7203272" y="3667339"/>
                  <a:pt x="7200286" y="3670326"/>
                  <a:pt x="7194315" y="3670326"/>
                </a:cubicBezTo>
                <a:cubicBezTo>
                  <a:pt x="7188341" y="3670326"/>
                  <a:pt x="7188341" y="3667339"/>
                  <a:pt x="7194315" y="3661366"/>
                </a:cubicBezTo>
                <a:cubicBezTo>
                  <a:pt x="7194315" y="3655394"/>
                  <a:pt x="7197301" y="3652408"/>
                  <a:pt x="7203272" y="3652408"/>
                </a:cubicBezTo>
                <a:close/>
                <a:moveTo>
                  <a:pt x="456923" y="3652408"/>
                </a:moveTo>
                <a:cubicBezTo>
                  <a:pt x="462897" y="3652408"/>
                  <a:pt x="465883" y="3652408"/>
                  <a:pt x="465883" y="3652408"/>
                </a:cubicBezTo>
                <a:cubicBezTo>
                  <a:pt x="465883" y="3652408"/>
                  <a:pt x="465883" y="3655394"/>
                  <a:pt x="465883" y="3661366"/>
                </a:cubicBezTo>
                <a:cubicBezTo>
                  <a:pt x="465883" y="3667339"/>
                  <a:pt x="468870" y="3673312"/>
                  <a:pt x="474842" y="3679285"/>
                </a:cubicBezTo>
                <a:cubicBezTo>
                  <a:pt x="480815" y="3685258"/>
                  <a:pt x="480815" y="3691231"/>
                  <a:pt x="474842" y="3697204"/>
                </a:cubicBezTo>
                <a:cubicBezTo>
                  <a:pt x="468870" y="3703177"/>
                  <a:pt x="464389" y="3697204"/>
                  <a:pt x="461403" y="3679285"/>
                </a:cubicBezTo>
                <a:cubicBezTo>
                  <a:pt x="458418" y="3661366"/>
                  <a:pt x="456923" y="3652408"/>
                  <a:pt x="456923" y="3652408"/>
                </a:cubicBezTo>
                <a:close/>
                <a:moveTo>
                  <a:pt x="6988250" y="3643448"/>
                </a:moveTo>
                <a:cubicBezTo>
                  <a:pt x="6970332" y="3643448"/>
                  <a:pt x="6964358" y="3646435"/>
                  <a:pt x="6970332" y="3652408"/>
                </a:cubicBezTo>
                <a:lnTo>
                  <a:pt x="6988250" y="3661366"/>
                </a:lnTo>
                <a:cubicBezTo>
                  <a:pt x="6994224" y="3655394"/>
                  <a:pt x="6997209" y="3650915"/>
                  <a:pt x="6997209" y="3647928"/>
                </a:cubicBezTo>
                <a:cubicBezTo>
                  <a:pt x="6997209" y="3644941"/>
                  <a:pt x="6994224" y="3643448"/>
                  <a:pt x="6988250" y="3643448"/>
                </a:cubicBezTo>
                <a:close/>
                <a:moveTo>
                  <a:pt x="394208" y="3643448"/>
                </a:moveTo>
                <a:cubicBezTo>
                  <a:pt x="400183" y="3643448"/>
                  <a:pt x="403168" y="3644941"/>
                  <a:pt x="403168" y="3647928"/>
                </a:cubicBezTo>
                <a:cubicBezTo>
                  <a:pt x="403168" y="3650915"/>
                  <a:pt x="400183" y="3652408"/>
                  <a:pt x="394208" y="3652408"/>
                </a:cubicBezTo>
                <a:cubicBezTo>
                  <a:pt x="388236" y="3652408"/>
                  <a:pt x="388236" y="3649421"/>
                  <a:pt x="394208" y="3643448"/>
                </a:cubicBezTo>
                <a:close/>
                <a:moveTo>
                  <a:pt x="7354461" y="3610970"/>
                </a:moveTo>
                <a:cubicBezTo>
                  <a:pt x="7355208" y="3611718"/>
                  <a:pt x="7355580" y="3613584"/>
                  <a:pt x="7355580" y="3616570"/>
                </a:cubicBezTo>
                <a:lnTo>
                  <a:pt x="7346622" y="3625530"/>
                </a:lnTo>
                <a:cubicBezTo>
                  <a:pt x="7346622" y="3619557"/>
                  <a:pt x="7348116" y="3615077"/>
                  <a:pt x="7351102" y="3612090"/>
                </a:cubicBezTo>
                <a:cubicBezTo>
                  <a:pt x="7352595" y="3610597"/>
                  <a:pt x="7353714" y="3610224"/>
                  <a:pt x="7354461" y="3610970"/>
                </a:cubicBezTo>
                <a:close/>
                <a:moveTo>
                  <a:pt x="277738" y="3607611"/>
                </a:moveTo>
                <a:cubicBezTo>
                  <a:pt x="283711" y="3607611"/>
                  <a:pt x="286698" y="3607611"/>
                  <a:pt x="286698" y="3607611"/>
                </a:cubicBezTo>
                <a:cubicBezTo>
                  <a:pt x="286698" y="3607611"/>
                  <a:pt x="286698" y="3610597"/>
                  <a:pt x="286698" y="3616570"/>
                </a:cubicBezTo>
                <a:cubicBezTo>
                  <a:pt x="286698" y="3622543"/>
                  <a:pt x="286698" y="3625530"/>
                  <a:pt x="286698" y="3625530"/>
                </a:cubicBezTo>
                <a:cubicBezTo>
                  <a:pt x="286698" y="3625530"/>
                  <a:pt x="285205" y="3624036"/>
                  <a:pt x="282218" y="3621050"/>
                </a:cubicBezTo>
                <a:cubicBezTo>
                  <a:pt x="279231" y="3618063"/>
                  <a:pt x="277738" y="3616570"/>
                  <a:pt x="277738" y="3616570"/>
                </a:cubicBezTo>
                <a:cubicBezTo>
                  <a:pt x="277738" y="3610597"/>
                  <a:pt x="277738" y="3607611"/>
                  <a:pt x="277738" y="3607611"/>
                </a:cubicBezTo>
                <a:close/>
                <a:moveTo>
                  <a:pt x="80633" y="3607611"/>
                </a:moveTo>
                <a:cubicBezTo>
                  <a:pt x="80633" y="3607611"/>
                  <a:pt x="82127" y="3607611"/>
                  <a:pt x="85113" y="3607611"/>
                </a:cubicBezTo>
                <a:cubicBezTo>
                  <a:pt x="88099" y="3607611"/>
                  <a:pt x="89593" y="3610597"/>
                  <a:pt x="89593" y="3616570"/>
                </a:cubicBezTo>
                <a:cubicBezTo>
                  <a:pt x="89593" y="3622543"/>
                  <a:pt x="86606" y="3625530"/>
                  <a:pt x="80633" y="3625530"/>
                </a:cubicBezTo>
                <a:cubicBezTo>
                  <a:pt x="80633" y="3625530"/>
                  <a:pt x="80633" y="3622543"/>
                  <a:pt x="80633" y="3616570"/>
                </a:cubicBezTo>
                <a:cubicBezTo>
                  <a:pt x="80633" y="3610597"/>
                  <a:pt x="80633" y="3607611"/>
                  <a:pt x="80633" y="3607611"/>
                </a:cubicBezTo>
                <a:close/>
                <a:moveTo>
                  <a:pt x="7360062" y="3589692"/>
                </a:moveTo>
                <a:cubicBezTo>
                  <a:pt x="7363048" y="3589692"/>
                  <a:pt x="7363048" y="3591185"/>
                  <a:pt x="7360062" y="3594172"/>
                </a:cubicBezTo>
                <a:cubicBezTo>
                  <a:pt x="7357076" y="3597158"/>
                  <a:pt x="7355580" y="3598651"/>
                  <a:pt x="7355580" y="3598651"/>
                </a:cubicBezTo>
                <a:cubicBezTo>
                  <a:pt x="7355580" y="3592679"/>
                  <a:pt x="7357076" y="3589692"/>
                  <a:pt x="7360062" y="3589692"/>
                </a:cubicBezTo>
                <a:close/>
                <a:moveTo>
                  <a:pt x="689866" y="3589692"/>
                </a:moveTo>
                <a:lnTo>
                  <a:pt x="698825" y="3607611"/>
                </a:lnTo>
                <a:cubicBezTo>
                  <a:pt x="698825" y="3619557"/>
                  <a:pt x="695839" y="3628516"/>
                  <a:pt x="689866" y="3634489"/>
                </a:cubicBezTo>
                <a:lnTo>
                  <a:pt x="689866" y="3616570"/>
                </a:lnTo>
                <a:cubicBezTo>
                  <a:pt x="689866" y="3604624"/>
                  <a:pt x="689866" y="3595665"/>
                  <a:pt x="689866" y="3589692"/>
                </a:cubicBezTo>
                <a:close/>
                <a:moveTo>
                  <a:pt x="241901" y="3589692"/>
                </a:moveTo>
                <a:lnTo>
                  <a:pt x="250860" y="3589692"/>
                </a:lnTo>
                <a:lnTo>
                  <a:pt x="250860" y="3616570"/>
                </a:lnTo>
                <a:cubicBezTo>
                  <a:pt x="244887" y="3610597"/>
                  <a:pt x="243394" y="3606118"/>
                  <a:pt x="246380" y="3603131"/>
                </a:cubicBezTo>
                <a:cubicBezTo>
                  <a:pt x="249367" y="3600144"/>
                  <a:pt x="249367" y="3598651"/>
                  <a:pt x="246380" y="3598651"/>
                </a:cubicBezTo>
                <a:cubicBezTo>
                  <a:pt x="243394" y="3598651"/>
                  <a:pt x="241901" y="3595665"/>
                  <a:pt x="241901" y="3589692"/>
                </a:cubicBezTo>
                <a:close/>
                <a:moveTo>
                  <a:pt x="282218" y="3562815"/>
                </a:moveTo>
                <a:cubicBezTo>
                  <a:pt x="285205" y="3562815"/>
                  <a:pt x="286698" y="3568786"/>
                  <a:pt x="286698" y="3580732"/>
                </a:cubicBezTo>
                <a:lnTo>
                  <a:pt x="277738" y="3589692"/>
                </a:lnTo>
                <a:cubicBezTo>
                  <a:pt x="277738" y="3583719"/>
                  <a:pt x="277738" y="3577746"/>
                  <a:pt x="277738" y="3571774"/>
                </a:cubicBezTo>
                <a:cubicBezTo>
                  <a:pt x="277738" y="3565801"/>
                  <a:pt x="279231" y="3562815"/>
                  <a:pt x="282218" y="3562815"/>
                </a:cubicBezTo>
                <a:close/>
                <a:moveTo>
                  <a:pt x="178066" y="3560014"/>
                </a:moveTo>
                <a:cubicBezTo>
                  <a:pt x="175826" y="3560389"/>
                  <a:pt x="173213" y="3561322"/>
                  <a:pt x="170226" y="3562815"/>
                </a:cubicBezTo>
                <a:cubicBezTo>
                  <a:pt x="170226" y="3562815"/>
                  <a:pt x="170226" y="3565801"/>
                  <a:pt x="170226" y="3571774"/>
                </a:cubicBezTo>
                <a:lnTo>
                  <a:pt x="188145" y="3571774"/>
                </a:lnTo>
                <a:cubicBezTo>
                  <a:pt x="188145" y="3562815"/>
                  <a:pt x="184786" y="3558895"/>
                  <a:pt x="178066" y="3560014"/>
                </a:cubicBezTo>
                <a:close/>
                <a:moveTo>
                  <a:pt x="528599" y="3553855"/>
                </a:moveTo>
                <a:cubicBezTo>
                  <a:pt x="534572" y="3553855"/>
                  <a:pt x="537558" y="3556842"/>
                  <a:pt x="537558" y="3562815"/>
                </a:cubicBezTo>
                <a:lnTo>
                  <a:pt x="528599" y="3562815"/>
                </a:lnTo>
                <a:close/>
                <a:moveTo>
                  <a:pt x="483802" y="3553855"/>
                </a:moveTo>
                <a:cubicBezTo>
                  <a:pt x="495748" y="3553855"/>
                  <a:pt x="504707" y="3558335"/>
                  <a:pt x="510680" y="3567294"/>
                </a:cubicBezTo>
                <a:cubicBezTo>
                  <a:pt x="516653" y="3576254"/>
                  <a:pt x="524119" y="3580732"/>
                  <a:pt x="533078" y="3580732"/>
                </a:cubicBezTo>
                <a:cubicBezTo>
                  <a:pt x="542038" y="3580732"/>
                  <a:pt x="546517" y="3583719"/>
                  <a:pt x="546517" y="3589692"/>
                </a:cubicBezTo>
                <a:cubicBezTo>
                  <a:pt x="546517" y="3595665"/>
                  <a:pt x="540545" y="3595665"/>
                  <a:pt x="528599" y="3589692"/>
                </a:cubicBezTo>
                <a:lnTo>
                  <a:pt x="510680" y="3580732"/>
                </a:lnTo>
                <a:cubicBezTo>
                  <a:pt x="504707" y="3580732"/>
                  <a:pt x="501720" y="3591185"/>
                  <a:pt x="501720" y="3612090"/>
                </a:cubicBezTo>
                <a:cubicBezTo>
                  <a:pt x="501720" y="3632996"/>
                  <a:pt x="504707" y="3649421"/>
                  <a:pt x="510680" y="3661366"/>
                </a:cubicBezTo>
                <a:cubicBezTo>
                  <a:pt x="516653" y="3673312"/>
                  <a:pt x="521132" y="3685258"/>
                  <a:pt x="524119" y="3697204"/>
                </a:cubicBezTo>
                <a:cubicBezTo>
                  <a:pt x="527105" y="3709150"/>
                  <a:pt x="528599" y="3718109"/>
                  <a:pt x="528599" y="3724082"/>
                </a:cubicBezTo>
                <a:cubicBezTo>
                  <a:pt x="522626" y="3724082"/>
                  <a:pt x="519639" y="3724082"/>
                  <a:pt x="519639" y="3724082"/>
                </a:cubicBezTo>
                <a:lnTo>
                  <a:pt x="519639" y="3715123"/>
                </a:lnTo>
                <a:lnTo>
                  <a:pt x="510680" y="3697204"/>
                </a:lnTo>
                <a:cubicBezTo>
                  <a:pt x="504707" y="3691231"/>
                  <a:pt x="500227" y="3674805"/>
                  <a:pt x="497241" y="3647928"/>
                </a:cubicBezTo>
                <a:cubicBezTo>
                  <a:pt x="494254" y="3621050"/>
                  <a:pt x="489775" y="3601638"/>
                  <a:pt x="483802" y="3589692"/>
                </a:cubicBezTo>
                <a:cubicBezTo>
                  <a:pt x="465883" y="3565801"/>
                  <a:pt x="465883" y="3553855"/>
                  <a:pt x="483802" y="3553855"/>
                </a:cubicBezTo>
                <a:close/>
                <a:moveTo>
                  <a:pt x="815296" y="3535936"/>
                </a:moveTo>
                <a:lnTo>
                  <a:pt x="824255" y="3544896"/>
                </a:lnTo>
                <a:cubicBezTo>
                  <a:pt x="830228" y="3544896"/>
                  <a:pt x="833215" y="3543403"/>
                  <a:pt x="833215" y="3540416"/>
                </a:cubicBezTo>
                <a:cubicBezTo>
                  <a:pt x="833215" y="3537429"/>
                  <a:pt x="830228" y="3535936"/>
                  <a:pt x="824255" y="3535936"/>
                </a:cubicBezTo>
                <a:cubicBezTo>
                  <a:pt x="818282" y="3535936"/>
                  <a:pt x="815296" y="3535936"/>
                  <a:pt x="815296" y="3535936"/>
                </a:cubicBezTo>
                <a:close/>
                <a:moveTo>
                  <a:pt x="116471" y="3526977"/>
                </a:moveTo>
                <a:cubicBezTo>
                  <a:pt x="116471" y="3526977"/>
                  <a:pt x="119458" y="3526977"/>
                  <a:pt x="125430" y="3526977"/>
                </a:cubicBezTo>
                <a:lnTo>
                  <a:pt x="125430" y="3535936"/>
                </a:lnTo>
                <a:cubicBezTo>
                  <a:pt x="119458" y="3535936"/>
                  <a:pt x="116471" y="3532950"/>
                  <a:pt x="116471" y="3526977"/>
                </a:cubicBezTo>
                <a:close/>
                <a:moveTo>
                  <a:pt x="273259" y="3520258"/>
                </a:moveTo>
                <a:cubicBezTo>
                  <a:pt x="276245" y="3518765"/>
                  <a:pt x="277738" y="3521004"/>
                  <a:pt x="277738" y="3526977"/>
                </a:cubicBezTo>
                <a:cubicBezTo>
                  <a:pt x="271765" y="3538923"/>
                  <a:pt x="265792" y="3544896"/>
                  <a:pt x="259819" y="3544896"/>
                </a:cubicBezTo>
                <a:lnTo>
                  <a:pt x="241901" y="3553855"/>
                </a:lnTo>
                <a:lnTo>
                  <a:pt x="259819" y="3535936"/>
                </a:lnTo>
                <a:cubicBezTo>
                  <a:pt x="265792" y="3526977"/>
                  <a:pt x="270272" y="3521752"/>
                  <a:pt x="273259" y="3520258"/>
                </a:cubicBezTo>
                <a:close/>
                <a:moveTo>
                  <a:pt x="7140558" y="3518018"/>
                </a:moveTo>
                <a:lnTo>
                  <a:pt x="7149518" y="3535936"/>
                </a:lnTo>
                <a:cubicBezTo>
                  <a:pt x="7155492" y="3535936"/>
                  <a:pt x="7155492" y="3532950"/>
                  <a:pt x="7149518" y="3526977"/>
                </a:cubicBezTo>
                <a:close/>
                <a:moveTo>
                  <a:pt x="591313" y="3509058"/>
                </a:moveTo>
                <a:cubicBezTo>
                  <a:pt x="591313" y="3509058"/>
                  <a:pt x="594300" y="3509058"/>
                  <a:pt x="600273" y="3509058"/>
                </a:cubicBezTo>
                <a:cubicBezTo>
                  <a:pt x="600273" y="3509058"/>
                  <a:pt x="603259" y="3512045"/>
                  <a:pt x="609232" y="3518018"/>
                </a:cubicBezTo>
                <a:cubicBezTo>
                  <a:pt x="603259" y="3523990"/>
                  <a:pt x="600273" y="3526977"/>
                  <a:pt x="600273" y="3526977"/>
                </a:cubicBezTo>
                <a:cubicBezTo>
                  <a:pt x="594300" y="3526977"/>
                  <a:pt x="591313" y="3523990"/>
                  <a:pt x="591313" y="3518018"/>
                </a:cubicBezTo>
                <a:cubicBezTo>
                  <a:pt x="591313" y="3512045"/>
                  <a:pt x="591313" y="3509058"/>
                  <a:pt x="591313" y="3509058"/>
                </a:cubicBezTo>
                <a:close/>
                <a:moveTo>
                  <a:pt x="237421" y="3509058"/>
                </a:moveTo>
                <a:cubicBezTo>
                  <a:pt x="240408" y="3509058"/>
                  <a:pt x="241901" y="3513538"/>
                  <a:pt x="241901" y="3522497"/>
                </a:cubicBezTo>
                <a:cubicBezTo>
                  <a:pt x="241901" y="3531457"/>
                  <a:pt x="240408" y="3535936"/>
                  <a:pt x="237421" y="3535936"/>
                </a:cubicBezTo>
                <a:cubicBezTo>
                  <a:pt x="234434" y="3535936"/>
                  <a:pt x="232941" y="3531457"/>
                  <a:pt x="232941" y="3522497"/>
                </a:cubicBezTo>
                <a:cubicBezTo>
                  <a:pt x="232941" y="3513538"/>
                  <a:pt x="234434" y="3509058"/>
                  <a:pt x="237421" y="3509058"/>
                </a:cubicBezTo>
                <a:close/>
                <a:moveTo>
                  <a:pt x="431166" y="3503459"/>
                </a:moveTo>
                <a:cubicBezTo>
                  <a:pt x="431912" y="3502713"/>
                  <a:pt x="433033" y="3503085"/>
                  <a:pt x="434526" y="3504579"/>
                </a:cubicBezTo>
                <a:cubicBezTo>
                  <a:pt x="437512" y="3507565"/>
                  <a:pt x="439005" y="3509058"/>
                  <a:pt x="439005" y="3509058"/>
                </a:cubicBezTo>
                <a:cubicBezTo>
                  <a:pt x="439005" y="3509058"/>
                  <a:pt x="436019" y="3509058"/>
                  <a:pt x="430046" y="3509058"/>
                </a:cubicBezTo>
                <a:cubicBezTo>
                  <a:pt x="430046" y="3506072"/>
                  <a:pt x="430419" y="3504206"/>
                  <a:pt x="431166" y="3503459"/>
                </a:cubicBezTo>
                <a:close/>
                <a:moveTo>
                  <a:pt x="344933" y="3500099"/>
                </a:moveTo>
                <a:cubicBezTo>
                  <a:pt x="341946" y="3500099"/>
                  <a:pt x="340453" y="3501592"/>
                  <a:pt x="340453" y="3504579"/>
                </a:cubicBezTo>
                <a:cubicBezTo>
                  <a:pt x="340453" y="3507565"/>
                  <a:pt x="343440" y="3509058"/>
                  <a:pt x="349412" y="3509058"/>
                </a:cubicBezTo>
                <a:cubicBezTo>
                  <a:pt x="349412" y="3503085"/>
                  <a:pt x="347919" y="3500099"/>
                  <a:pt x="344933" y="3500099"/>
                </a:cubicBezTo>
                <a:close/>
                <a:moveTo>
                  <a:pt x="505640" y="3485820"/>
                </a:moveTo>
                <a:cubicBezTo>
                  <a:pt x="508999" y="3486380"/>
                  <a:pt x="510680" y="3491139"/>
                  <a:pt x="510680" y="3500099"/>
                </a:cubicBezTo>
                <a:cubicBezTo>
                  <a:pt x="510680" y="3506072"/>
                  <a:pt x="510680" y="3512045"/>
                  <a:pt x="510680" y="3518018"/>
                </a:cubicBezTo>
                <a:cubicBezTo>
                  <a:pt x="510680" y="3523990"/>
                  <a:pt x="510680" y="3529964"/>
                  <a:pt x="510680" y="3535936"/>
                </a:cubicBezTo>
                <a:cubicBezTo>
                  <a:pt x="516653" y="3541909"/>
                  <a:pt x="516653" y="3544896"/>
                  <a:pt x="510680" y="3544896"/>
                </a:cubicBezTo>
                <a:cubicBezTo>
                  <a:pt x="504707" y="3544896"/>
                  <a:pt x="501720" y="3544896"/>
                  <a:pt x="501720" y="3544896"/>
                </a:cubicBezTo>
                <a:cubicBezTo>
                  <a:pt x="501720" y="3544896"/>
                  <a:pt x="501720" y="3541909"/>
                  <a:pt x="501720" y="3535936"/>
                </a:cubicBezTo>
                <a:cubicBezTo>
                  <a:pt x="501720" y="3529964"/>
                  <a:pt x="501720" y="3523990"/>
                  <a:pt x="501720" y="3518018"/>
                </a:cubicBezTo>
                <a:lnTo>
                  <a:pt x="492761" y="3491139"/>
                </a:lnTo>
                <a:cubicBezTo>
                  <a:pt x="492761" y="3491139"/>
                  <a:pt x="495748" y="3489647"/>
                  <a:pt x="501720" y="3486661"/>
                </a:cubicBezTo>
                <a:cubicBezTo>
                  <a:pt x="503214" y="3485914"/>
                  <a:pt x="504521" y="3485634"/>
                  <a:pt x="505640" y="3485820"/>
                </a:cubicBezTo>
                <a:close/>
                <a:moveTo>
                  <a:pt x="761540" y="3482181"/>
                </a:moveTo>
                <a:lnTo>
                  <a:pt x="752581" y="3491139"/>
                </a:lnTo>
                <a:cubicBezTo>
                  <a:pt x="758554" y="3497112"/>
                  <a:pt x="761540" y="3497112"/>
                  <a:pt x="761540" y="3491139"/>
                </a:cubicBezTo>
                <a:cubicBezTo>
                  <a:pt x="767513" y="3491139"/>
                  <a:pt x="770500" y="3489647"/>
                  <a:pt x="770500" y="3486661"/>
                </a:cubicBezTo>
                <a:cubicBezTo>
                  <a:pt x="770500" y="3483674"/>
                  <a:pt x="767513" y="3482181"/>
                  <a:pt x="761540" y="3482181"/>
                </a:cubicBezTo>
                <a:close/>
                <a:moveTo>
                  <a:pt x="250860" y="3473222"/>
                </a:moveTo>
                <a:cubicBezTo>
                  <a:pt x="250860" y="3479194"/>
                  <a:pt x="250860" y="3485168"/>
                  <a:pt x="250860" y="3491139"/>
                </a:cubicBezTo>
                <a:cubicBezTo>
                  <a:pt x="244887" y="3491139"/>
                  <a:pt x="241901" y="3491139"/>
                  <a:pt x="241901" y="3491139"/>
                </a:cubicBezTo>
                <a:close/>
                <a:moveTo>
                  <a:pt x="98552" y="3473222"/>
                </a:moveTo>
                <a:cubicBezTo>
                  <a:pt x="98552" y="3473222"/>
                  <a:pt x="100045" y="3474715"/>
                  <a:pt x="103032" y="3477701"/>
                </a:cubicBezTo>
                <a:cubicBezTo>
                  <a:pt x="106019" y="3480688"/>
                  <a:pt x="110498" y="3482181"/>
                  <a:pt x="116471" y="3482181"/>
                </a:cubicBezTo>
                <a:lnTo>
                  <a:pt x="125430" y="3491139"/>
                </a:lnTo>
                <a:lnTo>
                  <a:pt x="116471" y="3491139"/>
                </a:lnTo>
                <a:cubicBezTo>
                  <a:pt x="104525" y="3491139"/>
                  <a:pt x="98552" y="3488154"/>
                  <a:pt x="98552" y="3482181"/>
                </a:cubicBezTo>
                <a:cubicBezTo>
                  <a:pt x="98552" y="3476208"/>
                  <a:pt x="98552" y="3473222"/>
                  <a:pt x="98552" y="3473222"/>
                </a:cubicBezTo>
                <a:close/>
                <a:moveTo>
                  <a:pt x="645069" y="3464262"/>
                </a:moveTo>
                <a:cubicBezTo>
                  <a:pt x="645069" y="3470235"/>
                  <a:pt x="643576" y="3473222"/>
                  <a:pt x="640589" y="3473222"/>
                </a:cubicBezTo>
                <a:cubicBezTo>
                  <a:pt x="637603" y="3473222"/>
                  <a:pt x="636109" y="3471729"/>
                  <a:pt x="636109" y="3468742"/>
                </a:cubicBezTo>
                <a:cubicBezTo>
                  <a:pt x="636109" y="3465755"/>
                  <a:pt x="639096" y="3464262"/>
                  <a:pt x="645069" y="3464262"/>
                </a:cubicBezTo>
                <a:close/>
                <a:moveTo>
                  <a:pt x="488281" y="3452503"/>
                </a:moveTo>
                <a:cubicBezTo>
                  <a:pt x="489775" y="3452877"/>
                  <a:pt x="491268" y="3453810"/>
                  <a:pt x="492761" y="3455303"/>
                </a:cubicBezTo>
                <a:cubicBezTo>
                  <a:pt x="498734" y="3461276"/>
                  <a:pt x="501720" y="3464262"/>
                  <a:pt x="501720" y="3464262"/>
                </a:cubicBezTo>
                <a:cubicBezTo>
                  <a:pt x="501720" y="3464262"/>
                  <a:pt x="498734" y="3464262"/>
                  <a:pt x="492761" y="3464262"/>
                </a:cubicBezTo>
                <a:cubicBezTo>
                  <a:pt x="486788" y="3470235"/>
                  <a:pt x="483802" y="3477701"/>
                  <a:pt x="483802" y="3486661"/>
                </a:cubicBezTo>
                <a:cubicBezTo>
                  <a:pt x="483802" y="3495619"/>
                  <a:pt x="483802" y="3500099"/>
                  <a:pt x="483802" y="3500099"/>
                </a:cubicBezTo>
                <a:cubicBezTo>
                  <a:pt x="483802" y="3523990"/>
                  <a:pt x="480815" y="3535936"/>
                  <a:pt x="474842" y="3535936"/>
                </a:cubicBezTo>
                <a:cubicBezTo>
                  <a:pt x="468870" y="3535936"/>
                  <a:pt x="465883" y="3526977"/>
                  <a:pt x="465883" y="3509058"/>
                </a:cubicBezTo>
                <a:cubicBezTo>
                  <a:pt x="465883" y="3503085"/>
                  <a:pt x="465883" y="3498607"/>
                  <a:pt x="465883" y="3495619"/>
                </a:cubicBezTo>
                <a:cubicBezTo>
                  <a:pt x="465883" y="3492632"/>
                  <a:pt x="464389" y="3489647"/>
                  <a:pt x="461403" y="3486661"/>
                </a:cubicBezTo>
                <a:cubicBezTo>
                  <a:pt x="458418" y="3483674"/>
                  <a:pt x="458418" y="3480688"/>
                  <a:pt x="461403" y="3477701"/>
                </a:cubicBezTo>
                <a:cubicBezTo>
                  <a:pt x="464389" y="3474715"/>
                  <a:pt x="468870" y="3470235"/>
                  <a:pt x="474842" y="3464262"/>
                </a:cubicBezTo>
                <a:cubicBezTo>
                  <a:pt x="479322" y="3455303"/>
                  <a:pt x="483802" y="3451383"/>
                  <a:pt x="488281" y="3452503"/>
                </a:cubicBezTo>
                <a:close/>
                <a:moveTo>
                  <a:pt x="376291" y="3437384"/>
                </a:moveTo>
                <a:lnTo>
                  <a:pt x="376291" y="3473222"/>
                </a:lnTo>
                <a:lnTo>
                  <a:pt x="367331" y="3464262"/>
                </a:lnTo>
                <a:cubicBezTo>
                  <a:pt x="373303" y="3446343"/>
                  <a:pt x="376291" y="3437384"/>
                  <a:pt x="376291" y="3437384"/>
                </a:cubicBezTo>
                <a:close/>
                <a:moveTo>
                  <a:pt x="7265988" y="3428425"/>
                </a:moveTo>
                <a:lnTo>
                  <a:pt x="7265988" y="3437384"/>
                </a:lnTo>
                <a:cubicBezTo>
                  <a:pt x="7265988" y="3443357"/>
                  <a:pt x="7263002" y="3446343"/>
                  <a:pt x="7257029" y="3446343"/>
                </a:cubicBezTo>
                <a:cubicBezTo>
                  <a:pt x="7257029" y="3440371"/>
                  <a:pt x="7257029" y="3437384"/>
                  <a:pt x="7257029" y="3437384"/>
                </a:cubicBezTo>
                <a:cubicBezTo>
                  <a:pt x="7257029" y="3437384"/>
                  <a:pt x="7258523" y="3435891"/>
                  <a:pt x="7261509" y="3432904"/>
                </a:cubicBezTo>
                <a:cubicBezTo>
                  <a:pt x="7264495" y="3429918"/>
                  <a:pt x="7265988" y="3428425"/>
                  <a:pt x="7265988" y="3428425"/>
                </a:cubicBezTo>
                <a:close/>
                <a:moveTo>
                  <a:pt x="179186" y="3410507"/>
                </a:moveTo>
                <a:lnTo>
                  <a:pt x="179186" y="3446343"/>
                </a:lnTo>
                <a:lnTo>
                  <a:pt x="188145" y="3473222"/>
                </a:lnTo>
                <a:cubicBezTo>
                  <a:pt x="194118" y="3479194"/>
                  <a:pt x="195611" y="3483674"/>
                  <a:pt x="192625" y="3486661"/>
                </a:cubicBezTo>
                <a:cubicBezTo>
                  <a:pt x="189638" y="3489647"/>
                  <a:pt x="185159" y="3500099"/>
                  <a:pt x="179186" y="3518018"/>
                </a:cubicBezTo>
                <a:cubicBezTo>
                  <a:pt x="173213" y="3535936"/>
                  <a:pt x="176199" y="3544896"/>
                  <a:pt x="188145" y="3544896"/>
                </a:cubicBezTo>
                <a:lnTo>
                  <a:pt x="197105" y="3544896"/>
                </a:lnTo>
                <a:cubicBezTo>
                  <a:pt x="197105" y="3544896"/>
                  <a:pt x="197105" y="3547883"/>
                  <a:pt x="197105" y="3553855"/>
                </a:cubicBezTo>
                <a:cubicBezTo>
                  <a:pt x="197105" y="3559828"/>
                  <a:pt x="197105" y="3565801"/>
                  <a:pt x="197105" y="3571774"/>
                </a:cubicBezTo>
                <a:cubicBezTo>
                  <a:pt x="203077" y="3583719"/>
                  <a:pt x="203077" y="3589692"/>
                  <a:pt x="197105" y="3589692"/>
                </a:cubicBezTo>
                <a:cubicBezTo>
                  <a:pt x="191132" y="3589692"/>
                  <a:pt x="188145" y="3591185"/>
                  <a:pt x="188145" y="3594172"/>
                </a:cubicBezTo>
                <a:cubicBezTo>
                  <a:pt x="188145" y="3597158"/>
                  <a:pt x="191132" y="3598651"/>
                  <a:pt x="197105" y="3598651"/>
                </a:cubicBezTo>
                <a:lnTo>
                  <a:pt x="215022" y="3616570"/>
                </a:lnTo>
                <a:cubicBezTo>
                  <a:pt x="215022" y="3640462"/>
                  <a:pt x="220995" y="3652408"/>
                  <a:pt x="232941" y="3652408"/>
                </a:cubicBezTo>
                <a:cubicBezTo>
                  <a:pt x="232941" y="3652408"/>
                  <a:pt x="235928" y="3655394"/>
                  <a:pt x="241901" y="3661366"/>
                </a:cubicBezTo>
                <a:cubicBezTo>
                  <a:pt x="241901" y="3661366"/>
                  <a:pt x="243394" y="3664354"/>
                  <a:pt x="246380" y="3670326"/>
                </a:cubicBezTo>
                <a:cubicBezTo>
                  <a:pt x="249367" y="3676298"/>
                  <a:pt x="250860" y="3682272"/>
                  <a:pt x="250860" y="3688244"/>
                </a:cubicBezTo>
                <a:cubicBezTo>
                  <a:pt x="262806" y="3706163"/>
                  <a:pt x="268779" y="3715123"/>
                  <a:pt x="268779" y="3715123"/>
                </a:cubicBezTo>
                <a:lnTo>
                  <a:pt x="250860" y="3715123"/>
                </a:lnTo>
                <a:cubicBezTo>
                  <a:pt x="244887" y="3709150"/>
                  <a:pt x="241901" y="3709150"/>
                  <a:pt x="241901" y="3715123"/>
                </a:cubicBezTo>
                <a:cubicBezTo>
                  <a:pt x="241901" y="3721095"/>
                  <a:pt x="244887" y="3724082"/>
                  <a:pt x="250860" y="3724082"/>
                </a:cubicBezTo>
                <a:cubicBezTo>
                  <a:pt x="250860" y="3742001"/>
                  <a:pt x="259819" y="3750959"/>
                  <a:pt x="277738" y="3750959"/>
                </a:cubicBezTo>
                <a:cubicBezTo>
                  <a:pt x="277738" y="3756932"/>
                  <a:pt x="273259" y="3759919"/>
                  <a:pt x="264299" y="3759919"/>
                </a:cubicBezTo>
                <a:cubicBezTo>
                  <a:pt x="255340" y="3759919"/>
                  <a:pt x="250860" y="3756932"/>
                  <a:pt x="250860" y="3750959"/>
                </a:cubicBezTo>
                <a:cubicBezTo>
                  <a:pt x="244887" y="3750959"/>
                  <a:pt x="240408" y="3749466"/>
                  <a:pt x="237421" y="3746479"/>
                </a:cubicBezTo>
                <a:cubicBezTo>
                  <a:pt x="234434" y="3743493"/>
                  <a:pt x="229955" y="3742001"/>
                  <a:pt x="223983" y="3742001"/>
                </a:cubicBezTo>
                <a:cubicBezTo>
                  <a:pt x="218010" y="3747973"/>
                  <a:pt x="213530" y="3750959"/>
                  <a:pt x="210544" y="3750959"/>
                </a:cubicBezTo>
                <a:cubicBezTo>
                  <a:pt x="207557" y="3750959"/>
                  <a:pt x="209051" y="3753946"/>
                  <a:pt x="215022" y="3759919"/>
                </a:cubicBezTo>
                <a:cubicBezTo>
                  <a:pt x="232941" y="3789783"/>
                  <a:pt x="244887" y="3795756"/>
                  <a:pt x="250860" y="3777837"/>
                </a:cubicBezTo>
                <a:lnTo>
                  <a:pt x="250860" y="3795756"/>
                </a:lnTo>
                <a:cubicBezTo>
                  <a:pt x="250860" y="3813675"/>
                  <a:pt x="247873" y="3822633"/>
                  <a:pt x="241901" y="3822633"/>
                </a:cubicBezTo>
                <a:cubicBezTo>
                  <a:pt x="229955" y="3828606"/>
                  <a:pt x="232941" y="3837566"/>
                  <a:pt x="250860" y="3849512"/>
                </a:cubicBezTo>
                <a:cubicBezTo>
                  <a:pt x="256833" y="3855484"/>
                  <a:pt x="256833" y="3861458"/>
                  <a:pt x="250860" y="3867430"/>
                </a:cubicBezTo>
                <a:cubicBezTo>
                  <a:pt x="250860" y="3867430"/>
                  <a:pt x="250860" y="3870417"/>
                  <a:pt x="250860" y="3876390"/>
                </a:cubicBezTo>
                <a:cubicBezTo>
                  <a:pt x="256833" y="3876390"/>
                  <a:pt x="259819" y="3879377"/>
                  <a:pt x="259819" y="3885349"/>
                </a:cubicBezTo>
                <a:cubicBezTo>
                  <a:pt x="259819" y="3891322"/>
                  <a:pt x="256833" y="3894309"/>
                  <a:pt x="250860" y="3894309"/>
                </a:cubicBezTo>
                <a:cubicBezTo>
                  <a:pt x="244887" y="3894309"/>
                  <a:pt x="241901" y="3891322"/>
                  <a:pt x="241901" y="3885349"/>
                </a:cubicBezTo>
                <a:cubicBezTo>
                  <a:pt x="241901" y="3879377"/>
                  <a:pt x="238914" y="3876390"/>
                  <a:pt x="232941" y="3876390"/>
                </a:cubicBezTo>
                <a:cubicBezTo>
                  <a:pt x="232941" y="3870417"/>
                  <a:pt x="231448" y="3865937"/>
                  <a:pt x="228463" y="3862951"/>
                </a:cubicBezTo>
                <a:cubicBezTo>
                  <a:pt x="225475" y="3859964"/>
                  <a:pt x="223983" y="3855484"/>
                  <a:pt x="223983" y="3849512"/>
                </a:cubicBezTo>
                <a:lnTo>
                  <a:pt x="215022" y="3849512"/>
                </a:lnTo>
                <a:cubicBezTo>
                  <a:pt x="209051" y="3855484"/>
                  <a:pt x="203077" y="3858471"/>
                  <a:pt x="197105" y="3858471"/>
                </a:cubicBezTo>
                <a:cubicBezTo>
                  <a:pt x="191132" y="3858471"/>
                  <a:pt x="189638" y="3855484"/>
                  <a:pt x="192625" y="3849512"/>
                </a:cubicBezTo>
                <a:cubicBezTo>
                  <a:pt x="195611" y="3843539"/>
                  <a:pt x="195611" y="3839059"/>
                  <a:pt x="192625" y="3836073"/>
                </a:cubicBezTo>
                <a:cubicBezTo>
                  <a:pt x="189638" y="3833086"/>
                  <a:pt x="189638" y="3828606"/>
                  <a:pt x="192625" y="3822633"/>
                </a:cubicBezTo>
                <a:cubicBezTo>
                  <a:pt x="195611" y="3816662"/>
                  <a:pt x="191132" y="3813675"/>
                  <a:pt x="179186" y="3813675"/>
                </a:cubicBezTo>
                <a:cubicBezTo>
                  <a:pt x="173213" y="3813675"/>
                  <a:pt x="170226" y="3810688"/>
                  <a:pt x="170226" y="3804716"/>
                </a:cubicBezTo>
                <a:cubicBezTo>
                  <a:pt x="170226" y="3804716"/>
                  <a:pt x="167240" y="3804716"/>
                  <a:pt x="161267" y="3804716"/>
                </a:cubicBezTo>
                <a:cubicBezTo>
                  <a:pt x="155294" y="3804716"/>
                  <a:pt x="152308" y="3801729"/>
                  <a:pt x="152308" y="3795756"/>
                </a:cubicBezTo>
                <a:lnTo>
                  <a:pt x="161267" y="3795756"/>
                </a:lnTo>
                <a:cubicBezTo>
                  <a:pt x="173213" y="3795756"/>
                  <a:pt x="179186" y="3792770"/>
                  <a:pt x="179186" y="3786797"/>
                </a:cubicBezTo>
                <a:cubicBezTo>
                  <a:pt x="179186" y="3786797"/>
                  <a:pt x="179186" y="3783810"/>
                  <a:pt x="179186" y="3777837"/>
                </a:cubicBezTo>
                <a:cubicBezTo>
                  <a:pt x="173213" y="3777837"/>
                  <a:pt x="170226" y="3776344"/>
                  <a:pt x="170226" y="3773358"/>
                </a:cubicBezTo>
                <a:cubicBezTo>
                  <a:pt x="170226" y="3770371"/>
                  <a:pt x="170226" y="3765891"/>
                  <a:pt x="170226" y="3759919"/>
                </a:cubicBezTo>
                <a:cubicBezTo>
                  <a:pt x="176199" y="3759919"/>
                  <a:pt x="176199" y="3756932"/>
                  <a:pt x="170226" y="3750959"/>
                </a:cubicBezTo>
                <a:cubicBezTo>
                  <a:pt x="164254" y="3744986"/>
                  <a:pt x="161267" y="3739013"/>
                  <a:pt x="161267" y="3733041"/>
                </a:cubicBezTo>
                <a:cubicBezTo>
                  <a:pt x="161267" y="3727069"/>
                  <a:pt x="161267" y="3721095"/>
                  <a:pt x="161267" y="3715123"/>
                </a:cubicBezTo>
                <a:lnTo>
                  <a:pt x="152308" y="3697204"/>
                </a:lnTo>
                <a:cubicBezTo>
                  <a:pt x="146336" y="3697204"/>
                  <a:pt x="143348" y="3697204"/>
                  <a:pt x="143348" y="3697204"/>
                </a:cubicBezTo>
                <a:lnTo>
                  <a:pt x="134390" y="3679285"/>
                </a:lnTo>
                <a:cubicBezTo>
                  <a:pt x="134390" y="3661366"/>
                  <a:pt x="132895" y="3652408"/>
                  <a:pt x="129910" y="3652408"/>
                </a:cubicBezTo>
                <a:cubicBezTo>
                  <a:pt x="126924" y="3652408"/>
                  <a:pt x="125430" y="3646435"/>
                  <a:pt x="125430" y="3634489"/>
                </a:cubicBezTo>
                <a:cubicBezTo>
                  <a:pt x="125430" y="3622543"/>
                  <a:pt x="123937" y="3609104"/>
                  <a:pt x="120951" y="3594172"/>
                </a:cubicBezTo>
                <a:cubicBezTo>
                  <a:pt x="117964" y="3579239"/>
                  <a:pt x="116471" y="3568786"/>
                  <a:pt x="116471" y="3562815"/>
                </a:cubicBezTo>
                <a:lnTo>
                  <a:pt x="107511" y="3553855"/>
                </a:lnTo>
                <a:cubicBezTo>
                  <a:pt x="101539" y="3547883"/>
                  <a:pt x="100045" y="3543403"/>
                  <a:pt x="103032" y="3540416"/>
                </a:cubicBezTo>
                <a:cubicBezTo>
                  <a:pt x="106019" y="3537429"/>
                  <a:pt x="111991" y="3538923"/>
                  <a:pt x="120951" y="3544896"/>
                </a:cubicBezTo>
                <a:cubicBezTo>
                  <a:pt x="129910" y="3550869"/>
                  <a:pt x="132895" y="3555348"/>
                  <a:pt x="129910" y="3558335"/>
                </a:cubicBezTo>
                <a:cubicBezTo>
                  <a:pt x="126924" y="3561322"/>
                  <a:pt x="128417" y="3565801"/>
                  <a:pt x="134390" y="3571774"/>
                </a:cubicBezTo>
                <a:cubicBezTo>
                  <a:pt x="140363" y="3565801"/>
                  <a:pt x="143348" y="3553855"/>
                  <a:pt x="143348" y="3535936"/>
                </a:cubicBezTo>
                <a:cubicBezTo>
                  <a:pt x="143348" y="3529964"/>
                  <a:pt x="149321" y="3523990"/>
                  <a:pt x="161267" y="3518018"/>
                </a:cubicBezTo>
                <a:cubicBezTo>
                  <a:pt x="161267" y="3518018"/>
                  <a:pt x="162760" y="3516525"/>
                  <a:pt x="165747" y="3513538"/>
                </a:cubicBezTo>
                <a:cubicBezTo>
                  <a:pt x="168733" y="3510551"/>
                  <a:pt x="170226" y="3509058"/>
                  <a:pt x="170226" y="3509058"/>
                </a:cubicBezTo>
                <a:cubicBezTo>
                  <a:pt x="170226" y="3509058"/>
                  <a:pt x="170226" y="3506072"/>
                  <a:pt x="170226" y="3500099"/>
                </a:cubicBezTo>
                <a:cubicBezTo>
                  <a:pt x="164254" y="3500099"/>
                  <a:pt x="161267" y="3500099"/>
                  <a:pt x="161267" y="3500099"/>
                </a:cubicBezTo>
                <a:cubicBezTo>
                  <a:pt x="155294" y="3494127"/>
                  <a:pt x="155294" y="3489647"/>
                  <a:pt x="161267" y="3486661"/>
                </a:cubicBezTo>
                <a:cubicBezTo>
                  <a:pt x="167240" y="3483674"/>
                  <a:pt x="173213" y="3482181"/>
                  <a:pt x="179186" y="3482181"/>
                </a:cubicBezTo>
                <a:lnTo>
                  <a:pt x="170226" y="3464262"/>
                </a:lnTo>
                <a:cubicBezTo>
                  <a:pt x="164254" y="3464262"/>
                  <a:pt x="164254" y="3458289"/>
                  <a:pt x="170226" y="3446343"/>
                </a:cubicBezTo>
                <a:cubicBezTo>
                  <a:pt x="176199" y="3434397"/>
                  <a:pt x="179186" y="3422452"/>
                  <a:pt x="179186" y="3410507"/>
                </a:cubicBezTo>
                <a:close/>
                <a:moveTo>
                  <a:pt x="538117" y="3407706"/>
                </a:moveTo>
                <a:cubicBezTo>
                  <a:pt x="539237" y="3406586"/>
                  <a:pt x="542038" y="3410507"/>
                  <a:pt x="546517" y="3419465"/>
                </a:cubicBezTo>
                <a:lnTo>
                  <a:pt x="528599" y="3428425"/>
                </a:lnTo>
                <a:lnTo>
                  <a:pt x="537558" y="3410507"/>
                </a:lnTo>
                <a:cubicBezTo>
                  <a:pt x="537558" y="3409014"/>
                  <a:pt x="537744" y="3408081"/>
                  <a:pt x="538117" y="3407706"/>
                </a:cubicBezTo>
                <a:close/>
                <a:moveTo>
                  <a:pt x="662988" y="3401547"/>
                </a:moveTo>
                <a:cubicBezTo>
                  <a:pt x="668961" y="3407520"/>
                  <a:pt x="670454" y="3413492"/>
                  <a:pt x="667467" y="3419465"/>
                </a:cubicBezTo>
                <a:cubicBezTo>
                  <a:pt x="664481" y="3425438"/>
                  <a:pt x="661495" y="3428425"/>
                  <a:pt x="658508" y="3428425"/>
                </a:cubicBezTo>
                <a:cubicBezTo>
                  <a:pt x="655522" y="3428425"/>
                  <a:pt x="654028" y="3425438"/>
                  <a:pt x="654028" y="3419465"/>
                </a:cubicBezTo>
                <a:close/>
                <a:moveTo>
                  <a:pt x="7257029" y="3392588"/>
                </a:moveTo>
                <a:cubicBezTo>
                  <a:pt x="7257029" y="3392588"/>
                  <a:pt x="7260016" y="3395575"/>
                  <a:pt x="7265988" y="3401547"/>
                </a:cubicBezTo>
                <a:lnTo>
                  <a:pt x="7257029" y="3401547"/>
                </a:lnTo>
                <a:close/>
                <a:moveTo>
                  <a:pt x="721223" y="3392588"/>
                </a:moveTo>
                <a:cubicBezTo>
                  <a:pt x="718237" y="3392588"/>
                  <a:pt x="716743" y="3397068"/>
                  <a:pt x="716743" y="3406027"/>
                </a:cubicBezTo>
                <a:cubicBezTo>
                  <a:pt x="716743" y="3414985"/>
                  <a:pt x="715250" y="3419465"/>
                  <a:pt x="712265" y="3419465"/>
                </a:cubicBezTo>
                <a:cubicBezTo>
                  <a:pt x="709277" y="3419465"/>
                  <a:pt x="707785" y="3419465"/>
                  <a:pt x="707785" y="3419465"/>
                </a:cubicBezTo>
                <a:cubicBezTo>
                  <a:pt x="707785" y="3425438"/>
                  <a:pt x="709277" y="3428425"/>
                  <a:pt x="712265" y="3428425"/>
                </a:cubicBezTo>
                <a:cubicBezTo>
                  <a:pt x="715250" y="3428425"/>
                  <a:pt x="716743" y="3428425"/>
                  <a:pt x="716743" y="3428425"/>
                </a:cubicBezTo>
                <a:cubicBezTo>
                  <a:pt x="722716" y="3428425"/>
                  <a:pt x="728689" y="3431411"/>
                  <a:pt x="734662" y="3437384"/>
                </a:cubicBezTo>
                <a:lnTo>
                  <a:pt x="743622" y="3437384"/>
                </a:lnTo>
                <a:cubicBezTo>
                  <a:pt x="743622" y="3431411"/>
                  <a:pt x="742128" y="3426932"/>
                  <a:pt x="739142" y="3423945"/>
                </a:cubicBezTo>
                <a:cubicBezTo>
                  <a:pt x="736156" y="3420958"/>
                  <a:pt x="734662" y="3417972"/>
                  <a:pt x="734662" y="3414985"/>
                </a:cubicBezTo>
                <a:cubicBezTo>
                  <a:pt x="734662" y="3412000"/>
                  <a:pt x="734662" y="3410507"/>
                  <a:pt x="734662" y="3410507"/>
                </a:cubicBezTo>
                <a:cubicBezTo>
                  <a:pt x="734662" y="3404534"/>
                  <a:pt x="733169" y="3400054"/>
                  <a:pt x="730182" y="3397068"/>
                </a:cubicBezTo>
                <a:cubicBezTo>
                  <a:pt x="727196" y="3394081"/>
                  <a:pt x="724209" y="3392588"/>
                  <a:pt x="721223" y="3392588"/>
                </a:cubicBezTo>
                <a:close/>
                <a:moveTo>
                  <a:pt x="7319744" y="3383629"/>
                </a:moveTo>
                <a:cubicBezTo>
                  <a:pt x="7319744" y="3383629"/>
                  <a:pt x="7319744" y="3386615"/>
                  <a:pt x="7319744" y="3392588"/>
                </a:cubicBezTo>
                <a:cubicBezTo>
                  <a:pt x="7319744" y="3398561"/>
                  <a:pt x="7316758" y="3401547"/>
                  <a:pt x="7310786" y="3401547"/>
                </a:cubicBezTo>
                <a:cubicBezTo>
                  <a:pt x="7304812" y="3401547"/>
                  <a:pt x="7301826" y="3400054"/>
                  <a:pt x="7301826" y="3397068"/>
                </a:cubicBezTo>
                <a:cubicBezTo>
                  <a:pt x="7301826" y="3394081"/>
                  <a:pt x="7304812" y="3392588"/>
                  <a:pt x="7310786" y="3392588"/>
                </a:cubicBezTo>
                <a:cubicBezTo>
                  <a:pt x="7316758" y="3386615"/>
                  <a:pt x="7319744" y="3383629"/>
                  <a:pt x="7319744" y="3383629"/>
                </a:cubicBezTo>
                <a:close/>
                <a:moveTo>
                  <a:pt x="474842" y="3374669"/>
                </a:moveTo>
                <a:cubicBezTo>
                  <a:pt x="486788" y="3374669"/>
                  <a:pt x="489775" y="3380642"/>
                  <a:pt x="483802" y="3392588"/>
                </a:cubicBezTo>
                <a:cubicBezTo>
                  <a:pt x="483802" y="3392588"/>
                  <a:pt x="480815" y="3395575"/>
                  <a:pt x="474842" y="3401547"/>
                </a:cubicBezTo>
                <a:close/>
                <a:moveTo>
                  <a:pt x="125430" y="3374669"/>
                </a:moveTo>
                <a:cubicBezTo>
                  <a:pt x="131402" y="3374669"/>
                  <a:pt x="134390" y="3377656"/>
                  <a:pt x="134390" y="3383629"/>
                </a:cubicBezTo>
                <a:lnTo>
                  <a:pt x="143348" y="3401547"/>
                </a:lnTo>
                <a:cubicBezTo>
                  <a:pt x="149321" y="3407520"/>
                  <a:pt x="149321" y="3413492"/>
                  <a:pt x="143348" y="3419465"/>
                </a:cubicBezTo>
                <a:cubicBezTo>
                  <a:pt x="143348" y="3419465"/>
                  <a:pt x="141855" y="3419465"/>
                  <a:pt x="138869" y="3419465"/>
                </a:cubicBezTo>
                <a:cubicBezTo>
                  <a:pt x="135883" y="3419465"/>
                  <a:pt x="134390" y="3416480"/>
                  <a:pt x="134390" y="3410507"/>
                </a:cubicBezTo>
                <a:cubicBezTo>
                  <a:pt x="128417" y="3398561"/>
                  <a:pt x="122444" y="3392588"/>
                  <a:pt x="116471" y="3392588"/>
                </a:cubicBezTo>
                <a:close/>
                <a:moveTo>
                  <a:pt x="7086802" y="3369069"/>
                </a:moveTo>
                <a:cubicBezTo>
                  <a:pt x="7089789" y="3368324"/>
                  <a:pt x="7092775" y="3368696"/>
                  <a:pt x="7095762" y="3370189"/>
                </a:cubicBezTo>
                <a:cubicBezTo>
                  <a:pt x="7101735" y="3373176"/>
                  <a:pt x="7104722" y="3376162"/>
                  <a:pt x="7104722" y="3379149"/>
                </a:cubicBezTo>
                <a:cubicBezTo>
                  <a:pt x="7104722" y="3382135"/>
                  <a:pt x="7100241" y="3383629"/>
                  <a:pt x="7091282" y="3383629"/>
                </a:cubicBezTo>
                <a:cubicBezTo>
                  <a:pt x="7082323" y="3383629"/>
                  <a:pt x="7077843" y="3380642"/>
                  <a:pt x="7077843" y="3374669"/>
                </a:cubicBezTo>
                <a:cubicBezTo>
                  <a:pt x="7080830" y="3371683"/>
                  <a:pt x="7083816" y="3369817"/>
                  <a:pt x="7086802" y="3369069"/>
                </a:cubicBezTo>
                <a:close/>
                <a:moveTo>
                  <a:pt x="501720" y="3365710"/>
                </a:moveTo>
                <a:lnTo>
                  <a:pt x="501720" y="3374669"/>
                </a:lnTo>
                <a:cubicBezTo>
                  <a:pt x="495748" y="3374669"/>
                  <a:pt x="492761" y="3373176"/>
                  <a:pt x="492761" y="3370189"/>
                </a:cubicBezTo>
                <a:cubicBezTo>
                  <a:pt x="492761" y="3367203"/>
                  <a:pt x="495748" y="3365710"/>
                  <a:pt x="501720" y="3365710"/>
                </a:cubicBezTo>
                <a:close/>
                <a:moveTo>
                  <a:pt x="662988" y="3347791"/>
                </a:moveTo>
                <a:cubicBezTo>
                  <a:pt x="668961" y="3347791"/>
                  <a:pt x="671947" y="3349284"/>
                  <a:pt x="671947" y="3352271"/>
                </a:cubicBezTo>
                <a:cubicBezTo>
                  <a:pt x="671947" y="3355257"/>
                  <a:pt x="671947" y="3362723"/>
                  <a:pt x="671947" y="3374669"/>
                </a:cubicBezTo>
                <a:lnTo>
                  <a:pt x="671947" y="3392588"/>
                </a:lnTo>
                <a:lnTo>
                  <a:pt x="662988" y="3383629"/>
                </a:lnTo>
                <a:cubicBezTo>
                  <a:pt x="657015" y="3365710"/>
                  <a:pt x="657015" y="3353764"/>
                  <a:pt x="662988" y="3347791"/>
                </a:cubicBezTo>
                <a:close/>
                <a:moveTo>
                  <a:pt x="439005" y="3343311"/>
                </a:moveTo>
                <a:lnTo>
                  <a:pt x="439005" y="3383629"/>
                </a:lnTo>
                <a:cubicBezTo>
                  <a:pt x="439005" y="3383629"/>
                  <a:pt x="437512" y="3382135"/>
                  <a:pt x="434526" y="3379149"/>
                </a:cubicBezTo>
                <a:cubicBezTo>
                  <a:pt x="431539" y="3376162"/>
                  <a:pt x="430046" y="3374669"/>
                  <a:pt x="430046" y="3374669"/>
                </a:cubicBezTo>
                <a:cubicBezTo>
                  <a:pt x="430046" y="3368696"/>
                  <a:pt x="431539" y="3364217"/>
                  <a:pt x="434526" y="3361230"/>
                </a:cubicBezTo>
                <a:cubicBezTo>
                  <a:pt x="437512" y="3358243"/>
                  <a:pt x="439005" y="3352271"/>
                  <a:pt x="439005" y="3343311"/>
                </a:cubicBezTo>
                <a:close/>
                <a:moveTo>
                  <a:pt x="595793" y="3338833"/>
                </a:moveTo>
                <a:cubicBezTo>
                  <a:pt x="598780" y="3338833"/>
                  <a:pt x="600273" y="3340325"/>
                  <a:pt x="600273" y="3343311"/>
                </a:cubicBezTo>
                <a:cubicBezTo>
                  <a:pt x="600273" y="3346298"/>
                  <a:pt x="597287" y="3347791"/>
                  <a:pt x="591313" y="3347791"/>
                </a:cubicBezTo>
                <a:cubicBezTo>
                  <a:pt x="591313" y="3341818"/>
                  <a:pt x="592807" y="3338833"/>
                  <a:pt x="595793" y="3338833"/>
                </a:cubicBezTo>
                <a:close/>
                <a:moveTo>
                  <a:pt x="636109" y="3329873"/>
                </a:moveTo>
                <a:lnTo>
                  <a:pt x="645069" y="3338833"/>
                </a:lnTo>
                <a:lnTo>
                  <a:pt x="645069" y="3347791"/>
                </a:lnTo>
                <a:cubicBezTo>
                  <a:pt x="645069" y="3347791"/>
                  <a:pt x="642083" y="3344804"/>
                  <a:pt x="636109" y="3338833"/>
                </a:cubicBezTo>
                <a:close/>
                <a:moveTo>
                  <a:pt x="179186" y="3320914"/>
                </a:moveTo>
                <a:lnTo>
                  <a:pt x="188145" y="3320914"/>
                </a:lnTo>
                <a:cubicBezTo>
                  <a:pt x="188145" y="3326885"/>
                  <a:pt x="185159" y="3332860"/>
                  <a:pt x="179186" y="3338833"/>
                </a:cubicBezTo>
                <a:close/>
                <a:moveTo>
                  <a:pt x="7086802" y="3311954"/>
                </a:moveTo>
                <a:lnTo>
                  <a:pt x="7104722" y="3311954"/>
                </a:lnTo>
                <a:cubicBezTo>
                  <a:pt x="7104722" y="3317927"/>
                  <a:pt x="7104722" y="3320914"/>
                  <a:pt x="7104722" y="3320914"/>
                </a:cubicBezTo>
                <a:cubicBezTo>
                  <a:pt x="7104722" y="3320914"/>
                  <a:pt x="7101735" y="3320914"/>
                  <a:pt x="7095762" y="3320914"/>
                </a:cubicBezTo>
                <a:cubicBezTo>
                  <a:pt x="7089788" y="3320914"/>
                  <a:pt x="7086802" y="3317927"/>
                  <a:pt x="7086802" y="3311954"/>
                </a:cubicBezTo>
                <a:close/>
                <a:moveTo>
                  <a:pt x="107511" y="3294035"/>
                </a:moveTo>
                <a:cubicBezTo>
                  <a:pt x="113485" y="3294035"/>
                  <a:pt x="117964" y="3297022"/>
                  <a:pt x="120951" y="3302995"/>
                </a:cubicBezTo>
                <a:cubicBezTo>
                  <a:pt x="123937" y="3308968"/>
                  <a:pt x="125430" y="3314941"/>
                  <a:pt x="125430" y="3320914"/>
                </a:cubicBezTo>
                <a:cubicBezTo>
                  <a:pt x="125430" y="3326885"/>
                  <a:pt x="125430" y="3331365"/>
                  <a:pt x="125430" y="3334353"/>
                </a:cubicBezTo>
                <a:cubicBezTo>
                  <a:pt x="125430" y="3337338"/>
                  <a:pt x="125430" y="3341818"/>
                  <a:pt x="125430" y="3347791"/>
                </a:cubicBezTo>
                <a:cubicBezTo>
                  <a:pt x="131402" y="3359737"/>
                  <a:pt x="131402" y="3365710"/>
                  <a:pt x="125430" y="3365710"/>
                </a:cubicBezTo>
                <a:cubicBezTo>
                  <a:pt x="125430" y="3359737"/>
                  <a:pt x="122444" y="3356750"/>
                  <a:pt x="116471" y="3356750"/>
                </a:cubicBezTo>
                <a:cubicBezTo>
                  <a:pt x="110498" y="3356750"/>
                  <a:pt x="109005" y="3353764"/>
                  <a:pt x="111991" y="3347791"/>
                </a:cubicBezTo>
                <a:cubicBezTo>
                  <a:pt x="114978" y="3341818"/>
                  <a:pt x="113485" y="3332860"/>
                  <a:pt x="107511" y="3320914"/>
                </a:cubicBezTo>
                <a:cubicBezTo>
                  <a:pt x="101539" y="3308968"/>
                  <a:pt x="98552" y="3301502"/>
                  <a:pt x="98552" y="3298515"/>
                </a:cubicBezTo>
                <a:cubicBezTo>
                  <a:pt x="98552" y="3295529"/>
                  <a:pt x="101539" y="3294035"/>
                  <a:pt x="107511" y="3294035"/>
                </a:cubicBezTo>
                <a:close/>
                <a:moveTo>
                  <a:pt x="7230152" y="3276117"/>
                </a:moveTo>
                <a:lnTo>
                  <a:pt x="7239110" y="3276117"/>
                </a:lnTo>
                <a:cubicBezTo>
                  <a:pt x="7239110" y="3276117"/>
                  <a:pt x="7239110" y="3277610"/>
                  <a:pt x="7239110" y="3280596"/>
                </a:cubicBezTo>
                <a:cubicBezTo>
                  <a:pt x="7239110" y="3283583"/>
                  <a:pt x="7236124" y="3285076"/>
                  <a:pt x="7230152" y="3285076"/>
                </a:cubicBezTo>
                <a:lnTo>
                  <a:pt x="7221192" y="3285076"/>
                </a:lnTo>
                <a:close/>
                <a:moveTo>
                  <a:pt x="895929" y="3267157"/>
                </a:moveTo>
                <a:lnTo>
                  <a:pt x="895929" y="3276117"/>
                </a:lnTo>
                <a:lnTo>
                  <a:pt x="895929" y="3285076"/>
                </a:lnTo>
                <a:cubicBezTo>
                  <a:pt x="901902" y="3279103"/>
                  <a:pt x="904889" y="3274624"/>
                  <a:pt x="904889" y="3271637"/>
                </a:cubicBezTo>
                <a:cubicBezTo>
                  <a:pt x="904889" y="3268650"/>
                  <a:pt x="901902" y="3267157"/>
                  <a:pt x="895929" y="3267157"/>
                </a:cubicBezTo>
                <a:close/>
                <a:moveTo>
                  <a:pt x="555476" y="3267157"/>
                </a:moveTo>
                <a:cubicBezTo>
                  <a:pt x="555476" y="3267157"/>
                  <a:pt x="556969" y="3268650"/>
                  <a:pt x="559956" y="3271637"/>
                </a:cubicBezTo>
                <a:cubicBezTo>
                  <a:pt x="562942" y="3274624"/>
                  <a:pt x="567422" y="3276117"/>
                  <a:pt x="573395" y="3276117"/>
                </a:cubicBezTo>
                <a:lnTo>
                  <a:pt x="582354" y="3285076"/>
                </a:lnTo>
                <a:cubicBezTo>
                  <a:pt x="576381" y="3285076"/>
                  <a:pt x="570408" y="3282089"/>
                  <a:pt x="564435" y="3276117"/>
                </a:cubicBezTo>
                <a:close/>
                <a:moveTo>
                  <a:pt x="725703" y="3258198"/>
                </a:moveTo>
                <a:lnTo>
                  <a:pt x="734662" y="3285076"/>
                </a:lnTo>
                <a:cubicBezTo>
                  <a:pt x="734662" y="3285076"/>
                  <a:pt x="737648" y="3297022"/>
                  <a:pt x="743622" y="3320914"/>
                </a:cubicBezTo>
                <a:lnTo>
                  <a:pt x="761540" y="3374669"/>
                </a:lnTo>
                <a:lnTo>
                  <a:pt x="761540" y="3365710"/>
                </a:lnTo>
                <a:cubicBezTo>
                  <a:pt x="761540" y="3359737"/>
                  <a:pt x="760047" y="3349284"/>
                  <a:pt x="757061" y="3334353"/>
                </a:cubicBezTo>
                <a:cubicBezTo>
                  <a:pt x="754074" y="3319421"/>
                  <a:pt x="752581" y="3305982"/>
                  <a:pt x="752581" y="3294035"/>
                </a:cubicBezTo>
                <a:cubicBezTo>
                  <a:pt x="752581" y="3282089"/>
                  <a:pt x="749595" y="3273130"/>
                  <a:pt x="743622" y="3267157"/>
                </a:cubicBezTo>
                <a:cubicBezTo>
                  <a:pt x="737648" y="3261186"/>
                  <a:pt x="731676" y="3258198"/>
                  <a:pt x="725703" y="3258198"/>
                </a:cubicBezTo>
                <a:close/>
                <a:moveTo>
                  <a:pt x="7015128" y="3240280"/>
                </a:moveTo>
                <a:cubicBezTo>
                  <a:pt x="7021101" y="3240280"/>
                  <a:pt x="7022594" y="3241773"/>
                  <a:pt x="7019608" y="3244760"/>
                </a:cubicBezTo>
                <a:cubicBezTo>
                  <a:pt x="7016622" y="3247745"/>
                  <a:pt x="7012142" y="3249238"/>
                  <a:pt x="7006169" y="3249238"/>
                </a:cubicBezTo>
                <a:lnTo>
                  <a:pt x="6997209" y="3249238"/>
                </a:lnTo>
                <a:close/>
                <a:moveTo>
                  <a:pt x="483802" y="3240280"/>
                </a:moveTo>
                <a:cubicBezTo>
                  <a:pt x="489775" y="3240280"/>
                  <a:pt x="486788" y="3243267"/>
                  <a:pt x="474842" y="3249238"/>
                </a:cubicBezTo>
                <a:lnTo>
                  <a:pt x="465883" y="3249238"/>
                </a:lnTo>
                <a:close/>
                <a:moveTo>
                  <a:pt x="788419" y="3231321"/>
                </a:moveTo>
                <a:cubicBezTo>
                  <a:pt x="782444" y="3231321"/>
                  <a:pt x="782444" y="3237293"/>
                  <a:pt x="788419" y="3249238"/>
                </a:cubicBezTo>
                <a:cubicBezTo>
                  <a:pt x="788419" y="3249238"/>
                  <a:pt x="788419" y="3252225"/>
                  <a:pt x="788419" y="3258198"/>
                </a:cubicBezTo>
                <a:cubicBezTo>
                  <a:pt x="782444" y="3264171"/>
                  <a:pt x="780953" y="3268650"/>
                  <a:pt x="783939" y="3271637"/>
                </a:cubicBezTo>
                <a:cubicBezTo>
                  <a:pt x="786924" y="3274624"/>
                  <a:pt x="791404" y="3276117"/>
                  <a:pt x="797377" y="3276117"/>
                </a:cubicBezTo>
                <a:lnTo>
                  <a:pt x="806336" y="3276117"/>
                </a:lnTo>
                <a:lnTo>
                  <a:pt x="806336" y="3267157"/>
                </a:lnTo>
                <a:cubicBezTo>
                  <a:pt x="806336" y="3267157"/>
                  <a:pt x="806336" y="3264171"/>
                  <a:pt x="806336" y="3258198"/>
                </a:cubicBezTo>
                <a:close/>
                <a:moveTo>
                  <a:pt x="689866" y="3231321"/>
                </a:moveTo>
                <a:lnTo>
                  <a:pt x="671947" y="3240280"/>
                </a:lnTo>
                <a:cubicBezTo>
                  <a:pt x="671947" y="3246253"/>
                  <a:pt x="674934" y="3249238"/>
                  <a:pt x="680906" y="3249238"/>
                </a:cubicBezTo>
                <a:cubicBezTo>
                  <a:pt x="686880" y="3249238"/>
                  <a:pt x="688373" y="3252225"/>
                  <a:pt x="685386" y="3258198"/>
                </a:cubicBezTo>
                <a:cubicBezTo>
                  <a:pt x="682400" y="3264171"/>
                  <a:pt x="680906" y="3273130"/>
                  <a:pt x="680906" y="3285076"/>
                </a:cubicBezTo>
                <a:cubicBezTo>
                  <a:pt x="680906" y="3297022"/>
                  <a:pt x="683893" y="3302995"/>
                  <a:pt x="689866" y="3302995"/>
                </a:cubicBezTo>
                <a:lnTo>
                  <a:pt x="707785" y="3294035"/>
                </a:lnTo>
                <a:cubicBezTo>
                  <a:pt x="713757" y="3288063"/>
                  <a:pt x="713757" y="3285076"/>
                  <a:pt x="707785" y="3285076"/>
                </a:cubicBezTo>
                <a:lnTo>
                  <a:pt x="698825" y="3258198"/>
                </a:lnTo>
                <a:cubicBezTo>
                  <a:pt x="698825" y="3240280"/>
                  <a:pt x="695839" y="3231321"/>
                  <a:pt x="689866" y="3231321"/>
                </a:cubicBezTo>
                <a:close/>
                <a:moveTo>
                  <a:pt x="89593" y="3231321"/>
                </a:moveTo>
                <a:lnTo>
                  <a:pt x="98552" y="3240280"/>
                </a:lnTo>
                <a:cubicBezTo>
                  <a:pt x="104525" y="3258198"/>
                  <a:pt x="107511" y="3267157"/>
                  <a:pt x="107511" y="3267157"/>
                </a:cubicBezTo>
                <a:lnTo>
                  <a:pt x="98552" y="3276117"/>
                </a:lnTo>
                <a:lnTo>
                  <a:pt x="89593" y="3267157"/>
                </a:lnTo>
                <a:cubicBezTo>
                  <a:pt x="95566" y="3261186"/>
                  <a:pt x="97059" y="3258198"/>
                  <a:pt x="94073" y="3258198"/>
                </a:cubicBezTo>
                <a:cubicBezTo>
                  <a:pt x="91086" y="3258198"/>
                  <a:pt x="89593" y="3249238"/>
                  <a:pt x="89593" y="3231321"/>
                </a:cubicBezTo>
                <a:close/>
                <a:moveTo>
                  <a:pt x="250860" y="3222361"/>
                </a:moveTo>
                <a:cubicBezTo>
                  <a:pt x="256833" y="3222361"/>
                  <a:pt x="259819" y="3231321"/>
                  <a:pt x="259819" y="3249238"/>
                </a:cubicBezTo>
                <a:cubicBezTo>
                  <a:pt x="259819" y="3267157"/>
                  <a:pt x="261313" y="3276117"/>
                  <a:pt x="264299" y="3276117"/>
                </a:cubicBezTo>
                <a:cubicBezTo>
                  <a:pt x="267286" y="3276117"/>
                  <a:pt x="268779" y="3279103"/>
                  <a:pt x="268779" y="3285076"/>
                </a:cubicBezTo>
                <a:cubicBezTo>
                  <a:pt x="262806" y="3308968"/>
                  <a:pt x="265792" y="3320914"/>
                  <a:pt x="277738" y="3320914"/>
                </a:cubicBezTo>
                <a:cubicBezTo>
                  <a:pt x="277738" y="3320914"/>
                  <a:pt x="280725" y="3314941"/>
                  <a:pt x="286698" y="3302995"/>
                </a:cubicBezTo>
                <a:cubicBezTo>
                  <a:pt x="292671" y="3291049"/>
                  <a:pt x="298644" y="3285076"/>
                  <a:pt x="304615" y="3285076"/>
                </a:cubicBezTo>
                <a:lnTo>
                  <a:pt x="304615" y="3276117"/>
                </a:lnTo>
                <a:cubicBezTo>
                  <a:pt x="304615" y="3270144"/>
                  <a:pt x="306110" y="3265664"/>
                  <a:pt x="309095" y="3262678"/>
                </a:cubicBezTo>
                <a:cubicBezTo>
                  <a:pt x="312083" y="3259691"/>
                  <a:pt x="316561" y="3261186"/>
                  <a:pt x="322534" y="3267157"/>
                </a:cubicBezTo>
                <a:cubicBezTo>
                  <a:pt x="328507" y="3273130"/>
                  <a:pt x="334480" y="3273130"/>
                  <a:pt x="340453" y="3267157"/>
                </a:cubicBezTo>
                <a:lnTo>
                  <a:pt x="340453" y="3276117"/>
                </a:lnTo>
                <a:cubicBezTo>
                  <a:pt x="340453" y="3282089"/>
                  <a:pt x="337466" y="3285076"/>
                  <a:pt x="331494" y="3285076"/>
                </a:cubicBezTo>
                <a:cubicBezTo>
                  <a:pt x="325521" y="3285076"/>
                  <a:pt x="324028" y="3286569"/>
                  <a:pt x="327014" y="3289556"/>
                </a:cubicBezTo>
                <a:cubicBezTo>
                  <a:pt x="330001" y="3292542"/>
                  <a:pt x="334480" y="3294035"/>
                  <a:pt x="340453" y="3294035"/>
                </a:cubicBezTo>
                <a:cubicBezTo>
                  <a:pt x="346426" y="3294035"/>
                  <a:pt x="349412" y="3295529"/>
                  <a:pt x="349412" y="3298515"/>
                </a:cubicBezTo>
                <a:cubicBezTo>
                  <a:pt x="349412" y="3301502"/>
                  <a:pt x="349412" y="3302995"/>
                  <a:pt x="349412" y="3302995"/>
                </a:cubicBezTo>
                <a:lnTo>
                  <a:pt x="322534" y="3311954"/>
                </a:lnTo>
                <a:lnTo>
                  <a:pt x="304615" y="3311954"/>
                </a:lnTo>
                <a:lnTo>
                  <a:pt x="313575" y="3320914"/>
                </a:lnTo>
                <a:cubicBezTo>
                  <a:pt x="325521" y="3326885"/>
                  <a:pt x="330001" y="3334353"/>
                  <a:pt x="327014" y="3343311"/>
                </a:cubicBezTo>
                <a:cubicBezTo>
                  <a:pt x="324028" y="3352271"/>
                  <a:pt x="325521" y="3356750"/>
                  <a:pt x="331494" y="3356750"/>
                </a:cubicBezTo>
                <a:lnTo>
                  <a:pt x="331494" y="3365710"/>
                </a:lnTo>
                <a:lnTo>
                  <a:pt x="313575" y="3356750"/>
                </a:lnTo>
                <a:lnTo>
                  <a:pt x="304615" y="3365710"/>
                </a:lnTo>
                <a:cubicBezTo>
                  <a:pt x="304615" y="3365710"/>
                  <a:pt x="304615" y="3368696"/>
                  <a:pt x="304615" y="3374669"/>
                </a:cubicBezTo>
                <a:cubicBezTo>
                  <a:pt x="310588" y="3374669"/>
                  <a:pt x="313575" y="3376162"/>
                  <a:pt x="313575" y="3379149"/>
                </a:cubicBezTo>
                <a:cubicBezTo>
                  <a:pt x="313575" y="3382135"/>
                  <a:pt x="310588" y="3383629"/>
                  <a:pt x="304615" y="3383629"/>
                </a:cubicBezTo>
                <a:lnTo>
                  <a:pt x="313575" y="3401547"/>
                </a:lnTo>
                <a:lnTo>
                  <a:pt x="349412" y="3410507"/>
                </a:lnTo>
                <a:cubicBezTo>
                  <a:pt x="349412" y="3416480"/>
                  <a:pt x="347919" y="3419465"/>
                  <a:pt x="344933" y="3419465"/>
                </a:cubicBezTo>
                <a:cubicBezTo>
                  <a:pt x="341946" y="3419465"/>
                  <a:pt x="340453" y="3422452"/>
                  <a:pt x="340453" y="3428425"/>
                </a:cubicBezTo>
                <a:cubicBezTo>
                  <a:pt x="346426" y="3434397"/>
                  <a:pt x="347919" y="3438877"/>
                  <a:pt x="344933" y="3441864"/>
                </a:cubicBezTo>
                <a:cubicBezTo>
                  <a:pt x="341946" y="3444850"/>
                  <a:pt x="340453" y="3446343"/>
                  <a:pt x="340453" y="3446343"/>
                </a:cubicBezTo>
                <a:cubicBezTo>
                  <a:pt x="340453" y="3464262"/>
                  <a:pt x="349412" y="3482181"/>
                  <a:pt x="367331" y="3500099"/>
                </a:cubicBezTo>
                <a:lnTo>
                  <a:pt x="376291" y="3500099"/>
                </a:lnTo>
                <a:lnTo>
                  <a:pt x="367331" y="3509058"/>
                </a:lnTo>
                <a:cubicBezTo>
                  <a:pt x="355386" y="3515031"/>
                  <a:pt x="349412" y="3521004"/>
                  <a:pt x="349412" y="3526977"/>
                </a:cubicBezTo>
                <a:cubicBezTo>
                  <a:pt x="349412" y="3532950"/>
                  <a:pt x="346426" y="3538923"/>
                  <a:pt x="340453" y="3544896"/>
                </a:cubicBezTo>
                <a:cubicBezTo>
                  <a:pt x="334480" y="3550869"/>
                  <a:pt x="334480" y="3556842"/>
                  <a:pt x="340453" y="3562815"/>
                </a:cubicBezTo>
                <a:cubicBezTo>
                  <a:pt x="340453" y="3568786"/>
                  <a:pt x="340453" y="3571774"/>
                  <a:pt x="340453" y="3571774"/>
                </a:cubicBezTo>
                <a:cubicBezTo>
                  <a:pt x="334480" y="3577746"/>
                  <a:pt x="335973" y="3580732"/>
                  <a:pt x="344933" y="3580732"/>
                </a:cubicBezTo>
                <a:cubicBezTo>
                  <a:pt x="353892" y="3580732"/>
                  <a:pt x="358372" y="3583719"/>
                  <a:pt x="358372" y="3589692"/>
                </a:cubicBezTo>
                <a:lnTo>
                  <a:pt x="385250" y="3625530"/>
                </a:lnTo>
                <a:cubicBezTo>
                  <a:pt x="391222" y="3631502"/>
                  <a:pt x="391222" y="3634489"/>
                  <a:pt x="385250" y="3634489"/>
                </a:cubicBezTo>
                <a:cubicBezTo>
                  <a:pt x="373303" y="3634489"/>
                  <a:pt x="367331" y="3631502"/>
                  <a:pt x="367331" y="3625530"/>
                </a:cubicBezTo>
                <a:cubicBezTo>
                  <a:pt x="361358" y="3619557"/>
                  <a:pt x="355386" y="3613583"/>
                  <a:pt x="349412" y="3607611"/>
                </a:cubicBezTo>
                <a:cubicBezTo>
                  <a:pt x="343440" y="3601638"/>
                  <a:pt x="337466" y="3598651"/>
                  <a:pt x="331494" y="3598651"/>
                </a:cubicBezTo>
                <a:cubicBezTo>
                  <a:pt x="331494" y="3604624"/>
                  <a:pt x="331494" y="3607611"/>
                  <a:pt x="331494" y="3607611"/>
                </a:cubicBezTo>
                <a:cubicBezTo>
                  <a:pt x="331494" y="3607611"/>
                  <a:pt x="328507" y="3607611"/>
                  <a:pt x="322534" y="3607611"/>
                </a:cubicBezTo>
                <a:cubicBezTo>
                  <a:pt x="322534" y="3607611"/>
                  <a:pt x="321041" y="3604624"/>
                  <a:pt x="318055" y="3598651"/>
                </a:cubicBezTo>
                <a:cubicBezTo>
                  <a:pt x="315068" y="3592679"/>
                  <a:pt x="316561" y="3586705"/>
                  <a:pt x="322534" y="3580732"/>
                </a:cubicBezTo>
                <a:cubicBezTo>
                  <a:pt x="328507" y="3574761"/>
                  <a:pt x="330001" y="3567294"/>
                  <a:pt x="327014" y="3558335"/>
                </a:cubicBezTo>
                <a:cubicBezTo>
                  <a:pt x="324028" y="3549376"/>
                  <a:pt x="319548" y="3541909"/>
                  <a:pt x="313575" y="3535936"/>
                </a:cubicBezTo>
                <a:lnTo>
                  <a:pt x="304615" y="3535936"/>
                </a:lnTo>
                <a:lnTo>
                  <a:pt x="313575" y="3518018"/>
                </a:lnTo>
                <a:cubicBezTo>
                  <a:pt x="313575" y="3500099"/>
                  <a:pt x="316561" y="3491139"/>
                  <a:pt x="322534" y="3491139"/>
                </a:cubicBezTo>
                <a:cubicBezTo>
                  <a:pt x="328507" y="3491139"/>
                  <a:pt x="330001" y="3488154"/>
                  <a:pt x="327014" y="3482181"/>
                </a:cubicBezTo>
                <a:cubicBezTo>
                  <a:pt x="324028" y="3476208"/>
                  <a:pt x="322534" y="3467249"/>
                  <a:pt x="322534" y="3455303"/>
                </a:cubicBezTo>
                <a:cubicBezTo>
                  <a:pt x="322534" y="3443357"/>
                  <a:pt x="319548" y="3434397"/>
                  <a:pt x="313575" y="3428425"/>
                </a:cubicBezTo>
                <a:cubicBezTo>
                  <a:pt x="307603" y="3422452"/>
                  <a:pt x="303123" y="3420958"/>
                  <a:pt x="300136" y="3423945"/>
                </a:cubicBezTo>
                <a:cubicBezTo>
                  <a:pt x="297150" y="3426932"/>
                  <a:pt x="295656" y="3431411"/>
                  <a:pt x="295656" y="3437384"/>
                </a:cubicBezTo>
                <a:cubicBezTo>
                  <a:pt x="295656" y="3443357"/>
                  <a:pt x="294164" y="3449330"/>
                  <a:pt x="291177" y="3455303"/>
                </a:cubicBezTo>
                <a:cubicBezTo>
                  <a:pt x="288191" y="3461276"/>
                  <a:pt x="280725" y="3464262"/>
                  <a:pt x="268779" y="3464262"/>
                </a:cubicBezTo>
                <a:cubicBezTo>
                  <a:pt x="268779" y="3464262"/>
                  <a:pt x="267286" y="3462769"/>
                  <a:pt x="264299" y="3459782"/>
                </a:cubicBezTo>
                <a:cubicBezTo>
                  <a:pt x="261313" y="3456796"/>
                  <a:pt x="259819" y="3455303"/>
                  <a:pt x="259819" y="3455303"/>
                </a:cubicBezTo>
                <a:cubicBezTo>
                  <a:pt x="265792" y="3449330"/>
                  <a:pt x="268779" y="3449330"/>
                  <a:pt x="268779" y="3455303"/>
                </a:cubicBezTo>
                <a:cubicBezTo>
                  <a:pt x="268779" y="3455303"/>
                  <a:pt x="270272" y="3455303"/>
                  <a:pt x="273259" y="3455303"/>
                </a:cubicBezTo>
                <a:cubicBezTo>
                  <a:pt x="276245" y="3455303"/>
                  <a:pt x="277738" y="3452316"/>
                  <a:pt x="277738" y="3446343"/>
                </a:cubicBezTo>
                <a:cubicBezTo>
                  <a:pt x="283711" y="3440371"/>
                  <a:pt x="285205" y="3434397"/>
                  <a:pt x="282218" y="3428425"/>
                </a:cubicBezTo>
                <a:cubicBezTo>
                  <a:pt x="279231" y="3422452"/>
                  <a:pt x="274752" y="3419465"/>
                  <a:pt x="268779" y="3419465"/>
                </a:cubicBezTo>
                <a:cubicBezTo>
                  <a:pt x="262806" y="3419465"/>
                  <a:pt x="259819" y="3410507"/>
                  <a:pt x="259819" y="3392588"/>
                </a:cubicBezTo>
                <a:lnTo>
                  <a:pt x="250860" y="3365710"/>
                </a:lnTo>
                <a:cubicBezTo>
                  <a:pt x="250860" y="3365710"/>
                  <a:pt x="250860" y="3362723"/>
                  <a:pt x="250860" y="3356750"/>
                </a:cubicBezTo>
                <a:cubicBezTo>
                  <a:pt x="250860" y="3350778"/>
                  <a:pt x="249367" y="3347791"/>
                  <a:pt x="246380" y="3347791"/>
                </a:cubicBezTo>
                <a:cubicBezTo>
                  <a:pt x="243394" y="3347791"/>
                  <a:pt x="238914" y="3347791"/>
                  <a:pt x="232941" y="3347791"/>
                </a:cubicBezTo>
                <a:lnTo>
                  <a:pt x="232941" y="3374669"/>
                </a:lnTo>
                <a:cubicBezTo>
                  <a:pt x="232941" y="3398561"/>
                  <a:pt x="231448" y="3410507"/>
                  <a:pt x="228463" y="3410507"/>
                </a:cubicBezTo>
                <a:cubicBezTo>
                  <a:pt x="225475" y="3410507"/>
                  <a:pt x="223983" y="3413492"/>
                  <a:pt x="223983" y="3419465"/>
                </a:cubicBezTo>
                <a:lnTo>
                  <a:pt x="206064" y="3419465"/>
                </a:lnTo>
                <a:lnTo>
                  <a:pt x="206064" y="3401547"/>
                </a:lnTo>
                <a:cubicBezTo>
                  <a:pt x="212036" y="3407520"/>
                  <a:pt x="215022" y="3403040"/>
                  <a:pt x="215022" y="3388108"/>
                </a:cubicBezTo>
                <a:cubicBezTo>
                  <a:pt x="215022" y="3373176"/>
                  <a:pt x="210544" y="3367203"/>
                  <a:pt x="201584" y="3370189"/>
                </a:cubicBezTo>
                <a:cubicBezTo>
                  <a:pt x="192625" y="3373176"/>
                  <a:pt x="188145" y="3371682"/>
                  <a:pt x="188145" y="3365710"/>
                </a:cubicBezTo>
                <a:cubicBezTo>
                  <a:pt x="182172" y="3365710"/>
                  <a:pt x="179186" y="3365710"/>
                  <a:pt x="179186" y="3365710"/>
                </a:cubicBezTo>
                <a:lnTo>
                  <a:pt x="179186" y="3338833"/>
                </a:lnTo>
                <a:lnTo>
                  <a:pt x="188145" y="3347791"/>
                </a:lnTo>
                <a:cubicBezTo>
                  <a:pt x="194118" y="3347791"/>
                  <a:pt x="200091" y="3344804"/>
                  <a:pt x="206064" y="3338833"/>
                </a:cubicBezTo>
                <a:cubicBezTo>
                  <a:pt x="212036" y="3332860"/>
                  <a:pt x="212036" y="3329873"/>
                  <a:pt x="206064" y="3329873"/>
                </a:cubicBezTo>
                <a:cubicBezTo>
                  <a:pt x="200091" y="3329873"/>
                  <a:pt x="197105" y="3328380"/>
                  <a:pt x="197105" y="3325393"/>
                </a:cubicBezTo>
                <a:cubicBezTo>
                  <a:pt x="197105" y="3322407"/>
                  <a:pt x="200091" y="3317927"/>
                  <a:pt x="206064" y="3311954"/>
                </a:cubicBezTo>
                <a:cubicBezTo>
                  <a:pt x="212036" y="3305982"/>
                  <a:pt x="213530" y="3301502"/>
                  <a:pt x="210544" y="3298515"/>
                </a:cubicBezTo>
                <a:cubicBezTo>
                  <a:pt x="207557" y="3295529"/>
                  <a:pt x="209051" y="3294035"/>
                  <a:pt x="215022" y="3294035"/>
                </a:cubicBezTo>
                <a:cubicBezTo>
                  <a:pt x="220995" y="3294035"/>
                  <a:pt x="222489" y="3291049"/>
                  <a:pt x="219503" y="3285076"/>
                </a:cubicBezTo>
                <a:cubicBezTo>
                  <a:pt x="216516" y="3279103"/>
                  <a:pt x="218010" y="3276117"/>
                  <a:pt x="223983" y="3276117"/>
                </a:cubicBezTo>
                <a:lnTo>
                  <a:pt x="232941" y="3276117"/>
                </a:lnTo>
                <a:cubicBezTo>
                  <a:pt x="232941" y="3282089"/>
                  <a:pt x="232941" y="3285076"/>
                  <a:pt x="232941" y="3285076"/>
                </a:cubicBezTo>
                <a:cubicBezTo>
                  <a:pt x="232941" y="3285076"/>
                  <a:pt x="235928" y="3285076"/>
                  <a:pt x="241901" y="3285076"/>
                </a:cubicBezTo>
                <a:cubicBezTo>
                  <a:pt x="247873" y="3285076"/>
                  <a:pt x="250860" y="3282089"/>
                  <a:pt x="250860" y="3276117"/>
                </a:cubicBezTo>
                <a:cubicBezTo>
                  <a:pt x="250860" y="3270144"/>
                  <a:pt x="250860" y="3258198"/>
                  <a:pt x="250860" y="3240280"/>
                </a:cubicBezTo>
                <a:cubicBezTo>
                  <a:pt x="250860" y="3234307"/>
                  <a:pt x="250860" y="3229828"/>
                  <a:pt x="250860" y="3226841"/>
                </a:cubicBezTo>
                <a:cubicBezTo>
                  <a:pt x="250860" y="3223854"/>
                  <a:pt x="250860" y="3222361"/>
                  <a:pt x="250860" y="3222361"/>
                </a:cubicBezTo>
                <a:close/>
                <a:moveTo>
                  <a:pt x="341573" y="3216761"/>
                </a:moveTo>
                <a:cubicBezTo>
                  <a:pt x="342319" y="3217509"/>
                  <a:pt x="343440" y="3219375"/>
                  <a:pt x="344933" y="3222361"/>
                </a:cubicBezTo>
                <a:cubicBezTo>
                  <a:pt x="347919" y="3228334"/>
                  <a:pt x="352399" y="3228334"/>
                  <a:pt x="358372" y="3222361"/>
                </a:cubicBezTo>
                <a:lnTo>
                  <a:pt x="358372" y="3231321"/>
                </a:lnTo>
                <a:lnTo>
                  <a:pt x="349412" y="3231321"/>
                </a:lnTo>
                <a:lnTo>
                  <a:pt x="340453" y="3231321"/>
                </a:lnTo>
                <a:cubicBezTo>
                  <a:pt x="340453" y="3225348"/>
                  <a:pt x="340453" y="3220868"/>
                  <a:pt x="340453" y="3217882"/>
                </a:cubicBezTo>
                <a:cubicBezTo>
                  <a:pt x="340453" y="3216388"/>
                  <a:pt x="340826" y="3216016"/>
                  <a:pt x="341573" y="3216761"/>
                </a:cubicBezTo>
                <a:close/>
                <a:moveTo>
                  <a:pt x="232941" y="3213402"/>
                </a:moveTo>
                <a:lnTo>
                  <a:pt x="232941" y="3258198"/>
                </a:lnTo>
                <a:lnTo>
                  <a:pt x="223983" y="3249238"/>
                </a:lnTo>
                <a:cubicBezTo>
                  <a:pt x="223983" y="3225348"/>
                  <a:pt x="226968" y="3213402"/>
                  <a:pt x="232941" y="3213402"/>
                </a:cubicBezTo>
                <a:close/>
                <a:moveTo>
                  <a:pt x="642829" y="3211163"/>
                </a:moveTo>
                <a:cubicBezTo>
                  <a:pt x="638350" y="3209668"/>
                  <a:pt x="633123" y="3213402"/>
                  <a:pt x="627150" y="3222361"/>
                </a:cubicBezTo>
                <a:cubicBezTo>
                  <a:pt x="621178" y="3234307"/>
                  <a:pt x="621178" y="3240280"/>
                  <a:pt x="627150" y="3240280"/>
                </a:cubicBezTo>
                <a:cubicBezTo>
                  <a:pt x="633123" y="3240280"/>
                  <a:pt x="636109" y="3243267"/>
                  <a:pt x="636109" y="3249238"/>
                </a:cubicBezTo>
                <a:cubicBezTo>
                  <a:pt x="642083" y="3255211"/>
                  <a:pt x="648055" y="3258198"/>
                  <a:pt x="654028" y="3258198"/>
                </a:cubicBezTo>
                <a:cubicBezTo>
                  <a:pt x="654028" y="3252225"/>
                  <a:pt x="654028" y="3243267"/>
                  <a:pt x="654028" y="3231321"/>
                </a:cubicBezTo>
                <a:cubicBezTo>
                  <a:pt x="651042" y="3219375"/>
                  <a:pt x="647309" y="3212656"/>
                  <a:pt x="642829" y="3211163"/>
                </a:cubicBezTo>
                <a:close/>
                <a:moveTo>
                  <a:pt x="7310786" y="3195483"/>
                </a:moveTo>
                <a:lnTo>
                  <a:pt x="7319744" y="3195483"/>
                </a:lnTo>
                <a:cubicBezTo>
                  <a:pt x="7319744" y="3207429"/>
                  <a:pt x="7319744" y="3216388"/>
                  <a:pt x="7319744" y="3222361"/>
                </a:cubicBezTo>
                <a:lnTo>
                  <a:pt x="7328703" y="3213402"/>
                </a:lnTo>
                <a:cubicBezTo>
                  <a:pt x="7334677" y="3207429"/>
                  <a:pt x="7337663" y="3204442"/>
                  <a:pt x="7337663" y="3204442"/>
                </a:cubicBezTo>
                <a:lnTo>
                  <a:pt x="7337663" y="3231321"/>
                </a:lnTo>
                <a:cubicBezTo>
                  <a:pt x="7331689" y="3231321"/>
                  <a:pt x="7330197" y="3234307"/>
                  <a:pt x="7333183" y="3240280"/>
                </a:cubicBezTo>
                <a:cubicBezTo>
                  <a:pt x="7336169" y="3246253"/>
                  <a:pt x="7334677" y="3250731"/>
                  <a:pt x="7328703" y="3253718"/>
                </a:cubicBezTo>
                <a:cubicBezTo>
                  <a:pt x="7322730" y="3256706"/>
                  <a:pt x="7321238" y="3261186"/>
                  <a:pt x="7324224" y="3267157"/>
                </a:cubicBezTo>
                <a:cubicBezTo>
                  <a:pt x="7327210" y="3273130"/>
                  <a:pt x="7325717" y="3282089"/>
                  <a:pt x="7319744" y="3294035"/>
                </a:cubicBezTo>
                <a:lnTo>
                  <a:pt x="7310786" y="3302995"/>
                </a:lnTo>
                <a:cubicBezTo>
                  <a:pt x="7310786" y="3297022"/>
                  <a:pt x="7304812" y="3294035"/>
                  <a:pt x="7292866" y="3294035"/>
                </a:cubicBezTo>
                <a:lnTo>
                  <a:pt x="7283908" y="3294035"/>
                </a:lnTo>
                <a:lnTo>
                  <a:pt x="7292866" y="3285076"/>
                </a:lnTo>
                <a:cubicBezTo>
                  <a:pt x="7298840" y="3279103"/>
                  <a:pt x="7301826" y="3273130"/>
                  <a:pt x="7301826" y="3267157"/>
                </a:cubicBezTo>
                <a:cubicBezTo>
                  <a:pt x="7301826" y="3261186"/>
                  <a:pt x="7304812" y="3258198"/>
                  <a:pt x="7310786" y="3258198"/>
                </a:cubicBezTo>
                <a:cubicBezTo>
                  <a:pt x="7316758" y="3246253"/>
                  <a:pt x="7316758" y="3237293"/>
                  <a:pt x="7310786" y="3231321"/>
                </a:cubicBezTo>
                <a:close/>
                <a:moveTo>
                  <a:pt x="7149518" y="3186524"/>
                </a:moveTo>
                <a:cubicBezTo>
                  <a:pt x="7155492" y="3186524"/>
                  <a:pt x="7158478" y="3189510"/>
                  <a:pt x="7158478" y="3195483"/>
                </a:cubicBezTo>
                <a:lnTo>
                  <a:pt x="7149518" y="3204442"/>
                </a:lnTo>
                <a:cubicBezTo>
                  <a:pt x="7149518" y="3204442"/>
                  <a:pt x="7148024" y="3202949"/>
                  <a:pt x="7145038" y="3199963"/>
                </a:cubicBezTo>
                <a:cubicBezTo>
                  <a:pt x="7142052" y="3196976"/>
                  <a:pt x="7140558" y="3195483"/>
                  <a:pt x="7140558" y="3195483"/>
                </a:cubicBezTo>
                <a:cubicBezTo>
                  <a:pt x="7140558" y="3189510"/>
                  <a:pt x="7143544" y="3186524"/>
                  <a:pt x="7149518" y="3186524"/>
                </a:cubicBezTo>
                <a:close/>
                <a:moveTo>
                  <a:pt x="761540" y="3186524"/>
                </a:moveTo>
                <a:cubicBezTo>
                  <a:pt x="755567" y="3186524"/>
                  <a:pt x="752581" y="3191003"/>
                  <a:pt x="752581" y="3199963"/>
                </a:cubicBezTo>
                <a:cubicBezTo>
                  <a:pt x="752581" y="3208922"/>
                  <a:pt x="755567" y="3216388"/>
                  <a:pt x="761540" y="3222361"/>
                </a:cubicBezTo>
                <a:cubicBezTo>
                  <a:pt x="767513" y="3228334"/>
                  <a:pt x="773486" y="3231321"/>
                  <a:pt x="779459" y="3231321"/>
                </a:cubicBezTo>
                <a:cubicBezTo>
                  <a:pt x="779459" y="3225348"/>
                  <a:pt x="777966" y="3220868"/>
                  <a:pt x="774979" y="3217882"/>
                </a:cubicBezTo>
                <a:cubicBezTo>
                  <a:pt x="771993" y="3214895"/>
                  <a:pt x="770500" y="3213402"/>
                  <a:pt x="770500" y="3213402"/>
                </a:cubicBezTo>
                <a:lnTo>
                  <a:pt x="761540" y="3204442"/>
                </a:lnTo>
                <a:close/>
                <a:moveTo>
                  <a:pt x="367331" y="3186524"/>
                </a:moveTo>
                <a:cubicBezTo>
                  <a:pt x="367331" y="3186524"/>
                  <a:pt x="370318" y="3186524"/>
                  <a:pt x="376291" y="3186524"/>
                </a:cubicBezTo>
                <a:cubicBezTo>
                  <a:pt x="382263" y="3186524"/>
                  <a:pt x="383756" y="3189510"/>
                  <a:pt x="380771" y="3195483"/>
                </a:cubicBezTo>
                <a:cubicBezTo>
                  <a:pt x="377783" y="3201456"/>
                  <a:pt x="374797" y="3204442"/>
                  <a:pt x="371811" y="3204442"/>
                </a:cubicBezTo>
                <a:cubicBezTo>
                  <a:pt x="368825" y="3204442"/>
                  <a:pt x="367331" y="3198470"/>
                  <a:pt x="367331" y="3186524"/>
                </a:cubicBezTo>
                <a:close/>
                <a:moveTo>
                  <a:pt x="7337663" y="3177564"/>
                </a:moveTo>
                <a:lnTo>
                  <a:pt x="7346622" y="3186524"/>
                </a:lnTo>
                <a:cubicBezTo>
                  <a:pt x="7346622" y="3186524"/>
                  <a:pt x="7343636" y="3186524"/>
                  <a:pt x="7337663" y="3186524"/>
                </a:cubicBezTo>
                <a:cubicBezTo>
                  <a:pt x="7337663" y="3180551"/>
                  <a:pt x="7337663" y="3177564"/>
                  <a:pt x="7337663" y="3177564"/>
                </a:cubicBezTo>
                <a:close/>
                <a:moveTo>
                  <a:pt x="824255" y="3177564"/>
                </a:moveTo>
                <a:lnTo>
                  <a:pt x="815296" y="3186524"/>
                </a:lnTo>
                <a:cubicBezTo>
                  <a:pt x="821269" y="3186524"/>
                  <a:pt x="827242" y="3186524"/>
                  <a:pt x="833215" y="3186524"/>
                </a:cubicBezTo>
                <a:close/>
                <a:moveTo>
                  <a:pt x="707785" y="3168606"/>
                </a:moveTo>
                <a:lnTo>
                  <a:pt x="707785" y="3186524"/>
                </a:lnTo>
                <a:lnTo>
                  <a:pt x="698825" y="3177564"/>
                </a:lnTo>
                <a:cubicBezTo>
                  <a:pt x="704797" y="3171591"/>
                  <a:pt x="707785" y="3168606"/>
                  <a:pt x="707785" y="3168606"/>
                </a:cubicBezTo>
                <a:close/>
                <a:moveTo>
                  <a:pt x="501720" y="3168606"/>
                </a:moveTo>
                <a:cubicBezTo>
                  <a:pt x="507693" y="3168606"/>
                  <a:pt x="510680" y="3171591"/>
                  <a:pt x="510680" y="3177564"/>
                </a:cubicBezTo>
                <a:cubicBezTo>
                  <a:pt x="516653" y="3177564"/>
                  <a:pt x="521132" y="3179057"/>
                  <a:pt x="524119" y="3182044"/>
                </a:cubicBezTo>
                <a:cubicBezTo>
                  <a:pt x="527105" y="3185031"/>
                  <a:pt x="528599" y="3186524"/>
                  <a:pt x="528599" y="3186524"/>
                </a:cubicBezTo>
                <a:cubicBezTo>
                  <a:pt x="534572" y="3186524"/>
                  <a:pt x="537558" y="3189510"/>
                  <a:pt x="537558" y="3195483"/>
                </a:cubicBezTo>
                <a:lnTo>
                  <a:pt x="537558" y="3204442"/>
                </a:lnTo>
                <a:lnTo>
                  <a:pt x="546517" y="3204442"/>
                </a:lnTo>
                <a:cubicBezTo>
                  <a:pt x="558462" y="3204442"/>
                  <a:pt x="567422" y="3207429"/>
                  <a:pt x="573395" y="3213402"/>
                </a:cubicBezTo>
                <a:cubicBezTo>
                  <a:pt x="573395" y="3219375"/>
                  <a:pt x="568915" y="3226841"/>
                  <a:pt x="559956" y="3235800"/>
                </a:cubicBezTo>
                <a:cubicBezTo>
                  <a:pt x="550996" y="3244760"/>
                  <a:pt x="543531" y="3246253"/>
                  <a:pt x="537558" y="3240280"/>
                </a:cubicBezTo>
                <a:cubicBezTo>
                  <a:pt x="531585" y="3234307"/>
                  <a:pt x="522626" y="3228334"/>
                  <a:pt x="510680" y="3222361"/>
                </a:cubicBezTo>
                <a:cubicBezTo>
                  <a:pt x="498734" y="3210415"/>
                  <a:pt x="486788" y="3210415"/>
                  <a:pt x="474842" y="3222361"/>
                </a:cubicBezTo>
                <a:lnTo>
                  <a:pt x="465883" y="3231321"/>
                </a:lnTo>
                <a:lnTo>
                  <a:pt x="465883" y="3213402"/>
                </a:lnTo>
                <a:lnTo>
                  <a:pt x="474842" y="3204442"/>
                </a:lnTo>
                <a:cubicBezTo>
                  <a:pt x="474842" y="3210415"/>
                  <a:pt x="477829" y="3207429"/>
                  <a:pt x="483802" y="3195483"/>
                </a:cubicBezTo>
                <a:cubicBezTo>
                  <a:pt x="489775" y="3189510"/>
                  <a:pt x="492761" y="3183537"/>
                  <a:pt x="492761" y="3177564"/>
                </a:cubicBezTo>
                <a:cubicBezTo>
                  <a:pt x="492761" y="3171591"/>
                  <a:pt x="495748" y="3168606"/>
                  <a:pt x="501720" y="3168606"/>
                </a:cubicBezTo>
                <a:close/>
                <a:moveTo>
                  <a:pt x="250860" y="3164126"/>
                </a:moveTo>
                <a:cubicBezTo>
                  <a:pt x="250860" y="3173084"/>
                  <a:pt x="253847" y="3174578"/>
                  <a:pt x="259819" y="3168606"/>
                </a:cubicBezTo>
                <a:lnTo>
                  <a:pt x="268779" y="3177564"/>
                </a:lnTo>
                <a:cubicBezTo>
                  <a:pt x="274752" y="3183537"/>
                  <a:pt x="276245" y="3188017"/>
                  <a:pt x="273259" y="3191003"/>
                </a:cubicBezTo>
                <a:cubicBezTo>
                  <a:pt x="270272" y="3193990"/>
                  <a:pt x="268779" y="3195483"/>
                  <a:pt x="268779" y="3195483"/>
                </a:cubicBezTo>
                <a:lnTo>
                  <a:pt x="259819" y="3195483"/>
                </a:lnTo>
                <a:cubicBezTo>
                  <a:pt x="259819" y="3189510"/>
                  <a:pt x="259819" y="3186524"/>
                  <a:pt x="259819" y="3186524"/>
                </a:cubicBezTo>
                <a:cubicBezTo>
                  <a:pt x="259819" y="3186524"/>
                  <a:pt x="256833" y="3183537"/>
                  <a:pt x="250860" y="3177564"/>
                </a:cubicBezTo>
                <a:close/>
                <a:moveTo>
                  <a:pt x="397408" y="3152607"/>
                </a:moveTo>
                <a:lnTo>
                  <a:pt x="394208" y="3168606"/>
                </a:lnTo>
                <a:cubicBezTo>
                  <a:pt x="394208" y="3168606"/>
                  <a:pt x="394208" y="3165618"/>
                  <a:pt x="394208" y="3159646"/>
                </a:cubicBezTo>
                <a:cubicBezTo>
                  <a:pt x="394208" y="3156660"/>
                  <a:pt x="394956" y="3154420"/>
                  <a:pt x="396449" y="3152927"/>
                </a:cubicBezTo>
                <a:close/>
                <a:moveTo>
                  <a:pt x="7319744" y="3141728"/>
                </a:moveTo>
                <a:lnTo>
                  <a:pt x="7328703" y="3141728"/>
                </a:lnTo>
                <a:cubicBezTo>
                  <a:pt x="7328703" y="3147700"/>
                  <a:pt x="7328703" y="3150687"/>
                  <a:pt x="7328703" y="3150687"/>
                </a:cubicBezTo>
                <a:close/>
                <a:moveTo>
                  <a:pt x="783939" y="3114849"/>
                </a:moveTo>
                <a:cubicBezTo>
                  <a:pt x="780953" y="3114849"/>
                  <a:pt x="776473" y="3117836"/>
                  <a:pt x="770500" y="3123809"/>
                </a:cubicBezTo>
                <a:cubicBezTo>
                  <a:pt x="770500" y="3129782"/>
                  <a:pt x="773486" y="3132768"/>
                  <a:pt x="779459" y="3132768"/>
                </a:cubicBezTo>
                <a:cubicBezTo>
                  <a:pt x="785432" y="3132768"/>
                  <a:pt x="788419" y="3129782"/>
                  <a:pt x="788419" y="3123809"/>
                </a:cubicBezTo>
                <a:cubicBezTo>
                  <a:pt x="788419" y="3117836"/>
                  <a:pt x="786924" y="3114849"/>
                  <a:pt x="783939" y="3114849"/>
                </a:cubicBezTo>
                <a:close/>
                <a:moveTo>
                  <a:pt x="465883" y="3105890"/>
                </a:moveTo>
                <a:lnTo>
                  <a:pt x="474842" y="3141728"/>
                </a:lnTo>
                <a:lnTo>
                  <a:pt x="465883" y="3141728"/>
                </a:lnTo>
                <a:lnTo>
                  <a:pt x="465883" y="3114849"/>
                </a:lnTo>
                <a:close/>
                <a:moveTo>
                  <a:pt x="7328703" y="3096931"/>
                </a:moveTo>
                <a:lnTo>
                  <a:pt x="7328703" y="3105890"/>
                </a:lnTo>
                <a:cubicBezTo>
                  <a:pt x="7322730" y="3111863"/>
                  <a:pt x="7319744" y="3111863"/>
                  <a:pt x="7319744" y="3105890"/>
                </a:cubicBezTo>
                <a:cubicBezTo>
                  <a:pt x="7319744" y="3099917"/>
                  <a:pt x="7322730" y="3096931"/>
                  <a:pt x="7328703" y="3096931"/>
                </a:cubicBezTo>
                <a:close/>
                <a:moveTo>
                  <a:pt x="7113680" y="3087971"/>
                </a:moveTo>
                <a:cubicBezTo>
                  <a:pt x="7119654" y="3087971"/>
                  <a:pt x="7122640" y="3089464"/>
                  <a:pt x="7122640" y="3092451"/>
                </a:cubicBezTo>
                <a:cubicBezTo>
                  <a:pt x="7122640" y="3095437"/>
                  <a:pt x="7122640" y="3096931"/>
                  <a:pt x="7122640" y="3096931"/>
                </a:cubicBezTo>
                <a:cubicBezTo>
                  <a:pt x="7122640" y="3096931"/>
                  <a:pt x="7119654" y="3096931"/>
                  <a:pt x="7113680" y="3096931"/>
                </a:cubicBezTo>
                <a:cubicBezTo>
                  <a:pt x="7113680" y="3096931"/>
                  <a:pt x="7113680" y="3093944"/>
                  <a:pt x="7113680" y="3087971"/>
                </a:cubicBezTo>
                <a:close/>
                <a:moveTo>
                  <a:pt x="7131600" y="3061094"/>
                </a:moveTo>
                <a:lnTo>
                  <a:pt x="7140558" y="3061094"/>
                </a:lnTo>
                <a:cubicBezTo>
                  <a:pt x="7146532" y="3061094"/>
                  <a:pt x="7149518" y="3062587"/>
                  <a:pt x="7149518" y="3065574"/>
                </a:cubicBezTo>
                <a:cubicBezTo>
                  <a:pt x="7149518" y="3068560"/>
                  <a:pt x="7149518" y="3070053"/>
                  <a:pt x="7149518" y="3070053"/>
                </a:cubicBezTo>
                <a:cubicBezTo>
                  <a:pt x="7149518" y="3076026"/>
                  <a:pt x="7152503" y="3079013"/>
                  <a:pt x="7158478" y="3079013"/>
                </a:cubicBezTo>
                <a:lnTo>
                  <a:pt x="7140558" y="3087971"/>
                </a:lnTo>
                <a:cubicBezTo>
                  <a:pt x="7134586" y="3087971"/>
                  <a:pt x="7131600" y="3084984"/>
                  <a:pt x="7131600" y="3079013"/>
                </a:cubicBezTo>
                <a:close/>
                <a:moveTo>
                  <a:pt x="7113680" y="3043175"/>
                </a:moveTo>
                <a:cubicBezTo>
                  <a:pt x="7119654" y="3043175"/>
                  <a:pt x="7122640" y="3044668"/>
                  <a:pt x="7122640" y="3047655"/>
                </a:cubicBezTo>
                <a:cubicBezTo>
                  <a:pt x="7122640" y="3050641"/>
                  <a:pt x="7122640" y="3052135"/>
                  <a:pt x="7122640" y="3052135"/>
                </a:cubicBezTo>
                <a:cubicBezTo>
                  <a:pt x="7122640" y="3058107"/>
                  <a:pt x="7119654" y="3058107"/>
                  <a:pt x="7113680" y="3052135"/>
                </a:cubicBezTo>
                <a:cubicBezTo>
                  <a:pt x="7113680" y="3052135"/>
                  <a:pt x="7113680" y="3049148"/>
                  <a:pt x="7113680" y="3043175"/>
                </a:cubicBezTo>
                <a:close/>
                <a:moveTo>
                  <a:pt x="7042007" y="3043175"/>
                </a:moveTo>
                <a:lnTo>
                  <a:pt x="7050966" y="3052135"/>
                </a:lnTo>
                <a:cubicBezTo>
                  <a:pt x="7050966" y="3058107"/>
                  <a:pt x="7047978" y="3061094"/>
                  <a:pt x="7042007" y="3061094"/>
                </a:cubicBezTo>
                <a:lnTo>
                  <a:pt x="7033047" y="3052135"/>
                </a:lnTo>
                <a:cubicBezTo>
                  <a:pt x="7033047" y="3046162"/>
                  <a:pt x="7036032" y="3043175"/>
                  <a:pt x="7042007" y="3043175"/>
                </a:cubicBezTo>
                <a:close/>
                <a:moveTo>
                  <a:pt x="519639" y="3034216"/>
                </a:moveTo>
                <a:cubicBezTo>
                  <a:pt x="519639" y="3034216"/>
                  <a:pt x="519639" y="3037202"/>
                  <a:pt x="519639" y="3043175"/>
                </a:cubicBezTo>
                <a:cubicBezTo>
                  <a:pt x="525612" y="3043175"/>
                  <a:pt x="528599" y="3041682"/>
                  <a:pt x="528599" y="3038695"/>
                </a:cubicBezTo>
                <a:cubicBezTo>
                  <a:pt x="528599" y="3035709"/>
                  <a:pt x="525612" y="3034216"/>
                  <a:pt x="519639" y="3034216"/>
                </a:cubicBezTo>
                <a:close/>
                <a:moveTo>
                  <a:pt x="6877938" y="3005099"/>
                </a:moveTo>
                <a:cubicBezTo>
                  <a:pt x="6881298" y="3005099"/>
                  <a:pt x="6885218" y="3005844"/>
                  <a:pt x="6889698" y="3007337"/>
                </a:cubicBezTo>
                <a:cubicBezTo>
                  <a:pt x="6883724" y="3013310"/>
                  <a:pt x="6880738" y="3019284"/>
                  <a:pt x="6880738" y="3025256"/>
                </a:cubicBezTo>
                <a:cubicBezTo>
                  <a:pt x="6868793" y="3025256"/>
                  <a:pt x="6862821" y="3025256"/>
                  <a:pt x="6862821" y="3025256"/>
                </a:cubicBezTo>
                <a:cubicBezTo>
                  <a:pt x="6862821" y="3011817"/>
                  <a:pt x="6867860" y="3005099"/>
                  <a:pt x="6877938" y="3005099"/>
                </a:cubicBezTo>
                <a:close/>
                <a:moveTo>
                  <a:pt x="7328703" y="2998379"/>
                </a:moveTo>
                <a:lnTo>
                  <a:pt x="7328703" y="3007337"/>
                </a:lnTo>
                <a:cubicBezTo>
                  <a:pt x="7328703" y="3013310"/>
                  <a:pt x="7325717" y="3016297"/>
                  <a:pt x="7319744" y="3016297"/>
                </a:cubicBezTo>
                <a:cubicBezTo>
                  <a:pt x="7313772" y="3016297"/>
                  <a:pt x="7310786" y="3016297"/>
                  <a:pt x="7310786" y="3016297"/>
                </a:cubicBezTo>
                <a:close/>
                <a:moveTo>
                  <a:pt x="7158478" y="2971501"/>
                </a:moveTo>
                <a:cubicBezTo>
                  <a:pt x="7158478" y="2971501"/>
                  <a:pt x="7159970" y="2972994"/>
                  <a:pt x="7162956" y="2975981"/>
                </a:cubicBezTo>
                <a:cubicBezTo>
                  <a:pt x="7165942" y="2978967"/>
                  <a:pt x="7167436" y="2980460"/>
                  <a:pt x="7167436" y="2980460"/>
                </a:cubicBezTo>
                <a:cubicBezTo>
                  <a:pt x="7167436" y="2980460"/>
                  <a:pt x="7165942" y="2980460"/>
                  <a:pt x="7162956" y="2980460"/>
                </a:cubicBezTo>
                <a:cubicBezTo>
                  <a:pt x="7159970" y="2980460"/>
                  <a:pt x="7158478" y="2977474"/>
                  <a:pt x="7158478" y="2971501"/>
                </a:cubicBezTo>
                <a:close/>
                <a:moveTo>
                  <a:pt x="7149518" y="2953582"/>
                </a:moveTo>
                <a:cubicBezTo>
                  <a:pt x="7149518" y="2953582"/>
                  <a:pt x="7152503" y="2953582"/>
                  <a:pt x="7158478" y="2953582"/>
                </a:cubicBezTo>
                <a:lnTo>
                  <a:pt x="7158478" y="2962541"/>
                </a:lnTo>
                <a:close/>
                <a:moveTo>
                  <a:pt x="555476" y="2953582"/>
                </a:moveTo>
                <a:cubicBezTo>
                  <a:pt x="555476" y="2959555"/>
                  <a:pt x="558462" y="2962541"/>
                  <a:pt x="564435" y="2962541"/>
                </a:cubicBezTo>
                <a:lnTo>
                  <a:pt x="573395" y="2953582"/>
                </a:lnTo>
                <a:close/>
                <a:moveTo>
                  <a:pt x="660747" y="2947982"/>
                </a:moveTo>
                <a:cubicBezTo>
                  <a:pt x="662242" y="2948729"/>
                  <a:pt x="662988" y="2950596"/>
                  <a:pt x="662988" y="2953582"/>
                </a:cubicBezTo>
                <a:cubicBezTo>
                  <a:pt x="662988" y="2953582"/>
                  <a:pt x="662988" y="2959555"/>
                  <a:pt x="662988" y="2971501"/>
                </a:cubicBezTo>
                <a:cubicBezTo>
                  <a:pt x="662988" y="2977474"/>
                  <a:pt x="661495" y="2980460"/>
                  <a:pt x="658508" y="2980460"/>
                </a:cubicBezTo>
                <a:cubicBezTo>
                  <a:pt x="655522" y="2980460"/>
                  <a:pt x="651042" y="2983447"/>
                  <a:pt x="645069" y="2989420"/>
                </a:cubicBezTo>
                <a:lnTo>
                  <a:pt x="627150" y="2989420"/>
                </a:lnTo>
                <a:lnTo>
                  <a:pt x="645069" y="2980460"/>
                </a:lnTo>
                <a:cubicBezTo>
                  <a:pt x="645069" y="2974488"/>
                  <a:pt x="646562" y="2970008"/>
                  <a:pt x="649549" y="2967021"/>
                </a:cubicBezTo>
                <a:cubicBezTo>
                  <a:pt x="652535" y="2964034"/>
                  <a:pt x="654028" y="2962541"/>
                  <a:pt x="654028" y="2962541"/>
                </a:cubicBezTo>
                <a:cubicBezTo>
                  <a:pt x="648055" y="2956569"/>
                  <a:pt x="648055" y="2952089"/>
                  <a:pt x="654028" y="2949102"/>
                </a:cubicBezTo>
                <a:cubicBezTo>
                  <a:pt x="657015" y="2947609"/>
                  <a:pt x="659255" y="2947236"/>
                  <a:pt x="660747" y="2947982"/>
                </a:cubicBezTo>
                <a:close/>
                <a:moveTo>
                  <a:pt x="1093034" y="2944623"/>
                </a:moveTo>
                <a:cubicBezTo>
                  <a:pt x="1087061" y="2944623"/>
                  <a:pt x="1084075" y="2947609"/>
                  <a:pt x="1084075" y="2953582"/>
                </a:cubicBezTo>
                <a:lnTo>
                  <a:pt x="1093034" y="2953582"/>
                </a:lnTo>
                <a:cubicBezTo>
                  <a:pt x="1093034" y="2953582"/>
                  <a:pt x="1093034" y="2950595"/>
                  <a:pt x="1093034" y="2944623"/>
                </a:cubicBezTo>
                <a:close/>
                <a:moveTo>
                  <a:pt x="7033047" y="2908786"/>
                </a:moveTo>
                <a:lnTo>
                  <a:pt x="7042007" y="2917744"/>
                </a:lnTo>
                <a:cubicBezTo>
                  <a:pt x="7053952" y="2923717"/>
                  <a:pt x="7068884" y="2923717"/>
                  <a:pt x="7086802" y="2917744"/>
                </a:cubicBezTo>
                <a:cubicBezTo>
                  <a:pt x="7092776" y="2911773"/>
                  <a:pt x="7095762" y="2910279"/>
                  <a:pt x="7095762" y="2913266"/>
                </a:cubicBezTo>
                <a:cubicBezTo>
                  <a:pt x="7095762" y="2916252"/>
                  <a:pt x="7092776" y="2920732"/>
                  <a:pt x="7086802" y="2926704"/>
                </a:cubicBezTo>
                <a:cubicBezTo>
                  <a:pt x="7080829" y="2932677"/>
                  <a:pt x="7080829" y="2935663"/>
                  <a:pt x="7086802" y="2935663"/>
                </a:cubicBezTo>
                <a:cubicBezTo>
                  <a:pt x="7104722" y="2941636"/>
                  <a:pt x="7107708" y="2950595"/>
                  <a:pt x="7095762" y="2962541"/>
                </a:cubicBezTo>
                <a:cubicBezTo>
                  <a:pt x="7089788" y="2974488"/>
                  <a:pt x="7089788" y="2986433"/>
                  <a:pt x="7095762" y="2998379"/>
                </a:cubicBezTo>
                <a:cubicBezTo>
                  <a:pt x="7101735" y="2998379"/>
                  <a:pt x="7104722" y="2995391"/>
                  <a:pt x="7104722" y="2989420"/>
                </a:cubicBezTo>
                <a:lnTo>
                  <a:pt x="7131600" y="3016297"/>
                </a:lnTo>
                <a:cubicBezTo>
                  <a:pt x="7131600" y="3022270"/>
                  <a:pt x="7133092" y="3026749"/>
                  <a:pt x="7136078" y="3029736"/>
                </a:cubicBezTo>
                <a:cubicBezTo>
                  <a:pt x="7139064" y="3032723"/>
                  <a:pt x="7140558" y="3034216"/>
                  <a:pt x="7140558" y="3034216"/>
                </a:cubicBezTo>
                <a:cubicBezTo>
                  <a:pt x="7146532" y="3040188"/>
                  <a:pt x="7145038" y="3043175"/>
                  <a:pt x="7136078" y="3043175"/>
                </a:cubicBezTo>
                <a:cubicBezTo>
                  <a:pt x="7127120" y="3043175"/>
                  <a:pt x="7122640" y="3040188"/>
                  <a:pt x="7122640" y="3034216"/>
                </a:cubicBezTo>
                <a:lnTo>
                  <a:pt x="7095762" y="3025256"/>
                </a:lnTo>
                <a:lnTo>
                  <a:pt x="7068884" y="3016297"/>
                </a:lnTo>
                <a:lnTo>
                  <a:pt x="7033047" y="3007337"/>
                </a:lnTo>
                <a:cubicBezTo>
                  <a:pt x="7039021" y="3013310"/>
                  <a:pt x="7039021" y="3016297"/>
                  <a:pt x="7033047" y="3016297"/>
                </a:cubicBezTo>
                <a:cubicBezTo>
                  <a:pt x="7027072" y="3016297"/>
                  <a:pt x="7024087" y="3013310"/>
                  <a:pt x="7024087" y="3007337"/>
                </a:cubicBezTo>
                <a:cubicBezTo>
                  <a:pt x="7024087" y="3001366"/>
                  <a:pt x="7021101" y="2998379"/>
                  <a:pt x="7015128" y="2998379"/>
                </a:cubicBezTo>
                <a:lnTo>
                  <a:pt x="7015128" y="2989420"/>
                </a:lnTo>
                <a:cubicBezTo>
                  <a:pt x="7027072" y="2989420"/>
                  <a:pt x="7039021" y="2986433"/>
                  <a:pt x="7050966" y="2980460"/>
                </a:cubicBezTo>
                <a:lnTo>
                  <a:pt x="7068884" y="2980460"/>
                </a:lnTo>
                <a:lnTo>
                  <a:pt x="7059924" y="2971501"/>
                </a:lnTo>
                <a:cubicBezTo>
                  <a:pt x="7047978" y="2959555"/>
                  <a:pt x="7036032" y="2953582"/>
                  <a:pt x="7024087" y="2953582"/>
                </a:cubicBezTo>
                <a:cubicBezTo>
                  <a:pt x="7012142" y="2953582"/>
                  <a:pt x="7007662" y="2950595"/>
                  <a:pt x="7010648" y="2944623"/>
                </a:cubicBezTo>
                <a:cubicBezTo>
                  <a:pt x="7013634" y="2938650"/>
                  <a:pt x="7012142" y="2932677"/>
                  <a:pt x="7006169" y="2926704"/>
                </a:cubicBezTo>
                <a:close/>
                <a:moveTo>
                  <a:pt x="7185355" y="2899827"/>
                </a:moveTo>
                <a:cubicBezTo>
                  <a:pt x="7185355" y="2905799"/>
                  <a:pt x="7183862" y="2908786"/>
                  <a:pt x="7180875" y="2908786"/>
                </a:cubicBezTo>
                <a:cubicBezTo>
                  <a:pt x="7177889" y="2908786"/>
                  <a:pt x="7177889" y="2907293"/>
                  <a:pt x="7180875" y="2904306"/>
                </a:cubicBezTo>
                <a:cubicBezTo>
                  <a:pt x="7183862" y="2901320"/>
                  <a:pt x="7185355" y="2899827"/>
                  <a:pt x="7185355" y="2899827"/>
                </a:cubicBezTo>
                <a:close/>
                <a:moveTo>
                  <a:pt x="413248" y="2894227"/>
                </a:moveTo>
                <a:cubicBezTo>
                  <a:pt x="413995" y="2893481"/>
                  <a:pt x="415114" y="2893854"/>
                  <a:pt x="416607" y="2895347"/>
                </a:cubicBezTo>
                <a:cubicBezTo>
                  <a:pt x="419593" y="2898334"/>
                  <a:pt x="421087" y="2899827"/>
                  <a:pt x="421087" y="2899827"/>
                </a:cubicBezTo>
                <a:cubicBezTo>
                  <a:pt x="415114" y="2911773"/>
                  <a:pt x="412127" y="2911773"/>
                  <a:pt x="412127" y="2899827"/>
                </a:cubicBezTo>
                <a:cubicBezTo>
                  <a:pt x="412127" y="2896841"/>
                  <a:pt x="412500" y="2894974"/>
                  <a:pt x="413248" y="2894227"/>
                </a:cubicBezTo>
                <a:close/>
                <a:moveTo>
                  <a:pt x="815296" y="2881908"/>
                </a:moveTo>
                <a:cubicBezTo>
                  <a:pt x="815296" y="2881908"/>
                  <a:pt x="821269" y="2881908"/>
                  <a:pt x="833215" y="2881908"/>
                </a:cubicBezTo>
                <a:cubicBezTo>
                  <a:pt x="833215" y="2881908"/>
                  <a:pt x="836201" y="2881908"/>
                  <a:pt x="842174" y="2881908"/>
                </a:cubicBezTo>
                <a:cubicBezTo>
                  <a:pt x="842174" y="2887881"/>
                  <a:pt x="839188" y="2890867"/>
                  <a:pt x="833215" y="2890867"/>
                </a:cubicBezTo>
                <a:cubicBezTo>
                  <a:pt x="827242" y="2890867"/>
                  <a:pt x="822762" y="2890867"/>
                  <a:pt x="819775" y="2890867"/>
                </a:cubicBezTo>
                <a:cubicBezTo>
                  <a:pt x="816789" y="2890867"/>
                  <a:pt x="815296" y="2887881"/>
                  <a:pt x="815296" y="2881908"/>
                </a:cubicBezTo>
                <a:close/>
                <a:moveTo>
                  <a:pt x="7077843" y="2877429"/>
                </a:moveTo>
                <a:cubicBezTo>
                  <a:pt x="7080830" y="2877429"/>
                  <a:pt x="7083816" y="2878922"/>
                  <a:pt x="7086802" y="2881908"/>
                </a:cubicBezTo>
                <a:lnTo>
                  <a:pt x="7095762" y="2890867"/>
                </a:lnTo>
                <a:cubicBezTo>
                  <a:pt x="7095762" y="2896840"/>
                  <a:pt x="7086802" y="2896840"/>
                  <a:pt x="7068884" y="2890867"/>
                </a:cubicBezTo>
                <a:lnTo>
                  <a:pt x="7068884" y="2881908"/>
                </a:lnTo>
                <a:cubicBezTo>
                  <a:pt x="7071870" y="2878922"/>
                  <a:pt x="7074858" y="2877429"/>
                  <a:pt x="7077843" y="2877429"/>
                </a:cubicBezTo>
                <a:close/>
                <a:moveTo>
                  <a:pt x="6997209" y="2828152"/>
                </a:moveTo>
                <a:cubicBezTo>
                  <a:pt x="6997209" y="2834125"/>
                  <a:pt x="6994224" y="2837112"/>
                  <a:pt x="6988250" y="2837112"/>
                </a:cubicBezTo>
                <a:cubicBezTo>
                  <a:pt x="6982278" y="2837112"/>
                  <a:pt x="6980784" y="2835619"/>
                  <a:pt x="6983770" y="2832632"/>
                </a:cubicBezTo>
                <a:cubicBezTo>
                  <a:pt x="6986756" y="2829645"/>
                  <a:pt x="6991236" y="2828152"/>
                  <a:pt x="6997209" y="2828152"/>
                </a:cubicBezTo>
                <a:close/>
                <a:moveTo>
                  <a:pt x="7095762" y="2819193"/>
                </a:moveTo>
                <a:cubicBezTo>
                  <a:pt x="7095762" y="2825166"/>
                  <a:pt x="7098748" y="2828152"/>
                  <a:pt x="7104722" y="2828152"/>
                </a:cubicBezTo>
                <a:lnTo>
                  <a:pt x="7104722" y="2837112"/>
                </a:lnTo>
                <a:cubicBezTo>
                  <a:pt x="7098748" y="2837112"/>
                  <a:pt x="7095762" y="2834125"/>
                  <a:pt x="7095762" y="2828152"/>
                </a:cubicBezTo>
                <a:close/>
                <a:moveTo>
                  <a:pt x="806336" y="2810234"/>
                </a:moveTo>
                <a:cubicBezTo>
                  <a:pt x="818282" y="2810234"/>
                  <a:pt x="815296" y="2816206"/>
                  <a:pt x="797377" y="2828152"/>
                </a:cubicBezTo>
                <a:lnTo>
                  <a:pt x="788419" y="2837112"/>
                </a:lnTo>
                <a:cubicBezTo>
                  <a:pt x="788419" y="2819193"/>
                  <a:pt x="794390" y="2810234"/>
                  <a:pt x="806336" y="2810234"/>
                </a:cubicBezTo>
                <a:close/>
                <a:moveTo>
                  <a:pt x="864012" y="2807995"/>
                </a:moveTo>
                <a:cubicBezTo>
                  <a:pt x="867372" y="2807995"/>
                  <a:pt x="869052" y="2814713"/>
                  <a:pt x="869052" y="2828152"/>
                </a:cubicBezTo>
                <a:cubicBezTo>
                  <a:pt x="869052" y="2846070"/>
                  <a:pt x="863079" y="2849057"/>
                  <a:pt x="851133" y="2837112"/>
                </a:cubicBezTo>
                <a:cubicBezTo>
                  <a:pt x="845160" y="2831139"/>
                  <a:pt x="845160" y="2828152"/>
                  <a:pt x="851133" y="2828152"/>
                </a:cubicBezTo>
                <a:cubicBezTo>
                  <a:pt x="851133" y="2828152"/>
                  <a:pt x="851133" y="2826659"/>
                  <a:pt x="851133" y="2823673"/>
                </a:cubicBezTo>
                <a:cubicBezTo>
                  <a:pt x="851133" y="2820686"/>
                  <a:pt x="848147" y="2819193"/>
                  <a:pt x="842174" y="2819193"/>
                </a:cubicBezTo>
                <a:lnTo>
                  <a:pt x="860093" y="2810234"/>
                </a:lnTo>
                <a:cubicBezTo>
                  <a:pt x="861586" y="2808740"/>
                  <a:pt x="862892" y="2807995"/>
                  <a:pt x="864012" y="2807995"/>
                </a:cubicBezTo>
                <a:close/>
                <a:moveTo>
                  <a:pt x="689866" y="2801274"/>
                </a:moveTo>
                <a:cubicBezTo>
                  <a:pt x="695839" y="2801274"/>
                  <a:pt x="698825" y="2804261"/>
                  <a:pt x="698825" y="2810234"/>
                </a:cubicBezTo>
                <a:lnTo>
                  <a:pt x="698825" y="2819193"/>
                </a:lnTo>
                <a:lnTo>
                  <a:pt x="680906" y="2819193"/>
                </a:lnTo>
                <a:close/>
                <a:moveTo>
                  <a:pt x="806336" y="2792315"/>
                </a:moveTo>
                <a:cubicBezTo>
                  <a:pt x="812309" y="2792315"/>
                  <a:pt x="815296" y="2792315"/>
                  <a:pt x="815296" y="2792315"/>
                </a:cubicBezTo>
                <a:cubicBezTo>
                  <a:pt x="815296" y="2804261"/>
                  <a:pt x="812309" y="2807247"/>
                  <a:pt x="806336" y="2801274"/>
                </a:cubicBezTo>
                <a:cubicBezTo>
                  <a:pt x="800363" y="2801274"/>
                  <a:pt x="797377" y="2799781"/>
                  <a:pt x="797377" y="2796794"/>
                </a:cubicBezTo>
                <a:cubicBezTo>
                  <a:pt x="797377" y="2793808"/>
                  <a:pt x="800363" y="2792315"/>
                  <a:pt x="806336" y="2792315"/>
                </a:cubicBezTo>
                <a:close/>
                <a:moveTo>
                  <a:pt x="627150" y="2774396"/>
                </a:moveTo>
                <a:cubicBezTo>
                  <a:pt x="633123" y="2774396"/>
                  <a:pt x="636109" y="2777383"/>
                  <a:pt x="636109" y="2783355"/>
                </a:cubicBezTo>
                <a:cubicBezTo>
                  <a:pt x="636109" y="2789329"/>
                  <a:pt x="633123" y="2792315"/>
                  <a:pt x="627150" y="2792315"/>
                </a:cubicBezTo>
                <a:lnTo>
                  <a:pt x="627150" y="2783355"/>
                </a:lnTo>
                <a:cubicBezTo>
                  <a:pt x="621178" y="2777383"/>
                  <a:pt x="621178" y="2774396"/>
                  <a:pt x="627150" y="2774396"/>
                </a:cubicBezTo>
                <a:close/>
                <a:moveTo>
                  <a:pt x="6988250" y="2765438"/>
                </a:moveTo>
                <a:cubicBezTo>
                  <a:pt x="6988250" y="2765438"/>
                  <a:pt x="6989744" y="2766930"/>
                  <a:pt x="6992730" y="2769916"/>
                </a:cubicBezTo>
                <a:cubicBezTo>
                  <a:pt x="6995716" y="2772903"/>
                  <a:pt x="6997209" y="2774396"/>
                  <a:pt x="6997209" y="2774396"/>
                </a:cubicBezTo>
                <a:cubicBezTo>
                  <a:pt x="6991236" y="2780369"/>
                  <a:pt x="6988250" y="2783355"/>
                  <a:pt x="6988250" y="2783355"/>
                </a:cubicBezTo>
                <a:cubicBezTo>
                  <a:pt x="6988250" y="2783355"/>
                  <a:pt x="6988250" y="2780369"/>
                  <a:pt x="6988250" y="2774396"/>
                </a:cubicBezTo>
                <a:cubicBezTo>
                  <a:pt x="6988250" y="2768423"/>
                  <a:pt x="6988250" y="2765438"/>
                  <a:pt x="6988250" y="2765438"/>
                </a:cubicBezTo>
                <a:close/>
                <a:moveTo>
                  <a:pt x="6710513" y="2765438"/>
                </a:moveTo>
                <a:cubicBezTo>
                  <a:pt x="6710513" y="2765438"/>
                  <a:pt x="6709018" y="2766930"/>
                  <a:pt x="6706033" y="2769916"/>
                </a:cubicBezTo>
                <a:cubicBezTo>
                  <a:pt x="6703047" y="2772903"/>
                  <a:pt x="6701553" y="2774396"/>
                  <a:pt x="6701553" y="2774396"/>
                </a:cubicBezTo>
                <a:lnTo>
                  <a:pt x="6701553" y="2783355"/>
                </a:lnTo>
                <a:cubicBezTo>
                  <a:pt x="6707527" y="2783355"/>
                  <a:pt x="6710513" y="2780369"/>
                  <a:pt x="6710513" y="2774396"/>
                </a:cubicBezTo>
                <a:close/>
                <a:moveTo>
                  <a:pt x="712265" y="2765438"/>
                </a:moveTo>
                <a:cubicBezTo>
                  <a:pt x="715250" y="2765438"/>
                  <a:pt x="715250" y="2768423"/>
                  <a:pt x="712265" y="2774396"/>
                </a:cubicBezTo>
                <a:cubicBezTo>
                  <a:pt x="709277" y="2780369"/>
                  <a:pt x="706290" y="2783355"/>
                  <a:pt x="703305" y="2783355"/>
                </a:cubicBezTo>
                <a:cubicBezTo>
                  <a:pt x="700319" y="2783355"/>
                  <a:pt x="700319" y="2780369"/>
                  <a:pt x="703305" y="2774396"/>
                </a:cubicBezTo>
                <a:cubicBezTo>
                  <a:pt x="706290" y="2768423"/>
                  <a:pt x="709277" y="2765438"/>
                  <a:pt x="712265" y="2765438"/>
                </a:cubicBezTo>
                <a:close/>
                <a:moveTo>
                  <a:pt x="7283908" y="2756478"/>
                </a:moveTo>
                <a:cubicBezTo>
                  <a:pt x="7283908" y="2756478"/>
                  <a:pt x="7282414" y="2757972"/>
                  <a:pt x="7279426" y="2760958"/>
                </a:cubicBezTo>
                <a:cubicBezTo>
                  <a:pt x="7276441" y="2763943"/>
                  <a:pt x="7274948" y="2765438"/>
                  <a:pt x="7274948" y="2765438"/>
                </a:cubicBezTo>
                <a:cubicBezTo>
                  <a:pt x="7274948" y="2765438"/>
                  <a:pt x="7274948" y="2763943"/>
                  <a:pt x="7274948" y="2760958"/>
                </a:cubicBezTo>
                <a:cubicBezTo>
                  <a:pt x="7274948" y="2757972"/>
                  <a:pt x="7277934" y="2756478"/>
                  <a:pt x="7283908" y="2756478"/>
                </a:cubicBezTo>
                <a:close/>
                <a:moveTo>
                  <a:pt x="6764268" y="2729600"/>
                </a:moveTo>
                <a:lnTo>
                  <a:pt x="6746350" y="2738559"/>
                </a:lnTo>
                <a:cubicBezTo>
                  <a:pt x="6752322" y="2744533"/>
                  <a:pt x="6759788" y="2746026"/>
                  <a:pt x="6768747" y="2743039"/>
                </a:cubicBezTo>
                <a:cubicBezTo>
                  <a:pt x="6777707" y="2740053"/>
                  <a:pt x="6782186" y="2738559"/>
                  <a:pt x="6782186" y="2738559"/>
                </a:cubicBezTo>
                <a:cubicBezTo>
                  <a:pt x="6782186" y="2732587"/>
                  <a:pt x="6779200" y="2729600"/>
                  <a:pt x="6773227" y="2729600"/>
                </a:cubicBezTo>
                <a:cubicBezTo>
                  <a:pt x="6767254" y="2729600"/>
                  <a:pt x="6764268" y="2729600"/>
                  <a:pt x="6764268" y="2729600"/>
                </a:cubicBezTo>
                <a:close/>
                <a:moveTo>
                  <a:pt x="6988250" y="2720640"/>
                </a:moveTo>
                <a:cubicBezTo>
                  <a:pt x="6994224" y="2720640"/>
                  <a:pt x="6997209" y="2723627"/>
                  <a:pt x="6997209" y="2729600"/>
                </a:cubicBezTo>
                <a:cubicBezTo>
                  <a:pt x="6997209" y="2735573"/>
                  <a:pt x="6994224" y="2738559"/>
                  <a:pt x="6988250" y="2738559"/>
                </a:cubicBezTo>
                <a:lnTo>
                  <a:pt x="6988250" y="2729600"/>
                </a:lnTo>
                <a:close/>
                <a:moveTo>
                  <a:pt x="779459" y="2720640"/>
                </a:moveTo>
                <a:lnTo>
                  <a:pt x="797377" y="2729600"/>
                </a:lnTo>
                <a:lnTo>
                  <a:pt x="779459" y="2729600"/>
                </a:lnTo>
                <a:cubicBezTo>
                  <a:pt x="779459" y="2723627"/>
                  <a:pt x="779459" y="2720640"/>
                  <a:pt x="779459" y="2720640"/>
                </a:cubicBezTo>
                <a:close/>
                <a:moveTo>
                  <a:pt x="743622" y="2720640"/>
                </a:moveTo>
                <a:lnTo>
                  <a:pt x="770500" y="2720640"/>
                </a:lnTo>
                <a:cubicBezTo>
                  <a:pt x="752581" y="2726614"/>
                  <a:pt x="743622" y="2726614"/>
                  <a:pt x="743622" y="2720640"/>
                </a:cubicBezTo>
                <a:close/>
                <a:moveTo>
                  <a:pt x="7006169" y="2711681"/>
                </a:moveTo>
                <a:lnTo>
                  <a:pt x="7015128" y="2711681"/>
                </a:lnTo>
                <a:cubicBezTo>
                  <a:pt x="7021101" y="2717654"/>
                  <a:pt x="7024087" y="2725120"/>
                  <a:pt x="7024087" y="2734080"/>
                </a:cubicBezTo>
                <a:cubicBezTo>
                  <a:pt x="7024087" y="2743039"/>
                  <a:pt x="7027072" y="2747519"/>
                  <a:pt x="7033047" y="2747519"/>
                </a:cubicBezTo>
                <a:cubicBezTo>
                  <a:pt x="7039021" y="2747519"/>
                  <a:pt x="7040512" y="2750505"/>
                  <a:pt x="7037526" y="2756478"/>
                </a:cubicBezTo>
                <a:cubicBezTo>
                  <a:pt x="7034540" y="2762450"/>
                  <a:pt x="7036032" y="2768423"/>
                  <a:pt x="7042007" y="2774396"/>
                </a:cubicBezTo>
                <a:lnTo>
                  <a:pt x="7042007" y="2783355"/>
                </a:lnTo>
                <a:lnTo>
                  <a:pt x="7050966" y="2792315"/>
                </a:lnTo>
                <a:lnTo>
                  <a:pt x="7068884" y="2810234"/>
                </a:lnTo>
                <a:lnTo>
                  <a:pt x="7050966" y="2819193"/>
                </a:lnTo>
                <a:lnTo>
                  <a:pt x="7042007" y="2837112"/>
                </a:lnTo>
                <a:lnTo>
                  <a:pt x="7042007" y="2846070"/>
                </a:lnTo>
                <a:cubicBezTo>
                  <a:pt x="7036032" y="2846070"/>
                  <a:pt x="7033047" y="2849057"/>
                  <a:pt x="7033047" y="2855030"/>
                </a:cubicBezTo>
                <a:cubicBezTo>
                  <a:pt x="7033047" y="2861002"/>
                  <a:pt x="7033047" y="2863989"/>
                  <a:pt x="7033047" y="2863989"/>
                </a:cubicBezTo>
                <a:lnTo>
                  <a:pt x="7033047" y="2872948"/>
                </a:lnTo>
                <a:lnTo>
                  <a:pt x="7042007" y="2881908"/>
                </a:lnTo>
                <a:cubicBezTo>
                  <a:pt x="7047978" y="2881908"/>
                  <a:pt x="7049472" y="2884894"/>
                  <a:pt x="7046486" y="2890867"/>
                </a:cubicBezTo>
                <a:cubicBezTo>
                  <a:pt x="7043500" y="2896840"/>
                  <a:pt x="7036032" y="2899827"/>
                  <a:pt x="7024087" y="2899827"/>
                </a:cubicBezTo>
                <a:cubicBezTo>
                  <a:pt x="7012142" y="2899827"/>
                  <a:pt x="7003184" y="2899827"/>
                  <a:pt x="6997209" y="2899827"/>
                </a:cubicBezTo>
                <a:lnTo>
                  <a:pt x="6979292" y="2881908"/>
                </a:lnTo>
                <a:cubicBezTo>
                  <a:pt x="6979292" y="2881908"/>
                  <a:pt x="6985264" y="2881908"/>
                  <a:pt x="6997209" y="2881908"/>
                </a:cubicBezTo>
                <a:lnTo>
                  <a:pt x="7015128" y="2890867"/>
                </a:lnTo>
                <a:lnTo>
                  <a:pt x="7015128" y="2863989"/>
                </a:lnTo>
                <a:cubicBezTo>
                  <a:pt x="7015128" y="2858016"/>
                  <a:pt x="7015128" y="2853537"/>
                  <a:pt x="7015128" y="2850550"/>
                </a:cubicBezTo>
                <a:cubicBezTo>
                  <a:pt x="7015128" y="2847563"/>
                  <a:pt x="7018115" y="2843085"/>
                  <a:pt x="7024087" y="2837112"/>
                </a:cubicBezTo>
                <a:cubicBezTo>
                  <a:pt x="7036032" y="2831139"/>
                  <a:pt x="7039021" y="2825166"/>
                  <a:pt x="7033047" y="2819193"/>
                </a:cubicBezTo>
                <a:lnTo>
                  <a:pt x="7006169" y="2810234"/>
                </a:lnTo>
                <a:lnTo>
                  <a:pt x="7015128" y="2801274"/>
                </a:lnTo>
                <a:lnTo>
                  <a:pt x="7033047" y="2792315"/>
                </a:lnTo>
                <a:lnTo>
                  <a:pt x="7033047" y="2774396"/>
                </a:lnTo>
                <a:cubicBezTo>
                  <a:pt x="7027072" y="2762450"/>
                  <a:pt x="7021101" y="2753492"/>
                  <a:pt x="7015128" y="2747519"/>
                </a:cubicBezTo>
                <a:cubicBezTo>
                  <a:pt x="7009155" y="2741546"/>
                  <a:pt x="7006169" y="2735573"/>
                  <a:pt x="7006169" y="2729600"/>
                </a:cubicBezTo>
                <a:cubicBezTo>
                  <a:pt x="7006169" y="2723627"/>
                  <a:pt x="7006169" y="2719147"/>
                  <a:pt x="7006169" y="2716161"/>
                </a:cubicBezTo>
                <a:cubicBezTo>
                  <a:pt x="7006169" y="2713175"/>
                  <a:pt x="7006169" y="2711681"/>
                  <a:pt x="7006169" y="2711681"/>
                </a:cubicBezTo>
                <a:close/>
                <a:moveTo>
                  <a:pt x="6620920" y="2711681"/>
                </a:moveTo>
                <a:lnTo>
                  <a:pt x="6620920" y="2720640"/>
                </a:lnTo>
                <a:cubicBezTo>
                  <a:pt x="6626893" y="2720640"/>
                  <a:pt x="6631373" y="2719147"/>
                  <a:pt x="6634359" y="2716161"/>
                </a:cubicBezTo>
                <a:cubicBezTo>
                  <a:pt x="6637344" y="2713175"/>
                  <a:pt x="6635852" y="2711681"/>
                  <a:pt x="6629879" y="2711681"/>
                </a:cubicBezTo>
                <a:cubicBezTo>
                  <a:pt x="6629879" y="2711681"/>
                  <a:pt x="6626893" y="2711681"/>
                  <a:pt x="6620920" y="2711681"/>
                </a:cubicBezTo>
                <a:close/>
                <a:moveTo>
                  <a:pt x="6880738" y="2693762"/>
                </a:moveTo>
                <a:cubicBezTo>
                  <a:pt x="6880738" y="2693762"/>
                  <a:pt x="6883724" y="2696749"/>
                  <a:pt x="6889698" y="2702722"/>
                </a:cubicBezTo>
                <a:lnTo>
                  <a:pt x="6880738" y="2702722"/>
                </a:lnTo>
                <a:close/>
                <a:moveTo>
                  <a:pt x="394208" y="2693762"/>
                </a:moveTo>
                <a:cubicBezTo>
                  <a:pt x="394208" y="2693762"/>
                  <a:pt x="394208" y="2696749"/>
                  <a:pt x="394208" y="2702722"/>
                </a:cubicBezTo>
                <a:cubicBezTo>
                  <a:pt x="394208" y="2702722"/>
                  <a:pt x="392715" y="2704215"/>
                  <a:pt x="389730" y="2707201"/>
                </a:cubicBezTo>
                <a:cubicBezTo>
                  <a:pt x="386742" y="2710188"/>
                  <a:pt x="385250" y="2711681"/>
                  <a:pt x="385250" y="2711681"/>
                </a:cubicBezTo>
                <a:cubicBezTo>
                  <a:pt x="385250" y="2711681"/>
                  <a:pt x="385250" y="2708695"/>
                  <a:pt x="385250" y="2702722"/>
                </a:cubicBezTo>
                <a:cubicBezTo>
                  <a:pt x="385250" y="2696749"/>
                  <a:pt x="388236" y="2693762"/>
                  <a:pt x="394208" y="2693762"/>
                </a:cubicBezTo>
                <a:close/>
                <a:moveTo>
                  <a:pt x="7057685" y="2689283"/>
                </a:moveTo>
                <a:cubicBezTo>
                  <a:pt x="7062164" y="2689283"/>
                  <a:pt x="7065898" y="2690776"/>
                  <a:pt x="7068884" y="2693762"/>
                </a:cubicBezTo>
                <a:cubicBezTo>
                  <a:pt x="7068884" y="2699736"/>
                  <a:pt x="7062910" y="2705708"/>
                  <a:pt x="7050966" y="2711681"/>
                </a:cubicBezTo>
                <a:cubicBezTo>
                  <a:pt x="7039021" y="2711681"/>
                  <a:pt x="7033047" y="2711681"/>
                  <a:pt x="7033047" y="2711681"/>
                </a:cubicBezTo>
                <a:cubicBezTo>
                  <a:pt x="7033047" y="2711681"/>
                  <a:pt x="7034540" y="2710188"/>
                  <a:pt x="7037526" y="2707201"/>
                </a:cubicBezTo>
                <a:cubicBezTo>
                  <a:pt x="7040512" y="2704215"/>
                  <a:pt x="7042007" y="2699736"/>
                  <a:pt x="7042007" y="2693762"/>
                </a:cubicBezTo>
                <a:cubicBezTo>
                  <a:pt x="7047978" y="2690776"/>
                  <a:pt x="7053204" y="2689283"/>
                  <a:pt x="7057685" y="2689283"/>
                </a:cubicBezTo>
                <a:close/>
                <a:moveTo>
                  <a:pt x="7033047" y="2657926"/>
                </a:moveTo>
                <a:lnTo>
                  <a:pt x="7042007" y="2666885"/>
                </a:lnTo>
                <a:lnTo>
                  <a:pt x="7024087" y="2666885"/>
                </a:lnTo>
                <a:close/>
                <a:moveTo>
                  <a:pt x="6970332" y="2657926"/>
                </a:moveTo>
                <a:cubicBezTo>
                  <a:pt x="6976306" y="2657926"/>
                  <a:pt x="6982278" y="2660912"/>
                  <a:pt x="6988250" y="2666885"/>
                </a:cubicBezTo>
                <a:lnTo>
                  <a:pt x="6970332" y="2666885"/>
                </a:lnTo>
                <a:cubicBezTo>
                  <a:pt x="6964358" y="2660912"/>
                  <a:pt x="6964358" y="2657926"/>
                  <a:pt x="6970332" y="2657926"/>
                </a:cubicBezTo>
                <a:close/>
                <a:moveTo>
                  <a:pt x="1030320" y="2657926"/>
                </a:moveTo>
                <a:lnTo>
                  <a:pt x="1030320" y="2666885"/>
                </a:lnTo>
                <a:lnTo>
                  <a:pt x="1039278" y="2657926"/>
                </a:lnTo>
                <a:close/>
                <a:moveTo>
                  <a:pt x="6741870" y="2648966"/>
                </a:moveTo>
                <a:cubicBezTo>
                  <a:pt x="6738884" y="2648966"/>
                  <a:pt x="6737390" y="2651953"/>
                  <a:pt x="6737390" y="2657926"/>
                </a:cubicBezTo>
                <a:cubicBezTo>
                  <a:pt x="6743364" y="2693762"/>
                  <a:pt x="6749335" y="2711681"/>
                  <a:pt x="6755308" y="2711681"/>
                </a:cubicBezTo>
                <a:cubicBezTo>
                  <a:pt x="6761282" y="2699736"/>
                  <a:pt x="6764268" y="2690776"/>
                  <a:pt x="6764268" y="2684803"/>
                </a:cubicBezTo>
                <a:cubicBezTo>
                  <a:pt x="6764268" y="2666885"/>
                  <a:pt x="6761282" y="2657926"/>
                  <a:pt x="6755308" y="2657926"/>
                </a:cubicBezTo>
                <a:cubicBezTo>
                  <a:pt x="6749335" y="2651953"/>
                  <a:pt x="6744855" y="2648966"/>
                  <a:pt x="6741870" y="2648966"/>
                </a:cubicBezTo>
                <a:close/>
                <a:moveTo>
                  <a:pt x="537558" y="2648966"/>
                </a:moveTo>
                <a:cubicBezTo>
                  <a:pt x="537558" y="2660912"/>
                  <a:pt x="540545" y="2663899"/>
                  <a:pt x="546517" y="2657926"/>
                </a:cubicBezTo>
                <a:cubicBezTo>
                  <a:pt x="546517" y="2657926"/>
                  <a:pt x="546517" y="2654940"/>
                  <a:pt x="546517" y="2648966"/>
                </a:cubicBezTo>
                <a:close/>
                <a:moveTo>
                  <a:pt x="6826984" y="2640007"/>
                </a:moveTo>
                <a:cubicBezTo>
                  <a:pt x="6844901" y="2640007"/>
                  <a:pt x="6853861" y="2648966"/>
                  <a:pt x="6853861" y="2666885"/>
                </a:cubicBezTo>
                <a:cubicBezTo>
                  <a:pt x="6853861" y="2666885"/>
                  <a:pt x="6853861" y="2668379"/>
                  <a:pt x="6853861" y="2671365"/>
                </a:cubicBezTo>
                <a:cubicBezTo>
                  <a:pt x="6853861" y="2674350"/>
                  <a:pt x="6852368" y="2674350"/>
                  <a:pt x="6849381" y="2671365"/>
                </a:cubicBezTo>
                <a:cubicBezTo>
                  <a:pt x="6846395" y="2668379"/>
                  <a:pt x="6843408" y="2668379"/>
                  <a:pt x="6840422" y="2671365"/>
                </a:cubicBezTo>
                <a:cubicBezTo>
                  <a:pt x="6837436" y="2674350"/>
                  <a:pt x="6832956" y="2675843"/>
                  <a:pt x="6826984" y="2675843"/>
                </a:cubicBezTo>
                <a:cubicBezTo>
                  <a:pt x="6826984" y="2681818"/>
                  <a:pt x="6823998" y="2678831"/>
                  <a:pt x="6818024" y="2666885"/>
                </a:cubicBezTo>
                <a:cubicBezTo>
                  <a:pt x="6806078" y="2648966"/>
                  <a:pt x="6809064" y="2640007"/>
                  <a:pt x="6826984" y="2640007"/>
                </a:cubicBezTo>
                <a:close/>
                <a:moveTo>
                  <a:pt x="6634359" y="2640007"/>
                </a:moveTo>
                <a:cubicBezTo>
                  <a:pt x="6628386" y="2640007"/>
                  <a:pt x="6620920" y="2642993"/>
                  <a:pt x="6611960" y="2648966"/>
                </a:cubicBezTo>
                <a:cubicBezTo>
                  <a:pt x="6605987" y="2654940"/>
                  <a:pt x="6600016" y="2660912"/>
                  <a:pt x="6594041" y="2666885"/>
                </a:cubicBezTo>
                <a:lnTo>
                  <a:pt x="6603001" y="2684803"/>
                </a:lnTo>
                <a:lnTo>
                  <a:pt x="6620920" y="2684803"/>
                </a:lnTo>
                <a:cubicBezTo>
                  <a:pt x="6620920" y="2684803"/>
                  <a:pt x="6625399" y="2678831"/>
                  <a:pt x="6634359" y="2666885"/>
                </a:cubicBezTo>
                <a:cubicBezTo>
                  <a:pt x="6643318" y="2654940"/>
                  <a:pt x="6647798" y="2648966"/>
                  <a:pt x="6647798" y="2648966"/>
                </a:cubicBezTo>
                <a:cubicBezTo>
                  <a:pt x="6644810" y="2642993"/>
                  <a:pt x="6640330" y="2640007"/>
                  <a:pt x="6634359" y="2640007"/>
                </a:cubicBezTo>
                <a:close/>
                <a:moveTo>
                  <a:pt x="680907" y="2635527"/>
                </a:moveTo>
                <a:cubicBezTo>
                  <a:pt x="683893" y="2635527"/>
                  <a:pt x="686880" y="2637021"/>
                  <a:pt x="689866" y="2640007"/>
                </a:cubicBezTo>
                <a:lnTo>
                  <a:pt x="689866" y="2648966"/>
                </a:lnTo>
                <a:lnTo>
                  <a:pt x="698825" y="2675843"/>
                </a:lnTo>
                <a:cubicBezTo>
                  <a:pt x="704797" y="2681818"/>
                  <a:pt x="701812" y="2686296"/>
                  <a:pt x="689866" y="2689283"/>
                </a:cubicBezTo>
                <a:cubicBezTo>
                  <a:pt x="677920" y="2692269"/>
                  <a:pt x="674934" y="2699736"/>
                  <a:pt x="680906" y="2711681"/>
                </a:cubicBezTo>
                <a:cubicBezTo>
                  <a:pt x="686880" y="2723627"/>
                  <a:pt x="683893" y="2729600"/>
                  <a:pt x="671947" y="2729600"/>
                </a:cubicBezTo>
                <a:cubicBezTo>
                  <a:pt x="665974" y="2729600"/>
                  <a:pt x="660001" y="2731094"/>
                  <a:pt x="654028" y="2734080"/>
                </a:cubicBezTo>
                <a:cubicBezTo>
                  <a:pt x="648055" y="2737066"/>
                  <a:pt x="645069" y="2738559"/>
                  <a:pt x="645069" y="2738559"/>
                </a:cubicBezTo>
                <a:lnTo>
                  <a:pt x="627150" y="2738559"/>
                </a:lnTo>
                <a:cubicBezTo>
                  <a:pt x="627150" y="2732587"/>
                  <a:pt x="630138" y="2728107"/>
                  <a:pt x="636109" y="2725120"/>
                </a:cubicBezTo>
                <a:cubicBezTo>
                  <a:pt x="642083" y="2722134"/>
                  <a:pt x="645069" y="2719147"/>
                  <a:pt x="645069" y="2716161"/>
                </a:cubicBezTo>
                <a:cubicBezTo>
                  <a:pt x="645069" y="2713175"/>
                  <a:pt x="642083" y="2710188"/>
                  <a:pt x="636109" y="2707201"/>
                </a:cubicBezTo>
                <a:cubicBezTo>
                  <a:pt x="630138" y="2704215"/>
                  <a:pt x="627150" y="2701229"/>
                  <a:pt x="627150" y="2698242"/>
                </a:cubicBezTo>
                <a:cubicBezTo>
                  <a:pt x="627150" y="2695256"/>
                  <a:pt x="627150" y="2690776"/>
                  <a:pt x="627150" y="2684803"/>
                </a:cubicBezTo>
                <a:cubicBezTo>
                  <a:pt x="627150" y="2678831"/>
                  <a:pt x="628643" y="2675843"/>
                  <a:pt x="631630" y="2675843"/>
                </a:cubicBezTo>
                <a:cubicBezTo>
                  <a:pt x="634616" y="2675843"/>
                  <a:pt x="639096" y="2675843"/>
                  <a:pt x="645069" y="2675843"/>
                </a:cubicBezTo>
                <a:lnTo>
                  <a:pt x="654028" y="2657926"/>
                </a:lnTo>
                <a:cubicBezTo>
                  <a:pt x="654028" y="2657926"/>
                  <a:pt x="655522" y="2654940"/>
                  <a:pt x="658508" y="2648966"/>
                </a:cubicBezTo>
                <a:cubicBezTo>
                  <a:pt x="661495" y="2642993"/>
                  <a:pt x="665974" y="2640007"/>
                  <a:pt x="671947" y="2640007"/>
                </a:cubicBezTo>
                <a:cubicBezTo>
                  <a:pt x="674934" y="2637021"/>
                  <a:pt x="677920" y="2635527"/>
                  <a:pt x="680907" y="2635527"/>
                </a:cubicBezTo>
                <a:close/>
                <a:moveTo>
                  <a:pt x="6943454" y="2631047"/>
                </a:moveTo>
                <a:cubicBezTo>
                  <a:pt x="6955400" y="2631047"/>
                  <a:pt x="6958386" y="2637021"/>
                  <a:pt x="6952414" y="2648966"/>
                </a:cubicBezTo>
                <a:cubicBezTo>
                  <a:pt x="6952414" y="2648966"/>
                  <a:pt x="6949428" y="2648966"/>
                  <a:pt x="6943454" y="2648966"/>
                </a:cubicBezTo>
                <a:cubicBezTo>
                  <a:pt x="6937480" y="2642993"/>
                  <a:pt x="6935988" y="2638514"/>
                  <a:pt x="6938975" y="2635527"/>
                </a:cubicBezTo>
                <a:cubicBezTo>
                  <a:pt x="6941961" y="2632541"/>
                  <a:pt x="6943454" y="2631047"/>
                  <a:pt x="6943454" y="2631047"/>
                </a:cubicBezTo>
                <a:close/>
                <a:moveTo>
                  <a:pt x="6746350" y="2604170"/>
                </a:moveTo>
                <a:cubicBezTo>
                  <a:pt x="6740376" y="2604170"/>
                  <a:pt x="6737390" y="2607157"/>
                  <a:pt x="6737390" y="2613130"/>
                </a:cubicBezTo>
                <a:lnTo>
                  <a:pt x="6737390" y="2622088"/>
                </a:lnTo>
                <a:lnTo>
                  <a:pt x="6746350" y="2613130"/>
                </a:lnTo>
                <a:close/>
                <a:moveTo>
                  <a:pt x="427807" y="2600811"/>
                </a:moveTo>
                <a:cubicBezTo>
                  <a:pt x="430792" y="2600064"/>
                  <a:pt x="433033" y="2601183"/>
                  <a:pt x="434526" y="2604170"/>
                </a:cubicBezTo>
                <a:cubicBezTo>
                  <a:pt x="437512" y="2610144"/>
                  <a:pt x="436019" y="2614623"/>
                  <a:pt x="430046" y="2617608"/>
                </a:cubicBezTo>
                <a:cubicBezTo>
                  <a:pt x="424073" y="2620595"/>
                  <a:pt x="422580" y="2625075"/>
                  <a:pt x="425567" y="2631047"/>
                </a:cubicBezTo>
                <a:cubicBezTo>
                  <a:pt x="428553" y="2637021"/>
                  <a:pt x="427060" y="2642993"/>
                  <a:pt x="421087" y="2648966"/>
                </a:cubicBezTo>
                <a:cubicBezTo>
                  <a:pt x="415114" y="2654940"/>
                  <a:pt x="409141" y="2654940"/>
                  <a:pt x="403168" y="2648966"/>
                </a:cubicBezTo>
                <a:cubicBezTo>
                  <a:pt x="409141" y="2642993"/>
                  <a:pt x="410634" y="2637021"/>
                  <a:pt x="407648" y="2631047"/>
                </a:cubicBezTo>
                <a:cubicBezTo>
                  <a:pt x="404661" y="2625075"/>
                  <a:pt x="407648" y="2617608"/>
                  <a:pt x="416607" y="2608649"/>
                </a:cubicBezTo>
                <a:cubicBezTo>
                  <a:pt x="421087" y="2604170"/>
                  <a:pt x="424819" y="2601557"/>
                  <a:pt x="427807" y="2600811"/>
                </a:cubicBezTo>
                <a:close/>
                <a:moveTo>
                  <a:pt x="867932" y="2598570"/>
                </a:moveTo>
                <a:cubicBezTo>
                  <a:pt x="868678" y="2599317"/>
                  <a:pt x="869052" y="2601183"/>
                  <a:pt x="869052" y="2604170"/>
                </a:cubicBezTo>
                <a:cubicBezTo>
                  <a:pt x="863079" y="2604170"/>
                  <a:pt x="861586" y="2602676"/>
                  <a:pt x="864572" y="2599689"/>
                </a:cubicBezTo>
                <a:cubicBezTo>
                  <a:pt x="866064" y="2598197"/>
                  <a:pt x="867185" y="2597824"/>
                  <a:pt x="867932" y="2598570"/>
                </a:cubicBezTo>
                <a:close/>
                <a:moveTo>
                  <a:pt x="6916576" y="2595211"/>
                </a:moveTo>
                <a:lnTo>
                  <a:pt x="6934494" y="2604170"/>
                </a:lnTo>
                <a:cubicBezTo>
                  <a:pt x="6934494" y="2610144"/>
                  <a:pt x="6928521" y="2613130"/>
                  <a:pt x="6916576" y="2613130"/>
                </a:cubicBezTo>
                <a:close/>
                <a:moveTo>
                  <a:pt x="761540" y="2586251"/>
                </a:moveTo>
                <a:cubicBezTo>
                  <a:pt x="761540" y="2592225"/>
                  <a:pt x="761540" y="2595211"/>
                  <a:pt x="761540" y="2595211"/>
                </a:cubicBezTo>
                <a:lnTo>
                  <a:pt x="743622" y="2613130"/>
                </a:lnTo>
                <a:lnTo>
                  <a:pt x="734662" y="2613130"/>
                </a:lnTo>
                <a:cubicBezTo>
                  <a:pt x="746608" y="2595211"/>
                  <a:pt x="755567" y="2586251"/>
                  <a:pt x="761540" y="2586251"/>
                </a:cubicBezTo>
                <a:close/>
                <a:moveTo>
                  <a:pt x="723463" y="2581493"/>
                </a:moveTo>
                <a:cubicBezTo>
                  <a:pt x="724957" y="2580932"/>
                  <a:pt x="725703" y="2581025"/>
                  <a:pt x="725703" y="2581772"/>
                </a:cubicBezTo>
                <a:cubicBezTo>
                  <a:pt x="725703" y="2584758"/>
                  <a:pt x="722716" y="2592225"/>
                  <a:pt x="716743" y="2604170"/>
                </a:cubicBezTo>
                <a:cubicBezTo>
                  <a:pt x="710770" y="2616115"/>
                  <a:pt x="707785" y="2622088"/>
                  <a:pt x="707785" y="2622088"/>
                </a:cubicBezTo>
                <a:lnTo>
                  <a:pt x="689866" y="2613130"/>
                </a:lnTo>
                <a:cubicBezTo>
                  <a:pt x="683893" y="2607157"/>
                  <a:pt x="683893" y="2604170"/>
                  <a:pt x="689866" y="2604170"/>
                </a:cubicBezTo>
                <a:cubicBezTo>
                  <a:pt x="707785" y="2590731"/>
                  <a:pt x="718984" y="2583172"/>
                  <a:pt x="723463" y="2581493"/>
                </a:cubicBezTo>
                <a:close/>
                <a:moveTo>
                  <a:pt x="1210625" y="2571692"/>
                </a:moveTo>
                <a:cubicBezTo>
                  <a:pt x="1209879" y="2572438"/>
                  <a:pt x="1209504" y="2574306"/>
                  <a:pt x="1209504" y="2577292"/>
                </a:cubicBezTo>
                <a:cubicBezTo>
                  <a:pt x="1209504" y="2583265"/>
                  <a:pt x="1206518" y="2586251"/>
                  <a:pt x="1200545" y="2586251"/>
                </a:cubicBezTo>
                <a:cubicBezTo>
                  <a:pt x="1194572" y="2586251"/>
                  <a:pt x="1191587" y="2587745"/>
                  <a:pt x="1191587" y="2590731"/>
                </a:cubicBezTo>
                <a:cubicBezTo>
                  <a:pt x="1191587" y="2593718"/>
                  <a:pt x="1191587" y="2595211"/>
                  <a:pt x="1191587" y="2595211"/>
                </a:cubicBezTo>
                <a:cubicBezTo>
                  <a:pt x="1191587" y="2613130"/>
                  <a:pt x="1197560" y="2613130"/>
                  <a:pt x="1209504" y="2595211"/>
                </a:cubicBezTo>
                <a:cubicBezTo>
                  <a:pt x="1215478" y="2583265"/>
                  <a:pt x="1216971" y="2575799"/>
                  <a:pt x="1213984" y="2572812"/>
                </a:cubicBezTo>
                <a:cubicBezTo>
                  <a:pt x="1212491" y="2571319"/>
                  <a:pt x="1211372" y="2570946"/>
                  <a:pt x="1210625" y="2571692"/>
                </a:cubicBezTo>
                <a:close/>
                <a:moveTo>
                  <a:pt x="6898658" y="2559373"/>
                </a:moveTo>
                <a:lnTo>
                  <a:pt x="6907616" y="2559373"/>
                </a:lnTo>
                <a:cubicBezTo>
                  <a:pt x="6907616" y="2565346"/>
                  <a:pt x="6904630" y="2568333"/>
                  <a:pt x="6898658" y="2568333"/>
                </a:cubicBezTo>
                <a:cubicBezTo>
                  <a:pt x="6898658" y="2568333"/>
                  <a:pt x="6898658" y="2565346"/>
                  <a:pt x="6898658" y="2559373"/>
                </a:cubicBezTo>
                <a:close/>
                <a:moveTo>
                  <a:pt x="1084075" y="2559373"/>
                </a:moveTo>
                <a:lnTo>
                  <a:pt x="1066156" y="2577292"/>
                </a:lnTo>
                <a:cubicBezTo>
                  <a:pt x="1048237" y="2595211"/>
                  <a:pt x="1045251" y="2607157"/>
                  <a:pt x="1057197" y="2613130"/>
                </a:cubicBezTo>
                <a:cubicBezTo>
                  <a:pt x="1057197" y="2613130"/>
                  <a:pt x="1054210" y="2616115"/>
                  <a:pt x="1048237" y="2622088"/>
                </a:cubicBezTo>
                <a:cubicBezTo>
                  <a:pt x="1042264" y="2622088"/>
                  <a:pt x="1040771" y="2625075"/>
                  <a:pt x="1043758" y="2631047"/>
                </a:cubicBezTo>
                <a:cubicBezTo>
                  <a:pt x="1046744" y="2637021"/>
                  <a:pt x="1051224" y="2637021"/>
                  <a:pt x="1057197" y="2631047"/>
                </a:cubicBezTo>
                <a:cubicBezTo>
                  <a:pt x="1063170" y="2625075"/>
                  <a:pt x="1069142" y="2625075"/>
                  <a:pt x="1075115" y="2631047"/>
                </a:cubicBezTo>
                <a:lnTo>
                  <a:pt x="1084075" y="2622088"/>
                </a:lnTo>
                <a:cubicBezTo>
                  <a:pt x="1078102" y="2616115"/>
                  <a:pt x="1081089" y="2610144"/>
                  <a:pt x="1093034" y="2604170"/>
                </a:cubicBezTo>
                <a:cubicBezTo>
                  <a:pt x="1093034" y="2598197"/>
                  <a:pt x="1093034" y="2593718"/>
                  <a:pt x="1093034" y="2590731"/>
                </a:cubicBezTo>
                <a:cubicBezTo>
                  <a:pt x="1093034" y="2587745"/>
                  <a:pt x="1093034" y="2583265"/>
                  <a:pt x="1093034" y="2577292"/>
                </a:cubicBezTo>
                <a:close/>
                <a:moveTo>
                  <a:pt x="6791146" y="2550414"/>
                </a:moveTo>
                <a:lnTo>
                  <a:pt x="6791146" y="2559373"/>
                </a:lnTo>
                <a:cubicBezTo>
                  <a:pt x="6791146" y="2565346"/>
                  <a:pt x="6791146" y="2568333"/>
                  <a:pt x="6791146" y="2568333"/>
                </a:cubicBezTo>
                <a:cubicBezTo>
                  <a:pt x="6791146" y="2568333"/>
                  <a:pt x="6789653" y="2568333"/>
                  <a:pt x="6786667" y="2568333"/>
                </a:cubicBezTo>
                <a:cubicBezTo>
                  <a:pt x="6783681" y="2568333"/>
                  <a:pt x="6782186" y="2565346"/>
                  <a:pt x="6782186" y="2559373"/>
                </a:cubicBezTo>
                <a:close/>
                <a:moveTo>
                  <a:pt x="895929" y="2550414"/>
                </a:moveTo>
                <a:lnTo>
                  <a:pt x="922808" y="2559373"/>
                </a:lnTo>
                <a:cubicBezTo>
                  <a:pt x="922808" y="2565346"/>
                  <a:pt x="919821" y="2566840"/>
                  <a:pt x="913848" y="2563853"/>
                </a:cubicBezTo>
                <a:cubicBezTo>
                  <a:pt x="907875" y="2560867"/>
                  <a:pt x="901902" y="2562360"/>
                  <a:pt x="895929" y="2568333"/>
                </a:cubicBezTo>
                <a:cubicBezTo>
                  <a:pt x="883984" y="2580279"/>
                  <a:pt x="878010" y="2577292"/>
                  <a:pt x="878010" y="2559373"/>
                </a:cubicBezTo>
                <a:cubicBezTo>
                  <a:pt x="878010" y="2553400"/>
                  <a:pt x="883984" y="2550414"/>
                  <a:pt x="895929" y="2550414"/>
                </a:cubicBezTo>
                <a:close/>
                <a:moveTo>
                  <a:pt x="474842" y="2550414"/>
                </a:moveTo>
                <a:cubicBezTo>
                  <a:pt x="480815" y="2550414"/>
                  <a:pt x="486788" y="2551907"/>
                  <a:pt x="492761" y="2554893"/>
                </a:cubicBezTo>
                <a:cubicBezTo>
                  <a:pt x="498734" y="2557880"/>
                  <a:pt x="506200" y="2559373"/>
                  <a:pt x="515160" y="2559373"/>
                </a:cubicBezTo>
                <a:cubicBezTo>
                  <a:pt x="524119" y="2559373"/>
                  <a:pt x="524119" y="2566840"/>
                  <a:pt x="515160" y="2581772"/>
                </a:cubicBezTo>
                <a:cubicBezTo>
                  <a:pt x="506200" y="2596704"/>
                  <a:pt x="498734" y="2607157"/>
                  <a:pt x="492761" y="2613130"/>
                </a:cubicBezTo>
                <a:lnTo>
                  <a:pt x="483802" y="2622088"/>
                </a:lnTo>
                <a:cubicBezTo>
                  <a:pt x="483802" y="2622088"/>
                  <a:pt x="483802" y="2619102"/>
                  <a:pt x="483802" y="2613130"/>
                </a:cubicBezTo>
                <a:cubicBezTo>
                  <a:pt x="489775" y="2601183"/>
                  <a:pt x="492761" y="2590731"/>
                  <a:pt x="492761" y="2581772"/>
                </a:cubicBezTo>
                <a:cubicBezTo>
                  <a:pt x="492761" y="2572812"/>
                  <a:pt x="489775" y="2568333"/>
                  <a:pt x="483802" y="2568333"/>
                </a:cubicBezTo>
                <a:cubicBezTo>
                  <a:pt x="477829" y="2562360"/>
                  <a:pt x="474842" y="2559373"/>
                  <a:pt x="474842" y="2559373"/>
                </a:cubicBezTo>
                <a:cubicBezTo>
                  <a:pt x="474842" y="2559373"/>
                  <a:pt x="474842" y="2556387"/>
                  <a:pt x="474842" y="2550414"/>
                </a:cubicBezTo>
                <a:close/>
                <a:moveTo>
                  <a:pt x="1039278" y="2532496"/>
                </a:moveTo>
                <a:cubicBezTo>
                  <a:pt x="1033306" y="2532496"/>
                  <a:pt x="1027333" y="2535483"/>
                  <a:pt x="1021360" y="2541454"/>
                </a:cubicBezTo>
                <a:cubicBezTo>
                  <a:pt x="1009414" y="2541454"/>
                  <a:pt x="1000455" y="2541454"/>
                  <a:pt x="994482" y="2541454"/>
                </a:cubicBezTo>
                <a:close/>
                <a:moveTo>
                  <a:pt x="7005050" y="2526896"/>
                </a:moveTo>
                <a:cubicBezTo>
                  <a:pt x="7005796" y="2527642"/>
                  <a:pt x="7006169" y="2529509"/>
                  <a:pt x="7006169" y="2532496"/>
                </a:cubicBezTo>
                <a:cubicBezTo>
                  <a:pt x="7012142" y="2532496"/>
                  <a:pt x="7015128" y="2533989"/>
                  <a:pt x="7015128" y="2536975"/>
                </a:cubicBezTo>
                <a:cubicBezTo>
                  <a:pt x="7015128" y="2539961"/>
                  <a:pt x="7015128" y="2542948"/>
                  <a:pt x="7015128" y="2545934"/>
                </a:cubicBezTo>
                <a:cubicBezTo>
                  <a:pt x="7015128" y="2548921"/>
                  <a:pt x="7015128" y="2551907"/>
                  <a:pt x="7015128" y="2554893"/>
                </a:cubicBezTo>
                <a:cubicBezTo>
                  <a:pt x="7015128" y="2557880"/>
                  <a:pt x="7018115" y="2559373"/>
                  <a:pt x="7024087" y="2559373"/>
                </a:cubicBezTo>
                <a:lnTo>
                  <a:pt x="7015128" y="2586251"/>
                </a:lnTo>
                <a:lnTo>
                  <a:pt x="6997209" y="2577292"/>
                </a:lnTo>
                <a:cubicBezTo>
                  <a:pt x="6991236" y="2565346"/>
                  <a:pt x="6989744" y="2559373"/>
                  <a:pt x="6992730" y="2559373"/>
                </a:cubicBezTo>
                <a:cubicBezTo>
                  <a:pt x="6995716" y="2559373"/>
                  <a:pt x="6997209" y="2556387"/>
                  <a:pt x="6997209" y="2550414"/>
                </a:cubicBezTo>
                <a:cubicBezTo>
                  <a:pt x="6997209" y="2538468"/>
                  <a:pt x="6998704" y="2531002"/>
                  <a:pt x="7001689" y="2528015"/>
                </a:cubicBezTo>
                <a:cubicBezTo>
                  <a:pt x="7003182" y="2526523"/>
                  <a:pt x="7004303" y="2526149"/>
                  <a:pt x="7005050" y="2526896"/>
                </a:cubicBezTo>
                <a:close/>
                <a:moveTo>
                  <a:pt x="6550366" y="2517937"/>
                </a:moveTo>
                <a:cubicBezTo>
                  <a:pt x="6546632" y="2518683"/>
                  <a:pt x="6543273" y="2520549"/>
                  <a:pt x="6540286" y="2523536"/>
                </a:cubicBezTo>
                <a:lnTo>
                  <a:pt x="6531327" y="2532496"/>
                </a:lnTo>
                <a:cubicBezTo>
                  <a:pt x="6543272" y="2538468"/>
                  <a:pt x="6547752" y="2544441"/>
                  <a:pt x="6544766" y="2550414"/>
                </a:cubicBezTo>
                <a:cubicBezTo>
                  <a:pt x="6541780" y="2556387"/>
                  <a:pt x="6543272" y="2560867"/>
                  <a:pt x="6549244" y="2563853"/>
                </a:cubicBezTo>
                <a:cubicBezTo>
                  <a:pt x="6555219" y="2566840"/>
                  <a:pt x="6561190" y="2574306"/>
                  <a:pt x="6567164" y="2586251"/>
                </a:cubicBezTo>
                <a:lnTo>
                  <a:pt x="6576124" y="2595211"/>
                </a:lnTo>
                <a:cubicBezTo>
                  <a:pt x="6576124" y="2589238"/>
                  <a:pt x="6577616" y="2586251"/>
                  <a:pt x="6580602" y="2586251"/>
                </a:cubicBezTo>
                <a:cubicBezTo>
                  <a:pt x="6583588" y="2586251"/>
                  <a:pt x="6588068" y="2589238"/>
                  <a:pt x="6594041" y="2595211"/>
                </a:cubicBezTo>
                <a:cubicBezTo>
                  <a:pt x="6600016" y="2601183"/>
                  <a:pt x="6601507" y="2605663"/>
                  <a:pt x="6598521" y="2608649"/>
                </a:cubicBezTo>
                <a:cubicBezTo>
                  <a:pt x="6595536" y="2611636"/>
                  <a:pt x="6591056" y="2613130"/>
                  <a:pt x="6585082" y="2613130"/>
                </a:cubicBezTo>
                <a:cubicBezTo>
                  <a:pt x="6579110" y="2619102"/>
                  <a:pt x="6576124" y="2626568"/>
                  <a:pt x="6576124" y="2635527"/>
                </a:cubicBezTo>
                <a:cubicBezTo>
                  <a:pt x="6576124" y="2644487"/>
                  <a:pt x="6582096" y="2648966"/>
                  <a:pt x="6594041" y="2648966"/>
                </a:cubicBezTo>
                <a:cubicBezTo>
                  <a:pt x="6600016" y="2648966"/>
                  <a:pt x="6603001" y="2648966"/>
                  <a:pt x="6603001" y="2648966"/>
                </a:cubicBezTo>
                <a:cubicBezTo>
                  <a:pt x="6603001" y="2648966"/>
                  <a:pt x="6603001" y="2647473"/>
                  <a:pt x="6603001" y="2644487"/>
                </a:cubicBezTo>
                <a:cubicBezTo>
                  <a:pt x="6603001" y="2641500"/>
                  <a:pt x="6600016" y="2640007"/>
                  <a:pt x="6594041" y="2640007"/>
                </a:cubicBezTo>
                <a:cubicBezTo>
                  <a:pt x="6588068" y="2634034"/>
                  <a:pt x="6586576" y="2631047"/>
                  <a:pt x="6589562" y="2631047"/>
                </a:cubicBezTo>
                <a:cubicBezTo>
                  <a:pt x="6592548" y="2631047"/>
                  <a:pt x="6600016" y="2631047"/>
                  <a:pt x="6611960" y="2631047"/>
                </a:cubicBezTo>
                <a:cubicBezTo>
                  <a:pt x="6635852" y="2631047"/>
                  <a:pt x="6647798" y="2628061"/>
                  <a:pt x="6647798" y="2622088"/>
                </a:cubicBezTo>
                <a:cubicBezTo>
                  <a:pt x="6647798" y="2616115"/>
                  <a:pt x="6643318" y="2611636"/>
                  <a:pt x="6634359" y="2608649"/>
                </a:cubicBezTo>
                <a:cubicBezTo>
                  <a:pt x="6625399" y="2605663"/>
                  <a:pt x="6623906" y="2601183"/>
                  <a:pt x="6629879" y="2595211"/>
                </a:cubicBezTo>
                <a:cubicBezTo>
                  <a:pt x="6635852" y="2589238"/>
                  <a:pt x="6635852" y="2583265"/>
                  <a:pt x="6629879" y="2577292"/>
                </a:cubicBezTo>
                <a:cubicBezTo>
                  <a:pt x="6629879" y="2577292"/>
                  <a:pt x="6628384" y="2575799"/>
                  <a:pt x="6625399" y="2572812"/>
                </a:cubicBezTo>
                <a:cubicBezTo>
                  <a:pt x="6622413" y="2569826"/>
                  <a:pt x="6620920" y="2565346"/>
                  <a:pt x="6620920" y="2559373"/>
                </a:cubicBezTo>
                <a:cubicBezTo>
                  <a:pt x="6620920" y="2553400"/>
                  <a:pt x="6616440" y="2550414"/>
                  <a:pt x="6607480" y="2550414"/>
                </a:cubicBezTo>
                <a:cubicBezTo>
                  <a:pt x="6598521" y="2550414"/>
                  <a:pt x="6597027" y="2547428"/>
                  <a:pt x="6603001" y="2541454"/>
                </a:cubicBezTo>
                <a:cubicBezTo>
                  <a:pt x="6603001" y="2535483"/>
                  <a:pt x="6603001" y="2531002"/>
                  <a:pt x="6603001" y="2528015"/>
                </a:cubicBezTo>
                <a:cubicBezTo>
                  <a:pt x="6603001" y="2525030"/>
                  <a:pt x="6603001" y="2523536"/>
                  <a:pt x="6603001" y="2523536"/>
                </a:cubicBezTo>
                <a:cubicBezTo>
                  <a:pt x="6597027" y="2517564"/>
                  <a:pt x="6591056" y="2519057"/>
                  <a:pt x="6585082" y="2528015"/>
                </a:cubicBezTo>
                <a:cubicBezTo>
                  <a:pt x="6579110" y="2536975"/>
                  <a:pt x="6576124" y="2538468"/>
                  <a:pt x="6576124" y="2532496"/>
                </a:cubicBezTo>
                <a:cubicBezTo>
                  <a:pt x="6576124" y="2526523"/>
                  <a:pt x="6571644" y="2522042"/>
                  <a:pt x="6562684" y="2519057"/>
                </a:cubicBezTo>
                <a:cubicBezTo>
                  <a:pt x="6558204" y="2517564"/>
                  <a:pt x="6554098" y="2517190"/>
                  <a:pt x="6550366" y="2517937"/>
                </a:cubicBezTo>
                <a:close/>
                <a:moveTo>
                  <a:pt x="1084075" y="2514576"/>
                </a:moveTo>
                <a:lnTo>
                  <a:pt x="1084075" y="2532496"/>
                </a:lnTo>
                <a:lnTo>
                  <a:pt x="1084075" y="2541454"/>
                </a:lnTo>
                <a:cubicBezTo>
                  <a:pt x="1078102" y="2547428"/>
                  <a:pt x="1075115" y="2550414"/>
                  <a:pt x="1075115" y="2550414"/>
                </a:cubicBezTo>
                <a:cubicBezTo>
                  <a:pt x="1075115" y="2550414"/>
                  <a:pt x="1078102" y="2550414"/>
                  <a:pt x="1084075" y="2550414"/>
                </a:cubicBezTo>
                <a:cubicBezTo>
                  <a:pt x="1090048" y="2550414"/>
                  <a:pt x="1093034" y="2547428"/>
                  <a:pt x="1093034" y="2541454"/>
                </a:cubicBezTo>
                <a:cubicBezTo>
                  <a:pt x="1093034" y="2541454"/>
                  <a:pt x="1096021" y="2538468"/>
                  <a:pt x="1101994" y="2532496"/>
                </a:cubicBezTo>
                <a:close/>
                <a:moveTo>
                  <a:pt x="7068884" y="2505618"/>
                </a:moveTo>
                <a:cubicBezTo>
                  <a:pt x="7074858" y="2505618"/>
                  <a:pt x="7077843" y="2507111"/>
                  <a:pt x="7077843" y="2510096"/>
                </a:cubicBezTo>
                <a:cubicBezTo>
                  <a:pt x="7077843" y="2513084"/>
                  <a:pt x="7077843" y="2514576"/>
                  <a:pt x="7077843" y="2514576"/>
                </a:cubicBezTo>
                <a:lnTo>
                  <a:pt x="7068884" y="2523536"/>
                </a:lnTo>
                <a:cubicBezTo>
                  <a:pt x="7068884" y="2523536"/>
                  <a:pt x="7068884" y="2520549"/>
                  <a:pt x="7068884" y="2514576"/>
                </a:cubicBezTo>
                <a:cubicBezTo>
                  <a:pt x="7068884" y="2508604"/>
                  <a:pt x="7068884" y="2505618"/>
                  <a:pt x="7068884" y="2505618"/>
                </a:cubicBezTo>
                <a:close/>
                <a:moveTo>
                  <a:pt x="6692594" y="2505618"/>
                </a:moveTo>
                <a:cubicBezTo>
                  <a:pt x="6686621" y="2505618"/>
                  <a:pt x="6683634" y="2507111"/>
                  <a:pt x="6683634" y="2510096"/>
                </a:cubicBezTo>
                <a:cubicBezTo>
                  <a:pt x="6683634" y="2513084"/>
                  <a:pt x="6683634" y="2514576"/>
                  <a:pt x="6683634" y="2514576"/>
                </a:cubicBezTo>
                <a:lnTo>
                  <a:pt x="6665716" y="2523536"/>
                </a:lnTo>
                <a:cubicBezTo>
                  <a:pt x="6659742" y="2523536"/>
                  <a:pt x="6656756" y="2526523"/>
                  <a:pt x="6656756" y="2532496"/>
                </a:cubicBezTo>
                <a:cubicBezTo>
                  <a:pt x="6656756" y="2538468"/>
                  <a:pt x="6658250" y="2541454"/>
                  <a:pt x="6661236" y="2541454"/>
                </a:cubicBezTo>
                <a:cubicBezTo>
                  <a:pt x="6664222" y="2541454"/>
                  <a:pt x="6665716" y="2550414"/>
                  <a:pt x="6665716" y="2568333"/>
                </a:cubicBezTo>
                <a:cubicBezTo>
                  <a:pt x="6665716" y="2580279"/>
                  <a:pt x="6667210" y="2587745"/>
                  <a:pt x="6670195" y="2590731"/>
                </a:cubicBezTo>
                <a:cubicBezTo>
                  <a:pt x="6673181" y="2593718"/>
                  <a:pt x="6677661" y="2592225"/>
                  <a:pt x="6683634" y="2586251"/>
                </a:cubicBezTo>
                <a:cubicBezTo>
                  <a:pt x="6695580" y="2586251"/>
                  <a:pt x="6701553" y="2580279"/>
                  <a:pt x="6701553" y="2568333"/>
                </a:cubicBezTo>
                <a:lnTo>
                  <a:pt x="6701553" y="2550414"/>
                </a:lnTo>
                <a:cubicBezTo>
                  <a:pt x="6707527" y="2544441"/>
                  <a:pt x="6707527" y="2539961"/>
                  <a:pt x="6701553" y="2536975"/>
                </a:cubicBezTo>
                <a:cubicBezTo>
                  <a:pt x="6695580" y="2533989"/>
                  <a:pt x="6692594" y="2529509"/>
                  <a:pt x="6692594" y="2523536"/>
                </a:cubicBezTo>
                <a:close/>
                <a:moveTo>
                  <a:pt x="6665716" y="2505618"/>
                </a:moveTo>
                <a:cubicBezTo>
                  <a:pt x="6659742" y="2505618"/>
                  <a:pt x="6656756" y="2507111"/>
                  <a:pt x="6656756" y="2510096"/>
                </a:cubicBezTo>
                <a:cubicBezTo>
                  <a:pt x="6656756" y="2513084"/>
                  <a:pt x="6659742" y="2514576"/>
                  <a:pt x="6665716" y="2514576"/>
                </a:cubicBezTo>
                <a:cubicBezTo>
                  <a:pt x="6671690" y="2514576"/>
                  <a:pt x="6674675" y="2514576"/>
                  <a:pt x="6674675" y="2514576"/>
                </a:cubicBezTo>
                <a:cubicBezTo>
                  <a:pt x="6674675" y="2514576"/>
                  <a:pt x="6674675" y="2511591"/>
                  <a:pt x="6674675" y="2505618"/>
                </a:cubicBezTo>
                <a:cubicBezTo>
                  <a:pt x="6668702" y="2505618"/>
                  <a:pt x="6665716" y="2505618"/>
                  <a:pt x="6665716" y="2505618"/>
                </a:cubicBezTo>
                <a:close/>
                <a:moveTo>
                  <a:pt x="770500" y="2505618"/>
                </a:moveTo>
                <a:cubicBezTo>
                  <a:pt x="776473" y="2505618"/>
                  <a:pt x="782444" y="2508604"/>
                  <a:pt x="788419" y="2514576"/>
                </a:cubicBezTo>
                <a:lnTo>
                  <a:pt x="779459" y="2514576"/>
                </a:lnTo>
                <a:close/>
                <a:moveTo>
                  <a:pt x="7194315" y="2487699"/>
                </a:moveTo>
                <a:lnTo>
                  <a:pt x="7203272" y="2496658"/>
                </a:lnTo>
                <a:cubicBezTo>
                  <a:pt x="7203272" y="2502632"/>
                  <a:pt x="7200286" y="2502632"/>
                  <a:pt x="7194315" y="2496658"/>
                </a:cubicBezTo>
                <a:close/>
                <a:moveTo>
                  <a:pt x="6997209" y="2487699"/>
                </a:moveTo>
                <a:cubicBezTo>
                  <a:pt x="7003184" y="2487699"/>
                  <a:pt x="7007662" y="2487699"/>
                  <a:pt x="7010648" y="2487699"/>
                </a:cubicBezTo>
                <a:cubicBezTo>
                  <a:pt x="7013634" y="2487699"/>
                  <a:pt x="7015128" y="2489193"/>
                  <a:pt x="7015128" y="2492179"/>
                </a:cubicBezTo>
                <a:cubicBezTo>
                  <a:pt x="7015128" y="2495165"/>
                  <a:pt x="7015128" y="2496658"/>
                  <a:pt x="7015128" y="2496658"/>
                </a:cubicBezTo>
                <a:cubicBezTo>
                  <a:pt x="7015128" y="2496658"/>
                  <a:pt x="7012142" y="2496658"/>
                  <a:pt x="7006169" y="2496658"/>
                </a:cubicBezTo>
                <a:lnTo>
                  <a:pt x="6997209" y="2505618"/>
                </a:lnTo>
                <a:cubicBezTo>
                  <a:pt x="6997209" y="2505618"/>
                  <a:pt x="6995716" y="2505618"/>
                  <a:pt x="6992730" y="2505618"/>
                </a:cubicBezTo>
                <a:cubicBezTo>
                  <a:pt x="6989744" y="2505618"/>
                  <a:pt x="6985264" y="2505618"/>
                  <a:pt x="6979292" y="2505618"/>
                </a:cubicBezTo>
                <a:close/>
                <a:moveTo>
                  <a:pt x="1128871" y="2487699"/>
                </a:moveTo>
                <a:cubicBezTo>
                  <a:pt x="1116925" y="2499645"/>
                  <a:pt x="1119913" y="2505618"/>
                  <a:pt x="1137830" y="2505618"/>
                </a:cubicBezTo>
                <a:cubicBezTo>
                  <a:pt x="1143803" y="2505618"/>
                  <a:pt x="1148283" y="2505618"/>
                  <a:pt x="1151269" y="2505618"/>
                </a:cubicBezTo>
                <a:cubicBezTo>
                  <a:pt x="1154256" y="2505618"/>
                  <a:pt x="1155749" y="2502632"/>
                  <a:pt x="1155749" y="2496658"/>
                </a:cubicBezTo>
                <a:close/>
                <a:moveTo>
                  <a:pt x="492761" y="2487699"/>
                </a:moveTo>
                <a:cubicBezTo>
                  <a:pt x="492761" y="2493672"/>
                  <a:pt x="495748" y="2493672"/>
                  <a:pt x="501720" y="2487699"/>
                </a:cubicBezTo>
                <a:lnTo>
                  <a:pt x="501720" y="2496658"/>
                </a:lnTo>
                <a:lnTo>
                  <a:pt x="474842" y="2514576"/>
                </a:lnTo>
                <a:cubicBezTo>
                  <a:pt x="462897" y="2520549"/>
                  <a:pt x="456923" y="2532496"/>
                  <a:pt x="456923" y="2550414"/>
                </a:cubicBezTo>
                <a:cubicBezTo>
                  <a:pt x="462897" y="2556387"/>
                  <a:pt x="464389" y="2560867"/>
                  <a:pt x="461403" y="2563853"/>
                </a:cubicBezTo>
                <a:cubicBezTo>
                  <a:pt x="458418" y="2566840"/>
                  <a:pt x="453938" y="2571319"/>
                  <a:pt x="447965" y="2577292"/>
                </a:cubicBezTo>
                <a:cubicBezTo>
                  <a:pt x="441992" y="2583265"/>
                  <a:pt x="436019" y="2586251"/>
                  <a:pt x="430046" y="2586251"/>
                </a:cubicBezTo>
                <a:lnTo>
                  <a:pt x="430046" y="2577292"/>
                </a:lnTo>
                <a:cubicBezTo>
                  <a:pt x="441992" y="2571319"/>
                  <a:pt x="444979" y="2565346"/>
                  <a:pt x="439005" y="2559373"/>
                </a:cubicBezTo>
                <a:lnTo>
                  <a:pt x="447965" y="2550414"/>
                </a:lnTo>
                <a:lnTo>
                  <a:pt x="456923" y="2532496"/>
                </a:lnTo>
                <a:cubicBezTo>
                  <a:pt x="456923" y="2532496"/>
                  <a:pt x="456923" y="2529509"/>
                  <a:pt x="456923" y="2523536"/>
                </a:cubicBezTo>
                <a:cubicBezTo>
                  <a:pt x="456923" y="2517564"/>
                  <a:pt x="456923" y="2514576"/>
                  <a:pt x="456923" y="2514576"/>
                </a:cubicBezTo>
                <a:cubicBezTo>
                  <a:pt x="462897" y="2514576"/>
                  <a:pt x="465883" y="2511591"/>
                  <a:pt x="465883" y="2505618"/>
                </a:cubicBezTo>
                <a:close/>
                <a:moveTo>
                  <a:pt x="6961372" y="2478740"/>
                </a:moveTo>
                <a:cubicBezTo>
                  <a:pt x="6967346" y="2478740"/>
                  <a:pt x="6970332" y="2478740"/>
                  <a:pt x="6970332" y="2478740"/>
                </a:cubicBezTo>
                <a:lnTo>
                  <a:pt x="6961372" y="2487699"/>
                </a:lnTo>
                <a:cubicBezTo>
                  <a:pt x="6961372" y="2481726"/>
                  <a:pt x="6961372" y="2478740"/>
                  <a:pt x="6961372" y="2478740"/>
                </a:cubicBezTo>
                <a:close/>
                <a:moveTo>
                  <a:pt x="1068395" y="2474260"/>
                </a:moveTo>
                <a:cubicBezTo>
                  <a:pt x="1069890" y="2474260"/>
                  <a:pt x="1072129" y="2475753"/>
                  <a:pt x="1075115" y="2478740"/>
                </a:cubicBezTo>
                <a:lnTo>
                  <a:pt x="1066156" y="2478740"/>
                </a:lnTo>
                <a:cubicBezTo>
                  <a:pt x="1066156" y="2475753"/>
                  <a:pt x="1066903" y="2474260"/>
                  <a:pt x="1068395" y="2474260"/>
                </a:cubicBezTo>
                <a:close/>
                <a:moveTo>
                  <a:pt x="6531327" y="2460821"/>
                </a:moveTo>
                <a:lnTo>
                  <a:pt x="6513408" y="2469780"/>
                </a:lnTo>
                <a:cubicBezTo>
                  <a:pt x="6513408" y="2475753"/>
                  <a:pt x="6513408" y="2480233"/>
                  <a:pt x="6513408" y="2483219"/>
                </a:cubicBezTo>
                <a:cubicBezTo>
                  <a:pt x="6513408" y="2486206"/>
                  <a:pt x="6517887" y="2487699"/>
                  <a:pt x="6526847" y="2487699"/>
                </a:cubicBezTo>
                <a:cubicBezTo>
                  <a:pt x="6535806" y="2487699"/>
                  <a:pt x="6540286" y="2484713"/>
                  <a:pt x="6540286" y="2478740"/>
                </a:cubicBezTo>
                <a:lnTo>
                  <a:pt x="6540286" y="2469780"/>
                </a:lnTo>
                <a:close/>
                <a:moveTo>
                  <a:pt x="1155749" y="2460821"/>
                </a:moveTo>
                <a:cubicBezTo>
                  <a:pt x="1155749" y="2460821"/>
                  <a:pt x="1155749" y="2463807"/>
                  <a:pt x="1155749" y="2469780"/>
                </a:cubicBezTo>
                <a:cubicBezTo>
                  <a:pt x="1155749" y="2475753"/>
                  <a:pt x="1155749" y="2478740"/>
                  <a:pt x="1155749" y="2478740"/>
                </a:cubicBezTo>
                <a:cubicBezTo>
                  <a:pt x="1155749" y="2478740"/>
                  <a:pt x="1158735" y="2475753"/>
                  <a:pt x="1164709" y="2469780"/>
                </a:cubicBezTo>
                <a:close/>
                <a:moveTo>
                  <a:pt x="519639" y="2460821"/>
                </a:moveTo>
                <a:cubicBezTo>
                  <a:pt x="525612" y="2460821"/>
                  <a:pt x="528599" y="2463807"/>
                  <a:pt x="528599" y="2469780"/>
                </a:cubicBezTo>
                <a:cubicBezTo>
                  <a:pt x="528599" y="2475753"/>
                  <a:pt x="528599" y="2478740"/>
                  <a:pt x="528599" y="2478740"/>
                </a:cubicBezTo>
                <a:cubicBezTo>
                  <a:pt x="522626" y="2478740"/>
                  <a:pt x="519639" y="2475753"/>
                  <a:pt x="519639" y="2469780"/>
                </a:cubicBezTo>
                <a:close/>
                <a:moveTo>
                  <a:pt x="7068884" y="2451861"/>
                </a:moveTo>
                <a:cubicBezTo>
                  <a:pt x="7074858" y="2451861"/>
                  <a:pt x="7077843" y="2454848"/>
                  <a:pt x="7077843" y="2460821"/>
                </a:cubicBezTo>
                <a:cubicBezTo>
                  <a:pt x="7077843" y="2460821"/>
                  <a:pt x="7074858" y="2460821"/>
                  <a:pt x="7068884" y="2460821"/>
                </a:cubicBezTo>
                <a:close/>
                <a:moveTo>
                  <a:pt x="492761" y="2451861"/>
                </a:moveTo>
                <a:cubicBezTo>
                  <a:pt x="498734" y="2451861"/>
                  <a:pt x="501720" y="2454848"/>
                  <a:pt x="501720" y="2460821"/>
                </a:cubicBezTo>
                <a:cubicBezTo>
                  <a:pt x="501720" y="2466794"/>
                  <a:pt x="498734" y="2466794"/>
                  <a:pt x="492761" y="2460821"/>
                </a:cubicBezTo>
                <a:close/>
                <a:moveTo>
                  <a:pt x="967604" y="2442902"/>
                </a:moveTo>
                <a:lnTo>
                  <a:pt x="976563" y="2442902"/>
                </a:lnTo>
                <a:cubicBezTo>
                  <a:pt x="976563" y="2448875"/>
                  <a:pt x="973577" y="2451861"/>
                  <a:pt x="967604" y="2451861"/>
                </a:cubicBezTo>
                <a:cubicBezTo>
                  <a:pt x="967604" y="2451861"/>
                  <a:pt x="967604" y="2448875"/>
                  <a:pt x="967604" y="2442902"/>
                </a:cubicBezTo>
                <a:close/>
                <a:moveTo>
                  <a:pt x="1119913" y="2433943"/>
                </a:moveTo>
                <a:cubicBezTo>
                  <a:pt x="1119913" y="2433943"/>
                  <a:pt x="1122898" y="2436930"/>
                  <a:pt x="1128871" y="2442902"/>
                </a:cubicBezTo>
                <a:lnTo>
                  <a:pt x="1128871" y="2433943"/>
                </a:lnTo>
                <a:cubicBezTo>
                  <a:pt x="1122898" y="2433943"/>
                  <a:pt x="1119913" y="2433943"/>
                  <a:pt x="1119913" y="2433943"/>
                </a:cubicBezTo>
                <a:close/>
                <a:moveTo>
                  <a:pt x="628270" y="2427223"/>
                </a:moveTo>
                <a:cubicBezTo>
                  <a:pt x="626031" y="2427224"/>
                  <a:pt x="624165" y="2427971"/>
                  <a:pt x="622670" y="2429464"/>
                </a:cubicBezTo>
                <a:cubicBezTo>
                  <a:pt x="619685" y="2432449"/>
                  <a:pt x="619685" y="2435437"/>
                  <a:pt x="622670" y="2438422"/>
                </a:cubicBezTo>
                <a:cubicBezTo>
                  <a:pt x="625658" y="2441409"/>
                  <a:pt x="630138" y="2442902"/>
                  <a:pt x="636109" y="2442902"/>
                </a:cubicBezTo>
                <a:cubicBezTo>
                  <a:pt x="642083" y="2442902"/>
                  <a:pt x="645069" y="2441409"/>
                  <a:pt x="645069" y="2438422"/>
                </a:cubicBezTo>
                <a:cubicBezTo>
                  <a:pt x="645069" y="2435437"/>
                  <a:pt x="642083" y="2432449"/>
                  <a:pt x="636109" y="2429464"/>
                </a:cubicBezTo>
                <a:cubicBezTo>
                  <a:pt x="633123" y="2427971"/>
                  <a:pt x="630511" y="2427224"/>
                  <a:pt x="628270" y="2427223"/>
                </a:cubicBezTo>
                <a:close/>
                <a:moveTo>
                  <a:pt x="7140558" y="2416025"/>
                </a:moveTo>
                <a:cubicBezTo>
                  <a:pt x="7140558" y="2416025"/>
                  <a:pt x="7143544" y="2416025"/>
                  <a:pt x="7149518" y="2416025"/>
                </a:cubicBezTo>
                <a:cubicBezTo>
                  <a:pt x="7149518" y="2416025"/>
                  <a:pt x="7151012" y="2416025"/>
                  <a:pt x="7153998" y="2416025"/>
                </a:cubicBezTo>
                <a:cubicBezTo>
                  <a:pt x="7156983" y="2416025"/>
                  <a:pt x="7158478" y="2417518"/>
                  <a:pt x="7158478" y="2420504"/>
                </a:cubicBezTo>
                <a:cubicBezTo>
                  <a:pt x="7158478" y="2423491"/>
                  <a:pt x="7158478" y="2424984"/>
                  <a:pt x="7158478" y="2424984"/>
                </a:cubicBezTo>
                <a:cubicBezTo>
                  <a:pt x="7158478" y="2424984"/>
                  <a:pt x="7155492" y="2424984"/>
                  <a:pt x="7149518" y="2424984"/>
                </a:cubicBezTo>
                <a:cubicBezTo>
                  <a:pt x="7143544" y="2424984"/>
                  <a:pt x="7140558" y="2421998"/>
                  <a:pt x="7140558" y="2416025"/>
                </a:cubicBezTo>
                <a:close/>
                <a:moveTo>
                  <a:pt x="6844901" y="2407065"/>
                </a:moveTo>
                <a:cubicBezTo>
                  <a:pt x="6850875" y="2407065"/>
                  <a:pt x="6855354" y="2408559"/>
                  <a:pt x="6858340" y="2411545"/>
                </a:cubicBezTo>
                <a:cubicBezTo>
                  <a:pt x="6861326" y="2414531"/>
                  <a:pt x="6862821" y="2419011"/>
                  <a:pt x="6862821" y="2424984"/>
                </a:cubicBezTo>
                <a:lnTo>
                  <a:pt x="6844901" y="2424984"/>
                </a:lnTo>
                <a:cubicBezTo>
                  <a:pt x="6838928" y="2413038"/>
                  <a:pt x="6838928" y="2407065"/>
                  <a:pt x="6844901" y="2407065"/>
                </a:cubicBezTo>
                <a:close/>
                <a:moveTo>
                  <a:pt x="842174" y="2407065"/>
                </a:moveTo>
                <a:lnTo>
                  <a:pt x="833215" y="2416025"/>
                </a:lnTo>
                <a:cubicBezTo>
                  <a:pt x="833215" y="2416025"/>
                  <a:pt x="836201" y="2416025"/>
                  <a:pt x="842174" y="2416025"/>
                </a:cubicBezTo>
                <a:cubicBezTo>
                  <a:pt x="848147" y="2416025"/>
                  <a:pt x="851133" y="2414531"/>
                  <a:pt x="851133" y="2411545"/>
                </a:cubicBezTo>
                <a:cubicBezTo>
                  <a:pt x="851133" y="2408559"/>
                  <a:pt x="848147" y="2407065"/>
                  <a:pt x="842174" y="2407065"/>
                </a:cubicBezTo>
                <a:close/>
                <a:moveTo>
                  <a:pt x="7131600" y="2389146"/>
                </a:moveTo>
                <a:lnTo>
                  <a:pt x="7140558" y="2389146"/>
                </a:lnTo>
                <a:cubicBezTo>
                  <a:pt x="7140558" y="2395119"/>
                  <a:pt x="7137572" y="2398106"/>
                  <a:pt x="7131600" y="2398106"/>
                </a:cubicBezTo>
                <a:cubicBezTo>
                  <a:pt x="7125626" y="2398106"/>
                  <a:pt x="7125626" y="2395119"/>
                  <a:pt x="7131600" y="2389146"/>
                </a:cubicBezTo>
                <a:close/>
                <a:moveTo>
                  <a:pt x="6822504" y="2371228"/>
                </a:moveTo>
                <a:cubicBezTo>
                  <a:pt x="6825489" y="2371228"/>
                  <a:pt x="6826984" y="2374214"/>
                  <a:pt x="6826984" y="2380187"/>
                </a:cubicBezTo>
                <a:cubicBezTo>
                  <a:pt x="6826984" y="2386160"/>
                  <a:pt x="6823998" y="2389146"/>
                  <a:pt x="6818024" y="2389146"/>
                </a:cubicBezTo>
                <a:lnTo>
                  <a:pt x="6818024" y="2380187"/>
                </a:lnTo>
                <a:cubicBezTo>
                  <a:pt x="6818024" y="2374214"/>
                  <a:pt x="6819518" y="2371228"/>
                  <a:pt x="6822504" y="2371228"/>
                </a:cubicBezTo>
                <a:close/>
                <a:moveTo>
                  <a:pt x="1101994" y="2371228"/>
                </a:moveTo>
                <a:lnTo>
                  <a:pt x="1084075" y="2380187"/>
                </a:lnTo>
                <a:cubicBezTo>
                  <a:pt x="1078102" y="2392133"/>
                  <a:pt x="1075115" y="2401092"/>
                  <a:pt x="1075115" y="2407065"/>
                </a:cubicBezTo>
                <a:cubicBezTo>
                  <a:pt x="1081089" y="2407065"/>
                  <a:pt x="1090048" y="2404079"/>
                  <a:pt x="1101994" y="2398106"/>
                </a:cubicBezTo>
                <a:cubicBezTo>
                  <a:pt x="1107967" y="2392133"/>
                  <a:pt x="1110953" y="2387653"/>
                  <a:pt x="1110953" y="2384667"/>
                </a:cubicBezTo>
                <a:cubicBezTo>
                  <a:pt x="1110953" y="2381680"/>
                  <a:pt x="1107967" y="2377201"/>
                  <a:pt x="1101994" y="2371228"/>
                </a:cubicBezTo>
                <a:close/>
                <a:moveTo>
                  <a:pt x="7109201" y="2357790"/>
                </a:moveTo>
                <a:cubicBezTo>
                  <a:pt x="7112186" y="2357790"/>
                  <a:pt x="7116668" y="2359282"/>
                  <a:pt x="7122640" y="2362269"/>
                </a:cubicBezTo>
                <a:lnTo>
                  <a:pt x="7113680" y="2371228"/>
                </a:lnTo>
                <a:cubicBezTo>
                  <a:pt x="7113680" y="2371228"/>
                  <a:pt x="7112186" y="2369734"/>
                  <a:pt x="7109201" y="2366748"/>
                </a:cubicBezTo>
                <a:cubicBezTo>
                  <a:pt x="7106215" y="2363762"/>
                  <a:pt x="7104722" y="2362269"/>
                  <a:pt x="7104722" y="2362269"/>
                </a:cubicBezTo>
                <a:cubicBezTo>
                  <a:pt x="7104722" y="2359282"/>
                  <a:pt x="7106215" y="2357790"/>
                  <a:pt x="7109201" y="2357790"/>
                </a:cubicBezTo>
                <a:close/>
                <a:moveTo>
                  <a:pt x="6835942" y="2353309"/>
                </a:moveTo>
                <a:lnTo>
                  <a:pt x="6844901" y="2362269"/>
                </a:lnTo>
                <a:cubicBezTo>
                  <a:pt x="6844901" y="2362269"/>
                  <a:pt x="6841915" y="2362269"/>
                  <a:pt x="6835942" y="2362269"/>
                </a:cubicBezTo>
                <a:cubicBezTo>
                  <a:pt x="6835942" y="2356296"/>
                  <a:pt x="6835942" y="2353309"/>
                  <a:pt x="6835942" y="2353309"/>
                </a:cubicBezTo>
                <a:close/>
                <a:moveTo>
                  <a:pt x="1236383" y="2344349"/>
                </a:moveTo>
                <a:cubicBezTo>
                  <a:pt x="1236383" y="2350322"/>
                  <a:pt x="1245342" y="2353309"/>
                  <a:pt x="1263261" y="2353309"/>
                </a:cubicBezTo>
                <a:lnTo>
                  <a:pt x="1254302" y="2344349"/>
                </a:lnTo>
                <a:cubicBezTo>
                  <a:pt x="1242356" y="2344349"/>
                  <a:pt x="1236383" y="2344349"/>
                  <a:pt x="1236383" y="2344349"/>
                </a:cubicBezTo>
                <a:close/>
                <a:moveTo>
                  <a:pt x="1030320" y="2344349"/>
                </a:moveTo>
                <a:lnTo>
                  <a:pt x="1039278" y="2344349"/>
                </a:lnTo>
                <a:cubicBezTo>
                  <a:pt x="1039278" y="2350322"/>
                  <a:pt x="1039278" y="2353309"/>
                  <a:pt x="1039278" y="2353309"/>
                </a:cubicBezTo>
                <a:close/>
                <a:moveTo>
                  <a:pt x="1210484" y="2339031"/>
                </a:moveTo>
                <a:cubicBezTo>
                  <a:pt x="1205352" y="2338097"/>
                  <a:pt x="1199052" y="2348830"/>
                  <a:pt x="1191587" y="2371228"/>
                </a:cubicBezTo>
                <a:cubicBezTo>
                  <a:pt x="1185614" y="2389146"/>
                  <a:pt x="1178148" y="2399599"/>
                  <a:pt x="1169188" y="2402586"/>
                </a:cubicBezTo>
                <a:cubicBezTo>
                  <a:pt x="1160229" y="2405572"/>
                  <a:pt x="1155749" y="2407065"/>
                  <a:pt x="1155749" y="2407065"/>
                </a:cubicBezTo>
                <a:lnTo>
                  <a:pt x="1173668" y="2407065"/>
                </a:lnTo>
                <a:lnTo>
                  <a:pt x="1191587" y="2407065"/>
                </a:lnTo>
                <a:cubicBezTo>
                  <a:pt x="1191587" y="2407065"/>
                  <a:pt x="1197560" y="2401092"/>
                  <a:pt x="1209504" y="2389146"/>
                </a:cubicBezTo>
                <a:cubicBezTo>
                  <a:pt x="1221450" y="2377201"/>
                  <a:pt x="1230410" y="2371228"/>
                  <a:pt x="1236383" y="2371228"/>
                </a:cubicBezTo>
                <a:lnTo>
                  <a:pt x="1227424" y="2371228"/>
                </a:lnTo>
                <a:cubicBezTo>
                  <a:pt x="1221450" y="2365256"/>
                  <a:pt x="1218464" y="2359282"/>
                  <a:pt x="1218464" y="2353309"/>
                </a:cubicBezTo>
                <a:cubicBezTo>
                  <a:pt x="1216225" y="2344349"/>
                  <a:pt x="1213564" y="2339590"/>
                  <a:pt x="1210484" y="2339031"/>
                </a:cubicBezTo>
                <a:close/>
                <a:moveTo>
                  <a:pt x="6907616" y="2335391"/>
                </a:moveTo>
                <a:cubicBezTo>
                  <a:pt x="6913590" y="2335391"/>
                  <a:pt x="6916576" y="2335391"/>
                  <a:pt x="6916576" y="2335391"/>
                </a:cubicBezTo>
                <a:cubicBezTo>
                  <a:pt x="6916576" y="2335391"/>
                  <a:pt x="6916576" y="2336884"/>
                  <a:pt x="6916576" y="2339871"/>
                </a:cubicBezTo>
                <a:cubicBezTo>
                  <a:pt x="6916576" y="2342857"/>
                  <a:pt x="6913590" y="2344349"/>
                  <a:pt x="6907616" y="2344349"/>
                </a:cubicBezTo>
                <a:close/>
                <a:moveTo>
                  <a:pt x="671947" y="2335391"/>
                </a:moveTo>
                <a:cubicBezTo>
                  <a:pt x="677920" y="2335391"/>
                  <a:pt x="680906" y="2338377"/>
                  <a:pt x="680906" y="2344349"/>
                </a:cubicBezTo>
                <a:cubicBezTo>
                  <a:pt x="674934" y="2350322"/>
                  <a:pt x="671947" y="2347337"/>
                  <a:pt x="671947" y="2335391"/>
                </a:cubicBezTo>
                <a:close/>
                <a:moveTo>
                  <a:pt x="6665716" y="2326432"/>
                </a:moveTo>
                <a:cubicBezTo>
                  <a:pt x="6659742" y="2332405"/>
                  <a:pt x="6656756" y="2336884"/>
                  <a:pt x="6656756" y="2339871"/>
                </a:cubicBezTo>
                <a:cubicBezTo>
                  <a:pt x="6656756" y="2342857"/>
                  <a:pt x="6659742" y="2347337"/>
                  <a:pt x="6665716" y="2353309"/>
                </a:cubicBezTo>
                <a:cubicBezTo>
                  <a:pt x="6677661" y="2365256"/>
                  <a:pt x="6686621" y="2368241"/>
                  <a:pt x="6692594" y="2362269"/>
                </a:cubicBezTo>
                <a:cubicBezTo>
                  <a:pt x="6692594" y="2350322"/>
                  <a:pt x="6689608" y="2341364"/>
                  <a:pt x="6683634" y="2335391"/>
                </a:cubicBezTo>
                <a:cubicBezTo>
                  <a:pt x="6677661" y="2329418"/>
                  <a:pt x="6673181" y="2326432"/>
                  <a:pt x="6670195" y="2326432"/>
                </a:cubicBezTo>
                <a:cubicBezTo>
                  <a:pt x="6667210" y="2326432"/>
                  <a:pt x="6665716" y="2326432"/>
                  <a:pt x="6665716" y="2326432"/>
                </a:cubicBezTo>
                <a:close/>
                <a:moveTo>
                  <a:pt x="6786667" y="2308513"/>
                </a:moveTo>
                <a:cubicBezTo>
                  <a:pt x="6789653" y="2308513"/>
                  <a:pt x="6795626" y="2314486"/>
                  <a:pt x="6804584" y="2326432"/>
                </a:cubicBezTo>
                <a:cubicBezTo>
                  <a:pt x="6813544" y="2338377"/>
                  <a:pt x="6818024" y="2344349"/>
                  <a:pt x="6818024" y="2344349"/>
                </a:cubicBezTo>
                <a:lnTo>
                  <a:pt x="6800106" y="2344349"/>
                </a:lnTo>
                <a:cubicBezTo>
                  <a:pt x="6794132" y="2338377"/>
                  <a:pt x="6789653" y="2333898"/>
                  <a:pt x="6786667" y="2330911"/>
                </a:cubicBezTo>
                <a:cubicBezTo>
                  <a:pt x="6783681" y="2327925"/>
                  <a:pt x="6782186" y="2324938"/>
                  <a:pt x="6782186" y="2321952"/>
                </a:cubicBezTo>
                <a:cubicBezTo>
                  <a:pt x="6782186" y="2318966"/>
                  <a:pt x="6782186" y="2315979"/>
                  <a:pt x="6782186" y="2312992"/>
                </a:cubicBezTo>
                <a:cubicBezTo>
                  <a:pt x="6782186" y="2310006"/>
                  <a:pt x="6783681" y="2308513"/>
                  <a:pt x="6786667" y="2308513"/>
                </a:cubicBezTo>
                <a:close/>
                <a:moveTo>
                  <a:pt x="680906" y="2299553"/>
                </a:moveTo>
                <a:lnTo>
                  <a:pt x="671947" y="2317472"/>
                </a:lnTo>
                <a:cubicBezTo>
                  <a:pt x="665974" y="2323445"/>
                  <a:pt x="660001" y="2326432"/>
                  <a:pt x="654028" y="2326432"/>
                </a:cubicBezTo>
                <a:lnTo>
                  <a:pt x="654028" y="2317472"/>
                </a:lnTo>
                <a:lnTo>
                  <a:pt x="662988" y="2308513"/>
                </a:lnTo>
                <a:cubicBezTo>
                  <a:pt x="662988" y="2302540"/>
                  <a:pt x="668961" y="2299553"/>
                  <a:pt x="680906" y="2299553"/>
                </a:cubicBezTo>
                <a:close/>
                <a:moveTo>
                  <a:pt x="6840422" y="2254757"/>
                </a:moveTo>
                <a:cubicBezTo>
                  <a:pt x="6843408" y="2254757"/>
                  <a:pt x="6844901" y="2259237"/>
                  <a:pt x="6844901" y="2268195"/>
                </a:cubicBezTo>
                <a:cubicBezTo>
                  <a:pt x="6844901" y="2277156"/>
                  <a:pt x="6843408" y="2281635"/>
                  <a:pt x="6840422" y="2281635"/>
                </a:cubicBezTo>
                <a:cubicBezTo>
                  <a:pt x="6837436" y="2281635"/>
                  <a:pt x="6835942" y="2277156"/>
                  <a:pt x="6835942" y="2268195"/>
                </a:cubicBezTo>
                <a:cubicBezTo>
                  <a:pt x="6835942" y="2259237"/>
                  <a:pt x="6837436" y="2254757"/>
                  <a:pt x="6840422" y="2254757"/>
                </a:cubicBezTo>
                <a:close/>
                <a:moveTo>
                  <a:pt x="6800106" y="2254757"/>
                </a:moveTo>
                <a:cubicBezTo>
                  <a:pt x="6800106" y="2254757"/>
                  <a:pt x="6803092" y="2254757"/>
                  <a:pt x="6809064" y="2254757"/>
                </a:cubicBezTo>
                <a:cubicBezTo>
                  <a:pt x="6809064" y="2260730"/>
                  <a:pt x="6806078" y="2263717"/>
                  <a:pt x="6800106" y="2263717"/>
                </a:cubicBezTo>
                <a:cubicBezTo>
                  <a:pt x="6794132" y="2263717"/>
                  <a:pt x="6794132" y="2260730"/>
                  <a:pt x="6800106" y="2254757"/>
                </a:cubicBezTo>
                <a:close/>
                <a:moveTo>
                  <a:pt x="752581" y="2254757"/>
                </a:moveTo>
                <a:cubicBezTo>
                  <a:pt x="746608" y="2260730"/>
                  <a:pt x="740635" y="2269690"/>
                  <a:pt x="734662" y="2281635"/>
                </a:cubicBezTo>
                <a:cubicBezTo>
                  <a:pt x="740635" y="2293580"/>
                  <a:pt x="746608" y="2296567"/>
                  <a:pt x="752581" y="2290594"/>
                </a:cubicBezTo>
                <a:close/>
                <a:moveTo>
                  <a:pt x="6877380" y="2249718"/>
                </a:moveTo>
                <a:cubicBezTo>
                  <a:pt x="6884098" y="2248598"/>
                  <a:pt x="6894178" y="2259237"/>
                  <a:pt x="6907616" y="2281635"/>
                </a:cubicBezTo>
                <a:cubicBezTo>
                  <a:pt x="6919562" y="2299553"/>
                  <a:pt x="6922549" y="2308513"/>
                  <a:pt x="6916576" y="2308513"/>
                </a:cubicBezTo>
                <a:cubicBezTo>
                  <a:pt x="6910602" y="2308513"/>
                  <a:pt x="6907616" y="2305526"/>
                  <a:pt x="6907616" y="2299553"/>
                </a:cubicBezTo>
                <a:cubicBezTo>
                  <a:pt x="6907616" y="2293580"/>
                  <a:pt x="6904630" y="2289101"/>
                  <a:pt x="6898658" y="2286114"/>
                </a:cubicBezTo>
                <a:cubicBezTo>
                  <a:pt x="6892684" y="2283129"/>
                  <a:pt x="6889698" y="2278648"/>
                  <a:pt x="6889698" y="2272675"/>
                </a:cubicBezTo>
                <a:cubicBezTo>
                  <a:pt x="6889698" y="2272675"/>
                  <a:pt x="6888204" y="2271182"/>
                  <a:pt x="6885218" y="2268195"/>
                </a:cubicBezTo>
                <a:cubicBezTo>
                  <a:pt x="6882232" y="2265210"/>
                  <a:pt x="6880738" y="2263717"/>
                  <a:pt x="6880738" y="2263717"/>
                </a:cubicBezTo>
                <a:cubicBezTo>
                  <a:pt x="6868793" y="2263717"/>
                  <a:pt x="6865807" y="2260730"/>
                  <a:pt x="6871778" y="2254757"/>
                </a:cubicBezTo>
                <a:cubicBezTo>
                  <a:pt x="6873272" y="2251771"/>
                  <a:pt x="6875139" y="2250091"/>
                  <a:pt x="6877380" y="2249718"/>
                </a:cubicBezTo>
                <a:close/>
                <a:moveTo>
                  <a:pt x="1115433" y="2245798"/>
                </a:moveTo>
                <a:cubicBezTo>
                  <a:pt x="1112447" y="2245798"/>
                  <a:pt x="1110953" y="2250278"/>
                  <a:pt x="1110953" y="2259237"/>
                </a:cubicBezTo>
                <a:cubicBezTo>
                  <a:pt x="1110953" y="2268195"/>
                  <a:pt x="1112447" y="2272675"/>
                  <a:pt x="1115433" y="2272675"/>
                </a:cubicBezTo>
                <a:cubicBezTo>
                  <a:pt x="1118418" y="2272675"/>
                  <a:pt x="1119913" y="2268195"/>
                  <a:pt x="1119913" y="2259237"/>
                </a:cubicBezTo>
                <a:cubicBezTo>
                  <a:pt x="1119913" y="2250278"/>
                  <a:pt x="1118418" y="2245798"/>
                  <a:pt x="1115433" y="2245798"/>
                </a:cubicBezTo>
                <a:close/>
                <a:moveTo>
                  <a:pt x="886970" y="2236839"/>
                </a:moveTo>
                <a:cubicBezTo>
                  <a:pt x="880997" y="2236839"/>
                  <a:pt x="878010" y="2239825"/>
                  <a:pt x="878010" y="2245798"/>
                </a:cubicBezTo>
                <a:cubicBezTo>
                  <a:pt x="878010" y="2251771"/>
                  <a:pt x="876517" y="2256251"/>
                  <a:pt x="873532" y="2259237"/>
                </a:cubicBezTo>
                <a:cubicBezTo>
                  <a:pt x="870546" y="2262222"/>
                  <a:pt x="866066" y="2263717"/>
                  <a:pt x="860093" y="2263717"/>
                </a:cubicBezTo>
                <a:cubicBezTo>
                  <a:pt x="836201" y="2275663"/>
                  <a:pt x="824255" y="2290594"/>
                  <a:pt x="824255" y="2308513"/>
                </a:cubicBezTo>
                <a:cubicBezTo>
                  <a:pt x="818282" y="2308513"/>
                  <a:pt x="812309" y="2308513"/>
                  <a:pt x="806336" y="2308513"/>
                </a:cubicBezTo>
                <a:lnTo>
                  <a:pt x="797377" y="2326432"/>
                </a:lnTo>
                <a:cubicBezTo>
                  <a:pt x="797377" y="2332405"/>
                  <a:pt x="792897" y="2339871"/>
                  <a:pt x="783939" y="2348830"/>
                </a:cubicBezTo>
                <a:cubicBezTo>
                  <a:pt x="774979" y="2357790"/>
                  <a:pt x="767513" y="2362269"/>
                  <a:pt x="761540" y="2362269"/>
                </a:cubicBezTo>
                <a:cubicBezTo>
                  <a:pt x="761540" y="2368241"/>
                  <a:pt x="752581" y="2375707"/>
                  <a:pt x="734662" y="2384667"/>
                </a:cubicBezTo>
                <a:cubicBezTo>
                  <a:pt x="716743" y="2393626"/>
                  <a:pt x="712265" y="2401092"/>
                  <a:pt x="721223" y="2407065"/>
                </a:cubicBezTo>
                <a:cubicBezTo>
                  <a:pt x="730182" y="2413038"/>
                  <a:pt x="731676" y="2416025"/>
                  <a:pt x="725703" y="2416025"/>
                </a:cubicBezTo>
                <a:cubicBezTo>
                  <a:pt x="725703" y="2416025"/>
                  <a:pt x="724209" y="2417518"/>
                  <a:pt x="721223" y="2420504"/>
                </a:cubicBezTo>
                <a:cubicBezTo>
                  <a:pt x="718237" y="2423491"/>
                  <a:pt x="716743" y="2427970"/>
                  <a:pt x="716743" y="2433943"/>
                </a:cubicBezTo>
                <a:cubicBezTo>
                  <a:pt x="716743" y="2439917"/>
                  <a:pt x="713757" y="2445890"/>
                  <a:pt x="707785" y="2451861"/>
                </a:cubicBezTo>
                <a:cubicBezTo>
                  <a:pt x="701812" y="2457835"/>
                  <a:pt x="695839" y="2460821"/>
                  <a:pt x="689866" y="2460821"/>
                </a:cubicBezTo>
                <a:cubicBezTo>
                  <a:pt x="683893" y="2466794"/>
                  <a:pt x="677920" y="2475753"/>
                  <a:pt x="671947" y="2487699"/>
                </a:cubicBezTo>
                <a:lnTo>
                  <a:pt x="662988" y="2505618"/>
                </a:lnTo>
                <a:cubicBezTo>
                  <a:pt x="662988" y="2505618"/>
                  <a:pt x="660001" y="2505618"/>
                  <a:pt x="654028" y="2505618"/>
                </a:cubicBezTo>
                <a:lnTo>
                  <a:pt x="636109" y="2514576"/>
                </a:lnTo>
                <a:cubicBezTo>
                  <a:pt x="612219" y="2520549"/>
                  <a:pt x="603259" y="2529509"/>
                  <a:pt x="609232" y="2541454"/>
                </a:cubicBezTo>
                <a:lnTo>
                  <a:pt x="600273" y="2541454"/>
                </a:lnTo>
                <a:cubicBezTo>
                  <a:pt x="594300" y="2541454"/>
                  <a:pt x="589820" y="2542948"/>
                  <a:pt x="586834" y="2545934"/>
                </a:cubicBezTo>
                <a:cubicBezTo>
                  <a:pt x="583847" y="2548921"/>
                  <a:pt x="585341" y="2553400"/>
                  <a:pt x="591313" y="2559373"/>
                </a:cubicBezTo>
                <a:cubicBezTo>
                  <a:pt x="597287" y="2565346"/>
                  <a:pt x="598780" y="2571319"/>
                  <a:pt x="595793" y="2577292"/>
                </a:cubicBezTo>
                <a:cubicBezTo>
                  <a:pt x="592807" y="2583265"/>
                  <a:pt x="588327" y="2586251"/>
                  <a:pt x="582354" y="2586251"/>
                </a:cubicBezTo>
                <a:cubicBezTo>
                  <a:pt x="582354" y="2586251"/>
                  <a:pt x="582354" y="2587745"/>
                  <a:pt x="582354" y="2590731"/>
                </a:cubicBezTo>
                <a:cubicBezTo>
                  <a:pt x="582354" y="2593718"/>
                  <a:pt x="582354" y="2598197"/>
                  <a:pt x="582354" y="2604170"/>
                </a:cubicBezTo>
                <a:cubicBezTo>
                  <a:pt x="582354" y="2628061"/>
                  <a:pt x="591313" y="2631047"/>
                  <a:pt x="609232" y="2613130"/>
                </a:cubicBezTo>
                <a:lnTo>
                  <a:pt x="618192" y="2595211"/>
                </a:lnTo>
                <a:cubicBezTo>
                  <a:pt x="624165" y="2595211"/>
                  <a:pt x="627150" y="2595211"/>
                  <a:pt x="627150" y="2595211"/>
                </a:cubicBezTo>
                <a:cubicBezTo>
                  <a:pt x="627150" y="2595211"/>
                  <a:pt x="628643" y="2593718"/>
                  <a:pt x="631630" y="2590731"/>
                </a:cubicBezTo>
                <a:cubicBezTo>
                  <a:pt x="634616" y="2587745"/>
                  <a:pt x="636109" y="2586251"/>
                  <a:pt x="636109" y="2586251"/>
                </a:cubicBezTo>
                <a:lnTo>
                  <a:pt x="662988" y="2550414"/>
                </a:lnTo>
                <a:cubicBezTo>
                  <a:pt x="668961" y="2538468"/>
                  <a:pt x="673440" y="2531002"/>
                  <a:pt x="676427" y="2528015"/>
                </a:cubicBezTo>
                <a:cubicBezTo>
                  <a:pt x="679413" y="2525030"/>
                  <a:pt x="677920" y="2523536"/>
                  <a:pt x="671947" y="2523536"/>
                </a:cubicBezTo>
                <a:lnTo>
                  <a:pt x="689866" y="2505618"/>
                </a:lnTo>
                <a:lnTo>
                  <a:pt x="725703" y="2469780"/>
                </a:lnTo>
                <a:cubicBezTo>
                  <a:pt x="731676" y="2463807"/>
                  <a:pt x="740635" y="2457835"/>
                  <a:pt x="752581" y="2451861"/>
                </a:cubicBezTo>
                <a:cubicBezTo>
                  <a:pt x="758554" y="2445890"/>
                  <a:pt x="763033" y="2441409"/>
                  <a:pt x="766020" y="2438422"/>
                </a:cubicBezTo>
                <a:cubicBezTo>
                  <a:pt x="769006" y="2435437"/>
                  <a:pt x="769006" y="2433943"/>
                  <a:pt x="766020" y="2433943"/>
                </a:cubicBezTo>
                <a:cubicBezTo>
                  <a:pt x="763033" y="2433943"/>
                  <a:pt x="763033" y="2432449"/>
                  <a:pt x="766020" y="2429464"/>
                </a:cubicBezTo>
                <a:cubicBezTo>
                  <a:pt x="769006" y="2426477"/>
                  <a:pt x="770500" y="2424984"/>
                  <a:pt x="770500" y="2424984"/>
                </a:cubicBezTo>
                <a:cubicBezTo>
                  <a:pt x="782444" y="2424984"/>
                  <a:pt x="788419" y="2421998"/>
                  <a:pt x="788419" y="2416025"/>
                </a:cubicBezTo>
                <a:cubicBezTo>
                  <a:pt x="788419" y="2410052"/>
                  <a:pt x="788419" y="2405572"/>
                  <a:pt x="788419" y="2402586"/>
                </a:cubicBezTo>
                <a:cubicBezTo>
                  <a:pt x="788419" y="2399599"/>
                  <a:pt x="791404" y="2395119"/>
                  <a:pt x="797377" y="2389146"/>
                </a:cubicBezTo>
                <a:cubicBezTo>
                  <a:pt x="803350" y="2383173"/>
                  <a:pt x="806336" y="2377201"/>
                  <a:pt x="806336" y="2371228"/>
                </a:cubicBezTo>
                <a:cubicBezTo>
                  <a:pt x="806336" y="2365256"/>
                  <a:pt x="809323" y="2362269"/>
                  <a:pt x="815296" y="2362269"/>
                </a:cubicBezTo>
                <a:cubicBezTo>
                  <a:pt x="821269" y="2356296"/>
                  <a:pt x="825748" y="2351815"/>
                  <a:pt x="828735" y="2348830"/>
                </a:cubicBezTo>
                <a:cubicBezTo>
                  <a:pt x="831721" y="2345844"/>
                  <a:pt x="833215" y="2344349"/>
                  <a:pt x="833215" y="2344349"/>
                </a:cubicBezTo>
                <a:lnTo>
                  <a:pt x="851133" y="2326432"/>
                </a:lnTo>
                <a:cubicBezTo>
                  <a:pt x="869052" y="2314486"/>
                  <a:pt x="872039" y="2305526"/>
                  <a:pt x="860093" y="2299553"/>
                </a:cubicBezTo>
                <a:lnTo>
                  <a:pt x="869052" y="2290594"/>
                </a:lnTo>
                <a:cubicBezTo>
                  <a:pt x="875024" y="2284622"/>
                  <a:pt x="879504" y="2280141"/>
                  <a:pt x="882490" y="2277156"/>
                </a:cubicBezTo>
                <a:cubicBezTo>
                  <a:pt x="885477" y="2274169"/>
                  <a:pt x="889956" y="2272675"/>
                  <a:pt x="895929" y="2272675"/>
                </a:cubicBezTo>
                <a:cubicBezTo>
                  <a:pt x="901902" y="2272675"/>
                  <a:pt x="903396" y="2266703"/>
                  <a:pt x="900409" y="2254757"/>
                </a:cubicBezTo>
                <a:cubicBezTo>
                  <a:pt x="897423" y="2242812"/>
                  <a:pt x="892943" y="2236839"/>
                  <a:pt x="886970" y="2236839"/>
                </a:cubicBezTo>
                <a:close/>
                <a:moveTo>
                  <a:pt x="1227424" y="2227879"/>
                </a:moveTo>
                <a:cubicBezTo>
                  <a:pt x="1203532" y="2227879"/>
                  <a:pt x="1191587" y="2230866"/>
                  <a:pt x="1191587" y="2236839"/>
                </a:cubicBezTo>
                <a:cubicBezTo>
                  <a:pt x="1191587" y="2248784"/>
                  <a:pt x="1185614" y="2256251"/>
                  <a:pt x="1173668" y="2259237"/>
                </a:cubicBezTo>
                <a:cubicBezTo>
                  <a:pt x="1161722" y="2262222"/>
                  <a:pt x="1155749" y="2266703"/>
                  <a:pt x="1155749" y="2272675"/>
                </a:cubicBezTo>
                <a:cubicBezTo>
                  <a:pt x="1155749" y="2278648"/>
                  <a:pt x="1157242" y="2281635"/>
                  <a:pt x="1160229" y="2281635"/>
                </a:cubicBezTo>
                <a:cubicBezTo>
                  <a:pt x="1163215" y="2281635"/>
                  <a:pt x="1167695" y="2281635"/>
                  <a:pt x="1173668" y="2281635"/>
                </a:cubicBezTo>
                <a:cubicBezTo>
                  <a:pt x="1185614" y="2275663"/>
                  <a:pt x="1191587" y="2275663"/>
                  <a:pt x="1191587" y="2281635"/>
                </a:cubicBezTo>
                <a:cubicBezTo>
                  <a:pt x="1191587" y="2287608"/>
                  <a:pt x="1188600" y="2290594"/>
                  <a:pt x="1182627" y="2290594"/>
                </a:cubicBezTo>
                <a:cubicBezTo>
                  <a:pt x="1188600" y="2296567"/>
                  <a:pt x="1203532" y="2293580"/>
                  <a:pt x="1227424" y="2281635"/>
                </a:cubicBezTo>
                <a:cubicBezTo>
                  <a:pt x="1227424" y="2281635"/>
                  <a:pt x="1230410" y="2280141"/>
                  <a:pt x="1236383" y="2277156"/>
                </a:cubicBezTo>
                <a:cubicBezTo>
                  <a:pt x="1242356" y="2274169"/>
                  <a:pt x="1245342" y="2272675"/>
                  <a:pt x="1245342" y="2272675"/>
                </a:cubicBezTo>
                <a:lnTo>
                  <a:pt x="1254302" y="2272675"/>
                </a:lnTo>
                <a:cubicBezTo>
                  <a:pt x="1254302" y="2266703"/>
                  <a:pt x="1252808" y="2263717"/>
                  <a:pt x="1249822" y="2263717"/>
                </a:cubicBezTo>
                <a:cubicBezTo>
                  <a:pt x="1246836" y="2263717"/>
                  <a:pt x="1245342" y="2257744"/>
                  <a:pt x="1245342" y="2245798"/>
                </a:cubicBezTo>
                <a:cubicBezTo>
                  <a:pt x="1245342" y="2233852"/>
                  <a:pt x="1239369" y="2227879"/>
                  <a:pt x="1227424" y="2227879"/>
                </a:cubicBezTo>
                <a:close/>
                <a:moveTo>
                  <a:pt x="6854980" y="2222279"/>
                </a:moveTo>
                <a:cubicBezTo>
                  <a:pt x="6855727" y="2221533"/>
                  <a:pt x="6856847" y="2221906"/>
                  <a:pt x="6858340" y="2223399"/>
                </a:cubicBezTo>
                <a:cubicBezTo>
                  <a:pt x="6861326" y="2226386"/>
                  <a:pt x="6862821" y="2227879"/>
                  <a:pt x="6862821" y="2227879"/>
                </a:cubicBezTo>
                <a:cubicBezTo>
                  <a:pt x="6856847" y="2227879"/>
                  <a:pt x="6853861" y="2227879"/>
                  <a:pt x="6853861" y="2227879"/>
                </a:cubicBezTo>
                <a:cubicBezTo>
                  <a:pt x="6853861" y="2224893"/>
                  <a:pt x="6854234" y="2223027"/>
                  <a:pt x="6854980" y="2222279"/>
                </a:cubicBezTo>
                <a:close/>
                <a:moveTo>
                  <a:pt x="1290138" y="2218920"/>
                </a:moveTo>
                <a:cubicBezTo>
                  <a:pt x="1284165" y="2218920"/>
                  <a:pt x="1281179" y="2221906"/>
                  <a:pt x="1281179" y="2227879"/>
                </a:cubicBezTo>
                <a:lnTo>
                  <a:pt x="1290138" y="2227879"/>
                </a:lnTo>
                <a:cubicBezTo>
                  <a:pt x="1296111" y="2227879"/>
                  <a:pt x="1299098" y="2227879"/>
                  <a:pt x="1299098" y="2227879"/>
                </a:cubicBezTo>
                <a:close/>
                <a:moveTo>
                  <a:pt x="1150149" y="2213320"/>
                </a:moveTo>
                <a:cubicBezTo>
                  <a:pt x="1147910" y="2214067"/>
                  <a:pt x="1146790" y="2215933"/>
                  <a:pt x="1146790" y="2218920"/>
                </a:cubicBezTo>
                <a:lnTo>
                  <a:pt x="1146790" y="2227879"/>
                </a:lnTo>
                <a:lnTo>
                  <a:pt x="1164709" y="2227879"/>
                </a:lnTo>
                <a:cubicBezTo>
                  <a:pt x="1170682" y="2221906"/>
                  <a:pt x="1169188" y="2217426"/>
                  <a:pt x="1160229" y="2214440"/>
                </a:cubicBezTo>
                <a:cubicBezTo>
                  <a:pt x="1155749" y="2212947"/>
                  <a:pt x="1152390" y="2212574"/>
                  <a:pt x="1150149" y="2213320"/>
                </a:cubicBezTo>
                <a:close/>
                <a:moveTo>
                  <a:pt x="6925535" y="2209960"/>
                </a:moveTo>
                <a:lnTo>
                  <a:pt x="6934494" y="2227879"/>
                </a:lnTo>
                <a:cubicBezTo>
                  <a:pt x="6934494" y="2233852"/>
                  <a:pt x="6933001" y="2235345"/>
                  <a:pt x="6930015" y="2232359"/>
                </a:cubicBezTo>
                <a:cubicBezTo>
                  <a:pt x="6927029" y="2229372"/>
                  <a:pt x="6925535" y="2227879"/>
                  <a:pt x="6925535" y="2227879"/>
                </a:cubicBezTo>
                <a:cubicBezTo>
                  <a:pt x="6925535" y="2221906"/>
                  <a:pt x="6925535" y="2215933"/>
                  <a:pt x="6925535" y="2209960"/>
                </a:cubicBezTo>
                <a:close/>
                <a:moveTo>
                  <a:pt x="6504448" y="2209960"/>
                </a:moveTo>
                <a:cubicBezTo>
                  <a:pt x="6486530" y="2209960"/>
                  <a:pt x="6483544" y="2212947"/>
                  <a:pt x="6495490" y="2218920"/>
                </a:cubicBezTo>
                <a:cubicBezTo>
                  <a:pt x="6495490" y="2224893"/>
                  <a:pt x="6498476" y="2227879"/>
                  <a:pt x="6504448" y="2227879"/>
                </a:cubicBezTo>
                <a:cubicBezTo>
                  <a:pt x="6510422" y="2227879"/>
                  <a:pt x="6513408" y="2224893"/>
                  <a:pt x="6513408" y="2218920"/>
                </a:cubicBezTo>
                <a:cubicBezTo>
                  <a:pt x="6513408" y="2212947"/>
                  <a:pt x="6510422" y="2209960"/>
                  <a:pt x="6504448" y="2209960"/>
                </a:cubicBezTo>
                <a:close/>
                <a:moveTo>
                  <a:pt x="6970332" y="2201001"/>
                </a:moveTo>
                <a:cubicBezTo>
                  <a:pt x="6970332" y="2201001"/>
                  <a:pt x="6970332" y="2203987"/>
                  <a:pt x="6970332" y="2209960"/>
                </a:cubicBezTo>
                <a:lnTo>
                  <a:pt x="6961372" y="2218920"/>
                </a:lnTo>
                <a:cubicBezTo>
                  <a:pt x="6961372" y="2218920"/>
                  <a:pt x="6961372" y="2215933"/>
                  <a:pt x="6961372" y="2209960"/>
                </a:cubicBezTo>
                <a:cubicBezTo>
                  <a:pt x="6961372" y="2209960"/>
                  <a:pt x="6961372" y="2208467"/>
                  <a:pt x="6961372" y="2205482"/>
                </a:cubicBezTo>
                <a:cubicBezTo>
                  <a:pt x="6961372" y="2202495"/>
                  <a:pt x="6964358" y="2201001"/>
                  <a:pt x="6970332" y="2201001"/>
                </a:cubicBezTo>
                <a:close/>
                <a:moveTo>
                  <a:pt x="6594041" y="2201001"/>
                </a:moveTo>
                <a:lnTo>
                  <a:pt x="6594041" y="2218920"/>
                </a:lnTo>
                <a:cubicBezTo>
                  <a:pt x="6600016" y="2218920"/>
                  <a:pt x="6603001" y="2221906"/>
                  <a:pt x="6603001" y="2227879"/>
                </a:cubicBezTo>
                <a:cubicBezTo>
                  <a:pt x="6603001" y="2245798"/>
                  <a:pt x="6611960" y="2254757"/>
                  <a:pt x="6629879" y="2254757"/>
                </a:cubicBezTo>
                <a:lnTo>
                  <a:pt x="6638838" y="2254757"/>
                </a:lnTo>
                <a:cubicBezTo>
                  <a:pt x="6632864" y="2260730"/>
                  <a:pt x="6634359" y="2268195"/>
                  <a:pt x="6643318" y="2277156"/>
                </a:cubicBezTo>
                <a:cubicBezTo>
                  <a:pt x="6652278" y="2286114"/>
                  <a:pt x="6656756" y="2290594"/>
                  <a:pt x="6656756" y="2290594"/>
                </a:cubicBezTo>
                <a:cubicBezTo>
                  <a:pt x="6656756" y="2296567"/>
                  <a:pt x="6658250" y="2301047"/>
                  <a:pt x="6661236" y="2304033"/>
                </a:cubicBezTo>
                <a:cubicBezTo>
                  <a:pt x="6664222" y="2307019"/>
                  <a:pt x="6665716" y="2308513"/>
                  <a:pt x="6665716" y="2308513"/>
                </a:cubicBezTo>
                <a:cubicBezTo>
                  <a:pt x="6677661" y="2314486"/>
                  <a:pt x="6685128" y="2315979"/>
                  <a:pt x="6688114" y="2312992"/>
                </a:cubicBezTo>
                <a:cubicBezTo>
                  <a:pt x="6691100" y="2310006"/>
                  <a:pt x="6689608" y="2302540"/>
                  <a:pt x="6683634" y="2290594"/>
                </a:cubicBezTo>
                <a:cubicBezTo>
                  <a:pt x="6683634" y="2284622"/>
                  <a:pt x="6682141" y="2280141"/>
                  <a:pt x="6679155" y="2277156"/>
                </a:cubicBezTo>
                <a:cubicBezTo>
                  <a:pt x="6676170" y="2274169"/>
                  <a:pt x="6674675" y="2272675"/>
                  <a:pt x="6674675" y="2272675"/>
                </a:cubicBezTo>
                <a:lnTo>
                  <a:pt x="6656756" y="2263717"/>
                </a:lnTo>
                <a:cubicBezTo>
                  <a:pt x="6644812" y="2257744"/>
                  <a:pt x="6638838" y="2248784"/>
                  <a:pt x="6638838" y="2236839"/>
                </a:cubicBezTo>
                <a:cubicBezTo>
                  <a:pt x="6638838" y="2230866"/>
                  <a:pt x="6634359" y="2223399"/>
                  <a:pt x="6625399" y="2214440"/>
                </a:cubicBezTo>
                <a:cubicBezTo>
                  <a:pt x="6616440" y="2205482"/>
                  <a:pt x="6605987" y="2201001"/>
                  <a:pt x="6594041" y="2201001"/>
                </a:cubicBezTo>
                <a:close/>
                <a:moveTo>
                  <a:pt x="855053" y="2195402"/>
                </a:moveTo>
                <a:cubicBezTo>
                  <a:pt x="849453" y="2195402"/>
                  <a:pt x="842174" y="2198762"/>
                  <a:pt x="833215" y="2205482"/>
                </a:cubicBezTo>
                <a:cubicBezTo>
                  <a:pt x="821269" y="2214440"/>
                  <a:pt x="815296" y="2221906"/>
                  <a:pt x="815296" y="2227879"/>
                </a:cubicBezTo>
                <a:cubicBezTo>
                  <a:pt x="815296" y="2245798"/>
                  <a:pt x="824255" y="2251771"/>
                  <a:pt x="842174" y="2245798"/>
                </a:cubicBezTo>
                <a:lnTo>
                  <a:pt x="851133" y="2227879"/>
                </a:lnTo>
                <a:cubicBezTo>
                  <a:pt x="851133" y="2221906"/>
                  <a:pt x="854120" y="2217426"/>
                  <a:pt x="860093" y="2214440"/>
                </a:cubicBezTo>
                <a:cubicBezTo>
                  <a:pt x="866066" y="2211455"/>
                  <a:pt x="869052" y="2208467"/>
                  <a:pt x="869052" y="2205482"/>
                </a:cubicBezTo>
                <a:cubicBezTo>
                  <a:pt x="869052" y="2202495"/>
                  <a:pt x="866066" y="2199508"/>
                  <a:pt x="860093" y="2196521"/>
                </a:cubicBezTo>
                <a:cubicBezTo>
                  <a:pt x="858600" y="2195775"/>
                  <a:pt x="856919" y="2195402"/>
                  <a:pt x="855053" y="2195402"/>
                </a:cubicBezTo>
                <a:close/>
                <a:moveTo>
                  <a:pt x="7055446" y="2192043"/>
                </a:moveTo>
                <a:cubicBezTo>
                  <a:pt x="7058432" y="2192043"/>
                  <a:pt x="7059924" y="2196521"/>
                  <a:pt x="7059924" y="2205482"/>
                </a:cubicBezTo>
                <a:cubicBezTo>
                  <a:pt x="7059924" y="2214440"/>
                  <a:pt x="7055446" y="2218920"/>
                  <a:pt x="7046486" y="2218920"/>
                </a:cubicBezTo>
                <a:cubicBezTo>
                  <a:pt x="7037526" y="2218920"/>
                  <a:pt x="7036032" y="2215933"/>
                  <a:pt x="7042007" y="2209960"/>
                </a:cubicBezTo>
                <a:cubicBezTo>
                  <a:pt x="7042007" y="2209960"/>
                  <a:pt x="7044992" y="2206974"/>
                  <a:pt x="7050966" y="2201001"/>
                </a:cubicBezTo>
                <a:cubicBezTo>
                  <a:pt x="7050966" y="2195029"/>
                  <a:pt x="7052460" y="2192043"/>
                  <a:pt x="7055446" y="2192043"/>
                </a:cubicBezTo>
                <a:close/>
                <a:moveTo>
                  <a:pt x="6737390" y="2192043"/>
                </a:moveTo>
                <a:lnTo>
                  <a:pt x="6746350" y="2201001"/>
                </a:lnTo>
                <a:lnTo>
                  <a:pt x="6737390" y="2209960"/>
                </a:lnTo>
                <a:close/>
                <a:moveTo>
                  <a:pt x="1216225" y="2186443"/>
                </a:moveTo>
                <a:cubicBezTo>
                  <a:pt x="1211745" y="2185696"/>
                  <a:pt x="1206518" y="2186070"/>
                  <a:pt x="1200545" y="2187563"/>
                </a:cubicBezTo>
                <a:cubicBezTo>
                  <a:pt x="1188600" y="2190548"/>
                  <a:pt x="1182627" y="2192043"/>
                  <a:pt x="1182627" y="2192043"/>
                </a:cubicBezTo>
                <a:cubicBezTo>
                  <a:pt x="1182627" y="2198016"/>
                  <a:pt x="1184121" y="2201001"/>
                  <a:pt x="1187107" y="2201001"/>
                </a:cubicBezTo>
                <a:cubicBezTo>
                  <a:pt x="1190092" y="2201001"/>
                  <a:pt x="1191587" y="2201001"/>
                  <a:pt x="1191587" y="2201001"/>
                </a:cubicBezTo>
                <a:lnTo>
                  <a:pt x="1209504" y="2209960"/>
                </a:lnTo>
                <a:lnTo>
                  <a:pt x="1227424" y="2201001"/>
                </a:lnTo>
                <a:cubicBezTo>
                  <a:pt x="1233396" y="2201001"/>
                  <a:pt x="1233396" y="2198016"/>
                  <a:pt x="1227424" y="2192043"/>
                </a:cubicBezTo>
                <a:cubicBezTo>
                  <a:pt x="1224437" y="2189056"/>
                  <a:pt x="1220704" y="2187189"/>
                  <a:pt x="1216225" y="2186443"/>
                </a:cubicBezTo>
                <a:close/>
                <a:moveTo>
                  <a:pt x="6961372" y="2183083"/>
                </a:moveTo>
                <a:lnTo>
                  <a:pt x="6988250" y="2183083"/>
                </a:lnTo>
                <a:cubicBezTo>
                  <a:pt x="6994224" y="2183083"/>
                  <a:pt x="7000195" y="2184575"/>
                  <a:pt x="7006169" y="2187563"/>
                </a:cubicBezTo>
                <a:cubicBezTo>
                  <a:pt x="7012142" y="2190548"/>
                  <a:pt x="7015128" y="2192043"/>
                  <a:pt x="7015128" y="2192043"/>
                </a:cubicBezTo>
                <a:lnTo>
                  <a:pt x="7015128" y="2227879"/>
                </a:lnTo>
                <a:lnTo>
                  <a:pt x="7015128" y="2245798"/>
                </a:lnTo>
                <a:cubicBezTo>
                  <a:pt x="7021101" y="2245798"/>
                  <a:pt x="7024087" y="2248784"/>
                  <a:pt x="7024087" y="2254757"/>
                </a:cubicBezTo>
                <a:cubicBezTo>
                  <a:pt x="7024087" y="2254757"/>
                  <a:pt x="7025581" y="2256251"/>
                  <a:pt x="7028568" y="2259237"/>
                </a:cubicBezTo>
                <a:cubicBezTo>
                  <a:pt x="7031554" y="2262222"/>
                  <a:pt x="7036032" y="2263717"/>
                  <a:pt x="7042007" y="2263717"/>
                </a:cubicBezTo>
                <a:lnTo>
                  <a:pt x="7042007" y="2272675"/>
                </a:lnTo>
                <a:lnTo>
                  <a:pt x="7050966" y="2290594"/>
                </a:lnTo>
                <a:lnTo>
                  <a:pt x="7050966" y="2308513"/>
                </a:lnTo>
                <a:cubicBezTo>
                  <a:pt x="7039021" y="2302540"/>
                  <a:pt x="7033047" y="2296567"/>
                  <a:pt x="7033047" y="2290594"/>
                </a:cubicBezTo>
                <a:cubicBezTo>
                  <a:pt x="7033047" y="2278648"/>
                  <a:pt x="7028568" y="2269690"/>
                  <a:pt x="7019608" y="2263717"/>
                </a:cubicBezTo>
                <a:cubicBezTo>
                  <a:pt x="7010648" y="2257744"/>
                  <a:pt x="7000195" y="2254757"/>
                  <a:pt x="6988250" y="2254757"/>
                </a:cubicBezTo>
                <a:lnTo>
                  <a:pt x="6970332" y="2245798"/>
                </a:lnTo>
                <a:cubicBezTo>
                  <a:pt x="6976306" y="2245798"/>
                  <a:pt x="6979292" y="2244305"/>
                  <a:pt x="6979292" y="2241318"/>
                </a:cubicBezTo>
                <a:cubicBezTo>
                  <a:pt x="6979292" y="2238332"/>
                  <a:pt x="6979292" y="2233852"/>
                  <a:pt x="6979292" y="2227879"/>
                </a:cubicBezTo>
                <a:lnTo>
                  <a:pt x="6988250" y="2227879"/>
                </a:lnTo>
                <a:lnTo>
                  <a:pt x="6979292" y="2192043"/>
                </a:lnTo>
                <a:close/>
                <a:moveTo>
                  <a:pt x="886970" y="2183083"/>
                </a:moveTo>
                <a:cubicBezTo>
                  <a:pt x="880997" y="2183083"/>
                  <a:pt x="878010" y="2184575"/>
                  <a:pt x="878010" y="2187563"/>
                </a:cubicBezTo>
                <a:cubicBezTo>
                  <a:pt x="878010" y="2190548"/>
                  <a:pt x="880997" y="2192043"/>
                  <a:pt x="886970" y="2192043"/>
                </a:cubicBezTo>
                <a:cubicBezTo>
                  <a:pt x="892943" y="2192043"/>
                  <a:pt x="895929" y="2189056"/>
                  <a:pt x="895929" y="2183083"/>
                </a:cubicBezTo>
                <a:close/>
                <a:moveTo>
                  <a:pt x="1405489" y="2177483"/>
                </a:moveTo>
                <a:cubicBezTo>
                  <a:pt x="1403250" y="2178230"/>
                  <a:pt x="1400637" y="2180097"/>
                  <a:pt x="1397650" y="2183083"/>
                </a:cubicBezTo>
                <a:cubicBezTo>
                  <a:pt x="1385704" y="2183083"/>
                  <a:pt x="1376745" y="2195029"/>
                  <a:pt x="1370772" y="2218920"/>
                </a:cubicBezTo>
                <a:lnTo>
                  <a:pt x="1379731" y="2209960"/>
                </a:lnTo>
                <a:cubicBezTo>
                  <a:pt x="1385704" y="2209960"/>
                  <a:pt x="1388691" y="2208467"/>
                  <a:pt x="1388691" y="2205482"/>
                </a:cubicBezTo>
                <a:cubicBezTo>
                  <a:pt x="1388691" y="2202495"/>
                  <a:pt x="1391677" y="2201001"/>
                  <a:pt x="1397650" y="2201001"/>
                </a:cubicBezTo>
                <a:lnTo>
                  <a:pt x="1406609" y="2192043"/>
                </a:lnTo>
                <a:cubicBezTo>
                  <a:pt x="1412583" y="2186069"/>
                  <a:pt x="1414076" y="2181590"/>
                  <a:pt x="1411089" y="2178603"/>
                </a:cubicBezTo>
                <a:cubicBezTo>
                  <a:pt x="1409596" y="2177110"/>
                  <a:pt x="1407730" y="2176736"/>
                  <a:pt x="1405489" y="2177483"/>
                </a:cubicBezTo>
                <a:close/>
                <a:moveTo>
                  <a:pt x="7033047" y="2174124"/>
                </a:moveTo>
                <a:cubicBezTo>
                  <a:pt x="7039021" y="2180097"/>
                  <a:pt x="7039021" y="2183083"/>
                  <a:pt x="7033047" y="2183083"/>
                </a:cubicBezTo>
                <a:cubicBezTo>
                  <a:pt x="7027072" y="2183083"/>
                  <a:pt x="7024087" y="2181590"/>
                  <a:pt x="7024087" y="2178603"/>
                </a:cubicBezTo>
                <a:cubicBezTo>
                  <a:pt x="7024087" y="2175617"/>
                  <a:pt x="7027072" y="2174124"/>
                  <a:pt x="7033047" y="2174124"/>
                </a:cubicBezTo>
                <a:close/>
                <a:moveTo>
                  <a:pt x="725703" y="2156205"/>
                </a:moveTo>
                <a:cubicBezTo>
                  <a:pt x="725703" y="2156205"/>
                  <a:pt x="722716" y="2162178"/>
                  <a:pt x="716743" y="2174124"/>
                </a:cubicBezTo>
                <a:cubicBezTo>
                  <a:pt x="710770" y="2186069"/>
                  <a:pt x="706290" y="2192043"/>
                  <a:pt x="703305" y="2192043"/>
                </a:cubicBezTo>
                <a:cubicBezTo>
                  <a:pt x="700319" y="2192043"/>
                  <a:pt x="698825" y="2189056"/>
                  <a:pt x="698825" y="2183083"/>
                </a:cubicBezTo>
                <a:close/>
                <a:moveTo>
                  <a:pt x="735782" y="2150605"/>
                </a:moveTo>
                <a:cubicBezTo>
                  <a:pt x="736530" y="2149859"/>
                  <a:pt x="737649" y="2150232"/>
                  <a:pt x="739142" y="2151725"/>
                </a:cubicBezTo>
                <a:cubicBezTo>
                  <a:pt x="742128" y="2154712"/>
                  <a:pt x="743622" y="2156205"/>
                  <a:pt x="743622" y="2156205"/>
                </a:cubicBezTo>
                <a:lnTo>
                  <a:pt x="734662" y="2156205"/>
                </a:lnTo>
                <a:cubicBezTo>
                  <a:pt x="734662" y="2153219"/>
                  <a:pt x="735035" y="2151352"/>
                  <a:pt x="735782" y="2150605"/>
                </a:cubicBezTo>
                <a:close/>
                <a:moveTo>
                  <a:pt x="909368" y="2147245"/>
                </a:moveTo>
                <a:cubicBezTo>
                  <a:pt x="906382" y="2147245"/>
                  <a:pt x="904889" y="2148739"/>
                  <a:pt x="904889" y="2151725"/>
                </a:cubicBezTo>
                <a:cubicBezTo>
                  <a:pt x="904889" y="2154712"/>
                  <a:pt x="907875" y="2156205"/>
                  <a:pt x="913848" y="2156205"/>
                </a:cubicBezTo>
                <a:cubicBezTo>
                  <a:pt x="919821" y="2156205"/>
                  <a:pt x="922808" y="2156205"/>
                  <a:pt x="922808" y="2156205"/>
                </a:cubicBezTo>
                <a:cubicBezTo>
                  <a:pt x="922808" y="2150232"/>
                  <a:pt x="919821" y="2147245"/>
                  <a:pt x="913848" y="2147245"/>
                </a:cubicBezTo>
                <a:cubicBezTo>
                  <a:pt x="913848" y="2147245"/>
                  <a:pt x="912355" y="2147245"/>
                  <a:pt x="909368" y="2147245"/>
                </a:cubicBezTo>
                <a:close/>
                <a:moveTo>
                  <a:pt x="6853861" y="2138286"/>
                </a:moveTo>
                <a:cubicBezTo>
                  <a:pt x="6859834" y="2180097"/>
                  <a:pt x="6859834" y="2201001"/>
                  <a:pt x="6853861" y="2201001"/>
                </a:cubicBezTo>
                <a:cubicBezTo>
                  <a:pt x="6847887" y="2201001"/>
                  <a:pt x="6844901" y="2202495"/>
                  <a:pt x="6844901" y="2205482"/>
                </a:cubicBezTo>
                <a:cubicBezTo>
                  <a:pt x="6844901" y="2208467"/>
                  <a:pt x="6844901" y="2209960"/>
                  <a:pt x="6844901" y="2209960"/>
                </a:cubicBezTo>
                <a:lnTo>
                  <a:pt x="6835942" y="2209960"/>
                </a:lnTo>
                <a:cubicBezTo>
                  <a:pt x="6835942" y="2203987"/>
                  <a:pt x="6837436" y="2198016"/>
                  <a:pt x="6840422" y="2192043"/>
                </a:cubicBezTo>
                <a:cubicBezTo>
                  <a:pt x="6843408" y="2186069"/>
                  <a:pt x="6844901" y="2174124"/>
                  <a:pt x="6844901" y="2156205"/>
                </a:cubicBezTo>
                <a:close/>
                <a:moveTo>
                  <a:pt x="1303577" y="2138286"/>
                </a:moveTo>
                <a:cubicBezTo>
                  <a:pt x="1300591" y="2138286"/>
                  <a:pt x="1296111" y="2141272"/>
                  <a:pt x="1290138" y="2147245"/>
                </a:cubicBezTo>
                <a:cubicBezTo>
                  <a:pt x="1290138" y="2153219"/>
                  <a:pt x="1287152" y="2154712"/>
                  <a:pt x="1281179" y="2151725"/>
                </a:cubicBezTo>
                <a:cubicBezTo>
                  <a:pt x="1275207" y="2148739"/>
                  <a:pt x="1269234" y="2150232"/>
                  <a:pt x="1263261" y="2156205"/>
                </a:cubicBezTo>
                <a:cubicBezTo>
                  <a:pt x="1257288" y="2174124"/>
                  <a:pt x="1254302" y="2174124"/>
                  <a:pt x="1254302" y="2156205"/>
                </a:cubicBezTo>
                <a:cubicBezTo>
                  <a:pt x="1248329" y="2150232"/>
                  <a:pt x="1242356" y="2147245"/>
                  <a:pt x="1236383" y="2147245"/>
                </a:cubicBezTo>
                <a:lnTo>
                  <a:pt x="1236383" y="2165164"/>
                </a:lnTo>
                <a:cubicBezTo>
                  <a:pt x="1236383" y="2171137"/>
                  <a:pt x="1236383" y="2177110"/>
                  <a:pt x="1236383" y="2183083"/>
                </a:cubicBezTo>
                <a:cubicBezTo>
                  <a:pt x="1236383" y="2212947"/>
                  <a:pt x="1242356" y="2227879"/>
                  <a:pt x="1254302" y="2227879"/>
                </a:cubicBezTo>
                <a:cubicBezTo>
                  <a:pt x="1266247" y="2221906"/>
                  <a:pt x="1275207" y="2215933"/>
                  <a:pt x="1281179" y="2209960"/>
                </a:cubicBezTo>
                <a:cubicBezTo>
                  <a:pt x="1299098" y="2192043"/>
                  <a:pt x="1308057" y="2180097"/>
                  <a:pt x="1308057" y="2174124"/>
                </a:cubicBezTo>
                <a:lnTo>
                  <a:pt x="1317017" y="2165164"/>
                </a:lnTo>
                <a:cubicBezTo>
                  <a:pt x="1328962" y="2159191"/>
                  <a:pt x="1325976" y="2150232"/>
                  <a:pt x="1308057" y="2138286"/>
                </a:cubicBezTo>
                <a:cubicBezTo>
                  <a:pt x="1308057" y="2138286"/>
                  <a:pt x="1306564" y="2138286"/>
                  <a:pt x="1303577" y="2138286"/>
                </a:cubicBezTo>
                <a:close/>
                <a:moveTo>
                  <a:pt x="6746350" y="2129327"/>
                </a:moveTo>
                <a:lnTo>
                  <a:pt x="6746350" y="2138286"/>
                </a:lnTo>
                <a:cubicBezTo>
                  <a:pt x="6746350" y="2150232"/>
                  <a:pt x="6749335" y="2157698"/>
                  <a:pt x="6755308" y="2160685"/>
                </a:cubicBezTo>
                <a:cubicBezTo>
                  <a:pt x="6761282" y="2163671"/>
                  <a:pt x="6767254" y="2163671"/>
                  <a:pt x="6773227" y="2160685"/>
                </a:cubicBezTo>
                <a:cubicBezTo>
                  <a:pt x="6779200" y="2157698"/>
                  <a:pt x="6785172" y="2159191"/>
                  <a:pt x="6791146" y="2165164"/>
                </a:cubicBezTo>
                <a:cubicBezTo>
                  <a:pt x="6797120" y="2171137"/>
                  <a:pt x="6798612" y="2177110"/>
                  <a:pt x="6795626" y="2183083"/>
                </a:cubicBezTo>
                <a:cubicBezTo>
                  <a:pt x="6792638" y="2189056"/>
                  <a:pt x="6792638" y="2193535"/>
                  <a:pt x="6795626" y="2196521"/>
                </a:cubicBezTo>
                <a:cubicBezTo>
                  <a:pt x="6798612" y="2199508"/>
                  <a:pt x="6798612" y="2203987"/>
                  <a:pt x="6795626" y="2209960"/>
                </a:cubicBezTo>
                <a:cubicBezTo>
                  <a:pt x="6792638" y="2215933"/>
                  <a:pt x="6791146" y="2218920"/>
                  <a:pt x="6791146" y="2218920"/>
                </a:cubicBezTo>
                <a:lnTo>
                  <a:pt x="6782186" y="2201001"/>
                </a:lnTo>
                <a:cubicBezTo>
                  <a:pt x="6776214" y="2195029"/>
                  <a:pt x="6773227" y="2189056"/>
                  <a:pt x="6773227" y="2183083"/>
                </a:cubicBezTo>
                <a:cubicBezTo>
                  <a:pt x="6773227" y="2171137"/>
                  <a:pt x="6755308" y="2165164"/>
                  <a:pt x="6719472" y="2165164"/>
                </a:cubicBezTo>
                <a:cubicBezTo>
                  <a:pt x="6701553" y="2171137"/>
                  <a:pt x="6692594" y="2171137"/>
                  <a:pt x="6692594" y="2165164"/>
                </a:cubicBezTo>
                <a:cubicBezTo>
                  <a:pt x="6692594" y="2159191"/>
                  <a:pt x="6698567" y="2156205"/>
                  <a:pt x="6710513" y="2156205"/>
                </a:cubicBezTo>
                <a:lnTo>
                  <a:pt x="6719472" y="2156205"/>
                </a:lnTo>
                <a:close/>
                <a:moveTo>
                  <a:pt x="1420049" y="2120368"/>
                </a:moveTo>
                <a:cubicBezTo>
                  <a:pt x="1417062" y="2120368"/>
                  <a:pt x="1412583" y="2121861"/>
                  <a:pt x="1406609" y="2124847"/>
                </a:cubicBezTo>
                <a:cubicBezTo>
                  <a:pt x="1400637" y="2127833"/>
                  <a:pt x="1397650" y="2132313"/>
                  <a:pt x="1397650" y="2138286"/>
                </a:cubicBezTo>
                <a:cubicBezTo>
                  <a:pt x="1409596" y="2138286"/>
                  <a:pt x="1418555" y="2135300"/>
                  <a:pt x="1424528" y="2129327"/>
                </a:cubicBezTo>
                <a:cubicBezTo>
                  <a:pt x="1424528" y="2123355"/>
                  <a:pt x="1423035" y="2120368"/>
                  <a:pt x="1420049" y="2120368"/>
                </a:cubicBezTo>
                <a:close/>
                <a:moveTo>
                  <a:pt x="824255" y="2120368"/>
                </a:moveTo>
                <a:cubicBezTo>
                  <a:pt x="824255" y="2120368"/>
                  <a:pt x="825748" y="2120368"/>
                  <a:pt x="828735" y="2120368"/>
                </a:cubicBezTo>
                <a:cubicBezTo>
                  <a:pt x="831721" y="2120368"/>
                  <a:pt x="833215" y="2123355"/>
                  <a:pt x="833215" y="2129327"/>
                </a:cubicBezTo>
                <a:cubicBezTo>
                  <a:pt x="833215" y="2135300"/>
                  <a:pt x="831721" y="2138286"/>
                  <a:pt x="828735" y="2138286"/>
                </a:cubicBezTo>
                <a:cubicBezTo>
                  <a:pt x="825748" y="2138286"/>
                  <a:pt x="821269" y="2135300"/>
                  <a:pt x="815296" y="2129327"/>
                </a:cubicBezTo>
                <a:cubicBezTo>
                  <a:pt x="815296" y="2129327"/>
                  <a:pt x="818282" y="2126340"/>
                  <a:pt x="824255" y="2120368"/>
                </a:cubicBezTo>
                <a:close/>
                <a:moveTo>
                  <a:pt x="1460365" y="2111408"/>
                </a:moveTo>
                <a:cubicBezTo>
                  <a:pt x="1460365" y="2117381"/>
                  <a:pt x="1463351" y="2120368"/>
                  <a:pt x="1469324" y="2120368"/>
                </a:cubicBezTo>
                <a:cubicBezTo>
                  <a:pt x="1469324" y="2120368"/>
                  <a:pt x="1469324" y="2117381"/>
                  <a:pt x="1469324" y="2111408"/>
                </a:cubicBezTo>
                <a:close/>
                <a:moveTo>
                  <a:pt x="788419" y="2111408"/>
                </a:moveTo>
                <a:cubicBezTo>
                  <a:pt x="788419" y="2117381"/>
                  <a:pt x="788419" y="2126340"/>
                  <a:pt x="788419" y="2138286"/>
                </a:cubicBezTo>
                <a:cubicBezTo>
                  <a:pt x="788419" y="2150232"/>
                  <a:pt x="785432" y="2156205"/>
                  <a:pt x="779459" y="2156205"/>
                </a:cubicBezTo>
                <a:cubicBezTo>
                  <a:pt x="773486" y="2156205"/>
                  <a:pt x="770500" y="2156205"/>
                  <a:pt x="770500" y="2156205"/>
                </a:cubicBezTo>
                <a:cubicBezTo>
                  <a:pt x="770500" y="2156205"/>
                  <a:pt x="767513" y="2159191"/>
                  <a:pt x="761540" y="2165164"/>
                </a:cubicBezTo>
                <a:cubicBezTo>
                  <a:pt x="755567" y="2159191"/>
                  <a:pt x="754074" y="2151725"/>
                  <a:pt x="757061" y="2142766"/>
                </a:cubicBezTo>
                <a:cubicBezTo>
                  <a:pt x="760047" y="2133806"/>
                  <a:pt x="764527" y="2129327"/>
                  <a:pt x="770500" y="2129327"/>
                </a:cubicBezTo>
                <a:cubicBezTo>
                  <a:pt x="770500" y="2129327"/>
                  <a:pt x="771993" y="2127833"/>
                  <a:pt x="774979" y="2124847"/>
                </a:cubicBezTo>
                <a:cubicBezTo>
                  <a:pt x="777966" y="2121861"/>
                  <a:pt x="779459" y="2120368"/>
                  <a:pt x="779459" y="2120368"/>
                </a:cubicBezTo>
                <a:close/>
                <a:moveTo>
                  <a:pt x="1412768" y="2090691"/>
                </a:moveTo>
                <a:cubicBezTo>
                  <a:pt x="1402690" y="2089570"/>
                  <a:pt x="1397650" y="2093490"/>
                  <a:pt x="1397650" y="2102448"/>
                </a:cubicBezTo>
                <a:cubicBezTo>
                  <a:pt x="1397650" y="2108421"/>
                  <a:pt x="1403623" y="2111408"/>
                  <a:pt x="1415569" y="2111408"/>
                </a:cubicBezTo>
                <a:lnTo>
                  <a:pt x="1424528" y="2093490"/>
                </a:lnTo>
                <a:cubicBezTo>
                  <a:pt x="1420049" y="2091997"/>
                  <a:pt x="1416129" y="2091064"/>
                  <a:pt x="1412768" y="2090691"/>
                </a:cubicBezTo>
                <a:close/>
                <a:moveTo>
                  <a:pt x="808577" y="2071092"/>
                </a:moveTo>
                <a:cubicBezTo>
                  <a:pt x="813056" y="2071092"/>
                  <a:pt x="818282" y="2072585"/>
                  <a:pt x="824255" y="2075571"/>
                </a:cubicBezTo>
                <a:lnTo>
                  <a:pt x="833215" y="2093490"/>
                </a:lnTo>
                <a:cubicBezTo>
                  <a:pt x="833215" y="2099463"/>
                  <a:pt x="827242" y="2099463"/>
                  <a:pt x="815296" y="2093490"/>
                </a:cubicBezTo>
                <a:cubicBezTo>
                  <a:pt x="815296" y="2087517"/>
                  <a:pt x="809323" y="2084531"/>
                  <a:pt x="797377" y="2084531"/>
                </a:cubicBezTo>
                <a:lnTo>
                  <a:pt x="779459" y="2084531"/>
                </a:lnTo>
                <a:lnTo>
                  <a:pt x="797377" y="2075571"/>
                </a:lnTo>
                <a:cubicBezTo>
                  <a:pt x="800363" y="2072585"/>
                  <a:pt x="804097" y="2071092"/>
                  <a:pt x="808577" y="2071092"/>
                </a:cubicBezTo>
                <a:close/>
                <a:moveTo>
                  <a:pt x="6853861" y="2066612"/>
                </a:moveTo>
                <a:cubicBezTo>
                  <a:pt x="6853861" y="2066612"/>
                  <a:pt x="6858340" y="2066612"/>
                  <a:pt x="6867300" y="2066612"/>
                </a:cubicBezTo>
                <a:cubicBezTo>
                  <a:pt x="6876260" y="2066612"/>
                  <a:pt x="6882232" y="2069598"/>
                  <a:pt x="6885218" y="2075571"/>
                </a:cubicBezTo>
                <a:cubicBezTo>
                  <a:pt x="6888204" y="2081544"/>
                  <a:pt x="6892684" y="2083037"/>
                  <a:pt x="6898658" y="2080051"/>
                </a:cubicBezTo>
                <a:cubicBezTo>
                  <a:pt x="6904630" y="2077065"/>
                  <a:pt x="6907616" y="2078558"/>
                  <a:pt x="6907616" y="2084531"/>
                </a:cubicBezTo>
                <a:lnTo>
                  <a:pt x="6880738" y="2084531"/>
                </a:lnTo>
                <a:cubicBezTo>
                  <a:pt x="6880738" y="2078558"/>
                  <a:pt x="6874766" y="2075571"/>
                  <a:pt x="6862821" y="2075571"/>
                </a:cubicBezTo>
                <a:close/>
                <a:moveTo>
                  <a:pt x="6638838" y="2066612"/>
                </a:moveTo>
                <a:cubicBezTo>
                  <a:pt x="6644812" y="2066612"/>
                  <a:pt x="6647798" y="2069598"/>
                  <a:pt x="6647798" y="2075571"/>
                </a:cubicBezTo>
                <a:lnTo>
                  <a:pt x="6638838" y="2084531"/>
                </a:lnTo>
                <a:close/>
                <a:moveTo>
                  <a:pt x="600273" y="2066612"/>
                </a:moveTo>
                <a:lnTo>
                  <a:pt x="600273" y="2075571"/>
                </a:lnTo>
                <a:lnTo>
                  <a:pt x="591313" y="2075571"/>
                </a:lnTo>
                <a:cubicBezTo>
                  <a:pt x="591313" y="2075571"/>
                  <a:pt x="594300" y="2072585"/>
                  <a:pt x="600273" y="2066612"/>
                </a:cubicBezTo>
                <a:close/>
                <a:moveTo>
                  <a:pt x="6941773" y="2065492"/>
                </a:moveTo>
                <a:cubicBezTo>
                  <a:pt x="6947374" y="2067732"/>
                  <a:pt x="6947934" y="2080051"/>
                  <a:pt x="6943454" y="2102448"/>
                </a:cubicBezTo>
                <a:cubicBezTo>
                  <a:pt x="6943454" y="2114395"/>
                  <a:pt x="6944947" y="2124847"/>
                  <a:pt x="6947932" y="2133806"/>
                </a:cubicBezTo>
                <a:cubicBezTo>
                  <a:pt x="6950918" y="2142766"/>
                  <a:pt x="6958386" y="2147245"/>
                  <a:pt x="6970332" y="2147245"/>
                </a:cubicBezTo>
                <a:cubicBezTo>
                  <a:pt x="6988250" y="2147245"/>
                  <a:pt x="6997209" y="2156205"/>
                  <a:pt x="6997209" y="2174124"/>
                </a:cubicBezTo>
                <a:lnTo>
                  <a:pt x="6979292" y="2165164"/>
                </a:lnTo>
                <a:cubicBezTo>
                  <a:pt x="6973318" y="2147245"/>
                  <a:pt x="6967346" y="2147245"/>
                  <a:pt x="6961372" y="2165164"/>
                </a:cubicBezTo>
                <a:cubicBezTo>
                  <a:pt x="6961372" y="2165164"/>
                  <a:pt x="6958386" y="2166658"/>
                  <a:pt x="6952414" y="2169644"/>
                </a:cubicBezTo>
                <a:cubicBezTo>
                  <a:pt x="6946440" y="2172630"/>
                  <a:pt x="6943454" y="2177110"/>
                  <a:pt x="6943454" y="2183083"/>
                </a:cubicBezTo>
                <a:lnTo>
                  <a:pt x="6934494" y="2201001"/>
                </a:lnTo>
                <a:cubicBezTo>
                  <a:pt x="6934494" y="2201001"/>
                  <a:pt x="6934494" y="2193535"/>
                  <a:pt x="6934494" y="2178603"/>
                </a:cubicBezTo>
                <a:cubicBezTo>
                  <a:pt x="6934494" y="2163671"/>
                  <a:pt x="6928521" y="2153219"/>
                  <a:pt x="6916576" y="2147245"/>
                </a:cubicBezTo>
                <a:cubicBezTo>
                  <a:pt x="6910602" y="2147245"/>
                  <a:pt x="6906124" y="2147245"/>
                  <a:pt x="6903138" y="2147245"/>
                </a:cubicBezTo>
                <a:cubicBezTo>
                  <a:pt x="6900152" y="2147245"/>
                  <a:pt x="6898658" y="2144259"/>
                  <a:pt x="6898658" y="2138286"/>
                </a:cubicBezTo>
                <a:lnTo>
                  <a:pt x="6916576" y="2138286"/>
                </a:lnTo>
                <a:lnTo>
                  <a:pt x="6934494" y="2138286"/>
                </a:lnTo>
                <a:cubicBezTo>
                  <a:pt x="6934494" y="2132313"/>
                  <a:pt x="6931508" y="2129327"/>
                  <a:pt x="6925535" y="2129327"/>
                </a:cubicBezTo>
                <a:cubicBezTo>
                  <a:pt x="6919562" y="2129327"/>
                  <a:pt x="6916576" y="2127833"/>
                  <a:pt x="6916576" y="2124847"/>
                </a:cubicBezTo>
                <a:cubicBezTo>
                  <a:pt x="6916576" y="2121861"/>
                  <a:pt x="6916576" y="2120368"/>
                  <a:pt x="6916576" y="2120368"/>
                </a:cubicBezTo>
                <a:cubicBezTo>
                  <a:pt x="6922549" y="2114395"/>
                  <a:pt x="6922549" y="2111408"/>
                  <a:pt x="6916576" y="2111408"/>
                </a:cubicBezTo>
                <a:cubicBezTo>
                  <a:pt x="6910602" y="2111408"/>
                  <a:pt x="6907616" y="2108421"/>
                  <a:pt x="6907616" y="2102448"/>
                </a:cubicBezTo>
                <a:lnTo>
                  <a:pt x="6925535" y="2102448"/>
                </a:lnTo>
                <a:cubicBezTo>
                  <a:pt x="6931508" y="2102448"/>
                  <a:pt x="6935988" y="2100956"/>
                  <a:pt x="6938975" y="2097970"/>
                </a:cubicBezTo>
                <a:cubicBezTo>
                  <a:pt x="6941961" y="2094983"/>
                  <a:pt x="6940468" y="2090504"/>
                  <a:pt x="6934494" y="2084531"/>
                </a:cubicBezTo>
                <a:cubicBezTo>
                  <a:pt x="6928521" y="2078558"/>
                  <a:pt x="6928521" y="2072585"/>
                  <a:pt x="6934494" y="2066612"/>
                </a:cubicBezTo>
                <a:cubicBezTo>
                  <a:pt x="6937480" y="2065119"/>
                  <a:pt x="6939907" y="2064746"/>
                  <a:pt x="6941773" y="2065492"/>
                </a:cubicBezTo>
                <a:close/>
                <a:moveTo>
                  <a:pt x="6871778" y="2048693"/>
                </a:moveTo>
                <a:cubicBezTo>
                  <a:pt x="6883724" y="2054666"/>
                  <a:pt x="6883724" y="2057652"/>
                  <a:pt x="6871778" y="2057652"/>
                </a:cubicBezTo>
                <a:cubicBezTo>
                  <a:pt x="6865807" y="2057652"/>
                  <a:pt x="6862821" y="2057652"/>
                  <a:pt x="6862821" y="2057652"/>
                </a:cubicBezTo>
                <a:cubicBezTo>
                  <a:pt x="6868793" y="2051679"/>
                  <a:pt x="6871778" y="2048693"/>
                  <a:pt x="6871778" y="2048693"/>
                </a:cubicBezTo>
                <a:close/>
                <a:moveTo>
                  <a:pt x="1039278" y="2039734"/>
                </a:moveTo>
                <a:lnTo>
                  <a:pt x="1039278" y="2048693"/>
                </a:lnTo>
                <a:lnTo>
                  <a:pt x="1039278" y="2057652"/>
                </a:lnTo>
                <a:cubicBezTo>
                  <a:pt x="1039278" y="2057652"/>
                  <a:pt x="1042264" y="2054666"/>
                  <a:pt x="1048237" y="2048693"/>
                </a:cubicBezTo>
                <a:cubicBezTo>
                  <a:pt x="1048237" y="2042720"/>
                  <a:pt x="1045251" y="2039734"/>
                  <a:pt x="1039278" y="2039734"/>
                </a:cubicBezTo>
                <a:close/>
                <a:moveTo>
                  <a:pt x="6791146" y="2030774"/>
                </a:moveTo>
                <a:cubicBezTo>
                  <a:pt x="6797120" y="2030774"/>
                  <a:pt x="6800106" y="2033762"/>
                  <a:pt x="6800106" y="2039734"/>
                </a:cubicBezTo>
                <a:lnTo>
                  <a:pt x="6791146" y="2048693"/>
                </a:lnTo>
                <a:cubicBezTo>
                  <a:pt x="6785172" y="2036747"/>
                  <a:pt x="6785172" y="2030774"/>
                  <a:pt x="6791146" y="2030774"/>
                </a:cubicBezTo>
                <a:close/>
                <a:moveTo>
                  <a:pt x="1012400" y="2030774"/>
                </a:moveTo>
                <a:cubicBezTo>
                  <a:pt x="1012400" y="2030774"/>
                  <a:pt x="1009414" y="2036747"/>
                  <a:pt x="1003441" y="2048693"/>
                </a:cubicBezTo>
                <a:lnTo>
                  <a:pt x="976563" y="2066612"/>
                </a:lnTo>
                <a:cubicBezTo>
                  <a:pt x="964617" y="2072585"/>
                  <a:pt x="958644" y="2078558"/>
                  <a:pt x="958644" y="2084531"/>
                </a:cubicBezTo>
                <a:lnTo>
                  <a:pt x="949686" y="2111408"/>
                </a:lnTo>
                <a:cubicBezTo>
                  <a:pt x="943713" y="2129327"/>
                  <a:pt x="942220" y="2139779"/>
                  <a:pt x="945206" y="2142766"/>
                </a:cubicBezTo>
                <a:cubicBezTo>
                  <a:pt x="948193" y="2145752"/>
                  <a:pt x="955659" y="2141272"/>
                  <a:pt x="967604" y="2129327"/>
                </a:cubicBezTo>
                <a:cubicBezTo>
                  <a:pt x="973577" y="2123355"/>
                  <a:pt x="978056" y="2118874"/>
                  <a:pt x="981043" y="2115889"/>
                </a:cubicBezTo>
                <a:cubicBezTo>
                  <a:pt x="984029" y="2112902"/>
                  <a:pt x="985523" y="2109916"/>
                  <a:pt x="985523" y="2106929"/>
                </a:cubicBezTo>
                <a:cubicBezTo>
                  <a:pt x="985523" y="2103943"/>
                  <a:pt x="987016" y="2099463"/>
                  <a:pt x="990002" y="2093490"/>
                </a:cubicBezTo>
                <a:cubicBezTo>
                  <a:pt x="992988" y="2087517"/>
                  <a:pt x="997468" y="2081544"/>
                  <a:pt x="1003441" y="2075571"/>
                </a:cubicBezTo>
                <a:cubicBezTo>
                  <a:pt x="1027333" y="2051679"/>
                  <a:pt x="1030320" y="2036747"/>
                  <a:pt x="1012400" y="2030774"/>
                </a:cubicBezTo>
                <a:close/>
                <a:moveTo>
                  <a:pt x="6889698" y="2021816"/>
                </a:moveTo>
                <a:lnTo>
                  <a:pt x="6898658" y="2021816"/>
                </a:lnTo>
                <a:cubicBezTo>
                  <a:pt x="6898658" y="2027789"/>
                  <a:pt x="6898658" y="2030774"/>
                  <a:pt x="6898658" y="2030774"/>
                </a:cubicBezTo>
                <a:cubicBezTo>
                  <a:pt x="6892684" y="2030774"/>
                  <a:pt x="6889698" y="2030774"/>
                  <a:pt x="6889698" y="2030774"/>
                </a:cubicBezTo>
                <a:cubicBezTo>
                  <a:pt x="6889698" y="2030774"/>
                  <a:pt x="6889698" y="2027789"/>
                  <a:pt x="6889698" y="2021816"/>
                </a:cubicBezTo>
                <a:close/>
                <a:moveTo>
                  <a:pt x="6988250" y="2012856"/>
                </a:moveTo>
                <a:cubicBezTo>
                  <a:pt x="6994224" y="2012856"/>
                  <a:pt x="6997209" y="2012856"/>
                  <a:pt x="6997209" y="2012856"/>
                </a:cubicBezTo>
                <a:cubicBezTo>
                  <a:pt x="6997209" y="2012856"/>
                  <a:pt x="6995716" y="2014350"/>
                  <a:pt x="6992730" y="2017336"/>
                </a:cubicBezTo>
                <a:cubicBezTo>
                  <a:pt x="6989744" y="2020321"/>
                  <a:pt x="6988250" y="2021816"/>
                  <a:pt x="6988250" y="2021816"/>
                </a:cubicBezTo>
                <a:close/>
                <a:moveTo>
                  <a:pt x="842174" y="2003897"/>
                </a:moveTo>
                <a:lnTo>
                  <a:pt x="886970" y="2003897"/>
                </a:lnTo>
                <a:cubicBezTo>
                  <a:pt x="886970" y="2009870"/>
                  <a:pt x="885477" y="2012856"/>
                  <a:pt x="882490" y="2012856"/>
                </a:cubicBezTo>
                <a:cubicBezTo>
                  <a:pt x="879504" y="2012856"/>
                  <a:pt x="878010" y="2014350"/>
                  <a:pt x="878010" y="2017336"/>
                </a:cubicBezTo>
                <a:cubicBezTo>
                  <a:pt x="878010" y="2020321"/>
                  <a:pt x="876517" y="2024802"/>
                  <a:pt x="873532" y="2030774"/>
                </a:cubicBezTo>
                <a:cubicBezTo>
                  <a:pt x="870546" y="2036747"/>
                  <a:pt x="869052" y="2039734"/>
                  <a:pt x="869052" y="2039734"/>
                </a:cubicBezTo>
                <a:cubicBezTo>
                  <a:pt x="863079" y="2033762"/>
                  <a:pt x="860093" y="2029281"/>
                  <a:pt x="860093" y="2026294"/>
                </a:cubicBezTo>
                <a:cubicBezTo>
                  <a:pt x="860093" y="2023309"/>
                  <a:pt x="860093" y="2021816"/>
                  <a:pt x="860093" y="2021816"/>
                </a:cubicBezTo>
                <a:cubicBezTo>
                  <a:pt x="860093" y="2015843"/>
                  <a:pt x="854120" y="2012856"/>
                  <a:pt x="842174" y="2012856"/>
                </a:cubicBezTo>
                <a:lnTo>
                  <a:pt x="833215" y="2012856"/>
                </a:lnTo>
                <a:close/>
                <a:moveTo>
                  <a:pt x="6782186" y="1985978"/>
                </a:moveTo>
                <a:cubicBezTo>
                  <a:pt x="6788160" y="1985978"/>
                  <a:pt x="6794132" y="1988965"/>
                  <a:pt x="6800106" y="1994938"/>
                </a:cubicBezTo>
                <a:lnTo>
                  <a:pt x="6782186" y="1994938"/>
                </a:lnTo>
                <a:cubicBezTo>
                  <a:pt x="6776214" y="1988965"/>
                  <a:pt x="6776214" y="1985978"/>
                  <a:pt x="6782186" y="1985978"/>
                </a:cubicBezTo>
                <a:close/>
                <a:moveTo>
                  <a:pt x="788419" y="1985978"/>
                </a:moveTo>
                <a:lnTo>
                  <a:pt x="797377" y="1985978"/>
                </a:lnTo>
                <a:cubicBezTo>
                  <a:pt x="797377" y="1991951"/>
                  <a:pt x="794390" y="1994938"/>
                  <a:pt x="788419" y="1994938"/>
                </a:cubicBezTo>
                <a:cubicBezTo>
                  <a:pt x="788419" y="1988965"/>
                  <a:pt x="788419" y="1985978"/>
                  <a:pt x="788419" y="1985978"/>
                </a:cubicBezTo>
                <a:close/>
                <a:moveTo>
                  <a:pt x="187025" y="1980378"/>
                </a:moveTo>
                <a:cubicBezTo>
                  <a:pt x="187771" y="1981126"/>
                  <a:pt x="188145" y="1982992"/>
                  <a:pt x="188145" y="1985978"/>
                </a:cubicBezTo>
                <a:cubicBezTo>
                  <a:pt x="188145" y="1991951"/>
                  <a:pt x="185159" y="1994938"/>
                  <a:pt x="179186" y="1994938"/>
                </a:cubicBezTo>
                <a:cubicBezTo>
                  <a:pt x="179186" y="1988965"/>
                  <a:pt x="180679" y="1984485"/>
                  <a:pt x="183666" y="1981498"/>
                </a:cubicBezTo>
                <a:cubicBezTo>
                  <a:pt x="185159" y="1980005"/>
                  <a:pt x="186279" y="1979632"/>
                  <a:pt x="187025" y="1980378"/>
                </a:cubicBezTo>
                <a:close/>
                <a:moveTo>
                  <a:pt x="6764268" y="1968059"/>
                </a:moveTo>
                <a:cubicBezTo>
                  <a:pt x="6764268" y="1974032"/>
                  <a:pt x="6764268" y="1977019"/>
                  <a:pt x="6764268" y="1977019"/>
                </a:cubicBezTo>
                <a:cubicBezTo>
                  <a:pt x="6758294" y="1977019"/>
                  <a:pt x="6755308" y="1977019"/>
                  <a:pt x="6755308" y="1977019"/>
                </a:cubicBezTo>
                <a:cubicBezTo>
                  <a:pt x="6755308" y="1977019"/>
                  <a:pt x="6756802" y="1975525"/>
                  <a:pt x="6759788" y="1972539"/>
                </a:cubicBezTo>
                <a:cubicBezTo>
                  <a:pt x="6762774" y="1969553"/>
                  <a:pt x="6764268" y="1968059"/>
                  <a:pt x="6764268" y="1968059"/>
                </a:cubicBezTo>
                <a:close/>
                <a:moveTo>
                  <a:pt x="6710513" y="1968059"/>
                </a:moveTo>
                <a:cubicBezTo>
                  <a:pt x="6710513" y="1974032"/>
                  <a:pt x="6709018" y="1978512"/>
                  <a:pt x="6706033" y="1981498"/>
                </a:cubicBezTo>
                <a:cubicBezTo>
                  <a:pt x="6703047" y="1984485"/>
                  <a:pt x="6701553" y="1985978"/>
                  <a:pt x="6701553" y="1985978"/>
                </a:cubicBezTo>
                <a:cubicBezTo>
                  <a:pt x="6689608" y="1991951"/>
                  <a:pt x="6689608" y="1997924"/>
                  <a:pt x="6701553" y="2003897"/>
                </a:cubicBezTo>
                <a:cubicBezTo>
                  <a:pt x="6701553" y="1997924"/>
                  <a:pt x="6704538" y="1994938"/>
                  <a:pt x="6710513" y="1994938"/>
                </a:cubicBezTo>
                <a:cubicBezTo>
                  <a:pt x="6716486" y="1994938"/>
                  <a:pt x="6720966" y="1996431"/>
                  <a:pt x="6723952" y="1999417"/>
                </a:cubicBezTo>
                <a:cubicBezTo>
                  <a:pt x="6726938" y="2002404"/>
                  <a:pt x="6728430" y="2006883"/>
                  <a:pt x="6728430" y="2012856"/>
                </a:cubicBezTo>
                <a:cubicBezTo>
                  <a:pt x="6734404" y="2024802"/>
                  <a:pt x="6740376" y="2030774"/>
                  <a:pt x="6746350" y="2030774"/>
                </a:cubicBezTo>
                <a:lnTo>
                  <a:pt x="6755308" y="2039734"/>
                </a:lnTo>
                <a:lnTo>
                  <a:pt x="6746350" y="2066612"/>
                </a:lnTo>
                <a:cubicBezTo>
                  <a:pt x="6752322" y="2066612"/>
                  <a:pt x="6755308" y="2071092"/>
                  <a:pt x="6755308" y="2080051"/>
                </a:cubicBezTo>
                <a:cubicBezTo>
                  <a:pt x="6755308" y="2089010"/>
                  <a:pt x="6758294" y="2096476"/>
                  <a:pt x="6764268" y="2102448"/>
                </a:cubicBezTo>
                <a:lnTo>
                  <a:pt x="6773227" y="2138286"/>
                </a:lnTo>
                <a:cubicBezTo>
                  <a:pt x="6767254" y="2138286"/>
                  <a:pt x="6767254" y="2141272"/>
                  <a:pt x="6773227" y="2147245"/>
                </a:cubicBezTo>
                <a:cubicBezTo>
                  <a:pt x="6773227" y="2153219"/>
                  <a:pt x="6770241" y="2156205"/>
                  <a:pt x="6764268" y="2156205"/>
                </a:cubicBezTo>
                <a:lnTo>
                  <a:pt x="6764268" y="2138286"/>
                </a:lnTo>
                <a:cubicBezTo>
                  <a:pt x="6764268" y="2126340"/>
                  <a:pt x="6756802" y="2112902"/>
                  <a:pt x="6741870" y="2097970"/>
                </a:cubicBezTo>
                <a:cubicBezTo>
                  <a:pt x="6726938" y="2083037"/>
                  <a:pt x="6719472" y="2072585"/>
                  <a:pt x="6719472" y="2066612"/>
                </a:cubicBezTo>
                <a:cubicBezTo>
                  <a:pt x="6719472" y="2066612"/>
                  <a:pt x="6716486" y="2063625"/>
                  <a:pt x="6710513" y="2057652"/>
                </a:cubicBezTo>
                <a:lnTo>
                  <a:pt x="6701553" y="2057652"/>
                </a:lnTo>
                <a:cubicBezTo>
                  <a:pt x="6707527" y="2057652"/>
                  <a:pt x="6710513" y="2065118"/>
                  <a:pt x="6710513" y="2080051"/>
                </a:cubicBezTo>
                <a:cubicBezTo>
                  <a:pt x="6710513" y="2094983"/>
                  <a:pt x="6713498" y="2106929"/>
                  <a:pt x="6719472" y="2115889"/>
                </a:cubicBezTo>
                <a:cubicBezTo>
                  <a:pt x="6725444" y="2124847"/>
                  <a:pt x="6725444" y="2129327"/>
                  <a:pt x="6719472" y="2129327"/>
                </a:cubicBezTo>
                <a:cubicBezTo>
                  <a:pt x="6707527" y="2129327"/>
                  <a:pt x="6701553" y="2108421"/>
                  <a:pt x="6701553" y="2066612"/>
                </a:cubicBezTo>
                <a:cubicBezTo>
                  <a:pt x="6695580" y="2042720"/>
                  <a:pt x="6689608" y="2027789"/>
                  <a:pt x="6683634" y="2021816"/>
                </a:cubicBezTo>
                <a:cubicBezTo>
                  <a:pt x="6677661" y="2015843"/>
                  <a:pt x="6677661" y="2009870"/>
                  <a:pt x="6683634" y="2003897"/>
                </a:cubicBezTo>
                <a:lnTo>
                  <a:pt x="6674675" y="1985978"/>
                </a:lnTo>
                <a:cubicBezTo>
                  <a:pt x="6668702" y="1985978"/>
                  <a:pt x="6665716" y="1982992"/>
                  <a:pt x="6665716" y="1977019"/>
                </a:cubicBezTo>
                <a:cubicBezTo>
                  <a:pt x="6665716" y="1971046"/>
                  <a:pt x="6667210" y="1969553"/>
                  <a:pt x="6670195" y="1972539"/>
                </a:cubicBezTo>
                <a:cubicBezTo>
                  <a:pt x="6673181" y="1975525"/>
                  <a:pt x="6674675" y="1977019"/>
                  <a:pt x="6674675" y="1977019"/>
                </a:cubicBezTo>
                <a:cubicBezTo>
                  <a:pt x="6674675" y="1982992"/>
                  <a:pt x="6677661" y="1982992"/>
                  <a:pt x="6683634" y="1977019"/>
                </a:cubicBezTo>
                <a:close/>
                <a:moveTo>
                  <a:pt x="6656756" y="1932223"/>
                </a:moveTo>
                <a:lnTo>
                  <a:pt x="6647798" y="1950142"/>
                </a:lnTo>
                <a:lnTo>
                  <a:pt x="6647798" y="1959100"/>
                </a:lnTo>
                <a:lnTo>
                  <a:pt x="6629879" y="1950142"/>
                </a:lnTo>
                <a:cubicBezTo>
                  <a:pt x="6629879" y="1944169"/>
                  <a:pt x="6632864" y="1939689"/>
                  <a:pt x="6638838" y="1936702"/>
                </a:cubicBezTo>
                <a:cubicBezTo>
                  <a:pt x="6644812" y="1933716"/>
                  <a:pt x="6650784" y="1932223"/>
                  <a:pt x="6656756" y="1932223"/>
                </a:cubicBezTo>
                <a:close/>
                <a:moveTo>
                  <a:pt x="913848" y="1932223"/>
                </a:moveTo>
                <a:cubicBezTo>
                  <a:pt x="919821" y="1938196"/>
                  <a:pt x="919821" y="1942674"/>
                  <a:pt x="913848" y="1945662"/>
                </a:cubicBezTo>
                <a:cubicBezTo>
                  <a:pt x="907875" y="1948647"/>
                  <a:pt x="904889" y="1953128"/>
                  <a:pt x="904889" y="1959100"/>
                </a:cubicBezTo>
                <a:cubicBezTo>
                  <a:pt x="904889" y="1965073"/>
                  <a:pt x="904889" y="1968059"/>
                  <a:pt x="904889" y="1968059"/>
                </a:cubicBezTo>
                <a:lnTo>
                  <a:pt x="895929" y="1959100"/>
                </a:lnTo>
                <a:close/>
                <a:moveTo>
                  <a:pt x="931767" y="1923263"/>
                </a:moveTo>
                <a:cubicBezTo>
                  <a:pt x="931767" y="1923263"/>
                  <a:pt x="931767" y="1924757"/>
                  <a:pt x="931767" y="1927743"/>
                </a:cubicBezTo>
                <a:cubicBezTo>
                  <a:pt x="931767" y="1930729"/>
                  <a:pt x="931767" y="1932223"/>
                  <a:pt x="931767" y="1932223"/>
                </a:cubicBezTo>
                <a:cubicBezTo>
                  <a:pt x="931767" y="1932223"/>
                  <a:pt x="930274" y="1932223"/>
                  <a:pt x="927287" y="1932223"/>
                </a:cubicBezTo>
                <a:cubicBezTo>
                  <a:pt x="924301" y="1932223"/>
                  <a:pt x="925794" y="1929236"/>
                  <a:pt x="931767" y="1923263"/>
                </a:cubicBezTo>
                <a:close/>
                <a:moveTo>
                  <a:pt x="6710513" y="1914304"/>
                </a:moveTo>
                <a:lnTo>
                  <a:pt x="6719472" y="1923263"/>
                </a:lnTo>
                <a:cubicBezTo>
                  <a:pt x="6725444" y="1923263"/>
                  <a:pt x="6725444" y="1926250"/>
                  <a:pt x="6719472" y="1932223"/>
                </a:cubicBezTo>
                <a:cubicBezTo>
                  <a:pt x="6713498" y="1926250"/>
                  <a:pt x="6710513" y="1920277"/>
                  <a:pt x="6710513" y="1914304"/>
                </a:cubicBezTo>
                <a:close/>
                <a:moveTo>
                  <a:pt x="6925535" y="1905345"/>
                </a:moveTo>
                <a:cubicBezTo>
                  <a:pt x="6925535" y="1911318"/>
                  <a:pt x="6925535" y="1914304"/>
                  <a:pt x="6925535" y="1914304"/>
                </a:cubicBezTo>
                <a:lnTo>
                  <a:pt x="6934494" y="1941182"/>
                </a:lnTo>
                <a:cubicBezTo>
                  <a:pt x="6934494" y="1953128"/>
                  <a:pt x="6934494" y="1965073"/>
                  <a:pt x="6934494" y="1977019"/>
                </a:cubicBezTo>
                <a:lnTo>
                  <a:pt x="6934494" y="1985978"/>
                </a:lnTo>
                <a:cubicBezTo>
                  <a:pt x="6928521" y="1980005"/>
                  <a:pt x="6925535" y="1980005"/>
                  <a:pt x="6925535" y="1985978"/>
                </a:cubicBezTo>
                <a:cubicBezTo>
                  <a:pt x="6925535" y="1991951"/>
                  <a:pt x="6928521" y="1994938"/>
                  <a:pt x="6934494" y="1994938"/>
                </a:cubicBezTo>
                <a:cubicBezTo>
                  <a:pt x="6934494" y="1994938"/>
                  <a:pt x="6934494" y="1997924"/>
                  <a:pt x="6934494" y="2003897"/>
                </a:cubicBezTo>
                <a:lnTo>
                  <a:pt x="6934494" y="2012856"/>
                </a:lnTo>
                <a:cubicBezTo>
                  <a:pt x="6940468" y="2018829"/>
                  <a:pt x="6941961" y="2027789"/>
                  <a:pt x="6938975" y="2039734"/>
                </a:cubicBezTo>
                <a:cubicBezTo>
                  <a:pt x="6935988" y="2051679"/>
                  <a:pt x="6931508" y="2057652"/>
                  <a:pt x="6925535" y="2057652"/>
                </a:cubicBezTo>
                <a:lnTo>
                  <a:pt x="6916576" y="2048693"/>
                </a:lnTo>
                <a:lnTo>
                  <a:pt x="6916576" y="2012856"/>
                </a:lnTo>
                <a:cubicBezTo>
                  <a:pt x="6922549" y="2000911"/>
                  <a:pt x="6924041" y="1994938"/>
                  <a:pt x="6921055" y="1994938"/>
                </a:cubicBezTo>
                <a:cubicBezTo>
                  <a:pt x="6918069" y="1994938"/>
                  <a:pt x="6918069" y="1990458"/>
                  <a:pt x="6921055" y="1981498"/>
                </a:cubicBezTo>
                <a:cubicBezTo>
                  <a:pt x="6924041" y="1972539"/>
                  <a:pt x="6922549" y="1965073"/>
                  <a:pt x="6916576" y="1959100"/>
                </a:cubicBezTo>
                <a:cubicBezTo>
                  <a:pt x="6916576" y="1953128"/>
                  <a:pt x="6916576" y="1950142"/>
                  <a:pt x="6916576" y="1950142"/>
                </a:cubicBezTo>
                <a:cubicBezTo>
                  <a:pt x="6922549" y="1938196"/>
                  <a:pt x="6922549" y="1932223"/>
                  <a:pt x="6916576" y="1932223"/>
                </a:cubicBezTo>
                <a:cubicBezTo>
                  <a:pt x="6910602" y="1932223"/>
                  <a:pt x="6909110" y="1927743"/>
                  <a:pt x="6912096" y="1918784"/>
                </a:cubicBezTo>
                <a:cubicBezTo>
                  <a:pt x="6915082" y="1909824"/>
                  <a:pt x="6919562" y="1905345"/>
                  <a:pt x="6925535" y="1905345"/>
                </a:cubicBezTo>
                <a:close/>
                <a:moveTo>
                  <a:pt x="6665716" y="1905345"/>
                </a:moveTo>
                <a:lnTo>
                  <a:pt x="6674675" y="1905345"/>
                </a:lnTo>
                <a:cubicBezTo>
                  <a:pt x="6680648" y="1905345"/>
                  <a:pt x="6683634" y="1905345"/>
                  <a:pt x="6683634" y="1905345"/>
                </a:cubicBezTo>
                <a:lnTo>
                  <a:pt x="6674675" y="1914304"/>
                </a:lnTo>
                <a:cubicBezTo>
                  <a:pt x="6674675" y="1914304"/>
                  <a:pt x="6671690" y="1911318"/>
                  <a:pt x="6665716" y="1905345"/>
                </a:cubicBezTo>
                <a:close/>
                <a:moveTo>
                  <a:pt x="6634918" y="1899745"/>
                </a:moveTo>
                <a:cubicBezTo>
                  <a:pt x="6636038" y="1899745"/>
                  <a:pt x="6637344" y="1900119"/>
                  <a:pt x="6638838" y="1900865"/>
                </a:cubicBezTo>
                <a:cubicBezTo>
                  <a:pt x="6644812" y="1903851"/>
                  <a:pt x="6647798" y="1905345"/>
                  <a:pt x="6647798" y="1905345"/>
                </a:cubicBezTo>
                <a:lnTo>
                  <a:pt x="6647798" y="1923263"/>
                </a:lnTo>
                <a:lnTo>
                  <a:pt x="6638838" y="1923263"/>
                </a:lnTo>
                <a:cubicBezTo>
                  <a:pt x="6632864" y="1923263"/>
                  <a:pt x="6629879" y="1918784"/>
                  <a:pt x="6629879" y="1909824"/>
                </a:cubicBezTo>
                <a:cubicBezTo>
                  <a:pt x="6629879" y="1903104"/>
                  <a:pt x="6631558" y="1899745"/>
                  <a:pt x="6634918" y="1899745"/>
                </a:cubicBezTo>
                <a:close/>
                <a:moveTo>
                  <a:pt x="6903138" y="1869507"/>
                </a:moveTo>
                <a:cubicBezTo>
                  <a:pt x="6906124" y="1869507"/>
                  <a:pt x="6910602" y="1872493"/>
                  <a:pt x="6916576" y="1878466"/>
                </a:cubicBezTo>
                <a:cubicBezTo>
                  <a:pt x="6916576" y="1884439"/>
                  <a:pt x="6913590" y="1887426"/>
                  <a:pt x="6907616" y="1887426"/>
                </a:cubicBezTo>
                <a:cubicBezTo>
                  <a:pt x="6901644" y="1881453"/>
                  <a:pt x="6898658" y="1876973"/>
                  <a:pt x="6898658" y="1873988"/>
                </a:cubicBezTo>
                <a:cubicBezTo>
                  <a:pt x="6898658" y="1871001"/>
                  <a:pt x="6900152" y="1869507"/>
                  <a:pt x="6903138" y="1869507"/>
                </a:cubicBezTo>
                <a:close/>
                <a:moveTo>
                  <a:pt x="1110953" y="1860547"/>
                </a:moveTo>
                <a:cubicBezTo>
                  <a:pt x="1110953" y="1860547"/>
                  <a:pt x="1110953" y="1863535"/>
                  <a:pt x="1110953" y="1869507"/>
                </a:cubicBezTo>
                <a:lnTo>
                  <a:pt x="1119913" y="1869507"/>
                </a:lnTo>
                <a:cubicBezTo>
                  <a:pt x="1125885" y="1863535"/>
                  <a:pt x="1125885" y="1860547"/>
                  <a:pt x="1119913" y="1860547"/>
                </a:cubicBezTo>
                <a:cubicBezTo>
                  <a:pt x="1113940" y="1860547"/>
                  <a:pt x="1110953" y="1860547"/>
                  <a:pt x="1110953" y="1860547"/>
                </a:cubicBezTo>
                <a:close/>
                <a:moveTo>
                  <a:pt x="689866" y="1851589"/>
                </a:moveTo>
                <a:cubicBezTo>
                  <a:pt x="695839" y="1851589"/>
                  <a:pt x="697332" y="1854575"/>
                  <a:pt x="694346" y="1860547"/>
                </a:cubicBezTo>
                <a:cubicBezTo>
                  <a:pt x="691359" y="1866522"/>
                  <a:pt x="689866" y="1872493"/>
                  <a:pt x="689866" y="1878466"/>
                </a:cubicBezTo>
                <a:cubicBezTo>
                  <a:pt x="689866" y="1884439"/>
                  <a:pt x="686880" y="1887426"/>
                  <a:pt x="680906" y="1887426"/>
                </a:cubicBezTo>
                <a:cubicBezTo>
                  <a:pt x="680906" y="1881453"/>
                  <a:pt x="680906" y="1872493"/>
                  <a:pt x="680906" y="1860547"/>
                </a:cubicBezTo>
                <a:cubicBezTo>
                  <a:pt x="686880" y="1854575"/>
                  <a:pt x="689866" y="1851589"/>
                  <a:pt x="689866" y="1851589"/>
                </a:cubicBezTo>
                <a:close/>
                <a:moveTo>
                  <a:pt x="6549244" y="1842630"/>
                </a:moveTo>
                <a:cubicBezTo>
                  <a:pt x="6549244" y="1842630"/>
                  <a:pt x="6550739" y="1842630"/>
                  <a:pt x="6553724" y="1842630"/>
                </a:cubicBezTo>
                <a:cubicBezTo>
                  <a:pt x="6556710" y="1842630"/>
                  <a:pt x="6558204" y="1845616"/>
                  <a:pt x="6558204" y="1851589"/>
                </a:cubicBezTo>
                <a:lnTo>
                  <a:pt x="6549244" y="1851589"/>
                </a:lnTo>
                <a:cubicBezTo>
                  <a:pt x="6549244" y="1845616"/>
                  <a:pt x="6549244" y="1842630"/>
                  <a:pt x="6549244" y="1842630"/>
                </a:cubicBezTo>
                <a:close/>
                <a:moveTo>
                  <a:pt x="6585082" y="1833670"/>
                </a:moveTo>
                <a:cubicBezTo>
                  <a:pt x="6585082" y="1833670"/>
                  <a:pt x="6588068" y="1835164"/>
                  <a:pt x="6594041" y="1838150"/>
                </a:cubicBezTo>
                <a:cubicBezTo>
                  <a:pt x="6600016" y="1841136"/>
                  <a:pt x="6603001" y="1842630"/>
                  <a:pt x="6603001" y="1842630"/>
                </a:cubicBezTo>
                <a:cubicBezTo>
                  <a:pt x="6597027" y="1842630"/>
                  <a:pt x="6594041" y="1842630"/>
                  <a:pt x="6594041" y="1842630"/>
                </a:cubicBezTo>
                <a:close/>
                <a:moveTo>
                  <a:pt x="940726" y="1824711"/>
                </a:moveTo>
                <a:cubicBezTo>
                  <a:pt x="946699" y="1824711"/>
                  <a:pt x="949686" y="1826204"/>
                  <a:pt x="949686" y="1829191"/>
                </a:cubicBezTo>
                <a:cubicBezTo>
                  <a:pt x="949686" y="1832177"/>
                  <a:pt x="946699" y="1833670"/>
                  <a:pt x="940726" y="1833670"/>
                </a:cubicBezTo>
                <a:cubicBezTo>
                  <a:pt x="934753" y="1833670"/>
                  <a:pt x="931767" y="1832177"/>
                  <a:pt x="931767" y="1829191"/>
                </a:cubicBezTo>
                <a:cubicBezTo>
                  <a:pt x="931767" y="1826204"/>
                  <a:pt x="934753" y="1824711"/>
                  <a:pt x="940726" y="1824711"/>
                </a:cubicBezTo>
                <a:close/>
                <a:moveTo>
                  <a:pt x="6404217" y="1821911"/>
                </a:moveTo>
                <a:cubicBezTo>
                  <a:pt x="6406830" y="1822285"/>
                  <a:pt x="6410376" y="1823218"/>
                  <a:pt x="6414856" y="1824711"/>
                </a:cubicBezTo>
                <a:lnTo>
                  <a:pt x="6423816" y="1833670"/>
                </a:lnTo>
                <a:cubicBezTo>
                  <a:pt x="6423816" y="1845616"/>
                  <a:pt x="6426801" y="1853082"/>
                  <a:pt x="6432774" y="1856069"/>
                </a:cubicBezTo>
                <a:cubicBezTo>
                  <a:pt x="6438747" y="1859055"/>
                  <a:pt x="6447707" y="1860547"/>
                  <a:pt x="6459652" y="1860547"/>
                </a:cubicBezTo>
                <a:lnTo>
                  <a:pt x="6477570" y="1860547"/>
                </a:lnTo>
                <a:lnTo>
                  <a:pt x="6459652" y="1869507"/>
                </a:lnTo>
                <a:cubicBezTo>
                  <a:pt x="6453679" y="1875480"/>
                  <a:pt x="6450693" y="1881453"/>
                  <a:pt x="6450693" y="1887426"/>
                </a:cubicBezTo>
                <a:lnTo>
                  <a:pt x="6459652" y="1896385"/>
                </a:lnTo>
                <a:cubicBezTo>
                  <a:pt x="6447707" y="1890412"/>
                  <a:pt x="6438747" y="1887426"/>
                  <a:pt x="6432774" y="1887426"/>
                </a:cubicBezTo>
                <a:lnTo>
                  <a:pt x="6414856" y="1860547"/>
                </a:lnTo>
                <a:lnTo>
                  <a:pt x="6405896" y="1851589"/>
                </a:lnTo>
                <a:lnTo>
                  <a:pt x="6405896" y="1833670"/>
                </a:lnTo>
                <a:cubicBezTo>
                  <a:pt x="6396936" y="1824711"/>
                  <a:pt x="6396376" y="1820791"/>
                  <a:pt x="6404217" y="1821911"/>
                </a:cubicBezTo>
                <a:close/>
                <a:moveTo>
                  <a:pt x="1016880" y="1815752"/>
                </a:moveTo>
                <a:cubicBezTo>
                  <a:pt x="1022853" y="1815752"/>
                  <a:pt x="1027333" y="1818738"/>
                  <a:pt x="1030320" y="1824711"/>
                </a:cubicBezTo>
                <a:cubicBezTo>
                  <a:pt x="1030320" y="1830684"/>
                  <a:pt x="1028826" y="1833670"/>
                  <a:pt x="1025840" y="1833670"/>
                </a:cubicBezTo>
                <a:cubicBezTo>
                  <a:pt x="1022853" y="1833670"/>
                  <a:pt x="1015387" y="1839643"/>
                  <a:pt x="1003441" y="1851589"/>
                </a:cubicBezTo>
                <a:cubicBezTo>
                  <a:pt x="955659" y="1893399"/>
                  <a:pt x="928781" y="1911318"/>
                  <a:pt x="922808" y="1905345"/>
                </a:cubicBezTo>
                <a:cubicBezTo>
                  <a:pt x="922808" y="1905345"/>
                  <a:pt x="931767" y="1896385"/>
                  <a:pt x="949686" y="1878466"/>
                </a:cubicBezTo>
                <a:cubicBezTo>
                  <a:pt x="967604" y="1860547"/>
                  <a:pt x="978056" y="1851589"/>
                  <a:pt x="981043" y="1851589"/>
                </a:cubicBezTo>
                <a:cubicBezTo>
                  <a:pt x="984029" y="1851589"/>
                  <a:pt x="985523" y="1848603"/>
                  <a:pt x="985523" y="1842630"/>
                </a:cubicBezTo>
                <a:lnTo>
                  <a:pt x="994482" y="1824711"/>
                </a:lnTo>
                <a:cubicBezTo>
                  <a:pt x="1003441" y="1818738"/>
                  <a:pt x="1010907" y="1815752"/>
                  <a:pt x="1016880" y="1815752"/>
                </a:cubicBezTo>
                <a:close/>
                <a:moveTo>
                  <a:pt x="6540286" y="1815751"/>
                </a:moveTo>
                <a:lnTo>
                  <a:pt x="6558204" y="1815751"/>
                </a:lnTo>
                <a:cubicBezTo>
                  <a:pt x="6564178" y="1821724"/>
                  <a:pt x="6564178" y="1824711"/>
                  <a:pt x="6558204" y="1824711"/>
                </a:cubicBezTo>
                <a:cubicBezTo>
                  <a:pt x="6558204" y="1830684"/>
                  <a:pt x="6556710" y="1832177"/>
                  <a:pt x="6553724" y="1829191"/>
                </a:cubicBezTo>
                <a:cubicBezTo>
                  <a:pt x="6550739" y="1826204"/>
                  <a:pt x="6546259" y="1821724"/>
                  <a:pt x="6540286" y="1815751"/>
                </a:cubicBezTo>
                <a:close/>
                <a:moveTo>
                  <a:pt x="6809064" y="1797833"/>
                </a:moveTo>
                <a:lnTo>
                  <a:pt x="6835942" y="1824711"/>
                </a:lnTo>
                <a:cubicBezTo>
                  <a:pt x="6829970" y="1824711"/>
                  <a:pt x="6823998" y="1821724"/>
                  <a:pt x="6818024" y="1815751"/>
                </a:cubicBezTo>
                <a:close/>
                <a:moveTo>
                  <a:pt x="1048237" y="1797833"/>
                </a:moveTo>
                <a:cubicBezTo>
                  <a:pt x="1060183" y="1803806"/>
                  <a:pt x="1063170" y="1809778"/>
                  <a:pt x="1057197" y="1815751"/>
                </a:cubicBezTo>
                <a:lnTo>
                  <a:pt x="1048237" y="1815751"/>
                </a:lnTo>
                <a:lnTo>
                  <a:pt x="1048237" y="1806792"/>
                </a:lnTo>
                <a:close/>
                <a:moveTo>
                  <a:pt x="6513408" y="1779915"/>
                </a:moveTo>
                <a:lnTo>
                  <a:pt x="6522367" y="1788873"/>
                </a:lnTo>
                <a:lnTo>
                  <a:pt x="6513408" y="1788873"/>
                </a:lnTo>
                <a:cubicBezTo>
                  <a:pt x="6513408" y="1788873"/>
                  <a:pt x="6513408" y="1785888"/>
                  <a:pt x="6513408" y="1779915"/>
                </a:cubicBezTo>
                <a:close/>
                <a:moveTo>
                  <a:pt x="6379019" y="1779915"/>
                </a:moveTo>
                <a:cubicBezTo>
                  <a:pt x="6382005" y="1779915"/>
                  <a:pt x="6384990" y="1782901"/>
                  <a:pt x="6387978" y="1788873"/>
                </a:cubicBezTo>
                <a:cubicBezTo>
                  <a:pt x="6387978" y="1794846"/>
                  <a:pt x="6387978" y="1797833"/>
                  <a:pt x="6387978" y="1797833"/>
                </a:cubicBezTo>
                <a:cubicBezTo>
                  <a:pt x="6387978" y="1797833"/>
                  <a:pt x="6384992" y="1797833"/>
                  <a:pt x="6379019" y="1797833"/>
                </a:cubicBezTo>
                <a:cubicBezTo>
                  <a:pt x="6373045" y="1791860"/>
                  <a:pt x="6370059" y="1788873"/>
                  <a:pt x="6370059" y="1788873"/>
                </a:cubicBezTo>
                <a:cubicBezTo>
                  <a:pt x="6373046" y="1782901"/>
                  <a:pt x="6376033" y="1779915"/>
                  <a:pt x="6379019" y="1779915"/>
                </a:cubicBezTo>
                <a:close/>
                <a:moveTo>
                  <a:pt x="967604" y="1779915"/>
                </a:moveTo>
                <a:lnTo>
                  <a:pt x="967604" y="1788873"/>
                </a:lnTo>
                <a:cubicBezTo>
                  <a:pt x="961631" y="1800819"/>
                  <a:pt x="955659" y="1806792"/>
                  <a:pt x="949686" y="1806792"/>
                </a:cubicBezTo>
                <a:lnTo>
                  <a:pt x="949686" y="1788873"/>
                </a:lnTo>
                <a:cubicBezTo>
                  <a:pt x="955659" y="1782901"/>
                  <a:pt x="961631" y="1779915"/>
                  <a:pt x="967604" y="1779915"/>
                </a:cubicBezTo>
                <a:close/>
                <a:moveTo>
                  <a:pt x="6478690" y="1774315"/>
                </a:moveTo>
                <a:cubicBezTo>
                  <a:pt x="6479438" y="1773568"/>
                  <a:pt x="6480558" y="1773942"/>
                  <a:pt x="6482050" y="1775435"/>
                </a:cubicBezTo>
                <a:cubicBezTo>
                  <a:pt x="6485036" y="1778420"/>
                  <a:pt x="6486530" y="1779915"/>
                  <a:pt x="6486530" y="1779915"/>
                </a:cubicBezTo>
                <a:cubicBezTo>
                  <a:pt x="6486530" y="1779915"/>
                  <a:pt x="6485036" y="1779915"/>
                  <a:pt x="6482050" y="1779915"/>
                </a:cubicBezTo>
                <a:cubicBezTo>
                  <a:pt x="6479065" y="1779915"/>
                  <a:pt x="6477570" y="1779915"/>
                  <a:pt x="6477570" y="1779915"/>
                </a:cubicBezTo>
                <a:cubicBezTo>
                  <a:pt x="6477570" y="1776928"/>
                  <a:pt x="6477944" y="1775061"/>
                  <a:pt x="6478690" y="1774315"/>
                </a:cubicBezTo>
                <a:close/>
                <a:moveTo>
                  <a:pt x="6889698" y="1770955"/>
                </a:moveTo>
                <a:lnTo>
                  <a:pt x="6907616" y="1797833"/>
                </a:lnTo>
                <a:cubicBezTo>
                  <a:pt x="6901644" y="1797833"/>
                  <a:pt x="6895672" y="1791860"/>
                  <a:pt x="6889698" y="1779915"/>
                </a:cubicBezTo>
                <a:close/>
                <a:moveTo>
                  <a:pt x="994482" y="1770955"/>
                </a:moveTo>
                <a:cubicBezTo>
                  <a:pt x="994482" y="1770955"/>
                  <a:pt x="997468" y="1773942"/>
                  <a:pt x="1003441" y="1779915"/>
                </a:cubicBezTo>
                <a:cubicBezTo>
                  <a:pt x="1009414" y="1779915"/>
                  <a:pt x="1018374" y="1779915"/>
                  <a:pt x="1030320" y="1779915"/>
                </a:cubicBezTo>
                <a:lnTo>
                  <a:pt x="1048237" y="1779915"/>
                </a:lnTo>
                <a:lnTo>
                  <a:pt x="1030320" y="1788873"/>
                </a:lnTo>
                <a:cubicBezTo>
                  <a:pt x="1012400" y="1788873"/>
                  <a:pt x="1000455" y="1785888"/>
                  <a:pt x="994482" y="1779915"/>
                </a:cubicBezTo>
                <a:cubicBezTo>
                  <a:pt x="994482" y="1773942"/>
                  <a:pt x="994482" y="1770955"/>
                  <a:pt x="994482" y="1770955"/>
                </a:cubicBezTo>
                <a:close/>
                <a:moveTo>
                  <a:pt x="6387978" y="1761996"/>
                </a:moveTo>
                <a:lnTo>
                  <a:pt x="6405896" y="1770955"/>
                </a:lnTo>
                <a:cubicBezTo>
                  <a:pt x="6405896" y="1776928"/>
                  <a:pt x="6407390" y="1781408"/>
                  <a:pt x="6410376" y="1784395"/>
                </a:cubicBezTo>
                <a:cubicBezTo>
                  <a:pt x="6413362" y="1787380"/>
                  <a:pt x="6414856" y="1791860"/>
                  <a:pt x="6414856" y="1797833"/>
                </a:cubicBezTo>
                <a:lnTo>
                  <a:pt x="6396936" y="1779915"/>
                </a:lnTo>
                <a:close/>
                <a:moveTo>
                  <a:pt x="1084075" y="1761996"/>
                </a:moveTo>
                <a:cubicBezTo>
                  <a:pt x="1084075" y="1761996"/>
                  <a:pt x="1081089" y="1764982"/>
                  <a:pt x="1075115" y="1770955"/>
                </a:cubicBezTo>
                <a:cubicBezTo>
                  <a:pt x="1069142" y="1788873"/>
                  <a:pt x="1063170" y="1791860"/>
                  <a:pt x="1057197" y="1779915"/>
                </a:cubicBezTo>
                <a:close/>
                <a:moveTo>
                  <a:pt x="752581" y="1761996"/>
                </a:moveTo>
                <a:lnTo>
                  <a:pt x="725703" y="1797833"/>
                </a:lnTo>
                <a:cubicBezTo>
                  <a:pt x="725703" y="1797833"/>
                  <a:pt x="724209" y="1799326"/>
                  <a:pt x="721223" y="1802312"/>
                </a:cubicBezTo>
                <a:cubicBezTo>
                  <a:pt x="718237" y="1805299"/>
                  <a:pt x="718237" y="1809778"/>
                  <a:pt x="721223" y="1815751"/>
                </a:cubicBezTo>
                <a:cubicBezTo>
                  <a:pt x="724209" y="1821724"/>
                  <a:pt x="724209" y="1826204"/>
                  <a:pt x="721223" y="1829191"/>
                </a:cubicBezTo>
                <a:cubicBezTo>
                  <a:pt x="718237" y="1832177"/>
                  <a:pt x="713757" y="1833670"/>
                  <a:pt x="707785" y="1833670"/>
                </a:cubicBezTo>
                <a:lnTo>
                  <a:pt x="698825" y="1833670"/>
                </a:lnTo>
                <a:lnTo>
                  <a:pt x="707785" y="1824711"/>
                </a:lnTo>
                <a:lnTo>
                  <a:pt x="707785" y="1815751"/>
                </a:lnTo>
                <a:cubicBezTo>
                  <a:pt x="707785" y="1809778"/>
                  <a:pt x="712265" y="1803806"/>
                  <a:pt x="721223" y="1797833"/>
                </a:cubicBezTo>
                <a:cubicBezTo>
                  <a:pt x="730182" y="1791860"/>
                  <a:pt x="734662" y="1785888"/>
                  <a:pt x="734662" y="1779915"/>
                </a:cubicBezTo>
                <a:cubicBezTo>
                  <a:pt x="734662" y="1767969"/>
                  <a:pt x="740635" y="1761996"/>
                  <a:pt x="752581" y="1761996"/>
                </a:cubicBezTo>
                <a:close/>
                <a:moveTo>
                  <a:pt x="843294" y="1756396"/>
                </a:moveTo>
                <a:cubicBezTo>
                  <a:pt x="844040" y="1755650"/>
                  <a:pt x="845160" y="1756023"/>
                  <a:pt x="846654" y="1757516"/>
                </a:cubicBezTo>
                <a:cubicBezTo>
                  <a:pt x="849640" y="1760503"/>
                  <a:pt x="851133" y="1761996"/>
                  <a:pt x="851133" y="1761996"/>
                </a:cubicBezTo>
                <a:lnTo>
                  <a:pt x="842174" y="1761996"/>
                </a:lnTo>
                <a:cubicBezTo>
                  <a:pt x="842174" y="1759010"/>
                  <a:pt x="842547" y="1757143"/>
                  <a:pt x="843294" y="1756396"/>
                </a:cubicBezTo>
                <a:close/>
                <a:moveTo>
                  <a:pt x="6352140" y="1753037"/>
                </a:moveTo>
                <a:cubicBezTo>
                  <a:pt x="6358114" y="1753037"/>
                  <a:pt x="6362593" y="1753037"/>
                  <a:pt x="6365580" y="1753037"/>
                </a:cubicBezTo>
                <a:cubicBezTo>
                  <a:pt x="6368566" y="1753037"/>
                  <a:pt x="6370059" y="1753037"/>
                  <a:pt x="6370059" y="1753037"/>
                </a:cubicBezTo>
                <a:cubicBezTo>
                  <a:pt x="6370059" y="1764982"/>
                  <a:pt x="6364086" y="1770955"/>
                  <a:pt x="6352140" y="1770955"/>
                </a:cubicBezTo>
                <a:lnTo>
                  <a:pt x="6343182" y="1770955"/>
                </a:lnTo>
                <a:cubicBezTo>
                  <a:pt x="6349154" y="1764982"/>
                  <a:pt x="6349154" y="1760503"/>
                  <a:pt x="6343182" y="1757516"/>
                </a:cubicBezTo>
                <a:cubicBezTo>
                  <a:pt x="6337208" y="1754530"/>
                  <a:pt x="6340196" y="1753037"/>
                  <a:pt x="6352140" y="1753037"/>
                </a:cubicBezTo>
                <a:close/>
                <a:moveTo>
                  <a:pt x="6459652" y="1744077"/>
                </a:moveTo>
                <a:cubicBezTo>
                  <a:pt x="6459652" y="1744077"/>
                  <a:pt x="6459652" y="1747064"/>
                  <a:pt x="6459652" y="1753037"/>
                </a:cubicBezTo>
                <a:cubicBezTo>
                  <a:pt x="6453679" y="1753037"/>
                  <a:pt x="6450693" y="1753037"/>
                  <a:pt x="6450693" y="1753037"/>
                </a:cubicBezTo>
                <a:cubicBezTo>
                  <a:pt x="6450693" y="1747064"/>
                  <a:pt x="6453679" y="1744077"/>
                  <a:pt x="6459652" y="1744077"/>
                </a:cubicBezTo>
                <a:close/>
                <a:moveTo>
                  <a:pt x="770500" y="1744077"/>
                </a:moveTo>
                <a:cubicBezTo>
                  <a:pt x="776473" y="1744077"/>
                  <a:pt x="777966" y="1745571"/>
                  <a:pt x="774979" y="1748557"/>
                </a:cubicBezTo>
                <a:cubicBezTo>
                  <a:pt x="771993" y="1751543"/>
                  <a:pt x="770500" y="1753037"/>
                  <a:pt x="770500" y="1753037"/>
                </a:cubicBezTo>
                <a:close/>
                <a:moveTo>
                  <a:pt x="6610842" y="1738477"/>
                </a:moveTo>
                <a:cubicBezTo>
                  <a:pt x="6613080" y="1737731"/>
                  <a:pt x="6614947" y="1738104"/>
                  <a:pt x="6616440" y="1739597"/>
                </a:cubicBezTo>
                <a:cubicBezTo>
                  <a:pt x="6619426" y="1742584"/>
                  <a:pt x="6617933" y="1747064"/>
                  <a:pt x="6611960" y="1753037"/>
                </a:cubicBezTo>
                <a:lnTo>
                  <a:pt x="6594041" y="1753037"/>
                </a:lnTo>
                <a:cubicBezTo>
                  <a:pt x="6594041" y="1753037"/>
                  <a:pt x="6597027" y="1750050"/>
                  <a:pt x="6603001" y="1744077"/>
                </a:cubicBezTo>
                <a:cubicBezTo>
                  <a:pt x="6605987" y="1741091"/>
                  <a:pt x="6608601" y="1739225"/>
                  <a:pt x="6610842" y="1738477"/>
                </a:cubicBezTo>
                <a:close/>
                <a:moveTo>
                  <a:pt x="6643318" y="1735118"/>
                </a:moveTo>
                <a:cubicBezTo>
                  <a:pt x="6646304" y="1735118"/>
                  <a:pt x="6650784" y="1735118"/>
                  <a:pt x="6656756" y="1735118"/>
                </a:cubicBezTo>
                <a:cubicBezTo>
                  <a:pt x="6656756" y="1741091"/>
                  <a:pt x="6652278" y="1744077"/>
                  <a:pt x="6643318" y="1744077"/>
                </a:cubicBezTo>
                <a:cubicBezTo>
                  <a:pt x="6634359" y="1744077"/>
                  <a:pt x="6629879" y="1744077"/>
                  <a:pt x="6629879" y="1744077"/>
                </a:cubicBezTo>
                <a:cubicBezTo>
                  <a:pt x="6629879" y="1744077"/>
                  <a:pt x="6631373" y="1742584"/>
                  <a:pt x="6634359" y="1739597"/>
                </a:cubicBezTo>
                <a:cubicBezTo>
                  <a:pt x="6637344" y="1736611"/>
                  <a:pt x="6640332" y="1735118"/>
                  <a:pt x="6643318" y="1735118"/>
                </a:cubicBezTo>
                <a:close/>
                <a:moveTo>
                  <a:pt x="922808" y="1735118"/>
                </a:moveTo>
                <a:cubicBezTo>
                  <a:pt x="934753" y="1735118"/>
                  <a:pt x="934753" y="1741091"/>
                  <a:pt x="922808" y="1753037"/>
                </a:cubicBezTo>
                <a:cubicBezTo>
                  <a:pt x="916835" y="1759010"/>
                  <a:pt x="913848" y="1756023"/>
                  <a:pt x="913848" y="1744077"/>
                </a:cubicBezTo>
                <a:cubicBezTo>
                  <a:pt x="913848" y="1744077"/>
                  <a:pt x="913848" y="1742584"/>
                  <a:pt x="913848" y="1739597"/>
                </a:cubicBezTo>
                <a:cubicBezTo>
                  <a:pt x="913848" y="1736611"/>
                  <a:pt x="916835" y="1735118"/>
                  <a:pt x="922808" y="1735118"/>
                </a:cubicBezTo>
                <a:close/>
                <a:moveTo>
                  <a:pt x="786178" y="1721679"/>
                </a:moveTo>
                <a:cubicBezTo>
                  <a:pt x="787671" y="1721679"/>
                  <a:pt x="788419" y="1723172"/>
                  <a:pt x="788419" y="1726158"/>
                </a:cubicBezTo>
                <a:lnTo>
                  <a:pt x="779459" y="1726158"/>
                </a:lnTo>
                <a:cubicBezTo>
                  <a:pt x="782446" y="1723172"/>
                  <a:pt x="784685" y="1721679"/>
                  <a:pt x="786178" y="1721679"/>
                </a:cubicBezTo>
                <a:close/>
                <a:moveTo>
                  <a:pt x="6407576" y="1714400"/>
                </a:moveTo>
                <a:cubicBezTo>
                  <a:pt x="6409444" y="1714773"/>
                  <a:pt x="6411870" y="1715706"/>
                  <a:pt x="6414856" y="1717199"/>
                </a:cubicBezTo>
                <a:cubicBezTo>
                  <a:pt x="6420830" y="1729145"/>
                  <a:pt x="6423816" y="1735118"/>
                  <a:pt x="6423816" y="1735118"/>
                </a:cubicBezTo>
                <a:cubicBezTo>
                  <a:pt x="6417841" y="1735118"/>
                  <a:pt x="6411870" y="1732131"/>
                  <a:pt x="6405896" y="1726158"/>
                </a:cubicBezTo>
                <a:cubicBezTo>
                  <a:pt x="6401416" y="1717199"/>
                  <a:pt x="6401976" y="1713279"/>
                  <a:pt x="6407576" y="1714400"/>
                </a:cubicBezTo>
                <a:close/>
                <a:moveTo>
                  <a:pt x="6367820" y="1712719"/>
                </a:moveTo>
                <a:cubicBezTo>
                  <a:pt x="6372300" y="1712719"/>
                  <a:pt x="6376032" y="1714214"/>
                  <a:pt x="6379019" y="1717199"/>
                </a:cubicBezTo>
                <a:cubicBezTo>
                  <a:pt x="6384992" y="1729145"/>
                  <a:pt x="6384992" y="1738104"/>
                  <a:pt x="6379019" y="1744077"/>
                </a:cubicBezTo>
                <a:lnTo>
                  <a:pt x="6370059" y="1735118"/>
                </a:lnTo>
                <a:cubicBezTo>
                  <a:pt x="6370059" y="1735118"/>
                  <a:pt x="6367073" y="1732131"/>
                  <a:pt x="6361100" y="1726158"/>
                </a:cubicBezTo>
                <a:cubicBezTo>
                  <a:pt x="6343182" y="1720185"/>
                  <a:pt x="6340196" y="1717199"/>
                  <a:pt x="6352140" y="1717199"/>
                </a:cubicBezTo>
                <a:cubicBezTo>
                  <a:pt x="6358113" y="1714214"/>
                  <a:pt x="6363340" y="1712719"/>
                  <a:pt x="6367820" y="1712719"/>
                </a:cubicBezTo>
                <a:close/>
                <a:moveTo>
                  <a:pt x="963124" y="1708240"/>
                </a:moveTo>
                <a:cubicBezTo>
                  <a:pt x="966110" y="1708240"/>
                  <a:pt x="967604" y="1711226"/>
                  <a:pt x="967604" y="1717199"/>
                </a:cubicBezTo>
                <a:cubicBezTo>
                  <a:pt x="973577" y="1723172"/>
                  <a:pt x="975070" y="1726158"/>
                  <a:pt x="972083" y="1726158"/>
                </a:cubicBezTo>
                <a:cubicBezTo>
                  <a:pt x="969097" y="1726158"/>
                  <a:pt x="966110" y="1724665"/>
                  <a:pt x="963124" y="1721679"/>
                </a:cubicBezTo>
                <a:cubicBezTo>
                  <a:pt x="960139" y="1718692"/>
                  <a:pt x="958644" y="1715706"/>
                  <a:pt x="958644" y="1712719"/>
                </a:cubicBezTo>
                <a:cubicBezTo>
                  <a:pt x="958644" y="1709733"/>
                  <a:pt x="960139" y="1708240"/>
                  <a:pt x="963124" y="1708240"/>
                </a:cubicBezTo>
                <a:close/>
                <a:moveTo>
                  <a:pt x="1426768" y="1696481"/>
                </a:moveTo>
                <a:cubicBezTo>
                  <a:pt x="1423781" y="1696854"/>
                  <a:pt x="1420049" y="1697788"/>
                  <a:pt x="1415569" y="1699280"/>
                </a:cubicBezTo>
                <a:cubicBezTo>
                  <a:pt x="1403623" y="1705254"/>
                  <a:pt x="1396157" y="1708240"/>
                  <a:pt x="1393170" y="1708240"/>
                </a:cubicBezTo>
                <a:cubicBezTo>
                  <a:pt x="1390184" y="1708240"/>
                  <a:pt x="1385704" y="1711226"/>
                  <a:pt x="1379731" y="1717199"/>
                </a:cubicBezTo>
                <a:cubicBezTo>
                  <a:pt x="1379731" y="1723172"/>
                  <a:pt x="1378238" y="1726158"/>
                  <a:pt x="1375252" y="1726158"/>
                </a:cubicBezTo>
                <a:cubicBezTo>
                  <a:pt x="1372265" y="1726158"/>
                  <a:pt x="1367787" y="1726158"/>
                  <a:pt x="1361814" y="1726158"/>
                </a:cubicBezTo>
                <a:lnTo>
                  <a:pt x="1325976" y="1753037"/>
                </a:lnTo>
                <a:cubicBezTo>
                  <a:pt x="1325976" y="1764982"/>
                  <a:pt x="1334935" y="1764982"/>
                  <a:pt x="1352854" y="1753037"/>
                </a:cubicBezTo>
                <a:cubicBezTo>
                  <a:pt x="1358827" y="1747064"/>
                  <a:pt x="1364799" y="1741091"/>
                  <a:pt x="1370772" y="1735118"/>
                </a:cubicBezTo>
                <a:lnTo>
                  <a:pt x="1388691" y="1726158"/>
                </a:lnTo>
                <a:cubicBezTo>
                  <a:pt x="1388691" y="1720185"/>
                  <a:pt x="1391677" y="1717199"/>
                  <a:pt x="1397650" y="1717199"/>
                </a:cubicBezTo>
                <a:cubicBezTo>
                  <a:pt x="1415569" y="1723172"/>
                  <a:pt x="1426022" y="1724665"/>
                  <a:pt x="1429008" y="1721679"/>
                </a:cubicBezTo>
                <a:cubicBezTo>
                  <a:pt x="1431995" y="1718692"/>
                  <a:pt x="1433488" y="1714214"/>
                  <a:pt x="1433488" y="1708240"/>
                </a:cubicBezTo>
                <a:cubicBezTo>
                  <a:pt x="1437966" y="1699280"/>
                  <a:pt x="1435727" y="1695362"/>
                  <a:pt x="1426768" y="1696481"/>
                </a:cubicBezTo>
                <a:close/>
                <a:moveTo>
                  <a:pt x="6611960" y="1694801"/>
                </a:moveTo>
                <a:cubicBezTo>
                  <a:pt x="6614946" y="1694801"/>
                  <a:pt x="6617933" y="1696295"/>
                  <a:pt x="6620920" y="1699280"/>
                </a:cubicBezTo>
                <a:cubicBezTo>
                  <a:pt x="6626893" y="1705254"/>
                  <a:pt x="6625399" y="1708240"/>
                  <a:pt x="6616440" y="1708240"/>
                </a:cubicBezTo>
                <a:cubicBezTo>
                  <a:pt x="6607480" y="1708240"/>
                  <a:pt x="6605987" y="1711226"/>
                  <a:pt x="6611960" y="1717199"/>
                </a:cubicBezTo>
                <a:lnTo>
                  <a:pt x="6603001" y="1726158"/>
                </a:lnTo>
                <a:cubicBezTo>
                  <a:pt x="6603001" y="1720185"/>
                  <a:pt x="6603001" y="1715706"/>
                  <a:pt x="6603001" y="1712719"/>
                </a:cubicBezTo>
                <a:cubicBezTo>
                  <a:pt x="6603001" y="1709733"/>
                  <a:pt x="6603001" y="1705254"/>
                  <a:pt x="6603001" y="1699280"/>
                </a:cubicBezTo>
                <a:cubicBezTo>
                  <a:pt x="6605987" y="1696295"/>
                  <a:pt x="6608974" y="1694801"/>
                  <a:pt x="6611960" y="1694801"/>
                </a:cubicBezTo>
                <a:close/>
                <a:moveTo>
                  <a:pt x="6271507" y="1690322"/>
                </a:moveTo>
                <a:cubicBezTo>
                  <a:pt x="6277480" y="1690322"/>
                  <a:pt x="6280466" y="1693308"/>
                  <a:pt x="6280466" y="1699280"/>
                </a:cubicBezTo>
                <a:cubicBezTo>
                  <a:pt x="6280466" y="1705254"/>
                  <a:pt x="6281960" y="1708240"/>
                  <a:pt x="6284946" y="1708240"/>
                </a:cubicBezTo>
                <a:cubicBezTo>
                  <a:pt x="6287932" y="1708240"/>
                  <a:pt x="6289426" y="1708240"/>
                  <a:pt x="6289426" y="1708240"/>
                </a:cubicBezTo>
                <a:cubicBezTo>
                  <a:pt x="6295399" y="1708240"/>
                  <a:pt x="6302865" y="1711226"/>
                  <a:pt x="6311824" y="1717199"/>
                </a:cubicBezTo>
                <a:cubicBezTo>
                  <a:pt x="6320782" y="1723172"/>
                  <a:pt x="6325262" y="1726158"/>
                  <a:pt x="6325262" y="1726158"/>
                </a:cubicBezTo>
                <a:lnTo>
                  <a:pt x="6307344" y="1726158"/>
                </a:lnTo>
                <a:cubicBezTo>
                  <a:pt x="6295399" y="1720185"/>
                  <a:pt x="6289426" y="1720185"/>
                  <a:pt x="6289426" y="1726158"/>
                </a:cubicBezTo>
                <a:cubicBezTo>
                  <a:pt x="6283452" y="1726158"/>
                  <a:pt x="6277480" y="1723172"/>
                  <a:pt x="6271507" y="1717199"/>
                </a:cubicBezTo>
                <a:cubicBezTo>
                  <a:pt x="6259562" y="1699280"/>
                  <a:pt x="6259562" y="1690322"/>
                  <a:pt x="6271507" y="1690322"/>
                </a:cubicBezTo>
                <a:close/>
                <a:moveTo>
                  <a:pt x="1093034" y="1681362"/>
                </a:moveTo>
                <a:cubicBezTo>
                  <a:pt x="1099007" y="1681362"/>
                  <a:pt x="1101994" y="1684349"/>
                  <a:pt x="1101994" y="1690322"/>
                </a:cubicBezTo>
                <a:lnTo>
                  <a:pt x="1093034" y="1690322"/>
                </a:lnTo>
                <a:cubicBezTo>
                  <a:pt x="1093034" y="1684349"/>
                  <a:pt x="1093034" y="1681362"/>
                  <a:pt x="1093034" y="1681362"/>
                </a:cubicBezTo>
                <a:close/>
                <a:moveTo>
                  <a:pt x="1057197" y="1681362"/>
                </a:moveTo>
                <a:cubicBezTo>
                  <a:pt x="1063170" y="1687335"/>
                  <a:pt x="1066156" y="1690322"/>
                  <a:pt x="1066156" y="1690322"/>
                </a:cubicBezTo>
                <a:cubicBezTo>
                  <a:pt x="1072129" y="1690322"/>
                  <a:pt x="1075115" y="1690322"/>
                  <a:pt x="1075115" y="1690322"/>
                </a:cubicBezTo>
                <a:cubicBezTo>
                  <a:pt x="1069142" y="1696295"/>
                  <a:pt x="1066156" y="1699280"/>
                  <a:pt x="1066156" y="1699280"/>
                </a:cubicBezTo>
                <a:cubicBezTo>
                  <a:pt x="1060183" y="1699280"/>
                  <a:pt x="1057197" y="1699280"/>
                  <a:pt x="1057197" y="1699280"/>
                </a:cubicBezTo>
                <a:cubicBezTo>
                  <a:pt x="1057197" y="1699280"/>
                  <a:pt x="1055703" y="1700773"/>
                  <a:pt x="1052717" y="1703761"/>
                </a:cubicBezTo>
                <a:cubicBezTo>
                  <a:pt x="1049731" y="1706746"/>
                  <a:pt x="1046744" y="1709733"/>
                  <a:pt x="1043758" y="1712719"/>
                </a:cubicBezTo>
                <a:cubicBezTo>
                  <a:pt x="1040771" y="1715706"/>
                  <a:pt x="1036291" y="1717199"/>
                  <a:pt x="1030320" y="1717199"/>
                </a:cubicBezTo>
                <a:lnTo>
                  <a:pt x="1039278" y="1699280"/>
                </a:lnTo>
                <a:cubicBezTo>
                  <a:pt x="1039278" y="1693308"/>
                  <a:pt x="1042264" y="1688828"/>
                  <a:pt x="1048237" y="1685842"/>
                </a:cubicBezTo>
                <a:cubicBezTo>
                  <a:pt x="1054210" y="1682856"/>
                  <a:pt x="1057197" y="1681362"/>
                  <a:pt x="1057197" y="1681362"/>
                </a:cubicBezTo>
                <a:close/>
                <a:moveTo>
                  <a:pt x="1020240" y="1678003"/>
                </a:moveTo>
                <a:cubicBezTo>
                  <a:pt x="1020986" y="1677256"/>
                  <a:pt x="1021360" y="1678376"/>
                  <a:pt x="1021360" y="1681362"/>
                </a:cubicBezTo>
                <a:lnTo>
                  <a:pt x="1021360" y="1699280"/>
                </a:lnTo>
                <a:cubicBezTo>
                  <a:pt x="1021360" y="1699280"/>
                  <a:pt x="1019867" y="1700773"/>
                  <a:pt x="1016880" y="1703761"/>
                </a:cubicBezTo>
                <a:cubicBezTo>
                  <a:pt x="1013894" y="1706746"/>
                  <a:pt x="1015387" y="1711226"/>
                  <a:pt x="1021360" y="1717199"/>
                </a:cubicBezTo>
                <a:cubicBezTo>
                  <a:pt x="1021360" y="1717199"/>
                  <a:pt x="1019867" y="1721679"/>
                  <a:pt x="1016880" y="1730638"/>
                </a:cubicBezTo>
                <a:cubicBezTo>
                  <a:pt x="1013894" y="1739597"/>
                  <a:pt x="1009414" y="1747064"/>
                  <a:pt x="1003441" y="1753037"/>
                </a:cubicBezTo>
                <a:lnTo>
                  <a:pt x="1003441" y="1744077"/>
                </a:lnTo>
                <a:cubicBezTo>
                  <a:pt x="1003441" y="1744077"/>
                  <a:pt x="1003441" y="1742584"/>
                  <a:pt x="1003441" y="1739597"/>
                </a:cubicBezTo>
                <a:cubicBezTo>
                  <a:pt x="1003441" y="1736611"/>
                  <a:pt x="1003441" y="1732131"/>
                  <a:pt x="1003441" y="1726158"/>
                </a:cubicBezTo>
                <a:cubicBezTo>
                  <a:pt x="997468" y="1720185"/>
                  <a:pt x="994482" y="1715706"/>
                  <a:pt x="994482" y="1712719"/>
                </a:cubicBezTo>
                <a:cubicBezTo>
                  <a:pt x="994482" y="1709733"/>
                  <a:pt x="997468" y="1708240"/>
                  <a:pt x="1003441" y="1708240"/>
                </a:cubicBezTo>
                <a:cubicBezTo>
                  <a:pt x="1009414" y="1702268"/>
                  <a:pt x="1013894" y="1694801"/>
                  <a:pt x="1016880" y="1685842"/>
                </a:cubicBezTo>
                <a:cubicBezTo>
                  <a:pt x="1018374" y="1681362"/>
                  <a:pt x="1019493" y="1678749"/>
                  <a:pt x="1020240" y="1678003"/>
                </a:cubicBezTo>
                <a:close/>
                <a:moveTo>
                  <a:pt x="1137830" y="1674643"/>
                </a:moveTo>
                <a:cubicBezTo>
                  <a:pt x="1139324" y="1674643"/>
                  <a:pt x="1140817" y="1675390"/>
                  <a:pt x="1142310" y="1676883"/>
                </a:cubicBezTo>
                <a:cubicBezTo>
                  <a:pt x="1145297" y="1679869"/>
                  <a:pt x="1143803" y="1684349"/>
                  <a:pt x="1137830" y="1690322"/>
                </a:cubicBezTo>
                <a:lnTo>
                  <a:pt x="1128871" y="1690322"/>
                </a:lnTo>
                <a:cubicBezTo>
                  <a:pt x="1128871" y="1684349"/>
                  <a:pt x="1130364" y="1679869"/>
                  <a:pt x="1133351" y="1676883"/>
                </a:cubicBezTo>
                <a:cubicBezTo>
                  <a:pt x="1134844" y="1675390"/>
                  <a:pt x="1136337" y="1674643"/>
                  <a:pt x="1137830" y="1674643"/>
                </a:cubicBezTo>
                <a:close/>
                <a:moveTo>
                  <a:pt x="6334222" y="1663444"/>
                </a:moveTo>
                <a:cubicBezTo>
                  <a:pt x="6352140" y="1663444"/>
                  <a:pt x="6361100" y="1675389"/>
                  <a:pt x="6361100" y="1699280"/>
                </a:cubicBezTo>
                <a:lnTo>
                  <a:pt x="6343182" y="1690322"/>
                </a:lnTo>
                <a:close/>
                <a:moveTo>
                  <a:pt x="904889" y="1663444"/>
                </a:moveTo>
                <a:lnTo>
                  <a:pt x="913848" y="1672403"/>
                </a:lnTo>
                <a:lnTo>
                  <a:pt x="904889" y="1681362"/>
                </a:lnTo>
                <a:cubicBezTo>
                  <a:pt x="904889" y="1669417"/>
                  <a:pt x="904889" y="1663444"/>
                  <a:pt x="904889" y="1663444"/>
                </a:cubicBezTo>
                <a:close/>
                <a:moveTo>
                  <a:pt x="6234551" y="1648884"/>
                </a:moveTo>
                <a:cubicBezTo>
                  <a:pt x="6236790" y="1648138"/>
                  <a:pt x="6238656" y="1648511"/>
                  <a:pt x="6240150" y="1650004"/>
                </a:cubicBezTo>
                <a:cubicBezTo>
                  <a:pt x="6243136" y="1652991"/>
                  <a:pt x="6243136" y="1658964"/>
                  <a:pt x="6240150" y="1667923"/>
                </a:cubicBezTo>
                <a:cubicBezTo>
                  <a:pt x="6237164" y="1676883"/>
                  <a:pt x="6234176" y="1681362"/>
                  <a:pt x="6231190" y="1681362"/>
                </a:cubicBezTo>
                <a:cubicBezTo>
                  <a:pt x="6228204" y="1681362"/>
                  <a:pt x="6226711" y="1685842"/>
                  <a:pt x="6226711" y="1694801"/>
                </a:cubicBezTo>
                <a:cubicBezTo>
                  <a:pt x="6226711" y="1703761"/>
                  <a:pt x="6226711" y="1708240"/>
                  <a:pt x="6226711" y="1708240"/>
                </a:cubicBezTo>
                <a:cubicBezTo>
                  <a:pt x="6226711" y="1708240"/>
                  <a:pt x="6223725" y="1705254"/>
                  <a:pt x="6217751" y="1699280"/>
                </a:cubicBezTo>
                <a:cubicBezTo>
                  <a:pt x="6217751" y="1693308"/>
                  <a:pt x="6217751" y="1687335"/>
                  <a:pt x="6217751" y="1681362"/>
                </a:cubicBezTo>
                <a:cubicBezTo>
                  <a:pt x="6217751" y="1675389"/>
                  <a:pt x="6217751" y="1672403"/>
                  <a:pt x="6217751" y="1672403"/>
                </a:cubicBezTo>
                <a:cubicBezTo>
                  <a:pt x="6217751" y="1672403"/>
                  <a:pt x="6211778" y="1669417"/>
                  <a:pt x="6199832" y="1663444"/>
                </a:cubicBezTo>
                <a:lnTo>
                  <a:pt x="6181914" y="1663444"/>
                </a:lnTo>
                <a:cubicBezTo>
                  <a:pt x="6181914" y="1657471"/>
                  <a:pt x="6183408" y="1654484"/>
                  <a:pt x="6186393" y="1654484"/>
                </a:cubicBezTo>
                <a:cubicBezTo>
                  <a:pt x="6189379" y="1654484"/>
                  <a:pt x="6193859" y="1654484"/>
                  <a:pt x="6199832" y="1654484"/>
                </a:cubicBezTo>
                <a:cubicBezTo>
                  <a:pt x="6211778" y="1660457"/>
                  <a:pt x="6220736" y="1660457"/>
                  <a:pt x="6226711" y="1654484"/>
                </a:cubicBezTo>
                <a:cubicBezTo>
                  <a:pt x="6229696" y="1651498"/>
                  <a:pt x="6232310" y="1649632"/>
                  <a:pt x="6234551" y="1648884"/>
                </a:cubicBezTo>
                <a:close/>
                <a:moveTo>
                  <a:pt x="6343182" y="1645525"/>
                </a:moveTo>
                <a:cubicBezTo>
                  <a:pt x="6343182" y="1645525"/>
                  <a:pt x="6346167" y="1647018"/>
                  <a:pt x="6352140" y="1650004"/>
                </a:cubicBezTo>
                <a:cubicBezTo>
                  <a:pt x="6358114" y="1652991"/>
                  <a:pt x="6361100" y="1654484"/>
                  <a:pt x="6361100" y="1654484"/>
                </a:cubicBezTo>
                <a:cubicBezTo>
                  <a:pt x="6361100" y="1654484"/>
                  <a:pt x="6358114" y="1654484"/>
                  <a:pt x="6352140" y="1654484"/>
                </a:cubicBezTo>
                <a:cubicBezTo>
                  <a:pt x="6346167" y="1654484"/>
                  <a:pt x="6343182" y="1654484"/>
                  <a:pt x="6343182" y="1654484"/>
                </a:cubicBezTo>
                <a:cubicBezTo>
                  <a:pt x="6343182" y="1654484"/>
                  <a:pt x="6343182" y="1651498"/>
                  <a:pt x="6343182" y="1645525"/>
                </a:cubicBezTo>
                <a:close/>
                <a:moveTo>
                  <a:pt x="1514122" y="1645525"/>
                </a:moveTo>
                <a:cubicBezTo>
                  <a:pt x="1508148" y="1651498"/>
                  <a:pt x="1502176" y="1654484"/>
                  <a:pt x="1496203" y="1654484"/>
                </a:cubicBezTo>
                <a:cubicBezTo>
                  <a:pt x="1490230" y="1654484"/>
                  <a:pt x="1482763" y="1658964"/>
                  <a:pt x="1473804" y="1667923"/>
                </a:cubicBezTo>
                <a:cubicBezTo>
                  <a:pt x="1464845" y="1676883"/>
                  <a:pt x="1460365" y="1681362"/>
                  <a:pt x="1460365" y="1681362"/>
                </a:cubicBezTo>
                <a:cubicBezTo>
                  <a:pt x="1448419" y="1687335"/>
                  <a:pt x="1445434" y="1690322"/>
                  <a:pt x="1451406" y="1690322"/>
                </a:cubicBezTo>
                <a:cubicBezTo>
                  <a:pt x="1457379" y="1696295"/>
                  <a:pt x="1466338" y="1699280"/>
                  <a:pt x="1478284" y="1699280"/>
                </a:cubicBezTo>
                <a:cubicBezTo>
                  <a:pt x="1496203" y="1693308"/>
                  <a:pt x="1508148" y="1684349"/>
                  <a:pt x="1514122" y="1672403"/>
                </a:cubicBezTo>
                <a:cubicBezTo>
                  <a:pt x="1526066" y="1654484"/>
                  <a:pt x="1529053" y="1645525"/>
                  <a:pt x="1523081" y="1645525"/>
                </a:cubicBezTo>
                <a:close/>
                <a:moveTo>
                  <a:pt x="6611960" y="1636565"/>
                </a:moveTo>
                <a:cubicBezTo>
                  <a:pt x="6617933" y="1636565"/>
                  <a:pt x="6623906" y="1644031"/>
                  <a:pt x="6629879" y="1658964"/>
                </a:cubicBezTo>
                <a:cubicBezTo>
                  <a:pt x="6635852" y="1673896"/>
                  <a:pt x="6637344" y="1682856"/>
                  <a:pt x="6634359" y="1685842"/>
                </a:cubicBezTo>
                <a:cubicBezTo>
                  <a:pt x="6631373" y="1688828"/>
                  <a:pt x="6626893" y="1690322"/>
                  <a:pt x="6620920" y="1690322"/>
                </a:cubicBezTo>
                <a:close/>
                <a:moveTo>
                  <a:pt x="985523" y="1636565"/>
                </a:moveTo>
                <a:cubicBezTo>
                  <a:pt x="991495" y="1636565"/>
                  <a:pt x="994482" y="1636565"/>
                  <a:pt x="994482" y="1636565"/>
                </a:cubicBezTo>
                <a:lnTo>
                  <a:pt x="985523" y="1645525"/>
                </a:lnTo>
                <a:cubicBezTo>
                  <a:pt x="985523" y="1645525"/>
                  <a:pt x="985523" y="1642538"/>
                  <a:pt x="985523" y="1636565"/>
                </a:cubicBezTo>
                <a:close/>
                <a:moveTo>
                  <a:pt x="6446213" y="1627606"/>
                </a:moveTo>
                <a:cubicBezTo>
                  <a:pt x="6449199" y="1627606"/>
                  <a:pt x="6453679" y="1627606"/>
                  <a:pt x="6459652" y="1627606"/>
                </a:cubicBezTo>
                <a:cubicBezTo>
                  <a:pt x="6465626" y="1627606"/>
                  <a:pt x="6468612" y="1630592"/>
                  <a:pt x="6468612" y="1636565"/>
                </a:cubicBezTo>
                <a:cubicBezTo>
                  <a:pt x="6480556" y="1648511"/>
                  <a:pt x="6492504" y="1657471"/>
                  <a:pt x="6504448" y="1663444"/>
                </a:cubicBezTo>
                <a:cubicBezTo>
                  <a:pt x="6516394" y="1663444"/>
                  <a:pt x="6528340" y="1667923"/>
                  <a:pt x="6540286" y="1676883"/>
                </a:cubicBezTo>
                <a:cubicBezTo>
                  <a:pt x="6552230" y="1685842"/>
                  <a:pt x="6555219" y="1693308"/>
                  <a:pt x="6549244" y="1699280"/>
                </a:cubicBezTo>
                <a:cubicBezTo>
                  <a:pt x="6549244" y="1699280"/>
                  <a:pt x="6552230" y="1702268"/>
                  <a:pt x="6558204" y="1708240"/>
                </a:cubicBezTo>
                <a:cubicBezTo>
                  <a:pt x="6570150" y="1708240"/>
                  <a:pt x="6576124" y="1712719"/>
                  <a:pt x="6576124" y="1721679"/>
                </a:cubicBezTo>
                <a:cubicBezTo>
                  <a:pt x="6576124" y="1730638"/>
                  <a:pt x="6579110" y="1735118"/>
                  <a:pt x="6585082" y="1735118"/>
                </a:cubicBezTo>
                <a:lnTo>
                  <a:pt x="6585082" y="1744077"/>
                </a:lnTo>
                <a:cubicBezTo>
                  <a:pt x="6579110" y="1744077"/>
                  <a:pt x="6576124" y="1744077"/>
                  <a:pt x="6576124" y="1744077"/>
                </a:cubicBezTo>
                <a:cubicBezTo>
                  <a:pt x="6576124" y="1744077"/>
                  <a:pt x="6577616" y="1745571"/>
                  <a:pt x="6580602" y="1748557"/>
                </a:cubicBezTo>
                <a:cubicBezTo>
                  <a:pt x="6583588" y="1751543"/>
                  <a:pt x="6585082" y="1756023"/>
                  <a:pt x="6585082" y="1761996"/>
                </a:cubicBezTo>
                <a:cubicBezTo>
                  <a:pt x="6585082" y="1767969"/>
                  <a:pt x="6582096" y="1770955"/>
                  <a:pt x="6576124" y="1770955"/>
                </a:cubicBezTo>
                <a:cubicBezTo>
                  <a:pt x="6576124" y="1770955"/>
                  <a:pt x="6573136" y="1764982"/>
                  <a:pt x="6567164" y="1753037"/>
                </a:cubicBezTo>
                <a:cubicBezTo>
                  <a:pt x="6561190" y="1747064"/>
                  <a:pt x="6556710" y="1741091"/>
                  <a:pt x="6553724" y="1735118"/>
                </a:cubicBezTo>
                <a:cubicBezTo>
                  <a:pt x="6550739" y="1729145"/>
                  <a:pt x="6549244" y="1723172"/>
                  <a:pt x="6549244" y="1717199"/>
                </a:cubicBezTo>
                <a:cubicBezTo>
                  <a:pt x="6537300" y="1699280"/>
                  <a:pt x="6528340" y="1687335"/>
                  <a:pt x="6522367" y="1681362"/>
                </a:cubicBezTo>
                <a:cubicBezTo>
                  <a:pt x="6522367" y="1687335"/>
                  <a:pt x="6525353" y="1693308"/>
                  <a:pt x="6531327" y="1699280"/>
                </a:cubicBezTo>
                <a:cubicBezTo>
                  <a:pt x="6531327" y="1705254"/>
                  <a:pt x="6531327" y="1711226"/>
                  <a:pt x="6531327" y="1717199"/>
                </a:cubicBezTo>
                <a:cubicBezTo>
                  <a:pt x="6531327" y="1711226"/>
                  <a:pt x="6525353" y="1702268"/>
                  <a:pt x="6513408" y="1690322"/>
                </a:cubicBezTo>
                <a:cubicBezTo>
                  <a:pt x="6501462" y="1678376"/>
                  <a:pt x="6495490" y="1672403"/>
                  <a:pt x="6495490" y="1672403"/>
                </a:cubicBezTo>
                <a:cubicBezTo>
                  <a:pt x="6495490" y="1672403"/>
                  <a:pt x="6493996" y="1670910"/>
                  <a:pt x="6491010" y="1667923"/>
                </a:cubicBezTo>
                <a:cubicBezTo>
                  <a:pt x="6488024" y="1664937"/>
                  <a:pt x="6485036" y="1663444"/>
                  <a:pt x="6482050" y="1663444"/>
                </a:cubicBezTo>
                <a:cubicBezTo>
                  <a:pt x="6479065" y="1663444"/>
                  <a:pt x="6476076" y="1661950"/>
                  <a:pt x="6473090" y="1658964"/>
                </a:cubicBezTo>
                <a:cubicBezTo>
                  <a:pt x="6470105" y="1655977"/>
                  <a:pt x="6465626" y="1654484"/>
                  <a:pt x="6459652" y="1654484"/>
                </a:cubicBezTo>
                <a:lnTo>
                  <a:pt x="6450693" y="1645525"/>
                </a:lnTo>
                <a:lnTo>
                  <a:pt x="6450693" y="1663444"/>
                </a:lnTo>
                <a:lnTo>
                  <a:pt x="6441733" y="1654484"/>
                </a:lnTo>
                <a:lnTo>
                  <a:pt x="6432774" y="1636565"/>
                </a:lnTo>
                <a:lnTo>
                  <a:pt x="6441733" y="1636565"/>
                </a:lnTo>
                <a:cubicBezTo>
                  <a:pt x="6441733" y="1630592"/>
                  <a:pt x="6443227" y="1627606"/>
                  <a:pt x="6446213" y="1627606"/>
                </a:cubicBezTo>
                <a:close/>
                <a:moveTo>
                  <a:pt x="958644" y="1627606"/>
                </a:moveTo>
                <a:lnTo>
                  <a:pt x="967604" y="1627606"/>
                </a:lnTo>
                <a:cubicBezTo>
                  <a:pt x="967604" y="1633579"/>
                  <a:pt x="964617" y="1636565"/>
                  <a:pt x="958644" y="1636565"/>
                </a:cubicBezTo>
                <a:lnTo>
                  <a:pt x="958644" y="1663444"/>
                </a:lnTo>
                <a:lnTo>
                  <a:pt x="958644" y="1672403"/>
                </a:lnTo>
                <a:lnTo>
                  <a:pt x="949686" y="1672403"/>
                </a:lnTo>
                <a:cubicBezTo>
                  <a:pt x="949686" y="1660457"/>
                  <a:pt x="945206" y="1654484"/>
                  <a:pt x="936247" y="1654484"/>
                </a:cubicBezTo>
                <a:cubicBezTo>
                  <a:pt x="927287" y="1654484"/>
                  <a:pt x="925794" y="1651498"/>
                  <a:pt x="931767" y="1645525"/>
                </a:cubicBezTo>
                <a:close/>
                <a:moveTo>
                  <a:pt x="1487243" y="1618648"/>
                </a:moveTo>
                <a:cubicBezTo>
                  <a:pt x="1487243" y="1624621"/>
                  <a:pt x="1487243" y="1627606"/>
                  <a:pt x="1487243" y="1627606"/>
                </a:cubicBezTo>
                <a:cubicBezTo>
                  <a:pt x="1487243" y="1627606"/>
                  <a:pt x="1490230" y="1627606"/>
                  <a:pt x="1496203" y="1627606"/>
                </a:cubicBezTo>
                <a:cubicBezTo>
                  <a:pt x="1502176" y="1627606"/>
                  <a:pt x="1505162" y="1626114"/>
                  <a:pt x="1505162" y="1623127"/>
                </a:cubicBezTo>
                <a:cubicBezTo>
                  <a:pt x="1505162" y="1620141"/>
                  <a:pt x="1502176" y="1618648"/>
                  <a:pt x="1496203" y="1618648"/>
                </a:cubicBezTo>
                <a:close/>
                <a:moveTo>
                  <a:pt x="1030320" y="1609688"/>
                </a:moveTo>
                <a:cubicBezTo>
                  <a:pt x="1036291" y="1609688"/>
                  <a:pt x="1036291" y="1612674"/>
                  <a:pt x="1030320" y="1618648"/>
                </a:cubicBezTo>
                <a:lnTo>
                  <a:pt x="1021360" y="1627606"/>
                </a:lnTo>
                <a:close/>
                <a:moveTo>
                  <a:pt x="1010160" y="1605208"/>
                </a:moveTo>
                <a:cubicBezTo>
                  <a:pt x="1011654" y="1605208"/>
                  <a:pt x="1012400" y="1606702"/>
                  <a:pt x="1012400" y="1609688"/>
                </a:cubicBezTo>
                <a:cubicBezTo>
                  <a:pt x="1012400" y="1621633"/>
                  <a:pt x="1009414" y="1624621"/>
                  <a:pt x="1003441" y="1618648"/>
                </a:cubicBezTo>
                <a:lnTo>
                  <a:pt x="1003441" y="1609688"/>
                </a:lnTo>
                <a:cubicBezTo>
                  <a:pt x="1006428" y="1606702"/>
                  <a:pt x="1008667" y="1605208"/>
                  <a:pt x="1010160" y="1605208"/>
                </a:cubicBezTo>
                <a:close/>
                <a:moveTo>
                  <a:pt x="6334222" y="1600729"/>
                </a:moveTo>
                <a:cubicBezTo>
                  <a:pt x="6334222" y="1600729"/>
                  <a:pt x="6335716" y="1603715"/>
                  <a:pt x="6338702" y="1609688"/>
                </a:cubicBezTo>
                <a:cubicBezTo>
                  <a:pt x="6341687" y="1615661"/>
                  <a:pt x="6343182" y="1618648"/>
                  <a:pt x="6343182" y="1618648"/>
                </a:cubicBezTo>
                <a:cubicBezTo>
                  <a:pt x="6337208" y="1618648"/>
                  <a:pt x="6334222" y="1615661"/>
                  <a:pt x="6334222" y="1609688"/>
                </a:cubicBezTo>
                <a:close/>
                <a:moveTo>
                  <a:pt x="6226711" y="1591769"/>
                </a:moveTo>
                <a:cubicBezTo>
                  <a:pt x="6232684" y="1591769"/>
                  <a:pt x="6235670" y="1591769"/>
                  <a:pt x="6235670" y="1591769"/>
                </a:cubicBezTo>
                <a:cubicBezTo>
                  <a:pt x="6241642" y="1597742"/>
                  <a:pt x="6240150" y="1600729"/>
                  <a:pt x="6231190" y="1600729"/>
                </a:cubicBezTo>
                <a:cubicBezTo>
                  <a:pt x="6222231" y="1600729"/>
                  <a:pt x="6217751" y="1600729"/>
                  <a:pt x="6217751" y="1600729"/>
                </a:cubicBezTo>
                <a:cubicBezTo>
                  <a:pt x="6217751" y="1594756"/>
                  <a:pt x="6220736" y="1591769"/>
                  <a:pt x="6226711" y="1591769"/>
                </a:cubicBezTo>
                <a:close/>
                <a:moveTo>
                  <a:pt x="1361814" y="1591769"/>
                </a:moveTo>
                <a:lnTo>
                  <a:pt x="1361814" y="1609688"/>
                </a:lnTo>
                <a:cubicBezTo>
                  <a:pt x="1355839" y="1609688"/>
                  <a:pt x="1352854" y="1609688"/>
                  <a:pt x="1352854" y="1609688"/>
                </a:cubicBezTo>
                <a:cubicBezTo>
                  <a:pt x="1352854" y="1609688"/>
                  <a:pt x="1352854" y="1606702"/>
                  <a:pt x="1352854" y="1600729"/>
                </a:cubicBezTo>
                <a:close/>
                <a:moveTo>
                  <a:pt x="1173668" y="1591769"/>
                </a:moveTo>
                <a:cubicBezTo>
                  <a:pt x="1179641" y="1591769"/>
                  <a:pt x="1182627" y="1593262"/>
                  <a:pt x="1182627" y="1596249"/>
                </a:cubicBezTo>
                <a:cubicBezTo>
                  <a:pt x="1182627" y="1599235"/>
                  <a:pt x="1182627" y="1603715"/>
                  <a:pt x="1182627" y="1609688"/>
                </a:cubicBezTo>
                <a:cubicBezTo>
                  <a:pt x="1176654" y="1615661"/>
                  <a:pt x="1170682" y="1615661"/>
                  <a:pt x="1164709" y="1609688"/>
                </a:cubicBezTo>
                <a:cubicBezTo>
                  <a:pt x="1158735" y="1603715"/>
                  <a:pt x="1157242" y="1599235"/>
                  <a:pt x="1160229" y="1596249"/>
                </a:cubicBezTo>
                <a:cubicBezTo>
                  <a:pt x="1163215" y="1593262"/>
                  <a:pt x="1167695" y="1591769"/>
                  <a:pt x="1173668" y="1591769"/>
                </a:cubicBezTo>
                <a:close/>
                <a:moveTo>
                  <a:pt x="6289426" y="1587289"/>
                </a:moveTo>
                <a:cubicBezTo>
                  <a:pt x="6295398" y="1587289"/>
                  <a:pt x="6304358" y="1591769"/>
                  <a:pt x="6316304" y="1600729"/>
                </a:cubicBezTo>
                <a:cubicBezTo>
                  <a:pt x="6310330" y="1600729"/>
                  <a:pt x="6305850" y="1605208"/>
                  <a:pt x="6302865" y="1614168"/>
                </a:cubicBezTo>
                <a:cubicBezTo>
                  <a:pt x="6299879" y="1623127"/>
                  <a:pt x="6296890" y="1626114"/>
                  <a:pt x="6293905" y="1623127"/>
                </a:cubicBezTo>
                <a:cubicBezTo>
                  <a:pt x="6290919" y="1620141"/>
                  <a:pt x="6292412" y="1615661"/>
                  <a:pt x="6298385" y="1609688"/>
                </a:cubicBezTo>
                <a:cubicBezTo>
                  <a:pt x="6298385" y="1603715"/>
                  <a:pt x="6298385" y="1600729"/>
                  <a:pt x="6298385" y="1600729"/>
                </a:cubicBezTo>
                <a:cubicBezTo>
                  <a:pt x="6298385" y="1600729"/>
                  <a:pt x="6295399" y="1600729"/>
                  <a:pt x="6289426" y="1600729"/>
                </a:cubicBezTo>
                <a:cubicBezTo>
                  <a:pt x="6283452" y="1606702"/>
                  <a:pt x="6280466" y="1606702"/>
                  <a:pt x="6280466" y="1600729"/>
                </a:cubicBezTo>
                <a:cubicBezTo>
                  <a:pt x="6280466" y="1591769"/>
                  <a:pt x="6283452" y="1587289"/>
                  <a:pt x="6289426" y="1587289"/>
                </a:cubicBezTo>
                <a:close/>
                <a:moveTo>
                  <a:pt x="6638838" y="1582810"/>
                </a:moveTo>
                <a:lnTo>
                  <a:pt x="6647798" y="1582810"/>
                </a:lnTo>
                <a:cubicBezTo>
                  <a:pt x="6647798" y="1588783"/>
                  <a:pt x="6650784" y="1591769"/>
                  <a:pt x="6656756" y="1591769"/>
                </a:cubicBezTo>
                <a:cubicBezTo>
                  <a:pt x="6662730" y="1591769"/>
                  <a:pt x="6665716" y="1596249"/>
                  <a:pt x="6665716" y="1605208"/>
                </a:cubicBezTo>
                <a:cubicBezTo>
                  <a:pt x="6665716" y="1614168"/>
                  <a:pt x="6668702" y="1621633"/>
                  <a:pt x="6674675" y="1627606"/>
                </a:cubicBezTo>
                <a:cubicBezTo>
                  <a:pt x="6674675" y="1633579"/>
                  <a:pt x="6674675" y="1636565"/>
                  <a:pt x="6674675" y="1636565"/>
                </a:cubicBezTo>
                <a:cubicBezTo>
                  <a:pt x="6668702" y="1624621"/>
                  <a:pt x="6662730" y="1615661"/>
                  <a:pt x="6656756" y="1609688"/>
                </a:cubicBezTo>
                <a:cubicBezTo>
                  <a:pt x="6644812" y="1591769"/>
                  <a:pt x="6638838" y="1582810"/>
                  <a:pt x="6638838" y="1582810"/>
                </a:cubicBezTo>
                <a:close/>
                <a:moveTo>
                  <a:pt x="1406609" y="1582810"/>
                </a:moveTo>
                <a:cubicBezTo>
                  <a:pt x="1406609" y="1582810"/>
                  <a:pt x="1409596" y="1582810"/>
                  <a:pt x="1415569" y="1582810"/>
                </a:cubicBezTo>
                <a:lnTo>
                  <a:pt x="1424528" y="1582810"/>
                </a:lnTo>
                <a:cubicBezTo>
                  <a:pt x="1418555" y="1588783"/>
                  <a:pt x="1418555" y="1593262"/>
                  <a:pt x="1424528" y="1596249"/>
                </a:cubicBezTo>
                <a:cubicBezTo>
                  <a:pt x="1430501" y="1599235"/>
                  <a:pt x="1427515" y="1603715"/>
                  <a:pt x="1415569" y="1609688"/>
                </a:cubicBezTo>
                <a:lnTo>
                  <a:pt x="1397650" y="1618648"/>
                </a:lnTo>
                <a:lnTo>
                  <a:pt x="1397650" y="1600729"/>
                </a:lnTo>
                <a:cubicBezTo>
                  <a:pt x="1403623" y="1588783"/>
                  <a:pt x="1406609" y="1582810"/>
                  <a:pt x="1406609" y="1582810"/>
                </a:cubicBezTo>
                <a:close/>
                <a:moveTo>
                  <a:pt x="1119913" y="1573850"/>
                </a:moveTo>
                <a:lnTo>
                  <a:pt x="1119913" y="1591769"/>
                </a:lnTo>
                <a:cubicBezTo>
                  <a:pt x="1113940" y="1597742"/>
                  <a:pt x="1109460" y="1605208"/>
                  <a:pt x="1106473" y="1614168"/>
                </a:cubicBezTo>
                <a:cubicBezTo>
                  <a:pt x="1103487" y="1623127"/>
                  <a:pt x="1099007" y="1627606"/>
                  <a:pt x="1093034" y="1627606"/>
                </a:cubicBezTo>
                <a:cubicBezTo>
                  <a:pt x="1087061" y="1627606"/>
                  <a:pt x="1081089" y="1633579"/>
                  <a:pt x="1075115" y="1645525"/>
                </a:cubicBezTo>
                <a:cubicBezTo>
                  <a:pt x="1069142" y="1651498"/>
                  <a:pt x="1064663" y="1655977"/>
                  <a:pt x="1061676" y="1658964"/>
                </a:cubicBezTo>
                <a:cubicBezTo>
                  <a:pt x="1058690" y="1661950"/>
                  <a:pt x="1051224" y="1663444"/>
                  <a:pt x="1039278" y="1663444"/>
                </a:cubicBezTo>
                <a:cubicBezTo>
                  <a:pt x="1027333" y="1657471"/>
                  <a:pt x="1018374" y="1660457"/>
                  <a:pt x="1012400" y="1672403"/>
                </a:cubicBezTo>
                <a:cubicBezTo>
                  <a:pt x="1006428" y="1684349"/>
                  <a:pt x="997468" y="1684349"/>
                  <a:pt x="985523" y="1672403"/>
                </a:cubicBezTo>
                <a:lnTo>
                  <a:pt x="976563" y="1663444"/>
                </a:lnTo>
                <a:cubicBezTo>
                  <a:pt x="988509" y="1669417"/>
                  <a:pt x="997468" y="1670910"/>
                  <a:pt x="1003441" y="1667923"/>
                </a:cubicBezTo>
                <a:cubicBezTo>
                  <a:pt x="1009414" y="1664937"/>
                  <a:pt x="1012400" y="1660457"/>
                  <a:pt x="1012400" y="1654484"/>
                </a:cubicBezTo>
                <a:cubicBezTo>
                  <a:pt x="1012400" y="1648511"/>
                  <a:pt x="1015387" y="1645525"/>
                  <a:pt x="1021360" y="1645525"/>
                </a:cubicBezTo>
                <a:cubicBezTo>
                  <a:pt x="1027333" y="1645525"/>
                  <a:pt x="1039278" y="1639552"/>
                  <a:pt x="1057197" y="1627606"/>
                </a:cubicBezTo>
                <a:cubicBezTo>
                  <a:pt x="1063170" y="1615661"/>
                  <a:pt x="1075115" y="1603715"/>
                  <a:pt x="1093034" y="1591769"/>
                </a:cubicBezTo>
                <a:cubicBezTo>
                  <a:pt x="1110953" y="1579823"/>
                  <a:pt x="1119913" y="1573850"/>
                  <a:pt x="1119913" y="1573850"/>
                </a:cubicBezTo>
                <a:close/>
                <a:moveTo>
                  <a:pt x="6120319" y="1568250"/>
                </a:moveTo>
                <a:cubicBezTo>
                  <a:pt x="6124052" y="1567504"/>
                  <a:pt x="6128158" y="1567878"/>
                  <a:pt x="6132638" y="1569371"/>
                </a:cubicBezTo>
                <a:cubicBezTo>
                  <a:pt x="6141596" y="1572357"/>
                  <a:pt x="6152050" y="1576837"/>
                  <a:pt x="6163996" y="1582810"/>
                </a:cubicBezTo>
                <a:cubicBezTo>
                  <a:pt x="6169968" y="1588783"/>
                  <a:pt x="6175940" y="1594756"/>
                  <a:pt x="6181914" y="1600729"/>
                </a:cubicBezTo>
                <a:cubicBezTo>
                  <a:pt x="6187888" y="1606702"/>
                  <a:pt x="6193859" y="1609688"/>
                  <a:pt x="6199832" y="1609688"/>
                </a:cubicBezTo>
                <a:cubicBezTo>
                  <a:pt x="6217751" y="1615661"/>
                  <a:pt x="6226711" y="1624621"/>
                  <a:pt x="6226711" y="1636565"/>
                </a:cubicBezTo>
                <a:cubicBezTo>
                  <a:pt x="6226711" y="1642538"/>
                  <a:pt x="6222231" y="1644031"/>
                  <a:pt x="6213272" y="1641045"/>
                </a:cubicBezTo>
                <a:cubicBezTo>
                  <a:pt x="6204312" y="1638059"/>
                  <a:pt x="6199832" y="1633579"/>
                  <a:pt x="6199832" y="1627606"/>
                </a:cubicBezTo>
                <a:cubicBezTo>
                  <a:pt x="6199832" y="1621633"/>
                  <a:pt x="6199832" y="1618648"/>
                  <a:pt x="6199832" y="1618648"/>
                </a:cubicBezTo>
                <a:cubicBezTo>
                  <a:pt x="6193859" y="1618648"/>
                  <a:pt x="6190873" y="1620141"/>
                  <a:pt x="6190873" y="1623127"/>
                </a:cubicBezTo>
                <a:cubicBezTo>
                  <a:pt x="6190873" y="1626114"/>
                  <a:pt x="6190873" y="1627606"/>
                  <a:pt x="6190873" y="1627606"/>
                </a:cubicBezTo>
                <a:lnTo>
                  <a:pt x="6181914" y="1636565"/>
                </a:lnTo>
                <a:lnTo>
                  <a:pt x="6172954" y="1645525"/>
                </a:lnTo>
                <a:cubicBezTo>
                  <a:pt x="6166982" y="1645525"/>
                  <a:pt x="6162502" y="1645525"/>
                  <a:pt x="6159516" y="1645525"/>
                </a:cubicBezTo>
                <a:cubicBezTo>
                  <a:pt x="6156530" y="1645525"/>
                  <a:pt x="6158022" y="1642538"/>
                  <a:pt x="6163996" y="1636565"/>
                </a:cubicBezTo>
                <a:cubicBezTo>
                  <a:pt x="6169968" y="1630592"/>
                  <a:pt x="6169968" y="1621633"/>
                  <a:pt x="6163996" y="1609688"/>
                </a:cubicBezTo>
                <a:cubicBezTo>
                  <a:pt x="6152050" y="1597742"/>
                  <a:pt x="6143091" y="1597742"/>
                  <a:pt x="6137118" y="1609688"/>
                </a:cubicBezTo>
                <a:cubicBezTo>
                  <a:pt x="6131144" y="1615661"/>
                  <a:pt x="6125172" y="1615661"/>
                  <a:pt x="6119199" y="1609688"/>
                </a:cubicBezTo>
                <a:cubicBezTo>
                  <a:pt x="6113226" y="1603715"/>
                  <a:pt x="6119199" y="1597742"/>
                  <a:pt x="6137118" y="1591769"/>
                </a:cubicBezTo>
                <a:lnTo>
                  <a:pt x="6146076" y="1591769"/>
                </a:lnTo>
                <a:lnTo>
                  <a:pt x="6128158" y="1582810"/>
                </a:lnTo>
                <a:cubicBezTo>
                  <a:pt x="6122185" y="1582810"/>
                  <a:pt x="6117705" y="1581316"/>
                  <a:pt x="6114719" y="1578330"/>
                </a:cubicBezTo>
                <a:cubicBezTo>
                  <a:pt x="6111733" y="1575344"/>
                  <a:pt x="6110239" y="1573850"/>
                  <a:pt x="6110239" y="1573850"/>
                </a:cubicBezTo>
                <a:cubicBezTo>
                  <a:pt x="6113226" y="1570864"/>
                  <a:pt x="6116586" y="1568998"/>
                  <a:pt x="6120319" y="1568250"/>
                </a:cubicBezTo>
                <a:close/>
                <a:moveTo>
                  <a:pt x="6620920" y="1555932"/>
                </a:moveTo>
                <a:cubicBezTo>
                  <a:pt x="6620920" y="1555932"/>
                  <a:pt x="6622413" y="1555932"/>
                  <a:pt x="6625399" y="1555932"/>
                </a:cubicBezTo>
                <a:cubicBezTo>
                  <a:pt x="6628384" y="1555932"/>
                  <a:pt x="6629879" y="1558918"/>
                  <a:pt x="6629879" y="1564891"/>
                </a:cubicBezTo>
                <a:cubicBezTo>
                  <a:pt x="6629879" y="1564891"/>
                  <a:pt x="6628384" y="1564891"/>
                  <a:pt x="6625399" y="1564891"/>
                </a:cubicBezTo>
                <a:cubicBezTo>
                  <a:pt x="6622413" y="1564891"/>
                  <a:pt x="6620920" y="1564891"/>
                  <a:pt x="6620920" y="1564891"/>
                </a:cubicBezTo>
                <a:cubicBezTo>
                  <a:pt x="6620920" y="1558918"/>
                  <a:pt x="6620920" y="1555932"/>
                  <a:pt x="6620920" y="1555932"/>
                </a:cubicBezTo>
                <a:close/>
                <a:moveTo>
                  <a:pt x="5957932" y="1555932"/>
                </a:moveTo>
                <a:lnTo>
                  <a:pt x="5940014" y="1573850"/>
                </a:lnTo>
                <a:cubicBezTo>
                  <a:pt x="5934039" y="1573850"/>
                  <a:pt x="5929560" y="1573850"/>
                  <a:pt x="5926574" y="1573850"/>
                </a:cubicBezTo>
                <a:cubicBezTo>
                  <a:pt x="5923588" y="1573850"/>
                  <a:pt x="5922094" y="1573850"/>
                  <a:pt x="5922094" y="1573850"/>
                </a:cubicBezTo>
                <a:cubicBezTo>
                  <a:pt x="5910148" y="1591769"/>
                  <a:pt x="5913134" y="1600729"/>
                  <a:pt x="5931054" y="1600729"/>
                </a:cubicBezTo>
                <a:lnTo>
                  <a:pt x="5948972" y="1609688"/>
                </a:lnTo>
                <a:cubicBezTo>
                  <a:pt x="5960918" y="1609688"/>
                  <a:pt x="5969877" y="1606702"/>
                  <a:pt x="5975850" y="1600729"/>
                </a:cubicBezTo>
                <a:cubicBezTo>
                  <a:pt x="5969877" y="1594756"/>
                  <a:pt x="5969877" y="1591769"/>
                  <a:pt x="5975850" y="1591769"/>
                </a:cubicBezTo>
                <a:lnTo>
                  <a:pt x="5966891" y="1582810"/>
                </a:lnTo>
                <a:lnTo>
                  <a:pt x="5957932" y="1564891"/>
                </a:lnTo>
                <a:cubicBezTo>
                  <a:pt x="5963905" y="1564891"/>
                  <a:pt x="5966891" y="1563398"/>
                  <a:pt x="5966891" y="1560411"/>
                </a:cubicBezTo>
                <a:cubicBezTo>
                  <a:pt x="5966891" y="1557425"/>
                  <a:pt x="5963905" y="1555932"/>
                  <a:pt x="5957932" y="1555932"/>
                </a:cubicBezTo>
                <a:close/>
                <a:moveTo>
                  <a:pt x="6710513" y="1546972"/>
                </a:moveTo>
                <a:cubicBezTo>
                  <a:pt x="6710513" y="1546972"/>
                  <a:pt x="6713498" y="1546972"/>
                  <a:pt x="6719472" y="1546972"/>
                </a:cubicBezTo>
                <a:lnTo>
                  <a:pt x="6737390" y="1564891"/>
                </a:lnTo>
                <a:cubicBezTo>
                  <a:pt x="6737390" y="1588783"/>
                  <a:pt x="6731416" y="1588783"/>
                  <a:pt x="6719472" y="1564891"/>
                </a:cubicBezTo>
                <a:cubicBezTo>
                  <a:pt x="6713498" y="1552945"/>
                  <a:pt x="6710513" y="1546972"/>
                  <a:pt x="6710513" y="1546972"/>
                </a:cubicBezTo>
                <a:close/>
                <a:moveTo>
                  <a:pt x="1236383" y="1546972"/>
                </a:moveTo>
                <a:cubicBezTo>
                  <a:pt x="1236383" y="1546972"/>
                  <a:pt x="1236383" y="1549959"/>
                  <a:pt x="1236383" y="1555932"/>
                </a:cubicBezTo>
                <a:lnTo>
                  <a:pt x="1227424" y="1564891"/>
                </a:lnTo>
                <a:close/>
                <a:moveTo>
                  <a:pt x="6137118" y="1529054"/>
                </a:moveTo>
                <a:lnTo>
                  <a:pt x="6155036" y="1529054"/>
                </a:lnTo>
                <a:cubicBezTo>
                  <a:pt x="6155036" y="1529054"/>
                  <a:pt x="6158022" y="1532041"/>
                  <a:pt x="6163996" y="1538014"/>
                </a:cubicBezTo>
                <a:cubicBezTo>
                  <a:pt x="6169968" y="1543987"/>
                  <a:pt x="6175940" y="1549959"/>
                  <a:pt x="6181914" y="1555932"/>
                </a:cubicBezTo>
                <a:cubicBezTo>
                  <a:pt x="6193859" y="1567877"/>
                  <a:pt x="6211778" y="1573850"/>
                  <a:pt x="6235670" y="1573850"/>
                </a:cubicBezTo>
                <a:cubicBezTo>
                  <a:pt x="6241642" y="1567877"/>
                  <a:pt x="6244630" y="1567877"/>
                  <a:pt x="6244630" y="1573850"/>
                </a:cubicBezTo>
                <a:lnTo>
                  <a:pt x="6235670" y="1582810"/>
                </a:lnTo>
                <a:cubicBezTo>
                  <a:pt x="6229696" y="1582810"/>
                  <a:pt x="6226711" y="1582810"/>
                  <a:pt x="6226711" y="1582810"/>
                </a:cubicBezTo>
                <a:cubicBezTo>
                  <a:pt x="6220736" y="1588783"/>
                  <a:pt x="6199832" y="1585796"/>
                  <a:pt x="6163996" y="1573850"/>
                </a:cubicBezTo>
                <a:cubicBezTo>
                  <a:pt x="6152050" y="1567877"/>
                  <a:pt x="6143091" y="1561905"/>
                  <a:pt x="6137118" y="1555932"/>
                </a:cubicBezTo>
                <a:cubicBezTo>
                  <a:pt x="6131144" y="1549959"/>
                  <a:pt x="6128158" y="1543987"/>
                  <a:pt x="6128158" y="1538014"/>
                </a:cubicBezTo>
                <a:close/>
                <a:moveTo>
                  <a:pt x="5877298" y="1529054"/>
                </a:moveTo>
                <a:cubicBezTo>
                  <a:pt x="5877298" y="1529054"/>
                  <a:pt x="5880284" y="1532041"/>
                  <a:pt x="5886257" y="1538014"/>
                </a:cubicBezTo>
                <a:cubicBezTo>
                  <a:pt x="5898202" y="1538014"/>
                  <a:pt x="5904176" y="1538014"/>
                  <a:pt x="5904176" y="1538014"/>
                </a:cubicBezTo>
                <a:cubicBezTo>
                  <a:pt x="5904176" y="1538014"/>
                  <a:pt x="5904176" y="1535027"/>
                  <a:pt x="5904176" y="1529054"/>
                </a:cubicBezTo>
                <a:cubicBezTo>
                  <a:pt x="5892231" y="1529054"/>
                  <a:pt x="5883271" y="1529054"/>
                  <a:pt x="5877298" y="1529054"/>
                </a:cubicBezTo>
                <a:close/>
                <a:moveTo>
                  <a:pt x="1406609" y="1529054"/>
                </a:moveTo>
                <a:cubicBezTo>
                  <a:pt x="1406609" y="1529054"/>
                  <a:pt x="1409596" y="1532041"/>
                  <a:pt x="1415569" y="1538014"/>
                </a:cubicBezTo>
                <a:cubicBezTo>
                  <a:pt x="1415569" y="1543987"/>
                  <a:pt x="1409596" y="1543987"/>
                  <a:pt x="1397650" y="1538014"/>
                </a:cubicBezTo>
                <a:close/>
                <a:moveTo>
                  <a:pt x="960885" y="1522334"/>
                </a:moveTo>
                <a:cubicBezTo>
                  <a:pt x="965364" y="1520841"/>
                  <a:pt x="967604" y="1523082"/>
                  <a:pt x="967604" y="1529054"/>
                </a:cubicBezTo>
                <a:cubicBezTo>
                  <a:pt x="967604" y="1529054"/>
                  <a:pt x="964617" y="1530548"/>
                  <a:pt x="958644" y="1533534"/>
                </a:cubicBezTo>
                <a:cubicBezTo>
                  <a:pt x="952671" y="1536519"/>
                  <a:pt x="946699" y="1542492"/>
                  <a:pt x="940726" y="1551452"/>
                </a:cubicBezTo>
                <a:cubicBezTo>
                  <a:pt x="934753" y="1560411"/>
                  <a:pt x="931767" y="1564891"/>
                  <a:pt x="931767" y="1564891"/>
                </a:cubicBezTo>
                <a:lnTo>
                  <a:pt x="922808" y="1573850"/>
                </a:lnTo>
                <a:cubicBezTo>
                  <a:pt x="922808" y="1609688"/>
                  <a:pt x="916835" y="1627606"/>
                  <a:pt x="904889" y="1627606"/>
                </a:cubicBezTo>
                <a:cubicBezTo>
                  <a:pt x="898916" y="1621633"/>
                  <a:pt x="895929" y="1618648"/>
                  <a:pt x="895929" y="1618648"/>
                </a:cubicBezTo>
                <a:lnTo>
                  <a:pt x="904889" y="1582810"/>
                </a:lnTo>
                <a:cubicBezTo>
                  <a:pt x="916835" y="1558918"/>
                  <a:pt x="924301" y="1546972"/>
                  <a:pt x="927287" y="1546972"/>
                </a:cubicBezTo>
                <a:cubicBezTo>
                  <a:pt x="930274" y="1546972"/>
                  <a:pt x="934753" y="1543987"/>
                  <a:pt x="940726" y="1538014"/>
                </a:cubicBezTo>
                <a:cubicBezTo>
                  <a:pt x="949686" y="1529054"/>
                  <a:pt x="956405" y="1523828"/>
                  <a:pt x="960885" y="1522334"/>
                </a:cubicBezTo>
                <a:close/>
                <a:moveTo>
                  <a:pt x="6692594" y="1520095"/>
                </a:moveTo>
                <a:cubicBezTo>
                  <a:pt x="6692594" y="1520095"/>
                  <a:pt x="6692594" y="1523081"/>
                  <a:pt x="6692594" y="1529054"/>
                </a:cubicBezTo>
                <a:lnTo>
                  <a:pt x="6683634" y="1529054"/>
                </a:lnTo>
                <a:close/>
                <a:moveTo>
                  <a:pt x="6262547" y="1520095"/>
                </a:moveTo>
                <a:cubicBezTo>
                  <a:pt x="6262547" y="1520095"/>
                  <a:pt x="6265533" y="1520095"/>
                  <a:pt x="6271507" y="1520095"/>
                </a:cubicBezTo>
                <a:cubicBezTo>
                  <a:pt x="6277480" y="1520095"/>
                  <a:pt x="6281960" y="1521588"/>
                  <a:pt x="6284946" y="1524575"/>
                </a:cubicBezTo>
                <a:cubicBezTo>
                  <a:pt x="6287932" y="1527561"/>
                  <a:pt x="6286439" y="1529054"/>
                  <a:pt x="6280466" y="1529054"/>
                </a:cubicBezTo>
                <a:close/>
                <a:moveTo>
                  <a:pt x="1630592" y="1515615"/>
                </a:moveTo>
                <a:cubicBezTo>
                  <a:pt x="1627605" y="1515615"/>
                  <a:pt x="1624619" y="1517108"/>
                  <a:pt x="1621632" y="1520095"/>
                </a:cubicBezTo>
                <a:cubicBezTo>
                  <a:pt x="1615661" y="1526068"/>
                  <a:pt x="1609686" y="1532041"/>
                  <a:pt x="1603713" y="1538014"/>
                </a:cubicBezTo>
                <a:lnTo>
                  <a:pt x="1594755" y="1538014"/>
                </a:lnTo>
                <a:cubicBezTo>
                  <a:pt x="1594755" y="1532041"/>
                  <a:pt x="1591769" y="1526068"/>
                  <a:pt x="1585796" y="1520095"/>
                </a:cubicBezTo>
                <a:lnTo>
                  <a:pt x="1576836" y="1529054"/>
                </a:lnTo>
                <a:cubicBezTo>
                  <a:pt x="1570863" y="1541000"/>
                  <a:pt x="1567877" y="1546972"/>
                  <a:pt x="1567877" y="1546972"/>
                </a:cubicBezTo>
                <a:cubicBezTo>
                  <a:pt x="1543985" y="1546972"/>
                  <a:pt x="1532039" y="1558918"/>
                  <a:pt x="1532039" y="1582810"/>
                </a:cubicBezTo>
                <a:cubicBezTo>
                  <a:pt x="1532039" y="1594756"/>
                  <a:pt x="1543985" y="1591769"/>
                  <a:pt x="1567877" y="1573850"/>
                </a:cubicBezTo>
                <a:cubicBezTo>
                  <a:pt x="1591769" y="1561905"/>
                  <a:pt x="1603713" y="1561905"/>
                  <a:pt x="1603713" y="1573850"/>
                </a:cubicBezTo>
                <a:cubicBezTo>
                  <a:pt x="1609686" y="1573850"/>
                  <a:pt x="1612673" y="1573850"/>
                  <a:pt x="1612673" y="1573850"/>
                </a:cubicBezTo>
                <a:cubicBezTo>
                  <a:pt x="1612673" y="1573850"/>
                  <a:pt x="1614166" y="1573850"/>
                  <a:pt x="1617153" y="1573850"/>
                </a:cubicBezTo>
                <a:cubicBezTo>
                  <a:pt x="1620139" y="1573850"/>
                  <a:pt x="1621632" y="1570864"/>
                  <a:pt x="1621632" y="1564891"/>
                </a:cubicBezTo>
                <a:cubicBezTo>
                  <a:pt x="1621632" y="1558918"/>
                  <a:pt x="1626112" y="1551452"/>
                  <a:pt x="1635071" y="1542492"/>
                </a:cubicBezTo>
                <a:cubicBezTo>
                  <a:pt x="1644031" y="1533534"/>
                  <a:pt x="1645524" y="1526068"/>
                  <a:pt x="1639551" y="1520095"/>
                </a:cubicBezTo>
                <a:cubicBezTo>
                  <a:pt x="1636565" y="1517108"/>
                  <a:pt x="1633578" y="1515615"/>
                  <a:pt x="1630592" y="1515615"/>
                </a:cubicBezTo>
                <a:close/>
                <a:moveTo>
                  <a:pt x="976563" y="1511136"/>
                </a:moveTo>
                <a:cubicBezTo>
                  <a:pt x="982536" y="1511136"/>
                  <a:pt x="985523" y="1511136"/>
                  <a:pt x="985523" y="1511136"/>
                </a:cubicBezTo>
                <a:lnTo>
                  <a:pt x="985523" y="1520095"/>
                </a:lnTo>
                <a:close/>
                <a:moveTo>
                  <a:pt x="886970" y="1511136"/>
                </a:moveTo>
                <a:cubicBezTo>
                  <a:pt x="892943" y="1517109"/>
                  <a:pt x="895929" y="1523081"/>
                  <a:pt x="895929" y="1529054"/>
                </a:cubicBezTo>
                <a:lnTo>
                  <a:pt x="878010" y="1529054"/>
                </a:lnTo>
                <a:close/>
                <a:moveTo>
                  <a:pt x="1659709" y="1506656"/>
                </a:moveTo>
                <a:cubicBezTo>
                  <a:pt x="1658216" y="1506656"/>
                  <a:pt x="1657470" y="1508149"/>
                  <a:pt x="1657470" y="1511136"/>
                </a:cubicBezTo>
                <a:cubicBezTo>
                  <a:pt x="1651497" y="1511136"/>
                  <a:pt x="1650004" y="1514122"/>
                  <a:pt x="1652990" y="1520095"/>
                </a:cubicBezTo>
                <a:cubicBezTo>
                  <a:pt x="1655977" y="1526068"/>
                  <a:pt x="1660456" y="1529054"/>
                  <a:pt x="1666429" y="1529054"/>
                </a:cubicBezTo>
                <a:cubicBezTo>
                  <a:pt x="1672402" y="1529054"/>
                  <a:pt x="1675389" y="1527561"/>
                  <a:pt x="1675389" y="1524575"/>
                </a:cubicBezTo>
                <a:cubicBezTo>
                  <a:pt x="1675389" y="1521588"/>
                  <a:pt x="1675389" y="1520095"/>
                  <a:pt x="1675389" y="1520095"/>
                </a:cubicBezTo>
                <a:cubicBezTo>
                  <a:pt x="1675389" y="1520095"/>
                  <a:pt x="1672402" y="1517109"/>
                  <a:pt x="1666429" y="1511136"/>
                </a:cubicBezTo>
                <a:cubicBezTo>
                  <a:pt x="1663443" y="1508149"/>
                  <a:pt x="1661202" y="1506656"/>
                  <a:pt x="1659709" y="1506656"/>
                </a:cubicBezTo>
                <a:close/>
                <a:moveTo>
                  <a:pt x="1417808" y="1506656"/>
                </a:moveTo>
                <a:cubicBezTo>
                  <a:pt x="1419301" y="1506656"/>
                  <a:pt x="1421542" y="1508149"/>
                  <a:pt x="1424528" y="1511136"/>
                </a:cubicBezTo>
                <a:lnTo>
                  <a:pt x="1424528" y="1520095"/>
                </a:lnTo>
                <a:cubicBezTo>
                  <a:pt x="1418555" y="1520095"/>
                  <a:pt x="1415569" y="1517109"/>
                  <a:pt x="1415569" y="1511136"/>
                </a:cubicBezTo>
                <a:cubicBezTo>
                  <a:pt x="1415569" y="1508149"/>
                  <a:pt x="1416315" y="1506656"/>
                  <a:pt x="1417808" y="1506656"/>
                </a:cubicBezTo>
                <a:close/>
                <a:moveTo>
                  <a:pt x="6396936" y="1502176"/>
                </a:moveTo>
                <a:lnTo>
                  <a:pt x="6414856" y="1511136"/>
                </a:lnTo>
                <a:cubicBezTo>
                  <a:pt x="6420830" y="1517109"/>
                  <a:pt x="6422321" y="1521588"/>
                  <a:pt x="6419336" y="1524575"/>
                </a:cubicBezTo>
                <a:cubicBezTo>
                  <a:pt x="6416350" y="1527561"/>
                  <a:pt x="6411870" y="1526068"/>
                  <a:pt x="6405896" y="1520095"/>
                </a:cubicBezTo>
                <a:cubicBezTo>
                  <a:pt x="6399924" y="1514122"/>
                  <a:pt x="6396936" y="1508149"/>
                  <a:pt x="6396936" y="1502176"/>
                </a:cubicBezTo>
                <a:close/>
                <a:moveTo>
                  <a:pt x="6302865" y="1502176"/>
                </a:moveTo>
                <a:cubicBezTo>
                  <a:pt x="6305850" y="1502176"/>
                  <a:pt x="6307344" y="1505162"/>
                  <a:pt x="6307344" y="1511136"/>
                </a:cubicBezTo>
                <a:cubicBezTo>
                  <a:pt x="6313318" y="1517109"/>
                  <a:pt x="6313318" y="1520095"/>
                  <a:pt x="6307344" y="1520095"/>
                </a:cubicBezTo>
                <a:cubicBezTo>
                  <a:pt x="6301370" y="1520095"/>
                  <a:pt x="6298385" y="1517109"/>
                  <a:pt x="6298385" y="1511136"/>
                </a:cubicBezTo>
                <a:cubicBezTo>
                  <a:pt x="6298385" y="1505162"/>
                  <a:pt x="6299879" y="1502176"/>
                  <a:pt x="6302865" y="1502176"/>
                </a:cubicBezTo>
                <a:close/>
                <a:moveTo>
                  <a:pt x="890521" y="1498625"/>
                </a:moveTo>
                <a:lnTo>
                  <a:pt x="888090" y="1501056"/>
                </a:lnTo>
                <a:cubicBezTo>
                  <a:pt x="887344" y="1501803"/>
                  <a:pt x="886970" y="1502176"/>
                  <a:pt x="886970" y="1502176"/>
                </a:cubicBezTo>
                <a:close/>
                <a:moveTo>
                  <a:pt x="1451406" y="1493217"/>
                </a:moveTo>
                <a:cubicBezTo>
                  <a:pt x="1457379" y="1493217"/>
                  <a:pt x="1460365" y="1493217"/>
                  <a:pt x="1460365" y="1493217"/>
                </a:cubicBezTo>
                <a:cubicBezTo>
                  <a:pt x="1460365" y="1493217"/>
                  <a:pt x="1460365" y="1496203"/>
                  <a:pt x="1460365" y="1502176"/>
                </a:cubicBezTo>
                <a:close/>
                <a:moveTo>
                  <a:pt x="895929" y="1493217"/>
                </a:moveTo>
                <a:lnTo>
                  <a:pt x="890521" y="1498625"/>
                </a:lnTo>
                <a:lnTo>
                  <a:pt x="891450" y="1497696"/>
                </a:lnTo>
                <a:cubicBezTo>
                  <a:pt x="894436" y="1494710"/>
                  <a:pt x="895929" y="1493217"/>
                  <a:pt x="895929" y="1493217"/>
                </a:cubicBezTo>
                <a:close/>
                <a:moveTo>
                  <a:pt x="6702722" y="1491269"/>
                </a:moveTo>
                <a:lnTo>
                  <a:pt x="6708272" y="1503296"/>
                </a:lnTo>
                <a:cubicBezTo>
                  <a:pt x="6709766" y="1508522"/>
                  <a:pt x="6710513" y="1514122"/>
                  <a:pt x="6710513" y="1520095"/>
                </a:cubicBezTo>
                <a:cubicBezTo>
                  <a:pt x="6710513" y="1526068"/>
                  <a:pt x="6710513" y="1532041"/>
                  <a:pt x="6710513" y="1538014"/>
                </a:cubicBezTo>
                <a:close/>
                <a:moveTo>
                  <a:pt x="6165114" y="1487617"/>
                </a:moveTo>
                <a:cubicBezTo>
                  <a:pt x="6167354" y="1488364"/>
                  <a:pt x="6169968" y="1490230"/>
                  <a:pt x="6172954" y="1493217"/>
                </a:cubicBezTo>
                <a:lnTo>
                  <a:pt x="6172954" y="1502176"/>
                </a:lnTo>
                <a:lnTo>
                  <a:pt x="6163996" y="1502176"/>
                </a:lnTo>
                <a:cubicBezTo>
                  <a:pt x="6158022" y="1496203"/>
                  <a:pt x="6156530" y="1491723"/>
                  <a:pt x="6159516" y="1488737"/>
                </a:cubicBezTo>
                <a:cubicBezTo>
                  <a:pt x="6161008" y="1487244"/>
                  <a:pt x="6162876" y="1486871"/>
                  <a:pt x="6165114" y="1487617"/>
                </a:cubicBezTo>
                <a:close/>
                <a:moveTo>
                  <a:pt x="6567164" y="1484257"/>
                </a:moveTo>
                <a:cubicBezTo>
                  <a:pt x="6573136" y="1484257"/>
                  <a:pt x="6579110" y="1484257"/>
                  <a:pt x="6585082" y="1484257"/>
                </a:cubicBezTo>
                <a:lnTo>
                  <a:pt x="6594041" y="1484257"/>
                </a:lnTo>
                <a:cubicBezTo>
                  <a:pt x="6588068" y="1490231"/>
                  <a:pt x="6582096" y="1493217"/>
                  <a:pt x="6576124" y="1493217"/>
                </a:cubicBezTo>
                <a:close/>
                <a:moveTo>
                  <a:pt x="6692594" y="1475298"/>
                </a:moveTo>
                <a:cubicBezTo>
                  <a:pt x="6692594" y="1475298"/>
                  <a:pt x="6695580" y="1478284"/>
                  <a:pt x="6701553" y="1484257"/>
                </a:cubicBezTo>
                <a:lnTo>
                  <a:pt x="6702722" y="1491269"/>
                </a:lnTo>
                <a:lnTo>
                  <a:pt x="6701553" y="1488737"/>
                </a:lnTo>
                <a:cubicBezTo>
                  <a:pt x="6695580" y="1479778"/>
                  <a:pt x="6692594" y="1475298"/>
                  <a:pt x="6692594" y="1475298"/>
                </a:cubicBezTo>
                <a:close/>
                <a:moveTo>
                  <a:pt x="1101994" y="1475298"/>
                </a:moveTo>
                <a:lnTo>
                  <a:pt x="1101994" y="1484257"/>
                </a:lnTo>
                <a:lnTo>
                  <a:pt x="1093034" y="1484257"/>
                </a:lnTo>
                <a:cubicBezTo>
                  <a:pt x="1093034" y="1484257"/>
                  <a:pt x="1096021" y="1481271"/>
                  <a:pt x="1101994" y="1475298"/>
                </a:cubicBezTo>
                <a:close/>
                <a:moveTo>
                  <a:pt x="1048237" y="1475298"/>
                </a:moveTo>
                <a:cubicBezTo>
                  <a:pt x="1042264" y="1475298"/>
                  <a:pt x="1039278" y="1478284"/>
                  <a:pt x="1039278" y="1484257"/>
                </a:cubicBezTo>
                <a:cubicBezTo>
                  <a:pt x="1045251" y="1484257"/>
                  <a:pt x="1048237" y="1484257"/>
                  <a:pt x="1048237" y="1484257"/>
                </a:cubicBezTo>
                <a:cubicBezTo>
                  <a:pt x="1048237" y="1484257"/>
                  <a:pt x="1048237" y="1481271"/>
                  <a:pt x="1048237" y="1475298"/>
                </a:cubicBezTo>
                <a:close/>
                <a:moveTo>
                  <a:pt x="996721" y="1470818"/>
                </a:moveTo>
                <a:cubicBezTo>
                  <a:pt x="998214" y="1470818"/>
                  <a:pt x="1000455" y="1472311"/>
                  <a:pt x="1003441" y="1475298"/>
                </a:cubicBezTo>
                <a:lnTo>
                  <a:pt x="1003441" y="1484257"/>
                </a:lnTo>
                <a:cubicBezTo>
                  <a:pt x="997468" y="1484257"/>
                  <a:pt x="994482" y="1481271"/>
                  <a:pt x="994482" y="1475298"/>
                </a:cubicBezTo>
                <a:cubicBezTo>
                  <a:pt x="994482" y="1472311"/>
                  <a:pt x="995229" y="1470818"/>
                  <a:pt x="996721" y="1470818"/>
                </a:cubicBezTo>
                <a:close/>
                <a:moveTo>
                  <a:pt x="6953534" y="1469699"/>
                </a:moveTo>
                <a:cubicBezTo>
                  <a:pt x="6954280" y="1468952"/>
                  <a:pt x="6955400" y="1469325"/>
                  <a:pt x="6956892" y="1470818"/>
                </a:cubicBezTo>
                <a:cubicBezTo>
                  <a:pt x="6959878" y="1473804"/>
                  <a:pt x="6961372" y="1475298"/>
                  <a:pt x="6961372" y="1475298"/>
                </a:cubicBezTo>
                <a:cubicBezTo>
                  <a:pt x="6961372" y="1475298"/>
                  <a:pt x="6958386" y="1475298"/>
                  <a:pt x="6952414" y="1475298"/>
                </a:cubicBezTo>
                <a:cubicBezTo>
                  <a:pt x="6952414" y="1472311"/>
                  <a:pt x="6952787" y="1470445"/>
                  <a:pt x="6953534" y="1469699"/>
                </a:cubicBezTo>
                <a:close/>
                <a:moveTo>
                  <a:pt x="1328215" y="1469699"/>
                </a:moveTo>
                <a:cubicBezTo>
                  <a:pt x="1326722" y="1470445"/>
                  <a:pt x="1325976" y="1472311"/>
                  <a:pt x="1325976" y="1475298"/>
                </a:cubicBezTo>
                <a:cubicBezTo>
                  <a:pt x="1325976" y="1475298"/>
                  <a:pt x="1328962" y="1478284"/>
                  <a:pt x="1334935" y="1484257"/>
                </a:cubicBezTo>
                <a:lnTo>
                  <a:pt x="1343895" y="1475298"/>
                </a:lnTo>
                <a:cubicBezTo>
                  <a:pt x="1343895" y="1475298"/>
                  <a:pt x="1340908" y="1473804"/>
                  <a:pt x="1334935" y="1470818"/>
                </a:cubicBezTo>
                <a:cubicBezTo>
                  <a:pt x="1331949" y="1469325"/>
                  <a:pt x="1329708" y="1468952"/>
                  <a:pt x="1328215" y="1469699"/>
                </a:cubicBezTo>
                <a:close/>
                <a:moveTo>
                  <a:pt x="6638838" y="1466338"/>
                </a:moveTo>
                <a:lnTo>
                  <a:pt x="6647798" y="1475298"/>
                </a:lnTo>
                <a:cubicBezTo>
                  <a:pt x="6647798" y="1475298"/>
                  <a:pt x="6644812" y="1475298"/>
                  <a:pt x="6638838" y="1475298"/>
                </a:cubicBezTo>
                <a:cubicBezTo>
                  <a:pt x="6632864" y="1475298"/>
                  <a:pt x="6629879" y="1473804"/>
                  <a:pt x="6629879" y="1470818"/>
                </a:cubicBezTo>
                <a:cubicBezTo>
                  <a:pt x="6629879" y="1467832"/>
                  <a:pt x="6632864" y="1466338"/>
                  <a:pt x="6638838" y="1466338"/>
                </a:cubicBezTo>
                <a:close/>
                <a:moveTo>
                  <a:pt x="6034085" y="1466338"/>
                </a:moveTo>
                <a:cubicBezTo>
                  <a:pt x="6037072" y="1466338"/>
                  <a:pt x="6038565" y="1466338"/>
                  <a:pt x="6038565" y="1466338"/>
                </a:cubicBezTo>
                <a:lnTo>
                  <a:pt x="6047525" y="1475298"/>
                </a:lnTo>
                <a:cubicBezTo>
                  <a:pt x="6041551" y="1475298"/>
                  <a:pt x="6038565" y="1475298"/>
                  <a:pt x="6038565" y="1475298"/>
                </a:cubicBezTo>
                <a:cubicBezTo>
                  <a:pt x="6032592" y="1475298"/>
                  <a:pt x="6029606" y="1473804"/>
                  <a:pt x="6029606" y="1470818"/>
                </a:cubicBezTo>
                <a:cubicBezTo>
                  <a:pt x="6029606" y="1467832"/>
                  <a:pt x="6031099" y="1466338"/>
                  <a:pt x="6034085" y="1466338"/>
                </a:cubicBezTo>
                <a:close/>
                <a:moveTo>
                  <a:pt x="1061116" y="1460740"/>
                </a:moveTo>
                <a:cubicBezTo>
                  <a:pt x="1064477" y="1460740"/>
                  <a:pt x="1066156" y="1464099"/>
                  <a:pt x="1066156" y="1470818"/>
                </a:cubicBezTo>
                <a:cubicBezTo>
                  <a:pt x="1066156" y="1479778"/>
                  <a:pt x="1066156" y="1487243"/>
                  <a:pt x="1066156" y="1493217"/>
                </a:cubicBezTo>
                <a:cubicBezTo>
                  <a:pt x="1066156" y="1499190"/>
                  <a:pt x="1061676" y="1502176"/>
                  <a:pt x="1052717" y="1502176"/>
                </a:cubicBezTo>
                <a:cubicBezTo>
                  <a:pt x="1043758" y="1502176"/>
                  <a:pt x="1039278" y="1505162"/>
                  <a:pt x="1039278" y="1511136"/>
                </a:cubicBezTo>
                <a:lnTo>
                  <a:pt x="1021360" y="1502176"/>
                </a:lnTo>
                <a:cubicBezTo>
                  <a:pt x="1021360" y="1478284"/>
                  <a:pt x="1030320" y="1466338"/>
                  <a:pt x="1048237" y="1466338"/>
                </a:cubicBezTo>
                <a:cubicBezTo>
                  <a:pt x="1048237" y="1466338"/>
                  <a:pt x="1051224" y="1464845"/>
                  <a:pt x="1057197" y="1461860"/>
                </a:cubicBezTo>
                <a:cubicBezTo>
                  <a:pt x="1058690" y="1461113"/>
                  <a:pt x="1059997" y="1460740"/>
                  <a:pt x="1061116" y="1460740"/>
                </a:cubicBezTo>
                <a:close/>
                <a:moveTo>
                  <a:pt x="1482763" y="1459619"/>
                </a:moveTo>
                <a:cubicBezTo>
                  <a:pt x="1485750" y="1458126"/>
                  <a:pt x="1490230" y="1460367"/>
                  <a:pt x="1496203" y="1466338"/>
                </a:cubicBezTo>
                <a:cubicBezTo>
                  <a:pt x="1496203" y="1466338"/>
                  <a:pt x="1493216" y="1469325"/>
                  <a:pt x="1487243" y="1475298"/>
                </a:cubicBezTo>
                <a:lnTo>
                  <a:pt x="1478284" y="1475298"/>
                </a:lnTo>
                <a:cubicBezTo>
                  <a:pt x="1478284" y="1466338"/>
                  <a:pt x="1479777" y="1461113"/>
                  <a:pt x="1482763" y="1459619"/>
                </a:cubicBezTo>
                <a:close/>
                <a:moveTo>
                  <a:pt x="1532039" y="1457379"/>
                </a:moveTo>
                <a:cubicBezTo>
                  <a:pt x="1532039" y="1457379"/>
                  <a:pt x="1532039" y="1460365"/>
                  <a:pt x="1532039" y="1466338"/>
                </a:cubicBezTo>
                <a:cubicBezTo>
                  <a:pt x="1526066" y="1466338"/>
                  <a:pt x="1520093" y="1467832"/>
                  <a:pt x="1514122" y="1470818"/>
                </a:cubicBezTo>
                <a:cubicBezTo>
                  <a:pt x="1508148" y="1473804"/>
                  <a:pt x="1505162" y="1478284"/>
                  <a:pt x="1505162" y="1484257"/>
                </a:cubicBezTo>
                <a:cubicBezTo>
                  <a:pt x="1505162" y="1490231"/>
                  <a:pt x="1505162" y="1496203"/>
                  <a:pt x="1505162" y="1502176"/>
                </a:cubicBezTo>
                <a:lnTo>
                  <a:pt x="1523081" y="1502176"/>
                </a:lnTo>
                <a:cubicBezTo>
                  <a:pt x="1540998" y="1484257"/>
                  <a:pt x="1546971" y="1469325"/>
                  <a:pt x="1540998" y="1457379"/>
                </a:cubicBezTo>
                <a:cubicBezTo>
                  <a:pt x="1535026" y="1457379"/>
                  <a:pt x="1532039" y="1457379"/>
                  <a:pt x="1532039" y="1457379"/>
                </a:cubicBezTo>
                <a:close/>
                <a:moveTo>
                  <a:pt x="1254302" y="1457379"/>
                </a:moveTo>
                <a:lnTo>
                  <a:pt x="1263261" y="1484257"/>
                </a:lnTo>
                <a:cubicBezTo>
                  <a:pt x="1263261" y="1484257"/>
                  <a:pt x="1261768" y="1482764"/>
                  <a:pt x="1258781" y="1479778"/>
                </a:cubicBezTo>
                <a:cubicBezTo>
                  <a:pt x="1255795" y="1476792"/>
                  <a:pt x="1254302" y="1472313"/>
                  <a:pt x="1254302" y="1466338"/>
                </a:cubicBezTo>
                <a:close/>
                <a:moveTo>
                  <a:pt x="1012400" y="1457379"/>
                </a:moveTo>
                <a:lnTo>
                  <a:pt x="1021360" y="1466338"/>
                </a:lnTo>
                <a:cubicBezTo>
                  <a:pt x="1021360" y="1472313"/>
                  <a:pt x="1018374" y="1475298"/>
                  <a:pt x="1012400" y="1475298"/>
                </a:cubicBezTo>
                <a:lnTo>
                  <a:pt x="1012400" y="1466338"/>
                </a:lnTo>
                <a:cubicBezTo>
                  <a:pt x="1012400" y="1460365"/>
                  <a:pt x="1012400" y="1457379"/>
                  <a:pt x="1012400" y="1457379"/>
                </a:cubicBezTo>
                <a:close/>
                <a:moveTo>
                  <a:pt x="6568283" y="1450661"/>
                </a:moveTo>
                <a:cubicBezTo>
                  <a:pt x="6570524" y="1450661"/>
                  <a:pt x="6573136" y="1451406"/>
                  <a:pt x="6576124" y="1452900"/>
                </a:cubicBezTo>
                <a:cubicBezTo>
                  <a:pt x="6582096" y="1455885"/>
                  <a:pt x="6583588" y="1458874"/>
                  <a:pt x="6580602" y="1461860"/>
                </a:cubicBezTo>
                <a:cubicBezTo>
                  <a:pt x="6577616" y="1464845"/>
                  <a:pt x="6574630" y="1466338"/>
                  <a:pt x="6571644" y="1466338"/>
                </a:cubicBezTo>
                <a:cubicBezTo>
                  <a:pt x="6568658" y="1466338"/>
                  <a:pt x="6565670" y="1464845"/>
                  <a:pt x="6562684" y="1461860"/>
                </a:cubicBezTo>
                <a:cubicBezTo>
                  <a:pt x="6559698" y="1458874"/>
                  <a:pt x="6559698" y="1455885"/>
                  <a:pt x="6562684" y="1452900"/>
                </a:cubicBezTo>
                <a:cubicBezTo>
                  <a:pt x="6564176" y="1451406"/>
                  <a:pt x="6566042" y="1450661"/>
                  <a:pt x="6568283" y="1450661"/>
                </a:cubicBezTo>
                <a:close/>
                <a:moveTo>
                  <a:pt x="6647798" y="1448421"/>
                </a:moveTo>
                <a:cubicBezTo>
                  <a:pt x="6653770" y="1448421"/>
                  <a:pt x="6656756" y="1449914"/>
                  <a:pt x="6656756" y="1452900"/>
                </a:cubicBezTo>
                <a:cubicBezTo>
                  <a:pt x="6656756" y="1455885"/>
                  <a:pt x="6653770" y="1457379"/>
                  <a:pt x="6647798" y="1457379"/>
                </a:cubicBezTo>
                <a:cubicBezTo>
                  <a:pt x="6641824" y="1457379"/>
                  <a:pt x="6637344" y="1457379"/>
                  <a:pt x="6634359" y="1457379"/>
                </a:cubicBezTo>
                <a:cubicBezTo>
                  <a:pt x="6631373" y="1457379"/>
                  <a:pt x="6629879" y="1457379"/>
                  <a:pt x="6629879" y="1457379"/>
                </a:cubicBezTo>
                <a:cubicBezTo>
                  <a:pt x="6629879" y="1457379"/>
                  <a:pt x="6631373" y="1455885"/>
                  <a:pt x="6634359" y="1452900"/>
                </a:cubicBezTo>
                <a:cubicBezTo>
                  <a:pt x="6637344" y="1449914"/>
                  <a:pt x="6641824" y="1448421"/>
                  <a:pt x="6647798" y="1448421"/>
                </a:cubicBezTo>
                <a:close/>
                <a:moveTo>
                  <a:pt x="5993768" y="1448421"/>
                </a:moveTo>
                <a:lnTo>
                  <a:pt x="6002728" y="1448421"/>
                </a:lnTo>
                <a:lnTo>
                  <a:pt x="6002728" y="1457379"/>
                </a:lnTo>
                <a:close/>
                <a:moveTo>
                  <a:pt x="1110953" y="1448421"/>
                </a:moveTo>
                <a:cubicBezTo>
                  <a:pt x="1110953" y="1448421"/>
                  <a:pt x="1110953" y="1449914"/>
                  <a:pt x="1110953" y="1452900"/>
                </a:cubicBezTo>
                <a:cubicBezTo>
                  <a:pt x="1110953" y="1455885"/>
                  <a:pt x="1110953" y="1460365"/>
                  <a:pt x="1110953" y="1466338"/>
                </a:cubicBezTo>
                <a:lnTo>
                  <a:pt x="1101994" y="1457379"/>
                </a:lnTo>
                <a:cubicBezTo>
                  <a:pt x="1101994" y="1457379"/>
                  <a:pt x="1101994" y="1455885"/>
                  <a:pt x="1101994" y="1452900"/>
                </a:cubicBezTo>
                <a:cubicBezTo>
                  <a:pt x="1101994" y="1449914"/>
                  <a:pt x="1104980" y="1448421"/>
                  <a:pt x="1110953" y="1448421"/>
                </a:cubicBezTo>
                <a:close/>
                <a:moveTo>
                  <a:pt x="5778745" y="1439461"/>
                </a:moveTo>
                <a:cubicBezTo>
                  <a:pt x="5778745" y="1439461"/>
                  <a:pt x="5778745" y="1442447"/>
                  <a:pt x="5778745" y="1448421"/>
                </a:cubicBezTo>
                <a:lnTo>
                  <a:pt x="5787705" y="1448421"/>
                </a:lnTo>
                <a:cubicBezTo>
                  <a:pt x="5787705" y="1442447"/>
                  <a:pt x="5784720" y="1439461"/>
                  <a:pt x="5778745" y="1439461"/>
                </a:cubicBezTo>
                <a:close/>
                <a:moveTo>
                  <a:pt x="1467085" y="1434982"/>
                </a:moveTo>
                <a:cubicBezTo>
                  <a:pt x="1471565" y="1434982"/>
                  <a:pt x="1475297" y="1436475"/>
                  <a:pt x="1478284" y="1439461"/>
                </a:cubicBezTo>
                <a:cubicBezTo>
                  <a:pt x="1478284" y="1451406"/>
                  <a:pt x="1472311" y="1457379"/>
                  <a:pt x="1460365" y="1457379"/>
                </a:cubicBezTo>
                <a:cubicBezTo>
                  <a:pt x="1454392" y="1457379"/>
                  <a:pt x="1446926" y="1461860"/>
                  <a:pt x="1437966" y="1470818"/>
                </a:cubicBezTo>
                <a:cubicBezTo>
                  <a:pt x="1429008" y="1479778"/>
                  <a:pt x="1424528" y="1485751"/>
                  <a:pt x="1424528" y="1488737"/>
                </a:cubicBezTo>
                <a:cubicBezTo>
                  <a:pt x="1424528" y="1491723"/>
                  <a:pt x="1421542" y="1494710"/>
                  <a:pt x="1415569" y="1497696"/>
                </a:cubicBezTo>
                <a:cubicBezTo>
                  <a:pt x="1409596" y="1500682"/>
                  <a:pt x="1406609" y="1499190"/>
                  <a:pt x="1406609" y="1493217"/>
                </a:cubicBezTo>
                <a:lnTo>
                  <a:pt x="1406609" y="1484257"/>
                </a:lnTo>
                <a:cubicBezTo>
                  <a:pt x="1424528" y="1484257"/>
                  <a:pt x="1433488" y="1475298"/>
                  <a:pt x="1433488" y="1457379"/>
                </a:cubicBezTo>
                <a:cubicBezTo>
                  <a:pt x="1433488" y="1451406"/>
                  <a:pt x="1439461" y="1445435"/>
                  <a:pt x="1451406" y="1439461"/>
                </a:cubicBezTo>
                <a:cubicBezTo>
                  <a:pt x="1457379" y="1436475"/>
                  <a:pt x="1462605" y="1434982"/>
                  <a:pt x="1467085" y="1434982"/>
                </a:cubicBezTo>
                <a:close/>
                <a:moveTo>
                  <a:pt x="6504448" y="1430502"/>
                </a:moveTo>
                <a:cubicBezTo>
                  <a:pt x="6510422" y="1430502"/>
                  <a:pt x="6513408" y="1433488"/>
                  <a:pt x="6513408" y="1439461"/>
                </a:cubicBezTo>
                <a:lnTo>
                  <a:pt x="6513408" y="1448421"/>
                </a:lnTo>
                <a:cubicBezTo>
                  <a:pt x="6513408" y="1448421"/>
                  <a:pt x="6513408" y="1451406"/>
                  <a:pt x="6513408" y="1457379"/>
                </a:cubicBezTo>
                <a:cubicBezTo>
                  <a:pt x="6513408" y="1463352"/>
                  <a:pt x="6517887" y="1467832"/>
                  <a:pt x="6526847" y="1470818"/>
                </a:cubicBezTo>
                <a:cubicBezTo>
                  <a:pt x="6535806" y="1473804"/>
                  <a:pt x="6537300" y="1475298"/>
                  <a:pt x="6531327" y="1475298"/>
                </a:cubicBezTo>
                <a:lnTo>
                  <a:pt x="6531327" y="1493217"/>
                </a:lnTo>
                <a:cubicBezTo>
                  <a:pt x="6537300" y="1493217"/>
                  <a:pt x="6540286" y="1500682"/>
                  <a:pt x="6540286" y="1515615"/>
                </a:cubicBezTo>
                <a:cubicBezTo>
                  <a:pt x="6540286" y="1530548"/>
                  <a:pt x="6538792" y="1538014"/>
                  <a:pt x="6535806" y="1538014"/>
                </a:cubicBezTo>
                <a:cubicBezTo>
                  <a:pt x="6532820" y="1538014"/>
                  <a:pt x="6528340" y="1535027"/>
                  <a:pt x="6522367" y="1529054"/>
                </a:cubicBezTo>
                <a:cubicBezTo>
                  <a:pt x="6516394" y="1523081"/>
                  <a:pt x="6513408" y="1514122"/>
                  <a:pt x="6513408" y="1502176"/>
                </a:cubicBezTo>
                <a:cubicBezTo>
                  <a:pt x="6513408" y="1502176"/>
                  <a:pt x="6511914" y="1499190"/>
                  <a:pt x="6508928" y="1493217"/>
                </a:cubicBezTo>
                <a:cubicBezTo>
                  <a:pt x="6505942" y="1487243"/>
                  <a:pt x="6504448" y="1481271"/>
                  <a:pt x="6504448" y="1475298"/>
                </a:cubicBezTo>
                <a:close/>
                <a:moveTo>
                  <a:pt x="1782900" y="1430502"/>
                </a:moveTo>
                <a:cubicBezTo>
                  <a:pt x="1782900" y="1430502"/>
                  <a:pt x="1782900" y="1433488"/>
                  <a:pt x="1782900" y="1439461"/>
                </a:cubicBezTo>
                <a:cubicBezTo>
                  <a:pt x="1788872" y="1439461"/>
                  <a:pt x="1791859" y="1436475"/>
                  <a:pt x="1791859" y="1430502"/>
                </a:cubicBezTo>
                <a:close/>
                <a:moveTo>
                  <a:pt x="1334935" y="1430502"/>
                </a:moveTo>
                <a:lnTo>
                  <a:pt x="1325976" y="1439461"/>
                </a:lnTo>
                <a:lnTo>
                  <a:pt x="1334935" y="1448421"/>
                </a:lnTo>
                <a:cubicBezTo>
                  <a:pt x="1334935" y="1442447"/>
                  <a:pt x="1336429" y="1439461"/>
                  <a:pt x="1339415" y="1439461"/>
                </a:cubicBezTo>
                <a:cubicBezTo>
                  <a:pt x="1342401" y="1439461"/>
                  <a:pt x="1340908" y="1436475"/>
                  <a:pt x="1334935" y="1430502"/>
                </a:cubicBezTo>
                <a:close/>
                <a:moveTo>
                  <a:pt x="949686" y="1430502"/>
                </a:moveTo>
                <a:cubicBezTo>
                  <a:pt x="961631" y="1430502"/>
                  <a:pt x="961631" y="1439461"/>
                  <a:pt x="949686" y="1457379"/>
                </a:cubicBezTo>
                <a:cubicBezTo>
                  <a:pt x="943713" y="1463352"/>
                  <a:pt x="937740" y="1466338"/>
                  <a:pt x="931767" y="1466338"/>
                </a:cubicBezTo>
                <a:cubicBezTo>
                  <a:pt x="937740" y="1442447"/>
                  <a:pt x="943713" y="1430502"/>
                  <a:pt x="949686" y="1430502"/>
                </a:cubicBezTo>
                <a:close/>
                <a:moveTo>
                  <a:pt x="6629879" y="1421542"/>
                </a:moveTo>
                <a:lnTo>
                  <a:pt x="6647798" y="1421542"/>
                </a:lnTo>
                <a:cubicBezTo>
                  <a:pt x="6647798" y="1427516"/>
                  <a:pt x="6647798" y="1430502"/>
                  <a:pt x="6647798" y="1430502"/>
                </a:cubicBezTo>
                <a:cubicBezTo>
                  <a:pt x="6647798" y="1430502"/>
                  <a:pt x="6646304" y="1430502"/>
                  <a:pt x="6643318" y="1430502"/>
                </a:cubicBezTo>
                <a:cubicBezTo>
                  <a:pt x="6640332" y="1430502"/>
                  <a:pt x="6635852" y="1427516"/>
                  <a:pt x="6629879" y="1421542"/>
                </a:cubicBezTo>
                <a:close/>
                <a:moveTo>
                  <a:pt x="1675389" y="1421542"/>
                </a:moveTo>
                <a:cubicBezTo>
                  <a:pt x="1687335" y="1421542"/>
                  <a:pt x="1693306" y="1423036"/>
                  <a:pt x="1693306" y="1426022"/>
                </a:cubicBezTo>
                <a:cubicBezTo>
                  <a:pt x="1693306" y="1429008"/>
                  <a:pt x="1690320" y="1430502"/>
                  <a:pt x="1684348" y="1430502"/>
                </a:cubicBezTo>
                <a:lnTo>
                  <a:pt x="1666429" y="1430502"/>
                </a:lnTo>
                <a:close/>
                <a:moveTo>
                  <a:pt x="1397650" y="1421542"/>
                </a:moveTo>
                <a:cubicBezTo>
                  <a:pt x="1391677" y="1421542"/>
                  <a:pt x="1382718" y="1424529"/>
                  <a:pt x="1370772" y="1430502"/>
                </a:cubicBezTo>
                <a:lnTo>
                  <a:pt x="1379731" y="1439461"/>
                </a:lnTo>
                <a:cubicBezTo>
                  <a:pt x="1385704" y="1439461"/>
                  <a:pt x="1390184" y="1437968"/>
                  <a:pt x="1393170" y="1434982"/>
                </a:cubicBezTo>
                <a:cubicBezTo>
                  <a:pt x="1396157" y="1431995"/>
                  <a:pt x="1397650" y="1427516"/>
                  <a:pt x="1397650" y="1421542"/>
                </a:cubicBezTo>
                <a:close/>
                <a:moveTo>
                  <a:pt x="5984810" y="1412583"/>
                </a:moveTo>
                <a:cubicBezTo>
                  <a:pt x="5984810" y="1412583"/>
                  <a:pt x="5987796" y="1412583"/>
                  <a:pt x="5993768" y="1412583"/>
                </a:cubicBezTo>
                <a:cubicBezTo>
                  <a:pt x="5993768" y="1412583"/>
                  <a:pt x="5996754" y="1412583"/>
                  <a:pt x="6002728" y="1412583"/>
                </a:cubicBezTo>
                <a:lnTo>
                  <a:pt x="6002728" y="1421542"/>
                </a:lnTo>
                <a:close/>
                <a:moveTo>
                  <a:pt x="1209504" y="1412583"/>
                </a:moveTo>
                <a:lnTo>
                  <a:pt x="1227424" y="1412583"/>
                </a:lnTo>
                <a:lnTo>
                  <a:pt x="1191587" y="1430502"/>
                </a:lnTo>
                <a:cubicBezTo>
                  <a:pt x="1191587" y="1430502"/>
                  <a:pt x="1197560" y="1424529"/>
                  <a:pt x="1209504" y="1412583"/>
                </a:cubicBezTo>
                <a:close/>
                <a:moveTo>
                  <a:pt x="5941133" y="1406983"/>
                </a:moveTo>
                <a:cubicBezTo>
                  <a:pt x="5943372" y="1407730"/>
                  <a:pt x="5945985" y="1409596"/>
                  <a:pt x="5948972" y="1412583"/>
                </a:cubicBezTo>
                <a:lnTo>
                  <a:pt x="5948972" y="1421542"/>
                </a:lnTo>
                <a:cubicBezTo>
                  <a:pt x="5937028" y="1415569"/>
                  <a:pt x="5931054" y="1415569"/>
                  <a:pt x="5931054" y="1421542"/>
                </a:cubicBezTo>
                <a:cubicBezTo>
                  <a:pt x="5931054" y="1427516"/>
                  <a:pt x="5935534" y="1430502"/>
                  <a:pt x="5944492" y="1430502"/>
                </a:cubicBezTo>
                <a:cubicBezTo>
                  <a:pt x="5953452" y="1430502"/>
                  <a:pt x="5957932" y="1433488"/>
                  <a:pt x="5957932" y="1439461"/>
                </a:cubicBezTo>
                <a:cubicBezTo>
                  <a:pt x="5945986" y="1439461"/>
                  <a:pt x="5937028" y="1436475"/>
                  <a:pt x="5931054" y="1430502"/>
                </a:cubicBezTo>
                <a:cubicBezTo>
                  <a:pt x="5901190" y="1418556"/>
                  <a:pt x="5895217" y="1412583"/>
                  <a:pt x="5913134" y="1412583"/>
                </a:cubicBezTo>
                <a:cubicBezTo>
                  <a:pt x="5925080" y="1412583"/>
                  <a:pt x="5932548" y="1411089"/>
                  <a:pt x="5935534" y="1408103"/>
                </a:cubicBezTo>
                <a:cubicBezTo>
                  <a:pt x="5937026" y="1406610"/>
                  <a:pt x="5938894" y="1406237"/>
                  <a:pt x="5941133" y="1406983"/>
                </a:cubicBezTo>
                <a:close/>
                <a:moveTo>
                  <a:pt x="6486530" y="1403624"/>
                </a:moveTo>
                <a:cubicBezTo>
                  <a:pt x="6486530" y="1409597"/>
                  <a:pt x="6486530" y="1412583"/>
                  <a:pt x="6486530" y="1412583"/>
                </a:cubicBezTo>
                <a:cubicBezTo>
                  <a:pt x="6480556" y="1412583"/>
                  <a:pt x="6479065" y="1411089"/>
                  <a:pt x="6482050" y="1408103"/>
                </a:cubicBezTo>
                <a:cubicBezTo>
                  <a:pt x="6485036" y="1405117"/>
                  <a:pt x="6486530" y="1403624"/>
                  <a:pt x="6486530" y="1403624"/>
                </a:cubicBezTo>
                <a:close/>
                <a:moveTo>
                  <a:pt x="1469324" y="1403624"/>
                </a:moveTo>
                <a:cubicBezTo>
                  <a:pt x="1475297" y="1403624"/>
                  <a:pt x="1478284" y="1403624"/>
                  <a:pt x="1478284" y="1403624"/>
                </a:cubicBezTo>
                <a:cubicBezTo>
                  <a:pt x="1478284" y="1403624"/>
                  <a:pt x="1475297" y="1405117"/>
                  <a:pt x="1469324" y="1408103"/>
                </a:cubicBezTo>
                <a:cubicBezTo>
                  <a:pt x="1463351" y="1411089"/>
                  <a:pt x="1460365" y="1411089"/>
                  <a:pt x="1460365" y="1408103"/>
                </a:cubicBezTo>
                <a:cubicBezTo>
                  <a:pt x="1460365" y="1405117"/>
                  <a:pt x="1463351" y="1403624"/>
                  <a:pt x="1469324" y="1403624"/>
                </a:cubicBezTo>
                <a:close/>
                <a:moveTo>
                  <a:pt x="1245342" y="1403624"/>
                </a:moveTo>
                <a:cubicBezTo>
                  <a:pt x="1257288" y="1403624"/>
                  <a:pt x="1257288" y="1412583"/>
                  <a:pt x="1245342" y="1430502"/>
                </a:cubicBezTo>
                <a:lnTo>
                  <a:pt x="1236383" y="1439461"/>
                </a:lnTo>
                <a:cubicBezTo>
                  <a:pt x="1236383" y="1433488"/>
                  <a:pt x="1236383" y="1429008"/>
                  <a:pt x="1236383" y="1426022"/>
                </a:cubicBezTo>
                <a:cubicBezTo>
                  <a:pt x="1236383" y="1423036"/>
                  <a:pt x="1236383" y="1418556"/>
                  <a:pt x="1236383" y="1412583"/>
                </a:cubicBezTo>
                <a:cubicBezTo>
                  <a:pt x="1236383" y="1406610"/>
                  <a:pt x="1239369" y="1403624"/>
                  <a:pt x="1245342" y="1403624"/>
                </a:cubicBezTo>
                <a:close/>
                <a:moveTo>
                  <a:pt x="895929" y="1403624"/>
                </a:moveTo>
                <a:lnTo>
                  <a:pt x="904889" y="1403624"/>
                </a:lnTo>
                <a:cubicBezTo>
                  <a:pt x="904889" y="1409597"/>
                  <a:pt x="901902" y="1418556"/>
                  <a:pt x="895929" y="1430502"/>
                </a:cubicBezTo>
                <a:lnTo>
                  <a:pt x="886970" y="1430502"/>
                </a:lnTo>
                <a:cubicBezTo>
                  <a:pt x="886970" y="1424529"/>
                  <a:pt x="889956" y="1415569"/>
                  <a:pt x="895929" y="1403624"/>
                </a:cubicBezTo>
                <a:close/>
                <a:moveTo>
                  <a:pt x="6271507" y="1385705"/>
                </a:moveTo>
                <a:cubicBezTo>
                  <a:pt x="6283452" y="1391678"/>
                  <a:pt x="6301370" y="1406610"/>
                  <a:pt x="6325262" y="1430502"/>
                </a:cubicBezTo>
                <a:cubicBezTo>
                  <a:pt x="6325262" y="1436475"/>
                  <a:pt x="6328248" y="1439461"/>
                  <a:pt x="6334222" y="1439461"/>
                </a:cubicBezTo>
                <a:cubicBezTo>
                  <a:pt x="6340196" y="1439461"/>
                  <a:pt x="6343182" y="1439461"/>
                  <a:pt x="6343182" y="1439461"/>
                </a:cubicBezTo>
                <a:lnTo>
                  <a:pt x="6361100" y="1448421"/>
                </a:lnTo>
                <a:cubicBezTo>
                  <a:pt x="6355126" y="1454394"/>
                  <a:pt x="6352140" y="1458874"/>
                  <a:pt x="6352140" y="1461860"/>
                </a:cubicBezTo>
                <a:cubicBezTo>
                  <a:pt x="6352140" y="1464845"/>
                  <a:pt x="6355126" y="1466338"/>
                  <a:pt x="6361100" y="1466338"/>
                </a:cubicBezTo>
                <a:lnTo>
                  <a:pt x="6379019" y="1493217"/>
                </a:lnTo>
                <a:cubicBezTo>
                  <a:pt x="6379019" y="1493217"/>
                  <a:pt x="6376033" y="1496203"/>
                  <a:pt x="6370059" y="1502176"/>
                </a:cubicBezTo>
                <a:lnTo>
                  <a:pt x="6352140" y="1484257"/>
                </a:lnTo>
                <a:cubicBezTo>
                  <a:pt x="6346167" y="1472313"/>
                  <a:pt x="6338702" y="1464845"/>
                  <a:pt x="6329742" y="1461860"/>
                </a:cubicBezTo>
                <a:cubicBezTo>
                  <a:pt x="6320782" y="1458874"/>
                  <a:pt x="6319290" y="1454394"/>
                  <a:pt x="6325262" y="1448421"/>
                </a:cubicBezTo>
                <a:lnTo>
                  <a:pt x="6307344" y="1421542"/>
                </a:lnTo>
                <a:close/>
                <a:moveTo>
                  <a:pt x="5841460" y="1385705"/>
                </a:moveTo>
                <a:lnTo>
                  <a:pt x="5859379" y="1385705"/>
                </a:lnTo>
                <a:lnTo>
                  <a:pt x="5859379" y="1394664"/>
                </a:lnTo>
                <a:close/>
                <a:moveTo>
                  <a:pt x="5787705" y="1385705"/>
                </a:moveTo>
                <a:lnTo>
                  <a:pt x="5814582" y="1403624"/>
                </a:lnTo>
                <a:cubicBezTo>
                  <a:pt x="5814582" y="1403624"/>
                  <a:pt x="5811597" y="1403624"/>
                  <a:pt x="5805624" y="1403624"/>
                </a:cubicBezTo>
                <a:cubicBezTo>
                  <a:pt x="5799650" y="1403624"/>
                  <a:pt x="5796664" y="1403624"/>
                  <a:pt x="5796664" y="1403624"/>
                </a:cubicBezTo>
                <a:close/>
                <a:moveTo>
                  <a:pt x="1110953" y="1385705"/>
                </a:moveTo>
                <a:lnTo>
                  <a:pt x="1119913" y="1385705"/>
                </a:lnTo>
                <a:lnTo>
                  <a:pt x="1119913" y="1394664"/>
                </a:lnTo>
                <a:cubicBezTo>
                  <a:pt x="1119913" y="1394664"/>
                  <a:pt x="1116925" y="1391678"/>
                  <a:pt x="1110953" y="1385705"/>
                </a:cubicBezTo>
                <a:close/>
                <a:moveTo>
                  <a:pt x="1021360" y="1385705"/>
                </a:moveTo>
                <a:cubicBezTo>
                  <a:pt x="1021360" y="1385705"/>
                  <a:pt x="1024346" y="1385705"/>
                  <a:pt x="1030320" y="1385705"/>
                </a:cubicBezTo>
                <a:cubicBezTo>
                  <a:pt x="1030320" y="1391678"/>
                  <a:pt x="1021360" y="1400638"/>
                  <a:pt x="1003441" y="1412583"/>
                </a:cubicBezTo>
                <a:cubicBezTo>
                  <a:pt x="991495" y="1418556"/>
                  <a:pt x="982536" y="1423036"/>
                  <a:pt x="976563" y="1426022"/>
                </a:cubicBezTo>
                <a:cubicBezTo>
                  <a:pt x="970590" y="1429008"/>
                  <a:pt x="967604" y="1427516"/>
                  <a:pt x="967604" y="1421542"/>
                </a:cubicBezTo>
                <a:lnTo>
                  <a:pt x="994482" y="1403624"/>
                </a:lnTo>
                <a:cubicBezTo>
                  <a:pt x="1000455" y="1403624"/>
                  <a:pt x="1004935" y="1402130"/>
                  <a:pt x="1007921" y="1399144"/>
                </a:cubicBezTo>
                <a:cubicBezTo>
                  <a:pt x="1010907" y="1396158"/>
                  <a:pt x="1015387" y="1391678"/>
                  <a:pt x="1021360" y="1385705"/>
                </a:cubicBezTo>
                <a:close/>
                <a:moveTo>
                  <a:pt x="940726" y="1385705"/>
                </a:moveTo>
                <a:lnTo>
                  <a:pt x="940726" y="1403624"/>
                </a:lnTo>
                <a:lnTo>
                  <a:pt x="931767" y="1403624"/>
                </a:lnTo>
                <a:cubicBezTo>
                  <a:pt x="931767" y="1403624"/>
                  <a:pt x="933260" y="1400638"/>
                  <a:pt x="936247" y="1394664"/>
                </a:cubicBezTo>
                <a:cubicBezTo>
                  <a:pt x="939233" y="1388691"/>
                  <a:pt x="940726" y="1385705"/>
                  <a:pt x="940726" y="1385705"/>
                </a:cubicBezTo>
                <a:close/>
                <a:moveTo>
                  <a:pt x="1644438" y="1379352"/>
                </a:moveTo>
                <a:lnTo>
                  <a:pt x="1641792" y="1385705"/>
                </a:lnTo>
                <a:cubicBezTo>
                  <a:pt x="1640298" y="1391678"/>
                  <a:pt x="1639551" y="1400637"/>
                  <a:pt x="1639551" y="1412583"/>
                </a:cubicBezTo>
                <a:cubicBezTo>
                  <a:pt x="1639551" y="1418556"/>
                  <a:pt x="1638058" y="1423036"/>
                  <a:pt x="1635071" y="1426022"/>
                </a:cubicBezTo>
                <a:cubicBezTo>
                  <a:pt x="1632085" y="1429008"/>
                  <a:pt x="1627605" y="1433488"/>
                  <a:pt x="1621632" y="1439461"/>
                </a:cubicBezTo>
                <a:lnTo>
                  <a:pt x="1612673" y="1448421"/>
                </a:lnTo>
                <a:lnTo>
                  <a:pt x="1603713" y="1430502"/>
                </a:lnTo>
                <a:cubicBezTo>
                  <a:pt x="1597740" y="1424529"/>
                  <a:pt x="1590275" y="1424529"/>
                  <a:pt x="1581316" y="1430502"/>
                </a:cubicBezTo>
                <a:cubicBezTo>
                  <a:pt x="1572357" y="1436475"/>
                  <a:pt x="1567877" y="1442447"/>
                  <a:pt x="1567877" y="1448421"/>
                </a:cubicBezTo>
                <a:lnTo>
                  <a:pt x="1576836" y="1448421"/>
                </a:lnTo>
                <a:cubicBezTo>
                  <a:pt x="1582809" y="1442447"/>
                  <a:pt x="1588782" y="1440955"/>
                  <a:pt x="1594755" y="1443941"/>
                </a:cubicBezTo>
                <a:cubicBezTo>
                  <a:pt x="1600728" y="1446926"/>
                  <a:pt x="1603713" y="1451406"/>
                  <a:pt x="1603713" y="1457379"/>
                </a:cubicBezTo>
                <a:cubicBezTo>
                  <a:pt x="1603713" y="1475298"/>
                  <a:pt x="1609686" y="1475298"/>
                  <a:pt x="1621632" y="1457379"/>
                </a:cubicBezTo>
                <a:lnTo>
                  <a:pt x="1630592" y="1448421"/>
                </a:lnTo>
                <a:lnTo>
                  <a:pt x="1630592" y="1457379"/>
                </a:lnTo>
                <a:cubicBezTo>
                  <a:pt x="1630592" y="1463352"/>
                  <a:pt x="1632085" y="1467832"/>
                  <a:pt x="1635071" y="1470818"/>
                </a:cubicBezTo>
                <a:cubicBezTo>
                  <a:pt x="1638058" y="1473804"/>
                  <a:pt x="1639551" y="1475298"/>
                  <a:pt x="1639551" y="1475298"/>
                </a:cubicBezTo>
                <a:cubicBezTo>
                  <a:pt x="1639551" y="1475298"/>
                  <a:pt x="1636565" y="1475298"/>
                  <a:pt x="1630592" y="1475298"/>
                </a:cubicBezTo>
                <a:cubicBezTo>
                  <a:pt x="1624619" y="1475298"/>
                  <a:pt x="1621632" y="1478284"/>
                  <a:pt x="1621632" y="1484257"/>
                </a:cubicBezTo>
                <a:cubicBezTo>
                  <a:pt x="1609686" y="1484257"/>
                  <a:pt x="1603713" y="1482764"/>
                  <a:pt x="1603713" y="1479778"/>
                </a:cubicBezTo>
                <a:cubicBezTo>
                  <a:pt x="1603713" y="1476792"/>
                  <a:pt x="1599235" y="1475298"/>
                  <a:pt x="1590275" y="1475298"/>
                </a:cubicBezTo>
                <a:cubicBezTo>
                  <a:pt x="1581316" y="1475298"/>
                  <a:pt x="1576836" y="1476792"/>
                  <a:pt x="1576836" y="1479778"/>
                </a:cubicBezTo>
                <a:cubicBezTo>
                  <a:pt x="1576836" y="1482764"/>
                  <a:pt x="1569370" y="1490231"/>
                  <a:pt x="1554438" y="1502176"/>
                </a:cubicBezTo>
                <a:cubicBezTo>
                  <a:pt x="1539506" y="1514122"/>
                  <a:pt x="1529053" y="1520095"/>
                  <a:pt x="1523081" y="1520095"/>
                </a:cubicBezTo>
                <a:cubicBezTo>
                  <a:pt x="1517108" y="1520095"/>
                  <a:pt x="1511135" y="1524575"/>
                  <a:pt x="1505162" y="1533534"/>
                </a:cubicBezTo>
                <a:cubicBezTo>
                  <a:pt x="1499189" y="1542492"/>
                  <a:pt x="1493216" y="1546972"/>
                  <a:pt x="1487243" y="1546972"/>
                </a:cubicBezTo>
                <a:lnTo>
                  <a:pt x="1496203" y="1484257"/>
                </a:lnTo>
                <a:cubicBezTo>
                  <a:pt x="1502176" y="1478284"/>
                  <a:pt x="1505162" y="1473804"/>
                  <a:pt x="1505162" y="1470818"/>
                </a:cubicBezTo>
                <a:cubicBezTo>
                  <a:pt x="1505162" y="1467832"/>
                  <a:pt x="1502176" y="1460365"/>
                  <a:pt x="1496203" y="1448421"/>
                </a:cubicBezTo>
                <a:cubicBezTo>
                  <a:pt x="1490230" y="1430502"/>
                  <a:pt x="1493216" y="1415569"/>
                  <a:pt x="1505162" y="1403624"/>
                </a:cubicBezTo>
                <a:lnTo>
                  <a:pt x="1514122" y="1403624"/>
                </a:lnTo>
                <a:lnTo>
                  <a:pt x="1514122" y="1421542"/>
                </a:lnTo>
                <a:lnTo>
                  <a:pt x="1514122" y="1430502"/>
                </a:lnTo>
                <a:lnTo>
                  <a:pt x="1514122" y="1439461"/>
                </a:lnTo>
                <a:lnTo>
                  <a:pt x="1514122" y="1457379"/>
                </a:lnTo>
                <a:cubicBezTo>
                  <a:pt x="1526066" y="1457379"/>
                  <a:pt x="1538012" y="1448421"/>
                  <a:pt x="1549958" y="1430502"/>
                </a:cubicBezTo>
                <a:lnTo>
                  <a:pt x="1567877" y="1421542"/>
                </a:lnTo>
                <a:cubicBezTo>
                  <a:pt x="1567877" y="1421542"/>
                  <a:pt x="1569370" y="1420049"/>
                  <a:pt x="1572357" y="1417063"/>
                </a:cubicBezTo>
                <a:cubicBezTo>
                  <a:pt x="1575343" y="1414077"/>
                  <a:pt x="1576836" y="1412583"/>
                  <a:pt x="1576836" y="1412583"/>
                </a:cubicBezTo>
                <a:lnTo>
                  <a:pt x="1585796" y="1403624"/>
                </a:lnTo>
                <a:lnTo>
                  <a:pt x="1612673" y="1385705"/>
                </a:lnTo>
                <a:close/>
                <a:moveTo>
                  <a:pt x="6137118" y="1376745"/>
                </a:moveTo>
                <a:cubicBezTo>
                  <a:pt x="6137118" y="1376745"/>
                  <a:pt x="6140104" y="1376745"/>
                  <a:pt x="6146076" y="1376745"/>
                </a:cubicBezTo>
                <a:lnTo>
                  <a:pt x="6155036" y="1394664"/>
                </a:lnTo>
                <a:cubicBezTo>
                  <a:pt x="6149062" y="1394664"/>
                  <a:pt x="6143091" y="1391678"/>
                  <a:pt x="6137118" y="1385705"/>
                </a:cubicBezTo>
                <a:cubicBezTo>
                  <a:pt x="6137118" y="1379731"/>
                  <a:pt x="6137118" y="1376745"/>
                  <a:pt x="6137118" y="1376745"/>
                </a:cubicBezTo>
                <a:close/>
                <a:moveTo>
                  <a:pt x="5604040" y="1376745"/>
                </a:moveTo>
                <a:cubicBezTo>
                  <a:pt x="5601054" y="1376745"/>
                  <a:pt x="5599560" y="1379731"/>
                  <a:pt x="5599560" y="1385705"/>
                </a:cubicBezTo>
                <a:lnTo>
                  <a:pt x="5608520" y="1385705"/>
                </a:lnTo>
                <a:cubicBezTo>
                  <a:pt x="5614492" y="1385705"/>
                  <a:pt x="5617478" y="1385705"/>
                  <a:pt x="5617478" y="1385705"/>
                </a:cubicBezTo>
                <a:cubicBezTo>
                  <a:pt x="5617478" y="1379731"/>
                  <a:pt x="5614492" y="1376745"/>
                  <a:pt x="5608520" y="1376745"/>
                </a:cubicBezTo>
                <a:cubicBezTo>
                  <a:pt x="5608520" y="1376745"/>
                  <a:pt x="5607025" y="1376745"/>
                  <a:pt x="5604040" y="1376745"/>
                </a:cubicBezTo>
                <a:close/>
                <a:moveTo>
                  <a:pt x="1648511" y="1376745"/>
                </a:moveTo>
                <a:lnTo>
                  <a:pt x="1653736" y="1377493"/>
                </a:lnTo>
                <a:lnTo>
                  <a:pt x="1644438" y="1379352"/>
                </a:lnTo>
                <a:lnTo>
                  <a:pt x="1644591" y="1378986"/>
                </a:lnTo>
                <a:cubicBezTo>
                  <a:pt x="1645711" y="1377493"/>
                  <a:pt x="1647017" y="1376745"/>
                  <a:pt x="1648511" y="1376745"/>
                </a:cubicBezTo>
                <a:close/>
                <a:moveTo>
                  <a:pt x="1523081" y="1376745"/>
                </a:moveTo>
                <a:lnTo>
                  <a:pt x="1532039" y="1376745"/>
                </a:lnTo>
                <a:cubicBezTo>
                  <a:pt x="1520093" y="1388691"/>
                  <a:pt x="1514122" y="1391678"/>
                  <a:pt x="1514122" y="1385705"/>
                </a:cubicBezTo>
                <a:cubicBezTo>
                  <a:pt x="1508148" y="1385705"/>
                  <a:pt x="1511135" y="1382720"/>
                  <a:pt x="1523081" y="1376745"/>
                </a:cubicBezTo>
                <a:close/>
                <a:moveTo>
                  <a:pt x="904889" y="1376745"/>
                </a:moveTo>
                <a:cubicBezTo>
                  <a:pt x="904889" y="1376745"/>
                  <a:pt x="906382" y="1376745"/>
                  <a:pt x="909368" y="1376745"/>
                </a:cubicBezTo>
                <a:cubicBezTo>
                  <a:pt x="912355" y="1376745"/>
                  <a:pt x="913848" y="1379731"/>
                  <a:pt x="913848" y="1385705"/>
                </a:cubicBezTo>
                <a:cubicBezTo>
                  <a:pt x="913848" y="1385705"/>
                  <a:pt x="910862" y="1385705"/>
                  <a:pt x="904889" y="1385705"/>
                </a:cubicBezTo>
                <a:cubicBezTo>
                  <a:pt x="904889" y="1385705"/>
                  <a:pt x="903396" y="1384211"/>
                  <a:pt x="900409" y="1381225"/>
                </a:cubicBezTo>
                <a:cubicBezTo>
                  <a:pt x="897423" y="1378239"/>
                  <a:pt x="898916" y="1376745"/>
                  <a:pt x="904889" y="1376745"/>
                </a:cubicBezTo>
                <a:close/>
                <a:moveTo>
                  <a:pt x="5823243" y="1375850"/>
                </a:moveTo>
                <a:lnTo>
                  <a:pt x="5825502" y="1376466"/>
                </a:lnTo>
                <a:cubicBezTo>
                  <a:pt x="5825688" y="1376653"/>
                  <a:pt x="5825034" y="1376745"/>
                  <a:pt x="5823542" y="1376745"/>
                </a:cubicBezTo>
                <a:close/>
                <a:moveTo>
                  <a:pt x="6062644" y="1373946"/>
                </a:moveTo>
                <a:cubicBezTo>
                  <a:pt x="6066002" y="1374319"/>
                  <a:pt x="6069922" y="1375252"/>
                  <a:pt x="6074402" y="1376745"/>
                </a:cubicBezTo>
                <a:cubicBezTo>
                  <a:pt x="6086348" y="1382720"/>
                  <a:pt x="6092322" y="1394664"/>
                  <a:pt x="6092322" y="1412583"/>
                </a:cubicBezTo>
                <a:cubicBezTo>
                  <a:pt x="6086348" y="1424529"/>
                  <a:pt x="6083362" y="1433488"/>
                  <a:pt x="6083362" y="1439461"/>
                </a:cubicBezTo>
                <a:cubicBezTo>
                  <a:pt x="6083362" y="1445435"/>
                  <a:pt x="6083362" y="1448421"/>
                  <a:pt x="6083362" y="1448421"/>
                </a:cubicBezTo>
                <a:cubicBezTo>
                  <a:pt x="6077388" y="1454394"/>
                  <a:pt x="6072908" y="1457379"/>
                  <a:pt x="6069922" y="1457379"/>
                </a:cubicBezTo>
                <a:cubicBezTo>
                  <a:pt x="6066936" y="1457379"/>
                  <a:pt x="6065442" y="1454394"/>
                  <a:pt x="6065442" y="1448421"/>
                </a:cubicBezTo>
                <a:cubicBezTo>
                  <a:pt x="6065442" y="1424529"/>
                  <a:pt x="6050511" y="1412583"/>
                  <a:pt x="6020646" y="1412583"/>
                </a:cubicBezTo>
                <a:cubicBezTo>
                  <a:pt x="6014673" y="1412583"/>
                  <a:pt x="6011688" y="1409597"/>
                  <a:pt x="6011688" y="1403624"/>
                </a:cubicBezTo>
                <a:cubicBezTo>
                  <a:pt x="6011688" y="1397650"/>
                  <a:pt x="6014673" y="1393171"/>
                  <a:pt x="6020646" y="1390185"/>
                </a:cubicBezTo>
                <a:cubicBezTo>
                  <a:pt x="6026620" y="1387198"/>
                  <a:pt x="6029606" y="1388691"/>
                  <a:pt x="6029606" y="1394664"/>
                </a:cubicBezTo>
                <a:cubicBezTo>
                  <a:pt x="6035579" y="1394664"/>
                  <a:pt x="6041551" y="1391678"/>
                  <a:pt x="6047525" y="1385705"/>
                </a:cubicBezTo>
                <a:cubicBezTo>
                  <a:pt x="6047525" y="1376747"/>
                  <a:pt x="6052564" y="1372827"/>
                  <a:pt x="6062644" y="1373946"/>
                </a:cubicBezTo>
                <a:close/>
                <a:moveTo>
                  <a:pt x="6889698" y="1367787"/>
                </a:moveTo>
                <a:lnTo>
                  <a:pt x="6898658" y="1385705"/>
                </a:lnTo>
                <a:lnTo>
                  <a:pt x="6898658" y="1394664"/>
                </a:lnTo>
                <a:close/>
                <a:moveTo>
                  <a:pt x="6316304" y="1367787"/>
                </a:moveTo>
                <a:cubicBezTo>
                  <a:pt x="6316304" y="1367787"/>
                  <a:pt x="6319290" y="1370773"/>
                  <a:pt x="6325262" y="1376745"/>
                </a:cubicBezTo>
                <a:lnTo>
                  <a:pt x="6325262" y="1385705"/>
                </a:lnTo>
                <a:cubicBezTo>
                  <a:pt x="6319290" y="1385705"/>
                  <a:pt x="6314810" y="1382720"/>
                  <a:pt x="6311824" y="1376745"/>
                </a:cubicBezTo>
                <a:cubicBezTo>
                  <a:pt x="6308838" y="1370773"/>
                  <a:pt x="6310330" y="1367787"/>
                  <a:pt x="6316304" y="1367787"/>
                </a:cubicBezTo>
                <a:close/>
                <a:moveTo>
                  <a:pt x="1585796" y="1367787"/>
                </a:moveTo>
                <a:cubicBezTo>
                  <a:pt x="1591769" y="1379731"/>
                  <a:pt x="1585796" y="1388691"/>
                  <a:pt x="1567877" y="1394664"/>
                </a:cubicBezTo>
                <a:cubicBezTo>
                  <a:pt x="1555931" y="1400638"/>
                  <a:pt x="1549958" y="1406610"/>
                  <a:pt x="1549958" y="1412583"/>
                </a:cubicBezTo>
                <a:cubicBezTo>
                  <a:pt x="1543985" y="1418556"/>
                  <a:pt x="1535026" y="1421542"/>
                  <a:pt x="1523081" y="1421542"/>
                </a:cubicBezTo>
                <a:cubicBezTo>
                  <a:pt x="1523081" y="1421542"/>
                  <a:pt x="1527561" y="1415569"/>
                  <a:pt x="1536519" y="1403624"/>
                </a:cubicBezTo>
                <a:cubicBezTo>
                  <a:pt x="1545478" y="1391678"/>
                  <a:pt x="1551451" y="1385705"/>
                  <a:pt x="1554438" y="1385705"/>
                </a:cubicBezTo>
                <a:cubicBezTo>
                  <a:pt x="1557424" y="1385705"/>
                  <a:pt x="1561904" y="1382720"/>
                  <a:pt x="1567877" y="1376745"/>
                </a:cubicBezTo>
                <a:cubicBezTo>
                  <a:pt x="1573850" y="1370773"/>
                  <a:pt x="1579823" y="1367787"/>
                  <a:pt x="1585796" y="1367787"/>
                </a:cubicBezTo>
                <a:close/>
                <a:moveTo>
                  <a:pt x="967604" y="1367787"/>
                </a:moveTo>
                <a:cubicBezTo>
                  <a:pt x="967604" y="1367787"/>
                  <a:pt x="969097" y="1367787"/>
                  <a:pt x="972083" y="1367787"/>
                </a:cubicBezTo>
                <a:cubicBezTo>
                  <a:pt x="975070" y="1367787"/>
                  <a:pt x="975070" y="1369281"/>
                  <a:pt x="972083" y="1372267"/>
                </a:cubicBezTo>
                <a:cubicBezTo>
                  <a:pt x="969097" y="1375252"/>
                  <a:pt x="967604" y="1376745"/>
                  <a:pt x="967604" y="1376745"/>
                </a:cubicBezTo>
                <a:cubicBezTo>
                  <a:pt x="967604" y="1376745"/>
                  <a:pt x="967604" y="1373760"/>
                  <a:pt x="967604" y="1367787"/>
                </a:cubicBezTo>
                <a:close/>
                <a:moveTo>
                  <a:pt x="5868338" y="1358828"/>
                </a:moveTo>
                <a:cubicBezTo>
                  <a:pt x="5874312" y="1358828"/>
                  <a:pt x="5880284" y="1361814"/>
                  <a:pt x="5886257" y="1367787"/>
                </a:cubicBezTo>
                <a:cubicBezTo>
                  <a:pt x="5892231" y="1373760"/>
                  <a:pt x="5895217" y="1376745"/>
                  <a:pt x="5895217" y="1376745"/>
                </a:cubicBezTo>
                <a:lnTo>
                  <a:pt x="5877298" y="1376745"/>
                </a:lnTo>
                <a:cubicBezTo>
                  <a:pt x="5871325" y="1370773"/>
                  <a:pt x="5868338" y="1364801"/>
                  <a:pt x="5868338" y="1358828"/>
                </a:cubicBezTo>
                <a:close/>
                <a:moveTo>
                  <a:pt x="5724990" y="1358828"/>
                </a:moveTo>
                <a:cubicBezTo>
                  <a:pt x="5724990" y="1358828"/>
                  <a:pt x="5726484" y="1360321"/>
                  <a:pt x="5729470" y="1363307"/>
                </a:cubicBezTo>
                <a:cubicBezTo>
                  <a:pt x="5732456" y="1366292"/>
                  <a:pt x="5736934" y="1367787"/>
                  <a:pt x="5742908" y="1367787"/>
                </a:cubicBezTo>
                <a:lnTo>
                  <a:pt x="5733948" y="1358828"/>
                </a:lnTo>
                <a:close/>
                <a:moveTo>
                  <a:pt x="1325976" y="1358828"/>
                </a:moveTo>
                <a:cubicBezTo>
                  <a:pt x="1325976" y="1358828"/>
                  <a:pt x="1322989" y="1361814"/>
                  <a:pt x="1317017" y="1367787"/>
                </a:cubicBezTo>
                <a:lnTo>
                  <a:pt x="1308057" y="1367787"/>
                </a:lnTo>
                <a:close/>
                <a:moveTo>
                  <a:pt x="5975850" y="1331949"/>
                </a:moveTo>
                <a:cubicBezTo>
                  <a:pt x="5981824" y="1331949"/>
                  <a:pt x="5984810" y="1334935"/>
                  <a:pt x="5984810" y="1340909"/>
                </a:cubicBezTo>
                <a:lnTo>
                  <a:pt x="5984810" y="1349868"/>
                </a:lnTo>
                <a:cubicBezTo>
                  <a:pt x="5984810" y="1349868"/>
                  <a:pt x="5981824" y="1346882"/>
                  <a:pt x="5975850" y="1340909"/>
                </a:cubicBezTo>
                <a:close/>
                <a:moveTo>
                  <a:pt x="6343182" y="1330269"/>
                </a:moveTo>
                <a:cubicBezTo>
                  <a:pt x="6352140" y="1331389"/>
                  <a:pt x="6361100" y="1340909"/>
                  <a:pt x="6370059" y="1358828"/>
                </a:cubicBezTo>
                <a:cubicBezTo>
                  <a:pt x="6376033" y="1364801"/>
                  <a:pt x="6382005" y="1373760"/>
                  <a:pt x="6387978" y="1385705"/>
                </a:cubicBezTo>
                <a:cubicBezTo>
                  <a:pt x="6393950" y="1385705"/>
                  <a:pt x="6398430" y="1388691"/>
                  <a:pt x="6401416" y="1394664"/>
                </a:cubicBezTo>
                <a:cubicBezTo>
                  <a:pt x="6404402" y="1400638"/>
                  <a:pt x="6405896" y="1403624"/>
                  <a:pt x="6405896" y="1403624"/>
                </a:cubicBezTo>
                <a:cubicBezTo>
                  <a:pt x="6405896" y="1409597"/>
                  <a:pt x="6410376" y="1417063"/>
                  <a:pt x="6419336" y="1426022"/>
                </a:cubicBezTo>
                <a:cubicBezTo>
                  <a:pt x="6428294" y="1434982"/>
                  <a:pt x="6437254" y="1445435"/>
                  <a:pt x="6446213" y="1457379"/>
                </a:cubicBezTo>
                <a:cubicBezTo>
                  <a:pt x="6455173" y="1469325"/>
                  <a:pt x="6459652" y="1478284"/>
                  <a:pt x="6459652" y="1484257"/>
                </a:cubicBezTo>
                <a:cubicBezTo>
                  <a:pt x="6459652" y="1490231"/>
                  <a:pt x="6462638" y="1493217"/>
                  <a:pt x="6468612" y="1493217"/>
                </a:cubicBezTo>
                <a:cubicBezTo>
                  <a:pt x="6474585" y="1493217"/>
                  <a:pt x="6480556" y="1499190"/>
                  <a:pt x="6486530" y="1511136"/>
                </a:cubicBezTo>
                <a:cubicBezTo>
                  <a:pt x="6492504" y="1535027"/>
                  <a:pt x="6510422" y="1555932"/>
                  <a:pt x="6540286" y="1573850"/>
                </a:cubicBezTo>
                <a:lnTo>
                  <a:pt x="6540286" y="1582810"/>
                </a:lnTo>
                <a:lnTo>
                  <a:pt x="6531327" y="1591769"/>
                </a:lnTo>
                <a:lnTo>
                  <a:pt x="6522367" y="1591769"/>
                </a:lnTo>
                <a:cubicBezTo>
                  <a:pt x="6522367" y="1591769"/>
                  <a:pt x="6522367" y="1590276"/>
                  <a:pt x="6522367" y="1587289"/>
                </a:cubicBezTo>
                <a:cubicBezTo>
                  <a:pt x="6522367" y="1584303"/>
                  <a:pt x="6520873" y="1582810"/>
                  <a:pt x="6517887" y="1582810"/>
                </a:cubicBezTo>
                <a:cubicBezTo>
                  <a:pt x="6514901" y="1582810"/>
                  <a:pt x="6513408" y="1581316"/>
                  <a:pt x="6513408" y="1578330"/>
                </a:cubicBezTo>
                <a:cubicBezTo>
                  <a:pt x="6513408" y="1575344"/>
                  <a:pt x="6513408" y="1570864"/>
                  <a:pt x="6513408" y="1564891"/>
                </a:cubicBezTo>
                <a:cubicBezTo>
                  <a:pt x="6513408" y="1558918"/>
                  <a:pt x="6508928" y="1554438"/>
                  <a:pt x="6499970" y="1551452"/>
                </a:cubicBezTo>
                <a:cubicBezTo>
                  <a:pt x="6491010" y="1548465"/>
                  <a:pt x="6486530" y="1546972"/>
                  <a:pt x="6486530" y="1546972"/>
                </a:cubicBezTo>
                <a:lnTo>
                  <a:pt x="6477570" y="1546972"/>
                </a:lnTo>
                <a:lnTo>
                  <a:pt x="6468612" y="1529054"/>
                </a:lnTo>
                <a:cubicBezTo>
                  <a:pt x="6462638" y="1523081"/>
                  <a:pt x="6459652" y="1517109"/>
                  <a:pt x="6459652" y="1511136"/>
                </a:cubicBezTo>
                <a:cubicBezTo>
                  <a:pt x="6459652" y="1505162"/>
                  <a:pt x="6458159" y="1500682"/>
                  <a:pt x="6455173" y="1497696"/>
                </a:cubicBezTo>
                <a:cubicBezTo>
                  <a:pt x="6452186" y="1494710"/>
                  <a:pt x="6450693" y="1493217"/>
                  <a:pt x="6450693" y="1493217"/>
                </a:cubicBezTo>
                <a:cubicBezTo>
                  <a:pt x="6444720" y="1493217"/>
                  <a:pt x="6441733" y="1490231"/>
                  <a:pt x="6441733" y="1484257"/>
                </a:cubicBezTo>
                <a:cubicBezTo>
                  <a:pt x="6441733" y="1478284"/>
                  <a:pt x="6440240" y="1473804"/>
                  <a:pt x="6437254" y="1470818"/>
                </a:cubicBezTo>
                <a:cubicBezTo>
                  <a:pt x="6434268" y="1467832"/>
                  <a:pt x="6432774" y="1463352"/>
                  <a:pt x="6432774" y="1457379"/>
                </a:cubicBezTo>
                <a:lnTo>
                  <a:pt x="6423816" y="1448421"/>
                </a:lnTo>
                <a:lnTo>
                  <a:pt x="6405896" y="1421542"/>
                </a:lnTo>
                <a:lnTo>
                  <a:pt x="6387978" y="1394664"/>
                </a:lnTo>
                <a:lnTo>
                  <a:pt x="6379019" y="1385705"/>
                </a:lnTo>
                <a:cubicBezTo>
                  <a:pt x="6379019" y="1385705"/>
                  <a:pt x="6371553" y="1378239"/>
                  <a:pt x="6356620" y="1363307"/>
                </a:cubicBezTo>
                <a:cubicBezTo>
                  <a:pt x="6341687" y="1348375"/>
                  <a:pt x="6334222" y="1337923"/>
                  <a:pt x="6334222" y="1331949"/>
                </a:cubicBezTo>
                <a:cubicBezTo>
                  <a:pt x="6337208" y="1330456"/>
                  <a:pt x="6340194" y="1329896"/>
                  <a:pt x="6343182" y="1330269"/>
                </a:cubicBezTo>
                <a:close/>
                <a:moveTo>
                  <a:pt x="5635397" y="1322990"/>
                </a:moveTo>
                <a:cubicBezTo>
                  <a:pt x="5647342" y="1328963"/>
                  <a:pt x="5653316" y="1333443"/>
                  <a:pt x="5653316" y="1336429"/>
                </a:cubicBezTo>
                <a:cubicBezTo>
                  <a:pt x="5653316" y="1339415"/>
                  <a:pt x="5656302" y="1343895"/>
                  <a:pt x="5662274" y="1349868"/>
                </a:cubicBezTo>
                <a:cubicBezTo>
                  <a:pt x="5680194" y="1361814"/>
                  <a:pt x="5689152" y="1361814"/>
                  <a:pt x="5689152" y="1349868"/>
                </a:cubicBezTo>
                <a:cubicBezTo>
                  <a:pt x="5689152" y="1349868"/>
                  <a:pt x="5683180" y="1345388"/>
                  <a:pt x="5671234" y="1336429"/>
                </a:cubicBezTo>
                <a:cubicBezTo>
                  <a:pt x="5659288" y="1327470"/>
                  <a:pt x="5647342" y="1322990"/>
                  <a:pt x="5635397" y="1322990"/>
                </a:cubicBezTo>
                <a:close/>
                <a:moveTo>
                  <a:pt x="1128871" y="1322990"/>
                </a:moveTo>
                <a:lnTo>
                  <a:pt x="1128871" y="1349868"/>
                </a:lnTo>
                <a:lnTo>
                  <a:pt x="1119913" y="1367787"/>
                </a:lnTo>
                <a:lnTo>
                  <a:pt x="1119913" y="1349868"/>
                </a:lnTo>
                <a:close/>
                <a:moveTo>
                  <a:pt x="761540" y="1322990"/>
                </a:moveTo>
                <a:cubicBezTo>
                  <a:pt x="761540" y="1322990"/>
                  <a:pt x="761540" y="1325976"/>
                  <a:pt x="761540" y="1331949"/>
                </a:cubicBezTo>
                <a:lnTo>
                  <a:pt x="752581" y="1331949"/>
                </a:lnTo>
                <a:cubicBezTo>
                  <a:pt x="752581" y="1325976"/>
                  <a:pt x="755567" y="1322990"/>
                  <a:pt x="761540" y="1322990"/>
                </a:cubicBezTo>
                <a:close/>
                <a:moveTo>
                  <a:pt x="1202505" y="1317671"/>
                </a:moveTo>
                <a:cubicBezTo>
                  <a:pt x="1203439" y="1317484"/>
                  <a:pt x="1204279" y="1317765"/>
                  <a:pt x="1205025" y="1318510"/>
                </a:cubicBezTo>
                <a:cubicBezTo>
                  <a:pt x="1208011" y="1321496"/>
                  <a:pt x="1203532" y="1328963"/>
                  <a:pt x="1191587" y="1340909"/>
                </a:cubicBezTo>
                <a:cubicBezTo>
                  <a:pt x="1179641" y="1352854"/>
                  <a:pt x="1172175" y="1361814"/>
                  <a:pt x="1169188" y="1367787"/>
                </a:cubicBezTo>
                <a:cubicBezTo>
                  <a:pt x="1166202" y="1373760"/>
                  <a:pt x="1163215" y="1372267"/>
                  <a:pt x="1160229" y="1363307"/>
                </a:cubicBezTo>
                <a:cubicBezTo>
                  <a:pt x="1157242" y="1354348"/>
                  <a:pt x="1158735" y="1349868"/>
                  <a:pt x="1164709" y="1349868"/>
                </a:cubicBezTo>
                <a:lnTo>
                  <a:pt x="1191587" y="1331949"/>
                </a:lnTo>
                <a:cubicBezTo>
                  <a:pt x="1196065" y="1322991"/>
                  <a:pt x="1199706" y="1318231"/>
                  <a:pt x="1202505" y="1317671"/>
                </a:cubicBezTo>
                <a:close/>
                <a:moveTo>
                  <a:pt x="1747063" y="1314031"/>
                </a:moveTo>
                <a:lnTo>
                  <a:pt x="1756022" y="1322990"/>
                </a:lnTo>
                <a:cubicBezTo>
                  <a:pt x="1750049" y="1346882"/>
                  <a:pt x="1726158" y="1367787"/>
                  <a:pt x="1684348" y="1385705"/>
                </a:cubicBezTo>
                <a:cubicBezTo>
                  <a:pt x="1672402" y="1391678"/>
                  <a:pt x="1666429" y="1397650"/>
                  <a:pt x="1666429" y="1403624"/>
                </a:cubicBezTo>
                <a:cubicBezTo>
                  <a:pt x="1666429" y="1403624"/>
                  <a:pt x="1666429" y="1405117"/>
                  <a:pt x="1666429" y="1408103"/>
                </a:cubicBezTo>
                <a:cubicBezTo>
                  <a:pt x="1666429" y="1411089"/>
                  <a:pt x="1663443" y="1412583"/>
                  <a:pt x="1657470" y="1412583"/>
                </a:cubicBezTo>
                <a:cubicBezTo>
                  <a:pt x="1657470" y="1406610"/>
                  <a:pt x="1657470" y="1400638"/>
                  <a:pt x="1657470" y="1394664"/>
                </a:cubicBezTo>
                <a:cubicBezTo>
                  <a:pt x="1663443" y="1388691"/>
                  <a:pt x="1664936" y="1384211"/>
                  <a:pt x="1661950" y="1381225"/>
                </a:cubicBezTo>
                <a:cubicBezTo>
                  <a:pt x="1660456" y="1379732"/>
                  <a:pt x="1658590" y="1378613"/>
                  <a:pt x="1656350" y="1377866"/>
                </a:cubicBezTo>
                <a:lnTo>
                  <a:pt x="1653736" y="1377493"/>
                </a:lnTo>
                <a:lnTo>
                  <a:pt x="1657470" y="1376745"/>
                </a:lnTo>
                <a:lnTo>
                  <a:pt x="1675389" y="1358828"/>
                </a:lnTo>
                <a:cubicBezTo>
                  <a:pt x="1675389" y="1352854"/>
                  <a:pt x="1678375" y="1349868"/>
                  <a:pt x="1684348" y="1349868"/>
                </a:cubicBezTo>
                <a:cubicBezTo>
                  <a:pt x="1690320" y="1355842"/>
                  <a:pt x="1693306" y="1358828"/>
                  <a:pt x="1693306" y="1358828"/>
                </a:cubicBezTo>
                <a:cubicBezTo>
                  <a:pt x="1699279" y="1364801"/>
                  <a:pt x="1708239" y="1358828"/>
                  <a:pt x="1720185" y="1340909"/>
                </a:cubicBezTo>
                <a:close/>
                <a:moveTo>
                  <a:pt x="6289426" y="1296112"/>
                </a:moveTo>
                <a:lnTo>
                  <a:pt x="6316304" y="1296112"/>
                </a:lnTo>
                <a:lnTo>
                  <a:pt x="6298385" y="1314031"/>
                </a:lnTo>
                <a:cubicBezTo>
                  <a:pt x="6292412" y="1302086"/>
                  <a:pt x="6289426" y="1296112"/>
                  <a:pt x="6289426" y="1296112"/>
                </a:cubicBezTo>
                <a:close/>
                <a:moveTo>
                  <a:pt x="6396936" y="1287152"/>
                </a:moveTo>
                <a:cubicBezTo>
                  <a:pt x="6396936" y="1293127"/>
                  <a:pt x="6396936" y="1296112"/>
                  <a:pt x="6396936" y="1296112"/>
                </a:cubicBezTo>
                <a:cubicBezTo>
                  <a:pt x="6396936" y="1296112"/>
                  <a:pt x="6393950" y="1296112"/>
                  <a:pt x="6387978" y="1296112"/>
                </a:cubicBezTo>
                <a:cubicBezTo>
                  <a:pt x="6387978" y="1296112"/>
                  <a:pt x="6387978" y="1294618"/>
                  <a:pt x="6387978" y="1291633"/>
                </a:cubicBezTo>
                <a:cubicBezTo>
                  <a:pt x="6387978" y="1288647"/>
                  <a:pt x="6390964" y="1287152"/>
                  <a:pt x="6396936" y="1287152"/>
                </a:cubicBezTo>
                <a:close/>
                <a:moveTo>
                  <a:pt x="5608520" y="1287152"/>
                </a:moveTo>
                <a:cubicBezTo>
                  <a:pt x="5602545" y="1287152"/>
                  <a:pt x="5602545" y="1293127"/>
                  <a:pt x="5608520" y="1305071"/>
                </a:cubicBezTo>
                <a:cubicBezTo>
                  <a:pt x="5608520" y="1311044"/>
                  <a:pt x="5611505" y="1314031"/>
                  <a:pt x="5617478" y="1314031"/>
                </a:cubicBezTo>
                <a:cubicBezTo>
                  <a:pt x="5623451" y="1314031"/>
                  <a:pt x="5626437" y="1311044"/>
                  <a:pt x="5626437" y="1305071"/>
                </a:cubicBezTo>
                <a:cubicBezTo>
                  <a:pt x="5632411" y="1293127"/>
                  <a:pt x="5626437" y="1287152"/>
                  <a:pt x="5608520" y="1287152"/>
                </a:cubicBezTo>
                <a:close/>
                <a:moveTo>
                  <a:pt x="6432774" y="1278194"/>
                </a:moveTo>
                <a:cubicBezTo>
                  <a:pt x="6432774" y="1278194"/>
                  <a:pt x="6432774" y="1281180"/>
                  <a:pt x="6432774" y="1287152"/>
                </a:cubicBezTo>
                <a:cubicBezTo>
                  <a:pt x="6438747" y="1293127"/>
                  <a:pt x="6444720" y="1299098"/>
                  <a:pt x="6450693" y="1305071"/>
                </a:cubicBezTo>
                <a:lnTo>
                  <a:pt x="6450693" y="1314031"/>
                </a:lnTo>
                <a:cubicBezTo>
                  <a:pt x="6444720" y="1325976"/>
                  <a:pt x="6447707" y="1337923"/>
                  <a:pt x="6459652" y="1349868"/>
                </a:cubicBezTo>
                <a:cubicBezTo>
                  <a:pt x="6471598" y="1367787"/>
                  <a:pt x="6477570" y="1376745"/>
                  <a:pt x="6477570" y="1376745"/>
                </a:cubicBezTo>
                <a:cubicBezTo>
                  <a:pt x="6477570" y="1388691"/>
                  <a:pt x="6471598" y="1388691"/>
                  <a:pt x="6459652" y="1376745"/>
                </a:cubicBezTo>
                <a:lnTo>
                  <a:pt x="6432774" y="1340909"/>
                </a:lnTo>
                <a:cubicBezTo>
                  <a:pt x="6426801" y="1328963"/>
                  <a:pt x="6423816" y="1322990"/>
                  <a:pt x="6423816" y="1322990"/>
                </a:cubicBezTo>
                <a:cubicBezTo>
                  <a:pt x="6423816" y="1322990"/>
                  <a:pt x="6426801" y="1320004"/>
                  <a:pt x="6432774" y="1314031"/>
                </a:cubicBezTo>
                <a:lnTo>
                  <a:pt x="6432774" y="1305071"/>
                </a:lnTo>
                <a:cubicBezTo>
                  <a:pt x="6426801" y="1305071"/>
                  <a:pt x="6423816" y="1303578"/>
                  <a:pt x="6423816" y="1300591"/>
                </a:cubicBezTo>
                <a:cubicBezTo>
                  <a:pt x="6423816" y="1297605"/>
                  <a:pt x="6423816" y="1293127"/>
                  <a:pt x="6423816" y="1287152"/>
                </a:cubicBezTo>
                <a:cubicBezTo>
                  <a:pt x="6429788" y="1281180"/>
                  <a:pt x="6432774" y="1278194"/>
                  <a:pt x="6432774" y="1278194"/>
                </a:cubicBezTo>
                <a:close/>
                <a:moveTo>
                  <a:pt x="6343182" y="1278194"/>
                </a:moveTo>
                <a:lnTo>
                  <a:pt x="6361100" y="1278194"/>
                </a:lnTo>
                <a:lnTo>
                  <a:pt x="6361100" y="1287152"/>
                </a:lnTo>
                <a:close/>
                <a:moveTo>
                  <a:pt x="1487243" y="1278194"/>
                </a:moveTo>
                <a:lnTo>
                  <a:pt x="1478284" y="1296112"/>
                </a:lnTo>
                <a:cubicBezTo>
                  <a:pt x="1478284" y="1290138"/>
                  <a:pt x="1478284" y="1287152"/>
                  <a:pt x="1478284" y="1287152"/>
                </a:cubicBezTo>
                <a:cubicBezTo>
                  <a:pt x="1478284" y="1287152"/>
                  <a:pt x="1479777" y="1285660"/>
                  <a:pt x="1482763" y="1282674"/>
                </a:cubicBezTo>
                <a:cubicBezTo>
                  <a:pt x="1485750" y="1279688"/>
                  <a:pt x="1487243" y="1278194"/>
                  <a:pt x="1487243" y="1278194"/>
                </a:cubicBezTo>
                <a:close/>
                <a:moveTo>
                  <a:pt x="1413889" y="1275394"/>
                </a:moveTo>
                <a:cubicBezTo>
                  <a:pt x="1415009" y="1275766"/>
                  <a:pt x="1415569" y="1276701"/>
                  <a:pt x="1415569" y="1278194"/>
                </a:cubicBezTo>
                <a:lnTo>
                  <a:pt x="1415569" y="1287152"/>
                </a:lnTo>
                <a:cubicBezTo>
                  <a:pt x="1415569" y="1287152"/>
                  <a:pt x="1408103" y="1291633"/>
                  <a:pt x="1393170" y="1300591"/>
                </a:cubicBezTo>
                <a:cubicBezTo>
                  <a:pt x="1378238" y="1309551"/>
                  <a:pt x="1370772" y="1317017"/>
                  <a:pt x="1370772" y="1322990"/>
                </a:cubicBezTo>
                <a:cubicBezTo>
                  <a:pt x="1370772" y="1328963"/>
                  <a:pt x="1367787" y="1333443"/>
                  <a:pt x="1361814" y="1336429"/>
                </a:cubicBezTo>
                <a:cubicBezTo>
                  <a:pt x="1355839" y="1339415"/>
                  <a:pt x="1355839" y="1343895"/>
                  <a:pt x="1361814" y="1349868"/>
                </a:cubicBezTo>
                <a:cubicBezTo>
                  <a:pt x="1361814" y="1349868"/>
                  <a:pt x="1364799" y="1349868"/>
                  <a:pt x="1370772" y="1349868"/>
                </a:cubicBezTo>
                <a:cubicBezTo>
                  <a:pt x="1382718" y="1325976"/>
                  <a:pt x="1397650" y="1320004"/>
                  <a:pt x="1415569" y="1331949"/>
                </a:cubicBezTo>
                <a:cubicBezTo>
                  <a:pt x="1415569" y="1331949"/>
                  <a:pt x="1414076" y="1331949"/>
                  <a:pt x="1411089" y="1331949"/>
                </a:cubicBezTo>
                <a:cubicBezTo>
                  <a:pt x="1408103" y="1331949"/>
                  <a:pt x="1402130" y="1334935"/>
                  <a:pt x="1393170" y="1340909"/>
                </a:cubicBezTo>
                <a:cubicBezTo>
                  <a:pt x="1384211" y="1346882"/>
                  <a:pt x="1379731" y="1352854"/>
                  <a:pt x="1379731" y="1358828"/>
                </a:cubicBezTo>
                <a:lnTo>
                  <a:pt x="1370772" y="1358828"/>
                </a:lnTo>
                <a:lnTo>
                  <a:pt x="1352854" y="1394664"/>
                </a:lnTo>
                <a:lnTo>
                  <a:pt x="1352854" y="1403624"/>
                </a:lnTo>
                <a:lnTo>
                  <a:pt x="1334935" y="1412583"/>
                </a:lnTo>
                <a:cubicBezTo>
                  <a:pt x="1340908" y="1418556"/>
                  <a:pt x="1343895" y="1421542"/>
                  <a:pt x="1343895" y="1421542"/>
                </a:cubicBezTo>
                <a:cubicBezTo>
                  <a:pt x="1343895" y="1421542"/>
                  <a:pt x="1349868" y="1418556"/>
                  <a:pt x="1361814" y="1412583"/>
                </a:cubicBezTo>
                <a:cubicBezTo>
                  <a:pt x="1367787" y="1406610"/>
                  <a:pt x="1370772" y="1400638"/>
                  <a:pt x="1370772" y="1394664"/>
                </a:cubicBezTo>
                <a:cubicBezTo>
                  <a:pt x="1370772" y="1394664"/>
                  <a:pt x="1372265" y="1393171"/>
                  <a:pt x="1375252" y="1390185"/>
                </a:cubicBezTo>
                <a:cubicBezTo>
                  <a:pt x="1378238" y="1387198"/>
                  <a:pt x="1382718" y="1385705"/>
                  <a:pt x="1388691" y="1385705"/>
                </a:cubicBezTo>
                <a:cubicBezTo>
                  <a:pt x="1394664" y="1385705"/>
                  <a:pt x="1397650" y="1385705"/>
                  <a:pt x="1397650" y="1385705"/>
                </a:cubicBezTo>
                <a:lnTo>
                  <a:pt x="1424528" y="1376745"/>
                </a:lnTo>
                <a:lnTo>
                  <a:pt x="1442446" y="1367787"/>
                </a:lnTo>
                <a:cubicBezTo>
                  <a:pt x="1442446" y="1373760"/>
                  <a:pt x="1437966" y="1385705"/>
                  <a:pt x="1429008" y="1403624"/>
                </a:cubicBezTo>
                <a:cubicBezTo>
                  <a:pt x="1420049" y="1421542"/>
                  <a:pt x="1409596" y="1436475"/>
                  <a:pt x="1397650" y="1448421"/>
                </a:cubicBezTo>
                <a:cubicBezTo>
                  <a:pt x="1373758" y="1466338"/>
                  <a:pt x="1358827" y="1476792"/>
                  <a:pt x="1352854" y="1479778"/>
                </a:cubicBezTo>
                <a:cubicBezTo>
                  <a:pt x="1346881" y="1482764"/>
                  <a:pt x="1340908" y="1487243"/>
                  <a:pt x="1334935" y="1493217"/>
                </a:cubicBezTo>
                <a:lnTo>
                  <a:pt x="1343895" y="1511136"/>
                </a:lnTo>
                <a:lnTo>
                  <a:pt x="1343895" y="1520095"/>
                </a:lnTo>
                <a:lnTo>
                  <a:pt x="1325976" y="1511136"/>
                </a:lnTo>
                <a:cubicBezTo>
                  <a:pt x="1320003" y="1517109"/>
                  <a:pt x="1317017" y="1532041"/>
                  <a:pt x="1317017" y="1555932"/>
                </a:cubicBezTo>
                <a:cubicBezTo>
                  <a:pt x="1311043" y="1573850"/>
                  <a:pt x="1308057" y="1582810"/>
                  <a:pt x="1308057" y="1582810"/>
                </a:cubicBezTo>
                <a:cubicBezTo>
                  <a:pt x="1296111" y="1576837"/>
                  <a:pt x="1290138" y="1573850"/>
                  <a:pt x="1290138" y="1573850"/>
                </a:cubicBezTo>
                <a:cubicBezTo>
                  <a:pt x="1290138" y="1573850"/>
                  <a:pt x="1291631" y="1570864"/>
                  <a:pt x="1294618" y="1564891"/>
                </a:cubicBezTo>
                <a:cubicBezTo>
                  <a:pt x="1297604" y="1558918"/>
                  <a:pt x="1299098" y="1555932"/>
                  <a:pt x="1299098" y="1555932"/>
                </a:cubicBezTo>
                <a:cubicBezTo>
                  <a:pt x="1305071" y="1532041"/>
                  <a:pt x="1305071" y="1520095"/>
                  <a:pt x="1299098" y="1520095"/>
                </a:cubicBezTo>
                <a:cubicBezTo>
                  <a:pt x="1299098" y="1520095"/>
                  <a:pt x="1296111" y="1520095"/>
                  <a:pt x="1290138" y="1520095"/>
                </a:cubicBezTo>
                <a:cubicBezTo>
                  <a:pt x="1284165" y="1520095"/>
                  <a:pt x="1278192" y="1520095"/>
                  <a:pt x="1272219" y="1520095"/>
                </a:cubicBezTo>
                <a:lnTo>
                  <a:pt x="1263261" y="1520095"/>
                </a:lnTo>
                <a:cubicBezTo>
                  <a:pt x="1263261" y="1514122"/>
                  <a:pt x="1266247" y="1511136"/>
                  <a:pt x="1272219" y="1511136"/>
                </a:cubicBezTo>
                <a:cubicBezTo>
                  <a:pt x="1278192" y="1511136"/>
                  <a:pt x="1281179" y="1511136"/>
                  <a:pt x="1281179" y="1511136"/>
                </a:cubicBezTo>
                <a:cubicBezTo>
                  <a:pt x="1281179" y="1505162"/>
                  <a:pt x="1287152" y="1487243"/>
                  <a:pt x="1299098" y="1457379"/>
                </a:cubicBezTo>
                <a:cubicBezTo>
                  <a:pt x="1311043" y="1439461"/>
                  <a:pt x="1317017" y="1427516"/>
                  <a:pt x="1317017" y="1421542"/>
                </a:cubicBezTo>
                <a:cubicBezTo>
                  <a:pt x="1317017" y="1415569"/>
                  <a:pt x="1317017" y="1409597"/>
                  <a:pt x="1317017" y="1403624"/>
                </a:cubicBezTo>
                <a:cubicBezTo>
                  <a:pt x="1311043" y="1391678"/>
                  <a:pt x="1305071" y="1385705"/>
                  <a:pt x="1299098" y="1385705"/>
                </a:cubicBezTo>
                <a:cubicBezTo>
                  <a:pt x="1293125" y="1385705"/>
                  <a:pt x="1290138" y="1384211"/>
                  <a:pt x="1290138" y="1381225"/>
                </a:cubicBezTo>
                <a:cubicBezTo>
                  <a:pt x="1290138" y="1378239"/>
                  <a:pt x="1297604" y="1376745"/>
                  <a:pt x="1312537" y="1376745"/>
                </a:cubicBezTo>
                <a:cubicBezTo>
                  <a:pt x="1327469" y="1376745"/>
                  <a:pt x="1336429" y="1373760"/>
                  <a:pt x="1339415" y="1367787"/>
                </a:cubicBezTo>
                <a:cubicBezTo>
                  <a:pt x="1342401" y="1361814"/>
                  <a:pt x="1343895" y="1355842"/>
                  <a:pt x="1343895" y="1349868"/>
                </a:cubicBezTo>
                <a:cubicBezTo>
                  <a:pt x="1343895" y="1349868"/>
                  <a:pt x="1345388" y="1348375"/>
                  <a:pt x="1348374" y="1345388"/>
                </a:cubicBezTo>
                <a:cubicBezTo>
                  <a:pt x="1351361" y="1342402"/>
                  <a:pt x="1352854" y="1337923"/>
                  <a:pt x="1352854" y="1331949"/>
                </a:cubicBezTo>
                <a:cubicBezTo>
                  <a:pt x="1364799" y="1320004"/>
                  <a:pt x="1369279" y="1312537"/>
                  <a:pt x="1366292" y="1309551"/>
                </a:cubicBezTo>
                <a:cubicBezTo>
                  <a:pt x="1363307" y="1306565"/>
                  <a:pt x="1370772" y="1299098"/>
                  <a:pt x="1388691" y="1287152"/>
                </a:cubicBezTo>
                <a:cubicBezTo>
                  <a:pt x="1402130" y="1278195"/>
                  <a:pt x="1410529" y="1274274"/>
                  <a:pt x="1413889" y="1275394"/>
                </a:cubicBezTo>
                <a:close/>
                <a:moveTo>
                  <a:pt x="6056484" y="1269235"/>
                </a:moveTo>
                <a:lnTo>
                  <a:pt x="6083362" y="1278194"/>
                </a:lnTo>
                <a:cubicBezTo>
                  <a:pt x="6083362" y="1284167"/>
                  <a:pt x="6080376" y="1285660"/>
                  <a:pt x="6074402" y="1282674"/>
                </a:cubicBezTo>
                <a:cubicBezTo>
                  <a:pt x="6068428" y="1279688"/>
                  <a:pt x="6060964" y="1279688"/>
                  <a:pt x="6052004" y="1282674"/>
                </a:cubicBezTo>
                <a:cubicBezTo>
                  <a:pt x="6043045" y="1285660"/>
                  <a:pt x="6037072" y="1285660"/>
                  <a:pt x="6034085" y="1282674"/>
                </a:cubicBezTo>
                <a:cubicBezTo>
                  <a:pt x="6031099" y="1279688"/>
                  <a:pt x="6032592" y="1278194"/>
                  <a:pt x="6038565" y="1278194"/>
                </a:cubicBezTo>
                <a:cubicBezTo>
                  <a:pt x="6044538" y="1278194"/>
                  <a:pt x="6049018" y="1278194"/>
                  <a:pt x="6052004" y="1278194"/>
                </a:cubicBezTo>
                <a:cubicBezTo>
                  <a:pt x="6054990" y="1278194"/>
                  <a:pt x="6056484" y="1275208"/>
                  <a:pt x="6056484" y="1269235"/>
                </a:cubicBezTo>
                <a:close/>
                <a:moveTo>
                  <a:pt x="1585796" y="1269235"/>
                </a:moveTo>
                <a:lnTo>
                  <a:pt x="1594755" y="1269235"/>
                </a:lnTo>
                <a:lnTo>
                  <a:pt x="1594755" y="1278194"/>
                </a:lnTo>
                <a:close/>
                <a:moveTo>
                  <a:pt x="1576836" y="1260275"/>
                </a:moveTo>
                <a:lnTo>
                  <a:pt x="1567877" y="1269235"/>
                </a:lnTo>
                <a:cubicBezTo>
                  <a:pt x="1561904" y="1269235"/>
                  <a:pt x="1555931" y="1269235"/>
                  <a:pt x="1549958" y="1269235"/>
                </a:cubicBezTo>
                <a:close/>
                <a:moveTo>
                  <a:pt x="5769786" y="1251316"/>
                </a:moveTo>
                <a:cubicBezTo>
                  <a:pt x="5775759" y="1251316"/>
                  <a:pt x="5778745" y="1254302"/>
                  <a:pt x="5778745" y="1260275"/>
                </a:cubicBezTo>
                <a:lnTo>
                  <a:pt x="5751868" y="1269235"/>
                </a:lnTo>
                <a:cubicBezTo>
                  <a:pt x="5745894" y="1263261"/>
                  <a:pt x="5745894" y="1258782"/>
                  <a:pt x="5751868" y="1255795"/>
                </a:cubicBezTo>
                <a:cubicBezTo>
                  <a:pt x="5757840" y="1252809"/>
                  <a:pt x="5763814" y="1251316"/>
                  <a:pt x="5769786" y="1251316"/>
                </a:cubicBezTo>
                <a:close/>
                <a:moveTo>
                  <a:pt x="6063203" y="1245716"/>
                </a:moveTo>
                <a:cubicBezTo>
                  <a:pt x="6064698" y="1246463"/>
                  <a:pt x="6065442" y="1248329"/>
                  <a:pt x="6065442" y="1251316"/>
                </a:cubicBezTo>
                <a:cubicBezTo>
                  <a:pt x="6059470" y="1257289"/>
                  <a:pt x="6053498" y="1257289"/>
                  <a:pt x="6047525" y="1251316"/>
                </a:cubicBezTo>
                <a:cubicBezTo>
                  <a:pt x="6047525" y="1251316"/>
                  <a:pt x="6050511" y="1249822"/>
                  <a:pt x="6056484" y="1246836"/>
                </a:cubicBezTo>
                <a:cubicBezTo>
                  <a:pt x="6059471" y="1245343"/>
                  <a:pt x="6061710" y="1244970"/>
                  <a:pt x="6063203" y="1245716"/>
                </a:cubicBezTo>
                <a:close/>
                <a:moveTo>
                  <a:pt x="5892976" y="1245716"/>
                </a:moveTo>
                <a:cubicBezTo>
                  <a:pt x="5894469" y="1246463"/>
                  <a:pt x="5895217" y="1248329"/>
                  <a:pt x="5895217" y="1251316"/>
                </a:cubicBezTo>
                <a:cubicBezTo>
                  <a:pt x="5895217" y="1251316"/>
                  <a:pt x="5892231" y="1251316"/>
                  <a:pt x="5886257" y="1251316"/>
                </a:cubicBezTo>
                <a:lnTo>
                  <a:pt x="5877298" y="1251316"/>
                </a:lnTo>
                <a:cubicBezTo>
                  <a:pt x="5877298" y="1251316"/>
                  <a:pt x="5880284" y="1249822"/>
                  <a:pt x="5886257" y="1246836"/>
                </a:cubicBezTo>
                <a:cubicBezTo>
                  <a:pt x="5889244" y="1245343"/>
                  <a:pt x="5891484" y="1244970"/>
                  <a:pt x="5892976" y="1245716"/>
                </a:cubicBezTo>
                <a:close/>
                <a:moveTo>
                  <a:pt x="6387978" y="1242356"/>
                </a:moveTo>
                <a:lnTo>
                  <a:pt x="6405896" y="1260275"/>
                </a:lnTo>
                <a:lnTo>
                  <a:pt x="6396936" y="1260275"/>
                </a:lnTo>
                <a:close/>
                <a:moveTo>
                  <a:pt x="6226711" y="1242356"/>
                </a:moveTo>
                <a:lnTo>
                  <a:pt x="6244630" y="1251316"/>
                </a:lnTo>
                <a:cubicBezTo>
                  <a:pt x="6262547" y="1269235"/>
                  <a:pt x="6268522" y="1275208"/>
                  <a:pt x="6262547" y="1269235"/>
                </a:cubicBezTo>
                <a:cubicBezTo>
                  <a:pt x="6262547" y="1269235"/>
                  <a:pt x="6261054" y="1269235"/>
                  <a:pt x="6258068" y="1269235"/>
                </a:cubicBezTo>
                <a:cubicBezTo>
                  <a:pt x="6255082" y="1269235"/>
                  <a:pt x="6250602" y="1269235"/>
                  <a:pt x="6244630" y="1269235"/>
                </a:cubicBezTo>
                <a:cubicBezTo>
                  <a:pt x="6232684" y="1269235"/>
                  <a:pt x="6226711" y="1263261"/>
                  <a:pt x="6226711" y="1251316"/>
                </a:cubicBezTo>
                <a:close/>
                <a:moveTo>
                  <a:pt x="6414856" y="1233397"/>
                </a:moveTo>
                <a:cubicBezTo>
                  <a:pt x="6414856" y="1233397"/>
                  <a:pt x="6417841" y="1236383"/>
                  <a:pt x="6423816" y="1242356"/>
                </a:cubicBezTo>
                <a:lnTo>
                  <a:pt x="6432774" y="1251316"/>
                </a:lnTo>
                <a:cubicBezTo>
                  <a:pt x="6426801" y="1251316"/>
                  <a:pt x="6420830" y="1248330"/>
                  <a:pt x="6414856" y="1242356"/>
                </a:cubicBezTo>
                <a:close/>
                <a:moveTo>
                  <a:pt x="5787705" y="1224438"/>
                </a:moveTo>
                <a:cubicBezTo>
                  <a:pt x="5817568" y="1224438"/>
                  <a:pt x="5832502" y="1233397"/>
                  <a:pt x="5832502" y="1251316"/>
                </a:cubicBezTo>
                <a:cubicBezTo>
                  <a:pt x="5820556" y="1251316"/>
                  <a:pt x="5811597" y="1248330"/>
                  <a:pt x="5805624" y="1242356"/>
                </a:cubicBezTo>
                <a:close/>
                <a:moveTo>
                  <a:pt x="1756022" y="1224438"/>
                </a:moveTo>
                <a:lnTo>
                  <a:pt x="1773940" y="1224438"/>
                </a:lnTo>
                <a:cubicBezTo>
                  <a:pt x="1773940" y="1230411"/>
                  <a:pt x="1773940" y="1236383"/>
                  <a:pt x="1773940" y="1242356"/>
                </a:cubicBezTo>
                <a:cubicBezTo>
                  <a:pt x="1773940" y="1242356"/>
                  <a:pt x="1772447" y="1243850"/>
                  <a:pt x="1769460" y="1246836"/>
                </a:cubicBezTo>
                <a:cubicBezTo>
                  <a:pt x="1766475" y="1249822"/>
                  <a:pt x="1764982" y="1254302"/>
                  <a:pt x="1764982" y="1260275"/>
                </a:cubicBezTo>
                <a:cubicBezTo>
                  <a:pt x="1764982" y="1266248"/>
                  <a:pt x="1756022" y="1266248"/>
                  <a:pt x="1738103" y="1260275"/>
                </a:cubicBezTo>
                <a:cubicBezTo>
                  <a:pt x="1756022" y="1254302"/>
                  <a:pt x="1761995" y="1242356"/>
                  <a:pt x="1756022" y="1224438"/>
                </a:cubicBezTo>
                <a:close/>
                <a:moveTo>
                  <a:pt x="6195353" y="1215478"/>
                </a:moveTo>
                <a:cubicBezTo>
                  <a:pt x="6198339" y="1215478"/>
                  <a:pt x="6202819" y="1215478"/>
                  <a:pt x="6208792" y="1215478"/>
                </a:cubicBezTo>
                <a:lnTo>
                  <a:pt x="6208792" y="1224438"/>
                </a:lnTo>
                <a:cubicBezTo>
                  <a:pt x="6196846" y="1224438"/>
                  <a:pt x="6190873" y="1224438"/>
                  <a:pt x="6190873" y="1224438"/>
                </a:cubicBezTo>
                <a:cubicBezTo>
                  <a:pt x="6190873" y="1218464"/>
                  <a:pt x="6192368" y="1215478"/>
                  <a:pt x="6195353" y="1215478"/>
                </a:cubicBezTo>
                <a:close/>
                <a:moveTo>
                  <a:pt x="6361100" y="1206520"/>
                </a:moveTo>
                <a:lnTo>
                  <a:pt x="6370059" y="1215478"/>
                </a:lnTo>
                <a:cubicBezTo>
                  <a:pt x="6370059" y="1227424"/>
                  <a:pt x="6367073" y="1227424"/>
                  <a:pt x="6361100" y="1215478"/>
                </a:cubicBezTo>
                <a:close/>
                <a:moveTo>
                  <a:pt x="1576836" y="1197560"/>
                </a:moveTo>
                <a:cubicBezTo>
                  <a:pt x="1576836" y="1197560"/>
                  <a:pt x="1576836" y="1199054"/>
                  <a:pt x="1576836" y="1202040"/>
                </a:cubicBezTo>
                <a:cubicBezTo>
                  <a:pt x="1576836" y="1205026"/>
                  <a:pt x="1576836" y="1206520"/>
                  <a:pt x="1576836" y="1206520"/>
                </a:cubicBezTo>
                <a:cubicBezTo>
                  <a:pt x="1570863" y="1206520"/>
                  <a:pt x="1567877" y="1206520"/>
                  <a:pt x="1567877" y="1206520"/>
                </a:cubicBezTo>
                <a:cubicBezTo>
                  <a:pt x="1567877" y="1206520"/>
                  <a:pt x="1567877" y="1205026"/>
                  <a:pt x="1567877" y="1202040"/>
                </a:cubicBezTo>
                <a:cubicBezTo>
                  <a:pt x="1567877" y="1199054"/>
                  <a:pt x="1570863" y="1197560"/>
                  <a:pt x="1576836" y="1197560"/>
                </a:cubicBezTo>
                <a:close/>
                <a:moveTo>
                  <a:pt x="5552524" y="1191960"/>
                </a:moveTo>
                <a:cubicBezTo>
                  <a:pt x="5551777" y="1191960"/>
                  <a:pt x="5551030" y="1192334"/>
                  <a:pt x="5550284" y="1193081"/>
                </a:cubicBezTo>
                <a:cubicBezTo>
                  <a:pt x="5547297" y="1196067"/>
                  <a:pt x="5547297" y="1200545"/>
                  <a:pt x="5550284" y="1206520"/>
                </a:cubicBezTo>
                <a:cubicBezTo>
                  <a:pt x="5553270" y="1212493"/>
                  <a:pt x="5557749" y="1216973"/>
                  <a:pt x="5563723" y="1219959"/>
                </a:cubicBezTo>
                <a:cubicBezTo>
                  <a:pt x="5569696" y="1222944"/>
                  <a:pt x="5572682" y="1224438"/>
                  <a:pt x="5572682" y="1224438"/>
                </a:cubicBezTo>
                <a:cubicBezTo>
                  <a:pt x="5572682" y="1224438"/>
                  <a:pt x="5569696" y="1227424"/>
                  <a:pt x="5563723" y="1233397"/>
                </a:cubicBezTo>
                <a:cubicBezTo>
                  <a:pt x="5557749" y="1233397"/>
                  <a:pt x="5551777" y="1227424"/>
                  <a:pt x="5545804" y="1215478"/>
                </a:cubicBezTo>
                <a:cubicBezTo>
                  <a:pt x="5539831" y="1215478"/>
                  <a:pt x="5533858" y="1213984"/>
                  <a:pt x="5527886" y="1210998"/>
                </a:cubicBezTo>
                <a:cubicBezTo>
                  <a:pt x="5521912" y="1208013"/>
                  <a:pt x="5518926" y="1206520"/>
                  <a:pt x="5518926" y="1206520"/>
                </a:cubicBezTo>
                <a:lnTo>
                  <a:pt x="5518926" y="1215478"/>
                </a:lnTo>
                <a:cubicBezTo>
                  <a:pt x="5530871" y="1221451"/>
                  <a:pt x="5536844" y="1227424"/>
                  <a:pt x="5536844" y="1233397"/>
                </a:cubicBezTo>
                <a:cubicBezTo>
                  <a:pt x="5530871" y="1239370"/>
                  <a:pt x="5533858" y="1245342"/>
                  <a:pt x="5545804" y="1251316"/>
                </a:cubicBezTo>
                <a:cubicBezTo>
                  <a:pt x="5557749" y="1251316"/>
                  <a:pt x="5568202" y="1249822"/>
                  <a:pt x="5577162" y="1246836"/>
                </a:cubicBezTo>
                <a:cubicBezTo>
                  <a:pt x="5586120" y="1243850"/>
                  <a:pt x="5589106" y="1237877"/>
                  <a:pt x="5586120" y="1228917"/>
                </a:cubicBezTo>
                <a:cubicBezTo>
                  <a:pt x="5583134" y="1219959"/>
                  <a:pt x="5578654" y="1215478"/>
                  <a:pt x="5572682" y="1215478"/>
                </a:cubicBezTo>
                <a:cubicBezTo>
                  <a:pt x="5566709" y="1215478"/>
                  <a:pt x="5562229" y="1210998"/>
                  <a:pt x="5559243" y="1202040"/>
                </a:cubicBezTo>
                <a:cubicBezTo>
                  <a:pt x="5557004" y="1195320"/>
                  <a:pt x="5554763" y="1191960"/>
                  <a:pt x="5552524" y="1191960"/>
                </a:cubicBezTo>
                <a:close/>
                <a:moveTo>
                  <a:pt x="6181914" y="1188601"/>
                </a:moveTo>
                <a:cubicBezTo>
                  <a:pt x="6187888" y="1194574"/>
                  <a:pt x="6190873" y="1197560"/>
                  <a:pt x="6190873" y="1197560"/>
                </a:cubicBezTo>
                <a:cubicBezTo>
                  <a:pt x="6178928" y="1203534"/>
                  <a:pt x="6163996" y="1203534"/>
                  <a:pt x="6146076" y="1197560"/>
                </a:cubicBezTo>
                <a:close/>
                <a:moveTo>
                  <a:pt x="6122185" y="1174663"/>
                </a:moveTo>
                <a:lnTo>
                  <a:pt x="6121438" y="1175162"/>
                </a:lnTo>
                <a:cubicBezTo>
                  <a:pt x="6119946" y="1178148"/>
                  <a:pt x="6122185" y="1182628"/>
                  <a:pt x="6128158" y="1188601"/>
                </a:cubicBezTo>
                <a:lnTo>
                  <a:pt x="6110239" y="1188601"/>
                </a:lnTo>
                <a:cubicBezTo>
                  <a:pt x="6098294" y="1182628"/>
                  <a:pt x="6092322" y="1179641"/>
                  <a:pt x="6092322" y="1179641"/>
                </a:cubicBezTo>
                <a:close/>
                <a:moveTo>
                  <a:pt x="6137118" y="1170682"/>
                </a:moveTo>
                <a:lnTo>
                  <a:pt x="6146076" y="1170682"/>
                </a:lnTo>
                <a:lnTo>
                  <a:pt x="6122185" y="1174663"/>
                </a:lnTo>
                <a:lnTo>
                  <a:pt x="6126478" y="1171802"/>
                </a:lnTo>
                <a:cubicBezTo>
                  <a:pt x="6129091" y="1171056"/>
                  <a:pt x="6132638" y="1170682"/>
                  <a:pt x="6137118" y="1170682"/>
                </a:cubicBezTo>
                <a:close/>
                <a:moveTo>
                  <a:pt x="5465170" y="1170682"/>
                </a:moveTo>
                <a:lnTo>
                  <a:pt x="5447251" y="1179641"/>
                </a:lnTo>
                <a:cubicBezTo>
                  <a:pt x="5447251" y="1179641"/>
                  <a:pt x="5453226" y="1179641"/>
                  <a:pt x="5465170" y="1179641"/>
                </a:cubicBezTo>
                <a:cubicBezTo>
                  <a:pt x="5477116" y="1179641"/>
                  <a:pt x="5483089" y="1179641"/>
                  <a:pt x="5483089" y="1179641"/>
                </a:cubicBezTo>
                <a:close/>
                <a:moveTo>
                  <a:pt x="1442446" y="1170682"/>
                </a:moveTo>
                <a:cubicBezTo>
                  <a:pt x="1442446" y="1176655"/>
                  <a:pt x="1445434" y="1179641"/>
                  <a:pt x="1451406" y="1179641"/>
                </a:cubicBezTo>
                <a:cubicBezTo>
                  <a:pt x="1439461" y="1191587"/>
                  <a:pt x="1433488" y="1191587"/>
                  <a:pt x="1433488" y="1179641"/>
                </a:cubicBezTo>
                <a:close/>
                <a:moveTo>
                  <a:pt x="5931054" y="1161723"/>
                </a:moveTo>
                <a:cubicBezTo>
                  <a:pt x="5931054" y="1161723"/>
                  <a:pt x="5931054" y="1164709"/>
                  <a:pt x="5931054" y="1170682"/>
                </a:cubicBezTo>
                <a:cubicBezTo>
                  <a:pt x="5925080" y="1170682"/>
                  <a:pt x="5922094" y="1170682"/>
                  <a:pt x="5922094" y="1170682"/>
                </a:cubicBezTo>
                <a:close/>
                <a:moveTo>
                  <a:pt x="5850420" y="1152763"/>
                </a:moveTo>
                <a:lnTo>
                  <a:pt x="5859379" y="1152763"/>
                </a:lnTo>
                <a:cubicBezTo>
                  <a:pt x="5859379" y="1152763"/>
                  <a:pt x="5862365" y="1152763"/>
                  <a:pt x="5868338" y="1152763"/>
                </a:cubicBezTo>
                <a:cubicBezTo>
                  <a:pt x="5868338" y="1158737"/>
                  <a:pt x="5868338" y="1161723"/>
                  <a:pt x="5868338" y="1161723"/>
                </a:cubicBezTo>
                <a:cubicBezTo>
                  <a:pt x="5868338" y="1161723"/>
                  <a:pt x="5866845" y="1161723"/>
                  <a:pt x="5863859" y="1161723"/>
                </a:cubicBezTo>
                <a:cubicBezTo>
                  <a:pt x="5860874" y="1161723"/>
                  <a:pt x="5857885" y="1161723"/>
                  <a:pt x="5854899" y="1161723"/>
                </a:cubicBezTo>
                <a:cubicBezTo>
                  <a:pt x="5851914" y="1161723"/>
                  <a:pt x="5850420" y="1158737"/>
                  <a:pt x="5850420" y="1152763"/>
                </a:cubicBezTo>
                <a:close/>
                <a:moveTo>
                  <a:pt x="1572357" y="1134844"/>
                </a:moveTo>
                <a:cubicBezTo>
                  <a:pt x="1587289" y="1134844"/>
                  <a:pt x="1600728" y="1134844"/>
                  <a:pt x="1612673" y="1134844"/>
                </a:cubicBezTo>
                <a:cubicBezTo>
                  <a:pt x="1624619" y="1134844"/>
                  <a:pt x="1630592" y="1134844"/>
                  <a:pt x="1630592" y="1134844"/>
                </a:cubicBezTo>
                <a:lnTo>
                  <a:pt x="1621632" y="1143804"/>
                </a:lnTo>
                <a:cubicBezTo>
                  <a:pt x="1585796" y="1143804"/>
                  <a:pt x="1552945" y="1158737"/>
                  <a:pt x="1523081" y="1188601"/>
                </a:cubicBezTo>
                <a:cubicBezTo>
                  <a:pt x="1517108" y="1194574"/>
                  <a:pt x="1512628" y="1199054"/>
                  <a:pt x="1509642" y="1202040"/>
                </a:cubicBezTo>
                <a:cubicBezTo>
                  <a:pt x="1506655" y="1205026"/>
                  <a:pt x="1502176" y="1206520"/>
                  <a:pt x="1496203" y="1206520"/>
                </a:cubicBezTo>
                <a:cubicBezTo>
                  <a:pt x="1490230" y="1206520"/>
                  <a:pt x="1487243" y="1209505"/>
                  <a:pt x="1487243" y="1215478"/>
                </a:cubicBezTo>
                <a:cubicBezTo>
                  <a:pt x="1487243" y="1215478"/>
                  <a:pt x="1490230" y="1215478"/>
                  <a:pt x="1496203" y="1215478"/>
                </a:cubicBezTo>
                <a:cubicBezTo>
                  <a:pt x="1502176" y="1209505"/>
                  <a:pt x="1505162" y="1209505"/>
                  <a:pt x="1505162" y="1215478"/>
                </a:cubicBezTo>
                <a:cubicBezTo>
                  <a:pt x="1505162" y="1215478"/>
                  <a:pt x="1502176" y="1218464"/>
                  <a:pt x="1496203" y="1224438"/>
                </a:cubicBezTo>
                <a:cubicBezTo>
                  <a:pt x="1490230" y="1230411"/>
                  <a:pt x="1482763" y="1236383"/>
                  <a:pt x="1473804" y="1242356"/>
                </a:cubicBezTo>
                <a:cubicBezTo>
                  <a:pt x="1464845" y="1248330"/>
                  <a:pt x="1457379" y="1254302"/>
                  <a:pt x="1451406" y="1260275"/>
                </a:cubicBezTo>
                <a:cubicBezTo>
                  <a:pt x="1445434" y="1266248"/>
                  <a:pt x="1442446" y="1269235"/>
                  <a:pt x="1442446" y="1269235"/>
                </a:cubicBezTo>
                <a:lnTo>
                  <a:pt x="1424528" y="1269235"/>
                </a:lnTo>
                <a:cubicBezTo>
                  <a:pt x="1424528" y="1263261"/>
                  <a:pt x="1424528" y="1260275"/>
                  <a:pt x="1424528" y="1260275"/>
                </a:cubicBezTo>
                <a:cubicBezTo>
                  <a:pt x="1424528" y="1260275"/>
                  <a:pt x="1427515" y="1257289"/>
                  <a:pt x="1433488" y="1251316"/>
                </a:cubicBezTo>
                <a:cubicBezTo>
                  <a:pt x="1439461" y="1251316"/>
                  <a:pt x="1442446" y="1248330"/>
                  <a:pt x="1442446" y="1242356"/>
                </a:cubicBezTo>
                <a:cubicBezTo>
                  <a:pt x="1442446" y="1236383"/>
                  <a:pt x="1445434" y="1230411"/>
                  <a:pt x="1451406" y="1224438"/>
                </a:cubicBezTo>
                <a:cubicBezTo>
                  <a:pt x="1457379" y="1218464"/>
                  <a:pt x="1463351" y="1215478"/>
                  <a:pt x="1469324" y="1215478"/>
                </a:cubicBezTo>
                <a:cubicBezTo>
                  <a:pt x="1475297" y="1215478"/>
                  <a:pt x="1478284" y="1208013"/>
                  <a:pt x="1478284" y="1193081"/>
                </a:cubicBezTo>
                <a:cubicBezTo>
                  <a:pt x="1478284" y="1178148"/>
                  <a:pt x="1484257" y="1166202"/>
                  <a:pt x="1496203" y="1157243"/>
                </a:cubicBezTo>
                <a:cubicBezTo>
                  <a:pt x="1508148" y="1148284"/>
                  <a:pt x="1518601" y="1143804"/>
                  <a:pt x="1527561" y="1143804"/>
                </a:cubicBezTo>
                <a:cubicBezTo>
                  <a:pt x="1536519" y="1143804"/>
                  <a:pt x="1543985" y="1143804"/>
                  <a:pt x="1549958" y="1143804"/>
                </a:cubicBezTo>
                <a:cubicBezTo>
                  <a:pt x="1549958" y="1137831"/>
                  <a:pt x="1557424" y="1134844"/>
                  <a:pt x="1572357" y="1134844"/>
                </a:cubicBezTo>
                <a:close/>
                <a:moveTo>
                  <a:pt x="1352854" y="1134844"/>
                </a:moveTo>
                <a:lnTo>
                  <a:pt x="1352854" y="1152763"/>
                </a:lnTo>
                <a:lnTo>
                  <a:pt x="1343895" y="1143804"/>
                </a:lnTo>
                <a:cubicBezTo>
                  <a:pt x="1331949" y="1149777"/>
                  <a:pt x="1330456" y="1149777"/>
                  <a:pt x="1339415" y="1143804"/>
                </a:cubicBezTo>
                <a:cubicBezTo>
                  <a:pt x="1348374" y="1137831"/>
                  <a:pt x="1352854" y="1134844"/>
                  <a:pt x="1352854" y="1134844"/>
                </a:cubicBezTo>
                <a:close/>
                <a:moveTo>
                  <a:pt x="6163996" y="1116927"/>
                </a:moveTo>
                <a:cubicBezTo>
                  <a:pt x="6163996" y="1116927"/>
                  <a:pt x="6166982" y="1116927"/>
                  <a:pt x="6172954" y="1116927"/>
                </a:cubicBezTo>
                <a:cubicBezTo>
                  <a:pt x="6178928" y="1116927"/>
                  <a:pt x="6181914" y="1116927"/>
                  <a:pt x="6181914" y="1116927"/>
                </a:cubicBezTo>
                <a:lnTo>
                  <a:pt x="6181914" y="1125886"/>
                </a:lnTo>
                <a:cubicBezTo>
                  <a:pt x="6175940" y="1125886"/>
                  <a:pt x="6171462" y="1124391"/>
                  <a:pt x="6168476" y="1121405"/>
                </a:cubicBezTo>
                <a:cubicBezTo>
                  <a:pt x="6165488" y="1118420"/>
                  <a:pt x="6163996" y="1116927"/>
                  <a:pt x="6163996" y="1116927"/>
                </a:cubicBezTo>
                <a:close/>
                <a:moveTo>
                  <a:pt x="6056484" y="1116927"/>
                </a:moveTo>
                <a:lnTo>
                  <a:pt x="6065442" y="1116927"/>
                </a:lnTo>
                <a:lnTo>
                  <a:pt x="6065442" y="1121405"/>
                </a:lnTo>
                <a:cubicBezTo>
                  <a:pt x="6065442" y="1118420"/>
                  <a:pt x="6062456" y="1116927"/>
                  <a:pt x="6056484" y="1116927"/>
                </a:cubicBezTo>
                <a:close/>
                <a:moveTo>
                  <a:pt x="1370772" y="1116927"/>
                </a:moveTo>
                <a:lnTo>
                  <a:pt x="1379731" y="1116927"/>
                </a:lnTo>
                <a:lnTo>
                  <a:pt x="1370772" y="1125886"/>
                </a:lnTo>
                <a:close/>
                <a:moveTo>
                  <a:pt x="6271507" y="1107967"/>
                </a:moveTo>
                <a:cubicBezTo>
                  <a:pt x="6277480" y="1107967"/>
                  <a:pt x="6280466" y="1113941"/>
                  <a:pt x="6280466" y="1125886"/>
                </a:cubicBezTo>
                <a:lnTo>
                  <a:pt x="6280466" y="1134844"/>
                </a:lnTo>
                <a:cubicBezTo>
                  <a:pt x="6280466" y="1134844"/>
                  <a:pt x="6277480" y="1133351"/>
                  <a:pt x="6271507" y="1130365"/>
                </a:cubicBezTo>
                <a:cubicBezTo>
                  <a:pt x="6265533" y="1127380"/>
                  <a:pt x="6262547" y="1122900"/>
                  <a:pt x="6262547" y="1116927"/>
                </a:cubicBezTo>
                <a:cubicBezTo>
                  <a:pt x="6262547" y="1110953"/>
                  <a:pt x="6265533" y="1107967"/>
                  <a:pt x="6271507" y="1107967"/>
                </a:cubicBezTo>
                <a:close/>
                <a:moveTo>
                  <a:pt x="2033760" y="1099008"/>
                </a:moveTo>
                <a:cubicBezTo>
                  <a:pt x="2027787" y="1099008"/>
                  <a:pt x="2027787" y="1104981"/>
                  <a:pt x="2033760" y="1116927"/>
                </a:cubicBezTo>
                <a:cubicBezTo>
                  <a:pt x="2039733" y="1116927"/>
                  <a:pt x="2048692" y="1113941"/>
                  <a:pt x="2060638" y="1107967"/>
                </a:cubicBezTo>
                <a:cubicBezTo>
                  <a:pt x="2048692" y="1101994"/>
                  <a:pt x="2039733" y="1099008"/>
                  <a:pt x="2033760" y="1099008"/>
                </a:cubicBezTo>
                <a:close/>
                <a:moveTo>
                  <a:pt x="1818737" y="1090048"/>
                </a:moveTo>
                <a:lnTo>
                  <a:pt x="1818737" y="1099008"/>
                </a:lnTo>
                <a:cubicBezTo>
                  <a:pt x="1812764" y="1099008"/>
                  <a:pt x="1809778" y="1099008"/>
                  <a:pt x="1809778" y="1099008"/>
                </a:cubicBezTo>
                <a:close/>
                <a:moveTo>
                  <a:pt x="1182627" y="1090048"/>
                </a:moveTo>
                <a:cubicBezTo>
                  <a:pt x="1182627" y="1090048"/>
                  <a:pt x="1179641" y="1093034"/>
                  <a:pt x="1173668" y="1099008"/>
                </a:cubicBezTo>
                <a:lnTo>
                  <a:pt x="1164709" y="1107967"/>
                </a:lnTo>
                <a:close/>
                <a:moveTo>
                  <a:pt x="573395" y="1090048"/>
                </a:moveTo>
                <a:lnTo>
                  <a:pt x="555476" y="1107967"/>
                </a:lnTo>
                <a:lnTo>
                  <a:pt x="564435" y="1099008"/>
                </a:lnTo>
                <a:cubicBezTo>
                  <a:pt x="570408" y="1093034"/>
                  <a:pt x="573395" y="1090048"/>
                  <a:pt x="573395" y="1090048"/>
                </a:cubicBezTo>
                <a:close/>
                <a:moveTo>
                  <a:pt x="6076642" y="1083328"/>
                </a:moveTo>
                <a:cubicBezTo>
                  <a:pt x="6084109" y="1084823"/>
                  <a:pt x="6095308" y="1090048"/>
                  <a:pt x="6110239" y="1099008"/>
                </a:cubicBezTo>
                <a:lnTo>
                  <a:pt x="6101280" y="1116927"/>
                </a:lnTo>
                <a:cubicBezTo>
                  <a:pt x="6089336" y="1110953"/>
                  <a:pt x="6080376" y="1104981"/>
                  <a:pt x="6074402" y="1099008"/>
                </a:cubicBezTo>
                <a:cubicBezTo>
                  <a:pt x="6068428" y="1093034"/>
                  <a:pt x="6065442" y="1090048"/>
                  <a:pt x="6065442" y="1090048"/>
                </a:cubicBezTo>
                <a:cubicBezTo>
                  <a:pt x="6065442" y="1084076"/>
                  <a:pt x="6069176" y="1081836"/>
                  <a:pt x="6076642" y="1083328"/>
                </a:cubicBezTo>
                <a:close/>
                <a:moveTo>
                  <a:pt x="6128158" y="1081089"/>
                </a:moveTo>
                <a:lnTo>
                  <a:pt x="6137118" y="1090048"/>
                </a:lnTo>
                <a:lnTo>
                  <a:pt x="6146076" y="1099008"/>
                </a:lnTo>
                <a:close/>
                <a:moveTo>
                  <a:pt x="5662274" y="1081089"/>
                </a:moveTo>
                <a:cubicBezTo>
                  <a:pt x="5668248" y="1081089"/>
                  <a:pt x="5674220" y="1087062"/>
                  <a:pt x="5680194" y="1099008"/>
                </a:cubicBezTo>
                <a:cubicBezTo>
                  <a:pt x="5686166" y="1110953"/>
                  <a:pt x="5686166" y="1116927"/>
                  <a:pt x="5680194" y="1116927"/>
                </a:cubicBezTo>
                <a:cubicBezTo>
                  <a:pt x="5674220" y="1134844"/>
                  <a:pt x="5668248" y="1134844"/>
                  <a:pt x="5662274" y="1116927"/>
                </a:cubicBezTo>
                <a:close/>
                <a:moveTo>
                  <a:pt x="1397650" y="1081089"/>
                </a:moveTo>
                <a:lnTo>
                  <a:pt x="1397650" y="1090048"/>
                </a:lnTo>
                <a:lnTo>
                  <a:pt x="1388691" y="1099008"/>
                </a:lnTo>
                <a:cubicBezTo>
                  <a:pt x="1388691" y="1093034"/>
                  <a:pt x="1391677" y="1087062"/>
                  <a:pt x="1397650" y="1081089"/>
                </a:cubicBezTo>
                <a:close/>
                <a:moveTo>
                  <a:pt x="5406934" y="1072130"/>
                </a:moveTo>
                <a:cubicBezTo>
                  <a:pt x="5397976" y="1072130"/>
                  <a:pt x="5393496" y="1073623"/>
                  <a:pt x="5393496" y="1076609"/>
                </a:cubicBezTo>
                <a:cubicBezTo>
                  <a:pt x="5393496" y="1079595"/>
                  <a:pt x="5397976" y="1081089"/>
                  <a:pt x="5406934" y="1081089"/>
                </a:cubicBezTo>
                <a:cubicBezTo>
                  <a:pt x="5415894" y="1081089"/>
                  <a:pt x="5420374" y="1079595"/>
                  <a:pt x="5420374" y="1076609"/>
                </a:cubicBezTo>
                <a:cubicBezTo>
                  <a:pt x="5420374" y="1073623"/>
                  <a:pt x="5415894" y="1072130"/>
                  <a:pt x="5406934" y="1072130"/>
                </a:cubicBezTo>
                <a:close/>
                <a:moveTo>
                  <a:pt x="1603713" y="1072130"/>
                </a:moveTo>
                <a:lnTo>
                  <a:pt x="1612673" y="1072130"/>
                </a:lnTo>
                <a:cubicBezTo>
                  <a:pt x="1600728" y="1084075"/>
                  <a:pt x="1591769" y="1087062"/>
                  <a:pt x="1585796" y="1081089"/>
                </a:cubicBezTo>
                <a:close/>
                <a:moveTo>
                  <a:pt x="1208385" y="1066531"/>
                </a:moveTo>
                <a:cubicBezTo>
                  <a:pt x="1209132" y="1067277"/>
                  <a:pt x="1209504" y="1069143"/>
                  <a:pt x="1209504" y="1072130"/>
                </a:cubicBezTo>
                <a:cubicBezTo>
                  <a:pt x="1209504" y="1078103"/>
                  <a:pt x="1208011" y="1081089"/>
                  <a:pt x="1205025" y="1081089"/>
                </a:cubicBezTo>
                <a:cubicBezTo>
                  <a:pt x="1202040" y="1081089"/>
                  <a:pt x="1200545" y="1079595"/>
                  <a:pt x="1200545" y="1076609"/>
                </a:cubicBezTo>
                <a:cubicBezTo>
                  <a:pt x="1200545" y="1073623"/>
                  <a:pt x="1202040" y="1070636"/>
                  <a:pt x="1205025" y="1067650"/>
                </a:cubicBezTo>
                <a:cubicBezTo>
                  <a:pt x="1206518" y="1066157"/>
                  <a:pt x="1207638" y="1065784"/>
                  <a:pt x="1208385" y="1066531"/>
                </a:cubicBezTo>
                <a:close/>
                <a:moveTo>
                  <a:pt x="600273" y="1063170"/>
                </a:moveTo>
                <a:lnTo>
                  <a:pt x="600273" y="1072130"/>
                </a:lnTo>
                <a:cubicBezTo>
                  <a:pt x="600273" y="1078103"/>
                  <a:pt x="598780" y="1081089"/>
                  <a:pt x="595793" y="1081089"/>
                </a:cubicBezTo>
                <a:cubicBezTo>
                  <a:pt x="592807" y="1081089"/>
                  <a:pt x="591313" y="1079595"/>
                  <a:pt x="591313" y="1076609"/>
                </a:cubicBezTo>
                <a:cubicBezTo>
                  <a:pt x="591313" y="1073623"/>
                  <a:pt x="594300" y="1069144"/>
                  <a:pt x="600273" y="1063170"/>
                </a:cubicBezTo>
                <a:close/>
                <a:moveTo>
                  <a:pt x="1859053" y="1054212"/>
                </a:moveTo>
                <a:cubicBezTo>
                  <a:pt x="1862040" y="1054212"/>
                  <a:pt x="1863533" y="1057197"/>
                  <a:pt x="1863533" y="1063170"/>
                </a:cubicBezTo>
                <a:cubicBezTo>
                  <a:pt x="1863533" y="1075116"/>
                  <a:pt x="1854574" y="1081089"/>
                  <a:pt x="1836656" y="1081089"/>
                </a:cubicBezTo>
                <a:lnTo>
                  <a:pt x="1845614" y="1063170"/>
                </a:lnTo>
                <a:cubicBezTo>
                  <a:pt x="1851587" y="1057197"/>
                  <a:pt x="1856067" y="1054212"/>
                  <a:pt x="1859053" y="1054212"/>
                </a:cubicBezTo>
                <a:close/>
                <a:moveTo>
                  <a:pt x="1693306" y="1054212"/>
                </a:moveTo>
                <a:lnTo>
                  <a:pt x="1684348" y="1090048"/>
                </a:lnTo>
                <a:lnTo>
                  <a:pt x="1675389" y="1081089"/>
                </a:lnTo>
                <a:cubicBezTo>
                  <a:pt x="1669416" y="1081089"/>
                  <a:pt x="1661950" y="1081089"/>
                  <a:pt x="1652990" y="1081089"/>
                </a:cubicBezTo>
                <a:cubicBezTo>
                  <a:pt x="1644031" y="1081089"/>
                  <a:pt x="1642538" y="1084075"/>
                  <a:pt x="1648511" y="1090048"/>
                </a:cubicBezTo>
                <a:cubicBezTo>
                  <a:pt x="1654483" y="1096022"/>
                  <a:pt x="1654483" y="1099008"/>
                  <a:pt x="1648511" y="1099008"/>
                </a:cubicBezTo>
                <a:lnTo>
                  <a:pt x="1630592" y="1107967"/>
                </a:lnTo>
                <a:lnTo>
                  <a:pt x="1612673" y="1116927"/>
                </a:lnTo>
                <a:lnTo>
                  <a:pt x="1621632" y="1099008"/>
                </a:lnTo>
                <a:cubicBezTo>
                  <a:pt x="1627605" y="1099008"/>
                  <a:pt x="1632085" y="1097514"/>
                  <a:pt x="1635071" y="1094528"/>
                </a:cubicBezTo>
                <a:cubicBezTo>
                  <a:pt x="1638058" y="1091542"/>
                  <a:pt x="1639551" y="1088555"/>
                  <a:pt x="1639551" y="1085569"/>
                </a:cubicBezTo>
                <a:cubicBezTo>
                  <a:pt x="1639551" y="1082583"/>
                  <a:pt x="1642538" y="1079595"/>
                  <a:pt x="1648511" y="1076609"/>
                </a:cubicBezTo>
                <a:cubicBezTo>
                  <a:pt x="1654483" y="1073623"/>
                  <a:pt x="1660456" y="1072130"/>
                  <a:pt x="1666429" y="1072130"/>
                </a:cubicBezTo>
                <a:cubicBezTo>
                  <a:pt x="1678375" y="1066156"/>
                  <a:pt x="1687335" y="1060184"/>
                  <a:pt x="1693306" y="1054212"/>
                </a:cubicBezTo>
                <a:close/>
                <a:moveTo>
                  <a:pt x="5485328" y="1049731"/>
                </a:moveTo>
                <a:cubicBezTo>
                  <a:pt x="5483836" y="1049731"/>
                  <a:pt x="5483089" y="1051224"/>
                  <a:pt x="5483089" y="1054212"/>
                </a:cubicBezTo>
                <a:lnTo>
                  <a:pt x="5492048" y="1054212"/>
                </a:lnTo>
                <a:cubicBezTo>
                  <a:pt x="5489062" y="1051224"/>
                  <a:pt x="5486821" y="1049731"/>
                  <a:pt x="5485328" y="1049731"/>
                </a:cubicBezTo>
                <a:close/>
                <a:moveTo>
                  <a:pt x="6119199" y="1045251"/>
                </a:moveTo>
                <a:lnTo>
                  <a:pt x="6137118" y="1054212"/>
                </a:lnTo>
                <a:cubicBezTo>
                  <a:pt x="6149062" y="1054212"/>
                  <a:pt x="6158022" y="1055704"/>
                  <a:pt x="6163996" y="1058690"/>
                </a:cubicBezTo>
                <a:cubicBezTo>
                  <a:pt x="6169968" y="1061677"/>
                  <a:pt x="6175940" y="1066156"/>
                  <a:pt x="6181914" y="1072130"/>
                </a:cubicBezTo>
                <a:cubicBezTo>
                  <a:pt x="6187888" y="1072130"/>
                  <a:pt x="6193859" y="1069144"/>
                  <a:pt x="6199832" y="1063170"/>
                </a:cubicBezTo>
                <a:cubicBezTo>
                  <a:pt x="6193859" y="1057197"/>
                  <a:pt x="6193859" y="1054212"/>
                  <a:pt x="6199832" y="1054212"/>
                </a:cubicBezTo>
                <a:lnTo>
                  <a:pt x="6235670" y="1072130"/>
                </a:lnTo>
                <a:cubicBezTo>
                  <a:pt x="6229696" y="1072130"/>
                  <a:pt x="6229696" y="1075116"/>
                  <a:pt x="6235670" y="1081089"/>
                </a:cubicBezTo>
                <a:cubicBezTo>
                  <a:pt x="6247616" y="1081089"/>
                  <a:pt x="6252094" y="1085569"/>
                  <a:pt x="6249108" y="1094528"/>
                </a:cubicBezTo>
                <a:cubicBezTo>
                  <a:pt x="6246122" y="1103488"/>
                  <a:pt x="6238656" y="1104981"/>
                  <a:pt x="6226711" y="1099008"/>
                </a:cubicBezTo>
                <a:cubicBezTo>
                  <a:pt x="6220736" y="1099008"/>
                  <a:pt x="6214765" y="1099008"/>
                  <a:pt x="6208792" y="1099008"/>
                </a:cubicBezTo>
                <a:cubicBezTo>
                  <a:pt x="6190873" y="1093034"/>
                  <a:pt x="6178928" y="1087062"/>
                  <a:pt x="6172954" y="1081089"/>
                </a:cubicBezTo>
                <a:lnTo>
                  <a:pt x="6155036" y="1081089"/>
                </a:lnTo>
                <a:cubicBezTo>
                  <a:pt x="6149062" y="1081089"/>
                  <a:pt x="6140104" y="1075116"/>
                  <a:pt x="6128158" y="1063170"/>
                </a:cubicBezTo>
                <a:close/>
                <a:moveTo>
                  <a:pt x="626031" y="1039653"/>
                </a:moveTo>
                <a:cubicBezTo>
                  <a:pt x="626777" y="1040400"/>
                  <a:pt x="627150" y="1042266"/>
                  <a:pt x="627150" y="1045251"/>
                </a:cubicBezTo>
                <a:lnTo>
                  <a:pt x="618192" y="1045251"/>
                </a:lnTo>
                <a:cubicBezTo>
                  <a:pt x="618192" y="1045251"/>
                  <a:pt x="619685" y="1043759"/>
                  <a:pt x="622670" y="1040773"/>
                </a:cubicBezTo>
                <a:cubicBezTo>
                  <a:pt x="624165" y="1039280"/>
                  <a:pt x="625284" y="1038907"/>
                  <a:pt x="626031" y="1039653"/>
                </a:cubicBezTo>
                <a:close/>
                <a:moveTo>
                  <a:pt x="1239742" y="1039373"/>
                </a:moveTo>
                <a:cubicBezTo>
                  <a:pt x="1241983" y="1038812"/>
                  <a:pt x="1240863" y="1040773"/>
                  <a:pt x="1236383" y="1045251"/>
                </a:cubicBezTo>
                <a:lnTo>
                  <a:pt x="1227424" y="1045251"/>
                </a:lnTo>
                <a:cubicBezTo>
                  <a:pt x="1227424" y="1045251"/>
                  <a:pt x="1230410" y="1043759"/>
                  <a:pt x="1236383" y="1040773"/>
                </a:cubicBezTo>
                <a:cubicBezTo>
                  <a:pt x="1237876" y="1040026"/>
                  <a:pt x="1238996" y="1039559"/>
                  <a:pt x="1239742" y="1039373"/>
                </a:cubicBezTo>
                <a:close/>
                <a:moveTo>
                  <a:pt x="6199832" y="1036293"/>
                </a:moveTo>
                <a:cubicBezTo>
                  <a:pt x="6199832" y="1036293"/>
                  <a:pt x="6199832" y="1037787"/>
                  <a:pt x="6199832" y="1040773"/>
                </a:cubicBezTo>
                <a:cubicBezTo>
                  <a:pt x="6199832" y="1043759"/>
                  <a:pt x="6198339" y="1045251"/>
                  <a:pt x="6195353" y="1045251"/>
                </a:cubicBezTo>
                <a:cubicBezTo>
                  <a:pt x="6192368" y="1045251"/>
                  <a:pt x="6190873" y="1045251"/>
                  <a:pt x="6190873" y="1045251"/>
                </a:cubicBezTo>
                <a:cubicBezTo>
                  <a:pt x="6190873" y="1045251"/>
                  <a:pt x="6190873" y="1043759"/>
                  <a:pt x="6190873" y="1040773"/>
                </a:cubicBezTo>
                <a:cubicBezTo>
                  <a:pt x="6190873" y="1037787"/>
                  <a:pt x="6193859" y="1036293"/>
                  <a:pt x="6199832" y="1036293"/>
                </a:cubicBezTo>
                <a:close/>
                <a:moveTo>
                  <a:pt x="1791859" y="1036293"/>
                </a:moveTo>
                <a:cubicBezTo>
                  <a:pt x="1797832" y="1036293"/>
                  <a:pt x="1800818" y="1037787"/>
                  <a:pt x="1800818" y="1040773"/>
                </a:cubicBezTo>
                <a:cubicBezTo>
                  <a:pt x="1800818" y="1043759"/>
                  <a:pt x="1797832" y="1045251"/>
                  <a:pt x="1791859" y="1045251"/>
                </a:cubicBezTo>
                <a:lnTo>
                  <a:pt x="1782900" y="1045251"/>
                </a:lnTo>
                <a:cubicBezTo>
                  <a:pt x="1782900" y="1039278"/>
                  <a:pt x="1785886" y="1036293"/>
                  <a:pt x="1791859" y="1036293"/>
                </a:cubicBezTo>
                <a:close/>
                <a:moveTo>
                  <a:pt x="5975850" y="1027334"/>
                </a:moveTo>
                <a:lnTo>
                  <a:pt x="6038565" y="1027334"/>
                </a:lnTo>
                <a:cubicBezTo>
                  <a:pt x="6050511" y="1033307"/>
                  <a:pt x="6056484" y="1039278"/>
                  <a:pt x="6056484" y="1045251"/>
                </a:cubicBezTo>
                <a:cubicBezTo>
                  <a:pt x="6050511" y="1045251"/>
                  <a:pt x="6047525" y="1048237"/>
                  <a:pt x="6047525" y="1054212"/>
                </a:cubicBezTo>
                <a:lnTo>
                  <a:pt x="6020646" y="1063170"/>
                </a:lnTo>
                <a:cubicBezTo>
                  <a:pt x="6020646" y="1057197"/>
                  <a:pt x="6023632" y="1054212"/>
                  <a:pt x="6029606" y="1054212"/>
                </a:cubicBezTo>
                <a:lnTo>
                  <a:pt x="5975850" y="1045251"/>
                </a:lnTo>
                <a:close/>
                <a:moveTo>
                  <a:pt x="5536844" y="1027334"/>
                </a:moveTo>
                <a:cubicBezTo>
                  <a:pt x="5542818" y="1033307"/>
                  <a:pt x="5551777" y="1036293"/>
                  <a:pt x="5563723" y="1036293"/>
                </a:cubicBezTo>
                <a:lnTo>
                  <a:pt x="5572682" y="1036293"/>
                </a:lnTo>
                <a:lnTo>
                  <a:pt x="5545804" y="1027334"/>
                </a:lnTo>
                <a:close/>
                <a:moveTo>
                  <a:pt x="5259106" y="1027334"/>
                </a:moveTo>
                <a:lnTo>
                  <a:pt x="5268066" y="1036293"/>
                </a:lnTo>
                <a:cubicBezTo>
                  <a:pt x="5274040" y="1036293"/>
                  <a:pt x="5277026" y="1033307"/>
                  <a:pt x="5277026" y="1027334"/>
                </a:cubicBezTo>
                <a:cubicBezTo>
                  <a:pt x="5271052" y="1027334"/>
                  <a:pt x="5268066" y="1027334"/>
                  <a:pt x="5268066" y="1027334"/>
                </a:cubicBezTo>
                <a:close/>
                <a:moveTo>
                  <a:pt x="1478284" y="1027334"/>
                </a:moveTo>
                <a:cubicBezTo>
                  <a:pt x="1478284" y="1039278"/>
                  <a:pt x="1466338" y="1045251"/>
                  <a:pt x="1442446" y="1045251"/>
                </a:cubicBezTo>
                <a:lnTo>
                  <a:pt x="1460365" y="1036293"/>
                </a:lnTo>
                <a:close/>
                <a:moveTo>
                  <a:pt x="5504926" y="1024533"/>
                </a:moveTo>
                <a:cubicBezTo>
                  <a:pt x="5503807" y="1024907"/>
                  <a:pt x="5502500" y="1025841"/>
                  <a:pt x="5501008" y="1027334"/>
                </a:cubicBezTo>
                <a:cubicBezTo>
                  <a:pt x="5501008" y="1033307"/>
                  <a:pt x="5501008" y="1039278"/>
                  <a:pt x="5501008" y="1045251"/>
                </a:cubicBezTo>
                <a:lnTo>
                  <a:pt x="5509966" y="1036293"/>
                </a:lnTo>
                <a:cubicBezTo>
                  <a:pt x="5509966" y="1027334"/>
                  <a:pt x="5508287" y="1023414"/>
                  <a:pt x="5504926" y="1024533"/>
                </a:cubicBezTo>
                <a:close/>
                <a:moveTo>
                  <a:pt x="2150231" y="1018374"/>
                </a:moveTo>
                <a:cubicBezTo>
                  <a:pt x="2150231" y="1018374"/>
                  <a:pt x="2150231" y="1021360"/>
                  <a:pt x="2150231" y="1027334"/>
                </a:cubicBezTo>
                <a:cubicBezTo>
                  <a:pt x="2150231" y="1027334"/>
                  <a:pt x="2151724" y="1025840"/>
                  <a:pt x="2154711" y="1022854"/>
                </a:cubicBezTo>
                <a:cubicBezTo>
                  <a:pt x="2157697" y="1019868"/>
                  <a:pt x="2159190" y="1018374"/>
                  <a:pt x="2159190" y="1018374"/>
                </a:cubicBezTo>
                <a:cubicBezTo>
                  <a:pt x="2153218" y="1018374"/>
                  <a:pt x="2150231" y="1018374"/>
                  <a:pt x="2150231" y="1018374"/>
                </a:cubicBezTo>
                <a:close/>
                <a:moveTo>
                  <a:pt x="1684348" y="1018374"/>
                </a:moveTo>
                <a:lnTo>
                  <a:pt x="1693306" y="1027334"/>
                </a:lnTo>
                <a:lnTo>
                  <a:pt x="1675389" y="1027334"/>
                </a:lnTo>
                <a:cubicBezTo>
                  <a:pt x="1681360" y="1027334"/>
                  <a:pt x="1684348" y="1024347"/>
                  <a:pt x="1684348" y="1018374"/>
                </a:cubicBezTo>
                <a:close/>
                <a:moveTo>
                  <a:pt x="1646270" y="1011654"/>
                </a:moveTo>
                <a:cubicBezTo>
                  <a:pt x="1647765" y="1010161"/>
                  <a:pt x="1651497" y="1012401"/>
                  <a:pt x="1657470" y="1018374"/>
                </a:cubicBezTo>
                <a:cubicBezTo>
                  <a:pt x="1663443" y="1030320"/>
                  <a:pt x="1663443" y="1036293"/>
                  <a:pt x="1657470" y="1036293"/>
                </a:cubicBezTo>
                <a:lnTo>
                  <a:pt x="1648511" y="1027334"/>
                </a:lnTo>
                <a:cubicBezTo>
                  <a:pt x="1645524" y="1018374"/>
                  <a:pt x="1644778" y="1013148"/>
                  <a:pt x="1646270" y="1011654"/>
                </a:cubicBezTo>
                <a:close/>
                <a:moveTo>
                  <a:pt x="5742908" y="1009415"/>
                </a:moveTo>
                <a:cubicBezTo>
                  <a:pt x="5748882" y="1009415"/>
                  <a:pt x="5753362" y="1010908"/>
                  <a:pt x="5756348" y="1013894"/>
                </a:cubicBezTo>
                <a:cubicBezTo>
                  <a:pt x="5759334" y="1016881"/>
                  <a:pt x="5760828" y="1021360"/>
                  <a:pt x="5760828" y="1027334"/>
                </a:cubicBezTo>
                <a:cubicBezTo>
                  <a:pt x="5760828" y="1033307"/>
                  <a:pt x="5760828" y="1039278"/>
                  <a:pt x="5760828" y="1045251"/>
                </a:cubicBezTo>
                <a:cubicBezTo>
                  <a:pt x="5772772" y="1057197"/>
                  <a:pt x="5775759" y="1066156"/>
                  <a:pt x="5769786" y="1072130"/>
                </a:cubicBezTo>
                <a:lnTo>
                  <a:pt x="5751868" y="1063170"/>
                </a:lnTo>
                <a:cubicBezTo>
                  <a:pt x="5733948" y="1051226"/>
                  <a:pt x="5730963" y="1039278"/>
                  <a:pt x="5742908" y="1027334"/>
                </a:cubicBezTo>
                <a:close/>
                <a:moveTo>
                  <a:pt x="1881452" y="1009415"/>
                </a:moveTo>
                <a:cubicBezTo>
                  <a:pt x="1881452" y="1015388"/>
                  <a:pt x="1881452" y="1018374"/>
                  <a:pt x="1881452" y="1018374"/>
                </a:cubicBezTo>
                <a:lnTo>
                  <a:pt x="1881452" y="1027334"/>
                </a:lnTo>
                <a:cubicBezTo>
                  <a:pt x="1881452" y="1027334"/>
                  <a:pt x="1879959" y="1024347"/>
                  <a:pt x="1876972" y="1018374"/>
                </a:cubicBezTo>
                <a:cubicBezTo>
                  <a:pt x="1873986" y="1012401"/>
                  <a:pt x="1875479" y="1009415"/>
                  <a:pt x="1881452" y="1009415"/>
                </a:cubicBezTo>
                <a:close/>
                <a:moveTo>
                  <a:pt x="1540998" y="1009415"/>
                </a:moveTo>
                <a:cubicBezTo>
                  <a:pt x="1540998" y="1015388"/>
                  <a:pt x="1540998" y="1018374"/>
                  <a:pt x="1540998" y="1018374"/>
                </a:cubicBezTo>
                <a:cubicBezTo>
                  <a:pt x="1535026" y="1024347"/>
                  <a:pt x="1532039" y="1027334"/>
                  <a:pt x="1532039" y="1027334"/>
                </a:cubicBezTo>
                <a:cubicBezTo>
                  <a:pt x="1532039" y="1027334"/>
                  <a:pt x="1532039" y="1024347"/>
                  <a:pt x="1532039" y="1018374"/>
                </a:cubicBezTo>
                <a:cubicBezTo>
                  <a:pt x="1532039" y="1018374"/>
                  <a:pt x="1532039" y="1016881"/>
                  <a:pt x="1532039" y="1013894"/>
                </a:cubicBezTo>
                <a:cubicBezTo>
                  <a:pt x="1532039" y="1010908"/>
                  <a:pt x="1535026" y="1009415"/>
                  <a:pt x="1540998" y="1009415"/>
                </a:cubicBezTo>
                <a:close/>
                <a:moveTo>
                  <a:pt x="1263261" y="1009415"/>
                </a:moveTo>
                <a:lnTo>
                  <a:pt x="1263261" y="1018374"/>
                </a:lnTo>
                <a:lnTo>
                  <a:pt x="1254302" y="1018374"/>
                </a:lnTo>
                <a:cubicBezTo>
                  <a:pt x="1260275" y="1012401"/>
                  <a:pt x="1263261" y="1009415"/>
                  <a:pt x="1263261" y="1009415"/>
                </a:cubicBezTo>
                <a:close/>
                <a:moveTo>
                  <a:pt x="654028" y="1009415"/>
                </a:moveTo>
                <a:lnTo>
                  <a:pt x="654028" y="1018374"/>
                </a:lnTo>
                <a:lnTo>
                  <a:pt x="645069" y="1018374"/>
                </a:lnTo>
                <a:cubicBezTo>
                  <a:pt x="651042" y="1012401"/>
                  <a:pt x="654028" y="1009415"/>
                  <a:pt x="654028" y="1009415"/>
                </a:cubicBezTo>
                <a:close/>
                <a:moveTo>
                  <a:pt x="5966891" y="1000455"/>
                </a:moveTo>
                <a:cubicBezTo>
                  <a:pt x="5966891" y="1000455"/>
                  <a:pt x="5968385" y="1001949"/>
                  <a:pt x="5971371" y="1004935"/>
                </a:cubicBezTo>
                <a:cubicBezTo>
                  <a:pt x="5974357" y="1007921"/>
                  <a:pt x="5972864" y="1009415"/>
                  <a:pt x="5966891" y="1009415"/>
                </a:cubicBezTo>
                <a:cubicBezTo>
                  <a:pt x="5960918" y="1009415"/>
                  <a:pt x="5957932" y="1009415"/>
                  <a:pt x="5957932" y="1009415"/>
                </a:cubicBezTo>
                <a:close/>
                <a:moveTo>
                  <a:pt x="5178472" y="1000455"/>
                </a:moveTo>
                <a:cubicBezTo>
                  <a:pt x="5184446" y="1006429"/>
                  <a:pt x="5190418" y="1009415"/>
                  <a:pt x="5196392" y="1009415"/>
                </a:cubicBezTo>
                <a:lnTo>
                  <a:pt x="5196392" y="1000455"/>
                </a:lnTo>
                <a:close/>
                <a:moveTo>
                  <a:pt x="2141272" y="994855"/>
                </a:moveTo>
                <a:cubicBezTo>
                  <a:pt x="2138285" y="994110"/>
                  <a:pt x="2135299" y="994483"/>
                  <a:pt x="2132312" y="995976"/>
                </a:cubicBezTo>
                <a:cubicBezTo>
                  <a:pt x="2126339" y="998962"/>
                  <a:pt x="2123353" y="1003441"/>
                  <a:pt x="2123353" y="1009415"/>
                </a:cubicBezTo>
                <a:cubicBezTo>
                  <a:pt x="2117380" y="1021360"/>
                  <a:pt x="2111407" y="1021360"/>
                  <a:pt x="2105434" y="1009415"/>
                </a:cubicBezTo>
                <a:cubicBezTo>
                  <a:pt x="2099461" y="1009415"/>
                  <a:pt x="2093488" y="1009415"/>
                  <a:pt x="2087516" y="1009415"/>
                </a:cubicBezTo>
                <a:cubicBezTo>
                  <a:pt x="2081543" y="1009415"/>
                  <a:pt x="2078557" y="1012401"/>
                  <a:pt x="2078557" y="1018374"/>
                </a:cubicBezTo>
                <a:cubicBezTo>
                  <a:pt x="2078557" y="1024347"/>
                  <a:pt x="2072584" y="1027334"/>
                  <a:pt x="2060638" y="1027334"/>
                </a:cubicBezTo>
                <a:cubicBezTo>
                  <a:pt x="2060638" y="1027334"/>
                  <a:pt x="2057651" y="1028827"/>
                  <a:pt x="2051679" y="1031813"/>
                </a:cubicBezTo>
                <a:cubicBezTo>
                  <a:pt x="2045706" y="1034799"/>
                  <a:pt x="2042719" y="1036293"/>
                  <a:pt x="2042719" y="1036293"/>
                </a:cubicBezTo>
                <a:cubicBezTo>
                  <a:pt x="2036746" y="1036293"/>
                  <a:pt x="2033760" y="1042266"/>
                  <a:pt x="2033760" y="1054212"/>
                </a:cubicBezTo>
                <a:cubicBezTo>
                  <a:pt x="2033760" y="1066156"/>
                  <a:pt x="2036746" y="1072130"/>
                  <a:pt x="2042719" y="1072130"/>
                </a:cubicBezTo>
                <a:cubicBezTo>
                  <a:pt x="2054665" y="1078103"/>
                  <a:pt x="2069597" y="1072130"/>
                  <a:pt x="2087516" y="1054212"/>
                </a:cubicBezTo>
                <a:cubicBezTo>
                  <a:pt x="2105434" y="1036293"/>
                  <a:pt x="2117380" y="1024347"/>
                  <a:pt x="2123353" y="1018374"/>
                </a:cubicBezTo>
                <a:lnTo>
                  <a:pt x="2150231" y="1000455"/>
                </a:lnTo>
                <a:cubicBezTo>
                  <a:pt x="2147245" y="997469"/>
                  <a:pt x="2144258" y="995603"/>
                  <a:pt x="2141272" y="994855"/>
                </a:cubicBezTo>
                <a:close/>
                <a:moveTo>
                  <a:pt x="6101280" y="991496"/>
                </a:moveTo>
                <a:lnTo>
                  <a:pt x="6128158" y="1009415"/>
                </a:lnTo>
                <a:cubicBezTo>
                  <a:pt x="6140104" y="1021360"/>
                  <a:pt x="6146076" y="1028827"/>
                  <a:pt x="6146076" y="1031813"/>
                </a:cubicBezTo>
                <a:cubicBezTo>
                  <a:pt x="6146076" y="1034799"/>
                  <a:pt x="6137118" y="1033307"/>
                  <a:pt x="6119199" y="1027334"/>
                </a:cubicBezTo>
                <a:cubicBezTo>
                  <a:pt x="6107253" y="1027334"/>
                  <a:pt x="6101280" y="1021360"/>
                  <a:pt x="6101280" y="1009415"/>
                </a:cubicBezTo>
                <a:close/>
                <a:moveTo>
                  <a:pt x="5384537" y="991496"/>
                </a:moveTo>
                <a:lnTo>
                  <a:pt x="5384537" y="1009415"/>
                </a:lnTo>
                <a:cubicBezTo>
                  <a:pt x="5372591" y="1009415"/>
                  <a:pt x="5366618" y="1006429"/>
                  <a:pt x="5366618" y="1000455"/>
                </a:cubicBezTo>
                <a:close/>
                <a:moveTo>
                  <a:pt x="1818737" y="982537"/>
                </a:moveTo>
                <a:cubicBezTo>
                  <a:pt x="1824710" y="982537"/>
                  <a:pt x="1826203" y="984030"/>
                  <a:pt x="1823217" y="987016"/>
                </a:cubicBezTo>
                <a:cubicBezTo>
                  <a:pt x="1820230" y="990002"/>
                  <a:pt x="1818737" y="991496"/>
                  <a:pt x="1818737" y="991496"/>
                </a:cubicBezTo>
                <a:cubicBezTo>
                  <a:pt x="1818737" y="991496"/>
                  <a:pt x="1815751" y="991496"/>
                  <a:pt x="1809778" y="991496"/>
                </a:cubicBezTo>
                <a:close/>
                <a:moveTo>
                  <a:pt x="1315336" y="979737"/>
                </a:moveTo>
                <a:cubicBezTo>
                  <a:pt x="1316456" y="980110"/>
                  <a:pt x="1317017" y="981043"/>
                  <a:pt x="1317017" y="982537"/>
                </a:cubicBezTo>
                <a:cubicBezTo>
                  <a:pt x="1317017" y="994482"/>
                  <a:pt x="1305071" y="1000455"/>
                  <a:pt x="1281179" y="1000455"/>
                </a:cubicBezTo>
                <a:lnTo>
                  <a:pt x="1290138" y="991496"/>
                </a:lnTo>
                <a:cubicBezTo>
                  <a:pt x="1303577" y="982537"/>
                  <a:pt x="1311977" y="978617"/>
                  <a:pt x="1315336" y="979737"/>
                </a:cubicBezTo>
                <a:close/>
                <a:moveTo>
                  <a:pt x="697705" y="979737"/>
                </a:moveTo>
                <a:cubicBezTo>
                  <a:pt x="698451" y="980110"/>
                  <a:pt x="698825" y="981043"/>
                  <a:pt x="698825" y="982537"/>
                </a:cubicBezTo>
                <a:cubicBezTo>
                  <a:pt x="698825" y="982537"/>
                  <a:pt x="695839" y="985523"/>
                  <a:pt x="689866" y="991496"/>
                </a:cubicBezTo>
                <a:cubicBezTo>
                  <a:pt x="683893" y="997469"/>
                  <a:pt x="677920" y="1000455"/>
                  <a:pt x="671947" y="1000455"/>
                </a:cubicBezTo>
                <a:lnTo>
                  <a:pt x="680906" y="991496"/>
                </a:lnTo>
                <a:cubicBezTo>
                  <a:pt x="689866" y="982537"/>
                  <a:pt x="695465" y="978617"/>
                  <a:pt x="697705" y="979737"/>
                </a:cubicBezTo>
                <a:close/>
                <a:moveTo>
                  <a:pt x="5922094" y="976938"/>
                </a:moveTo>
                <a:cubicBezTo>
                  <a:pt x="5923588" y="976191"/>
                  <a:pt x="5925082" y="976564"/>
                  <a:pt x="5926574" y="978057"/>
                </a:cubicBezTo>
                <a:cubicBezTo>
                  <a:pt x="5929560" y="981043"/>
                  <a:pt x="5934039" y="982537"/>
                  <a:pt x="5940014" y="982537"/>
                </a:cubicBezTo>
                <a:lnTo>
                  <a:pt x="5922094" y="991496"/>
                </a:lnTo>
                <a:cubicBezTo>
                  <a:pt x="5916122" y="991496"/>
                  <a:pt x="5914628" y="988510"/>
                  <a:pt x="5917614" y="982537"/>
                </a:cubicBezTo>
                <a:cubicBezTo>
                  <a:pt x="5919108" y="979550"/>
                  <a:pt x="5920600" y="977684"/>
                  <a:pt x="5922094" y="976938"/>
                </a:cubicBezTo>
                <a:close/>
                <a:moveTo>
                  <a:pt x="6065442" y="973577"/>
                </a:moveTo>
                <a:cubicBezTo>
                  <a:pt x="6065442" y="973577"/>
                  <a:pt x="6065442" y="976563"/>
                  <a:pt x="6065442" y="982537"/>
                </a:cubicBezTo>
                <a:lnTo>
                  <a:pt x="6074402" y="982537"/>
                </a:lnTo>
                <a:cubicBezTo>
                  <a:pt x="6074402" y="976563"/>
                  <a:pt x="6071416" y="973577"/>
                  <a:pt x="6065442" y="973577"/>
                </a:cubicBezTo>
                <a:close/>
                <a:moveTo>
                  <a:pt x="5895217" y="973577"/>
                </a:moveTo>
                <a:lnTo>
                  <a:pt x="5904176" y="982537"/>
                </a:lnTo>
                <a:cubicBezTo>
                  <a:pt x="5904176" y="982537"/>
                  <a:pt x="5901190" y="982537"/>
                  <a:pt x="5895217" y="982537"/>
                </a:cubicBezTo>
                <a:cubicBezTo>
                  <a:pt x="5889242" y="976563"/>
                  <a:pt x="5889242" y="973577"/>
                  <a:pt x="5895217" y="973577"/>
                </a:cubicBezTo>
                <a:close/>
                <a:moveTo>
                  <a:pt x="5689152" y="973577"/>
                </a:moveTo>
                <a:cubicBezTo>
                  <a:pt x="5701098" y="973577"/>
                  <a:pt x="5713044" y="976563"/>
                  <a:pt x="5724990" y="982537"/>
                </a:cubicBezTo>
                <a:lnTo>
                  <a:pt x="5716031" y="982537"/>
                </a:lnTo>
                <a:cubicBezTo>
                  <a:pt x="5698112" y="982537"/>
                  <a:pt x="5686166" y="982537"/>
                  <a:pt x="5680194" y="982537"/>
                </a:cubicBezTo>
                <a:close/>
                <a:moveTo>
                  <a:pt x="5203110" y="969097"/>
                </a:moveTo>
                <a:cubicBezTo>
                  <a:pt x="5201618" y="969097"/>
                  <a:pt x="5199378" y="970590"/>
                  <a:pt x="5196392" y="973577"/>
                </a:cubicBezTo>
                <a:lnTo>
                  <a:pt x="5205350" y="973577"/>
                </a:lnTo>
                <a:cubicBezTo>
                  <a:pt x="5205350" y="970590"/>
                  <a:pt x="5204605" y="969097"/>
                  <a:pt x="5203110" y="969097"/>
                </a:cubicBezTo>
                <a:close/>
                <a:moveTo>
                  <a:pt x="5957932" y="964619"/>
                </a:moveTo>
                <a:cubicBezTo>
                  <a:pt x="5993768" y="964619"/>
                  <a:pt x="6011688" y="973577"/>
                  <a:pt x="6011688" y="991496"/>
                </a:cubicBezTo>
                <a:cubicBezTo>
                  <a:pt x="6011688" y="991496"/>
                  <a:pt x="6005714" y="991496"/>
                  <a:pt x="5993768" y="991496"/>
                </a:cubicBezTo>
                <a:lnTo>
                  <a:pt x="5984810" y="991496"/>
                </a:lnTo>
                <a:lnTo>
                  <a:pt x="5975850" y="982537"/>
                </a:lnTo>
                <a:cubicBezTo>
                  <a:pt x="5969877" y="982537"/>
                  <a:pt x="5963905" y="979550"/>
                  <a:pt x="5957932" y="973577"/>
                </a:cubicBezTo>
                <a:cubicBezTo>
                  <a:pt x="5951958" y="973577"/>
                  <a:pt x="5948972" y="972085"/>
                  <a:pt x="5948972" y="969097"/>
                </a:cubicBezTo>
                <a:cubicBezTo>
                  <a:pt x="5948972" y="966111"/>
                  <a:pt x="5951958" y="964619"/>
                  <a:pt x="5957932" y="964619"/>
                </a:cubicBezTo>
                <a:close/>
                <a:moveTo>
                  <a:pt x="5492048" y="964619"/>
                </a:moveTo>
                <a:cubicBezTo>
                  <a:pt x="5498022" y="964619"/>
                  <a:pt x="5501008" y="964619"/>
                  <a:pt x="5501008" y="964619"/>
                </a:cubicBezTo>
                <a:lnTo>
                  <a:pt x="5509966" y="964619"/>
                </a:lnTo>
                <a:cubicBezTo>
                  <a:pt x="5509966" y="970591"/>
                  <a:pt x="5509966" y="973577"/>
                  <a:pt x="5509966" y="973577"/>
                </a:cubicBezTo>
                <a:cubicBezTo>
                  <a:pt x="5503994" y="973577"/>
                  <a:pt x="5498022" y="970591"/>
                  <a:pt x="5492048" y="964619"/>
                </a:cubicBezTo>
                <a:close/>
                <a:moveTo>
                  <a:pt x="2177108" y="964619"/>
                </a:moveTo>
                <a:cubicBezTo>
                  <a:pt x="2159190" y="964619"/>
                  <a:pt x="2156204" y="970591"/>
                  <a:pt x="2168150" y="982537"/>
                </a:cubicBezTo>
                <a:cubicBezTo>
                  <a:pt x="2174122" y="982537"/>
                  <a:pt x="2180095" y="979550"/>
                  <a:pt x="2186068" y="973577"/>
                </a:cubicBezTo>
                <a:close/>
                <a:moveTo>
                  <a:pt x="5805027" y="956256"/>
                </a:moveTo>
                <a:lnTo>
                  <a:pt x="5796664" y="964619"/>
                </a:lnTo>
                <a:cubicBezTo>
                  <a:pt x="5784720" y="976563"/>
                  <a:pt x="5778745" y="982537"/>
                  <a:pt x="5778745" y="982537"/>
                </a:cubicBezTo>
                <a:lnTo>
                  <a:pt x="5787705" y="964619"/>
                </a:lnTo>
                <a:close/>
                <a:moveTo>
                  <a:pt x="5805624" y="955659"/>
                </a:moveTo>
                <a:lnTo>
                  <a:pt x="5805624" y="955968"/>
                </a:lnTo>
                <a:lnTo>
                  <a:pt x="5805027" y="956256"/>
                </a:lnTo>
                <a:close/>
                <a:moveTo>
                  <a:pt x="5366618" y="955659"/>
                </a:moveTo>
                <a:cubicBezTo>
                  <a:pt x="5372591" y="955659"/>
                  <a:pt x="5381550" y="958644"/>
                  <a:pt x="5393496" y="964619"/>
                </a:cubicBezTo>
                <a:lnTo>
                  <a:pt x="5393496" y="982537"/>
                </a:lnTo>
                <a:cubicBezTo>
                  <a:pt x="5375577" y="982537"/>
                  <a:pt x="5366618" y="979550"/>
                  <a:pt x="5366618" y="973577"/>
                </a:cubicBezTo>
                <a:close/>
                <a:moveTo>
                  <a:pt x="5812063" y="952859"/>
                </a:moveTo>
                <a:cubicBezTo>
                  <a:pt x="5814490" y="953233"/>
                  <a:pt x="5816822" y="954166"/>
                  <a:pt x="5819063" y="955659"/>
                </a:cubicBezTo>
                <a:cubicBezTo>
                  <a:pt x="5828022" y="961633"/>
                  <a:pt x="5832502" y="966111"/>
                  <a:pt x="5832502" y="969097"/>
                </a:cubicBezTo>
                <a:cubicBezTo>
                  <a:pt x="5832502" y="972085"/>
                  <a:pt x="5826528" y="976563"/>
                  <a:pt x="5814582" y="982537"/>
                </a:cubicBezTo>
                <a:cubicBezTo>
                  <a:pt x="5796664" y="1000455"/>
                  <a:pt x="5799650" y="1009415"/>
                  <a:pt x="5823542" y="1009415"/>
                </a:cubicBezTo>
                <a:cubicBezTo>
                  <a:pt x="5841460" y="1009415"/>
                  <a:pt x="5850420" y="994482"/>
                  <a:pt x="5850420" y="964619"/>
                </a:cubicBezTo>
                <a:cubicBezTo>
                  <a:pt x="5868338" y="964619"/>
                  <a:pt x="5877298" y="970591"/>
                  <a:pt x="5877298" y="982537"/>
                </a:cubicBezTo>
                <a:cubicBezTo>
                  <a:pt x="5877298" y="982537"/>
                  <a:pt x="5877298" y="984030"/>
                  <a:pt x="5877298" y="987016"/>
                </a:cubicBezTo>
                <a:cubicBezTo>
                  <a:pt x="5877298" y="990002"/>
                  <a:pt x="5878791" y="991496"/>
                  <a:pt x="5881778" y="991496"/>
                </a:cubicBezTo>
                <a:cubicBezTo>
                  <a:pt x="5884764" y="991496"/>
                  <a:pt x="5889242" y="992990"/>
                  <a:pt x="5895217" y="995976"/>
                </a:cubicBezTo>
                <a:cubicBezTo>
                  <a:pt x="5901190" y="998962"/>
                  <a:pt x="5907162" y="1000455"/>
                  <a:pt x="5913134" y="1000455"/>
                </a:cubicBezTo>
                <a:cubicBezTo>
                  <a:pt x="5925080" y="1012401"/>
                  <a:pt x="5934039" y="1018374"/>
                  <a:pt x="5940014" y="1018374"/>
                </a:cubicBezTo>
                <a:cubicBezTo>
                  <a:pt x="5951958" y="1030320"/>
                  <a:pt x="5951958" y="1033307"/>
                  <a:pt x="5940014" y="1027334"/>
                </a:cubicBezTo>
                <a:cubicBezTo>
                  <a:pt x="5934039" y="1027334"/>
                  <a:pt x="5925080" y="1027334"/>
                  <a:pt x="5913134" y="1027334"/>
                </a:cubicBezTo>
                <a:cubicBezTo>
                  <a:pt x="5895217" y="1021360"/>
                  <a:pt x="5886257" y="1018374"/>
                  <a:pt x="5886257" y="1018374"/>
                </a:cubicBezTo>
                <a:lnTo>
                  <a:pt x="5886257" y="1027334"/>
                </a:lnTo>
                <a:cubicBezTo>
                  <a:pt x="5886257" y="1027334"/>
                  <a:pt x="5889242" y="1027334"/>
                  <a:pt x="5895217" y="1027334"/>
                </a:cubicBezTo>
                <a:cubicBezTo>
                  <a:pt x="5901190" y="1027334"/>
                  <a:pt x="5908656" y="1031813"/>
                  <a:pt x="5917614" y="1040773"/>
                </a:cubicBezTo>
                <a:cubicBezTo>
                  <a:pt x="5926574" y="1049731"/>
                  <a:pt x="5937028" y="1054212"/>
                  <a:pt x="5948972" y="1054212"/>
                </a:cubicBezTo>
                <a:cubicBezTo>
                  <a:pt x="5954945" y="1054212"/>
                  <a:pt x="5957932" y="1055704"/>
                  <a:pt x="5957932" y="1058690"/>
                </a:cubicBezTo>
                <a:cubicBezTo>
                  <a:pt x="5957932" y="1061677"/>
                  <a:pt x="5957932" y="1063170"/>
                  <a:pt x="5957932" y="1063170"/>
                </a:cubicBezTo>
                <a:cubicBezTo>
                  <a:pt x="5951958" y="1081089"/>
                  <a:pt x="5940014" y="1081089"/>
                  <a:pt x="5922094" y="1063170"/>
                </a:cubicBezTo>
                <a:cubicBezTo>
                  <a:pt x="5916122" y="1057197"/>
                  <a:pt x="5910148" y="1054212"/>
                  <a:pt x="5904176" y="1054212"/>
                </a:cubicBezTo>
                <a:cubicBezTo>
                  <a:pt x="5898202" y="1048237"/>
                  <a:pt x="5893722" y="1045251"/>
                  <a:pt x="5890737" y="1045251"/>
                </a:cubicBezTo>
                <a:cubicBezTo>
                  <a:pt x="5887751" y="1045251"/>
                  <a:pt x="5883271" y="1048237"/>
                  <a:pt x="5877298" y="1054212"/>
                </a:cubicBezTo>
                <a:cubicBezTo>
                  <a:pt x="5877298" y="1060184"/>
                  <a:pt x="5878791" y="1066156"/>
                  <a:pt x="5881778" y="1072130"/>
                </a:cubicBezTo>
                <a:cubicBezTo>
                  <a:pt x="5884764" y="1078103"/>
                  <a:pt x="5890737" y="1081089"/>
                  <a:pt x="5899696" y="1081089"/>
                </a:cubicBezTo>
                <a:cubicBezTo>
                  <a:pt x="5908656" y="1081089"/>
                  <a:pt x="5922094" y="1084075"/>
                  <a:pt x="5940014" y="1090048"/>
                </a:cubicBezTo>
                <a:lnTo>
                  <a:pt x="5975850" y="1099008"/>
                </a:lnTo>
                <a:lnTo>
                  <a:pt x="5984810" y="1090048"/>
                </a:lnTo>
                <a:cubicBezTo>
                  <a:pt x="5990782" y="1084075"/>
                  <a:pt x="5996754" y="1081089"/>
                  <a:pt x="6002728" y="1081089"/>
                </a:cubicBezTo>
                <a:lnTo>
                  <a:pt x="5993768" y="1099008"/>
                </a:lnTo>
                <a:cubicBezTo>
                  <a:pt x="5981824" y="1110953"/>
                  <a:pt x="5969877" y="1113941"/>
                  <a:pt x="5957932" y="1107967"/>
                </a:cubicBezTo>
                <a:lnTo>
                  <a:pt x="5931054" y="1099008"/>
                </a:lnTo>
                <a:cubicBezTo>
                  <a:pt x="5925080" y="1099008"/>
                  <a:pt x="5916122" y="1096022"/>
                  <a:pt x="5904176" y="1090048"/>
                </a:cubicBezTo>
                <a:cubicBezTo>
                  <a:pt x="5898202" y="1090048"/>
                  <a:pt x="5893722" y="1090048"/>
                  <a:pt x="5890737" y="1090048"/>
                </a:cubicBezTo>
                <a:cubicBezTo>
                  <a:pt x="5887751" y="1090048"/>
                  <a:pt x="5887751" y="1093034"/>
                  <a:pt x="5890737" y="1099008"/>
                </a:cubicBezTo>
                <a:cubicBezTo>
                  <a:pt x="5893722" y="1104981"/>
                  <a:pt x="5893722" y="1107967"/>
                  <a:pt x="5890737" y="1107967"/>
                </a:cubicBezTo>
                <a:cubicBezTo>
                  <a:pt x="5887751" y="1107967"/>
                  <a:pt x="5880284" y="1107967"/>
                  <a:pt x="5868338" y="1107967"/>
                </a:cubicBezTo>
                <a:lnTo>
                  <a:pt x="5850420" y="1107967"/>
                </a:lnTo>
                <a:lnTo>
                  <a:pt x="5868338" y="1116927"/>
                </a:lnTo>
                <a:cubicBezTo>
                  <a:pt x="5874312" y="1116927"/>
                  <a:pt x="5880284" y="1119913"/>
                  <a:pt x="5886257" y="1125886"/>
                </a:cubicBezTo>
                <a:lnTo>
                  <a:pt x="5877298" y="1125886"/>
                </a:lnTo>
                <a:cubicBezTo>
                  <a:pt x="5871325" y="1131859"/>
                  <a:pt x="5862365" y="1133351"/>
                  <a:pt x="5850420" y="1130365"/>
                </a:cubicBezTo>
                <a:cubicBezTo>
                  <a:pt x="5838474" y="1127380"/>
                  <a:pt x="5832502" y="1122900"/>
                  <a:pt x="5832502" y="1116927"/>
                </a:cubicBezTo>
                <a:cubicBezTo>
                  <a:pt x="5832502" y="1104981"/>
                  <a:pt x="5820556" y="1101994"/>
                  <a:pt x="5796664" y="1107967"/>
                </a:cubicBezTo>
                <a:cubicBezTo>
                  <a:pt x="5790691" y="1107967"/>
                  <a:pt x="5786211" y="1109461"/>
                  <a:pt x="5783225" y="1112447"/>
                </a:cubicBezTo>
                <a:cubicBezTo>
                  <a:pt x="5780239" y="1115433"/>
                  <a:pt x="5781731" y="1119913"/>
                  <a:pt x="5787705" y="1125886"/>
                </a:cubicBezTo>
                <a:cubicBezTo>
                  <a:pt x="5793678" y="1131859"/>
                  <a:pt x="5796664" y="1134844"/>
                  <a:pt x="5796664" y="1134844"/>
                </a:cubicBezTo>
                <a:lnTo>
                  <a:pt x="5778745" y="1134844"/>
                </a:lnTo>
                <a:cubicBezTo>
                  <a:pt x="5778745" y="1128871"/>
                  <a:pt x="5774266" y="1125886"/>
                  <a:pt x="5765306" y="1125886"/>
                </a:cubicBezTo>
                <a:cubicBezTo>
                  <a:pt x="5756348" y="1125886"/>
                  <a:pt x="5754854" y="1124391"/>
                  <a:pt x="5760828" y="1121405"/>
                </a:cubicBezTo>
                <a:cubicBezTo>
                  <a:pt x="5766800" y="1118420"/>
                  <a:pt x="5769786" y="1110953"/>
                  <a:pt x="5769786" y="1099008"/>
                </a:cubicBezTo>
                <a:cubicBezTo>
                  <a:pt x="5769786" y="1093034"/>
                  <a:pt x="5771280" y="1090048"/>
                  <a:pt x="5774266" y="1090048"/>
                </a:cubicBezTo>
                <a:cubicBezTo>
                  <a:pt x="5777252" y="1090048"/>
                  <a:pt x="5784720" y="1090048"/>
                  <a:pt x="5796664" y="1090048"/>
                </a:cubicBezTo>
                <a:lnTo>
                  <a:pt x="5832502" y="1099008"/>
                </a:lnTo>
                <a:cubicBezTo>
                  <a:pt x="5838474" y="1099008"/>
                  <a:pt x="5841460" y="1097514"/>
                  <a:pt x="5841460" y="1094528"/>
                </a:cubicBezTo>
                <a:cubicBezTo>
                  <a:pt x="5841460" y="1091542"/>
                  <a:pt x="5845940" y="1090048"/>
                  <a:pt x="5854899" y="1090048"/>
                </a:cubicBezTo>
                <a:cubicBezTo>
                  <a:pt x="5863859" y="1090048"/>
                  <a:pt x="5868338" y="1087062"/>
                  <a:pt x="5868338" y="1081089"/>
                </a:cubicBezTo>
                <a:lnTo>
                  <a:pt x="5850420" y="1063170"/>
                </a:lnTo>
                <a:cubicBezTo>
                  <a:pt x="5850420" y="1069144"/>
                  <a:pt x="5845940" y="1070636"/>
                  <a:pt x="5836982" y="1067650"/>
                </a:cubicBezTo>
                <a:cubicBezTo>
                  <a:pt x="5828022" y="1064664"/>
                  <a:pt x="5820556" y="1063170"/>
                  <a:pt x="5814582" y="1063170"/>
                </a:cubicBezTo>
                <a:cubicBezTo>
                  <a:pt x="5808610" y="1063170"/>
                  <a:pt x="5805624" y="1061677"/>
                  <a:pt x="5805624" y="1058690"/>
                </a:cubicBezTo>
                <a:cubicBezTo>
                  <a:pt x="5805624" y="1055704"/>
                  <a:pt x="5805624" y="1051226"/>
                  <a:pt x="5805624" y="1045251"/>
                </a:cubicBezTo>
                <a:cubicBezTo>
                  <a:pt x="5805624" y="1039278"/>
                  <a:pt x="5801144" y="1034799"/>
                  <a:pt x="5792185" y="1031813"/>
                </a:cubicBezTo>
                <a:cubicBezTo>
                  <a:pt x="5783225" y="1028827"/>
                  <a:pt x="5778745" y="1024347"/>
                  <a:pt x="5778745" y="1018374"/>
                </a:cubicBezTo>
                <a:cubicBezTo>
                  <a:pt x="5778745" y="1012401"/>
                  <a:pt x="5778745" y="1007921"/>
                  <a:pt x="5778745" y="1004935"/>
                </a:cubicBezTo>
                <a:cubicBezTo>
                  <a:pt x="5778745" y="1001949"/>
                  <a:pt x="5781731" y="1000455"/>
                  <a:pt x="5787705" y="1000455"/>
                </a:cubicBezTo>
                <a:cubicBezTo>
                  <a:pt x="5793678" y="1006429"/>
                  <a:pt x="5796664" y="1007921"/>
                  <a:pt x="5796664" y="1004935"/>
                </a:cubicBezTo>
                <a:cubicBezTo>
                  <a:pt x="5796664" y="1001949"/>
                  <a:pt x="5799650" y="991496"/>
                  <a:pt x="5805624" y="973577"/>
                </a:cubicBezTo>
                <a:lnTo>
                  <a:pt x="5805624" y="955968"/>
                </a:lnTo>
                <a:close/>
                <a:moveTo>
                  <a:pt x="5546924" y="950059"/>
                </a:moveTo>
                <a:cubicBezTo>
                  <a:pt x="5549163" y="949314"/>
                  <a:pt x="5551777" y="949687"/>
                  <a:pt x="5554763" y="951180"/>
                </a:cubicBezTo>
                <a:cubicBezTo>
                  <a:pt x="5560737" y="954166"/>
                  <a:pt x="5563723" y="960138"/>
                  <a:pt x="5563723" y="969097"/>
                </a:cubicBezTo>
                <a:cubicBezTo>
                  <a:pt x="5563723" y="978057"/>
                  <a:pt x="5560737" y="982537"/>
                  <a:pt x="5554763" y="982537"/>
                </a:cubicBezTo>
                <a:cubicBezTo>
                  <a:pt x="5548790" y="982537"/>
                  <a:pt x="5544310" y="979550"/>
                  <a:pt x="5541324" y="973577"/>
                </a:cubicBezTo>
                <a:cubicBezTo>
                  <a:pt x="5538338" y="967604"/>
                  <a:pt x="5538338" y="961633"/>
                  <a:pt x="5541324" y="955659"/>
                </a:cubicBezTo>
                <a:cubicBezTo>
                  <a:pt x="5542817" y="952673"/>
                  <a:pt x="5544683" y="950807"/>
                  <a:pt x="5546924" y="950059"/>
                </a:cubicBezTo>
                <a:close/>
                <a:moveTo>
                  <a:pt x="4990328" y="950059"/>
                </a:moveTo>
                <a:cubicBezTo>
                  <a:pt x="4988835" y="949314"/>
                  <a:pt x="4987342" y="949687"/>
                  <a:pt x="4985848" y="951180"/>
                </a:cubicBezTo>
                <a:cubicBezTo>
                  <a:pt x="4982862" y="954166"/>
                  <a:pt x="4982862" y="957153"/>
                  <a:pt x="4985848" y="960138"/>
                </a:cubicBezTo>
                <a:cubicBezTo>
                  <a:pt x="4988835" y="963125"/>
                  <a:pt x="4991821" y="964619"/>
                  <a:pt x="4994806" y="964619"/>
                </a:cubicBezTo>
                <a:cubicBezTo>
                  <a:pt x="4997794" y="964619"/>
                  <a:pt x="4997794" y="961633"/>
                  <a:pt x="4994806" y="955659"/>
                </a:cubicBezTo>
                <a:cubicBezTo>
                  <a:pt x="4993314" y="952673"/>
                  <a:pt x="4991821" y="950807"/>
                  <a:pt x="4990328" y="950059"/>
                </a:cubicBezTo>
                <a:close/>
                <a:moveTo>
                  <a:pt x="5662274" y="946700"/>
                </a:moveTo>
                <a:lnTo>
                  <a:pt x="5671234" y="955659"/>
                </a:lnTo>
                <a:cubicBezTo>
                  <a:pt x="5671234" y="955659"/>
                  <a:pt x="5671234" y="957153"/>
                  <a:pt x="5671234" y="960138"/>
                </a:cubicBezTo>
                <a:cubicBezTo>
                  <a:pt x="5671234" y="963125"/>
                  <a:pt x="5668248" y="964619"/>
                  <a:pt x="5662274" y="964619"/>
                </a:cubicBezTo>
                <a:cubicBezTo>
                  <a:pt x="5662274" y="964619"/>
                  <a:pt x="5662274" y="961633"/>
                  <a:pt x="5662274" y="955659"/>
                </a:cubicBezTo>
                <a:close/>
                <a:moveTo>
                  <a:pt x="5035124" y="946700"/>
                </a:moveTo>
                <a:cubicBezTo>
                  <a:pt x="5029152" y="946700"/>
                  <a:pt x="5023178" y="952673"/>
                  <a:pt x="5017206" y="964619"/>
                </a:cubicBezTo>
                <a:cubicBezTo>
                  <a:pt x="5017206" y="976563"/>
                  <a:pt x="5026164" y="979550"/>
                  <a:pt x="5044083" y="973577"/>
                </a:cubicBezTo>
                <a:lnTo>
                  <a:pt x="5026164" y="955659"/>
                </a:lnTo>
                <a:cubicBezTo>
                  <a:pt x="5032138" y="955659"/>
                  <a:pt x="5035124" y="952673"/>
                  <a:pt x="5035124" y="946700"/>
                </a:cubicBezTo>
                <a:close/>
                <a:moveTo>
                  <a:pt x="4889536" y="942220"/>
                </a:moveTo>
                <a:cubicBezTo>
                  <a:pt x="4888042" y="942220"/>
                  <a:pt x="4885802" y="943713"/>
                  <a:pt x="4882816" y="946700"/>
                </a:cubicBezTo>
                <a:cubicBezTo>
                  <a:pt x="4876844" y="946700"/>
                  <a:pt x="4873858" y="946700"/>
                  <a:pt x="4873858" y="946700"/>
                </a:cubicBezTo>
                <a:cubicBezTo>
                  <a:pt x="4873858" y="946700"/>
                  <a:pt x="4873858" y="949686"/>
                  <a:pt x="4873858" y="955659"/>
                </a:cubicBezTo>
                <a:lnTo>
                  <a:pt x="4882816" y="955659"/>
                </a:lnTo>
                <a:cubicBezTo>
                  <a:pt x="4888789" y="955659"/>
                  <a:pt x="4891775" y="952673"/>
                  <a:pt x="4891775" y="946700"/>
                </a:cubicBezTo>
                <a:cubicBezTo>
                  <a:pt x="4891775" y="943713"/>
                  <a:pt x="4891028" y="942220"/>
                  <a:pt x="4889536" y="942220"/>
                </a:cubicBezTo>
                <a:close/>
                <a:moveTo>
                  <a:pt x="5948972" y="937741"/>
                </a:moveTo>
                <a:lnTo>
                  <a:pt x="5948972" y="946700"/>
                </a:lnTo>
                <a:cubicBezTo>
                  <a:pt x="5948972" y="946700"/>
                  <a:pt x="5947478" y="945206"/>
                  <a:pt x="5944492" y="942220"/>
                </a:cubicBezTo>
                <a:cubicBezTo>
                  <a:pt x="5941506" y="939234"/>
                  <a:pt x="5942999" y="937741"/>
                  <a:pt x="5948972" y="937741"/>
                </a:cubicBezTo>
                <a:close/>
                <a:moveTo>
                  <a:pt x="5724990" y="937741"/>
                </a:moveTo>
                <a:lnTo>
                  <a:pt x="5733948" y="946700"/>
                </a:lnTo>
                <a:lnTo>
                  <a:pt x="5724990" y="946700"/>
                </a:lnTo>
                <a:cubicBezTo>
                  <a:pt x="5719017" y="946700"/>
                  <a:pt x="5716031" y="946700"/>
                  <a:pt x="5716031" y="946700"/>
                </a:cubicBezTo>
                <a:cubicBezTo>
                  <a:pt x="5716031" y="946700"/>
                  <a:pt x="5716031" y="945206"/>
                  <a:pt x="5716031" y="942220"/>
                </a:cubicBezTo>
                <a:cubicBezTo>
                  <a:pt x="5716031" y="939234"/>
                  <a:pt x="5719017" y="937741"/>
                  <a:pt x="5724990" y="937741"/>
                </a:cubicBezTo>
                <a:close/>
                <a:moveTo>
                  <a:pt x="4963450" y="937741"/>
                </a:moveTo>
                <a:cubicBezTo>
                  <a:pt x="4963450" y="943714"/>
                  <a:pt x="4963450" y="948194"/>
                  <a:pt x="4963450" y="951180"/>
                </a:cubicBezTo>
                <a:cubicBezTo>
                  <a:pt x="4963450" y="954166"/>
                  <a:pt x="4963450" y="955659"/>
                  <a:pt x="4963450" y="955659"/>
                </a:cubicBezTo>
                <a:cubicBezTo>
                  <a:pt x="4963450" y="955659"/>
                  <a:pt x="4966436" y="955659"/>
                  <a:pt x="4972409" y="955659"/>
                </a:cubicBezTo>
                <a:cubicBezTo>
                  <a:pt x="4972409" y="955659"/>
                  <a:pt x="4972409" y="952673"/>
                  <a:pt x="4972409" y="946700"/>
                </a:cubicBezTo>
                <a:close/>
                <a:moveTo>
                  <a:pt x="5438292" y="928781"/>
                </a:moveTo>
                <a:cubicBezTo>
                  <a:pt x="5444266" y="928781"/>
                  <a:pt x="5447251" y="928781"/>
                  <a:pt x="5447251" y="928781"/>
                </a:cubicBezTo>
                <a:lnTo>
                  <a:pt x="5447251" y="937741"/>
                </a:lnTo>
                <a:close/>
                <a:moveTo>
                  <a:pt x="4918654" y="928781"/>
                </a:moveTo>
                <a:cubicBezTo>
                  <a:pt x="4924627" y="934754"/>
                  <a:pt x="4927612" y="940727"/>
                  <a:pt x="4927612" y="946700"/>
                </a:cubicBezTo>
                <a:lnTo>
                  <a:pt x="4936572" y="946700"/>
                </a:lnTo>
                <a:cubicBezTo>
                  <a:pt x="4936572" y="940727"/>
                  <a:pt x="4933586" y="934754"/>
                  <a:pt x="4927612" y="928781"/>
                </a:cubicBezTo>
                <a:close/>
                <a:moveTo>
                  <a:pt x="2069597" y="928781"/>
                </a:moveTo>
                <a:lnTo>
                  <a:pt x="2051679" y="937741"/>
                </a:lnTo>
                <a:cubicBezTo>
                  <a:pt x="2039733" y="937741"/>
                  <a:pt x="2024800" y="940727"/>
                  <a:pt x="2006883" y="946700"/>
                </a:cubicBezTo>
                <a:cubicBezTo>
                  <a:pt x="2006883" y="952673"/>
                  <a:pt x="2006883" y="958644"/>
                  <a:pt x="2006883" y="964619"/>
                </a:cubicBezTo>
                <a:lnTo>
                  <a:pt x="2015841" y="964619"/>
                </a:lnTo>
                <a:lnTo>
                  <a:pt x="2006883" y="973577"/>
                </a:lnTo>
                <a:cubicBezTo>
                  <a:pt x="2000910" y="979550"/>
                  <a:pt x="2000910" y="984030"/>
                  <a:pt x="2006883" y="987016"/>
                </a:cubicBezTo>
                <a:cubicBezTo>
                  <a:pt x="2012856" y="990002"/>
                  <a:pt x="2024800" y="991496"/>
                  <a:pt x="2042719" y="991496"/>
                </a:cubicBezTo>
                <a:lnTo>
                  <a:pt x="2060638" y="991496"/>
                </a:lnTo>
                <a:lnTo>
                  <a:pt x="2060638" y="964619"/>
                </a:lnTo>
                <a:close/>
                <a:moveTo>
                  <a:pt x="5691393" y="924301"/>
                </a:moveTo>
                <a:cubicBezTo>
                  <a:pt x="5692886" y="924301"/>
                  <a:pt x="5695125" y="925794"/>
                  <a:pt x="5698112" y="928781"/>
                </a:cubicBezTo>
                <a:lnTo>
                  <a:pt x="5689152" y="928781"/>
                </a:lnTo>
                <a:cubicBezTo>
                  <a:pt x="5689152" y="925794"/>
                  <a:pt x="5689898" y="924301"/>
                  <a:pt x="5691393" y="924301"/>
                </a:cubicBezTo>
                <a:close/>
                <a:moveTo>
                  <a:pt x="5724990" y="919822"/>
                </a:moveTo>
                <a:cubicBezTo>
                  <a:pt x="5724990" y="919822"/>
                  <a:pt x="5727976" y="919822"/>
                  <a:pt x="5733948" y="919822"/>
                </a:cubicBezTo>
                <a:cubicBezTo>
                  <a:pt x="5739923" y="919822"/>
                  <a:pt x="5742908" y="919822"/>
                  <a:pt x="5742908" y="919822"/>
                </a:cubicBezTo>
                <a:lnTo>
                  <a:pt x="5733948" y="928781"/>
                </a:lnTo>
                <a:cubicBezTo>
                  <a:pt x="5727976" y="928781"/>
                  <a:pt x="5724990" y="928781"/>
                  <a:pt x="5724990" y="928781"/>
                </a:cubicBezTo>
                <a:cubicBezTo>
                  <a:pt x="5724990" y="928781"/>
                  <a:pt x="5724990" y="925795"/>
                  <a:pt x="5724990" y="919822"/>
                </a:cubicBezTo>
                <a:close/>
                <a:moveTo>
                  <a:pt x="5070961" y="919822"/>
                </a:moveTo>
                <a:cubicBezTo>
                  <a:pt x="5064989" y="919822"/>
                  <a:pt x="5062002" y="922808"/>
                  <a:pt x="5062002" y="928781"/>
                </a:cubicBezTo>
                <a:cubicBezTo>
                  <a:pt x="5062002" y="934754"/>
                  <a:pt x="5064989" y="937741"/>
                  <a:pt x="5070961" y="937741"/>
                </a:cubicBezTo>
                <a:lnTo>
                  <a:pt x="5079921" y="928781"/>
                </a:lnTo>
                <a:cubicBezTo>
                  <a:pt x="5079921" y="928781"/>
                  <a:pt x="5078428" y="927287"/>
                  <a:pt x="5075441" y="924301"/>
                </a:cubicBezTo>
                <a:cubicBezTo>
                  <a:pt x="5072455" y="921315"/>
                  <a:pt x="5070961" y="919822"/>
                  <a:pt x="5070961" y="919822"/>
                </a:cubicBezTo>
                <a:close/>
                <a:moveTo>
                  <a:pt x="4784265" y="919822"/>
                </a:moveTo>
                <a:lnTo>
                  <a:pt x="4784265" y="928781"/>
                </a:lnTo>
                <a:lnTo>
                  <a:pt x="4820101" y="937741"/>
                </a:lnTo>
                <a:cubicBezTo>
                  <a:pt x="4820101" y="931767"/>
                  <a:pt x="4814128" y="928781"/>
                  <a:pt x="4802182" y="928781"/>
                </a:cubicBezTo>
                <a:cubicBezTo>
                  <a:pt x="4802182" y="922808"/>
                  <a:pt x="4799196" y="919822"/>
                  <a:pt x="4793224" y="919822"/>
                </a:cubicBezTo>
                <a:cubicBezTo>
                  <a:pt x="4787251" y="919822"/>
                  <a:pt x="4784265" y="919822"/>
                  <a:pt x="4784265" y="919822"/>
                </a:cubicBezTo>
                <a:close/>
                <a:moveTo>
                  <a:pt x="4811142" y="910862"/>
                </a:moveTo>
                <a:cubicBezTo>
                  <a:pt x="4811142" y="910862"/>
                  <a:pt x="4814128" y="913848"/>
                  <a:pt x="4820101" y="919822"/>
                </a:cubicBezTo>
                <a:lnTo>
                  <a:pt x="4820101" y="910862"/>
                </a:lnTo>
                <a:cubicBezTo>
                  <a:pt x="4814128" y="910862"/>
                  <a:pt x="4811142" y="910862"/>
                  <a:pt x="4811142" y="910862"/>
                </a:cubicBezTo>
                <a:close/>
                <a:moveTo>
                  <a:pt x="5922094" y="901903"/>
                </a:moveTo>
                <a:lnTo>
                  <a:pt x="5957932" y="910862"/>
                </a:lnTo>
                <a:cubicBezTo>
                  <a:pt x="5969877" y="916836"/>
                  <a:pt x="5980330" y="918328"/>
                  <a:pt x="5989288" y="915342"/>
                </a:cubicBezTo>
                <a:cubicBezTo>
                  <a:pt x="5998248" y="912356"/>
                  <a:pt x="6008702" y="913848"/>
                  <a:pt x="6020646" y="919822"/>
                </a:cubicBezTo>
                <a:cubicBezTo>
                  <a:pt x="6032592" y="925795"/>
                  <a:pt x="6041551" y="930275"/>
                  <a:pt x="6047525" y="933261"/>
                </a:cubicBezTo>
                <a:cubicBezTo>
                  <a:pt x="6053498" y="936247"/>
                  <a:pt x="6059470" y="934754"/>
                  <a:pt x="6065442" y="928781"/>
                </a:cubicBezTo>
                <a:lnTo>
                  <a:pt x="6074402" y="919822"/>
                </a:lnTo>
                <a:cubicBezTo>
                  <a:pt x="6080376" y="943714"/>
                  <a:pt x="6080376" y="955659"/>
                  <a:pt x="6074402" y="955659"/>
                </a:cubicBezTo>
                <a:lnTo>
                  <a:pt x="6065442" y="955659"/>
                </a:lnTo>
                <a:lnTo>
                  <a:pt x="6074402" y="964619"/>
                </a:lnTo>
                <a:cubicBezTo>
                  <a:pt x="6092322" y="970591"/>
                  <a:pt x="6092322" y="979550"/>
                  <a:pt x="6074402" y="991496"/>
                </a:cubicBezTo>
                <a:lnTo>
                  <a:pt x="6056484" y="1000455"/>
                </a:lnTo>
                <a:lnTo>
                  <a:pt x="6056484" y="1009415"/>
                </a:lnTo>
                <a:cubicBezTo>
                  <a:pt x="6056484" y="1015388"/>
                  <a:pt x="6054990" y="1019868"/>
                  <a:pt x="6052004" y="1022854"/>
                </a:cubicBezTo>
                <a:cubicBezTo>
                  <a:pt x="6049018" y="1025840"/>
                  <a:pt x="6044538" y="1024347"/>
                  <a:pt x="6038565" y="1018374"/>
                </a:cubicBezTo>
                <a:cubicBezTo>
                  <a:pt x="6032592" y="1012401"/>
                  <a:pt x="6029606" y="1006429"/>
                  <a:pt x="6029606" y="1000455"/>
                </a:cubicBezTo>
                <a:cubicBezTo>
                  <a:pt x="6041551" y="988510"/>
                  <a:pt x="6035579" y="973577"/>
                  <a:pt x="6011688" y="955659"/>
                </a:cubicBezTo>
                <a:cubicBezTo>
                  <a:pt x="6005714" y="949686"/>
                  <a:pt x="6002728" y="946700"/>
                  <a:pt x="6002728" y="946700"/>
                </a:cubicBezTo>
                <a:cubicBezTo>
                  <a:pt x="6002728" y="940727"/>
                  <a:pt x="6001234" y="939234"/>
                  <a:pt x="5998248" y="942220"/>
                </a:cubicBezTo>
                <a:cubicBezTo>
                  <a:pt x="5995262" y="945206"/>
                  <a:pt x="5987796" y="943714"/>
                  <a:pt x="5975850" y="937741"/>
                </a:cubicBezTo>
                <a:cubicBezTo>
                  <a:pt x="5963905" y="931767"/>
                  <a:pt x="5957932" y="927287"/>
                  <a:pt x="5957932" y="924301"/>
                </a:cubicBezTo>
                <a:cubicBezTo>
                  <a:pt x="5957932" y="921315"/>
                  <a:pt x="5948972" y="916836"/>
                  <a:pt x="5931054" y="910862"/>
                </a:cubicBezTo>
                <a:close/>
                <a:moveTo>
                  <a:pt x="5030644" y="897423"/>
                </a:moveTo>
                <a:cubicBezTo>
                  <a:pt x="5027658" y="897423"/>
                  <a:pt x="5023178" y="898916"/>
                  <a:pt x="5017206" y="901903"/>
                </a:cubicBezTo>
                <a:cubicBezTo>
                  <a:pt x="5011232" y="901903"/>
                  <a:pt x="5008246" y="901903"/>
                  <a:pt x="5008246" y="901903"/>
                </a:cubicBezTo>
                <a:cubicBezTo>
                  <a:pt x="5008246" y="901903"/>
                  <a:pt x="5011232" y="904889"/>
                  <a:pt x="5017206" y="910862"/>
                </a:cubicBezTo>
                <a:cubicBezTo>
                  <a:pt x="5023178" y="904889"/>
                  <a:pt x="5029152" y="901903"/>
                  <a:pt x="5035124" y="901903"/>
                </a:cubicBezTo>
                <a:cubicBezTo>
                  <a:pt x="5035124" y="898916"/>
                  <a:pt x="5033632" y="897423"/>
                  <a:pt x="5030644" y="897423"/>
                </a:cubicBezTo>
                <a:close/>
                <a:moveTo>
                  <a:pt x="6244630" y="892943"/>
                </a:moveTo>
                <a:cubicBezTo>
                  <a:pt x="6244630" y="892943"/>
                  <a:pt x="6246122" y="894437"/>
                  <a:pt x="6249108" y="897423"/>
                </a:cubicBezTo>
                <a:cubicBezTo>
                  <a:pt x="6252094" y="900409"/>
                  <a:pt x="6250602" y="901903"/>
                  <a:pt x="6244630" y="901903"/>
                </a:cubicBezTo>
                <a:cubicBezTo>
                  <a:pt x="6244630" y="895930"/>
                  <a:pt x="6244630" y="892943"/>
                  <a:pt x="6244630" y="892943"/>
                </a:cubicBezTo>
                <a:close/>
                <a:moveTo>
                  <a:pt x="5070961" y="892943"/>
                </a:moveTo>
                <a:cubicBezTo>
                  <a:pt x="5070961" y="892943"/>
                  <a:pt x="5070961" y="894437"/>
                  <a:pt x="5070961" y="897423"/>
                </a:cubicBezTo>
                <a:cubicBezTo>
                  <a:pt x="5070961" y="900409"/>
                  <a:pt x="5073948" y="901903"/>
                  <a:pt x="5079921" y="901903"/>
                </a:cubicBezTo>
                <a:lnTo>
                  <a:pt x="5088880" y="901903"/>
                </a:lnTo>
                <a:cubicBezTo>
                  <a:pt x="5082906" y="895930"/>
                  <a:pt x="5076935" y="892943"/>
                  <a:pt x="5070961" y="892943"/>
                </a:cubicBezTo>
                <a:close/>
                <a:moveTo>
                  <a:pt x="6056484" y="883985"/>
                </a:moveTo>
                <a:cubicBezTo>
                  <a:pt x="6062456" y="883985"/>
                  <a:pt x="6066936" y="883985"/>
                  <a:pt x="6069922" y="883985"/>
                </a:cubicBezTo>
                <a:cubicBezTo>
                  <a:pt x="6072908" y="883985"/>
                  <a:pt x="6074402" y="883985"/>
                  <a:pt x="6074402" y="883985"/>
                </a:cubicBezTo>
                <a:lnTo>
                  <a:pt x="6065442" y="892943"/>
                </a:lnTo>
                <a:close/>
                <a:moveTo>
                  <a:pt x="6038565" y="883985"/>
                </a:moveTo>
                <a:cubicBezTo>
                  <a:pt x="6038565" y="883985"/>
                  <a:pt x="6038565" y="885479"/>
                  <a:pt x="6038565" y="888464"/>
                </a:cubicBezTo>
                <a:cubicBezTo>
                  <a:pt x="6038565" y="891450"/>
                  <a:pt x="6041551" y="895930"/>
                  <a:pt x="6047525" y="901903"/>
                </a:cubicBezTo>
                <a:cubicBezTo>
                  <a:pt x="6047525" y="907876"/>
                  <a:pt x="6038565" y="907876"/>
                  <a:pt x="6020646" y="901903"/>
                </a:cubicBezTo>
                <a:lnTo>
                  <a:pt x="6011688" y="892943"/>
                </a:lnTo>
                <a:lnTo>
                  <a:pt x="6029606" y="892943"/>
                </a:lnTo>
                <a:close/>
                <a:moveTo>
                  <a:pt x="5707071" y="879504"/>
                </a:moveTo>
                <a:cubicBezTo>
                  <a:pt x="5710057" y="879504"/>
                  <a:pt x="5713044" y="880998"/>
                  <a:pt x="5716031" y="883985"/>
                </a:cubicBezTo>
                <a:cubicBezTo>
                  <a:pt x="5716031" y="883985"/>
                  <a:pt x="5716031" y="886970"/>
                  <a:pt x="5716031" y="892943"/>
                </a:cubicBezTo>
                <a:cubicBezTo>
                  <a:pt x="5704085" y="892943"/>
                  <a:pt x="5701098" y="895930"/>
                  <a:pt x="5707071" y="901903"/>
                </a:cubicBezTo>
                <a:lnTo>
                  <a:pt x="5698112" y="910862"/>
                </a:lnTo>
                <a:cubicBezTo>
                  <a:pt x="5686166" y="910862"/>
                  <a:pt x="5674220" y="910862"/>
                  <a:pt x="5662274" y="910862"/>
                </a:cubicBezTo>
                <a:lnTo>
                  <a:pt x="5662274" y="901903"/>
                </a:lnTo>
                <a:cubicBezTo>
                  <a:pt x="5668248" y="901903"/>
                  <a:pt x="5672728" y="900409"/>
                  <a:pt x="5675714" y="897423"/>
                </a:cubicBezTo>
                <a:cubicBezTo>
                  <a:pt x="5678700" y="894437"/>
                  <a:pt x="5681688" y="892943"/>
                  <a:pt x="5684674" y="892943"/>
                </a:cubicBezTo>
                <a:cubicBezTo>
                  <a:pt x="5687660" y="892943"/>
                  <a:pt x="5690646" y="892943"/>
                  <a:pt x="5693632" y="892943"/>
                </a:cubicBezTo>
                <a:cubicBezTo>
                  <a:pt x="5696618" y="892943"/>
                  <a:pt x="5698112" y="889958"/>
                  <a:pt x="5698112" y="883985"/>
                </a:cubicBezTo>
                <a:cubicBezTo>
                  <a:pt x="5701098" y="880998"/>
                  <a:pt x="5704084" y="879504"/>
                  <a:pt x="5707071" y="879504"/>
                </a:cubicBezTo>
                <a:close/>
                <a:moveTo>
                  <a:pt x="5205350" y="878385"/>
                </a:moveTo>
                <a:cubicBezTo>
                  <a:pt x="5202364" y="879133"/>
                  <a:pt x="5199378" y="880998"/>
                  <a:pt x="5196392" y="883985"/>
                </a:cubicBezTo>
                <a:cubicBezTo>
                  <a:pt x="5184446" y="895930"/>
                  <a:pt x="5184446" y="904889"/>
                  <a:pt x="5196392" y="910862"/>
                </a:cubicBezTo>
                <a:cubicBezTo>
                  <a:pt x="5208336" y="922808"/>
                  <a:pt x="5214310" y="919822"/>
                  <a:pt x="5214310" y="901903"/>
                </a:cubicBezTo>
                <a:cubicBezTo>
                  <a:pt x="5220283" y="889958"/>
                  <a:pt x="5220283" y="882490"/>
                  <a:pt x="5214310" y="879504"/>
                </a:cubicBezTo>
                <a:cubicBezTo>
                  <a:pt x="5211323" y="878011"/>
                  <a:pt x="5208337" y="877638"/>
                  <a:pt x="5205350" y="878385"/>
                </a:cubicBezTo>
                <a:close/>
                <a:moveTo>
                  <a:pt x="5904176" y="866066"/>
                </a:moveTo>
                <a:lnTo>
                  <a:pt x="5922094" y="875026"/>
                </a:lnTo>
                <a:cubicBezTo>
                  <a:pt x="5922094" y="886970"/>
                  <a:pt x="5910148" y="892943"/>
                  <a:pt x="5886257" y="892943"/>
                </a:cubicBezTo>
                <a:cubicBezTo>
                  <a:pt x="5880284" y="886970"/>
                  <a:pt x="5874312" y="883985"/>
                  <a:pt x="5868338" y="883985"/>
                </a:cubicBezTo>
                <a:cubicBezTo>
                  <a:pt x="5856394" y="883985"/>
                  <a:pt x="5850420" y="882490"/>
                  <a:pt x="5850420" y="879504"/>
                </a:cubicBezTo>
                <a:cubicBezTo>
                  <a:pt x="5850420" y="876519"/>
                  <a:pt x="5856394" y="875026"/>
                  <a:pt x="5868338" y="875026"/>
                </a:cubicBezTo>
                <a:close/>
                <a:moveTo>
                  <a:pt x="5993768" y="857107"/>
                </a:moveTo>
                <a:lnTo>
                  <a:pt x="6002728" y="857107"/>
                </a:lnTo>
                <a:cubicBezTo>
                  <a:pt x="6002728" y="863080"/>
                  <a:pt x="6001234" y="867560"/>
                  <a:pt x="5998248" y="870546"/>
                </a:cubicBezTo>
                <a:cubicBezTo>
                  <a:pt x="5995262" y="873532"/>
                  <a:pt x="5993768" y="875026"/>
                  <a:pt x="5993768" y="875026"/>
                </a:cubicBezTo>
                <a:lnTo>
                  <a:pt x="5993768" y="892943"/>
                </a:lnTo>
                <a:lnTo>
                  <a:pt x="5975850" y="875026"/>
                </a:lnTo>
                <a:lnTo>
                  <a:pt x="5966891" y="866066"/>
                </a:lnTo>
                <a:cubicBezTo>
                  <a:pt x="5972864" y="866066"/>
                  <a:pt x="5978836" y="864573"/>
                  <a:pt x="5984810" y="861587"/>
                </a:cubicBezTo>
                <a:cubicBezTo>
                  <a:pt x="5990782" y="858600"/>
                  <a:pt x="5993768" y="857107"/>
                  <a:pt x="5993768" y="857107"/>
                </a:cubicBezTo>
                <a:close/>
                <a:moveTo>
                  <a:pt x="5133676" y="857107"/>
                </a:moveTo>
                <a:cubicBezTo>
                  <a:pt x="5133676" y="857107"/>
                  <a:pt x="5133676" y="860093"/>
                  <a:pt x="5133676" y="866066"/>
                </a:cubicBezTo>
                <a:cubicBezTo>
                  <a:pt x="5133676" y="866066"/>
                  <a:pt x="5136662" y="866066"/>
                  <a:pt x="5142636" y="866066"/>
                </a:cubicBezTo>
                <a:cubicBezTo>
                  <a:pt x="5148609" y="866066"/>
                  <a:pt x="5151595" y="866066"/>
                  <a:pt x="5151595" y="866066"/>
                </a:cubicBezTo>
                <a:cubicBezTo>
                  <a:pt x="5151595" y="860093"/>
                  <a:pt x="5151595" y="857107"/>
                  <a:pt x="5151595" y="857107"/>
                </a:cubicBezTo>
                <a:cubicBezTo>
                  <a:pt x="5151595" y="857107"/>
                  <a:pt x="5148609" y="857107"/>
                  <a:pt x="5142636" y="857107"/>
                </a:cubicBezTo>
                <a:cubicBezTo>
                  <a:pt x="5136662" y="857107"/>
                  <a:pt x="5133676" y="857107"/>
                  <a:pt x="5133676" y="857107"/>
                </a:cubicBezTo>
                <a:close/>
                <a:moveTo>
                  <a:pt x="6046406" y="850387"/>
                </a:moveTo>
                <a:cubicBezTo>
                  <a:pt x="6048644" y="850387"/>
                  <a:pt x="6050511" y="851134"/>
                  <a:pt x="6052004" y="852627"/>
                </a:cubicBezTo>
                <a:cubicBezTo>
                  <a:pt x="6054990" y="855613"/>
                  <a:pt x="6056484" y="860093"/>
                  <a:pt x="6056484" y="866066"/>
                </a:cubicBezTo>
                <a:cubicBezTo>
                  <a:pt x="6056484" y="872040"/>
                  <a:pt x="6053498" y="875026"/>
                  <a:pt x="6047525" y="875026"/>
                </a:cubicBezTo>
                <a:cubicBezTo>
                  <a:pt x="6041551" y="875026"/>
                  <a:pt x="6037072" y="872040"/>
                  <a:pt x="6034085" y="866066"/>
                </a:cubicBezTo>
                <a:cubicBezTo>
                  <a:pt x="6031099" y="860093"/>
                  <a:pt x="6032592" y="855613"/>
                  <a:pt x="6038565" y="852627"/>
                </a:cubicBezTo>
                <a:cubicBezTo>
                  <a:pt x="6041552" y="851134"/>
                  <a:pt x="6044166" y="850387"/>
                  <a:pt x="6046406" y="850387"/>
                </a:cubicBezTo>
                <a:close/>
                <a:moveTo>
                  <a:pt x="1549958" y="834708"/>
                </a:moveTo>
                <a:cubicBezTo>
                  <a:pt x="1552944" y="834708"/>
                  <a:pt x="1555931" y="836201"/>
                  <a:pt x="1558918" y="839188"/>
                </a:cubicBezTo>
                <a:lnTo>
                  <a:pt x="1549958" y="839188"/>
                </a:lnTo>
                <a:lnTo>
                  <a:pt x="1540998" y="839188"/>
                </a:lnTo>
                <a:cubicBezTo>
                  <a:pt x="1543985" y="836201"/>
                  <a:pt x="1546972" y="834708"/>
                  <a:pt x="1549958" y="834708"/>
                </a:cubicBezTo>
                <a:close/>
                <a:moveTo>
                  <a:pt x="5303903" y="830229"/>
                </a:moveTo>
                <a:cubicBezTo>
                  <a:pt x="5315848" y="830229"/>
                  <a:pt x="5323315" y="831722"/>
                  <a:pt x="5326300" y="834708"/>
                </a:cubicBezTo>
                <a:cubicBezTo>
                  <a:pt x="5329286" y="837694"/>
                  <a:pt x="5327795" y="842174"/>
                  <a:pt x="5321822" y="848147"/>
                </a:cubicBezTo>
                <a:cubicBezTo>
                  <a:pt x="5315848" y="848147"/>
                  <a:pt x="5314356" y="849641"/>
                  <a:pt x="5317342" y="852627"/>
                </a:cubicBezTo>
                <a:cubicBezTo>
                  <a:pt x="5320328" y="855613"/>
                  <a:pt x="5321822" y="860093"/>
                  <a:pt x="5321822" y="866066"/>
                </a:cubicBezTo>
                <a:cubicBezTo>
                  <a:pt x="5339740" y="872040"/>
                  <a:pt x="5357658" y="869051"/>
                  <a:pt x="5375577" y="857107"/>
                </a:cubicBezTo>
                <a:cubicBezTo>
                  <a:pt x="5381550" y="851134"/>
                  <a:pt x="5386030" y="848147"/>
                  <a:pt x="5389016" y="848147"/>
                </a:cubicBezTo>
                <a:cubicBezTo>
                  <a:pt x="5392002" y="848147"/>
                  <a:pt x="5393496" y="848147"/>
                  <a:pt x="5393496" y="848147"/>
                </a:cubicBezTo>
                <a:lnTo>
                  <a:pt x="5393496" y="839188"/>
                </a:lnTo>
                <a:lnTo>
                  <a:pt x="5402454" y="830229"/>
                </a:lnTo>
                <a:cubicBezTo>
                  <a:pt x="5408429" y="836202"/>
                  <a:pt x="5417388" y="839188"/>
                  <a:pt x="5429334" y="839188"/>
                </a:cubicBezTo>
                <a:lnTo>
                  <a:pt x="5456211" y="857107"/>
                </a:lnTo>
                <a:lnTo>
                  <a:pt x="5420374" y="866066"/>
                </a:lnTo>
                <a:cubicBezTo>
                  <a:pt x="5414400" y="860093"/>
                  <a:pt x="5409920" y="857107"/>
                  <a:pt x="5406934" y="857107"/>
                </a:cubicBezTo>
                <a:cubicBezTo>
                  <a:pt x="5403949" y="857107"/>
                  <a:pt x="5400962" y="863080"/>
                  <a:pt x="5397976" y="875026"/>
                </a:cubicBezTo>
                <a:cubicBezTo>
                  <a:pt x="5394990" y="886970"/>
                  <a:pt x="5393496" y="895930"/>
                  <a:pt x="5393496" y="901903"/>
                </a:cubicBezTo>
                <a:cubicBezTo>
                  <a:pt x="5399469" y="907876"/>
                  <a:pt x="5399469" y="913848"/>
                  <a:pt x="5393496" y="919822"/>
                </a:cubicBezTo>
                <a:lnTo>
                  <a:pt x="5393496" y="928781"/>
                </a:lnTo>
                <a:cubicBezTo>
                  <a:pt x="5375577" y="940727"/>
                  <a:pt x="5360644" y="940727"/>
                  <a:pt x="5348700" y="928781"/>
                </a:cubicBezTo>
                <a:lnTo>
                  <a:pt x="5357658" y="919822"/>
                </a:lnTo>
                <a:cubicBezTo>
                  <a:pt x="5363632" y="925795"/>
                  <a:pt x="5368111" y="927287"/>
                  <a:pt x="5371097" y="924301"/>
                </a:cubicBezTo>
                <a:cubicBezTo>
                  <a:pt x="5374083" y="921315"/>
                  <a:pt x="5372591" y="913848"/>
                  <a:pt x="5366618" y="901903"/>
                </a:cubicBezTo>
                <a:cubicBezTo>
                  <a:pt x="5366618" y="901903"/>
                  <a:pt x="5365124" y="900409"/>
                  <a:pt x="5362138" y="897423"/>
                </a:cubicBezTo>
                <a:cubicBezTo>
                  <a:pt x="5359152" y="894437"/>
                  <a:pt x="5357658" y="892943"/>
                  <a:pt x="5357658" y="892943"/>
                </a:cubicBezTo>
                <a:lnTo>
                  <a:pt x="5339740" y="883985"/>
                </a:lnTo>
                <a:cubicBezTo>
                  <a:pt x="5333766" y="883985"/>
                  <a:pt x="5327795" y="880999"/>
                  <a:pt x="5321822" y="875026"/>
                </a:cubicBezTo>
                <a:cubicBezTo>
                  <a:pt x="5315848" y="875026"/>
                  <a:pt x="5306889" y="869051"/>
                  <a:pt x="5294943" y="857107"/>
                </a:cubicBezTo>
                <a:cubicBezTo>
                  <a:pt x="5282998" y="845161"/>
                  <a:pt x="5278518" y="837694"/>
                  <a:pt x="5281504" y="834708"/>
                </a:cubicBezTo>
                <a:cubicBezTo>
                  <a:pt x="5284490" y="831722"/>
                  <a:pt x="5291957" y="830229"/>
                  <a:pt x="5303903" y="830229"/>
                </a:cubicBezTo>
                <a:close/>
                <a:moveTo>
                  <a:pt x="4838020" y="830229"/>
                </a:moveTo>
                <a:cubicBezTo>
                  <a:pt x="4826074" y="830229"/>
                  <a:pt x="4823088" y="836202"/>
                  <a:pt x="4829061" y="848147"/>
                </a:cubicBezTo>
                <a:cubicBezTo>
                  <a:pt x="4835034" y="860093"/>
                  <a:pt x="4848472" y="866066"/>
                  <a:pt x="4869378" y="866066"/>
                </a:cubicBezTo>
                <a:cubicBezTo>
                  <a:pt x="4890282" y="866066"/>
                  <a:pt x="4900735" y="863080"/>
                  <a:pt x="4900735" y="857107"/>
                </a:cubicBezTo>
                <a:lnTo>
                  <a:pt x="4882816" y="848147"/>
                </a:lnTo>
                <a:lnTo>
                  <a:pt x="4846978" y="839188"/>
                </a:lnTo>
                <a:cubicBezTo>
                  <a:pt x="4846978" y="833215"/>
                  <a:pt x="4843992" y="830229"/>
                  <a:pt x="4838020" y="830229"/>
                </a:cubicBezTo>
                <a:close/>
                <a:moveTo>
                  <a:pt x="4739468" y="830229"/>
                </a:moveTo>
                <a:lnTo>
                  <a:pt x="4766346" y="848147"/>
                </a:lnTo>
                <a:cubicBezTo>
                  <a:pt x="4778292" y="848147"/>
                  <a:pt x="4784265" y="848147"/>
                  <a:pt x="4784265" y="848147"/>
                </a:cubicBezTo>
                <a:cubicBezTo>
                  <a:pt x="4784265" y="842174"/>
                  <a:pt x="4776799" y="837694"/>
                  <a:pt x="4761866" y="834708"/>
                </a:cubicBezTo>
                <a:cubicBezTo>
                  <a:pt x="4746934" y="831722"/>
                  <a:pt x="4739468" y="830229"/>
                  <a:pt x="4739468" y="830229"/>
                </a:cubicBezTo>
                <a:close/>
                <a:moveTo>
                  <a:pt x="4774717" y="825235"/>
                </a:moveTo>
                <a:lnTo>
                  <a:pt x="4775305" y="825749"/>
                </a:lnTo>
                <a:cubicBezTo>
                  <a:pt x="4775305" y="828735"/>
                  <a:pt x="4779785" y="830229"/>
                  <a:pt x="4788744" y="830229"/>
                </a:cubicBezTo>
                <a:cubicBezTo>
                  <a:pt x="4797704" y="830229"/>
                  <a:pt x="4802182" y="830229"/>
                  <a:pt x="4802182" y="830229"/>
                </a:cubicBezTo>
                <a:close/>
                <a:moveTo>
                  <a:pt x="5674594" y="824630"/>
                </a:moveTo>
                <a:cubicBezTo>
                  <a:pt x="5676833" y="823883"/>
                  <a:pt x="5680194" y="824256"/>
                  <a:pt x="5684674" y="825749"/>
                </a:cubicBezTo>
                <a:cubicBezTo>
                  <a:pt x="5693632" y="828735"/>
                  <a:pt x="5701098" y="830229"/>
                  <a:pt x="5707071" y="830229"/>
                </a:cubicBezTo>
                <a:cubicBezTo>
                  <a:pt x="5713044" y="830229"/>
                  <a:pt x="5720510" y="831722"/>
                  <a:pt x="5729470" y="834708"/>
                </a:cubicBezTo>
                <a:cubicBezTo>
                  <a:pt x="5738428" y="837694"/>
                  <a:pt x="5742908" y="839188"/>
                  <a:pt x="5742908" y="839188"/>
                </a:cubicBezTo>
                <a:cubicBezTo>
                  <a:pt x="5742908" y="845161"/>
                  <a:pt x="5739923" y="848147"/>
                  <a:pt x="5733948" y="848147"/>
                </a:cubicBezTo>
                <a:lnTo>
                  <a:pt x="5751868" y="866066"/>
                </a:lnTo>
                <a:cubicBezTo>
                  <a:pt x="5763814" y="866066"/>
                  <a:pt x="5771280" y="863080"/>
                  <a:pt x="5774266" y="857107"/>
                </a:cubicBezTo>
                <a:cubicBezTo>
                  <a:pt x="5777252" y="851134"/>
                  <a:pt x="5778745" y="845161"/>
                  <a:pt x="5778745" y="839188"/>
                </a:cubicBezTo>
                <a:cubicBezTo>
                  <a:pt x="5766800" y="827243"/>
                  <a:pt x="5769786" y="824255"/>
                  <a:pt x="5787705" y="830229"/>
                </a:cubicBezTo>
                <a:lnTo>
                  <a:pt x="5805624" y="839188"/>
                </a:lnTo>
                <a:cubicBezTo>
                  <a:pt x="5817568" y="845161"/>
                  <a:pt x="5817568" y="848147"/>
                  <a:pt x="5805624" y="848147"/>
                </a:cubicBezTo>
                <a:cubicBezTo>
                  <a:pt x="5793678" y="848147"/>
                  <a:pt x="5786211" y="852627"/>
                  <a:pt x="5783225" y="861587"/>
                </a:cubicBezTo>
                <a:cubicBezTo>
                  <a:pt x="5780239" y="870546"/>
                  <a:pt x="5772772" y="875026"/>
                  <a:pt x="5760828" y="875026"/>
                </a:cubicBezTo>
                <a:lnTo>
                  <a:pt x="5733948" y="866066"/>
                </a:lnTo>
                <a:cubicBezTo>
                  <a:pt x="5722004" y="860093"/>
                  <a:pt x="5716031" y="857107"/>
                  <a:pt x="5716031" y="857107"/>
                </a:cubicBezTo>
                <a:lnTo>
                  <a:pt x="5698112" y="839188"/>
                </a:lnTo>
                <a:cubicBezTo>
                  <a:pt x="5698112" y="845161"/>
                  <a:pt x="5701098" y="851134"/>
                  <a:pt x="5707071" y="857107"/>
                </a:cubicBezTo>
                <a:cubicBezTo>
                  <a:pt x="5713044" y="857107"/>
                  <a:pt x="5716031" y="858600"/>
                  <a:pt x="5716031" y="861587"/>
                </a:cubicBezTo>
                <a:cubicBezTo>
                  <a:pt x="5716031" y="864573"/>
                  <a:pt x="5713044" y="866066"/>
                  <a:pt x="5707071" y="866066"/>
                </a:cubicBezTo>
                <a:cubicBezTo>
                  <a:pt x="5689152" y="860093"/>
                  <a:pt x="5677208" y="848147"/>
                  <a:pt x="5671234" y="830229"/>
                </a:cubicBezTo>
                <a:cubicBezTo>
                  <a:pt x="5671234" y="827242"/>
                  <a:pt x="5672354" y="825376"/>
                  <a:pt x="5674594" y="824630"/>
                </a:cubicBezTo>
                <a:close/>
                <a:moveTo>
                  <a:pt x="5169514" y="812311"/>
                </a:moveTo>
                <a:lnTo>
                  <a:pt x="5169514" y="821269"/>
                </a:lnTo>
                <a:cubicBezTo>
                  <a:pt x="5157568" y="833215"/>
                  <a:pt x="5148609" y="833215"/>
                  <a:pt x="5142636" y="821269"/>
                </a:cubicBezTo>
                <a:cubicBezTo>
                  <a:pt x="5148609" y="815296"/>
                  <a:pt x="5157568" y="812311"/>
                  <a:pt x="5169514" y="812311"/>
                </a:cubicBezTo>
                <a:close/>
                <a:moveTo>
                  <a:pt x="4703631" y="812311"/>
                </a:moveTo>
                <a:cubicBezTo>
                  <a:pt x="4703631" y="818283"/>
                  <a:pt x="4706617" y="821269"/>
                  <a:pt x="4712589" y="821269"/>
                </a:cubicBezTo>
                <a:cubicBezTo>
                  <a:pt x="4718562" y="821269"/>
                  <a:pt x="4727522" y="821269"/>
                  <a:pt x="4739468" y="821269"/>
                </a:cubicBezTo>
                <a:lnTo>
                  <a:pt x="4754371" y="821535"/>
                </a:lnTo>
                <a:close/>
                <a:moveTo>
                  <a:pt x="1612673" y="812311"/>
                </a:moveTo>
                <a:lnTo>
                  <a:pt x="1621632" y="821269"/>
                </a:lnTo>
                <a:cubicBezTo>
                  <a:pt x="1621632" y="821269"/>
                  <a:pt x="1618646" y="822763"/>
                  <a:pt x="1612673" y="825749"/>
                </a:cubicBezTo>
                <a:cubicBezTo>
                  <a:pt x="1606700" y="828735"/>
                  <a:pt x="1600728" y="830229"/>
                  <a:pt x="1594755" y="830229"/>
                </a:cubicBezTo>
                <a:lnTo>
                  <a:pt x="1585796" y="821269"/>
                </a:lnTo>
                <a:close/>
                <a:moveTo>
                  <a:pt x="5413654" y="807830"/>
                </a:moveTo>
                <a:cubicBezTo>
                  <a:pt x="5415147" y="807830"/>
                  <a:pt x="5417386" y="809323"/>
                  <a:pt x="5420374" y="812311"/>
                </a:cubicBezTo>
                <a:cubicBezTo>
                  <a:pt x="5426346" y="812311"/>
                  <a:pt x="5429334" y="812311"/>
                  <a:pt x="5429334" y="812311"/>
                </a:cubicBezTo>
                <a:cubicBezTo>
                  <a:pt x="5429334" y="818283"/>
                  <a:pt x="5426346" y="821269"/>
                  <a:pt x="5420374" y="821269"/>
                </a:cubicBezTo>
                <a:cubicBezTo>
                  <a:pt x="5420374" y="821269"/>
                  <a:pt x="5418880" y="819776"/>
                  <a:pt x="5415894" y="816790"/>
                </a:cubicBezTo>
                <a:cubicBezTo>
                  <a:pt x="5412908" y="813803"/>
                  <a:pt x="5411414" y="812311"/>
                  <a:pt x="5411414" y="812311"/>
                </a:cubicBezTo>
                <a:cubicBezTo>
                  <a:pt x="5411414" y="809323"/>
                  <a:pt x="5412161" y="807830"/>
                  <a:pt x="5413654" y="807830"/>
                </a:cubicBezTo>
                <a:close/>
                <a:moveTo>
                  <a:pt x="5698112" y="803350"/>
                </a:moveTo>
                <a:cubicBezTo>
                  <a:pt x="5704085" y="803350"/>
                  <a:pt x="5708565" y="803350"/>
                  <a:pt x="5711551" y="803350"/>
                </a:cubicBezTo>
                <a:cubicBezTo>
                  <a:pt x="5714537" y="803350"/>
                  <a:pt x="5716031" y="803350"/>
                  <a:pt x="5716031" y="803350"/>
                </a:cubicBezTo>
                <a:cubicBezTo>
                  <a:pt x="5704085" y="809324"/>
                  <a:pt x="5695126" y="812311"/>
                  <a:pt x="5689152" y="812311"/>
                </a:cubicBezTo>
                <a:close/>
                <a:moveTo>
                  <a:pt x="5268066" y="803350"/>
                </a:moveTo>
                <a:lnTo>
                  <a:pt x="5294943" y="803350"/>
                </a:lnTo>
                <a:cubicBezTo>
                  <a:pt x="5294943" y="803350"/>
                  <a:pt x="5291957" y="806336"/>
                  <a:pt x="5285984" y="812311"/>
                </a:cubicBezTo>
                <a:close/>
                <a:moveTo>
                  <a:pt x="5644356" y="794392"/>
                </a:moveTo>
                <a:cubicBezTo>
                  <a:pt x="5650330" y="794392"/>
                  <a:pt x="5653316" y="795886"/>
                  <a:pt x="5653316" y="798872"/>
                </a:cubicBezTo>
                <a:cubicBezTo>
                  <a:pt x="5653316" y="801858"/>
                  <a:pt x="5653316" y="803350"/>
                  <a:pt x="5653316" y="803350"/>
                </a:cubicBezTo>
                <a:cubicBezTo>
                  <a:pt x="5653316" y="809324"/>
                  <a:pt x="5651822" y="812311"/>
                  <a:pt x="5648836" y="812311"/>
                </a:cubicBezTo>
                <a:cubicBezTo>
                  <a:pt x="5645850" y="812311"/>
                  <a:pt x="5644356" y="809324"/>
                  <a:pt x="5644356" y="803350"/>
                </a:cubicBezTo>
                <a:close/>
                <a:moveTo>
                  <a:pt x="5393496" y="794392"/>
                </a:moveTo>
                <a:lnTo>
                  <a:pt x="5402454" y="803350"/>
                </a:lnTo>
                <a:cubicBezTo>
                  <a:pt x="5396482" y="803350"/>
                  <a:pt x="5392002" y="803350"/>
                  <a:pt x="5389016" y="803350"/>
                </a:cubicBezTo>
                <a:cubicBezTo>
                  <a:pt x="5386030" y="803350"/>
                  <a:pt x="5381550" y="803350"/>
                  <a:pt x="5375577" y="803350"/>
                </a:cubicBezTo>
                <a:close/>
                <a:moveTo>
                  <a:pt x="2616114" y="794392"/>
                </a:moveTo>
                <a:lnTo>
                  <a:pt x="2616114" y="803350"/>
                </a:lnTo>
                <a:cubicBezTo>
                  <a:pt x="2622087" y="803350"/>
                  <a:pt x="2625074" y="800364"/>
                  <a:pt x="2625074" y="794392"/>
                </a:cubicBezTo>
                <a:close/>
                <a:moveTo>
                  <a:pt x="2114393" y="794392"/>
                </a:moveTo>
                <a:cubicBezTo>
                  <a:pt x="2120366" y="800364"/>
                  <a:pt x="2127833" y="803350"/>
                  <a:pt x="2136792" y="803350"/>
                </a:cubicBezTo>
                <a:cubicBezTo>
                  <a:pt x="2145751" y="803350"/>
                  <a:pt x="2159190" y="803350"/>
                  <a:pt x="2177108" y="803350"/>
                </a:cubicBezTo>
                <a:lnTo>
                  <a:pt x="2186068" y="812311"/>
                </a:lnTo>
                <a:cubicBezTo>
                  <a:pt x="2186068" y="818283"/>
                  <a:pt x="2184575" y="819776"/>
                  <a:pt x="2181588" y="816790"/>
                </a:cubicBezTo>
                <a:cubicBezTo>
                  <a:pt x="2178601" y="813803"/>
                  <a:pt x="2165162" y="815296"/>
                  <a:pt x="2141272" y="821269"/>
                </a:cubicBezTo>
                <a:lnTo>
                  <a:pt x="2105434" y="821269"/>
                </a:lnTo>
                <a:cubicBezTo>
                  <a:pt x="2105434" y="815296"/>
                  <a:pt x="2102448" y="812311"/>
                  <a:pt x="2096476" y="812311"/>
                </a:cubicBezTo>
                <a:close/>
                <a:moveTo>
                  <a:pt x="1666429" y="794392"/>
                </a:moveTo>
                <a:lnTo>
                  <a:pt x="1657470" y="803350"/>
                </a:lnTo>
                <a:cubicBezTo>
                  <a:pt x="1651497" y="809324"/>
                  <a:pt x="1645524" y="812311"/>
                  <a:pt x="1639551" y="812311"/>
                </a:cubicBezTo>
                <a:lnTo>
                  <a:pt x="1648511" y="803350"/>
                </a:lnTo>
                <a:cubicBezTo>
                  <a:pt x="1654483" y="797377"/>
                  <a:pt x="1660456" y="794392"/>
                  <a:pt x="1666429" y="794392"/>
                </a:cubicBezTo>
                <a:close/>
                <a:moveTo>
                  <a:pt x="5554763" y="785433"/>
                </a:moveTo>
                <a:cubicBezTo>
                  <a:pt x="5554763" y="785433"/>
                  <a:pt x="5556257" y="788419"/>
                  <a:pt x="5559243" y="794392"/>
                </a:cubicBezTo>
                <a:cubicBezTo>
                  <a:pt x="5562229" y="800364"/>
                  <a:pt x="5565216" y="803350"/>
                  <a:pt x="5568202" y="803350"/>
                </a:cubicBezTo>
                <a:cubicBezTo>
                  <a:pt x="5571188" y="803350"/>
                  <a:pt x="5572682" y="801858"/>
                  <a:pt x="5572682" y="798872"/>
                </a:cubicBezTo>
                <a:cubicBezTo>
                  <a:pt x="5572682" y="795886"/>
                  <a:pt x="5569696" y="792898"/>
                  <a:pt x="5563723" y="789912"/>
                </a:cubicBezTo>
                <a:cubicBezTo>
                  <a:pt x="5557749" y="786926"/>
                  <a:pt x="5554763" y="785433"/>
                  <a:pt x="5554763" y="785433"/>
                </a:cubicBezTo>
                <a:close/>
                <a:moveTo>
                  <a:pt x="5357658" y="785433"/>
                </a:moveTo>
                <a:cubicBezTo>
                  <a:pt x="5357658" y="785433"/>
                  <a:pt x="5357658" y="788419"/>
                  <a:pt x="5357658" y="794392"/>
                </a:cubicBezTo>
                <a:lnTo>
                  <a:pt x="5348700" y="794392"/>
                </a:lnTo>
                <a:close/>
                <a:moveTo>
                  <a:pt x="4999286" y="785433"/>
                </a:moveTo>
                <a:lnTo>
                  <a:pt x="4990328" y="794392"/>
                </a:lnTo>
                <a:cubicBezTo>
                  <a:pt x="4996301" y="794392"/>
                  <a:pt x="4999286" y="794392"/>
                  <a:pt x="4999286" y="794392"/>
                </a:cubicBezTo>
                <a:cubicBezTo>
                  <a:pt x="4999286" y="788419"/>
                  <a:pt x="4999286" y="785433"/>
                  <a:pt x="4999286" y="785433"/>
                </a:cubicBezTo>
                <a:close/>
                <a:moveTo>
                  <a:pt x="5151595" y="779833"/>
                </a:moveTo>
                <a:cubicBezTo>
                  <a:pt x="5154582" y="780580"/>
                  <a:pt x="5157568" y="782446"/>
                  <a:pt x="5160554" y="785433"/>
                </a:cubicBezTo>
                <a:lnTo>
                  <a:pt x="5169514" y="794392"/>
                </a:lnTo>
                <a:lnTo>
                  <a:pt x="5151595" y="794392"/>
                </a:lnTo>
                <a:cubicBezTo>
                  <a:pt x="5139649" y="794392"/>
                  <a:pt x="5133676" y="794392"/>
                  <a:pt x="5133676" y="794392"/>
                </a:cubicBezTo>
                <a:cubicBezTo>
                  <a:pt x="5133676" y="788419"/>
                  <a:pt x="5136662" y="783939"/>
                  <a:pt x="5142636" y="780953"/>
                </a:cubicBezTo>
                <a:cubicBezTo>
                  <a:pt x="5145622" y="779460"/>
                  <a:pt x="5148609" y="779087"/>
                  <a:pt x="5151595" y="779833"/>
                </a:cubicBezTo>
                <a:close/>
                <a:moveTo>
                  <a:pt x="4954490" y="776473"/>
                </a:moveTo>
                <a:lnTo>
                  <a:pt x="4954490" y="785433"/>
                </a:lnTo>
                <a:cubicBezTo>
                  <a:pt x="4966436" y="785433"/>
                  <a:pt x="4972409" y="782447"/>
                  <a:pt x="4972409" y="776473"/>
                </a:cubicBezTo>
                <a:close/>
                <a:moveTo>
                  <a:pt x="3377655" y="776473"/>
                </a:moveTo>
                <a:lnTo>
                  <a:pt x="3341817" y="785433"/>
                </a:lnTo>
                <a:cubicBezTo>
                  <a:pt x="3335844" y="791406"/>
                  <a:pt x="3329871" y="791406"/>
                  <a:pt x="3323898" y="785433"/>
                </a:cubicBezTo>
                <a:cubicBezTo>
                  <a:pt x="3317927" y="785433"/>
                  <a:pt x="3314940" y="786926"/>
                  <a:pt x="3314940" y="789912"/>
                </a:cubicBezTo>
                <a:cubicBezTo>
                  <a:pt x="3314940" y="792898"/>
                  <a:pt x="3316432" y="795886"/>
                  <a:pt x="3319420" y="798872"/>
                </a:cubicBezTo>
                <a:cubicBezTo>
                  <a:pt x="3322405" y="801858"/>
                  <a:pt x="3326885" y="803350"/>
                  <a:pt x="3332858" y="803350"/>
                </a:cubicBezTo>
                <a:cubicBezTo>
                  <a:pt x="3338830" y="797377"/>
                  <a:pt x="3344804" y="797377"/>
                  <a:pt x="3350776" y="803350"/>
                </a:cubicBezTo>
                <a:lnTo>
                  <a:pt x="3368695" y="794392"/>
                </a:lnTo>
                <a:cubicBezTo>
                  <a:pt x="3368695" y="788419"/>
                  <a:pt x="3370188" y="785433"/>
                  <a:pt x="3373175" y="785433"/>
                </a:cubicBezTo>
                <a:cubicBezTo>
                  <a:pt x="3376162" y="785433"/>
                  <a:pt x="3377655" y="782447"/>
                  <a:pt x="3377655" y="776473"/>
                </a:cubicBezTo>
                <a:close/>
                <a:moveTo>
                  <a:pt x="2701228" y="771993"/>
                </a:moveTo>
                <a:cubicBezTo>
                  <a:pt x="2698241" y="771993"/>
                  <a:pt x="2693761" y="773487"/>
                  <a:pt x="2687788" y="776473"/>
                </a:cubicBezTo>
                <a:cubicBezTo>
                  <a:pt x="2681816" y="776473"/>
                  <a:pt x="2681816" y="779459"/>
                  <a:pt x="2687788" y="785433"/>
                </a:cubicBezTo>
                <a:lnTo>
                  <a:pt x="2705707" y="776473"/>
                </a:lnTo>
                <a:cubicBezTo>
                  <a:pt x="2705707" y="773487"/>
                  <a:pt x="2704214" y="771993"/>
                  <a:pt x="2701228" y="771993"/>
                </a:cubicBezTo>
                <a:close/>
                <a:moveTo>
                  <a:pt x="4758507" y="769755"/>
                </a:moveTo>
                <a:cubicBezTo>
                  <a:pt x="4756266" y="769755"/>
                  <a:pt x="4754400" y="770500"/>
                  <a:pt x="4752907" y="771993"/>
                </a:cubicBezTo>
                <a:cubicBezTo>
                  <a:pt x="4749920" y="774980"/>
                  <a:pt x="4749920" y="779459"/>
                  <a:pt x="4752907" y="785433"/>
                </a:cubicBezTo>
                <a:cubicBezTo>
                  <a:pt x="4755893" y="791406"/>
                  <a:pt x="4760373" y="794392"/>
                  <a:pt x="4766346" y="794392"/>
                </a:cubicBezTo>
                <a:cubicBezTo>
                  <a:pt x="4772319" y="794392"/>
                  <a:pt x="4775305" y="791406"/>
                  <a:pt x="4775305" y="785433"/>
                </a:cubicBezTo>
                <a:cubicBezTo>
                  <a:pt x="4775305" y="779459"/>
                  <a:pt x="4772319" y="774980"/>
                  <a:pt x="4766346" y="771993"/>
                </a:cubicBezTo>
                <a:cubicBezTo>
                  <a:pt x="4763359" y="770500"/>
                  <a:pt x="4760746" y="769755"/>
                  <a:pt x="4758507" y="769755"/>
                </a:cubicBezTo>
                <a:close/>
                <a:moveTo>
                  <a:pt x="2472766" y="767514"/>
                </a:moveTo>
                <a:lnTo>
                  <a:pt x="2463806" y="776473"/>
                </a:lnTo>
                <a:cubicBezTo>
                  <a:pt x="2469779" y="776473"/>
                  <a:pt x="2474259" y="776473"/>
                  <a:pt x="2477245" y="776473"/>
                </a:cubicBezTo>
                <a:cubicBezTo>
                  <a:pt x="2480232" y="776473"/>
                  <a:pt x="2481725" y="776473"/>
                  <a:pt x="2481725" y="776473"/>
                </a:cubicBezTo>
                <a:cubicBezTo>
                  <a:pt x="2481725" y="770500"/>
                  <a:pt x="2478738" y="767514"/>
                  <a:pt x="2472766" y="767514"/>
                </a:cubicBezTo>
                <a:close/>
                <a:moveTo>
                  <a:pt x="6701553" y="758554"/>
                </a:moveTo>
                <a:cubicBezTo>
                  <a:pt x="6701553" y="758554"/>
                  <a:pt x="6707527" y="761540"/>
                  <a:pt x="6719472" y="767514"/>
                </a:cubicBezTo>
                <a:cubicBezTo>
                  <a:pt x="6731416" y="773487"/>
                  <a:pt x="6737390" y="776473"/>
                  <a:pt x="6737390" y="776473"/>
                </a:cubicBezTo>
                <a:lnTo>
                  <a:pt x="6719472" y="776473"/>
                </a:lnTo>
                <a:close/>
                <a:moveTo>
                  <a:pt x="5975850" y="758554"/>
                </a:moveTo>
                <a:lnTo>
                  <a:pt x="5966891" y="767514"/>
                </a:lnTo>
                <a:lnTo>
                  <a:pt x="5957932" y="767514"/>
                </a:lnTo>
                <a:cubicBezTo>
                  <a:pt x="5957932" y="767514"/>
                  <a:pt x="5960918" y="766020"/>
                  <a:pt x="5966891" y="763034"/>
                </a:cubicBezTo>
                <a:cubicBezTo>
                  <a:pt x="5972864" y="760048"/>
                  <a:pt x="5975850" y="758554"/>
                  <a:pt x="5975850" y="758554"/>
                </a:cubicBezTo>
                <a:close/>
                <a:moveTo>
                  <a:pt x="5312862" y="758554"/>
                </a:moveTo>
                <a:lnTo>
                  <a:pt x="5321822" y="758554"/>
                </a:lnTo>
                <a:cubicBezTo>
                  <a:pt x="5315848" y="764528"/>
                  <a:pt x="5314356" y="769007"/>
                  <a:pt x="5317342" y="771993"/>
                </a:cubicBezTo>
                <a:cubicBezTo>
                  <a:pt x="5320328" y="774980"/>
                  <a:pt x="5321822" y="776473"/>
                  <a:pt x="5321822" y="776473"/>
                </a:cubicBezTo>
                <a:cubicBezTo>
                  <a:pt x="5327795" y="782447"/>
                  <a:pt x="5332275" y="786926"/>
                  <a:pt x="5335260" y="789912"/>
                </a:cubicBezTo>
                <a:cubicBezTo>
                  <a:pt x="5338246" y="792898"/>
                  <a:pt x="5339740" y="797377"/>
                  <a:pt x="5339740" y="803350"/>
                </a:cubicBezTo>
                <a:cubicBezTo>
                  <a:pt x="5339740" y="803350"/>
                  <a:pt x="5344220" y="804845"/>
                  <a:pt x="5353180" y="807830"/>
                </a:cubicBezTo>
                <a:cubicBezTo>
                  <a:pt x="5362138" y="810816"/>
                  <a:pt x="5369604" y="818283"/>
                  <a:pt x="5375577" y="830229"/>
                </a:cubicBezTo>
                <a:cubicBezTo>
                  <a:pt x="5375577" y="830229"/>
                  <a:pt x="5375577" y="831722"/>
                  <a:pt x="5375577" y="834708"/>
                </a:cubicBezTo>
                <a:cubicBezTo>
                  <a:pt x="5375577" y="837694"/>
                  <a:pt x="5372591" y="839188"/>
                  <a:pt x="5366618" y="839188"/>
                </a:cubicBezTo>
                <a:cubicBezTo>
                  <a:pt x="5360644" y="839188"/>
                  <a:pt x="5354672" y="839188"/>
                  <a:pt x="5348700" y="839188"/>
                </a:cubicBezTo>
                <a:cubicBezTo>
                  <a:pt x="5348700" y="833215"/>
                  <a:pt x="5351686" y="830229"/>
                  <a:pt x="5357658" y="830229"/>
                </a:cubicBezTo>
                <a:cubicBezTo>
                  <a:pt x="5363632" y="830229"/>
                  <a:pt x="5363632" y="828735"/>
                  <a:pt x="5357658" y="825749"/>
                </a:cubicBezTo>
                <a:cubicBezTo>
                  <a:pt x="5351686" y="822763"/>
                  <a:pt x="5342726" y="818283"/>
                  <a:pt x="5330780" y="812311"/>
                </a:cubicBezTo>
                <a:cubicBezTo>
                  <a:pt x="5324808" y="812311"/>
                  <a:pt x="5320328" y="810816"/>
                  <a:pt x="5317342" y="807830"/>
                </a:cubicBezTo>
                <a:cubicBezTo>
                  <a:pt x="5314356" y="804845"/>
                  <a:pt x="5311369" y="801858"/>
                  <a:pt x="5308383" y="798872"/>
                </a:cubicBezTo>
                <a:cubicBezTo>
                  <a:pt x="5305396" y="795886"/>
                  <a:pt x="5303903" y="792898"/>
                  <a:pt x="5303903" y="789912"/>
                </a:cubicBezTo>
                <a:cubicBezTo>
                  <a:pt x="5303903" y="786926"/>
                  <a:pt x="5303903" y="782447"/>
                  <a:pt x="5303903" y="776473"/>
                </a:cubicBezTo>
                <a:cubicBezTo>
                  <a:pt x="5303903" y="770500"/>
                  <a:pt x="5306889" y="764528"/>
                  <a:pt x="5312862" y="758554"/>
                </a:cubicBezTo>
                <a:close/>
                <a:moveTo>
                  <a:pt x="4900735" y="758554"/>
                </a:moveTo>
                <a:lnTo>
                  <a:pt x="4918654" y="758554"/>
                </a:lnTo>
                <a:cubicBezTo>
                  <a:pt x="4918654" y="764528"/>
                  <a:pt x="4915667" y="767514"/>
                  <a:pt x="4909694" y="767514"/>
                </a:cubicBezTo>
                <a:cubicBezTo>
                  <a:pt x="4903721" y="767514"/>
                  <a:pt x="4900735" y="764528"/>
                  <a:pt x="4900735" y="758554"/>
                </a:cubicBezTo>
                <a:close/>
                <a:moveTo>
                  <a:pt x="4820101" y="758554"/>
                </a:moveTo>
                <a:cubicBezTo>
                  <a:pt x="4820101" y="758554"/>
                  <a:pt x="4820101" y="761540"/>
                  <a:pt x="4820101" y="767514"/>
                </a:cubicBezTo>
                <a:lnTo>
                  <a:pt x="4802182" y="767514"/>
                </a:lnTo>
                <a:cubicBezTo>
                  <a:pt x="4790238" y="767514"/>
                  <a:pt x="4784265" y="770500"/>
                  <a:pt x="4784265" y="776473"/>
                </a:cubicBezTo>
                <a:cubicBezTo>
                  <a:pt x="4790238" y="776473"/>
                  <a:pt x="4793224" y="776473"/>
                  <a:pt x="4793224" y="776473"/>
                </a:cubicBezTo>
                <a:cubicBezTo>
                  <a:pt x="4799196" y="782447"/>
                  <a:pt x="4806662" y="782447"/>
                  <a:pt x="4815622" y="776473"/>
                </a:cubicBezTo>
                <a:cubicBezTo>
                  <a:pt x="4824581" y="770500"/>
                  <a:pt x="4829061" y="766020"/>
                  <a:pt x="4829061" y="763034"/>
                </a:cubicBezTo>
                <a:cubicBezTo>
                  <a:pt x="4829061" y="760048"/>
                  <a:pt x="4826074" y="758554"/>
                  <a:pt x="4820101" y="758554"/>
                </a:cubicBezTo>
                <a:close/>
                <a:moveTo>
                  <a:pt x="5133676" y="749595"/>
                </a:moveTo>
                <a:cubicBezTo>
                  <a:pt x="5139649" y="749595"/>
                  <a:pt x="5142636" y="752581"/>
                  <a:pt x="5142636" y="758554"/>
                </a:cubicBezTo>
                <a:cubicBezTo>
                  <a:pt x="5142636" y="764528"/>
                  <a:pt x="5136662" y="767514"/>
                  <a:pt x="5124717" y="767514"/>
                </a:cubicBezTo>
                <a:close/>
                <a:moveTo>
                  <a:pt x="1791859" y="749595"/>
                </a:moveTo>
                <a:cubicBezTo>
                  <a:pt x="1797832" y="749595"/>
                  <a:pt x="1797832" y="751089"/>
                  <a:pt x="1791859" y="754075"/>
                </a:cubicBezTo>
                <a:cubicBezTo>
                  <a:pt x="1785886" y="757061"/>
                  <a:pt x="1779913" y="758554"/>
                  <a:pt x="1773940" y="758554"/>
                </a:cubicBezTo>
                <a:cubicBezTo>
                  <a:pt x="1779913" y="752581"/>
                  <a:pt x="1785886" y="749595"/>
                  <a:pt x="1791859" y="749595"/>
                </a:cubicBezTo>
                <a:close/>
                <a:moveTo>
                  <a:pt x="3537802" y="745115"/>
                </a:moveTo>
                <a:cubicBezTo>
                  <a:pt x="3535561" y="745115"/>
                  <a:pt x="3532949" y="746608"/>
                  <a:pt x="3529963" y="749595"/>
                </a:cubicBezTo>
                <a:cubicBezTo>
                  <a:pt x="3523990" y="755568"/>
                  <a:pt x="3518017" y="758554"/>
                  <a:pt x="3512044" y="758554"/>
                </a:cubicBezTo>
                <a:lnTo>
                  <a:pt x="3503084" y="767514"/>
                </a:lnTo>
                <a:lnTo>
                  <a:pt x="3538922" y="767514"/>
                </a:lnTo>
                <a:cubicBezTo>
                  <a:pt x="3544895" y="761540"/>
                  <a:pt x="3546388" y="755568"/>
                  <a:pt x="3543402" y="749595"/>
                </a:cubicBezTo>
                <a:cubicBezTo>
                  <a:pt x="3541908" y="746608"/>
                  <a:pt x="3540041" y="745115"/>
                  <a:pt x="3537802" y="745115"/>
                </a:cubicBezTo>
                <a:close/>
                <a:moveTo>
                  <a:pt x="3467248" y="740636"/>
                </a:moveTo>
                <a:cubicBezTo>
                  <a:pt x="3467248" y="740636"/>
                  <a:pt x="3467248" y="743622"/>
                  <a:pt x="3467248" y="749595"/>
                </a:cubicBezTo>
                <a:lnTo>
                  <a:pt x="3476206" y="740636"/>
                </a:lnTo>
                <a:cubicBezTo>
                  <a:pt x="3470234" y="740636"/>
                  <a:pt x="3467248" y="740636"/>
                  <a:pt x="3467248" y="740636"/>
                </a:cubicBezTo>
                <a:close/>
                <a:moveTo>
                  <a:pt x="1818737" y="740636"/>
                </a:moveTo>
                <a:cubicBezTo>
                  <a:pt x="1824710" y="740636"/>
                  <a:pt x="1827697" y="740636"/>
                  <a:pt x="1827697" y="740636"/>
                </a:cubicBezTo>
                <a:lnTo>
                  <a:pt x="1818737" y="749595"/>
                </a:lnTo>
                <a:close/>
                <a:moveTo>
                  <a:pt x="3438129" y="738396"/>
                </a:moveTo>
                <a:cubicBezTo>
                  <a:pt x="3430664" y="739889"/>
                  <a:pt x="3419464" y="746608"/>
                  <a:pt x="3404532" y="758554"/>
                </a:cubicBezTo>
                <a:lnTo>
                  <a:pt x="3395572" y="776473"/>
                </a:lnTo>
                <a:lnTo>
                  <a:pt x="3386614" y="794392"/>
                </a:lnTo>
                <a:cubicBezTo>
                  <a:pt x="3386614" y="800364"/>
                  <a:pt x="3395572" y="800364"/>
                  <a:pt x="3413491" y="794392"/>
                </a:cubicBezTo>
                <a:lnTo>
                  <a:pt x="3422451" y="785433"/>
                </a:lnTo>
                <a:lnTo>
                  <a:pt x="3413491" y="776473"/>
                </a:lnTo>
                <a:lnTo>
                  <a:pt x="3422451" y="758554"/>
                </a:lnTo>
                <a:cubicBezTo>
                  <a:pt x="3434397" y="752581"/>
                  <a:pt x="3441863" y="749595"/>
                  <a:pt x="3444849" y="749595"/>
                </a:cubicBezTo>
                <a:cubicBezTo>
                  <a:pt x="3447836" y="749595"/>
                  <a:pt x="3449329" y="749595"/>
                  <a:pt x="3449329" y="749595"/>
                </a:cubicBezTo>
                <a:cubicBezTo>
                  <a:pt x="3449329" y="740636"/>
                  <a:pt x="3445597" y="736903"/>
                  <a:pt x="3438129" y="738396"/>
                </a:cubicBezTo>
                <a:close/>
                <a:moveTo>
                  <a:pt x="2563478" y="735037"/>
                </a:moveTo>
                <a:cubicBezTo>
                  <a:pt x="2559745" y="735783"/>
                  <a:pt x="2556386" y="737649"/>
                  <a:pt x="2553399" y="740636"/>
                </a:cubicBezTo>
                <a:cubicBezTo>
                  <a:pt x="2553399" y="740636"/>
                  <a:pt x="2551906" y="742129"/>
                  <a:pt x="2548920" y="745115"/>
                </a:cubicBezTo>
                <a:cubicBezTo>
                  <a:pt x="2545933" y="748101"/>
                  <a:pt x="2541453" y="749595"/>
                  <a:pt x="2535480" y="749595"/>
                </a:cubicBezTo>
                <a:lnTo>
                  <a:pt x="2526521" y="749595"/>
                </a:lnTo>
                <a:cubicBezTo>
                  <a:pt x="2526521" y="749595"/>
                  <a:pt x="2526521" y="752581"/>
                  <a:pt x="2526521" y="758554"/>
                </a:cubicBezTo>
                <a:lnTo>
                  <a:pt x="2571318" y="776473"/>
                </a:lnTo>
                <a:lnTo>
                  <a:pt x="2580278" y="767514"/>
                </a:lnTo>
                <a:lnTo>
                  <a:pt x="2580278" y="749595"/>
                </a:lnTo>
                <a:cubicBezTo>
                  <a:pt x="2586249" y="743622"/>
                  <a:pt x="2584756" y="739142"/>
                  <a:pt x="2575798" y="736156"/>
                </a:cubicBezTo>
                <a:cubicBezTo>
                  <a:pt x="2571318" y="734663"/>
                  <a:pt x="2567212" y="734290"/>
                  <a:pt x="2563478" y="735037"/>
                </a:cubicBezTo>
                <a:close/>
                <a:moveTo>
                  <a:pt x="4899616" y="733917"/>
                </a:moveTo>
                <a:cubicBezTo>
                  <a:pt x="4900362" y="733917"/>
                  <a:pt x="4900735" y="734663"/>
                  <a:pt x="4900735" y="736156"/>
                </a:cubicBezTo>
                <a:cubicBezTo>
                  <a:pt x="4900735" y="739142"/>
                  <a:pt x="4900735" y="743622"/>
                  <a:pt x="4900735" y="749595"/>
                </a:cubicBezTo>
                <a:lnTo>
                  <a:pt x="4891775" y="749595"/>
                </a:lnTo>
                <a:cubicBezTo>
                  <a:pt x="4891775" y="743622"/>
                  <a:pt x="4893269" y="739142"/>
                  <a:pt x="4896255" y="736156"/>
                </a:cubicBezTo>
                <a:cubicBezTo>
                  <a:pt x="4897748" y="734663"/>
                  <a:pt x="4898868" y="733917"/>
                  <a:pt x="4899616" y="733917"/>
                </a:cubicBezTo>
                <a:close/>
                <a:moveTo>
                  <a:pt x="5062002" y="731676"/>
                </a:moveTo>
                <a:cubicBezTo>
                  <a:pt x="5067975" y="731676"/>
                  <a:pt x="5072455" y="734662"/>
                  <a:pt x="5075441" y="740636"/>
                </a:cubicBezTo>
                <a:cubicBezTo>
                  <a:pt x="5078428" y="746609"/>
                  <a:pt x="5076935" y="749595"/>
                  <a:pt x="5070961" y="749595"/>
                </a:cubicBezTo>
                <a:cubicBezTo>
                  <a:pt x="5070961" y="749595"/>
                  <a:pt x="5067975" y="746609"/>
                  <a:pt x="5062002" y="740636"/>
                </a:cubicBezTo>
                <a:cubicBezTo>
                  <a:pt x="5062002" y="734662"/>
                  <a:pt x="5062002" y="731676"/>
                  <a:pt x="5062002" y="731676"/>
                </a:cubicBezTo>
                <a:close/>
                <a:moveTo>
                  <a:pt x="2105434" y="731676"/>
                </a:moveTo>
                <a:cubicBezTo>
                  <a:pt x="2117380" y="731676"/>
                  <a:pt x="2126339" y="734662"/>
                  <a:pt x="2132312" y="740636"/>
                </a:cubicBezTo>
                <a:cubicBezTo>
                  <a:pt x="2138285" y="746609"/>
                  <a:pt x="2138285" y="749595"/>
                  <a:pt x="2132312" y="749595"/>
                </a:cubicBezTo>
                <a:lnTo>
                  <a:pt x="2123353" y="749595"/>
                </a:lnTo>
                <a:cubicBezTo>
                  <a:pt x="2123353" y="743622"/>
                  <a:pt x="2117380" y="740636"/>
                  <a:pt x="2105434" y="740636"/>
                </a:cubicBezTo>
                <a:close/>
                <a:moveTo>
                  <a:pt x="5707071" y="722718"/>
                </a:moveTo>
                <a:cubicBezTo>
                  <a:pt x="5701098" y="728690"/>
                  <a:pt x="5699605" y="733171"/>
                  <a:pt x="5702591" y="736156"/>
                </a:cubicBezTo>
                <a:cubicBezTo>
                  <a:pt x="5705578" y="739142"/>
                  <a:pt x="5710057" y="740636"/>
                  <a:pt x="5716031" y="740636"/>
                </a:cubicBezTo>
                <a:cubicBezTo>
                  <a:pt x="5722004" y="740636"/>
                  <a:pt x="5724990" y="737649"/>
                  <a:pt x="5724990" y="731676"/>
                </a:cubicBezTo>
                <a:close/>
                <a:moveTo>
                  <a:pt x="5563723" y="722718"/>
                </a:moveTo>
                <a:lnTo>
                  <a:pt x="5554763" y="740636"/>
                </a:lnTo>
                <a:lnTo>
                  <a:pt x="5554763" y="749595"/>
                </a:lnTo>
                <a:lnTo>
                  <a:pt x="5563723" y="758554"/>
                </a:lnTo>
                <a:cubicBezTo>
                  <a:pt x="5569696" y="758554"/>
                  <a:pt x="5575668" y="757061"/>
                  <a:pt x="5581640" y="754075"/>
                </a:cubicBezTo>
                <a:cubicBezTo>
                  <a:pt x="5587614" y="751089"/>
                  <a:pt x="5590600" y="749595"/>
                  <a:pt x="5590600" y="749595"/>
                </a:cubicBezTo>
                <a:cubicBezTo>
                  <a:pt x="5584628" y="743622"/>
                  <a:pt x="5575668" y="734662"/>
                  <a:pt x="5563723" y="722718"/>
                </a:cubicBezTo>
                <a:close/>
                <a:moveTo>
                  <a:pt x="4927612" y="722718"/>
                </a:moveTo>
                <a:cubicBezTo>
                  <a:pt x="4897748" y="728690"/>
                  <a:pt x="4879830" y="737649"/>
                  <a:pt x="4873858" y="749595"/>
                </a:cubicBezTo>
                <a:cubicBezTo>
                  <a:pt x="4873858" y="755568"/>
                  <a:pt x="4872364" y="757061"/>
                  <a:pt x="4869378" y="754075"/>
                </a:cubicBezTo>
                <a:cubicBezTo>
                  <a:pt x="4866392" y="751089"/>
                  <a:pt x="4863404" y="752581"/>
                  <a:pt x="4860418" y="758554"/>
                </a:cubicBezTo>
                <a:cubicBezTo>
                  <a:pt x="4857432" y="764528"/>
                  <a:pt x="4858924" y="767514"/>
                  <a:pt x="4864898" y="767514"/>
                </a:cubicBezTo>
                <a:cubicBezTo>
                  <a:pt x="4870870" y="767514"/>
                  <a:pt x="4876844" y="770500"/>
                  <a:pt x="4882816" y="776473"/>
                </a:cubicBezTo>
                <a:lnTo>
                  <a:pt x="4838020" y="785433"/>
                </a:lnTo>
                <a:cubicBezTo>
                  <a:pt x="4826074" y="791406"/>
                  <a:pt x="4820101" y="797377"/>
                  <a:pt x="4820101" y="803350"/>
                </a:cubicBezTo>
                <a:lnTo>
                  <a:pt x="4829061" y="812311"/>
                </a:lnTo>
                <a:lnTo>
                  <a:pt x="4838020" y="794392"/>
                </a:lnTo>
                <a:cubicBezTo>
                  <a:pt x="4843992" y="794392"/>
                  <a:pt x="4855938" y="794392"/>
                  <a:pt x="4873858" y="794392"/>
                </a:cubicBezTo>
                <a:cubicBezTo>
                  <a:pt x="4897748" y="794392"/>
                  <a:pt x="4909694" y="792898"/>
                  <a:pt x="4909694" y="789912"/>
                </a:cubicBezTo>
                <a:cubicBezTo>
                  <a:pt x="4909694" y="786926"/>
                  <a:pt x="4915667" y="785433"/>
                  <a:pt x="4927612" y="785433"/>
                </a:cubicBezTo>
                <a:lnTo>
                  <a:pt x="4936572" y="776473"/>
                </a:lnTo>
                <a:lnTo>
                  <a:pt x="4927612" y="767514"/>
                </a:lnTo>
                <a:cubicBezTo>
                  <a:pt x="4933586" y="767514"/>
                  <a:pt x="4936572" y="764528"/>
                  <a:pt x="4936572" y="758554"/>
                </a:cubicBezTo>
                <a:lnTo>
                  <a:pt x="4936572" y="731676"/>
                </a:lnTo>
                <a:cubicBezTo>
                  <a:pt x="4942546" y="737649"/>
                  <a:pt x="4945532" y="743622"/>
                  <a:pt x="4945532" y="749595"/>
                </a:cubicBezTo>
                <a:lnTo>
                  <a:pt x="4954490" y="749595"/>
                </a:lnTo>
                <a:cubicBezTo>
                  <a:pt x="4960463" y="731676"/>
                  <a:pt x="4951504" y="722718"/>
                  <a:pt x="4927612" y="722718"/>
                </a:cubicBezTo>
                <a:close/>
                <a:moveTo>
                  <a:pt x="3718108" y="722718"/>
                </a:moveTo>
                <a:cubicBezTo>
                  <a:pt x="3724080" y="722718"/>
                  <a:pt x="3725573" y="724210"/>
                  <a:pt x="3722588" y="727196"/>
                </a:cubicBezTo>
                <a:cubicBezTo>
                  <a:pt x="3719600" y="730184"/>
                  <a:pt x="3718108" y="731676"/>
                  <a:pt x="3718108" y="731676"/>
                </a:cubicBezTo>
                <a:cubicBezTo>
                  <a:pt x="3718108" y="731676"/>
                  <a:pt x="3718108" y="730184"/>
                  <a:pt x="3718108" y="727196"/>
                </a:cubicBezTo>
                <a:cubicBezTo>
                  <a:pt x="3718108" y="724210"/>
                  <a:pt x="3718108" y="722718"/>
                  <a:pt x="3718108" y="722718"/>
                </a:cubicBezTo>
                <a:close/>
                <a:moveTo>
                  <a:pt x="3521003" y="722718"/>
                </a:moveTo>
                <a:cubicBezTo>
                  <a:pt x="3521003" y="728690"/>
                  <a:pt x="3523990" y="731676"/>
                  <a:pt x="3529963" y="731676"/>
                </a:cubicBezTo>
                <a:cubicBezTo>
                  <a:pt x="3535935" y="731676"/>
                  <a:pt x="3538922" y="730184"/>
                  <a:pt x="3538922" y="727196"/>
                </a:cubicBezTo>
                <a:cubicBezTo>
                  <a:pt x="3538922" y="724210"/>
                  <a:pt x="3535935" y="722718"/>
                  <a:pt x="3529963" y="722718"/>
                </a:cubicBezTo>
                <a:close/>
                <a:moveTo>
                  <a:pt x="3442609" y="718237"/>
                </a:moveTo>
                <a:cubicBezTo>
                  <a:pt x="3441117" y="718237"/>
                  <a:pt x="3440370" y="719731"/>
                  <a:pt x="3440370" y="722718"/>
                </a:cubicBezTo>
                <a:cubicBezTo>
                  <a:pt x="3440370" y="728690"/>
                  <a:pt x="3441863" y="731676"/>
                  <a:pt x="3444849" y="731676"/>
                </a:cubicBezTo>
                <a:cubicBezTo>
                  <a:pt x="3447836" y="731676"/>
                  <a:pt x="3449329" y="728690"/>
                  <a:pt x="3449329" y="722718"/>
                </a:cubicBezTo>
                <a:cubicBezTo>
                  <a:pt x="3446343" y="719731"/>
                  <a:pt x="3444102" y="718237"/>
                  <a:pt x="3442609" y="718237"/>
                </a:cubicBezTo>
                <a:close/>
                <a:moveTo>
                  <a:pt x="5357658" y="713758"/>
                </a:moveTo>
                <a:cubicBezTo>
                  <a:pt x="5357658" y="713758"/>
                  <a:pt x="5357658" y="716743"/>
                  <a:pt x="5357658" y="722718"/>
                </a:cubicBezTo>
                <a:cubicBezTo>
                  <a:pt x="5357658" y="728690"/>
                  <a:pt x="5354672" y="731676"/>
                  <a:pt x="5348700" y="731676"/>
                </a:cubicBezTo>
                <a:cubicBezTo>
                  <a:pt x="5348700" y="725703"/>
                  <a:pt x="5348700" y="722718"/>
                  <a:pt x="5348700" y="722718"/>
                </a:cubicBezTo>
                <a:cubicBezTo>
                  <a:pt x="5348700" y="722718"/>
                  <a:pt x="5350194" y="721223"/>
                  <a:pt x="5353180" y="718237"/>
                </a:cubicBezTo>
                <a:cubicBezTo>
                  <a:pt x="5356166" y="715252"/>
                  <a:pt x="5357658" y="713758"/>
                  <a:pt x="5357658" y="713758"/>
                </a:cubicBezTo>
                <a:close/>
                <a:moveTo>
                  <a:pt x="4820101" y="713758"/>
                </a:moveTo>
                <a:lnTo>
                  <a:pt x="4811142" y="722718"/>
                </a:lnTo>
                <a:cubicBezTo>
                  <a:pt x="4817115" y="728690"/>
                  <a:pt x="4823088" y="731676"/>
                  <a:pt x="4829061" y="731676"/>
                </a:cubicBezTo>
                <a:lnTo>
                  <a:pt x="4838020" y="722718"/>
                </a:lnTo>
                <a:cubicBezTo>
                  <a:pt x="4832047" y="716743"/>
                  <a:pt x="4826074" y="713758"/>
                  <a:pt x="4820101" y="713758"/>
                </a:cubicBezTo>
                <a:close/>
                <a:moveTo>
                  <a:pt x="4658834" y="713758"/>
                </a:moveTo>
                <a:cubicBezTo>
                  <a:pt x="4652861" y="713758"/>
                  <a:pt x="4649874" y="716743"/>
                  <a:pt x="4649874" y="722718"/>
                </a:cubicBezTo>
                <a:lnTo>
                  <a:pt x="4658834" y="731676"/>
                </a:lnTo>
                <a:cubicBezTo>
                  <a:pt x="4658834" y="725703"/>
                  <a:pt x="4661820" y="722718"/>
                  <a:pt x="4667793" y="722718"/>
                </a:cubicBezTo>
                <a:close/>
                <a:moveTo>
                  <a:pt x="4515485" y="713758"/>
                </a:moveTo>
                <a:cubicBezTo>
                  <a:pt x="4497567" y="713758"/>
                  <a:pt x="4488607" y="716743"/>
                  <a:pt x="4488607" y="722718"/>
                </a:cubicBezTo>
                <a:cubicBezTo>
                  <a:pt x="4488607" y="728690"/>
                  <a:pt x="4497567" y="731676"/>
                  <a:pt x="4515485" y="731676"/>
                </a:cubicBezTo>
                <a:cubicBezTo>
                  <a:pt x="4518472" y="731676"/>
                  <a:pt x="4520898" y="731676"/>
                  <a:pt x="4522765" y="731676"/>
                </a:cubicBezTo>
                <a:lnTo>
                  <a:pt x="4524445" y="731676"/>
                </a:lnTo>
                <a:cubicBezTo>
                  <a:pt x="4512499" y="719732"/>
                  <a:pt x="4512499" y="713758"/>
                  <a:pt x="4524445" y="713758"/>
                </a:cubicBezTo>
                <a:close/>
                <a:moveTo>
                  <a:pt x="3332858" y="713758"/>
                </a:moveTo>
                <a:cubicBezTo>
                  <a:pt x="3326885" y="719732"/>
                  <a:pt x="3326885" y="722718"/>
                  <a:pt x="3332858" y="722718"/>
                </a:cubicBezTo>
                <a:cubicBezTo>
                  <a:pt x="3332858" y="722718"/>
                  <a:pt x="3334351" y="722718"/>
                  <a:pt x="3337337" y="722718"/>
                </a:cubicBezTo>
                <a:cubicBezTo>
                  <a:pt x="3340324" y="722718"/>
                  <a:pt x="3341817" y="719732"/>
                  <a:pt x="3341817" y="713758"/>
                </a:cubicBezTo>
                <a:close/>
                <a:moveTo>
                  <a:pt x="2571318" y="713758"/>
                </a:moveTo>
                <a:lnTo>
                  <a:pt x="2571318" y="731676"/>
                </a:lnTo>
                <a:cubicBezTo>
                  <a:pt x="2577290" y="731676"/>
                  <a:pt x="2581771" y="730184"/>
                  <a:pt x="2584756" y="727196"/>
                </a:cubicBezTo>
                <a:cubicBezTo>
                  <a:pt x="2587743" y="724210"/>
                  <a:pt x="2589236" y="722718"/>
                  <a:pt x="2589236" y="722718"/>
                </a:cubicBezTo>
                <a:cubicBezTo>
                  <a:pt x="2589236" y="716743"/>
                  <a:pt x="2583263" y="713758"/>
                  <a:pt x="2571318" y="713758"/>
                </a:cubicBezTo>
                <a:close/>
                <a:moveTo>
                  <a:pt x="5169514" y="708158"/>
                </a:moveTo>
                <a:cubicBezTo>
                  <a:pt x="5172500" y="707412"/>
                  <a:pt x="5175486" y="707786"/>
                  <a:pt x="5178472" y="709279"/>
                </a:cubicBezTo>
                <a:cubicBezTo>
                  <a:pt x="5184446" y="712265"/>
                  <a:pt x="5190418" y="716743"/>
                  <a:pt x="5196392" y="722718"/>
                </a:cubicBezTo>
                <a:lnTo>
                  <a:pt x="5178472" y="722718"/>
                </a:lnTo>
                <a:cubicBezTo>
                  <a:pt x="5178472" y="722718"/>
                  <a:pt x="5175486" y="721223"/>
                  <a:pt x="5169514" y="718237"/>
                </a:cubicBezTo>
                <a:cubicBezTo>
                  <a:pt x="5163540" y="715252"/>
                  <a:pt x="5160554" y="713758"/>
                  <a:pt x="5160554" y="713758"/>
                </a:cubicBezTo>
                <a:cubicBezTo>
                  <a:pt x="5163541" y="710772"/>
                  <a:pt x="5166526" y="708906"/>
                  <a:pt x="5169514" y="708158"/>
                </a:cubicBezTo>
                <a:close/>
                <a:moveTo>
                  <a:pt x="3291421" y="708158"/>
                </a:moveTo>
                <a:cubicBezTo>
                  <a:pt x="3289182" y="708906"/>
                  <a:pt x="3288062" y="710772"/>
                  <a:pt x="3288062" y="713758"/>
                </a:cubicBezTo>
                <a:lnTo>
                  <a:pt x="3297021" y="722718"/>
                </a:lnTo>
                <a:cubicBezTo>
                  <a:pt x="3308967" y="722718"/>
                  <a:pt x="3314940" y="721223"/>
                  <a:pt x="3314940" y="718237"/>
                </a:cubicBezTo>
                <a:cubicBezTo>
                  <a:pt x="3314940" y="715252"/>
                  <a:pt x="3310460" y="712265"/>
                  <a:pt x="3301501" y="709279"/>
                </a:cubicBezTo>
                <a:cubicBezTo>
                  <a:pt x="3297021" y="707786"/>
                  <a:pt x="3293660" y="707412"/>
                  <a:pt x="3291421" y="708158"/>
                </a:cubicBezTo>
                <a:close/>
                <a:moveTo>
                  <a:pt x="3739385" y="707039"/>
                </a:moveTo>
                <a:cubicBezTo>
                  <a:pt x="3735653" y="707039"/>
                  <a:pt x="3733040" y="707786"/>
                  <a:pt x="3731546" y="709279"/>
                </a:cubicBezTo>
                <a:cubicBezTo>
                  <a:pt x="3728560" y="712265"/>
                  <a:pt x="3721095" y="712265"/>
                  <a:pt x="3709149" y="709279"/>
                </a:cubicBezTo>
                <a:cubicBezTo>
                  <a:pt x="3697203" y="706293"/>
                  <a:pt x="3685257" y="707784"/>
                  <a:pt x="3673311" y="713758"/>
                </a:cubicBezTo>
                <a:lnTo>
                  <a:pt x="3682270" y="731676"/>
                </a:lnTo>
                <a:lnTo>
                  <a:pt x="3709149" y="731676"/>
                </a:lnTo>
                <a:lnTo>
                  <a:pt x="3691230" y="740636"/>
                </a:lnTo>
                <a:cubicBezTo>
                  <a:pt x="3691230" y="740636"/>
                  <a:pt x="3689737" y="740636"/>
                  <a:pt x="3686750" y="740636"/>
                </a:cubicBezTo>
                <a:cubicBezTo>
                  <a:pt x="3683764" y="740636"/>
                  <a:pt x="3679284" y="743622"/>
                  <a:pt x="3673311" y="749595"/>
                </a:cubicBezTo>
                <a:cubicBezTo>
                  <a:pt x="3673311" y="749595"/>
                  <a:pt x="3682270" y="749595"/>
                  <a:pt x="3700189" y="749595"/>
                </a:cubicBezTo>
                <a:cubicBezTo>
                  <a:pt x="3718108" y="749595"/>
                  <a:pt x="3733039" y="749595"/>
                  <a:pt x="3744985" y="749595"/>
                </a:cubicBezTo>
                <a:cubicBezTo>
                  <a:pt x="3756931" y="737649"/>
                  <a:pt x="3765891" y="728690"/>
                  <a:pt x="3771864" y="722718"/>
                </a:cubicBezTo>
                <a:cubicBezTo>
                  <a:pt x="3771864" y="716743"/>
                  <a:pt x="3765891" y="712265"/>
                  <a:pt x="3753945" y="709279"/>
                </a:cubicBezTo>
                <a:cubicBezTo>
                  <a:pt x="3747972" y="707786"/>
                  <a:pt x="3743119" y="707039"/>
                  <a:pt x="3739385" y="707039"/>
                </a:cubicBezTo>
                <a:close/>
                <a:moveTo>
                  <a:pt x="4605078" y="704799"/>
                </a:moveTo>
                <a:cubicBezTo>
                  <a:pt x="4605078" y="704799"/>
                  <a:pt x="4605078" y="706293"/>
                  <a:pt x="4605078" y="709279"/>
                </a:cubicBezTo>
                <a:cubicBezTo>
                  <a:pt x="4605078" y="712265"/>
                  <a:pt x="4608065" y="713758"/>
                  <a:pt x="4614038" y="713758"/>
                </a:cubicBezTo>
                <a:lnTo>
                  <a:pt x="4614038" y="704799"/>
                </a:lnTo>
                <a:cubicBezTo>
                  <a:pt x="4608065" y="704799"/>
                  <a:pt x="4605078" y="704799"/>
                  <a:pt x="4605078" y="704799"/>
                </a:cubicBezTo>
                <a:close/>
                <a:moveTo>
                  <a:pt x="3915212" y="704799"/>
                </a:moveTo>
                <a:lnTo>
                  <a:pt x="3924171" y="722718"/>
                </a:lnTo>
                <a:cubicBezTo>
                  <a:pt x="3930144" y="722718"/>
                  <a:pt x="3933131" y="721223"/>
                  <a:pt x="3933131" y="718237"/>
                </a:cubicBezTo>
                <a:cubicBezTo>
                  <a:pt x="3933131" y="715252"/>
                  <a:pt x="3930144" y="712265"/>
                  <a:pt x="3924171" y="709279"/>
                </a:cubicBezTo>
                <a:cubicBezTo>
                  <a:pt x="3918198" y="706293"/>
                  <a:pt x="3915212" y="704799"/>
                  <a:pt x="3915212" y="704799"/>
                </a:cubicBezTo>
                <a:close/>
                <a:moveTo>
                  <a:pt x="3807700" y="704799"/>
                </a:moveTo>
                <a:lnTo>
                  <a:pt x="3825619" y="713758"/>
                </a:lnTo>
                <a:lnTo>
                  <a:pt x="3852497" y="722718"/>
                </a:lnTo>
                <a:lnTo>
                  <a:pt x="3879374" y="722718"/>
                </a:lnTo>
                <a:cubicBezTo>
                  <a:pt x="3879374" y="722718"/>
                  <a:pt x="3868923" y="719732"/>
                  <a:pt x="3848018" y="713758"/>
                </a:cubicBezTo>
                <a:cubicBezTo>
                  <a:pt x="3827112" y="707784"/>
                  <a:pt x="3813673" y="704799"/>
                  <a:pt x="3807700" y="704799"/>
                </a:cubicBezTo>
                <a:close/>
                <a:moveTo>
                  <a:pt x="2831137" y="695840"/>
                </a:moveTo>
                <a:lnTo>
                  <a:pt x="2840096" y="704799"/>
                </a:lnTo>
                <a:lnTo>
                  <a:pt x="2831137" y="704799"/>
                </a:lnTo>
                <a:cubicBezTo>
                  <a:pt x="2825164" y="704799"/>
                  <a:pt x="2822177" y="703305"/>
                  <a:pt x="2822177" y="700319"/>
                </a:cubicBezTo>
                <a:cubicBezTo>
                  <a:pt x="2822177" y="697333"/>
                  <a:pt x="2825164" y="695840"/>
                  <a:pt x="2831137" y="695840"/>
                </a:cubicBezTo>
                <a:close/>
                <a:moveTo>
                  <a:pt x="6549244" y="686880"/>
                </a:moveTo>
                <a:cubicBezTo>
                  <a:pt x="6555219" y="686880"/>
                  <a:pt x="6558204" y="689866"/>
                  <a:pt x="6558204" y="695840"/>
                </a:cubicBezTo>
                <a:cubicBezTo>
                  <a:pt x="6552230" y="695840"/>
                  <a:pt x="6549244" y="695840"/>
                  <a:pt x="6549244" y="695840"/>
                </a:cubicBezTo>
                <a:close/>
                <a:moveTo>
                  <a:pt x="5348700" y="686880"/>
                </a:moveTo>
                <a:cubicBezTo>
                  <a:pt x="5360644" y="686880"/>
                  <a:pt x="5366618" y="689866"/>
                  <a:pt x="5366618" y="695840"/>
                </a:cubicBezTo>
                <a:lnTo>
                  <a:pt x="5348700" y="704799"/>
                </a:lnTo>
                <a:cubicBezTo>
                  <a:pt x="5342726" y="704799"/>
                  <a:pt x="5339740" y="701813"/>
                  <a:pt x="5339740" y="695840"/>
                </a:cubicBezTo>
                <a:close/>
                <a:moveTo>
                  <a:pt x="4381096" y="686880"/>
                </a:moveTo>
                <a:lnTo>
                  <a:pt x="4390056" y="695840"/>
                </a:lnTo>
                <a:lnTo>
                  <a:pt x="4399014" y="686880"/>
                </a:lnTo>
                <a:cubicBezTo>
                  <a:pt x="4399014" y="686880"/>
                  <a:pt x="4393041" y="686880"/>
                  <a:pt x="4381096" y="686880"/>
                </a:cubicBezTo>
                <a:close/>
                <a:moveTo>
                  <a:pt x="3711388" y="682400"/>
                </a:moveTo>
                <a:cubicBezTo>
                  <a:pt x="3706908" y="682400"/>
                  <a:pt x="3703176" y="683893"/>
                  <a:pt x="3700189" y="686880"/>
                </a:cubicBezTo>
                <a:lnTo>
                  <a:pt x="3718108" y="686880"/>
                </a:lnTo>
                <a:lnTo>
                  <a:pt x="3727068" y="686880"/>
                </a:lnTo>
                <a:cubicBezTo>
                  <a:pt x="3721093" y="683893"/>
                  <a:pt x="3715867" y="682400"/>
                  <a:pt x="3711388" y="682400"/>
                </a:cubicBezTo>
                <a:close/>
                <a:moveTo>
                  <a:pt x="4790984" y="677921"/>
                </a:moveTo>
                <a:cubicBezTo>
                  <a:pt x="4783518" y="677921"/>
                  <a:pt x="4778292" y="680907"/>
                  <a:pt x="4775305" y="686880"/>
                </a:cubicBezTo>
                <a:cubicBezTo>
                  <a:pt x="4775305" y="686880"/>
                  <a:pt x="4773812" y="686880"/>
                  <a:pt x="4770825" y="686880"/>
                </a:cubicBezTo>
                <a:cubicBezTo>
                  <a:pt x="4767839" y="686880"/>
                  <a:pt x="4763359" y="686880"/>
                  <a:pt x="4757386" y="686880"/>
                </a:cubicBezTo>
                <a:lnTo>
                  <a:pt x="4757386" y="695840"/>
                </a:lnTo>
                <a:cubicBezTo>
                  <a:pt x="4757386" y="695840"/>
                  <a:pt x="4757386" y="701813"/>
                  <a:pt x="4757386" y="713758"/>
                </a:cubicBezTo>
                <a:cubicBezTo>
                  <a:pt x="4763359" y="707784"/>
                  <a:pt x="4773812" y="704799"/>
                  <a:pt x="4788744" y="704799"/>
                </a:cubicBezTo>
                <a:cubicBezTo>
                  <a:pt x="4803677" y="704799"/>
                  <a:pt x="4814128" y="704799"/>
                  <a:pt x="4820101" y="704799"/>
                </a:cubicBezTo>
                <a:lnTo>
                  <a:pt x="4820101" y="686880"/>
                </a:lnTo>
                <a:cubicBezTo>
                  <a:pt x="4808155" y="680907"/>
                  <a:pt x="4798450" y="677921"/>
                  <a:pt x="4790984" y="677921"/>
                </a:cubicBezTo>
                <a:close/>
                <a:moveTo>
                  <a:pt x="3753945" y="677921"/>
                </a:moveTo>
                <a:cubicBezTo>
                  <a:pt x="3753945" y="683894"/>
                  <a:pt x="3759917" y="686880"/>
                  <a:pt x="3771864" y="686880"/>
                </a:cubicBezTo>
                <a:cubicBezTo>
                  <a:pt x="3777836" y="686880"/>
                  <a:pt x="3780823" y="686880"/>
                  <a:pt x="3780823" y="686880"/>
                </a:cubicBezTo>
                <a:close/>
                <a:moveTo>
                  <a:pt x="6522367" y="673441"/>
                </a:moveTo>
                <a:cubicBezTo>
                  <a:pt x="6525354" y="673441"/>
                  <a:pt x="6528340" y="674934"/>
                  <a:pt x="6531327" y="677921"/>
                </a:cubicBezTo>
                <a:lnTo>
                  <a:pt x="6522367" y="677921"/>
                </a:lnTo>
                <a:lnTo>
                  <a:pt x="6513408" y="677921"/>
                </a:lnTo>
                <a:cubicBezTo>
                  <a:pt x="6516394" y="674934"/>
                  <a:pt x="6519381" y="673441"/>
                  <a:pt x="6522367" y="673441"/>
                </a:cubicBezTo>
                <a:close/>
                <a:moveTo>
                  <a:pt x="3958889" y="663361"/>
                </a:moveTo>
                <a:cubicBezTo>
                  <a:pt x="3958142" y="662616"/>
                  <a:pt x="3957023" y="662989"/>
                  <a:pt x="3955529" y="664482"/>
                </a:cubicBezTo>
                <a:cubicBezTo>
                  <a:pt x="3952543" y="667468"/>
                  <a:pt x="3951050" y="668961"/>
                  <a:pt x="3951050" y="668961"/>
                </a:cubicBezTo>
                <a:cubicBezTo>
                  <a:pt x="3951050" y="674935"/>
                  <a:pt x="3949556" y="679414"/>
                  <a:pt x="3946570" y="682400"/>
                </a:cubicBezTo>
                <a:cubicBezTo>
                  <a:pt x="3943584" y="685387"/>
                  <a:pt x="3948063" y="692853"/>
                  <a:pt x="3960009" y="704799"/>
                </a:cubicBezTo>
                <a:cubicBezTo>
                  <a:pt x="3977927" y="710772"/>
                  <a:pt x="3986886" y="710772"/>
                  <a:pt x="3986886" y="704799"/>
                </a:cubicBezTo>
                <a:cubicBezTo>
                  <a:pt x="3986886" y="704799"/>
                  <a:pt x="3989873" y="704799"/>
                  <a:pt x="3995846" y="704799"/>
                </a:cubicBezTo>
                <a:lnTo>
                  <a:pt x="4013765" y="686880"/>
                </a:lnTo>
                <a:lnTo>
                  <a:pt x="3995846" y="677921"/>
                </a:lnTo>
                <a:cubicBezTo>
                  <a:pt x="3995846" y="683894"/>
                  <a:pt x="3994352" y="683894"/>
                  <a:pt x="3991366" y="677921"/>
                </a:cubicBezTo>
                <a:cubicBezTo>
                  <a:pt x="3988380" y="671947"/>
                  <a:pt x="3983900" y="671947"/>
                  <a:pt x="3977927" y="677921"/>
                </a:cubicBezTo>
                <a:cubicBezTo>
                  <a:pt x="3965982" y="689866"/>
                  <a:pt x="3960009" y="686880"/>
                  <a:pt x="3960009" y="668961"/>
                </a:cubicBezTo>
                <a:cubicBezTo>
                  <a:pt x="3960009" y="665975"/>
                  <a:pt x="3959635" y="664109"/>
                  <a:pt x="3958889" y="663361"/>
                </a:cubicBezTo>
                <a:close/>
                <a:moveTo>
                  <a:pt x="5384537" y="660002"/>
                </a:moveTo>
                <a:cubicBezTo>
                  <a:pt x="5390510" y="660002"/>
                  <a:pt x="5396482" y="662988"/>
                  <a:pt x="5402454" y="668961"/>
                </a:cubicBezTo>
                <a:cubicBezTo>
                  <a:pt x="5408429" y="674935"/>
                  <a:pt x="5408429" y="680907"/>
                  <a:pt x="5402454" y="686880"/>
                </a:cubicBezTo>
                <a:cubicBezTo>
                  <a:pt x="5402454" y="692853"/>
                  <a:pt x="5399469" y="692853"/>
                  <a:pt x="5393496" y="686880"/>
                </a:cubicBezTo>
                <a:close/>
                <a:moveTo>
                  <a:pt x="5115757" y="660002"/>
                </a:moveTo>
                <a:lnTo>
                  <a:pt x="5133676" y="660002"/>
                </a:lnTo>
                <a:lnTo>
                  <a:pt x="5151595" y="660002"/>
                </a:lnTo>
                <a:cubicBezTo>
                  <a:pt x="5145622" y="665975"/>
                  <a:pt x="5139649" y="668961"/>
                  <a:pt x="5133676" y="668961"/>
                </a:cubicBezTo>
                <a:cubicBezTo>
                  <a:pt x="5127703" y="668961"/>
                  <a:pt x="5126210" y="674935"/>
                  <a:pt x="5129196" y="686880"/>
                </a:cubicBezTo>
                <a:cubicBezTo>
                  <a:pt x="5132183" y="698826"/>
                  <a:pt x="5132183" y="704799"/>
                  <a:pt x="5129196" y="704799"/>
                </a:cubicBezTo>
                <a:cubicBezTo>
                  <a:pt x="5126210" y="704799"/>
                  <a:pt x="5124717" y="707784"/>
                  <a:pt x="5124717" y="713758"/>
                </a:cubicBezTo>
                <a:cubicBezTo>
                  <a:pt x="5118743" y="713758"/>
                  <a:pt x="5112772" y="713758"/>
                  <a:pt x="5106798" y="713758"/>
                </a:cubicBezTo>
                <a:cubicBezTo>
                  <a:pt x="5088880" y="701813"/>
                  <a:pt x="5088880" y="692853"/>
                  <a:pt x="5106798" y="686880"/>
                </a:cubicBezTo>
                <a:cubicBezTo>
                  <a:pt x="5118743" y="686880"/>
                  <a:pt x="5121732" y="683894"/>
                  <a:pt x="5115757" y="677921"/>
                </a:cubicBezTo>
                <a:cubicBezTo>
                  <a:pt x="5109784" y="671947"/>
                  <a:pt x="5109784" y="665975"/>
                  <a:pt x="5115757" y="660002"/>
                </a:cubicBezTo>
                <a:close/>
                <a:moveTo>
                  <a:pt x="3852497" y="660002"/>
                </a:moveTo>
                <a:cubicBezTo>
                  <a:pt x="3852497" y="660002"/>
                  <a:pt x="3852497" y="662988"/>
                  <a:pt x="3852497" y="668961"/>
                </a:cubicBezTo>
                <a:cubicBezTo>
                  <a:pt x="3852497" y="674935"/>
                  <a:pt x="3849511" y="677921"/>
                  <a:pt x="3843538" y="677921"/>
                </a:cubicBezTo>
                <a:lnTo>
                  <a:pt x="3834578" y="686880"/>
                </a:lnTo>
                <a:lnTo>
                  <a:pt x="3843538" y="686880"/>
                </a:lnTo>
                <a:lnTo>
                  <a:pt x="3852497" y="686880"/>
                </a:lnTo>
                <a:lnTo>
                  <a:pt x="3879374" y="677921"/>
                </a:lnTo>
                <a:lnTo>
                  <a:pt x="3861457" y="660002"/>
                </a:lnTo>
                <a:cubicBezTo>
                  <a:pt x="3855484" y="660002"/>
                  <a:pt x="3852497" y="660002"/>
                  <a:pt x="3852497" y="660002"/>
                </a:cubicBezTo>
                <a:close/>
                <a:moveTo>
                  <a:pt x="3494125" y="660002"/>
                </a:moveTo>
                <a:cubicBezTo>
                  <a:pt x="3494125" y="660002"/>
                  <a:pt x="3495618" y="660002"/>
                  <a:pt x="3498605" y="660002"/>
                </a:cubicBezTo>
                <a:cubicBezTo>
                  <a:pt x="3501591" y="660002"/>
                  <a:pt x="3503084" y="662988"/>
                  <a:pt x="3503084" y="668961"/>
                </a:cubicBezTo>
                <a:close/>
                <a:moveTo>
                  <a:pt x="2338377" y="660002"/>
                </a:moveTo>
                <a:lnTo>
                  <a:pt x="2338377" y="677921"/>
                </a:lnTo>
                <a:cubicBezTo>
                  <a:pt x="2326429" y="683894"/>
                  <a:pt x="2321951" y="682400"/>
                  <a:pt x="2324937" y="673441"/>
                </a:cubicBezTo>
                <a:cubicBezTo>
                  <a:pt x="2327924" y="664482"/>
                  <a:pt x="2332404" y="660002"/>
                  <a:pt x="2338377" y="660002"/>
                </a:cubicBezTo>
                <a:close/>
                <a:moveTo>
                  <a:pt x="5097840" y="642084"/>
                </a:moveTo>
                <a:cubicBezTo>
                  <a:pt x="5097840" y="642084"/>
                  <a:pt x="5099332" y="642084"/>
                  <a:pt x="5102318" y="642084"/>
                </a:cubicBezTo>
                <a:cubicBezTo>
                  <a:pt x="5105304" y="642084"/>
                  <a:pt x="5106798" y="645069"/>
                  <a:pt x="5106798" y="651044"/>
                </a:cubicBezTo>
                <a:cubicBezTo>
                  <a:pt x="5106798" y="662988"/>
                  <a:pt x="5100826" y="662988"/>
                  <a:pt x="5088880" y="651044"/>
                </a:cubicBezTo>
                <a:cubicBezTo>
                  <a:pt x="5088880" y="651044"/>
                  <a:pt x="5090374" y="649549"/>
                  <a:pt x="5093360" y="646563"/>
                </a:cubicBezTo>
                <a:cubicBezTo>
                  <a:pt x="5096346" y="643578"/>
                  <a:pt x="5097840" y="642084"/>
                  <a:pt x="5097840" y="642084"/>
                </a:cubicBezTo>
                <a:close/>
                <a:moveTo>
                  <a:pt x="4175032" y="642084"/>
                </a:moveTo>
                <a:lnTo>
                  <a:pt x="4175032" y="651044"/>
                </a:lnTo>
                <a:lnTo>
                  <a:pt x="4183991" y="642084"/>
                </a:lnTo>
                <a:cubicBezTo>
                  <a:pt x="4183991" y="642084"/>
                  <a:pt x="4181005" y="642084"/>
                  <a:pt x="4175032" y="642084"/>
                </a:cubicBezTo>
                <a:close/>
                <a:moveTo>
                  <a:pt x="5339740" y="636484"/>
                </a:moveTo>
                <a:cubicBezTo>
                  <a:pt x="5342726" y="637232"/>
                  <a:pt x="5345712" y="639096"/>
                  <a:pt x="5348700" y="642084"/>
                </a:cubicBezTo>
                <a:lnTo>
                  <a:pt x="5357658" y="651044"/>
                </a:lnTo>
                <a:lnTo>
                  <a:pt x="5357658" y="660002"/>
                </a:lnTo>
                <a:cubicBezTo>
                  <a:pt x="5345714" y="665975"/>
                  <a:pt x="5336754" y="667468"/>
                  <a:pt x="5330780" y="664482"/>
                </a:cubicBezTo>
                <a:cubicBezTo>
                  <a:pt x="5324808" y="661497"/>
                  <a:pt x="5321822" y="657016"/>
                  <a:pt x="5321822" y="651044"/>
                </a:cubicBezTo>
                <a:cubicBezTo>
                  <a:pt x="5321822" y="645069"/>
                  <a:pt x="5324808" y="640589"/>
                  <a:pt x="5330780" y="637603"/>
                </a:cubicBezTo>
                <a:cubicBezTo>
                  <a:pt x="5333768" y="636110"/>
                  <a:pt x="5336754" y="635737"/>
                  <a:pt x="5339740" y="636484"/>
                </a:cubicBezTo>
                <a:close/>
                <a:moveTo>
                  <a:pt x="5277026" y="633125"/>
                </a:moveTo>
                <a:lnTo>
                  <a:pt x="5259106" y="651044"/>
                </a:lnTo>
                <a:cubicBezTo>
                  <a:pt x="5253134" y="651044"/>
                  <a:pt x="5253134" y="648056"/>
                  <a:pt x="5259106" y="642084"/>
                </a:cubicBezTo>
                <a:cubicBezTo>
                  <a:pt x="5265080" y="636110"/>
                  <a:pt x="5271052" y="633125"/>
                  <a:pt x="5277026" y="633125"/>
                </a:cubicBezTo>
                <a:close/>
                <a:moveTo>
                  <a:pt x="3467248" y="624165"/>
                </a:moveTo>
                <a:cubicBezTo>
                  <a:pt x="3473219" y="624165"/>
                  <a:pt x="3474714" y="625659"/>
                  <a:pt x="3471726" y="628645"/>
                </a:cubicBezTo>
                <a:cubicBezTo>
                  <a:pt x="3468741" y="631631"/>
                  <a:pt x="3467248" y="636110"/>
                  <a:pt x="3467248" y="642084"/>
                </a:cubicBezTo>
                <a:cubicBezTo>
                  <a:pt x="3461275" y="648056"/>
                  <a:pt x="3458288" y="645069"/>
                  <a:pt x="3458288" y="633125"/>
                </a:cubicBezTo>
                <a:cubicBezTo>
                  <a:pt x="3464261" y="633125"/>
                  <a:pt x="3467248" y="630139"/>
                  <a:pt x="3467248" y="624165"/>
                </a:cubicBezTo>
                <a:close/>
                <a:moveTo>
                  <a:pt x="5567082" y="622485"/>
                </a:moveTo>
                <a:cubicBezTo>
                  <a:pt x="5587240" y="623605"/>
                  <a:pt x="5604040" y="633125"/>
                  <a:pt x="5617478" y="651044"/>
                </a:cubicBezTo>
                <a:cubicBezTo>
                  <a:pt x="5623451" y="657016"/>
                  <a:pt x="5623451" y="662988"/>
                  <a:pt x="5617478" y="668961"/>
                </a:cubicBezTo>
                <a:cubicBezTo>
                  <a:pt x="5605534" y="680907"/>
                  <a:pt x="5608520" y="695840"/>
                  <a:pt x="5626437" y="713758"/>
                </a:cubicBezTo>
                <a:lnTo>
                  <a:pt x="5635397" y="722718"/>
                </a:lnTo>
                <a:lnTo>
                  <a:pt x="5662274" y="731676"/>
                </a:lnTo>
                <a:cubicBezTo>
                  <a:pt x="5668248" y="731676"/>
                  <a:pt x="5671234" y="730184"/>
                  <a:pt x="5671234" y="727196"/>
                </a:cubicBezTo>
                <a:cubicBezTo>
                  <a:pt x="5671234" y="724210"/>
                  <a:pt x="5668248" y="722718"/>
                  <a:pt x="5662274" y="722718"/>
                </a:cubicBezTo>
                <a:cubicBezTo>
                  <a:pt x="5656302" y="716743"/>
                  <a:pt x="5653316" y="713758"/>
                  <a:pt x="5653316" y="713758"/>
                </a:cubicBezTo>
                <a:cubicBezTo>
                  <a:pt x="5653316" y="713758"/>
                  <a:pt x="5656302" y="713758"/>
                  <a:pt x="5662274" y="713758"/>
                </a:cubicBezTo>
                <a:lnTo>
                  <a:pt x="5680194" y="704799"/>
                </a:lnTo>
                <a:lnTo>
                  <a:pt x="5671234" y="686880"/>
                </a:lnTo>
                <a:lnTo>
                  <a:pt x="5662274" y="686880"/>
                </a:lnTo>
                <a:cubicBezTo>
                  <a:pt x="5656302" y="680907"/>
                  <a:pt x="5647342" y="680907"/>
                  <a:pt x="5635397" y="686880"/>
                </a:cubicBezTo>
                <a:lnTo>
                  <a:pt x="5626437" y="677921"/>
                </a:lnTo>
                <a:cubicBezTo>
                  <a:pt x="5638383" y="671947"/>
                  <a:pt x="5656302" y="671947"/>
                  <a:pt x="5680194" y="677921"/>
                </a:cubicBezTo>
                <a:cubicBezTo>
                  <a:pt x="5704085" y="683894"/>
                  <a:pt x="5716031" y="689866"/>
                  <a:pt x="5716031" y="695840"/>
                </a:cubicBezTo>
                <a:cubicBezTo>
                  <a:pt x="5722004" y="701813"/>
                  <a:pt x="5724990" y="704799"/>
                  <a:pt x="5724990" y="704799"/>
                </a:cubicBezTo>
                <a:cubicBezTo>
                  <a:pt x="5724990" y="704799"/>
                  <a:pt x="5727976" y="704799"/>
                  <a:pt x="5733948" y="704799"/>
                </a:cubicBezTo>
                <a:lnTo>
                  <a:pt x="5760828" y="740636"/>
                </a:lnTo>
                <a:cubicBezTo>
                  <a:pt x="5760828" y="740636"/>
                  <a:pt x="5759334" y="742129"/>
                  <a:pt x="5756348" y="745115"/>
                </a:cubicBezTo>
                <a:cubicBezTo>
                  <a:pt x="5753362" y="748101"/>
                  <a:pt x="5751868" y="752581"/>
                  <a:pt x="5751868" y="758554"/>
                </a:cubicBezTo>
                <a:cubicBezTo>
                  <a:pt x="5751868" y="758554"/>
                  <a:pt x="5751868" y="761540"/>
                  <a:pt x="5751868" y="767514"/>
                </a:cubicBezTo>
                <a:cubicBezTo>
                  <a:pt x="5763814" y="773487"/>
                  <a:pt x="5769786" y="776473"/>
                  <a:pt x="5769786" y="776473"/>
                </a:cubicBezTo>
                <a:cubicBezTo>
                  <a:pt x="5769786" y="782447"/>
                  <a:pt x="5768292" y="785433"/>
                  <a:pt x="5765306" y="785433"/>
                </a:cubicBezTo>
                <a:cubicBezTo>
                  <a:pt x="5762320" y="785433"/>
                  <a:pt x="5757840" y="785433"/>
                  <a:pt x="5751868" y="785433"/>
                </a:cubicBezTo>
                <a:cubicBezTo>
                  <a:pt x="5751868" y="791406"/>
                  <a:pt x="5748882" y="794392"/>
                  <a:pt x="5742908" y="794392"/>
                </a:cubicBezTo>
                <a:cubicBezTo>
                  <a:pt x="5736934" y="794392"/>
                  <a:pt x="5730963" y="791406"/>
                  <a:pt x="5724990" y="785433"/>
                </a:cubicBezTo>
                <a:lnTo>
                  <a:pt x="5689152" y="785433"/>
                </a:lnTo>
                <a:lnTo>
                  <a:pt x="5662274" y="785433"/>
                </a:lnTo>
                <a:lnTo>
                  <a:pt x="5671234" y="767514"/>
                </a:lnTo>
                <a:cubicBezTo>
                  <a:pt x="5671234" y="761540"/>
                  <a:pt x="5668248" y="758554"/>
                  <a:pt x="5662274" y="758554"/>
                </a:cubicBezTo>
                <a:cubicBezTo>
                  <a:pt x="5662274" y="758554"/>
                  <a:pt x="5660780" y="757061"/>
                  <a:pt x="5657794" y="754075"/>
                </a:cubicBezTo>
                <a:cubicBezTo>
                  <a:pt x="5654808" y="751089"/>
                  <a:pt x="5650330" y="749595"/>
                  <a:pt x="5644356" y="749595"/>
                </a:cubicBezTo>
                <a:lnTo>
                  <a:pt x="5626437" y="749595"/>
                </a:lnTo>
                <a:cubicBezTo>
                  <a:pt x="5626437" y="755568"/>
                  <a:pt x="5629424" y="761540"/>
                  <a:pt x="5635397" y="767514"/>
                </a:cubicBezTo>
                <a:cubicBezTo>
                  <a:pt x="5641370" y="773487"/>
                  <a:pt x="5641370" y="776473"/>
                  <a:pt x="5635397" y="776473"/>
                </a:cubicBezTo>
                <a:lnTo>
                  <a:pt x="5635397" y="785433"/>
                </a:lnTo>
                <a:lnTo>
                  <a:pt x="5635397" y="794392"/>
                </a:lnTo>
                <a:cubicBezTo>
                  <a:pt x="5629424" y="794392"/>
                  <a:pt x="5623451" y="791406"/>
                  <a:pt x="5617478" y="785433"/>
                </a:cubicBezTo>
                <a:cubicBezTo>
                  <a:pt x="5605534" y="791406"/>
                  <a:pt x="5596574" y="797377"/>
                  <a:pt x="5590600" y="803350"/>
                </a:cubicBezTo>
                <a:cubicBezTo>
                  <a:pt x="5590600" y="815296"/>
                  <a:pt x="5596574" y="815296"/>
                  <a:pt x="5608520" y="803350"/>
                </a:cubicBezTo>
                <a:lnTo>
                  <a:pt x="5617478" y="821269"/>
                </a:lnTo>
                <a:cubicBezTo>
                  <a:pt x="5611505" y="833215"/>
                  <a:pt x="5599560" y="836202"/>
                  <a:pt x="5581640" y="830229"/>
                </a:cubicBezTo>
                <a:lnTo>
                  <a:pt x="5536844" y="821269"/>
                </a:lnTo>
                <a:lnTo>
                  <a:pt x="5527886" y="830229"/>
                </a:lnTo>
                <a:cubicBezTo>
                  <a:pt x="5527886" y="842174"/>
                  <a:pt x="5530871" y="848147"/>
                  <a:pt x="5536844" y="848147"/>
                </a:cubicBezTo>
                <a:cubicBezTo>
                  <a:pt x="5536844" y="848147"/>
                  <a:pt x="5538338" y="849641"/>
                  <a:pt x="5541324" y="852627"/>
                </a:cubicBezTo>
                <a:cubicBezTo>
                  <a:pt x="5544310" y="855613"/>
                  <a:pt x="5547297" y="858600"/>
                  <a:pt x="5550284" y="861587"/>
                </a:cubicBezTo>
                <a:cubicBezTo>
                  <a:pt x="5553270" y="864573"/>
                  <a:pt x="5557749" y="867560"/>
                  <a:pt x="5563723" y="870546"/>
                </a:cubicBezTo>
                <a:cubicBezTo>
                  <a:pt x="5569696" y="873532"/>
                  <a:pt x="5572682" y="875026"/>
                  <a:pt x="5572682" y="875026"/>
                </a:cubicBezTo>
                <a:cubicBezTo>
                  <a:pt x="5584628" y="880999"/>
                  <a:pt x="5593586" y="886970"/>
                  <a:pt x="5599560" y="892943"/>
                </a:cubicBezTo>
                <a:cubicBezTo>
                  <a:pt x="5605534" y="898917"/>
                  <a:pt x="5608520" y="901903"/>
                  <a:pt x="5608520" y="901903"/>
                </a:cubicBezTo>
                <a:cubicBezTo>
                  <a:pt x="5608520" y="913848"/>
                  <a:pt x="5602545" y="913848"/>
                  <a:pt x="5590600" y="901903"/>
                </a:cubicBezTo>
                <a:cubicBezTo>
                  <a:pt x="5584628" y="901903"/>
                  <a:pt x="5578654" y="900409"/>
                  <a:pt x="5572682" y="897423"/>
                </a:cubicBezTo>
                <a:cubicBezTo>
                  <a:pt x="5566709" y="894437"/>
                  <a:pt x="5560737" y="892943"/>
                  <a:pt x="5554763" y="892943"/>
                </a:cubicBezTo>
                <a:cubicBezTo>
                  <a:pt x="5548790" y="892943"/>
                  <a:pt x="5542818" y="891450"/>
                  <a:pt x="5536844" y="888464"/>
                </a:cubicBezTo>
                <a:cubicBezTo>
                  <a:pt x="5530871" y="885479"/>
                  <a:pt x="5527886" y="883985"/>
                  <a:pt x="5527886" y="883985"/>
                </a:cubicBezTo>
                <a:cubicBezTo>
                  <a:pt x="5527886" y="889958"/>
                  <a:pt x="5527886" y="895930"/>
                  <a:pt x="5527886" y="901903"/>
                </a:cubicBezTo>
                <a:cubicBezTo>
                  <a:pt x="5527886" y="907876"/>
                  <a:pt x="5533858" y="913848"/>
                  <a:pt x="5545804" y="919822"/>
                </a:cubicBezTo>
                <a:cubicBezTo>
                  <a:pt x="5557749" y="931767"/>
                  <a:pt x="5560737" y="937741"/>
                  <a:pt x="5554763" y="937741"/>
                </a:cubicBezTo>
                <a:lnTo>
                  <a:pt x="5527886" y="937741"/>
                </a:lnTo>
                <a:lnTo>
                  <a:pt x="5509966" y="928781"/>
                </a:lnTo>
                <a:cubicBezTo>
                  <a:pt x="5509966" y="922808"/>
                  <a:pt x="5503994" y="916836"/>
                  <a:pt x="5492048" y="910862"/>
                </a:cubicBezTo>
                <a:cubicBezTo>
                  <a:pt x="5486074" y="904889"/>
                  <a:pt x="5483089" y="898917"/>
                  <a:pt x="5483089" y="892943"/>
                </a:cubicBezTo>
                <a:cubicBezTo>
                  <a:pt x="5489062" y="892943"/>
                  <a:pt x="5492048" y="889958"/>
                  <a:pt x="5492048" y="883985"/>
                </a:cubicBezTo>
                <a:cubicBezTo>
                  <a:pt x="5492048" y="878011"/>
                  <a:pt x="5495034" y="875026"/>
                  <a:pt x="5501008" y="875026"/>
                </a:cubicBezTo>
                <a:lnTo>
                  <a:pt x="5518926" y="875026"/>
                </a:lnTo>
                <a:cubicBezTo>
                  <a:pt x="5512952" y="869051"/>
                  <a:pt x="5506980" y="866066"/>
                  <a:pt x="5501008" y="866066"/>
                </a:cubicBezTo>
                <a:lnTo>
                  <a:pt x="5492048" y="857107"/>
                </a:lnTo>
                <a:cubicBezTo>
                  <a:pt x="5503994" y="845161"/>
                  <a:pt x="5501008" y="836202"/>
                  <a:pt x="5483089" y="830229"/>
                </a:cubicBezTo>
                <a:cubicBezTo>
                  <a:pt x="5489062" y="830229"/>
                  <a:pt x="5495034" y="830229"/>
                  <a:pt x="5501008" y="830229"/>
                </a:cubicBezTo>
                <a:cubicBezTo>
                  <a:pt x="5506980" y="830229"/>
                  <a:pt x="5509966" y="830229"/>
                  <a:pt x="5509966" y="830229"/>
                </a:cubicBezTo>
                <a:lnTo>
                  <a:pt x="5492048" y="821269"/>
                </a:lnTo>
                <a:lnTo>
                  <a:pt x="5483089" y="830229"/>
                </a:lnTo>
                <a:cubicBezTo>
                  <a:pt x="5471143" y="830229"/>
                  <a:pt x="5468156" y="827243"/>
                  <a:pt x="5474130" y="821269"/>
                </a:cubicBezTo>
                <a:cubicBezTo>
                  <a:pt x="5474130" y="815296"/>
                  <a:pt x="5474130" y="812311"/>
                  <a:pt x="5474130" y="812311"/>
                </a:cubicBezTo>
                <a:cubicBezTo>
                  <a:pt x="5474130" y="812311"/>
                  <a:pt x="5471143" y="809324"/>
                  <a:pt x="5465170" y="803350"/>
                </a:cubicBezTo>
                <a:cubicBezTo>
                  <a:pt x="5459197" y="797377"/>
                  <a:pt x="5459197" y="794392"/>
                  <a:pt x="5465170" y="794392"/>
                </a:cubicBezTo>
                <a:lnTo>
                  <a:pt x="5483089" y="794392"/>
                </a:lnTo>
                <a:cubicBezTo>
                  <a:pt x="5506980" y="794392"/>
                  <a:pt x="5518926" y="791406"/>
                  <a:pt x="5518926" y="785433"/>
                </a:cubicBezTo>
                <a:cubicBezTo>
                  <a:pt x="5518926" y="779459"/>
                  <a:pt x="5509966" y="776473"/>
                  <a:pt x="5492048" y="776473"/>
                </a:cubicBezTo>
                <a:lnTo>
                  <a:pt x="5492048" y="767514"/>
                </a:lnTo>
                <a:cubicBezTo>
                  <a:pt x="5492048" y="755568"/>
                  <a:pt x="5492048" y="749595"/>
                  <a:pt x="5492048" y="749595"/>
                </a:cubicBezTo>
                <a:lnTo>
                  <a:pt x="5474130" y="749595"/>
                </a:lnTo>
                <a:cubicBezTo>
                  <a:pt x="5474130" y="749595"/>
                  <a:pt x="5471143" y="749595"/>
                  <a:pt x="5465170" y="749595"/>
                </a:cubicBezTo>
                <a:cubicBezTo>
                  <a:pt x="5459197" y="743622"/>
                  <a:pt x="5456211" y="740636"/>
                  <a:pt x="5456211" y="740636"/>
                </a:cubicBezTo>
                <a:cubicBezTo>
                  <a:pt x="5456211" y="728690"/>
                  <a:pt x="5459197" y="722718"/>
                  <a:pt x="5465170" y="722718"/>
                </a:cubicBezTo>
                <a:cubicBezTo>
                  <a:pt x="5471143" y="722718"/>
                  <a:pt x="5474130" y="722718"/>
                  <a:pt x="5474130" y="722718"/>
                </a:cubicBezTo>
                <a:cubicBezTo>
                  <a:pt x="5474130" y="722718"/>
                  <a:pt x="5474130" y="725703"/>
                  <a:pt x="5474130" y="731676"/>
                </a:cubicBezTo>
                <a:lnTo>
                  <a:pt x="5509966" y="731676"/>
                </a:lnTo>
                <a:cubicBezTo>
                  <a:pt x="5509966" y="725703"/>
                  <a:pt x="5503994" y="716743"/>
                  <a:pt x="5492048" y="704799"/>
                </a:cubicBezTo>
                <a:cubicBezTo>
                  <a:pt x="5480103" y="692853"/>
                  <a:pt x="5480103" y="686880"/>
                  <a:pt x="5492048" y="686880"/>
                </a:cubicBezTo>
                <a:lnTo>
                  <a:pt x="5492048" y="677921"/>
                </a:lnTo>
                <a:lnTo>
                  <a:pt x="5465170" y="660002"/>
                </a:lnTo>
                <a:lnTo>
                  <a:pt x="5483089" y="651044"/>
                </a:lnTo>
                <a:cubicBezTo>
                  <a:pt x="5495034" y="651044"/>
                  <a:pt x="5505488" y="654029"/>
                  <a:pt x="5514446" y="660002"/>
                </a:cubicBezTo>
                <a:cubicBezTo>
                  <a:pt x="5523406" y="665975"/>
                  <a:pt x="5524900" y="671947"/>
                  <a:pt x="5518926" y="677921"/>
                </a:cubicBezTo>
                <a:lnTo>
                  <a:pt x="5527886" y="686880"/>
                </a:lnTo>
                <a:cubicBezTo>
                  <a:pt x="5539831" y="692853"/>
                  <a:pt x="5545804" y="698826"/>
                  <a:pt x="5545804" y="704799"/>
                </a:cubicBezTo>
                <a:cubicBezTo>
                  <a:pt x="5551777" y="710772"/>
                  <a:pt x="5560737" y="707784"/>
                  <a:pt x="5572682" y="695840"/>
                </a:cubicBezTo>
                <a:cubicBezTo>
                  <a:pt x="5572682" y="689866"/>
                  <a:pt x="5572682" y="685387"/>
                  <a:pt x="5572682" y="682400"/>
                </a:cubicBezTo>
                <a:cubicBezTo>
                  <a:pt x="5572682" y="679414"/>
                  <a:pt x="5569696" y="674935"/>
                  <a:pt x="5563723" y="668961"/>
                </a:cubicBezTo>
                <a:lnTo>
                  <a:pt x="5563723" y="660002"/>
                </a:lnTo>
                <a:lnTo>
                  <a:pt x="5554763" y="642084"/>
                </a:lnTo>
                <a:cubicBezTo>
                  <a:pt x="5548790" y="642084"/>
                  <a:pt x="5542818" y="639097"/>
                  <a:pt x="5536844" y="633125"/>
                </a:cubicBezTo>
                <a:lnTo>
                  <a:pt x="5545804" y="624165"/>
                </a:lnTo>
                <a:cubicBezTo>
                  <a:pt x="5553270" y="622672"/>
                  <a:pt x="5560362" y="622112"/>
                  <a:pt x="5567082" y="622485"/>
                </a:cubicBezTo>
                <a:close/>
                <a:moveTo>
                  <a:pt x="5823542" y="615206"/>
                </a:moveTo>
                <a:lnTo>
                  <a:pt x="5832502" y="615206"/>
                </a:lnTo>
                <a:cubicBezTo>
                  <a:pt x="5832502" y="621179"/>
                  <a:pt x="5835488" y="625659"/>
                  <a:pt x="5841460" y="628645"/>
                </a:cubicBezTo>
                <a:cubicBezTo>
                  <a:pt x="5847434" y="631631"/>
                  <a:pt x="5850420" y="633125"/>
                  <a:pt x="5850420" y="633125"/>
                </a:cubicBezTo>
                <a:lnTo>
                  <a:pt x="5845940" y="633125"/>
                </a:lnTo>
                <a:cubicBezTo>
                  <a:pt x="5842954" y="633125"/>
                  <a:pt x="5841460" y="633125"/>
                  <a:pt x="5841460" y="633125"/>
                </a:cubicBezTo>
                <a:close/>
                <a:moveTo>
                  <a:pt x="2392132" y="615206"/>
                </a:moveTo>
                <a:cubicBezTo>
                  <a:pt x="2392132" y="615206"/>
                  <a:pt x="2392132" y="618192"/>
                  <a:pt x="2392132" y="624165"/>
                </a:cubicBezTo>
                <a:lnTo>
                  <a:pt x="2374213" y="633125"/>
                </a:lnTo>
                <a:cubicBezTo>
                  <a:pt x="2374213" y="633125"/>
                  <a:pt x="2377200" y="630139"/>
                  <a:pt x="2383173" y="624165"/>
                </a:cubicBezTo>
                <a:cubicBezTo>
                  <a:pt x="2389145" y="618192"/>
                  <a:pt x="2392132" y="615206"/>
                  <a:pt x="2392132" y="615206"/>
                </a:cubicBezTo>
                <a:close/>
                <a:moveTo>
                  <a:pt x="5249027" y="612405"/>
                </a:moveTo>
                <a:cubicBezTo>
                  <a:pt x="5255746" y="611286"/>
                  <a:pt x="5259106" y="615206"/>
                  <a:pt x="5259106" y="624165"/>
                </a:cubicBezTo>
                <a:cubicBezTo>
                  <a:pt x="5259106" y="630139"/>
                  <a:pt x="5253134" y="633125"/>
                  <a:pt x="5241188" y="633125"/>
                </a:cubicBezTo>
                <a:cubicBezTo>
                  <a:pt x="5235215" y="633125"/>
                  <a:pt x="5230735" y="631631"/>
                  <a:pt x="5227749" y="628645"/>
                </a:cubicBezTo>
                <a:cubicBezTo>
                  <a:pt x="5224763" y="625659"/>
                  <a:pt x="5223269" y="624165"/>
                  <a:pt x="5223269" y="624165"/>
                </a:cubicBezTo>
                <a:lnTo>
                  <a:pt x="5241188" y="615206"/>
                </a:lnTo>
                <a:cubicBezTo>
                  <a:pt x="5244174" y="613713"/>
                  <a:pt x="5246788" y="612779"/>
                  <a:pt x="5249027" y="612405"/>
                </a:cubicBezTo>
                <a:close/>
                <a:moveTo>
                  <a:pt x="1865774" y="608486"/>
                </a:moveTo>
                <a:cubicBezTo>
                  <a:pt x="1867267" y="608486"/>
                  <a:pt x="1869506" y="609233"/>
                  <a:pt x="1872493" y="610726"/>
                </a:cubicBezTo>
                <a:cubicBezTo>
                  <a:pt x="1878465" y="613712"/>
                  <a:pt x="1881452" y="615206"/>
                  <a:pt x="1881452" y="615206"/>
                </a:cubicBezTo>
                <a:cubicBezTo>
                  <a:pt x="1881452" y="615206"/>
                  <a:pt x="1878465" y="615206"/>
                  <a:pt x="1872493" y="615206"/>
                </a:cubicBezTo>
                <a:cubicBezTo>
                  <a:pt x="1866520" y="615206"/>
                  <a:pt x="1863533" y="613712"/>
                  <a:pt x="1863533" y="610726"/>
                </a:cubicBezTo>
                <a:cubicBezTo>
                  <a:pt x="1863533" y="609233"/>
                  <a:pt x="1864280" y="608486"/>
                  <a:pt x="1865774" y="608486"/>
                </a:cubicBezTo>
                <a:close/>
                <a:moveTo>
                  <a:pt x="4273584" y="606246"/>
                </a:moveTo>
                <a:cubicBezTo>
                  <a:pt x="4261639" y="606246"/>
                  <a:pt x="4255666" y="607740"/>
                  <a:pt x="4255666" y="610726"/>
                </a:cubicBezTo>
                <a:cubicBezTo>
                  <a:pt x="4255666" y="613712"/>
                  <a:pt x="4255666" y="618192"/>
                  <a:pt x="4255666" y="624165"/>
                </a:cubicBezTo>
                <a:lnTo>
                  <a:pt x="4264625" y="633125"/>
                </a:lnTo>
                <a:cubicBezTo>
                  <a:pt x="4270598" y="633125"/>
                  <a:pt x="4273584" y="633125"/>
                  <a:pt x="4273584" y="633125"/>
                </a:cubicBezTo>
                <a:cubicBezTo>
                  <a:pt x="4273584" y="627150"/>
                  <a:pt x="4276571" y="621179"/>
                  <a:pt x="4282544" y="615206"/>
                </a:cubicBezTo>
                <a:lnTo>
                  <a:pt x="4300463" y="606246"/>
                </a:lnTo>
                <a:close/>
                <a:moveTo>
                  <a:pt x="3960009" y="606246"/>
                </a:moveTo>
                <a:cubicBezTo>
                  <a:pt x="3977927" y="606246"/>
                  <a:pt x="3980913" y="612220"/>
                  <a:pt x="3968967" y="624165"/>
                </a:cubicBezTo>
                <a:cubicBezTo>
                  <a:pt x="3962994" y="630139"/>
                  <a:pt x="3957023" y="636110"/>
                  <a:pt x="3951050" y="642084"/>
                </a:cubicBezTo>
                <a:lnTo>
                  <a:pt x="3942090" y="633125"/>
                </a:lnTo>
                <a:cubicBezTo>
                  <a:pt x="3936117" y="615206"/>
                  <a:pt x="3942090" y="606246"/>
                  <a:pt x="3960009" y="606246"/>
                </a:cubicBezTo>
                <a:close/>
                <a:moveTo>
                  <a:pt x="3355256" y="606246"/>
                </a:moveTo>
                <a:cubicBezTo>
                  <a:pt x="3358243" y="606246"/>
                  <a:pt x="3359736" y="607740"/>
                  <a:pt x="3359736" y="610726"/>
                </a:cubicBezTo>
                <a:cubicBezTo>
                  <a:pt x="3359736" y="613712"/>
                  <a:pt x="3356749" y="618192"/>
                  <a:pt x="3350776" y="624165"/>
                </a:cubicBezTo>
                <a:cubicBezTo>
                  <a:pt x="3350776" y="618192"/>
                  <a:pt x="3350776" y="615206"/>
                  <a:pt x="3350776" y="615206"/>
                </a:cubicBezTo>
                <a:cubicBezTo>
                  <a:pt x="3350776" y="609233"/>
                  <a:pt x="3352270" y="606246"/>
                  <a:pt x="3355256" y="606246"/>
                </a:cubicBezTo>
                <a:close/>
                <a:moveTo>
                  <a:pt x="2472766" y="606246"/>
                </a:moveTo>
                <a:lnTo>
                  <a:pt x="2481725" y="606246"/>
                </a:lnTo>
                <a:lnTo>
                  <a:pt x="2472766" y="615206"/>
                </a:lnTo>
                <a:cubicBezTo>
                  <a:pt x="2472766" y="609233"/>
                  <a:pt x="2472766" y="606246"/>
                  <a:pt x="2472766" y="606246"/>
                </a:cubicBezTo>
                <a:close/>
                <a:moveTo>
                  <a:pt x="2866975" y="601767"/>
                </a:moveTo>
                <a:cubicBezTo>
                  <a:pt x="2869961" y="601767"/>
                  <a:pt x="2872948" y="603260"/>
                  <a:pt x="2875934" y="606246"/>
                </a:cubicBezTo>
                <a:lnTo>
                  <a:pt x="2866975" y="606246"/>
                </a:lnTo>
                <a:lnTo>
                  <a:pt x="2858015" y="606246"/>
                </a:lnTo>
                <a:cubicBezTo>
                  <a:pt x="2861001" y="603260"/>
                  <a:pt x="2863988" y="601767"/>
                  <a:pt x="2866975" y="601767"/>
                </a:cubicBezTo>
                <a:close/>
                <a:moveTo>
                  <a:pt x="5662274" y="597287"/>
                </a:moveTo>
                <a:cubicBezTo>
                  <a:pt x="5668248" y="597287"/>
                  <a:pt x="5674220" y="601767"/>
                  <a:pt x="5680194" y="610726"/>
                </a:cubicBezTo>
                <a:cubicBezTo>
                  <a:pt x="5686166" y="619686"/>
                  <a:pt x="5689152" y="627150"/>
                  <a:pt x="5689152" y="633125"/>
                </a:cubicBezTo>
                <a:cubicBezTo>
                  <a:pt x="5677208" y="627150"/>
                  <a:pt x="5668248" y="621179"/>
                  <a:pt x="5662274" y="615206"/>
                </a:cubicBezTo>
                <a:cubicBezTo>
                  <a:pt x="5656302" y="609233"/>
                  <a:pt x="5653316" y="604753"/>
                  <a:pt x="5653316" y="601767"/>
                </a:cubicBezTo>
                <a:cubicBezTo>
                  <a:pt x="5653316" y="598781"/>
                  <a:pt x="5656302" y="597287"/>
                  <a:pt x="5662274" y="597287"/>
                </a:cubicBezTo>
                <a:close/>
                <a:moveTo>
                  <a:pt x="5518926" y="597287"/>
                </a:moveTo>
                <a:lnTo>
                  <a:pt x="5527886" y="606246"/>
                </a:lnTo>
                <a:cubicBezTo>
                  <a:pt x="5527886" y="612220"/>
                  <a:pt x="5524900" y="615206"/>
                  <a:pt x="5518926" y="615206"/>
                </a:cubicBezTo>
                <a:cubicBezTo>
                  <a:pt x="5512952" y="615206"/>
                  <a:pt x="5509966" y="612220"/>
                  <a:pt x="5509966" y="606246"/>
                </a:cubicBezTo>
                <a:close/>
                <a:moveTo>
                  <a:pt x="5339740" y="597287"/>
                </a:moveTo>
                <a:cubicBezTo>
                  <a:pt x="5339740" y="597287"/>
                  <a:pt x="5342726" y="597287"/>
                  <a:pt x="5348700" y="597287"/>
                </a:cubicBezTo>
                <a:lnTo>
                  <a:pt x="5357658" y="597287"/>
                </a:lnTo>
                <a:cubicBezTo>
                  <a:pt x="5351686" y="603260"/>
                  <a:pt x="5350194" y="609233"/>
                  <a:pt x="5353180" y="615206"/>
                </a:cubicBezTo>
                <a:cubicBezTo>
                  <a:pt x="5356166" y="621179"/>
                  <a:pt x="5363632" y="624165"/>
                  <a:pt x="5375577" y="624165"/>
                </a:cubicBezTo>
                <a:lnTo>
                  <a:pt x="5393496" y="633125"/>
                </a:lnTo>
                <a:cubicBezTo>
                  <a:pt x="5393496" y="639097"/>
                  <a:pt x="5381550" y="639097"/>
                  <a:pt x="5357658" y="633125"/>
                </a:cubicBezTo>
                <a:cubicBezTo>
                  <a:pt x="5345714" y="627150"/>
                  <a:pt x="5339740" y="618192"/>
                  <a:pt x="5339740" y="606246"/>
                </a:cubicBezTo>
                <a:cubicBezTo>
                  <a:pt x="5339740" y="600273"/>
                  <a:pt x="5339740" y="597287"/>
                  <a:pt x="5339740" y="597287"/>
                </a:cubicBezTo>
                <a:close/>
                <a:moveTo>
                  <a:pt x="4192951" y="590569"/>
                </a:moveTo>
                <a:cubicBezTo>
                  <a:pt x="4189964" y="590569"/>
                  <a:pt x="4186978" y="591314"/>
                  <a:pt x="4183991" y="592807"/>
                </a:cubicBezTo>
                <a:cubicBezTo>
                  <a:pt x="4178018" y="595793"/>
                  <a:pt x="4172046" y="600273"/>
                  <a:pt x="4166073" y="606246"/>
                </a:cubicBezTo>
                <a:lnTo>
                  <a:pt x="4148154" y="615206"/>
                </a:lnTo>
                <a:lnTo>
                  <a:pt x="4166073" y="615206"/>
                </a:lnTo>
                <a:cubicBezTo>
                  <a:pt x="4172046" y="615206"/>
                  <a:pt x="4175032" y="613712"/>
                  <a:pt x="4175032" y="610726"/>
                </a:cubicBezTo>
                <a:cubicBezTo>
                  <a:pt x="4175032" y="607740"/>
                  <a:pt x="4179512" y="607740"/>
                  <a:pt x="4188471" y="610726"/>
                </a:cubicBezTo>
                <a:cubicBezTo>
                  <a:pt x="4197430" y="613712"/>
                  <a:pt x="4203404" y="612220"/>
                  <a:pt x="4206390" y="606246"/>
                </a:cubicBezTo>
                <a:cubicBezTo>
                  <a:pt x="4209376" y="600273"/>
                  <a:pt x="4207883" y="595793"/>
                  <a:pt x="4201910" y="592807"/>
                </a:cubicBezTo>
                <a:cubicBezTo>
                  <a:pt x="4198924" y="591314"/>
                  <a:pt x="4195937" y="590569"/>
                  <a:pt x="4192951" y="590569"/>
                </a:cubicBezTo>
                <a:close/>
                <a:moveTo>
                  <a:pt x="5554763" y="588328"/>
                </a:moveTo>
                <a:cubicBezTo>
                  <a:pt x="5554763" y="588328"/>
                  <a:pt x="5556257" y="589821"/>
                  <a:pt x="5559243" y="592807"/>
                </a:cubicBezTo>
                <a:cubicBezTo>
                  <a:pt x="5562229" y="595793"/>
                  <a:pt x="5563723" y="597287"/>
                  <a:pt x="5563723" y="597287"/>
                </a:cubicBezTo>
                <a:lnTo>
                  <a:pt x="5554763" y="597287"/>
                </a:lnTo>
                <a:cubicBezTo>
                  <a:pt x="5554763" y="597287"/>
                  <a:pt x="5551777" y="597287"/>
                  <a:pt x="5545804" y="597287"/>
                </a:cubicBezTo>
                <a:cubicBezTo>
                  <a:pt x="5545804" y="597287"/>
                  <a:pt x="5548790" y="594301"/>
                  <a:pt x="5554763" y="588328"/>
                </a:cubicBezTo>
                <a:close/>
                <a:moveTo>
                  <a:pt x="4846978" y="588328"/>
                </a:moveTo>
                <a:cubicBezTo>
                  <a:pt x="4858924" y="600273"/>
                  <a:pt x="4858924" y="606246"/>
                  <a:pt x="4846978" y="606246"/>
                </a:cubicBezTo>
                <a:cubicBezTo>
                  <a:pt x="4835034" y="606246"/>
                  <a:pt x="4829061" y="603260"/>
                  <a:pt x="4829061" y="597287"/>
                </a:cubicBezTo>
                <a:close/>
                <a:moveTo>
                  <a:pt x="4416933" y="588328"/>
                </a:moveTo>
                <a:cubicBezTo>
                  <a:pt x="4416933" y="588328"/>
                  <a:pt x="4416933" y="591314"/>
                  <a:pt x="4416933" y="597287"/>
                </a:cubicBezTo>
                <a:lnTo>
                  <a:pt x="4425892" y="597287"/>
                </a:lnTo>
                <a:cubicBezTo>
                  <a:pt x="4431865" y="591314"/>
                  <a:pt x="4431865" y="588328"/>
                  <a:pt x="4425892" y="588328"/>
                </a:cubicBezTo>
                <a:cubicBezTo>
                  <a:pt x="4419919" y="588328"/>
                  <a:pt x="4416933" y="588328"/>
                  <a:pt x="4416933" y="588328"/>
                </a:cubicBezTo>
                <a:close/>
                <a:moveTo>
                  <a:pt x="4089918" y="588328"/>
                </a:moveTo>
                <a:cubicBezTo>
                  <a:pt x="4074986" y="588328"/>
                  <a:pt x="4067520" y="594301"/>
                  <a:pt x="4067520" y="606246"/>
                </a:cubicBezTo>
                <a:cubicBezTo>
                  <a:pt x="4073493" y="612220"/>
                  <a:pt x="4076479" y="618192"/>
                  <a:pt x="4076479" y="624165"/>
                </a:cubicBezTo>
                <a:lnTo>
                  <a:pt x="4094398" y="633125"/>
                </a:lnTo>
                <a:lnTo>
                  <a:pt x="4076479" y="633125"/>
                </a:lnTo>
                <a:cubicBezTo>
                  <a:pt x="4064534" y="633125"/>
                  <a:pt x="4061547" y="637603"/>
                  <a:pt x="4067520" y="646563"/>
                </a:cubicBezTo>
                <a:cubicBezTo>
                  <a:pt x="4073493" y="655522"/>
                  <a:pt x="4070506" y="660002"/>
                  <a:pt x="4058561" y="660002"/>
                </a:cubicBezTo>
                <a:cubicBezTo>
                  <a:pt x="4052589" y="660002"/>
                  <a:pt x="4052589" y="662988"/>
                  <a:pt x="4058561" y="668961"/>
                </a:cubicBezTo>
                <a:lnTo>
                  <a:pt x="4076479" y="668961"/>
                </a:lnTo>
                <a:lnTo>
                  <a:pt x="4121276" y="668961"/>
                </a:lnTo>
                <a:lnTo>
                  <a:pt x="4121276" y="615206"/>
                </a:lnTo>
                <a:lnTo>
                  <a:pt x="4121276" y="606246"/>
                </a:lnTo>
                <a:cubicBezTo>
                  <a:pt x="4115303" y="594301"/>
                  <a:pt x="4104851" y="588328"/>
                  <a:pt x="4089918" y="588328"/>
                </a:cubicBezTo>
                <a:close/>
                <a:moveTo>
                  <a:pt x="3695710" y="588328"/>
                </a:moveTo>
                <a:cubicBezTo>
                  <a:pt x="3698696" y="588328"/>
                  <a:pt x="3703176" y="591314"/>
                  <a:pt x="3709149" y="597287"/>
                </a:cubicBezTo>
                <a:cubicBezTo>
                  <a:pt x="3715120" y="597287"/>
                  <a:pt x="3715120" y="600273"/>
                  <a:pt x="3709149" y="606246"/>
                </a:cubicBezTo>
                <a:lnTo>
                  <a:pt x="3691230" y="597287"/>
                </a:lnTo>
                <a:cubicBezTo>
                  <a:pt x="3691230" y="591314"/>
                  <a:pt x="3692723" y="588328"/>
                  <a:pt x="3695710" y="588328"/>
                </a:cubicBezTo>
                <a:close/>
                <a:moveTo>
                  <a:pt x="2884893" y="574889"/>
                </a:moveTo>
                <a:cubicBezTo>
                  <a:pt x="2887880" y="574889"/>
                  <a:pt x="2890866" y="576382"/>
                  <a:pt x="2893853" y="579368"/>
                </a:cubicBezTo>
                <a:lnTo>
                  <a:pt x="2884893" y="579368"/>
                </a:lnTo>
                <a:lnTo>
                  <a:pt x="2875934" y="579368"/>
                </a:lnTo>
                <a:cubicBezTo>
                  <a:pt x="2878920" y="576382"/>
                  <a:pt x="2881907" y="574889"/>
                  <a:pt x="2884893" y="574889"/>
                </a:cubicBezTo>
                <a:close/>
                <a:moveTo>
                  <a:pt x="5563723" y="570409"/>
                </a:moveTo>
                <a:cubicBezTo>
                  <a:pt x="5563723" y="570409"/>
                  <a:pt x="5566709" y="570409"/>
                  <a:pt x="5572682" y="570409"/>
                </a:cubicBezTo>
                <a:cubicBezTo>
                  <a:pt x="5584628" y="570409"/>
                  <a:pt x="5590600" y="573395"/>
                  <a:pt x="5590600" y="579368"/>
                </a:cubicBezTo>
                <a:lnTo>
                  <a:pt x="5572682" y="579368"/>
                </a:lnTo>
                <a:cubicBezTo>
                  <a:pt x="5566709" y="573395"/>
                  <a:pt x="5563723" y="570409"/>
                  <a:pt x="5563723" y="570409"/>
                </a:cubicBezTo>
                <a:close/>
                <a:moveTo>
                  <a:pt x="4036163" y="570409"/>
                </a:moveTo>
                <a:cubicBezTo>
                  <a:pt x="4033177" y="570409"/>
                  <a:pt x="4031683" y="573395"/>
                  <a:pt x="4031683" y="579368"/>
                </a:cubicBezTo>
                <a:cubicBezTo>
                  <a:pt x="4031683" y="597287"/>
                  <a:pt x="4040643" y="600273"/>
                  <a:pt x="4058561" y="588328"/>
                </a:cubicBezTo>
                <a:cubicBezTo>
                  <a:pt x="4070506" y="582354"/>
                  <a:pt x="4067520" y="576382"/>
                  <a:pt x="4049601" y="570409"/>
                </a:cubicBezTo>
                <a:cubicBezTo>
                  <a:pt x="4043629" y="570409"/>
                  <a:pt x="4039149" y="570409"/>
                  <a:pt x="4036163" y="570409"/>
                </a:cubicBezTo>
                <a:close/>
                <a:moveTo>
                  <a:pt x="5545804" y="565929"/>
                </a:moveTo>
                <a:cubicBezTo>
                  <a:pt x="5551777" y="565929"/>
                  <a:pt x="5554763" y="567422"/>
                  <a:pt x="5554763" y="570409"/>
                </a:cubicBezTo>
                <a:cubicBezTo>
                  <a:pt x="5554763" y="576382"/>
                  <a:pt x="5545804" y="579368"/>
                  <a:pt x="5527886" y="579368"/>
                </a:cubicBezTo>
                <a:lnTo>
                  <a:pt x="5518926" y="570409"/>
                </a:lnTo>
                <a:cubicBezTo>
                  <a:pt x="5530872" y="567422"/>
                  <a:pt x="5539831" y="565929"/>
                  <a:pt x="5545804" y="565929"/>
                </a:cubicBezTo>
                <a:close/>
                <a:moveTo>
                  <a:pt x="4289263" y="563690"/>
                </a:moveTo>
                <a:cubicBezTo>
                  <a:pt x="4286277" y="563690"/>
                  <a:pt x="4282544" y="564436"/>
                  <a:pt x="4278064" y="565929"/>
                </a:cubicBezTo>
                <a:cubicBezTo>
                  <a:pt x="4269105" y="568915"/>
                  <a:pt x="4258652" y="570409"/>
                  <a:pt x="4246706" y="570409"/>
                </a:cubicBezTo>
                <a:cubicBezTo>
                  <a:pt x="4234760" y="570409"/>
                  <a:pt x="4228787" y="570409"/>
                  <a:pt x="4228787" y="570409"/>
                </a:cubicBezTo>
                <a:lnTo>
                  <a:pt x="4201910" y="570409"/>
                </a:lnTo>
                <a:cubicBezTo>
                  <a:pt x="4207883" y="576382"/>
                  <a:pt x="4219829" y="579368"/>
                  <a:pt x="4237747" y="579368"/>
                </a:cubicBezTo>
                <a:lnTo>
                  <a:pt x="4264625" y="588328"/>
                </a:lnTo>
                <a:cubicBezTo>
                  <a:pt x="4270598" y="594301"/>
                  <a:pt x="4276571" y="597287"/>
                  <a:pt x="4282544" y="597287"/>
                </a:cubicBezTo>
                <a:lnTo>
                  <a:pt x="4291503" y="588328"/>
                </a:lnTo>
                <a:cubicBezTo>
                  <a:pt x="4297476" y="576382"/>
                  <a:pt x="4298969" y="568915"/>
                  <a:pt x="4295983" y="565929"/>
                </a:cubicBezTo>
                <a:cubicBezTo>
                  <a:pt x="4294490" y="564436"/>
                  <a:pt x="4292249" y="563690"/>
                  <a:pt x="4289263" y="563690"/>
                </a:cubicBezTo>
                <a:close/>
                <a:moveTo>
                  <a:pt x="5501008" y="561449"/>
                </a:moveTo>
                <a:cubicBezTo>
                  <a:pt x="5506980" y="561449"/>
                  <a:pt x="5509966" y="561449"/>
                  <a:pt x="5509966" y="561449"/>
                </a:cubicBezTo>
                <a:cubicBezTo>
                  <a:pt x="5509966" y="567423"/>
                  <a:pt x="5508474" y="570409"/>
                  <a:pt x="5505488" y="570409"/>
                </a:cubicBezTo>
                <a:cubicBezTo>
                  <a:pt x="5502500" y="570409"/>
                  <a:pt x="5501008" y="567423"/>
                  <a:pt x="5501008" y="561449"/>
                </a:cubicBezTo>
                <a:close/>
                <a:moveTo>
                  <a:pt x="5339740" y="561449"/>
                </a:moveTo>
                <a:cubicBezTo>
                  <a:pt x="5345714" y="561449"/>
                  <a:pt x="5348700" y="564436"/>
                  <a:pt x="5348700" y="570409"/>
                </a:cubicBezTo>
                <a:lnTo>
                  <a:pt x="5339740" y="570409"/>
                </a:lnTo>
                <a:close/>
                <a:moveTo>
                  <a:pt x="5241188" y="561449"/>
                </a:moveTo>
                <a:lnTo>
                  <a:pt x="5250146" y="570409"/>
                </a:lnTo>
                <a:cubicBezTo>
                  <a:pt x="5250146" y="570409"/>
                  <a:pt x="5247160" y="570409"/>
                  <a:pt x="5241188" y="570409"/>
                </a:cubicBezTo>
                <a:cubicBezTo>
                  <a:pt x="5235215" y="570409"/>
                  <a:pt x="5232229" y="570409"/>
                  <a:pt x="5232229" y="570409"/>
                </a:cubicBezTo>
                <a:cubicBezTo>
                  <a:pt x="5232229" y="570409"/>
                  <a:pt x="5233722" y="568915"/>
                  <a:pt x="5236708" y="565929"/>
                </a:cubicBezTo>
                <a:cubicBezTo>
                  <a:pt x="5239694" y="562944"/>
                  <a:pt x="5241188" y="561449"/>
                  <a:pt x="5241188" y="561449"/>
                </a:cubicBezTo>
                <a:close/>
                <a:moveTo>
                  <a:pt x="4470688" y="561449"/>
                </a:moveTo>
                <a:lnTo>
                  <a:pt x="4452771" y="570409"/>
                </a:lnTo>
                <a:lnTo>
                  <a:pt x="4452771" y="597287"/>
                </a:lnTo>
                <a:lnTo>
                  <a:pt x="4470688" y="597287"/>
                </a:lnTo>
                <a:cubicBezTo>
                  <a:pt x="4488607" y="591314"/>
                  <a:pt x="4497567" y="588328"/>
                  <a:pt x="4497567" y="588328"/>
                </a:cubicBezTo>
                <a:lnTo>
                  <a:pt x="4488607" y="570409"/>
                </a:lnTo>
                <a:cubicBezTo>
                  <a:pt x="4476661" y="570409"/>
                  <a:pt x="4470688" y="567423"/>
                  <a:pt x="4470688" y="561449"/>
                </a:cubicBezTo>
                <a:close/>
                <a:moveTo>
                  <a:pt x="4416933" y="561449"/>
                </a:moveTo>
                <a:lnTo>
                  <a:pt x="4407974" y="570409"/>
                </a:lnTo>
                <a:cubicBezTo>
                  <a:pt x="4419919" y="576382"/>
                  <a:pt x="4427386" y="579368"/>
                  <a:pt x="4430372" y="579368"/>
                </a:cubicBezTo>
                <a:cubicBezTo>
                  <a:pt x="4433358" y="579368"/>
                  <a:pt x="4434852" y="576382"/>
                  <a:pt x="4434852" y="570409"/>
                </a:cubicBezTo>
                <a:close/>
                <a:moveTo>
                  <a:pt x="3547881" y="561449"/>
                </a:moveTo>
                <a:cubicBezTo>
                  <a:pt x="3553853" y="561449"/>
                  <a:pt x="3556841" y="562944"/>
                  <a:pt x="3556841" y="565929"/>
                </a:cubicBezTo>
                <a:cubicBezTo>
                  <a:pt x="3556841" y="568915"/>
                  <a:pt x="3556841" y="570409"/>
                  <a:pt x="3556841" y="570409"/>
                </a:cubicBezTo>
                <a:cubicBezTo>
                  <a:pt x="3556841" y="570409"/>
                  <a:pt x="3553853" y="570409"/>
                  <a:pt x="3547881" y="570409"/>
                </a:cubicBezTo>
                <a:close/>
                <a:moveTo>
                  <a:pt x="3323898" y="561449"/>
                </a:moveTo>
                <a:lnTo>
                  <a:pt x="3323898" y="570409"/>
                </a:lnTo>
                <a:lnTo>
                  <a:pt x="3305980" y="570409"/>
                </a:lnTo>
                <a:cubicBezTo>
                  <a:pt x="3311952" y="564436"/>
                  <a:pt x="3317927" y="561449"/>
                  <a:pt x="3323898" y="561449"/>
                </a:cubicBezTo>
                <a:close/>
                <a:moveTo>
                  <a:pt x="3887215" y="558650"/>
                </a:moveTo>
                <a:cubicBezTo>
                  <a:pt x="3893934" y="557531"/>
                  <a:pt x="3897293" y="561451"/>
                  <a:pt x="3897293" y="570409"/>
                </a:cubicBezTo>
                <a:lnTo>
                  <a:pt x="3888335" y="579368"/>
                </a:lnTo>
                <a:cubicBezTo>
                  <a:pt x="3888335" y="579368"/>
                  <a:pt x="3885347" y="580862"/>
                  <a:pt x="3879374" y="583848"/>
                </a:cubicBezTo>
                <a:cubicBezTo>
                  <a:pt x="3873402" y="586834"/>
                  <a:pt x="3870416" y="588328"/>
                  <a:pt x="3870416" y="588328"/>
                </a:cubicBezTo>
                <a:cubicBezTo>
                  <a:pt x="3864443" y="594301"/>
                  <a:pt x="3855484" y="597287"/>
                  <a:pt x="3843538" y="597287"/>
                </a:cubicBezTo>
                <a:cubicBezTo>
                  <a:pt x="3837565" y="597287"/>
                  <a:pt x="3833085" y="597287"/>
                  <a:pt x="3830099" y="597287"/>
                </a:cubicBezTo>
                <a:cubicBezTo>
                  <a:pt x="3827112" y="597287"/>
                  <a:pt x="3825619" y="597287"/>
                  <a:pt x="3825619" y="597287"/>
                </a:cubicBezTo>
                <a:cubicBezTo>
                  <a:pt x="3825619" y="597287"/>
                  <a:pt x="3824126" y="595793"/>
                  <a:pt x="3821139" y="592807"/>
                </a:cubicBezTo>
                <a:cubicBezTo>
                  <a:pt x="3818153" y="589821"/>
                  <a:pt x="3816660" y="588328"/>
                  <a:pt x="3816660" y="588328"/>
                </a:cubicBezTo>
                <a:cubicBezTo>
                  <a:pt x="3810687" y="588328"/>
                  <a:pt x="3807700" y="589821"/>
                  <a:pt x="3807700" y="592807"/>
                </a:cubicBezTo>
                <a:cubicBezTo>
                  <a:pt x="3807700" y="595793"/>
                  <a:pt x="3806207" y="598781"/>
                  <a:pt x="3803220" y="601767"/>
                </a:cubicBezTo>
                <a:cubicBezTo>
                  <a:pt x="3800235" y="604753"/>
                  <a:pt x="3795755" y="606246"/>
                  <a:pt x="3789782" y="606246"/>
                </a:cubicBezTo>
                <a:cubicBezTo>
                  <a:pt x="3783810" y="606246"/>
                  <a:pt x="3780823" y="609233"/>
                  <a:pt x="3780823" y="615206"/>
                </a:cubicBezTo>
                <a:cubicBezTo>
                  <a:pt x="3780823" y="621179"/>
                  <a:pt x="3777836" y="624165"/>
                  <a:pt x="3771864" y="624165"/>
                </a:cubicBezTo>
                <a:cubicBezTo>
                  <a:pt x="3765891" y="624165"/>
                  <a:pt x="3761411" y="625659"/>
                  <a:pt x="3758424" y="628645"/>
                </a:cubicBezTo>
                <a:cubicBezTo>
                  <a:pt x="3755438" y="631631"/>
                  <a:pt x="3753945" y="633125"/>
                  <a:pt x="3753945" y="633125"/>
                </a:cubicBezTo>
                <a:cubicBezTo>
                  <a:pt x="3741999" y="645069"/>
                  <a:pt x="3736026" y="645069"/>
                  <a:pt x="3736026" y="633125"/>
                </a:cubicBezTo>
                <a:cubicBezTo>
                  <a:pt x="3730053" y="633125"/>
                  <a:pt x="3728560" y="631631"/>
                  <a:pt x="3731546" y="628645"/>
                </a:cubicBezTo>
                <a:cubicBezTo>
                  <a:pt x="3734533" y="625659"/>
                  <a:pt x="3736026" y="621179"/>
                  <a:pt x="3736026" y="615206"/>
                </a:cubicBezTo>
                <a:cubicBezTo>
                  <a:pt x="3741999" y="597287"/>
                  <a:pt x="3739013" y="588328"/>
                  <a:pt x="3727068" y="588328"/>
                </a:cubicBezTo>
                <a:lnTo>
                  <a:pt x="3736026" y="588328"/>
                </a:lnTo>
                <a:cubicBezTo>
                  <a:pt x="3747972" y="582354"/>
                  <a:pt x="3756931" y="580862"/>
                  <a:pt x="3762904" y="583848"/>
                </a:cubicBezTo>
                <a:cubicBezTo>
                  <a:pt x="3768877" y="586834"/>
                  <a:pt x="3785303" y="585342"/>
                  <a:pt x="3812180" y="579368"/>
                </a:cubicBezTo>
                <a:cubicBezTo>
                  <a:pt x="3839058" y="573395"/>
                  <a:pt x="3852497" y="570409"/>
                  <a:pt x="3852497" y="570409"/>
                </a:cubicBezTo>
                <a:cubicBezTo>
                  <a:pt x="3852497" y="570409"/>
                  <a:pt x="3855484" y="568915"/>
                  <a:pt x="3861457" y="565929"/>
                </a:cubicBezTo>
                <a:cubicBezTo>
                  <a:pt x="3867430" y="562944"/>
                  <a:pt x="3873402" y="561449"/>
                  <a:pt x="3879374" y="561449"/>
                </a:cubicBezTo>
                <a:cubicBezTo>
                  <a:pt x="3882362" y="559957"/>
                  <a:pt x="3884974" y="559023"/>
                  <a:pt x="3887215" y="558650"/>
                </a:cubicBezTo>
                <a:close/>
                <a:moveTo>
                  <a:pt x="3276862" y="558650"/>
                </a:moveTo>
                <a:cubicBezTo>
                  <a:pt x="3279102" y="557531"/>
                  <a:pt x="3281342" y="561451"/>
                  <a:pt x="3283582" y="570409"/>
                </a:cubicBezTo>
                <a:cubicBezTo>
                  <a:pt x="3286569" y="582354"/>
                  <a:pt x="3283582" y="586834"/>
                  <a:pt x="3274623" y="583848"/>
                </a:cubicBezTo>
                <a:cubicBezTo>
                  <a:pt x="3265663" y="580862"/>
                  <a:pt x="3255211" y="580862"/>
                  <a:pt x="3243265" y="583848"/>
                </a:cubicBezTo>
                <a:cubicBezTo>
                  <a:pt x="3231320" y="586834"/>
                  <a:pt x="3225347" y="588328"/>
                  <a:pt x="3225347" y="588328"/>
                </a:cubicBezTo>
                <a:cubicBezTo>
                  <a:pt x="3225347" y="570409"/>
                  <a:pt x="3237293" y="564436"/>
                  <a:pt x="3261183" y="570409"/>
                </a:cubicBezTo>
                <a:cubicBezTo>
                  <a:pt x="3267156" y="570409"/>
                  <a:pt x="3271636" y="567423"/>
                  <a:pt x="3274623" y="561449"/>
                </a:cubicBezTo>
                <a:cubicBezTo>
                  <a:pt x="3275370" y="559957"/>
                  <a:pt x="3276116" y="559023"/>
                  <a:pt x="3276862" y="558650"/>
                </a:cubicBezTo>
                <a:close/>
                <a:moveTo>
                  <a:pt x="4497567" y="552491"/>
                </a:moveTo>
                <a:lnTo>
                  <a:pt x="4488607" y="561449"/>
                </a:lnTo>
                <a:cubicBezTo>
                  <a:pt x="4500553" y="561449"/>
                  <a:pt x="4509512" y="561449"/>
                  <a:pt x="4515485" y="561449"/>
                </a:cubicBezTo>
                <a:close/>
                <a:moveTo>
                  <a:pt x="5474130" y="543532"/>
                </a:moveTo>
                <a:cubicBezTo>
                  <a:pt x="5480103" y="543532"/>
                  <a:pt x="5483089" y="543532"/>
                  <a:pt x="5483089" y="543532"/>
                </a:cubicBezTo>
                <a:lnTo>
                  <a:pt x="5474130" y="552491"/>
                </a:lnTo>
                <a:cubicBezTo>
                  <a:pt x="5468156" y="552491"/>
                  <a:pt x="5468156" y="549505"/>
                  <a:pt x="5474130" y="543532"/>
                </a:cubicBezTo>
                <a:close/>
                <a:moveTo>
                  <a:pt x="2965527" y="543532"/>
                </a:moveTo>
                <a:lnTo>
                  <a:pt x="2992404" y="543532"/>
                </a:lnTo>
                <a:cubicBezTo>
                  <a:pt x="3004350" y="543532"/>
                  <a:pt x="3016296" y="543532"/>
                  <a:pt x="3028242" y="543532"/>
                </a:cubicBezTo>
                <a:lnTo>
                  <a:pt x="3010323" y="561449"/>
                </a:lnTo>
                <a:cubicBezTo>
                  <a:pt x="3004350" y="561449"/>
                  <a:pt x="3001364" y="564436"/>
                  <a:pt x="3001364" y="570409"/>
                </a:cubicBezTo>
                <a:lnTo>
                  <a:pt x="2992404" y="579368"/>
                </a:lnTo>
                <a:cubicBezTo>
                  <a:pt x="2986431" y="579368"/>
                  <a:pt x="2980459" y="582354"/>
                  <a:pt x="2974486" y="588328"/>
                </a:cubicBezTo>
                <a:cubicBezTo>
                  <a:pt x="2968514" y="588328"/>
                  <a:pt x="2965527" y="588328"/>
                  <a:pt x="2965527" y="588328"/>
                </a:cubicBezTo>
                <a:cubicBezTo>
                  <a:pt x="2965527" y="588328"/>
                  <a:pt x="2965527" y="582354"/>
                  <a:pt x="2965527" y="570409"/>
                </a:cubicBezTo>
                <a:close/>
                <a:moveTo>
                  <a:pt x="4123516" y="540731"/>
                </a:moveTo>
                <a:cubicBezTo>
                  <a:pt x="4127995" y="541105"/>
                  <a:pt x="4133221" y="542039"/>
                  <a:pt x="4139194" y="543532"/>
                </a:cubicBezTo>
                <a:lnTo>
                  <a:pt x="4148154" y="561449"/>
                </a:lnTo>
                <a:cubicBezTo>
                  <a:pt x="4142181" y="561449"/>
                  <a:pt x="4133221" y="559957"/>
                  <a:pt x="4121276" y="556970"/>
                </a:cubicBezTo>
                <a:cubicBezTo>
                  <a:pt x="4109331" y="553985"/>
                  <a:pt x="4103358" y="552491"/>
                  <a:pt x="4103358" y="552491"/>
                </a:cubicBezTo>
                <a:cubicBezTo>
                  <a:pt x="4103358" y="543532"/>
                  <a:pt x="4110077" y="539611"/>
                  <a:pt x="4123516" y="540731"/>
                </a:cubicBezTo>
                <a:close/>
                <a:moveTo>
                  <a:pt x="3039441" y="539052"/>
                </a:moveTo>
                <a:cubicBezTo>
                  <a:pt x="3041681" y="539052"/>
                  <a:pt x="3044107" y="539425"/>
                  <a:pt x="3046721" y="540171"/>
                </a:cubicBezTo>
                <a:lnTo>
                  <a:pt x="3047214" y="540369"/>
                </a:lnTo>
                <a:lnTo>
                  <a:pt x="3028242" y="543532"/>
                </a:lnTo>
                <a:cubicBezTo>
                  <a:pt x="3031228" y="540545"/>
                  <a:pt x="3034961" y="539052"/>
                  <a:pt x="3039441" y="539052"/>
                </a:cubicBezTo>
                <a:close/>
                <a:moveTo>
                  <a:pt x="5250146" y="534572"/>
                </a:moveTo>
                <a:lnTo>
                  <a:pt x="5268066" y="534572"/>
                </a:lnTo>
                <a:cubicBezTo>
                  <a:pt x="5262092" y="540546"/>
                  <a:pt x="5256120" y="543532"/>
                  <a:pt x="5250146" y="543532"/>
                </a:cubicBezTo>
                <a:cubicBezTo>
                  <a:pt x="5250146" y="537558"/>
                  <a:pt x="5250146" y="534572"/>
                  <a:pt x="5250146" y="534572"/>
                </a:cubicBezTo>
                <a:close/>
                <a:moveTo>
                  <a:pt x="3601637" y="534572"/>
                </a:moveTo>
                <a:cubicBezTo>
                  <a:pt x="3595664" y="534572"/>
                  <a:pt x="3592677" y="536066"/>
                  <a:pt x="3592677" y="539052"/>
                </a:cubicBezTo>
                <a:cubicBezTo>
                  <a:pt x="3592677" y="542038"/>
                  <a:pt x="3595664" y="543532"/>
                  <a:pt x="3601637" y="543532"/>
                </a:cubicBezTo>
                <a:close/>
                <a:moveTo>
                  <a:pt x="3081997" y="534572"/>
                </a:moveTo>
                <a:lnTo>
                  <a:pt x="3081997" y="543532"/>
                </a:lnTo>
                <a:cubicBezTo>
                  <a:pt x="3076026" y="549505"/>
                  <a:pt x="3067066" y="549505"/>
                  <a:pt x="3055120" y="543532"/>
                </a:cubicBezTo>
                <a:lnTo>
                  <a:pt x="3047214" y="540369"/>
                </a:lnTo>
                <a:close/>
                <a:moveTo>
                  <a:pt x="5647156" y="532332"/>
                </a:moveTo>
                <a:cubicBezTo>
                  <a:pt x="5657234" y="532332"/>
                  <a:pt x="5662274" y="539052"/>
                  <a:pt x="5662274" y="552491"/>
                </a:cubicBezTo>
                <a:lnTo>
                  <a:pt x="5635397" y="543532"/>
                </a:lnTo>
                <a:cubicBezTo>
                  <a:pt x="5629424" y="537558"/>
                  <a:pt x="5629424" y="534572"/>
                  <a:pt x="5635397" y="534572"/>
                </a:cubicBezTo>
                <a:cubicBezTo>
                  <a:pt x="5639877" y="533079"/>
                  <a:pt x="5643796" y="532332"/>
                  <a:pt x="5647156" y="532332"/>
                </a:cubicBezTo>
                <a:close/>
                <a:moveTo>
                  <a:pt x="3877135" y="530093"/>
                </a:moveTo>
                <a:cubicBezTo>
                  <a:pt x="3881615" y="530093"/>
                  <a:pt x="3888335" y="531586"/>
                  <a:pt x="3897293" y="534572"/>
                </a:cubicBezTo>
                <a:cubicBezTo>
                  <a:pt x="3915212" y="540546"/>
                  <a:pt x="3924171" y="543532"/>
                  <a:pt x="3924171" y="543532"/>
                </a:cubicBezTo>
                <a:cubicBezTo>
                  <a:pt x="3918198" y="549505"/>
                  <a:pt x="3912226" y="549505"/>
                  <a:pt x="3906253" y="543532"/>
                </a:cubicBezTo>
                <a:lnTo>
                  <a:pt x="3888335" y="543532"/>
                </a:lnTo>
                <a:cubicBezTo>
                  <a:pt x="3882362" y="543532"/>
                  <a:pt x="3877882" y="542038"/>
                  <a:pt x="3874896" y="539052"/>
                </a:cubicBezTo>
                <a:cubicBezTo>
                  <a:pt x="3871909" y="536066"/>
                  <a:pt x="3870416" y="534572"/>
                  <a:pt x="3870416" y="534572"/>
                </a:cubicBezTo>
                <a:cubicBezTo>
                  <a:pt x="3870416" y="531586"/>
                  <a:pt x="3872655" y="530093"/>
                  <a:pt x="3877135" y="530093"/>
                </a:cubicBezTo>
                <a:close/>
                <a:moveTo>
                  <a:pt x="5572682" y="525613"/>
                </a:moveTo>
                <a:cubicBezTo>
                  <a:pt x="5578654" y="531586"/>
                  <a:pt x="5581640" y="534572"/>
                  <a:pt x="5581640" y="534572"/>
                </a:cubicBezTo>
                <a:cubicBezTo>
                  <a:pt x="5581640" y="534572"/>
                  <a:pt x="5578654" y="534572"/>
                  <a:pt x="5572682" y="534572"/>
                </a:cubicBezTo>
                <a:close/>
                <a:moveTo>
                  <a:pt x="5308383" y="525613"/>
                </a:moveTo>
                <a:cubicBezTo>
                  <a:pt x="5311369" y="525613"/>
                  <a:pt x="5314356" y="527106"/>
                  <a:pt x="5317342" y="530093"/>
                </a:cubicBezTo>
                <a:cubicBezTo>
                  <a:pt x="5320328" y="533079"/>
                  <a:pt x="5321822" y="534572"/>
                  <a:pt x="5321822" y="534572"/>
                </a:cubicBezTo>
                <a:lnTo>
                  <a:pt x="5312862" y="543532"/>
                </a:lnTo>
                <a:cubicBezTo>
                  <a:pt x="5306889" y="543532"/>
                  <a:pt x="5303903" y="540546"/>
                  <a:pt x="5303903" y="534572"/>
                </a:cubicBezTo>
                <a:cubicBezTo>
                  <a:pt x="5303903" y="528599"/>
                  <a:pt x="5305396" y="525613"/>
                  <a:pt x="5308383" y="525613"/>
                </a:cubicBezTo>
                <a:close/>
                <a:moveTo>
                  <a:pt x="5187432" y="525613"/>
                </a:moveTo>
                <a:lnTo>
                  <a:pt x="5196392" y="525613"/>
                </a:lnTo>
                <a:cubicBezTo>
                  <a:pt x="5208336" y="531586"/>
                  <a:pt x="5223269" y="534572"/>
                  <a:pt x="5241188" y="534572"/>
                </a:cubicBezTo>
                <a:lnTo>
                  <a:pt x="5250146" y="534572"/>
                </a:lnTo>
                <a:cubicBezTo>
                  <a:pt x="5250146" y="534572"/>
                  <a:pt x="5248654" y="536066"/>
                  <a:pt x="5245668" y="539052"/>
                </a:cubicBezTo>
                <a:cubicBezTo>
                  <a:pt x="5242682" y="542038"/>
                  <a:pt x="5241188" y="546518"/>
                  <a:pt x="5241188" y="552491"/>
                </a:cubicBezTo>
                <a:lnTo>
                  <a:pt x="5223269" y="543532"/>
                </a:lnTo>
                <a:cubicBezTo>
                  <a:pt x="5211324" y="543532"/>
                  <a:pt x="5205350" y="542038"/>
                  <a:pt x="5205350" y="539052"/>
                </a:cubicBezTo>
                <a:cubicBezTo>
                  <a:pt x="5205350" y="536066"/>
                  <a:pt x="5202364" y="534572"/>
                  <a:pt x="5196392" y="534572"/>
                </a:cubicBezTo>
                <a:cubicBezTo>
                  <a:pt x="5190418" y="534572"/>
                  <a:pt x="5187432" y="531586"/>
                  <a:pt x="5187432" y="525613"/>
                </a:cubicBezTo>
                <a:close/>
                <a:moveTo>
                  <a:pt x="5088880" y="525613"/>
                </a:moveTo>
                <a:lnTo>
                  <a:pt x="5106798" y="543532"/>
                </a:lnTo>
                <a:cubicBezTo>
                  <a:pt x="5112772" y="555476"/>
                  <a:pt x="5109784" y="558463"/>
                  <a:pt x="5097840" y="552491"/>
                </a:cubicBezTo>
                <a:cubicBezTo>
                  <a:pt x="5091866" y="546518"/>
                  <a:pt x="5087386" y="540546"/>
                  <a:pt x="5084400" y="534572"/>
                </a:cubicBezTo>
                <a:cubicBezTo>
                  <a:pt x="5081414" y="528599"/>
                  <a:pt x="5082906" y="525613"/>
                  <a:pt x="5088880" y="525613"/>
                </a:cubicBezTo>
                <a:close/>
                <a:moveTo>
                  <a:pt x="4094398" y="525613"/>
                </a:moveTo>
                <a:cubicBezTo>
                  <a:pt x="4100371" y="525613"/>
                  <a:pt x="4103358" y="528599"/>
                  <a:pt x="4103358" y="534572"/>
                </a:cubicBezTo>
                <a:cubicBezTo>
                  <a:pt x="4103358" y="540546"/>
                  <a:pt x="4103358" y="543532"/>
                  <a:pt x="4103358" y="543532"/>
                </a:cubicBezTo>
                <a:cubicBezTo>
                  <a:pt x="4097385" y="543532"/>
                  <a:pt x="4094398" y="540546"/>
                  <a:pt x="4094398" y="534572"/>
                </a:cubicBezTo>
                <a:cubicBezTo>
                  <a:pt x="4094398" y="528599"/>
                  <a:pt x="4094398" y="525613"/>
                  <a:pt x="4094398" y="525613"/>
                </a:cubicBezTo>
                <a:close/>
                <a:moveTo>
                  <a:pt x="4031683" y="525613"/>
                </a:moveTo>
                <a:cubicBezTo>
                  <a:pt x="4031683" y="525613"/>
                  <a:pt x="4033177" y="528599"/>
                  <a:pt x="4036163" y="534572"/>
                </a:cubicBezTo>
                <a:cubicBezTo>
                  <a:pt x="4039149" y="540546"/>
                  <a:pt x="4036163" y="543532"/>
                  <a:pt x="4027204" y="543532"/>
                </a:cubicBezTo>
                <a:cubicBezTo>
                  <a:pt x="4018244" y="543532"/>
                  <a:pt x="4013765" y="546518"/>
                  <a:pt x="4013765" y="552491"/>
                </a:cubicBezTo>
                <a:cubicBezTo>
                  <a:pt x="4013765" y="564436"/>
                  <a:pt x="4022724" y="564436"/>
                  <a:pt x="4040643" y="552491"/>
                </a:cubicBezTo>
                <a:cubicBezTo>
                  <a:pt x="4046616" y="546518"/>
                  <a:pt x="4049601" y="540546"/>
                  <a:pt x="4049601" y="534572"/>
                </a:cubicBezTo>
                <a:cubicBezTo>
                  <a:pt x="4049601" y="528599"/>
                  <a:pt x="4043629" y="525613"/>
                  <a:pt x="4031683" y="525613"/>
                </a:cubicBezTo>
                <a:close/>
                <a:moveTo>
                  <a:pt x="5751868" y="516653"/>
                </a:moveTo>
                <a:cubicBezTo>
                  <a:pt x="5757840" y="516653"/>
                  <a:pt x="5760828" y="516653"/>
                  <a:pt x="5760828" y="516653"/>
                </a:cubicBezTo>
                <a:lnTo>
                  <a:pt x="5751868" y="525613"/>
                </a:lnTo>
                <a:cubicBezTo>
                  <a:pt x="5751868" y="519639"/>
                  <a:pt x="5751868" y="516653"/>
                  <a:pt x="5751868" y="516653"/>
                </a:cubicBezTo>
                <a:close/>
                <a:moveTo>
                  <a:pt x="5348700" y="516653"/>
                </a:moveTo>
                <a:cubicBezTo>
                  <a:pt x="5360644" y="516653"/>
                  <a:pt x="5372591" y="516653"/>
                  <a:pt x="5384537" y="516653"/>
                </a:cubicBezTo>
                <a:cubicBezTo>
                  <a:pt x="5396482" y="516653"/>
                  <a:pt x="5405440" y="518147"/>
                  <a:pt x="5411414" y="521133"/>
                </a:cubicBezTo>
                <a:cubicBezTo>
                  <a:pt x="5417388" y="524119"/>
                  <a:pt x="5418880" y="528599"/>
                  <a:pt x="5415894" y="534572"/>
                </a:cubicBezTo>
                <a:cubicBezTo>
                  <a:pt x="5412908" y="540546"/>
                  <a:pt x="5414400" y="546518"/>
                  <a:pt x="5420374" y="552491"/>
                </a:cubicBezTo>
                <a:cubicBezTo>
                  <a:pt x="5426346" y="558463"/>
                  <a:pt x="5426346" y="564436"/>
                  <a:pt x="5420374" y="570409"/>
                </a:cubicBezTo>
                <a:cubicBezTo>
                  <a:pt x="5414400" y="576382"/>
                  <a:pt x="5414400" y="588328"/>
                  <a:pt x="5420374" y="606246"/>
                </a:cubicBezTo>
                <a:cubicBezTo>
                  <a:pt x="5420374" y="606246"/>
                  <a:pt x="5421868" y="609233"/>
                  <a:pt x="5424854" y="615206"/>
                </a:cubicBezTo>
                <a:cubicBezTo>
                  <a:pt x="5427840" y="621179"/>
                  <a:pt x="5430826" y="624165"/>
                  <a:pt x="5433812" y="624165"/>
                </a:cubicBezTo>
                <a:cubicBezTo>
                  <a:pt x="5436798" y="624165"/>
                  <a:pt x="5438292" y="627150"/>
                  <a:pt x="5438292" y="633125"/>
                </a:cubicBezTo>
                <a:cubicBezTo>
                  <a:pt x="5426346" y="633125"/>
                  <a:pt x="5417388" y="633125"/>
                  <a:pt x="5411414" y="633125"/>
                </a:cubicBezTo>
                <a:cubicBezTo>
                  <a:pt x="5411414" y="633125"/>
                  <a:pt x="5411414" y="627150"/>
                  <a:pt x="5411414" y="615206"/>
                </a:cubicBezTo>
                <a:cubicBezTo>
                  <a:pt x="5411414" y="603260"/>
                  <a:pt x="5408429" y="592807"/>
                  <a:pt x="5402454" y="583848"/>
                </a:cubicBezTo>
                <a:cubicBezTo>
                  <a:pt x="5396482" y="574889"/>
                  <a:pt x="5387523" y="567423"/>
                  <a:pt x="5375577" y="561449"/>
                </a:cubicBezTo>
                <a:lnTo>
                  <a:pt x="5366618" y="543532"/>
                </a:lnTo>
                <a:cubicBezTo>
                  <a:pt x="5372591" y="543532"/>
                  <a:pt x="5377071" y="546518"/>
                  <a:pt x="5380057" y="552491"/>
                </a:cubicBezTo>
                <a:cubicBezTo>
                  <a:pt x="5383043" y="558463"/>
                  <a:pt x="5387523" y="558463"/>
                  <a:pt x="5393496" y="552491"/>
                </a:cubicBezTo>
                <a:cubicBezTo>
                  <a:pt x="5387523" y="540546"/>
                  <a:pt x="5372591" y="531586"/>
                  <a:pt x="5348700" y="525613"/>
                </a:cubicBezTo>
                <a:cubicBezTo>
                  <a:pt x="5342726" y="525613"/>
                  <a:pt x="5338246" y="525613"/>
                  <a:pt x="5335260" y="525613"/>
                </a:cubicBezTo>
                <a:cubicBezTo>
                  <a:pt x="5332275" y="525613"/>
                  <a:pt x="5330780" y="524119"/>
                  <a:pt x="5330780" y="521133"/>
                </a:cubicBezTo>
                <a:cubicBezTo>
                  <a:pt x="5330780" y="518147"/>
                  <a:pt x="5336754" y="516653"/>
                  <a:pt x="5348700" y="516653"/>
                </a:cubicBezTo>
                <a:close/>
                <a:moveTo>
                  <a:pt x="4148154" y="516653"/>
                </a:moveTo>
                <a:cubicBezTo>
                  <a:pt x="4154127" y="516653"/>
                  <a:pt x="4158606" y="518147"/>
                  <a:pt x="4161593" y="521133"/>
                </a:cubicBezTo>
                <a:cubicBezTo>
                  <a:pt x="4164579" y="524119"/>
                  <a:pt x="4163086" y="525613"/>
                  <a:pt x="4157113" y="525613"/>
                </a:cubicBezTo>
                <a:close/>
                <a:moveTo>
                  <a:pt x="3798742" y="516653"/>
                </a:moveTo>
                <a:lnTo>
                  <a:pt x="3816660" y="516653"/>
                </a:lnTo>
                <a:lnTo>
                  <a:pt x="3816660" y="525613"/>
                </a:lnTo>
                <a:close/>
                <a:moveTo>
                  <a:pt x="3158151" y="516653"/>
                </a:moveTo>
                <a:cubicBezTo>
                  <a:pt x="3161138" y="516653"/>
                  <a:pt x="3161138" y="518147"/>
                  <a:pt x="3158151" y="521133"/>
                </a:cubicBezTo>
                <a:cubicBezTo>
                  <a:pt x="3155165" y="524119"/>
                  <a:pt x="3150685" y="525613"/>
                  <a:pt x="3144713" y="525613"/>
                </a:cubicBezTo>
                <a:cubicBezTo>
                  <a:pt x="3150685" y="519639"/>
                  <a:pt x="3155165" y="516653"/>
                  <a:pt x="3158151" y="516653"/>
                </a:cubicBezTo>
                <a:close/>
                <a:moveTo>
                  <a:pt x="3099916" y="516653"/>
                </a:moveTo>
                <a:cubicBezTo>
                  <a:pt x="3105889" y="516653"/>
                  <a:pt x="3108875" y="516653"/>
                  <a:pt x="3108875" y="516653"/>
                </a:cubicBezTo>
                <a:lnTo>
                  <a:pt x="3108875" y="525613"/>
                </a:lnTo>
                <a:close/>
                <a:moveTo>
                  <a:pt x="6119199" y="507694"/>
                </a:moveTo>
                <a:cubicBezTo>
                  <a:pt x="6125172" y="507694"/>
                  <a:pt x="6131144" y="510680"/>
                  <a:pt x="6137118" y="516653"/>
                </a:cubicBezTo>
                <a:lnTo>
                  <a:pt x="6137118" y="525613"/>
                </a:lnTo>
                <a:cubicBezTo>
                  <a:pt x="6137118" y="525613"/>
                  <a:pt x="6135624" y="525613"/>
                  <a:pt x="6132638" y="525613"/>
                </a:cubicBezTo>
                <a:cubicBezTo>
                  <a:pt x="6129652" y="525613"/>
                  <a:pt x="6128158" y="522627"/>
                  <a:pt x="6128158" y="516653"/>
                </a:cubicBezTo>
                <a:close/>
                <a:moveTo>
                  <a:pt x="4954490" y="507694"/>
                </a:moveTo>
                <a:cubicBezTo>
                  <a:pt x="4960463" y="513667"/>
                  <a:pt x="4963450" y="521133"/>
                  <a:pt x="4963450" y="530093"/>
                </a:cubicBezTo>
                <a:cubicBezTo>
                  <a:pt x="4963450" y="539052"/>
                  <a:pt x="4961956" y="543532"/>
                  <a:pt x="4958970" y="543532"/>
                </a:cubicBezTo>
                <a:cubicBezTo>
                  <a:pt x="4955984" y="543532"/>
                  <a:pt x="4955984" y="548010"/>
                  <a:pt x="4958970" y="556970"/>
                </a:cubicBezTo>
                <a:cubicBezTo>
                  <a:pt x="4961956" y="565929"/>
                  <a:pt x="4960463" y="570409"/>
                  <a:pt x="4954490" y="570409"/>
                </a:cubicBezTo>
                <a:lnTo>
                  <a:pt x="4945532" y="552491"/>
                </a:lnTo>
                <a:cubicBezTo>
                  <a:pt x="4945532" y="540546"/>
                  <a:pt x="4947024" y="533079"/>
                  <a:pt x="4950012" y="530093"/>
                </a:cubicBezTo>
                <a:cubicBezTo>
                  <a:pt x="4952998" y="527106"/>
                  <a:pt x="4951504" y="522627"/>
                  <a:pt x="4945532" y="516653"/>
                </a:cubicBezTo>
                <a:close/>
                <a:moveTo>
                  <a:pt x="4578200" y="507694"/>
                </a:moveTo>
                <a:cubicBezTo>
                  <a:pt x="4572227" y="507694"/>
                  <a:pt x="4569241" y="509188"/>
                  <a:pt x="4569241" y="512174"/>
                </a:cubicBezTo>
                <a:cubicBezTo>
                  <a:pt x="4569241" y="515160"/>
                  <a:pt x="4572227" y="516653"/>
                  <a:pt x="4578200" y="516653"/>
                </a:cubicBezTo>
                <a:cubicBezTo>
                  <a:pt x="4578200" y="516653"/>
                  <a:pt x="4578200" y="515160"/>
                  <a:pt x="4578200" y="512174"/>
                </a:cubicBezTo>
                <a:cubicBezTo>
                  <a:pt x="4578200" y="509188"/>
                  <a:pt x="4578200" y="507694"/>
                  <a:pt x="4578200" y="507694"/>
                </a:cubicBezTo>
                <a:close/>
                <a:moveTo>
                  <a:pt x="3485166" y="507694"/>
                </a:moveTo>
                <a:lnTo>
                  <a:pt x="3485166" y="516653"/>
                </a:lnTo>
                <a:lnTo>
                  <a:pt x="3494125" y="507694"/>
                </a:lnTo>
                <a:cubicBezTo>
                  <a:pt x="3494125" y="507694"/>
                  <a:pt x="3491138" y="507694"/>
                  <a:pt x="3485166" y="507694"/>
                </a:cubicBezTo>
                <a:close/>
                <a:moveTo>
                  <a:pt x="2669870" y="507694"/>
                </a:moveTo>
                <a:cubicBezTo>
                  <a:pt x="2675842" y="507694"/>
                  <a:pt x="2678829" y="510680"/>
                  <a:pt x="2678829" y="516653"/>
                </a:cubicBezTo>
                <a:cubicBezTo>
                  <a:pt x="2678829" y="516653"/>
                  <a:pt x="2675842" y="516653"/>
                  <a:pt x="2669870" y="516653"/>
                </a:cubicBezTo>
                <a:cubicBezTo>
                  <a:pt x="2669870" y="510680"/>
                  <a:pt x="2669870" y="507694"/>
                  <a:pt x="2669870" y="507694"/>
                </a:cubicBezTo>
                <a:close/>
                <a:moveTo>
                  <a:pt x="2864734" y="503214"/>
                </a:moveTo>
                <a:cubicBezTo>
                  <a:pt x="2863242" y="503214"/>
                  <a:pt x="2861001" y="504707"/>
                  <a:pt x="2858015" y="507694"/>
                </a:cubicBezTo>
                <a:cubicBezTo>
                  <a:pt x="2858015" y="507694"/>
                  <a:pt x="2858015" y="510680"/>
                  <a:pt x="2858015" y="516653"/>
                </a:cubicBezTo>
                <a:lnTo>
                  <a:pt x="2866975" y="507694"/>
                </a:lnTo>
                <a:cubicBezTo>
                  <a:pt x="2866975" y="504707"/>
                  <a:pt x="2866229" y="503214"/>
                  <a:pt x="2864734" y="503214"/>
                </a:cubicBezTo>
                <a:close/>
                <a:moveTo>
                  <a:pt x="5259106" y="498735"/>
                </a:moveTo>
                <a:lnTo>
                  <a:pt x="5285984" y="498735"/>
                </a:lnTo>
                <a:lnTo>
                  <a:pt x="5312862" y="507694"/>
                </a:lnTo>
                <a:lnTo>
                  <a:pt x="5285984" y="507694"/>
                </a:lnTo>
                <a:cubicBezTo>
                  <a:pt x="5280012" y="501721"/>
                  <a:pt x="5271052" y="498735"/>
                  <a:pt x="5259106" y="498735"/>
                </a:cubicBezTo>
                <a:close/>
                <a:moveTo>
                  <a:pt x="4087119" y="495935"/>
                </a:moveTo>
                <a:cubicBezTo>
                  <a:pt x="4090479" y="494815"/>
                  <a:pt x="4098878" y="498735"/>
                  <a:pt x="4112317" y="507694"/>
                </a:cubicBezTo>
                <a:lnTo>
                  <a:pt x="4112317" y="516653"/>
                </a:lnTo>
                <a:cubicBezTo>
                  <a:pt x="4106344" y="516653"/>
                  <a:pt x="4100371" y="513667"/>
                  <a:pt x="4094398" y="507694"/>
                </a:cubicBezTo>
                <a:cubicBezTo>
                  <a:pt x="4088425" y="507694"/>
                  <a:pt x="4085439" y="506200"/>
                  <a:pt x="4085439" y="503214"/>
                </a:cubicBezTo>
                <a:cubicBezTo>
                  <a:pt x="4085439" y="500228"/>
                  <a:pt x="4085439" y="498735"/>
                  <a:pt x="4085439" y="498735"/>
                </a:cubicBezTo>
                <a:cubicBezTo>
                  <a:pt x="4085439" y="497242"/>
                  <a:pt x="4085999" y="496308"/>
                  <a:pt x="4087119" y="495935"/>
                </a:cubicBezTo>
                <a:close/>
                <a:moveTo>
                  <a:pt x="4702511" y="494255"/>
                </a:moveTo>
                <a:cubicBezTo>
                  <a:pt x="4704750" y="494255"/>
                  <a:pt x="4706618" y="495748"/>
                  <a:pt x="4708111" y="498735"/>
                </a:cubicBezTo>
                <a:cubicBezTo>
                  <a:pt x="4711097" y="504708"/>
                  <a:pt x="4711097" y="507694"/>
                  <a:pt x="4708111" y="507694"/>
                </a:cubicBezTo>
                <a:cubicBezTo>
                  <a:pt x="4705124" y="507694"/>
                  <a:pt x="4703631" y="507694"/>
                  <a:pt x="4703631" y="507694"/>
                </a:cubicBezTo>
                <a:cubicBezTo>
                  <a:pt x="4697658" y="507694"/>
                  <a:pt x="4694672" y="504708"/>
                  <a:pt x="4694672" y="498735"/>
                </a:cubicBezTo>
                <a:cubicBezTo>
                  <a:pt x="4697658" y="495748"/>
                  <a:pt x="4700270" y="494255"/>
                  <a:pt x="4702511" y="494255"/>
                </a:cubicBezTo>
                <a:close/>
                <a:moveTo>
                  <a:pt x="4345259" y="489775"/>
                </a:moveTo>
                <a:cubicBezTo>
                  <a:pt x="4345259" y="495749"/>
                  <a:pt x="4345259" y="498735"/>
                  <a:pt x="4345259" y="498735"/>
                </a:cubicBezTo>
                <a:cubicBezTo>
                  <a:pt x="4345259" y="498735"/>
                  <a:pt x="4345259" y="501721"/>
                  <a:pt x="4345259" y="507694"/>
                </a:cubicBezTo>
                <a:cubicBezTo>
                  <a:pt x="4339286" y="507694"/>
                  <a:pt x="4340779" y="510680"/>
                  <a:pt x="4349738" y="516653"/>
                </a:cubicBezTo>
                <a:cubicBezTo>
                  <a:pt x="4358698" y="522627"/>
                  <a:pt x="4360191" y="528599"/>
                  <a:pt x="4354218" y="534572"/>
                </a:cubicBezTo>
                <a:cubicBezTo>
                  <a:pt x="4342272" y="528599"/>
                  <a:pt x="4333313" y="525613"/>
                  <a:pt x="4327340" y="525613"/>
                </a:cubicBezTo>
                <a:lnTo>
                  <a:pt x="4318380" y="507694"/>
                </a:lnTo>
                <a:lnTo>
                  <a:pt x="4336299" y="498735"/>
                </a:lnTo>
                <a:cubicBezTo>
                  <a:pt x="4336299" y="492761"/>
                  <a:pt x="4339286" y="489775"/>
                  <a:pt x="4345259" y="489775"/>
                </a:cubicBezTo>
                <a:close/>
                <a:moveTo>
                  <a:pt x="4031683" y="489775"/>
                </a:moveTo>
                <a:cubicBezTo>
                  <a:pt x="4031683" y="489775"/>
                  <a:pt x="4034670" y="489775"/>
                  <a:pt x="4040643" y="489775"/>
                </a:cubicBezTo>
                <a:lnTo>
                  <a:pt x="4031683" y="498735"/>
                </a:lnTo>
                <a:close/>
                <a:moveTo>
                  <a:pt x="3494125" y="489775"/>
                </a:moveTo>
                <a:lnTo>
                  <a:pt x="3494125" y="498735"/>
                </a:lnTo>
                <a:cubicBezTo>
                  <a:pt x="3500098" y="498735"/>
                  <a:pt x="3503084" y="497241"/>
                  <a:pt x="3503084" y="494255"/>
                </a:cubicBezTo>
                <a:cubicBezTo>
                  <a:pt x="3503084" y="491269"/>
                  <a:pt x="3503084" y="489775"/>
                  <a:pt x="3503084" y="489775"/>
                </a:cubicBezTo>
                <a:cubicBezTo>
                  <a:pt x="3503084" y="489775"/>
                  <a:pt x="3500098" y="489775"/>
                  <a:pt x="3494125" y="489775"/>
                </a:cubicBezTo>
                <a:close/>
                <a:moveTo>
                  <a:pt x="5156075" y="486976"/>
                </a:moveTo>
                <a:cubicBezTo>
                  <a:pt x="5157568" y="487349"/>
                  <a:pt x="5159060" y="488282"/>
                  <a:pt x="5160554" y="489775"/>
                </a:cubicBezTo>
                <a:lnTo>
                  <a:pt x="5178472" y="489775"/>
                </a:lnTo>
                <a:lnTo>
                  <a:pt x="5187432" y="489775"/>
                </a:lnTo>
                <a:cubicBezTo>
                  <a:pt x="5187432" y="495749"/>
                  <a:pt x="5190418" y="501721"/>
                  <a:pt x="5196392" y="507694"/>
                </a:cubicBezTo>
                <a:lnTo>
                  <a:pt x="5187432" y="507694"/>
                </a:lnTo>
                <a:cubicBezTo>
                  <a:pt x="5181458" y="507694"/>
                  <a:pt x="5175486" y="507694"/>
                  <a:pt x="5169514" y="507694"/>
                </a:cubicBezTo>
                <a:cubicBezTo>
                  <a:pt x="5163540" y="507694"/>
                  <a:pt x="5160554" y="510680"/>
                  <a:pt x="5160554" y="516653"/>
                </a:cubicBezTo>
                <a:cubicBezTo>
                  <a:pt x="5154580" y="522627"/>
                  <a:pt x="5157568" y="531586"/>
                  <a:pt x="5169514" y="543532"/>
                </a:cubicBezTo>
                <a:cubicBezTo>
                  <a:pt x="5181458" y="561449"/>
                  <a:pt x="5181458" y="570409"/>
                  <a:pt x="5169514" y="570409"/>
                </a:cubicBezTo>
                <a:cubicBezTo>
                  <a:pt x="5169514" y="570409"/>
                  <a:pt x="5168020" y="568915"/>
                  <a:pt x="5165034" y="565929"/>
                </a:cubicBezTo>
                <a:cubicBezTo>
                  <a:pt x="5162048" y="562944"/>
                  <a:pt x="5157568" y="561449"/>
                  <a:pt x="5151595" y="561449"/>
                </a:cubicBezTo>
                <a:cubicBezTo>
                  <a:pt x="5151595" y="549505"/>
                  <a:pt x="5151595" y="540546"/>
                  <a:pt x="5151595" y="534572"/>
                </a:cubicBezTo>
                <a:cubicBezTo>
                  <a:pt x="5151595" y="528599"/>
                  <a:pt x="5148609" y="522627"/>
                  <a:pt x="5142636" y="516653"/>
                </a:cubicBezTo>
                <a:lnTo>
                  <a:pt x="5142636" y="498735"/>
                </a:lnTo>
                <a:cubicBezTo>
                  <a:pt x="5147116" y="489776"/>
                  <a:pt x="5151595" y="485856"/>
                  <a:pt x="5156075" y="486976"/>
                </a:cubicBezTo>
                <a:close/>
                <a:moveTo>
                  <a:pt x="3321659" y="485295"/>
                </a:moveTo>
                <a:cubicBezTo>
                  <a:pt x="3323152" y="485295"/>
                  <a:pt x="3323898" y="486789"/>
                  <a:pt x="3323898" y="489775"/>
                </a:cubicBezTo>
                <a:lnTo>
                  <a:pt x="3314940" y="489775"/>
                </a:lnTo>
                <a:cubicBezTo>
                  <a:pt x="3317925" y="486789"/>
                  <a:pt x="3320166" y="485295"/>
                  <a:pt x="3321659" y="485295"/>
                </a:cubicBezTo>
                <a:close/>
                <a:moveTo>
                  <a:pt x="2884893" y="484176"/>
                </a:moveTo>
                <a:cubicBezTo>
                  <a:pt x="2881907" y="483430"/>
                  <a:pt x="2878920" y="483802"/>
                  <a:pt x="2875934" y="485295"/>
                </a:cubicBezTo>
                <a:cubicBezTo>
                  <a:pt x="2869961" y="488282"/>
                  <a:pt x="2866975" y="492761"/>
                  <a:pt x="2866975" y="498735"/>
                </a:cubicBezTo>
                <a:cubicBezTo>
                  <a:pt x="2866975" y="516653"/>
                  <a:pt x="2875934" y="519639"/>
                  <a:pt x="2893853" y="507694"/>
                </a:cubicBezTo>
                <a:cubicBezTo>
                  <a:pt x="2905799" y="501721"/>
                  <a:pt x="2905799" y="495749"/>
                  <a:pt x="2893853" y="489775"/>
                </a:cubicBezTo>
                <a:cubicBezTo>
                  <a:pt x="2890866" y="486789"/>
                  <a:pt x="2887880" y="484923"/>
                  <a:pt x="2884893" y="484176"/>
                </a:cubicBezTo>
                <a:close/>
                <a:moveTo>
                  <a:pt x="5814582" y="480816"/>
                </a:moveTo>
                <a:cubicBezTo>
                  <a:pt x="5820556" y="480816"/>
                  <a:pt x="5823542" y="480816"/>
                  <a:pt x="5823542" y="480816"/>
                </a:cubicBezTo>
                <a:cubicBezTo>
                  <a:pt x="5823542" y="486789"/>
                  <a:pt x="5823542" y="489775"/>
                  <a:pt x="5823542" y="489775"/>
                </a:cubicBezTo>
                <a:cubicBezTo>
                  <a:pt x="5823542" y="489775"/>
                  <a:pt x="5820556" y="486789"/>
                  <a:pt x="5814582" y="480816"/>
                </a:cubicBezTo>
                <a:close/>
                <a:moveTo>
                  <a:pt x="5375577" y="480816"/>
                </a:moveTo>
                <a:lnTo>
                  <a:pt x="5411414" y="480816"/>
                </a:lnTo>
                <a:lnTo>
                  <a:pt x="5411414" y="489775"/>
                </a:lnTo>
                <a:cubicBezTo>
                  <a:pt x="5405440" y="489775"/>
                  <a:pt x="5400962" y="489775"/>
                  <a:pt x="5397976" y="489775"/>
                </a:cubicBezTo>
                <a:cubicBezTo>
                  <a:pt x="5394990" y="489775"/>
                  <a:pt x="5393496" y="492761"/>
                  <a:pt x="5393496" y="498735"/>
                </a:cubicBezTo>
                <a:cubicBezTo>
                  <a:pt x="5393496" y="498735"/>
                  <a:pt x="5387523" y="498735"/>
                  <a:pt x="5375577" y="498735"/>
                </a:cubicBezTo>
                <a:cubicBezTo>
                  <a:pt x="5363632" y="498735"/>
                  <a:pt x="5356166" y="495749"/>
                  <a:pt x="5353180" y="489775"/>
                </a:cubicBezTo>
                <a:cubicBezTo>
                  <a:pt x="5350194" y="483802"/>
                  <a:pt x="5357658" y="480816"/>
                  <a:pt x="5375577" y="480816"/>
                </a:cubicBezTo>
                <a:close/>
                <a:moveTo>
                  <a:pt x="4990328" y="480816"/>
                </a:moveTo>
                <a:cubicBezTo>
                  <a:pt x="4990328" y="480816"/>
                  <a:pt x="4993314" y="480816"/>
                  <a:pt x="4999286" y="480816"/>
                </a:cubicBezTo>
                <a:cubicBezTo>
                  <a:pt x="5005260" y="480816"/>
                  <a:pt x="5011232" y="480816"/>
                  <a:pt x="5017206" y="480816"/>
                </a:cubicBezTo>
                <a:lnTo>
                  <a:pt x="5026164" y="498735"/>
                </a:lnTo>
                <a:cubicBezTo>
                  <a:pt x="5026164" y="510680"/>
                  <a:pt x="5029152" y="519639"/>
                  <a:pt x="5035124" y="525613"/>
                </a:cubicBezTo>
                <a:lnTo>
                  <a:pt x="5035124" y="543532"/>
                </a:lnTo>
                <a:lnTo>
                  <a:pt x="5044083" y="579368"/>
                </a:lnTo>
                <a:cubicBezTo>
                  <a:pt x="5056029" y="585342"/>
                  <a:pt x="5059016" y="594301"/>
                  <a:pt x="5053042" y="606246"/>
                </a:cubicBezTo>
                <a:cubicBezTo>
                  <a:pt x="5047070" y="618192"/>
                  <a:pt x="5044083" y="624165"/>
                  <a:pt x="5044083" y="624165"/>
                </a:cubicBezTo>
                <a:cubicBezTo>
                  <a:pt x="5038110" y="618192"/>
                  <a:pt x="5032138" y="612220"/>
                  <a:pt x="5026164" y="606246"/>
                </a:cubicBezTo>
                <a:cubicBezTo>
                  <a:pt x="5014220" y="600273"/>
                  <a:pt x="5008246" y="597287"/>
                  <a:pt x="5008246" y="597287"/>
                </a:cubicBezTo>
                <a:cubicBezTo>
                  <a:pt x="5002274" y="609233"/>
                  <a:pt x="4990328" y="609233"/>
                  <a:pt x="4972409" y="597287"/>
                </a:cubicBezTo>
                <a:lnTo>
                  <a:pt x="4990328" y="588328"/>
                </a:lnTo>
                <a:lnTo>
                  <a:pt x="5017206" y="588328"/>
                </a:lnTo>
                <a:cubicBezTo>
                  <a:pt x="5017206" y="594301"/>
                  <a:pt x="5020192" y="597287"/>
                  <a:pt x="5026164" y="597287"/>
                </a:cubicBezTo>
                <a:cubicBezTo>
                  <a:pt x="5032138" y="597287"/>
                  <a:pt x="5032138" y="592807"/>
                  <a:pt x="5026164" y="583848"/>
                </a:cubicBezTo>
                <a:cubicBezTo>
                  <a:pt x="5020192" y="574889"/>
                  <a:pt x="5018698" y="568915"/>
                  <a:pt x="5021686" y="565929"/>
                </a:cubicBezTo>
                <a:cubicBezTo>
                  <a:pt x="5024672" y="562944"/>
                  <a:pt x="5023178" y="561449"/>
                  <a:pt x="5017206" y="561449"/>
                </a:cubicBezTo>
                <a:cubicBezTo>
                  <a:pt x="5017206" y="561449"/>
                  <a:pt x="5015712" y="559957"/>
                  <a:pt x="5012726" y="556970"/>
                </a:cubicBezTo>
                <a:cubicBezTo>
                  <a:pt x="5009740" y="553985"/>
                  <a:pt x="5008246" y="549505"/>
                  <a:pt x="5008246" y="543532"/>
                </a:cubicBezTo>
                <a:lnTo>
                  <a:pt x="5008246" y="534572"/>
                </a:lnTo>
                <a:cubicBezTo>
                  <a:pt x="4996301" y="528599"/>
                  <a:pt x="4991821" y="522627"/>
                  <a:pt x="4994806" y="516653"/>
                </a:cubicBezTo>
                <a:cubicBezTo>
                  <a:pt x="4997794" y="510680"/>
                  <a:pt x="4996301" y="504708"/>
                  <a:pt x="4990328" y="498735"/>
                </a:cubicBezTo>
                <a:lnTo>
                  <a:pt x="4972409" y="489775"/>
                </a:lnTo>
                <a:close/>
                <a:moveTo>
                  <a:pt x="4497567" y="480816"/>
                </a:moveTo>
                <a:cubicBezTo>
                  <a:pt x="4503540" y="480816"/>
                  <a:pt x="4512499" y="480816"/>
                  <a:pt x="4524445" y="480816"/>
                </a:cubicBezTo>
                <a:cubicBezTo>
                  <a:pt x="4530418" y="480816"/>
                  <a:pt x="4536391" y="480816"/>
                  <a:pt x="4542364" y="480816"/>
                </a:cubicBezTo>
                <a:cubicBezTo>
                  <a:pt x="4548337" y="480816"/>
                  <a:pt x="4551323" y="483802"/>
                  <a:pt x="4551323" y="489775"/>
                </a:cubicBezTo>
                <a:cubicBezTo>
                  <a:pt x="4551323" y="489775"/>
                  <a:pt x="4560281" y="489775"/>
                  <a:pt x="4578200" y="489775"/>
                </a:cubicBezTo>
                <a:cubicBezTo>
                  <a:pt x="4590146" y="501721"/>
                  <a:pt x="4596119" y="507694"/>
                  <a:pt x="4596119" y="507694"/>
                </a:cubicBezTo>
                <a:cubicBezTo>
                  <a:pt x="4584173" y="519639"/>
                  <a:pt x="4572227" y="528599"/>
                  <a:pt x="4560281" y="534572"/>
                </a:cubicBezTo>
                <a:cubicBezTo>
                  <a:pt x="4554308" y="528599"/>
                  <a:pt x="4548337" y="522627"/>
                  <a:pt x="4542364" y="516653"/>
                </a:cubicBezTo>
                <a:lnTo>
                  <a:pt x="4524445" y="507694"/>
                </a:lnTo>
                <a:cubicBezTo>
                  <a:pt x="4518472" y="513667"/>
                  <a:pt x="4515485" y="516653"/>
                  <a:pt x="4515485" y="516653"/>
                </a:cubicBezTo>
                <a:cubicBezTo>
                  <a:pt x="4509512" y="516653"/>
                  <a:pt x="4509512" y="513667"/>
                  <a:pt x="4515485" y="507694"/>
                </a:cubicBezTo>
                <a:lnTo>
                  <a:pt x="4506526" y="498735"/>
                </a:lnTo>
                <a:cubicBezTo>
                  <a:pt x="4506526" y="498735"/>
                  <a:pt x="4503540" y="498735"/>
                  <a:pt x="4497567" y="498735"/>
                </a:cubicBezTo>
                <a:lnTo>
                  <a:pt x="4488607" y="489775"/>
                </a:lnTo>
                <a:cubicBezTo>
                  <a:pt x="4488607" y="483802"/>
                  <a:pt x="4491594" y="480816"/>
                  <a:pt x="4497567" y="480816"/>
                </a:cubicBezTo>
                <a:close/>
                <a:moveTo>
                  <a:pt x="3350776" y="480816"/>
                </a:moveTo>
                <a:cubicBezTo>
                  <a:pt x="3356749" y="480816"/>
                  <a:pt x="3361229" y="480816"/>
                  <a:pt x="3364216" y="480816"/>
                </a:cubicBezTo>
                <a:cubicBezTo>
                  <a:pt x="3367202" y="480816"/>
                  <a:pt x="3365709" y="483802"/>
                  <a:pt x="3359736" y="489775"/>
                </a:cubicBezTo>
                <a:cubicBezTo>
                  <a:pt x="3353763" y="495749"/>
                  <a:pt x="3352270" y="498735"/>
                  <a:pt x="3355256" y="498735"/>
                </a:cubicBezTo>
                <a:cubicBezTo>
                  <a:pt x="3358243" y="498735"/>
                  <a:pt x="3362723" y="501721"/>
                  <a:pt x="3368695" y="507694"/>
                </a:cubicBezTo>
                <a:lnTo>
                  <a:pt x="3359736" y="507694"/>
                </a:lnTo>
                <a:cubicBezTo>
                  <a:pt x="3341817" y="507694"/>
                  <a:pt x="3332858" y="504708"/>
                  <a:pt x="3332858" y="498735"/>
                </a:cubicBezTo>
                <a:close/>
                <a:moveTo>
                  <a:pt x="3028242" y="480816"/>
                </a:moveTo>
                <a:cubicBezTo>
                  <a:pt x="3028242" y="480816"/>
                  <a:pt x="3031229" y="483802"/>
                  <a:pt x="3037201" y="489775"/>
                </a:cubicBezTo>
                <a:cubicBezTo>
                  <a:pt x="3031229" y="489775"/>
                  <a:pt x="3028242" y="492761"/>
                  <a:pt x="3028242" y="498735"/>
                </a:cubicBezTo>
                <a:cubicBezTo>
                  <a:pt x="3022269" y="498735"/>
                  <a:pt x="3019282" y="497241"/>
                  <a:pt x="3019282" y="494255"/>
                </a:cubicBezTo>
                <a:cubicBezTo>
                  <a:pt x="3019282" y="491269"/>
                  <a:pt x="3019282" y="489775"/>
                  <a:pt x="3019282" y="489775"/>
                </a:cubicBezTo>
                <a:cubicBezTo>
                  <a:pt x="3019282" y="483802"/>
                  <a:pt x="3022269" y="480816"/>
                  <a:pt x="3028242" y="480816"/>
                </a:cubicBezTo>
                <a:close/>
                <a:moveTo>
                  <a:pt x="6168476" y="471856"/>
                </a:moveTo>
                <a:cubicBezTo>
                  <a:pt x="6171462" y="471856"/>
                  <a:pt x="6172954" y="474842"/>
                  <a:pt x="6172954" y="480816"/>
                </a:cubicBezTo>
                <a:lnTo>
                  <a:pt x="6163996" y="480816"/>
                </a:lnTo>
                <a:cubicBezTo>
                  <a:pt x="6163996" y="474842"/>
                  <a:pt x="6165488" y="471856"/>
                  <a:pt x="6168476" y="471856"/>
                </a:cubicBezTo>
                <a:close/>
                <a:moveTo>
                  <a:pt x="6119199" y="471856"/>
                </a:moveTo>
                <a:lnTo>
                  <a:pt x="6137118" y="471856"/>
                </a:lnTo>
                <a:lnTo>
                  <a:pt x="6128158" y="480816"/>
                </a:lnTo>
                <a:lnTo>
                  <a:pt x="6110239" y="480816"/>
                </a:lnTo>
                <a:close/>
                <a:moveTo>
                  <a:pt x="4287024" y="471856"/>
                </a:moveTo>
                <a:cubicBezTo>
                  <a:pt x="4290010" y="471856"/>
                  <a:pt x="4294490" y="477831"/>
                  <a:pt x="4300463" y="489775"/>
                </a:cubicBezTo>
                <a:lnTo>
                  <a:pt x="4291503" y="489775"/>
                </a:lnTo>
                <a:cubicBezTo>
                  <a:pt x="4285530" y="489775"/>
                  <a:pt x="4281051" y="488282"/>
                  <a:pt x="4278064" y="485295"/>
                </a:cubicBezTo>
                <a:cubicBezTo>
                  <a:pt x="4275078" y="482309"/>
                  <a:pt x="4273584" y="480816"/>
                  <a:pt x="4273584" y="480816"/>
                </a:cubicBezTo>
                <a:cubicBezTo>
                  <a:pt x="4279557" y="474842"/>
                  <a:pt x="4284037" y="471856"/>
                  <a:pt x="4287024" y="471856"/>
                </a:cubicBezTo>
                <a:close/>
                <a:moveTo>
                  <a:pt x="3897293" y="471856"/>
                </a:moveTo>
                <a:lnTo>
                  <a:pt x="3906253" y="471856"/>
                </a:lnTo>
                <a:cubicBezTo>
                  <a:pt x="3900280" y="477831"/>
                  <a:pt x="3900280" y="482309"/>
                  <a:pt x="3906253" y="485295"/>
                </a:cubicBezTo>
                <a:cubicBezTo>
                  <a:pt x="3912226" y="488282"/>
                  <a:pt x="3912226" y="491269"/>
                  <a:pt x="3906253" y="494255"/>
                </a:cubicBezTo>
                <a:cubicBezTo>
                  <a:pt x="3900280" y="497241"/>
                  <a:pt x="3897293" y="501721"/>
                  <a:pt x="3897293" y="507694"/>
                </a:cubicBezTo>
                <a:cubicBezTo>
                  <a:pt x="3897293" y="507694"/>
                  <a:pt x="3895800" y="509188"/>
                  <a:pt x="3892815" y="512174"/>
                </a:cubicBezTo>
                <a:cubicBezTo>
                  <a:pt x="3889827" y="515160"/>
                  <a:pt x="3888335" y="516653"/>
                  <a:pt x="3888335" y="516653"/>
                </a:cubicBezTo>
                <a:lnTo>
                  <a:pt x="3879374" y="516653"/>
                </a:lnTo>
                <a:cubicBezTo>
                  <a:pt x="3879374" y="510680"/>
                  <a:pt x="3879374" y="501721"/>
                  <a:pt x="3879374" y="489775"/>
                </a:cubicBezTo>
                <a:cubicBezTo>
                  <a:pt x="3879374" y="477831"/>
                  <a:pt x="3885347" y="471856"/>
                  <a:pt x="3897293" y="471856"/>
                </a:cubicBezTo>
                <a:close/>
                <a:moveTo>
                  <a:pt x="3404532" y="471856"/>
                </a:moveTo>
                <a:lnTo>
                  <a:pt x="3431410" y="480816"/>
                </a:lnTo>
                <a:cubicBezTo>
                  <a:pt x="3437383" y="480816"/>
                  <a:pt x="3437383" y="477831"/>
                  <a:pt x="3431410" y="471856"/>
                </a:cubicBezTo>
                <a:close/>
                <a:moveTo>
                  <a:pt x="3288062" y="471856"/>
                </a:moveTo>
                <a:lnTo>
                  <a:pt x="3297021" y="471856"/>
                </a:lnTo>
                <a:cubicBezTo>
                  <a:pt x="3291048" y="471856"/>
                  <a:pt x="3291048" y="474842"/>
                  <a:pt x="3297021" y="480816"/>
                </a:cubicBezTo>
                <a:cubicBezTo>
                  <a:pt x="3302994" y="486789"/>
                  <a:pt x="3302994" y="491269"/>
                  <a:pt x="3297021" y="494255"/>
                </a:cubicBezTo>
                <a:cubicBezTo>
                  <a:pt x="3291048" y="497241"/>
                  <a:pt x="3288062" y="501721"/>
                  <a:pt x="3288062" y="507694"/>
                </a:cubicBezTo>
                <a:cubicBezTo>
                  <a:pt x="3300008" y="513667"/>
                  <a:pt x="3297021" y="516653"/>
                  <a:pt x="3279102" y="516653"/>
                </a:cubicBezTo>
                <a:cubicBezTo>
                  <a:pt x="3267156" y="522627"/>
                  <a:pt x="3261183" y="522627"/>
                  <a:pt x="3261183" y="516653"/>
                </a:cubicBezTo>
                <a:cubicBezTo>
                  <a:pt x="3261183" y="510680"/>
                  <a:pt x="3264170" y="507694"/>
                  <a:pt x="3270143" y="507694"/>
                </a:cubicBezTo>
                <a:lnTo>
                  <a:pt x="3261183" y="498735"/>
                </a:lnTo>
                <a:cubicBezTo>
                  <a:pt x="3255211" y="498735"/>
                  <a:pt x="3246251" y="498735"/>
                  <a:pt x="3234305" y="498735"/>
                </a:cubicBezTo>
                <a:cubicBezTo>
                  <a:pt x="3216387" y="492761"/>
                  <a:pt x="3208921" y="488282"/>
                  <a:pt x="3211908" y="485295"/>
                </a:cubicBezTo>
                <a:cubicBezTo>
                  <a:pt x="3214894" y="482309"/>
                  <a:pt x="3223854" y="480816"/>
                  <a:pt x="3238785" y="480816"/>
                </a:cubicBezTo>
                <a:cubicBezTo>
                  <a:pt x="3253717" y="480816"/>
                  <a:pt x="3264170" y="479322"/>
                  <a:pt x="3270143" y="476336"/>
                </a:cubicBezTo>
                <a:cubicBezTo>
                  <a:pt x="3276116" y="473351"/>
                  <a:pt x="3282089" y="471856"/>
                  <a:pt x="3288062" y="471856"/>
                </a:cubicBezTo>
                <a:close/>
                <a:moveTo>
                  <a:pt x="5478609" y="467378"/>
                </a:moveTo>
                <a:cubicBezTo>
                  <a:pt x="5481596" y="467378"/>
                  <a:pt x="5486076" y="468871"/>
                  <a:pt x="5492048" y="471856"/>
                </a:cubicBezTo>
                <a:cubicBezTo>
                  <a:pt x="5492048" y="477831"/>
                  <a:pt x="5492048" y="480816"/>
                  <a:pt x="5492048" y="480816"/>
                </a:cubicBezTo>
                <a:cubicBezTo>
                  <a:pt x="5492048" y="480816"/>
                  <a:pt x="5489062" y="483802"/>
                  <a:pt x="5483089" y="489775"/>
                </a:cubicBezTo>
                <a:cubicBezTo>
                  <a:pt x="5477116" y="495749"/>
                  <a:pt x="5474130" y="495749"/>
                  <a:pt x="5474130" y="489775"/>
                </a:cubicBezTo>
                <a:lnTo>
                  <a:pt x="5474130" y="471856"/>
                </a:lnTo>
                <a:cubicBezTo>
                  <a:pt x="5474130" y="468871"/>
                  <a:pt x="5475623" y="467378"/>
                  <a:pt x="5478609" y="467378"/>
                </a:cubicBezTo>
                <a:close/>
                <a:moveTo>
                  <a:pt x="4390056" y="462898"/>
                </a:moveTo>
                <a:cubicBezTo>
                  <a:pt x="4396028" y="462898"/>
                  <a:pt x="4402000" y="465883"/>
                  <a:pt x="4407974" y="471856"/>
                </a:cubicBezTo>
                <a:cubicBezTo>
                  <a:pt x="4413947" y="477831"/>
                  <a:pt x="4419919" y="480816"/>
                  <a:pt x="4425892" y="480816"/>
                </a:cubicBezTo>
                <a:lnTo>
                  <a:pt x="4434852" y="489775"/>
                </a:lnTo>
                <a:lnTo>
                  <a:pt x="4452771" y="498735"/>
                </a:lnTo>
                <a:lnTo>
                  <a:pt x="4461730" y="498735"/>
                </a:lnTo>
                <a:cubicBezTo>
                  <a:pt x="4461730" y="498735"/>
                  <a:pt x="4458744" y="497241"/>
                  <a:pt x="4452771" y="494255"/>
                </a:cubicBezTo>
                <a:cubicBezTo>
                  <a:pt x="4446798" y="491269"/>
                  <a:pt x="4445304" y="488282"/>
                  <a:pt x="4448291" y="485295"/>
                </a:cubicBezTo>
                <a:cubicBezTo>
                  <a:pt x="4451277" y="482309"/>
                  <a:pt x="4455757" y="483802"/>
                  <a:pt x="4461730" y="489775"/>
                </a:cubicBezTo>
                <a:cubicBezTo>
                  <a:pt x="4467703" y="495749"/>
                  <a:pt x="4472183" y="500228"/>
                  <a:pt x="4475168" y="503214"/>
                </a:cubicBezTo>
                <a:cubicBezTo>
                  <a:pt x="4478154" y="506200"/>
                  <a:pt x="4479648" y="507694"/>
                  <a:pt x="4479648" y="507694"/>
                </a:cubicBezTo>
                <a:cubicBezTo>
                  <a:pt x="4485621" y="507694"/>
                  <a:pt x="4488607" y="510680"/>
                  <a:pt x="4488607" y="516653"/>
                </a:cubicBezTo>
                <a:lnTo>
                  <a:pt x="4506526" y="534572"/>
                </a:lnTo>
                <a:cubicBezTo>
                  <a:pt x="4524445" y="540546"/>
                  <a:pt x="4533404" y="546518"/>
                  <a:pt x="4533404" y="552491"/>
                </a:cubicBezTo>
                <a:cubicBezTo>
                  <a:pt x="4533404" y="558463"/>
                  <a:pt x="4531911" y="562944"/>
                  <a:pt x="4528925" y="565929"/>
                </a:cubicBezTo>
                <a:cubicBezTo>
                  <a:pt x="4525938" y="568915"/>
                  <a:pt x="4524445" y="570409"/>
                  <a:pt x="4524445" y="570409"/>
                </a:cubicBezTo>
                <a:lnTo>
                  <a:pt x="4506526" y="570409"/>
                </a:lnTo>
                <a:cubicBezTo>
                  <a:pt x="4506526" y="576382"/>
                  <a:pt x="4513992" y="580862"/>
                  <a:pt x="4528925" y="583848"/>
                </a:cubicBezTo>
                <a:cubicBezTo>
                  <a:pt x="4543857" y="586834"/>
                  <a:pt x="4551323" y="586834"/>
                  <a:pt x="4551323" y="583848"/>
                </a:cubicBezTo>
                <a:cubicBezTo>
                  <a:pt x="4551323" y="580862"/>
                  <a:pt x="4552815" y="574889"/>
                  <a:pt x="4555803" y="565929"/>
                </a:cubicBezTo>
                <a:cubicBezTo>
                  <a:pt x="4558788" y="556970"/>
                  <a:pt x="4566254" y="558463"/>
                  <a:pt x="4578200" y="570409"/>
                </a:cubicBezTo>
                <a:lnTo>
                  <a:pt x="4587160" y="570409"/>
                </a:lnTo>
                <a:cubicBezTo>
                  <a:pt x="4587160" y="570409"/>
                  <a:pt x="4590146" y="570409"/>
                  <a:pt x="4596119" y="570409"/>
                </a:cubicBezTo>
                <a:lnTo>
                  <a:pt x="4622997" y="570409"/>
                </a:lnTo>
                <a:cubicBezTo>
                  <a:pt x="4628970" y="564436"/>
                  <a:pt x="4634942" y="564436"/>
                  <a:pt x="4640915" y="570409"/>
                </a:cubicBezTo>
                <a:lnTo>
                  <a:pt x="4703631" y="561449"/>
                </a:lnTo>
                <a:cubicBezTo>
                  <a:pt x="4703631" y="555476"/>
                  <a:pt x="4705124" y="555476"/>
                  <a:pt x="4708111" y="561449"/>
                </a:cubicBezTo>
                <a:cubicBezTo>
                  <a:pt x="4711097" y="567423"/>
                  <a:pt x="4717069" y="570409"/>
                  <a:pt x="4726028" y="570409"/>
                </a:cubicBezTo>
                <a:cubicBezTo>
                  <a:pt x="4734988" y="570409"/>
                  <a:pt x="4740961" y="571902"/>
                  <a:pt x="4743947" y="574889"/>
                </a:cubicBezTo>
                <a:cubicBezTo>
                  <a:pt x="4746934" y="577875"/>
                  <a:pt x="4743947" y="580862"/>
                  <a:pt x="4734988" y="583848"/>
                </a:cubicBezTo>
                <a:cubicBezTo>
                  <a:pt x="4726028" y="586834"/>
                  <a:pt x="4715577" y="589821"/>
                  <a:pt x="4703631" y="592807"/>
                </a:cubicBezTo>
                <a:cubicBezTo>
                  <a:pt x="4691685" y="595793"/>
                  <a:pt x="4679739" y="597287"/>
                  <a:pt x="4667793" y="597287"/>
                </a:cubicBezTo>
                <a:cubicBezTo>
                  <a:pt x="4643901" y="603260"/>
                  <a:pt x="4631957" y="609233"/>
                  <a:pt x="4631957" y="615206"/>
                </a:cubicBezTo>
                <a:cubicBezTo>
                  <a:pt x="4631957" y="621179"/>
                  <a:pt x="4640915" y="624165"/>
                  <a:pt x="4658834" y="624165"/>
                </a:cubicBezTo>
                <a:cubicBezTo>
                  <a:pt x="4694672" y="624165"/>
                  <a:pt x="4700645" y="627150"/>
                  <a:pt x="4676753" y="633125"/>
                </a:cubicBezTo>
                <a:cubicBezTo>
                  <a:pt x="4670780" y="639097"/>
                  <a:pt x="4667793" y="645069"/>
                  <a:pt x="4667793" y="651044"/>
                </a:cubicBezTo>
                <a:cubicBezTo>
                  <a:pt x="4667793" y="657016"/>
                  <a:pt x="4666300" y="660002"/>
                  <a:pt x="4663314" y="660002"/>
                </a:cubicBezTo>
                <a:cubicBezTo>
                  <a:pt x="4660327" y="660002"/>
                  <a:pt x="4655848" y="662988"/>
                  <a:pt x="4649874" y="668961"/>
                </a:cubicBezTo>
                <a:cubicBezTo>
                  <a:pt x="4625984" y="662988"/>
                  <a:pt x="4611051" y="654029"/>
                  <a:pt x="4605078" y="642084"/>
                </a:cubicBezTo>
                <a:cubicBezTo>
                  <a:pt x="4605078" y="636110"/>
                  <a:pt x="4602092" y="633125"/>
                  <a:pt x="4596119" y="633125"/>
                </a:cubicBezTo>
                <a:cubicBezTo>
                  <a:pt x="4590146" y="633125"/>
                  <a:pt x="4587160" y="636110"/>
                  <a:pt x="4587160" y="642084"/>
                </a:cubicBezTo>
                <a:cubicBezTo>
                  <a:pt x="4581187" y="642084"/>
                  <a:pt x="4575214" y="642084"/>
                  <a:pt x="4569241" y="642084"/>
                </a:cubicBezTo>
                <a:cubicBezTo>
                  <a:pt x="4557295" y="642084"/>
                  <a:pt x="4551323" y="639097"/>
                  <a:pt x="4551323" y="633125"/>
                </a:cubicBezTo>
                <a:cubicBezTo>
                  <a:pt x="4551323" y="627150"/>
                  <a:pt x="4549830" y="624165"/>
                  <a:pt x="4546843" y="624165"/>
                </a:cubicBezTo>
                <a:cubicBezTo>
                  <a:pt x="4543857" y="624165"/>
                  <a:pt x="4533404" y="627150"/>
                  <a:pt x="4515485" y="633125"/>
                </a:cubicBezTo>
                <a:cubicBezTo>
                  <a:pt x="4497567" y="633125"/>
                  <a:pt x="4484127" y="636110"/>
                  <a:pt x="4475168" y="642084"/>
                </a:cubicBezTo>
                <a:cubicBezTo>
                  <a:pt x="4466210" y="648056"/>
                  <a:pt x="4463223" y="654029"/>
                  <a:pt x="4466210" y="660002"/>
                </a:cubicBezTo>
                <a:cubicBezTo>
                  <a:pt x="4469195" y="665975"/>
                  <a:pt x="4464715" y="668961"/>
                  <a:pt x="4452771" y="668961"/>
                </a:cubicBezTo>
                <a:lnTo>
                  <a:pt x="4434852" y="677921"/>
                </a:lnTo>
                <a:cubicBezTo>
                  <a:pt x="4434852" y="683894"/>
                  <a:pt x="4431865" y="686880"/>
                  <a:pt x="4425892" y="686880"/>
                </a:cubicBezTo>
                <a:lnTo>
                  <a:pt x="4434852" y="695840"/>
                </a:lnTo>
                <a:cubicBezTo>
                  <a:pt x="4440825" y="695840"/>
                  <a:pt x="4445304" y="695840"/>
                  <a:pt x="4448291" y="695840"/>
                </a:cubicBezTo>
                <a:cubicBezTo>
                  <a:pt x="4451277" y="695840"/>
                  <a:pt x="4452771" y="695840"/>
                  <a:pt x="4452771" y="695840"/>
                </a:cubicBezTo>
                <a:lnTo>
                  <a:pt x="4461730" y="686880"/>
                </a:lnTo>
                <a:cubicBezTo>
                  <a:pt x="4461730" y="692853"/>
                  <a:pt x="4470688" y="695840"/>
                  <a:pt x="4488607" y="695840"/>
                </a:cubicBezTo>
                <a:cubicBezTo>
                  <a:pt x="4512499" y="695840"/>
                  <a:pt x="4518472" y="689866"/>
                  <a:pt x="4506526" y="677921"/>
                </a:cubicBezTo>
                <a:lnTo>
                  <a:pt x="4506526" y="668961"/>
                </a:lnTo>
                <a:cubicBezTo>
                  <a:pt x="4518472" y="674935"/>
                  <a:pt x="4528925" y="680907"/>
                  <a:pt x="4537884" y="686880"/>
                </a:cubicBezTo>
                <a:cubicBezTo>
                  <a:pt x="4546843" y="692853"/>
                  <a:pt x="4548337" y="695840"/>
                  <a:pt x="4542364" y="695840"/>
                </a:cubicBezTo>
                <a:lnTo>
                  <a:pt x="4560281" y="704799"/>
                </a:lnTo>
                <a:cubicBezTo>
                  <a:pt x="4566254" y="704799"/>
                  <a:pt x="4569241" y="701813"/>
                  <a:pt x="4569241" y="695840"/>
                </a:cubicBezTo>
                <a:cubicBezTo>
                  <a:pt x="4569241" y="689866"/>
                  <a:pt x="4578200" y="686880"/>
                  <a:pt x="4596119" y="686880"/>
                </a:cubicBezTo>
                <a:lnTo>
                  <a:pt x="4614038" y="677921"/>
                </a:lnTo>
                <a:cubicBezTo>
                  <a:pt x="4608065" y="671947"/>
                  <a:pt x="4614038" y="671947"/>
                  <a:pt x="4631957" y="677921"/>
                </a:cubicBezTo>
                <a:cubicBezTo>
                  <a:pt x="4643901" y="683894"/>
                  <a:pt x="4649874" y="683894"/>
                  <a:pt x="4649874" y="677921"/>
                </a:cubicBezTo>
                <a:cubicBezTo>
                  <a:pt x="4649874" y="677921"/>
                  <a:pt x="4652861" y="677921"/>
                  <a:pt x="4658834" y="677921"/>
                </a:cubicBezTo>
                <a:cubicBezTo>
                  <a:pt x="4664807" y="677921"/>
                  <a:pt x="4670780" y="677921"/>
                  <a:pt x="4676753" y="677921"/>
                </a:cubicBezTo>
                <a:lnTo>
                  <a:pt x="4703631" y="686880"/>
                </a:lnTo>
                <a:cubicBezTo>
                  <a:pt x="4703631" y="686880"/>
                  <a:pt x="4702138" y="688374"/>
                  <a:pt x="4699151" y="691360"/>
                </a:cubicBezTo>
                <a:cubicBezTo>
                  <a:pt x="4696165" y="694346"/>
                  <a:pt x="4691685" y="695840"/>
                  <a:pt x="4685712" y="695840"/>
                </a:cubicBezTo>
                <a:cubicBezTo>
                  <a:pt x="4679739" y="695840"/>
                  <a:pt x="4673766" y="695840"/>
                  <a:pt x="4667793" y="695840"/>
                </a:cubicBezTo>
                <a:cubicBezTo>
                  <a:pt x="4661820" y="695840"/>
                  <a:pt x="4658834" y="695840"/>
                  <a:pt x="4658834" y="695840"/>
                </a:cubicBezTo>
                <a:lnTo>
                  <a:pt x="4658834" y="704799"/>
                </a:lnTo>
                <a:lnTo>
                  <a:pt x="4676753" y="704799"/>
                </a:lnTo>
                <a:cubicBezTo>
                  <a:pt x="4682726" y="710772"/>
                  <a:pt x="4688698" y="713758"/>
                  <a:pt x="4694672" y="713758"/>
                </a:cubicBezTo>
                <a:cubicBezTo>
                  <a:pt x="4700645" y="713758"/>
                  <a:pt x="4708111" y="715252"/>
                  <a:pt x="4717069" y="718237"/>
                </a:cubicBezTo>
                <a:cubicBezTo>
                  <a:pt x="4726028" y="721223"/>
                  <a:pt x="4732001" y="721223"/>
                  <a:pt x="4734988" y="718237"/>
                </a:cubicBezTo>
                <a:cubicBezTo>
                  <a:pt x="4737974" y="715252"/>
                  <a:pt x="4736481" y="710772"/>
                  <a:pt x="4730508" y="704799"/>
                </a:cubicBezTo>
                <a:cubicBezTo>
                  <a:pt x="4712589" y="686880"/>
                  <a:pt x="4709604" y="674935"/>
                  <a:pt x="4721549" y="668961"/>
                </a:cubicBezTo>
                <a:cubicBezTo>
                  <a:pt x="4727522" y="668961"/>
                  <a:pt x="4730508" y="665975"/>
                  <a:pt x="4730508" y="660002"/>
                </a:cubicBezTo>
                <a:lnTo>
                  <a:pt x="4739468" y="651044"/>
                </a:lnTo>
                <a:lnTo>
                  <a:pt x="4757386" y="660002"/>
                </a:lnTo>
                <a:cubicBezTo>
                  <a:pt x="4757386" y="665975"/>
                  <a:pt x="4757386" y="668961"/>
                  <a:pt x="4757386" y="668961"/>
                </a:cubicBezTo>
                <a:cubicBezTo>
                  <a:pt x="4757386" y="668961"/>
                  <a:pt x="4763359" y="667468"/>
                  <a:pt x="4775305" y="664482"/>
                </a:cubicBezTo>
                <a:cubicBezTo>
                  <a:pt x="4787251" y="661497"/>
                  <a:pt x="4793224" y="657016"/>
                  <a:pt x="4793224" y="651044"/>
                </a:cubicBezTo>
                <a:cubicBezTo>
                  <a:pt x="4793224" y="645069"/>
                  <a:pt x="4793224" y="642084"/>
                  <a:pt x="4793224" y="642084"/>
                </a:cubicBezTo>
                <a:cubicBezTo>
                  <a:pt x="4799196" y="642084"/>
                  <a:pt x="4802182" y="645069"/>
                  <a:pt x="4802182" y="651044"/>
                </a:cubicBezTo>
                <a:lnTo>
                  <a:pt x="4820101" y="660002"/>
                </a:lnTo>
                <a:cubicBezTo>
                  <a:pt x="4832047" y="660002"/>
                  <a:pt x="4835034" y="661497"/>
                  <a:pt x="4829061" y="664482"/>
                </a:cubicBezTo>
                <a:cubicBezTo>
                  <a:pt x="4823088" y="667468"/>
                  <a:pt x="4823088" y="671947"/>
                  <a:pt x="4829061" y="677921"/>
                </a:cubicBezTo>
                <a:lnTo>
                  <a:pt x="4846978" y="651044"/>
                </a:lnTo>
                <a:lnTo>
                  <a:pt x="4855938" y="660002"/>
                </a:lnTo>
                <a:cubicBezTo>
                  <a:pt x="4861912" y="671947"/>
                  <a:pt x="4861912" y="680907"/>
                  <a:pt x="4855938" y="686880"/>
                </a:cubicBezTo>
                <a:lnTo>
                  <a:pt x="4864898" y="686880"/>
                </a:lnTo>
                <a:lnTo>
                  <a:pt x="4882816" y="695840"/>
                </a:lnTo>
                <a:cubicBezTo>
                  <a:pt x="4870870" y="701813"/>
                  <a:pt x="4870870" y="707784"/>
                  <a:pt x="4882816" y="713758"/>
                </a:cubicBezTo>
                <a:cubicBezTo>
                  <a:pt x="4882816" y="713758"/>
                  <a:pt x="4888789" y="710772"/>
                  <a:pt x="4900735" y="704799"/>
                </a:cubicBezTo>
                <a:cubicBezTo>
                  <a:pt x="4906708" y="704799"/>
                  <a:pt x="4912681" y="704799"/>
                  <a:pt x="4918654" y="704799"/>
                </a:cubicBezTo>
                <a:cubicBezTo>
                  <a:pt x="4924627" y="704799"/>
                  <a:pt x="4929106" y="704799"/>
                  <a:pt x="4932092" y="704799"/>
                </a:cubicBezTo>
                <a:cubicBezTo>
                  <a:pt x="4935078" y="704799"/>
                  <a:pt x="4939558" y="704799"/>
                  <a:pt x="4945532" y="704799"/>
                </a:cubicBezTo>
                <a:cubicBezTo>
                  <a:pt x="4951504" y="704799"/>
                  <a:pt x="4954490" y="701813"/>
                  <a:pt x="4954490" y="695840"/>
                </a:cubicBezTo>
                <a:lnTo>
                  <a:pt x="4945532" y="695840"/>
                </a:lnTo>
                <a:cubicBezTo>
                  <a:pt x="4939558" y="689866"/>
                  <a:pt x="4933586" y="686880"/>
                  <a:pt x="4927612" y="686880"/>
                </a:cubicBezTo>
                <a:cubicBezTo>
                  <a:pt x="4933586" y="680907"/>
                  <a:pt x="4933586" y="674935"/>
                  <a:pt x="4927612" y="668961"/>
                </a:cubicBezTo>
                <a:cubicBezTo>
                  <a:pt x="4921640" y="668961"/>
                  <a:pt x="4912681" y="668961"/>
                  <a:pt x="4900735" y="668961"/>
                </a:cubicBezTo>
                <a:cubicBezTo>
                  <a:pt x="4894762" y="668961"/>
                  <a:pt x="4890282" y="668961"/>
                  <a:pt x="4887296" y="668961"/>
                </a:cubicBezTo>
                <a:cubicBezTo>
                  <a:pt x="4884309" y="668961"/>
                  <a:pt x="4882816" y="668961"/>
                  <a:pt x="4882816" y="668961"/>
                </a:cubicBezTo>
                <a:cubicBezTo>
                  <a:pt x="4882816" y="657016"/>
                  <a:pt x="4894762" y="654029"/>
                  <a:pt x="4918654" y="660002"/>
                </a:cubicBezTo>
                <a:cubicBezTo>
                  <a:pt x="4936572" y="660002"/>
                  <a:pt x="4945532" y="657016"/>
                  <a:pt x="4945532" y="651044"/>
                </a:cubicBezTo>
                <a:cubicBezTo>
                  <a:pt x="4957478" y="662988"/>
                  <a:pt x="4969423" y="668961"/>
                  <a:pt x="4981369" y="668961"/>
                </a:cubicBezTo>
                <a:cubicBezTo>
                  <a:pt x="5005260" y="668961"/>
                  <a:pt x="5008246" y="660002"/>
                  <a:pt x="4990328" y="642084"/>
                </a:cubicBezTo>
                <a:cubicBezTo>
                  <a:pt x="4984355" y="636110"/>
                  <a:pt x="4982862" y="633125"/>
                  <a:pt x="4985848" y="633125"/>
                </a:cubicBezTo>
                <a:cubicBezTo>
                  <a:pt x="4988835" y="633125"/>
                  <a:pt x="4996301" y="633125"/>
                  <a:pt x="5008246" y="633125"/>
                </a:cubicBezTo>
                <a:cubicBezTo>
                  <a:pt x="5020192" y="633125"/>
                  <a:pt x="5029152" y="634618"/>
                  <a:pt x="5035124" y="637603"/>
                </a:cubicBezTo>
                <a:cubicBezTo>
                  <a:pt x="5041098" y="640589"/>
                  <a:pt x="5050056" y="639097"/>
                  <a:pt x="5062002" y="633125"/>
                </a:cubicBezTo>
                <a:cubicBezTo>
                  <a:pt x="5067975" y="633125"/>
                  <a:pt x="5072455" y="633125"/>
                  <a:pt x="5075441" y="633125"/>
                </a:cubicBezTo>
                <a:cubicBezTo>
                  <a:pt x="5078428" y="633125"/>
                  <a:pt x="5079921" y="633125"/>
                  <a:pt x="5079921" y="633125"/>
                </a:cubicBezTo>
                <a:lnTo>
                  <a:pt x="5079921" y="642084"/>
                </a:lnTo>
                <a:lnTo>
                  <a:pt x="5079921" y="651044"/>
                </a:lnTo>
                <a:cubicBezTo>
                  <a:pt x="5091866" y="662988"/>
                  <a:pt x="5091866" y="674935"/>
                  <a:pt x="5079921" y="686880"/>
                </a:cubicBezTo>
                <a:cubicBezTo>
                  <a:pt x="5073948" y="686880"/>
                  <a:pt x="5069468" y="685387"/>
                  <a:pt x="5066482" y="682400"/>
                </a:cubicBezTo>
                <a:cubicBezTo>
                  <a:pt x="5063496" y="679414"/>
                  <a:pt x="5062002" y="677921"/>
                  <a:pt x="5062002" y="677921"/>
                </a:cubicBezTo>
                <a:cubicBezTo>
                  <a:pt x="5062002" y="665975"/>
                  <a:pt x="5057522" y="658508"/>
                  <a:pt x="5048563" y="655522"/>
                </a:cubicBezTo>
                <a:cubicBezTo>
                  <a:pt x="5039603" y="652536"/>
                  <a:pt x="5032138" y="654029"/>
                  <a:pt x="5026164" y="660002"/>
                </a:cubicBezTo>
                <a:lnTo>
                  <a:pt x="5044083" y="677921"/>
                </a:lnTo>
                <a:cubicBezTo>
                  <a:pt x="5050056" y="677921"/>
                  <a:pt x="5053042" y="680907"/>
                  <a:pt x="5053042" y="686880"/>
                </a:cubicBezTo>
                <a:lnTo>
                  <a:pt x="5035124" y="695840"/>
                </a:lnTo>
                <a:lnTo>
                  <a:pt x="5017206" y="695840"/>
                </a:lnTo>
                <a:cubicBezTo>
                  <a:pt x="5023178" y="701813"/>
                  <a:pt x="5024672" y="709279"/>
                  <a:pt x="5021686" y="718237"/>
                </a:cubicBezTo>
                <a:cubicBezTo>
                  <a:pt x="5018698" y="727196"/>
                  <a:pt x="5015712" y="731676"/>
                  <a:pt x="5012726" y="731676"/>
                </a:cubicBezTo>
                <a:cubicBezTo>
                  <a:pt x="5009740" y="731676"/>
                  <a:pt x="5008246" y="733171"/>
                  <a:pt x="5008246" y="736156"/>
                </a:cubicBezTo>
                <a:cubicBezTo>
                  <a:pt x="5008246" y="739142"/>
                  <a:pt x="5011232" y="740636"/>
                  <a:pt x="5017206" y="740636"/>
                </a:cubicBezTo>
                <a:lnTo>
                  <a:pt x="5026164" y="740636"/>
                </a:lnTo>
                <a:cubicBezTo>
                  <a:pt x="5032138" y="746609"/>
                  <a:pt x="5032138" y="752581"/>
                  <a:pt x="5026164" y="758554"/>
                </a:cubicBezTo>
                <a:cubicBezTo>
                  <a:pt x="5008246" y="770500"/>
                  <a:pt x="5005260" y="776473"/>
                  <a:pt x="5017206" y="776473"/>
                </a:cubicBezTo>
                <a:cubicBezTo>
                  <a:pt x="5017206" y="782447"/>
                  <a:pt x="5017206" y="786926"/>
                  <a:pt x="5017206" y="789912"/>
                </a:cubicBezTo>
                <a:cubicBezTo>
                  <a:pt x="5017206" y="792898"/>
                  <a:pt x="5020192" y="797377"/>
                  <a:pt x="5026164" y="803350"/>
                </a:cubicBezTo>
                <a:cubicBezTo>
                  <a:pt x="5026164" y="809324"/>
                  <a:pt x="5027658" y="813803"/>
                  <a:pt x="5030644" y="816790"/>
                </a:cubicBezTo>
                <a:cubicBezTo>
                  <a:pt x="5033632" y="819776"/>
                  <a:pt x="5035124" y="824255"/>
                  <a:pt x="5035124" y="830229"/>
                </a:cubicBezTo>
                <a:cubicBezTo>
                  <a:pt x="5035124" y="836202"/>
                  <a:pt x="5023178" y="836202"/>
                  <a:pt x="4999286" y="830229"/>
                </a:cubicBezTo>
                <a:lnTo>
                  <a:pt x="4990328" y="839188"/>
                </a:lnTo>
                <a:cubicBezTo>
                  <a:pt x="4990328" y="845161"/>
                  <a:pt x="4993314" y="851134"/>
                  <a:pt x="4999286" y="857107"/>
                </a:cubicBezTo>
                <a:cubicBezTo>
                  <a:pt x="5005260" y="857107"/>
                  <a:pt x="5008246" y="858600"/>
                  <a:pt x="5008246" y="861587"/>
                </a:cubicBezTo>
                <a:cubicBezTo>
                  <a:pt x="5008246" y="864573"/>
                  <a:pt x="5008246" y="867560"/>
                  <a:pt x="5008246" y="870546"/>
                </a:cubicBezTo>
                <a:cubicBezTo>
                  <a:pt x="5008246" y="873532"/>
                  <a:pt x="5009740" y="875026"/>
                  <a:pt x="5012726" y="875026"/>
                </a:cubicBezTo>
                <a:cubicBezTo>
                  <a:pt x="5015712" y="875026"/>
                  <a:pt x="5020192" y="875026"/>
                  <a:pt x="5026164" y="875026"/>
                </a:cubicBezTo>
                <a:cubicBezTo>
                  <a:pt x="5032138" y="875026"/>
                  <a:pt x="5036618" y="876519"/>
                  <a:pt x="5039603" y="879504"/>
                </a:cubicBezTo>
                <a:cubicBezTo>
                  <a:pt x="5042590" y="882490"/>
                  <a:pt x="5044083" y="883985"/>
                  <a:pt x="5044083" y="883985"/>
                </a:cubicBezTo>
                <a:lnTo>
                  <a:pt x="5062002" y="883985"/>
                </a:lnTo>
                <a:lnTo>
                  <a:pt x="5070961" y="875026"/>
                </a:lnTo>
                <a:cubicBezTo>
                  <a:pt x="5076935" y="875026"/>
                  <a:pt x="5081414" y="875026"/>
                  <a:pt x="5084400" y="875026"/>
                </a:cubicBezTo>
                <a:cubicBezTo>
                  <a:pt x="5087386" y="875026"/>
                  <a:pt x="5091866" y="878011"/>
                  <a:pt x="5097840" y="883985"/>
                </a:cubicBezTo>
                <a:lnTo>
                  <a:pt x="5106798" y="875026"/>
                </a:lnTo>
                <a:cubicBezTo>
                  <a:pt x="5106798" y="869051"/>
                  <a:pt x="5105304" y="864573"/>
                  <a:pt x="5102318" y="861587"/>
                </a:cubicBezTo>
                <a:cubicBezTo>
                  <a:pt x="5099332" y="858600"/>
                  <a:pt x="5097840" y="857107"/>
                  <a:pt x="5097840" y="857107"/>
                </a:cubicBezTo>
                <a:lnTo>
                  <a:pt x="5079921" y="857107"/>
                </a:lnTo>
                <a:cubicBezTo>
                  <a:pt x="5073948" y="851134"/>
                  <a:pt x="5073948" y="848147"/>
                  <a:pt x="5079921" y="848147"/>
                </a:cubicBezTo>
                <a:cubicBezTo>
                  <a:pt x="5085894" y="836202"/>
                  <a:pt x="5085894" y="827243"/>
                  <a:pt x="5079921" y="821269"/>
                </a:cubicBezTo>
                <a:cubicBezTo>
                  <a:pt x="5073948" y="821269"/>
                  <a:pt x="5070961" y="818283"/>
                  <a:pt x="5070961" y="812311"/>
                </a:cubicBezTo>
                <a:cubicBezTo>
                  <a:pt x="5064989" y="800364"/>
                  <a:pt x="5067975" y="794392"/>
                  <a:pt x="5079921" y="794392"/>
                </a:cubicBezTo>
                <a:cubicBezTo>
                  <a:pt x="5097840" y="794392"/>
                  <a:pt x="5097840" y="791406"/>
                  <a:pt x="5079921" y="785433"/>
                </a:cubicBezTo>
                <a:cubicBezTo>
                  <a:pt x="5079921" y="779459"/>
                  <a:pt x="5079921" y="774980"/>
                  <a:pt x="5079921" y="771993"/>
                </a:cubicBezTo>
                <a:cubicBezTo>
                  <a:pt x="5079921" y="769007"/>
                  <a:pt x="5079921" y="767514"/>
                  <a:pt x="5079921" y="767514"/>
                </a:cubicBezTo>
                <a:cubicBezTo>
                  <a:pt x="5079921" y="761540"/>
                  <a:pt x="5081414" y="758554"/>
                  <a:pt x="5084400" y="758554"/>
                </a:cubicBezTo>
                <a:cubicBezTo>
                  <a:pt x="5087386" y="758554"/>
                  <a:pt x="5090374" y="761540"/>
                  <a:pt x="5093360" y="767514"/>
                </a:cubicBezTo>
                <a:cubicBezTo>
                  <a:pt x="5096346" y="773487"/>
                  <a:pt x="5100826" y="776473"/>
                  <a:pt x="5106798" y="776473"/>
                </a:cubicBezTo>
                <a:cubicBezTo>
                  <a:pt x="5112772" y="776473"/>
                  <a:pt x="5117252" y="777967"/>
                  <a:pt x="5120237" y="780953"/>
                </a:cubicBezTo>
                <a:cubicBezTo>
                  <a:pt x="5123223" y="783939"/>
                  <a:pt x="5121732" y="791406"/>
                  <a:pt x="5115757" y="803350"/>
                </a:cubicBezTo>
                <a:cubicBezTo>
                  <a:pt x="5097840" y="821269"/>
                  <a:pt x="5103812" y="830229"/>
                  <a:pt x="5133676" y="830229"/>
                </a:cubicBezTo>
                <a:cubicBezTo>
                  <a:pt x="5139649" y="830229"/>
                  <a:pt x="5145622" y="833215"/>
                  <a:pt x="5151595" y="839188"/>
                </a:cubicBezTo>
                <a:cubicBezTo>
                  <a:pt x="5151595" y="845161"/>
                  <a:pt x="5156075" y="848147"/>
                  <a:pt x="5165034" y="848147"/>
                </a:cubicBezTo>
                <a:cubicBezTo>
                  <a:pt x="5173992" y="848147"/>
                  <a:pt x="5181458" y="848147"/>
                  <a:pt x="5187432" y="848147"/>
                </a:cubicBezTo>
                <a:cubicBezTo>
                  <a:pt x="5187432" y="842174"/>
                  <a:pt x="5188926" y="839188"/>
                  <a:pt x="5191912" y="839188"/>
                </a:cubicBezTo>
                <a:cubicBezTo>
                  <a:pt x="5194897" y="839188"/>
                  <a:pt x="5196392" y="842174"/>
                  <a:pt x="5196392" y="848147"/>
                </a:cubicBezTo>
                <a:cubicBezTo>
                  <a:pt x="5196392" y="866066"/>
                  <a:pt x="5202364" y="872040"/>
                  <a:pt x="5214310" y="866066"/>
                </a:cubicBezTo>
                <a:lnTo>
                  <a:pt x="5205350" y="830229"/>
                </a:lnTo>
                <a:cubicBezTo>
                  <a:pt x="5199377" y="824255"/>
                  <a:pt x="5202364" y="821269"/>
                  <a:pt x="5214310" y="821269"/>
                </a:cubicBezTo>
                <a:cubicBezTo>
                  <a:pt x="5214310" y="821269"/>
                  <a:pt x="5217296" y="821269"/>
                  <a:pt x="5223269" y="821269"/>
                </a:cubicBezTo>
                <a:lnTo>
                  <a:pt x="5241188" y="821269"/>
                </a:lnTo>
                <a:cubicBezTo>
                  <a:pt x="5241188" y="809324"/>
                  <a:pt x="5235215" y="804845"/>
                  <a:pt x="5223269" y="807830"/>
                </a:cubicBezTo>
                <a:cubicBezTo>
                  <a:pt x="5211324" y="810816"/>
                  <a:pt x="5199377" y="809324"/>
                  <a:pt x="5187432" y="803350"/>
                </a:cubicBezTo>
                <a:lnTo>
                  <a:pt x="5178472" y="794392"/>
                </a:lnTo>
                <a:lnTo>
                  <a:pt x="5196392" y="785433"/>
                </a:lnTo>
                <a:cubicBezTo>
                  <a:pt x="5202364" y="773487"/>
                  <a:pt x="5202364" y="764528"/>
                  <a:pt x="5196392" y="758554"/>
                </a:cubicBezTo>
                <a:cubicBezTo>
                  <a:pt x="5196392" y="758554"/>
                  <a:pt x="5188926" y="760048"/>
                  <a:pt x="5173992" y="763034"/>
                </a:cubicBezTo>
                <a:cubicBezTo>
                  <a:pt x="5159060" y="766020"/>
                  <a:pt x="5148609" y="761540"/>
                  <a:pt x="5142636" y="749595"/>
                </a:cubicBezTo>
                <a:cubicBezTo>
                  <a:pt x="5142636" y="743622"/>
                  <a:pt x="5142636" y="739142"/>
                  <a:pt x="5142636" y="736156"/>
                </a:cubicBezTo>
                <a:cubicBezTo>
                  <a:pt x="5142636" y="733171"/>
                  <a:pt x="5145622" y="731676"/>
                  <a:pt x="5151595" y="731676"/>
                </a:cubicBezTo>
                <a:cubicBezTo>
                  <a:pt x="5157568" y="731676"/>
                  <a:pt x="5160554" y="734662"/>
                  <a:pt x="5160554" y="740636"/>
                </a:cubicBezTo>
                <a:lnTo>
                  <a:pt x="5178472" y="740636"/>
                </a:lnTo>
                <a:cubicBezTo>
                  <a:pt x="5190418" y="734662"/>
                  <a:pt x="5199377" y="728690"/>
                  <a:pt x="5205350" y="722718"/>
                </a:cubicBezTo>
                <a:lnTo>
                  <a:pt x="5196392" y="704799"/>
                </a:lnTo>
                <a:cubicBezTo>
                  <a:pt x="5196392" y="704799"/>
                  <a:pt x="5194897" y="703305"/>
                  <a:pt x="5191912" y="700319"/>
                </a:cubicBezTo>
                <a:cubicBezTo>
                  <a:pt x="5188926" y="697333"/>
                  <a:pt x="5187432" y="695840"/>
                  <a:pt x="5187432" y="695840"/>
                </a:cubicBezTo>
                <a:lnTo>
                  <a:pt x="5160554" y="686880"/>
                </a:lnTo>
                <a:cubicBezTo>
                  <a:pt x="5160554" y="680907"/>
                  <a:pt x="5163540" y="679414"/>
                  <a:pt x="5169514" y="682400"/>
                </a:cubicBezTo>
                <a:cubicBezTo>
                  <a:pt x="5175486" y="685387"/>
                  <a:pt x="5184446" y="686880"/>
                  <a:pt x="5196392" y="686880"/>
                </a:cubicBezTo>
                <a:lnTo>
                  <a:pt x="5259106" y="704799"/>
                </a:lnTo>
                <a:cubicBezTo>
                  <a:pt x="5247160" y="692853"/>
                  <a:pt x="5247160" y="680907"/>
                  <a:pt x="5259106" y="668961"/>
                </a:cubicBezTo>
                <a:cubicBezTo>
                  <a:pt x="5265080" y="662988"/>
                  <a:pt x="5274040" y="665975"/>
                  <a:pt x="5285984" y="677921"/>
                </a:cubicBezTo>
                <a:cubicBezTo>
                  <a:pt x="5291957" y="689866"/>
                  <a:pt x="5294943" y="695840"/>
                  <a:pt x="5294943" y="695840"/>
                </a:cubicBezTo>
                <a:cubicBezTo>
                  <a:pt x="5288970" y="695840"/>
                  <a:pt x="5288970" y="697333"/>
                  <a:pt x="5294943" y="700319"/>
                </a:cubicBezTo>
                <a:cubicBezTo>
                  <a:pt x="5300917" y="703305"/>
                  <a:pt x="5300917" y="706293"/>
                  <a:pt x="5294943" y="709279"/>
                </a:cubicBezTo>
                <a:cubicBezTo>
                  <a:pt x="5288970" y="712265"/>
                  <a:pt x="5288970" y="715252"/>
                  <a:pt x="5294943" y="718237"/>
                </a:cubicBezTo>
                <a:cubicBezTo>
                  <a:pt x="5300917" y="721223"/>
                  <a:pt x="5300917" y="725703"/>
                  <a:pt x="5294943" y="731676"/>
                </a:cubicBezTo>
                <a:lnTo>
                  <a:pt x="5294943" y="758554"/>
                </a:lnTo>
                <a:cubicBezTo>
                  <a:pt x="5288970" y="776473"/>
                  <a:pt x="5284490" y="785433"/>
                  <a:pt x="5281504" y="785433"/>
                </a:cubicBezTo>
                <a:cubicBezTo>
                  <a:pt x="5278518" y="785433"/>
                  <a:pt x="5277026" y="782447"/>
                  <a:pt x="5277026" y="776473"/>
                </a:cubicBezTo>
                <a:cubicBezTo>
                  <a:pt x="5277026" y="770500"/>
                  <a:pt x="5277026" y="758554"/>
                  <a:pt x="5277026" y="740636"/>
                </a:cubicBezTo>
                <a:cubicBezTo>
                  <a:pt x="5271052" y="728690"/>
                  <a:pt x="5268066" y="721223"/>
                  <a:pt x="5268066" y="718237"/>
                </a:cubicBezTo>
                <a:cubicBezTo>
                  <a:pt x="5268066" y="715252"/>
                  <a:pt x="5262092" y="713758"/>
                  <a:pt x="5250146" y="713758"/>
                </a:cubicBezTo>
                <a:cubicBezTo>
                  <a:pt x="5238202" y="713758"/>
                  <a:pt x="5232229" y="716743"/>
                  <a:pt x="5232229" y="722718"/>
                </a:cubicBezTo>
                <a:lnTo>
                  <a:pt x="5223269" y="731676"/>
                </a:lnTo>
                <a:lnTo>
                  <a:pt x="5205350" y="740636"/>
                </a:lnTo>
                <a:lnTo>
                  <a:pt x="5223269" y="740636"/>
                </a:lnTo>
                <a:cubicBezTo>
                  <a:pt x="5229243" y="746609"/>
                  <a:pt x="5238202" y="752581"/>
                  <a:pt x="5250146" y="758554"/>
                </a:cubicBezTo>
                <a:lnTo>
                  <a:pt x="5268066" y="776473"/>
                </a:lnTo>
                <a:lnTo>
                  <a:pt x="5241188" y="767514"/>
                </a:lnTo>
                <a:lnTo>
                  <a:pt x="5232229" y="785433"/>
                </a:lnTo>
                <a:cubicBezTo>
                  <a:pt x="5244174" y="785433"/>
                  <a:pt x="5250146" y="788419"/>
                  <a:pt x="5250146" y="794392"/>
                </a:cubicBezTo>
                <a:cubicBezTo>
                  <a:pt x="5244174" y="800364"/>
                  <a:pt x="5244174" y="803350"/>
                  <a:pt x="5250146" y="803350"/>
                </a:cubicBezTo>
                <a:lnTo>
                  <a:pt x="5259106" y="812311"/>
                </a:lnTo>
                <a:cubicBezTo>
                  <a:pt x="5259106" y="824255"/>
                  <a:pt x="5262092" y="833215"/>
                  <a:pt x="5268066" y="839188"/>
                </a:cubicBezTo>
                <a:cubicBezTo>
                  <a:pt x="5268066" y="845161"/>
                  <a:pt x="5265080" y="848147"/>
                  <a:pt x="5259106" y="848147"/>
                </a:cubicBezTo>
                <a:cubicBezTo>
                  <a:pt x="5253134" y="848147"/>
                  <a:pt x="5250146" y="849641"/>
                  <a:pt x="5250146" y="852627"/>
                </a:cubicBezTo>
                <a:cubicBezTo>
                  <a:pt x="5250146" y="855613"/>
                  <a:pt x="5256120" y="863080"/>
                  <a:pt x="5268066" y="875026"/>
                </a:cubicBezTo>
                <a:cubicBezTo>
                  <a:pt x="5280012" y="892943"/>
                  <a:pt x="5285984" y="901903"/>
                  <a:pt x="5285984" y="901903"/>
                </a:cubicBezTo>
                <a:cubicBezTo>
                  <a:pt x="5285984" y="907876"/>
                  <a:pt x="5287478" y="912356"/>
                  <a:pt x="5290464" y="915342"/>
                </a:cubicBezTo>
                <a:cubicBezTo>
                  <a:pt x="5293450" y="918328"/>
                  <a:pt x="5297930" y="919822"/>
                  <a:pt x="5303903" y="919822"/>
                </a:cubicBezTo>
                <a:cubicBezTo>
                  <a:pt x="5309876" y="919822"/>
                  <a:pt x="5317342" y="925795"/>
                  <a:pt x="5326300" y="937741"/>
                </a:cubicBezTo>
                <a:cubicBezTo>
                  <a:pt x="5335260" y="949686"/>
                  <a:pt x="5339740" y="958644"/>
                  <a:pt x="5339740" y="964619"/>
                </a:cubicBezTo>
                <a:cubicBezTo>
                  <a:pt x="5339740" y="964619"/>
                  <a:pt x="5339740" y="966111"/>
                  <a:pt x="5339740" y="969097"/>
                </a:cubicBezTo>
                <a:cubicBezTo>
                  <a:pt x="5339740" y="972085"/>
                  <a:pt x="5342726" y="976563"/>
                  <a:pt x="5348700" y="982537"/>
                </a:cubicBezTo>
                <a:cubicBezTo>
                  <a:pt x="5354672" y="988510"/>
                  <a:pt x="5354672" y="991496"/>
                  <a:pt x="5348700" y="991496"/>
                </a:cubicBezTo>
                <a:lnTo>
                  <a:pt x="5339740" y="1027334"/>
                </a:lnTo>
                <a:lnTo>
                  <a:pt x="5348700" y="1036293"/>
                </a:lnTo>
                <a:cubicBezTo>
                  <a:pt x="5348700" y="1036293"/>
                  <a:pt x="5351686" y="1037787"/>
                  <a:pt x="5357658" y="1040773"/>
                </a:cubicBezTo>
                <a:cubicBezTo>
                  <a:pt x="5363632" y="1043759"/>
                  <a:pt x="5368111" y="1045251"/>
                  <a:pt x="5371097" y="1045251"/>
                </a:cubicBezTo>
                <a:cubicBezTo>
                  <a:pt x="5374083" y="1045251"/>
                  <a:pt x="5378563" y="1046746"/>
                  <a:pt x="5384537" y="1049731"/>
                </a:cubicBezTo>
                <a:cubicBezTo>
                  <a:pt x="5390510" y="1052717"/>
                  <a:pt x="5396482" y="1054212"/>
                  <a:pt x="5402454" y="1054212"/>
                </a:cubicBezTo>
                <a:cubicBezTo>
                  <a:pt x="5408429" y="1054212"/>
                  <a:pt x="5411414" y="1054212"/>
                  <a:pt x="5411414" y="1054212"/>
                </a:cubicBezTo>
                <a:cubicBezTo>
                  <a:pt x="5411414" y="1048237"/>
                  <a:pt x="5399469" y="1042266"/>
                  <a:pt x="5375577" y="1036293"/>
                </a:cubicBezTo>
                <a:cubicBezTo>
                  <a:pt x="5369604" y="1030320"/>
                  <a:pt x="5363632" y="1025840"/>
                  <a:pt x="5357658" y="1022854"/>
                </a:cubicBezTo>
                <a:cubicBezTo>
                  <a:pt x="5351686" y="1019868"/>
                  <a:pt x="5348700" y="1018374"/>
                  <a:pt x="5348700" y="1018374"/>
                </a:cubicBezTo>
                <a:lnTo>
                  <a:pt x="5384537" y="1018374"/>
                </a:lnTo>
                <a:cubicBezTo>
                  <a:pt x="5384537" y="1024347"/>
                  <a:pt x="5387523" y="1027334"/>
                  <a:pt x="5393496" y="1027334"/>
                </a:cubicBezTo>
                <a:cubicBezTo>
                  <a:pt x="5399469" y="1027334"/>
                  <a:pt x="5406934" y="1031813"/>
                  <a:pt x="5415894" y="1040773"/>
                </a:cubicBezTo>
                <a:cubicBezTo>
                  <a:pt x="5424854" y="1049731"/>
                  <a:pt x="5432320" y="1054212"/>
                  <a:pt x="5438292" y="1054212"/>
                </a:cubicBezTo>
                <a:cubicBezTo>
                  <a:pt x="5444266" y="1054212"/>
                  <a:pt x="5447251" y="1054212"/>
                  <a:pt x="5447251" y="1054212"/>
                </a:cubicBezTo>
                <a:cubicBezTo>
                  <a:pt x="5447251" y="1054212"/>
                  <a:pt x="5447251" y="1057197"/>
                  <a:pt x="5447251" y="1063170"/>
                </a:cubicBezTo>
                <a:lnTo>
                  <a:pt x="5448932" y="1063170"/>
                </a:lnTo>
                <a:cubicBezTo>
                  <a:pt x="5450798" y="1063170"/>
                  <a:pt x="5453226" y="1063170"/>
                  <a:pt x="5456211" y="1063170"/>
                </a:cubicBezTo>
                <a:cubicBezTo>
                  <a:pt x="5468156" y="1063170"/>
                  <a:pt x="5474130" y="1061677"/>
                  <a:pt x="5474130" y="1058690"/>
                </a:cubicBezTo>
                <a:cubicBezTo>
                  <a:pt x="5474130" y="1055704"/>
                  <a:pt x="5471143" y="1054212"/>
                  <a:pt x="5465170" y="1054212"/>
                </a:cubicBezTo>
                <a:cubicBezTo>
                  <a:pt x="5459197" y="1054212"/>
                  <a:pt x="5453226" y="1049731"/>
                  <a:pt x="5447251" y="1040773"/>
                </a:cubicBezTo>
                <a:cubicBezTo>
                  <a:pt x="5441278" y="1031813"/>
                  <a:pt x="5435306" y="1024347"/>
                  <a:pt x="5429334" y="1018374"/>
                </a:cubicBezTo>
                <a:lnTo>
                  <a:pt x="5447251" y="1009415"/>
                </a:lnTo>
                <a:cubicBezTo>
                  <a:pt x="5459197" y="1009415"/>
                  <a:pt x="5465170" y="1003441"/>
                  <a:pt x="5465170" y="991496"/>
                </a:cubicBezTo>
                <a:lnTo>
                  <a:pt x="5465170" y="964619"/>
                </a:lnTo>
                <a:cubicBezTo>
                  <a:pt x="5465170" y="958644"/>
                  <a:pt x="5468156" y="955659"/>
                  <a:pt x="5474130" y="955659"/>
                </a:cubicBezTo>
                <a:lnTo>
                  <a:pt x="5501008" y="1000455"/>
                </a:lnTo>
                <a:cubicBezTo>
                  <a:pt x="5501008" y="1006429"/>
                  <a:pt x="5514446" y="1009415"/>
                  <a:pt x="5541324" y="1009415"/>
                </a:cubicBezTo>
                <a:cubicBezTo>
                  <a:pt x="5568202" y="1009415"/>
                  <a:pt x="5581640" y="1009415"/>
                  <a:pt x="5581640" y="1009415"/>
                </a:cubicBezTo>
                <a:cubicBezTo>
                  <a:pt x="5581640" y="1009415"/>
                  <a:pt x="5583134" y="1010908"/>
                  <a:pt x="5586120" y="1013894"/>
                </a:cubicBezTo>
                <a:cubicBezTo>
                  <a:pt x="5589106" y="1016881"/>
                  <a:pt x="5593586" y="1015388"/>
                  <a:pt x="5599560" y="1009415"/>
                </a:cubicBezTo>
                <a:cubicBezTo>
                  <a:pt x="5605534" y="1009415"/>
                  <a:pt x="5610012" y="1010908"/>
                  <a:pt x="5612998" y="1013894"/>
                </a:cubicBezTo>
                <a:cubicBezTo>
                  <a:pt x="5615984" y="1016881"/>
                  <a:pt x="5627931" y="1016881"/>
                  <a:pt x="5648836" y="1013894"/>
                </a:cubicBezTo>
                <a:cubicBezTo>
                  <a:pt x="5669740" y="1010908"/>
                  <a:pt x="5680194" y="1009415"/>
                  <a:pt x="5680194" y="1009415"/>
                </a:cubicBezTo>
                <a:cubicBezTo>
                  <a:pt x="5686166" y="1003441"/>
                  <a:pt x="5689152" y="1000455"/>
                  <a:pt x="5689152" y="1000455"/>
                </a:cubicBezTo>
                <a:cubicBezTo>
                  <a:pt x="5689152" y="1000455"/>
                  <a:pt x="5692138" y="1000455"/>
                  <a:pt x="5698112" y="1000455"/>
                </a:cubicBezTo>
                <a:lnTo>
                  <a:pt x="5698112" y="1009415"/>
                </a:lnTo>
                <a:cubicBezTo>
                  <a:pt x="5692138" y="1009415"/>
                  <a:pt x="5689152" y="1012401"/>
                  <a:pt x="5689152" y="1018374"/>
                </a:cubicBezTo>
                <a:cubicBezTo>
                  <a:pt x="5689152" y="1024347"/>
                  <a:pt x="5686166" y="1027334"/>
                  <a:pt x="5680194" y="1027334"/>
                </a:cubicBezTo>
                <a:cubicBezTo>
                  <a:pt x="5674220" y="1027334"/>
                  <a:pt x="5669740" y="1027334"/>
                  <a:pt x="5666754" y="1027334"/>
                </a:cubicBezTo>
                <a:cubicBezTo>
                  <a:pt x="5663768" y="1027334"/>
                  <a:pt x="5662274" y="1030320"/>
                  <a:pt x="5662274" y="1036293"/>
                </a:cubicBezTo>
                <a:cubicBezTo>
                  <a:pt x="5662274" y="1042266"/>
                  <a:pt x="5656302" y="1045251"/>
                  <a:pt x="5644356" y="1045251"/>
                </a:cubicBezTo>
                <a:cubicBezTo>
                  <a:pt x="5638383" y="1039278"/>
                  <a:pt x="5633903" y="1036293"/>
                  <a:pt x="5630917" y="1036293"/>
                </a:cubicBezTo>
                <a:cubicBezTo>
                  <a:pt x="5627931" y="1036293"/>
                  <a:pt x="5626437" y="1036293"/>
                  <a:pt x="5626437" y="1036293"/>
                </a:cubicBezTo>
                <a:lnTo>
                  <a:pt x="5581640" y="1045251"/>
                </a:lnTo>
                <a:cubicBezTo>
                  <a:pt x="5575668" y="1051226"/>
                  <a:pt x="5566709" y="1051226"/>
                  <a:pt x="5554763" y="1045251"/>
                </a:cubicBezTo>
                <a:cubicBezTo>
                  <a:pt x="5536844" y="1045251"/>
                  <a:pt x="5527886" y="1048237"/>
                  <a:pt x="5527886" y="1054212"/>
                </a:cubicBezTo>
                <a:cubicBezTo>
                  <a:pt x="5527886" y="1060184"/>
                  <a:pt x="5524900" y="1063170"/>
                  <a:pt x="5518926" y="1063170"/>
                </a:cubicBezTo>
                <a:cubicBezTo>
                  <a:pt x="5512952" y="1069144"/>
                  <a:pt x="5509966" y="1075116"/>
                  <a:pt x="5509966" y="1081089"/>
                </a:cubicBezTo>
                <a:cubicBezTo>
                  <a:pt x="5509966" y="1093034"/>
                  <a:pt x="5506980" y="1099008"/>
                  <a:pt x="5501008" y="1099008"/>
                </a:cubicBezTo>
                <a:cubicBezTo>
                  <a:pt x="5506980" y="1104981"/>
                  <a:pt x="5509966" y="1110953"/>
                  <a:pt x="5509966" y="1116927"/>
                </a:cubicBezTo>
                <a:lnTo>
                  <a:pt x="5518926" y="1125886"/>
                </a:lnTo>
                <a:lnTo>
                  <a:pt x="5509966" y="1125886"/>
                </a:lnTo>
                <a:cubicBezTo>
                  <a:pt x="5503994" y="1125886"/>
                  <a:pt x="5498022" y="1125886"/>
                  <a:pt x="5492048" y="1125886"/>
                </a:cubicBezTo>
                <a:cubicBezTo>
                  <a:pt x="5492048" y="1131859"/>
                  <a:pt x="5489062" y="1133351"/>
                  <a:pt x="5483089" y="1130365"/>
                </a:cubicBezTo>
                <a:cubicBezTo>
                  <a:pt x="5477116" y="1127380"/>
                  <a:pt x="5477116" y="1119913"/>
                  <a:pt x="5483089" y="1107967"/>
                </a:cubicBezTo>
                <a:lnTo>
                  <a:pt x="5474130" y="1081089"/>
                </a:lnTo>
                <a:cubicBezTo>
                  <a:pt x="5474130" y="1075116"/>
                  <a:pt x="5468156" y="1078103"/>
                  <a:pt x="5456211" y="1090048"/>
                </a:cubicBezTo>
                <a:lnTo>
                  <a:pt x="5456211" y="1107967"/>
                </a:lnTo>
                <a:cubicBezTo>
                  <a:pt x="5450237" y="1125886"/>
                  <a:pt x="5438292" y="1131859"/>
                  <a:pt x="5420374" y="1125886"/>
                </a:cubicBezTo>
                <a:cubicBezTo>
                  <a:pt x="5414400" y="1125886"/>
                  <a:pt x="5409920" y="1125886"/>
                  <a:pt x="5406934" y="1125886"/>
                </a:cubicBezTo>
                <a:cubicBezTo>
                  <a:pt x="5403949" y="1125886"/>
                  <a:pt x="5402454" y="1125886"/>
                  <a:pt x="5402454" y="1125886"/>
                </a:cubicBezTo>
                <a:cubicBezTo>
                  <a:pt x="5396482" y="1131859"/>
                  <a:pt x="5396482" y="1137831"/>
                  <a:pt x="5402454" y="1143804"/>
                </a:cubicBezTo>
                <a:lnTo>
                  <a:pt x="5456211" y="1143804"/>
                </a:lnTo>
                <a:lnTo>
                  <a:pt x="5518926" y="1152763"/>
                </a:lnTo>
                <a:lnTo>
                  <a:pt x="5554763" y="1161723"/>
                </a:lnTo>
                <a:cubicBezTo>
                  <a:pt x="5554763" y="1161723"/>
                  <a:pt x="5554763" y="1160229"/>
                  <a:pt x="5554763" y="1157243"/>
                </a:cubicBezTo>
                <a:cubicBezTo>
                  <a:pt x="5554763" y="1154257"/>
                  <a:pt x="5551777" y="1152763"/>
                  <a:pt x="5545804" y="1152763"/>
                </a:cubicBezTo>
                <a:lnTo>
                  <a:pt x="5527886" y="1099008"/>
                </a:lnTo>
                <a:cubicBezTo>
                  <a:pt x="5527886" y="1093034"/>
                  <a:pt x="5532366" y="1090048"/>
                  <a:pt x="5541324" y="1090048"/>
                </a:cubicBezTo>
                <a:cubicBezTo>
                  <a:pt x="5550284" y="1090048"/>
                  <a:pt x="5554763" y="1093034"/>
                  <a:pt x="5554763" y="1099008"/>
                </a:cubicBezTo>
                <a:cubicBezTo>
                  <a:pt x="5554763" y="1093034"/>
                  <a:pt x="5554763" y="1090048"/>
                  <a:pt x="5554763" y="1090048"/>
                </a:cubicBezTo>
                <a:lnTo>
                  <a:pt x="5563723" y="1072130"/>
                </a:lnTo>
                <a:cubicBezTo>
                  <a:pt x="5569696" y="1072130"/>
                  <a:pt x="5574176" y="1072130"/>
                  <a:pt x="5577162" y="1072130"/>
                </a:cubicBezTo>
                <a:cubicBezTo>
                  <a:pt x="5580148" y="1072130"/>
                  <a:pt x="5581640" y="1072130"/>
                  <a:pt x="5581640" y="1072130"/>
                </a:cubicBezTo>
                <a:cubicBezTo>
                  <a:pt x="5587614" y="1066156"/>
                  <a:pt x="5593586" y="1063170"/>
                  <a:pt x="5599560" y="1063170"/>
                </a:cubicBezTo>
                <a:lnTo>
                  <a:pt x="5608520" y="1072130"/>
                </a:lnTo>
                <a:cubicBezTo>
                  <a:pt x="5602545" y="1072130"/>
                  <a:pt x="5601054" y="1073623"/>
                  <a:pt x="5604040" y="1076609"/>
                </a:cubicBezTo>
                <a:cubicBezTo>
                  <a:pt x="5607025" y="1079595"/>
                  <a:pt x="5608520" y="1084075"/>
                  <a:pt x="5608520" y="1090048"/>
                </a:cubicBezTo>
                <a:lnTo>
                  <a:pt x="5590600" y="1099008"/>
                </a:lnTo>
                <a:cubicBezTo>
                  <a:pt x="5584628" y="1104981"/>
                  <a:pt x="5581640" y="1107967"/>
                  <a:pt x="5581640" y="1107967"/>
                </a:cubicBezTo>
                <a:cubicBezTo>
                  <a:pt x="5581640" y="1107967"/>
                  <a:pt x="5584628" y="1107967"/>
                  <a:pt x="5590600" y="1107967"/>
                </a:cubicBezTo>
                <a:cubicBezTo>
                  <a:pt x="5602545" y="1113941"/>
                  <a:pt x="5611505" y="1119913"/>
                  <a:pt x="5617478" y="1125886"/>
                </a:cubicBezTo>
                <a:cubicBezTo>
                  <a:pt x="5623451" y="1131859"/>
                  <a:pt x="5629424" y="1134844"/>
                  <a:pt x="5635397" y="1134844"/>
                </a:cubicBezTo>
                <a:lnTo>
                  <a:pt x="5644356" y="1134844"/>
                </a:lnTo>
                <a:lnTo>
                  <a:pt x="5644356" y="1152763"/>
                </a:lnTo>
                <a:cubicBezTo>
                  <a:pt x="5656302" y="1158737"/>
                  <a:pt x="5660780" y="1161723"/>
                  <a:pt x="5657794" y="1161723"/>
                </a:cubicBezTo>
                <a:cubicBezTo>
                  <a:pt x="5654808" y="1161723"/>
                  <a:pt x="5644356" y="1161723"/>
                  <a:pt x="5626437" y="1161723"/>
                </a:cubicBezTo>
                <a:cubicBezTo>
                  <a:pt x="5620464" y="1161723"/>
                  <a:pt x="5617478" y="1166202"/>
                  <a:pt x="5617478" y="1175162"/>
                </a:cubicBezTo>
                <a:cubicBezTo>
                  <a:pt x="5617478" y="1184121"/>
                  <a:pt x="5620464" y="1190095"/>
                  <a:pt x="5626437" y="1193081"/>
                </a:cubicBezTo>
                <a:cubicBezTo>
                  <a:pt x="5632411" y="1196067"/>
                  <a:pt x="5632411" y="1200545"/>
                  <a:pt x="5626437" y="1206520"/>
                </a:cubicBezTo>
                <a:cubicBezTo>
                  <a:pt x="5620464" y="1212493"/>
                  <a:pt x="5620464" y="1218464"/>
                  <a:pt x="5626437" y="1224438"/>
                </a:cubicBezTo>
                <a:cubicBezTo>
                  <a:pt x="5644356" y="1224438"/>
                  <a:pt x="5644356" y="1230411"/>
                  <a:pt x="5626437" y="1242356"/>
                </a:cubicBezTo>
                <a:cubicBezTo>
                  <a:pt x="5620464" y="1248330"/>
                  <a:pt x="5623451" y="1252809"/>
                  <a:pt x="5635397" y="1255795"/>
                </a:cubicBezTo>
                <a:cubicBezTo>
                  <a:pt x="5647342" y="1258782"/>
                  <a:pt x="5654808" y="1258782"/>
                  <a:pt x="5657794" y="1255795"/>
                </a:cubicBezTo>
                <a:cubicBezTo>
                  <a:pt x="5660780" y="1252809"/>
                  <a:pt x="5662274" y="1251316"/>
                  <a:pt x="5662274" y="1251316"/>
                </a:cubicBezTo>
                <a:lnTo>
                  <a:pt x="5662274" y="1242356"/>
                </a:lnTo>
                <a:lnTo>
                  <a:pt x="5671234" y="1233397"/>
                </a:lnTo>
                <a:lnTo>
                  <a:pt x="5662274" y="1215478"/>
                </a:lnTo>
                <a:cubicBezTo>
                  <a:pt x="5656302" y="1209505"/>
                  <a:pt x="5653316" y="1200545"/>
                  <a:pt x="5653316" y="1188601"/>
                </a:cubicBezTo>
                <a:cubicBezTo>
                  <a:pt x="5653316" y="1182628"/>
                  <a:pt x="5654808" y="1178148"/>
                  <a:pt x="5657794" y="1175162"/>
                </a:cubicBezTo>
                <a:cubicBezTo>
                  <a:pt x="5660780" y="1172176"/>
                  <a:pt x="5665260" y="1170682"/>
                  <a:pt x="5671234" y="1170682"/>
                </a:cubicBezTo>
                <a:cubicBezTo>
                  <a:pt x="5683180" y="1170682"/>
                  <a:pt x="5689152" y="1173668"/>
                  <a:pt x="5689152" y="1179641"/>
                </a:cubicBezTo>
                <a:lnTo>
                  <a:pt x="5724990" y="1197560"/>
                </a:lnTo>
                <a:lnTo>
                  <a:pt x="5751868" y="1215478"/>
                </a:lnTo>
                <a:cubicBezTo>
                  <a:pt x="5763814" y="1227424"/>
                  <a:pt x="5768292" y="1234891"/>
                  <a:pt x="5765306" y="1237877"/>
                </a:cubicBezTo>
                <a:cubicBezTo>
                  <a:pt x="5762320" y="1240863"/>
                  <a:pt x="5754854" y="1242356"/>
                  <a:pt x="5742908" y="1242356"/>
                </a:cubicBezTo>
                <a:cubicBezTo>
                  <a:pt x="5736934" y="1242356"/>
                  <a:pt x="5733948" y="1240863"/>
                  <a:pt x="5733948" y="1237877"/>
                </a:cubicBezTo>
                <a:cubicBezTo>
                  <a:pt x="5733948" y="1234891"/>
                  <a:pt x="5733948" y="1230411"/>
                  <a:pt x="5733948" y="1224438"/>
                </a:cubicBezTo>
                <a:lnTo>
                  <a:pt x="5716031" y="1206520"/>
                </a:lnTo>
                <a:lnTo>
                  <a:pt x="5698112" y="1215478"/>
                </a:lnTo>
                <a:cubicBezTo>
                  <a:pt x="5698112" y="1215478"/>
                  <a:pt x="5699605" y="1218464"/>
                  <a:pt x="5702591" y="1224438"/>
                </a:cubicBezTo>
                <a:cubicBezTo>
                  <a:pt x="5705578" y="1230411"/>
                  <a:pt x="5707071" y="1233397"/>
                  <a:pt x="5707071" y="1233397"/>
                </a:cubicBezTo>
                <a:cubicBezTo>
                  <a:pt x="5713044" y="1233397"/>
                  <a:pt x="5716031" y="1236383"/>
                  <a:pt x="5716031" y="1242356"/>
                </a:cubicBezTo>
                <a:cubicBezTo>
                  <a:pt x="5716031" y="1248330"/>
                  <a:pt x="5722004" y="1255795"/>
                  <a:pt x="5733948" y="1264755"/>
                </a:cubicBezTo>
                <a:cubicBezTo>
                  <a:pt x="5745894" y="1273714"/>
                  <a:pt x="5760828" y="1282674"/>
                  <a:pt x="5778745" y="1291633"/>
                </a:cubicBezTo>
                <a:cubicBezTo>
                  <a:pt x="5796664" y="1300591"/>
                  <a:pt x="5805624" y="1302086"/>
                  <a:pt x="5805624" y="1296112"/>
                </a:cubicBezTo>
                <a:cubicBezTo>
                  <a:pt x="5811597" y="1296112"/>
                  <a:pt x="5814582" y="1293127"/>
                  <a:pt x="5814582" y="1287152"/>
                </a:cubicBezTo>
                <a:cubicBezTo>
                  <a:pt x="5814582" y="1275208"/>
                  <a:pt x="5820556" y="1275208"/>
                  <a:pt x="5832502" y="1287152"/>
                </a:cubicBezTo>
                <a:cubicBezTo>
                  <a:pt x="5838474" y="1287152"/>
                  <a:pt x="5838474" y="1290138"/>
                  <a:pt x="5832502" y="1296112"/>
                </a:cubicBezTo>
                <a:cubicBezTo>
                  <a:pt x="5826528" y="1296112"/>
                  <a:pt x="5823542" y="1299098"/>
                  <a:pt x="5823542" y="1305071"/>
                </a:cubicBezTo>
                <a:cubicBezTo>
                  <a:pt x="5823542" y="1311044"/>
                  <a:pt x="5823542" y="1314031"/>
                  <a:pt x="5823542" y="1314031"/>
                </a:cubicBezTo>
                <a:cubicBezTo>
                  <a:pt x="5829516" y="1325976"/>
                  <a:pt x="5829516" y="1328963"/>
                  <a:pt x="5823542" y="1322990"/>
                </a:cubicBezTo>
                <a:cubicBezTo>
                  <a:pt x="5817568" y="1317017"/>
                  <a:pt x="5811597" y="1314031"/>
                  <a:pt x="5805624" y="1314031"/>
                </a:cubicBezTo>
                <a:cubicBezTo>
                  <a:pt x="5799650" y="1314031"/>
                  <a:pt x="5790691" y="1311044"/>
                  <a:pt x="5778745" y="1305071"/>
                </a:cubicBezTo>
                <a:cubicBezTo>
                  <a:pt x="5772772" y="1305071"/>
                  <a:pt x="5766800" y="1303578"/>
                  <a:pt x="5760828" y="1300591"/>
                </a:cubicBezTo>
                <a:cubicBezTo>
                  <a:pt x="5754854" y="1297605"/>
                  <a:pt x="5748882" y="1296112"/>
                  <a:pt x="5742908" y="1296112"/>
                </a:cubicBezTo>
                <a:cubicBezTo>
                  <a:pt x="5736934" y="1290138"/>
                  <a:pt x="5727976" y="1281180"/>
                  <a:pt x="5716031" y="1269235"/>
                </a:cubicBezTo>
                <a:cubicBezTo>
                  <a:pt x="5698112" y="1245342"/>
                  <a:pt x="5689152" y="1242356"/>
                  <a:pt x="5689152" y="1260275"/>
                </a:cubicBezTo>
                <a:cubicBezTo>
                  <a:pt x="5689152" y="1266248"/>
                  <a:pt x="5698112" y="1275208"/>
                  <a:pt x="5716031" y="1287152"/>
                </a:cubicBezTo>
                <a:lnTo>
                  <a:pt x="5751868" y="1314031"/>
                </a:lnTo>
                <a:cubicBezTo>
                  <a:pt x="5745894" y="1314031"/>
                  <a:pt x="5739923" y="1312537"/>
                  <a:pt x="5733948" y="1309551"/>
                </a:cubicBezTo>
                <a:cubicBezTo>
                  <a:pt x="5727976" y="1306565"/>
                  <a:pt x="5720510" y="1303578"/>
                  <a:pt x="5711551" y="1300591"/>
                </a:cubicBezTo>
                <a:cubicBezTo>
                  <a:pt x="5702591" y="1297605"/>
                  <a:pt x="5689152" y="1290138"/>
                  <a:pt x="5671234" y="1278194"/>
                </a:cubicBezTo>
                <a:cubicBezTo>
                  <a:pt x="5665260" y="1278194"/>
                  <a:pt x="5659288" y="1276700"/>
                  <a:pt x="5653316" y="1273714"/>
                </a:cubicBezTo>
                <a:cubicBezTo>
                  <a:pt x="5647342" y="1270728"/>
                  <a:pt x="5641370" y="1269235"/>
                  <a:pt x="5635397" y="1269235"/>
                </a:cubicBezTo>
                <a:lnTo>
                  <a:pt x="5644356" y="1278194"/>
                </a:lnTo>
                <a:cubicBezTo>
                  <a:pt x="5650330" y="1284167"/>
                  <a:pt x="5656302" y="1287152"/>
                  <a:pt x="5662274" y="1287152"/>
                </a:cubicBezTo>
                <a:lnTo>
                  <a:pt x="5662274" y="1296112"/>
                </a:lnTo>
                <a:cubicBezTo>
                  <a:pt x="5656302" y="1302086"/>
                  <a:pt x="5656302" y="1308057"/>
                  <a:pt x="5662274" y="1314031"/>
                </a:cubicBezTo>
                <a:lnTo>
                  <a:pt x="5689152" y="1314031"/>
                </a:lnTo>
                <a:lnTo>
                  <a:pt x="5716031" y="1322990"/>
                </a:lnTo>
                <a:cubicBezTo>
                  <a:pt x="5722004" y="1328963"/>
                  <a:pt x="5724990" y="1331949"/>
                  <a:pt x="5724990" y="1331949"/>
                </a:cubicBezTo>
                <a:lnTo>
                  <a:pt x="5733948" y="1340909"/>
                </a:lnTo>
                <a:cubicBezTo>
                  <a:pt x="5739923" y="1340909"/>
                  <a:pt x="5742908" y="1340909"/>
                  <a:pt x="5742908" y="1340909"/>
                </a:cubicBezTo>
                <a:lnTo>
                  <a:pt x="5751868" y="1340909"/>
                </a:lnTo>
                <a:cubicBezTo>
                  <a:pt x="5757840" y="1346882"/>
                  <a:pt x="5763814" y="1349868"/>
                  <a:pt x="5769786" y="1349868"/>
                </a:cubicBezTo>
                <a:lnTo>
                  <a:pt x="5778745" y="1358828"/>
                </a:lnTo>
                <a:lnTo>
                  <a:pt x="5796664" y="1367787"/>
                </a:lnTo>
                <a:cubicBezTo>
                  <a:pt x="5802638" y="1367787"/>
                  <a:pt x="5808610" y="1367787"/>
                  <a:pt x="5814582" y="1367787"/>
                </a:cubicBezTo>
                <a:cubicBezTo>
                  <a:pt x="5817570" y="1367787"/>
                  <a:pt x="5819809" y="1368533"/>
                  <a:pt x="5821302" y="1370026"/>
                </a:cubicBezTo>
                <a:lnTo>
                  <a:pt x="5823243" y="1375850"/>
                </a:lnTo>
                <a:lnTo>
                  <a:pt x="5822422" y="1375626"/>
                </a:lnTo>
                <a:cubicBezTo>
                  <a:pt x="5818690" y="1374879"/>
                  <a:pt x="5811596" y="1373760"/>
                  <a:pt x="5801144" y="1372267"/>
                </a:cubicBezTo>
                <a:cubicBezTo>
                  <a:pt x="5780239" y="1369281"/>
                  <a:pt x="5769786" y="1370773"/>
                  <a:pt x="5769786" y="1376745"/>
                </a:cubicBezTo>
                <a:lnTo>
                  <a:pt x="5751868" y="1385705"/>
                </a:lnTo>
                <a:cubicBezTo>
                  <a:pt x="5745894" y="1385705"/>
                  <a:pt x="5742908" y="1384211"/>
                  <a:pt x="5742908" y="1381225"/>
                </a:cubicBezTo>
                <a:cubicBezTo>
                  <a:pt x="5742908" y="1378239"/>
                  <a:pt x="5736934" y="1376745"/>
                  <a:pt x="5724990" y="1376745"/>
                </a:cubicBezTo>
                <a:cubicBezTo>
                  <a:pt x="5719017" y="1376745"/>
                  <a:pt x="5713044" y="1378239"/>
                  <a:pt x="5707071" y="1381225"/>
                </a:cubicBezTo>
                <a:cubicBezTo>
                  <a:pt x="5701098" y="1384211"/>
                  <a:pt x="5698112" y="1385705"/>
                  <a:pt x="5698112" y="1385705"/>
                </a:cubicBezTo>
                <a:cubicBezTo>
                  <a:pt x="5698112" y="1397650"/>
                  <a:pt x="5710057" y="1400638"/>
                  <a:pt x="5733948" y="1394664"/>
                </a:cubicBezTo>
                <a:cubicBezTo>
                  <a:pt x="5745894" y="1394664"/>
                  <a:pt x="5754854" y="1397650"/>
                  <a:pt x="5760828" y="1403624"/>
                </a:cubicBezTo>
                <a:cubicBezTo>
                  <a:pt x="5766800" y="1409597"/>
                  <a:pt x="5772772" y="1412583"/>
                  <a:pt x="5778745" y="1412583"/>
                </a:cubicBezTo>
                <a:lnTo>
                  <a:pt x="5796664" y="1430502"/>
                </a:lnTo>
                <a:cubicBezTo>
                  <a:pt x="5802638" y="1442447"/>
                  <a:pt x="5808610" y="1445435"/>
                  <a:pt x="5814582" y="1439461"/>
                </a:cubicBezTo>
                <a:cubicBezTo>
                  <a:pt x="5832502" y="1433488"/>
                  <a:pt x="5865352" y="1442447"/>
                  <a:pt x="5913134" y="1466338"/>
                </a:cubicBezTo>
                <a:cubicBezTo>
                  <a:pt x="5925080" y="1472313"/>
                  <a:pt x="5940014" y="1478284"/>
                  <a:pt x="5957932" y="1484257"/>
                </a:cubicBezTo>
                <a:lnTo>
                  <a:pt x="5993768" y="1502176"/>
                </a:lnTo>
                <a:lnTo>
                  <a:pt x="5931054" y="1484257"/>
                </a:lnTo>
                <a:cubicBezTo>
                  <a:pt x="5925080" y="1484257"/>
                  <a:pt x="5919108" y="1482764"/>
                  <a:pt x="5913134" y="1479778"/>
                </a:cubicBezTo>
                <a:cubicBezTo>
                  <a:pt x="5907162" y="1476792"/>
                  <a:pt x="5904176" y="1475298"/>
                  <a:pt x="5904176" y="1475298"/>
                </a:cubicBezTo>
                <a:cubicBezTo>
                  <a:pt x="5898202" y="1481271"/>
                  <a:pt x="5889242" y="1482764"/>
                  <a:pt x="5877298" y="1479778"/>
                </a:cubicBezTo>
                <a:cubicBezTo>
                  <a:pt x="5865352" y="1476792"/>
                  <a:pt x="5859379" y="1472313"/>
                  <a:pt x="5859379" y="1466338"/>
                </a:cubicBezTo>
                <a:cubicBezTo>
                  <a:pt x="5859379" y="1454394"/>
                  <a:pt x="5850420" y="1451406"/>
                  <a:pt x="5832502" y="1457379"/>
                </a:cubicBezTo>
                <a:lnTo>
                  <a:pt x="5841460" y="1475298"/>
                </a:lnTo>
                <a:lnTo>
                  <a:pt x="5850420" y="1484257"/>
                </a:lnTo>
                <a:cubicBezTo>
                  <a:pt x="5850420" y="1484257"/>
                  <a:pt x="5859379" y="1487243"/>
                  <a:pt x="5877298" y="1493217"/>
                </a:cubicBezTo>
                <a:cubicBezTo>
                  <a:pt x="5919108" y="1505162"/>
                  <a:pt x="5940014" y="1517109"/>
                  <a:pt x="5940014" y="1529054"/>
                </a:cubicBezTo>
                <a:cubicBezTo>
                  <a:pt x="5945986" y="1535027"/>
                  <a:pt x="5948972" y="1539506"/>
                  <a:pt x="5948972" y="1542492"/>
                </a:cubicBezTo>
                <a:cubicBezTo>
                  <a:pt x="5948972" y="1545479"/>
                  <a:pt x="5951958" y="1546972"/>
                  <a:pt x="5957932" y="1546972"/>
                </a:cubicBezTo>
                <a:cubicBezTo>
                  <a:pt x="5963905" y="1541000"/>
                  <a:pt x="5966891" y="1543987"/>
                  <a:pt x="5966891" y="1555932"/>
                </a:cubicBezTo>
                <a:cubicBezTo>
                  <a:pt x="5972864" y="1573850"/>
                  <a:pt x="5978836" y="1576837"/>
                  <a:pt x="5984810" y="1564891"/>
                </a:cubicBezTo>
                <a:cubicBezTo>
                  <a:pt x="5990782" y="1558918"/>
                  <a:pt x="5995262" y="1558918"/>
                  <a:pt x="5998248" y="1564891"/>
                </a:cubicBezTo>
                <a:cubicBezTo>
                  <a:pt x="6001234" y="1570864"/>
                  <a:pt x="6005714" y="1573850"/>
                  <a:pt x="6011688" y="1573850"/>
                </a:cubicBezTo>
                <a:cubicBezTo>
                  <a:pt x="6011688" y="1573850"/>
                  <a:pt x="6013182" y="1573850"/>
                  <a:pt x="6016168" y="1573850"/>
                </a:cubicBezTo>
                <a:cubicBezTo>
                  <a:pt x="6019153" y="1573850"/>
                  <a:pt x="6023632" y="1576837"/>
                  <a:pt x="6029606" y="1582810"/>
                </a:cubicBezTo>
                <a:cubicBezTo>
                  <a:pt x="6035579" y="1588783"/>
                  <a:pt x="6041551" y="1588783"/>
                  <a:pt x="6047525" y="1582810"/>
                </a:cubicBezTo>
                <a:cubicBezTo>
                  <a:pt x="6047525" y="1582810"/>
                  <a:pt x="6050511" y="1579823"/>
                  <a:pt x="6056484" y="1573850"/>
                </a:cubicBezTo>
                <a:cubicBezTo>
                  <a:pt x="6056484" y="1567877"/>
                  <a:pt x="6053498" y="1564891"/>
                  <a:pt x="6047525" y="1564891"/>
                </a:cubicBezTo>
                <a:lnTo>
                  <a:pt x="6047525" y="1555932"/>
                </a:lnTo>
                <a:cubicBezTo>
                  <a:pt x="6053498" y="1549959"/>
                  <a:pt x="6056484" y="1546972"/>
                  <a:pt x="6056484" y="1546972"/>
                </a:cubicBezTo>
                <a:cubicBezTo>
                  <a:pt x="6056484" y="1546972"/>
                  <a:pt x="6053498" y="1543987"/>
                  <a:pt x="6047525" y="1538014"/>
                </a:cubicBezTo>
                <a:cubicBezTo>
                  <a:pt x="6041551" y="1538014"/>
                  <a:pt x="6035579" y="1538014"/>
                  <a:pt x="6029606" y="1538014"/>
                </a:cubicBezTo>
                <a:cubicBezTo>
                  <a:pt x="6023632" y="1538014"/>
                  <a:pt x="6023632" y="1535027"/>
                  <a:pt x="6029606" y="1529054"/>
                </a:cubicBezTo>
                <a:cubicBezTo>
                  <a:pt x="6029606" y="1523081"/>
                  <a:pt x="6029606" y="1518602"/>
                  <a:pt x="6029606" y="1515615"/>
                </a:cubicBezTo>
                <a:cubicBezTo>
                  <a:pt x="6029606" y="1512629"/>
                  <a:pt x="6026620" y="1511136"/>
                  <a:pt x="6020646" y="1511136"/>
                </a:cubicBezTo>
                <a:cubicBezTo>
                  <a:pt x="6020646" y="1511136"/>
                  <a:pt x="6019153" y="1506656"/>
                  <a:pt x="6016168" y="1497696"/>
                </a:cubicBezTo>
                <a:cubicBezTo>
                  <a:pt x="6013182" y="1488737"/>
                  <a:pt x="6008702" y="1484257"/>
                  <a:pt x="6002728" y="1484257"/>
                </a:cubicBezTo>
                <a:cubicBezTo>
                  <a:pt x="5996754" y="1484257"/>
                  <a:pt x="5990782" y="1482764"/>
                  <a:pt x="5984810" y="1479778"/>
                </a:cubicBezTo>
                <a:cubicBezTo>
                  <a:pt x="5978836" y="1476792"/>
                  <a:pt x="5972864" y="1475298"/>
                  <a:pt x="5966891" y="1475298"/>
                </a:cubicBezTo>
                <a:lnTo>
                  <a:pt x="5940014" y="1457379"/>
                </a:lnTo>
                <a:cubicBezTo>
                  <a:pt x="5945986" y="1451406"/>
                  <a:pt x="5956438" y="1451406"/>
                  <a:pt x="5971371" y="1457379"/>
                </a:cubicBezTo>
                <a:cubicBezTo>
                  <a:pt x="5986302" y="1463352"/>
                  <a:pt x="5996754" y="1469325"/>
                  <a:pt x="6002728" y="1475298"/>
                </a:cubicBezTo>
                <a:cubicBezTo>
                  <a:pt x="6014673" y="1481271"/>
                  <a:pt x="6026620" y="1485751"/>
                  <a:pt x="6038565" y="1488737"/>
                </a:cubicBezTo>
                <a:cubicBezTo>
                  <a:pt x="6050511" y="1491723"/>
                  <a:pt x="6056484" y="1499190"/>
                  <a:pt x="6056484" y="1511136"/>
                </a:cubicBezTo>
                <a:cubicBezTo>
                  <a:pt x="6056484" y="1517109"/>
                  <a:pt x="6056484" y="1521588"/>
                  <a:pt x="6056484" y="1524575"/>
                </a:cubicBezTo>
                <a:cubicBezTo>
                  <a:pt x="6056484" y="1527561"/>
                  <a:pt x="6062456" y="1535027"/>
                  <a:pt x="6074402" y="1546972"/>
                </a:cubicBezTo>
                <a:cubicBezTo>
                  <a:pt x="6080376" y="1546972"/>
                  <a:pt x="6086348" y="1549959"/>
                  <a:pt x="6092322" y="1555932"/>
                </a:cubicBezTo>
                <a:cubicBezTo>
                  <a:pt x="6098294" y="1561905"/>
                  <a:pt x="6101280" y="1564891"/>
                  <a:pt x="6101280" y="1564891"/>
                </a:cubicBezTo>
                <a:cubicBezTo>
                  <a:pt x="6095308" y="1570864"/>
                  <a:pt x="6089336" y="1573850"/>
                  <a:pt x="6083362" y="1573850"/>
                </a:cubicBezTo>
                <a:cubicBezTo>
                  <a:pt x="6083362" y="1579823"/>
                  <a:pt x="6078882" y="1582810"/>
                  <a:pt x="6069922" y="1582810"/>
                </a:cubicBezTo>
                <a:cubicBezTo>
                  <a:pt x="6060964" y="1582810"/>
                  <a:pt x="6054990" y="1585796"/>
                  <a:pt x="6052004" y="1591769"/>
                </a:cubicBezTo>
                <a:cubicBezTo>
                  <a:pt x="6049018" y="1597742"/>
                  <a:pt x="6053498" y="1603715"/>
                  <a:pt x="6065442" y="1609688"/>
                </a:cubicBezTo>
                <a:cubicBezTo>
                  <a:pt x="6065442" y="1609688"/>
                  <a:pt x="6065442" y="1611181"/>
                  <a:pt x="6065442" y="1614168"/>
                </a:cubicBezTo>
                <a:cubicBezTo>
                  <a:pt x="6065442" y="1617153"/>
                  <a:pt x="6059470" y="1615661"/>
                  <a:pt x="6047525" y="1609688"/>
                </a:cubicBezTo>
                <a:lnTo>
                  <a:pt x="6011688" y="1609688"/>
                </a:lnTo>
                <a:lnTo>
                  <a:pt x="6029606" y="1618648"/>
                </a:lnTo>
                <a:lnTo>
                  <a:pt x="6038565" y="1636565"/>
                </a:lnTo>
                <a:cubicBezTo>
                  <a:pt x="6038565" y="1636565"/>
                  <a:pt x="6041551" y="1636565"/>
                  <a:pt x="6047525" y="1636565"/>
                </a:cubicBezTo>
                <a:cubicBezTo>
                  <a:pt x="6071416" y="1642538"/>
                  <a:pt x="6086348" y="1651498"/>
                  <a:pt x="6092322" y="1663444"/>
                </a:cubicBezTo>
                <a:cubicBezTo>
                  <a:pt x="6092322" y="1663444"/>
                  <a:pt x="6093814" y="1664937"/>
                  <a:pt x="6096800" y="1667923"/>
                </a:cubicBezTo>
                <a:cubicBezTo>
                  <a:pt x="6099786" y="1670910"/>
                  <a:pt x="6104266" y="1672403"/>
                  <a:pt x="6110239" y="1672403"/>
                </a:cubicBezTo>
                <a:lnTo>
                  <a:pt x="6146076" y="1681362"/>
                </a:lnTo>
                <a:cubicBezTo>
                  <a:pt x="6152050" y="1687335"/>
                  <a:pt x="6158022" y="1691815"/>
                  <a:pt x="6163996" y="1694801"/>
                </a:cubicBezTo>
                <a:cubicBezTo>
                  <a:pt x="6169968" y="1697788"/>
                  <a:pt x="6172954" y="1699280"/>
                  <a:pt x="6172954" y="1699280"/>
                </a:cubicBezTo>
                <a:cubicBezTo>
                  <a:pt x="6178928" y="1693308"/>
                  <a:pt x="6184900" y="1693308"/>
                  <a:pt x="6190873" y="1699280"/>
                </a:cubicBezTo>
                <a:cubicBezTo>
                  <a:pt x="6196846" y="1705254"/>
                  <a:pt x="6208792" y="1711226"/>
                  <a:pt x="6226711" y="1717199"/>
                </a:cubicBezTo>
                <a:lnTo>
                  <a:pt x="6253588" y="1726158"/>
                </a:lnTo>
                <a:cubicBezTo>
                  <a:pt x="6259562" y="1732131"/>
                  <a:pt x="6265533" y="1735118"/>
                  <a:pt x="6271507" y="1735118"/>
                </a:cubicBezTo>
                <a:cubicBezTo>
                  <a:pt x="6271507" y="1735118"/>
                  <a:pt x="6274493" y="1735118"/>
                  <a:pt x="6280466" y="1735118"/>
                </a:cubicBezTo>
                <a:cubicBezTo>
                  <a:pt x="6286439" y="1741091"/>
                  <a:pt x="6284946" y="1744077"/>
                  <a:pt x="6275986" y="1744077"/>
                </a:cubicBezTo>
                <a:cubicBezTo>
                  <a:pt x="6267027" y="1744077"/>
                  <a:pt x="6265533" y="1747064"/>
                  <a:pt x="6271507" y="1753037"/>
                </a:cubicBezTo>
                <a:cubicBezTo>
                  <a:pt x="6277480" y="1759010"/>
                  <a:pt x="6283452" y="1759010"/>
                  <a:pt x="6289426" y="1753037"/>
                </a:cubicBezTo>
                <a:lnTo>
                  <a:pt x="6307344" y="1753037"/>
                </a:lnTo>
                <a:cubicBezTo>
                  <a:pt x="6313318" y="1759010"/>
                  <a:pt x="6316304" y="1764982"/>
                  <a:pt x="6316304" y="1770955"/>
                </a:cubicBezTo>
                <a:cubicBezTo>
                  <a:pt x="6322276" y="1776928"/>
                  <a:pt x="6332728" y="1787380"/>
                  <a:pt x="6347662" y="1802312"/>
                </a:cubicBezTo>
                <a:cubicBezTo>
                  <a:pt x="6362593" y="1817245"/>
                  <a:pt x="6373045" y="1821724"/>
                  <a:pt x="6379019" y="1815751"/>
                </a:cubicBezTo>
                <a:cubicBezTo>
                  <a:pt x="6384992" y="1815751"/>
                  <a:pt x="6387978" y="1817245"/>
                  <a:pt x="6387978" y="1820231"/>
                </a:cubicBezTo>
                <a:cubicBezTo>
                  <a:pt x="6387978" y="1823218"/>
                  <a:pt x="6387978" y="1824711"/>
                  <a:pt x="6387978" y="1824711"/>
                </a:cubicBezTo>
                <a:cubicBezTo>
                  <a:pt x="6387978" y="1830684"/>
                  <a:pt x="6389472" y="1835164"/>
                  <a:pt x="6392458" y="1838150"/>
                </a:cubicBezTo>
                <a:cubicBezTo>
                  <a:pt x="6395444" y="1841136"/>
                  <a:pt x="6396936" y="1842630"/>
                  <a:pt x="6396936" y="1842630"/>
                </a:cubicBezTo>
                <a:lnTo>
                  <a:pt x="6396936" y="1860547"/>
                </a:lnTo>
                <a:cubicBezTo>
                  <a:pt x="6396936" y="1890412"/>
                  <a:pt x="6411870" y="1905345"/>
                  <a:pt x="6441733" y="1905345"/>
                </a:cubicBezTo>
                <a:cubicBezTo>
                  <a:pt x="6447707" y="1905345"/>
                  <a:pt x="6450693" y="1911318"/>
                  <a:pt x="6450693" y="1923263"/>
                </a:cubicBezTo>
                <a:cubicBezTo>
                  <a:pt x="6456666" y="1935209"/>
                  <a:pt x="6462638" y="1945662"/>
                  <a:pt x="6468612" y="1954620"/>
                </a:cubicBezTo>
                <a:cubicBezTo>
                  <a:pt x="6474585" y="1963580"/>
                  <a:pt x="6479065" y="1968059"/>
                  <a:pt x="6482050" y="1968059"/>
                </a:cubicBezTo>
                <a:cubicBezTo>
                  <a:pt x="6485036" y="1968059"/>
                  <a:pt x="6486530" y="1971046"/>
                  <a:pt x="6486530" y="1977019"/>
                </a:cubicBezTo>
                <a:lnTo>
                  <a:pt x="6486530" y="1959100"/>
                </a:lnTo>
                <a:cubicBezTo>
                  <a:pt x="6480556" y="1953128"/>
                  <a:pt x="6476076" y="1944169"/>
                  <a:pt x="6473090" y="1932223"/>
                </a:cubicBezTo>
                <a:cubicBezTo>
                  <a:pt x="6470105" y="1920277"/>
                  <a:pt x="6471598" y="1911318"/>
                  <a:pt x="6477570" y="1905345"/>
                </a:cubicBezTo>
                <a:cubicBezTo>
                  <a:pt x="6483544" y="1905345"/>
                  <a:pt x="6486530" y="1905345"/>
                  <a:pt x="6486530" y="1905345"/>
                </a:cubicBezTo>
                <a:cubicBezTo>
                  <a:pt x="6498476" y="1911318"/>
                  <a:pt x="6504448" y="1909824"/>
                  <a:pt x="6504448" y="1900865"/>
                </a:cubicBezTo>
                <a:cubicBezTo>
                  <a:pt x="6504448" y="1891905"/>
                  <a:pt x="6505942" y="1890412"/>
                  <a:pt x="6508928" y="1896385"/>
                </a:cubicBezTo>
                <a:cubicBezTo>
                  <a:pt x="6511914" y="1902358"/>
                  <a:pt x="6513408" y="1908331"/>
                  <a:pt x="6513408" y="1914304"/>
                </a:cubicBezTo>
                <a:cubicBezTo>
                  <a:pt x="6513408" y="1914304"/>
                  <a:pt x="6514901" y="1917290"/>
                  <a:pt x="6517887" y="1923263"/>
                </a:cubicBezTo>
                <a:cubicBezTo>
                  <a:pt x="6520873" y="1929236"/>
                  <a:pt x="6522367" y="1932223"/>
                  <a:pt x="6522367" y="1932223"/>
                </a:cubicBezTo>
                <a:lnTo>
                  <a:pt x="6513408" y="1932223"/>
                </a:lnTo>
                <a:cubicBezTo>
                  <a:pt x="6507434" y="1932223"/>
                  <a:pt x="6504448" y="1932223"/>
                  <a:pt x="6504448" y="1932223"/>
                </a:cubicBezTo>
                <a:cubicBezTo>
                  <a:pt x="6498476" y="1938196"/>
                  <a:pt x="6507434" y="1953128"/>
                  <a:pt x="6531327" y="1977019"/>
                </a:cubicBezTo>
                <a:cubicBezTo>
                  <a:pt x="6549244" y="1994938"/>
                  <a:pt x="6570150" y="2009870"/>
                  <a:pt x="6594041" y="2021816"/>
                </a:cubicBezTo>
                <a:lnTo>
                  <a:pt x="6603001" y="2030774"/>
                </a:lnTo>
                <a:lnTo>
                  <a:pt x="6585082" y="2021816"/>
                </a:lnTo>
                <a:cubicBezTo>
                  <a:pt x="6567164" y="2015843"/>
                  <a:pt x="6558204" y="2015843"/>
                  <a:pt x="6558204" y="2021816"/>
                </a:cubicBezTo>
                <a:cubicBezTo>
                  <a:pt x="6558204" y="2027789"/>
                  <a:pt x="6556710" y="2030774"/>
                  <a:pt x="6553724" y="2030774"/>
                </a:cubicBezTo>
                <a:cubicBezTo>
                  <a:pt x="6550739" y="2030774"/>
                  <a:pt x="6549244" y="2027789"/>
                  <a:pt x="6549244" y="2021816"/>
                </a:cubicBezTo>
                <a:cubicBezTo>
                  <a:pt x="6543272" y="2021816"/>
                  <a:pt x="6540286" y="2018829"/>
                  <a:pt x="6540286" y="2012856"/>
                </a:cubicBezTo>
                <a:cubicBezTo>
                  <a:pt x="6540286" y="2006883"/>
                  <a:pt x="6537300" y="2003897"/>
                  <a:pt x="6531327" y="2003897"/>
                </a:cubicBezTo>
                <a:cubicBezTo>
                  <a:pt x="6525353" y="2015843"/>
                  <a:pt x="6531327" y="2030774"/>
                  <a:pt x="6549244" y="2048693"/>
                </a:cubicBezTo>
                <a:lnTo>
                  <a:pt x="6576124" y="2084531"/>
                </a:lnTo>
                <a:lnTo>
                  <a:pt x="6585082" y="2093490"/>
                </a:lnTo>
                <a:cubicBezTo>
                  <a:pt x="6585082" y="2093490"/>
                  <a:pt x="6586576" y="2094983"/>
                  <a:pt x="6589562" y="2097970"/>
                </a:cubicBezTo>
                <a:cubicBezTo>
                  <a:pt x="6592548" y="2100956"/>
                  <a:pt x="6594041" y="2102448"/>
                  <a:pt x="6594041" y="2102448"/>
                </a:cubicBezTo>
                <a:cubicBezTo>
                  <a:pt x="6588068" y="2132313"/>
                  <a:pt x="6603001" y="2147245"/>
                  <a:pt x="6638838" y="2147245"/>
                </a:cubicBezTo>
                <a:cubicBezTo>
                  <a:pt x="6644812" y="2147245"/>
                  <a:pt x="6647798" y="2150232"/>
                  <a:pt x="6647798" y="2156205"/>
                </a:cubicBezTo>
                <a:cubicBezTo>
                  <a:pt x="6647798" y="2162178"/>
                  <a:pt x="6652278" y="2168151"/>
                  <a:pt x="6661236" y="2174124"/>
                </a:cubicBezTo>
                <a:cubicBezTo>
                  <a:pt x="6670195" y="2180097"/>
                  <a:pt x="6677661" y="2183083"/>
                  <a:pt x="6683634" y="2183083"/>
                </a:cubicBezTo>
                <a:cubicBezTo>
                  <a:pt x="6689608" y="2183083"/>
                  <a:pt x="6692594" y="2183083"/>
                  <a:pt x="6692594" y="2183083"/>
                </a:cubicBezTo>
                <a:cubicBezTo>
                  <a:pt x="6692594" y="2183083"/>
                  <a:pt x="6692594" y="2186069"/>
                  <a:pt x="6692594" y="2192043"/>
                </a:cubicBezTo>
                <a:cubicBezTo>
                  <a:pt x="6692594" y="2198016"/>
                  <a:pt x="6694087" y="2201001"/>
                  <a:pt x="6697074" y="2201001"/>
                </a:cubicBezTo>
                <a:cubicBezTo>
                  <a:pt x="6700060" y="2201001"/>
                  <a:pt x="6704538" y="2206974"/>
                  <a:pt x="6710513" y="2218920"/>
                </a:cubicBezTo>
                <a:lnTo>
                  <a:pt x="6737390" y="2236839"/>
                </a:lnTo>
                <a:cubicBezTo>
                  <a:pt x="6743364" y="2236839"/>
                  <a:pt x="6747844" y="2238332"/>
                  <a:pt x="6750830" y="2241318"/>
                </a:cubicBezTo>
                <a:cubicBezTo>
                  <a:pt x="6753815" y="2244305"/>
                  <a:pt x="6755308" y="2245798"/>
                  <a:pt x="6755308" y="2245798"/>
                </a:cubicBezTo>
                <a:lnTo>
                  <a:pt x="6764268" y="2236839"/>
                </a:lnTo>
                <a:lnTo>
                  <a:pt x="6773227" y="2218920"/>
                </a:lnTo>
                <a:lnTo>
                  <a:pt x="6764268" y="2254757"/>
                </a:lnTo>
                <a:lnTo>
                  <a:pt x="6764268" y="2272675"/>
                </a:lnTo>
                <a:cubicBezTo>
                  <a:pt x="6770241" y="2272675"/>
                  <a:pt x="6776214" y="2272675"/>
                  <a:pt x="6782186" y="2272675"/>
                </a:cubicBezTo>
                <a:cubicBezTo>
                  <a:pt x="6776214" y="2278648"/>
                  <a:pt x="6767254" y="2281635"/>
                  <a:pt x="6755308" y="2281635"/>
                </a:cubicBezTo>
                <a:cubicBezTo>
                  <a:pt x="6743364" y="2281635"/>
                  <a:pt x="6737390" y="2275663"/>
                  <a:pt x="6737390" y="2263717"/>
                </a:cubicBezTo>
                <a:cubicBezTo>
                  <a:pt x="6737390" y="2257744"/>
                  <a:pt x="6737390" y="2254757"/>
                  <a:pt x="6737390" y="2254757"/>
                </a:cubicBezTo>
                <a:cubicBezTo>
                  <a:pt x="6737390" y="2254757"/>
                  <a:pt x="6731416" y="2254757"/>
                  <a:pt x="6719472" y="2254757"/>
                </a:cubicBezTo>
                <a:cubicBezTo>
                  <a:pt x="6707527" y="2254757"/>
                  <a:pt x="6701553" y="2263717"/>
                  <a:pt x="6701553" y="2281635"/>
                </a:cubicBezTo>
                <a:cubicBezTo>
                  <a:pt x="6707527" y="2305526"/>
                  <a:pt x="6716486" y="2317472"/>
                  <a:pt x="6728430" y="2317472"/>
                </a:cubicBezTo>
                <a:lnTo>
                  <a:pt x="6719472" y="2326432"/>
                </a:lnTo>
                <a:cubicBezTo>
                  <a:pt x="6713498" y="2332405"/>
                  <a:pt x="6713498" y="2335391"/>
                  <a:pt x="6719472" y="2335391"/>
                </a:cubicBezTo>
                <a:cubicBezTo>
                  <a:pt x="6719472" y="2341364"/>
                  <a:pt x="6719472" y="2345844"/>
                  <a:pt x="6719472" y="2348830"/>
                </a:cubicBezTo>
                <a:cubicBezTo>
                  <a:pt x="6719472" y="2351815"/>
                  <a:pt x="6719472" y="2353309"/>
                  <a:pt x="6719472" y="2353309"/>
                </a:cubicBezTo>
                <a:cubicBezTo>
                  <a:pt x="6713498" y="2353309"/>
                  <a:pt x="6710513" y="2359282"/>
                  <a:pt x="6710513" y="2371228"/>
                </a:cubicBezTo>
                <a:lnTo>
                  <a:pt x="6728430" y="2371228"/>
                </a:lnTo>
                <a:lnTo>
                  <a:pt x="6737390" y="2371228"/>
                </a:lnTo>
                <a:cubicBezTo>
                  <a:pt x="6743364" y="2377201"/>
                  <a:pt x="6746350" y="2384667"/>
                  <a:pt x="6746350" y="2393626"/>
                </a:cubicBezTo>
                <a:cubicBezTo>
                  <a:pt x="6746350" y="2402586"/>
                  <a:pt x="6749335" y="2407065"/>
                  <a:pt x="6755308" y="2407065"/>
                </a:cubicBezTo>
                <a:lnTo>
                  <a:pt x="6773227" y="2407065"/>
                </a:lnTo>
                <a:cubicBezTo>
                  <a:pt x="6779200" y="2419011"/>
                  <a:pt x="6791146" y="2419011"/>
                  <a:pt x="6809064" y="2407065"/>
                </a:cubicBezTo>
                <a:lnTo>
                  <a:pt x="6826984" y="2407065"/>
                </a:lnTo>
                <a:cubicBezTo>
                  <a:pt x="6821009" y="2407065"/>
                  <a:pt x="6815038" y="2410052"/>
                  <a:pt x="6809064" y="2416025"/>
                </a:cubicBezTo>
                <a:lnTo>
                  <a:pt x="6818024" y="2424984"/>
                </a:lnTo>
                <a:lnTo>
                  <a:pt x="6835942" y="2424984"/>
                </a:lnTo>
                <a:cubicBezTo>
                  <a:pt x="6823998" y="2424984"/>
                  <a:pt x="6818024" y="2427970"/>
                  <a:pt x="6818024" y="2433943"/>
                </a:cubicBezTo>
                <a:cubicBezTo>
                  <a:pt x="6818024" y="2439917"/>
                  <a:pt x="6816530" y="2448875"/>
                  <a:pt x="6813544" y="2460821"/>
                </a:cubicBezTo>
                <a:cubicBezTo>
                  <a:pt x="6810558" y="2472767"/>
                  <a:pt x="6810558" y="2480233"/>
                  <a:pt x="6813544" y="2483219"/>
                </a:cubicBezTo>
                <a:cubicBezTo>
                  <a:pt x="6816530" y="2486206"/>
                  <a:pt x="6823998" y="2484713"/>
                  <a:pt x="6835942" y="2478740"/>
                </a:cubicBezTo>
                <a:cubicBezTo>
                  <a:pt x="6847887" y="2478740"/>
                  <a:pt x="6853861" y="2481726"/>
                  <a:pt x="6853861" y="2487699"/>
                </a:cubicBezTo>
                <a:lnTo>
                  <a:pt x="6800106" y="2487699"/>
                </a:lnTo>
                <a:cubicBezTo>
                  <a:pt x="6794132" y="2481726"/>
                  <a:pt x="6794132" y="2472767"/>
                  <a:pt x="6800106" y="2460821"/>
                </a:cubicBezTo>
                <a:cubicBezTo>
                  <a:pt x="6806078" y="2448875"/>
                  <a:pt x="6791146" y="2433943"/>
                  <a:pt x="6755308" y="2416025"/>
                </a:cubicBezTo>
                <a:cubicBezTo>
                  <a:pt x="6749335" y="2410052"/>
                  <a:pt x="6743364" y="2405572"/>
                  <a:pt x="6737390" y="2402586"/>
                </a:cubicBezTo>
                <a:cubicBezTo>
                  <a:pt x="6731416" y="2399599"/>
                  <a:pt x="6728430" y="2398106"/>
                  <a:pt x="6728430" y="2398106"/>
                </a:cubicBezTo>
                <a:cubicBezTo>
                  <a:pt x="6728430" y="2392133"/>
                  <a:pt x="6719472" y="2389146"/>
                  <a:pt x="6701553" y="2389146"/>
                </a:cubicBezTo>
                <a:lnTo>
                  <a:pt x="6692594" y="2398106"/>
                </a:lnTo>
                <a:cubicBezTo>
                  <a:pt x="6698567" y="2404079"/>
                  <a:pt x="6704538" y="2410052"/>
                  <a:pt x="6710513" y="2416025"/>
                </a:cubicBezTo>
                <a:cubicBezTo>
                  <a:pt x="6710513" y="2421998"/>
                  <a:pt x="6712006" y="2426477"/>
                  <a:pt x="6714992" y="2429464"/>
                </a:cubicBezTo>
                <a:cubicBezTo>
                  <a:pt x="6717978" y="2432449"/>
                  <a:pt x="6722458" y="2435437"/>
                  <a:pt x="6728430" y="2438422"/>
                </a:cubicBezTo>
                <a:cubicBezTo>
                  <a:pt x="6734404" y="2441409"/>
                  <a:pt x="6738884" y="2444397"/>
                  <a:pt x="6741870" y="2447383"/>
                </a:cubicBezTo>
                <a:cubicBezTo>
                  <a:pt x="6744855" y="2450369"/>
                  <a:pt x="6743364" y="2454848"/>
                  <a:pt x="6737390" y="2460821"/>
                </a:cubicBezTo>
                <a:cubicBezTo>
                  <a:pt x="6737390" y="2466794"/>
                  <a:pt x="6743364" y="2469780"/>
                  <a:pt x="6755308" y="2469780"/>
                </a:cubicBezTo>
                <a:cubicBezTo>
                  <a:pt x="6755308" y="2469780"/>
                  <a:pt x="6758294" y="2472767"/>
                  <a:pt x="6764268" y="2478740"/>
                </a:cubicBezTo>
                <a:cubicBezTo>
                  <a:pt x="6764268" y="2484713"/>
                  <a:pt x="6770241" y="2493672"/>
                  <a:pt x="6782186" y="2505618"/>
                </a:cubicBezTo>
                <a:cubicBezTo>
                  <a:pt x="6794132" y="2517564"/>
                  <a:pt x="6803092" y="2523536"/>
                  <a:pt x="6809064" y="2523536"/>
                </a:cubicBezTo>
                <a:lnTo>
                  <a:pt x="6791146" y="2532496"/>
                </a:lnTo>
                <a:cubicBezTo>
                  <a:pt x="6791146" y="2532496"/>
                  <a:pt x="6789653" y="2532496"/>
                  <a:pt x="6786667" y="2532496"/>
                </a:cubicBezTo>
                <a:cubicBezTo>
                  <a:pt x="6783681" y="2532496"/>
                  <a:pt x="6782186" y="2529509"/>
                  <a:pt x="6782186" y="2523536"/>
                </a:cubicBezTo>
                <a:cubicBezTo>
                  <a:pt x="6782186" y="2523536"/>
                  <a:pt x="6777707" y="2523536"/>
                  <a:pt x="6768747" y="2523536"/>
                </a:cubicBezTo>
                <a:cubicBezTo>
                  <a:pt x="6759788" y="2523536"/>
                  <a:pt x="6755308" y="2523536"/>
                  <a:pt x="6755308" y="2523536"/>
                </a:cubicBezTo>
                <a:lnTo>
                  <a:pt x="6755308" y="2541454"/>
                </a:lnTo>
                <a:lnTo>
                  <a:pt x="6746350" y="2550414"/>
                </a:lnTo>
                <a:cubicBezTo>
                  <a:pt x="6740376" y="2562360"/>
                  <a:pt x="6746350" y="2568333"/>
                  <a:pt x="6764268" y="2568333"/>
                </a:cubicBezTo>
                <a:lnTo>
                  <a:pt x="6755308" y="2577292"/>
                </a:lnTo>
                <a:cubicBezTo>
                  <a:pt x="6749335" y="2583265"/>
                  <a:pt x="6743364" y="2586251"/>
                  <a:pt x="6737390" y="2586251"/>
                </a:cubicBezTo>
                <a:cubicBezTo>
                  <a:pt x="6737390" y="2586251"/>
                  <a:pt x="6744855" y="2589238"/>
                  <a:pt x="6759788" y="2595211"/>
                </a:cubicBezTo>
                <a:cubicBezTo>
                  <a:pt x="6774721" y="2601183"/>
                  <a:pt x="6785172" y="2601183"/>
                  <a:pt x="6791146" y="2595211"/>
                </a:cubicBezTo>
                <a:lnTo>
                  <a:pt x="6782186" y="2613130"/>
                </a:lnTo>
                <a:cubicBezTo>
                  <a:pt x="6776214" y="2619102"/>
                  <a:pt x="6776214" y="2625075"/>
                  <a:pt x="6782186" y="2631047"/>
                </a:cubicBezTo>
                <a:cubicBezTo>
                  <a:pt x="6788160" y="2637021"/>
                  <a:pt x="6788160" y="2642993"/>
                  <a:pt x="6782186" y="2648966"/>
                </a:cubicBezTo>
                <a:cubicBezTo>
                  <a:pt x="6776214" y="2654940"/>
                  <a:pt x="6776214" y="2663899"/>
                  <a:pt x="6782186" y="2675843"/>
                </a:cubicBezTo>
                <a:cubicBezTo>
                  <a:pt x="6794132" y="2693762"/>
                  <a:pt x="6794132" y="2702722"/>
                  <a:pt x="6782186" y="2702722"/>
                </a:cubicBezTo>
                <a:lnTo>
                  <a:pt x="6782186" y="2711681"/>
                </a:lnTo>
                <a:cubicBezTo>
                  <a:pt x="6788160" y="2717654"/>
                  <a:pt x="6791146" y="2722134"/>
                  <a:pt x="6791146" y="2725120"/>
                </a:cubicBezTo>
                <a:cubicBezTo>
                  <a:pt x="6791146" y="2728107"/>
                  <a:pt x="6791146" y="2732587"/>
                  <a:pt x="6791146" y="2738559"/>
                </a:cubicBezTo>
                <a:cubicBezTo>
                  <a:pt x="6791146" y="2738559"/>
                  <a:pt x="6792638" y="2741546"/>
                  <a:pt x="6795626" y="2747519"/>
                </a:cubicBezTo>
                <a:cubicBezTo>
                  <a:pt x="6798612" y="2753492"/>
                  <a:pt x="6801598" y="2760958"/>
                  <a:pt x="6804584" y="2769916"/>
                </a:cubicBezTo>
                <a:cubicBezTo>
                  <a:pt x="6807570" y="2778876"/>
                  <a:pt x="6804584" y="2783355"/>
                  <a:pt x="6795626" y="2783355"/>
                </a:cubicBezTo>
                <a:cubicBezTo>
                  <a:pt x="6786667" y="2783355"/>
                  <a:pt x="6782186" y="2786342"/>
                  <a:pt x="6782186" y="2792315"/>
                </a:cubicBezTo>
                <a:cubicBezTo>
                  <a:pt x="6788160" y="2792315"/>
                  <a:pt x="6791146" y="2792315"/>
                  <a:pt x="6791146" y="2792315"/>
                </a:cubicBezTo>
                <a:cubicBezTo>
                  <a:pt x="6791146" y="2792315"/>
                  <a:pt x="6791146" y="2795301"/>
                  <a:pt x="6791146" y="2801274"/>
                </a:cubicBezTo>
                <a:cubicBezTo>
                  <a:pt x="6791146" y="2807247"/>
                  <a:pt x="6794132" y="2810234"/>
                  <a:pt x="6800106" y="2810234"/>
                </a:cubicBezTo>
                <a:cubicBezTo>
                  <a:pt x="6806078" y="2810234"/>
                  <a:pt x="6809064" y="2810234"/>
                  <a:pt x="6809064" y="2810234"/>
                </a:cubicBezTo>
                <a:lnTo>
                  <a:pt x="6818024" y="2810234"/>
                </a:lnTo>
                <a:cubicBezTo>
                  <a:pt x="6818024" y="2816206"/>
                  <a:pt x="6819518" y="2820686"/>
                  <a:pt x="6822504" y="2823673"/>
                </a:cubicBezTo>
                <a:cubicBezTo>
                  <a:pt x="6825489" y="2826659"/>
                  <a:pt x="6826984" y="2828152"/>
                  <a:pt x="6826984" y="2828152"/>
                </a:cubicBezTo>
                <a:lnTo>
                  <a:pt x="6800106" y="2846070"/>
                </a:lnTo>
                <a:cubicBezTo>
                  <a:pt x="6794132" y="2846070"/>
                  <a:pt x="6791146" y="2852043"/>
                  <a:pt x="6791146" y="2863989"/>
                </a:cubicBezTo>
                <a:lnTo>
                  <a:pt x="6782186" y="2890867"/>
                </a:lnTo>
                <a:lnTo>
                  <a:pt x="6782186" y="2908786"/>
                </a:lnTo>
                <a:cubicBezTo>
                  <a:pt x="6782186" y="2908786"/>
                  <a:pt x="6783681" y="2910279"/>
                  <a:pt x="6786667" y="2913266"/>
                </a:cubicBezTo>
                <a:cubicBezTo>
                  <a:pt x="6789653" y="2916252"/>
                  <a:pt x="6791146" y="2920732"/>
                  <a:pt x="6791146" y="2926704"/>
                </a:cubicBezTo>
                <a:cubicBezTo>
                  <a:pt x="6791146" y="2932677"/>
                  <a:pt x="6792638" y="2935663"/>
                  <a:pt x="6795626" y="2935663"/>
                </a:cubicBezTo>
                <a:cubicBezTo>
                  <a:pt x="6798612" y="2935663"/>
                  <a:pt x="6803092" y="2935663"/>
                  <a:pt x="6809064" y="2935663"/>
                </a:cubicBezTo>
                <a:lnTo>
                  <a:pt x="6818024" y="2935663"/>
                </a:lnTo>
                <a:cubicBezTo>
                  <a:pt x="6812050" y="2941636"/>
                  <a:pt x="6806078" y="2949102"/>
                  <a:pt x="6800106" y="2958062"/>
                </a:cubicBezTo>
                <a:cubicBezTo>
                  <a:pt x="6794132" y="2967021"/>
                  <a:pt x="6797120" y="2971501"/>
                  <a:pt x="6809064" y="2971501"/>
                </a:cubicBezTo>
                <a:lnTo>
                  <a:pt x="6818024" y="2989420"/>
                </a:lnTo>
                <a:cubicBezTo>
                  <a:pt x="6818024" y="2989420"/>
                  <a:pt x="6818024" y="2990913"/>
                  <a:pt x="6818024" y="2993899"/>
                </a:cubicBezTo>
                <a:cubicBezTo>
                  <a:pt x="6818024" y="2996886"/>
                  <a:pt x="6821009" y="3001366"/>
                  <a:pt x="6826984" y="3007337"/>
                </a:cubicBezTo>
                <a:cubicBezTo>
                  <a:pt x="6826984" y="3007337"/>
                  <a:pt x="6829970" y="3013310"/>
                  <a:pt x="6835942" y="3025256"/>
                </a:cubicBezTo>
                <a:cubicBezTo>
                  <a:pt x="6835942" y="3031229"/>
                  <a:pt x="6841915" y="3044668"/>
                  <a:pt x="6853861" y="3065574"/>
                </a:cubicBezTo>
                <a:cubicBezTo>
                  <a:pt x="6865807" y="3086479"/>
                  <a:pt x="6874766" y="3098424"/>
                  <a:pt x="6880738" y="3101410"/>
                </a:cubicBezTo>
                <a:cubicBezTo>
                  <a:pt x="6886713" y="3104397"/>
                  <a:pt x="6888204" y="3110370"/>
                  <a:pt x="6885218" y="3119329"/>
                </a:cubicBezTo>
                <a:cubicBezTo>
                  <a:pt x="6882232" y="3128288"/>
                  <a:pt x="6885218" y="3135755"/>
                  <a:pt x="6894178" y="3141728"/>
                </a:cubicBezTo>
                <a:cubicBezTo>
                  <a:pt x="6903138" y="3147700"/>
                  <a:pt x="6904630" y="3153674"/>
                  <a:pt x="6898658" y="3159646"/>
                </a:cubicBezTo>
                <a:lnTo>
                  <a:pt x="6907616" y="3159646"/>
                </a:lnTo>
                <a:cubicBezTo>
                  <a:pt x="6907616" y="3159646"/>
                  <a:pt x="6909110" y="3162633"/>
                  <a:pt x="6912096" y="3168606"/>
                </a:cubicBezTo>
                <a:cubicBezTo>
                  <a:pt x="6915082" y="3174578"/>
                  <a:pt x="6919562" y="3183537"/>
                  <a:pt x="6925535" y="3195483"/>
                </a:cubicBezTo>
                <a:cubicBezTo>
                  <a:pt x="6931508" y="3213402"/>
                  <a:pt x="6937480" y="3222361"/>
                  <a:pt x="6943454" y="3222361"/>
                </a:cubicBezTo>
                <a:cubicBezTo>
                  <a:pt x="6949428" y="3222361"/>
                  <a:pt x="6952414" y="3223854"/>
                  <a:pt x="6952414" y="3226841"/>
                </a:cubicBezTo>
                <a:cubicBezTo>
                  <a:pt x="6952414" y="3229828"/>
                  <a:pt x="6952414" y="3231321"/>
                  <a:pt x="6952414" y="3231321"/>
                </a:cubicBezTo>
                <a:cubicBezTo>
                  <a:pt x="6952414" y="3243267"/>
                  <a:pt x="6955400" y="3249238"/>
                  <a:pt x="6961372" y="3249238"/>
                </a:cubicBezTo>
                <a:cubicBezTo>
                  <a:pt x="6961372" y="3249238"/>
                  <a:pt x="6961372" y="3250731"/>
                  <a:pt x="6961372" y="3253718"/>
                </a:cubicBezTo>
                <a:cubicBezTo>
                  <a:pt x="6961372" y="3256706"/>
                  <a:pt x="6961372" y="3261186"/>
                  <a:pt x="6961372" y="3267157"/>
                </a:cubicBezTo>
                <a:cubicBezTo>
                  <a:pt x="6961372" y="3279103"/>
                  <a:pt x="6964358" y="3286569"/>
                  <a:pt x="6970332" y="3289556"/>
                </a:cubicBezTo>
                <a:cubicBezTo>
                  <a:pt x="6976306" y="3292542"/>
                  <a:pt x="6976306" y="3297022"/>
                  <a:pt x="6970332" y="3302995"/>
                </a:cubicBezTo>
                <a:cubicBezTo>
                  <a:pt x="6964358" y="3308968"/>
                  <a:pt x="6967346" y="3313447"/>
                  <a:pt x="6979292" y="3316434"/>
                </a:cubicBezTo>
                <a:cubicBezTo>
                  <a:pt x="6991236" y="3319421"/>
                  <a:pt x="6997209" y="3323900"/>
                  <a:pt x="6997209" y="3329873"/>
                </a:cubicBezTo>
                <a:lnTo>
                  <a:pt x="7015128" y="3329873"/>
                </a:lnTo>
                <a:cubicBezTo>
                  <a:pt x="7027072" y="3323900"/>
                  <a:pt x="7034540" y="3322407"/>
                  <a:pt x="7037526" y="3325393"/>
                </a:cubicBezTo>
                <a:cubicBezTo>
                  <a:pt x="7040512" y="3328380"/>
                  <a:pt x="7042007" y="3329873"/>
                  <a:pt x="7042007" y="3329873"/>
                </a:cubicBezTo>
                <a:cubicBezTo>
                  <a:pt x="7047978" y="3335845"/>
                  <a:pt x="7049472" y="3340325"/>
                  <a:pt x="7046486" y="3343311"/>
                </a:cubicBezTo>
                <a:cubicBezTo>
                  <a:pt x="7043500" y="3346298"/>
                  <a:pt x="7039021" y="3347791"/>
                  <a:pt x="7033047" y="3347791"/>
                </a:cubicBezTo>
                <a:cubicBezTo>
                  <a:pt x="7003184" y="3347791"/>
                  <a:pt x="6994224" y="3356750"/>
                  <a:pt x="7006169" y="3374669"/>
                </a:cubicBezTo>
                <a:cubicBezTo>
                  <a:pt x="7006169" y="3374669"/>
                  <a:pt x="7007662" y="3377656"/>
                  <a:pt x="7010648" y="3383629"/>
                </a:cubicBezTo>
                <a:cubicBezTo>
                  <a:pt x="7013634" y="3389601"/>
                  <a:pt x="7015128" y="3398561"/>
                  <a:pt x="7015128" y="3410507"/>
                </a:cubicBezTo>
                <a:cubicBezTo>
                  <a:pt x="7015128" y="3428425"/>
                  <a:pt x="7012142" y="3440371"/>
                  <a:pt x="7006169" y="3446343"/>
                </a:cubicBezTo>
                <a:lnTo>
                  <a:pt x="7006169" y="3464262"/>
                </a:lnTo>
                <a:lnTo>
                  <a:pt x="7024087" y="3473222"/>
                </a:lnTo>
                <a:lnTo>
                  <a:pt x="7024087" y="3482181"/>
                </a:lnTo>
                <a:cubicBezTo>
                  <a:pt x="7018115" y="3488154"/>
                  <a:pt x="7015128" y="3491139"/>
                  <a:pt x="7015128" y="3491139"/>
                </a:cubicBezTo>
                <a:cubicBezTo>
                  <a:pt x="7015128" y="3491139"/>
                  <a:pt x="7018115" y="3494127"/>
                  <a:pt x="7024087" y="3500099"/>
                </a:cubicBezTo>
                <a:cubicBezTo>
                  <a:pt x="7024087" y="3506072"/>
                  <a:pt x="7024087" y="3512045"/>
                  <a:pt x="7024087" y="3518018"/>
                </a:cubicBezTo>
                <a:cubicBezTo>
                  <a:pt x="7024087" y="3523990"/>
                  <a:pt x="7024087" y="3528470"/>
                  <a:pt x="7024087" y="3531457"/>
                </a:cubicBezTo>
                <a:cubicBezTo>
                  <a:pt x="7024087" y="3534443"/>
                  <a:pt x="7024087" y="3535936"/>
                  <a:pt x="7024087" y="3535936"/>
                </a:cubicBezTo>
                <a:lnTo>
                  <a:pt x="7024087" y="3571774"/>
                </a:lnTo>
                <a:lnTo>
                  <a:pt x="7033047" y="3580732"/>
                </a:lnTo>
                <a:cubicBezTo>
                  <a:pt x="7039021" y="3586705"/>
                  <a:pt x="7042007" y="3589692"/>
                  <a:pt x="7042007" y="3589692"/>
                </a:cubicBezTo>
                <a:cubicBezTo>
                  <a:pt x="7042007" y="3589692"/>
                  <a:pt x="7036032" y="3589692"/>
                  <a:pt x="7024087" y="3589692"/>
                </a:cubicBezTo>
                <a:lnTo>
                  <a:pt x="7015128" y="3598651"/>
                </a:lnTo>
                <a:lnTo>
                  <a:pt x="7024087" y="3598651"/>
                </a:lnTo>
                <a:lnTo>
                  <a:pt x="7042007" y="3625530"/>
                </a:lnTo>
                <a:cubicBezTo>
                  <a:pt x="7042007" y="3631502"/>
                  <a:pt x="7044992" y="3635982"/>
                  <a:pt x="7050966" y="3638969"/>
                </a:cubicBezTo>
                <a:cubicBezTo>
                  <a:pt x="7056938" y="3641955"/>
                  <a:pt x="7062910" y="3643448"/>
                  <a:pt x="7068884" y="3643448"/>
                </a:cubicBezTo>
                <a:lnTo>
                  <a:pt x="7077843" y="3625530"/>
                </a:lnTo>
                <a:cubicBezTo>
                  <a:pt x="7071870" y="3625530"/>
                  <a:pt x="7068884" y="3622543"/>
                  <a:pt x="7068884" y="3616570"/>
                </a:cubicBezTo>
                <a:cubicBezTo>
                  <a:pt x="7068884" y="3610597"/>
                  <a:pt x="7071870" y="3609104"/>
                  <a:pt x="7077843" y="3612090"/>
                </a:cubicBezTo>
                <a:cubicBezTo>
                  <a:pt x="7083816" y="3615077"/>
                  <a:pt x="7092776" y="3613583"/>
                  <a:pt x="7104722" y="3607611"/>
                </a:cubicBezTo>
                <a:cubicBezTo>
                  <a:pt x="7110694" y="3601638"/>
                  <a:pt x="7113680" y="3595665"/>
                  <a:pt x="7113680" y="3589692"/>
                </a:cubicBezTo>
                <a:cubicBezTo>
                  <a:pt x="7113680" y="3583719"/>
                  <a:pt x="7113680" y="3568786"/>
                  <a:pt x="7113680" y="3544896"/>
                </a:cubicBezTo>
                <a:cubicBezTo>
                  <a:pt x="7113680" y="3509058"/>
                  <a:pt x="7116666" y="3491139"/>
                  <a:pt x="7122640" y="3491139"/>
                </a:cubicBezTo>
                <a:cubicBezTo>
                  <a:pt x="7128614" y="3491139"/>
                  <a:pt x="7130106" y="3488154"/>
                  <a:pt x="7127120" y="3482181"/>
                </a:cubicBezTo>
                <a:cubicBezTo>
                  <a:pt x="7124132" y="3476208"/>
                  <a:pt x="7125626" y="3473222"/>
                  <a:pt x="7131600" y="3473222"/>
                </a:cubicBezTo>
                <a:cubicBezTo>
                  <a:pt x="7143544" y="3467249"/>
                  <a:pt x="7145038" y="3455303"/>
                  <a:pt x="7136078" y="3437384"/>
                </a:cubicBezTo>
                <a:cubicBezTo>
                  <a:pt x="7127120" y="3419465"/>
                  <a:pt x="7110694" y="3410507"/>
                  <a:pt x="7086802" y="3410507"/>
                </a:cubicBezTo>
                <a:lnTo>
                  <a:pt x="7077843" y="3401547"/>
                </a:lnTo>
                <a:cubicBezTo>
                  <a:pt x="7083816" y="3401547"/>
                  <a:pt x="7095762" y="3404534"/>
                  <a:pt x="7113680" y="3410507"/>
                </a:cubicBezTo>
                <a:cubicBezTo>
                  <a:pt x="7131600" y="3410507"/>
                  <a:pt x="7140558" y="3407520"/>
                  <a:pt x="7140558" y="3401547"/>
                </a:cubicBezTo>
                <a:cubicBezTo>
                  <a:pt x="7134586" y="3395575"/>
                  <a:pt x="7134586" y="3389601"/>
                  <a:pt x="7140558" y="3383629"/>
                </a:cubicBezTo>
                <a:cubicBezTo>
                  <a:pt x="7146532" y="3377656"/>
                  <a:pt x="7149518" y="3367203"/>
                  <a:pt x="7149518" y="3352271"/>
                </a:cubicBezTo>
                <a:cubicBezTo>
                  <a:pt x="7149518" y="3337338"/>
                  <a:pt x="7151012" y="3329873"/>
                  <a:pt x="7153998" y="3329873"/>
                </a:cubicBezTo>
                <a:cubicBezTo>
                  <a:pt x="7156983" y="3329873"/>
                  <a:pt x="7158478" y="3341818"/>
                  <a:pt x="7158478" y="3365710"/>
                </a:cubicBezTo>
                <a:lnTo>
                  <a:pt x="7167436" y="3401547"/>
                </a:lnTo>
                <a:cubicBezTo>
                  <a:pt x="7191328" y="3413492"/>
                  <a:pt x="7191328" y="3419465"/>
                  <a:pt x="7167436" y="3419465"/>
                </a:cubicBezTo>
                <a:lnTo>
                  <a:pt x="7149518" y="3428425"/>
                </a:lnTo>
                <a:cubicBezTo>
                  <a:pt x="7149518" y="3440371"/>
                  <a:pt x="7152503" y="3449330"/>
                  <a:pt x="7158478" y="3455303"/>
                </a:cubicBezTo>
                <a:lnTo>
                  <a:pt x="7176395" y="3464262"/>
                </a:lnTo>
                <a:lnTo>
                  <a:pt x="7158478" y="3464262"/>
                </a:lnTo>
                <a:cubicBezTo>
                  <a:pt x="7152503" y="3464262"/>
                  <a:pt x="7149518" y="3465755"/>
                  <a:pt x="7149518" y="3468742"/>
                </a:cubicBezTo>
                <a:cubicBezTo>
                  <a:pt x="7149518" y="3471729"/>
                  <a:pt x="7149518" y="3473222"/>
                  <a:pt x="7149518" y="3473222"/>
                </a:cubicBezTo>
                <a:lnTo>
                  <a:pt x="7140558" y="3482181"/>
                </a:lnTo>
                <a:cubicBezTo>
                  <a:pt x="7140558" y="3482181"/>
                  <a:pt x="7137572" y="3483674"/>
                  <a:pt x="7131600" y="3486661"/>
                </a:cubicBezTo>
                <a:cubicBezTo>
                  <a:pt x="7125626" y="3489647"/>
                  <a:pt x="7125626" y="3494127"/>
                  <a:pt x="7131600" y="3500099"/>
                </a:cubicBezTo>
                <a:cubicBezTo>
                  <a:pt x="7137572" y="3506072"/>
                  <a:pt x="7140558" y="3509058"/>
                  <a:pt x="7140558" y="3509058"/>
                </a:cubicBezTo>
                <a:cubicBezTo>
                  <a:pt x="7146532" y="3509058"/>
                  <a:pt x="7152503" y="3512045"/>
                  <a:pt x="7158478" y="3518018"/>
                </a:cubicBezTo>
                <a:cubicBezTo>
                  <a:pt x="7164450" y="3523990"/>
                  <a:pt x="7168930" y="3528470"/>
                  <a:pt x="7171916" y="3531457"/>
                </a:cubicBezTo>
                <a:cubicBezTo>
                  <a:pt x="7174902" y="3534443"/>
                  <a:pt x="7173409" y="3538923"/>
                  <a:pt x="7167436" y="3544896"/>
                </a:cubicBezTo>
                <a:cubicBezTo>
                  <a:pt x="7161463" y="3550869"/>
                  <a:pt x="7155492" y="3553855"/>
                  <a:pt x="7149518" y="3553855"/>
                </a:cubicBezTo>
                <a:lnTo>
                  <a:pt x="7149518" y="3562815"/>
                </a:lnTo>
                <a:cubicBezTo>
                  <a:pt x="7155492" y="3562815"/>
                  <a:pt x="7158478" y="3571774"/>
                  <a:pt x="7158478" y="3589692"/>
                </a:cubicBezTo>
                <a:lnTo>
                  <a:pt x="7149518" y="3616570"/>
                </a:lnTo>
                <a:cubicBezTo>
                  <a:pt x="7143544" y="3616570"/>
                  <a:pt x="7140558" y="3618063"/>
                  <a:pt x="7140558" y="3621050"/>
                </a:cubicBezTo>
                <a:cubicBezTo>
                  <a:pt x="7140558" y="3624036"/>
                  <a:pt x="7134586" y="3625530"/>
                  <a:pt x="7122640" y="3625530"/>
                </a:cubicBezTo>
                <a:cubicBezTo>
                  <a:pt x="7122640" y="3619557"/>
                  <a:pt x="7119654" y="3618063"/>
                  <a:pt x="7113680" y="3621050"/>
                </a:cubicBezTo>
                <a:cubicBezTo>
                  <a:pt x="7107708" y="3624036"/>
                  <a:pt x="7104722" y="3625530"/>
                  <a:pt x="7104722" y="3625530"/>
                </a:cubicBezTo>
                <a:cubicBezTo>
                  <a:pt x="7086802" y="3637476"/>
                  <a:pt x="7086802" y="3643448"/>
                  <a:pt x="7104722" y="3643448"/>
                </a:cubicBezTo>
                <a:cubicBezTo>
                  <a:pt x="7116666" y="3643448"/>
                  <a:pt x="7119654" y="3646435"/>
                  <a:pt x="7113680" y="3652408"/>
                </a:cubicBezTo>
                <a:lnTo>
                  <a:pt x="7131600" y="3652408"/>
                </a:lnTo>
                <a:cubicBezTo>
                  <a:pt x="7137572" y="3652408"/>
                  <a:pt x="7142052" y="3652408"/>
                  <a:pt x="7145038" y="3652408"/>
                </a:cubicBezTo>
                <a:cubicBezTo>
                  <a:pt x="7148024" y="3652408"/>
                  <a:pt x="7149518" y="3652408"/>
                  <a:pt x="7149518" y="3652408"/>
                </a:cubicBezTo>
                <a:cubicBezTo>
                  <a:pt x="7149518" y="3652408"/>
                  <a:pt x="7148024" y="3653901"/>
                  <a:pt x="7145038" y="3656886"/>
                </a:cubicBezTo>
                <a:cubicBezTo>
                  <a:pt x="7142052" y="3659874"/>
                  <a:pt x="7137572" y="3664354"/>
                  <a:pt x="7131600" y="3670326"/>
                </a:cubicBezTo>
                <a:cubicBezTo>
                  <a:pt x="7125626" y="3676298"/>
                  <a:pt x="7119654" y="3688244"/>
                  <a:pt x="7113680" y="3706163"/>
                </a:cubicBezTo>
                <a:cubicBezTo>
                  <a:pt x="7113680" y="3712136"/>
                  <a:pt x="7113680" y="3718109"/>
                  <a:pt x="7113680" y="3724082"/>
                </a:cubicBezTo>
                <a:cubicBezTo>
                  <a:pt x="7113680" y="3730055"/>
                  <a:pt x="7113680" y="3733041"/>
                  <a:pt x="7113680" y="3733041"/>
                </a:cubicBezTo>
                <a:cubicBezTo>
                  <a:pt x="7107708" y="3739013"/>
                  <a:pt x="7104722" y="3744986"/>
                  <a:pt x="7104722" y="3750959"/>
                </a:cubicBezTo>
                <a:cubicBezTo>
                  <a:pt x="7104722" y="3756932"/>
                  <a:pt x="7104722" y="3761412"/>
                  <a:pt x="7104722" y="3764398"/>
                </a:cubicBezTo>
                <a:cubicBezTo>
                  <a:pt x="7104722" y="3767385"/>
                  <a:pt x="7101735" y="3768878"/>
                  <a:pt x="7095762" y="3768878"/>
                </a:cubicBezTo>
                <a:cubicBezTo>
                  <a:pt x="7089788" y="3768878"/>
                  <a:pt x="7086802" y="3774851"/>
                  <a:pt x="7086802" y="3786797"/>
                </a:cubicBezTo>
                <a:cubicBezTo>
                  <a:pt x="7080829" y="3798743"/>
                  <a:pt x="7071870" y="3798743"/>
                  <a:pt x="7059924" y="3786797"/>
                </a:cubicBezTo>
                <a:cubicBezTo>
                  <a:pt x="7047978" y="3780824"/>
                  <a:pt x="7042007" y="3783810"/>
                  <a:pt x="7042007" y="3795756"/>
                </a:cubicBezTo>
                <a:lnTo>
                  <a:pt x="7042007" y="3813675"/>
                </a:lnTo>
                <a:cubicBezTo>
                  <a:pt x="7042007" y="3837566"/>
                  <a:pt x="7047978" y="3849512"/>
                  <a:pt x="7059924" y="3849512"/>
                </a:cubicBezTo>
                <a:cubicBezTo>
                  <a:pt x="7071870" y="3855484"/>
                  <a:pt x="7074858" y="3864444"/>
                  <a:pt x="7068884" y="3876390"/>
                </a:cubicBezTo>
                <a:cubicBezTo>
                  <a:pt x="7062910" y="3876390"/>
                  <a:pt x="7059924" y="3879377"/>
                  <a:pt x="7059924" y="3885349"/>
                </a:cubicBezTo>
                <a:lnTo>
                  <a:pt x="7059924" y="3903268"/>
                </a:lnTo>
                <a:lnTo>
                  <a:pt x="7042007" y="3912228"/>
                </a:lnTo>
                <a:cubicBezTo>
                  <a:pt x="7042007" y="3918199"/>
                  <a:pt x="7042007" y="3922679"/>
                  <a:pt x="7042007" y="3925666"/>
                </a:cubicBezTo>
                <a:cubicBezTo>
                  <a:pt x="7042007" y="3928652"/>
                  <a:pt x="7044992" y="3927159"/>
                  <a:pt x="7050966" y="3921186"/>
                </a:cubicBezTo>
                <a:cubicBezTo>
                  <a:pt x="7050966" y="3933132"/>
                  <a:pt x="7050966" y="3942091"/>
                  <a:pt x="7050966" y="3948064"/>
                </a:cubicBezTo>
                <a:lnTo>
                  <a:pt x="7042007" y="3974942"/>
                </a:lnTo>
                <a:cubicBezTo>
                  <a:pt x="7036032" y="3986887"/>
                  <a:pt x="7033047" y="3992860"/>
                  <a:pt x="7033047" y="3992860"/>
                </a:cubicBezTo>
                <a:lnTo>
                  <a:pt x="7033047" y="4001820"/>
                </a:lnTo>
                <a:cubicBezTo>
                  <a:pt x="7033047" y="4007792"/>
                  <a:pt x="7033047" y="4010779"/>
                  <a:pt x="7033047" y="4010779"/>
                </a:cubicBezTo>
                <a:cubicBezTo>
                  <a:pt x="7033047" y="4010779"/>
                  <a:pt x="7031554" y="4012272"/>
                  <a:pt x="7028568" y="4015259"/>
                </a:cubicBezTo>
                <a:cubicBezTo>
                  <a:pt x="7025581" y="4018245"/>
                  <a:pt x="7024087" y="4021231"/>
                  <a:pt x="7024087" y="4024218"/>
                </a:cubicBezTo>
                <a:cubicBezTo>
                  <a:pt x="7024087" y="4027205"/>
                  <a:pt x="7024087" y="4028698"/>
                  <a:pt x="7024087" y="4028698"/>
                </a:cubicBezTo>
                <a:cubicBezTo>
                  <a:pt x="7024087" y="4034671"/>
                  <a:pt x="7021101" y="4040644"/>
                  <a:pt x="7015128" y="4046617"/>
                </a:cubicBezTo>
                <a:lnTo>
                  <a:pt x="7024087" y="4064534"/>
                </a:lnTo>
                <a:cubicBezTo>
                  <a:pt x="7030061" y="4058563"/>
                  <a:pt x="7039021" y="4055576"/>
                  <a:pt x="7050966" y="4055576"/>
                </a:cubicBezTo>
                <a:cubicBezTo>
                  <a:pt x="7050966" y="4061549"/>
                  <a:pt x="7049472" y="4064534"/>
                  <a:pt x="7046486" y="4064534"/>
                </a:cubicBezTo>
                <a:cubicBezTo>
                  <a:pt x="7043500" y="4064534"/>
                  <a:pt x="7039021" y="4064534"/>
                  <a:pt x="7033047" y="4064534"/>
                </a:cubicBezTo>
                <a:cubicBezTo>
                  <a:pt x="7027072" y="4064534"/>
                  <a:pt x="7024087" y="4067522"/>
                  <a:pt x="7024087" y="4073494"/>
                </a:cubicBezTo>
                <a:lnTo>
                  <a:pt x="7024087" y="4082453"/>
                </a:lnTo>
                <a:cubicBezTo>
                  <a:pt x="7018115" y="4082453"/>
                  <a:pt x="7015128" y="4085440"/>
                  <a:pt x="7015128" y="4091413"/>
                </a:cubicBezTo>
                <a:lnTo>
                  <a:pt x="6979292" y="4118291"/>
                </a:lnTo>
                <a:cubicBezTo>
                  <a:pt x="6973318" y="4118291"/>
                  <a:pt x="6970332" y="4121278"/>
                  <a:pt x="6970332" y="4127250"/>
                </a:cubicBezTo>
                <a:cubicBezTo>
                  <a:pt x="6970332" y="4133223"/>
                  <a:pt x="6976306" y="4139196"/>
                  <a:pt x="6988250" y="4145169"/>
                </a:cubicBezTo>
                <a:lnTo>
                  <a:pt x="6988250" y="4154127"/>
                </a:lnTo>
                <a:cubicBezTo>
                  <a:pt x="6982278" y="4154127"/>
                  <a:pt x="6977798" y="4154127"/>
                  <a:pt x="6974812" y="4154127"/>
                </a:cubicBezTo>
                <a:cubicBezTo>
                  <a:pt x="6971826" y="4154127"/>
                  <a:pt x="6967346" y="4157114"/>
                  <a:pt x="6961372" y="4163087"/>
                </a:cubicBezTo>
                <a:lnTo>
                  <a:pt x="6952414" y="4172046"/>
                </a:lnTo>
                <a:cubicBezTo>
                  <a:pt x="6958386" y="4172046"/>
                  <a:pt x="6967346" y="4175033"/>
                  <a:pt x="6979292" y="4181006"/>
                </a:cubicBezTo>
                <a:cubicBezTo>
                  <a:pt x="6979292" y="4181006"/>
                  <a:pt x="6982278" y="4181006"/>
                  <a:pt x="6988250" y="4181006"/>
                </a:cubicBezTo>
                <a:cubicBezTo>
                  <a:pt x="6988250" y="4186978"/>
                  <a:pt x="6979292" y="4192952"/>
                  <a:pt x="6961372" y="4198925"/>
                </a:cubicBezTo>
                <a:cubicBezTo>
                  <a:pt x="6949428" y="4198925"/>
                  <a:pt x="6946440" y="4201911"/>
                  <a:pt x="6952414" y="4207884"/>
                </a:cubicBezTo>
                <a:lnTo>
                  <a:pt x="6952414" y="4216843"/>
                </a:lnTo>
                <a:lnTo>
                  <a:pt x="6943454" y="4243722"/>
                </a:lnTo>
                <a:cubicBezTo>
                  <a:pt x="6943454" y="4255667"/>
                  <a:pt x="6940468" y="4264626"/>
                  <a:pt x="6934494" y="4270599"/>
                </a:cubicBezTo>
                <a:cubicBezTo>
                  <a:pt x="6928521" y="4276572"/>
                  <a:pt x="6925535" y="4279558"/>
                  <a:pt x="6925535" y="4279558"/>
                </a:cubicBezTo>
                <a:cubicBezTo>
                  <a:pt x="6919562" y="4279558"/>
                  <a:pt x="6916576" y="4281051"/>
                  <a:pt x="6916576" y="4284038"/>
                </a:cubicBezTo>
                <a:cubicBezTo>
                  <a:pt x="6916576" y="4287025"/>
                  <a:pt x="6919562" y="4288518"/>
                  <a:pt x="6925535" y="4288518"/>
                </a:cubicBezTo>
                <a:lnTo>
                  <a:pt x="6916576" y="4333314"/>
                </a:lnTo>
                <a:cubicBezTo>
                  <a:pt x="6916576" y="4339286"/>
                  <a:pt x="6915082" y="4345260"/>
                  <a:pt x="6912096" y="4351232"/>
                </a:cubicBezTo>
                <a:cubicBezTo>
                  <a:pt x="6909110" y="4357205"/>
                  <a:pt x="6907616" y="4360192"/>
                  <a:pt x="6907616" y="4360192"/>
                </a:cubicBezTo>
                <a:cubicBezTo>
                  <a:pt x="6907616" y="4360192"/>
                  <a:pt x="6903138" y="4363178"/>
                  <a:pt x="6894178" y="4369151"/>
                </a:cubicBezTo>
                <a:cubicBezTo>
                  <a:pt x="6885218" y="4375124"/>
                  <a:pt x="6880738" y="4382590"/>
                  <a:pt x="6880738" y="4391550"/>
                </a:cubicBezTo>
                <a:cubicBezTo>
                  <a:pt x="6880738" y="4400509"/>
                  <a:pt x="6879246" y="4406481"/>
                  <a:pt x="6876260" y="4409469"/>
                </a:cubicBezTo>
                <a:cubicBezTo>
                  <a:pt x="6873274" y="4412454"/>
                  <a:pt x="6871778" y="4416934"/>
                  <a:pt x="6871778" y="4422907"/>
                </a:cubicBezTo>
                <a:cubicBezTo>
                  <a:pt x="6871778" y="4428879"/>
                  <a:pt x="6870286" y="4433359"/>
                  <a:pt x="6867300" y="4436346"/>
                </a:cubicBezTo>
                <a:cubicBezTo>
                  <a:pt x="6864314" y="4439332"/>
                  <a:pt x="6862821" y="4442319"/>
                  <a:pt x="6862821" y="4445305"/>
                </a:cubicBezTo>
                <a:cubicBezTo>
                  <a:pt x="6862821" y="4448292"/>
                  <a:pt x="6865807" y="4449785"/>
                  <a:pt x="6871778" y="4449785"/>
                </a:cubicBezTo>
                <a:cubicBezTo>
                  <a:pt x="6871778" y="4455758"/>
                  <a:pt x="6868793" y="4464717"/>
                  <a:pt x="6862821" y="4476663"/>
                </a:cubicBezTo>
                <a:cubicBezTo>
                  <a:pt x="6844901" y="4476663"/>
                  <a:pt x="6838928" y="4485623"/>
                  <a:pt x="6844901" y="4503540"/>
                </a:cubicBezTo>
                <a:lnTo>
                  <a:pt x="6844901" y="4521459"/>
                </a:lnTo>
                <a:cubicBezTo>
                  <a:pt x="6838928" y="4521459"/>
                  <a:pt x="6835942" y="4524446"/>
                  <a:pt x="6835942" y="4530419"/>
                </a:cubicBezTo>
                <a:cubicBezTo>
                  <a:pt x="6841915" y="4536391"/>
                  <a:pt x="6838928" y="4542365"/>
                  <a:pt x="6826984" y="4548337"/>
                </a:cubicBezTo>
                <a:lnTo>
                  <a:pt x="6818024" y="4557297"/>
                </a:lnTo>
                <a:lnTo>
                  <a:pt x="6826984" y="4566256"/>
                </a:lnTo>
                <a:lnTo>
                  <a:pt x="6844901" y="4584174"/>
                </a:lnTo>
                <a:lnTo>
                  <a:pt x="6818024" y="4593133"/>
                </a:lnTo>
                <a:cubicBezTo>
                  <a:pt x="6806078" y="4605079"/>
                  <a:pt x="6794132" y="4625984"/>
                  <a:pt x="6782186" y="4655848"/>
                </a:cubicBezTo>
                <a:cubicBezTo>
                  <a:pt x="6782186" y="4667794"/>
                  <a:pt x="6776214" y="4679740"/>
                  <a:pt x="6764268" y="4691686"/>
                </a:cubicBezTo>
                <a:lnTo>
                  <a:pt x="6764268" y="4709605"/>
                </a:lnTo>
                <a:cubicBezTo>
                  <a:pt x="6776214" y="4703632"/>
                  <a:pt x="6776214" y="4709605"/>
                  <a:pt x="6764268" y="4727522"/>
                </a:cubicBezTo>
                <a:cubicBezTo>
                  <a:pt x="6758294" y="4733495"/>
                  <a:pt x="6752322" y="4736482"/>
                  <a:pt x="6746350" y="4736482"/>
                </a:cubicBezTo>
                <a:lnTo>
                  <a:pt x="6746350" y="4754401"/>
                </a:lnTo>
                <a:lnTo>
                  <a:pt x="6764268" y="4763360"/>
                </a:lnTo>
                <a:lnTo>
                  <a:pt x="6746350" y="4763360"/>
                </a:lnTo>
                <a:cubicBezTo>
                  <a:pt x="6734404" y="4763360"/>
                  <a:pt x="6728430" y="4767840"/>
                  <a:pt x="6728430" y="4776799"/>
                </a:cubicBezTo>
                <a:cubicBezTo>
                  <a:pt x="6728430" y="4785759"/>
                  <a:pt x="6722458" y="4796211"/>
                  <a:pt x="6710513" y="4808157"/>
                </a:cubicBezTo>
                <a:cubicBezTo>
                  <a:pt x="6698567" y="4820102"/>
                  <a:pt x="6695580" y="4829062"/>
                  <a:pt x="6701553" y="4835034"/>
                </a:cubicBezTo>
                <a:cubicBezTo>
                  <a:pt x="6707527" y="4835034"/>
                  <a:pt x="6710513" y="4835034"/>
                  <a:pt x="6710513" y="4835034"/>
                </a:cubicBezTo>
                <a:lnTo>
                  <a:pt x="6714992" y="4835034"/>
                </a:lnTo>
                <a:cubicBezTo>
                  <a:pt x="6706033" y="4835034"/>
                  <a:pt x="6701553" y="4836527"/>
                  <a:pt x="6701553" y="4839514"/>
                </a:cubicBezTo>
                <a:cubicBezTo>
                  <a:pt x="6701553" y="4842501"/>
                  <a:pt x="6698567" y="4846980"/>
                  <a:pt x="6692594" y="4852953"/>
                </a:cubicBezTo>
                <a:cubicBezTo>
                  <a:pt x="6686621" y="4858926"/>
                  <a:pt x="6689608" y="4864899"/>
                  <a:pt x="6701553" y="4870872"/>
                </a:cubicBezTo>
                <a:cubicBezTo>
                  <a:pt x="6707527" y="4882818"/>
                  <a:pt x="6704538" y="4894764"/>
                  <a:pt x="6692594" y="4906709"/>
                </a:cubicBezTo>
                <a:cubicBezTo>
                  <a:pt x="6680648" y="4912681"/>
                  <a:pt x="6674675" y="4918655"/>
                  <a:pt x="6674675" y="4924627"/>
                </a:cubicBezTo>
                <a:lnTo>
                  <a:pt x="6665716" y="4951506"/>
                </a:lnTo>
                <a:cubicBezTo>
                  <a:pt x="6641824" y="4975396"/>
                  <a:pt x="6638838" y="4987342"/>
                  <a:pt x="6656756" y="4987342"/>
                </a:cubicBezTo>
                <a:lnTo>
                  <a:pt x="6638838" y="4987342"/>
                </a:lnTo>
                <a:cubicBezTo>
                  <a:pt x="6626893" y="4975396"/>
                  <a:pt x="6620920" y="4978384"/>
                  <a:pt x="6620920" y="4996302"/>
                </a:cubicBezTo>
                <a:cubicBezTo>
                  <a:pt x="6620920" y="5002274"/>
                  <a:pt x="6614946" y="5008248"/>
                  <a:pt x="6603001" y="5014220"/>
                </a:cubicBezTo>
                <a:cubicBezTo>
                  <a:pt x="6585082" y="5014220"/>
                  <a:pt x="6582096" y="5017207"/>
                  <a:pt x="6594041" y="5023180"/>
                </a:cubicBezTo>
                <a:cubicBezTo>
                  <a:pt x="6594041" y="5029153"/>
                  <a:pt x="6594041" y="5033632"/>
                  <a:pt x="6594041" y="5036619"/>
                </a:cubicBezTo>
                <a:cubicBezTo>
                  <a:pt x="6594041" y="5039606"/>
                  <a:pt x="6594041" y="5041099"/>
                  <a:pt x="6594041" y="5041099"/>
                </a:cubicBezTo>
                <a:lnTo>
                  <a:pt x="6611960" y="5050058"/>
                </a:lnTo>
                <a:cubicBezTo>
                  <a:pt x="6617933" y="5050058"/>
                  <a:pt x="6623906" y="5053045"/>
                  <a:pt x="6629879" y="5059018"/>
                </a:cubicBezTo>
                <a:cubicBezTo>
                  <a:pt x="6635852" y="5064989"/>
                  <a:pt x="6632864" y="5070964"/>
                  <a:pt x="6620920" y="5076935"/>
                </a:cubicBezTo>
                <a:lnTo>
                  <a:pt x="6603001" y="5067976"/>
                </a:lnTo>
                <a:lnTo>
                  <a:pt x="6558204" y="5059018"/>
                </a:lnTo>
                <a:lnTo>
                  <a:pt x="6540286" y="5059018"/>
                </a:lnTo>
                <a:lnTo>
                  <a:pt x="6504448" y="5076935"/>
                </a:lnTo>
                <a:cubicBezTo>
                  <a:pt x="6504448" y="5082908"/>
                  <a:pt x="6504448" y="5085895"/>
                  <a:pt x="6504448" y="5085895"/>
                </a:cubicBezTo>
                <a:cubicBezTo>
                  <a:pt x="6492504" y="5085895"/>
                  <a:pt x="6486530" y="5088881"/>
                  <a:pt x="6486530" y="5094854"/>
                </a:cubicBezTo>
                <a:lnTo>
                  <a:pt x="6477570" y="5094854"/>
                </a:lnTo>
                <a:lnTo>
                  <a:pt x="6468612" y="5112773"/>
                </a:lnTo>
                <a:cubicBezTo>
                  <a:pt x="6492504" y="5112773"/>
                  <a:pt x="6498476" y="5118746"/>
                  <a:pt x="6486530" y="5130692"/>
                </a:cubicBezTo>
                <a:cubicBezTo>
                  <a:pt x="6480556" y="5136665"/>
                  <a:pt x="6473090" y="5139651"/>
                  <a:pt x="6464132" y="5139651"/>
                </a:cubicBezTo>
                <a:cubicBezTo>
                  <a:pt x="6455173" y="5139651"/>
                  <a:pt x="6446213" y="5141145"/>
                  <a:pt x="6437254" y="5144131"/>
                </a:cubicBezTo>
                <a:cubicBezTo>
                  <a:pt x="6428294" y="5147118"/>
                  <a:pt x="6426801" y="5151596"/>
                  <a:pt x="6432774" y="5157569"/>
                </a:cubicBezTo>
                <a:cubicBezTo>
                  <a:pt x="6438747" y="5163542"/>
                  <a:pt x="6440240" y="5169515"/>
                  <a:pt x="6437254" y="5175488"/>
                </a:cubicBezTo>
                <a:cubicBezTo>
                  <a:pt x="6434268" y="5181461"/>
                  <a:pt x="6432774" y="5184447"/>
                  <a:pt x="6432774" y="5184447"/>
                </a:cubicBezTo>
                <a:cubicBezTo>
                  <a:pt x="6432774" y="5184447"/>
                  <a:pt x="6432774" y="5185941"/>
                  <a:pt x="6432774" y="5188927"/>
                </a:cubicBezTo>
                <a:cubicBezTo>
                  <a:pt x="6432774" y="5191914"/>
                  <a:pt x="6429788" y="5193407"/>
                  <a:pt x="6423816" y="5193407"/>
                </a:cubicBezTo>
                <a:lnTo>
                  <a:pt x="6405896" y="5211325"/>
                </a:lnTo>
                <a:cubicBezTo>
                  <a:pt x="6405896" y="5217299"/>
                  <a:pt x="6408882" y="5220285"/>
                  <a:pt x="6414856" y="5220285"/>
                </a:cubicBezTo>
                <a:cubicBezTo>
                  <a:pt x="6420830" y="5220285"/>
                  <a:pt x="6423816" y="5226258"/>
                  <a:pt x="6423816" y="5238203"/>
                </a:cubicBezTo>
                <a:cubicBezTo>
                  <a:pt x="6423816" y="5250149"/>
                  <a:pt x="6419336" y="5251642"/>
                  <a:pt x="6410376" y="5242682"/>
                </a:cubicBezTo>
                <a:cubicBezTo>
                  <a:pt x="6401416" y="5233723"/>
                  <a:pt x="6393950" y="5229243"/>
                  <a:pt x="6387978" y="5229243"/>
                </a:cubicBezTo>
                <a:lnTo>
                  <a:pt x="6361100" y="5229243"/>
                </a:lnTo>
                <a:cubicBezTo>
                  <a:pt x="6361100" y="5235218"/>
                  <a:pt x="6367073" y="5241189"/>
                  <a:pt x="6379019" y="5247162"/>
                </a:cubicBezTo>
                <a:lnTo>
                  <a:pt x="6387978" y="5256121"/>
                </a:lnTo>
                <a:cubicBezTo>
                  <a:pt x="6382005" y="5262095"/>
                  <a:pt x="6380512" y="5268068"/>
                  <a:pt x="6383498" y="5274040"/>
                </a:cubicBezTo>
                <a:cubicBezTo>
                  <a:pt x="6386484" y="5280014"/>
                  <a:pt x="6382005" y="5285986"/>
                  <a:pt x="6370059" y="5291959"/>
                </a:cubicBezTo>
                <a:cubicBezTo>
                  <a:pt x="6364086" y="5291959"/>
                  <a:pt x="6361100" y="5296439"/>
                  <a:pt x="6361100" y="5305397"/>
                </a:cubicBezTo>
                <a:cubicBezTo>
                  <a:pt x="6361100" y="5314357"/>
                  <a:pt x="6364086" y="5318836"/>
                  <a:pt x="6370059" y="5318836"/>
                </a:cubicBezTo>
                <a:lnTo>
                  <a:pt x="6370059" y="5336755"/>
                </a:lnTo>
                <a:lnTo>
                  <a:pt x="6387978" y="5336755"/>
                </a:lnTo>
                <a:cubicBezTo>
                  <a:pt x="6393950" y="5330782"/>
                  <a:pt x="6402910" y="5327796"/>
                  <a:pt x="6414856" y="5327796"/>
                </a:cubicBezTo>
                <a:lnTo>
                  <a:pt x="6441733" y="5327796"/>
                </a:lnTo>
                <a:lnTo>
                  <a:pt x="6459652" y="5336755"/>
                </a:lnTo>
                <a:cubicBezTo>
                  <a:pt x="6465626" y="5336755"/>
                  <a:pt x="6470105" y="5335262"/>
                  <a:pt x="6473090" y="5332275"/>
                </a:cubicBezTo>
                <a:cubicBezTo>
                  <a:pt x="6476076" y="5329289"/>
                  <a:pt x="6482050" y="5329289"/>
                  <a:pt x="6491010" y="5332275"/>
                </a:cubicBezTo>
                <a:cubicBezTo>
                  <a:pt x="6499970" y="5335262"/>
                  <a:pt x="6504448" y="5336755"/>
                  <a:pt x="6504448" y="5336755"/>
                </a:cubicBezTo>
                <a:cubicBezTo>
                  <a:pt x="6504448" y="5342728"/>
                  <a:pt x="6504448" y="5345715"/>
                  <a:pt x="6504448" y="5345715"/>
                </a:cubicBezTo>
                <a:cubicBezTo>
                  <a:pt x="6504448" y="5345715"/>
                  <a:pt x="6502956" y="5345715"/>
                  <a:pt x="6499970" y="5345715"/>
                </a:cubicBezTo>
                <a:cubicBezTo>
                  <a:pt x="6496984" y="5345715"/>
                  <a:pt x="6492504" y="5347208"/>
                  <a:pt x="6486530" y="5350194"/>
                </a:cubicBezTo>
                <a:cubicBezTo>
                  <a:pt x="6480556" y="5353181"/>
                  <a:pt x="6477570" y="5354674"/>
                  <a:pt x="6477570" y="5354674"/>
                </a:cubicBezTo>
                <a:cubicBezTo>
                  <a:pt x="6471598" y="5360647"/>
                  <a:pt x="6458159" y="5365127"/>
                  <a:pt x="6437254" y="5368113"/>
                </a:cubicBezTo>
                <a:cubicBezTo>
                  <a:pt x="6416350" y="5371100"/>
                  <a:pt x="6399924" y="5378566"/>
                  <a:pt x="6387978" y="5390512"/>
                </a:cubicBezTo>
                <a:lnTo>
                  <a:pt x="6352140" y="5399470"/>
                </a:lnTo>
                <a:lnTo>
                  <a:pt x="6334222" y="5408429"/>
                </a:lnTo>
                <a:lnTo>
                  <a:pt x="6343182" y="5417389"/>
                </a:lnTo>
                <a:cubicBezTo>
                  <a:pt x="6343182" y="5417389"/>
                  <a:pt x="6343182" y="5420375"/>
                  <a:pt x="6343182" y="5426348"/>
                </a:cubicBezTo>
                <a:cubicBezTo>
                  <a:pt x="6343182" y="5432321"/>
                  <a:pt x="6319290" y="5435308"/>
                  <a:pt x="6271507" y="5435308"/>
                </a:cubicBezTo>
                <a:lnTo>
                  <a:pt x="6253588" y="5444267"/>
                </a:lnTo>
                <a:cubicBezTo>
                  <a:pt x="6259562" y="5444267"/>
                  <a:pt x="6262547" y="5447254"/>
                  <a:pt x="6262547" y="5453226"/>
                </a:cubicBezTo>
                <a:cubicBezTo>
                  <a:pt x="6262547" y="5453226"/>
                  <a:pt x="6261054" y="5453226"/>
                  <a:pt x="6258068" y="5453226"/>
                </a:cubicBezTo>
                <a:cubicBezTo>
                  <a:pt x="6255082" y="5453226"/>
                  <a:pt x="6250602" y="5453226"/>
                  <a:pt x="6244630" y="5453226"/>
                </a:cubicBezTo>
                <a:lnTo>
                  <a:pt x="6226711" y="5462186"/>
                </a:lnTo>
                <a:cubicBezTo>
                  <a:pt x="6226711" y="5468159"/>
                  <a:pt x="6223725" y="5471144"/>
                  <a:pt x="6217751" y="5471144"/>
                </a:cubicBezTo>
                <a:lnTo>
                  <a:pt x="6226711" y="5471144"/>
                </a:lnTo>
                <a:lnTo>
                  <a:pt x="6244630" y="5471144"/>
                </a:lnTo>
                <a:cubicBezTo>
                  <a:pt x="6244630" y="5465172"/>
                  <a:pt x="6250602" y="5462186"/>
                  <a:pt x="6262547" y="5462186"/>
                </a:cubicBezTo>
                <a:cubicBezTo>
                  <a:pt x="6274493" y="5462186"/>
                  <a:pt x="6280466" y="5463679"/>
                  <a:pt x="6280466" y="5466664"/>
                </a:cubicBezTo>
                <a:cubicBezTo>
                  <a:pt x="6280466" y="5469652"/>
                  <a:pt x="6283452" y="5474132"/>
                  <a:pt x="6289426" y="5480104"/>
                </a:cubicBezTo>
                <a:cubicBezTo>
                  <a:pt x="6295399" y="5486077"/>
                  <a:pt x="6298385" y="5492050"/>
                  <a:pt x="6298385" y="5498022"/>
                </a:cubicBezTo>
                <a:cubicBezTo>
                  <a:pt x="6298385" y="5503996"/>
                  <a:pt x="6293905" y="5505489"/>
                  <a:pt x="6284946" y="5502502"/>
                </a:cubicBezTo>
                <a:cubicBezTo>
                  <a:pt x="6275986" y="5499516"/>
                  <a:pt x="6273000" y="5502502"/>
                  <a:pt x="6275986" y="5511462"/>
                </a:cubicBezTo>
                <a:cubicBezTo>
                  <a:pt x="6278973" y="5520421"/>
                  <a:pt x="6274493" y="5524901"/>
                  <a:pt x="6262547" y="5524901"/>
                </a:cubicBezTo>
                <a:cubicBezTo>
                  <a:pt x="6262547" y="5524901"/>
                  <a:pt x="6261054" y="5524901"/>
                  <a:pt x="6258068" y="5524901"/>
                </a:cubicBezTo>
                <a:cubicBezTo>
                  <a:pt x="6255082" y="5524901"/>
                  <a:pt x="6253588" y="5527887"/>
                  <a:pt x="6253588" y="5533860"/>
                </a:cubicBezTo>
                <a:cubicBezTo>
                  <a:pt x="6247616" y="5539833"/>
                  <a:pt x="6244630" y="5542819"/>
                  <a:pt x="6244630" y="5542819"/>
                </a:cubicBezTo>
                <a:lnTo>
                  <a:pt x="6244630" y="5524901"/>
                </a:lnTo>
                <a:lnTo>
                  <a:pt x="6244630" y="5515941"/>
                </a:lnTo>
                <a:cubicBezTo>
                  <a:pt x="6238656" y="5509968"/>
                  <a:pt x="6241642" y="5506982"/>
                  <a:pt x="6253588" y="5506982"/>
                </a:cubicBezTo>
                <a:cubicBezTo>
                  <a:pt x="6259562" y="5501009"/>
                  <a:pt x="6262547" y="5495036"/>
                  <a:pt x="6262547" y="5489063"/>
                </a:cubicBezTo>
                <a:cubicBezTo>
                  <a:pt x="6262547" y="5483090"/>
                  <a:pt x="6259562" y="5478612"/>
                  <a:pt x="6253588" y="5475624"/>
                </a:cubicBezTo>
                <a:cubicBezTo>
                  <a:pt x="6247616" y="5472639"/>
                  <a:pt x="6241642" y="5475624"/>
                  <a:pt x="6235670" y="5484583"/>
                </a:cubicBezTo>
                <a:cubicBezTo>
                  <a:pt x="6229696" y="5493543"/>
                  <a:pt x="6226711" y="5501009"/>
                  <a:pt x="6226711" y="5506982"/>
                </a:cubicBezTo>
                <a:cubicBezTo>
                  <a:pt x="6226711" y="5512955"/>
                  <a:pt x="6217751" y="5515941"/>
                  <a:pt x="6199832" y="5515941"/>
                </a:cubicBezTo>
                <a:lnTo>
                  <a:pt x="6146076" y="5533860"/>
                </a:lnTo>
                <a:cubicBezTo>
                  <a:pt x="6146076" y="5539833"/>
                  <a:pt x="6152050" y="5539833"/>
                  <a:pt x="6163996" y="5533860"/>
                </a:cubicBezTo>
                <a:cubicBezTo>
                  <a:pt x="6175940" y="5527887"/>
                  <a:pt x="6184900" y="5527887"/>
                  <a:pt x="6190873" y="5533860"/>
                </a:cubicBezTo>
                <a:lnTo>
                  <a:pt x="6199832" y="5542819"/>
                </a:lnTo>
                <a:lnTo>
                  <a:pt x="6208792" y="5551779"/>
                </a:lnTo>
                <a:cubicBezTo>
                  <a:pt x="6208792" y="5557751"/>
                  <a:pt x="6201326" y="5559244"/>
                  <a:pt x="6186393" y="5556259"/>
                </a:cubicBezTo>
                <a:cubicBezTo>
                  <a:pt x="6171462" y="5553271"/>
                  <a:pt x="6163996" y="5553271"/>
                  <a:pt x="6163996" y="5556259"/>
                </a:cubicBezTo>
                <a:cubicBezTo>
                  <a:pt x="6163996" y="5559244"/>
                  <a:pt x="6161010" y="5560737"/>
                  <a:pt x="6155036" y="5560737"/>
                </a:cubicBezTo>
                <a:lnTo>
                  <a:pt x="6163996" y="5569697"/>
                </a:lnTo>
                <a:cubicBezTo>
                  <a:pt x="6163996" y="5575670"/>
                  <a:pt x="6163996" y="5581643"/>
                  <a:pt x="6163996" y="5587615"/>
                </a:cubicBezTo>
                <a:cubicBezTo>
                  <a:pt x="6158022" y="5587615"/>
                  <a:pt x="6149062" y="5593589"/>
                  <a:pt x="6137118" y="5605534"/>
                </a:cubicBezTo>
                <a:cubicBezTo>
                  <a:pt x="6131144" y="5611508"/>
                  <a:pt x="6125172" y="5615987"/>
                  <a:pt x="6119199" y="5618973"/>
                </a:cubicBezTo>
                <a:cubicBezTo>
                  <a:pt x="6113226" y="5621960"/>
                  <a:pt x="6110239" y="5623453"/>
                  <a:pt x="6110239" y="5623453"/>
                </a:cubicBezTo>
                <a:lnTo>
                  <a:pt x="6092322" y="5632413"/>
                </a:lnTo>
                <a:lnTo>
                  <a:pt x="6092322" y="5641371"/>
                </a:lnTo>
                <a:cubicBezTo>
                  <a:pt x="6098294" y="5641371"/>
                  <a:pt x="6101280" y="5642866"/>
                  <a:pt x="6101280" y="5645851"/>
                </a:cubicBezTo>
                <a:cubicBezTo>
                  <a:pt x="6101280" y="5648837"/>
                  <a:pt x="6101280" y="5650330"/>
                  <a:pt x="6101280" y="5650330"/>
                </a:cubicBezTo>
                <a:cubicBezTo>
                  <a:pt x="6101280" y="5662276"/>
                  <a:pt x="6095308" y="5668249"/>
                  <a:pt x="6083362" y="5668249"/>
                </a:cubicBezTo>
                <a:lnTo>
                  <a:pt x="6074402" y="5659290"/>
                </a:lnTo>
                <a:cubicBezTo>
                  <a:pt x="6074402" y="5659290"/>
                  <a:pt x="6077388" y="5659290"/>
                  <a:pt x="6083362" y="5659290"/>
                </a:cubicBezTo>
                <a:cubicBezTo>
                  <a:pt x="6089336" y="5659290"/>
                  <a:pt x="6092322" y="5656304"/>
                  <a:pt x="6092322" y="5650330"/>
                </a:cubicBezTo>
                <a:lnTo>
                  <a:pt x="6074402" y="5650330"/>
                </a:lnTo>
                <a:cubicBezTo>
                  <a:pt x="6068428" y="5650330"/>
                  <a:pt x="6063950" y="5651824"/>
                  <a:pt x="6060964" y="5654810"/>
                </a:cubicBezTo>
                <a:cubicBezTo>
                  <a:pt x="6057978" y="5657797"/>
                  <a:pt x="6056484" y="5662276"/>
                  <a:pt x="6056484" y="5668249"/>
                </a:cubicBezTo>
                <a:cubicBezTo>
                  <a:pt x="6044538" y="5674222"/>
                  <a:pt x="6038565" y="5680195"/>
                  <a:pt x="6038565" y="5686168"/>
                </a:cubicBezTo>
                <a:cubicBezTo>
                  <a:pt x="6038565" y="5686168"/>
                  <a:pt x="6035579" y="5683182"/>
                  <a:pt x="6029606" y="5677209"/>
                </a:cubicBezTo>
                <a:cubicBezTo>
                  <a:pt x="6017660" y="5683182"/>
                  <a:pt x="6011688" y="5689155"/>
                  <a:pt x="6011688" y="5695127"/>
                </a:cubicBezTo>
                <a:lnTo>
                  <a:pt x="6011688" y="5722006"/>
                </a:lnTo>
                <a:lnTo>
                  <a:pt x="6011688" y="5730964"/>
                </a:lnTo>
                <a:lnTo>
                  <a:pt x="6002728" y="5739923"/>
                </a:lnTo>
                <a:cubicBezTo>
                  <a:pt x="5990782" y="5751869"/>
                  <a:pt x="5981824" y="5756349"/>
                  <a:pt x="5975850" y="5753362"/>
                </a:cubicBezTo>
                <a:cubicBezTo>
                  <a:pt x="5969877" y="5750376"/>
                  <a:pt x="5965397" y="5753362"/>
                  <a:pt x="5962411" y="5762322"/>
                </a:cubicBezTo>
                <a:cubicBezTo>
                  <a:pt x="5959425" y="5771281"/>
                  <a:pt x="5960918" y="5778748"/>
                  <a:pt x="5966891" y="5784720"/>
                </a:cubicBezTo>
                <a:cubicBezTo>
                  <a:pt x="5972864" y="5790694"/>
                  <a:pt x="5972864" y="5795173"/>
                  <a:pt x="5966891" y="5798160"/>
                </a:cubicBezTo>
                <a:cubicBezTo>
                  <a:pt x="5960918" y="5801145"/>
                  <a:pt x="5957932" y="5805625"/>
                  <a:pt x="5957932" y="5811598"/>
                </a:cubicBezTo>
                <a:cubicBezTo>
                  <a:pt x="5957932" y="5814584"/>
                  <a:pt x="5957932" y="5816825"/>
                  <a:pt x="5957932" y="5818318"/>
                </a:cubicBezTo>
                <a:lnTo>
                  <a:pt x="5957932" y="5820557"/>
                </a:lnTo>
                <a:lnTo>
                  <a:pt x="5951212" y="5818318"/>
                </a:lnTo>
                <a:cubicBezTo>
                  <a:pt x="5949718" y="5816825"/>
                  <a:pt x="5948972" y="5814584"/>
                  <a:pt x="5948972" y="5811598"/>
                </a:cubicBezTo>
                <a:lnTo>
                  <a:pt x="5931054" y="5811598"/>
                </a:lnTo>
                <a:cubicBezTo>
                  <a:pt x="5925080" y="5817571"/>
                  <a:pt x="5922094" y="5817571"/>
                  <a:pt x="5922094" y="5811598"/>
                </a:cubicBezTo>
                <a:cubicBezTo>
                  <a:pt x="5922094" y="5805625"/>
                  <a:pt x="5917614" y="5802638"/>
                  <a:pt x="5908656" y="5802638"/>
                </a:cubicBezTo>
                <a:cubicBezTo>
                  <a:pt x="5899696" y="5802638"/>
                  <a:pt x="5899696" y="5805625"/>
                  <a:pt x="5908656" y="5811598"/>
                </a:cubicBezTo>
                <a:cubicBezTo>
                  <a:pt x="5917614" y="5817571"/>
                  <a:pt x="5919108" y="5823544"/>
                  <a:pt x="5913134" y="5829516"/>
                </a:cubicBezTo>
                <a:lnTo>
                  <a:pt x="5913134" y="5838476"/>
                </a:lnTo>
                <a:lnTo>
                  <a:pt x="5922094" y="5829516"/>
                </a:lnTo>
                <a:cubicBezTo>
                  <a:pt x="5922094" y="5829516"/>
                  <a:pt x="5928068" y="5829516"/>
                  <a:pt x="5940014" y="5829516"/>
                </a:cubicBezTo>
                <a:lnTo>
                  <a:pt x="5957932" y="5820557"/>
                </a:lnTo>
                <a:lnTo>
                  <a:pt x="5975850" y="5811598"/>
                </a:lnTo>
                <a:cubicBezTo>
                  <a:pt x="5975850" y="5805625"/>
                  <a:pt x="5980330" y="5799653"/>
                  <a:pt x="5989288" y="5793680"/>
                </a:cubicBezTo>
                <a:cubicBezTo>
                  <a:pt x="5998248" y="5787707"/>
                  <a:pt x="6002728" y="5784720"/>
                  <a:pt x="6002728" y="5784720"/>
                </a:cubicBezTo>
                <a:cubicBezTo>
                  <a:pt x="6014673" y="5790694"/>
                  <a:pt x="6020646" y="5793680"/>
                  <a:pt x="6020646" y="5793680"/>
                </a:cubicBezTo>
                <a:cubicBezTo>
                  <a:pt x="6026620" y="5799653"/>
                  <a:pt x="6028112" y="5804133"/>
                  <a:pt x="6025126" y="5807118"/>
                </a:cubicBezTo>
                <a:cubicBezTo>
                  <a:pt x="6022140" y="5810105"/>
                  <a:pt x="6017660" y="5814584"/>
                  <a:pt x="6011688" y="5820557"/>
                </a:cubicBezTo>
                <a:cubicBezTo>
                  <a:pt x="6005714" y="5820557"/>
                  <a:pt x="6002728" y="5826530"/>
                  <a:pt x="6002728" y="5838476"/>
                </a:cubicBezTo>
                <a:cubicBezTo>
                  <a:pt x="6002728" y="5850422"/>
                  <a:pt x="5999742" y="5853409"/>
                  <a:pt x="5993768" y="5847435"/>
                </a:cubicBezTo>
                <a:cubicBezTo>
                  <a:pt x="5981824" y="5847435"/>
                  <a:pt x="5975850" y="5850422"/>
                  <a:pt x="5975850" y="5856395"/>
                </a:cubicBezTo>
                <a:lnTo>
                  <a:pt x="5993768" y="5874312"/>
                </a:lnTo>
                <a:cubicBezTo>
                  <a:pt x="6023632" y="5886260"/>
                  <a:pt x="6023632" y="5898205"/>
                  <a:pt x="5993768" y="5910150"/>
                </a:cubicBezTo>
                <a:cubicBezTo>
                  <a:pt x="5981824" y="5916123"/>
                  <a:pt x="5972864" y="5916123"/>
                  <a:pt x="5966891" y="5910150"/>
                </a:cubicBezTo>
                <a:lnTo>
                  <a:pt x="5975850" y="5892231"/>
                </a:lnTo>
                <a:cubicBezTo>
                  <a:pt x="5981824" y="5892231"/>
                  <a:pt x="5984810" y="5889245"/>
                  <a:pt x="5984810" y="5883272"/>
                </a:cubicBezTo>
                <a:cubicBezTo>
                  <a:pt x="5984810" y="5877300"/>
                  <a:pt x="5981824" y="5874312"/>
                  <a:pt x="5975850" y="5874312"/>
                </a:cubicBezTo>
                <a:lnTo>
                  <a:pt x="5948972" y="5865354"/>
                </a:lnTo>
                <a:lnTo>
                  <a:pt x="5940014" y="5847435"/>
                </a:lnTo>
                <a:lnTo>
                  <a:pt x="5931054" y="5865354"/>
                </a:lnTo>
                <a:cubicBezTo>
                  <a:pt x="5925080" y="5871327"/>
                  <a:pt x="5916122" y="5874312"/>
                  <a:pt x="5904176" y="5874312"/>
                </a:cubicBezTo>
                <a:cubicBezTo>
                  <a:pt x="5898202" y="5874312"/>
                  <a:pt x="5892231" y="5874312"/>
                  <a:pt x="5886257" y="5874312"/>
                </a:cubicBezTo>
                <a:cubicBezTo>
                  <a:pt x="5880284" y="5874312"/>
                  <a:pt x="5877298" y="5871327"/>
                  <a:pt x="5877298" y="5865354"/>
                </a:cubicBezTo>
                <a:lnTo>
                  <a:pt x="5868338" y="5874312"/>
                </a:lnTo>
                <a:lnTo>
                  <a:pt x="5823542" y="5910150"/>
                </a:lnTo>
                <a:cubicBezTo>
                  <a:pt x="5823542" y="5904177"/>
                  <a:pt x="5820556" y="5901191"/>
                  <a:pt x="5814582" y="5901191"/>
                </a:cubicBezTo>
                <a:cubicBezTo>
                  <a:pt x="5808610" y="5901191"/>
                  <a:pt x="5805624" y="5904177"/>
                  <a:pt x="5805624" y="5910150"/>
                </a:cubicBezTo>
                <a:cubicBezTo>
                  <a:pt x="5805624" y="5916123"/>
                  <a:pt x="5805624" y="5919110"/>
                  <a:pt x="5805624" y="5919110"/>
                </a:cubicBezTo>
                <a:lnTo>
                  <a:pt x="5796664" y="5892231"/>
                </a:lnTo>
                <a:lnTo>
                  <a:pt x="5787705" y="5874312"/>
                </a:lnTo>
                <a:lnTo>
                  <a:pt x="5778745" y="5883272"/>
                </a:lnTo>
                <a:cubicBezTo>
                  <a:pt x="5778745" y="5889245"/>
                  <a:pt x="5778745" y="5895218"/>
                  <a:pt x="5778745" y="5901191"/>
                </a:cubicBezTo>
                <a:cubicBezTo>
                  <a:pt x="5772772" y="5901191"/>
                  <a:pt x="5769786" y="5902684"/>
                  <a:pt x="5769786" y="5905670"/>
                </a:cubicBezTo>
                <a:cubicBezTo>
                  <a:pt x="5769786" y="5908657"/>
                  <a:pt x="5772772" y="5913137"/>
                  <a:pt x="5778745" y="5919110"/>
                </a:cubicBezTo>
                <a:lnTo>
                  <a:pt x="5769786" y="5954947"/>
                </a:lnTo>
                <a:lnTo>
                  <a:pt x="5769786" y="5972865"/>
                </a:lnTo>
                <a:cubicBezTo>
                  <a:pt x="5775759" y="5972865"/>
                  <a:pt x="5778745" y="5975852"/>
                  <a:pt x="5778745" y="5981824"/>
                </a:cubicBezTo>
                <a:cubicBezTo>
                  <a:pt x="5772772" y="5987798"/>
                  <a:pt x="5772772" y="5990784"/>
                  <a:pt x="5778745" y="5990784"/>
                </a:cubicBezTo>
                <a:cubicBezTo>
                  <a:pt x="5766800" y="5996757"/>
                  <a:pt x="5757840" y="5999743"/>
                  <a:pt x="5751868" y="5999743"/>
                </a:cubicBezTo>
                <a:cubicBezTo>
                  <a:pt x="5751868" y="6005716"/>
                  <a:pt x="5751868" y="6008703"/>
                  <a:pt x="5751868" y="6008703"/>
                </a:cubicBezTo>
                <a:cubicBezTo>
                  <a:pt x="5751868" y="6008703"/>
                  <a:pt x="5748882" y="6008703"/>
                  <a:pt x="5742908" y="6008703"/>
                </a:cubicBezTo>
                <a:cubicBezTo>
                  <a:pt x="5742908" y="6002730"/>
                  <a:pt x="5739923" y="5995263"/>
                  <a:pt x="5733948" y="5986304"/>
                </a:cubicBezTo>
                <a:cubicBezTo>
                  <a:pt x="5727976" y="5977345"/>
                  <a:pt x="5722004" y="5975852"/>
                  <a:pt x="5716031" y="5981824"/>
                </a:cubicBezTo>
                <a:cubicBezTo>
                  <a:pt x="5716031" y="5981824"/>
                  <a:pt x="5714537" y="5983318"/>
                  <a:pt x="5711551" y="5986304"/>
                </a:cubicBezTo>
                <a:cubicBezTo>
                  <a:pt x="5708565" y="5989291"/>
                  <a:pt x="5704085" y="5990784"/>
                  <a:pt x="5698112" y="5990784"/>
                </a:cubicBezTo>
                <a:cubicBezTo>
                  <a:pt x="5692138" y="5990784"/>
                  <a:pt x="5689152" y="5990784"/>
                  <a:pt x="5689152" y="5990784"/>
                </a:cubicBezTo>
                <a:cubicBezTo>
                  <a:pt x="5689152" y="5990784"/>
                  <a:pt x="5689152" y="5993770"/>
                  <a:pt x="5689152" y="5999743"/>
                </a:cubicBezTo>
                <a:cubicBezTo>
                  <a:pt x="5689152" y="6005716"/>
                  <a:pt x="5687660" y="6011689"/>
                  <a:pt x="5684674" y="6017662"/>
                </a:cubicBezTo>
                <a:cubicBezTo>
                  <a:pt x="5681688" y="6023635"/>
                  <a:pt x="5678700" y="6025128"/>
                  <a:pt x="5675714" y="6022142"/>
                </a:cubicBezTo>
                <a:cubicBezTo>
                  <a:pt x="5672728" y="6019156"/>
                  <a:pt x="5671234" y="6014676"/>
                  <a:pt x="5671234" y="6008703"/>
                </a:cubicBezTo>
                <a:cubicBezTo>
                  <a:pt x="5671234" y="6002730"/>
                  <a:pt x="5669740" y="6001237"/>
                  <a:pt x="5666754" y="6004223"/>
                </a:cubicBezTo>
                <a:cubicBezTo>
                  <a:pt x="5663768" y="6007210"/>
                  <a:pt x="5662274" y="6014676"/>
                  <a:pt x="5662274" y="6026621"/>
                </a:cubicBezTo>
                <a:lnTo>
                  <a:pt x="5644356" y="6035581"/>
                </a:lnTo>
                <a:lnTo>
                  <a:pt x="5653316" y="6044539"/>
                </a:lnTo>
                <a:cubicBezTo>
                  <a:pt x="5653316" y="6044539"/>
                  <a:pt x="5654808" y="6047527"/>
                  <a:pt x="5657794" y="6053499"/>
                </a:cubicBezTo>
                <a:cubicBezTo>
                  <a:pt x="5660780" y="6059472"/>
                  <a:pt x="5659288" y="6065445"/>
                  <a:pt x="5653316" y="6071417"/>
                </a:cubicBezTo>
                <a:cubicBezTo>
                  <a:pt x="5647342" y="6065445"/>
                  <a:pt x="5644356" y="6062458"/>
                  <a:pt x="5644356" y="6062458"/>
                </a:cubicBezTo>
                <a:lnTo>
                  <a:pt x="5626437" y="6053499"/>
                </a:lnTo>
                <a:cubicBezTo>
                  <a:pt x="5614492" y="6053499"/>
                  <a:pt x="5607025" y="6050512"/>
                  <a:pt x="5604040" y="6044539"/>
                </a:cubicBezTo>
                <a:cubicBezTo>
                  <a:pt x="5601054" y="6038567"/>
                  <a:pt x="5592094" y="6037074"/>
                  <a:pt x="5577162" y="6040059"/>
                </a:cubicBezTo>
                <a:cubicBezTo>
                  <a:pt x="5562229" y="6043047"/>
                  <a:pt x="5551777" y="6047527"/>
                  <a:pt x="5545804" y="6053499"/>
                </a:cubicBezTo>
                <a:cubicBezTo>
                  <a:pt x="5545804" y="6041554"/>
                  <a:pt x="5530871" y="6041554"/>
                  <a:pt x="5501008" y="6053499"/>
                </a:cubicBezTo>
                <a:lnTo>
                  <a:pt x="5492048" y="6071417"/>
                </a:lnTo>
                <a:cubicBezTo>
                  <a:pt x="5498022" y="6071417"/>
                  <a:pt x="5502500" y="6071417"/>
                  <a:pt x="5505488" y="6071417"/>
                </a:cubicBezTo>
                <a:cubicBezTo>
                  <a:pt x="5508474" y="6071417"/>
                  <a:pt x="5509966" y="6074404"/>
                  <a:pt x="5509966" y="6080377"/>
                </a:cubicBezTo>
                <a:cubicBezTo>
                  <a:pt x="5509966" y="6086350"/>
                  <a:pt x="5512952" y="6089336"/>
                  <a:pt x="5518926" y="6089336"/>
                </a:cubicBezTo>
                <a:cubicBezTo>
                  <a:pt x="5524900" y="6089336"/>
                  <a:pt x="5527886" y="6092323"/>
                  <a:pt x="5527886" y="6098296"/>
                </a:cubicBezTo>
                <a:cubicBezTo>
                  <a:pt x="5527886" y="6098296"/>
                  <a:pt x="5527886" y="6099789"/>
                  <a:pt x="5527886" y="6102775"/>
                </a:cubicBezTo>
                <a:cubicBezTo>
                  <a:pt x="5527886" y="6105762"/>
                  <a:pt x="5524900" y="6107255"/>
                  <a:pt x="5518926" y="6107255"/>
                </a:cubicBezTo>
                <a:lnTo>
                  <a:pt x="5509966" y="6116214"/>
                </a:lnTo>
                <a:cubicBezTo>
                  <a:pt x="5515940" y="6116214"/>
                  <a:pt x="5515940" y="6122188"/>
                  <a:pt x="5509966" y="6134132"/>
                </a:cubicBezTo>
                <a:lnTo>
                  <a:pt x="5518926" y="6152051"/>
                </a:lnTo>
                <a:lnTo>
                  <a:pt x="5536844" y="6152051"/>
                </a:lnTo>
                <a:cubicBezTo>
                  <a:pt x="5530871" y="6158024"/>
                  <a:pt x="5530871" y="6161010"/>
                  <a:pt x="5536844" y="6161010"/>
                </a:cubicBezTo>
                <a:lnTo>
                  <a:pt x="5527886" y="6178929"/>
                </a:lnTo>
                <a:cubicBezTo>
                  <a:pt x="5521912" y="6178929"/>
                  <a:pt x="5521912" y="6184903"/>
                  <a:pt x="5527886" y="6196848"/>
                </a:cubicBezTo>
                <a:cubicBezTo>
                  <a:pt x="5533858" y="6208793"/>
                  <a:pt x="5539831" y="6217753"/>
                  <a:pt x="5545804" y="6223725"/>
                </a:cubicBezTo>
                <a:lnTo>
                  <a:pt x="5536844" y="6223725"/>
                </a:lnTo>
                <a:lnTo>
                  <a:pt x="5527886" y="6223725"/>
                </a:lnTo>
                <a:cubicBezTo>
                  <a:pt x="5533858" y="6217753"/>
                  <a:pt x="5532366" y="6208793"/>
                  <a:pt x="5523406" y="6196848"/>
                </a:cubicBezTo>
                <a:cubicBezTo>
                  <a:pt x="5514446" y="6184903"/>
                  <a:pt x="5503994" y="6178929"/>
                  <a:pt x="5492048" y="6178929"/>
                </a:cubicBezTo>
                <a:lnTo>
                  <a:pt x="5465170" y="6169970"/>
                </a:lnTo>
                <a:lnTo>
                  <a:pt x="5456211" y="6169970"/>
                </a:lnTo>
                <a:cubicBezTo>
                  <a:pt x="5450237" y="6169970"/>
                  <a:pt x="5447251" y="6163997"/>
                  <a:pt x="5447251" y="6152051"/>
                </a:cubicBezTo>
                <a:lnTo>
                  <a:pt x="5447251" y="6143092"/>
                </a:lnTo>
                <a:lnTo>
                  <a:pt x="5411414" y="6143092"/>
                </a:lnTo>
                <a:cubicBezTo>
                  <a:pt x="5387523" y="6143092"/>
                  <a:pt x="5372591" y="6140106"/>
                  <a:pt x="5366618" y="6134132"/>
                </a:cubicBezTo>
                <a:cubicBezTo>
                  <a:pt x="5360644" y="6128161"/>
                  <a:pt x="5357658" y="6125174"/>
                  <a:pt x="5357658" y="6125174"/>
                </a:cubicBezTo>
                <a:cubicBezTo>
                  <a:pt x="5351686" y="6125174"/>
                  <a:pt x="5350194" y="6126666"/>
                  <a:pt x="5353180" y="6129654"/>
                </a:cubicBezTo>
                <a:cubicBezTo>
                  <a:pt x="5356166" y="6132639"/>
                  <a:pt x="5357658" y="6137119"/>
                  <a:pt x="5357658" y="6143092"/>
                </a:cubicBezTo>
                <a:cubicBezTo>
                  <a:pt x="5369604" y="6155038"/>
                  <a:pt x="5372591" y="6166984"/>
                  <a:pt x="5366618" y="6178929"/>
                </a:cubicBezTo>
                <a:cubicBezTo>
                  <a:pt x="5354672" y="6178929"/>
                  <a:pt x="5345714" y="6181916"/>
                  <a:pt x="5339740" y="6187889"/>
                </a:cubicBezTo>
                <a:cubicBezTo>
                  <a:pt x="5345714" y="6193862"/>
                  <a:pt x="5342726" y="6202821"/>
                  <a:pt x="5330780" y="6214766"/>
                </a:cubicBezTo>
                <a:cubicBezTo>
                  <a:pt x="5324808" y="6214766"/>
                  <a:pt x="5320328" y="6216261"/>
                  <a:pt x="5317342" y="6219246"/>
                </a:cubicBezTo>
                <a:lnTo>
                  <a:pt x="5312364" y="6222232"/>
                </a:lnTo>
                <a:lnTo>
                  <a:pt x="5310622" y="6217006"/>
                </a:lnTo>
                <a:cubicBezTo>
                  <a:pt x="5309130" y="6215513"/>
                  <a:pt x="5306890" y="6214766"/>
                  <a:pt x="5303903" y="6214766"/>
                </a:cubicBezTo>
                <a:cubicBezTo>
                  <a:pt x="5297930" y="6208793"/>
                  <a:pt x="5291957" y="6207301"/>
                  <a:pt x="5285984" y="6210286"/>
                </a:cubicBezTo>
                <a:cubicBezTo>
                  <a:pt x="5280012" y="6213273"/>
                  <a:pt x="5277026" y="6217753"/>
                  <a:pt x="5277026" y="6223725"/>
                </a:cubicBezTo>
                <a:cubicBezTo>
                  <a:pt x="5277026" y="6223725"/>
                  <a:pt x="5275532" y="6225219"/>
                  <a:pt x="5272546" y="6228205"/>
                </a:cubicBezTo>
                <a:cubicBezTo>
                  <a:pt x="5269560" y="6231192"/>
                  <a:pt x="5268066" y="6232685"/>
                  <a:pt x="5268066" y="6232685"/>
                </a:cubicBezTo>
                <a:cubicBezTo>
                  <a:pt x="5256120" y="6232685"/>
                  <a:pt x="5248654" y="6234178"/>
                  <a:pt x="5245668" y="6237164"/>
                </a:cubicBezTo>
                <a:cubicBezTo>
                  <a:pt x="5242682" y="6240151"/>
                  <a:pt x="5235215" y="6241644"/>
                  <a:pt x="5223269" y="6241644"/>
                </a:cubicBezTo>
                <a:lnTo>
                  <a:pt x="5214310" y="6250604"/>
                </a:lnTo>
                <a:lnTo>
                  <a:pt x="5277026" y="6250604"/>
                </a:lnTo>
                <a:lnTo>
                  <a:pt x="5285984" y="6250604"/>
                </a:lnTo>
                <a:cubicBezTo>
                  <a:pt x="5285984" y="6250604"/>
                  <a:pt x="5282998" y="6252097"/>
                  <a:pt x="5277026" y="6255083"/>
                </a:cubicBezTo>
                <a:cubicBezTo>
                  <a:pt x="5271052" y="6258070"/>
                  <a:pt x="5265080" y="6259563"/>
                  <a:pt x="5259106" y="6259563"/>
                </a:cubicBezTo>
                <a:cubicBezTo>
                  <a:pt x="5247160" y="6259563"/>
                  <a:pt x="5241188" y="6267029"/>
                  <a:pt x="5241188" y="6281960"/>
                </a:cubicBezTo>
                <a:cubicBezTo>
                  <a:pt x="5241188" y="6296893"/>
                  <a:pt x="5238202" y="6305852"/>
                  <a:pt x="5232229" y="6308839"/>
                </a:cubicBezTo>
                <a:cubicBezTo>
                  <a:pt x="5226255" y="6311825"/>
                  <a:pt x="5223269" y="6310332"/>
                  <a:pt x="5223269" y="6304359"/>
                </a:cubicBezTo>
                <a:lnTo>
                  <a:pt x="5205350" y="6304359"/>
                </a:lnTo>
                <a:cubicBezTo>
                  <a:pt x="5193406" y="6310332"/>
                  <a:pt x="5181458" y="6313318"/>
                  <a:pt x="5169514" y="6313318"/>
                </a:cubicBezTo>
                <a:cubicBezTo>
                  <a:pt x="5139649" y="6319291"/>
                  <a:pt x="5124717" y="6325264"/>
                  <a:pt x="5124717" y="6331237"/>
                </a:cubicBezTo>
                <a:lnTo>
                  <a:pt x="5115757" y="6331237"/>
                </a:lnTo>
                <a:cubicBezTo>
                  <a:pt x="5109784" y="6325264"/>
                  <a:pt x="5100826" y="6322278"/>
                  <a:pt x="5088880" y="6322278"/>
                </a:cubicBezTo>
                <a:cubicBezTo>
                  <a:pt x="5070961" y="6322278"/>
                  <a:pt x="5067975" y="6316305"/>
                  <a:pt x="5079921" y="6304359"/>
                </a:cubicBezTo>
                <a:lnTo>
                  <a:pt x="5062002" y="6304359"/>
                </a:lnTo>
                <a:cubicBezTo>
                  <a:pt x="5056029" y="6316305"/>
                  <a:pt x="5047070" y="6322278"/>
                  <a:pt x="5035124" y="6322278"/>
                </a:cubicBezTo>
                <a:cubicBezTo>
                  <a:pt x="5023178" y="6322278"/>
                  <a:pt x="5017206" y="6325264"/>
                  <a:pt x="5017206" y="6331237"/>
                </a:cubicBezTo>
                <a:cubicBezTo>
                  <a:pt x="5017206" y="6331237"/>
                  <a:pt x="5015712" y="6332731"/>
                  <a:pt x="5012726" y="6335717"/>
                </a:cubicBezTo>
                <a:cubicBezTo>
                  <a:pt x="5009740" y="6338704"/>
                  <a:pt x="5008246" y="6340197"/>
                  <a:pt x="5008246" y="6340197"/>
                </a:cubicBezTo>
                <a:cubicBezTo>
                  <a:pt x="4996301" y="6334224"/>
                  <a:pt x="4990328" y="6337210"/>
                  <a:pt x="4990328" y="6349156"/>
                </a:cubicBezTo>
                <a:cubicBezTo>
                  <a:pt x="4990328" y="6355129"/>
                  <a:pt x="4988835" y="6359608"/>
                  <a:pt x="4985848" y="6362595"/>
                </a:cubicBezTo>
                <a:cubicBezTo>
                  <a:pt x="4982862" y="6365582"/>
                  <a:pt x="4975395" y="6367075"/>
                  <a:pt x="4963450" y="6367075"/>
                </a:cubicBezTo>
                <a:cubicBezTo>
                  <a:pt x="4951504" y="6367075"/>
                  <a:pt x="4944038" y="6367075"/>
                  <a:pt x="4941052" y="6367075"/>
                </a:cubicBezTo>
                <a:cubicBezTo>
                  <a:pt x="4938066" y="6367075"/>
                  <a:pt x="4936572" y="6370060"/>
                  <a:pt x="4936572" y="6376033"/>
                </a:cubicBezTo>
                <a:cubicBezTo>
                  <a:pt x="4936572" y="6382006"/>
                  <a:pt x="4938066" y="6387979"/>
                  <a:pt x="4941052" y="6393952"/>
                </a:cubicBezTo>
                <a:cubicBezTo>
                  <a:pt x="4944038" y="6399925"/>
                  <a:pt x="4948518" y="6399925"/>
                  <a:pt x="4954490" y="6393952"/>
                </a:cubicBezTo>
                <a:lnTo>
                  <a:pt x="4990328" y="6393952"/>
                </a:lnTo>
                <a:cubicBezTo>
                  <a:pt x="4984355" y="6393952"/>
                  <a:pt x="4979875" y="6395445"/>
                  <a:pt x="4976889" y="6398432"/>
                </a:cubicBezTo>
                <a:cubicBezTo>
                  <a:pt x="4973902" y="6401418"/>
                  <a:pt x="4967929" y="6402911"/>
                  <a:pt x="4958970" y="6402911"/>
                </a:cubicBezTo>
                <a:cubicBezTo>
                  <a:pt x="4950012" y="6402911"/>
                  <a:pt x="4942546" y="6402911"/>
                  <a:pt x="4936572" y="6402911"/>
                </a:cubicBezTo>
                <a:cubicBezTo>
                  <a:pt x="4930598" y="6402911"/>
                  <a:pt x="4924627" y="6402911"/>
                  <a:pt x="4918654" y="6402911"/>
                </a:cubicBezTo>
                <a:lnTo>
                  <a:pt x="4909694" y="6411871"/>
                </a:lnTo>
                <a:cubicBezTo>
                  <a:pt x="4903721" y="6411871"/>
                  <a:pt x="4900735" y="6405898"/>
                  <a:pt x="4900735" y="6393952"/>
                </a:cubicBezTo>
                <a:cubicBezTo>
                  <a:pt x="4900735" y="6382006"/>
                  <a:pt x="4903721" y="6373048"/>
                  <a:pt x="4909694" y="6367075"/>
                </a:cubicBezTo>
                <a:cubicBezTo>
                  <a:pt x="4915667" y="6361102"/>
                  <a:pt x="4915667" y="6358115"/>
                  <a:pt x="4909694" y="6358115"/>
                </a:cubicBezTo>
                <a:cubicBezTo>
                  <a:pt x="4903721" y="6358115"/>
                  <a:pt x="4897748" y="6358115"/>
                  <a:pt x="4891775" y="6358115"/>
                </a:cubicBezTo>
                <a:cubicBezTo>
                  <a:pt x="4879830" y="6370060"/>
                  <a:pt x="4876844" y="6376033"/>
                  <a:pt x="4882816" y="6376033"/>
                </a:cubicBezTo>
                <a:cubicBezTo>
                  <a:pt x="4888789" y="6382006"/>
                  <a:pt x="4888789" y="6387979"/>
                  <a:pt x="4882816" y="6393952"/>
                </a:cubicBezTo>
                <a:lnTo>
                  <a:pt x="4882816" y="6402911"/>
                </a:lnTo>
                <a:cubicBezTo>
                  <a:pt x="4900735" y="6408884"/>
                  <a:pt x="4900735" y="6426803"/>
                  <a:pt x="4882816" y="6456667"/>
                </a:cubicBezTo>
                <a:lnTo>
                  <a:pt x="4900735" y="6456667"/>
                </a:lnTo>
                <a:cubicBezTo>
                  <a:pt x="4906708" y="6456667"/>
                  <a:pt x="4909694" y="6456667"/>
                  <a:pt x="4909694" y="6456667"/>
                </a:cubicBezTo>
                <a:cubicBezTo>
                  <a:pt x="4909694" y="6456667"/>
                  <a:pt x="4906708" y="6453680"/>
                  <a:pt x="4900735" y="6447707"/>
                </a:cubicBezTo>
                <a:cubicBezTo>
                  <a:pt x="4894762" y="6441736"/>
                  <a:pt x="4893269" y="6437256"/>
                  <a:pt x="4896255" y="6434269"/>
                </a:cubicBezTo>
                <a:cubicBezTo>
                  <a:pt x="4899242" y="6431283"/>
                  <a:pt x="4903721" y="6431283"/>
                  <a:pt x="4909694" y="6434269"/>
                </a:cubicBezTo>
                <a:cubicBezTo>
                  <a:pt x="4915667" y="6437256"/>
                  <a:pt x="4921640" y="6437256"/>
                  <a:pt x="4927612" y="6434269"/>
                </a:cubicBezTo>
                <a:cubicBezTo>
                  <a:pt x="4933586" y="6431283"/>
                  <a:pt x="4936572" y="6426803"/>
                  <a:pt x="4936572" y="6420830"/>
                </a:cubicBezTo>
                <a:cubicBezTo>
                  <a:pt x="4936572" y="6414858"/>
                  <a:pt x="4941052" y="6413364"/>
                  <a:pt x="4950012" y="6416351"/>
                </a:cubicBezTo>
                <a:cubicBezTo>
                  <a:pt x="4958970" y="6419337"/>
                  <a:pt x="4969423" y="6419337"/>
                  <a:pt x="4981369" y="6416351"/>
                </a:cubicBezTo>
                <a:cubicBezTo>
                  <a:pt x="4993314" y="6413364"/>
                  <a:pt x="5000781" y="6413364"/>
                  <a:pt x="5003766" y="6416351"/>
                </a:cubicBezTo>
                <a:cubicBezTo>
                  <a:pt x="5006752" y="6419337"/>
                  <a:pt x="5005260" y="6423817"/>
                  <a:pt x="4999286" y="6429790"/>
                </a:cubicBezTo>
                <a:lnTo>
                  <a:pt x="4990328" y="6429790"/>
                </a:lnTo>
                <a:lnTo>
                  <a:pt x="4981369" y="6447707"/>
                </a:lnTo>
                <a:lnTo>
                  <a:pt x="4981369" y="6456667"/>
                </a:lnTo>
                <a:lnTo>
                  <a:pt x="4972409" y="6465626"/>
                </a:lnTo>
                <a:lnTo>
                  <a:pt x="4954490" y="6465626"/>
                </a:lnTo>
                <a:lnTo>
                  <a:pt x="4927612" y="6456667"/>
                </a:lnTo>
                <a:cubicBezTo>
                  <a:pt x="4927612" y="6456667"/>
                  <a:pt x="4927612" y="6459655"/>
                  <a:pt x="4927612" y="6465626"/>
                </a:cubicBezTo>
                <a:cubicBezTo>
                  <a:pt x="4927612" y="6471599"/>
                  <a:pt x="4921640" y="6477572"/>
                  <a:pt x="4909694" y="6483545"/>
                </a:cubicBezTo>
                <a:cubicBezTo>
                  <a:pt x="4885802" y="6495491"/>
                  <a:pt x="4876844" y="6507437"/>
                  <a:pt x="4882816" y="6519383"/>
                </a:cubicBezTo>
                <a:cubicBezTo>
                  <a:pt x="4882816" y="6519383"/>
                  <a:pt x="4884309" y="6520876"/>
                  <a:pt x="4887296" y="6523862"/>
                </a:cubicBezTo>
                <a:cubicBezTo>
                  <a:pt x="4890282" y="6526849"/>
                  <a:pt x="4891775" y="6528342"/>
                  <a:pt x="4891775" y="6528342"/>
                </a:cubicBezTo>
                <a:lnTo>
                  <a:pt x="4891775" y="6537302"/>
                </a:lnTo>
                <a:cubicBezTo>
                  <a:pt x="4873858" y="6537302"/>
                  <a:pt x="4864898" y="6537302"/>
                  <a:pt x="4864898" y="6537302"/>
                </a:cubicBezTo>
                <a:lnTo>
                  <a:pt x="4846978" y="6528342"/>
                </a:lnTo>
                <a:cubicBezTo>
                  <a:pt x="4846978" y="6534314"/>
                  <a:pt x="4851458" y="6538794"/>
                  <a:pt x="4860418" y="6541780"/>
                </a:cubicBezTo>
                <a:cubicBezTo>
                  <a:pt x="4869378" y="6544767"/>
                  <a:pt x="4870870" y="6549247"/>
                  <a:pt x="4864898" y="6555219"/>
                </a:cubicBezTo>
                <a:lnTo>
                  <a:pt x="4820101" y="6537302"/>
                </a:lnTo>
                <a:cubicBezTo>
                  <a:pt x="4814128" y="6537302"/>
                  <a:pt x="4802182" y="6537302"/>
                  <a:pt x="4784265" y="6537302"/>
                </a:cubicBezTo>
                <a:cubicBezTo>
                  <a:pt x="4766346" y="6537302"/>
                  <a:pt x="4748427" y="6537302"/>
                  <a:pt x="4730508" y="6537302"/>
                </a:cubicBezTo>
                <a:cubicBezTo>
                  <a:pt x="4712589" y="6537302"/>
                  <a:pt x="4703631" y="6540287"/>
                  <a:pt x="4703631" y="6546260"/>
                </a:cubicBezTo>
                <a:lnTo>
                  <a:pt x="4721549" y="6546260"/>
                </a:lnTo>
                <a:cubicBezTo>
                  <a:pt x="4727522" y="6546260"/>
                  <a:pt x="4732001" y="6546260"/>
                  <a:pt x="4734988" y="6546260"/>
                </a:cubicBezTo>
                <a:cubicBezTo>
                  <a:pt x="4737974" y="6546260"/>
                  <a:pt x="4742454" y="6549247"/>
                  <a:pt x="4748427" y="6555219"/>
                </a:cubicBezTo>
                <a:lnTo>
                  <a:pt x="4766346" y="6564179"/>
                </a:lnTo>
                <a:cubicBezTo>
                  <a:pt x="4766346" y="6564179"/>
                  <a:pt x="4748427" y="6564179"/>
                  <a:pt x="4712589" y="6564179"/>
                </a:cubicBezTo>
                <a:lnTo>
                  <a:pt x="4658834" y="6555219"/>
                </a:lnTo>
                <a:cubicBezTo>
                  <a:pt x="4664807" y="6555219"/>
                  <a:pt x="4666300" y="6553726"/>
                  <a:pt x="4663314" y="6550740"/>
                </a:cubicBezTo>
                <a:cubicBezTo>
                  <a:pt x="4660327" y="6547755"/>
                  <a:pt x="4655848" y="6546260"/>
                  <a:pt x="4649874" y="6546260"/>
                </a:cubicBezTo>
                <a:lnTo>
                  <a:pt x="4640915" y="6537302"/>
                </a:lnTo>
                <a:lnTo>
                  <a:pt x="4658834" y="6537302"/>
                </a:lnTo>
                <a:cubicBezTo>
                  <a:pt x="4700645" y="6537302"/>
                  <a:pt x="4730508" y="6528342"/>
                  <a:pt x="4748427" y="6510423"/>
                </a:cubicBezTo>
                <a:cubicBezTo>
                  <a:pt x="4742454" y="6504451"/>
                  <a:pt x="4733495" y="6495491"/>
                  <a:pt x="4721549" y="6483545"/>
                </a:cubicBezTo>
                <a:cubicBezTo>
                  <a:pt x="4709604" y="6483545"/>
                  <a:pt x="4706617" y="6480558"/>
                  <a:pt x="4712589" y="6474586"/>
                </a:cubicBezTo>
                <a:lnTo>
                  <a:pt x="4703631" y="6474586"/>
                </a:lnTo>
                <a:cubicBezTo>
                  <a:pt x="4673766" y="6474586"/>
                  <a:pt x="4658834" y="6477572"/>
                  <a:pt x="4658834" y="6483545"/>
                </a:cubicBezTo>
                <a:lnTo>
                  <a:pt x="4658834" y="6492505"/>
                </a:lnTo>
                <a:cubicBezTo>
                  <a:pt x="4652861" y="6498477"/>
                  <a:pt x="4646888" y="6498477"/>
                  <a:pt x="4640915" y="6492505"/>
                </a:cubicBezTo>
                <a:lnTo>
                  <a:pt x="4622997" y="6492505"/>
                </a:lnTo>
                <a:lnTo>
                  <a:pt x="4614038" y="6501464"/>
                </a:lnTo>
                <a:lnTo>
                  <a:pt x="4596119" y="6510423"/>
                </a:lnTo>
                <a:lnTo>
                  <a:pt x="4614038" y="6519383"/>
                </a:lnTo>
                <a:lnTo>
                  <a:pt x="4631957" y="6519383"/>
                </a:lnTo>
                <a:lnTo>
                  <a:pt x="4614038" y="6528342"/>
                </a:lnTo>
                <a:cubicBezTo>
                  <a:pt x="4602092" y="6534314"/>
                  <a:pt x="4593133" y="6534314"/>
                  <a:pt x="4587160" y="6528342"/>
                </a:cubicBezTo>
                <a:cubicBezTo>
                  <a:pt x="4569241" y="6522369"/>
                  <a:pt x="4551323" y="6525356"/>
                  <a:pt x="4533404" y="6537302"/>
                </a:cubicBezTo>
                <a:cubicBezTo>
                  <a:pt x="4527431" y="6543273"/>
                  <a:pt x="4519965" y="6546260"/>
                  <a:pt x="4511006" y="6546260"/>
                </a:cubicBezTo>
                <a:cubicBezTo>
                  <a:pt x="4502046" y="6546260"/>
                  <a:pt x="4496073" y="6547755"/>
                  <a:pt x="4493087" y="6550740"/>
                </a:cubicBezTo>
                <a:cubicBezTo>
                  <a:pt x="4490101" y="6553726"/>
                  <a:pt x="4491594" y="6558206"/>
                  <a:pt x="4497567" y="6564179"/>
                </a:cubicBezTo>
                <a:cubicBezTo>
                  <a:pt x="4503540" y="6570152"/>
                  <a:pt x="4509512" y="6570152"/>
                  <a:pt x="4515485" y="6564179"/>
                </a:cubicBezTo>
                <a:cubicBezTo>
                  <a:pt x="4521458" y="6558206"/>
                  <a:pt x="4542364" y="6558206"/>
                  <a:pt x="4578200" y="6564179"/>
                </a:cubicBezTo>
                <a:cubicBezTo>
                  <a:pt x="4590146" y="6564179"/>
                  <a:pt x="4596119" y="6568658"/>
                  <a:pt x="4596119" y="6577618"/>
                </a:cubicBezTo>
                <a:cubicBezTo>
                  <a:pt x="4596119" y="6586577"/>
                  <a:pt x="4590146" y="6591057"/>
                  <a:pt x="4578200" y="6591057"/>
                </a:cubicBezTo>
                <a:cubicBezTo>
                  <a:pt x="4572227" y="6591057"/>
                  <a:pt x="4569241" y="6592550"/>
                  <a:pt x="4569241" y="6595537"/>
                </a:cubicBezTo>
                <a:cubicBezTo>
                  <a:pt x="4569241" y="6598523"/>
                  <a:pt x="4572227" y="6600016"/>
                  <a:pt x="4578200" y="6600016"/>
                </a:cubicBezTo>
                <a:cubicBezTo>
                  <a:pt x="4578200" y="6600016"/>
                  <a:pt x="4576707" y="6600016"/>
                  <a:pt x="4573721" y="6600016"/>
                </a:cubicBezTo>
                <a:cubicBezTo>
                  <a:pt x="4570734" y="6600016"/>
                  <a:pt x="4566254" y="6600016"/>
                  <a:pt x="4560281" y="6600016"/>
                </a:cubicBezTo>
                <a:cubicBezTo>
                  <a:pt x="4554308" y="6594044"/>
                  <a:pt x="4548337" y="6592550"/>
                  <a:pt x="4542364" y="6595537"/>
                </a:cubicBezTo>
                <a:cubicBezTo>
                  <a:pt x="4536391" y="6598523"/>
                  <a:pt x="4533404" y="6603003"/>
                  <a:pt x="4533404" y="6608976"/>
                </a:cubicBezTo>
                <a:cubicBezTo>
                  <a:pt x="4533404" y="6620922"/>
                  <a:pt x="4533404" y="6626894"/>
                  <a:pt x="4533404" y="6626894"/>
                </a:cubicBezTo>
                <a:cubicBezTo>
                  <a:pt x="4521458" y="6626894"/>
                  <a:pt x="4509512" y="6620922"/>
                  <a:pt x="4497567" y="6608976"/>
                </a:cubicBezTo>
                <a:cubicBezTo>
                  <a:pt x="4497567" y="6603003"/>
                  <a:pt x="4491594" y="6600016"/>
                  <a:pt x="4479648" y="6600016"/>
                </a:cubicBezTo>
                <a:lnTo>
                  <a:pt x="4470688" y="6600016"/>
                </a:lnTo>
                <a:cubicBezTo>
                  <a:pt x="4470688" y="6594044"/>
                  <a:pt x="4469195" y="6591057"/>
                  <a:pt x="4466210" y="6591057"/>
                </a:cubicBezTo>
                <a:cubicBezTo>
                  <a:pt x="4463223" y="6591057"/>
                  <a:pt x="4455757" y="6591057"/>
                  <a:pt x="4443811" y="6591057"/>
                </a:cubicBezTo>
                <a:lnTo>
                  <a:pt x="4434852" y="6600016"/>
                </a:lnTo>
                <a:lnTo>
                  <a:pt x="4461730" y="6626894"/>
                </a:lnTo>
                <a:cubicBezTo>
                  <a:pt x="4455757" y="6626894"/>
                  <a:pt x="4455757" y="6629880"/>
                  <a:pt x="4461730" y="6635853"/>
                </a:cubicBezTo>
                <a:lnTo>
                  <a:pt x="4434852" y="6635853"/>
                </a:lnTo>
                <a:cubicBezTo>
                  <a:pt x="4428879" y="6629880"/>
                  <a:pt x="4424399" y="6625402"/>
                  <a:pt x="4421413" y="6622414"/>
                </a:cubicBezTo>
                <a:cubicBezTo>
                  <a:pt x="4418426" y="6619427"/>
                  <a:pt x="4416933" y="6617934"/>
                  <a:pt x="4416933" y="6617934"/>
                </a:cubicBezTo>
                <a:lnTo>
                  <a:pt x="4407974" y="6608976"/>
                </a:lnTo>
                <a:cubicBezTo>
                  <a:pt x="4396028" y="6585084"/>
                  <a:pt x="4378110" y="6582098"/>
                  <a:pt x="4354218" y="6600016"/>
                </a:cubicBezTo>
                <a:cubicBezTo>
                  <a:pt x="4348245" y="6605989"/>
                  <a:pt x="4336299" y="6607483"/>
                  <a:pt x="4318380" y="6604496"/>
                </a:cubicBezTo>
                <a:cubicBezTo>
                  <a:pt x="4300463" y="6601509"/>
                  <a:pt x="4291503" y="6598523"/>
                  <a:pt x="4291503" y="6595537"/>
                </a:cubicBezTo>
                <a:cubicBezTo>
                  <a:pt x="4291503" y="6592550"/>
                  <a:pt x="4285530" y="6591057"/>
                  <a:pt x="4273584" y="6591057"/>
                </a:cubicBezTo>
                <a:cubicBezTo>
                  <a:pt x="4261639" y="6591057"/>
                  <a:pt x="4255666" y="6594044"/>
                  <a:pt x="4255666" y="6600016"/>
                </a:cubicBezTo>
                <a:lnTo>
                  <a:pt x="4246706" y="6600016"/>
                </a:lnTo>
                <a:cubicBezTo>
                  <a:pt x="4234760" y="6594044"/>
                  <a:pt x="4219829" y="6591057"/>
                  <a:pt x="4201910" y="6591057"/>
                </a:cubicBezTo>
                <a:lnTo>
                  <a:pt x="4175032" y="6582098"/>
                </a:lnTo>
                <a:cubicBezTo>
                  <a:pt x="4175032" y="6576125"/>
                  <a:pt x="4178018" y="6574631"/>
                  <a:pt x="4183991" y="6577618"/>
                </a:cubicBezTo>
                <a:cubicBezTo>
                  <a:pt x="4189964" y="6580605"/>
                  <a:pt x="4197430" y="6579111"/>
                  <a:pt x="4206390" y="6573138"/>
                </a:cubicBezTo>
                <a:cubicBezTo>
                  <a:pt x="4215349" y="6567165"/>
                  <a:pt x="4213856" y="6564179"/>
                  <a:pt x="4201910" y="6564179"/>
                </a:cubicBezTo>
                <a:cubicBezTo>
                  <a:pt x="4195937" y="6558206"/>
                  <a:pt x="4191457" y="6555219"/>
                  <a:pt x="4188471" y="6555219"/>
                </a:cubicBezTo>
                <a:cubicBezTo>
                  <a:pt x="4185485" y="6555219"/>
                  <a:pt x="4183991" y="6552233"/>
                  <a:pt x="4183991" y="6546260"/>
                </a:cubicBezTo>
                <a:cubicBezTo>
                  <a:pt x="4178018" y="6534314"/>
                  <a:pt x="4163086" y="6543273"/>
                  <a:pt x="4139194" y="6573138"/>
                </a:cubicBezTo>
                <a:cubicBezTo>
                  <a:pt x="4133221" y="6579111"/>
                  <a:pt x="4134716" y="6585084"/>
                  <a:pt x="4143674" y="6591057"/>
                </a:cubicBezTo>
                <a:cubicBezTo>
                  <a:pt x="4152633" y="6597030"/>
                  <a:pt x="4160099" y="6600016"/>
                  <a:pt x="4166073" y="6600016"/>
                </a:cubicBezTo>
                <a:cubicBezTo>
                  <a:pt x="4172046" y="6600016"/>
                  <a:pt x="4176525" y="6600016"/>
                  <a:pt x="4179512" y="6600016"/>
                </a:cubicBezTo>
                <a:cubicBezTo>
                  <a:pt x="4182498" y="6600016"/>
                  <a:pt x="4183991" y="6603003"/>
                  <a:pt x="4183991" y="6608976"/>
                </a:cubicBezTo>
                <a:cubicBezTo>
                  <a:pt x="4183991" y="6614949"/>
                  <a:pt x="4176525" y="6617934"/>
                  <a:pt x="4161593" y="6617934"/>
                </a:cubicBezTo>
                <a:cubicBezTo>
                  <a:pt x="4146660" y="6617934"/>
                  <a:pt x="4136208" y="6617934"/>
                  <a:pt x="4130236" y="6617934"/>
                </a:cubicBezTo>
                <a:lnTo>
                  <a:pt x="4112317" y="6608976"/>
                </a:lnTo>
                <a:cubicBezTo>
                  <a:pt x="4112317" y="6603003"/>
                  <a:pt x="4109331" y="6600016"/>
                  <a:pt x="4103358" y="6600016"/>
                </a:cubicBezTo>
                <a:cubicBezTo>
                  <a:pt x="4097385" y="6600016"/>
                  <a:pt x="4094398" y="6603003"/>
                  <a:pt x="4094398" y="6608976"/>
                </a:cubicBezTo>
                <a:lnTo>
                  <a:pt x="4067520" y="6626894"/>
                </a:lnTo>
                <a:cubicBezTo>
                  <a:pt x="4049601" y="6638840"/>
                  <a:pt x="4040643" y="6647799"/>
                  <a:pt x="4040643" y="6653772"/>
                </a:cubicBezTo>
                <a:cubicBezTo>
                  <a:pt x="4046616" y="6659745"/>
                  <a:pt x="4049601" y="6661238"/>
                  <a:pt x="4049601" y="6658252"/>
                </a:cubicBezTo>
                <a:cubicBezTo>
                  <a:pt x="4049601" y="6655265"/>
                  <a:pt x="4058561" y="6653772"/>
                  <a:pt x="4076479" y="6653772"/>
                </a:cubicBezTo>
                <a:cubicBezTo>
                  <a:pt x="4082452" y="6653772"/>
                  <a:pt x="4088425" y="6653772"/>
                  <a:pt x="4094398" y="6653772"/>
                </a:cubicBezTo>
                <a:cubicBezTo>
                  <a:pt x="4100371" y="6653772"/>
                  <a:pt x="4106344" y="6653772"/>
                  <a:pt x="4112317" y="6653772"/>
                </a:cubicBezTo>
                <a:cubicBezTo>
                  <a:pt x="4118290" y="6653772"/>
                  <a:pt x="4118290" y="6656758"/>
                  <a:pt x="4112317" y="6662731"/>
                </a:cubicBezTo>
                <a:cubicBezTo>
                  <a:pt x="4112317" y="6662731"/>
                  <a:pt x="4110824" y="6662731"/>
                  <a:pt x="4107837" y="6662731"/>
                </a:cubicBezTo>
                <a:cubicBezTo>
                  <a:pt x="4104851" y="6662731"/>
                  <a:pt x="4100371" y="6662731"/>
                  <a:pt x="4094398" y="6662731"/>
                </a:cubicBezTo>
                <a:cubicBezTo>
                  <a:pt x="4082452" y="6662731"/>
                  <a:pt x="4073493" y="6665718"/>
                  <a:pt x="4067520" y="6671690"/>
                </a:cubicBezTo>
                <a:lnTo>
                  <a:pt x="4067520" y="6689609"/>
                </a:lnTo>
                <a:cubicBezTo>
                  <a:pt x="4067520" y="6695583"/>
                  <a:pt x="4064534" y="6703047"/>
                  <a:pt x="4058561" y="6712007"/>
                </a:cubicBezTo>
                <a:cubicBezTo>
                  <a:pt x="4052589" y="6720966"/>
                  <a:pt x="4046616" y="6723953"/>
                  <a:pt x="4040643" y="6720966"/>
                </a:cubicBezTo>
                <a:cubicBezTo>
                  <a:pt x="4034670" y="6717980"/>
                  <a:pt x="4028697" y="6716486"/>
                  <a:pt x="4022724" y="6716486"/>
                </a:cubicBezTo>
                <a:lnTo>
                  <a:pt x="4031683" y="6734405"/>
                </a:lnTo>
                <a:cubicBezTo>
                  <a:pt x="4055574" y="6734405"/>
                  <a:pt x="4072000" y="6734405"/>
                  <a:pt x="4080959" y="6734405"/>
                </a:cubicBezTo>
                <a:cubicBezTo>
                  <a:pt x="4089918" y="6734405"/>
                  <a:pt x="4097385" y="6737392"/>
                  <a:pt x="4103358" y="6743365"/>
                </a:cubicBezTo>
                <a:lnTo>
                  <a:pt x="4031683" y="6752324"/>
                </a:lnTo>
                <a:cubicBezTo>
                  <a:pt x="4019738" y="6752324"/>
                  <a:pt x="4007791" y="6752324"/>
                  <a:pt x="3995846" y="6752324"/>
                </a:cubicBezTo>
                <a:cubicBezTo>
                  <a:pt x="3983900" y="6752324"/>
                  <a:pt x="3973447" y="6752324"/>
                  <a:pt x="3964489" y="6752324"/>
                </a:cubicBezTo>
                <a:cubicBezTo>
                  <a:pt x="3955529" y="6752324"/>
                  <a:pt x="3948063" y="6752324"/>
                  <a:pt x="3942090" y="6752324"/>
                </a:cubicBezTo>
                <a:cubicBezTo>
                  <a:pt x="3936117" y="6758297"/>
                  <a:pt x="3933131" y="6756804"/>
                  <a:pt x="3933131" y="6747844"/>
                </a:cubicBezTo>
                <a:cubicBezTo>
                  <a:pt x="3933131" y="6738885"/>
                  <a:pt x="3939104" y="6734405"/>
                  <a:pt x="3951050" y="6734405"/>
                </a:cubicBezTo>
                <a:lnTo>
                  <a:pt x="3977927" y="6707527"/>
                </a:lnTo>
                <a:lnTo>
                  <a:pt x="3986886" y="6698569"/>
                </a:lnTo>
                <a:cubicBezTo>
                  <a:pt x="4028697" y="6710514"/>
                  <a:pt x="4049601" y="6707527"/>
                  <a:pt x="4049601" y="6689609"/>
                </a:cubicBezTo>
                <a:cubicBezTo>
                  <a:pt x="4049601" y="6677664"/>
                  <a:pt x="4034670" y="6671690"/>
                  <a:pt x="4004805" y="6671690"/>
                </a:cubicBezTo>
                <a:cubicBezTo>
                  <a:pt x="3998832" y="6671690"/>
                  <a:pt x="3994352" y="6671690"/>
                  <a:pt x="3991366" y="6671690"/>
                </a:cubicBezTo>
                <a:cubicBezTo>
                  <a:pt x="3988380" y="6671690"/>
                  <a:pt x="3986886" y="6671690"/>
                  <a:pt x="3986886" y="6671690"/>
                </a:cubicBezTo>
                <a:lnTo>
                  <a:pt x="3968967" y="6662731"/>
                </a:lnTo>
                <a:cubicBezTo>
                  <a:pt x="3962994" y="6662731"/>
                  <a:pt x="3954036" y="6665718"/>
                  <a:pt x="3942090" y="6671690"/>
                </a:cubicBezTo>
                <a:cubicBezTo>
                  <a:pt x="3930144" y="6677664"/>
                  <a:pt x="3924171" y="6683636"/>
                  <a:pt x="3924171" y="6689609"/>
                </a:cubicBezTo>
                <a:cubicBezTo>
                  <a:pt x="3924171" y="6701554"/>
                  <a:pt x="3919692" y="6707527"/>
                  <a:pt x="3910732" y="6707527"/>
                </a:cubicBezTo>
                <a:cubicBezTo>
                  <a:pt x="3901773" y="6707527"/>
                  <a:pt x="3894307" y="6713500"/>
                  <a:pt x="3888335" y="6725446"/>
                </a:cubicBezTo>
                <a:cubicBezTo>
                  <a:pt x="3876389" y="6749338"/>
                  <a:pt x="3858470" y="6758297"/>
                  <a:pt x="3834578" y="6752324"/>
                </a:cubicBezTo>
                <a:cubicBezTo>
                  <a:pt x="3822633" y="6746351"/>
                  <a:pt x="3813673" y="6746351"/>
                  <a:pt x="3807700" y="6752324"/>
                </a:cubicBezTo>
                <a:cubicBezTo>
                  <a:pt x="3801727" y="6752324"/>
                  <a:pt x="3788289" y="6752324"/>
                  <a:pt x="3767384" y="6752324"/>
                </a:cubicBezTo>
                <a:cubicBezTo>
                  <a:pt x="3746478" y="6752324"/>
                  <a:pt x="3727068" y="6752324"/>
                  <a:pt x="3709149" y="6752324"/>
                </a:cubicBezTo>
                <a:cubicBezTo>
                  <a:pt x="3691230" y="6758297"/>
                  <a:pt x="3682270" y="6764270"/>
                  <a:pt x="3682270" y="6770243"/>
                </a:cubicBezTo>
                <a:cubicBezTo>
                  <a:pt x="3682270" y="6776216"/>
                  <a:pt x="3679284" y="6782188"/>
                  <a:pt x="3673311" y="6788161"/>
                </a:cubicBezTo>
                <a:cubicBezTo>
                  <a:pt x="3667338" y="6794133"/>
                  <a:pt x="3664352" y="6797120"/>
                  <a:pt x="3664352" y="6797120"/>
                </a:cubicBezTo>
                <a:cubicBezTo>
                  <a:pt x="3658379" y="6791147"/>
                  <a:pt x="3656885" y="6788161"/>
                  <a:pt x="3659872" y="6788161"/>
                </a:cubicBezTo>
                <a:cubicBezTo>
                  <a:pt x="3662859" y="6788161"/>
                  <a:pt x="3664352" y="6785176"/>
                  <a:pt x="3664352" y="6779201"/>
                </a:cubicBezTo>
                <a:cubicBezTo>
                  <a:pt x="3676298" y="6773230"/>
                  <a:pt x="3670324" y="6764270"/>
                  <a:pt x="3646433" y="6752324"/>
                </a:cubicBezTo>
                <a:cubicBezTo>
                  <a:pt x="3628515" y="6746351"/>
                  <a:pt x="3613583" y="6743365"/>
                  <a:pt x="3601637" y="6743365"/>
                </a:cubicBezTo>
                <a:cubicBezTo>
                  <a:pt x="3577745" y="6743365"/>
                  <a:pt x="3565799" y="6740379"/>
                  <a:pt x="3565799" y="6734405"/>
                </a:cubicBezTo>
                <a:cubicBezTo>
                  <a:pt x="3565799" y="6728432"/>
                  <a:pt x="3565799" y="6722460"/>
                  <a:pt x="3565799" y="6716486"/>
                </a:cubicBezTo>
                <a:lnTo>
                  <a:pt x="3538922" y="6716486"/>
                </a:lnTo>
                <a:cubicBezTo>
                  <a:pt x="3538922" y="6722460"/>
                  <a:pt x="3538922" y="6728432"/>
                  <a:pt x="3538922" y="6734405"/>
                </a:cubicBezTo>
                <a:cubicBezTo>
                  <a:pt x="3544895" y="6740379"/>
                  <a:pt x="3544895" y="6744858"/>
                  <a:pt x="3538922" y="6747844"/>
                </a:cubicBezTo>
                <a:cubicBezTo>
                  <a:pt x="3532949" y="6750831"/>
                  <a:pt x="3529963" y="6755311"/>
                  <a:pt x="3529963" y="6761283"/>
                </a:cubicBezTo>
                <a:cubicBezTo>
                  <a:pt x="3529963" y="6767257"/>
                  <a:pt x="3526976" y="6770243"/>
                  <a:pt x="3521003" y="6770243"/>
                </a:cubicBezTo>
                <a:cubicBezTo>
                  <a:pt x="3515030" y="6770243"/>
                  <a:pt x="3512044" y="6767257"/>
                  <a:pt x="3512044" y="6761283"/>
                </a:cubicBezTo>
                <a:lnTo>
                  <a:pt x="3494125" y="6743365"/>
                </a:lnTo>
                <a:cubicBezTo>
                  <a:pt x="3482179" y="6743365"/>
                  <a:pt x="3473219" y="6744858"/>
                  <a:pt x="3467248" y="6747844"/>
                </a:cubicBezTo>
                <a:cubicBezTo>
                  <a:pt x="3461275" y="6750831"/>
                  <a:pt x="3458288" y="6749338"/>
                  <a:pt x="3458288" y="6743365"/>
                </a:cubicBezTo>
                <a:lnTo>
                  <a:pt x="3440370" y="6725446"/>
                </a:lnTo>
                <a:cubicBezTo>
                  <a:pt x="3410505" y="6713500"/>
                  <a:pt x="3398559" y="6701554"/>
                  <a:pt x="3404532" y="6689609"/>
                </a:cubicBezTo>
                <a:cubicBezTo>
                  <a:pt x="3404532" y="6677664"/>
                  <a:pt x="3407519" y="6674677"/>
                  <a:pt x="3413491" y="6680650"/>
                </a:cubicBezTo>
                <a:lnTo>
                  <a:pt x="3431410" y="6671690"/>
                </a:lnTo>
                <a:cubicBezTo>
                  <a:pt x="3419464" y="6659745"/>
                  <a:pt x="3425437" y="6653772"/>
                  <a:pt x="3449329" y="6653772"/>
                </a:cubicBezTo>
                <a:lnTo>
                  <a:pt x="3458288" y="6671690"/>
                </a:lnTo>
                <a:cubicBezTo>
                  <a:pt x="3452316" y="6671690"/>
                  <a:pt x="3449329" y="6674677"/>
                  <a:pt x="3449329" y="6680650"/>
                </a:cubicBezTo>
                <a:cubicBezTo>
                  <a:pt x="3449329" y="6686623"/>
                  <a:pt x="3458288" y="6683636"/>
                  <a:pt x="3476206" y="6671690"/>
                </a:cubicBezTo>
                <a:cubicBezTo>
                  <a:pt x="3494125" y="6659745"/>
                  <a:pt x="3506071" y="6659745"/>
                  <a:pt x="3512044" y="6671690"/>
                </a:cubicBezTo>
                <a:cubicBezTo>
                  <a:pt x="3512044" y="6671690"/>
                  <a:pt x="3519510" y="6670197"/>
                  <a:pt x="3534442" y="6667211"/>
                </a:cubicBezTo>
                <a:cubicBezTo>
                  <a:pt x="3549373" y="6664225"/>
                  <a:pt x="3559826" y="6664225"/>
                  <a:pt x="3565799" y="6667211"/>
                </a:cubicBezTo>
                <a:cubicBezTo>
                  <a:pt x="3571772" y="6670197"/>
                  <a:pt x="3580731" y="6671690"/>
                  <a:pt x="3592677" y="6671690"/>
                </a:cubicBezTo>
                <a:lnTo>
                  <a:pt x="3610596" y="6680650"/>
                </a:lnTo>
                <a:cubicBezTo>
                  <a:pt x="3610596" y="6680650"/>
                  <a:pt x="3613583" y="6680650"/>
                  <a:pt x="3619556" y="6680650"/>
                </a:cubicBezTo>
                <a:lnTo>
                  <a:pt x="3637473" y="6689609"/>
                </a:lnTo>
                <a:cubicBezTo>
                  <a:pt x="3637473" y="6695583"/>
                  <a:pt x="3640461" y="6698569"/>
                  <a:pt x="3646433" y="6698569"/>
                </a:cubicBezTo>
                <a:cubicBezTo>
                  <a:pt x="3652406" y="6698569"/>
                  <a:pt x="3655392" y="6701554"/>
                  <a:pt x="3655392" y="6707527"/>
                </a:cubicBezTo>
                <a:cubicBezTo>
                  <a:pt x="3655392" y="6713500"/>
                  <a:pt x="3658379" y="6716486"/>
                  <a:pt x="3664352" y="6716486"/>
                </a:cubicBezTo>
                <a:cubicBezTo>
                  <a:pt x="3670324" y="6716486"/>
                  <a:pt x="3673311" y="6713500"/>
                  <a:pt x="3673311" y="6707527"/>
                </a:cubicBezTo>
                <a:cubicBezTo>
                  <a:pt x="3667338" y="6701554"/>
                  <a:pt x="3665845" y="6698569"/>
                  <a:pt x="3668831" y="6698569"/>
                </a:cubicBezTo>
                <a:cubicBezTo>
                  <a:pt x="3671818" y="6698569"/>
                  <a:pt x="3676298" y="6698569"/>
                  <a:pt x="3682270" y="6698569"/>
                </a:cubicBezTo>
                <a:lnTo>
                  <a:pt x="3691230" y="6680650"/>
                </a:lnTo>
                <a:cubicBezTo>
                  <a:pt x="3691230" y="6656758"/>
                  <a:pt x="3688243" y="6656758"/>
                  <a:pt x="3682270" y="6680650"/>
                </a:cubicBezTo>
                <a:lnTo>
                  <a:pt x="3664352" y="6689609"/>
                </a:lnTo>
                <a:cubicBezTo>
                  <a:pt x="3664352" y="6683636"/>
                  <a:pt x="3667338" y="6677664"/>
                  <a:pt x="3673311" y="6671690"/>
                </a:cubicBezTo>
                <a:lnTo>
                  <a:pt x="3664352" y="6662731"/>
                </a:lnTo>
                <a:cubicBezTo>
                  <a:pt x="3658379" y="6662731"/>
                  <a:pt x="3653899" y="6662731"/>
                  <a:pt x="3650913" y="6662731"/>
                </a:cubicBezTo>
                <a:cubicBezTo>
                  <a:pt x="3647926" y="6662731"/>
                  <a:pt x="3643446" y="6662731"/>
                  <a:pt x="3637473" y="6662731"/>
                </a:cubicBezTo>
                <a:cubicBezTo>
                  <a:pt x="3637473" y="6668704"/>
                  <a:pt x="3634488" y="6671690"/>
                  <a:pt x="3628515" y="6671690"/>
                </a:cubicBezTo>
                <a:cubicBezTo>
                  <a:pt x="3628515" y="6665718"/>
                  <a:pt x="3619556" y="6662731"/>
                  <a:pt x="3601637" y="6662731"/>
                </a:cubicBezTo>
                <a:cubicBezTo>
                  <a:pt x="3589691" y="6662731"/>
                  <a:pt x="3582225" y="6662731"/>
                  <a:pt x="3579238" y="6662731"/>
                </a:cubicBezTo>
                <a:cubicBezTo>
                  <a:pt x="3576252" y="6662731"/>
                  <a:pt x="3574759" y="6659745"/>
                  <a:pt x="3574759" y="6653772"/>
                </a:cubicBezTo>
                <a:cubicBezTo>
                  <a:pt x="3574759" y="6647799"/>
                  <a:pt x="3571772" y="6641826"/>
                  <a:pt x="3565799" y="6635853"/>
                </a:cubicBezTo>
                <a:lnTo>
                  <a:pt x="3574759" y="6635853"/>
                </a:lnTo>
                <a:lnTo>
                  <a:pt x="3583718" y="6626894"/>
                </a:lnTo>
                <a:cubicBezTo>
                  <a:pt x="3577745" y="6626894"/>
                  <a:pt x="3573266" y="6625402"/>
                  <a:pt x="3570279" y="6622414"/>
                </a:cubicBezTo>
                <a:cubicBezTo>
                  <a:pt x="3567292" y="6619427"/>
                  <a:pt x="3565799" y="6620922"/>
                  <a:pt x="3565799" y="6626894"/>
                </a:cubicBezTo>
                <a:cubicBezTo>
                  <a:pt x="3559826" y="6626894"/>
                  <a:pt x="3556841" y="6623907"/>
                  <a:pt x="3556841" y="6617934"/>
                </a:cubicBezTo>
                <a:cubicBezTo>
                  <a:pt x="3562814" y="6617934"/>
                  <a:pt x="3565799" y="6614949"/>
                  <a:pt x="3565799" y="6608976"/>
                </a:cubicBezTo>
                <a:cubicBezTo>
                  <a:pt x="3565799" y="6603003"/>
                  <a:pt x="3561321" y="6601509"/>
                  <a:pt x="3552361" y="6604496"/>
                </a:cubicBezTo>
                <a:cubicBezTo>
                  <a:pt x="3543402" y="6607483"/>
                  <a:pt x="3535935" y="6605989"/>
                  <a:pt x="3529963" y="6600016"/>
                </a:cubicBezTo>
                <a:cubicBezTo>
                  <a:pt x="3529963" y="6600016"/>
                  <a:pt x="3528470" y="6598523"/>
                  <a:pt x="3525483" y="6595537"/>
                </a:cubicBezTo>
                <a:cubicBezTo>
                  <a:pt x="3522496" y="6592550"/>
                  <a:pt x="3518017" y="6591057"/>
                  <a:pt x="3512044" y="6591057"/>
                </a:cubicBezTo>
                <a:lnTo>
                  <a:pt x="3494125" y="6591057"/>
                </a:lnTo>
                <a:cubicBezTo>
                  <a:pt x="3488152" y="6585084"/>
                  <a:pt x="3483674" y="6580605"/>
                  <a:pt x="3480686" y="6577618"/>
                </a:cubicBezTo>
                <a:cubicBezTo>
                  <a:pt x="3477699" y="6574631"/>
                  <a:pt x="3473219" y="6573138"/>
                  <a:pt x="3467248" y="6573138"/>
                </a:cubicBezTo>
                <a:cubicBezTo>
                  <a:pt x="3461275" y="6573138"/>
                  <a:pt x="3458288" y="6574631"/>
                  <a:pt x="3458288" y="6577618"/>
                </a:cubicBezTo>
                <a:cubicBezTo>
                  <a:pt x="3458288" y="6580605"/>
                  <a:pt x="3458288" y="6585084"/>
                  <a:pt x="3458288" y="6591057"/>
                </a:cubicBezTo>
                <a:lnTo>
                  <a:pt x="3449329" y="6600016"/>
                </a:lnTo>
                <a:lnTo>
                  <a:pt x="3440370" y="6617934"/>
                </a:lnTo>
                <a:cubicBezTo>
                  <a:pt x="3440370" y="6629880"/>
                  <a:pt x="3438876" y="6638840"/>
                  <a:pt x="3435890" y="6644812"/>
                </a:cubicBezTo>
                <a:cubicBezTo>
                  <a:pt x="3432903" y="6650785"/>
                  <a:pt x="3428423" y="6652279"/>
                  <a:pt x="3422451" y="6649292"/>
                </a:cubicBezTo>
                <a:cubicBezTo>
                  <a:pt x="3416478" y="6646305"/>
                  <a:pt x="3410505" y="6647799"/>
                  <a:pt x="3404532" y="6653772"/>
                </a:cubicBezTo>
                <a:cubicBezTo>
                  <a:pt x="3398559" y="6659745"/>
                  <a:pt x="3395572" y="6665718"/>
                  <a:pt x="3395572" y="6671690"/>
                </a:cubicBezTo>
                <a:cubicBezTo>
                  <a:pt x="3395572" y="6683636"/>
                  <a:pt x="3389601" y="6689609"/>
                  <a:pt x="3377655" y="6689609"/>
                </a:cubicBezTo>
                <a:cubicBezTo>
                  <a:pt x="3371682" y="6689609"/>
                  <a:pt x="3367202" y="6689609"/>
                  <a:pt x="3364216" y="6689609"/>
                </a:cubicBezTo>
                <a:cubicBezTo>
                  <a:pt x="3361229" y="6689609"/>
                  <a:pt x="3359736" y="6688116"/>
                  <a:pt x="3359736" y="6685129"/>
                </a:cubicBezTo>
                <a:cubicBezTo>
                  <a:pt x="3359736" y="6682143"/>
                  <a:pt x="3362723" y="6680650"/>
                  <a:pt x="3368695" y="6680650"/>
                </a:cubicBezTo>
                <a:cubicBezTo>
                  <a:pt x="3374668" y="6680650"/>
                  <a:pt x="3377655" y="6680650"/>
                  <a:pt x="3377655" y="6680650"/>
                </a:cubicBezTo>
                <a:cubicBezTo>
                  <a:pt x="3377655" y="6680650"/>
                  <a:pt x="3380641" y="6677664"/>
                  <a:pt x="3386614" y="6671690"/>
                </a:cubicBezTo>
                <a:cubicBezTo>
                  <a:pt x="3386614" y="6671690"/>
                  <a:pt x="3383627" y="6671690"/>
                  <a:pt x="3377655" y="6671690"/>
                </a:cubicBezTo>
                <a:lnTo>
                  <a:pt x="3386614" y="6644812"/>
                </a:lnTo>
                <a:cubicBezTo>
                  <a:pt x="3392587" y="6638840"/>
                  <a:pt x="3401545" y="6632867"/>
                  <a:pt x="3413491" y="6626894"/>
                </a:cubicBezTo>
                <a:lnTo>
                  <a:pt x="3431410" y="6626894"/>
                </a:lnTo>
                <a:lnTo>
                  <a:pt x="3413491" y="6617934"/>
                </a:lnTo>
                <a:lnTo>
                  <a:pt x="3395572" y="6600016"/>
                </a:lnTo>
                <a:cubicBezTo>
                  <a:pt x="3395572" y="6594044"/>
                  <a:pt x="3392587" y="6594044"/>
                  <a:pt x="3386614" y="6600016"/>
                </a:cubicBezTo>
                <a:cubicBezTo>
                  <a:pt x="3380641" y="6605989"/>
                  <a:pt x="3376162" y="6607483"/>
                  <a:pt x="3373175" y="6604496"/>
                </a:cubicBezTo>
                <a:cubicBezTo>
                  <a:pt x="3370188" y="6601509"/>
                  <a:pt x="3371682" y="6597030"/>
                  <a:pt x="3377655" y="6591057"/>
                </a:cubicBezTo>
                <a:cubicBezTo>
                  <a:pt x="3377655" y="6585084"/>
                  <a:pt x="3374668" y="6579111"/>
                  <a:pt x="3368695" y="6573138"/>
                </a:cubicBezTo>
                <a:cubicBezTo>
                  <a:pt x="3362723" y="6567165"/>
                  <a:pt x="3359736" y="6564179"/>
                  <a:pt x="3359736" y="6564179"/>
                </a:cubicBezTo>
                <a:lnTo>
                  <a:pt x="3332858" y="6564179"/>
                </a:lnTo>
                <a:cubicBezTo>
                  <a:pt x="3338830" y="6558206"/>
                  <a:pt x="3340324" y="6553726"/>
                  <a:pt x="3337337" y="6550740"/>
                </a:cubicBezTo>
                <a:cubicBezTo>
                  <a:pt x="3334351" y="6547755"/>
                  <a:pt x="3326885" y="6549247"/>
                  <a:pt x="3314940" y="6555219"/>
                </a:cubicBezTo>
                <a:cubicBezTo>
                  <a:pt x="3308967" y="6561192"/>
                  <a:pt x="3302994" y="6564179"/>
                  <a:pt x="3297021" y="6564179"/>
                </a:cubicBezTo>
                <a:cubicBezTo>
                  <a:pt x="3291048" y="6564179"/>
                  <a:pt x="3285075" y="6564179"/>
                  <a:pt x="3279102" y="6564179"/>
                </a:cubicBezTo>
                <a:lnTo>
                  <a:pt x="3270143" y="6564179"/>
                </a:lnTo>
                <a:cubicBezTo>
                  <a:pt x="3270143" y="6570152"/>
                  <a:pt x="3265663" y="6574631"/>
                  <a:pt x="3256704" y="6577618"/>
                </a:cubicBezTo>
                <a:cubicBezTo>
                  <a:pt x="3247744" y="6580605"/>
                  <a:pt x="3240278" y="6585084"/>
                  <a:pt x="3234305" y="6591057"/>
                </a:cubicBezTo>
                <a:lnTo>
                  <a:pt x="3225347" y="6600016"/>
                </a:lnTo>
                <a:cubicBezTo>
                  <a:pt x="3219374" y="6600016"/>
                  <a:pt x="3216387" y="6600016"/>
                  <a:pt x="3216387" y="6600016"/>
                </a:cubicBezTo>
                <a:cubicBezTo>
                  <a:pt x="3216387" y="6600016"/>
                  <a:pt x="3214894" y="6601509"/>
                  <a:pt x="3211908" y="6604496"/>
                </a:cubicBezTo>
                <a:cubicBezTo>
                  <a:pt x="3208921" y="6607483"/>
                  <a:pt x="3208921" y="6608976"/>
                  <a:pt x="3211908" y="6608976"/>
                </a:cubicBezTo>
                <a:cubicBezTo>
                  <a:pt x="3214894" y="6608976"/>
                  <a:pt x="3216387" y="6608976"/>
                  <a:pt x="3216387" y="6608976"/>
                </a:cubicBezTo>
                <a:cubicBezTo>
                  <a:pt x="3234305" y="6608976"/>
                  <a:pt x="3237293" y="6614949"/>
                  <a:pt x="3225347" y="6626894"/>
                </a:cubicBezTo>
                <a:cubicBezTo>
                  <a:pt x="3219374" y="6632867"/>
                  <a:pt x="3213401" y="6634360"/>
                  <a:pt x="3207428" y="6631373"/>
                </a:cubicBezTo>
                <a:cubicBezTo>
                  <a:pt x="3201455" y="6628387"/>
                  <a:pt x="3198469" y="6622414"/>
                  <a:pt x="3198469" y="6613454"/>
                </a:cubicBezTo>
                <a:cubicBezTo>
                  <a:pt x="3198469" y="6604496"/>
                  <a:pt x="3195482" y="6598523"/>
                  <a:pt x="3189509" y="6595537"/>
                </a:cubicBezTo>
                <a:cubicBezTo>
                  <a:pt x="3183536" y="6592550"/>
                  <a:pt x="3180550" y="6588070"/>
                  <a:pt x="3180550" y="6582098"/>
                </a:cubicBezTo>
                <a:cubicBezTo>
                  <a:pt x="3180550" y="6576125"/>
                  <a:pt x="3179057" y="6571645"/>
                  <a:pt x="3176070" y="6568658"/>
                </a:cubicBezTo>
                <a:cubicBezTo>
                  <a:pt x="3173083" y="6565672"/>
                  <a:pt x="3173083" y="6562686"/>
                  <a:pt x="3176070" y="6559699"/>
                </a:cubicBezTo>
                <a:cubicBezTo>
                  <a:pt x="3179057" y="6556712"/>
                  <a:pt x="3180550" y="6555219"/>
                  <a:pt x="3180550" y="6555219"/>
                </a:cubicBezTo>
                <a:lnTo>
                  <a:pt x="3216387" y="6582098"/>
                </a:lnTo>
                <a:cubicBezTo>
                  <a:pt x="3216387" y="6582098"/>
                  <a:pt x="3216387" y="6579111"/>
                  <a:pt x="3216387" y="6573138"/>
                </a:cubicBezTo>
                <a:cubicBezTo>
                  <a:pt x="3216387" y="6573138"/>
                  <a:pt x="3213401" y="6573138"/>
                  <a:pt x="3207428" y="6573138"/>
                </a:cubicBezTo>
                <a:lnTo>
                  <a:pt x="3216387" y="6555219"/>
                </a:lnTo>
                <a:cubicBezTo>
                  <a:pt x="3222360" y="6549247"/>
                  <a:pt x="3219374" y="6546260"/>
                  <a:pt x="3207428" y="6546260"/>
                </a:cubicBezTo>
                <a:cubicBezTo>
                  <a:pt x="3201455" y="6546260"/>
                  <a:pt x="3192496" y="6546260"/>
                  <a:pt x="3180550" y="6546260"/>
                </a:cubicBezTo>
                <a:cubicBezTo>
                  <a:pt x="3168604" y="6546260"/>
                  <a:pt x="3158151" y="6546260"/>
                  <a:pt x="3149193" y="6546260"/>
                </a:cubicBezTo>
                <a:cubicBezTo>
                  <a:pt x="3140233" y="6546260"/>
                  <a:pt x="3135754" y="6546260"/>
                  <a:pt x="3135754" y="6546260"/>
                </a:cubicBezTo>
                <a:cubicBezTo>
                  <a:pt x="3141725" y="6540287"/>
                  <a:pt x="3140233" y="6534314"/>
                  <a:pt x="3131274" y="6528342"/>
                </a:cubicBezTo>
                <a:cubicBezTo>
                  <a:pt x="3122315" y="6522369"/>
                  <a:pt x="3111862" y="6519383"/>
                  <a:pt x="3099916" y="6519383"/>
                </a:cubicBezTo>
                <a:lnTo>
                  <a:pt x="3081997" y="6528342"/>
                </a:lnTo>
                <a:cubicBezTo>
                  <a:pt x="3087970" y="6534314"/>
                  <a:pt x="3090957" y="6540287"/>
                  <a:pt x="3090957" y="6546260"/>
                </a:cubicBezTo>
                <a:lnTo>
                  <a:pt x="3081997" y="6546260"/>
                </a:lnTo>
                <a:cubicBezTo>
                  <a:pt x="3081997" y="6546260"/>
                  <a:pt x="3079011" y="6546260"/>
                  <a:pt x="3073038" y="6546260"/>
                </a:cubicBezTo>
                <a:lnTo>
                  <a:pt x="3064078" y="6528342"/>
                </a:lnTo>
                <a:lnTo>
                  <a:pt x="3064078" y="6510423"/>
                </a:lnTo>
                <a:cubicBezTo>
                  <a:pt x="3070051" y="6510423"/>
                  <a:pt x="3074531" y="6507437"/>
                  <a:pt x="3077518" y="6501464"/>
                </a:cubicBezTo>
                <a:cubicBezTo>
                  <a:pt x="3080504" y="6495491"/>
                  <a:pt x="3081997" y="6492505"/>
                  <a:pt x="3081997" y="6492505"/>
                </a:cubicBezTo>
                <a:cubicBezTo>
                  <a:pt x="3076026" y="6486532"/>
                  <a:pt x="3076026" y="6483545"/>
                  <a:pt x="3081997" y="6483545"/>
                </a:cubicBezTo>
                <a:cubicBezTo>
                  <a:pt x="3087970" y="6477572"/>
                  <a:pt x="3090957" y="6474586"/>
                  <a:pt x="3090957" y="6474586"/>
                </a:cubicBezTo>
                <a:cubicBezTo>
                  <a:pt x="3079011" y="6474586"/>
                  <a:pt x="3067066" y="6486532"/>
                  <a:pt x="3055120" y="6510423"/>
                </a:cubicBezTo>
                <a:cubicBezTo>
                  <a:pt x="3055120" y="6516396"/>
                  <a:pt x="3053627" y="6520876"/>
                  <a:pt x="3050640" y="6523862"/>
                </a:cubicBezTo>
                <a:cubicBezTo>
                  <a:pt x="3047654" y="6526849"/>
                  <a:pt x="3046161" y="6529834"/>
                  <a:pt x="3046161" y="6532822"/>
                </a:cubicBezTo>
                <a:cubicBezTo>
                  <a:pt x="3046161" y="6535807"/>
                  <a:pt x="3046161" y="6537302"/>
                  <a:pt x="3046161" y="6537302"/>
                </a:cubicBezTo>
                <a:lnTo>
                  <a:pt x="3046161" y="6555219"/>
                </a:lnTo>
                <a:cubicBezTo>
                  <a:pt x="3034215" y="6555219"/>
                  <a:pt x="3028242" y="6555219"/>
                  <a:pt x="3028242" y="6555219"/>
                </a:cubicBezTo>
                <a:lnTo>
                  <a:pt x="3001364" y="6564179"/>
                </a:lnTo>
                <a:cubicBezTo>
                  <a:pt x="3001364" y="6564179"/>
                  <a:pt x="3004350" y="6561192"/>
                  <a:pt x="3010323" y="6555219"/>
                </a:cubicBezTo>
                <a:cubicBezTo>
                  <a:pt x="3016296" y="6555219"/>
                  <a:pt x="3020775" y="6553726"/>
                  <a:pt x="3023762" y="6550740"/>
                </a:cubicBezTo>
                <a:cubicBezTo>
                  <a:pt x="3026749" y="6547755"/>
                  <a:pt x="3028242" y="6543273"/>
                  <a:pt x="3028242" y="6537302"/>
                </a:cubicBezTo>
                <a:cubicBezTo>
                  <a:pt x="3028242" y="6531329"/>
                  <a:pt x="3028242" y="6528342"/>
                  <a:pt x="3028242" y="6528342"/>
                </a:cubicBezTo>
                <a:lnTo>
                  <a:pt x="3019282" y="6528342"/>
                </a:lnTo>
                <a:cubicBezTo>
                  <a:pt x="3019282" y="6540287"/>
                  <a:pt x="3010323" y="6540287"/>
                  <a:pt x="2992404" y="6528342"/>
                </a:cubicBezTo>
                <a:cubicBezTo>
                  <a:pt x="2980459" y="6528342"/>
                  <a:pt x="2971500" y="6522369"/>
                  <a:pt x="2965527" y="6510423"/>
                </a:cubicBezTo>
                <a:cubicBezTo>
                  <a:pt x="2971500" y="6510423"/>
                  <a:pt x="2978966" y="6510423"/>
                  <a:pt x="2987926" y="6510423"/>
                </a:cubicBezTo>
                <a:cubicBezTo>
                  <a:pt x="2996884" y="6510423"/>
                  <a:pt x="3001364" y="6508930"/>
                  <a:pt x="3001364" y="6505944"/>
                </a:cubicBezTo>
                <a:cubicBezTo>
                  <a:pt x="3001364" y="6502957"/>
                  <a:pt x="2996884" y="6498477"/>
                  <a:pt x="2987926" y="6492505"/>
                </a:cubicBezTo>
                <a:cubicBezTo>
                  <a:pt x="2978966" y="6486532"/>
                  <a:pt x="2972993" y="6485038"/>
                  <a:pt x="2970007" y="6488025"/>
                </a:cubicBezTo>
                <a:cubicBezTo>
                  <a:pt x="2967020" y="6491011"/>
                  <a:pt x="2962540" y="6492505"/>
                  <a:pt x="2956568" y="6492505"/>
                </a:cubicBezTo>
                <a:lnTo>
                  <a:pt x="2965527" y="6474586"/>
                </a:lnTo>
                <a:lnTo>
                  <a:pt x="2974486" y="6465626"/>
                </a:lnTo>
                <a:lnTo>
                  <a:pt x="2947608" y="6465626"/>
                </a:lnTo>
                <a:cubicBezTo>
                  <a:pt x="2929689" y="6459655"/>
                  <a:pt x="2916250" y="6453680"/>
                  <a:pt x="2907291" y="6447707"/>
                </a:cubicBezTo>
                <a:cubicBezTo>
                  <a:pt x="2898331" y="6441736"/>
                  <a:pt x="2893853" y="6441736"/>
                  <a:pt x="2893853" y="6447707"/>
                </a:cubicBezTo>
                <a:cubicBezTo>
                  <a:pt x="2899824" y="6447707"/>
                  <a:pt x="2902811" y="6453680"/>
                  <a:pt x="2902811" y="6465626"/>
                </a:cubicBezTo>
                <a:cubicBezTo>
                  <a:pt x="2902811" y="6471599"/>
                  <a:pt x="2901319" y="6476079"/>
                  <a:pt x="2898331" y="6479065"/>
                </a:cubicBezTo>
                <a:cubicBezTo>
                  <a:pt x="2895346" y="6482052"/>
                  <a:pt x="2890866" y="6483545"/>
                  <a:pt x="2884893" y="6483545"/>
                </a:cubicBezTo>
                <a:cubicBezTo>
                  <a:pt x="2878921" y="6483545"/>
                  <a:pt x="2875934" y="6486532"/>
                  <a:pt x="2875934" y="6492505"/>
                </a:cubicBezTo>
                <a:lnTo>
                  <a:pt x="2893853" y="6510423"/>
                </a:lnTo>
                <a:lnTo>
                  <a:pt x="2902811" y="6492505"/>
                </a:lnTo>
                <a:cubicBezTo>
                  <a:pt x="2902811" y="6486532"/>
                  <a:pt x="2905799" y="6483545"/>
                  <a:pt x="2911772" y="6483545"/>
                </a:cubicBezTo>
                <a:cubicBezTo>
                  <a:pt x="2911772" y="6489518"/>
                  <a:pt x="2913264" y="6492505"/>
                  <a:pt x="2916250" y="6492505"/>
                </a:cubicBezTo>
                <a:cubicBezTo>
                  <a:pt x="2919237" y="6492505"/>
                  <a:pt x="2923717" y="6492505"/>
                  <a:pt x="2929689" y="6492505"/>
                </a:cubicBezTo>
                <a:lnTo>
                  <a:pt x="2938649" y="6501464"/>
                </a:lnTo>
                <a:cubicBezTo>
                  <a:pt x="2938649" y="6501464"/>
                  <a:pt x="2934169" y="6504451"/>
                  <a:pt x="2925210" y="6510423"/>
                </a:cubicBezTo>
                <a:cubicBezTo>
                  <a:pt x="2916250" y="6516396"/>
                  <a:pt x="2911772" y="6516396"/>
                  <a:pt x="2911772" y="6510423"/>
                </a:cubicBezTo>
                <a:cubicBezTo>
                  <a:pt x="2905799" y="6510423"/>
                  <a:pt x="2902811" y="6511916"/>
                  <a:pt x="2902811" y="6514903"/>
                </a:cubicBezTo>
                <a:cubicBezTo>
                  <a:pt x="2902811" y="6517890"/>
                  <a:pt x="2902811" y="6519383"/>
                  <a:pt x="2902811" y="6519383"/>
                </a:cubicBezTo>
                <a:cubicBezTo>
                  <a:pt x="2902811" y="6525356"/>
                  <a:pt x="2899824" y="6528342"/>
                  <a:pt x="2893853" y="6528342"/>
                </a:cubicBezTo>
                <a:lnTo>
                  <a:pt x="2875934" y="6528342"/>
                </a:lnTo>
                <a:cubicBezTo>
                  <a:pt x="2875934" y="6522369"/>
                  <a:pt x="2874441" y="6519383"/>
                  <a:pt x="2871454" y="6519383"/>
                </a:cubicBezTo>
                <a:cubicBezTo>
                  <a:pt x="2868468" y="6519383"/>
                  <a:pt x="2866975" y="6522369"/>
                  <a:pt x="2866975" y="6528342"/>
                </a:cubicBezTo>
                <a:cubicBezTo>
                  <a:pt x="2866975" y="6534314"/>
                  <a:pt x="2862495" y="6538794"/>
                  <a:pt x="2853535" y="6541780"/>
                </a:cubicBezTo>
                <a:cubicBezTo>
                  <a:pt x="2844576" y="6544767"/>
                  <a:pt x="2841589" y="6549247"/>
                  <a:pt x="2844576" y="6555219"/>
                </a:cubicBezTo>
                <a:cubicBezTo>
                  <a:pt x="2847563" y="6561192"/>
                  <a:pt x="2846069" y="6564179"/>
                  <a:pt x="2840096" y="6564179"/>
                </a:cubicBezTo>
                <a:cubicBezTo>
                  <a:pt x="2834124" y="6564179"/>
                  <a:pt x="2829644" y="6564179"/>
                  <a:pt x="2826657" y="6564179"/>
                </a:cubicBezTo>
                <a:cubicBezTo>
                  <a:pt x="2823672" y="6564179"/>
                  <a:pt x="2822177" y="6564179"/>
                  <a:pt x="2822177" y="6564179"/>
                </a:cubicBezTo>
                <a:cubicBezTo>
                  <a:pt x="2816206" y="6558206"/>
                  <a:pt x="2816206" y="6552233"/>
                  <a:pt x="2822177" y="6546260"/>
                </a:cubicBezTo>
                <a:cubicBezTo>
                  <a:pt x="2828150" y="6540287"/>
                  <a:pt x="2825164" y="6534314"/>
                  <a:pt x="2813219" y="6528342"/>
                </a:cubicBezTo>
                <a:lnTo>
                  <a:pt x="2813219" y="6519383"/>
                </a:lnTo>
                <a:cubicBezTo>
                  <a:pt x="2813219" y="6519383"/>
                  <a:pt x="2816206" y="6519383"/>
                  <a:pt x="2822177" y="6519383"/>
                </a:cubicBezTo>
                <a:cubicBezTo>
                  <a:pt x="2822177" y="6525356"/>
                  <a:pt x="2823672" y="6528342"/>
                  <a:pt x="2826657" y="6528342"/>
                </a:cubicBezTo>
                <a:cubicBezTo>
                  <a:pt x="2829644" y="6528342"/>
                  <a:pt x="2831137" y="6523862"/>
                  <a:pt x="2831137" y="6514903"/>
                </a:cubicBezTo>
                <a:cubicBezTo>
                  <a:pt x="2831137" y="6505944"/>
                  <a:pt x="2834124" y="6501464"/>
                  <a:pt x="2840096" y="6501464"/>
                </a:cubicBezTo>
                <a:lnTo>
                  <a:pt x="2840096" y="6483545"/>
                </a:lnTo>
                <a:cubicBezTo>
                  <a:pt x="2843083" y="6483545"/>
                  <a:pt x="2845509" y="6483545"/>
                  <a:pt x="2847375" y="6483545"/>
                </a:cubicBezTo>
                <a:lnTo>
                  <a:pt x="2849056" y="6483545"/>
                </a:lnTo>
                <a:cubicBezTo>
                  <a:pt x="2843083" y="6477572"/>
                  <a:pt x="2841589" y="6474586"/>
                  <a:pt x="2844576" y="6474586"/>
                </a:cubicBezTo>
                <a:cubicBezTo>
                  <a:pt x="2847563" y="6474586"/>
                  <a:pt x="2849056" y="6474586"/>
                  <a:pt x="2849056" y="6474586"/>
                </a:cubicBezTo>
                <a:cubicBezTo>
                  <a:pt x="2855028" y="6474586"/>
                  <a:pt x="2858015" y="6471599"/>
                  <a:pt x="2858015" y="6465626"/>
                </a:cubicBezTo>
                <a:cubicBezTo>
                  <a:pt x="2858015" y="6453680"/>
                  <a:pt x="2852042" y="6453680"/>
                  <a:pt x="2840096" y="6465626"/>
                </a:cubicBezTo>
                <a:lnTo>
                  <a:pt x="2822177" y="6474586"/>
                </a:lnTo>
                <a:cubicBezTo>
                  <a:pt x="2816206" y="6474586"/>
                  <a:pt x="2813219" y="6476079"/>
                  <a:pt x="2813219" y="6479065"/>
                </a:cubicBezTo>
                <a:cubicBezTo>
                  <a:pt x="2813219" y="6482052"/>
                  <a:pt x="2813219" y="6483545"/>
                  <a:pt x="2813219" y="6483545"/>
                </a:cubicBezTo>
                <a:cubicBezTo>
                  <a:pt x="2813219" y="6483545"/>
                  <a:pt x="2807246" y="6483545"/>
                  <a:pt x="2795300" y="6483545"/>
                </a:cubicBezTo>
                <a:cubicBezTo>
                  <a:pt x="2783354" y="6483545"/>
                  <a:pt x="2777381" y="6480558"/>
                  <a:pt x="2777381" y="6474586"/>
                </a:cubicBezTo>
                <a:cubicBezTo>
                  <a:pt x="2777381" y="6468613"/>
                  <a:pt x="2783354" y="6468613"/>
                  <a:pt x="2795300" y="6474586"/>
                </a:cubicBezTo>
                <a:cubicBezTo>
                  <a:pt x="2801273" y="6474586"/>
                  <a:pt x="2805753" y="6473093"/>
                  <a:pt x="2808739" y="6470106"/>
                </a:cubicBezTo>
                <a:cubicBezTo>
                  <a:pt x="2811726" y="6467119"/>
                  <a:pt x="2813219" y="6464133"/>
                  <a:pt x="2813219" y="6461147"/>
                </a:cubicBezTo>
                <a:cubicBezTo>
                  <a:pt x="2813219" y="6458160"/>
                  <a:pt x="2813219" y="6456667"/>
                  <a:pt x="2813219" y="6456667"/>
                </a:cubicBezTo>
                <a:lnTo>
                  <a:pt x="2759463" y="6438749"/>
                </a:lnTo>
                <a:lnTo>
                  <a:pt x="2741545" y="6429790"/>
                </a:lnTo>
                <a:cubicBezTo>
                  <a:pt x="2735572" y="6435762"/>
                  <a:pt x="2731092" y="6437256"/>
                  <a:pt x="2728106" y="6434269"/>
                </a:cubicBezTo>
                <a:cubicBezTo>
                  <a:pt x="2725119" y="6431283"/>
                  <a:pt x="2722133" y="6432776"/>
                  <a:pt x="2719146" y="6438749"/>
                </a:cubicBezTo>
                <a:cubicBezTo>
                  <a:pt x="2716160" y="6444722"/>
                  <a:pt x="2711680" y="6444722"/>
                  <a:pt x="2705707" y="6438749"/>
                </a:cubicBezTo>
                <a:lnTo>
                  <a:pt x="2714667" y="6420830"/>
                </a:lnTo>
                <a:cubicBezTo>
                  <a:pt x="2726613" y="6420830"/>
                  <a:pt x="2732585" y="6419337"/>
                  <a:pt x="2732585" y="6416351"/>
                </a:cubicBezTo>
                <a:cubicBezTo>
                  <a:pt x="2732585" y="6413364"/>
                  <a:pt x="2729599" y="6411871"/>
                  <a:pt x="2723626" y="6411871"/>
                </a:cubicBezTo>
                <a:lnTo>
                  <a:pt x="2714667" y="6402911"/>
                </a:lnTo>
                <a:cubicBezTo>
                  <a:pt x="2708694" y="6396939"/>
                  <a:pt x="2702721" y="6398432"/>
                  <a:pt x="2696748" y="6407391"/>
                </a:cubicBezTo>
                <a:cubicBezTo>
                  <a:pt x="2690775" y="6416351"/>
                  <a:pt x="2687788" y="6420830"/>
                  <a:pt x="2687788" y="6420830"/>
                </a:cubicBezTo>
                <a:lnTo>
                  <a:pt x="2651952" y="6429790"/>
                </a:lnTo>
                <a:cubicBezTo>
                  <a:pt x="2651952" y="6429790"/>
                  <a:pt x="2645979" y="6429790"/>
                  <a:pt x="2634033" y="6429790"/>
                </a:cubicBezTo>
                <a:cubicBezTo>
                  <a:pt x="2622087" y="6429790"/>
                  <a:pt x="2613127" y="6426803"/>
                  <a:pt x="2607155" y="6420830"/>
                </a:cubicBezTo>
                <a:lnTo>
                  <a:pt x="2580278" y="6411871"/>
                </a:lnTo>
                <a:cubicBezTo>
                  <a:pt x="2568330" y="6411871"/>
                  <a:pt x="2562359" y="6411871"/>
                  <a:pt x="2562359" y="6411871"/>
                </a:cubicBezTo>
                <a:lnTo>
                  <a:pt x="2553399" y="6402911"/>
                </a:lnTo>
                <a:cubicBezTo>
                  <a:pt x="2547427" y="6402911"/>
                  <a:pt x="2542947" y="6402911"/>
                  <a:pt x="2539960" y="6402911"/>
                </a:cubicBezTo>
                <a:cubicBezTo>
                  <a:pt x="2536974" y="6402911"/>
                  <a:pt x="2535480" y="6399925"/>
                  <a:pt x="2535480" y="6393952"/>
                </a:cubicBezTo>
                <a:lnTo>
                  <a:pt x="2517562" y="6393952"/>
                </a:lnTo>
                <a:lnTo>
                  <a:pt x="2499643" y="6402911"/>
                </a:lnTo>
                <a:lnTo>
                  <a:pt x="2490683" y="6393952"/>
                </a:lnTo>
                <a:lnTo>
                  <a:pt x="2499643" y="6384993"/>
                </a:lnTo>
                <a:cubicBezTo>
                  <a:pt x="2493671" y="6384993"/>
                  <a:pt x="2484712" y="6383500"/>
                  <a:pt x="2472766" y="6380513"/>
                </a:cubicBezTo>
                <a:cubicBezTo>
                  <a:pt x="2460820" y="6377526"/>
                  <a:pt x="2451860" y="6376033"/>
                  <a:pt x="2445887" y="6376033"/>
                </a:cubicBezTo>
                <a:lnTo>
                  <a:pt x="2419009" y="6367075"/>
                </a:lnTo>
                <a:cubicBezTo>
                  <a:pt x="2419009" y="6373048"/>
                  <a:pt x="2410051" y="6379020"/>
                  <a:pt x="2392132" y="6384993"/>
                </a:cubicBezTo>
                <a:lnTo>
                  <a:pt x="2356294" y="6376033"/>
                </a:lnTo>
                <a:cubicBezTo>
                  <a:pt x="2350322" y="6370060"/>
                  <a:pt x="2344348" y="6367075"/>
                  <a:pt x="2338377" y="6367075"/>
                </a:cubicBezTo>
                <a:lnTo>
                  <a:pt x="2329417" y="6367075"/>
                </a:lnTo>
                <a:cubicBezTo>
                  <a:pt x="2329417" y="6367075"/>
                  <a:pt x="2329417" y="6364088"/>
                  <a:pt x="2329417" y="6358115"/>
                </a:cubicBezTo>
                <a:lnTo>
                  <a:pt x="2338377" y="6349156"/>
                </a:lnTo>
                <a:cubicBezTo>
                  <a:pt x="2344348" y="6355129"/>
                  <a:pt x="2348828" y="6356622"/>
                  <a:pt x="2351815" y="6353636"/>
                </a:cubicBezTo>
                <a:cubicBezTo>
                  <a:pt x="2354801" y="6350649"/>
                  <a:pt x="2356294" y="6349156"/>
                  <a:pt x="2356294" y="6349156"/>
                </a:cubicBezTo>
                <a:cubicBezTo>
                  <a:pt x="2356294" y="6343183"/>
                  <a:pt x="2362267" y="6340197"/>
                  <a:pt x="2374213" y="6340197"/>
                </a:cubicBezTo>
                <a:lnTo>
                  <a:pt x="2383173" y="6331237"/>
                </a:lnTo>
                <a:cubicBezTo>
                  <a:pt x="2383173" y="6331237"/>
                  <a:pt x="2380186" y="6332731"/>
                  <a:pt x="2374213" y="6335717"/>
                </a:cubicBezTo>
                <a:cubicBezTo>
                  <a:pt x="2368240" y="6338704"/>
                  <a:pt x="2359281" y="6337210"/>
                  <a:pt x="2347335" y="6331237"/>
                </a:cubicBezTo>
                <a:lnTo>
                  <a:pt x="2338377" y="6331237"/>
                </a:lnTo>
                <a:cubicBezTo>
                  <a:pt x="2338377" y="6337210"/>
                  <a:pt x="2332404" y="6341690"/>
                  <a:pt x="2320458" y="6344676"/>
                </a:cubicBezTo>
                <a:cubicBezTo>
                  <a:pt x="2308512" y="6347663"/>
                  <a:pt x="2302539" y="6347663"/>
                  <a:pt x="2302539" y="6344676"/>
                </a:cubicBezTo>
                <a:cubicBezTo>
                  <a:pt x="2302539" y="6341690"/>
                  <a:pt x="2299552" y="6341690"/>
                  <a:pt x="2293580" y="6344676"/>
                </a:cubicBezTo>
                <a:cubicBezTo>
                  <a:pt x="2287607" y="6347663"/>
                  <a:pt x="2284620" y="6349156"/>
                  <a:pt x="2284620" y="6349156"/>
                </a:cubicBezTo>
                <a:cubicBezTo>
                  <a:pt x="2284620" y="6349156"/>
                  <a:pt x="2283127" y="6350649"/>
                  <a:pt x="2280140" y="6353636"/>
                </a:cubicBezTo>
                <a:cubicBezTo>
                  <a:pt x="2277154" y="6356622"/>
                  <a:pt x="2275661" y="6358115"/>
                  <a:pt x="2275661" y="6358115"/>
                </a:cubicBezTo>
                <a:cubicBezTo>
                  <a:pt x="2269688" y="6358115"/>
                  <a:pt x="2266701" y="6355129"/>
                  <a:pt x="2266701" y="6349156"/>
                </a:cubicBezTo>
                <a:cubicBezTo>
                  <a:pt x="2266701" y="6343183"/>
                  <a:pt x="2268194" y="6340197"/>
                  <a:pt x="2271181" y="6340197"/>
                </a:cubicBezTo>
                <a:cubicBezTo>
                  <a:pt x="2274168" y="6340197"/>
                  <a:pt x="2275661" y="6337210"/>
                  <a:pt x="2275661" y="6331237"/>
                </a:cubicBezTo>
                <a:lnTo>
                  <a:pt x="2284620" y="6331237"/>
                </a:lnTo>
                <a:lnTo>
                  <a:pt x="2302539" y="6322278"/>
                </a:lnTo>
                <a:lnTo>
                  <a:pt x="2293580" y="6304359"/>
                </a:lnTo>
                <a:cubicBezTo>
                  <a:pt x="2299552" y="6304359"/>
                  <a:pt x="2302539" y="6301372"/>
                  <a:pt x="2302539" y="6295401"/>
                </a:cubicBezTo>
                <a:cubicBezTo>
                  <a:pt x="2302539" y="6289428"/>
                  <a:pt x="2305526" y="6284948"/>
                  <a:pt x="2311498" y="6281960"/>
                </a:cubicBezTo>
                <a:cubicBezTo>
                  <a:pt x="2317471" y="6278975"/>
                  <a:pt x="2315978" y="6274495"/>
                  <a:pt x="2307019" y="6268522"/>
                </a:cubicBezTo>
                <a:cubicBezTo>
                  <a:pt x="2298059" y="6262550"/>
                  <a:pt x="2293580" y="6256576"/>
                  <a:pt x="2293580" y="6250604"/>
                </a:cubicBezTo>
                <a:lnTo>
                  <a:pt x="2239824" y="6250604"/>
                </a:lnTo>
                <a:cubicBezTo>
                  <a:pt x="2233851" y="6256576"/>
                  <a:pt x="2227878" y="6258070"/>
                  <a:pt x="2221905" y="6255083"/>
                </a:cubicBezTo>
                <a:cubicBezTo>
                  <a:pt x="2215933" y="6252097"/>
                  <a:pt x="2209959" y="6252097"/>
                  <a:pt x="2203986" y="6255083"/>
                </a:cubicBezTo>
                <a:cubicBezTo>
                  <a:pt x="2198014" y="6258070"/>
                  <a:pt x="2190547" y="6258070"/>
                  <a:pt x="2181588" y="6255083"/>
                </a:cubicBezTo>
                <a:cubicBezTo>
                  <a:pt x="2172630" y="6252097"/>
                  <a:pt x="2168150" y="6249110"/>
                  <a:pt x="2168150" y="6246124"/>
                </a:cubicBezTo>
                <a:cubicBezTo>
                  <a:pt x="2168150" y="6243137"/>
                  <a:pt x="2166657" y="6241644"/>
                  <a:pt x="2163670" y="6241644"/>
                </a:cubicBezTo>
                <a:cubicBezTo>
                  <a:pt x="2160682" y="6241644"/>
                  <a:pt x="2157697" y="6240151"/>
                  <a:pt x="2154711" y="6237164"/>
                </a:cubicBezTo>
                <a:cubicBezTo>
                  <a:pt x="2151724" y="6234178"/>
                  <a:pt x="2150231" y="6232685"/>
                  <a:pt x="2150231" y="6232685"/>
                </a:cubicBezTo>
                <a:lnTo>
                  <a:pt x="2195027" y="6241644"/>
                </a:lnTo>
                <a:cubicBezTo>
                  <a:pt x="2201000" y="6247617"/>
                  <a:pt x="2206973" y="6247617"/>
                  <a:pt x="2212946" y="6241644"/>
                </a:cubicBezTo>
                <a:lnTo>
                  <a:pt x="2212946" y="6232685"/>
                </a:lnTo>
                <a:cubicBezTo>
                  <a:pt x="2206973" y="6232685"/>
                  <a:pt x="2203986" y="6229699"/>
                  <a:pt x="2203986" y="6223725"/>
                </a:cubicBezTo>
                <a:lnTo>
                  <a:pt x="2186068" y="6214766"/>
                </a:lnTo>
                <a:cubicBezTo>
                  <a:pt x="2174122" y="6208793"/>
                  <a:pt x="2165162" y="6202821"/>
                  <a:pt x="2159190" y="6196848"/>
                </a:cubicBezTo>
                <a:lnTo>
                  <a:pt x="2150231" y="6196848"/>
                </a:lnTo>
                <a:lnTo>
                  <a:pt x="2132312" y="6196848"/>
                </a:lnTo>
                <a:cubicBezTo>
                  <a:pt x="2132312" y="6190875"/>
                  <a:pt x="2130819" y="6187889"/>
                  <a:pt x="2127833" y="6187889"/>
                </a:cubicBezTo>
                <a:cubicBezTo>
                  <a:pt x="2124846" y="6187889"/>
                  <a:pt x="2123353" y="6187889"/>
                  <a:pt x="2123353" y="6187889"/>
                </a:cubicBezTo>
                <a:cubicBezTo>
                  <a:pt x="2099461" y="6193862"/>
                  <a:pt x="2081543" y="6187889"/>
                  <a:pt x="2069597" y="6169970"/>
                </a:cubicBezTo>
                <a:cubicBezTo>
                  <a:pt x="2057651" y="6140106"/>
                  <a:pt x="2050186" y="6123681"/>
                  <a:pt x="2047199" y="6120694"/>
                </a:cubicBezTo>
                <a:cubicBezTo>
                  <a:pt x="2044212" y="6117708"/>
                  <a:pt x="2036746" y="6116214"/>
                  <a:pt x="2024800" y="6116214"/>
                </a:cubicBezTo>
                <a:cubicBezTo>
                  <a:pt x="2012856" y="6116214"/>
                  <a:pt x="2003896" y="6116214"/>
                  <a:pt x="1997923" y="6116214"/>
                </a:cubicBezTo>
                <a:cubicBezTo>
                  <a:pt x="1991950" y="6116214"/>
                  <a:pt x="1988964" y="6114721"/>
                  <a:pt x="1988964" y="6111735"/>
                </a:cubicBezTo>
                <a:cubicBezTo>
                  <a:pt x="1988964" y="6108749"/>
                  <a:pt x="1985977" y="6105762"/>
                  <a:pt x="1980004" y="6102775"/>
                </a:cubicBezTo>
                <a:cubicBezTo>
                  <a:pt x="1974031" y="6099789"/>
                  <a:pt x="1969552" y="6098296"/>
                  <a:pt x="1966565" y="6098296"/>
                </a:cubicBezTo>
                <a:cubicBezTo>
                  <a:pt x="1963579" y="6098296"/>
                  <a:pt x="1960592" y="6098296"/>
                  <a:pt x="1957606" y="6098296"/>
                </a:cubicBezTo>
                <a:cubicBezTo>
                  <a:pt x="1954619" y="6098296"/>
                  <a:pt x="1953126" y="6095310"/>
                  <a:pt x="1953126" y="6089336"/>
                </a:cubicBezTo>
                <a:lnTo>
                  <a:pt x="1899371" y="6098296"/>
                </a:lnTo>
                <a:cubicBezTo>
                  <a:pt x="1899371" y="6098296"/>
                  <a:pt x="1890411" y="6098296"/>
                  <a:pt x="1872493" y="6098296"/>
                </a:cubicBezTo>
                <a:cubicBezTo>
                  <a:pt x="1854574" y="6086350"/>
                  <a:pt x="1845614" y="6077391"/>
                  <a:pt x="1845614" y="6071417"/>
                </a:cubicBezTo>
                <a:cubicBezTo>
                  <a:pt x="1851587" y="6071417"/>
                  <a:pt x="1856067" y="6071417"/>
                  <a:pt x="1859053" y="6071417"/>
                </a:cubicBezTo>
                <a:cubicBezTo>
                  <a:pt x="1862040" y="6071417"/>
                  <a:pt x="1863533" y="6071417"/>
                  <a:pt x="1863533" y="6071417"/>
                </a:cubicBezTo>
                <a:lnTo>
                  <a:pt x="1926249" y="6080377"/>
                </a:lnTo>
                <a:cubicBezTo>
                  <a:pt x="1926249" y="6074404"/>
                  <a:pt x="1920276" y="6071417"/>
                  <a:pt x="1908330" y="6071417"/>
                </a:cubicBezTo>
                <a:cubicBezTo>
                  <a:pt x="1890411" y="6071417"/>
                  <a:pt x="1881452" y="6065445"/>
                  <a:pt x="1881452" y="6053499"/>
                </a:cubicBezTo>
                <a:cubicBezTo>
                  <a:pt x="1887425" y="6059472"/>
                  <a:pt x="1893398" y="6062458"/>
                  <a:pt x="1899371" y="6062458"/>
                </a:cubicBezTo>
                <a:lnTo>
                  <a:pt x="1899371" y="6053499"/>
                </a:lnTo>
                <a:cubicBezTo>
                  <a:pt x="1893398" y="6047527"/>
                  <a:pt x="1890411" y="6041554"/>
                  <a:pt x="1890411" y="6035581"/>
                </a:cubicBezTo>
                <a:cubicBezTo>
                  <a:pt x="1890411" y="6029608"/>
                  <a:pt x="1887425" y="6026621"/>
                  <a:pt x="1881452" y="6026621"/>
                </a:cubicBezTo>
                <a:cubicBezTo>
                  <a:pt x="1827697" y="6026621"/>
                  <a:pt x="1803805" y="6023635"/>
                  <a:pt x="1809778" y="6017662"/>
                </a:cubicBezTo>
                <a:cubicBezTo>
                  <a:pt x="1809778" y="6017662"/>
                  <a:pt x="1812764" y="6017662"/>
                  <a:pt x="1818737" y="6017662"/>
                </a:cubicBezTo>
                <a:lnTo>
                  <a:pt x="1827697" y="6008703"/>
                </a:lnTo>
                <a:lnTo>
                  <a:pt x="1872493" y="5999743"/>
                </a:lnTo>
                <a:lnTo>
                  <a:pt x="1872493" y="5990784"/>
                </a:lnTo>
                <a:cubicBezTo>
                  <a:pt x="1854574" y="5990784"/>
                  <a:pt x="1841136" y="5986304"/>
                  <a:pt x="1832176" y="5977345"/>
                </a:cubicBezTo>
                <a:cubicBezTo>
                  <a:pt x="1823217" y="5968385"/>
                  <a:pt x="1818737" y="5960919"/>
                  <a:pt x="1818737" y="5954947"/>
                </a:cubicBezTo>
                <a:lnTo>
                  <a:pt x="1818737" y="5963907"/>
                </a:lnTo>
                <a:lnTo>
                  <a:pt x="1809778" y="5981824"/>
                </a:lnTo>
                <a:cubicBezTo>
                  <a:pt x="1803805" y="5975852"/>
                  <a:pt x="1797832" y="5972865"/>
                  <a:pt x="1791859" y="5972865"/>
                </a:cubicBezTo>
                <a:lnTo>
                  <a:pt x="1777525" y="5954947"/>
                </a:lnTo>
                <a:lnTo>
                  <a:pt x="1782900" y="5954947"/>
                </a:lnTo>
                <a:cubicBezTo>
                  <a:pt x="1788872" y="5954947"/>
                  <a:pt x="1791859" y="5951961"/>
                  <a:pt x="1791859" y="5945988"/>
                </a:cubicBezTo>
                <a:cubicBezTo>
                  <a:pt x="1785886" y="5945988"/>
                  <a:pt x="1781406" y="5945988"/>
                  <a:pt x="1778420" y="5945988"/>
                </a:cubicBezTo>
                <a:cubicBezTo>
                  <a:pt x="1775433" y="5945988"/>
                  <a:pt x="1773940" y="5945988"/>
                  <a:pt x="1773940" y="5945988"/>
                </a:cubicBezTo>
                <a:lnTo>
                  <a:pt x="1773940" y="5950467"/>
                </a:lnTo>
                <a:lnTo>
                  <a:pt x="1756022" y="5928069"/>
                </a:lnTo>
                <a:cubicBezTo>
                  <a:pt x="1756022" y="5928069"/>
                  <a:pt x="1754529" y="5926576"/>
                  <a:pt x="1751542" y="5923589"/>
                </a:cubicBezTo>
                <a:cubicBezTo>
                  <a:pt x="1748556" y="5920603"/>
                  <a:pt x="1744076" y="5919110"/>
                  <a:pt x="1738103" y="5919110"/>
                </a:cubicBezTo>
                <a:cubicBezTo>
                  <a:pt x="1726158" y="5919110"/>
                  <a:pt x="1720185" y="5919110"/>
                  <a:pt x="1720185" y="5919110"/>
                </a:cubicBezTo>
                <a:lnTo>
                  <a:pt x="1711225" y="5928069"/>
                </a:lnTo>
                <a:cubicBezTo>
                  <a:pt x="1705252" y="5928069"/>
                  <a:pt x="1702266" y="5922096"/>
                  <a:pt x="1702266" y="5910150"/>
                </a:cubicBezTo>
                <a:lnTo>
                  <a:pt x="1711225" y="5883272"/>
                </a:lnTo>
                <a:cubicBezTo>
                  <a:pt x="1717198" y="5883272"/>
                  <a:pt x="1721678" y="5883272"/>
                  <a:pt x="1724664" y="5883272"/>
                </a:cubicBezTo>
                <a:cubicBezTo>
                  <a:pt x="1727651" y="5883272"/>
                  <a:pt x="1732131" y="5883272"/>
                  <a:pt x="1738103" y="5883272"/>
                </a:cubicBezTo>
                <a:cubicBezTo>
                  <a:pt x="1744076" y="5895218"/>
                  <a:pt x="1748556" y="5901191"/>
                  <a:pt x="1751542" y="5901191"/>
                </a:cubicBezTo>
                <a:cubicBezTo>
                  <a:pt x="1754529" y="5901191"/>
                  <a:pt x="1761995" y="5901191"/>
                  <a:pt x="1773940" y="5901191"/>
                </a:cubicBezTo>
                <a:cubicBezTo>
                  <a:pt x="1785886" y="5901191"/>
                  <a:pt x="1791859" y="5895218"/>
                  <a:pt x="1791859" y="5883272"/>
                </a:cubicBezTo>
                <a:cubicBezTo>
                  <a:pt x="1791859" y="5883272"/>
                  <a:pt x="1790366" y="5881780"/>
                  <a:pt x="1787379" y="5878792"/>
                </a:cubicBezTo>
                <a:cubicBezTo>
                  <a:pt x="1784393" y="5875807"/>
                  <a:pt x="1779913" y="5874312"/>
                  <a:pt x="1773940" y="5874312"/>
                </a:cubicBezTo>
                <a:lnTo>
                  <a:pt x="1747063" y="5874312"/>
                </a:lnTo>
                <a:cubicBezTo>
                  <a:pt x="1747063" y="5868341"/>
                  <a:pt x="1744076" y="5868341"/>
                  <a:pt x="1738103" y="5874312"/>
                </a:cubicBezTo>
                <a:lnTo>
                  <a:pt x="1720185" y="5865354"/>
                </a:lnTo>
                <a:cubicBezTo>
                  <a:pt x="1714212" y="5865354"/>
                  <a:pt x="1714212" y="5862368"/>
                  <a:pt x="1720185" y="5856395"/>
                </a:cubicBezTo>
                <a:lnTo>
                  <a:pt x="1720185" y="5847435"/>
                </a:lnTo>
                <a:cubicBezTo>
                  <a:pt x="1720185" y="5847435"/>
                  <a:pt x="1717198" y="5844449"/>
                  <a:pt x="1711225" y="5838476"/>
                </a:cubicBezTo>
                <a:lnTo>
                  <a:pt x="1693306" y="5829516"/>
                </a:lnTo>
                <a:cubicBezTo>
                  <a:pt x="1687335" y="5829516"/>
                  <a:pt x="1681360" y="5826530"/>
                  <a:pt x="1675389" y="5820557"/>
                </a:cubicBezTo>
                <a:cubicBezTo>
                  <a:pt x="1669416" y="5814584"/>
                  <a:pt x="1666429" y="5816077"/>
                  <a:pt x="1666429" y="5825037"/>
                </a:cubicBezTo>
                <a:cubicBezTo>
                  <a:pt x="1666429" y="5833996"/>
                  <a:pt x="1666429" y="5841463"/>
                  <a:pt x="1666429" y="5847435"/>
                </a:cubicBezTo>
                <a:lnTo>
                  <a:pt x="1621632" y="5802638"/>
                </a:lnTo>
                <a:cubicBezTo>
                  <a:pt x="1621632" y="5796665"/>
                  <a:pt x="1624619" y="5796665"/>
                  <a:pt x="1630592" y="5802638"/>
                </a:cubicBezTo>
                <a:lnTo>
                  <a:pt x="1648511" y="5793680"/>
                </a:lnTo>
                <a:cubicBezTo>
                  <a:pt x="1648511" y="5793680"/>
                  <a:pt x="1641044" y="5787707"/>
                  <a:pt x="1626112" y="5775761"/>
                </a:cubicBezTo>
                <a:cubicBezTo>
                  <a:pt x="1611181" y="5763816"/>
                  <a:pt x="1600728" y="5757842"/>
                  <a:pt x="1594755" y="5757842"/>
                </a:cubicBezTo>
                <a:cubicBezTo>
                  <a:pt x="1588782" y="5757842"/>
                  <a:pt x="1585796" y="5754856"/>
                  <a:pt x="1585796" y="5748883"/>
                </a:cubicBezTo>
                <a:cubicBezTo>
                  <a:pt x="1585796" y="5742910"/>
                  <a:pt x="1591769" y="5739923"/>
                  <a:pt x="1603713" y="5739923"/>
                </a:cubicBezTo>
                <a:cubicBezTo>
                  <a:pt x="1609686" y="5739923"/>
                  <a:pt x="1612673" y="5739923"/>
                  <a:pt x="1612673" y="5739923"/>
                </a:cubicBezTo>
                <a:cubicBezTo>
                  <a:pt x="1612673" y="5739923"/>
                  <a:pt x="1609686" y="5736937"/>
                  <a:pt x="1603713" y="5730964"/>
                </a:cubicBezTo>
                <a:cubicBezTo>
                  <a:pt x="1603713" y="5724991"/>
                  <a:pt x="1597740" y="5722006"/>
                  <a:pt x="1585796" y="5722006"/>
                </a:cubicBezTo>
                <a:lnTo>
                  <a:pt x="1585796" y="5713046"/>
                </a:lnTo>
                <a:cubicBezTo>
                  <a:pt x="1603713" y="5707073"/>
                  <a:pt x="1609686" y="5692141"/>
                  <a:pt x="1603713" y="5668249"/>
                </a:cubicBezTo>
                <a:cubicBezTo>
                  <a:pt x="1603713" y="5662276"/>
                  <a:pt x="1600728" y="5657797"/>
                  <a:pt x="1594755" y="5654810"/>
                </a:cubicBezTo>
                <a:cubicBezTo>
                  <a:pt x="1588782" y="5651824"/>
                  <a:pt x="1582809" y="5651824"/>
                  <a:pt x="1576836" y="5654810"/>
                </a:cubicBezTo>
                <a:cubicBezTo>
                  <a:pt x="1570863" y="5657797"/>
                  <a:pt x="1569370" y="5660783"/>
                  <a:pt x="1572357" y="5663769"/>
                </a:cubicBezTo>
                <a:cubicBezTo>
                  <a:pt x="1575343" y="5666756"/>
                  <a:pt x="1579823" y="5669743"/>
                  <a:pt x="1585796" y="5672729"/>
                </a:cubicBezTo>
                <a:cubicBezTo>
                  <a:pt x="1591769" y="5675715"/>
                  <a:pt x="1594755" y="5678702"/>
                  <a:pt x="1594755" y="5681688"/>
                </a:cubicBezTo>
                <a:cubicBezTo>
                  <a:pt x="1594755" y="5684675"/>
                  <a:pt x="1594755" y="5686168"/>
                  <a:pt x="1594755" y="5686168"/>
                </a:cubicBezTo>
                <a:cubicBezTo>
                  <a:pt x="1588782" y="5698114"/>
                  <a:pt x="1582809" y="5702594"/>
                  <a:pt x="1576836" y="5699607"/>
                </a:cubicBezTo>
                <a:cubicBezTo>
                  <a:pt x="1570863" y="5696621"/>
                  <a:pt x="1564890" y="5701101"/>
                  <a:pt x="1558918" y="5713046"/>
                </a:cubicBezTo>
                <a:cubicBezTo>
                  <a:pt x="1546971" y="5736937"/>
                  <a:pt x="1538012" y="5739923"/>
                  <a:pt x="1532039" y="5722006"/>
                </a:cubicBezTo>
                <a:cubicBezTo>
                  <a:pt x="1526066" y="5722006"/>
                  <a:pt x="1524573" y="5720513"/>
                  <a:pt x="1527561" y="5717526"/>
                </a:cubicBezTo>
                <a:cubicBezTo>
                  <a:pt x="1530546" y="5714540"/>
                  <a:pt x="1535026" y="5713046"/>
                  <a:pt x="1540998" y="5713046"/>
                </a:cubicBezTo>
                <a:cubicBezTo>
                  <a:pt x="1546971" y="5713046"/>
                  <a:pt x="1549958" y="5711553"/>
                  <a:pt x="1549958" y="5708565"/>
                </a:cubicBezTo>
                <a:cubicBezTo>
                  <a:pt x="1549958" y="5705580"/>
                  <a:pt x="1546971" y="5702594"/>
                  <a:pt x="1540998" y="5699607"/>
                </a:cubicBezTo>
                <a:cubicBezTo>
                  <a:pt x="1535026" y="5696621"/>
                  <a:pt x="1532039" y="5692141"/>
                  <a:pt x="1532039" y="5686168"/>
                </a:cubicBezTo>
                <a:lnTo>
                  <a:pt x="1523081" y="5686168"/>
                </a:lnTo>
                <a:cubicBezTo>
                  <a:pt x="1511135" y="5686168"/>
                  <a:pt x="1505162" y="5683182"/>
                  <a:pt x="1505162" y="5677209"/>
                </a:cubicBezTo>
                <a:lnTo>
                  <a:pt x="1496203" y="5677209"/>
                </a:lnTo>
                <a:cubicBezTo>
                  <a:pt x="1496203" y="5677209"/>
                  <a:pt x="1494709" y="5675715"/>
                  <a:pt x="1491723" y="5672729"/>
                </a:cubicBezTo>
                <a:cubicBezTo>
                  <a:pt x="1488736" y="5669743"/>
                  <a:pt x="1484257" y="5668249"/>
                  <a:pt x="1478284" y="5668249"/>
                </a:cubicBezTo>
                <a:cubicBezTo>
                  <a:pt x="1478284" y="5668249"/>
                  <a:pt x="1478284" y="5671236"/>
                  <a:pt x="1478284" y="5677209"/>
                </a:cubicBezTo>
                <a:lnTo>
                  <a:pt x="1460365" y="5668249"/>
                </a:lnTo>
                <a:lnTo>
                  <a:pt x="1469324" y="5650330"/>
                </a:lnTo>
                <a:cubicBezTo>
                  <a:pt x="1475297" y="5656304"/>
                  <a:pt x="1479777" y="5657797"/>
                  <a:pt x="1482763" y="5654810"/>
                </a:cubicBezTo>
                <a:cubicBezTo>
                  <a:pt x="1485750" y="5651824"/>
                  <a:pt x="1490230" y="5650330"/>
                  <a:pt x="1496203" y="5650330"/>
                </a:cubicBezTo>
                <a:cubicBezTo>
                  <a:pt x="1502176" y="5644358"/>
                  <a:pt x="1496203" y="5638386"/>
                  <a:pt x="1478284" y="5632413"/>
                </a:cubicBezTo>
                <a:cubicBezTo>
                  <a:pt x="1472311" y="5620467"/>
                  <a:pt x="1469324" y="5611508"/>
                  <a:pt x="1469324" y="5605534"/>
                </a:cubicBezTo>
                <a:cubicBezTo>
                  <a:pt x="1475297" y="5611508"/>
                  <a:pt x="1478284" y="5611508"/>
                  <a:pt x="1478284" y="5605534"/>
                </a:cubicBezTo>
                <a:cubicBezTo>
                  <a:pt x="1478284" y="5587615"/>
                  <a:pt x="1472311" y="5581643"/>
                  <a:pt x="1460365" y="5587615"/>
                </a:cubicBezTo>
                <a:cubicBezTo>
                  <a:pt x="1454392" y="5587615"/>
                  <a:pt x="1445434" y="5583136"/>
                  <a:pt x="1433488" y="5574176"/>
                </a:cubicBezTo>
                <a:cubicBezTo>
                  <a:pt x="1421542" y="5565217"/>
                  <a:pt x="1412583" y="5560737"/>
                  <a:pt x="1406609" y="5560737"/>
                </a:cubicBezTo>
                <a:lnTo>
                  <a:pt x="1397650" y="5569697"/>
                </a:lnTo>
                <a:lnTo>
                  <a:pt x="1433488" y="5614494"/>
                </a:lnTo>
                <a:lnTo>
                  <a:pt x="1406609" y="5605534"/>
                </a:lnTo>
                <a:cubicBezTo>
                  <a:pt x="1400637" y="5581643"/>
                  <a:pt x="1394664" y="5578656"/>
                  <a:pt x="1388691" y="5596575"/>
                </a:cubicBezTo>
                <a:cubicBezTo>
                  <a:pt x="1382718" y="5608521"/>
                  <a:pt x="1379731" y="5614494"/>
                  <a:pt x="1379731" y="5614494"/>
                </a:cubicBezTo>
                <a:lnTo>
                  <a:pt x="1379731" y="5596575"/>
                </a:lnTo>
                <a:lnTo>
                  <a:pt x="1343895" y="5560737"/>
                </a:lnTo>
                <a:cubicBezTo>
                  <a:pt x="1343895" y="5572683"/>
                  <a:pt x="1343895" y="5581643"/>
                  <a:pt x="1343895" y="5587615"/>
                </a:cubicBezTo>
                <a:cubicBezTo>
                  <a:pt x="1337922" y="5587615"/>
                  <a:pt x="1330456" y="5590602"/>
                  <a:pt x="1321496" y="5596575"/>
                </a:cubicBezTo>
                <a:cubicBezTo>
                  <a:pt x="1312537" y="5602548"/>
                  <a:pt x="1305071" y="5605534"/>
                  <a:pt x="1299098" y="5605534"/>
                </a:cubicBezTo>
                <a:cubicBezTo>
                  <a:pt x="1305071" y="5611508"/>
                  <a:pt x="1305071" y="5614494"/>
                  <a:pt x="1299098" y="5614494"/>
                </a:cubicBezTo>
                <a:cubicBezTo>
                  <a:pt x="1293125" y="5614494"/>
                  <a:pt x="1290138" y="5614494"/>
                  <a:pt x="1290138" y="5614494"/>
                </a:cubicBezTo>
                <a:cubicBezTo>
                  <a:pt x="1284165" y="5608521"/>
                  <a:pt x="1278192" y="5605534"/>
                  <a:pt x="1272219" y="5605534"/>
                </a:cubicBezTo>
                <a:cubicBezTo>
                  <a:pt x="1266247" y="5605534"/>
                  <a:pt x="1257288" y="5605534"/>
                  <a:pt x="1245342" y="5605534"/>
                </a:cubicBezTo>
                <a:lnTo>
                  <a:pt x="1236383" y="5614494"/>
                </a:lnTo>
                <a:cubicBezTo>
                  <a:pt x="1236383" y="5608521"/>
                  <a:pt x="1231903" y="5605534"/>
                  <a:pt x="1222944" y="5605534"/>
                </a:cubicBezTo>
                <a:cubicBezTo>
                  <a:pt x="1213984" y="5605534"/>
                  <a:pt x="1212491" y="5611508"/>
                  <a:pt x="1218464" y="5623453"/>
                </a:cubicBezTo>
                <a:lnTo>
                  <a:pt x="1200545" y="5623453"/>
                </a:lnTo>
                <a:cubicBezTo>
                  <a:pt x="1182627" y="5605534"/>
                  <a:pt x="1173668" y="5605534"/>
                  <a:pt x="1173668" y="5623453"/>
                </a:cubicBezTo>
                <a:lnTo>
                  <a:pt x="1164709" y="5614494"/>
                </a:lnTo>
                <a:cubicBezTo>
                  <a:pt x="1158735" y="5608521"/>
                  <a:pt x="1161722" y="5605534"/>
                  <a:pt x="1173668" y="5605534"/>
                </a:cubicBezTo>
                <a:cubicBezTo>
                  <a:pt x="1173668" y="5605534"/>
                  <a:pt x="1173668" y="5604041"/>
                  <a:pt x="1173668" y="5601055"/>
                </a:cubicBezTo>
                <a:cubicBezTo>
                  <a:pt x="1173668" y="5598069"/>
                  <a:pt x="1173668" y="5593589"/>
                  <a:pt x="1173668" y="5587615"/>
                </a:cubicBezTo>
                <a:cubicBezTo>
                  <a:pt x="1167695" y="5569697"/>
                  <a:pt x="1158735" y="5569697"/>
                  <a:pt x="1146790" y="5587615"/>
                </a:cubicBezTo>
                <a:lnTo>
                  <a:pt x="1143532" y="5586801"/>
                </a:lnTo>
                <a:lnTo>
                  <a:pt x="1145670" y="5585376"/>
                </a:lnTo>
                <a:cubicBezTo>
                  <a:pt x="1146417" y="5583883"/>
                  <a:pt x="1146790" y="5581643"/>
                  <a:pt x="1146790" y="5578656"/>
                </a:cubicBezTo>
                <a:cubicBezTo>
                  <a:pt x="1146790" y="5572683"/>
                  <a:pt x="1143803" y="5563724"/>
                  <a:pt x="1137830" y="5551779"/>
                </a:cubicBezTo>
                <a:cubicBezTo>
                  <a:pt x="1131857" y="5539833"/>
                  <a:pt x="1128871" y="5530874"/>
                  <a:pt x="1128871" y="5524901"/>
                </a:cubicBezTo>
                <a:cubicBezTo>
                  <a:pt x="1134844" y="5518928"/>
                  <a:pt x="1134844" y="5512955"/>
                  <a:pt x="1128871" y="5506982"/>
                </a:cubicBezTo>
                <a:cubicBezTo>
                  <a:pt x="1122898" y="5501009"/>
                  <a:pt x="1122898" y="5498022"/>
                  <a:pt x="1128871" y="5498022"/>
                </a:cubicBezTo>
                <a:lnTo>
                  <a:pt x="1137830" y="5506982"/>
                </a:lnTo>
                <a:cubicBezTo>
                  <a:pt x="1137830" y="5512955"/>
                  <a:pt x="1143803" y="5518928"/>
                  <a:pt x="1155749" y="5524901"/>
                </a:cubicBezTo>
                <a:lnTo>
                  <a:pt x="1164709" y="5542819"/>
                </a:lnTo>
                <a:lnTo>
                  <a:pt x="1227424" y="5596575"/>
                </a:lnTo>
                <a:lnTo>
                  <a:pt x="1236383" y="5587615"/>
                </a:lnTo>
                <a:cubicBezTo>
                  <a:pt x="1236383" y="5581643"/>
                  <a:pt x="1236383" y="5575670"/>
                  <a:pt x="1236383" y="5569697"/>
                </a:cubicBezTo>
                <a:lnTo>
                  <a:pt x="1209504" y="5560737"/>
                </a:lnTo>
                <a:cubicBezTo>
                  <a:pt x="1197560" y="5554766"/>
                  <a:pt x="1191587" y="5548793"/>
                  <a:pt x="1191587" y="5542819"/>
                </a:cubicBezTo>
                <a:cubicBezTo>
                  <a:pt x="1191587" y="5536847"/>
                  <a:pt x="1188600" y="5533860"/>
                  <a:pt x="1182627" y="5533860"/>
                </a:cubicBezTo>
                <a:lnTo>
                  <a:pt x="1182627" y="5515941"/>
                </a:lnTo>
                <a:lnTo>
                  <a:pt x="1173668" y="5515941"/>
                </a:lnTo>
                <a:cubicBezTo>
                  <a:pt x="1173668" y="5521915"/>
                  <a:pt x="1172175" y="5524901"/>
                  <a:pt x="1169188" y="5524901"/>
                </a:cubicBezTo>
                <a:cubicBezTo>
                  <a:pt x="1166202" y="5524901"/>
                  <a:pt x="1164709" y="5521915"/>
                  <a:pt x="1164709" y="5515941"/>
                </a:cubicBezTo>
                <a:cubicBezTo>
                  <a:pt x="1158735" y="5509968"/>
                  <a:pt x="1157242" y="5505489"/>
                  <a:pt x="1160229" y="5502502"/>
                </a:cubicBezTo>
                <a:cubicBezTo>
                  <a:pt x="1163215" y="5499516"/>
                  <a:pt x="1167695" y="5501009"/>
                  <a:pt x="1173668" y="5506982"/>
                </a:cubicBezTo>
                <a:lnTo>
                  <a:pt x="1173668" y="5498022"/>
                </a:lnTo>
                <a:cubicBezTo>
                  <a:pt x="1173668" y="5498022"/>
                  <a:pt x="1170682" y="5496529"/>
                  <a:pt x="1164709" y="5493543"/>
                </a:cubicBezTo>
                <a:cubicBezTo>
                  <a:pt x="1158735" y="5490557"/>
                  <a:pt x="1155749" y="5489063"/>
                  <a:pt x="1155749" y="5489063"/>
                </a:cubicBezTo>
                <a:cubicBezTo>
                  <a:pt x="1149776" y="5489063"/>
                  <a:pt x="1148283" y="5484583"/>
                  <a:pt x="1151269" y="5475624"/>
                </a:cubicBezTo>
                <a:cubicBezTo>
                  <a:pt x="1154256" y="5466664"/>
                  <a:pt x="1152763" y="5459200"/>
                  <a:pt x="1146790" y="5453226"/>
                </a:cubicBezTo>
                <a:cubicBezTo>
                  <a:pt x="1128871" y="5441281"/>
                  <a:pt x="1119913" y="5429335"/>
                  <a:pt x="1119913" y="5417389"/>
                </a:cubicBezTo>
                <a:cubicBezTo>
                  <a:pt x="1119913" y="5393497"/>
                  <a:pt x="1107967" y="5381552"/>
                  <a:pt x="1084075" y="5381552"/>
                </a:cubicBezTo>
                <a:cubicBezTo>
                  <a:pt x="1078102" y="5381552"/>
                  <a:pt x="1075115" y="5381552"/>
                  <a:pt x="1075115" y="5381552"/>
                </a:cubicBezTo>
                <a:cubicBezTo>
                  <a:pt x="1075115" y="5381552"/>
                  <a:pt x="1075115" y="5378566"/>
                  <a:pt x="1075115" y="5372593"/>
                </a:cubicBezTo>
                <a:cubicBezTo>
                  <a:pt x="1075115" y="5366620"/>
                  <a:pt x="1075115" y="5362140"/>
                  <a:pt x="1075115" y="5359154"/>
                </a:cubicBezTo>
                <a:cubicBezTo>
                  <a:pt x="1075115" y="5356168"/>
                  <a:pt x="1078102" y="5357661"/>
                  <a:pt x="1084075" y="5363633"/>
                </a:cubicBezTo>
                <a:lnTo>
                  <a:pt x="1093034" y="5363633"/>
                </a:lnTo>
                <a:cubicBezTo>
                  <a:pt x="1093034" y="5357661"/>
                  <a:pt x="1090048" y="5351688"/>
                  <a:pt x="1084075" y="5345715"/>
                </a:cubicBezTo>
                <a:lnTo>
                  <a:pt x="1048237" y="5318836"/>
                </a:lnTo>
                <a:lnTo>
                  <a:pt x="1039278" y="5309877"/>
                </a:lnTo>
                <a:cubicBezTo>
                  <a:pt x="1045251" y="5309877"/>
                  <a:pt x="1048237" y="5306892"/>
                  <a:pt x="1048237" y="5300917"/>
                </a:cubicBezTo>
                <a:cubicBezTo>
                  <a:pt x="1048237" y="5294946"/>
                  <a:pt x="1045251" y="5294946"/>
                  <a:pt x="1039278" y="5300917"/>
                </a:cubicBezTo>
                <a:cubicBezTo>
                  <a:pt x="1021360" y="5306892"/>
                  <a:pt x="1012400" y="5303905"/>
                  <a:pt x="1012400" y="5291959"/>
                </a:cubicBezTo>
                <a:cubicBezTo>
                  <a:pt x="1012400" y="5285986"/>
                  <a:pt x="1003441" y="5277027"/>
                  <a:pt x="985523" y="5265081"/>
                </a:cubicBezTo>
                <a:cubicBezTo>
                  <a:pt x="967604" y="5253135"/>
                  <a:pt x="958644" y="5250149"/>
                  <a:pt x="958644" y="5256121"/>
                </a:cubicBezTo>
                <a:lnTo>
                  <a:pt x="940726" y="5247162"/>
                </a:lnTo>
                <a:cubicBezTo>
                  <a:pt x="934753" y="5241189"/>
                  <a:pt x="934753" y="5235218"/>
                  <a:pt x="940726" y="5229243"/>
                </a:cubicBezTo>
                <a:cubicBezTo>
                  <a:pt x="946699" y="5223270"/>
                  <a:pt x="949686" y="5220285"/>
                  <a:pt x="949686" y="5220285"/>
                </a:cubicBezTo>
                <a:cubicBezTo>
                  <a:pt x="949686" y="5220285"/>
                  <a:pt x="952671" y="5223270"/>
                  <a:pt x="958644" y="5229243"/>
                </a:cubicBezTo>
                <a:cubicBezTo>
                  <a:pt x="964617" y="5235218"/>
                  <a:pt x="969097" y="5238203"/>
                  <a:pt x="972083" y="5238203"/>
                </a:cubicBezTo>
                <a:cubicBezTo>
                  <a:pt x="975070" y="5238203"/>
                  <a:pt x="979549" y="5238203"/>
                  <a:pt x="985523" y="5238203"/>
                </a:cubicBezTo>
                <a:cubicBezTo>
                  <a:pt x="991495" y="5244176"/>
                  <a:pt x="994482" y="5247162"/>
                  <a:pt x="994482" y="5247162"/>
                </a:cubicBezTo>
                <a:cubicBezTo>
                  <a:pt x="994482" y="5253135"/>
                  <a:pt x="997468" y="5256121"/>
                  <a:pt x="1003441" y="5256121"/>
                </a:cubicBezTo>
                <a:cubicBezTo>
                  <a:pt x="1009414" y="5256121"/>
                  <a:pt x="1013894" y="5253135"/>
                  <a:pt x="1016880" y="5247162"/>
                </a:cubicBezTo>
                <a:cubicBezTo>
                  <a:pt x="1019867" y="5241189"/>
                  <a:pt x="1018374" y="5238203"/>
                  <a:pt x="1012400" y="5238203"/>
                </a:cubicBezTo>
                <a:cubicBezTo>
                  <a:pt x="1006428" y="5238203"/>
                  <a:pt x="1001948" y="5235218"/>
                  <a:pt x="998962" y="5229243"/>
                </a:cubicBezTo>
                <a:cubicBezTo>
                  <a:pt x="995975" y="5223270"/>
                  <a:pt x="994482" y="5217299"/>
                  <a:pt x="994482" y="5211325"/>
                </a:cubicBezTo>
                <a:lnTo>
                  <a:pt x="1021360" y="5220285"/>
                </a:lnTo>
                <a:cubicBezTo>
                  <a:pt x="1027333" y="5232230"/>
                  <a:pt x="1033306" y="5235218"/>
                  <a:pt x="1039278" y="5229243"/>
                </a:cubicBezTo>
                <a:cubicBezTo>
                  <a:pt x="1045251" y="5223270"/>
                  <a:pt x="1040771" y="5214312"/>
                  <a:pt x="1025840" y="5202366"/>
                </a:cubicBezTo>
                <a:cubicBezTo>
                  <a:pt x="1010907" y="5190421"/>
                  <a:pt x="995975" y="5181461"/>
                  <a:pt x="981043" y="5175488"/>
                </a:cubicBezTo>
                <a:cubicBezTo>
                  <a:pt x="966110" y="5169515"/>
                  <a:pt x="958644" y="5163542"/>
                  <a:pt x="958644" y="5157569"/>
                </a:cubicBezTo>
                <a:cubicBezTo>
                  <a:pt x="958644" y="5151596"/>
                  <a:pt x="958644" y="5148611"/>
                  <a:pt x="958644" y="5148611"/>
                </a:cubicBezTo>
                <a:cubicBezTo>
                  <a:pt x="958644" y="5148611"/>
                  <a:pt x="961631" y="5148611"/>
                  <a:pt x="967604" y="5148611"/>
                </a:cubicBezTo>
                <a:cubicBezTo>
                  <a:pt x="973577" y="5148611"/>
                  <a:pt x="979549" y="5142638"/>
                  <a:pt x="985523" y="5130692"/>
                </a:cubicBezTo>
                <a:lnTo>
                  <a:pt x="994482" y="5112773"/>
                </a:lnTo>
                <a:cubicBezTo>
                  <a:pt x="1000455" y="5118746"/>
                  <a:pt x="1003441" y="5118746"/>
                  <a:pt x="1003441" y="5112773"/>
                </a:cubicBezTo>
                <a:lnTo>
                  <a:pt x="976563" y="5085895"/>
                </a:lnTo>
                <a:cubicBezTo>
                  <a:pt x="970590" y="5085895"/>
                  <a:pt x="967604" y="5079922"/>
                  <a:pt x="967604" y="5067976"/>
                </a:cubicBezTo>
                <a:cubicBezTo>
                  <a:pt x="973577" y="5056031"/>
                  <a:pt x="982536" y="5053045"/>
                  <a:pt x="994482" y="5059018"/>
                </a:cubicBezTo>
                <a:cubicBezTo>
                  <a:pt x="1006428" y="5059018"/>
                  <a:pt x="1012400" y="5062003"/>
                  <a:pt x="1012400" y="5067976"/>
                </a:cubicBezTo>
                <a:lnTo>
                  <a:pt x="1030320" y="5085895"/>
                </a:lnTo>
                <a:lnTo>
                  <a:pt x="1030320" y="5067976"/>
                </a:lnTo>
                <a:lnTo>
                  <a:pt x="1012400" y="5050058"/>
                </a:lnTo>
                <a:cubicBezTo>
                  <a:pt x="1006428" y="5050058"/>
                  <a:pt x="1003441" y="5048565"/>
                  <a:pt x="1003441" y="5045578"/>
                </a:cubicBezTo>
                <a:cubicBezTo>
                  <a:pt x="1003441" y="5042592"/>
                  <a:pt x="1000455" y="5041099"/>
                  <a:pt x="994482" y="5041099"/>
                </a:cubicBezTo>
                <a:cubicBezTo>
                  <a:pt x="994482" y="5041099"/>
                  <a:pt x="991495" y="5041099"/>
                  <a:pt x="985523" y="5041099"/>
                </a:cubicBezTo>
                <a:lnTo>
                  <a:pt x="967604" y="5041099"/>
                </a:lnTo>
                <a:cubicBezTo>
                  <a:pt x="967604" y="5047071"/>
                  <a:pt x="964617" y="5050058"/>
                  <a:pt x="958644" y="5050058"/>
                </a:cubicBezTo>
                <a:cubicBezTo>
                  <a:pt x="952671" y="5050058"/>
                  <a:pt x="948193" y="5050058"/>
                  <a:pt x="945206" y="5050058"/>
                </a:cubicBezTo>
                <a:cubicBezTo>
                  <a:pt x="942220" y="5050058"/>
                  <a:pt x="943713" y="5053045"/>
                  <a:pt x="949686" y="5059018"/>
                </a:cubicBezTo>
                <a:cubicBezTo>
                  <a:pt x="949686" y="5064989"/>
                  <a:pt x="946699" y="5067976"/>
                  <a:pt x="940726" y="5067976"/>
                </a:cubicBezTo>
                <a:cubicBezTo>
                  <a:pt x="934753" y="5067976"/>
                  <a:pt x="931767" y="5064989"/>
                  <a:pt x="931767" y="5059018"/>
                </a:cubicBezTo>
                <a:cubicBezTo>
                  <a:pt x="931767" y="5053045"/>
                  <a:pt x="931767" y="5050058"/>
                  <a:pt x="931767" y="5050058"/>
                </a:cubicBezTo>
                <a:cubicBezTo>
                  <a:pt x="925794" y="5050058"/>
                  <a:pt x="919821" y="5047071"/>
                  <a:pt x="913848" y="5041099"/>
                </a:cubicBezTo>
                <a:cubicBezTo>
                  <a:pt x="913848" y="5035126"/>
                  <a:pt x="912355" y="5030646"/>
                  <a:pt x="909368" y="5027660"/>
                </a:cubicBezTo>
                <a:cubicBezTo>
                  <a:pt x="906382" y="5024673"/>
                  <a:pt x="904889" y="5023180"/>
                  <a:pt x="904889" y="5023180"/>
                </a:cubicBezTo>
                <a:cubicBezTo>
                  <a:pt x="898916" y="5023180"/>
                  <a:pt x="897423" y="5020193"/>
                  <a:pt x="900409" y="5014220"/>
                </a:cubicBezTo>
                <a:cubicBezTo>
                  <a:pt x="903396" y="5008248"/>
                  <a:pt x="901902" y="5005261"/>
                  <a:pt x="895929" y="5005261"/>
                </a:cubicBezTo>
                <a:cubicBezTo>
                  <a:pt x="866066" y="4993315"/>
                  <a:pt x="851133" y="4978384"/>
                  <a:pt x="851133" y="4960465"/>
                </a:cubicBezTo>
                <a:lnTo>
                  <a:pt x="860093" y="4960465"/>
                </a:lnTo>
                <a:lnTo>
                  <a:pt x="869052" y="4969424"/>
                </a:lnTo>
                <a:cubicBezTo>
                  <a:pt x="869052" y="4963452"/>
                  <a:pt x="872039" y="4961958"/>
                  <a:pt x="878010" y="4964945"/>
                </a:cubicBezTo>
                <a:cubicBezTo>
                  <a:pt x="883984" y="4967931"/>
                  <a:pt x="886970" y="4972411"/>
                  <a:pt x="886970" y="4978384"/>
                </a:cubicBezTo>
                <a:cubicBezTo>
                  <a:pt x="892943" y="4996302"/>
                  <a:pt x="907875" y="5008248"/>
                  <a:pt x="931767" y="5014220"/>
                </a:cubicBezTo>
                <a:cubicBezTo>
                  <a:pt x="943713" y="5020193"/>
                  <a:pt x="949686" y="5023180"/>
                  <a:pt x="949686" y="5023180"/>
                </a:cubicBezTo>
                <a:cubicBezTo>
                  <a:pt x="949686" y="5023180"/>
                  <a:pt x="949686" y="5020193"/>
                  <a:pt x="949686" y="5014220"/>
                </a:cubicBezTo>
                <a:lnTo>
                  <a:pt x="940726" y="4996302"/>
                </a:lnTo>
                <a:cubicBezTo>
                  <a:pt x="940726" y="5002274"/>
                  <a:pt x="936247" y="5002274"/>
                  <a:pt x="927287" y="4996302"/>
                </a:cubicBezTo>
                <a:cubicBezTo>
                  <a:pt x="918328" y="4990329"/>
                  <a:pt x="913848" y="4984356"/>
                  <a:pt x="913848" y="4978384"/>
                </a:cubicBezTo>
                <a:cubicBezTo>
                  <a:pt x="913848" y="4978384"/>
                  <a:pt x="913848" y="4976891"/>
                  <a:pt x="913848" y="4973904"/>
                </a:cubicBezTo>
                <a:cubicBezTo>
                  <a:pt x="913848" y="4970916"/>
                  <a:pt x="910862" y="4969424"/>
                  <a:pt x="904889" y="4969424"/>
                </a:cubicBezTo>
                <a:cubicBezTo>
                  <a:pt x="904889" y="4963452"/>
                  <a:pt x="904889" y="4960465"/>
                  <a:pt x="904889" y="4960465"/>
                </a:cubicBezTo>
                <a:lnTo>
                  <a:pt x="904889" y="4951506"/>
                </a:lnTo>
                <a:cubicBezTo>
                  <a:pt x="898916" y="4957478"/>
                  <a:pt x="892943" y="4957478"/>
                  <a:pt x="886970" y="4951506"/>
                </a:cubicBezTo>
                <a:cubicBezTo>
                  <a:pt x="880997" y="4945533"/>
                  <a:pt x="879504" y="4941053"/>
                  <a:pt x="882490" y="4938067"/>
                </a:cubicBezTo>
                <a:cubicBezTo>
                  <a:pt x="885477" y="4935080"/>
                  <a:pt x="883984" y="4932094"/>
                  <a:pt x="878010" y="4929107"/>
                </a:cubicBezTo>
                <a:cubicBezTo>
                  <a:pt x="872039" y="4926120"/>
                  <a:pt x="869052" y="4921641"/>
                  <a:pt x="869052" y="4915668"/>
                </a:cubicBezTo>
                <a:cubicBezTo>
                  <a:pt x="869052" y="4909695"/>
                  <a:pt x="869052" y="4903722"/>
                  <a:pt x="869052" y="4897749"/>
                </a:cubicBezTo>
                <a:cubicBezTo>
                  <a:pt x="875024" y="4891777"/>
                  <a:pt x="878010" y="4888791"/>
                  <a:pt x="878010" y="4888791"/>
                </a:cubicBezTo>
                <a:cubicBezTo>
                  <a:pt x="878010" y="4888791"/>
                  <a:pt x="875024" y="4888791"/>
                  <a:pt x="869052" y="4888791"/>
                </a:cubicBezTo>
                <a:cubicBezTo>
                  <a:pt x="857106" y="4882818"/>
                  <a:pt x="849640" y="4875352"/>
                  <a:pt x="846654" y="4866392"/>
                </a:cubicBezTo>
                <a:cubicBezTo>
                  <a:pt x="843667" y="4857433"/>
                  <a:pt x="845160" y="4849967"/>
                  <a:pt x="851133" y="4843994"/>
                </a:cubicBezTo>
                <a:cubicBezTo>
                  <a:pt x="851133" y="4838021"/>
                  <a:pt x="848147" y="4832048"/>
                  <a:pt x="842174" y="4826075"/>
                </a:cubicBezTo>
                <a:lnTo>
                  <a:pt x="833215" y="4826075"/>
                </a:lnTo>
                <a:cubicBezTo>
                  <a:pt x="827242" y="4826075"/>
                  <a:pt x="822762" y="4824582"/>
                  <a:pt x="819775" y="4821595"/>
                </a:cubicBezTo>
                <a:cubicBezTo>
                  <a:pt x="816789" y="4818610"/>
                  <a:pt x="813802" y="4817117"/>
                  <a:pt x="810816" y="4817117"/>
                </a:cubicBezTo>
                <a:cubicBezTo>
                  <a:pt x="807830" y="4817117"/>
                  <a:pt x="806336" y="4817117"/>
                  <a:pt x="806336" y="4817117"/>
                </a:cubicBezTo>
                <a:cubicBezTo>
                  <a:pt x="806336" y="4817117"/>
                  <a:pt x="806336" y="4814130"/>
                  <a:pt x="806336" y="4808157"/>
                </a:cubicBezTo>
                <a:lnTo>
                  <a:pt x="815296" y="4808157"/>
                </a:lnTo>
                <a:lnTo>
                  <a:pt x="815296" y="4799198"/>
                </a:lnTo>
                <a:lnTo>
                  <a:pt x="806336" y="4772320"/>
                </a:lnTo>
                <a:lnTo>
                  <a:pt x="788419" y="4745441"/>
                </a:lnTo>
                <a:lnTo>
                  <a:pt x="797377" y="4736482"/>
                </a:lnTo>
                <a:cubicBezTo>
                  <a:pt x="791404" y="4730510"/>
                  <a:pt x="789912" y="4724537"/>
                  <a:pt x="792897" y="4718564"/>
                </a:cubicBezTo>
                <a:cubicBezTo>
                  <a:pt x="795885" y="4712591"/>
                  <a:pt x="798870" y="4714084"/>
                  <a:pt x="801857" y="4723044"/>
                </a:cubicBezTo>
                <a:cubicBezTo>
                  <a:pt x="804843" y="4732002"/>
                  <a:pt x="812309" y="4736482"/>
                  <a:pt x="824255" y="4736482"/>
                </a:cubicBezTo>
                <a:cubicBezTo>
                  <a:pt x="830228" y="4736482"/>
                  <a:pt x="836201" y="4736482"/>
                  <a:pt x="842174" y="4736482"/>
                </a:cubicBezTo>
                <a:cubicBezTo>
                  <a:pt x="836201" y="4730510"/>
                  <a:pt x="833215" y="4724537"/>
                  <a:pt x="833215" y="4718564"/>
                </a:cubicBezTo>
                <a:cubicBezTo>
                  <a:pt x="833215" y="4712591"/>
                  <a:pt x="833215" y="4709605"/>
                  <a:pt x="833215" y="4709605"/>
                </a:cubicBezTo>
                <a:cubicBezTo>
                  <a:pt x="821269" y="4709605"/>
                  <a:pt x="812309" y="4706618"/>
                  <a:pt x="806336" y="4700645"/>
                </a:cubicBezTo>
                <a:cubicBezTo>
                  <a:pt x="818282" y="4706618"/>
                  <a:pt x="824255" y="4703632"/>
                  <a:pt x="824255" y="4691686"/>
                </a:cubicBezTo>
                <a:cubicBezTo>
                  <a:pt x="824255" y="4685713"/>
                  <a:pt x="819775" y="4681233"/>
                  <a:pt x="810816" y="4678247"/>
                </a:cubicBezTo>
                <a:cubicBezTo>
                  <a:pt x="801857" y="4675260"/>
                  <a:pt x="800363" y="4672274"/>
                  <a:pt x="806336" y="4669287"/>
                </a:cubicBezTo>
                <a:cubicBezTo>
                  <a:pt x="812309" y="4666301"/>
                  <a:pt x="812309" y="4658835"/>
                  <a:pt x="806336" y="4646890"/>
                </a:cubicBezTo>
                <a:cubicBezTo>
                  <a:pt x="800363" y="4634944"/>
                  <a:pt x="795885" y="4627478"/>
                  <a:pt x="792897" y="4624491"/>
                </a:cubicBezTo>
                <a:cubicBezTo>
                  <a:pt x="789912" y="4621505"/>
                  <a:pt x="789912" y="4615532"/>
                  <a:pt x="792897" y="4606572"/>
                </a:cubicBezTo>
                <a:cubicBezTo>
                  <a:pt x="795885" y="4597613"/>
                  <a:pt x="791404" y="4587161"/>
                  <a:pt x="779459" y="4575216"/>
                </a:cubicBezTo>
                <a:lnTo>
                  <a:pt x="761540" y="4530419"/>
                </a:lnTo>
                <a:lnTo>
                  <a:pt x="761540" y="4458744"/>
                </a:lnTo>
                <a:cubicBezTo>
                  <a:pt x="755567" y="4446798"/>
                  <a:pt x="752581" y="4437839"/>
                  <a:pt x="752581" y="4431866"/>
                </a:cubicBezTo>
                <a:cubicBezTo>
                  <a:pt x="752581" y="4425893"/>
                  <a:pt x="748101" y="4418427"/>
                  <a:pt x="739142" y="4409469"/>
                </a:cubicBezTo>
                <a:cubicBezTo>
                  <a:pt x="730182" y="4400509"/>
                  <a:pt x="724209" y="4396029"/>
                  <a:pt x="721223" y="4396029"/>
                </a:cubicBezTo>
                <a:cubicBezTo>
                  <a:pt x="718237" y="4396029"/>
                  <a:pt x="716743" y="4393043"/>
                  <a:pt x="716743" y="4387070"/>
                </a:cubicBezTo>
                <a:cubicBezTo>
                  <a:pt x="716743" y="4381097"/>
                  <a:pt x="719730" y="4381097"/>
                  <a:pt x="725703" y="4387070"/>
                </a:cubicBezTo>
                <a:cubicBezTo>
                  <a:pt x="731676" y="4393043"/>
                  <a:pt x="736156" y="4396029"/>
                  <a:pt x="739142" y="4396029"/>
                </a:cubicBezTo>
                <a:cubicBezTo>
                  <a:pt x="742128" y="4396029"/>
                  <a:pt x="746608" y="4396029"/>
                  <a:pt x="752581" y="4396029"/>
                </a:cubicBezTo>
                <a:lnTo>
                  <a:pt x="752581" y="4387070"/>
                </a:lnTo>
                <a:cubicBezTo>
                  <a:pt x="752581" y="4381097"/>
                  <a:pt x="752581" y="4378111"/>
                  <a:pt x="752581" y="4378111"/>
                </a:cubicBezTo>
                <a:cubicBezTo>
                  <a:pt x="752581" y="4378111"/>
                  <a:pt x="749595" y="4378111"/>
                  <a:pt x="743622" y="4378111"/>
                </a:cubicBezTo>
                <a:cubicBezTo>
                  <a:pt x="737648" y="4378111"/>
                  <a:pt x="734662" y="4378111"/>
                  <a:pt x="734662" y="4378111"/>
                </a:cubicBezTo>
                <a:lnTo>
                  <a:pt x="716743" y="4351232"/>
                </a:lnTo>
                <a:cubicBezTo>
                  <a:pt x="710770" y="4345260"/>
                  <a:pt x="706290" y="4339286"/>
                  <a:pt x="703305" y="4333314"/>
                </a:cubicBezTo>
                <a:cubicBezTo>
                  <a:pt x="700319" y="4327342"/>
                  <a:pt x="698825" y="4324354"/>
                  <a:pt x="698825" y="4324354"/>
                </a:cubicBezTo>
                <a:cubicBezTo>
                  <a:pt x="692852" y="4312409"/>
                  <a:pt x="686880" y="4300464"/>
                  <a:pt x="680906" y="4288518"/>
                </a:cubicBezTo>
                <a:cubicBezTo>
                  <a:pt x="674934" y="4282545"/>
                  <a:pt x="670454" y="4276572"/>
                  <a:pt x="667467" y="4270599"/>
                </a:cubicBezTo>
                <a:cubicBezTo>
                  <a:pt x="664481" y="4264626"/>
                  <a:pt x="662988" y="4261639"/>
                  <a:pt x="662988" y="4261639"/>
                </a:cubicBezTo>
                <a:cubicBezTo>
                  <a:pt x="662988" y="4261639"/>
                  <a:pt x="657015" y="4255667"/>
                  <a:pt x="645069" y="4243722"/>
                </a:cubicBezTo>
                <a:lnTo>
                  <a:pt x="636109" y="4225803"/>
                </a:lnTo>
                <a:cubicBezTo>
                  <a:pt x="636109" y="4225803"/>
                  <a:pt x="645069" y="4234762"/>
                  <a:pt x="662988" y="4252680"/>
                </a:cubicBezTo>
                <a:cubicBezTo>
                  <a:pt x="680906" y="4270599"/>
                  <a:pt x="689866" y="4281051"/>
                  <a:pt x="689866" y="4284038"/>
                </a:cubicBezTo>
                <a:cubicBezTo>
                  <a:pt x="689866" y="4287025"/>
                  <a:pt x="692852" y="4285531"/>
                  <a:pt x="698825" y="4279558"/>
                </a:cubicBezTo>
                <a:lnTo>
                  <a:pt x="716743" y="4279558"/>
                </a:lnTo>
                <a:cubicBezTo>
                  <a:pt x="710770" y="4273585"/>
                  <a:pt x="710770" y="4270599"/>
                  <a:pt x="716743" y="4270599"/>
                </a:cubicBezTo>
                <a:lnTo>
                  <a:pt x="725703" y="4270599"/>
                </a:lnTo>
                <a:lnTo>
                  <a:pt x="734662" y="4261639"/>
                </a:lnTo>
                <a:cubicBezTo>
                  <a:pt x="740635" y="4255667"/>
                  <a:pt x="740635" y="4252680"/>
                  <a:pt x="734662" y="4252680"/>
                </a:cubicBezTo>
                <a:cubicBezTo>
                  <a:pt x="728689" y="4252680"/>
                  <a:pt x="724209" y="4251187"/>
                  <a:pt x="721223" y="4248200"/>
                </a:cubicBezTo>
                <a:cubicBezTo>
                  <a:pt x="718237" y="4245215"/>
                  <a:pt x="718237" y="4242227"/>
                  <a:pt x="721223" y="4239242"/>
                </a:cubicBezTo>
                <a:cubicBezTo>
                  <a:pt x="724209" y="4236255"/>
                  <a:pt x="725703" y="4230282"/>
                  <a:pt x="725703" y="4221323"/>
                </a:cubicBezTo>
                <a:cubicBezTo>
                  <a:pt x="725703" y="4212364"/>
                  <a:pt x="722716" y="4207884"/>
                  <a:pt x="716743" y="4207884"/>
                </a:cubicBezTo>
                <a:cubicBezTo>
                  <a:pt x="710770" y="4207884"/>
                  <a:pt x="707785" y="4212364"/>
                  <a:pt x="707785" y="4221323"/>
                </a:cubicBezTo>
                <a:cubicBezTo>
                  <a:pt x="707785" y="4230282"/>
                  <a:pt x="706290" y="4240735"/>
                  <a:pt x="703305" y="4252680"/>
                </a:cubicBezTo>
                <a:cubicBezTo>
                  <a:pt x="700319" y="4264626"/>
                  <a:pt x="697332" y="4270599"/>
                  <a:pt x="694346" y="4270599"/>
                </a:cubicBezTo>
                <a:cubicBezTo>
                  <a:pt x="691359" y="4270599"/>
                  <a:pt x="691359" y="4255667"/>
                  <a:pt x="694346" y="4225803"/>
                </a:cubicBezTo>
                <a:cubicBezTo>
                  <a:pt x="697332" y="4195938"/>
                  <a:pt x="698825" y="4183992"/>
                  <a:pt x="698825" y="4189965"/>
                </a:cubicBezTo>
                <a:lnTo>
                  <a:pt x="698825" y="4163087"/>
                </a:lnTo>
                <a:cubicBezTo>
                  <a:pt x="692852" y="4151141"/>
                  <a:pt x="692852" y="4145169"/>
                  <a:pt x="698825" y="4145169"/>
                </a:cubicBezTo>
                <a:cubicBezTo>
                  <a:pt x="710770" y="4139196"/>
                  <a:pt x="707785" y="4127250"/>
                  <a:pt x="689866" y="4109331"/>
                </a:cubicBezTo>
                <a:cubicBezTo>
                  <a:pt x="689866" y="4103359"/>
                  <a:pt x="688373" y="4085440"/>
                  <a:pt x="685386" y="4055576"/>
                </a:cubicBezTo>
                <a:cubicBezTo>
                  <a:pt x="682400" y="4025711"/>
                  <a:pt x="683893" y="4007792"/>
                  <a:pt x="689866" y="4001820"/>
                </a:cubicBezTo>
                <a:cubicBezTo>
                  <a:pt x="689866" y="3995847"/>
                  <a:pt x="689866" y="3991367"/>
                  <a:pt x="689866" y="3988380"/>
                </a:cubicBezTo>
                <a:cubicBezTo>
                  <a:pt x="689866" y="3985395"/>
                  <a:pt x="686880" y="3983902"/>
                  <a:pt x="680906" y="3983902"/>
                </a:cubicBezTo>
                <a:cubicBezTo>
                  <a:pt x="674934" y="3983902"/>
                  <a:pt x="665974" y="3980915"/>
                  <a:pt x="654028" y="3974942"/>
                </a:cubicBezTo>
                <a:lnTo>
                  <a:pt x="645069" y="3965983"/>
                </a:lnTo>
                <a:lnTo>
                  <a:pt x="654028" y="3965983"/>
                </a:lnTo>
                <a:cubicBezTo>
                  <a:pt x="665974" y="3960010"/>
                  <a:pt x="671947" y="3954037"/>
                  <a:pt x="671947" y="3948064"/>
                </a:cubicBezTo>
                <a:cubicBezTo>
                  <a:pt x="671947" y="3948064"/>
                  <a:pt x="673440" y="3948064"/>
                  <a:pt x="676427" y="3948064"/>
                </a:cubicBezTo>
                <a:cubicBezTo>
                  <a:pt x="679413" y="3948064"/>
                  <a:pt x="680906" y="3948064"/>
                  <a:pt x="680906" y="3948064"/>
                </a:cubicBezTo>
                <a:cubicBezTo>
                  <a:pt x="680906" y="3948064"/>
                  <a:pt x="680906" y="3951051"/>
                  <a:pt x="680906" y="3957024"/>
                </a:cubicBezTo>
                <a:cubicBezTo>
                  <a:pt x="680906" y="3962996"/>
                  <a:pt x="683893" y="3964490"/>
                  <a:pt x="689866" y="3961503"/>
                </a:cubicBezTo>
                <a:cubicBezTo>
                  <a:pt x="695839" y="3958517"/>
                  <a:pt x="698825" y="3958517"/>
                  <a:pt x="698825" y="3961503"/>
                </a:cubicBezTo>
                <a:cubicBezTo>
                  <a:pt x="698825" y="3964490"/>
                  <a:pt x="698825" y="3967476"/>
                  <a:pt x="698825" y="3970463"/>
                </a:cubicBezTo>
                <a:cubicBezTo>
                  <a:pt x="698825" y="3973449"/>
                  <a:pt x="698825" y="3979422"/>
                  <a:pt x="698825" y="3988380"/>
                </a:cubicBezTo>
                <a:cubicBezTo>
                  <a:pt x="698825" y="3997340"/>
                  <a:pt x="701812" y="4001820"/>
                  <a:pt x="707785" y="4001820"/>
                </a:cubicBezTo>
                <a:cubicBezTo>
                  <a:pt x="713757" y="4001820"/>
                  <a:pt x="716743" y="3992860"/>
                  <a:pt x="716743" y="3974942"/>
                </a:cubicBezTo>
                <a:cubicBezTo>
                  <a:pt x="716743" y="3957024"/>
                  <a:pt x="713757" y="3946571"/>
                  <a:pt x="707785" y="3943584"/>
                </a:cubicBezTo>
                <a:cubicBezTo>
                  <a:pt x="701812" y="3940598"/>
                  <a:pt x="700319" y="3933132"/>
                  <a:pt x="703305" y="3921186"/>
                </a:cubicBezTo>
                <a:cubicBezTo>
                  <a:pt x="706290" y="3909240"/>
                  <a:pt x="706290" y="3903268"/>
                  <a:pt x="703305" y="3903268"/>
                </a:cubicBezTo>
                <a:cubicBezTo>
                  <a:pt x="700319" y="3903268"/>
                  <a:pt x="698825" y="3906255"/>
                  <a:pt x="698825" y="3912228"/>
                </a:cubicBezTo>
                <a:lnTo>
                  <a:pt x="680906" y="3912228"/>
                </a:lnTo>
                <a:cubicBezTo>
                  <a:pt x="680906" y="3906255"/>
                  <a:pt x="679413" y="3901775"/>
                  <a:pt x="676427" y="3898787"/>
                </a:cubicBezTo>
                <a:cubicBezTo>
                  <a:pt x="673440" y="3895802"/>
                  <a:pt x="671947" y="3891322"/>
                  <a:pt x="671947" y="3885349"/>
                </a:cubicBezTo>
                <a:cubicBezTo>
                  <a:pt x="671947" y="3873403"/>
                  <a:pt x="674934" y="3870417"/>
                  <a:pt x="680906" y="3876390"/>
                </a:cubicBezTo>
                <a:cubicBezTo>
                  <a:pt x="686880" y="3882363"/>
                  <a:pt x="689866" y="3885349"/>
                  <a:pt x="689866" y="3885349"/>
                </a:cubicBezTo>
                <a:lnTo>
                  <a:pt x="689866" y="3849512"/>
                </a:lnTo>
                <a:cubicBezTo>
                  <a:pt x="695839" y="3837566"/>
                  <a:pt x="698825" y="3828606"/>
                  <a:pt x="698825" y="3822633"/>
                </a:cubicBezTo>
                <a:lnTo>
                  <a:pt x="707785" y="3822633"/>
                </a:lnTo>
                <a:cubicBezTo>
                  <a:pt x="707785" y="3816662"/>
                  <a:pt x="710770" y="3813675"/>
                  <a:pt x="716743" y="3813675"/>
                </a:cubicBezTo>
                <a:cubicBezTo>
                  <a:pt x="722716" y="3813675"/>
                  <a:pt x="728689" y="3810688"/>
                  <a:pt x="734662" y="3804716"/>
                </a:cubicBezTo>
                <a:cubicBezTo>
                  <a:pt x="740635" y="3792770"/>
                  <a:pt x="737648" y="3786797"/>
                  <a:pt x="725703" y="3786797"/>
                </a:cubicBezTo>
                <a:cubicBezTo>
                  <a:pt x="719730" y="3786797"/>
                  <a:pt x="718237" y="3783810"/>
                  <a:pt x="721223" y="3777837"/>
                </a:cubicBezTo>
                <a:cubicBezTo>
                  <a:pt x="724209" y="3771865"/>
                  <a:pt x="725703" y="3764398"/>
                  <a:pt x="725703" y="3755439"/>
                </a:cubicBezTo>
                <a:cubicBezTo>
                  <a:pt x="725703" y="3746479"/>
                  <a:pt x="730182" y="3742001"/>
                  <a:pt x="739142" y="3742001"/>
                </a:cubicBezTo>
                <a:cubicBezTo>
                  <a:pt x="748101" y="3742001"/>
                  <a:pt x="749595" y="3740508"/>
                  <a:pt x="743622" y="3737521"/>
                </a:cubicBezTo>
                <a:cubicBezTo>
                  <a:pt x="737648" y="3734533"/>
                  <a:pt x="734662" y="3727069"/>
                  <a:pt x="734662" y="3715123"/>
                </a:cubicBezTo>
                <a:cubicBezTo>
                  <a:pt x="734662" y="3703177"/>
                  <a:pt x="737648" y="3694217"/>
                  <a:pt x="743622" y="3688244"/>
                </a:cubicBezTo>
                <a:cubicBezTo>
                  <a:pt x="755567" y="3676298"/>
                  <a:pt x="752581" y="3661366"/>
                  <a:pt x="734662" y="3643448"/>
                </a:cubicBezTo>
                <a:cubicBezTo>
                  <a:pt x="728689" y="3643448"/>
                  <a:pt x="725703" y="3640462"/>
                  <a:pt x="725703" y="3634489"/>
                </a:cubicBezTo>
                <a:cubicBezTo>
                  <a:pt x="725703" y="3628516"/>
                  <a:pt x="725703" y="3622543"/>
                  <a:pt x="725703" y="3616570"/>
                </a:cubicBezTo>
                <a:cubicBezTo>
                  <a:pt x="725703" y="3604624"/>
                  <a:pt x="724209" y="3598651"/>
                  <a:pt x="721223" y="3598651"/>
                </a:cubicBezTo>
                <a:cubicBezTo>
                  <a:pt x="718237" y="3598651"/>
                  <a:pt x="716743" y="3598651"/>
                  <a:pt x="716743" y="3598651"/>
                </a:cubicBezTo>
                <a:cubicBezTo>
                  <a:pt x="710770" y="3598651"/>
                  <a:pt x="707785" y="3595665"/>
                  <a:pt x="707785" y="3589692"/>
                </a:cubicBezTo>
                <a:lnTo>
                  <a:pt x="707785" y="3544896"/>
                </a:lnTo>
                <a:cubicBezTo>
                  <a:pt x="701812" y="3538923"/>
                  <a:pt x="698825" y="3532950"/>
                  <a:pt x="698825" y="3526977"/>
                </a:cubicBezTo>
                <a:lnTo>
                  <a:pt x="680906" y="3491139"/>
                </a:lnTo>
                <a:lnTo>
                  <a:pt x="680906" y="3482181"/>
                </a:lnTo>
                <a:lnTo>
                  <a:pt x="680906" y="3455303"/>
                </a:lnTo>
                <a:cubicBezTo>
                  <a:pt x="674934" y="3455303"/>
                  <a:pt x="674934" y="3449330"/>
                  <a:pt x="680906" y="3437384"/>
                </a:cubicBezTo>
                <a:cubicBezTo>
                  <a:pt x="686880" y="3431411"/>
                  <a:pt x="689866" y="3425438"/>
                  <a:pt x="689866" y="3419465"/>
                </a:cubicBezTo>
                <a:lnTo>
                  <a:pt x="698825" y="3401547"/>
                </a:lnTo>
                <a:cubicBezTo>
                  <a:pt x="704797" y="3389601"/>
                  <a:pt x="704797" y="3379149"/>
                  <a:pt x="698825" y="3370189"/>
                </a:cubicBezTo>
                <a:cubicBezTo>
                  <a:pt x="692852" y="3361230"/>
                  <a:pt x="691359" y="3350778"/>
                  <a:pt x="694346" y="3338833"/>
                </a:cubicBezTo>
                <a:cubicBezTo>
                  <a:pt x="697332" y="3326885"/>
                  <a:pt x="701812" y="3320914"/>
                  <a:pt x="707785" y="3320914"/>
                </a:cubicBezTo>
                <a:cubicBezTo>
                  <a:pt x="707785" y="3320914"/>
                  <a:pt x="709277" y="3319421"/>
                  <a:pt x="712265" y="3316434"/>
                </a:cubicBezTo>
                <a:cubicBezTo>
                  <a:pt x="715250" y="3313447"/>
                  <a:pt x="715250" y="3310461"/>
                  <a:pt x="712265" y="3307475"/>
                </a:cubicBezTo>
                <a:cubicBezTo>
                  <a:pt x="709277" y="3304488"/>
                  <a:pt x="703305" y="3304488"/>
                  <a:pt x="694346" y="3307475"/>
                </a:cubicBezTo>
                <a:cubicBezTo>
                  <a:pt x="685386" y="3310461"/>
                  <a:pt x="680906" y="3313447"/>
                  <a:pt x="680906" y="3316434"/>
                </a:cubicBezTo>
                <a:cubicBezTo>
                  <a:pt x="680906" y="3319421"/>
                  <a:pt x="677920" y="3323900"/>
                  <a:pt x="671947" y="3329873"/>
                </a:cubicBezTo>
                <a:cubicBezTo>
                  <a:pt x="665974" y="3335845"/>
                  <a:pt x="662988" y="3334353"/>
                  <a:pt x="662988" y="3325393"/>
                </a:cubicBezTo>
                <a:cubicBezTo>
                  <a:pt x="662988" y="3316434"/>
                  <a:pt x="655522" y="3311954"/>
                  <a:pt x="640589" y="3311954"/>
                </a:cubicBezTo>
                <a:cubicBezTo>
                  <a:pt x="625658" y="3311954"/>
                  <a:pt x="615205" y="3305982"/>
                  <a:pt x="609232" y="3294035"/>
                </a:cubicBezTo>
                <a:cubicBezTo>
                  <a:pt x="603259" y="3282089"/>
                  <a:pt x="603259" y="3276117"/>
                  <a:pt x="609232" y="3276117"/>
                </a:cubicBezTo>
                <a:cubicBezTo>
                  <a:pt x="615205" y="3276117"/>
                  <a:pt x="618192" y="3279103"/>
                  <a:pt x="618192" y="3285076"/>
                </a:cubicBezTo>
                <a:cubicBezTo>
                  <a:pt x="618192" y="3291049"/>
                  <a:pt x="618192" y="3294035"/>
                  <a:pt x="618192" y="3294035"/>
                </a:cubicBezTo>
                <a:cubicBezTo>
                  <a:pt x="618192" y="3294035"/>
                  <a:pt x="621178" y="3294035"/>
                  <a:pt x="627150" y="3294035"/>
                </a:cubicBezTo>
                <a:cubicBezTo>
                  <a:pt x="633123" y="3294035"/>
                  <a:pt x="636109" y="3294035"/>
                  <a:pt x="636109" y="3294035"/>
                </a:cubicBezTo>
                <a:cubicBezTo>
                  <a:pt x="636109" y="3294035"/>
                  <a:pt x="636109" y="3292542"/>
                  <a:pt x="636109" y="3289556"/>
                </a:cubicBezTo>
                <a:cubicBezTo>
                  <a:pt x="636109" y="3286569"/>
                  <a:pt x="634616" y="3282089"/>
                  <a:pt x="631630" y="3276117"/>
                </a:cubicBezTo>
                <a:cubicBezTo>
                  <a:pt x="628643" y="3270144"/>
                  <a:pt x="627150" y="3264171"/>
                  <a:pt x="627150" y="3258198"/>
                </a:cubicBezTo>
                <a:cubicBezTo>
                  <a:pt x="615205" y="3258198"/>
                  <a:pt x="606246" y="3258198"/>
                  <a:pt x="600273" y="3258198"/>
                </a:cubicBezTo>
                <a:cubicBezTo>
                  <a:pt x="600273" y="3264171"/>
                  <a:pt x="597287" y="3264171"/>
                  <a:pt x="591313" y="3258198"/>
                </a:cubicBezTo>
                <a:cubicBezTo>
                  <a:pt x="585341" y="3252225"/>
                  <a:pt x="582354" y="3244760"/>
                  <a:pt x="582354" y="3235800"/>
                </a:cubicBezTo>
                <a:cubicBezTo>
                  <a:pt x="582354" y="3226841"/>
                  <a:pt x="580861" y="3222361"/>
                  <a:pt x="577874" y="3222361"/>
                </a:cubicBezTo>
                <a:cubicBezTo>
                  <a:pt x="574888" y="3222361"/>
                  <a:pt x="576381" y="3216388"/>
                  <a:pt x="582354" y="3204442"/>
                </a:cubicBezTo>
                <a:lnTo>
                  <a:pt x="591313" y="3195483"/>
                </a:lnTo>
                <a:cubicBezTo>
                  <a:pt x="591313" y="3195483"/>
                  <a:pt x="592807" y="3196976"/>
                  <a:pt x="595793" y="3199963"/>
                </a:cubicBezTo>
                <a:cubicBezTo>
                  <a:pt x="598780" y="3202949"/>
                  <a:pt x="603259" y="3204442"/>
                  <a:pt x="609232" y="3204442"/>
                </a:cubicBezTo>
                <a:lnTo>
                  <a:pt x="618192" y="3204442"/>
                </a:lnTo>
                <a:lnTo>
                  <a:pt x="627150" y="3168606"/>
                </a:lnTo>
                <a:cubicBezTo>
                  <a:pt x="633123" y="3162633"/>
                  <a:pt x="634616" y="3156660"/>
                  <a:pt x="631630" y="3150687"/>
                </a:cubicBezTo>
                <a:cubicBezTo>
                  <a:pt x="628643" y="3144714"/>
                  <a:pt x="627150" y="3141728"/>
                  <a:pt x="627150" y="3141728"/>
                </a:cubicBezTo>
                <a:cubicBezTo>
                  <a:pt x="633123" y="3135755"/>
                  <a:pt x="636109" y="3129782"/>
                  <a:pt x="636109" y="3123809"/>
                </a:cubicBezTo>
                <a:cubicBezTo>
                  <a:pt x="636109" y="3117836"/>
                  <a:pt x="636109" y="3111863"/>
                  <a:pt x="636109" y="3105890"/>
                </a:cubicBezTo>
                <a:cubicBezTo>
                  <a:pt x="630138" y="3087971"/>
                  <a:pt x="630138" y="3079013"/>
                  <a:pt x="636109" y="3079013"/>
                </a:cubicBezTo>
                <a:lnTo>
                  <a:pt x="645069" y="3061094"/>
                </a:lnTo>
                <a:lnTo>
                  <a:pt x="654028" y="3052135"/>
                </a:lnTo>
                <a:cubicBezTo>
                  <a:pt x="665974" y="3046162"/>
                  <a:pt x="671947" y="3047655"/>
                  <a:pt x="671947" y="3056614"/>
                </a:cubicBezTo>
                <a:cubicBezTo>
                  <a:pt x="671947" y="3065574"/>
                  <a:pt x="674934" y="3071546"/>
                  <a:pt x="680906" y="3074533"/>
                </a:cubicBezTo>
                <a:cubicBezTo>
                  <a:pt x="686880" y="3077520"/>
                  <a:pt x="689866" y="3079013"/>
                  <a:pt x="689866" y="3079013"/>
                </a:cubicBezTo>
                <a:lnTo>
                  <a:pt x="689866" y="3114849"/>
                </a:lnTo>
                <a:lnTo>
                  <a:pt x="680906" y="3114849"/>
                </a:lnTo>
                <a:cubicBezTo>
                  <a:pt x="662988" y="3114849"/>
                  <a:pt x="660001" y="3120822"/>
                  <a:pt x="671947" y="3132768"/>
                </a:cubicBezTo>
                <a:cubicBezTo>
                  <a:pt x="677920" y="3138741"/>
                  <a:pt x="677920" y="3141728"/>
                  <a:pt x="671947" y="3141728"/>
                </a:cubicBezTo>
                <a:cubicBezTo>
                  <a:pt x="671947" y="3141728"/>
                  <a:pt x="670454" y="3144714"/>
                  <a:pt x="667467" y="3150687"/>
                </a:cubicBezTo>
                <a:cubicBezTo>
                  <a:pt x="664481" y="3156660"/>
                  <a:pt x="662988" y="3165618"/>
                  <a:pt x="662988" y="3177564"/>
                </a:cubicBezTo>
                <a:cubicBezTo>
                  <a:pt x="662988" y="3201456"/>
                  <a:pt x="668961" y="3213402"/>
                  <a:pt x="680906" y="3213402"/>
                </a:cubicBezTo>
                <a:cubicBezTo>
                  <a:pt x="704797" y="3225348"/>
                  <a:pt x="719730" y="3216388"/>
                  <a:pt x="725703" y="3186524"/>
                </a:cubicBezTo>
                <a:cubicBezTo>
                  <a:pt x="725703" y="3180551"/>
                  <a:pt x="725703" y="3176071"/>
                  <a:pt x="725703" y="3173084"/>
                </a:cubicBezTo>
                <a:cubicBezTo>
                  <a:pt x="725703" y="3170098"/>
                  <a:pt x="722716" y="3165618"/>
                  <a:pt x="716743" y="3159646"/>
                </a:cubicBezTo>
                <a:cubicBezTo>
                  <a:pt x="722716" y="3153674"/>
                  <a:pt x="728689" y="3147700"/>
                  <a:pt x="734662" y="3141728"/>
                </a:cubicBezTo>
                <a:cubicBezTo>
                  <a:pt x="740635" y="3141728"/>
                  <a:pt x="743622" y="3147700"/>
                  <a:pt x="743622" y="3159646"/>
                </a:cubicBezTo>
                <a:cubicBezTo>
                  <a:pt x="743622" y="3159646"/>
                  <a:pt x="745115" y="3161138"/>
                  <a:pt x="748101" y="3164126"/>
                </a:cubicBezTo>
                <a:cubicBezTo>
                  <a:pt x="751088" y="3167113"/>
                  <a:pt x="755567" y="3168606"/>
                  <a:pt x="761540" y="3168606"/>
                </a:cubicBezTo>
                <a:cubicBezTo>
                  <a:pt x="767513" y="3168606"/>
                  <a:pt x="770500" y="3165618"/>
                  <a:pt x="770500" y="3159646"/>
                </a:cubicBezTo>
                <a:lnTo>
                  <a:pt x="743622" y="3141728"/>
                </a:lnTo>
                <a:cubicBezTo>
                  <a:pt x="743622" y="3141728"/>
                  <a:pt x="745115" y="3138741"/>
                  <a:pt x="748101" y="3132768"/>
                </a:cubicBezTo>
                <a:cubicBezTo>
                  <a:pt x="751088" y="3126795"/>
                  <a:pt x="749595" y="3123809"/>
                  <a:pt x="743622" y="3123809"/>
                </a:cubicBezTo>
                <a:cubicBezTo>
                  <a:pt x="737648" y="3117836"/>
                  <a:pt x="734662" y="3113356"/>
                  <a:pt x="734662" y="3110370"/>
                </a:cubicBezTo>
                <a:cubicBezTo>
                  <a:pt x="734662" y="3107383"/>
                  <a:pt x="734662" y="3102903"/>
                  <a:pt x="734662" y="3096931"/>
                </a:cubicBezTo>
                <a:cubicBezTo>
                  <a:pt x="734662" y="3090959"/>
                  <a:pt x="734662" y="3084984"/>
                  <a:pt x="734662" y="3079013"/>
                </a:cubicBezTo>
                <a:cubicBezTo>
                  <a:pt x="734662" y="3073040"/>
                  <a:pt x="734662" y="3070053"/>
                  <a:pt x="734662" y="3070053"/>
                </a:cubicBezTo>
                <a:cubicBezTo>
                  <a:pt x="728689" y="3070053"/>
                  <a:pt x="727196" y="3062587"/>
                  <a:pt x="730182" y="3047655"/>
                </a:cubicBezTo>
                <a:cubicBezTo>
                  <a:pt x="733169" y="3032723"/>
                  <a:pt x="736156" y="3025256"/>
                  <a:pt x="739142" y="3025256"/>
                </a:cubicBezTo>
                <a:cubicBezTo>
                  <a:pt x="742128" y="3025256"/>
                  <a:pt x="743622" y="3037202"/>
                  <a:pt x="743622" y="3061094"/>
                </a:cubicBezTo>
                <a:cubicBezTo>
                  <a:pt x="743622" y="3073040"/>
                  <a:pt x="746608" y="3080506"/>
                  <a:pt x="752581" y="3083491"/>
                </a:cubicBezTo>
                <a:cubicBezTo>
                  <a:pt x="758554" y="3086479"/>
                  <a:pt x="767513" y="3084984"/>
                  <a:pt x="779459" y="3079013"/>
                </a:cubicBezTo>
                <a:cubicBezTo>
                  <a:pt x="785432" y="3073040"/>
                  <a:pt x="786924" y="3067067"/>
                  <a:pt x="783939" y="3061094"/>
                </a:cubicBezTo>
                <a:cubicBezTo>
                  <a:pt x="780953" y="3055121"/>
                  <a:pt x="780953" y="3049148"/>
                  <a:pt x="783939" y="3043175"/>
                </a:cubicBezTo>
                <a:cubicBezTo>
                  <a:pt x="786924" y="3037202"/>
                  <a:pt x="788419" y="3029736"/>
                  <a:pt x="788419" y="3020777"/>
                </a:cubicBezTo>
                <a:cubicBezTo>
                  <a:pt x="788419" y="3011817"/>
                  <a:pt x="785432" y="3004352"/>
                  <a:pt x="779459" y="2998379"/>
                </a:cubicBezTo>
                <a:lnTo>
                  <a:pt x="779459" y="2953582"/>
                </a:lnTo>
                <a:cubicBezTo>
                  <a:pt x="785432" y="2953582"/>
                  <a:pt x="788419" y="2953582"/>
                  <a:pt x="788419" y="2953582"/>
                </a:cubicBezTo>
                <a:cubicBezTo>
                  <a:pt x="788419" y="2953582"/>
                  <a:pt x="788419" y="2956569"/>
                  <a:pt x="788419" y="2962541"/>
                </a:cubicBezTo>
                <a:lnTo>
                  <a:pt x="806336" y="2980460"/>
                </a:lnTo>
                <a:cubicBezTo>
                  <a:pt x="812309" y="2980460"/>
                  <a:pt x="815296" y="2986433"/>
                  <a:pt x="815296" y="2998379"/>
                </a:cubicBezTo>
                <a:lnTo>
                  <a:pt x="815296" y="3025256"/>
                </a:lnTo>
                <a:cubicBezTo>
                  <a:pt x="809323" y="3025256"/>
                  <a:pt x="807830" y="3026749"/>
                  <a:pt x="810816" y="3029736"/>
                </a:cubicBezTo>
                <a:cubicBezTo>
                  <a:pt x="813802" y="3032723"/>
                  <a:pt x="815296" y="3037202"/>
                  <a:pt x="815296" y="3043175"/>
                </a:cubicBezTo>
                <a:cubicBezTo>
                  <a:pt x="821269" y="3049148"/>
                  <a:pt x="821269" y="3052135"/>
                  <a:pt x="815296" y="3052135"/>
                </a:cubicBezTo>
                <a:cubicBezTo>
                  <a:pt x="803350" y="3058107"/>
                  <a:pt x="806336" y="3064081"/>
                  <a:pt x="824255" y="3070053"/>
                </a:cubicBezTo>
                <a:cubicBezTo>
                  <a:pt x="830228" y="3070053"/>
                  <a:pt x="833215" y="3073040"/>
                  <a:pt x="833215" y="3079013"/>
                </a:cubicBezTo>
                <a:lnTo>
                  <a:pt x="833215" y="3123809"/>
                </a:lnTo>
                <a:lnTo>
                  <a:pt x="842174" y="3105890"/>
                </a:lnTo>
                <a:lnTo>
                  <a:pt x="842174" y="3079013"/>
                </a:lnTo>
                <a:cubicBezTo>
                  <a:pt x="848147" y="3067067"/>
                  <a:pt x="851133" y="3061094"/>
                  <a:pt x="851133" y="3061094"/>
                </a:cubicBezTo>
                <a:cubicBezTo>
                  <a:pt x="851133" y="3061094"/>
                  <a:pt x="854120" y="3061094"/>
                  <a:pt x="860093" y="3061094"/>
                </a:cubicBezTo>
                <a:cubicBezTo>
                  <a:pt x="866066" y="3061094"/>
                  <a:pt x="869052" y="3056614"/>
                  <a:pt x="869052" y="3047655"/>
                </a:cubicBezTo>
                <a:cubicBezTo>
                  <a:pt x="869052" y="3038695"/>
                  <a:pt x="870546" y="3034216"/>
                  <a:pt x="873532" y="3034216"/>
                </a:cubicBezTo>
                <a:cubicBezTo>
                  <a:pt x="876517" y="3034216"/>
                  <a:pt x="878010" y="3028243"/>
                  <a:pt x="878010" y="3016297"/>
                </a:cubicBezTo>
                <a:cubicBezTo>
                  <a:pt x="878010" y="3004352"/>
                  <a:pt x="872039" y="2998379"/>
                  <a:pt x="860093" y="2998379"/>
                </a:cubicBezTo>
                <a:cubicBezTo>
                  <a:pt x="854120" y="2998379"/>
                  <a:pt x="851133" y="2998379"/>
                  <a:pt x="851133" y="2998379"/>
                </a:cubicBezTo>
                <a:cubicBezTo>
                  <a:pt x="851133" y="2992406"/>
                  <a:pt x="854120" y="2989420"/>
                  <a:pt x="860093" y="2989420"/>
                </a:cubicBezTo>
                <a:cubicBezTo>
                  <a:pt x="872039" y="2989420"/>
                  <a:pt x="878010" y="2977474"/>
                  <a:pt x="878010" y="2953582"/>
                </a:cubicBezTo>
                <a:cubicBezTo>
                  <a:pt x="872039" y="2941636"/>
                  <a:pt x="867559" y="2935663"/>
                  <a:pt x="864572" y="2935663"/>
                </a:cubicBezTo>
                <a:cubicBezTo>
                  <a:pt x="861586" y="2935663"/>
                  <a:pt x="857106" y="2934170"/>
                  <a:pt x="851133" y="2931184"/>
                </a:cubicBezTo>
                <a:cubicBezTo>
                  <a:pt x="845160" y="2928197"/>
                  <a:pt x="848147" y="2920732"/>
                  <a:pt x="860093" y="2908786"/>
                </a:cubicBezTo>
                <a:cubicBezTo>
                  <a:pt x="866066" y="2902813"/>
                  <a:pt x="869052" y="2898334"/>
                  <a:pt x="869052" y="2895347"/>
                </a:cubicBezTo>
                <a:cubicBezTo>
                  <a:pt x="869052" y="2892360"/>
                  <a:pt x="866066" y="2887881"/>
                  <a:pt x="860093" y="2881908"/>
                </a:cubicBezTo>
                <a:lnTo>
                  <a:pt x="878010" y="2872948"/>
                </a:lnTo>
                <a:cubicBezTo>
                  <a:pt x="883984" y="2872948"/>
                  <a:pt x="888463" y="2872948"/>
                  <a:pt x="891450" y="2872948"/>
                </a:cubicBezTo>
                <a:cubicBezTo>
                  <a:pt x="894436" y="2872948"/>
                  <a:pt x="895929" y="2869962"/>
                  <a:pt x="895929" y="2863989"/>
                </a:cubicBezTo>
                <a:cubicBezTo>
                  <a:pt x="889956" y="2863989"/>
                  <a:pt x="886970" y="2861002"/>
                  <a:pt x="886970" y="2855030"/>
                </a:cubicBezTo>
                <a:cubicBezTo>
                  <a:pt x="886970" y="2849057"/>
                  <a:pt x="888463" y="2844577"/>
                  <a:pt x="891450" y="2841590"/>
                </a:cubicBezTo>
                <a:cubicBezTo>
                  <a:pt x="894436" y="2838605"/>
                  <a:pt x="898916" y="2840097"/>
                  <a:pt x="904889" y="2846070"/>
                </a:cubicBezTo>
                <a:lnTo>
                  <a:pt x="913848" y="2837112"/>
                </a:lnTo>
                <a:cubicBezTo>
                  <a:pt x="913848" y="2831139"/>
                  <a:pt x="913848" y="2826659"/>
                  <a:pt x="913848" y="2823673"/>
                </a:cubicBezTo>
                <a:cubicBezTo>
                  <a:pt x="913848" y="2820686"/>
                  <a:pt x="910862" y="2813220"/>
                  <a:pt x="904889" y="2801274"/>
                </a:cubicBezTo>
                <a:cubicBezTo>
                  <a:pt x="904889" y="2801274"/>
                  <a:pt x="904889" y="2799781"/>
                  <a:pt x="904889" y="2796794"/>
                </a:cubicBezTo>
                <a:cubicBezTo>
                  <a:pt x="904889" y="2793808"/>
                  <a:pt x="901902" y="2792315"/>
                  <a:pt x="895929" y="2792315"/>
                </a:cubicBezTo>
                <a:lnTo>
                  <a:pt x="895929" y="2774396"/>
                </a:lnTo>
                <a:lnTo>
                  <a:pt x="895929" y="2756478"/>
                </a:lnTo>
                <a:cubicBezTo>
                  <a:pt x="889956" y="2756478"/>
                  <a:pt x="883984" y="2753492"/>
                  <a:pt x="878010" y="2747519"/>
                </a:cubicBezTo>
                <a:lnTo>
                  <a:pt x="860093" y="2738559"/>
                </a:lnTo>
                <a:cubicBezTo>
                  <a:pt x="848147" y="2738559"/>
                  <a:pt x="842174" y="2737066"/>
                  <a:pt x="842174" y="2734080"/>
                </a:cubicBezTo>
                <a:cubicBezTo>
                  <a:pt x="842174" y="2731094"/>
                  <a:pt x="845160" y="2726614"/>
                  <a:pt x="851133" y="2720640"/>
                </a:cubicBezTo>
                <a:cubicBezTo>
                  <a:pt x="863079" y="2702722"/>
                  <a:pt x="863079" y="2687791"/>
                  <a:pt x="851133" y="2675843"/>
                </a:cubicBezTo>
                <a:cubicBezTo>
                  <a:pt x="839188" y="2663899"/>
                  <a:pt x="833215" y="2657926"/>
                  <a:pt x="833215" y="2657926"/>
                </a:cubicBezTo>
                <a:cubicBezTo>
                  <a:pt x="833215" y="2651953"/>
                  <a:pt x="830228" y="2645980"/>
                  <a:pt x="824255" y="2640007"/>
                </a:cubicBezTo>
                <a:cubicBezTo>
                  <a:pt x="818282" y="2640007"/>
                  <a:pt x="810816" y="2641500"/>
                  <a:pt x="801857" y="2644487"/>
                </a:cubicBezTo>
                <a:cubicBezTo>
                  <a:pt x="792897" y="2647473"/>
                  <a:pt x="788419" y="2651953"/>
                  <a:pt x="788419" y="2657926"/>
                </a:cubicBezTo>
                <a:cubicBezTo>
                  <a:pt x="788419" y="2663899"/>
                  <a:pt x="788419" y="2668379"/>
                  <a:pt x="788419" y="2671365"/>
                </a:cubicBezTo>
                <a:cubicBezTo>
                  <a:pt x="788419" y="2674350"/>
                  <a:pt x="785432" y="2675843"/>
                  <a:pt x="779459" y="2675843"/>
                </a:cubicBezTo>
                <a:cubicBezTo>
                  <a:pt x="773486" y="2681818"/>
                  <a:pt x="773486" y="2684803"/>
                  <a:pt x="779459" y="2684803"/>
                </a:cubicBezTo>
                <a:lnTo>
                  <a:pt x="761540" y="2702722"/>
                </a:lnTo>
                <a:lnTo>
                  <a:pt x="752581" y="2693762"/>
                </a:lnTo>
                <a:lnTo>
                  <a:pt x="752581" y="2675843"/>
                </a:lnTo>
                <a:cubicBezTo>
                  <a:pt x="746608" y="2675843"/>
                  <a:pt x="743622" y="2674350"/>
                  <a:pt x="743622" y="2671365"/>
                </a:cubicBezTo>
                <a:cubicBezTo>
                  <a:pt x="743622" y="2668379"/>
                  <a:pt x="746608" y="2663899"/>
                  <a:pt x="752581" y="2657926"/>
                </a:cubicBezTo>
                <a:lnTo>
                  <a:pt x="761540" y="2657926"/>
                </a:lnTo>
                <a:cubicBezTo>
                  <a:pt x="761540" y="2657926"/>
                  <a:pt x="764527" y="2657926"/>
                  <a:pt x="770500" y="2657926"/>
                </a:cubicBezTo>
                <a:cubicBezTo>
                  <a:pt x="770500" y="2651953"/>
                  <a:pt x="770500" y="2647473"/>
                  <a:pt x="770500" y="2644487"/>
                </a:cubicBezTo>
                <a:cubicBezTo>
                  <a:pt x="770500" y="2641500"/>
                  <a:pt x="770500" y="2638514"/>
                  <a:pt x="770500" y="2635527"/>
                </a:cubicBezTo>
                <a:cubicBezTo>
                  <a:pt x="770500" y="2632541"/>
                  <a:pt x="770500" y="2631047"/>
                  <a:pt x="770500" y="2631047"/>
                </a:cubicBezTo>
                <a:cubicBezTo>
                  <a:pt x="770500" y="2631047"/>
                  <a:pt x="771993" y="2629554"/>
                  <a:pt x="774979" y="2626568"/>
                </a:cubicBezTo>
                <a:cubicBezTo>
                  <a:pt x="777966" y="2623583"/>
                  <a:pt x="779459" y="2619102"/>
                  <a:pt x="779459" y="2613130"/>
                </a:cubicBezTo>
                <a:cubicBezTo>
                  <a:pt x="779459" y="2607157"/>
                  <a:pt x="779459" y="2602676"/>
                  <a:pt x="779459" y="2599689"/>
                </a:cubicBezTo>
                <a:cubicBezTo>
                  <a:pt x="779459" y="2596704"/>
                  <a:pt x="782444" y="2595211"/>
                  <a:pt x="788419" y="2595211"/>
                </a:cubicBezTo>
                <a:cubicBezTo>
                  <a:pt x="794390" y="2595211"/>
                  <a:pt x="795885" y="2590731"/>
                  <a:pt x="792897" y="2581772"/>
                </a:cubicBezTo>
                <a:cubicBezTo>
                  <a:pt x="789912" y="2572812"/>
                  <a:pt x="785432" y="2568333"/>
                  <a:pt x="779459" y="2568333"/>
                </a:cubicBezTo>
                <a:cubicBezTo>
                  <a:pt x="779459" y="2562360"/>
                  <a:pt x="786924" y="2559373"/>
                  <a:pt x="801857" y="2559373"/>
                </a:cubicBezTo>
                <a:cubicBezTo>
                  <a:pt x="816789" y="2559373"/>
                  <a:pt x="824255" y="2553400"/>
                  <a:pt x="824255" y="2541454"/>
                </a:cubicBezTo>
                <a:lnTo>
                  <a:pt x="824255" y="2568333"/>
                </a:lnTo>
                <a:cubicBezTo>
                  <a:pt x="818282" y="2574306"/>
                  <a:pt x="815296" y="2577292"/>
                  <a:pt x="815296" y="2577292"/>
                </a:cubicBezTo>
                <a:cubicBezTo>
                  <a:pt x="827242" y="2583265"/>
                  <a:pt x="836201" y="2583265"/>
                  <a:pt x="842174" y="2577292"/>
                </a:cubicBezTo>
                <a:cubicBezTo>
                  <a:pt x="842174" y="2577292"/>
                  <a:pt x="845160" y="2577292"/>
                  <a:pt x="851133" y="2577292"/>
                </a:cubicBezTo>
                <a:cubicBezTo>
                  <a:pt x="857106" y="2577292"/>
                  <a:pt x="857106" y="2580279"/>
                  <a:pt x="851133" y="2586251"/>
                </a:cubicBezTo>
                <a:cubicBezTo>
                  <a:pt x="851133" y="2610144"/>
                  <a:pt x="848147" y="2622088"/>
                  <a:pt x="842174" y="2622088"/>
                </a:cubicBezTo>
                <a:lnTo>
                  <a:pt x="833215" y="2631047"/>
                </a:lnTo>
                <a:cubicBezTo>
                  <a:pt x="839188" y="2637021"/>
                  <a:pt x="842174" y="2640007"/>
                  <a:pt x="842174" y="2640007"/>
                </a:cubicBezTo>
                <a:cubicBezTo>
                  <a:pt x="848147" y="2640007"/>
                  <a:pt x="851133" y="2642993"/>
                  <a:pt x="851133" y="2648966"/>
                </a:cubicBezTo>
                <a:cubicBezTo>
                  <a:pt x="851133" y="2654940"/>
                  <a:pt x="852627" y="2657926"/>
                  <a:pt x="855613" y="2657926"/>
                </a:cubicBezTo>
                <a:cubicBezTo>
                  <a:pt x="858600" y="2657926"/>
                  <a:pt x="863079" y="2660912"/>
                  <a:pt x="869052" y="2666885"/>
                </a:cubicBezTo>
                <a:lnTo>
                  <a:pt x="886970" y="2675843"/>
                </a:lnTo>
                <a:cubicBezTo>
                  <a:pt x="880997" y="2675843"/>
                  <a:pt x="882490" y="2680323"/>
                  <a:pt x="891450" y="2689283"/>
                </a:cubicBezTo>
                <a:cubicBezTo>
                  <a:pt x="900409" y="2698242"/>
                  <a:pt x="907875" y="2705708"/>
                  <a:pt x="913848" y="2711681"/>
                </a:cubicBezTo>
                <a:lnTo>
                  <a:pt x="931767" y="2693762"/>
                </a:lnTo>
                <a:cubicBezTo>
                  <a:pt x="925794" y="2693762"/>
                  <a:pt x="922808" y="2683311"/>
                  <a:pt x="922808" y="2662405"/>
                </a:cubicBezTo>
                <a:cubicBezTo>
                  <a:pt x="922808" y="2641500"/>
                  <a:pt x="922808" y="2631047"/>
                  <a:pt x="922808" y="2631047"/>
                </a:cubicBezTo>
                <a:lnTo>
                  <a:pt x="931767" y="2613130"/>
                </a:lnTo>
                <a:cubicBezTo>
                  <a:pt x="931767" y="2607157"/>
                  <a:pt x="931767" y="2604170"/>
                  <a:pt x="931767" y="2604170"/>
                </a:cubicBezTo>
                <a:cubicBezTo>
                  <a:pt x="931767" y="2604170"/>
                  <a:pt x="934753" y="2604170"/>
                  <a:pt x="940726" y="2604170"/>
                </a:cubicBezTo>
                <a:cubicBezTo>
                  <a:pt x="958644" y="2604170"/>
                  <a:pt x="961631" y="2610144"/>
                  <a:pt x="949686" y="2622088"/>
                </a:cubicBezTo>
                <a:cubicBezTo>
                  <a:pt x="943713" y="2622088"/>
                  <a:pt x="945206" y="2625075"/>
                  <a:pt x="954166" y="2631047"/>
                </a:cubicBezTo>
                <a:cubicBezTo>
                  <a:pt x="963124" y="2637021"/>
                  <a:pt x="964617" y="2641500"/>
                  <a:pt x="958644" y="2644487"/>
                </a:cubicBezTo>
                <a:cubicBezTo>
                  <a:pt x="952671" y="2647473"/>
                  <a:pt x="949686" y="2657926"/>
                  <a:pt x="949686" y="2675843"/>
                </a:cubicBezTo>
                <a:cubicBezTo>
                  <a:pt x="949686" y="2681818"/>
                  <a:pt x="951179" y="2686296"/>
                  <a:pt x="954166" y="2689283"/>
                </a:cubicBezTo>
                <a:cubicBezTo>
                  <a:pt x="957151" y="2692269"/>
                  <a:pt x="961631" y="2693762"/>
                  <a:pt x="967604" y="2693762"/>
                </a:cubicBezTo>
                <a:cubicBezTo>
                  <a:pt x="973577" y="2693762"/>
                  <a:pt x="976563" y="2692269"/>
                  <a:pt x="976563" y="2689283"/>
                </a:cubicBezTo>
                <a:cubicBezTo>
                  <a:pt x="976563" y="2686296"/>
                  <a:pt x="979549" y="2684803"/>
                  <a:pt x="985523" y="2684803"/>
                </a:cubicBezTo>
                <a:lnTo>
                  <a:pt x="994482" y="2675843"/>
                </a:lnTo>
                <a:cubicBezTo>
                  <a:pt x="994482" y="2675843"/>
                  <a:pt x="997468" y="2672858"/>
                  <a:pt x="1003441" y="2666885"/>
                </a:cubicBezTo>
                <a:lnTo>
                  <a:pt x="1012400" y="2640007"/>
                </a:lnTo>
                <a:cubicBezTo>
                  <a:pt x="1012400" y="2634034"/>
                  <a:pt x="1013894" y="2628061"/>
                  <a:pt x="1016880" y="2622088"/>
                </a:cubicBezTo>
                <a:cubicBezTo>
                  <a:pt x="1019867" y="2616115"/>
                  <a:pt x="1024346" y="2610144"/>
                  <a:pt x="1030320" y="2604170"/>
                </a:cubicBezTo>
                <a:cubicBezTo>
                  <a:pt x="1036291" y="2598197"/>
                  <a:pt x="1037786" y="2592225"/>
                  <a:pt x="1034798" y="2586251"/>
                </a:cubicBezTo>
                <a:cubicBezTo>
                  <a:pt x="1031813" y="2580279"/>
                  <a:pt x="1033306" y="2574306"/>
                  <a:pt x="1039278" y="2568333"/>
                </a:cubicBezTo>
                <a:lnTo>
                  <a:pt x="1030320" y="2568333"/>
                </a:lnTo>
                <a:cubicBezTo>
                  <a:pt x="1030320" y="2574306"/>
                  <a:pt x="1024346" y="2577292"/>
                  <a:pt x="1012400" y="2577292"/>
                </a:cubicBezTo>
                <a:cubicBezTo>
                  <a:pt x="1012400" y="2577292"/>
                  <a:pt x="1009414" y="2577292"/>
                  <a:pt x="1003441" y="2577292"/>
                </a:cubicBezTo>
                <a:cubicBezTo>
                  <a:pt x="997468" y="2577292"/>
                  <a:pt x="991495" y="2580279"/>
                  <a:pt x="985523" y="2586251"/>
                </a:cubicBezTo>
                <a:cubicBezTo>
                  <a:pt x="979549" y="2586251"/>
                  <a:pt x="976563" y="2583265"/>
                  <a:pt x="976563" y="2577292"/>
                </a:cubicBezTo>
                <a:lnTo>
                  <a:pt x="994482" y="2559373"/>
                </a:lnTo>
                <a:cubicBezTo>
                  <a:pt x="1012400" y="2553400"/>
                  <a:pt x="1027333" y="2550414"/>
                  <a:pt x="1039278" y="2550414"/>
                </a:cubicBezTo>
                <a:cubicBezTo>
                  <a:pt x="1045251" y="2550414"/>
                  <a:pt x="1049731" y="2548921"/>
                  <a:pt x="1052717" y="2545934"/>
                </a:cubicBezTo>
                <a:cubicBezTo>
                  <a:pt x="1055703" y="2542948"/>
                  <a:pt x="1057197" y="2538468"/>
                  <a:pt x="1057197" y="2532496"/>
                </a:cubicBezTo>
                <a:cubicBezTo>
                  <a:pt x="1057197" y="2526523"/>
                  <a:pt x="1060183" y="2523536"/>
                  <a:pt x="1066156" y="2523536"/>
                </a:cubicBezTo>
                <a:cubicBezTo>
                  <a:pt x="1066156" y="2523536"/>
                  <a:pt x="1066156" y="2520549"/>
                  <a:pt x="1066156" y="2514576"/>
                </a:cubicBezTo>
                <a:cubicBezTo>
                  <a:pt x="1066156" y="2508604"/>
                  <a:pt x="1072129" y="2502632"/>
                  <a:pt x="1084075" y="2496658"/>
                </a:cubicBezTo>
                <a:lnTo>
                  <a:pt x="1093034" y="2460821"/>
                </a:lnTo>
                <a:lnTo>
                  <a:pt x="1084075" y="2442902"/>
                </a:lnTo>
                <a:cubicBezTo>
                  <a:pt x="1078102" y="2442902"/>
                  <a:pt x="1075115" y="2445890"/>
                  <a:pt x="1075115" y="2451861"/>
                </a:cubicBezTo>
                <a:lnTo>
                  <a:pt x="1048237" y="2442902"/>
                </a:lnTo>
                <a:cubicBezTo>
                  <a:pt x="1048237" y="2436930"/>
                  <a:pt x="1045251" y="2435437"/>
                  <a:pt x="1039278" y="2438422"/>
                </a:cubicBezTo>
                <a:cubicBezTo>
                  <a:pt x="1033306" y="2441409"/>
                  <a:pt x="1030320" y="2448875"/>
                  <a:pt x="1030320" y="2460821"/>
                </a:cubicBezTo>
                <a:cubicBezTo>
                  <a:pt x="1024346" y="2484713"/>
                  <a:pt x="1012400" y="2499645"/>
                  <a:pt x="994482" y="2505618"/>
                </a:cubicBezTo>
                <a:cubicBezTo>
                  <a:pt x="976563" y="2517564"/>
                  <a:pt x="967604" y="2526523"/>
                  <a:pt x="967604" y="2532496"/>
                </a:cubicBezTo>
                <a:cubicBezTo>
                  <a:pt x="967604" y="2538468"/>
                  <a:pt x="967604" y="2542948"/>
                  <a:pt x="967604" y="2545934"/>
                </a:cubicBezTo>
                <a:cubicBezTo>
                  <a:pt x="967604" y="2548921"/>
                  <a:pt x="967604" y="2550414"/>
                  <a:pt x="967604" y="2550414"/>
                </a:cubicBezTo>
                <a:lnTo>
                  <a:pt x="958644" y="2514576"/>
                </a:lnTo>
                <a:cubicBezTo>
                  <a:pt x="964617" y="2514576"/>
                  <a:pt x="967604" y="2511591"/>
                  <a:pt x="967604" y="2505618"/>
                </a:cubicBezTo>
                <a:cubicBezTo>
                  <a:pt x="967604" y="2499645"/>
                  <a:pt x="973577" y="2496658"/>
                  <a:pt x="985523" y="2496658"/>
                </a:cubicBezTo>
                <a:lnTo>
                  <a:pt x="985523" y="2487699"/>
                </a:lnTo>
                <a:cubicBezTo>
                  <a:pt x="985523" y="2481726"/>
                  <a:pt x="988509" y="2478740"/>
                  <a:pt x="994482" y="2478740"/>
                </a:cubicBezTo>
                <a:cubicBezTo>
                  <a:pt x="994482" y="2472767"/>
                  <a:pt x="994482" y="2466794"/>
                  <a:pt x="994482" y="2460821"/>
                </a:cubicBezTo>
                <a:cubicBezTo>
                  <a:pt x="988509" y="2460821"/>
                  <a:pt x="985523" y="2459328"/>
                  <a:pt x="985523" y="2456341"/>
                </a:cubicBezTo>
                <a:cubicBezTo>
                  <a:pt x="985523" y="2453356"/>
                  <a:pt x="988509" y="2445890"/>
                  <a:pt x="994482" y="2433943"/>
                </a:cubicBezTo>
                <a:cubicBezTo>
                  <a:pt x="994482" y="2433943"/>
                  <a:pt x="997468" y="2430957"/>
                  <a:pt x="1003441" y="2424984"/>
                </a:cubicBezTo>
                <a:cubicBezTo>
                  <a:pt x="1009414" y="2424984"/>
                  <a:pt x="1013894" y="2423491"/>
                  <a:pt x="1016880" y="2420504"/>
                </a:cubicBezTo>
                <a:cubicBezTo>
                  <a:pt x="1019867" y="2417518"/>
                  <a:pt x="1021360" y="2413038"/>
                  <a:pt x="1021360" y="2407065"/>
                </a:cubicBezTo>
                <a:cubicBezTo>
                  <a:pt x="1021360" y="2395119"/>
                  <a:pt x="1030320" y="2392133"/>
                  <a:pt x="1048237" y="2398106"/>
                </a:cubicBezTo>
                <a:lnTo>
                  <a:pt x="1057197" y="2398106"/>
                </a:lnTo>
                <a:cubicBezTo>
                  <a:pt x="1057197" y="2392133"/>
                  <a:pt x="1060183" y="2386160"/>
                  <a:pt x="1066156" y="2380187"/>
                </a:cubicBezTo>
                <a:cubicBezTo>
                  <a:pt x="1072129" y="2374214"/>
                  <a:pt x="1078102" y="2365256"/>
                  <a:pt x="1084075" y="2353309"/>
                </a:cubicBezTo>
                <a:lnTo>
                  <a:pt x="1093034" y="2335391"/>
                </a:lnTo>
                <a:cubicBezTo>
                  <a:pt x="1099007" y="2341364"/>
                  <a:pt x="1101994" y="2344349"/>
                  <a:pt x="1101994" y="2344349"/>
                </a:cubicBezTo>
                <a:cubicBezTo>
                  <a:pt x="1101994" y="2344349"/>
                  <a:pt x="1107967" y="2341364"/>
                  <a:pt x="1119913" y="2335391"/>
                </a:cubicBezTo>
                <a:cubicBezTo>
                  <a:pt x="1125885" y="2329418"/>
                  <a:pt x="1127377" y="2323445"/>
                  <a:pt x="1124391" y="2317472"/>
                </a:cubicBezTo>
                <a:cubicBezTo>
                  <a:pt x="1121405" y="2311499"/>
                  <a:pt x="1119913" y="2302540"/>
                  <a:pt x="1119913" y="2290594"/>
                </a:cubicBezTo>
                <a:cubicBezTo>
                  <a:pt x="1119913" y="2284622"/>
                  <a:pt x="1116925" y="2281635"/>
                  <a:pt x="1110953" y="2281635"/>
                </a:cubicBezTo>
                <a:cubicBezTo>
                  <a:pt x="1104980" y="2281635"/>
                  <a:pt x="1099007" y="2284622"/>
                  <a:pt x="1093034" y="2290594"/>
                </a:cubicBezTo>
                <a:cubicBezTo>
                  <a:pt x="1093034" y="2290594"/>
                  <a:pt x="1091541" y="2292087"/>
                  <a:pt x="1088555" y="2295074"/>
                </a:cubicBezTo>
                <a:cubicBezTo>
                  <a:pt x="1085568" y="2298060"/>
                  <a:pt x="1075115" y="2299553"/>
                  <a:pt x="1057197" y="2299553"/>
                </a:cubicBezTo>
                <a:cubicBezTo>
                  <a:pt x="1051224" y="2299553"/>
                  <a:pt x="1046744" y="2299553"/>
                  <a:pt x="1043758" y="2299553"/>
                </a:cubicBezTo>
                <a:cubicBezTo>
                  <a:pt x="1040771" y="2299553"/>
                  <a:pt x="1040771" y="2302540"/>
                  <a:pt x="1043758" y="2308513"/>
                </a:cubicBezTo>
                <a:cubicBezTo>
                  <a:pt x="1046744" y="2314486"/>
                  <a:pt x="1046744" y="2318966"/>
                  <a:pt x="1043758" y="2321952"/>
                </a:cubicBezTo>
                <a:cubicBezTo>
                  <a:pt x="1040771" y="2324938"/>
                  <a:pt x="1036291" y="2326432"/>
                  <a:pt x="1030320" y="2326432"/>
                </a:cubicBezTo>
                <a:lnTo>
                  <a:pt x="1003441" y="2344349"/>
                </a:lnTo>
                <a:cubicBezTo>
                  <a:pt x="997468" y="2356296"/>
                  <a:pt x="988509" y="2363762"/>
                  <a:pt x="976563" y="2366748"/>
                </a:cubicBezTo>
                <a:cubicBezTo>
                  <a:pt x="964617" y="2369734"/>
                  <a:pt x="958644" y="2377201"/>
                  <a:pt x="958644" y="2389146"/>
                </a:cubicBezTo>
                <a:cubicBezTo>
                  <a:pt x="958644" y="2413038"/>
                  <a:pt x="949686" y="2424984"/>
                  <a:pt x="931767" y="2424984"/>
                </a:cubicBezTo>
                <a:cubicBezTo>
                  <a:pt x="925794" y="2424984"/>
                  <a:pt x="922808" y="2427970"/>
                  <a:pt x="922808" y="2433943"/>
                </a:cubicBezTo>
                <a:cubicBezTo>
                  <a:pt x="916835" y="2439917"/>
                  <a:pt x="912355" y="2444397"/>
                  <a:pt x="909368" y="2447383"/>
                </a:cubicBezTo>
                <a:cubicBezTo>
                  <a:pt x="906382" y="2450369"/>
                  <a:pt x="903396" y="2451861"/>
                  <a:pt x="900409" y="2451861"/>
                </a:cubicBezTo>
                <a:cubicBezTo>
                  <a:pt x="897423" y="2451861"/>
                  <a:pt x="895929" y="2451861"/>
                  <a:pt x="895929" y="2451861"/>
                </a:cubicBezTo>
                <a:cubicBezTo>
                  <a:pt x="895929" y="2451861"/>
                  <a:pt x="895929" y="2453356"/>
                  <a:pt x="895929" y="2456341"/>
                </a:cubicBezTo>
                <a:cubicBezTo>
                  <a:pt x="895929" y="2459328"/>
                  <a:pt x="894436" y="2462314"/>
                  <a:pt x="891450" y="2465300"/>
                </a:cubicBezTo>
                <a:cubicBezTo>
                  <a:pt x="888463" y="2468287"/>
                  <a:pt x="886970" y="2469780"/>
                  <a:pt x="886970" y="2469780"/>
                </a:cubicBezTo>
                <a:cubicBezTo>
                  <a:pt x="863079" y="2475753"/>
                  <a:pt x="863079" y="2484713"/>
                  <a:pt x="886970" y="2496658"/>
                </a:cubicBezTo>
                <a:cubicBezTo>
                  <a:pt x="904889" y="2508604"/>
                  <a:pt x="915342" y="2508604"/>
                  <a:pt x="918328" y="2496658"/>
                </a:cubicBezTo>
                <a:cubicBezTo>
                  <a:pt x="921314" y="2484713"/>
                  <a:pt x="925794" y="2475753"/>
                  <a:pt x="931767" y="2469780"/>
                </a:cubicBezTo>
                <a:lnTo>
                  <a:pt x="949686" y="2478740"/>
                </a:lnTo>
                <a:lnTo>
                  <a:pt x="949686" y="2487699"/>
                </a:lnTo>
                <a:lnTo>
                  <a:pt x="940726" y="2496658"/>
                </a:lnTo>
                <a:cubicBezTo>
                  <a:pt x="934753" y="2502632"/>
                  <a:pt x="930274" y="2505618"/>
                  <a:pt x="927287" y="2505618"/>
                </a:cubicBezTo>
                <a:cubicBezTo>
                  <a:pt x="924301" y="2505618"/>
                  <a:pt x="922808" y="2511591"/>
                  <a:pt x="922808" y="2523536"/>
                </a:cubicBezTo>
                <a:cubicBezTo>
                  <a:pt x="910862" y="2511591"/>
                  <a:pt x="892943" y="2508604"/>
                  <a:pt x="869052" y="2514576"/>
                </a:cubicBezTo>
                <a:cubicBezTo>
                  <a:pt x="863079" y="2514576"/>
                  <a:pt x="857106" y="2514576"/>
                  <a:pt x="851133" y="2514576"/>
                </a:cubicBezTo>
                <a:cubicBezTo>
                  <a:pt x="845160" y="2514576"/>
                  <a:pt x="839188" y="2511591"/>
                  <a:pt x="833215" y="2505618"/>
                </a:cubicBezTo>
                <a:lnTo>
                  <a:pt x="815296" y="2496658"/>
                </a:lnTo>
                <a:cubicBezTo>
                  <a:pt x="809323" y="2496658"/>
                  <a:pt x="806336" y="2496658"/>
                  <a:pt x="806336" y="2496658"/>
                </a:cubicBezTo>
                <a:cubicBezTo>
                  <a:pt x="806336" y="2496658"/>
                  <a:pt x="806336" y="2493672"/>
                  <a:pt x="806336" y="2487699"/>
                </a:cubicBezTo>
                <a:cubicBezTo>
                  <a:pt x="806336" y="2481726"/>
                  <a:pt x="807830" y="2478740"/>
                  <a:pt x="810816" y="2478740"/>
                </a:cubicBezTo>
                <a:cubicBezTo>
                  <a:pt x="813802" y="2478740"/>
                  <a:pt x="818282" y="2472767"/>
                  <a:pt x="824255" y="2460821"/>
                </a:cubicBezTo>
                <a:cubicBezTo>
                  <a:pt x="824255" y="2454848"/>
                  <a:pt x="825748" y="2448875"/>
                  <a:pt x="828735" y="2442902"/>
                </a:cubicBezTo>
                <a:cubicBezTo>
                  <a:pt x="831721" y="2436930"/>
                  <a:pt x="833215" y="2432449"/>
                  <a:pt x="833215" y="2429464"/>
                </a:cubicBezTo>
                <a:cubicBezTo>
                  <a:pt x="833215" y="2426477"/>
                  <a:pt x="833215" y="2424984"/>
                  <a:pt x="833215" y="2424984"/>
                </a:cubicBezTo>
                <a:cubicBezTo>
                  <a:pt x="833215" y="2424984"/>
                  <a:pt x="830228" y="2424984"/>
                  <a:pt x="824255" y="2424984"/>
                </a:cubicBezTo>
                <a:lnTo>
                  <a:pt x="806336" y="2433943"/>
                </a:lnTo>
                <a:cubicBezTo>
                  <a:pt x="806336" y="2439917"/>
                  <a:pt x="797377" y="2448875"/>
                  <a:pt x="779459" y="2460821"/>
                </a:cubicBezTo>
                <a:cubicBezTo>
                  <a:pt x="773486" y="2460821"/>
                  <a:pt x="769006" y="2463807"/>
                  <a:pt x="766020" y="2469780"/>
                </a:cubicBezTo>
                <a:cubicBezTo>
                  <a:pt x="763033" y="2475753"/>
                  <a:pt x="761540" y="2481726"/>
                  <a:pt x="761540" y="2487699"/>
                </a:cubicBezTo>
                <a:lnTo>
                  <a:pt x="752581" y="2505618"/>
                </a:lnTo>
                <a:cubicBezTo>
                  <a:pt x="746608" y="2505618"/>
                  <a:pt x="743622" y="2507111"/>
                  <a:pt x="743622" y="2510096"/>
                </a:cubicBezTo>
                <a:cubicBezTo>
                  <a:pt x="743622" y="2513084"/>
                  <a:pt x="743622" y="2514576"/>
                  <a:pt x="743622" y="2514576"/>
                </a:cubicBezTo>
                <a:cubicBezTo>
                  <a:pt x="749595" y="2520549"/>
                  <a:pt x="751088" y="2526523"/>
                  <a:pt x="748101" y="2532496"/>
                </a:cubicBezTo>
                <a:cubicBezTo>
                  <a:pt x="745115" y="2538468"/>
                  <a:pt x="746608" y="2541454"/>
                  <a:pt x="752581" y="2541454"/>
                </a:cubicBezTo>
                <a:cubicBezTo>
                  <a:pt x="758554" y="2541454"/>
                  <a:pt x="758554" y="2544441"/>
                  <a:pt x="752581" y="2550414"/>
                </a:cubicBezTo>
                <a:lnTo>
                  <a:pt x="734662" y="2568333"/>
                </a:lnTo>
                <a:cubicBezTo>
                  <a:pt x="734662" y="2574306"/>
                  <a:pt x="731676" y="2575799"/>
                  <a:pt x="725703" y="2572812"/>
                </a:cubicBezTo>
                <a:cubicBezTo>
                  <a:pt x="719730" y="2569826"/>
                  <a:pt x="716743" y="2565346"/>
                  <a:pt x="716743" y="2559373"/>
                </a:cubicBezTo>
                <a:cubicBezTo>
                  <a:pt x="716743" y="2553400"/>
                  <a:pt x="713757" y="2550414"/>
                  <a:pt x="707785" y="2550414"/>
                </a:cubicBezTo>
                <a:cubicBezTo>
                  <a:pt x="701812" y="2556387"/>
                  <a:pt x="698825" y="2559373"/>
                  <a:pt x="698825" y="2559373"/>
                </a:cubicBezTo>
                <a:cubicBezTo>
                  <a:pt x="692852" y="2559373"/>
                  <a:pt x="685386" y="2560867"/>
                  <a:pt x="676427" y="2563853"/>
                </a:cubicBezTo>
                <a:cubicBezTo>
                  <a:pt x="667467" y="2566840"/>
                  <a:pt x="662988" y="2574306"/>
                  <a:pt x="662988" y="2586251"/>
                </a:cubicBezTo>
                <a:cubicBezTo>
                  <a:pt x="662988" y="2592225"/>
                  <a:pt x="664481" y="2596704"/>
                  <a:pt x="667467" y="2599689"/>
                </a:cubicBezTo>
                <a:cubicBezTo>
                  <a:pt x="670454" y="2602676"/>
                  <a:pt x="671947" y="2607157"/>
                  <a:pt x="671947" y="2613130"/>
                </a:cubicBezTo>
                <a:lnTo>
                  <a:pt x="662988" y="2613130"/>
                </a:lnTo>
                <a:cubicBezTo>
                  <a:pt x="639096" y="2613130"/>
                  <a:pt x="627150" y="2616115"/>
                  <a:pt x="627150" y="2622088"/>
                </a:cubicBezTo>
                <a:cubicBezTo>
                  <a:pt x="627150" y="2634034"/>
                  <a:pt x="625658" y="2640007"/>
                  <a:pt x="622670" y="2640007"/>
                </a:cubicBezTo>
                <a:cubicBezTo>
                  <a:pt x="619685" y="2640007"/>
                  <a:pt x="618192" y="2640007"/>
                  <a:pt x="618192" y="2640007"/>
                </a:cubicBezTo>
                <a:lnTo>
                  <a:pt x="609232" y="2648966"/>
                </a:lnTo>
                <a:cubicBezTo>
                  <a:pt x="603259" y="2642993"/>
                  <a:pt x="597287" y="2645980"/>
                  <a:pt x="591313" y="2657926"/>
                </a:cubicBezTo>
                <a:lnTo>
                  <a:pt x="582354" y="2675843"/>
                </a:lnTo>
                <a:cubicBezTo>
                  <a:pt x="582354" y="2675843"/>
                  <a:pt x="585341" y="2675843"/>
                  <a:pt x="591313" y="2675843"/>
                </a:cubicBezTo>
                <a:cubicBezTo>
                  <a:pt x="597287" y="2675843"/>
                  <a:pt x="594300" y="2684803"/>
                  <a:pt x="582354" y="2702722"/>
                </a:cubicBezTo>
                <a:lnTo>
                  <a:pt x="564435" y="2738559"/>
                </a:lnTo>
                <a:cubicBezTo>
                  <a:pt x="564435" y="2750505"/>
                  <a:pt x="567422" y="2756478"/>
                  <a:pt x="573395" y="2756478"/>
                </a:cubicBezTo>
                <a:cubicBezTo>
                  <a:pt x="579368" y="2756478"/>
                  <a:pt x="582354" y="2757972"/>
                  <a:pt x="582354" y="2760958"/>
                </a:cubicBezTo>
                <a:cubicBezTo>
                  <a:pt x="582354" y="2763943"/>
                  <a:pt x="582354" y="2765438"/>
                  <a:pt x="582354" y="2765438"/>
                </a:cubicBezTo>
                <a:cubicBezTo>
                  <a:pt x="582354" y="2771410"/>
                  <a:pt x="579368" y="2774396"/>
                  <a:pt x="573395" y="2774396"/>
                </a:cubicBezTo>
                <a:cubicBezTo>
                  <a:pt x="573395" y="2774396"/>
                  <a:pt x="570408" y="2774396"/>
                  <a:pt x="564435" y="2774396"/>
                </a:cubicBezTo>
                <a:cubicBezTo>
                  <a:pt x="564435" y="2780369"/>
                  <a:pt x="567422" y="2783355"/>
                  <a:pt x="573395" y="2783355"/>
                </a:cubicBezTo>
                <a:cubicBezTo>
                  <a:pt x="567422" y="2789329"/>
                  <a:pt x="564435" y="2793808"/>
                  <a:pt x="564435" y="2796794"/>
                </a:cubicBezTo>
                <a:cubicBezTo>
                  <a:pt x="564435" y="2799781"/>
                  <a:pt x="564435" y="2804261"/>
                  <a:pt x="564435" y="2810234"/>
                </a:cubicBezTo>
                <a:cubicBezTo>
                  <a:pt x="564435" y="2816206"/>
                  <a:pt x="555476" y="2819193"/>
                  <a:pt x="537558" y="2819193"/>
                </a:cubicBezTo>
                <a:lnTo>
                  <a:pt x="519639" y="2837112"/>
                </a:lnTo>
                <a:lnTo>
                  <a:pt x="528599" y="2855030"/>
                </a:lnTo>
                <a:cubicBezTo>
                  <a:pt x="534572" y="2861002"/>
                  <a:pt x="537558" y="2866976"/>
                  <a:pt x="537558" y="2872948"/>
                </a:cubicBezTo>
                <a:lnTo>
                  <a:pt x="546517" y="2881908"/>
                </a:lnTo>
                <a:cubicBezTo>
                  <a:pt x="552489" y="2881908"/>
                  <a:pt x="556969" y="2881908"/>
                  <a:pt x="559956" y="2881908"/>
                </a:cubicBezTo>
                <a:cubicBezTo>
                  <a:pt x="562942" y="2881908"/>
                  <a:pt x="564435" y="2875935"/>
                  <a:pt x="564435" y="2863989"/>
                </a:cubicBezTo>
                <a:cubicBezTo>
                  <a:pt x="564435" y="2858016"/>
                  <a:pt x="565929" y="2852043"/>
                  <a:pt x="568915" y="2846070"/>
                </a:cubicBezTo>
                <a:cubicBezTo>
                  <a:pt x="571902" y="2840097"/>
                  <a:pt x="576381" y="2840097"/>
                  <a:pt x="582354" y="2846070"/>
                </a:cubicBezTo>
                <a:cubicBezTo>
                  <a:pt x="588327" y="2846070"/>
                  <a:pt x="589820" y="2849057"/>
                  <a:pt x="586834" y="2855030"/>
                </a:cubicBezTo>
                <a:cubicBezTo>
                  <a:pt x="583847" y="2861002"/>
                  <a:pt x="579368" y="2866976"/>
                  <a:pt x="573395" y="2872948"/>
                </a:cubicBezTo>
                <a:cubicBezTo>
                  <a:pt x="573395" y="2872948"/>
                  <a:pt x="573395" y="2874441"/>
                  <a:pt x="573395" y="2877428"/>
                </a:cubicBezTo>
                <a:cubicBezTo>
                  <a:pt x="573395" y="2880415"/>
                  <a:pt x="576381" y="2881908"/>
                  <a:pt x="582354" y="2881908"/>
                </a:cubicBezTo>
                <a:cubicBezTo>
                  <a:pt x="582354" y="2893854"/>
                  <a:pt x="582354" y="2902813"/>
                  <a:pt x="582354" y="2908786"/>
                </a:cubicBezTo>
                <a:cubicBezTo>
                  <a:pt x="576381" y="2908786"/>
                  <a:pt x="573395" y="2908786"/>
                  <a:pt x="573395" y="2908786"/>
                </a:cubicBezTo>
                <a:lnTo>
                  <a:pt x="591313" y="2935663"/>
                </a:lnTo>
                <a:lnTo>
                  <a:pt x="582354" y="2962541"/>
                </a:lnTo>
                <a:cubicBezTo>
                  <a:pt x="582354" y="2968514"/>
                  <a:pt x="582354" y="2971501"/>
                  <a:pt x="582354" y="2971501"/>
                </a:cubicBezTo>
                <a:cubicBezTo>
                  <a:pt x="588327" y="2971501"/>
                  <a:pt x="589820" y="2975981"/>
                  <a:pt x="586834" y="2984940"/>
                </a:cubicBezTo>
                <a:cubicBezTo>
                  <a:pt x="583847" y="2993899"/>
                  <a:pt x="579368" y="3001366"/>
                  <a:pt x="573395" y="3007337"/>
                </a:cubicBezTo>
                <a:cubicBezTo>
                  <a:pt x="567422" y="3007337"/>
                  <a:pt x="564435" y="3008832"/>
                  <a:pt x="564435" y="3011817"/>
                </a:cubicBezTo>
                <a:cubicBezTo>
                  <a:pt x="564435" y="3014804"/>
                  <a:pt x="565929" y="3016297"/>
                  <a:pt x="568915" y="3016297"/>
                </a:cubicBezTo>
                <a:cubicBezTo>
                  <a:pt x="571902" y="3016297"/>
                  <a:pt x="576381" y="3016297"/>
                  <a:pt x="582354" y="3016297"/>
                </a:cubicBezTo>
                <a:cubicBezTo>
                  <a:pt x="576381" y="3016297"/>
                  <a:pt x="573395" y="3019284"/>
                  <a:pt x="573395" y="3025256"/>
                </a:cubicBezTo>
                <a:cubicBezTo>
                  <a:pt x="579368" y="3031229"/>
                  <a:pt x="579368" y="3034216"/>
                  <a:pt x="573395" y="3034216"/>
                </a:cubicBezTo>
                <a:cubicBezTo>
                  <a:pt x="567422" y="3034216"/>
                  <a:pt x="565929" y="3038695"/>
                  <a:pt x="568915" y="3047655"/>
                </a:cubicBezTo>
                <a:cubicBezTo>
                  <a:pt x="571902" y="3056614"/>
                  <a:pt x="576381" y="3064081"/>
                  <a:pt x="582354" y="3070053"/>
                </a:cubicBezTo>
                <a:cubicBezTo>
                  <a:pt x="594300" y="3087971"/>
                  <a:pt x="591313" y="3102903"/>
                  <a:pt x="573395" y="3114849"/>
                </a:cubicBezTo>
                <a:cubicBezTo>
                  <a:pt x="567422" y="3120822"/>
                  <a:pt x="567422" y="3126795"/>
                  <a:pt x="573395" y="3132768"/>
                </a:cubicBezTo>
                <a:cubicBezTo>
                  <a:pt x="579368" y="3138741"/>
                  <a:pt x="573395" y="3144714"/>
                  <a:pt x="555476" y="3150687"/>
                </a:cubicBezTo>
                <a:lnTo>
                  <a:pt x="546517" y="3132768"/>
                </a:lnTo>
                <a:cubicBezTo>
                  <a:pt x="546517" y="3132768"/>
                  <a:pt x="546517" y="3134261"/>
                  <a:pt x="546517" y="3137248"/>
                </a:cubicBezTo>
                <a:cubicBezTo>
                  <a:pt x="546517" y="3140235"/>
                  <a:pt x="543531" y="3141728"/>
                  <a:pt x="537558" y="3141728"/>
                </a:cubicBezTo>
                <a:cubicBezTo>
                  <a:pt x="531585" y="3141728"/>
                  <a:pt x="531585" y="3138741"/>
                  <a:pt x="537558" y="3132768"/>
                </a:cubicBezTo>
                <a:cubicBezTo>
                  <a:pt x="537558" y="3132768"/>
                  <a:pt x="536065" y="3131275"/>
                  <a:pt x="533078" y="3128288"/>
                </a:cubicBezTo>
                <a:cubicBezTo>
                  <a:pt x="530092" y="3125302"/>
                  <a:pt x="525612" y="3123809"/>
                  <a:pt x="519639" y="3123809"/>
                </a:cubicBezTo>
                <a:cubicBezTo>
                  <a:pt x="513666" y="3117836"/>
                  <a:pt x="510680" y="3108877"/>
                  <a:pt x="510680" y="3096931"/>
                </a:cubicBezTo>
                <a:cubicBezTo>
                  <a:pt x="510680" y="3096931"/>
                  <a:pt x="510680" y="3095437"/>
                  <a:pt x="510680" y="3092451"/>
                </a:cubicBezTo>
                <a:cubicBezTo>
                  <a:pt x="510680" y="3089464"/>
                  <a:pt x="509187" y="3086479"/>
                  <a:pt x="506200" y="3083491"/>
                </a:cubicBezTo>
                <a:cubicBezTo>
                  <a:pt x="503214" y="3080506"/>
                  <a:pt x="501720" y="3073040"/>
                  <a:pt x="501720" y="3061094"/>
                </a:cubicBezTo>
                <a:cubicBezTo>
                  <a:pt x="501720" y="3049148"/>
                  <a:pt x="497241" y="3040188"/>
                  <a:pt x="488281" y="3034216"/>
                </a:cubicBezTo>
                <a:cubicBezTo>
                  <a:pt x="479322" y="3028243"/>
                  <a:pt x="473350" y="3028243"/>
                  <a:pt x="470364" y="3034216"/>
                </a:cubicBezTo>
                <a:cubicBezTo>
                  <a:pt x="467376" y="3040188"/>
                  <a:pt x="468870" y="3049148"/>
                  <a:pt x="474842" y="3061094"/>
                </a:cubicBezTo>
                <a:lnTo>
                  <a:pt x="474842" y="3087971"/>
                </a:lnTo>
                <a:cubicBezTo>
                  <a:pt x="468870" y="3093944"/>
                  <a:pt x="465883" y="3096931"/>
                  <a:pt x="465883" y="3096931"/>
                </a:cubicBezTo>
                <a:cubicBezTo>
                  <a:pt x="465883" y="3096931"/>
                  <a:pt x="465883" y="3090959"/>
                  <a:pt x="465883" y="3079013"/>
                </a:cubicBezTo>
                <a:cubicBezTo>
                  <a:pt x="465883" y="3073040"/>
                  <a:pt x="461403" y="3070053"/>
                  <a:pt x="452445" y="3070053"/>
                </a:cubicBezTo>
                <a:cubicBezTo>
                  <a:pt x="443485" y="3070053"/>
                  <a:pt x="440499" y="3073040"/>
                  <a:pt x="443485" y="3079013"/>
                </a:cubicBezTo>
                <a:cubicBezTo>
                  <a:pt x="446472" y="3084984"/>
                  <a:pt x="446472" y="3087971"/>
                  <a:pt x="443485" y="3087971"/>
                </a:cubicBezTo>
                <a:cubicBezTo>
                  <a:pt x="440499" y="3087971"/>
                  <a:pt x="439005" y="3092451"/>
                  <a:pt x="439005" y="3101410"/>
                </a:cubicBezTo>
                <a:cubicBezTo>
                  <a:pt x="439005" y="3110370"/>
                  <a:pt x="437512" y="3116342"/>
                  <a:pt x="434526" y="3119329"/>
                </a:cubicBezTo>
                <a:cubicBezTo>
                  <a:pt x="431539" y="3122316"/>
                  <a:pt x="433033" y="3126795"/>
                  <a:pt x="439005" y="3132768"/>
                </a:cubicBezTo>
                <a:lnTo>
                  <a:pt x="447965" y="3141728"/>
                </a:lnTo>
                <a:lnTo>
                  <a:pt x="447965" y="3150687"/>
                </a:lnTo>
                <a:cubicBezTo>
                  <a:pt x="453938" y="3162633"/>
                  <a:pt x="453938" y="3171591"/>
                  <a:pt x="447965" y="3177564"/>
                </a:cubicBezTo>
                <a:cubicBezTo>
                  <a:pt x="447965" y="3183537"/>
                  <a:pt x="447965" y="3189510"/>
                  <a:pt x="447965" y="3195483"/>
                </a:cubicBezTo>
                <a:cubicBezTo>
                  <a:pt x="453938" y="3201456"/>
                  <a:pt x="453938" y="3204442"/>
                  <a:pt x="447965" y="3204442"/>
                </a:cubicBezTo>
                <a:lnTo>
                  <a:pt x="447965" y="3240280"/>
                </a:lnTo>
                <a:cubicBezTo>
                  <a:pt x="453938" y="3246253"/>
                  <a:pt x="452445" y="3250731"/>
                  <a:pt x="443485" y="3253718"/>
                </a:cubicBezTo>
                <a:cubicBezTo>
                  <a:pt x="434526" y="3256706"/>
                  <a:pt x="430046" y="3255211"/>
                  <a:pt x="430046" y="3249238"/>
                </a:cubicBezTo>
                <a:lnTo>
                  <a:pt x="412127" y="3231321"/>
                </a:lnTo>
                <a:lnTo>
                  <a:pt x="412127" y="3222361"/>
                </a:lnTo>
                <a:cubicBezTo>
                  <a:pt x="418100" y="3222361"/>
                  <a:pt x="421087" y="3220868"/>
                  <a:pt x="421087" y="3217882"/>
                </a:cubicBezTo>
                <a:cubicBezTo>
                  <a:pt x="421087" y="3214895"/>
                  <a:pt x="421087" y="3210415"/>
                  <a:pt x="421087" y="3204442"/>
                </a:cubicBezTo>
                <a:lnTo>
                  <a:pt x="412127" y="3177564"/>
                </a:lnTo>
                <a:cubicBezTo>
                  <a:pt x="406154" y="3177564"/>
                  <a:pt x="404661" y="3173084"/>
                  <a:pt x="407648" y="3164126"/>
                </a:cubicBezTo>
                <a:cubicBezTo>
                  <a:pt x="410634" y="3155167"/>
                  <a:pt x="409141" y="3150687"/>
                  <a:pt x="403168" y="3150687"/>
                </a:cubicBezTo>
                <a:lnTo>
                  <a:pt x="397408" y="3152607"/>
                </a:lnTo>
                <a:lnTo>
                  <a:pt x="403168" y="3123809"/>
                </a:lnTo>
                <a:lnTo>
                  <a:pt x="403168" y="3096931"/>
                </a:lnTo>
                <a:cubicBezTo>
                  <a:pt x="403168" y="3096931"/>
                  <a:pt x="403168" y="3093944"/>
                  <a:pt x="403168" y="3087971"/>
                </a:cubicBezTo>
                <a:cubicBezTo>
                  <a:pt x="403168" y="3081999"/>
                  <a:pt x="403168" y="3077520"/>
                  <a:pt x="403168" y="3074533"/>
                </a:cubicBezTo>
                <a:cubicBezTo>
                  <a:pt x="403168" y="3071546"/>
                  <a:pt x="400183" y="3070053"/>
                  <a:pt x="394208" y="3070053"/>
                </a:cubicBezTo>
                <a:cubicBezTo>
                  <a:pt x="388236" y="3064081"/>
                  <a:pt x="388236" y="3055121"/>
                  <a:pt x="394208" y="3043175"/>
                </a:cubicBezTo>
                <a:cubicBezTo>
                  <a:pt x="394208" y="3043175"/>
                  <a:pt x="397195" y="3046162"/>
                  <a:pt x="403168" y="3052135"/>
                </a:cubicBezTo>
                <a:cubicBezTo>
                  <a:pt x="409141" y="3058107"/>
                  <a:pt x="415114" y="3058107"/>
                  <a:pt x="421087" y="3052135"/>
                </a:cubicBezTo>
                <a:cubicBezTo>
                  <a:pt x="427060" y="3046162"/>
                  <a:pt x="433033" y="3046162"/>
                  <a:pt x="439005" y="3052135"/>
                </a:cubicBezTo>
                <a:cubicBezTo>
                  <a:pt x="444979" y="3052135"/>
                  <a:pt x="449458" y="3052135"/>
                  <a:pt x="452445" y="3052135"/>
                </a:cubicBezTo>
                <a:cubicBezTo>
                  <a:pt x="455431" y="3052135"/>
                  <a:pt x="456923" y="3049148"/>
                  <a:pt x="456923" y="3043175"/>
                </a:cubicBezTo>
                <a:cubicBezTo>
                  <a:pt x="456923" y="3037202"/>
                  <a:pt x="452445" y="3035709"/>
                  <a:pt x="443485" y="3038695"/>
                </a:cubicBezTo>
                <a:cubicBezTo>
                  <a:pt x="434526" y="3041682"/>
                  <a:pt x="430046" y="3040188"/>
                  <a:pt x="430046" y="3034216"/>
                </a:cubicBezTo>
                <a:lnTo>
                  <a:pt x="412127" y="3034216"/>
                </a:lnTo>
                <a:cubicBezTo>
                  <a:pt x="406154" y="3034216"/>
                  <a:pt x="401675" y="3032723"/>
                  <a:pt x="398688" y="3029736"/>
                </a:cubicBezTo>
                <a:cubicBezTo>
                  <a:pt x="395702" y="3026749"/>
                  <a:pt x="400183" y="3016297"/>
                  <a:pt x="412127" y="2998379"/>
                </a:cubicBezTo>
                <a:cubicBezTo>
                  <a:pt x="424073" y="2980460"/>
                  <a:pt x="428553" y="2970008"/>
                  <a:pt x="425567" y="2967021"/>
                </a:cubicBezTo>
                <a:cubicBezTo>
                  <a:pt x="422580" y="2964034"/>
                  <a:pt x="424073" y="2959555"/>
                  <a:pt x="430046" y="2953582"/>
                </a:cubicBezTo>
                <a:lnTo>
                  <a:pt x="456923" y="2953582"/>
                </a:lnTo>
                <a:cubicBezTo>
                  <a:pt x="456923" y="2959555"/>
                  <a:pt x="459911" y="2965528"/>
                  <a:pt x="465883" y="2971501"/>
                </a:cubicBezTo>
                <a:lnTo>
                  <a:pt x="447965" y="2980460"/>
                </a:lnTo>
                <a:lnTo>
                  <a:pt x="439005" y="2989420"/>
                </a:lnTo>
                <a:cubicBezTo>
                  <a:pt x="439005" y="2995391"/>
                  <a:pt x="441992" y="2998379"/>
                  <a:pt x="447965" y="2998379"/>
                </a:cubicBezTo>
                <a:lnTo>
                  <a:pt x="456923" y="3007337"/>
                </a:lnTo>
                <a:cubicBezTo>
                  <a:pt x="456923" y="3007337"/>
                  <a:pt x="458418" y="3008832"/>
                  <a:pt x="461403" y="3011817"/>
                </a:cubicBezTo>
                <a:cubicBezTo>
                  <a:pt x="464389" y="3014804"/>
                  <a:pt x="465883" y="3016297"/>
                  <a:pt x="465883" y="3016297"/>
                </a:cubicBezTo>
                <a:cubicBezTo>
                  <a:pt x="489775" y="3016297"/>
                  <a:pt x="495748" y="3007337"/>
                  <a:pt x="483802" y="2989420"/>
                </a:cubicBezTo>
                <a:cubicBezTo>
                  <a:pt x="483802" y="2989420"/>
                  <a:pt x="483802" y="2986433"/>
                  <a:pt x="483802" y="2980460"/>
                </a:cubicBezTo>
                <a:cubicBezTo>
                  <a:pt x="489775" y="2980460"/>
                  <a:pt x="492761" y="2980460"/>
                  <a:pt x="492761" y="2980460"/>
                </a:cubicBezTo>
                <a:cubicBezTo>
                  <a:pt x="492761" y="2980460"/>
                  <a:pt x="492761" y="2983447"/>
                  <a:pt x="492761" y="2989420"/>
                </a:cubicBezTo>
                <a:lnTo>
                  <a:pt x="501720" y="2998379"/>
                </a:lnTo>
                <a:cubicBezTo>
                  <a:pt x="501720" y="2986433"/>
                  <a:pt x="501720" y="2977474"/>
                  <a:pt x="501720" y="2971501"/>
                </a:cubicBezTo>
                <a:cubicBezTo>
                  <a:pt x="495748" y="2965528"/>
                  <a:pt x="492761" y="2959555"/>
                  <a:pt x="492761" y="2953582"/>
                </a:cubicBezTo>
                <a:cubicBezTo>
                  <a:pt x="492761" y="2947609"/>
                  <a:pt x="489775" y="2943130"/>
                  <a:pt x="483802" y="2940143"/>
                </a:cubicBezTo>
                <a:cubicBezTo>
                  <a:pt x="477829" y="2937156"/>
                  <a:pt x="474842" y="2929690"/>
                  <a:pt x="474842" y="2917744"/>
                </a:cubicBezTo>
                <a:cubicBezTo>
                  <a:pt x="474842" y="2911773"/>
                  <a:pt x="471856" y="2905799"/>
                  <a:pt x="465883" y="2899827"/>
                </a:cubicBezTo>
                <a:cubicBezTo>
                  <a:pt x="453938" y="2929690"/>
                  <a:pt x="446472" y="2943130"/>
                  <a:pt x="443485" y="2940143"/>
                </a:cubicBezTo>
                <a:cubicBezTo>
                  <a:pt x="440499" y="2937156"/>
                  <a:pt x="440499" y="2932677"/>
                  <a:pt x="443485" y="2926704"/>
                </a:cubicBezTo>
                <a:cubicBezTo>
                  <a:pt x="446472" y="2920732"/>
                  <a:pt x="447965" y="2914759"/>
                  <a:pt x="447965" y="2908786"/>
                </a:cubicBezTo>
                <a:lnTo>
                  <a:pt x="474842" y="2863989"/>
                </a:lnTo>
                <a:lnTo>
                  <a:pt x="474842" y="2846070"/>
                </a:lnTo>
                <a:cubicBezTo>
                  <a:pt x="474842" y="2834125"/>
                  <a:pt x="477829" y="2825166"/>
                  <a:pt x="483802" y="2819193"/>
                </a:cubicBezTo>
                <a:cubicBezTo>
                  <a:pt x="489775" y="2813220"/>
                  <a:pt x="489775" y="2810234"/>
                  <a:pt x="483802" y="2810234"/>
                </a:cubicBezTo>
                <a:cubicBezTo>
                  <a:pt x="477829" y="2804261"/>
                  <a:pt x="473350" y="2796794"/>
                  <a:pt x="470364" y="2787835"/>
                </a:cubicBezTo>
                <a:cubicBezTo>
                  <a:pt x="467376" y="2778876"/>
                  <a:pt x="468870" y="2774396"/>
                  <a:pt x="474842" y="2774396"/>
                </a:cubicBezTo>
                <a:lnTo>
                  <a:pt x="474842" y="2765438"/>
                </a:lnTo>
                <a:cubicBezTo>
                  <a:pt x="474842" y="2765438"/>
                  <a:pt x="471856" y="2762450"/>
                  <a:pt x="465883" y="2756478"/>
                </a:cubicBezTo>
                <a:cubicBezTo>
                  <a:pt x="459911" y="2750505"/>
                  <a:pt x="450950" y="2753492"/>
                  <a:pt x="439005" y="2765438"/>
                </a:cubicBezTo>
                <a:lnTo>
                  <a:pt x="430046" y="2774396"/>
                </a:lnTo>
                <a:cubicBezTo>
                  <a:pt x="424073" y="2774396"/>
                  <a:pt x="421087" y="2780369"/>
                  <a:pt x="421087" y="2792315"/>
                </a:cubicBezTo>
                <a:lnTo>
                  <a:pt x="412127" y="2810234"/>
                </a:lnTo>
                <a:cubicBezTo>
                  <a:pt x="406154" y="2816206"/>
                  <a:pt x="404661" y="2823673"/>
                  <a:pt x="407648" y="2832632"/>
                </a:cubicBezTo>
                <a:cubicBezTo>
                  <a:pt x="410634" y="2841590"/>
                  <a:pt x="410634" y="2847563"/>
                  <a:pt x="407648" y="2850550"/>
                </a:cubicBezTo>
                <a:cubicBezTo>
                  <a:pt x="404661" y="2853537"/>
                  <a:pt x="404661" y="2858016"/>
                  <a:pt x="407648" y="2863989"/>
                </a:cubicBezTo>
                <a:cubicBezTo>
                  <a:pt x="410634" y="2869962"/>
                  <a:pt x="406154" y="2877428"/>
                  <a:pt x="394208" y="2886387"/>
                </a:cubicBezTo>
                <a:cubicBezTo>
                  <a:pt x="382263" y="2895347"/>
                  <a:pt x="376291" y="2911773"/>
                  <a:pt x="376291" y="2935663"/>
                </a:cubicBezTo>
                <a:cubicBezTo>
                  <a:pt x="376291" y="2953582"/>
                  <a:pt x="376291" y="2964034"/>
                  <a:pt x="376291" y="2967021"/>
                </a:cubicBezTo>
                <a:cubicBezTo>
                  <a:pt x="376291" y="2970008"/>
                  <a:pt x="373303" y="2971501"/>
                  <a:pt x="367331" y="2971501"/>
                </a:cubicBezTo>
                <a:cubicBezTo>
                  <a:pt x="361358" y="2971501"/>
                  <a:pt x="356879" y="2972994"/>
                  <a:pt x="353892" y="2975981"/>
                </a:cubicBezTo>
                <a:cubicBezTo>
                  <a:pt x="350906" y="2978967"/>
                  <a:pt x="349412" y="2983447"/>
                  <a:pt x="349412" y="2989420"/>
                </a:cubicBezTo>
                <a:cubicBezTo>
                  <a:pt x="343440" y="3019284"/>
                  <a:pt x="334480" y="3034216"/>
                  <a:pt x="322534" y="3034216"/>
                </a:cubicBezTo>
                <a:cubicBezTo>
                  <a:pt x="304615" y="3034216"/>
                  <a:pt x="304615" y="3040188"/>
                  <a:pt x="322534" y="3052135"/>
                </a:cubicBezTo>
                <a:cubicBezTo>
                  <a:pt x="328507" y="3052135"/>
                  <a:pt x="330001" y="3056614"/>
                  <a:pt x="327014" y="3065574"/>
                </a:cubicBezTo>
                <a:cubicBezTo>
                  <a:pt x="324028" y="3074533"/>
                  <a:pt x="319548" y="3076026"/>
                  <a:pt x="313575" y="3070053"/>
                </a:cubicBezTo>
                <a:cubicBezTo>
                  <a:pt x="301630" y="3058107"/>
                  <a:pt x="295656" y="3061094"/>
                  <a:pt x="295656" y="3079013"/>
                </a:cubicBezTo>
                <a:cubicBezTo>
                  <a:pt x="295656" y="3084984"/>
                  <a:pt x="298644" y="3087971"/>
                  <a:pt x="304615" y="3087971"/>
                </a:cubicBezTo>
                <a:cubicBezTo>
                  <a:pt x="304615" y="3087971"/>
                  <a:pt x="306110" y="3089464"/>
                  <a:pt x="309095" y="3092451"/>
                </a:cubicBezTo>
                <a:cubicBezTo>
                  <a:pt x="312083" y="3095437"/>
                  <a:pt x="313575" y="3096931"/>
                  <a:pt x="313575" y="3096931"/>
                </a:cubicBezTo>
                <a:cubicBezTo>
                  <a:pt x="313575" y="3102903"/>
                  <a:pt x="310588" y="3105890"/>
                  <a:pt x="304615" y="3105890"/>
                </a:cubicBezTo>
                <a:cubicBezTo>
                  <a:pt x="304615" y="3105890"/>
                  <a:pt x="301630" y="3107383"/>
                  <a:pt x="295656" y="3110370"/>
                </a:cubicBezTo>
                <a:cubicBezTo>
                  <a:pt x="289684" y="3113356"/>
                  <a:pt x="289684" y="3117836"/>
                  <a:pt x="295656" y="3123809"/>
                </a:cubicBezTo>
                <a:lnTo>
                  <a:pt x="286698" y="3132768"/>
                </a:lnTo>
                <a:cubicBezTo>
                  <a:pt x="286698" y="3132768"/>
                  <a:pt x="285205" y="3131275"/>
                  <a:pt x="282218" y="3128288"/>
                </a:cubicBezTo>
                <a:cubicBezTo>
                  <a:pt x="279231" y="3125302"/>
                  <a:pt x="277738" y="3123809"/>
                  <a:pt x="277738" y="3123809"/>
                </a:cubicBezTo>
                <a:cubicBezTo>
                  <a:pt x="271765" y="3093944"/>
                  <a:pt x="274752" y="3073040"/>
                  <a:pt x="286698" y="3061094"/>
                </a:cubicBezTo>
                <a:cubicBezTo>
                  <a:pt x="292671" y="3061094"/>
                  <a:pt x="297150" y="3058107"/>
                  <a:pt x="300136" y="3052135"/>
                </a:cubicBezTo>
                <a:cubicBezTo>
                  <a:pt x="303123" y="3046162"/>
                  <a:pt x="303123" y="3041682"/>
                  <a:pt x="300136" y="3038695"/>
                </a:cubicBezTo>
                <a:cubicBezTo>
                  <a:pt x="297150" y="3035709"/>
                  <a:pt x="298644" y="3028243"/>
                  <a:pt x="304615" y="3016297"/>
                </a:cubicBezTo>
                <a:lnTo>
                  <a:pt x="313575" y="2998379"/>
                </a:lnTo>
                <a:cubicBezTo>
                  <a:pt x="313575" y="2992406"/>
                  <a:pt x="316561" y="2989420"/>
                  <a:pt x="322534" y="2989420"/>
                </a:cubicBezTo>
                <a:lnTo>
                  <a:pt x="322534" y="2980460"/>
                </a:lnTo>
                <a:cubicBezTo>
                  <a:pt x="316561" y="2974488"/>
                  <a:pt x="316561" y="2971501"/>
                  <a:pt x="322534" y="2971501"/>
                </a:cubicBezTo>
                <a:cubicBezTo>
                  <a:pt x="328507" y="2971501"/>
                  <a:pt x="334480" y="2971501"/>
                  <a:pt x="340453" y="2971501"/>
                </a:cubicBezTo>
                <a:cubicBezTo>
                  <a:pt x="346426" y="2971501"/>
                  <a:pt x="349412" y="2968514"/>
                  <a:pt x="349412" y="2962541"/>
                </a:cubicBezTo>
                <a:cubicBezTo>
                  <a:pt x="349412" y="2956569"/>
                  <a:pt x="349412" y="2953582"/>
                  <a:pt x="349412" y="2953582"/>
                </a:cubicBezTo>
                <a:cubicBezTo>
                  <a:pt x="343440" y="2953582"/>
                  <a:pt x="340453" y="2953582"/>
                  <a:pt x="340453" y="2953582"/>
                </a:cubicBezTo>
                <a:cubicBezTo>
                  <a:pt x="340453" y="2953582"/>
                  <a:pt x="340453" y="2950595"/>
                  <a:pt x="340453" y="2944623"/>
                </a:cubicBezTo>
                <a:cubicBezTo>
                  <a:pt x="346426" y="2944623"/>
                  <a:pt x="352399" y="2944623"/>
                  <a:pt x="358372" y="2944623"/>
                </a:cubicBezTo>
                <a:cubicBezTo>
                  <a:pt x="364345" y="2944623"/>
                  <a:pt x="367331" y="2941636"/>
                  <a:pt x="367331" y="2935663"/>
                </a:cubicBezTo>
                <a:cubicBezTo>
                  <a:pt x="367331" y="2935663"/>
                  <a:pt x="367331" y="2934170"/>
                  <a:pt x="367331" y="2931184"/>
                </a:cubicBezTo>
                <a:cubicBezTo>
                  <a:pt x="367331" y="2928197"/>
                  <a:pt x="364345" y="2926704"/>
                  <a:pt x="358372" y="2926704"/>
                </a:cubicBezTo>
                <a:cubicBezTo>
                  <a:pt x="352399" y="2926704"/>
                  <a:pt x="349412" y="2926704"/>
                  <a:pt x="349412" y="2926704"/>
                </a:cubicBezTo>
                <a:cubicBezTo>
                  <a:pt x="349412" y="2926704"/>
                  <a:pt x="349412" y="2923717"/>
                  <a:pt x="349412" y="2917744"/>
                </a:cubicBezTo>
                <a:cubicBezTo>
                  <a:pt x="373303" y="2875935"/>
                  <a:pt x="385250" y="2846070"/>
                  <a:pt x="385250" y="2828152"/>
                </a:cubicBezTo>
                <a:cubicBezTo>
                  <a:pt x="385250" y="2816206"/>
                  <a:pt x="388236" y="2807247"/>
                  <a:pt x="394208" y="2801274"/>
                </a:cubicBezTo>
                <a:cubicBezTo>
                  <a:pt x="394208" y="2801274"/>
                  <a:pt x="394208" y="2799781"/>
                  <a:pt x="394208" y="2796794"/>
                </a:cubicBezTo>
                <a:cubicBezTo>
                  <a:pt x="394208" y="2793808"/>
                  <a:pt x="391222" y="2789329"/>
                  <a:pt x="385250" y="2783355"/>
                </a:cubicBezTo>
                <a:cubicBezTo>
                  <a:pt x="373303" y="2777383"/>
                  <a:pt x="367331" y="2771410"/>
                  <a:pt x="367331" y="2765438"/>
                </a:cubicBezTo>
                <a:lnTo>
                  <a:pt x="376291" y="2774396"/>
                </a:lnTo>
                <a:cubicBezTo>
                  <a:pt x="388236" y="2780369"/>
                  <a:pt x="397195" y="2781862"/>
                  <a:pt x="403168" y="2778876"/>
                </a:cubicBezTo>
                <a:cubicBezTo>
                  <a:pt x="409141" y="2775890"/>
                  <a:pt x="412127" y="2768423"/>
                  <a:pt x="412127" y="2756478"/>
                </a:cubicBezTo>
                <a:cubicBezTo>
                  <a:pt x="412127" y="2750505"/>
                  <a:pt x="415114" y="2746026"/>
                  <a:pt x="421087" y="2743039"/>
                </a:cubicBezTo>
                <a:cubicBezTo>
                  <a:pt x="427060" y="2740053"/>
                  <a:pt x="430046" y="2735573"/>
                  <a:pt x="430046" y="2729600"/>
                </a:cubicBezTo>
                <a:cubicBezTo>
                  <a:pt x="436019" y="2729600"/>
                  <a:pt x="439005" y="2731094"/>
                  <a:pt x="439005" y="2734080"/>
                </a:cubicBezTo>
                <a:lnTo>
                  <a:pt x="439005" y="2729600"/>
                </a:lnTo>
                <a:cubicBezTo>
                  <a:pt x="439005" y="2723627"/>
                  <a:pt x="439005" y="2720640"/>
                  <a:pt x="439005" y="2720640"/>
                </a:cubicBezTo>
                <a:cubicBezTo>
                  <a:pt x="433033" y="2720640"/>
                  <a:pt x="430046" y="2723627"/>
                  <a:pt x="430046" y="2729600"/>
                </a:cubicBezTo>
                <a:cubicBezTo>
                  <a:pt x="430046" y="2723627"/>
                  <a:pt x="430046" y="2720640"/>
                  <a:pt x="430046" y="2720640"/>
                </a:cubicBezTo>
                <a:lnTo>
                  <a:pt x="439005" y="2702722"/>
                </a:lnTo>
                <a:cubicBezTo>
                  <a:pt x="439005" y="2696749"/>
                  <a:pt x="441992" y="2692269"/>
                  <a:pt x="447965" y="2689283"/>
                </a:cubicBezTo>
                <a:cubicBezTo>
                  <a:pt x="453938" y="2686296"/>
                  <a:pt x="459911" y="2678831"/>
                  <a:pt x="465883" y="2666885"/>
                </a:cubicBezTo>
                <a:lnTo>
                  <a:pt x="474842" y="2640007"/>
                </a:lnTo>
                <a:cubicBezTo>
                  <a:pt x="480815" y="2640007"/>
                  <a:pt x="483802" y="2644487"/>
                  <a:pt x="483802" y="2653446"/>
                </a:cubicBezTo>
                <a:cubicBezTo>
                  <a:pt x="483802" y="2662405"/>
                  <a:pt x="482308" y="2666885"/>
                  <a:pt x="479322" y="2666885"/>
                </a:cubicBezTo>
                <a:cubicBezTo>
                  <a:pt x="476335" y="2666885"/>
                  <a:pt x="476335" y="2669872"/>
                  <a:pt x="479322" y="2675843"/>
                </a:cubicBezTo>
                <a:cubicBezTo>
                  <a:pt x="482308" y="2681818"/>
                  <a:pt x="482308" y="2689283"/>
                  <a:pt x="479322" y="2698242"/>
                </a:cubicBezTo>
                <a:cubicBezTo>
                  <a:pt x="476335" y="2707201"/>
                  <a:pt x="471856" y="2711681"/>
                  <a:pt x="465883" y="2711681"/>
                </a:cubicBezTo>
                <a:cubicBezTo>
                  <a:pt x="453938" y="2717654"/>
                  <a:pt x="450950" y="2720640"/>
                  <a:pt x="456923" y="2720640"/>
                </a:cubicBezTo>
                <a:cubicBezTo>
                  <a:pt x="462897" y="2726614"/>
                  <a:pt x="471856" y="2729600"/>
                  <a:pt x="483802" y="2729600"/>
                </a:cubicBezTo>
                <a:lnTo>
                  <a:pt x="501720" y="2738559"/>
                </a:lnTo>
                <a:cubicBezTo>
                  <a:pt x="501720" y="2744533"/>
                  <a:pt x="506200" y="2747519"/>
                  <a:pt x="515160" y="2747519"/>
                </a:cubicBezTo>
                <a:cubicBezTo>
                  <a:pt x="524119" y="2747519"/>
                  <a:pt x="531585" y="2744533"/>
                  <a:pt x="537558" y="2738559"/>
                </a:cubicBezTo>
                <a:lnTo>
                  <a:pt x="528599" y="2711681"/>
                </a:lnTo>
                <a:cubicBezTo>
                  <a:pt x="522626" y="2711681"/>
                  <a:pt x="519639" y="2710188"/>
                  <a:pt x="519639" y="2707201"/>
                </a:cubicBezTo>
                <a:cubicBezTo>
                  <a:pt x="519639" y="2704215"/>
                  <a:pt x="522626" y="2699736"/>
                  <a:pt x="528599" y="2693762"/>
                </a:cubicBezTo>
                <a:lnTo>
                  <a:pt x="519639" y="2675843"/>
                </a:lnTo>
                <a:cubicBezTo>
                  <a:pt x="513666" y="2669872"/>
                  <a:pt x="512173" y="2663899"/>
                  <a:pt x="515160" y="2657926"/>
                </a:cubicBezTo>
                <a:cubicBezTo>
                  <a:pt x="518146" y="2651953"/>
                  <a:pt x="519639" y="2642993"/>
                  <a:pt x="519639" y="2631047"/>
                </a:cubicBezTo>
                <a:lnTo>
                  <a:pt x="528599" y="2613130"/>
                </a:lnTo>
                <a:lnTo>
                  <a:pt x="537558" y="2604170"/>
                </a:lnTo>
                <a:cubicBezTo>
                  <a:pt x="537558" y="2604170"/>
                  <a:pt x="540545" y="2604170"/>
                  <a:pt x="546517" y="2604170"/>
                </a:cubicBezTo>
                <a:cubicBezTo>
                  <a:pt x="552489" y="2604170"/>
                  <a:pt x="555476" y="2601183"/>
                  <a:pt x="555476" y="2595211"/>
                </a:cubicBezTo>
                <a:cubicBezTo>
                  <a:pt x="555476" y="2589238"/>
                  <a:pt x="556969" y="2586251"/>
                  <a:pt x="559956" y="2586251"/>
                </a:cubicBezTo>
                <a:cubicBezTo>
                  <a:pt x="562942" y="2586251"/>
                  <a:pt x="564435" y="2580279"/>
                  <a:pt x="564435" y="2568333"/>
                </a:cubicBezTo>
                <a:cubicBezTo>
                  <a:pt x="558462" y="2562360"/>
                  <a:pt x="555476" y="2557880"/>
                  <a:pt x="555476" y="2554893"/>
                </a:cubicBezTo>
                <a:cubicBezTo>
                  <a:pt x="555476" y="2551907"/>
                  <a:pt x="549503" y="2550414"/>
                  <a:pt x="537558" y="2550414"/>
                </a:cubicBezTo>
                <a:cubicBezTo>
                  <a:pt x="519639" y="2550414"/>
                  <a:pt x="519639" y="2544441"/>
                  <a:pt x="537558" y="2532496"/>
                </a:cubicBezTo>
                <a:cubicBezTo>
                  <a:pt x="543531" y="2526523"/>
                  <a:pt x="546517" y="2522042"/>
                  <a:pt x="546517" y="2519057"/>
                </a:cubicBezTo>
                <a:cubicBezTo>
                  <a:pt x="546517" y="2516071"/>
                  <a:pt x="546517" y="2511591"/>
                  <a:pt x="546517" y="2505618"/>
                </a:cubicBezTo>
                <a:cubicBezTo>
                  <a:pt x="546517" y="2481726"/>
                  <a:pt x="561449" y="2466794"/>
                  <a:pt x="591313" y="2460821"/>
                </a:cubicBezTo>
                <a:cubicBezTo>
                  <a:pt x="603259" y="2460821"/>
                  <a:pt x="610726" y="2457835"/>
                  <a:pt x="613712" y="2451861"/>
                </a:cubicBezTo>
                <a:cubicBezTo>
                  <a:pt x="616699" y="2445890"/>
                  <a:pt x="615205" y="2436930"/>
                  <a:pt x="609232" y="2424984"/>
                </a:cubicBezTo>
                <a:lnTo>
                  <a:pt x="609232" y="2407065"/>
                </a:lnTo>
                <a:cubicBezTo>
                  <a:pt x="615205" y="2407065"/>
                  <a:pt x="619685" y="2404079"/>
                  <a:pt x="622670" y="2398106"/>
                </a:cubicBezTo>
                <a:cubicBezTo>
                  <a:pt x="625658" y="2392133"/>
                  <a:pt x="627150" y="2392133"/>
                  <a:pt x="627150" y="2398106"/>
                </a:cubicBezTo>
                <a:lnTo>
                  <a:pt x="636109" y="2416025"/>
                </a:lnTo>
                <a:lnTo>
                  <a:pt x="662988" y="2398106"/>
                </a:lnTo>
                <a:lnTo>
                  <a:pt x="645069" y="2389146"/>
                </a:lnTo>
                <a:lnTo>
                  <a:pt x="654028" y="2380187"/>
                </a:lnTo>
                <a:cubicBezTo>
                  <a:pt x="660001" y="2380187"/>
                  <a:pt x="667467" y="2375707"/>
                  <a:pt x="676427" y="2366748"/>
                </a:cubicBezTo>
                <a:cubicBezTo>
                  <a:pt x="685386" y="2357790"/>
                  <a:pt x="692852" y="2350322"/>
                  <a:pt x="698825" y="2344349"/>
                </a:cubicBezTo>
                <a:lnTo>
                  <a:pt x="698825" y="2335391"/>
                </a:lnTo>
                <a:cubicBezTo>
                  <a:pt x="692852" y="2335391"/>
                  <a:pt x="689866" y="2329418"/>
                  <a:pt x="689866" y="2317472"/>
                </a:cubicBezTo>
                <a:lnTo>
                  <a:pt x="698825" y="2299553"/>
                </a:lnTo>
                <a:cubicBezTo>
                  <a:pt x="698825" y="2293580"/>
                  <a:pt x="706290" y="2283129"/>
                  <a:pt x="721223" y="2268195"/>
                </a:cubicBezTo>
                <a:cubicBezTo>
                  <a:pt x="736156" y="2253264"/>
                  <a:pt x="743622" y="2244305"/>
                  <a:pt x="743622" y="2241318"/>
                </a:cubicBezTo>
                <a:cubicBezTo>
                  <a:pt x="743622" y="2238332"/>
                  <a:pt x="749595" y="2235345"/>
                  <a:pt x="761540" y="2232359"/>
                </a:cubicBezTo>
                <a:cubicBezTo>
                  <a:pt x="773486" y="2229372"/>
                  <a:pt x="780953" y="2223399"/>
                  <a:pt x="783939" y="2214440"/>
                </a:cubicBezTo>
                <a:cubicBezTo>
                  <a:pt x="786924" y="2205482"/>
                  <a:pt x="791404" y="2201001"/>
                  <a:pt x="797377" y="2201001"/>
                </a:cubicBezTo>
                <a:cubicBezTo>
                  <a:pt x="803350" y="2195029"/>
                  <a:pt x="806336" y="2189056"/>
                  <a:pt x="806336" y="2183083"/>
                </a:cubicBezTo>
                <a:lnTo>
                  <a:pt x="815296" y="2174124"/>
                </a:lnTo>
                <a:cubicBezTo>
                  <a:pt x="815296" y="2174124"/>
                  <a:pt x="822762" y="2166658"/>
                  <a:pt x="837694" y="2151725"/>
                </a:cubicBezTo>
                <a:cubicBezTo>
                  <a:pt x="852627" y="2136793"/>
                  <a:pt x="866066" y="2123355"/>
                  <a:pt x="878010" y="2111408"/>
                </a:cubicBezTo>
                <a:cubicBezTo>
                  <a:pt x="889956" y="2099463"/>
                  <a:pt x="895929" y="2090504"/>
                  <a:pt x="895929" y="2084531"/>
                </a:cubicBezTo>
                <a:lnTo>
                  <a:pt x="949686" y="2030774"/>
                </a:lnTo>
                <a:cubicBezTo>
                  <a:pt x="955659" y="2018829"/>
                  <a:pt x="961631" y="2014350"/>
                  <a:pt x="967604" y="2017336"/>
                </a:cubicBezTo>
                <a:cubicBezTo>
                  <a:pt x="973577" y="2020321"/>
                  <a:pt x="981043" y="2017336"/>
                  <a:pt x="990002" y="2008377"/>
                </a:cubicBezTo>
                <a:cubicBezTo>
                  <a:pt x="998962" y="1999417"/>
                  <a:pt x="1004935" y="1994938"/>
                  <a:pt x="1007921" y="1994938"/>
                </a:cubicBezTo>
                <a:cubicBezTo>
                  <a:pt x="1010907" y="1994938"/>
                  <a:pt x="1021360" y="1987471"/>
                  <a:pt x="1039278" y="1972539"/>
                </a:cubicBezTo>
                <a:cubicBezTo>
                  <a:pt x="1057197" y="1957607"/>
                  <a:pt x="1066156" y="1942674"/>
                  <a:pt x="1066156" y="1927743"/>
                </a:cubicBezTo>
                <a:cubicBezTo>
                  <a:pt x="1066156" y="1912811"/>
                  <a:pt x="1063170" y="1905345"/>
                  <a:pt x="1057197" y="1905345"/>
                </a:cubicBezTo>
                <a:cubicBezTo>
                  <a:pt x="1051224" y="1905345"/>
                  <a:pt x="1049731" y="1903851"/>
                  <a:pt x="1052717" y="1900865"/>
                </a:cubicBezTo>
                <a:cubicBezTo>
                  <a:pt x="1055703" y="1897878"/>
                  <a:pt x="1061676" y="1896385"/>
                  <a:pt x="1070636" y="1896385"/>
                </a:cubicBezTo>
                <a:cubicBezTo>
                  <a:pt x="1079595" y="1896385"/>
                  <a:pt x="1084075" y="1893399"/>
                  <a:pt x="1084075" y="1887426"/>
                </a:cubicBezTo>
                <a:cubicBezTo>
                  <a:pt x="1084075" y="1881453"/>
                  <a:pt x="1087061" y="1878466"/>
                  <a:pt x="1093034" y="1878466"/>
                </a:cubicBezTo>
                <a:cubicBezTo>
                  <a:pt x="1093034" y="1878466"/>
                  <a:pt x="1094527" y="1878466"/>
                  <a:pt x="1097514" y="1878466"/>
                </a:cubicBezTo>
                <a:cubicBezTo>
                  <a:pt x="1100500" y="1878466"/>
                  <a:pt x="1101994" y="1875480"/>
                  <a:pt x="1101994" y="1869507"/>
                </a:cubicBezTo>
                <a:cubicBezTo>
                  <a:pt x="1101994" y="1869507"/>
                  <a:pt x="1099007" y="1869507"/>
                  <a:pt x="1093034" y="1869507"/>
                </a:cubicBezTo>
                <a:cubicBezTo>
                  <a:pt x="1087061" y="1869507"/>
                  <a:pt x="1087061" y="1866522"/>
                  <a:pt x="1093034" y="1860547"/>
                </a:cubicBezTo>
                <a:lnTo>
                  <a:pt x="1119913" y="1842630"/>
                </a:lnTo>
                <a:cubicBezTo>
                  <a:pt x="1131857" y="1842630"/>
                  <a:pt x="1140817" y="1842630"/>
                  <a:pt x="1146790" y="1842630"/>
                </a:cubicBezTo>
                <a:cubicBezTo>
                  <a:pt x="1152763" y="1842630"/>
                  <a:pt x="1155749" y="1839643"/>
                  <a:pt x="1155749" y="1833670"/>
                </a:cubicBezTo>
                <a:cubicBezTo>
                  <a:pt x="1155749" y="1833670"/>
                  <a:pt x="1155749" y="1830684"/>
                  <a:pt x="1155749" y="1824711"/>
                </a:cubicBezTo>
                <a:cubicBezTo>
                  <a:pt x="1149776" y="1824711"/>
                  <a:pt x="1146790" y="1821724"/>
                  <a:pt x="1146790" y="1815751"/>
                </a:cubicBezTo>
                <a:cubicBezTo>
                  <a:pt x="1146790" y="1809778"/>
                  <a:pt x="1149776" y="1806792"/>
                  <a:pt x="1155749" y="1806792"/>
                </a:cubicBezTo>
                <a:cubicBezTo>
                  <a:pt x="1155749" y="1806792"/>
                  <a:pt x="1155749" y="1809778"/>
                  <a:pt x="1155749" y="1815751"/>
                </a:cubicBezTo>
                <a:lnTo>
                  <a:pt x="1173668" y="1815751"/>
                </a:lnTo>
                <a:cubicBezTo>
                  <a:pt x="1179641" y="1809778"/>
                  <a:pt x="1181134" y="1803806"/>
                  <a:pt x="1178148" y="1797833"/>
                </a:cubicBezTo>
                <a:cubicBezTo>
                  <a:pt x="1175161" y="1791860"/>
                  <a:pt x="1175161" y="1785888"/>
                  <a:pt x="1178148" y="1779915"/>
                </a:cubicBezTo>
                <a:cubicBezTo>
                  <a:pt x="1181134" y="1773942"/>
                  <a:pt x="1185614" y="1770955"/>
                  <a:pt x="1191587" y="1770955"/>
                </a:cubicBezTo>
                <a:lnTo>
                  <a:pt x="1200545" y="1761996"/>
                </a:lnTo>
                <a:cubicBezTo>
                  <a:pt x="1200545" y="1756023"/>
                  <a:pt x="1200545" y="1751543"/>
                  <a:pt x="1200545" y="1748557"/>
                </a:cubicBezTo>
                <a:cubicBezTo>
                  <a:pt x="1200545" y="1745571"/>
                  <a:pt x="1200545" y="1741091"/>
                  <a:pt x="1200545" y="1735118"/>
                </a:cubicBezTo>
                <a:cubicBezTo>
                  <a:pt x="1206518" y="1729145"/>
                  <a:pt x="1209504" y="1726158"/>
                  <a:pt x="1209504" y="1726158"/>
                </a:cubicBezTo>
                <a:cubicBezTo>
                  <a:pt x="1209504" y="1726158"/>
                  <a:pt x="1206518" y="1726158"/>
                  <a:pt x="1200545" y="1726158"/>
                </a:cubicBezTo>
                <a:lnTo>
                  <a:pt x="1191587" y="1717199"/>
                </a:lnTo>
                <a:cubicBezTo>
                  <a:pt x="1167695" y="1723172"/>
                  <a:pt x="1155749" y="1729145"/>
                  <a:pt x="1155749" y="1735118"/>
                </a:cubicBezTo>
                <a:cubicBezTo>
                  <a:pt x="1155749" y="1741091"/>
                  <a:pt x="1152763" y="1744077"/>
                  <a:pt x="1146790" y="1744077"/>
                </a:cubicBezTo>
                <a:cubicBezTo>
                  <a:pt x="1134844" y="1744077"/>
                  <a:pt x="1128871" y="1745571"/>
                  <a:pt x="1128871" y="1748557"/>
                </a:cubicBezTo>
                <a:cubicBezTo>
                  <a:pt x="1128871" y="1751543"/>
                  <a:pt x="1128871" y="1759010"/>
                  <a:pt x="1128871" y="1770955"/>
                </a:cubicBezTo>
                <a:cubicBezTo>
                  <a:pt x="1128871" y="1788873"/>
                  <a:pt x="1125885" y="1800819"/>
                  <a:pt x="1119913" y="1806792"/>
                </a:cubicBezTo>
                <a:lnTo>
                  <a:pt x="1101994" y="1779915"/>
                </a:lnTo>
                <a:cubicBezTo>
                  <a:pt x="1101994" y="1773942"/>
                  <a:pt x="1100500" y="1767969"/>
                  <a:pt x="1097514" y="1761996"/>
                </a:cubicBezTo>
                <a:cubicBezTo>
                  <a:pt x="1094527" y="1756023"/>
                  <a:pt x="1093034" y="1753037"/>
                  <a:pt x="1093034" y="1753037"/>
                </a:cubicBezTo>
                <a:cubicBezTo>
                  <a:pt x="1104980" y="1753037"/>
                  <a:pt x="1110953" y="1747064"/>
                  <a:pt x="1110953" y="1735118"/>
                </a:cubicBezTo>
                <a:cubicBezTo>
                  <a:pt x="1116925" y="1741091"/>
                  <a:pt x="1122898" y="1741091"/>
                  <a:pt x="1128871" y="1735118"/>
                </a:cubicBezTo>
                <a:cubicBezTo>
                  <a:pt x="1128871" y="1735118"/>
                  <a:pt x="1130364" y="1733624"/>
                  <a:pt x="1133351" y="1730638"/>
                </a:cubicBezTo>
                <a:cubicBezTo>
                  <a:pt x="1136337" y="1727652"/>
                  <a:pt x="1137830" y="1723172"/>
                  <a:pt x="1137830" y="1717199"/>
                </a:cubicBezTo>
                <a:cubicBezTo>
                  <a:pt x="1143803" y="1711226"/>
                  <a:pt x="1146790" y="1708240"/>
                  <a:pt x="1146790" y="1708240"/>
                </a:cubicBezTo>
                <a:cubicBezTo>
                  <a:pt x="1146790" y="1702268"/>
                  <a:pt x="1148283" y="1699280"/>
                  <a:pt x="1151269" y="1699280"/>
                </a:cubicBezTo>
                <a:cubicBezTo>
                  <a:pt x="1154256" y="1699280"/>
                  <a:pt x="1155749" y="1699280"/>
                  <a:pt x="1155749" y="1699280"/>
                </a:cubicBezTo>
                <a:cubicBezTo>
                  <a:pt x="1161722" y="1699280"/>
                  <a:pt x="1164709" y="1696295"/>
                  <a:pt x="1164709" y="1690322"/>
                </a:cubicBezTo>
                <a:lnTo>
                  <a:pt x="1182627" y="1690322"/>
                </a:lnTo>
                <a:cubicBezTo>
                  <a:pt x="1200545" y="1690322"/>
                  <a:pt x="1203532" y="1684349"/>
                  <a:pt x="1191587" y="1672403"/>
                </a:cubicBezTo>
                <a:cubicBezTo>
                  <a:pt x="1191587" y="1666430"/>
                  <a:pt x="1191587" y="1663444"/>
                  <a:pt x="1191587" y="1663444"/>
                </a:cubicBezTo>
                <a:lnTo>
                  <a:pt x="1200545" y="1663444"/>
                </a:lnTo>
                <a:cubicBezTo>
                  <a:pt x="1200545" y="1657471"/>
                  <a:pt x="1202040" y="1652991"/>
                  <a:pt x="1205025" y="1650004"/>
                </a:cubicBezTo>
                <a:cubicBezTo>
                  <a:pt x="1208011" y="1647018"/>
                  <a:pt x="1209504" y="1642538"/>
                  <a:pt x="1209504" y="1636565"/>
                </a:cubicBezTo>
                <a:cubicBezTo>
                  <a:pt x="1221450" y="1630592"/>
                  <a:pt x="1227424" y="1621633"/>
                  <a:pt x="1227424" y="1609688"/>
                </a:cubicBezTo>
                <a:cubicBezTo>
                  <a:pt x="1233396" y="1615661"/>
                  <a:pt x="1236383" y="1618648"/>
                  <a:pt x="1236383" y="1618648"/>
                </a:cubicBezTo>
                <a:cubicBezTo>
                  <a:pt x="1236383" y="1618648"/>
                  <a:pt x="1239369" y="1618648"/>
                  <a:pt x="1245342" y="1618648"/>
                </a:cubicBezTo>
                <a:cubicBezTo>
                  <a:pt x="1245342" y="1630592"/>
                  <a:pt x="1245342" y="1636565"/>
                  <a:pt x="1245342" y="1636565"/>
                </a:cubicBezTo>
                <a:cubicBezTo>
                  <a:pt x="1233396" y="1642538"/>
                  <a:pt x="1228917" y="1648511"/>
                  <a:pt x="1231903" y="1654484"/>
                </a:cubicBezTo>
                <a:cubicBezTo>
                  <a:pt x="1234890" y="1660457"/>
                  <a:pt x="1242356" y="1660457"/>
                  <a:pt x="1254302" y="1654484"/>
                </a:cubicBezTo>
                <a:cubicBezTo>
                  <a:pt x="1272219" y="1654484"/>
                  <a:pt x="1285660" y="1650004"/>
                  <a:pt x="1294618" y="1641045"/>
                </a:cubicBezTo>
                <a:cubicBezTo>
                  <a:pt x="1303577" y="1632087"/>
                  <a:pt x="1308057" y="1629099"/>
                  <a:pt x="1308057" y="1632087"/>
                </a:cubicBezTo>
                <a:cubicBezTo>
                  <a:pt x="1308057" y="1635072"/>
                  <a:pt x="1305071" y="1642538"/>
                  <a:pt x="1299098" y="1654484"/>
                </a:cubicBezTo>
                <a:cubicBezTo>
                  <a:pt x="1287152" y="1678376"/>
                  <a:pt x="1278192" y="1690322"/>
                  <a:pt x="1272219" y="1690322"/>
                </a:cubicBezTo>
                <a:lnTo>
                  <a:pt x="1254302" y="1708240"/>
                </a:lnTo>
                <a:cubicBezTo>
                  <a:pt x="1236383" y="1732131"/>
                  <a:pt x="1233396" y="1750050"/>
                  <a:pt x="1245342" y="1761996"/>
                </a:cubicBezTo>
                <a:cubicBezTo>
                  <a:pt x="1251315" y="1761996"/>
                  <a:pt x="1257288" y="1760503"/>
                  <a:pt x="1263261" y="1757516"/>
                </a:cubicBezTo>
                <a:cubicBezTo>
                  <a:pt x="1269234" y="1754530"/>
                  <a:pt x="1272219" y="1750050"/>
                  <a:pt x="1272219" y="1744077"/>
                </a:cubicBezTo>
                <a:cubicBezTo>
                  <a:pt x="1278192" y="1738104"/>
                  <a:pt x="1287152" y="1735118"/>
                  <a:pt x="1299098" y="1735118"/>
                </a:cubicBezTo>
                <a:lnTo>
                  <a:pt x="1308057" y="1744077"/>
                </a:lnTo>
                <a:lnTo>
                  <a:pt x="1299098" y="1744077"/>
                </a:lnTo>
                <a:cubicBezTo>
                  <a:pt x="1293125" y="1744077"/>
                  <a:pt x="1288645" y="1744077"/>
                  <a:pt x="1285660" y="1744077"/>
                </a:cubicBezTo>
                <a:cubicBezTo>
                  <a:pt x="1282672" y="1744077"/>
                  <a:pt x="1284165" y="1747064"/>
                  <a:pt x="1290138" y="1753037"/>
                </a:cubicBezTo>
                <a:cubicBezTo>
                  <a:pt x="1296111" y="1759010"/>
                  <a:pt x="1305071" y="1759010"/>
                  <a:pt x="1317017" y="1753037"/>
                </a:cubicBezTo>
                <a:cubicBezTo>
                  <a:pt x="1317017" y="1735118"/>
                  <a:pt x="1324482" y="1720185"/>
                  <a:pt x="1339415" y="1708240"/>
                </a:cubicBezTo>
                <a:cubicBezTo>
                  <a:pt x="1354347" y="1696295"/>
                  <a:pt x="1367787" y="1690322"/>
                  <a:pt x="1379731" y="1690322"/>
                </a:cubicBezTo>
                <a:cubicBezTo>
                  <a:pt x="1385704" y="1690322"/>
                  <a:pt x="1393170" y="1685842"/>
                  <a:pt x="1402130" y="1676883"/>
                </a:cubicBezTo>
                <a:cubicBezTo>
                  <a:pt x="1411089" y="1667923"/>
                  <a:pt x="1412583" y="1660457"/>
                  <a:pt x="1406609" y="1654484"/>
                </a:cubicBezTo>
                <a:lnTo>
                  <a:pt x="1415569" y="1654484"/>
                </a:lnTo>
                <a:cubicBezTo>
                  <a:pt x="1421542" y="1660457"/>
                  <a:pt x="1430501" y="1657471"/>
                  <a:pt x="1442446" y="1645525"/>
                </a:cubicBezTo>
                <a:cubicBezTo>
                  <a:pt x="1448419" y="1633579"/>
                  <a:pt x="1448419" y="1624621"/>
                  <a:pt x="1442446" y="1618648"/>
                </a:cubicBezTo>
                <a:cubicBezTo>
                  <a:pt x="1442446" y="1612674"/>
                  <a:pt x="1442446" y="1606702"/>
                  <a:pt x="1442446" y="1600729"/>
                </a:cubicBezTo>
                <a:cubicBezTo>
                  <a:pt x="1436474" y="1600729"/>
                  <a:pt x="1433488" y="1599235"/>
                  <a:pt x="1433488" y="1596249"/>
                </a:cubicBezTo>
                <a:cubicBezTo>
                  <a:pt x="1433488" y="1593262"/>
                  <a:pt x="1436474" y="1591769"/>
                  <a:pt x="1442446" y="1591769"/>
                </a:cubicBezTo>
                <a:cubicBezTo>
                  <a:pt x="1448419" y="1585796"/>
                  <a:pt x="1454392" y="1585796"/>
                  <a:pt x="1460365" y="1591769"/>
                </a:cubicBezTo>
                <a:cubicBezTo>
                  <a:pt x="1460365" y="1597742"/>
                  <a:pt x="1463351" y="1600729"/>
                  <a:pt x="1469324" y="1600729"/>
                </a:cubicBezTo>
                <a:cubicBezTo>
                  <a:pt x="1475297" y="1600729"/>
                  <a:pt x="1478284" y="1600729"/>
                  <a:pt x="1478284" y="1600729"/>
                </a:cubicBezTo>
                <a:cubicBezTo>
                  <a:pt x="1490230" y="1600729"/>
                  <a:pt x="1502176" y="1594756"/>
                  <a:pt x="1514122" y="1582810"/>
                </a:cubicBezTo>
                <a:cubicBezTo>
                  <a:pt x="1514122" y="1576837"/>
                  <a:pt x="1517108" y="1570864"/>
                  <a:pt x="1523081" y="1564891"/>
                </a:cubicBezTo>
                <a:cubicBezTo>
                  <a:pt x="1529053" y="1558918"/>
                  <a:pt x="1532039" y="1555932"/>
                  <a:pt x="1532039" y="1555932"/>
                </a:cubicBezTo>
                <a:lnTo>
                  <a:pt x="1523081" y="1546972"/>
                </a:lnTo>
                <a:lnTo>
                  <a:pt x="1505162" y="1546972"/>
                </a:lnTo>
                <a:cubicBezTo>
                  <a:pt x="1505162" y="1546972"/>
                  <a:pt x="1508148" y="1545479"/>
                  <a:pt x="1514122" y="1542492"/>
                </a:cubicBezTo>
                <a:cubicBezTo>
                  <a:pt x="1520093" y="1539506"/>
                  <a:pt x="1527561" y="1533534"/>
                  <a:pt x="1536519" y="1524575"/>
                </a:cubicBezTo>
                <a:cubicBezTo>
                  <a:pt x="1545478" y="1515615"/>
                  <a:pt x="1557424" y="1511136"/>
                  <a:pt x="1572357" y="1511136"/>
                </a:cubicBezTo>
                <a:cubicBezTo>
                  <a:pt x="1587289" y="1511136"/>
                  <a:pt x="1597740" y="1506656"/>
                  <a:pt x="1603713" y="1497696"/>
                </a:cubicBezTo>
                <a:cubicBezTo>
                  <a:pt x="1609686" y="1488737"/>
                  <a:pt x="1615661" y="1487243"/>
                  <a:pt x="1621632" y="1493217"/>
                </a:cubicBezTo>
                <a:lnTo>
                  <a:pt x="1639551" y="1475298"/>
                </a:lnTo>
                <a:cubicBezTo>
                  <a:pt x="1645524" y="1475298"/>
                  <a:pt x="1651497" y="1470818"/>
                  <a:pt x="1657470" y="1461860"/>
                </a:cubicBezTo>
                <a:cubicBezTo>
                  <a:pt x="1663443" y="1452900"/>
                  <a:pt x="1666429" y="1448421"/>
                  <a:pt x="1666429" y="1448421"/>
                </a:cubicBezTo>
                <a:lnTo>
                  <a:pt x="1684348" y="1448421"/>
                </a:lnTo>
                <a:lnTo>
                  <a:pt x="1684348" y="1466338"/>
                </a:lnTo>
                <a:cubicBezTo>
                  <a:pt x="1678375" y="1472313"/>
                  <a:pt x="1676882" y="1475298"/>
                  <a:pt x="1679868" y="1475298"/>
                </a:cubicBezTo>
                <a:cubicBezTo>
                  <a:pt x="1682855" y="1475298"/>
                  <a:pt x="1682855" y="1478284"/>
                  <a:pt x="1679868" y="1484257"/>
                </a:cubicBezTo>
                <a:cubicBezTo>
                  <a:pt x="1676882" y="1490231"/>
                  <a:pt x="1675389" y="1496203"/>
                  <a:pt x="1675389" y="1502176"/>
                </a:cubicBezTo>
                <a:lnTo>
                  <a:pt x="1693306" y="1502176"/>
                </a:lnTo>
                <a:lnTo>
                  <a:pt x="1702266" y="1493217"/>
                </a:lnTo>
                <a:lnTo>
                  <a:pt x="1702266" y="1484257"/>
                </a:lnTo>
                <a:lnTo>
                  <a:pt x="1702266" y="1430502"/>
                </a:lnTo>
                <a:lnTo>
                  <a:pt x="1702266" y="1421542"/>
                </a:lnTo>
                <a:cubicBezTo>
                  <a:pt x="1708239" y="1421542"/>
                  <a:pt x="1711225" y="1421542"/>
                  <a:pt x="1711225" y="1421542"/>
                </a:cubicBezTo>
                <a:lnTo>
                  <a:pt x="1738103" y="1376745"/>
                </a:lnTo>
                <a:cubicBezTo>
                  <a:pt x="1738103" y="1382720"/>
                  <a:pt x="1735117" y="1388691"/>
                  <a:pt x="1729144" y="1394664"/>
                </a:cubicBezTo>
                <a:lnTo>
                  <a:pt x="1738103" y="1403624"/>
                </a:lnTo>
                <a:cubicBezTo>
                  <a:pt x="1744076" y="1397650"/>
                  <a:pt x="1748556" y="1397650"/>
                  <a:pt x="1751542" y="1403624"/>
                </a:cubicBezTo>
                <a:cubicBezTo>
                  <a:pt x="1754529" y="1409597"/>
                  <a:pt x="1750049" y="1418556"/>
                  <a:pt x="1738103" y="1430502"/>
                </a:cubicBezTo>
                <a:cubicBezTo>
                  <a:pt x="1720185" y="1448421"/>
                  <a:pt x="1717198" y="1457379"/>
                  <a:pt x="1729144" y="1457379"/>
                </a:cubicBezTo>
                <a:cubicBezTo>
                  <a:pt x="1729144" y="1457379"/>
                  <a:pt x="1736610" y="1454394"/>
                  <a:pt x="1751542" y="1448421"/>
                </a:cubicBezTo>
                <a:cubicBezTo>
                  <a:pt x="1766475" y="1442447"/>
                  <a:pt x="1772447" y="1436475"/>
                  <a:pt x="1769460" y="1430502"/>
                </a:cubicBezTo>
                <a:cubicBezTo>
                  <a:pt x="1766475" y="1424529"/>
                  <a:pt x="1767967" y="1418556"/>
                  <a:pt x="1773940" y="1412583"/>
                </a:cubicBezTo>
                <a:cubicBezTo>
                  <a:pt x="1779913" y="1406610"/>
                  <a:pt x="1779913" y="1403624"/>
                  <a:pt x="1773940" y="1403624"/>
                </a:cubicBezTo>
                <a:cubicBezTo>
                  <a:pt x="1773940" y="1403624"/>
                  <a:pt x="1773940" y="1402130"/>
                  <a:pt x="1773940" y="1399144"/>
                </a:cubicBezTo>
                <a:cubicBezTo>
                  <a:pt x="1773940" y="1396158"/>
                  <a:pt x="1776926" y="1391678"/>
                  <a:pt x="1782900" y="1385705"/>
                </a:cubicBezTo>
                <a:cubicBezTo>
                  <a:pt x="1794845" y="1373760"/>
                  <a:pt x="1799325" y="1366292"/>
                  <a:pt x="1796339" y="1363307"/>
                </a:cubicBezTo>
                <a:cubicBezTo>
                  <a:pt x="1793352" y="1360321"/>
                  <a:pt x="1790366" y="1361814"/>
                  <a:pt x="1787379" y="1367787"/>
                </a:cubicBezTo>
                <a:cubicBezTo>
                  <a:pt x="1784393" y="1373760"/>
                  <a:pt x="1779913" y="1375252"/>
                  <a:pt x="1773940" y="1372267"/>
                </a:cubicBezTo>
                <a:cubicBezTo>
                  <a:pt x="1767967" y="1369281"/>
                  <a:pt x="1764982" y="1364801"/>
                  <a:pt x="1764982" y="1358828"/>
                </a:cubicBezTo>
                <a:cubicBezTo>
                  <a:pt x="1764982" y="1352854"/>
                  <a:pt x="1770955" y="1346882"/>
                  <a:pt x="1782900" y="1340909"/>
                </a:cubicBezTo>
                <a:lnTo>
                  <a:pt x="1800818" y="1314031"/>
                </a:lnTo>
                <a:cubicBezTo>
                  <a:pt x="1806791" y="1296112"/>
                  <a:pt x="1812764" y="1287152"/>
                  <a:pt x="1818737" y="1287152"/>
                </a:cubicBezTo>
                <a:cubicBezTo>
                  <a:pt x="1824710" y="1287152"/>
                  <a:pt x="1827697" y="1284167"/>
                  <a:pt x="1827697" y="1278194"/>
                </a:cubicBezTo>
                <a:cubicBezTo>
                  <a:pt x="1827697" y="1272221"/>
                  <a:pt x="1824710" y="1267741"/>
                  <a:pt x="1818737" y="1264755"/>
                </a:cubicBezTo>
                <a:cubicBezTo>
                  <a:pt x="1812764" y="1261769"/>
                  <a:pt x="1809778" y="1258782"/>
                  <a:pt x="1809778" y="1255795"/>
                </a:cubicBezTo>
                <a:cubicBezTo>
                  <a:pt x="1809778" y="1252809"/>
                  <a:pt x="1812764" y="1251316"/>
                  <a:pt x="1818737" y="1251316"/>
                </a:cubicBezTo>
                <a:lnTo>
                  <a:pt x="1818737" y="1242356"/>
                </a:lnTo>
                <a:cubicBezTo>
                  <a:pt x="1812764" y="1242356"/>
                  <a:pt x="1809778" y="1239370"/>
                  <a:pt x="1809778" y="1233397"/>
                </a:cubicBezTo>
                <a:lnTo>
                  <a:pt x="1800818" y="1224438"/>
                </a:lnTo>
                <a:cubicBezTo>
                  <a:pt x="1794845" y="1224438"/>
                  <a:pt x="1791859" y="1221451"/>
                  <a:pt x="1791859" y="1215478"/>
                </a:cubicBezTo>
                <a:cubicBezTo>
                  <a:pt x="1791859" y="1209505"/>
                  <a:pt x="1793352" y="1208013"/>
                  <a:pt x="1796339" y="1210998"/>
                </a:cubicBezTo>
                <a:cubicBezTo>
                  <a:pt x="1799325" y="1213984"/>
                  <a:pt x="1802312" y="1213984"/>
                  <a:pt x="1805298" y="1210998"/>
                </a:cubicBezTo>
                <a:cubicBezTo>
                  <a:pt x="1808284" y="1208013"/>
                  <a:pt x="1806791" y="1200545"/>
                  <a:pt x="1800818" y="1188601"/>
                </a:cubicBezTo>
                <a:cubicBezTo>
                  <a:pt x="1782900" y="1176655"/>
                  <a:pt x="1773940" y="1176655"/>
                  <a:pt x="1773940" y="1188601"/>
                </a:cubicBezTo>
                <a:lnTo>
                  <a:pt x="1738103" y="1188601"/>
                </a:lnTo>
                <a:cubicBezTo>
                  <a:pt x="1738103" y="1182628"/>
                  <a:pt x="1732131" y="1179641"/>
                  <a:pt x="1720185" y="1179641"/>
                </a:cubicBezTo>
                <a:lnTo>
                  <a:pt x="1729144" y="1179641"/>
                </a:lnTo>
                <a:cubicBezTo>
                  <a:pt x="1729144" y="1173668"/>
                  <a:pt x="1730637" y="1170682"/>
                  <a:pt x="1733624" y="1170682"/>
                </a:cubicBezTo>
                <a:cubicBezTo>
                  <a:pt x="1736610" y="1170682"/>
                  <a:pt x="1741090" y="1170682"/>
                  <a:pt x="1747063" y="1170682"/>
                </a:cubicBezTo>
                <a:lnTo>
                  <a:pt x="1747063" y="1161723"/>
                </a:lnTo>
                <a:cubicBezTo>
                  <a:pt x="1747063" y="1161723"/>
                  <a:pt x="1750049" y="1155749"/>
                  <a:pt x="1756022" y="1143804"/>
                </a:cubicBezTo>
                <a:cubicBezTo>
                  <a:pt x="1761995" y="1131859"/>
                  <a:pt x="1763489" y="1121405"/>
                  <a:pt x="1760502" y="1112447"/>
                </a:cubicBezTo>
                <a:cubicBezTo>
                  <a:pt x="1757515" y="1103488"/>
                  <a:pt x="1761995" y="1099008"/>
                  <a:pt x="1773940" y="1099008"/>
                </a:cubicBezTo>
                <a:cubicBezTo>
                  <a:pt x="1803805" y="1104981"/>
                  <a:pt x="1809778" y="1113941"/>
                  <a:pt x="1791859" y="1125886"/>
                </a:cubicBezTo>
                <a:cubicBezTo>
                  <a:pt x="1785886" y="1131859"/>
                  <a:pt x="1785886" y="1134844"/>
                  <a:pt x="1791859" y="1134844"/>
                </a:cubicBezTo>
                <a:cubicBezTo>
                  <a:pt x="1791859" y="1134844"/>
                  <a:pt x="1793352" y="1134844"/>
                  <a:pt x="1796339" y="1134844"/>
                </a:cubicBezTo>
                <a:cubicBezTo>
                  <a:pt x="1799325" y="1134844"/>
                  <a:pt x="1803805" y="1134844"/>
                  <a:pt x="1809778" y="1134844"/>
                </a:cubicBezTo>
                <a:cubicBezTo>
                  <a:pt x="1809778" y="1128871"/>
                  <a:pt x="1812764" y="1125886"/>
                  <a:pt x="1818737" y="1125886"/>
                </a:cubicBezTo>
                <a:lnTo>
                  <a:pt x="1854574" y="1107967"/>
                </a:lnTo>
                <a:cubicBezTo>
                  <a:pt x="1854574" y="1101994"/>
                  <a:pt x="1857560" y="1099008"/>
                  <a:pt x="1863533" y="1099008"/>
                </a:cubicBezTo>
                <a:cubicBezTo>
                  <a:pt x="1863533" y="1104981"/>
                  <a:pt x="1863533" y="1107967"/>
                  <a:pt x="1863533" y="1107967"/>
                </a:cubicBezTo>
                <a:lnTo>
                  <a:pt x="1872493" y="1107967"/>
                </a:lnTo>
                <a:lnTo>
                  <a:pt x="1881452" y="1090048"/>
                </a:lnTo>
                <a:cubicBezTo>
                  <a:pt x="1887425" y="1072130"/>
                  <a:pt x="1894891" y="1063170"/>
                  <a:pt x="1903851" y="1063170"/>
                </a:cubicBezTo>
                <a:cubicBezTo>
                  <a:pt x="1912810" y="1063170"/>
                  <a:pt x="1917289" y="1060184"/>
                  <a:pt x="1917289" y="1054212"/>
                </a:cubicBezTo>
                <a:cubicBezTo>
                  <a:pt x="1917289" y="1048237"/>
                  <a:pt x="1914303" y="1043759"/>
                  <a:pt x="1908330" y="1040773"/>
                </a:cubicBezTo>
                <a:cubicBezTo>
                  <a:pt x="1902357" y="1037787"/>
                  <a:pt x="1897878" y="1039278"/>
                  <a:pt x="1894891" y="1045251"/>
                </a:cubicBezTo>
                <a:cubicBezTo>
                  <a:pt x="1891904" y="1051226"/>
                  <a:pt x="1888918" y="1052717"/>
                  <a:pt x="1885932" y="1049731"/>
                </a:cubicBezTo>
                <a:cubicBezTo>
                  <a:pt x="1882945" y="1046746"/>
                  <a:pt x="1881452" y="1042266"/>
                  <a:pt x="1881452" y="1036293"/>
                </a:cubicBezTo>
                <a:cubicBezTo>
                  <a:pt x="1881452" y="1030320"/>
                  <a:pt x="1881452" y="1027334"/>
                  <a:pt x="1881452" y="1027334"/>
                </a:cubicBezTo>
                <a:cubicBezTo>
                  <a:pt x="1887425" y="1027334"/>
                  <a:pt x="1893398" y="1027334"/>
                  <a:pt x="1899371" y="1027334"/>
                </a:cubicBezTo>
                <a:cubicBezTo>
                  <a:pt x="1905344" y="1027334"/>
                  <a:pt x="1905344" y="1024347"/>
                  <a:pt x="1899371" y="1018374"/>
                </a:cubicBezTo>
                <a:cubicBezTo>
                  <a:pt x="1899371" y="1012401"/>
                  <a:pt x="1899371" y="1007921"/>
                  <a:pt x="1899371" y="1004935"/>
                </a:cubicBezTo>
                <a:cubicBezTo>
                  <a:pt x="1899371" y="1001949"/>
                  <a:pt x="1902357" y="997469"/>
                  <a:pt x="1908330" y="991496"/>
                </a:cubicBezTo>
                <a:cubicBezTo>
                  <a:pt x="1914303" y="985523"/>
                  <a:pt x="1911317" y="979550"/>
                  <a:pt x="1899371" y="973577"/>
                </a:cubicBezTo>
                <a:cubicBezTo>
                  <a:pt x="1899371" y="973577"/>
                  <a:pt x="1893398" y="973577"/>
                  <a:pt x="1881452" y="973577"/>
                </a:cubicBezTo>
                <a:cubicBezTo>
                  <a:pt x="1869506" y="973577"/>
                  <a:pt x="1866520" y="967604"/>
                  <a:pt x="1872493" y="955659"/>
                </a:cubicBezTo>
                <a:cubicBezTo>
                  <a:pt x="1872493" y="949686"/>
                  <a:pt x="1872493" y="945206"/>
                  <a:pt x="1872493" y="942220"/>
                </a:cubicBezTo>
                <a:cubicBezTo>
                  <a:pt x="1872493" y="939234"/>
                  <a:pt x="1869506" y="937741"/>
                  <a:pt x="1863533" y="937741"/>
                </a:cubicBezTo>
                <a:cubicBezTo>
                  <a:pt x="1857560" y="931767"/>
                  <a:pt x="1856067" y="925795"/>
                  <a:pt x="1859053" y="919822"/>
                </a:cubicBezTo>
                <a:cubicBezTo>
                  <a:pt x="1862040" y="913848"/>
                  <a:pt x="1866520" y="910862"/>
                  <a:pt x="1872493" y="910862"/>
                </a:cubicBezTo>
                <a:cubicBezTo>
                  <a:pt x="1872493" y="910862"/>
                  <a:pt x="1873986" y="912356"/>
                  <a:pt x="1876972" y="915342"/>
                </a:cubicBezTo>
                <a:cubicBezTo>
                  <a:pt x="1879959" y="918328"/>
                  <a:pt x="1881452" y="922808"/>
                  <a:pt x="1881452" y="928781"/>
                </a:cubicBezTo>
                <a:lnTo>
                  <a:pt x="1890411" y="946700"/>
                </a:lnTo>
                <a:cubicBezTo>
                  <a:pt x="1890411" y="946700"/>
                  <a:pt x="1891904" y="943714"/>
                  <a:pt x="1894891" y="937741"/>
                </a:cubicBezTo>
                <a:cubicBezTo>
                  <a:pt x="1897878" y="931767"/>
                  <a:pt x="1899371" y="925795"/>
                  <a:pt x="1899371" y="919822"/>
                </a:cubicBezTo>
                <a:lnTo>
                  <a:pt x="1899371" y="883985"/>
                </a:lnTo>
                <a:lnTo>
                  <a:pt x="1872493" y="892943"/>
                </a:lnTo>
                <a:cubicBezTo>
                  <a:pt x="1860547" y="892943"/>
                  <a:pt x="1851587" y="892943"/>
                  <a:pt x="1845614" y="892943"/>
                </a:cubicBezTo>
                <a:cubicBezTo>
                  <a:pt x="1827697" y="910862"/>
                  <a:pt x="1818737" y="931767"/>
                  <a:pt x="1818737" y="955659"/>
                </a:cubicBezTo>
                <a:cubicBezTo>
                  <a:pt x="1818737" y="961633"/>
                  <a:pt x="1815751" y="964619"/>
                  <a:pt x="1809778" y="964619"/>
                </a:cubicBezTo>
                <a:lnTo>
                  <a:pt x="1809778" y="901903"/>
                </a:lnTo>
                <a:lnTo>
                  <a:pt x="1827697" y="892943"/>
                </a:lnTo>
                <a:cubicBezTo>
                  <a:pt x="1839642" y="892943"/>
                  <a:pt x="1847109" y="891450"/>
                  <a:pt x="1850094" y="888464"/>
                </a:cubicBezTo>
                <a:cubicBezTo>
                  <a:pt x="1853082" y="885479"/>
                  <a:pt x="1857560" y="883985"/>
                  <a:pt x="1863533" y="883985"/>
                </a:cubicBezTo>
                <a:lnTo>
                  <a:pt x="1881452" y="875026"/>
                </a:lnTo>
                <a:cubicBezTo>
                  <a:pt x="1881452" y="869051"/>
                  <a:pt x="1878465" y="864573"/>
                  <a:pt x="1872493" y="861587"/>
                </a:cubicBezTo>
                <a:cubicBezTo>
                  <a:pt x="1866520" y="858600"/>
                  <a:pt x="1860547" y="858600"/>
                  <a:pt x="1854574" y="861587"/>
                </a:cubicBezTo>
                <a:cubicBezTo>
                  <a:pt x="1848602" y="864573"/>
                  <a:pt x="1844122" y="864573"/>
                  <a:pt x="1841136" y="861587"/>
                </a:cubicBezTo>
                <a:cubicBezTo>
                  <a:pt x="1838149" y="858600"/>
                  <a:pt x="1842629" y="854121"/>
                  <a:pt x="1854574" y="848147"/>
                </a:cubicBezTo>
                <a:cubicBezTo>
                  <a:pt x="1860547" y="836202"/>
                  <a:pt x="1863533" y="827243"/>
                  <a:pt x="1863533" y="821269"/>
                </a:cubicBezTo>
                <a:lnTo>
                  <a:pt x="1863533" y="812311"/>
                </a:lnTo>
                <a:cubicBezTo>
                  <a:pt x="1869506" y="812311"/>
                  <a:pt x="1872493" y="807830"/>
                  <a:pt x="1872493" y="798872"/>
                </a:cubicBezTo>
                <a:cubicBezTo>
                  <a:pt x="1872493" y="789912"/>
                  <a:pt x="1872493" y="779459"/>
                  <a:pt x="1872493" y="767514"/>
                </a:cubicBezTo>
                <a:lnTo>
                  <a:pt x="1881452" y="731676"/>
                </a:lnTo>
                <a:cubicBezTo>
                  <a:pt x="1887425" y="731676"/>
                  <a:pt x="1893398" y="737649"/>
                  <a:pt x="1899371" y="749595"/>
                </a:cubicBezTo>
                <a:cubicBezTo>
                  <a:pt x="1905344" y="761540"/>
                  <a:pt x="1911317" y="767514"/>
                  <a:pt x="1917289" y="767514"/>
                </a:cubicBezTo>
                <a:lnTo>
                  <a:pt x="1908330" y="776473"/>
                </a:lnTo>
                <a:cubicBezTo>
                  <a:pt x="1902357" y="776473"/>
                  <a:pt x="1897878" y="771993"/>
                  <a:pt x="1894891" y="763034"/>
                </a:cubicBezTo>
                <a:cubicBezTo>
                  <a:pt x="1891904" y="754075"/>
                  <a:pt x="1888918" y="754075"/>
                  <a:pt x="1885932" y="763034"/>
                </a:cubicBezTo>
                <a:cubicBezTo>
                  <a:pt x="1882945" y="771993"/>
                  <a:pt x="1881452" y="777967"/>
                  <a:pt x="1881452" y="780953"/>
                </a:cubicBezTo>
                <a:cubicBezTo>
                  <a:pt x="1881452" y="783939"/>
                  <a:pt x="1884439" y="785433"/>
                  <a:pt x="1890411" y="785433"/>
                </a:cubicBezTo>
                <a:cubicBezTo>
                  <a:pt x="1896384" y="785433"/>
                  <a:pt x="1897878" y="786926"/>
                  <a:pt x="1894891" y="789912"/>
                </a:cubicBezTo>
                <a:cubicBezTo>
                  <a:pt x="1891904" y="792898"/>
                  <a:pt x="1890411" y="803350"/>
                  <a:pt x="1890411" y="821269"/>
                </a:cubicBezTo>
                <a:lnTo>
                  <a:pt x="1881452" y="839188"/>
                </a:lnTo>
                <a:lnTo>
                  <a:pt x="1890411" y="848147"/>
                </a:lnTo>
                <a:cubicBezTo>
                  <a:pt x="1890411" y="848147"/>
                  <a:pt x="1891904" y="848147"/>
                  <a:pt x="1894891" y="848147"/>
                </a:cubicBezTo>
                <a:cubicBezTo>
                  <a:pt x="1897878" y="848147"/>
                  <a:pt x="1899371" y="845161"/>
                  <a:pt x="1899371" y="839188"/>
                </a:cubicBezTo>
                <a:cubicBezTo>
                  <a:pt x="1905344" y="827243"/>
                  <a:pt x="1912810" y="821269"/>
                  <a:pt x="1921769" y="821269"/>
                </a:cubicBezTo>
                <a:cubicBezTo>
                  <a:pt x="1930729" y="821269"/>
                  <a:pt x="1933714" y="816790"/>
                  <a:pt x="1930729" y="807830"/>
                </a:cubicBezTo>
                <a:cubicBezTo>
                  <a:pt x="1927741" y="798872"/>
                  <a:pt x="1929236" y="797377"/>
                  <a:pt x="1935207" y="803350"/>
                </a:cubicBezTo>
                <a:cubicBezTo>
                  <a:pt x="1941180" y="803350"/>
                  <a:pt x="1944167" y="804845"/>
                  <a:pt x="1944167" y="807830"/>
                </a:cubicBezTo>
                <a:cubicBezTo>
                  <a:pt x="1944167" y="810816"/>
                  <a:pt x="1944167" y="815296"/>
                  <a:pt x="1944167" y="821269"/>
                </a:cubicBezTo>
                <a:cubicBezTo>
                  <a:pt x="1950140" y="839188"/>
                  <a:pt x="1953126" y="848147"/>
                  <a:pt x="1953126" y="848147"/>
                </a:cubicBezTo>
                <a:cubicBezTo>
                  <a:pt x="1959099" y="848147"/>
                  <a:pt x="1963579" y="848147"/>
                  <a:pt x="1966565" y="848147"/>
                </a:cubicBezTo>
                <a:cubicBezTo>
                  <a:pt x="1969552" y="848147"/>
                  <a:pt x="1974031" y="845161"/>
                  <a:pt x="1980004" y="839188"/>
                </a:cubicBezTo>
                <a:cubicBezTo>
                  <a:pt x="1991950" y="809324"/>
                  <a:pt x="1985977" y="794392"/>
                  <a:pt x="1962086" y="794392"/>
                </a:cubicBezTo>
                <a:cubicBezTo>
                  <a:pt x="1956113" y="794392"/>
                  <a:pt x="1953126" y="794392"/>
                  <a:pt x="1953126" y="794392"/>
                </a:cubicBezTo>
                <a:cubicBezTo>
                  <a:pt x="1953126" y="794392"/>
                  <a:pt x="1953126" y="791406"/>
                  <a:pt x="1953126" y="785433"/>
                </a:cubicBezTo>
                <a:cubicBezTo>
                  <a:pt x="1953126" y="779459"/>
                  <a:pt x="1956113" y="776473"/>
                  <a:pt x="1962086" y="776473"/>
                </a:cubicBezTo>
                <a:cubicBezTo>
                  <a:pt x="1968059" y="776473"/>
                  <a:pt x="1972538" y="774980"/>
                  <a:pt x="1975525" y="771993"/>
                </a:cubicBezTo>
                <a:cubicBezTo>
                  <a:pt x="1978511" y="769007"/>
                  <a:pt x="1980004" y="764528"/>
                  <a:pt x="1980004" y="758554"/>
                </a:cubicBezTo>
                <a:cubicBezTo>
                  <a:pt x="1980004" y="740636"/>
                  <a:pt x="1974031" y="731676"/>
                  <a:pt x="1962086" y="731676"/>
                </a:cubicBezTo>
                <a:lnTo>
                  <a:pt x="1971045" y="731676"/>
                </a:lnTo>
                <a:cubicBezTo>
                  <a:pt x="1971045" y="725703"/>
                  <a:pt x="1972538" y="722718"/>
                  <a:pt x="1975525" y="722718"/>
                </a:cubicBezTo>
                <a:cubicBezTo>
                  <a:pt x="1978511" y="722718"/>
                  <a:pt x="1980004" y="716743"/>
                  <a:pt x="1980004" y="704799"/>
                </a:cubicBezTo>
                <a:cubicBezTo>
                  <a:pt x="1980004" y="698826"/>
                  <a:pt x="1980004" y="694346"/>
                  <a:pt x="1980004" y="691360"/>
                </a:cubicBezTo>
                <a:cubicBezTo>
                  <a:pt x="1980004" y="688374"/>
                  <a:pt x="1985977" y="692853"/>
                  <a:pt x="1997923" y="704799"/>
                </a:cubicBezTo>
                <a:lnTo>
                  <a:pt x="1997923" y="713758"/>
                </a:lnTo>
                <a:lnTo>
                  <a:pt x="1997923" y="722718"/>
                </a:lnTo>
                <a:cubicBezTo>
                  <a:pt x="2003896" y="722718"/>
                  <a:pt x="2009869" y="728690"/>
                  <a:pt x="2015841" y="740636"/>
                </a:cubicBezTo>
                <a:cubicBezTo>
                  <a:pt x="2021814" y="752581"/>
                  <a:pt x="2024800" y="761540"/>
                  <a:pt x="2024800" y="767514"/>
                </a:cubicBezTo>
                <a:cubicBezTo>
                  <a:pt x="2024800" y="773487"/>
                  <a:pt x="2018829" y="776473"/>
                  <a:pt x="2006883" y="776473"/>
                </a:cubicBezTo>
                <a:cubicBezTo>
                  <a:pt x="2006883" y="782447"/>
                  <a:pt x="2009869" y="791406"/>
                  <a:pt x="2015841" y="803350"/>
                </a:cubicBezTo>
                <a:cubicBezTo>
                  <a:pt x="2039733" y="809324"/>
                  <a:pt x="2051679" y="803350"/>
                  <a:pt x="2051679" y="785433"/>
                </a:cubicBezTo>
                <a:lnTo>
                  <a:pt x="2060638" y="785433"/>
                </a:lnTo>
                <a:cubicBezTo>
                  <a:pt x="2066611" y="803350"/>
                  <a:pt x="2063625" y="812311"/>
                  <a:pt x="2051679" y="812311"/>
                </a:cubicBezTo>
                <a:cubicBezTo>
                  <a:pt x="2045706" y="812311"/>
                  <a:pt x="2039733" y="813803"/>
                  <a:pt x="2033760" y="816790"/>
                </a:cubicBezTo>
                <a:cubicBezTo>
                  <a:pt x="2027787" y="819776"/>
                  <a:pt x="2024800" y="824255"/>
                  <a:pt x="2024800" y="830229"/>
                </a:cubicBezTo>
                <a:cubicBezTo>
                  <a:pt x="2024800" y="836202"/>
                  <a:pt x="2032267" y="837694"/>
                  <a:pt x="2047199" y="834708"/>
                </a:cubicBezTo>
                <a:cubicBezTo>
                  <a:pt x="2062131" y="831722"/>
                  <a:pt x="2069597" y="833215"/>
                  <a:pt x="2069597" y="839188"/>
                </a:cubicBezTo>
                <a:cubicBezTo>
                  <a:pt x="2069597" y="839188"/>
                  <a:pt x="2071091" y="840682"/>
                  <a:pt x="2074077" y="843668"/>
                </a:cubicBezTo>
                <a:cubicBezTo>
                  <a:pt x="2077063" y="846654"/>
                  <a:pt x="2081543" y="848147"/>
                  <a:pt x="2087516" y="848147"/>
                </a:cubicBezTo>
                <a:cubicBezTo>
                  <a:pt x="2093488" y="848147"/>
                  <a:pt x="2097968" y="848147"/>
                  <a:pt x="2100954" y="848147"/>
                </a:cubicBezTo>
                <a:cubicBezTo>
                  <a:pt x="2103941" y="848147"/>
                  <a:pt x="2105434" y="848147"/>
                  <a:pt x="2105434" y="848147"/>
                </a:cubicBezTo>
                <a:cubicBezTo>
                  <a:pt x="2105434" y="854121"/>
                  <a:pt x="2111407" y="858600"/>
                  <a:pt x="2123353" y="861587"/>
                </a:cubicBezTo>
                <a:cubicBezTo>
                  <a:pt x="2135299" y="864573"/>
                  <a:pt x="2141272" y="860093"/>
                  <a:pt x="2141272" y="848147"/>
                </a:cubicBezTo>
                <a:lnTo>
                  <a:pt x="2150231" y="830229"/>
                </a:lnTo>
                <a:cubicBezTo>
                  <a:pt x="2162177" y="830229"/>
                  <a:pt x="2169642" y="831722"/>
                  <a:pt x="2172630" y="834708"/>
                </a:cubicBezTo>
                <a:cubicBezTo>
                  <a:pt x="2175615" y="837694"/>
                  <a:pt x="2174122" y="842174"/>
                  <a:pt x="2168150" y="848147"/>
                </a:cubicBezTo>
                <a:cubicBezTo>
                  <a:pt x="2162177" y="854121"/>
                  <a:pt x="2160682" y="858600"/>
                  <a:pt x="2163670" y="861587"/>
                </a:cubicBezTo>
                <a:cubicBezTo>
                  <a:pt x="2166657" y="864573"/>
                  <a:pt x="2168150" y="869051"/>
                  <a:pt x="2168150" y="875026"/>
                </a:cubicBezTo>
                <a:lnTo>
                  <a:pt x="2186068" y="875026"/>
                </a:lnTo>
                <a:cubicBezTo>
                  <a:pt x="2192040" y="875026"/>
                  <a:pt x="2196520" y="867560"/>
                  <a:pt x="2199507" y="852627"/>
                </a:cubicBezTo>
                <a:cubicBezTo>
                  <a:pt x="2202493" y="837694"/>
                  <a:pt x="2201000" y="830229"/>
                  <a:pt x="2195027" y="830229"/>
                </a:cubicBezTo>
                <a:lnTo>
                  <a:pt x="2212946" y="812311"/>
                </a:lnTo>
                <a:cubicBezTo>
                  <a:pt x="2224892" y="812311"/>
                  <a:pt x="2227878" y="809324"/>
                  <a:pt x="2221905" y="803350"/>
                </a:cubicBezTo>
                <a:cubicBezTo>
                  <a:pt x="2221905" y="797377"/>
                  <a:pt x="2223398" y="792898"/>
                  <a:pt x="2226385" y="789912"/>
                </a:cubicBezTo>
                <a:cubicBezTo>
                  <a:pt x="2229372" y="786926"/>
                  <a:pt x="2230865" y="785433"/>
                  <a:pt x="2230865" y="785433"/>
                </a:cubicBezTo>
                <a:cubicBezTo>
                  <a:pt x="2242811" y="779459"/>
                  <a:pt x="2242811" y="770500"/>
                  <a:pt x="2230865" y="758554"/>
                </a:cubicBezTo>
                <a:cubicBezTo>
                  <a:pt x="2230865" y="758554"/>
                  <a:pt x="2229372" y="755568"/>
                  <a:pt x="2226385" y="749595"/>
                </a:cubicBezTo>
                <a:cubicBezTo>
                  <a:pt x="2223398" y="743622"/>
                  <a:pt x="2221905" y="737649"/>
                  <a:pt x="2221905" y="731676"/>
                </a:cubicBezTo>
                <a:lnTo>
                  <a:pt x="2221905" y="713758"/>
                </a:lnTo>
                <a:lnTo>
                  <a:pt x="2239824" y="731676"/>
                </a:lnTo>
                <a:lnTo>
                  <a:pt x="2275661" y="731676"/>
                </a:lnTo>
                <a:cubicBezTo>
                  <a:pt x="2275661" y="731676"/>
                  <a:pt x="2278647" y="725703"/>
                  <a:pt x="2284620" y="713758"/>
                </a:cubicBezTo>
                <a:cubicBezTo>
                  <a:pt x="2290593" y="701813"/>
                  <a:pt x="2296566" y="694346"/>
                  <a:pt x="2302539" y="691360"/>
                </a:cubicBezTo>
                <a:cubicBezTo>
                  <a:pt x="2308512" y="688374"/>
                  <a:pt x="2311498" y="692853"/>
                  <a:pt x="2311498" y="704799"/>
                </a:cubicBezTo>
                <a:cubicBezTo>
                  <a:pt x="2329417" y="710772"/>
                  <a:pt x="2350322" y="710772"/>
                  <a:pt x="2374213" y="704799"/>
                </a:cubicBezTo>
                <a:cubicBezTo>
                  <a:pt x="2374213" y="698826"/>
                  <a:pt x="2377200" y="692853"/>
                  <a:pt x="2383173" y="686880"/>
                </a:cubicBezTo>
                <a:lnTo>
                  <a:pt x="2401091" y="668961"/>
                </a:lnTo>
                <a:cubicBezTo>
                  <a:pt x="2401091" y="668961"/>
                  <a:pt x="2401091" y="665975"/>
                  <a:pt x="2401091" y="660002"/>
                </a:cubicBezTo>
                <a:cubicBezTo>
                  <a:pt x="2401091" y="654029"/>
                  <a:pt x="2404078" y="651044"/>
                  <a:pt x="2410051" y="651044"/>
                </a:cubicBezTo>
                <a:lnTo>
                  <a:pt x="2410051" y="633125"/>
                </a:lnTo>
                <a:cubicBezTo>
                  <a:pt x="2404078" y="633125"/>
                  <a:pt x="2404078" y="630139"/>
                  <a:pt x="2410051" y="624165"/>
                </a:cubicBezTo>
                <a:cubicBezTo>
                  <a:pt x="2410051" y="618192"/>
                  <a:pt x="2411544" y="615206"/>
                  <a:pt x="2414531" y="615206"/>
                </a:cubicBezTo>
                <a:cubicBezTo>
                  <a:pt x="2417516" y="615206"/>
                  <a:pt x="2419009" y="618192"/>
                  <a:pt x="2419009" y="624165"/>
                </a:cubicBezTo>
                <a:cubicBezTo>
                  <a:pt x="2424982" y="630139"/>
                  <a:pt x="2436928" y="633125"/>
                  <a:pt x="2454847" y="633125"/>
                </a:cubicBezTo>
                <a:cubicBezTo>
                  <a:pt x="2466793" y="633125"/>
                  <a:pt x="2475752" y="633125"/>
                  <a:pt x="2481725" y="633125"/>
                </a:cubicBezTo>
                <a:cubicBezTo>
                  <a:pt x="2487698" y="639097"/>
                  <a:pt x="2493671" y="645069"/>
                  <a:pt x="2499643" y="651044"/>
                </a:cubicBezTo>
                <a:lnTo>
                  <a:pt x="2508602" y="660002"/>
                </a:lnTo>
                <a:cubicBezTo>
                  <a:pt x="2508602" y="660002"/>
                  <a:pt x="2508602" y="662988"/>
                  <a:pt x="2508602" y="668961"/>
                </a:cubicBezTo>
                <a:cubicBezTo>
                  <a:pt x="2508602" y="674935"/>
                  <a:pt x="2510095" y="677921"/>
                  <a:pt x="2513082" y="677921"/>
                </a:cubicBezTo>
                <a:cubicBezTo>
                  <a:pt x="2516069" y="677921"/>
                  <a:pt x="2523534" y="677921"/>
                  <a:pt x="2535480" y="677921"/>
                </a:cubicBezTo>
                <a:cubicBezTo>
                  <a:pt x="2553399" y="677921"/>
                  <a:pt x="2563852" y="676427"/>
                  <a:pt x="2566838" y="673441"/>
                </a:cubicBezTo>
                <a:cubicBezTo>
                  <a:pt x="2569825" y="670455"/>
                  <a:pt x="2575798" y="670455"/>
                  <a:pt x="2584756" y="673441"/>
                </a:cubicBezTo>
                <a:cubicBezTo>
                  <a:pt x="2593716" y="676427"/>
                  <a:pt x="2598195" y="674935"/>
                  <a:pt x="2598195" y="668961"/>
                </a:cubicBezTo>
                <a:cubicBezTo>
                  <a:pt x="2598195" y="668961"/>
                  <a:pt x="2601182" y="667468"/>
                  <a:pt x="2607155" y="664482"/>
                </a:cubicBezTo>
                <a:cubicBezTo>
                  <a:pt x="2613127" y="661497"/>
                  <a:pt x="2616114" y="660002"/>
                  <a:pt x="2616114" y="660002"/>
                </a:cubicBezTo>
                <a:lnTo>
                  <a:pt x="2642992" y="651044"/>
                </a:lnTo>
                <a:cubicBezTo>
                  <a:pt x="2642992" y="651044"/>
                  <a:pt x="2645979" y="649549"/>
                  <a:pt x="2651952" y="646563"/>
                </a:cubicBezTo>
                <a:cubicBezTo>
                  <a:pt x="2657925" y="643578"/>
                  <a:pt x="2662403" y="645069"/>
                  <a:pt x="2665390" y="651044"/>
                </a:cubicBezTo>
                <a:cubicBezTo>
                  <a:pt x="2668378" y="657016"/>
                  <a:pt x="2675842" y="660002"/>
                  <a:pt x="2687788" y="660002"/>
                </a:cubicBezTo>
                <a:cubicBezTo>
                  <a:pt x="2699734" y="660002"/>
                  <a:pt x="2710187" y="657016"/>
                  <a:pt x="2719146" y="651044"/>
                </a:cubicBezTo>
                <a:cubicBezTo>
                  <a:pt x="2728106" y="645069"/>
                  <a:pt x="2737065" y="645069"/>
                  <a:pt x="2746025" y="651044"/>
                </a:cubicBezTo>
                <a:cubicBezTo>
                  <a:pt x="2754983" y="657016"/>
                  <a:pt x="2759463" y="657016"/>
                  <a:pt x="2759463" y="651044"/>
                </a:cubicBezTo>
                <a:lnTo>
                  <a:pt x="2804260" y="642084"/>
                </a:lnTo>
                <a:cubicBezTo>
                  <a:pt x="2828150" y="642084"/>
                  <a:pt x="2840096" y="645069"/>
                  <a:pt x="2840096" y="651044"/>
                </a:cubicBezTo>
                <a:lnTo>
                  <a:pt x="2822177" y="668961"/>
                </a:lnTo>
                <a:cubicBezTo>
                  <a:pt x="2810232" y="674935"/>
                  <a:pt x="2790821" y="677921"/>
                  <a:pt x="2763942" y="677921"/>
                </a:cubicBezTo>
                <a:cubicBezTo>
                  <a:pt x="2737065" y="677921"/>
                  <a:pt x="2723626" y="677921"/>
                  <a:pt x="2723626" y="677921"/>
                </a:cubicBezTo>
                <a:lnTo>
                  <a:pt x="2696748" y="695840"/>
                </a:lnTo>
                <a:lnTo>
                  <a:pt x="2669870" y="686880"/>
                </a:lnTo>
                <a:cubicBezTo>
                  <a:pt x="2675842" y="680907"/>
                  <a:pt x="2675842" y="677921"/>
                  <a:pt x="2669870" y="677921"/>
                </a:cubicBezTo>
                <a:lnTo>
                  <a:pt x="2660910" y="686880"/>
                </a:lnTo>
                <a:cubicBezTo>
                  <a:pt x="2660910" y="686880"/>
                  <a:pt x="2659418" y="688374"/>
                  <a:pt x="2656430" y="691360"/>
                </a:cubicBezTo>
                <a:cubicBezTo>
                  <a:pt x="2653445" y="694346"/>
                  <a:pt x="2648965" y="695840"/>
                  <a:pt x="2642992" y="695840"/>
                </a:cubicBezTo>
                <a:cubicBezTo>
                  <a:pt x="2637020" y="695840"/>
                  <a:pt x="2631046" y="698826"/>
                  <a:pt x="2625074" y="704799"/>
                </a:cubicBezTo>
                <a:cubicBezTo>
                  <a:pt x="2625074" y="704799"/>
                  <a:pt x="2623581" y="706293"/>
                  <a:pt x="2620594" y="709279"/>
                </a:cubicBezTo>
                <a:cubicBezTo>
                  <a:pt x="2617607" y="712265"/>
                  <a:pt x="2616114" y="713758"/>
                  <a:pt x="2616114" y="713758"/>
                </a:cubicBezTo>
                <a:lnTo>
                  <a:pt x="2625074" y="731676"/>
                </a:lnTo>
                <a:cubicBezTo>
                  <a:pt x="2631046" y="737649"/>
                  <a:pt x="2634033" y="743622"/>
                  <a:pt x="2634033" y="749595"/>
                </a:cubicBezTo>
                <a:cubicBezTo>
                  <a:pt x="2640006" y="767514"/>
                  <a:pt x="2651952" y="770500"/>
                  <a:pt x="2669870" y="758554"/>
                </a:cubicBezTo>
                <a:cubicBezTo>
                  <a:pt x="2669870" y="752581"/>
                  <a:pt x="2671363" y="748101"/>
                  <a:pt x="2674349" y="745115"/>
                </a:cubicBezTo>
                <a:cubicBezTo>
                  <a:pt x="2677336" y="742129"/>
                  <a:pt x="2681816" y="740636"/>
                  <a:pt x="2687788" y="740636"/>
                </a:cubicBezTo>
                <a:lnTo>
                  <a:pt x="2678829" y="749595"/>
                </a:lnTo>
                <a:lnTo>
                  <a:pt x="2669870" y="767514"/>
                </a:lnTo>
                <a:lnTo>
                  <a:pt x="2687788" y="767514"/>
                </a:lnTo>
                <a:cubicBezTo>
                  <a:pt x="2699734" y="767514"/>
                  <a:pt x="2711680" y="764528"/>
                  <a:pt x="2723626" y="758554"/>
                </a:cubicBezTo>
                <a:lnTo>
                  <a:pt x="2732585" y="749595"/>
                </a:lnTo>
                <a:lnTo>
                  <a:pt x="2714667" y="749595"/>
                </a:lnTo>
                <a:lnTo>
                  <a:pt x="2696748" y="740636"/>
                </a:lnTo>
                <a:lnTo>
                  <a:pt x="2714667" y="740636"/>
                </a:lnTo>
                <a:cubicBezTo>
                  <a:pt x="2726613" y="734662"/>
                  <a:pt x="2734077" y="733171"/>
                  <a:pt x="2737065" y="736156"/>
                </a:cubicBezTo>
                <a:cubicBezTo>
                  <a:pt x="2740052" y="739142"/>
                  <a:pt x="2744532" y="739142"/>
                  <a:pt x="2750503" y="736156"/>
                </a:cubicBezTo>
                <a:cubicBezTo>
                  <a:pt x="2756476" y="733171"/>
                  <a:pt x="2760956" y="734662"/>
                  <a:pt x="2763942" y="740636"/>
                </a:cubicBezTo>
                <a:cubicBezTo>
                  <a:pt x="2766929" y="746609"/>
                  <a:pt x="2774395" y="749595"/>
                  <a:pt x="2786341" y="749595"/>
                </a:cubicBezTo>
                <a:lnTo>
                  <a:pt x="2795300" y="758554"/>
                </a:lnTo>
                <a:lnTo>
                  <a:pt x="2813219" y="794392"/>
                </a:lnTo>
                <a:cubicBezTo>
                  <a:pt x="2813219" y="794392"/>
                  <a:pt x="2816206" y="797377"/>
                  <a:pt x="2822177" y="803350"/>
                </a:cubicBezTo>
                <a:lnTo>
                  <a:pt x="2831137" y="794392"/>
                </a:lnTo>
                <a:cubicBezTo>
                  <a:pt x="2831137" y="794392"/>
                  <a:pt x="2832630" y="792898"/>
                  <a:pt x="2835617" y="789912"/>
                </a:cubicBezTo>
                <a:cubicBezTo>
                  <a:pt x="2838603" y="786926"/>
                  <a:pt x="2840096" y="785433"/>
                  <a:pt x="2840096" y="785433"/>
                </a:cubicBezTo>
                <a:lnTo>
                  <a:pt x="2849056" y="776473"/>
                </a:lnTo>
                <a:cubicBezTo>
                  <a:pt x="2849056" y="770500"/>
                  <a:pt x="2843083" y="769007"/>
                  <a:pt x="2831137" y="771993"/>
                </a:cubicBezTo>
                <a:cubicBezTo>
                  <a:pt x="2819192" y="774980"/>
                  <a:pt x="2813219" y="773487"/>
                  <a:pt x="2813219" y="767514"/>
                </a:cubicBezTo>
                <a:cubicBezTo>
                  <a:pt x="2813219" y="761540"/>
                  <a:pt x="2816206" y="755568"/>
                  <a:pt x="2822177" y="749595"/>
                </a:cubicBezTo>
                <a:cubicBezTo>
                  <a:pt x="2822177" y="749595"/>
                  <a:pt x="2823672" y="748101"/>
                  <a:pt x="2826657" y="745115"/>
                </a:cubicBezTo>
                <a:cubicBezTo>
                  <a:pt x="2829644" y="742129"/>
                  <a:pt x="2831137" y="737649"/>
                  <a:pt x="2831137" y="731676"/>
                </a:cubicBezTo>
                <a:lnTo>
                  <a:pt x="2831137" y="713758"/>
                </a:lnTo>
                <a:lnTo>
                  <a:pt x="2849056" y="731676"/>
                </a:lnTo>
                <a:cubicBezTo>
                  <a:pt x="2861002" y="731676"/>
                  <a:pt x="2869961" y="731676"/>
                  <a:pt x="2875934" y="731676"/>
                </a:cubicBezTo>
                <a:cubicBezTo>
                  <a:pt x="2875934" y="725703"/>
                  <a:pt x="2878921" y="719732"/>
                  <a:pt x="2884893" y="713758"/>
                </a:cubicBezTo>
                <a:cubicBezTo>
                  <a:pt x="2890866" y="707784"/>
                  <a:pt x="2893853" y="701813"/>
                  <a:pt x="2893853" y="695840"/>
                </a:cubicBezTo>
                <a:cubicBezTo>
                  <a:pt x="2893853" y="689866"/>
                  <a:pt x="2899824" y="686880"/>
                  <a:pt x="2911772" y="686880"/>
                </a:cubicBezTo>
                <a:lnTo>
                  <a:pt x="2929689" y="677921"/>
                </a:lnTo>
                <a:cubicBezTo>
                  <a:pt x="2941635" y="665975"/>
                  <a:pt x="2947608" y="660002"/>
                  <a:pt x="2947608" y="660002"/>
                </a:cubicBezTo>
                <a:lnTo>
                  <a:pt x="2947608" y="677921"/>
                </a:lnTo>
                <a:cubicBezTo>
                  <a:pt x="2935662" y="683894"/>
                  <a:pt x="2934169" y="691360"/>
                  <a:pt x="2943128" y="700319"/>
                </a:cubicBezTo>
                <a:cubicBezTo>
                  <a:pt x="2952088" y="709279"/>
                  <a:pt x="2956568" y="715252"/>
                  <a:pt x="2956568" y="718237"/>
                </a:cubicBezTo>
                <a:cubicBezTo>
                  <a:pt x="2956568" y="721223"/>
                  <a:pt x="2956568" y="722718"/>
                  <a:pt x="2956568" y="722718"/>
                </a:cubicBezTo>
                <a:lnTo>
                  <a:pt x="2974486" y="704799"/>
                </a:lnTo>
                <a:cubicBezTo>
                  <a:pt x="2974486" y="704799"/>
                  <a:pt x="2978966" y="700319"/>
                  <a:pt x="2987926" y="691360"/>
                </a:cubicBezTo>
                <a:cubicBezTo>
                  <a:pt x="2996884" y="682400"/>
                  <a:pt x="3001364" y="671947"/>
                  <a:pt x="3001364" y="660002"/>
                </a:cubicBezTo>
                <a:cubicBezTo>
                  <a:pt x="3001364" y="648056"/>
                  <a:pt x="2998377" y="642084"/>
                  <a:pt x="2992404" y="642084"/>
                </a:cubicBezTo>
                <a:cubicBezTo>
                  <a:pt x="2992404" y="630139"/>
                  <a:pt x="2992404" y="624165"/>
                  <a:pt x="2992404" y="624165"/>
                </a:cubicBezTo>
                <a:lnTo>
                  <a:pt x="3001364" y="615206"/>
                </a:lnTo>
                <a:cubicBezTo>
                  <a:pt x="3001364" y="621179"/>
                  <a:pt x="3004350" y="624165"/>
                  <a:pt x="3010323" y="624165"/>
                </a:cubicBezTo>
                <a:lnTo>
                  <a:pt x="3028242" y="624165"/>
                </a:lnTo>
                <a:cubicBezTo>
                  <a:pt x="3034215" y="624165"/>
                  <a:pt x="3038694" y="624165"/>
                  <a:pt x="3041681" y="624165"/>
                </a:cubicBezTo>
                <a:cubicBezTo>
                  <a:pt x="3044668" y="624165"/>
                  <a:pt x="3046161" y="621179"/>
                  <a:pt x="3046161" y="615206"/>
                </a:cubicBezTo>
                <a:cubicBezTo>
                  <a:pt x="3046161" y="621179"/>
                  <a:pt x="3047654" y="625659"/>
                  <a:pt x="3050640" y="628645"/>
                </a:cubicBezTo>
                <a:cubicBezTo>
                  <a:pt x="3053627" y="631631"/>
                  <a:pt x="3061093" y="633125"/>
                  <a:pt x="3073038" y="633125"/>
                </a:cubicBezTo>
                <a:cubicBezTo>
                  <a:pt x="3084984" y="633125"/>
                  <a:pt x="3092450" y="633125"/>
                  <a:pt x="3095436" y="633125"/>
                </a:cubicBezTo>
                <a:cubicBezTo>
                  <a:pt x="3098423" y="633125"/>
                  <a:pt x="3099916" y="636110"/>
                  <a:pt x="3099916" y="642084"/>
                </a:cubicBezTo>
                <a:cubicBezTo>
                  <a:pt x="3099916" y="648056"/>
                  <a:pt x="3105889" y="651044"/>
                  <a:pt x="3117835" y="651044"/>
                </a:cubicBezTo>
                <a:lnTo>
                  <a:pt x="3126794" y="660002"/>
                </a:lnTo>
                <a:cubicBezTo>
                  <a:pt x="3108875" y="665975"/>
                  <a:pt x="3108875" y="671947"/>
                  <a:pt x="3126794" y="677921"/>
                </a:cubicBezTo>
                <a:cubicBezTo>
                  <a:pt x="3138740" y="683894"/>
                  <a:pt x="3150685" y="677921"/>
                  <a:pt x="3162631" y="660002"/>
                </a:cubicBezTo>
                <a:lnTo>
                  <a:pt x="3171590" y="660002"/>
                </a:lnTo>
                <a:cubicBezTo>
                  <a:pt x="3171590" y="665975"/>
                  <a:pt x="3192496" y="665975"/>
                  <a:pt x="3234305" y="660002"/>
                </a:cubicBezTo>
                <a:lnTo>
                  <a:pt x="3252224" y="651044"/>
                </a:lnTo>
                <a:cubicBezTo>
                  <a:pt x="3264170" y="651044"/>
                  <a:pt x="3270143" y="651044"/>
                  <a:pt x="3270143" y="651044"/>
                </a:cubicBezTo>
                <a:cubicBezTo>
                  <a:pt x="3282089" y="657016"/>
                  <a:pt x="3302994" y="657016"/>
                  <a:pt x="3332858" y="651044"/>
                </a:cubicBezTo>
                <a:lnTo>
                  <a:pt x="3359736" y="651044"/>
                </a:lnTo>
                <a:cubicBezTo>
                  <a:pt x="3365709" y="657016"/>
                  <a:pt x="3368695" y="657016"/>
                  <a:pt x="3368695" y="651044"/>
                </a:cubicBezTo>
                <a:lnTo>
                  <a:pt x="3422451" y="642084"/>
                </a:lnTo>
                <a:cubicBezTo>
                  <a:pt x="3458288" y="648056"/>
                  <a:pt x="3458288" y="657016"/>
                  <a:pt x="3422451" y="668961"/>
                </a:cubicBezTo>
                <a:lnTo>
                  <a:pt x="3368695" y="677921"/>
                </a:lnTo>
                <a:cubicBezTo>
                  <a:pt x="3320912" y="677921"/>
                  <a:pt x="3314940" y="686880"/>
                  <a:pt x="3350776" y="704799"/>
                </a:cubicBezTo>
                <a:cubicBezTo>
                  <a:pt x="3362723" y="710772"/>
                  <a:pt x="3370188" y="710772"/>
                  <a:pt x="3373175" y="704799"/>
                </a:cubicBezTo>
                <a:cubicBezTo>
                  <a:pt x="3376162" y="698826"/>
                  <a:pt x="3383627" y="698826"/>
                  <a:pt x="3395572" y="704799"/>
                </a:cubicBezTo>
                <a:cubicBezTo>
                  <a:pt x="3407519" y="704799"/>
                  <a:pt x="3414984" y="704799"/>
                  <a:pt x="3417971" y="704799"/>
                </a:cubicBezTo>
                <a:cubicBezTo>
                  <a:pt x="3420958" y="704799"/>
                  <a:pt x="3422451" y="701813"/>
                  <a:pt x="3422451" y="695840"/>
                </a:cubicBezTo>
                <a:lnTo>
                  <a:pt x="3431410" y="677921"/>
                </a:lnTo>
                <a:lnTo>
                  <a:pt x="3449329" y="686880"/>
                </a:lnTo>
                <a:cubicBezTo>
                  <a:pt x="3455302" y="698826"/>
                  <a:pt x="3467248" y="701813"/>
                  <a:pt x="3485166" y="695840"/>
                </a:cubicBezTo>
                <a:cubicBezTo>
                  <a:pt x="3485166" y="695840"/>
                  <a:pt x="3489645" y="695840"/>
                  <a:pt x="3498605" y="695840"/>
                </a:cubicBezTo>
                <a:cubicBezTo>
                  <a:pt x="3507564" y="695840"/>
                  <a:pt x="3515030" y="695840"/>
                  <a:pt x="3521003" y="695840"/>
                </a:cubicBezTo>
                <a:cubicBezTo>
                  <a:pt x="3526976" y="695840"/>
                  <a:pt x="3532949" y="694346"/>
                  <a:pt x="3538922" y="691360"/>
                </a:cubicBezTo>
                <a:cubicBezTo>
                  <a:pt x="3544895" y="688374"/>
                  <a:pt x="3550868" y="686880"/>
                  <a:pt x="3556841" y="686880"/>
                </a:cubicBezTo>
                <a:cubicBezTo>
                  <a:pt x="3568786" y="674935"/>
                  <a:pt x="3577745" y="671947"/>
                  <a:pt x="3583718" y="677921"/>
                </a:cubicBezTo>
                <a:cubicBezTo>
                  <a:pt x="3583718" y="683894"/>
                  <a:pt x="3585211" y="686880"/>
                  <a:pt x="3588198" y="686880"/>
                </a:cubicBezTo>
                <a:cubicBezTo>
                  <a:pt x="3591184" y="686880"/>
                  <a:pt x="3592677" y="686880"/>
                  <a:pt x="3592677" y="686880"/>
                </a:cubicBezTo>
                <a:lnTo>
                  <a:pt x="3610596" y="677921"/>
                </a:lnTo>
                <a:cubicBezTo>
                  <a:pt x="3616569" y="677921"/>
                  <a:pt x="3619556" y="677921"/>
                  <a:pt x="3619556" y="677921"/>
                </a:cubicBezTo>
                <a:cubicBezTo>
                  <a:pt x="3619556" y="683894"/>
                  <a:pt x="3622542" y="683894"/>
                  <a:pt x="3628515" y="677921"/>
                </a:cubicBezTo>
                <a:lnTo>
                  <a:pt x="3637473" y="677921"/>
                </a:lnTo>
                <a:cubicBezTo>
                  <a:pt x="3637473" y="683894"/>
                  <a:pt x="3640461" y="686880"/>
                  <a:pt x="3646433" y="686880"/>
                </a:cubicBezTo>
                <a:cubicBezTo>
                  <a:pt x="3652406" y="686880"/>
                  <a:pt x="3658379" y="689866"/>
                  <a:pt x="3664352" y="695840"/>
                </a:cubicBezTo>
                <a:cubicBezTo>
                  <a:pt x="3670324" y="701813"/>
                  <a:pt x="3676298" y="701813"/>
                  <a:pt x="3682270" y="695840"/>
                </a:cubicBezTo>
                <a:lnTo>
                  <a:pt x="3664352" y="686880"/>
                </a:lnTo>
                <a:lnTo>
                  <a:pt x="3664352" y="677921"/>
                </a:lnTo>
                <a:lnTo>
                  <a:pt x="3664352" y="668961"/>
                </a:lnTo>
                <a:lnTo>
                  <a:pt x="3664352" y="660002"/>
                </a:lnTo>
                <a:lnTo>
                  <a:pt x="3691230" y="660002"/>
                </a:lnTo>
                <a:cubicBezTo>
                  <a:pt x="3697203" y="660002"/>
                  <a:pt x="3701682" y="660002"/>
                  <a:pt x="3704669" y="660002"/>
                </a:cubicBezTo>
                <a:cubicBezTo>
                  <a:pt x="3707656" y="660002"/>
                  <a:pt x="3709149" y="657016"/>
                  <a:pt x="3709149" y="651044"/>
                </a:cubicBezTo>
                <a:lnTo>
                  <a:pt x="3718108" y="642084"/>
                </a:lnTo>
                <a:lnTo>
                  <a:pt x="3727068" y="642084"/>
                </a:lnTo>
                <a:cubicBezTo>
                  <a:pt x="3727068" y="648056"/>
                  <a:pt x="3737519" y="651044"/>
                  <a:pt x="3758424" y="651044"/>
                </a:cubicBezTo>
                <a:cubicBezTo>
                  <a:pt x="3779330" y="651044"/>
                  <a:pt x="3798742" y="651044"/>
                  <a:pt x="3816660" y="651044"/>
                </a:cubicBezTo>
                <a:lnTo>
                  <a:pt x="3870416" y="651044"/>
                </a:lnTo>
                <a:cubicBezTo>
                  <a:pt x="3882362" y="645069"/>
                  <a:pt x="3885347" y="636110"/>
                  <a:pt x="3879374" y="624165"/>
                </a:cubicBezTo>
                <a:cubicBezTo>
                  <a:pt x="3879374" y="618192"/>
                  <a:pt x="3880869" y="613712"/>
                  <a:pt x="3883854" y="610726"/>
                </a:cubicBezTo>
                <a:cubicBezTo>
                  <a:pt x="3886842" y="607740"/>
                  <a:pt x="3894307" y="606246"/>
                  <a:pt x="3906253" y="606246"/>
                </a:cubicBezTo>
                <a:cubicBezTo>
                  <a:pt x="3912226" y="600273"/>
                  <a:pt x="3918198" y="597287"/>
                  <a:pt x="3924171" y="597287"/>
                </a:cubicBezTo>
                <a:cubicBezTo>
                  <a:pt x="3930144" y="597287"/>
                  <a:pt x="3936117" y="597287"/>
                  <a:pt x="3942090" y="597287"/>
                </a:cubicBezTo>
                <a:lnTo>
                  <a:pt x="3924171" y="606246"/>
                </a:lnTo>
                <a:lnTo>
                  <a:pt x="3906253" y="624165"/>
                </a:lnTo>
                <a:cubicBezTo>
                  <a:pt x="3912226" y="630139"/>
                  <a:pt x="3915212" y="634618"/>
                  <a:pt x="3915212" y="637603"/>
                </a:cubicBezTo>
                <a:cubicBezTo>
                  <a:pt x="3915212" y="640589"/>
                  <a:pt x="3916705" y="643578"/>
                  <a:pt x="3919692" y="646563"/>
                </a:cubicBezTo>
                <a:cubicBezTo>
                  <a:pt x="3922678" y="649549"/>
                  <a:pt x="3933131" y="651044"/>
                  <a:pt x="3951050" y="651044"/>
                </a:cubicBezTo>
                <a:cubicBezTo>
                  <a:pt x="3974942" y="657016"/>
                  <a:pt x="3986886" y="654029"/>
                  <a:pt x="3986886" y="642084"/>
                </a:cubicBezTo>
                <a:cubicBezTo>
                  <a:pt x="3986886" y="636110"/>
                  <a:pt x="3986886" y="633125"/>
                  <a:pt x="3986886" y="633125"/>
                </a:cubicBezTo>
                <a:cubicBezTo>
                  <a:pt x="3986886" y="627150"/>
                  <a:pt x="3986886" y="618192"/>
                  <a:pt x="3986886" y="606246"/>
                </a:cubicBezTo>
                <a:cubicBezTo>
                  <a:pt x="3986886" y="600273"/>
                  <a:pt x="3985393" y="597287"/>
                  <a:pt x="3982407" y="597287"/>
                </a:cubicBezTo>
                <a:cubicBezTo>
                  <a:pt x="3979420" y="597287"/>
                  <a:pt x="3974942" y="597287"/>
                  <a:pt x="3968967" y="597287"/>
                </a:cubicBezTo>
                <a:cubicBezTo>
                  <a:pt x="3962994" y="597287"/>
                  <a:pt x="3960009" y="595793"/>
                  <a:pt x="3960009" y="592807"/>
                </a:cubicBezTo>
                <a:cubicBezTo>
                  <a:pt x="3960009" y="589821"/>
                  <a:pt x="3962994" y="588328"/>
                  <a:pt x="3968967" y="588328"/>
                </a:cubicBezTo>
                <a:cubicBezTo>
                  <a:pt x="3980913" y="576382"/>
                  <a:pt x="3986886" y="567423"/>
                  <a:pt x="3986886" y="561449"/>
                </a:cubicBezTo>
                <a:cubicBezTo>
                  <a:pt x="3980913" y="549505"/>
                  <a:pt x="3971954" y="546518"/>
                  <a:pt x="3960009" y="552491"/>
                </a:cubicBezTo>
                <a:cubicBezTo>
                  <a:pt x="3954036" y="546518"/>
                  <a:pt x="3952543" y="543532"/>
                  <a:pt x="3955529" y="543532"/>
                </a:cubicBezTo>
                <a:cubicBezTo>
                  <a:pt x="3958516" y="543532"/>
                  <a:pt x="3957023" y="537558"/>
                  <a:pt x="3951050" y="525613"/>
                </a:cubicBezTo>
                <a:cubicBezTo>
                  <a:pt x="3957023" y="525613"/>
                  <a:pt x="3960009" y="525613"/>
                  <a:pt x="3960009" y="525613"/>
                </a:cubicBezTo>
                <a:lnTo>
                  <a:pt x="3968967" y="525613"/>
                </a:lnTo>
                <a:lnTo>
                  <a:pt x="3977927" y="525613"/>
                </a:lnTo>
                <a:cubicBezTo>
                  <a:pt x="3983900" y="513667"/>
                  <a:pt x="3974942" y="507694"/>
                  <a:pt x="3951050" y="507694"/>
                </a:cubicBezTo>
                <a:lnTo>
                  <a:pt x="3942090" y="507694"/>
                </a:lnTo>
                <a:cubicBezTo>
                  <a:pt x="3942090" y="501721"/>
                  <a:pt x="3948063" y="498735"/>
                  <a:pt x="3960009" y="498735"/>
                </a:cubicBezTo>
                <a:cubicBezTo>
                  <a:pt x="3960009" y="498735"/>
                  <a:pt x="3962994" y="501721"/>
                  <a:pt x="3968967" y="507694"/>
                </a:cubicBezTo>
                <a:cubicBezTo>
                  <a:pt x="3974942" y="507694"/>
                  <a:pt x="3977927" y="507694"/>
                  <a:pt x="3977927" y="507694"/>
                </a:cubicBezTo>
                <a:cubicBezTo>
                  <a:pt x="3983900" y="507694"/>
                  <a:pt x="3986886" y="510680"/>
                  <a:pt x="3986886" y="516653"/>
                </a:cubicBezTo>
                <a:cubicBezTo>
                  <a:pt x="3986886" y="522627"/>
                  <a:pt x="3989873" y="528599"/>
                  <a:pt x="3995846" y="534572"/>
                </a:cubicBezTo>
                <a:cubicBezTo>
                  <a:pt x="4007791" y="534572"/>
                  <a:pt x="4013765" y="531586"/>
                  <a:pt x="4013765" y="525613"/>
                </a:cubicBezTo>
                <a:cubicBezTo>
                  <a:pt x="4013765" y="519639"/>
                  <a:pt x="4019738" y="516653"/>
                  <a:pt x="4031683" y="516653"/>
                </a:cubicBezTo>
                <a:cubicBezTo>
                  <a:pt x="4049601" y="510680"/>
                  <a:pt x="4060054" y="509188"/>
                  <a:pt x="4063040" y="512174"/>
                </a:cubicBezTo>
                <a:cubicBezTo>
                  <a:pt x="4066027" y="515160"/>
                  <a:pt x="4067520" y="522627"/>
                  <a:pt x="4067520" y="534572"/>
                </a:cubicBezTo>
                <a:cubicBezTo>
                  <a:pt x="4067520" y="546518"/>
                  <a:pt x="4070506" y="555476"/>
                  <a:pt x="4076479" y="561449"/>
                </a:cubicBezTo>
                <a:cubicBezTo>
                  <a:pt x="4082452" y="567423"/>
                  <a:pt x="4092905" y="570409"/>
                  <a:pt x="4107837" y="570409"/>
                </a:cubicBezTo>
                <a:cubicBezTo>
                  <a:pt x="4122770" y="570409"/>
                  <a:pt x="4136208" y="570409"/>
                  <a:pt x="4148154" y="570409"/>
                </a:cubicBezTo>
                <a:cubicBezTo>
                  <a:pt x="4166073" y="576382"/>
                  <a:pt x="4175032" y="576382"/>
                  <a:pt x="4175032" y="570409"/>
                </a:cubicBezTo>
                <a:cubicBezTo>
                  <a:pt x="4175032" y="570409"/>
                  <a:pt x="4176525" y="568915"/>
                  <a:pt x="4179512" y="565929"/>
                </a:cubicBezTo>
                <a:cubicBezTo>
                  <a:pt x="4182498" y="562944"/>
                  <a:pt x="4186978" y="561449"/>
                  <a:pt x="4192951" y="561449"/>
                </a:cubicBezTo>
                <a:cubicBezTo>
                  <a:pt x="4198924" y="561449"/>
                  <a:pt x="4197430" y="558463"/>
                  <a:pt x="4188471" y="552491"/>
                </a:cubicBezTo>
                <a:cubicBezTo>
                  <a:pt x="4179512" y="546518"/>
                  <a:pt x="4175032" y="542038"/>
                  <a:pt x="4175032" y="539052"/>
                </a:cubicBezTo>
                <a:cubicBezTo>
                  <a:pt x="4175032" y="536066"/>
                  <a:pt x="4181005" y="531586"/>
                  <a:pt x="4192951" y="525613"/>
                </a:cubicBezTo>
                <a:cubicBezTo>
                  <a:pt x="4204897" y="519639"/>
                  <a:pt x="4216843" y="513667"/>
                  <a:pt x="4228787" y="507694"/>
                </a:cubicBezTo>
                <a:cubicBezTo>
                  <a:pt x="4240733" y="501721"/>
                  <a:pt x="4249693" y="504708"/>
                  <a:pt x="4255666" y="516653"/>
                </a:cubicBezTo>
                <a:cubicBezTo>
                  <a:pt x="4261639" y="516653"/>
                  <a:pt x="4266118" y="518147"/>
                  <a:pt x="4269105" y="521133"/>
                </a:cubicBezTo>
                <a:cubicBezTo>
                  <a:pt x="4272091" y="524119"/>
                  <a:pt x="4273584" y="525613"/>
                  <a:pt x="4273584" y="525613"/>
                </a:cubicBezTo>
                <a:cubicBezTo>
                  <a:pt x="4279557" y="525613"/>
                  <a:pt x="4285530" y="525613"/>
                  <a:pt x="4291503" y="525613"/>
                </a:cubicBezTo>
                <a:lnTo>
                  <a:pt x="4327340" y="543532"/>
                </a:lnTo>
                <a:lnTo>
                  <a:pt x="4372137" y="552491"/>
                </a:lnTo>
                <a:cubicBezTo>
                  <a:pt x="4390056" y="546518"/>
                  <a:pt x="4403494" y="542038"/>
                  <a:pt x="4412453" y="539052"/>
                </a:cubicBezTo>
                <a:cubicBezTo>
                  <a:pt x="4421413" y="536066"/>
                  <a:pt x="4425892" y="533079"/>
                  <a:pt x="4425892" y="530093"/>
                </a:cubicBezTo>
                <a:cubicBezTo>
                  <a:pt x="4425892" y="527106"/>
                  <a:pt x="4425892" y="525613"/>
                  <a:pt x="4425892" y="525613"/>
                </a:cubicBezTo>
                <a:cubicBezTo>
                  <a:pt x="4431865" y="525613"/>
                  <a:pt x="4434852" y="524119"/>
                  <a:pt x="4434852" y="521133"/>
                </a:cubicBezTo>
                <a:cubicBezTo>
                  <a:pt x="4434852" y="518147"/>
                  <a:pt x="4434852" y="516653"/>
                  <a:pt x="4434852" y="516653"/>
                </a:cubicBezTo>
                <a:lnTo>
                  <a:pt x="4416933" y="516653"/>
                </a:lnTo>
                <a:cubicBezTo>
                  <a:pt x="4416933" y="522627"/>
                  <a:pt x="4415440" y="525613"/>
                  <a:pt x="4412453" y="525613"/>
                </a:cubicBezTo>
                <a:cubicBezTo>
                  <a:pt x="4409467" y="525613"/>
                  <a:pt x="4404987" y="528599"/>
                  <a:pt x="4399014" y="534572"/>
                </a:cubicBezTo>
                <a:cubicBezTo>
                  <a:pt x="4387068" y="534572"/>
                  <a:pt x="4381096" y="528599"/>
                  <a:pt x="4381096" y="516653"/>
                </a:cubicBezTo>
                <a:cubicBezTo>
                  <a:pt x="4375123" y="504708"/>
                  <a:pt x="4369151" y="498735"/>
                  <a:pt x="4363177" y="498735"/>
                </a:cubicBezTo>
                <a:lnTo>
                  <a:pt x="4381096" y="489775"/>
                </a:lnTo>
                <a:lnTo>
                  <a:pt x="4407974" y="489775"/>
                </a:lnTo>
                <a:lnTo>
                  <a:pt x="4399014" y="480816"/>
                </a:lnTo>
                <a:cubicBezTo>
                  <a:pt x="4393041" y="474842"/>
                  <a:pt x="4390056" y="471856"/>
                  <a:pt x="4390056" y="471856"/>
                </a:cubicBezTo>
                <a:cubicBezTo>
                  <a:pt x="4390056" y="471856"/>
                  <a:pt x="4390056" y="468871"/>
                  <a:pt x="4390056" y="462898"/>
                </a:cubicBezTo>
                <a:close/>
                <a:moveTo>
                  <a:pt x="3657073" y="460098"/>
                </a:moveTo>
                <a:cubicBezTo>
                  <a:pt x="3673871" y="458977"/>
                  <a:pt x="3682270" y="462899"/>
                  <a:pt x="3682270" y="471856"/>
                </a:cubicBezTo>
                <a:cubicBezTo>
                  <a:pt x="3676298" y="471856"/>
                  <a:pt x="3673311" y="471856"/>
                  <a:pt x="3673311" y="471856"/>
                </a:cubicBezTo>
                <a:cubicBezTo>
                  <a:pt x="3673311" y="465883"/>
                  <a:pt x="3670324" y="462898"/>
                  <a:pt x="3664352" y="462898"/>
                </a:cubicBezTo>
                <a:cubicBezTo>
                  <a:pt x="3658379" y="462898"/>
                  <a:pt x="3652406" y="462898"/>
                  <a:pt x="3646433" y="462898"/>
                </a:cubicBezTo>
                <a:lnTo>
                  <a:pt x="3637473" y="462898"/>
                </a:lnTo>
                <a:cubicBezTo>
                  <a:pt x="3644941" y="461405"/>
                  <a:pt x="3651473" y="460470"/>
                  <a:pt x="3657073" y="460098"/>
                </a:cubicBezTo>
                <a:close/>
                <a:moveTo>
                  <a:pt x="3314940" y="453939"/>
                </a:moveTo>
                <a:lnTo>
                  <a:pt x="3317179" y="453939"/>
                </a:lnTo>
                <a:cubicBezTo>
                  <a:pt x="3321659" y="453939"/>
                  <a:pt x="3329871" y="453939"/>
                  <a:pt x="3341817" y="453939"/>
                </a:cubicBezTo>
                <a:cubicBezTo>
                  <a:pt x="3365709" y="459912"/>
                  <a:pt x="3374668" y="465883"/>
                  <a:pt x="3368695" y="471856"/>
                </a:cubicBezTo>
                <a:cubicBezTo>
                  <a:pt x="3362723" y="471856"/>
                  <a:pt x="3356749" y="471856"/>
                  <a:pt x="3350776" y="471856"/>
                </a:cubicBezTo>
                <a:lnTo>
                  <a:pt x="3332858" y="462898"/>
                </a:lnTo>
                <a:cubicBezTo>
                  <a:pt x="3332858" y="462898"/>
                  <a:pt x="3329871" y="462898"/>
                  <a:pt x="3323898" y="462898"/>
                </a:cubicBezTo>
                <a:cubicBezTo>
                  <a:pt x="3317927" y="462898"/>
                  <a:pt x="3314940" y="459912"/>
                  <a:pt x="3314940" y="453939"/>
                </a:cubicBezTo>
                <a:close/>
                <a:moveTo>
                  <a:pt x="2705707" y="453939"/>
                </a:moveTo>
                <a:lnTo>
                  <a:pt x="2777381" y="462898"/>
                </a:lnTo>
                <a:lnTo>
                  <a:pt x="2732585" y="462898"/>
                </a:lnTo>
                <a:cubicBezTo>
                  <a:pt x="2720639" y="462898"/>
                  <a:pt x="2711680" y="459912"/>
                  <a:pt x="2705707" y="453939"/>
                </a:cubicBezTo>
                <a:close/>
                <a:moveTo>
                  <a:pt x="4540123" y="449459"/>
                </a:moveTo>
                <a:cubicBezTo>
                  <a:pt x="4541617" y="449459"/>
                  <a:pt x="4542364" y="450952"/>
                  <a:pt x="4542364" y="453939"/>
                </a:cubicBezTo>
                <a:cubicBezTo>
                  <a:pt x="4542364" y="459912"/>
                  <a:pt x="4542364" y="464392"/>
                  <a:pt x="4542364" y="467378"/>
                </a:cubicBezTo>
                <a:cubicBezTo>
                  <a:pt x="4542364" y="470363"/>
                  <a:pt x="4539377" y="470363"/>
                  <a:pt x="4533404" y="467378"/>
                </a:cubicBezTo>
                <a:cubicBezTo>
                  <a:pt x="4527431" y="464392"/>
                  <a:pt x="4527431" y="459912"/>
                  <a:pt x="4533404" y="453939"/>
                </a:cubicBezTo>
                <a:cubicBezTo>
                  <a:pt x="4536391" y="450952"/>
                  <a:pt x="4538630" y="449459"/>
                  <a:pt x="4540123" y="449459"/>
                </a:cubicBezTo>
                <a:close/>
                <a:moveTo>
                  <a:pt x="3925292" y="449459"/>
                </a:moveTo>
                <a:cubicBezTo>
                  <a:pt x="3926038" y="449459"/>
                  <a:pt x="3927158" y="450952"/>
                  <a:pt x="3928651" y="453939"/>
                </a:cubicBezTo>
                <a:cubicBezTo>
                  <a:pt x="3931638" y="459912"/>
                  <a:pt x="3933131" y="464392"/>
                  <a:pt x="3933131" y="467378"/>
                </a:cubicBezTo>
                <a:cubicBezTo>
                  <a:pt x="3933131" y="470363"/>
                  <a:pt x="3930144" y="468871"/>
                  <a:pt x="3924171" y="462898"/>
                </a:cubicBezTo>
                <a:cubicBezTo>
                  <a:pt x="3918198" y="462898"/>
                  <a:pt x="3915212" y="461403"/>
                  <a:pt x="3915212" y="458418"/>
                </a:cubicBezTo>
                <a:cubicBezTo>
                  <a:pt x="3915212" y="455432"/>
                  <a:pt x="3918198" y="453939"/>
                  <a:pt x="3924171" y="453939"/>
                </a:cubicBezTo>
                <a:cubicBezTo>
                  <a:pt x="3924171" y="450952"/>
                  <a:pt x="3924545" y="449459"/>
                  <a:pt x="3925292" y="449459"/>
                </a:cubicBezTo>
                <a:close/>
                <a:moveTo>
                  <a:pt x="6156156" y="448339"/>
                </a:moveTo>
                <a:cubicBezTo>
                  <a:pt x="6156903" y="447593"/>
                  <a:pt x="6158022" y="447966"/>
                  <a:pt x="6159516" y="449459"/>
                </a:cubicBezTo>
                <a:cubicBezTo>
                  <a:pt x="6162502" y="452445"/>
                  <a:pt x="6163996" y="453939"/>
                  <a:pt x="6163996" y="453939"/>
                </a:cubicBezTo>
                <a:cubicBezTo>
                  <a:pt x="6163996" y="453939"/>
                  <a:pt x="6161010" y="453939"/>
                  <a:pt x="6155036" y="453939"/>
                </a:cubicBezTo>
                <a:cubicBezTo>
                  <a:pt x="6155036" y="450952"/>
                  <a:pt x="6155408" y="449086"/>
                  <a:pt x="6156156" y="448339"/>
                </a:cubicBezTo>
                <a:close/>
                <a:moveTo>
                  <a:pt x="5312862" y="444979"/>
                </a:moveTo>
                <a:cubicBezTo>
                  <a:pt x="5312862" y="444979"/>
                  <a:pt x="5315848" y="444979"/>
                  <a:pt x="5321822" y="444979"/>
                </a:cubicBezTo>
                <a:lnTo>
                  <a:pt x="5330780" y="444979"/>
                </a:lnTo>
                <a:cubicBezTo>
                  <a:pt x="5324808" y="450952"/>
                  <a:pt x="5324808" y="453939"/>
                  <a:pt x="5330780" y="453939"/>
                </a:cubicBezTo>
                <a:lnTo>
                  <a:pt x="5303903" y="462898"/>
                </a:lnTo>
                <a:lnTo>
                  <a:pt x="5294943" y="462898"/>
                </a:lnTo>
                <a:cubicBezTo>
                  <a:pt x="5300917" y="456925"/>
                  <a:pt x="5305396" y="453939"/>
                  <a:pt x="5308383" y="453939"/>
                </a:cubicBezTo>
                <a:cubicBezTo>
                  <a:pt x="5311369" y="453939"/>
                  <a:pt x="5312862" y="450952"/>
                  <a:pt x="5312862" y="444979"/>
                </a:cubicBezTo>
                <a:close/>
                <a:moveTo>
                  <a:pt x="4683472" y="440499"/>
                </a:moveTo>
                <a:cubicBezTo>
                  <a:pt x="4684965" y="440499"/>
                  <a:pt x="4685712" y="441993"/>
                  <a:pt x="4685712" y="444979"/>
                </a:cubicBezTo>
                <a:lnTo>
                  <a:pt x="4676753" y="444979"/>
                </a:lnTo>
                <a:cubicBezTo>
                  <a:pt x="4679739" y="441993"/>
                  <a:pt x="4681980" y="440499"/>
                  <a:pt x="4683472" y="440499"/>
                </a:cubicBezTo>
                <a:close/>
                <a:moveTo>
                  <a:pt x="4225428" y="439660"/>
                </a:moveTo>
                <a:cubicBezTo>
                  <a:pt x="4232148" y="440219"/>
                  <a:pt x="4242227" y="444980"/>
                  <a:pt x="4255666" y="453939"/>
                </a:cubicBezTo>
                <a:lnTo>
                  <a:pt x="4264625" y="462898"/>
                </a:lnTo>
                <a:cubicBezTo>
                  <a:pt x="4264625" y="462898"/>
                  <a:pt x="4263132" y="462898"/>
                  <a:pt x="4260145" y="462898"/>
                </a:cubicBezTo>
                <a:cubicBezTo>
                  <a:pt x="4257159" y="462898"/>
                  <a:pt x="4252679" y="462898"/>
                  <a:pt x="4246706" y="462898"/>
                </a:cubicBezTo>
                <a:cubicBezTo>
                  <a:pt x="4240733" y="468871"/>
                  <a:pt x="4240733" y="471856"/>
                  <a:pt x="4246706" y="471856"/>
                </a:cubicBezTo>
                <a:cubicBezTo>
                  <a:pt x="4258652" y="477831"/>
                  <a:pt x="4264625" y="483802"/>
                  <a:pt x="4264625" y="489775"/>
                </a:cubicBezTo>
                <a:cubicBezTo>
                  <a:pt x="4258652" y="489775"/>
                  <a:pt x="4246706" y="489775"/>
                  <a:pt x="4228787" y="489775"/>
                </a:cubicBezTo>
                <a:lnTo>
                  <a:pt x="4228787" y="471856"/>
                </a:lnTo>
                <a:cubicBezTo>
                  <a:pt x="4228787" y="471856"/>
                  <a:pt x="4227294" y="470363"/>
                  <a:pt x="4224309" y="467378"/>
                </a:cubicBezTo>
                <a:cubicBezTo>
                  <a:pt x="4221322" y="464392"/>
                  <a:pt x="4219829" y="459912"/>
                  <a:pt x="4219829" y="453939"/>
                </a:cubicBezTo>
                <a:cubicBezTo>
                  <a:pt x="4213856" y="447965"/>
                  <a:pt x="4213856" y="443486"/>
                  <a:pt x="4219829" y="440499"/>
                </a:cubicBezTo>
                <a:cubicBezTo>
                  <a:pt x="4221322" y="439753"/>
                  <a:pt x="4223189" y="439473"/>
                  <a:pt x="4225428" y="439660"/>
                </a:cubicBezTo>
                <a:close/>
                <a:moveTo>
                  <a:pt x="6298385" y="436020"/>
                </a:moveTo>
                <a:cubicBezTo>
                  <a:pt x="6310330" y="441993"/>
                  <a:pt x="6310330" y="444979"/>
                  <a:pt x="6298385" y="444979"/>
                </a:cubicBezTo>
                <a:cubicBezTo>
                  <a:pt x="6292412" y="444979"/>
                  <a:pt x="6290919" y="443486"/>
                  <a:pt x="6293905" y="440499"/>
                </a:cubicBezTo>
                <a:cubicBezTo>
                  <a:pt x="6296890" y="437513"/>
                  <a:pt x="6298385" y="436020"/>
                  <a:pt x="6298385" y="436020"/>
                </a:cubicBezTo>
                <a:close/>
                <a:moveTo>
                  <a:pt x="5091119" y="436020"/>
                </a:moveTo>
                <a:cubicBezTo>
                  <a:pt x="5092613" y="436020"/>
                  <a:pt x="5094852" y="439006"/>
                  <a:pt x="5097840" y="444979"/>
                </a:cubicBezTo>
                <a:cubicBezTo>
                  <a:pt x="5103812" y="450952"/>
                  <a:pt x="5103812" y="453939"/>
                  <a:pt x="5097840" y="453939"/>
                </a:cubicBezTo>
                <a:lnTo>
                  <a:pt x="5088880" y="444979"/>
                </a:lnTo>
                <a:cubicBezTo>
                  <a:pt x="5088880" y="439006"/>
                  <a:pt x="5089626" y="436020"/>
                  <a:pt x="5091119" y="436020"/>
                </a:cubicBezTo>
                <a:close/>
                <a:moveTo>
                  <a:pt x="3431410" y="436020"/>
                </a:moveTo>
                <a:lnTo>
                  <a:pt x="3440370" y="444979"/>
                </a:lnTo>
                <a:cubicBezTo>
                  <a:pt x="3440370" y="450952"/>
                  <a:pt x="3444849" y="455432"/>
                  <a:pt x="3453809" y="458418"/>
                </a:cubicBezTo>
                <a:cubicBezTo>
                  <a:pt x="3462768" y="461403"/>
                  <a:pt x="3467248" y="465883"/>
                  <a:pt x="3467248" y="471856"/>
                </a:cubicBezTo>
                <a:cubicBezTo>
                  <a:pt x="3467248" y="477831"/>
                  <a:pt x="3471726" y="479322"/>
                  <a:pt x="3480686" y="476336"/>
                </a:cubicBezTo>
                <a:cubicBezTo>
                  <a:pt x="3489645" y="473351"/>
                  <a:pt x="3501591" y="474842"/>
                  <a:pt x="3516523" y="480816"/>
                </a:cubicBezTo>
                <a:cubicBezTo>
                  <a:pt x="3531456" y="486789"/>
                  <a:pt x="3541909" y="489775"/>
                  <a:pt x="3547881" y="489775"/>
                </a:cubicBezTo>
                <a:lnTo>
                  <a:pt x="3565799" y="489775"/>
                </a:lnTo>
                <a:lnTo>
                  <a:pt x="3592677" y="489775"/>
                </a:lnTo>
                <a:lnTo>
                  <a:pt x="3601637" y="480816"/>
                </a:lnTo>
                <a:cubicBezTo>
                  <a:pt x="3607610" y="486789"/>
                  <a:pt x="3616569" y="492761"/>
                  <a:pt x="3628515" y="498735"/>
                </a:cubicBezTo>
                <a:lnTo>
                  <a:pt x="3646433" y="507694"/>
                </a:lnTo>
                <a:lnTo>
                  <a:pt x="3682270" y="516653"/>
                </a:lnTo>
                <a:cubicBezTo>
                  <a:pt x="3682270" y="522627"/>
                  <a:pt x="3685257" y="525613"/>
                  <a:pt x="3691230" y="525613"/>
                </a:cubicBezTo>
                <a:cubicBezTo>
                  <a:pt x="3697203" y="531586"/>
                  <a:pt x="3701682" y="534572"/>
                  <a:pt x="3704669" y="534572"/>
                </a:cubicBezTo>
                <a:cubicBezTo>
                  <a:pt x="3707656" y="534572"/>
                  <a:pt x="3712135" y="534572"/>
                  <a:pt x="3718108" y="534572"/>
                </a:cubicBezTo>
                <a:lnTo>
                  <a:pt x="3709149" y="525613"/>
                </a:lnTo>
                <a:cubicBezTo>
                  <a:pt x="3703176" y="519639"/>
                  <a:pt x="3700189" y="516653"/>
                  <a:pt x="3700189" y="516653"/>
                </a:cubicBezTo>
                <a:lnTo>
                  <a:pt x="3727068" y="516653"/>
                </a:lnTo>
                <a:lnTo>
                  <a:pt x="3736026" y="525613"/>
                </a:lnTo>
                <a:cubicBezTo>
                  <a:pt x="3730053" y="531586"/>
                  <a:pt x="3727068" y="534572"/>
                  <a:pt x="3727068" y="534572"/>
                </a:cubicBezTo>
                <a:lnTo>
                  <a:pt x="3771864" y="534572"/>
                </a:lnTo>
                <a:lnTo>
                  <a:pt x="3780823" y="525613"/>
                </a:lnTo>
                <a:cubicBezTo>
                  <a:pt x="3786796" y="531586"/>
                  <a:pt x="3786796" y="534572"/>
                  <a:pt x="3780823" y="534572"/>
                </a:cubicBezTo>
                <a:lnTo>
                  <a:pt x="3789782" y="552491"/>
                </a:lnTo>
                <a:lnTo>
                  <a:pt x="3789782" y="561449"/>
                </a:lnTo>
                <a:cubicBezTo>
                  <a:pt x="3765891" y="573395"/>
                  <a:pt x="3747972" y="573395"/>
                  <a:pt x="3736026" y="561449"/>
                </a:cubicBezTo>
                <a:cubicBezTo>
                  <a:pt x="3712135" y="555476"/>
                  <a:pt x="3688243" y="555476"/>
                  <a:pt x="3664352" y="561449"/>
                </a:cubicBezTo>
                <a:lnTo>
                  <a:pt x="3655393" y="565929"/>
                </a:lnTo>
                <a:lnTo>
                  <a:pt x="3664352" y="552491"/>
                </a:lnTo>
                <a:cubicBezTo>
                  <a:pt x="3664352" y="546518"/>
                  <a:pt x="3662859" y="543532"/>
                  <a:pt x="3659872" y="543532"/>
                </a:cubicBezTo>
                <a:cubicBezTo>
                  <a:pt x="3656885" y="543532"/>
                  <a:pt x="3653899" y="543532"/>
                  <a:pt x="3650913" y="543532"/>
                </a:cubicBezTo>
                <a:cubicBezTo>
                  <a:pt x="3647926" y="543532"/>
                  <a:pt x="3646433" y="546518"/>
                  <a:pt x="3646433" y="552491"/>
                </a:cubicBezTo>
                <a:lnTo>
                  <a:pt x="3655392" y="565929"/>
                </a:lnTo>
                <a:lnTo>
                  <a:pt x="3646433" y="570409"/>
                </a:lnTo>
                <a:lnTo>
                  <a:pt x="3655392" y="588328"/>
                </a:lnTo>
                <a:cubicBezTo>
                  <a:pt x="3667338" y="594301"/>
                  <a:pt x="3673311" y="600273"/>
                  <a:pt x="3673311" y="606246"/>
                </a:cubicBezTo>
                <a:cubicBezTo>
                  <a:pt x="3673311" y="612220"/>
                  <a:pt x="3673311" y="616700"/>
                  <a:pt x="3673311" y="619686"/>
                </a:cubicBezTo>
                <a:cubicBezTo>
                  <a:pt x="3673311" y="622672"/>
                  <a:pt x="3670324" y="624165"/>
                  <a:pt x="3664352" y="624165"/>
                </a:cubicBezTo>
                <a:cubicBezTo>
                  <a:pt x="3664352" y="630139"/>
                  <a:pt x="3664352" y="633125"/>
                  <a:pt x="3664352" y="633125"/>
                </a:cubicBezTo>
                <a:cubicBezTo>
                  <a:pt x="3664352" y="645069"/>
                  <a:pt x="3658379" y="651044"/>
                  <a:pt x="3646433" y="651044"/>
                </a:cubicBezTo>
                <a:lnTo>
                  <a:pt x="3628515" y="642084"/>
                </a:lnTo>
                <a:lnTo>
                  <a:pt x="3637473" y="633125"/>
                </a:lnTo>
                <a:lnTo>
                  <a:pt x="3646433" y="642084"/>
                </a:lnTo>
                <a:cubicBezTo>
                  <a:pt x="3652406" y="636110"/>
                  <a:pt x="3650913" y="628645"/>
                  <a:pt x="3641953" y="619686"/>
                </a:cubicBezTo>
                <a:cubicBezTo>
                  <a:pt x="3632995" y="610726"/>
                  <a:pt x="3628515" y="609233"/>
                  <a:pt x="3628515" y="615206"/>
                </a:cubicBezTo>
                <a:lnTo>
                  <a:pt x="3619556" y="633125"/>
                </a:lnTo>
                <a:lnTo>
                  <a:pt x="3610596" y="642084"/>
                </a:lnTo>
                <a:cubicBezTo>
                  <a:pt x="3604624" y="636110"/>
                  <a:pt x="3601637" y="631631"/>
                  <a:pt x="3601637" y="628645"/>
                </a:cubicBezTo>
                <a:cubicBezTo>
                  <a:pt x="3601637" y="625659"/>
                  <a:pt x="3601637" y="621179"/>
                  <a:pt x="3601637" y="615206"/>
                </a:cubicBezTo>
                <a:cubicBezTo>
                  <a:pt x="3607610" y="609233"/>
                  <a:pt x="3607610" y="601767"/>
                  <a:pt x="3601637" y="592807"/>
                </a:cubicBezTo>
                <a:cubicBezTo>
                  <a:pt x="3595664" y="583848"/>
                  <a:pt x="3589691" y="582354"/>
                  <a:pt x="3583718" y="588328"/>
                </a:cubicBezTo>
                <a:cubicBezTo>
                  <a:pt x="3577745" y="594301"/>
                  <a:pt x="3571772" y="588328"/>
                  <a:pt x="3565799" y="570409"/>
                </a:cubicBezTo>
                <a:cubicBezTo>
                  <a:pt x="3565799" y="552491"/>
                  <a:pt x="3568786" y="543532"/>
                  <a:pt x="3574759" y="543532"/>
                </a:cubicBezTo>
                <a:cubicBezTo>
                  <a:pt x="3580731" y="543532"/>
                  <a:pt x="3583718" y="542038"/>
                  <a:pt x="3583718" y="539052"/>
                </a:cubicBezTo>
                <a:cubicBezTo>
                  <a:pt x="3583718" y="536066"/>
                  <a:pt x="3583718" y="534572"/>
                  <a:pt x="3583718" y="534572"/>
                </a:cubicBezTo>
                <a:lnTo>
                  <a:pt x="3538922" y="516653"/>
                </a:lnTo>
                <a:cubicBezTo>
                  <a:pt x="3532949" y="516653"/>
                  <a:pt x="3526976" y="516653"/>
                  <a:pt x="3521003" y="516653"/>
                </a:cubicBezTo>
                <a:cubicBezTo>
                  <a:pt x="3515030" y="516653"/>
                  <a:pt x="3509057" y="519639"/>
                  <a:pt x="3503084" y="525613"/>
                </a:cubicBezTo>
                <a:cubicBezTo>
                  <a:pt x="3503084" y="525613"/>
                  <a:pt x="3501591" y="525613"/>
                  <a:pt x="3498605" y="525613"/>
                </a:cubicBezTo>
                <a:cubicBezTo>
                  <a:pt x="3495618" y="525613"/>
                  <a:pt x="3491138" y="525613"/>
                  <a:pt x="3485166" y="525613"/>
                </a:cubicBezTo>
                <a:lnTo>
                  <a:pt x="3476206" y="534572"/>
                </a:lnTo>
                <a:cubicBezTo>
                  <a:pt x="3488152" y="540546"/>
                  <a:pt x="3503084" y="543532"/>
                  <a:pt x="3521003" y="543532"/>
                </a:cubicBezTo>
                <a:lnTo>
                  <a:pt x="3529963" y="552491"/>
                </a:lnTo>
                <a:lnTo>
                  <a:pt x="3521003" y="561449"/>
                </a:lnTo>
                <a:cubicBezTo>
                  <a:pt x="3515030" y="561449"/>
                  <a:pt x="3509057" y="561449"/>
                  <a:pt x="3503084" y="561449"/>
                </a:cubicBezTo>
                <a:lnTo>
                  <a:pt x="3494125" y="570409"/>
                </a:lnTo>
                <a:cubicBezTo>
                  <a:pt x="3500098" y="570409"/>
                  <a:pt x="3503084" y="573395"/>
                  <a:pt x="3503084" y="579368"/>
                </a:cubicBezTo>
                <a:cubicBezTo>
                  <a:pt x="3503084" y="579368"/>
                  <a:pt x="3498605" y="579368"/>
                  <a:pt x="3489645" y="579368"/>
                </a:cubicBezTo>
                <a:cubicBezTo>
                  <a:pt x="3480686" y="579368"/>
                  <a:pt x="3476206" y="576382"/>
                  <a:pt x="3476206" y="570409"/>
                </a:cubicBezTo>
                <a:lnTo>
                  <a:pt x="3467248" y="570409"/>
                </a:lnTo>
                <a:cubicBezTo>
                  <a:pt x="3461275" y="570409"/>
                  <a:pt x="3456795" y="573395"/>
                  <a:pt x="3453809" y="579368"/>
                </a:cubicBezTo>
                <a:cubicBezTo>
                  <a:pt x="3450822" y="585342"/>
                  <a:pt x="3449329" y="591314"/>
                  <a:pt x="3449329" y="597287"/>
                </a:cubicBezTo>
                <a:lnTo>
                  <a:pt x="3440370" y="588328"/>
                </a:lnTo>
                <a:cubicBezTo>
                  <a:pt x="3434397" y="576382"/>
                  <a:pt x="3431410" y="567423"/>
                  <a:pt x="3431410" y="561449"/>
                </a:cubicBezTo>
                <a:lnTo>
                  <a:pt x="3431410" y="552491"/>
                </a:lnTo>
                <a:lnTo>
                  <a:pt x="3431410" y="534572"/>
                </a:lnTo>
                <a:cubicBezTo>
                  <a:pt x="3431410" y="528599"/>
                  <a:pt x="3431410" y="525613"/>
                  <a:pt x="3431410" y="525613"/>
                </a:cubicBezTo>
                <a:cubicBezTo>
                  <a:pt x="3431410" y="525613"/>
                  <a:pt x="3429917" y="525613"/>
                  <a:pt x="3426930" y="525613"/>
                </a:cubicBezTo>
                <a:cubicBezTo>
                  <a:pt x="3423944" y="525613"/>
                  <a:pt x="3422451" y="528599"/>
                  <a:pt x="3422451" y="534572"/>
                </a:cubicBezTo>
                <a:lnTo>
                  <a:pt x="3404532" y="543532"/>
                </a:lnTo>
                <a:lnTo>
                  <a:pt x="3386614" y="534572"/>
                </a:lnTo>
                <a:cubicBezTo>
                  <a:pt x="3398559" y="534572"/>
                  <a:pt x="3404532" y="528599"/>
                  <a:pt x="3404532" y="516653"/>
                </a:cubicBezTo>
                <a:lnTo>
                  <a:pt x="3422451" y="507694"/>
                </a:lnTo>
                <a:lnTo>
                  <a:pt x="3413491" y="489775"/>
                </a:lnTo>
                <a:cubicBezTo>
                  <a:pt x="3407519" y="477831"/>
                  <a:pt x="3401545" y="471856"/>
                  <a:pt x="3395572" y="471856"/>
                </a:cubicBezTo>
                <a:cubicBezTo>
                  <a:pt x="3401545" y="459912"/>
                  <a:pt x="3409012" y="453939"/>
                  <a:pt x="3417971" y="453939"/>
                </a:cubicBezTo>
                <a:cubicBezTo>
                  <a:pt x="3426930" y="453939"/>
                  <a:pt x="3429917" y="452445"/>
                  <a:pt x="3426930" y="449459"/>
                </a:cubicBezTo>
                <a:cubicBezTo>
                  <a:pt x="3423944" y="446473"/>
                  <a:pt x="3425437" y="441993"/>
                  <a:pt x="3431410" y="436020"/>
                </a:cubicBezTo>
                <a:close/>
                <a:moveTo>
                  <a:pt x="3198469" y="436020"/>
                </a:moveTo>
                <a:lnTo>
                  <a:pt x="3180550" y="453939"/>
                </a:lnTo>
                <a:cubicBezTo>
                  <a:pt x="3174577" y="453939"/>
                  <a:pt x="3171590" y="452445"/>
                  <a:pt x="3171590" y="449459"/>
                </a:cubicBezTo>
                <a:cubicBezTo>
                  <a:pt x="3171590" y="446473"/>
                  <a:pt x="3174577" y="443486"/>
                  <a:pt x="3180550" y="440499"/>
                </a:cubicBezTo>
                <a:cubicBezTo>
                  <a:pt x="3186522" y="437513"/>
                  <a:pt x="3192496" y="436020"/>
                  <a:pt x="3198469" y="436020"/>
                </a:cubicBezTo>
                <a:close/>
                <a:moveTo>
                  <a:pt x="3090957" y="436020"/>
                </a:moveTo>
                <a:cubicBezTo>
                  <a:pt x="3102903" y="441993"/>
                  <a:pt x="3102903" y="444979"/>
                  <a:pt x="3090957" y="444979"/>
                </a:cubicBezTo>
                <a:cubicBezTo>
                  <a:pt x="3084984" y="450952"/>
                  <a:pt x="3076026" y="453939"/>
                  <a:pt x="3064078" y="453939"/>
                </a:cubicBezTo>
                <a:cubicBezTo>
                  <a:pt x="3046161" y="447965"/>
                  <a:pt x="3038694" y="444979"/>
                  <a:pt x="3041681" y="444979"/>
                </a:cubicBezTo>
                <a:cubicBezTo>
                  <a:pt x="3044668" y="444979"/>
                  <a:pt x="3052133" y="443486"/>
                  <a:pt x="3064078" y="440499"/>
                </a:cubicBezTo>
                <a:cubicBezTo>
                  <a:pt x="3076026" y="437513"/>
                  <a:pt x="3084984" y="436020"/>
                  <a:pt x="3090957" y="436020"/>
                </a:cubicBezTo>
                <a:close/>
                <a:moveTo>
                  <a:pt x="2822177" y="436020"/>
                </a:moveTo>
                <a:cubicBezTo>
                  <a:pt x="2822177" y="436020"/>
                  <a:pt x="2822177" y="439006"/>
                  <a:pt x="2822177" y="444979"/>
                </a:cubicBezTo>
                <a:cubicBezTo>
                  <a:pt x="2822177" y="450952"/>
                  <a:pt x="2828150" y="456925"/>
                  <a:pt x="2840096" y="462898"/>
                </a:cubicBezTo>
                <a:cubicBezTo>
                  <a:pt x="2852042" y="468871"/>
                  <a:pt x="2858015" y="474842"/>
                  <a:pt x="2858015" y="480816"/>
                </a:cubicBezTo>
                <a:cubicBezTo>
                  <a:pt x="2858015" y="486789"/>
                  <a:pt x="2861002" y="486789"/>
                  <a:pt x="2866975" y="480816"/>
                </a:cubicBezTo>
                <a:lnTo>
                  <a:pt x="2902811" y="480816"/>
                </a:lnTo>
                <a:cubicBezTo>
                  <a:pt x="2914757" y="486789"/>
                  <a:pt x="2934169" y="491269"/>
                  <a:pt x="2961047" y="494255"/>
                </a:cubicBezTo>
                <a:cubicBezTo>
                  <a:pt x="2987926" y="497241"/>
                  <a:pt x="3001364" y="501721"/>
                  <a:pt x="3001364" y="507694"/>
                </a:cubicBezTo>
                <a:cubicBezTo>
                  <a:pt x="3001364" y="513667"/>
                  <a:pt x="3004350" y="513667"/>
                  <a:pt x="3010323" y="507694"/>
                </a:cubicBezTo>
                <a:cubicBezTo>
                  <a:pt x="3016296" y="507694"/>
                  <a:pt x="3019282" y="507694"/>
                  <a:pt x="3019282" y="507694"/>
                </a:cubicBezTo>
                <a:lnTo>
                  <a:pt x="3010323" y="516653"/>
                </a:lnTo>
                <a:cubicBezTo>
                  <a:pt x="2992404" y="528599"/>
                  <a:pt x="2977473" y="528599"/>
                  <a:pt x="2965527" y="516653"/>
                </a:cubicBezTo>
                <a:cubicBezTo>
                  <a:pt x="2947608" y="510680"/>
                  <a:pt x="2920730" y="513667"/>
                  <a:pt x="2884893" y="525613"/>
                </a:cubicBezTo>
                <a:cubicBezTo>
                  <a:pt x="2872947" y="525613"/>
                  <a:pt x="2866975" y="528599"/>
                  <a:pt x="2866975" y="534572"/>
                </a:cubicBezTo>
                <a:cubicBezTo>
                  <a:pt x="2866975" y="540546"/>
                  <a:pt x="2869961" y="543532"/>
                  <a:pt x="2875934" y="543532"/>
                </a:cubicBezTo>
                <a:lnTo>
                  <a:pt x="2866975" y="561449"/>
                </a:lnTo>
                <a:cubicBezTo>
                  <a:pt x="2861002" y="561449"/>
                  <a:pt x="2856522" y="562944"/>
                  <a:pt x="2853535" y="565929"/>
                </a:cubicBezTo>
                <a:cubicBezTo>
                  <a:pt x="2850549" y="568915"/>
                  <a:pt x="2849056" y="570409"/>
                  <a:pt x="2849056" y="570409"/>
                </a:cubicBezTo>
                <a:lnTo>
                  <a:pt x="2831137" y="597287"/>
                </a:lnTo>
                <a:cubicBezTo>
                  <a:pt x="2831137" y="597287"/>
                  <a:pt x="2831137" y="585342"/>
                  <a:pt x="2831137" y="561449"/>
                </a:cubicBezTo>
                <a:cubicBezTo>
                  <a:pt x="2831137" y="537558"/>
                  <a:pt x="2829644" y="524119"/>
                  <a:pt x="2826657" y="521133"/>
                </a:cubicBezTo>
                <a:cubicBezTo>
                  <a:pt x="2823672" y="518147"/>
                  <a:pt x="2817699" y="516653"/>
                  <a:pt x="2808739" y="516653"/>
                </a:cubicBezTo>
                <a:cubicBezTo>
                  <a:pt x="2799780" y="516653"/>
                  <a:pt x="2795300" y="516653"/>
                  <a:pt x="2795300" y="516653"/>
                </a:cubicBezTo>
                <a:lnTo>
                  <a:pt x="2813219" y="507694"/>
                </a:lnTo>
                <a:cubicBezTo>
                  <a:pt x="2825164" y="507694"/>
                  <a:pt x="2831137" y="501721"/>
                  <a:pt x="2831137" y="489775"/>
                </a:cubicBezTo>
                <a:lnTo>
                  <a:pt x="2822177" y="462898"/>
                </a:lnTo>
                <a:lnTo>
                  <a:pt x="2795300" y="471856"/>
                </a:lnTo>
                <a:lnTo>
                  <a:pt x="2795300" y="462898"/>
                </a:lnTo>
                <a:cubicBezTo>
                  <a:pt x="2795300" y="456925"/>
                  <a:pt x="2798287" y="453939"/>
                  <a:pt x="2804260" y="453939"/>
                </a:cubicBezTo>
                <a:lnTo>
                  <a:pt x="2813219" y="453939"/>
                </a:lnTo>
                <a:close/>
                <a:moveTo>
                  <a:pt x="2589236" y="436020"/>
                </a:moveTo>
                <a:cubicBezTo>
                  <a:pt x="2589236" y="447965"/>
                  <a:pt x="2580278" y="453939"/>
                  <a:pt x="2562359" y="453939"/>
                </a:cubicBezTo>
                <a:lnTo>
                  <a:pt x="2571318" y="444979"/>
                </a:lnTo>
                <a:close/>
                <a:moveTo>
                  <a:pt x="2481725" y="436020"/>
                </a:moveTo>
                <a:cubicBezTo>
                  <a:pt x="2493671" y="441993"/>
                  <a:pt x="2493671" y="444979"/>
                  <a:pt x="2481725" y="444979"/>
                </a:cubicBezTo>
                <a:lnTo>
                  <a:pt x="2454847" y="453939"/>
                </a:lnTo>
                <a:cubicBezTo>
                  <a:pt x="2436928" y="447965"/>
                  <a:pt x="2427969" y="444979"/>
                  <a:pt x="2427969" y="444979"/>
                </a:cubicBezTo>
                <a:close/>
                <a:moveTo>
                  <a:pt x="5241188" y="427060"/>
                </a:moveTo>
                <a:lnTo>
                  <a:pt x="5277026" y="427060"/>
                </a:lnTo>
                <a:lnTo>
                  <a:pt x="5259106" y="436020"/>
                </a:lnTo>
                <a:cubicBezTo>
                  <a:pt x="5247160" y="436020"/>
                  <a:pt x="5241188" y="433034"/>
                  <a:pt x="5241188" y="427060"/>
                </a:cubicBezTo>
                <a:close/>
                <a:moveTo>
                  <a:pt x="4578200" y="427060"/>
                </a:moveTo>
                <a:cubicBezTo>
                  <a:pt x="4584173" y="427060"/>
                  <a:pt x="4587160" y="427060"/>
                  <a:pt x="4587160" y="427060"/>
                </a:cubicBezTo>
                <a:lnTo>
                  <a:pt x="4605078" y="427060"/>
                </a:lnTo>
                <a:lnTo>
                  <a:pt x="4614038" y="444979"/>
                </a:lnTo>
                <a:cubicBezTo>
                  <a:pt x="4608065" y="444979"/>
                  <a:pt x="4605078" y="444979"/>
                  <a:pt x="4605078" y="444979"/>
                </a:cubicBezTo>
                <a:cubicBezTo>
                  <a:pt x="4605078" y="444979"/>
                  <a:pt x="4602092" y="444979"/>
                  <a:pt x="4596119" y="444979"/>
                </a:cubicBezTo>
                <a:cubicBezTo>
                  <a:pt x="4590146" y="444979"/>
                  <a:pt x="4584173" y="441993"/>
                  <a:pt x="4578200" y="436020"/>
                </a:cubicBezTo>
                <a:close/>
                <a:moveTo>
                  <a:pt x="3982407" y="418101"/>
                </a:moveTo>
                <a:cubicBezTo>
                  <a:pt x="3985393" y="418101"/>
                  <a:pt x="3986886" y="419595"/>
                  <a:pt x="3986886" y="422581"/>
                </a:cubicBezTo>
                <a:cubicBezTo>
                  <a:pt x="3986886" y="425567"/>
                  <a:pt x="3986886" y="430046"/>
                  <a:pt x="3986886" y="436020"/>
                </a:cubicBezTo>
                <a:cubicBezTo>
                  <a:pt x="3986886" y="441993"/>
                  <a:pt x="3985393" y="444979"/>
                  <a:pt x="3982407" y="444979"/>
                </a:cubicBezTo>
                <a:cubicBezTo>
                  <a:pt x="3979420" y="444979"/>
                  <a:pt x="3977927" y="441993"/>
                  <a:pt x="3977927" y="436020"/>
                </a:cubicBezTo>
                <a:cubicBezTo>
                  <a:pt x="3977927" y="430046"/>
                  <a:pt x="3977927" y="425567"/>
                  <a:pt x="3977927" y="422581"/>
                </a:cubicBezTo>
                <a:cubicBezTo>
                  <a:pt x="3977927" y="419595"/>
                  <a:pt x="3979420" y="418101"/>
                  <a:pt x="3982407" y="418101"/>
                </a:cubicBezTo>
                <a:close/>
                <a:moveTo>
                  <a:pt x="4793224" y="409142"/>
                </a:moveTo>
                <a:cubicBezTo>
                  <a:pt x="4781278" y="409142"/>
                  <a:pt x="4775305" y="415115"/>
                  <a:pt x="4775305" y="427060"/>
                </a:cubicBezTo>
                <a:cubicBezTo>
                  <a:pt x="4775305" y="433034"/>
                  <a:pt x="4781278" y="433034"/>
                  <a:pt x="4793224" y="427060"/>
                </a:cubicBezTo>
                <a:cubicBezTo>
                  <a:pt x="4805169" y="415115"/>
                  <a:pt x="4805169" y="409142"/>
                  <a:pt x="4793224" y="409142"/>
                </a:cubicBezTo>
                <a:close/>
                <a:moveTo>
                  <a:pt x="3718108" y="409142"/>
                </a:moveTo>
                <a:cubicBezTo>
                  <a:pt x="3724080" y="409142"/>
                  <a:pt x="3730053" y="412128"/>
                  <a:pt x="3736026" y="418101"/>
                </a:cubicBezTo>
                <a:lnTo>
                  <a:pt x="3736026" y="427060"/>
                </a:lnTo>
                <a:cubicBezTo>
                  <a:pt x="3736026" y="427060"/>
                  <a:pt x="3733039" y="424074"/>
                  <a:pt x="3727068" y="418101"/>
                </a:cubicBezTo>
                <a:close/>
                <a:moveTo>
                  <a:pt x="4927612" y="400182"/>
                </a:moveTo>
                <a:cubicBezTo>
                  <a:pt x="4927612" y="400182"/>
                  <a:pt x="4929106" y="400182"/>
                  <a:pt x="4932092" y="400182"/>
                </a:cubicBezTo>
                <a:cubicBezTo>
                  <a:pt x="4935078" y="400182"/>
                  <a:pt x="4936572" y="403168"/>
                  <a:pt x="4936572" y="409142"/>
                </a:cubicBezTo>
                <a:cubicBezTo>
                  <a:pt x="4930598" y="409142"/>
                  <a:pt x="4927612" y="407648"/>
                  <a:pt x="4927612" y="404662"/>
                </a:cubicBezTo>
                <a:cubicBezTo>
                  <a:pt x="4927612" y="401676"/>
                  <a:pt x="4927612" y="400182"/>
                  <a:pt x="4927612" y="400182"/>
                </a:cubicBezTo>
                <a:close/>
                <a:moveTo>
                  <a:pt x="4201910" y="400182"/>
                </a:moveTo>
                <a:cubicBezTo>
                  <a:pt x="4213856" y="400182"/>
                  <a:pt x="4219829" y="401676"/>
                  <a:pt x="4219829" y="404662"/>
                </a:cubicBezTo>
                <a:cubicBezTo>
                  <a:pt x="4219829" y="407648"/>
                  <a:pt x="4213856" y="409142"/>
                  <a:pt x="4201910" y="409142"/>
                </a:cubicBezTo>
                <a:lnTo>
                  <a:pt x="4192951" y="409142"/>
                </a:lnTo>
                <a:cubicBezTo>
                  <a:pt x="4192951" y="409142"/>
                  <a:pt x="4194444" y="407648"/>
                  <a:pt x="4197430" y="404662"/>
                </a:cubicBezTo>
                <a:cubicBezTo>
                  <a:pt x="4200417" y="401676"/>
                  <a:pt x="4201910" y="400182"/>
                  <a:pt x="4201910" y="400182"/>
                </a:cubicBezTo>
                <a:close/>
                <a:moveTo>
                  <a:pt x="5456211" y="391224"/>
                </a:moveTo>
                <a:cubicBezTo>
                  <a:pt x="5462184" y="391224"/>
                  <a:pt x="5465170" y="394209"/>
                  <a:pt x="5465170" y="400182"/>
                </a:cubicBezTo>
                <a:lnTo>
                  <a:pt x="5456211" y="400182"/>
                </a:lnTo>
                <a:cubicBezTo>
                  <a:pt x="5456211" y="394209"/>
                  <a:pt x="5456211" y="391224"/>
                  <a:pt x="5456211" y="391224"/>
                </a:cubicBezTo>
                <a:close/>
                <a:moveTo>
                  <a:pt x="5187432" y="391224"/>
                </a:moveTo>
                <a:cubicBezTo>
                  <a:pt x="5199377" y="391224"/>
                  <a:pt x="5203857" y="395702"/>
                  <a:pt x="5200872" y="404662"/>
                </a:cubicBezTo>
                <a:cubicBezTo>
                  <a:pt x="5197886" y="413621"/>
                  <a:pt x="5196392" y="418101"/>
                  <a:pt x="5196392" y="418101"/>
                </a:cubicBezTo>
                <a:lnTo>
                  <a:pt x="5196392" y="427060"/>
                </a:lnTo>
                <a:cubicBezTo>
                  <a:pt x="5196392" y="433034"/>
                  <a:pt x="5190418" y="436020"/>
                  <a:pt x="5178472" y="436020"/>
                </a:cubicBezTo>
                <a:cubicBezTo>
                  <a:pt x="5184446" y="430046"/>
                  <a:pt x="5184446" y="424074"/>
                  <a:pt x="5178472" y="418101"/>
                </a:cubicBezTo>
                <a:cubicBezTo>
                  <a:pt x="5178472" y="406155"/>
                  <a:pt x="5181458" y="397196"/>
                  <a:pt x="5187432" y="391224"/>
                </a:cubicBezTo>
                <a:close/>
                <a:moveTo>
                  <a:pt x="4918654" y="382264"/>
                </a:moveTo>
                <a:cubicBezTo>
                  <a:pt x="4924627" y="382264"/>
                  <a:pt x="4927612" y="382264"/>
                  <a:pt x="4927612" y="382264"/>
                </a:cubicBezTo>
                <a:lnTo>
                  <a:pt x="4927612" y="391224"/>
                </a:lnTo>
                <a:cubicBezTo>
                  <a:pt x="4921640" y="391224"/>
                  <a:pt x="4918654" y="388238"/>
                  <a:pt x="4918654" y="382264"/>
                </a:cubicBezTo>
                <a:close/>
                <a:moveTo>
                  <a:pt x="5832502" y="373305"/>
                </a:moveTo>
                <a:lnTo>
                  <a:pt x="5841460" y="382264"/>
                </a:lnTo>
                <a:cubicBezTo>
                  <a:pt x="5841460" y="388238"/>
                  <a:pt x="5839968" y="389729"/>
                  <a:pt x="5836982" y="386743"/>
                </a:cubicBezTo>
                <a:cubicBezTo>
                  <a:pt x="5833994" y="383758"/>
                  <a:pt x="5832502" y="379278"/>
                  <a:pt x="5832502" y="373305"/>
                </a:cubicBezTo>
                <a:close/>
                <a:moveTo>
                  <a:pt x="4640915" y="373305"/>
                </a:moveTo>
                <a:cubicBezTo>
                  <a:pt x="4658834" y="379278"/>
                  <a:pt x="4667793" y="385249"/>
                  <a:pt x="4667793" y="391224"/>
                </a:cubicBezTo>
                <a:cubicBezTo>
                  <a:pt x="4655848" y="391224"/>
                  <a:pt x="4643901" y="388238"/>
                  <a:pt x="4631957" y="382264"/>
                </a:cubicBezTo>
                <a:close/>
                <a:moveTo>
                  <a:pt x="6128158" y="364346"/>
                </a:moveTo>
                <a:cubicBezTo>
                  <a:pt x="6134132" y="364346"/>
                  <a:pt x="6138611" y="365839"/>
                  <a:pt x="6141596" y="368825"/>
                </a:cubicBezTo>
                <a:cubicBezTo>
                  <a:pt x="6144582" y="371811"/>
                  <a:pt x="6149062" y="373305"/>
                  <a:pt x="6155036" y="373305"/>
                </a:cubicBezTo>
                <a:cubicBezTo>
                  <a:pt x="6149062" y="385249"/>
                  <a:pt x="6146076" y="394209"/>
                  <a:pt x="6146076" y="400182"/>
                </a:cubicBezTo>
                <a:cubicBezTo>
                  <a:pt x="6152050" y="400182"/>
                  <a:pt x="6158022" y="401676"/>
                  <a:pt x="6163996" y="404662"/>
                </a:cubicBezTo>
                <a:cubicBezTo>
                  <a:pt x="6169968" y="407648"/>
                  <a:pt x="6168476" y="409142"/>
                  <a:pt x="6159516" y="409142"/>
                </a:cubicBezTo>
                <a:cubicBezTo>
                  <a:pt x="6150556" y="409142"/>
                  <a:pt x="6143091" y="407648"/>
                  <a:pt x="6137118" y="404662"/>
                </a:cubicBezTo>
                <a:cubicBezTo>
                  <a:pt x="6131144" y="401676"/>
                  <a:pt x="6129652" y="397196"/>
                  <a:pt x="6132638" y="391224"/>
                </a:cubicBezTo>
                <a:cubicBezTo>
                  <a:pt x="6135624" y="385249"/>
                  <a:pt x="6134132" y="379278"/>
                  <a:pt x="6128158" y="373305"/>
                </a:cubicBezTo>
                <a:cubicBezTo>
                  <a:pt x="6122185" y="367332"/>
                  <a:pt x="6122185" y="364346"/>
                  <a:pt x="6128158" y="364346"/>
                </a:cubicBezTo>
                <a:close/>
                <a:moveTo>
                  <a:pt x="4488607" y="359866"/>
                </a:moveTo>
                <a:cubicBezTo>
                  <a:pt x="4491594" y="359866"/>
                  <a:pt x="4491594" y="361359"/>
                  <a:pt x="4488607" y="364346"/>
                </a:cubicBezTo>
                <a:cubicBezTo>
                  <a:pt x="4488607" y="370319"/>
                  <a:pt x="4484127" y="373305"/>
                  <a:pt x="4475168" y="373305"/>
                </a:cubicBezTo>
                <a:cubicBezTo>
                  <a:pt x="4466210" y="373305"/>
                  <a:pt x="4461730" y="373305"/>
                  <a:pt x="4461730" y="373305"/>
                </a:cubicBezTo>
                <a:lnTo>
                  <a:pt x="4470688" y="364346"/>
                </a:lnTo>
                <a:cubicBezTo>
                  <a:pt x="4479648" y="361359"/>
                  <a:pt x="4485621" y="359866"/>
                  <a:pt x="4488607" y="359866"/>
                </a:cubicBezTo>
                <a:close/>
                <a:moveTo>
                  <a:pt x="4210870" y="358746"/>
                </a:moveTo>
                <a:cubicBezTo>
                  <a:pt x="4212363" y="359493"/>
                  <a:pt x="4213856" y="361359"/>
                  <a:pt x="4215349" y="364346"/>
                </a:cubicBezTo>
                <a:cubicBezTo>
                  <a:pt x="4218336" y="370319"/>
                  <a:pt x="4218336" y="373305"/>
                  <a:pt x="4215349" y="373305"/>
                </a:cubicBezTo>
                <a:cubicBezTo>
                  <a:pt x="4212363" y="373305"/>
                  <a:pt x="4209376" y="371811"/>
                  <a:pt x="4206390" y="368825"/>
                </a:cubicBezTo>
                <a:cubicBezTo>
                  <a:pt x="4203404" y="365839"/>
                  <a:pt x="4203404" y="362852"/>
                  <a:pt x="4206390" y="359866"/>
                </a:cubicBezTo>
                <a:cubicBezTo>
                  <a:pt x="4207883" y="358373"/>
                  <a:pt x="4209376" y="358000"/>
                  <a:pt x="4210870" y="358746"/>
                </a:cubicBezTo>
                <a:close/>
                <a:moveTo>
                  <a:pt x="5070961" y="355386"/>
                </a:moveTo>
                <a:cubicBezTo>
                  <a:pt x="5076935" y="355386"/>
                  <a:pt x="5079921" y="358372"/>
                  <a:pt x="5079921" y="364346"/>
                </a:cubicBezTo>
                <a:cubicBezTo>
                  <a:pt x="5079921" y="364346"/>
                  <a:pt x="5076935" y="364346"/>
                  <a:pt x="5070961" y="364346"/>
                </a:cubicBezTo>
                <a:cubicBezTo>
                  <a:pt x="5064989" y="364346"/>
                  <a:pt x="5062002" y="364346"/>
                  <a:pt x="5062002" y="364346"/>
                </a:cubicBezTo>
                <a:close/>
                <a:moveTo>
                  <a:pt x="4237747" y="355386"/>
                </a:moveTo>
                <a:cubicBezTo>
                  <a:pt x="4285530" y="355386"/>
                  <a:pt x="4310914" y="356880"/>
                  <a:pt x="4313901" y="359866"/>
                </a:cubicBezTo>
                <a:cubicBezTo>
                  <a:pt x="4316887" y="362852"/>
                  <a:pt x="4327340" y="364346"/>
                  <a:pt x="4345259" y="364346"/>
                </a:cubicBezTo>
                <a:cubicBezTo>
                  <a:pt x="4363177" y="358372"/>
                  <a:pt x="4375123" y="356880"/>
                  <a:pt x="4381096" y="359866"/>
                </a:cubicBezTo>
                <a:cubicBezTo>
                  <a:pt x="4387068" y="362852"/>
                  <a:pt x="4390056" y="365839"/>
                  <a:pt x="4390056" y="368825"/>
                </a:cubicBezTo>
                <a:cubicBezTo>
                  <a:pt x="4390056" y="371811"/>
                  <a:pt x="4382590" y="371811"/>
                  <a:pt x="4367657" y="368825"/>
                </a:cubicBezTo>
                <a:cubicBezTo>
                  <a:pt x="4352725" y="365839"/>
                  <a:pt x="4345259" y="367332"/>
                  <a:pt x="4345259" y="373305"/>
                </a:cubicBezTo>
                <a:cubicBezTo>
                  <a:pt x="4357204" y="385249"/>
                  <a:pt x="4354218" y="397196"/>
                  <a:pt x="4336299" y="409142"/>
                </a:cubicBezTo>
                <a:cubicBezTo>
                  <a:pt x="4330326" y="415115"/>
                  <a:pt x="4324353" y="421087"/>
                  <a:pt x="4318380" y="427060"/>
                </a:cubicBezTo>
                <a:lnTo>
                  <a:pt x="4309421" y="418101"/>
                </a:lnTo>
                <a:cubicBezTo>
                  <a:pt x="4315394" y="418101"/>
                  <a:pt x="4318380" y="416607"/>
                  <a:pt x="4318380" y="413621"/>
                </a:cubicBezTo>
                <a:cubicBezTo>
                  <a:pt x="4318380" y="410635"/>
                  <a:pt x="4315394" y="409142"/>
                  <a:pt x="4309421" y="409142"/>
                </a:cubicBezTo>
                <a:cubicBezTo>
                  <a:pt x="4309421" y="409142"/>
                  <a:pt x="4306436" y="403168"/>
                  <a:pt x="4300463" y="391224"/>
                </a:cubicBezTo>
                <a:lnTo>
                  <a:pt x="4282544" y="382264"/>
                </a:lnTo>
                <a:cubicBezTo>
                  <a:pt x="4282544" y="388238"/>
                  <a:pt x="4279557" y="391224"/>
                  <a:pt x="4273584" y="391224"/>
                </a:cubicBezTo>
                <a:cubicBezTo>
                  <a:pt x="4267611" y="391224"/>
                  <a:pt x="4267611" y="388238"/>
                  <a:pt x="4273584" y="382264"/>
                </a:cubicBezTo>
                <a:lnTo>
                  <a:pt x="4255666" y="382264"/>
                </a:lnTo>
                <a:cubicBezTo>
                  <a:pt x="4255666" y="388238"/>
                  <a:pt x="4249693" y="385249"/>
                  <a:pt x="4237747" y="373305"/>
                </a:cubicBezTo>
                <a:cubicBezTo>
                  <a:pt x="4225802" y="361359"/>
                  <a:pt x="4225802" y="355386"/>
                  <a:pt x="4237747" y="355386"/>
                </a:cubicBezTo>
                <a:close/>
                <a:moveTo>
                  <a:pt x="4811142" y="346427"/>
                </a:moveTo>
                <a:cubicBezTo>
                  <a:pt x="4829061" y="346427"/>
                  <a:pt x="4841006" y="349413"/>
                  <a:pt x="4846978" y="355386"/>
                </a:cubicBezTo>
                <a:cubicBezTo>
                  <a:pt x="4846978" y="361359"/>
                  <a:pt x="4849966" y="364346"/>
                  <a:pt x="4855938" y="364346"/>
                </a:cubicBezTo>
                <a:cubicBezTo>
                  <a:pt x="4867884" y="358372"/>
                  <a:pt x="4876844" y="358372"/>
                  <a:pt x="4882816" y="364346"/>
                </a:cubicBezTo>
                <a:cubicBezTo>
                  <a:pt x="4888789" y="370319"/>
                  <a:pt x="4891775" y="376291"/>
                  <a:pt x="4891775" y="382264"/>
                </a:cubicBezTo>
                <a:cubicBezTo>
                  <a:pt x="4891775" y="388238"/>
                  <a:pt x="4888789" y="391224"/>
                  <a:pt x="4882816" y="391224"/>
                </a:cubicBezTo>
                <a:lnTo>
                  <a:pt x="4864898" y="400182"/>
                </a:lnTo>
                <a:cubicBezTo>
                  <a:pt x="4858924" y="406155"/>
                  <a:pt x="4846978" y="403168"/>
                  <a:pt x="4829061" y="391224"/>
                </a:cubicBezTo>
                <a:cubicBezTo>
                  <a:pt x="4823088" y="379278"/>
                  <a:pt x="4815622" y="374799"/>
                  <a:pt x="4806662" y="377785"/>
                </a:cubicBezTo>
                <a:cubicBezTo>
                  <a:pt x="4797704" y="380771"/>
                  <a:pt x="4787251" y="379278"/>
                  <a:pt x="4775305" y="373305"/>
                </a:cubicBezTo>
                <a:lnTo>
                  <a:pt x="4766346" y="364346"/>
                </a:lnTo>
                <a:lnTo>
                  <a:pt x="4775305" y="355386"/>
                </a:lnTo>
                <a:cubicBezTo>
                  <a:pt x="4781278" y="349413"/>
                  <a:pt x="4793224" y="346427"/>
                  <a:pt x="4811142" y="346427"/>
                </a:cubicBezTo>
                <a:close/>
                <a:moveTo>
                  <a:pt x="4739468" y="346427"/>
                </a:moveTo>
                <a:lnTo>
                  <a:pt x="4748427" y="355386"/>
                </a:lnTo>
                <a:cubicBezTo>
                  <a:pt x="4754400" y="361359"/>
                  <a:pt x="4751413" y="364346"/>
                  <a:pt x="4739468" y="364346"/>
                </a:cubicBezTo>
                <a:cubicBezTo>
                  <a:pt x="4721549" y="364346"/>
                  <a:pt x="4724535" y="370319"/>
                  <a:pt x="4748427" y="382264"/>
                </a:cubicBezTo>
                <a:cubicBezTo>
                  <a:pt x="4754400" y="388238"/>
                  <a:pt x="4757386" y="394209"/>
                  <a:pt x="4757386" y="400182"/>
                </a:cubicBezTo>
                <a:cubicBezTo>
                  <a:pt x="4757386" y="406155"/>
                  <a:pt x="4763359" y="406155"/>
                  <a:pt x="4775305" y="400182"/>
                </a:cubicBezTo>
                <a:lnTo>
                  <a:pt x="4820101" y="400182"/>
                </a:lnTo>
                <a:cubicBezTo>
                  <a:pt x="4843992" y="412128"/>
                  <a:pt x="4864898" y="418101"/>
                  <a:pt x="4882816" y="418101"/>
                </a:cubicBezTo>
                <a:lnTo>
                  <a:pt x="4900735" y="427060"/>
                </a:lnTo>
                <a:cubicBezTo>
                  <a:pt x="4900735" y="427060"/>
                  <a:pt x="4902228" y="428554"/>
                  <a:pt x="4905215" y="431540"/>
                </a:cubicBezTo>
                <a:cubicBezTo>
                  <a:pt x="4908201" y="434526"/>
                  <a:pt x="4912681" y="433034"/>
                  <a:pt x="4918654" y="427060"/>
                </a:cubicBezTo>
                <a:cubicBezTo>
                  <a:pt x="4924627" y="427060"/>
                  <a:pt x="4930598" y="427060"/>
                  <a:pt x="4936572" y="427060"/>
                </a:cubicBezTo>
                <a:cubicBezTo>
                  <a:pt x="4936572" y="433034"/>
                  <a:pt x="4936572" y="436020"/>
                  <a:pt x="4936572" y="436020"/>
                </a:cubicBezTo>
                <a:cubicBezTo>
                  <a:pt x="4936572" y="436020"/>
                  <a:pt x="4933586" y="436020"/>
                  <a:pt x="4927612" y="436020"/>
                </a:cubicBezTo>
                <a:cubicBezTo>
                  <a:pt x="4927612" y="436020"/>
                  <a:pt x="4921640" y="439006"/>
                  <a:pt x="4909694" y="444979"/>
                </a:cubicBezTo>
                <a:cubicBezTo>
                  <a:pt x="4903721" y="450952"/>
                  <a:pt x="4899242" y="455432"/>
                  <a:pt x="4896255" y="458418"/>
                </a:cubicBezTo>
                <a:cubicBezTo>
                  <a:pt x="4893269" y="461403"/>
                  <a:pt x="4894762" y="462898"/>
                  <a:pt x="4900735" y="462898"/>
                </a:cubicBezTo>
                <a:lnTo>
                  <a:pt x="4954490" y="453939"/>
                </a:lnTo>
                <a:lnTo>
                  <a:pt x="4999286" y="453939"/>
                </a:lnTo>
                <a:cubicBezTo>
                  <a:pt x="5005260" y="459912"/>
                  <a:pt x="5006752" y="464392"/>
                  <a:pt x="5003766" y="467378"/>
                </a:cubicBezTo>
                <a:cubicBezTo>
                  <a:pt x="5000781" y="470363"/>
                  <a:pt x="4996301" y="471856"/>
                  <a:pt x="4990328" y="471856"/>
                </a:cubicBezTo>
                <a:lnTo>
                  <a:pt x="4963450" y="471856"/>
                </a:lnTo>
                <a:cubicBezTo>
                  <a:pt x="4945532" y="459912"/>
                  <a:pt x="4936572" y="459912"/>
                  <a:pt x="4936572" y="471856"/>
                </a:cubicBezTo>
                <a:cubicBezTo>
                  <a:pt x="4930598" y="483802"/>
                  <a:pt x="4924627" y="488282"/>
                  <a:pt x="4918654" y="485295"/>
                </a:cubicBezTo>
                <a:cubicBezTo>
                  <a:pt x="4912681" y="482309"/>
                  <a:pt x="4909694" y="483802"/>
                  <a:pt x="4909694" y="489775"/>
                </a:cubicBezTo>
                <a:lnTo>
                  <a:pt x="4900735" y="498735"/>
                </a:lnTo>
                <a:cubicBezTo>
                  <a:pt x="4894762" y="498735"/>
                  <a:pt x="4888789" y="501721"/>
                  <a:pt x="4882816" y="507694"/>
                </a:cubicBezTo>
                <a:cubicBezTo>
                  <a:pt x="4876844" y="513667"/>
                  <a:pt x="4873858" y="519639"/>
                  <a:pt x="4873858" y="525613"/>
                </a:cubicBezTo>
                <a:cubicBezTo>
                  <a:pt x="4873858" y="537558"/>
                  <a:pt x="4876844" y="543532"/>
                  <a:pt x="4882816" y="543532"/>
                </a:cubicBezTo>
                <a:lnTo>
                  <a:pt x="4873858" y="561449"/>
                </a:lnTo>
                <a:cubicBezTo>
                  <a:pt x="4867884" y="561449"/>
                  <a:pt x="4863404" y="558463"/>
                  <a:pt x="4860418" y="552491"/>
                </a:cubicBezTo>
                <a:cubicBezTo>
                  <a:pt x="4857432" y="546518"/>
                  <a:pt x="4852952" y="546518"/>
                  <a:pt x="4846978" y="552491"/>
                </a:cubicBezTo>
                <a:cubicBezTo>
                  <a:pt x="4841006" y="564436"/>
                  <a:pt x="4826074" y="564436"/>
                  <a:pt x="4802182" y="552491"/>
                </a:cubicBezTo>
                <a:lnTo>
                  <a:pt x="4784265" y="534572"/>
                </a:lnTo>
                <a:lnTo>
                  <a:pt x="4766346" y="525613"/>
                </a:lnTo>
                <a:lnTo>
                  <a:pt x="4757386" y="516653"/>
                </a:lnTo>
                <a:cubicBezTo>
                  <a:pt x="4763359" y="510680"/>
                  <a:pt x="4769332" y="510680"/>
                  <a:pt x="4775305" y="516653"/>
                </a:cubicBezTo>
                <a:lnTo>
                  <a:pt x="4811142" y="525613"/>
                </a:lnTo>
                <a:cubicBezTo>
                  <a:pt x="4829061" y="531586"/>
                  <a:pt x="4841006" y="536066"/>
                  <a:pt x="4846978" y="539052"/>
                </a:cubicBezTo>
                <a:cubicBezTo>
                  <a:pt x="4852952" y="542038"/>
                  <a:pt x="4858924" y="540546"/>
                  <a:pt x="4864898" y="534572"/>
                </a:cubicBezTo>
                <a:cubicBezTo>
                  <a:pt x="4864898" y="522627"/>
                  <a:pt x="4855938" y="507694"/>
                  <a:pt x="4838020" y="489775"/>
                </a:cubicBezTo>
                <a:cubicBezTo>
                  <a:pt x="4826074" y="477831"/>
                  <a:pt x="4823088" y="471856"/>
                  <a:pt x="4829061" y="471856"/>
                </a:cubicBezTo>
                <a:lnTo>
                  <a:pt x="4820101" y="453939"/>
                </a:lnTo>
                <a:cubicBezTo>
                  <a:pt x="4814128" y="453939"/>
                  <a:pt x="4811142" y="453939"/>
                  <a:pt x="4811142" y="453939"/>
                </a:cubicBezTo>
                <a:lnTo>
                  <a:pt x="4775305" y="453939"/>
                </a:lnTo>
                <a:lnTo>
                  <a:pt x="4793224" y="462898"/>
                </a:lnTo>
                <a:lnTo>
                  <a:pt x="4802182" y="480816"/>
                </a:lnTo>
                <a:cubicBezTo>
                  <a:pt x="4802182" y="492761"/>
                  <a:pt x="4797704" y="498735"/>
                  <a:pt x="4788744" y="498735"/>
                </a:cubicBezTo>
                <a:cubicBezTo>
                  <a:pt x="4779785" y="498735"/>
                  <a:pt x="4772319" y="498735"/>
                  <a:pt x="4766346" y="498735"/>
                </a:cubicBezTo>
                <a:cubicBezTo>
                  <a:pt x="4766346" y="492761"/>
                  <a:pt x="4763359" y="491269"/>
                  <a:pt x="4757386" y="494255"/>
                </a:cubicBezTo>
                <a:cubicBezTo>
                  <a:pt x="4751413" y="497241"/>
                  <a:pt x="4748427" y="501721"/>
                  <a:pt x="4748427" y="507694"/>
                </a:cubicBezTo>
                <a:cubicBezTo>
                  <a:pt x="4742454" y="525613"/>
                  <a:pt x="4739468" y="528599"/>
                  <a:pt x="4739468" y="516653"/>
                </a:cubicBezTo>
                <a:cubicBezTo>
                  <a:pt x="4739468" y="510680"/>
                  <a:pt x="4739468" y="498735"/>
                  <a:pt x="4739468" y="480816"/>
                </a:cubicBezTo>
                <a:cubicBezTo>
                  <a:pt x="4733495" y="462898"/>
                  <a:pt x="4730508" y="450952"/>
                  <a:pt x="4730508" y="444979"/>
                </a:cubicBezTo>
                <a:cubicBezTo>
                  <a:pt x="4730508" y="439006"/>
                  <a:pt x="4727522" y="436020"/>
                  <a:pt x="4721549" y="436020"/>
                </a:cubicBezTo>
                <a:lnTo>
                  <a:pt x="4694672" y="427060"/>
                </a:lnTo>
                <a:lnTo>
                  <a:pt x="4703631" y="418101"/>
                </a:lnTo>
                <a:cubicBezTo>
                  <a:pt x="4709604" y="418101"/>
                  <a:pt x="4714084" y="419595"/>
                  <a:pt x="4717069" y="422581"/>
                </a:cubicBezTo>
                <a:cubicBezTo>
                  <a:pt x="4720055" y="425567"/>
                  <a:pt x="4724535" y="427060"/>
                  <a:pt x="4730508" y="427060"/>
                </a:cubicBezTo>
                <a:cubicBezTo>
                  <a:pt x="4736481" y="427060"/>
                  <a:pt x="4739468" y="427060"/>
                  <a:pt x="4739468" y="427060"/>
                </a:cubicBezTo>
                <a:cubicBezTo>
                  <a:pt x="4739468" y="427060"/>
                  <a:pt x="4739468" y="421087"/>
                  <a:pt x="4739468" y="409142"/>
                </a:cubicBezTo>
                <a:cubicBezTo>
                  <a:pt x="4733495" y="397196"/>
                  <a:pt x="4729015" y="389729"/>
                  <a:pt x="4726028" y="386743"/>
                </a:cubicBezTo>
                <a:cubicBezTo>
                  <a:pt x="4723042" y="383758"/>
                  <a:pt x="4718562" y="382264"/>
                  <a:pt x="4712589" y="382264"/>
                </a:cubicBezTo>
                <a:lnTo>
                  <a:pt x="4721549" y="373305"/>
                </a:lnTo>
                <a:cubicBezTo>
                  <a:pt x="4721549" y="367332"/>
                  <a:pt x="4723042" y="361359"/>
                  <a:pt x="4726028" y="355386"/>
                </a:cubicBezTo>
                <a:cubicBezTo>
                  <a:pt x="4729015" y="349413"/>
                  <a:pt x="4733495" y="346427"/>
                  <a:pt x="4739468" y="346427"/>
                </a:cubicBezTo>
                <a:close/>
                <a:moveTo>
                  <a:pt x="4148154" y="346427"/>
                </a:moveTo>
                <a:cubicBezTo>
                  <a:pt x="4154127" y="346427"/>
                  <a:pt x="4160099" y="349413"/>
                  <a:pt x="4166073" y="355386"/>
                </a:cubicBezTo>
                <a:lnTo>
                  <a:pt x="4166073" y="364346"/>
                </a:lnTo>
                <a:cubicBezTo>
                  <a:pt x="4160099" y="364346"/>
                  <a:pt x="4154127" y="361359"/>
                  <a:pt x="4148154" y="355386"/>
                </a:cubicBezTo>
                <a:cubicBezTo>
                  <a:pt x="4142181" y="349413"/>
                  <a:pt x="4142181" y="346427"/>
                  <a:pt x="4148154" y="346427"/>
                </a:cubicBezTo>
                <a:close/>
                <a:moveTo>
                  <a:pt x="5890737" y="337467"/>
                </a:moveTo>
                <a:cubicBezTo>
                  <a:pt x="5893722" y="337467"/>
                  <a:pt x="5895217" y="343441"/>
                  <a:pt x="5895217" y="355386"/>
                </a:cubicBezTo>
                <a:cubicBezTo>
                  <a:pt x="5895217" y="361359"/>
                  <a:pt x="5895217" y="364346"/>
                  <a:pt x="5895217" y="364346"/>
                </a:cubicBezTo>
                <a:cubicBezTo>
                  <a:pt x="5889242" y="364346"/>
                  <a:pt x="5886257" y="364346"/>
                  <a:pt x="5886257" y="364346"/>
                </a:cubicBezTo>
                <a:cubicBezTo>
                  <a:pt x="5886257" y="364346"/>
                  <a:pt x="5886257" y="361359"/>
                  <a:pt x="5886257" y="355386"/>
                </a:cubicBezTo>
                <a:cubicBezTo>
                  <a:pt x="5886257" y="343441"/>
                  <a:pt x="5887751" y="337467"/>
                  <a:pt x="5890737" y="337467"/>
                </a:cubicBezTo>
                <a:close/>
                <a:moveTo>
                  <a:pt x="4685712" y="332988"/>
                </a:moveTo>
                <a:cubicBezTo>
                  <a:pt x="4691685" y="332988"/>
                  <a:pt x="4697658" y="334481"/>
                  <a:pt x="4703631" y="337467"/>
                </a:cubicBezTo>
                <a:lnTo>
                  <a:pt x="4685712" y="346427"/>
                </a:lnTo>
                <a:lnTo>
                  <a:pt x="4658834" y="337467"/>
                </a:lnTo>
                <a:lnTo>
                  <a:pt x="4667793" y="337467"/>
                </a:lnTo>
                <a:cubicBezTo>
                  <a:pt x="4673766" y="334481"/>
                  <a:pt x="4679739" y="332988"/>
                  <a:pt x="4685712" y="332988"/>
                </a:cubicBezTo>
                <a:close/>
                <a:moveTo>
                  <a:pt x="6092322" y="328508"/>
                </a:moveTo>
                <a:lnTo>
                  <a:pt x="6110239" y="328508"/>
                </a:lnTo>
                <a:cubicBezTo>
                  <a:pt x="6122185" y="328508"/>
                  <a:pt x="6128158" y="330002"/>
                  <a:pt x="6128158" y="332988"/>
                </a:cubicBezTo>
                <a:cubicBezTo>
                  <a:pt x="6128158" y="335974"/>
                  <a:pt x="6122185" y="337467"/>
                  <a:pt x="6110239" y="337467"/>
                </a:cubicBezTo>
                <a:cubicBezTo>
                  <a:pt x="6104266" y="337467"/>
                  <a:pt x="6099786" y="335974"/>
                  <a:pt x="6096800" y="332988"/>
                </a:cubicBezTo>
                <a:cubicBezTo>
                  <a:pt x="6093814" y="330002"/>
                  <a:pt x="6092322" y="328508"/>
                  <a:pt x="6092322" y="328508"/>
                </a:cubicBezTo>
                <a:close/>
                <a:moveTo>
                  <a:pt x="5626437" y="328508"/>
                </a:moveTo>
                <a:lnTo>
                  <a:pt x="5635397" y="337467"/>
                </a:lnTo>
                <a:cubicBezTo>
                  <a:pt x="5635397" y="337467"/>
                  <a:pt x="5632411" y="337467"/>
                  <a:pt x="5626437" y="337467"/>
                </a:cubicBezTo>
                <a:cubicBezTo>
                  <a:pt x="5626437" y="337467"/>
                  <a:pt x="5626437" y="334481"/>
                  <a:pt x="5626437" y="328508"/>
                </a:cubicBezTo>
                <a:close/>
                <a:moveTo>
                  <a:pt x="6226711" y="319548"/>
                </a:moveTo>
                <a:cubicBezTo>
                  <a:pt x="6232684" y="319548"/>
                  <a:pt x="6235670" y="322535"/>
                  <a:pt x="6235670" y="328508"/>
                </a:cubicBezTo>
                <a:cubicBezTo>
                  <a:pt x="6235670" y="328508"/>
                  <a:pt x="6232684" y="328508"/>
                  <a:pt x="6226711" y="328508"/>
                </a:cubicBezTo>
                <a:cubicBezTo>
                  <a:pt x="6226711" y="322535"/>
                  <a:pt x="6226711" y="319548"/>
                  <a:pt x="6226711" y="319548"/>
                </a:cubicBezTo>
                <a:close/>
                <a:moveTo>
                  <a:pt x="4291503" y="319548"/>
                </a:moveTo>
                <a:cubicBezTo>
                  <a:pt x="4297476" y="319548"/>
                  <a:pt x="4300463" y="319548"/>
                  <a:pt x="4300463" y="319548"/>
                </a:cubicBezTo>
                <a:cubicBezTo>
                  <a:pt x="4300463" y="325522"/>
                  <a:pt x="4297476" y="328508"/>
                  <a:pt x="4291503" y="328508"/>
                </a:cubicBezTo>
                <a:close/>
                <a:moveTo>
                  <a:pt x="4829061" y="310589"/>
                </a:moveTo>
                <a:lnTo>
                  <a:pt x="4838020" y="310589"/>
                </a:lnTo>
                <a:cubicBezTo>
                  <a:pt x="4838020" y="316562"/>
                  <a:pt x="4838020" y="319548"/>
                  <a:pt x="4838020" y="319548"/>
                </a:cubicBezTo>
                <a:cubicBezTo>
                  <a:pt x="4838020" y="319548"/>
                  <a:pt x="4835034" y="319548"/>
                  <a:pt x="4829061" y="319548"/>
                </a:cubicBezTo>
                <a:cubicBezTo>
                  <a:pt x="4829061" y="319548"/>
                  <a:pt x="4827567" y="318055"/>
                  <a:pt x="4824581" y="315069"/>
                </a:cubicBezTo>
                <a:cubicBezTo>
                  <a:pt x="4821595" y="312084"/>
                  <a:pt x="4823088" y="310589"/>
                  <a:pt x="4829061" y="310589"/>
                </a:cubicBezTo>
                <a:close/>
                <a:moveTo>
                  <a:pt x="4811142" y="310589"/>
                </a:moveTo>
                <a:cubicBezTo>
                  <a:pt x="4811142" y="310589"/>
                  <a:pt x="4812635" y="312084"/>
                  <a:pt x="4815622" y="315069"/>
                </a:cubicBezTo>
                <a:cubicBezTo>
                  <a:pt x="4818608" y="318055"/>
                  <a:pt x="4820101" y="319548"/>
                  <a:pt x="4820101" y="319548"/>
                </a:cubicBezTo>
                <a:cubicBezTo>
                  <a:pt x="4820101" y="331494"/>
                  <a:pt x="4814128" y="334481"/>
                  <a:pt x="4802182" y="328508"/>
                </a:cubicBezTo>
                <a:cubicBezTo>
                  <a:pt x="4802182" y="322535"/>
                  <a:pt x="4802182" y="318055"/>
                  <a:pt x="4802182" y="315069"/>
                </a:cubicBezTo>
                <a:cubicBezTo>
                  <a:pt x="4802182" y="312084"/>
                  <a:pt x="4805169" y="310589"/>
                  <a:pt x="4811142" y="310589"/>
                </a:cubicBezTo>
                <a:close/>
                <a:moveTo>
                  <a:pt x="4869937" y="308350"/>
                </a:moveTo>
                <a:cubicBezTo>
                  <a:pt x="4874044" y="308350"/>
                  <a:pt x="4878336" y="309096"/>
                  <a:pt x="4882816" y="310589"/>
                </a:cubicBezTo>
                <a:cubicBezTo>
                  <a:pt x="4888789" y="310589"/>
                  <a:pt x="4894762" y="312084"/>
                  <a:pt x="4900735" y="315069"/>
                </a:cubicBezTo>
                <a:cubicBezTo>
                  <a:pt x="4906708" y="318055"/>
                  <a:pt x="4909694" y="319548"/>
                  <a:pt x="4909694" y="319548"/>
                </a:cubicBezTo>
                <a:lnTo>
                  <a:pt x="4927612" y="328508"/>
                </a:lnTo>
                <a:cubicBezTo>
                  <a:pt x="4927612" y="328508"/>
                  <a:pt x="4929106" y="328508"/>
                  <a:pt x="4932092" y="328508"/>
                </a:cubicBezTo>
                <a:cubicBezTo>
                  <a:pt x="4935078" y="328508"/>
                  <a:pt x="4939558" y="328508"/>
                  <a:pt x="4945532" y="328508"/>
                </a:cubicBezTo>
                <a:cubicBezTo>
                  <a:pt x="4951504" y="334481"/>
                  <a:pt x="4951504" y="346427"/>
                  <a:pt x="4945532" y="364346"/>
                </a:cubicBezTo>
                <a:cubicBezTo>
                  <a:pt x="4939558" y="364346"/>
                  <a:pt x="4930598" y="364346"/>
                  <a:pt x="4918654" y="364346"/>
                </a:cubicBezTo>
                <a:cubicBezTo>
                  <a:pt x="4906708" y="364346"/>
                  <a:pt x="4900735" y="361359"/>
                  <a:pt x="4900735" y="355386"/>
                </a:cubicBezTo>
                <a:cubicBezTo>
                  <a:pt x="4888789" y="349413"/>
                  <a:pt x="4879830" y="346427"/>
                  <a:pt x="4873858" y="346427"/>
                </a:cubicBezTo>
                <a:lnTo>
                  <a:pt x="4846978" y="346427"/>
                </a:lnTo>
                <a:cubicBezTo>
                  <a:pt x="4841006" y="340453"/>
                  <a:pt x="4838020" y="335974"/>
                  <a:pt x="4838020" y="332988"/>
                </a:cubicBezTo>
                <a:cubicBezTo>
                  <a:pt x="4838020" y="330002"/>
                  <a:pt x="4838020" y="328508"/>
                  <a:pt x="4838020" y="328508"/>
                </a:cubicBezTo>
                <a:cubicBezTo>
                  <a:pt x="4846978" y="315069"/>
                  <a:pt x="4857618" y="308350"/>
                  <a:pt x="4869937" y="308350"/>
                </a:cubicBezTo>
                <a:close/>
                <a:moveTo>
                  <a:pt x="4739468" y="301631"/>
                </a:moveTo>
                <a:lnTo>
                  <a:pt x="4775305" y="319548"/>
                </a:lnTo>
                <a:lnTo>
                  <a:pt x="4757386" y="319548"/>
                </a:lnTo>
                <a:cubicBezTo>
                  <a:pt x="4745441" y="313575"/>
                  <a:pt x="4736481" y="310589"/>
                  <a:pt x="4730508" y="310589"/>
                </a:cubicBezTo>
                <a:close/>
                <a:moveTo>
                  <a:pt x="4515485" y="256834"/>
                </a:moveTo>
                <a:lnTo>
                  <a:pt x="4524445" y="256834"/>
                </a:lnTo>
                <a:cubicBezTo>
                  <a:pt x="4530418" y="262807"/>
                  <a:pt x="4533404" y="265793"/>
                  <a:pt x="4533404" y="265793"/>
                </a:cubicBezTo>
                <a:cubicBezTo>
                  <a:pt x="4533404" y="265793"/>
                  <a:pt x="4530418" y="265793"/>
                  <a:pt x="4524445" y="265793"/>
                </a:cubicBezTo>
                <a:cubicBezTo>
                  <a:pt x="4518472" y="265793"/>
                  <a:pt x="4515485" y="262807"/>
                  <a:pt x="4515485" y="256834"/>
                </a:cubicBezTo>
                <a:close/>
                <a:moveTo>
                  <a:pt x="6199832" y="238915"/>
                </a:moveTo>
                <a:cubicBezTo>
                  <a:pt x="6205806" y="238915"/>
                  <a:pt x="6208792" y="241901"/>
                  <a:pt x="6208792" y="247874"/>
                </a:cubicBezTo>
                <a:cubicBezTo>
                  <a:pt x="6202819" y="247874"/>
                  <a:pt x="6199832" y="247874"/>
                  <a:pt x="6199832" y="247874"/>
                </a:cubicBezTo>
                <a:close/>
                <a:moveTo>
                  <a:pt x="4685712" y="185159"/>
                </a:moveTo>
                <a:cubicBezTo>
                  <a:pt x="4685712" y="185159"/>
                  <a:pt x="4685712" y="188145"/>
                  <a:pt x="4685712" y="194119"/>
                </a:cubicBezTo>
                <a:cubicBezTo>
                  <a:pt x="4685712" y="200092"/>
                  <a:pt x="4685712" y="203078"/>
                  <a:pt x="4685712" y="203078"/>
                </a:cubicBezTo>
                <a:cubicBezTo>
                  <a:pt x="4679739" y="203078"/>
                  <a:pt x="4676753" y="201585"/>
                  <a:pt x="4676753" y="198598"/>
                </a:cubicBezTo>
                <a:cubicBezTo>
                  <a:pt x="4676753" y="195612"/>
                  <a:pt x="4676753" y="194119"/>
                  <a:pt x="4676753" y="194119"/>
                </a:cubicBezTo>
                <a:close/>
                <a:moveTo>
                  <a:pt x="4621877" y="170600"/>
                </a:moveTo>
                <a:cubicBezTo>
                  <a:pt x="4622623" y="171347"/>
                  <a:pt x="4622997" y="173213"/>
                  <a:pt x="4622997" y="176200"/>
                </a:cubicBezTo>
                <a:lnTo>
                  <a:pt x="4614038" y="176200"/>
                </a:lnTo>
                <a:cubicBezTo>
                  <a:pt x="4614038" y="176200"/>
                  <a:pt x="4615531" y="174706"/>
                  <a:pt x="4618518" y="171720"/>
                </a:cubicBezTo>
                <a:cubicBezTo>
                  <a:pt x="4620011" y="170227"/>
                  <a:pt x="4621130" y="169854"/>
                  <a:pt x="4621877" y="170600"/>
                </a:cubicBezTo>
                <a:close/>
                <a:moveTo>
                  <a:pt x="4690192" y="167241"/>
                </a:moveTo>
                <a:cubicBezTo>
                  <a:pt x="4705124" y="167241"/>
                  <a:pt x="4715577" y="170227"/>
                  <a:pt x="4721549" y="176200"/>
                </a:cubicBezTo>
                <a:cubicBezTo>
                  <a:pt x="4721549" y="176200"/>
                  <a:pt x="4723042" y="177694"/>
                  <a:pt x="4726028" y="180680"/>
                </a:cubicBezTo>
                <a:cubicBezTo>
                  <a:pt x="4729015" y="183666"/>
                  <a:pt x="4733495" y="185159"/>
                  <a:pt x="4739468" y="185159"/>
                </a:cubicBezTo>
                <a:cubicBezTo>
                  <a:pt x="4751413" y="185159"/>
                  <a:pt x="4758880" y="186653"/>
                  <a:pt x="4761866" y="189639"/>
                </a:cubicBezTo>
                <a:cubicBezTo>
                  <a:pt x="4764852" y="192625"/>
                  <a:pt x="4763359" y="197105"/>
                  <a:pt x="4757386" y="203078"/>
                </a:cubicBezTo>
                <a:cubicBezTo>
                  <a:pt x="4757386" y="209052"/>
                  <a:pt x="4757386" y="212038"/>
                  <a:pt x="4757386" y="212038"/>
                </a:cubicBezTo>
                <a:cubicBezTo>
                  <a:pt x="4757386" y="212038"/>
                  <a:pt x="4751413" y="213531"/>
                  <a:pt x="4739468" y="216517"/>
                </a:cubicBezTo>
                <a:cubicBezTo>
                  <a:pt x="4727522" y="219502"/>
                  <a:pt x="4718562" y="218011"/>
                  <a:pt x="4712589" y="212038"/>
                </a:cubicBezTo>
                <a:lnTo>
                  <a:pt x="4730508" y="203078"/>
                </a:lnTo>
                <a:cubicBezTo>
                  <a:pt x="4736481" y="209052"/>
                  <a:pt x="4742454" y="209052"/>
                  <a:pt x="4748427" y="203078"/>
                </a:cubicBezTo>
                <a:lnTo>
                  <a:pt x="4721549" y="194119"/>
                </a:lnTo>
                <a:lnTo>
                  <a:pt x="4703631" y="185159"/>
                </a:lnTo>
                <a:lnTo>
                  <a:pt x="4685712" y="185159"/>
                </a:lnTo>
                <a:cubicBezTo>
                  <a:pt x="4673766" y="185159"/>
                  <a:pt x="4667793" y="188145"/>
                  <a:pt x="4667793" y="194119"/>
                </a:cubicBezTo>
                <a:cubicBezTo>
                  <a:pt x="4667793" y="194119"/>
                  <a:pt x="4664807" y="194119"/>
                  <a:pt x="4658834" y="194119"/>
                </a:cubicBezTo>
                <a:cubicBezTo>
                  <a:pt x="4652861" y="194119"/>
                  <a:pt x="4652861" y="189639"/>
                  <a:pt x="4658834" y="180680"/>
                </a:cubicBezTo>
                <a:cubicBezTo>
                  <a:pt x="4664807" y="171720"/>
                  <a:pt x="4675259" y="167241"/>
                  <a:pt x="4690192" y="167241"/>
                </a:cubicBezTo>
                <a:close/>
                <a:moveTo>
                  <a:pt x="4555803" y="158281"/>
                </a:moveTo>
                <a:cubicBezTo>
                  <a:pt x="4558788" y="158281"/>
                  <a:pt x="4566254" y="161267"/>
                  <a:pt x="4578200" y="167241"/>
                </a:cubicBezTo>
                <a:lnTo>
                  <a:pt x="4578200" y="176200"/>
                </a:lnTo>
                <a:cubicBezTo>
                  <a:pt x="4572227" y="176200"/>
                  <a:pt x="4566254" y="173214"/>
                  <a:pt x="4560281" y="167241"/>
                </a:cubicBezTo>
                <a:cubicBezTo>
                  <a:pt x="4554308" y="161267"/>
                  <a:pt x="4552815" y="158281"/>
                  <a:pt x="4555803" y="158281"/>
                </a:cubicBezTo>
                <a:close/>
                <a:moveTo>
                  <a:pt x="4228787" y="140362"/>
                </a:moveTo>
                <a:cubicBezTo>
                  <a:pt x="4228787" y="140362"/>
                  <a:pt x="4231774" y="140362"/>
                  <a:pt x="4237747" y="140362"/>
                </a:cubicBezTo>
                <a:cubicBezTo>
                  <a:pt x="4243720" y="146337"/>
                  <a:pt x="4240733" y="149322"/>
                  <a:pt x="4228787" y="149322"/>
                </a:cubicBezTo>
                <a:cubicBezTo>
                  <a:pt x="4222814" y="149322"/>
                  <a:pt x="4222814" y="146337"/>
                  <a:pt x="4228787" y="140362"/>
                </a:cubicBezTo>
                <a:close/>
                <a:moveTo>
                  <a:pt x="4314741" y="134483"/>
                </a:moveTo>
                <a:cubicBezTo>
                  <a:pt x="4323141" y="133924"/>
                  <a:pt x="4327340" y="135884"/>
                  <a:pt x="4327340" y="140362"/>
                </a:cubicBezTo>
                <a:cubicBezTo>
                  <a:pt x="4327340" y="146337"/>
                  <a:pt x="4330326" y="149322"/>
                  <a:pt x="4336299" y="149322"/>
                </a:cubicBezTo>
                <a:cubicBezTo>
                  <a:pt x="4342272" y="149322"/>
                  <a:pt x="4348245" y="149322"/>
                  <a:pt x="4354218" y="149322"/>
                </a:cubicBezTo>
                <a:cubicBezTo>
                  <a:pt x="4372137" y="149322"/>
                  <a:pt x="4378110" y="155295"/>
                  <a:pt x="4372137" y="167241"/>
                </a:cubicBezTo>
                <a:lnTo>
                  <a:pt x="4372137" y="176200"/>
                </a:lnTo>
                <a:cubicBezTo>
                  <a:pt x="4372137" y="176200"/>
                  <a:pt x="4367657" y="179186"/>
                  <a:pt x="4358698" y="185159"/>
                </a:cubicBezTo>
                <a:cubicBezTo>
                  <a:pt x="4349738" y="191133"/>
                  <a:pt x="4342272" y="191133"/>
                  <a:pt x="4336299" y="185159"/>
                </a:cubicBezTo>
                <a:lnTo>
                  <a:pt x="4345259" y="176200"/>
                </a:lnTo>
                <a:cubicBezTo>
                  <a:pt x="4351232" y="176200"/>
                  <a:pt x="4354218" y="173214"/>
                  <a:pt x="4354218" y="167241"/>
                </a:cubicBezTo>
                <a:lnTo>
                  <a:pt x="4336299" y="158281"/>
                </a:lnTo>
                <a:lnTo>
                  <a:pt x="4318380" y="149322"/>
                </a:lnTo>
                <a:lnTo>
                  <a:pt x="4309421" y="149322"/>
                </a:lnTo>
                <a:cubicBezTo>
                  <a:pt x="4303449" y="155295"/>
                  <a:pt x="4300463" y="159775"/>
                  <a:pt x="4300463" y="162761"/>
                </a:cubicBezTo>
                <a:cubicBezTo>
                  <a:pt x="4300463" y="165747"/>
                  <a:pt x="4298969" y="167241"/>
                  <a:pt x="4295983" y="167241"/>
                </a:cubicBezTo>
                <a:cubicBezTo>
                  <a:pt x="4292997" y="167241"/>
                  <a:pt x="4291503" y="164254"/>
                  <a:pt x="4291503" y="158281"/>
                </a:cubicBezTo>
                <a:lnTo>
                  <a:pt x="4282544" y="158281"/>
                </a:lnTo>
                <a:cubicBezTo>
                  <a:pt x="4276571" y="164254"/>
                  <a:pt x="4270598" y="164254"/>
                  <a:pt x="4264625" y="158281"/>
                </a:cubicBezTo>
                <a:cubicBezTo>
                  <a:pt x="4264625" y="152308"/>
                  <a:pt x="4267611" y="149322"/>
                  <a:pt x="4273584" y="149322"/>
                </a:cubicBezTo>
                <a:cubicBezTo>
                  <a:pt x="4279557" y="143348"/>
                  <a:pt x="4290010" y="138870"/>
                  <a:pt x="4304941" y="135884"/>
                </a:cubicBezTo>
                <a:cubicBezTo>
                  <a:pt x="4308675" y="135137"/>
                  <a:pt x="4311941" y="134670"/>
                  <a:pt x="4314741" y="134483"/>
                </a:cubicBezTo>
                <a:close/>
                <a:moveTo>
                  <a:pt x="3521003" y="113485"/>
                </a:moveTo>
                <a:cubicBezTo>
                  <a:pt x="3521003" y="119458"/>
                  <a:pt x="3521003" y="122445"/>
                  <a:pt x="3521003" y="122445"/>
                </a:cubicBezTo>
                <a:cubicBezTo>
                  <a:pt x="3521003" y="122445"/>
                  <a:pt x="3519510" y="122445"/>
                  <a:pt x="3516523" y="122445"/>
                </a:cubicBezTo>
                <a:cubicBezTo>
                  <a:pt x="3513537" y="122445"/>
                  <a:pt x="3515030" y="119458"/>
                  <a:pt x="3521003" y="113485"/>
                </a:cubicBezTo>
                <a:close/>
                <a:moveTo>
                  <a:pt x="4058561" y="95566"/>
                </a:moveTo>
                <a:cubicBezTo>
                  <a:pt x="4058561" y="95566"/>
                  <a:pt x="4061547" y="95566"/>
                  <a:pt x="4067520" y="95566"/>
                </a:cubicBezTo>
                <a:cubicBezTo>
                  <a:pt x="4073493" y="101540"/>
                  <a:pt x="4073493" y="104526"/>
                  <a:pt x="4067520" y="104526"/>
                </a:cubicBezTo>
                <a:cubicBezTo>
                  <a:pt x="4061547" y="104526"/>
                  <a:pt x="4058561" y="103032"/>
                  <a:pt x="4058561" y="100046"/>
                </a:cubicBezTo>
                <a:cubicBezTo>
                  <a:pt x="4058561" y="97060"/>
                  <a:pt x="4058561" y="95566"/>
                  <a:pt x="4058561" y="95566"/>
                </a:cubicBezTo>
                <a:close/>
                <a:moveTo>
                  <a:pt x="3449329" y="95566"/>
                </a:moveTo>
                <a:cubicBezTo>
                  <a:pt x="3455302" y="95566"/>
                  <a:pt x="3458288" y="95566"/>
                  <a:pt x="3458288" y="95566"/>
                </a:cubicBezTo>
                <a:cubicBezTo>
                  <a:pt x="3464261" y="101540"/>
                  <a:pt x="3464261" y="104526"/>
                  <a:pt x="3458288" y="104526"/>
                </a:cubicBezTo>
                <a:cubicBezTo>
                  <a:pt x="3452316" y="104526"/>
                  <a:pt x="3449329" y="103032"/>
                  <a:pt x="3449329" y="100046"/>
                </a:cubicBezTo>
                <a:cubicBezTo>
                  <a:pt x="3449329" y="97060"/>
                  <a:pt x="3449329" y="95566"/>
                  <a:pt x="3449329" y="95566"/>
                </a:cubicBezTo>
                <a:close/>
                <a:moveTo>
                  <a:pt x="4153753" y="89966"/>
                </a:moveTo>
                <a:cubicBezTo>
                  <a:pt x="4158979" y="90714"/>
                  <a:pt x="4163086" y="92580"/>
                  <a:pt x="4166073" y="95566"/>
                </a:cubicBezTo>
                <a:cubicBezTo>
                  <a:pt x="4166073" y="101540"/>
                  <a:pt x="4167566" y="104526"/>
                  <a:pt x="4170552" y="104526"/>
                </a:cubicBezTo>
                <a:cubicBezTo>
                  <a:pt x="4173539" y="104526"/>
                  <a:pt x="4178018" y="104526"/>
                  <a:pt x="4183991" y="104526"/>
                </a:cubicBezTo>
                <a:cubicBezTo>
                  <a:pt x="4195937" y="104526"/>
                  <a:pt x="4203404" y="106019"/>
                  <a:pt x="4206390" y="109005"/>
                </a:cubicBezTo>
                <a:cubicBezTo>
                  <a:pt x="4209376" y="111992"/>
                  <a:pt x="4209376" y="117965"/>
                  <a:pt x="4206390" y="126924"/>
                </a:cubicBezTo>
                <a:cubicBezTo>
                  <a:pt x="4203404" y="135884"/>
                  <a:pt x="4197430" y="141857"/>
                  <a:pt x="4188471" y="144842"/>
                </a:cubicBezTo>
                <a:cubicBezTo>
                  <a:pt x="4179512" y="147828"/>
                  <a:pt x="4170552" y="146337"/>
                  <a:pt x="4161593" y="140362"/>
                </a:cubicBezTo>
                <a:cubicBezTo>
                  <a:pt x="4152633" y="134390"/>
                  <a:pt x="4148154" y="129910"/>
                  <a:pt x="4148154" y="126924"/>
                </a:cubicBezTo>
                <a:cubicBezTo>
                  <a:pt x="4148154" y="123938"/>
                  <a:pt x="4151140" y="122445"/>
                  <a:pt x="4157113" y="122445"/>
                </a:cubicBezTo>
                <a:lnTo>
                  <a:pt x="4166073" y="113485"/>
                </a:lnTo>
                <a:lnTo>
                  <a:pt x="4157113" y="113485"/>
                </a:lnTo>
                <a:lnTo>
                  <a:pt x="4148154" y="113485"/>
                </a:lnTo>
                <a:lnTo>
                  <a:pt x="4130236" y="104526"/>
                </a:lnTo>
                <a:cubicBezTo>
                  <a:pt x="4124263" y="104526"/>
                  <a:pt x="4118290" y="107512"/>
                  <a:pt x="4112317" y="113485"/>
                </a:cubicBezTo>
                <a:cubicBezTo>
                  <a:pt x="4106344" y="119458"/>
                  <a:pt x="4101864" y="120951"/>
                  <a:pt x="4098878" y="117965"/>
                </a:cubicBezTo>
                <a:cubicBezTo>
                  <a:pt x="4095892" y="114979"/>
                  <a:pt x="4097385" y="110499"/>
                  <a:pt x="4103358" y="104526"/>
                </a:cubicBezTo>
                <a:cubicBezTo>
                  <a:pt x="4109331" y="98552"/>
                  <a:pt x="4119783" y="94073"/>
                  <a:pt x="4134716" y="91087"/>
                </a:cubicBezTo>
                <a:cubicBezTo>
                  <a:pt x="4142181" y="89594"/>
                  <a:pt x="4148528" y="89221"/>
                  <a:pt x="4153753" y="89966"/>
                </a:cubicBezTo>
                <a:close/>
                <a:moveTo>
                  <a:pt x="3535561" y="89687"/>
                </a:moveTo>
                <a:cubicBezTo>
                  <a:pt x="3544521" y="89127"/>
                  <a:pt x="3550121" y="91087"/>
                  <a:pt x="3552361" y="95566"/>
                </a:cubicBezTo>
                <a:cubicBezTo>
                  <a:pt x="3555348" y="101540"/>
                  <a:pt x="3562814" y="107512"/>
                  <a:pt x="3574759" y="113485"/>
                </a:cubicBezTo>
                <a:cubicBezTo>
                  <a:pt x="3586705" y="113485"/>
                  <a:pt x="3594170" y="113485"/>
                  <a:pt x="3597157" y="113485"/>
                </a:cubicBezTo>
                <a:cubicBezTo>
                  <a:pt x="3600144" y="113485"/>
                  <a:pt x="3601637" y="116471"/>
                  <a:pt x="3601637" y="122445"/>
                </a:cubicBezTo>
                <a:cubicBezTo>
                  <a:pt x="3595664" y="128418"/>
                  <a:pt x="3592677" y="132898"/>
                  <a:pt x="3592677" y="135884"/>
                </a:cubicBezTo>
                <a:cubicBezTo>
                  <a:pt x="3592677" y="138870"/>
                  <a:pt x="3586705" y="140362"/>
                  <a:pt x="3574759" y="140362"/>
                </a:cubicBezTo>
                <a:cubicBezTo>
                  <a:pt x="3562814" y="140362"/>
                  <a:pt x="3553853" y="140362"/>
                  <a:pt x="3547881" y="140362"/>
                </a:cubicBezTo>
                <a:lnTo>
                  <a:pt x="3565799" y="131404"/>
                </a:lnTo>
                <a:lnTo>
                  <a:pt x="3583718" y="122445"/>
                </a:lnTo>
                <a:lnTo>
                  <a:pt x="3556841" y="113485"/>
                </a:lnTo>
                <a:lnTo>
                  <a:pt x="3538922" y="104526"/>
                </a:lnTo>
                <a:lnTo>
                  <a:pt x="3521003" y="104526"/>
                </a:lnTo>
                <a:lnTo>
                  <a:pt x="3503084" y="113485"/>
                </a:lnTo>
                <a:cubicBezTo>
                  <a:pt x="3497112" y="119458"/>
                  <a:pt x="3492632" y="120951"/>
                  <a:pt x="3489645" y="117965"/>
                </a:cubicBezTo>
                <a:cubicBezTo>
                  <a:pt x="3486659" y="114979"/>
                  <a:pt x="3488152" y="110499"/>
                  <a:pt x="3494125" y="104526"/>
                </a:cubicBezTo>
                <a:cubicBezTo>
                  <a:pt x="3500098" y="98552"/>
                  <a:pt x="3510551" y="94073"/>
                  <a:pt x="3525483" y="91087"/>
                </a:cubicBezTo>
                <a:cubicBezTo>
                  <a:pt x="3529216" y="90341"/>
                  <a:pt x="3532576" y="89874"/>
                  <a:pt x="3535561" y="89687"/>
                </a:cubicBezTo>
                <a:close/>
                <a:moveTo>
                  <a:pt x="4004805" y="77648"/>
                </a:moveTo>
                <a:cubicBezTo>
                  <a:pt x="4010778" y="77648"/>
                  <a:pt x="4016751" y="80634"/>
                  <a:pt x="4022724" y="86607"/>
                </a:cubicBezTo>
                <a:lnTo>
                  <a:pt x="4022724" y="95566"/>
                </a:lnTo>
                <a:cubicBezTo>
                  <a:pt x="4016751" y="95566"/>
                  <a:pt x="4010778" y="92580"/>
                  <a:pt x="4004805" y="86607"/>
                </a:cubicBezTo>
                <a:cubicBezTo>
                  <a:pt x="3998832" y="80634"/>
                  <a:pt x="3998832" y="77648"/>
                  <a:pt x="4004805" y="77648"/>
                </a:cubicBezTo>
                <a:close/>
                <a:moveTo>
                  <a:pt x="3391094" y="77648"/>
                </a:moveTo>
                <a:cubicBezTo>
                  <a:pt x="3394079" y="77648"/>
                  <a:pt x="3401545" y="80634"/>
                  <a:pt x="3413491" y="86607"/>
                </a:cubicBezTo>
                <a:lnTo>
                  <a:pt x="3413491" y="95566"/>
                </a:lnTo>
                <a:lnTo>
                  <a:pt x="3395572" y="86607"/>
                </a:lnTo>
                <a:cubicBezTo>
                  <a:pt x="3389601" y="80634"/>
                  <a:pt x="3388107" y="77648"/>
                  <a:pt x="3391094" y="77648"/>
                </a:cubicBezTo>
                <a:close/>
                <a:moveTo>
                  <a:pt x="5429334" y="32851"/>
                </a:moveTo>
                <a:cubicBezTo>
                  <a:pt x="5429334" y="32851"/>
                  <a:pt x="5429334" y="35838"/>
                  <a:pt x="5429334" y="41811"/>
                </a:cubicBezTo>
                <a:cubicBezTo>
                  <a:pt x="5429334" y="47784"/>
                  <a:pt x="5429334" y="50770"/>
                  <a:pt x="5429334" y="50770"/>
                </a:cubicBezTo>
                <a:cubicBezTo>
                  <a:pt x="5423360" y="50770"/>
                  <a:pt x="5420374" y="47784"/>
                  <a:pt x="5420374" y="41811"/>
                </a:cubicBezTo>
                <a:cubicBezTo>
                  <a:pt x="5420374" y="35838"/>
                  <a:pt x="5423360" y="32851"/>
                  <a:pt x="5429334" y="32851"/>
                </a:cubicBezTo>
                <a:close/>
                <a:moveTo>
                  <a:pt x="5429334" y="14933"/>
                </a:moveTo>
                <a:cubicBezTo>
                  <a:pt x="5438292" y="14933"/>
                  <a:pt x="5447251" y="17919"/>
                  <a:pt x="5456211" y="23892"/>
                </a:cubicBezTo>
                <a:cubicBezTo>
                  <a:pt x="5462184" y="23892"/>
                  <a:pt x="5466664" y="25386"/>
                  <a:pt x="5469650" y="28372"/>
                </a:cubicBezTo>
                <a:cubicBezTo>
                  <a:pt x="5472636" y="31358"/>
                  <a:pt x="5477116" y="32851"/>
                  <a:pt x="5483089" y="32851"/>
                </a:cubicBezTo>
                <a:cubicBezTo>
                  <a:pt x="5495034" y="32851"/>
                  <a:pt x="5501008" y="34345"/>
                  <a:pt x="5501008" y="37331"/>
                </a:cubicBezTo>
                <a:cubicBezTo>
                  <a:pt x="5501008" y="40317"/>
                  <a:pt x="5501008" y="41811"/>
                  <a:pt x="5501008" y="41811"/>
                </a:cubicBezTo>
                <a:cubicBezTo>
                  <a:pt x="5501008" y="53755"/>
                  <a:pt x="5501008" y="59730"/>
                  <a:pt x="5501008" y="59730"/>
                </a:cubicBezTo>
                <a:cubicBezTo>
                  <a:pt x="5501008" y="59730"/>
                  <a:pt x="5493542" y="59730"/>
                  <a:pt x="5478609" y="59730"/>
                </a:cubicBezTo>
                <a:cubicBezTo>
                  <a:pt x="5463677" y="59730"/>
                  <a:pt x="5456211" y="59730"/>
                  <a:pt x="5456211" y="59730"/>
                </a:cubicBezTo>
                <a:lnTo>
                  <a:pt x="5474130" y="50770"/>
                </a:lnTo>
                <a:cubicBezTo>
                  <a:pt x="5480103" y="50770"/>
                  <a:pt x="5486074" y="50770"/>
                  <a:pt x="5492048" y="50770"/>
                </a:cubicBezTo>
                <a:lnTo>
                  <a:pt x="5465170" y="41811"/>
                </a:lnTo>
                <a:lnTo>
                  <a:pt x="5447251" y="32851"/>
                </a:lnTo>
                <a:lnTo>
                  <a:pt x="5429334" y="23892"/>
                </a:lnTo>
                <a:cubicBezTo>
                  <a:pt x="5417388" y="23892"/>
                  <a:pt x="5409920" y="26878"/>
                  <a:pt x="5406934" y="32851"/>
                </a:cubicBezTo>
                <a:cubicBezTo>
                  <a:pt x="5403949" y="38825"/>
                  <a:pt x="5400962" y="40317"/>
                  <a:pt x="5397976" y="37331"/>
                </a:cubicBezTo>
                <a:cubicBezTo>
                  <a:pt x="5394990" y="34345"/>
                  <a:pt x="5396482" y="29865"/>
                  <a:pt x="5402454" y="23892"/>
                </a:cubicBezTo>
                <a:cubicBezTo>
                  <a:pt x="5411414" y="17919"/>
                  <a:pt x="5420374" y="14933"/>
                  <a:pt x="5429334" y="14933"/>
                </a:cubicBezTo>
                <a:close/>
                <a:moveTo>
                  <a:pt x="5366618" y="14933"/>
                </a:moveTo>
                <a:cubicBezTo>
                  <a:pt x="5372591" y="20906"/>
                  <a:pt x="5369604" y="23892"/>
                  <a:pt x="5357658" y="23892"/>
                </a:cubicBezTo>
                <a:cubicBezTo>
                  <a:pt x="5357658" y="17919"/>
                  <a:pt x="5360644" y="14933"/>
                  <a:pt x="5366618" y="14933"/>
                </a:cubicBezTo>
                <a:close/>
                <a:moveTo>
                  <a:pt x="5307262" y="373"/>
                </a:moveTo>
                <a:cubicBezTo>
                  <a:pt x="5310996" y="1121"/>
                  <a:pt x="5315849" y="2987"/>
                  <a:pt x="5321822" y="5973"/>
                </a:cubicBezTo>
                <a:lnTo>
                  <a:pt x="5321822" y="23892"/>
                </a:lnTo>
                <a:cubicBezTo>
                  <a:pt x="5315848" y="17919"/>
                  <a:pt x="5309876" y="13439"/>
                  <a:pt x="5303903" y="10453"/>
                </a:cubicBezTo>
                <a:cubicBezTo>
                  <a:pt x="5297930" y="7467"/>
                  <a:pt x="5296437" y="4480"/>
                  <a:pt x="5299423" y="1494"/>
                </a:cubicBezTo>
                <a:cubicBezTo>
                  <a:pt x="5300916" y="1"/>
                  <a:pt x="5303530" y="-372"/>
                  <a:pt x="5307262" y="373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150544" y="5691305"/>
            <a:ext cx="11986912" cy="1083809"/>
          </a:xfrm>
        </p:spPr>
        <p:txBody>
          <a:bodyPr/>
          <a:lstStyle>
            <a:lvl1pPr algn="ctr">
              <a:lnSpc>
                <a:spcPct val="80000"/>
              </a:lnSpc>
              <a:defRPr sz="66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Slide Title Goes Here</a:t>
            </a:r>
            <a:endParaRPr kumimoji="1" lang="ja-JP" altLang="en-US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3150544" y="7714207"/>
            <a:ext cx="11986912" cy="1484574"/>
          </a:xfrm>
        </p:spPr>
        <p:txBody>
          <a:bodyPr anchor="t">
            <a:normAutofit/>
          </a:bodyPr>
          <a:lstStyle>
            <a:lvl1pPr marL="0" indent="0" algn="ctr">
              <a:spcBef>
                <a:spcPct val="0"/>
              </a:spcBef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3150544" y="6648552"/>
            <a:ext cx="11986912" cy="759629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SUBTITLE GOES HERE</a:t>
            </a:r>
            <a:endParaRPr kumimoji="1" lang="ja-JP" altLang="en-US"/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7902575" y="7511613"/>
            <a:ext cx="2482850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361747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7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450"/>
                            </p:stCondLst>
                            <p:childTnLst>
                              <p:par>
                                <p:cTn id="1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4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533298" y="7756045"/>
            <a:ext cx="15221404" cy="839108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SUBTITLE GOES HERE</a:t>
            </a:r>
            <a:endParaRPr kumimoji="1" lang="ja-JP" altLang="en-US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1533298" y="8747949"/>
            <a:ext cx="15221404" cy="1031272"/>
          </a:xfrm>
        </p:spPr>
        <p:txBody>
          <a:bodyPr anchor="b">
            <a:normAutofit/>
          </a:bodyPr>
          <a:lstStyle>
            <a:lvl1pPr algn="ctr">
              <a:spcBef>
                <a:spcPct val="0"/>
              </a:spcBef>
              <a:defRPr sz="18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3762324" y="782621"/>
            <a:ext cx="11660476" cy="5901734"/>
          </a:xfrm>
          <a:custGeom>
            <a:avLst/>
            <a:gdLst>
              <a:gd name="connsiteX0" fmla="*/ 7808854 w 10020803"/>
              <a:gd name="connsiteY0" fmla="*/ 5038330 h 5071844"/>
              <a:gd name="connsiteX1" fmla="*/ 7898225 w 10020803"/>
              <a:gd name="connsiteY1" fmla="*/ 5071844 h 5071844"/>
              <a:gd name="connsiteX2" fmla="*/ 7831197 w 10020803"/>
              <a:gd name="connsiteY2" fmla="*/ 5060673 h 5071844"/>
              <a:gd name="connsiteX3" fmla="*/ 7808854 w 10020803"/>
              <a:gd name="connsiteY3" fmla="*/ 5038330 h 5071844"/>
              <a:gd name="connsiteX4" fmla="*/ 8990235 w 10020803"/>
              <a:gd name="connsiteY4" fmla="*/ 4965716 h 5071844"/>
              <a:gd name="connsiteX5" fmla="*/ 8993029 w 10020803"/>
              <a:gd name="connsiteY5" fmla="*/ 4971302 h 5071844"/>
              <a:gd name="connsiteX6" fmla="*/ 8981856 w 10020803"/>
              <a:gd name="connsiteY6" fmla="*/ 4971302 h 5071844"/>
              <a:gd name="connsiteX7" fmla="*/ 8990235 w 10020803"/>
              <a:gd name="connsiteY7" fmla="*/ 4965716 h 5071844"/>
              <a:gd name="connsiteX8" fmla="*/ 8635542 w 10020803"/>
              <a:gd name="connsiteY8" fmla="*/ 4915445 h 5071844"/>
              <a:gd name="connsiteX9" fmla="*/ 8680227 w 10020803"/>
              <a:gd name="connsiteY9" fmla="*/ 4915445 h 5071844"/>
              <a:gd name="connsiteX10" fmla="*/ 8680227 w 10020803"/>
              <a:gd name="connsiteY10" fmla="*/ 4926616 h 5071844"/>
              <a:gd name="connsiteX11" fmla="*/ 8657885 w 10020803"/>
              <a:gd name="connsiteY11" fmla="*/ 4926616 h 5071844"/>
              <a:gd name="connsiteX12" fmla="*/ 8635542 w 10020803"/>
              <a:gd name="connsiteY12" fmla="*/ 4915445 h 5071844"/>
              <a:gd name="connsiteX13" fmla="*/ 8579685 w 10020803"/>
              <a:gd name="connsiteY13" fmla="*/ 4904272 h 5071844"/>
              <a:gd name="connsiteX14" fmla="*/ 8602028 w 10020803"/>
              <a:gd name="connsiteY14" fmla="*/ 4904272 h 5071844"/>
              <a:gd name="connsiteX15" fmla="*/ 8602028 w 10020803"/>
              <a:gd name="connsiteY15" fmla="*/ 4915445 h 5071844"/>
              <a:gd name="connsiteX16" fmla="*/ 8769600 w 10020803"/>
              <a:gd name="connsiteY16" fmla="*/ 4814901 h 5071844"/>
              <a:gd name="connsiteX17" fmla="*/ 8791941 w 10020803"/>
              <a:gd name="connsiteY17" fmla="*/ 4826072 h 5071844"/>
              <a:gd name="connsiteX18" fmla="*/ 8836628 w 10020803"/>
              <a:gd name="connsiteY18" fmla="*/ 4837244 h 5071844"/>
              <a:gd name="connsiteX19" fmla="*/ 8886899 w 10020803"/>
              <a:gd name="connsiteY19" fmla="*/ 4865172 h 5071844"/>
              <a:gd name="connsiteX20" fmla="*/ 8970686 w 10020803"/>
              <a:gd name="connsiteY20" fmla="*/ 4904272 h 5071844"/>
              <a:gd name="connsiteX21" fmla="*/ 9082400 w 10020803"/>
              <a:gd name="connsiteY21" fmla="*/ 4960130 h 5071844"/>
              <a:gd name="connsiteX22" fmla="*/ 9132671 w 10020803"/>
              <a:gd name="connsiteY22" fmla="*/ 4982473 h 5071844"/>
              <a:gd name="connsiteX23" fmla="*/ 9166187 w 10020803"/>
              <a:gd name="connsiteY23" fmla="*/ 5004816 h 5071844"/>
              <a:gd name="connsiteX24" fmla="*/ 9171772 w 10020803"/>
              <a:gd name="connsiteY24" fmla="*/ 5015987 h 5071844"/>
              <a:gd name="connsiteX25" fmla="*/ 9171772 w 10020803"/>
              <a:gd name="connsiteY25" fmla="*/ 5038330 h 5071844"/>
              <a:gd name="connsiteX26" fmla="*/ 9160601 w 10020803"/>
              <a:gd name="connsiteY26" fmla="*/ 5027159 h 5071844"/>
              <a:gd name="connsiteX27" fmla="*/ 9143844 w 10020803"/>
              <a:gd name="connsiteY27" fmla="*/ 5021573 h 5071844"/>
              <a:gd name="connsiteX28" fmla="*/ 9138257 w 10020803"/>
              <a:gd name="connsiteY28" fmla="*/ 5015987 h 5071844"/>
              <a:gd name="connsiteX29" fmla="*/ 9115914 w 10020803"/>
              <a:gd name="connsiteY29" fmla="*/ 5015987 h 5071844"/>
              <a:gd name="connsiteX30" fmla="*/ 9093571 w 10020803"/>
              <a:gd name="connsiteY30" fmla="*/ 4993645 h 5071844"/>
              <a:gd name="connsiteX31" fmla="*/ 9065643 w 10020803"/>
              <a:gd name="connsiteY31" fmla="*/ 4982473 h 5071844"/>
              <a:gd name="connsiteX32" fmla="*/ 9065643 w 10020803"/>
              <a:gd name="connsiteY32" fmla="*/ 4988059 h 5071844"/>
              <a:gd name="connsiteX33" fmla="*/ 9071229 w 10020803"/>
              <a:gd name="connsiteY33" fmla="*/ 4999230 h 5071844"/>
              <a:gd name="connsiteX34" fmla="*/ 9043300 w 10020803"/>
              <a:gd name="connsiteY34" fmla="*/ 4982473 h 5071844"/>
              <a:gd name="connsiteX35" fmla="*/ 9015372 w 10020803"/>
              <a:gd name="connsiteY35" fmla="*/ 4948959 h 5071844"/>
              <a:gd name="connsiteX36" fmla="*/ 8948342 w 10020803"/>
              <a:gd name="connsiteY36" fmla="*/ 4915445 h 5071844"/>
              <a:gd name="connsiteX37" fmla="*/ 8914828 w 10020803"/>
              <a:gd name="connsiteY37" fmla="*/ 4893102 h 5071844"/>
              <a:gd name="connsiteX38" fmla="*/ 8903657 w 10020803"/>
              <a:gd name="connsiteY38" fmla="*/ 4893102 h 5071844"/>
              <a:gd name="connsiteX39" fmla="*/ 8892485 w 10020803"/>
              <a:gd name="connsiteY39" fmla="*/ 4893102 h 5071844"/>
              <a:gd name="connsiteX40" fmla="*/ 8870142 w 10020803"/>
              <a:gd name="connsiteY40" fmla="*/ 4881929 h 5071844"/>
              <a:gd name="connsiteX41" fmla="*/ 8858971 w 10020803"/>
              <a:gd name="connsiteY41" fmla="*/ 4881929 h 5071844"/>
              <a:gd name="connsiteX42" fmla="*/ 8847799 w 10020803"/>
              <a:gd name="connsiteY42" fmla="*/ 4870758 h 5071844"/>
              <a:gd name="connsiteX43" fmla="*/ 8836628 w 10020803"/>
              <a:gd name="connsiteY43" fmla="*/ 4870758 h 5071844"/>
              <a:gd name="connsiteX44" fmla="*/ 8803114 w 10020803"/>
              <a:gd name="connsiteY44" fmla="*/ 4848415 h 5071844"/>
              <a:gd name="connsiteX45" fmla="*/ 6993336 w 10020803"/>
              <a:gd name="connsiteY45" fmla="*/ 4803730 h 5071844"/>
              <a:gd name="connsiteX46" fmla="*/ 7015680 w 10020803"/>
              <a:gd name="connsiteY46" fmla="*/ 4814901 h 5071844"/>
              <a:gd name="connsiteX47" fmla="*/ 6998922 w 10020803"/>
              <a:gd name="connsiteY47" fmla="*/ 4809315 h 5071844"/>
              <a:gd name="connsiteX48" fmla="*/ 6993336 w 10020803"/>
              <a:gd name="connsiteY48" fmla="*/ 4803730 h 5071844"/>
              <a:gd name="connsiteX49" fmla="*/ 8724913 w 10020803"/>
              <a:gd name="connsiteY49" fmla="*/ 4792558 h 5071844"/>
              <a:gd name="connsiteX50" fmla="*/ 8747257 w 10020803"/>
              <a:gd name="connsiteY50" fmla="*/ 4803730 h 5071844"/>
              <a:gd name="connsiteX51" fmla="*/ 8747257 w 10020803"/>
              <a:gd name="connsiteY51" fmla="*/ 4814901 h 5071844"/>
              <a:gd name="connsiteX52" fmla="*/ 8736084 w 10020803"/>
              <a:gd name="connsiteY52" fmla="*/ 4803730 h 5071844"/>
              <a:gd name="connsiteX53" fmla="*/ 8730499 w 10020803"/>
              <a:gd name="connsiteY53" fmla="*/ 4798144 h 5071844"/>
              <a:gd name="connsiteX54" fmla="*/ 8724913 w 10020803"/>
              <a:gd name="connsiteY54" fmla="*/ 4792558 h 5071844"/>
              <a:gd name="connsiteX55" fmla="*/ 8713742 w 10020803"/>
              <a:gd name="connsiteY55" fmla="*/ 4770215 h 5071844"/>
              <a:gd name="connsiteX56" fmla="*/ 8724913 w 10020803"/>
              <a:gd name="connsiteY56" fmla="*/ 4781387 h 5071844"/>
              <a:gd name="connsiteX57" fmla="*/ 8713742 w 10020803"/>
              <a:gd name="connsiteY57" fmla="*/ 4781387 h 5071844"/>
              <a:gd name="connsiteX58" fmla="*/ 6903965 w 10020803"/>
              <a:gd name="connsiteY58" fmla="*/ 4770215 h 5071844"/>
              <a:gd name="connsiteX59" fmla="*/ 6915136 w 10020803"/>
              <a:gd name="connsiteY59" fmla="*/ 4770215 h 5071844"/>
              <a:gd name="connsiteX60" fmla="*/ 6993336 w 10020803"/>
              <a:gd name="connsiteY60" fmla="*/ 4803730 h 5071844"/>
              <a:gd name="connsiteX61" fmla="*/ 6903965 w 10020803"/>
              <a:gd name="connsiteY61" fmla="*/ 4770215 h 5071844"/>
              <a:gd name="connsiteX62" fmla="*/ 8669056 w 10020803"/>
              <a:gd name="connsiteY62" fmla="*/ 4759044 h 5071844"/>
              <a:gd name="connsiteX63" fmla="*/ 8680227 w 10020803"/>
              <a:gd name="connsiteY63" fmla="*/ 4764630 h 5071844"/>
              <a:gd name="connsiteX64" fmla="*/ 8685813 w 10020803"/>
              <a:gd name="connsiteY64" fmla="*/ 4770215 h 5071844"/>
              <a:gd name="connsiteX65" fmla="*/ 8702570 w 10020803"/>
              <a:gd name="connsiteY65" fmla="*/ 4781387 h 5071844"/>
              <a:gd name="connsiteX66" fmla="*/ 8702570 w 10020803"/>
              <a:gd name="connsiteY66" fmla="*/ 4792558 h 5071844"/>
              <a:gd name="connsiteX67" fmla="*/ 8696985 w 10020803"/>
              <a:gd name="connsiteY67" fmla="*/ 4792558 h 5071844"/>
              <a:gd name="connsiteX68" fmla="*/ 8691399 w 10020803"/>
              <a:gd name="connsiteY68" fmla="*/ 4781387 h 5071844"/>
              <a:gd name="connsiteX69" fmla="*/ 8669056 w 10020803"/>
              <a:gd name="connsiteY69" fmla="*/ 4770215 h 5071844"/>
              <a:gd name="connsiteX70" fmla="*/ 7227938 w 10020803"/>
              <a:gd name="connsiteY70" fmla="*/ 4725530 h 5071844"/>
              <a:gd name="connsiteX71" fmla="*/ 7239108 w 10020803"/>
              <a:gd name="connsiteY71" fmla="*/ 4725530 h 5071844"/>
              <a:gd name="connsiteX72" fmla="*/ 7261452 w 10020803"/>
              <a:gd name="connsiteY72" fmla="*/ 4736701 h 5071844"/>
              <a:gd name="connsiteX73" fmla="*/ 7250280 w 10020803"/>
              <a:gd name="connsiteY73" fmla="*/ 4736701 h 5071844"/>
              <a:gd name="connsiteX74" fmla="*/ 7227938 w 10020803"/>
              <a:gd name="connsiteY74" fmla="*/ 4736701 h 5071844"/>
              <a:gd name="connsiteX75" fmla="*/ 7507224 w 10020803"/>
              <a:gd name="connsiteY75" fmla="*/ 4658500 h 5071844"/>
              <a:gd name="connsiteX76" fmla="*/ 7507224 w 10020803"/>
              <a:gd name="connsiteY76" fmla="*/ 4669672 h 5071844"/>
              <a:gd name="connsiteX77" fmla="*/ 7496052 w 10020803"/>
              <a:gd name="connsiteY77" fmla="*/ 4669672 h 5071844"/>
              <a:gd name="connsiteX78" fmla="*/ 7507224 w 10020803"/>
              <a:gd name="connsiteY78" fmla="*/ 4658500 h 5071844"/>
              <a:gd name="connsiteX79" fmla="*/ 8434455 w 10020803"/>
              <a:gd name="connsiteY79" fmla="*/ 4647329 h 5071844"/>
              <a:gd name="connsiteX80" fmla="*/ 8445627 w 10020803"/>
              <a:gd name="connsiteY80" fmla="*/ 4647329 h 5071844"/>
              <a:gd name="connsiteX81" fmla="*/ 8451213 w 10020803"/>
              <a:gd name="connsiteY81" fmla="*/ 4658500 h 5071844"/>
              <a:gd name="connsiteX82" fmla="*/ 8434455 w 10020803"/>
              <a:gd name="connsiteY82" fmla="*/ 4647329 h 5071844"/>
              <a:gd name="connsiteX83" fmla="*/ 7875882 w 10020803"/>
              <a:gd name="connsiteY83" fmla="*/ 4647329 h 5071844"/>
              <a:gd name="connsiteX84" fmla="*/ 7909396 w 10020803"/>
              <a:gd name="connsiteY84" fmla="*/ 4658500 h 5071844"/>
              <a:gd name="connsiteX85" fmla="*/ 7926153 w 10020803"/>
              <a:gd name="connsiteY85" fmla="*/ 4658500 h 5071844"/>
              <a:gd name="connsiteX86" fmla="*/ 7931739 w 10020803"/>
              <a:gd name="connsiteY86" fmla="*/ 4658500 h 5071844"/>
              <a:gd name="connsiteX87" fmla="*/ 7931739 w 10020803"/>
              <a:gd name="connsiteY87" fmla="*/ 4669672 h 5071844"/>
              <a:gd name="connsiteX88" fmla="*/ 7942912 w 10020803"/>
              <a:gd name="connsiteY88" fmla="*/ 4669672 h 5071844"/>
              <a:gd name="connsiteX89" fmla="*/ 7959668 w 10020803"/>
              <a:gd name="connsiteY89" fmla="*/ 4669672 h 5071844"/>
              <a:gd name="connsiteX90" fmla="*/ 7987596 w 10020803"/>
              <a:gd name="connsiteY90" fmla="*/ 4669672 h 5071844"/>
              <a:gd name="connsiteX91" fmla="*/ 8032283 w 10020803"/>
              <a:gd name="connsiteY91" fmla="*/ 4692016 h 5071844"/>
              <a:gd name="connsiteX92" fmla="*/ 8065797 w 10020803"/>
              <a:gd name="connsiteY92" fmla="*/ 4692016 h 5071844"/>
              <a:gd name="connsiteX93" fmla="*/ 8076968 w 10020803"/>
              <a:gd name="connsiteY93" fmla="*/ 4703187 h 5071844"/>
              <a:gd name="connsiteX94" fmla="*/ 8099311 w 10020803"/>
              <a:gd name="connsiteY94" fmla="*/ 4703187 h 5071844"/>
              <a:gd name="connsiteX95" fmla="*/ 8110484 w 10020803"/>
              <a:gd name="connsiteY95" fmla="*/ 4714357 h 5071844"/>
              <a:gd name="connsiteX96" fmla="*/ 8099311 w 10020803"/>
              <a:gd name="connsiteY96" fmla="*/ 4714357 h 5071844"/>
              <a:gd name="connsiteX97" fmla="*/ 8032283 w 10020803"/>
              <a:gd name="connsiteY97" fmla="*/ 4703187 h 5071844"/>
              <a:gd name="connsiteX98" fmla="*/ 8043454 w 10020803"/>
              <a:gd name="connsiteY98" fmla="*/ 4714357 h 5071844"/>
              <a:gd name="connsiteX99" fmla="*/ 8032283 w 10020803"/>
              <a:gd name="connsiteY99" fmla="*/ 4714357 h 5071844"/>
              <a:gd name="connsiteX100" fmla="*/ 8043454 w 10020803"/>
              <a:gd name="connsiteY100" fmla="*/ 4725530 h 5071844"/>
              <a:gd name="connsiteX101" fmla="*/ 8076968 w 10020803"/>
              <a:gd name="connsiteY101" fmla="*/ 4719944 h 5071844"/>
              <a:gd name="connsiteX102" fmla="*/ 8082554 w 10020803"/>
              <a:gd name="connsiteY102" fmla="*/ 4714357 h 5071844"/>
              <a:gd name="connsiteX103" fmla="*/ 8076968 w 10020803"/>
              <a:gd name="connsiteY103" fmla="*/ 4725530 h 5071844"/>
              <a:gd name="connsiteX104" fmla="*/ 8088140 w 10020803"/>
              <a:gd name="connsiteY104" fmla="*/ 4736701 h 5071844"/>
              <a:gd name="connsiteX105" fmla="*/ 8043454 w 10020803"/>
              <a:gd name="connsiteY105" fmla="*/ 4736701 h 5071844"/>
              <a:gd name="connsiteX106" fmla="*/ 7987596 w 10020803"/>
              <a:gd name="connsiteY106" fmla="*/ 4725530 h 5071844"/>
              <a:gd name="connsiteX107" fmla="*/ 7987596 w 10020803"/>
              <a:gd name="connsiteY107" fmla="*/ 4714357 h 5071844"/>
              <a:gd name="connsiteX108" fmla="*/ 7998768 w 10020803"/>
              <a:gd name="connsiteY108" fmla="*/ 4703187 h 5071844"/>
              <a:gd name="connsiteX109" fmla="*/ 7993182 w 10020803"/>
              <a:gd name="connsiteY109" fmla="*/ 4703187 h 5071844"/>
              <a:gd name="connsiteX110" fmla="*/ 7976426 w 10020803"/>
              <a:gd name="connsiteY110" fmla="*/ 4703187 h 5071844"/>
              <a:gd name="connsiteX111" fmla="*/ 7965253 w 10020803"/>
              <a:gd name="connsiteY111" fmla="*/ 4703187 h 5071844"/>
              <a:gd name="connsiteX112" fmla="*/ 7965253 w 10020803"/>
              <a:gd name="connsiteY112" fmla="*/ 4714357 h 5071844"/>
              <a:gd name="connsiteX113" fmla="*/ 7954082 w 10020803"/>
              <a:gd name="connsiteY113" fmla="*/ 4703187 h 5071844"/>
              <a:gd name="connsiteX114" fmla="*/ 7942912 w 10020803"/>
              <a:gd name="connsiteY114" fmla="*/ 4692016 h 5071844"/>
              <a:gd name="connsiteX115" fmla="*/ 7920568 w 10020803"/>
              <a:gd name="connsiteY115" fmla="*/ 4703187 h 5071844"/>
              <a:gd name="connsiteX116" fmla="*/ 7909396 w 10020803"/>
              <a:gd name="connsiteY116" fmla="*/ 4692016 h 5071844"/>
              <a:gd name="connsiteX117" fmla="*/ 7875882 w 10020803"/>
              <a:gd name="connsiteY117" fmla="*/ 4692016 h 5071844"/>
              <a:gd name="connsiteX118" fmla="*/ 7870296 w 10020803"/>
              <a:gd name="connsiteY118" fmla="*/ 4692016 h 5071844"/>
              <a:gd name="connsiteX119" fmla="*/ 7853538 w 10020803"/>
              <a:gd name="connsiteY119" fmla="*/ 4692016 h 5071844"/>
              <a:gd name="connsiteX120" fmla="*/ 7831197 w 10020803"/>
              <a:gd name="connsiteY120" fmla="*/ 4703187 h 5071844"/>
              <a:gd name="connsiteX121" fmla="*/ 7842368 w 10020803"/>
              <a:gd name="connsiteY121" fmla="*/ 4703187 h 5071844"/>
              <a:gd name="connsiteX122" fmla="*/ 7842368 w 10020803"/>
              <a:gd name="connsiteY122" fmla="*/ 4708773 h 5071844"/>
              <a:gd name="connsiteX123" fmla="*/ 7814438 w 10020803"/>
              <a:gd name="connsiteY123" fmla="*/ 4708773 h 5071844"/>
              <a:gd name="connsiteX124" fmla="*/ 7764168 w 10020803"/>
              <a:gd name="connsiteY124" fmla="*/ 4692016 h 5071844"/>
              <a:gd name="connsiteX125" fmla="*/ 7730653 w 10020803"/>
              <a:gd name="connsiteY125" fmla="*/ 4669672 h 5071844"/>
              <a:gd name="connsiteX126" fmla="*/ 7764168 w 10020803"/>
              <a:gd name="connsiteY126" fmla="*/ 4680843 h 5071844"/>
              <a:gd name="connsiteX127" fmla="*/ 7780924 w 10020803"/>
              <a:gd name="connsiteY127" fmla="*/ 4686430 h 5071844"/>
              <a:gd name="connsiteX128" fmla="*/ 7797682 w 10020803"/>
              <a:gd name="connsiteY128" fmla="*/ 4692016 h 5071844"/>
              <a:gd name="connsiteX129" fmla="*/ 7808854 w 10020803"/>
              <a:gd name="connsiteY129" fmla="*/ 4680843 h 5071844"/>
              <a:gd name="connsiteX130" fmla="*/ 7820024 w 10020803"/>
              <a:gd name="connsiteY130" fmla="*/ 4680843 h 5071844"/>
              <a:gd name="connsiteX131" fmla="*/ 7831197 w 10020803"/>
              <a:gd name="connsiteY131" fmla="*/ 4680843 h 5071844"/>
              <a:gd name="connsiteX132" fmla="*/ 7853538 w 10020803"/>
              <a:gd name="connsiteY132" fmla="*/ 4675257 h 5071844"/>
              <a:gd name="connsiteX133" fmla="*/ 7859125 w 10020803"/>
              <a:gd name="connsiteY133" fmla="*/ 4658500 h 5071844"/>
              <a:gd name="connsiteX134" fmla="*/ 7875882 w 10020803"/>
              <a:gd name="connsiteY134" fmla="*/ 4647329 h 5071844"/>
              <a:gd name="connsiteX135" fmla="*/ 7164100 w 10020803"/>
              <a:gd name="connsiteY135" fmla="*/ 4642542 h 5071844"/>
              <a:gd name="connsiteX136" fmla="*/ 7172080 w 10020803"/>
              <a:gd name="connsiteY136" fmla="*/ 4658500 h 5071844"/>
              <a:gd name="connsiteX137" fmla="*/ 7160908 w 10020803"/>
              <a:gd name="connsiteY137" fmla="*/ 4647329 h 5071844"/>
              <a:gd name="connsiteX138" fmla="*/ 8255712 w 10020803"/>
              <a:gd name="connsiteY138" fmla="*/ 4636158 h 5071844"/>
              <a:gd name="connsiteX139" fmla="*/ 8266883 w 10020803"/>
              <a:gd name="connsiteY139" fmla="*/ 4636158 h 5071844"/>
              <a:gd name="connsiteX140" fmla="*/ 8278055 w 10020803"/>
              <a:gd name="connsiteY140" fmla="*/ 4647329 h 5071844"/>
              <a:gd name="connsiteX141" fmla="*/ 8300398 w 10020803"/>
              <a:gd name="connsiteY141" fmla="*/ 4647329 h 5071844"/>
              <a:gd name="connsiteX142" fmla="*/ 8311569 w 10020803"/>
              <a:gd name="connsiteY142" fmla="*/ 4658500 h 5071844"/>
              <a:gd name="connsiteX143" fmla="*/ 8300398 w 10020803"/>
              <a:gd name="connsiteY143" fmla="*/ 4658500 h 5071844"/>
              <a:gd name="connsiteX144" fmla="*/ 8266883 w 10020803"/>
              <a:gd name="connsiteY144" fmla="*/ 4647329 h 5071844"/>
              <a:gd name="connsiteX145" fmla="*/ 7160908 w 10020803"/>
              <a:gd name="connsiteY145" fmla="*/ 4636158 h 5071844"/>
              <a:gd name="connsiteX146" fmla="*/ 7166494 w 10020803"/>
              <a:gd name="connsiteY146" fmla="*/ 4638951 h 5071844"/>
              <a:gd name="connsiteX147" fmla="*/ 7164100 w 10020803"/>
              <a:gd name="connsiteY147" fmla="*/ 4642542 h 5071844"/>
              <a:gd name="connsiteX148" fmla="*/ 8534998 w 10020803"/>
              <a:gd name="connsiteY148" fmla="*/ 4624986 h 5071844"/>
              <a:gd name="connsiteX149" fmla="*/ 8546171 w 10020803"/>
              <a:gd name="connsiteY149" fmla="*/ 4636158 h 5071844"/>
              <a:gd name="connsiteX150" fmla="*/ 8557341 w 10020803"/>
              <a:gd name="connsiteY150" fmla="*/ 4636158 h 5071844"/>
              <a:gd name="connsiteX151" fmla="*/ 8546171 w 10020803"/>
              <a:gd name="connsiteY151" fmla="*/ 4647329 h 5071844"/>
              <a:gd name="connsiteX152" fmla="*/ 8546171 w 10020803"/>
              <a:gd name="connsiteY152" fmla="*/ 4658500 h 5071844"/>
              <a:gd name="connsiteX153" fmla="*/ 8534998 w 10020803"/>
              <a:gd name="connsiteY153" fmla="*/ 4658500 h 5071844"/>
              <a:gd name="connsiteX154" fmla="*/ 8523827 w 10020803"/>
              <a:gd name="connsiteY154" fmla="*/ 4647329 h 5071844"/>
              <a:gd name="connsiteX155" fmla="*/ 8512655 w 10020803"/>
              <a:gd name="connsiteY155" fmla="*/ 4647329 h 5071844"/>
              <a:gd name="connsiteX156" fmla="*/ 8523827 w 10020803"/>
              <a:gd name="connsiteY156" fmla="*/ 4636158 h 5071844"/>
              <a:gd name="connsiteX157" fmla="*/ 8456798 w 10020803"/>
              <a:gd name="connsiteY157" fmla="*/ 4624986 h 5071844"/>
              <a:gd name="connsiteX158" fmla="*/ 8467970 w 10020803"/>
              <a:gd name="connsiteY158" fmla="*/ 4636158 h 5071844"/>
              <a:gd name="connsiteX159" fmla="*/ 8456798 w 10020803"/>
              <a:gd name="connsiteY159" fmla="*/ 4636158 h 5071844"/>
              <a:gd name="connsiteX160" fmla="*/ 7954082 w 10020803"/>
              <a:gd name="connsiteY160" fmla="*/ 4624986 h 5071844"/>
              <a:gd name="connsiteX161" fmla="*/ 7998768 w 10020803"/>
              <a:gd name="connsiteY161" fmla="*/ 4641743 h 5071844"/>
              <a:gd name="connsiteX162" fmla="*/ 8032283 w 10020803"/>
              <a:gd name="connsiteY162" fmla="*/ 4647329 h 5071844"/>
              <a:gd name="connsiteX163" fmla="*/ 7965253 w 10020803"/>
              <a:gd name="connsiteY163" fmla="*/ 4647329 h 5071844"/>
              <a:gd name="connsiteX164" fmla="*/ 6915136 w 10020803"/>
              <a:gd name="connsiteY164" fmla="*/ 4624986 h 5071844"/>
              <a:gd name="connsiteX165" fmla="*/ 6937479 w 10020803"/>
              <a:gd name="connsiteY165" fmla="*/ 4630572 h 5071844"/>
              <a:gd name="connsiteX166" fmla="*/ 6954236 w 10020803"/>
              <a:gd name="connsiteY166" fmla="*/ 4630572 h 5071844"/>
              <a:gd name="connsiteX167" fmla="*/ 7010094 w 10020803"/>
              <a:gd name="connsiteY167" fmla="*/ 4641743 h 5071844"/>
              <a:gd name="connsiteX168" fmla="*/ 7071537 w 10020803"/>
              <a:gd name="connsiteY168" fmla="*/ 4669672 h 5071844"/>
              <a:gd name="connsiteX169" fmla="*/ 7093880 w 10020803"/>
              <a:gd name="connsiteY169" fmla="*/ 4680843 h 5071844"/>
              <a:gd name="connsiteX170" fmla="*/ 7105051 w 10020803"/>
              <a:gd name="connsiteY170" fmla="*/ 4680843 h 5071844"/>
              <a:gd name="connsiteX171" fmla="*/ 7116223 w 10020803"/>
              <a:gd name="connsiteY171" fmla="*/ 4692016 h 5071844"/>
              <a:gd name="connsiteX172" fmla="*/ 7155322 w 10020803"/>
              <a:gd name="connsiteY172" fmla="*/ 4703187 h 5071844"/>
              <a:gd name="connsiteX173" fmla="*/ 7172080 w 10020803"/>
              <a:gd name="connsiteY173" fmla="*/ 4714357 h 5071844"/>
              <a:gd name="connsiteX174" fmla="*/ 7127394 w 10020803"/>
              <a:gd name="connsiteY174" fmla="*/ 4703187 h 5071844"/>
              <a:gd name="connsiteX175" fmla="*/ 7077123 w 10020803"/>
              <a:gd name="connsiteY175" fmla="*/ 4686430 h 5071844"/>
              <a:gd name="connsiteX176" fmla="*/ 7049194 w 10020803"/>
              <a:gd name="connsiteY176" fmla="*/ 4680843 h 5071844"/>
              <a:gd name="connsiteX177" fmla="*/ 7038022 w 10020803"/>
              <a:gd name="connsiteY177" fmla="*/ 4680843 h 5071844"/>
              <a:gd name="connsiteX178" fmla="*/ 7026850 w 10020803"/>
              <a:gd name="connsiteY178" fmla="*/ 4669672 h 5071844"/>
              <a:gd name="connsiteX179" fmla="*/ 7004507 w 10020803"/>
              <a:gd name="connsiteY179" fmla="*/ 4658500 h 5071844"/>
              <a:gd name="connsiteX180" fmla="*/ 6948650 w 10020803"/>
              <a:gd name="connsiteY180" fmla="*/ 4647329 h 5071844"/>
              <a:gd name="connsiteX181" fmla="*/ 6903965 w 10020803"/>
              <a:gd name="connsiteY181" fmla="*/ 4624986 h 5071844"/>
              <a:gd name="connsiteX182" fmla="*/ 6915136 w 10020803"/>
              <a:gd name="connsiteY182" fmla="*/ 4636158 h 5071844"/>
              <a:gd name="connsiteX183" fmla="*/ 6903965 w 10020803"/>
              <a:gd name="connsiteY183" fmla="*/ 4630572 h 5071844"/>
              <a:gd name="connsiteX184" fmla="*/ 6903965 w 10020803"/>
              <a:gd name="connsiteY184" fmla="*/ 4624986 h 5071844"/>
              <a:gd name="connsiteX185" fmla="*/ 8143998 w 10020803"/>
              <a:gd name="connsiteY185" fmla="*/ 4613815 h 5071844"/>
              <a:gd name="connsiteX186" fmla="*/ 8162150 w 10020803"/>
              <a:gd name="connsiteY186" fmla="*/ 4615211 h 5071844"/>
              <a:gd name="connsiteX187" fmla="*/ 8233368 w 10020803"/>
              <a:gd name="connsiteY187" fmla="*/ 4636158 h 5071844"/>
              <a:gd name="connsiteX188" fmla="*/ 8211026 w 10020803"/>
              <a:gd name="connsiteY188" fmla="*/ 4636158 h 5071844"/>
              <a:gd name="connsiteX189" fmla="*/ 8160754 w 10020803"/>
              <a:gd name="connsiteY189" fmla="*/ 4622194 h 5071844"/>
              <a:gd name="connsiteX190" fmla="*/ 8702570 w 10020803"/>
              <a:gd name="connsiteY190" fmla="*/ 4591472 h 5071844"/>
              <a:gd name="connsiteX191" fmla="*/ 8713742 w 10020803"/>
              <a:gd name="connsiteY191" fmla="*/ 4591472 h 5071844"/>
              <a:gd name="connsiteX192" fmla="*/ 8702570 w 10020803"/>
              <a:gd name="connsiteY192" fmla="*/ 4602643 h 5071844"/>
              <a:gd name="connsiteX193" fmla="*/ 8266883 w 10020803"/>
              <a:gd name="connsiteY193" fmla="*/ 4591472 h 5071844"/>
              <a:gd name="connsiteX194" fmla="*/ 8289226 w 10020803"/>
              <a:gd name="connsiteY194" fmla="*/ 4591472 h 5071844"/>
              <a:gd name="connsiteX195" fmla="*/ 8356256 w 10020803"/>
              <a:gd name="connsiteY195" fmla="*/ 4602643 h 5071844"/>
              <a:gd name="connsiteX196" fmla="*/ 8367426 w 10020803"/>
              <a:gd name="connsiteY196" fmla="*/ 4591472 h 5071844"/>
              <a:gd name="connsiteX197" fmla="*/ 8378598 w 10020803"/>
              <a:gd name="connsiteY197" fmla="*/ 4602643 h 5071844"/>
              <a:gd name="connsiteX198" fmla="*/ 8400941 w 10020803"/>
              <a:gd name="connsiteY198" fmla="*/ 4613815 h 5071844"/>
              <a:gd name="connsiteX199" fmla="*/ 8423284 w 10020803"/>
              <a:gd name="connsiteY199" fmla="*/ 4619400 h 5071844"/>
              <a:gd name="connsiteX200" fmla="*/ 8434455 w 10020803"/>
              <a:gd name="connsiteY200" fmla="*/ 4613815 h 5071844"/>
              <a:gd name="connsiteX201" fmla="*/ 8434455 w 10020803"/>
              <a:gd name="connsiteY201" fmla="*/ 4624986 h 5071844"/>
              <a:gd name="connsiteX202" fmla="*/ 8423284 w 10020803"/>
              <a:gd name="connsiteY202" fmla="*/ 4636158 h 5071844"/>
              <a:gd name="connsiteX203" fmla="*/ 8389770 w 10020803"/>
              <a:gd name="connsiteY203" fmla="*/ 4624986 h 5071844"/>
              <a:gd name="connsiteX204" fmla="*/ 8356256 w 10020803"/>
              <a:gd name="connsiteY204" fmla="*/ 4624986 h 5071844"/>
              <a:gd name="connsiteX205" fmla="*/ 8099311 w 10020803"/>
              <a:gd name="connsiteY205" fmla="*/ 4591472 h 5071844"/>
              <a:gd name="connsiteX206" fmla="*/ 8116068 w 10020803"/>
              <a:gd name="connsiteY206" fmla="*/ 4597058 h 5071844"/>
              <a:gd name="connsiteX207" fmla="*/ 8125844 w 10020803"/>
              <a:gd name="connsiteY207" fmla="*/ 4604039 h 5071844"/>
              <a:gd name="connsiteX208" fmla="*/ 8143996 w 10020803"/>
              <a:gd name="connsiteY208" fmla="*/ 4613814 h 5071844"/>
              <a:gd name="connsiteX209" fmla="*/ 8121654 w 10020803"/>
              <a:gd name="connsiteY209" fmla="*/ 4602643 h 5071844"/>
              <a:gd name="connsiteX210" fmla="*/ 8099311 w 10020803"/>
              <a:gd name="connsiteY210" fmla="*/ 4602643 h 5071844"/>
              <a:gd name="connsiteX211" fmla="*/ 7585424 w 10020803"/>
              <a:gd name="connsiteY211" fmla="*/ 4591472 h 5071844"/>
              <a:gd name="connsiteX212" fmla="*/ 7607766 w 10020803"/>
              <a:gd name="connsiteY212" fmla="*/ 4602643 h 5071844"/>
              <a:gd name="connsiteX213" fmla="*/ 7641282 w 10020803"/>
              <a:gd name="connsiteY213" fmla="*/ 4602643 h 5071844"/>
              <a:gd name="connsiteX214" fmla="*/ 7652452 w 10020803"/>
              <a:gd name="connsiteY214" fmla="*/ 4591472 h 5071844"/>
              <a:gd name="connsiteX215" fmla="*/ 7663624 w 10020803"/>
              <a:gd name="connsiteY215" fmla="*/ 4591472 h 5071844"/>
              <a:gd name="connsiteX216" fmla="*/ 7663624 w 10020803"/>
              <a:gd name="connsiteY216" fmla="*/ 4602643 h 5071844"/>
              <a:gd name="connsiteX217" fmla="*/ 7741824 w 10020803"/>
              <a:gd name="connsiteY217" fmla="*/ 4624986 h 5071844"/>
              <a:gd name="connsiteX218" fmla="*/ 7775338 w 10020803"/>
              <a:gd name="connsiteY218" fmla="*/ 4647329 h 5071844"/>
              <a:gd name="connsiteX219" fmla="*/ 7786510 w 10020803"/>
              <a:gd name="connsiteY219" fmla="*/ 4647329 h 5071844"/>
              <a:gd name="connsiteX220" fmla="*/ 7814438 w 10020803"/>
              <a:gd name="connsiteY220" fmla="*/ 4647329 h 5071844"/>
              <a:gd name="connsiteX221" fmla="*/ 7842368 w 10020803"/>
              <a:gd name="connsiteY221" fmla="*/ 4658500 h 5071844"/>
              <a:gd name="connsiteX222" fmla="*/ 7775338 w 10020803"/>
              <a:gd name="connsiteY222" fmla="*/ 4658500 h 5071844"/>
              <a:gd name="connsiteX223" fmla="*/ 7747410 w 10020803"/>
              <a:gd name="connsiteY223" fmla="*/ 4647329 h 5071844"/>
              <a:gd name="connsiteX224" fmla="*/ 7719481 w 10020803"/>
              <a:gd name="connsiteY224" fmla="*/ 4658500 h 5071844"/>
              <a:gd name="connsiteX225" fmla="*/ 7697139 w 10020803"/>
              <a:gd name="connsiteY225" fmla="*/ 4658500 h 5071844"/>
              <a:gd name="connsiteX226" fmla="*/ 7674796 w 10020803"/>
              <a:gd name="connsiteY226" fmla="*/ 4664086 h 5071844"/>
              <a:gd name="connsiteX227" fmla="*/ 7663624 w 10020803"/>
              <a:gd name="connsiteY227" fmla="*/ 4669672 h 5071844"/>
              <a:gd name="connsiteX228" fmla="*/ 7652452 w 10020803"/>
              <a:gd name="connsiteY228" fmla="*/ 4658500 h 5071844"/>
              <a:gd name="connsiteX229" fmla="*/ 7641282 w 10020803"/>
              <a:gd name="connsiteY229" fmla="*/ 4647329 h 5071844"/>
              <a:gd name="connsiteX230" fmla="*/ 7641282 w 10020803"/>
              <a:gd name="connsiteY230" fmla="*/ 4636158 h 5071844"/>
              <a:gd name="connsiteX231" fmla="*/ 7630110 w 10020803"/>
              <a:gd name="connsiteY231" fmla="*/ 4624986 h 5071844"/>
              <a:gd name="connsiteX232" fmla="*/ 7618938 w 10020803"/>
              <a:gd name="connsiteY232" fmla="*/ 4624986 h 5071844"/>
              <a:gd name="connsiteX233" fmla="*/ 7596596 w 10020803"/>
              <a:gd name="connsiteY233" fmla="*/ 4602643 h 5071844"/>
              <a:gd name="connsiteX234" fmla="*/ 7004507 w 10020803"/>
              <a:gd name="connsiteY234" fmla="*/ 4591472 h 5071844"/>
              <a:gd name="connsiteX235" fmla="*/ 7038022 w 10020803"/>
              <a:gd name="connsiteY235" fmla="*/ 4613815 h 5071844"/>
              <a:gd name="connsiteX236" fmla="*/ 7060364 w 10020803"/>
              <a:gd name="connsiteY236" fmla="*/ 4613815 h 5071844"/>
              <a:gd name="connsiteX237" fmla="*/ 7077123 w 10020803"/>
              <a:gd name="connsiteY237" fmla="*/ 4613815 h 5071844"/>
              <a:gd name="connsiteX238" fmla="*/ 7105051 w 10020803"/>
              <a:gd name="connsiteY238" fmla="*/ 4613815 h 5071844"/>
              <a:gd name="connsiteX239" fmla="*/ 7093880 w 10020803"/>
              <a:gd name="connsiteY239" fmla="*/ 4624986 h 5071844"/>
              <a:gd name="connsiteX240" fmla="*/ 7077123 w 10020803"/>
              <a:gd name="connsiteY240" fmla="*/ 4630572 h 5071844"/>
              <a:gd name="connsiteX241" fmla="*/ 7071537 w 10020803"/>
              <a:gd name="connsiteY241" fmla="*/ 4636158 h 5071844"/>
              <a:gd name="connsiteX242" fmla="*/ 7060364 w 10020803"/>
              <a:gd name="connsiteY242" fmla="*/ 4636158 h 5071844"/>
              <a:gd name="connsiteX243" fmla="*/ 7038022 w 10020803"/>
              <a:gd name="connsiteY243" fmla="*/ 4624986 h 5071844"/>
              <a:gd name="connsiteX244" fmla="*/ 7026850 w 10020803"/>
              <a:gd name="connsiteY244" fmla="*/ 4613815 h 5071844"/>
              <a:gd name="connsiteX245" fmla="*/ 6211335 w 10020803"/>
              <a:gd name="connsiteY245" fmla="*/ 4591472 h 5071844"/>
              <a:gd name="connsiteX246" fmla="*/ 6222506 w 10020803"/>
              <a:gd name="connsiteY246" fmla="*/ 4591472 h 5071844"/>
              <a:gd name="connsiteX247" fmla="*/ 6244849 w 10020803"/>
              <a:gd name="connsiteY247" fmla="*/ 4602643 h 5071844"/>
              <a:gd name="connsiteX248" fmla="*/ 6211335 w 10020803"/>
              <a:gd name="connsiteY248" fmla="*/ 4591472 h 5071844"/>
              <a:gd name="connsiteX249" fmla="*/ 7216766 w 10020803"/>
              <a:gd name="connsiteY249" fmla="*/ 4580300 h 5071844"/>
              <a:gd name="connsiteX250" fmla="*/ 7250280 w 10020803"/>
              <a:gd name="connsiteY250" fmla="*/ 4591472 h 5071844"/>
              <a:gd name="connsiteX251" fmla="*/ 7227938 w 10020803"/>
              <a:gd name="connsiteY251" fmla="*/ 4591472 h 5071844"/>
              <a:gd name="connsiteX252" fmla="*/ 8434455 w 10020803"/>
              <a:gd name="connsiteY252" fmla="*/ 4569129 h 5071844"/>
              <a:gd name="connsiteX253" fmla="*/ 8434455 w 10020803"/>
              <a:gd name="connsiteY253" fmla="*/ 4591472 h 5071844"/>
              <a:gd name="connsiteX254" fmla="*/ 8423284 w 10020803"/>
              <a:gd name="connsiteY254" fmla="*/ 4580300 h 5071844"/>
              <a:gd name="connsiteX255" fmla="*/ 8434455 w 10020803"/>
              <a:gd name="connsiteY255" fmla="*/ 4569129 h 5071844"/>
              <a:gd name="connsiteX256" fmla="*/ 7283795 w 10020803"/>
              <a:gd name="connsiteY256" fmla="*/ 4569129 h 5071844"/>
              <a:gd name="connsiteX257" fmla="*/ 7294966 w 10020803"/>
              <a:gd name="connsiteY257" fmla="*/ 4580300 h 5071844"/>
              <a:gd name="connsiteX258" fmla="*/ 7283795 w 10020803"/>
              <a:gd name="connsiteY258" fmla="*/ 4580300 h 5071844"/>
              <a:gd name="connsiteX259" fmla="*/ 7283795 w 10020803"/>
              <a:gd name="connsiteY259" fmla="*/ 4569129 h 5071844"/>
              <a:gd name="connsiteX260" fmla="*/ 8143998 w 10020803"/>
              <a:gd name="connsiteY260" fmla="*/ 4557958 h 5071844"/>
              <a:gd name="connsiteX261" fmla="*/ 8155168 w 10020803"/>
              <a:gd name="connsiteY261" fmla="*/ 4557958 h 5071844"/>
              <a:gd name="connsiteX262" fmla="*/ 8166340 w 10020803"/>
              <a:gd name="connsiteY262" fmla="*/ 4557958 h 5071844"/>
              <a:gd name="connsiteX263" fmla="*/ 8155168 w 10020803"/>
              <a:gd name="connsiteY263" fmla="*/ 4569129 h 5071844"/>
              <a:gd name="connsiteX264" fmla="*/ 8032283 w 10020803"/>
              <a:gd name="connsiteY264" fmla="*/ 4557958 h 5071844"/>
              <a:gd name="connsiteX265" fmla="*/ 8054626 w 10020803"/>
              <a:gd name="connsiteY265" fmla="*/ 4569129 h 5071844"/>
              <a:gd name="connsiteX266" fmla="*/ 8065797 w 10020803"/>
              <a:gd name="connsiteY266" fmla="*/ 4580300 h 5071844"/>
              <a:gd name="connsiteX267" fmla="*/ 8054626 w 10020803"/>
              <a:gd name="connsiteY267" fmla="*/ 4580300 h 5071844"/>
              <a:gd name="connsiteX268" fmla="*/ 8043454 w 10020803"/>
              <a:gd name="connsiteY268" fmla="*/ 4580300 h 5071844"/>
              <a:gd name="connsiteX269" fmla="*/ 8021110 w 10020803"/>
              <a:gd name="connsiteY269" fmla="*/ 4580300 h 5071844"/>
              <a:gd name="connsiteX270" fmla="*/ 8009940 w 10020803"/>
              <a:gd name="connsiteY270" fmla="*/ 4580300 h 5071844"/>
              <a:gd name="connsiteX271" fmla="*/ 7998768 w 10020803"/>
              <a:gd name="connsiteY271" fmla="*/ 4591472 h 5071844"/>
              <a:gd name="connsiteX272" fmla="*/ 7987596 w 10020803"/>
              <a:gd name="connsiteY272" fmla="*/ 4580300 h 5071844"/>
              <a:gd name="connsiteX273" fmla="*/ 7998768 w 10020803"/>
              <a:gd name="connsiteY273" fmla="*/ 4580300 h 5071844"/>
              <a:gd name="connsiteX274" fmla="*/ 8021110 w 10020803"/>
              <a:gd name="connsiteY274" fmla="*/ 4569129 h 5071844"/>
              <a:gd name="connsiteX275" fmla="*/ 8032283 w 10020803"/>
              <a:gd name="connsiteY275" fmla="*/ 4557958 h 5071844"/>
              <a:gd name="connsiteX276" fmla="*/ 7797682 w 10020803"/>
              <a:gd name="connsiteY276" fmla="*/ 4557958 h 5071844"/>
              <a:gd name="connsiteX277" fmla="*/ 7820024 w 10020803"/>
              <a:gd name="connsiteY277" fmla="*/ 4557958 h 5071844"/>
              <a:gd name="connsiteX278" fmla="*/ 7820024 w 10020803"/>
              <a:gd name="connsiteY278" fmla="*/ 4569129 h 5071844"/>
              <a:gd name="connsiteX279" fmla="*/ 7797682 w 10020803"/>
              <a:gd name="connsiteY279" fmla="*/ 4557958 h 5071844"/>
              <a:gd name="connsiteX280" fmla="*/ 7138565 w 10020803"/>
              <a:gd name="connsiteY280" fmla="*/ 4557958 h 5071844"/>
              <a:gd name="connsiteX281" fmla="*/ 7149737 w 10020803"/>
              <a:gd name="connsiteY281" fmla="*/ 4557958 h 5071844"/>
              <a:gd name="connsiteX282" fmla="*/ 7172080 w 10020803"/>
              <a:gd name="connsiteY282" fmla="*/ 4569129 h 5071844"/>
              <a:gd name="connsiteX283" fmla="*/ 7138565 w 10020803"/>
              <a:gd name="connsiteY283" fmla="*/ 4557958 h 5071844"/>
              <a:gd name="connsiteX284" fmla="*/ 9115914 w 10020803"/>
              <a:gd name="connsiteY284" fmla="*/ 4546786 h 5071844"/>
              <a:gd name="connsiteX285" fmla="*/ 9127087 w 10020803"/>
              <a:gd name="connsiteY285" fmla="*/ 4557958 h 5071844"/>
              <a:gd name="connsiteX286" fmla="*/ 9115914 w 10020803"/>
              <a:gd name="connsiteY286" fmla="*/ 4557958 h 5071844"/>
              <a:gd name="connsiteX287" fmla="*/ 8076968 w 10020803"/>
              <a:gd name="connsiteY287" fmla="*/ 4546786 h 5071844"/>
              <a:gd name="connsiteX288" fmla="*/ 8132825 w 10020803"/>
              <a:gd name="connsiteY288" fmla="*/ 4557958 h 5071844"/>
              <a:gd name="connsiteX289" fmla="*/ 8099311 w 10020803"/>
              <a:gd name="connsiteY289" fmla="*/ 4557958 h 5071844"/>
              <a:gd name="connsiteX290" fmla="*/ 7663624 w 10020803"/>
              <a:gd name="connsiteY290" fmla="*/ 4546786 h 5071844"/>
              <a:gd name="connsiteX291" fmla="*/ 7674796 w 10020803"/>
              <a:gd name="connsiteY291" fmla="*/ 4552372 h 5071844"/>
              <a:gd name="connsiteX292" fmla="*/ 7669210 w 10020803"/>
              <a:gd name="connsiteY292" fmla="*/ 4557958 h 5071844"/>
              <a:gd name="connsiteX293" fmla="*/ 7663624 w 10020803"/>
              <a:gd name="connsiteY293" fmla="*/ 4546786 h 5071844"/>
              <a:gd name="connsiteX294" fmla="*/ 6144305 w 10020803"/>
              <a:gd name="connsiteY294" fmla="*/ 4546786 h 5071844"/>
              <a:gd name="connsiteX295" fmla="*/ 6155477 w 10020803"/>
              <a:gd name="connsiteY295" fmla="*/ 4569129 h 5071844"/>
              <a:gd name="connsiteX296" fmla="*/ 6133134 w 10020803"/>
              <a:gd name="connsiteY296" fmla="*/ 4569129 h 5071844"/>
              <a:gd name="connsiteX297" fmla="*/ 6121963 w 10020803"/>
              <a:gd name="connsiteY297" fmla="*/ 4557958 h 5071844"/>
              <a:gd name="connsiteX298" fmla="*/ 8121654 w 10020803"/>
              <a:gd name="connsiteY298" fmla="*/ 4535615 h 5071844"/>
              <a:gd name="connsiteX299" fmla="*/ 8143998 w 10020803"/>
              <a:gd name="connsiteY299" fmla="*/ 4541201 h 5071844"/>
              <a:gd name="connsiteX300" fmla="*/ 8155168 w 10020803"/>
              <a:gd name="connsiteY300" fmla="*/ 4546786 h 5071844"/>
              <a:gd name="connsiteX301" fmla="*/ 8143998 w 10020803"/>
              <a:gd name="connsiteY301" fmla="*/ 4557958 h 5071844"/>
              <a:gd name="connsiteX302" fmla="*/ 8143998 w 10020803"/>
              <a:gd name="connsiteY302" fmla="*/ 4546786 h 5071844"/>
              <a:gd name="connsiteX303" fmla="*/ 7920568 w 10020803"/>
              <a:gd name="connsiteY303" fmla="*/ 4535615 h 5071844"/>
              <a:gd name="connsiteX304" fmla="*/ 7937326 w 10020803"/>
              <a:gd name="connsiteY304" fmla="*/ 4535615 h 5071844"/>
              <a:gd name="connsiteX305" fmla="*/ 7942912 w 10020803"/>
              <a:gd name="connsiteY305" fmla="*/ 4535615 h 5071844"/>
              <a:gd name="connsiteX306" fmla="*/ 7920568 w 10020803"/>
              <a:gd name="connsiteY306" fmla="*/ 4546786 h 5071844"/>
              <a:gd name="connsiteX307" fmla="*/ 7909396 w 10020803"/>
              <a:gd name="connsiteY307" fmla="*/ 4546786 h 5071844"/>
              <a:gd name="connsiteX308" fmla="*/ 7920568 w 10020803"/>
              <a:gd name="connsiteY308" fmla="*/ 4535615 h 5071844"/>
              <a:gd name="connsiteX309" fmla="*/ 6627471 w 10020803"/>
              <a:gd name="connsiteY309" fmla="*/ 4532123 h 5071844"/>
              <a:gd name="connsiteX310" fmla="*/ 6669364 w 10020803"/>
              <a:gd name="connsiteY310" fmla="*/ 4546786 h 5071844"/>
              <a:gd name="connsiteX311" fmla="*/ 6635850 w 10020803"/>
              <a:gd name="connsiteY311" fmla="*/ 4546786 h 5071844"/>
              <a:gd name="connsiteX312" fmla="*/ 6602336 w 10020803"/>
              <a:gd name="connsiteY312" fmla="*/ 4535615 h 5071844"/>
              <a:gd name="connsiteX313" fmla="*/ 6627471 w 10020803"/>
              <a:gd name="connsiteY313" fmla="*/ 4532123 h 5071844"/>
              <a:gd name="connsiteX314" fmla="*/ 6568822 w 10020803"/>
              <a:gd name="connsiteY314" fmla="*/ 4524442 h 5071844"/>
              <a:gd name="connsiteX315" fmla="*/ 6579992 w 10020803"/>
              <a:gd name="connsiteY315" fmla="*/ 4524442 h 5071844"/>
              <a:gd name="connsiteX316" fmla="*/ 6574408 w 10020803"/>
              <a:gd name="connsiteY316" fmla="*/ 4535615 h 5071844"/>
              <a:gd name="connsiteX317" fmla="*/ 6568822 w 10020803"/>
              <a:gd name="connsiteY317" fmla="*/ 4524442 h 5071844"/>
              <a:gd name="connsiteX318" fmla="*/ 8444231 w 10020803"/>
              <a:gd name="connsiteY318" fmla="*/ 4518858 h 5071844"/>
              <a:gd name="connsiteX319" fmla="*/ 8445627 w 10020803"/>
              <a:gd name="connsiteY319" fmla="*/ 4524442 h 5071844"/>
              <a:gd name="connsiteX320" fmla="*/ 8445627 w 10020803"/>
              <a:gd name="connsiteY320" fmla="*/ 4535615 h 5071844"/>
              <a:gd name="connsiteX321" fmla="*/ 8440041 w 10020803"/>
              <a:gd name="connsiteY321" fmla="*/ 4524442 h 5071844"/>
              <a:gd name="connsiteX322" fmla="*/ 8444231 w 10020803"/>
              <a:gd name="connsiteY322" fmla="*/ 4518858 h 5071844"/>
              <a:gd name="connsiteX323" fmla="*/ 8093726 w 10020803"/>
              <a:gd name="connsiteY323" fmla="*/ 4518858 h 5071844"/>
              <a:gd name="connsiteX324" fmla="*/ 8103501 w 10020803"/>
              <a:gd name="connsiteY324" fmla="*/ 4525840 h 5071844"/>
              <a:gd name="connsiteX325" fmla="*/ 8121654 w 10020803"/>
              <a:gd name="connsiteY325" fmla="*/ 4535615 h 5071844"/>
              <a:gd name="connsiteX326" fmla="*/ 8104897 w 10020803"/>
              <a:gd name="connsiteY326" fmla="*/ 4535615 h 5071844"/>
              <a:gd name="connsiteX327" fmla="*/ 8099311 w 10020803"/>
              <a:gd name="connsiteY327" fmla="*/ 4524442 h 5071844"/>
              <a:gd name="connsiteX328" fmla="*/ 7920568 w 10020803"/>
              <a:gd name="connsiteY328" fmla="*/ 4513272 h 5071844"/>
              <a:gd name="connsiteX329" fmla="*/ 7931739 w 10020803"/>
              <a:gd name="connsiteY329" fmla="*/ 4513272 h 5071844"/>
              <a:gd name="connsiteX330" fmla="*/ 7926153 w 10020803"/>
              <a:gd name="connsiteY330" fmla="*/ 4524442 h 5071844"/>
              <a:gd name="connsiteX331" fmla="*/ 7920568 w 10020803"/>
              <a:gd name="connsiteY331" fmla="*/ 4513272 h 5071844"/>
              <a:gd name="connsiteX332" fmla="*/ 7306136 w 10020803"/>
              <a:gd name="connsiteY332" fmla="*/ 4513272 h 5071844"/>
              <a:gd name="connsiteX333" fmla="*/ 7283795 w 10020803"/>
              <a:gd name="connsiteY333" fmla="*/ 4524442 h 5071844"/>
              <a:gd name="connsiteX334" fmla="*/ 7306136 w 10020803"/>
              <a:gd name="connsiteY334" fmla="*/ 4524442 h 5071844"/>
              <a:gd name="connsiteX335" fmla="*/ 7328480 w 10020803"/>
              <a:gd name="connsiteY335" fmla="*/ 4535615 h 5071844"/>
              <a:gd name="connsiteX336" fmla="*/ 7322896 w 10020803"/>
              <a:gd name="connsiteY336" fmla="*/ 4546786 h 5071844"/>
              <a:gd name="connsiteX337" fmla="*/ 7339652 w 10020803"/>
              <a:gd name="connsiteY337" fmla="*/ 4546786 h 5071844"/>
              <a:gd name="connsiteX338" fmla="*/ 7339652 w 10020803"/>
              <a:gd name="connsiteY338" fmla="*/ 4524442 h 5071844"/>
              <a:gd name="connsiteX339" fmla="*/ 7328480 w 10020803"/>
              <a:gd name="connsiteY339" fmla="*/ 4524442 h 5071844"/>
              <a:gd name="connsiteX340" fmla="*/ 7183252 w 10020803"/>
              <a:gd name="connsiteY340" fmla="*/ 4513272 h 5071844"/>
              <a:gd name="connsiteX341" fmla="*/ 7183252 w 10020803"/>
              <a:gd name="connsiteY341" fmla="*/ 4524442 h 5071844"/>
              <a:gd name="connsiteX342" fmla="*/ 7172080 w 10020803"/>
              <a:gd name="connsiteY342" fmla="*/ 4524442 h 5071844"/>
              <a:gd name="connsiteX343" fmla="*/ 7750202 w 10020803"/>
              <a:gd name="connsiteY343" fmla="*/ 4507685 h 5071844"/>
              <a:gd name="connsiteX344" fmla="*/ 7752996 w 10020803"/>
              <a:gd name="connsiteY344" fmla="*/ 4513272 h 5071844"/>
              <a:gd name="connsiteX345" fmla="*/ 7741824 w 10020803"/>
              <a:gd name="connsiteY345" fmla="*/ 4513272 h 5071844"/>
              <a:gd name="connsiteX346" fmla="*/ 7750202 w 10020803"/>
              <a:gd name="connsiteY346" fmla="*/ 4507685 h 5071844"/>
              <a:gd name="connsiteX347" fmla="*/ 7462538 w 10020803"/>
              <a:gd name="connsiteY347" fmla="*/ 4502101 h 5071844"/>
              <a:gd name="connsiteX348" fmla="*/ 7507224 w 10020803"/>
              <a:gd name="connsiteY348" fmla="*/ 4513272 h 5071844"/>
              <a:gd name="connsiteX349" fmla="*/ 7484881 w 10020803"/>
              <a:gd name="connsiteY349" fmla="*/ 4513272 h 5071844"/>
              <a:gd name="connsiteX350" fmla="*/ 7462538 w 10020803"/>
              <a:gd name="connsiteY350" fmla="*/ 4502101 h 5071844"/>
              <a:gd name="connsiteX351" fmla="*/ 6948650 w 10020803"/>
              <a:gd name="connsiteY351" fmla="*/ 4502101 h 5071844"/>
              <a:gd name="connsiteX352" fmla="*/ 6959822 w 10020803"/>
              <a:gd name="connsiteY352" fmla="*/ 4502101 h 5071844"/>
              <a:gd name="connsiteX353" fmla="*/ 6993336 w 10020803"/>
              <a:gd name="connsiteY353" fmla="*/ 4513272 h 5071844"/>
              <a:gd name="connsiteX354" fmla="*/ 6959822 w 10020803"/>
              <a:gd name="connsiteY354" fmla="*/ 4513272 h 5071844"/>
              <a:gd name="connsiteX355" fmla="*/ 8716535 w 10020803"/>
              <a:gd name="connsiteY355" fmla="*/ 4483946 h 5071844"/>
              <a:gd name="connsiteX356" fmla="*/ 8724913 w 10020803"/>
              <a:gd name="connsiteY356" fmla="*/ 4485344 h 5071844"/>
              <a:gd name="connsiteX357" fmla="*/ 8769600 w 10020803"/>
              <a:gd name="connsiteY357" fmla="*/ 4490928 h 5071844"/>
              <a:gd name="connsiteX358" fmla="*/ 8814285 w 10020803"/>
              <a:gd name="connsiteY358" fmla="*/ 4502101 h 5071844"/>
              <a:gd name="connsiteX359" fmla="*/ 8803114 w 10020803"/>
              <a:gd name="connsiteY359" fmla="*/ 4513272 h 5071844"/>
              <a:gd name="connsiteX360" fmla="*/ 8758427 w 10020803"/>
              <a:gd name="connsiteY360" fmla="*/ 4502101 h 5071844"/>
              <a:gd name="connsiteX361" fmla="*/ 8713742 w 10020803"/>
              <a:gd name="connsiteY361" fmla="*/ 4490928 h 5071844"/>
              <a:gd name="connsiteX362" fmla="*/ 8716535 w 10020803"/>
              <a:gd name="connsiteY362" fmla="*/ 4483946 h 5071844"/>
              <a:gd name="connsiteX363" fmla="*/ 8278055 w 10020803"/>
              <a:gd name="connsiteY363" fmla="*/ 4479757 h 5071844"/>
              <a:gd name="connsiteX364" fmla="*/ 8300398 w 10020803"/>
              <a:gd name="connsiteY364" fmla="*/ 4479757 h 5071844"/>
              <a:gd name="connsiteX365" fmla="*/ 8300398 w 10020803"/>
              <a:gd name="connsiteY365" fmla="*/ 4490928 h 5071844"/>
              <a:gd name="connsiteX366" fmla="*/ 8283640 w 10020803"/>
              <a:gd name="connsiteY366" fmla="*/ 4490928 h 5071844"/>
              <a:gd name="connsiteX367" fmla="*/ 8278055 w 10020803"/>
              <a:gd name="connsiteY367" fmla="*/ 4479757 h 5071844"/>
              <a:gd name="connsiteX368" fmla="*/ 8099311 w 10020803"/>
              <a:gd name="connsiteY368" fmla="*/ 4479757 h 5071844"/>
              <a:gd name="connsiteX369" fmla="*/ 8110484 w 10020803"/>
              <a:gd name="connsiteY369" fmla="*/ 4490928 h 5071844"/>
              <a:gd name="connsiteX370" fmla="*/ 8099311 w 10020803"/>
              <a:gd name="connsiteY370" fmla="*/ 4490928 h 5071844"/>
              <a:gd name="connsiteX371" fmla="*/ 8088140 w 10020803"/>
              <a:gd name="connsiteY371" fmla="*/ 4490928 h 5071844"/>
              <a:gd name="connsiteX372" fmla="*/ 8099311 w 10020803"/>
              <a:gd name="connsiteY372" fmla="*/ 4479757 h 5071844"/>
              <a:gd name="connsiteX373" fmla="*/ 6836936 w 10020803"/>
              <a:gd name="connsiteY373" fmla="*/ 4479757 h 5071844"/>
              <a:gd name="connsiteX374" fmla="*/ 6848108 w 10020803"/>
              <a:gd name="connsiteY374" fmla="*/ 4479757 h 5071844"/>
              <a:gd name="connsiteX375" fmla="*/ 6937479 w 10020803"/>
              <a:gd name="connsiteY375" fmla="*/ 4502101 h 5071844"/>
              <a:gd name="connsiteX376" fmla="*/ 6915136 w 10020803"/>
              <a:gd name="connsiteY376" fmla="*/ 4502101 h 5071844"/>
              <a:gd name="connsiteX377" fmla="*/ 6870451 w 10020803"/>
              <a:gd name="connsiteY377" fmla="*/ 4490928 h 5071844"/>
              <a:gd name="connsiteX378" fmla="*/ 6848108 w 10020803"/>
              <a:gd name="connsiteY378" fmla="*/ 4485344 h 5071844"/>
              <a:gd name="connsiteX379" fmla="*/ 6836936 w 10020803"/>
              <a:gd name="connsiteY379" fmla="*/ 4479757 h 5071844"/>
              <a:gd name="connsiteX380" fmla="*/ 7294966 w 10020803"/>
              <a:gd name="connsiteY380" fmla="*/ 4468585 h 5071844"/>
              <a:gd name="connsiteX381" fmla="*/ 7306136 w 10020803"/>
              <a:gd name="connsiteY381" fmla="*/ 4479757 h 5071844"/>
              <a:gd name="connsiteX382" fmla="*/ 7306136 w 10020803"/>
              <a:gd name="connsiteY382" fmla="*/ 4485344 h 5071844"/>
              <a:gd name="connsiteX383" fmla="*/ 7317309 w 10020803"/>
              <a:gd name="connsiteY383" fmla="*/ 4490928 h 5071844"/>
              <a:gd name="connsiteX384" fmla="*/ 7328480 w 10020803"/>
              <a:gd name="connsiteY384" fmla="*/ 4502101 h 5071844"/>
              <a:gd name="connsiteX385" fmla="*/ 7395510 w 10020803"/>
              <a:gd name="connsiteY385" fmla="*/ 4524442 h 5071844"/>
              <a:gd name="connsiteX386" fmla="*/ 7406680 w 10020803"/>
              <a:gd name="connsiteY386" fmla="*/ 4535615 h 5071844"/>
              <a:gd name="connsiteX387" fmla="*/ 7429024 w 10020803"/>
              <a:gd name="connsiteY387" fmla="*/ 4535615 h 5071844"/>
              <a:gd name="connsiteX388" fmla="*/ 7484881 w 10020803"/>
              <a:gd name="connsiteY388" fmla="*/ 4546786 h 5071844"/>
              <a:gd name="connsiteX389" fmla="*/ 7540738 w 10020803"/>
              <a:gd name="connsiteY389" fmla="*/ 4557958 h 5071844"/>
              <a:gd name="connsiteX390" fmla="*/ 7563082 w 10020803"/>
              <a:gd name="connsiteY390" fmla="*/ 4569129 h 5071844"/>
              <a:gd name="connsiteX391" fmla="*/ 7574252 w 10020803"/>
              <a:gd name="connsiteY391" fmla="*/ 4569129 h 5071844"/>
              <a:gd name="connsiteX392" fmla="*/ 7596596 w 10020803"/>
              <a:gd name="connsiteY392" fmla="*/ 4580300 h 5071844"/>
              <a:gd name="connsiteX393" fmla="*/ 7607766 w 10020803"/>
              <a:gd name="connsiteY393" fmla="*/ 4591472 h 5071844"/>
              <a:gd name="connsiteX394" fmla="*/ 7596596 w 10020803"/>
              <a:gd name="connsiteY394" fmla="*/ 4591472 h 5071844"/>
              <a:gd name="connsiteX395" fmla="*/ 7585424 w 10020803"/>
              <a:gd name="connsiteY395" fmla="*/ 4591472 h 5071844"/>
              <a:gd name="connsiteX396" fmla="*/ 7574252 w 10020803"/>
              <a:gd name="connsiteY396" fmla="*/ 4591472 h 5071844"/>
              <a:gd name="connsiteX397" fmla="*/ 7579838 w 10020803"/>
              <a:gd name="connsiteY397" fmla="*/ 4608229 h 5071844"/>
              <a:gd name="connsiteX398" fmla="*/ 7568666 w 10020803"/>
              <a:gd name="connsiteY398" fmla="*/ 4613815 h 5071844"/>
              <a:gd name="connsiteX399" fmla="*/ 7563082 w 10020803"/>
              <a:gd name="connsiteY399" fmla="*/ 4602643 h 5071844"/>
              <a:gd name="connsiteX400" fmla="*/ 7529568 w 10020803"/>
              <a:gd name="connsiteY400" fmla="*/ 4591472 h 5071844"/>
              <a:gd name="connsiteX401" fmla="*/ 7462538 w 10020803"/>
              <a:gd name="connsiteY401" fmla="*/ 4569129 h 5071844"/>
              <a:gd name="connsiteX402" fmla="*/ 7406680 w 10020803"/>
              <a:gd name="connsiteY402" fmla="*/ 4557958 h 5071844"/>
              <a:gd name="connsiteX403" fmla="*/ 7401094 w 10020803"/>
              <a:gd name="connsiteY403" fmla="*/ 4546786 h 5071844"/>
              <a:gd name="connsiteX404" fmla="*/ 7395510 w 10020803"/>
              <a:gd name="connsiteY404" fmla="*/ 4530029 h 5071844"/>
              <a:gd name="connsiteX405" fmla="*/ 7384337 w 10020803"/>
              <a:gd name="connsiteY405" fmla="*/ 4524442 h 5071844"/>
              <a:gd name="connsiteX406" fmla="*/ 7378752 w 10020803"/>
              <a:gd name="connsiteY406" fmla="*/ 4535615 h 5071844"/>
              <a:gd name="connsiteX407" fmla="*/ 7367580 w 10020803"/>
              <a:gd name="connsiteY407" fmla="*/ 4552372 h 5071844"/>
              <a:gd name="connsiteX408" fmla="*/ 7350823 w 10020803"/>
              <a:gd name="connsiteY408" fmla="*/ 4557958 h 5071844"/>
              <a:gd name="connsiteX409" fmla="*/ 7339652 w 10020803"/>
              <a:gd name="connsiteY409" fmla="*/ 4569129 h 5071844"/>
              <a:gd name="connsiteX410" fmla="*/ 7317309 w 10020803"/>
              <a:gd name="connsiteY410" fmla="*/ 4569129 h 5071844"/>
              <a:gd name="connsiteX411" fmla="*/ 7306136 w 10020803"/>
              <a:gd name="connsiteY411" fmla="*/ 4569129 h 5071844"/>
              <a:gd name="connsiteX412" fmla="*/ 7300552 w 10020803"/>
              <a:gd name="connsiteY412" fmla="*/ 4563543 h 5071844"/>
              <a:gd name="connsiteX413" fmla="*/ 7294966 w 10020803"/>
              <a:gd name="connsiteY413" fmla="*/ 4557958 h 5071844"/>
              <a:gd name="connsiteX414" fmla="*/ 7289380 w 10020803"/>
              <a:gd name="connsiteY414" fmla="*/ 4546786 h 5071844"/>
              <a:gd name="connsiteX415" fmla="*/ 7283795 w 10020803"/>
              <a:gd name="connsiteY415" fmla="*/ 4546786 h 5071844"/>
              <a:gd name="connsiteX416" fmla="*/ 7272622 w 10020803"/>
              <a:gd name="connsiteY416" fmla="*/ 4535615 h 5071844"/>
              <a:gd name="connsiteX417" fmla="*/ 7272622 w 10020803"/>
              <a:gd name="connsiteY417" fmla="*/ 4513272 h 5071844"/>
              <a:gd name="connsiteX418" fmla="*/ 7239108 w 10020803"/>
              <a:gd name="connsiteY418" fmla="*/ 4490928 h 5071844"/>
              <a:gd name="connsiteX419" fmla="*/ 7216766 w 10020803"/>
              <a:gd name="connsiteY419" fmla="*/ 4479757 h 5071844"/>
              <a:gd name="connsiteX420" fmla="*/ 7222352 w 10020803"/>
              <a:gd name="connsiteY420" fmla="*/ 4479757 h 5071844"/>
              <a:gd name="connsiteX421" fmla="*/ 7227938 w 10020803"/>
              <a:gd name="connsiteY421" fmla="*/ 4479757 h 5071844"/>
              <a:gd name="connsiteX422" fmla="*/ 7272622 w 10020803"/>
              <a:gd name="connsiteY422" fmla="*/ 4479757 h 5071844"/>
              <a:gd name="connsiteX423" fmla="*/ 7272622 w 10020803"/>
              <a:gd name="connsiteY423" fmla="*/ 4463000 h 5071844"/>
              <a:gd name="connsiteX424" fmla="*/ 7283795 w 10020803"/>
              <a:gd name="connsiteY424" fmla="*/ 4468585 h 5071844"/>
              <a:gd name="connsiteX425" fmla="*/ 7272622 w 10020803"/>
              <a:gd name="connsiteY425" fmla="*/ 4468585 h 5071844"/>
              <a:gd name="connsiteX426" fmla="*/ 7261452 w 10020803"/>
              <a:gd name="connsiteY426" fmla="*/ 4468585 h 5071844"/>
              <a:gd name="connsiteX427" fmla="*/ 7272622 w 10020803"/>
              <a:gd name="connsiteY427" fmla="*/ 4463000 h 5071844"/>
              <a:gd name="connsiteX428" fmla="*/ 7898225 w 10020803"/>
              <a:gd name="connsiteY428" fmla="*/ 4457414 h 5071844"/>
              <a:gd name="connsiteX429" fmla="*/ 7931739 w 10020803"/>
              <a:gd name="connsiteY429" fmla="*/ 4463000 h 5071844"/>
              <a:gd name="connsiteX430" fmla="*/ 7965253 w 10020803"/>
              <a:gd name="connsiteY430" fmla="*/ 4468585 h 5071844"/>
              <a:gd name="connsiteX431" fmla="*/ 7931739 w 10020803"/>
              <a:gd name="connsiteY431" fmla="*/ 4468585 h 5071844"/>
              <a:gd name="connsiteX432" fmla="*/ 7909396 w 10020803"/>
              <a:gd name="connsiteY432" fmla="*/ 4468585 h 5071844"/>
              <a:gd name="connsiteX433" fmla="*/ 7685967 w 10020803"/>
              <a:gd name="connsiteY433" fmla="*/ 4457414 h 5071844"/>
              <a:gd name="connsiteX434" fmla="*/ 7691553 w 10020803"/>
              <a:gd name="connsiteY434" fmla="*/ 4468585 h 5071844"/>
              <a:gd name="connsiteX435" fmla="*/ 7697139 w 10020803"/>
              <a:gd name="connsiteY435" fmla="*/ 4468585 h 5071844"/>
              <a:gd name="connsiteX436" fmla="*/ 7691553 w 10020803"/>
              <a:gd name="connsiteY436" fmla="*/ 4479757 h 5071844"/>
              <a:gd name="connsiteX437" fmla="*/ 7685967 w 10020803"/>
              <a:gd name="connsiteY437" fmla="*/ 4479757 h 5071844"/>
              <a:gd name="connsiteX438" fmla="*/ 7685967 w 10020803"/>
              <a:gd name="connsiteY438" fmla="*/ 4468585 h 5071844"/>
              <a:gd name="connsiteX439" fmla="*/ 6993336 w 10020803"/>
              <a:gd name="connsiteY439" fmla="*/ 4457414 h 5071844"/>
              <a:gd name="connsiteX440" fmla="*/ 7010094 w 10020803"/>
              <a:gd name="connsiteY440" fmla="*/ 4457414 h 5071844"/>
              <a:gd name="connsiteX441" fmla="*/ 7038022 w 10020803"/>
              <a:gd name="connsiteY441" fmla="*/ 4457414 h 5071844"/>
              <a:gd name="connsiteX442" fmla="*/ 7071537 w 10020803"/>
              <a:gd name="connsiteY442" fmla="*/ 4468585 h 5071844"/>
              <a:gd name="connsiteX443" fmla="*/ 7004507 w 10020803"/>
              <a:gd name="connsiteY443" fmla="*/ 4468585 h 5071844"/>
              <a:gd name="connsiteX444" fmla="*/ 6546478 w 10020803"/>
              <a:gd name="connsiteY444" fmla="*/ 4457414 h 5071844"/>
              <a:gd name="connsiteX445" fmla="*/ 6557649 w 10020803"/>
              <a:gd name="connsiteY445" fmla="*/ 4468585 h 5071844"/>
              <a:gd name="connsiteX446" fmla="*/ 6552064 w 10020803"/>
              <a:gd name="connsiteY446" fmla="*/ 4474171 h 5071844"/>
              <a:gd name="connsiteX447" fmla="*/ 6535307 w 10020803"/>
              <a:gd name="connsiteY447" fmla="*/ 4468585 h 5071844"/>
              <a:gd name="connsiteX448" fmla="*/ 8180304 w 10020803"/>
              <a:gd name="connsiteY448" fmla="*/ 4451828 h 5071844"/>
              <a:gd name="connsiteX449" fmla="*/ 8188684 w 10020803"/>
              <a:gd name="connsiteY449" fmla="*/ 4457414 h 5071844"/>
              <a:gd name="connsiteX450" fmla="*/ 8177512 w 10020803"/>
              <a:gd name="connsiteY450" fmla="*/ 4457414 h 5071844"/>
              <a:gd name="connsiteX451" fmla="*/ 8180304 w 10020803"/>
              <a:gd name="connsiteY451" fmla="*/ 4451828 h 5071844"/>
              <a:gd name="connsiteX452" fmla="*/ 7761375 w 10020803"/>
              <a:gd name="connsiteY452" fmla="*/ 4451828 h 5071844"/>
              <a:gd name="connsiteX453" fmla="*/ 7764168 w 10020803"/>
              <a:gd name="connsiteY453" fmla="*/ 4457414 h 5071844"/>
              <a:gd name="connsiteX454" fmla="*/ 7752996 w 10020803"/>
              <a:gd name="connsiteY454" fmla="*/ 4457414 h 5071844"/>
              <a:gd name="connsiteX455" fmla="*/ 7761375 w 10020803"/>
              <a:gd name="connsiteY455" fmla="*/ 4451828 h 5071844"/>
              <a:gd name="connsiteX456" fmla="*/ 7875882 w 10020803"/>
              <a:gd name="connsiteY456" fmla="*/ 4446243 h 5071844"/>
              <a:gd name="connsiteX457" fmla="*/ 7875882 w 10020803"/>
              <a:gd name="connsiteY457" fmla="*/ 4457414 h 5071844"/>
              <a:gd name="connsiteX458" fmla="*/ 7853538 w 10020803"/>
              <a:gd name="connsiteY458" fmla="*/ 4457414 h 5071844"/>
              <a:gd name="connsiteX459" fmla="*/ 7875882 w 10020803"/>
              <a:gd name="connsiteY459" fmla="*/ 4446243 h 5071844"/>
              <a:gd name="connsiteX460" fmla="*/ 7205594 w 10020803"/>
              <a:gd name="connsiteY460" fmla="*/ 4446243 h 5071844"/>
              <a:gd name="connsiteX461" fmla="*/ 7216766 w 10020803"/>
              <a:gd name="connsiteY461" fmla="*/ 4451828 h 5071844"/>
              <a:gd name="connsiteX462" fmla="*/ 7205594 w 10020803"/>
              <a:gd name="connsiteY462" fmla="*/ 4457414 h 5071844"/>
              <a:gd name="connsiteX463" fmla="*/ 7205594 w 10020803"/>
              <a:gd name="connsiteY463" fmla="*/ 4446243 h 5071844"/>
              <a:gd name="connsiteX464" fmla="*/ 7177665 w 10020803"/>
              <a:gd name="connsiteY464" fmla="*/ 4446243 h 5071844"/>
              <a:gd name="connsiteX465" fmla="*/ 7188838 w 10020803"/>
              <a:gd name="connsiteY465" fmla="*/ 4446243 h 5071844"/>
              <a:gd name="connsiteX466" fmla="*/ 7183252 w 10020803"/>
              <a:gd name="connsiteY466" fmla="*/ 4457414 h 5071844"/>
              <a:gd name="connsiteX467" fmla="*/ 7172080 w 10020803"/>
              <a:gd name="connsiteY467" fmla="*/ 4457414 h 5071844"/>
              <a:gd name="connsiteX468" fmla="*/ 7177665 w 10020803"/>
              <a:gd name="connsiteY468" fmla="*/ 4446243 h 5071844"/>
              <a:gd name="connsiteX469" fmla="*/ 7025454 w 10020803"/>
              <a:gd name="connsiteY469" fmla="*/ 4439261 h 5071844"/>
              <a:gd name="connsiteX470" fmla="*/ 7026850 w 10020803"/>
              <a:gd name="connsiteY470" fmla="*/ 4446243 h 5071844"/>
              <a:gd name="connsiteX471" fmla="*/ 7015680 w 10020803"/>
              <a:gd name="connsiteY471" fmla="*/ 4446243 h 5071844"/>
              <a:gd name="connsiteX472" fmla="*/ 7021266 w 10020803"/>
              <a:gd name="connsiteY472" fmla="*/ 4440657 h 5071844"/>
              <a:gd name="connsiteX473" fmla="*/ 7025454 w 10020803"/>
              <a:gd name="connsiteY473" fmla="*/ 4439261 h 5071844"/>
              <a:gd name="connsiteX474" fmla="*/ 7551909 w 10020803"/>
              <a:gd name="connsiteY474" fmla="*/ 4423900 h 5071844"/>
              <a:gd name="connsiteX475" fmla="*/ 7574252 w 10020803"/>
              <a:gd name="connsiteY475" fmla="*/ 4423900 h 5071844"/>
              <a:gd name="connsiteX476" fmla="*/ 7585424 w 10020803"/>
              <a:gd name="connsiteY476" fmla="*/ 4446243 h 5071844"/>
              <a:gd name="connsiteX477" fmla="*/ 7591010 w 10020803"/>
              <a:gd name="connsiteY477" fmla="*/ 4446243 h 5071844"/>
              <a:gd name="connsiteX478" fmla="*/ 7607766 w 10020803"/>
              <a:gd name="connsiteY478" fmla="*/ 4446243 h 5071844"/>
              <a:gd name="connsiteX479" fmla="*/ 7618938 w 10020803"/>
              <a:gd name="connsiteY479" fmla="*/ 4446243 h 5071844"/>
              <a:gd name="connsiteX480" fmla="*/ 7618938 w 10020803"/>
              <a:gd name="connsiteY480" fmla="*/ 4435071 h 5071844"/>
              <a:gd name="connsiteX481" fmla="*/ 7630110 w 10020803"/>
              <a:gd name="connsiteY481" fmla="*/ 4435071 h 5071844"/>
              <a:gd name="connsiteX482" fmla="*/ 7630110 w 10020803"/>
              <a:gd name="connsiteY482" fmla="*/ 4446243 h 5071844"/>
              <a:gd name="connsiteX483" fmla="*/ 7641282 w 10020803"/>
              <a:gd name="connsiteY483" fmla="*/ 4446243 h 5071844"/>
              <a:gd name="connsiteX484" fmla="*/ 7652452 w 10020803"/>
              <a:gd name="connsiteY484" fmla="*/ 4457414 h 5071844"/>
              <a:gd name="connsiteX485" fmla="*/ 7630110 w 10020803"/>
              <a:gd name="connsiteY485" fmla="*/ 4457414 h 5071844"/>
              <a:gd name="connsiteX486" fmla="*/ 7607766 w 10020803"/>
              <a:gd name="connsiteY486" fmla="*/ 4468585 h 5071844"/>
              <a:gd name="connsiteX487" fmla="*/ 7596596 w 10020803"/>
              <a:gd name="connsiteY487" fmla="*/ 4468585 h 5071844"/>
              <a:gd name="connsiteX488" fmla="*/ 7574252 w 10020803"/>
              <a:gd name="connsiteY488" fmla="*/ 4446243 h 5071844"/>
              <a:gd name="connsiteX489" fmla="*/ 7563082 w 10020803"/>
              <a:gd name="connsiteY489" fmla="*/ 4429485 h 5071844"/>
              <a:gd name="connsiteX490" fmla="*/ 7551909 w 10020803"/>
              <a:gd name="connsiteY490" fmla="*/ 4423900 h 5071844"/>
              <a:gd name="connsiteX491" fmla="*/ 7082708 w 10020803"/>
              <a:gd name="connsiteY491" fmla="*/ 4423900 h 5071844"/>
              <a:gd name="connsiteX492" fmla="*/ 7127394 w 10020803"/>
              <a:gd name="connsiteY492" fmla="*/ 4435071 h 5071844"/>
              <a:gd name="connsiteX493" fmla="*/ 7172080 w 10020803"/>
              <a:gd name="connsiteY493" fmla="*/ 4446243 h 5071844"/>
              <a:gd name="connsiteX494" fmla="*/ 7138565 w 10020803"/>
              <a:gd name="connsiteY494" fmla="*/ 4446243 h 5071844"/>
              <a:gd name="connsiteX495" fmla="*/ 7116223 w 10020803"/>
              <a:gd name="connsiteY495" fmla="*/ 4446243 h 5071844"/>
              <a:gd name="connsiteX496" fmla="*/ 7093880 w 10020803"/>
              <a:gd name="connsiteY496" fmla="*/ 4446243 h 5071844"/>
              <a:gd name="connsiteX497" fmla="*/ 7093880 w 10020803"/>
              <a:gd name="connsiteY497" fmla="*/ 4440657 h 5071844"/>
              <a:gd name="connsiteX498" fmla="*/ 7082708 w 10020803"/>
              <a:gd name="connsiteY498" fmla="*/ 4435071 h 5071844"/>
              <a:gd name="connsiteX499" fmla="*/ 7755789 w 10020803"/>
              <a:gd name="connsiteY499" fmla="*/ 4418314 h 5071844"/>
              <a:gd name="connsiteX500" fmla="*/ 7752996 w 10020803"/>
              <a:gd name="connsiteY500" fmla="*/ 4423900 h 5071844"/>
              <a:gd name="connsiteX501" fmla="*/ 7764168 w 10020803"/>
              <a:gd name="connsiteY501" fmla="*/ 4423900 h 5071844"/>
              <a:gd name="connsiteX502" fmla="*/ 7755789 w 10020803"/>
              <a:gd name="connsiteY502" fmla="*/ 4418314 h 5071844"/>
              <a:gd name="connsiteX503" fmla="*/ 8646713 w 10020803"/>
              <a:gd name="connsiteY503" fmla="*/ 4412728 h 5071844"/>
              <a:gd name="connsiteX504" fmla="*/ 8657885 w 10020803"/>
              <a:gd name="connsiteY504" fmla="*/ 4423900 h 5071844"/>
              <a:gd name="connsiteX505" fmla="*/ 8649507 w 10020803"/>
              <a:gd name="connsiteY505" fmla="*/ 4423900 h 5071844"/>
              <a:gd name="connsiteX506" fmla="*/ 8635542 w 10020803"/>
              <a:gd name="connsiteY506" fmla="*/ 4423900 h 5071844"/>
              <a:gd name="connsiteX507" fmla="*/ 8641127 w 10020803"/>
              <a:gd name="connsiteY507" fmla="*/ 4418314 h 5071844"/>
              <a:gd name="connsiteX508" fmla="*/ 8646713 w 10020803"/>
              <a:gd name="connsiteY508" fmla="*/ 4412728 h 5071844"/>
              <a:gd name="connsiteX509" fmla="*/ 8546171 w 10020803"/>
              <a:gd name="connsiteY509" fmla="*/ 4412728 h 5071844"/>
              <a:gd name="connsiteX510" fmla="*/ 8546171 w 10020803"/>
              <a:gd name="connsiteY510" fmla="*/ 4423900 h 5071844"/>
              <a:gd name="connsiteX511" fmla="*/ 8534998 w 10020803"/>
              <a:gd name="connsiteY511" fmla="*/ 4423900 h 5071844"/>
              <a:gd name="connsiteX512" fmla="*/ 8546171 w 10020803"/>
              <a:gd name="connsiteY512" fmla="*/ 4412728 h 5071844"/>
              <a:gd name="connsiteX513" fmla="*/ 8490312 w 10020803"/>
              <a:gd name="connsiteY513" fmla="*/ 4412728 h 5071844"/>
              <a:gd name="connsiteX514" fmla="*/ 8501484 w 10020803"/>
              <a:gd name="connsiteY514" fmla="*/ 4412728 h 5071844"/>
              <a:gd name="connsiteX515" fmla="*/ 8512655 w 10020803"/>
              <a:gd name="connsiteY515" fmla="*/ 4412728 h 5071844"/>
              <a:gd name="connsiteX516" fmla="*/ 8501484 w 10020803"/>
              <a:gd name="connsiteY516" fmla="*/ 4423900 h 5071844"/>
              <a:gd name="connsiteX517" fmla="*/ 8490312 w 10020803"/>
              <a:gd name="connsiteY517" fmla="*/ 4423900 h 5071844"/>
              <a:gd name="connsiteX518" fmla="*/ 8490312 w 10020803"/>
              <a:gd name="connsiteY518" fmla="*/ 4412728 h 5071844"/>
              <a:gd name="connsiteX519" fmla="*/ 6848108 w 10020803"/>
              <a:gd name="connsiteY519" fmla="*/ 4412728 h 5071844"/>
              <a:gd name="connsiteX520" fmla="*/ 6870451 w 10020803"/>
              <a:gd name="connsiteY520" fmla="*/ 4412728 h 5071844"/>
              <a:gd name="connsiteX521" fmla="*/ 6870451 w 10020803"/>
              <a:gd name="connsiteY521" fmla="*/ 4423900 h 5071844"/>
              <a:gd name="connsiteX522" fmla="*/ 6848108 w 10020803"/>
              <a:gd name="connsiteY522" fmla="*/ 4412728 h 5071844"/>
              <a:gd name="connsiteX523" fmla="*/ 6669364 w 10020803"/>
              <a:gd name="connsiteY523" fmla="*/ 4412728 h 5071844"/>
              <a:gd name="connsiteX524" fmla="*/ 6691706 w 10020803"/>
              <a:gd name="connsiteY524" fmla="*/ 4412728 h 5071844"/>
              <a:gd name="connsiteX525" fmla="*/ 6714050 w 10020803"/>
              <a:gd name="connsiteY525" fmla="*/ 4423900 h 5071844"/>
              <a:gd name="connsiteX526" fmla="*/ 6708464 w 10020803"/>
              <a:gd name="connsiteY526" fmla="*/ 4429485 h 5071844"/>
              <a:gd name="connsiteX527" fmla="*/ 6697293 w 10020803"/>
              <a:gd name="connsiteY527" fmla="*/ 4429485 h 5071844"/>
              <a:gd name="connsiteX528" fmla="*/ 6680536 w 10020803"/>
              <a:gd name="connsiteY528" fmla="*/ 4423900 h 5071844"/>
              <a:gd name="connsiteX529" fmla="*/ 6557649 w 10020803"/>
              <a:gd name="connsiteY529" fmla="*/ 4412728 h 5071844"/>
              <a:gd name="connsiteX530" fmla="*/ 6579992 w 10020803"/>
              <a:gd name="connsiteY530" fmla="*/ 4423900 h 5071844"/>
              <a:gd name="connsiteX531" fmla="*/ 6579992 w 10020803"/>
              <a:gd name="connsiteY531" fmla="*/ 4435071 h 5071844"/>
              <a:gd name="connsiteX532" fmla="*/ 6557649 w 10020803"/>
              <a:gd name="connsiteY532" fmla="*/ 4435071 h 5071844"/>
              <a:gd name="connsiteX533" fmla="*/ 6546478 w 10020803"/>
              <a:gd name="connsiteY533" fmla="*/ 4435071 h 5071844"/>
              <a:gd name="connsiteX534" fmla="*/ 6557649 w 10020803"/>
              <a:gd name="connsiteY534" fmla="*/ 4423900 h 5071844"/>
              <a:gd name="connsiteX535" fmla="*/ 6557649 w 10020803"/>
              <a:gd name="connsiteY535" fmla="*/ 4412728 h 5071844"/>
              <a:gd name="connsiteX536" fmla="*/ 6490621 w 10020803"/>
              <a:gd name="connsiteY536" fmla="*/ 4412728 h 5071844"/>
              <a:gd name="connsiteX537" fmla="*/ 6512964 w 10020803"/>
              <a:gd name="connsiteY537" fmla="*/ 4412728 h 5071844"/>
              <a:gd name="connsiteX538" fmla="*/ 6501792 w 10020803"/>
              <a:gd name="connsiteY538" fmla="*/ 4423900 h 5071844"/>
              <a:gd name="connsiteX539" fmla="*/ 8398148 w 10020803"/>
              <a:gd name="connsiteY539" fmla="*/ 4407143 h 5071844"/>
              <a:gd name="connsiteX540" fmla="*/ 8400941 w 10020803"/>
              <a:gd name="connsiteY540" fmla="*/ 4412728 h 5071844"/>
              <a:gd name="connsiteX541" fmla="*/ 8389770 w 10020803"/>
              <a:gd name="connsiteY541" fmla="*/ 4412728 h 5071844"/>
              <a:gd name="connsiteX542" fmla="*/ 8398148 w 10020803"/>
              <a:gd name="connsiteY542" fmla="*/ 4407143 h 5071844"/>
              <a:gd name="connsiteX543" fmla="*/ 8076968 w 10020803"/>
              <a:gd name="connsiteY543" fmla="*/ 4401557 h 5071844"/>
              <a:gd name="connsiteX544" fmla="*/ 8088140 w 10020803"/>
              <a:gd name="connsiteY544" fmla="*/ 4401557 h 5071844"/>
              <a:gd name="connsiteX545" fmla="*/ 8099311 w 10020803"/>
              <a:gd name="connsiteY545" fmla="*/ 4401557 h 5071844"/>
              <a:gd name="connsiteX546" fmla="*/ 8088140 w 10020803"/>
              <a:gd name="connsiteY546" fmla="*/ 4412728 h 5071844"/>
              <a:gd name="connsiteX547" fmla="*/ 7116223 w 10020803"/>
              <a:gd name="connsiteY547" fmla="*/ 4401557 h 5071844"/>
              <a:gd name="connsiteX548" fmla="*/ 7127394 w 10020803"/>
              <a:gd name="connsiteY548" fmla="*/ 4401557 h 5071844"/>
              <a:gd name="connsiteX549" fmla="*/ 7127394 w 10020803"/>
              <a:gd name="connsiteY549" fmla="*/ 4407143 h 5071844"/>
              <a:gd name="connsiteX550" fmla="*/ 7127394 w 10020803"/>
              <a:gd name="connsiteY550" fmla="*/ 4412728 h 5071844"/>
              <a:gd name="connsiteX551" fmla="*/ 7054780 w 10020803"/>
              <a:gd name="connsiteY551" fmla="*/ 4401557 h 5071844"/>
              <a:gd name="connsiteX552" fmla="*/ 7065950 w 10020803"/>
              <a:gd name="connsiteY552" fmla="*/ 4412728 h 5071844"/>
              <a:gd name="connsiteX553" fmla="*/ 7049194 w 10020803"/>
              <a:gd name="connsiteY553" fmla="*/ 4423900 h 5071844"/>
              <a:gd name="connsiteX554" fmla="*/ 7026850 w 10020803"/>
              <a:gd name="connsiteY554" fmla="*/ 4412728 h 5071844"/>
              <a:gd name="connsiteX555" fmla="*/ 7038022 w 10020803"/>
              <a:gd name="connsiteY555" fmla="*/ 4412728 h 5071844"/>
              <a:gd name="connsiteX556" fmla="*/ 7049194 w 10020803"/>
              <a:gd name="connsiteY556" fmla="*/ 4412728 h 5071844"/>
              <a:gd name="connsiteX557" fmla="*/ 7054780 w 10020803"/>
              <a:gd name="connsiteY557" fmla="*/ 4401557 h 5071844"/>
              <a:gd name="connsiteX558" fmla="*/ 6367736 w 10020803"/>
              <a:gd name="connsiteY558" fmla="*/ 4401557 h 5071844"/>
              <a:gd name="connsiteX559" fmla="*/ 6378906 w 10020803"/>
              <a:gd name="connsiteY559" fmla="*/ 4401557 h 5071844"/>
              <a:gd name="connsiteX560" fmla="*/ 6401250 w 10020803"/>
              <a:gd name="connsiteY560" fmla="*/ 4412728 h 5071844"/>
              <a:gd name="connsiteX561" fmla="*/ 6434764 w 10020803"/>
              <a:gd name="connsiteY561" fmla="*/ 4423900 h 5071844"/>
              <a:gd name="connsiteX562" fmla="*/ 6457106 w 10020803"/>
              <a:gd name="connsiteY562" fmla="*/ 4423900 h 5071844"/>
              <a:gd name="connsiteX563" fmla="*/ 6479450 w 10020803"/>
              <a:gd name="connsiteY563" fmla="*/ 4423900 h 5071844"/>
              <a:gd name="connsiteX564" fmla="*/ 6412420 w 10020803"/>
              <a:gd name="connsiteY564" fmla="*/ 4435071 h 5071844"/>
              <a:gd name="connsiteX565" fmla="*/ 6390077 w 10020803"/>
              <a:gd name="connsiteY565" fmla="*/ 4423900 h 5071844"/>
              <a:gd name="connsiteX566" fmla="*/ 8917622 w 10020803"/>
              <a:gd name="connsiteY566" fmla="*/ 4395971 h 5071844"/>
              <a:gd name="connsiteX567" fmla="*/ 8937172 w 10020803"/>
              <a:gd name="connsiteY567" fmla="*/ 4401557 h 5071844"/>
              <a:gd name="connsiteX568" fmla="*/ 8959515 w 10020803"/>
              <a:gd name="connsiteY568" fmla="*/ 4412728 h 5071844"/>
              <a:gd name="connsiteX569" fmla="*/ 8981856 w 10020803"/>
              <a:gd name="connsiteY569" fmla="*/ 4423900 h 5071844"/>
              <a:gd name="connsiteX570" fmla="*/ 8993029 w 10020803"/>
              <a:gd name="connsiteY570" fmla="*/ 4423900 h 5071844"/>
              <a:gd name="connsiteX571" fmla="*/ 8981856 w 10020803"/>
              <a:gd name="connsiteY571" fmla="*/ 4435071 h 5071844"/>
              <a:gd name="connsiteX572" fmla="*/ 8993029 w 10020803"/>
              <a:gd name="connsiteY572" fmla="*/ 4440657 h 5071844"/>
              <a:gd name="connsiteX573" fmla="*/ 9015372 w 10020803"/>
              <a:gd name="connsiteY573" fmla="*/ 4446243 h 5071844"/>
              <a:gd name="connsiteX574" fmla="*/ 9104743 w 10020803"/>
              <a:gd name="connsiteY574" fmla="*/ 4490928 h 5071844"/>
              <a:gd name="connsiteX575" fmla="*/ 9216458 w 10020803"/>
              <a:gd name="connsiteY575" fmla="*/ 4535615 h 5071844"/>
              <a:gd name="connsiteX576" fmla="*/ 9266729 w 10020803"/>
              <a:gd name="connsiteY576" fmla="*/ 4569129 h 5071844"/>
              <a:gd name="connsiteX577" fmla="*/ 9294658 w 10020803"/>
              <a:gd name="connsiteY577" fmla="*/ 4591472 h 5071844"/>
              <a:gd name="connsiteX578" fmla="*/ 9300243 w 10020803"/>
              <a:gd name="connsiteY578" fmla="*/ 4602643 h 5071844"/>
              <a:gd name="connsiteX579" fmla="*/ 9305829 w 10020803"/>
              <a:gd name="connsiteY579" fmla="*/ 4613815 h 5071844"/>
              <a:gd name="connsiteX580" fmla="*/ 9294658 w 10020803"/>
              <a:gd name="connsiteY580" fmla="*/ 4613815 h 5071844"/>
              <a:gd name="connsiteX581" fmla="*/ 9272315 w 10020803"/>
              <a:gd name="connsiteY581" fmla="*/ 4602643 h 5071844"/>
              <a:gd name="connsiteX582" fmla="*/ 9255558 w 10020803"/>
              <a:gd name="connsiteY582" fmla="*/ 4608229 h 5071844"/>
              <a:gd name="connsiteX583" fmla="*/ 9249972 w 10020803"/>
              <a:gd name="connsiteY583" fmla="*/ 4597058 h 5071844"/>
              <a:gd name="connsiteX584" fmla="*/ 9227629 w 10020803"/>
              <a:gd name="connsiteY584" fmla="*/ 4574715 h 5071844"/>
              <a:gd name="connsiteX585" fmla="*/ 9194115 w 10020803"/>
              <a:gd name="connsiteY585" fmla="*/ 4569129 h 5071844"/>
              <a:gd name="connsiteX586" fmla="*/ 9205286 w 10020803"/>
              <a:gd name="connsiteY586" fmla="*/ 4580300 h 5071844"/>
              <a:gd name="connsiteX587" fmla="*/ 9149428 w 10020803"/>
              <a:gd name="connsiteY587" fmla="*/ 4535615 h 5071844"/>
              <a:gd name="connsiteX588" fmla="*/ 9082400 w 10020803"/>
              <a:gd name="connsiteY588" fmla="*/ 4502101 h 5071844"/>
              <a:gd name="connsiteX589" fmla="*/ 9048886 w 10020803"/>
              <a:gd name="connsiteY589" fmla="*/ 4479757 h 5071844"/>
              <a:gd name="connsiteX590" fmla="*/ 9032129 w 10020803"/>
              <a:gd name="connsiteY590" fmla="*/ 4474171 h 5071844"/>
              <a:gd name="connsiteX591" fmla="*/ 9020957 w 10020803"/>
              <a:gd name="connsiteY591" fmla="*/ 4468585 h 5071844"/>
              <a:gd name="connsiteX592" fmla="*/ 9004200 w 10020803"/>
              <a:gd name="connsiteY592" fmla="*/ 4468585 h 5071844"/>
              <a:gd name="connsiteX593" fmla="*/ 8993029 w 10020803"/>
              <a:gd name="connsiteY593" fmla="*/ 4457414 h 5071844"/>
              <a:gd name="connsiteX594" fmla="*/ 8981856 w 10020803"/>
              <a:gd name="connsiteY594" fmla="*/ 4457414 h 5071844"/>
              <a:gd name="connsiteX595" fmla="*/ 8970686 w 10020803"/>
              <a:gd name="connsiteY595" fmla="*/ 4446243 h 5071844"/>
              <a:gd name="connsiteX596" fmla="*/ 8948342 w 10020803"/>
              <a:gd name="connsiteY596" fmla="*/ 4435071 h 5071844"/>
              <a:gd name="connsiteX597" fmla="*/ 8937172 w 10020803"/>
              <a:gd name="connsiteY597" fmla="*/ 4423900 h 5071844"/>
              <a:gd name="connsiteX598" fmla="*/ 8903657 w 10020803"/>
              <a:gd name="connsiteY598" fmla="*/ 4401557 h 5071844"/>
              <a:gd name="connsiteX599" fmla="*/ 8917622 w 10020803"/>
              <a:gd name="connsiteY599" fmla="*/ 4395971 h 5071844"/>
              <a:gd name="connsiteX600" fmla="*/ 8166340 w 10020803"/>
              <a:gd name="connsiteY600" fmla="*/ 4390386 h 5071844"/>
              <a:gd name="connsiteX601" fmla="*/ 8199854 w 10020803"/>
              <a:gd name="connsiteY601" fmla="*/ 4401557 h 5071844"/>
              <a:gd name="connsiteX602" fmla="*/ 8216612 w 10020803"/>
              <a:gd name="connsiteY602" fmla="*/ 4412728 h 5071844"/>
              <a:gd name="connsiteX603" fmla="*/ 8222198 w 10020803"/>
              <a:gd name="connsiteY603" fmla="*/ 4423900 h 5071844"/>
              <a:gd name="connsiteX604" fmla="*/ 8177512 w 10020803"/>
              <a:gd name="connsiteY604" fmla="*/ 4423900 h 5071844"/>
              <a:gd name="connsiteX605" fmla="*/ 8166340 w 10020803"/>
              <a:gd name="connsiteY605" fmla="*/ 4412728 h 5071844"/>
              <a:gd name="connsiteX606" fmla="*/ 8177512 w 10020803"/>
              <a:gd name="connsiteY606" fmla="*/ 4401557 h 5071844"/>
              <a:gd name="connsiteX607" fmla="*/ 8166340 w 10020803"/>
              <a:gd name="connsiteY607" fmla="*/ 4401557 h 5071844"/>
              <a:gd name="connsiteX608" fmla="*/ 6747564 w 10020803"/>
              <a:gd name="connsiteY608" fmla="*/ 4379214 h 5071844"/>
              <a:gd name="connsiteX609" fmla="*/ 6769907 w 10020803"/>
              <a:gd name="connsiteY609" fmla="*/ 4390386 h 5071844"/>
              <a:gd name="connsiteX610" fmla="*/ 6736393 w 10020803"/>
              <a:gd name="connsiteY610" fmla="*/ 4390386 h 5071844"/>
              <a:gd name="connsiteX611" fmla="*/ 6429178 w 10020803"/>
              <a:gd name="connsiteY611" fmla="*/ 4379214 h 5071844"/>
              <a:gd name="connsiteX612" fmla="*/ 6434764 w 10020803"/>
              <a:gd name="connsiteY612" fmla="*/ 4379214 h 5071844"/>
              <a:gd name="connsiteX613" fmla="*/ 6412420 w 10020803"/>
              <a:gd name="connsiteY613" fmla="*/ 4401557 h 5071844"/>
              <a:gd name="connsiteX614" fmla="*/ 6412420 w 10020803"/>
              <a:gd name="connsiteY614" fmla="*/ 4390386 h 5071844"/>
              <a:gd name="connsiteX615" fmla="*/ 6429178 w 10020803"/>
              <a:gd name="connsiteY615" fmla="*/ 4379214 h 5071844"/>
              <a:gd name="connsiteX616" fmla="*/ 8451213 w 10020803"/>
              <a:gd name="connsiteY616" fmla="*/ 4373628 h 5071844"/>
              <a:gd name="connsiteX617" fmla="*/ 8456798 w 10020803"/>
              <a:gd name="connsiteY617" fmla="*/ 4379214 h 5071844"/>
              <a:gd name="connsiteX618" fmla="*/ 8445627 w 10020803"/>
              <a:gd name="connsiteY618" fmla="*/ 4390386 h 5071844"/>
              <a:gd name="connsiteX619" fmla="*/ 8434455 w 10020803"/>
              <a:gd name="connsiteY619" fmla="*/ 4379214 h 5071844"/>
              <a:gd name="connsiteX620" fmla="*/ 8451213 w 10020803"/>
              <a:gd name="connsiteY620" fmla="*/ 4373628 h 5071844"/>
              <a:gd name="connsiteX621" fmla="*/ 8265488 w 10020803"/>
              <a:gd name="connsiteY621" fmla="*/ 4372231 h 5071844"/>
              <a:gd name="connsiteX622" fmla="*/ 8272469 w 10020803"/>
              <a:gd name="connsiteY622" fmla="*/ 4373628 h 5071844"/>
              <a:gd name="connsiteX623" fmla="*/ 8272469 w 10020803"/>
              <a:gd name="connsiteY623" fmla="*/ 4384800 h 5071844"/>
              <a:gd name="connsiteX624" fmla="*/ 8255712 w 10020803"/>
              <a:gd name="connsiteY624" fmla="*/ 4390386 h 5071844"/>
              <a:gd name="connsiteX625" fmla="*/ 8255712 w 10020803"/>
              <a:gd name="connsiteY625" fmla="*/ 4379214 h 5071844"/>
              <a:gd name="connsiteX626" fmla="*/ 8265488 w 10020803"/>
              <a:gd name="connsiteY626" fmla="*/ 4372231 h 5071844"/>
              <a:gd name="connsiteX627" fmla="*/ 8825457 w 10020803"/>
              <a:gd name="connsiteY627" fmla="*/ 4368043 h 5071844"/>
              <a:gd name="connsiteX628" fmla="*/ 8836628 w 10020803"/>
              <a:gd name="connsiteY628" fmla="*/ 4368043 h 5071844"/>
              <a:gd name="connsiteX629" fmla="*/ 8836628 w 10020803"/>
              <a:gd name="connsiteY629" fmla="*/ 4379214 h 5071844"/>
              <a:gd name="connsiteX630" fmla="*/ 8831042 w 10020803"/>
              <a:gd name="connsiteY630" fmla="*/ 4379214 h 5071844"/>
              <a:gd name="connsiteX631" fmla="*/ 8825457 w 10020803"/>
              <a:gd name="connsiteY631" fmla="*/ 4379214 h 5071844"/>
              <a:gd name="connsiteX632" fmla="*/ 8825457 w 10020803"/>
              <a:gd name="connsiteY632" fmla="*/ 4368043 h 5071844"/>
              <a:gd name="connsiteX633" fmla="*/ 8590856 w 10020803"/>
              <a:gd name="connsiteY633" fmla="*/ 4368043 h 5071844"/>
              <a:gd name="connsiteX634" fmla="*/ 8602028 w 10020803"/>
              <a:gd name="connsiteY634" fmla="*/ 4368043 h 5071844"/>
              <a:gd name="connsiteX635" fmla="*/ 8590856 w 10020803"/>
              <a:gd name="connsiteY635" fmla="*/ 4379214 h 5071844"/>
              <a:gd name="connsiteX636" fmla="*/ 8495898 w 10020803"/>
              <a:gd name="connsiteY636" fmla="*/ 4368043 h 5071844"/>
              <a:gd name="connsiteX637" fmla="*/ 8523827 w 10020803"/>
              <a:gd name="connsiteY637" fmla="*/ 4368043 h 5071844"/>
              <a:gd name="connsiteX638" fmla="*/ 8523827 w 10020803"/>
              <a:gd name="connsiteY638" fmla="*/ 4379214 h 5071844"/>
              <a:gd name="connsiteX639" fmla="*/ 8479141 w 10020803"/>
              <a:gd name="connsiteY639" fmla="*/ 4379214 h 5071844"/>
              <a:gd name="connsiteX640" fmla="*/ 8495898 w 10020803"/>
              <a:gd name="connsiteY640" fmla="*/ 4368043 h 5071844"/>
              <a:gd name="connsiteX641" fmla="*/ 8032283 w 10020803"/>
              <a:gd name="connsiteY641" fmla="*/ 4368043 h 5071844"/>
              <a:gd name="connsiteX642" fmla="*/ 8043454 w 10020803"/>
              <a:gd name="connsiteY642" fmla="*/ 4379214 h 5071844"/>
              <a:gd name="connsiteX643" fmla="*/ 8032283 w 10020803"/>
              <a:gd name="connsiteY643" fmla="*/ 4379214 h 5071844"/>
              <a:gd name="connsiteX644" fmla="*/ 8032283 w 10020803"/>
              <a:gd name="connsiteY644" fmla="*/ 4368043 h 5071844"/>
              <a:gd name="connsiteX645" fmla="*/ 6691706 w 10020803"/>
              <a:gd name="connsiteY645" fmla="*/ 4368043 h 5071844"/>
              <a:gd name="connsiteX646" fmla="*/ 6702878 w 10020803"/>
              <a:gd name="connsiteY646" fmla="*/ 4368043 h 5071844"/>
              <a:gd name="connsiteX647" fmla="*/ 6719636 w 10020803"/>
              <a:gd name="connsiteY647" fmla="*/ 4373628 h 5071844"/>
              <a:gd name="connsiteX648" fmla="*/ 6725221 w 10020803"/>
              <a:gd name="connsiteY648" fmla="*/ 4379214 h 5071844"/>
              <a:gd name="connsiteX649" fmla="*/ 6702878 w 10020803"/>
              <a:gd name="connsiteY649" fmla="*/ 4379214 h 5071844"/>
              <a:gd name="connsiteX650" fmla="*/ 6624678 w 10020803"/>
              <a:gd name="connsiteY650" fmla="*/ 4368043 h 5071844"/>
              <a:gd name="connsiteX651" fmla="*/ 6624678 w 10020803"/>
              <a:gd name="connsiteY651" fmla="*/ 4379214 h 5071844"/>
              <a:gd name="connsiteX652" fmla="*/ 6624678 w 10020803"/>
              <a:gd name="connsiteY652" fmla="*/ 4384800 h 5071844"/>
              <a:gd name="connsiteX653" fmla="*/ 6635850 w 10020803"/>
              <a:gd name="connsiteY653" fmla="*/ 4390386 h 5071844"/>
              <a:gd name="connsiteX654" fmla="*/ 6635850 w 10020803"/>
              <a:gd name="connsiteY654" fmla="*/ 4401557 h 5071844"/>
              <a:gd name="connsiteX655" fmla="*/ 6557649 w 10020803"/>
              <a:gd name="connsiteY655" fmla="*/ 4401557 h 5071844"/>
              <a:gd name="connsiteX656" fmla="*/ 6546478 w 10020803"/>
              <a:gd name="connsiteY656" fmla="*/ 4401557 h 5071844"/>
              <a:gd name="connsiteX657" fmla="*/ 6546478 w 10020803"/>
              <a:gd name="connsiteY657" fmla="*/ 4395971 h 5071844"/>
              <a:gd name="connsiteX658" fmla="*/ 6535307 w 10020803"/>
              <a:gd name="connsiteY658" fmla="*/ 4390386 h 5071844"/>
              <a:gd name="connsiteX659" fmla="*/ 6524135 w 10020803"/>
              <a:gd name="connsiteY659" fmla="*/ 4390386 h 5071844"/>
              <a:gd name="connsiteX660" fmla="*/ 6518550 w 10020803"/>
              <a:gd name="connsiteY660" fmla="*/ 4390386 h 5071844"/>
              <a:gd name="connsiteX661" fmla="*/ 6501792 w 10020803"/>
              <a:gd name="connsiteY661" fmla="*/ 4379214 h 5071844"/>
              <a:gd name="connsiteX662" fmla="*/ 6557649 w 10020803"/>
              <a:gd name="connsiteY662" fmla="*/ 4390386 h 5071844"/>
              <a:gd name="connsiteX663" fmla="*/ 6613508 w 10020803"/>
              <a:gd name="connsiteY663" fmla="*/ 4379214 h 5071844"/>
              <a:gd name="connsiteX664" fmla="*/ 6624678 w 10020803"/>
              <a:gd name="connsiteY664" fmla="*/ 4368043 h 5071844"/>
              <a:gd name="connsiteX665" fmla="*/ 6568822 w 10020803"/>
              <a:gd name="connsiteY665" fmla="*/ 4368043 h 5071844"/>
              <a:gd name="connsiteX666" fmla="*/ 6568822 w 10020803"/>
              <a:gd name="connsiteY666" fmla="*/ 4379214 h 5071844"/>
              <a:gd name="connsiteX667" fmla="*/ 6546478 w 10020803"/>
              <a:gd name="connsiteY667" fmla="*/ 4379214 h 5071844"/>
              <a:gd name="connsiteX668" fmla="*/ 6970993 w 10020803"/>
              <a:gd name="connsiteY668" fmla="*/ 4362457 h 5071844"/>
              <a:gd name="connsiteX669" fmla="*/ 6982166 w 10020803"/>
              <a:gd name="connsiteY669" fmla="*/ 4368043 h 5071844"/>
              <a:gd name="connsiteX670" fmla="*/ 6973787 w 10020803"/>
              <a:gd name="connsiteY670" fmla="*/ 4366647 h 5071844"/>
              <a:gd name="connsiteX671" fmla="*/ 8858971 w 10020803"/>
              <a:gd name="connsiteY671" fmla="*/ 4356871 h 5071844"/>
              <a:gd name="connsiteX672" fmla="*/ 8881314 w 10020803"/>
              <a:gd name="connsiteY672" fmla="*/ 4379214 h 5071844"/>
              <a:gd name="connsiteX673" fmla="*/ 8892485 w 10020803"/>
              <a:gd name="connsiteY673" fmla="*/ 4395971 h 5071844"/>
              <a:gd name="connsiteX674" fmla="*/ 8881314 w 10020803"/>
              <a:gd name="connsiteY674" fmla="*/ 4401557 h 5071844"/>
              <a:gd name="connsiteX675" fmla="*/ 8870142 w 10020803"/>
              <a:gd name="connsiteY675" fmla="*/ 4390386 h 5071844"/>
              <a:gd name="connsiteX676" fmla="*/ 8858971 w 10020803"/>
              <a:gd name="connsiteY676" fmla="*/ 4373628 h 5071844"/>
              <a:gd name="connsiteX677" fmla="*/ 8847799 w 10020803"/>
              <a:gd name="connsiteY677" fmla="*/ 4368043 h 5071844"/>
              <a:gd name="connsiteX678" fmla="*/ 8305983 w 10020803"/>
              <a:gd name="connsiteY678" fmla="*/ 4356871 h 5071844"/>
              <a:gd name="connsiteX679" fmla="*/ 8311569 w 10020803"/>
              <a:gd name="connsiteY679" fmla="*/ 4356871 h 5071844"/>
              <a:gd name="connsiteX680" fmla="*/ 8300398 w 10020803"/>
              <a:gd name="connsiteY680" fmla="*/ 4368043 h 5071844"/>
              <a:gd name="connsiteX681" fmla="*/ 8294812 w 10020803"/>
              <a:gd name="connsiteY681" fmla="*/ 4362457 h 5071844"/>
              <a:gd name="connsiteX682" fmla="*/ 8305983 w 10020803"/>
              <a:gd name="connsiteY682" fmla="*/ 4356871 h 5071844"/>
              <a:gd name="connsiteX683" fmla="*/ 7987596 w 10020803"/>
              <a:gd name="connsiteY683" fmla="*/ 4356871 h 5071844"/>
              <a:gd name="connsiteX684" fmla="*/ 7998768 w 10020803"/>
              <a:gd name="connsiteY684" fmla="*/ 4368043 h 5071844"/>
              <a:gd name="connsiteX685" fmla="*/ 7987596 w 10020803"/>
              <a:gd name="connsiteY685" fmla="*/ 4379214 h 5071844"/>
              <a:gd name="connsiteX686" fmla="*/ 7976426 w 10020803"/>
              <a:gd name="connsiteY686" fmla="*/ 4368043 h 5071844"/>
              <a:gd name="connsiteX687" fmla="*/ 7987596 w 10020803"/>
              <a:gd name="connsiteY687" fmla="*/ 4356871 h 5071844"/>
              <a:gd name="connsiteX688" fmla="*/ 6959822 w 10020803"/>
              <a:gd name="connsiteY688" fmla="*/ 4356871 h 5071844"/>
              <a:gd name="connsiteX689" fmla="*/ 6968200 w 10020803"/>
              <a:gd name="connsiteY689" fmla="*/ 4358268 h 5071844"/>
              <a:gd name="connsiteX690" fmla="*/ 6970993 w 10020803"/>
              <a:gd name="connsiteY690" fmla="*/ 4362457 h 5071844"/>
              <a:gd name="connsiteX691" fmla="*/ 6926308 w 10020803"/>
              <a:gd name="connsiteY691" fmla="*/ 4356871 h 5071844"/>
              <a:gd name="connsiteX692" fmla="*/ 6926308 w 10020803"/>
              <a:gd name="connsiteY692" fmla="*/ 4368043 h 5071844"/>
              <a:gd name="connsiteX693" fmla="*/ 6937479 w 10020803"/>
              <a:gd name="connsiteY693" fmla="*/ 4362457 h 5071844"/>
              <a:gd name="connsiteX694" fmla="*/ 6926308 w 10020803"/>
              <a:gd name="connsiteY694" fmla="*/ 4356871 h 5071844"/>
              <a:gd name="connsiteX695" fmla="*/ 6289535 w 10020803"/>
              <a:gd name="connsiteY695" fmla="*/ 4356871 h 5071844"/>
              <a:gd name="connsiteX696" fmla="*/ 6378906 w 10020803"/>
              <a:gd name="connsiteY696" fmla="*/ 4368043 h 5071844"/>
              <a:gd name="connsiteX697" fmla="*/ 6390077 w 10020803"/>
              <a:gd name="connsiteY697" fmla="*/ 4390386 h 5071844"/>
              <a:gd name="connsiteX698" fmla="*/ 6373320 w 10020803"/>
              <a:gd name="connsiteY698" fmla="*/ 4384800 h 5071844"/>
              <a:gd name="connsiteX699" fmla="*/ 6339806 w 10020803"/>
              <a:gd name="connsiteY699" fmla="*/ 4373628 h 5071844"/>
              <a:gd name="connsiteX700" fmla="*/ 6306292 w 10020803"/>
              <a:gd name="connsiteY700" fmla="*/ 4362457 h 5071844"/>
              <a:gd name="connsiteX701" fmla="*/ 6289535 w 10020803"/>
              <a:gd name="connsiteY701" fmla="*/ 4356871 h 5071844"/>
              <a:gd name="connsiteX702" fmla="*/ 8791941 w 10020803"/>
              <a:gd name="connsiteY702" fmla="*/ 4345700 h 5071844"/>
              <a:gd name="connsiteX703" fmla="*/ 8803114 w 10020803"/>
              <a:gd name="connsiteY703" fmla="*/ 4345700 h 5071844"/>
              <a:gd name="connsiteX704" fmla="*/ 8814285 w 10020803"/>
              <a:gd name="connsiteY704" fmla="*/ 4356871 h 5071844"/>
              <a:gd name="connsiteX705" fmla="*/ 8808700 w 10020803"/>
              <a:gd name="connsiteY705" fmla="*/ 4356871 h 5071844"/>
              <a:gd name="connsiteX706" fmla="*/ 8803114 w 10020803"/>
              <a:gd name="connsiteY706" fmla="*/ 4356871 h 5071844"/>
              <a:gd name="connsiteX707" fmla="*/ 8680227 w 10020803"/>
              <a:gd name="connsiteY707" fmla="*/ 4345700 h 5071844"/>
              <a:gd name="connsiteX708" fmla="*/ 8691399 w 10020803"/>
              <a:gd name="connsiteY708" fmla="*/ 4345700 h 5071844"/>
              <a:gd name="connsiteX709" fmla="*/ 8696985 w 10020803"/>
              <a:gd name="connsiteY709" fmla="*/ 4351286 h 5071844"/>
              <a:gd name="connsiteX710" fmla="*/ 8713742 w 10020803"/>
              <a:gd name="connsiteY710" fmla="*/ 4356871 h 5071844"/>
              <a:gd name="connsiteX711" fmla="*/ 8691399 w 10020803"/>
              <a:gd name="connsiteY711" fmla="*/ 4356871 h 5071844"/>
              <a:gd name="connsiteX712" fmla="*/ 8557341 w 10020803"/>
              <a:gd name="connsiteY712" fmla="*/ 4345700 h 5071844"/>
              <a:gd name="connsiteX713" fmla="*/ 8568512 w 10020803"/>
              <a:gd name="connsiteY713" fmla="*/ 4345700 h 5071844"/>
              <a:gd name="connsiteX714" fmla="*/ 8557341 w 10020803"/>
              <a:gd name="connsiteY714" fmla="*/ 4356871 h 5071844"/>
              <a:gd name="connsiteX715" fmla="*/ 8557341 w 10020803"/>
              <a:gd name="connsiteY715" fmla="*/ 4345700 h 5071844"/>
              <a:gd name="connsiteX716" fmla="*/ 6557649 w 10020803"/>
              <a:gd name="connsiteY716" fmla="*/ 4345700 h 5071844"/>
              <a:gd name="connsiteX717" fmla="*/ 6579992 w 10020803"/>
              <a:gd name="connsiteY717" fmla="*/ 4356871 h 5071844"/>
              <a:gd name="connsiteX718" fmla="*/ 6568822 w 10020803"/>
              <a:gd name="connsiteY718" fmla="*/ 4356871 h 5071844"/>
              <a:gd name="connsiteX719" fmla="*/ 6546478 w 10020803"/>
              <a:gd name="connsiteY719" fmla="*/ 4356871 h 5071844"/>
              <a:gd name="connsiteX720" fmla="*/ 6557649 w 10020803"/>
              <a:gd name="connsiteY720" fmla="*/ 4345700 h 5071844"/>
              <a:gd name="connsiteX721" fmla="*/ 5730961 w 10020803"/>
              <a:gd name="connsiteY721" fmla="*/ 4345700 h 5071844"/>
              <a:gd name="connsiteX722" fmla="*/ 5742133 w 10020803"/>
              <a:gd name="connsiteY722" fmla="*/ 4356871 h 5071844"/>
              <a:gd name="connsiteX723" fmla="*/ 5730961 w 10020803"/>
              <a:gd name="connsiteY723" fmla="*/ 4356871 h 5071844"/>
              <a:gd name="connsiteX724" fmla="*/ 5619246 w 10020803"/>
              <a:gd name="connsiteY724" fmla="*/ 4345700 h 5071844"/>
              <a:gd name="connsiteX725" fmla="*/ 5630419 w 10020803"/>
              <a:gd name="connsiteY725" fmla="*/ 4345700 h 5071844"/>
              <a:gd name="connsiteX726" fmla="*/ 5630419 w 10020803"/>
              <a:gd name="connsiteY726" fmla="*/ 4356871 h 5071844"/>
              <a:gd name="connsiteX727" fmla="*/ 5619246 w 10020803"/>
              <a:gd name="connsiteY727" fmla="*/ 4356871 h 5071844"/>
              <a:gd name="connsiteX728" fmla="*/ 7018472 w 10020803"/>
              <a:gd name="connsiteY728" fmla="*/ 4342209 h 5071844"/>
              <a:gd name="connsiteX729" fmla="*/ 7060364 w 10020803"/>
              <a:gd name="connsiteY729" fmla="*/ 4356871 h 5071844"/>
              <a:gd name="connsiteX730" fmla="*/ 7127394 w 10020803"/>
              <a:gd name="connsiteY730" fmla="*/ 4379214 h 5071844"/>
              <a:gd name="connsiteX731" fmla="*/ 7138565 w 10020803"/>
              <a:gd name="connsiteY731" fmla="*/ 4390386 h 5071844"/>
              <a:gd name="connsiteX732" fmla="*/ 7116223 w 10020803"/>
              <a:gd name="connsiteY732" fmla="*/ 4390386 h 5071844"/>
              <a:gd name="connsiteX733" fmla="*/ 7088294 w 10020803"/>
              <a:gd name="connsiteY733" fmla="*/ 4384800 h 5071844"/>
              <a:gd name="connsiteX734" fmla="*/ 7049194 w 10020803"/>
              <a:gd name="connsiteY734" fmla="*/ 4368043 h 5071844"/>
              <a:gd name="connsiteX735" fmla="*/ 7015680 w 10020803"/>
              <a:gd name="connsiteY735" fmla="*/ 4345700 h 5071844"/>
              <a:gd name="connsiteX736" fmla="*/ 7018472 w 10020803"/>
              <a:gd name="connsiteY736" fmla="*/ 4342209 h 5071844"/>
              <a:gd name="connsiteX737" fmla="*/ 7350823 w 10020803"/>
              <a:gd name="connsiteY737" fmla="*/ 4334529 h 5071844"/>
              <a:gd name="connsiteX738" fmla="*/ 7361994 w 10020803"/>
              <a:gd name="connsiteY738" fmla="*/ 4334529 h 5071844"/>
              <a:gd name="connsiteX739" fmla="*/ 7367580 w 10020803"/>
              <a:gd name="connsiteY739" fmla="*/ 4345700 h 5071844"/>
              <a:gd name="connsiteX740" fmla="*/ 7361994 w 10020803"/>
              <a:gd name="connsiteY740" fmla="*/ 4345700 h 5071844"/>
              <a:gd name="connsiteX741" fmla="*/ 6613508 w 10020803"/>
              <a:gd name="connsiteY741" fmla="*/ 4334529 h 5071844"/>
              <a:gd name="connsiteX742" fmla="*/ 6624678 w 10020803"/>
              <a:gd name="connsiteY742" fmla="*/ 4334529 h 5071844"/>
              <a:gd name="connsiteX743" fmla="*/ 6635850 w 10020803"/>
              <a:gd name="connsiteY743" fmla="*/ 4340114 h 5071844"/>
              <a:gd name="connsiteX744" fmla="*/ 6624678 w 10020803"/>
              <a:gd name="connsiteY744" fmla="*/ 4345700 h 5071844"/>
              <a:gd name="connsiteX745" fmla="*/ 6619092 w 10020803"/>
              <a:gd name="connsiteY745" fmla="*/ 4340114 h 5071844"/>
              <a:gd name="connsiteX746" fmla="*/ 6613508 w 10020803"/>
              <a:gd name="connsiteY746" fmla="*/ 4334529 h 5071844"/>
              <a:gd name="connsiteX747" fmla="*/ 8294812 w 10020803"/>
              <a:gd name="connsiteY747" fmla="*/ 4323356 h 5071844"/>
              <a:gd name="connsiteX748" fmla="*/ 8300398 w 10020803"/>
              <a:gd name="connsiteY748" fmla="*/ 4323356 h 5071844"/>
              <a:gd name="connsiteX749" fmla="*/ 8289226 w 10020803"/>
              <a:gd name="connsiteY749" fmla="*/ 4334529 h 5071844"/>
              <a:gd name="connsiteX750" fmla="*/ 8294812 w 10020803"/>
              <a:gd name="connsiteY750" fmla="*/ 4323356 h 5071844"/>
              <a:gd name="connsiteX751" fmla="*/ 6892792 w 10020803"/>
              <a:gd name="connsiteY751" fmla="*/ 4323356 h 5071844"/>
              <a:gd name="connsiteX752" fmla="*/ 6903965 w 10020803"/>
              <a:gd name="connsiteY752" fmla="*/ 4334529 h 5071844"/>
              <a:gd name="connsiteX753" fmla="*/ 6937479 w 10020803"/>
              <a:gd name="connsiteY753" fmla="*/ 4345700 h 5071844"/>
              <a:gd name="connsiteX754" fmla="*/ 6959822 w 10020803"/>
              <a:gd name="connsiteY754" fmla="*/ 4356871 h 5071844"/>
              <a:gd name="connsiteX755" fmla="*/ 6959822 w 10020803"/>
              <a:gd name="connsiteY755" fmla="*/ 4368043 h 5071844"/>
              <a:gd name="connsiteX756" fmla="*/ 6959822 w 10020803"/>
              <a:gd name="connsiteY756" fmla="*/ 4379214 h 5071844"/>
              <a:gd name="connsiteX757" fmla="*/ 6970993 w 10020803"/>
              <a:gd name="connsiteY757" fmla="*/ 4379214 h 5071844"/>
              <a:gd name="connsiteX758" fmla="*/ 6982166 w 10020803"/>
              <a:gd name="connsiteY758" fmla="*/ 4390386 h 5071844"/>
              <a:gd name="connsiteX759" fmla="*/ 7004507 w 10020803"/>
              <a:gd name="connsiteY759" fmla="*/ 4401557 h 5071844"/>
              <a:gd name="connsiteX760" fmla="*/ 7026850 w 10020803"/>
              <a:gd name="connsiteY760" fmla="*/ 4401557 h 5071844"/>
              <a:gd name="connsiteX761" fmla="*/ 7004507 w 10020803"/>
              <a:gd name="connsiteY761" fmla="*/ 4412728 h 5071844"/>
              <a:gd name="connsiteX762" fmla="*/ 6970993 w 10020803"/>
              <a:gd name="connsiteY762" fmla="*/ 4401557 h 5071844"/>
              <a:gd name="connsiteX763" fmla="*/ 6970993 w 10020803"/>
              <a:gd name="connsiteY763" fmla="*/ 4390386 h 5071844"/>
              <a:gd name="connsiteX764" fmla="*/ 6959822 w 10020803"/>
              <a:gd name="connsiteY764" fmla="*/ 4390386 h 5071844"/>
              <a:gd name="connsiteX765" fmla="*/ 6937479 w 10020803"/>
              <a:gd name="connsiteY765" fmla="*/ 4395971 h 5071844"/>
              <a:gd name="connsiteX766" fmla="*/ 6909551 w 10020803"/>
              <a:gd name="connsiteY766" fmla="*/ 4384800 h 5071844"/>
              <a:gd name="connsiteX767" fmla="*/ 6881622 w 10020803"/>
              <a:gd name="connsiteY767" fmla="*/ 4379214 h 5071844"/>
              <a:gd name="connsiteX768" fmla="*/ 6859278 w 10020803"/>
              <a:gd name="connsiteY768" fmla="*/ 4379214 h 5071844"/>
              <a:gd name="connsiteX769" fmla="*/ 6903965 w 10020803"/>
              <a:gd name="connsiteY769" fmla="*/ 4356871 h 5071844"/>
              <a:gd name="connsiteX770" fmla="*/ 6915136 w 10020803"/>
              <a:gd name="connsiteY770" fmla="*/ 4345700 h 5071844"/>
              <a:gd name="connsiteX771" fmla="*/ 6892792 w 10020803"/>
              <a:gd name="connsiteY771" fmla="*/ 4334529 h 5071844"/>
              <a:gd name="connsiteX772" fmla="*/ 6881622 w 10020803"/>
              <a:gd name="connsiteY772" fmla="*/ 4334529 h 5071844"/>
              <a:gd name="connsiteX773" fmla="*/ 5663933 w 10020803"/>
              <a:gd name="connsiteY773" fmla="*/ 4323356 h 5071844"/>
              <a:gd name="connsiteX774" fmla="*/ 5663933 w 10020803"/>
              <a:gd name="connsiteY774" fmla="*/ 4334529 h 5071844"/>
              <a:gd name="connsiteX775" fmla="*/ 5652762 w 10020803"/>
              <a:gd name="connsiteY775" fmla="*/ 4334529 h 5071844"/>
              <a:gd name="connsiteX776" fmla="*/ 8702570 w 10020803"/>
              <a:gd name="connsiteY776" fmla="*/ 4312186 h 5071844"/>
              <a:gd name="connsiteX777" fmla="*/ 8724913 w 10020803"/>
              <a:gd name="connsiteY777" fmla="*/ 4312186 h 5071844"/>
              <a:gd name="connsiteX778" fmla="*/ 8713742 w 10020803"/>
              <a:gd name="connsiteY778" fmla="*/ 4323356 h 5071844"/>
              <a:gd name="connsiteX779" fmla="*/ 7998768 w 10020803"/>
              <a:gd name="connsiteY779" fmla="*/ 4312186 h 5071844"/>
              <a:gd name="connsiteX780" fmla="*/ 8009940 w 10020803"/>
              <a:gd name="connsiteY780" fmla="*/ 4323356 h 5071844"/>
              <a:gd name="connsiteX781" fmla="*/ 7998768 w 10020803"/>
              <a:gd name="connsiteY781" fmla="*/ 4323356 h 5071844"/>
              <a:gd name="connsiteX782" fmla="*/ 7998768 w 10020803"/>
              <a:gd name="connsiteY782" fmla="*/ 4312186 h 5071844"/>
              <a:gd name="connsiteX783" fmla="*/ 7563082 w 10020803"/>
              <a:gd name="connsiteY783" fmla="*/ 4312186 h 5071844"/>
              <a:gd name="connsiteX784" fmla="*/ 7574252 w 10020803"/>
              <a:gd name="connsiteY784" fmla="*/ 4323356 h 5071844"/>
              <a:gd name="connsiteX785" fmla="*/ 7563082 w 10020803"/>
              <a:gd name="connsiteY785" fmla="*/ 4323356 h 5071844"/>
              <a:gd name="connsiteX786" fmla="*/ 6177821 w 10020803"/>
              <a:gd name="connsiteY786" fmla="*/ 4312186 h 5071844"/>
              <a:gd name="connsiteX787" fmla="*/ 6233678 w 10020803"/>
              <a:gd name="connsiteY787" fmla="*/ 4334529 h 5071844"/>
              <a:gd name="connsiteX788" fmla="*/ 6244849 w 10020803"/>
              <a:gd name="connsiteY788" fmla="*/ 4334529 h 5071844"/>
              <a:gd name="connsiteX789" fmla="*/ 6256021 w 10020803"/>
              <a:gd name="connsiteY789" fmla="*/ 4334529 h 5071844"/>
              <a:gd name="connsiteX790" fmla="*/ 6256021 w 10020803"/>
              <a:gd name="connsiteY790" fmla="*/ 4345700 h 5071844"/>
              <a:gd name="connsiteX791" fmla="*/ 6228092 w 10020803"/>
              <a:gd name="connsiteY791" fmla="*/ 4345700 h 5071844"/>
              <a:gd name="connsiteX792" fmla="*/ 6194578 w 10020803"/>
              <a:gd name="connsiteY792" fmla="*/ 4334529 h 5071844"/>
              <a:gd name="connsiteX793" fmla="*/ 6177821 w 10020803"/>
              <a:gd name="connsiteY793" fmla="*/ 4323356 h 5071844"/>
              <a:gd name="connsiteX794" fmla="*/ 9216458 w 10020803"/>
              <a:gd name="connsiteY794" fmla="*/ 4301013 h 5071844"/>
              <a:gd name="connsiteX795" fmla="*/ 9222044 w 10020803"/>
              <a:gd name="connsiteY795" fmla="*/ 4301013 h 5071844"/>
              <a:gd name="connsiteX796" fmla="*/ 9227629 w 10020803"/>
              <a:gd name="connsiteY796" fmla="*/ 4306599 h 5071844"/>
              <a:gd name="connsiteX797" fmla="*/ 9216458 w 10020803"/>
              <a:gd name="connsiteY797" fmla="*/ 4312186 h 5071844"/>
              <a:gd name="connsiteX798" fmla="*/ 9216458 w 10020803"/>
              <a:gd name="connsiteY798" fmla="*/ 4301013 h 5071844"/>
              <a:gd name="connsiteX799" fmla="*/ 7093880 w 10020803"/>
              <a:gd name="connsiteY799" fmla="*/ 4301013 h 5071844"/>
              <a:gd name="connsiteX800" fmla="*/ 7093880 w 10020803"/>
              <a:gd name="connsiteY800" fmla="*/ 4312186 h 5071844"/>
              <a:gd name="connsiteX801" fmla="*/ 7105051 w 10020803"/>
              <a:gd name="connsiteY801" fmla="*/ 4306599 h 5071844"/>
              <a:gd name="connsiteX802" fmla="*/ 7105051 w 10020803"/>
              <a:gd name="connsiteY802" fmla="*/ 4301013 h 5071844"/>
              <a:gd name="connsiteX803" fmla="*/ 7093880 w 10020803"/>
              <a:gd name="connsiteY803" fmla="*/ 4301013 h 5071844"/>
              <a:gd name="connsiteX804" fmla="*/ 6725221 w 10020803"/>
              <a:gd name="connsiteY804" fmla="*/ 4301013 h 5071844"/>
              <a:gd name="connsiteX805" fmla="*/ 6747564 w 10020803"/>
              <a:gd name="connsiteY805" fmla="*/ 4312186 h 5071844"/>
              <a:gd name="connsiteX806" fmla="*/ 6736393 w 10020803"/>
              <a:gd name="connsiteY806" fmla="*/ 4301013 h 5071844"/>
              <a:gd name="connsiteX807" fmla="*/ 6479450 w 10020803"/>
              <a:gd name="connsiteY807" fmla="*/ 4301013 h 5071844"/>
              <a:gd name="connsiteX808" fmla="*/ 6524135 w 10020803"/>
              <a:gd name="connsiteY808" fmla="*/ 4323356 h 5071844"/>
              <a:gd name="connsiteX809" fmla="*/ 6501792 w 10020803"/>
              <a:gd name="connsiteY809" fmla="*/ 4323356 h 5071844"/>
              <a:gd name="connsiteX810" fmla="*/ 6490621 w 10020803"/>
              <a:gd name="connsiteY810" fmla="*/ 4323356 h 5071844"/>
              <a:gd name="connsiteX811" fmla="*/ 6490621 w 10020803"/>
              <a:gd name="connsiteY811" fmla="*/ 4334529 h 5071844"/>
              <a:gd name="connsiteX812" fmla="*/ 6479450 w 10020803"/>
              <a:gd name="connsiteY812" fmla="*/ 4312186 h 5071844"/>
              <a:gd name="connsiteX813" fmla="*/ 6479450 w 10020803"/>
              <a:gd name="connsiteY813" fmla="*/ 4301013 h 5071844"/>
              <a:gd name="connsiteX814" fmla="*/ 6367736 w 10020803"/>
              <a:gd name="connsiteY814" fmla="*/ 4301013 h 5071844"/>
              <a:gd name="connsiteX815" fmla="*/ 6390077 w 10020803"/>
              <a:gd name="connsiteY815" fmla="*/ 4312186 h 5071844"/>
              <a:gd name="connsiteX816" fmla="*/ 6378906 w 10020803"/>
              <a:gd name="connsiteY816" fmla="*/ 4312186 h 5071844"/>
              <a:gd name="connsiteX817" fmla="*/ 6367736 w 10020803"/>
              <a:gd name="connsiteY817" fmla="*/ 4323356 h 5071844"/>
              <a:gd name="connsiteX818" fmla="*/ 6367736 w 10020803"/>
              <a:gd name="connsiteY818" fmla="*/ 4334529 h 5071844"/>
              <a:gd name="connsiteX819" fmla="*/ 6356563 w 10020803"/>
              <a:gd name="connsiteY819" fmla="*/ 4328943 h 5071844"/>
              <a:gd name="connsiteX820" fmla="*/ 6356563 w 10020803"/>
              <a:gd name="connsiteY820" fmla="*/ 4323356 h 5071844"/>
              <a:gd name="connsiteX821" fmla="*/ 6356563 w 10020803"/>
              <a:gd name="connsiteY821" fmla="*/ 4312186 h 5071844"/>
              <a:gd name="connsiteX822" fmla="*/ 9205286 w 10020803"/>
              <a:gd name="connsiteY822" fmla="*/ 4289842 h 5071844"/>
              <a:gd name="connsiteX823" fmla="*/ 9205286 w 10020803"/>
              <a:gd name="connsiteY823" fmla="*/ 4301013 h 5071844"/>
              <a:gd name="connsiteX824" fmla="*/ 9194115 w 10020803"/>
              <a:gd name="connsiteY824" fmla="*/ 4301013 h 5071844"/>
              <a:gd name="connsiteX825" fmla="*/ 8177512 w 10020803"/>
              <a:gd name="connsiteY825" fmla="*/ 4289842 h 5071844"/>
              <a:gd name="connsiteX826" fmla="*/ 8177512 w 10020803"/>
              <a:gd name="connsiteY826" fmla="*/ 4301013 h 5071844"/>
              <a:gd name="connsiteX827" fmla="*/ 8188684 w 10020803"/>
              <a:gd name="connsiteY827" fmla="*/ 4301013 h 5071844"/>
              <a:gd name="connsiteX828" fmla="*/ 8199854 w 10020803"/>
              <a:gd name="connsiteY828" fmla="*/ 4289842 h 5071844"/>
              <a:gd name="connsiteX829" fmla="*/ 8188684 w 10020803"/>
              <a:gd name="connsiteY829" fmla="*/ 4289842 h 5071844"/>
              <a:gd name="connsiteX830" fmla="*/ 8177512 w 10020803"/>
              <a:gd name="connsiteY830" fmla="*/ 4289842 h 5071844"/>
              <a:gd name="connsiteX831" fmla="*/ 8026696 w 10020803"/>
              <a:gd name="connsiteY831" fmla="*/ 4289842 h 5071844"/>
              <a:gd name="connsiteX832" fmla="*/ 8032283 w 10020803"/>
              <a:gd name="connsiteY832" fmla="*/ 4289842 h 5071844"/>
              <a:gd name="connsiteX833" fmla="*/ 8021110 w 10020803"/>
              <a:gd name="connsiteY833" fmla="*/ 4301013 h 5071844"/>
              <a:gd name="connsiteX834" fmla="*/ 8015526 w 10020803"/>
              <a:gd name="connsiteY834" fmla="*/ 4295429 h 5071844"/>
              <a:gd name="connsiteX835" fmla="*/ 8026696 w 10020803"/>
              <a:gd name="connsiteY835" fmla="*/ 4289842 h 5071844"/>
              <a:gd name="connsiteX836" fmla="*/ 7697139 w 10020803"/>
              <a:gd name="connsiteY836" fmla="*/ 4289842 h 5071844"/>
              <a:gd name="connsiteX837" fmla="*/ 7702724 w 10020803"/>
              <a:gd name="connsiteY837" fmla="*/ 4295429 h 5071844"/>
              <a:gd name="connsiteX838" fmla="*/ 7708310 w 10020803"/>
              <a:gd name="connsiteY838" fmla="*/ 4301013 h 5071844"/>
              <a:gd name="connsiteX839" fmla="*/ 7697139 w 10020803"/>
              <a:gd name="connsiteY839" fmla="*/ 4301013 h 5071844"/>
              <a:gd name="connsiteX840" fmla="*/ 7674796 w 10020803"/>
              <a:gd name="connsiteY840" fmla="*/ 4289842 h 5071844"/>
              <a:gd name="connsiteX841" fmla="*/ 7685967 w 10020803"/>
              <a:gd name="connsiteY841" fmla="*/ 4295429 h 5071844"/>
              <a:gd name="connsiteX842" fmla="*/ 7674796 w 10020803"/>
              <a:gd name="connsiteY842" fmla="*/ 4301013 h 5071844"/>
              <a:gd name="connsiteX843" fmla="*/ 7674796 w 10020803"/>
              <a:gd name="connsiteY843" fmla="*/ 4289842 h 5071844"/>
              <a:gd name="connsiteX844" fmla="*/ 7345237 w 10020803"/>
              <a:gd name="connsiteY844" fmla="*/ 4289842 h 5071844"/>
              <a:gd name="connsiteX845" fmla="*/ 7350823 w 10020803"/>
              <a:gd name="connsiteY845" fmla="*/ 4295429 h 5071844"/>
              <a:gd name="connsiteX846" fmla="*/ 7361994 w 10020803"/>
              <a:gd name="connsiteY846" fmla="*/ 4301013 h 5071844"/>
              <a:gd name="connsiteX847" fmla="*/ 7378752 w 10020803"/>
              <a:gd name="connsiteY847" fmla="*/ 4312186 h 5071844"/>
              <a:gd name="connsiteX848" fmla="*/ 7401094 w 10020803"/>
              <a:gd name="connsiteY848" fmla="*/ 4323356 h 5071844"/>
              <a:gd name="connsiteX849" fmla="*/ 7423438 w 10020803"/>
              <a:gd name="connsiteY849" fmla="*/ 4328943 h 5071844"/>
              <a:gd name="connsiteX850" fmla="*/ 7434610 w 10020803"/>
              <a:gd name="connsiteY850" fmla="*/ 4334529 h 5071844"/>
              <a:gd name="connsiteX851" fmla="*/ 7473710 w 10020803"/>
              <a:gd name="connsiteY851" fmla="*/ 4340114 h 5071844"/>
              <a:gd name="connsiteX852" fmla="*/ 7518395 w 10020803"/>
              <a:gd name="connsiteY852" fmla="*/ 4356871 h 5071844"/>
              <a:gd name="connsiteX853" fmla="*/ 7529568 w 10020803"/>
              <a:gd name="connsiteY853" fmla="*/ 4356871 h 5071844"/>
              <a:gd name="connsiteX854" fmla="*/ 7557495 w 10020803"/>
              <a:gd name="connsiteY854" fmla="*/ 4362457 h 5071844"/>
              <a:gd name="connsiteX855" fmla="*/ 7585424 w 10020803"/>
              <a:gd name="connsiteY855" fmla="*/ 4368043 h 5071844"/>
              <a:gd name="connsiteX856" fmla="*/ 7596596 w 10020803"/>
              <a:gd name="connsiteY856" fmla="*/ 4368043 h 5071844"/>
              <a:gd name="connsiteX857" fmla="*/ 7607766 w 10020803"/>
              <a:gd name="connsiteY857" fmla="*/ 4368043 h 5071844"/>
              <a:gd name="connsiteX858" fmla="*/ 7630110 w 10020803"/>
              <a:gd name="connsiteY858" fmla="*/ 4379214 h 5071844"/>
              <a:gd name="connsiteX859" fmla="*/ 7663624 w 10020803"/>
              <a:gd name="connsiteY859" fmla="*/ 4390386 h 5071844"/>
              <a:gd name="connsiteX860" fmla="*/ 7680382 w 10020803"/>
              <a:gd name="connsiteY860" fmla="*/ 4390386 h 5071844"/>
              <a:gd name="connsiteX861" fmla="*/ 7685967 w 10020803"/>
              <a:gd name="connsiteY861" fmla="*/ 4390386 h 5071844"/>
              <a:gd name="connsiteX862" fmla="*/ 7697139 w 10020803"/>
              <a:gd name="connsiteY862" fmla="*/ 4401557 h 5071844"/>
              <a:gd name="connsiteX863" fmla="*/ 7708310 w 10020803"/>
              <a:gd name="connsiteY863" fmla="*/ 4412728 h 5071844"/>
              <a:gd name="connsiteX864" fmla="*/ 7708310 w 10020803"/>
              <a:gd name="connsiteY864" fmla="*/ 4423900 h 5071844"/>
              <a:gd name="connsiteX865" fmla="*/ 7719481 w 10020803"/>
              <a:gd name="connsiteY865" fmla="*/ 4435071 h 5071844"/>
              <a:gd name="connsiteX866" fmla="*/ 7730653 w 10020803"/>
              <a:gd name="connsiteY866" fmla="*/ 4429485 h 5071844"/>
              <a:gd name="connsiteX867" fmla="*/ 7741824 w 10020803"/>
              <a:gd name="connsiteY867" fmla="*/ 4412728 h 5071844"/>
              <a:gd name="connsiteX868" fmla="*/ 7719481 w 10020803"/>
              <a:gd name="connsiteY868" fmla="*/ 4390386 h 5071844"/>
              <a:gd name="connsiteX869" fmla="*/ 7691553 w 10020803"/>
              <a:gd name="connsiteY869" fmla="*/ 4373628 h 5071844"/>
              <a:gd name="connsiteX870" fmla="*/ 7663624 w 10020803"/>
              <a:gd name="connsiteY870" fmla="*/ 4368043 h 5071844"/>
              <a:gd name="connsiteX871" fmla="*/ 7641282 w 10020803"/>
              <a:gd name="connsiteY871" fmla="*/ 4368043 h 5071844"/>
              <a:gd name="connsiteX872" fmla="*/ 7663624 w 10020803"/>
              <a:gd name="connsiteY872" fmla="*/ 4362457 h 5071844"/>
              <a:gd name="connsiteX873" fmla="*/ 7685967 w 10020803"/>
              <a:gd name="connsiteY873" fmla="*/ 4356871 h 5071844"/>
              <a:gd name="connsiteX874" fmla="*/ 7691553 w 10020803"/>
              <a:gd name="connsiteY874" fmla="*/ 4368043 h 5071844"/>
              <a:gd name="connsiteX875" fmla="*/ 7708310 w 10020803"/>
              <a:gd name="connsiteY875" fmla="*/ 4368043 h 5071844"/>
              <a:gd name="connsiteX876" fmla="*/ 7730653 w 10020803"/>
              <a:gd name="connsiteY876" fmla="*/ 4379214 h 5071844"/>
              <a:gd name="connsiteX877" fmla="*/ 7775338 w 10020803"/>
              <a:gd name="connsiteY877" fmla="*/ 4390386 h 5071844"/>
              <a:gd name="connsiteX878" fmla="*/ 7864711 w 10020803"/>
              <a:gd name="connsiteY878" fmla="*/ 4423900 h 5071844"/>
              <a:gd name="connsiteX879" fmla="*/ 7875882 w 10020803"/>
              <a:gd name="connsiteY879" fmla="*/ 4423900 h 5071844"/>
              <a:gd name="connsiteX880" fmla="*/ 7898225 w 10020803"/>
              <a:gd name="connsiteY880" fmla="*/ 4435071 h 5071844"/>
              <a:gd name="connsiteX881" fmla="*/ 7909396 w 10020803"/>
              <a:gd name="connsiteY881" fmla="*/ 4446243 h 5071844"/>
              <a:gd name="connsiteX882" fmla="*/ 7898225 w 10020803"/>
              <a:gd name="connsiteY882" fmla="*/ 4446243 h 5071844"/>
              <a:gd name="connsiteX883" fmla="*/ 7864711 w 10020803"/>
              <a:gd name="connsiteY883" fmla="*/ 4435071 h 5071844"/>
              <a:gd name="connsiteX884" fmla="*/ 7853538 w 10020803"/>
              <a:gd name="connsiteY884" fmla="*/ 4446243 h 5071844"/>
              <a:gd name="connsiteX885" fmla="*/ 7842368 w 10020803"/>
              <a:gd name="connsiteY885" fmla="*/ 4446243 h 5071844"/>
              <a:gd name="connsiteX886" fmla="*/ 7825610 w 10020803"/>
              <a:gd name="connsiteY886" fmla="*/ 4446243 h 5071844"/>
              <a:gd name="connsiteX887" fmla="*/ 7808854 w 10020803"/>
              <a:gd name="connsiteY887" fmla="*/ 4451828 h 5071844"/>
              <a:gd name="connsiteX888" fmla="*/ 7820024 w 10020803"/>
              <a:gd name="connsiteY888" fmla="*/ 4457414 h 5071844"/>
              <a:gd name="connsiteX889" fmla="*/ 7825610 w 10020803"/>
              <a:gd name="connsiteY889" fmla="*/ 4463000 h 5071844"/>
              <a:gd name="connsiteX890" fmla="*/ 7831197 w 10020803"/>
              <a:gd name="connsiteY890" fmla="*/ 4468585 h 5071844"/>
              <a:gd name="connsiteX891" fmla="*/ 7842368 w 10020803"/>
              <a:gd name="connsiteY891" fmla="*/ 4468585 h 5071844"/>
              <a:gd name="connsiteX892" fmla="*/ 7859125 w 10020803"/>
              <a:gd name="connsiteY892" fmla="*/ 4474171 h 5071844"/>
              <a:gd name="connsiteX893" fmla="*/ 7864711 w 10020803"/>
              <a:gd name="connsiteY893" fmla="*/ 4479757 h 5071844"/>
              <a:gd name="connsiteX894" fmla="*/ 7875882 w 10020803"/>
              <a:gd name="connsiteY894" fmla="*/ 4490928 h 5071844"/>
              <a:gd name="connsiteX895" fmla="*/ 7875882 w 10020803"/>
              <a:gd name="connsiteY895" fmla="*/ 4479757 h 5071844"/>
              <a:gd name="connsiteX896" fmla="*/ 7887054 w 10020803"/>
              <a:gd name="connsiteY896" fmla="*/ 4479757 h 5071844"/>
              <a:gd name="connsiteX897" fmla="*/ 7909396 w 10020803"/>
              <a:gd name="connsiteY897" fmla="*/ 4479757 h 5071844"/>
              <a:gd name="connsiteX898" fmla="*/ 7920568 w 10020803"/>
              <a:gd name="connsiteY898" fmla="*/ 4485344 h 5071844"/>
              <a:gd name="connsiteX899" fmla="*/ 7942912 w 10020803"/>
              <a:gd name="connsiteY899" fmla="*/ 4490928 h 5071844"/>
              <a:gd name="connsiteX900" fmla="*/ 8009940 w 10020803"/>
              <a:gd name="connsiteY900" fmla="*/ 4502101 h 5071844"/>
              <a:gd name="connsiteX901" fmla="*/ 8021110 w 10020803"/>
              <a:gd name="connsiteY901" fmla="*/ 4502101 h 5071844"/>
              <a:gd name="connsiteX902" fmla="*/ 8043454 w 10020803"/>
              <a:gd name="connsiteY902" fmla="*/ 4502101 h 5071844"/>
              <a:gd name="connsiteX903" fmla="*/ 8065797 w 10020803"/>
              <a:gd name="connsiteY903" fmla="*/ 4502101 h 5071844"/>
              <a:gd name="connsiteX904" fmla="*/ 8076968 w 10020803"/>
              <a:gd name="connsiteY904" fmla="*/ 4524442 h 5071844"/>
              <a:gd name="connsiteX905" fmla="*/ 8088140 w 10020803"/>
              <a:gd name="connsiteY905" fmla="*/ 4535615 h 5071844"/>
              <a:gd name="connsiteX906" fmla="*/ 8065797 w 10020803"/>
              <a:gd name="connsiteY906" fmla="*/ 4535615 h 5071844"/>
              <a:gd name="connsiteX907" fmla="*/ 8032283 w 10020803"/>
              <a:gd name="connsiteY907" fmla="*/ 4513272 h 5071844"/>
              <a:gd name="connsiteX908" fmla="*/ 8009940 w 10020803"/>
              <a:gd name="connsiteY908" fmla="*/ 4507685 h 5071844"/>
              <a:gd name="connsiteX909" fmla="*/ 7976426 w 10020803"/>
              <a:gd name="connsiteY909" fmla="*/ 4502101 h 5071844"/>
              <a:gd name="connsiteX910" fmla="*/ 7898225 w 10020803"/>
              <a:gd name="connsiteY910" fmla="*/ 4507685 h 5071844"/>
              <a:gd name="connsiteX911" fmla="*/ 7853538 w 10020803"/>
              <a:gd name="connsiteY911" fmla="*/ 4496514 h 5071844"/>
              <a:gd name="connsiteX912" fmla="*/ 7842368 w 10020803"/>
              <a:gd name="connsiteY912" fmla="*/ 4502101 h 5071844"/>
              <a:gd name="connsiteX913" fmla="*/ 7820024 w 10020803"/>
              <a:gd name="connsiteY913" fmla="*/ 4513272 h 5071844"/>
              <a:gd name="connsiteX914" fmla="*/ 7808854 w 10020803"/>
              <a:gd name="connsiteY914" fmla="*/ 4502101 h 5071844"/>
              <a:gd name="connsiteX915" fmla="*/ 7814438 w 10020803"/>
              <a:gd name="connsiteY915" fmla="*/ 4496514 h 5071844"/>
              <a:gd name="connsiteX916" fmla="*/ 7831197 w 10020803"/>
              <a:gd name="connsiteY916" fmla="*/ 4490928 h 5071844"/>
              <a:gd name="connsiteX917" fmla="*/ 7842368 w 10020803"/>
              <a:gd name="connsiteY917" fmla="*/ 4490928 h 5071844"/>
              <a:gd name="connsiteX918" fmla="*/ 7831197 w 10020803"/>
              <a:gd name="connsiteY918" fmla="*/ 4479757 h 5071844"/>
              <a:gd name="connsiteX919" fmla="*/ 7797682 w 10020803"/>
              <a:gd name="connsiteY919" fmla="*/ 4490928 h 5071844"/>
              <a:gd name="connsiteX920" fmla="*/ 7775338 w 10020803"/>
              <a:gd name="connsiteY920" fmla="*/ 4502101 h 5071844"/>
              <a:gd name="connsiteX921" fmla="*/ 7752996 w 10020803"/>
              <a:gd name="connsiteY921" fmla="*/ 4490928 h 5071844"/>
              <a:gd name="connsiteX922" fmla="*/ 7719481 w 10020803"/>
              <a:gd name="connsiteY922" fmla="*/ 4468585 h 5071844"/>
              <a:gd name="connsiteX923" fmla="*/ 7730653 w 10020803"/>
              <a:gd name="connsiteY923" fmla="*/ 4474171 h 5071844"/>
              <a:gd name="connsiteX924" fmla="*/ 7775338 w 10020803"/>
              <a:gd name="connsiteY924" fmla="*/ 4479757 h 5071844"/>
              <a:gd name="connsiteX925" fmla="*/ 7797682 w 10020803"/>
              <a:gd name="connsiteY925" fmla="*/ 4468585 h 5071844"/>
              <a:gd name="connsiteX926" fmla="*/ 7786510 w 10020803"/>
              <a:gd name="connsiteY926" fmla="*/ 4468585 h 5071844"/>
              <a:gd name="connsiteX927" fmla="*/ 7775338 w 10020803"/>
              <a:gd name="connsiteY927" fmla="*/ 4457414 h 5071844"/>
              <a:gd name="connsiteX928" fmla="*/ 7786510 w 10020803"/>
              <a:gd name="connsiteY928" fmla="*/ 4446243 h 5071844"/>
              <a:gd name="connsiteX929" fmla="*/ 7792096 w 10020803"/>
              <a:gd name="connsiteY929" fmla="*/ 4446243 h 5071844"/>
              <a:gd name="connsiteX930" fmla="*/ 7797682 w 10020803"/>
              <a:gd name="connsiteY930" fmla="*/ 4435071 h 5071844"/>
              <a:gd name="connsiteX931" fmla="*/ 7797682 w 10020803"/>
              <a:gd name="connsiteY931" fmla="*/ 4423900 h 5071844"/>
              <a:gd name="connsiteX932" fmla="*/ 7780924 w 10020803"/>
              <a:gd name="connsiteY932" fmla="*/ 4418314 h 5071844"/>
              <a:gd name="connsiteX933" fmla="*/ 7775338 w 10020803"/>
              <a:gd name="connsiteY933" fmla="*/ 4429485 h 5071844"/>
              <a:gd name="connsiteX934" fmla="*/ 7764168 w 10020803"/>
              <a:gd name="connsiteY934" fmla="*/ 4429485 h 5071844"/>
              <a:gd name="connsiteX935" fmla="*/ 7747410 w 10020803"/>
              <a:gd name="connsiteY935" fmla="*/ 4435071 h 5071844"/>
              <a:gd name="connsiteX936" fmla="*/ 7725067 w 10020803"/>
              <a:gd name="connsiteY936" fmla="*/ 4446243 h 5071844"/>
              <a:gd name="connsiteX937" fmla="*/ 7697139 w 10020803"/>
              <a:gd name="connsiteY937" fmla="*/ 4435071 h 5071844"/>
              <a:gd name="connsiteX938" fmla="*/ 7685967 w 10020803"/>
              <a:gd name="connsiteY938" fmla="*/ 4435071 h 5071844"/>
              <a:gd name="connsiteX939" fmla="*/ 7596596 w 10020803"/>
              <a:gd name="connsiteY939" fmla="*/ 4423900 h 5071844"/>
              <a:gd name="connsiteX940" fmla="*/ 7540738 w 10020803"/>
              <a:gd name="connsiteY940" fmla="*/ 4401557 h 5071844"/>
              <a:gd name="connsiteX941" fmla="*/ 7507224 w 10020803"/>
              <a:gd name="connsiteY941" fmla="*/ 4390386 h 5071844"/>
              <a:gd name="connsiteX942" fmla="*/ 7484881 w 10020803"/>
              <a:gd name="connsiteY942" fmla="*/ 4390386 h 5071844"/>
              <a:gd name="connsiteX943" fmla="*/ 7496052 w 10020803"/>
              <a:gd name="connsiteY943" fmla="*/ 4412728 h 5071844"/>
              <a:gd name="connsiteX944" fmla="*/ 7484881 w 10020803"/>
              <a:gd name="connsiteY944" fmla="*/ 4423900 h 5071844"/>
              <a:gd name="connsiteX945" fmla="*/ 7462538 w 10020803"/>
              <a:gd name="connsiteY945" fmla="*/ 4412728 h 5071844"/>
              <a:gd name="connsiteX946" fmla="*/ 7473710 w 10020803"/>
              <a:gd name="connsiteY946" fmla="*/ 4412728 h 5071844"/>
              <a:gd name="connsiteX947" fmla="*/ 7473710 w 10020803"/>
              <a:gd name="connsiteY947" fmla="*/ 4401557 h 5071844"/>
              <a:gd name="connsiteX948" fmla="*/ 7473710 w 10020803"/>
              <a:gd name="connsiteY948" fmla="*/ 4390386 h 5071844"/>
              <a:gd name="connsiteX949" fmla="*/ 7462538 w 10020803"/>
              <a:gd name="connsiteY949" fmla="*/ 4390386 h 5071844"/>
              <a:gd name="connsiteX950" fmla="*/ 7451367 w 10020803"/>
              <a:gd name="connsiteY950" fmla="*/ 4401557 h 5071844"/>
              <a:gd name="connsiteX951" fmla="*/ 7440194 w 10020803"/>
              <a:gd name="connsiteY951" fmla="*/ 4390386 h 5071844"/>
              <a:gd name="connsiteX952" fmla="*/ 7440194 w 10020803"/>
              <a:gd name="connsiteY952" fmla="*/ 4379214 h 5071844"/>
              <a:gd name="connsiteX953" fmla="*/ 7417852 w 10020803"/>
              <a:gd name="connsiteY953" fmla="*/ 4368043 h 5071844"/>
              <a:gd name="connsiteX954" fmla="*/ 7406680 w 10020803"/>
              <a:gd name="connsiteY954" fmla="*/ 4368043 h 5071844"/>
              <a:gd name="connsiteX955" fmla="*/ 7406680 w 10020803"/>
              <a:gd name="connsiteY955" fmla="*/ 4379214 h 5071844"/>
              <a:gd name="connsiteX956" fmla="*/ 7417852 w 10020803"/>
              <a:gd name="connsiteY956" fmla="*/ 4379214 h 5071844"/>
              <a:gd name="connsiteX957" fmla="*/ 7328480 w 10020803"/>
              <a:gd name="connsiteY957" fmla="*/ 4379214 h 5071844"/>
              <a:gd name="connsiteX958" fmla="*/ 7283795 w 10020803"/>
              <a:gd name="connsiteY958" fmla="*/ 4379214 h 5071844"/>
              <a:gd name="connsiteX959" fmla="*/ 7267038 w 10020803"/>
              <a:gd name="connsiteY959" fmla="*/ 4373628 h 5071844"/>
              <a:gd name="connsiteX960" fmla="*/ 7239108 w 10020803"/>
              <a:gd name="connsiteY960" fmla="*/ 4362457 h 5071844"/>
              <a:gd name="connsiteX961" fmla="*/ 7216766 w 10020803"/>
              <a:gd name="connsiteY961" fmla="*/ 4356871 h 5071844"/>
              <a:gd name="connsiteX962" fmla="*/ 7205594 w 10020803"/>
              <a:gd name="connsiteY962" fmla="*/ 4356871 h 5071844"/>
              <a:gd name="connsiteX963" fmla="*/ 7200008 w 10020803"/>
              <a:gd name="connsiteY963" fmla="*/ 4356871 h 5071844"/>
              <a:gd name="connsiteX964" fmla="*/ 7183252 w 10020803"/>
              <a:gd name="connsiteY964" fmla="*/ 4345700 h 5071844"/>
              <a:gd name="connsiteX965" fmla="*/ 7200008 w 10020803"/>
              <a:gd name="connsiteY965" fmla="*/ 4345700 h 5071844"/>
              <a:gd name="connsiteX966" fmla="*/ 7194422 w 10020803"/>
              <a:gd name="connsiteY966" fmla="*/ 4334529 h 5071844"/>
              <a:gd name="connsiteX967" fmla="*/ 7227938 w 10020803"/>
              <a:gd name="connsiteY967" fmla="*/ 4334529 h 5071844"/>
              <a:gd name="connsiteX968" fmla="*/ 7255866 w 10020803"/>
              <a:gd name="connsiteY968" fmla="*/ 4340114 h 5071844"/>
              <a:gd name="connsiteX969" fmla="*/ 7283795 w 10020803"/>
              <a:gd name="connsiteY969" fmla="*/ 4345700 h 5071844"/>
              <a:gd name="connsiteX970" fmla="*/ 7350823 w 10020803"/>
              <a:gd name="connsiteY970" fmla="*/ 4356871 h 5071844"/>
              <a:gd name="connsiteX971" fmla="*/ 7384337 w 10020803"/>
              <a:gd name="connsiteY971" fmla="*/ 4356871 h 5071844"/>
              <a:gd name="connsiteX972" fmla="*/ 7373166 w 10020803"/>
              <a:gd name="connsiteY972" fmla="*/ 4340114 h 5071844"/>
              <a:gd name="connsiteX973" fmla="*/ 7373166 w 10020803"/>
              <a:gd name="connsiteY973" fmla="*/ 4334529 h 5071844"/>
              <a:gd name="connsiteX974" fmla="*/ 7384337 w 10020803"/>
              <a:gd name="connsiteY974" fmla="*/ 4345700 h 5071844"/>
              <a:gd name="connsiteX975" fmla="*/ 7395510 w 10020803"/>
              <a:gd name="connsiteY975" fmla="*/ 4340114 h 5071844"/>
              <a:gd name="connsiteX976" fmla="*/ 7395510 w 10020803"/>
              <a:gd name="connsiteY976" fmla="*/ 4334529 h 5071844"/>
              <a:gd name="connsiteX977" fmla="*/ 7384337 w 10020803"/>
              <a:gd name="connsiteY977" fmla="*/ 4334529 h 5071844"/>
              <a:gd name="connsiteX978" fmla="*/ 7373166 w 10020803"/>
              <a:gd name="connsiteY978" fmla="*/ 4334529 h 5071844"/>
              <a:gd name="connsiteX979" fmla="*/ 7361994 w 10020803"/>
              <a:gd name="connsiteY979" fmla="*/ 4323356 h 5071844"/>
              <a:gd name="connsiteX980" fmla="*/ 7345237 w 10020803"/>
              <a:gd name="connsiteY980" fmla="*/ 4317770 h 5071844"/>
              <a:gd name="connsiteX981" fmla="*/ 7339652 w 10020803"/>
              <a:gd name="connsiteY981" fmla="*/ 4301013 h 5071844"/>
              <a:gd name="connsiteX982" fmla="*/ 7345237 w 10020803"/>
              <a:gd name="connsiteY982" fmla="*/ 4289842 h 5071844"/>
              <a:gd name="connsiteX983" fmla="*/ 6915136 w 10020803"/>
              <a:gd name="connsiteY983" fmla="*/ 4289842 h 5071844"/>
              <a:gd name="connsiteX984" fmla="*/ 6926308 w 10020803"/>
              <a:gd name="connsiteY984" fmla="*/ 4289842 h 5071844"/>
              <a:gd name="connsiteX985" fmla="*/ 6915136 w 10020803"/>
              <a:gd name="connsiteY985" fmla="*/ 4301013 h 5071844"/>
              <a:gd name="connsiteX986" fmla="*/ 5552218 w 10020803"/>
              <a:gd name="connsiteY986" fmla="*/ 4289842 h 5071844"/>
              <a:gd name="connsiteX987" fmla="*/ 5574561 w 10020803"/>
              <a:gd name="connsiteY987" fmla="*/ 4289842 h 5071844"/>
              <a:gd name="connsiteX988" fmla="*/ 5619246 w 10020803"/>
              <a:gd name="connsiteY988" fmla="*/ 4312186 h 5071844"/>
              <a:gd name="connsiteX989" fmla="*/ 5619246 w 10020803"/>
              <a:gd name="connsiteY989" fmla="*/ 4323356 h 5071844"/>
              <a:gd name="connsiteX990" fmla="*/ 5596905 w 10020803"/>
              <a:gd name="connsiteY990" fmla="*/ 4317770 h 5071844"/>
              <a:gd name="connsiteX991" fmla="*/ 5585732 w 10020803"/>
              <a:gd name="connsiteY991" fmla="*/ 4312186 h 5071844"/>
              <a:gd name="connsiteX992" fmla="*/ 5552218 w 10020803"/>
              <a:gd name="connsiteY992" fmla="*/ 4301013 h 5071844"/>
              <a:gd name="connsiteX993" fmla="*/ 8870142 w 10020803"/>
              <a:gd name="connsiteY993" fmla="*/ 4278672 h 5071844"/>
              <a:gd name="connsiteX994" fmla="*/ 8881314 w 10020803"/>
              <a:gd name="connsiteY994" fmla="*/ 4278672 h 5071844"/>
              <a:gd name="connsiteX995" fmla="*/ 8870142 w 10020803"/>
              <a:gd name="connsiteY995" fmla="*/ 4289842 h 5071844"/>
              <a:gd name="connsiteX996" fmla="*/ 8736084 w 10020803"/>
              <a:gd name="connsiteY996" fmla="*/ 4278672 h 5071844"/>
              <a:gd name="connsiteX997" fmla="*/ 8791941 w 10020803"/>
              <a:gd name="connsiteY997" fmla="*/ 4289842 h 5071844"/>
              <a:gd name="connsiteX998" fmla="*/ 8758427 w 10020803"/>
              <a:gd name="connsiteY998" fmla="*/ 4289842 h 5071844"/>
              <a:gd name="connsiteX999" fmla="*/ 8736084 w 10020803"/>
              <a:gd name="connsiteY999" fmla="*/ 4278672 h 5071844"/>
              <a:gd name="connsiteX1000" fmla="*/ 8110484 w 10020803"/>
              <a:gd name="connsiteY1000" fmla="*/ 4278672 h 5071844"/>
              <a:gd name="connsiteX1001" fmla="*/ 8110484 w 10020803"/>
              <a:gd name="connsiteY1001" fmla="*/ 4289842 h 5071844"/>
              <a:gd name="connsiteX1002" fmla="*/ 8132825 w 10020803"/>
              <a:gd name="connsiteY1002" fmla="*/ 4289842 h 5071844"/>
              <a:gd name="connsiteX1003" fmla="*/ 8110484 w 10020803"/>
              <a:gd name="connsiteY1003" fmla="*/ 4278672 h 5071844"/>
              <a:gd name="connsiteX1004" fmla="*/ 7875882 w 10020803"/>
              <a:gd name="connsiteY1004" fmla="*/ 4278672 h 5071844"/>
              <a:gd name="connsiteX1005" fmla="*/ 7875882 w 10020803"/>
              <a:gd name="connsiteY1005" fmla="*/ 4289842 h 5071844"/>
              <a:gd name="connsiteX1006" fmla="*/ 7887054 w 10020803"/>
              <a:gd name="connsiteY1006" fmla="*/ 4295429 h 5071844"/>
              <a:gd name="connsiteX1007" fmla="*/ 7887054 w 10020803"/>
              <a:gd name="connsiteY1007" fmla="*/ 4312186 h 5071844"/>
              <a:gd name="connsiteX1008" fmla="*/ 7875882 w 10020803"/>
              <a:gd name="connsiteY1008" fmla="*/ 4317770 h 5071844"/>
              <a:gd name="connsiteX1009" fmla="*/ 7881468 w 10020803"/>
              <a:gd name="connsiteY1009" fmla="*/ 4323356 h 5071844"/>
              <a:gd name="connsiteX1010" fmla="*/ 7892639 w 10020803"/>
              <a:gd name="connsiteY1010" fmla="*/ 4323356 h 5071844"/>
              <a:gd name="connsiteX1011" fmla="*/ 7898225 w 10020803"/>
              <a:gd name="connsiteY1011" fmla="*/ 4317770 h 5071844"/>
              <a:gd name="connsiteX1012" fmla="*/ 7909396 w 10020803"/>
              <a:gd name="connsiteY1012" fmla="*/ 4312186 h 5071844"/>
              <a:gd name="connsiteX1013" fmla="*/ 7920568 w 10020803"/>
              <a:gd name="connsiteY1013" fmla="*/ 4306599 h 5071844"/>
              <a:gd name="connsiteX1014" fmla="*/ 7931739 w 10020803"/>
              <a:gd name="connsiteY1014" fmla="*/ 4301013 h 5071844"/>
              <a:gd name="connsiteX1015" fmla="*/ 7931739 w 10020803"/>
              <a:gd name="connsiteY1015" fmla="*/ 4289842 h 5071844"/>
              <a:gd name="connsiteX1016" fmla="*/ 7920568 w 10020803"/>
              <a:gd name="connsiteY1016" fmla="*/ 4295429 h 5071844"/>
              <a:gd name="connsiteX1017" fmla="*/ 7909396 w 10020803"/>
              <a:gd name="connsiteY1017" fmla="*/ 4289842 h 5071844"/>
              <a:gd name="connsiteX1018" fmla="*/ 7898225 w 10020803"/>
              <a:gd name="connsiteY1018" fmla="*/ 4278672 h 5071844"/>
              <a:gd name="connsiteX1019" fmla="*/ 7887054 w 10020803"/>
              <a:gd name="connsiteY1019" fmla="*/ 4278672 h 5071844"/>
              <a:gd name="connsiteX1020" fmla="*/ 7881468 w 10020803"/>
              <a:gd name="connsiteY1020" fmla="*/ 4278672 h 5071844"/>
              <a:gd name="connsiteX1021" fmla="*/ 7607766 w 10020803"/>
              <a:gd name="connsiteY1021" fmla="*/ 4278672 h 5071844"/>
              <a:gd name="connsiteX1022" fmla="*/ 7618938 w 10020803"/>
              <a:gd name="connsiteY1022" fmla="*/ 4278672 h 5071844"/>
              <a:gd name="connsiteX1023" fmla="*/ 7607766 w 10020803"/>
              <a:gd name="connsiteY1023" fmla="*/ 4289842 h 5071844"/>
              <a:gd name="connsiteX1024" fmla="*/ 7596596 w 10020803"/>
              <a:gd name="connsiteY1024" fmla="*/ 4284256 h 5071844"/>
              <a:gd name="connsiteX1025" fmla="*/ 7607766 w 10020803"/>
              <a:gd name="connsiteY1025" fmla="*/ 4278672 h 5071844"/>
              <a:gd name="connsiteX1026" fmla="*/ 7574252 w 10020803"/>
              <a:gd name="connsiteY1026" fmla="*/ 4278672 h 5071844"/>
              <a:gd name="connsiteX1027" fmla="*/ 7585424 w 10020803"/>
              <a:gd name="connsiteY1027" fmla="*/ 4278672 h 5071844"/>
              <a:gd name="connsiteX1028" fmla="*/ 7585424 w 10020803"/>
              <a:gd name="connsiteY1028" fmla="*/ 4289842 h 5071844"/>
              <a:gd name="connsiteX1029" fmla="*/ 7574252 w 10020803"/>
              <a:gd name="connsiteY1029" fmla="*/ 4278672 h 5071844"/>
              <a:gd name="connsiteX1030" fmla="*/ 7440194 w 10020803"/>
              <a:gd name="connsiteY1030" fmla="*/ 4278672 h 5071844"/>
              <a:gd name="connsiteX1031" fmla="*/ 7473710 w 10020803"/>
              <a:gd name="connsiteY1031" fmla="*/ 4289842 h 5071844"/>
              <a:gd name="connsiteX1032" fmla="*/ 7496052 w 10020803"/>
              <a:gd name="connsiteY1032" fmla="*/ 4289842 h 5071844"/>
              <a:gd name="connsiteX1033" fmla="*/ 7507224 w 10020803"/>
              <a:gd name="connsiteY1033" fmla="*/ 4301013 h 5071844"/>
              <a:gd name="connsiteX1034" fmla="*/ 7518395 w 10020803"/>
              <a:gd name="connsiteY1034" fmla="*/ 4312186 h 5071844"/>
              <a:gd name="connsiteX1035" fmla="*/ 7473710 w 10020803"/>
              <a:gd name="connsiteY1035" fmla="*/ 4301013 h 5071844"/>
              <a:gd name="connsiteX1036" fmla="*/ 7440194 w 10020803"/>
              <a:gd name="connsiteY1036" fmla="*/ 4278672 h 5071844"/>
              <a:gd name="connsiteX1037" fmla="*/ 8836628 w 10020803"/>
              <a:gd name="connsiteY1037" fmla="*/ 4267499 h 5071844"/>
              <a:gd name="connsiteX1038" fmla="*/ 8842214 w 10020803"/>
              <a:gd name="connsiteY1038" fmla="*/ 4273085 h 5071844"/>
              <a:gd name="connsiteX1039" fmla="*/ 8847799 w 10020803"/>
              <a:gd name="connsiteY1039" fmla="*/ 4278672 h 5071844"/>
              <a:gd name="connsiteX1040" fmla="*/ 8836628 w 10020803"/>
              <a:gd name="connsiteY1040" fmla="*/ 4278672 h 5071844"/>
              <a:gd name="connsiteX1041" fmla="*/ 7797682 w 10020803"/>
              <a:gd name="connsiteY1041" fmla="*/ 4267499 h 5071844"/>
              <a:gd name="connsiteX1042" fmla="*/ 7792096 w 10020803"/>
              <a:gd name="connsiteY1042" fmla="*/ 4273085 h 5071844"/>
              <a:gd name="connsiteX1043" fmla="*/ 7825610 w 10020803"/>
              <a:gd name="connsiteY1043" fmla="*/ 4278672 h 5071844"/>
              <a:gd name="connsiteX1044" fmla="*/ 7853538 w 10020803"/>
              <a:gd name="connsiteY1044" fmla="*/ 4273085 h 5071844"/>
              <a:gd name="connsiteX1045" fmla="*/ 7831197 w 10020803"/>
              <a:gd name="connsiteY1045" fmla="*/ 4267499 h 5071844"/>
              <a:gd name="connsiteX1046" fmla="*/ 7797682 w 10020803"/>
              <a:gd name="connsiteY1046" fmla="*/ 4267499 h 5071844"/>
              <a:gd name="connsiteX1047" fmla="*/ 7406680 w 10020803"/>
              <a:gd name="connsiteY1047" fmla="*/ 4267499 h 5071844"/>
              <a:gd name="connsiteX1048" fmla="*/ 7417852 w 10020803"/>
              <a:gd name="connsiteY1048" fmla="*/ 4278672 h 5071844"/>
              <a:gd name="connsiteX1049" fmla="*/ 7406680 w 10020803"/>
              <a:gd name="connsiteY1049" fmla="*/ 4278672 h 5071844"/>
              <a:gd name="connsiteX1050" fmla="*/ 5462847 w 10020803"/>
              <a:gd name="connsiteY1050" fmla="*/ 4267499 h 5071844"/>
              <a:gd name="connsiteX1051" fmla="*/ 5474018 w 10020803"/>
              <a:gd name="connsiteY1051" fmla="*/ 4267499 h 5071844"/>
              <a:gd name="connsiteX1052" fmla="*/ 5496361 w 10020803"/>
              <a:gd name="connsiteY1052" fmla="*/ 4284256 h 5071844"/>
              <a:gd name="connsiteX1053" fmla="*/ 5496361 w 10020803"/>
              <a:gd name="connsiteY1053" fmla="*/ 4289842 h 5071844"/>
              <a:gd name="connsiteX1054" fmla="*/ 5485189 w 10020803"/>
              <a:gd name="connsiteY1054" fmla="*/ 4278672 h 5071844"/>
              <a:gd name="connsiteX1055" fmla="*/ 5462847 w 10020803"/>
              <a:gd name="connsiteY1055" fmla="*/ 4267499 h 5071844"/>
              <a:gd name="connsiteX1056" fmla="*/ 7955478 w 10020803"/>
              <a:gd name="connsiteY1056" fmla="*/ 4249346 h 5071844"/>
              <a:gd name="connsiteX1057" fmla="*/ 7948496 w 10020803"/>
              <a:gd name="connsiteY1057" fmla="*/ 4250742 h 5071844"/>
              <a:gd name="connsiteX1058" fmla="*/ 7926153 w 10020803"/>
              <a:gd name="connsiteY1058" fmla="*/ 4256328 h 5071844"/>
              <a:gd name="connsiteX1059" fmla="*/ 7909396 w 10020803"/>
              <a:gd name="connsiteY1059" fmla="*/ 4256328 h 5071844"/>
              <a:gd name="connsiteX1060" fmla="*/ 7965253 w 10020803"/>
              <a:gd name="connsiteY1060" fmla="*/ 4267499 h 5071844"/>
              <a:gd name="connsiteX1061" fmla="*/ 7965253 w 10020803"/>
              <a:gd name="connsiteY1061" fmla="*/ 4256328 h 5071844"/>
              <a:gd name="connsiteX1062" fmla="*/ 7955478 w 10020803"/>
              <a:gd name="connsiteY1062" fmla="*/ 4249346 h 5071844"/>
              <a:gd name="connsiteX1063" fmla="*/ 8959515 w 10020803"/>
              <a:gd name="connsiteY1063" fmla="*/ 4245156 h 5071844"/>
              <a:gd name="connsiteX1064" fmla="*/ 8965099 w 10020803"/>
              <a:gd name="connsiteY1064" fmla="*/ 4256328 h 5071844"/>
              <a:gd name="connsiteX1065" fmla="*/ 8970686 w 10020803"/>
              <a:gd name="connsiteY1065" fmla="*/ 4250742 h 5071844"/>
              <a:gd name="connsiteX1066" fmla="*/ 8959515 w 10020803"/>
              <a:gd name="connsiteY1066" fmla="*/ 4245156 h 5071844"/>
              <a:gd name="connsiteX1067" fmla="*/ 7825610 w 10020803"/>
              <a:gd name="connsiteY1067" fmla="*/ 4245156 h 5071844"/>
              <a:gd name="connsiteX1068" fmla="*/ 7820024 w 10020803"/>
              <a:gd name="connsiteY1068" fmla="*/ 4256328 h 5071844"/>
              <a:gd name="connsiteX1069" fmla="*/ 7825610 w 10020803"/>
              <a:gd name="connsiteY1069" fmla="*/ 4250742 h 5071844"/>
              <a:gd name="connsiteX1070" fmla="*/ 7825610 w 10020803"/>
              <a:gd name="connsiteY1070" fmla="*/ 4245156 h 5071844"/>
              <a:gd name="connsiteX1071" fmla="*/ 6418006 w 10020803"/>
              <a:gd name="connsiteY1071" fmla="*/ 4245156 h 5071844"/>
              <a:gd name="connsiteX1072" fmla="*/ 6401250 w 10020803"/>
              <a:gd name="connsiteY1072" fmla="*/ 4256328 h 5071844"/>
              <a:gd name="connsiteX1073" fmla="*/ 6412420 w 10020803"/>
              <a:gd name="connsiteY1073" fmla="*/ 4256328 h 5071844"/>
              <a:gd name="connsiteX1074" fmla="*/ 6434764 w 10020803"/>
              <a:gd name="connsiteY1074" fmla="*/ 4256328 h 5071844"/>
              <a:gd name="connsiteX1075" fmla="*/ 6423592 w 10020803"/>
              <a:gd name="connsiteY1075" fmla="*/ 4245156 h 5071844"/>
              <a:gd name="connsiteX1076" fmla="*/ 6418006 w 10020803"/>
              <a:gd name="connsiteY1076" fmla="*/ 4245156 h 5071844"/>
              <a:gd name="connsiteX1077" fmla="*/ 6088448 w 10020803"/>
              <a:gd name="connsiteY1077" fmla="*/ 4245156 h 5071844"/>
              <a:gd name="connsiteX1078" fmla="*/ 6121963 w 10020803"/>
              <a:gd name="connsiteY1078" fmla="*/ 4245156 h 5071844"/>
              <a:gd name="connsiteX1079" fmla="*/ 6144305 w 10020803"/>
              <a:gd name="connsiteY1079" fmla="*/ 4256328 h 5071844"/>
              <a:gd name="connsiteX1080" fmla="*/ 6099620 w 10020803"/>
              <a:gd name="connsiteY1080" fmla="*/ 4256328 h 5071844"/>
              <a:gd name="connsiteX1081" fmla="*/ 8311569 w 10020803"/>
              <a:gd name="connsiteY1081" fmla="*/ 4233985 h 5071844"/>
              <a:gd name="connsiteX1082" fmla="*/ 8356256 w 10020803"/>
              <a:gd name="connsiteY1082" fmla="*/ 4256328 h 5071844"/>
              <a:gd name="connsiteX1083" fmla="*/ 8322740 w 10020803"/>
              <a:gd name="connsiteY1083" fmla="*/ 4245156 h 5071844"/>
              <a:gd name="connsiteX1084" fmla="*/ 7406680 w 10020803"/>
              <a:gd name="connsiteY1084" fmla="*/ 4233985 h 5071844"/>
              <a:gd name="connsiteX1085" fmla="*/ 7462538 w 10020803"/>
              <a:gd name="connsiteY1085" fmla="*/ 4245156 h 5071844"/>
              <a:gd name="connsiteX1086" fmla="*/ 7479294 w 10020803"/>
              <a:gd name="connsiteY1086" fmla="*/ 4239571 h 5071844"/>
              <a:gd name="connsiteX1087" fmla="*/ 7496052 w 10020803"/>
              <a:gd name="connsiteY1087" fmla="*/ 4245156 h 5071844"/>
              <a:gd name="connsiteX1088" fmla="*/ 7496052 w 10020803"/>
              <a:gd name="connsiteY1088" fmla="*/ 4250742 h 5071844"/>
              <a:gd name="connsiteX1089" fmla="*/ 7496052 w 10020803"/>
              <a:gd name="connsiteY1089" fmla="*/ 4256328 h 5071844"/>
              <a:gd name="connsiteX1090" fmla="*/ 7507224 w 10020803"/>
              <a:gd name="connsiteY1090" fmla="*/ 4256328 h 5071844"/>
              <a:gd name="connsiteX1091" fmla="*/ 7518395 w 10020803"/>
              <a:gd name="connsiteY1091" fmla="*/ 4267499 h 5071844"/>
              <a:gd name="connsiteX1092" fmla="*/ 7507224 w 10020803"/>
              <a:gd name="connsiteY1092" fmla="*/ 4267499 h 5071844"/>
              <a:gd name="connsiteX1093" fmla="*/ 7484881 w 10020803"/>
              <a:gd name="connsiteY1093" fmla="*/ 4267499 h 5071844"/>
              <a:gd name="connsiteX1094" fmla="*/ 7473710 w 10020803"/>
              <a:gd name="connsiteY1094" fmla="*/ 4267499 h 5071844"/>
              <a:gd name="connsiteX1095" fmla="*/ 5853848 w 10020803"/>
              <a:gd name="connsiteY1095" fmla="*/ 4233985 h 5071844"/>
              <a:gd name="connsiteX1096" fmla="*/ 5865019 w 10020803"/>
              <a:gd name="connsiteY1096" fmla="*/ 4233985 h 5071844"/>
              <a:gd name="connsiteX1097" fmla="*/ 5876191 w 10020803"/>
              <a:gd name="connsiteY1097" fmla="*/ 4245156 h 5071844"/>
              <a:gd name="connsiteX1098" fmla="*/ 5904119 w 10020803"/>
              <a:gd name="connsiteY1098" fmla="*/ 4239571 h 5071844"/>
              <a:gd name="connsiteX1099" fmla="*/ 5948805 w 10020803"/>
              <a:gd name="connsiteY1099" fmla="*/ 4250742 h 5071844"/>
              <a:gd name="connsiteX1100" fmla="*/ 5987906 w 10020803"/>
              <a:gd name="connsiteY1100" fmla="*/ 4267499 h 5071844"/>
              <a:gd name="connsiteX1101" fmla="*/ 5976733 w 10020803"/>
              <a:gd name="connsiteY1101" fmla="*/ 4267499 h 5071844"/>
              <a:gd name="connsiteX1102" fmla="*/ 5976733 w 10020803"/>
              <a:gd name="connsiteY1102" fmla="*/ 4278672 h 5071844"/>
              <a:gd name="connsiteX1103" fmla="*/ 5987906 w 10020803"/>
              <a:gd name="connsiteY1103" fmla="*/ 4267499 h 5071844"/>
              <a:gd name="connsiteX1104" fmla="*/ 6032590 w 10020803"/>
              <a:gd name="connsiteY1104" fmla="*/ 4278672 h 5071844"/>
              <a:gd name="connsiteX1105" fmla="*/ 6099620 w 10020803"/>
              <a:gd name="connsiteY1105" fmla="*/ 4289842 h 5071844"/>
              <a:gd name="connsiteX1106" fmla="*/ 6144305 w 10020803"/>
              <a:gd name="connsiteY1106" fmla="*/ 4301013 h 5071844"/>
              <a:gd name="connsiteX1107" fmla="*/ 6144305 w 10020803"/>
              <a:gd name="connsiteY1107" fmla="*/ 4334529 h 5071844"/>
              <a:gd name="connsiteX1108" fmla="*/ 6166648 w 10020803"/>
              <a:gd name="connsiteY1108" fmla="*/ 4345700 h 5071844"/>
              <a:gd name="connsiteX1109" fmla="*/ 6177821 w 10020803"/>
              <a:gd name="connsiteY1109" fmla="*/ 4345700 h 5071844"/>
              <a:gd name="connsiteX1110" fmla="*/ 6200162 w 10020803"/>
              <a:gd name="connsiteY1110" fmla="*/ 4345700 h 5071844"/>
              <a:gd name="connsiteX1111" fmla="*/ 6205748 w 10020803"/>
              <a:gd name="connsiteY1111" fmla="*/ 4356871 h 5071844"/>
              <a:gd name="connsiteX1112" fmla="*/ 6211335 w 10020803"/>
              <a:gd name="connsiteY1112" fmla="*/ 4356871 h 5071844"/>
              <a:gd name="connsiteX1113" fmla="*/ 6222506 w 10020803"/>
              <a:gd name="connsiteY1113" fmla="*/ 4356871 h 5071844"/>
              <a:gd name="connsiteX1114" fmla="*/ 6311878 w 10020803"/>
              <a:gd name="connsiteY1114" fmla="*/ 4379214 h 5071844"/>
              <a:gd name="connsiteX1115" fmla="*/ 6323049 w 10020803"/>
              <a:gd name="connsiteY1115" fmla="*/ 4384800 h 5071844"/>
              <a:gd name="connsiteX1116" fmla="*/ 6311878 w 10020803"/>
              <a:gd name="connsiteY1116" fmla="*/ 4395971 h 5071844"/>
              <a:gd name="connsiteX1117" fmla="*/ 6278363 w 10020803"/>
              <a:gd name="connsiteY1117" fmla="*/ 4395971 h 5071844"/>
              <a:gd name="connsiteX1118" fmla="*/ 6233678 w 10020803"/>
              <a:gd name="connsiteY1118" fmla="*/ 4384800 h 5071844"/>
              <a:gd name="connsiteX1119" fmla="*/ 6200162 w 10020803"/>
              <a:gd name="connsiteY1119" fmla="*/ 4368043 h 5071844"/>
              <a:gd name="connsiteX1120" fmla="*/ 6155477 w 10020803"/>
              <a:gd name="connsiteY1120" fmla="*/ 4356871 h 5071844"/>
              <a:gd name="connsiteX1121" fmla="*/ 6133134 w 10020803"/>
              <a:gd name="connsiteY1121" fmla="*/ 4345700 h 5071844"/>
              <a:gd name="connsiteX1122" fmla="*/ 6099620 w 10020803"/>
              <a:gd name="connsiteY1122" fmla="*/ 4334529 h 5071844"/>
              <a:gd name="connsiteX1123" fmla="*/ 6049349 w 10020803"/>
              <a:gd name="connsiteY1123" fmla="*/ 4328943 h 5071844"/>
              <a:gd name="connsiteX1124" fmla="*/ 5999076 w 10020803"/>
              <a:gd name="connsiteY1124" fmla="*/ 4317770 h 5071844"/>
              <a:gd name="connsiteX1125" fmla="*/ 5954392 w 10020803"/>
              <a:gd name="connsiteY1125" fmla="*/ 4301013 h 5071844"/>
              <a:gd name="connsiteX1126" fmla="*/ 5926462 w 10020803"/>
              <a:gd name="connsiteY1126" fmla="*/ 4295429 h 5071844"/>
              <a:gd name="connsiteX1127" fmla="*/ 5909705 w 10020803"/>
              <a:gd name="connsiteY1127" fmla="*/ 4289842 h 5071844"/>
              <a:gd name="connsiteX1128" fmla="*/ 5831505 w 10020803"/>
              <a:gd name="connsiteY1128" fmla="*/ 4256328 h 5071844"/>
              <a:gd name="connsiteX1129" fmla="*/ 5831505 w 10020803"/>
              <a:gd name="connsiteY1129" fmla="*/ 4245156 h 5071844"/>
              <a:gd name="connsiteX1130" fmla="*/ 5842675 w 10020803"/>
              <a:gd name="connsiteY1130" fmla="*/ 4245156 h 5071844"/>
              <a:gd name="connsiteX1131" fmla="*/ 5853848 w 10020803"/>
              <a:gd name="connsiteY1131" fmla="*/ 4245156 h 5071844"/>
              <a:gd name="connsiteX1132" fmla="*/ 5518704 w 10020803"/>
              <a:gd name="connsiteY1132" fmla="*/ 4233985 h 5071844"/>
              <a:gd name="connsiteX1133" fmla="*/ 5524289 w 10020803"/>
              <a:gd name="connsiteY1133" fmla="*/ 4239571 h 5071844"/>
              <a:gd name="connsiteX1134" fmla="*/ 5541046 w 10020803"/>
              <a:gd name="connsiteY1134" fmla="*/ 4245156 h 5071844"/>
              <a:gd name="connsiteX1135" fmla="*/ 5529875 w 10020803"/>
              <a:gd name="connsiteY1135" fmla="*/ 4245156 h 5071844"/>
              <a:gd name="connsiteX1136" fmla="*/ 5518704 w 10020803"/>
              <a:gd name="connsiteY1136" fmla="*/ 4245156 h 5071844"/>
              <a:gd name="connsiteX1137" fmla="*/ 6842522 w 10020803"/>
              <a:gd name="connsiteY1137" fmla="*/ 4228399 h 5071844"/>
              <a:gd name="connsiteX1138" fmla="*/ 6836936 w 10020803"/>
              <a:gd name="connsiteY1138" fmla="*/ 4233985 h 5071844"/>
              <a:gd name="connsiteX1139" fmla="*/ 6848108 w 10020803"/>
              <a:gd name="connsiteY1139" fmla="*/ 4233985 h 5071844"/>
              <a:gd name="connsiteX1140" fmla="*/ 6859278 w 10020803"/>
              <a:gd name="connsiteY1140" fmla="*/ 4233985 h 5071844"/>
              <a:gd name="connsiteX1141" fmla="*/ 6842522 w 10020803"/>
              <a:gd name="connsiteY1141" fmla="*/ 4228399 h 5071844"/>
              <a:gd name="connsiteX1142" fmla="*/ 8479141 w 10020803"/>
              <a:gd name="connsiteY1142" fmla="*/ 4222813 h 5071844"/>
              <a:gd name="connsiteX1143" fmla="*/ 8490312 w 10020803"/>
              <a:gd name="connsiteY1143" fmla="*/ 4222813 h 5071844"/>
              <a:gd name="connsiteX1144" fmla="*/ 8490312 w 10020803"/>
              <a:gd name="connsiteY1144" fmla="*/ 4233985 h 5071844"/>
              <a:gd name="connsiteX1145" fmla="*/ 8479141 w 10020803"/>
              <a:gd name="connsiteY1145" fmla="*/ 4222813 h 5071844"/>
              <a:gd name="connsiteX1146" fmla="*/ 7641282 w 10020803"/>
              <a:gd name="connsiteY1146" fmla="*/ 4222813 h 5071844"/>
              <a:gd name="connsiteX1147" fmla="*/ 7641282 w 10020803"/>
              <a:gd name="connsiteY1147" fmla="*/ 4233985 h 5071844"/>
              <a:gd name="connsiteX1148" fmla="*/ 7630110 w 10020803"/>
              <a:gd name="connsiteY1148" fmla="*/ 4233985 h 5071844"/>
              <a:gd name="connsiteX1149" fmla="*/ 7440194 w 10020803"/>
              <a:gd name="connsiteY1149" fmla="*/ 4222813 h 5071844"/>
              <a:gd name="connsiteX1150" fmla="*/ 7451367 w 10020803"/>
              <a:gd name="connsiteY1150" fmla="*/ 4233985 h 5071844"/>
              <a:gd name="connsiteX1151" fmla="*/ 7445780 w 10020803"/>
              <a:gd name="connsiteY1151" fmla="*/ 4233985 h 5071844"/>
              <a:gd name="connsiteX1152" fmla="*/ 7440194 w 10020803"/>
              <a:gd name="connsiteY1152" fmla="*/ 4228399 h 5071844"/>
              <a:gd name="connsiteX1153" fmla="*/ 7440194 w 10020803"/>
              <a:gd name="connsiteY1153" fmla="*/ 4222813 h 5071844"/>
              <a:gd name="connsiteX1154" fmla="*/ 7239108 w 10020803"/>
              <a:gd name="connsiteY1154" fmla="*/ 4222813 h 5071844"/>
              <a:gd name="connsiteX1155" fmla="*/ 7250280 w 10020803"/>
              <a:gd name="connsiteY1155" fmla="*/ 4222813 h 5071844"/>
              <a:gd name="connsiteX1156" fmla="*/ 7250280 w 10020803"/>
              <a:gd name="connsiteY1156" fmla="*/ 4233985 h 5071844"/>
              <a:gd name="connsiteX1157" fmla="*/ 7239108 w 10020803"/>
              <a:gd name="connsiteY1157" fmla="*/ 4222813 h 5071844"/>
              <a:gd name="connsiteX1158" fmla="*/ 6825764 w 10020803"/>
              <a:gd name="connsiteY1158" fmla="*/ 4222813 h 5071844"/>
              <a:gd name="connsiteX1159" fmla="*/ 6825764 w 10020803"/>
              <a:gd name="connsiteY1159" fmla="*/ 4233985 h 5071844"/>
              <a:gd name="connsiteX1160" fmla="*/ 6836936 w 10020803"/>
              <a:gd name="connsiteY1160" fmla="*/ 4222813 h 5071844"/>
              <a:gd name="connsiteX1161" fmla="*/ 6825764 w 10020803"/>
              <a:gd name="connsiteY1161" fmla="*/ 4222813 h 5071844"/>
              <a:gd name="connsiteX1162" fmla="*/ 5764476 w 10020803"/>
              <a:gd name="connsiteY1162" fmla="*/ 4222813 h 5071844"/>
              <a:gd name="connsiteX1163" fmla="*/ 5775647 w 10020803"/>
              <a:gd name="connsiteY1163" fmla="*/ 4222813 h 5071844"/>
              <a:gd name="connsiteX1164" fmla="*/ 5786818 w 10020803"/>
              <a:gd name="connsiteY1164" fmla="*/ 4233985 h 5071844"/>
              <a:gd name="connsiteX1165" fmla="*/ 5764476 w 10020803"/>
              <a:gd name="connsiteY1165" fmla="*/ 4233985 h 5071844"/>
              <a:gd name="connsiteX1166" fmla="*/ 5027160 w 10020803"/>
              <a:gd name="connsiteY1166" fmla="*/ 4222813 h 5071844"/>
              <a:gd name="connsiteX1167" fmla="*/ 5083017 w 10020803"/>
              <a:gd name="connsiteY1167" fmla="*/ 4239571 h 5071844"/>
              <a:gd name="connsiteX1168" fmla="*/ 5116531 w 10020803"/>
              <a:gd name="connsiteY1168" fmla="*/ 4256328 h 5071844"/>
              <a:gd name="connsiteX1169" fmla="*/ 5049503 w 10020803"/>
              <a:gd name="connsiteY1169" fmla="*/ 4245156 h 5071844"/>
              <a:gd name="connsiteX1170" fmla="*/ 5027160 w 10020803"/>
              <a:gd name="connsiteY1170" fmla="*/ 4222813 h 5071844"/>
              <a:gd name="connsiteX1171" fmla="*/ 8892485 w 10020803"/>
              <a:gd name="connsiteY1171" fmla="*/ 4211642 h 5071844"/>
              <a:gd name="connsiteX1172" fmla="*/ 8903657 w 10020803"/>
              <a:gd name="connsiteY1172" fmla="*/ 4217228 h 5071844"/>
              <a:gd name="connsiteX1173" fmla="*/ 8892485 w 10020803"/>
              <a:gd name="connsiteY1173" fmla="*/ 4222813 h 5071844"/>
              <a:gd name="connsiteX1174" fmla="*/ 8881314 w 10020803"/>
              <a:gd name="connsiteY1174" fmla="*/ 4217228 h 5071844"/>
              <a:gd name="connsiteX1175" fmla="*/ 8892485 w 10020803"/>
              <a:gd name="connsiteY1175" fmla="*/ 4211642 h 5071844"/>
              <a:gd name="connsiteX1176" fmla="*/ 8646713 w 10020803"/>
              <a:gd name="connsiteY1176" fmla="*/ 4211642 h 5071844"/>
              <a:gd name="connsiteX1177" fmla="*/ 8635542 w 10020803"/>
              <a:gd name="connsiteY1177" fmla="*/ 4222813 h 5071844"/>
              <a:gd name="connsiteX1178" fmla="*/ 8646713 w 10020803"/>
              <a:gd name="connsiteY1178" fmla="*/ 4222813 h 5071844"/>
              <a:gd name="connsiteX1179" fmla="*/ 7909396 w 10020803"/>
              <a:gd name="connsiteY1179" fmla="*/ 4211642 h 5071844"/>
              <a:gd name="connsiteX1180" fmla="*/ 7909396 w 10020803"/>
              <a:gd name="connsiteY1180" fmla="*/ 4222813 h 5071844"/>
              <a:gd name="connsiteX1181" fmla="*/ 7920568 w 10020803"/>
              <a:gd name="connsiteY1181" fmla="*/ 4211642 h 5071844"/>
              <a:gd name="connsiteX1182" fmla="*/ 7663624 w 10020803"/>
              <a:gd name="connsiteY1182" fmla="*/ 4211642 h 5071844"/>
              <a:gd name="connsiteX1183" fmla="*/ 7685967 w 10020803"/>
              <a:gd name="connsiteY1183" fmla="*/ 4222813 h 5071844"/>
              <a:gd name="connsiteX1184" fmla="*/ 7663624 w 10020803"/>
              <a:gd name="connsiteY1184" fmla="*/ 4222813 h 5071844"/>
              <a:gd name="connsiteX1185" fmla="*/ 6781078 w 10020803"/>
              <a:gd name="connsiteY1185" fmla="*/ 4211642 h 5071844"/>
              <a:gd name="connsiteX1186" fmla="*/ 6781078 w 10020803"/>
              <a:gd name="connsiteY1186" fmla="*/ 4222813 h 5071844"/>
              <a:gd name="connsiteX1187" fmla="*/ 6803421 w 10020803"/>
              <a:gd name="connsiteY1187" fmla="*/ 4222813 h 5071844"/>
              <a:gd name="connsiteX1188" fmla="*/ 6781078 w 10020803"/>
              <a:gd name="connsiteY1188" fmla="*/ 4211642 h 5071844"/>
              <a:gd name="connsiteX1189" fmla="*/ 8736084 w 10020803"/>
              <a:gd name="connsiteY1189" fmla="*/ 4200471 h 5071844"/>
              <a:gd name="connsiteX1190" fmla="*/ 8736084 w 10020803"/>
              <a:gd name="connsiteY1190" fmla="*/ 4211642 h 5071844"/>
              <a:gd name="connsiteX1191" fmla="*/ 8736084 w 10020803"/>
              <a:gd name="connsiteY1191" fmla="*/ 4222813 h 5071844"/>
              <a:gd name="connsiteX1192" fmla="*/ 8724913 w 10020803"/>
              <a:gd name="connsiteY1192" fmla="*/ 4211642 h 5071844"/>
              <a:gd name="connsiteX1193" fmla="*/ 8736084 w 10020803"/>
              <a:gd name="connsiteY1193" fmla="*/ 4200471 h 5071844"/>
              <a:gd name="connsiteX1194" fmla="*/ 7049194 w 10020803"/>
              <a:gd name="connsiteY1194" fmla="*/ 4189299 h 5071844"/>
              <a:gd name="connsiteX1195" fmla="*/ 7049194 w 10020803"/>
              <a:gd name="connsiteY1195" fmla="*/ 4200471 h 5071844"/>
              <a:gd name="connsiteX1196" fmla="*/ 7082708 w 10020803"/>
              <a:gd name="connsiteY1196" fmla="*/ 4211642 h 5071844"/>
              <a:gd name="connsiteX1197" fmla="*/ 7071537 w 10020803"/>
              <a:gd name="connsiteY1197" fmla="*/ 4200471 h 5071844"/>
              <a:gd name="connsiteX1198" fmla="*/ 7049194 w 10020803"/>
              <a:gd name="connsiteY1198" fmla="*/ 4189299 h 5071844"/>
              <a:gd name="connsiteX1199" fmla="*/ 8571306 w 10020803"/>
              <a:gd name="connsiteY1199" fmla="*/ 4182316 h 5071844"/>
              <a:gd name="connsiteX1200" fmla="*/ 8568512 w 10020803"/>
              <a:gd name="connsiteY1200" fmla="*/ 4183714 h 5071844"/>
              <a:gd name="connsiteX1201" fmla="*/ 8579685 w 10020803"/>
              <a:gd name="connsiteY1201" fmla="*/ 4200471 h 5071844"/>
              <a:gd name="connsiteX1202" fmla="*/ 8590856 w 10020803"/>
              <a:gd name="connsiteY1202" fmla="*/ 4200471 h 5071844"/>
              <a:gd name="connsiteX1203" fmla="*/ 8579685 w 10020803"/>
              <a:gd name="connsiteY1203" fmla="*/ 4189299 h 5071844"/>
              <a:gd name="connsiteX1204" fmla="*/ 8571306 w 10020803"/>
              <a:gd name="connsiteY1204" fmla="*/ 4182316 h 5071844"/>
              <a:gd name="connsiteX1205" fmla="*/ 8825457 w 10020803"/>
              <a:gd name="connsiteY1205" fmla="*/ 4178128 h 5071844"/>
              <a:gd name="connsiteX1206" fmla="*/ 8803114 w 10020803"/>
              <a:gd name="connsiteY1206" fmla="*/ 4189299 h 5071844"/>
              <a:gd name="connsiteX1207" fmla="*/ 8825457 w 10020803"/>
              <a:gd name="connsiteY1207" fmla="*/ 4189299 h 5071844"/>
              <a:gd name="connsiteX1208" fmla="*/ 8825457 w 10020803"/>
              <a:gd name="connsiteY1208" fmla="*/ 4178128 h 5071844"/>
              <a:gd name="connsiteX1209" fmla="*/ 7931739 w 10020803"/>
              <a:gd name="connsiteY1209" fmla="*/ 4178128 h 5071844"/>
              <a:gd name="connsiteX1210" fmla="*/ 7942912 w 10020803"/>
              <a:gd name="connsiteY1210" fmla="*/ 4189299 h 5071844"/>
              <a:gd name="connsiteX1211" fmla="*/ 7931739 w 10020803"/>
              <a:gd name="connsiteY1211" fmla="*/ 4189299 h 5071844"/>
              <a:gd name="connsiteX1212" fmla="*/ 5161217 w 10020803"/>
              <a:gd name="connsiteY1212" fmla="*/ 4178128 h 5071844"/>
              <a:gd name="connsiteX1213" fmla="*/ 5228245 w 10020803"/>
              <a:gd name="connsiteY1213" fmla="*/ 4200471 h 5071844"/>
              <a:gd name="connsiteX1214" fmla="*/ 5261760 w 10020803"/>
              <a:gd name="connsiteY1214" fmla="*/ 4211642 h 5071844"/>
              <a:gd name="connsiteX1215" fmla="*/ 5295274 w 10020803"/>
              <a:gd name="connsiteY1215" fmla="*/ 4222813 h 5071844"/>
              <a:gd name="connsiteX1216" fmla="*/ 5284103 w 10020803"/>
              <a:gd name="connsiteY1216" fmla="*/ 4233985 h 5071844"/>
              <a:gd name="connsiteX1217" fmla="*/ 5261760 w 10020803"/>
              <a:gd name="connsiteY1217" fmla="*/ 4245156 h 5071844"/>
              <a:gd name="connsiteX1218" fmla="*/ 5217075 w 10020803"/>
              <a:gd name="connsiteY1218" fmla="*/ 4222813 h 5071844"/>
              <a:gd name="connsiteX1219" fmla="*/ 5183559 w 10020803"/>
              <a:gd name="connsiteY1219" fmla="*/ 4200471 h 5071844"/>
              <a:gd name="connsiteX1220" fmla="*/ 5172388 w 10020803"/>
              <a:gd name="connsiteY1220" fmla="*/ 4189299 h 5071844"/>
              <a:gd name="connsiteX1221" fmla="*/ 8523827 w 10020803"/>
              <a:gd name="connsiteY1221" fmla="*/ 4166955 h 5071844"/>
              <a:gd name="connsiteX1222" fmla="*/ 8512655 w 10020803"/>
              <a:gd name="connsiteY1222" fmla="*/ 4178128 h 5071844"/>
              <a:gd name="connsiteX1223" fmla="*/ 8523827 w 10020803"/>
              <a:gd name="connsiteY1223" fmla="*/ 4189299 h 5071844"/>
              <a:gd name="connsiteX1224" fmla="*/ 8523827 w 10020803"/>
              <a:gd name="connsiteY1224" fmla="*/ 4178128 h 5071844"/>
              <a:gd name="connsiteX1225" fmla="*/ 7239108 w 10020803"/>
              <a:gd name="connsiteY1225" fmla="*/ 4166955 h 5071844"/>
              <a:gd name="connsiteX1226" fmla="*/ 7250280 w 10020803"/>
              <a:gd name="connsiteY1226" fmla="*/ 4166955 h 5071844"/>
              <a:gd name="connsiteX1227" fmla="*/ 7250280 w 10020803"/>
              <a:gd name="connsiteY1227" fmla="*/ 4189299 h 5071844"/>
              <a:gd name="connsiteX1228" fmla="*/ 7227938 w 10020803"/>
              <a:gd name="connsiteY1228" fmla="*/ 4189299 h 5071844"/>
              <a:gd name="connsiteX1229" fmla="*/ 7216766 w 10020803"/>
              <a:gd name="connsiteY1229" fmla="*/ 4178128 h 5071844"/>
              <a:gd name="connsiteX1230" fmla="*/ 7227938 w 10020803"/>
              <a:gd name="connsiteY1230" fmla="*/ 4178128 h 5071844"/>
              <a:gd name="connsiteX1231" fmla="*/ 7233522 w 10020803"/>
              <a:gd name="connsiteY1231" fmla="*/ 4178128 h 5071844"/>
              <a:gd name="connsiteX1232" fmla="*/ 7239108 w 10020803"/>
              <a:gd name="connsiteY1232" fmla="*/ 4166955 h 5071844"/>
              <a:gd name="connsiteX1233" fmla="*/ 6725221 w 10020803"/>
              <a:gd name="connsiteY1233" fmla="*/ 4166955 h 5071844"/>
              <a:gd name="connsiteX1234" fmla="*/ 6730807 w 10020803"/>
              <a:gd name="connsiteY1234" fmla="*/ 4172542 h 5071844"/>
              <a:gd name="connsiteX1235" fmla="*/ 6747564 w 10020803"/>
              <a:gd name="connsiteY1235" fmla="*/ 4178128 h 5071844"/>
              <a:gd name="connsiteX1236" fmla="*/ 6769907 w 10020803"/>
              <a:gd name="connsiteY1236" fmla="*/ 4178128 h 5071844"/>
              <a:gd name="connsiteX1237" fmla="*/ 6781078 w 10020803"/>
              <a:gd name="connsiteY1237" fmla="*/ 4189299 h 5071844"/>
              <a:gd name="connsiteX1238" fmla="*/ 6836936 w 10020803"/>
              <a:gd name="connsiteY1238" fmla="*/ 4211642 h 5071844"/>
              <a:gd name="connsiteX1239" fmla="*/ 6848108 w 10020803"/>
              <a:gd name="connsiteY1239" fmla="*/ 4211642 h 5071844"/>
              <a:gd name="connsiteX1240" fmla="*/ 6881622 w 10020803"/>
              <a:gd name="connsiteY1240" fmla="*/ 4222813 h 5071844"/>
              <a:gd name="connsiteX1241" fmla="*/ 6892792 w 10020803"/>
              <a:gd name="connsiteY1241" fmla="*/ 4222813 h 5071844"/>
              <a:gd name="connsiteX1242" fmla="*/ 6903965 w 10020803"/>
              <a:gd name="connsiteY1242" fmla="*/ 4222813 h 5071844"/>
              <a:gd name="connsiteX1243" fmla="*/ 6903965 w 10020803"/>
              <a:gd name="connsiteY1243" fmla="*/ 4211642 h 5071844"/>
              <a:gd name="connsiteX1244" fmla="*/ 6892792 w 10020803"/>
              <a:gd name="connsiteY1244" fmla="*/ 4211642 h 5071844"/>
              <a:gd name="connsiteX1245" fmla="*/ 6848108 w 10020803"/>
              <a:gd name="connsiteY1245" fmla="*/ 4200471 h 5071844"/>
              <a:gd name="connsiteX1246" fmla="*/ 6825764 w 10020803"/>
              <a:gd name="connsiteY1246" fmla="*/ 4178128 h 5071844"/>
              <a:gd name="connsiteX1247" fmla="*/ 6814594 w 10020803"/>
              <a:gd name="connsiteY1247" fmla="*/ 4178128 h 5071844"/>
              <a:gd name="connsiteX1248" fmla="*/ 6775494 w 10020803"/>
              <a:gd name="connsiteY1248" fmla="*/ 4172542 h 5071844"/>
              <a:gd name="connsiteX1249" fmla="*/ 6736393 w 10020803"/>
              <a:gd name="connsiteY1249" fmla="*/ 4166955 h 5071844"/>
              <a:gd name="connsiteX1250" fmla="*/ 6071691 w 10020803"/>
              <a:gd name="connsiteY1250" fmla="*/ 4166955 h 5071844"/>
              <a:gd name="connsiteX1251" fmla="*/ 6054934 w 10020803"/>
              <a:gd name="connsiteY1251" fmla="*/ 4172542 h 5071844"/>
              <a:gd name="connsiteX1252" fmla="*/ 6054934 w 10020803"/>
              <a:gd name="connsiteY1252" fmla="*/ 4178128 h 5071844"/>
              <a:gd name="connsiteX1253" fmla="*/ 6110791 w 10020803"/>
              <a:gd name="connsiteY1253" fmla="*/ 4189299 h 5071844"/>
              <a:gd name="connsiteX1254" fmla="*/ 6133134 w 10020803"/>
              <a:gd name="connsiteY1254" fmla="*/ 4189299 h 5071844"/>
              <a:gd name="connsiteX1255" fmla="*/ 6110791 w 10020803"/>
              <a:gd name="connsiteY1255" fmla="*/ 4183714 h 5071844"/>
              <a:gd name="connsiteX1256" fmla="*/ 6088448 w 10020803"/>
              <a:gd name="connsiteY1256" fmla="*/ 4172542 h 5071844"/>
              <a:gd name="connsiteX1257" fmla="*/ 6071691 w 10020803"/>
              <a:gd name="connsiteY1257" fmla="*/ 4166955 h 5071844"/>
              <a:gd name="connsiteX1258" fmla="*/ 7406680 w 10020803"/>
              <a:gd name="connsiteY1258" fmla="*/ 4166025 h 5071844"/>
              <a:gd name="connsiteX1259" fmla="*/ 7406680 w 10020803"/>
              <a:gd name="connsiteY1259" fmla="*/ 4166955 h 5071844"/>
              <a:gd name="connsiteX1260" fmla="*/ 7396906 w 10020803"/>
              <a:gd name="connsiteY1260" fmla="*/ 4169749 h 5071844"/>
              <a:gd name="connsiteX1261" fmla="*/ 7401094 w 10020803"/>
              <a:gd name="connsiteY1261" fmla="*/ 4166955 h 5071844"/>
              <a:gd name="connsiteX1262" fmla="*/ 5964166 w 10020803"/>
              <a:gd name="connsiteY1262" fmla="*/ 4159975 h 5071844"/>
              <a:gd name="connsiteX1263" fmla="*/ 5959976 w 10020803"/>
              <a:gd name="connsiteY1263" fmla="*/ 4161371 h 5071844"/>
              <a:gd name="connsiteX1264" fmla="*/ 5965562 w 10020803"/>
              <a:gd name="connsiteY1264" fmla="*/ 4166955 h 5071844"/>
              <a:gd name="connsiteX1265" fmla="*/ 5964166 w 10020803"/>
              <a:gd name="connsiteY1265" fmla="*/ 4159975 h 5071844"/>
              <a:gd name="connsiteX1266" fmla="*/ 8467970 w 10020803"/>
              <a:gd name="connsiteY1266" fmla="*/ 4158577 h 5071844"/>
              <a:gd name="connsiteX1267" fmla="*/ 8473555 w 10020803"/>
              <a:gd name="connsiteY1267" fmla="*/ 4161371 h 5071844"/>
              <a:gd name="connsiteX1268" fmla="*/ 8479141 w 10020803"/>
              <a:gd name="connsiteY1268" fmla="*/ 4166955 h 5071844"/>
              <a:gd name="connsiteX1269" fmla="*/ 8470762 w 10020803"/>
              <a:gd name="connsiteY1269" fmla="*/ 4178128 h 5071844"/>
              <a:gd name="connsiteX1270" fmla="*/ 8467970 w 10020803"/>
              <a:gd name="connsiteY1270" fmla="*/ 4166955 h 5071844"/>
              <a:gd name="connsiteX1271" fmla="*/ 8462384 w 10020803"/>
              <a:gd name="connsiteY1271" fmla="*/ 4161371 h 5071844"/>
              <a:gd name="connsiteX1272" fmla="*/ 8467970 w 10020803"/>
              <a:gd name="connsiteY1272" fmla="*/ 4158577 h 5071844"/>
              <a:gd name="connsiteX1273" fmla="*/ 7352220 w 10020803"/>
              <a:gd name="connsiteY1273" fmla="*/ 4158577 h 5071844"/>
              <a:gd name="connsiteX1274" fmla="*/ 7361994 w 10020803"/>
              <a:gd name="connsiteY1274" fmla="*/ 4161371 h 5071844"/>
              <a:gd name="connsiteX1275" fmla="*/ 7373166 w 10020803"/>
              <a:gd name="connsiteY1275" fmla="*/ 4166955 h 5071844"/>
              <a:gd name="connsiteX1276" fmla="*/ 7392018 w 10020803"/>
              <a:gd name="connsiteY1276" fmla="*/ 4171145 h 5071844"/>
              <a:gd name="connsiteX1277" fmla="*/ 7396906 w 10020803"/>
              <a:gd name="connsiteY1277" fmla="*/ 4169749 h 5071844"/>
              <a:gd name="connsiteX1278" fmla="*/ 7395510 w 10020803"/>
              <a:gd name="connsiteY1278" fmla="*/ 4178128 h 5071844"/>
              <a:gd name="connsiteX1279" fmla="*/ 7339652 w 10020803"/>
              <a:gd name="connsiteY1279" fmla="*/ 4178128 h 5071844"/>
              <a:gd name="connsiteX1280" fmla="*/ 7345237 w 10020803"/>
              <a:gd name="connsiteY1280" fmla="*/ 4161371 h 5071844"/>
              <a:gd name="connsiteX1281" fmla="*/ 7352220 w 10020803"/>
              <a:gd name="connsiteY1281" fmla="*/ 4158577 h 5071844"/>
              <a:gd name="connsiteX1282" fmla="*/ 7276060 w 10020803"/>
              <a:gd name="connsiteY1282" fmla="*/ 4157074 h 5071844"/>
              <a:gd name="connsiteX1283" fmla="*/ 7272622 w 10020803"/>
              <a:gd name="connsiteY1283" fmla="*/ 4161371 h 5071844"/>
              <a:gd name="connsiteX1284" fmla="*/ 7275416 w 10020803"/>
              <a:gd name="connsiteY1284" fmla="*/ 4157181 h 5071844"/>
              <a:gd name="connsiteX1285" fmla="*/ 8814285 w 10020803"/>
              <a:gd name="connsiteY1285" fmla="*/ 4155785 h 5071844"/>
              <a:gd name="connsiteX1286" fmla="*/ 8808700 w 10020803"/>
              <a:gd name="connsiteY1286" fmla="*/ 4166955 h 5071844"/>
              <a:gd name="connsiteX1287" fmla="*/ 8836628 w 10020803"/>
              <a:gd name="connsiteY1287" fmla="*/ 4178128 h 5071844"/>
              <a:gd name="connsiteX1288" fmla="*/ 8858971 w 10020803"/>
              <a:gd name="connsiteY1288" fmla="*/ 4189299 h 5071844"/>
              <a:gd name="connsiteX1289" fmla="*/ 8858971 w 10020803"/>
              <a:gd name="connsiteY1289" fmla="*/ 4200471 h 5071844"/>
              <a:gd name="connsiteX1290" fmla="*/ 8858971 w 10020803"/>
              <a:gd name="connsiteY1290" fmla="*/ 4211642 h 5071844"/>
              <a:gd name="connsiteX1291" fmla="*/ 8858971 w 10020803"/>
              <a:gd name="connsiteY1291" fmla="*/ 4217228 h 5071844"/>
              <a:gd name="connsiteX1292" fmla="*/ 8870142 w 10020803"/>
              <a:gd name="connsiteY1292" fmla="*/ 4233985 h 5071844"/>
              <a:gd name="connsiteX1293" fmla="*/ 8925999 w 10020803"/>
              <a:gd name="connsiteY1293" fmla="*/ 4233985 h 5071844"/>
              <a:gd name="connsiteX1294" fmla="*/ 8959515 w 10020803"/>
              <a:gd name="connsiteY1294" fmla="*/ 4233985 h 5071844"/>
              <a:gd name="connsiteX1295" fmla="*/ 8970686 w 10020803"/>
              <a:gd name="connsiteY1295" fmla="*/ 4222813 h 5071844"/>
              <a:gd name="connsiteX1296" fmla="*/ 8948342 w 10020803"/>
              <a:gd name="connsiteY1296" fmla="*/ 4211642 h 5071844"/>
              <a:gd name="connsiteX1297" fmla="*/ 8931585 w 10020803"/>
              <a:gd name="connsiteY1297" fmla="*/ 4206056 h 5071844"/>
              <a:gd name="connsiteX1298" fmla="*/ 8914828 w 10020803"/>
              <a:gd name="connsiteY1298" fmla="*/ 4200471 h 5071844"/>
              <a:gd name="connsiteX1299" fmla="*/ 8898071 w 10020803"/>
              <a:gd name="connsiteY1299" fmla="*/ 4200471 h 5071844"/>
              <a:gd name="connsiteX1300" fmla="*/ 8881314 w 10020803"/>
              <a:gd name="connsiteY1300" fmla="*/ 4189299 h 5071844"/>
              <a:gd name="connsiteX1301" fmla="*/ 8881314 w 10020803"/>
              <a:gd name="connsiteY1301" fmla="*/ 4178128 h 5071844"/>
              <a:gd name="connsiteX1302" fmla="*/ 8870142 w 10020803"/>
              <a:gd name="connsiteY1302" fmla="*/ 4178128 h 5071844"/>
              <a:gd name="connsiteX1303" fmla="*/ 8847799 w 10020803"/>
              <a:gd name="connsiteY1303" fmla="*/ 4166955 h 5071844"/>
              <a:gd name="connsiteX1304" fmla="*/ 8825457 w 10020803"/>
              <a:gd name="connsiteY1304" fmla="*/ 4155785 h 5071844"/>
              <a:gd name="connsiteX1305" fmla="*/ 8814285 w 10020803"/>
              <a:gd name="connsiteY1305" fmla="*/ 4155785 h 5071844"/>
              <a:gd name="connsiteX1306" fmla="*/ 5920876 w 10020803"/>
              <a:gd name="connsiteY1306" fmla="*/ 4155785 h 5071844"/>
              <a:gd name="connsiteX1307" fmla="*/ 5920876 w 10020803"/>
              <a:gd name="connsiteY1307" fmla="*/ 4166955 h 5071844"/>
              <a:gd name="connsiteX1308" fmla="*/ 5932048 w 10020803"/>
              <a:gd name="connsiteY1308" fmla="*/ 4155785 h 5071844"/>
              <a:gd name="connsiteX1309" fmla="*/ 5138874 w 10020803"/>
              <a:gd name="connsiteY1309" fmla="*/ 4155785 h 5071844"/>
              <a:gd name="connsiteX1310" fmla="*/ 5150045 w 10020803"/>
              <a:gd name="connsiteY1310" fmla="*/ 4166955 h 5071844"/>
              <a:gd name="connsiteX1311" fmla="*/ 5127702 w 10020803"/>
              <a:gd name="connsiteY1311" fmla="*/ 4166955 h 5071844"/>
              <a:gd name="connsiteX1312" fmla="*/ 5138874 w 10020803"/>
              <a:gd name="connsiteY1312" fmla="*/ 4155785 h 5071844"/>
              <a:gd name="connsiteX1313" fmla="*/ 7036625 w 10020803"/>
              <a:gd name="connsiteY1313" fmla="*/ 4152294 h 5071844"/>
              <a:gd name="connsiteX1314" fmla="*/ 7049194 w 10020803"/>
              <a:gd name="connsiteY1314" fmla="*/ 4166955 h 5071844"/>
              <a:gd name="connsiteX1315" fmla="*/ 7026850 w 10020803"/>
              <a:gd name="connsiteY1315" fmla="*/ 4166955 h 5071844"/>
              <a:gd name="connsiteX1316" fmla="*/ 7026850 w 10020803"/>
              <a:gd name="connsiteY1316" fmla="*/ 4155785 h 5071844"/>
              <a:gd name="connsiteX1317" fmla="*/ 7036625 w 10020803"/>
              <a:gd name="connsiteY1317" fmla="*/ 4152294 h 5071844"/>
              <a:gd name="connsiteX1318" fmla="*/ 7172080 w 10020803"/>
              <a:gd name="connsiteY1318" fmla="*/ 4150198 h 5071844"/>
              <a:gd name="connsiteX1319" fmla="*/ 7177665 w 10020803"/>
              <a:gd name="connsiteY1319" fmla="*/ 4155785 h 5071844"/>
              <a:gd name="connsiteX1320" fmla="*/ 7183252 w 10020803"/>
              <a:gd name="connsiteY1320" fmla="*/ 4166955 h 5071844"/>
              <a:gd name="connsiteX1321" fmla="*/ 7183252 w 10020803"/>
              <a:gd name="connsiteY1321" fmla="*/ 4178128 h 5071844"/>
              <a:gd name="connsiteX1322" fmla="*/ 7172080 w 10020803"/>
              <a:gd name="connsiteY1322" fmla="*/ 4161371 h 5071844"/>
              <a:gd name="connsiteX1323" fmla="*/ 7172080 w 10020803"/>
              <a:gd name="connsiteY1323" fmla="*/ 4154388 h 5071844"/>
              <a:gd name="connsiteX1324" fmla="*/ 6585578 w 10020803"/>
              <a:gd name="connsiteY1324" fmla="*/ 4150198 h 5071844"/>
              <a:gd name="connsiteX1325" fmla="*/ 6579992 w 10020803"/>
              <a:gd name="connsiteY1325" fmla="*/ 4155785 h 5071844"/>
              <a:gd name="connsiteX1326" fmla="*/ 6591164 w 10020803"/>
              <a:gd name="connsiteY1326" fmla="*/ 4161371 h 5071844"/>
              <a:gd name="connsiteX1327" fmla="*/ 6613508 w 10020803"/>
              <a:gd name="connsiteY1327" fmla="*/ 4166955 h 5071844"/>
              <a:gd name="connsiteX1328" fmla="*/ 6602336 w 10020803"/>
              <a:gd name="connsiteY1328" fmla="*/ 4155785 h 5071844"/>
              <a:gd name="connsiteX1329" fmla="*/ 6585578 w 10020803"/>
              <a:gd name="connsiteY1329" fmla="*/ 4150198 h 5071844"/>
              <a:gd name="connsiteX1330" fmla="*/ 8367426 w 10020803"/>
              <a:gd name="connsiteY1330" fmla="*/ 4144614 h 5071844"/>
              <a:gd name="connsiteX1331" fmla="*/ 8373012 w 10020803"/>
              <a:gd name="connsiteY1331" fmla="*/ 4150198 h 5071844"/>
              <a:gd name="connsiteX1332" fmla="*/ 8373012 w 10020803"/>
              <a:gd name="connsiteY1332" fmla="*/ 4155785 h 5071844"/>
              <a:gd name="connsiteX1333" fmla="*/ 8384184 w 10020803"/>
              <a:gd name="connsiteY1333" fmla="*/ 4161371 h 5071844"/>
              <a:gd name="connsiteX1334" fmla="*/ 8389770 w 10020803"/>
              <a:gd name="connsiteY1334" fmla="*/ 4178128 h 5071844"/>
              <a:gd name="connsiteX1335" fmla="*/ 8373012 w 10020803"/>
              <a:gd name="connsiteY1335" fmla="*/ 4161371 h 5071844"/>
              <a:gd name="connsiteX1336" fmla="*/ 8356256 w 10020803"/>
              <a:gd name="connsiteY1336" fmla="*/ 4155785 h 5071844"/>
              <a:gd name="connsiteX1337" fmla="*/ 8345083 w 10020803"/>
              <a:gd name="connsiteY1337" fmla="*/ 4155785 h 5071844"/>
              <a:gd name="connsiteX1338" fmla="*/ 8367426 w 10020803"/>
              <a:gd name="connsiteY1338" fmla="*/ 4144614 h 5071844"/>
              <a:gd name="connsiteX1339" fmla="*/ 7920568 w 10020803"/>
              <a:gd name="connsiteY1339" fmla="*/ 4144614 h 5071844"/>
              <a:gd name="connsiteX1340" fmla="*/ 7942912 w 10020803"/>
              <a:gd name="connsiteY1340" fmla="*/ 4144614 h 5071844"/>
              <a:gd name="connsiteX1341" fmla="*/ 7965253 w 10020803"/>
              <a:gd name="connsiteY1341" fmla="*/ 4144614 h 5071844"/>
              <a:gd name="connsiteX1342" fmla="*/ 7954082 w 10020803"/>
              <a:gd name="connsiteY1342" fmla="*/ 4155785 h 5071844"/>
              <a:gd name="connsiteX1343" fmla="*/ 7965253 w 10020803"/>
              <a:gd name="connsiteY1343" fmla="*/ 4166955 h 5071844"/>
              <a:gd name="connsiteX1344" fmla="*/ 8009940 w 10020803"/>
              <a:gd name="connsiteY1344" fmla="*/ 4189299 h 5071844"/>
              <a:gd name="connsiteX1345" fmla="*/ 7976426 w 10020803"/>
              <a:gd name="connsiteY1345" fmla="*/ 4178128 h 5071844"/>
              <a:gd name="connsiteX1346" fmla="*/ 7931739 w 10020803"/>
              <a:gd name="connsiteY1346" fmla="*/ 4155785 h 5071844"/>
              <a:gd name="connsiteX1347" fmla="*/ 7920568 w 10020803"/>
              <a:gd name="connsiteY1347" fmla="*/ 4144614 h 5071844"/>
              <a:gd name="connsiteX1348" fmla="*/ 7864711 w 10020803"/>
              <a:gd name="connsiteY1348" fmla="*/ 4144614 h 5071844"/>
              <a:gd name="connsiteX1349" fmla="*/ 7898225 w 10020803"/>
              <a:gd name="connsiteY1349" fmla="*/ 4155785 h 5071844"/>
              <a:gd name="connsiteX1350" fmla="*/ 7864711 w 10020803"/>
              <a:gd name="connsiteY1350" fmla="*/ 4155785 h 5071844"/>
              <a:gd name="connsiteX1351" fmla="*/ 7864711 w 10020803"/>
              <a:gd name="connsiteY1351" fmla="*/ 4144614 h 5071844"/>
              <a:gd name="connsiteX1352" fmla="*/ 7484881 w 10020803"/>
              <a:gd name="connsiteY1352" fmla="*/ 4144614 h 5071844"/>
              <a:gd name="connsiteX1353" fmla="*/ 7484881 w 10020803"/>
              <a:gd name="connsiteY1353" fmla="*/ 4155785 h 5071844"/>
              <a:gd name="connsiteX1354" fmla="*/ 7496052 w 10020803"/>
              <a:gd name="connsiteY1354" fmla="*/ 4144614 h 5071844"/>
              <a:gd name="connsiteX1355" fmla="*/ 7484881 w 10020803"/>
              <a:gd name="connsiteY1355" fmla="*/ 4144614 h 5071844"/>
              <a:gd name="connsiteX1356" fmla="*/ 8143998 w 10020803"/>
              <a:gd name="connsiteY1356" fmla="*/ 4133441 h 5071844"/>
              <a:gd name="connsiteX1357" fmla="*/ 8199854 w 10020803"/>
              <a:gd name="connsiteY1357" fmla="*/ 4155785 h 5071844"/>
              <a:gd name="connsiteX1358" fmla="*/ 8216612 w 10020803"/>
              <a:gd name="connsiteY1358" fmla="*/ 4172542 h 5071844"/>
              <a:gd name="connsiteX1359" fmla="*/ 8233368 w 10020803"/>
              <a:gd name="connsiteY1359" fmla="*/ 4166955 h 5071844"/>
              <a:gd name="connsiteX1360" fmla="*/ 8255712 w 10020803"/>
              <a:gd name="connsiteY1360" fmla="*/ 4178128 h 5071844"/>
              <a:gd name="connsiteX1361" fmla="*/ 8261298 w 10020803"/>
              <a:gd name="connsiteY1361" fmla="*/ 4189299 h 5071844"/>
              <a:gd name="connsiteX1362" fmla="*/ 8266883 w 10020803"/>
              <a:gd name="connsiteY1362" fmla="*/ 4189299 h 5071844"/>
              <a:gd name="connsiteX1363" fmla="*/ 8283640 w 10020803"/>
              <a:gd name="connsiteY1363" fmla="*/ 4183714 h 5071844"/>
              <a:gd name="connsiteX1364" fmla="*/ 8300398 w 10020803"/>
              <a:gd name="connsiteY1364" fmla="*/ 4189299 h 5071844"/>
              <a:gd name="connsiteX1365" fmla="*/ 8322740 w 10020803"/>
              <a:gd name="connsiteY1365" fmla="*/ 4200471 h 5071844"/>
              <a:gd name="connsiteX1366" fmla="*/ 8333912 w 10020803"/>
              <a:gd name="connsiteY1366" fmla="*/ 4200471 h 5071844"/>
              <a:gd name="connsiteX1367" fmla="*/ 8339498 w 10020803"/>
              <a:gd name="connsiteY1367" fmla="*/ 4189299 h 5071844"/>
              <a:gd name="connsiteX1368" fmla="*/ 8345083 w 10020803"/>
              <a:gd name="connsiteY1368" fmla="*/ 4200471 h 5071844"/>
              <a:gd name="connsiteX1369" fmla="*/ 8378598 w 10020803"/>
              <a:gd name="connsiteY1369" fmla="*/ 4211642 h 5071844"/>
              <a:gd name="connsiteX1370" fmla="*/ 8400941 w 10020803"/>
              <a:gd name="connsiteY1370" fmla="*/ 4211642 h 5071844"/>
              <a:gd name="connsiteX1371" fmla="*/ 8423284 w 10020803"/>
              <a:gd name="connsiteY1371" fmla="*/ 4222813 h 5071844"/>
              <a:gd name="connsiteX1372" fmla="*/ 8445627 w 10020803"/>
              <a:gd name="connsiteY1372" fmla="*/ 4233985 h 5071844"/>
              <a:gd name="connsiteX1373" fmla="*/ 8467970 w 10020803"/>
              <a:gd name="connsiteY1373" fmla="*/ 4233985 h 5071844"/>
              <a:gd name="connsiteX1374" fmla="*/ 8445627 w 10020803"/>
              <a:gd name="connsiteY1374" fmla="*/ 4245156 h 5071844"/>
              <a:gd name="connsiteX1375" fmla="*/ 8423284 w 10020803"/>
              <a:gd name="connsiteY1375" fmla="*/ 4233985 h 5071844"/>
              <a:gd name="connsiteX1376" fmla="*/ 8395356 w 10020803"/>
              <a:gd name="connsiteY1376" fmla="*/ 4228399 h 5071844"/>
              <a:gd name="connsiteX1377" fmla="*/ 8378598 w 10020803"/>
              <a:gd name="connsiteY1377" fmla="*/ 4222813 h 5071844"/>
              <a:gd name="connsiteX1378" fmla="*/ 8373012 w 10020803"/>
              <a:gd name="connsiteY1378" fmla="*/ 4228399 h 5071844"/>
              <a:gd name="connsiteX1379" fmla="*/ 8361840 w 10020803"/>
              <a:gd name="connsiteY1379" fmla="*/ 4222813 h 5071844"/>
              <a:gd name="connsiteX1380" fmla="*/ 8345083 w 10020803"/>
              <a:gd name="connsiteY1380" fmla="*/ 4222813 h 5071844"/>
              <a:gd name="connsiteX1381" fmla="*/ 8333912 w 10020803"/>
              <a:gd name="connsiteY1381" fmla="*/ 4222813 h 5071844"/>
              <a:gd name="connsiteX1382" fmla="*/ 8289226 w 10020803"/>
              <a:gd name="connsiteY1382" fmla="*/ 4211642 h 5071844"/>
              <a:gd name="connsiteX1383" fmla="*/ 8211026 w 10020803"/>
              <a:gd name="connsiteY1383" fmla="*/ 4178128 h 5071844"/>
              <a:gd name="connsiteX1384" fmla="*/ 8205441 w 10020803"/>
              <a:gd name="connsiteY1384" fmla="*/ 4172542 h 5071844"/>
              <a:gd name="connsiteX1385" fmla="*/ 8188684 w 10020803"/>
              <a:gd name="connsiteY1385" fmla="*/ 4166955 h 5071844"/>
              <a:gd name="connsiteX1386" fmla="*/ 8171925 w 10020803"/>
              <a:gd name="connsiteY1386" fmla="*/ 4172542 h 5071844"/>
              <a:gd name="connsiteX1387" fmla="*/ 8155168 w 10020803"/>
              <a:gd name="connsiteY1387" fmla="*/ 4178128 h 5071844"/>
              <a:gd name="connsiteX1388" fmla="*/ 8132825 w 10020803"/>
              <a:gd name="connsiteY1388" fmla="*/ 4178128 h 5071844"/>
              <a:gd name="connsiteX1389" fmla="*/ 8121654 w 10020803"/>
              <a:gd name="connsiteY1389" fmla="*/ 4178128 h 5071844"/>
              <a:gd name="connsiteX1390" fmla="*/ 8121654 w 10020803"/>
              <a:gd name="connsiteY1390" fmla="*/ 4166955 h 5071844"/>
              <a:gd name="connsiteX1391" fmla="*/ 8121654 w 10020803"/>
              <a:gd name="connsiteY1391" fmla="*/ 4155785 h 5071844"/>
              <a:gd name="connsiteX1392" fmla="*/ 8127240 w 10020803"/>
              <a:gd name="connsiteY1392" fmla="*/ 4155785 h 5071844"/>
              <a:gd name="connsiteX1393" fmla="*/ 8143998 w 10020803"/>
              <a:gd name="connsiteY1393" fmla="*/ 4155785 h 5071844"/>
              <a:gd name="connsiteX1394" fmla="*/ 8149584 w 10020803"/>
              <a:gd name="connsiteY1394" fmla="*/ 4150198 h 5071844"/>
              <a:gd name="connsiteX1395" fmla="*/ 8143998 w 10020803"/>
              <a:gd name="connsiteY1395" fmla="*/ 4144614 h 5071844"/>
              <a:gd name="connsiteX1396" fmla="*/ 7887054 w 10020803"/>
              <a:gd name="connsiteY1396" fmla="*/ 4133441 h 5071844"/>
              <a:gd name="connsiteX1397" fmla="*/ 7892639 w 10020803"/>
              <a:gd name="connsiteY1397" fmla="*/ 4133441 h 5071844"/>
              <a:gd name="connsiteX1398" fmla="*/ 7898225 w 10020803"/>
              <a:gd name="connsiteY1398" fmla="*/ 4144614 h 5071844"/>
              <a:gd name="connsiteX1399" fmla="*/ 7875882 w 10020803"/>
              <a:gd name="connsiteY1399" fmla="*/ 4144614 h 5071844"/>
              <a:gd name="connsiteX1400" fmla="*/ 5608075 w 10020803"/>
              <a:gd name="connsiteY1400" fmla="*/ 4133441 h 5071844"/>
              <a:gd name="connsiteX1401" fmla="*/ 5619246 w 10020803"/>
              <a:gd name="connsiteY1401" fmla="*/ 4144614 h 5071844"/>
              <a:gd name="connsiteX1402" fmla="*/ 5608075 w 10020803"/>
              <a:gd name="connsiteY1402" fmla="*/ 4144614 h 5071844"/>
              <a:gd name="connsiteX1403" fmla="*/ 5608075 w 10020803"/>
              <a:gd name="connsiteY1403" fmla="*/ 4133441 h 5071844"/>
              <a:gd name="connsiteX1404" fmla="*/ 4725530 w 10020803"/>
              <a:gd name="connsiteY1404" fmla="*/ 4133441 h 5071844"/>
              <a:gd name="connsiteX1405" fmla="*/ 4747873 w 10020803"/>
              <a:gd name="connsiteY1405" fmla="*/ 4139028 h 5071844"/>
              <a:gd name="connsiteX1406" fmla="*/ 4770215 w 10020803"/>
              <a:gd name="connsiteY1406" fmla="*/ 4155785 h 5071844"/>
              <a:gd name="connsiteX1407" fmla="*/ 4742287 w 10020803"/>
              <a:gd name="connsiteY1407" fmla="*/ 4144614 h 5071844"/>
              <a:gd name="connsiteX1408" fmla="*/ 4731115 w 10020803"/>
              <a:gd name="connsiteY1408" fmla="*/ 4139028 h 5071844"/>
              <a:gd name="connsiteX1409" fmla="*/ 4725530 w 10020803"/>
              <a:gd name="connsiteY1409" fmla="*/ 4133441 h 5071844"/>
              <a:gd name="connsiteX1410" fmla="*/ 9875574 w 10020803"/>
              <a:gd name="connsiteY1410" fmla="*/ 4122270 h 5071844"/>
              <a:gd name="connsiteX1411" fmla="*/ 9875574 w 10020803"/>
              <a:gd name="connsiteY1411" fmla="*/ 4133441 h 5071844"/>
              <a:gd name="connsiteX1412" fmla="*/ 9864402 w 10020803"/>
              <a:gd name="connsiteY1412" fmla="*/ 4133441 h 5071844"/>
              <a:gd name="connsiteX1413" fmla="*/ 9875574 w 10020803"/>
              <a:gd name="connsiteY1413" fmla="*/ 4122270 h 5071844"/>
              <a:gd name="connsiteX1414" fmla="*/ 8970686 w 10020803"/>
              <a:gd name="connsiteY1414" fmla="*/ 4122270 h 5071844"/>
              <a:gd name="connsiteX1415" fmla="*/ 8981856 w 10020803"/>
              <a:gd name="connsiteY1415" fmla="*/ 4122270 h 5071844"/>
              <a:gd name="connsiteX1416" fmla="*/ 8981856 w 10020803"/>
              <a:gd name="connsiteY1416" fmla="*/ 4133441 h 5071844"/>
              <a:gd name="connsiteX1417" fmla="*/ 8965099 w 10020803"/>
              <a:gd name="connsiteY1417" fmla="*/ 4127857 h 5071844"/>
              <a:gd name="connsiteX1418" fmla="*/ 8970686 w 10020803"/>
              <a:gd name="connsiteY1418" fmla="*/ 4122270 h 5071844"/>
              <a:gd name="connsiteX1419" fmla="*/ 7998768 w 10020803"/>
              <a:gd name="connsiteY1419" fmla="*/ 4122270 h 5071844"/>
              <a:gd name="connsiteX1420" fmla="*/ 8009940 w 10020803"/>
              <a:gd name="connsiteY1420" fmla="*/ 4133441 h 5071844"/>
              <a:gd name="connsiteX1421" fmla="*/ 7998768 w 10020803"/>
              <a:gd name="connsiteY1421" fmla="*/ 4133441 h 5071844"/>
              <a:gd name="connsiteX1422" fmla="*/ 7797682 w 10020803"/>
              <a:gd name="connsiteY1422" fmla="*/ 4122270 h 5071844"/>
              <a:gd name="connsiteX1423" fmla="*/ 7808854 w 10020803"/>
              <a:gd name="connsiteY1423" fmla="*/ 4122270 h 5071844"/>
              <a:gd name="connsiteX1424" fmla="*/ 7820024 w 10020803"/>
              <a:gd name="connsiteY1424" fmla="*/ 4122270 h 5071844"/>
              <a:gd name="connsiteX1425" fmla="*/ 7820024 w 10020803"/>
              <a:gd name="connsiteY1425" fmla="*/ 4144614 h 5071844"/>
              <a:gd name="connsiteX1426" fmla="*/ 7797682 w 10020803"/>
              <a:gd name="connsiteY1426" fmla="*/ 4133441 h 5071844"/>
              <a:gd name="connsiteX1427" fmla="*/ 7786510 w 10020803"/>
              <a:gd name="connsiteY1427" fmla="*/ 4133441 h 5071844"/>
              <a:gd name="connsiteX1428" fmla="*/ 7797682 w 10020803"/>
              <a:gd name="connsiteY1428" fmla="*/ 4122270 h 5071844"/>
              <a:gd name="connsiteX1429" fmla="*/ 6412420 w 10020803"/>
              <a:gd name="connsiteY1429" fmla="*/ 4122270 h 5071844"/>
              <a:gd name="connsiteX1430" fmla="*/ 6434764 w 10020803"/>
              <a:gd name="connsiteY1430" fmla="*/ 4133441 h 5071844"/>
              <a:gd name="connsiteX1431" fmla="*/ 6451520 w 10020803"/>
              <a:gd name="connsiteY1431" fmla="*/ 4133441 h 5071844"/>
              <a:gd name="connsiteX1432" fmla="*/ 6457106 w 10020803"/>
              <a:gd name="connsiteY1432" fmla="*/ 4144614 h 5071844"/>
              <a:gd name="connsiteX1433" fmla="*/ 6479450 w 10020803"/>
              <a:gd name="connsiteY1433" fmla="*/ 4144614 h 5071844"/>
              <a:gd name="connsiteX1434" fmla="*/ 6546478 w 10020803"/>
              <a:gd name="connsiteY1434" fmla="*/ 4166955 h 5071844"/>
              <a:gd name="connsiteX1435" fmla="*/ 6557649 w 10020803"/>
              <a:gd name="connsiteY1435" fmla="*/ 4166955 h 5071844"/>
              <a:gd name="connsiteX1436" fmla="*/ 6568822 w 10020803"/>
              <a:gd name="connsiteY1436" fmla="*/ 4172542 h 5071844"/>
              <a:gd name="connsiteX1437" fmla="*/ 6574408 w 10020803"/>
              <a:gd name="connsiteY1437" fmla="*/ 4178128 h 5071844"/>
              <a:gd name="connsiteX1438" fmla="*/ 6591164 w 10020803"/>
              <a:gd name="connsiteY1438" fmla="*/ 4178128 h 5071844"/>
              <a:gd name="connsiteX1439" fmla="*/ 6669364 w 10020803"/>
              <a:gd name="connsiteY1439" fmla="*/ 4200471 h 5071844"/>
              <a:gd name="connsiteX1440" fmla="*/ 6736393 w 10020803"/>
              <a:gd name="connsiteY1440" fmla="*/ 4211642 h 5071844"/>
              <a:gd name="connsiteX1441" fmla="*/ 6730807 w 10020803"/>
              <a:gd name="connsiteY1441" fmla="*/ 4200471 h 5071844"/>
              <a:gd name="connsiteX1442" fmla="*/ 6725221 w 10020803"/>
              <a:gd name="connsiteY1442" fmla="*/ 4194885 h 5071844"/>
              <a:gd name="connsiteX1443" fmla="*/ 6714050 w 10020803"/>
              <a:gd name="connsiteY1443" fmla="*/ 4200471 h 5071844"/>
              <a:gd name="connsiteX1444" fmla="*/ 6702878 w 10020803"/>
              <a:gd name="connsiteY1444" fmla="*/ 4200471 h 5071844"/>
              <a:gd name="connsiteX1445" fmla="*/ 6691706 w 10020803"/>
              <a:gd name="connsiteY1445" fmla="*/ 4189299 h 5071844"/>
              <a:gd name="connsiteX1446" fmla="*/ 6669364 w 10020803"/>
              <a:gd name="connsiteY1446" fmla="*/ 4194885 h 5071844"/>
              <a:gd name="connsiteX1447" fmla="*/ 6647020 w 10020803"/>
              <a:gd name="connsiteY1447" fmla="*/ 4189299 h 5071844"/>
              <a:gd name="connsiteX1448" fmla="*/ 6568822 w 10020803"/>
              <a:gd name="connsiteY1448" fmla="*/ 4155785 h 5071844"/>
              <a:gd name="connsiteX1449" fmla="*/ 6568822 w 10020803"/>
              <a:gd name="connsiteY1449" fmla="*/ 4144614 h 5071844"/>
              <a:gd name="connsiteX1450" fmla="*/ 6557649 w 10020803"/>
              <a:gd name="connsiteY1450" fmla="*/ 4144614 h 5071844"/>
              <a:gd name="connsiteX1451" fmla="*/ 6568822 w 10020803"/>
              <a:gd name="connsiteY1451" fmla="*/ 4155785 h 5071844"/>
              <a:gd name="connsiteX1452" fmla="*/ 6535307 w 10020803"/>
              <a:gd name="connsiteY1452" fmla="*/ 4144614 h 5071844"/>
              <a:gd name="connsiteX1453" fmla="*/ 6546478 w 10020803"/>
              <a:gd name="connsiteY1453" fmla="*/ 4144614 h 5071844"/>
              <a:gd name="connsiteX1454" fmla="*/ 6546478 w 10020803"/>
              <a:gd name="connsiteY1454" fmla="*/ 4133441 h 5071844"/>
              <a:gd name="connsiteX1455" fmla="*/ 6540892 w 10020803"/>
              <a:gd name="connsiteY1455" fmla="*/ 4133441 h 5071844"/>
              <a:gd name="connsiteX1456" fmla="*/ 6535307 w 10020803"/>
              <a:gd name="connsiteY1456" fmla="*/ 4144614 h 5071844"/>
              <a:gd name="connsiteX1457" fmla="*/ 6479450 w 10020803"/>
              <a:gd name="connsiteY1457" fmla="*/ 4144614 h 5071844"/>
              <a:gd name="connsiteX1458" fmla="*/ 6445934 w 10020803"/>
              <a:gd name="connsiteY1458" fmla="*/ 4122270 h 5071844"/>
              <a:gd name="connsiteX1459" fmla="*/ 6418006 w 10020803"/>
              <a:gd name="connsiteY1459" fmla="*/ 4122270 h 5071844"/>
              <a:gd name="connsiteX1460" fmla="*/ 6412420 w 10020803"/>
              <a:gd name="connsiteY1460" fmla="*/ 4122270 h 5071844"/>
              <a:gd name="connsiteX1461" fmla="*/ 5161217 w 10020803"/>
              <a:gd name="connsiteY1461" fmla="*/ 4122270 h 5071844"/>
              <a:gd name="connsiteX1462" fmla="*/ 5161217 w 10020803"/>
              <a:gd name="connsiteY1462" fmla="*/ 4133441 h 5071844"/>
              <a:gd name="connsiteX1463" fmla="*/ 5172388 w 10020803"/>
              <a:gd name="connsiteY1463" fmla="*/ 4133441 h 5071844"/>
              <a:gd name="connsiteX1464" fmla="*/ 5161217 w 10020803"/>
              <a:gd name="connsiteY1464" fmla="*/ 4122270 h 5071844"/>
              <a:gd name="connsiteX1465" fmla="*/ 9127087 w 10020803"/>
              <a:gd name="connsiteY1465" fmla="*/ 4111098 h 5071844"/>
              <a:gd name="connsiteX1466" fmla="*/ 9127087 w 10020803"/>
              <a:gd name="connsiteY1466" fmla="*/ 4122270 h 5071844"/>
              <a:gd name="connsiteX1467" fmla="*/ 9115914 w 10020803"/>
              <a:gd name="connsiteY1467" fmla="*/ 4122270 h 5071844"/>
              <a:gd name="connsiteX1468" fmla="*/ 8937172 w 10020803"/>
              <a:gd name="connsiteY1468" fmla="*/ 4111098 h 5071844"/>
              <a:gd name="connsiteX1469" fmla="*/ 8948342 w 10020803"/>
              <a:gd name="connsiteY1469" fmla="*/ 4111098 h 5071844"/>
              <a:gd name="connsiteX1470" fmla="*/ 8953929 w 10020803"/>
              <a:gd name="connsiteY1470" fmla="*/ 4111098 h 5071844"/>
              <a:gd name="connsiteX1471" fmla="*/ 8948342 w 10020803"/>
              <a:gd name="connsiteY1471" fmla="*/ 4122270 h 5071844"/>
              <a:gd name="connsiteX1472" fmla="*/ 8937172 w 10020803"/>
              <a:gd name="connsiteY1472" fmla="*/ 4111098 h 5071844"/>
              <a:gd name="connsiteX1473" fmla="*/ 8467970 w 10020803"/>
              <a:gd name="connsiteY1473" fmla="*/ 4111098 h 5071844"/>
              <a:gd name="connsiteX1474" fmla="*/ 8479141 w 10020803"/>
              <a:gd name="connsiteY1474" fmla="*/ 4111098 h 5071844"/>
              <a:gd name="connsiteX1475" fmla="*/ 8479141 w 10020803"/>
              <a:gd name="connsiteY1475" fmla="*/ 4122270 h 5071844"/>
              <a:gd name="connsiteX1476" fmla="*/ 8009940 w 10020803"/>
              <a:gd name="connsiteY1476" fmla="*/ 4111098 h 5071844"/>
              <a:gd name="connsiteX1477" fmla="*/ 8021110 w 10020803"/>
              <a:gd name="connsiteY1477" fmla="*/ 4111098 h 5071844"/>
              <a:gd name="connsiteX1478" fmla="*/ 8021110 w 10020803"/>
              <a:gd name="connsiteY1478" fmla="*/ 4122270 h 5071844"/>
              <a:gd name="connsiteX1479" fmla="*/ 7518395 w 10020803"/>
              <a:gd name="connsiteY1479" fmla="*/ 4111098 h 5071844"/>
              <a:gd name="connsiteX1480" fmla="*/ 7507224 w 10020803"/>
              <a:gd name="connsiteY1480" fmla="*/ 4122270 h 5071844"/>
              <a:gd name="connsiteX1481" fmla="*/ 7518395 w 10020803"/>
              <a:gd name="connsiteY1481" fmla="*/ 4122270 h 5071844"/>
              <a:gd name="connsiteX1482" fmla="*/ 7518395 w 10020803"/>
              <a:gd name="connsiteY1482" fmla="*/ 4111098 h 5071844"/>
              <a:gd name="connsiteX1483" fmla="*/ 6607922 w 10020803"/>
              <a:gd name="connsiteY1483" fmla="*/ 4111098 h 5071844"/>
              <a:gd name="connsiteX1484" fmla="*/ 6591164 w 10020803"/>
              <a:gd name="connsiteY1484" fmla="*/ 4122270 h 5071844"/>
              <a:gd name="connsiteX1485" fmla="*/ 6602336 w 10020803"/>
              <a:gd name="connsiteY1485" fmla="*/ 4133441 h 5071844"/>
              <a:gd name="connsiteX1486" fmla="*/ 6624678 w 10020803"/>
              <a:gd name="connsiteY1486" fmla="*/ 4133441 h 5071844"/>
              <a:gd name="connsiteX1487" fmla="*/ 6630263 w 10020803"/>
              <a:gd name="connsiteY1487" fmla="*/ 4116684 h 5071844"/>
              <a:gd name="connsiteX1488" fmla="*/ 6607922 w 10020803"/>
              <a:gd name="connsiteY1488" fmla="*/ 4111098 h 5071844"/>
              <a:gd name="connsiteX1489" fmla="*/ 5663933 w 10020803"/>
              <a:gd name="connsiteY1489" fmla="*/ 4111098 h 5071844"/>
              <a:gd name="connsiteX1490" fmla="*/ 5686276 w 10020803"/>
              <a:gd name="connsiteY1490" fmla="*/ 4116684 h 5071844"/>
              <a:gd name="connsiteX1491" fmla="*/ 5697447 w 10020803"/>
              <a:gd name="connsiteY1491" fmla="*/ 4122270 h 5071844"/>
              <a:gd name="connsiteX1492" fmla="*/ 5652762 w 10020803"/>
              <a:gd name="connsiteY1492" fmla="*/ 4122270 h 5071844"/>
              <a:gd name="connsiteX1493" fmla="*/ 5619246 w 10020803"/>
              <a:gd name="connsiteY1493" fmla="*/ 4111098 h 5071844"/>
              <a:gd name="connsiteX1494" fmla="*/ 5630419 w 10020803"/>
              <a:gd name="connsiteY1494" fmla="*/ 4111098 h 5071844"/>
              <a:gd name="connsiteX1495" fmla="*/ 5619246 w 10020803"/>
              <a:gd name="connsiteY1495" fmla="*/ 4122270 h 5071844"/>
              <a:gd name="connsiteX1496" fmla="*/ 5608075 w 10020803"/>
              <a:gd name="connsiteY1496" fmla="*/ 4116684 h 5071844"/>
              <a:gd name="connsiteX1497" fmla="*/ 5619246 w 10020803"/>
              <a:gd name="connsiteY1497" fmla="*/ 4111098 h 5071844"/>
              <a:gd name="connsiteX1498" fmla="*/ 5474018 w 10020803"/>
              <a:gd name="connsiteY1498" fmla="*/ 4111098 h 5071844"/>
              <a:gd name="connsiteX1499" fmla="*/ 5485189 w 10020803"/>
              <a:gd name="connsiteY1499" fmla="*/ 4122270 h 5071844"/>
              <a:gd name="connsiteX1500" fmla="*/ 5474018 w 10020803"/>
              <a:gd name="connsiteY1500" fmla="*/ 4122270 h 5071844"/>
              <a:gd name="connsiteX1501" fmla="*/ 5474018 w 10020803"/>
              <a:gd name="connsiteY1501" fmla="*/ 4111098 h 5071844"/>
              <a:gd name="connsiteX1502" fmla="*/ 5158423 w 10020803"/>
              <a:gd name="connsiteY1502" fmla="*/ 4107957 h 5071844"/>
              <a:gd name="connsiteX1503" fmla="*/ 5183559 w 10020803"/>
              <a:gd name="connsiteY1503" fmla="*/ 4127857 h 5071844"/>
              <a:gd name="connsiteX1504" fmla="*/ 5217075 w 10020803"/>
              <a:gd name="connsiteY1504" fmla="*/ 4144614 h 5071844"/>
              <a:gd name="connsiteX1505" fmla="*/ 5284103 w 10020803"/>
              <a:gd name="connsiteY1505" fmla="*/ 4144614 h 5071844"/>
              <a:gd name="connsiteX1506" fmla="*/ 5351131 w 10020803"/>
              <a:gd name="connsiteY1506" fmla="*/ 4178128 h 5071844"/>
              <a:gd name="connsiteX1507" fmla="*/ 5395818 w 10020803"/>
              <a:gd name="connsiteY1507" fmla="*/ 4200471 h 5071844"/>
              <a:gd name="connsiteX1508" fmla="*/ 5429331 w 10020803"/>
              <a:gd name="connsiteY1508" fmla="*/ 4211642 h 5071844"/>
              <a:gd name="connsiteX1509" fmla="*/ 5507532 w 10020803"/>
              <a:gd name="connsiteY1509" fmla="*/ 4233985 h 5071844"/>
              <a:gd name="connsiteX1510" fmla="*/ 5418160 w 10020803"/>
              <a:gd name="connsiteY1510" fmla="*/ 4222813 h 5071844"/>
              <a:gd name="connsiteX1511" fmla="*/ 5172388 w 10020803"/>
              <a:gd name="connsiteY1511" fmla="*/ 4155785 h 5071844"/>
              <a:gd name="connsiteX1512" fmla="*/ 5127702 w 10020803"/>
              <a:gd name="connsiteY1512" fmla="*/ 4133441 h 5071844"/>
              <a:gd name="connsiteX1513" fmla="*/ 5116531 w 10020803"/>
              <a:gd name="connsiteY1513" fmla="*/ 4133441 h 5071844"/>
              <a:gd name="connsiteX1514" fmla="*/ 5105360 w 10020803"/>
              <a:gd name="connsiteY1514" fmla="*/ 4122270 h 5071844"/>
              <a:gd name="connsiteX1515" fmla="*/ 5116531 w 10020803"/>
              <a:gd name="connsiteY1515" fmla="*/ 4122270 h 5071844"/>
              <a:gd name="connsiteX1516" fmla="*/ 5138874 w 10020803"/>
              <a:gd name="connsiteY1516" fmla="*/ 4111098 h 5071844"/>
              <a:gd name="connsiteX1517" fmla="*/ 5158423 w 10020803"/>
              <a:gd name="connsiteY1517" fmla="*/ 4107957 h 5071844"/>
              <a:gd name="connsiteX1518" fmla="*/ 8534998 w 10020803"/>
              <a:gd name="connsiteY1518" fmla="*/ 4099927 h 5071844"/>
              <a:gd name="connsiteX1519" fmla="*/ 8546171 w 10020803"/>
              <a:gd name="connsiteY1519" fmla="*/ 4111098 h 5071844"/>
              <a:gd name="connsiteX1520" fmla="*/ 8534998 w 10020803"/>
              <a:gd name="connsiteY1520" fmla="*/ 4111098 h 5071844"/>
              <a:gd name="connsiteX1521" fmla="*/ 8367426 w 10020803"/>
              <a:gd name="connsiteY1521" fmla="*/ 4099927 h 5071844"/>
              <a:gd name="connsiteX1522" fmla="*/ 8378598 w 10020803"/>
              <a:gd name="connsiteY1522" fmla="*/ 4099927 h 5071844"/>
              <a:gd name="connsiteX1523" fmla="*/ 8367426 w 10020803"/>
              <a:gd name="connsiteY1523" fmla="*/ 4111098 h 5071844"/>
              <a:gd name="connsiteX1524" fmla="*/ 8373012 w 10020803"/>
              <a:gd name="connsiteY1524" fmla="*/ 4122270 h 5071844"/>
              <a:gd name="connsiteX1525" fmla="*/ 8389770 w 10020803"/>
              <a:gd name="connsiteY1525" fmla="*/ 4122270 h 5071844"/>
              <a:gd name="connsiteX1526" fmla="*/ 8412113 w 10020803"/>
              <a:gd name="connsiteY1526" fmla="*/ 4127857 h 5071844"/>
              <a:gd name="connsiteX1527" fmla="*/ 8423284 w 10020803"/>
              <a:gd name="connsiteY1527" fmla="*/ 4133441 h 5071844"/>
              <a:gd name="connsiteX1528" fmla="*/ 8412113 w 10020803"/>
              <a:gd name="connsiteY1528" fmla="*/ 4144614 h 5071844"/>
              <a:gd name="connsiteX1529" fmla="*/ 8389770 w 10020803"/>
              <a:gd name="connsiteY1529" fmla="*/ 4133441 h 5071844"/>
              <a:gd name="connsiteX1530" fmla="*/ 8345083 w 10020803"/>
              <a:gd name="connsiteY1530" fmla="*/ 4133441 h 5071844"/>
              <a:gd name="connsiteX1531" fmla="*/ 8345083 w 10020803"/>
              <a:gd name="connsiteY1531" fmla="*/ 4122270 h 5071844"/>
              <a:gd name="connsiteX1532" fmla="*/ 8356256 w 10020803"/>
              <a:gd name="connsiteY1532" fmla="*/ 4111098 h 5071844"/>
              <a:gd name="connsiteX1533" fmla="*/ 8367426 w 10020803"/>
              <a:gd name="connsiteY1533" fmla="*/ 4099927 h 5071844"/>
              <a:gd name="connsiteX1534" fmla="*/ 8289226 w 10020803"/>
              <a:gd name="connsiteY1534" fmla="*/ 4099927 h 5071844"/>
              <a:gd name="connsiteX1535" fmla="*/ 8317156 w 10020803"/>
              <a:gd name="connsiteY1535" fmla="*/ 4111098 h 5071844"/>
              <a:gd name="connsiteX1536" fmla="*/ 8322740 w 10020803"/>
              <a:gd name="connsiteY1536" fmla="*/ 4122270 h 5071844"/>
              <a:gd name="connsiteX1537" fmla="*/ 8300398 w 10020803"/>
              <a:gd name="connsiteY1537" fmla="*/ 4111098 h 5071844"/>
              <a:gd name="connsiteX1538" fmla="*/ 7127394 w 10020803"/>
              <a:gd name="connsiteY1538" fmla="*/ 4099927 h 5071844"/>
              <a:gd name="connsiteX1539" fmla="*/ 7116223 w 10020803"/>
              <a:gd name="connsiteY1539" fmla="*/ 4133441 h 5071844"/>
              <a:gd name="connsiteX1540" fmla="*/ 7127394 w 10020803"/>
              <a:gd name="connsiteY1540" fmla="*/ 4144614 h 5071844"/>
              <a:gd name="connsiteX1541" fmla="*/ 7138565 w 10020803"/>
              <a:gd name="connsiteY1541" fmla="*/ 4133441 h 5071844"/>
              <a:gd name="connsiteX1542" fmla="*/ 7138565 w 10020803"/>
              <a:gd name="connsiteY1542" fmla="*/ 4111098 h 5071844"/>
              <a:gd name="connsiteX1543" fmla="*/ 7127394 w 10020803"/>
              <a:gd name="connsiteY1543" fmla="*/ 4099927 h 5071844"/>
              <a:gd name="connsiteX1544" fmla="*/ 6557649 w 10020803"/>
              <a:gd name="connsiteY1544" fmla="*/ 4099927 h 5071844"/>
              <a:gd name="connsiteX1545" fmla="*/ 6563235 w 10020803"/>
              <a:gd name="connsiteY1545" fmla="*/ 4116684 h 5071844"/>
              <a:gd name="connsiteX1546" fmla="*/ 6568822 w 10020803"/>
              <a:gd name="connsiteY1546" fmla="*/ 4116684 h 5071844"/>
              <a:gd name="connsiteX1547" fmla="*/ 6568822 w 10020803"/>
              <a:gd name="connsiteY1547" fmla="*/ 4099927 h 5071844"/>
              <a:gd name="connsiteX1548" fmla="*/ 6557649 w 10020803"/>
              <a:gd name="connsiteY1548" fmla="*/ 4099927 h 5071844"/>
              <a:gd name="connsiteX1549" fmla="*/ 8574797 w 10020803"/>
              <a:gd name="connsiteY1549" fmla="*/ 4096437 h 5071844"/>
              <a:gd name="connsiteX1550" fmla="*/ 8579685 w 10020803"/>
              <a:gd name="connsiteY1550" fmla="*/ 4099927 h 5071844"/>
              <a:gd name="connsiteX1551" fmla="*/ 8602028 w 10020803"/>
              <a:gd name="connsiteY1551" fmla="*/ 4111098 h 5071844"/>
              <a:gd name="connsiteX1552" fmla="*/ 8618785 w 10020803"/>
              <a:gd name="connsiteY1552" fmla="*/ 4111098 h 5071844"/>
              <a:gd name="connsiteX1553" fmla="*/ 8624370 w 10020803"/>
              <a:gd name="connsiteY1553" fmla="*/ 4111098 h 5071844"/>
              <a:gd name="connsiteX1554" fmla="*/ 8635542 w 10020803"/>
              <a:gd name="connsiteY1554" fmla="*/ 4122270 h 5071844"/>
              <a:gd name="connsiteX1555" fmla="*/ 8646713 w 10020803"/>
              <a:gd name="connsiteY1555" fmla="*/ 4111098 h 5071844"/>
              <a:gd name="connsiteX1556" fmla="*/ 8657885 w 10020803"/>
              <a:gd name="connsiteY1556" fmla="*/ 4111098 h 5071844"/>
              <a:gd name="connsiteX1557" fmla="*/ 8669056 w 10020803"/>
              <a:gd name="connsiteY1557" fmla="*/ 4122270 h 5071844"/>
              <a:gd name="connsiteX1558" fmla="*/ 8680227 w 10020803"/>
              <a:gd name="connsiteY1558" fmla="*/ 4122270 h 5071844"/>
              <a:gd name="connsiteX1559" fmla="*/ 8691399 w 10020803"/>
              <a:gd name="connsiteY1559" fmla="*/ 4133441 h 5071844"/>
              <a:gd name="connsiteX1560" fmla="*/ 8702570 w 10020803"/>
              <a:gd name="connsiteY1560" fmla="*/ 4144614 h 5071844"/>
              <a:gd name="connsiteX1561" fmla="*/ 8713742 w 10020803"/>
              <a:gd name="connsiteY1561" fmla="*/ 4155785 h 5071844"/>
              <a:gd name="connsiteX1562" fmla="*/ 8713742 w 10020803"/>
              <a:gd name="connsiteY1562" fmla="*/ 4144614 h 5071844"/>
              <a:gd name="connsiteX1563" fmla="*/ 8724913 w 10020803"/>
              <a:gd name="connsiteY1563" fmla="*/ 4144614 h 5071844"/>
              <a:gd name="connsiteX1564" fmla="*/ 8736084 w 10020803"/>
              <a:gd name="connsiteY1564" fmla="*/ 4155785 h 5071844"/>
              <a:gd name="connsiteX1565" fmla="*/ 8736084 w 10020803"/>
              <a:gd name="connsiteY1565" fmla="*/ 4166955 h 5071844"/>
              <a:gd name="connsiteX1566" fmla="*/ 8747257 w 10020803"/>
              <a:gd name="connsiteY1566" fmla="*/ 4166955 h 5071844"/>
              <a:gd name="connsiteX1567" fmla="*/ 8747257 w 10020803"/>
              <a:gd name="connsiteY1567" fmla="*/ 4172542 h 5071844"/>
              <a:gd name="connsiteX1568" fmla="*/ 8741670 w 10020803"/>
              <a:gd name="connsiteY1568" fmla="*/ 4178128 h 5071844"/>
              <a:gd name="connsiteX1569" fmla="*/ 8736084 w 10020803"/>
              <a:gd name="connsiteY1569" fmla="*/ 4178128 h 5071844"/>
              <a:gd name="connsiteX1570" fmla="*/ 8724913 w 10020803"/>
              <a:gd name="connsiteY1570" fmla="*/ 4189299 h 5071844"/>
              <a:gd name="connsiteX1571" fmla="*/ 8713742 w 10020803"/>
              <a:gd name="connsiteY1571" fmla="*/ 4178128 h 5071844"/>
              <a:gd name="connsiteX1572" fmla="*/ 8680227 w 10020803"/>
              <a:gd name="connsiteY1572" fmla="*/ 4144614 h 5071844"/>
              <a:gd name="connsiteX1573" fmla="*/ 8691399 w 10020803"/>
              <a:gd name="connsiteY1573" fmla="*/ 4155785 h 5071844"/>
              <a:gd name="connsiteX1574" fmla="*/ 8669056 w 10020803"/>
              <a:gd name="connsiteY1574" fmla="*/ 4155785 h 5071844"/>
              <a:gd name="connsiteX1575" fmla="*/ 8657885 w 10020803"/>
              <a:gd name="connsiteY1575" fmla="*/ 4166955 h 5071844"/>
              <a:gd name="connsiteX1576" fmla="*/ 8669056 w 10020803"/>
              <a:gd name="connsiteY1576" fmla="*/ 4172542 h 5071844"/>
              <a:gd name="connsiteX1577" fmla="*/ 8657885 w 10020803"/>
              <a:gd name="connsiteY1577" fmla="*/ 4189299 h 5071844"/>
              <a:gd name="connsiteX1578" fmla="*/ 8646713 w 10020803"/>
              <a:gd name="connsiteY1578" fmla="*/ 4200471 h 5071844"/>
              <a:gd name="connsiteX1579" fmla="*/ 8657885 w 10020803"/>
              <a:gd name="connsiteY1579" fmla="*/ 4200471 h 5071844"/>
              <a:gd name="connsiteX1580" fmla="*/ 8685813 w 10020803"/>
              <a:gd name="connsiteY1580" fmla="*/ 4194885 h 5071844"/>
              <a:gd name="connsiteX1581" fmla="*/ 8691399 w 10020803"/>
              <a:gd name="connsiteY1581" fmla="*/ 4222813 h 5071844"/>
              <a:gd name="connsiteX1582" fmla="*/ 8702570 w 10020803"/>
              <a:gd name="connsiteY1582" fmla="*/ 4256328 h 5071844"/>
              <a:gd name="connsiteX1583" fmla="*/ 8680227 w 10020803"/>
              <a:gd name="connsiteY1583" fmla="*/ 4267499 h 5071844"/>
              <a:gd name="connsiteX1584" fmla="*/ 8657885 w 10020803"/>
              <a:gd name="connsiteY1584" fmla="*/ 4278672 h 5071844"/>
              <a:gd name="connsiteX1585" fmla="*/ 8669056 w 10020803"/>
              <a:gd name="connsiteY1585" fmla="*/ 4284256 h 5071844"/>
              <a:gd name="connsiteX1586" fmla="*/ 8669056 w 10020803"/>
              <a:gd name="connsiteY1586" fmla="*/ 4289842 h 5071844"/>
              <a:gd name="connsiteX1587" fmla="*/ 8657885 w 10020803"/>
              <a:gd name="connsiteY1587" fmla="*/ 4289842 h 5071844"/>
              <a:gd name="connsiteX1588" fmla="*/ 8646713 w 10020803"/>
              <a:gd name="connsiteY1588" fmla="*/ 4289842 h 5071844"/>
              <a:gd name="connsiteX1589" fmla="*/ 8635542 w 10020803"/>
              <a:gd name="connsiteY1589" fmla="*/ 4289842 h 5071844"/>
              <a:gd name="connsiteX1590" fmla="*/ 8613199 w 10020803"/>
              <a:gd name="connsiteY1590" fmla="*/ 4289842 h 5071844"/>
              <a:gd name="connsiteX1591" fmla="*/ 8568512 w 10020803"/>
              <a:gd name="connsiteY1591" fmla="*/ 4278672 h 5071844"/>
              <a:gd name="connsiteX1592" fmla="*/ 8557341 w 10020803"/>
              <a:gd name="connsiteY1592" fmla="*/ 4267499 h 5071844"/>
              <a:gd name="connsiteX1593" fmla="*/ 8568512 w 10020803"/>
              <a:gd name="connsiteY1593" fmla="*/ 4267499 h 5071844"/>
              <a:gd name="connsiteX1594" fmla="*/ 8607613 w 10020803"/>
              <a:gd name="connsiteY1594" fmla="*/ 4273085 h 5071844"/>
              <a:gd name="connsiteX1595" fmla="*/ 8646713 w 10020803"/>
              <a:gd name="connsiteY1595" fmla="*/ 4267499 h 5071844"/>
              <a:gd name="connsiteX1596" fmla="*/ 8646713 w 10020803"/>
              <a:gd name="connsiteY1596" fmla="*/ 4256328 h 5071844"/>
              <a:gd name="connsiteX1597" fmla="*/ 8657885 w 10020803"/>
              <a:gd name="connsiteY1597" fmla="*/ 4256328 h 5071844"/>
              <a:gd name="connsiteX1598" fmla="*/ 8669056 w 10020803"/>
              <a:gd name="connsiteY1598" fmla="*/ 4245156 h 5071844"/>
              <a:gd name="connsiteX1599" fmla="*/ 8646713 w 10020803"/>
              <a:gd name="connsiteY1599" fmla="*/ 4233985 h 5071844"/>
              <a:gd name="connsiteX1600" fmla="*/ 8613199 w 10020803"/>
              <a:gd name="connsiteY1600" fmla="*/ 4228399 h 5071844"/>
              <a:gd name="connsiteX1601" fmla="*/ 8585269 w 10020803"/>
              <a:gd name="connsiteY1601" fmla="*/ 4222813 h 5071844"/>
              <a:gd name="connsiteX1602" fmla="*/ 8579685 w 10020803"/>
              <a:gd name="connsiteY1602" fmla="*/ 4211642 h 5071844"/>
              <a:gd name="connsiteX1603" fmla="*/ 8579685 w 10020803"/>
              <a:gd name="connsiteY1603" fmla="*/ 4222813 h 5071844"/>
              <a:gd name="connsiteX1604" fmla="*/ 8579685 w 10020803"/>
              <a:gd name="connsiteY1604" fmla="*/ 4245156 h 5071844"/>
              <a:gd name="connsiteX1605" fmla="*/ 8574099 w 10020803"/>
              <a:gd name="connsiteY1605" fmla="*/ 4245156 h 5071844"/>
              <a:gd name="connsiteX1606" fmla="*/ 8568512 w 10020803"/>
              <a:gd name="connsiteY1606" fmla="*/ 4233985 h 5071844"/>
              <a:gd name="connsiteX1607" fmla="*/ 8562928 w 10020803"/>
              <a:gd name="connsiteY1607" fmla="*/ 4222813 h 5071844"/>
              <a:gd name="connsiteX1608" fmla="*/ 8546171 w 10020803"/>
              <a:gd name="connsiteY1608" fmla="*/ 4217228 h 5071844"/>
              <a:gd name="connsiteX1609" fmla="*/ 8501484 w 10020803"/>
              <a:gd name="connsiteY1609" fmla="*/ 4211642 h 5071844"/>
              <a:gd name="connsiteX1610" fmla="*/ 8423284 w 10020803"/>
              <a:gd name="connsiteY1610" fmla="*/ 4189299 h 5071844"/>
              <a:gd name="connsiteX1611" fmla="*/ 8406527 w 10020803"/>
              <a:gd name="connsiteY1611" fmla="*/ 4189299 h 5071844"/>
              <a:gd name="connsiteX1612" fmla="*/ 8400941 w 10020803"/>
              <a:gd name="connsiteY1612" fmla="*/ 4178128 h 5071844"/>
              <a:gd name="connsiteX1613" fmla="*/ 8412113 w 10020803"/>
              <a:gd name="connsiteY1613" fmla="*/ 4166955 h 5071844"/>
              <a:gd name="connsiteX1614" fmla="*/ 8423284 w 10020803"/>
              <a:gd name="connsiteY1614" fmla="*/ 4166955 h 5071844"/>
              <a:gd name="connsiteX1615" fmla="*/ 8423284 w 10020803"/>
              <a:gd name="connsiteY1615" fmla="*/ 4155785 h 5071844"/>
              <a:gd name="connsiteX1616" fmla="*/ 8445627 w 10020803"/>
              <a:gd name="connsiteY1616" fmla="*/ 4166955 h 5071844"/>
              <a:gd name="connsiteX1617" fmla="*/ 8434455 w 10020803"/>
              <a:gd name="connsiteY1617" fmla="*/ 4166955 h 5071844"/>
              <a:gd name="connsiteX1618" fmla="*/ 8423284 w 10020803"/>
              <a:gd name="connsiteY1618" fmla="*/ 4178128 h 5071844"/>
              <a:gd name="connsiteX1619" fmla="*/ 8470762 w 10020803"/>
              <a:gd name="connsiteY1619" fmla="*/ 4178128 h 5071844"/>
              <a:gd name="connsiteX1620" fmla="*/ 8490312 w 10020803"/>
              <a:gd name="connsiteY1620" fmla="*/ 4178128 h 5071844"/>
              <a:gd name="connsiteX1621" fmla="*/ 8490312 w 10020803"/>
              <a:gd name="connsiteY1621" fmla="*/ 4155785 h 5071844"/>
              <a:gd name="connsiteX1622" fmla="*/ 8512655 w 10020803"/>
              <a:gd name="connsiteY1622" fmla="*/ 4155785 h 5071844"/>
              <a:gd name="connsiteX1623" fmla="*/ 8512655 w 10020803"/>
              <a:gd name="connsiteY1623" fmla="*/ 4144614 h 5071844"/>
              <a:gd name="connsiteX1624" fmla="*/ 8501484 w 10020803"/>
              <a:gd name="connsiteY1624" fmla="*/ 4133441 h 5071844"/>
              <a:gd name="connsiteX1625" fmla="*/ 8512655 w 10020803"/>
              <a:gd name="connsiteY1625" fmla="*/ 4133441 h 5071844"/>
              <a:gd name="connsiteX1626" fmla="*/ 8523827 w 10020803"/>
              <a:gd name="connsiteY1626" fmla="*/ 4133441 h 5071844"/>
              <a:gd name="connsiteX1627" fmla="*/ 8529412 w 10020803"/>
              <a:gd name="connsiteY1627" fmla="*/ 4155785 h 5071844"/>
              <a:gd name="connsiteX1628" fmla="*/ 8540584 w 10020803"/>
              <a:gd name="connsiteY1628" fmla="*/ 4161371 h 5071844"/>
              <a:gd name="connsiteX1629" fmla="*/ 8546171 w 10020803"/>
              <a:gd name="connsiteY1629" fmla="*/ 4144614 h 5071844"/>
              <a:gd name="connsiteX1630" fmla="*/ 8568512 w 10020803"/>
              <a:gd name="connsiteY1630" fmla="*/ 4155785 h 5071844"/>
              <a:gd name="connsiteX1631" fmla="*/ 8613199 w 10020803"/>
              <a:gd name="connsiteY1631" fmla="*/ 4166955 h 5071844"/>
              <a:gd name="connsiteX1632" fmla="*/ 8613199 w 10020803"/>
              <a:gd name="connsiteY1632" fmla="*/ 4155785 h 5071844"/>
              <a:gd name="connsiteX1633" fmla="*/ 8613199 w 10020803"/>
              <a:gd name="connsiteY1633" fmla="*/ 4144614 h 5071844"/>
              <a:gd name="connsiteX1634" fmla="*/ 8635542 w 10020803"/>
              <a:gd name="connsiteY1634" fmla="*/ 4150198 h 5071844"/>
              <a:gd name="connsiteX1635" fmla="*/ 8641127 w 10020803"/>
              <a:gd name="connsiteY1635" fmla="*/ 4139028 h 5071844"/>
              <a:gd name="connsiteX1636" fmla="*/ 8624370 w 10020803"/>
              <a:gd name="connsiteY1636" fmla="*/ 4133441 h 5071844"/>
              <a:gd name="connsiteX1637" fmla="*/ 8607613 w 10020803"/>
              <a:gd name="connsiteY1637" fmla="*/ 4127857 h 5071844"/>
              <a:gd name="connsiteX1638" fmla="*/ 8602028 w 10020803"/>
              <a:gd name="connsiteY1638" fmla="*/ 4122270 h 5071844"/>
              <a:gd name="connsiteX1639" fmla="*/ 8568512 w 10020803"/>
              <a:gd name="connsiteY1639" fmla="*/ 4111098 h 5071844"/>
              <a:gd name="connsiteX1640" fmla="*/ 8574797 w 10020803"/>
              <a:gd name="connsiteY1640" fmla="*/ 4096437 h 5071844"/>
              <a:gd name="connsiteX1641" fmla="*/ 8412113 w 10020803"/>
              <a:gd name="connsiteY1641" fmla="*/ 4094341 h 5071844"/>
              <a:gd name="connsiteX1642" fmla="*/ 8417698 w 10020803"/>
              <a:gd name="connsiteY1642" fmla="*/ 4099927 h 5071844"/>
              <a:gd name="connsiteX1643" fmla="*/ 8412113 w 10020803"/>
              <a:gd name="connsiteY1643" fmla="*/ 4111098 h 5071844"/>
              <a:gd name="connsiteX1644" fmla="*/ 8406527 w 10020803"/>
              <a:gd name="connsiteY1644" fmla="*/ 4099927 h 5071844"/>
              <a:gd name="connsiteX1645" fmla="*/ 8412113 w 10020803"/>
              <a:gd name="connsiteY1645" fmla="*/ 4094341 h 5071844"/>
              <a:gd name="connsiteX1646" fmla="*/ 8602028 w 10020803"/>
              <a:gd name="connsiteY1646" fmla="*/ 4088756 h 5071844"/>
              <a:gd name="connsiteX1647" fmla="*/ 8613199 w 10020803"/>
              <a:gd name="connsiteY1647" fmla="*/ 4088756 h 5071844"/>
              <a:gd name="connsiteX1648" fmla="*/ 8602028 w 10020803"/>
              <a:gd name="connsiteY1648" fmla="*/ 4099927 h 5071844"/>
              <a:gd name="connsiteX1649" fmla="*/ 8602028 w 10020803"/>
              <a:gd name="connsiteY1649" fmla="*/ 4088756 h 5071844"/>
              <a:gd name="connsiteX1650" fmla="*/ 8490312 w 10020803"/>
              <a:gd name="connsiteY1650" fmla="*/ 4088756 h 5071844"/>
              <a:gd name="connsiteX1651" fmla="*/ 8490312 w 10020803"/>
              <a:gd name="connsiteY1651" fmla="*/ 4099927 h 5071844"/>
              <a:gd name="connsiteX1652" fmla="*/ 8479141 w 10020803"/>
              <a:gd name="connsiteY1652" fmla="*/ 4099927 h 5071844"/>
              <a:gd name="connsiteX1653" fmla="*/ 7082708 w 10020803"/>
              <a:gd name="connsiteY1653" fmla="*/ 4088756 h 5071844"/>
              <a:gd name="connsiteX1654" fmla="*/ 7060364 w 10020803"/>
              <a:gd name="connsiteY1654" fmla="*/ 4099927 h 5071844"/>
              <a:gd name="connsiteX1655" fmla="*/ 7077123 w 10020803"/>
              <a:gd name="connsiteY1655" fmla="*/ 4099927 h 5071844"/>
              <a:gd name="connsiteX1656" fmla="*/ 7082708 w 10020803"/>
              <a:gd name="connsiteY1656" fmla="*/ 4099927 h 5071844"/>
              <a:gd name="connsiteX1657" fmla="*/ 5842675 w 10020803"/>
              <a:gd name="connsiteY1657" fmla="*/ 4088756 h 5071844"/>
              <a:gd name="connsiteX1658" fmla="*/ 5853848 w 10020803"/>
              <a:gd name="connsiteY1658" fmla="*/ 4099927 h 5071844"/>
              <a:gd name="connsiteX1659" fmla="*/ 5865019 w 10020803"/>
              <a:gd name="connsiteY1659" fmla="*/ 4099927 h 5071844"/>
              <a:gd name="connsiteX1660" fmla="*/ 5853848 w 10020803"/>
              <a:gd name="connsiteY1660" fmla="*/ 4088756 h 5071844"/>
              <a:gd name="connsiteX1661" fmla="*/ 5842675 w 10020803"/>
              <a:gd name="connsiteY1661" fmla="*/ 4088756 h 5071844"/>
              <a:gd name="connsiteX1662" fmla="*/ 8324138 w 10020803"/>
              <a:gd name="connsiteY1662" fmla="*/ 4083170 h 5071844"/>
              <a:gd name="connsiteX1663" fmla="*/ 8328326 w 10020803"/>
              <a:gd name="connsiteY1663" fmla="*/ 4088756 h 5071844"/>
              <a:gd name="connsiteX1664" fmla="*/ 8345083 w 10020803"/>
              <a:gd name="connsiteY1664" fmla="*/ 4094341 h 5071844"/>
              <a:gd name="connsiteX1665" fmla="*/ 8356256 w 10020803"/>
              <a:gd name="connsiteY1665" fmla="*/ 4099927 h 5071844"/>
              <a:gd name="connsiteX1666" fmla="*/ 8333912 w 10020803"/>
              <a:gd name="connsiteY1666" fmla="*/ 4099927 h 5071844"/>
              <a:gd name="connsiteX1667" fmla="*/ 8311569 w 10020803"/>
              <a:gd name="connsiteY1667" fmla="*/ 4099927 h 5071844"/>
              <a:gd name="connsiteX1668" fmla="*/ 8322740 w 10020803"/>
              <a:gd name="connsiteY1668" fmla="*/ 4088756 h 5071844"/>
              <a:gd name="connsiteX1669" fmla="*/ 8324138 w 10020803"/>
              <a:gd name="connsiteY1669" fmla="*/ 4083170 h 5071844"/>
              <a:gd name="connsiteX1670" fmla="*/ 7632904 w 10020803"/>
              <a:gd name="connsiteY1670" fmla="*/ 4081774 h 5071844"/>
              <a:gd name="connsiteX1671" fmla="*/ 7641282 w 10020803"/>
              <a:gd name="connsiteY1671" fmla="*/ 4088756 h 5071844"/>
              <a:gd name="connsiteX1672" fmla="*/ 7641282 w 10020803"/>
              <a:gd name="connsiteY1672" fmla="*/ 4099927 h 5071844"/>
              <a:gd name="connsiteX1673" fmla="*/ 7641282 w 10020803"/>
              <a:gd name="connsiteY1673" fmla="*/ 4111098 h 5071844"/>
              <a:gd name="connsiteX1674" fmla="*/ 7641282 w 10020803"/>
              <a:gd name="connsiteY1674" fmla="*/ 4122270 h 5071844"/>
              <a:gd name="connsiteX1675" fmla="*/ 7607766 w 10020803"/>
              <a:gd name="connsiteY1675" fmla="*/ 4122270 h 5071844"/>
              <a:gd name="connsiteX1676" fmla="*/ 7607766 w 10020803"/>
              <a:gd name="connsiteY1676" fmla="*/ 4111098 h 5071844"/>
              <a:gd name="connsiteX1677" fmla="*/ 7624525 w 10020803"/>
              <a:gd name="connsiteY1677" fmla="*/ 4111098 h 5071844"/>
              <a:gd name="connsiteX1678" fmla="*/ 7630110 w 10020803"/>
              <a:gd name="connsiteY1678" fmla="*/ 4111098 h 5071844"/>
              <a:gd name="connsiteX1679" fmla="*/ 7630110 w 10020803"/>
              <a:gd name="connsiteY1679" fmla="*/ 4099927 h 5071844"/>
              <a:gd name="connsiteX1680" fmla="*/ 7630110 w 10020803"/>
              <a:gd name="connsiteY1680" fmla="*/ 4088756 h 5071844"/>
              <a:gd name="connsiteX1681" fmla="*/ 7630110 w 10020803"/>
              <a:gd name="connsiteY1681" fmla="*/ 4083170 h 5071844"/>
              <a:gd name="connsiteX1682" fmla="*/ 7632904 w 10020803"/>
              <a:gd name="connsiteY1682" fmla="*/ 4081774 h 5071844"/>
              <a:gd name="connsiteX1683" fmla="*/ 6457106 w 10020803"/>
              <a:gd name="connsiteY1683" fmla="*/ 4077584 h 5071844"/>
              <a:gd name="connsiteX1684" fmla="*/ 6468278 w 10020803"/>
              <a:gd name="connsiteY1684" fmla="*/ 4088756 h 5071844"/>
              <a:gd name="connsiteX1685" fmla="*/ 6468278 w 10020803"/>
              <a:gd name="connsiteY1685" fmla="*/ 4077584 h 5071844"/>
              <a:gd name="connsiteX1686" fmla="*/ 6457106 w 10020803"/>
              <a:gd name="connsiteY1686" fmla="*/ 4077584 h 5071844"/>
              <a:gd name="connsiteX1687" fmla="*/ 4859588 w 10020803"/>
              <a:gd name="connsiteY1687" fmla="*/ 4077584 h 5071844"/>
              <a:gd name="connsiteX1688" fmla="*/ 4904273 w 10020803"/>
              <a:gd name="connsiteY1688" fmla="*/ 4088756 h 5071844"/>
              <a:gd name="connsiteX1689" fmla="*/ 4893102 w 10020803"/>
              <a:gd name="connsiteY1689" fmla="*/ 4099927 h 5071844"/>
              <a:gd name="connsiteX1690" fmla="*/ 4859588 w 10020803"/>
              <a:gd name="connsiteY1690" fmla="*/ 4099927 h 5071844"/>
              <a:gd name="connsiteX1691" fmla="*/ 4859588 w 10020803"/>
              <a:gd name="connsiteY1691" fmla="*/ 4088756 h 5071844"/>
              <a:gd name="connsiteX1692" fmla="*/ 8786357 w 10020803"/>
              <a:gd name="connsiteY1692" fmla="*/ 4066413 h 5071844"/>
              <a:gd name="connsiteX1693" fmla="*/ 8791941 w 10020803"/>
              <a:gd name="connsiteY1693" fmla="*/ 4077584 h 5071844"/>
              <a:gd name="connsiteX1694" fmla="*/ 8780771 w 10020803"/>
              <a:gd name="connsiteY1694" fmla="*/ 4071998 h 5071844"/>
              <a:gd name="connsiteX1695" fmla="*/ 8786357 w 10020803"/>
              <a:gd name="connsiteY1695" fmla="*/ 4066413 h 5071844"/>
              <a:gd name="connsiteX1696" fmla="*/ 7071537 w 10020803"/>
              <a:gd name="connsiteY1696" fmla="*/ 4066413 h 5071844"/>
              <a:gd name="connsiteX1697" fmla="*/ 7071537 w 10020803"/>
              <a:gd name="connsiteY1697" fmla="*/ 4071998 h 5071844"/>
              <a:gd name="connsiteX1698" fmla="*/ 7082708 w 10020803"/>
              <a:gd name="connsiteY1698" fmla="*/ 4066413 h 5071844"/>
              <a:gd name="connsiteX1699" fmla="*/ 7082708 w 10020803"/>
              <a:gd name="connsiteY1699" fmla="*/ 4077584 h 5071844"/>
              <a:gd name="connsiteX1700" fmla="*/ 7105051 w 10020803"/>
              <a:gd name="connsiteY1700" fmla="*/ 4077584 h 5071844"/>
              <a:gd name="connsiteX1701" fmla="*/ 7127394 w 10020803"/>
              <a:gd name="connsiteY1701" fmla="*/ 4088756 h 5071844"/>
              <a:gd name="connsiteX1702" fmla="*/ 7149737 w 10020803"/>
              <a:gd name="connsiteY1702" fmla="*/ 4099927 h 5071844"/>
              <a:gd name="connsiteX1703" fmla="*/ 7149737 w 10020803"/>
              <a:gd name="connsiteY1703" fmla="*/ 4088756 h 5071844"/>
              <a:gd name="connsiteX1704" fmla="*/ 7127394 w 10020803"/>
              <a:gd name="connsiteY1704" fmla="*/ 4083170 h 5071844"/>
              <a:gd name="connsiteX1705" fmla="*/ 7105051 w 10020803"/>
              <a:gd name="connsiteY1705" fmla="*/ 4077584 h 5071844"/>
              <a:gd name="connsiteX1706" fmla="*/ 7093880 w 10020803"/>
              <a:gd name="connsiteY1706" fmla="*/ 4071998 h 5071844"/>
              <a:gd name="connsiteX1707" fmla="*/ 7093880 w 10020803"/>
              <a:gd name="connsiteY1707" fmla="*/ 4066413 h 5071844"/>
              <a:gd name="connsiteX1708" fmla="*/ 7082708 w 10020803"/>
              <a:gd name="connsiteY1708" fmla="*/ 4066413 h 5071844"/>
              <a:gd name="connsiteX1709" fmla="*/ 7071537 w 10020803"/>
              <a:gd name="connsiteY1709" fmla="*/ 4066413 h 5071844"/>
              <a:gd name="connsiteX1710" fmla="*/ 5541046 w 10020803"/>
              <a:gd name="connsiteY1710" fmla="*/ 4066413 h 5071844"/>
              <a:gd name="connsiteX1711" fmla="*/ 5541046 w 10020803"/>
              <a:gd name="connsiteY1711" fmla="*/ 4077584 h 5071844"/>
              <a:gd name="connsiteX1712" fmla="*/ 5552218 w 10020803"/>
              <a:gd name="connsiteY1712" fmla="*/ 4077584 h 5071844"/>
              <a:gd name="connsiteX1713" fmla="*/ 5552218 w 10020803"/>
              <a:gd name="connsiteY1713" fmla="*/ 4088756 h 5071844"/>
              <a:gd name="connsiteX1714" fmla="*/ 5518704 w 10020803"/>
              <a:gd name="connsiteY1714" fmla="*/ 4088756 h 5071844"/>
              <a:gd name="connsiteX1715" fmla="*/ 5541046 w 10020803"/>
              <a:gd name="connsiteY1715" fmla="*/ 4066413 h 5071844"/>
              <a:gd name="connsiteX1716" fmla="*/ 5496361 w 10020803"/>
              <a:gd name="connsiteY1716" fmla="*/ 4066413 h 5071844"/>
              <a:gd name="connsiteX1717" fmla="*/ 5507532 w 10020803"/>
              <a:gd name="connsiteY1717" fmla="*/ 4088756 h 5071844"/>
              <a:gd name="connsiteX1718" fmla="*/ 5485189 w 10020803"/>
              <a:gd name="connsiteY1718" fmla="*/ 4088756 h 5071844"/>
              <a:gd name="connsiteX1719" fmla="*/ 5496361 w 10020803"/>
              <a:gd name="connsiteY1719" fmla="*/ 4066413 h 5071844"/>
              <a:gd name="connsiteX1720" fmla="*/ 8156564 w 10020803"/>
              <a:gd name="connsiteY1720" fmla="*/ 4059431 h 5071844"/>
              <a:gd name="connsiteX1721" fmla="*/ 8155168 w 10020803"/>
              <a:gd name="connsiteY1721" fmla="*/ 4066413 h 5071844"/>
              <a:gd name="connsiteX1722" fmla="*/ 8166340 w 10020803"/>
              <a:gd name="connsiteY1722" fmla="*/ 4066413 h 5071844"/>
              <a:gd name="connsiteX1723" fmla="*/ 8166340 w 10020803"/>
              <a:gd name="connsiteY1723" fmla="*/ 4077584 h 5071844"/>
              <a:gd name="connsiteX1724" fmla="*/ 8199854 w 10020803"/>
              <a:gd name="connsiteY1724" fmla="*/ 4077584 h 5071844"/>
              <a:gd name="connsiteX1725" fmla="*/ 8199854 w 10020803"/>
              <a:gd name="connsiteY1725" fmla="*/ 4066413 h 5071844"/>
              <a:gd name="connsiteX1726" fmla="*/ 8188684 w 10020803"/>
              <a:gd name="connsiteY1726" fmla="*/ 4066413 h 5071844"/>
              <a:gd name="connsiteX1727" fmla="*/ 8177512 w 10020803"/>
              <a:gd name="connsiteY1727" fmla="*/ 4066413 h 5071844"/>
              <a:gd name="connsiteX1728" fmla="*/ 8160754 w 10020803"/>
              <a:gd name="connsiteY1728" fmla="*/ 4060827 h 5071844"/>
              <a:gd name="connsiteX1729" fmla="*/ 8156564 w 10020803"/>
              <a:gd name="connsiteY1729" fmla="*/ 4059431 h 5071844"/>
              <a:gd name="connsiteX1730" fmla="*/ 8803114 w 10020803"/>
              <a:gd name="connsiteY1730" fmla="*/ 4055241 h 5071844"/>
              <a:gd name="connsiteX1731" fmla="*/ 8808700 w 10020803"/>
              <a:gd name="connsiteY1731" fmla="*/ 4055241 h 5071844"/>
              <a:gd name="connsiteX1732" fmla="*/ 8814285 w 10020803"/>
              <a:gd name="connsiteY1732" fmla="*/ 4066413 h 5071844"/>
              <a:gd name="connsiteX1733" fmla="*/ 8803114 w 10020803"/>
              <a:gd name="connsiteY1733" fmla="*/ 4066413 h 5071844"/>
              <a:gd name="connsiteX1734" fmla="*/ 8412113 w 10020803"/>
              <a:gd name="connsiteY1734" fmla="*/ 4055241 h 5071844"/>
              <a:gd name="connsiteX1735" fmla="*/ 8423284 w 10020803"/>
              <a:gd name="connsiteY1735" fmla="*/ 4055241 h 5071844"/>
              <a:gd name="connsiteX1736" fmla="*/ 8428870 w 10020803"/>
              <a:gd name="connsiteY1736" fmla="*/ 4060827 h 5071844"/>
              <a:gd name="connsiteX1737" fmla="*/ 8434455 w 10020803"/>
              <a:gd name="connsiteY1737" fmla="*/ 4066413 h 5071844"/>
              <a:gd name="connsiteX1738" fmla="*/ 8423284 w 10020803"/>
              <a:gd name="connsiteY1738" fmla="*/ 4077584 h 5071844"/>
              <a:gd name="connsiteX1739" fmla="*/ 8423284 w 10020803"/>
              <a:gd name="connsiteY1739" fmla="*/ 4088756 h 5071844"/>
              <a:gd name="connsiteX1740" fmla="*/ 8412113 w 10020803"/>
              <a:gd name="connsiteY1740" fmla="*/ 4088756 h 5071844"/>
              <a:gd name="connsiteX1741" fmla="*/ 8400941 w 10020803"/>
              <a:gd name="connsiteY1741" fmla="*/ 4088756 h 5071844"/>
              <a:gd name="connsiteX1742" fmla="*/ 8406527 w 10020803"/>
              <a:gd name="connsiteY1742" fmla="*/ 4083170 h 5071844"/>
              <a:gd name="connsiteX1743" fmla="*/ 8406527 w 10020803"/>
              <a:gd name="connsiteY1743" fmla="*/ 4071998 h 5071844"/>
              <a:gd name="connsiteX1744" fmla="*/ 8412113 w 10020803"/>
              <a:gd name="connsiteY1744" fmla="*/ 4055241 h 5071844"/>
              <a:gd name="connsiteX1745" fmla="*/ 7540738 w 10020803"/>
              <a:gd name="connsiteY1745" fmla="*/ 4055241 h 5071844"/>
              <a:gd name="connsiteX1746" fmla="*/ 7551909 w 10020803"/>
              <a:gd name="connsiteY1746" fmla="*/ 4055241 h 5071844"/>
              <a:gd name="connsiteX1747" fmla="*/ 7551909 w 10020803"/>
              <a:gd name="connsiteY1747" fmla="*/ 4066413 h 5071844"/>
              <a:gd name="connsiteX1748" fmla="*/ 6401250 w 10020803"/>
              <a:gd name="connsiteY1748" fmla="*/ 4055241 h 5071844"/>
              <a:gd name="connsiteX1749" fmla="*/ 6412420 w 10020803"/>
              <a:gd name="connsiteY1749" fmla="*/ 4077584 h 5071844"/>
              <a:gd name="connsiteX1750" fmla="*/ 6423592 w 10020803"/>
              <a:gd name="connsiteY1750" fmla="*/ 4066413 h 5071844"/>
              <a:gd name="connsiteX1751" fmla="*/ 6418006 w 10020803"/>
              <a:gd name="connsiteY1751" fmla="*/ 4060827 h 5071844"/>
              <a:gd name="connsiteX1752" fmla="*/ 6401250 w 10020803"/>
              <a:gd name="connsiteY1752" fmla="*/ 4055241 h 5071844"/>
              <a:gd name="connsiteX1753" fmla="*/ 4848416 w 10020803"/>
              <a:gd name="connsiteY1753" fmla="*/ 4055241 h 5071844"/>
              <a:gd name="connsiteX1754" fmla="*/ 4859588 w 10020803"/>
              <a:gd name="connsiteY1754" fmla="*/ 4055241 h 5071844"/>
              <a:gd name="connsiteX1755" fmla="*/ 4859588 w 10020803"/>
              <a:gd name="connsiteY1755" fmla="*/ 4066413 h 5071844"/>
              <a:gd name="connsiteX1756" fmla="*/ 4725530 w 10020803"/>
              <a:gd name="connsiteY1756" fmla="*/ 4055241 h 5071844"/>
              <a:gd name="connsiteX1757" fmla="*/ 4736701 w 10020803"/>
              <a:gd name="connsiteY1757" fmla="*/ 4055241 h 5071844"/>
              <a:gd name="connsiteX1758" fmla="*/ 4747873 w 10020803"/>
              <a:gd name="connsiteY1758" fmla="*/ 4066413 h 5071844"/>
              <a:gd name="connsiteX1759" fmla="*/ 4736701 w 10020803"/>
              <a:gd name="connsiteY1759" fmla="*/ 4066413 h 5071844"/>
              <a:gd name="connsiteX1760" fmla="*/ 4725530 w 10020803"/>
              <a:gd name="connsiteY1760" fmla="*/ 4055241 h 5071844"/>
              <a:gd name="connsiteX1761" fmla="*/ 6292327 w 10020803"/>
              <a:gd name="connsiteY1761" fmla="*/ 4049656 h 5071844"/>
              <a:gd name="connsiteX1762" fmla="*/ 6289535 w 10020803"/>
              <a:gd name="connsiteY1762" fmla="*/ 4055241 h 5071844"/>
              <a:gd name="connsiteX1763" fmla="*/ 6300706 w 10020803"/>
              <a:gd name="connsiteY1763" fmla="*/ 4055241 h 5071844"/>
              <a:gd name="connsiteX1764" fmla="*/ 6292327 w 10020803"/>
              <a:gd name="connsiteY1764" fmla="*/ 4049656 h 5071844"/>
              <a:gd name="connsiteX1765" fmla="*/ 8758427 w 10020803"/>
              <a:gd name="connsiteY1765" fmla="*/ 4044070 h 5071844"/>
              <a:gd name="connsiteX1766" fmla="*/ 8780771 w 10020803"/>
              <a:gd name="connsiteY1766" fmla="*/ 4066413 h 5071844"/>
              <a:gd name="connsiteX1767" fmla="*/ 8769600 w 10020803"/>
              <a:gd name="connsiteY1767" fmla="*/ 4066413 h 5071844"/>
              <a:gd name="connsiteX1768" fmla="*/ 8752843 w 10020803"/>
              <a:gd name="connsiteY1768" fmla="*/ 4060827 h 5071844"/>
              <a:gd name="connsiteX1769" fmla="*/ 8736084 w 10020803"/>
              <a:gd name="connsiteY1769" fmla="*/ 4049656 h 5071844"/>
              <a:gd name="connsiteX1770" fmla="*/ 8758427 w 10020803"/>
              <a:gd name="connsiteY1770" fmla="*/ 4044070 h 5071844"/>
              <a:gd name="connsiteX1771" fmla="*/ 8233368 w 10020803"/>
              <a:gd name="connsiteY1771" fmla="*/ 4044070 h 5071844"/>
              <a:gd name="connsiteX1772" fmla="*/ 8244541 w 10020803"/>
              <a:gd name="connsiteY1772" fmla="*/ 4049656 h 5071844"/>
              <a:gd name="connsiteX1773" fmla="*/ 8238955 w 10020803"/>
              <a:gd name="connsiteY1773" fmla="*/ 4055241 h 5071844"/>
              <a:gd name="connsiteX1774" fmla="*/ 8233368 w 10020803"/>
              <a:gd name="connsiteY1774" fmla="*/ 4044070 h 5071844"/>
              <a:gd name="connsiteX1775" fmla="*/ 6641436 w 10020803"/>
              <a:gd name="connsiteY1775" fmla="*/ 4044070 h 5071844"/>
              <a:gd name="connsiteX1776" fmla="*/ 6647020 w 10020803"/>
              <a:gd name="connsiteY1776" fmla="*/ 4055241 h 5071844"/>
              <a:gd name="connsiteX1777" fmla="*/ 6635850 w 10020803"/>
              <a:gd name="connsiteY1777" fmla="*/ 4055241 h 5071844"/>
              <a:gd name="connsiteX1778" fmla="*/ 6641436 w 10020803"/>
              <a:gd name="connsiteY1778" fmla="*/ 4044070 h 5071844"/>
              <a:gd name="connsiteX1779" fmla="*/ 4759044 w 10020803"/>
              <a:gd name="connsiteY1779" fmla="*/ 4044070 h 5071844"/>
              <a:gd name="connsiteX1780" fmla="*/ 4814901 w 10020803"/>
              <a:gd name="connsiteY1780" fmla="*/ 4055241 h 5071844"/>
              <a:gd name="connsiteX1781" fmla="*/ 4826072 w 10020803"/>
              <a:gd name="connsiteY1781" fmla="*/ 4077584 h 5071844"/>
              <a:gd name="connsiteX1782" fmla="*/ 4781387 w 10020803"/>
              <a:gd name="connsiteY1782" fmla="*/ 4055241 h 5071844"/>
              <a:gd name="connsiteX1783" fmla="*/ 8336704 w 10020803"/>
              <a:gd name="connsiteY1783" fmla="*/ 4037088 h 5071844"/>
              <a:gd name="connsiteX1784" fmla="*/ 8345083 w 10020803"/>
              <a:gd name="connsiteY1784" fmla="*/ 4038484 h 5071844"/>
              <a:gd name="connsiteX1785" fmla="*/ 8356256 w 10020803"/>
              <a:gd name="connsiteY1785" fmla="*/ 4044070 h 5071844"/>
              <a:gd name="connsiteX1786" fmla="*/ 8367426 w 10020803"/>
              <a:gd name="connsiteY1786" fmla="*/ 4066413 h 5071844"/>
              <a:gd name="connsiteX1787" fmla="*/ 8350670 w 10020803"/>
              <a:gd name="connsiteY1787" fmla="*/ 4066413 h 5071844"/>
              <a:gd name="connsiteX1788" fmla="*/ 8345083 w 10020803"/>
              <a:gd name="connsiteY1788" fmla="*/ 4055241 h 5071844"/>
              <a:gd name="connsiteX1789" fmla="*/ 8333912 w 10020803"/>
              <a:gd name="connsiteY1789" fmla="*/ 4044070 h 5071844"/>
              <a:gd name="connsiteX1790" fmla="*/ 8336704 w 10020803"/>
              <a:gd name="connsiteY1790" fmla="*/ 4037088 h 5071844"/>
              <a:gd name="connsiteX1791" fmla="*/ 8780771 w 10020803"/>
              <a:gd name="connsiteY1791" fmla="*/ 4032899 h 5071844"/>
              <a:gd name="connsiteX1792" fmla="*/ 8791941 w 10020803"/>
              <a:gd name="connsiteY1792" fmla="*/ 4032899 h 5071844"/>
              <a:gd name="connsiteX1793" fmla="*/ 8780771 w 10020803"/>
              <a:gd name="connsiteY1793" fmla="*/ 4044070 h 5071844"/>
              <a:gd name="connsiteX1794" fmla="*/ 8311569 w 10020803"/>
              <a:gd name="connsiteY1794" fmla="*/ 4032899 h 5071844"/>
              <a:gd name="connsiteX1795" fmla="*/ 8322740 w 10020803"/>
              <a:gd name="connsiteY1795" fmla="*/ 4044070 h 5071844"/>
              <a:gd name="connsiteX1796" fmla="*/ 8322740 w 10020803"/>
              <a:gd name="connsiteY1796" fmla="*/ 4055241 h 5071844"/>
              <a:gd name="connsiteX1797" fmla="*/ 8311569 w 10020803"/>
              <a:gd name="connsiteY1797" fmla="*/ 4055241 h 5071844"/>
              <a:gd name="connsiteX1798" fmla="*/ 8311569 w 10020803"/>
              <a:gd name="connsiteY1798" fmla="*/ 4044070 h 5071844"/>
              <a:gd name="connsiteX1799" fmla="*/ 7607766 w 10020803"/>
              <a:gd name="connsiteY1799" fmla="*/ 4032899 h 5071844"/>
              <a:gd name="connsiteX1800" fmla="*/ 7607766 w 10020803"/>
              <a:gd name="connsiteY1800" fmla="*/ 4044070 h 5071844"/>
              <a:gd name="connsiteX1801" fmla="*/ 7630110 w 10020803"/>
              <a:gd name="connsiteY1801" fmla="*/ 4032899 h 5071844"/>
              <a:gd name="connsiteX1802" fmla="*/ 7272622 w 10020803"/>
              <a:gd name="connsiteY1802" fmla="*/ 4032899 h 5071844"/>
              <a:gd name="connsiteX1803" fmla="*/ 7250280 w 10020803"/>
              <a:gd name="connsiteY1803" fmla="*/ 4044070 h 5071844"/>
              <a:gd name="connsiteX1804" fmla="*/ 7250280 w 10020803"/>
              <a:gd name="connsiteY1804" fmla="*/ 4055241 h 5071844"/>
              <a:gd name="connsiteX1805" fmla="*/ 7283795 w 10020803"/>
              <a:gd name="connsiteY1805" fmla="*/ 4060827 h 5071844"/>
              <a:gd name="connsiteX1806" fmla="*/ 7306136 w 10020803"/>
              <a:gd name="connsiteY1806" fmla="*/ 4066413 h 5071844"/>
              <a:gd name="connsiteX1807" fmla="*/ 7328480 w 10020803"/>
              <a:gd name="connsiteY1807" fmla="*/ 4066413 h 5071844"/>
              <a:gd name="connsiteX1808" fmla="*/ 7328480 w 10020803"/>
              <a:gd name="connsiteY1808" fmla="*/ 4055241 h 5071844"/>
              <a:gd name="connsiteX1809" fmla="*/ 7328480 w 10020803"/>
              <a:gd name="connsiteY1809" fmla="*/ 4044070 h 5071844"/>
              <a:gd name="connsiteX1810" fmla="*/ 7311723 w 10020803"/>
              <a:gd name="connsiteY1810" fmla="*/ 4038484 h 5071844"/>
              <a:gd name="connsiteX1811" fmla="*/ 7294966 w 10020803"/>
              <a:gd name="connsiteY1811" fmla="*/ 4044070 h 5071844"/>
              <a:gd name="connsiteX1812" fmla="*/ 7272622 w 10020803"/>
              <a:gd name="connsiteY1812" fmla="*/ 4032899 h 5071844"/>
              <a:gd name="connsiteX1813" fmla="*/ 6144305 w 10020803"/>
              <a:gd name="connsiteY1813" fmla="*/ 4032899 h 5071844"/>
              <a:gd name="connsiteX1814" fmla="*/ 6155477 w 10020803"/>
              <a:gd name="connsiteY1814" fmla="*/ 4032899 h 5071844"/>
              <a:gd name="connsiteX1815" fmla="*/ 6144305 w 10020803"/>
              <a:gd name="connsiteY1815" fmla="*/ 4044070 h 5071844"/>
              <a:gd name="connsiteX1816" fmla="*/ 4583094 w 10020803"/>
              <a:gd name="connsiteY1816" fmla="*/ 4024521 h 5071844"/>
              <a:gd name="connsiteX1817" fmla="*/ 4591472 w 10020803"/>
              <a:gd name="connsiteY1817" fmla="*/ 4027313 h 5071844"/>
              <a:gd name="connsiteX1818" fmla="*/ 4602643 w 10020803"/>
              <a:gd name="connsiteY1818" fmla="*/ 4032899 h 5071844"/>
              <a:gd name="connsiteX1819" fmla="*/ 4580300 w 10020803"/>
              <a:gd name="connsiteY1819" fmla="*/ 4032899 h 5071844"/>
              <a:gd name="connsiteX1820" fmla="*/ 4580300 w 10020803"/>
              <a:gd name="connsiteY1820" fmla="*/ 4027313 h 5071844"/>
              <a:gd name="connsiteX1821" fmla="*/ 4583094 w 10020803"/>
              <a:gd name="connsiteY1821" fmla="*/ 4024521 h 5071844"/>
              <a:gd name="connsiteX1822" fmla="*/ 8546171 w 10020803"/>
              <a:gd name="connsiteY1822" fmla="*/ 4021727 h 5071844"/>
              <a:gd name="connsiteX1823" fmla="*/ 8557341 w 10020803"/>
              <a:gd name="connsiteY1823" fmla="*/ 4021727 h 5071844"/>
              <a:gd name="connsiteX1824" fmla="*/ 8546171 w 10020803"/>
              <a:gd name="connsiteY1824" fmla="*/ 4032899 h 5071844"/>
              <a:gd name="connsiteX1825" fmla="*/ 8546171 w 10020803"/>
              <a:gd name="connsiteY1825" fmla="*/ 4021727 h 5071844"/>
              <a:gd name="connsiteX1826" fmla="*/ 8333912 w 10020803"/>
              <a:gd name="connsiteY1826" fmla="*/ 4021727 h 5071844"/>
              <a:gd name="connsiteX1827" fmla="*/ 8345083 w 10020803"/>
              <a:gd name="connsiteY1827" fmla="*/ 4021727 h 5071844"/>
              <a:gd name="connsiteX1828" fmla="*/ 8333912 w 10020803"/>
              <a:gd name="connsiteY1828" fmla="*/ 4032899 h 5071844"/>
              <a:gd name="connsiteX1829" fmla="*/ 8026696 w 10020803"/>
              <a:gd name="connsiteY1829" fmla="*/ 4021727 h 5071844"/>
              <a:gd name="connsiteX1830" fmla="*/ 8026696 w 10020803"/>
              <a:gd name="connsiteY1830" fmla="*/ 4027313 h 5071844"/>
              <a:gd name="connsiteX1831" fmla="*/ 8054626 w 10020803"/>
              <a:gd name="connsiteY1831" fmla="*/ 4038484 h 5071844"/>
              <a:gd name="connsiteX1832" fmla="*/ 8082554 w 10020803"/>
              <a:gd name="connsiteY1832" fmla="*/ 4044070 h 5071844"/>
              <a:gd name="connsiteX1833" fmla="*/ 8099311 w 10020803"/>
              <a:gd name="connsiteY1833" fmla="*/ 4044070 h 5071844"/>
              <a:gd name="connsiteX1834" fmla="*/ 8110484 w 10020803"/>
              <a:gd name="connsiteY1834" fmla="*/ 4044070 h 5071844"/>
              <a:gd name="connsiteX1835" fmla="*/ 8110484 w 10020803"/>
              <a:gd name="connsiteY1835" fmla="*/ 4032899 h 5071844"/>
              <a:gd name="connsiteX1836" fmla="*/ 8121654 w 10020803"/>
              <a:gd name="connsiteY1836" fmla="*/ 4032899 h 5071844"/>
              <a:gd name="connsiteX1837" fmla="*/ 8076968 w 10020803"/>
              <a:gd name="connsiteY1837" fmla="*/ 4021727 h 5071844"/>
              <a:gd name="connsiteX1838" fmla="*/ 8054626 w 10020803"/>
              <a:gd name="connsiteY1838" fmla="*/ 4021727 h 5071844"/>
              <a:gd name="connsiteX1839" fmla="*/ 8032283 w 10020803"/>
              <a:gd name="connsiteY1839" fmla="*/ 4021727 h 5071844"/>
              <a:gd name="connsiteX1840" fmla="*/ 8026696 w 10020803"/>
              <a:gd name="connsiteY1840" fmla="*/ 4021727 h 5071844"/>
              <a:gd name="connsiteX1841" fmla="*/ 9551602 w 10020803"/>
              <a:gd name="connsiteY1841" fmla="*/ 4010556 h 5071844"/>
              <a:gd name="connsiteX1842" fmla="*/ 9562772 w 10020803"/>
              <a:gd name="connsiteY1842" fmla="*/ 4010556 h 5071844"/>
              <a:gd name="connsiteX1843" fmla="*/ 9573945 w 10020803"/>
              <a:gd name="connsiteY1843" fmla="*/ 4010556 h 5071844"/>
              <a:gd name="connsiteX1844" fmla="*/ 9585116 w 10020803"/>
              <a:gd name="connsiteY1844" fmla="*/ 4010556 h 5071844"/>
              <a:gd name="connsiteX1845" fmla="*/ 9601873 w 10020803"/>
              <a:gd name="connsiteY1845" fmla="*/ 4021727 h 5071844"/>
              <a:gd name="connsiteX1846" fmla="*/ 9607459 w 10020803"/>
              <a:gd name="connsiteY1846" fmla="*/ 4021727 h 5071844"/>
              <a:gd name="connsiteX1847" fmla="*/ 9696830 w 10020803"/>
              <a:gd name="connsiteY1847" fmla="*/ 4055241 h 5071844"/>
              <a:gd name="connsiteX1848" fmla="*/ 9713587 w 10020803"/>
              <a:gd name="connsiteY1848" fmla="*/ 4060827 h 5071844"/>
              <a:gd name="connsiteX1849" fmla="*/ 9730346 w 10020803"/>
              <a:gd name="connsiteY1849" fmla="*/ 4066413 h 5071844"/>
              <a:gd name="connsiteX1850" fmla="*/ 9741515 w 10020803"/>
              <a:gd name="connsiteY1850" fmla="*/ 4066413 h 5071844"/>
              <a:gd name="connsiteX1851" fmla="*/ 9763860 w 10020803"/>
              <a:gd name="connsiteY1851" fmla="*/ 4088756 h 5071844"/>
              <a:gd name="connsiteX1852" fmla="*/ 9786202 w 10020803"/>
              <a:gd name="connsiteY1852" fmla="*/ 4099927 h 5071844"/>
              <a:gd name="connsiteX1853" fmla="*/ 9752687 w 10020803"/>
              <a:gd name="connsiteY1853" fmla="*/ 4099927 h 5071844"/>
              <a:gd name="connsiteX1854" fmla="*/ 9708001 w 10020803"/>
              <a:gd name="connsiteY1854" fmla="*/ 4077584 h 5071844"/>
              <a:gd name="connsiteX1855" fmla="*/ 9674487 w 10020803"/>
              <a:gd name="connsiteY1855" fmla="*/ 4066413 h 5071844"/>
              <a:gd name="connsiteX1856" fmla="*/ 9640973 w 10020803"/>
              <a:gd name="connsiteY1856" fmla="*/ 4055241 h 5071844"/>
              <a:gd name="connsiteX1857" fmla="*/ 9629801 w 10020803"/>
              <a:gd name="connsiteY1857" fmla="*/ 4049656 h 5071844"/>
              <a:gd name="connsiteX1858" fmla="*/ 9573945 w 10020803"/>
              <a:gd name="connsiteY1858" fmla="*/ 4032899 h 5071844"/>
              <a:gd name="connsiteX1859" fmla="*/ 8423284 w 10020803"/>
              <a:gd name="connsiteY1859" fmla="*/ 4010556 h 5071844"/>
              <a:gd name="connsiteX1860" fmla="*/ 8434455 w 10020803"/>
              <a:gd name="connsiteY1860" fmla="*/ 4016141 h 5071844"/>
              <a:gd name="connsiteX1861" fmla="*/ 8423284 w 10020803"/>
              <a:gd name="connsiteY1861" fmla="*/ 4021727 h 5071844"/>
              <a:gd name="connsiteX1862" fmla="*/ 8412113 w 10020803"/>
              <a:gd name="connsiteY1862" fmla="*/ 4021727 h 5071844"/>
              <a:gd name="connsiteX1863" fmla="*/ 8423284 w 10020803"/>
              <a:gd name="connsiteY1863" fmla="*/ 4010556 h 5071844"/>
              <a:gd name="connsiteX1864" fmla="*/ 6892792 w 10020803"/>
              <a:gd name="connsiteY1864" fmla="*/ 4010556 h 5071844"/>
              <a:gd name="connsiteX1865" fmla="*/ 6892792 w 10020803"/>
              <a:gd name="connsiteY1865" fmla="*/ 4032899 h 5071844"/>
              <a:gd name="connsiteX1866" fmla="*/ 6959822 w 10020803"/>
              <a:gd name="connsiteY1866" fmla="*/ 4055241 h 5071844"/>
              <a:gd name="connsiteX1867" fmla="*/ 6982166 w 10020803"/>
              <a:gd name="connsiteY1867" fmla="*/ 4044070 h 5071844"/>
              <a:gd name="connsiteX1868" fmla="*/ 6993336 w 10020803"/>
              <a:gd name="connsiteY1868" fmla="*/ 4055241 h 5071844"/>
              <a:gd name="connsiteX1869" fmla="*/ 7015680 w 10020803"/>
              <a:gd name="connsiteY1869" fmla="*/ 4055241 h 5071844"/>
              <a:gd name="connsiteX1870" fmla="*/ 6959822 w 10020803"/>
              <a:gd name="connsiteY1870" fmla="*/ 4032899 h 5071844"/>
              <a:gd name="connsiteX1871" fmla="*/ 6948650 w 10020803"/>
              <a:gd name="connsiteY1871" fmla="*/ 4032899 h 5071844"/>
              <a:gd name="connsiteX1872" fmla="*/ 6937479 w 10020803"/>
              <a:gd name="connsiteY1872" fmla="*/ 4027313 h 5071844"/>
              <a:gd name="connsiteX1873" fmla="*/ 6948650 w 10020803"/>
              <a:gd name="connsiteY1873" fmla="*/ 4021727 h 5071844"/>
              <a:gd name="connsiteX1874" fmla="*/ 6915136 w 10020803"/>
              <a:gd name="connsiteY1874" fmla="*/ 4010556 h 5071844"/>
              <a:gd name="connsiteX1875" fmla="*/ 6267192 w 10020803"/>
              <a:gd name="connsiteY1875" fmla="*/ 4010556 h 5071844"/>
              <a:gd name="connsiteX1876" fmla="*/ 6256021 w 10020803"/>
              <a:gd name="connsiteY1876" fmla="*/ 4016141 h 5071844"/>
              <a:gd name="connsiteX1877" fmla="*/ 6267192 w 10020803"/>
              <a:gd name="connsiteY1877" fmla="*/ 4021727 h 5071844"/>
              <a:gd name="connsiteX1878" fmla="*/ 6289535 w 10020803"/>
              <a:gd name="connsiteY1878" fmla="*/ 4032899 h 5071844"/>
              <a:gd name="connsiteX1879" fmla="*/ 6300706 w 10020803"/>
              <a:gd name="connsiteY1879" fmla="*/ 4038484 h 5071844"/>
              <a:gd name="connsiteX1880" fmla="*/ 6323049 w 10020803"/>
              <a:gd name="connsiteY1880" fmla="*/ 4044070 h 5071844"/>
              <a:gd name="connsiteX1881" fmla="*/ 6345392 w 10020803"/>
              <a:gd name="connsiteY1881" fmla="*/ 4044070 h 5071844"/>
              <a:gd name="connsiteX1882" fmla="*/ 6334220 w 10020803"/>
              <a:gd name="connsiteY1882" fmla="*/ 4038484 h 5071844"/>
              <a:gd name="connsiteX1883" fmla="*/ 6311878 w 10020803"/>
              <a:gd name="connsiteY1883" fmla="*/ 4032899 h 5071844"/>
              <a:gd name="connsiteX1884" fmla="*/ 6283949 w 10020803"/>
              <a:gd name="connsiteY1884" fmla="*/ 4016141 h 5071844"/>
              <a:gd name="connsiteX1885" fmla="*/ 6267192 w 10020803"/>
              <a:gd name="connsiteY1885" fmla="*/ 4010556 h 5071844"/>
              <a:gd name="connsiteX1886" fmla="*/ 5328789 w 10020803"/>
              <a:gd name="connsiteY1886" fmla="*/ 4010556 h 5071844"/>
              <a:gd name="connsiteX1887" fmla="*/ 5328789 w 10020803"/>
              <a:gd name="connsiteY1887" fmla="*/ 4021727 h 5071844"/>
              <a:gd name="connsiteX1888" fmla="*/ 5317617 w 10020803"/>
              <a:gd name="connsiteY1888" fmla="*/ 4021727 h 5071844"/>
              <a:gd name="connsiteX1889" fmla="*/ 5317617 w 10020803"/>
              <a:gd name="connsiteY1889" fmla="*/ 4016141 h 5071844"/>
              <a:gd name="connsiteX1890" fmla="*/ 5328789 w 10020803"/>
              <a:gd name="connsiteY1890" fmla="*/ 4010556 h 5071844"/>
              <a:gd name="connsiteX1891" fmla="*/ 5261760 w 10020803"/>
              <a:gd name="connsiteY1891" fmla="*/ 4010556 h 5071844"/>
              <a:gd name="connsiteX1892" fmla="*/ 5295274 w 10020803"/>
              <a:gd name="connsiteY1892" fmla="*/ 4032899 h 5071844"/>
              <a:gd name="connsiteX1893" fmla="*/ 5261760 w 10020803"/>
              <a:gd name="connsiteY1893" fmla="*/ 4032899 h 5071844"/>
              <a:gd name="connsiteX1894" fmla="*/ 8333912 w 10020803"/>
              <a:gd name="connsiteY1894" fmla="*/ 3999384 h 5071844"/>
              <a:gd name="connsiteX1895" fmla="*/ 8345083 w 10020803"/>
              <a:gd name="connsiteY1895" fmla="*/ 3999384 h 5071844"/>
              <a:gd name="connsiteX1896" fmla="*/ 8356256 w 10020803"/>
              <a:gd name="connsiteY1896" fmla="*/ 3999384 h 5071844"/>
              <a:gd name="connsiteX1897" fmla="*/ 8356256 w 10020803"/>
              <a:gd name="connsiteY1897" fmla="*/ 4004970 h 5071844"/>
              <a:gd name="connsiteX1898" fmla="*/ 8345083 w 10020803"/>
              <a:gd name="connsiteY1898" fmla="*/ 4010556 h 5071844"/>
              <a:gd name="connsiteX1899" fmla="*/ 8333912 w 10020803"/>
              <a:gd name="connsiteY1899" fmla="*/ 3999384 h 5071844"/>
              <a:gd name="connsiteX1900" fmla="*/ 7501638 w 10020803"/>
              <a:gd name="connsiteY1900" fmla="*/ 3999384 h 5071844"/>
              <a:gd name="connsiteX1901" fmla="*/ 7518395 w 10020803"/>
              <a:gd name="connsiteY1901" fmla="*/ 3999384 h 5071844"/>
              <a:gd name="connsiteX1902" fmla="*/ 7529568 w 10020803"/>
              <a:gd name="connsiteY1902" fmla="*/ 3999384 h 5071844"/>
              <a:gd name="connsiteX1903" fmla="*/ 7529568 w 10020803"/>
              <a:gd name="connsiteY1903" fmla="*/ 4010556 h 5071844"/>
              <a:gd name="connsiteX1904" fmla="*/ 7518395 w 10020803"/>
              <a:gd name="connsiteY1904" fmla="*/ 4010556 h 5071844"/>
              <a:gd name="connsiteX1905" fmla="*/ 7501638 w 10020803"/>
              <a:gd name="connsiteY1905" fmla="*/ 3999384 h 5071844"/>
              <a:gd name="connsiteX1906" fmla="*/ 7373166 w 10020803"/>
              <a:gd name="connsiteY1906" fmla="*/ 3999384 h 5071844"/>
              <a:gd name="connsiteX1907" fmla="*/ 7384337 w 10020803"/>
              <a:gd name="connsiteY1907" fmla="*/ 3999384 h 5071844"/>
              <a:gd name="connsiteX1908" fmla="*/ 7429024 w 10020803"/>
              <a:gd name="connsiteY1908" fmla="*/ 3999384 h 5071844"/>
              <a:gd name="connsiteX1909" fmla="*/ 7473710 w 10020803"/>
              <a:gd name="connsiteY1909" fmla="*/ 3999384 h 5071844"/>
              <a:gd name="connsiteX1910" fmla="*/ 7484881 w 10020803"/>
              <a:gd name="connsiteY1910" fmla="*/ 3999384 h 5071844"/>
              <a:gd name="connsiteX1911" fmla="*/ 7496052 w 10020803"/>
              <a:gd name="connsiteY1911" fmla="*/ 3999384 h 5071844"/>
              <a:gd name="connsiteX1912" fmla="*/ 7501638 w 10020803"/>
              <a:gd name="connsiteY1912" fmla="*/ 3999384 h 5071844"/>
              <a:gd name="connsiteX1913" fmla="*/ 7484881 w 10020803"/>
              <a:gd name="connsiteY1913" fmla="*/ 4004970 h 5071844"/>
              <a:gd name="connsiteX1914" fmla="*/ 7490467 w 10020803"/>
              <a:gd name="connsiteY1914" fmla="*/ 4010556 h 5071844"/>
              <a:gd name="connsiteX1915" fmla="*/ 7496052 w 10020803"/>
              <a:gd name="connsiteY1915" fmla="*/ 4021727 h 5071844"/>
              <a:gd name="connsiteX1916" fmla="*/ 7507224 w 10020803"/>
              <a:gd name="connsiteY1916" fmla="*/ 4032899 h 5071844"/>
              <a:gd name="connsiteX1917" fmla="*/ 7512809 w 10020803"/>
              <a:gd name="connsiteY1917" fmla="*/ 4038484 h 5071844"/>
              <a:gd name="connsiteX1918" fmla="*/ 7484881 w 10020803"/>
              <a:gd name="connsiteY1918" fmla="*/ 4032899 h 5071844"/>
              <a:gd name="connsiteX1919" fmla="*/ 7440194 w 10020803"/>
              <a:gd name="connsiteY1919" fmla="*/ 4021727 h 5071844"/>
              <a:gd name="connsiteX1920" fmla="*/ 7423438 w 10020803"/>
              <a:gd name="connsiteY1920" fmla="*/ 4016141 h 5071844"/>
              <a:gd name="connsiteX1921" fmla="*/ 7417852 w 10020803"/>
              <a:gd name="connsiteY1921" fmla="*/ 4010556 h 5071844"/>
              <a:gd name="connsiteX1922" fmla="*/ 7417852 w 10020803"/>
              <a:gd name="connsiteY1922" fmla="*/ 4021727 h 5071844"/>
              <a:gd name="connsiteX1923" fmla="*/ 7417852 w 10020803"/>
              <a:gd name="connsiteY1923" fmla="*/ 4032899 h 5071844"/>
              <a:gd name="connsiteX1924" fmla="*/ 7395510 w 10020803"/>
              <a:gd name="connsiteY1924" fmla="*/ 4016141 h 5071844"/>
              <a:gd name="connsiteX1925" fmla="*/ 7373166 w 10020803"/>
              <a:gd name="connsiteY1925" fmla="*/ 3999384 h 5071844"/>
              <a:gd name="connsiteX1926" fmla="*/ 6021420 w 10020803"/>
              <a:gd name="connsiteY1926" fmla="*/ 3999384 h 5071844"/>
              <a:gd name="connsiteX1927" fmla="*/ 6043763 w 10020803"/>
              <a:gd name="connsiteY1927" fmla="*/ 4010556 h 5071844"/>
              <a:gd name="connsiteX1928" fmla="*/ 6032590 w 10020803"/>
              <a:gd name="connsiteY1928" fmla="*/ 4010556 h 5071844"/>
              <a:gd name="connsiteX1929" fmla="*/ 6021420 w 10020803"/>
              <a:gd name="connsiteY1929" fmla="*/ 4010556 h 5071844"/>
              <a:gd name="connsiteX1930" fmla="*/ 6032590 w 10020803"/>
              <a:gd name="connsiteY1930" fmla="*/ 4021727 h 5071844"/>
              <a:gd name="connsiteX1931" fmla="*/ 6054934 w 10020803"/>
              <a:gd name="connsiteY1931" fmla="*/ 4010556 h 5071844"/>
              <a:gd name="connsiteX1932" fmla="*/ 6032590 w 10020803"/>
              <a:gd name="connsiteY1932" fmla="*/ 3999384 h 5071844"/>
              <a:gd name="connsiteX1933" fmla="*/ 5876191 w 10020803"/>
              <a:gd name="connsiteY1933" fmla="*/ 3999384 h 5071844"/>
              <a:gd name="connsiteX1934" fmla="*/ 5876191 w 10020803"/>
              <a:gd name="connsiteY1934" fmla="*/ 4010556 h 5071844"/>
              <a:gd name="connsiteX1935" fmla="*/ 5887362 w 10020803"/>
              <a:gd name="connsiteY1935" fmla="*/ 3999384 h 5071844"/>
              <a:gd name="connsiteX1936" fmla="*/ 5876191 w 10020803"/>
              <a:gd name="connsiteY1936" fmla="*/ 3999384 h 5071844"/>
              <a:gd name="connsiteX1937" fmla="*/ 8086744 w 10020803"/>
              <a:gd name="connsiteY1937" fmla="*/ 3993799 h 5071844"/>
              <a:gd name="connsiteX1938" fmla="*/ 8076968 w 10020803"/>
              <a:gd name="connsiteY1938" fmla="*/ 3999384 h 5071844"/>
              <a:gd name="connsiteX1939" fmla="*/ 8088140 w 10020803"/>
              <a:gd name="connsiteY1939" fmla="*/ 4010556 h 5071844"/>
              <a:gd name="connsiteX1940" fmla="*/ 8099311 w 10020803"/>
              <a:gd name="connsiteY1940" fmla="*/ 4010556 h 5071844"/>
              <a:gd name="connsiteX1941" fmla="*/ 8093726 w 10020803"/>
              <a:gd name="connsiteY1941" fmla="*/ 3999384 h 5071844"/>
              <a:gd name="connsiteX1942" fmla="*/ 8086744 w 10020803"/>
              <a:gd name="connsiteY1942" fmla="*/ 3993799 h 5071844"/>
              <a:gd name="connsiteX1943" fmla="*/ 8646713 w 10020803"/>
              <a:gd name="connsiteY1943" fmla="*/ 3988213 h 5071844"/>
              <a:gd name="connsiteX1944" fmla="*/ 8657885 w 10020803"/>
              <a:gd name="connsiteY1944" fmla="*/ 3999384 h 5071844"/>
              <a:gd name="connsiteX1945" fmla="*/ 8680227 w 10020803"/>
              <a:gd name="connsiteY1945" fmla="*/ 3988213 h 5071844"/>
              <a:gd name="connsiteX1946" fmla="*/ 8663470 w 10020803"/>
              <a:gd name="connsiteY1946" fmla="*/ 3988213 h 5071844"/>
              <a:gd name="connsiteX1947" fmla="*/ 8646713 w 10020803"/>
              <a:gd name="connsiteY1947" fmla="*/ 3988213 h 5071844"/>
              <a:gd name="connsiteX1948" fmla="*/ 7563082 w 10020803"/>
              <a:gd name="connsiteY1948" fmla="*/ 3988213 h 5071844"/>
              <a:gd name="connsiteX1949" fmla="*/ 7574252 w 10020803"/>
              <a:gd name="connsiteY1949" fmla="*/ 3999384 h 5071844"/>
              <a:gd name="connsiteX1950" fmla="*/ 7585424 w 10020803"/>
              <a:gd name="connsiteY1950" fmla="*/ 3988213 h 5071844"/>
              <a:gd name="connsiteX1951" fmla="*/ 7574252 w 10020803"/>
              <a:gd name="connsiteY1951" fmla="*/ 3988213 h 5071844"/>
              <a:gd name="connsiteX1952" fmla="*/ 7563082 w 10020803"/>
              <a:gd name="connsiteY1952" fmla="*/ 3988213 h 5071844"/>
              <a:gd name="connsiteX1953" fmla="*/ 7105051 w 10020803"/>
              <a:gd name="connsiteY1953" fmla="*/ 3988213 h 5071844"/>
              <a:gd name="connsiteX1954" fmla="*/ 7105051 w 10020803"/>
              <a:gd name="connsiteY1954" fmla="*/ 3999384 h 5071844"/>
              <a:gd name="connsiteX1955" fmla="*/ 7116223 w 10020803"/>
              <a:gd name="connsiteY1955" fmla="*/ 3999384 h 5071844"/>
              <a:gd name="connsiteX1956" fmla="*/ 7105051 w 10020803"/>
              <a:gd name="connsiteY1956" fmla="*/ 3988213 h 5071844"/>
              <a:gd name="connsiteX1957" fmla="*/ 6859278 w 10020803"/>
              <a:gd name="connsiteY1957" fmla="*/ 3988213 h 5071844"/>
              <a:gd name="connsiteX1958" fmla="*/ 6848108 w 10020803"/>
              <a:gd name="connsiteY1958" fmla="*/ 3999384 h 5071844"/>
              <a:gd name="connsiteX1959" fmla="*/ 6848108 w 10020803"/>
              <a:gd name="connsiteY1959" fmla="*/ 4010556 h 5071844"/>
              <a:gd name="connsiteX1960" fmla="*/ 6859278 w 10020803"/>
              <a:gd name="connsiteY1960" fmla="*/ 4010556 h 5071844"/>
              <a:gd name="connsiteX1961" fmla="*/ 6881622 w 10020803"/>
              <a:gd name="connsiteY1961" fmla="*/ 4010556 h 5071844"/>
              <a:gd name="connsiteX1962" fmla="*/ 6870451 w 10020803"/>
              <a:gd name="connsiteY1962" fmla="*/ 3999384 h 5071844"/>
              <a:gd name="connsiteX1963" fmla="*/ 6859278 w 10020803"/>
              <a:gd name="connsiteY1963" fmla="*/ 3988213 h 5071844"/>
              <a:gd name="connsiteX1964" fmla="*/ 6758736 w 10020803"/>
              <a:gd name="connsiteY1964" fmla="*/ 3988213 h 5071844"/>
              <a:gd name="connsiteX1965" fmla="*/ 6741978 w 10020803"/>
              <a:gd name="connsiteY1965" fmla="*/ 3999384 h 5071844"/>
              <a:gd name="connsiteX1966" fmla="*/ 6758736 w 10020803"/>
              <a:gd name="connsiteY1966" fmla="*/ 4021727 h 5071844"/>
              <a:gd name="connsiteX1967" fmla="*/ 6792250 w 10020803"/>
              <a:gd name="connsiteY1967" fmla="*/ 4021727 h 5071844"/>
              <a:gd name="connsiteX1968" fmla="*/ 6797835 w 10020803"/>
              <a:gd name="connsiteY1968" fmla="*/ 3999384 h 5071844"/>
              <a:gd name="connsiteX1969" fmla="*/ 6781078 w 10020803"/>
              <a:gd name="connsiteY1969" fmla="*/ 3999384 h 5071844"/>
              <a:gd name="connsiteX1970" fmla="*/ 6769907 w 10020803"/>
              <a:gd name="connsiteY1970" fmla="*/ 3988213 h 5071844"/>
              <a:gd name="connsiteX1971" fmla="*/ 6758736 w 10020803"/>
              <a:gd name="connsiteY1971" fmla="*/ 3988213 h 5071844"/>
              <a:gd name="connsiteX1972" fmla="*/ 6591164 w 10020803"/>
              <a:gd name="connsiteY1972" fmla="*/ 3988213 h 5071844"/>
              <a:gd name="connsiteX1973" fmla="*/ 6579992 w 10020803"/>
              <a:gd name="connsiteY1973" fmla="*/ 3999384 h 5071844"/>
              <a:gd name="connsiteX1974" fmla="*/ 6585578 w 10020803"/>
              <a:gd name="connsiteY1974" fmla="*/ 4010556 h 5071844"/>
              <a:gd name="connsiteX1975" fmla="*/ 6591164 w 10020803"/>
              <a:gd name="connsiteY1975" fmla="*/ 3999384 h 5071844"/>
              <a:gd name="connsiteX1976" fmla="*/ 6591164 w 10020803"/>
              <a:gd name="connsiteY1976" fmla="*/ 3988213 h 5071844"/>
              <a:gd name="connsiteX1977" fmla="*/ 9478987 w 10020803"/>
              <a:gd name="connsiteY1977" fmla="*/ 3984722 h 5071844"/>
              <a:gd name="connsiteX1978" fmla="*/ 9495744 w 10020803"/>
              <a:gd name="connsiteY1978" fmla="*/ 3999384 h 5071844"/>
              <a:gd name="connsiteX1979" fmla="*/ 9506915 w 10020803"/>
              <a:gd name="connsiteY1979" fmla="*/ 4010556 h 5071844"/>
              <a:gd name="connsiteX1980" fmla="*/ 9484573 w 10020803"/>
              <a:gd name="connsiteY1980" fmla="*/ 3999384 h 5071844"/>
              <a:gd name="connsiteX1981" fmla="*/ 9473401 w 10020803"/>
              <a:gd name="connsiteY1981" fmla="*/ 3988213 h 5071844"/>
              <a:gd name="connsiteX1982" fmla="*/ 9478987 w 10020803"/>
              <a:gd name="connsiteY1982" fmla="*/ 3984722 h 5071844"/>
              <a:gd name="connsiteX1983" fmla="*/ 8546171 w 10020803"/>
              <a:gd name="connsiteY1983" fmla="*/ 3977042 h 5071844"/>
              <a:gd name="connsiteX1984" fmla="*/ 8534998 w 10020803"/>
              <a:gd name="connsiteY1984" fmla="*/ 3988213 h 5071844"/>
              <a:gd name="connsiteX1985" fmla="*/ 8546171 w 10020803"/>
              <a:gd name="connsiteY1985" fmla="*/ 3988213 h 5071844"/>
              <a:gd name="connsiteX1986" fmla="*/ 8434455 w 10020803"/>
              <a:gd name="connsiteY1986" fmla="*/ 3977042 h 5071844"/>
              <a:gd name="connsiteX1987" fmla="*/ 8445627 w 10020803"/>
              <a:gd name="connsiteY1987" fmla="*/ 3988213 h 5071844"/>
              <a:gd name="connsiteX1988" fmla="*/ 8456798 w 10020803"/>
              <a:gd name="connsiteY1988" fmla="*/ 3999384 h 5071844"/>
              <a:gd name="connsiteX1989" fmla="*/ 8467970 w 10020803"/>
              <a:gd name="connsiteY1989" fmla="*/ 4004970 h 5071844"/>
              <a:gd name="connsiteX1990" fmla="*/ 8456798 w 10020803"/>
              <a:gd name="connsiteY1990" fmla="*/ 4010556 h 5071844"/>
              <a:gd name="connsiteX1991" fmla="*/ 8445627 w 10020803"/>
              <a:gd name="connsiteY1991" fmla="*/ 4010556 h 5071844"/>
              <a:gd name="connsiteX1992" fmla="*/ 8434455 w 10020803"/>
              <a:gd name="connsiteY1992" fmla="*/ 3999384 h 5071844"/>
              <a:gd name="connsiteX1993" fmla="*/ 8222198 w 10020803"/>
              <a:gd name="connsiteY1993" fmla="*/ 3977042 h 5071844"/>
              <a:gd name="connsiteX1994" fmla="*/ 8222198 w 10020803"/>
              <a:gd name="connsiteY1994" fmla="*/ 3988213 h 5071844"/>
              <a:gd name="connsiteX1995" fmla="*/ 8233368 w 10020803"/>
              <a:gd name="connsiteY1995" fmla="*/ 3993799 h 5071844"/>
              <a:gd name="connsiteX1996" fmla="*/ 8244541 w 10020803"/>
              <a:gd name="connsiteY1996" fmla="*/ 3988213 h 5071844"/>
              <a:gd name="connsiteX1997" fmla="*/ 8244541 w 10020803"/>
              <a:gd name="connsiteY1997" fmla="*/ 3977042 h 5071844"/>
              <a:gd name="connsiteX1998" fmla="*/ 8233368 w 10020803"/>
              <a:gd name="connsiteY1998" fmla="*/ 3977042 h 5071844"/>
              <a:gd name="connsiteX1999" fmla="*/ 6524135 w 10020803"/>
              <a:gd name="connsiteY1999" fmla="*/ 3977042 h 5071844"/>
              <a:gd name="connsiteX2000" fmla="*/ 6535307 w 10020803"/>
              <a:gd name="connsiteY2000" fmla="*/ 3988213 h 5071844"/>
              <a:gd name="connsiteX2001" fmla="*/ 6552064 w 10020803"/>
              <a:gd name="connsiteY2001" fmla="*/ 3999384 h 5071844"/>
              <a:gd name="connsiteX2002" fmla="*/ 6557649 w 10020803"/>
              <a:gd name="connsiteY2002" fmla="*/ 3988213 h 5071844"/>
              <a:gd name="connsiteX2003" fmla="*/ 6524135 w 10020803"/>
              <a:gd name="connsiteY2003" fmla="*/ 3977042 h 5071844"/>
              <a:gd name="connsiteX2004" fmla="*/ 6468278 w 10020803"/>
              <a:gd name="connsiteY2004" fmla="*/ 3977042 h 5071844"/>
              <a:gd name="connsiteX2005" fmla="*/ 6457106 w 10020803"/>
              <a:gd name="connsiteY2005" fmla="*/ 3988213 h 5071844"/>
              <a:gd name="connsiteX2006" fmla="*/ 6468278 w 10020803"/>
              <a:gd name="connsiteY2006" fmla="*/ 3982627 h 5071844"/>
              <a:gd name="connsiteX2007" fmla="*/ 6468278 w 10020803"/>
              <a:gd name="connsiteY2007" fmla="*/ 3977042 h 5071844"/>
              <a:gd name="connsiteX2008" fmla="*/ 5987906 w 10020803"/>
              <a:gd name="connsiteY2008" fmla="*/ 3977042 h 5071844"/>
              <a:gd name="connsiteX2009" fmla="*/ 5976733 w 10020803"/>
              <a:gd name="connsiteY2009" fmla="*/ 3988213 h 5071844"/>
              <a:gd name="connsiteX2010" fmla="*/ 5976733 w 10020803"/>
              <a:gd name="connsiteY2010" fmla="*/ 3999384 h 5071844"/>
              <a:gd name="connsiteX2011" fmla="*/ 5987906 w 10020803"/>
              <a:gd name="connsiteY2011" fmla="*/ 3999384 h 5071844"/>
              <a:gd name="connsiteX2012" fmla="*/ 5999076 w 10020803"/>
              <a:gd name="connsiteY2012" fmla="*/ 3988213 h 5071844"/>
              <a:gd name="connsiteX2013" fmla="*/ 5999076 w 10020803"/>
              <a:gd name="connsiteY2013" fmla="*/ 3982627 h 5071844"/>
              <a:gd name="connsiteX2014" fmla="*/ 5987906 w 10020803"/>
              <a:gd name="connsiteY2014" fmla="*/ 3977042 h 5071844"/>
              <a:gd name="connsiteX2015" fmla="*/ 5362303 w 10020803"/>
              <a:gd name="connsiteY2015" fmla="*/ 3977042 h 5071844"/>
              <a:gd name="connsiteX2016" fmla="*/ 5362303 w 10020803"/>
              <a:gd name="connsiteY2016" fmla="*/ 3988213 h 5071844"/>
              <a:gd name="connsiteX2017" fmla="*/ 5373474 w 10020803"/>
              <a:gd name="connsiteY2017" fmla="*/ 3988213 h 5071844"/>
              <a:gd name="connsiteX2018" fmla="*/ 5362303 w 10020803"/>
              <a:gd name="connsiteY2018" fmla="*/ 3977042 h 5071844"/>
              <a:gd name="connsiteX2019" fmla="*/ 4981077 w 10020803"/>
              <a:gd name="connsiteY2019" fmla="*/ 3970060 h 5071844"/>
              <a:gd name="connsiteX2020" fmla="*/ 4976887 w 10020803"/>
              <a:gd name="connsiteY2020" fmla="*/ 3971456 h 5071844"/>
              <a:gd name="connsiteX2021" fmla="*/ 4982474 w 10020803"/>
              <a:gd name="connsiteY2021" fmla="*/ 3982627 h 5071844"/>
              <a:gd name="connsiteX2022" fmla="*/ 4993644 w 10020803"/>
              <a:gd name="connsiteY2022" fmla="*/ 3988213 h 5071844"/>
              <a:gd name="connsiteX2023" fmla="*/ 4982474 w 10020803"/>
              <a:gd name="connsiteY2023" fmla="*/ 3977042 h 5071844"/>
              <a:gd name="connsiteX2024" fmla="*/ 4981077 w 10020803"/>
              <a:gd name="connsiteY2024" fmla="*/ 3970060 h 5071844"/>
              <a:gd name="connsiteX2025" fmla="*/ 8713742 w 10020803"/>
              <a:gd name="connsiteY2025" fmla="*/ 3965870 h 5071844"/>
              <a:gd name="connsiteX2026" fmla="*/ 8713742 w 10020803"/>
              <a:gd name="connsiteY2026" fmla="*/ 3988213 h 5071844"/>
              <a:gd name="connsiteX2027" fmla="*/ 8736084 w 10020803"/>
              <a:gd name="connsiteY2027" fmla="*/ 3988213 h 5071844"/>
              <a:gd name="connsiteX2028" fmla="*/ 8747257 w 10020803"/>
              <a:gd name="connsiteY2028" fmla="*/ 3988213 h 5071844"/>
              <a:gd name="connsiteX2029" fmla="*/ 8724913 w 10020803"/>
              <a:gd name="connsiteY2029" fmla="*/ 3977042 h 5071844"/>
              <a:gd name="connsiteX2030" fmla="*/ 8713742 w 10020803"/>
              <a:gd name="connsiteY2030" fmla="*/ 3965870 h 5071844"/>
              <a:gd name="connsiteX2031" fmla="*/ 8657885 w 10020803"/>
              <a:gd name="connsiteY2031" fmla="*/ 3965870 h 5071844"/>
              <a:gd name="connsiteX2032" fmla="*/ 8669056 w 10020803"/>
              <a:gd name="connsiteY2032" fmla="*/ 3977042 h 5071844"/>
              <a:gd name="connsiteX2033" fmla="*/ 8669056 w 10020803"/>
              <a:gd name="connsiteY2033" fmla="*/ 3965870 h 5071844"/>
              <a:gd name="connsiteX2034" fmla="*/ 8657885 w 10020803"/>
              <a:gd name="connsiteY2034" fmla="*/ 3965870 h 5071844"/>
              <a:gd name="connsiteX2035" fmla="*/ 8602028 w 10020803"/>
              <a:gd name="connsiteY2035" fmla="*/ 3965870 h 5071844"/>
              <a:gd name="connsiteX2036" fmla="*/ 8590856 w 10020803"/>
              <a:gd name="connsiteY2036" fmla="*/ 3999384 h 5071844"/>
              <a:gd name="connsiteX2037" fmla="*/ 8602028 w 10020803"/>
              <a:gd name="connsiteY2037" fmla="*/ 3988213 h 5071844"/>
              <a:gd name="connsiteX2038" fmla="*/ 8367426 w 10020803"/>
              <a:gd name="connsiteY2038" fmla="*/ 3965870 h 5071844"/>
              <a:gd name="connsiteX2039" fmla="*/ 8367426 w 10020803"/>
              <a:gd name="connsiteY2039" fmla="*/ 3977042 h 5071844"/>
              <a:gd name="connsiteX2040" fmla="*/ 8378598 w 10020803"/>
              <a:gd name="connsiteY2040" fmla="*/ 3977042 h 5071844"/>
              <a:gd name="connsiteX2041" fmla="*/ 8373012 w 10020803"/>
              <a:gd name="connsiteY2041" fmla="*/ 3965870 h 5071844"/>
              <a:gd name="connsiteX2042" fmla="*/ 8367426 w 10020803"/>
              <a:gd name="connsiteY2042" fmla="*/ 3965870 h 5071844"/>
              <a:gd name="connsiteX2043" fmla="*/ 4479758 w 10020803"/>
              <a:gd name="connsiteY2043" fmla="*/ 3965870 h 5071844"/>
              <a:gd name="connsiteX2044" fmla="*/ 4502101 w 10020803"/>
              <a:gd name="connsiteY2044" fmla="*/ 3965870 h 5071844"/>
              <a:gd name="connsiteX2045" fmla="*/ 4502101 w 10020803"/>
              <a:gd name="connsiteY2045" fmla="*/ 3977042 h 5071844"/>
              <a:gd name="connsiteX2046" fmla="*/ 4479758 w 10020803"/>
              <a:gd name="connsiteY2046" fmla="*/ 3965870 h 5071844"/>
              <a:gd name="connsiteX2047" fmla="*/ 8523827 w 10020803"/>
              <a:gd name="connsiteY2047" fmla="*/ 3954699 h 5071844"/>
              <a:gd name="connsiteX2048" fmla="*/ 8523827 w 10020803"/>
              <a:gd name="connsiteY2048" fmla="*/ 3965870 h 5071844"/>
              <a:gd name="connsiteX2049" fmla="*/ 8523827 w 10020803"/>
              <a:gd name="connsiteY2049" fmla="*/ 3977042 h 5071844"/>
              <a:gd name="connsiteX2050" fmla="*/ 8534998 w 10020803"/>
              <a:gd name="connsiteY2050" fmla="*/ 3965870 h 5071844"/>
              <a:gd name="connsiteX2051" fmla="*/ 8523827 w 10020803"/>
              <a:gd name="connsiteY2051" fmla="*/ 3954699 h 5071844"/>
              <a:gd name="connsiteX2052" fmla="*/ 8434455 w 10020803"/>
              <a:gd name="connsiteY2052" fmla="*/ 3954699 h 5071844"/>
              <a:gd name="connsiteX2053" fmla="*/ 8445627 w 10020803"/>
              <a:gd name="connsiteY2053" fmla="*/ 3954699 h 5071844"/>
              <a:gd name="connsiteX2054" fmla="*/ 8445627 w 10020803"/>
              <a:gd name="connsiteY2054" fmla="*/ 3965870 h 5071844"/>
              <a:gd name="connsiteX2055" fmla="*/ 8434455 w 10020803"/>
              <a:gd name="connsiteY2055" fmla="*/ 3954699 h 5071844"/>
              <a:gd name="connsiteX2056" fmla="*/ 8289226 w 10020803"/>
              <a:gd name="connsiteY2056" fmla="*/ 3954699 h 5071844"/>
              <a:gd name="connsiteX2057" fmla="*/ 8311569 w 10020803"/>
              <a:gd name="connsiteY2057" fmla="*/ 3965870 h 5071844"/>
              <a:gd name="connsiteX2058" fmla="*/ 8311569 w 10020803"/>
              <a:gd name="connsiteY2058" fmla="*/ 3954699 h 5071844"/>
              <a:gd name="connsiteX2059" fmla="*/ 8155168 w 10020803"/>
              <a:gd name="connsiteY2059" fmla="*/ 3954699 h 5071844"/>
              <a:gd name="connsiteX2060" fmla="*/ 8160754 w 10020803"/>
              <a:gd name="connsiteY2060" fmla="*/ 3971456 h 5071844"/>
              <a:gd name="connsiteX2061" fmla="*/ 8177512 w 10020803"/>
              <a:gd name="connsiteY2061" fmla="*/ 3977042 h 5071844"/>
              <a:gd name="connsiteX2062" fmla="*/ 8166340 w 10020803"/>
              <a:gd name="connsiteY2062" fmla="*/ 3954699 h 5071844"/>
              <a:gd name="connsiteX2063" fmla="*/ 8121654 w 10020803"/>
              <a:gd name="connsiteY2063" fmla="*/ 3954699 h 5071844"/>
              <a:gd name="connsiteX2064" fmla="*/ 8132825 w 10020803"/>
              <a:gd name="connsiteY2064" fmla="*/ 3965870 h 5071844"/>
              <a:gd name="connsiteX2065" fmla="*/ 8143998 w 10020803"/>
              <a:gd name="connsiteY2065" fmla="*/ 3954699 h 5071844"/>
              <a:gd name="connsiteX2066" fmla="*/ 6769907 w 10020803"/>
              <a:gd name="connsiteY2066" fmla="*/ 3954699 h 5071844"/>
              <a:gd name="connsiteX2067" fmla="*/ 6781078 w 10020803"/>
              <a:gd name="connsiteY2067" fmla="*/ 3965870 h 5071844"/>
              <a:gd name="connsiteX2068" fmla="*/ 6781078 w 10020803"/>
              <a:gd name="connsiteY2068" fmla="*/ 3954699 h 5071844"/>
              <a:gd name="connsiteX2069" fmla="*/ 6769907 w 10020803"/>
              <a:gd name="connsiteY2069" fmla="*/ 3954699 h 5071844"/>
              <a:gd name="connsiteX2070" fmla="*/ 6423592 w 10020803"/>
              <a:gd name="connsiteY2070" fmla="*/ 3954699 h 5071844"/>
              <a:gd name="connsiteX2071" fmla="*/ 6423592 w 10020803"/>
              <a:gd name="connsiteY2071" fmla="*/ 3965870 h 5071844"/>
              <a:gd name="connsiteX2072" fmla="*/ 6434764 w 10020803"/>
              <a:gd name="connsiteY2072" fmla="*/ 3965870 h 5071844"/>
              <a:gd name="connsiteX2073" fmla="*/ 6434764 w 10020803"/>
              <a:gd name="connsiteY2073" fmla="*/ 3954699 h 5071844"/>
              <a:gd name="connsiteX2074" fmla="*/ 6423592 w 10020803"/>
              <a:gd name="connsiteY2074" fmla="*/ 3954699 h 5071844"/>
              <a:gd name="connsiteX2075" fmla="*/ 5999076 w 10020803"/>
              <a:gd name="connsiteY2075" fmla="*/ 3954699 h 5071844"/>
              <a:gd name="connsiteX2076" fmla="*/ 6010249 w 10020803"/>
              <a:gd name="connsiteY2076" fmla="*/ 3965870 h 5071844"/>
              <a:gd name="connsiteX2077" fmla="*/ 6021420 w 10020803"/>
              <a:gd name="connsiteY2077" fmla="*/ 3965870 h 5071844"/>
              <a:gd name="connsiteX2078" fmla="*/ 6021420 w 10020803"/>
              <a:gd name="connsiteY2078" fmla="*/ 3954699 h 5071844"/>
              <a:gd name="connsiteX2079" fmla="*/ 6010249 w 10020803"/>
              <a:gd name="connsiteY2079" fmla="*/ 3954699 h 5071844"/>
              <a:gd name="connsiteX2080" fmla="*/ 5999076 w 10020803"/>
              <a:gd name="connsiteY2080" fmla="*/ 3954699 h 5071844"/>
              <a:gd name="connsiteX2081" fmla="*/ 4915445 w 10020803"/>
              <a:gd name="connsiteY2081" fmla="*/ 3954699 h 5071844"/>
              <a:gd name="connsiteX2082" fmla="*/ 4904273 w 10020803"/>
              <a:gd name="connsiteY2082" fmla="*/ 3965870 h 5071844"/>
              <a:gd name="connsiteX2083" fmla="*/ 4915445 w 10020803"/>
              <a:gd name="connsiteY2083" fmla="*/ 3965870 h 5071844"/>
              <a:gd name="connsiteX2084" fmla="*/ 8247334 w 10020803"/>
              <a:gd name="connsiteY2084" fmla="*/ 3949112 h 5071844"/>
              <a:gd name="connsiteX2085" fmla="*/ 8244541 w 10020803"/>
              <a:gd name="connsiteY2085" fmla="*/ 3954699 h 5071844"/>
              <a:gd name="connsiteX2086" fmla="*/ 8255712 w 10020803"/>
              <a:gd name="connsiteY2086" fmla="*/ 3954699 h 5071844"/>
              <a:gd name="connsiteX2087" fmla="*/ 8247334 w 10020803"/>
              <a:gd name="connsiteY2087" fmla="*/ 3949112 h 5071844"/>
              <a:gd name="connsiteX2088" fmla="*/ 7125998 w 10020803"/>
              <a:gd name="connsiteY2088" fmla="*/ 3949112 h 5071844"/>
              <a:gd name="connsiteX2089" fmla="*/ 7116223 w 10020803"/>
              <a:gd name="connsiteY2089" fmla="*/ 3954699 h 5071844"/>
              <a:gd name="connsiteX2090" fmla="*/ 7132980 w 10020803"/>
              <a:gd name="connsiteY2090" fmla="*/ 3971456 h 5071844"/>
              <a:gd name="connsiteX2091" fmla="*/ 7183252 w 10020803"/>
              <a:gd name="connsiteY2091" fmla="*/ 3977042 h 5071844"/>
              <a:gd name="connsiteX2092" fmla="*/ 7172080 w 10020803"/>
              <a:gd name="connsiteY2092" fmla="*/ 3965870 h 5071844"/>
              <a:gd name="connsiteX2093" fmla="*/ 7149737 w 10020803"/>
              <a:gd name="connsiteY2093" fmla="*/ 3954699 h 5071844"/>
              <a:gd name="connsiteX2094" fmla="*/ 7132980 w 10020803"/>
              <a:gd name="connsiteY2094" fmla="*/ 3954699 h 5071844"/>
              <a:gd name="connsiteX2095" fmla="*/ 7125998 w 10020803"/>
              <a:gd name="connsiteY2095" fmla="*/ 3949112 h 5071844"/>
              <a:gd name="connsiteX2096" fmla="*/ 8199854 w 10020803"/>
              <a:gd name="connsiteY2096" fmla="*/ 3943526 h 5071844"/>
              <a:gd name="connsiteX2097" fmla="*/ 8188684 w 10020803"/>
              <a:gd name="connsiteY2097" fmla="*/ 3954699 h 5071844"/>
              <a:gd name="connsiteX2098" fmla="*/ 8183098 w 10020803"/>
              <a:gd name="connsiteY2098" fmla="*/ 3965870 h 5071844"/>
              <a:gd name="connsiteX2099" fmla="*/ 8177512 w 10020803"/>
              <a:gd name="connsiteY2099" fmla="*/ 3971456 h 5071844"/>
              <a:gd name="connsiteX2100" fmla="*/ 8194268 w 10020803"/>
              <a:gd name="connsiteY2100" fmla="*/ 3971456 h 5071844"/>
              <a:gd name="connsiteX2101" fmla="*/ 8211026 w 10020803"/>
              <a:gd name="connsiteY2101" fmla="*/ 3965870 h 5071844"/>
              <a:gd name="connsiteX2102" fmla="*/ 8211026 w 10020803"/>
              <a:gd name="connsiteY2102" fmla="*/ 3954699 h 5071844"/>
              <a:gd name="connsiteX2103" fmla="*/ 8222198 w 10020803"/>
              <a:gd name="connsiteY2103" fmla="*/ 3949112 h 5071844"/>
              <a:gd name="connsiteX2104" fmla="*/ 8211026 w 10020803"/>
              <a:gd name="connsiteY2104" fmla="*/ 3943526 h 5071844"/>
              <a:gd name="connsiteX2105" fmla="*/ 6915136 w 10020803"/>
              <a:gd name="connsiteY2105" fmla="*/ 3943526 h 5071844"/>
              <a:gd name="connsiteX2106" fmla="*/ 6926308 w 10020803"/>
              <a:gd name="connsiteY2106" fmla="*/ 3954699 h 5071844"/>
              <a:gd name="connsiteX2107" fmla="*/ 6937479 w 10020803"/>
              <a:gd name="connsiteY2107" fmla="*/ 3954699 h 5071844"/>
              <a:gd name="connsiteX2108" fmla="*/ 6915136 w 10020803"/>
              <a:gd name="connsiteY2108" fmla="*/ 3943526 h 5071844"/>
              <a:gd name="connsiteX2109" fmla="*/ 6725221 w 10020803"/>
              <a:gd name="connsiteY2109" fmla="*/ 3943526 h 5071844"/>
              <a:gd name="connsiteX2110" fmla="*/ 6714050 w 10020803"/>
              <a:gd name="connsiteY2110" fmla="*/ 3954699 h 5071844"/>
              <a:gd name="connsiteX2111" fmla="*/ 6714050 w 10020803"/>
              <a:gd name="connsiteY2111" fmla="*/ 3965870 h 5071844"/>
              <a:gd name="connsiteX2112" fmla="*/ 6725221 w 10020803"/>
              <a:gd name="connsiteY2112" fmla="*/ 3965870 h 5071844"/>
              <a:gd name="connsiteX2113" fmla="*/ 6736393 w 10020803"/>
              <a:gd name="connsiteY2113" fmla="*/ 3954699 h 5071844"/>
              <a:gd name="connsiteX2114" fmla="*/ 6741978 w 10020803"/>
              <a:gd name="connsiteY2114" fmla="*/ 3949112 h 5071844"/>
              <a:gd name="connsiteX2115" fmla="*/ 6725221 w 10020803"/>
              <a:gd name="connsiteY2115" fmla="*/ 3943526 h 5071844"/>
              <a:gd name="connsiteX2116" fmla="*/ 6635850 w 10020803"/>
              <a:gd name="connsiteY2116" fmla="*/ 3943526 h 5071844"/>
              <a:gd name="connsiteX2117" fmla="*/ 6624678 w 10020803"/>
              <a:gd name="connsiteY2117" fmla="*/ 3954699 h 5071844"/>
              <a:gd name="connsiteX2118" fmla="*/ 6658192 w 10020803"/>
              <a:gd name="connsiteY2118" fmla="*/ 3965870 h 5071844"/>
              <a:gd name="connsiteX2119" fmla="*/ 6658192 w 10020803"/>
              <a:gd name="connsiteY2119" fmla="*/ 3954699 h 5071844"/>
              <a:gd name="connsiteX2120" fmla="*/ 6641436 w 10020803"/>
              <a:gd name="connsiteY2120" fmla="*/ 3954699 h 5071844"/>
              <a:gd name="connsiteX2121" fmla="*/ 6635850 w 10020803"/>
              <a:gd name="connsiteY2121" fmla="*/ 3943526 h 5071844"/>
              <a:gd name="connsiteX2122" fmla="*/ 6401250 w 10020803"/>
              <a:gd name="connsiteY2122" fmla="*/ 3943526 h 5071844"/>
              <a:gd name="connsiteX2123" fmla="*/ 6401250 w 10020803"/>
              <a:gd name="connsiteY2123" fmla="*/ 3954699 h 5071844"/>
              <a:gd name="connsiteX2124" fmla="*/ 6412420 w 10020803"/>
              <a:gd name="connsiteY2124" fmla="*/ 3954699 h 5071844"/>
              <a:gd name="connsiteX2125" fmla="*/ 6412420 w 10020803"/>
              <a:gd name="connsiteY2125" fmla="*/ 3943526 h 5071844"/>
              <a:gd name="connsiteX2126" fmla="*/ 6401250 w 10020803"/>
              <a:gd name="connsiteY2126" fmla="*/ 3943526 h 5071844"/>
              <a:gd name="connsiteX2127" fmla="*/ 6283949 w 10020803"/>
              <a:gd name="connsiteY2127" fmla="*/ 3943526 h 5071844"/>
              <a:gd name="connsiteX2128" fmla="*/ 6289535 w 10020803"/>
              <a:gd name="connsiteY2128" fmla="*/ 3954699 h 5071844"/>
              <a:gd name="connsiteX2129" fmla="*/ 6306292 w 10020803"/>
              <a:gd name="connsiteY2129" fmla="*/ 3965870 h 5071844"/>
              <a:gd name="connsiteX2130" fmla="*/ 6311878 w 10020803"/>
              <a:gd name="connsiteY2130" fmla="*/ 3954699 h 5071844"/>
              <a:gd name="connsiteX2131" fmla="*/ 6300706 w 10020803"/>
              <a:gd name="connsiteY2131" fmla="*/ 3954699 h 5071844"/>
              <a:gd name="connsiteX2132" fmla="*/ 6295120 w 10020803"/>
              <a:gd name="connsiteY2132" fmla="*/ 3954699 h 5071844"/>
              <a:gd name="connsiteX2133" fmla="*/ 6289535 w 10020803"/>
              <a:gd name="connsiteY2133" fmla="*/ 3943526 h 5071844"/>
              <a:gd name="connsiteX2134" fmla="*/ 6283949 w 10020803"/>
              <a:gd name="connsiteY2134" fmla="*/ 3943526 h 5071844"/>
              <a:gd name="connsiteX2135" fmla="*/ 5060674 w 10020803"/>
              <a:gd name="connsiteY2135" fmla="*/ 3943526 h 5071844"/>
              <a:gd name="connsiteX2136" fmla="*/ 5071844 w 10020803"/>
              <a:gd name="connsiteY2136" fmla="*/ 3943526 h 5071844"/>
              <a:gd name="connsiteX2137" fmla="*/ 5060674 w 10020803"/>
              <a:gd name="connsiteY2137" fmla="*/ 3954699 h 5071844"/>
              <a:gd name="connsiteX2138" fmla="*/ 8223592 w 10020803"/>
              <a:gd name="connsiteY2138" fmla="*/ 3935148 h 5071844"/>
              <a:gd name="connsiteX2139" fmla="*/ 8216612 w 10020803"/>
              <a:gd name="connsiteY2139" fmla="*/ 3937942 h 5071844"/>
              <a:gd name="connsiteX2140" fmla="*/ 8227782 w 10020803"/>
              <a:gd name="connsiteY2140" fmla="*/ 3943526 h 5071844"/>
              <a:gd name="connsiteX2141" fmla="*/ 8233368 w 10020803"/>
              <a:gd name="connsiteY2141" fmla="*/ 3937942 h 5071844"/>
              <a:gd name="connsiteX2142" fmla="*/ 8223592 w 10020803"/>
              <a:gd name="connsiteY2142" fmla="*/ 3935148 h 5071844"/>
              <a:gd name="connsiteX2143" fmla="*/ 9004200 w 10020803"/>
              <a:gd name="connsiteY2143" fmla="*/ 3932355 h 5071844"/>
              <a:gd name="connsiteX2144" fmla="*/ 9015372 w 10020803"/>
              <a:gd name="connsiteY2144" fmla="*/ 3943526 h 5071844"/>
              <a:gd name="connsiteX2145" fmla="*/ 9004200 w 10020803"/>
              <a:gd name="connsiteY2145" fmla="*/ 3943526 h 5071844"/>
              <a:gd name="connsiteX2146" fmla="*/ 9004200 w 10020803"/>
              <a:gd name="connsiteY2146" fmla="*/ 3932355 h 5071844"/>
              <a:gd name="connsiteX2147" fmla="*/ 6892792 w 10020803"/>
              <a:gd name="connsiteY2147" fmla="*/ 3932355 h 5071844"/>
              <a:gd name="connsiteX2148" fmla="*/ 6903965 w 10020803"/>
              <a:gd name="connsiteY2148" fmla="*/ 3943526 h 5071844"/>
              <a:gd name="connsiteX2149" fmla="*/ 6903965 w 10020803"/>
              <a:gd name="connsiteY2149" fmla="*/ 3932355 h 5071844"/>
              <a:gd name="connsiteX2150" fmla="*/ 6334220 w 10020803"/>
              <a:gd name="connsiteY2150" fmla="*/ 3932355 h 5071844"/>
              <a:gd name="connsiteX2151" fmla="*/ 6339806 w 10020803"/>
              <a:gd name="connsiteY2151" fmla="*/ 3943526 h 5071844"/>
              <a:gd name="connsiteX2152" fmla="*/ 6345392 w 10020803"/>
              <a:gd name="connsiteY2152" fmla="*/ 3932355 h 5071844"/>
              <a:gd name="connsiteX2153" fmla="*/ 6334220 w 10020803"/>
              <a:gd name="connsiteY2153" fmla="*/ 3932355 h 5071844"/>
              <a:gd name="connsiteX2154" fmla="*/ 6244849 w 10020803"/>
              <a:gd name="connsiteY2154" fmla="*/ 3932355 h 5071844"/>
              <a:gd name="connsiteX2155" fmla="*/ 6233678 w 10020803"/>
              <a:gd name="connsiteY2155" fmla="*/ 3943526 h 5071844"/>
              <a:gd name="connsiteX2156" fmla="*/ 6256021 w 10020803"/>
              <a:gd name="connsiteY2156" fmla="*/ 3932355 h 5071844"/>
              <a:gd name="connsiteX2157" fmla="*/ 8621577 w 10020803"/>
              <a:gd name="connsiteY2157" fmla="*/ 3926769 h 5071844"/>
              <a:gd name="connsiteX2158" fmla="*/ 8613199 w 10020803"/>
              <a:gd name="connsiteY2158" fmla="*/ 3932355 h 5071844"/>
              <a:gd name="connsiteX2159" fmla="*/ 8624370 w 10020803"/>
              <a:gd name="connsiteY2159" fmla="*/ 3932355 h 5071844"/>
              <a:gd name="connsiteX2160" fmla="*/ 8621577 w 10020803"/>
              <a:gd name="connsiteY2160" fmla="*/ 3926769 h 5071844"/>
              <a:gd name="connsiteX2161" fmla="*/ 6862072 w 10020803"/>
              <a:gd name="connsiteY2161" fmla="*/ 3926769 h 5071844"/>
              <a:gd name="connsiteX2162" fmla="*/ 6859278 w 10020803"/>
              <a:gd name="connsiteY2162" fmla="*/ 3932355 h 5071844"/>
              <a:gd name="connsiteX2163" fmla="*/ 6864864 w 10020803"/>
              <a:gd name="connsiteY2163" fmla="*/ 3943526 h 5071844"/>
              <a:gd name="connsiteX2164" fmla="*/ 6870451 w 10020803"/>
              <a:gd name="connsiteY2164" fmla="*/ 3932355 h 5071844"/>
              <a:gd name="connsiteX2165" fmla="*/ 6862072 w 10020803"/>
              <a:gd name="connsiteY2165" fmla="*/ 3926769 h 5071844"/>
              <a:gd name="connsiteX2166" fmla="*/ 8937172 w 10020803"/>
              <a:gd name="connsiteY2166" fmla="*/ 3921185 h 5071844"/>
              <a:gd name="connsiteX2167" fmla="*/ 8948342 w 10020803"/>
              <a:gd name="connsiteY2167" fmla="*/ 3932355 h 5071844"/>
              <a:gd name="connsiteX2168" fmla="*/ 8937172 w 10020803"/>
              <a:gd name="connsiteY2168" fmla="*/ 3932355 h 5071844"/>
              <a:gd name="connsiteX2169" fmla="*/ 8937172 w 10020803"/>
              <a:gd name="connsiteY2169" fmla="*/ 3921185 h 5071844"/>
              <a:gd name="connsiteX2170" fmla="*/ 8741670 w 10020803"/>
              <a:gd name="connsiteY2170" fmla="*/ 3921185 h 5071844"/>
              <a:gd name="connsiteX2171" fmla="*/ 8736084 w 10020803"/>
              <a:gd name="connsiteY2171" fmla="*/ 3932355 h 5071844"/>
              <a:gd name="connsiteX2172" fmla="*/ 8736084 w 10020803"/>
              <a:gd name="connsiteY2172" fmla="*/ 3943526 h 5071844"/>
              <a:gd name="connsiteX2173" fmla="*/ 8747257 w 10020803"/>
              <a:gd name="connsiteY2173" fmla="*/ 3932355 h 5071844"/>
              <a:gd name="connsiteX2174" fmla="*/ 8741670 w 10020803"/>
              <a:gd name="connsiteY2174" fmla="*/ 3921185 h 5071844"/>
              <a:gd name="connsiteX2175" fmla="*/ 8423284 w 10020803"/>
              <a:gd name="connsiteY2175" fmla="*/ 3921185 h 5071844"/>
              <a:gd name="connsiteX2176" fmla="*/ 8412113 w 10020803"/>
              <a:gd name="connsiteY2176" fmla="*/ 3932355 h 5071844"/>
              <a:gd name="connsiteX2177" fmla="*/ 8434455 w 10020803"/>
              <a:gd name="connsiteY2177" fmla="*/ 3932355 h 5071844"/>
              <a:gd name="connsiteX2178" fmla="*/ 8423284 w 10020803"/>
              <a:gd name="connsiteY2178" fmla="*/ 3921185 h 5071844"/>
              <a:gd name="connsiteX2179" fmla="*/ 8155168 w 10020803"/>
              <a:gd name="connsiteY2179" fmla="*/ 3921185 h 5071844"/>
              <a:gd name="connsiteX2180" fmla="*/ 8155168 w 10020803"/>
              <a:gd name="connsiteY2180" fmla="*/ 3922581 h 5071844"/>
              <a:gd name="connsiteX2181" fmla="*/ 8155168 w 10020803"/>
              <a:gd name="connsiteY2181" fmla="*/ 3932355 h 5071844"/>
              <a:gd name="connsiteX2182" fmla="*/ 8171925 w 10020803"/>
              <a:gd name="connsiteY2182" fmla="*/ 3943526 h 5071844"/>
              <a:gd name="connsiteX2183" fmla="*/ 8188684 w 10020803"/>
              <a:gd name="connsiteY2183" fmla="*/ 3932355 h 5071844"/>
              <a:gd name="connsiteX2184" fmla="*/ 8188684 w 10020803"/>
              <a:gd name="connsiteY2184" fmla="*/ 3921185 h 5071844"/>
              <a:gd name="connsiteX2185" fmla="*/ 8177512 w 10020803"/>
              <a:gd name="connsiteY2185" fmla="*/ 3921185 h 5071844"/>
              <a:gd name="connsiteX2186" fmla="*/ 8076968 w 10020803"/>
              <a:gd name="connsiteY2186" fmla="*/ 3921185 h 5071844"/>
              <a:gd name="connsiteX2187" fmla="*/ 8076968 w 10020803"/>
              <a:gd name="connsiteY2187" fmla="*/ 3943526 h 5071844"/>
              <a:gd name="connsiteX2188" fmla="*/ 8110484 w 10020803"/>
              <a:gd name="connsiteY2188" fmla="*/ 3943526 h 5071844"/>
              <a:gd name="connsiteX2189" fmla="*/ 8099311 w 10020803"/>
              <a:gd name="connsiteY2189" fmla="*/ 3932355 h 5071844"/>
              <a:gd name="connsiteX2190" fmla="*/ 8088140 w 10020803"/>
              <a:gd name="connsiteY2190" fmla="*/ 3932355 h 5071844"/>
              <a:gd name="connsiteX2191" fmla="*/ 8076968 w 10020803"/>
              <a:gd name="connsiteY2191" fmla="*/ 3921185 h 5071844"/>
              <a:gd name="connsiteX2192" fmla="*/ 7188838 w 10020803"/>
              <a:gd name="connsiteY2192" fmla="*/ 3921185 h 5071844"/>
              <a:gd name="connsiteX2193" fmla="*/ 7183252 w 10020803"/>
              <a:gd name="connsiteY2193" fmla="*/ 3926769 h 5071844"/>
              <a:gd name="connsiteX2194" fmla="*/ 7194422 w 10020803"/>
              <a:gd name="connsiteY2194" fmla="*/ 3932355 h 5071844"/>
              <a:gd name="connsiteX2195" fmla="*/ 7188838 w 10020803"/>
              <a:gd name="connsiteY2195" fmla="*/ 3921185 h 5071844"/>
              <a:gd name="connsiteX2196" fmla="*/ 6602336 w 10020803"/>
              <a:gd name="connsiteY2196" fmla="*/ 3921185 h 5071844"/>
              <a:gd name="connsiteX2197" fmla="*/ 6613508 w 10020803"/>
              <a:gd name="connsiteY2197" fmla="*/ 3932355 h 5071844"/>
              <a:gd name="connsiteX2198" fmla="*/ 6613508 w 10020803"/>
              <a:gd name="connsiteY2198" fmla="*/ 3921185 h 5071844"/>
              <a:gd name="connsiteX2199" fmla="*/ 7979218 w 10020803"/>
              <a:gd name="connsiteY2199" fmla="*/ 3914202 h 5071844"/>
              <a:gd name="connsiteX2200" fmla="*/ 7976426 w 10020803"/>
              <a:gd name="connsiteY2200" fmla="*/ 3921185 h 5071844"/>
              <a:gd name="connsiteX2201" fmla="*/ 7948496 w 10020803"/>
              <a:gd name="connsiteY2201" fmla="*/ 3915598 h 5071844"/>
              <a:gd name="connsiteX2202" fmla="*/ 7935929 w 10020803"/>
              <a:gd name="connsiteY2202" fmla="*/ 3914202 h 5071844"/>
              <a:gd name="connsiteX2203" fmla="*/ 7931739 w 10020803"/>
              <a:gd name="connsiteY2203" fmla="*/ 3921185 h 5071844"/>
              <a:gd name="connsiteX2204" fmla="*/ 7954082 w 10020803"/>
              <a:gd name="connsiteY2204" fmla="*/ 3921185 h 5071844"/>
              <a:gd name="connsiteX2205" fmla="*/ 7976426 w 10020803"/>
              <a:gd name="connsiteY2205" fmla="*/ 3921185 h 5071844"/>
              <a:gd name="connsiteX2206" fmla="*/ 7998768 w 10020803"/>
              <a:gd name="connsiteY2206" fmla="*/ 3932355 h 5071844"/>
              <a:gd name="connsiteX2207" fmla="*/ 7987596 w 10020803"/>
              <a:gd name="connsiteY2207" fmla="*/ 3915598 h 5071844"/>
              <a:gd name="connsiteX2208" fmla="*/ 7979218 w 10020803"/>
              <a:gd name="connsiteY2208" fmla="*/ 3914202 h 5071844"/>
              <a:gd name="connsiteX2209" fmla="*/ 8892485 w 10020803"/>
              <a:gd name="connsiteY2209" fmla="*/ 3910012 h 5071844"/>
              <a:gd name="connsiteX2210" fmla="*/ 8898071 w 10020803"/>
              <a:gd name="connsiteY2210" fmla="*/ 3915598 h 5071844"/>
              <a:gd name="connsiteX2211" fmla="*/ 8903657 w 10020803"/>
              <a:gd name="connsiteY2211" fmla="*/ 3921185 h 5071844"/>
              <a:gd name="connsiteX2212" fmla="*/ 8892485 w 10020803"/>
              <a:gd name="connsiteY2212" fmla="*/ 3921185 h 5071844"/>
              <a:gd name="connsiteX2213" fmla="*/ 8456798 w 10020803"/>
              <a:gd name="connsiteY2213" fmla="*/ 3910012 h 5071844"/>
              <a:gd name="connsiteX2214" fmla="*/ 8451213 w 10020803"/>
              <a:gd name="connsiteY2214" fmla="*/ 3926769 h 5071844"/>
              <a:gd name="connsiteX2215" fmla="*/ 8467970 w 10020803"/>
              <a:gd name="connsiteY2215" fmla="*/ 3932355 h 5071844"/>
              <a:gd name="connsiteX2216" fmla="*/ 8367426 w 10020803"/>
              <a:gd name="connsiteY2216" fmla="*/ 3910012 h 5071844"/>
              <a:gd name="connsiteX2217" fmla="*/ 8373012 w 10020803"/>
              <a:gd name="connsiteY2217" fmla="*/ 3921185 h 5071844"/>
              <a:gd name="connsiteX2218" fmla="*/ 8378598 w 10020803"/>
              <a:gd name="connsiteY2218" fmla="*/ 3910012 h 5071844"/>
              <a:gd name="connsiteX2219" fmla="*/ 8367426 w 10020803"/>
              <a:gd name="connsiteY2219" fmla="*/ 3910012 h 5071844"/>
              <a:gd name="connsiteX2220" fmla="*/ 8143998 w 10020803"/>
              <a:gd name="connsiteY2220" fmla="*/ 3910012 h 5071844"/>
              <a:gd name="connsiteX2221" fmla="*/ 8155168 w 10020803"/>
              <a:gd name="connsiteY2221" fmla="*/ 3915598 h 5071844"/>
              <a:gd name="connsiteX2222" fmla="*/ 8155168 w 10020803"/>
              <a:gd name="connsiteY2222" fmla="*/ 3910012 h 5071844"/>
              <a:gd name="connsiteX2223" fmla="*/ 7875882 w 10020803"/>
              <a:gd name="connsiteY2223" fmla="*/ 3910012 h 5071844"/>
              <a:gd name="connsiteX2224" fmla="*/ 7887054 w 10020803"/>
              <a:gd name="connsiteY2224" fmla="*/ 3921185 h 5071844"/>
              <a:gd name="connsiteX2225" fmla="*/ 7898225 w 10020803"/>
              <a:gd name="connsiteY2225" fmla="*/ 3910012 h 5071844"/>
              <a:gd name="connsiteX2226" fmla="*/ 7875882 w 10020803"/>
              <a:gd name="connsiteY2226" fmla="*/ 3910012 h 5071844"/>
              <a:gd name="connsiteX2227" fmla="*/ 6317463 w 10020803"/>
              <a:gd name="connsiteY2227" fmla="*/ 3910012 h 5071844"/>
              <a:gd name="connsiteX2228" fmla="*/ 6311878 w 10020803"/>
              <a:gd name="connsiteY2228" fmla="*/ 3921185 h 5071844"/>
              <a:gd name="connsiteX2229" fmla="*/ 6323049 w 10020803"/>
              <a:gd name="connsiteY2229" fmla="*/ 3915598 h 5071844"/>
              <a:gd name="connsiteX2230" fmla="*/ 6317463 w 10020803"/>
              <a:gd name="connsiteY2230" fmla="*/ 3910012 h 5071844"/>
              <a:gd name="connsiteX2231" fmla="*/ 8624370 w 10020803"/>
              <a:gd name="connsiteY2231" fmla="*/ 3898841 h 5071844"/>
              <a:gd name="connsiteX2232" fmla="*/ 8624370 w 10020803"/>
              <a:gd name="connsiteY2232" fmla="*/ 3910012 h 5071844"/>
              <a:gd name="connsiteX2233" fmla="*/ 8646713 w 10020803"/>
              <a:gd name="connsiteY2233" fmla="*/ 3910012 h 5071844"/>
              <a:gd name="connsiteX2234" fmla="*/ 8635542 w 10020803"/>
              <a:gd name="connsiteY2234" fmla="*/ 3904426 h 5071844"/>
              <a:gd name="connsiteX2235" fmla="*/ 8624370 w 10020803"/>
              <a:gd name="connsiteY2235" fmla="*/ 3898841 h 5071844"/>
              <a:gd name="connsiteX2236" fmla="*/ 7149737 w 10020803"/>
              <a:gd name="connsiteY2236" fmla="*/ 3898841 h 5071844"/>
              <a:gd name="connsiteX2237" fmla="*/ 7149737 w 10020803"/>
              <a:gd name="connsiteY2237" fmla="*/ 3910012 h 5071844"/>
              <a:gd name="connsiteX2238" fmla="*/ 7160908 w 10020803"/>
              <a:gd name="connsiteY2238" fmla="*/ 3910012 h 5071844"/>
              <a:gd name="connsiteX2239" fmla="*/ 7149737 w 10020803"/>
              <a:gd name="connsiteY2239" fmla="*/ 3898841 h 5071844"/>
              <a:gd name="connsiteX2240" fmla="*/ 6982166 w 10020803"/>
              <a:gd name="connsiteY2240" fmla="*/ 3898841 h 5071844"/>
              <a:gd name="connsiteX2241" fmla="*/ 6993336 w 10020803"/>
              <a:gd name="connsiteY2241" fmla="*/ 3910012 h 5071844"/>
              <a:gd name="connsiteX2242" fmla="*/ 6993336 w 10020803"/>
              <a:gd name="connsiteY2242" fmla="*/ 3898841 h 5071844"/>
              <a:gd name="connsiteX2243" fmla="*/ 4971302 w 10020803"/>
              <a:gd name="connsiteY2243" fmla="*/ 3898841 h 5071844"/>
              <a:gd name="connsiteX2244" fmla="*/ 4982474 w 10020803"/>
              <a:gd name="connsiteY2244" fmla="*/ 3910012 h 5071844"/>
              <a:gd name="connsiteX2245" fmla="*/ 4971302 w 10020803"/>
              <a:gd name="connsiteY2245" fmla="*/ 3910012 h 5071844"/>
              <a:gd name="connsiteX2246" fmla="*/ 4960130 w 10020803"/>
              <a:gd name="connsiteY2246" fmla="*/ 3910012 h 5071844"/>
              <a:gd name="connsiteX2247" fmla="*/ 4971302 w 10020803"/>
              <a:gd name="connsiteY2247" fmla="*/ 3898841 h 5071844"/>
              <a:gd name="connsiteX2248" fmla="*/ 4303808 w 10020803"/>
              <a:gd name="connsiteY2248" fmla="*/ 3895349 h 5071844"/>
              <a:gd name="connsiteX2249" fmla="*/ 4345700 w 10020803"/>
              <a:gd name="connsiteY2249" fmla="*/ 3910012 h 5071844"/>
              <a:gd name="connsiteX2250" fmla="*/ 4368043 w 10020803"/>
              <a:gd name="connsiteY2250" fmla="*/ 3921185 h 5071844"/>
              <a:gd name="connsiteX2251" fmla="*/ 4379214 w 10020803"/>
              <a:gd name="connsiteY2251" fmla="*/ 3921185 h 5071844"/>
              <a:gd name="connsiteX2252" fmla="*/ 4395971 w 10020803"/>
              <a:gd name="connsiteY2252" fmla="*/ 3932355 h 5071844"/>
              <a:gd name="connsiteX2253" fmla="*/ 4435071 w 10020803"/>
              <a:gd name="connsiteY2253" fmla="*/ 3949112 h 5071844"/>
              <a:gd name="connsiteX2254" fmla="*/ 4468585 w 10020803"/>
              <a:gd name="connsiteY2254" fmla="*/ 3954699 h 5071844"/>
              <a:gd name="connsiteX2255" fmla="*/ 4468585 w 10020803"/>
              <a:gd name="connsiteY2255" fmla="*/ 3965870 h 5071844"/>
              <a:gd name="connsiteX2256" fmla="*/ 4418314 w 10020803"/>
              <a:gd name="connsiteY2256" fmla="*/ 3954699 h 5071844"/>
              <a:gd name="connsiteX2257" fmla="*/ 4351286 w 10020803"/>
              <a:gd name="connsiteY2257" fmla="*/ 3932355 h 5071844"/>
              <a:gd name="connsiteX2258" fmla="*/ 4323357 w 10020803"/>
              <a:gd name="connsiteY2258" fmla="*/ 3910012 h 5071844"/>
              <a:gd name="connsiteX2259" fmla="*/ 4301013 w 10020803"/>
              <a:gd name="connsiteY2259" fmla="*/ 3898841 h 5071844"/>
              <a:gd name="connsiteX2260" fmla="*/ 4303808 w 10020803"/>
              <a:gd name="connsiteY2260" fmla="*/ 3895349 h 5071844"/>
              <a:gd name="connsiteX2261" fmla="*/ 7850746 w 10020803"/>
              <a:gd name="connsiteY2261" fmla="*/ 3893255 h 5071844"/>
              <a:gd name="connsiteX2262" fmla="*/ 7842368 w 10020803"/>
              <a:gd name="connsiteY2262" fmla="*/ 3898841 h 5071844"/>
              <a:gd name="connsiteX2263" fmla="*/ 7853538 w 10020803"/>
              <a:gd name="connsiteY2263" fmla="*/ 3898841 h 5071844"/>
              <a:gd name="connsiteX2264" fmla="*/ 7850746 w 10020803"/>
              <a:gd name="connsiteY2264" fmla="*/ 3893255 h 5071844"/>
              <a:gd name="connsiteX2265" fmla="*/ 6532863 w 10020803"/>
              <a:gd name="connsiteY2265" fmla="*/ 3892207 h 5071844"/>
              <a:gd name="connsiteX2266" fmla="*/ 6529721 w 10020803"/>
              <a:gd name="connsiteY2266" fmla="*/ 3893255 h 5071844"/>
              <a:gd name="connsiteX2267" fmla="*/ 6524135 w 10020803"/>
              <a:gd name="connsiteY2267" fmla="*/ 3904426 h 5071844"/>
              <a:gd name="connsiteX2268" fmla="*/ 6512964 w 10020803"/>
              <a:gd name="connsiteY2268" fmla="*/ 3910012 h 5071844"/>
              <a:gd name="connsiteX2269" fmla="*/ 6512964 w 10020803"/>
              <a:gd name="connsiteY2269" fmla="*/ 3921185 h 5071844"/>
              <a:gd name="connsiteX2270" fmla="*/ 6524135 w 10020803"/>
              <a:gd name="connsiteY2270" fmla="*/ 3932355 h 5071844"/>
              <a:gd name="connsiteX2271" fmla="*/ 6535307 w 10020803"/>
              <a:gd name="connsiteY2271" fmla="*/ 3932355 h 5071844"/>
              <a:gd name="connsiteX2272" fmla="*/ 6557649 w 10020803"/>
              <a:gd name="connsiteY2272" fmla="*/ 3943526 h 5071844"/>
              <a:gd name="connsiteX2273" fmla="*/ 6577200 w 10020803"/>
              <a:gd name="connsiteY2273" fmla="*/ 3943526 h 5071844"/>
              <a:gd name="connsiteX2274" fmla="*/ 6579992 w 10020803"/>
              <a:gd name="connsiteY2274" fmla="*/ 3943526 h 5071844"/>
              <a:gd name="connsiteX2275" fmla="*/ 6579992 w 10020803"/>
              <a:gd name="connsiteY2275" fmla="*/ 3932355 h 5071844"/>
              <a:gd name="connsiteX2276" fmla="*/ 6591164 w 10020803"/>
              <a:gd name="connsiteY2276" fmla="*/ 3926769 h 5071844"/>
              <a:gd name="connsiteX2277" fmla="*/ 6579992 w 10020803"/>
              <a:gd name="connsiteY2277" fmla="*/ 3915598 h 5071844"/>
              <a:gd name="connsiteX2278" fmla="*/ 6568822 w 10020803"/>
              <a:gd name="connsiteY2278" fmla="*/ 3910012 h 5071844"/>
              <a:gd name="connsiteX2279" fmla="*/ 6546478 w 10020803"/>
              <a:gd name="connsiteY2279" fmla="*/ 3910012 h 5071844"/>
              <a:gd name="connsiteX2280" fmla="*/ 6532863 w 10020803"/>
              <a:gd name="connsiteY2280" fmla="*/ 3892207 h 5071844"/>
              <a:gd name="connsiteX2281" fmla="*/ 8702570 w 10020803"/>
              <a:gd name="connsiteY2281" fmla="*/ 3887669 h 5071844"/>
              <a:gd name="connsiteX2282" fmla="*/ 8702570 w 10020803"/>
              <a:gd name="connsiteY2282" fmla="*/ 3898841 h 5071844"/>
              <a:gd name="connsiteX2283" fmla="*/ 8713742 w 10020803"/>
              <a:gd name="connsiteY2283" fmla="*/ 3898841 h 5071844"/>
              <a:gd name="connsiteX2284" fmla="*/ 8736084 w 10020803"/>
              <a:gd name="connsiteY2284" fmla="*/ 3898841 h 5071844"/>
              <a:gd name="connsiteX2285" fmla="*/ 8730499 w 10020803"/>
              <a:gd name="connsiteY2285" fmla="*/ 3893255 h 5071844"/>
              <a:gd name="connsiteX2286" fmla="*/ 8713742 w 10020803"/>
              <a:gd name="connsiteY2286" fmla="*/ 3887669 h 5071844"/>
              <a:gd name="connsiteX2287" fmla="*/ 8272469 w 10020803"/>
              <a:gd name="connsiteY2287" fmla="*/ 3887669 h 5071844"/>
              <a:gd name="connsiteX2288" fmla="*/ 8266883 w 10020803"/>
              <a:gd name="connsiteY2288" fmla="*/ 3893255 h 5071844"/>
              <a:gd name="connsiteX2289" fmla="*/ 8278055 w 10020803"/>
              <a:gd name="connsiteY2289" fmla="*/ 3898841 h 5071844"/>
              <a:gd name="connsiteX2290" fmla="*/ 8272469 w 10020803"/>
              <a:gd name="connsiteY2290" fmla="*/ 3887669 h 5071844"/>
              <a:gd name="connsiteX2291" fmla="*/ 8861763 w 10020803"/>
              <a:gd name="connsiteY2291" fmla="*/ 3882084 h 5071844"/>
              <a:gd name="connsiteX2292" fmla="*/ 8870142 w 10020803"/>
              <a:gd name="connsiteY2292" fmla="*/ 3887669 h 5071844"/>
              <a:gd name="connsiteX2293" fmla="*/ 8858971 w 10020803"/>
              <a:gd name="connsiteY2293" fmla="*/ 3898841 h 5071844"/>
              <a:gd name="connsiteX2294" fmla="*/ 8847799 w 10020803"/>
              <a:gd name="connsiteY2294" fmla="*/ 3898841 h 5071844"/>
              <a:gd name="connsiteX2295" fmla="*/ 8858971 w 10020803"/>
              <a:gd name="connsiteY2295" fmla="*/ 3887669 h 5071844"/>
              <a:gd name="connsiteX2296" fmla="*/ 8861763 w 10020803"/>
              <a:gd name="connsiteY2296" fmla="*/ 3882084 h 5071844"/>
              <a:gd name="connsiteX2297" fmla="*/ 7783718 w 10020803"/>
              <a:gd name="connsiteY2297" fmla="*/ 3882084 h 5071844"/>
              <a:gd name="connsiteX2298" fmla="*/ 7775338 w 10020803"/>
              <a:gd name="connsiteY2298" fmla="*/ 3887669 h 5071844"/>
              <a:gd name="connsiteX2299" fmla="*/ 7786510 w 10020803"/>
              <a:gd name="connsiteY2299" fmla="*/ 3887669 h 5071844"/>
              <a:gd name="connsiteX2300" fmla="*/ 7783718 w 10020803"/>
              <a:gd name="connsiteY2300" fmla="*/ 3882084 h 5071844"/>
              <a:gd name="connsiteX2301" fmla="*/ 5750512 w 10020803"/>
              <a:gd name="connsiteY2301" fmla="*/ 3882084 h 5071844"/>
              <a:gd name="connsiteX2302" fmla="*/ 5742133 w 10020803"/>
              <a:gd name="connsiteY2302" fmla="*/ 3887669 h 5071844"/>
              <a:gd name="connsiteX2303" fmla="*/ 5753304 w 10020803"/>
              <a:gd name="connsiteY2303" fmla="*/ 3887669 h 5071844"/>
              <a:gd name="connsiteX2304" fmla="*/ 5750512 w 10020803"/>
              <a:gd name="connsiteY2304" fmla="*/ 3882084 h 5071844"/>
              <a:gd name="connsiteX2305" fmla="*/ 5120719 w 10020803"/>
              <a:gd name="connsiteY2305" fmla="*/ 3882084 h 5071844"/>
              <a:gd name="connsiteX2306" fmla="*/ 5133288 w 10020803"/>
              <a:gd name="connsiteY2306" fmla="*/ 3887669 h 5071844"/>
              <a:gd name="connsiteX2307" fmla="*/ 5150045 w 10020803"/>
              <a:gd name="connsiteY2307" fmla="*/ 3898841 h 5071844"/>
              <a:gd name="connsiteX2308" fmla="*/ 5127702 w 10020803"/>
              <a:gd name="connsiteY2308" fmla="*/ 3898841 h 5071844"/>
              <a:gd name="connsiteX2309" fmla="*/ 5116531 w 10020803"/>
              <a:gd name="connsiteY2309" fmla="*/ 3887669 h 5071844"/>
              <a:gd name="connsiteX2310" fmla="*/ 5120719 w 10020803"/>
              <a:gd name="connsiteY2310" fmla="*/ 3882084 h 5071844"/>
              <a:gd name="connsiteX2311" fmla="*/ 8635542 w 10020803"/>
              <a:gd name="connsiteY2311" fmla="*/ 3876498 h 5071844"/>
              <a:gd name="connsiteX2312" fmla="*/ 8624370 w 10020803"/>
              <a:gd name="connsiteY2312" fmla="*/ 3887669 h 5071844"/>
              <a:gd name="connsiteX2313" fmla="*/ 8646713 w 10020803"/>
              <a:gd name="connsiteY2313" fmla="*/ 3876498 h 5071844"/>
              <a:gd name="connsiteX2314" fmla="*/ 8635542 w 10020803"/>
              <a:gd name="connsiteY2314" fmla="*/ 3876498 h 5071844"/>
              <a:gd name="connsiteX2315" fmla="*/ 8534998 w 10020803"/>
              <a:gd name="connsiteY2315" fmla="*/ 3876498 h 5071844"/>
              <a:gd name="connsiteX2316" fmla="*/ 8546171 w 10020803"/>
              <a:gd name="connsiteY2316" fmla="*/ 3887669 h 5071844"/>
              <a:gd name="connsiteX2317" fmla="*/ 8546171 w 10020803"/>
              <a:gd name="connsiteY2317" fmla="*/ 3876498 h 5071844"/>
              <a:gd name="connsiteX2318" fmla="*/ 7853538 w 10020803"/>
              <a:gd name="connsiteY2318" fmla="*/ 3876498 h 5071844"/>
              <a:gd name="connsiteX2319" fmla="*/ 7864711 w 10020803"/>
              <a:gd name="connsiteY2319" fmla="*/ 3887669 h 5071844"/>
              <a:gd name="connsiteX2320" fmla="*/ 7887054 w 10020803"/>
              <a:gd name="connsiteY2320" fmla="*/ 3898841 h 5071844"/>
              <a:gd name="connsiteX2321" fmla="*/ 7875882 w 10020803"/>
              <a:gd name="connsiteY2321" fmla="*/ 3887669 h 5071844"/>
              <a:gd name="connsiteX2322" fmla="*/ 7875882 w 10020803"/>
              <a:gd name="connsiteY2322" fmla="*/ 3876498 h 5071844"/>
              <a:gd name="connsiteX2323" fmla="*/ 7864711 w 10020803"/>
              <a:gd name="connsiteY2323" fmla="*/ 3876498 h 5071844"/>
              <a:gd name="connsiteX2324" fmla="*/ 7853538 w 10020803"/>
              <a:gd name="connsiteY2324" fmla="*/ 3876498 h 5071844"/>
              <a:gd name="connsiteX2325" fmla="*/ 7708310 w 10020803"/>
              <a:gd name="connsiteY2325" fmla="*/ 3876498 h 5071844"/>
              <a:gd name="connsiteX2326" fmla="*/ 7719481 w 10020803"/>
              <a:gd name="connsiteY2326" fmla="*/ 3887669 h 5071844"/>
              <a:gd name="connsiteX2327" fmla="*/ 7719481 w 10020803"/>
              <a:gd name="connsiteY2327" fmla="*/ 3882084 h 5071844"/>
              <a:gd name="connsiteX2328" fmla="*/ 7708310 w 10020803"/>
              <a:gd name="connsiteY2328" fmla="*/ 3876498 h 5071844"/>
              <a:gd name="connsiteX2329" fmla="*/ 6926308 w 10020803"/>
              <a:gd name="connsiteY2329" fmla="*/ 3876498 h 5071844"/>
              <a:gd name="connsiteX2330" fmla="*/ 6926308 w 10020803"/>
              <a:gd name="connsiteY2330" fmla="*/ 3887669 h 5071844"/>
              <a:gd name="connsiteX2331" fmla="*/ 6937479 w 10020803"/>
              <a:gd name="connsiteY2331" fmla="*/ 3876498 h 5071844"/>
              <a:gd name="connsiteX2332" fmla="*/ 6747564 w 10020803"/>
              <a:gd name="connsiteY2332" fmla="*/ 3876498 h 5071844"/>
              <a:gd name="connsiteX2333" fmla="*/ 6741978 w 10020803"/>
              <a:gd name="connsiteY2333" fmla="*/ 3882084 h 5071844"/>
              <a:gd name="connsiteX2334" fmla="*/ 6747564 w 10020803"/>
              <a:gd name="connsiteY2334" fmla="*/ 3887669 h 5071844"/>
              <a:gd name="connsiteX2335" fmla="*/ 6747564 w 10020803"/>
              <a:gd name="connsiteY2335" fmla="*/ 3876498 h 5071844"/>
              <a:gd name="connsiteX2336" fmla="*/ 5518704 w 10020803"/>
              <a:gd name="connsiteY2336" fmla="*/ 3876498 h 5071844"/>
              <a:gd name="connsiteX2337" fmla="*/ 5507532 w 10020803"/>
              <a:gd name="connsiteY2337" fmla="*/ 3887669 h 5071844"/>
              <a:gd name="connsiteX2338" fmla="*/ 5529875 w 10020803"/>
              <a:gd name="connsiteY2338" fmla="*/ 3887669 h 5071844"/>
              <a:gd name="connsiteX2339" fmla="*/ 9361687 w 10020803"/>
              <a:gd name="connsiteY2339" fmla="*/ 3865326 h 5071844"/>
              <a:gd name="connsiteX2340" fmla="*/ 9395201 w 10020803"/>
              <a:gd name="connsiteY2340" fmla="*/ 3876498 h 5071844"/>
              <a:gd name="connsiteX2341" fmla="*/ 9372859 w 10020803"/>
              <a:gd name="connsiteY2341" fmla="*/ 3876498 h 5071844"/>
              <a:gd name="connsiteX2342" fmla="*/ 8155168 w 10020803"/>
              <a:gd name="connsiteY2342" fmla="*/ 3865326 h 5071844"/>
              <a:gd name="connsiteX2343" fmla="*/ 8166340 w 10020803"/>
              <a:gd name="connsiteY2343" fmla="*/ 3876498 h 5071844"/>
              <a:gd name="connsiteX2344" fmla="*/ 8166340 w 10020803"/>
              <a:gd name="connsiteY2344" fmla="*/ 3865326 h 5071844"/>
              <a:gd name="connsiteX2345" fmla="*/ 6423592 w 10020803"/>
              <a:gd name="connsiteY2345" fmla="*/ 3865326 h 5071844"/>
              <a:gd name="connsiteX2346" fmla="*/ 6423592 w 10020803"/>
              <a:gd name="connsiteY2346" fmla="*/ 3876498 h 5071844"/>
              <a:gd name="connsiteX2347" fmla="*/ 6412420 w 10020803"/>
              <a:gd name="connsiteY2347" fmla="*/ 3876498 h 5071844"/>
              <a:gd name="connsiteX2348" fmla="*/ 6423592 w 10020803"/>
              <a:gd name="connsiteY2348" fmla="*/ 3865326 h 5071844"/>
              <a:gd name="connsiteX2349" fmla="*/ 5596905 w 10020803"/>
              <a:gd name="connsiteY2349" fmla="*/ 3865326 h 5071844"/>
              <a:gd name="connsiteX2350" fmla="*/ 5585732 w 10020803"/>
              <a:gd name="connsiteY2350" fmla="*/ 3876498 h 5071844"/>
              <a:gd name="connsiteX2351" fmla="*/ 5608075 w 10020803"/>
              <a:gd name="connsiteY2351" fmla="*/ 3876498 h 5071844"/>
              <a:gd name="connsiteX2352" fmla="*/ 5630419 w 10020803"/>
              <a:gd name="connsiteY2352" fmla="*/ 3887669 h 5071844"/>
              <a:gd name="connsiteX2353" fmla="*/ 5663933 w 10020803"/>
              <a:gd name="connsiteY2353" fmla="*/ 3898841 h 5071844"/>
              <a:gd name="connsiteX2354" fmla="*/ 5691862 w 10020803"/>
              <a:gd name="connsiteY2354" fmla="*/ 3915598 h 5071844"/>
              <a:gd name="connsiteX2355" fmla="*/ 5742133 w 10020803"/>
              <a:gd name="connsiteY2355" fmla="*/ 3921185 h 5071844"/>
              <a:gd name="connsiteX2356" fmla="*/ 5753304 w 10020803"/>
              <a:gd name="connsiteY2356" fmla="*/ 3926769 h 5071844"/>
              <a:gd name="connsiteX2357" fmla="*/ 5764476 w 10020803"/>
              <a:gd name="connsiteY2357" fmla="*/ 3932355 h 5071844"/>
              <a:gd name="connsiteX2358" fmla="*/ 5775647 w 10020803"/>
              <a:gd name="connsiteY2358" fmla="*/ 3943526 h 5071844"/>
              <a:gd name="connsiteX2359" fmla="*/ 5753304 w 10020803"/>
              <a:gd name="connsiteY2359" fmla="*/ 3943526 h 5071844"/>
              <a:gd name="connsiteX2360" fmla="*/ 5730961 w 10020803"/>
              <a:gd name="connsiteY2360" fmla="*/ 3926769 h 5071844"/>
              <a:gd name="connsiteX2361" fmla="*/ 5719790 w 10020803"/>
              <a:gd name="connsiteY2361" fmla="*/ 3932355 h 5071844"/>
              <a:gd name="connsiteX2362" fmla="*/ 5708619 w 10020803"/>
              <a:gd name="connsiteY2362" fmla="*/ 3932355 h 5071844"/>
              <a:gd name="connsiteX2363" fmla="*/ 5697447 w 10020803"/>
              <a:gd name="connsiteY2363" fmla="*/ 3921185 h 5071844"/>
              <a:gd name="connsiteX2364" fmla="*/ 5630419 w 10020803"/>
              <a:gd name="connsiteY2364" fmla="*/ 3910012 h 5071844"/>
              <a:gd name="connsiteX2365" fmla="*/ 5619246 w 10020803"/>
              <a:gd name="connsiteY2365" fmla="*/ 3910012 h 5071844"/>
              <a:gd name="connsiteX2366" fmla="*/ 5608075 w 10020803"/>
              <a:gd name="connsiteY2366" fmla="*/ 3910012 h 5071844"/>
              <a:gd name="connsiteX2367" fmla="*/ 5574561 w 10020803"/>
              <a:gd name="connsiteY2367" fmla="*/ 3887669 h 5071844"/>
              <a:gd name="connsiteX2368" fmla="*/ 5574561 w 10020803"/>
              <a:gd name="connsiteY2368" fmla="*/ 3910012 h 5071844"/>
              <a:gd name="connsiteX2369" fmla="*/ 5596905 w 10020803"/>
              <a:gd name="connsiteY2369" fmla="*/ 3915598 h 5071844"/>
              <a:gd name="connsiteX2370" fmla="*/ 5613662 w 10020803"/>
              <a:gd name="connsiteY2370" fmla="*/ 3926769 h 5071844"/>
              <a:gd name="connsiteX2371" fmla="*/ 5641590 w 10020803"/>
              <a:gd name="connsiteY2371" fmla="*/ 3932355 h 5071844"/>
              <a:gd name="connsiteX2372" fmla="*/ 5658347 w 10020803"/>
              <a:gd name="connsiteY2372" fmla="*/ 3937942 h 5071844"/>
              <a:gd name="connsiteX2373" fmla="*/ 5663933 w 10020803"/>
              <a:gd name="connsiteY2373" fmla="*/ 3943526 h 5071844"/>
              <a:gd name="connsiteX2374" fmla="*/ 5686276 w 10020803"/>
              <a:gd name="connsiteY2374" fmla="*/ 3954699 h 5071844"/>
              <a:gd name="connsiteX2375" fmla="*/ 5697447 w 10020803"/>
              <a:gd name="connsiteY2375" fmla="*/ 3954699 h 5071844"/>
              <a:gd name="connsiteX2376" fmla="*/ 5753304 w 10020803"/>
              <a:gd name="connsiteY2376" fmla="*/ 3965870 h 5071844"/>
              <a:gd name="connsiteX2377" fmla="*/ 5758890 w 10020803"/>
              <a:gd name="connsiteY2377" fmla="*/ 3954699 h 5071844"/>
              <a:gd name="connsiteX2378" fmla="*/ 5764476 w 10020803"/>
              <a:gd name="connsiteY2378" fmla="*/ 3965870 h 5071844"/>
              <a:gd name="connsiteX2379" fmla="*/ 5820334 w 10020803"/>
              <a:gd name="connsiteY2379" fmla="*/ 3988213 h 5071844"/>
              <a:gd name="connsiteX2380" fmla="*/ 5842675 w 10020803"/>
              <a:gd name="connsiteY2380" fmla="*/ 3988213 h 5071844"/>
              <a:gd name="connsiteX2381" fmla="*/ 5831505 w 10020803"/>
              <a:gd name="connsiteY2381" fmla="*/ 3977042 h 5071844"/>
              <a:gd name="connsiteX2382" fmla="*/ 5842675 w 10020803"/>
              <a:gd name="connsiteY2382" fmla="*/ 3965870 h 5071844"/>
              <a:gd name="connsiteX2383" fmla="*/ 5876191 w 10020803"/>
              <a:gd name="connsiteY2383" fmla="*/ 3982627 h 5071844"/>
              <a:gd name="connsiteX2384" fmla="*/ 5932048 w 10020803"/>
              <a:gd name="connsiteY2384" fmla="*/ 3988213 h 5071844"/>
              <a:gd name="connsiteX2385" fmla="*/ 5965562 w 10020803"/>
              <a:gd name="connsiteY2385" fmla="*/ 3988213 h 5071844"/>
              <a:gd name="connsiteX2386" fmla="*/ 5959976 w 10020803"/>
              <a:gd name="connsiteY2386" fmla="*/ 3982627 h 5071844"/>
              <a:gd name="connsiteX2387" fmla="*/ 5943219 w 10020803"/>
              <a:gd name="connsiteY2387" fmla="*/ 3977042 h 5071844"/>
              <a:gd name="connsiteX2388" fmla="*/ 5932048 w 10020803"/>
              <a:gd name="connsiteY2388" fmla="*/ 3965870 h 5071844"/>
              <a:gd name="connsiteX2389" fmla="*/ 5898534 w 10020803"/>
              <a:gd name="connsiteY2389" fmla="*/ 3965870 h 5071844"/>
              <a:gd name="connsiteX2390" fmla="*/ 5876191 w 10020803"/>
              <a:gd name="connsiteY2390" fmla="*/ 3954699 h 5071844"/>
              <a:gd name="connsiteX2391" fmla="*/ 5853848 w 10020803"/>
              <a:gd name="connsiteY2391" fmla="*/ 3943526 h 5071844"/>
              <a:gd name="connsiteX2392" fmla="*/ 5848262 w 10020803"/>
              <a:gd name="connsiteY2392" fmla="*/ 3960283 h 5071844"/>
              <a:gd name="connsiteX2393" fmla="*/ 5842675 w 10020803"/>
              <a:gd name="connsiteY2393" fmla="*/ 3954699 h 5071844"/>
              <a:gd name="connsiteX2394" fmla="*/ 5842675 w 10020803"/>
              <a:gd name="connsiteY2394" fmla="*/ 3943526 h 5071844"/>
              <a:gd name="connsiteX2395" fmla="*/ 5831505 w 10020803"/>
              <a:gd name="connsiteY2395" fmla="*/ 3932355 h 5071844"/>
              <a:gd name="connsiteX2396" fmla="*/ 5831505 w 10020803"/>
              <a:gd name="connsiteY2396" fmla="*/ 3921185 h 5071844"/>
              <a:gd name="connsiteX2397" fmla="*/ 5853848 w 10020803"/>
              <a:gd name="connsiteY2397" fmla="*/ 3921185 h 5071844"/>
              <a:gd name="connsiteX2398" fmla="*/ 5898534 w 10020803"/>
              <a:gd name="connsiteY2398" fmla="*/ 3932355 h 5071844"/>
              <a:gd name="connsiteX2399" fmla="*/ 5898534 w 10020803"/>
              <a:gd name="connsiteY2399" fmla="*/ 3943526 h 5071844"/>
              <a:gd name="connsiteX2400" fmla="*/ 5909705 w 10020803"/>
              <a:gd name="connsiteY2400" fmla="*/ 3949112 h 5071844"/>
              <a:gd name="connsiteX2401" fmla="*/ 5920876 w 10020803"/>
              <a:gd name="connsiteY2401" fmla="*/ 3954699 h 5071844"/>
              <a:gd name="connsiteX2402" fmla="*/ 5948805 w 10020803"/>
              <a:gd name="connsiteY2402" fmla="*/ 3960283 h 5071844"/>
              <a:gd name="connsiteX2403" fmla="*/ 5971149 w 10020803"/>
              <a:gd name="connsiteY2403" fmla="*/ 3954699 h 5071844"/>
              <a:gd name="connsiteX2404" fmla="*/ 5987906 w 10020803"/>
              <a:gd name="connsiteY2404" fmla="*/ 3943526 h 5071844"/>
              <a:gd name="connsiteX2405" fmla="*/ 5909705 w 10020803"/>
              <a:gd name="connsiteY2405" fmla="*/ 3921185 h 5071844"/>
              <a:gd name="connsiteX2406" fmla="*/ 5898534 w 10020803"/>
              <a:gd name="connsiteY2406" fmla="*/ 3932355 h 5071844"/>
              <a:gd name="connsiteX2407" fmla="*/ 5898534 w 10020803"/>
              <a:gd name="connsiteY2407" fmla="*/ 3921185 h 5071844"/>
              <a:gd name="connsiteX2408" fmla="*/ 5842675 w 10020803"/>
              <a:gd name="connsiteY2408" fmla="*/ 3910012 h 5071844"/>
              <a:gd name="connsiteX2409" fmla="*/ 5820334 w 10020803"/>
              <a:gd name="connsiteY2409" fmla="*/ 3910012 h 5071844"/>
              <a:gd name="connsiteX2410" fmla="*/ 5797991 w 10020803"/>
              <a:gd name="connsiteY2410" fmla="*/ 3921185 h 5071844"/>
              <a:gd name="connsiteX2411" fmla="*/ 5764476 w 10020803"/>
              <a:gd name="connsiteY2411" fmla="*/ 3921185 h 5071844"/>
              <a:gd name="connsiteX2412" fmla="*/ 5719790 w 10020803"/>
              <a:gd name="connsiteY2412" fmla="*/ 3898841 h 5071844"/>
              <a:gd name="connsiteX2413" fmla="*/ 5691862 w 10020803"/>
              <a:gd name="connsiteY2413" fmla="*/ 3893255 h 5071844"/>
              <a:gd name="connsiteX2414" fmla="*/ 5663933 w 10020803"/>
              <a:gd name="connsiteY2414" fmla="*/ 3887669 h 5071844"/>
              <a:gd name="connsiteX2415" fmla="*/ 5608075 w 10020803"/>
              <a:gd name="connsiteY2415" fmla="*/ 3876498 h 5071844"/>
              <a:gd name="connsiteX2416" fmla="*/ 5596905 w 10020803"/>
              <a:gd name="connsiteY2416" fmla="*/ 3865326 h 5071844"/>
              <a:gd name="connsiteX2417" fmla="*/ 8134222 w 10020803"/>
              <a:gd name="connsiteY2417" fmla="*/ 3858345 h 5071844"/>
              <a:gd name="connsiteX2418" fmla="*/ 8132825 w 10020803"/>
              <a:gd name="connsiteY2418" fmla="*/ 3865326 h 5071844"/>
              <a:gd name="connsiteX2419" fmla="*/ 8143998 w 10020803"/>
              <a:gd name="connsiteY2419" fmla="*/ 3865326 h 5071844"/>
              <a:gd name="connsiteX2420" fmla="*/ 8138411 w 10020803"/>
              <a:gd name="connsiteY2420" fmla="*/ 3859741 h 5071844"/>
              <a:gd name="connsiteX2421" fmla="*/ 8134222 w 10020803"/>
              <a:gd name="connsiteY2421" fmla="*/ 3858345 h 5071844"/>
              <a:gd name="connsiteX2422" fmla="*/ 8970686 w 10020803"/>
              <a:gd name="connsiteY2422" fmla="*/ 3854155 h 5071844"/>
              <a:gd name="connsiteX2423" fmla="*/ 8981856 w 10020803"/>
              <a:gd name="connsiteY2423" fmla="*/ 3865326 h 5071844"/>
              <a:gd name="connsiteX2424" fmla="*/ 8970686 w 10020803"/>
              <a:gd name="connsiteY2424" fmla="*/ 3865326 h 5071844"/>
              <a:gd name="connsiteX2425" fmla="*/ 8590856 w 10020803"/>
              <a:gd name="connsiteY2425" fmla="*/ 3854155 h 5071844"/>
              <a:gd name="connsiteX2426" fmla="*/ 8590856 w 10020803"/>
              <a:gd name="connsiteY2426" fmla="*/ 3859741 h 5071844"/>
              <a:gd name="connsiteX2427" fmla="*/ 8579685 w 10020803"/>
              <a:gd name="connsiteY2427" fmla="*/ 3865326 h 5071844"/>
              <a:gd name="connsiteX2428" fmla="*/ 8568512 w 10020803"/>
              <a:gd name="connsiteY2428" fmla="*/ 3887669 h 5071844"/>
              <a:gd name="connsiteX2429" fmla="*/ 8557341 w 10020803"/>
              <a:gd name="connsiteY2429" fmla="*/ 3898841 h 5071844"/>
              <a:gd name="connsiteX2430" fmla="*/ 8534998 w 10020803"/>
              <a:gd name="connsiteY2430" fmla="*/ 3910012 h 5071844"/>
              <a:gd name="connsiteX2431" fmla="*/ 8523827 w 10020803"/>
              <a:gd name="connsiteY2431" fmla="*/ 3921185 h 5071844"/>
              <a:gd name="connsiteX2432" fmla="*/ 8534998 w 10020803"/>
              <a:gd name="connsiteY2432" fmla="*/ 3921185 h 5071844"/>
              <a:gd name="connsiteX2433" fmla="*/ 8557341 w 10020803"/>
              <a:gd name="connsiteY2433" fmla="*/ 3921185 h 5071844"/>
              <a:gd name="connsiteX2434" fmla="*/ 8590856 w 10020803"/>
              <a:gd name="connsiteY2434" fmla="*/ 3898841 h 5071844"/>
              <a:gd name="connsiteX2435" fmla="*/ 8585269 w 10020803"/>
              <a:gd name="connsiteY2435" fmla="*/ 3893255 h 5071844"/>
              <a:gd name="connsiteX2436" fmla="*/ 8579685 w 10020803"/>
              <a:gd name="connsiteY2436" fmla="*/ 3876498 h 5071844"/>
              <a:gd name="connsiteX2437" fmla="*/ 8602028 w 10020803"/>
              <a:gd name="connsiteY2437" fmla="*/ 3865326 h 5071844"/>
              <a:gd name="connsiteX2438" fmla="*/ 8590856 w 10020803"/>
              <a:gd name="connsiteY2438" fmla="*/ 3854155 h 5071844"/>
              <a:gd name="connsiteX2439" fmla="*/ 5529875 w 10020803"/>
              <a:gd name="connsiteY2439" fmla="*/ 3854155 h 5071844"/>
              <a:gd name="connsiteX2440" fmla="*/ 5529875 w 10020803"/>
              <a:gd name="connsiteY2440" fmla="*/ 3865326 h 5071844"/>
              <a:gd name="connsiteX2441" fmla="*/ 5541046 w 10020803"/>
              <a:gd name="connsiteY2441" fmla="*/ 3865326 h 5071844"/>
              <a:gd name="connsiteX2442" fmla="*/ 5529875 w 10020803"/>
              <a:gd name="connsiteY2442" fmla="*/ 3854155 h 5071844"/>
              <a:gd name="connsiteX2443" fmla="*/ 4185110 w 10020803"/>
              <a:gd name="connsiteY2443" fmla="*/ 3851363 h 5071844"/>
              <a:gd name="connsiteX2444" fmla="*/ 4222813 w 10020803"/>
              <a:gd name="connsiteY2444" fmla="*/ 3876498 h 5071844"/>
              <a:gd name="connsiteX2445" fmla="*/ 4233985 w 10020803"/>
              <a:gd name="connsiteY2445" fmla="*/ 3876498 h 5071844"/>
              <a:gd name="connsiteX2446" fmla="*/ 4245156 w 10020803"/>
              <a:gd name="connsiteY2446" fmla="*/ 3876498 h 5071844"/>
              <a:gd name="connsiteX2447" fmla="*/ 4256329 w 10020803"/>
              <a:gd name="connsiteY2447" fmla="*/ 3898841 h 5071844"/>
              <a:gd name="connsiteX2448" fmla="*/ 4245156 w 10020803"/>
              <a:gd name="connsiteY2448" fmla="*/ 3898841 h 5071844"/>
              <a:gd name="connsiteX2449" fmla="*/ 4222813 w 10020803"/>
              <a:gd name="connsiteY2449" fmla="*/ 3898841 h 5071844"/>
              <a:gd name="connsiteX2450" fmla="*/ 4189299 w 10020803"/>
              <a:gd name="connsiteY2450" fmla="*/ 3898841 h 5071844"/>
              <a:gd name="connsiteX2451" fmla="*/ 4166956 w 10020803"/>
              <a:gd name="connsiteY2451" fmla="*/ 3910012 h 5071844"/>
              <a:gd name="connsiteX2452" fmla="*/ 4155785 w 10020803"/>
              <a:gd name="connsiteY2452" fmla="*/ 3898841 h 5071844"/>
              <a:gd name="connsiteX2453" fmla="*/ 4122271 w 10020803"/>
              <a:gd name="connsiteY2453" fmla="*/ 3876498 h 5071844"/>
              <a:gd name="connsiteX2454" fmla="*/ 4178128 w 10020803"/>
              <a:gd name="connsiteY2454" fmla="*/ 3876498 h 5071844"/>
              <a:gd name="connsiteX2455" fmla="*/ 4166956 w 10020803"/>
              <a:gd name="connsiteY2455" fmla="*/ 3854155 h 5071844"/>
              <a:gd name="connsiteX2456" fmla="*/ 4155785 w 10020803"/>
              <a:gd name="connsiteY2456" fmla="*/ 3854155 h 5071844"/>
              <a:gd name="connsiteX2457" fmla="*/ 4185110 w 10020803"/>
              <a:gd name="connsiteY2457" fmla="*/ 3851363 h 5071844"/>
              <a:gd name="connsiteX2458" fmla="*/ 5666725 w 10020803"/>
              <a:gd name="connsiteY2458" fmla="*/ 3845776 h 5071844"/>
              <a:gd name="connsiteX2459" fmla="*/ 5652762 w 10020803"/>
              <a:gd name="connsiteY2459" fmla="*/ 3848569 h 5071844"/>
              <a:gd name="connsiteX2460" fmla="*/ 5641590 w 10020803"/>
              <a:gd name="connsiteY2460" fmla="*/ 3854155 h 5071844"/>
              <a:gd name="connsiteX2461" fmla="*/ 5652762 w 10020803"/>
              <a:gd name="connsiteY2461" fmla="*/ 3865326 h 5071844"/>
              <a:gd name="connsiteX2462" fmla="*/ 5675104 w 10020803"/>
              <a:gd name="connsiteY2462" fmla="*/ 3876498 h 5071844"/>
              <a:gd name="connsiteX2463" fmla="*/ 5686276 w 10020803"/>
              <a:gd name="connsiteY2463" fmla="*/ 3865326 h 5071844"/>
              <a:gd name="connsiteX2464" fmla="*/ 5697447 w 10020803"/>
              <a:gd name="connsiteY2464" fmla="*/ 3865326 h 5071844"/>
              <a:gd name="connsiteX2465" fmla="*/ 5719790 w 10020803"/>
              <a:gd name="connsiteY2465" fmla="*/ 3854155 h 5071844"/>
              <a:gd name="connsiteX2466" fmla="*/ 5686276 w 10020803"/>
              <a:gd name="connsiteY2466" fmla="*/ 3848569 h 5071844"/>
              <a:gd name="connsiteX2467" fmla="*/ 5666725 w 10020803"/>
              <a:gd name="connsiteY2467" fmla="*/ 3845776 h 5071844"/>
              <a:gd name="connsiteX2468" fmla="*/ 8646713 w 10020803"/>
              <a:gd name="connsiteY2468" fmla="*/ 3842984 h 5071844"/>
              <a:gd name="connsiteX2469" fmla="*/ 8652299 w 10020803"/>
              <a:gd name="connsiteY2469" fmla="*/ 3848569 h 5071844"/>
              <a:gd name="connsiteX2470" fmla="*/ 8657885 w 10020803"/>
              <a:gd name="connsiteY2470" fmla="*/ 3854155 h 5071844"/>
              <a:gd name="connsiteX2471" fmla="*/ 8669056 w 10020803"/>
              <a:gd name="connsiteY2471" fmla="*/ 3848569 h 5071844"/>
              <a:gd name="connsiteX2472" fmla="*/ 8657885 w 10020803"/>
              <a:gd name="connsiteY2472" fmla="*/ 3842984 h 5071844"/>
              <a:gd name="connsiteX2473" fmla="*/ 8646713 w 10020803"/>
              <a:gd name="connsiteY2473" fmla="*/ 3842984 h 5071844"/>
              <a:gd name="connsiteX2474" fmla="*/ 8495898 w 10020803"/>
              <a:gd name="connsiteY2474" fmla="*/ 3842984 h 5071844"/>
              <a:gd name="connsiteX2475" fmla="*/ 8445627 w 10020803"/>
              <a:gd name="connsiteY2475" fmla="*/ 3854155 h 5071844"/>
              <a:gd name="connsiteX2476" fmla="*/ 8451213 w 10020803"/>
              <a:gd name="connsiteY2476" fmla="*/ 3859741 h 5071844"/>
              <a:gd name="connsiteX2477" fmla="*/ 8462384 w 10020803"/>
              <a:gd name="connsiteY2477" fmla="*/ 3865326 h 5071844"/>
              <a:gd name="connsiteX2478" fmla="*/ 8467970 w 10020803"/>
              <a:gd name="connsiteY2478" fmla="*/ 3865326 h 5071844"/>
              <a:gd name="connsiteX2479" fmla="*/ 8467970 w 10020803"/>
              <a:gd name="connsiteY2479" fmla="*/ 3876498 h 5071844"/>
              <a:gd name="connsiteX2480" fmla="*/ 8484727 w 10020803"/>
              <a:gd name="connsiteY2480" fmla="*/ 3870912 h 5071844"/>
              <a:gd name="connsiteX2481" fmla="*/ 8518241 w 10020803"/>
              <a:gd name="connsiteY2481" fmla="*/ 3865326 h 5071844"/>
              <a:gd name="connsiteX2482" fmla="*/ 8534998 w 10020803"/>
              <a:gd name="connsiteY2482" fmla="*/ 3859741 h 5071844"/>
              <a:gd name="connsiteX2483" fmla="*/ 8540584 w 10020803"/>
              <a:gd name="connsiteY2483" fmla="*/ 3848569 h 5071844"/>
              <a:gd name="connsiteX2484" fmla="*/ 8495898 w 10020803"/>
              <a:gd name="connsiteY2484" fmla="*/ 3842984 h 5071844"/>
              <a:gd name="connsiteX2485" fmla="*/ 6937479 w 10020803"/>
              <a:gd name="connsiteY2485" fmla="*/ 3842984 h 5071844"/>
              <a:gd name="connsiteX2486" fmla="*/ 6926308 w 10020803"/>
              <a:gd name="connsiteY2486" fmla="*/ 3854155 h 5071844"/>
              <a:gd name="connsiteX2487" fmla="*/ 6937479 w 10020803"/>
              <a:gd name="connsiteY2487" fmla="*/ 3854155 h 5071844"/>
              <a:gd name="connsiteX2488" fmla="*/ 6926308 w 10020803"/>
              <a:gd name="connsiteY2488" fmla="*/ 3865326 h 5071844"/>
              <a:gd name="connsiteX2489" fmla="*/ 6937479 w 10020803"/>
              <a:gd name="connsiteY2489" fmla="*/ 3865326 h 5071844"/>
              <a:gd name="connsiteX2490" fmla="*/ 6943065 w 10020803"/>
              <a:gd name="connsiteY2490" fmla="*/ 3859741 h 5071844"/>
              <a:gd name="connsiteX2491" fmla="*/ 6948650 w 10020803"/>
              <a:gd name="connsiteY2491" fmla="*/ 3848569 h 5071844"/>
              <a:gd name="connsiteX2492" fmla="*/ 6937479 w 10020803"/>
              <a:gd name="connsiteY2492" fmla="*/ 3842984 h 5071844"/>
              <a:gd name="connsiteX2493" fmla="*/ 6233678 w 10020803"/>
              <a:gd name="connsiteY2493" fmla="*/ 3842984 h 5071844"/>
              <a:gd name="connsiteX2494" fmla="*/ 6222506 w 10020803"/>
              <a:gd name="connsiteY2494" fmla="*/ 3848569 h 5071844"/>
              <a:gd name="connsiteX2495" fmla="*/ 6233678 w 10020803"/>
              <a:gd name="connsiteY2495" fmla="*/ 3854155 h 5071844"/>
              <a:gd name="connsiteX2496" fmla="*/ 6222506 w 10020803"/>
              <a:gd name="connsiteY2496" fmla="*/ 3865326 h 5071844"/>
              <a:gd name="connsiteX2497" fmla="*/ 6233678 w 10020803"/>
              <a:gd name="connsiteY2497" fmla="*/ 3865326 h 5071844"/>
              <a:gd name="connsiteX2498" fmla="*/ 6233678 w 10020803"/>
              <a:gd name="connsiteY2498" fmla="*/ 3854155 h 5071844"/>
              <a:gd name="connsiteX2499" fmla="*/ 6244849 w 10020803"/>
              <a:gd name="connsiteY2499" fmla="*/ 3848569 h 5071844"/>
              <a:gd name="connsiteX2500" fmla="*/ 6233678 w 10020803"/>
              <a:gd name="connsiteY2500" fmla="*/ 3842984 h 5071844"/>
              <a:gd name="connsiteX2501" fmla="*/ 4826072 w 10020803"/>
              <a:gd name="connsiteY2501" fmla="*/ 3842984 h 5071844"/>
              <a:gd name="connsiteX2502" fmla="*/ 4814901 w 10020803"/>
              <a:gd name="connsiteY2502" fmla="*/ 3848569 h 5071844"/>
              <a:gd name="connsiteX2503" fmla="*/ 4820487 w 10020803"/>
              <a:gd name="connsiteY2503" fmla="*/ 3854155 h 5071844"/>
              <a:gd name="connsiteX2504" fmla="*/ 4826072 w 10020803"/>
              <a:gd name="connsiteY2504" fmla="*/ 3842984 h 5071844"/>
              <a:gd name="connsiteX2505" fmla="*/ 6870451 w 10020803"/>
              <a:gd name="connsiteY2505" fmla="*/ 3831812 h 5071844"/>
              <a:gd name="connsiteX2506" fmla="*/ 6876036 w 10020803"/>
              <a:gd name="connsiteY2506" fmla="*/ 3837398 h 5071844"/>
              <a:gd name="connsiteX2507" fmla="*/ 6881622 w 10020803"/>
              <a:gd name="connsiteY2507" fmla="*/ 3842984 h 5071844"/>
              <a:gd name="connsiteX2508" fmla="*/ 6892792 w 10020803"/>
              <a:gd name="connsiteY2508" fmla="*/ 3831812 h 5071844"/>
              <a:gd name="connsiteX2509" fmla="*/ 6300706 w 10020803"/>
              <a:gd name="connsiteY2509" fmla="*/ 3831812 h 5071844"/>
              <a:gd name="connsiteX2510" fmla="*/ 6300706 w 10020803"/>
              <a:gd name="connsiteY2510" fmla="*/ 3854155 h 5071844"/>
              <a:gd name="connsiteX2511" fmla="*/ 6311878 w 10020803"/>
              <a:gd name="connsiteY2511" fmla="*/ 3854155 h 5071844"/>
              <a:gd name="connsiteX2512" fmla="*/ 6350977 w 10020803"/>
              <a:gd name="connsiteY2512" fmla="*/ 3870912 h 5071844"/>
              <a:gd name="connsiteX2513" fmla="*/ 6390077 w 10020803"/>
              <a:gd name="connsiteY2513" fmla="*/ 3898841 h 5071844"/>
              <a:gd name="connsiteX2514" fmla="*/ 6412420 w 10020803"/>
              <a:gd name="connsiteY2514" fmla="*/ 3898841 h 5071844"/>
              <a:gd name="connsiteX2515" fmla="*/ 6434764 w 10020803"/>
              <a:gd name="connsiteY2515" fmla="*/ 3904426 h 5071844"/>
              <a:gd name="connsiteX2516" fmla="*/ 6445934 w 10020803"/>
              <a:gd name="connsiteY2516" fmla="*/ 3910012 h 5071844"/>
              <a:gd name="connsiteX2517" fmla="*/ 6468278 w 10020803"/>
              <a:gd name="connsiteY2517" fmla="*/ 3898841 h 5071844"/>
              <a:gd name="connsiteX2518" fmla="*/ 6479450 w 10020803"/>
              <a:gd name="connsiteY2518" fmla="*/ 3887669 h 5071844"/>
              <a:gd name="connsiteX2519" fmla="*/ 6490621 w 10020803"/>
              <a:gd name="connsiteY2519" fmla="*/ 3887669 h 5071844"/>
              <a:gd name="connsiteX2520" fmla="*/ 6501792 w 10020803"/>
              <a:gd name="connsiteY2520" fmla="*/ 3876498 h 5071844"/>
              <a:gd name="connsiteX2521" fmla="*/ 6485034 w 10020803"/>
              <a:gd name="connsiteY2521" fmla="*/ 3870912 h 5071844"/>
              <a:gd name="connsiteX2522" fmla="*/ 6479450 w 10020803"/>
              <a:gd name="connsiteY2522" fmla="*/ 3865326 h 5071844"/>
              <a:gd name="connsiteX2523" fmla="*/ 6457106 w 10020803"/>
              <a:gd name="connsiteY2523" fmla="*/ 3865326 h 5071844"/>
              <a:gd name="connsiteX2524" fmla="*/ 6440350 w 10020803"/>
              <a:gd name="connsiteY2524" fmla="*/ 3865326 h 5071844"/>
              <a:gd name="connsiteX2525" fmla="*/ 6429178 w 10020803"/>
              <a:gd name="connsiteY2525" fmla="*/ 3859741 h 5071844"/>
              <a:gd name="connsiteX2526" fmla="*/ 6412420 w 10020803"/>
              <a:gd name="connsiteY2526" fmla="*/ 3854155 h 5071844"/>
              <a:gd name="connsiteX2527" fmla="*/ 6395664 w 10020803"/>
              <a:gd name="connsiteY2527" fmla="*/ 3842984 h 5071844"/>
              <a:gd name="connsiteX2528" fmla="*/ 6362149 w 10020803"/>
              <a:gd name="connsiteY2528" fmla="*/ 3831812 h 5071844"/>
              <a:gd name="connsiteX2529" fmla="*/ 6328635 w 10020803"/>
              <a:gd name="connsiteY2529" fmla="*/ 3837398 h 5071844"/>
              <a:gd name="connsiteX2530" fmla="*/ 6311878 w 10020803"/>
              <a:gd name="connsiteY2530" fmla="*/ 3842984 h 5071844"/>
              <a:gd name="connsiteX2531" fmla="*/ 6300706 w 10020803"/>
              <a:gd name="connsiteY2531" fmla="*/ 3831812 h 5071844"/>
              <a:gd name="connsiteX2532" fmla="*/ 6278363 w 10020803"/>
              <a:gd name="connsiteY2532" fmla="*/ 3831812 h 5071844"/>
              <a:gd name="connsiteX2533" fmla="*/ 6283949 w 10020803"/>
              <a:gd name="connsiteY2533" fmla="*/ 3842984 h 5071844"/>
              <a:gd name="connsiteX2534" fmla="*/ 6289535 w 10020803"/>
              <a:gd name="connsiteY2534" fmla="*/ 3837398 h 5071844"/>
              <a:gd name="connsiteX2535" fmla="*/ 6278363 w 10020803"/>
              <a:gd name="connsiteY2535" fmla="*/ 3831812 h 5071844"/>
              <a:gd name="connsiteX2536" fmla="*/ 5596905 w 10020803"/>
              <a:gd name="connsiteY2536" fmla="*/ 3831812 h 5071844"/>
              <a:gd name="connsiteX2537" fmla="*/ 5608075 w 10020803"/>
              <a:gd name="connsiteY2537" fmla="*/ 3842984 h 5071844"/>
              <a:gd name="connsiteX2538" fmla="*/ 5608075 w 10020803"/>
              <a:gd name="connsiteY2538" fmla="*/ 3837398 h 5071844"/>
              <a:gd name="connsiteX2539" fmla="*/ 5596905 w 10020803"/>
              <a:gd name="connsiteY2539" fmla="*/ 3831812 h 5071844"/>
              <a:gd name="connsiteX2540" fmla="*/ 4971302 w 10020803"/>
              <a:gd name="connsiteY2540" fmla="*/ 3831812 h 5071844"/>
              <a:gd name="connsiteX2541" fmla="*/ 4982474 w 10020803"/>
              <a:gd name="connsiteY2541" fmla="*/ 3842984 h 5071844"/>
              <a:gd name="connsiteX2542" fmla="*/ 4982474 w 10020803"/>
              <a:gd name="connsiteY2542" fmla="*/ 3831812 h 5071844"/>
              <a:gd name="connsiteX2543" fmla="*/ 5370682 w 10020803"/>
              <a:gd name="connsiteY2543" fmla="*/ 3826227 h 5071844"/>
              <a:gd name="connsiteX2544" fmla="*/ 5351131 w 10020803"/>
              <a:gd name="connsiteY2544" fmla="*/ 3831812 h 5071844"/>
              <a:gd name="connsiteX2545" fmla="*/ 5379060 w 10020803"/>
              <a:gd name="connsiteY2545" fmla="*/ 3842984 h 5071844"/>
              <a:gd name="connsiteX2546" fmla="*/ 5440504 w 10020803"/>
              <a:gd name="connsiteY2546" fmla="*/ 3859741 h 5071844"/>
              <a:gd name="connsiteX2547" fmla="*/ 5479604 w 10020803"/>
              <a:gd name="connsiteY2547" fmla="*/ 3865326 h 5071844"/>
              <a:gd name="connsiteX2548" fmla="*/ 5479604 w 10020803"/>
              <a:gd name="connsiteY2548" fmla="*/ 3859741 h 5071844"/>
              <a:gd name="connsiteX2549" fmla="*/ 5462847 w 10020803"/>
              <a:gd name="connsiteY2549" fmla="*/ 3854155 h 5071844"/>
              <a:gd name="connsiteX2550" fmla="*/ 5451675 w 10020803"/>
              <a:gd name="connsiteY2550" fmla="*/ 3854155 h 5071844"/>
              <a:gd name="connsiteX2551" fmla="*/ 5406990 w 10020803"/>
              <a:gd name="connsiteY2551" fmla="*/ 3831812 h 5071844"/>
              <a:gd name="connsiteX2552" fmla="*/ 5370682 w 10020803"/>
              <a:gd name="connsiteY2552" fmla="*/ 3826227 h 5071844"/>
              <a:gd name="connsiteX2553" fmla="*/ 8413509 w 10020803"/>
              <a:gd name="connsiteY2553" fmla="*/ 3824829 h 5071844"/>
              <a:gd name="connsiteX2554" fmla="*/ 8406527 w 10020803"/>
              <a:gd name="connsiteY2554" fmla="*/ 3826227 h 5071844"/>
              <a:gd name="connsiteX2555" fmla="*/ 8412113 w 10020803"/>
              <a:gd name="connsiteY2555" fmla="*/ 3842984 h 5071844"/>
              <a:gd name="connsiteX2556" fmla="*/ 8423284 w 10020803"/>
              <a:gd name="connsiteY2556" fmla="*/ 3854155 h 5071844"/>
              <a:gd name="connsiteX2557" fmla="*/ 8423284 w 10020803"/>
              <a:gd name="connsiteY2557" fmla="*/ 3831812 h 5071844"/>
              <a:gd name="connsiteX2558" fmla="*/ 8413509 w 10020803"/>
              <a:gd name="connsiteY2558" fmla="*/ 3824829 h 5071844"/>
              <a:gd name="connsiteX2559" fmla="*/ 6768511 w 10020803"/>
              <a:gd name="connsiteY2559" fmla="*/ 3824829 h 5071844"/>
              <a:gd name="connsiteX2560" fmla="*/ 6764321 w 10020803"/>
              <a:gd name="connsiteY2560" fmla="*/ 3826227 h 5071844"/>
              <a:gd name="connsiteX2561" fmla="*/ 6758736 w 10020803"/>
              <a:gd name="connsiteY2561" fmla="*/ 3831812 h 5071844"/>
              <a:gd name="connsiteX2562" fmla="*/ 6769907 w 10020803"/>
              <a:gd name="connsiteY2562" fmla="*/ 3831812 h 5071844"/>
              <a:gd name="connsiteX2563" fmla="*/ 6768511 w 10020803"/>
              <a:gd name="connsiteY2563" fmla="*/ 3824829 h 5071844"/>
              <a:gd name="connsiteX2564" fmla="*/ 8925999 w 10020803"/>
              <a:gd name="connsiteY2564" fmla="*/ 3820641 h 5071844"/>
              <a:gd name="connsiteX2565" fmla="*/ 8931585 w 10020803"/>
              <a:gd name="connsiteY2565" fmla="*/ 3820641 h 5071844"/>
              <a:gd name="connsiteX2566" fmla="*/ 8959515 w 10020803"/>
              <a:gd name="connsiteY2566" fmla="*/ 3820641 h 5071844"/>
              <a:gd name="connsiteX2567" fmla="*/ 8998614 w 10020803"/>
              <a:gd name="connsiteY2567" fmla="*/ 3837398 h 5071844"/>
              <a:gd name="connsiteX2568" fmla="*/ 9015372 w 10020803"/>
              <a:gd name="connsiteY2568" fmla="*/ 3842984 h 5071844"/>
              <a:gd name="connsiteX2569" fmla="*/ 9026543 w 10020803"/>
              <a:gd name="connsiteY2569" fmla="*/ 3848569 h 5071844"/>
              <a:gd name="connsiteX2570" fmla="*/ 9037714 w 10020803"/>
              <a:gd name="connsiteY2570" fmla="*/ 3854155 h 5071844"/>
              <a:gd name="connsiteX2571" fmla="*/ 9048886 w 10020803"/>
              <a:gd name="connsiteY2571" fmla="*/ 3865326 h 5071844"/>
              <a:gd name="connsiteX2572" fmla="*/ 9026543 w 10020803"/>
              <a:gd name="connsiteY2572" fmla="*/ 3854155 h 5071844"/>
              <a:gd name="connsiteX2573" fmla="*/ 8948342 w 10020803"/>
              <a:gd name="connsiteY2573" fmla="*/ 3842984 h 5071844"/>
              <a:gd name="connsiteX2574" fmla="*/ 8937172 w 10020803"/>
              <a:gd name="connsiteY2574" fmla="*/ 3842984 h 5071844"/>
              <a:gd name="connsiteX2575" fmla="*/ 8931585 w 10020803"/>
              <a:gd name="connsiteY2575" fmla="*/ 3854155 h 5071844"/>
              <a:gd name="connsiteX2576" fmla="*/ 8925999 w 10020803"/>
              <a:gd name="connsiteY2576" fmla="*/ 3842984 h 5071844"/>
              <a:gd name="connsiteX2577" fmla="*/ 8925999 w 10020803"/>
              <a:gd name="connsiteY2577" fmla="*/ 3831812 h 5071844"/>
              <a:gd name="connsiteX2578" fmla="*/ 8367426 w 10020803"/>
              <a:gd name="connsiteY2578" fmla="*/ 3820641 h 5071844"/>
              <a:gd name="connsiteX2579" fmla="*/ 8356256 w 10020803"/>
              <a:gd name="connsiteY2579" fmla="*/ 3831812 h 5071844"/>
              <a:gd name="connsiteX2580" fmla="*/ 8367426 w 10020803"/>
              <a:gd name="connsiteY2580" fmla="*/ 3831812 h 5071844"/>
              <a:gd name="connsiteX2581" fmla="*/ 8367426 w 10020803"/>
              <a:gd name="connsiteY2581" fmla="*/ 3820641 h 5071844"/>
              <a:gd name="connsiteX2582" fmla="*/ 6155477 w 10020803"/>
              <a:gd name="connsiteY2582" fmla="*/ 3820641 h 5071844"/>
              <a:gd name="connsiteX2583" fmla="*/ 6166648 w 10020803"/>
              <a:gd name="connsiteY2583" fmla="*/ 3831812 h 5071844"/>
              <a:gd name="connsiteX2584" fmla="*/ 6211335 w 10020803"/>
              <a:gd name="connsiteY2584" fmla="*/ 3842984 h 5071844"/>
              <a:gd name="connsiteX2585" fmla="*/ 6200162 w 10020803"/>
              <a:gd name="connsiteY2585" fmla="*/ 3831812 h 5071844"/>
              <a:gd name="connsiteX2586" fmla="*/ 6183405 w 10020803"/>
              <a:gd name="connsiteY2586" fmla="*/ 3826227 h 5071844"/>
              <a:gd name="connsiteX2587" fmla="*/ 6172234 w 10020803"/>
              <a:gd name="connsiteY2587" fmla="*/ 3820641 h 5071844"/>
              <a:gd name="connsiteX2588" fmla="*/ 6166648 w 10020803"/>
              <a:gd name="connsiteY2588" fmla="*/ 3820641 h 5071844"/>
              <a:gd name="connsiteX2589" fmla="*/ 6155477 w 10020803"/>
              <a:gd name="connsiteY2589" fmla="*/ 3820641 h 5071844"/>
              <a:gd name="connsiteX2590" fmla="*/ 5574561 w 10020803"/>
              <a:gd name="connsiteY2590" fmla="*/ 3820641 h 5071844"/>
              <a:gd name="connsiteX2591" fmla="*/ 5557804 w 10020803"/>
              <a:gd name="connsiteY2591" fmla="*/ 3826227 h 5071844"/>
              <a:gd name="connsiteX2592" fmla="*/ 5563389 w 10020803"/>
              <a:gd name="connsiteY2592" fmla="*/ 3831812 h 5071844"/>
              <a:gd name="connsiteX2593" fmla="*/ 5574561 w 10020803"/>
              <a:gd name="connsiteY2593" fmla="*/ 3831812 h 5071844"/>
              <a:gd name="connsiteX2594" fmla="*/ 5574561 w 10020803"/>
              <a:gd name="connsiteY2594" fmla="*/ 3820641 h 5071844"/>
              <a:gd name="connsiteX2595" fmla="*/ 4680844 w 10020803"/>
              <a:gd name="connsiteY2595" fmla="*/ 3820641 h 5071844"/>
              <a:gd name="connsiteX2596" fmla="*/ 4703187 w 10020803"/>
              <a:gd name="connsiteY2596" fmla="*/ 3831812 h 5071844"/>
              <a:gd name="connsiteX2597" fmla="*/ 4703187 w 10020803"/>
              <a:gd name="connsiteY2597" fmla="*/ 3820641 h 5071844"/>
              <a:gd name="connsiteX2598" fmla="*/ 4692016 w 10020803"/>
              <a:gd name="connsiteY2598" fmla="*/ 3820641 h 5071844"/>
              <a:gd name="connsiteX2599" fmla="*/ 4680844 w 10020803"/>
              <a:gd name="connsiteY2599" fmla="*/ 3820641 h 5071844"/>
              <a:gd name="connsiteX2600" fmla="*/ 8514051 w 10020803"/>
              <a:gd name="connsiteY2600" fmla="*/ 3813659 h 5071844"/>
              <a:gd name="connsiteX2601" fmla="*/ 8507070 w 10020803"/>
              <a:gd name="connsiteY2601" fmla="*/ 3815055 h 5071844"/>
              <a:gd name="connsiteX2602" fmla="*/ 8467970 w 10020803"/>
              <a:gd name="connsiteY2602" fmla="*/ 3820641 h 5071844"/>
              <a:gd name="connsiteX2603" fmla="*/ 8456798 w 10020803"/>
              <a:gd name="connsiteY2603" fmla="*/ 3820641 h 5071844"/>
              <a:gd name="connsiteX2604" fmla="*/ 8512655 w 10020803"/>
              <a:gd name="connsiteY2604" fmla="*/ 3842984 h 5071844"/>
              <a:gd name="connsiteX2605" fmla="*/ 8512655 w 10020803"/>
              <a:gd name="connsiteY2605" fmla="*/ 3831812 h 5071844"/>
              <a:gd name="connsiteX2606" fmla="*/ 8523827 w 10020803"/>
              <a:gd name="connsiteY2606" fmla="*/ 3820641 h 5071844"/>
              <a:gd name="connsiteX2607" fmla="*/ 8514051 w 10020803"/>
              <a:gd name="connsiteY2607" fmla="*/ 3813659 h 5071844"/>
              <a:gd name="connsiteX2608" fmla="*/ 8434455 w 10020803"/>
              <a:gd name="connsiteY2608" fmla="*/ 3809469 h 5071844"/>
              <a:gd name="connsiteX2609" fmla="*/ 8434455 w 10020803"/>
              <a:gd name="connsiteY2609" fmla="*/ 3820641 h 5071844"/>
              <a:gd name="connsiteX2610" fmla="*/ 8445627 w 10020803"/>
              <a:gd name="connsiteY2610" fmla="*/ 3820641 h 5071844"/>
              <a:gd name="connsiteX2611" fmla="*/ 8384184 w 10020803"/>
              <a:gd name="connsiteY2611" fmla="*/ 3809469 h 5071844"/>
              <a:gd name="connsiteX2612" fmla="*/ 8378598 w 10020803"/>
              <a:gd name="connsiteY2612" fmla="*/ 3820641 h 5071844"/>
              <a:gd name="connsiteX2613" fmla="*/ 8389770 w 10020803"/>
              <a:gd name="connsiteY2613" fmla="*/ 3831812 h 5071844"/>
              <a:gd name="connsiteX2614" fmla="*/ 8395356 w 10020803"/>
              <a:gd name="connsiteY2614" fmla="*/ 3826227 h 5071844"/>
              <a:gd name="connsiteX2615" fmla="*/ 8400941 w 10020803"/>
              <a:gd name="connsiteY2615" fmla="*/ 3820641 h 5071844"/>
              <a:gd name="connsiteX2616" fmla="*/ 8389770 w 10020803"/>
              <a:gd name="connsiteY2616" fmla="*/ 3809469 h 5071844"/>
              <a:gd name="connsiteX2617" fmla="*/ 8384184 w 10020803"/>
              <a:gd name="connsiteY2617" fmla="*/ 3809469 h 5071844"/>
              <a:gd name="connsiteX2618" fmla="*/ 8300398 w 10020803"/>
              <a:gd name="connsiteY2618" fmla="*/ 3809469 h 5071844"/>
              <a:gd name="connsiteX2619" fmla="*/ 8289226 w 10020803"/>
              <a:gd name="connsiteY2619" fmla="*/ 3820641 h 5071844"/>
              <a:gd name="connsiteX2620" fmla="*/ 8289226 w 10020803"/>
              <a:gd name="connsiteY2620" fmla="*/ 3831812 h 5071844"/>
              <a:gd name="connsiteX2621" fmla="*/ 8300398 w 10020803"/>
              <a:gd name="connsiteY2621" fmla="*/ 3831812 h 5071844"/>
              <a:gd name="connsiteX2622" fmla="*/ 8311569 w 10020803"/>
              <a:gd name="connsiteY2622" fmla="*/ 3820641 h 5071844"/>
              <a:gd name="connsiteX2623" fmla="*/ 8311569 w 10020803"/>
              <a:gd name="connsiteY2623" fmla="*/ 3809469 h 5071844"/>
              <a:gd name="connsiteX2624" fmla="*/ 8300398 w 10020803"/>
              <a:gd name="connsiteY2624" fmla="*/ 3809469 h 5071844"/>
              <a:gd name="connsiteX2625" fmla="*/ 5328789 w 10020803"/>
              <a:gd name="connsiteY2625" fmla="*/ 3809469 h 5071844"/>
              <a:gd name="connsiteX2626" fmla="*/ 5328789 w 10020803"/>
              <a:gd name="connsiteY2626" fmla="*/ 3831812 h 5071844"/>
              <a:gd name="connsiteX2627" fmla="*/ 5339960 w 10020803"/>
              <a:gd name="connsiteY2627" fmla="*/ 3831812 h 5071844"/>
              <a:gd name="connsiteX2628" fmla="*/ 5339960 w 10020803"/>
              <a:gd name="connsiteY2628" fmla="*/ 3820641 h 5071844"/>
              <a:gd name="connsiteX2629" fmla="*/ 3586040 w 10020803"/>
              <a:gd name="connsiteY2629" fmla="*/ 3809469 h 5071844"/>
              <a:gd name="connsiteX2630" fmla="*/ 3625140 w 10020803"/>
              <a:gd name="connsiteY2630" fmla="*/ 3826227 h 5071844"/>
              <a:gd name="connsiteX2631" fmla="*/ 3675413 w 10020803"/>
              <a:gd name="connsiteY2631" fmla="*/ 3842984 h 5071844"/>
              <a:gd name="connsiteX2632" fmla="*/ 3708927 w 10020803"/>
              <a:gd name="connsiteY2632" fmla="*/ 3865326 h 5071844"/>
              <a:gd name="connsiteX2633" fmla="*/ 3775955 w 10020803"/>
              <a:gd name="connsiteY2633" fmla="*/ 3887669 h 5071844"/>
              <a:gd name="connsiteX2634" fmla="*/ 3809471 w 10020803"/>
              <a:gd name="connsiteY2634" fmla="*/ 3904426 h 5071844"/>
              <a:gd name="connsiteX2635" fmla="*/ 3831812 w 10020803"/>
              <a:gd name="connsiteY2635" fmla="*/ 3910012 h 5071844"/>
              <a:gd name="connsiteX2636" fmla="*/ 3887669 w 10020803"/>
              <a:gd name="connsiteY2636" fmla="*/ 3937942 h 5071844"/>
              <a:gd name="connsiteX2637" fmla="*/ 3921183 w 10020803"/>
              <a:gd name="connsiteY2637" fmla="*/ 3954699 h 5071844"/>
              <a:gd name="connsiteX2638" fmla="*/ 3887669 w 10020803"/>
              <a:gd name="connsiteY2638" fmla="*/ 3954699 h 5071844"/>
              <a:gd name="connsiteX2639" fmla="*/ 3775955 w 10020803"/>
              <a:gd name="connsiteY2639" fmla="*/ 3910012 h 5071844"/>
              <a:gd name="connsiteX2640" fmla="*/ 3753611 w 10020803"/>
              <a:gd name="connsiteY2640" fmla="*/ 3898841 h 5071844"/>
              <a:gd name="connsiteX2641" fmla="*/ 3675413 w 10020803"/>
              <a:gd name="connsiteY2641" fmla="*/ 3865326 h 5071844"/>
              <a:gd name="connsiteX2642" fmla="*/ 3619555 w 10020803"/>
              <a:gd name="connsiteY2642" fmla="*/ 3842984 h 5071844"/>
              <a:gd name="connsiteX2643" fmla="*/ 3602797 w 10020803"/>
              <a:gd name="connsiteY2643" fmla="*/ 3837398 h 5071844"/>
              <a:gd name="connsiteX2644" fmla="*/ 3586040 w 10020803"/>
              <a:gd name="connsiteY2644" fmla="*/ 3831812 h 5071844"/>
              <a:gd name="connsiteX2645" fmla="*/ 5513816 w 10020803"/>
              <a:gd name="connsiteY2645" fmla="*/ 3805978 h 5071844"/>
              <a:gd name="connsiteX2646" fmla="*/ 5507532 w 10020803"/>
              <a:gd name="connsiteY2646" fmla="*/ 3809469 h 5071844"/>
              <a:gd name="connsiteX2647" fmla="*/ 5507532 w 10020803"/>
              <a:gd name="connsiteY2647" fmla="*/ 3826227 h 5071844"/>
              <a:gd name="connsiteX2648" fmla="*/ 5518704 w 10020803"/>
              <a:gd name="connsiteY2648" fmla="*/ 3820641 h 5071844"/>
              <a:gd name="connsiteX2649" fmla="*/ 5524289 w 10020803"/>
              <a:gd name="connsiteY2649" fmla="*/ 3820641 h 5071844"/>
              <a:gd name="connsiteX2650" fmla="*/ 5529875 w 10020803"/>
              <a:gd name="connsiteY2650" fmla="*/ 3831812 h 5071844"/>
              <a:gd name="connsiteX2651" fmla="*/ 5552218 w 10020803"/>
              <a:gd name="connsiteY2651" fmla="*/ 3831812 h 5071844"/>
              <a:gd name="connsiteX2652" fmla="*/ 5541046 w 10020803"/>
              <a:gd name="connsiteY2652" fmla="*/ 3820641 h 5071844"/>
              <a:gd name="connsiteX2653" fmla="*/ 5513816 w 10020803"/>
              <a:gd name="connsiteY2653" fmla="*/ 3805978 h 5071844"/>
              <a:gd name="connsiteX2654" fmla="*/ 8223594 w 10020803"/>
              <a:gd name="connsiteY2654" fmla="*/ 3803884 h 5071844"/>
              <a:gd name="connsiteX2655" fmla="*/ 8227782 w 10020803"/>
              <a:gd name="connsiteY2655" fmla="*/ 3809469 h 5071844"/>
              <a:gd name="connsiteX2656" fmla="*/ 8222198 w 10020803"/>
              <a:gd name="connsiteY2656" fmla="*/ 3809469 h 5071844"/>
              <a:gd name="connsiteX2657" fmla="*/ 8223594 w 10020803"/>
              <a:gd name="connsiteY2657" fmla="*/ 3803884 h 5071844"/>
              <a:gd name="connsiteX2658" fmla="*/ 8188684 w 10020803"/>
              <a:gd name="connsiteY2658" fmla="*/ 3798298 h 5071844"/>
              <a:gd name="connsiteX2659" fmla="*/ 8199854 w 10020803"/>
              <a:gd name="connsiteY2659" fmla="*/ 3809469 h 5071844"/>
              <a:gd name="connsiteX2660" fmla="*/ 8199854 w 10020803"/>
              <a:gd name="connsiteY2660" fmla="*/ 3798298 h 5071844"/>
              <a:gd name="connsiteX2661" fmla="*/ 8188684 w 10020803"/>
              <a:gd name="connsiteY2661" fmla="*/ 3798298 h 5071844"/>
              <a:gd name="connsiteX2662" fmla="*/ 6200162 w 10020803"/>
              <a:gd name="connsiteY2662" fmla="*/ 3798298 h 5071844"/>
              <a:gd name="connsiteX2663" fmla="*/ 6200162 w 10020803"/>
              <a:gd name="connsiteY2663" fmla="*/ 3820641 h 5071844"/>
              <a:gd name="connsiteX2664" fmla="*/ 6233678 w 10020803"/>
              <a:gd name="connsiteY2664" fmla="*/ 3820641 h 5071844"/>
              <a:gd name="connsiteX2665" fmla="*/ 6222506 w 10020803"/>
              <a:gd name="connsiteY2665" fmla="*/ 3809469 h 5071844"/>
              <a:gd name="connsiteX2666" fmla="*/ 6211335 w 10020803"/>
              <a:gd name="connsiteY2666" fmla="*/ 3798298 h 5071844"/>
              <a:gd name="connsiteX2667" fmla="*/ 4736701 w 10020803"/>
              <a:gd name="connsiteY2667" fmla="*/ 3798298 h 5071844"/>
              <a:gd name="connsiteX2668" fmla="*/ 4747873 w 10020803"/>
              <a:gd name="connsiteY2668" fmla="*/ 3809469 h 5071844"/>
              <a:gd name="connsiteX2669" fmla="*/ 4759044 w 10020803"/>
              <a:gd name="connsiteY2669" fmla="*/ 3809469 h 5071844"/>
              <a:gd name="connsiteX2670" fmla="*/ 4753458 w 10020803"/>
              <a:gd name="connsiteY2670" fmla="*/ 3798298 h 5071844"/>
              <a:gd name="connsiteX2671" fmla="*/ 4736701 w 10020803"/>
              <a:gd name="connsiteY2671" fmla="*/ 3798298 h 5071844"/>
              <a:gd name="connsiteX2672" fmla="*/ 3921183 w 10020803"/>
              <a:gd name="connsiteY2672" fmla="*/ 3798298 h 5071844"/>
              <a:gd name="connsiteX2673" fmla="*/ 3937942 w 10020803"/>
              <a:gd name="connsiteY2673" fmla="*/ 3809469 h 5071844"/>
              <a:gd name="connsiteX2674" fmla="*/ 3937942 w 10020803"/>
              <a:gd name="connsiteY2674" fmla="*/ 3820641 h 5071844"/>
              <a:gd name="connsiteX2675" fmla="*/ 3921183 w 10020803"/>
              <a:gd name="connsiteY2675" fmla="*/ 3820641 h 5071844"/>
              <a:gd name="connsiteX2676" fmla="*/ 3910012 w 10020803"/>
              <a:gd name="connsiteY2676" fmla="*/ 3809469 h 5071844"/>
              <a:gd name="connsiteX2677" fmla="*/ 3921183 w 10020803"/>
              <a:gd name="connsiteY2677" fmla="*/ 3798298 h 5071844"/>
              <a:gd name="connsiteX2678" fmla="*/ 8336704 w 10020803"/>
              <a:gd name="connsiteY2678" fmla="*/ 3792712 h 5071844"/>
              <a:gd name="connsiteX2679" fmla="*/ 8333912 w 10020803"/>
              <a:gd name="connsiteY2679" fmla="*/ 3798298 h 5071844"/>
              <a:gd name="connsiteX2680" fmla="*/ 8345083 w 10020803"/>
              <a:gd name="connsiteY2680" fmla="*/ 3798298 h 5071844"/>
              <a:gd name="connsiteX2681" fmla="*/ 8336704 w 10020803"/>
              <a:gd name="connsiteY2681" fmla="*/ 3792712 h 5071844"/>
              <a:gd name="connsiteX2682" fmla="*/ 8250126 w 10020803"/>
              <a:gd name="connsiteY2682" fmla="*/ 3792712 h 5071844"/>
              <a:gd name="connsiteX2683" fmla="*/ 8233368 w 10020803"/>
              <a:gd name="connsiteY2683" fmla="*/ 3798298 h 5071844"/>
              <a:gd name="connsiteX2684" fmla="*/ 8211026 w 10020803"/>
              <a:gd name="connsiteY2684" fmla="*/ 3798298 h 5071844"/>
              <a:gd name="connsiteX2685" fmla="*/ 8222198 w 10020803"/>
              <a:gd name="connsiteY2685" fmla="*/ 3809469 h 5071844"/>
              <a:gd name="connsiteX2686" fmla="*/ 8211026 w 10020803"/>
              <a:gd name="connsiteY2686" fmla="*/ 3820641 h 5071844"/>
              <a:gd name="connsiteX2687" fmla="*/ 8211026 w 10020803"/>
              <a:gd name="connsiteY2687" fmla="*/ 3831812 h 5071844"/>
              <a:gd name="connsiteX2688" fmla="*/ 8222198 w 10020803"/>
              <a:gd name="connsiteY2688" fmla="*/ 3831812 h 5071844"/>
              <a:gd name="connsiteX2689" fmla="*/ 8250126 w 10020803"/>
              <a:gd name="connsiteY2689" fmla="*/ 3826227 h 5071844"/>
              <a:gd name="connsiteX2690" fmla="*/ 8261298 w 10020803"/>
              <a:gd name="connsiteY2690" fmla="*/ 3815055 h 5071844"/>
              <a:gd name="connsiteX2691" fmla="*/ 8255712 w 10020803"/>
              <a:gd name="connsiteY2691" fmla="*/ 3798298 h 5071844"/>
              <a:gd name="connsiteX2692" fmla="*/ 8250126 w 10020803"/>
              <a:gd name="connsiteY2692" fmla="*/ 3792712 h 5071844"/>
              <a:gd name="connsiteX2693" fmla="*/ 8814285 w 10020803"/>
              <a:gd name="connsiteY2693" fmla="*/ 3787127 h 5071844"/>
              <a:gd name="connsiteX2694" fmla="*/ 8803114 w 10020803"/>
              <a:gd name="connsiteY2694" fmla="*/ 3792712 h 5071844"/>
              <a:gd name="connsiteX2695" fmla="*/ 8808700 w 10020803"/>
              <a:gd name="connsiteY2695" fmla="*/ 3798298 h 5071844"/>
              <a:gd name="connsiteX2696" fmla="*/ 8814285 w 10020803"/>
              <a:gd name="connsiteY2696" fmla="*/ 3787127 h 5071844"/>
              <a:gd name="connsiteX2697" fmla="*/ 8702570 w 10020803"/>
              <a:gd name="connsiteY2697" fmla="*/ 3787127 h 5071844"/>
              <a:gd name="connsiteX2698" fmla="*/ 8702570 w 10020803"/>
              <a:gd name="connsiteY2698" fmla="*/ 3798298 h 5071844"/>
              <a:gd name="connsiteX2699" fmla="*/ 8713742 w 10020803"/>
              <a:gd name="connsiteY2699" fmla="*/ 3809469 h 5071844"/>
              <a:gd name="connsiteX2700" fmla="*/ 8724913 w 10020803"/>
              <a:gd name="connsiteY2700" fmla="*/ 3792712 h 5071844"/>
              <a:gd name="connsiteX2701" fmla="*/ 8713742 w 10020803"/>
              <a:gd name="connsiteY2701" fmla="*/ 3787127 h 5071844"/>
              <a:gd name="connsiteX2702" fmla="*/ 8278055 w 10020803"/>
              <a:gd name="connsiteY2702" fmla="*/ 3787127 h 5071844"/>
              <a:gd name="connsiteX2703" fmla="*/ 8266883 w 10020803"/>
              <a:gd name="connsiteY2703" fmla="*/ 3798298 h 5071844"/>
              <a:gd name="connsiteX2704" fmla="*/ 8278055 w 10020803"/>
              <a:gd name="connsiteY2704" fmla="*/ 3798298 h 5071844"/>
              <a:gd name="connsiteX2705" fmla="*/ 6099620 w 10020803"/>
              <a:gd name="connsiteY2705" fmla="*/ 3787127 h 5071844"/>
              <a:gd name="connsiteX2706" fmla="*/ 6099620 w 10020803"/>
              <a:gd name="connsiteY2706" fmla="*/ 3798298 h 5071844"/>
              <a:gd name="connsiteX2707" fmla="*/ 6110791 w 10020803"/>
              <a:gd name="connsiteY2707" fmla="*/ 3798298 h 5071844"/>
              <a:gd name="connsiteX2708" fmla="*/ 6099620 w 10020803"/>
              <a:gd name="connsiteY2708" fmla="*/ 3787127 h 5071844"/>
              <a:gd name="connsiteX2709" fmla="*/ 5284103 w 10020803"/>
              <a:gd name="connsiteY2709" fmla="*/ 3787127 h 5071844"/>
              <a:gd name="connsiteX2710" fmla="*/ 5250589 w 10020803"/>
              <a:gd name="connsiteY2710" fmla="*/ 3798298 h 5071844"/>
              <a:gd name="connsiteX2711" fmla="*/ 5295274 w 10020803"/>
              <a:gd name="connsiteY2711" fmla="*/ 3798298 h 5071844"/>
              <a:gd name="connsiteX2712" fmla="*/ 4546786 w 10020803"/>
              <a:gd name="connsiteY2712" fmla="*/ 3787127 h 5071844"/>
              <a:gd name="connsiteX2713" fmla="*/ 4546786 w 10020803"/>
              <a:gd name="connsiteY2713" fmla="*/ 3798298 h 5071844"/>
              <a:gd name="connsiteX2714" fmla="*/ 4541201 w 10020803"/>
              <a:gd name="connsiteY2714" fmla="*/ 3798298 h 5071844"/>
              <a:gd name="connsiteX2715" fmla="*/ 4535615 w 10020803"/>
              <a:gd name="connsiteY2715" fmla="*/ 3792712 h 5071844"/>
              <a:gd name="connsiteX2716" fmla="*/ 4546786 w 10020803"/>
              <a:gd name="connsiteY2716" fmla="*/ 3787127 h 5071844"/>
              <a:gd name="connsiteX2717" fmla="*/ 4111098 w 10020803"/>
              <a:gd name="connsiteY2717" fmla="*/ 3787127 h 5071844"/>
              <a:gd name="connsiteX2718" fmla="*/ 4111098 w 10020803"/>
              <a:gd name="connsiteY2718" fmla="*/ 3798298 h 5071844"/>
              <a:gd name="connsiteX2719" fmla="*/ 4105514 w 10020803"/>
              <a:gd name="connsiteY2719" fmla="*/ 3803884 h 5071844"/>
              <a:gd name="connsiteX2720" fmla="*/ 4122271 w 10020803"/>
              <a:gd name="connsiteY2720" fmla="*/ 3809469 h 5071844"/>
              <a:gd name="connsiteX2721" fmla="*/ 4144614 w 10020803"/>
              <a:gd name="connsiteY2721" fmla="*/ 3820641 h 5071844"/>
              <a:gd name="connsiteX2722" fmla="*/ 4155785 w 10020803"/>
              <a:gd name="connsiteY2722" fmla="*/ 3809469 h 5071844"/>
              <a:gd name="connsiteX2723" fmla="*/ 4166956 w 10020803"/>
              <a:gd name="connsiteY2723" fmla="*/ 3809469 h 5071844"/>
              <a:gd name="connsiteX2724" fmla="*/ 4189299 w 10020803"/>
              <a:gd name="connsiteY2724" fmla="*/ 3809469 h 5071844"/>
              <a:gd name="connsiteX2725" fmla="*/ 4222813 w 10020803"/>
              <a:gd name="connsiteY2725" fmla="*/ 3809469 h 5071844"/>
              <a:gd name="connsiteX2726" fmla="*/ 4245156 w 10020803"/>
              <a:gd name="connsiteY2726" fmla="*/ 3820641 h 5071844"/>
              <a:gd name="connsiteX2727" fmla="*/ 4312186 w 10020803"/>
              <a:gd name="connsiteY2727" fmla="*/ 3854155 h 5071844"/>
              <a:gd name="connsiteX2728" fmla="*/ 4301013 w 10020803"/>
              <a:gd name="connsiteY2728" fmla="*/ 3854155 h 5071844"/>
              <a:gd name="connsiteX2729" fmla="*/ 4289843 w 10020803"/>
              <a:gd name="connsiteY2729" fmla="*/ 3854155 h 5071844"/>
              <a:gd name="connsiteX2730" fmla="*/ 4345700 w 10020803"/>
              <a:gd name="connsiteY2730" fmla="*/ 3865326 h 5071844"/>
              <a:gd name="connsiteX2731" fmla="*/ 4457414 w 10020803"/>
              <a:gd name="connsiteY2731" fmla="*/ 3898841 h 5071844"/>
              <a:gd name="connsiteX2732" fmla="*/ 4485344 w 10020803"/>
              <a:gd name="connsiteY2732" fmla="*/ 3904426 h 5071844"/>
              <a:gd name="connsiteX2733" fmla="*/ 4502101 w 10020803"/>
              <a:gd name="connsiteY2733" fmla="*/ 3910012 h 5071844"/>
              <a:gd name="connsiteX2734" fmla="*/ 4624987 w 10020803"/>
              <a:gd name="connsiteY2734" fmla="*/ 3954699 h 5071844"/>
              <a:gd name="connsiteX2735" fmla="*/ 4658500 w 10020803"/>
              <a:gd name="connsiteY2735" fmla="*/ 3960283 h 5071844"/>
              <a:gd name="connsiteX2736" fmla="*/ 4680844 w 10020803"/>
              <a:gd name="connsiteY2736" fmla="*/ 3954699 h 5071844"/>
              <a:gd name="connsiteX2737" fmla="*/ 4725530 w 10020803"/>
              <a:gd name="connsiteY2737" fmla="*/ 3977042 h 5071844"/>
              <a:gd name="connsiteX2738" fmla="*/ 4714358 w 10020803"/>
              <a:gd name="connsiteY2738" fmla="*/ 3977042 h 5071844"/>
              <a:gd name="connsiteX2739" fmla="*/ 4703187 w 10020803"/>
              <a:gd name="connsiteY2739" fmla="*/ 3988213 h 5071844"/>
              <a:gd name="connsiteX2740" fmla="*/ 4736701 w 10020803"/>
              <a:gd name="connsiteY2740" fmla="*/ 3988213 h 5071844"/>
              <a:gd name="connsiteX2741" fmla="*/ 4747873 w 10020803"/>
              <a:gd name="connsiteY2741" fmla="*/ 3993799 h 5071844"/>
              <a:gd name="connsiteX2742" fmla="*/ 4770215 w 10020803"/>
              <a:gd name="connsiteY2742" fmla="*/ 4004970 h 5071844"/>
              <a:gd name="connsiteX2743" fmla="*/ 4792558 w 10020803"/>
              <a:gd name="connsiteY2743" fmla="*/ 4010556 h 5071844"/>
              <a:gd name="connsiteX2744" fmla="*/ 4826072 w 10020803"/>
              <a:gd name="connsiteY2744" fmla="*/ 4021727 h 5071844"/>
              <a:gd name="connsiteX2745" fmla="*/ 4870759 w 10020803"/>
              <a:gd name="connsiteY2745" fmla="*/ 4044070 h 5071844"/>
              <a:gd name="connsiteX2746" fmla="*/ 4948959 w 10020803"/>
              <a:gd name="connsiteY2746" fmla="*/ 4066413 h 5071844"/>
              <a:gd name="connsiteX2747" fmla="*/ 4982474 w 10020803"/>
              <a:gd name="connsiteY2747" fmla="*/ 4077584 h 5071844"/>
              <a:gd name="connsiteX2748" fmla="*/ 5004816 w 10020803"/>
              <a:gd name="connsiteY2748" fmla="*/ 4071998 h 5071844"/>
              <a:gd name="connsiteX2749" fmla="*/ 5015987 w 10020803"/>
              <a:gd name="connsiteY2749" fmla="*/ 4066413 h 5071844"/>
              <a:gd name="connsiteX2750" fmla="*/ 5032745 w 10020803"/>
              <a:gd name="connsiteY2750" fmla="*/ 4066413 h 5071844"/>
              <a:gd name="connsiteX2751" fmla="*/ 5038330 w 10020803"/>
              <a:gd name="connsiteY2751" fmla="*/ 4066413 h 5071844"/>
              <a:gd name="connsiteX2752" fmla="*/ 5049503 w 10020803"/>
              <a:gd name="connsiteY2752" fmla="*/ 4077584 h 5071844"/>
              <a:gd name="connsiteX2753" fmla="*/ 5055087 w 10020803"/>
              <a:gd name="connsiteY2753" fmla="*/ 4094341 h 5071844"/>
              <a:gd name="connsiteX2754" fmla="*/ 5071844 w 10020803"/>
              <a:gd name="connsiteY2754" fmla="*/ 4099927 h 5071844"/>
              <a:gd name="connsiteX2755" fmla="*/ 5094188 w 10020803"/>
              <a:gd name="connsiteY2755" fmla="*/ 4111098 h 5071844"/>
              <a:gd name="connsiteX2756" fmla="*/ 5094188 w 10020803"/>
              <a:gd name="connsiteY2756" fmla="*/ 4122270 h 5071844"/>
              <a:gd name="connsiteX2757" fmla="*/ 5049503 w 10020803"/>
              <a:gd name="connsiteY2757" fmla="*/ 4111098 h 5071844"/>
              <a:gd name="connsiteX2758" fmla="*/ 4982474 w 10020803"/>
              <a:gd name="connsiteY2758" fmla="*/ 4088756 h 5071844"/>
              <a:gd name="connsiteX2759" fmla="*/ 4948959 w 10020803"/>
              <a:gd name="connsiteY2759" fmla="*/ 4077584 h 5071844"/>
              <a:gd name="connsiteX2760" fmla="*/ 4909859 w 10020803"/>
              <a:gd name="connsiteY2760" fmla="*/ 4060827 h 5071844"/>
              <a:gd name="connsiteX2761" fmla="*/ 4870759 w 10020803"/>
              <a:gd name="connsiteY2761" fmla="*/ 4049656 h 5071844"/>
              <a:gd name="connsiteX2762" fmla="*/ 4826072 w 10020803"/>
              <a:gd name="connsiteY2762" fmla="*/ 4044070 h 5071844"/>
              <a:gd name="connsiteX2763" fmla="*/ 4747873 w 10020803"/>
              <a:gd name="connsiteY2763" fmla="*/ 4021727 h 5071844"/>
              <a:gd name="connsiteX2764" fmla="*/ 4714358 w 10020803"/>
              <a:gd name="connsiteY2764" fmla="*/ 4032899 h 5071844"/>
              <a:gd name="connsiteX2765" fmla="*/ 4680844 w 10020803"/>
              <a:gd name="connsiteY2765" fmla="*/ 4021727 h 5071844"/>
              <a:gd name="connsiteX2766" fmla="*/ 4652916 w 10020803"/>
              <a:gd name="connsiteY2766" fmla="*/ 4016141 h 5071844"/>
              <a:gd name="connsiteX2767" fmla="*/ 4647329 w 10020803"/>
              <a:gd name="connsiteY2767" fmla="*/ 4010556 h 5071844"/>
              <a:gd name="connsiteX2768" fmla="*/ 4636157 w 10020803"/>
              <a:gd name="connsiteY2768" fmla="*/ 3999384 h 5071844"/>
              <a:gd name="connsiteX2769" fmla="*/ 4613815 w 10020803"/>
              <a:gd name="connsiteY2769" fmla="*/ 3988213 h 5071844"/>
              <a:gd name="connsiteX2770" fmla="*/ 4580300 w 10020803"/>
              <a:gd name="connsiteY2770" fmla="*/ 3977042 h 5071844"/>
              <a:gd name="connsiteX2771" fmla="*/ 4591472 w 10020803"/>
              <a:gd name="connsiteY2771" fmla="*/ 3988213 h 5071844"/>
              <a:gd name="connsiteX2772" fmla="*/ 4597058 w 10020803"/>
              <a:gd name="connsiteY2772" fmla="*/ 3993799 h 5071844"/>
              <a:gd name="connsiteX2773" fmla="*/ 4613815 w 10020803"/>
              <a:gd name="connsiteY2773" fmla="*/ 3999384 h 5071844"/>
              <a:gd name="connsiteX2774" fmla="*/ 4624987 w 10020803"/>
              <a:gd name="connsiteY2774" fmla="*/ 4010556 h 5071844"/>
              <a:gd name="connsiteX2775" fmla="*/ 4624987 w 10020803"/>
              <a:gd name="connsiteY2775" fmla="*/ 4021727 h 5071844"/>
              <a:gd name="connsiteX2776" fmla="*/ 4602643 w 10020803"/>
              <a:gd name="connsiteY2776" fmla="*/ 4021727 h 5071844"/>
              <a:gd name="connsiteX2777" fmla="*/ 4546786 w 10020803"/>
              <a:gd name="connsiteY2777" fmla="*/ 3977042 h 5071844"/>
              <a:gd name="connsiteX2778" fmla="*/ 4513272 w 10020803"/>
              <a:gd name="connsiteY2778" fmla="*/ 3954699 h 5071844"/>
              <a:gd name="connsiteX2779" fmla="*/ 4502101 w 10020803"/>
              <a:gd name="connsiteY2779" fmla="*/ 3954699 h 5071844"/>
              <a:gd name="connsiteX2780" fmla="*/ 4490929 w 10020803"/>
              <a:gd name="connsiteY2780" fmla="*/ 3943526 h 5071844"/>
              <a:gd name="connsiteX2781" fmla="*/ 4479758 w 10020803"/>
              <a:gd name="connsiteY2781" fmla="*/ 3943526 h 5071844"/>
              <a:gd name="connsiteX2782" fmla="*/ 4418314 w 10020803"/>
              <a:gd name="connsiteY2782" fmla="*/ 3915598 h 5071844"/>
              <a:gd name="connsiteX2783" fmla="*/ 4334529 w 10020803"/>
              <a:gd name="connsiteY2783" fmla="*/ 3898841 h 5071844"/>
              <a:gd name="connsiteX2784" fmla="*/ 4289843 w 10020803"/>
              <a:gd name="connsiteY2784" fmla="*/ 3876498 h 5071844"/>
              <a:gd name="connsiteX2785" fmla="*/ 4222813 w 10020803"/>
              <a:gd name="connsiteY2785" fmla="*/ 3854155 h 5071844"/>
              <a:gd name="connsiteX2786" fmla="*/ 4066413 w 10020803"/>
              <a:gd name="connsiteY2786" fmla="*/ 3809469 h 5071844"/>
              <a:gd name="connsiteX2787" fmla="*/ 8724913 w 10020803"/>
              <a:gd name="connsiteY2787" fmla="*/ 3775954 h 5071844"/>
              <a:gd name="connsiteX2788" fmla="*/ 8736084 w 10020803"/>
              <a:gd name="connsiteY2788" fmla="*/ 3787127 h 5071844"/>
              <a:gd name="connsiteX2789" fmla="*/ 8758427 w 10020803"/>
              <a:gd name="connsiteY2789" fmla="*/ 3775954 h 5071844"/>
              <a:gd name="connsiteX2790" fmla="*/ 7507224 w 10020803"/>
              <a:gd name="connsiteY2790" fmla="*/ 3775954 h 5071844"/>
              <a:gd name="connsiteX2791" fmla="*/ 7496052 w 10020803"/>
              <a:gd name="connsiteY2791" fmla="*/ 3787127 h 5071844"/>
              <a:gd name="connsiteX2792" fmla="*/ 7518395 w 10020803"/>
              <a:gd name="connsiteY2792" fmla="*/ 3787127 h 5071844"/>
              <a:gd name="connsiteX2793" fmla="*/ 6110791 w 10020803"/>
              <a:gd name="connsiteY2793" fmla="*/ 3775954 h 5071844"/>
              <a:gd name="connsiteX2794" fmla="*/ 6121963 w 10020803"/>
              <a:gd name="connsiteY2794" fmla="*/ 3787127 h 5071844"/>
              <a:gd name="connsiteX2795" fmla="*/ 6121963 w 10020803"/>
              <a:gd name="connsiteY2795" fmla="*/ 3775954 h 5071844"/>
              <a:gd name="connsiteX2796" fmla="*/ 3820641 w 10020803"/>
              <a:gd name="connsiteY2796" fmla="*/ 3775954 h 5071844"/>
              <a:gd name="connsiteX2797" fmla="*/ 3831812 w 10020803"/>
              <a:gd name="connsiteY2797" fmla="*/ 3781541 h 5071844"/>
              <a:gd name="connsiteX2798" fmla="*/ 3820641 w 10020803"/>
              <a:gd name="connsiteY2798" fmla="*/ 3787127 h 5071844"/>
              <a:gd name="connsiteX2799" fmla="*/ 6021420 w 10020803"/>
              <a:gd name="connsiteY2799" fmla="*/ 3764784 h 5071844"/>
              <a:gd name="connsiteX2800" fmla="*/ 6021420 w 10020803"/>
              <a:gd name="connsiteY2800" fmla="*/ 3775954 h 5071844"/>
              <a:gd name="connsiteX2801" fmla="*/ 6043763 w 10020803"/>
              <a:gd name="connsiteY2801" fmla="*/ 3764784 h 5071844"/>
              <a:gd name="connsiteX2802" fmla="*/ 5418160 w 10020803"/>
              <a:gd name="connsiteY2802" fmla="*/ 3764784 h 5071844"/>
              <a:gd name="connsiteX2803" fmla="*/ 5406990 w 10020803"/>
              <a:gd name="connsiteY2803" fmla="*/ 3775954 h 5071844"/>
              <a:gd name="connsiteX2804" fmla="*/ 5406990 w 10020803"/>
              <a:gd name="connsiteY2804" fmla="*/ 3787127 h 5071844"/>
              <a:gd name="connsiteX2805" fmla="*/ 5412574 w 10020803"/>
              <a:gd name="connsiteY2805" fmla="*/ 3787127 h 5071844"/>
              <a:gd name="connsiteX2806" fmla="*/ 5429331 w 10020803"/>
              <a:gd name="connsiteY2806" fmla="*/ 3787127 h 5071844"/>
              <a:gd name="connsiteX2807" fmla="*/ 5446088 w 10020803"/>
              <a:gd name="connsiteY2807" fmla="*/ 3803884 h 5071844"/>
              <a:gd name="connsiteX2808" fmla="*/ 5474018 w 10020803"/>
              <a:gd name="connsiteY2808" fmla="*/ 3809469 h 5071844"/>
              <a:gd name="connsiteX2809" fmla="*/ 5490775 w 10020803"/>
              <a:gd name="connsiteY2809" fmla="*/ 3809469 h 5071844"/>
              <a:gd name="connsiteX2810" fmla="*/ 5496361 w 10020803"/>
              <a:gd name="connsiteY2810" fmla="*/ 3798298 h 5071844"/>
              <a:gd name="connsiteX2811" fmla="*/ 5479604 w 10020803"/>
              <a:gd name="connsiteY2811" fmla="*/ 3781541 h 5071844"/>
              <a:gd name="connsiteX2812" fmla="*/ 5440504 w 10020803"/>
              <a:gd name="connsiteY2812" fmla="*/ 3775954 h 5071844"/>
              <a:gd name="connsiteX2813" fmla="*/ 5429331 w 10020803"/>
              <a:gd name="connsiteY2813" fmla="*/ 3770370 h 5071844"/>
              <a:gd name="connsiteX2814" fmla="*/ 5418160 w 10020803"/>
              <a:gd name="connsiteY2814" fmla="*/ 3764784 h 5071844"/>
              <a:gd name="connsiteX2815" fmla="*/ 5211488 w 10020803"/>
              <a:gd name="connsiteY2815" fmla="*/ 3764784 h 5071844"/>
              <a:gd name="connsiteX2816" fmla="*/ 5205902 w 10020803"/>
              <a:gd name="connsiteY2816" fmla="*/ 3770370 h 5071844"/>
              <a:gd name="connsiteX2817" fmla="*/ 5217075 w 10020803"/>
              <a:gd name="connsiteY2817" fmla="*/ 3781541 h 5071844"/>
              <a:gd name="connsiteX2818" fmla="*/ 5233832 w 10020803"/>
              <a:gd name="connsiteY2818" fmla="*/ 3781541 h 5071844"/>
              <a:gd name="connsiteX2819" fmla="*/ 5239416 w 10020803"/>
              <a:gd name="connsiteY2819" fmla="*/ 3775954 h 5071844"/>
              <a:gd name="connsiteX2820" fmla="*/ 5233832 w 10020803"/>
              <a:gd name="connsiteY2820" fmla="*/ 3775954 h 5071844"/>
              <a:gd name="connsiteX2821" fmla="*/ 5222659 w 10020803"/>
              <a:gd name="connsiteY2821" fmla="*/ 3770370 h 5071844"/>
              <a:gd name="connsiteX2822" fmla="*/ 5211488 w 10020803"/>
              <a:gd name="connsiteY2822" fmla="*/ 3764784 h 5071844"/>
              <a:gd name="connsiteX2823" fmla="*/ 5161217 w 10020803"/>
              <a:gd name="connsiteY2823" fmla="*/ 3764784 h 5071844"/>
              <a:gd name="connsiteX2824" fmla="*/ 5183559 w 10020803"/>
              <a:gd name="connsiteY2824" fmla="*/ 3775954 h 5071844"/>
              <a:gd name="connsiteX2825" fmla="*/ 5183559 w 10020803"/>
              <a:gd name="connsiteY2825" fmla="*/ 3764784 h 5071844"/>
              <a:gd name="connsiteX2826" fmla="*/ 8680227 w 10020803"/>
              <a:gd name="connsiteY2826" fmla="*/ 3753611 h 5071844"/>
              <a:gd name="connsiteX2827" fmla="*/ 8669056 w 10020803"/>
              <a:gd name="connsiteY2827" fmla="*/ 3764784 h 5071844"/>
              <a:gd name="connsiteX2828" fmla="*/ 8680227 w 10020803"/>
              <a:gd name="connsiteY2828" fmla="*/ 3764784 h 5071844"/>
              <a:gd name="connsiteX2829" fmla="*/ 8691399 w 10020803"/>
              <a:gd name="connsiteY2829" fmla="*/ 3775954 h 5071844"/>
              <a:gd name="connsiteX2830" fmla="*/ 8713742 w 10020803"/>
              <a:gd name="connsiteY2830" fmla="*/ 3775954 h 5071844"/>
              <a:gd name="connsiteX2831" fmla="*/ 8702570 w 10020803"/>
              <a:gd name="connsiteY2831" fmla="*/ 3764784 h 5071844"/>
              <a:gd name="connsiteX2832" fmla="*/ 8696985 w 10020803"/>
              <a:gd name="connsiteY2832" fmla="*/ 3759197 h 5071844"/>
              <a:gd name="connsiteX2833" fmla="*/ 8680227 w 10020803"/>
              <a:gd name="connsiteY2833" fmla="*/ 3753611 h 5071844"/>
              <a:gd name="connsiteX2834" fmla="*/ 8456798 w 10020803"/>
              <a:gd name="connsiteY2834" fmla="*/ 3753611 h 5071844"/>
              <a:gd name="connsiteX2835" fmla="*/ 8440041 w 10020803"/>
              <a:gd name="connsiteY2835" fmla="*/ 3759197 h 5071844"/>
              <a:gd name="connsiteX2836" fmla="*/ 8440041 w 10020803"/>
              <a:gd name="connsiteY2836" fmla="*/ 3770370 h 5071844"/>
              <a:gd name="connsiteX2837" fmla="*/ 8451213 w 10020803"/>
              <a:gd name="connsiteY2837" fmla="*/ 3775954 h 5071844"/>
              <a:gd name="connsiteX2838" fmla="*/ 8456798 w 10020803"/>
              <a:gd name="connsiteY2838" fmla="*/ 3764784 h 5071844"/>
              <a:gd name="connsiteX2839" fmla="*/ 8211026 w 10020803"/>
              <a:gd name="connsiteY2839" fmla="*/ 3753611 h 5071844"/>
              <a:gd name="connsiteX2840" fmla="*/ 8188684 w 10020803"/>
              <a:gd name="connsiteY2840" fmla="*/ 3764784 h 5071844"/>
              <a:gd name="connsiteX2841" fmla="*/ 8143998 w 10020803"/>
              <a:gd name="connsiteY2841" fmla="*/ 3764784 h 5071844"/>
              <a:gd name="connsiteX2842" fmla="*/ 8121654 w 10020803"/>
              <a:gd name="connsiteY2842" fmla="*/ 3764784 h 5071844"/>
              <a:gd name="connsiteX2843" fmla="*/ 8099311 w 10020803"/>
              <a:gd name="connsiteY2843" fmla="*/ 3764784 h 5071844"/>
              <a:gd name="connsiteX2844" fmla="*/ 8088140 w 10020803"/>
              <a:gd name="connsiteY2844" fmla="*/ 3775954 h 5071844"/>
              <a:gd name="connsiteX2845" fmla="*/ 8088140 w 10020803"/>
              <a:gd name="connsiteY2845" fmla="*/ 3787127 h 5071844"/>
              <a:gd name="connsiteX2846" fmla="*/ 8104897 w 10020803"/>
              <a:gd name="connsiteY2846" fmla="*/ 3781541 h 5071844"/>
              <a:gd name="connsiteX2847" fmla="*/ 8132825 w 10020803"/>
              <a:gd name="connsiteY2847" fmla="*/ 3775954 h 5071844"/>
              <a:gd name="connsiteX2848" fmla="*/ 8143998 w 10020803"/>
              <a:gd name="connsiteY2848" fmla="*/ 3787127 h 5071844"/>
              <a:gd name="connsiteX2849" fmla="*/ 8143998 w 10020803"/>
              <a:gd name="connsiteY2849" fmla="*/ 3798298 h 5071844"/>
              <a:gd name="connsiteX2850" fmla="*/ 8160754 w 10020803"/>
              <a:gd name="connsiteY2850" fmla="*/ 3792712 h 5071844"/>
              <a:gd name="connsiteX2851" fmla="*/ 8171925 w 10020803"/>
              <a:gd name="connsiteY2851" fmla="*/ 3787127 h 5071844"/>
              <a:gd name="connsiteX2852" fmla="*/ 8177512 w 10020803"/>
              <a:gd name="connsiteY2852" fmla="*/ 3798298 h 5071844"/>
              <a:gd name="connsiteX2853" fmla="*/ 8183098 w 10020803"/>
              <a:gd name="connsiteY2853" fmla="*/ 3798298 h 5071844"/>
              <a:gd name="connsiteX2854" fmla="*/ 8188684 w 10020803"/>
              <a:gd name="connsiteY2854" fmla="*/ 3787127 h 5071844"/>
              <a:gd name="connsiteX2855" fmla="*/ 8199854 w 10020803"/>
              <a:gd name="connsiteY2855" fmla="*/ 3787127 h 5071844"/>
              <a:gd name="connsiteX2856" fmla="*/ 8205441 w 10020803"/>
              <a:gd name="connsiteY2856" fmla="*/ 3787127 h 5071844"/>
              <a:gd name="connsiteX2857" fmla="*/ 8199854 w 10020803"/>
              <a:gd name="connsiteY2857" fmla="*/ 3775954 h 5071844"/>
              <a:gd name="connsiteX2858" fmla="*/ 8199854 w 10020803"/>
              <a:gd name="connsiteY2858" fmla="*/ 3764784 h 5071844"/>
              <a:gd name="connsiteX2859" fmla="*/ 5596905 w 10020803"/>
              <a:gd name="connsiteY2859" fmla="*/ 3753611 h 5071844"/>
              <a:gd name="connsiteX2860" fmla="*/ 5608075 w 10020803"/>
              <a:gd name="connsiteY2860" fmla="*/ 3764784 h 5071844"/>
              <a:gd name="connsiteX2861" fmla="*/ 5608075 w 10020803"/>
              <a:gd name="connsiteY2861" fmla="*/ 3753611 h 5071844"/>
              <a:gd name="connsiteX2862" fmla="*/ 4708773 w 10020803"/>
              <a:gd name="connsiteY2862" fmla="*/ 3753611 h 5071844"/>
              <a:gd name="connsiteX2863" fmla="*/ 4703187 w 10020803"/>
              <a:gd name="connsiteY2863" fmla="*/ 3764784 h 5071844"/>
              <a:gd name="connsiteX2864" fmla="*/ 4714358 w 10020803"/>
              <a:gd name="connsiteY2864" fmla="*/ 3764784 h 5071844"/>
              <a:gd name="connsiteX2865" fmla="*/ 4708773 w 10020803"/>
              <a:gd name="connsiteY2865" fmla="*/ 3753611 h 5071844"/>
              <a:gd name="connsiteX2866" fmla="*/ 9104743 w 10020803"/>
              <a:gd name="connsiteY2866" fmla="*/ 3742440 h 5071844"/>
              <a:gd name="connsiteX2867" fmla="*/ 9138257 w 10020803"/>
              <a:gd name="connsiteY2867" fmla="*/ 3742440 h 5071844"/>
              <a:gd name="connsiteX2868" fmla="*/ 9115914 w 10020803"/>
              <a:gd name="connsiteY2868" fmla="*/ 3753611 h 5071844"/>
              <a:gd name="connsiteX2869" fmla="*/ 9104743 w 10020803"/>
              <a:gd name="connsiteY2869" fmla="*/ 3742440 h 5071844"/>
              <a:gd name="connsiteX2870" fmla="*/ 8635542 w 10020803"/>
              <a:gd name="connsiteY2870" fmla="*/ 3742440 h 5071844"/>
              <a:gd name="connsiteX2871" fmla="*/ 8624370 w 10020803"/>
              <a:gd name="connsiteY2871" fmla="*/ 3753611 h 5071844"/>
              <a:gd name="connsiteX2872" fmla="*/ 8635542 w 10020803"/>
              <a:gd name="connsiteY2872" fmla="*/ 3753611 h 5071844"/>
              <a:gd name="connsiteX2873" fmla="*/ 8646713 w 10020803"/>
              <a:gd name="connsiteY2873" fmla="*/ 3748027 h 5071844"/>
              <a:gd name="connsiteX2874" fmla="*/ 8635542 w 10020803"/>
              <a:gd name="connsiteY2874" fmla="*/ 3742440 h 5071844"/>
              <a:gd name="connsiteX2875" fmla="*/ 8534998 w 10020803"/>
              <a:gd name="connsiteY2875" fmla="*/ 3742440 h 5071844"/>
              <a:gd name="connsiteX2876" fmla="*/ 8534998 w 10020803"/>
              <a:gd name="connsiteY2876" fmla="*/ 3753611 h 5071844"/>
              <a:gd name="connsiteX2877" fmla="*/ 8534998 w 10020803"/>
              <a:gd name="connsiteY2877" fmla="*/ 3764784 h 5071844"/>
              <a:gd name="connsiteX2878" fmla="*/ 8546171 w 10020803"/>
              <a:gd name="connsiteY2878" fmla="*/ 3764784 h 5071844"/>
              <a:gd name="connsiteX2879" fmla="*/ 8562928 w 10020803"/>
              <a:gd name="connsiteY2879" fmla="*/ 3764784 h 5071844"/>
              <a:gd name="connsiteX2880" fmla="*/ 8568512 w 10020803"/>
              <a:gd name="connsiteY2880" fmla="*/ 3775954 h 5071844"/>
              <a:gd name="connsiteX2881" fmla="*/ 8579685 w 10020803"/>
              <a:gd name="connsiteY2881" fmla="*/ 3775954 h 5071844"/>
              <a:gd name="connsiteX2882" fmla="*/ 8579685 w 10020803"/>
              <a:gd name="connsiteY2882" fmla="*/ 3764784 h 5071844"/>
              <a:gd name="connsiteX2883" fmla="*/ 8574099 w 10020803"/>
              <a:gd name="connsiteY2883" fmla="*/ 3759197 h 5071844"/>
              <a:gd name="connsiteX2884" fmla="*/ 8568512 w 10020803"/>
              <a:gd name="connsiteY2884" fmla="*/ 3753611 h 5071844"/>
              <a:gd name="connsiteX2885" fmla="*/ 8551755 w 10020803"/>
              <a:gd name="connsiteY2885" fmla="*/ 3748027 h 5071844"/>
              <a:gd name="connsiteX2886" fmla="*/ 8534998 w 10020803"/>
              <a:gd name="connsiteY2886" fmla="*/ 3742440 h 5071844"/>
              <a:gd name="connsiteX2887" fmla="*/ 8501484 w 10020803"/>
              <a:gd name="connsiteY2887" fmla="*/ 3742440 h 5071844"/>
              <a:gd name="connsiteX2888" fmla="*/ 8479141 w 10020803"/>
              <a:gd name="connsiteY2888" fmla="*/ 3753611 h 5071844"/>
              <a:gd name="connsiteX2889" fmla="*/ 8479141 w 10020803"/>
              <a:gd name="connsiteY2889" fmla="*/ 3764784 h 5071844"/>
              <a:gd name="connsiteX2890" fmla="*/ 8512655 w 10020803"/>
              <a:gd name="connsiteY2890" fmla="*/ 3764784 h 5071844"/>
              <a:gd name="connsiteX2891" fmla="*/ 8518241 w 10020803"/>
              <a:gd name="connsiteY2891" fmla="*/ 3748027 h 5071844"/>
              <a:gd name="connsiteX2892" fmla="*/ 8501484 w 10020803"/>
              <a:gd name="connsiteY2892" fmla="*/ 3742440 h 5071844"/>
              <a:gd name="connsiteX2893" fmla="*/ 8155168 w 10020803"/>
              <a:gd name="connsiteY2893" fmla="*/ 3742440 h 5071844"/>
              <a:gd name="connsiteX2894" fmla="*/ 8143998 w 10020803"/>
              <a:gd name="connsiteY2894" fmla="*/ 3753611 h 5071844"/>
              <a:gd name="connsiteX2895" fmla="*/ 8155168 w 10020803"/>
              <a:gd name="connsiteY2895" fmla="*/ 3753611 h 5071844"/>
              <a:gd name="connsiteX2896" fmla="*/ 5976733 w 10020803"/>
              <a:gd name="connsiteY2896" fmla="*/ 3742440 h 5071844"/>
              <a:gd name="connsiteX2897" fmla="*/ 5987906 w 10020803"/>
              <a:gd name="connsiteY2897" fmla="*/ 3753611 h 5071844"/>
              <a:gd name="connsiteX2898" fmla="*/ 5976733 w 10020803"/>
              <a:gd name="connsiteY2898" fmla="*/ 3742440 h 5071844"/>
              <a:gd name="connsiteX2899" fmla="*/ 5105360 w 10020803"/>
              <a:gd name="connsiteY2899" fmla="*/ 3742440 h 5071844"/>
              <a:gd name="connsiteX2900" fmla="*/ 5116531 w 10020803"/>
              <a:gd name="connsiteY2900" fmla="*/ 3742440 h 5071844"/>
              <a:gd name="connsiteX2901" fmla="*/ 5116531 w 10020803"/>
              <a:gd name="connsiteY2901" fmla="*/ 3753611 h 5071844"/>
              <a:gd name="connsiteX2902" fmla="*/ 5105360 w 10020803"/>
              <a:gd name="connsiteY2902" fmla="*/ 3742440 h 5071844"/>
              <a:gd name="connsiteX2903" fmla="*/ 4725530 w 10020803"/>
              <a:gd name="connsiteY2903" fmla="*/ 3742440 h 5071844"/>
              <a:gd name="connsiteX2904" fmla="*/ 4725530 w 10020803"/>
              <a:gd name="connsiteY2904" fmla="*/ 3753611 h 5071844"/>
              <a:gd name="connsiteX2905" fmla="*/ 4736701 w 10020803"/>
              <a:gd name="connsiteY2905" fmla="*/ 3764784 h 5071844"/>
              <a:gd name="connsiteX2906" fmla="*/ 4736701 w 10020803"/>
              <a:gd name="connsiteY2906" fmla="*/ 3753611 h 5071844"/>
              <a:gd name="connsiteX2907" fmla="*/ 4725530 w 10020803"/>
              <a:gd name="connsiteY2907" fmla="*/ 3742440 h 5071844"/>
              <a:gd name="connsiteX2908" fmla="*/ 4457414 w 10020803"/>
              <a:gd name="connsiteY2908" fmla="*/ 3742440 h 5071844"/>
              <a:gd name="connsiteX2909" fmla="*/ 4468585 w 10020803"/>
              <a:gd name="connsiteY2909" fmla="*/ 3742440 h 5071844"/>
              <a:gd name="connsiteX2910" fmla="*/ 4474171 w 10020803"/>
              <a:gd name="connsiteY2910" fmla="*/ 3742440 h 5071844"/>
              <a:gd name="connsiteX2911" fmla="*/ 4479758 w 10020803"/>
              <a:gd name="connsiteY2911" fmla="*/ 3753611 h 5071844"/>
              <a:gd name="connsiteX2912" fmla="*/ 4468585 w 10020803"/>
              <a:gd name="connsiteY2912" fmla="*/ 3753611 h 5071844"/>
              <a:gd name="connsiteX2913" fmla="*/ 3943526 w 10020803"/>
              <a:gd name="connsiteY2913" fmla="*/ 3742440 h 5071844"/>
              <a:gd name="connsiteX2914" fmla="*/ 3954699 w 10020803"/>
              <a:gd name="connsiteY2914" fmla="*/ 3753611 h 5071844"/>
              <a:gd name="connsiteX2915" fmla="*/ 3943526 w 10020803"/>
              <a:gd name="connsiteY2915" fmla="*/ 3753611 h 5071844"/>
              <a:gd name="connsiteX2916" fmla="*/ 9138257 w 10020803"/>
              <a:gd name="connsiteY2916" fmla="*/ 3731270 h 5071844"/>
              <a:gd name="connsiteX2917" fmla="*/ 9182944 w 10020803"/>
              <a:gd name="connsiteY2917" fmla="*/ 3742440 h 5071844"/>
              <a:gd name="connsiteX2918" fmla="*/ 9160601 w 10020803"/>
              <a:gd name="connsiteY2918" fmla="*/ 3742440 h 5071844"/>
              <a:gd name="connsiteX2919" fmla="*/ 9004200 w 10020803"/>
              <a:gd name="connsiteY2919" fmla="*/ 3731270 h 5071844"/>
              <a:gd name="connsiteX2920" fmla="*/ 9015372 w 10020803"/>
              <a:gd name="connsiteY2920" fmla="*/ 3742440 h 5071844"/>
              <a:gd name="connsiteX2921" fmla="*/ 9004200 w 10020803"/>
              <a:gd name="connsiteY2921" fmla="*/ 3742440 h 5071844"/>
              <a:gd name="connsiteX2922" fmla="*/ 6647020 w 10020803"/>
              <a:gd name="connsiteY2922" fmla="*/ 3731270 h 5071844"/>
              <a:gd name="connsiteX2923" fmla="*/ 6647020 w 10020803"/>
              <a:gd name="connsiteY2923" fmla="*/ 3742440 h 5071844"/>
              <a:gd name="connsiteX2924" fmla="*/ 6658192 w 10020803"/>
              <a:gd name="connsiteY2924" fmla="*/ 3742440 h 5071844"/>
              <a:gd name="connsiteX2925" fmla="*/ 6658192 w 10020803"/>
              <a:gd name="connsiteY2925" fmla="*/ 3736854 h 5071844"/>
              <a:gd name="connsiteX2926" fmla="*/ 6647020 w 10020803"/>
              <a:gd name="connsiteY2926" fmla="*/ 3731270 h 5071844"/>
              <a:gd name="connsiteX2927" fmla="*/ 5094188 w 10020803"/>
              <a:gd name="connsiteY2927" fmla="*/ 3731270 h 5071844"/>
              <a:gd name="connsiteX2928" fmla="*/ 5088601 w 10020803"/>
              <a:gd name="connsiteY2928" fmla="*/ 3748027 h 5071844"/>
              <a:gd name="connsiteX2929" fmla="*/ 5094188 w 10020803"/>
              <a:gd name="connsiteY2929" fmla="*/ 3753611 h 5071844"/>
              <a:gd name="connsiteX2930" fmla="*/ 5116531 w 10020803"/>
              <a:gd name="connsiteY2930" fmla="*/ 3753611 h 5071844"/>
              <a:gd name="connsiteX2931" fmla="*/ 5127702 w 10020803"/>
              <a:gd name="connsiteY2931" fmla="*/ 3753611 h 5071844"/>
              <a:gd name="connsiteX2932" fmla="*/ 5138874 w 10020803"/>
              <a:gd name="connsiteY2932" fmla="*/ 3764784 h 5071844"/>
              <a:gd name="connsiteX2933" fmla="*/ 5150045 w 10020803"/>
              <a:gd name="connsiteY2933" fmla="*/ 3753611 h 5071844"/>
              <a:gd name="connsiteX2934" fmla="*/ 5150045 w 10020803"/>
              <a:gd name="connsiteY2934" fmla="*/ 3748027 h 5071844"/>
              <a:gd name="connsiteX2935" fmla="*/ 5127702 w 10020803"/>
              <a:gd name="connsiteY2935" fmla="*/ 3731270 h 5071844"/>
              <a:gd name="connsiteX2936" fmla="*/ 5049503 w 10020803"/>
              <a:gd name="connsiteY2936" fmla="*/ 3731270 h 5071844"/>
              <a:gd name="connsiteX2937" fmla="*/ 5049503 w 10020803"/>
              <a:gd name="connsiteY2937" fmla="*/ 3742440 h 5071844"/>
              <a:gd name="connsiteX2938" fmla="*/ 5066260 w 10020803"/>
              <a:gd name="connsiteY2938" fmla="*/ 3742440 h 5071844"/>
              <a:gd name="connsiteX2939" fmla="*/ 5071844 w 10020803"/>
              <a:gd name="connsiteY2939" fmla="*/ 3742440 h 5071844"/>
              <a:gd name="connsiteX2940" fmla="*/ 5066260 w 10020803"/>
              <a:gd name="connsiteY2940" fmla="*/ 3736854 h 5071844"/>
              <a:gd name="connsiteX2941" fmla="*/ 5049503 w 10020803"/>
              <a:gd name="connsiteY2941" fmla="*/ 3731270 h 5071844"/>
              <a:gd name="connsiteX2942" fmla="*/ 8393958 w 10020803"/>
              <a:gd name="connsiteY2942" fmla="*/ 3724287 h 5071844"/>
              <a:gd name="connsiteX2943" fmla="*/ 8389770 w 10020803"/>
              <a:gd name="connsiteY2943" fmla="*/ 3731270 h 5071844"/>
              <a:gd name="connsiteX2944" fmla="*/ 8423284 w 10020803"/>
              <a:gd name="connsiteY2944" fmla="*/ 3731270 h 5071844"/>
              <a:gd name="connsiteX2945" fmla="*/ 8406527 w 10020803"/>
              <a:gd name="connsiteY2945" fmla="*/ 3725683 h 5071844"/>
              <a:gd name="connsiteX2946" fmla="*/ 8393958 w 10020803"/>
              <a:gd name="connsiteY2946" fmla="*/ 3724287 h 5071844"/>
              <a:gd name="connsiteX2947" fmla="*/ 8311569 w 10020803"/>
              <a:gd name="connsiteY2947" fmla="*/ 3720097 h 5071844"/>
              <a:gd name="connsiteX2948" fmla="*/ 8311569 w 10020803"/>
              <a:gd name="connsiteY2948" fmla="*/ 3742440 h 5071844"/>
              <a:gd name="connsiteX2949" fmla="*/ 8322740 w 10020803"/>
              <a:gd name="connsiteY2949" fmla="*/ 3731270 h 5071844"/>
              <a:gd name="connsiteX2950" fmla="*/ 8322740 w 10020803"/>
              <a:gd name="connsiteY2950" fmla="*/ 3720097 h 5071844"/>
              <a:gd name="connsiteX2951" fmla="*/ 8043454 w 10020803"/>
              <a:gd name="connsiteY2951" fmla="*/ 3720097 h 5071844"/>
              <a:gd name="connsiteX2952" fmla="*/ 8032283 w 10020803"/>
              <a:gd name="connsiteY2952" fmla="*/ 3731270 h 5071844"/>
              <a:gd name="connsiteX2953" fmla="*/ 8043454 w 10020803"/>
              <a:gd name="connsiteY2953" fmla="*/ 3731270 h 5071844"/>
              <a:gd name="connsiteX2954" fmla="*/ 8054626 w 10020803"/>
              <a:gd name="connsiteY2954" fmla="*/ 3731270 h 5071844"/>
              <a:gd name="connsiteX2955" fmla="*/ 8043454 w 10020803"/>
              <a:gd name="connsiteY2955" fmla="*/ 3720097 h 5071844"/>
              <a:gd name="connsiteX2956" fmla="*/ 5496361 w 10020803"/>
              <a:gd name="connsiteY2956" fmla="*/ 3720097 h 5071844"/>
              <a:gd name="connsiteX2957" fmla="*/ 5496361 w 10020803"/>
              <a:gd name="connsiteY2957" fmla="*/ 3731270 h 5071844"/>
              <a:gd name="connsiteX2958" fmla="*/ 5507532 w 10020803"/>
              <a:gd name="connsiteY2958" fmla="*/ 3720097 h 5071844"/>
              <a:gd name="connsiteX2959" fmla="*/ 5496361 w 10020803"/>
              <a:gd name="connsiteY2959" fmla="*/ 3720097 h 5071844"/>
              <a:gd name="connsiteX2960" fmla="*/ 3823433 w 10020803"/>
              <a:gd name="connsiteY2960" fmla="*/ 3716607 h 5071844"/>
              <a:gd name="connsiteX2961" fmla="*/ 3865326 w 10020803"/>
              <a:gd name="connsiteY2961" fmla="*/ 3731270 h 5071844"/>
              <a:gd name="connsiteX2962" fmla="*/ 3898842 w 10020803"/>
              <a:gd name="connsiteY2962" fmla="*/ 3731270 h 5071844"/>
              <a:gd name="connsiteX2963" fmla="*/ 3932356 w 10020803"/>
              <a:gd name="connsiteY2963" fmla="*/ 3742440 h 5071844"/>
              <a:gd name="connsiteX2964" fmla="*/ 3921183 w 10020803"/>
              <a:gd name="connsiteY2964" fmla="*/ 3742440 h 5071844"/>
              <a:gd name="connsiteX2965" fmla="*/ 3887669 w 10020803"/>
              <a:gd name="connsiteY2965" fmla="*/ 3753611 h 5071844"/>
              <a:gd name="connsiteX2966" fmla="*/ 3865326 w 10020803"/>
              <a:gd name="connsiteY2966" fmla="*/ 3742440 h 5071844"/>
              <a:gd name="connsiteX2967" fmla="*/ 3831812 w 10020803"/>
              <a:gd name="connsiteY2967" fmla="*/ 3725683 h 5071844"/>
              <a:gd name="connsiteX2968" fmla="*/ 3820641 w 10020803"/>
              <a:gd name="connsiteY2968" fmla="*/ 3720097 h 5071844"/>
              <a:gd name="connsiteX2969" fmla="*/ 3823433 w 10020803"/>
              <a:gd name="connsiteY2969" fmla="*/ 3716607 h 5071844"/>
              <a:gd name="connsiteX2970" fmla="*/ 9998460 w 10020803"/>
              <a:gd name="connsiteY2970" fmla="*/ 3708926 h 5071844"/>
              <a:gd name="connsiteX2971" fmla="*/ 10009631 w 10020803"/>
              <a:gd name="connsiteY2971" fmla="*/ 3708926 h 5071844"/>
              <a:gd name="connsiteX2972" fmla="*/ 9998460 w 10020803"/>
              <a:gd name="connsiteY2972" fmla="*/ 3720097 h 5071844"/>
              <a:gd name="connsiteX2973" fmla="*/ 5239416 w 10020803"/>
              <a:gd name="connsiteY2973" fmla="*/ 3708926 h 5071844"/>
              <a:gd name="connsiteX2974" fmla="*/ 5239416 w 10020803"/>
              <a:gd name="connsiteY2974" fmla="*/ 3720097 h 5071844"/>
              <a:gd name="connsiteX2975" fmla="*/ 5250589 w 10020803"/>
              <a:gd name="connsiteY2975" fmla="*/ 3708926 h 5071844"/>
              <a:gd name="connsiteX2976" fmla="*/ 5239416 w 10020803"/>
              <a:gd name="connsiteY2976" fmla="*/ 3708926 h 5071844"/>
              <a:gd name="connsiteX2977" fmla="*/ 4435071 w 10020803"/>
              <a:gd name="connsiteY2977" fmla="*/ 3708926 h 5071844"/>
              <a:gd name="connsiteX2978" fmla="*/ 4446244 w 10020803"/>
              <a:gd name="connsiteY2978" fmla="*/ 3708926 h 5071844"/>
              <a:gd name="connsiteX2979" fmla="*/ 4446244 w 10020803"/>
              <a:gd name="connsiteY2979" fmla="*/ 3720097 h 5071844"/>
              <a:gd name="connsiteX2980" fmla="*/ 4446244 w 10020803"/>
              <a:gd name="connsiteY2980" fmla="*/ 3731270 h 5071844"/>
              <a:gd name="connsiteX2981" fmla="*/ 4435071 w 10020803"/>
              <a:gd name="connsiteY2981" fmla="*/ 3731270 h 5071844"/>
              <a:gd name="connsiteX2982" fmla="*/ 4435071 w 10020803"/>
              <a:gd name="connsiteY2982" fmla="*/ 3720097 h 5071844"/>
              <a:gd name="connsiteX2983" fmla="*/ 4435071 w 10020803"/>
              <a:gd name="connsiteY2983" fmla="*/ 3708926 h 5071844"/>
              <a:gd name="connsiteX2984" fmla="*/ 3295582 w 10020803"/>
              <a:gd name="connsiteY2984" fmla="*/ 3708926 h 5071844"/>
              <a:gd name="connsiteX2985" fmla="*/ 3351440 w 10020803"/>
              <a:gd name="connsiteY2985" fmla="*/ 3720097 h 5071844"/>
              <a:gd name="connsiteX2986" fmla="*/ 3384954 w 10020803"/>
              <a:gd name="connsiteY2986" fmla="*/ 3725683 h 5071844"/>
              <a:gd name="connsiteX2987" fmla="*/ 3429640 w 10020803"/>
              <a:gd name="connsiteY2987" fmla="*/ 3742440 h 5071844"/>
              <a:gd name="connsiteX2988" fmla="*/ 3519011 w 10020803"/>
              <a:gd name="connsiteY2988" fmla="*/ 3775954 h 5071844"/>
              <a:gd name="connsiteX2989" fmla="*/ 3524598 w 10020803"/>
              <a:gd name="connsiteY2989" fmla="*/ 3781541 h 5071844"/>
              <a:gd name="connsiteX2990" fmla="*/ 3541355 w 10020803"/>
              <a:gd name="connsiteY2990" fmla="*/ 3798298 h 5071844"/>
              <a:gd name="connsiteX2991" fmla="*/ 3574869 w 10020803"/>
              <a:gd name="connsiteY2991" fmla="*/ 3809469 h 5071844"/>
              <a:gd name="connsiteX2992" fmla="*/ 3530182 w 10020803"/>
              <a:gd name="connsiteY2992" fmla="*/ 3798298 h 5071844"/>
              <a:gd name="connsiteX2993" fmla="*/ 3468740 w 10020803"/>
              <a:gd name="connsiteY2993" fmla="*/ 3775954 h 5071844"/>
              <a:gd name="connsiteX2994" fmla="*/ 3412883 w 10020803"/>
              <a:gd name="connsiteY2994" fmla="*/ 3753611 h 5071844"/>
              <a:gd name="connsiteX2995" fmla="*/ 3384954 w 10020803"/>
              <a:gd name="connsiteY2995" fmla="*/ 3742440 h 5071844"/>
              <a:gd name="connsiteX2996" fmla="*/ 3351440 w 10020803"/>
              <a:gd name="connsiteY2996" fmla="*/ 3731270 h 5071844"/>
              <a:gd name="connsiteX2997" fmla="*/ 3340267 w 10020803"/>
              <a:gd name="connsiteY2997" fmla="*/ 3725683 h 5071844"/>
              <a:gd name="connsiteX2998" fmla="*/ 3317926 w 10020803"/>
              <a:gd name="connsiteY2998" fmla="*/ 3720097 h 5071844"/>
              <a:gd name="connsiteX2999" fmla="*/ 3295582 w 10020803"/>
              <a:gd name="connsiteY2999" fmla="*/ 3708926 h 5071844"/>
              <a:gd name="connsiteX3000" fmla="*/ 7986200 w 10020803"/>
              <a:gd name="connsiteY3000" fmla="*/ 3701944 h 5071844"/>
              <a:gd name="connsiteX3001" fmla="*/ 7982012 w 10020803"/>
              <a:gd name="connsiteY3001" fmla="*/ 3703340 h 5071844"/>
              <a:gd name="connsiteX3002" fmla="*/ 7965253 w 10020803"/>
              <a:gd name="connsiteY3002" fmla="*/ 3708926 h 5071844"/>
              <a:gd name="connsiteX3003" fmla="*/ 7965253 w 10020803"/>
              <a:gd name="connsiteY3003" fmla="*/ 3720097 h 5071844"/>
              <a:gd name="connsiteX3004" fmla="*/ 7987596 w 10020803"/>
              <a:gd name="connsiteY3004" fmla="*/ 3720097 h 5071844"/>
              <a:gd name="connsiteX3005" fmla="*/ 8004354 w 10020803"/>
              <a:gd name="connsiteY3005" fmla="*/ 3720097 h 5071844"/>
              <a:gd name="connsiteX3006" fmla="*/ 8009940 w 10020803"/>
              <a:gd name="connsiteY3006" fmla="*/ 3714511 h 5071844"/>
              <a:gd name="connsiteX3007" fmla="*/ 8009940 w 10020803"/>
              <a:gd name="connsiteY3007" fmla="*/ 3708926 h 5071844"/>
              <a:gd name="connsiteX3008" fmla="*/ 7987596 w 10020803"/>
              <a:gd name="connsiteY3008" fmla="*/ 3708926 h 5071844"/>
              <a:gd name="connsiteX3009" fmla="*/ 7986200 w 10020803"/>
              <a:gd name="connsiteY3009" fmla="*/ 3701944 h 5071844"/>
              <a:gd name="connsiteX3010" fmla="*/ 9395201 w 10020803"/>
              <a:gd name="connsiteY3010" fmla="*/ 3697754 h 5071844"/>
              <a:gd name="connsiteX3011" fmla="*/ 9423130 w 10020803"/>
              <a:gd name="connsiteY3011" fmla="*/ 3703340 h 5071844"/>
              <a:gd name="connsiteX3012" fmla="*/ 9445473 w 10020803"/>
              <a:gd name="connsiteY3012" fmla="*/ 3714511 h 5071844"/>
              <a:gd name="connsiteX3013" fmla="*/ 9439887 w 10020803"/>
              <a:gd name="connsiteY3013" fmla="*/ 3731270 h 5071844"/>
              <a:gd name="connsiteX3014" fmla="*/ 9406373 w 10020803"/>
              <a:gd name="connsiteY3014" fmla="*/ 3731270 h 5071844"/>
              <a:gd name="connsiteX3015" fmla="*/ 9428716 w 10020803"/>
              <a:gd name="connsiteY3015" fmla="*/ 3720097 h 5071844"/>
              <a:gd name="connsiteX3016" fmla="*/ 9406373 w 10020803"/>
              <a:gd name="connsiteY3016" fmla="*/ 3708926 h 5071844"/>
              <a:gd name="connsiteX3017" fmla="*/ 8635542 w 10020803"/>
              <a:gd name="connsiteY3017" fmla="*/ 3697754 h 5071844"/>
              <a:gd name="connsiteX3018" fmla="*/ 8624370 w 10020803"/>
              <a:gd name="connsiteY3018" fmla="*/ 3708926 h 5071844"/>
              <a:gd name="connsiteX3019" fmla="*/ 8657885 w 10020803"/>
              <a:gd name="connsiteY3019" fmla="*/ 3697754 h 5071844"/>
              <a:gd name="connsiteX3020" fmla="*/ 4993644 w 10020803"/>
              <a:gd name="connsiteY3020" fmla="*/ 3697754 h 5071844"/>
              <a:gd name="connsiteX3021" fmla="*/ 4982474 w 10020803"/>
              <a:gd name="connsiteY3021" fmla="*/ 3708926 h 5071844"/>
              <a:gd name="connsiteX3022" fmla="*/ 4993644 w 10020803"/>
              <a:gd name="connsiteY3022" fmla="*/ 3731270 h 5071844"/>
              <a:gd name="connsiteX3023" fmla="*/ 5038330 w 10020803"/>
              <a:gd name="connsiteY3023" fmla="*/ 3731270 h 5071844"/>
              <a:gd name="connsiteX3024" fmla="*/ 5015987 w 10020803"/>
              <a:gd name="connsiteY3024" fmla="*/ 3720097 h 5071844"/>
              <a:gd name="connsiteX3025" fmla="*/ 5015987 w 10020803"/>
              <a:gd name="connsiteY3025" fmla="*/ 3708926 h 5071844"/>
              <a:gd name="connsiteX3026" fmla="*/ 5004816 w 10020803"/>
              <a:gd name="connsiteY3026" fmla="*/ 3697754 h 5071844"/>
              <a:gd name="connsiteX3027" fmla="*/ 4993644 w 10020803"/>
              <a:gd name="connsiteY3027" fmla="*/ 3697754 h 5071844"/>
              <a:gd name="connsiteX3028" fmla="*/ 8222198 w 10020803"/>
              <a:gd name="connsiteY3028" fmla="*/ 3686583 h 5071844"/>
              <a:gd name="connsiteX3029" fmla="*/ 8211026 w 10020803"/>
              <a:gd name="connsiteY3029" fmla="*/ 3697754 h 5071844"/>
              <a:gd name="connsiteX3030" fmla="*/ 8278055 w 10020803"/>
              <a:gd name="connsiteY3030" fmla="*/ 3714511 h 5071844"/>
              <a:gd name="connsiteX3031" fmla="*/ 8322740 w 10020803"/>
              <a:gd name="connsiteY3031" fmla="*/ 3708926 h 5071844"/>
              <a:gd name="connsiteX3032" fmla="*/ 8333912 w 10020803"/>
              <a:gd name="connsiteY3032" fmla="*/ 3708926 h 5071844"/>
              <a:gd name="connsiteX3033" fmla="*/ 8322740 w 10020803"/>
              <a:gd name="connsiteY3033" fmla="*/ 3697754 h 5071844"/>
              <a:gd name="connsiteX3034" fmla="*/ 8294812 w 10020803"/>
              <a:gd name="connsiteY3034" fmla="*/ 3703340 h 5071844"/>
              <a:gd name="connsiteX3035" fmla="*/ 8272469 w 10020803"/>
              <a:gd name="connsiteY3035" fmla="*/ 3708926 h 5071844"/>
              <a:gd name="connsiteX3036" fmla="*/ 8266883 w 10020803"/>
              <a:gd name="connsiteY3036" fmla="*/ 3697754 h 5071844"/>
              <a:gd name="connsiteX3037" fmla="*/ 8222198 w 10020803"/>
              <a:gd name="connsiteY3037" fmla="*/ 3686583 h 5071844"/>
              <a:gd name="connsiteX3038" fmla="*/ 5686276 w 10020803"/>
              <a:gd name="connsiteY3038" fmla="*/ 3686583 h 5071844"/>
              <a:gd name="connsiteX3039" fmla="*/ 5686276 w 10020803"/>
              <a:gd name="connsiteY3039" fmla="*/ 3697754 h 5071844"/>
              <a:gd name="connsiteX3040" fmla="*/ 5697447 w 10020803"/>
              <a:gd name="connsiteY3040" fmla="*/ 3686583 h 5071844"/>
              <a:gd name="connsiteX3041" fmla="*/ 5686276 w 10020803"/>
              <a:gd name="connsiteY3041" fmla="*/ 3686583 h 5071844"/>
              <a:gd name="connsiteX3042" fmla="*/ 3742441 w 10020803"/>
              <a:gd name="connsiteY3042" fmla="*/ 3686583 h 5071844"/>
              <a:gd name="connsiteX3043" fmla="*/ 3753611 w 10020803"/>
              <a:gd name="connsiteY3043" fmla="*/ 3697754 h 5071844"/>
              <a:gd name="connsiteX3044" fmla="*/ 3742441 w 10020803"/>
              <a:gd name="connsiteY3044" fmla="*/ 3697754 h 5071844"/>
              <a:gd name="connsiteX3045" fmla="*/ 3731270 w 10020803"/>
              <a:gd name="connsiteY3045" fmla="*/ 3697754 h 5071844"/>
              <a:gd name="connsiteX3046" fmla="*/ 3742441 w 10020803"/>
              <a:gd name="connsiteY3046" fmla="*/ 3686583 h 5071844"/>
              <a:gd name="connsiteX3047" fmla="*/ 5761683 w 10020803"/>
              <a:gd name="connsiteY3047" fmla="*/ 3680997 h 5071844"/>
              <a:gd name="connsiteX3048" fmla="*/ 5753304 w 10020803"/>
              <a:gd name="connsiteY3048" fmla="*/ 3686583 h 5071844"/>
              <a:gd name="connsiteX3049" fmla="*/ 5764476 w 10020803"/>
              <a:gd name="connsiteY3049" fmla="*/ 3686583 h 5071844"/>
              <a:gd name="connsiteX3050" fmla="*/ 5761683 w 10020803"/>
              <a:gd name="connsiteY3050" fmla="*/ 3680997 h 5071844"/>
              <a:gd name="connsiteX3051" fmla="*/ 8160754 w 10020803"/>
              <a:gd name="connsiteY3051" fmla="*/ 3675412 h 5071844"/>
              <a:gd name="connsiteX3052" fmla="*/ 8155168 w 10020803"/>
              <a:gd name="connsiteY3052" fmla="*/ 3680997 h 5071844"/>
              <a:gd name="connsiteX3053" fmla="*/ 8166340 w 10020803"/>
              <a:gd name="connsiteY3053" fmla="*/ 3686583 h 5071844"/>
              <a:gd name="connsiteX3054" fmla="*/ 8160754 w 10020803"/>
              <a:gd name="connsiteY3054" fmla="*/ 3675412 h 5071844"/>
              <a:gd name="connsiteX3055" fmla="*/ 5775647 w 10020803"/>
              <a:gd name="connsiteY3055" fmla="*/ 3675412 h 5071844"/>
              <a:gd name="connsiteX3056" fmla="*/ 5809161 w 10020803"/>
              <a:gd name="connsiteY3056" fmla="*/ 3697754 h 5071844"/>
              <a:gd name="connsiteX3057" fmla="*/ 5820334 w 10020803"/>
              <a:gd name="connsiteY3057" fmla="*/ 3692169 h 5071844"/>
              <a:gd name="connsiteX3058" fmla="*/ 5809161 w 10020803"/>
              <a:gd name="connsiteY3058" fmla="*/ 3686583 h 5071844"/>
              <a:gd name="connsiteX3059" fmla="*/ 5797991 w 10020803"/>
              <a:gd name="connsiteY3059" fmla="*/ 3686583 h 5071844"/>
              <a:gd name="connsiteX3060" fmla="*/ 5786818 w 10020803"/>
              <a:gd name="connsiteY3060" fmla="*/ 3675412 h 5071844"/>
              <a:gd name="connsiteX3061" fmla="*/ 5775647 w 10020803"/>
              <a:gd name="connsiteY3061" fmla="*/ 3675412 h 5071844"/>
              <a:gd name="connsiteX3062" fmla="*/ 9249972 w 10020803"/>
              <a:gd name="connsiteY3062" fmla="*/ 3664240 h 5071844"/>
              <a:gd name="connsiteX3063" fmla="*/ 9305829 w 10020803"/>
              <a:gd name="connsiteY3063" fmla="*/ 3675412 h 5071844"/>
              <a:gd name="connsiteX3064" fmla="*/ 9294658 w 10020803"/>
              <a:gd name="connsiteY3064" fmla="*/ 3686583 h 5071844"/>
              <a:gd name="connsiteX3065" fmla="*/ 9272315 w 10020803"/>
              <a:gd name="connsiteY3065" fmla="*/ 3675412 h 5071844"/>
              <a:gd name="connsiteX3066" fmla="*/ 8858971 w 10020803"/>
              <a:gd name="connsiteY3066" fmla="*/ 3664240 h 5071844"/>
              <a:gd name="connsiteX3067" fmla="*/ 8881314 w 10020803"/>
              <a:gd name="connsiteY3067" fmla="*/ 3664240 h 5071844"/>
              <a:gd name="connsiteX3068" fmla="*/ 8903657 w 10020803"/>
              <a:gd name="connsiteY3068" fmla="*/ 3675412 h 5071844"/>
              <a:gd name="connsiteX3069" fmla="*/ 8925999 w 10020803"/>
              <a:gd name="connsiteY3069" fmla="*/ 3675412 h 5071844"/>
              <a:gd name="connsiteX3070" fmla="*/ 8937172 w 10020803"/>
              <a:gd name="connsiteY3070" fmla="*/ 3686583 h 5071844"/>
              <a:gd name="connsiteX3071" fmla="*/ 8953929 w 10020803"/>
              <a:gd name="connsiteY3071" fmla="*/ 3686583 h 5071844"/>
              <a:gd name="connsiteX3072" fmla="*/ 8981856 w 10020803"/>
              <a:gd name="connsiteY3072" fmla="*/ 3697754 h 5071844"/>
              <a:gd name="connsiteX3073" fmla="*/ 9048886 w 10020803"/>
              <a:gd name="connsiteY3073" fmla="*/ 3720097 h 5071844"/>
              <a:gd name="connsiteX3074" fmla="*/ 9060057 w 10020803"/>
              <a:gd name="connsiteY3074" fmla="*/ 3731270 h 5071844"/>
              <a:gd name="connsiteX3075" fmla="*/ 9026543 w 10020803"/>
              <a:gd name="connsiteY3075" fmla="*/ 3720097 h 5071844"/>
              <a:gd name="connsiteX3076" fmla="*/ 9004200 w 10020803"/>
              <a:gd name="connsiteY3076" fmla="*/ 3714511 h 5071844"/>
              <a:gd name="connsiteX3077" fmla="*/ 8981856 w 10020803"/>
              <a:gd name="connsiteY3077" fmla="*/ 3708926 h 5071844"/>
              <a:gd name="connsiteX3078" fmla="*/ 8892485 w 10020803"/>
              <a:gd name="connsiteY3078" fmla="*/ 3686583 h 5071844"/>
              <a:gd name="connsiteX3079" fmla="*/ 8858971 w 10020803"/>
              <a:gd name="connsiteY3079" fmla="*/ 3664240 h 5071844"/>
              <a:gd name="connsiteX3080" fmla="*/ 8479141 w 10020803"/>
              <a:gd name="connsiteY3080" fmla="*/ 3664240 h 5071844"/>
              <a:gd name="connsiteX3081" fmla="*/ 8523827 w 10020803"/>
              <a:gd name="connsiteY3081" fmla="*/ 3675412 h 5071844"/>
              <a:gd name="connsiteX3082" fmla="*/ 8523827 w 10020803"/>
              <a:gd name="connsiteY3082" fmla="*/ 3664240 h 5071844"/>
              <a:gd name="connsiteX3083" fmla="*/ 8495898 w 10020803"/>
              <a:gd name="connsiteY3083" fmla="*/ 3664240 h 5071844"/>
              <a:gd name="connsiteX3084" fmla="*/ 8486123 w 10020803"/>
              <a:gd name="connsiteY3084" fmla="*/ 3664240 h 5071844"/>
              <a:gd name="connsiteX3085" fmla="*/ 8289226 w 10020803"/>
              <a:gd name="connsiteY3085" fmla="*/ 3664240 h 5071844"/>
              <a:gd name="connsiteX3086" fmla="*/ 8278055 w 10020803"/>
              <a:gd name="connsiteY3086" fmla="*/ 3675412 h 5071844"/>
              <a:gd name="connsiteX3087" fmla="*/ 8294812 w 10020803"/>
              <a:gd name="connsiteY3087" fmla="*/ 3675412 h 5071844"/>
              <a:gd name="connsiteX3088" fmla="*/ 8311569 w 10020803"/>
              <a:gd name="connsiteY3088" fmla="*/ 3669826 h 5071844"/>
              <a:gd name="connsiteX3089" fmla="*/ 8305983 w 10020803"/>
              <a:gd name="connsiteY3089" fmla="*/ 3664240 h 5071844"/>
              <a:gd name="connsiteX3090" fmla="*/ 8289226 w 10020803"/>
              <a:gd name="connsiteY3090" fmla="*/ 3664240 h 5071844"/>
              <a:gd name="connsiteX3091" fmla="*/ 5328789 w 10020803"/>
              <a:gd name="connsiteY3091" fmla="*/ 3664240 h 5071844"/>
              <a:gd name="connsiteX3092" fmla="*/ 5328789 w 10020803"/>
              <a:gd name="connsiteY3092" fmla="*/ 3675412 h 5071844"/>
              <a:gd name="connsiteX3093" fmla="*/ 5339960 w 10020803"/>
              <a:gd name="connsiteY3093" fmla="*/ 3675412 h 5071844"/>
              <a:gd name="connsiteX3094" fmla="*/ 5328789 w 10020803"/>
              <a:gd name="connsiteY3094" fmla="*/ 3664240 h 5071844"/>
              <a:gd name="connsiteX3095" fmla="*/ 3988213 w 10020803"/>
              <a:gd name="connsiteY3095" fmla="*/ 3664240 h 5071844"/>
              <a:gd name="connsiteX3096" fmla="*/ 3988213 w 10020803"/>
              <a:gd name="connsiteY3096" fmla="*/ 3675412 h 5071844"/>
              <a:gd name="connsiteX3097" fmla="*/ 3999384 w 10020803"/>
              <a:gd name="connsiteY3097" fmla="*/ 3675412 h 5071844"/>
              <a:gd name="connsiteX3098" fmla="*/ 4814901 w 10020803"/>
              <a:gd name="connsiteY3098" fmla="*/ 3653069 h 5071844"/>
              <a:gd name="connsiteX3099" fmla="*/ 4837244 w 10020803"/>
              <a:gd name="connsiteY3099" fmla="*/ 3653069 h 5071844"/>
              <a:gd name="connsiteX3100" fmla="*/ 4837244 w 10020803"/>
              <a:gd name="connsiteY3100" fmla="*/ 3664240 h 5071844"/>
              <a:gd name="connsiteX3101" fmla="*/ 4814901 w 10020803"/>
              <a:gd name="connsiteY3101" fmla="*/ 3653069 h 5071844"/>
              <a:gd name="connsiteX3102" fmla="*/ 8517258 w 10020803"/>
              <a:gd name="connsiteY3102" fmla="*/ 3648466 h 5071844"/>
              <a:gd name="connsiteX3103" fmla="*/ 8514051 w 10020803"/>
              <a:gd name="connsiteY3103" fmla="*/ 3651673 h 5071844"/>
              <a:gd name="connsiteX3104" fmla="*/ 8512655 w 10020803"/>
              <a:gd name="connsiteY3104" fmla="*/ 3653069 h 5071844"/>
              <a:gd name="connsiteX3105" fmla="*/ 9062851 w 10020803"/>
              <a:gd name="connsiteY3105" fmla="*/ 3647484 h 5071844"/>
              <a:gd name="connsiteX3106" fmla="*/ 9071229 w 10020803"/>
              <a:gd name="connsiteY3106" fmla="*/ 3653069 h 5071844"/>
              <a:gd name="connsiteX3107" fmla="*/ 9060057 w 10020803"/>
              <a:gd name="connsiteY3107" fmla="*/ 3653069 h 5071844"/>
              <a:gd name="connsiteX3108" fmla="*/ 9062851 w 10020803"/>
              <a:gd name="connsiteY3108" fmla="*/ 3647484 h 5071844"/>
              <a:gd name="connsiteX3109" fmla="*/ 9194115 w 10020803"/>
              <a:gd name="connsiteY3109" fmla="*/ 3641897 h 5071844"/>
              <a:gd name="connsiteX3110" fmla="*/ 9216458 w 10020803"/>
              <a:gd name="connsiteY3110" fmla="*/ 3653069 h 5071844"/>
              <a:gd name="connsiteX3111" fmla="*/ 9194115 w 10020803"/>
              <a:gd name="connsiteY3111" fmla="*/ 3653069 h 5071844"/>
              <a:gd name="connsiteX3112" fmla="*/ 8266883 w 10020803"/>
              <a:gd name="connsiteY3112" fmla="*/ 3641897 h 5071844"/>
              <a:gd name="connsiteX3113" fmla="*/ 8266883 w 10020803"/>
              <a:gd name="connsiteY3113" fmla="*/ 3664240 h 5071844"/>
              <a:gd name="connsiteX3114" fmla="*/ 8289226 w 10020803"/>
              <a:gd name="connsiteY3114" fmla="*/ 3653069 h 5071844"/>
              <a:gd name="connsiteX3115" fmla="*/ 8305983 w 10020803"/>
              <a:gd name="connsiteY3115" fmla="*/ 3658654 h 5071844"/>
              <a:gd name="connsiteX3116" fmla="*/ 8322740 w 10020803"/>
              <a:gd name="connsiteY3116" fmla="*/ 3664240 h 5071844"/>
              <a:gd name="connsiteX3117" fmla="*/ 8311569 w 10020803"/>
              <a:gd name="connsiteY3117" fmla="*/ 3641897 h 5071844"/>
              <a:gd name="connsiteX3118" fmla="*/ 8289226 w 10020803"/>
              <a:gd name="connsiteY3118" fmla="*/ 3641897 h 5071844"/>
              <a:gd name="connsiteX3119" fmla="*/ 3608383 w 10020803"/>
              <a:gd name="connsiteY3119" fmla="*/ 3641897 h 5071844"/>
              <a:gd name="connsiteX3120" fmla="*/ 3619555 w 10020803"/>
              <a:gd name="connsiteY3120" fmla="*/ 3641897 h 5071844"/>
              <a:gd name="connsiteX3121" fmla="*/ 3608383 w 10020803"/>
              <a:gd name="connsiteY3121" fmla="*/ 3653069 h 5071844"/>
              <a:gd name="connsiteX3122" fmla="*/ 8733292 w 10020803"/>
              <a:gd name="connsiteY3122" fmla="*/ 3636312 h 5071844"/>
              <a:gd name="connsiteX3123" fmla="*/ 8736084 w 10020803"/>
              <a:gd name="connsiteY3123" fmla="*/ 3641897 h 5071844"/>
              <a:gd name="connsiteX3124" fmla="*/ 8741670 w 10020803"/>
              <a:gd name="connsiteY3124" fmla="*/ 3641897 h 5071844"/>
              <a:gd name="connsiteX3125" fmla="*/ 8758427 w 10020803"/>
              <a:gd name="connsiteY3125" fmla="*/ 3641897 h 5071844"/>
              <a:gd name="connsiteX3126" fmla="*/ 8780771 w 10020803"/>
              <a:gd name="connsiteY3126" fmla="*/ 3653069 h 5071844"/>
              <a:gd name="connsiteX3127" fmla="*/ 8758427 w 10020803"/>
              <a:gd name="connsiteY3127" fmla="*/ 3653069 h 5071844"/>
              <a:gd name="connsiteX3128" fmla="*/ 8724913 w 10020803"/>
              <a:gd name="connsiteY3128" fmla="*/ 3641897 h 5071844"/>
              <a:gd name="connsiteX3129" fmla="*/ 8733292 w 10020803"/>
              <a:gd name="connsiteY3129" fmla="*/ 3636312 h 5071844"/>
              <a:gd name="connsiteX3130" fmla="*/ 8645317 w 10020803"/>
              <a:gd name="connsiteY3130" fmla="*/ 3633518 h 5071844"/>
              <a:gd name="connsiteX3131" fmla="*/ 8635542 w 10020803"/>
              <a:gd name="connsiteY3131" fmla="*/ 3636312 h 5071844"/>
              <a:gd name="connsiteX3132" fmla="*/ 8635542 w 10020803"/>
              <a:gd name="connsiteY3132" fmla="*/ 3653069 h 5071844"/>
              <a:gd name="connsiteX3133" fmla="*/ 8657885 w 10020803"/>
              <a:gd name="connsiteY3133" fmla="*/ 3641897 h 5071844"/>
              <a:gd name="connsiteX3134" fmla="*/ 8652299 w 10020803"/>
              <a:gd name="connsiteY3134" fmla="*/ 3636312 h 5071844"/>
              <a:gd name="connsiteX3135" fmla="*/ 8645317 w 10020803"/>
              <a:gd name="connsiteY3135" fmla="*/ 3633518 h 5071844"/>
              <a:gd name="connsiteX3136" fmla="*/ 8780771 w 10020803"/>
              <a:gd name="connsiteY3136" fmla="*/ 3630726 h 5071844"/>
              <a:gd name="connsiteX3137" fmla="*/ 8791941 w 10020803"/>
              <a:gd name="connsiteY3137" fmla="*/ 3630726 h 5071844"/>
              <a:gd name="connsiteX3138" fmla="*/ 8808700 w 10020803"/>
              <a:gd name="connsiteY3138" fmla="*/ 3636312 h 5071844"/>
              <a:gd name="connsiteX3139" fmla="*/ 8831042 w 10020803"/>
              <a:gd name="connsiteY3139" fmla="*/ 3641897 h 5071844"/>
              <a:gd name="connsiteX3140" fmla="*/ 8847799 w 10020803"/>
              <a:gd name="connsiteY3140" fmla="*/ 3653069 h 5071844"/>
              <a:gd name="connsiteX3141" fmla="*/ 8851989 w 10020803"/>
              <a:gd name="connsiteY3141" fmla="*/ 3653069 h 5071844"/>
              <a:gd name="connsiteX3142" fmla="*/ 8853385 w 10020803"/>
              <a:gd name="connsiteY3142" fmla="*/ 3653069 h 5071844"/>
              <a:gd name="connsiteX3143" fmla="*/ 8858971 w 10020803"/>
              <a:gd name="connsiteY3143" fmla="*/ 3653069 h 5071844"/>
              <a:gd name="connsiteX3144" fmla="*/ 8847799 w 10020803"/>
              <a:gd name="connsiteY3144" fmla="*/ 3664240 h 5071844"/>
              <a:gd name="connsiteX3145" fmla="*/ 8825457 w 10020803"/>
              <a:gd name="connsiteY3145" fmla="*/ 3653069 h 5071844"/>
              <a:gd name="connsiteX3146" fmla="*/ 8814285 w 10020803"/>
              <a:gd name="connsiteY3146" fmla="*/ 3653069 h 5071844"/>
              <a:gd name="connsiteX3147" fmla="*/ 8814285 w 10020803"/>
              <a:gd name="connsiteY3147" fmla="*/ 3641897 h 5071844"/>
              <a:gd name="connsiteX3148" fmla="*/ 8803114 w 10020803"/>
              <a:gd name="connsiteY3148" fmla="*/ 3641897 h 5071844"/>
              <a:gd name="connsiteX3149" fmla="*/ 8786357 w 10020803"/>
              <a:gd name="connsiteY3149" fmla="*/ 3641897 h 5071844"/>
              <a:gd name="connsiteX3150" fmla="*/ 8780771 w 10020803"/>
              <a:gd name="connsiteY3150" fmla="*/ 3630726 h 5071844"/>
              <a:gd name="connsiteX3151" fmla="*/ 8590856 w 10020803"/>
              <a:gd name="connsiteY3151" fmla="*/ 3619555 h 5071844"/>
              <a:gd name="connsiteX3152" fmla="*/ 8590856 w 10020803"/>
              <a:gd name="connsiteY3152" fmla="*/ 3630726 h 5071844"/>
              <a:gd name="connsiteX3153" fmla="*/ 8602028 w 10020803"/>
              <a:gd name="connsiteY3153" fmla="*/ 3636312 h 5071844"/>
              <a:gd name="connsiteX3154" fmla="*/ 8602028 w 10020803"/>
              <a:gd name="connsiteY3154" fmla="*/ 3641897 h 5071844"/>
              <a:gd name="connsiteX3155" fmla="*/ 8613199 w 10020803"/>
              <a:gd name="connsiteY3155" fmla="*/ 3641897 h 5071844"/>
              <a:gd name="connsiteX3156" fmla="*/ 3519011 w 10020803"/>
              <a:gd name="connsiteY3156" fmla="*/ 3619555 h 5071844"/>
              <a:gd name="connsiteX3157" fmla="*/ 3519011 w 10020803"/>
              <a:gd name="connsiteY3157" fmla="*/ 3630726 h 5071844"/>
              <a:gd name="connsiteX3158" fmla="*/ 3513425 w 10020803"/>
              <a:gd name="connsiteY3158" fmla="*/ 3636312 h 5071844"/>
              <a:gd name="connsiteX3159" fmla="*/ 3507839 w 10020803"/>
              <a:gd name="connsiteY3159" fmla="*/ 3625140 h 5071844"/>
              <a:gd name="connsiteX3160" fmla="*/ 3519011 w 10020803"/>
              <a:gd name="connsiteY3160" fmla="*/ 3619555 h 5071844"/>
              <a:gd name="connsiteX3161" fmla="*/ 9054472 w 10020803"/>
              <a:gd name="connsiteY3161" fmla="*/ 3608383 h 5071844"/>
              <a:gd name="connsiteX3162" fmla="*/ 9060057 w 10020803"/>
              <a:gd name="connsiteY3162" fmla="*/ 3608383 h 5071844"/>
              <a:gd name="connsiteX3163" fmla="*/ 9071229 w 10020803"/>
              <a:gd name="connsiteY3163" fmla="*/ 3608383 h 5071844"/>
              <a:gd name="connsiteX3164" fmla="*/ 9115914 w 10020803"/>
              <a:gd name="connsiteY3164" fmla="*/ 3619555 h 5071844"/>
              <a:gd name="connsiteX3165" fmla="*/ 9149428 w 10020803"/>
              <a:gd name="connsiteY3165" fmla="*/ 3641897 h 5071844"/>
              <a:gd name="connsiteX3166" fmla="*/ 9138257 w 10020803"/>
              <a:gd name="connsiteY3166" fmla="*/ 3641897 h 5071844"/>
              <a:gd name="connsiteX3167" fmla="*/ 8534998 w 10020803"/>
              <a:gd name="connsiteY3167" fmla="*/ 3608383 h 5071844"/>
              <a:gd name="connsiteX3168" fmla="*/ 8534998 w 10020803"/>
              <a:gd name="connsiteY3168" fmla="*/ 3619555 h 5071844"/>
              <a:gd name="connsiteX3169" fmla="*/ 8546171 w 10020803"/>
              <a:gd name="connsiteY3169" fmla="*/ 3608383 h 5071844"/>
              <a:gd name="connsiteX3170" fmla="*/ 3910012 w 10020803"/>
              <a:gd name="connsiteY3170" fmla="*/ 3608383 h 5071844"/>
              <a:gd name="connsiteX3171" fmla="*/ 3932356 w 10020803"/>
              <a:gd name="connsiteY3171" fmla="*/ 3608383 h 5071844"/>
              <a:gd name="connsiteX3172" fmla="*/ 3932356 w 10020803"/>
              <a:gd name="connsiteY3172" fmla="*/ 3619555 h 5071844"/>
              <a:gd name="connsiteX3173" fmla="*/ 3910012 w 10020803"/>
              <a:gd name="connsiteY3173" fmla="*/ 3608383 h 5071844"/>
              <a:gd name="connsiteX3174" fmla="*/ 9674487 w 10020803"/>
              <a:gd name="connsiteY3174" fmla="*/ 3597212 h 5071844"/>
              <a:gd name="connsiteX3175" fmla="*/ 9685659 w 10020803"/>
              <a:gd name="connsiteY3175" fmla="*/ 3597212 h 5071844"/>
              <a:gd name="connsiteX3176" fmla="*/ 9708001 w 10020803"/>
              <a:gd name="connsiteY3176" fmla="*/ 3597212 h 5071844"/>
              <a:gd name="connsiteX3177" fmla="*/ 9719173 w 10020803"/>
              <a:gd name="connsiteY3177" fmla="*/ 3597212 h 5071844"/>
              <a:gd name="connsiteX3178" fmla="*/ 9724758 w 10020803"/>
              <a:gd name="connsiteY3178" fmla="*/ 3602796 h 5071844"/>
              <a:gd name="connsiteX3179" fmla="*/ 9741515 w 10020803"/>
              <a:gd name="connsiteY3179" fmla="*/ 3608383 h 5071844"/>
              <a:gd name="connsiteX3180" fmla="*/ 9780617 w 10020803"/>
              <a:gd name="connsiteY3180" fmla="*/ 3619555 h 5071844"/>
              <a:gd name="connsiteX3181" fmla="*/ 9830888 w 10020803"/>
              <a:gd name="connsiteY3181" fmla="*/ 3641897 h 5071844"/>
              <a:gd name="connsiteX3182" fmla="*/ 9847645 w 10020803"/>
              <a:gd name="connsiteY3182" fmla="*/ 3641897 h 5071844"/>
              <a:gd name="connsiteX3183" fmla="*/ 9858817 w 10020803"/>
              <a:gd name="connsiteY3183" fmla="*/ 3641897 h 5071844"/>
              <a:gd name="connsiteX3184" fmla="*/ 9869988 w 10020803"/>
              <a:gd name="connsiteY3184" fmla="*/ 3647483 h 5071844"/>
              <a:gd name="connsiteX3185" fmla="*/ 9875574 w 10020803"/>
              <a:gd name="connsiteY3185" fmla="*/ 3653069 h 5071844"/>
              <a:gd name="connsiteX3186" fmla="*/ 9897916 w 10020803"/>
              <a:gd name="connsiteY3186" fmla="*/ 3675412 h 5071844"/>
              <a:gd name="connsiteX3187" fmla="*/ 9920259 w 10020803"/>
              <a:gd name="connsiteY3187" fmla="*/ 3686583 h 5071844"/>
              <a:gd name="connsiteX3188" fmla="*/ 9875574 w 10020803"/>
              <a:gd name="connsiteY3188" fmla="*/ 3686583 h 5071844"/>
              <a:gd name="connsiteX3189" fmla="*/ 9842060 w 10020803"/>
              <a:gd name="connsiteY3189" fmla="*/ 3664240 h 5071844"/>
              <a:gd name="connsiteX3190" fmla="*/ 9819716 w 10020803"/>
              <a:gd name="connsiteY3190" fmla="*/ 3658654 h 5071844"/>
              <a:gd name="connsiteX3191" fmla="*/ 9808545 w 10020803"/>
              <a:gd name="connsiteY3191" fmla="*/ 3653069 h 5071844"/>
              <a:gd name="connsiteX3192" fmla="*/ 9791788 w 10020803"/>
              <a:gd name="connsiteY3192" fmla="*/ 3647483 h 5071844"/>
              <a:gd name="connsiteX3193" fmla="*/ 9775031 w 10020803"/>
              <a:gd name="connsiteY3193" fmla="*/ 3641897 h 5071844"/>
              <a:gd name="connsiteX3194" fmla="*/ 9763860 w 10020803"/>
              <a:gd name="connsiteY3194" fmla="*/ 3630726 h 5071844"/>
              <a:gd name="connsiteX3195" fmla="*/ 9758274 w 10020803"/>
              <a:gd name="connsiteY3195" fmla="*/ 3625140 h 5071844"/>
              <a:gd name="connsiteX3196" fmla="*/ 9747103 w 10020803"/>
              <a:gd name="connsiteY3196" fmla="*/ 3619555 h 5071844"/>
              <a:gd name="connsiteX3197" fmla="*/ 9730346 w 10020803"/>
              <a:gd name="connsiteY3197" fmla="*/ 3619555 h 5071844"/>
              <a:gd name="connsiteX3198" fmla="*/ 9708001 w 10020803"/>
              <a:gd name="connsiteY3198" fmla="*/ 3619555 h 5071844"/>
              <a:gd name="connsiteX3199" fmla="*/ 9685659 w 10020803"/>
              <a:gd name="connsiteY3199" fmla="*/ 3613969 h 5071844"/>
              <a:gd name="connsiteX3200" fmla="*/ 9674487 w 10020803"/>
              <a:gd name="connsiteY3200" fmla="*/ 3597212 h 5071844"/>
              <a:gd name="connsiteX3201" fmla="*/ 8925999 w 10020803"/>
              <a:gd name="connsiteY3201" fmla="*/ 3597212 h 5071844"/>
              <a:gd name="connsiteX3202" fmla="*/ 8937172 w 10020803"/>
              <a:gd name="connsiteY3202" fmla="*/ 3597212 h 5071844"/>
              <a:gd name="connsiteX3203" fmla="*/ 8937172 w 10020803"/>
              <a:gd name="connsiteY3203" fmla="*/ 3608383 h 5071844"/>
              <a:gd name="connsiteX3204" fmla="*/ 8925999 w 10020803"/>
              <a:gd name="connsiteY3204" fmla="*/ 3597212 h 5071844"/>
              <a:gd name="connsiteX3205" fmla="*/ 8736084 w 10020803"/>
              <a:gd name="connsiteY3205" fmla="*/ 3597212 h 5071844"/>
              <a:gd name="connsiteX3206" fmla="*/ 8747257 w 10020803"/>
              <a:gd name="connsiteY3206" fmla="*/ 3602796 h 5071844"/>
              <a:gd name="connsiteX3207" fmla="*/ 8747257 w 10020803"/>
              <a:gd name="connsiteY3207" fmla="*/ 3619555 h 5071844"/>
              <a:gd name="connsiteX3208" fmla="*/ 8747257 w 10020803"/>
              <a:gd name="connsiteY3208" fmla="*/ 3630726 h 5071844"/>
              <a:gd name="connsiteX3209" fmla="*/ 8736084 w 10020803"/>
              <a:gd name="connsiteY3209" fmla="*/ 3625140 h 5071844"/>
              <a:gd name="connsiteX3210" fmla="*/ 8724913 w 10020803"/>
              <a:gd name="connsiteY3210" fmla="*/ 3608383 h 5071844"/>
              <a:gd name="connsiteX3211" fmla="*/ 4245156 w 10020803"/>
              <a:gd name="connsiteY3211" fmla="*/ 3597212 h 5071844"/>
              <a:gd name="connsiteX3212" fmla="*/ 4267499 w 10020803"/>
              <a:gd name="connsiteY3212" fmla="*/ 3608383 h 5071844"/>
              <a:gd name="connsiteX3213" fmla="*/ 4278670 w 10020803"/>
              <a:gd name="connsiteY3213" fmla="*/ 3608383 h 5071844"/>
              <a:gd name="connsiteX3214" fmla="*/ 4289843 w 10020803"/>
              <a:gd name="connsiteY3214" fmla="*/ 3619555 h 5071844"/>
              <a:gd name="connsiteX3215" fmla="*/ 4334529 w 10020803"/>
              <a:gd name="connsiteY3215" fmla="*/ 3641897 h 5071844"/>
              <a:gd name="connsiteX3216" fmla="*/ 4412728 w 10020803"/>
              <a:gd name="connsiteY3216" fmla="*/ 3664240 h 5071844"/>
              <a:gd name="connsiteX3217" fmla="*/ 4435071 w 10020803"/>
              <a:gd name="connsiteY3217" fmla="*/ 3669826 h 5071844"/>
              <a:gd name="connsiteX3218" fmla="*/ 4457414 w 10020803"/>
              <a:gd name="connsiteY3218" fmla="*/ 3675412 h 5071844"/>
              <a:gd name="connsiteX3219" fmla="*/ 4535615 w 10020803"/>
              <a:gd name="connsiteY3219" fmla="*/ 3708926 h 5071844"/>
              <a:gd name="connsiteX3220" fmla="*/ 4513272 w 10020803"/>
              <a:gd name="connsiteY3220" fmla="*/ 3708926 h 5071844"/>
              <a:gd name="connsiteX3221" fmla="*/ 4457414 w 10020803"/>
              <a:gd name="connsiteY3221" fmla="*/ 3697754 h 5071844"/>
              <a:gd name="connsiteX3222" fmla="*/ 4401557 w 10020803"/>
              <a:gd name="connsiteY3222" fmla="*/ 3675412 h 5071844"/>
              <a:gd name="connsiteX3223" fmla="*/ 4384800 w 10020803"/>
              <a:gd name="connsiteY3223" fmla="*/ 3669826 h 5071844"/>
              <a:gd name="connsiteX3224" fmla="*/ 4356871 w 10020803"/>
              <a:gd name="connsiteY3224" fmla="*/ 3669826 h 5071844"/>
              <a:gd name="connsiteX3225" fmla="*/ 4317770 w 10020803"/>
              <a:gd name="connsiteY3225" fmla="*/ 3653069 h 5071844"/>
              <a:gd name="connsiteX3226" fmla="*/ 4289843 w 10020803"/>
              <a:gd name="connsiteY3226" fmla="*/ 3641897 h 5071844"/>
              <a:gd name="connsiteX3227" fmla="*/ 4273086 w 10020803"/>
              <a:gd name="connsiteY3227" fmla="*/ 3641897 h 5071844"/>
              <a:gd name="connsiteX3228" fmla="*/ 4256329 w 10020803"/>
              <a:gd name="connsiteY3228" fmla="*/ 3630726 h 5071844"/>
              <a:gd name="connsiteX3229" fmla="*/ 4245156 w 10020803"/>
              <a:gd name="connsiteY3229" fmla="*/ 3597212 h 5071844"/>
              <a:gd name="connsiteX3230" fmla="*/ 3474325 w 10020803"/>
              <a:gd name="connsiteY3230" fmla="*/ 3597212 h 5071844"/>
              <a:gd name="connsiteX3231" fmla="*/ 3496668 w 10020803"/>
              <a:gd name="connsiteY3231" fmla="*/ 3608383 h 5071844"/>
              <a:gd name="connsiteX3232" fmla="*/ 3491082 w 10020803"/>
              <a:gd name="connsiteY3232" fmla="*/ 3608383 h 5071844"/>
              <a:gd name="connsiteX3233" fmla="*/ 3474325 w 10020803"/>
              <a:gd name="connsiteY3233" fmla="*/ 3608383 h 5071844"/>
              <a:gd name="connsiteX3234" fmla="*/ 8400941 w 10020803"/>
              <a:gd name="connsiteY3234" fmla="*/ 3586039 h 5071844"/>
              <a:gd name="connsiteX3235" fmla="*/ 8367426 w 10020803"/>
              <a:gd name="connsiteY3235" fmla="*/ 3597212 h 5071844"/>
              <a:gd name="connsiteX3236" fmla="*/ 8356256 w 10020803"/>
              <a:gd name="connsiteY3236" fmla="*/ 3597212 h 5071844"/>
              <a:gd name="connsiteX3237" fmla="*/ 8345083 w 10020803"/>
              <a:gd name="connsiteY3237" fmla="*/ 3608383 h 5071844"/>
              <a:gd name="connsiteX3238" fmla="*/ 8356256 w 10020803"/>
              <a:gd name="connsiteY3238" fmla="*/ 3608383 h 5071844"/>
              <a:gd name="connsiteX3239" fmla="*/ 8367426 w 10020803"/>
              <a:gd name="connsiteY3239" fmla="*/ 3608383 h 5071844"/>
              <a:gd name="connsiteX3240" fmla="*/ 8389770 w 10020803"/>
              <a:gd name="connsiteY3240" fmla="*/ 3608383 h 5071844"/>
              <a:gd name="connsiteX3241" fmla="*/ 8400941 w 10020803"/>
              <a:gd name="connsiteY3241" fmla="*/ 3619555 h 5071844"/>
              <a:gd name="connsiteX3242" fmla="*/ 8400941 w 10020803"/>
              <a:gd name="connsiteY3242" fmla="*/ 3597212 h 5071844"/>
              <a:gd name="connsiteX3243" fmla="*/ 4736701 w 10020803"/>
              <a:gd name="connsiteY3243" fmla="*/ 3574869 h 5071844"/>
              <a:gd name="connsiteX3244" fmla="*/ 4742287 w 10020803"/>
              <a:gd name="connsiteY3244" fmla="*/ 3580455 h 5071844"/>
              <a:gd name="connsiteX3245" fmla="*/ 4747873 w 10020803"/>
              <a:gd name="connsiteY3245" fmla="*/ 3586039 h 5071844"/>
              <a:gd name="connsiteX3246" fmla="*/ 4747873 w 10020803"/>
              <a:gd name="connsiteY3246" fmla="*/ 3574869 h 5071844"/>
              <a:gd name="connsiteX3247" fmla="*/ 9608855 w 10020803"/>
              <a:gd name="connsiteY3247" fmla="*/ 3567886 h 5071844"/>
              <a:gd name="connsiteX3248" fmla="*/ 9613044 w 10020803"/>
              <a:gd name="connsiteY3248" fmla="*/ 3569282 h 5071844"/>
              <a:gd name="connsiteX3249" fmla="*/ 9629801 w 10020803"/>
              <a:gd name="connsiteY3249" fmla="*/ 3574869 h 5071844"/>
              <a:gd name="connsiteX3250" fmla="*/ 9640973 w 10020803"/>
              <a:gd name="connsiteY3250" fmla="*/ 3586039 h 5071844"/>
              <a:gd name="connsiteX3251" fmla="*/ 9618631 w 10020803"/>
              <a:gd name="connsiteY3251" fmla="*/ 3586039 h 5071844"/>
              <a:gd name="connsiteX3252" fmla="*/ 9607459 w 10020803"/>
              <a:gd name="connsiteY3252" fmla="*/ 3574869 h 5071844"/>
              <a:gd name="connsiteX3253" fmla="*/ 9608855 w 10020803"/>
              <a:gd name="connsiteY3253" fmla="*/ 3567886 h 5071844"/>
              <a:gd name="connsiteX3254" fmla="*/ 8456798 w 10020803"/>
              <a:gd name="connsiteY3254" fmla="*/ 3563698 h 5071844"/>
              <a:gd name="connsiteX3255" fmla="*/ 8445627 w 10020803"/>
              <a:gd name="connsiteY3255" fmla="*/ 3574869 h 5071844"/>
              <a:gd name="connsiteX3256" fmla="*/ 8445627 w 10020803"/>
              <a:gd name="connsiteY3256" fmla="*/ 3586039 h 5071844"/>
              <a:gd name="connsiteX3257" fmla="*/ 8479141 w 10020803"/>
              <a:gd name="connsiteY3257" fmla="*/ 3574869 h 5071844"/>
              <a:gd name="connsiteX3258" fmla="*/ 8456798 w 10020803"/>
              <a:gd name="connsiteY3258" fmla="*/ 3563698 h 5071844"/>
              <a:gd name="connsiteX3259" fmla="*/ 3686583 w 10020803"/>
              <a:gd name="connsiteY3259" fmla="*/ 3563698 h 5071844"/>
              <a:gd name="connsiteX3260" fmla="*/ 3708927 w 10020803"/>
              <a:gd name="connsiteY3260" fmla="*/ 3563698 h 5071844"/>
              <a:gd name="connsiteX3261" fmla="*/ 3742441 w 10020803"/>
              <a:gd name="connsiteY3261" fmla="*/ 3580455 h 5071844"/>
              <a:gd name="connsiteX3262" fmla="*/ 3764784 w 10020803"/>
              <a:gd name="connsiteY3262" fmla="*/ 3586039 h 5071844"/>
              <a:gd name="connsiteX3263" fmla="*/ 3809471 w 10020803"/>
              <a:gd name="connsiteY3263" fmla="*/ 3608383 h 5071844"/>
              <a:gd name="connsiteX3264" fmla="*/ 3820641 w 10020803"/>
              <a:gd name="connsiteY3264" fmla="*/ 3608383 h 5071844"/>
              <a:gd name="connsiteX3265" fmla="*/ 3876498 w 10020803"/>
              <a:gd name="connsiteY3265" fmla="*/ 3619555 h 5071844"/>
              <a:gd name="connsiteX3266" fmla="*/ 3937942 w 10020803"/>
              <a:gd name="connsiteY3266" fmla="*/ 3641897 h 5071844"/>
              <a:gd name="connsiteX3267" fmla="*/ 3977042 w 10020803"/>
              <a:gd name="connsiteY3267" fmla="*/ 3653069 h 5071844"/>
              <a:gd name="connsiteX3268" fmla="*/ 4021727 w 10020803"/>
              <a:gd name="connsiteY3268" fmla="*/ 3664240 h 5071844"/>
              <a:gd name="connsiteX3269" fmla="*/ 4032899 w 10020803"/>
              <a:gd name="connsiteY3269" fmla="*/ 3664240 h 5071844"/>
              <a:gd name="connsiteX3270" fmla="*/ 4044070 w 10020803"/>
              <a:gd name="connsiteY3270" fmla="*/ 3664240 h 5071844"/>
              <a:gd name="connsiteX3271" fmla="*/ 4055241 w 10020803"/>
              <a:gd name="connsiteY3271" fmla="*/ 3664240 h 5071844"/>
              <a:gd name="connsiteX3272" fmla="*/ 4077585 w 10020803"/>
              <a:gd name="connsiteY3272" fmla="*/ 3675412 h 5071844"/>
              <a:gd name="connsiteX3273" fmla="*/ 4133442 w 10020803"/>
              <a:gd name="connsiteY3273" fmla="*/ 3697754 h 5071844"/>
              <a:gd name="connsiteX3274" fmla="*/ 4144614 w 10020803"/>
              <a:gd name="connsiteY3274" fmla="*/ 3708926 h 5071844"/>
              <a:gd name="connsiteX3275" fmla="*/ 4150200 w 10020803"/>
              <a:gd name="connsiteY3275" fmla="*/ 3720097 h 5071844"/>
              <a:gd name="connsiteX3276" fmla="*/ 4155785 w 10020803"/>
              <a:gd name="connsiteY3276" fmla="*/ 3708926 h 5071844"/>
              <a:gd name="connsiteX3277" fmla="*/ 4178128 w 10020803"/>
              <a:gd name="connsiteY3277" fmla="*/ 3708926 h 5071844"/>
              <a:gd name="connsiteX3278" fmla="*/ 4183714 w 10020803"/>
              <a:gd name="connsiteY3278" fmla="*/ 3714511 h 5071844"/>
              <a:gd name="connsiteX3279" fmla="*/ 4194885 w 10020803"/>
              <a:gd name="connsiteY3279" fmla="*/ 3714511 h 5071844"/>
              <a:gd name="connsiteX3280" fmla="*/ 4211643 w 10020803"/>
              <a:gd name="connsiteY3280" fmla="*/ 3720097 h 5071844"/>
              <a:gd name="connsiteX3281" fmla="*/ 4245156 w 10020803"/>
              <a:gd name="connsiteY3281" fmla="*/ 3731270 h 5071844"/>
              <a:gd name="connsiteX3282" fmla="*/ 4356871 w 10020803"/>
              <a:gd name="connsiteY3282" fmla="*/ 3764784 h 5071844"/>
              <a:gd name="connsiteX3283" fmla="*/ 4384800 w 10020803"/>
              <a:gd name="connsiteY3283" fmla="*/ 3775954 h 5071844"/>
              <a:gd name="connsiteX3284" fmla="*/ 4423900 w 10020803"/>
              <a:gd name="connsiteY3284" fmla="*/ 3775954 h 5071844"/>
              <a:gd name="connsiteX3285" fmla="*/ 4435071 w 10020803"/>
              <a:gd name="connsiteY3285" fmla="*/ 3781541 h 5071844"/>
              <a:gd name="connsiteX3286" fmla="*/ 4446244 w 10020803"/>
              <a:gd name="connsiteY3286" fmla="*/ 3775954 h 5071844"/>
              <a:gd name="connsiteX3287" fmla="*/ 4457414 w 10020803"/>
              <a:gd name="connsiteY3287" fmla="*/ 3764784 h 5071844"/>
              <a:gd name="connsiteX3288" fmla="*/ 4474171 w 10020803"/>
              <a:gd name="connsiteY3288" fmla="*/ 3770370 h 5071844"/>
              <a:gd name="connsiteX3289" fmla="*/ 4502101 w 10020803"/>
              <a:gd name="connsiteY3289" fmla="*/ 3787127 h 5071844"/>
              <a:gd name="connsiteX3290" fmla="*/ 4513272 w 10020803"/>
              <a:gd name="connsiteY3290" fmla="*/ 3798298 h 5071844"/>
              <a:gd name="connsiteX3291" fmla="*/ 4496515 w 10020803"/>
              <a:gd name="connsiteY3291" fmla="*/ 3798298 h 5071844"/>
              <a:gd name="connsiteX3292" fmla="*/ 4490929 w 10020803"/>
              <a:gd name="connsiteY3292" fmla="*/ 3798298 h 5071844"/>
              <a:gd name="connsiteX3293" fmla="*/ 4490929 w 10020803"/>
              <a:gd name="connsiteY3293" fmla="*/ 3809469 h 5071844"/>
              <a:gd name="connsiteX3294" fmla="*/ 4502101 w 10020803"/>
              <a:gd name="connsiteY3294" fmla="*/ 3809469 h 5071844"/>
              <a:gd name="connsiteX3295" fmla="*/ 4513272 w 10020803"/>
              <a:gd name="connsiteY3295" fmla="*/ 3809469 h 5071844"/>
              <a:gd name="connsiteX3296" fmla="*/ 4535615 w 10020803"/>
              <a:gd name="connsiteY3296" fmla="*/ 3820641 h 5071844"/>
              <a:gd name="connsiteX3297" fmla="*/ 4591472 w 10020803"/>
              <a:gd name="connsiteY3297" fmla="*/ 3842984 h 5071844"/>
              <a:gd name="connsiteX3298" fmla="*/ 4647329 w 10020803"/>
              <a:gd name="connsiteY3298" fmla="*/ 3865326 h 5071844"/>
              <a:gd name="connsiteX3299" fmla="*/ 4658500 w 10020803"/>
              <a:gd name="connsiteY3299" fmla="*/ 3865326 h 5071844"/>
              <a:gd name="connsiteX3300" fmla="*/ 4669673 w 10020803"/>
              <a:gd name="connsiteY3300" fmla="*/ 3876498 h 5071844"/>
              <a:gd name="connsiteX3301" fmla="*/ 4680844 w 10020803"/>
              <a:gd name="connsiteY3301" fmla="*/ 3876498 h 5071844"/>
              <a:gd name="connsiteX3302" fmla="*/ 4714358 w 10020803"/>
              <a:gd name="connsiteY3302" fmla="*/ 3876498 h 5071844"/>
              <a:gd name="connsiteX3303" fmla="*/ 4781387 w 10020803"/>
              <a:gd name="connsiteY3303" fmla="*/ 3887669 h 5071844"/>
              <a:gd name="connsiteX3304" fmla="*/ 4814901 w 10020803"/>
              <a:gd name="connsiteY3304" fmla="*/ 3887669 h 5071844"/>
              <a:gd name="connsiteX3305" fmla="*/ 4837244 w 10020803"/>
              <a:gd name="connsiteY3305" fmla="*/ 3898841 h 5071844"/>
              <a:gd name="connsiteX3306" fmla="*/ 4854002 w 10020803"/>
              <a:gd name="connsiteY3306" fmla="*/ 3904426 h 5071844"/>
              <a:gd name="connsiteX3307" fmla="*/ 4870759 w 10020803"/>
              <a:gd name="connsiteY3307" fmla="*/ 3910012 h 5071844"/>
              <a:gd name="connsiteX3308" fmla="*/ 4893102 w 10020803"/>
              <a:gd name="connsiteY3308" fmla="*/ 3898841 h 5071844"/>
              <a:gd name="connsiteX3309" fmla="*/ 4870759 w 10020803"/>
              <a:gd name="connsiteY3309" fmla="*/ 3887669 h 5071844"/>
              <a:gd name="connsiteX3310" fmla="*/ 4893102 w 10020803"/>
              <a:gd name="connsiteY3310" fmla="*/ 3887669 h 5071844"/>
              <a:gd name="connsiteX3311" fmla="*/ 4926616 w 10020803"/>
              <a:gd name="connsiteY3311" fmla="*/ 3898841 h 5071844"/>
              <a:gd name="connsiteX3312" fmla="*/ 4915445 w 10020803"/>
              <a:gd name="connsiteY3312" fmla="*/ 3898841 h 5071844"/>
              <a:gd name="connsiteX3313" fmla="*/ 4904273 w 10020803"/>
              <a:gd name="connsiteY3313" fmla="*/ 3910012 h 5071844"/>
              <a:gd name="connsiteX3314" fmla="*/ 4915445 w 10020803"/>
              <a:gd name="connsiteY3314" fmla="*/ 3921185 h 5071844"/>
              <a:gd name="connsiteX3315" fmla="*/ 4926616 w 10020803"/>
              <a:gd name="connsiteY3315" fmla="*/ 3932355 h 5071844"/>
              <a:gd name="connsiteX3316" fmla="*/ 4937787 w 10020803"/>
              <a:gd name="connsiteY3316" fmla="*/ 3943526 h 5071844"/>
              <a:gd name="connsiteX3317" fmla="*/ 4971302 w 10020803"/>
              <a:gd name="connsiteY3317" fmla="*/ 3954699 h 5071844"/>
              <a:gd name="connsiteX3318" fmla="*/ 5027160 w 10020803"/>
              <a:gd name="connsiteY3318" fmla="*/ 3954699 h 5071844"/>
              <a:gd name="connsiteX3319" fmla="*/ 5066260 w 10020803"/>
              <a:gd name="connsiteY3319" fmla="*/ 3960283 h 5071844"/>
              <a:gd name="connsiteX3320" fmla="*/ 5083017 w 10020803"/>
              <a:gd name="connsiteY3320" fmla="*/ 3977042 h 5071844"/>
              <a:gd name="connsiteX3321" fmla="*/ 5116531 w 10020803"/>
              <a:gd name="connsiteY3321" fmla="*/ 3977042 h 5071844"/>
              <a:gd name="connsiteX3322" fmla="*/ 5105360 w 10020803"/>
              <a:gd name="connsiteY3322" fmla="*/ 3965870 h 5071844"/>
              <a:gd name="connsiteX3323" fmla="*/ 5116531 w 10020803"/>
              <a:gd name="connsiteY3323" fmla="*/ 3965870 h 5071844"/>
              <a:gd name="connsiteX3324" fmla="*/ 5127702 w 10020803"/>
              <a:gd name="connsiteY3324" fmla="*/ 3965870 h 5071844"/>
              <a:gd name="connsiteX3325" fmla="*/ 5133288 w 10020803"/>
              <a:gd name="connsiteY3325" fmla="*/ 3960283 h 5071844"/>
              <a:gd name="connsiteX3326" fmla="*/ 5150045 w 10020803"/>
              <a:gd name="connsiteY3326" fmla="*/ 3965870 h 5071844"/>
              <a:gd name="connsiteX3327" fmla="*/ 5183559 w 10020803"/>
              <a:gd name="connsiteY3327" fmla="*/ 3988213 h 5071844"/>
              <a:gd name="connsiteX3328" fmla="*/ 5205902 w 10020803"/>
              <a:gd name="connsiteY3328" fmla="*/ 3988213 h 5071844"/>
              <a:gd name="connsiteX3329" fmla="*/ 5228245 w 10020803"/>
              <a:gd name="connsiteY3329" fmla="*/ 3988213 h 5071844"/>
              <a:gd name="connsiteX3330" fmla="*/ 5250589 w 10020803"/>
              <a:gd name="connsiteY3330" fmla="*/ 3999384 h 5071844"/>
              <a:gd name="connsiteX3331" fmla="*/ 5228245 w 10020803"/>
              <a:gd name="connsiteY3331" fmla="*/ 4004970 h 5071844"/>
              <a:gd name="connsiteX3332" fmla="*/ 5194731 w 10020803"/>
              <a:gd name="connsiteY3332" fmla="*/ 3999384 h 5071844"/>
              <a:gd name="connsiteX3333" fmla="*/ 5150045 w 10020803"/>
              <a:gd name="connsiteY3333" fmla="*/ 3988213 h 5071844"/>
              <a:gd name="connsiteX3334" fmla="*/ 5116531 w 10020803"/>
              <a:gd name="connsiteY3334" fmla="*/ 3999384 h 5071844"/>
              <a:gd name="connsiteX3335" fmla="*/ 5094188 w 10020803"/>
              <a:gd name="connsiteY3335" fmla="*/ 3999384 h 5071844"/>
              <a:gd name="connsiteX3336" fmla="*/ 5083017 w 10020803"/>
              <a:gd name="connsiteY3336" fmla="*/ 3988213 h 5071844"/>
              <a:gd name="connsiteX3337" fmla="*/ 5105360 w 10020803"/>
              <a:gd name="connsiteY3337" fmla="*/ 4021727 h 5071844"/>
              <a:gd name="connsiteX3338" fmla="*/ 5127702 w 10020803"/>
              <a:gd name="connsiteY3338" fmla="*/ 4032899 h 5071844"/>
              <a:gd name="connsiteX3339" fmla="*/ 5172388 w 10020803"/>
              <a:gd name="connsiteY3339" fmla="*/ 4032899 h 5071844"/>
              <a:gd name="connsiteX3340" fmla="*/ 5172388 w 10020803"/>
              <a:gd name="connsiteY3340" fmla="*/ 4021727 h 5071844"/>
              <a:gd name="connsiteX3341" fmla="*/ 5239416 w 10020803"/>
              <a:gd name="connsiteY3341" fmla="*/ 4055241 h 5071844"/>
              <a:gd name="connsiteX3342" fmla="*/ 5272932 w 10020803"/>
              <a:gd name="connsiteY3342" fmla="*/ 4060827 h 5071844"/>
              <a:gd name="connsiteX3343" fmla="*/ 5295274 w 10020803"/>
              <a:gd name="connsiteY3343" fmla="*/ 4055241 h 5071844"/>
              <a:gd name="connsiteX3344" fmla="*/ 5339960 w 10020803"/>
              <a:gd name="connsiteY3344" fmla="*/ 4066413 h 5071844"/>
              <a:gd name="connsiteX3345" fmla="*/ 5362303 w 10020803"/>
              <a:gd name="connsiteY3345" fmla="*/ 4066413 h 5071844"/>
              <a:gd name="connsiteX3346" fmla="*/ 5328789 w 10020803"/>
              <a:gd name="connsiteY3346" fmla="*/ 4044070 h 5071844"/>
              <a:gd name="connsiteX3347" fmla="*/ 5306446 w 10020803"/>
              <a:gd name="connsiteY3347" fmla="*/ 4038484 h 5071844"/>
              <a:gd name="connsiteX3348" fmla="*/ 5328789 w 10020803"/>
              <a:gd name="connsiteY3348" fmla="*/ 4038484 h 5071844"/>
              <a:gd name="connsiteX3349" fmla="*/ 5339960 w 10020803"/>
              <a:gd name="connsiteY3349" fmla="*/ 4032899 h 5071844"/>
              <a:gd name="connsiteX3350" fmla="*/ 5351131 w 10020803"/>
              <a:gd name="connsiteY3350" fmla="*/ 4021727 h 5071844"/>
              <a:gd name="connsiteX3351" fmla="*/ 5362303 w 10020803"/>
              <a:gd name="connsiteY3351" fmla="*/ 4032899 h 5071844"/>
              <a:gd name="connsiteX3352" fmla="*/ 5362303 w 10020803"/>
              <a:gd name="connsiteY3352" fmla="*/ 4044070 h 5071844"/>
              <a:gd name="connsiteX3353" fmla="*/ 5384646 w 10020803"/>
              <a:gd name="connsiteY3353" fmla="*/ 4055241 h 5071844"/>
              <a:gd name="connsiteX3354" fmla="*/ 5390232 w 10020803"/>
              <a:gd name="connsiteY3354" fmla="*/ 4066413 h 5071844"/>
              <a:gd name="connsiteX3355" fmla="*/ 5395818 w 10020803"/>
              <a:gd name="connsiteY3355" fmla="*/ 4066413 h 5071844"/>
              <a:gd name="connsiteX3356" fmla="*/ 5401404 w 10020803"/>
              <a:gd name="connsiteY3356" fmla="*/ 4071998 h 5071844"/>
              <a:gd name="connsiteX3357" fmla="*/ 5406990 w 10020803"/>
              <a:gd name="connsiteY3357" fmla="*/ 4077584 h 5071844"/>
              <a:gd name="connsiteX3358" fmla="*/ 5373474 w 10020803"/>
              <a:gd name="connsiteY3358" fmla="*/ 4077584 h 5071844"/>
              <a:gd name="connsiteX3359" fmla="*/ 5362303 w 10020803"/>
              <a:gd name="connsiteY3359" fmla="*/ 4088756 h 5071844"/>
              <a:gd name="connsiteX3360" fmla="*/ 5362303 w 10020803"/>
              <a:gd name="connsiteY3360" fmla="*/ 4099927 h 5071844"/>
              <a:gd name="connsiteX3361" fmla="*/ 5373474 w 10020803"/>
              <a:gd name="connsiteY3361" fmla="*/ 4111098 h 5071844"/>
              <a:gd name="connsiteX3362" fmla="*/ 5406990 w 10020803"/>
              <a:gd name="connsiteY3362" fmla="*/ 4122270 h 5071844"/>
              <a:gd name="connsiteX3363" fmla="*/ 5451675 w 10020803"/>
              <a:gd name="connsiteY3363" fmla="*/ 4122270 h 5071844"/>
              <a:gd name="connsiteX3364" fmla="*/ 5440504 w 10020803"/>
              <a:gd name="connsiteY3364" fmla="*/ 4111098 h 5071844"/>
              <a:gd name="connsiteX3365" fmla="*/ 5451675 w 10020803"/>
              <a:gd name="connsiteY3365" fmla="*/ 4111098 h 5071844"/>
              <a:gd name="connsiteX3366" fmla="*/ 5451675 w 10020803"/>
              <a:gd name="connsiteY3366" fmla="*/ 4133441 h 5071844"/>
              <a:gd name="connsiteX3367" fmla="*/ 5462847 w 10020803"/>
              <a:gd name="connsiteY3367" fmla="*/ 4144614 h 5071844"/>
              <a:gd name="connsiteX3368" fmla="*/ 5484126 w 10020803"/>
              <a:gd name="connsiteY3368" fmla="*/ 4143549 h 5071844"/>
              <a:gd name="connsiteX3369" fmla="*/ 5474018 w 10020803"/>
              <a:gd name="connsiteY3369" fmla="*/ 4133441 h 5071844"/>
              <a:gd name="connsiteX3370" fmla="*/ 5496361 w 10020803"/>
              <a:gd name="connsiteY3370" fmla="*/ 4133441 h 5071844"/>
              <a:gd name="connsiteX3371" fmla="*/ 5486366 w 10020803"/>
              <a:gd name="connsiteY3371" fmla="*/ 4143438 h 5071844"/>
              <a:gd name="connsiteX3372" fmla="*/ 5490775 w 10020803"/>
              <a:gd name="connsiteY3372" fmla="*/ 4143216 h 5071844"/>
              <a:gd name="connsiteX3373" fmla="*/ 5507532 w 10020803"/>
              <a:gd name="connsiteY3373" fmla="*/ 4139028 h 5071844"/>
              <a:gd name="connsiteX3374" fmla="*/ 5529875 w 10020803"/>
              <a:gd name="connsiteY3374" fmla="*/ 4144614 h 5071844"/>
              <a:gd name="connsiteX3375" fmla="*/ 5552218 w 10020803"/>
              <a:gd name="connsiteY3375" fmla="*/ 4155785 h 5071844"/>
              <a:gd name="connsiteX3376" fmla="*/ 5585732 w 10020803"/>
              <a:gd name="connsiteY3376" fmla="*/ 4178128 h 5071844"/>
              <a:gd name="connsiteX3377" fmla="*/ 5619246 w 10020803"/>
              <a:gd name="connsiteY3377" fmla="*/ 4189299 h 5071844"/>
              <a:gd name="connsiteX3378" fmla="*/ 5675104 w 10020803"/>
              <a:gd name="connsiteY3378" fmla="*/ 4194885 h 5071844"/>
              <a:gd name="connsiteX3379" fmla="*/ 5708619 w 10020803"/>
              <a:gd name="connsiteY3379" fmla="*/ 4200471 h 5071844"/>
              <a:gd name="connsiteX3380" fmla="*/ 5708619 w 10020803"/>
              <a:gd name="connsiteY3380" fmla="*/ 4222813 h 5071844"/>
              <a:gd name="connsiteX3381" fmla="*/ 5697447 w 10020803"/>
              <a:gd name="connsiteY3381" fmla="*/ 4217228 h 5071844"/>
              <a:gd name="connsiteX3382" fmla="*/ 5675104 w 10020803"/>
              <a:gd name="connsiteY3382" fmla="*/ 4211642 h 5071844"/>
              <a:gd name="connsiteX3383" fmla="*/ 5630419 w 10020803"/>
              <a:gd name="connsiteY3383" fmla="*/ 4200471 h 5071844"/>
              <a:gd name="connsiteX3384" fmla="*/ 5529875 w 10020803"/>
              <a:gd name="connsiteY3384" fmla="*/ 4178128 h 5071844"/>
              <a:gd name="connsiteX3385" fmla="*/ 5507532 w 10020803"/>
              <a:gd name="connsiteY3385" fmla="*/ 4172542 h 5071844"/>
              <a:gd name="connsiteX3386" fmla="*/ 5496361 w 10020803"/>
              <a:gd name="connsiteY3386" fmla="*/ 4166955 h 5071844"/>
              <a:gd name="connsiteX3387" fmla="*/ 5446088 w 10020803"/>
              <a:gd name="connsiteY3387" fmla="*/ 4155785 h 5071844"/>
              <a:gd name="connsiteX3388" fmla="*/ 5345547 w 10020803"/>
              <a:gd name="connsiteY3388" fmla="*/ 4133441 h 5071844"/>
              <a:gd name="connsiteX3389" fmla="*/ 5284103 w 10020803"/>
              <a:gd name="connsiteY3389" fmla="*/ 4111098 h 5071844"/>
              <a:gd name="connsiteX3390" fmla="*/ 5239416 w 10020803"/>
              <a:gd name="connsiteY3390" fmla="*/ 4099927 h 5071844"/>
              <a:gd name="connsiteX3391" fmla="*/ 5217075 w 10020803"/>
              <a:gd name="connsiteY3391" fmla="*/ 4088756 h 5071844"/>
              <a:gd name="connsiteX3392" fmla="*/ 5183559 w 10020803"/>
              <a:gd name="connsiteY3392" fmla="*/ 4077584 h 5071844"/>
              <a:gd name="connsiteX3393" fmla="*/ 5155631 w 10020803"/>
              <a:gd name="connsiteY3393" fmla="*/ 4071998 h 5071844"/>
              <a:gd name="connsiteX3394" fmla="*/ 5116531 w 10020803"/>
              <a:gd name="connsiteY3394" fmla="*/ 4060827 h 5071844"/>
              <a:gd name="connsiteX3395" fmla="*/ 5066260 w 10020803"/>
              <a:gd name="connsiteY3395" fmla="*/ 4044070 h 5071844"/>
              <a:gd name="connsiteX3396" fmla="*/ 5021573 w 10020803"/>
              <a:gd name="connsiteY3396" fmla="*/ 4027313 h 5071844"/>
              <a:gd name="connsiteX3397" fmla="*/ 4993644 w 10020803"/>
              <a:gd name="connsiteY3397" fmla="*/ 4016141 h 5071844"/>
              <a:gd name="connsiteX3398" fmla="*/ 4971302 w 10020803"/>
              <a:gd name="connsiteY3398" fmla="*/ 4004970 h 5071844"/>
              <a:gd name="connsiteX3399" fmla="*/ 4937787 w 10020803"/>
              <a:gd name="connsiteY3399" fmla="*/ 3999384 h 5071844"/>
              <a:gd name="connsiteX3400" fmla="*/ 4893102 w 10020803"/>
              <a:gd name="connsiteY3400" fmla="*/ 3982627 h 5071844"/>
              <a:gd name="connsiteX3401" fmla="*/ 4870759 w 10020803"/>
              <a:gd name="connsiteY3401" fmla="*/ 3977042 h 5071844"/>
              <a:gd name="connsiteX3402" fmla="*/ 4792558 w 10020803"/>
              <a:gd name="connsiteY3402" fmla="*/ 3960283 h 5071844"/>
              <a:gd name="connsiteX3403" fmla="*/ 4747873 w 10020803"/>
              <a:gd name="connsiteY3403" fmla="*/ 3943526 h 5071844"/>
              <a:gd name="connsiteX3404" fmla="*/ 4669673 w 10020803"/>
              <a:gd name="connsiteY3404" fmla="*/ 3910012 h 5071844"/>
              <a:gd name="connsiteX3405" fmla="*/ 4658500 w 10020803"/>
              <a:gd name="connsiteY3405" fmla="*/ 3898841 h 5071844"/>
              <a:gd name="connsiteX3406" fmla="*/ 4636157 w 10020803"/>
              <a:gd name="connsiteY3406" fmla="*/ 3893255 h 5071844"/>
              <a:gd name="connsiteX3407" fmla="*/ 4613815 w 10020803"/>
              <a:gd name="connsiteY3407" fmla="*/ 3887669 h 5071844"/>
              <a:gd name="connsiteX3408" fmla="*/ 4524443 w 10020803"/>
              <a:gd name="connsiteY3408" fmla="*/ 3865326 h 5071844"/>
              <a:gd name="connsiteX3409" fmla="*/ 4429485 w 10020803"/>
              <a:gd name="connsiteY3409" fmla="*/ 3837398 h 5071844"/>
              <a:gd name="connsiteX3410" fmla="*/ 4356871 w 10020803"/>
              <a:gd name="connsiteY3410" fmla="*/ 3809469 h 5071844"/>
              <a:gd name="connsiteX3411" fmla="*/ 4323357 w 10020803"/>
              <a:gd name="connsiteY3411" fmla="*/ 3798298 h 5071844"/>
              <a:gd name="connsiteX3412" fmla="*/ 4278670 w 10020803"/>
              <a:gd name="connsiteY3412" fmla="*/ 3787127 h 5071844"/>
              <a:gd name="connsiteX3413" fmla="*/ 4233985 w 10020803"/>
              <a:gd name="connsiteY3413" fmla="*/ 3775954 h 5071844"/>
              <a:gd name="connsiteX3414" fmla="*/ 4166956 w 10020803"/>
              <a:gd name="connsiteY3414" fmla="*/ 3753611 h 5071844"/>
              <a:gd name="connsiteX3415" fmla="*/ 4122271 w 10020803"/>
              <a:gd name="connsiteY3415" fmla="*/ 3742440 h 5071844"/>
              <a:gd name="connsiteX3416" fmla="*/ 4088757 w 10020803"/>
              <a:gd name="connsiteY3416" fmla="*/ 3731270 h 5071844"/>
              <a:gd name="connsiteX3417" fmla="*/ 4032899 w 10020803"/>
              <a:gd name="connsiteY3417" fmla="*/ 3708926 h 5071844"/>
              <a:gd name="connsiteX3418" fmla="*/ 3960283 w 10020803"/>
              <a:gd name="connsiteY3418" fmla="*/ 3686583 h 5071844"/>
              <a:gd name="connsiteX3419" fmla="*/ 3876498 w 10020803"/>
              <a:gd name="connsiteY3419" fmla="*/ 3653069 h 5071844"/>
              <a:gd name="connsiteX3420" fmla="*/ 3842984 w 10020803"/>
              <a:gd name="connsiteY3420" fmla="*/ 3641897 h 5071844"/>
              <a:gd name="connsiteX3421" fmla="*/ 3842984 w 10020803"/>
              <a:gd name="connsiteY3421" fmla="*/ 3630726 h 5071844"/>
              <a:gd name="connsiteX3422" fmla="*/ 3798299 w 10020803"/>
              <a:gd name="connsiteY3422" fmla="*/ 3619555 h 5071844"/>
              <a:gd name="connsiteX3423" fmla="*/ 3775955 w 10020803"/>
              <a:gd name="connsiteY3423" fmla="*/ 3619555 h 5071844"/>
              <a:gd name="connsiteX3424" fmla="*/ 3742441 w 10020803"/>
              <a:gd name="connsiteY3424" fmla="*/ 3619555 h 5071844"/>
              <a:gd name="connsiteX3425" fmla="*/ 3697754 w 10020803"/>
              <a:gd name="connsiteY3425" fmla="*/ 3602796 h 5071844"/>
              <a:gd name="connsiteX3426" fmla="*/ 3686583 w 10020803"/>
              <a:gd name="connsiteY3426" fmla="*/ 3586039 h 5071844"/>
              <a:gd name="connsiteX3427" fmla="*/ 3617959 w 10020803"/>
              <a:gd name="connsiteY3427" fmla="*/ 3562102 h 5071844"/>
              <a:gd name="connsiteX3428" fmla="*/ 3630726 w 10020803"/>
              <a:gd name="connsiteY3428" fmla="*/ 3563698 h 5071844"/>
              <a:gd name="connsiteX3429" fmla="*/ 3619555 w 10020803"/>
              <a:gd name="connsiteY3429" fmla="*/ 3563698 h 5071844"/>
              <a:gd name="connsiteX3430" fmla="*/ 8423284 w 10020803"/>
              <a:gd name="connsiteY3430" fmla="*/ 3552525 h 5071844"/>
              <a:gd name="connsiteX3431" fmla="*/ 8423284 w 10020803"/>
              <a:gd name="connsiteY3431" fmla="*/ 3563698 h 5071844"/>
              <a:gd name="connsiteX3432" fmla="*/ 8423284 w 10020803"/>
              <a:gd name="connsiteY3432" fmla="*/ 3574869 h 5071844"/>
              <a:gd name="connsiteX3433" fmla="*/ 8434455 w 10020803"/>
              <a:gd name="connsiteY3433" fmla="*/ 3574869 h 5071844"/>
              <a:gd name="connsiteX3434" fmla="*/ 8434455 w 10020803"/>
              <a:gd name="connsiteY3434" fmla="*/ 3563698 h 5071844"/>
              <a:gd name="connsiteX3435" fmla="*/ 8345083 w 10020803"/>
              <a:gd name="connsiteY3435" fmla="*/ 3552525 h 5071844"/>
              <a:gd name="connsiteX3436" fmla="*/ 8345083 w 10020803"/>
              <a:gd name="connsiteY3436" fmla="*/ 3563698 h 5071844"/>
              <a:gd name="connsiteX3437" fmla="*/ 8322740 w 10020803"/>
              <a:gd name="connsiteY3437" fmla="*/ 3574869 h 5071844"/>
              <a:gd name="connsiteX3438" fmla="*/ 8311569 w 10020803"/>
              <a:gd name="connsiteY3438" fmla="*/ 3580455 h 5071844"/>
              <a:gd name="connsiteX3439" fmla="*/ 8294812 w 10020803"/>
              <a:gd name="connsiteY3439" fmla="*/ 3586039 h 5071844"/>
              <a:gd name="connsiteX3440" fmla="*/ 8278055 w 10020803"/>
              <a:gd name="connsiteY3440" fmla="*/ 3580455 h 5071844"/>
              <a:gd name="connsiteX3441" fmla="*/ 8261298 w 10020803"/>
              <a:gd name="connsiteY3441" fmla="*/ 3574869 h 5071844"/>
              <a:gd name="connsiteX3442" fmla="*/ 8244541 w 10020803"/>
              <a:gd name="connsiteY3442" fmla="*/ 3563698 h 5071844"/>
              <a:gd name="connsiteX3443" fmla="*/ 8244541 w 10020803"/>
              <a:gd name="connsiteY3443" fmla="*/ 3574869 h 5071844"/>
              <a:gd name="connsiteX3444" fmla="*/ 8255712 w 10020803"/>
              <a:gd name="connsiteY3444" fmla="*/ 3586039 h 5071844"/>
              <a:gd name="connsiteX3445" fmla="*/ 8294812 w 10020803"/>
              <a:gd name="connsiteY3445" fmla="*/ 3597212 h 5071844"/>
              <a:gd name="connsiteX3446" fmla="*/ 8317156 w 10020803"/>
              <a:gd name="connsiteY3446" fmla="*/ 3591626 h 5071844"/>
              <a:gd name="connsiteX3447" fmla="*/ 8333912 w 10020803"/>
              <a:gd name="connsiteY3447" fmla="*/ 3586039 h 5071844"/>
              <a:gd name="connsiteX3448" fmla="*/ 8356256 w 10020803"/>
              <a:gd name="connsiteY3448" fmla="*/ 3563698 h 5071844"/>
              <a:gd name="connsiteX3449" fmla="*/ 8345083 w 10020803"/>
              <a:gd name="connsiteY3449" fmla="*/ 3552525 h 5071844"/>
              <a:gd name="connsiteX3450" fmla="*/ 8278055 w 10020803"/>
              <a:gd name="connsiteY3450" fmla="*/ 3552525 h 5071844"/>
              <a:gd name="connsiteX3451" fmla="*/ 8266883 w 10020803"/>
              <a:gd name="connsiteY3451" fmla="*/ 3563698 h 5071844"/>
              <a:gd name="connsiteX3452" fmla="*/ 8278055 w 10020803"/>
              <a:gd name="connsiteY3452" fmla="*/ 3563698 h 5071844"/>
              <a:gd name="connsiteX3453" fmla="*/ 8289226 w 10020803"/>
              <a:gd name="connsiteY3453" fmla="*/ 3563698 h 5071844"/>
              <a:gd name="connsiteX3454" fmla="*/ 4591472 w 10020803"/>
              <a:gd name="connsiteY3454" fmla="*/ 3552525 h 5071844"/>
              <a:gd name="connsiteX3455" fmla="*/ 4602643 w 10020803"/>
              <a:gd name="connsiteY3455" fmla="*/ 3563698 h 5071844"/>
              <a:gd name="connsiteX3456" fmla="*/ 4624987 w 10020803"/>
              <a:gd name="connsiteY3456" fmla="*/ 3552525 h 5071844"/>
              <a:gd name="connsiteX3457" fmla="*/ 3295582 w 10020803"/>
              <a:gd name="connsiteY3457" fmla="*/ 3552525 h 5071844"/>
              <a:gd name="connsiteX3458" fmla="*/ 3396125 w 10020803"/>
              <a:gd name="connsiteY3458" fmla="*/ 3574869 h 5071844"/>
              <a:gd name="connsiteX3459" fmla="*/ 3373783 w 10020803"/>
              <a:gd name="connsiteY3459" fmla="*/ 3574869 h 5071844"/>
              <a:gd name="connsiteX3460" fmla="*/ 3340267 w 10020803"/>
              <a:gd name="connsiteY3460" fmla="*/ 3563698 h 5071844"/>
              <a:gd name="connsiteX3461" fmla="*/ 8470762 w 10020803"/>
              <a:gd name="connsiteY3461" fmla="*/ 3545543 h 5071844"/>
              <a:gd name="connsiteX3462" fmla="*/ 8467970 w 10020803"/>
              <a:gd name="connsiteY3462" fmla="*/ 3546939 h 5071844"/>
              <a:gd name="connsiteX3463" fmla="*/ 8467970 w 10020803"/>
              <a:gd name="connsiteY3463" fmla="*/ 3563698 h 5071844"/>
              <a:gd name="connsiteX3464" fmla="*/ 8479141 w 10020803"/>
              <a:gd name="connsiteY3464" fmla="*/ 3563698 h 5071844"/>
              <a:gd name="connsiteX3465" fmla="*/ 8479141 w 10020803"/>
              <a:gd name="connsiteY3465" fmla="*/ 3552525 h 5071844"/>
              <a:gd name="connsiteX3466" fmla="*/ 8470762 w 10020803"/>
              <a:gd name="connsiteY3466" fmla="*/ 3545543 h 5071844"/>
              <a:gd name="connsiteX3467" fmla="*/ 8389770 w 10020803"/>
              <a:gd name="connsiteY3467" fmla="*/ 3541355 h 5071844"/>
              <a:gd name="connsiteX3468" fmla="*/ 8389770 w 10020803"/>
              <a:gd name="connsiteY3468" fmla="*/ 3552525 h 5071844"/>
              <a:gd name="connsiteX3469" fmla="*/ 8400941 w 10020803"/>
              <a:gd name="connsiteY3469" fmla="*/ 3546939 h 5071844"/>
              <a:gd name="connsiteX3470" fmla="*/ 8389770 w 10020803"/>
              <a:gd name="connsiteY3470" fmla="*/ 3541355 h 5071844"/>
              <a:gd name="connsiteX3471" fmla="*/ 3686583 w 10020803"/>
              <a:gd name="connsiteY3471" fmla="*/ 3541355 h 5071844"/>
              <a:gd name="connsiteX3472" fmla="*/ 3697754 w 10020803"/>
              <a:gd name="connsiteY3472" fmla="*/ 3541355 h 5071844"/>
              <a:gd name="connsiteX3473" fmla="*/ 3720098 w 10020803"/>
              <a:gd name="connsiteY3473" fmla="*/ 3552525 h 5071844"/>
              <a:gd name="connsiteX3474" fmla="*/ 2982780 w 10020803"/>
              <a:gd name="connsiteY3474" fmla="*/ 3541355 h 5071844"/>
              <a:gd name="connsiteX3475" fmla="*/ 3016296 w 10020803"/>
              <a:gd name="connsiteY3475" fmla="*/ 3541355 h 5071844"/>
              <a:gd name="connsiteX3476" fmla="*/ 3038638 w 10020803"/>
              <a:gd name="connsiteY3476" fmla="*/ 3552525 h 5071844"/>
              <a:gd name="connsiteX3477" fmla="*/ 3055396 w 10020803"/>
              <a:gd name="connsiteY3477" fmla="*/ 3558112 h 5071844"/>
              <a:gd name="connsiteX3478" fmla="*/ 3066567 w 10020803"/>
              <a:gd name="connsiteY3478" fmla="*/ 3563698 h 5071844"/>
              <a:gd name="connsiteX3479" fmla="*/ 3077738 w 10020803"/>
              <a:gd name="connsiteY3479" fmla="*/ 3563698 h 5071844"/>
              <a:gd name="connsiteX3480" fmla="*/ 3094496 w 10020803"/>
              <a:gd name="connsiteY3480" fmla="*/ 3574869 h 5071844"/>
              <a:gd name="connsiteX3481" fmla="*/ 3150352 w 10020803"/>
              <a:gd name="connsiteY3481" fmla="*/ 3591626 h 5071844"/>
              <a:gd name="connsiteX3482" fmla="*/ 3195039 w 10020803"/>
              <a:gd name="connsiteY3482" fmla="*/ 3597212 h 5071844"/>
              <a:gd name="connsiteX3483" fmla="*/ 3250896 w 10020803"/>
              <a:gd name="connsiteY3483" fmla="*/ 3608383 h 5071844"/>
              <a:gd name="connsiteX3484" fmla="*/ 3295582 w 10020803"/>
              <a:gd name="connsiteY3484" fmla="*/ 3619555 h 5071844"/>
              <a:gd name="connsiteX3485" fmla="*/ 3295582 w 10020803"/>
              <a:gd name="connsiteY3485" fmla="*/ 3630726 h 5071844"/>
              <a:gd name="connsiteX3486" fmla="*/ 3329096 w 10020803"/>
              <a:gd name="connsiteY3486" fmla="*/ 3653069 h 5071844"/>
              <a:gd name="connsiteX3487" fmla="*/ 3373783 w 10020803"/>
              <a:gd name="connsiteY3487" fmla="*/ 3675412 h 5071844"/>
              <a:gd name="connsiteX3488" fmla="*/ 3412883 w 10020803"/>
              <a:gd name="connsiteY3488" fmla="*/ 3697754 h 5071844"/>
              <a:gd name="connsiteX3489" fmla="*/ 3424054 w 10020803"/>
              <a:gd name="connsiteY3489" fmla="*/ 3708926 h 5071844"/>
              <a:gd name="connsiteX3490" fmla="*/ 3446398 w 10020803"/>
              <a:gd name="connsiteY3490" fmla="*/ 3714511 h 5071844"/>
              <a:gd name="connsiteX3491" fmla="*/ 3463154 w 10020803"/>
              <a:gd name="connsiteY3491" fmla="*/ 3720097 h 5071844"/>
              <a:gd name="connsiteX3492" fmla="*/ 3463154 w 10020803"/>
              <a:gd name="connsiteY3492" fmla="*/ 3731270 h 5071844"/>
              <a:gd name="connsiteX3493" fmla="*/ 3440812 w 10020803"/>
              <a:gd name="connsiteY3493" fmla="*/ 3720097 h 5071844"/>
              <a:gd name="connsiteX3494" fmla="*/ 3407297 w 10020803"/>
              <a:gd name="connsiteY3494" fmla="*/ 3714511 h 5071844"/>
              <a:gd name="connsiteX3495" fmla="*/ 3384954 w 10020803"/>
              <a:gd name="connsiteY3495" fmla="*/ 3703340 h 5071844"/>
              <a:gd name="connsiteX3496" fmla="*/ 3373783 w 10020803"/>
              <a:gd name="connsiteY3496" fmla="*/ 3697754 h 5071844"/>
              <a:gd name="connsiteX3497" fmla="*/ 3357025 w 10020803"/>
              <a:gd name="connsiteY3497" fmla="*/ 3692169 h 5071844"/>
              <a:gd name="connsiteX3498" fmla="*/ 3351440 w 10020803"/>
              <a:gd name="connsiteY3498" fmla="*/ 3686583 h 5071844"/>
              <a:gd name="connsiteX3499" fmla="*/ 3317926 w 10020803"/>
              <a:gd name="connsiteY3499" fmla="*/ 3664240 h 5071844"/>
              <a:gd name="connsiteX3500" fmla="*/ 3306754 w 10020803"/>
              <a:gd name="connsiteY3500" fmla="*/ 3653069 h 5071844"/>
              <a:gd name="connsiteX3501" fmla="*/ 3284412 w 10020803"/>
              <a:gd name="connsiteY3501" fmla="*/ 3647483 h 5071844"/>
              <a:gd name="connsiteX3502" fmla="*/ 3267653 w 10020803"/>
              <a:gd name="connsiteY3502" fmla="*/ 3653069 h 5071844"/>
              <a:gd name="connsiteX3503" fmla="*/ 3250896 w 10020803"/>
              <a:gd name="connsiteY3503" fmla="*/ 3653069 h 5071844"/>
              <a:gd name="connsiteX3504" fmla="*/ 3195039 w 10020803"/>
              <a:gd name="connsiteY3504" fmla="*/ 3630726 h 5071844"/>
              <a:gd name="connsiteX3505" fmla="*/ 3161525 w 10020803"/>
              <a:gd name="connsiteY3505" fmla="*/ 3608383 h 5071844"/>
              <a:gd name="connsiteX3506" fmla="*/ 3139181 w 10020803"/>
              <a:gd name="connsiteY3506" fmla="*/ 3597212 h 5071844"/>
              <a:gd name="connsiteX3507" fmla="*/ 3116838 w 10020803"/>
              <a:gd name="connsiteY3507" fmla="*/ 3597212 h 5071844"/>
              <a:gd name="connsiteX3508" fmla="*/ 3116838 w 10020803"/>
              <a:gd name="connsiteY3508" fmla="*/ 3608383 h 5071844"/>
              <a:gd name="connsiteX3509" fmla="*/ 3083324 w 10020803"/>
              <a:gd name="connsiteY3509" fmla="*/ 3591626 h 5071844"/>
              <a:gd name="connsiteX3510" fmla="*/ 3072153 w 10020803"/>
              <a:gd name="connsiteY3510" fmla="*/ 3580455 h 5071844"/>
              <a:gd name="connsiteX3511" fmla="*/ 3049810 w 10020803"/>
              <a:gd name="connsiteY3511" fmla="*/ 3569282 h 5071844"/>
              <a:gd name="connsiteX3512" fmla="*/ 2982780 w 10020803"/>
              <a:gd name="connsiteY3512" fmla="*/ 3563698 h 5071844"/>
              <a:gd name="connsiteX3513" fmla="*/ 2982780 w 10020803"/>
              <a:gd name="connsiteY3513" fmla="*/ 3558112 h 5071844"/>
              <a:gd name="connsiteX3514" fmla="*/ 2993953 w 10020803"/>
              <a:gd name="connsiteY3514" fmla="*/ 3552525 h 5071844"/>
              <a:gd name="connsiteX3515" fmla="*/ 8300398 w 10020803"/>
              <a:gd name="connsiteY3515" fmla="*/ 3535768 h 5071844"/>
              <a:gd name="connsiteX3516" fmla="*/ 8289226 w 10020803"/>
              <a:gd name="connsiteY3516" fmla="*/ 3541355 h 5071844"/>
              <a:gd name="connsiteX3517" fmla="*/ 8278055 w 10020803"/>
              <a:gd name="connsiteY3517" fmla="*/ 3541355 h 5071844"/>
              <a:gd name="connsiteX3518" fmla="*/ 8311569 w 10020803"/>
              <a:gd name="connsiteY3518" fmla="*/ 3552525 h 5071844"/>
              <a:gd name="connsiteX3519" fmla="*/ 8333912 w 10020803"/>
              <a:gd name="connsiteY3519" fmla="*/ 3541355 h 5071844"/>
              <a:gd name="connsiteX3520" fmla="*/ 8311569 w 10020803"/>
              <a:gd name="connsiteY3520" fmla="*/ 3541355 h 5071844"/>
              <a:gd name="connsiteX3521" fmla="*/ 8300398 w 10020803"/>
              <a:gd name="connsiteY3521" fmla="*/ 3535768 h 5071844"/>
              <a:gd name="connsiteX3522" fmla="*/ 8585269 w 10020803"/>
              <a:gd name="connsiteY3522" fmla="*/ 3530182 h 5071844"/>
              <a:gd name="connsiteX3523" fmla="*/ 8579685 w 10020803"/>
              <a:gd name="connsiteY3523" fmla="*/ 3541355 h 5071844"/>
              <a:gd name="connsiteX3524" fmla="*/ 8579685 w 10020803"/>
              <a:gd name="connsiteY3524" fmla="*/ 3552525 h 5071844"/>
              <a:gd name="connsiteX3525" fmla="*/ 8568512 w 10020803"/>
              <a:gd name="connsiteY3525" fmla="*/ 3541355 h 5071844"/>
              <a:gd name="connsiteX3526" fmla="*/ 8534998 w 10020803"/>
              <a:gd name="connsiteY3526" fmla="*/ 3541355 h 5071844"/>
              <a:gd name="connsiteX3527" fmla="*/ 8546171 w 10020803"/>
              <a:gd name="connsiteY3527" fmla="*/ 3552525 h 5071844"/>
              <a:gd name="connsiteX3528" fmla="*/ 8557341 w 10020803"/>
              <a:gd name="connsiteY3528" fmla="*/ 3552525 h 5071844"/>
              <a:gd name="connsiteX3529" fmla="*/ 8568512 w 10020803"/>
              <a:gd name="connsiteY3529" fmla="*/ 3558112 h 5071844"/>
              <a:gd name="connsiteX3530" fmla="*/ 8585269 w 10020803"/>
              <a:gd name="connsiteY3530" fmla="*/ 3563698 h 5071844"/>
              <a:gd name="connsiteX3531" fmla="*/ 8602028 w 10020803"/>
              <a:gd name="connsiteY3531" fmla="*/ 3569282 h 5071844"/>
              <a:gd name="connsiteX3532" fmla="*/ 8613199 w 10020803"/>
              <a:gd name="connsiteY3532" fmla="*/ 3574869 h 5071844"/>
              <a:gd name="connsiteX3533" fmla="*/ 8635542 w 10020803"/>
              <a:gd name="connsiteY3533" fmla="*/ 3574869 h 5071844"/>
              <a:gd name="connsiteX3534" fmla="*/ 8613199 w 10020803"/>
              <a:gd name="connsiteY3534" fmla="*/ 3563698 h 5071844"/>
              <a:gd name="connsiteX3535" fmla="*/ 8607613 w 10020803"/>
              <a:gd name="connsiteY3535" fmla="*/ 3546939 h 5071844"/>
              <a:gd name="connsiteX3536" fmla="*/ 8590856 w 10020803"/>
              <a:gd name="connsiteY3536" fmla="*/ 3541355 h 5071844"/>
              <a:gd name="connsiteX3537" fmla="*/ 8585269 w 10020803"/>
              <a:gd name="connsiteY3537" fmla="*/ 3530182 h 5071844"/>
              <a:gd name="connsiteX3538" fmla="*/ 8345083 w 10020803"/>
              <a:gd name="connsiteY3538" fmla="*/ 3530182 h 5071844"/>
              <a:gd name="connsiteX3539" fmla="*/ 8356256 w 10020803"/>
              <a:gd name="connsiteY3539" fmla="*/ 3541355 h 5071844"/>
              <a:gd name="connsiteX3540" fmla="*/ 8367426 w 10020803"/>
              <a:gd name="connsiteY3540" fmla="*/ 3530182 h 5071844"/>
              <a:gd name="connsiteX3541" fmla="*/ 4602643 w 10020803"/>
              <a:gd name="connsiteY3541" fmla="*/ 3530182 h 5071844"/>
              <a:gd name="connsiteX3542" fmla="*/ 4613815 w 10020803"/>
              <a:gd name="connsiteY3542" fmla="*/ 3541355 h 5071844"/>
              <a:gd name="connsiteX3543" fmla="*/ 4652916 w 10020803"/>
              <a:gd name="connsiteY3543" fmla="*/ 3549733 h 5071844"/>
              <a:gd name="connsiteX3544" fmla="*/ 4657731 w 10020803"/>
              <a:gd name="connsiteY3544" fmla="*/ 3551177 h 5071844"/>
              <a:gd name="connsiteX3545" fmla="*/ 4652916 w 10020803"/>
              <a:gd name="connsiteY3545" fmla="*/ 3542751 h 5071844"/>
              <a:gd name="connsiteX3546" fmla="*/ 4636157 w 10020803"/>
              <a:gd name="connsiteY3546" fmla="*/ 3535768 h 5071844"/>
              <a:gd name="connsiteX3547" fmla="*/ 4602643 w 10020803"/>
              <a:gd name="connsiteY3547" fmla="*/ 3530182 h 5071844"/>
              <a:gd name="connsiteX3548" fmla="*/ 3172697 w 10020803"/>
              <a:gd name="connsiteY3548" fmla="*/ 3530182 h 5071844"/>
              <a:gd name="connsiteX3549" fmla="*/ 3183868 w 10020803"/>
              <a:gd name="connsiteY3549" fmla="*/ 3530182 h 5071844"/>
              <a:gd name="connsiteX3550" fmla="*/ 3183868 w 10020803"/>
              <a:gd name="connsiteY3550" fmla="*/ 3541355 h 5071844"/>
              <a:gd name="connsiteX3551" fmla="*/ 3172697 w 10020803"/>
              <a:gd name="connsiteY3551" fmla="*/ 3530182 h 5071844"/>
              <a:gd name="connsiteX3552" fmla="*/ 8948342 w 10020803"/>
              <a:gd name="connsiteY3552" fmla="*/ 3519011 h 5071844"/>
              <a:gd name="connsiteX3553" fmla="*/ 8970686 w 10020803"/>
              <a:gd name="connsiteY3553" fmla="*/ 3530182 h 5071844"/>
              <a:gd name="connsiteX3554" fmla="*/ 8948342 w 10020803"/>
              <a:gd name="connsiteY3554" fmla="*/ 3530182 h 5071844"/>
              <a:gd name="connsiteX3555" fmla="*/ 3217382 w 10020803"/>
              <a:gd name="connsiteY3555" fmla="*/ 3519011 h 5071844"/>
              <a:gd name="connsiteX3556" fmla="*/ 3239725 w 10020803"/>
              <a:gd name="connsiteY3556" fmla="*/ 3530182 h 5071844"/>
              <a:gd name="connsiteX3557" fmla="*/ 3228553 w 10020803"/>
              <a:gd name="connsiteY3557" fmla="*/ 3530182 h 5071844"/>
              <a:gd name="connsiteX3558" fmla="*/ 8602028 w 10020803"/>
              <a:gd name="connsiteY3558" fmla="*/ 3507839 h 5071844"/>
              <a:gd name="connsiteX3559" fmla="*/ 8602028 w 10020803"/>
              <a:gd name="connsiteY3559" fmla="*/ 3519011 h 5071844"/>
              <a:gd name="connsiteX3560" fmla="*/ 8624370 w 10020803"/>
              <a:gd name="connsiteY3560" fmla="*/ 3519011 h 5071844"/>
              <a:gd name="connsiteX3561" fmla="*/ 8602028 w 10020803"/>
              <a:gd name="connsiteY3561" fmla="*/ 3507839 h 5071844"/>
              <a:gd name="connsiteX3562" fmla="*/ 4759044 w 10020803"/>
              <a:gd name="connsiteY3562" fmla="*/ 3507839 h 5071844"/>
              <a:gd name="connsiteX3563" fmla="*/ 4747873 w 10020803"/>
              <a:gd name="connsiteY3563" fmla="*/ 3519011 h 5071844"/>
              <a:gd name="connsiteX3564" fmla="*/ 4753458 w 10020803"/>
              <a:gd name="connsiteY3564" fmla="*/ 3524598 h 5071844"/>
              <a:gd name="connsiteX3565" fmla="*/ 4759044 w 10020803"/>
              <a:gd name="connsiteY3565" fmla="*/ 3530182 h 5071844"/>
              <a:gd name="connsiteX3566" fmla="*/ 4792558 w 10020803"/>
              <a:gd name="connsiteY3566" fmla="*/ 3530182 h 5071844"/>
              <a:gd name="connsiteX3567" fmla="*/ 4781387 w 10020803"/>
              <a:gd name="connsiteY3567" fmla="*/ 3519011 h 5071844"/>
              <a:gd name="connsiteX3568" fmla="*/ 4770215 w 10020803"/>
              <a:gd name="connsiteY3568" fmla="*/ 3519011 h 5071844"/>
              <a:gd name="connsiteX3569" fmla="*/ 8467970 w 10020803"/>
              <a:gd name="connsiteY3569" fmla="*/ 3496668 h 5071844"/>
              <a:gd name="connsiteX3570" fmla="*/ 8479141 w 10020803"/>
              <a:gd name="connsiteY3570" fmla="*/ 3496668 h 5071844"/>
              <a:gd name="connsiteX3571" fmla="*/ 8477353 w 10020803"/>
              <a:gd name="connsiteY3571" fmla="*/ 3502924 h 5071844"/>
              <a:gd name="connsiteX3572" fmla="*/ 4669673 w 10020803"/>
              <a:gd name="connsiteY3572" fmla="*/ 3496668 h 5071844"/>
              <a:gd name="connsiteX3573" fmla="*/ 4692016 w 10020803"/>
              <a:gd name="connsiteY3573" fmla="*/ 3507839 h 5071844"/>
              <a:gd name="connsiteX3574" fmla="*/ 4680844 w 10020803"/>
              <a:gd name="connsiteY3574" fmla="*/ 3496668 h 5071844"/>
              <a:gd name="connsiteX3575" fmla="*/ 4669673 w 10020803"/>
              <a:gd name="connsiteY3575" fmla="*/ 3496668 h 5071844"/>
              <a:gd name="connsiteX3576" fmla="*/ 3608383 w 10020803"/>
              <a:gd name="connsiteY3576" fmla="*/ 3488126 h 5071844"/>
              <a:gd name="connsiteX3577" fmla="*/ 3625140 w 10020803"/>
              <a:gd name="connsiteY3577" fmla="*/ 3491082 h 5071844"/>
              <a:gd name="connsiteX3578" fmla="*/ 3658655 w 10020803"/>
              <a:gd name="connsiteY3578" fmla="*/ 3496668 h 5071844"/>
              <a:gd name="connsiteX3579" fmla="*/ 3675413 w 10020803"/>
              <a:gd name="connsiteY3579" fmla="*/ 3502254 h 5071844"/>
              <a:gd name="connsiteX3580" fmla="*/ 3708927 w 10020803"/>
              <a:gd name="connsiteY3580" fmla="*/ 3507839 h 5071844"/>
              <a:gd name="connsiteX3581" fmla="*/ 3831812 w 10020803"/>
              <a:gd name="connsiteY3581" fmla="*/ 3541355 h 5071844"/>
              <a:gd name="connsiteX3582" fmla="*/ 3887669 w 10020803"/>
              <a:gd name="connsiteY3582" fmla="*/ 3552525 h 5071844"/>
              <a:gd name="connsiteX3583" fmla="*/ 3954699 w 10020803"/>
              <a:gd name="connsiteY3583" fmla="*/ 3563698 h 5071844"/>
              <a:gd name="connsiteX3584" fmla="*/ 3965870 w 10020803"/>
              <a:gd name="connsiteY3584" fmla="*/ 3563698 h 5071844"/>
              <a:gd name="connsiteX3585" fmla="*/ 3977042 w 10020803"/>
              <a:gd name="connsiteY3585" fmla="*/ 3574869 h 5071844"/>
              <a:gd name="connsiteX3586" fmla="*/ 4099927 w 10020803"/>
              <a:gd name="connsiteY3586" fmla="*/ 3597212 h 5071844"/>
              <a:gd name="connsiteX3587" fmla="*/ 4155785 w 10020803"/>
              <a:gd name="connsiteY3587" fmla="*/ 3608383 h 5071844"/>
              <a:gd name="connsiteX3588" fmla="*/ 4245156 w 10020803"/>
              <a:gd name="connsiteY3588" fmla="*/ 3641897 h 5071844"/>
              <a:gd name="connsiteX3589" fmla="*/ 4278670 w 10020803"/>
              <a:gd name="connsiteY3589" fmla="*/ 3664240 h 5071844"/>
              <a:gd name="connsiteX3590" fmla="*/ 4301013 w 10020803"/>
              <a:gd name="connsiteY3590" fmla="*/ 3675412 h 5071844"/>
              <a:gd name="connsiteX3591" fmla="*/ 4334529 w 10020803"/>
              <a:gd name="connsiteY3591" fmla="*/ 3680997 h 5071844"/>
              <a:gd name="connsiteX3592" fmla="*/ 4362457 w 10020803"/>
              <a:gd name="connsiteY3592" fmla="*/ 3686583 h 5071844"/>
              <a:gd name="connsiteX3593" fmla="*/ 4379214 w 10020803"/>
              <a:gd name="connsiteY3593" fmla="*/ 3692169 h 5071844"/>
              <a:gd name="connsiteX3594" fmla="*/ 4390386 w 10020803"/>
              <a:gd name="connsiteY3594" fmla="*/ 3697754 h 5071844"/>
              <a:gd name="connsiteX3595" fmla="*/ 4412728 w 10020803"/>
              <a:gd name="connsiteY3595" fmla="*/ 3720097 h 5071844"/>
              <a:gd name="connsiteX3596" fmla="*/ 4390386 w 10020803"/>
              <a:gd name="connsiteY3596" fmla="*/ 3720097 h 5071844"/>
              <a:gd name="connsiteX3597" fmla="*/ 4368043 w 10020803"/>
              <a:gd name="connsiteY3597" fmla="*/ 3720097 h 5071844"/>
              <a:gd name="connsiteX3598" fmla="*/ 4362457 w 10020803"/>
              <a:gd name="connsiteY3598" fmla="*/ 3714511 h 5071844"/>
              <a:gd name="connsiteX3599" fmla="*/ 4351286 w 10020803"/>
              <a:gd name="connsiteY3599" fmla="*/ 3708926 h 5071844"/>
              <a:gd name="connsiteX3600" fmla="*/ 4340114 w 10020803"/>
              <a:gd name="connsiteY3600" fmla="*/ 3708926 h 5071844"/>
              <a:gd name="connsiteX3601" fmla="*/ 4323357 w 10020803"/>
              <a:gd name="connsiteY3601" fmla="*/ 3708926 h 5071844"/>
              <a:gd name="connsiteX3602" fmla="*/ 4323357 w 10020803"/>
              <a:gd name="connsiteY3602" fmla="*/ 3697754 h 5071844"/>
              <a:gd name="connsiteX3603" fmla="*/ 4312186 w 10020803"/>
              <a:gd name="connsiteY3603" fmla="*/ 3686583 h 5071844"/>
              <a:gd name="connsiteX3604" fmla="*/ 4312186 w 10020803"/>
              <a:gd name="connsiteY3604" fmla="*/ 3697754 h 5071844"/>
              <a:gd name="connsiteX3605" fmla="*/ 4289843 w 10020803"/>
              <a:gd name="connsiteY3605" fmla="*/ 3697754 h 5071844"/>
              <a:gd name="connsiteX3606" fmla="*/ 4273086 w 10020803"/>
              <a:gd name="connsiteY3606" fmla="*/ 3686583 h 5071844"/>
              <a:gd name="connsiteX3607" fmla="*/ 4256329 w 10020803"/>
              <a:gd name="connsiteY3607" fmla="*/ 3680997 h 5071844"/>
              <a:gd name="connsiteX3608" fmla="*/ 4245156 w 10020803"/>
              <a:gd name="connsiteY3608" fmla="*/ 3675412 h 5071844"/>
              <a:gd name="connsiteX3609" fmla="*/ 4222813 w 10020803"/>
              <a:gd name="connsiteY3609" fmla="*/ 3664240 h 5071844"/>
              <a:gd name="connsiteX3610" fmla="*/ 4200471 w 10020803"/>
              <a:gd name="connsiteY3610" fmla="*/ 3664240 h 5071844"/>
              <a:gd name="connsiteX3611" fmla="*/ 4183714 w 10020803"/>
              <a:gd name="connsiteY3611" fmla="*/ 3664240 h 5071844"/>
              <a:gd name="connsiteX3612" fmla="*/ 4150200 w 10020803"/>
              <a:gd name="connsiteY3612" fmla="*/ 3658654 h 5071844"/>
              <a:gd name="connsiteX3613" fmla="*/ 4133442 w 10020803"/>
              <a:gd name="connsiteY3613" fmla="*/ 3647483 h 5071844"/>
              <a:gd name="connsiteX3614" fmla="*/ 4116684 w 10020803"/>
              <a:gd name="connsiteY3614" fmla="*/ 3641897 h 5071844"/>
              <a:gd name="connsiteX3615" fmla="*/ 4066413 w 10020803"/>
              <a:gd name="connsiteY3615" fmla="*/ 3625140 h 5071844"/>
              <a:gd name="connsiteX3616" fmla="*/ 4004970 w 10020803"/>
              <a:gd name="connsiteY3616" fmla="*/ 3608383 h 5071844"/>
              <a:gd name="connsiteX3617" fmla="*/ 3977042 w 10020803"/>
              <a:gd name="connsiteY3617" fmla="*/ 3597212 h 5071844"/>
              <a:gd name="connsiteX3618" fmla="*/ 3965870 w 10020803"/>
              <a:gd name="connsiteY3618" fmla="*/ 3597212 h 5071844"/>
              <a:gd name="connsiteX3619" fmla="*/ 3954699 w 10020803"/>
              <a:gd name="connsiteY3619" fmla="*/ 3597212 h 5071844"/>
              <a:gd name="connsiteX3620" fmla="*/ 3921183 w 10020803"/>
              <a:gd name="connsiteY3620" fmla="*/ 3586039 h 5071844"/>
              <a:gd name="connsiteX3621" fmla="*/ 3898842 w 10020803"/>
              <a:gd name="connsiteY3621" fmla="*/ 3580455 h 5071844"/>
              <a:gd name="connsiteX3622" fmla="*/ 3876498 w 10020803"/>
              <a:gd name="connsiteY3622" fmla="*/ 3574869 h 5071844"/>
              <a:gd name="connsiteX3623" fmla="*/ 3848570 w 10020803"/>
              <a:gd name="connsiteY3623" fmla="*/ 3569282 h 5071844"/>
              <a:gd name="connsiteX3624" fmla="*/ 3820641 w 10020803"/>
              <a:gd name="connsiteY3624" fmla="*/ 3552525 h 5071844"/>
              <a:gd name="connsiteX3625" fmla="*/ 3770370 w 10020803"/>
              <a:gd name="connsiteY3625" fmla="*/ 3541355 h 5071844"/>
              <a:gd name="connsiteX3626" fmla="*/ 3742441 w 10020803"/>
              <a:gd name="connsiteY3626" fmla="*/ 3541355 h 5071844"/>
              <a:gd name="connsiteX3627" fmla="*/ 3731270 w 10020803"/>
              <a:gd name="connsiteY3627" fmla="*/ 3530182 h 5071844"/>
              <a:gd name="connsiteX3628" fmla="*/ 3720098 w 10020803"/>
              <a:gd name="connsiteY3628" fmla="*/ 3530182 h 5071844"/>
              <a:gd name="connsiteX3629" fmla="*/ 3708927 w 10020803"/>
              <a:gd name="connsiteY3629" fmla="*/ 3530182 h 5071844"/>
              <a:gd name="connsiteX3630" fmla="*/ 3692169 w 10020803"/>
              <a:gd name="connsiteY3630" fmla="*/ 3524598 h 5071844"/>
              <a:gd name="connsiteX3631" fmla="*/ 3680997 w 10020803"/>
              <a:gd name="connsiteY3631" fmla="*/ 3513425 h 5071844"/>
              <a:gd name="connsiteX3632" fmla="*/ 3664241 w 10020803"/>
              <a:gd name="connsiteY3632" fmla="*/ 3507839 h 5071844"/>
              <a:gd name="connsiteX3633" fmla="*/ 3641897 w 10020803"/>
              <a:gd name="connsiteY3633" fmla="*/ 3519011 h 5071844"/>
              <a:gd name="connsiteX3634" fmla="*/ 3608383 w 10020803"/>
              <a:gd name="connsiteY3634" fmla="*/ 3507839 h 5071844"/>
              <a:gd name="connsiteX3635" fmla="*/ 9853231 w 10020803"/>
              <a:gd name="connsiteY3635" fmla="*/ 3485497 h 5071844"/>
              <a:gd name="connsiteX3636" fmla="*/ 9853231 w 10020803"/>
              <a:gd name="connsiteY3636" fmla="*/ 3496668 h 5071844"/>
              <a:gd name="connsiteX3637" fmla="*/ 9842060 w 10020803"/>
              <a:gd name="connsiteY3637" fmla="*/ 3496668 h 5071844"/>
              <a:gd name="connsiteX3638" fmla="*/ 9853231 w 10020803"/>
              <a:gd name="connsiteY3638" fmla="*/ 3485497 h 5071844"/>
              <a:gd name="connsiteX3639" fmla="*/ 8613199 w 10020803"/>
              <a:gd name="connsiteY3639" fmla="*/ 3485497 h 5071844"/>
              <a:gd name="connsiteX3640" fmla="*/ 8602028 w 10020803"/>
              <a:gd name="connsiteY3640" fmla="*/ 3496668 h 5071844"/>
              <a:gd name="connsiteX3641" fmla="*/ 8613199 w 10020803"/>
              <a:gd name="connsiteY3641" fmla="*/ 3496668 h 5071844"/>
              <a:gd name="connsiteX3642" fmla="*/ 8613199 w 10020803"/>
              <a:gd name="connsiteY3642" fmla="*/ 3485497 h 5071844"/>
              <a:gd name="connsiteX3643" fmla="*/ 8155168 w 10020803"/>
              <a:gd name="connsiteY3643" fmla="*/ 3485497 h 5071844"/>
              <a:gd name="connsiteX3644" fmla="*/ 8166340 w 10020803"/>
              <a:gd name="connsiteY3644" fmla="*/ 3496668 h 5071844"/>
              <a:gd name="connsiteX3645" fmla="*/ 8166340 w 10020803"/>
              <a:gd name="connsiteY3645" fmla="*/ 3485497 h 5071844"/>
              <a:gd name="connsiteX3646" fmla="*/ 8021110 w 10020803"/>
              <a:gd name="connsiteY3646" fmla="*/ 3485497 h 5071844"/>
              <a:gd name="connsiteX3647" fmla="*/ 8026696 w 10020803"/>
              <a:gd name="connsiteY3647" fmla="*/ 3496668 h 5071844"/>
              <a:gd name="connsiteX3648" fmla="*/ 8060210 w 10020803"/>
              <a:gd name="connsiteY3648" fmla="*/ 3513425 h 5071844"/>
              <a:gd name="connsiteX3649" fmla="*/ 8088140 w 10020803"/>
              <a:gd name="connsiteY3649" fmla="*/ 3519011 h 5071844"/>
              <a:gd name="connsiteX3650" fmla="*/ 8121654 w 10020803"/>
              <a:gd name="connsiteY3650" fmla="*/ 3519011 h 5071844"/>
              <a:gd name="connsiteX3651" fmla="*/ 8132825 w 10020803"/>
              <a:gd name="connsiteY3651" fmla="*/ 3530182 h 5071844"/>
              <a:gd name="connsiteX3652" fmla="*/ 8155168 w 10020803"/>
              <a:gd name="connsiteY3652" fmla="*/ 3530182 h 5071844"/>
              <a:gd name="connsiteX3653" fmla="*/ 8160754 w 10020803"/>
              <a:gd name="connsiteY3653" fmla="*/ 3541355 h 5071844"/>
              <a:gd name="connsiteX3654" fmla="*/ 8177512 w 10020803"/>
              <a:gd name="connsiteY3654" fmla="*/ 3530182 h 5071844"/>
              <a:gd name="connsiteX3655" fmla="*/ 8188684 w 10020803"/>
              <a:gd name="connsiteY3655" fmla="*/ 3552525 h 5071844"/>
              <a:gd name="connsiteX3656" fmla="*/ 8199854 w 10020803"/>
              <a:gd name="connsiteY3656" fmla="*/ 3552525 h 5071844"/>
              <a:gd name="connsiteX3657" fmla="*/ 8211026 w 10020803"/>
              <a:gd name="connsiteY3657" fmla="*/ 3563698 h 5071844"/>
              <a:gd name="connsiteX3658" fmla="*/ 8233368 w 10020803"/>
              <a:gd name="connsiteY3658" fmla="*/ 3563698 h 5071844"/>
              <a:gd name="connsiteX3659" fmla="*/ 8238955 w 10020803"/>
              <a:gd name="connsiteY3659" fmla="*/ 3558112 h 5071844"/>
              <a:gd name="connsiteX3660" fmla="*/ 8244541 w 10020803"/>
              <a:gd name="connsiteY3660" fmla="*/ 3552525 h 5071844"/>
              <a:gd name="connsiteX3661" fmla="*/ 8244541 w 10020803"/>
              <a:gd name="connsiteY3661" fmla="*/ 3541355 h 5071844"/>
              <a:gd name="connsiteX3662" fmla="*/ 8233368 w 10020803"/>
              <a:gd name="connsiteY3662" fmla="*/ 3530182 h 5071844"/>
              <a:gd name="connsiteX3663" fmla="*/ 8222198 w 10020803"/>
              <a:gd name="connsiteY3663" fmla="*/ 3530182 h 5071844"/>
              <a:gd name="connsiteX3664" fmla="*/ 8222198 w 10020803"/>
              <a:gd name="connsiteY3664" fmla="*/ 3541355 h 5071844"/>
              <a:gd name="connsiteX3665" fmla="*/ 8211026 w 10020803"/>
              <a:gd name="connsiteY3665" fmla="*/ 3530182 h 5071844"/>
              <a:gd name="connsiteX3666" fmla="*/ 8199854 w 10020803"/>
              <a:gd name="connsiteY3666" fmla="*/ 3519011 h 5071844"/>
              <a:gd name="connsiteX3667" fmla="*/ 8194268 w 10020803"/>
              <a:gd name="connsiteY3667" fmla="*/ 3513425 h 5071844"/>
              <a:gd name="connsiteX3668" fmla="*/ 8177512 w 10020803"/>
              <a:gd name="connsiteY3668" fmla="*/ 3519011 h 5071844"/>
              <a:gd name="connsiteX3669" fmla="*/ 8166340 w 10020803"/>
              <a:gd name="connsiteY3669" fmla="*/ 3530182 h 5071844"/>
              <a:gd name="connsiteX3670" fmla="*/ 8155168 w 10020803"/>
              <a:gd name="connsiteY3670" fmla="*/ 3519011 h 5071844"/>
              <a:gd name="connsiteX3671" fmla="*/ 8143998 w 10020803"/>
              <a:gd name="connsiteY3671" fmla="*/ 3507839 h 5071844"/>
              <a:gd name="connsiteX3672" fmla="*/ 8132825 w 10020803"/>
              <a:gd name="connsiteY3672" fmla="*/ 3496668 h 5071844"/>
              <a:gd name="connsiteX3673" fmla="*/ 8116068 w 10020803"/>
              <a:gd name="connsiteY3673" fmla="*/ 3496668 h 5071844"/>
              <a:gd name="connsiteX3674" fmla="*/ 8110484 w 10020803"/>
              <a:gd name="connsiteY3674" fmla="*/ 3496668 h 5071844"/>
              <a:gd name="connsiteX3675" fmla="*/ 8099311 w 10020803"/>
              <a:gd name="connsiteY3675" fmla="*/ 3496668 h 5071844"/>
              <a:gd name="connsiteX3676" fmla="*/ 8065797 w 10020803"/>
              <a:gd name="connsiteY3676" fmla="*/ 3485497 h 5071844"/>
              <a:gd name="connsiteX3677" fmla="*/ 8021110 w 10020803"/>
              <a:gd name="connsiteY3677" fmla="*/ 3485497 h 5071844"/>
              <a:gd name="connsiteX3678" fmla="*/ 3965870 w 10020803"/>
              <a:gd name="connsiteY3678" fmla="*/ 3485497 h 5071844"/>
              <a:gd name="connsiteX3679" fmla="*/ 3965870 w 10020803"/>
              <a:gd name="connsiteY3679" fmla="*/ 3496668 h 5071844"/>
              <a:gd name="connsiteX3680" fmla="*/ 3977042 w 10020803"/>
              <a:gd name="connsiteY3680" fmla="*/ 3496668 h 5071844"/>
              <a:gd name="connsiteX3681" fmla="*/ 3608383 w 10020803"/>
              <a:gd name="connsiteY3681" fmla="*/ 3485497 h 5071844"/>
              <a:gd name="connsiteX3682" fmla="*/ 3608383 w 10020803"/>
              <a:gd name="connsiteY3682" fmla="*/ 3488126 h 5071844"/>
              <a:gd name="connsiteX3683" fmla="*/ 3606149 w 10020803"/>
              <a:gd name="connsiteY3683" fmla="*/ 3487731 h 5071844"/>
              <a:gd name="connsiteX3684" fmla="*/ 3574869 w 10020803"/>
              <a:gd name="connsiteY3684" fmla="*/ 3485497 h 5071844"/>
              <a:gd name="connsiteX3685" fmla="*/ 3586040 w 10020803"/>
              <a:gd name="connsiteY3685" fmla="*/ 3485497 h 5071844"/>
              <a:gd name="connsiteX3686" fmla="*/ 3601400 w 10020803"/>
              <a:gd name="connsiteY3686" fmla="*/ 3486893 h 5071844"/>
              <a:gd name="connsiteX3687" fmla="*/ 3606149 w 10020803"/>
              <a:gd name="connsiteY3687" fmla="*/ 3487731 h 5071844"/>
              <a:gd name="connsiteX3688" fmla="*/ 3597212 w 10020803"/>
              <a:gd name="connsiteY3688" fmla="*/ 3496668 h 5071844"/>
              <a:gd name="connsiteX3689" fmla="*/ 3597212 w 10020803"/>
              <a:gd name="connsiteY3689" fmla="*/ 3507839 h 5071844"/>
              <a:gd name="connsiteX3690" fmla="*/ 3608383 w 10020803"/>
              <a:gd name="connsiteY3690" fmla="*/ 3513425 h 5071844"/>
              <a:gd name="connsiteX3691" fmla="*/ 3597212 w 10020803"/>
              <a:gd name="connsiteY3691" fmla="*/ 3519011 h 5071844"/>
              <a:gd name="connsiteX3692" fmla="*/ 3574869 w 10020803"/>
              <a:gd name="connsiteY3692" fmla="*/ 3519011 h 5071844"/>
              <a:gd name="connsiteX3693" fmla="*/ 3569283 w 10020803"/>
              <a:gd name="connsiteY3693" fmla="*/ 3502254 h 5071844"/>
              <a:gd name="connsiteX3694" fmla="*/ 3574869 w 10020803"/>
              <a:gd name="connsiteY3694" fmla="*/ 3485497 h 5071844"/>
              <a:gd name="connsiteX3695" fmla="*/ 4756252 w 10020803"/>
              <a:gd name="connsiteY3695" fmla="*/ 3479911 h 5071844"/>
              <a:gd name="connsiteX3696" fmla="*/ 4747873 w 10020803"/>
              <a:gd name="connsiteY3696" fmla="*/ 3485497 h 5071844"/>
              <a:gd name="connsiteX3697" fmla="*/ 4759044 w 10020803"/>
              <a:gd name="connsiteY3697" fmla="*/ 3496668 h 5071844"/>
              <a:gd name="connsiteX3698" fmla="*/ 4781387 w 10020803"/>
              <a:gd name="connsiteY3698" fmla="*/ 3496668 h 5071844"/>
              <a:gd name="connsiteX3699" fmla="*/ 4792558 w 10020803"/>
              <a:gd name="connsiteY3699" fmla="*/ 3496668 h 5071844"/>
              <a:gd name="connsiteX3700" fmla="*/ 4814901 w 10020803"/>
              <a:gd name="connsiteY3700" fmla="*/ 3507839 h 5071844"/>
              <a:gd name="connsiteX3701" fmla="*/ 4781387 w 10020803"/>
              <a:gd name="connsiteY3701" fmla="*/ 3485497 h 5071844"/>
              <a:gd name="connsiteX3702" fmla="*/ 4756252 w 10020803"/>
              <a:gd name="connsiteY3702" fmla="*/ 3479911 h 5071844"/>
              <a:gd name="connsiteX3703" fmla="*/ 9797374 w 10020803"/>
              <a:gd name="connsiteY3703" fmla="*/ 3474325 h 5071844"/>
              <a:gd name="connsiteX3704" fmla="*/ 9808545 w 10020803"/>
              <a:gd name="connsiteY3704" fmla="*/ 3474325 h 5071844"/>
              <a:gd name="connsiteX3705" fmla="*/ 9797374 w 10020803"/>
              <a:gd name="connsiteY3705" fmla="*/ 3485497 h 5071844"/>
              <a:gd name="connsiteX3706" fmla="*/ 9797374 w 10020803"/>
              <a:gd name="connsiteY3706" fmla="*/ 3474325 h 5071844"/>
              <a:gd name="connsiteX3707" fmla="*/ 9395201 w 10020803"/>
              <a:gd name="connsiteY3707" fmla="*/ 3474325 h 5071844"/>
              <a:gd name="connsiteX3708" fmla="*/ 9406373 w 10020803"/>
              <a:gd name="connsiteY3708" fmla="*/ 3474325 h 5071844"/>
              <a:gd name="connsiteX3709" fmla="*/ 9395201 w 10020803"/>
              <a:gd name="connsiteY3709" fmla="*/ 3485497 h 5071844"/>
              <a:gd name="connsiteX3710" fmla="*/ 4591472 w 10020803"/>
              <a:gd name="connsiteY3710" fmla="*/ 3474325 h 5071844"/>
              <a:gd name="connsiteX3711" fmla="*/ 4602643 w 10020803"/>
              <a:gd name="connsiteY3711" fmla="*/ 3479911 h 5071844"/>
              <a:gd name="connsiteX3712" fmla="*/ 4613815 w 10020803"/>
              <a:gd name="connsiteY3712" fmla="*/ 3485497 h 5071844"/>
              <a:gd name="connsiteX3713" fmla="*/ 4613815 w 10020803"/>
              <a:gd name="connsiteY3713" fmla="*/ 3479911 h 5071844"/>
              <a:gd name="connsiteX3714" fmla="*/ 4602643 w 10020803"/>
              <a:gd name="connsiteY3714" fmla="*/ 3474325 h 5071844"/>
              <a:gd name="connsiteX3715" fmla="*/ 3865326 w 10020803"/>
              <a:gd name="connsiteY3715" fmla="*/ 3474325 h 5071844"/>
              <a:gd name="connsiteX3716" fmla="*/ 3854155 w 10020803"/>
              <a:gd name="connsiteY3716" fmla="*/ 3479911 h 5071844"/>
              <a:gd name="connsiteX3717" fmla="*/ 3854155 w 10020803"/>
              <a:gd name="connsiteY3717" fmla="*/ 3485497 h 5071844"/>
              <a:gd name="connsiteX3718" fmla="*/ 3865326 w 10020803"/>
              <a:gd name="connsiteY3718" fmla="*/ 3485497 h 5071844"/>
              <a:gd name="connsiteX3719" fmla="*/ 3876498 w 10020803"/>
              <a:gd name="connsiteY3719" fmla="*/ 3479911 h 5071844"/>
              <a:gd name="connsiteX3720" fmla="*/ 3865326 w 10020803"/>
              <a:gd name="connsiteY3720" fmla="*/ 3474325 h 5071844"/>
              <a:gd name="connsiteX3721" fmla="*/ 9205286 w 10020803"/>
              <a:gd name="connsiteY3721" fmla="*/ 3463154 h 5071844"/>
              <a:gd name="connsiteX3722" fmla="*/ 9216458 w 10020803"/>
              <a:gd name="connsiteY3722" fmla="*/ 3463154 h 5071844"/>
              <a:gd name="connsiteX3723" fmla="*/ 9227629 w 10020803"/>
              <a:gd name="connsiteY3723" fmla="*/ 3474325 h 5071844"/>
              <a:gd name="connsiteX3724" fmla="*/ 9210872 w 10020803"/>
              <a:gd name="connsiteY3724" fmla="*/ 3468740 h 5071844"/>
              <a:gd name="connsiteX3725" fmla="*/ 9205286 w 10020803"/>
              <a:gd name="connsiteY3725" fmla="*/ 3463154 h 5071844"/>
              <a:gd name="connsiteX3726" fmla="*/ 8534998 w 10020803"/>
              <a:gd name="connsiteY3726" fmla="*/ 3463154 h 5071844"/>
              <a:gd name="connsiteX3727" fmla="*/ 8523827 w 10020803"/>
              <a:gd name="connsiteY3727" fmla="*/ 3474325 h 5071844"/>
              <a:gd name="connsiteX3728" fmla="*/ 8546171 w 10020803"/>
              <a:gd name="connsiteY3728" fmla="*/ 3474325 h 5071844"/>
              <a:gd name="connsiteX3729" fmla="*/ 8534998 w 10020803"/>
              <a:gd name="connsiteY3729" fmla="*/ 3463154 h 5071844"/>
              <a:gd name="connsiteX3730" fmla="*/ 3563696 w 10020803"/>
              <a:gd name="connsiteY3730" fmla="*/ 3463154 h 5071844"/>
              <a:gd name="connsiteX3731" fmla="*/ 3574869 w 10020803"/>
              <a:gd name="connsiteY3731" fmla="*/ 3463154 h 5071844"/>
              <a:gd name="connsiteX3732" fmla="*/ 3563696 w 10020803"/>
              <a:gd name="connsiteY3732" fmla="*/ 3474325 h 5071844"/>
              <a:gd name="connsiteX3733" fmla="*/ 3552526 w 10020803"/>
              <a:gd name="connsiteY3733" fmla="*/ 3474325 h 5071844"/>
              <a:gd name="connsiteX3734" fmla="*/ 3558112 w 10020803"/>
              <a:gd name="connsiteY3734" fmla="*/ 3468740 h 5071844"/>
              <a:gd name="connsiteX3735" fmla="*/ 3563696 w 10020803"/>
              <a:gd name="connsiteY3735" fmla="*/ 3463154 h 5071844"/>
              <a:gd name="connsiteX3736" fmla="*/ 8602028 w 10020803"/>
              <a:gd name="connsiteY3736" fmla="*/ 3451982 h 5071844"/>
              <a:gd name="connsiteX3737" fmla="*/ 8602028 w 10020803"/>
              <a:gd name="connsiteY3737" fmla="*/ 3463154 h 5071844"/>
              <a:gd name="connsiteX3738" fmla="*/ 8613199 w 10020803"/>
              <a:gd name="connsiteY3738" fmla="*/ 3463154 h 5071844"/>
              <a:gd name="connsiteX3739" fmla="*/ 8602028 w 10020803"/>
              <a:gd name="connsiteY3739" fmla="*/ 3451982 h 5071844"/>
              <a:gd name="connsiteX3740" fmla="*/ 7954082 w 10020803"/>
              <a:gd name="connsiteY3740" fmla="*/ 3451982 h 5071844"/>
              <a:gd name="connsiteX3741" fmla="*/ 7942912 w 10020803"/>
              <a:gd name="connsiteY3741" fmla="*/ 3463154 h 5071844"/>
              <a:gd name="connsiteX3742" fmla="*/ 7931739 w 10020803"/>
              <a:gd name="connsiteY3742" fmla="*/ 3463154 h 5071844"/>
              <a:gd name="connsiteX3743" fmla="*/ 7920568 w 10020803"/>
              <a:gd name="connsiteY3743" fmla="*/ 3463154 h 5071844"/>
              <a:gd name="connsiteX3744" fmla="*/ 7920568 w 10020803"/>
              <a:gd name="connsiteY3744" fmla="*/ 3479911 h 5071844"/>
              <a:gd name="connsiteX3745" fmla="*/ 7926153 w 10020803"/>
              <a:gd name="connsiteY3745" fmla="*/ 3479911 h 5071844"/>
              <a:gd name="connsiteX3746" fmla="*/ 7942912 w 10020803"/>
              <a:gd name="connsiteY3746" fmla="*/ 3485497 h 5071844"/>
              <a:gd name="connsiteX3747" fmla="*/ 7976426 w 10020803"/>
              <a:gd name="connsiteY3747" fmla="*/ 3485497 h 5071844"/>
              <a:gd name="connsiteX3748" fmla="*/ 7987596 w 10020803"/>
              <a:gd name="connsiteY3748" fmla="*/ 3485497 h 5071844"/>
              <a:gd name="connsiteX3749" fmla="*/ 7998768 w 10020803"/>
              <a:gd name="connsiteY3749" fmla="*/ 3485497 h 5071844"/>
              <a:gd name="connsiteX3750" fmla="*/ 7998768 w 10020803"/>
              <a:gd name="connsiteY3750" fmla="*/ 3474325 h 5071844"/>
              <a:gd name="connsiteX3751" fmla="*/ 7987596 w 10020803"/>
              <a:gd name="connsiteY3751" fmla="*/ 3463154 h 5071844"/>
              <a:gd name="connsiteX3752" fmla="*/ 7965253 w 10020803"/>
              <a:gd name="connsiteY3752" fmla="*/ 3463154 h 5071844"/>
              <a:gd name="connsiteX3753" fmla="*/ 7954082 w 10020803"/>
              <a:gd name="connsiteY3753" fmla="*/ 3451982 h 5071844"/>
              <a:gd name="connsiteX3754" fmla="*/ 3742441 w 10020803"/>
              <a:gd name="connsiteY3754" fmla="*/ 3451982 h 5071844"/>
              <a:gd name="connsiteX3755" fmla="*/ 3742441 w 10020803"/>
              <a:gd name="connsiteY3755" fmla="*/ 3463154 h 5071844"/>
              <a:gd name="connsiteX3756" fmla="*/ 3753611 w 10020803"/>
              <a:gd name="connsiteY3756" fmla="*/ 3463154 h 5071844"/>
              <a:gd name="connsiteX3757" fmla="*/ 9238801 w 10020803"/>
              <a:gd name="connsiteY3757" fmla="*/ 3446397 h 5071844"/>
              <a:gd name="connsiteX3758" fmla="*/ 9272315 w 10020803"/>
              <a:gd name="connsiteY3758" fmla="*/ 3451982 h 5071844"/>
              <a:gd name="connsiteX3759" fmla="*/ 9261144 w 10020803"/>
              <a:gd name="connsiteY3759" fmla="*/ 3451982 h 5071844"/>
              <a:gd name="connsiteX3760" fmla="*/ 9244386 w 10020803"/>
              <a:gd name="connsiteY3760" fmla="*/ 3451982 h 5071844"/>
              <a:gd name="connsiteX3761" fmla="*/ 9227629 w 10020803"/>
              <a:gd name="connsiteY3761" fmla="*/ 3451982 h 5071844"/>
              <a:gd name="connsiteX3762" fmla="*/ 9238801 w 10020803"/>
              <a:gd name="connsiteY3762" fmla="*/ 3446397 h 5071844"/>
              <a:gd name="connsiteX3763" fmla="*/ 8826853 w 10020803"/>
              <a:gd name="connsiteY3763" fmla="*/ 3445001 h 5071844"/>
              <a:gd name="connsiteX3764" fmla="*/ 8825457 w 10020803"/>
              <a:gd name="connsiteY3764" fmla="*/ 3451982 h 5071844"/>
              <a:gd name="connsiteX3765" fmla="*/ 8858971 w 10020803"/>
              <a:gd name="connsiteY3765" fmla="*/ 3474325 h 5071844"/>
              <a:gd name="connsiteX3766" fmla="*/ 8881314 w 10020803"/>
              <a:gd name="connsiteY3766" fmla="*/ 3479911 h 5071844"/>
              <a:gd name="connsiteX3767" fmla="*/ 8903657 w 10020803"/>
              <a:gd name="connsiteY3767" fmla="*/ 3485497 h 5071844"/>
              <a:gd name="connsiteX3768" fmla="*/ 8914828 w 10020803"/>
              <a:gd name="connsiteY3768" fmla="*/ 3485497 h 5071844"/>
              <a:gd name="connsiteX3769" fmla="*/ 8925999 w 10020803"/>
              <a:gd name="connsiteY3769" fmla="*/ 3474325 h 5071844"/>
              <a:gd name="connsiteX3770" fmla="*/ 8892485 w 10020803"/>
              <a:gd name="connsiteY3770" fmla="*/ 3474325 h 5071844"/>
              <a:gd name="connsiteX3771" fmla="*/ 8881314 w 10020803"/>
              <a:gd name="connsiteY3771" fmla="*/ 3463154 h 5071844"/>
              <a:gd name="connsiteX3772" fmla="*/ 8858971 w 10020803"/>
              <a:gd name="connsiteY3772" fmla="*/ 3463154 h 5071844"/>
              <a:gd name="connsiteX3773" fmla="*/ 8831042 w 10020803"/>
              <a:gd name="connsiteY3773" fmla="*/ 3446397 h 5071844"/>
              <a:gd name="connsiteX3774" fmla="*/ 8826853 w 10020803"/>
              <a:gd name="connsiteY3774" fmla="*/ 3445001 h 5071844"/>
              <a:gd name="connsiteX3775" fmla="*/ 8389770 w 10020803"/>
              <a:gd name="connsiteY3775" fmla="*/ 3440811 h 5071844"/>
              <a:gd name="connsiteX3776" fmla="*/ 8400941 w 10020803"/>
              <a:gd name="connsiteY3776" fmla="*/ 3451982 h 5071844"/>
              <a:gd name="connsiteX3777" fmla="*/ 8400941 w 10020803"/>
              <a:gd name="connsiteY3777" fmla="*/ 3474325 h 5071844"/>
              <a:gd name="connsiteX3778" fmla="*/ 8406527 w 10020803"/>
              <a:gd name="connsiteY3778" fmla="*/ 3491082 h 5071844"/>
              <a:gd name="connsiteX3779" fmla="*/ 8400941 w 10020803"/>
              <a:gd name="connsiteY3779" fmla="*/ 3502254 h 5071844"/>
              <a:gd name="connsiteX3780" fmla="*/ 8412113 w 10020803"/>
              <a:gd name="connsiteY3780" fmla="*/ 3507839 h 5071844"/>
              <a:gd name="connsiteX3781" fmla="*/ 8423284 w 10020803"/>
              <a:gd name="connsiteY3781" fmla="*/ 3485497 h 5071844"/>
              <a:gd name="connsiteX3782" fmla="*/ 8467970 w 10020803"/>
              <a:gd name="connsiteY3782" fmla="*/ 3496668 h 5071844"/>
              <a:gd name="connsiteX3783" fmla="*/ 8467970 w 10020803"/>
              <a:gd name="connsiteY3783" fmla="*/ 3507839 h 5071844"/>
              <a:gd name="connsiteX3784" fmla="*/ 8456798 w 10020803"/>
              <a:gd name="connsiteY3784" fmla="*/ 3507839 h 5071844"/>
              <a:gd name="connsiteX3785" fmla="*/ 8434455 w 10020803"/>
              <a:gd name="connsiteY3785" fmla="*/ 3507839 h 5071844"/>
              <a:gd name="connsiteX3786" fmla="*/ 8434455 w 10020803"/>
              <a:gd name="connsiteY3786" fmla="*/ 3513425 h 5071844"/>
              <a:gd name="connsiteX3787" fmla="*/ 8445627 w 10020803"/>
              <a:gd name="connsiteY3787" fmla="*/ 3519011 h 5071844"/>
              <a:gd name="connsiteX3788" fmla="*/ 8467970 w 10020803"/>
              <a:gd name="connsiteY3788" fmla="*/ 3513425 h 5071844"/>
              <a:gd name="connsiteX3789" fmla="*/ 8476349 w 10020803"/>
              <a:gd name="connsiteY3789" fmla="*/ 3506443 h 5071844"/>
              <a:gd name="connsiteX3790" fmla="*/ 8477353 w 10020803"/>
              <a:gd name="connsiteY3790" fmla="*/ 3502924 h 5071844"/>
              <a:gd name="connsiteX3791" fmla="*/ 8482633 w 10020803"/>
              <a:gd name="connsiteY3791" fmla="*/ 3506443 h 5071844"/>
              <a:gd name="connsiteX3792" fmla="*/ 8501484 w 10020803"/>
              <a:gd name="connsiteY3792" fmla="*/ 3519011 h 5071844"/>
              <a:gd name="connsiteX3793" fmla="*/ 8483610 w 10020803"/>
              <a:gd name="connsiteY3793" fmla="*/ 3527948 h 5071844"/>
              <a:gd name="connsiteX3794" fmla="*/ 8490312 w 10020803"/>
              <a:gd name="connsiteY3794" fmla="*/ 3541355 h 5071844"/>
              <a:gd name="connsiteX3795" fmla="*/ 8518241 w 10020803"/>
              <a:gd name="connsiteY3795" fmla="*/ 3530182 h 5071844"/>
              <a:gd name="connsiteX3796" fmla="*/ 8534998 w 10020803"/>
              <a:gd name="connsiteY3796" fmla="*/ 3519011 h 5071844"/>
              <a:gd name="connsiteX3797" fmla="*/ 8568512 w 10020803"/>
              <a:gd name="connsiteY3797" fmla="*/ 3519011 h 5071844"/>
              <a:gd name="connsiteX3798" fmla="*/ 8557341 w 10020803"/>
              <a:gd name="connsiteY3798" fmla="*/ 3507839 h 5071844"/>
              <a:gd name="connsiteX3799" fmla="*/ 8534998 w 10020803"/>
              <a:gd name="connsiteY3799" fmla="*/ 3507839 h 5071844"/>
              <a:gd name="connsiteX3800" fmla="*/ 8534998 w 10020803"/>
              <a:gd name="connsiteY3800" fmla="*/ 3496668 h 5071844"/>
              <a:gd name="connsiteX3801" fmla="*/ 8518241 w 10020803"/>
              <a:gd name="connsiteY3801" fmla="*/ 3491082 h 5071844"/>
              <a:gd name="connsiteX3802" fmla="*/ 8501484 w 10020803"/>
              <a:gd name="connsiteY3802" fmla="*/ 3485497 h 5071844"/>
              <a:gd name="connsiteX3803" fmla="*/ 8412113 w 10020803"/>
              <a:gd name="connsiteY3803" fmla="*/ 3474325 h 5071844"/>
              <a:gd name="connsiteX3804" fmla="*/ 8412113 w 10020803"/>
              <a:gd name="connsiteY3804" fmla="*/ 3463154 h 5071844"/>
              <a:gd name="connsiteX3805" fmla="*/ 8417698 w 10020803"/>
              <a:gd name="connsiteY3805" fmla="*/ 3451982 h 5071844"/>
              <a:gd name="connsiteX3806" fmla="*/ 8412113 w 10020803"/>
              <a:gd name="connsiteY3806" fmla="*/ 3440811 h 5071844"/>
              <a:gd name="connsiteX3807" fmla="*/ 8373012 w 10020803"/>
              <a:gd name="connsiteY3807" fmla="*/ 3440811 h 5071844"/>
              <a:gd name="connsiteX3808" fmla="*/ 8345083 w 10020803"/>
              <a:gd name="connsiteY3808" fmla="*/ 3451982 h 5071844"/>
              <a:gd name="connsiteX3809" fmla="*/ 8356256 w 10020803"/>
              <a:gd name="connsiteY3809" fmla="*/ 3463154 h 5071844"/>
              <a:gd name="connsiteX3810" fmla="*/ 8378598 w 10020803"/>
              <a:gd name="connsiteY3810" fmla="*/ 3474325 h 5071844"/>
              <a:gd name="connsiteX3811" fmla="*/ 8389770 w 10020803"/>
              <a:gd name="connsiteY3811" fmla="*/ 3474325 h 5071844"/>
              <a:gd name="connsiteX3812" fmla="*/ 8378598 w 10020803"/>
              <a:gd name="connsiteY3812" fmla="*/ 3451982 h 5071844"/>
              <a:gd name="connsiteX3813" fmla="*/ 8373012 w 10020803"/>
              <a:gd name="connsiteY3813" fmla="*/ 3440811 h 5071844"/>
              <a:gd name="connsiteX3814" fmla="*/ 3552526 w 10020803"/>
              <a:gd name="connsiteY3814" fmla="*/ 3440811 h 5071844"/>
              <a:gd name="connsiteX3815" fmla="*/ 3563696 w 10020803"/>
              <a:gd name="connsiteY3815" fmla="*/ 3451982 h 5071844"/>
              <a:gd name="connsiteX3816" fmla="*/ 3552526 w 10020803"/>
              <a:gd name="connsiteY3816" fmla="*/ 3451982 h 5071844"/>
              <a:gd name="connsiteX3817" fmla="*/ 3541355 w 10020803"/>
              <a:gd name="connsiteY3817" fmla="*/ 3451982 h 5071844"/>
              <a:gd name="connsiteX3818" fmla="*/ 3376575 w 10020803"/>
              <a:gd name="connsiteY3818" fmla="*/ 3433829 h 5071844"/>
              <a:gd name="connsiteX3819" fmla="*/ 3373783 w 10020803"/>
              <a:gd name="connsiteY3819" fmla="*/ 3440811 h 5071844"/>
              <a:gd name="connsiteX3820" fmla="*/ 3373783 w 10020803"/>
              <a:gd name="connsiteY3820" fmla="*/ 3451982 h 5071844"/>
              <a:gd name="connsiteX3821" fmla="*/ 3396125 w 10020803"/>
              <a:gd name="connsiteY3821" fmla="*/ 3451982 h 5071844"/>
              <a:gd name="connsiteX3822" fmla="*/ 3384954 w 10020803"/>
              <a:gd name="connsiteY3822" fmla="*/ 3435225 h 5071844"/>
              <a:gd name="connsiteX3823" fmla="*/ 3376575 w 10020803"/>
              <a:gd name="connsiteY3823" fmla="*/ 3433829 h 5071844"/>
              <a:gd name="connsiteX3824" fmla="*/ 9540431 w 10020803"/>
              <a:gd name="connsiteY3824" fmla="*/ 3429640 h 5071844"/>
              <a:gd name="connsiteX3825" fmla="*/ 9562772 w 10020803"/>
              <a:gd name="connsiteY3825" fmla="*/ 3429640 h 5071844"/>
              <a:gd name="connsiteX3826" fmla="*/ 9551602 w 10020803"/>
              <a:gd name="connsiteY3826" fmla="*/ 3440811 h 5071844"/>
              <a:gd name="connsiteX3827" fmla="*/ 8775184 w 10020803"/>
              <a:gd name="connsiteY3827" fmla="*/ 3429640 h 5071844"/>
              <a:gd name="connsiteX3828" fmla="*/ 8769600 w 10020803"/>
              <a:gd name="connsiteY3828" fmla="*/ 3440811 h 5071844"/>
              <a:gd name="connsiteX3829" fmla="*/ 8780771 w 10020803"/>
              <a:gd name="connsiteY3829" fmla="*/ 3440811 h 5071844"/>
              <a:gd name="connsiteX3830" fmla="*/ 8775184 w 10020803"/>
              <a:gd name="connsiteY3830" fmla="*/ 3429640 h 5071844"/>
              <a:gd name="connsiteX3831" fmla="*/ 2692323 w 10020803"/>
              <a:gd name="connsiteY3831" fmla="*/ 3429640 h 5071844"/>
              <a:gd name="connsiteX3832" fmla="*/ 2703494 w 10020803"/>
              <a:gd name="connsiteY3832" fmla="*/ 3429640 h 5071844"/>
              <a:gd name="connsiteX3833" fmla="*/ 2759353 w 10020803"/>
              <a:gd name="connsiteY3833" fmla="*/ 3451982 h 5071844"/>
              <a:gd name="connsiteX3834" fmla="*/ 2753767 w 10020803"/>
              <a:gd name="connsiteY3834" fmla="*/ 3463154 h 5071844"/>
              <a:gd name="connsiteX3835" fmla="*/ 2770524 w 10020803"/>
              <a:gd name="connsiteY3835" fmla="*/ 3474325 h 5071844"/>
              <a:gd name="connsiteX3836" fmla="*/ 2776110 w 10020803"/>
              <a:gd name="connsiteY3836" fmla="*/ 3479911 h 5071844"/>
              <a:gd name="connsiteX3837" fmla="*/ 2804038 w 10020803"/>
              <a:gd name="connsiteY3837" fmla="*/ 3485497 h 5071844"/>
              <a:gd name="connsiteX3838" fmla="*/ 2882238 w 10020803"/>
              <a:gd name="connsiteY3838" fmla="*/ 3507839 h 5071844"/>
              <a:gd name="connsiteX3839" fmla="*/ 2904582 w 10020803"/>
              <a:gd name="connsiteY3839" fmla="*/ 3530182 h 5071844"/>
              <a:gd name="connsiteX3840" fmla="*/ 2893410 w 10020803"/>
              <a:gd name="connsiteY3840" fmla="*/ 3530182 h 5071844"/>
              <a:gd name="connsiteX3841" fmla="*/ 2876652 w 10020803"/>
              <a:gd name="connsiteY3841" fmla="*/ 3530182 h 5071844"/>
              <a:gd name="connsiteX3842" fmla="*/ 2854310 w 10020803"/>
              <a:gd name="connsiteY3842" fmla="*/ 3519011 h 5071844"/>
              <a:gd name="connsiteX3843" fmla="*/ 2848724 w 10020803"/>
              <a:gd name="connsiteY3843" fmla="*/ 3507839 h 5071844"/>
              <a:gd name="connsiteX3844" fmla="*/ 2831967 w 10020803"/>
              <a:gd name="connsiteY3844" fmla="*/ 3507839 h 5071844"/>
              <a:gd name="connsiteX3845" fmla="*/ 2815209 w 10020803"/>
              <a:gd name="connsiteY3845" fmla="*/ 3507839 h 5071844"/>
              <a:gd name="connsiteX3846" fmla="*/ 2792867 w 10020803"/>
              <a:gd name="connsiteY3846" fmla="*/ 3496668 h 5071844"/>
              <a:gd name="connsiteX3847" fmla="*/ 2781695 w 10020803"/>
              <a:gd name="connsiteY3847" fmla="*/ 3496668 h 5071844"/>
              <a:gd name="connsiteX3848" fmla="*/ 2759353 w 10020803"/>
              <a:gd name="connsiteY3848" fmla="*/ 3485497 h 5071844"/>
              <a:gd name="connsiteX3849" fmla="*/ 2725837 w 10020803"/>
              <a:gd name="connsiteY3849" fmla="*/ 3474325 h 5071844"/>
              <a:gd name="connsiteX3850" fmla="*/ 2703494 w 10020803"/>
              <a:gd name="connsiteY3850" fmla="*/ 3463154 h 5071844"/>
              <a:gd name="connsiteX3851" fmla="*/ 2692323 w 10020803"/>
              <a:gd name="connsiteY3851" fmla="*/ 3457568 h 5071844"/>
              <a:gd name="connsiteX3852" fmla="*/ 2669981 w 10020803"/>
              <a:gd name="connsiteY3852" fmla="*/ 3451982 h 5071844"/>
              <a:gd name="connsiteX3853" fmla="*/ 2647637 w 10020803"/>
              <a:gd name="connsiteY3853" fmla="*/ 3440811 h 5071844"/>
              <a:gd name="connsiteX3854" fmla="*/ 2658809 w 10020803"/>
              <a:gd name="connsiteY3854" fmla="*/ 3440811 h 5071844"/>
              <a:gd name="connsiteX3855" fmla="*/ 2692323 w 10020803"/>
              <a:gd name="connsiteY3855" fmla="*/ 3429640 h 5071844"/>
              <a:gd name="connsiteX3856" fmla="*/ 8317156 w 10020803"/>
              <a:gd name="connsiteY3856" fmla="*/ 3424054 h 5071844"/>
              <a:gd name="connsiteX3857" fmla="*/ 8311569 w 10020803"/>
              <a:gd name="connsiteY3857" fmla="*/ 3429640 h 5071844"/>
              <a:gd name="connsiteX3858" fmla="*/ 8305983 w 10020803"/>
              <a:gd name="connsiteY3858" fmla="*/ 3446397 h 5071844"/>
              <a:gd name="connsiteX3859" fmla="*/ 8300398 w 10020803"/>
              <a:gd name="connsiteY3859" fmla="*/ 3451982 h 5071844"/>
              <a:gd name="connsiteX3860" fmla="*/ 8345083 w 10020803"/>
              <a:gd name="connsiteY3860" fmla="*/ 3474325 h 5071844"/>
              <a:gd name="connsiteX3861" fmla="*/ 8333912 w 10020803"/>
              <a:gd name="connsiteY3861" fmla="*/ 3463154 h 5071844"/>
              <a:gd name="connsiteX3862" fmla="*/ 8322740 w 10020803"/>
              <a:gd name="connsiteY3862" fmla="*/ 3457568 h 5071844"/>
              <a:gd name="connsiteX3863" fmla="*/ 8322740 w 10020803"/>
              <a:gd name="connsiteY3863" fmla="*/ 3451982 h 5071844"/>
              <a:gd name="connsiteX3864" fmla="*/ 8333912 w 10020803"/>
              <a:gd name="connsiteY3864" fmla="*/ 3440811 h 5071844"/>
              <a:gd name="connsiteX3865" fmla="*/ 8345083 w 10020803"/>
              <a:gd name="connsiteY3865" fmla="*/ 3435225 h 5071844"/>
              <a:gd name="connsiteX3866" fmla="*/ 8333912 w 10020803"/>
              <a:gd name="connsiteY3866" fmla="*/ 3429640 h 5071844"/>
              <a:gd name="connsiteX3867" fmla="*/ 8317156 w 10020803"/>
              <a:gd name="connsiteY3867" fmla="*/ 3424054 h 5071844"/>
              <a:gd name="connsiteX3868" fmla="*/ 9886745 w 10020803"/>
              <a:gd name="connsiteY3868" fmla="*/ 3418468 h 5071844"/>
              <a:gd name="connsiteX3869" fmla="*/ 9897916 w 10020803"/>
              <a:gd name="connsiteY3869" fmla="*/ 3418468 h 5071844"/>
              <a:gd name="connsiteX3870" fmla="*/ 9892331 w 10020803"/>
              <a:gd name="connsiteY3870" fmla="*/ 3424054 h 5071844"/>
              <a:gd name="connsiteX3871" fmla="*/ 9886745 w 10020803"/>
              <a:gd name="connsiteY3871" fmla="*/ 3429640 h 5071844"/>
              <a:gd name="connsiteX3872" fmla="*/ 9886745 w 10020803"/>
              <a:gd name="connsiteY3872" fmla="*/ 3418468 h 5071844"/>
              <a:gd name="connsiteX3873" fmla="*/ 9384030 w 10020803"/>
              <a:gd name="connsiteY3873" fmla="*/ 3418468 h 5071844"/>
              <a:gd name="connsiteX3874" fmla="*/ 9384030 w 10020803"/>
              <a:gd name="connsiteY3874" fmla="*/ 3429640 h 5071844"/>
              <a:gd name="connsiteX3875" fmla="*/ 9395201 w 10020803"/>
              <a:gd name="connsiteY3875" fmla="*/ 3418468 h 5071844"/>
              <a:gd name="connsiteX3876" fmla="*/ 9384030 w 10020803"/>
              <a:gd name="connsiteY3876" fmla="*/ 3418468 h 5071844"/>
              <a:gd name="connsiteX3877" fmla="*/ 9004200 w 10020803"/>
              <a:gd name="connsiteY3877" fmla="*/ 3418468 h 5071844"/>
              <a:gd name="connsiteX3878" fmla="*/ 9004200 w 10020803"/>
              <a:gd name="connsiteY3878" fmla="*/ 3429640 h 5071844"/>
              <a:gd name="connsiteX3879" fmla="*/ 8993029 w 10020803"/>
              <a:gd name="connsiteY3879" fmla="*/ 3429640 h 5071844"/>
              <a:gd name="connsiteX3880" fmla="*/ 9004200 w 10020803"/>
              <a:gd name="connsiteY3880" fmla="*/ 3418468 h 5071844"/>
              <a:gd name="connsiteX3881" fmla="*/ 7853538 w 10020803"/>
              <a:gd name="connsiteY3881" fmla="*/ 3418468 h 5071844"/>
              <a:gd name="connsiteX3882" fmla="*/ 7842368 w 10020803"/>
              <a:gd name="connsiteY3882" fmla="*/ 3429640 h 5071844"/>
              <a:gd name="connsiteX3883" fmla="*/ 7853538 w 10020803"/>
              <a:gd name="connsiteY3883" fmla="*/ 3429640 h 5071844"/>
              <a:gd name="connsiteX3884" fmla="*/ 7719481 w 10020803"/>
              <a:gd name="connsiteY3884" fmla="*/ 3418468 h 5071844"/>
              <a:gd name="connsiteX3885" fmla="*/ 7708310 w 10020803"/>
              <a:gd name="connsiteY3885" fmla="*/ 3429640 h 5071844"/>
              <a:gd name="connsiteX3886" fmla="*/ 7719481 w 10020803"/>
              <a:gd name="connsiteY3886" fmla="*/ 3429640 h 5071844"/>
              <a:gd name="connsiteX3887" fmla="*/ 7719481 w 10020803"/>
              <a:gd name="connsiteY3887" fmla="*/ 3418468 h 5071844"/>
              <a:gd name="connsiteX3888" fmla="*/ 3474325 w 10020803"/>
              <a:gd name="connsiteY3888" fmla="*/ 3418468 h 5071844"/>
              <a:gd name="connsiteX3889" fmla="*/ 3485497 w 10020803"/>
              <a:gd name="connsiteY3889" fmla="*/ 3424054 h 5071844"/>
              <a:gd name="connsiteX3890" fmla="*/ 3474325 w 10020803"/>
              <a:gd name="connsiteY3890" fmla="*/ 3429640 h 5071844"/>
              <a:gd name="connsiteX3891" fmla="*/ 2737010 w 10020803"/>
              <a:gd name="connsiteY3891" fmla="*/ 3418468 h 5071844"/>
              <a:gd name="connsiteX3892" fmla="*/ 2748180 w 10020803"/>
              <a:gd name="connsiteY3892" fmla="*/ 3418468 h 5071844"/>
              <a:gd name="connsiteX3893" fmla="*/ 2748180 w 10020803"/>
              <a:gd name="connsiteY3893" fmla="*/ 3429640 h 5071844"/>
              <a:gd name="connsiteX3894" fmla="*/ 8233368 w 10020803"/>
              <a:gd name="connsiteY3894" fmla="*/ 3407297 h 5071844"/>
              <a:gd name="connsiteX3895" fmla="*/ 8233368 w 10020803"/>
              <a:gd name="connsiteY3895" fmla="*/ 3418468 h 5071844"/>
              <a:gd name="connsiteX3896" fmla="*/ 8244541 w 10020803"/>
              <a:gd name="connsiteY3896" fmla="*/ 3407297 h 5071844"/>
              <a:gd name="connsiteX3897" fmla="*/ 8233368 w 10020803"/>
              <a:gd name="connsiteY3897" fmla="*/ 3407297 h 5071844"/>
              <a:gd name="connsiteX3898" fmla="*/ 7752996 w 10020803"/>
              <a:gd name="connsiteY3898" fmla="*/ 3407297 h 5071844"/>
              <a:gd name="connsiteX3899" fmla="*/ 7752996 w 10020803"/>
              <a:gd name="connsiteY3899" fmla="*/ 3429640 h 5071844"/>
              <a:gd name="connsiteX3900" fmla="*/ 7769754 w 10020803"/>
              <a:gd name="connsiteY3900" fmla="*/ 3435225 h 5071844"/>
              <a:gd name="connsiteX3901" fmla="*/ 7775338 w 10020803"/>
              <a:gd name="connsiteY3901" fmla="*/ 3440811 h 5071844"/>
              <a:gd name="connsiteX3902" fmla="*/ 7786510 w 10020803"/>
              <a:gd name="connsiteY3902" fmla="*/ 3440811 h 5071844"/>
              <a:gd name="connsiteX3903" fmla="*/ 7797682 w 10020803"/>
              <a:gd name="connsiteY3903" fmla="*/ 3451982 h 5071844"/>
              <a:gd name="connsiteX3904" fmla="*/ 7808854 w 10020803"/>
              <a:gd name="connsiteY3904" fmla="*/ 3440811 h 5071844"/>
              <a:gd name="connsiteX3905" fmla="*/ 7808854 w 10020803"/>
              <a:gd name="connsiteY3905" fmla="*/ 3424054 h 5071844"/>
              <a:gd name="connsiteX3906" fmla="*/ 7797682 w 10020803"/>
              <a:gd name="connsiteY3906" fmla="*/ 3418468 h 5071844"/>
              <a:gd name="connsiteX3907" fmla="*/ 7780924 w 10020803"/>
              <a:gd name="connsiteY3907" fmla="*/ 3412883 h 5071844"/>
              <a:gd name="connsiteX3908" fmla="*/ 7752996 w 10020803"/>
              <a:gd name="connsiteY3908" fmla="*/ 3407297 h 5071844"/>
              <a:gd name="connsiteX3909" fmla="*/ 8656933 w 10020803"/>
              <a:gd name="connsiteY3909" fmla="*/ 3399690 h 5071844"/>
              <a:gd name="connsiteX3910" fmla="*/ 8676736 w 10020803"/>
              <a:gd name="connsiteY3910" fmla="*/ 3406599 h 5071844"/>
              <a:gd name="connsiteX3911" fmla="*/ 8724913 w 10020803"/>
              <a:gd name="connsiteY3911" fmla="*/ 3429640 h 5071844"/>
              <a:gd name="connsiteX3912" fmla="*/ 8747257 w 10020803"/>
              <a:gd name="connsiteY3912" fmla="*/ 3429640 h 5071844"/>
              <a:gd name="connsiteX3913" fmla="*/ 8730499 w 10020803"/>
              <a:gd name="connsiteY3913" fmla="*/ 3412883 h 5071844"/>
              <a:gd name="connsiteX3914" fmla="*/ 8702570 w 10020803"/>
              <a:gd name="connsiteY3914" fmla="*/ 3407297 h 5071844"/>
              <a:gd name="connsiteX3915" fmla="*/ 8993029 w 10020803"/>
              <a:gd name="connsiteY3915" fmla="*/ 3396124 h 5071844"/>
              <a:gd name="connsiteX3916" fmla="*/ 8993029 w 10020803"/>
              <a:gd name="connsiteY3916" fmla="*/ 3407297 h 5071844"/>
              <a:gd name="connsiteX3917" fmla="*/ 9004200 w 10020803"/>
              <a:gd name="connsiteY3917" fmla="*/ 3407297 h 5071844"/>
              <a:gd name="connsiteX3918" fmla="*/ 8993029 w 10020803"/>
              <a:gd name="connsiteY3918" fmla="*/ 3396124 h 5071844"/>
              <a:gd name="connsiteX3919" fmla="*/ 4379214 w 10020803"/>
              <a:gd name="connsiteY3919" fmla="*/ 3396124 h 5071844"/>
              <a:gd name="connsiteX3920" fmla="*/ 4390386 w 10020803"/>
              <a:gd name="connsiteY3920" fmla="*/ 3407297 h 5071844"/>
              <a:gd name="connsiteX3921" fmla="*/ 4401557 w 10020803"/>
              <a:gd name="connsiteY3921" fmla="*/ 3396124 h 5071844"/>
              <a:gd name="connsiteX3922" fmla="*/ 4390386 w 10020803"/>
              <a:gd name="connsiteY3922" fmla="*/ 3396124 h 5071844"/>
              <a:gd name="connsiteX3923" fmla="*/ 4379214 w 10020803"/>
              <a:gd name="connsiteY3923" fmla="*/ 3396124 h 5071844"/>
              <a:gd name="connsiteX3924" fmla="*/ 3854155 w 10020803"/>
              <a:gd name="connsiteY3924" fmla="*/ 3396124 h 5071844"/>
              <a:gd name="connsiteX3925" fmla="*/ 3865326 w 10020803"/>
              <a:gd name="connsiteY3925" fmla="*/ 3407297 h 5071844"/>
              <a:gd name="connsiteX3926" fmla="*/ 3865326 w 10020803"/>
              <a:gd name="connsiteY3926" fmla="*/ 3396124 h 5071844"/>
              <a:gd name="connsiteX3927" fmla="*/ 9830888 w 10020803"/>
              <a:gd name="connsiteY3927" fmla="*/ 3384954 h 5071844"/>
              <a:gd name="connsiteX3928" fmla="*/ 9836473 w 10020803"/>
              <a:gd name="connsiteY3928" fmla="*/ 3390540 h 5071844"/>
              <a:gd name="connsiteX3929" fmla="*/ 9830888 w 10020803"/>
              <a:gd name="connsiteY3929" fmla="*/ 3407297 h 5071844"/>
              <a:gd name="connsiteX3930" fmla="*/ 9819716 w 10020803"/>
              <a:gd name="connsiteY3930" fmla="*/ 3396124 h 5071844"/>
              <a:gd name="connsiteX3931" fmla="*/ 9830888 w 10020803"/>
              <a:gd name="connsiteY3931" fmla="*/ 3384954 h 5071844"/>
              <a:gd name="connsiteX3932" fmla="*/ 9439887 w 10020803"/>
              <a:gd name="connsiteY3932" fmla="*/ 3384954 h 5071844"/>
              <a:gd name="connsiteX3933" fmla="*/ 9439887 w 10020803"/>
              <a:gd name="connsiteY3933" fmla="*/ 3396124 h 5071844"/>
              <a:gd name="connsiteX3934" fmla="*/ 9428716 w 10020803"/>
              <a:gd name="connsiteY3934" fmla="*/ 3396124 h 5071844"/>
              <a:gd name="connsiteX3935" fmla="*/ 8121654 w 10020803"/>
              <a:gd name="connsiteY3935" fmla="*/ 3384954 h 5071844"/>
              <a:gd name="connsiteX3936" fmla="*/ 8121654 w 10020803"/>
              <a:gd name="connsiteY3936" fmla="*/ 3396124 h 5071844"/>
              <a:gd name="connsiteX3937" fmla="*/ 8132825 w 10020803"/>
              <a:gd name="connsiteY3937" fmla="*/ 3396124 h 5071844"/>
              <a:gd name="connsiteX3938" fmla="*/ 8121654 w 10020803"/>
              <a:gd name="connsiteY3938" fmla="*/ 3384954 h 5071844"/>
              <a:gd name="connsiteX3939" fmla="*/ 7803268 w 10020803"/>
              <a:gd name="connsiteY3939" fmla="*/ 3384954 h 5071844"/>
              <a:gd name="connsiteX3940" fmla="*/ 7797682 w 10020803"/>
              <a:gd name="connsiteY3940" fmla="*/ 3390540 h 5071844"/>
              <a:gd name="connsiteX3941" fmla="*/ 7808854 w 10020803"/>
              <a:gd name="connsiteY3941" fmla="*/ 3396124 h 5071844"/>
              <a:gd name="connsiteX3942" fmla="*/ 7803268 w 10020803"/>
              <a:gd name="connsiteY3942" fmla="*/ 3384954 h 5071844"/>
              <a:gd name="connsiteX3943" fmla="*/ 7596596 w 10020803"/>
              <a:gd name="connsiteY3943" fmla="*/ 3384954 h 5071844"/>
              <a:gd name="connsiteX3944" fmla="*/ 7585424 w 10020803"/>
              <a:gd name="connsiteY3944" fmla="*/ 3396124 h 5071844"/>
              <a:gd name="connsiteX3945" fmla="*/ 7596596 w 10020803"/>
              <a:gd name="connsiteY3945" fmla="*/ 3396124 h 5071844"/>
              <a:gd name="connsiteX3946" fmla="*/ 7730653 w 10020803"/>
              <a:gd name="connsiteY3946" fmla="*/ 3373783 h 5071844"/>
              <a:gd name="connsiteX3947" fmla="*/ 7730653 w 10020803"/>
              <a:gd name="connsiteY3947" fmla="*/ 3384954 h 5071844"/>
              <a:gd name="connsiteX3948" fmla="*/ 7741824 w 10020803"/>
              <a:gd name="connsiteY3948" fmla="*/ 3384954 h 5071844"/>
              <a:gd name="connsiteX3949" fmla="*/ 7741824 w 10020803"/>
              <a:gd name="connsiteY3949" fmla="*/ 3373783 h 5071844"/>
              <a:gd name="connsiteX3950" fmla="*/ 7730653 w 10020803"/>
              <a:gd name="connsiteY3950" fmla="*/ 3373783 h 5071844"/>
              <a:gd name="connsiteX3951" fmla="*/ 4301013 w 10020803"/>
              <a:gd name="connsiteY3951" fmla="*/ 3373783 h 5071844"/>
              <a:gd name="connsiteX3952" fmla="*/ 4306600 w 10020803"/>
              <a:gd name="connsiteY3952" fmla="*/ 3384954 h 5071844"/>
              <a:gd name="connsiteX3953" fmla="*/ 4312186 w 10020803"/>
              <a:gd name="connsiteY3953" fmla="*/ 3384954 h 5071844"/>
              <a:gd name="connsiteX3954" fmla="*/ 4312186 w 10020803"/>
              <a:gd name="connsiteY3954" fmla="*/ 3373783 h 5071844"/>
              <a:gd name="connsiteX3955" fmla="*/ 4301013 w 10020803"/>
              <a:gd name="connsiteY3955" fmla="*/ 3373783 h 5071844"/>
              <a:gd name="connsiteX3956" fmla="*/ 3295582 w 10020803"/>
              <a:gd name="connsiteY3956" fmla="*/ 3373783 h 5071844"/>
              <a:gd name="connsiteX3957" fmla="*/ 3317926 w 10020803"/>
              <a:gd name="connsiteY3957" fmla="*/ 3373783 h 5071844"/>
              <a:gd name="connsiteX3958" fmla="*/ 3351440 w 10020803"/>
              <a:gd name="connsiteY3958" fmla="*/ 3379367 h 5071844"/>
              <a:gd name="connsiteX3959" fmla="*/ 3373783 w 10020803"/>
              <a:gd name="connsiteY3959" fmla="*/ 3384954 h 5071844"/>
              <a:gd name="connsiteX3960" fmla="*/ 3407297 w 10020803"/>
              <a:gd name="connsiteY3960" fmla="*/ 3396124 h 5071844"/>
              <a:gd name="connsiteX3961" fmla="*/ 3418468 w 10020803"/>
              <a:gd name="connsiteY3961" fmla="*/ 3401711 h 5071844"/>
              <a:gd name="connsiteX3962" fmla="*/ 3435226 w 10020803"/>
              <a:gd name="connsiteY3962" fmla="*/ 3407297 h 5071844"/>
              <a:gd name="connsiteX3963" fmla="*/ 3446398 w 10020803"/>
              <a:gd name="connsiteY3963" fmla="*/ 3407297 h 5071844"/>
              <a:gd name="connsiteX3964" fmla="*/ 3451982 w 10020803"/>
              <a:gd name="connsiteY3964" fmla="*/ 3418468 h 5071844"/>
              <a:gd name="connsiteX3965" fmla="*/ 3440812 w 10020803"/>
              <a:gd name="connsiteY3965" fmla="*/ 3418468 h 5071844"/>
              <a:gd name="connsiteX3966" fmla="*/ 3429640 w 10020803"/>
              <a:gd name="connsiteY3966" fmla="*/ 3412883 h 5071844"/>
              <a:gd name="connsiteX3967" fmla="*/ 3396125 w 10020803"/>
              <a:gd name="connsiteY3967" fmla="*/ 3407297 h 5071844"/>
              <a:gd name="connsiteX3968" fmla="*/ 3334683 w 10020803"/>
              <a:gd name="connsiteY3968" fmla="*/ 3390540 h 5071844"/>
              <a:gd name="connsiteX3969" fmla="*/ 3295582 w 10020803"/>
              <a:gd name="connsiteY3969" fmla="*/ 3373783 h 5071844"/>
              <a:gd name="connsiteX3970" fmla="*/ 2530337 w 10020803"/>
              <a:gd name="connsiteY3970" fmla="*/ 3373783 h 5071844"/>
              <a:gd name="connsiteX3971" fmla="*/ 2541509 w 10020803"/>
              <a:gd name="connsiteY3971" fmla="*/ 3379367 h 5071844"/>
              <a:gd name="connsiteX3972" fmla="*/ 2558265 w 10020803"/>
              <a:gd name="connsiteY3972" fmla="*/ 3384954 h 5071844"/>
              <a:gd name="connsiteX3973" fmla="*/ 2580609 w 10020803"/>
              <a:gd name="connsiteY3973" fmla="*/ 3384954 h 5071844"/>
              <a:gd name="connsiteX3974" fmla="*/ 2591781 w 10020803"/>
              <a:gd name="connsiteY3974" fmla="*/ 3396124 h 5071844"/>
              <a:gd name="connsiteX3975" fmla="*/ 2580609 w 10020803"/>
              <a:gd name="connsiteY3975" fmla="*/ 3407297 h 5071844"/>
              <a:gd name="connsiteX3976" fmla="*/ 2569439 w 10020803"/>
              <a:gd name="connsiteY3976" fmla="*/ 3407297 h 5071844"/>
              <a:gd name="connsiteX3977" fmla="*/ 2547095 w 10020803"/>
              <a:gd name="connsiteY3977" fmla="*/ 3396124 h 5071844"/>
              <a:gd name="connsiteX3978" fmla="*/ 2524751 w 10020803"/>
              <a:gd name="connsiteY3978" fmla="*/ 3379367 h 5071844"/>
              <a:gd name="connsiteX3979" fmla="*/ 2530337 w 10020803"/>
              <a:gd name="connsiteY3979" fmla="*/ 3373783 h 5071844"/>
              <a:gd name="connsiteX3980" fmla="*/ 9330965 w 10020803"/>
              <a:gd name="connsiteY3980" fmla="*/ 3368197 h 5071844"/>
              <a:gd name="connsiteX3981" fmla="*/ 9339343 w 10020803"/>
              <a:gd name="connsiteY3981" fmla="*/ 3373783 h 5071844"/>
              <a:gd name="connsiteX3982" fmla="*/ 9328172 w 10020803"/>
              <a:gd name="connsiteY3982" fmla="*/ 3373783 h 5071844"/>
              <a:gd name="connsiteX3983" fmla="*/ 9330965 w 10020803"/>
              <a:gd name="connsiteY3983" fmla="*/ 3368197 h 5071844"/>
              <a:gd name="connsiteX3984" fmla="*/ 9786202 w 10020803"/>
              <a:gd name="connsiteY3984" fmla="*/ 3362610 h 5071844"/>
              <a:gd name="connsiteX3985" fmla="*/ 9797374 w 10020803"/>
              <a:gd name="connsiteY3985" fmla="*/ 3373783 h 5071844"/>
              <a:gd name="connsiteX3986" fmla="*/ 9786202 w 10020803"/>
              <a:gd name="connsiteY3986" fmla="*/ 3384954 h 5071844"/>
              <a:gd name="connsiteX3987" fmla="*/ 9769445 w 10020803"/>
              <a:gd name="connsiteY3987" fmla="*/ 3384954 h 5071844"/>
              <a:gd name="connsiteX3988" fmla="*/ 9763860 w 10020803"/>
              <a:gd name="connsiteY3988" fmla="*/ 3384954 h 5071844"/>
              <a:gd name="connsiteX3989" fmla="*/ 9786202 w 10020803"/>
              <a:gd name="connsiteY3989" fmla="*/ 3362610 h 5071844"/>
              <a:gd name="connsiteX3990" fmla="*/ 8948342 w 10020803"/>
              <a:gd name="connsiteY3990" fmla="*/ 3362610 h 5071844"/>
              <a:gd name="connsiteX3991" fmla="*/ 8937172 w 10020803"/>
              <a:gd name="connsiteY3991" fmla="*/ 3373783 h 5071844"/>
              <a:gd name="connsiteX3992" fmla="*/ 8948342 w 10020803"/>
              <a:gd name="connsiteY3992" fmla="*/ 3373783 h 5071844"/>
              <a:gd name="connsiteX3993" fmla="*/ 7596596 w 10020803"/>
              <a:gd name="connsiteY3993" fmla="*/ 3362610 h 5071844"/>
              <a:gd name="connsiteX3994" fmla="*/ 7618938 w 10020803"/>
              <a:gd name="connsiteY3994" fmla="*/ 3373783 h 5071844"/>
              <a:gd name="connsiteX3995" fmla="*/ 7641282 w 10020803"/>
              <a:gd name="connsiteY3995" fmla="*/ 3384954 h 5071844"/>
              <a:gd name="connsiteX3996" fmla="*/ 7652452 w 10020803"/>
              <a:gd name="connsiteY3996" fmla="*/ 3384954 h 5071844"/>
              <a:gd name="connsiteX3997" fmla="*/ 7646866 w 10020803"/>
              <a:gd name="connsiteY3997" fmla="*/ 3396124 h 5071844"/>
              <a:gd name="connsiteX3998" fmla="*/ 7669210 w 10020803"/>
              <a:gd name="connsiteY3998" fmla="*/ 3401711 h 5071844"/>
              <a:gd name="connsiteX3999" fmla="*/ 7685967 w 10020803"/>
              <a:gd name="connsiteY3999" fmla="*/ 3407297 h 5071844"/>
              <a:gd name="connsiteX4000" fmla="*/ 7691553 w 10020803"/>
              <a:gd name="connsiteY4000" fmla="*/ 3407297 h 5071844"/>
              <a:gd name="connsiteX4001" fmla="*/ 7708310 w 10020803"/>
              <a:gd name="connsiteY4001" fmla="*/ 3407297 h 5071844"/>
              <a:gd name="connsiteX4002" fmla="*/ 7719481 w 10020803"/>
              <a:gd name="connsiteY4002" fmla="*/ 3396124 h 5071844"/>
              <a:gd name="connsiteX4003" fmla="*/ 7697139 w 10020803"/>
              <a:gd name="connsiteY4003" fmla="*/ 3384954 h 5071844"/>
              <a:gd name="connsiteX4004" fmla="*/ 7663624 w 10020803"/>
              <a:gd name="connsiteY4004" fmla="*/ 3379367 h 5071844"/>
              <a:gd name="connsiteX4005" fmla="*/ 7607766 w 10020803"/>
              <a:gd name="connsiteY4005" fmla="*/ 3362610 h 5071844"/>
              <a:gd name="connsiteX4006" fmla="*/ 3879291 w 10020803"/>
              <a:gd name="connsiteY4006" fmla="*/ 3357026 h 5071844"/>
              <a:gd name="connsiteX4007" fmla="*/ 3887669 w 10020803"/>
              <a:gd name="connsiteY4007" fmla="*/ 3362610 h 5071844"/>
              <a:gd name="connsiteX4008" fmla="*/ 3876498 w 10020803"/>
              <a:gd name="connsiteY4008" fmla="*/ 3362610 h 5071844"/>
              <a:gd name="connsiteX4009" fmla="*/ 3879291 w 10020803"/>
              <a:gd name="connsiteY4009" fmla="*/ 3357026 h 5071844"/>
              <a:gd name="connsiteX4010" fmla="*/ 2422812 w 10020803"/>
              <a:gd name="connsiteY4010" fmla="*/ 3357026 h 5071844"/>
              <a:gd name="connsiteX4011" fmla="*/ 2429794 w 10020803"/>
              <a:gd name="connsiteY4011" fmla="*/ 3362610 h 5071844"/>
              <a:gd name="connsiteX4012" fmla="*/ 2440966 w 10020803"/>
              <a:gd name="connsiteY4012" fmla="*/ 3368197 h 5071844"/>
              <a:gd name="connsiteX4013" fmla="*/ 2452137 w 10020803"/>
              <a:gd name="connsiteY4013" fmla="*/ 3368197 h 5071844"/>
              <a:gd name="connsiteX4014" fmla="*/ 2468894 w 10020803"/>
              <a:gd name="connsiteY4014" fmla="*/ 3373783 h 5071844"/>
              <a:gd name="connsiteX4015" fmla="*/ 2502408 w 10020803"/>
              <a:gd name="connsiteY4015" fmla="*/ 3373783 h 5071844"/>
              <a:gd name="connsiteX4016" fmla="*/ 2491238 w 10020803"/>
              <a:gd name="connsiteY4016" fmla="*/ 3396124 h 5071844"/>
              <a:gd name="connsiteX4017" fmla="*/ 2480066 w 10020803"/>
              <a:gd name="connsiteY4017" fmla="*/ 3384954 h 5071844"/>
              <a:gd name="connsiteX4018" fmla="*/ 2413037 w 10020803"/>
              <a:gd name="connsiteY4018" fmla="*/ 3362610 h 5071844"/>
              <a:gd name="connsiteX4019" fmla="*/ 2422812 w 10020803"/>
              <a:gd name="connsiteY4019" fmla="*/ 3357026 h 5071844"/>
              <a:gd name="connsiteX4020" fmla="*/ 8278055 w 10020803"/>
              <a:gd name="connsiteY4020" fmla="*/ 3351440 h 5071844"/>
              <a:gd name="connsiteX4021" fmla="*/ 8289226 w 10020803"/>
              <a:gd name="connsiteY4021" fmla="*/ 3362610 h 5071844"/>
              <a:gd name="connsiteX4022" fmla="*/ 8311569 w 10020803"/>
              <a:gd name="connsiteY4022" fmla="*/ 3362610 h 5071844"/>
              <a:gd name="connsiteX4023" fmla="*/ 8322740 w 10020803"/>
              <a:gd name="connsiteY4023" fmla="*/ 3373783 h 5071844"/>
              <a:gd name="connsiteX4024" fmla="*/ 8345083 w 10020803"/>
              <a:gd name="connsiteY4024" fmla="*/ 3373783 h 5071844"/>
              <a:gd name="connsiteX4025" fmla="*/ 8367426 w 10020803"/>
              <a:gd name="connsiteY4025" fmla="*/ 3401711 h 5071844"/>
              <a:gd name="connsiteX4026" fmla="*/ 8395356 w 10020803"/>
              <a:gd name="connsiteY4026" fmla="*/ 3418468 h 5071844"/>
              <a:gd name="connsiteX4027" fmla="*/ 8406527 w 10020803"/>
              <a:gd name="connsiteY4027" fmla="*/ 3412883 h 5071844"/>
              <a:gd name="connsiteX4028" fmla="*/ 8412113 w 10020803"/>
              <a:gd name="connsiteY4028" fmla="*/ 3418468 h 5071844"/>
              <a:gd name="connsiteX4029" fmla="*/ 8423284 w 10020803"/>
              <a:gd name="connsiteY4029" fmla="*/ 3429640 h 5071844"/>
              <a:gd name="connsiteX4030" fmla="*/ 8445627 w 10020803"/>
              <a:gd name="connsiteY4030" fmla="*/ 3429640 h 5071844"/>
              <a:gd name="connsiteX4031" fmla="*/ 8445627 w 10020803"/>
              <a:gd name="connsiteY4031" fmla="*/ 3440811 h 5071844"/>
              <a:gd name="connsiteX4032" fmla="*/ 8456798 w 10020803"/>
              <a:gd name="connsiteY4032" fmla="*/ 3440811 h 5071844"/>
              <a:gd name="connsiteX4033" fmla="*/ 8445627 w 10020803"/>
              <a:gd name="connsiteY4033" fmla="*/ 3451982 h 5071844"/>
              <a:gd name="connsiteX4034" fmla="*/ 8456798 w 10020803"/>
              <a:gd name="connsiteY4034" fmla="*/ 3451982 h 5071844"/>
              <a:gd name="connsiteX4035" fmla="*/ 8456798 w 10020803"/>
              <a:gd name="connsiteY4035" fmla="*/ 3440811 h 5071844"/>
              <a:gd name="connsiteX4036" fmla="*/ 8467970 w 10020803"/>
              <a:gd name="connsiteY4036" fmla="*/ 3440811 h 5071844"/>
              <a:gd name="connsiteX4037" fmla="*/ 8490312 w 10020803"/>
              <a:gd name="connsiteY4037" fmla="*/ 3451982 h 5071844"/>
              <a:gd name="connsiteX4038" fmla="*/ 8557341 w 10020803"/>
              <a:gd name="connsiteY4038" fmla="*/ 3463154 h 5071844"/>
              <a:gd name="connsiteX4039" fmla="*/ 8568512 w 10020803"/>
              <a:gd name="connsiteY4039" fmla="*/ 3451982 h 5071844"/>
              <a:gd name="connsiteX4040" fmla="*/ 8423284 w 10020803"/>
              <a:gd name="connsiteY4040" fmla="*/ 3384954 h 5071844"/>
              <a:gd name="connsiteX4041" fmla="*/ 8389770 w 10020803"/>
              <a:gd name="connsiteY4041" fmla="*/ 3373783 h 5071844"/>
              <a:gd name="connsiteX4042" fmla="*/ 8322740 w 10020803"/>
              <a:gd name="connsiteY4042" fmla="*/ 3351440 h 5071844"/>
              <a:gd name="connsiteX4043" fmla="*/ 7752996 w 10020803"/>
              <a:gd name="connsiteY4043" fmla="*/ 3351440 h 5071844"/>
              <a:gd name="connsiteX4044" fmla="*/ 7752996 w 10020803"/>
              <a:gd name="connsiteY4044" fmla="*/ 3362610 h 5071844"/>
              <a:gd name="connsiteX4045" fmla="*/ 7764168 w 10020803"/>
              <a:gd name="connsiteY4045" fmla="*/ 3351440 h 5071844"/>
              <a:gd name="connsiteX4046" fmla="*/ 7752996 w 10020803"/>
              <a:gd name="connsiteY4046" fmla="*/ 3351440 h 5071844"/>
              <a:gd name="connsiteX4047" fmla="*/ 7406680 w 10020803"/>
              <a:gd name="connsiteY4047" fmla="*/ 3351440 h 5071844"/>
              <a:gd name="connsiteX4048" fmla="*/ 7406680 w 10020803"/>
              <a:gd name="connsiteY4048" fmla="*/ 3362610 h 5071844"/>
              <a:gd name="connsiteX4049" fmla="*/ 7417852 w 10020803"/>
              <a:gd name="connsiteY4049" fmla="*/ 3351440 h 5071844"/>
              <a:gd name="connsiteX4050" fmla="*/ 7406680 w 10020803"/>
              <a:gd name="connsiteY4050" fmla="*/ 3351440 h 5071844"/>
              <a:gd name="connsiteX4051" fmla="*/ 2435380 w 10020803"/>
              <a:gd name="connsiteY4051" fmla="*/ 3351440 h 5071844"/>
              <a:gd name="connsiteX4052" fmla="*/ 2457722 w 10020803"/>
              <a:gd name="connsiteY4052" fmla="*/ 3351440 h 5071844"/>
              <a:gd name="connsiteX4053" fmla="*/ 2457722 w 10020803"/>
              <a:gd name="connsiteY4053" fmla="*/ 3362610 h 5071844"/>
              <a:gd name="connsiteX4054" fmla="*/ 2435380 w 10020803"/>
              <a:gd name="connsiteY4054" fmla="*/ 3351440 h 5071844"/>
              <a:gd name="connsiteX4055" fmla="*/ 3831812 w 10020803"/>
              <a:gd name="connsiteY4055" fmla="*/ 3340267 h 5071844"/>
              <a:gd name="connsiteX4056" fmla="*/ 3842984 w 10020803"/>
              <a:gd name="connsiteY4056" fmla="*/ 3351440 h 5071844"/>
              <a:gd name="connsiteX4057" fmla="*/ 3837398 w 10020803"/>
              <a:gd name="connsiteY4057" fmla="*/ 3351440 h 5071844"/>
              <a:gd name="connsiteX4058" fmla="*/ 3826227 w 10020803"/>
              <a:gd name="connsiteY4058" fmla="*/ 3345853 h 5071844"/>
              <a:gd name="connsiteX4059" fmla="*/ 3831812 w 10020803"/>
              <a:gd name="connsiteY4059" fmla="*/ 3340267 h 5071844"/>
              <a:gd name="connsiteX4060" fmla="*/ 4019633 w 10020803"/>
              <a:gd name="connsiteY4060" fmla="*/ 3336777 h 5071844"/>
              <a:gd name="connsiteX4061" fmla="*/ 4021727 w 10020803"/>
              <a:gd name="connsiteY4061" fmla="*/ 3351440 h 5071844"/>
              <a:gd name="connsiteX4062" fmla="*/ 4032899 w 10020803"/>
              <a:gd name="connsiteY4062" fmla="*/ 3362610 h 5071844"/>
              <a:gd name="connsiteX4063" fmla="*/ 4021727 w 10020803"/>
              <a:gd name="connsiteY4063" fmla="*/ 3362610 h 5071844"/>
              <a:gd name="connsiteX4064" fmla="*/ 4010556 w 10020803"/>
              <a:gd name="connsiteY4064" fmla="*/ 3362610 h 5071844"/>
              <a:gd name="connsiteX4065" fmla="*/ 4088757 w 10020803"/>
              <a:gd name="connsiteY4065" fmla="*/ 3373783 h 5071844"/>
              <a:gd name="connsiteX4066" fmla="*/ 4122271 w 10020803"/>
              <a:gd name="connsiteY4066" fmla="*/ 3379367 h 5071844"/>
              <a:gd name="connsiteX4067" fmla="*/ 4144614 w 10020803"/>
              <a:gd name="connsiteY4067" fmla="*/ 3396124 h 5071844"/>
              <a:gd name="connsiteX4068" fmla="*/ 4155785 w 10020803"/>
              <a:gd name="connsiteY4068" fmla="*/ 3396124 h 5071844"/>
              <a:gd name="connsiteX4069" fmla="*/ 4172542 w 10020803"/>
              <a:gd name="connsiteY4069" fmla="*/ 3401711 h 5071844"/>
              <a:gd name="connsiteX4070" fmla="*/ 4178128 w 10020803"/>
              <a:gd name="connsiteY4070" fmla="*/ 3407297 h 5071844"/>
              <a:gd name="connsiteX4071" fmla="*/ 4245156 w 10020803"/>
              <a:gd name="connsiteY4071" fmla="*/ 3418468 h 5071844"/>
              <a:gd name="connsiteX4072" fmla="*/ 4289843 w 10020803"/>
              <a:gd name="connsiteY4072" fmla="*/ 3429640 h 5071844"/>
              <a:gd name="connsiteX4073" fmla="*/ 4267499 w 10020803"/>
              <a:gd name="connsiteY4073" fmla="*/ 3412883 h 5071844"/>
              <a:gd name="connsiteX4074" fmla="*/ 4233985 w 10020803"/>
              <a:gd name="connsiteY4074" fmla="*/ 3407297 h 5071844"/>
              <a:gd name="connsiteX4075" fmla="*/ 4222813 w 10020803"/>
              <a:gd name="connsiteY4075" fmla="*/ 3407297 h 5071844"/>
              <a:gd name="connsiteX4076" fmla="*/ 4211643 w 10020803"/>
              <a:gd name="connsiteY4076" fmla="*/ 3396124 h 5071844"/>
              <a:gd name="connsiteX4077" fmla="*/ 4166956 w 10020803"/>
              <a:gd name="connsiteY4077" fmla="*/ 3384954 h 5071844"/>
              <a:gd name="connsiteX4078" fmla="*/ 4155785 w 10020803"/>
              <a:gd name="connsiteY4078" fmla="*/ 3384954 h 5071844"/>
              <a:gd name="connsiteX4079" fmla="*/ 4150200 w 10020803"/>
              <a:gd name="connsiteY4079" fmla="*/ 3379367 h 5071844"/>
              <a:gd name="connsiteX4080" fmla="*/ 4133442 w 10020803"/>
              <a:gd name="connsiteY4080" fmla="*/ 3373783 h 5071844"/>
              <a:gd name="connsiteX4081" fmla="*/ 4122271 w 10020803"/>
              <a:gd name="connsiteY4081" fmla="*/ 3373783 h 5071844"/>
              <a:gd name="connsiteX4082" fmla="*/ 4099927 w 10020803"/>
              <a:gd name="connsiteY4082" fmla="*/ 3362610 h 5071844"/>
              <a:gd name="connsiteX4083" fmla="*/ 4099927 w 10020803"/>
              <a:gd name="connsiteY4083" fmla="*/ 3351440 h 5071844"/>
              <a:gd name="connsiteX4084" fmla="*/ 4077585 w 10020803"/>
              <a:gd name="connsiteY4084" fmla="*/ 3351440 h 5071844"/>
              <a:gd name="connsiteX4085" fmla="*/ 4032899 w 10020803"/>
              <a:gd name="connsiteY4085" fmla="*/ 3340267 h 5071844"/>
              <a:gd name="connsiteX4086" fmla="*/ 4019633 w 10020803"/>
              <a:gd name="connsiteY4086" fmla="*/ 3336777 h 5071844"/>
              <a:gd name="connsiteX4087" fmla="*/ 7426232 w 10020803"/>
              <a:gd name="connsiteY4087" fmla="*/ 3334682 h 5071844"/>
              <a:gd name="connsiteX4088" fmla="*/ 7417852 w 10020803"/>
              <a:gd name="connsiteY4088" fmla="*/ 3340267 h 5071844"/>
              <a:gd name="connsiteX4089" fmla="*/ 7429024 w 10020803"/>
              <a:gd name="connsiteY4089" fmla="*/ 3340267 h 5071844"/>
              <a:gd name="connsiteX4090" fmla="*/ 7426232 w 10020803"/>
              <a:gd name="connsiteY4090" fmla="*/ 3334682 h 5071844"/>
              <a:gd name="connsiteX4091" fmla="*/ 7743220 w 10020803"/>
              <a:gd name="connsiteY4091" fmla="*/ 3333286 h 5071844"/>
              <a:gd name="connsiteX4092" fmla="*/ 7736240 w 10020803"/>
              <a:gd name="connsiteY4092" fmla="*/ 3334682 h 5071844"/>
              <a:gd name="connsiteX4093" fmla="*/ 7730653 w 10020803"/>
              <a:gd name="connsiteY4093" fmla="*/ 3340267 h 5071844"/>
              <a:gd name="connsiteX4094" fmla="*/ 7752996 w 10020803"/>
              <a:gd name="connsiteY4094" fmla="*/ 3340267 h 5071844"/>
              <a:gd name="connsiteX4095" fmla="*/ 7743220 w 10020803"/>
              <a:gd name="connsiteY4095" fmla="*/ 3333286 h 5071844"/>
              <a:gd name="connsiteX4096" fmla="*/ 9182944 w 10020803"/>
              <a:gd name="connsiteY4096" fmla="*/ 3329096 h 5071844"/>
              <a:gd name="connsiteX4097" fmla="*/ 9216458 w 10020803"/>
              <a:gd name="connsiteY4097" fmla="*/ 3329096 h 5071844"/>
              <a:gd name="connsiteX4098" fmla="*/ 9249972 w 10020803"/>
              <a:gd name="connsiteY4098" fmla="*/ 3351440 h 5071844"/>
              <a:gd name="connsiteX4099" fmla="*/ 9216458 w 10020803"/>
              <a:gd name="connsiteY4099" fmla="*/ 3351440 h 5071844"/>
              <a:gd name="connsiteX4100" fmla="*/ 9194115 w 10020803"/>
              <a:gd name="connsiteY4100" fmla="*/ 3340267 h 5071844"/>
              <a:gd name="connsiteX4101" fmla="*/ 9182944 w 10020803"/>
              <a:gd name="connsiteY4101" fmla="*/ 3329096 h 5071844"/>
              <a:gd name="connsiteX4102" fmla="*/ 3206211 w 10020803"/>
              <a:gd name="connsiteY4102" fmla="*/ 3329096 h 5071844"/>
              <a:gd name="connsiteX4103" fmla="*/ 3217382 w 10020803"/>
              <a:gd name="connsiteY4103" fmla="*/ 3329096 h 5071844"/>
              <a:gd name="connsiteX4104" fmla="*/ 3206211 w 10020803"/>
              <a:gd name="connsiteY4104" fmla="*/ 3329096 h 5071844"/>
              <a:gd name="connsiteX4105" fmla="*/ 9372859 w 10020803"/>
              <a:gd name="connsiteY4105" fmla="*/ 3317925 h 5071844"/>
              <a:gd name="connsiteX4106" fmla="*/ 9384030 w 10020803"/>
              <a:gd name="connsiteY4106" fmla="*/ 3317925 h 5071844"/>
              <a:gd name="connsiteX4107" fmla="*/ 9395201 w 10020803"/>
              <a:gd name="connsiteY4107" fmla="*/ 3329096 h 5071844"/>
              <a:gd name="connsiteX4108" fmla="*/ 9462230 w 10020803"/>
              <a:gd name="connsiteY4108" fmla="*/ 3334682 h 5071844"/>
              <a:gd name="connsiteX4109" fmla="*/ 9540431 w 10020803"/>
              <a:gd name="connsiteY4109" fmla="*/ 3351440 h 5071844"/>
              <a:gd name="connsiteX4110" fmla="*/ 9562772 w 10020803"/>
              <a:gd name="connsiteY4110" fmla="*/ 3351440 h 5071844"/>
              <a:gd name="connsiteX4111" fmla="*/ 9568359 w 10020803"/>
              <a:gd name="connsiteY4111" fmla="*/ 3357024 h 5071844"/>
              <a:gd name="connsiteX4112" fmla="*/ 9573945 w 10020803"/>
              <a:gd name="connsiteY4112" fmla="*/ 3373783 h 5071844"/>
              <a:gd name="connsiteX4113" fmla="*/ 9585116 w 10020803"/>
              <a:gd name="connsiteY4113" fmla="*/ 3384954 h 5071844"/>
              <a:gd name="connsiteX4114" fmla="*/ 9607459 w 10020803"/>
              <a:gd name="connsiteY4114" fmla="*/ 3390540 h 5071844"/>
              <a:gd name="connsiteX4115" fmla="*/ 9635388 w 10020803"/>
              <a:gd name="connsiteY4115" fmla="*/ 3401711 h 5071844"/>
              <a:gd name="connsiteX4116" fmla="*/ 9674487 w 10020803"/>
              <a:gd name="connsiteY4116" fmla="*/ 3418468 h 5071844"/>
              <a:gd name="connsiteX4117" fmla="*/ 9708001 w 10020803"/>
              <a:gd name="connsiteY4117" fmla="*/ 3429640 h 5071844"/>
              <a:gd name="connsiteX4118" fmla="*/ 9719173 w 10020803"/>
              <a:gd name="connsiteY4118" fmla="*/ 3435225 h 5071844"/>
              <a:gd name="connsiteX4119" fmla="*/ 9741515 w 10020803"/>
              <a:gd name="connsiteY4119" fmla="*/ 3451982 h 5071844"/>
              <a:gd name="connsiteX4120" fmla="*/ 9763860 w 10020803"/>
              <a:gd name="connsiteY4120" fmla="*/ 3463154 h 5071844"/>
              <a:gd name="connsiteX4121" fmla="*/ 9719173 w 10020803"/>
              <a:gd name="connsiteY4121" fmla="*/ 3463154 h 5071844"/>
              <a:gd name="connsiteX4122" fmla="*/ 9696830 w 10020803"/>
              <a:gd name="connsiteY4122" fmla="*/ 3451982 h 5071844"/>
              <a:gd name="connsiteX4123" fmla="*/ 9663316 w 10020803"/>
              <a:gd name="connsiteY4123" fmla="*/ 3440811 h 5071844"/>
              <a:gd name="connsiteX4124" fmla="*/ 9635388 w 10020803"/>
              <a:gd name="connsiteY4124" fmla="*/ 3424054 h 5071844"/>
              <a:gd name="connsiteX4125" fmla="*/ 9618631 w 10020803"/>
              <a:gd name="connsiteY4125" fmla="*/ 3418468 h 5071844"/>
              <a:gd name="connsiteX4126" fmla="*/ 9607459 w 10020803"/>
              <a:gd name="connsiteY4126" fmla="*/ 3418468 h 5071844"/>
              <a:gd name="connsiteX4127" fmla="*/ 9562772 w 10020803"/>
              <a:gd name="connsiteY4127" fmla="*/ 3396124 h 5071844"/>
              <a:gd name="connsiteX4128" fmla="*/ 9518088 w 10020803"/>
              <a:gd name="connsiteY4128" fmla="*/ 3373783 h 5071844"/>
              <a:gd name="connsiteX4129" fmla="*/ 9506915 w 10020803"/>
              <a:gd name="connsiteY4129" fmla="*/ 3362610 h 5071844"/>
              <a:gd name="connsiteX4130" fmla="*/ 9495744 w 10020803"/>
              <a:gd name="connsiteY4130" fmla="*/ 3362610 h 5071844"/>
              <a:gd name="connsiteX4131" fmla="*/ 9484573 w 10020803"/>
              <a:gd name="connsiteY4131" fmla="*/ 3351440 h 5071844"/>
              <a:gd name="connsiteX4132" fmla="*/ 9484573 w 10020803"/>
              <a:gd name="connsiteY4132" fmla="*/ 3362610 h 5071844"/>
              <a:gd name="connsiteX4133" fmla="*/ 9462230 w 10020803"/>
              <a:gd name="connsiteY4133" fmla="*/ 3373783 h 5071844"/>
              <a:gd name="connsiteX4134" fmla="*/ 9445473 w 10020803"/>
              <a:gd name="connsiteY4134" fmla="*/ 3351440 h 5071844"/>
              <a:gd name="connsiteX4135" fmla="*/ 9428716 w 10020803"/>
              <a:gd name="connsiteY4135" fmla="*/ 3340267 h 5071844"/>
              <a:gd name="connsiteX4136" fmla="*/ 9372859 w 10020803"/>
              <a:gd name="connsiteY4136" fmla="*/ 3317925 h 5071844"/>
              <a:gd name="connsiteX4137" fmla="*/ 8188684 w 10020803"/>
              <a:gd name="connsiteY4137" fmla="*/ 3317925 h 5071844"/>
              <a:gd name="connsiteX4138" fmla="*/ 8188684 w 10020803"/>
              <a:gd name="connsiteY4138" fmla="*/ 3329096 h 5071844"/>
              <a:gd name="connsiteX4139" fmla="*/ 8211026 w 10020803"/>
              <a:gd name="connsiteY4139" fmla="*/ 3329096 h 5071844"/>
              <a:gd name="connsiteX4140" fmla="*/ 8222198 w 10020803"/>
              <a:gd name="connsiteY4140" fmla="*/ 3340267 h 5071844"/>
              <a:gd name="connsiteX4141" fmla="*/ 8244541 w 10020803"/>
              <a:gd name="connsiteY4141" fmla="*/ 3340267 h 5071844"/>
              <a:gd name="connsiteX4142" fmla="*/ 8266883 w 10020803"/>
              <a:gd name="connsiteY4142" fmla="*/ 3340267 h 5071844"/>
              <a:gd name="connsiteX4143" fmla="*/ 8244541 w 10020803"/>
              <a:gd name="connsiteY4143" fmla="*/ 3329096 h 5071844"/>
              <a:gd name="connsiteX4144" fmla="*/ 8188684 w 10020803"/>
              <a:gd name="connsiteY4144" fmla="*/ 3317925 h 5071844"/>
              <a:gd name="connsiteX4145" fmla="*/ 3943526 w 10020803"/>
              <a:gd name="connsiteY4145" fmla="*/ 3317925 h 5071844"/>
              <a:gd name="connsiteX4146" fmla="*/ 3943526 w 10020803"/>
              <a:gd name="connsiteY4146" fmla="*/ 3329096 h 5071844"/>
              <a:gd name="connsiteX4147" fmla="*/ 3965870 w 10020803"/>
              <a:gd name="connsiteY4147" fmla="*/ 3340267 h 5071844"/>
              <a:gd name="connsiteX4148" fmla="*/ 3977042 w 10020803"/>
              <a:gd name="connsiteY4148" fmla="*/ 3340267 h 5071844"/>
              <a:gd name="connsiteX4149" fmla="*/ 3965870 w 10020803"/>
              <a:gd name="connsiteY4149" fmla="*/ 3329096 h 5071844"/>
              <a:gd name="connsiteX4150" fmla="*/ 9535961 w 10020803"/>
              <a:gd name="connsiteY4150" fmla="*/ 3311222 h 5071844"/>
              <a:gd name="connsiteX4151" fmla="*/ 9550585 w 10020803"/>
              <a:gd name="connsiteY4151" fmla="*/ 3314878 h 5071844"/>
              <a:gd name="connsiteX4152" fmla="*/ 9551602 w 10020803"/>
              <a:gd name="connsiteY4152" fmla="*/ 3317925 h 5071844"/>
              <a:gd name="connsiteX4153" fmla="*/ 9529258 w 10020803"/>
              <a:gd name="connsiteY4153" fmla="*/ 3317925 h 5071844"/>
              <a:gd name="connsiteX4154" fmla="*/ 8029489 w 10020803"/>
              <a:gd name="connsiteY4154" fmla="*/ 3310943 h 5071844"/>
              <a:gd name="connsiteX4155" fmla="*/ 8032283 w 10020803"/>
              <a:gd name="connsiteY4155" fmla="*/ 3312339 h 5071844"/>
              <a:gd name="connsiteX4156" fmla="*/ 8021110 w 10020803"/>
              <a:gd name="connsiteY4156" fmla="*/ 3317925 h 5071844"/>
              <a:gd name="connsiteX4157" fmla="*/ 8029489 w 10020803"/>
              <a:gd name="connsiteY4157" fmla="*/ 3310943 h 5071844"/>
              <a:gd name="connsiteX4158" fmla="*/ 8322740 w 10020803"/>
              <a:gd name="connsiteY4158" fmla="*/ 3306753 h 5071844"/>
              <a:gd name="connsiteX4159" fmla="*/ 8311569 w 10020803"/>
              <a:gd name="connsiteY4159" fmla="*/ 3317925 h 5071844"/>
              <a:gd name="connsiteX4160" fmla="*/ 8333912 w 10020803"/>
              <a:gd name="connsiteY4160" fmla="*/ 3317925 h 5071844"/>
              <a:gd name="connsiteX4161" fmla="*/ 8328326 w 10020803"/>
              <a:gd name="connsiteY4161" fmla="*/ 3312339 h 5071844"/>
              <a:gd name="connsiteX4162" fmla="*/ 8322740 w 10020803"/>
              <a:gd name="connsiteY4162" fmla="*/ 3306753 h 5071844"/>
              <a:gd name="connsiteX4163" fmla="*/ 7317309 w 10020803"/>
              <a:gd name="connsiteY4163" fmla="*/ 3306753 h 5071844"/>
              <a:gd name="connsiteX4164" fmla="*/ 7328480 w 10020803"/>
              <a:gd name="connsiteY4164" fmla="*/ 3317925 h 5071844"/>
              <a:gd name="connsiteX4165" fmla="*/ 7328480 w 10020803"/>
              <a:gd name="connsiteY4165" fmla="*/ 3306753 h 5071844"/>
              <a:gd name="connsiteX4166" fmla="*/ 7317309 w 10020803"/>
              <a:gd name="connsiteY4166" fmla="*/ 3306753 h 5071844"/>
              <a:gd name="connsiteX4167" fmla="*/ 7261452 w 10020803"/>
              <a:gd name="connsiteY4167" fmla="*/ 3306753 h 5071844"/>
              <a:gd name="connsiteX4168" fmla="*/ 7272622 w 10020803"/>
              <a:gd name="connsiteY4168" fmla="*/ 3317925 h 5071844"/>
              <a:gd name="connsiteX4169" fmla="*/ 7272622 w 10020803"/>
              <a:gd name="connsiteY4169" fmla="*/ 3312339 h 5071844"/>
              <a:gd name="connsiteX4170" fmla="*/ 7261452 w 10020803"/>
              <a:gd name="connsiteY4170" fmla="*/ 3306753 h 5071844"/>
              <a:gd name="connsiteX4171" fmla="*/ 3563696 w 10020803"/>
              <a:gd name="connsiteY4171" fmla="*/ 3306753 h 5071844"/>
              <a:gd name="connsiteX4172" fmla="*/ 3574869 w 10020803"/>
              <a:gd name="connsiteY4172" fmla="*/ 3317925 h 5071844"/>
              <a:gd name="connsiteX4173" fmla="*/ 3630726 w 10020803"/>
              <a:gd name="connsiteY4173" fmla="*/ 3329096 h 5071844"/>
              <a:gd name="connsiteX4174" fmla="*/ 3641897 w 10020803"/>
              <a:gd name="connsiteY4174" fmla="*/ 3329096 h 5071844"/>
              <a:gd name="connsiteX4175" fmla="*/ 3563696 w 10020803"/>
              <a:gd name="connsiteY4175" fmla="*/ 3306753 h 5071844"/>
              <a:gd name="connsiteX4176" fmla="*/ 7394112 w 10020803"/>
              <a:gd name="connsiteY4176" fmla="*/ 3299771 h 5071844"/>
              <a:gd name="connsiteX4177" fmla="*/ 7389924 w 10020803"/>
              <a:gd name="connsiteY4177" fmla="*/ 3301167 h 5071844"/>
              <a:gd name="connsiteX4178" fmla="*/ 7384337 w 10020803"/>
              <a:gd name="connsiteY4178" fmla="*/ 3317925 h 5071844"/>
              <a:gd name="connsiteX4179" fmla="*/ 7395510 w 10020803"/>
              <a:gd name="connsiteY4179" fmla="*/ 3306753 h 5071844"/>
              <a:gd name="connsiteX4180" fmla="*/ 7394112 w 10020803"/>
              <a:gd name="connsiteY4180" fmla="*/ 3299771 h 5071844"/>
              <a:gd name="connsiteX4181" fmla="*/ 9272315 w 10020803"/>
              <a:gd name="connsiteY4181" fmla="*/ 3295582 h 5071844"/>
              <a:gd name="connsiteX4182" fmla="*/ 9350516 w 10020803"/>
              <a:gd name="connsiteY4182" fmla="*/ 3306753 h 5071844"/>
              <a:gd name="connsiteX4183" fmla="*/ 9339343 w 10020803"/>
              <a:gd name="connsiteY4183" fmla="*/ 3317925 h 5071844"/>
              <a:gd name="connsiteX4184" fmla="*/ 9311415 w 10020803"/>
              <a:gd name="connsiteY4184" fmla="*/ 3317925 h 5071844"/>
              <a:gd name="connsiteX4185" fmla="*/ 9277901 w 10020803"/>
              <a:gd name="connsiteY4185" fmla="*/ 3312339 h 5071844"/>
              <a:gd name="connsiteX4186" fmla="*/ 9272315 w 10020803"/>
              <a:gd name="connsiteY4186" fmla="*/ 3295582 h 5071844"/>
              <a:gd name="connsiteX4187" fmla="*/ 4401557 w 10020803"/>
              <a:gd name="connsiteY4187" fmla="*/ 3295582 h 5071844"/>
              <a:gd name="connsiteX4188" fmla="*/ 4390386 w 10020803"/>
              <a:gd name="connsiteY4188" fmla="*/ 3301167 h 5071844"/>
              <a:gd name="connsiteX4189" fmla="*/ 4395971 w 10020803"/>
              <a:gd name="connsiteY4189" fmla="*/ 3306753 h 5071844"/>
              <a:gd name="connsiteX4190" fmla="*/ 4401557 w 10020803"/>
              <a:gd name="connsiteY4190" fmla="*/ 3295582 h 5071844"/>
              <a:gd name="connsiteX4191" fmla="*/ 3943526 w 10020803"/>
              <a:gd name="connsiteY4191" fmla="*/ 3295582 h 5071844"/>
              <a:gd name="connsiteX4192" fmla="*/ 3932356 w 10020803"/>
              <a:gd name="connsiteY4192" fmla="*/ 3306753 h 5071844"/>
              <a:gd name="connsiteX4193" fmla="*/ 3943526 w 10020803"/>
              <a:gd name="connsiteY4193" fmla="*/ 3301167 h 5071844"/>
              <a:gd name="connsiteX4194" fmla="*/ 3954699 w 10020803"/>
              <a:gd name="connsiteY4194" fmla="*/ 3295582 h 5071844"/>
              <a:gd name="connsiteX4195" fmla="*/ 3943526 w 10020803"/>
              <a:gd name="connsiteY4195" fmla="*/ 3295582 h 5071844"/>
              <a:gd name="connsiteX4196" fmla="*/ 4133442 w 10020803"/>
              <a:gd name="connsiteY4196" fmla="*/ 3284410 h 5071844"/>
              <a:gd name="connsiteX4197" fmla="*/ 4133442 w 10020803"/>
              <a:gd name="connsiteY4197" fmla="*/ 3295582 h 5071844"/>
              <a:gd name="connsiteX4198" fmla="*/ 4155785 w 10020803"/>
              <a:gd name="connsiteY4198" fmla="*/ 3295582 h 5071844"/>
              <a:gd name="connsiteX4199" fmla="*/ 4133442 w 10020803"/>
              <a:gd name="connsiteY4199" fmla="*/ 3284410 h 5071844"/>
              <a:gd name="connsiteX4200" fmla="*/ 3664241 w 10020803"/>
              <a:gd name="connsiteY4200" fmla="*/ 3284410 h 5071844"/>
              <a:gd name="connsiteX4201" fmla="*/ 3675413 w 10020803"/>
              <a:gd name="connsiteY4201" fmla="*/ 3284410 h 5071844"/>
              <a:gd name="connsiteX4202" fmla="*/ 3675413 w 10020803"/>
              <a:gd name="connsiteY4202" fmla="*/ 3295582 h 5071844"/>
              <a:gd name="connsiteX4203" fmla="*/ 3664241 w 10020803"/>
              <a:gd name="connsiteY4203" fmla="*/ 3284410 h 5071844"/>
              <a:gd name="connsiteX4204" fmla="*/ 3239725 w 10020803"/>
              <a:gd name="connsiteY4204" fmla="*/ 3284410 h 5071844"/>
              <a:gd name="connsiteX4205" fmla="*/ 3250896 w 10020803"/>
              <a:gd name="connsiteY4205" fmla="*/ 3289996 h 5071844"/>
              <a:gd name="connsiteX4206" fmla="*/ 3273239 w 10020803"/>
              <a:gd name="connsiteY4206" fmla="*/ 3295582 h 5071844"/>
              <a:gd name="connsiteX4207" fmla="*/ 3306754 w 10020803"/>
              <a:gd name="connsiteY4207" fmla="*/ 3306753 h 5071844"/>
              <a:gd name="connsiteX4208" fmla="*/ 3323510 w 10020803"/>
              <a:gd name="connsiteY4208" fmla="*/ 3312339 h 5071844"/>
              <a:gd name="connsiteX4209" fmla="*/ 3340267 w 10020803"/>
              <a:gd name="connsiteY4209" fmla="*/ 3317925 h 5071844"/>
              <a:gd name="connsiteX4210" fmla="*/ 3362611 w 10020803"/>
              <a:gd name="connsiteY4210" fmla="*/ 3329096 h 5071844"/>
              <a:gd name="connsiteX4211" fmla="*/ 3379368 w 10020803"/>
              <a:gd name="connsiteY4211" fmla="*/ 3329096 h 5071844"/>
              <a:gd name="connsiteX4212" fmla="*/ 3396125 w 10020803"/>
              <a:gd name="connsiteY4212" fmla="*/ 3340267 h 5071844"/>
              <a:gd name="connsiteX4213" fmla="*/ 3429640 w 10020803"/>
              <a:gd name="connsiteY4213" fmla="*/ 3340267 h 5071844"/>
              <a:gd name="connsiteX4214" fmla="*/ 3463154 w 10020803"/>
              <a:gd name="connsiteY4214" fmla="*/ 3340267 h 5071844"/>
              <a:gd name="connsiteX4215" fmla="*/ 3446398 w 10020803"/>
              <a:gd name="connsiteY4215" fmla="*/ 3334682 h 5071844"/>
              <a:gd name="connsiteX4216" fmla="*/ 3418468 w 10020803"/>
              <a:gd name="connsiteY4216" fmla="*/ 3317925 h 5071844"/>
              <a:gd name="connsiteX4217" fmla="*/ 3351440 w 10020803"/>
              <a:gd name="connsiteY4217" fmla="*/ 3306753 h 5071844"/>
              <a:gd name="connsiteX4218" fmla="*/ 3306754 w 10020803"/>
              <a:gd name="connsiteY4218" fmla="*/ 3295582 h 5071844"/>
              <a:gd name="connsiteX4219" fmla="*/ 3250896 w 10020803"/>
              <a:gd name="connsiteY4219" fmla="*/ 3284410 h 5071844"/>
              <a:gd name="connsiteX4220" fmla="*/ 3239725 w 10020803"/>
              <a:gd name="connsiteY4220" fmla="*/ 3284410 h 5071844"/>
              <a:gd name="connsiteX4221" fmla="*/ 2938096 w 10020803"/>
              <a:gd name="connsiteY4221" fmla="*/ 3284410 h 5071844"/>
              <a:gd name="connsiteX4222" fmla="*/ 2949268 w 10020803"/>
              <a:gd name="connsiteY4222" fmla="*/ 3284410 h 5071844"/>
              <a:gd name="connsiteX4223" fmla="*/ 2938096 w 10020803"/>
              <a:gd name="connsiteY4223" fmla="*/ 3295582 h 5071844"/>
              <a:gd name="connsiteX4224" fmla="*/ 9403579 w 10020803"/>
              <a:gd name="connsiteY4224" fmla="*/ 3278825 h 5071844"/>
              <a:gd name="connsiteX4225" fmla="*/ 9406373 w 10020803"/>
              <a:gd name="connsiteY4225" fmla="*/ 3284410 h 5071844"/>
              <a:gd name="connsiteX4226" fmla="*/ 9395201 w 10020803"/>
              <a:gd name="connsiteY4226" fmla="*/ 3284410 h 5071844"/>
              <a:gd name="connsiteX4227" fmla="*/ 9403579 w 10020803"/>
              <a:gd name="connsiteY4227" fmla="*/ 3278825 h 5071844"/>
              <a:gd name="connsiteX4228" fmla="*/ 8949739 w 10020803"/>
              <a:gd name="connsiteY4228" fmla="*/ 3277428 h 5071844"/>
              <a:gd name="connsiteX4229" fmla="*/ 8948342 w 10020803"/>
              <a:gd name="connsiteY4229" fmla="*/ 3284410 h 5071844"/>
              <a:gd name="connsiteX4230" fmla="*/ 8959515 w 10020803"/>
              <a:gd name="connsiteY4230" fmla="*/ 3284410 h 5071844"/>
              <a:gd name="connsiteX4231" fmla="*/ 8953929 w 10020803"/>
              <a:gd name="connsiteY4231" fmla="*/ 3278825 h 5071844"/>
              <a:gd name="connsiteX4232" fmla="*/ 8949739 w 10020803"/>
              <a:gd name="connsiteY4232" fmla="*/ 3277428 h 5071844"/>
              <a:gd name="connsiteX4233" fmla="*/ 7272622 w 10020803"/>
              <a:gd name="connsiteY4233" fmla="*/ 3273239 h 5071844"/>
              <a:gd name="connsiteX4234" fmla="*/ 7283795 w 10020803"/>
              <a:gd name="connsiteY4234" fmla="*/ 3284410 h 5071844"/>
              <a:gd name="connsiteX4235" fmla="*/ 7294966 w 10020803"/>
              <a:gd name="connsiteY4235" fmla="*/ 3284410 h 5071844"/>
              <a:gd name="connsiteX4236" fmla="*/ 3921183 w 10020803"/>
              <a:gd name="connsiteY4236" fmla="*/ 3273239 h 5071844"/>
              <a:gd name="connsiteX4237" fmla="*/ 3943526 w 10020803"/>
              <a:gd name="connsiteY4237" fmla="*/ 3284410 h 5071844"/>
              <a:gd name="connsiteX4238" fmla="*/ 3954699 w 10020803"/>
              <a:gd name="connsiteY4238" fmla="*/ 3273239 h 5071844"/>
              <a:gd name="connsiteX4239" fmla="*/ 3932356 w 10020803"/>
              <a:gd name="connsiteY4239" fmla="*/ 3273239 h 5071844"/>
              <a:gd name="connsiteX4240" fmla="*/ 3809471 w 10020803"/>
              <a:gd name="connsiteY4240" fmla="*/ 3273239 h 5071844"/>
              <a:gd name="connsiteX4241" fmla="*/ 3921183 w 10020803"/>
              <a:gd name="connsiteY4241" fmla="*/ 3317925 h 5071844"/>
              <a:gd name="connsiteX4242" fmla="*/ 3915599 w 10020803"/>
              <a:gd name="connsiteY4242" fmla="*/ 3306753 h 5071844"/>
              <a:gd name="connsiteX4243" fmla="*/ 3898842 w 10020803"/>
              <a:gd name="connsiteY4243" fmla="*/ 3295582 h 5071844"/>
              <a:gd name="connsiteX4244" fmla="*/ 3854155 w 10020803"/>
              <a:gd name="connsiteY4244" fmla="*/ 3284410 h 5071844"/>
              <a:gd name="connsiteX4245" fmla="*/ 2993953 w 10020803"/>
              <a:gd name="connsiteY4245" fmla="*/ 3273239 h 5071844"/>
              <a:gd name="connsiteX4246" fmla="*/ 3021882 w 10020803"/>
              <a:gd name="connsiteY4246" fmla="*/ 3278825 h 5071844"/>
              <a:gd name="connsiteX4247" fmla="*/ 3049810 w 10020803"/>
              <a:gd name="connsiteY4247" fmla="*/ 3295582 h 5071844"/>
              <a:gd name="connsiteX4248" fmla="*/ 3049810 w 10020803"/>
              <a:gd name="connsiteY4248" fmla="*/ 3306753 h 5071844"/>
              <a:gd name="connsiteX4249" fmla="*/ 3027468 w 10020803"/>
              <a:gd name="connsiteY4249" fmla="*/ 3317925 h 5071844"/>
              <a:gd name="connsiteX4250" fmla="*/ 3027468 w 10020803"/>
              <a:gd name="connsiteY4250" fmla="*/ 3306753 h 5071844"/>
              <a:gd name="connsiteX4251" fmla="*/ 3016296 w 10020803"/>
              <a:gd name="connsiteY4251" fmla="*/ 3295582 h 5071844"/>
              <a:gd name="connsiteX4252" fmla="*/ 9495744 w 10020803"/>
              <a:gd name="connsiteY4252" fmla="*/ 3262068 h 5071844"/>
              <a:gd name="connsiteX4253" fmla="*/ 9518088 w 10020803"/>
              <a:gd name="connsiteY4253" fmla="*/ 3262068 h 5071844"/>
              <a:gd name="connsiteX4254" fmla="*/ 9529258 w 10020803"/>
              <a:gd name="connsiteY4254" fmla="*/ 3262068 h 5071844"/>
              <a:gd name="connsiteX4255" fmla="*/ 9551602 w 10020803"/>
              <a:gd name="connsiteY4255" fmla="*/ 3273239 h 5071844"/>
              <a:gd name="connsiteX4256" fmla="*/ 9573945 w 10020803"/>
              <a:gd name="connsiteY4256" fmla="*/ 3284410 h 5071844"/>
              <a:gd name="connsiteX4257" fmla="*/ 9596287 w 10020803"/>
              <a:gd name="connsiteY4257" fmla="*/ 3289996 h 5071844"/>
              <a:gd name="connsiteX4258" fmla="*/ 9629801 w 10020803"/>
              <a:gd name="connsiteY4258" fmla="*/ 3306753 h 5071844"/>
              <a:gd name="connsiteX4259" fmla="*/ 9685659 w 10020803"/>
              <a:gd name="connsiteY4259" fmla="*/ 3317925 h 5071844"/>
              <a:gd name="connsiteX4260" fmla="*/ 9691244 w 10020803"/>
              <a:gd name="connsiteY4260" fmla="*/ 3323510 h 5071844"/>
              <a:gd name="connsiteX4261" fmla="*/ 9708001 w 10020803"/>
              <a:gd name="connsiteY4261" fmla="*/ 3340267 h 5071844"/>
              <a:gd name="connsiteX4262" fmla="*/ 9730346 w 10020803"/>
              <a:gd name="connsiteY4262" fmla="*/ 3351440 h 5071844"/>
              <a:gd name="connsiteX4263" fmla="*/ 9752687 w 10020803"/>
              <a:gd name="connsiteY4263" fmla="*/ 3373783 h 5071844"/>
              <a:gd name="connsiteX4264" fmla="*/ 9696830 w 10020803"/>
              <a:gd name="connsiteY4264" fmla="*/ 3362610 h 5071844"/>
              <a:gd name="connsiteX4265" fmla="*/ 9652145 w 10020803"/>
              <a:gd name="connsiteY4265" fmla="*/ 3345853 h 5071844"/>
              <a:gd name="connsiteX4266" fmla="*/ 9607459 w 10020803"/>
              <a:gd name="connsiteY4266" fmla="*/ 3340267 h 5071844"/>
              <a:gd name="connsiteX4267" fmla="*/ 9579529 w 10020803"/>
              <a:gd name="connsiteY4267" fmla="*/ 3329096 h 5071844"/>
              <a:gd name="connsiteX4268" fmla="*/ 9573945 w 10020803"/>
              <a:gd name="connsiteY4268" fmla="*/ 3317925 h 5071844"/>
              <a:gd name="connsiteX4269" fmla="*/ 9562772 w 10020803"/>
              <a:gd name="connsiteY4269" fmla="*/ 3317925 h 5071844"/>
              <a:gd name="connsiteX4270" fmla="*/ 9550585 w 10020803"/>
              <a:gd name="connsiteY4270" fmla="*/ 3314878 h 5071844"/>
              <a:gd name="connsiteX4271" fmla="*/ 9548809 w 10020803"/>
              <a:gd name="connsiteY4271" fmla="*/ 3309547 h 5071844"/>
              <a:gd name="connsiteX4272" fmla="*/ 9540431 w 10020803"/>
              <a:gd name="connsiteY4272" fmla="*/ 3306753 h 5071844"/>
              <a:gd name="connsiteX4273" fmla="*/ 9535961 w 10020803"/>
              <a:gd name="connsiteY4273" fmla="*/ 3311222 h 5071844"/>
              <a:gd name="connsiteX4274" fmla="*/ 9518088 w 10020803"/>
              <a:gd name="connsiteY4274" fmla="*/ 3306753 h 5071844"/>
              <a:gd name="connsiteX4275" fmla="*/ 9495744 w 10020803"/>
              <a:gd name="connsiteY4275" fmla="*/ 3295582 h 5071844"/>
              <a:gd name="connsiteX4276" fmla="*/ 9294658 w 10020803"/>
              <a:gd name="connsiteY4276" fmla="*/ 3262068 h 5071844"/>
              <a:gd name="connsiteX4277" fmla="*/ 9305829 w 10020803"/>
              <a:gd name="connsiteY4277" fmla="*/ 3262068 h 5071844"/>
              <a:gd name="connsiteX4278" fmla="*/ 9294658 w 10020803"/>
              <a:gd name="connsiteY4278" fmla="*/ 3273239 h 5071844"/>
              <a:gd name="connsiteX4279" fmla="*/ 9149428 w 10020803"/>
              <a:gd name="connsiteY4279" fmla="*/ 3262068 h 5071844"/>
              <a:gd name="connsiteX4280" fmla="*/ 9171772 w 10020803"/>
              <a:gd name="connsiteY4280" fmla="*/ 3262068 h 5071844"/>
              <a:gd name="connsiteX4281" fmla="*/ 9205286 w 10020803"/>
              <a:gd name="connsiteY4281" fmla="*/ 3273239 h 5071844"/>
              <a:gd name="connsiteX4282" fmla="*/ 9222044 w 10020803"/>
              <a:gd name="connsiteY4282" fmla="*/ 3284410 h 5071844"/>
              <a:gd name="connsiteX4283" fmla="*/ 9244386 w 10020803"/>
              <a:gd name="connsiteY4283" fmla="*/ 3295582 h 5071844"/>
              <a:gd name="connsiteX4284" fmla="*/ 9238801 w 10020803"/>
              <a:gd name="connsiteY4284" fmla="*/ 3306753 h 5071844"/>
              <a:gd name="connsiteX4285" fmla="*/ 9216458 w 10020803"/>
              <a:gd name="connsiteY4285" fmla="*/ 3295582 h 5071844"/>
              <a:gd name="connsiteX4286" fmla="*/ 9194115 w 10020803"/>
              <a:gd name="connsiteY4286" fmla="*/ 3284410 h 5071844"/>
              <a:gd name="connsiteX4287" fmla="*/ 9171772 w 10020803"/>
              <a:gd name="connsiteY4287" fmla="*/ 3273239 h 5071844"/>
              <a:gd name="connsiteX4288" fmla="*/ 9155014 w 10020803"/>
              <a:gd name="connsiteY4288" fmla="*/ 3267653 h 5071844"/>
              <a:gd name="connsiteX4289" fmla="*/ 9149428 w 10020803"/>
              <a:gd name="connsiteY4289" fmla="*/ 3262068 h 5071844"/>
              <a:gd name="connsiteX4290" fmla="*/ 9104743 w 10020803"/>
              <a:gd name="connsiteY4290" fmla="*/ 3262068 h 5071844"/>
              <a:gd name="connsiteX4291" fmla="*/ 9115914 w 10020803"/>
              <a:gd name="connsiteY4291" fmla="*/ 3262068 h 5071844"/>
              <a:gd name="connsiteX4292" fmla="*/ 9104743 w 10020803"/>
              <a:gd name="connsiteY4292" fmla="*/ 3273239 h 5071844"/>
              <a:gd name="connsiteX4293" fmla="*/ 7909396 w 10020803"/>
              <a:gd name="connsiteY4293" fmla="*/ 3262068 h 5071844"/>
              <a:gd name="connsiteX4294" fmla="*/ 7920568 w 10020803"/>
              <a:gd name="connsiteY4294" fmla="*/ 3262068 h 5071844"/>
              <a:gd name="connsiteX4295" fmla="*/ 7920568 w 10020803"/>
              <a:gd name="connsiteY4295" fmla="*/ 3273239 h 5071844"/>
              <a:gd name="connsiteX4296" fmla="*/ 3708927 w 10020803"/>
              <a:gd name="connsiteY4296" fmla="*/ 3262068 h 5071844"/>
              <a:gd name="connsiteX4297" fmla="*/ 3731270 w 10020803"/>
              <a:gd name="connsiteY4297" fmla="*/ 3284410 h 5071844"/>
              <a:gd name="connsiteX4298" fmla="*/ 3742441 w 10020803"/>
              <a:gd name="connsiteY4298" fmla="*/ 3295582 h 5071844"/>
              <a:gd name="connsiteX4299" fmla="*/ 3775955 w 10020803"/>
              <a:gd name="connsiteY4299" fmla="*/ 3317925 h 5071844"/>
              <a:gd name="connsiteX4300" fmla="*/ 3787127 w 10020803"/>
              <a:gd name="connsiteY4300" fmla="*/ 3329096 h 5071844"/>
              <a:gd name="connsiteX4301" fmla="*/ 3764784 w 10020803"/>
              <a:gd name="connsiteY4301" fmla="*/ 3329096 h 5071844"/>
              <a:gd name="connsiteX4302" fmla="*/ 3720098 w 10020803"/>
              <a:gd name="connsiteY4302" fmla="*/ 3317925 h 5071844"/>
              <a:gd name="connsiteX4303" fmla="*/ 3714512 w 10020803"/>
              <a:gd name="connsiteY4303" fmla="*/ 3312339 h 5071844"/>
              <a:gd name="connsiteX4304" fmla="*/ 3697754 w 10020803"/>
              <a:gd name="connsiteY4304" fmla="*/ 3306753 h 5071844"/>
              <a:gd name="connsiteX4305" fmla="*/ 3697754 w 10020803"/>
              <a:gd name="connsiteY4305" fmla="*/ 3284410 h 5071844"/>
              <a:gd name="connsiteX4306" fmla="*/ 3669827 w 10020803"/>
              <a:gd name="connsiteY4306" fmla="*/ 3262068 h 5071844"/>
              <a:gd name="connsiteX4307" fmla="*/ 3686583 w 10020803"/>
              <a:gd name="connsiteY4307" fmla="*/ 3262068 h 5071844"/>
              <a:gd name="connsiteX4308" fmla="*/ 3675413 w 10020803"/>
              <a:gd name="connsiteY4308" fmla="*/ 3273239 h 5071844"/>
              <a:gd name="connsiteX4309" fmla="*/ 3664241 w 10020803"/>
              <a:gd name="connsiteY4309" fmla="*/ 3273239 h 5071844"/>
              <a:gd name="connsiteX4310" fmla="*/ 3669827 w 10020803"/>
              <a:gd name="connsiteY4310" fmla="*/ 3262068 h 5071844"/>
              <a:gd name="connsiteX4311" fmla="*/ 3661448 w 10020803"/>
              <a:gd name="connsiteY4311" fmla="*/ 3256482 h 5071844"/>
              <a:gd name="connsiteX4312" fmla="*/ 3664241 w 10020803"/>
              <a:gd name="connsiteY4312" fmla="*/ 3262068 h 5071844"/>
              <a:gd name="connsiteX4313" fmla="*/ 3653069 w 10020803"/>
              <a:gd name="connsiteY4313" fmla="*/ 3262068 h 5071844"/>
              <a:gd name="connsiteX4314" fmla="*/ 3661448 w 10020803"/>
              <a:gd name="connsiteY4314" fmla="*/ 3256482 h 5071844"/>
              <a:gd name="connsiteX4315" fmla="*/ 9261144 w 10020803"/>
              <a:gd name="connsiteY4315" fmla="*/ 3250896 h 5071844"/>
              <a:gd name="connsiteX4316" fmla="*/ 9272315 w 10020803"/>
              <a:gd name="connsiteY4316" fmla="*/ 3262068 h 5071844"/>
              <a:gd name="connsiteX4317" fmla="*/ 9266729 w 10020803"/>
              <a:gd name="connsiteY4317" fmla="*/ 3262068 h 5071844"/>
              <a:gd name="connsiteX4318" fmla="*/ 9261144 w 10020803"/>
              <a:gd name="connsiteY4318" fmla="*/ 3262068 h 5071844"/>
              <a:gd name="connsiteX4319" fmla="*/ 7484881 w 10020803"/>
              <a:gd name="connsiteY4319" fmla="*/ 3250896 h 5071844"/>
              <a:gd name="connsiteX4320" fmla="*/ 7490467 w 10020803"/>
              <a:gd name="connsiteY4320" fmla="*/ 3256482 h 5071844"/>
              <a:gd name="connsiteX4321" fmla="*/ 7496052 w 10020803"/>
              <a:gd name="connsiteY4321" fmla="*/ 3262068 h 5071844"/>
              <a:gd name="connsiteX4322" fmla="*/ 7496052 w 10020803"/>
              <a:gd name="connsiteY4322" fmla="*/ 3273239 h 5071844"/>
              <a:gd name="connsiteX4323" fmla="*/ 7529568 w 10020803"/>
              <a:gd name="connsiteY4323" fmla="*/ 3273239 h 5071844"/>
              <a:gd name="connsiteX4324" fmla="*/ 7540738 w 10020803"/>
              <a:gd name="connsiteY4324" fmla="*/ 3273239 h 5071844"/>
              <a:gd name="connsiteX4325" fmla="*/ 7551909 w 10020803"/>
              <a:gd name="connsiteY4325" fmla="*/ 3273239 h 5071844"/>
              <a:gd name="connsiteX4326" fmla="*/ 7518395 w 10020803"/>
              <a:gd name="connsiteY4326" fmla="*/ 3250896 h 5071844"/>
              <a:gd name="connsiteX4327" fmla="*/ 7496052 w 10020803"/>
              <a:gd name="connsiteY4327" fmla="*/ 3250896 h 5071844"/>
              <a:gd name="connsiteX4328" fmla="*/ 7484881 w 10020803"/>
              <a:gd name="connsiteY4328" fmla="*/ 3250896 h 5071844"/>
              <a:gd name="connsiteX4329" fmla="*/ 7429024 w 10020803"/>
              <a:gd name="connsiteY4329" fmla="*/ 3250896 h 5071844"/>
              <a:gd name="connsiteX4330" fmla="*/ 7440194 w 10020803"/>
              <a:gd name="connsiteY4330" fmla="*/ 3262068 h 5071844"/>
              <a:gd name="connsiteX4331" fmla="*/ 7440194 w 10020803"/>
              <a:gd name="connsiteY4331" fmla="*/ 3250896 h 5071844"/>
              <a:gd name="connsiteX4332" fmla="*/ 7429024 w 10020803"/>
              <a:gd name="connsiteY4332" fmla="*/ 3250896 h 5071844"/>
              <a:gd name="connsiteX4333" fmla="*/ 4245156 w 10020803"/>
              <a:gd name="connsiteY4333" fmla="*/ 3250896 h 5071844"/>
              <a:gd name="connsiteX4334" fmla="*/ 4256329 w 10020803"/>
              <a:gd name="connsiteY4334" fmla="*/ 3262068 h 5071844"/>
              <a:gd name="connsiteX4335" fmla="*/ 4256329 w 10020803"/>
              <a:gd name="connsiteY4335" fmla="*/ 3250896 h 5071844"/>
              <a:gd name="connsiteX4336" fmla="*/ 4245156 w 10020803"/>
              <a:gd name="connsiteY4336" fmla="*/ 3250896 h 5071844"/>
              <a:gd name="connsiteX4337" fmla="*/ 3161525 w 10020803"/>
              <a:gd name="connsiteY4337" fmla="*/ 3250896 h 5071844"/>
              <a:gd name="connsiteX4338" fmla="*/ 3178282 w 10020803"/>
              <a:gd name="connsiteY4338" fmla="*/ 3262068 h 5071844"/>
              <a:gd name="connsiteX4339" fmla="*/ 3195039 w 10020803"/>
              <a:gd name="connsiteY4339" fmla="*/ 3262068 h 5071844"/>
              <a:gd name="connsiteX4340" fmla="*/ 3206211 w 10020803"/>
              <a:gd name="connsiteY4340" fmla="*/ 3262068 h 5071844"/>
              <a:gd name="connsiteX4341" fmla="*/ 3195039 w 10020803"/>
              <a:gd name="connsiteY4341" fmla="*/ 3250896 h 5071844"/>
              <a:gd name="connsiteX4342" fmla="*/ 3854155 w 10020803"/>
              <a:gd name="connsiteY4342" fmla="*/ 3239725 h 5071844"/>
              <a:gd name="connsiteX4343" fmla="*/ 3865326 w 10020803"/>
              <a:gd name="connsiteY4343" fmla="*/ 3262068 h 5071844"/>
              <a:gd name="connsiteX4344" fmla="*/ 3898842 w 10020803"/>
              <a:gd name="connsiteY4344" fmla="*/ 3262068 h 5071844"/>
              <a:gd name="connsiteX4345" fmla="*/ 3882085 w 10020803"/>
              <a:gd name="connsiteY4345" fmla="*/ 3250896 h 5071844"/>
              <a:gd name="connsiteX4346" fmla="*/ 3854155 w 10020803"/>
              <a:gd name="connsiteY4346" fmla="*/ 3239725 h 5071844"/>
              <a:gd name="connsiteX4347" fmla="*/ 3742441 w 10020803"/>
              <a:gd name="connsiteY4347" fmla="*/ 3239725 h 5071844"/>
              <a:gd name="connsiteX4348" fmla="*/ 3775955 w 10020803"/>
              <a:gd name="connsiteY4348" fmla="*/ 3262068 h 5071844"/>
              <a:gd name="connsiteX4349" fmla="*/ 3775955 w 10020803"/>
              <a:gd name="connsiteY4349" fmla="*/ 3250896 h 5071844"/>
              <a:gd name="connsiteX4350" fmla="*/ 3401711 w 10020803"/>
              <a:gd name="connsiteY4350" fmla="*/ 3239725 h 5071844"/>
              <a:gd name="connsiteX4351" fmla="*/ 3396125 w 10020803"/>
              <a:gd name="connsiteY4351" fmla="*/ 3250896 h 5071844"/>
              <a:gd name="connsiteX4352" fmla="*/ 3418468 w 10020803"/>
              <a:gd name="connsiteY4352" fmla="*/ 3250896 h 5071844"/>
              <a:gd name="connsiteX4353" fmla="*/ 3440812 w 10020803"/>
              <a:gd name="connsiteY4353" fmla="*/ 3250896 h 5071844"/>
              <a:gd name="connsiteX4354" fmla="*/ 3429640 w 10020803"/>
              <a:gd name="connsiteY4354" fmla="*/ 3239725 h 5071844"/>
              <a:gd name="connsiteX4355" fmla="*/ 3401711 w 10020803"/>
              <a:gd name="connsiteY4355" fmla="*/ 3239725 h 5071844"/>
              <a:gd name="connsiteX4356" fmla="*/ 2837552 w 10020803"/>
              <a:gd name="connsiteY4356" fmla="*/ 3239725 h 5071844"/>
              <a:gd name="connsiteX4357" fmla="*/ 2938096 w 10020803"/>
              <a:gd name="connsiteY4357" fmla="*/ 3250896 h 5071844"/>
              <a:gd name="connsiteX4358" fmla="*/ 2971610 w 10020803"/>
              <a:gd name="connsiteY4358" fmla="*/ 3273239 h 5071844"/>
              <a:gd name="connsiteX4359" fmla="*/ 2960439 w 10020803"/>
              <a:gd name="connsiteY4359" fmla="*/ 3278825 h 5071844"/>
              <a:gd name="connsiteX4360" fmla="*/ 2932509 w 10020803"/>
              <a:gd name="connsiteY4360" fmla="*/ 3267653 h 5071844"/>
              <a:gd name="connsiteX4361" fmla="*/ 2893410 w 10020803"/>
              <a:gd name="connsiteY4361" fmla="*/ 3262068 h 5071844"/>
              <a:gd name="connsiteX4362" fmla="*/ 2865481 w 10020803"/>
              <a:gd name="connsiteY4362" fmla="*/ 3256482 h 5071844"/>
              <a:gd name="connsiteX4363" fmla="*/ 2837552 w 10020803"/>
              <a:gd name="connsiteY4363" fmla="*/ 3239725 h 5071844"/>
              <a:gd name="connsiteX4364" fmla="*/ 2591781 w 10020803"/>
              <a:gd name="connsiteY4364" fmla="*/ 3239725 h 5071844"/>
              <a:gd name="connsiteX4365" fmla="*/ 2580609 w 10020803"/>
              <a:gd name="connsiteY4365" fmla="*/ 3245310 h 5071844"/>
              <a:gd name="connsiteX4366" fmla="*/ 2591781 w 10020803"/>
              <a:gd name="connsiteY4366" fmla="*/ 3250896 h 5071844"/>
              <a:gd name="connsiteX4367" fmla="*/ 2614123 w 10020803"/>
              <a:gd name="connsiteY4367" fmla="*/ 3250896 h 5071844"/>
              <a:gd name="connsiteX4368" fmla="*/ 7082708 w 10020803"/>
              <a:gd name="connsiteY4368" fmla="*/ 3228553 h 5071844"/>
              <a:gd name="connsiteX4369" fmla="*/ 7082708 w 10020803"/>
              <a:gd name="connsiteY4369" fmla="*/ 3234139 h 5071844"/>
              <a:gd name="connsiteX4370" fmla="*/ 7082708 w 10020803"/>
              <a:gd name="connsiteY4370" fmla="*/ 3239725 h 5071844"/>
              <a:gd name="connsiteX4371" fmla="*/ 7093880 w 10020803"/>
              <a:gd name="connsiteY4371" fmla="*/ 3234139 h 5071844"/>
              <a:gd name="connsiteX4372" fmla="*/ 7082708 w 10020803"/>
              <a:gd name="connsiteY4372" fmla="*/ 3228553 h 5071844"/>
              <a:gd name="connsiteX4373" fmla="*/ 3451982 w 10020803"/>
              <a:gd name="connsiteY4373" fmla="*/ 3228553 h 5071844"/>
              <a:gd name="connsiteX4374" fmla="*/ 3485497 w 10020803"/>
              <a:gd name="connsiteY4374" fmla="*/ 3239725 h 5071844"/>
              <a:gd name="connsiteX4375" fmla="*/ 3474325 w 10020803"/>
              <a:gd name="connsiteY4375" fmla="*/ 3228553 h 5071844"/>
              <a:gd name="connsiteX4376" fmla="*/ 2077893 w 10020803"/>
              <a:gd name="connsiteY4376" fmla="*/ 3228553 h 5071844"/>
              <a:gd name="connsiteX4377" fmla="*/ 2089064 w 10020803"/>
              <a:gd name="connsiteY4377" fmla="*/ 3228553 h 5071844"/>
              <a:gd name="connsiteX4378" fmla="*/ 2111407 w 10020803"/>
              <a:gd name="connsiteY4378" fmla="*/ 3234139 h 5071844"/>
              <a:gd name="connsiteX4379" fmla="*/ 2144921 w 10020803"/>
              <a:gd name="connsiteY4379" fmla="*/ 3239725 h 5071844"/>
              <a:gd name="connsiteX4380" fmla="*/ 2167265 w 10020803"/>
              <a:gd name="connsiteY4380" fmla="*/ 3250896 h 5071844"/>
              <a:gd name="connsiteX4381" fmla="*/ 2178436 w 10020803"/>
              <a:gd name="connsiteY4381" fmla="*/ 3250896 h 5071844"/>
              <a:gd name="connsiteX4382" fmla="*/ 2200779 w 10020803"/>
              <a:gd name="connsiteY4382" fmla="*/ 3262068 h 5071844"/>
              <a:gd name="connsiteX4383" fmla="*/ 2217536 w 10020803"/>
              <a:gd name="connsiteY4383" fmla="*/ 3273239 h 5071844"/>
              <a:gd name="connsiteX4384" fmla="*/ 2256637 w 10020803"/>
              <a:gd name="connsiteY4384" fmla="*/ 3284410 h 5071844"/>
              <a:gd name="connsiteX4385" fmla="*/ 2368350 w 10020803"/>
              <a:gd name="connsiteY4385" fmla="*/ 3317925 h 5071844"/>
              <a:gd name="connsiteX4386" fmla="*/ 2390694 w 10020803"/>
              <a:gd name="connsiteY4386" fmla="*/ 3329096 h 5071844"/>
              <a:gd name="connsiteX4387" fmla="*/ 2362766 w 10020803"/>
              <a:gd name="connsiteY4387" fmla="*/ 3329096 h 5071844"/>
              <a:gd name="connsiteX4388" fmla="*/ 2334836 w 10020803"/>
              <a:gd name="connsiteY4388" fmla="*/ 3317925 h 5071844"/>
              <a:gd name="connsiteX4389" fmla="*/ 2290150 w 10020803"/>
              <a:gd name="connsiteY4389" fmla="*/ 3306753 h 5071844"/>
              <a:gd name="connsiteX4390" fmla="*/ 2211952 w 10020803"/>
              <a:gd name="connsiteY4390" fmla="*/ 3284410 h 5071844"/>
              <a:gd name="connsiteX4391" fmla="*/ 2189608 w 10020803"/>
              <a:gd name="connsiteY4391" fmla="*/ 3284410 h 5071844"/>
              <a:gd name="connsiteX4392" fmla="*/ 2156094 w 10020803"/>
              <a:gd name="connsiteY4392" fmla="*/ 3262068 h 5071844"/>
              <a:gd name="connsiteX4393" fmla="*/ 2100235 w 10020803"/>
              <a:gd name="connsiteY4393" fmla="*/ 3239725 h 5071844"/>
              <a:gd name="connsiteX4394" fmla="*/ 2077893 w 10020803"/>
              <a:gd name="connsiteY4394" fmla="*/ 3228553 h 5071844"/>
              <a:gd name="connsiteX4395" fmla="*/ 3588834 w 10020803"/>
              <a:gd name="connsiteY4395" fmla="*/ 3222968 h 5071844"/>
              <a:gd name="connsiteX4396" fmla="*/ 3586040 w 10020803"/>
              <a:gd name="connsiteY4396" fmla="*/ 3228553 h 5071844"/>
              <a:gd name="connsiteX4397" fmla="*/ 3586040 w 10020803"/>
              <a:gd name="connsiteY4397" fmla="*/ 3239725 h 5071844"/>
              <a:gd name="connsiteX4398" fmla="*/ 3630726 w 10020803"/>
              <a:gd name="connsiteY4398" fmla="*/ 3250896 h 5071844"/>
              <a:gd name="connsiteX4399" fmla="*/ 3619555 w 10020803"/>
              <a:gd name="connsiteY4399" fmla="*/ 3262068 h 5071844"/>
              <a:gd name="connsiteX4400" fmla="*/ 3586040 w 10020803"/>
              <a:gd name="connsiteY4400" fmla="*/ 3262068 h 5071844"/>
              <a:gd name="connsiteX4401" fmla="*/ 3574869 w 10020803"/>
              <a:gd name="connsiteY4401" fmla="*/ 3262068 h 5071844"/>
              <a:gd name="connsiteX4402" fmla="*/ 3563696 w 10020803"/>
              <a:gd name="connsiteY4402" fmla="*/ 3250896 h 5071844"/>
              <a:gd name="connsiteX4403" fmla="*/ 3574869 w 10020803"/>
              <a:gd name="connsiteY4403" fmla="*/ 3267653 h 5071844"/>
              <a:gd name="connsiteX4404" fmla="*/ 3597212 w 10020803"/>
              <a:gd name="connsiteY4404" fmla="*/ 3273239 h 5071844"/>
              <a:gd name="connsiteX4405" fmla="*/ 3630726 w 10020803"/>
              <a:gd name="connsiteY4405" fmla="*/ 3295582 h 5071844"/>
              <a:gd name="connsiteX4406" fmla="*/ 3597212 w 10020803"/>
              <a:gd name="connsiteY4406" fmla="*/ 3284410 h 5071844"/>
              <a:gd name="connsiteX4407" fmla="*/ 3563696 w 10020803"/>
              <a:gd name="connsiteY4407" fmla="*/ 3262068 h 5071844"/>
              <a:gd name="connsiteX4408" fmla="*/ 3496668 w 10020803"/>
              <a:gd name="connsiteY4408" fmla="*/ 3239725 h 5071844"/>
              <a:gd name="connsiteX4409" fmla="*/ 3519011 w 10020803"/>
              <a:gd name="connsiteY4409" fmla="*/ 3250896 h 5071844"/>
              <a:gd name="connsiteX4410" fmla="*/ 3530182 w 10020803"/>
              <a:gd name="connsiteY4410" fmla="*/ 3262068 h 5071844"/>
              <a:gd name="connsiteX4411" fmla="*/ 3541355 w 10020803"/>
              <a:gd name="connsiteY4411" fmla="*/ 3273239 h 5071844"/>
              <a:gd name="connsiteX4412" fmla="*/ 3552526 w 10020803"/>
              <a:gd name="connsiteY4412" fmla="*/ 3284410 h 5071844"/>
              <a:gd name="connsiteX4413" fmla="*/ 3552526 w 10020803"/>
              <a:gd name="connsiteY4413" fmla="*/ 3295582 h 5071844"/>
              <a:gd name="connsiteX4414" fmla="*/ 3574869 w 10020803"/>
              <a:gd name="connsiteY4414" fmla="*/ 3295582 h 5071844"/>
              <a:gd name="connsiteX4415" fmla="*/ 3608383 w 10020803"/>
              <a:gd name="connsiteY4415" fmla="*/ 3306753 h 5071844"/>
              <a:gd name="connsiteX4416" fmla="*/ 3641897 w 10020803"/>
              <a:gd name="connsiteY4416" fmla="*/ 3317925 h 5071844"/>
              <a:gd name="connsiteX4417" fmla="*/ 3658655 w 10020803"/>
              <a:gd name="connsiteY4417" fmla="*/ 3323510 h 5071844"/>
              <a:gd name="connsiteX4418" fmla="*/ 3686583 w 10020803"/>
              <a:gd name="connsiteY4418" fmla="*/ 3340267 h 5071844"/>
              <a:gd name="connsiteX4419" fmla="*/ 3720098 w 10020803"/>
              <a:gd name="connsiteY4419" fmla="*/ 3351440 h 5071844"/>
              <a:gd name="connsiteX4420" fmla="*/ 3697754 w 10020803"/>
              <a:gd name="connsiteY4420" fmla="*/ 3351440 h 5071844"/>
              <a:gd name="connsiteX4421" fmla="*/ 3686583 w 10020803"/>
              <a:gd name="connsiteY4421" fmla="*/ 3351440 h 5071844"/>
              <a:gd name="connsiteX4422" fmla="*/ 3708927 w 10020803"/>
              <a:gd name="connsiteY4422" fmla="*/ 3362610 h 5071844"/>
              <a:gd name="connsiteX4423" fmla="*/ 3720098 w 10020803"/>
              <a:gd name="connsiteY4423" fmla="*/ 3351440 h 5071844"/>
              <a:gd name="connsiteX4424" fmla="*/ 3753611 w 10020803"/>
              <a:gd name="connsiteY4424" fmla="*/ 3362610 h 5071844"/>
              <a:gd name="connsiteX4425" fmla="*/ 3764784 w 10020803"/>
              <a:gd name="connsiteY4425" fmla="*/ 3373783 h 5071844"/>
              <a:gd name="connsiteX4426" fmla="*/ 3781541 w 10020803"/>
              <a:gd name="connsiteY4426" fmla="*/ 3373783 h 5071844"/>
              <a:gd name="connsiteX4427" fmla="*/ 3798299 w 10020803"/>
              <a:gd name="connsiteY4427" fmla="*/ 3384954 h 5071844"/>
              <a:gd name="connsiteX4428" fmla="*/ 3798299 w 10020803"/>
              <a:gd name="connsiteY4428" fmla="*/ 3373783 h 5071844"/>
              <a:gd name="connsiteX4429" fmla="*/ 3831812 w 10020803"/>
              <a:gd name="connsiteY4429" fmla="*/ 3373783 h 5071844"/>
              <a:gd name="connsiteX4430" fmla="*/ 3876498 w 10020803"/>
              <a:gd name="connsiteY4430" fmla="*/ 3396124 h 5071844"/>
              <a:gd name="connsiteX4431" fmla="*/ 3876498 w 10020803"/>
              <a:gd name="connsiteY4431" fmla="*/ 3407297 h 5071844"/>
              <a:gd name="connsiteX4432" fmla="*/ 3887669 w 10020803"/>
              <a:gd name="connsiteY4432" fmla="*/ 3407297 h 5071844"/>
              <a:gd name="connsiteX4433" fmla="*/ 3893255 w 10020803"/>
              <a:gd name="connsiteY4433" fmla="*/ 3396124 h 5071844"/>
              <a:gd name="connsiteX4434" fmla="*/ 3893255 w 10020803"/>
              <a:gd name="connsiteY4434" fmla="*/ 3407297 h 5071844"/>
              <a:gd name="connsiteX4435" fmla="*/ 3898842 w 10020803"/>
              <a:gd name="connsiteY4435" fmla="*/ 3418468 h 5071844"/>
              <a:gd name="connsiteX4436" fmla="*/ 3921183 w 10020803"/>
              <a:gd name="connsiteY4436" fmla="*/ 3418468 h 5071844"/>
              <a:gd name="connsiteX4437" fmla="*/ 3921183 w 10020803"/>
              <a:gd name="connsiteY4437" fmla="*/ 3429640 h 5071844"/>
              <a:gd name="connsiteX4438" fmla="*/ 3943526 w 10020803"/>
              <a:gd name="connsiteY4438" fmla="*/ 3440811 h 5071844"/>
              <a:gd name="connsiteX4439" fmla="*/ 3965870 w 10020803"/>
              <a:gd name="connsiteY4439" fmla="*/ 3451982 h 5071844"/>
              <a:gd name="connsiteX4440" fmla="*/ 3977042 w 10020803"/>
              <a:gd name="connsiteY4440" fmla="*/ 3440811 h 5071844"/>
              <a:gd name="connsiteX4441" fmla="*/ 3988213 w 10020803"/>
              <a:gd name="connsiteY4441" fmla="*/ 3440811 h 5071844"/>
              <a:gd name="connsiteX4442" fmla="*/ 4004970 w 10020803"/>
              <a:gd name="connsiteY4442" fmla="*/ 3440811 h 5071844"/>
              <a:gd name="connsiteX4443" fmla="*/ 4021727 w 10020803"/>
              <a:gd name="connsiteY4443" fmla="*/ 3429640 h 5071844"/>
              <a:gd name="connsiteX4444" fmla="*/ 4032899 w 10020803"/>
              <a:gd name="connsiteY4444" fmla="*/ 3440811 h 5071844"/>
              <a:gd name="connsiteX4445" fmla="*/ 4021727 w 10020803"/>
              <a:gd name="connsiteY4445" fmla="*/ 3440811 h 5071844"/>
              <a:gd name="connsiteX4446" fmla="*/ 4021727 w 10020803"/>
              <a:gd name="connsiteY4446" fmla="*/ 3451982 h 5071844"/>
              <a:gd name="connsiteX4447" fmla="*/ 4044070 w 10020803"/>
              <a:gd name="connsiteY4447" fmla="*/ 3451982 h 5071844"/>
              <a:gd name="connsiteX4448" fmla="*/ 4055241 w 10020803"/>
              <a:gd name="connsiteY4448" fmla="*/ 3451982 h 5071844"/>
              <a:gd name="connsiteX4449" fmla="*/ 4077585 w 10020803"/>
              <a:gd name="connsiteY4449" fmla="*/ 3463154 h 5071844"/>
              <a:gd name="connsiteX4450" fmla="*/ 4099927 w 10020803"/>
              <a:gd name="connsiteY4450" fmla="*/ 3463154 h 5071844"/>
              <a:gd name="connsiteX4451" fmla="*/ 4111098 w 10020803"/>
              <a:gd name="connsiteY4451" fmla="*/ 3463154 h 5071844"/>
              <a:gd name="connsiteX4452" fmla="*/ 4116684 w 10020803"/>
              <a:gd name="connsiteY4452" fmla="*/ 3463154 h 5071844"/>
              <a:gd name="connsiteX4453" fmla="*/ 4133442 w 10020803"/>
              <a:gd name="connsiteY4453" fmla="*/ 3463154 h 5071844"/>
              <a:gd name="connsiteX4454" fmla="*/ 4144614 w 10020803"/>
              <a:gd name="connsiteY4454" fmla="*/ 3468740 h 5071844"/>
              <a:gd name="connsiteX4455" fmla="*/ 4139028 w 10020803"/>
              <a:gd name="connsiteY4455" fmla="*/ 3474325 h 5071844"/>
              <a:gd name="connsiteX4456" fmla="*/ 4122271 w 10020803"/>
              <a:gd name="connsiteY4456" fmla="*/ 3474325 h 5071844"/>
              <a:gd name="connsiteX4457" fmla="*/ 4133442 w 10020803"/>
              <a:gd name="connsiteY4457" fmla="*/ 3485497 h 5071844"/>
              <a:gd name="connsiteX4458" fmla="*/ 4178128 w 10020803"/>
              <a:gd name="connsiteY4458" fmla="*/ 3502254 h 5071844"/>
              <a:gd name="connsiteX4459" fmla="*/ 4211643 w 10020803"/>
              <a:gd name="connsiteY4459" fmla="*/ 3513425 h 5071844"/>
              <a:gd name="connsiteX4460" fmla="*/ 4261913 w 10020803"/>
              <a:gd name="connsiteY4460" fmla="*/ 3524598 h 5071844"/>
              <a:gd name="connsiteX4461" fmla="*/ 4301013 w 10020803"/>
              <a:gd name="connsiteY4461" fmla="*/ 3530182 h 5071844"/>
              <a:gd name="connsiteX4462" fmla="*/ 4395971 w 10020803"/>
              <a:gd name="connsiteY4462" fmla="*/ 3552525 h 5071844"/>
              <a:gd name="connsiteX4463" fmla="*/ 4457414 w 10020803"/>
              <a:gd name="connsiteY4463" fmla="*/ 3574869 h 5071844"/>
              <a:gd name="connsiteX4464" fmla="*/ 4490929 w 10020803"/>
              <a:gd name="connsiteY4464" fmla="*/ 3586039 h 5071844"/>
              <a:gd name="connsiteX4465" fmla="*/ 4524443 w 10020803"/>
              <a:gd name="connsiteY4465" fmla="*/ 3597212 h 5071844"/>
              <a:gd name="connsiteX4466" fmla="*/ 4580300 w 10020803"/>
              <a:gd name="connsiteY4466" fmla="*/ 3608383 h 5071844"/>
              <a:gd name="connsiteX4467" fmla="*/ 4591472 w 10020803"/>
              <a:gd name="connsiteY4467" fmla="*/ 3619555 h 5071844"/>
              <a:gd name="connsiteX4468" fmla="*/ 4647329 w 10020803"/>
              <a:gd name="connsiteY4468" fmla="*/ 3630726 h 5071844"/>
              <a:gd name="connsiteX4469" fmla="*/ 4675259 w 10020803"/>
              <a:gd name="connsiteY4469" fmla="*/ 3636312 h 5071844"/>
              <a:gd name="connsiteX4470" fmla="*/ 4692016 w 10020803"/>
              <a:gd name="connsiteY4470" fmla="*/ 3641897 h 5071844"/>
              <a:gd name="connsiteX4471" fmla="*/ 4714358 w 10020803"/>
              <a:gd name="connsiteY4471" fmla="*/ 3653069 h 5071844"/>
              <a:gd name="connsiteX4472" fmla="*/ 4736701 w 10020803"/>
              <a:gd name="connsiteY4472" fmla="*/ 3664240 h 5071844"/>
              <a:gd name="connsiteX4473" fmla="*/ 4837244 w 10020803"/>
              <a:gd name="connsiteY4473" fmla="*/ 3686583 h 5071844"/>
              <a:gd name="connsiteX4474" fmla="*/ 4854002 w 10020803"/>
              <a:gd name="connsiteY4474" fmla="*/ 3697754 h 5071844"/>
              <a:gd name="connsiteX4475" fmla="*/ 4870759 w 10020803"/>
              <a:gd name="connsiteY4475" fmla="*/ 3697754 h 5071844"/>
              <a:gd name="connsiteX4476" fmla="*/ 4898688 w 10020803"/>
              <a:gd name="connsiteY4476" fmla="*/ 3692169 h 5071844"/>
              <a:gd name="connsiteX4477" fmla="*/ 4915445 w 10020803"/>
              <a:gd name="connsiteY4477" fmla="*/ 3697754 h 5071844"/>
              <a:gd name="connsiteX4478" fmla="*/ 4932203 w 10020803"/>
              <a:gd name="connsiteY4478" fmla="*/ 3703340 h 5071844"/>
              <a:gd name="connsiteX4479" fmla="*/ 4948959 w 10020803"/>
              <a:gd name="connsiteY4479" fmla="*/ 3708926 h 5071844"/>
              <a:gd name="connsiteX4480" fmla="*/ 4948959 w 10020803"/>
              <a:gd name="connsiteY4480" fmla="*/ 3697754 h 5071844"/>
              <a:gd name="connsiteX4481" fmla="*/ 4937787 w 10020803"/>
              <a:gd name="connsiteY4481" fmla="*/ 3675412 h 5071844"/>
              <a:gd name="connsiteX4482" fmla="*/ 4893102 w 10020803"/>
              <a:gd name="connsiteY4482" fmla="*/ 3664240 h 5071844"/>
              <a:gd name="connsiteX4483" fmla="*/ 4876345 w 10020803"/>
              <a:gd name="connsiteY4483" fmla="*/ 3664240 h 5071844"/>
              <a:gd name="connsiteX4484" fmla="*/ 4870759 w 10020803"/>
              <a:gd name="connsiteY4484" fmla="*/ 3664240 h 5071844"/>
              <a:gd name="connsiteX4485" fmla="*/ 4803730 w 10020803"/>
              <a:gd name="connsiteY4485" fmla="*/ 3653069 h 5071844"/>
              <a:gd name="connsiteX4486" fmla="*/ 4781387 w 10020803"/>
              <a:gd name="connsiteY4486" fmla="*/ 3641897 h 5071844"/>
              <a:gd name="connsiteX4487" fmla="*/ 4770215 w 10020803"/>
              <a:gd name="connsiteY4487" fmla="*/ 3630726 h 5071844"/>
              <a:gd name="connsiteX4488" fmla="*/ 4759044 w 10020803"/>
              <a:gd name="connsiteY4488" fmla="*/ 3630726 h 5071844"/>
              <a:gd name="connsiteX4489" fmla="*/ 4747873 w 10020803"/>
              <a:gd name="connsiteY4489" fmla="*/ 3630726 h 5071844"/>
              <a:gd name="connsiteX4490" fmla="*/ 4714358 w 10020803"/>
              <a:gd name="connsiteY4490" fmla="*/ 3619555 h 5071844"/>
              <a:gd name="connsiteX4491" fmla="*/ 4647329 w 10020803"/>
              <a:gd name="connsiteY4491" fmla="*/ 3597212 h 5071844"/>
              <a:gd name="connsiteX4492" fmla="*/ 4624987 w 10020803"/>
              <a:gd name="connsiteY4492" fmla="*/ 3574869 h 5071844"/>
              <a:gd name="connsiteX4493" fmla="*/ 4591472 w 10020803"/>
              <a:gd name="connsiteY4493" fmla="*/ 3563698 h 5071844"/>
              <a:gd name="connsiteX4494" fmla="*/ 4513272 w 10020803"/>
              <a:gd name="connsiteY4494" fmla="*/ 3541355 h 5071844"/>
              <a:gd name="connsiteX4495" fmla="*/ 4502101 w 10020803"/>
              <a:gd name="connsiteY4495" fmla="*/ 3541355 h 5071844"/>
              <a:gd name="connsiteX4496" fmla="*/ 4490929 w 10020803"/>
              <a:gd name="connsiteY4496" fmla="*/ 3530182 h 5071844"/>
              <a:gd name="connsiteX4497" fmla="*/ 4490929 w 10020803"/>
              <a:gd name="connsiteY4497" fmla="*/ 3541355 h 5071844"/>
              <a:gd name="connsiteX4498" fmla="*/ 4490929 w 10020803"/>
              <a:gd name="connsiteY4498" fmla="*/ 3552525 h 5071844"/>
              <a:gd name="connsiteX4499" fmla="*/ 4457414 w 10020803"/>
              <a:gd name="connsiteY4499" fmla="*/ 3541355 h 5071844"/>
              <a:gd name="connsiteX4500" fmla="*/ 4379214 w 10020803"/>
              <a:gd name="connsiteY4500" fmla="*/ 3507839 h 5071844"/>
              <a:gd name="connsiteX4501" fmla="*/ 4345700 w 10020803"/>
              <a:gd name="connsiteY4501" fmla="*/ 3502254 h 5071844"/>
              <a:gd name="connsiteX4502" fmla="*/ 4323357 w 10020803"/>
              <a:gd name="connsiteY4502" fmla="*/ 3496668 h 5071844"/>
              <a:gd name="connsiteX4503" fmla="*/ 4301013 w 10020803"/>
              <a:gd name="connsiteY4503" fmla="*/ 3496668 h 5071844"/>
              <a:gd name="connsiteX4504" fmla="*/ 4245156 w 10020803"/>
              <a:gd name="connsiteY4504" fmla="*/ 3474325 h 5071844"/>
              <a:gd name="connsiteX4505" fmla="*/ 4233985 w 10020803"/>
              <a:gd name="connsiteY4505" fmla="*/ 3474325 h 5071844"/>
              <a:gd name="connsiteX4506" fmla="*/ 4233985 w 10020803"/>
              <a:gd name="connsiteY4506" fmla="*/ 3463154 h 5071844"/>
              <a:gd name="connsiteX4507" fmla="*/ 4233985 w 10020803"/>
              <a:gd name="connsiteY4507" fmla="*/ 3451982 h 5071844"/>
              <a:gd name="connsiteX4508" fmla="*/ 4217229 w 10020803"/>
              <a:gd name="connsiteY4508" fmla="*/ 3440811 h 5071844"/>
              <a:gd name="connsiteX4509" fmla="*/ 4200471 w 10020803"/>
              <a:gd name="connsiteY4509" fmla="*/ 3440811 h 5071844"/>
              <a:gd name="connsiteX4510" fmla="*/ 4178128 w 10020803"/>
              <a:gd name="connsiteY4510" fmla="*/ 3440811 h 5071844"/>
              <a:gd name="connsiteX4511" fmla="*/ 4172542 w 10020803"/>
              <a:gd name="connsiteY4511" fmla="*/ 3435225 h 5071844"/>
              <a:gd name="connsiteX4512" fmla="*/ 4166956 w 10020803"/>
              <a:gd name="connsiteY4512" fmla="*/ 3429640 h 5071844"/>
              <a:gd name="connsiteX4513" fmla="*/ 4161372 w 10020803"/>
              <a:gd name="connsiteY4513" fmla="*/ 3433829 h 5071844"/>
              <a:gd name="connsiteX4514" fmla="*/ 4157504 w 10020803"/>
              <a:gd name="connsiteY4514" fmla="*/ 3434795 h 5071844"/>
              <a:gd name="connsiteX4515" fmla="*/ 4200471 w 10020803"/>
              <a:gd name="connsiteY4515" fmla="*/ 3451982 h 5071844"/>
              <a:gd name="connsiteX4516" fmla="*/ 4200471 w 10020803"/>
              <a:gd name="connsiteY4516" fmla="*/ 3463154 h 5071844"/>
              <a:gd name="connsiteX4517" fmla="*/ 4066413 w 10020803"/>
              <a:gd name="connsiteY4517" fmla="*/ 3429640 h 5071844"/>
              <a:gd name="connsiteX4518" fmla="*/ 4049656 w 10020803"/>
              <a:gd name="connsiteY4518" fmla="*/ 3418468 h 5071844"/>
              <a:gd name="connsiteX4519" fmla="*/ 4032899 w 10020803"/>
              <a:gd name="connsiteY4519" fmla="*/ 3418468 h 5071844"/>
              <a:gd name="connsiteX4520" fmla="*/ 4032899 w 10020803"/>
              <a:gd name="connsiteY4520" fmla="*/ 3396124 h 5071844"/>
              <a:gd name="connsiteX4521" fmla="*/ 4021727 w 10020803"/>
              <a:gd name="connsiteY4521" fmla="*/ 3396124 h 5071844"/>
              <a:gd name="connsiteX4522" fmla="*/ 4021727 w 10020803"/>
              <a:gd name="connsiteY4522" fmla="*/ 3407297 h 5071844"/>
              <a:gd name="connsiteX4523" fmla="*/ 4021727 w 10020803"/>
              <a:gd name="connsiteY4523" fmla="*/ 3418468 h 5071844"/>
              <a:gd name="connsiteX4524" fmla="*/ 4004970 w 10020803"/>
              <a:gd name="connsiteY4524" fmla="*/ 3407297 h 5071844"/>
              <a:gd name="connsiteX4525" fmla="*/ 3988213 w 10020803"/>
              <a:gd name="connsiteY4525" fmla="*/ 3396124 h 5071844"/>
              <a:gd name="connsiteX4526" fmla="*/ 3999384 w 10020803"/>
              <a:gd name="connsiteY4526" fmla="*/ 3396124 h 5071844"/>
              <a:gd name="connsiteX4527" fmla="*/ 4010556 w 10020803"/>
              <a:gd name="connsiteY4527" fmla="*/ 3390540 h 5071844"/>
              <a:gd name="connsiteX4528" fmla="*/ 3993799 w 10020803"/>
              <a:gd name="connsiteY4528" fmla="*/ 3384954 h 5071844"/>
              <a:gd name="connsiteX4529" fmla="*/ 3977042 w 10020803"/>
              <a:gd name="connsiteY4529" fmla="*/ 3373783 h 5071844"/>
              <a:gd name="connsiteX4530" fmla="*/ 3954699 w 10020803"/>
              <a:gd name="connsiteY4530" fmla="*/ 3362610 h 5071844"/>
              <a:gd name="connsiteX4531" fmla="*/ 3943526 w 10020803"/>
              <a:gd name="connsiteY4531" fmla="*/ 3357024 h 5071844"/>
              <a:gd name="connsiteX4532" fmla="*/ 3898842 w 10020803"/>
              <a:gd name="connsiteY4532" fmla="*/ 3334682 h 5071844"/>
              <a:gd name="connsiteX4533" fmla="*/ 3831812 w 10020803"/>
              <a:gd name="connsiteY4533" fmla="*/ 3317925 h 5071844"/>
              <a:gd name="connsiteX4534" fmla="*/ 3831812 w 10020803"/>
              <a:gd name="connsiteY4534" fmla="*/ 3306753 h 5071844"/>
              <a:gd name="connsiteX4535" fmla="*/ 3798299 w 10020803"/>
              <a:gd name="connsiteY4535" fmla="*/ 3284410 h 5071844"/>
              <a:gd name="connsiteX4536" fmla="*/ 3641897 w 10020803"/>
              <a:gd name="connsiteY4536" fmla="*/ 3239725 h 5071844"/>
              <a:gd name="connsiteX4537" fmla="*/ 3619555 w 10020803"/>
              <a:gd name="connsiteY4537" fmla="*/ 3228553 h 5071844"/>
              <a:gd name="connsiteX4538" fmla="*/ 3597212 w 10020803"/>
              <a:gd name="connsiteY4538" fmla="*/ 3228553 h 5071844"/>
              <a:gd name="connsiteX4539" fmla="*/ 3588834 w 10020803"/>
              <a:gd name="connsiteY4539" fmla="*/ 3222968 h 5071844"/>
              <a:gd name="connsiteX4540" fmla="*/ 9171772 w 10020803"/>
              <a:gd name="connsiteY4540" fmla="*/ 3217382 h 5071844"/>
              <a:gd name="connsiteX4541" fmla="*/ 9194115 w 10020803"/>
              <a:gd name="connsiteY4541" fmla="*/ 3217382 h 5071844"/>
              <a:gd name="connsiteX4542" fmla="*/ 9205286 w 10020803"/>
              <a:gd name="connsiteY4542" fmla="*/ 3228553 h 5071844"/>
              <a:gd name="connsiteX4543" fmla="*/ 9171772 w 10020803"/>
              <a:gd name="connsiteY4543" fmla="*/ 3217382 h 5071844"/>
              <a:gd name="connsiteX4544" fmla="*/ 7697139 w 10020803"/>
              <a:gd name="connsiteY4544" fmla="*/ 3206211 h 5071844"/>
              <a:gd name="connsiteX4545" fmla="*/ 7697139 w 10020803"/>
              <a:gd name="connsiteY4545" fmla="*/ 3217382 h 5071844"/>
              <a:gd name="connsiteX4546" fmla="*/ 7725067 w 10020803"/>
              <a:gd name="connsiteY4546" fmla="*/ 3222968 h 5071844"/>
              <a:gd name="connsiteX4547" fmla="*/ 7741824 w 10020803"/>
              <a:gd name="connsiteY4547" fmla="*/ 3228553 h 5071844"/>
              <a:gd name="connsiteX4548" fmla="*/ 7747410 w 10020803"/>
              <a:gd name="connsiteY4548" fmla="*/ 3239725 h 5071844"/>
              <a:gd name="connsiteX4549" fmla="*/ 7764168 w 10020803"/>
              <a:gd name="connsiteY4549" fmla="*/ 3239725 h 5071844"/>
              <a:gd name="connsiteX4550" fmla="*/ 7786510 w 10020803"/>
              <a:gd name="connsiteY4550" fmla="*/ 3250896 h 5071844"/>
              <a:gd name="connsiteX4551" fmla="*/ 7803268 w 10020803"/>
              <a:gd name="connsiteY4551" fmla="*/ 3256482 h 5071844"/>
              <a:gd name="connsiteX4552" fmla="*/ 7814438 w 10020803"/>
              <a:gd name="connsiteY4552" fmla="*/ 3256482 h 5071844"/>
              <a:gd name="connsiteX4553" fmla="*/ 7842368 w 10020803"/>
              <a:gd name="connsiteY4553" fmla="*/ 3267653 h 5071844"/>
              <a:gd name="connsiteX4554" fmla="*/ 7875882 w 10020803"/>
              <a:gd name="connsiteY4554" fmla="*/ 3273239 h 5071844"/>
              <a:gd name="connsiteX4555" fmla="*/ 7887054 w 10020803"/>
              <a:gd name="connsiteY4555" fmla="*/ 3262068 h 5071844"/>
              <a:gd name="connsiteX4556" fmla="*/ 7887054 w 10020803"/>
              <a:gd name="connsiteY4556" fmla="*/ 3278825 h 5071844"/>
              <a:gd name="connsiteX4557" fmla="*/ 7909396 w 10020803"/>
              <a:gd name="connsiteY4557" fmla="*/ 3284410 h 5071844"/>
              <a:gd name="connsiteX4558" fmla="*/ 7931739 w 10020803"/>
              <a:gd name="connsiteY4558" fmla="*/ 3289996 h 5071844"/>
              <a:gd name="connsiteX4559" fmla="*/ 7942912 w 10020803"/>
              <a:gd name="connsiteY4559" fmla="*/ 3306753 h 5071844"/>
              <a:gd name="connsiteX4560" fmla="*/ 7948496 w 10020803"/>
              <a:gd name="connsiteY4560" fmla="*/ 3306753 h 5071844"/>
              <a:gd name="connsiteX4561" fmla="*/ 7965253 w 10020803"/>
              <a:gd name="connsiteY4561" fmla="*/ 3306753 h 5071844"/>
              <a:gd name="connsiteX4562" fmla="*/ 7982012 w 10020803"/>
              <a:gd name="connsiteY4562" fmla="*/ 3312339 h 5071844"/>
              <a:gd name="connsiteX4563" fmla="*/ 8004354 w 10020803"/>
              <a:gd name="connsiteY4563" fmla="*/ 3312339 h 5071844"/>
              <a:gd name="connsiteX4564" fmla="*/ 8021110 w 10020803"/>
              <a:gd name="connsiteY4564" fmla="*/ 3317925 h 5071844"/>
              <a:gd name="connsiteX4565" fmla="*/ 8026696 w 10020803"/>
              <a:gd name="connsiteY4565" fmla="*/ 3329096 h 5071844"/>
              <a:gd name="connsiteX4566" fmla="*/ 8049040 w 10020803"/>
              <a:gd name="connsiteY4566" fmla="*/ 3329096 h 5071844"/>
              <a:gd name="connsiteX4567" fmla="*/ 8082554 w 10020803"/>
              <a:gd name="connsiteY4567" fmla="*/ 3340267 h 5071844"/>
              <a:gd name="connsiteX4568" fmla="*/ 8099311 w 10020803"/>
              <a:gd name="connsiteY4568" fmla="*/ 3340267 h 5071844"/>
              <a:gd name="connsiteX4569" fmla="*/ 8110484 w 10020803"/>
              <a:gd name="connsiteY4569" fmla="*/ 3351440 h 5071844"/>
              <a:gd name="connsiteX4570" fmla="*/ 8138411 w 10020803"/>
              <a:gd name="connsiteY4570" fmla="*/ 3362610 h 5071844"/>
              <a:gd name="connsiteX4571" fmla="*/ 8177512 w 10020803"/>
              <a:gd name="connsiteY4571" fmla="*/ 3373783 h 5071844"/>
              <a:gd name="connsiteX4572" fmla="*/ 8238955 w 10020803"/>
              <a:gd name="connsiteY4572" fmla="*/ 3390540 h 5071844"/>
              <a:gd name="connsiteX4573" fmla="*/ 8278055 w 10020803"/>
              <a:gd name="connsiteY4573" fmla="*/ 3396124 h 5071844"/>
              <a:gd name="connsiteX4574" fmla="*/ 8289226 w 10020803"/>
              <a:gd name="connsiteY4574" fmla="*/ 3396124 h 5071844"/>
              <a:gd name="connsiteX4575" fmla="*/ 8311569 w 10020803"/>
              <a:gd name="connsiteY4575" fmla="*/ 3407297 h 5071844"/>
              <a:gd name="connsiteX4576" fmla="*/ 8367426 w 10020803"/>
              <a:gd name="connsiteY4576" fmla="*/ 3418468 h 5071844"/>
              <a:gd name="connsiteX4577" fmla="*/ 8356256 w 10020803"/>
              <a:gd name="connsiteY4577" fmla="*/ 3407297 h 5071844"/>
              <a:gd name="connsiteX4578" fmla="*/ 8333912 w 10020803"/>
              <a:gd name="connsiteY4578" fmla="*/ 3396124 h 5071844"/>
              <a:gd name="connsiteX4579" fmla="*/ 8300398 w 10020803"/>
              <a:gd name="connsiteY4579" fmla="*/ 3384954 h 5071844"/>
              <a:gd name="connsiteX4580" fmla="*/ 8278055 w 10020803"/>
              <a:gd name="connsiteY4580" fmla="*/ 3384954 h 5071844"/>
              <a:gd name="connsiteX4581" fmla="*/ 8266883 w 10020803"/>
              <a:gd name="connsiteY4581" fmla="*/ 3384954 h 5071844"/>
              <a:gd name="connsiteX4582" fmla="*/ 8216612 w 10020803"/>
              <a:gd name="connsiteY4582" fmla="*/ 3357024 h 5071844"/>
              <a:gd name="connsiteX4583" fmla="*/ 8143998 w 10020803"/>
              <a:gd name="connsiteY4583" fmla="*/ 3340267 h 5071844"/>
              <a:gd name="connsiteX4584" fmla="*/ 8110484 w 10020803"/>
              <a:gd name="connsiteY4584" fmla="*/ 3317925 h 5071844"/>
              <a:gd name="connsiteX4585" fmla="*/ 8093726 w 10020803"/>
              <a:gd name="connsiteY4585" fmla="*/ 3312339 h 5071844"/>
              <a:gd name="connsiteX4586" fmla="*/ 8054626 w 10020803"/>
              <a:gd name="connsiteY4586" fmla="*/ 3295582 h 5071844"/>
              <a:gd name="connsiteX4587" fmla="*/ 8021110 w 10020803"/>
              <a:gd name="connsiteY4587" fmla="*/ 3295582 h 5071844"/>
              <a:gd name="connsiteX4588" fmla="*/ 7993182 w 10020803"/>
              <a:gd name="connsiteY4588" fmla="*/ 3278825 h 5071844"/>
              <a:gd name="connsiteX4589" fmla="*/ 7970840 w 10020803"/>
              <a:gd name="connsiteY4589" fmla="*/ 3273239 h 5071844"/>
              <a:gd name="connsiteX4590" fmla="*/ 7959668 w 10020803"/>
              <a:gd name="connsiteY4590" fmla="*/ 3273239 h 5071844"/>
              <a:gd name="connsiteX4591" fmla="*/ 7942912 w 10020803"/>
              <a:gd name="connsiteY4591" fmla="*/ 3273239 h 5071844"/>
              <a:gd name="connsiteX4592" fmla="*/ 7931739 w 10020803"/>
              <a:gd name="connsiteY4592" fmla="*/ 3262068 h 5071844"/>
              <a:gd name="connsiteX4593" fmla="*/ 7875882 w 10020803"/>
              <a:gd name="connsiteY4593" fmla="*/ 3239725 h 5071844"/>
              <a:gd name="connsiteX4594" fmla="*/ 7853538 w 10020803"/>
              <a:gd name="connsiteY4594" fmla="*/ 3245310 h 5071844"/>
              <a:gd name="connsiteX4595" fmla="*/ 7842368 w 10020803"/>
              <a:gd name="connsiteY4595" fmla="*/ 3239725 h 5071844"/>
              <a:gd name="connsiteX4596" fmla="*/ 7820024 w 10020803"/>
              <a:gd name="connsiteY4596" fmla="*/ 3234139 h 5071844"/>
              <a:gd name="connsiteX4597" fmla="*/ 7792096 w 10020803"/>
              <a:gd name="connsiteY4597" fmla="*/ 3228553 h 5071844"/>
              <a:gd name="connsiteX4598" fmla="*/ 7764168 w 10020803"/>
              <a:gd name="connsiteY4598" fmla="*/ 3228553 h 5071844"/>
              <a:gd name="connsiteX4599" fmla="*/ 7752996 w 10020803"/>
              <a:gd name="connsiteY4599" fmla="*/ 3217382 h 5071844"/>
              <a:gd name="connsiteX4600" fmla="*/ 7730653 w 10020803"/>
              <a:gd name="connsiteY4600" fmla="*/ 3217382 h 5071844"/>
              <a:gd name="connsiteX4601" fmla="*/ 7702724 w 10020803"/>
              <a:gd name="connsiteY4601" fmla="*/ 3211796 h 5071844"/>
              <a:gd name="connsiteX4602" fmla="*/ 7697139 w 10020803"/>
              <a:gd name="connsiteY4602" fmla="*/ 3206211 h 5071844"/>
              <a:gd name="connsiteX4603" fmla="*/ 4094341 w 10020803"/>
              <a:gd name="connsiteY4603" fmla="*/ 3206211 h 5071844"/>
              <a:gd name="connsiteX4604" fmla="*/ 4088757 w 10020803"/>
              <a:gd name="connsiteY4604" fmla="*/ 3217382 h 5071844"/>
              <a:gd name="connsiteX4605" fmla="*/ 4099927 w 10020803"/>
              <a:gd name="connsiteY4605" fmla="*/ 3211796 h 5071844"/>
              <a:gd name="connsiteX4606" fmla="*/ 4094341 w 10020803"/>
              <a:gd name="connsiteY4606" fmla="*/ 3206211 h 5071844"/>
              <a:gd name="connsiteX4607" fmla="*/ 3887669 w 10020803"/>
              <a:gd name="connsiteY4607" fmla="*/ 3206211 h 5071844"/>
              <a:gd name="connsiteX4608" fmla="*/ 3887669 w 10020803"/>
              <a:gd name="connsiteY4608" fmla="*/ 3217382 h 5071844"/>
              <a:gd name="connsiteX4609" fmla="*/ 3910012 w 10020803"/>
              <a:gd name="connsiteY4609" fmla="*/ 3228553 h 5071844"/>
              <a:gd name="connsiteX4610" fmla="*/ 3910012 w 10020803"/>
              <a:gd name="connsiteY4610" fmla="*/ 3217382 h 5071844"/>
              <a:gd name="connsiteX4611" fmla="*/ 3898842 w 10020803"/>
              <a:gd name="connsiteY4611" fmla="*/ 3217382 h 5071844"/>
              <a:gd name="connsiteX4612" fmla="*/ 3887669 w 10020803"/>
              <a:gd name="connsiteY4612" fmla="*/ 3206211 h 5071844"/>
              <a:gd name="connsiteX4613" fmla="*/ 3731270 w 10020803"/>
              <a:gd name="connsiteY4613" fmla="*/ 3206211 h 5071844"/>
              <a:gd name="connsiteX4614" fmla="*/ 3742441 w 10020803"/>
              <a:gd name="connsiteY4614" fmla="*/ 3217382 h 5071844"/>
              <a:gd name="connsiteX4615" fmla="*/ 3742441 w 10020803"/>
              <a:gd name="connsiteY4615" fmla="*/ 3206211 h 5071844"/>
              <a:gd name="connsiteX4616" fmla="*/ 3731270 w 10020803"/>
              <a:gd name="connsiteY4616" fmla="*/ 3206211 h 5071844"/>
              <a:gd name="connsiteX4617" fmla="*/ 1854464 w 10020803"/>
              <a:gd name="connsiteY4617" fmla="*/ 3206211 h 5071844"/>
              <a:gd name="connsiteX4618" fmla="*/ 1876806 w 10020803"/>
              <a:gd name="connsiteY4618" fmla="*/ 3217382 h 5071844"/>
              <a:gd name="connsiteX4619" fmla="*/ 1887978 w 10020803"/>
              <a:gd name="connsiteY4619" fmla="*/ 3228553 h 5071844"/>
              <a:gd name="connsiteX4620" fmla="*/ 1865635 w 10020803"/>
              <a:gd name="connsiteY4620" fmla="*/ 3228553 h 5071844"/>
              <a:gd name="connsiteX4621" fmla="*/ 1854464 w 10020803"/>
              <a:gd name="connsiteY4621" fmla="*/ 3217382 h 5071844"/>
              <a:gd name="connsiteX4622" fmla="*/ 1854464 w 10020803"/>
              <a:gd name="connsiteY4622" fmla="*/ 3206211 h 5071844"/>
              <a:gd name="connsiteX4623" fmla="*/ 9093571 w 10020803"/>
              <a:gd name="connsiteY4623" fmla="*/ 3195039 h 5071844"/>
              <a:gd name="connsiteX4624" fmla="*/ 9115914 w 10020803"/>
              <a:gd name="connsiteY4624" fmla="*/ 3195039 h 5071844"/>
              <a:gd name="connsiteX4625" fmla="*/ 9115914 w 10020803"/>
              <a:gd name="connsiteY4625" fmla="*/ 3206211 h 5071844"/>
              <a:gd name="connsiteX4626" fmla="*/ 9099157 w 10020803"/>
              <a:gd name="connsiteY4626" fmla="*/ 3200625 h 5071844"/>
              <a:gd name="connsiteX4627" fmla="*/ 9093571 w 10020803"/>
              <a:gd name="connsiteY4627" fmla="*/ 3195039 h 5071844"/>
              <a:gd name="connsiteX4628" fmla="*/ 7663624 w 10020803"/>
              <a:gd name="connsiteY4628" fmla="*/ 3195039 h 5071844"/>
              <a:gd name="connsiteX4629" fmla="*/ 7658039 w 10020803"/>
              <a:gd name="connsiteY4629" fmla="*/ 3211796 h 5071844"/>
              <a:gd name="connsiteX4630" fmla="*/ 7669210 w 10020803"/>
              <a:gd name="connsiteY4630" fmla="*/ 3217382 h 5071844"/>
              <a:gd name="connsiteX4631" fmla="*/ 7674796 w 10020803"/>
              <a:gd name="connsiteY4631" fmla="*/ 3217382 h 5071844"/>
              <a:gd name="connsiteX4632" fmla="*/ 7674796 w 10020803"/>
              <a:gd name="connsiteY4632" fmla="*/ 3206211 h 5071844"/>
              <a:gd name="connsiteX4633" fmla="*/ 3697754 w 10020803"/>
              <a:gd name="connsiteY4633" fmla="*/ 3195039 h 5071844"/>
              <a:gd name="connsiteX4634" fmla="*/ 3703340 w 10020803"/>
              <a:gd name="connsiteY4634" fmla="*/ 3206211 h 5071844"/>
              <a:gd name="connsiteX4635" fmla="*/ 3708927 w 10020803"/>
              <a:gd name="connsiteY4635" fmla="*/ 3200625 h 5071844"/>
              <a:gd name="connsiteX4636" fmla="*/ 3697754 w 10020803"/>
              <a:gd name="connsiteY4636" fmla="*/ 3195039 h 5071844"/>
              <a:gd name="connsiteX4637" fmla="*/ 3541355 w 10020803"/>
              <a:gd name="connsiteY4637" fmla="*/ 3195039 h 5071844"/>
              <a:gd name="connsiteX4638" fmla="*/ 3546939 w 10020803"/>
              <a:gd name="connsiteY4638" fmla="*/ 3206211 h 5071844"/>
              <a:gd name="connsiteX4639" fmla="*/ 3552526 w 10020803"/>
              <a:gd name="connsiteY4639" fmla="*/ 3200625 h 5071844"/>
              <a:gd name="connsiteX4640" fmla="*/ 3541355 w 10020803"/>
              <a:gd name="connsiteY4640" fmla="*/ 3195039 h 5071844"/>
              <a:gd name="connsiteX4641" fmla="*/ 2723045 w 10020803"/>
              <a:gd name="connsiteY4641" fmla="*/ 3195039 h 5071844"/>
              <a:gd name="connsiteX4642" fmla="*/ 2737010 w 10020803"/>
              <a:gd name="connsiteY4642" fmla="*/ 3206211 h 5071844"/>
              <a:gd name="connsiteX4643" fmla="*/ 2725837 w 10020803"/>
              <a:gd name="connsiteY4643" fmla="*/ 3206211 h 5071844"/>
              <a:gd name="connsiteX4644" fmla="*/ 2714666 w 10020803"/>
              <a:gd name="connsiteY4644" fmla="*/ 3206211 h 5071844"/>
              <a:gd name="connsiteX4645" fmla="*/ 2703494 w 10020803"/>
              <a:gd name="connsiteY4645" fmla="*/ 3217382 h 5071844"/>
              <a:gd name="connsiteX4646" fmla="*/ 2703494 w 10020803"/>
              <a:gd name="connsiteY4646" fmla="*/ 3206211 h 5071844"/>
              <a:gd name="connsiteX4647" fmla="*/ 2723045 w 10020803"/>
              <a:gd name="connsiteY4647" fmla="*/ 3195039 h 5071844"/>
              <a:gd name="connsiteX4648" fmla="*/ 2658809 w 10020803"/>
              <a:gd name="connsiteY4648" fmla="*/ 3195039 h 5071844"/>
              <a:gd name="connsiteX4649" fmla="*/ 2669981 w 10020803"/>
              <a:gd name="connsiteY4649" fmla="*/ 3195039 h 5071844"/>
              <a:gd name="connsiteX4650" fmla="*/ 2664395 w 10020803"/>
              <a:gd name="connsiteY4650" fmla="*/ 3206211 h 5071844"/>
              <a:gd name="connsiteX4651" fmla="*/ 2653223 w 10020803"/>
              <a:gd name="connsiteY4651" fmla="*/ 3200625 h 5071844"/>
              <a:gd name="connsiteX4652" fmla="*/ 2658809 w 10020803"/>
              <a:gd name="connsiteY4652" fmla="*/ 3195039 h 5071844"/>
              <a:gd name="connsiteX4653" fmla="*/ 9060057 w 10020803"/>
              <a:gd name="connsiteY4653" fmla="*/ 3183868 h 5071844"/>
              <a:gd name="connsiteX4654" fmla="*/ 9071229 w 10020803"/>
              <a:gd name="connsiteY4654" fmla="*/ 3183868 h 5071844"/>
              <a:gd name="connsiteX4655" fmla="*/ 9071229 w 10020803"/>
              <a:gd name="connsiteY4655" fmla="*/ 3195039 h 5071844"/>
              <a:gd name="connsiteX4656" fmla="*/ 8769600 w 10020803"/>
              <a:gd name="connsiteY4656" fmla="*/ 3183868 h 5071844"/>
              <a:gd name="connsiteX4657" fmla="*/ 8780771 w 10020803"/>
              <a:gd name="connsiteY4657" fmla="*/ 3183868 h 5071844"/>
              <a:gd name="connsiteX4658" fmla="*/ 8769600 w 10020803"/>
              <a:gd name="connsiteY4658" fmla="*/ 3195039 h 5071844"/>
              <a:gd name="connsiteX4659" fmla="*/ 8769600 w 10020803"/>
              <a:gd name="connsiteY4659" fmla="*/ 3183868 h 5071844"/>
              <a:gd name="connsiteX4660" fmla="*/ 7529568 w 10020803"/>
              <a:gd name="connsiteY4660" fmla="*/ 3183868 h 5071844"/>
              <a:gd name="connsiteX4661" fmla="*/ 7540738 w 10020803"/>
              <a:gd name="connsiteY4661" fmla="*/ 3195039 h 5071844"/>
              <a:gd name="connsiteX4662" fmla="*/ 7540738 w 10020803"/>
              <a:gd name="connsiteY4662" fmla="*/ 3189452 h 5071844"/>
              <a:gd name="connsiteX4663" fmla="*/ 7529568 w 10020803"/>
              <a:gd name="connsiteY4663" fmla="*/ 3183868 h 5071844"/>
              <a:gd name="connsiteX4664" fmla="*/ 3742441 w 10020803"/>
              <a:gd name="connsiteY4664" fmla="*/ 3183868 h 5071844"/>
              <a:gd name="connsiteX4665" fmla="*/ 3742441 w 10020803"/>
              <a:gd name="connsiteY4665" fmla="*/ 3195039 h 5071844"/>
              <a:gd name="connsiteX4666" fmla="*/ 3753611 w 10020803"/>
              <a:gd name="connsiteY4666" fmla="*/ 3189452 h 5071844"/>
              <a:gd name="connsiteX4667" fmla="*/ 3742441 w 10020803"/>
              <a:gd name="connsiteY4667" fmla="*/ 3183868 h 5071844"/>
              <a:gd name="connsiteX4668" fmla="*/ 3195039 w 10020803"/>
              <a:gd name="connsiteY4668" fmla="*/ 3183868 h 5071844"/>
              <a:gd name="connsiteX4669" fmla="*/ 3206211 w 10020803"/>
              <a:gd name="connsiteY4669" fmla="*/ 3183868 h 5071844"/>
              <a:gd name="connsiteX4670" fmla="*/ 3206211 w 10020803"/>
              <a:gd name="connsiteY4670" fmla="*/ 3195039 h 5071844"/>
              <a:gd name="connsiteX4671" fmla="*/ 3195039 w 10020803"/>
              <a:gd name="connsiteY4671" fmla="*/ 3183868 h 5071844"/>
              <a:gd name="connsiteX4672" fmla="*/ 2871066 w 10020803"/>
              <a:gd name="connsiteY4672" fmla="*/ 3183868 h 5071844"/>
              <a:gd name="connsiteX4673" fmla="*/ 2882238 w 10020803"/>
              <a:gd name="connsiteY4673" fmla="*/ 3195039 h 5071844"/>
              <a:gd name="connsiteX4674" fmla="*/ 2893410 w 10020803"/>
              <a:gd name="connsiteY4674" fmla="*/ 3189452 h 5071844"/>
              <a:gd name="connsiteX4675" fmla="*/ 2882238 w 10020803"/>
              <a:gd name="connsiteY4675" fmla="*/ 3183868 h 5071844"/>
              <a:gd name="connsiteX4676" fmla="*/ 1988522 w 10020803"/>
              <a:gd name="connsiteY4676" fmla="*/ 3183868 h 5071844"/>
              <a:gd name="connsiteX4677" fmla="*/ 2033207 w 10020803"/>
              <a:gd name="connsiteY4677" fmla="*/ 3195039 h 5071844"/>
              <a:gd name="connsiteX4678" fmla="*/ 2022036 w 10020803"/>
              <a:gd name="connsiteY4678" fmla="*/ 3217382 h 5071844"/>
              <a:gd name="connsiteX4679" fmla="*/ 1988522 w 10020803"/>
              <a:gd name="connsiteY4679" fmla="*/ 3206211 h 5071844"/>
              <a:gd name="connsiteX4680" fmla="*/ 1982936 w 10020803"/>
              <a:gd name="connsiteY4680" fmla="*/ 3195039 h 5071844"/>
              <a:gd name="connsiteX4681" fmla="*/ 1988522 w 10020803"/>
              <a:gd name="connsiteY4681" fmla="*/ 3183868 h 5071844"/>
              <a:gd name="connsiteX4682" fmla="*/ 8903657 w 10020803"/>
              <a:gd name="connsiteY4682" fmla="*/ 3178283 h 5071844"/>
              <a:gd name="connsiteX4683" fmla="*/ 8892485 w 10020803"/>
              <a:gd name="connsiteY4683" fmla="*/ 3183868 h 5071844"/>
              <a:gd name="connsiteX4684" fmla="*/ 8903657 w 10020803"/>
              <a:gd name="connsiteY4684" fmla="*/ 3195039 h 5071844"/>
              <a:gd name="connsiteX4685" fmla="*/ 8914828 w 10020803"/>
              <a:gd name="connsiteY4685" fmla="*/ 3195039 h 5071844"/>
              <a:gd name="connsiteX4686" fmla="*/ 8914828 w 10020803"/>
              <a:gd name="connsiteY4686" fmla="*/ 3183868 h 5071844"/>
              <a:gd name="connsiteX4687" fmla="*/ 8903657 w 10020803"/>
              <a:gd name="connsiteY4687" fmla="*/ 3178283 h 5071844"/>
              <a:gd name="connsiteX4688" fmla="*/ 9026543 w 10020803"/>
              <a:gd name="connsiteY4688" fmla="*/ 3172695 h 5071844"/>
              <a:gd name="connsiteX4689" fmla="*/ 9037714 w 10020803"/>
              <a:gd name="connsiteY4689" fmla="*/ 3172695 h 5071844"/>
              <a:gd name="connsiteX4690" fmla="*/ 9037714 w 10020803"/>
              <a:gd name="connsiteY4690" fmla="*/ 3183868 h 5071844"/>
              <a:gd name="connsiteX4691" fmla="*/ 2133751 w 10020803"/>
              <a:gd name="connsiteY4691" fmla="*/ 3172695 h 5071844"/>
              <a:gd name="connsiteX4692" fmla="*/ 2144921 w 10020803"/>
              <a:gd name="connsiteY4692" fmla="*/ 3172695 h 5071844"/>
              <a:gd name="connsiteX4693" fmla="*/ 2133751 w 10020803"/>
              <a:gd name="connsiteY4693" fmla="*/ 3183868 h 5071844"/>
              <a:gd name="connsiteX4694" fmla="*/ 2133751 w 10020803"/>
              <a:gd name="connsiteY4694" fmla="*/ 3172695 h 5071844"/>
              <a:gd name="connsiteX4695" fmla="*/ 1731577 w 10020803"/>
              <a:gd name="connsiteY4695" fmla="*/ 3172695 h 5071844"/>
              <a:gd name="connsiteX4696" fmla="*/ 1765091 w 10020803"/>
              <a:gd name="connsiteY4696" fmla="*/ 3172695 h 5071844"/>
              <a:gd name="connsiteX4697" fmla="*/ 1793021 w 10020803"/>
              <a:gd name="connsiteY4697" fmla="*/ 3200625 h 5071844"/>
              <a:gd name="connsiteX4698" fmla="*/ 1781848 w 10020803"/>
              <a:gd name="connsiteY4698" fmla="*/ 3195039 h 5071844"/>
              <a:gd name="connsiteX4699" fmla="*/ 1753921 w 10020803"/>
              <a:gd name="connsiteY4699" fmla="*/ 3183868 h 5071844"/>
              <a:gd name="connsiteX4700" fmla="*/ 1731577 w 10020803"/>
              <a:gd name="connsiteY4700" fmla="*/ 3172695 h 5071844"/>
              <a:gd name="connsiteX4701" fmla="*/ 3410089 w 10020803"/>
              <a:gd name="connsiteY4701" fmla="*/ 3167111 h 5071844"/>
              <a:gd name="connsiteX4702" fmla="*/ 3418468 w 10020803"/>
              <a:gd name="connsiteY4702" fmla="*/ 3172695 h 5071844"/>
              <a:gd name="connsiteX4703" fmla="*/ 3412883 w 10020803"/>
              <a:gd name="connsiteY4703" fmla="*/ 3183868 h 5071844"/>
              <a:gd name="connsiteX4704" fmla="*/ 3407297 w 10020803"/>
              <a:gd name="connsiteY4704" fmla="*/ 3172695 h 5071844"/>
              <a:gd name="connsiteX4705" fmla="*/ 3410089 w 10020803"/>
              <a:gd name="connsiteY4705" fmla="*/ 3167111 h 5071844"/>
              <a:gd name="connsiteX4706" fmla="*/ 9160601 w 10020803"/>
              <a:gd name="connsiteY4706" fmla="*/ 3161524 h 5071844"/>
              <a:gd name="connsiteX4707" fmla="*/ 9160601 w 10020803"/>
              <a:gd name="connsiteY4707" fmla="*/ 3172695 h 5071844"/>
              <a:gd name="connsiteX4708" fmla="*/ 9149428 w 10020803"/>
              <a:gd name="connsiteY4708" fmla="*/ 3172695 h 5071844"/>
              <a:gd name="connsiteX4709" fmla="*/ 8981856 w 10020803"/>
              <a:gd name="connsiteY4709" fmla="*/ 3161524 h 5071844"/>
              <a:gd name="connsiteX4710" fmla="*/ 8993029 w 10020803"/>
              <a:gd name="connsiteY4710" fmla="*/ 3161524 h 5071844"/>
              <a:gd name="connsiteX4711" fmla="*/ 9004200 w 10020803"/>
              <a:gd name="connsiteY4711" fmla="*/ 3172695 h 5071844"/>
              <a:gd name="connsiteX4712" fmla="*/ 8987443 w 10020803"/>
              <a:gd name="connsiteY4712" fmla="*/ 3167111 h 5071844"/>
              <a:gd name="connsiteX4713" fmla="*/ 8981856 w 10020803"/>
              <a:gd name="connsiteY4713" fmla="*/ 3161524 h 5071844"/>
              <a:gd name="connsiteX4714" fmla="*/ 2714666 w 10020803"/>
              <a:gd name="connsiteY4714" fmla="*/ 3161524 h 5071844"/>
              <a:gd name="connsiteX4715" fmla="*/ 2725837 w 10020803"/>
              <a:gd name="connsiteY4715" fmla="*/ 3172695 h 5071844"/>
              <a:gd name="connsiteX4716" fmla="*/ 2725837 w 10020803"/>
              <a:gd name="connsiteY4716" fmla="*/ 3161524 h 5071844"/>
              <a:gd name="connsiteX4717" fmla="*/ 1832121 w 10020803"/>
              <a:gd name="connsiteY4717" fmla="*/ 3161524 h 5071844"/>
              <a:gd name="connsiteX4718" fmla="*/ 1843292 w 10020803"/>
              <a:gd name="connsiteY4718" fmla="*/ 3172695 h 5071844"/>
              <a:gd name="connsiteX4719" fmla="*/ 1832121 w 10020803"/>
              <a:gd name="connsiteY4719" fmla="*/ 3172695 h 5071844"/>
              <a:gd name="connsiteX4720" fmla="*/ 1826535 w 10020803"/>
              <a:gd name="connsiteY4720" fmla="*/ 3167111 h 5071844"/>
              <a:gd name="connsiteX4721" fmla="*/ 1832121 w 10020803"/>
              <a:gd name="connsiteY4721" fmla="*/ 3161524 h 5071844"/>
              <a:gd name="connsiteX4722" fmla="*/ 8914828 w 10020803"/>
              <a:gd name="connsiteY4722" fmla="*/ 3150352 h 5071844"/>
              <a:gd name="connsiteX4723" fmla="*/ 8925999 w 10020803"/>
              <a:gd name="connsiteY4723" fmla="*/ 3161524 h 5071844"/>
              <a:gd name="connsiteX4724" fmla="*/ 8925999 w 10020803"/>
              <a:gd name="connsiteY4724" fmla="*/ 3150352 h 5071844"/>
              <a:gd name="connsiteX4725" fmla="*/ 8914828 w 10020803"/>
              <a:gd name="connsiteY4725" fmla="*/ 3150352 h 5071844"/>
              <a:gd name="connsiteX4726" fmla="*/ 8892485 w 10020803"/>
              <a:gd name="connsiteY4726" fmla="*/ 3150352 h 5071844"/>
              <a:gd name="connsiteX4727" fmla="*/ 8898071 w 10020803"/>
              <a:gd name="connsiteY4727" fmla="*/ 3161524 h 5071844"/>
              <a:gd name="connsiteX4728" fmla="*/ 8903657 w 10020803"/>
              <a:gd name="connsiteY4728" fmla="*/ 3155938 h 5071844"/>
              <a:gd name="connsiteX4729" fmla="*/ 8892485 w 10020803"/>
              <a:gd name="connsiteY4729" fmla="*/ 3150352 h 5071844"/>
              <a:gd name="connsiteX4730" fmla="*/ 6954236 w 10020803"/>
              <a:gd name="connsiteY4730" fmla="*/ 3150352 h 5071844"/>
              <a:gd name="connsiteX4731" fmla="*/ 6948650 w 10020803"/>
              <a:gd name="connsiteY4731" fmla="*/ 3161524 h 5071844"/>
              <a:gd name="connsiteX4732" fmla="*/ 6959822 w 10020803"/>
              <a:gd name="connsiteY4732" fmla="*/ 3161524 h 5071844"/>
              <a:gd name="connsiteX4733" fmla="*/ 6959822 w 10020803"/>
              <a:gd name="connsiteY4733" fmla="*/ 3155938 h 5071844"/>
              <a:gd name="connsiteX4734" fmla="*/ 6954236 w 10020803"/>
              <a:gd name="connsiteY4734" fmla="*/ 3150352 h 5071844"/>
              <a:gd name="connsiteX4735" fmla="*/ 2580609 w 10020803"/>
              <a:gd name="connsiteY4735" fmla="*/ 3150352 h 5071844"/>
              <a:gd name="connsiteX4736" fmla="*/ 2580609 w 10020803"/>
              <a:gd name="connsiteY4736" fmla="*/ 3161524 h 5071844"/>
              <a:gd name="connsiteX4737" fmla="*/ 2569439 w 10020803"/>
              <a:gd name="connsiteY4737" fmla="*/ 3161524 h 5071844"/>
              <a:gd name="connsiteX4738" fmla="*/ 2580609 w 10020803"/>
              <a:gd name="connsiteY4738" fmla="*/ 3150352 h 5071844"/>
              <a:gd name="connsiteX4739" fmla="*/ 9967738 w 10020803"/>
              <a:gd name="connsiteY4739" fmla="*/ 3141974 h 5071844"/>
              <a:gd name="connsiteX4740" fmla="*/ 9976117 w 10020803"/>
              <a:gd name="connsiteY4740" fmla="*/ 3144767 h 5071844"/>
              <a:gd name="connsiteX4741" fmla="*/ 9987289 w 10020803"/>
              <a:gd name="connsiteY4741" fmla="*/ 3150352 h 5071844"/>
              <a:gd name="connsiteX4742" fmla="*/ 9976117 w 10020803"/>
              <a:gd name="connsiteY4742" fmla="*/ 3150352 h 5071844"/>
              <a:gd name="connsiteX4743" fmla="*/ 9964946 w 10020803"/>
              <a:gd name="connsiteY4743" fmla="*/ 3144767 h 5071844"/>
              <a:gd name="connsiteX4744" fmla="*/ 9967738 w 10020803"/>
              <a:gd name="connsiteY4744" fmla="*/ 3141974 h 5071844"/>
              <a:gd name="connsiteX4745" fmla="*/ 3608383 w 10020803"/>
              <a:gd name="connsiteY4745" fmla="*/ 3139181 h 5071844"/>
              <a:gd name="connsiteX4746" fmla="*/ 3602797 w 10020803"/>
              <a:gd name="connsiteY4746" fmla="*/ 3144767 h 5071844"/>
              <a:gd name="connsiteX4747" fmla="*/ 3613969 w 10020803"/>
              <a:gd name="connsiteY4747" fmla="*/ 3150352 h 5071844"/>
              <a:gd name="connsiteX4748" fmla="*/ 3619555 w 10020803"/>
              <a:gd name="connsiteY4748" fmla="*/ 3139181 h 5071844"/>
              <a:gd name="connsiteX4749" fmla="*/ 3608383 w 10020803"/>
              <a:gd name="connsiteY4749" fmla="*/ 3139181 h 5071844"/>
              <a:gd name="connsiteX4750" fmla="*/ 2781695 w 10020803"/>
              <a:gd name="connsiteY4750" fmla="*/ 3139181 h 5071844"/>
              <a:gd name="connsiteX4751" fmla="*/ 2792867 w 10020803"/>
              <a:gd name="connsiteY4751" fmla="*/ 3150352 h 5071844"/>
              <a:gd name="connsiteX4752" fmla="*/ 2792867 w 10020803"/>
              <a:gd name="connsiteY4752" fmla="*/ 3161524 h 5071844"/>
              <a:gd name="connsiteX4753" fmla="*/ 2804038 w 10020803"/>
              <a:gd name="connsiteY4753" fmla="*/ 3161524 h 5071844"/>
              <a:gd name="connsiteX4754" fmla="*/ 2792867 w 10020803"/>
              <a:gd name="connsiteY4754" fmla="*/ 3172695 h 5071844"/>
              <a:gd name="connsiteX4755" fmla="*/ 2781695 w 10020803"/>
              <a:gd name="connsiteY4755" fmla="*/ 3172695 h 5071844"/>
              <a:gd name="connsiteX4756" fmla="*/ 2826381 w 10020803"/>
              <a:gd name="connsiteY4756" fmla="*/ 3183868 h 5071844"/>
              <a:gd name="connsiteX4757" fmla="*/ 2815209 w 10020803"/>
              <a:gd name="connsiteY4757" fmla="*/ 3172695 h 5071844"/>
              <a:gd name="connsiteX4758" fmla="*/ 2815209 w 10020803"/>
              <a:gd name="connsiteY4758" fmla="*/ 3161524 h 5071844"/>
              <a:gd name="connsiteX4759" fmla="*/ 2859895 w 10020803"/>
              <a:gd name="connsiteY4759" fmla="*/ 3161524 h 5071844"/>
              <a:gd name="connsiteX4760" fmla="*/ 2904582 w 10020803"/>
              <a:gd name="connsiteY4760" fmla="*/ 3172695 h 5071844"/>
              <a:gd name="connsiteX4761" fmla="*/ 2871066 w 10020803"/>
              <a:gd name="connsiteY4761" fmla="*/ 3161524 h 5071844"/>
              <a:gd name="connsiteX4762" fmla="*/ 2837552 w 10020803"/>
              <a:gd name="connsiteY4762" fmla="*/ 3150352 h 5071844"/>
              <a:gd name="connsiteX4763" fmla="*/ 2781695 w 10020803"/>
              <a:gd name="connsiteY4763" fmla="*/ 3139181 h 5071844"/>
              <a:gd name="connsiteX4764" fmla="*/ 7451367 w 10020803"/>
              <a:gd name="connsiteY4764" fmla="*/ 3128010 h 5071844"/>
              <a:gd name="connsiteX4765" fmla="*/ 7434610 w 10020803"/>
              <a:gd name="connsiteY4765" fmla="*/ 3133595 h 5071844"/>
              <a:gd name="connsiteX4766" fmla="*/ 7440194 w 10020803"/>
              <a:gd name="connsiteY4766" fmla="*/ 3144767 h 5071844"/>
              <a:gd name="connsiteX4767" fmla="*/ 7468124 w 10020803"/>
              <a:gd name="connsiteY4767" fmla="*/ 3155938 h 5071844"/>
              <a:gd name="connsiteX4768" fmla="*/ 7496052 w 10020803"/>
              <a:gd name="connsiteY4768" fmla="*/ 3172695 h 5071844"/>
              <a:gd name="connsiteX4769" fmla="*/ 7512809 w 10020803"/>
              <a:gd name="connsiteY4769" fmla="*/ 3167111 h 5071844"/>
              <a:gd name="connsiteX4770" fmla="*/ 7518395 w 10020803"/>
              <a:gd name="connsiteY4770" fmla="*/ 3172695 h 5071844"/>
              <a:gd name="connsiteX4771" fmla="*/ 7529568 w 10020803"/>
              <a:gd name="connsiteY4771" fmla="*/ 3172695 h 5071844"/>
              <a:gd name="connsiteX4772" fmla="*/ 7551909 w 10020803"/>
              <a:gd name="connsiteY4772" fmla="*/ 3183868 h 5071844"/>
              <a:gd name="connsiteX4773" fmla="*/ 7585424 w 10020803"/>
              <a:gd name="connsiteY4773" fmla="*/ 3206211 h 5071844"/>
              <a:gd name="connsiteX4774" fmla="*/ 7585424 w 10020803"/>
              <a:gd name="connsiteY4774" fmla="*/ 3195039 h 5071844"/>
              <a:gd name="connsiteX4775" fmla="*/ 7585424 w 10020803"/>
              <a:gd name="connsiteY4775" fmla="*/ 3189452 h 5071844"/>
              <a:gd name="connsiteX4776" fmla="*/ 7585424 w 10020803"/>
              <a:gd name="connsiteY4776" fmla="*/ 3172695 h 5071844"/>
              <a:gd name="connsiteX4777" fmla="*/ 7596596 w 10020803"/>
              <a:gd name="connsiteY4777" fmla="*/ 3172695 h 5071844"/>
              <a:gd name="connsiteX4778" fmla="*/ 7596596 w 10020803"/>
              <a:gd name="connsiteY4778" fmla="*/ 3195039 h 5071844"/>
              <a:gd name="connsiteX4779" fmla="*/ 7607766 w 10020803"/>
              <a:gd name="connsiteY4779" fmla="*/ 3183868 h 5071844"/>
              <a:gd name="connsiteX4780" fmla="*/ 7618938 w 10020803"/>
              <a:gd name="connsiteY4780" fmla="*/ 3183868 h 5071844"/>
              <a:gd name="connsiteX4781" fmla="*/ 7630110 w 10020803"/>
              <a:gd name="connsiteY4781" fmla="*/ 3183868 h 5071844"/>
              <a:gd name="connsiteX4782" fmla="*/ 7618938 w 10020803"/>
              <a:gd name="connsiteY4782" fmla="*/ 3195039 h 5071844"/>
              <a:gd name="connsiteX4783" fmla="*/ 7624525 w 10020803"/>
              <a:gd name="connsiteY4783" fmla="*/ 3195039 h 5071844"/>
              <a:gd name="connsiteX4784" fmla="*/ 7641282 w 10020803"/>
              <a:gd name="connsiteY4784" fmla="*/ 3195039 h 5071844"/>
              <a:gd name="connsiteX4785" fmla="*/ 7652452 w 10020803"/>
              <a:gd name="connsiteY4785" fmla="*/ 3195039 h 5071844"/>
              <a:gd name="connsiteX4786" fmla="*/ 7652452 w 10020803"/>
              <a:gd name="connsiteY4786" fmla="*/ 3183868 h 5071844"/>
              <a:gd name="connsiteX4787" fmla="*/ 7641282 w 10020803"/>
              <a:gd name="connsiteY4787" fmla="*/ 3172695 h 5071844"/>
              <a:gd name="connsiteX4788" fmla="*/ 7618938 w 10020803"/>
              <a:gd name="connsiteY4788" fmla="*/ 3172695 h 5071844"/>
              <a:gd name="connsiteX4789" fmla="*/ 7602182 w 10020803"/>
              <a:gd name="connsiteY4789" fmla="*/ 3167111 h 5071844"/>
              <a:gd name="connsiteX4790" fmla="*/ 7596596 w 10020803"/>
              <a:gd name="connsiteY4790" fmla="*/ 3161524 h 5071844"/>
              <a:gd name="connsiteX4791" fmla="*/ 7585424 w 10020803"/>
              <a:gd name="connsiteY4791" fmla="*/ 3161524 h 5071844"/>
              <a:gd name="connsiteX4792" fmla="*/ 7585424 w 10020803"/>
              <a:gd name="connsiteY4792" fmla="*/ 3150352 h 5071844"/>
              <a:gd name="connsiteX4793" fmla="*/ 7585424 w 10020803"/>
              <a:gd name="connsiteY4793" fmla="*/ 3139181 h 5071844"/>
              <a:gd name="connsiteX4794" fmla="*/ 7579838 w 10020803"/>
              <a:gd name="connsiteY4794" fmla="*/ 3139181 h 5071844"/>
              <a:gd name="connsiteX4795" fmla="*/ 7563082 w 10020803"/>
              <a:gd name="connsiteY4795" fmla="*/ 3139181 h 5071844"/>
              <a:gd name="connsiteX4796" fmla="*/ 7535152 w 10020803"/>
              <a:gd name="connsiteY4796" fmla="*/ 3133595 h 5071844"/>
              <a:gd name="connsiteX4797" fmla="*/ 7507224 w 10020803"/>
              <a:gd name="connsiteY4797" fmla="*/ 3128010 h 5071844"/>
              <a:gd name="connsiteX4798" fmla="*/ 7484881 w 10020803"/>
              <a:gd name="connsiteY4798" fmla="*/ 3128010 h 5071844"/>
              <a:gd name="connsiteX4799" fmla="*/ 7484881 w 10020803"/>
              <a:gd name="connsiteY4799" fmla="*/ 3139181 h 5071844"/>
              <a:gd name="connsiteX4800" fmla="*/ 7451367 w 10020803"/>
              <a:gd name="connsiteY4800" fmla="*/ 3139181 h 5071844"/>
              <a:gd name="connsiteX4801" fmla="*/ 7026850 w 10020803"/>
              <a:gd name="connsiteY4801" fmla="*/ 3128010 h 5071844"/>
              <a:gd name="connsiteX4802" fmla="*/ 7026850 w 10020803"/>
              <a:gd name="connsiteY4802" fmla="*/ 3139181 h 5071844"/>
              <a:gd name="connsiteX4803" fmla="*/ 7038022 w 10020803"/>
              <a:gd name="connsiteY4803" fmla="*/ 3139181 h 5071844"/>
              <a:gd name="connsiteX4804" fmla="*/ 3049810 w 10020803"/>
              <a:gd name="connsiteY4804" fmla="*/ 3128010 h 5071844"/>
              <a:gd name="connsiteX4805" fmla="*/ 3049810 w 10020803"/>
              <a:gd name="connsiteY4805" fmla="*/ 3139181 h 5071844"/>
              <a:gd name="connsiteX4806" fmla="*/ 3060981 w 10020803"/>
              <a:gd name="connsiteY4806" fmla="*/ 3139181 h 5071844"/>
              <a:gd name="connsiteX4807" fmla="*/ 3049810 w 10020803"/>
              <a:gd name="connsiteY4807" fmla="*/ 3128010 h 5071844"/>
              <a:gd name="connsiteX4808" fmla="*/ 2558265 w 10020803"/>
              <a:gd name="connsiteY4808" fmla="*/ 3128010 h 5071844"/>
              <a:gd name="connsiteX4809" fmla="*/ 2552679 w 10020803"/>
              <a:gd name="connsiteY4809" fmla="*/ 3139181 h 5071844"/>
              <a:gd name="connsiteX4810" fmla="*/ 2547095 w 10020803"/>
              <a:gd name="connsiteY4810" fmla="*/ 3133595 h 5071844"/>
              <a:gd name="connsiteX4811" fmla="*/ 2558265 w 10020803"/>
              <a:gd name="connsiteY4811" fmla="*/ 3128010 h 5071844"/>
              <a:gd name="connsiteX4812" fmla="*/ 8433058 w 10020803"/>
              <a:gd name="connsiteY4812" fmla="*/ 3121028 h 5071844"/>
              <a:gd name="connsiteX4813" fmla="*/ 8428870 w 10020803"/>
              <a:gd name="connsiteY4813" fmla="*/ 3122424 h 5071844"/>
              <a:gd name="connsiteX4814" fmla="*/ 8434455 w 10020803"/>
              <a:gd name="connsiteY4814" fmla="*/ 3128010 h 5071844"/>
              <a:gd name="connsiteX4815" fmla="*/ 8433058 w 10020803"/>
              <a:gd name="connsiteY4815" fmla="*/ 3121028 h 5071844"/>
              <a:gd name="connsiteX4816" fmla="*/ 9875574 w 10020803"/>
              <a:gd name="connsiteY4816" fmla="*/ 3116838 h 5071844"/>
              <a:gd name="connsiteX4817" fmla="*/ 9914673 w 10020803"/>
              <a:gd name="connsiteY4817" fmla="*/ 3128010 h 5071844"/>
              <a:gd name="connsiteX4818" fmla="*/ 9953775 w 10020803"/>
              <a:gd name="connsiteY4818" fmla="*/ 3150352 h 5071844"/>
              <a:gd name="connsiteX4819" fmla="*/ 9909088 w 10020803"/>
              <a:gd name="connsiteY4819" fmla="*/ 3139181 h 5071844"/>
              <a:gd name="connsiteX4820" fmla="*/ 7384337 w 10020803"/>
              <a:gd name="connsiteY4820" fmla="*/ 3116838 h 5071844"/>
              <a:gd name="connsiteX4821" fmla="*/ 7395510 w 10020803"/>
              <a:gd name="connsiteY4821" fmla="*/ 3128010 h 5071844"/>
              <a:gd name="connsiteX4822" fmla="*/ 7401094 w 10020803"/>
              <a:gd name="connsiteY4822" fmla="*/ 3133595 h 5071844"/>
              <a:gd name="connsiteX4823" fmla="*/ 7406680 w 10020803"/>
              <a:gd name="connsiteY4823" fmla="*/ 3139181 h 5071844"/>
              <a:gd name="connsiteX4824" fmla="*/ 7417852 w 10020803"/>
              <a:gd name="connsiteY4824" fmla="*/ 3139181 h 5071844"/>
              <a:gd name="connsiteX4825" fmla="*/ 7417852 w 10020803"/>
              <a:gd name="connsiteY4825" fmla="*/ 3128010 h 5071844"/>
              <a:gd name="connsiteX4826" fmla="*/ 7406680 w 10020803"/>
              <a:gd name="connsiteY4826" fmla="*/ 3116838 h 5071844"/>
              <a:gd name="connsiteX4827" fmla="*/ 4055241 w 10020803"/>
              <a:gd name="connsiteY4827" fmla="*/ 3116838 h 5071844"/>
              <a:gd name="connsiteX4828" fmla="*/ 4066413 w 10020803"/>
              <a:gd name="connsiteY4828" fmla="*/ 3128010 h 5071844"/>
              <a:gd name="connsiteX4829" fmla="*/ 4066413 w 10020803"/>
              <a:gd name="connsiteY4829" fmla="*/ 3116838 h 5071844"/>
              <a:gd name="connsiteX4830" fmla="*/ 3775955 w 10020803"/>
              <a:gd name="connsiteY4830" fmla="*/ 3116838 h 5071844"/>
              <a:gd name="connsiteX4831" fmla="*/ 3764784 w 10020803"/>
              <a:gd name="connsiteY4831" fmla="*/ 3122424 h 5071844"/>
              <a:gd name="connsiteX4832" fmla="*/ 3753611 w 10020803"/>
              <a:gd name="connsiteY4832" fmla="*/ 3128010 h 5071844"/>
              <a:gd name="connsiteX4833" fmla="*/ 3742441 w 10020803"/>
              <a:gd name="connsiteY4833" fmla="*/ 3128010 h 5071844"/>
              <a:gd name="connsiteX4834" fmla="*/ 3753611 w 10020803"/>
              <a:gd name="connsiteY4834" fmla="*/ 3139181 h 5071844"/>
              <a:gd name="connsiteX4835" fmla="*/ 3775955 w 10020803"/>
              <a:gd name="connsiteY4835" fmla="*/ 3139181 h 5071844"/>
              <a:gd name="connsiteX4836" fmla="*/ 3787127 w 10020803"/>
              <a:gd name="connsiteY4836" fmla="*/ 3128010 h 5071844"/>
              <a:gd name="connsiteX4837" fmla="*/ 3775955 w 10020803"/>
              <a:gd name="connsiteY4837" fmla="*/ 3116838 h 5071844"/>
              <a:gd name="connsiteX4838" fmla="*/ 3957491 w 10020803"/>
              <a:gd name="connsiteY4838" fmla="*/ 3111253 h 5071844"/>
              <a:gd name="connsiteX4839" fmla="*/ 3954699 w 10020803"/>
              <a:gd name="connsiteY4839" fmla="*/ 3116838 h 5071844"/>
              <a:gd name="connsiteX4840" fmla="*/ 3965870 w 10020803"/>
              <a:gd name="connsiteY4840" fmla="*/ 3116838 h 5071844"/>
              <a:gd name="connsiteX4841" fmla="*/ 3957491 w 10020803"/>
              <a:gd name="connsiteY4841" fmla="*/ 3111253 h 5071844"/>
              <a:gd name="connsiteX4842" fmla="*/ 9082400 w 10020803"/>
              <a:gd name="connsiteY4842" fmla="*/ 3105667 h 5071844"/>
              <a:gd name="connsiteX4843" fmla="*/ 9104743 w 10020803"/>
              <a:gd name="connsiteY4843" fmla="*/ 3105667 h 5071844"/>
              <a:gd name="connsiteX4844" fmla="*/ 9104743 w 10020803"/>
              <a:gd name="connsiteY4844" fmla="*/ 3116838 h 5071844"/>
              <a:gd name="connsiteX4845" fmla="*/ 9082400 w 10020803"/>
              <a:gd name="connsiteY4845" fmla="*/ 3105667 h 5071844"/>
              <a:gd name="connsiteX4846" fmla="*/ 8769600 w 10020803"/>
              <a:gd name="connsiteY4846" fmla="*/ 3105667 h 5071844"/>
              <a:gd name="connsiteX4847" fmla="*/ 8769600 w 10020803"/>
              <a:gd name="connsiteY4847" fmla="*/ 3116838 h 5071844"/>
              <a:gd name="connsiteX4848" fmla="*/ 8780771 w 10020803"/>
              <a:gd name="connsiteY4848" fmla="*/ 3116838 h 5071844"/>
              <a:gd name="connsiteX4849" fmla="*/ 8769600 w 10020803"/>
              <a:gd name="connsiteY4849" fmla="*/ 3105667 h 5071844"/>
              <a:gd name="connsiteX4850" fmla="*/ 7361994 w 10020803"/>
              <a:gd name="connsiteY4850" fmla="*/ 3105667 h 5071844"/>
              <a:gd name="connsiteX4851" fmla="*/ 7361994 w 10020803"/>
              <a:gd name="connsiteY4851" fmla="*/ 3116838 h 5071844"/>
              <a:gd name="connsiteX4852" fmla="*/ 7367580 w 10020803"/>
              <a:gd name="connsiteY4852" fmla="*/ 3116838 h 5071844"/>
              <a:gd name="connsiteX4853" fmla="*/ 7361994 w 10020803"/>
              <a:gd name="connsiteY4853" fmla="*/ 3105667 h 5071844"/>
              <a:gd name="connsiteX4854" fmla="*/ 3038638 w 10020803"/>
              <a:gd name="connsiteY4854" fmla="*/ 3105667 h 5071844"/>
              <a:gd name="connsiteX4855" fmla="*/ 3027468 w 10020803"/>
              <a:gd name="connsiteY4855" fmla="*/ 3116838 h 5071844"/>
              <a:gd name="connsiteX4856" fmla="*/ 3038638 w 10020803"/>
              <a:gd name="connsiteY4856" fmla="*/ 3116838 h 5071844"/>
              <a:gd name="connsiteX4857" fmla="*/ 3038638 w 10020803"/>
              <a:gd name="connsiteY4857" fmla="*/ 3105667 h 5071844"/>
              <a:gd name="connsiteX4858" fmla="*/ 3502254 w 10020803"/>
              <a:gd name="connsiteY4858" fmla="*/ 3102175 h 5071844"/>
              <a:gd name="connsiteX4859" fmla="*/ 3485497 w 10020803"/>
              <a:gd name="connsiteY4859" fmla="*/ 3105667 h 5071844"/>
              <a:gd name="connsiteX4860" fmla="*/ 3474325 w 10020803"/>
              <a:gd name="connsiteY4860" fmla="*/ 3105667 h 5071844"/>
              <a:gd name="connsiteX4861" fmla="*/ 3496668 w 10020803"/>
              <a:gd name="connsiteY4861" fmla="*/ 3116838 h 5071844"/>
              <a:gd name="connsiteX4862" fmla="*/ 3530182 w 10020803"/>
              <a:gd name="connsiteY4862" fmla="*/ 3116838 h 5071844"/>
              <a:gd name="connsiteX4863" fmla="*/ 3541355 w 10020803"/>
              <a:gd name="connsiteY4863" fmla="*/ 3116838 h 5071844"/>
              <a:gd name="connsiteX4864" fmla="*/ 3552526 w 10020803"/>
              <a:gd name="connsiteY4864" fmla="*/ 3128010 h 5071844"/>
              <a:gd name="connsiteX4865" fmla="*/ 3563696 w 10020803"/>
              <a:gd name="connsiteY4865" fmla="*/ 3128010 h 5071844"/>
              <a:gd name="connsiteX4866" fmla="*/ 3552526 w 10020803"/>
              <a:gd name="connsiteY4866" fmla="*/ 3116838 h 5071844"/>
              <a:gd name="connsiteX4867" fmla="*/ 3502254 w 10020803"/>
              <a:gd name="connsiteY4867" fmla="*/ 3102175 h 5071844"/>
              <a:gd name="connsiteX4868" fmla="*/ 7420645 w 10020803"/>
              <a:gd name="connsiteY4868" fmla="*/ 3100081 h 5071844"/>
              <a:gd name="connsiteX4869" fmla="*/ 7417852 w 10020803"/>
              <a:gd name="connsiteY4869" fmla="*/ 3105667 h 5071844"/>
              <a:gd name="connsiteX4870" fmla="*/ 7429024 w 10020803"/>
              <a:gd name="connsiteY4870" fmla="*/ 3105667 h 5071844"/>
              <a:gd name="connsiteX4871" fmla="*/ 7420645 w 10020803"/>
              <a:gd name="connsiteY4871" fmla="*/ 3100081 h 5071844"/>
              <a:gd name="connsiteX4872" fmla="*/ 6760132 w 10020803"/>
              <a:gd name="connsiteY4872" fmla="*/ 3098685 h 5071844"/>
              <a:gd name="connsiteX4873" fmla="*/ 6758736 w 10020803"/>
              <a:gd name="connsiteY4873" fmla="*/ 3105667 h 5071844"/>
              <a:gd name="connsiteX4874" fmla="*/ 6758736 w 10020803"/>
              <a:gd name="connsiteY4874" fmla="*/ 3116838 h 5071844"/>
              <a:gd name="connsiteX4875" fmla="*/ 6764321 w 10020803"/>
              <a:gd name="connsiteY4875" fmla="*/ 3111253 h 5071844"/>
              <a:gd name="connsiteX4876" fmla="*/ 6764321 w 10020803"/>
              <a:gd name="connsiteY4876" fmla="*/ 3100081 h 5071844"/>
              <a:gd name="connsiteX4877" fmla="*/ 6760132 w 10020803"/>
              <a:gd name="connsiteY4877" fmla="*/ 3098685 h 5071844"/>
              <a:gd name="connsiteX4878" fmla="*/ 2971610 w 10020803"/>
              <a:gd name="connsiteY4878" fmla="*/ 3094495 h 5071844"/>
              <a:gd name="connsiteX4879" fmla="*/ 2971610 w 10020803"/>
              <a:gd name="connsiteY4879" fmla="*/ 3105667 h 5071844"/>
              <a:gd name="connsiteX4880" fmla="*/ 2982780 w 10020803"/>
              <a:gd name="connsiteY4880" fmla="*/ 3128010 h 5071844"/>
              <a:gd name="connsiteX4881" fmla="*/ 3027468 w 10020803"/>
              <a:gd name="connsiteY4881" fmla="*/ 3128010 h 5071844"/>
              <a:gd name="connsiteX4882" fmla="*/ 3021882 w 10020803"/>
              <a:gd name="connsiteY4882" fmla="*/ 3116838 h 5071844"/>
              <a:gd name="connsiteX4883" fmla="*/ 3005124 w 10020803"/>
              <a:gd name="connsiteY4883" fmla="*/ 3105667 h 5071844"/>
              <a:gd name="connsiteX4884" fmla="*/ 2982780 w 10020803"/>
              <a:gd name="connsiteY4884" fmla="*/ 3105667 h 5071844"/>
              <a:gd name="connsiteX4885" fmla="*/ 2602952 w 10020803"/>
              <a:gd name="connsiteY4885" fmla="*/ 3094495 h 5071844"/>
              <a:gd name="connsiteX4886" fmla="*/ 2647637 w 10020803"/>
              <a:gd name="connsiteY4886" fmla="*/ 3116838 h 5071844"/>
              <a:gd name="connsiteX4887" fmla="*/ 2714666 w 10020803"/>
              <a:gd name="connsiteY4887" fmla="*/ 3139181 h 5071844"/>
              <a:gd name="connsiteX4888" fmla="*/ 2770524 w 10020803"/>
              <a:gd name="connsiteY4888" fmla="*/ 3139181 h 5071844"/>
              <a:gd name="connsiteX4889" fmla="*/ 2759353 w 10020803"/>
              <a:gd name="connsiteY4889" fmla="*/ 3128010 h 5071844"/>
              <a:gd name="connsiteX4890" fmla="*/ 2759353 w 10020803"/>
              <a:gd name="connsiteY4890" fmla="*/ 3111253 h 5071844"/>
              <a:gd name="connsiteX4891" fmla="*/ 2737010 w 10020803"/>
              <a:gd name="connsiteY4891" fmla="*/ 3105667 h 5071844"/>
              <a:gd name="connsiteX4892" fmla="*/ 2709080 w 10020803"/>
              <a:gd name="connsiteY4892" fmla="*/ 3100081 h 5071844"/>
              <a:gd name="connsiteX4893" fmla="*/ 2681152 w 10020803"/>
              <a:gd name="connsiteY4893" fmla="*/ 3094495 h 5071844"/>
              <a:gd name="connsiteX4894" fmla="*/ 2580609 w 10020803"/>
              <a:gd name="connsiteY4894" fmla="*/ 3094495 h 5071844"/>
              <a:gd name="connsiteX4895" fmla="*/ 2569439 w 10020803"/>
              <a:gd name="connsiteY4895" fmla="*/ 3105667 h 5071844"/>
              <a:gd name="connsiteX4896" fmla="*/ 2580609 w 10020803"/>
              <a:gd name="connsiteY4896" fmla="*/ 3105667 h 5071844"/>
              <a:gd name="connsiteX4897" fmla="*/ 2591781 w 10020803"/>
              <a:gd name="connsiteY4897" fmla="*/ 3105667 h 5071844"/>
              <a:gd name="connsiteX4898" fmla="*/ 2580609 w 10020803"/>
              <a:gd name="connsiteY4898" fmla="*/ 3094495 h 5071844"/>
              <a:gd name="connsiteX4899" fmla="*/ 1737164 w 10020803"/>
              <a:gd name="connsiteY4899" fmla="*/ 3094495 h 5071844"/>
              <a:gd name="connsiteX4900" fmla="*/ 1765091 w 10020803"/>
              <a:gd name="connsiteY4900" fmla="*/ 3105667 h 5071844"/>
              <a:gd name="connsiteX4901" fmla="*/ 1787435 w 10020803"/>
              <a:gd name="connsiteY4901" fmla="*/ 3116838 h 5071844"/>
              <a:gd name="connsiteX4902" fmla="*/ 1910322 w 10020803"/>
              <a:gd name="connsiteY4902" fmla="*/ 3172695 h 5071844"/>
              <a:gd name="connsiteX4903" fmla="*/ 1943836 w 10020803"/>
              <a:gd name="connsiteY4903" fmla="*/ 3206211 h 5071844"/>
              <a:gd name="connsiteX4904" fmla="*/ 1988522 w 10020803"/>
              <a:gd name="connsiteY4904" fmla="*/ 3228553 h 5071844"/>
              <a:gd name="connsiteX4905" fmla="*/ 2010864 w 10020803"/>
              <a:gd name="connsiteY4905" fmla="*/ 3228553 h 5071844"/>
              <a:gd name="connsiteX4906" fmla="*/ 2022036 w 10020803"/>
              <a:gd name="connsiteY4906" fmla="*/ 3228553 h 5071844"/>
              <a:gd name="connsiteX4907" fmla="*/ 2010864 w 10020803"/>
              <a:gd name="connsiteY4907" fmla="*/ 3239725 h 5071844"/>
              <a:gd name="connsiteX4908" fmla="*/ 1977350 w 10020803"/>
              <a:gd name="connsiteY4908" fmla="*/ 3228553 h 5071844"/>
              <a:gd name="connsiteX4909" fmla="*/ 1955006 w 10020803"/>
              <a:gd name="connsiteY4909" fmla="*/ 3217382 h 5071844"/>
              <a:gd name="connsiteX4910" fmla="*/ 1921492 w 10020803"/>
              <a:gd name="connsiteY4910" fmla="*/ 3211796 h 5071844"/>
              <a:gd name="connsiteX4911" fmla="*/ 1887978 w 10020803"/>
              <a:gd name="connsiteY4911" fmla="*/ 3195039 h 5071844"/>
              <a:gd name="connsiteX4912" fmla="*/ 1854464 w 10020803"/>
              <a:gd name="connsiteY4912" fmla="*/ 3172695 h 5071844"/>
              <a:gd name="connsiteX4913" fmla="*/ 1826535 w 10020803"/>
              <a:gd name="connsiteY4913" fmla="*/ 3150352 h 5071844"/>
              <a:gd name="connsiteX4914" fmla="*/ 1798607 w 10020803"/>
              <a:gd name="connsiteY4914" fmla="*/ 3139181 h 5071844"/>
              <a:gd name="connsiteX4915" fmla="*/ 1765091 w 10020803"/>
              <a:gd name="connsiteY4915" fmla="*/ 3128010 h 5071844"/>
              <a:gd name="connsiteX4916" fmla="*/ 1731577 w 10020803"/>
              <a:gd name="connsiteY4916" fmla="*/ 3105667 h 5071844"/>
              <a:gd name="connsiteX4917" fmla="*/ 1720406 w 10020803"/>
              <a:gd name="connsiteY4917" fmla="*/ 3105667 h 5071844"/>
              <a:gd name="connsiteX4918" fmla="*/ 1737164 w 10020803"/>
              <a:gd name="connsiteY4918" fmla="*/ 3094495 h 5071844"/>
              <a:gd name="connsiteX4919" fmla="*/ 1564005 w 10020803"/>
              <a:gd name="connsiteY4919" fmla="*/ 3094495 h 5071844"/>
              <a:gd name="connsiteX4920" fmla="*/ 1597520 w 10020803"/>
              <a:gd name="connsiteY4920" fmla="*/ 3105667 h 5071844"/>
              <a:gd name="connsiteX4921" fmla="*/ 1642206 w 10020803"/>
              <a:gd name="connsiteY4921" fmla="*/ 3128010 h 5071844"/>
              <a:gd name="connsiteX4922" fmla="*/ 1653377 w 10020803"/>
              <a:gd name="connsiteY4922" fmla="*/ 3133595 h 5071844"/>
              <a:gd name="connsiteX4923" fmla="*/ 1658963 w 10020803"/>
              <a:gd name="connsiteY4923" fmla="*/ 3139181 h 5071844"/>
              <a:gd name="connsiteX4924" fmla="*/ 1675720 w 10020803"/>
              <a:gd name="connsiteY4924" fmla="*/ 3150352 h 5071844"/>
              <a:gd name="connsiteX4925" fmla="*/ 1698063 w 10020803"/>
              <a:gd name="connsiteY4925" fmla="*/ 3161524 h 5071844"/>
              <a:gd name="connsiteX4926" fmla="*/ 1686891 w 10020803"/>
              <a:gd name="connsiteY4926" fmla="*/ 3161524 h 5071844"/>
              <a:gd name="connsiteX4927" fmla="*/ 1653377 w 10020803"/>
              <a:gd name="connsiteY4927" fmla="*/ 3150352 h 5071844"/>
              <a:gd name="connsiteX4928" fmla="*/ 1597520 w 10020803"/>
              <a:gd name="connsiteY4928" fmla="*/ 3128010 h 5071844"/>
              <a:gd name="connsiteX4929" fmla="*/ 1575178 w 10020803"/>
              <a:gd name="connsiteY4929" fmla="*/ 3116838 h 5071844"/>
              <a:gd name="connsiteX4930" fmla="*/ 1564005 w 10020803"/>
              <a:gd name="connsiteY4930" fmla="*/ 3105667 h 5071844"/>
              <a:gd name="connsiteX4931" fmla="*/ 3967267 w 10020803"/>
              <a:gd name="connsiteY4931" fmla="*/ 3086116 h 5071844"/>
              <a:gd name="connsiteX4932" fmla="*/ 3960283 w 10020803"/>
              <a:gd name="connsiteY4932" fmla="*/ 3088910 h 5071844"/>
              <a:gd name="connsiteX4933" fmla="*/ 3965870 w 10020803"/>
              <a:gd name="connsiteY4933" fmla="*/ 3094495 h 5071844"/>
              <a:gd name="connsiteX4934" fmla="*/ 3988213 w 10020803"/>
              <a:gd name="connsiteY4934" fmla="*/ 3094495 h 5071844"/>
              <a:gd name="connsiteX4935" fmla="*/ 3977042 w 10020803"/>
              <a:gd name="connsiteY4935" fmla="*/ 3088910 h 5071844"/>
              <a:gd name="connsiteX4936" fmla="*/ 3967267 w 10020803"/>
              <a:gd name="connsiteY4936" fmla="*/ 3086116 h 5071844"/>
              <a:gd name="connsiteX4937" fmla="*/ 8356256 w 10020803"/>
              <a:gd name="connsiteY4937" fmla="*/ 3083324 h 5071844"/>
              <a:gd name="connsiteX4938" fmla="*/ 8367426 w 10020803"/>
              <a:gd name="connsiteY4938" fmla="*/ 3088910 h 5071844"/>
              <a:gd name="connsiteX4939" fmla="*/ 8356256 w 10020803"/>
              <a:gd name="connsiteY4939" fmla="*/ 3094495 h 5071844"/>
              <a:gd name="connsiteX4940" fmla="*/ 8356256 w 10020803"/>
              <a:gd name="connsiteY4940" fmla="*/ 3083324 h 5071844"/>
              <a:gd name="connsiteX4941" fmla="*/ 6836936 w 10020803"/>
              <a:gd name="connsiteY4941" fmla="*/ 3083324 h 5071844"/>
              <a:gd name="connsiteX4942" fmla="*/ 6836936 w 10020803"/>
              <a:gd name="connsiteY4942" fmla="*/ 3094495 h 5071844"/>
              <a:gd name="connsiteX4943" fmla="*/ 6848108 w 10020803"/>
              <a:gd name="connsiteY4943" fmla="*/ 3094495 h 5071844"/>
              <a:gd name="connsiteX4944" fmla="*/ 6848108 w 10020803"/>
              <a:gd name="connsiteY4944" fmla="*/ 3083324 h 5071844"/>
              <a:gd name="connsiteX4945" fmla="*/ 2865481 w 10020803"/>
              <a:gd name="connsiteY4945" fmla="*/ 3083324 h 5071844"/>
              <a:gd name="connsiteX4946" fmla="*/ 2859895 w 10020803"/>
              <a:gd name="connsiteY4946" fmla="*/ 3094495 h 5071844"/>
              <a:gd name="connsiteX4947" fmla="*/ 2871066 w 10020803"/>
              <a:gd name="connsiteY4947" fmla="*/ 3094495 h 5071844"/>
              <a:gd name="connsiteX4948" fmla="*/ 2882238 w 10020803"/>
              <a:gd name="connsiteY4948" fmla="*/ 3094495 h 5071844"/>
              <a:gd name="connsiteX4949" fmla="*/ 2865481 w 10020803"/>
              <a:gd name="connsiteY4949" fmla="*/ 3083324 h 5071844"/>
              <a:gd name="connsiteX4950" fmla="*/ 6811800 w 10020803"/>
              <a:gd name="connsiteY4950" fmla="*/ 3077739 h 5071844"/>
              <a:gd name="connsiteX4951" fmla="*/ 6803421 w 10020803"/>
              <a:gd name="connsiteY4951" fmla="*/ 3083324 h 5071844"/>
              <a:gd name="connsiteX4952" fmla="*/ 6814594 w 10020803"/>
              <a:gd name="connsiteY4952" fmla="*/ 3083324 h 5071844"/>
              <a:gd name="connsiteX4953" fmla="*/ 6811800 w 10020803"/>
              <a:gd name="connsiteY4953" fmla="*/ 3077739 h 5071844"/>
              <a:gd name="connsiteX4954" fmla="*/ 9395201 w 10020803"/>
              <a:gd name="connsiteY4954" fmla="*/ 3072153 h 5071844"/>
              <a:gd name="connsiteX4955" fmla="*/ 9417544 w 10020803"/>
              <a:gd name="connsiteY4955" fmla="*/ 3077738 h 5071844"/>
              <a:gd name="connsiteX4956" fmla="*/ 9428716 w 10020803"/>
              <a:gd name="connsiteY4956" fmla="*/ 3083324 h 5071844"/>
              <a:gd name="connsiteX4957" fmla="*/ 8278055 w 10020803"/>
              <a:gd name="connsiteY4957" fmla="*/ 3072153 h 5071844"/>
              <a:gd name="connsiteX4958" fmla="*/ 8266883 w 10020803"/>
              <a:gd name="connsiteY4958" fmla="*/ 3083324 h 5071844"/>
              <a:gd name="connsiteX4959" fmla="*/ 8289226 w 10020803"/>
              <a:gd name="connsiteY4959" fmla="*/ 3083324 h 5071844"/>
              <a:gd name="connsiteX4960" fmla="*/ 8283640 w 10020803"/>
              <a:gd name="connsiteY4960" fmla="*/ 3077738 h 5071844"/>
              <a:gd name="connsiteX4961" fmla="*/ 8278055 w 10020803"/>
              <a:gd name="connsiteY4961" fmla="*/ 3072153 h 5071844"/>
              <a:gd name="connsiteX4962" fmla="*/ 7317309 w 10020803"/>
              <a:gd name="connsiteY4962" fmla="*/ 3072153 h 5071844"/>
              <a:gd name="connsiteX4963" fmla="*/ 7317309 w 10020803"/>
              <a:gd name="connsiteY4963" fmla="*/ 3083324 h 5071844"/>
              <a:gd name="connsiteX4964" fmla="*/ 7311723 w 10020803"/>
              <a:gd name="connsiteY4964" fmla="*/ 3094495 h 5071844"/>
              <a:gd name="connsiteX4965" fmla="*/ 7306136 w 10020803"/>
              <a:gd name="connsiteY4965" fmla="*/ 3083324 h 5071844"/>
              <a:gd name="connsiteX4966" fmla="*/ 7317309 w 10020803"/>
              <a:gd name="connsiteY4966" fmla="*/ 3072153 h 5071844"/>
              <a:gd name="connsiteX4967" fmla="*/ 7283795 w 10020803"/>
              <a:gd name="connsiteY4967" fmla="*/ 3072153 h 5071844"/>
              <a:gd name="connsiteX4968" fmla="*/ 7294966 w 10020803"/>
              <a:gd name="connsiteY4968" fmla="*/ 3072153 h 5071844"/>
              <a:gd name="connsiteX4969" fmla="*/ 7272622 w 10020803"/>
              <a:gd name="connsiteY4969" fmla="*/ 3083324 h 5071844"/>
              <a:gd name="connsiteX4970" fmla="*/ 7272622 w 10020803"/>
              <a:gd name="connsiteY4970" fmla="*/ 3077738 h 5071844"/>
              <a:gd name="connsiteX4971" fmla="*/ 7283795 w 10020803"/>
              <a:gd name="connsiteY4971" fmla="*/ 3072153 h 5071844"/>
              <a:gd name="connsiteX4972" fmla="*/ 3910012 w 10020803"/>
              <a:gd name="connsiteY4972" fmla="*/ 3072153 h 5071844"/>
              <a:gd name="connsiteX4973" fmla="*/ 3921183 w 10020803"/>
              <a:gd name="connsiteY4973" fmla="*/ 3083324 h 5071844"/>
              <a:gd name="connsiteX4974" fmla="*/ 3932356 w 10020803"/>
              <a:gd name="connsiteY4974" fmla="*/ 3083324 h 5071844"/>
              <a:gd name="connsiteX4975" fmla="*/ 3921183 w 10020803"/>
              <a:gd name="connsiteY4975" fmla="*/ 3072153 h 5071844"/>
              <a:gd name="connsiteX4976" fmla="*/ 3910012 w 10020803"/>
              <a:gd name="connsiteY4976" fmla="*/ 3072153 h 5071844"/>
              <a:gd name="connsiteX4977" fmla="*/ 2882238 w 10020803"/>
              <a:gd name="connsiteY4977" fmla="*/ 3072153 h 5071844"/>
              <a:gd name="connsiteX4978" fmla="*/ 2904582 w 10020803"/>
              <a:gd name="connsiteY4978" fmla="*/ 3094495 h 5071844"/>
              <a:gd name="connsiteX4979" fmla="*/ 2938096 w 10020803"/>
              <a:gd name="connsiteY4979" fmla="*/ 3094495 h 5071844"/>
              <a:gd name="connsiteX4980" fmla="*/ 2926925 w 10020803"/>
              <a:gd name="connsiteY4980" fmla="*/ 3083324 h 5071844"/>
              <a:gd name="connsiteX4981" fmla="*/ 2904582 w 10020803"/>
              <a:gd name="connsiteY4981" fmla="*/ 3083324 h 5071844"/>
              <a:gd name="connsiteX4982" fmla="*/ 2211952 w 10020803"/>
              <a:gd name="connsiteY4982" fmla="*/ 3072153 h 5071844"/>
              <a:gd name="connsiteX4983" fmla="*/ 2211952 w 10020803"/>
              <a:gd name="connsiteY4983" fmla="*/ 3083324 h 5071844"/>
              <a:gd name="connsiteX4984" fmla="*/ 2223122 w 10020803"/>
              <a:gd name="connsiteY4984" fmla="*/ 3094495 h 5071844"/>
              <a:gd name="connsiteX4985" fmla="*/ 2591781 w 10020803"/>
              <a:gd name="connsiteY4985" fmla="*/ 3060981 h 5071844"/>
              <a:gd name="connsiteX4986" fmla="*/ 2580609 w 10020803"/>
              <a:gd name="connsiteY4986" fmla="*/ 3066567 h 5071844"/>
              <a:gd name="connsiteX4987" fmla="*/ 2591781 w 10020803"/>
              <a:gd name="connsiteY4987" fmla="*/ 3072153 h 5071844"/>
              <a:gd name="connsiteX4988" fmla="*/ 8322740 w 10020803"/>
              <a:gd name="connsiteY4988" fmla="*/ 3049810 h 5071844"/>
              <a:gd name="connsiteX4989" fmla="*/ 8322740 w 10020803"/>
              <a:gd name="connsiteY4989" fmla="*/ 3083324 h 5071844"/>
              <a:gd name="connsiteX4990" fmla="*/ 8322740 w 10020803"/>
              <a:gd name="connsiteY4990" fmla="*/ 3094495 h 5071844"/>
              <a:gd name="connsiteX4991" fmla="*/ 8367426 w 10020803"/>
              <a:gd name="connsiteY4991" fmla="*/ 3105667 h 5071844"/>
              <a:gd name="connsiteX4992" fmla="*/ 8389770 w 10020803"/>
              <a:gd name="connsiteY4992" fmla="*/ 3105667 h 5071844"/>
              <a:gd name="connsiteX4993" fmla="*/ 8412113 w 10020803"/>
              <a:gd name="connsiteY4993" fmla="*/ 3105667 h 5071844"/>
              <a:gd name="connsiteX4994" fmla="*/ 8434455 w 10020803"/>
              <a:gd name="connsiteY4994" fmla="*/ 3105667 h 5071844"/>
              <a:gd name="connsiteX4995" fmla="*/ 8423284 w 10020803"/>
              <a:gd name="connsiteY4995" fmla="*/ 3094495 h 5071844"/>
              <a:gd name="connsiteX4996" fmla="*/ 8412113 w 10020803"/>
              <a:gd name="connsiteY4996" fmla="*/ 3094495 h 5071844"/>
              <a:gd name="connsiteX4997" fmla="*/ 8400941 w 10020803"/>
              <a:gd name="connsiteY4997" fmla="*/ 3094495 h 5071844"/>
              <a:gd name="connsiteX4998" fmla="*/ 8384184 w 10020803"/>
              <a:gd name="connsiteY4998" fmla="*/ 3083324 h 5071844"/>
              <a:gd name="connsiteX4999" fmla="*/ 8361840 w 10020803"/>
              <a:gd name="connsiteY4999" fmla="*/ 3072153 h 5071844"/>
              <a:gd name="connsiteX5000" fmla="*/ 8345083 w 10020803"/>
              <a:gd name="connsiteY5000" fmla="*/ 3066567 h 5071844"/>
              <a:gd name="connsiteX5001" fmla="*/ 8333912 w 10020803"/>
              <a:gd name="connsiteY5001" fmla="*/ 3060981 h 5071844"/>
              <a:gd name="connsiteX5002" fmla="*/ 8328326 w 10020803"/>
              <a:gd name="connsiteY5002" fmla="*/ 3055396 h 5071844"/>
              <a:gd name="connsiteX5003" fmla="*/ 8322740 w 10020803"/>
              <a:gd name="connsiteY5003" fmla="*/ 3049810 h 5071844"/>
              <a:gd name="connsiteX5004" fmla="*/ 2938096 w 10020803"/>
              <a:gd name="connsiteY5004" fmla="*/ 3049810 h 5071844"/>
              <a:gd name="connsiteX5005" fmla="*/ 2949268 w 10020803"/>
              <a:gd name="connsiteY5005" fmla="*/ 3049810 h 5071844"/>
              <a:gd name="connsiteX5006" fmla="*/ 2949268 w 10020803"/>
              <a:gd name="connsiteY5006" fmla="*/ 3060981 h 5071844"/>
              <a:gd name="connsiteX5007" fmla="*/ 2938096 w 10020803"/>
              <a:gd name="connsiteY5007" fmla="*/ 3049810 h 5071844"/>
              <a:gd name="connsiteX5008" fmla="*/ 2535923 w 10020803"/>
              <a:gd name="connsiteY5008" fmla="*/ 3049810 h 5071844"/>
              <a:gd name="connsiteX5009" fmla="*/ 2541509 w 10020803"/>
              <a:gd name="connsiteY5009" fmla="*/ 3055396 h 5071844"/>
              <a:gd name="connsiteX5010" fmla="*/ 2547095 w 10020803"/>
              <a:gd name="connsiteY5010" fmla="*/ 3055396 h 5071844"/>
              <a:gd name="connsiteX5011" fmla="*/ 2547095 w 10020803"/>
              <a:gd name="connsiteY5011" fmla="*/ 3049810 h 5071844"/>
              <a:gd name="connsiteX5012" fmla="*/ 1586349 w 10020803"/>
              <a:gd name="connsiteY5012" fmla="*/ 3049810 h 5071844"/>
              <a:gd name="connsiteX5013" fmla="*/ 1619863 w 10020803"/>
              <a:gd name="connsiteY5013" fmla="*/ 3060981 h 5071844"/>
              <a:gd name="connsiteX5014" fmla="*/ 1636620 w 10020803"/>
              <a:gd name="connsiteY5014" fmla="*/ 3077738 h 5071844"/>
              <a:gd name="connsiteX5015" fmla="*/ 1642206 w 10020803"/>
              <a:gd name="connsiteY5015" fmla="*/ 3083324 h 5071844"/>
              <a:gd name="connsiteX5016" fmla="*/ 1608690 w 10020803"/>
              <a:gd name="connsiteY5016" fmla="*/ 3083324 h 5071844"/>
              <a:gd name="connsiteX5017" fmla="*/ 1586349 w 10020803"/>
              <a:gd name="connsiteY5017" fmla="*/ 3077738 h 5071844"/>
              <a:gd name="connsiteX5018" fmla="*/ 1575178 w 10020803"/>
              <a:gd name="connsiteY5018" fmla="*/ 3066567 h 5071844"/>
              <a:gd name="connsiteX5019" fmla="*/ 1575178 w 10020803"/>
              <a:gd name="connsiteY5019" fmla="*/ 3060981 h 5071844"/>
              <a:gd name="connsiteX5020" fmla="*/ 9350516 w 10020803"/>
              <a:gd name="connsiteY5020" fmla="*/ 3038638 h 5071844"/>
              <a:gd name="connsiteX5021" fmla="*/ 9361687 w 10020803"/>
              <a:gd name="connsiteY5021" fmla="*/ 3060981 h 5071844"/>
              <a:gd name="connsiteX5022" fmla="*/ 9339343 w 10020803"/>
              <a:gd name="connsiteY5022" fmla="*/ 3060981 h 5071844"/>
              <a:gd name="connsiteX5023" fmla="*/ 9333759 w 10020803"/>
              <a:gd name="connsiteY5023" fmla="*/ 3044224 h 5071844"/>
              <a:gd name="connsiteX5024" fmla="*/ 9350516 w 10020803"/>
              <a:gd name="connsiteY5024" fmla="*/ 3038638 h 5071844"/>
              <a:gd name="connsiteX5025" fmla="*/ 9004200 w 10020803"/>
              <a:gd name="connsiteY5025" fmla="*/ 3038638 h 5071844"/>
              <a:gd name="connsiteX5026" fmla="*/ 8993029 w 10020803"/>
              <a:gd name="connsiteY5026" fmla="*/ 3049810 h 5071844"/>
              <a:gd name="connsiteX5027" fmla="*/ 9048886 w 10020803"/>
              <a:gd name="connsiteY5027" fmla="*/ 3072153 h 5071844"/>
              <a:gd name="connsiteX5028" fmla="*/ 9054472 w 10020803"/>
              <a:gd name="connsiteY5028" fmla="*/ 3066567 h 5071844"/>
              <a:gd name="connsiteX5029" fmla="*/ 9032129 w 10020803"/>
              <a:gd name="connsiteY5029" fmla="*/ 3055396 h 5071844"/>
              <a:gd name="connsiteX5030" fmla="*/ 9015372 w 10020803"/>
              <a:gd name="connsiteY5030" fmla="*/ 3044224 h 5071844"/>
              <a:gd name="connsiteX5031" fmla="*/ 9004200 w 10020803"/>
              <a:gd name="connsiteY5031" fmla="*/ 3038638 h 5071844"/>
              <a:gd name="connsiteX5032" fmla="*/ 8959515 w 10020803"/>
              <a:gd name="connsiteY5032" fmla="*/ 3038638 h 5071844"/>
              <a:gd name="connsiteX5033" fmla="*/ 8970686 w 10020803"/>
              <a:gd name="connsiteY5033" fmla="*/ 3049810 h 5071844"/>
              <a:gd name="connsiteX5034" fmla="*/ 8981856 w 10020803"/>
              <a:gd name="connsiteY5034" fmla="*/ 3049810 h 5071844"/>
              <a:gd name="connsiteX5035" fmla="*/ 8970686 w 10020803"/>
              <a:gd name="connsiteY5035" fmla="*/ 3038638 h 5071844"/>
              <a:gd name="connsiteX5036" fmla="*/ 7082708 w 10020803"/>
              <a:gd name="connsiteY5036" fmla="*/ 3038638 h 5071844"/>
              <a:gd name="connsiteX5037" fmla="*/ 7116223 w 10020803"/>
              <a:gd name="connsiteY5037" fmla="*/ 3049810 h 5071844"/>
              <a:gd name="connsiteX5038" fmla="*/ 7127394 w 10020803"/>
              <a:gd name="connsiteY5038" fmla="*/ 3049810 h 5071844"/>
              <a:gd name="connsiteX5039" fmla="*/ 7138565 w 10020803"/>
              <a:gd name="connsiteY5039" fmla="*/ 3060981 h 5071844"/>
              <a:gd name="connsiteX5040" fmla="*/ 7155322 w 10020803"/>
              <a:gd name="connsiteY5040" fmla="*/ 3077738 h 5071844"/>
              <a:gd name="connsiteX5041" fmla="*/ 7194422 w 10020803"/>
              <a:gd name="connsiteY5041" fmla="*/ 3083324 h 5071844"/>
              <a:gd name="connsiteX5042" fmla="*/ 7216766 w 10020803"/>
              <a:gd name="connsiteY5042" fmla="*/ 3083324 h 5071844"/>
              <a:gd name="connsiteX5043" fmla="*/ 7227938 w 10020803"/>
              <a:gd name="connsiteY5043" fmla="*/ 3083324 h 5071844"/>
              <a:gd name="connsiteX5044" fmla="*/ 7239108 w 10020803"/>
              <a:gd name="connsiteY5044" fmla="*/ 3088910 h 5071844"/>
              <a:gd name="connsiteX5045" fmla="*/ 7261452 w 10020803"/>
              <a:gd name="connsiteY5045" fmla="*/ 3094495 h 5071844"/>
              <a:gd name="connsiteX5046" fmla="*/ 7289380 w 10020803"/>
              <a:gd name="connsiteY5046" fmla="*/ 3100081 h 5071844"/>
              <a:gd name="connsiteX5047" fmla="*/ 7317309 w 10020803"/>
              <a:gd name="connsiteY5047" fmla="*/ 3105667 h 5071844"/>
              <a:gd name="connsiteX5048" fmla="*/ 7328480 w 10020803"/>
              <a:gd name="connsiteY5048" fmla="*/ 3105667 h 5071844"/>
              <a:gd name="connsiteX5049" fmla="*/ 7350823 w 10020803"/>
              <a:gd name="connsiteY5049" fmla="*/ 3094495 h 5071844"/>
              <a:gd name="connsiteX5050" fmla="*/ 7373166 w 10020803"/>
              <a:gd name="connsiteY5050" fmla="*/ 3094495 h 5071844"/>
              <a:gd name="connsiteX5051" fmla="*/ 7361994 w 10020803"/>
              <a:gd name="connsiteY5051" fmla="*/ 3083324 h 5071844"/>
              <a:gd name="connsiteX5052" fmla="*/ 7350823 w 10020803"/>
              <a:gd name="connsiteY5052" fmla="*/ 3083324 h 5071844"/>
              <a:gd name="connsiteX5053" fmla="*/ 7328480 w 10020803"/>
              <a:gd name="connsiteY5053" fmla="*/ 3072153 h 5071844"/>
              <a:gd name="connsiteX5054" fmla="*/ 7317309 w 10020803"/>
              <a:gd name="connsiteY5054" fmla="*/ 3072153 h 5071844"/>
              <a:gd name="connsiteX5055" fmla="*/ 7311723 w 10020803"/>
              <a:gd name="connsiteY5055" fmla="*/ 3072153 h 5071844"/>
              <a:gd name="connsiteX5056" fmla="*/ 7306136 w 10020803"/>
              <a:gd name="connsiteY5056" fmla="*/ 3072153 h 5071844"/>
              <a:gd name="connsiteX5057" fmla="*/ 7294966 w 10020803"/>
              <a:gd name="connsiteY5057" fmla="*/ 3066567 h 5071844"/>
              <a:gd name="connsiteX5058" fmla="*/ 7272622 w 10020803"/>
              <a:gd name="connsiteY5058" fmla="*/ 3060981 h 5071844"/>
              <a:gd name="connsiteX5059" fmla="*/ 7250280 w 10020803"/>
              <a:gd name="connsiteY5059" fmla="*/ 3066567 h 5071844"/>
              <a:gd name="connsiteX5060" fmla="*/ 7244695 w 10020803"/>
              <a:gd name="connsiteY5060" fmla="*/ 3072153 h 5071844"/>
              <a:gd name="connsiteX5061" fmla="*/ 7239108 w 10020803"/>
              <a:gd name="connsiteY5061" fmla="*/ 3060981 h 5071844"/>
              <a:gd name="connsiteX5062" fmla="*/ 7172080 w 10020803"/>
              <a:gd name="connsiteY5062" fmla="*/ 3060981 h 5071844"/>
              <a:gd name="connsiteX5063" fmla="*/ 7144151 w 10020803"/>
              <a:gd name="connsiteY5063" fmla="*/ 3055396 h 5071844"/>
              <a:gd name="connsiteX5064" fmla="*/ 7132980 w 10020803"/>
              <a:gd name="connsiteY5064" fmla="*/ 3049810 h 5071844"/>
              <a:gd name="connsiteX5065" fmla="*/ 7105051 w 10020803"/>
              <a:gd name="connsiteY5065" fmla="*/ 3038638 h 5071844"/>
              <a:gd name="connsiteX5066" fmla="*/ 7082708 w 10020803"/>
              <a:gd name="connsiteY5066" fmla="*/ 3038638 h 5071844"/>
              <a:gd name="connsiteX5067" fmla="*/ 3058189 w 10020803"/>
              <a:gd name="connsiteY5067" fmla="*/ 3033053 h 5071844"/>
              <a:gd name="connsiteX5068" fmla="*/ 3049810 w 10020803"/>
              <a:gd name="connsiteY5068" fmla="*/ 3038638 h 5071844"/>
              <a:gd name="connsiteX5069" fmla="*/ 3060981 w 10020803"/>
              <a:gd name="connsiteY5069" fmla="*/ 3038638 h 5071844"/>
              <a:gd name="connsiteX5070" fmla="*/ 3058189 w 10020803"/>
              <a:gd name="connsiteY5070" fmla="*/ 3033053 h 5071844"/>
              <a:gd name="connsiteX5071" fmla="*/ 9372859 w 10020803"/>
              <a:gd name="connsiteY5071" fmla="*/ 3027467 h 5071844"/>
              <a:gd name="connsiteX5072" fmla="*/ 9428716 w 10020803"/>
              <a:gd name="connsiteY5072" fmla="*/ 3049810 h 5071844"/>
              <a:gd name="connsiteX5073" fmla="*/ 9417544 w 10020803"/>
              <a:gd name="connsiteY5073" fmla="*/ 3038638 h 5071844"/>
              <a:gd name="connsiteX5074" fmla="*/ 9384030 w 10020803"/>
              <a:gd name="connsiteY5074" fmla="*/ 3038638 h 5071844"/>
              <a:gd name="connsiteX5075" fmla="*/ 9227629 w 10020803"/>
              <a:gd name="connsiteY5075" fmla="*/ 3027467 h 5071844"/>
              <a:gd name="connsiteX5076" fmla="*/ 9249972 w 10020803"/>
              <a:gd name="connsiteY5076" fmla="*/ 3027467 h 5071844"/>
              <a:gd name="connsiteX5077" fmla="*/ 9283486 w 10020803"/>
              <a:gd name="connsiteY5077" fmla="*/ 3038638 h 5071844"/>
              <a:gd name="connsiteX5078" fmla="*/ 9249972 w 10020803"/>
              <a:gd name="connsiteY5078" fmla="*/ 3038638 h 5071844"/>
              <a:gd name="connsiteX5079" fmla="*/ 2435380 w 10020803"/>
              <a:gd name="connsiteY5079" fmla="*/ 3027467 h 5071844"/>
              <a:gd name="connsiteX5080" fmla="*/ 2468894 w 10020803"/>
              <a:gd name="connsiteY5080" fmla="*/ 3038638 h 5071844"/>
              <a:gd name="connsiteX5081" fmla="*/ 2502408 w 10020803"/>
              <a:gd name="connsiteY5081" fmla="*/ 3049810 h 5071844"/>
              <a:gd name="connsiteX5082" fmla="*/ 2524751 w 10020803"/>
              <a:gd name="connsiteY5082" fmla="*/ 3060981 h 5071844"/>
              <a:gd name="connsiteX5083" fmla="*/ 2491238 w 10020803"/>
              <a:gd name="connsiteY5083" fmla="*/ 3027467 h 5071844"/>
              <a:gd name="connsiteX5084" fmla="*/ 2468894 w 10020803"/>
              <a:gd name="connsiteY5084" fmla="*/ 3027467 h 5071844"/>
              <a:gd name="connsiteX5085" fmla="*/ 2463308 w 10020803"/>
              <a:gd name="connsiteY5085" fmla="*/ 3027467 h 5071844"/>
              <a:gd name="connsiteX5086" fmla="*/ 2446551 w 10020803"/>
              <a:gd name="connsiteY5086" fmla="*/ 3027467 h 5071844"/>
              <a:gd name="connsiteX5087" fmla="*/ 8499250 w 10020803"/>
              <a:gd name="connsiteY5087" fmla="*/ 3025233 h 5071844"/>
              <a:gd name="connsiteX5088" fmla="*/ 8512655 w 10020803"/>
              <a:gd name="connsiteY5088" fmla="*/ 3027467 h 5071844"/>
              <a:gd name="connsiteX5089" fmla="*/ 8501484 w 10020803"/>
              <a:gd name="connsiteY5089" fmla="*/ 3027467 h 5071844"/>
              <a:gd name="connsiteX5090" fmla="*/ 8490312 w 10020803"/>
              <a:gd name="connsiteY5090" fmla="*/ 3016296 h 5071844"/>
              <a:gd name="connsiteX5091" fmla="*/ 8499250 w 10020803"/>
              <a:gd name="connsiteY5091" fmla="*/ 3025233 h 5071844"/>
              <a:gd name="connsiteX5092" fmla="*/ 8495898 w 10020803"/>
              <a:gd name="connsiteY5092" fmla="*/ 3024674 h 5071844"/>
              <a:gd name="connsiteX5093" fmla="*/ 8490312 w 10020803"/>
              <a:gd name="connsiteY5093" fmla="*/ 3016296 h 5071844"/>
              <a:gd name="connsiteX5094" fmla="*/ 8445627 w 10020803"/>
              <a:gd name="connsiteY5094" fmla="*/ 3016296 h 5071844"/>
              <a:gd name="connsiteX5095" fmla="*/ 8445627 w 10020803"/>
              <a:gd name="connsiteY5095" fmla="*/ 3027467 h 5071844"/>
              <a:gd name="connsiteX5096" fmla="*/ 8456798 w 10020803"/>
              <a:gd name="connsiteY5096" fmla="*/ 3027467 h 5071844"/>
              <a:gd name="connsiteX5097" fmla="*/ 8467970 w 10020803"/>
              <a:gd name="connsiteY5097" fmla="*/ 3027467 h 5071844"/>
              <a:gd name="connsiteX5098" fmla="*/ 8462384 w 10020803"/>
              <a:gd name="connsiteY5098" fmla="*/ 3016296 h 5071844"/>
              <a:gd name="connsiteX5099" fmla="*/ 8451213 w 10020803"/>
              <a:gd name="connsiteY5099" fmla="*/ 3016296 h 5071844"/>
              <a:gd name="connsiteX5100" fmla="*/ 8445627 w 10020803"/>
              <a:gd name="connsiteY5100" fmla="*/ 3016296 h 5071844"/>
              <a:gd name="connsiteX5101" fmla="*/ 7160908 w 10020803"/>
              <a:gd name="connsiteY5101" fmla="*/ 3016296 h 5071844"/>
              <a:gd name="connsiteX5102" fmla="*/ 7149737 w 10020803"/>
              <a:gd name="connsiteY5102" fmla="*/ 3027467 h 5071844"/>
              <a:gd name="connsiteX5103" fmla="*/ 7160908 w 10020803"/>
              <a:gd name="connsiteY5103" fmla="*/ 3027467 h 5071844"/>
              <a:gd name="connsiteX5104" fmla="*/ 9864402 w 10020803"/>
              <a:gd name="connsiteY5104" fmla="*/ 3005124 h 5071844"/>
              <a:gd name="connsiteX5105" fmla="*/ 9886745 w 10020803"/>
              <a:gd name="connsiteY5105" fmla="*/ 3016296 h 5071844"/>
              <a:gd name="connsiteX5106" fmla="*/ 9875574 w 10020803"/>
              <a:gd name="connsiteY5106" fmla="*/ 3016296 h 5071844"/>
              <a:gd name="connsiteX5107" fmla="*/ 9864402 w 10020803"/>
              <a:gd name="connsiteY5107" fmla="*/ 3005124 h 5071844"/>
              <a:gd name="connsiteX5108" fmla="*/ 9294658 w 10020803"/>
              <a:gd name="connsiteY5108" fmla="*/ 3005124 h 5071844"/>
              <a:gd name="connsiteX5109" fmla="*/ 9305829 w 10020803"/>
              <a:gd name="connsiteY5109" fmla="*/ 3016296 h 5071844"/>
              <a:gd name="connsiteX5110" fmla="*/ 9294658 w 10020803"/>
              <a:gd name="connsiteY5110" fmla="*/ 3016296 h 5071844"/>
              <a:gd name="connsiteX5111" fmla="*/ 9294658 w 10020803"/>
              <a:gd name="connsiteY5111" fmla="*/ 3005124 h 5071844"/>
              <a:gd name="connsiteX5112" fmla="*/ 2893410 w 10020803"/>
              <a:gd name="connsiteY5112" fmla="*/ 3005124 h 5071844"/>
              <a:gd name="connsiteX5113" fmla="*/ 2904582 w 10020803"/>
              <a:gd name="connsiteY5113" fmla="*/ 3010710 h 5071844"/>
              <a:gd name="connsiteX5114" fmla="*/ 2893410 w 10020803"/>
              <a:gd name="connsiteY5114" fmla="*/ 3016296 h 5071844"/>
              <a:gd name="connsiteX5115" fmla="*/ 2904582 w 10020803"/>
              <a:gd name="connsiteY5115" fmla="*/ 3038638 h 5071844"/>
              <a:gd name="connsiteX5116" fmla="*/ 2926925 w 10020803"/>
              <a:gd name="connsiteY5116" fmla="*/ 3049810 h 5071844"/>
              <a:gd name="connsiteX5117" fmla="*/ 2938096 w 10020803"/>
              <a:gd name="connsiteY5117" fmla="*/ 3066567 h 5071844"/>
              <a:gd name="connsiteX5118" fmla="*/ 2971610 w 10020803"/>
              <a:gd name="connsiteY5118" fmla="*/ 3072153 h 5071844"/>
              <a:gd name="connsiteX5119" fmla="*/ 2988367 w 10020803"/>
              <a:gd name="connsiteY5119" fmla="*/ 3077738 h 5071844"/>
              <a:gd name="connsiteX5120" fmla="*/ 3005124 w 10020803"/>
              <a:gd name="connsiteY5120" fmla="*/ 3083324 h 5071844"/>
              <a:gd name="connsiteX5121" fmla="*/ 3016296 w 10020803"/>
              <a:gd name="connsiteY5121" fmla="*/ 3083324 h 5071844"/>
              <a:gd name="connsiteX5122" fmla="*/ 3033054 w 10020803"/>
              <a:gd name="connsiteY5122" fmla="*/ 3077738 h 5071844"/>
              <a:gd name="connsiteX5123" fmla="*/ 3055396 w 10020803"/>
              <a:gd name="connsiteY5123" fmla="*/ 3083324 h 5071844"/>
              <a:gd name="connsiteX5124" fmla="*/ 3072153 w 10020803"/>
              <a:gd name="connsiteY5124" fmla="*/ 3083324 h 5071844"/>
              <a:gd name="connsiteX5125" fmla="*/ 3060981 w 10020803"/>
              <a:gd name="connsiteY5125" fmla="*/ 3094495 h 5071844"/>
              <a:gd name="connsiteX5126" fmla="*/ 3049810 w 10020803"/>
              <a:gd name="connsiteY5126" fmla="*/ 3105667 h 5071844"/>
              <a:gd name="connsiteX5127" fmla="*/ 3060981 w 10020803"/>
              <a:gd name="connsiteY5127" fmla="*/ 3116838 h 5071844"/>
              <a:gd name="connsiteX5128" fmla="*/ 3083324 w 10020803"/>
              <a:gd name="connsiteY5128" fmla="*/ 3139181 h 5071844"/>
              <a:gd name="connsiteX5129" fmla="*/ 3060981 w 10020803"/>
              <a:gd name="connsiteY5129" fmla="*/ 3144767 h 5071844"/>
              <a:gd name="connsiteX5130" fmla="*/ 3083324 w 10020803"/>
              <a:gd name="connsiteY5130" fmla="*/ 3150352 h 5071844"/>
              <a:gd name="connsiteX5131" fmla="*/ 3094496 w 10020803"/>
              <a:gd name="connsiteY5131" fmla="*/ 3161524 h 5071844"/>
              <a:gd name="connsiteX5132" fmla="*/ 3105667 w 10020803"/>
              <a:gd name="connsiteY5132" fmla="*/ 3167111 h 5071844"/>
              <a:gd name="connsiteX5133" fmla="*/ 3139181 w 10020803"/>
              <a:gd name="connsiteY5133" fmla="*/ 3172695 h 5071844"/>
              <a:gd name="connsiteX5134" fmla="*/ 3161525 w 10020803"/>
              <a:gd name="connsiteY5134" fmla="*/ 3178282 h 5071844"/>
              <a:gd name="connsiteX5135" fmla="*/ 3183868 w 10020803"/>
              <a:gd name="connsiteY5135" fmla="*/ 3183868 h 5071844"/>
              <a:gd name="connsiteX5136" fmla="*/ 3217382 w 10020803"/>
              <a:gd name="connsiteY5136" fmla="*/ 3195039 h 5071844"/>
              <a:gd name="connsiteX5137" fmla="*/ 3234139 w 10020803"/>
              <a:gd name="connsiteY5137" fmla="*/ 3200625 h 5071844"/>
              <a:gd name="connsiteX5138" fmla="*/ 3250896 w 10020803"/>
              <a:gd name="connsiteY5138" fmla="*/ 3195039 h 5071844"/>
              <a:gd name="connsiteX5139" fmla="*/ 3267653 w 10020803"/>
              <a:gd name="connsiteY5139" fmla="*/ 3200625 h 5071844"/>
              <a:gd name="connsiteX5140" fmla="*/ 3273239 w 10020803"/>
              <a:gd name="connsiteY5140" fmla="*/ 3206211 h 5071844"/>
              <a:gd name="connsiteX5141" fmla="*/ 3306754 w 10020803"/>
              <a:gd name="connsiteY5141" fmla="*/ 3217382 h 5071844"/>
              <a:gd name="connsiteX5142" fmla="*/ 3306754 w 10020803"/>
              <a:gd name="connsiteY5142" fmla="*/ 3206211 h 5071844"/>
              <a:gd name="connsiteX5143" fmla="*/ 3250896 w 10020803"/>
              <a:gd name="connsiteY5143" fmla="*/ 3189452 h 5071844"/>
              <a:gd name="connsiteX5144" fmla="*/ 3195039 w 10020803"/>
              <a:gd name="connsiteY5144" fmla="*/ 3161524 h 5071844"/>
              <a:gd name="connsiteX5145" fmla="*/ 3183868 w 10020803"/>
              <a:gd name="connsiteY5145" fmla="*/ 3161524 h 5071844"/>
              <a:gd name="connsiteX5146" fmla="*/ 3150352 w 10020803"/>
              <a:gd name="connsiteY5146" fmla="*/ 3161524 h 5071844"/>
              <a:gd name="connsiteX5147" fmla="*/ 3139181 w 10020803"/>
              <a:gd name="connsiteY5147" fmla="*/ 3155938 h 5071844"/>
              <a:gd name="connsiteX5148" fmla="*/ 3128011 w 10020803"/>
              <a:gd name="connsiteY5148" fmla="*/ 3150352 h 5071844"/>
              <a:gd name="connsiteX5149" fmla="*/ 3116838 w 10020803"/>
              <a:gd name="connsiteY5149" fmla="*/ 3144767 h 5071844"/>
              <a:gd name="connsiteX5150" fmla="*/ 3105667 w 10020803"/>
              <a:gd name="connsiteY5150" fmla="*/ 3128010 h 5071844"/>
              <a:gd name="connsiteX5151" fmla="*/ 3105667 w 10020803"/>
              <a:gd name="connsiteY5151" fmla="*/ 3116838 h 5071844"/>
              <a:gd name="connsiteX5152" fmla="*/ 3150352 w 10020803"/>
              <a:gd name="connsiteY5152" fmla="*/ 3128010 h 5071844"/>
              <a:gd name="connsiteX5153" fmla="*/ 3239725 w 10020803"/>
              <a:gd name="connsiteY5153" fmla="*/ 3161524 h 5071844"/>
              <a:gd name="connsiteX5154" fmla="*/ 3267653 w 10020803"/>
              <a:gd name="connsiteY5154" fmla="*/ 3172695 h 5071844"/>
              <a:gd name="connsiteX5155" fmla="*/ 3295582 w 10020803"/>
              <a:gd name="connsiteY5155" fmla="*/ 3172695 h 5071844"/>
              <a:gd name="connsiteX5156" fmla="*/ 3306754 w 10020803"/>
              <a:gd name="connsiteY5156" fmla="*/ 3172695 h 5071844"/>
              <a:gd name="connsiteX5157" fmla="*/ 3295582 w 10020803"/>
              <a:gd name="connsiteY5157" fmla="*/ 3161524 h 5071844"/>
              <a:gd name="connsiteX5158" fmla="*/ 3239725 w 10020803"/>
              <a:gd name="connsiteY5158" fmla="*/ 3150352 h 5071844"/>
              <a:gd name="connsiteX5159" fmla="*/ 3206211 w 10020803"/>
              <a:gd name="connsiteY5159" fmla="*/ 3128010 h 5071844"/>
              <a:gd name="connsiteX5160" fmla="*/ 3211796 w 10020803"/>
              <a:gd name="connsiteY5160" fmla="*/ 3116838 h 5071844"/>
              <a:gd name="connsiteX5161" fmla="*/ 3217382 w 10020803"/>
              <a:gd name="connsiteY5161" fmla="*/ 3128010 h 5071844"/>
              <a:gd name="connsiteX5162" fmla="*/ 3228553 w 10020803"/>
              <a:gd name="connsiteY5162" fmla="*/ 3128010 h 5071844"/>
              <a:gd name="connsiteX5163" fmla="*/ 3250896 w 10020803"/>
              <a:gd name="connsiteY5163" fmla="*/ 3128010 h 5071844"/>
              <a:gd name="connsiteX5164" fmla="*/ 3267653 w 10020803"/>
              <a:gd name="connsiteY5164" fmla="*/ 3128010 h 5071844"/>
              <a:gd name="connsiteX5165" fmla="*/ 3284412 w 10020803"/>
              <a:gd name="connsiteY5165" fmla="*/ 3128010 h 5071844"/>
              <a:gd name="connsiteX5166" fmla="*/ 3295582 w 10020803"/>
              <a:gd name="connsiteY5166" fmla="*/ 3139181 h 5071844"/>
              <a:gd name="connsiteX5167" fmla="*/ 3284412 w 10020803"/>
              <a:gd name="connsiteY5167" fmla="*/ 3139181 h 5071844"/>
              <a:gd name="connsiteX5168" fmla="*/ 3273239 w 10020803"/>
              <a:gd name="connsiteY5168" fmla="*/ 3139181 h 5071844"/>
              <a:gd name="connsiteX5169" fmla="*/ 3284412 w 10020803"/>
              <a:gd name="connsiteY5169" fmla="*/ 3144767 h 5071844"/>
              <a:gd name="connsiteX5170" fmla="*/ 3306754 w 10020803"/>
              <a:gd name="connsiteY5170" fmla="*/ 3150352 h 5071844"/>
              <a:gd name="connsiteX5171" fmla="*/ 3329096 w 10020803"/>
              <a:gd name="connsiteY5171" fmla="*/ 3150352 h 5071844"/>
              <a:gd name="connsiteX5172" fmla="*/ 3351440 w 10020803"/>
              <a:gd name="connsiteY5172" fmla="*/ 3161524 h 5071844"/>
              <a:gd name="connsiteX5173" fmla="*/ 3373783 w 10020803"/>
              <a:gd name="connsiteY5173" fmla="*/ 3167111 h 5071844"/>
              <a:gd name="connsiteX5174" fmla="*/ 3384954 w 10020803"/>
              <a:gd name="connsiteY5174" fmla="*/ 3172695 h 5071844"/>
              <a:gd name="connsiteX5175" fmla="*/ 3401711 w 10020803"/>
              <a:gd name="connsiteY5175" fmla="*/ 3183868 h 5071844"/>
              <a:gd name="connsiteX5176" fmla="*/ 3424054 w 10020803"/>
              <a:gd name="connsiteY5176" fmla="*/ 3189452 h 5071844"/>
              <a:gd name="connsiteX5177" fmla="*/ 3435226 w 10020803"/>
              <a:gd name="connsiteY5177" fmla="*/ 3189452 h 5071844"/>
              <a:gd name="connsiteX5178" fmla="*/ 3451982 w 10020803"/>
              <a:gd name="connsiteY5178" fmla="*/ 3200625 h 5071844"/>
              <a:gd name="connsiteX5179" fmla="*/ 3457568 w 10020803"/>
              <a:gd name="connsiteY5179" fmla="*/ 3195039 h 5071844"/>
              <a:gd name="connsiteX5180" fmla="*/ 3474325 w 10020803"/>
              <a:gd name="connsiteY5180" fmla="*/ 3183868 h 5071844"/>
              <a:gd name="connsiteX5181" fmla="*/ 3496668 w 10020803"/>
              <a:gd name="connsiteY5181" fmla="*/ 3183868 h 5071844"/>
              <a:gd name="connsiteX5182" fmla="*/ 3418468 w 10020803"/>
              <a:gd name="connsiteY5182" fmla="*/ 3161524 h 5071844"/>
              <a:gd name="connsiteX5183" fmla="*/ 3401711 w 10020803"/>
              <a:gd name="connsiteY5183" fmla="*/ 3150352 h 5071844"/>
              <a:gd name="connsiteX5184" fmla="*/ 3396125 w 10020803"/>
              <a:gd name="connsiteY5184" fmla="*/ 3150352 h 5071844"/>
              <a:gd name="connsiteX5185" fmla="*/ 3362611 w 10020803"/>
              <a:gd name="connsiteY5185" fmla="*/ 3150352 h 5071844"/>
              <a:gd name="connsiteX5186" fmla="*/ 3329096 w 10020803"/>
              <a:gd name="connsiteY5186" fmla="*/ 3139181 h 5071844"/>
              <a:gd name="connsiteX5187" fmla="*/ 3306754 w 10020803"/>
              <a:gd name="connsiteY5187" fmla="*/ 3128010 h 5071844"/>
              <a:gd name="connsiteX5188" fmla="*/ 3295582 w 10020803"/>
              <a:gd name="connsiteY5188" fmla="*/ 3116838 h 5071844"/>
              <a:gd name="connsiteX5189" fmla="*/ 3267653 w 10020803"/>
              <a:gd name="connsiteY5189" fmla="*/ 3105667 h 5071844"/>
              <a:gd name="connsiteX5190" fmla="*/ 3217382 w 10020803"/>
              <a:gd name="connsiteY5190" fmla="*/ 3094495 h 5071844"/>
              <a:gd name="connsiteX5191" fmla="*/ 3206211 w 10020803"/>
              <a:gd name="connsiteY5191" fmla="*/ 3094495 h 5071844"/>
              <a:gd name="connsiteX5192" fmla="*/ 3195039 w 10020803"/>
              <a:gd name="connsiteY5192" fmla="*/ 3072153 h 5071844"/>
              <a:gd name="connsiteX5193" fmla="*/ 3178282 w 10020803"/>
              <a:gd name="connsiteY5193" fmla="*/ 3066567 h 5071844"/>
              <a:gd name="connsiteX5194" fmla="*/ 3155938 w 10020803"/>
              <a:gd name="connsiteY5194" fmla="*/ 3060981 h 5071844"/>
              <a:gd name="connsiteX5195" fmla="*/ 3133595 w 10020803"/>
              <a:gd name="connsiteY5195" fmla="*/ 3060981 h 5071844"/>
              <a:gd name="connsiteX5196" fmla="*/ 3116838 w 10020803"/>
              <a:gd name="connsiteY5196" fmla="*/ 3060981 h 5071844"/>
              <a:gd name="connsiteX5197" fmla="*/ 3049810 w 10020803"/>
              <a:gd name="connsiteY5197" fmla="*/ 3049810 h 5071844"/>
              <a:gd name="connsiteX5198" fmla="*/ 3033054 w 10020803"/>
              <a:gd name="connsiteY5198" fmla="*/ 3038638 h 5071844"/>
              <a:gd name="connsiteX5199" fmla="*/ 3016296 w 10020803"/>
              <a:gd name="connsiteY5199" fmla="*/ 3033053 h 5071844"/>
              <a:gd name="connsiteX5200" fmla="*/ 2993953 w 10020803"/>
              <a:gd name="connsiteY5200" fmla="*/ 3027467 h 5071844"/>
              <a:gd name="connsiteX5201" fmla="*/ 2966023 w 10020803"/>
              <a:gd name="connsiteY5201" fmla="*/ 3016296 h 5071844"/>
              <a:gd name="connsiteX5202" fmla="*/ 2932509 w 10020803"/>
              <a:gd name="connsiteY5202" fmla="*/ 3010710 h 5071844"/>
              <a:gd name="connsiteX5203" fmla="*/ 2904582 w 10020803"/>
              <a:gd name="connsiteY5203" fmla="*/ 3005124 h 5071844"/>
              <a:gd name="connsiteX5204" fmla="*/ 1295890 w 10020803"/>
              <a:gd name="connsiteY5204" fmla="*/ 3005124 h 5071844"/>
              <a:gd name="connsiteX5205" fmla="*/ 1312647 w 10020803"/>
              <a:gd name="connsiteY5205" fmla="*/ 3016296 h 5071844"/>
              <a:gd name="connsiteX5206" fmla="*/ 1340576 w 10020803"/>
              <a:gd name="connsiteY5206" fmla="*/ 3038638 h 5071844"/>
              <a:gd name="connsiteX5207" fmla="*/ 1362920 w 10020803"/>
              <a:gd name="connsiteY5207" fmla="*/ 3049810 h 5071844"/>
              <a:gd name="connsiteX5208" fmla="*/ 1340576 w 10020803"/>
              <a:gd name="connsiteY5208" fmla="*/ 3049810 h 5071844"/>
              <a:gd name="connsiteX5209" fmla="*/ 9842060 w 10020803"/>
              <a:gd name="connsiteY5209" fmla="*/ 2993953 h 5071844"/>
              <a:gd name="connsiteX5210" fmla="*/ 9853231 w 10020803"/>
              <a:gd name="connsiteY5210" fmla="*/ 3005124 h 5071844"/>
              <a:gd name="connsiteX5211" fmla="*/ 9830888 w 10020803"/>
              <a:gd name="connsiteY5211" fmla="*/ 3005124 h 5071844"/>
              <a:gd name="connsiteX5212" fmla="*/ 9261144 w 10020803"/>
              <a:gd name="connsiteY5212" fmla="*/ 2993953 h 5071844"/>
              <a:gd name="connsiteX5213" fmla="*/ 9272315 w 10020803"/>
              <a:gd name="connsiteY5213" fmla="*/ 3005124 h 5071844"/>
              <a:gd name="connsiteX5214" fmla="*/ 9261144 w 10020803"/>
              <a:gd name="connsiteY5214" fmla="*/ 3005124 h 5071844"/>
              <a:gd name="connsiteX5215" fmla="*/ 9261144 w 10020803"/>
              <a:gd name="connsiteY5215" fmla="*/ 2993953 h 5071844"/>
              <a:gd name="connsiteX5216" fmla="*/ 9171772 w 10020803"/>
              <a:gd name="connsiteY5216" fmla="*/ 2993953 h 5071844"/>
              <a:gd name="connsiteX5217" fmla="*/ 9182944 w 10020803"/>
              <a:gd name="connsiteY5217" fmla="*/ 3005124 h 5071844"/>
              <a:gd name="connsiteX5218" fmla="*/ 9194115 w 10020803"/>
              <a:gd name="connsiteY5218" fmla="*/ 2993953 h 5071844"/>
              <a:gd name="connsiteX5219" fmla="*/ 8445627 w 10020803"/>
              <a:gd name="connsiteY5219" fmla="*/ 2993953 h 5071844"/>
              <a:gd name="connsiteX5220" fmla="*/ 8451213 w 10020803"/>
              <a:gd name="connsiteY5220" fmla="*/ 2999537 h 5071844"/>
              <a:gd name="connsiteX5221" fmla="*/ 8467970 w 10020803"/>
              <a:gd name="connsiteY5221" fmla="*/ 3005124 h 5071844"/>
              <a:gd name="connsiteX5222" fmla="*/ 8484727 w 10020803"/>
              <a:gd name="connsiteY5222" fmla="*/ 3027467 h 5071844"/>
              <a:gd name="connsiteX5223" fmla="*/ 8501484 w 10020803"/>
              <a:gd name="connsiteY5223" fmla="*/ 3038638 h 5071844"/>
              <a:gd name="connsiteX5224" fmla="*/ 8518241 w 10020803"/>
              <a:gd name="connsiteY5224" fmla="*/ 3038638 h 5071844"/>
              <a:gd name="connsiteX5225" fmla="*/ 8523827 w 10020803"/>
              <a:gd name="connsiteY5225" fmla="*/ 3049810 h 5071844"/>
              <a:gd name="connsiteX5226" fmla="*/ 8534998 w 10020803"/>
              <a:gd name="connsiteY5226" fmla="*/ 3049810 h 5071844"/>
              <a:gd name="connsiteX5227" fmla="*/ 8512655 w 10020803"/>
              <a:gd name="connsiteY5227" fmla="*/ 3027467 h 5071844"/>
              <a:gd name="connsiteX5228" fmla="*/ 8523827 w 10020803"/>
              <a:gd name="connsiteY5228" fmla="*/ 3027467 h 5071844"/>
              <a:gd name="connsiteX5229" fmla="*/ 8579685 w 10020803"/>
              <a:gd name="connsiteY5229" fmla="*/ 3038638 h 5071844"/>
              <a:gd name="connsiteX5230" fmla="*/ 8646713 w 10020803"/>
              <a:gd name="connsiteY5230" fmla="*/ 3060981 h 5071844"/>
              <a:gd name="connsiteX5231" fmla="*/ 8736084 w 10020803"/>
              <a:gd name="connsiteY5231" fmla="*/ 3083324 h 5071844"/>
              <a:gd name="connsiteX5232" fmla="*/ 8747257 w 10020803"/>
              <a:gd name="connsiteY5232" fmla="*/ 3088910 h 5071844"/>
              <a:gd name="connsiteX5233" fmla="*/ 8775184 w 10020803"/>
              <a:gd name="connsiteY5233" fmla="*/ 3100081 h 5071844"/>
              <a:gd name="connsiteX5234" fmla="*/ 8819871 w 10020803"/>
              <a:gd name="connsiteY5234" fmla="*/ 3111253 h 5071844"/>
              <a:gd name="connsiteX5235" fmla="*/ 8853385 w 10020803"/>
              <a:gd name="connsiteY5235" fmla="*/ 3111253 h 5071844"/>
              <a:gd name="connsiteX5236" fmla="*/ 8870142 w 10020803"/>
              <a:gd name="connsiteY5236" fmla="*/ 3105667 h 5071844"/>
              <a:gd name="connsiteX5237" fmla="*/ 8870142 w 10020803"/>
              <a:gd name="connsiteY5237" fmla="*/ 3094495 h 5071844"/>
              <a:gd name="connsiteX5238" fmla="*/ 8847799 w 10020803"/>
              <a:gd name="connsiteY5238" fmla="*/ 3083324 h 5071844"/>
              <a:gd name="connsiteX5239" fmla="*/ 8814285 w 10020803"/>
              <a:gd name="connsiteY5239" fmla="*/ 3077738 h 5071844"/>
              <a:gd name="connsiteX5240" fmla="*/ 8797528 w 10020803"/>
              <a:gd name="connsiteY5240" fmla="*/ 3072153 h 5071844"/>
              <a:gd name="connsiteX5241" fmla="*/ 8780771 w 10020803"/>
              <a:gd name="connsiteY5241" fmla="*/ 3066567 h 5071844"/>
              <a:gd name="connsiteX5242" fmla="*/ 8758427 w 10020803"/>
              <a:gd name="connsiteY5242" fmla="*/ 3060981 h 5071844"/>
              <a:gd name="connsiteX5243" fmla="*/ 8691399 w 10020803"/>
              <a:gd name="connsiteY5243" fmla="*/ 3049810 h 5071844"/>
              <a:gd name="connsiteX5244" fmla="*/ 8691399 w 10020803"/>
              <a:gd name="connsiteY5244" fmla="*/ 3038638 h 5071844"/>
              <a:gd name="connsiteX5245" fmla="*/ 8680227 w 10020803"/>
              <a:gd name="connsiteY5245" fmla="*/ 3038638 h 5071844"/>
              <a:gd name="connsiteX5246" fmla="*/ 8657885 w 10020803"/>
              <a:gd name="connsiteY5246" fmla="*/ 3038638 h 5071844"/>
              <a:gd name="connsiteX5247" fmla="*/ 8635542 w 10020803"/>
              <a:gd name="connsiteY5247" fmla="*/ 3033053 h 5071844"/>
              <a:gd name="connsiteX5248" fmla="*/ 8618785 w 10020803"/>
              <a:gd name="connsiteY5248" fmla="*/ 3027467 h 5071844"/>
              <a:gd name="connsiteX5249" fmla="*/ 8607613 w 10020803"/>
              <a:gd name="connsiteY5249" fmla="*/ 3027467 h 5071844"/>
              <a:gd name="connsiteX5250" fmla="*/ 8602028 w 10020803"/>
              <a:gd name="connsiteY5250" fmla="*/ 3027467 h 5071844"/>
              <a:gd name="connsiteX5251" fmla="*/ 8568512 w 10020803"/>
              <a:gd name="connsiteY5251" fmla="*/ 3016296 h 5071844"/>
              <a:gd name="connsiteX5252" fmla="*/ 8523827 w 10020803"/>
              <a:gd name="connsiteY5252" fmla="*/ 3005124 h 5071844"/>
              <a:gd name="connsiteX5253" fmla="*/ 8490312 w 10020803"/>
              <a:gd name="connsiteY5253" fmla="*/ 2993953 h 5071844"/>
              <a:gd name="connsiteX5254" fmla="*/ 8467970 w 10020803"/>
              <a:gd name="connsiteY5254" fmla="*/ 2993953 h 5071844"/>
              <a:gd name="connsiteX5255" fmla="*/ 8009940 w 10020803"/>
              <a:gd name="connsiteY5255" fmla="*/ 2993953 h 5071844"/>
              <a:gd name="connsiteX5256" fmla="*/ 8065797 w 10020803"/>
              <a:gd name="connsiteY5256" fmla="*/ 3016296 h 5071844"/>
              <a:gd name="connsiteX5257" fmla="*/ 8043454 w 10020803"/>
              <a:gd name="connsiteY5257" fmla="*/ 2999537 h 5071844"/>
              <a:gd name="connsiteX5258" fmla="*/ 8009940 w 10020803"/>
              <a:gd name="connsiteY5258" fmla="*/ 2993953 h 5071844"/>
              <a:gd name="connsiteX5259" fmla="*/ 3641897 w 10020803"/>
              <a:gd name="connsiteY5259" fmla="*/ 2993953 h 5071844"/>
              <a:gd name="connsiteX5260" fmla="*/ 3653069 w 10020803"/>
              <a:gd name="connsiteY5260" fmla="*/ 3005124 h 5071844"/>
              <a:gd name="connsiteX5261" fmla="*/ 3653069 w 10020803"/>
              <a:gd name="connsiteY5261" fmla="*/ 2993953 h 5071844"/>
              <a:gd name="connsiteX5262" fmla="*/ 3641897 w 10020803"/>
              <a:gd name="connsiteY5262" fmla="*/ 2993953 h 5071844"/>
              <a:gd name="connsiteX5263" fmla="*/ 2178437 w 10020803"/>
              <a:gd name="connsiteY5263" fmla="*/ 2993953 h 5071844"/>
              <a:gd name="connsiteX5264" fmla="*/ 2189608 w 10020803"/>
              <a:gd name="connsiteY5264" fmla="*/ 3002331 h 5071844"/>
              <a:gd name="connsiteX5265" fmla="*/ 2200779 w 10020803"/>
              <a:gd name="connsiteY5265" fmla="*/ 3005124 h 5071844"/>
              <a:gd name="connsiteX5266" fmla="*/ 1418777 w 10020803"/>
              <a:gd name="connsiteY5266" fmla="*/ 2993953 h 5071844"/>
              <a:gd name="connsiteX5267" fmla="*/ 1441120 w 10020803"/>
              <a:gd name="connsiteY5267" fmla="*/ 2993953 h 5071844"/>
              <a:gd name="connsiteX5268" fmla="*/ 1463462 w 10020803"/>
              <a:gd name="connsiteY5268" fmla="*/ 3005124 h 5071844"/>
              <a:gd name="connsiteX5269" fmla="*/ 1463462 w 10020803"/>
              <a:gd name="connsiteY5269" fmla="*/ 3016296 h 5071844"/>
              <a:gd name="connsiteX5270" fmla="*/ 1435534 w 10020803"/>
              <a:gd name="connsiteY5270" fmla="*/ 3005124 h 5071844"/>
              <a:gd name="connsiteX5271" fmla="*/ 1418777 w 10020803"/>
              <a:gd name="connsiteY5271" fmla="*/ 2993953 h 5071844"/>
              <a:gd name="connsiteX5272" fmla="*/ 9808545 w 10020803"/>
              <a:gd name="connsiteY5272" fmla="*/ 2982780 h 5071844"/>
              <a:gd name="connsiteX5273" fmla="*/ 9819716 w 10020803"/>
              <a:gd name="connsiteY5273" fmla="*/ 2993953 h 5071844"/>
              <a:gd name="connsiteX5274" fmla="*/ 9808545 w 10020803"/>
              <a:gd name="connsiteY5274" fmla="*/ 2993953 h 5071844"/>
              <a:gd name="connsiteX5275" fmla="*/ 9149428 w 10020803"/>
              <a:gd name="connsiteY5275" fmla="*/ 2982780 h 5071844"/>
              <a:gd name="connsiteX5276" fmla="*/ 9149428 w 10020803"/>
              <a:gd name="connsiteY5276" fmla="*/ 2993953 h 5071844"/>
              <a:gd name="connsiteX5277" fmla="*/ 9160601 w 10020803"/>
              <a:gd name="connsiteY5277" fmla="*/ 2993953 h 5071844"/>
              <a:gd name="connsiteX5278" fmla="*/ 9149428 w 10020803"/>
              <a:gd name="connsiteY5278" fmla="*/ 2982780 h 5071844"/>
              <a:gd name="connsiteX5279" fmla="*/ 9127087 w 10020803"/>
              <a:gd name="connsiteY5279" fmla="*/ 2982780 h 5071844"/>
              <a:gd name="connsiteX5280" fmla="*/ 9132671 w 10020803"/>
              <a:gd name="connsiteY5280" fmla="*/ 2993953 h 5071844"/>
              <a:gd name="connsiteX5281" fmla="*/ 9138257 w 10020803"/>
              <a:gd name="connsiteY5281" fmla="*/ 2988366 h 5071844"/>
              <a:gd name="connsiteX5282" fmla="*/ 9127087 w 10020803"/>
              <a:gd name="connsiteY5282" fmla="*/ 2982780 h 5071844"/>
              <a:gd name="connsiteX5283" fmla="*/ 8803114 w 10020803"/>
              <a:gd name="connsiteY5283" fmla="*/ 2982780 h 5071844"/>
              <a:gd name="connsiteX5284" fmla="*/ 8814285 w 10020803"/>
              <a:gd name="connsiteY5284" fmla="*/ 2993953 h 5071844"/>
              <a:gd name="connsiteX5285" fmla="*/ 8847799 w 10020803"/>
              <a:gd name="connsiteY5285" fmla="*/ 3005124 h 5071844"/>
              <a:gd name="connsiteX5286" fmla="*/ 8858971 w 10020803"/>
              <a:gd name="connsiteY5286" fmla="*/ 3005124 h 5071844"/>
              <a:gd name="connsiteX5287" fmla="*/ 8836628 w 10020803"/>
              <a:gd name="connsiteY5287" fmla="*/ 2988366 h 5071844"/>
              <a:gd name="connsiteX5288" fmla="*/ 8803114 w 10020803"/>
              <a:gd name="connsiteY5288" fmla="*/ 2982780 h 5071844"/>
              <a:gd name="connsiteX5289" fmla="*/ 3060981 w 10020803"/>
              <a:gd name="connsiteY5289" fmla="*/ 2982780 h 5071844"/>
              <a:gd name="connsiteX5290" fmla="*/ 3094496 w 10020803"/>
              <a:gd name="connsiteY5290" fmla="*/ 2993953 h 5071844"/>
              <a:gd name="connsiteX5291" fmla="*/ 3150352 w 10020803"/>
              <a:gd name="connsiteY5291" fmla="*/ 3016296 h 5071844"/>
              <a:gd name="connsiteX5292" fmla="*/ 3172697 w 10020803"/>
              <a:gd name="connsiteY5292" fmla="*/ 3027467 h 5071844"/>
              <a:gd name="connsiteX5293" fmla="*/ 3195039 w 10020803"/>
              <a:gd name="connsiteY5293" fmla="*/ 3033053 h 5071844"/>
              <a:gd name="connsiteX5294" fmla="*/ 3217382 w 10020803"/>
              <a:gd name="connsiteY5294" fmla="*/ 3038638 h 5071844"/>
              <a:gd name="connsiteX5295" fmla="*/ 3228553 w 10020803"/>
              <a:gd name="connsiteY5295" fmla="*/ 3038638 h 5071844"/>
              <a:gd name="connsiteX5296" fmla="*/ 3250896 w 10020803"/>
              <a:gd name="connsiteY5296" fmla="*/ 3049810 h 5071844"/>
              <a:gd name="connsiteX5297" fmla="*/ 3306754 w 10020803"/>
              <a:gd name="connsiteY5297" fmla="*/ 3060981 h 5071844"/>
              <a:gd name="connsiteX5298" fmla="*/ 3329096 w 10020803"/>
              <a:gd name="connsiteY5298" fmla="*/ 3060981 h 5071844"/>
              <a:gd name="connsiteX5299" fmla="*/ 3289996 w 10020803"/>
              <a:gd name="connsiteY5299" fmla="*/ 3044224 h 5071844"/>
              <a:gd name="connsiteX5300" fmla="*/ 3239725 w 10020803"/>
              <a:gd name="connsiteY5300" fmla="*/ 3027467 h 5071844"/>
              <a:gd name="connsiteX5301" fmla="*/ 3183868 w 10020803"/>
              <a:gd name="connsiteY5301" fmla="*/ 3016296 h 5071844"/>
              <a:gd name="connsiteX5302" fmla="*/ 3172697 w 10020803"/>
              <a:gd name="connsiteY5302" fmla="*/ 3016296 h 5071844"/>
              <a:gd name="connsiteX5303" fmla="*/ 3172697 w 10020803"/>
              <a:gd name="connsiteY5303" fmla="*/ 3005124 h 5071844"/>
              <a:gd name="connsiteX5304" fmla="*/ 3105667 w 10020803"/>
              <a:gd name="connsiteY5304" fmla="*/ 2993953 h 5071844"/>
              <a:gd name="connsiteX5305" fmla="*/ 3060981 w 10020803"/>
              <a:gd name="connsiteY5305" fmla="*/ 2982780 h 5071844"/>
              <a:gd name="connsiteX5306" fmla="*/ 9562772 w 10020803"/>
              <a:gd name="connsiteY5306" fmla="*/ 2971609 h 5071844"/>
              <a:gd name="connsiteX5307" fmla="*/ 9573945 w 10020803"/>
              <a:gd name="connsiteY5307" fmla="*/ 2971609 h 5071844"/>
              <a:gd name="connsiteX5308" fmla="*/ 9573945 w 10020803"/>
              <a:gd name="connsiteY5308" fmla="*/ 2982780 h 5071844"/>
              <a:gd name="connsiteX5309" fmla="*/ 9562772 w 10020803"/>
              <a:gd name="connsiteY5309" fmla="*/ 2982780 h 5071844"/>
              <a:gd name="connsiteX5310" fmla="*/ 8652299 w 10020803"/>
              <a:gd name="connsiteY5310" fmla="*/ 2971609 h 5071844"/>
              <a:gd name="connsiteX5311" fmla="*/ 8646713 w 10020803"/>
              <a:gd name="connsiteY5311" fmla="*/ 2977196 h 5071844"/>
              <a:gd name="connsiteX5312" fmla="*/ 8680227 w 10020803"/>
              <a:gd name="connsiteY5312" fmla="*/ 2993953 h 5071844"/>
              <a:gd name="connsiteX5313" fmla="*/ 8724913 w 10020803"/>
              <a:gd name="connsiteY5313" fmla="*/ 3005124 h 5071844"/>
              <a:gd name="connsiteX5314" fmla="*/ 8741670 w 10020803"/>
              <a:gd name="connsiteY5314" fmla="*/ 3005124 h 5071844"/>
              <a:gd name="connsiteX5315" fmla="*/ 8747257 w 10020803"/>
              <a:gd name="connsiteY5315" fmla="*/ 3016296 h 5071844"/>
              <a:gd name="connsiteX5316" fmla="*/ 8808700 w 10020803"/>
              <a:gd name="connsiteY5316" fmla="*/ 3033053 h 5071844"/>
              <a:gd name="connsiteX5317" fmla="*/ 8849196 w 10020803"/>
              <a:gd name="connsiteY5317" fmla="*/ 3045620 h 5071844"/>
              <a:gd name="connsiteX5318" fmla="*/ 8857252 w 10020803"/>
              <a:gd name="connsiteY5318" fmla="*/ 3047231 h 5071844"/>
              <a:gd name="connsiteX5319" fmla="*/ 8853385 w 10020803"/>
              <a:gd name="connsiteY5319" fmla="*/ 3041431 h 5071844"/>
              <a:gd name="connsiteX5320" fmla="*/ 8858971 w 10020803"/>
              <a:gd name="connsiteY5320" fmla="*/ 3038638 h 5071844"/>
              <a:gd name="connsiteX5321" fmla="*/ 8858971 w 10020803"/>
              <a:gd name="connsiteY5321" fmla="*/ 3027467 h 5071844"/>
              <a:gd name="connsiteX5322" fmla="*/ 8847799 w 10020803"/>
              <a:gd name="connsiteY5322" fmla="*/ 3027467 h 5071844"/>
              <a:gd name="connsiteX5323" fmla="*/ 8814285 w 10020803"/>
              <a:gd name="connsiteY5323" fmla="*/ 3021881 h 5071844"/>
              <a:gd name="connsiteX5324" fmla="*/ 8769600 w 10020803"/>
              <a:gd name="connsiteY5324" fmla="*/ 3010710 h 5071844"/>
              <a:gd name="connsiteX5325" fmla="*/ 8736084 w 10020803"/>
              <a:gd name="connsiteY5325" fmla="*/ 2993953 h 5071844"/>
              <a:gd name="connsiteX5326" fmla="*/ 8702570 w 10020803"/>
              <a:gd name="connsiteY5326" fmla="*/ 2982780 h 5071844"/>
              <a:gd name="connsiteX5327" fmla="*/ 8663470 w 10020803"/>
              <a:gd name="connsiteY5327" fmla="*/ 2971609 h 5071844"/>
              <a:gd name="connsiteX5328" fmla="*/ 8652299 w 10020803"/>
              <a:gd name="connsiteY5328" fmla="*/ 2971609 h 5071844"/>
              <a:gd name="connsiteX5329" fmla="*/ 7965253 w 10020803"/>
              <a:gd name="connsiteY5329" fmla="*/ 2971609 h 5071844"/>
              <a:gd name="connsiteX5330" fmla="*/ 7965253 w 10020803"/>
              <a:gd name="connsiteY5330" fmla="*/ 2982780 h 5071844"/>
              <a:gd name="connsiteX5331" fmla="*/ 7976426 w 10020803"/>
              <a:gd name="connsiteY5331" fmla="*/ 2982780 h 5071844"/>
              <a:gd name="connsiteX5332" fmla="*/ 7970840 w 10020803"/>
              <a:gd name="connsiteY5332" fmla="*/ 2971609 h 5071844"/>
              <a:gd name="connsiteX5333" fmla="*/ 7965253 w 10020803"/>
              <a:gd name="connsiteY5333" fmla="*/ 2971609 h 5071844"/>
              <a:gd name="connsiteX5334" fmla="*/ 1362920 w 10020803"/>
              <a:gd name="connsiteY5334" fmla="*/ 2971609 h 5071844"/>
              <a:gd name="connsiteX5335" fmla="*/ 1374090 w 10020803"/>
              <a:gd name="connsiteY5335" fmla="*/ 2971609 h 5071844"/>
              <a:gd name="connsiteX5336" fmla="*/ 1362920 w 10020803"/>
              <a:gd name="connsiteY5336" fmla="*/ 2982780 h 5071844"/>
              <a:gd name="connsiteX5337" fmla="*/ 8301794 w 10020803"/>
              <a:gd name="connsiteY5337" fmla="*/ 2964627 h 5071844"/>
              <a:gd name="connsiteX5338" fmla="*/ 8300398 w 10020803"/>
              <a:gd name="connsiteY5338" fmla="*/ 2971609 h 5071844"/>
              <a:gd name="connsiteX5339" fmla="*/ 8311569 w 10020803"/>
              <a:gd name="connsiteY5339" fmla="*/ 2971609 h 5071844"/>
              <a:gd name="connsiteX5340" fmla="*/ 8305983 w 10020803"/>
              <a:gd name="connsiteY5340" fmla="*/ 2966023 h 5071844"/>
              <a:gd name="connsiteX5341" fmla="*/ 8301794 w 10020803"/>
              <a:gd name="connsiteY5341" fmla="*/ 2964627 h 5071844"/>
              <a:gd name="connsiteX5342" fmla="*/ 6244849 w 10020803"/>
              <a:gd name="connsiteY5342" fmla="*/ 2960439 h 5071844"/>
              <a:gd name="connsiteX5343" fmla="*/ 6244849 w 10020803"/>
              <a:gd name="connsiteY5343" fmla="*/ 2966023 h 5071844"/>
              <a:gd name="connsiteX5344" fmla="*/ 6256021 w 10020803"/>
              <a:gd name="connsiteY5344" fmla="*/ 2971609 h 5071844"/>
              <a:gd name="connsiteX5345" fmla="*/ 6267192 w 10020803"/>
              <a:gd name="connsiteY5345" fmla="*/ 2971609 h 5071844"/>
              <a:gd name="connsiteX5346" fmla="*/ 6256021 w 10020803"/>
              <a:gd name="connsiteY5346" fmla="*/ 2960439 h 5071844"/>
              <a:gd name="connsiteX5347" fmla="*/ 6244849 w 10020803"/>
              <a:gd name="connsiteY5347" fmla="*/ 2960439 h 5071844"/>
              <a:gd name="connsiteX5348" fmla="*/ 2681152 w 10020803"/>
              <a:gd name="connsiteY5348" fmla="*/ 2960439 h 5071844"/>
              <a:gd name="connsiteX5349" fmla="*/ 2714666 w 10020803"/>
              <a:gd name="connsiteY5349" fmla="*/ 2966023 h 5071844"/>
              <a:gd name="connsiteX5350" fmla="*/ 2742594 w 10020803"/>
              <a:gd name="connsiteY5350" fmla="*/ 2977196 h 5071844"/>
              <a:gd name="connsiteX5351" fmla="*/ 2759353 w 10020803"/>
              <a:gd name="connsiteY5351" fmla="*/ 2982780 h 5071844"/>
              <a:gd name="connsiteX5352" fmla="*/ 2770524 w 10020803"/>
              <a:gd name="connsiteY5352" fmla="*/ 2993953 h 5071844"/>
              <a:gd name="connsiteX5353" fmla="*/ 2714666 w 10020803"/>
              <a:gd name="connsiteY5353" fmla="*/ 2982780 h 5071844"/>
              <a:gd name="connsiteX5354" fmla="*/ 2725837 w 10020803"/>
              <a:gd name="connsiteY5354" fmla="*/ 3005124 h 5071844"/>
              <a:gd name="connsiteX5355" fmla="*/ 2725837 w 10020803"/>
              <a:gd name="connsiteY5355" fmla="*/ 3016296 h 5071844"/>
              <a:gd name="connsiteX5356" fmla="*/ 2714666 w 10020803"/>
              <a:gd name="connsiteY5356" fmla="*/ 3005124 h 5071844"/>
              <a:gd name="connsiteX5357" fmla="*/ 2692323 w 10020803"/>
              <a:gd name="connsiteY5357" fmla="*/ 2993953 h 5071844"/>
              <a:gd name="connsiteX5358" fmla="*/ 2669981 w 10020803"/>
              <a:gd name="connsiteY5358" fmla="*/ 2982780 h 5071844"/>
              <a:gd name="connsiteX5359" fmla="*/ 2658809 w 10020803"/>
              <a:gd name="connsiteY5359" fmla="*/ 2982780 h 5071844"/>
              <a:gd name="connsiteX5360" fmla="*/ 2647637 w 10020803"/>
              <a:gd name="connsiteY5360" fmla="*/ 2971609 h 5071844"/>
              <a:gd name="connsiteX5361" fmla="*/ 2681152 w 10020803"/>
              <a:gd name="connsiteY5361" fmla="*/ 2960439 h 5071844"/>
              <a:gd name="connsiteX5362" fmla="*/ 2256637 w 10020803"/>
              <a:gd name="connsiteY5362" fmla="*/ 2960439 h 5071844"/>
              <a:gd name="connsiteX5363" fmla="*/ 2262223 w 10020803"/>
              <a:gd name="connsiteY5363" fmla="*/ 2960439 h 5071844"/>
              <a:gd name="connsiteX5364" fmla="*/ 2267809 w 10020803"/>
              <a:gd name="connsiteY5364" fmla="*/ 2971609 h 5071844"/>
              <a:gd name="connsiteX5365" fmla="*/ 1932663 w 10020803"/>
              <a:gd name="connsiteY5365" fmla="*/ 2960439 h 5071844"/>
              <a:gd name="connsiteX5366" fmla="*/ 1943836 w 10020803"/>
              <a:gd name="connsiteY5366" fmla="*/ 2960439 h 5071844"/>
              <a:gd name="connsiteX5367" fmla="*/ 1932663 w 10020803"/>
              <a:gd name="connsiteY5367" fmla="*/ 2971609 h 5071844"/>
              <a:gd name="connsiteX5368" fmla="*/ 1932663 w 10020803"/>
              <a:gd name="connsiteY5368" fmla="*/ 2960439 h 5071844"/>
              <a:gd name="connsiteX5369" fmla="*/ 9026543 w 10020803"/>
              <a:gd name="connsiteY5369" fmla="*/ 2949266 h 5071844"/>
              <a:gd name="connsiteX5370" fmla="*/ 9026543 w 10020803"/>
              <a:gd name="connsiteY5370" fmla="*/ 2960439 h 5071844"/>
              <a:gd name="connsiteX5371" fmla="*/ 9037714 w 10020803"/>
              <a:gd name="connsiteY5371" fmla="*/ 2960439 h 5071844"/>
              <a:gd name="connsiteX5372" fmla="*/ 2591781 w 10020803"/>
              <a:gd name="connsiteY5372" fmla="*/ 2949266 h 5071844"/>
              <a:gd name="connsiteX5373" fmla="*/ 2602952 w 10020803"/>
              <a:gd name="connsiteY5373" fmla="*/ 2960439 h 5071844"/>
              <a:gd name="connsiteX5374" fmla="*/ 2602952 w 10020803"/>
              <a:gd name="connsiteY5374" fmla="*/ 2949266 h 5071844"/>
              <a:gd name="connsiteX5375" fmla="*/ 2591781 w 10020803"/>
              <a:gd name="connsiteY5375" fmla="*/ 2949266 h 5071844"/>
              <a:gd name="connsiteX5376" fmla="*/ 1165188 w 10020803"/>
              <a:gd name="connsiteY5376" fmla="*/ 2941449 h 5071844"/>
              <a:gd name="connsiteX5377" fmla="*/ 1167418 w 10020803"/>
              <a:gd name="connsiteY5377" fmla="*/ 2943680 h 5071844"/>
              <a:gd name="connsiteX5378" fmla="*/ 1173005 w 10020803"/>
              <a:gd name="connsiteY5378" fmla="*/ 2949266 h 5071844"/>
              <a:gd name="connsiteX5379" fmla="*/ 1170211 w 10020803"/>
              <a:gd name="connsiteY5379" fmla="*/ 2946474 h 5071844"/>
              <a:gd name="connsiteX5380" fmla="*/ 8322740 w 10020803"/>
              <a:gd name="connsiteY5380" fmla="*/ 2938095 h 5071844"/>
              <a:gd name="connsiteX5381" fmla="*/ 8311569 w 10020803"/>
              <a:gd name="connsiteY5381" fmla="*/ 2949266 h 5071844"/>
              <a:gd name="connsiteX5382" fmla="*/ 8333912 w 10020803"/>
              <a:gd name="connsiteY5382" fmla="*/ 2954852 h 5071844"/>
              <a:gd name="connsiteX5383" fmla="*/ 8356256 w 10020803"/>
              <a:gd name="connsiteY5383" fmla="*/ 2960439 h 5071844"/>
              <a:gd name="connsiteX5384" fmla="*/ 8361840 w 10020803"/>
              <a:gd name="connsiteY5384" fmla="*/ 2954852 h 5071844"/>
              <a:gd name="connsiteX5385" fmla="*/ 8322740 w 10020803"/>
              <a:gd name="connsiteY5385" fmla="*/ 2938095 h 5071844"/>
              <a:gd name="connsiteX5386" fmla="*/ 3457568 w 10020803"/>
              <a:gd name="connsiteY5386" fmla="*/ 2938095 h 5071844"/>
              <a:gd name="connsiteX5387" fmla="*/ 3451982 w 10020803"/>
              <a:gd name="connsiteY5387" fmla="*/ 2943680 h 5071844"/>
              <a:gd name="connsiteX5388" fmla="*/ 3463154 w 10020803"/>
              <a:gd name="connsiteY5388" fmla="*/ 2949266 h 5071844"/>
              <a:gd name="connsiteX5389" fmla="*/ 3457568 w 10020803"/>
              <a:gd name="connsiteY5389" fmla="*/ 2938095 h 5071844"/>
              <a:gd name="connsiteX5390" fmla="*/ 1943836 w 10020803"/>
              <a:gd name="connsiteY5390" fmla="*/ 2938095 h 5071844"/>
              <a:gd name="connsiteX5391" fmla="*/ 1966179 w 10020803"/>
              <a:gd name="connsiteY5391" fmla="*/ 2949266 h 5071844"/>
              <a:gd name="connsiteX5392" fmla="*/ 1955006 w 10020803"/>
              <a:gd name="connsiteY5392" fmla="*/ 2949266 h 5071844"/>
              <a:gd name="connsiteX5393" fmla="*/ 1943836 w 10020803"/>
              <a:gd name="connsiteY5393" fmla="*/ 2949266 h 5071844"/>
              <a:gd name="connsiteX5394" fmla="*/ 1876806 w 10020803"/>
              <a:gd name="connsiteY5394" fmla="*/ 2938095 h 5071844"/>
              <a:gd name="connsiteX5395" fmla="*/ 1887978 w 10020803"/>
              <a:gd name="connsiteY5395" fmla="*/ 2938095 h 5071844"/>
              <a:gd name="connsiteX5396" fmla="*/ 1899149 w 10020803"/>
              <a:gd name="connsiteY5396" fmla="*/ 2949266 h 5071844"/>
              <a:gd name="connsiteX5397" fmla="*/ 1161832 w 10020803"/>
              <a:gd name="connsiteY5397" fmla="*/ 2938095 h 5071844"/>
              <a:gd name="connsiteX5398" fmla="*/ 1163230 w 10020803"/>
              <a:gd name="connsiteY5398" fmla="*/ 2939492 h 5071844"/>
              <a:gd name="connsiteX5399" fmla="*/ 1165188 w 10020803"/>
              <a:gd name="connsiteY5399" fmla="*/ 2941449 h 5071844"/>
              <a:gd name="connsiteX5400" fmla="*/ 2848724 w 10020803"/>
              <a:gd name="connsiteY5400" fmla="*/ 2926923 h 5071844"/>
              <a:gd name="connsiteX5401" fmla="*/ 2854310 w 10020803"/>
              <a:gd name="connsiteY5401" fmla="*/ 2938095 h 5071844"/>
              <a:gd name="connsiteX5402" fmla="*/ 2859895 w 10020803"/>
              <a:gd name="connsiteY5402" fmla="*/ 2949266 h 5071844"/>
              <a:gd name="connsiteX5403" fmla="*/ 2871066 w 10020803"/>
              <a:gd name="connsiteY5403" fmla="*/ 2949266 h 5071844"/>
              <a:gd name="connsiteX5404" fmla="*/ 2910166 w 10020803"/>
              <a:gd name="connsiteY5404" fmla="*/ 2954852 h 5071844"/>
              <a:gd name="connsiteX5405" fmla="*/ 2938096 w 10020803"/>
              <a:gd name="connsiteY5405" fmla="*/ 2960439 h 5071844"/>
              <a:gd name="connsiteX5406" fmla="*/ 2971610 w 10020803"/>
              <a:gd name="connsiteY5406" fmla="*/ 2971609 h 5071844"/>
              <a:gd name="connsiteX5407" fmla="*/ 2993953 w 10020803"/>
              <a:gd name="connsiteY5407" fmla="*/ 2982780 h 5071844"/>
              <a:gd name="connsiteX5408" fmla="*/ 3027468 w 10020803"/>
              <a:gd name="connsiteY5408" fmla="*/ 2982780 h 5071844"/>
              <a:gd name="connsiteX5409" fmla="*/ 3038638 w 10020803"/>
              <a:gd name="connsiteY5409" fmla="*/ 2971609 h 5071844"/>
              <a:gd name="connsiteX5410" fmla="*/ 3027468 w 10020803"/>
              <a:gd name="connsiteY5410" fmla="*/ 2971609 h 5071844"/>
              <a:gd name="connsiteX5411" fmla="*/ 3033054 w 10020803"/>
              <a:gd name="connsiteY5411" fmla="*/ 2966023 h 5071844"/>
              <a:gd name="connsiteX5412" fmla="*/ 3016296 w 10020803"/>
              <a:gd name="connsiteY5412" fmla="*/ 2960439 h 5071844"/>
              <a:gd name="connsiteX5413" fmla="*/ 3005124 w 10020803"/>
              <a:gd name="connsiteY5413" fmla="*/ 2960439 h 5071844"/>
              <a:gd name="connsiteX5414" fmla="*/ 3005124 w 10020803"/>
              <a:gd name="connsiteY5414" fmla="*/ 2949266 h 5071844"/>
              <a:gd name="connsiteX5415" fmla="*/ 2910166 w 10020803"/>
              <a:gd name="connsiteY5415" fmla="*/ 2938095 h 5071844"/>
              <a:gd name="connsiteX5416" fmla="*/ 2859895 w 10020803"/>
              <a:gd name="connsiteY5416" fmla="*/ 2926923 h 5071844"/>
              <a:gd name="connsiteX5417" fmla="*/ 2547095 w 10020803"/>
              <a:gd name="connsiteY5417" fmla="*/ 2926923 h 5071844"/>
              <a:gd name="connsiteX5418" fmla="*/ 2552679 w 10020803"/>
              <a:gd name="connsiteY5418" fmla="*/ 2926923 h 5071844"/>
              <a:gd name="connsiteX5419" fmla="*/ 2569439 w 10020803"/>
              <a:gd name="connsiteY5419" fmla="*/ 2926923 h 5071844"/>
              <a:gd name="connsiteX5420" fmla="*/ 2614123 w 10020803"/>
              <a:gd name="connsiteY5420" fmla="*/ 2949266 h 5071844"/>
              <a:gd name="connsiteX5421" fmla="*/ 2614123 w 10020803"/>
              <a:gd name="connsiteY5421" fmla="*/ 2960439 h 5071844"/>
              <a:gd name="connsiteX5422" fmla="*/ 2625296 w 10020803"/>
              <a:gd name="connsiteY5422" fmla="*/ 2960439 h 5071844"/>
              <a:gd name="connsiteX5423" fmla="*/ 2636466 w 10020803"/>
              <a:gd name="connsiteY5423" fmla="*/ 2949266 h 5071844"/>
              <a:gd name="connsiteX5424" fmla="*/ 2636466 w 10020803"/>
              <a:gd name="connsiteY5424" fmla="*/ 2960439 h 5071844"/>
              <a:gd name="connsiteX5425" fmla="*/ 2636466 w 10020803"/>
              <a:gd name="connsiteY5425" fmla="*/ 2971609 h 5071844"/>
              <a:gd name="connsiteX5426" fmla="*/ 2591781 w 10020803"/>
              <a:gd name="connsiteY5426" fmla="*/ 2971609 h 5071844"/>
              <a:gd name="connsiteX5427" fmla="*/ 2547095 w 10020803"/>
              <a:gd name="connsiteY5427" fmla="*/ 2954852 h 5071844"/>
              <a:gd name="connsiteX5428" fmla="*/ 2524751 w 10020803"/>
              <a:gd name="connsiteY5428" fmla="*/ 2938095 h 5071844"/>
              <a:gd name="connsiteX5429" fmla="*/ 2535923 w 10020803"/>
              <a:gd name="connsiteY5429" fmla="*/ 2938095 h 5071844"/>
              <a:gd name="connsiteX5430" fmla="*/ 2547095 w 10020803"/>
              <a:gd name="connsiteY5430" fmla="*/ 2926923 h 5071844"/>
              <a:gd name="connsiteX5431" fmla="*/ 2144921 w 10020803"/>
              <a:gd name="connsiteY5431" fmla="*/ 2926923 h 5071844"/>
              <a:gd name="connsiteX5432" fmla="*/ 2144921 w 10020803"/>
              <a:gd name="connsiteY5432" fmla="*/ 2938095 h 5071844"/>
              <a:gd name="connsiteX5433" fmla="*/ 2156094 w 10020803"/>
              <a:gd name="connsiteY5433" fmla="*/ 2938095 h 5071844"/>
              <a:gd name="connsiteX5434" fmla="*/ 2211952 w 10020803"/>
              <a:gd name="connsiteY5434" fmla="*/ 2960439 h 5071844"/>
              <a:gd name="connsiteX5435" fmla="*/ 2223122 w 10020803"/>
              <a:gd name="connsiteY5435" fmla="*/ 2971609 h 5071844"/>
              <a:gd name="connsiteX5436" fmla="*/ 2228708 w 10020803"/>
              <a:gd name="connsiteY5436" fmla="*/ 2971609 h 5071844"/>
              <a:gd name="connsiteX5437" fmla="*/ 2245465 w 10020803"/>
              <a:gd name="connsiteY5437" fmla="*/ 2971609 h 5071844"/>
              <a:gd name="connsiteX5438" fmla="*/ 2256637 w 10020803"/>
              <a:gd name="connsiteY5438" fmla="*/ 2971609 h 5071844"/>
              <a:gd name="connsiteX5439" fmla="*/ 2256637 w 10020803"/>
              <a:gd name="connsiteY5439" fmla="*/ 2982780 h 5071844"/>
              <a:gd name="connsiteX5440" fmla="*/ 2290150 w 10020803"/>
              <a:gd name="connsiteY5440" fmla="*/ 2982780 h 5071844"/>
              <a:gd name="connsiteX5441" fmla="*/ 2312493 w 10020803"/>
              <a:gd name="connsiteY5441" fmla="*/ 2982780 h 5071844"/>
              <a:gd name="connsiteX5442" fmla="*/ 2312493 w 10020803"/>
              <a:gd name="connsiteY5442" fmla="*/ 2993953 h 5071844"/>
              <a:gd name="connsiteX5443" fmla="*/ 2334836 w 10020803"/>
              <a:gd name="connsiteY5443" fmla="*/ 2993953 h 5071844"/>
              <a:gd name="connsiteX5444" fmla="*/ 2346007 w 10020803"/>
              <a:gd name="connsiteY5444" fmla="*/ 2993953 h 5071844"/>
              <a:gd name="connsiteX5445" fmla="*/ 2346007 w 10020803"/>
              <a:gd name="connsiteY5445" fmla="*/ 3005124 h 5071844"/>
              <a:gd name="connsiteX5446" fmla="*/ 2368350 w 10020803"/>
              <a:gd name="connsiteY5446" fmla="*/ 3027467 h 5071844"/>
              <a:gd name="connsiteX5447" fmla="*/ 2401864 w 10020803"/>
              <a:gd name="connsiteY5447" fmla="*/ 3038638 h 5071844"/>
              <a:gd name="connsiteX5448" fmla="*/ 2357180 w 10020803"/>
              <a:gd name="connsiteY5448" fmla="*/ 3038638 h 5071844"/>
              <a:gd name="connsiteX5449" fmla="*/ 2301322 w 10020803"/>
              <a:gd name="connsiteY5449" fmla="*/ 3027467 h 5071844"/>
              <a:gd name="connsiteX5450" fmla="*/ 2301322 w 10020803"/>
              <a:gd name="connsiteY5450" fmla="*/ 3016296 h 5071844"/>
              <a:gd name="connsiteX5451" fmla="*/ 2290150 w 10020803"/>
              <a:gd name="connsiteY5451" fmla="*/ 3016296 h 5071844"/>
              <a:gd name="connsiteX5452" fmla="*/ 2284565 w 10020803"/>
              <a:gd name="connsiteY5452" fmla="*/ 3021881 h 5071844"/>
              <a:gd name="connsiteX5453" fmla="*/ 2267809 w 10020803"/>
              <a:gd name="connsiteY5453" fmla="*/ 3016296 h 5071844"/>
              <a:gd name="connsiteX5454" fmla="*/ 2251051 w 10020803"/>
              <a:gd name="connsiteY5454" fmla="*/ 3016296 h 5071844"/>
              <a:gd name="connsiteX5455" fmla="*/ 2223122 w 10020803"/>
              <a:gd name="connsiteY5455" fmla="*/ 3016296 h 5071844"/>
              <a:gd name="connsiteX5456" fmla="*/ 2172851 w 10020803"/>
              <a:gd name="connsiteY5456" fmla="*/ 3010710 h 5071844"/>
              <a:gd name="connsiteX5457" fmla="*/ 2167265 w 10020803"/>
              <a:gd name="connsiteY5457" fmla="*/ 3005124 h 5071844"/>
              <a:gd name="connsiteX5458" fmla="*/ 2170057 w 10020803"/>
              <a:gd name="connsiteY5458" fmla="*/ 2996745 h 5071844"/>
              <a:gd name="connsiteX5459" fmla="*/ 2178436 w 10020803"/>
              <a:gd name="connsiteY5459" fmla="*/ 2993953 h 5071844"/>
              <a:gd name="connsiteX5460" fmla="*/ 2156094 w 10020803"/>
              <a:gd name="connsiteY5460" fmla="*/ 2982780 h 5071844"/>
              <a:gd name="connsiteX5461" fmla="*/ 2144921 w 10020803"/>
              <a:gd name="connsiteY5461" fmla="*/ 2993953 h 5071844"/>
              <a:gd name="connsiteX5462" fmla="*/ 2133751 w 10020803"/>
              <a:gd name="connsiteY5462" fmla="*/ 3005124 h 5071844"/>
              <a:gd name="connsiteX5463" fmla="*/ 2122578 w 10020803"/>
              <a:gd name="connsiteY5463" fmla="*/ 2993953 h 5071844"/>
              <a:gd name="connsiteX5464" fmla="*/ 2077893 w 10020803"/>
              <a:gd name="connsiteY5464" fmla="*/ 3005124 h 5071844"/>
              <a:gd name="connsiteX5465" fmla="*/ 2066721 w 10020803"/>
              <a:gd name="connsiteY5465" fmla="*/ 3005124 h 5071844"/>
              <a:gd name="connsiteX5466" fmla="*/ 2055550 w 10020803"/>
              <a:gd name="connsiteY5466" fmla="*/ 3005124 h 5071844"/>
              <a:gd name="connsiteX5467" fmla="*/ 2077893 w 10020803"/>
              <a:gd name="connsiteY5467" fmla="*/ 3027467 h 5071844"/>
              <a:gd name="connsiteX5468" fmla="*/ 2089064 w 10020803"/>
              <a:gd name="connsiteY5468" fmla="*/ 3038638 h 5071844"/>
              <a:gd name="connsiteX5469" fmla="*/ 2133751 w 10020803"/>
              <a:gd name="connsiteY5469" fmla="*/ 3049810 h 5071844"/>
              <a:gd name="connsiteX5470" fmla="*/ 2178436 w 10020803"/>
              <a:gd name="connsiteY5470" fmla="*/ 3060981 h 5071844"/>
              <a:gd name="connsiteX5471" fmla="*/ 2200779 w 10020803"/>
              <a:gd name="connsiteY5471" fmla="*/ 3066567 h 5071844"/>
              <a:gd name="connsiteX5472" fmla="*/ 2206366 w 10020803"/>
              <a:gd name="connsiteY5472" fmla="*/ 3049810 h 5071844"/>
              <a:gd name="connsiteX5473" fmla="*/ 2189608 w 10020803"/>
              <a:gd name="connsiteY5473" fmla="*/ 3049810 h 5071844"/>
              <a:gd name="connsiteX5474" fmla="*/ 2189608 w 10020803"/>
              <a:gd name="connsiteY5474" fmla="*/ 3038638 h 5071844"/>
              <a:gd name="connsiteX5475" fmla="*/ 2206366 w 10020803"/>
              <a:gd name="connsiteY5475" fmla="*/ 3027467 h 5071844"/>
              <a:gd name="connsiteX5476" fmla="*/ 2211952 w 10020803"/>
              <a:gd name="connsiteY5476" fmla="*/ 3038638 h 5071844"/>
              <a:gd name="connsiteX5477" fmla="*/ 2223122 w 10020803"/>
              <a:gd name="connsiteY5477" fmla="*/ 3044224 h 5071844"/>
              <a:gd name="connsiteX5478" fmla="*/ 2234293 w 10020803"/>
              <a:gd name="connsiteY5478" fmla="*/ 3049810 h 5071844"/>
              <a:gd name="connsiteX5479" fmla="*/ 2251051 w 10020803"/>
              <a:gd name="connsiteY5479" fmla="*/ 3055396 h 5071844"/>
              <a:gd name="connsiteX5480" fmla="*/ 2273393 w 10020803"/>
              <a:gd name="connsiteY5480" fmla="*/ 3060981 h 5071844"/>
              <a:gd name="connsiteX5481" fmla="*/ 2290150 w 10020803"/>
              <a:gd name="connsiteY5481" fmla="*/ 3060981 h 5071844"/>
              <a:gd name="connsiteX5482" fmla="*/ 2278979 w 10020803"/>
              <a:gd name="connsiteY5482" fmla="*/ 3072153 h 5071844"/>
              <a:gd name="connsiteX5483" fmla="*/ 2234293 w 10020803"/>
              <a:gd name="connsiteY5483" fmla="*/ 3060981 h 5071844"/>
              <a:gd name="connsiteX5484" fmla="*/ 2278979 w 10020803"/>
              <a:gd name="connsiteY5484" fmla="*/ 3083324 h 5071844"/>
              <a:gd name="connsiteX5485" fmla="*/ 2346007 w 10020803"/>
              <a:gd name="connsiteY5485" fmla="*/ 3094495 h 5071844"/>
              <a:gd name="connsiteX5486" fmla="*/ 2357180 w 10020803"/>
              <a:gd name="connsiteY5486" fmla="*/ 3083324 h 5071844"/>
              <a:gd name="connsiteX5487" fmla="*/ 2368350 w 10020803"/>
              <a:gd name="connsiteY5487" fmla="*/ 3066567 h 5071844"/>
              <a:gd name="connsiteX5488" fmla="*/ 2379523 w 10020803"/>
              <a:gd name="connsiteY5488" fmla="*/ 3060981 h 5071844"/>
              <a:gd name="connsiteX5489" fmla="*/ 2390694 w 10020803"/>
              <a:gd name="connsiteY5489" fmla="*/ 3049810 h 5071844"/>
              <a:gd name="connsiteX5490" fmla="*/ 2413037 w 10020803"/>
              <a:gd name="connsiteY5490" fmla="*/ 3027467 h 5071844"/>
              <a:gd name="connsiteX5491" fmla="*/ 2390694 w 10020803"/>
              <a:gd name="connsiteY5491" fmla="*/ 3016296 h 5071844"/>
              <a:gd name="connsiteX5492" fmla="*/ 2390694 w 10020803"/>
              <a:gd name="connsiteY5492" fmla="*/ 3005124 h 5071844"/>
              <a:gd name="connsiteX5493" fmla="*/ 2401864 w 10020803"/>
              <a:gd name="connsiteY5493" fmla="*/ 3005124 h 5071844"/>
              <a:gd name="connsiteX5494" fmla="*/ 2435380 w 10020803"/>
              <a:gd name="connsiteY5494" fmla="*/ 3016296 h 5071844"/>
              <a:gd name="connsiteX5495" fmla="*/ 2413037 w 10020803"/>
              <a:gd name="connsiteY5495" fmla="*/ 3005124 h 5071844"/>
              <a:gd name="connsiteX5496" fmla="*/ 2401864 w 10020803"/>
              <a:gd name="connsiteY5496" fmla="*/ 3005124 h 5071844"/>
              <a:gd name="connsiteX5497" fmla="*/ 2401864 w 10020803"/>
              <a:gd name="connsiteY5497" fmla="*/ 2993953 h 5071844"/>
              <a:gd name="connsiteX5498" fmla="*/ 2390694 w 10020803"/>
              <a:gd name="connsiteY5498" fmla="*/ 2993953 h 5071844"/>
              <a:gd name="connsiteX5499" fmla="*/ 2362766 w 10020803"/>
              <a:gd name="connsiteY5499" fmla="*/ 2982780 h 5071844"/>
              <a:gd name="connsiteX5500" fmla="*/ 2346007 w 10020803"/>
              <a:gd name="connsiteY5500" fmla="*/ 2982780 h 5071844"/>
              <a:gd name="connsiteX5501" fmla="*/ 2334836 w 10020803"/>
              <a:gd name="connsiteY5501" fmla="*/ 2993953 h 5071844"/>
              <a:gd name="connsiteX5502" fmla="*/ 2334836 w 10020803"/>
              <a:gd name="connsiteY5502" fmla="*/ 2982780 h 5071844"/>
              <a:gd name="connsiteX5503" fmla="*/ 2323665 w 10020803"/>
              <a:gd name="connsiteY5503" fmla="*/ 2971609 h 5071844"/>
              <a:gd name="connsiteX5504" fmla="*/ 2318079 w 10020803"/>
              <a:gd name="connsiteY5504" fmla="*/ 2966023 h 5071844"/>
              <a:gd name="connsiteX5505" fmla="*/ 2301322 w 10020803"/>
              <a:gd name="connsiteY5505" fmla="*/ 2960439 h 5071844"/>
              <a:gd name="connsiteX5506" fmla="*/ 2262223 w 10020803"/>
              <a:gd name="connsiteY5506" fmla="*/ 2943680 h 5071844"/>
              <a:gd name="connsiteX5507" fmla="*/ 2211952 w 10020803"/>
              <a:gd name="connsiteY5507" fmla="*/ 2938095 h 5071844"/>
              <a:gd name="connsiteX5508" fmla="*/ 2167265 w 10020803"/>
              <a:gd name="connsiteY5508" fmla="*/ 2938095 h 5071844"/>
              <a:gd name="connsiteX5509" fmla="*/ 2167265 w 10020803"/>
              <a:gd name="connsiteY5509" fmla="*/ 2926923 h 5071844"/>
              <a:gd name="connsiteX5510" fmla="*/ 2144921 w 10020803"/>
              <a:gd name="connsiteY5510" fmla="*/ 2926923 h 5071844"/>
              <a:gd name="connsiteX5511" fmla="*/ 2122578 w 10020803"/>
              <a:gd name="connsiteY5511" fmla="*/ 2926923 h 5071844"/>
              <a:gd name="connsiteX5512" fmla="*/ 2111407 w 10020803"/>
              <a:gd name="connsiteY5512" fmla="*/ 2932509 h 5071844"/>
              <a:gd name="connsiteX5513" fmla="*/ 2122578 w 10020803"/>
              <a:gd name="connsiteY5513" fmla="*/ 2938095 h 5071844"/>
              <a:gd name="connsiteX5514" fmla="*/ 2133751 w 10020803"/>
              <a:gd name="connsiteY5514" fmla="*/ 2938095 h 5071844"/>
              <a:gd name="connsiteX5515" fmla="*/ 1832121 w 10020803"/>
              <a:gd name="connsiteY5515" fmla="*/ 2926923 h 5071844"/>
              <a:gd name="connsiteX5516" fmla="*/ 1843292 w 10020803"/>
              <a:gd name="connsiteY5516" fmla="*/ 2926923 h 5071844"/>
              <a:gd name="connsiteX5517" fmla="*/ 1854464 w 10020803"/>
              <a:gd name="connsiteY5517" fmla="*/ 2938095 h 5071844"/>
              <a:gd name="connsiteX5518" fmla="*/ 1843292 w 10020803"/>
              <a:gd name="connsiteY5518" fmla="*/ 2938095 h 5071844"/>
              <a:gd name="connsiteX5519" fmla="*/ 1837707 w 10020803"/>
              <a:gd name="connsiteY5519" fmla="*/ 2932509 h 5071844"/>
              <a:gd name="connsiteX5520" fmla="*/ 1832121 w 10020803"/>
              <a:gd name="connsiteY5520" fmla="*/ 2926923 h 5071844"/>
              <a:gd name="connsiteX5521" fmla="*/ 3206211 w 10020803"/>
              <a:gd name="connsiteY5521" fmla="*/ 2919941 h 5071844"/>
              <a:gd name="connsiteX5522" fmla="*/ 3195039 w 10020803"/>
              <a:gd name="connsiteY5522" fmla="*/ 2926923 h 5071844"/>
              <a:gd name="connsiteX5523" fmla="*/ 3183868 w 10020803"/>
              <a:gd name="connsiteY5523" fmla="*/ 2926923 h 5071844"/>
              <a:gd name="connsiteX5524" fmla="*/ 3211796 w 10020803"/>
              <a:gd name="connsiteY5524" fmla="*/ 2932509 h 5071844"/>
              <a:gd name="connsiteX5525" fmla="*/ 3217382 w 10020803"/>
              <a:gd name="connsiteY5525" fmla="*/ 2938095 h 5071844"/>
              <a:gd name="connsiteX5526" fmla="*/ 3284412 w 10020803"/>
              <a:gd name="connsiteY5526" fmla="*/ 2949266 h 5071844"/>
              <a:gd name="connsiteX5527" fmla="*/ 3239725 w 10020803"/>
              <a:gd name="connsiteY5527" fmla="*/ 2926923 h 5071844"/>
              <a:gd name="connsiteX5528" fmla="*/ 3217382 w 10020803"/>
              <a:gd name="connsiteY5528" fmla="*/ 2921338 h 5071844"/>
              <a:gd name="connsiteX5529" fmla="*/ 3206211 w 10020803"/>
              <a:gd name="connsiteY5529" fmla="*/ 2919941 h 5071844"/>
              <a:gd name="connsiteX5530" fmla="*/ 9909088 w 10020803"/>
              <a:gd name="connsiteY5530" fmla="*/ 2915752 h 5071844"/>
              <a:gd name="connsiteX5531" fmla="*/ 9931430 w 10020803"/>
              <a:gd name="connsiteY5531" fmla="*/ 2921338 h 5071844"/>
              <a:gd name="connsiteX5532" fmla="*/ 9981703 w 10020803"/>
              <a:gd name="connsiteY5532" fmla="*/ 2938095 h 5071844"/>
              <a:gd name="connsiteX5533" fmla="*/ 10020803 w 10020803"/>
              <a:gd name="connsiteY5533" fmla="*/ 2949266 h 5071844"/>
              <a:gd name="connsiteX5534" fmla="*/ 9998460 w 10020803"/>
              <a:gd name="connsiteY5534" fmla="*/ 2949266 h 5071844"/>
              <a:gd name="connsiteX5535" fmla="*/ 9976117 w 10020803"/>
              <a:gd name="connsiteY5535" fmla="*/ 2943680 h 5071844"/>
              <a:gd name="connsiteX5536" fmla="*/ 9953775 w 10020803"/>
              <a:gd name="connsiteY5536" fmla="*/ 2938095 h 5071844"/>
              <a:gd name="connsiteX5537" fmla="*/ 9909088 w 10020803"/>
              <a:gd name="connsiteY5537" fmla="*/ 2915752 h 5071844"/>
              <a:gd name="connsiteX5538" fmla="*/ 9317002 w 10020803"/>
              <a:gd name="connsiteY5538" fmla="*/ 2915752 h 5071844"/>
              <a:gd name="connsiteX5539" fmla="*/ 9384030 w 10020803"/>
              <a:gd name="connsiteY5539" fmla="*/ 2926923 h 5071844"/>
              <a:gd name="connsiteX5540" fmla="*/ 9372859 w 10020803"/>
              <a:gd name="connsiteY5540" fmla="*/ 2926923 h 5071844"/>
              <a:gd name="connsiteX5541" fmla="*/ 9350516 w 10020803"/>
              <a:gd name="connsiteY5541" fmla="*/ 2926923 h 5071844"/>
              <a:gd name="connsiteX5542" fmla="*/ 9328172 w 10020803"/>
              <a:gd name="connsiteY5542" fmla="*/ 2926923 h 5071844"/>
              <a:gd name="connsiteX5543" fmla="*/ 9317002 w 10020803"/>
              <a:gd name="connsiteY5543" fmla="*/ 2915752 h 5071844"/>
              <a:gd name="connsiteX5544" fmla="*/ 8244541 w 10020803"/>
              <a:gd name="connsiteY5544" fmla="*/ 2915752 h 5071844"/>
              <a:gd name="connsiteX5545" fmla="*/ 8266883 w 10020803"/>
              <a:gd name="connsiteY5545" fmla="*/ 2926923 h 5071844"/>
              <a:gd name="connsiteX5546" fmla="*/ 8278055 w 10020803"/>
              <a:gd name="connsiteY5546" fmla="*/ 2926923 h 5071844"/>
              <a:gd name="connsiteX5547" fmla="*/ 3161525 w 10020803"/>
              <a:gd name="connsiteY5547" fmla="*/ 2915752 h 5071844"/>
              <a:gd name="connsiteX5548" fmla="*/ 3161525 w 10020803"/>
              <a:gd name="connsiteY5548" fmla="*/ 2926923 h 5071844"/>
              <a:gd name="connsiteX5549" fmla="*/ 3172697 w 10020803"/>
              <a:gd name="connsiteY5549" fmla="*/ 2926923 h 5071844"/>
              <a:gd name="connsiteX5550" fmla="*/ 3161525 w 10020803"/>
              <a:gd name="connsiteY5550" fmla="*/ 2915752 h 5071844"/>
              <a:gd name="connsiteX5551" fmla="*/ 1228862 w 10020803"/>
              <a:gd name="connsiteY5551" fmla="*/ 2904581 h 5071844"/>
              <a:gd name="connsiteX5552" fmla="*/ 1256790 w 10020803"/>
              <a:gd name="connsiteY5552" fmla="*/ 2910166 h 5071844"/>
              <a:gd name="connsiteX5553" fmla="*/ 1273548 w 10020803"/>
              <a:gd name="connsiteY5553" fmla="*/ 2926923 h 5071844"/>
              <a:gd name="connsiteX5554" fmla="*/ 1284719 w 10020803"/>
              <a:gd name="connsiteY5554" fmla="*/ 2949266 h 5071844"/>
              <a:gd name="connsiteX5555" fmla="*/ 1295890 w 10020803"/>
              <a:gd name="connsiteY5555" fmla="*/ 2960439 h 5071844"/>
              <a:gd name="connsiteX5556" fmla="*/ 1284719 w 10020803"/>
              <a:gd name="connsiteY5556" fmla="*/ 2960439 h 5071844"/>
              <a:gd name="connsiteX5557" fmla="*/ 1240033 w 10020803"/>
              <a:gd name="connsiteY5557" fmla="*/ 2938095 h 5071844"/>
              <a:gd name="connsiteX5558" fmla="*/ 1228862 w 10020803"/>
              <a:gd name="connsiteY5558" fmla="*/ 2904581 h 5071844"/>
              <a:gd name="connsiteX5559" fmla="*/ 9518088 w 10020803"/>
              <a:gd name="connsiteY5559" fmla="*/ 2893409 h 5071844"/>
              <a:gd name="connsiteX5560" fmla="*/ 9540431 w 10020803"/>
              <a:gd name="connsiteY5560" fmla="*/ 2904581 h 5071844"/>
              <a:gd name="connsiteX5561" fmla="*/ 9607459 w 10020803"/>
              <a:gd name="connsiteY5561" fmla="*/ 2915752 h 5071844"/>
              <a:gd name="connsiteX5562" fmla="*/ 9663316 w 10020803"/>
              <a:gd name="connsiteY5562" fmla="*/ 2938095 h 5071844"/>
              <a:gd name="connsiteX5563" fmla="*/ 9680073 w 10020803"/>
              <a:gd name="connsiteY5563" fmla="*/ 2938095 h 5071844"/>
              <a:gd name="connsiteX5564" fmla="*/ 9691244 w 10020803"/>
              <a:gd name="connsiteY5564" fmla="*/ 2938095 h 5071844"/>
              <a:gd name="connsiteX5565" fmla="*/ 9702416 w 10020803"/>
              <a:gd name="connsiteY5565" fmla="*/ 2938095 h 5071844"/>
              <a:gd name="connsiteX5566" fmla="*/ 9708001 w 10020803"/>
              <a:gd name="connsiteY5566" fmla="*/ 2949266 h 5071844"/>
              <a:gd name="connsiteX5567" fmla="*/ 9719173 w 10020803"/>
              <a:gd name="connsiteY5567" fmla="*/ 2949266 h 5071844"/>
              <a:gd name="connsiteX5568" fmla="*/ 9730346 w 10020803"/>
              <a:gd name="connsiteY5568" fmla="*/ 2949266 h 5071844"/>
              <a:gd name="connsiteX5569" fmla="*/ 9730346 w 10020803"/>
              <a:gd name="connsiteY5569" fmla="*/ 2960439 h 5071844"/>
              <a:gd name="connsiteX5570" fmla="*/ 9797374 w 10020803"/>
              <a:gd name="connsiteY5570" fmla="*/ 2982780 h 5071844"/>
              <a:gd name="connsiteX5571" fmla="*/ 9780617 w 10020803"/>
              <a:gd name="connsiteY5571" fmla="*/ 2982780 h 5071844"/>
              <a:gd name="connsiteX5572" fmla="*/ 9747103 w 10020803"/>
              <a:gd name="connsiteY5572" fmla="*/ 2977196 h 5071844"/>
              <a:gd name="connsiteX5573" fmla="*/ 9708001 w 10020803"/>
              <a:gd name="connsiteY5573" fmla="*/ 2966023 h 5071844"/>
              <a:gd name="connsiteX5574" fmla="*/ 9663316 w 10020803"/>
              <a:gd name="connsiteY5574" fmla="*/ 2960439 h 5071844"/>
              <a:gd name="connsiteX5575" fmla="*/ 9618631 w 10020803"/>
              <a:gd name="connsiteY5575" fmla="*/ 2949266 h 5071844"/>
              <a:gd name="connsiteX5576" fmla="*/ 9607459 w 10020803"/>
              <a:gd name="connsiteY5576" fmla="*/ 2938095 h 5071844"/>
              <a:gd name="connsiteX5577" fmla="*/ 9596287 w 10020803"/>
              <a:gd name="connsiteY5577" fmla="*/ 2938095 h 5071844"/>
              <a:gd name="connsiteX5578" fmla="*/ 9585116 w 10020803"/>
              <a:gd name="connsiteY5578" fmla="*/ 2938095 h 5071844"/>
              <a:gd name="connsiteX5579" fmla="*/ 9534845 w 10020803"/>
              <a:gd name="connsiteY5579" fmla="*/ 2921338 h 5071844"/>
              <a:gd name="connsiteX5580" fmla="*/ 9506915 w 10020803"/>
              <a:gd name="connsiteY5580" fmla="*/ 2904581 h 5071844"/>
              <a:gd name="connsiteX5581" fmla="*/ 2044378 w 10020803"/>
              <a:gd name="connsiteY5581" fmla="*/ 2893409 h 5071844"/>
              <a:gd name="connsiteX5582" fmla="*/ 2033207 w 10020803"/>
              <a:gd name="connsiteY5582" fmla="*/ 2898995 h 5071844"/>
              <a:gd name="connsiteX5583" fmla="*/ 2044378 w 10020803"/>
              <a:gd name="connsiteY5583" fmla="*/ 2904581 h 5071844"/>
              <a:gd name="connsiteX5584" fmla="*/ 2066721 w 10020803"/>
              <a:gd name="connsiteY5584" fmla="*/ 2904581 h 5071844"/>
              <a:gd name="connsiteX5585" fmla="*/ 1977350 w 10020803"/>
              <a:gd name="connsiteY5585" fmla="*/ 2882238 h 5071844"/>
              <a:gd name="connsiteX5586" fmla="*/ 1988522 w 10020803"/>
              <a:gd name="connsiteY5586" fmla="*/ 2893409 h 5071844"/>
              <a:gd name="connsiteX5587" fmla="*/ 2022036 w 10020803"/>
              <a:gd name="connsiteY5587" fmla="*/ 2893409 h 5071844"/>
              <a:gd name="connsiteX5588" fmla="*/ 1921492 w 10020803"/>
              <a:gd name="connsiteY5588" fmla="*/ 2882238 h 5071844"/>
              <a:gd name="connsiteX5589" fmla="*/ 1921492 w 10020803"/>
              <a:gd name="connsiteY5589" fmla="*/ 2893409 h 5071844"/>
              <a:gd name="connsiteX5590" fmla="*/ 1932663 w 10020803"/>
              <a:gd name="connsiteY5590" fmla="*/ 2882238 h 5071844"/>
              <a:gd name="connsiteX5591" fmla="*/ 1921492 w 10020803"/>
              <a:gd name="connsiteY5591" fmla="*/ 2882238 h 5071844"/>
              <a:gd name="connsiteX5592" fmla="*/ 2681152 w 10020803"/>
              <a:gd name="connsiteY5592" fmla="*/ 2871066 h 5071844"/>
              <a:gd name="connsiteX5593" fmla="*/ 2669981 w 10020803"/>
              <a:gd name="connsiteY5593" fmla="*/ 2882238 h 5071844"/>
              <a:gd name="connsiteX5594" fmla="*/ 2681152 w 10020803"/>
              <a:gd name="connsiteY5594" fmla="*/ 2882238 h 5071844"/>
              <a:gd name="connsiteX5595" fmla="*/ 2681152 w 10020803"/>
              <a:gd name="connsiteY5595" fmla="*/ 2871066 h 5071844"/>
              <a:gd name="connsiteX5596" fmla="*/ 994260 w 10020803"/>
              <a:gd name="connsiteY5596" fmla="*/ 2871066 h 5071844"/>
              <a:gd name="connsiteX5597" fmla="*/ 1027776 w 10020803"/>
              <a:gd name="connsiteY5597" fmla="*/ 2882238 h 5071844"/>
              <a:gd name="connsiteX5598" fmla="*/ 1150661 w 10020803"/>
              <a:gd name="connsiteY5598" fmla="*/ 2949266 h 5071844"/>
              <a:gd name="connsiteX5599" fmla="*/ 1195348 w 10020803"/>
              <a:gd name="connsiteY5599" fmla="*/ 2971609 h 5071844"/>
              <a:gd name="connsiteX5600" fmla="*/ 1217690 w 10020803"/>
              <a:gd name="connsiteY5600" fmla="*/ 2977196 h 5071844"/>
              <a:gd name="connsiteX5601" fmla="*/ 1240033 w 10020803"/>
              <a:gd name="connsiteY5601" fmla="*/ 2982780 h 5071844"/>
              <a:gd name="connsiteX5602" fmla="*/ 1262376 w 10020803"/>
              <a:gd name="connsiteY5602" fmla="*/ 3005124 h 5071844"/>
              <a:gd name="connsiteX5603" fmla="*/ 1284719 w 10020803"/>
              <a:gd name="connsiteY5603" fmla="*/ 3016296 h 5071844"/>
              <a:gd name="connsiteX5604" fmla="*/ 1284719 w 10020803"/>
              <a:gd name="connsiteY5604" fmla="*/ 3027467 h 5071844"/>
              <a:gd name="connsiteX5605" fmla="*/ 1228862 w 10020803"/>
              <a:gd name="connsiteY5605" fmla="*/ 3005124 h 5071844"/>
              <a:gd name="connsiteX5606" fmla="*/ 1156247 w 10020803"/>
              <a:gd name="connsiteY5606" fmla="*/ 2966023 h 5071844"/>
              <a:gd name="connsiteX5607" fmla="*/ 1117147 w 10020803"/>
              <a:gd name="connsiteY5607" fmla="*/ 2949266 h 5071844"/>
              <a:gd name="connsiteX5608" fmla="*/ 1027776 w 10020803"/>
              <a:gd name="connsiteY5608" fmla="*/ 2915752 h 5071844"/>
              <a:gd name="connsiteX5609" fmla="*/ 1016604 w 10020803"/>
              <a:gd name="connsiteY5609" fmla="*/ 2904581 h 5071844"/>
              <a:gd name="connsiteX5610" fmla="*/ 994260 w 10020803"/>
              <a:gd name="connsiteY5610" fmla="*/ 2904581 h 5071844"/>
              <a:gd name="connsiteX5611" fmla="*/ 977503 w 10020803"/>
              <a:gd name="connsiteY5611" fmla="*/ 2893409 h 5071844"/>
              <a:gd name="connsiteX5612" fmla="*/ 977503 w 10020803"/>
              <a:gd name="connsiteY5612" fmla="*/ 2876652 h 5071844"/>
              <a:gd name="connsiteX5613" fmla="*/ 994260 w 10020803"/>
              <a:gd name="connsiteY5613" fmla="*/ 2871066 h 5071844"/>
              <a:gd name="connsiteX5614" fmla="*/ 2695117 w 10020803"/>
              <a:gd name="connsiteY5614" fmla="*/ 2862687 h 5071844"/>
              <a:gd name="connsiteX5615" fmla="*/ 2692323 w 10020803"/>
              <a:gd name="connsiteY5615" fmla="*/ 2865481 h 5071844"/>
              <a:gd name="connsiteX5616" fmla="*/ 2714666 w 10020803"/>
              <a:gd name="connsiteY5616" fmla="*/ 2871066 h 5071844"/>
              <a:gd name="connsiteX5617" fmla="*/ 2737010 w 10020803"/>
              <a:gd name="connsiteY5617" fmla="*/ 2882238 h 5071844"/>
              <a:gd name="connsiteX5618" fmla="*/ 2714666 w 10020803"/>
              <a:gd name="connsiteY5618" fmla="*/ 2893409 h 5071844"/>
              <a:gd name="connsiteX5619" fmla="*/ 2725837 w 10020803"/>
              <a:gd name="connsiteY5619" fmla="*/ 2904581 h 5071844"/>
              <a:gd name="connsiteX5620" fmla="*/ 2759353 w 10020803"/>
              <a:gd name="connsiteY5620" fmla="*/ 2915752 h 5071844"/>
              <a:gd name="connsiteX5621" fmla="*/ 2792867 w 10020803"/>
              <a:gd name="connsiteY5621" fmla="*/ 2915752 h 5071844"/>
              <a:gd name="connsiteX5622" fmla="*/ 2815209 w 10020803"/>
              <a:gd name="connsiteY5622" fmla="*/ 2915752 h 5071844"/>
              <a:gd name="connsiteX5623" fmla="*/ 2804038 w 10020803"/>
              <a:gd name="connsiteY5623" fmla="*/ 2904581 h 5071844"/>
              <a:gd name="connsiteX5624" fmla="*/ 2792867 w 10020803"/>
              <a:gd name="connsiteY5624" fmla="*/ 2904581 h 5071844"/>
              <a:gd name="connsiteX5625" fmla="*/ 2781695 w 10020803"/>
              <a:gd name="connsiteY5625" fmla="*/ 2904581 h 5071844"/>
              <a:gd name="connsiteX5626" fmla="*/ 2781695 w 10020803"/>
              <a:gd name="connsiteY5626" fmla="*/ 2882238 h 5071844"/>
              <a:gd name="connsiteX5627" fmla="*/ 2792867 w 10020803"/>
              <a:gd name="connsiteY5627" fmla="*/ 2882238 h 5071844"/>
              <a:gd name="connsiteX5628" fmla="*/ 2781695 w 10020803"/>
              <a:gd name="connsiteY5628" fmla="*/ 2871066 h 5071844"/>
              <a:gd name="connsiteX5629" fmla="*/ 2748180 w 10020803"/>
              <a:gd name="connsiteY5629" fmla="*/ 2871066 h 5071844"/>
              <a:gd name="connsiteX5630" fmla="*/ 2714666 w 10020803"/>
              <a:gd name="connsiteY5630" fmla="*/ 2865481 h 5071844"/>
              <a:gd name="connsiteX5631" fmla="*/ 2703494 w 10020803"/>
              <a:gd name="connsiteY5631" fmla="*/ 2865481 h 5071844"/>
              <a:gd name="connsiteX5632" fmla="*/ 2695117 w 10020803"/>
              <a:gd name="connsiteY5632" fmla="*/ 2862687 h 5071844"/>
              <a:gd name="connsiteX5633" fmla="*/ 9529258 w 10020803"/>
              <a:gd name="connsiteY5633" fmla="*/ 2859895 h 5071844"/>
              <a:gd name="connsiteX5634" fmla="*/ 9540431 w 10020803"/>
              <a:gd name="connsiteY5634" fmla="*/ 2859895 h 5071844"/>
              <a:gd name="connsiteX5635" fmla="*/ 9529258 w 10020803"/>
              <a:gd name="connsiteY5635" fmla="*/ 2871066 h 5071844"/>
              <a:gd name="connsiteX5636" fmla="*/ 3150352 w 10020803"/>
              <a:gd name="connsiteY5636" fmla="*/ 2848724 h 5071844"/>
              <a:gd name="connsiteX5637" fmla="*/ 3161525 w 10020803"/>
              <a:gd name="connsiteY5637" fmla="*/ 2859895 h 5071844"/>
              <a:gd name="connsiteX5638" fmla="*/ 3161525 w 10020803"/>
              <a:gd name="connsiteY5638" fmla="*/ 2848724 h 5071844"/>
              <a:gd name="connsiteX5639" fmla="*/ 3150352 w 10020803"/>
              <a:gd name="connsiteY5639" fmla="*/ 2848724 h 5071844"/>
              <a:gd name="connsiteX5640" fmla="*/ 2569439 w 10020803"/>
              <a:gd name="connsiteY5640" fmla="*/ 2848724 h 5071844"/>
              <a:gd name="connsiteX5641" fmla="*/ 2569439 w 10020803"/>
              <a:gd name="connsiteY5641" fmla="*/ 2859895 h 5071844"/>
              <a:gd name="connsiteX5642" fmla="*/ 2580609 w 10020803"/>
              <a:gd name="connsiteY5642" fmla="*/ 2848724 h 5071844"/>
              <a:gd name="connsiteX5643" fmla="*/ 1999693 w 10020803"/>
              <a:gd name="connsiteY5643" fmla="*/ 2848724 h 5071844"/>
              <a:gd name="connsiteX5644" fmla="*/ 1988522 w 10020803"/>
              <a:gd name="connsiteY5644" fmla="*/ 2859895 h 5071844"/>
              <a:gd name="connsiteX5645" fmla="*/ 1977350 w 10020803"/>
              <a:gd name="connsiteY5645" fmla="*/ 2859895 h 5071844"/>
              <a:gd name="connsiteX5646" fmla="*/ 1999693 w 10020803"/>
              <a:gd name="connsiteY5646" fmla="*/ 2871066 h 5071844"/>
              <a:gd name="connsiteX5647" fmla="*/ 2022036 w 10020803"/>
              <a:gd name="connsiteY5647" fmla="*/ 2876652 h 5071844"/>
              <a:gd name="connsiteX5648" fmla="*/ 2027621 w 10020803"/>
              <a:gd name="connsiteY5648" fmla="*/ 2876652 h 5071844"/>
              <a:gd name="connsiteX5649" fmla="*/ 2027621 w 10020803"/>
              <a:gd name="connsiteY5649" fmla="*/ 2865481 h 5071844"/>
              <a:gd name="connsiteX5650" fmla="*/ 2010864 w 10020803"/>
              <a:gd name="connsiteY5650" fmla="*/ 2859895 h 5071844"/>
              <a:gd name="connsiteX5651" fmla="*/ 1999693 w 10020803"/>
              <a:gd name="connsiteY5651" fmla="*/ 2848724 h 5071844"/>
              <a:gd name="connsiteX5652" fmla="*/ 1943836 w 10020803"/>
              <a:gd name="connsiteY5652" fmla="*/ 2848724 h 5071844"/>
              <a:gd name="connsiteX5653" fmla="*/ 1955006 w 10020803"/>
              <a:gd name="connsiteY5653" fmla="*/ 2859895 h 5071844"/>
              <a:gd name="connsiteX5654" fmla="*/ 1966179 w 10020803"/>
              <a:gd name="connsiteY5654" fmla="*/ 2848724 h 5071844"/>
              <a:gd name="connsiteX5655" fmla="*/ 1955006 w 10020803"/>
              <a:gd name="connsiteY5655" fmla="*/ 2848724 h 5071844"/>
              <a:gd name="connsiteX5656" fmla="*/ 1943836 w 10020803"/>
              <a:gd name="connsiteY5656" fmla="*/ 2848724 h 5071844"/>
              <a:gd name="connsiteX5657" fmla="*/ 9439887 w 10020803"/>
              <a:gd name="connsiteY5657" fmla="*/ 2837552 h 5071844"/>
              <a:gd name="connsiteX5658" fmla="*/ 9484573 w 10020803"/>
              <a:gd name="connsiteY5658" fmla="*/ 2848724 h 5071844"/>
              <a:gd name="connsiteX5659" fmla="*/ 9462230 w 10020803"/>
              <a:gd name="connsiteY5659" fmla="*/ 2848724 h 5071844"/>
              <a:gd name="connsiteX5660" fmla="*/ 9439887 w 10020803"/>
              <a:gd name="connsiteY5660" fmla="*/ 2837552 h 5071844"/>
              <a:gd name="connsiteX5661" fmla="*/ 7948496 w 10020803"/>
              <a:gd name="connsiteY5661" fmla="*/ 2837552 h 5071844"/>
              <a:gd name="connsiteX5662" fmla="*/ 7942912 w 10020803"/>
              <a:gd name="connsiteY5662" fmla="*/ 2848724 h 5071844"/>
              <a:gd name="connsiteX5663" fmla="*/ 7954082 w 10020803"/>
              <a:gd name="connsiteY5663" fmla="*/ 2848724 h 5071844"/>
              <a:gd name="connsiteX5664" fmla="*/ 7948496 w 10020803"/>
              <a:gd name="connsiteY5664" fmla="*/ 2837552 h 5071844"/>
              <a:gd name="connsiteX5665" fmla="*/ 3128011 w 10020803"/>
              <a:gd name="connsiteY5665" fmla="*/ 2837552 h 5071844"/>
              <a:gd name="connsiteX5666" fmla="*/ 3128011 w 10020803"/>
              <a:gd name="connsiteY5666" fmla="*/ 2848724 h 5071844"/>
              <a:gd name="connsiteX5667" fmla="*/ 3139181 w 10020803"/>
              <a:gd name="connsiteY5667" fmla="*/ 2848724 h 5071844"/>
              <a:gd name="connsiteX5668" fmla="*/ 3128011 w 10020803"/>
              <a:gd name="connsiteY5668" fmla="*/ 2837552 h 5071844"/>
              <a:gd name="connsiteX5669" fmla="*/ 2915752 w 10020803"/>
              <a:gd name="connsiteY5669" fmla="*/ 2837552 h 5071844"/>
              <a:gd name="connsiteX5670" fmla="*/ 2938096 w 10020803"/>
              <a:gd name="connsiteY5670" fmla="*/ 2859895 h 5071844"/>
              <a:gd name="connsiteX5671" fmla="*/ 2949268 w 10020803"/>
              <a:gd name="connsiteY5671" fmla="*/ 2859895 h 5071844"/>
              <a:gd name="connsiteX5672" fmla="*/ 2971610 w 10020803"/>
              <a:gd name="connsiteY5672" fmla="*/ 2859895 h 5071844"/>
              <a:gd name="connsiteX5673" fmla="*/ 2999539 w 10020803"/>
              <a:gd name="connsiteY5673" fmla="*/ 2871066 h 5071844"/>
              <a:gd name="connsiteX5674" fmla="*/ 3005124 w 10020803"/>
              <a:gd name="connsiteY5674" fmla="*/ 2871066 h 5071844"/>
              <a:gd name="connsiteX5675" fmla="*/ 3005124 w 10020803"/>
              <a:gd name="connsiteY5675" fmla="*/ 2859895 h 5071844"/>
              <a:gd name="connsiteX5676" fmla="*/ 3016296 w 10020803"/>
              <a:gd name="connsiteY5676" fmla="*/ 2871066 h 5071844"/>
              <a:gd name="connsiteX5677" fmla="*/ 3027468 w 10020803"/>
              <a:gd name="connsiteY5677" fmla="*/ 2882238 h 5071844"/>
              <a:gd name="connsiteX5678" fmla="*/ 3060981 w 10020803"/>
              <a:gd name="connsiteY5678" fmla="*/ 2893409 h 5071844"/>
              <a:gd name="connsiteX5679" fmla="*/ 3105667 w 10020803"/>
              <a:gd name="connsiteY5679" fmla="*/ 2904581 h 5071844"/>
              <a:gd name="connsiteX5680" fmla="*/ 3116838 w 10020803"/>
              <a:gd name="connsiteY5680" fmla="*/ 2904581 h 5071844"/>
              <a:gd name="connsiteX5681" fmla="*/ 3105667 w 10020803"/>
              <a:gd name="connsiteY5681" fmla="*/ 2887823 h 5071844"/>
              <a:gd name="connsiteX5682" fmla="*/ 3083324 w 10020803"/>
              <a:gd name="connsiteY5682" fmla="*/ 2882238 h 5071844"/>
              <a:gd name="connsiteX5683" fmla="*/ 3060981 w 10020803"/>
              <a:gd name="connsiteY5683" fmla="*/ 2871066 h 5071844"/>
              <a:gd name="connsiteX5684" fmla="*/ 3044224 w 10020803"/>
              <a:gd name="connsiteY5684" fmla="*/ 2871066 h 5071844"/>
              <a:gd name="connsiteX5685" fmla="*/ 3033054 w 10020803"/>
              <a:gd name="connsiteY5685" fmla="*/ 2865481 h 5071844"/>
              <a:gd name="connsiteX5686" fmla="*/ 3027468 w 10020803"/>
              <a:gd name="connsiteY5686" fmla="*/ 2859895 h 5071844"/>
              <a:gd name="connsiteX5687" fmla="*/ 2993953 w 10020803"/>
              <a:gd name="connsiteY5687" fmla="*/ 2848724 h 5071844"/>
              <a:gd name="connsiteX5688" fmla="*/ 2938096 w 10020803"/>
              <a:gd name="connsiteY5688" fmla="*/ 2837552 h 5071844"/>
              <a:gd name="connsiteX5689" fmla="*/ 3060981 w 10020803"/>
              <a:gd name="connsiteY5689" fmla="*/ 2826381 h 5071844"/>
              <a:gd name="connsiteX5690" fmla="*/ 3083324 w 10020803"/>
              <a:gd name="connsiteY5690" fmla="*/ 2837552 h 5071844"/>
              <a:gd name="connsiteX5691" fmla="*/ 3083324 w 10020803"/>
              <a:gd name="connsiteY5691" fmla="*/ 2826381 h 5071844"/>
              <a:gd name="connsiteX5692" fmla="*/ 2898996 w 10020803"/>
              <a:gd name="connsiteY5692" fmla="*/ 2826381 h 5071844"/>
              <a:gd name="connsiteX5693" fmla="*/ 2893410 w 10020803"/>
              <a:gd name="connsiteY5693" fmla="*/ 2837552 h 5071844"/>
              <a:gd name="connsiteX5694" fmla="*/ 2904582 w 10020803"/>
              <a:gd name="connsiteY5694" fmla="*/ 2831966 h 5071844"/>
              <a:gd name="connsiteX5695" fmla="*/ 2898996 w 10020803"/>
              <a:gd name="connsiteY5695" fmla="*/ 2826381 h 5071844"/>
              <a:gd name="connsiteX5696" fmla="*/ 2200779 w 10020803"/>
              <a:gd name="connsiteY5696" fmla="*/ 2826381 h 5071844"/>
              <a:gd name="connsiteX5697" fmla="*/ 2211952 w 10020803"/>
              <a:gd name="connsiteY5697" fmla="*/ 2837552 h 5071844"/>
              <a:gd name="connsiteX5698" fmla="*/ 2211952 w 10020803"/>
              <a:gd name="connsiteY5698" fmla="*/ 2848724 h 5071844"/>
              <a:gd name="connsiteX5699" fmla="*/ 2200779 w 10020803"/>
              <a:gd name="connsiteY5699" fmla="*/ 2848724 h 5071844"/>
              <a:gd name="connsiteX5700" fmla="*/ 2200779 w 10020803"/>
              <a:gd name="connsiteY5700" fmla="*/ 2837552 h 5071844"/>
              <a:gd name="connsiteX5701" fmla="*/ 2200779 w 10020803"/>
              <a:gd name="connsiteY5701" fmla="*/ 2826381 h 5071844"/>
              <a:gd name="connsiteX5702" fmla="*/ 1887978 w 10020803"/>
              <a:gd name="connsiteY5702" fmla="*/ 2826381 h 5071844"/>
              <a:gd name="connsiteX5703" fmla="*/ 1910322 w 10020803"/>
              <a:gd name="connsiteY5703" fmla="*/ 2837552 h 5071844"/>
              <a:gd name="connsiteX5704" fmla="*/ 1899149 w 10020803"/>
              <a:gd name="connsiteY5704" fmla="*/ 2826381 h 5071844"/>
              <a:gd name="connsiteX5705" fmla="*/ 1865635 w 10020803"/>
              <a:gd name="connsiteY5705" fmla="*/ 2826381 h 5071844"/>
              <a:gd name="connsiteX5706" fmla="*/ 1865635 w 10020803"/>
              <a:gd name="connsiteY5706" fmla="*/ 2837552 h 5071844"/>
              <a:gd name="connsiteX5707" fmla="*/ 1876806 w 10020803"/>
              <a:gd name="connsiteY5707" fmla="*/ 2826381 h 5071844"/>
              <a:gd name="connsiteX5708" fmla="*/ 1798607 w 10020803"/>
              <a:gd name="connsiteY5708" fmla="*/ 2815208 h 5071844"/>
              <a:gd name="connsiteX5709" fmla="*/ 1832121 w 10020803"/>
              <a:gd name="connsiteY5709" fmla="*/ 2837552 h 5071844"/>
              <a:gd name="connsiteX5710" fmla="*/ 1843292 w 10020803"/>
              <a:gd name="connsiteY5710" fmla="*/ 2837552 h 5071844"/>
              <a:gd name="connsiteX5711" fmla="*/ 1820949 w 10020803"/>
              <a:gd name="connsiteY5711" fmla="*/ 2826381 h 5071844"/>
              <a:gd name="connsiteX5712" fmla="*/ 2234293 w 10020803"/>
              <a:gd name="connsiteY5712" fmla="*/ 2804038 h 5071844"/>
              <a:gd name="connsiteX5713" fmla="*/ 2234293 w 10020803"/>
              <a:gd name="connsiteY5713" fmla="*/ 2815208 h 5071844"/>
              <a:gd name="connsiteX5714" fmla="*/ 2245465 w 10020803"/>
              <a:gd name="connsiteY5714" fmla="*/ 2815208 h 5071844"/>
              <a:gd name="connsiteX5715" fmla="*/ 2234293 w 10020803"/>
              <a:gd name="connsiteY5715" fmla="*/ 2804038 h 5071844"/>
              <a:gd name="connsiteX5716" fmla="*/ 1596822 w 10020803"/>
              <a:gd name="connsiteY5716" fmla="*/ 2797055 h 5071844"/>
              <a:gd name="connsiteX5717" fmla="*/ 1552835 w 10020803"/>
              <a:gd name="connsiteY5717" fmla="*/ 2804038 h 5071844"/>
              <a:gd name="connsiteX5718" fmla="*/ 1541662 w 10020803"/>
              <a:gd name="connsiteY5718" fmla="*/ 2815208 h 5071844"/>
              <a:gd name="connsiteX5719" fmla="*/ 1564005 w 10020803"/>
              <a:gd name="connsiteY5719" fmla="*/ 2826381 h 5071844"/>
              <a:gd name="connsiteX5720" fmla="*/ 1597520 w 10020803"/>
              <a:gd name="connsiteY5720" fmla="*/ 2837552 h 5071844"/>
              <a:gd name="connsiteX5721" fmla="*/ 1619863 w 10020803"/>
              <a:gd name="connsiteY5721" fmla="*/ 2848724 h 5071844"/>
              <a:gd name="connsiteX5722" fmla="*/ 1664548 w 10020803"/>
              <a:gd name="connsiteY5722" fmla="*/ 2859895 h 5071844"/>
              <a:gd name="connsiteX5723" fmla="*/ 1686891 w 10020803"/>
              <a:gd name="connsiteY5723" fmla="*/ 2882238 h 5071844"/>
              <a:gd name="connsiteX5724" fmla="*/ 1698063 w 10020803"/>
              <a:gd name="connsiteY5724" fmla="*/ 2882238 h 5071844"/>
              <a:gd name="connsiteX5725" fmla="*/ 1753921 w 10020803"/>
              <a:gd name="connsiteY5725" fmla="*/ 2904581 h 5071844"/>
              <a:gd name="connsiteX5726" fmla="*/ 1742750 w 10020803"/>
              <a:gd name="connsiteY5726" fmla="*/ 2904581 h 5071844"/>
              <a:gd name="connsiteX5727" fmla="*/ 1742750 w 10020803"/>
              <a:gd name="connsiteY5727" fmla="*/ 2915752 h 5071844"/>
              <a:gd name="connsiteX5728" fmla="*/ 1776264 w 10020803"/>
              <a:gd name="connsiteY5728" fmla="*/ 2926923 h 5071844"/>
              <a:gd name="connsiteX5729" fmla="*/ 1820949 w 10020803"/>
              <a:gd name="connsiteY5729" fmla="*/ 2938095 h 5071844"/>
              <a:gd name="connsiteX5730" fmla="*/ 1843292 w 10020803"/>
              <a:gd name="connsiteY5730" fmla="*/ 2938095 h 5071844"/>
              <a:gd name="connsiteX5731" fmla="*/ 1854464 w 10020803"/>
              <a:gd name="connsiteY5731" fmla="*/ 2949266 h 5071844"/>
              <a:gd name="connsiteX5732" fmla="*/ 1876806 w 10020803"/>
              <a:gd name="connsiteY5732" fmla="*/ 2949266 h 5071844"/>
              <a:gd name="connsiteX5733" fmla="*/ 1899149 w 10020803"/>
              <a:gd name="connsiteY5733" fmla="*/ 2960439 h 5071844"/>
              <a:gd name="connsiteX5734" fmla="*/ 1921492 w 10020803"/>
              <a:gd name="connsiteY5734" fmla="*/ 2971609 h 5071844"/>
              <a:gd name="connsiteX5735" fmla="*/ 1932663 w 10020803"/>
              <a:gd name="connsiteY5735" fmla="*/ 2971609 h 5071844"/>
              <a:gd name="connsiteX5736" fmla="*/ 1943836 w 10020803"/>
              <a:gd name="connsiteY5736" fmla="*/ 2971609 h 5071844"/>
              <a:gd name="connsiteX5737" fmla="*/ 1921492 w 10020803"/>
              <a:gd name="connsiteY5737" fmla="*/ 2982780 h 5071844"/>
              <a:gd name="connsiteX5738" fmla="*/ 1910322 w 10020803"/>
              <a:gd name="connsiteY5738" fmla="*/ 2982780 h 5071844"/>
              <a:gd name="connsiteX5739" fmla="*/ 1899149 w 10020803"/>
              <a:gd name="connsiteY5739" fmla="*/ 2971609 h 5071844"/>
              <a:gd name="connsiteX5740" fmla="*/ 1876806 w 10020803"/>
              <a:gd name="connsiteY5740" fmla="*/ 2960439 h 5071844"/>
              <a:gd name="connsiteX5741" fmla="*/ 1876806 w 10020803"/>
              <a:gd name="connsiteY5741" fmla="*/ 2971609 h 5071844"/>
              <a:gd name="connsiteX5742" fmla="*/ 1865635 w 10020803"/>
              <a:gd name="connsiteY5742" fmla="*/ 2971609 h 5071844"/>
              <a:gd name="connsiteX5743" fmla="*/ 1865635 w 10020803"/>
              <a:gd name="connsiteY5743" fmla="*/ 2982780 h 5071844"/>
              <a:gd name="connsiteX5744" fmla="*/ 1882392 w 10020803"/>
              <a:gd name="connsiteY5744" fmla="*/ 2977196 h 5071844"/>
              <a:gd name="connsiteX5745" fmla="*/ 1893564 w 10020803"/>
              <a:gd name="connsiteY5745" fmla="*/ 2982780 h 5071844"/>
              <a:gd name="connsiteX5746" fmla="*/ 1921492 w 10020803"/>
              <a:gd name="connsiteY5746" fmla="*/ 2993953 h 5071844"/>
              <a:gd name="connsiteX5747" fmla="*/ 1943836 w 10020803"/>
              <a:gd name="connsiteY5747" fmla="*/ 2999537 h 5071844"/>
              <a:gd name="connsiteX5748" fmla="*/ 1955006 w 10020803"/>
              <a:gd name="connsiteY5748" fmla="*/ 2993953 h 5071844"/>
              <a:gd name="connsiteX5749" fmla="*/ 1977350 w 10020803"/>
              <a:gd name="connsiteY5749" fmla="*/ 3005124 h 5071844"/>
              <a:gd name="connsiteX5750" fmla="*/ 2022036 w 10020803"/>
              <a:gd name="connsiteY5750" fmla="*/ 3005124 h 5071844"/>
              <a:gd name="connsiteX5751" fmla="*/ 2033207 w 10020803"/>
              <a:gd name="connsiteY5751" fmla="*/ 2993953 h 5071844"/>
              <a:gd name="connsiteX5752" fmla="*/ 1999693 w 10020803"/>
              <a:gd name="connsiteY5752" fmla="*/ 2982780 h 5071844"/>
              <a:gd name="connsiteX5753" fmla="*/ 1977350 w 10020803"/>
              <a:gd name="connsiteY5753" fmla="*/ 2971609 h 5071844"/>
              <a:gd name="connsiteX5754" fmla="*/ 1988522 w 10020803"/>
              <a:gd name="connsiteY5754" fmla="*/ 2971609 h 5071844"/>
              <a:gd name="connsiteX5755" fmla="*/ 2022036 w 10020803"/>
              <a:gd name="connsiteY5755" fmla="*/ 2982780 h 5071844"/>
              <a:gd name="connsiteX5756" fmla="*/ 2044378 w 10020803"/>
              <a:gd name="connsiteY5756" fmla="*/ 2982780 h 5071844"/>
              <a:gd name="connsiteX5757" fmla="*/ 2033207 w 10020803"/>
              <a:gd name="connsiteY5757" fmla="*/ 2971609 h 5071844"/>
              <a:gd name="connsiteX5758" fmla="*/ 2022036 w 10020803"/>
              <a:gd name="connsiteY5758" fmla="*/ 2971609 h 5071844"/>
              <a:gd name="connsiteX5759" fmla="*/ 1999693 w 10020803"/>
              <a:gd name="connsiteY5759" fmla="*/ 2954852 h 5071844"/>
              <a:gd name="connsiteX5760" fmla="*/ 2010864 w 10020803"/>
              <a:gd name="connsiteY5760" fmla="*/ 2938095 h 5071844"/>
              <a:gd name="connsiteX5761" fmla="*/ 2010864 w 10020803"/>
              <a:gd name="connsiteY5761" fmla="*/ 2926923 h 5071844"/>
              <a:gd name="connsiteX5762" fmla="*/ 1988522 w 10020803"/>
              <a:gd name="connsiteY5762" fmla="*/ 2915752 h 5071844"/>
              <a:gd name="connsiteX5763" fmla="*/ 1949420 w 10020803"/>
              <a:gd name="connsiteY5763" fmla="*/ 2904581 h 5071844"/>
              <a:gd name="connsiteX5764" fmla="*/ 1910322 w 10020803"/>
              <a:gd name="connsiteY5764" fmla="*/ 2904581 h 5071844"/>
              <a:gd name="connsiteX5765" fmla="*/ 1887978 w 10020803"/>
              <a:gd name="connsiteY5765" fmla="*/ 2893409 h 5071844"/>
              <a:gd name="connsiteX5766" fmla="*/ 1876806 w 10020803"/>
              <a:gd name="connsiteY5766" fmla="*/ 2882238 h 5071844"/>
              <a:gd name="connsiteX5767" fmla="*/ 1876806 w 10020803"/>
              <a:gd name="connsiteY5767" fmla="*/ 2893409 h 5071844"/>
              <a:gd name="connsiteX5768" fmla="*/ 1854464 w 10020803"/>
              <a:gd name="connsiteY5768" fmla="*/ 2893409 h 5071844"/>
              <a:gd name="connsiteX5769" fmla="*/ 1854464 w 10020803"/>
              <a:gd name="connsiteY5769" fmla="*/ 2882238 h 5071844"/>
              <a:gd name="connsiteX5770" fmla="*/ 1854464 w 10020803"/>
              <a:gd name="connsiteY5770" fmla="*/ 2871066 h 5071844"/>
              <a:gd name="connsiteX5771" fmla="*/ 1832121 w 10020803"/>
              <a:gd name="connsiteY5771" fmla="*/ 2871066 h 5071844"/>
              <a:gd name="connsiteX5772" fmla="*/ 1809778 w 10020803"/>
              <a:gd name="connsiteY5772" fmla="*/ 2871066 h 5071844"/>
              <a:gd name="connsiteX5773" fmla="*/ 1809778 w 10020803"/>
              <a:gd name="connsiteY5773" fmla="*/ 2882238 h 5071844"/>
              <a:gd name="connsiteX5774" fmla="*/ 1798607 w 10020803"/>
              <a:gd name="connsiteY5774" fmla="*/ 2871066 h 5071844"/>
              <a:gd name="connsiteX5775" fmla="*/ 1798607 w 10020803"/>
              <a:gd name="connsiteY5775" fmla="*/ 2859895 h 5071844"/>
              <a:gd name="connsiteX5776" fmla="*/ 1776264 w 10020803"/>
              <a:gd name="connsiteY5776" fmla="*/ 2848724 h 5071844"/>
              <a:gd name="connsiteX5777" fmla="*/ 1765091 w 10020803"/>
              <a:gd name="connsiteY5777" fmla="*/ 2837552 h 5071844"/>
              <a:gd name="connsiteX5778" fmla="*/ 1725993 w 10020803"/>
              <a:gd name="connsiteY5778" fmla="*/ 2837552 h 5071844"/>
              <a:gd name="connsiteX5779" fmla="*/ 1742750 w 10020803"/>
              <a:gd name="connsiteY5779" fmla="*/ 2848724 h 5071844"/>
              <a:gd name="connsiteX5780" fmla="*/ 1753921 w 10020803"/>
              <a:gd name="connsiteY5780" fmla="*/ 2848724 h 5071844"/>
              <a:gd name="connsiteX5781" fmla="*/ 1698063 w 10020803"/>
              <a:gd name="connsiteY5781" fmla="*/ 2859895 h 5071844"/>
              <a:gd name="connsiteX5782" fmla="*/ 1653377 w 10020803"/>
              <a:gd name="connsiteY5782" fmla="*/ 2826381 h 5071844"/>
              <a:gd name="connsiteX5783" fmla="*/ 1596822 w 10020803"/>
              <a:gd name="connsiteY5783" fmla="*/ 2797055 h 5071844"/>
              <a:gd name="connsiteX5784" fmla="*/ 2424208 w 10020803"/>
              <a:gd name="connsiteY5784" fmla="*/ 2792865 h 5071844"/>
              <a:gd name="connsiteX5785" fmla="*/ 2435380 w 10020803"/>
              <a:gd name="connsiteY5785" fmla="*/ 2792865 h 5071844"/>
              <a:gd name="connsiteX5786" fmla="*/ 2433146 w 10020803"/>
              <a:gd name="connsiteY5786" fmla="*/ 2793984 h 5071844"/>
              <a:gd name="connsiteX5787" fmla="*/ 1988522 w 10020803"/>
              <a:gd name="connsiteY5787" fmla="*/ 2789375 h 5071844"/>
              <a:gd name="connsiteX5788" fmla="*/ 2022036 w 10020803"/>
              <a:gd name="connsiteY5788" fmla="*/ 2804038 h 5071844"/>
              <a:gd name="connsiteX5789" fmla="*/ 2022036 w 10020803"/>
              <a:gd name="connsiteY5789" fmla="*/ 2815208 h 5071844"/>
              <a:gd name="connsiteX5790" fmla="*/ 2010864 w 10020803"/>
              <a:gd name="connsiteY5790" fmla="*/ 2815208 h 5071844"/>
              <a:gd name="connsiteX5791" fmla="*/ 2005279 w 10020803"/>
              <a:gd name="connsiteY5791" fmla="*/ 2809624 h 5071844"/>
              <a:gd name="connsiteX5792" fmla="*/ 1988522 w 10020803"/>
              <a:gd name="connsiteY5792" fmla="*/ 2804038 h 5071844"/>
              <a:gd name="connsiteX5793" fmla="*/ 1977350 w 10020803"/>
              <a:gd name="connsiteY5793" fmla="*/ 2792865 h 5071844"/>
              <a:gd name="connsiteX5794" fmla="*/ 1988522 w 10020803"/>
              <a:gd name="connsiteY5794" fmla="*/ 2789375 h 5071844"/>
              <a:gd name="connsiteX5795" fmla="*/ 2935303 w 10020803"/>
              <a:gd name="connsiteY5795" fmla="*/ 2787281 h 5071844"/>
              <a:gd name="connsiteX5796" fmla="*/ 2926925 w 10020803"/>
              <a:gd name="connsiteY5796" fmla="*/ 2792865 h 5071844"/>
              <a:gd name="connsiteX5797" fmla="*/ 2938096 w 10020803"/>
              <a:gd name="connsiteY5797" fmla="*/ 2792865 h 5071844"/>
              <a:gd name="connsiteX5798" fmla="*/ 2935303 w 10020803"/>
              <a:gd name="connsiteY5798" fmla="*/ 2787281 h 5071844"/>
              <a:gd name="connsiteX5799" fmla="*/ 2770524 w 10020803"/>
              <a:gd name="connsiteY5799" fmla="*/ 2781694 h 5071844"/>
              <a:gd name="connsiteX5800" fmla="*/ 2759353 w 10020803"/>
              <a:gd name="connsiteY5800" fmla="*/ 2792865 h 5071844"/>
              <a:gd name="connsiteX5801" fmla="*/ 2804038 w 10020803"/>
              <a:gd name="connsiteY5801" fmla="*/ 2820795 h 5071844"/>
              <a:gd name="connsiteX5802" fmla="*/ 2848724 w 10020803"/>
              <a:gd name="connsiteY5802" fmla="*/ 2815208 h 5071844"/>
              <a:gd name="connsiteX5803" fmla="*/ 2792867 w 10020803"/>
              <a:gd name="connsiteY5803" fmla="*/ 2792865 h 5071844"/>
              <a:gd name="connsiteX5804" fmla="*/ 2770524 w 10020803"/>
              <a:gd name="connsiteY5804" fmla="*/ 2781694 h 5071844"/>
              <a:gd name="connsiteX5805" fmla="*/ 1765091 w 10020803"/>
              <a:gd name="connsiteY5805" fmla="*/ 2781694 h 5071844"/>
              <a:gd name="connsiteX5806" fmla="*/ 1776264 w 10020803"/>
              <a:gd name="connsiteY5806" fmla="*/ 2792865 h 5071844"/>
              <a:gd name="connsiteX5807" fmla="*/ 1787435 w 10020803"/>
              <a:gd name="connsiteY5807" fmla="*/ 2781694 h 5071844"/>
              <a:gd name="connsiteX5808" fmla="*/ 1513734 w 10020803"/>
              <a:gd name="connsiteY5808" fmla="*/ 2776108 h 5071844"/>
              <a:gd name="connsiteX5809" fmla="*/ 1508148 w 10020803"/>
              <a:gd name="connsiteY5809" fmla="*/ 2781694 h 5071844"/>
              <a:gd name="connsiteX5810" fmla="*/ 1519319 w 10020803"/>
              <a:gd name="connsiteY5810" fmla="*/ 2781694 h 5071844"/>
              <a:gd name="connsiteX5811" fmla="*/ 1541662 w 10020803"/>
              <a:gd name="connsiteY5811" fmla="*/ 2787281 h 5071844"/>
              <a:gd name="connsiteX5812" fmla="*/ 1558419 w 10020803"/>
              <a:gd name="connsiteY5812" fmla="*/ 2792865 h 5071844"/>
              <a:gd name="connsiteX5813" fmla="*/ 1575178 w 10020803"/>
              <a:gd name="connsiteY5813" fmla="*/ 2781694 h 5071844"/>
              <a:gd name="connsiteX5814" fmla="*/ 1564005 w 10020803"/>
              <a:gd name="connsiteY5814" fmla="*/ 2781694 h 5071844"/>
              <a:gd name="connsiteX5815" fmla="*/ 1530491 w 10020803"/>
              <a:gd name="connsiteY5815" fmla="*/ 2781694 h 5071844"/>
              <a:gd name="connsiteX5816" fmla="*/ 1513734 w 10020803"/>
              <a:gd name="connsiteY5816" fmla="*/ 2776108 h 5071844"/>
              <a:gd name="connsiteX5817" fmla="*/ 2044378 w 10020803"/>
              <a:gd name="connsiteY5817" fmla="*/ 2770524 h 5071844"/>
              <a:gd name="connsiteX5818" fmla="*/ 2094650 w 10020803"/>
              <a:gd name="connsiteY5818" fmla="*/ 2798451 h 5071844"/>
              <a:gd name="connsiteX5819" fmla="*/ 2156094 w 10020803"/>
              <a:gd name="connsiteY5819" fmla="*/ 2815208 h 5071844"/>
              <a:gd name="connsiteX5820" fmla="*/ 2167265 w 10020803"/>
              <a:gd name="connsiteY5820" fmla="*/ 2804038 h 5071844"/>
              <a:gd name="connsiteX5821" fmla="*/ 2144921 w 10020803"/>
              <a:gd name="connsiteY5821" fmla="*/ 2798451 h 5071844"/>
              <a:gd name="connsiteX5822" fmla="*/ 2116992 w 10020803"/>
              <a:gd name="connsiteY5822" fmla="*/ 2787281 h 5071844"/>
              <a:gd name="connsiteX5823" fmla="*/ 2094650 w 10020803"/>
              <a:gd name="connsiteY5823" fmla="*/ 2781694 h 5071844"/>
              <a:gd name="connsiteX5824" fmla="*/ 2077893 w 10020803"/>
              <a:gd name="connsiteY5824" fmla="*/ 2770524 h 5071844"/>
              <a:gd name="connsiteX5825" fmla="*/ 1474634 w 10020803"/>
              <a:gd name="connsiteY5825" fmla="*/ 2770524 h 5071844"/>
              <a:gd name="connsiteX5826" fmla="*/ 1474634 w 10020803"/>
              <a:gd name="connsiteY5826" fmla="*/ 2781694 h 5071844"/>
              <a:gd name="connsiteX5827" fmla="*/ 1519319 w 10020803"/>
              <a:gd name="connsiteY5827" fmla="*/ 2804038 h 5071844"/>
              <a:gd name="connsiteX5828" fmla="*/ 1519319 w 10020803"/>
              <a:gd name="connsiteY5828" fmla="*/ 2792865 h 5071844"/>
              <a:gd name="connsiteX5829" fmla="*/ 1496977 w 10020803"/>
              <a:gd name="connsiteY5829" fmla="*/ 2781694 h 5071844"/>
              <a:gd name="connsiteX5830" fmla="*/ 1474634 w 10020803"/>
              <a:gd name="connsiteY5830" fmla="*/ 2770524 h 5071844"/>
              <a:gd name="connsiteX5831" fmla="*/ 9216458 w 10020803"/>
              <a:gd name="connsiteY5831" fmla="*/ 2759351 h 5071844"/>
              <a:gd name="connsiteX5832" fmla="*/ 9216458 w 10020803"/>
              <a:gd name="connsiteY5832" fmla="*/ 2770524 h 5071844"/>
              <a:gd name="connsiteX5833" fmla="*/ 9238801 w 10020803"/>
              <a:gd name="connsiteY5833" fmla="*/ 2770524 h 5071844"/>
              <a:gd name="connsiteX5834" fmla="*/ 9216458 w 10020803"/>
              <a:gd name="connsiteY5834" fmla="*/ 2759351 h 5071844"/>
              <a:gd name="connsiteX5835" fmla="*/ 9149428 w 10020803"/>
              <a:gd name="connsiteY5835" fmla="*/ 2759351 h 5071844"/>
              <a:gd name="connsiteX5836" fmla="*/ 9115914 w 10020803"/>
              <a:gd name="connsiteY5836" fmla="*/ 2770524 h 5071844"/>
              <a:gd name="connsiteX5837" fmla="*/ 9149428 w 10020803"/>
              <a:gd name="connsiteY5837" fmla="*/ 2770524 h 5071844"/>
              <a:gd name="connsiteX5838" fmla="*/ 9149428 w 10020803"/>
              <a:gd name="connsiteY5838" fmla="*/ 2759351 h 5071844"/>
              <a:gd name="connsiteX5839" fmla="*/ 1429948 w 10020803"/>
              <a:gd name="connsiteY5839" fmla="*/ 2759351 h 5071844"/>
              <a:gd name="connsiteX5840" fmla="*/ 1429948 w 10020803"/>
              <a:gd name="connsiteY5840" fmla="*/ 2770524 h 5071844"/>
              <a:gd name="connsiteX5841" fmla="*/ 1441120 w 10020803"/>
              <a:gd name="connsiteY5841" fmla="*/ 2770524 h 5071844"/>
              <a:gd name="connsiteX5842" fmla="*/ 2089064 w 10020803"/>
              <a:gd name="connsiteY5842" fmla="*/ 2748180 h 5071844"/>
              <a:gd name="connsiteX5843" fmla="*/ 2133751 w 10020803"/>
              <a:gd name="connsiteY5843" fmla="*/ 2759351 h 5071844"/>
              <a:gd name="connsiteX5844" fmla="*/ 2122578 w 10020803"/>
              <a:gd name="connsiteY5844" fmla="*/ 2748180 h 5071844"/>
              <a:gd name="connsiteX5845" fmla="*/ 2100235 w 10020803"/>
              <a:gd name="connsiteY5845" fmla="*/ 2748180 h 5071844"/>
              <a:gd name="connsiteX5846" fmla="*/ 1474634 w 10020803"/>
              <a:gd name="connsiteY5846" fmla="*/ 2748180 h 5071844"/>
              <a:gd name="connsiteX5847" fmla="*/ 1463462 w 10020803"/>
              <a:gd name="connsiteY5847" fmla="*/ 2759351 h 5071844"/>
              <a:gd name="connsiteX5848" fmla="*/ 1474634 w 10020803"/>
              <a:gd name="connsiteY5848" fmla="*/ 2759351 h 5071844"/>
              <a:gd name="connsiteX5849" fmla="*/ 1496977 w 10020803"/>
              <a:gd name="connsiteY5849" fmla="*/ 2759351 h 5071844"/>
              <a:gd name="connsiteX5850" fmla="*/ 1396434 w 10020803"/>
              <a:gd name="connsiteY5850" fmla="*/ 2748180 h 5071844"/>
              <a:gd name="connsiteX5851" fmla="*/ 1385263 w 10020803"/>
              <a:gd name="connsiteY5851" fmla="*/ 2759351 h 5071844"/>
              <a:gd name="connsiteX5852" fmla="*/ 1402020 w 10020803"/>
              <a:gd name="connsiteY5852" fmla="*/ 2764937 h 5071844"/>
              <a:gd name="connsiteX5853" fmla="*/ 1407605 w 10020803"/>
              <a:gd name="connsiteY5853" fmla="*/ 2759351 h 5071844"/>
              <a:gd name="connsiteX5854" fmla="*/ 2122578 w 10020803"/>
              <a:gd name="connsiteY5854" fmla="*/ 2737008 h 5071844"/>
              <a:gd name="connsiteX5855" fmla="*/ 2133751 w 10020803"/>
              <a:gd name="connsiteY5855" fmla="*/ 2748180 h 5071844"/>
              <a:gd name="connsiteX5856" fmla="*/ 2144921 w 10020803"/>
              <a:gd name="connsiteY5856" fmla="*/ 2737008 h 5071844"/>
              <a:gd name="connsiteX5857" fmla="*/ 2133751 w 10020803"/>
              <a:gd name="connsiteY5857" fmla="*/ 2737008 h 5071844"/>
              <a:gd name="connsiteX5858" fmla="*/ 9118708 w 10020803"/>
              <a:gd name="connsiteY5858" fmla="*/ 2731423 h 5071844"/>
              <a:gd name="connsiteX5859" fmla="*/ 9115914 w 10020803"/>
              <a:gd name="connsiteY5859" fmla="*/ 2737008 h 5071844"/>
              <a:gd name="connsiteX5860" fmla="*/ 9127087 w 10020803"/>
              <a:gd name="connsiteY5860" fmla="*/ 2737008 h 5071844"/>
              <a:gd name="connsiteX5861" fmla="*/ 9118708 w 10020803"/>
              <a:gd name="connsiteY5861" fmla="*/ 2731423 h 5071844"/>
              <a:gd name="connsiteX5862" fmla="*/ 9317002 w 10020803"/>
              <a:gd name="connsiteY5862" fmla="*/ 2725837 h 5071844"/>
              <a:gd name="connsiteX5863" fmla="*/ 9350516 w 10020803"/>
              <a:gd name="connsiteY5863" fmla="*/ 2731423 h 5071844"/>
              <a:gd name="connsiteX5864" fmla="*/ 9361687 w 10020803"/>
              <a:gd name="connsiteY5864" fmla="*/ 2737008 h 5071844"/>
              <a:gd name="connsiteX5865" fmla="*/ 9372859 w 10020803"/>
              <a:gd name="connsiteY5865" fmla="*/ 2737008 h 5071844"/>
              <a:gd name="connsiteX5866" fmla="*/ 9384030 w 10020803"/>
              <a:gd name="connsiteY5866" fmla="*/ 2737008 h 5071844"/>
              <a:gd name="connsiteX5867" fmla="*/ 9406373 w 10020803"/>
              <a:gd name="connsiteY5867" fmla="*/ 2748180 h 5071844"/>
              <a:gd name="connsiteX5868" fmla="*/ 9417544 w 10020803"/>
              <a:gd name="connsiteY5868" fmla="*/ 2748180 h 5071844"/>
              <a:gd name="connsiteX5869" fmla="*/ 9417544 w 10020803"/>
              <a:gd name="connsiteY5869" fmla="*/ 2737008 h 5071844"/>
              <a:gd name="connsiteX5870" fmla="*/ 9428716 w 10020803"/>
              <a:gd name="connsiteY5870" fmla="*/ 2737008 h 5071844"/>
              <a:gd name="connsiteX5871" fmla="*/ 9428716 w 10020803"/>
              <a:gd name="connsiteY5871" fmla="*/ 2748180 h 5071844"/>
              <a:gd name="connsiteX5872" fmla="*/ 9439887 w 10020803"/>
              <a:gd name="connsiteY5872" fmla="*/ 2748180 h 5071844"/>
              <a:gd name="connsiteX5873" fmla="*/ 9451058 w 10020803"/>
              <a:gd name="connsiteY5873" fmla="*/ 2759351 h 5071844"/>
              <a:gd name="connsiteX5874" fmla="*/ 9428716 w 10020803"/>
              <a:gd name="connsiteY5874" fmla="*/ 2759351 h 5071844"/>
              <a:gd name="connsiteX5875" fmla="*/ 9395201 w 10020803"/>
              <a:gd name="connsiteY5875" fmla="*/ 2759351 h 5071844"/>
              <a:gd name="connsiteX5876" fmla="*/ 9317002 w 10020803"/>
              <a:gd name="connsiteY5876" fmla="*/ 2748180 h 5071844"/>
              <a:gd name="connsiteX5877" fmla="*/ 9305829 w 10020803"/>
              <a:gd name="connsiteY5877" fmla="*/ 2737008 h 5071844"/>
              <a:gd name="connsiteX5878" fmla="*/ 9294658 w 10020803"/>
              <a:gd name="connsiteY5878" fmla="*/ 2737008 h 5071844"/>
              <a:gd name="connsiteX5879" fmla="*/ 9317002 w 10020803"/>
              <a:gd name="connsiteY5879" fmla="*/ 2725837 h 5071844"/>
              <a:gd name="connsiteX5880" fmla="*/ 2055550 w 10020803"/>
              <a:gd name="connsiteY5880" fmla="*/ 2725837 h 5071844"/>
              <a:gd name="connsiteX5881" fmla="*/ 2044378 w 10020803"/>
              <a:gd name="connsiteY5881" fmla="*/ 2737008 h 5071844"/>
              <a:gd name="connsiteX5882" fmla="*/ 2066721 w 10020803"/>
              <a:gd name="connsiteY5882" fmla="*/ 2737008 h 5071844"/>
              <a:gd name="connsiteX5883" fmla="*/ 2055550 w 10020803"/>
              <a:gd name="connsiteY5883" fmla="*/ 2725837 h 5071844"/>
              <a:gd name="connsiteX5884" fmla="*/ 1575178 w 10020803"/>
              <a:gd name="connsiteY5884" fmla="*/ 2725837 h 5071844"/>
              <a:gd name="connsiteX5885" fmla="*/ 1575178 w 10020803"/>
              <a:gd name="connsiteY5885" fmla="*/ 2737008 h 5071844"/>
              <a:gd name="connsiteX5886" fmla="*/ 1586349 w 10020803"/>
              <a:gd name="connsiteY5886" fmla="*/ 2731423 h 5071844"/>
              <a:gd name="connsiteX5887" fmla="*/ 1575178 w 10020803"/>
              <a:gd name="connsiteY5887" fmla="*/ 2725837 h 5071844"/>
              <a:gd name="connsiteX5888" fmla="*/ 1543058 w 10020803"/>
              <a:gd name="connsiteY5888" fmla="*/ 2718855 h 5071844"/>
              <a:gd name="connsiteX5889" fmla="*/ 1541662 w 10020803"/>
              <a:gd name="connsiteY5889" fmla="*/ 2725837 h 5071844"/>
              <a:gd name="connsiteX5890" fmla="*/ 1547248 w 10020803"/>
              <a:gd name="connsiteY5890" fmla="*/ 2725837 h 5071844"/>
              <a:gd name="connsiteX5891" fmla="*/ 1552835 w 10020803"/>
              <a:gd name="connsiteY5891" fmla="*/ 2725837 h 5071844"/>
              <a:gd name="connsiteX5892" fmla="*/ 1547248 w 10020803"/>
              <a:gd name="connsiteY5892" fmla="*/ 2720251 h 5071844"/>
              <a:gd name="connsiteX5893" fmla="*/ 1543058 w 10020803"/>
              <a:gd name="connsiteY5893" fmla="*/ 2718855 h 5071844"/>
              <a:gd name="connsiteX5894" fmla="*/ 2507994 w 10020803"/>
              <a:gd name="connsiteY5894" fmla="*/ 2711174 h 5071844"/>
              <a:gd name="connsiteX5895" fmla="*/ 2502408 w 10020803"/>
              <a:gd name="connsiteY5895" fmla="*/ 2714666 h 5071844"/>
              <a:gd name="connsiteX5896" fmla="*/ 2513581 w 10020803"/>
              <a:gd name="connsiteY5896" fmla="*/ 2725837 h 5071844"/>
              <a:gd name="connsiteX5897" fmla="*/ 2524751 w 10020803"/>
              <a:gd name="connsiteY5897" fmla="*/ 2725837 h 5071844"/>
              <a:gd name="connsiteX5898" fmla="*/ 2507994 w 10020803"/>
              <a:gd name="connsiteY5898" fmla="*/ 2711174 h 5071844"/>
              <a:gd name="connsiteX5899" fmla="*/ 1899149 w 10020803"/>
              <a:gd name="connsiteY5899" fmla="*/ 2681151 h 5071844"/>
              <a:gd name="connsiteX5900" fmla="*/ 1899149 w 10020803"/>
              <a:gd name="connsiteY5900" fmla="*/ 2692323 h 5071844"/>
              <a:gd name="connsiteX5901" fmla="*/ 1910322 w 10020803"/>
              <a:gd name="connsiteY5901" fmla="*/ 2692323 h 5071844"/>
              <a:gd name="connsiteX5902" fmla="*/ 1899149 w 10020803"/>
              <a:gd name="connsiteY5902" fmla="*/ 2681151 h 5071844"/>
              <a:gd name="connsiteX5903" fmla="*/ 1631035 w 10020803"/>
              <a:gd name="connsiteY5903" fmla="*/ 2681151 h 5071844"/>
              <a:gd name="connsiteX5904" fmla="*/ 1642206 w 10020803"/>
              <a:gd name="connsiteY5904" fmla="*/ 2681151 h 5071844"/>
              <a:gd name="connsiteX5905" fmla="*/ 1653377 w 10020803"/>
              <a:gd name="connsiteY5905" fmla="*/ 2681151 h 5071844"/>
              <a:gd name="connsiteX5906" fmla="*/ 1642206 w 10020803"/>
              <a:gd name="connsiteY5906" fmla="*/ 2692323 h 5071844"/>
              <a:gd name="connsiteX5907" fmla="*/ 1631035 w 10020803"/>
              <a:gd name="connsiteY5907" fmla="*/ 2692323 h 5071844"/>
              <a:gd name="connsiteX5908" fmla="*/ 1631035 w 10020803"/>
              <a:gd name="connsiteY5908" fmla="*/ 2681151 h 5071844"/>
              <a:gd name="connsiteX5909" fmla="*/ 9719173 w 10020803"/>
              <a:gd name="connsiteY5909" fmla="*/ 2669980 h 5071844"/>
              <a:gd name="connsiteX5910" fmla="*/ 9730346 w 10020803"/>
              <a:gd name="connsiteY5910" fmla="*/ 2669980 h 5071844"/>
              <a:gd name="connsiteX5911" fmla="*/ 9719173 w 10020803"/>
              <a:gd name="connsiteY5911" fmla="*/ 2681151 h 5071844"/>
              <a:gd name="connsiteX5912" fmla="*/ 9719173 w 10020803"/>
              <a:gd name="connsiteY5912" fmla="*/ 2669980 h 5071844"/>
              <a:gd name="connsiteX5913" fmla="*/ 9428716 w 10020803"/>
              <a:gd name="connsiteY5913" fmla="*/ 2669980 h 5071844"/>
              <a:gd name="connsiteX5914" fmla="*/ 9439887 w 10020803"/>
              <a:gd name="connsiteY5914" fmla="*/ 2681151 h 5071844"/>
              <a:gd name="connsiteX5915" fmla="*/ 9462230 w 10020803"/>
              <a:gd name="connsiteY5915" fmla="*/ 2681151 h 5071844"/>
              <a:gd name="connsiteX5916" fmla="*/ 9451058 w 10020803"/>
              <a:gd name="connsiteY5916" fmla="*/ 2669980 h 5071844"/>
              <a:gd name="connsiteX5917" fmla="*/ 9428716 w 10020803"/>
              <a:gd name="connsiteY5917" fmla="*/ 2669980 h 5071844"/>
              <a:gd name="connsiteX5918" fmla="*/ 9160601 w 10020803"/>
              <a:gd name="connsiteY5918" fmla="*/ 2669980 h 5071844"/>
              <a:gd name="connsiteX5919" fmla="*/ 9149428 w 10020803"/>
              <a:gd name="connsiteY5919" fmla="*/ 2692323 h 5071844"/>
              <a:gd name="connsiteX5920" fmla="*/ 9194115 w 10020803"/>
              <a:gd name="connsiteY5920" fmla="*/ 2692323 h 5071844"/>
              <a:gd name="connsiteX5921" fmla="*/ 9188529 w 10020803"/>
              <a:gd name="connsiteY5921" fmla="*/ 2675566 h 5071844"/>
              <a:gd name="connsiteX5922" fmla="*/ 9160601 w 10020803"/>
              <a:gd name="connsiteY5922" fmla="*/ 2669980 h 5071844"/>
              <a:gd name="connsiteX5923" fmla="*/ 9104743 w 10020803"/>
              <a:gd name="connsiteY5923" fmla="*/ 2669980 h 5071844"/>
              <a:gd name="connsiteX5924" fmla="*/ 9127087 w 10020803"/>
              <a:gd name="connsiteY5924" fmla="*/ 2669980 h 5071844"/>
              <a:gd name="connsiteX5925" fmla="*/ 9115914 w 10020803"/>
              <a:gd name="connsiteY5925" fmla="*/ 2669980 h 5071844"/>
              <a:gd name="connsiteX5926" fmla="*/ 9674487 w 10020803"/>
              <a:gd name="connsiteY5926" fmla="*/ 2658809 h 5071844"/>
              <a:gd name="connsiteX5927" fmla="*/ 9685659 w 10020803"/>
              <a:gd name="connsiteY5927" fmla="*/ 2658809 h 5071844"/>
              <a:gd name="connsiteX5928" fmla="*/ 9674487 w 10020803"/>
              <a:gd name="connsiteY5928" fmla="*/ 2669980 h 5071844"/>
              <a:gd name="connsiteX5929" fmla="*/ 9562772 w 10020803"/>
              <a:gd name="connsiteY5929" fmla="*/ 2658809 h 5071844"/>
              <a:gd name="connsiteX5930" fmla="*/ 9573945 w 10020803"/>
              <a:gd name="connsiteY5930" fmla="*/ 2658809 h 5071844"/>
              <a:gd name="connsiteX5931" fmla="*/ 9562772 w 10020803"/>
              <a:gd name="connsiteY5931" fmla="*/ 2669980 h 5071844"/>
              <a:gd name="connsiteX5932" fmla="*/ 9607459 w 10020803"/>
              <a:gd name="connsiteY5932" fmla="*/ 2655086 h 5071844"/>
              <a:gd name="connsiteX5933" fmla="*/ 9607459 w 10020803"/>
              <a:gd name="connsiteY5933" fmla="*/ 2658809 h 5071844"/>
              <a:gd name="connsiteX5934" fmla="*/ 9596287 w 10020803"/>
              <a:gd name="connsiteY5934" fmla="*/ 2658809 h 5071844"/>
              <a:gd name="connsiteX5935" fmla="*/ 1865635 w 10020803"/>
              <a:gd name="connsiteY5935" fmla="*/ 2647637 h 5071844"/>
              <a:gd name="connsiteX5936" fmla="*/ 1854464 w 10020803"/>
              <a:gd name="connsiteY5936" fmla="*/ 2658809 h 5071844"/>
              <a:gd name="connsiteX5937" fmla="*/ 1865635 w 10020803"/>
              <a:gd name="connsiteY5937" fmla="*/ 2658809 h 5071844"/>
              <a:gd name="connsiteX5938" fmla="*/ 1876806 w 10020803"/>
              <a:gd name="connsiteY5938" fmla="*/ 2653223 h 5071844"/>
              <a:gd name="connsiteX5939" fmla="*/ 1865635 w 10020803"/>
              <a:gd name="connsiteY5939" fmla="*/ 2647637 h 5071844"/>
              <a:gd name="connsiteX5940" fmla="*/ 1765091 w 10020803"/>
              <a:gd name="connsiteY5940" fmla="*/ 2647637 h 5071844"/>
              <a:gd name="connsiteX5941" fmla="*/ 1765091 w 10020803"/>
              <a:gd name="connsiteY5941" fmla="*/ 2658809 h 5071844"/>
              <a:gd name="connsiteX5942" fmla="*/ 1787435 w 10020803"/>
              <a:gd name="connsiteY5942" fmla="*/ 2658809 h 5071844"/>
              <a:gd name="connsiteX5943" fmla="*/ 1564005 w 10020803"/>
              <a:gd name="connsiteY5943" fmla="*/ 2647637 h 5071844"/>
              <a:gd name="connsiteX5944" fmla="*/ 1552835 w 10020803"/>
              <a:gd name="connsiteY5944" fmla="*/ 2658809 h 5071844"/>
              <a:gd name="connsiteX5945" fmla="*/ 1575178 w 10020803"/>
              <a:gd name="connsiteY5945" fmla="*/ 2669980 h 5071844"/>
              <a:gd name="connsiteX5946" fmla="*/ 1597520 w 10020803"/>
              <a:gd name="connsiteY5946" fmla="*/ 2681151 h 5071844"/>
              <a:gd name="connsiteX5947" fmla="*/ 1575178 w 10020803"/>
              <a:gd name="connsiteY5947" fmla="*/ 2681151 h 5071844"/>
              <a:gd name="connsiteX5948" fmla="*/ 1597520 w 10020803"/>
              <a:gd name="connsiteY5948" fmla="*/ 2692323 h 5071844"/>
              <a:gd name="connsiteX5949" fmla="*/ 1597520 w 10020803"/>
              <a:gd name="connsiteY5949" fmla="*/ 2681151 h 5071844"/>
              <a:gd name="connsiteX5950" fmla="*/ 1608690 w 10020803"/>
              <a:gd name="connsiteY5950" fmla="*/ 2675566 h 5071844"/>
              <a:gd name="connsiteX5951" fmla="*/ 1619863 w 10020803"/>
              <a:gd name="connsiteY5951" fmla="*/ 2681151 h 5071844"/>
              <a:gd name="connsiteX5952" fmla="*/ 1631035 w 10020803"/>
              <a:gd name="connsiteY5952" fmla="*/ 2692323 h 5071844"/>
              <a:gd name="connsiteX5953" fmla="*/ 1653377 w 10020803"/>
              <a:gd name="connsiteY5953" fmla="*/ 2703494 h 5071844"/>
              <a:gd name="connsiteX5954" fmla="*/ 1686891 w 10020803"/>
              <a:gd name="connsiteY5954" fmla="*/ 2725837 h 5071844"/>
              <a:gd name="connsiteX5955" fmla="*/ 1714820 w 10020803"/>
              <a:gd name="connsiteY5955" fmla="*/ 2737008 h 5071844"/>
              <a:gd name="connsiteX5956" fmla="*/ 1765091 w 10020803"/>
              <a:gd name="connsiteY5956" fmla="*/ 2759351 h 5071844"/>
              <a:gd name="connsiteX5957" fmla="*/ 1793021 w 10020803"/>
              <a:gd name="connsiteY5957" fmla="*/ 2770524 h 5071844"/>
              <a:gd name="connsiteX5958" fmla="*/ 1798607 w 10020803"/>
              <a:gd name="connsiteY5958" fmla="*/ 2781694 h 5071844"/>
              <a:gd name="connsiteX5959" fmla="*/ 1804192 w 10020803"/>
              <a:gd name="connsiteY5959" fmla="*/ 2792865 h 5071844"/>
              <a:gd name="connsiteX5960" fmla="*/ 1809778 w 10020803"/>
              <a:gd name="connsiteY5960" fmla="*/ 2792865 h 5071844"/>
              <a:gd name="connsiteX5961" fmla="*/ 1809778 w 10020803"/>
              <a:gd name="connsiteY5961" fmla="*/ 2781694 h 5071844"/>
              <a:gd name="connsiteX5962" fmla="*/ 1820949 w 10020803"/>
              <a:gd name="connsiteY5962" fmla="*/ 2781694 h 5071844"/>
              <a:gd name="connsiteX5963" fmla="*/ 1860049 w 10020803"/>
              <a:gd name="connsiteY5963" fmla="*/ 2792865 h 5071844"/>
              <a:gd name="connsiteX5964" fmla="*/ 1910322 w 10020803"/>
              <a:gd name="connsiteY5964" fmla="*/ 2792865 h 5071844"/>
              <a:gd name="connsiteX5965" fmla="*/ 1921492 w 10020803"/>
              <a:gd name="connsiteY5965" fmla="*/ 2798451 h 5071844"/>
              <a:gd name="connsiteX5966" fmla="*/ 1938249 w 10020803"/>
              <a:gd name="connsiteY5966" fmla="*/ 2798451 h 5071844"/>
              <a:gd name="connsiteX5967" fmla="*/ 1955006 w 10020803"/>
              <a:gd name="connsiteY5967" fmla="*/ 2798451 h 5071844"/>
              <a:gd name="connsiteX5968" fmla="*/ 1971763 w 10020803"/>
              <a:gd name="connsiteY5968" fmla="*/ 2804038 h 5071844"/>
              <a:gd name="connsiteX5969" fmla="*/ 1994107 w 10020803"/>
              <a:gd name="connsiteY5969" fmla="*/ 2815208 h 5071844"/>
              <a:gd name="connsiteX5970" fmla="*/ 2022036 w 10020803"/>
              <a:gd name="connsiteY5970" fmla="*/ 2837552 h 5071844"/>
              <a:gd name="connsiteX5971" fmla="*/ 2044378 w 10020803"/>
              <a:gd name="connsiteY5971" fmla="*/ 2848724 h 5071844"/>
              <a:gd name="connsiteX5972" fmla="*/ 2133751 w 10020803"/>
              <a:gd name="connsiteY5972" fmla="*/ 2871066 h 5071844"/>
              <a:gd name="connsiteX5973" fmla="*/ 2122578 w 10020803"/>
              <a:gd name="connsiteY5973" fmla="*/ 2859895 h 5071844"/>
              <a:gd name="connsiteX5974" fmla="*/ 2133751 w 10020803"/>
              <a:gd name="connsiteY5974" fmla="*/ 2859895 h 5071844"/>
              <a:gd name="connsiteX5975" fmla="*/ 2156094 w 10020803"/>
              <a:gd name="connsiteY5975" fmla="*/ 2871066 h 5071844"/>
              <a:gd name="connsiteX5976" fmla="*/ 2245465 w 10020803"/>
              <a:gd name="connsiteY5976" fmla="*/ 2904581 h 5071844"/>
              <a:gd name="connsiteX5977" fmla="*/ 2267809 w 10020803"/>
              <a:gd name="connsiteY5977" fmla="*/ 2910166 h 5071844"/>
              <a:gd name="connsiteX5978" fmla="*/ 2284565 w 10020803"/>
              <a:gd name="connsiteY5978" fmla="*/ 2915752 h 5071844"/>
              <a:gd name="connsiteX5979" fmla="*/ 2334836 w 10020803"/>
              <a:gd name="connsiteY5979" fmla="*/ 2932509 h 5071844"/>
              <a:gd name="connsiteX5980" fmla="*/ 2396280 w 10020803"/>
              <a:gd name="connsiteY5980" fmla="*/ 2954852 h 5071844"/>
              <a:gd name="connsiteX5981" fmla="*/ 2435380 w 10020803"/>
              <a:gd name="connsiteY5981" fmla="*/ 2966023 h 5071844"/>
              <a:gd name="connsiteX5982" fmla="*/ 2452137 w 10020803"/>
              <a:gd name="connsiteY5982" fmla="*/ 2971609 h 5071844"/>
              <a:gd name="connsiteX5983" fmla="*/ 2468894 w 10020803"/>
              <a:gd name="connsiteY5983" fmla="*/ 2982780 h 5071844"/>
              <a:gd name="connsiteX5984" fmla="*/ 2502408 w 10020803"/>
              <a:gd name="connsiteY5984" fmla="*/ 2993953 h 5071844"/>
              <a:gd name="connsiteX5985" fmla="*/ 2524751 w 10020803"/>
              <a:gd name="connsiteY5985" fmla="*/ 2993953 h 5071844"/>
              <a:gd name="connsiteX5986" fmla="*/ 2552679 w 10020803"/>
              <a:gd name="connsiteY5986" fmla="*/ 2999537 h 5071844"/>
              <a:gd name="connsiteX5987" fmla="*/ 2575022 w 10020803"/>
              <a:gd name="connsiteY5987" fmla="*/ 3005124 h 5071844"/>
              <a:gd name="connsiteX5988" fmla="*/ 2602952 w 10020803"/>
              <a:gd name="connsiteY5988" fmla="*/ 3016296 h 5071844"/>
              <a:gd name="connsiteX5989" fmla="*/ 2625296 w 10020803"/>
              <a:gd name="connsiteY5989" fmla="*/ 3016296 h 5071844"/>
              <a:gd name="connsiteX5990" fmla="*/ 2636466 w 10020803"/>
              <a:gd name="connsiteY5990" fmla="*/ 3027467 h 5071844"/>
              <a:gd name="connsiteX5991" fmla="*/ 2658809 w 10020803"/>
              <a:gd name="connsiteY5991" fmla="*/ 3016296 h 5071844"/>
              <a:gd name="connsiteX5992" fmla="*/ 2658809 w 10020803"/>
              <a:gd name="connsiteY5992" fmla="*/ 2993953 h 5071844"/>
              <a:gd name="connsiteX5993" fmla="*/ 2692323 w 10020803"/>
              <a:gd name="connsiteY5993" fmla="*/ 3016296 h 5071844"/>
              <a:gd name="connsiteX5994" fmla="*/ 2681152 w 10020803"/>
              <a:gd name="connsiteY5994" fmla="*/ 3016296 h 5071844"/>
              <a:gd name="connsiteX5995" fmla="*/ 2681152 w 10020803"/>
              <a:gd name="connsiteY5995" fmla="*/ 3027467 h 5071844"/>
              <a:gd name="connsiteX5996" fmla="*/ 2759353 w 10020803"/>
              <a:gd name="connsiteY5996" fmla="*/ 3049810 h 5071844"/>
              <a:gd name="connsiteX5997" fmla="*/ 2776110 w 10020803"/>
              <a:gd name="connsiteY5997" fmla="*/ 3049810 h 5071844"/>
              <a:gd name="connsiteX5998" fmla="*/ 2787281 w 10020803"/>
              <a:gd name="connsiteY5998" fmla="*/ 3049810 h 5071844"/>
              <a:gd name="connsiteX5999" fmla="*/ 2804038 w 10020803"/>
              <a:gd name="connsiteY5999" fmla="*/ 3049810 h 5071844"/>
              <a:gd name="connsiteX6000" fmla="*/ 2792867 w 10020803"/>
              <a:gd name="connsiteY6000" fmla="*/ 3038638 h 5071844"/>
              <a:gd name="connsiteX6001" fmla="*/ 2776110 w 10020803"/>
              <a:gd name="connsiteY6001" fmla="*/ 3033053 h 5071844"/>
              <a:gd name="connsiteX6002" fmla="*/ 2759353 w 10020803"/>
              <a:gd name="connsiteY6002" fmla="*/ 3016296 h 5071844"/>
              <a:gd name="connsiteX6003" fmla="*/ 2770524 w 10020803"/>
              <a:gd name="connsiteY6003" fmla="*/ 3016296 h 5071844"/>
              <a:gd name="connsiteX6004" fmla="*/ 2781695 w 10020803"/>
              <a:gd name="connsiteY6004" fmla="*/ 3016296 h 5071844"/>
              <a:gd name="connsiteX6005" fmla="*/ 2784487 w 10020803"/>
              <a:gd name="connsiteY6005" fmla="*/ 3016296 h 5071844"/>
              <a:gd name="connsiteX6006" fmla="*/ 2804038 w 10020803"/>
              <a:gd name="connsiteY6006" fmla="*/ 3016296 h 5071844"/>
              <a:gd name="connsiteX6007" fmla="*/ 2837552 w 10020803"/>
              <a:gd name="connsiteY6007" fmla="*/ 3005124 h 5071844"/>
              <a:gd name="connsiteX6008" fmla="*/ 2848724 w 10020803"/>
              <a:gd name="connsiteY6008" fmla="*/ 3005124 h 5071844"/>
              <a:gd name="connsiteX6009" fmla="*/ 2826381 w 10020803"/>
              <a:gd name="connsiteY6009" fmla="*/ 2982780 h 5071844"/>
              <a:gd name="connsiteX6010" fmla="*/ 2809624 w 10020803"/>
              <a:gd name="connsiteY6010" fmla="*/ 2977196 h 5071844"/>
              <a:gd name="connsiteX6011" fmla="*/ 2804038 w 10020803"/>
              <a:gd name="connsiteY6011" fmla="*/ 2971609 h 5071844"/>
              <a:gd name="connsiteX6012" fmla="*/ 2770524 w 10020803"/>
              <a:gd name="connsiteY6012" fmla="*/ 2960439 h 5071844"/>
              <a:gd name="connsiteX6013" fmla="*/ 2714666 w 10020803"/>
              <a:gd name="connsiteY6013" fmla="*/ 2949266 h 5071844"/>
              <a:gd name="connsiteX6014" fmla="*/ 2681152 w 10020803"/>
              <a:gd name="connsiteY6014" fmla="*/ 2938095 h 5071844"/>
              <a:gd name="connsiteX6015" fmla="*/ 2647637 w 10020803"/>
              <a:gd name="connsiteY6015" fmla="*/ 2926923 h 5071844"/>
              <a:gd name="connsiteX6016" fmla="*/ 2630880 w 10020803"/>
              <a:gd name="connsiteY6016" fmla="*/ 2921338 h 5071844"/>
              <a:gd name="connsiteX6017" fmla="*/ 2575022 w 10020803"/>
              <a:gd name="connsiteY6017" fmla="*/ 2898995 h 5071844"/>
              <a:gd name="connsiteX6018" fmla="*/ 2480066 w 10020803"/>
              <a:gd name="connsiteY6018" fmla="*/ 2871066 h 5071844"/>
              <a:gd name="connsiteX6019" fmla="*/ 2390694 w 10020803"/>
              <a:gd name="connsiteY6019" fmla="*/ 2848724 h 5071844"/>
              <a:gd name="connsiteX6020" fmla="*/ 2368350 w 10020803"/>
              <a:gd name="connsiteY6020" fmla="*/ 2837552 h 5071844"/>
              <a:gd name="connsiteX6021" fmla="*/ 2334836 w 10020803"/>
              <a:gd name="connsiteY6021" fmla="*/ 2837552 h 5071844"/>
              <a:gd name="connsiteX6022" fmla="*/ 2323665 w 10020803"/>
              <a:gd name="connsiteY6022" fmla="*/ 2837552 h 5071844"/>
              <a:gd name="connsiteX6023" fmla="*/ 2346007 w 10020803"/>
              <a:gd name="connsiteY6023" fmla="*/ 2848724 h 5071844"/>
              <a:gd name="connsiteX6024" fmla="*/ 2379523 w 10020803"/>
              <a:gd name="connsiteY6024" fmla="*/ 2859895 h 5071844"/>
              <a:gd name="connsiteX6025" fmla="*/ 2401864 w 10020803"/>
              <a:gd name="connsiteY6025" fmla="*/ 2876652 h 5071844"/>
              <a:gd name="connsiteX6026" fmla="*/ 2413037 w 10020803"/>
              <a:gd name="connsiteY6026" fmla="*/ 2882238 h 5071844"/>
              <a:gd name="connsiteX6027" fmla="*/ 2480066 w 10020803"/>
              <a:gd name="connsiteY6027" fmla="*/ 2898995 h 5071844"/>
              <a:gd name="connsiteX6028" fmla="*/ 2513581 w 10020803"/>
              <a:gd name="connsiteY6028" fmla="*/ 2915752 h 5071844"/>
              <a:gd name="connsiteX6029" fmla="*/ 2491238 w 10020803"/>
              <a:gd name="connsiteY6029" fmla="*/ 2926923 h 5071844"/>
              <a:gd name="connsiteX6030" fmla="*/ 2480066 w 10020803"/>
              <a:gd name="connsiteY6030" fmla="*/ 2915752 h 5071844"/>
              <a:gd name="connsiteX6031" fmla="*/ 2435380 w 10020803"/>
              <a:gd name="connsiteY6031" fmla="*/ 2904581 h 5071844"/>
              <a:gd name="connsiteX6032" fmla="*/ 2424208 w 10020803"/>
              <a:gd name="connsiteY6032" fmla="*/ 2893409 h 5071844"/>
              <a:gd name="connsiteX6033" fmla="*/ 2401864 w 10020803"/>
              <a:gd name="connsiteY6033" fmla="*/ 2893409 h 5071844"/>
              <a:gd name="connsiteX6034" fmla="*/ 2401864 w 10020803"/>
              <a:gd name="connsiteY6034" fmla="*/ 2882238 h 5071844"/>
              <a:gd name="connsiteX6035" fmla="*/ 2390694 w 10020803"/>
              <a:gd name="connsiteY6035" fmla="*/ 2882238 h 5071844"/>
              <a:gd name="connsiteX6036" fmla="*/ 2368350 w 10020803"/>
              <a:gd name="connsiteY6036" fmla="*/ 2882238 h 5071844"/>
              <a:gd name="connsiteX6037" fmla="*/ 2368350 w 10020803"/>
              <a:gd name="connsiteY6037" fmla="*/ 2893409 h 5071844"/>
              <a:gd name="connsiteX6038" fmla="*/ 2357180 w 10020803"/>
              <a:gd name="connsiteY6038" fmla="*/ 2882238 h 5071844"/>
              <a:gd name="connsiteX6039" fmla="*/ 2368350 w 10020803"/>
              <a:gd name="connsiteY6039" fmla="*/ 2876652 h 5071844"/>
              <a:gd name="connsiteX6040" fmla="*/ 2368350 w 10020803"/>
              <a:gd name="connsiteY6040" fmla="*/ 2871066 h 5071844"/>
              <a:gd name="connsiteX6041" fmla="*/ 2334836 w 10020803"/>
              <a:gd name="connsiteY6041" fmla="*/ 2871066 h 5071844"/>
              <a:gd name="connsiteX6042" fmla="*/ 2301322 w 10020803"/>
              <a:gd name="connsiteY6042" fmla="*/ 2871066 h 5071844"/>
              <a:gd name="connsiteX6043" fmla="*/ 2278979 w 10020803"/>
              <a:gd name="connsiteY6043" fmla="*/ 2859895 h 5071844"/>
              <a:gd name="connsiteX6044" fmla="*/ 2256637 w 10020803"/>
              <a:gd name="connsiteY6044" fmla="*/ 2859895 h 5071844"/>
              <a:gd name="connsiteX6045" fmla="*/ 2278979 w 10020803"/>
              <a:gd name="connsiteY6045" fmla="*/ 2848724 h 5071844"/>
              <a:gd name="connsiteX6046" fmla="*/ 2290150 w 10020803"/>
              <a:gd name="connsiteY6046" fmla="*/ 2859895 h 5071844"/>
              <a:gd name="connsiteX6047" fmla="*/ 2290150 w 10020803"/>
              <a:gd name="connsiteY6047" fmla="*/ 2848724 h 5071844"/>
              <a:gd name="connsiteX6048" fmla="*/ 2278979 w 10020803"/>
              <a:gd name="connsiteY6048" fmla="*/ 2837552 h 5071844"/>
              <a:gd name="connsiteX6049" fmla="*/ 2245465 w 10020803"/>
              <a:gd name="connsiteY6049" fmla="*/ 2826381 h 5071844"/>
              <a:gd name="connsiteX6050" fmla="*/ 2200779 w 10020803"/>
              <a:gd name="connsiteY6050" fmla="*/ 2815208 h 5071844"/>
              <a:gd name="connsiteX6051" fmla="*/ 2178436 w 10020803"/>
              <a:gd name="connsiteY6051" fmla="*/ 2815208 h 5071844"/>
              <a:gd name="connsiteX6052" fmla="*/ 2144921 w 10020803"/>
              <a:gd name="connsiteY6052" fmla="*/ 2826381 h 5071844"/>
              <a:gd name="connsiteX6053" fmla="*/ 2111407 w 10020803"/>
              <a:gd name="connsiteY6053" fmla="*/ 2815208 h 5071844"/>
              <a:gd name="connsiteX6054" fmla="*/ 2083480 w 10020803"/>
              <a:gd name="connsiteY6054" fmla="*/ 2798451 h 5071844"/>
              <a:gd name="connsiteX6055" fmla="*/ 2055550 w 10020803"/>
              <a:gd name="connsiteY6055" fmla="*/ 2792865 h 5071844"/>
              <a:gd name="connsiteX6056" fmla="*/ 1955006 w 10020803"/>
              <a:gd name="connsiteY6056" fmla="*/ 2759351 h 5071844"/>
              <a:gd name="connsiteX6057" fmla="*/ 1955006 w 10020803"/>
              <a:gd name="connsiteY6057" fmla="*/ 2748180 h 5071844"/>
              <a:gd name="connsiteX6058" fmla="*/ 1932663 w 10020803"/>
              <a:gd name="connsiteY6058" fmla="*/ 2737008 h 5071844"/>
              <a:gd name="connsiteX6059" fmla="*/ 1887978 w 10020803"/>
              <a:gd name="connsiteY6059" fmla="*/ 2725837 h 5071844"/>
              <a:gd name="connsiteX6060" fmla="*/ 1876806 w 10020803"/>
              <a:gd name="connsiteY6060" fmla="*/ 2725837 h 5071844"/>
              <a:gd name="connsiteX6061" fmla="*/ 1876806 w 10020803"/>
              <a:gd name="connsiteY6061" fmla="*/ 2742594 h 5071844"/>
              <a:gd name="connsiteX6062" fmla="*/ 1887978 w 10020803"/>
              <a:gd name="connsiteY6062" fmla="*/ 2759351 h 5071844"/>
              <a:gd name="connsiteX6063" fmla="*/ 1921492 w 10020803"/>
              <a:gd name="connsiteY6063" fmla="*/ 2776108 h 5071844"/>
              <a:gd name="connsiteX6064" fmla="*/ 1932663 w 10020803"/>
              <a:gd name="connsiteY6064" fmla="*/ 2787281 h 5071844"/>
              <a:gd name="connsiteX6065" fmla="*/ 1927078 w 10020803"/>
              <a:gd name="connsiteY6065" fmla="*/ 2787281 h 5071844"/>
              <a:gd name="connsiteX6066" fmla="*/ 1887978 w 10020803"/>
              <a:gd name="connsiteY6066" fmla="*/ 2770524 h 5071844"/>
              <a:gd name="connsiteX6067" fmla="*/ 1854464 w 10020803"/>
              <a:gd name="connsiteY6067" fmla="*/ 2748180 h 5071844"/>
              <a:gd name="connsiteX6068" fmla="*/ 1865635 w 10020803"/>
              <a:gd name="connsiteY6068" fmla="*/ 2725837 h 5071844"/>
              <a:gd name="connsiteX6069" fmla="*/ 1854464 w 10020803"/>
              <a:gd name="connsiteY6069" fmla="*/ 2714666 h 5071844"/>
              <a:gd name="connsiteX6070" fmla="*/ 1854464 w 10020803"/>
              <a:gd name="connsiteY6070" fmla="*/ 2703494 h 5071844"/>
              <a:gd name="connsiteX6071" fmla="*/ 1865635 w 10020803"/>
              <a:gd name="connsiteY6071" fmla="*/ 2703494 h 5071844"/>
              <a:gd name="connsiteX6072" fmla="*/ 1860049 w 10020803"/>
              <a:gd name="connsiteY6072" fmla="*/ 2697909 h 5071844"/>
              <a:gd name="connsiteX6073" fmla="*/ 1843292 w 10020803"/>
              <a:gd name="connsiteY6073" fmla="*/ 2692323 h 5071844"/>
              <a:gd name="connsiteX6074" fmla="*/ 1820949 w 10020803"/>
              <a:gd name="connsiteY6074" fmla="*/ 2675566 h 5071844"/>
              <a:gd name="connsiteX6075" fmla="*/ 1798607 w 10020803"/>
              <a:gd name="connsiteY6075" fmla="*/ 2669980 h 5071844"/>
              <a:gd name="connsiteX6076" fmla="*/ 1776264 w 10020803"/>
              <a:gd name="connsiteY6076" fmla="*/ 2681151 h 5071844"/>
              <a:gd name="connsiteX6077" fmla="*/ 1798607 w 10020803"/>
              <a:gd name="connsiteY6077" fmla="*/ 2681151 h 5071844"/>
              <a:gd name="connsiteX6078" fmla="*/ 1820949 w 10020803"/>
              <a:gd name="connsiteY6078" fmla="*/ 2692323 h 5071844"/>
              <a:gd name="connsiteX6079" fmla="*/ 1832121 w 10020803"/>
              <a:gd name="connsiteY6079" fmla="*/ 2714666 h 5071844"/>
              <a:gd name="connsiteX6080" fmla="*/ 1798607 w 10020803"/>
              <a:gd name="connsiteY6080" fmla="*/ 2703494 h 5071844"/>
              <a:gd name="connsiteX6081" fmla="*/ 1765091 w 10020803"/>
              <a:gd name="connsiteY6081" fmla="*/ 2703494 h 5071844"/>
              <a:gd name="connsiteX6082" fmla="*/ 1787435 w 10020803"/>
              <a:gd name="connsiteY6082" fmla="*/ 2725837 h 5071844"/>
              <a:gd name="connsiteX6083" fmla="*/ 1798607 w 10020803"/>
              <a:gd name="connsiteY6083" fmla="*/ 2725837 h 5071844"/>
              <a:gd name="connsiteX6084" fmla="*/ 1809778 w 10020803"/>
              <a:gd name="connsiteY6084" fmla="*/ 2725837 h 5071844"/>
              <a:gd name="connsiteX6085" fmla="*/ 1815364 w 10020803"/>
              <a:gd name="connsiteY6085" fmla="*/ 2731423 h 5071844"/>
              <a:gd name="connsiteX6086" fmla="*/ 1820949 w 10020803"/>
              <a:gd name="connsiteY6086" fmla="*/ 2748180 h 5071844"/>
              <a:gd name="connsiteX6087" fmla="*/ 1809778 w 10020803"/>
              <a:gd name="connsiteY6087" fmla="*/ 2748180 h 5071844"/>
              <a:gd name="connsiteX6088" fmla="*/ 1787435 w 10020803"/>
              <a:gd name="connsiteY6088" fmla="*/ 2737008 h 5071844"/>
              <a:gd name="connsiteX6089" fmla="*/ 1720406 w 10020803"/>
              <a:gd name="connsiteY6089" fmla="*/ 2725837 h 5071844"/>
              <a:gd name="connsiteX6090" fmla="*/ 1692477 w 10020803"/>
              <a:gd name="connsiteY6090" fmla="*/ 2714666 h 5071844"/>
              <a:gd name="connsiteX6091" fmla="*/ 1675720 w 10020803"/>
              <a:gd name="connsiteY6091" fmla="*/ 2703494 h 5071844"/>
              <a:gd name="connsiteX6092" fmla="*/ 1686891 w 10020803"/>
              <a:gd name="connsiteY6092" fmla="*/ 2703494 h 5071844"/>
              <a:gd name="connsiteX6093" fmla="*/ 1675720 w 10020803"/>
              <a:gd name="connsiteY6093" fmla="*/ 2692323 h 5071844"/>
              <a:gd name="connsiteX6094" fmla="*/ 1664548 w 10020803"/>
              <a:gd name="connsiteY6094" fmla="*/ 2686737 h 5071844"/>
              <a:gd name="connsiteX6095" fmla="*/ 1653377 w 10020803"/>
              <a:gd name="connsiteY6095" fmla="*/ 2669980 h 5071844"/>
              <a:gd name="connsiteX6096" fmla="*/ 1619863 w 10020803"/>
              <a:gd name="connsiteY6096" fmla="*/ 2658809 h 5071844"/>
              <a:gd name="connsiteX6097" fmla="*/ 1597520 w 10020803"/>
              <a:gd name="connsiteY6097" fmla="*/ 2658809 h 5071844"/>
              <a:gd name="connsiteX6098" fmla="*/ 1586349 w 10020803"/>
              <a:gd name="connsiteY6098" fmla="*/ 2647637 h 5071844"/>
              <a:gd name="connsiteX6099" fmla="*/ 9741515 w 10020803"/>
              <a:gd name="connsiteY6099" fmla="*/ 2636466 h 5071844"/>
              <a:gd name="connsiteX6100" fmla="*/ 9752687 w 10020803"/>
              <a:gd name="connsiteY6100" fmla="*/ 2647637 h 5071844"/>
              <a:gd name="connsiteX6101" fmla="*/ 9741515 w 10020803"/>
              <a:gd name="connsiteY6101" fmla="*/ 2647637 h 5071844"/>
              <a:gd name="connsiteX6102" fmla="*/ 9730346 w 10020803"/>
              <a:gd name="connsiteY6102" fmla="*/ 2647637 h 5071844"/>
              <a:gd name="connsiteX6103" fmla="*/ 9741515 w 10020803"/>
              <a:gd name="connsiteY6103" fmla="*/ 2636466 h 5071844"/>
              <a:gd name="connsiteX6104" fmla="*/ 9596287 w 10020803"/>
              <a:gd name="connsiteY6104" fmla="*/ 2636466 h 5071844"/>
              <a:gd name="connsiteX6105" fmla="*/ 9629801 w 10020803"/>
              <a:gd name="connsiteY6105" fmla="*/ 2647637 h 5071844"/>
              <a:gd name="connsiteX6106" fmla="*/ 9607459 w 10020803"/>
              <a:gd name="connsiteY6106" fmla="*/ 2655086 h 5071844"/>
              <a:gd name="connsiteX6107" fmla="*/ 9607459 w 10020803"/>
              <a:gd name="connsiteY6107" fmla="*/ 2647637 h 5071844"/>
              <a:gd name="connsiteX6108" fmla="*/ 9596287 w 10020803"/>
              <a:gd name="connsiteY6108" fmla="*/ 2636466 h 5071844"/>
              <a:gd name="connsiteX6109" fmla="*/ 9249972 w 10020803"/>
              <a:gd name="connsiteY6109" fmla="*/ 2636466 h 5071844"/>
              <a:gd name="connsiteX6110" fmla="*/ 9249972 w 10020803"/>
              <a:gd name="connsiteY6110" fmla="*/ 2647637 h 5071844"/>
              <a:gd name="connsiteX6111" fmla="*/ 9261144 w 10020803"/>
              <a:gd name="connsiteY6111" fmla="*/ 2636466 h 5071844"/>
              <a:gd name="connsiteX6112" fmla="*/ 9249972 w 10020803"/>
              <a:gd name="connsiteY6112" fmla="*/ 2636466 h 5071844"/>
              <a:gd name="connsiteX6113" fmla="*/ 9004200 w 10020803"/>
              <a:gd name="connsiteY6113" fmla="*/ 2636466 h 5071844"/>
              <a:gd name="connsiteX6114" fmla="*/ 9004200 w 10020803"/>
              <a:gd name="connsiteY6114" fmla="*/ 2647637 h 5071844"/>
              <a:gd name="connsiteX6115" fmla="*/ 9026543 w 10020803"/>
              <a:gd name="connsiteY6115" fmla="*/ 2647637 h 5071844"/>
              <a:gd name="connsiteX6116" fmla="*/ 9020957 w 10020803"/>
              <a:gd name="connsiteY6116" fmla="*/ 2636466 h 5071844"/>
              <a:gd name="connsiteX6117" fmla="*/ 9004200 w 10020803"/>
              <a:gd name="connsiteY6117" fmla="*/ 2636466 h 5071844"/>
              <a:gd name="connsiteX6118" fmla="*/ 2312493 w 10020803"/>
              <a:gd name="connsiteY6118" fmla="*/ 2636466 h 5071844"/>
              <a:gd name="connsiteX6119" fmla="*/ 2323665 w 10020803"/>
              <a:gd name="connsiteY6119" fmla="*/ 2647637 h 5071844"/>
              <a:gd name="connsiteX6120" fmla="*/ 2323665 w 10020803"/>
              <a:gd name="connsiteY6120" fmla="*/ 2636466 h 5071844"/>
              <a:gd name="connsiteX6121" fmla="*/ 1820949 w 10020803"/>
              <a:gd name="connsiteY6121" fmla="*/ 2636466 h 5071844"/>
              <a:gd name="connsiteX6122" fmla="*/ 1832121 w 10020803"/>
              <a:gd name="connsiteY6122" fmla="*/ 2647637 h 5071844"/>
              <a:gd name="connsiteX6123" fmla="*/ 1832121 w 10020803"/>
              <a:gd name="connsiteY6123" fmla="*/ 2636466 h 5071844"/>
              <a:gd name="connsiteX6124" fmla="*/ 1820949 w 10020803"/>
              <a:gd name="connsiteY6124" fmla="*/ 2636466 h 5071844"/>
              <a:gd name="connsiteX6125" fmla="*/ 1686891 w 10020803"/>
              <a:gd name="connsiteY6125" fmla="*/ 2636466 h 5071844"/>
              <a:gd name="connsiteX6126" fmla="*/ 1698063 w 10020803"/>
              <a:gd name="connsiteY6126" fmla="*/ 2658809 h 5071844"/>
              <a:gd name="connsiteX6127" fmla="*/ 1698063 w 10020803"/>
              <a:gd name="connsiteY6127" fmla="*/ 2647637 h 5071844"/>
              <a:gd name="connsiteX6128" fmla="*/ 1072461 w 10020803"/>
              <a:gd name="connsiteY6128" fmla="*/ 2636466 h 5071844"/>
              <a:gd name="connsiteX6129" fmla="*/ 1050118 w 10020803"/>
              <a:gd name="connsiteY6129" fmla="*/ 2647637 h 5071844"/>
              <a:gd name="connsiteX6130" fmla="*/ 1128318 w 10020803"/>
              <a:gd name="connsiteY6130" fmla="*/ 2669980 h 5071844"/>
              <a:gd name="connsiteX6131" fmla="*/ 1145075 w 10020803"/>
              <a:gd name="connsiteY6131" fmla="*/ 2669980 h 5071844"/>
              <a:gd name="connsiteX6132" fmla="*/ 1150661 w 10020803"/>
              <a:gd name="connsiteY6132" fmla="*/ 2681151 h 5071844"/>
              <a:gd name="connsiteX6133" fmla="*/ 1173005 w 10020803"/>
              <a:gd name="connsiteY6133" fmla="*/ 2681151 h 5071844"/>
              <a:gd name="connsiteX6134" fmla="*/ 1173005 w 10020803"/>
              <a:gd name="connsiteY6134" fmla="*/ 2669980 h 5071844"/>
              <a:gd name="connsiteX6135" fmla="*/ 1156247 w 10020803"/>
              <a:gd name="connsiteY6135" fmla="*/ 2658809 h 5071844"/>
              <a:gd name="connsiteX6136" fmla="*/ 1128318 w 10020803"/>
              <a:gd name="connsiteY6136" fmla="*/ 2647637 h 5071844"/>
              <a:gd name="connsiteX6137" fmla="*/ 1117147 w 10020803"/>
              <a:gd name="connsiteY6137" fmla="*/ 2647637 h 5071844"/>
              <a:gd name="connsiteX6138" fmla="*/ 1094804 w 10020803"/>
              <a:gd name="connsiteY6138" fmla="*/ 2647637 h 5071844"/>
              <a:gd name="connsiteX6139" fmla="*/ 1072461 w 10020803"/>
              <a:gd name="connsiteY6139" fmla="*/ 2636466 h 5071844"/>
              <a:gd name="connsiteX6140" fmla="*/ 9909088 w 10020803"/>
              <a:gd name="connsiteY6140" fmla="*/ 2625293 h 5071844"/>
              <a:gd name="connsiteX6141" fmla="*/ 9909088 w 10020803"/>
              <a:gd name="connsiteY6141" fmla="*/ 2636466 h 5071844"/>
              <a:gd name="connsiteX6142" fmla="*/ 9897916 w 10020803"/>
              <a:gd name="connsiteY6142" fmla="*/ 2636466 h 5071844"/>
              <a:gd name="connsiteX6143" fmla="*/ 2287358 w 10020803"/>
              <a:gd name="connsiteY6143" fmla="*/ 2608538 h 5071844"/>
              <a:gd name="connsiteX6144" fmla="*/ 2278979 w 10020803"/>
              <a:gd name="connsiteY6144" fmla="*/ 2614123 h 5071844"/>
              <a:gd name="connsiteX6145" fmla="*/ 2278979 w 10020803"/>
              <a:gd name="connsiteY6145" fmla="*/ 2625293 h 5071844"/>
              <a:gd name="connsiteX6146" fmla="*/ 2290150 w 10020803"/>
              <a:gd name="connsiteY6146" fmla="*/ 2619709 h 5071844"/>
              <a:gd name="connsiteX6147" fmla="*/ 2290150 w 10020803"/>
              <a:gd name="connsiteY6147" fmla="*/ 2614123 h 5071844"/>
              <a:gd name="connsiteX6148" fmla="*/ 2287358 w 10020803"/>
              <a:gd name="connsiteY6148" fmla="*/ 2608538 h 5071844"/>
              <a:gd name="connsiteX6149" fmla="*/ 9741515 w 10020803"/>
              <a:gd name="connsiteY6149" fmla="*/ 2591779 h 5071844"/>
              <a:gd name="connsiteX6150" fmla="*/ 9752687 w 10020803"/>
              <a:gd name="connsiteY6150" fmla="*/ 2591779 h 5071844"/>
              <a:gd name="connsiteX6151" fmla="*/ 9741515 w 10020803"/>
              <a:gd name="connsiteY6151" fmla="*/ 2602952 h 5071844"/>
              <a:gd name="connsiteX6152" fmla="*/ 1418777 w 10020803"/>
              <a:gd name="connsiteY6152" fmla="*/ 2580609 h 5071844"/>
              <a:gd name="connsiteX6153" fmla="*/ 1441120 w 10020803"/>
              <a:gd name="connsiteY6153" fmla="*/ 2591779 h 5071844"/>
              <a:gd name="connsiteX6154" fmla="*/ 1463462 w 10020803"/>
              <a:gd name="connsiteY6154" fmla="*/ 2614123 h 5071844"/>
              <a:gd name="connsiteX6155" fmla="*/ 1491391 w 10020803"/>
              <a:gd name="connsiteY6155" fmla="*/ 2619709 h 5071844"/>
              <a:gd name="connsiteX6156" fmla="*/ 1508148 w 10020803"/>
              <a:gd name="connsiteY6156" fmla="*/ 2636466 h 5071844"/>
              <a:gd name="connsiteX6157" fmla="*/ 1474634 w 10020803"/>
              <a:gd name="connsiteY6157" fmla="*/ 2636466 h 5071844"/>
              <a:gd name="connsiteX6158" fmla="*/ 1429948 w 10020803"/>
              <a:gd name="connsiteY6158" fmla="*/ 2608536 h 5071844"/>
              <a:gd name="connsiteX6159" fmla="*/ 1418777 w 10020803"/>
              <a:gd name="connsiteY6159" fmla="*/ 2591779 h 5071844"/>
              <a:gd name="connsiteX6160" fmla="*/ 1418777 w 10020803"/>
              <a:gd name="connsiteY6160" fmla="*/ 2602952 h 5071844"/>
              <a:gd name="connsiteX6161" fmla="*/ 1407605 w 10020803"/>
              <a:gd name="connsiteY6161" fmla="*/ 2614123 h 5071844"/>
              <a:gd name="connsiteX6162" fmla="*/ 1418777 w 10020803"/>
              <a:gd name="connsiteY6162" fmla="*/ 2625293 h 5071844"/>
              <a:gd name="connsiteX6163" fmla="*/ 1508148 w 10020803"/>
              <a:gd name="connsiteY6163" fmla="*/ 2647637 h 5071844"/>
              <a:gd name="connsiteX6164" fmla="*/ 1513734 w 10020803"/>
              <a:gd name="connsiteY6164" fmla="*/ 2653223 h 5071844"/>
              <a:gd name="connsiteX6165" fmla="*/ 1530491 w 10020803"/>
              <a:gd name="connsiteY6165" fmla="*/ 2658809 h 5071844"/>
              <a:gd name="connsiteX6166" fmla="*/ 1541662 w 10020803"/>
              <a:gd name="connsiteY6166" fmla="*/ 2658809 h 5071844"/>
              <a:gd name="connsiteX6167" fmla="*/ 1541662 w 10020803"/>
              <a:gd name="connsiteY6167" fmla="*/ 2647637 h 5071844"/>
              <a:gd name="connsiteX6168" fmla="*/ 1530491 w 10020803"/>
              <a:gd name="connsiteY6168" fmla="*/ 2658809 h 5071844"/>
              <a:gd name="connsiteX6169" fmla="*/ 1519319 w 10020803"/>
              <a:gd name="connsiteY6169" fmla="*/ 2636466 h 5071844"/>
              <a:gd name="connsiteX6170" fmla="*/ 1541662 w 10020803"/>
              <a:gd name="connsiteY6170" fmla="*/ 2636466 h 5071844"/>
              <a:gd name="connsiteX6171" fmla="*/ 1547248 w 10020803"/>
              <a:gd name="connsiteY6171" fmla="*/ 2625293 h 5071844"/>
              <a:gd name="connsiteX6172" fmla="*/ 1541662 w 10020803"/>
              <a:gd name="connsiteY6172" fmla="*/ 2614123 h 5071844"/>
              <a:gd name="connsiteX6173" fmla="*/ 1552835 w 10020803"/>
              <a:gd name="connsiteY6173" fmla="*/ 2614123 h 5071844"/>
              <a:gd name="connsiteX6174" fmla="*/ 1564005 w 10020803"/>
              <a:gd name="connsiteY6174" fmla="*/ 2625293 h 5071844"/>
              <a:gd name="connsiteX6175" fmla="*/ 1575178 w 10020803"/>
              <a:gd name="connsiteY6175" fmla="*/ 2636466 h 5071844"/>
              <a:gd name="connsiteX6176" fmla="*/ 1586349 w 10020803"/>
              <a:gd name="connsiteY6176" fmla="*/ 2636466 h 5071844"/>
              <a:gd name="connsiteX6177" fmla="*/ 1625449 w 10020803"/>
              <a:gd name="connsiteY6177" fmla="*/ 2642050 h 5071844"/>
              <a:gd name="connsiteX6178" fmla="*/ 1664548 w 10020803"/>
              <a:gd name="connsiteY6178" fmla="*/ 2647637 h 5071844"/>
              <a:gd name="connsiteX6179" fmla="*/ 1653377 w 10020803"/>
              <a:gd name="connsiteY6179" fmla="*/ 2625293 h 5071844"/>
              <a:gd name="connsiteX6180" fmla="*/ 1597520 w 10020803"/>
              <a:gd name="connsiteY6180" fmla="*/ 2614123 h 5071844"/>
              <a:gd name="connsiteX6181" fmla="*/ 1569592 w 10020803"/>
              <a:gd name="connsiteY6181" fmla="*/ 2608536 h 5071844"/>
              <a:gd name="connsiteX6182" fmla="*/ 1541662 w 10020803"/>
              <a:gd name="connsiteY6182" fmla="*/ 2602952 h 5071844"/>
              <a:gd name="connsiteX6183" fmla="*/ 1513734 w 10020803"/>
              <a:gd name="connsiteY6183" fmla="*/ 2597366 h 5071844"/>
              <a:gd name="connsiteX6184" fmla="*/ 1485805 w 10020803"/>
              <a:gd name="connsiteY6184" fmla="*/ 2591779 h 5071844"/>
              <a:gd name="connsiteX6185" fmla="*/ 1463462 w 10020803"/>
              <a:gd name="connsiteY6185" fmla="*/ 2580609 h 5071844"/>
              <a:gd name="connsiteX6186" fmla="*/ 1441120 w 10020803"/>
              <a:gd name="connsiteY6186" fmla="*/ 2580609 h 5071844"/>
              <a:gd name="connsiteX6187" fmla="*/ 904889 w 10020803"/>
              <a:gd name="connsiteY6187" fmla="*/ 2561058 h 5071844"/>
              <a:gd name="connsiteX6188" fmla="*/ 910475 w 10020803"/>
              <a:gd name="connsiteY6188" fmla="*/ 2563852 h 5071844"/>
              <a:gd name="connsiteX6189" fmla="*/ 916060 w 10020803"/>
              <a:gd name="connsiteY6189" fmla="*/ 2569436 h 5071844"/>
              <a:gd name="connsiteX6190" fmla="*/ 904889 w 10020803"/>
              <a:gd name="connsiteY6190" fmla="*/ 2569436 h 5071844"/>
              <a:gd name="connsiteX6191" fmla="*/ 899303 w 10020803"/>
              <a:gd name="connsiteY6191" fmla="*/ 2563852 h 5071844"/>
              <a:gd name="connsiteX6192" fmla="*/ 904889 w 10020803"/>
              <a:gd name="connsiteY6192" fmla="*/ 2561058 h 5071844"/>
              <a:gd name="connsiteX6193" fmla="*/ 1362920 w 10020803"/>
              <a:gd name="connsiteY6193" fmla="*/ 2558265 h 5071844"/>
              <a:gd name="connsiteX6194" fmla="*/ 1374090 w 10020803"/>
              <a:gd name="connsiteY6194" fmla="*/ 2569436 h 5071844"/>
              <a:gd name="connsiteX6195" fmla="*/ 1385263 w 10020803"/>
              <a:gd name="connsiteY6195" fmla="*/ 2569436 h 5071844"/>
              <a:gd name="connsiteX6196" fmla="*/ 1374090 w 10020803"/>
              <a:gd name="connsiteY6196" fmla="*/ 2558265 h 5071844"/>
              <a:gd name="connsiteX6197" fmla="*/ 1362920 w 10020803"/>
              <a:gd name="connsiteY6197" fmla="*/ 2558265 h 5071844"/>
              <a:gd name="connsiteX6198" fmla="*/ 9037714 w 10020803"/>
              <a:gd name="connsiteY6198" fmla="*/ 2535922 h 5071844"/>
              <a:gd name="connsiteX6199" fmla="*/ 9048886 w 10020803"/>
              <a:gd name="connsiteY6199" fmla="*/ 2547094 h 5071844"/>
              <a:gd name="connsiteX6200" fmla="*/ 9082400 w 10020803"/>
              <a:gd name="connsiteY6200" fmla="*/ 2547094 h 5071844"/>
              <a:gd name="connsiteX6201" fmla="*/ 9065643 w 10020803"/>
              <a:gd name="connsiteY6201" fmla="*/ 2535922 h 5071844"/>
              <a:gd name="connsiteX6202" fmla="*/ 9048886 w 10020803"/>
              <a:gd name="connsiteY6202" fmla="*/ 2535922 h 5071844"/>
              <a:gd name="connsiteX6203" fmla="*/ 1295890 w 10020803"/>
              <a:gd name="connsiteY6203" fmla="*/ 2535922 h 5071844"/>
              <a:gd name="connsiteX6204" fmla="*/ 1284719 w 10020803"/>
              <a:gd name="connsiteY6204" fmla="*/ 2547094 h 5071844"/>
              <a:gd name="connsiteX6205" fmla="*/ 1307062 w 10020803"/>
              <a:gd name="connsiteY6205" fmla="*/ 2535922 h 5071844"/>
              <a:gd name="connsiteX6206" fmla="*/ 1105975 w 10020803"/>
              <a:gd name="connsiteY6206" fmla="*/ 2535922 h 5071844"/>
              <a:gd name="connsiteX6207" fmla="*/ 1117147 w 10020803"/>
              <a:gd name="connsiteY6207" fmla="*/ 2547094 h 5071844"/>
              <a:gd name="connsiteX6208" fmla="*/ 1117147 w 10020803"/>
              <a:gd name="connsiteY6208" fmla="*/ 2535922 h 5071844"/>
              <a:gd name="connsiteX6209" fmla="*/ 1105975 w 10020803"/>
              <a:gd name="connsiteY6209" fmla="*/ 2535922 h 5071844"/>
              <a:gd name="connsiteX6210" fmla="*/ 9428716 w 10020803"/>
              <a:gd name="connsiteY6210" fmla="*/ 2524751 h 5071844"/>
              <a:gd name="connsiteX6211" fmla="*/ 9451058 w 10020803"/>
              <a:gd name="connsiteY6211" fmla="*/ 2535922 h 5071844"/>
              <a:gd name="connsiteX6212" fmla="*/ 9439887 w 10020803"/>
              <a:gd name="connsiteY6212" fmla="*/ 2535922 h 5071844"/>
              <a:gd name="connsiteX6213" fmla="*/ 1083632 w 10020803"/>
              <a:gd name="connsiteY6213" fmla="*/ 2524751 h 5071844"/>
              <a:gd name="connsiteX6214" fmla="*/ 1083632 w 10020803"/>
              <a:gd name="connsiteY6214" fmla="*/ 2535922 h 5071844"/>
              <a:gd name="connsiteX6215" fmla="*/ 1094804 w 10020803"/>
              <a:gd name="connsiteY6215" fmla="*/ 2535922 h 5071844"/>
              <a:gd name="connsiteX6216" fmla="*/ 1083632 w 10020803"/>
              <a:gd name="connsiteY6216" fmla="*/ 2524751 h 5071844"/>
              <a:gd name="connsiteX6217" fmla="*/ 9372859 w 10020803"/>
              <a:gd name="connsiteY6217" fmla="*/ 2502408 h 5071844"/>
              <a:gd name="connsiteX6218" fmla="*/ 9384030 w 10020803"/>
              <a:gd name="connsiteY6218" fmla="*/ 2507994 h 5071844"/>
              <a:gd name="connsiteX6219" fmla="*/ 9395201 w 10020803"/>
              <a:gd name="connsiteY6219" fmla="*/ 2513579 h 5071844"/>
              <a:gd name="connsiteX6220" fmla="*/ 9384030 w 10020803"/>
              <a:gd name="connsiteY6220" fmla="*/ 2513579 h 5071844"/>
              <a:gd name="connsiteX6221" fmla="*/ 1575178 w 10020803"/>
              <a:gd name="connsiteY6221" fmla="*/ 2502408 h 5071844"/>
              <a:gd name="connsiteX6222" fmla="*/ 1575178 w 10020803"/>
              <a:gd name="connsiteY6222" fmla="*/ 2513579 h 5071844"/>
              <a:gd name="connsiteX6223" fmla="*/ 1586349 w 10020803"/>
              <a:gd name="connsiteY6223" fmla="*/ 2513579 h 5071844"/>
              <a:gd name="connsiteX6224" fmla="*/ 1586349 w 10020803"/>
              <a:gd name="connsiteY6224" fmla="*/ 2524751 h 5071844"/>
              <a:gd name="connsiteX6225" fmla="*/ 1552835 w 10020803"/>
              <a:gd name="connsiteY6225" fmla="*/ 2524751 h 5071844"/>
              <a:gd name="connsiteX6226" fmla="*/ 1530491 w 10020803"/>
              <a:gd name="connsiteY6226" fmla="*/ 2524751 h 5071844"/>
              <a:gd name="connsiteX6227" fmla="*/ 1552835 w 10020803"/>
              <a:gd name="connsiteY6227" fmla="*/ 2535922 h 5071844"/>
              <a:gd name="connsiteX6228" fmla="*/ 1575178 w 10020803"/>
              <a:gd name="connsiteY6228" fmla="*/ 2535922 h 5071844"/>
              <a:gd name="connsiteX6229" fmla="*/ 1586349 w 10020803"/>
              <a:gd name="connsiteY6229" fmla="*/ 2547094 h 5071844"/>
              <a:gd name="connsiteX6230" fmla="*/ 1597520 w 10020803"/>
              <a:gd name="connsiteY6230" fmla="*/ 2535922 h 5071844"/>
              <a:gd name="connsiteX6231" fmla="*/ 1597520 w 10020803"/>
              <a:gd name="connsiteY6231" fmla="*/ 2547094 h 5071844"/>
              <a:gd name="connsiteX6232" fmla="*/ 1619863 w 10020803"/>
              <a:gd name="connsiteY6232" fmla="*/ 2547094 h 5071844"/>
              <a:gd name="connsiteX6233" fmla="*/ 1642206 w 10020803"/>
              <a:gd name="connsiteY6233" fmla="*/ 2558265 h 5071844"/>
              <a:gd name="connsiteX6234" fmla="*/ 1647792 w 10020803"/>
              <a:gd name="connsiteY6234" fmla="*/ 2558265 h 5071844"/>
              <a:gd name="connsiteX6235" fmla="*/ 1664548 w 10020803"/>
              <a:gd name="connsiteY6235" fmla="*/ 2558265 h 5071844"/>
              <a:gd name="connsiteX6236" fmla="*/ 1664548 w 10020803"/>
              <a:gd name="connsiteY6236" fmla="*/ 2569436 h 5071844"/>
              <a:gd name="connsiteX6237" fmla="*/ 1653377 w 10020803"/>
              <a:gd name="connsiteY6237" fmla="*/ 2580609 h 5071844"/>
              <a:gd name="connsiteX6238" fmla="*/ 1686891 w 10020803"/>
              <a:gd name="connsiteY6238" fmla="*/ 2591779 h 5071844"/>
              <a:gd name="connsiteX6239" fmla="*/ 1703649 w 10020803"/>
              <a:gd name="connsiteY6239" fmla="*/ 2597366 h 5071844"/>
              <a:gd name="connsiteX6240" fmla="*/ 1709234 w 10020803"/>
              <a:gd name="connsiteY6240" fmla="*/ 2602952 h 5071844"/>
              <a:gd name="connsiteX6241" fmla="*/ 1720406 w 10020803"/>
              <a:gd name="connsiteY6241" fmla="*/ 2602952 h 5071844"/>
              <a:gd name="connsiteX6242" fmla="*/ 1720406 w 10020803"/>
              <a:gd name="connsiteY6242" fmla="*/ 2591779 h 5071844"/>
              <a:gd name="connsiteX6243" fmla="*/ 1709234 w 10020803"/>
              <a:gd name="connsiteY6243" fmla="*/ 2580609 h 5071844"/>
              <a:gd name="connsiteX6244" fmla="*/ 1765091 w 10020803"/>
              <a:gd name="connsiteY6244" fmla="*/ 2602952 h 5071844"/>
              <a:gd name="connsiteX6245" fmla="*/ 1765091 w 10020803"/>
              <a:gd name="connsiteY6245" fmla="*/ 2614123 h 5071844"/>
              <a:gd name="connsiteX6246" fmla="*/ 1776264 w 10020803"/>
              <a:gd name="connsiteY6246" fmla="*/ 2614123 h 5071844"/>
              <a:gd name="connsiteX6247" fmla="*/ 1798607 w 10020803"/>
              <a:gd name="connsiteY6247" fmla="*/ 2608536 h 5071844"/>
              <a:gd name="connsiteX6248" fmla="*/ 1832121 w 10020803"/>
              <a:gd name="connsiteY6248" fmla="*/ 2614123 h 5071844"/>
              <a:gd name="connsiteX6249" fmla="*/ 1832121 w 10020803"/>
              <a:gd name="connsiteY6249" fmla="*/ 2625293 h 5071844"/>
              <a:gd name="connsiteX6250" fmla="*/ 1843292 w 10020803"/>
              <a:gd name="connsiteY6250" fmla="*/ 2625293 h 5071844"/>
              <a:gd name="connsiteX6251" fmla="*/ 1876806 w 10020803"/>
              <a:gd name="connsiteY6251" fmla="*/ 2636466 h 5071844"/>
              <a:gd name="connsiteX6252" fmla="*/ 1921492 w 10020803"/>
              <a:gd name="connsiteY6252" fmla="*/ 2647637 h 5071844"/>
              <a:gd name="connsiteX6253" fmla="*/ 2010864 w 10020803"/>
              <a:gd name="connsiteY6253" fmla="*/ 2669980 h 5071844"/>
              <a:gd name="connsiteX6254" fmla="*/ 2022036 w 10020803"/>
              <a:gd name="connsiteY6254" fmla="*/ 2681151 h 5071844"/>
              <a:gd name="connsiteX6255" fmla="*/ 2044378 w 10020803"/>
              <a:gd name="connsiteY6255" fmla="*/ 2686737 h 5071844"/>
              <a:gd name="connsiteX6256" fmla="*/ 2100235 w 10020803"/>
              <a:gd name="connsiteY6256" fmla="*/ 2703494 h 5071844"/>
              <a:gd name="connsiteX6257" fmla="*/ 2184022 w 10020803"/>
              <a:gd name="connsiteY6257" fmla="*/ 2731423 h 5071844"/>
              <a:gd name="connsiteX6258" fmla="*/ 2239879 w 10020803"/>
              <a:gd name="connsiteY6258" fmla="*/ 2748180 h 5071844"/>
              <a:gd name="connsiteX6259" fmla="*/ 2290150 w 10020803"/>
              <a:gd name="connsiteY6259" fmla="*/ 2759351 h 5071844"/>
              <a:gd name="connsiteX6260" fmla="*/ 2368350 w 10020803"/>
              <a:gd name="connsiteY6260" fmla="*/ 2781694 h 5071844"/>
              <a:gd name="connsiteX6261" fmla="*/ 2357180 w 10020803"/>
              <a:gd name="connsiteY6261" fmla="*/ 2770524 h 5071844"/>
              <a:gd name="connsiteX6262" fmla="*/ 2401864 w 10020803"/>
              <a:gd name="connsiteY6262" fmla="*/ 2792865 h 5071844"/>
              <a:gd name="connsiteX6263" fmla="*/ 2413037 w 10020803"/>
              <a:gd name="connsiteY6263" fmla="*/ 2804038 h 5071844"/>
              <a:gd name="connsiteX6264" fmla="*/ 2433146 w 10020803"/>
              <a:gd name="connsiteY6264" fmla="*/ 2793984 h 5071844"/>
              <a:gd name="connsiteX6265" fmla="*/ 2435380 w 10020803"/>
              <a:gd name="connsiteY6265" fmla="*/ 2794263 h 5071844"/>
              <a:gd name="connsiteX6266" fmla="*/ 2446551 w 10020803"/>
              <a:gd name="connsiteY6266" fmla="*/ 2798451 h 5071844"/>
              <a:gd name="connsiteX6267" fmla="*/ 2468894 w 10020803"/>
              <a:gd name="connsiteY6267" fmla="*/ 2809624 h 5071844"/>
              <a:gd name="connsiteX6268" fmla="*/ 2491238 w 10020803"/>
              <a:gd name="connsiteY6268" fmla="*/ 2815208 h 5071844"/>
              <a:gd name="connsiteX6269" fmla="*/ 2541509 w 10020803"/>
              <a:gd name="connsiteY6269" fmla="*/ 2820795 h 5071844"/>
              <a:gd name="connsiteX6270" fmla="*/ 2575022 w 10020803"/>
              <a:gd name="connsiteY6270" fmla="*/ 2831966 h 5071844"/>
              <a:gd name="connsiteX6271" fmla="*/ 2602952 w 10020803"/>
              <a:gd name="connsiteY6271" fmla="*/ 2837552 h 5071844"/>
              <a:gd name="connsiteX6272" fmla="*/ 2619710 w 10020803"/>
              <a:gd name="connsiteY6272" fmla="*/ 2843138 h 5071844"/>
              <a:gd name="connsiteX6273" fmla="*/ 2625296 w 10020803"/>
              <a:gd name="connsiteY6273" fmla="*/ 2848724 h 5071844"/>
              <a:gd name="connsiteX6274" fmla="*/ 2636466 w 10020803"/>
              <a:gd name="connsiteY6274" fmla="*/ 2848724 h 5071844"/>
              <a:gd name="connsiteX6275" fmla="*/ 2669981 w 10020803"/>
              <a:gd name="connsiteY6275" fmla="*/ 2859895 h 5071844"/>
              <a:gd name="connsiteX6276" fmla="*/ 2703494 w 10020803"/>
              <a:gd name="connsiteY6276" fmla="*/ 2859895 h 5071844"/>
              <a:gd name="connsiteX6277" fmla="*/ 2681152 w 10020803"/>
              <a:gd name="connsiteY6277" fmla="*/ 2848724 h 5071844"/>
              <a:gd name="connsiteX6278" fmla="*/ 2636466 w 10020803"/>
              <a:gd name="connsiteY6278" fmla="*/ 2831966 h 5071844"/>
              <a:gd name="connsiteX6279" fmla="*/ 2602952 w 10020803"/>
              <a:gd name="connsiteY6279" fmla="*/ 2826381 h 5071844"/>
              <a:gd name="connsiteX6280" fmla="*/ 2591781 w 10020803"/>
              <a:gd name="connsiteY6280" fmla="*/ 2815208 h 5071844"/>
              <a:gd name="connsiteX6281" fmla="*/ 2524751 w 10020803"/>
              <a:gd name="connsiteY6281" fmla="*/ 2792865 h 5071844"/>
              <a:gd name="connsiteX6282" fmla="*/ 2496824 w 10020803"/>
              <a:gd name="connsiteY6282" fmla="*/ 2781694 h 5071844"/>
              <a:gd name="connsiteX6283" fmla="*/ 2468894 w 10020803"/>
              <a:gd name="connsiteY6283" fmla="*/ 2770524 h 5071844"/>
              <a:gd name="connsiteX6284" fmla="*/ 2440966 w 10020803"/>
              <a:gd name="connsiteY6284" fmla="*/ 2764937 h 5071844"/>
              <a:gd name="connsiteX6285" fmla="*/ 2413037 w 10020803"/>
              <a:gd name="connsiteY6285" fmla="*/ 2759351 h 5071844"/>
              <a:gd name="connsiteX6286" fmla="*/ 2334836 w 10020803"/>
              <a:gd name="connsiteY6286" fmla="*/ 2731423 h 5071844"/>
              <a:gd name="connsiteX6287" fmla="*/ 2278979 w 10020803"/>
              <a:gd name="connsiteY6287" fmla="*/ 2714666 h 5071844"/>
              <a:gd name="connsiteX6288" fmla="*/ 2267809 w 10020803"/>
              <a:gd name="connsiteY6288" fmla="*/ 2714666 h 5071844"/>
              <a:gd name="connsiteX6289" fmla="*/ 2189608 w 10020803"/>
              <a:gd name="connsiteY6289" fmla="*/ 2681151 h 5071844"/>
              <a:gd name="connsiteX6290" fmla="*/ 2184022 w 10020803"/>
              <a:gd name="connsiteY6290" fmla="*/ 2681151 h 5071844"/>
              <a:gd name="connsiteX6291" fmla="*/ 2167265 w 10020803"/>
              <a:gd name="connsiteY6291" fmla="*/ 2669980 h 5071844"/>
              <a:gd name="connsiteX6292" fmla="*/ 2144921 w 10020803"/>
              <a:gd name="connsiteY6292" fmla="*/ 2669980 h 5071844"/>
              <a:gd name="connsiteX6293" fmla="*/ 2122578 w 10020803"/>
              <a:gd name="connsiteY6293" fmla="*/ 2658809 h 5071844"/>
              <a:gd name="connsiteX6294" fmla="*/ 2022036 w 10020803"/>
              <a:gd name="connsiteY6294" fmla="*/ 2625293 h 5071844"/>
              <a:gd name="connsiteX6295" fmla="*/ 2005279 w 10020803"/>
              <a:gd name="connsiteY6295" fmla="*/ 2625293 h 5071844"/>
              <a:gd name="connsiteX6296" fmla="*/ 1999693 w 10020803"/>
              <a:gd name="connsiteY6296" fmla="*/ 2614123 h 5071844"/>
              <a:gd name="connsiteX6297" fmla="*/ 1982936 w 10020803"/>
              <a:gd name="connsiteY6297" fmla="*/ 2619709 h 5071844"/>
              <a:gd name="connsiteX6298" fmla="*/ 1966179 w 10020803"/>
              <a:gd name="connsiteY6298" fmla="*/ 2619709 h 5071844"/>
              <a:gd name="connsiteX6299" fmla="*/ 1955006 w 10020803"/>
              <a:gd name="connsiteY6299" fmla="*/ 2602952 h 5071844"/>
              <a:gd name="connsiteX6300" fmla="*/ 1943836 w 10020803"/>
              <a:gd name="connsiteY6300" fmla="*/ 2602952 h 5071844"/>
              <a:gd name="connsiteX6301" fmla="*/ 1932663 w 10020803"/>
              <a:gd name="connsiteY6301" fmla="*/ 2602952 h 5071844"/>
              <a:gd name="connsiteX6302" fmla="*/ 1921492 w 10020803"/>
              <a:gd name="connsiteY6302" fmla="*/ 2591779 h 5071844"/>
              <a:gd name="connsiteX6303" fmla="*/ 1910322 w 10020803"/>
              <a:gd name="connsiteY6303" fmla="*/ 2591779 h 5071844"/>
              <a:gd name="connsiteX6304" fmla="*/ 1899149 w 10020803"/>
              <a:gd name="connsiteY6304" fmla="*/ 2602952 h 5071844"/>
              <a:gd name="connsiteX6305" fmla="*/ 1887978 w 10020803"/>
              <a:gd name="connsiteY6305" fmla="*/ 2602952 h 5071844"/>
              <a:gd name="connsiteX6306" fmla="*/ 1809778 w 10020803"/>
              <a:gd name="connsiteY6306" fmla="*/ 2569436 h 5071844"/>
              <a:gd name="connsiteX6307" fmla="*/ 1854464 w 10020803"/>
              <a:gd name="connsiteY6307" fmla="*/ 2580609 h 5071844"/>
              <a:gd name="connsiteX6308" fmla="*/ 1865635 w 10020803"/>
              <a:gd name="connsiteY6308" fmla="*/ 2580609 h 5071844"/>
              <a:gd name="connsiteX6309" fmla="*/ 1843292 w 10020803"/>
              <a:gd name="connsiteY6309" fmla="*/ 2558265 h 5071844"/>
              <a:gd name="connsiteX6310" fmla="*/ 1832121 w 10020803"/>
              <a:gd name="connsiteY6310" fmla="*/ 2558265 h 5071844"/>
              <a:gd name="connsiteX6311" fmla="*/ 1820949 w 10020803"/>
              <a:gd name="connsiteY6311" fmla="*/ 2552679 h 5071844"/>
              <a:gd name="connsiteX6312" fmla="*/ 1809778 w 10020803"/>
              <a:gd name="connsiteY6312" fmla="*/ 2547094 h 5071844"/>
              <a:gd name="connsiteX6313" fmla="*/ 1765091 w 10020803"/>
              <a:gd name="connsiteY6313" fmla="*/ 2535922 h 5071844"/>
              <a:gd name="connsiteX6314" fmla="*/ 1742750 w 10020803"/>
              <a:gd name="connsiteY6314" fmla="*/ 2524751 h 5071844"/>
              <a:gd name="connsiteX6315" fmla="*/ 1753921 w 10020803"/>
              <a:gd name="connsiteY6315" fmla="*/ 2547094 h 5071844"/>
              <a:gd name="connsiteX6316" fmla="*/ 1787435 w 10020803"/>
              <a:gd name="connsiteY6316" fmla="*/ 2569436 h 5071844"/>
              <a:gd name="connsiteX6317" fmla="*/ 1776264 w 10020803"/>
              <a:gd name="connsiteY6317" fmla="*/ 2569436 h 5071844"/>
              <a:gd name="connsiteX6318" fmla="*/ 1753921 w 10020803"/>
              <a:gd name="connsiteY6318" fmla="*/ 2569436 h 5071844"/>
              <a:gd name="connsiteX6319" fmla="*/ 1737164 w 10020803"/>
              <a:gd name="connsiteY6319" fmla="*/ 2558265 h 5071844"/>
              <a:gd name="connsiteX6320" fmla="*/ 1714820 w 10020803"/>
              <a:gd name="connsiteY6320" fmla="*/ 2547094 h 5071844"/>
              <a:gd name="connsiteX6321" fmla="*/ 1709234 w 10020803"/>
              <a:gd name="connsiteY6321" fmla="*/ 2535922 h 5071844"/>
              <a:gd name="connsiteX6322" fmla="*/ 1686891 w 10020803"/>
              <a:gd name="connsiteY6322" fmla="*/ 2513579 h 5071844"/>
              <a:gd name="connsiteX6323" fmla="*/ 1675720 w 10020803"/>
              <a:gd name="connsiteY6323" fmla="*/ 2524751 h 5071844"/>
              <a:gd name="connsiteX6324" fmla="*/ 1664548 w 10020803"/>
              <a:gd name="connsiteY6324" fmla="*/ 2535922 h 5071844"/>
              <a:gd name="connsiteX6325" fmla="*/ 1625449 w 10020803"/>
              <a:gd name="connsiteY6325" fmla="*/ 2513579 h 5071844"/>
              <a:gd name="connsiteX6326" fmla="*/ 1586349 w 10020803"/>
              <a:gd name="connsiteY6326" fmla="*/ 2502408 h 5071844"/>
              <a:gd name="connsiteX6327" fmla="*/ 8956721 w 10020803"/>
              <a:gd name="connsiteY6327" fmla="*/ 2498916 h 5071844"/>
              <a:gd name="connsiteX6328" fmla="*/ 8937172 w 10020803"/>
              <a:gd name="connsiteY6328" fmla="*/ 2502408 h 5071844"/>
              <a:gd name="connsiteX6329" fmla="*/ 8959515 w 10020803"/>
              <a:gd name="connsiteY6329" fmla="*/ 2513579 h 5071844"/>
              <a:gd name="connsiteX6330" fmla="*/ 8981856 w 10020803"/>
              <a:gd name="connsiteY6330" fmla="*/ 2513579 h 5071844"/>
              <a:gd name="connsiteX6331" fmla="*/ 8956721 w 10020803"/>
              <a:gd name="connsiteY6331" fmla="*/ 2498916 h 5071844"/>
              <a:gd name="connsiteX6332" fmla="*/ 8870142 w 10020803"/>
              <a:gd name="connsiteY6332" fmla="*/ 2491237 h 5071844"/>
              <a:gd name="connsiteX6333" fmla="*/ 8881314 w 10020803"/>
              <a:gd name="connsiteY6333" fmla="*/ 2502408 h 5071844"/>
              <a:gd name="connsiteX6334" fmla="*/ 8903657 w 10020803"/>
              <a:gd name="connsiteY6334" fmla="*/ 2491237 h 5071844"/>
              <a:gd name="connsiteX6335" fmla="*/ 8881314 w 10020803"/>
              <a:gd name="connsiteY6335" fmla="*/ 2491237 h 5071844"/>
              <a:gd name="connsiteX6336" fmla="*/ 8870142 w 10020803"/>
              <a:gd name="connsiteY6336" fmla="*/ 2491237 h 5071844"/>
              <a:gd name="connsiteX6337" fmla="*/ 1664548 w 10020803"/>
              <a:gd name="connsiteY6337" fmla="*/ 2491237 h 5071844"/>
              <a:gd name="connsiteX6338" fmla="*/ 1675720 w 10020803"/>
              <a:gd name="connsiteY6338" fmla="*/ 2502408 h 5071844"/>
              <a:gd name="connsiteX6339" fmla="*/ 1686891 w 10020803"/>
              <a:gd name="connsiteY6339" fmla="*/ 2491237 h 5071844"/>
              <a:gd name="connsiteX6340" fmla="*/ 1664548 w 10020803"/>
              <a:gd name="connsiteY6340" fmla="*/ 2491237 h 5071844"/>
              <a:gd name="connsiteX6341" fmla="*/ 8856179 w 10020803"/>
              <a:gd name="connsiteY6341" fmla="*/ 2485651 h 5071844"/>
              <a:gd name="connsiteX6342" fmla="*/ 8847799 w 10020803"/>
              <a:gd name="connsiteY6342" fmla="*/ 2491237 h 5071844"/>
              <a:gd name="connsiteX6343" fmla="*/ 8858971 w 10020803"/>
              <a:gd name="connsiteY6343" fmla="*/ 2491237 h 5071844"/>
              <a:gd name="connsiteX6344" fmla="*/ 8856179 w 10020803"/>
              <a:gd name="connsiteY6344" fmla="*/ 2485651 h 5071844"/>
              <a:gd name="connsiteX6345" fmla="*/ 1466256 w 10020803"/>
              <a:gd name="connsiteY6345" fmla="*/ 2484255 h 5071844"/>
              <a:gd name="connsiteX6346" fmla="*/ 1463462 w 10020803"/>
              <a:gd name="connsiteY6346" fmla="*/ 2485651 h 5071844"/>
              <a:gd name="connsiteX6347" fmla="*/ 1474634 w 10020803"/>
              <a:gd name="connsiteY6347" fmla="*/ 2502408 h 5071844"/>
              <a:gd name="connsiteX6348" fmla="*/ 1508148 w 10020803"/>
              <a:gd name="connsiteY6348" fmla="*/ 2502408 h 5071844"/>
              <a:gd name="connsiteX6349" fmla="*/ 1508148 w 10020803"/>
              <a:gd name="connsiteY6349" fmla="*/ 2491237 h 5071844"/>
              <a:gd name="connsiteX6350" fmla="*/ 1474634 w 10020803"/>
              <a:gd name="connsiteY6350" fmla="*/ 2491237 h 5071844"/>
              <a:gd name="connsiteX6351" fmla="*/ 1466256 w 10020803"/>
              <a:gd name="connsiteY6351" fmla="*/ 2484255 h 5071844"/>
              <a:gd name="connsiteX6352" fmla="*/ 9317002 w 10020803"/>
              <a:gd name="connsiteY6352" fmla="*/ 2480065 h 5071844"/>
              <a:gd name="connsiteX6353" fmla="*/ 9328172 w 10020803"/>
              <a:gd name="connsiteY6353" fmla="*/ 2491237 h 5071844"/>
              <a:gd name="connsiteX6354" fmla="*/ 9317002 w 10020803"/>
              <a:gd name="connsiteY6354" fmla="*/ 2491237 h 5071844"/>
              <a:gd name="connsiteX6355" fmla="*/ 1541662 w 10020803"/>
              <a:gd name="connsiteY6355" fmla="*/ 2480065 h 5071844"/>
              <a:gd name="connsiteX6356" fmla="*/ 1552835 w 10020803"/>
              <a:gd name="connsiteY6356" fmla="*/ 2502408 h 5071844"/>
              <a:gd name="connsiteX6357" fmla="*/ 1564005 w 10020803"/>
              <a:gd name="connsiteY6357" fmla="*/ 2502408 h 5071844"/>
              <a:gd name="connsiteX6358" fmla="*/ 1552835 w 10020803"/>
              <a:gd name="connsiteY6358" fmla="*/ 2491237 h 5071844"/>
              <a:gd name="connsiteX6359" fmla="*/ 1541662 w 10020803"/>
              <a:gd name="connsiteY6359" fmla="*/ 2480065 h 5071844"/>
              <a:gd name="connsiteX6360" fmla="*/ 8814285 w 10020803"/>
              <a:gd name="connsiteY6360" fmla="*/ 2468894 h 5071844"/>
              <a:gd name="connsiteX6361" fmla="*/ 8814285 w 10020803"/>
              <a:gd name="connsiteY6361" fmla="*/ 2480065 h 5071844"/>
              <a:gd name="connsiteX6362" fmla="*/ 8825457 w 10020803"/>
              <a:gd name="connsiteY6362" fmla="*/ 2468894 h 5071844"/>
              <a:gd name="connsiteX6363" fmla="*/ 8814285 w 10020803"/>
              <a:gd name="connsiteY6363" fmla="*/ 2468894 h 5071844"/>
              <a:gd name="connsiteX6364" fmla="*/ 1601710 w 10020803"/>
              <a:gd name="connsiteY6364" fmla="*/ 2461912 h 5071844"/>
              <a:gd name="connsiteX6365" fmla="*/ 1597520 w 10020803"/>
              <a:gd name="connsiteY6365" fmla="*/ 2468894 h 5071844"/>
              <a:gd name="connsiteX6366" fmla="*/ 1582624 w 10020803"/>
              <a:gd name="connsiteY6366" fmla="*/ 2468894 h 5071844"/>
              <a:gd name="connsiteX6367" fmla="*/ 1619863 w 10020803"/>
              <a:gd name="connsiteY6367" fmla="*/ 2491237 h 5071844"/>
              <a:gd name="connsiteX6368" fmla="*/ 1625449 w 10020803"/>
              <a:gd name="connsiteY6368" fmla="*/ 2480065 h 5071844"/>
              <a:gd name="connsiteX6369" fmla="*/ 1614276 w 10020803"/>
              <a:gd name="connsiteY6369" fmla="*/ 2463308 h 5071844"/>
              <a:gd name="connsiteX6370" fmla="*/ 1601710 w 10020803"/>
              <a:gd name="connsiteY6370" fmla="*/ 2461912 h 5071844"/>
              <a:gd name="connsiteX6371" fmla="*/ 8925999 w 10020803"/>
              <a:gd name="connsiteY6371" fmla="*/ 2457722 h 5071844"/>
              <a:gd name="connsiteX6372" fmla="*/ 8937172 w 10020803"/>
              <a:gd name="connsiteY6372" fmla="*/ 2468894 h 5071844"/>
              <a:gd name="connsiteX6373" fmla="*/ 8937172 w 10020803"/>
              <a:gd name="connsiteY6373" fmla="*/ 2457722 h 5071844"/>
              <a:gd name="connsiteX6374" fmla="*/ 8925999 w 10020803"/>
              <a:gd name="connsiteY6374" fmla="*/ 2457722 h 5071844"/>
              <a:gd name="connsiteX6375" fmla="*/ 1564005 w 10020803"/>
              <a:gd name="connsiteY6375" fmla="*/ 2457722 h 5071844"/>
              <a:gd name="connsiteX6376" fmla="*/ 1573315 w 10020803"/>
              <a:gd name="connsiteY6376" fmla="*/ 2463308 h 5071844"/>
              <a:gd name="connsiteX6377" fmla="*/ 1572384 w 10020803"/>
              <a:gd name="connsiteY6377" fmla="*/ 2460515 h 5071844"/>
              <a:gd name="connsiteX6378" fmla="*/ 1564005 w 10020803"/>
              <a:gd name="connsiteY6378" fmla="*/ 2457722 h 5071844"/>
              <a:gd name="connsiteX6379" fmla="*/ 8948342 w 10020803"/>
              <a:gd name="connsiteY6379" fmla="*/ 2435378 h 5071844"/>
              <a:gd name="connsiteX6380" fmla="*/ 8970686 w 10020803"/>
              <a:gd name="connsiteY6380" fmla="*/ 2457722 h 5071844"/>
              <a:gd name="connsiteX6381" fmla="*/ 8970686 w 10020803"/>
              <a:gd name="connsiteY6381" fmla="*/ 2446551 h 5071844"/>
              <a:gd name="connsiteX6382" fmla="*/ 8959515 w 10020803"/>
              <a:gd name="connsiteY6382" fmla="*/ 2440965 h 5071844"/>
              <a:gd name="connsiteX6383" fmla="*/ 8948342 w 10020803"/>
              <a:gd name="connsiteY6383" fmla="*/ 2435378 h 5071844"/>
              <a:gd name="connsiteX6384" fmla="*/ 8657885 w 10020803"/>
              <a:gd name="connsiteY6384" fmla="*/ 2435378 h 5071844"/>
              <a:gd name="connsiteX6385" fmla="*/ 8669056 w 10020803"/>
              <a:gd name="connsiteY6385" fmla="*/ 2446551 h 5071844"/>
              <a:gd name="connsiteX6386" fmla="*/ 8669056 w 10020803"/>
              <a:gd name="connsiteY6386" fmla="*/ 2435378 h 5071844"/>
              <a:gd name="connsiteX6387" fmla="*/ 8657885 w 10020803"/>
              <a:gd name="connsiteY6387" fmla="*/ 2435378 h 5071844"/>
              <a:gd name="connsiteX6388" fmla="*/ 1061290 w 10020803"/>
              <a:gd name="connsiteY6388" fmla="*/ 2435378 h 5071844"/>
              <a:gd name="connsiteX6389" fmla="*/ 1083632 w 10020803"/>
              <a:gd name="connsiteY6389" fmla="*/ 2435378 h 5071844"/>
              <a:gd name="connsiteX6390" fmla="*/ 1094804 w 10020803"/>
              <a:gd name="connsiteY6390" fmla="*/ 2446551 h 5071844"/>
              <a:gd name="connsiteX6391" fmla="*/ 1094804 w 10020803"/>
              <a:gd name="connsiteY6391" fmla="*/ 2457722 h 5071844"/>
              <a:gd name="connsiteX6392" fmla="*/ 1083632 w 10020803"/>
              <a:gd name="connsiteY6392" fmla="*/ 2446551 h 5071844"/>
              <a:gd name="connsiteX6393" fmla="*/ 1050118 w 10020803"/>
              <a:gd name="connsiteY6393" fmla="*/ 2446551 h 5071844"/>
              <a:gd name="connsiteX6394" fmla="*/ 1240033 w 10020803"/>
              <a:gd name="connsiteY6394" fmla="*/ 2424208 h 5071844"/>
              <a:gd name="connsiteX6395" fmla="*/ 1234447 w 10020803"/>
              <a:gd name="connsiteY6395" fmla="*/ 2435378 h 5071844"/>
              <a:gd name="connsiteX6396" fmla="*/ 1228862 w 10020803"/>
              <a:gd name="connsiteY6396" fmla="*/ 2429794 h 5071844"/>
              <a:gd name="connsiteX6397" fmla="*/ 1240033 w 10020803"/>
              <a:gd name="connsiteY6397" fmla="*/ 2424208 h 5071844"/>
              <a:gd name="connsiteX6398" fmla="*/ 904889 w 10020803"/>
              <a:gd name="connsiteY6398" fmla="*/ 2424208 h 5071844"/>
              <a:gd name="connsiteX6399" fmla="*/ 943989 w 10020803"/>
              <a:gd name="connsiteY6399" fmla="*/ 2429794 h 5071844"/>
              <a:gd name="connsiteX6400" fmla="*/ 977503 w 10020803"/>
              <a:gd name="connsiteY6400" fmla="*/ 2440965 h 5071844"/>
              <a:gd name="connsiteX6401" fmla="*/ 994260 w 10020803"/>
              <a:gd name="connsiteY6401" fmla="*/ 2452137 h 5071844"/>
              <a:gd name="connsiteX6402" fmla="*/ 988674 w 10020803"/>
              <a:gd name="connsiteY6402" fmla="*/ 2457722 h 5071844"/>
              <a:gd name="connsiteX6403" fmla="*/ 971919 w 10020803"/>
              <a:gd name="connsiteY6403" fmla="*/ 2457722 h 5071844"/>
              <a:gd name="connsiteX6404" fmla="*/ 949576 w 10020803"/>
              <a:gd name="connsiteY6404" fmla="*/ 2457722 h 5071844"/>
              <a:gd name="connsiteX6405" fmla="*/ 927232 w 10020803"/>
              <a:gd name="connsiteY6405" fmla="*/ 2446551 h 5071844"/>
              <a:gd name="connsiteX6406" fmla="*/ 921646 w 10020803"/>
              <a:gd name="connsiteY6406" fmla="*/ 2440965 h 5071844"/>
              <a:gd name="connsiteX6407" fmla="*/ 904889 w 10020803"/>
              <a:gd name="connsiteY6407" fmla="*/ 2435378 h 5071844"/>
              <a:gd name="connsiteX6408" fmla="*/ 1407605 w 10020803"/>
              <a:gd name="connsiteY6408" fmla="*/ 2421726 h 5071844"/>
              <a:gd name="connsiteX6409" fmla="*/ 1417381 w 10020803"/>
              <a:gd name="connsiteY6409" fmla="*/ 2422811 h 5071844"/>
              <a:gd name="connsiteX6410" fmla="*/ 1418777 w 10020803"/>
              <a:gd name="connsiteY6410" fmla="*/ 2424208 h 5071844"/>
              <a:gd name="connsiteX6411" fmla="*/ 1407605 w 10020803"/>
              <a:gd name="connsiteY6411" fmla="*/ 2424208 h 5071844"/>
              <a:gd name="connsiteX6412" fmla="*/ 8780771 w 10020803"/>
              <a:gd name="connsiteY6412" fmla="*/ 2413037 h 5071844"/>
              <a:gd name="connsiteX6413" fmla="*/ 8791941 w 10020803"/>
              <a:gd name="connsiteY6413" fmla="*/ 2424208 h 5071844"/>
              <a:gd name="connsiteX6414" fmla="*/ 8825457 w 10020803"/>
              <a:gd name="connsiteY6414" fmla="*/ 2424208 h 5071844"/>
              <a:gd name="connsiteX6415" fmla="*/ 8814285 w 10020803"/>
              <a:gd name="connsiteY6415" fmla="*/ 2418621 h 5071844"/>
              <a:gd name="connsiteX6416" fmla="*/ 8803114 w 10020803"/>
              <a:gd name="connsiteY6416" fmla="*/ 2413037 h 5071844"/>
              <a:gd name="connsiteX6417" fmla="*/ 1295890 w 10020803"/>
              <a:gd name="connsiteY6417" fmla="*/ 2413037 h 5071844"/>
              <a:gd name="connsiteX6418" fmla="*/ 1307062 w 10020803"/>
              <a:gd name="connsiteY6418" fmla="*/ 2424208 h 5071844"/>
              <a:gd name="connsiteX6419" fmla="*/ 1318233 w 10020803"/>
              <a:gd name="connsiteY6419" fmla="*/ 2413037 h 5071844"/>
              <a:gd name="connsiteX6420" fmla="*/ 1301476 w 10020803"/>
              <a:gd name="connsiteY6420" fmla="*/ 2413037 h 5071844"/>
              <a:gd name="connsiteX6421" fmla="*/ 1295890 w 10020803"/>
              <a:gd name="connsiteY6421" fmla="*/ 2413037 h 5071844"/>
              <a:gd name="connsiteX6422" fmla="*/ 1206519 w 10020803"/>
              <a:gd name="connsiteY6422" fmla="*/ 2413037 h 5071844"/>
              <a:gd name="connsiteX6423" fmla="*/ 1217690 w 10020803"/>
              <a:gd name="connsiteY6423" fmla="*/ 2413037 h 5071844"/>
              <a:gd name="connsiteX6424" fmla="*/ 1217690 w 10020803"/>
              <a:gd name="connsiteY6424" fmla="*/ 2424208 h 5071844"/>
              <a:gd name="connsiteX6425" fmla="*/ 1206519 w 10020803"/>
              <a:gd name="connsiteY6425" fmla="*/ 2424208 h 5071844"/>
              <a:gd name="connsiteX6426" fmla="*/ 1407605 w 10020803"/>
              <a:gd name="connsiteY6426" fmla="*/ 2390694 h 5071844"/>
              <a:gd name="connsiteX6427" fmla="*/ 1418777 w 10020803"/>
              <a:gd name="connsiteY6427" fmla="*/ 2401864 h 5071844"/>
              <a:gd name="connsiteX6428" fmla="*/ 1441120 w 10020803"/>
              <a:gd name="connsiteY6428" fmla="*/ 2407451 h 5071844"/>
              <a:gd name="connsiteX6429" fmla="*/ 1452291 w 10020803"/>
              <a:gd name="connsiteY6429" fmla="*/ 2401864 h 5071844"/>
              <a:gd name="connsiteX6430" fmla="*/ 1105975 w 10020803"/>
              <a:gd name="connsiteY6430" fmla="*/ 2379521 h 5071844"/>
              <a:gd name="connsiteX6431" fmla="*/ 1184175 w 10020803"/>
              <a:gd name="connsiteY6431" fmla="*/ 2401864 h 5071844"/>
              <a:gd name="connsiteX6432" fmla="*/ 1161832 w 10020803"/>
              <a:gd name="connsiteY6432" fmla="*/ 2401864 h 5071844"/>
              <a:gd name="connsiteX6433" fmla="*/ 1145075 w 10020803"/>
              <a:gd name="connsiteY6433" fmla="*/ 2396280 h 5071844"/>
              <a:gd name="connsiteX6434" fmla="*/ 1128318 w 10020803"/>
              <a:gd name="connsiteY6434" fmla="*/ 2390694 h 5071844"/>
              <a:gd name="connsiteX6435" fmla="*/ 1105975 w 10020803"/>
              <a:gd name="connsiteY6435" fmla="*/ 2379521 h 5071844"/>
              <a:gd name="connsiteX6436" fmla="*/ 1362920 w 10020803"/>
              <a:gd name="connsiteY6436" fmla="*/ 2368350 h 5071844"/>
              <a:gd name="connsiteX6437" fmla="*/ 1379677 w 10020803"/>
              <a:gd name="connsiteY6437" fmla="*/ 2373936 h 5071844"/>
              <a:gd name="connsiteX6438" fmla="*/ 1385263 w 10020803"/>
              <a:gd name="connsiteY6438" fmla="*/ 2379521 h 5071844"/>
              <a:gd name="connsiteX6439" fmla="*/ 1385263 w 10020803"/>
              <a:gd name="connsiteY6439" fmla="*/ 2368350 h 5071844"/>
              <a:gd name="connsiteX6440" fmla="*/ 1273548 w 10020803"/>
              <a:gd name="connsiteY6440" fmla="*/ 2357179 h 5071844"/>
              <a:gd name="connsiteX6441" fmla="*/ 1273548 w 10020803"/>
              <a:gd name="connsiteY6441" fmla="*/ 2368350 h 5071844"/>
              <a:gd name="connsiteX6442" fmla="*/ 1284719 w 10020803"/>
              <a:gd name="connsiteY6442" fmla="*/ 2357179 h 5071844"/>
              <a:gd name="connsiteX6443" fmla="*/ 1273548 w 10020803"/>
              <a:gd name="connsiteY6443" fmla="*/ 2357179 h 5071844"/>
              <a:gd name="connsiteX6444" fmla="*/ 1217690 w 10020803"/>
              <a:gd name="connsiteY6444" fmla="*/ 2346007 h 5071844"/>
              <a:gd name="connsiteX6445" fmla="*/ 1217690 w 10020803"/>
              <a:gd name="connsiteY6445" fmla="*/ 2357179 h 5071844"/>
              <a:gd name="connsiteX6446" fmla="*/ 1240033 w 10020803"/>
              <a:gd name="connsiteY6446" fmla="*/ 2357179 h 5071844"/>
              <a:gd name="connsiteX6447" fmla="*/ 1228862 w 10020803"/>
              <a:gd name="connsiteY6447" fmla="*/ 2346007 h 5071844"/>
              <a:gd name="connsiteX6448" fmla="*/ 1223276 w 10020803"/>
              <a:gd name="connsiteY6448" fmla="*/ 2346007 h 5071844"/>
              <a:gd name="connsiteX6449" fmla="*/ 1240033 w 10020803"/>
              <a:gd name="connsiteY6449" fmla="*/ 2323664 h 5071844"/>
              <a:gd name="connsiteX6450" fmla="*/ 1228862 w 10020803"/>
              <a:gd name="connsiteY6450" fmla="*/ 2334836 h 5071844"/>
              <a:gd name="connsiteX6451" fmla="*/ 1240033 w 10020803"/>
              <a:gd name="connsiteY6451" fmla="*/ 2334836 h 5071844"/>
              <a:gd name="connsiteX6452" fmla="*/ 1016604 w 10020803"/>
              <a:gd name="connsiteY6452" fmla="*/ 2323664 h 5071844"/>
              <a:gd name="connsiteX6453" fmla="*/ 1038947 w 10020803"/>
              <a:gd name="connsiteY6453" fmla="*/ 2334836 h 5071844"/>
              <a:gd name="connsiteX6454" fmla="*/ 1050118 w 10020803"/>
              <a:gd name="connsiteY6454" fmla="*/ 2346007 h 5071844"/>
              <a:gd name="connsiteX6455" fmla="*/ 1061290 w 10020803"/>
              <a:gd name="connsiteY6455" fmla="*/ 2357179 h 5071844"/>
              <a:gd name="connsiteX6456" fmla="*/ 1083632 w 10020803"/>
              <a:gd name="connsiteY6456" fmla="*/ 2368350 h 5071844"/>
              <a:gd name="connsiteX6457" fmla="*/ 1061290 w 10020803"/>
              <a:gd name="connsiteY6457" fmla="*/ 2362764 h 5071844"/>
              <a:gd name="connsiteX6458" fmla="*/ 1050118 w 10020803"/>
              <a:gd name="connsiteY6458" fmla="*/ 2357179 h 5071844"/>
              <a:gd name="connsiteX6459" fmla="*/ 994260 w 10020803"/>
              <a:gd name="connsiteY6459" fmla="*/ 2334836 h 5071844"/>
              <a:gd name="connsiteX6460" fmla="*/ 1016604 w 10020803"/>
              <a:gd name="connsiteY6460" fmla="*/ 2323664 h 5071844"/>
              <a:gd name="connsiteX6461" fmla="*/ 592089 w 10020803"/>
              <a:gd name="connsiteY6461" fmla="*/ 2323664 h 5071844"/>
              <a:gd name="connsiteX6462" fmla="*/ 603260 w 10020803"/>
              <a:gd name="connsiteY6462" fmla="*/ 2323664 h 5071844"/>
              <a:gd name="connsiteX6463" fmla="*/ 603260 w 10020803"/>
              <a:gd name="connsiteY6463" fmla="*/ 2334836 h 5071844"/>
              <a:gd name="connsiteX6464" fmla="*/ 597673 w 10020803"/>
              <a:gd name="connsiteY6464" fmla="*/ 2329250 h 5071844"/>
              <a:gd name="connsiteX6465" fmla="*/ 592089 w 10020803"/>
              <a:gd name="connsiteY6465" fmla="*/ 2323664 h 5071844"/>
              <a:gd name="connsiteX6466" fmla="*/ 1164626 w 10020803"/>
              <a:gd name="connsiteY6466" fmla="*/ 2318079 h 5071844"/>
              <a:gd name="connsiteX6467" fmla="*/ 1161832 w 10020803"/>
              <a:gd name="connsiteY6467" fmla="*/ 2323664 h 5071844"/>
              <a:gd name="connsiteX6468" fmla="*/ 1173005 w 10020803"/>
              <a:gd name="connsiteY6468" fmla="*/ 2323664 h 5071844"/>
              <a:gd name="connsiteX6469" fmla="*/ 1164626 w 10020803"/>
              <a:gd name="connsiteY6469" fmla="*/ 2318079 h 5071844"/>
              <a:gd name="connsiteX6470" fmla="*/ 1027776 w 10020803"/>
              <a:gd name="connsiteY6470" fmla="*/ 2301322 h 5071844"/>
              <a:gd name="connsiteX6471" fmla="*/ 1050118 w 10020803"/>
              <a:gd name="connsiteY6471" fmla="*/ 2312493 h 5071844"/>
              <a:gd name="connsiteX6472" fmla="*/ 1016604 w 10020803"/>
              <a:gd name="connsiteY6472" fmla="*/ 2306907 h 5071844"/>
              <a:gd name="connsiteX6473" fmla="*/ 1027776 w 10020803"/>
              <a:gd name="connsiteY6473" fmla="*/ 2301322 h 5071844"/>
              <a:gd name="connsiteX6474" fmla="*/ 949576 w 10020803"/>
              <a:gd name="connsiteY6474" fmla="*/ 2301322 h 5071844"/>
              <a:gd name="connsiteX6475" fmla="*/ 971919 w 10020803"/>
              <a:gd name="connsiteY6475" fmla="*/ 2301322 h 5071844"/>
              <a:gd name="connsiteX6476" fmla="*/ 988674 w 10020803"/>
              <a:gd name="connsiteY6476" fmla="*/ 2318079 h 5071844"/>
              <a:gd name="connsiteX6477" fmla="*/ 994260 w 10020803"/>
              <a:gd name="connsiteY6477" fmla="*/ 2323664 h 5071844"/>
              <a:gd name="connsiteX6478" fmla="*/ 971919 w 10020803"/>
              <a:gd name="connsiteY6478" fmla="*/ 2323664 h 5071844"/>
              <a:gd name="connsiteX6479" fmla="*/ 960746 w 10020803"/>
              <a:gd name="connsiteY6479" fmla="*/ 2312493 h 5071844"/>
              <a:gd name="connsiteX6480" fmla="*/ 949576 w 10020803"/>
              <a:gd name="connsiteY6480" fmla="*/ 2312493 h 5071844"/>
              <a:gd name="connsiteX6481" fmla="*/ 949576 w 10020803"/>
              <a:gd name="connsiteY6481" fmla="*/ 2301322 h 5071844"/>
              <a:gd name="connsiteX6482" fmla="*/ 983090 w 10020803"/>
              <a:gd name="connsiteY6482" fmla="*/ 2290150 h 5071844"/>
              <a:gd name="connsiteX6483" fmla="*/ 983090 w 10020803"/>
              <a:gd name="connsiteY6483" fmla="*/ 2301322 h 5071844"/>
              <a:gd name="connsiteX6484" fmla="*/ 971919 w 10020803"/>
              <a:gd name="connsiteY6484" fmla="*/ 2295736 h 5071844"/>
              <a:gd name="connsiteX6485" fmla="*/ 983090 w 10020803"/>
              <a:gd name="connsiteY6485" fmla="*/ 2290150 h 5071844"/>
              <a:gd name="connsiteX6486" fmla="*/ 8512655 w 10020803"/>
              <a:gd name="connsiteY6486" fmla="*/ 2267807 h 5071844"/>
              <a:gd name="connsiteX6487" fmla="*/ 8512655 w 10020803"/>
              <a:gd name="connsiteY6487" fmla="*/ 2278979 h 5071844"/>
              <a:gd name="connsiteX6488" fmla="*/ 8501484 w 10020803"/>
              <a:gd name="connsiteY6488" fmla="*/ 2278979 h 5071844"/>
              <a:gd name="connsiteX6489" fmla="*/ 1094804 w 10020803"/>
              <a:gd name="connsiteY6489" fmla="*/ 2267807 h 5071844"/>
              <a:gd name="connsiteX6490" fmla="*/ 1094804 w 10020803"/>
              <a:gd name="connsiteY6490" fmla="*/ 2278979 h 5071844"/>
              <a:gd name="connsiteX6491" fmla="*/ 1111561 w 10020803"/>
              <a:gd name="connsiteY6491" fmla="*/ 2290150 h 5071844"/>
              <a:gd name="connsiteX6492" fmla="*/ 1117147 w 10020803"/>
              <a:gd name="connsiteY6492" fmla="*/ 2278979 h 5071844"/>
              <a:gd name="connsiteX6493" fmla="*/ 1105975 w 10020803"/>
              <a:gd name="connsiteY6493" fmla="*/ 2267807 h 5071844"/>
              <a:gd name="connsiteX6494" fmla="*/ 1094804 w 10020803"/>
              <a:gd name="connsiteY6494" fmla="*/ 2267807 h 5071844"/>
              <a:gd name="connsiteX6495" fmla="*/ 1153454 w 10020803"/>
              <a:gd name="connsiteY6495" fmla="*/ 2262222 h 5071844"/>
              <a:gd name="connsiteX6496" fmla="*/ 1150661 w 10020803"/>
              <a:gd name="connsiteY6496" fmla="*/ 2267807 h 5071844"/>
              <a:gd name="connsiteX6497" fmla="*/ 1161832 w 10020803"/>
              <a:gd name="connsiteY6497" fmla="*/ 2267807 h 5071844"/>
              <a:gd name="connsiteX6498" fmla="*/ 1153454 w 10020803"/>
              <a:gd name="connsiteY6498" fmla="*/ 2262222 h 5071844"/>
              <a:gd name="connsiteX6499" fmla="*/ 1117147 w 10020803"/>
              <a:gd name="connsiteY6499" fmla="*/ 2256636 h 5071844"/>
              <a:gd name="connsiteX6500" fmla="*/ 1128318 w 10020803"/>
              <a:gd name="connsiteY6500" fmla="*/ 2267807 h 5071844"/>
              <a:gd name="connsiteX6501" fmla="*/ 1128318 w 10020803"/>
              <a:gd name="connsiteY6501" fmla="*/ 2256636 h 5071844"/>
              <a:gd name="connsiteX6502" fmla="*/ 1027776 w 10020803"/>
              <a:gd name="connsiteY6502" fmla="*/ 2223122 h 5071844"/>
              <a:gd name="connsiteX6503" fmla="*/ 1038947 w 10020803"/>
              <a:gd name="connsiteY6503" fmla="*/ 2234293 h 5071844"/>
              <a:gd name="connsiteX6504" fmla="*/ 1033361 w 10020803"/>
              <a:gd name="connsiteY6504" fmla="*/ 2234293 h 5071844"/>
              <a:gd name="connsiteX6505" fmla="*/ 1022190 w 10020803"/>
              <a:gd name="connsiteY6505" fmla="*/ 2234293 h 5071844"/>
              <a:gd name="connsiteX6506" fmla="*/ 1016604 w 10020803"/>
              <a:gd name="connsiteY6506" fmla="*/ 2228706 h 5071844"/>
              <a:gd name="connsiteX6507" fmla="*/ 1027776 w 10020803"/>
              <a:gd name="connsiteY6507" fmla="*/ 2223122 h 5071844"/>
              <a:gd name="connsiteX6508" fmla="*/ 882546 w 10020803"/>
              <a:gd name="connsiteY6508" fmla="*/ 2211949 h 5071844"/>
              <a:gd name="connsiteX6509" fmla="*/ 904889 w 10020803"/>
              <a:gd name="connsiteY6509" fmla="*/ 2211949 h 5071844"/>
              <a:gd name="connsiteX6510" fmla="*/ 904889 w 10020803"/>
              <a:gd name="connsiteY6510" fmla="*/ 2223122 h 5071844"/>
              <a:gd name="connsiteX6511" fmla="*/ 882546 w 10020803"/>
              <a:gd name="connsiteY6511" fmla="*/ 2211949 h 5071844"/>
              <a:gd name="connsiteX6512" fmla="*/ 1270754 w 10020803"/>
              <a:gd name="connsiteY6512" fmla="*/ 2184021 h 5071844"/>
              <a:gd name="connsiteX6513" fmla="*/ 1262376 w 10020803"/>
              <a:gd name="connsiteY6513" fmla="*/ 2189608 h 5071844"/>
              <a:gd name="connsiteX6514" fmla="*/ 1262376 w 10020803"/>
              <a:gd name="connsiteY6514" fmla="*/ 2195192 h 5071844"/>
              <a:gd name="connsiteX6515" fmla="*/ 1251203 w 10020803"/>
              <a:gd name="connsiteY6515" fmla="*/ 2200778 h 5071844"/>
              <a:gd name="connsiteX6516" fmla="*/ 1262376 w 10020803"/>
              <a:gd name="connsiteY6516" fmla="*/ 2211949 h 5071844"/>
              <a:gd name="connsiteX6517" fmla="*/ 1307062 w 10020803"/>
              <a:gd name="connsiteY6517" fmla="*/ 2223122 h 5071844"/>
              <a:gd name="connsiteX6518" fmla="*/ 1351747 w 10020803"/>
              <a:gd name="connsiteY6518" fmla="*/ 2223122 h 5071844"/>
              <a:gd name="connsiteX6519" fmla="*/ 1284719 w 10020803"/>
              <a:gd name="connsiteY6519" fmla="*/ 2200778 h 5071844"/>
              <a:gd name="connsiteX6520" fmla="*/ 1267962 w 10020803"/>
              <a:gd name="connsiteY6520" fmla="*/ 2200778 h 5071844"/>
              <a:gd name="connsiteX6521" fmla="*/ 1273548 w 10020803"/>
              <a:gd name="connsiteY6521" fmla="*/ 2189608 h 5071844"/>
              <a:gd name="connsiteX6522" fmla="*/ 1270754 w 10020803"/>
              <a:gd name="connsiteY6522" fmla="*/ 2184021 h 5071844"/>
              <a:gd name="connsiteX6523" fmla="*/ 8199854 w 10020803"/>
              <a:gd name="connsiteY6523" fmla="*/ 2167264 h 5071844"/>
              <a:gd name="connsiteX6524" fmla="*/ 8205441 w 10020803"/>
              <a:gd name="connsiteY6524" fmla="*/ 2172849 h 5071844"/>
              <a:gd name="connsiteX6525" fmla="*/ 8211026 w 10020803"/>
              <a:gd name="connsiteY6525" fmla="*/ 2178435 h 5071844"/>
              <a:gd name="connsiteX6526" fmla="*/ 8211026 w 10020803"/>
              <a:gd name="connsiteY6526" fmla="*/ 2167264 h 5071844"/>
              <a:gd name="connsiteX6527" fmla="*/ 614430 w 10020803"/>
              <a:gd name="connsiteY6527" fmla="*/ 2167264 h 5071844"/>
              <a:gd name="connsiteX6528" fmla="*/ 625603 w 10020803"/>
              <a:gd name="connsiteY6528" fmla="*/ 2167264 h 5071844"/>
              <a:gd name="connsiteX6529" fmla="*/ 625603 w 10020803"/>
              <a:gd name="connsiteY6529" fmla="*/ 2178435 h 5071844"/>
              <a:gd name="connsiteX6530" fmla="*/ 1150661 w 10020803"/>
              <a:gd name="connsiteY6530" fmla="*/ 2156092 h 5071844"/>
              <a:gd name="connsiteX6531" fmla="*/ 1173005 w 10020803"/>
              <a:gd name="connsiteY6531" fmla="*/ 2167264 h 5071844"/>
              <a:gd name="connsiteX6532" fmla="*/ 1167418 w 10020803"/>
              <a:gd name="connsiteY6532" fmla="*/ 2156092 h 5071844"/>
              <a:gd name="connsiteX6533" fmla="*/ 1150661 w 10020803"/>
              <a:gd name="connsiteY6533" fmla="*/ 2156092 h 5071844"/>
              <a:gd name="connsiteX6534" fmla="*/ 636774 w 10020803"/>
              <a:gd name="connsiteY6534" fmla="*/ 2144921 h 5071844"/>
              <a:gd name="connsiteX6535" fmla="*/ 647946 w 10020803"/>
              <a:gd name="connsiteY6535" fmla="*/ 2156092 h 5071844"/>
              <a:gd name="connsiteX6536" fmla="*/ 636774 w 10020803"/>
              <a:gd name="connsiteY6536" fmla="*/ 2156092 h 5071844"/>
              <a:gd name="connsiteX6537" fmla="*/ 636774 w 10020803"/>
              <a:gd name="connsiteY6537" fmla="*/ 2144921 h 5071844"/>
              <a:gd name="connsiteX6538" fmla="*/ 1072461 w 10020803"/>
              <a:gd name="connsiteY6538" fmla="*/ 2133750 h 5071844"/>
              <a:gd name="connsiteX6539" fmla="*/ 1050118 w 10020803"/>
              <a:gd name="connsiteY6539" fmla="*/ 2139335 h 5071844"/>
              <a:gd name="connsiteX6540" fmla="*/ 1061290 w 10020803"/>
              <a:gd name="connsiteY6540" fmla="*/ 2156092 h 5071844"/>
              <a:gd name="connsiteX6541" fmla="*/ 1094804 w 10020803"/>
              <a:gd name="connsiteY6541" fmla="*/ 2144921 h 5071844"/>
              <a:gd name="connsiteX6542" fmla="*/ 1094804 w 10020803"/>
              <a:gd name="connsiteY6542" fmla="*/ 2139335 h 5071844"/>
              <a:gd name="connsiteX6543" fmla="*/ 1072461 w 10020803"/>
              <a:gd name="connsiteY6543" fmla="*/ 2133750 h 5071844"/>
              <a:gd name="connsiteX6544" fmla="*/ 927232 w 10020803"/>
              <a:gd name="connsiteY6544" fmla="*/ 2122578 h 5071844"/>
              <a:gd name="connsiteX6545" fmla="*/ 960746 w 10020803"/>
              <a:gd name="connsiteY6545" fmla="*/ 2133750 h 5071844"/>
              <a:gd name="connsiteX6546" fmla="*/ 994260 w 10020803"/>
              <a:gd name="connsiteY6546" fmla="*/ 2144921 h 5071844"/>
              <a:gd name="connsiteX6547" fmla="*/ 938403 w 10020803"/>
              <a:gd name="connsiteY6547" fmla="*/ 2122578 h 5071844"/>
              <a:gd name="connsiteX6548" fmla="*/ 904889 w 10020803"/>
              <a:gd name="connsiteY6548" fmla="*/ 2111407 h 5071844"/>
              <a:gd name="connsiteX6549" fmla="*/ 916060 w 10020803"/>
              <a:gd name="connsiteY6549" fmla="*/ 2122578 h 5071844"/>
              <a:gd name="connsiteX6550" fmla="*/ 916060 w 10020803"/>
              <a:gd name="connsiteY6550" fmla="*/ 2111407 h 5071844"/>
              <a:gd name="connsiteX6551" fmla="*/ 904889 w 10020803"/>
              <a:gd name="connsiteY6551" fmla="*/ 2111407 h 5071844"/>
              <a:gd name="connsiteX6552" fmla="*/ 1094804 w 10020803"/>
              <a:gd name="connsiteY6552" fmla="*/ 2089064 h 5071844"/>
              <a:gd name="connsiteX6553" fmla="*/ 1094804 w 10020803"/>
              <a:gd name="connsiteY6553" fmla="*/ 2100235 h 5071844"/>
              <a:gd name="connsiteX6554" fmla="*/ 1117147 w 10020803"/>
              <a:gd name="connsiteY6554" fmla="*/ 2100235 h 5071844"/>
              <a:gd name="connsiteX6555" fmla="*/ 1105975 w 10020803"/>
              <a:gd name="connsiteY6555" fmla="*/ 2089064 h 5071844"/>
              <a:gd name="connsiteX6556" fmla="*/ 1094804 w 10020803"/>
              <a:gd name="connsiteY6556" fmla="*/ 2089064 h 5071844"/>
              <a:gd name="connsiteX6557" fmla="*/ 8121654 w 10020803"/>
              <a:gd name="connsiteY6557" fmla="*/ 2077892 h 5071844"/>
              <a:gd name="connsiteX6558" fmla="*/ 8143998 w 10020803"/>
              <a:gd name="connsiteY6558" fmla="*/ 2100235 h 5071844"/>
              <a:gd name="connsiteX6559" fmla="*/ 8121654 w 10020803"/>
              <a:gd name="connsiteY6559" fmla="*/ 2089064 h 5071844"/>
              <a:gd name="connsiteX6560" fmla="*/ 8121654 w 10020803"/>
              <a:gd name="connsiteY6560" fmla="*/ 2077892 h 5071844"/>
              <a:gd name="connsiteX6561" fmla="*/ 8021110 w 10020803"/>
              <a:gd name="connsiteY6561" fmla="*/ 2077892 h 5071844"/>
              <a:gd name="connsiteX6562" fmla="*/ 8032283 w 10020803"/>
              <a:gd name="connsiteY6562" fmla="*/ 2077892 h 5071844"/>
              <a:gd name="connsiteX6563" fmla="*/ 8043454 w 10020803"/>
              <a:gd name="connsiteY6563" fmla="*/ 2083478 h 5071844"/>
              <a:gd name="connsiteX6564" fmla="*/ 8021110 w 10020803"/>
              <a:gd name="connsiteY6564" fmla="*/ 2089064 h 5071844"/>
              <a:gd name="connsiteX6565" fmla="*/ 8009940 w 10020803"/>
              <a:gd name="connsiteY6565" fmla="*/ 2083478 h 5071844"/>
              <a:gd name="connsiteX6566" fmla="*/ 8021110 w 10020803"/>
              <a:gd name="connsiteY6566" fmla="*/ 2077892 h 5071844"/>
              <a:gd name="connsiteX6567" fmla="*/ 8032283 w 10020803"/>
              <a:gd name="connsiteY6567" fmla="*/ 2044378 h 5071844"/>
              <a:gd name="connsiteX6568" fmla="*/ 8099311 w 10020803"/>
              <a:gd name="connsiteY6568" fmla="*/ 2066721 h 5071844"/>
              <a:gd name="connsiteX6569" fmla="*/ 8065797 w 10020803"/>
              <a:gd name="connsiteY6569" fmla="*/ 2066721 h 5071844"/>
              <a:gd name="connsiteX6570" fmla="*/ 8032283 w 10020803"/>
              <a:gd name="connsiteY6570" fmla="*/ 2044378 h 5071844"/>
              <a:gd name="connsiteX6571" fmla="*/ 7954082 w 10020803"/>
              <a:gd name="connsiteY6571" fmla="*/ 2022034 h 5071844"/>
              <a:gd name="connsiteX6572" fmla="*/ 7965253 w 10020803"/>
              <a:gd name="connsiteY6572" fmla="*/ 2022034 h 5071844"/>
              <a:gd name="connsiteX6573" fmla="*/ 7965253 w 10020803"/>
              <a:gd name="connsiteY6573" fmla="*/ 2033207 h 5071844"/>
              <a:gd name="connsiteX6574" fmla="*/ 7954082 w 10020803"/>
              <a:gd name="connsiteY6574" fmla="*/ 2022034 h 5071844"/>
              <a:gd name="connsiteX6575" fmla="*/ 660513 w 10020803"/>
              <a:gd name="connsiteY6575" fmla="*/ 2015054 h 5071844"/>
              <a:gd name="connsiteX6576" fmla="*/ 675874 w 10020803"/>
              <a:gd name="connsiteY6576" fmla="*/ 2016450 h 5071844"/>
              <a:gd name="connsiteX6577" fmla="*/ 698217 w 10020803"/>
              <a:gd name="connsiteY6577" fmla="*/ 2027621 h 5071844"/>
              <a:gd name="connsiteX6578" fmla="*/ 714974 w 10020803"/>
              <a:gd name="connsiteY6578" fmla="*/ 2033207 h 5071844"/>
              <a:gd name="connsiteX6579" fmla="*/ 681460 w 10020803"/>
              <a:gd name="connsiteY6579" fmla="*/ 2033207 h 5071844"/>
              <a:gd name="connsiteX6580" fmla="*/ 659117 w 10020803"/>
              <a:gd name="connsiteY6580" fmla="*/ 2022034 h 5071844"/>
              <a:gd name="connsiteX6581" fmla="*/ 647946 w 10020803"/>
              <a:gd name="connsiteY6581" fmla="*/ 2022034 h 5071844"/>
              <a:gd name="connsiteX6582" fmla="*/ 660513 w 10020803"/>
              <a:gd name="connsiteY6582" fmla="*/ 2015054 h 5071844"/>
              <a:gd name="connsiteX6583" fmla="*/ 7853538 w 10020803"/>
              <a:gd name="connsiteY6583" fmla="*/ 1977349 h 5071844"/>
              <a:gd name="connsiteX6584" fmla="*/ 7898225 w 10020803"/>
              <a:gd name="connsiteY6584" fmla="*/ 1999693 h 5071844"/>
              <a:gd name="connsiteX6585" fmla="*/ 7853538 w 10020803"/>
              <a:gd name="connsiteY6585" fmla="*/ 1999693 h 5071844"/>
              <a:gd name="connsiteX6586" fmla="*/ 7853538 w 10020803"/>
              <a:gd name="connsiteY6586" fmla="*/ 1977349 h 5071844"/>
              <a:gd name="connsiteX6587" fmla="*/ 7831197 w 10020803"/>
              <a:gd name="connsiteY6587" fmla="*/ 1977349 h 5071844"/>
              <a:gd name="connsiteX6588" fmla="*/ 7842368 w 10020803"/>
              <a:gd name="connsiteY6588" fmla="*/ 1988520 h 5071844"/>
              <a:gd name="connsiteX6589" fmla="*/ 7831197 w 10020803"/>
              <a:gd name="connsiteY6589" fmla="*/ 1988520 h 5071844"/>
              <a:gd name="connsiteX6590" fmla="*/ 7831197 w 10020803"/>
              <a:gd name="connsiteY6590" fmla="*/ 1977349 h 5071844"/>
              <a:gd name="connsiteX6591" fmla="*/ 837861 w 10020803"/>
              <a:gd name="connsiteY6591" fmla="*/ 1977349 h 5071844"/>
              <a:gd name="connsiteX6592" fmla="*/ 849032 w 10020803"/>
              <a:gd name="connsiteY6592" fmla="*/ 1988520 h 5071844"/>
              <a:gd name="connsiteX6593" fmla="*/ 837861 w 10020803"/>
              <a:gd name="connsiteY6593" fmla="*/ 1999693 h 5071844"/>
              <a:gd name="connsiteX6594" fmla="*/ 748488 w 10020803"/>
              <a:gd name="connsiteY6594" fmla="*/ 1977349 h 5071844"/>
              <a:gd name="connsiteX6595" fmla="*/ 759660 w 10020803"/>
              <a:gd name="connsiteY6595" fmla="*/ 1977349 h 5071844"/>
              <a:gd name="connsiteX6596" fmla="*/ 759660 w 10020803"/>
              <a:gd name="connsiteY6596" fmla="*/ 1982936 h 5071844"/>
              <a:gd name="connsiteX6597" fmla="*/ 759660 w 10020803"/>
              <a:gd name="connsiteY6597" fmla="*/ 1988520 h 5071844"/>
              <a:gd name="connsiteX6598" fmla="*/ 748488 w 10020803"/>
              <a:gd name="connsiteY6598" fmla="*/ 1977349 h 5071844"/>
              <a:gd name="connsiteX6599" fmla="*/ 793174 w 10020803"/>
              <a:gd name="connsiteY6599" fmla="*/ 1966177 h 5071844"/>
              <a:gd name="connsiteX6600" fmla="*/ 804345 w 10020803"/>
              <a:gd name="connsiteY6600" fmla="*/ 1966177 h 5071844"/>
              <a:gd name="connsiteX6601" fmla="*/ 809932 w 10020803"/>
              <a:gd name="connsiteY6601" fmla="*/ 1971763 h 5071844"/>
              <a:gd name="connsiteX6602" fmla="*/ 815518 w 10020803"/>
              <a:gd name="connsiteY6602" fmla="*/ 1977349 h 5071844"/>
              <a:gd name="connsiteX6603" fmla="*/ 804345 w 10020803"/>
              <a:gd name="connsiteY6603" fmla="*/ 1982936 h 5071844"/>
              <a:gd name="connsiteX6604" fmla="*/ 782004 w 10020803"/>
              <a:gd name="connsiteY6604" fmla="*/ 1988520 h 5071844"/>
              <a:gd name="connsiteX6605" fmla="*/ 793174 w 10020803"/>
              <a:gd name="connsiteY6605" fmla="*/ 1966177 h 5071844"/>
              <a:gd name="connsiteX6606" fmla="*/ 7574252 w 10020803"/>
              <a:gd name="connsiteY6606" fmla="*/ 1887978 h 5071844"/>
              <a:gd name="connsiteX6607" fmla="*/ 7585424 w 10020803"/>
              <a:gd name="connsiteY6607" fmla="*/ 1887978 h 5071844"/>
              <a:gd name="connsiteX6608" fmla="*/ 7596596 w 10020803"/>
              <a:gd name="connsiteY6608" fmla="*/ 1899149 h 5071844"/>
              <a:gd name="connsiteX6609" fmla="*/ 7585424 w 10020803"/>
              <a:gd name="connsiteY6609" fmla="*/ 1899149 h 5071844"/>
              <a:gd name="connsiteX6610" fmla="*/ 7574252 w 10020803"/>
              <a:gd name="connsiteY6610" fmla="*/ 1887978 h 5071844"/>
              <a:gd name="connsiteX6611" fmla="*/ 837861 w 10020803"/>
              <a:gd name="connsiteY6611" fmla="*/ 1887978 h 5071844"/>
              <a:gd name="connsiteX6612" fmla="*/ 854618 w 10020803"/>
              <a:gd name="connsiteY6612" fmla="*/ 1887978 h 5071844"/>
              <a:gd name="connsiteX6613" fmla="*/ 860203 w 10020803"/>
              <a:gd name="connsiteY6613" fmla="*/ 1899149 h 5071844"/>
              <a:gd name="connsiteX6614" fmla="*/ 849032 w 10020803"/>
              <a:gd name="connsiteY6614" fmla="*/ 1899149 h 5071844"/>
              <a:gd name="connsiteX6615" fmla="*/ 7429024 w 10020803"/>
              <a:gd name="connsiteY6615" fmla="*/ 1776264 h 5071844"/>
              <a:gd name="connsiteX6616" fmla="*/ 7440194 w 10020803"/>
              <a:gd name="connsiteY6616" fmla="*/ 1776264 h 5071844"/>
              <a:gd name="connsiteX6617" fmla="*/ 7417852 w 10020803"/>
              <a:gd name="connsiteY6617" fmla="*/ 1787434 h 5071844"/>
              <a:gd name="connsiteX6618" fmla="*/ 7328480 w 10020803"/>
              <a:gd name="connsiteY6618" fmla="*/ 1753920 h 5071844"/>
              <a:gd name="connsiteX6619" fmla="*/ 7339652 w 10020803"/>
              <a:gd name="connsiteY6619" fmla="*/ 1753920 h 5071844"/>
              <a:gd name="connsiteX6620" fmla="*/ 7361994 w 10020803"/>
              <a:gd name="connsiteY6620" fmla="*/ 1753920 h 5071844"/>
              <a:gd name="connsiteX6621" fmla="*/ 7373166 w 10020803"/>
              <a:gd name="connsiteY6621" fmla="*/ 1759505 h 5071844"/>
              <a:gd name="connsiteX6622" fmla="*/ 7373166 w 10020803"/>
              <a:gd name="connsiteY6622" fmla="*/ 1765091 h 5071844"/>
              <a:gd name="connsiteX6623" fmla="*/ 7367580 w 10020803"/>
              <a:gd name="connsiteY6623" fmla="*/ 1776264 h 5071844"/>
              <a:gd name="connsiteX6624" fmla="*/ 7350823 w 10020803"/>
              <a:gd name="connsiteY6624" fmla="*/ 1765091 h 5071844"/>
              <a:gd name="connsiteX6625" fmla="*/ 7339652 w 10020803"/>
              <a:gd name="connsiteY6625" fmla="*/ 1765091 h 5071844"/>
              <a:gd name="connsiteX6626" fmla="*/ 7328480 w 10020803"/>
              <a:gd name="connsiteY6626" fmla="*/ 1753920 h 5071844"/>
              <a:gd name="connsiteX6627" fmla="*/ 670288 w 10020803"/>
              <a:gd name="connsiteY6627" fmla="*/ 1731577 h 5071844"/>
              <a:gd name="connsiteX6628" fmla="*/ 681460 w 10020803"/>
              <a:gd name="connsiteY6628" fmla="*/ 1731577 h 5071844"/>
              <a:gd name="connsiteX6629" fmla="*/ 692631 w 10020803"/>
              <a:gd name="connsiteY6629" fmla="*/ 1742748 h 5071844"/>
              <a:gd name="connsiteX6630" fmla="*/ 675874 w 10020803"/>
              <a:gd name="connsiteY6630" fmla="*/ 1737163 h 5071844"/>
              <a:gd name="connsiteX6631" fmla="*/ 670288 w 10020803"/>
              <a:gd name="connsiteY6631" fmla="*/ 1731577 h 5071844"/>
              <a:gd name="connsiteX6632" fmla="*/ 849032 w 10020803"/>
              <a:gd name="connsiteY6632" fmla="*/ 1698063 h 5071844"/>
              <a:gd name="connsiteX6633" fmla="*/ 837861 w 10020803"/>
              <a:gd name="connsiteY6633" fmla="*/ 1709234 h 5071844"/>
              <a:gd name="connsiteX6634" fmla="*/ 849032 w 10020803"/>
              <a:gd name="connsiteY6634" fmla="*/ 1709234 h 5071844"/>
              <a:gd name="connsiteX6635" fmla="*/ 849032 w 10020803"/>
              <a:gd name="connsiteY6635" fmla="*/ 1698063 h 5071844"/>
              <a:gd name="connsiteX6636" fmla="*/ 569745 w 10020803"/>
              <a:gd name="connsiteY6636" fmla="*/ 1686891 h 5071844"/>
              <a:gd name="connsiteX6637" fmla="*/ 575330 w 10020803"/>
              <a:gd name="connsiteY6637" fmla="*/ 1686891 h 5071844"/>
              <a:gd name="connsiteX6638" fmla="*/ 580916 w 10020803"/>
              <a:gd name="connsiteY6638" fmla="*/ 1686891 h 5071844"/>
              <a:gd name="connsiteX6639" fmla="*/ 580916 w 10020803"/>
              <a:gd name="connsiteY6639" fmla="*/ 1698063 h 5071844"/>
              <a:gd name="connsiteX6640" fmla="*/ 569745 w 10020803"/>
              <a:gd name="connsiteY6640" fmla="*/ 1698063 h 5071844"/>
              <a:gd name="connsiteX6641" fmla="*/ 569745 w 10020803"/>
              <a:gd name="connsiteY6641" fmla="*/ 1686891 h 5071844"/>
              <a:gd name="connsiteX6642" fmla="*/ 558573 w 10020803"/>
              <a:gd name="connsiteY6642" fmla="*/ 1675720 h 5071844"/>
              <a:gd name="connsiteX6643" fmla="*/ 558573 w 10020803"/>
              <a:gd name="connsiteY6643" fmla="*/ 1686891 h 5071844"/>
              <a:gd name="connsiteX6644" fmla="*/ 547402 w 10020803"/>
              <a:gd name="connsiteY6644" fmla="*/ 1686891 h 5071844"/>
              <a:gd name="connsiteX6645" fmla="*/ 558573 w 10020803"/>
              <a:gd name="connsiteY6645" fmla="*/ 1675720 h 5071844"/>
              <a:gd name="connsiteX6646" fmla="*/ 7141358 w 10020803"/>
              <a:gd name="connsiteY6646" fmla="*/ 1668738 h 5071844"/>
              <a:gd name="connsiteX6647" fmla="*/ 7149737 w 10020803"/>
              <a:gd name="connsiteY6647" fmla="*/ 1675720 h 5071844"/>
              <a:gd name="connsiteX6648" fmla="*/ 7144151 w 10020803"/>
              <a:gd name="connsiteY6648" fmla="*/ 1675720 h 5071844"/>
              <a:gd name="connsiteX6649" fmla="*/ 7138565 w 10020803"/>
              <a:gd name="connsiteY6649" fmla="*/ 1670134 h 5071844"/>
              <a:gd name="connsiteX6650" fmla="*/ 7141358 w 10020803"/>
              <a:gd name="connsiteY6650" fmla="*/ 1668738 h 5071844"/>
              <a:gd name="connsiteX6651" fmla="*/ 569745 w 10020803"/>
              <a:gd name="connsiteY6651" fmla="*/ 1653377 h 5071844"/>
              <a:gd name="connsiteX6652" fmla="*/ 614430 w 10020803"/>
              <a:gd name="connsiteY6652" fmla="*/ 1675720 h 5071844"/>
              <a:gd name="connsiteX6653" fmla="*/ 642360 w 10020803"/>
              <a:gd name="connsiteY6653" fmla="*/ 1709234 h 5071844"/>
              <a:gd name="connsiteX6654" fmla="*/ 614430 w 10020803"/>
              <a:gd name="connsiteY6654" fmla="*/ 1709234 h 5071844"/>
              <a:gd name="connsiteX6655" fmla="*/ 603260 w 10020803"/>
              <a:gd name="connsiteY6655" fmla="*/ 1698063 h 5071844"/>
              <a:gd name="connsiteX6656" fmla="*/ 597673 w 10020803"/>
              <a:gd name="connsiteY6656" fmla="*/ 1681306 h 5071844"/>
              <a:gd name="connsiteX6657" fmla="*/ 580916 w 10020803"/>
              <a:gd name="connsiteY6657" fmla="*/ 1675720 h 5071844"/>
              <a:gd name="connsiteX6658" fmla="*/ 625603 w 10020803"/>
              <a:gd name="connsiteY6658" fmla="*/ 1619863 h 5071844"/>
              <a:gd name="connsiteX6659" fmla="*/ 636774 w 10020803"/>
              <a:gd name="connsiteY6659" fmla="*/ 1619863 h 5071844"/>
              <a:gd name="connsiteX6660" fmla="*/ 625603 w 10020803"/>
              <a:gd name="connsiteY6660" fmla="*/ 1642206 h 5071844"/>
              <a:gd name="connsiteX6661" fmla="*/ 614430 w 10020803"/>
              <a:gd name="connsiteY6661" fmla="*/ 1642206 h 5071844"/>
              <a:gd name="connsiteX6662" fmla="*/ 6836936 w 10020803"/>
              <a:gd name="connsiteY6662" fmla="*/ 1597519 h 5071844"/>
              <a:gd name="connsiteX6663" fmla="*/ 6859278 w 10020803"/>
              <a:gd name="connsiteY6663" fmla="*/ 1608690 h 5071844"/>
              <a:gd name="connsiteX6664" fmla="*/ 6892792 w 10020803"/>
              <a:gd name="connsiteY6664" fmla="*/ 1608690 h 5071844"/>
              <a:gd name="connsiteX6665" fmla="*/ 7049194 w 10020803"/>
              <a:gd name="connsiteY6665" fmla="*/ 1653377 h 5071844"/>
              <a:gd name="connsiteX6666" fmla="*/ 7045005 w 10020803"/>
              <a:gd name="connsiteY6666" fmla="*/ 1653377 h 5071844"/>
              <a:gd name="connsiteX6667" fmla="*/ 7026850 w 10020803"/>
              <a:gd name="connsiteY6667" fmla="*/ 1653377 h 5071844"/>
              <a:gd name="connsiteX6668" fmla="*/ 6982166 w 10020803"/>
              <a:gd name="connsiteY6668" fmla="*/ 1653377 h 5071844"/>
              <a:gd name="connsiteX6669" fmla="*/ 6976579 w 10020803"/>
              <a:gd name="connsiteY6669" fmla="*/ 1647790 h 5071844"/>
              <a:gd name="connsiteX6670" fmla="*/ 6959822 w 10020803"/>
              <a:gd name="connsiteY6670" fmla="*/ 1642206 h 5071844"/>
              <a:gd name="connsiteX6671" fmla="*/ 6903965 w 10020803"/>
              <a:gd name="connsiteY6671" fmla="*/ 1631033 h 5071844"/>
              <a:gd name="connsiteX6672" fmla="*/ 6870451 w 10020803"/>
              <a:gd name="connsiteY6672" fmla="*/ 1625449 h 5071844"/>
              <a:gd name="connsiteX6673" fmla="*/ 6859278 w 10020803"/>
              <a:gd name="connsiteY6673" fmla="*/ 1619863 h 5071844"/>
              <a:gd name="connsiteX6674" fmla="*/ 6635850 w 10020803"/>
              <a:gd name="connsiteY6674" fmla="*/ 1586349 h 5071844"/>
              <a:gd name="connsiteX6675" fmla="*/ 6658192 w 10020803"/>
              <a:gd name="connsiteY6675" fmla="*/ 1597519 h 5071844"/>
              <a:gd name="connsiteX6676" fmla="*/ 6669364 w 10020803"/>
              <a:gd name="connsiteY6676" fmla="*/ 1597519 h 5071844"/>
              <a:gd name="connsiteX6677" fmla="*/ 6680536 w 10020803"/>
              <a:gd name="connsiteY6677" fmla="*/ 1597519 h 5071844"/>
              <a:gd name="connsiteX6678" fmla="*/ 6691706 w 10020803"/>
              <a:gd name="connsiteY6678" fmla="*/ 1608690 h 5071844"/>
              <a:gd name="connsiteX6679" fmla="*/ 6669364 w 10020803"/>
              <a:gd name="connsiteY6679" fmla="*/ 1619863 h 5071844"/>
              <a:gd name="connsiteX6680" fmla="*/ 6658192 w 10020803"/>
              <a:gd name="connsiteY6680" fmla="*/ 1608690 h 5071844"/>
              <a:gd name="connsiteX6681" fmla="*/ 6647020 w 10020803"/>
              <a:gd name="connsiteY6681" fmla="*/ 1597519 h 5071844"/>
              <a:gd name="connsiteX6682" fmla="*/ 525059 w 10020803"/>
              <a:gd name="connsiteY6682" fmla="*/ 1575176 h 5071844"/>
              <a:gd name="connsiteX6683" fmla="*/ 552988 w 10020803"/>
              <a:gd name="connsiteY6683" fmla="*/ 1580762 h 5071844"/>
              <a:gd name="connsiteX6684" fmla="*/ 569745 w 10020803"/>
              <a:gd name="connsiteY6684" fmla="*/ 1597519 h 5071844"/>
              <a:gd name="connsiteX6685" fmla="*/ 536230 w 10020803"/>
              <a:gd name="connsiteY6685" fmla="*/ 1597519 h 5071844"/>
              <a:gd name="connsiteX6686" fmla="*/ 6568822 w 10020803"/>
              <a:gd name="connsiteY6686" fmla="*/ 1564005 h 5071844"/>
              <a:gd name="connsiteX6687" fmla="*/ 6591164 w 10020803"/>
              <a:gd name="connsiteY6687" fmla="*/ 1586349 h 5071844"/>
              <a:gd name="connsiteX6688" fmla="*/ 6579992 w 10020803"/>
              <a:gd name="connsiteY6688" fmla="*/ 1586349 h 5071844"/>
              <a:gd name="connsiteX6689" fmla="*/ 6568822 w 10020803"/>
              <a:gd name="connsiteY6689" fmla="*/ 1575176 h 5071844"/>
              <a:gd name="connsiteX6690" fmla="*/ 6552064 w 10020803"/>
              <a:gd name="connsiteY6690" fmla="*/ 1580762 h 5071844"/>
              <a:gd name="connsiteX6691" fmla="*/ 6552064 w 10020803"/>
              <a:gd name="connsiteY6691" fmla="*/ 1569590 h 5071844"/>
              <a:gd name="connsiteX6692" fmla="*/ 6568822 w 10020803"/>
              <a:gd name="connsiteY6692" fmla="*/ 1564005 h 5071844"/>
              <a:gd name="connsiteX6693" fmla="*/ 525059 w 10020803"/>
              <a:gd name="connsiteY6693" fmla="*/ 1552833 h 5071844"/>
              <a:gd name="connsiteX6694" fmla="*/ 547402 w 10020803"/>
              <a:gd name="connsiteY6694" fmla="*/ 1558419 h 5071844"/>
              <a:gd name="connsiteX6695" fmla="*/ 592089 w 10020803"/>
              <a:gd name="connsiteY6695" fmla="*/ 1564005 h 5071844"/>
              <a:gd name="connsiteX6696" fmla="*/ 603260 w 10020803"/>
              <a:gd name="connsiteY6696" fmla="*/ 1575176 h 5071844"/>
              <a:gd name="connsiteX6697" fmla="*/ 586502 w 10020803"/>
              <a:gd name="connsiteY6697" fmla="*/ 1580762 h 5071844"/>
              <a:gd name="connsiteX6698" fmla="*/ 558573 w 10020803"/>
              <a:gd name="connsiteY6698" fmla="*/ 1575176 h 5071844"/>
              <a:gd name="connsiteX6699" fmla="*/ 480372 w 10020803"/>
              <a:gd name="connsiteY6699" fmla="*/ 1541662 h 5071844"/>
              <a:gd name="connsiteX6700" fmla="*/ 502716 w 10020803"/>
              <a:gd name="connsiteY6700" fmla="*/ 1541662 h 5071844"/>
              <a:gd name="connsiteX6701" fmla="*/ 502716 w 10020803"/>
              <a:gd name="connsiteY6701" fmla="*/ 1552833 h 5071844"/>
              <a:gd name="connsiteX6702" fmla="*/ 480372 w 10020803"/>
              <a:gd name="connsiteY6702" fmla="*/ 1552833 h 5071844"/>
              <a:gd name="connsiteX6703" fmla="*/ 568349 w 10020803"/>
              <a:gd name="connsiteY6703" fmla="*/ 1523509 h 5071844"/>
              <a:gd name="connsiteX6704" fmla="*/ 569745 w 10020803"/>
              <a:gd name="connsiteY6704" fmla="*/ 1530491 h 5071844"/>
              <a:gd name="connsiteX6705" fmla="*/ 558573 w 10020803"/>
              <a:gd name="connsiteY6705" fmla="*/ 1536076 h 5071844"/>
              <a:gd name="connsiteX6706" fmla="*/ 564159 w 10020803"/>
              <a:gd name="connsiteY6706" fmla="*/ 1524905 h 5071844"/>
              <a:gd name="connsiteX6707" fmla="*/ 568349 w 10020803"/>
              <a:gd name="connsiteY6707" fmla="*/ 1523509 h 5071844"/>
              <a:gd name="connsiteX6708" fmla="*/ 821102 w 10020803"/>
              <a:gd name="connsiteY6708" fmla="*/ 1519319 h 5071844"/>
              <a:gd name="connsiteX6709" fmla="*/ 815518 w 10020803"/>
              <a:gd name="connsiteY6709" fmla="*/ 1524905 h 5071844"/>
              <a:gd name="connsiteX6710" fmla="*/ 826689 w 10020803"/>
              <a:gd name="connsiteY6710" fmla="*/ 1530491 h 5071844"/>
              <a:gd name="connsiteX6711" fmla="*/ 832275 w 10020803"/>
              <a:gd name="connsiteY6711" fmla="*/ 1524905 h 5071844"/>
              <a:gd name="connsiteX6712" fmla="*/ 837861 w 10020803"/>
              <a:gd name="connsiteY6712" fmla="*/ 1519319 h 5071844"/>
              <a:gd name="connsiteX6713" fmla="*/ 821102 w 10020803"/>
              <a:gd name="connsiteY6713" fmla="*/ 1519319 h 5071844"/>
              <a:gd name="connsiteX6714" fmla="*/ 6376114 w 10020803"/>
              <a:gd name="connsiteY6714" fmla="*/ 1513733 h 5071844"/>
              <a:gd name="connsiteX6715" fmla="*/ 6378906 w 10020803"/>
              <a:gd name="connsiteY6715" fmla="*/ 1519319 h 5071844"/>
              <a:gd name="connsiteX6716" fmla="*/ 6367736 w 10020803"/>
              <a:gd name="connsiteY6716" fmla="*/ 1519319 h 5071844"/>
              <a:gd name="connsiteX6717" fmla="*/ 6376114 w 10020803"/>
              <a:gd name="connsiteY6717" fmla="*/ 1513733 h 5071844"/>
              <a:gd name="connsiteX6718" fmla="*/ 6334220 w 10020803"/>
              <a:gd name="connsiteY6718" fmla="*/ 1508148 h 5071844"/>
              <a:gd name="connsiteX6719" fmla="*/ 6345392 w 10020803"/>
              <a:gd name="connsiteY6719" fmla="*/ 1508148 h 5071844"/>
              <a:gd name="connsiteX6720" fmla="*/ 6345392 w 10020803"/>
              <a:gd name="connsiteY6720" fmla="*/ 1519319 h 5071844"/>
              <a:gd name="connsiteX6721" fmla="*/ 6334220 w 10020803"/>
              <a:gd name="connsiteY6721" fmla="*/ 1508148 h 5071844"/>
              <a:gd name="connsiteX6722" fmla="*/ 525059 w 10020803"/>
              <a:gd name="connsiteY6722" fmla="*/ 1508148 h 5071844"/>
              <a:gd name="connsiteX6723" fmla="*/ 536230 w 10020803"/>
              <a:gd name="connsiteY6723" fmla="*/ 1519319 h 5071844"/>
              <a:gd name="connsiteX6724" fmla="*/ 525059 w 10020803"/>
              <a:gd name="connsiteY6724" fmla="*/ 1519319 h 5071844"/>
              <a:gd name="connsiteX6725" fmla="*/ 6445934 w 10020803"/>
              <a:gd name="connsiteY6725" fmla="*/ 1485805 h 5071844"/>
              <a:gd name="connsiteX6726" fmla="*/ 6457106 w 10020803"/>
              <a:gd name="connsiteY6726" fmla="*/ 1491391 h 5071844"/>
              <a:gd name="connsiteX6727" fmla="*/ 6479450 w 10020803"/>
              <a:gd name="connsiteY6727" fmla="*/ 1496976 h 5071844"/>
              <a:gd name="connsiteX6728" fmla="*/ 6479450 w 10020803"/>
              <a:gd name="connsiteY6728" fmla="*/ 1508148 h 5071844"/>
              <a:gd name="connsiteX6729" fmla="*/ 6445934 w 10020803"/>
              <a:gd name="connsiteY6729" fmla="*/ 1502562 h 5071844"/>
              <a:gd name="connsiteX6730" fmla="*/ 6434764 w 10020803"/>
              <a:gd name="connsiteY6730" fmla="*/ 1496976 h 5071844"/>
              <a:gd name="connsiteX6731" fmla="*/ 6088448 w 10020803"/>
              <a:gd name="connsiteY6731" fmla="*/ 1429948 h 5071844"/>
              <a:gd name="connsiteX6732" fmla="*/ 6088448 w 10020803"/>
              <a:gd name="connsiteY6732" fmla="*/ 1441118 h 5071844"/>
              <a:gd name="connsiteX6733" fmla="*/ 6077277 w 10020803"/>
              <a:gd name="connsiteY6733" fmla="*/ 1441118 h 5071844"/>
              <a:gd name="connsiteX6734" fmla="*/ 6088448 w 10020803"/>
              <a:gd name="connsiteY6734" fmla="*/ 1429948 h 5071844"/>
              <a:gd name="connsiteX6735" fmla="*/ 882546 w 10020803"/>
              <a:gd name="connsiteY6735" fmla="*/ 1429948 h 5071844"/>
              <a:gd name="connsiteX6736" fmla="*/ 893717 w 10020803"/>
              <a:gd name="connsiteY6736" fmla="*/ 1441118 h 5071844"/>
              <a:gd name="connsiteX6737" fmla="*/ 893717 w 10020803"/>
              <a:gd name="connsiteY6737" fmla="*/ 1429948 h 5071844"/>
              <a:gd name="connsiteX6738" fmla="*/ 882546 w 10020803"/>
              <a:gd name="connsiteY6738" fmla="*/ 1429948 h 5071844"/>
              <a:gd name="connsiteX6739" fmla="*/ 5987906 w 10020803"/>
              <a:gd name="connsiteY6739" fmla="*/ 1407604 h 5071844"/>
              <a:gd name="connsiteX6740" fmla="*/ 5999076 w 10020803"/>
              <a:gd name="connsiteY6740" fmla="*/ 1413191 h 5071844"/>
              <a:gd name="connsiteX6741" fmla="*/ 5993490 w 10020803"/>
              <a:gd name="connsiteY6741" fmla="*/ 1418777 h 5071844"/>
              <a:gd name="connsiteX6742" fmla="*/ 5987906 w 10020803"/>
              <a:gd name="connsiteY6742" fmla="*/ 1407604 h 5071844"/>
              <a:gd name="connsiteX6743" fmla="*/ 871375 w 10020803"/>
              <a:gd name="connsiteY6743" fmla="*/ 1407604 h 5071844"/>
              <a:gd name="connsiteX6744" fmla="*/ 882546 w 10020803"/>
              <a:gd name="connsiteY6744" fmla="*/ 1418777 h 5071844"/>
              <a:gd name="connsiteX6745" fmla="*/ 904889 w 10020803"/>
              <a:gd name="connsiteY6745" fmla="*/ 1418777 h 5071844"/>
              <a:gd name="connsiteX6746" fmla="*/ 737317 w 10020803"/>
              <a:gd name="connsiteY6746" fmla="*/ 1407604 h 5071844"/>
              <a:gd name="connsiteX6747" fmla="*/ 737317 w 10020803"/>
              <a:gd name="connsiteY6747" fmla="*/ 1418777 h 5071844"/>
              <a:gd name="connsiteX6748" fmla="*/ 748488 w 10020803"/>
              <a:gd name="connsiteY6748" fmla="*/ 1418777 h 5071844"/>
              <a:gd name="connsiteX6749" fmla="*/ 737317 w 10020803"/>
              <a:gd name="connsiteY6749" fmla="*/ 1407604 h 5071844"/>
              <a:gd name="connsiteX6750" fmla="*/ 502716 w 10020803"/>
              <a:gd name="connsiteY6750" fmla="*/ 1407604 h 5071844"/>
              <a:gd name="connsiteX6751" fmla="*/ 513888 w 10020803"/>
              <a:gd name="connsiteY6751" fmla="*/ 1418777 h 5071844"/>
              <a:gd name="connsiteX6752" fmla="*/ 491545 w 10020803"/>
              <a:gd name="connsiteY6752" fmla="*/ 1418777 h 5071844"/>
              <a:gd name="connsiteX6753" fmla="*/ 633981 w 10020803"/>
              <a:gd name="connsiteY6753" fmla="*/ 1400622 h 5071844"/>
              <a:gd name="connsiteX6754" fmla="*/ 636774 w 10020803"/>
              <a:gd name="connsiteY6754" fmla="*/ 1402018 h 5071844"/>
              <a:gd name="connsiteX6755" fmla="*/ 625603 w 10020803"/>
              <a:gd name="connsiteY6755" fmla="*/ 1407604 h 5071844"/>
              <a:gd name="connsiteX6756" fmla="*/ 633981 w 10020803"/>
              <a:gd name="connsiteY6756" fmla="*/ 1400622 h 5071844"/>
              <a:gd name="connsiteX6757" fmla="*/ 458031 w 10020803"/>
              <a:gd name="connsiteY6757" fmla="*/ 1396434 h 5071844"/>
              <a:gd name="connsiteX6758" fmla="*/ 458031 w 10020803"/>
              <a:gd name="connsiteY6758" fmla="*/ 1407604 h 5071844"/>
              <a:gd name="connsiteX6759" fmla="*/ 435687 w 10020803"/>
              <a:gd name="connsiteY6759" fmla="*/ 1407604 h 5071844"/>
              <a:gd name="connsiteX6760" fmla="*/ 5920876 w 10020803"/>
              <a:gd name="connsiteY6760" fmla="*/ 1385261 h 5071844"/>
              <a:gd name="connsiteX6761" fmla="*/ 5932048 w 10020803"/>
              <a:gd name="connsiteY6761" fmla="*/ 1396434 h 5071844"/>
              <a:gd name="connsiteX6762" fmla="*/ 5926462 w 10020803"/>
              <a:gd name="connsiteY6762" fmla="*/ 1396434 h 5071844"/>
              <a:gd name="connsiteX6763" fmla="*/ 5909705 w 10020803"/>
              <a:gd name="connsiteY6763" fmla="*/ 1396434 h 5071844"/>
              <a:gd name="connsiteX6764" fmla="*/ 625603 w 10020803"/>
              <a:gd name="connsiteY6764" fmla="*/ 1362918 h 5071844"/>
              <a:gd name="connsiteX6765" fmla="*/ 625603 w 10020803"/>
              <a:gd name="connsiteY6765" fmla="*/ 1374090 h 5071844"/>
              <a:gd name="connsiteX6766" fmla="*/ 636774 w 10020803"/>
              <a:gd name="connsiteY6766" fmla="*/ 1379676 h 5071844"/>
              <a:gd name="connsiteX6767" fmla="*/ 625603 w 10020803"/>
              <a:gd name="connsiteY6767" fmla="*/ 1362918 h 5071844"/>
              <a:gd name="connsiteX6768" fmla="*/ 480372 w 10020803"/>
              <a:gd name="connsiteY6768" fmla="*/ 1362918 h 5071844"/>
              <a:gd name="connsiteX6769" fmla="*/ 497131 w 10020803"/>
              <a:gd name="connsiteY6769" fmla="*/ 1368504 h 5071844"/>
              <a:gd name="connsiteX6770" fmla="*/ 491545 w 10020803"/>
              <a:gd name="connsiteY6770" fmla="*/ 1385261 h 5071844"/>
              <a:gd name="connsiteX6771" fmla="*/ 491545 w 10020803"/>
              <a:gd name="connsiteY6771" fmla="*/ 1396434 h 5071844"/>
              <a:gd name="connsiteX6772" fmla="*/ 485959 w 10020803"/>
              <a:gd name="connsiteY6772" fmla="*/ 1390847 h 5071844"/>
              <a:gd name="connsiteX6773" fmla="*/ 480372 w 10020803"/>
              <a:gd name="connsiteY6773" fmla="*/ 1385261 h 5071844"/>
              <a:gd name="connsiteX6774" fmla="*/ 480372 w 10020803"/>
              <a:gd name="connsiteY6774" fmla="*/ 1362918 h 5071844"/>
              <a:gd name="connsiteX6775" fmla="*/ 449652 w 10020803"/>
              <a:gd name="connsiteY6775" fmla="*/ 1357333 h 5071844"/>
              <a:gd name="connsiteX6776" fmla="*/ 458031 w 10020803"/>
              <a:gd name="connsiteY6776" fmla="*/ 1362918 h 5071844"/>
              <a:gd name="connsiteX6777" fmla="*/ 458031 w 10020803"/>
              <a:gd name="connsiteY6777" fmla="*/ 1374090 h 5071844"/>
              <a:gd name="connsiteX6778" fmla="*/ 446859 w 10020803"/>
              <a:gd name="connsiteY6778" fmla="*/ 1362918 h 5071844"/>
              <a:gd name="connsiteX6779" fmla="*/ 449652 w 10020803"/>
              <a:gd name="connsiteY6779" fmla="*/ 1357333 h 5071844"/>
              <a:gd name="connsiteX6780" fmla="*/ 424517 w 10020803"/>
              <a:gd name="connsiteY6780" fmla="*/ 1351747 h 5071844"/>
              <a:gd name="connsiteX6781" fmla="*/ 435687 w 10020803"/>
              <a:gd name="connsiteY6781" fmla="*/ 1362918 h 5071844"/>
              <a:gd name="connsiteX6782" fmla="*/ 430101 w 10020803"/>
              <a:gd name="connsiteY6782" fmla="*/ 1362918 h 5071844"/>
              <a:gd name="connsiteX6783" fmla="*/ 413344 w 10020803"/>
              <a:gd name="connsiteY6783" fmla="*/ 1362918 h 5071844"/>
              <a:gd name="connsiteX6784" fmla="*/ 402174 w 10020803"/>
              <a:gd name="connsiteY6784" fmla="*/ 1362918 h 5071844"/>
              <a:gd name="connsiteX6785" fmla="*/ 424517 w 10020803"/>
              <a:gd name="connsiteY6785" fmla="*/ 1351747 h 5071844"/>
              <a:gd name="connsiteX6786" fmla="*/ 678668 w 10020803"/>
              <a:gd name="connsiteY6786" fmla="*/ 1346161 h 5071844"/>
              <a:gd name="connsiteX6787" fmla="*/ 681460 w 10020803"/>
              <a:gd name="connsiteY6787" fmla="*/ 1351747 h 5071844"/>
              <a:gd name="connsiteX6788" fmla="*/ 670288 w 10020803"/>
              <a:gd name="connsiteY6788" fmla="*/ 1362918 h 5071844"/>
              <a:gd name="connsiteX6789" fmla="*/ 670288 w 10020803"/>
              <a:gd name="connsiteY6789" fmla="*/ 1374090 h 5071844"/>
              <a:gd name="connsiteX6790" fmla="*/ 692631 w 10020803"/>
              <a:gd name="connsiteY6790" fmla="*/ 1385261 h 5071844"/>
              <a:gd name="connsiteX6791" fmla="*/ 703803 w 10020803"/>
              <a:gd name="connsiteY6791" fmla="*/ 1396434 h 5071844"/>
              <a:gd name="connsiteX6792" fmla="*/ 698217 w 10020803"/>
              <a:gd name="connsiteY6792" fmla="*/ 1407604 h 5071844"/>
              <a:gd name="connsiteX6793" fmla="*/ 692631 w 10020803"/>
              <a:gd name="connsiteY6793" fmla="*/ 1407604 h 5071844"/>
              <a:gd name="connsiteX6794" fmla="*/ 681460 w 10020803"/>
              <a:gd name="connsiteY6794" fmla="*/ 1407604 h 5071844"/>
              <a:gd name="connsiteX6795" fmla="*/ 592089 w 10020803"/>
              <a:gd name="connsiteY6795" fmla="*/ 1374090 h 5071844"/>
              <a:gd name="connsiteX6796" fmla="*/ 580916 w 10020803"/>
              <a:gd name="connsiteY6796" fmla="*/ 1362918 h 5071844"/>
              <a:gd name="connsiteX6797" fmla="*/ 564159 w 10020803"/>
              <a:gd name="connsiteY6797" fmla="*/ 1362918 h 5071844"/>
              <a:gd name="connsiteX6798" fmla="*/ 558573 w 10020803"/>
              <a:gd name="connsiteY6798" fmla="*/ 1362918 h 5071844"/>
              <a:gd name="connsiteX6799" fmla="*/ 586502 w 10020803"/>
              <a:gd name="connsiteY6799" fmla="*/ 1357333 h 5071844"/>
              <a:gd name="connsiteX6800" fmla="*/ 614430 w 10020803"/>
              <a:gd name="connsiteY6800" fmla="*/ 1357333 h 5071844"/>
              <a:gd name="connsiteX6801" fmla="*/ 636774 w 10020803"/>
              <a:gd name="connsiteY6801" fmla="*/ 1351747 h 5071844"/>
              <a:gd name="connsiteX6802" fmla="*/ 659117 w 10020803"/>
              <a:gd name="connsiteY6802" fmla="*/ 1362918 h 5071844"/>
              <a:gd name="connsiteX6803" fmla="*/ 670288 w 10020803"/>
              <a:gd name="connsiteY6803" fmla="*/ 1351747 h 5071844"/>
              <a:gd name="connsiteX6804" fmla="*/ 678668 w 10020803"/>
              <a:gd name="connsiteY6804" fmla="*/ 1346161 h 5071844"/>
              <a:gd name="connsiteX6805" fmla="*/ 5932048 w 10020803"/>
              <a:gd name="connsiteY6805" fmla="*/ 1340576 h 5071844"/>
              <a:gd name="connsiteX6806" fmla="*/ 5965562 w 10020803"/>
              <a:gd name="connsiteY6806" fmla="*/ 1351747 h 5071844"/>
              <a:gd name="connsiteX6807" fmla="*/ 5948805 w 10020803"/>
              <a:gd name="connsiteY6807" fmla="*/ 1351747 h 5071844"/>
              <a:gd name="connsiteX6808" fmla="*/ 5943219 w 10020803"/>
              <a:gd name="connsiteY6808" fmla="*/ 1362918 h 5071844"/>
              <a:gd name="connsiteX6809" fmla="*/ 5915291 w 10020803"/>
              <a:gd name="connsiteY6809" fmla="*/ 1357333 h 5071844"/>
              <a:gd name="connsiteX6810" fmla="*/ 5898534 w 10020803"/>
              <a:gd name="connsiteY6810" fmla="*/ 1346161 h 5071844"/>
              <a:gd name="connsiteX6811" fmla="*/ 5932048 w 10020803"/>
              <a:gd name="connsiteY6811" fmla="*/ 1340576 h 5071844"/>
              <a:gd name="connsiteX6812" fmla="*/ 379830 w 10020803"/>
              <a:gd name="connsiteY6812" fmla="*/ 1340576 h 5071844"/>
              <a:gd name="connsiteX6813" fmla="*/ 391001 w 10020803"/>
              <a:gd name="connsiteY6813" fmla="*/ 1340576 h 5071844"/>
              <a:gd name="connsiteX6814" fmla="*/ 391001 w 10020803"/>
              <a:gd name="connsiteY6814" fmla="*/ 1351747 h 5071844"/>
              <a:gd name="connsiteX6815" fmla="*/ 379830 w 10020803"/>
              <a:gd name="connsiteY6815" fmla="*/ 1340576 h 5071844"/>
              <a:gd name="connsiteX6816" fmla="*/ 882546 w 10020803"/>
              <a:gd name="connsiteY6816" fmla="*/ 1318233 h 5071844"/>
              <a:gd name="connsiteX6817" fmla="*/ 888132 w 10020803"/>
              <a:gd name="connsiteY6817" fmla="*/ 1329404 h 5071844"/>
              <a:gd name="connsiteX6818" fmla="*/ 893717 w 10020803"/>
              <a:gd name="connsiteY6818" fmla="*/ 1323819 h 5071844"/>
              <a:gd name="connsiteX6819" fmla="*/ 882546 w 10020803"/>
              <a:gd name="connsiteY6819" fmla="*/ 1318233 h 5071844"/>
              <a:gd name="connsiteX6820" fmla="*/ 871375 w 10020803"/>
              <a:gd name="connsiteY6820" fmla="*/ 1318233 h 5071844"/>
              <a:gd name="connsiteX6821" fmla="*/ 860203 w 10020803"/>
              <a:gd name="connsiteY6821" fmla="*/ 1329404 h 5071844"/>
              <a:gd name="connsiteX6822" fmla="*/ 871375 w 10020803"/>
              <a:gd name="connsiteY6822" fmla="*/ 1329404 h 5071844"/>
              <a:gd name="connsiteX6823" fmla="*/ 5753304 w 10020803"/>
              <a:gd name="connsiteY6823" fmla="*/ 1307061 h 5071844"/>
              <a:gd name="connsiteX6824" fmla="*/ 5764476 w 10020803"/>
              <a:gd name="connsiteY6824" fmla="*/ 1307061 h 5071844"/>
              <a:gd name="connsiteX6825" fmla="*/ 5820334 w 10020803"/>
              <a:gd name="connsiteY6825" fmla="*/ 1307061 h 5071844"/>
              <a:gd name="connsiteX6826" fmla="*/ 5831505 w 10020803"/>
              <a:gd name="connsiteY6826" fmla="*/ 1318233 h 5071844"/>
              <a:gd name="connsiteX6827" fmla="*/ 5797991 w 10020803"/>
              <a:gd name="connsiteY6827" fmla="*/ 1318233 h 5071844"/>
              <a:gd name="connsiteX6828" fmla="*/ 904889 w 10020803"/>
              <a:gd name="connsiteY6828" fmla="*/ 1307061 h 5071844"/>
              <a:gd name="connsiteX6829" fmla="*/ 904889 w 10020803"/>
              <a:gd name="connsiteY6829" fmla="*/ 1318233 h 5071844"/>
              <a:gd name="connsiteX6830" fmla="*/ 916060 w 10020803"/>
              <a:gd name="connsiteY6830" fmla="*/ 1329404 h 5071844"/>
              <a:gd name="connsiteX6831" fmla="*/ 916060 w 10020803"/>
              <a:gd name="connsiteY6831" fmla="*/ 1318233 h 5071844"/>
              <a:gd name="connsiteX6832" fmla="*/ 904889 w 10020803"/>
              <a:gd name="connsiteY6832" fmla="*/ 1307061 h 5071844"/>
              <a:gd name="connsiteX6833" fmla="*/ 5708619 w 10020803"/>
              <a:gd name="connsiteY6833" fmla="*/ 1273547 h 5071844"/>
              <a:gd name="connsiteX6834" fmla="*/ 5719790 w 10020803"/>
              <a:gd name="connsiteY6834" fmla="*/ 1273547 h 5071844"/>
              <a:gd name="connsiteX6835" fmla="*/ 5708619 w 10020803"/>
              <a:gd name="connsiteY6835" fmla="*/ 1284719 h 5071844"/>
              <a:gd name="connsiteX6836" fmla="*/ 647946 w 10020803"/>
              <a:gd name="connsiteY6836" fmla="*/ 1262376 h 5071844"/>
              <a:gd name="connsiteX6837" fmla="*/ 659117 w 10020803"/>
              <a:gd name="connsiteY6837" fmla="*/ 1262376 h 5071844"/>
              <a:gd name="connsiteX6838" fmla="*/ 681460 w 10020803"/>
              <a:gd name="connsiteY6838" fmla="*/ 1273547 h 5071844"/>
              <a:gd name="connsiteX6839" fmla="*/ 659117 w 10020803"/>
              <a:gd name="connsiteY6839" fmla="*/ 1273547 h 5071844"/>
              <a:gd name="connsiteX6840" fmla="*/ 647946 w 10020803"/>
              <a:gd name="connsiteY6840" fmla="*/ 1262376 h 5071844"/>
              <a:gd name="connsiteX6841" fmla="*/ 5317617 w 10020803"/>
              <a:gd name="connsiteY6841" fmla="*/ 1240033 h 5071844"/>
              <a:gd name="connsiteX6842" fmla="*/ 5373474 w 10020803"/>
              <a:gd name="connsiteY6842" fmla="*/ 1262376 h 5071844"/>
              <a:gd name="connsiteX6843" fmla="*/ 5362303 w 10020803"/>
              <a:gd name="connsiteY6843" fmla="*/ 1262376 h 5071844"/>
              <a:gd name="connsiteX6844" fmla="*/ 5339960 w 10020803"/>
              <a:gd name="connsiteY6844" fmla="*/ 1262376 h 5071844"/>
              <a:gd name="connsiteX6845" fmla="*/ 5328789 w 10020803"/>
              <a:gd name="connsiteY6845" fmla="*/ 1251203 h 5071844"/>
              <a:gd name="connsiteX6846" fmla="*/ 5312032 w 10020803"/>
              <a:gd name="connsiteY6846" fmla="*/ 1251203 h 5071844"/>
              <a:gd name="connsiteX6847" fmla="*/ 5306446 w 10020803"/>
              <a:gd name="connsiteY6847" fmla="*/ 1251203 h 5071844"/>
              <a:gd name="connsiteX6848" fmla="*/ 5317617 w 10020803"/>
              <a:gd name="connsiteY6848" fmla="*/ 1240033 h 5071844"/>
              <a:gd name="connsiteX6849" fmla="*/ 491545 w 10020803"/>
              <a:gd name="connsiteY6849" fmla="*/ 1240033 h 5071844"/>
              <a:gd name="connsiteX6850" fmla="*/ 513888 w 10020803"/>
              <a:gd name="connsiteY6850" fmla="*/ 1251203 h 5071844"/>
              <a:gd name="connsiteX6851" fmla="*/ 469202 w 10020803"/>
              <a:gd name="connsiteY6851" fmla="*/ 1251203 h 5071844"/>
              <a:gd name="connsiteX6852" fmla="*/ 5552218 w 10020803"/>
              <a:gd name="connsiteY6852" fmla="*/ 1228862 h 5071844"/>
              <a:gd name="connsiteX6853" fmla="*/ 5602489 w 10020803"/>
              <a:gd name="connsiteY6853" fmla="*/ 1240033 h 5071844"/>
              <a:gd name="connsiteX6854" fmla="*/ 5636003 w 10020803"/>
              <a:gd name="connsiteY6854" fmla="*/ 1256790 h 5071844"/>
              <a:gd name="connsiteX6855" fmla="*/ 5658347 w 10020803"/>
              <a:gd name="connsiteY6855" fmla="*/ 1262376 h 5071844"/>
              <a:gd name="connsiteX6856" fmla="*/ 5675104 w 10020803"/>
              <a:gd name="connsiteY6856" fmla="*/ 1267962 h 5071844"/>
              <a:gd name="connsiteX6857" fmla="*/ 5652762 w 10020803"/>
              <a:gd name="connsiteY6857" fmla="*/ 1273547 h 5071844"/>
              <a:gd name="connsiteX6858" fmla="*/ 5630419 w 10020803"/>
              <a:gd name="connsiteY6858" fmla="*/ 1262376 h 5071844"/>
              <a:gd name="connsiteX6859" fmla="*/ 5596905 w 10020803"/>
              <a:gd name="connsiteY6859" fmla="*/ 1251203 h 5071844"/>
              <a:gd name="connsiteX6860" fmla="*/ 5574561 w 10020803"/>
              <a:gd name="connsiteY6860" fmla="*/ 1251203 h 5071844"/>
              <a:gd name="connsiteX6861" fmla="*/ 5529875 w 10020803"/>
              <a:gd name="connsiteY6861" fmla="*/ 1240033 h 5071844"/>
              <a:gd name="connsiteX6862" fmla="*/ 5552218 w 10020803"/>
              <a:gd name="connsiteY6862" fmla="*/ 1228862 h 5071844"/>
              <a:gd name="connsiteX6863" fmla="*/ 653531 w 10020803"/>
              <a:gd name="connsiteY6863" fmla="*/ 1228862 h 5071844"/>
              <a:gd name="connsiteX6864" fmla="*/ 670288 w 10020803"/>
              <a:gd name="connsiteY6864" fmla="*/ 1228862 h 5071844"/>
              <a:gd name="connsiteX6865" fmla="*/ 692631 w 10020803"/>
              <a:gd name="connsiteY6865" fmla="*/ 1234446 h 5071844"/>
              <a:gd name="connsiteX6866" fmla="*/ 670288 w 10020803"/>
              <a:gd name="connsiteY6866" fmla="*/ 1240033 h 5071844"/>
              <a:gd name="connsiteX6867" fmla="*/ 659117 w 10020803"/>
              <a:gd name="connsiteY6867" fmla="*/ 1240033 h 5071844"/>
              <a:gd name="connsiteX6868" fmla="*/ 647946 w 10020803"/>
              <a:gd name="connsiteY6868" fmla="*/ 1240033 h 5071844"/>
              <a:gd name="connsiteX6869" fmla="*/ 653531 w 10020803"/>
              <a:gd name="connsiteY6869" fmla="*/ 1228862 h 5071844"/>
              <a:gd name="connsiteX6870" fmla="*/ 379830 w 10020803"/>
              <a:gd name="connsiteY6870" fmla="*/ 1228862 h 5071844"/>
              <a:gd name="connsiteX6871" fmla="*/ 402174 w 10020803"/>
              <a:gd name="connsiteY6871" fmla="*/ 1240033 h 5071844"/>
              <a:gd name="connsiteX6872" fmla="*/ 368658 w 10020803"/>
              <a:gd name="connsiteY6872" fmla="*/ 1240033 h 5071844"/>
              <a:gd name="connsiteX6873" fmla="*/ 446859 w 10020803"/>
              <a:gd name="connsiteY6873" fmla="*/ 1217689 h 5071844"/>
              <a:gd name="connsiteX6874" fmla="*/ 458031 w 10020803"/>
              <a:gd name="connsiteY6874" fmla="*/ 1228862 h 5071844"/>
              <a:gd name="connsiteX6875" fmla="*/ 446859 w 10020803"/>
              <a:gd name="connsiteY6875" fmla="*/ 1228862 h 5071844"/>
              <a:gd name="connsiteX6876" fmla="*/ 435687 w 10020803"/>
              <a:gd name="connsiteY6876" fmla="*/ 1223276 h 5071844"/>
              <a:gd name="connsiteX6877" fmla="*/ 446859 w 10020803"/>
              <a:gd name="connsiteY6877" fmla="*/ 1217689 h 5071844"/>
              <a:gd name="connsiteX6878" fmla="*/ 5501946 w 10020803"/>
              <a:gd name="connsiteY6878" fmla="*/ 1210707 h 5071844"/>
              <a:gd name="connsiteX6879" fmla="*/ 5518704 w 10020803"/>
              <a:gd name="connsiteY6879" fmla="*/ 1212103 h 5071844"/>
              <a:gd name="connsiteX6880" fmla="*/ 5529875 w 10020803"/>
              <a:gd name="connsiteY6880" fmla="*/ 1228862 h 5071844"/>
              <a:gd name="connsiteX6881" fmla="*/ 5518704 w 10020803"/>
              <a:gd name="connsiteY6881" fmla="*/ 1228862 h 5071844"/>
              <a:gd name="connsiteX6882" fmla="*/ 5507532 w 10020803"/>
              <a:gd name="connsiteY6882" fmla="*/ 1217689 h 5071844"/>
              <a:gd name="connsiteX6883" fmla="*/ 5496361 w 10020803"/>
              <a:gd name="connsiteY6883" fmla="*/ 1217689 h 5071844"/>
              <a:gd name="connsiteX6884" fmla="*/ 5501946 w 10020803"/>
              <a:gd name="connsiteY6884" fmla="*/ 1210707 h 5071844"/>
              <a:gd name="connsiteX6885" fmla="*/ 5474018 w 10020803"/>
              <a:gd name="connsiteY6885" fmla="*/ 1206518 h 5071844"/>
              <a:gd name="connsiteX6886" fmla="*/ 5485189 w 10020803"/>
              <a:gd name="connsiteY6886" fmla="*/ 1212103 h 5071844"/>
              <a:gd name="connsiteX6887" fmla="*/ 5485189 w 10020803"/>
              <a:gd name="connsiteY6887" fmla="*/ 1217689 h 5071844"/>
              <a:gd name="connsiteX6888" fmla="*/ 5474018 w 10020803"/>
              <a:gd name="connsiteY6888" fmla="*/ 1217689 h 5071844"/>
              <a:gd name="connsiteX6889" fmla="*/ 5474018 w 10020803"/>
              <a:gd name="connsiteY6889" fmla="*/ 1206518 h 5071844"/>
              <a:gd name="connsiteX6890" fmla="*/ 592089 w 10020803"/>
              <a:gd name="connsiteY6890" fmla="*/ 1206518 h 5071844"/>
              <a:gd name="connsiteX6891" fmla="*/ 597673 w 10020803"/>
              <a:gd name="connsiteY6891" fmla="*/ 1212103 h 5071844"/>
              <a:gd name="connsiteX6892" fmla="*/ 620017 w 10020803"/>
              <a:gd name="connsiteY6892" fmla="*/ 1217689 h 5071844"/>
              <a:gd name="connsiteX6893" fmla="*/ 647946 w 10020803"/>
              <a:gd name="connsiteY6893" fmla="*/ 1228862 h 5071844"/>
              <a:gd name="connsiteX6894" fmla="*/ 592089 w 10020803"/>
              <a:gd name="connsiteY6894" fmla="*/ 1217689 h 5071844"/>
              <a:gd name="connsiteX6895" fmla="*/ 885338 w 10020803"/>
              <a:gd name="connsiteY6895" fmla="*/ 1203027 h 5071844"/>
              <a:gd name="connsiteX6896" fmla="*/ 882546 w 10020803"/>
              <a:gd name="connsiteY6896" fmla="*/ 1206518 h 5071844"/>
              <a:gd name="connsiteX6897" fmla="*/ 893717 w 10020803"/>
              <a:gd name="connsiteY6897" fmla="*/ 1217689 h 5071844"/>
              <a:gd name="connsiteX6898" fmla="*/ 904889 w 10020803"/>
              <a:gd name="connsiteY6898" fmla="*/ 1217689 h 5071844"/>
              <a:gd name="connsiteX6899" fmla="*/ 938403 w 10020803"/>
              <a:gd name="connsiteY6899" fmla="*/ 1228862 h 5071844"/>
              <a:gd name="connsiteX6900" fmla="*/ 960746 w 10020803"/>
              <a:gd name="connsiteY6900" fmla="*/ 1240033 h 5071844"/>
              <a:gd name="connsiteX6901" fmla="*/ 955160 w 10020803"/>
              <a:gd name="connsiteY6901" fmla="*/ 1228862 h 5071844"/>
              <a:gd name="connsiteX6902" fmla="*/ 927232 w 10020803"/>
              <a:gd name="connsiteY6902" fmla="*/ 1217689 h 5071844"/>
              <a:gd name="connsiteX6903" fmla="*/ 885338 w 10020803"/>
              <a:gd name="connsiteY6903" fmla="*/ 1203027 h 5071844"/>
              <a:gd name="connsiteX6904" fmla="*/ 525059 w 10020803"/>
              <a:gd name="connsiteY6904" fmla="*/ 1195346 h 5071844"/>
              <a:gd name="connsiteX6905" fmla="*/ 558573 w 10020803"/>
              <a:gd name="connsiteY6905" fmla="*/ 1195346 h 5071844"/>
              <a:gd name="connsiteX6906" fmla="*/ 569745 w 10020803"/>
              <a:gd name="connsiteY6906" fmla="*/ 1206518 h 5071844"/>
              <a:gd name="connsiteX6907" fmla="*/ 536230 w 10020803"/>
              <a:gd name="connsiteY6907" fmla="*/ 1206518 h 5071844"/>
              <a:gd name="connsiteX6908" fmla="*/ 525059 w 10020803"/>
              <a:gd name="connsiteY6908" fmla="*/ 1195346 h 5071844"/>
              <a:gd name="connsiteX6909" fmla="*/ 5429331 w 10020803"/>
              <a:gd name="connsiteY6909" fmla="*/ 1173005 h 5071844"/>
              <a:gd name="connsiteX6910" fmla="*/ 5451675 w 10020803"/>
              <a:gd name="connsiteY6910" fmla="*/ 1184175 h 5071844"/>
              <a:gd name="connsiteX6911" fmla="*/ 5434917 w 10020803"/>
              <a:gd name="connsiteY6911" fmla="*/ 1184175 h 5071844"/>
              <a:gd name="connsiteX6912" fmla="*/ 5418160 w 10020803"/>
              <a:gd name="connsiteY6912" fmla="*/ 1184175 h 5071844"/>
              <a:gd name="connsiteX6913" fmla="*/ 592089 w 10020803"/>
              <a:gd name="connsiteY6913" fmla="*/ 1173005 h 5071844"/>
              <a:gd name="connsiteX6914" fmla="*/ 603260 w 10020803"/>
              <a:gd name="connsiteY6914" fmla="*/ 1173005 h 5071844"/>
              <a:gd name="connsiteX6915" fmla="*/ 603260 w 10020803"/>
              <a:gd name="connsiteY6915" fmla="*/ 1184175 h 5071844"/>
              <a:gd name="connsiteX6916" fmla="*/ 5300860 w 10020803"/>
              <a:gd name="connsiteY6916" fmla="*/ 1133904 h 5071844"/>
              <a:gd name="connsiteX6917" fmla="*/ 5317617 w 10020803"/>
              <a:gd name="connsiteY6917" fmla="*/ 1139489 h 5071844"/>
              <a:gd name="connsiteX6918" fmla="*/ 5345547 w 10020803"/>
              <a:gd name="connsiteY6918" fmla="*/ 1156246 h 5071844"/>
              <a:gd name="connsiteX6919" fmla="*/ 5373474 w 10020803"/>
              <a:gd name="connsiteY6919" fmla="*/ 1161832 h 5071844"/>
              <a:gd name="connsiteX6920" fmla="*/ 5395818 w 10020803"/>
              <a:gd name="connsiteY6920" fmla="*/ 1173005 h 5071844"/>
              <a:gd name="connsiteX6921" fmla="*/ 5384646 w 10020803"/>
              <a:gd name="connsiteY6921" fmla="*/ 1173005 h 5071844"/>
              <a:gd name="connsiteX6922" fmla="*/ 5351131 w 10020803"/>
              <a:gd name="connsiteY6922" fmla="*/ 1173005 h 5071844"/>
              <a:gd name="connsiteX6923" fmla="*/ 5300860 w 10020803"/>
              <a:gd name="connsiteY6923" fmla="*/ 1156246 h 5071844"/>
              <a:gd name="connsiteX6924" fmla="*/ 5272932 w 10020803"/>
              <a:gd name="connsiteY6924" fmla="*/ 1145075 h 5071844"/>
              <a:gd name="connsiteX6925" fmla="*/ 5272932 w 10020803"/>
              <a:gd name="connsiteY6925" fmla="*/ 1139489 h 5071844"/>
              <a:gd name="connsiteX6926" fmla="*/ 5300860 w 10020803"/>
              <a:gd name="connsiteY6926" fmla="*/ 1133904 h 5071844"/>
              <a:gd name="connsiteX6927" fmla="*/ 647946 w 10020803"/>
              <a:gd name="connsiteY6927" fmla="*/ 1117147 h 5071844"/>
              <a:gd name="connsiteX6928" fmla="*/ 659117 w 10020803"/>
              <a:gd name="connsiteY6928" fmla="*/ 1117147 h 5071844"/>
              <a:gd name="connsiteX6929" fmla="*/ 659117 w 10020803"/>
              <a:gd name="connsiteY6929" fmla="*/ 1128318 h 5071844"/>
              <a:gd name="connsiteX6930" fmla="*/ 653531 w 10020803"/>
              <a:gd name="connsiteY6930" fmla="*/ 1128318 h 5071844"/>
              <a:gd name="connsiteX6931" fmla="*/ 647946 w 10020803"/>
              <a:gd name="connsiteY6931" fmla="*/ 1117147 h 5071844"/>
              <a:gd name="connsiteX6932" fmla="*/ 626999 w 10020803"/>
              <a:gd name="connsiteY6932" fmla="*/ 1110165 h 5071844"/>
              <a:gd name="connsiteX6933" fmla="*/ 636774 w 10020803"/>
              <a:gd name="connsiteY6933" fmla="*/ 1117147 h 5071844"/>
              <a:gd name="connsiteX6934" fmla="*/ 636774 w 10020803"/>
              <a:gd name="connsiteY6934" fmla="*/ 1128318 h 5071844"/>
              <a:gd name="connsiteX6935" fmla="*/ 625603 w 10020803"/>
              <a:gd name="connsiteY6935" fmla="*/ 1128318 h 5071844"/>
              <a:gd name="connsiteX6936" fmla="*/ 620017 w 10020803"/>
              <a:gd name="connsiteY6936" fmla="*/ 1111561 h 5071844"/>
              <a:gd name="connsiteX6937" fmla="*/ 626999 w 10020803"/>
              <a:gd name="connsiteY6937" fmla="*/ 1110165 h 5071844"/>
              <a:gd name="connsiteX6938" fmla="*/ 5228245 w 10020803"/>
              <a:gd name="connsiteY6938" fmla="*/ 1105975 h 5071844"/>
              <a:gd name="connsiteX6939" fmla="*/ 5239416 w 10020803"/>
              <a:gd name="connsiteY6939" fmla="*/ 1117147 h 5071844"/>
              <a:gd name="connsiteX6940" fmla="*/ 5261760 w 10020803"/>
              <a:gd name="connsiteY6940" fmla="*/ 1128318 h 5071844"/>
              <a:gd name="connsiteX6941" fmla="*/ 5239416 w 10020803"/>
              <a:gd name="connsiteY6941" fmla="*/ 1128318 h 5071844"/>
              <a:gd name="connsiteX6942" fmla="*/ 5217075 w 10020803"/>
              <a:gd name="connsiteY6942" fmla="*/ 1117147 h 5071844"/>
              <a:gd name="connsiteX6943" fmla="*/ 5194731 w 10020803"/>
              <a:gd name="connsiteY6943" fmla="*/ 1094804 h 5071844"/>
              <a:gd name="connsiteX6944" fmla="*/ 5205902 w 10020803"/>
              <a:gd name="connsiteY6944" fmla="*/ 1105975 h 5071844"/>
              <a:gd name="connsiteX6945" fmla="*/ 5183559 w 10020803"/>
              <a:gd name="connsiteY6945" fmla="*/ 1117147 h 5071844"/>
              <a:gd name="connsiteX6946" fmla="*/ 5189145 w 10020803"/>
              <a:gd name="connsiteY6946" fmla="*/ 1100389 h 5071844"/>
              <a:gd name="connsiteX6947" fmla="*/ 5194731 w 10020803"/>
              <a:gd name="connsiteY6947" fmla="*/ 1094804 h 5071844"/>
              <a:gd name="connsiteX6948" fmla="*/ 5150045 w 10020803"/>
              <a:gd name="connsiteY6948" fmla="*/ 1072461 h 5071844"/>
              <a:gd name="connsiteX6949" fmla="*/ 5161217 w 10020803"/>
              <a:gd name="connsiteY6949" fmla="*/ 1083632 h 5071844"/>
              <a:gd name="connsiteX6950" fmla="*/ 5138874 w 10020803"/>
              <a:gd name="connsiteY6950" fmla="*/ 1083632 h 5071844"/>
              <a:gd name="connsiteX6951" fmla="*/ 5105360 w 10020803"/>
              <a:gd name="connsiteY6951" fmla="*/ 1061290 h 5071844"/>
              <a:gd name="connsiteX6952" fmla="*/ 5138874 w 10020803"/>
              <a:gd name="connsiteY6952" fmla="*/ 1061290 h 5071844"/>
              <a:gd name="connsiteX6953" fmla="*/ 5116531 w 10020803"/>
              <a:gd name="connsiteY6953" fmla="*/ 1072461 h 5071844"/>
              <a:gd name="connsiteX6954" fmla="*/ 5049503 w 10020803"/>
              <a:gd name="connsiteY6954" fmla="*/ 1038947 h 5071844"/>
              <a:gd name="connsiteX6955" fmla="*/ 5083017 w 10020803"/>
              <a:gd name="connsiteY6955" fmla="*/ 1061290 h 5071844"/>
              <a:gd name="connsiteX6956" fmla="*/ 5049503 w 10020803"/>
              <a:gd name="connsiteY6956" fmla="*/ 1050118 h 5071844"/>
              <a:gd name="connsiteX6957" fmla="*/ 5004816 w 10020803"/>
              <a:gd name="connsiteY6957" fmla="*/ 1027774 h 5071844"/>
              <a:gd name="connsiteX6958" fmla="*/ 5015987 w 10020803"/>
              <a:gd name="connsiteY6958" fmla="*/ 1027774 h 5071844"/>
              <a:gd name="connsiteX6959" fmla="*/ 5015987 w 10020803"/>
              <a:gd name="connsiteY6959" fmla="*/ 1038947 h 5071844"/>
              <a:gd name="connsiteX6960" fmla="*/ 5004816 w 10020803"/>
              <a:gd name="connsiteY6960" fmla="*/ 1027774 h 5071844"/>
              <a:gd name="connsiteX6961" fmla="*/ 4703187 w 10020803"/>
              <a:gd name="connsiteY6961" fmla="*/ 1027774 h 5071844"/>
              <a:gd name="connsiteX6962" fmla="*/ 4714358 w 10020803"/>
              <a:gd name="connsiteY6962" fmla="*/ 1033360 h 5071844"/>
              <a:gd name="connsiteX6963" fmla="*/ 4708773 w 10020803"/>
              <a:gd name="connsiteY6963" fmla="*/ 1038947 h 5071844"/>
              <a:gd name="connsiteX6964" fmla="*/ 4703187 w 10020803"/>
              <a:gd name="connsiteY6964" fmla="*/ 1027774 h 5071844"/>
              <a:gd name="connsiteX6965" fmla="*/ 4658500 w 10020803"/>
              <a:gd name="connsiteY6965" fmla="*/ 1027774 h 5071844"/>
              <a:gd name="connsiteX6966" fmla="*/ 4669673 w 10020803"/>
              <a:gd name="connsiteY6966" fmla="*/ 1027774 h 5071844"/>
              <a:gd name="connsiteX6967" fmla="*/ 4647329 w 10020803"/>
              <a:gd name="connsiteY6967" fmla="*/ 1038947 h 5071844"/>
              <a:gd name="connsiteX6968" fmla="*/ 592089 w 10020803"/>
              <a:gd name="connsiteY6968" fmla="*/ 1027774 h 5071844"/>
              <a:gd name="connsiteX6969" fmla="*/ 580916 w 10020803"/>
              <a:gd name="connsiteY6969" fmla="*/ 1038947 h 5071844"/>
              <a:gd name="connsiteX6970" fmla="*/ 592089 w 10020803"/>
              <a:gd name="connsiteY6970" fmla="*/ 1038947 h 5071844"/>
              <a:gd name="connsiteX6971" fmla="*/ 592089 w 10020803"/>
              <a:gd name="connsiteY6971" fmla="*/ 1027774 h 5071844"/>
              <a:gd name="connsiteX6972" fmla="*/ 335144 w 10020803"/>
              <a:gd name="connsiteY6972" fmla="*/ 1027774 h 5071844"/>
              <a:gd name="connsiteX6973" fmla="*/ 357487 w 10020803"/>
              <a:gd name="connsiteY6973" fmla="*/ 1038947 h 5071844"/>
              <a:gd name="connsiteX6974" fmla="*/ 335144 w 10020803"/>
              <a:gd name="connsiteY6974" fmla="*/ 1038947 h 5071844"/>
              <a:gd name="connsiteX6975" fmla="*/ 122886 w 10020803"/>
              <a:gd name="connsiteY6975" fmla="*/ 1027774 h 5071844"/>
              <a:gd name="connsiteX6976" fmla="*/ 134058 w 10020803"/>
              <a:gd name="connsiteY6976" fmla="*/ 1027774 h 5071844"/>
              <a:gd name="connsiteX6977" fmla="*/ 134058 w 10020803"/>
              <a:gd name="connsiteY6977" fmla="*/ 1038947 h 5071844"/>
              <a:gd name="connsiteX6978" fmla="*/ 122886 w 10020803"/>
              <a:gd name="connsiteY6978" fmla="*/ 1027774 h 5071844"/>
              <a:gd name="connsiteX6979" fmla="*/ 4630573 w 10020803"/>
              <a:gd name="connsiteY6979" fmla="*/ 1016603 h 5071844"/>
              <a:gd name="connsiteX6980" fmla="*/ 4636157 w 10020803"/>
              <a:gd name="connsiteY6980" fmla="*/ 1027774 h 5071844"/>
              <a:gd name="connsiteX6981" fmla="*/ 4624987 w 10020803"/>
              <a:gd name="connsiteY6981" fmla="*/ 1027774 h 5071844"/>
              <a:gd name="connsiteX6982" fmla="*/ 4630573 w 10020803"/>
              <a:gd name="connsiteY6982" fmla="*/ 1016603 h 5071844"/>
              <a:gd name="connsiteX6983" fmla="*/ 502716 w 10020803"/>
              <a:gd name="connsiteY6983" fmla="*/ 1016603 h 5071844"/>
              <a:gd name="connsiteX6984" fmla="*/ 525059 w 10020803"/>
              <a:gd name="connsiteY6984" fmla="*/ 1027774 h 5071844"/>
              <a:gd name="connsiteX6985" fmla="*/ 513888 w 10020803"/>
              <a:gd name="connsiteY6985" fmla="*/ 1016603 h 5071844"/>
              <a:gd name="connsiteX6986" fmla="*/ 502716 w 10020803"/>
              <a:gd name="connsiteY6986" fmla="*/ 1016603 h 5071844"/>
              <a:gd name="connsiteX6987" fmla="*/ 312801 w 10020803"/>
              <a:gd name="connsiteY6987" fmla="*/ 1016603 h 5071844"/>
              <a:gd name="connsiteX6988" fmla="*/ 323973 w 10020803"/>
              <a:gd name="connsiteY6988" fmla="*/ 1016603 h 5071844"/>
              <a:gd name="connsiteX6989" fmla="*/ 323973 w 10020803"/>
              <a:gd name="connsiteY6989" fmla="*/ 1027774 h 5071844"/>
              <a:gd name="connsiteX6990" fmla="*/ 312801 w 10020803"/>
              <a:gd name="connsiteY6990" fmla="*/ 1027774 h 5071844"/>
              <a:gd name="connsiteX6991" fmla="*/ 201086 w 10020803"/>
              <a:gd name="connsiteY6991" fmla="*/ 1016603 h 5071844"/>
              <a:gd name="connsiteX6992" fmla="*/ 212259 w 10020803"/>
              <a:gd name="connsiteY6992" fmla="*/ 1016603 h 5071844"/>
              <a:gd name="connsiteX6993" fmla="*/ 229016 w 10020803"/>
              <a:gd name="connsiteY6993" fmla="*/ 1027774 h 5071844"/>
              <a:gd name="connsiteX6994" fmla="*/ 245773 w 10020803"/>
              <a:gd name="connsiteY6994" fmla="*/ 1033360 h 5071844"/>
              <a:gd name="connsiteX6995" fmla="*/ 212259 w 10020803"/>
              <a:gd name="connsiteY6995" fmla="*/ 1038947 h 5071844"/>
              <a:gd name="connsiteX6996" fmla="*/ 201086 w 10020803"/>
              <a:gd name="connsiteY6996" fmla="*/ 1027774 h 5071844"/>
              <a:gd name="connsiteX6997" fmla="*/ 201086 w 10020803"/>
              <a:gd name="connsiteY6997" fmla="*/ 1016603 h 5071844"/>
              <a:gd name="connsiteX6998" fmla="*/ 78201 w 10020803"/>
              <a:gd name="connsiteY6998" fmla="*/ 1005431 h 5071844"/>
              <a:gd name="connsiteX6999" fmla="*/ 89372 w 10020803"/>
              <a:gd name="connsiteY6999" fmla="*/ 1005431 h 5071844"/>
              <a:gd name="connsiteX7000" fmla="*/ 111715 w 10020803"/>
              <a:gd name="connsiteY7000" fmla="*/ 1016603 h 5071844"/>
              <a:gd name="connsiteX7001" fmla="*/ 78201 w 10020803"/>
              <a:gd name="connsiteY7001" fmla="*/ 1016603 h 5071844"/>
              <a:gd name="connsiteX7002" fmla="*/ 78201 w 10020803"/>
              <a:gd name="connsiteY7002" fmla="*/ 1005431 h 5071844"/>
              <a:gd name="connsiteX7003" fmla="*/ 4937787 w 10020803"/>
              <a:gd name="connsiteY7003" fmla="*/ 994260 h 5071844"/>
              <a:gd name="connsiteX7004" fmla="*/ 4948959 w 10020803"/>
              <a:gd name="connsiteY7004" fmla="*/ 1005431 h 5071844"/>
              <a:gd name="connsiteX7005" fmla="*/ 4943373 w 10020803"/>
              <a:gd name="connsiteY7005" fmla="*/ 1005431 h 5071844"/>
              <a:gd name="connsiteX7006" fmla="*/ 4932203 w 10020803"/>
              <a:gd name="connsiteY7006" fmla="*/ 999846 h 5071844"/>
              <a:gd name="connsiteX7007" fmla="*/ 4937787 w 10020803"/>
              <a:gd name="connsiteY7007" fmla="*/ 994260 h 5071844"/>
              <a:gd name="connsiteX7008" fmla="*/ 122886 w 10020803"/>
              <a:gd name="connsiteY7008" fmla="*/ 994260 h 5071844"/>
              <a:gd name="connsiteX7009" fmla="*/ 134058 w 10020803"/>
              <a:gd name="connsiteY7009" fmla="*/ 1005431 h 5071844"/>
              <a:gd name="connsiteX7010" fmla="*/ 134058 w 10020803"/>
              <a:gd name="connsiteY7010" fmla="*/ 1016603 h 5071844"/>
              <a:gd name="connsiteX7011" fmla="*/ 128472 w 10020803"/>
              <a:gd name="connsiteY7011" fmla="*/ 1011017 h 5071844"/>
              <a:gd name="connsiteX7012" fmla="*/ 122886 w 10020803"/>
              <a:gd name="connsiteY7012" fmla="*/ 1005431 h 5071844"/>
              <a:gd name="connsiteX7013" fmla="*/ 122886 w 10020803"/>
              <a:gd name="connsiteY7013" fmla="*/ 994260 h 5071844"/>
              <a:gd name="connsiteX7014" fmla="*/ 4848416 w 10020803"/>
              <a:gd name="connsiteY7014" fmla="*/ 971917 h 5071844"/>
              <a:gd name="connsiteX7015" fmla="*/ 4859588 w 10020803"/>
              <a:gd name="connsiteY7015" fmla="*/ 971917 h 5071844"/>
              <a:gd name="connsiteX7016" fmla="*/ 4881929 w 10020803"/>
              <a:gd name="connsiteY7016" fmla="*/ 971917 h 5071844"/>
              <a:gd name="connsiteX7017" fmla="*/ 4870759 w 10020803"/>
              <a:gd name="connsiteY7017" fmla="*/ 983089 h 5071844"/>
              <a:gd name="connsiteX7018" fmla="*/ 435687 w 10020803"/>
              <a:gd name="connsiteY7018" fmla="*/ 971917 h 5071844"/>
              <a:gd name="connsiteX7019" fmla="*/ 458031 w 10020803"/>
              <a:gd name="connsiteY7019" fmla="*/ 971917 h 5071844"/>
              <a:gd name="connsiteX7020" fmla="*/ 463616 w 10020803"/>
              <a:gd name="connsiteY7020" fmla="*/ 977503 h 5071844"/>
              <a:gd name="connsiteX7021" fmla="*/ 469202 w 10020803"/>
              <a:gd name="connsiteY7021" fmla="*/ 983089 h 5071844"/>
              <a:gd name="connsiteX7022" fmla="*/ 458031 w 10020803"/>
              <a:gd name="connsiteY7022" fmla="*/ 994260 h 5071844"/>
              <a:gd name="connsiteX7023" fmla="*/ 446859 w 10020803"/>
              <a:gd name="connsiteY7023" fmla="*/ 994260 h 5071844"/>
              <a:gd name="connsiteX7024" fmla="*/ 458031 w 10020803"/>
              <a:gd name="connsiteY7024" fmla="*/ 1005431 h 5071844"/>
              <a:gd name="connsiteX7025" fmla="*/ 424517 w 10020803"/>
              <a:gd name="connsiteY7025" fmla="*/ 1005431 h 5071844"/>
              <a:gd name="connsiteX7026" fmla="*/ 413344 w 10020803"/>
              <a:gd name="connsiteY7026" fmla="*/ 994260 h 5071844"/>
              <a:gd name="connsiteX7027" fmla="*/ 413344 w 10020803"/>
              <a:gd name="connsiteY7027" fmla="*/ 983089 h 5071844"/>
              <a:gd name="connsiteX7028" fmla="*/ 78201 w 10020803"/>
              <a:gd name="connsiteY7028" fmla="*/ 971917 h 5071844"/>
              <a:gd name="connsiteX7029" fmla="*/ 100544 w 10020803"/>
              <a:gd name="connsiteY7029" fmla="*/ 971917 h 5071844"/>
              <a:gd name="connsiteX7030" fmla="*/ 89372 w 10020803"/>
              <a:gd name="connsiteY7030" fmla="*/ 994260 h 5071844"/>
              <a:gd name="connsiteX7031" fmla="*/ 83787 w 10020803"/>
              <a:gd name="connsiteY7031" fmla="*/ 983089 h 5071844"/>
              <a:gd name="connsiteX7032" fmla="*/ 78201 w 10020803"/>
              <a:gd name="connsiteY7032" fmla="*/ 971917 h 5071844"/>
              <a:gd name="connsiteX7033" fmla="*/ 4826072 w 10020803"/>
              <a:gd name="connsiteY7033" fmla="*/ 949574 h 5071844"/>
              <a:gd name="connsiteX7034" fmla="*/ 4837244 w 10020803"/>
              <a:gd name="connsiteY7034" fmla="*/ 960746 h 5071844"/>
              <a:gd name="connsiteX7035" fmla="*/ 4826072 w 10020803"/>
              <a:gd name="connsiteY7035" fmla="*/ 960746 h 5071844"/>
              <a:gd name="connsiteX7036" fmla="*/ 114507 w 10020803"/>
              <a:gd name="connsiteY7036" fmla="*/ 920250 h 5071844"/>
              <a:gd name="connsiteX7037" fmla="*/ 122886 w 10020803"/>
              <a:gd name="connsiteY7037" fmla="*/ 927232 h 5071844"/>
              <a:gd name="connsiteX7038" fmla="*/ 111715 w 10020803"/>
              <a:gd name="connsiteY7038" fmla="*/ 927232 h 5071844"/>
              <a:gd name="connsiteX7039" fmla="*/ 111715 w 10020803"/>
              <a:gd name="connsiteY7039" fmla="*/ 921646 h 5071844"/>
              <a:gd name="connsiteX7040" fmla="*/ 114507 w 10020803"/>
              <a:gd name="connsiteY7040" fmla="*/ 920250 h 5071844"/>
              <a:gd name="connsiteX7041" fmla="*/ 89372 w 10020803"/>
              <a:gd name="connsiteY7041" fmla="*/ 916060 h 5071844"/>
              <a:gd name="connsiteX7042" fmla="*/ 100544 w 10020803"/>
              <a:gd name="connsiteY7042" fmla="*/ 916060 h 5071844"/>
              <a:gd name="connsiteX7043" fmla="*/ 94958 w 10020803"/>
              <a:gd name="connsiteY7043" fmla="*/ 921646 h 5071844"/>
              <a:gd name="connsiteX7044" fmla="*/ 89372 w 10020803"/>
              <a:gd name="connsiteY7044" fmla="*/ 921646 h 5071844"/>
              <a:gd name="connsiteX7045" fmla="*/ 89372 w 10020803"/>
              <a:gd name="connsiteY7045" fmla="*/ 916060 h 5071844"/>
              <a:gd name="connsiteX7046" fmla="*/ 4703187 w 10020803"/>
              <a:gd name="connsiteY7046" fmla="*/ 904889 h 5071844"/>
              <a:gd name="connsiteX7047" fmla="*/ 4714358 w 10020803"/>
              <a:gd name="connsiteY7047" fmla="*/ 904889 h 5071844"/>
              <a:gd name="connsiteX7048" fmla="*/ 4703187 w 10020803"/>
              <a:gd name="connsiteY7048" fmla="*/ 916060 h 5071844"/>
              <a:gd name="connsiteX7049" fmla="*/ 4692016 w 10020803"/>
              <a:gd name="connsiteY7049" fmla="*/ 910475 h 5071844"/>
              <a:gd name="connsiteX7050" fmla="*/ 4703187 w 10020803"/>
              <a:gd name="connsiteY7050" fmla="*/ 904889 h 5071844"/>
              <a:gd name="connsiteX7051" fmla="*/ 4240270 w 10020803"/>
              <a:gd name="connsiteY7051" fmla="*/ 890226 h 5071844"/>
              <a:gd name="connsiteX7052" fmla="*/ 4267499 w 10020803"/>
              <a:gd name="connsiteY7052" fmla="*/ 904889 h 5071844"/>
              <a:gd name="connsiteX7053" fmla="*/ 4245156 w 10020803"/>
              <a:gd name="connsiteY7053" fmla="*/ 904889 h 5071844"/>
              <a:gd name="connsiteX7054" fmla="*/ 4233985 w 10020803"/>
              <a:gd name="connsiteY7054" fmla="*/ 893717 h 5071844"/>
              <a:gd name="connsiteX7055" fmla="*/ 4240270 w 10020803"/>
              <a:gd name="connsiteY7055" fmla="*/ 890226 h 5071844"/>
              <a:gd name="connsiteX7056" fmla="*/ 4647329 w 10020803"/>
              <a:gd name="connsiteY7056" fmla="*/ 882546 h 5071844"/>
              <a:gd name="connsiteX7057" fmla="*/ 4658500 w 10020803"/>
              <a:gd name="connsiteY7057" fmla="*/ 893717 h 5071844"/>
              <a:gd name="connsiteX7058" fmla="*/ 4647329 w 10020803"/>
              <a:gd name="connsiteY7058" fmla="*/ 893717 h 5071844"/>
              <a:gd name="connsiteX7059" fmla="*/ 4636157 w 10020803"/>
              <a:gd name="connsiteY7059" fmla="*/ 893717 h 5071844"/>
              <a:gd name="connsiteX7060" fmla="*/ 4641743 w 10020803"/>
              <a:gd name="connsiteY7060" fmla="*/ 888132 h 5071844"/>
              <a:gd name="connsiteX7061" fmla="*/ 4647329 w 10020803"/>
              <a:gd name="connsiteY7061" fmla="*/ 882546 h 5071844"/>
              <a:gd name="connsiteX7062" fmla="*/ 4557958 w 10020803"/>
              <a:gd name="connsiteY7062" fmla="*/ 849032 h 5071844"/>
              <a:gd name="connsiteX7063" fmla="*/ 4569129 w 10020803"/>
              <a:gd name="connsiteY7063" fmla="*/ 849032 h 5071844"/>
              <a:gd name="connsiteX7064" fmla="*/ 4569129 w 10020803"/>
              <a:gd name="connsiteY7064" fmla="*/ 860202 h 5071844"/>
              <a:gd name="connsiteX7065" fmla="*/ 938403 w 10020803"/>
              <a:gd name="connsiteY7065" fmla="*/ 837859 h 5071844"/>
              <a:gd name="connsiteX7066" fmla="*/ 927232 w 10020803"/>
              <a:gd name="connsiteY7066" fmla="*/ 849032 h 5071844"/>
              <a:gd name="connsiteX7067" fmla="*/ 949576 w 10020803"/>
              <a:gd name="connsiteY7067" fmla="*/ 837859 h 5071844"/>
              <a:gd name="connsiteX7068" fmla="*/ 1117147 w 10020803"/>
              <a:gd name="connsiteY7068" fmla="*/ 826688 h 5071844"/>
              <a:gd name="connsiteX7069" fmla="*/ 1105975 w 10020803"/>
              <a:gd name="connsiteY7069" fmla="*/ 837859 h 5071844"/>
              <a:gd name="connsiteX7070" fmla="*/ 1128318 w 10020803"/>
              <a:gd name="connsiteY7070" fmla="*/ 837859 h 5071844"/>
              <a:gd name="connsiteX7071" fmla="*/ 1117147 w 10020803"/>
              <a:gd name="connsiteY7071" fmla="*/ 826688 h 5071844"/>
              <a:gd name="connsiteX7072" fmla="*/ 860203 w 10020803"/>
              <a:gd name="connsiteY7072" fmla="*/ 793174 h 5071844"/>
              <a:gd name="connsiteX7073" fmla="*/ 849032 w 10020803"/>
              <a:gd name="connsiteY7073" fmla="*/ 804345 h 5071844"/>
              <a:gd name="connsiteX7074" fmla="*/ 871375 w 10020803"/>
              <a:gd name="connsiteY7074" fmla="*/ 804345 h 5071844"/>
              <a:gd name="connsiteX7075" fmla="*/ 860203 w 10020803"/>
              <a:gd name="connsiteY7075" fmla="*/ 793174 h 5071844"/>
              <a:gd name="connsiteX7076" fmla="*/ 821102 w 10020803"/>
              <a:gd name="connsiteY7076" fmla="*/ 782002 h 5071844"/>
              <a:gd name="connsiteX7077" fmla="*/ 815518 w 10020803"/>
              <a:gd name="connsiteY7077" fmla="*/ 793174 h 5071844"/>
              <a:gd name="connsiteX7078" fmla="*/ 826689 w 10020803"/>
              <a:gd name="connsiteY7078" fmla="*/ 804345 h 5071844"/>
              <a:gd name="connsiteX7079" fmla="*/ 832275 w 10020803"/>
              <a:gd name="connsiteY7079" fmla="*/ 793174 h 5071844"/>
              <a:gd name="connsiteX7080" fmla="*/ 821102 w 10020803"/>
              <a:gd name="connsiteY7080" fmla="*/ 782002 h 5071844"/>
              <a:gd name="connsiteX7081" fmla="*/ 4044070 w 10020803"/>
              <a:gd name="connsiteY7081" fmla="*/ 759660 h 5071844"/>
              <a:gd name="connsiteX7082" fmla="*/ 4055241 w 10020803"/>
              <a:gd name="connsiteY7082" fmla="*/ 759660 h 5071844"/>
              <a:gd name="connsiteX7083" fmla="*/ 4049656 w 10020803"/>
              <a:gd name="connsiteY7083" fmla="*/ 770831 h 5071844"/>
              <a:gd name="connsiteX7084" fmla="*/ 4044070 w 10020803"/>
              <a:gd name="connsiteY7084" fmla="*/ 759660 h 5071844"/>
              <a:gd name="connsiteX7085" fmla="*/ 949576 w 10020803"/>
              <a:gd name="connsiteY7085" fmla="*/ 714974 h 5071844"/>
              <a:gd name="connsiteX7086" fmla="*/ 1005433 w 10020803"/>
              <a:gd name="connsiteY7086" fmla="*/ 737317 h 5071844"/>
              <a:gd name="connsiteX7087" fmla="*/ 1027776 w 10020803"/>
              <a:gd name="connsiteY7087" fmla="*/ 737317 h 5071844"/>
              <a:gd name="connsiteX7088" fmla="*/ 1027776 w 10020803"/>
              <a:gd name="connsiteY7088" fmla="*/ 748488 h 5071844"/>
              <a:gd name="connsiteX7089" fmla="*/ 1038947 w 10020803"/>
              <a:gd name="connsiteY7089" fmla="*/ 748488 h 5071844"/>
              <a:gd name="connsiteX7090" fmla="*/ 1055704 w 10020803"/>
              <a:gd name="connsiteY7090" fmla="*/ 737317 h 5071844"/>
              <a:gd name="connsiteX7091" fmla="*/ 1061290 w 10020803"/>
              <a:gd name="connsiteY7091" fmla="*/ 737317 h 5071844"/>
              <a:gd name="connsiteX7092" fmla="*/ 1072461 w 10020803"/>
              <a:gd name="connsiteY7092" fmla="*/ 742902 h 5071844"/>
              <a:gd name="connsiteX7093" fmla="*/ 1044533 w 10020803"/>
              <a:gd name="connsiteY7093" fmla="*/ 726145 h 5071844"/>
              <a:gd name="connsiteX7094" fmla="*/ 1005433 w 10020803"/>
              <a:gd name="connsiteY7094" fmla="*/ 714974 h 5071844"/>
              <a:gd name="connsiteX7095" fmla="*/ 983090 w 10020803"/>
              <a:gd name="connsiteY7095" fmla="*/ 714974 h 5071844"/>
              <a:gd name="connsiteX7096" fmla="*/ 3809471 w 10020803"/>
              <a:gd name="connsiteY7096" fmla="*/ 703803 h 5071844"/>
              <a:gd name="connsiteX7097" fmla="*/ 3820641 w 10020803"/>
              <a:gd name="connsiteY7097" fmla="*/ 703803 h 5071844"/>
              <a:gd name="connsiteX7098" fmla="*/ 3820641 w 10020803"/>
              <a:gd name="connsiteY7098" fmla="*/ 714974 h 5071844"/>
              <a:gd name="connsiteX7099" fmla="*/ 726145 w 10020803"/>
              <a:gd name="connsiteY7099" fmla="*/ 692631 h 5071844"/>
              <a:gd name="connsiteX7100" fmla="*/ 726145 w 10020803"/>
              <a:gd name="connsiteY7100" fmla="*/ 703803 h 5071844"/>
              <a:gd name="connsiteX7101" fmla="*/ 737317 w 10020803"/>
              <a:gd name="connsiteY7101" fmla="*/ 692631 h 5071844"/>
              <a:gd name="connsiteX7102" fmla="*/ 726145 w 10020803"/>
              <a:gd name="connsiteY7102" fmla="*/ 692631 h 5071844"/>
              <a:gd name="connsiteX7103" fmla="*/ 3664241 w 10020803"/>
              <a:gd name="connsiteY7103" fmla="*/ 681460 h 5071844"/>
              <a:gd name="connsiteX7104" fmla="*/ 3664241 w 10020803"/>
              <a:gd name="connsiteY7104" fmla="*/ 692631 h 5071844"/>
              <a:gd name="connsiteX7105" fmla="*/ 3653069 w 10020803"/>
              <a:gd name="connsiteY7105" fmla="*/ 687044 h 5071844"/>
              <a:gd name="connsiteX7106" fmla="*/ 3664241 w 10020803"/>
              <a:gd name="connsiteY7106" fmla="*/ 681460 h 5071844"/>
              <a:gd name="connsiteX7107" fmla="*/ 2848724 w 10020803"/>
              <a:gd name="connsiteY7107" fmla="*/ 681460 h 5071844"/>
              <a:gd name="connsiteX7108" fmla="*/ 2848724 w 10020803"/>
              <a:gd name="connsiteY7108" fmla="*/ 692631 h 5071844"/>
              <a:gd name="connsiteX7109" fmla="*/ 2859895 w 10020803"/>
              <a:gd name="connsiteY7109" fmla="*/ 681460 h 5071844"/>
              <a:gd name="connsiteX7110" fmla="*/ 446859 w 10020803"/>
              <a:gd name="connsiteY7110" fmla="*/ 670287 h 5071844"/>
              <a:gd name="connsiteX7111" fmla="*/ 458031 w 10020803"/>
              <a:gd name="connsiteY7111" fmla="*/ 670287 h 5071844"/>
              <a:gd name="connsiteX7112" fmla="*/ 446859 w 10020803"/>
              <a:gd name="connsiteY7112" fmla="*/ 681460 h 5071844"/>
              <a:gd name="connsiteX7113" fmla="*/ 3608383 w 10020803"/>
              <a:gd name="connsiteY7113" fmla="*/ 647944 h 5071844"/>
              <a:gd name="connsiteX7114" fmla="*/ 3619555 w 10020803"/>
              <a:gd name="connsiteY7114" fmla="*/ 647944 h 5071844"/>
              <a:gd name="connsiteX7115" fmla="*/ 3608383 w 10020803"/>
              <a:gd name="connsiteY7115" fmla="*/ 659117 h 5071844"/>
              <a:gd name="connsiteX7116" fmla="*/ 569745 w 10020803"/>
              <a:gd name="connsiteY7116" fmla="*/ 636773 h 5071844"/>
              <a:gd name="connsiteX7117" fmla="*/ 558573 w 10020803"/>
              <a:gd name="connsiteY7117" fmla="*/ 647944 h 5071844"/>
              <a:gd name="connsiteX7118" fmla="*/ 569745 w 10020803"/>
              <a:gd name="connsiteY7118" fmla="*/ 647944 h 5071844"/>
              <a:gd name="connsiteX7119" fmla="*/ 580916 w 10020803"/>
              <a:gd name="connsiteY7119" fmla="*/ 647944 h 5071844"/>
              <a:gd name="connsiteX7120" fmla="*/ 575330 w 10020803"/>
              <a:gd name="connsiteY7120" fmla="*/ 642360 h 5071844"/>
              <a:gd name="connsiteX7121" fmla="*/ 569745 w 10020803"/>
              <a:gd name="connsiteY7121" fmla="*/ 636773 h 5071844"/>
              <a:gd name="connsiteX7122" fmla="*/ 3485497 w 10020803"/>
              <a:gd name="connsiteY7122" fmla="*/ 625603 h 5071844"/>
              <a:gd name="connsiteX7123" fmla="*/ 3491082 w 10020803"/>
              <a:gd name="connsiteY7123" fmla="*/ 631187 h 5071844"/>
              <a:gd name="connsiteX7124" fmla="*/ 3496668 w 10020803"/>
              <a:gd name="connsiteY7124" fmla="*/ 636773 h 5071844"/>
              <a:gd name="connsiteX7125" fmla="*/ 3485497 w 10020803"/>
              <a:gd name="connsiteY7125" fmla="*/ 636773 h 5071844"/>
              <a:gd name="connsiteX7126" fmla="*/ 469202 w 10020803"/>
              <a:gd name="connsiteY7126" fmla="*/ 614430 h 5071844"/>
              <a:gd name="connsiteX7127" fmla="*/ 491545 w 10020803"/>
              <a:gd name="connsiteY7127" fmla="*/ 625603 h 5071844"/>
              <a:gd name="connsiteX7128" fmla="*/ 469202 w 10020803"/>
              <a:gd name="connsiteY7128" fmla="*/ 625603 h 5071844"/>
              <a:gd name="connsiteX7129" fmla="*/ 3842984 w 10020803"/>
              <a:gd name="connsiteY7129" fmla="*/ 603259 h 5071844"/>
              <a:gd name="connsiteX7130" fmla="*/ 3854155 w 10020803"/>
              <a:gd name="connsiteY7130" fmla="*/ 603259 h 5071844"/>
              <a:gd name="connsiteX7131" fmla="*/ 3910012 w 10020803"/>
              <a:gd name="connsiteY7131" fmla="*/ 614430 h 5071844"/>
              <a:gd name="connsiteX7132" fmla="*/ 3932356 w 10020803"/>
              <a:gd name="connsiteY7132" fmla="*/ 625603 h 5071844"/>
              <a:gd name="connsiteX7133" fmla="*/ 3943526 w 10020803"/>
              <a:gd name="connsiteY7133" fmla="*/ 636773 h 5071844"/>
              <a:gd name="connsiteX7134" fmla="*/ 3982627 w 10020803"/>
              <a:gd name="connsiteY7134" fmla="*/ 642360 h 5071844"/>
              <a:gd name="connsiteX7135" fmla="*/ 4032899 w 10020803"/>
              <a:gd name="connsiteY7135" fmla="*/ 659117 h 5071844"/>
              <a:gd name="connsiteX7136" fmla="*/ 4049656 w 10020803"/>
              <a:gd name="connsiteY7136" fmla="*/ 675874 h 5071844"/>
              <a:gd name="connsiteX7137" fmla="*/ 4021727 w 10020803"/>
              <a:gd name="connsiteY7137" fmla="*/ 670287 h 5071844"/>
              <a:gd name="connsiteX7138" fmla="*/ 3999384 w 10020803"/>
              <a:gd name="connsiteY7138" fmla="*/ 659117 h 5071844"/>
              <a:gd name="connsiteX7139" fmla="*/ 3988213 w 10020803"/>
              <a:gd name="connsiteY7139" fmla="*/ 659117 h 5071844"/>
              <a:gd name="connsiteX7140" fmla="*/ 3965870 w 10020803"/>
              <a:gd name="connsiteY7140" fmla="*/ 653530 h 5071844"/>
              <a:gd name="connsiteX7141" fmla="*/ 3921183 w 10020803"/>
              <a:gd name="connsiteY7141" fmla="*/ 642360 h 5071844"/>
              <a:gd name="connsiteX7142" fmla="*/ 3898842 w 10020803"/>
              <a:gd name="connsiteY7142" fmla="*/ 625603 h 5071844"/>
              <a:gd name="connsiteX7143" fmla="*/ 3887669 w 10020803"/>
              <a:gd name="connsiteY7143" fmla="*/ 625603 h 5071844"/>
              <a:gd name="connsiteX7144" fmla="*/ 3865326 w 10020803"/>
              <a:gd name="connsiteY7144" fmla="*/ 625603 h 5071844"/>
              <a:gd name="connsiteX7145" fmla="*/ 3831812 w 10020803"/>
              <a:gd name="connsiteY7145" fmla="*/ 614430 h 5071844"/>
              <a:gd name="connsiteX7146" fmla="*/ 3842984 w 10020803"/>
              <a:gd name="connsiteY7146" fmla="*/ 603259 h 5071844"/>
              <a:gd name="connsiteX7147" fmla="*/ 3407297 w 10020803"/>
              <a:gd name="connsiteY7147" fmla="*/ 603259 h 5071844"/>
              <a:gd name="connsiteX7148" fmla="*/ 3418468 w 10020803"/>
              <a:gd name="connsiteY7148" fmla="*/ 603259 h 5071844"/>
              <a:gd name="connsiteX7149" fmla="*/ 3418468 w 10020803"/>
              <a:gd name="connsiteY7149" fmla="*/ 614430 h 5071844"/>
              <a:gd name="connsiteX7150" fmla="*/ 1273548 w 10020803"/>
              <a:gd name="connsiteY7150" fmla="*/ 603259 h 5071844"/>
              <a:gd name="connsiteX7151" fmla="*/ 1284719 w 10020803"/>
              <a:gd name="connsiteY7151" fmla="*/ 614430 h 5071844"/>
              <a:gd name="connsiteX7152" fmla="*/ 1295890 w 10020803"/>
              <a:gd name="connsiteY7152" fmla="*/ 603259 h 5071844"/>
              <a:gd name="connsiteX7153" fmla="*/ 1284719 w 10020803"/>
              <a:gd name="connsiteY7153" fmla="*/ 603259 h 5071844"/>
              <a:gd name="connsiteX7154" fmla="*/ 1273548 w 10020803"/>
              <a:gd name="connsiteY7154" fmla="*/ 603259 h 5071844"/>
              <a:gd name="connsiteX7155" fmla="*/ 636774 w 10020803"/>
              <a:gd name="connsiteY7155" fmla="*/ 603259 h 5071844"/>
              <a:gd name="connsiteX7156" fmla="*/ 647946 w 10020803"/>
              <a:gd name="connsiteY7156" fmla="*/ 614430 h 5071844"/>
              <a:gd name="connsiteX7157" fmla="*/ 647946 w 10020803"/>
              <a:gd name="connsiteY7157" fmla="*/ 603259 h 5071844"/>
              <a:gd name="connsiteX7158" fmla="*/ 335144 w 10020803"/>
              <a:gd name="connsiteY7158" fmla="*/ 603259 h 5071844"/>
              <a:gd name="connsiteX7159" fmla="*/ 351901 w 10020803"/>
              <a:gd name="connsiteY7159" fmla="*/ 603259 h 5071844"/>
              <a:gd name="connsiteX7160" fmla="*/ 357487 w 10020803"/>
              <a:gd name="connsiteY7160" fmla="*/ 614430 h 5071844"/>
              <a:gd name="connsiteX7161" fmla="*/ 368658 w 10020803"/>
              <a:gd name="connsiteY7161" fmla="*/ 620016 h 5071844"/>
              <a:gd name="connsiteX7162" fmla="*/ 346316 w 10020803"/>
              <a:gd name="connsiteY7162" fmla="*/ 614430 h 5071844"/>
              <a:gd name="connsiteX7163" fmla="*/ 335144 w 10020803"/>
              <a:gd name="connsiteY7163" fmla="*/ 603259 h 5071844"/>
              <a:gd name="connsiteX7164" fmla="*/ 279287 w 10020803"/>
              <a:gd name="connsiteY7164" fmla="*/ 603259 h 5071844"/>
              <a:gd name="connsiteX7165" fmla="*/ 301630 w 10020803"/>
              <a:gd name="connsiteY7165" fmla="*/ 603259 h 5071844"/>
              <a:gd name="connsiteX7166" fmla="*/ 290459 w 10020803"/>
              <a:gd name="connsiteY7166" fmla="*/ 614430 h 5071844"/>
              <a:gd name="connsiteX7167" fmla="*/ 212259 w 10020803"/>
              <a:gd name="connsiteY7167" fmla="*/ 592087 h 5071844"/>
              <a:gd name="connsiteX7168" fmla="*/ 223429 w 10020803"/>
              <a:gd name="connsiteY7168" fmla="*/ 592087 h 5071844"/>
              <a:gd name="connsiteX7169" fmla="*/ 234602 w 10020803"/>
              <a:gd name="connsiteY7169" fmla="*/ 592087 h 5071844"/>
              <a:gd name="connsiteX7170" fmla="*/ 212259 w 10020803"/>
              <a:gd name="connsiteY7170" fmla="*/ 603259 h 5071844"/>
              <a:gd name="connsiteX7171" fmla="*/ 212259 w 10020803"/>
              <a:gd name="connsiteY7171" fmla="*/ 592087 h 5071844"/>
              <a:gd name="connsiteX7172" fmla="*/ 2804038 w 10020803"/>
              <a:gd name="connsiteY7172" fmla="*/ 580916 h 5071844"/>
              <a:gd name="connsiteX7173" fmla="*/ 2837552 w 10020803"/>
              <a:gd name="connsiteY7173" fmla="*/ 592087 h 5071844"/>
              <a:gd name="connsiteX7174" fmla="*/ 2871066 w 10020803"/>
              <a:gd name="connsiteY7174" fmla="*/ 592087 h 5071844"/>
              <a:gd name="connsiteX7175" fmla="*/ 2865481 w 10020803"/>
              <a:gd name="connsiteY7175" fmla="*/ 580916 h 5071844"/>
              <a:gd name="connsiteX7176" fmla="*/ 2854310 w 10020803"/>
              <a:gd name="connsiteY7176" fmla="*/ 580916 h 5071844"/>
              <a:gd name="connsiteX7177" fmla="*/ 2837552 w 10020803"/>
              <a:gd name="connsiteY7177" fmla="*/ 580916 h 5071844"/>
              <a:gd name="connsiteX7178" fmla="*/ 2826381 w 10020803"/>
              <a:gd name="connsiteY7178" fmla="*/ 580916 h 5071844"/>
              <a:gd name="connsiteX7179" fmla="*/ 558573 w 10020803"/>
              <a:gd name="connsiteY7179" fmla="*/ 580916 h 5071844"/>
              <a:gd name="connsiteX7180" fmla="*/ 547402 w 10020803"/>
              <a:gd name="connsiteY7180" fmla="*/ 592087 h 5071844"/>
              <a:gd name="connsiteX7181" fmla="*/ 580916 w 10020803"/>
              <a:gd name="connsiteY7181" fmla="*/ 592087 h 5071844"/>
              <a:gd name="connsiteX7182" fmla="*/ 603260 w 10020803"/>
              <a:gd name="connsiteY7182" fmla="*/ 592087 h 5071844"/>
              <a:gd name="connsiteX7183" fmla="*/ 614430 w 10020803"/>
              <a:gd name="connsiteY7183" fmla="*/ 592087 h 5071844"/>
              <a:gd name="connsiteX7184" fmla="*/ 603260 w 10020803"/>
              <a:gd name="connsiteY7184" fmla="*/ 580916 h 5071844"/>
              <a:gd name="connsiteX7185" fmla="*/ 592089 w 10020803"/>
              <a:gd name="connsiteY7185" fmla="*/ 580916 h 5071844"/>
              <a:gd name="connsiteX7186" fmla="*/ 580916 w 10020803"/>
              <a:gd name="connsiteY7186" fmla="*/ 592087 h 5071844"/>
              <a:gd name="connsiteX7187" fmla="*/ 558573 w 10020803"/>
              <a:gd name="connsiteY7187" fmla="*/ 580916 h 5071844"/>
              <a:gd name="connsiteX7188" fmla="*/ 2482859 w 10020803"/>
              <a:gd name="connsiteY7188" fmla="*/ 573934 h 5071844"/>
              <a:gd name="connsiteX7189" fmla="*/ 2480066 w 10020803"/>
              <a:gd name="connsiteY7189" fmla="*/ 580916 h 5071844"/>
              <a:gd name="connsiteX7190" fmla="*/ 2491238 w 10020803"/>
              <a:gd name="connsiteY7190" fmla="*/ 592087 h 5071844"/>
              <a:gd name="connsiteX7191" fmla="*/ 2502408 w 10020803"/>
              <a:gd name="connsiteY7191" fmla="*/ 586502 h 5071844"/>
              <a:gd name="connsiteX7192" fmla="*/ 2491238 w 10020803"/>
              <a:gd name="connsiteY7192" fmla="*/ 575330 h 5071844"/>
              <a:gd name="connsiteX7193" fmla="*/ 2482859 w 10020803"/>
              <a:gd name="connsiteY7193" fmla="*/ 573934 h 5071844"/>
              <a:gd name="connsiteX7194" fmla="*/ 3764784 w 10020803"/>
              <a:gd name="connsiteY7194" fmla="*/ 569745 h 5071844"/>
              <a:gd name="connsiteX7195" fmla="*/ 3820641 w 10020803"/>
              <a:gd name="connsiteY7195" fmla="*/ 592087 h 5071844"/>
              <a:gd name="connsiteX7196" fmla="*/ 3787127 w 10020803"/>
              <a:gd name="connsiteY7196" fmla="*/ 592087 h 5071844"/>
              <a:gd name="connsiteX7197" fmla="*/ 916060 w 10020803"/>
              <a:gd name="connsiteY7197" fmla="*/ 569745 h 5071844"/>
              <a:gd name="connsiteX7198" fmla="*/ 927232 w 10020803"/>
              <a:gd name="connsiteY7198" fmla="*/ 580916 h 5071844"/>
              <a:gd name="connsiteX7199" fmla="*/ 938403 w 10020803"/>
              <a:gd name="connsiteY7199" fmla="*/ 580916 h 5071844"/>
              <a:gd name="connsiteX7200" fmla="*/ 916060 w 10020803"/>
              <a:gd name="connsiteY7200" fmla="*/ 569745 h 5071844"/>
              <a:gd name="connsiteX7201" fmla="*/ 256944 w 10020803"/>
              <a:gd name="connsiteY7201" fmla="*/ 569745 h 5071844"/>
              <a:gd name="connsiteX7202" fmla="*/ 268116 w 10020803"/>
              <a:gd name="connsiteY7202" fmla="*/ 603259 h 5071844"/>
              <a:gd name="connsiteX7203" fmla="*/ 268116 w 10020803"/>
              <a:gd name="connsiteY7203" fmla="*/ 625603 h 5071844"/>
              <a:gd name="connsiteX7204" fmla="*/ 256944 w 10020803"/>
              <a:gd name="connsiteY7204" fmla="*/ 620016 h 5071844"/>
              <a:gd name="connsiteX7205" fmla="*/ 256944 w 10020803"/>
              <a:gd name="connsiteY7205" fmla="*/ 603259 h 5071844"/>
              <a:gd name="connsiteX7206" fmla="*/ 256944 w 10020803"/>
              <a:gd name="connsiteY7206" fmla="*/ 580916 h 5071844"/>
              <a:gd name="connsiteX7207" fmla="*/ 251359 w 10020803"/>
              <a:gd name="connsiteY7207" fmla="*/ 575330 h 5071844"/>
              <a:gd name="connsiteX7208" fmla="*/ 256944 w 10020803"/>
              <a:gd name="connsiteY7208" fmla="*/ 569745 h 5071844"/>
              <a:gd name="connsiteX7209" fmla="*/ 2859895 w 10020803"/>
              <a:gd name="connsiteY7209" fmla="*/ 558573 h 5071844"/>
              <a:gd name="connsiteX7210" fmla="*/ 2848724 w 10020803"/>
              <a:gd name="connsiteY7210" fmla="*/ 564159 h 5071844"/>
              <a:gd name="connsiteX7211" fmla="*/ 2865481 w 10020803"/>
              <a:gd name="connsiteY7211" fmla="*/ 569745 h 5071844"/>
              <a:gd name="connsiteX7212" fmla="*/ 2882238 w 10020803"/>
              <a:gd name="connsiteY7212" fmla="*/ 580916 h 5071844"/>
              <a:gd name="connsiteX7213" fmla="*/ 2904582 w 10020803"/>
              <a:gd name="connsiteY7213" fmla="*/ 580916 h 5071844"/>
              <a:gd name="connsiteX7214" fmla="*/ 2898996 w 10020803"/>
              <a:gd name="connsiteY7214" fmla="*/ 569745 h 5071844"/>
              <a:gd name="connsiteX7215" fmla="*/ 2893410 w 10020803"/>
              <a:gd name="connsiteY7215" fmla="*/ 569745 h 5071844"/>
              <a:gd name="connsiteX7216" fmla="*/ 2871066 w 10020803"/>
              <a:gd name="connsiteY7216" fmla="*/ 558573 h 5071844"/>
              <a:gd name="connsiteX7217" fmla="*/ 2859895 w 10020803"/>
              <a:gd name="connsiteY7217" fmla="*/ 558573 h 5071844"/>
              <a:gd name="connsiteX7218" fmla="*/ 2379523 w 10020803"/>
              <a:gd name="connsiteY7218" fmla="*/ 558573 h 5071844"/>
              <a:gd name="connsiteX7219" fmla="*/ 2373937 w 10020803"/>
              <a:gd name="connsiteY7219" fmla="*/ 564159 h 5071844"/>
              <a:gd name="connsiteX7220" fmla="*/ 2379523 w 10020803"/>
              <a:gd name="connsiteY7220" fmla="*/ 569745 h 5071844"/>
              <a:gd name="connsiteX7221" fmla="*/ 2390694 w 10020803"/>
              <a:gd name="connsiteY7221" fmla="*/ 558573 h 5071844"/>
              <a:gd name="connsiteX7222" fmla="*/ 2379523 w 10020803"/>
              <a:gd name="connsiteY7222" fmla="*/ 558573 h 5071844"/>
              <a:gd name="connsiteX7223" fmla="*/ 1083632 w 10020803"/>
              <a:gd name="connsiteY7223" fmla="*/ 558573 h 5071844"/>
              <a:gd name="connsiteX7224" fmla="*/ 1094804 w 10020803"/>
              <a:gd name="connsiteY7224" fmla="*/ 569745 h 5071844"/>
              <a:gd name="connsiteX7225" fmla="*/ 1083632 w 10020803"/>
              <a:gd name="connsiteY7225" fmla="*/ 569745 h 5071844"/>
              <a:gd name="connsiteX7226" fmla="*/ 647946 w 10020803"/>
              <a:gd name="connsiteY7226" fmla="*/ 558573 h 5071844"/>
              <a:gd name="connsiteX7227" fmla="*/ 647946 w 10020803"/>
              <a:gd name="connsiteY7227" fmla="*/ 569745 h 5071844"/>
              <a:gd name="connsiteX7228" fmla="*/ 659117 w 10020803"/>
              <a:gd name="connsiteY7228" fmla="*/ 569745 h 5071844"/>
              <a:gd name="connsiteX7229" fmla="*/ 647946 w 10020803"/>
              <a:gd name="connsiteY7229" fmla="*/ 558573 h 5071844"/>
              <a:gd name="connsiteX7230" fmla="*/ 212259 w 10020803"/>
              <a:gd name="connsiteY7230" fmla="*/ 558573 h 5071844"/>
              <a:gd name="connsiteX7231" fmla="*/ 223429 w 10020803"/>
              <a:gd name="connsiteY7231" fmla="*/ 558573 h 5071844"/>
              <a:gd name="connsiteX7232" fmla="*/ 212259 w 10020803"/>
              <a:gd name="connsiteY7232" fmla="*/ 569745 h 5071844"/>
              <a:gd name="connsiteX7233" fmla="*/ 212259 w 10020803"/>
              <a:gd name="connsiteY7233" fmla="*/ 558573 h 5071844"/>
              <a:gd name="connsiteX7234" fmla="*/ 1078047 w 10020803"/>
              <a:gd name="connsiteY7234" fmla="*/ 547402 h 5071844"/>
              <a:gd name="connsiteX7235" fmla="*/ 1058723 w 10020803"/>
              <a:gd name="connsiteY7235" fmla="*/ 548609 h 5071844"/>
              <a:gd name="connsiteX7236" fmla="*/ 1062686 w 10020803"/>
              <a:gd name="connsiteY7236" fmla="*/ 550195 h 5071844"/>
              <a:gd name="connsiteX7237" fmla="*/ 1072461 w 10020803"/>
              <a:gd name="connsiteY7237" fmla="*/ 558573 h 5071844"/>
              <a:gd name="connsiteX7238" fmla="*/ 1061290 w 10020803"/>
              <a:gd name="connsiteY7238" fmla="*/ 558573 h 5071844"/>
              <a:gd name="connsiteX7239" fmla="*/ 1050118 w 10020803"/>
              <a:gd name="connsiteY7239" fmla="*/ 552988 h 5071844"/>
              <a:gd name="connsiteX7240" fmla="*/ 1050916 w 10020803"/>
              <a:gd name="connsiteY7240" fmla="*/ 550594 h 5071844"/>
              <a:gd name="connsiteX7241" fmla="*/ 1044533 w 10020803"/>
              <a:gd name="connsiteY7241" fmla="*/ 552988 h 5071844"/>
              <a:gd name="connsiteX7242" fmla="*/ 1027776 w 10020803"/>
              <a:gd name="connsiteY7242" fmla="*/ 558573 h 5071844"/>
              <a:gd name="connsiteX7243" fmla="*/ 1044533 w 10020803"/>
              <a:gd name="connsiteY7243" fmla="*/ 564159 h 5071844"/>
              <a:gd name="connsiteX7244" fmla="*/ 1050118 w 10020803"/>
              <a:gd name="connsiteY7244" fmla="*/ 569745 h 5071844"/>
              <a:gd name="connsiteX7245" fmla="*/ 1066875 w 10020803"/>
              <a:gd name="connsiteY7245" fmla="*/ 569745 h 5071844"/>
              <a:gd name="connsiteX7246" fmla="*/ 1089218 w 10020803"/>
              <a:gd name="connsiteY7246" fmla="*/ 575330 h 5071844"/>
              <a:gd name="connsiteX7247" fmla="*/ 1128318 w 10020803"/>
              <a:gd name="connsiteY7247" fmla="*/ 592087 h 5071844"/>
              <a:gd name="connsiteX7248" fmla="*/ 1173005 w 10020803"/>
              <a:gd name="connsiteY7248" fmla="*/ 592087 h 5071844"/>
              <a:gd name="connsiteX7249" fmla="*/ 1184175 w 10020803"/>
              <a:gd name="connsiteY7249" fmla="*/ 592087 h 5071844"/>
              <a:gd name="connsiteX7250" fmla="*/ 1251203 w 10020803"/>
              <a:gd name="connsiteY7250" fmla="*/ 603259 h 5071844"/>
              <a:gd name="connsiteX7251" fmla="*/ 1240033 w 10020803"/>
              <a:gd name="connsiteY7251" fmla="*/ 592087 h 5071844"/>
              <a:gd name="connsiteX7252" fmla="*/ 1228862 w 10020803"/>
              <a:gd name="connsiteY7252" fmla="*/ 592087 h 5071844"/>
              <a:gd name="connsiteX7253" fmla="*/ 1217690 w 10020803"/>
              <a:gd name="connsiteY7253" fmla="*/ 592087 h 5071844"/>
              <a:gd name="connsiteX7254" fmla="*/ 1217690 w 10020803"/>
              <a:gd name="connsiteY7254" fmla="*/ 580916 h 5071844"/>
              <a:gd name="connsiteX7255" fmla="*/ 1206519 w 10020803"/>
              <a:gd name="connsiteY7255" fmla="*/ 575330 h 5071844"/>
              <a:gd name="connsiteX7256" fmla="*/ 1184175 w 10020803"/>
              <a:gd name="connsiteY7256" fmla="*/ 569745 h 5071844"/>
              <a:gd name="connsiteX7257" fmla="*/ 1167418 w 10020803"/>
              <a:gd name="connsiteY7257" fmla="*/ 569745 h 5071844"/>
              <a:gd name="connsiteX7258" fmla="*/ 1150661 w 10020803"/>
              <a:gd name="connsiteY7258" fmla="*/ 558573 h 5071844"/>
              <a:gd name="connsiteX7259" fmla="*/ 1128318 w 10020803"/>
              <a:gd name="connsiteY7259" fmla="*/ 558573 h 5071844"/>
              <a:gd name="connsiteX7260" fmla="*/ 1111561 w 10020803"/>
              <a:gd name="connsiteY7260" fmla="*/ 552988 h 5071844"/>
              <a:gd name="connsiteX7261" fmla="*/ 1078047 w 10020803"/>
              <a:gd name="connsiteY7261" fmla="*/ 547402 h 5071844"/>
              <a:gd name="connsiteX7262" fmla="*/ 860203 w 10020803"/>
              <a:gd name="connsiteY7262" fmla="*/ 547402 h 5071844"/>
              <a:gd name="connsiteX7263" fmla="*/ 882546 w 10020803"/>
              <a:gd name="connsiteY7263" fmla="*/ 558573 h 5071844"/>
              <a:gd name="connsiteX7264" fmla="*/ 893717 w 10020803"/>
              <a:gd name="connsiteY7264" fmla="*/ 558573 h 5071844"/>
              <a:gd name="connsiteX7265" fmla="*/ 904889 w 10020803"/>
              <a:gd name="connsiteY7265" fmla="*/ 558573 h 5071844"/>
              <a:gd name="connsiteX7266" fmla="*/ 248565 w 10020803"/>
              <a:gd name="connsiteY7266" fmla="*/ 541816 h 5071844"/>
              <a:gd name="connsiteX7267" fmla="*/ 256944 w 10020803"/>
              <a:gd name="connsiteY7267" fmla="*/ 547402 h 5071844"/>
              <a:gd name="connsiteX7268" fmla="*/ 245773 w 10020803"/>
              <a:gd name="connsiteY7268" fmla="*/ 547402 h 5071844"/>
              <a:gd name="connsiteX7269" fmla="*/ 248565 w 10020803"/>
              <a:gd name="connsiteY7269" fmla="*/ 541816 h 5071844"/>
              <a:gd name="connsiteX7270" fmla="*/ 2669981 w 10020803"/>
              <a:gd name="connsiteY7270" fmla="*/ 536230 h 5071844"/>
              <a:gd name="connsiteX7271" fmla="*/ 2737010 w 10020803"/>
              <a:gd name="connsiteY7271" fmla="*/ 569745 h 5071844"/>
              <a:gd name="connsiteX7272" fmla="*/ 2781695 w 10020803"/>
              <a:gd name="connsiteY7272" fmla="*/ 569745 h 5071844"/>
              <a:gd name="connsiteX7273" fmla="*/ 2764938 w 10020803"/>
              <a:gd name="connsiteY7273" fmla="*/ 558573 h 5071844"/>
              <a:gd name="connsiteX7274" fmla="*/ 2748180 w 10020803"/>
              <a:gd name="connsiteY7274" fmla="*/ 558573 h 5071844"/>
              <a:gd name="connsiteX7275" fmla="*/ 2737010 w 10020803"/>
              <a:gd name="connsiteY7275" fmla="*/ 547402 h 5071844"/>
              <a:gd name="connsiteX7276" fmla="*/ 2725837 w 10020803"/>
              <a:gd name="connsiteY7276" fmla="*/ 547402 h 5071844"/>
              <a:gd name="connsiteX7277" fmla="*/ 2703494 w 10020803"/>
              <a:gd name="connsiteY7277" fmla="*/ 541816 h 5071844"/>
              <a:gd name="connsiteX7278" fmla="*/ 2669981 w 10020803"/>
              <a:gd name="connsiteY7278" fmla="*/ 536230 h 5071844"/>
              <a:gd name="connsiteX7279" fmla="*/ 2290150 w 10020803"/>
              <a:gd name="connsiteY7279" fmla="*/ 536230 h 5071844"/>
              <a:gd name="connsiteX7280" fmla="*/ 2278979 w 10020803"/>
              <a:gd name="connsiteY7280" fmla="*/ 552988 h 5071844"/>
              <a:gd name="connsiteX7281" fmla="*/ 2290150 w 10020803"/>
              <a:gd name="connsiteY7281" fmla="*/ 547402 h 5071844"/>
              <a:gd name="connsiteX7282" fmla="*/ 3262069 w 10020803"/>
              <a:gd name="connsiteY7282" fmla="*/ 525059 h 5071844"/>
              <a:gd name="connsiteX7283" fmla="*/ 3273239 w 10020803"/>
              <a:gd name="connsiteY7283" fmla="*/ 525059 h 5071844"/>
              <a:gd name="connsiteX7284" fmla="*/ 3262069 w 10020803"/>
              <a:gd name="connsiteY7284" fmla="*/ 536230 h 5071844"/>
              <a:gd name="connsiteX7285" fmla="*/ 2636466 w 10020803"/>
              <a:gd name="connsiteY7285" fmla="*/ 525059 h 5071844"/>
              <a:gd name="connsiteX7286" fmla="*/ 2625296 w 10020803"/>
              <a:gd name="connsiteY7286" fmla="*/ 536230 h 5071844"/>
              <a:gd name="connsiteX7287" fmla="*/ 2630880 w 10020803"/>
              <a:gd name="connsiteY7287" fmla="*/ 536230 h 5071844"/>
              <a:gd name="connsiteX7288" fmla="*/ 2636466 w 10020803"/>
              <a:gd name="connsiteY7288" fmla="*/ 525059 h 5071844"/>
              <a:gd name="connsiteX7289" fmla="*/ 2602952 w 10020803"/>
              <a:gd name="connsiteY7289" fmla="*/ 525059 h 5071844"/>
              <a:gd name="connsiteX7290" fmla="*/ 2614123 w 10020803"/>
              <a:gd name="connsiteY7290" fmla="*/ 536230 h 5071844"/>
              <a:gd name="connsiteX7291" fmla="*/ 2614123 w 10020803"/>
              <a:gd name="connsiteY7291" fmla="*/ 525059 h 5071844"/>
              <a:gd name="connsiteX7292" fmla="*/ 2602952 w 10020803"/>
              <a:gd name="connsiteY7292" fmla="*/ 525059 h 5071844"/>
              <a:gd name="connsiteX7293" fmla="*/ 3563696 w 10020803"/>
              <a:gd name="connsiteY7293" fmla="*/ 513888 h 5071844"/>
              <a:gd name="connsiteX7294" fmla="*/ 3586040 w 10020803"/>
              <a:gd name="connsiteY7294" fmla="*/ 513888 h 5071844"/>
              <a:gd name="connsiteX7295" fmla="*/ 3586040 w 10020803"/>
              <a:gd name="connsiteY7295" fmla="*/ 525059 h 5071844"/>
              <a:gd name="connsiteX7296" fmla="*/ 3228553 w 10020803"/>
              <a:gd name="connsiteY7296" fmla="*/ 513888 h 5071844"/>
              <a:gd name="connsiteX7297" fmla="*/ 3250896 w 10020803"/>
              <a:gd name="connsiteY7297" fmla="*/ 525059 h 5071844"/>
              <a:gd name="connsiteX7298" fmla="*/ 3228553 w 10020803"/>
              <a:gd name="connsiteY7298" fmla="*/ 525059 h 5071844"/>
              <a:gd name="connsiteX7299" fmla="*/ 2211952 w 10020803"/>
              <a:gd name="connsiteY7299" fmla="*/ 513888 h 5071844"/>
              <a:gd name="connsiteX7300" fmla="*/ 2234293 w 10020803"/>
              <a:gd name="connsiteY7300" fmla="*/ 536230 h 5071844"/>
              <a:gd name="connsiteX7301" fmla="*/ 2245465 w 10020803"/>
              <a:gd name="connsiteY7301" fmla="*/ 525059 h 5071844"/>
              <a:gd name="connsiteX7302" fmla="*/ 2524751 w 10020803"/>
              <a:gd name="connsiteY7302" fmla="*/ 502716 h 5071844"/>
              <a:gd name="connsiteX7303" fmla="*/ 2535923 w 10020803"/>
              <a:gd name="connsiteY7303" fmla="*/ 508302 h 5071844"/>
              <a:gd name="connsiteX7304" fmla="*/ 2558265 w 10020803"/>
              <a:gd name="connsiteY7304" fmla="*/ 513888 h 5071844"/>
              <a:gd name="connsiteX7305" fmla="*/ 2569439 w 10020803"/>
              <a:gd name="connsiteY7305" fmla="*/ 513888 h 5071844"/>
              <a:gd name="connsiteX7306" fmla="*/ 2569439 w 10020803"/>
              <a:gd name="connsiteY7306" fmla="*/ 502716 h 5071844"/>
              <a:gd name="connsiteX7307" fmla="*/ 2547095 w 10020803"/>
              <a:gd name="connsiteY7307" fmla="*/ 502716 h 5071844"/>
              <a:gd name="connsiteX7308" fmla="*/ 2530337 w 10020803"/>
              <a:gd name="connsiteY7308" fmla="*/ 502716 h 5071844"/>
              <a:gd name="connsiteX7309" fmla="*/ 2524751 w 10020803"/>
              <a:gd name="connsiteY7309" fmla="*/ 502716 h 5071844"/>
              <a:gd name="connsiteX7310" fmla="*/ 737317 w 10020803"/>
              <a:gd name="connsiteY7310" fmla="*/ 502716 h 5071844"/>
              <a:gd name="connsiteX7311" fmla="*/ 737317 w 10020803"/>
              <a:gd name="connsiteY7311" fmla="*/ 513888 h 5071844"/>
              <a:gd name="connsiteX7312" fmla="*/ 726145 w 10020803"/>
              <a:gd name="connsiteY7312" fmla="*/ 513888 h 5071844"/>
              <a:gd name="connsiteX7313" fmla="*/ 815518 w 10020803"/>
              <a:gd name="connsiteY7313" fmla="*/ 491545 h 5071844"/>
              <a:gd name="connsiteX7314" fmla="*/ 815518 w 10020803"/>
              <a:gd name="connsiteY7314" fmla="*/ 502716 h 5071844"/>
              <a:gd name="connsiteX7315" fmla="*/ 837861 w 10020803"/>
              <a:gd name="connsiteY7315" fmla="*/ 513888 h 5071844"/>
              <a:gd name="connsiteX7316" fmla="*/ 849032 w 10020803"/>
              <a:gd name="connsiteY7316" fmla="*/ 513888 h 5071844"/>
              <a:gd name="connsiteX7317" fmla="*/ 871375 w 10020803"/>
              <a:gd name="connsiteY7317" fmla="*/ 525059 h 5071844"/>
              <a:gd name="connsiteX7318" fmla="*/ 916060 w 10020803"/>
              <a:gd name="connsiteY7318" fmla="*/ 536230 h 5071844"/>
              <a:gd name="connsiteX7319" fmla="*/ 949576 w 10020803"/>
              <a:gd name="connsiteY7319" fmla="*/ 525059 h 5071844"/>
              <a:gd name="connsiteX7320" fmla="*/ 960746 w 10020803"/>
              <a:gd name="connsiteY7320" fmla="*/ 525059 h 5071844"/>
              <a:gd name="connsiteX7321" fmla="*/ 971919 w 10020803"/>
              <a:gd name="connsiteY7321" fmla="*/ 525059 h 5071844"/>
              <a:gd name="connsiteX7322" fmla="*/ 971919 w 10020803"/>
              <a:gd name="connsiteY7322" fmla="*/ 536230 h 5071844"/>
              <a:gd name="connsiteX7323" fmla="*/ 994260 w 10020803"/>
              <a:gd name="connsiteY7323" fmla="*/ 536230 h 5071844"/>
              <a:gd name="connsiteX7324" fmla="*/ 983090 w 10020803"/>
              <a:gd name="connsiteY7324" fmla="*/ 525059 h 5071844"/>
              <a:gd name="connsiteX7325" fmla="*/ 971919 w 10020803"/>
              <a:gd name="connsiteY7325" fmla="*/ 525059 h 5071844"/>
              <a:gd name="connsiteX7326" fmla="*/ 960746 w 10020803"/>
              <a:gd name="connsiteY7326" fmla="*/ 513888 h 5071844"/>
              <a:gd name="connsiteX7327" fmla="*/ 949576 w 10020803"/>
              <a:gd name="connsiteY7327" fmla="*/ 513888 h 5071844"/>
              <a:gd name="connsiteX7328" fmla="*/ 938403 w 10020803"/>
              <a:gd name="connsiteY7328" fmla="*/ 513888 h 5071844"/>
              <a:gd name="connsiteX7329" fmla="*/ 916060 w 10020803"/>
              <a:gd name="connsiteY7329" fmla="*/ 502716 h 5071844"/>
              <a:gd name="connsiteX7330" fmla="*/ 893717 w 10020803"/>
              <a:gd name="connsiteY7330" fmla="*/ 502716 h 5071844"/>
              <a:gd name="connsiteX7331" fmla="*/ 882546 w 10020803"/>
              <a:gd name="connsiteY7331" fmla="*/ 491545 h 5071844"/>
              <a:gd name="connsiteX7332" fmla="*/ 860203 w 10020803"/>
              <a:gd name="connsiteY7332" fmla="*/ 491545 h 5071844"/>
              <a:gd name="connsiteX7333" fmla="*/ 826689 w 10020803"/>
              <a:gd name="connsiteY7333" fmla="*/ 491545 h 5071844"/>
              <a:gd name="connsiteX7334" fmla="*/ 223429 w 10020803"/>
              <a:gd name="connsiteY7334" fmla="*/ 491545 h 5071844"/>
              <a:gd name="connsiteX7335" fmla="*/ 234602 w 10020803"/>
              <a:gd name="connsiteY7335" fmla="*/ 491545 h 5071844"/>
              <a:gd name="connsiteX7336" fmla="*/ 251359 w 10020803"/>
              <a:gd name="connsiteY7336" fmla="*/ 508302 h 5071844"/>
              <a:gd name="connsiteX7337" fmla="*/ 268116 w 10020803"/>
              <a:gd name="connsiteY7337" fmla="*/ 508302 h 5071844"/>
              <a:gd name="connsiteX7338" fmla="*/ 279287 w 10020803"/>
              <a:gd name="connsiteY7338" fmla="*/ 519473 h 5071844"/>
              <a:gd name="connsiteX7339" fmla="*/ 273702 w 10020803"/>
              <a:gd name="connsiteY7339" fmla="*/ 525059 h 5071844"/>
              <a:gd name="connsiteX7340" fmla="*/ 256944 w 10020803"/>
              <a:gd name="connsiteY7340" fmla="*/ 525059 h 5071844"/>
              <a:gd name="connsiteX7341" fmla="*/ 240187 w 10020803"/>
              <a:gd name="connsiteY7341" fmla="*/ 508302 h 5071844"/>
              <a:gd name="connsiteX7342" fmla="*/ 223429 w 10020803"/>
              <a:gd name="connsiteY7342" fmla="*/ 502716 h 5071844"/>
              <a:gd name="connsiteX7343" fmla="*/ 223429 w 10020803"/>
              <a:gd name="connsiteY7343" fmla="*/ 497129 h 5071844"/>
              <a:gd name="connsiteX7344" fmla="*/ 223429 w 10020803"/>
              <a:gd name="connsiteY7344" fmla="*/ 491545 h 5071844"/>
              <a:gd name="connsiteX7345" fmla="*/ 2368350 w 10020803"/>
              <a:gd name="connsiteY7345" fmla="*/ 480372 h 5071844"/>
              <a:gd name="connsiteX7346" fmla="*/ 2390694 w 10020803"/>
              <a:gd name="connsiteY7346" fmla="*/ 491545 h 5071844"/>
              <a:gd name="connsiteX7347" fmla="*/ 2379523 w 10020803"/>
              <a:gd name="connsiteY7347" fmla="*/ 480372 h 5071844"/>
              <a:gd name="connsiteX7348" fmla="*/ 2133751 w 10020803"/>
              <a:gd name="connsiteY7348" fmla="*/ 480372 h 5071844"/>
              <a:gd name="connsiteX7349" fmla="*/ 2122578 w 10020803"/>
              <a:gd name="connsiteY7349" fmla="*/ 491545 h 5071844"/>
              <a:gd name="connsiteX7350" fmla="*/ 2133751 w 10020803"/>
              <a:gd name="connsiteY7350" fmla="*/ 491545 h 5071844"/>
              <a:gd name="connsiteX7351" fmla="*/ 636774 w 10020803"/>
              <a:gd name="connsiteY7351" fmla="*/ 480372 h 5071844"/>
              <a:gd name="connsiteX7352" fmla="*/ 636774 w 10020803"/>
              <a:gd name="connsiteY7352" fmla="*/ 491545 h 5071844"/>
              <a:gd name="connsiteX7353" fmla="*/ 625603 w 10020803"/>
              <a:gd name="connsiteY7353" fmla="*/ 491545 h 5071844"/>
              <a:gd name="connsiteX7354" fmla="*/ 636774 w 10020803"/>
              <a:gd name="connsiteY7354" fmla="*/ 480372 h 5071844"/>
              <a:gd name="connsiteX7355" fmla="*/ 871375 w 10020803"/>
              <a:gd name="connsiteY7355" fmla="*/ 469202 h 5071844"/>
              <a:gd name="connsiteX7356" fmla="*/ 882546 w 10020803"/>
              <a:gd name="connsiteY7356" fmla="*/ 480372 h 5071844"/>
              <a:gd name="connsiteX7357" fmla="*/ 882546 w 10020803"/>
              <a:gd name="connsiteY7357" fmla="*/ 469202 h 5071844"/>
              <a:gd name="connsiteX7358" fmla="*/ 592089 w 10020803"/>
              <a:gd name="connsiteY7358" fmla="*/ 469202 h 5071844"/>
              <a:gd name="connsiteX7359" fmla="*/ 625603 w 10020803"/>
              <a:gd name="connsiteY7359" fmla="*/ 491545 h 5071844"/>
              <a:gd name="connsiteX7360" fmla="*/ 603260 w 10020803"/>
              <a:gd name="connsiteY7360" fmla="*/ 491545 h 5071844"/>
              <a:gd name="connsiteX7361" fmla="*/ 804345 w 10020803"/>
              <a:gd name="connsiteY7361" fmla="*/ 458031 h 5071844"/>
              <a:gd name="connsiteX7362" fmla="*/ 826689 w 10020803"/>
              <a:gd name="connsiteY7362" fmla="*/ 469202 h 5071844"/>
              <a:gd name="connsiteX7363" fmla="*/ 815518 w 10020803"/>
              <a:gd name="connsiteY7363" fmla="*/ 458031 h 5071844"/>
              <a:gd name="connsiteX7364" fmla="*/ 804345 w 10020803"/>
              <a:gd name="connsiteY7364" fmla="*/ 458031 h 5071844"/>
              <a:gd name="connsiteX7365" fmla="*/ 2390694 w 10020803"/>
              <a:gd name="connsiteY7365" fmla="*/ 446858 h 5071844"/>
              <a:gd name="connsiteX7366" fmla="*/ 2379523 w 10020803"/>
              <a:gd name="connsiteY7366" fmla="*/ 458031 h 5071844"/>
              <a:gd name="connsiteX7367" fmla="*/ 2390694 w 10020803"/>
              <a:gd name="connsiteY7367" fmla="*/ 469202 h 5071844"/>
              <a:gd name="connsiteX7368" fmla="*/ 2401864 w 10020803"/>
              <a:gd name="connsiteY7368" fmla="*/ 469202 h 5071844"/>
              <a:gd name="connsiteX7369" fmla="*/ 2413037 w 10020803"/>
              <a:gd name="connsiteY7369" fmla="*/ 480372 h 5071844"/>
              <a:gd name="connsiteX7370" fmla="*/ 2468894 w 10020803"/>
              <a:gd name="connsiteY7370" fmla="*/ 491545 h 5071844"/>
              <a:gd name="connsiteX7371" fmla="*/ 2502408 w 10020803"/>
              <a:gd name="connsiteY7371" fmla="*/ 502716 h 5071844"/>
              <a:gd name="connsiteX7372" fmla="*/ 2513581 w 10020803"/>
              <a:gd name="connsiteY7372" fmla="*/ 491545 h 5071844"/>
              <a:gd name="connsiteX7373" fmla="*/ 2496824 w 10020803"/>
              <a:gd name="connsiteY7373" fmla="*/ 491545 h 5071844"/>
              <a:gd name="connsiteX7374" fmla="*/ 2480066 w 10020803"/>
              <a:gd name="connsiteY7374" fmla="*/ 491545 h 5071844"/>
              <a:gd name="connsiteX7375" fmla="*/ 2468894 w 10020803"/>
              <a:gd name="connsiteY7375" fmla="*/ 480372 h 5071844"/>
              <a:gd name="connsiteX7376" fmla="*/ 2446551 w 10020803"/>
              <a:gd name="connsiteY7376" fmla="*/ 480372 h 5071844"/>
              <a:gd name="connsiteX7377" fmla="*/ 2440966 w 10020803"/>
              <a:gd name="connsiteY7377" fmla="*/ 474788 h 5071844"/>
              <a:gd name="connsiteX7378" fmla="*/ 2424208 w 10020803"/>
              <a:gd name="connsiteY7378" fmla="*/ 469202 h 5071844"/>
              <a:gd name="connsiteX7379" fmla="*/ 2418623 w 10020803"/>
              <a:gd name="connsiteY7379" fmla="*/ 469202 h 5071844"/>
              <a:gd name="connsiteX7380" fmla="*/ 2407451 w 10020803"/>
              <a:gd name="connsiteY7380" fmla="*/ 458031 h 5071844"/>
              <a:gd name="connsiteX7381" fmla="*/ 2390694 w 10020803"/>
              <a:gd name="connsiteY7381" fmla="*/ 446858 h 5071844"/>
              <a:gd name="connsiteX7382" fmla="*/ 2323665 w 10020803"/>
              <a:gd name="connsiteY7382" fmla="*/ 446858 h 5071844"/>
              <a:gd name="connsiteX7383" fmla="*/ 2323665 w 10020803"/>
              <a:gd name="connsiteY7383" fmla="*/ 458031 h 5071844"/>
              <a:gd name="connsiteX7384" fmla="*/ 2346007 w 10020803"/>
              <a:gd name="connsiteY7384" fmla="*/ 458031 h 5071844"/>
              <a:gd name="connsiteX7385" fmla="*/ 2323665 w 10020803"/>
              <a:gd name="connsiteY7385" fmla="*/ 446858 h 5071844"/>
              <a:gd name="connsiteX7386" fmla="*/ 712182 w 10020803"/>
              <a:gd name="connsiteY7386" fmla="*/ 430101 h 5071844"/>
              <a:gd name="connsiteX7387" fmla="*/ 703803 w 10020803"/>
              <a:gd name="connsiteY7387" fmla="*/ 435688 h 5071844"/>
              <a:gd name="connsiteX7388" fmla="*/ 709388 w 10020803"/>
              <a:gd name="connsiteY7388" fmla="*/ 446858 h 5071844"/>
              <a:gd name="connsiteX7389" fmla="*/ 726145 w 10020803"/>
              <a:gd name="connsiteY7389" fmla="*/ 458031 h 5071844"/>
              <a:gd name="connsiteX7390" fmla="*/ 714974 w 10020803"/>
              <a:gd name="connsiteY7390" fmla="*/ 446858 h 5071844"/>
              <a:gd name="connsiteX7391" fmla="*/ 726145 w 10020803"/>
              <a:gd name="connsiteY7391" fmla="*/ 446858 h 5071844"/>
              <a:gd name="connsiteX7392" fmla="*/ 737317 w 10020803"/>
              <a:gd name="connsiteY7392" fmla="*/ 446858 h 5071844"/>
              <a:gd name="connsiteX7393" fmla="*/ 737317 w 10020803"/>
              <a:gd name="connsiteY7393" fmla="*/ 435688 h 5071844"/>
              <a:gd name="connsiteX7394" fmla="*/ 712182 w 10020803"/>
              <a:gd name="connsiteY7394" fmla="*/ 430101 h 5071844"/>
              <a:gd name="connsiteX7395" fmla="*/ 402174 w 10020803"/>
              <a:gd name="connsiteY7395" fmla="*/ 424515 h 5071844"/>
              <a:gd name="connsiteX7396" fmla="*/ 418931 w 10020803"/>
              <a:gd name="connsiteY7396" fmla="*/ 435688 h 5071844"/>
              <a:gd name="connsiteX7397" fmla="*/ 424517 w 10020803"/>
              <a:gd name="connsiteY7397" fmla="*/ 424515 h 5071844"/>
              <a:gd name="connsiteX7398" fmla="*/ 413344 w 10020803"/>
              <a:gd name="connsiteY7398" fmla="*/ 424515 h 5071844"/>
              <a:gd name="connsiteX7399" fmla="*/ 402174 w 10020803"/>
              <a:gd name="connsiteY7399" fmla="*/ 424515 h 5071844"/>
              <a:gd name="connsiteX7400" fmla="*/ 89372 w 10020803"/>
              <a:gd name="connsiteY7400" fmla="*/ 424515 h 5071844"/>
              <a:gd name="connsiteX7401" fmla="*/ 100544 w 10020803"/>
              <a:gd name="connsiteY7401" fmla="*/ 424515 h 5071844"/>
              <a:gd name="connsiteX7402" fmla="*/ 111715 w 10020803"/>
              <a:gd name="connsiteY7402" fmla="*/ 424515 h 5071844"/>
              <a:gd name="connsiteX7403" fmla="*/ 100544 w 10020803"/>
              <a:gd name="connsiteY7403" fmla="*/ 435688 h 5071844"/>
              <a:gd name="connsiteX7404" fmla="*/ 94958 w 10020803"/>
              <a:gd name="connsiteY7404" fmla="*/ 430101 h 5071844"/>
              <a:gd name="connsiteX7405" fmla="*/ 89372 w 10020803"/>
              <a:gd name="connsiteY7405" fmla="*/ 424515 h 5071844"/>
              <a:gd name="connsiteX7406" fmla="*/ 2904582 w 10020803"/>
              <a:gd name="connsiteY7406" fmla="*/ 413344 h 5071844"/>
              <a:gd name="connsiteX7407" fmla="*/ 2949268 w 10020803"/>
              <a:gd name="connsiteY7407" fmla="*/ 424515 h 5071844"/>
              <a:gd name="connsiteX7408" fmla="*/ 2926925 w 10020803"/>
              <a:gd name="connsiteY7408" fmla="*/ 424515 h 5071844"/>
              <a:gd name="connsiteX7409" fmla="*/ 100544 w 10020803"/>
              <a:gd name="connsiteY7409" fmla="*/ 391001 h 5071844"/>
              <a:gd name="connsiteX7410" fmla="*/ 111715 w 10020803"/>
              <a:gd name="connsiteY7410" fmla="*/ 391001 h 5071844"/>
              <a:gd name="connsiteX7411" fmla="*/ 111715 w 10020803"/>
              <a:gd name="connsiteY7411" fmla="*/ 402174 h 5071844"/>
              <a:gd name="connsiteX7412" fmla="*/ 100544 w 10020803"/>
              <a:gd name="connsiteY7412" fmla="*/ 391001 h 5071844"/>
              <a:gd name="connsiteX7413" fmla="*/ 2055550 w 10020803"/>
              <a:gd name="connsiteY7413" fmla="*/ 379830 h 5071844"/>
              <a:gd name="connsiteX7414" fmla="*/ 2038793 w 10020803"/>
              <a:gd name="connsiteY7414" fmla="*/ 385415 h 5071844"/>
              <a:gd name="connsiteX7415" fmla="*/ 2033207 w 10020803"/>
              <a:gd name="connsiteY7415" fmla="*/ 391001 h 5071844"/>
              <a:gd name="connsiteX7416" fmla="*/ 2049964 w 10020803"/>
              <a:gd name="connsiteY7416" fmla="*/ 396587 h 5071844"/>
              <a:gd name="connsiteX7417" fmla="*/ 2077893 w 10020803"/>
              <a:gd name="connsiteY7417" fmla="*/ 402174 h 5071844"/>
              <a:gd name="connsiteX7418" fmla="*/ 2094650 w 10020803"/>
              <a:gd name="connsiteY7418" fmla="*/ 407758 h 5071844"/>
              <a:gd name="connsiteX7419" fmla="*/ 2100235 w 10020803"/>
              <a:gd name="connsiteY7419" fmla="*/ 402174 h 5071844"/>
              <a:gd name="connsiteX7420" fmla="*/ 2055550 w 10020803"/>
              <a:gd name="connsiteY7420" fmla="*/ 379830 h 5071844"/>
              <a:gd name="connsiteX7421" fmla="*/ 189915 w 10020803"/>
              <a:gd name="connsiteY7421" fmla="*/ 379830 h 5071844"/>
              <a:gd name="connsiteX7422" fmla="*/ 212259 w 10020803"/>
              <a:gd name="connsiteY7422" fmla="*/ 391001 h 5071844"/>
              <a:gd name="connsiteX7423" fmla="*/ 223429 w 10020803"/>
              <a:gd name="connsiteY7423" fmla="*/ 396587 h 5071844"/>
              <a:gd name="connsiteX7424" fmla="*/ 189915 w 10020803"/>
              <a:gd name="connsiteY7424" fmla="*/ 402174 h 5071844"/>
              <a:gd name="connsiteX7425" fmla="*/ 178745 w 10020803"/>
              <a:gd name="connsiteY7425" fmla="*/ 391001 h 5071844"/>
              <a:gd name="connsiteX7426" fmla="*/ 307216 w 10020803"/>
              <a:gd name="connsiteY7426" fmla="*/ 372848 h 5071844"/>
              <a:gd name="connsiteX7427" fmla="*/ 301630 w 10020803"/>
              <a:gd name="connsiteY7427" fmla="*/ 379830 h 5071844"/>
              <a:gd name="connsiteX7428" fmla="*/ 323973 w 10020803"/>
              <a:gd name="connsiteY7428" fmla="*/ 391001 h 5071844"/>
              <a:gd name="connsiteX7429" fmla="*/ 346316 w 10020803"/>
              <a:gd name="connsiteY7429" fmla="*/ 402174 h 5071844"/>
              <a:gd name="connsiteX7430" fmla="*/ 357487 w 10020803"/>
              <a:gd name="connsiteY7430" fmla="*/ 391001 h 5071844"/>
              <a:gd name="connsiteX7431" fmla="*/ 323973 w 10020803"/>
              <a:gd name="connsiteY7431" fmla="*/ 374244 h 5071844"/>
              <a:gd name="connsiteX7432" fmla="*/ 307216 w 10020803"/>
              <a:gd name="connsiteY7432" fmla="*/ 372848 h 5071844"/>
              <a:gd name="connsiteX7433" fmla="*/ 1999693 w 10020803"/>
              <a:gd name="connsiteY7433" fmla="*/ 368658 h 5071844"/>
              <a:gd name="connsiteX7434" fmla="*/ 2005279 w 10020803"/>
              <a:gd name="connsiteY7434" fmla="*/ 374244 h 5071844"/>
              <a:gd name="connsiteX7435" fmla="*/ 2010864 w 10020803"/>
              <a:gd name="connsiteY7435" fmla="*/ 379830 h 5071844"/>
              <a:gd name="connsiteX7436" fmla="*/ 2010864 w 10020803"/>
              <a:gd name="connsiteY7436" fmla="*/ 368658 h 5071844"/>
              <a:gd name="connsiteX7437" fmla="*/ 402174 w 10020803"/>
              <a:gd name="connsiteY7437" fmla="*/ 368658 h 5071844"/>
              <a:gd name="connsiteX7438" fmla="*/ 391001 w 10020803"/>
              <a:gd name="connsiteY7438" fmla="*/ 379830 h 5071844"/>
              <a:gd name="connsiteX7439" fmla="*/ 402174 w 10020803"/>
              <a:gd name="connsiteY7439" fmla="*/ 379830 h 5071844"/>
              <a:gd name="connsiteX7440" fmla="*/ 413344 w 10020803"/>
              <a:gd name="connsiteY7440" fmla="*/ 379830 h 5071844"/>
              <a:gd name="connsiteX7441" fmla="*/ 67028 w 10020803"/>
              <a:gd name="connsiteY7441" fmla="*/ 368658 h 5071844"/>
              <a:gd name="connsiteX7442" fmla="*/ 89372 w 10020803"/>
              <a:gd name="connsiteY7442" fmla="*/ 379830 h 5071844"/>
              <a:gd name="connsiteX7443" fmla="*/ 55858 w 10020803"/>
              <a:gd name="connsiteY7443" fmla="*/ 379830 h 5071844"/>
              <a:gd name="connsiteX7444" fmla="*/ 67028 w 10020803"/>
              <a:gd name="connsiteY7444" fmla="*/ 368658 h 5071844"/>
              <a:gd name="connsiteX7445" fmla="*/ 2547095 w 10020803"/>
              <a:gd name="connsiteY7445" fmla="*/ 357487 h 5071844"/>
              <a:gd name="connsiteX7446" fmla="*/ 2558265 w 10020803"/>
              <a:gd name="connsiteY7446" fmla="*/ 357487 h 5071844"/>
              <a:gd name="connsiteX7447" fmla="*/ 2558265 w 10020803"/>
              <a:gd name="connsiteY7447" fmla="*/ 368658 h 5071844"/>
              <a:gd name="connsiteX7448" fmla="*/ 351901 w 10020803"/>
              <a:gd name="connsiteY7448" fmla="*/ 357487 h 5071844"/>
              <a:gd name="connsiteX7449" fmla="*/ 357487 w 10020803"/>
              <a:gd name="connsiteY7449" fmla="*/ 368658 h 5071844"/>
              <a:gd name="connsiteX7450" fmla="*/ 368658 w 10020803"/>
              <a:gd name="connsiteY7450" fmla="*/ 357487 h 5071844"/>
              <a:gd name="connsiteX7451" fmla="*/ 351901 w 10020803"/>
              <a:gd name="connsiteY7451" fmla="*/ 357487 h 5071844"/>
              <a:gd name="connsiteX7452" fmla="*/ 1977350 w 10020803"/>
              <a:gd name="connsiteY7452" fmla="*/ 346316 h 5071844"/>
              <a:gd name="connsiteX7453" fmla="*/ 1988522 w 10020803"/>
              <a:gd name="connsiteY7453" fmla="*/ 357487 h 5071844"/>
              <a:gd name="connsiteX7454" fmla="*/ 1988522 w 10020803"/>
              <a:gd name="connsiteY7454" fmla="*/ 346316 h 5071844"/>
              <a:gd name="connsiteX7455" fmla="*/ 100544 w 10020803"/>
              <a:gd name="connsiteY7455" fmla="*/ 346316 h 5071844"/>
              <a:gd name="connsiteX7456" fmla="*/ 111715 w 10020803"/>
              <a:gd name="connsiteY7456" fmla="*/ 379830 h 5071844"/>
              <a:gd name="connsiteX7457" fmla="*/ 100544 w 10020803"/>
              <a:gd name="connsiteY7457" fmla="*/ 368658 h 5071844"/>
              <a:gd name="connsiteX7458" fmla="*/ 1865635 w 10020803"/>
              <a:gd name="connsiteY7458" fmla="*/ 323973 h 5071844"/>
              <a:gd name="connsiteX7459" fmla="*/ 1887978 w 10020803"/>
              <a:gd name="connsiteY7459" fmla="*/ 335144 h 5071844"/>
              <a:gd name="connsiteX7460" fmla="*/ 1876806 w 10020803"/>
              <a:gd name="connsiteY7460" fmla="*/ 323973 h 5071844"/>
              <a:gd name="connsiteX7461" fmla="*/ 167572 w 10020803"/>
              <a:gd name="connsiteY7461" fmla="*/ 323973 h 5071844"/>
              <a:gd name="connsiteX7462" fmla="*/ 178745 w 10020803"/>
              <a:gd name="connsiteY7462" fmla="*/ 323973 h 5071844"/>
              <a:gd name="connsiteX7463" fmla="*/ 178745 w 10020803"/>
              <a:gd name="connsiteY7463" fmla="*/ 335144 h 5071844"/>
              <a:gd name="connsiteX7464" fmla="*/ 167572 w 10020803"/>
              <a:gd name="connsiteY7464" fmla="*/ 323973 h 5071844"/>
              <a:gd name="connsiteX7465" fmla="*/ 279287 w 10020803"/>
              <a:gd name="connsiteY7465" fmla="*/ 312801 h 5071844"/>
              <a:gd name="connsiteX7466" fmla="*/ 279287 w 10020803"/>
              <a:gd name="connsiteY7466" fmla="*/ 323973 h 5071844"/>
              <a:gd name="connsiteX7467" fmla="*/ 290459 w 10020803"/>
              <a:gd name="connsiteY7467" fmla="*/ 323973 h 5071844"/>
              <a:gd name="connsiteX7468" fmla="*/ 301630 w 10020803"/>
              <a:gd name="connsiteY7468" fmla="*/ 335144 h 5071844"/>
              <a:gd name="connsiteX7469" fmla="*/ 317099 w 10020803"/>
              <a:gd name="connsiteY7469" fmla="*/ 342878 h 5071844"/>
              <a:gd name="connsiteX7470" fmla="*/ 318387 w 10020803"/>
              <a:gd name="connsiteY7470" fmla="*/ 335144 h 5071844"/>
              <a:gd name="connsiteX7471" fmla="*/ 312801 w 10020803"/>
              <a:gd name="connsiteY7471" fmla="*/ 323973 h 5071844"/>
              <a:gd name="connsiteX7472" fmla="*/ 301630 w 10020803"/>
              <a:gd name="connsiteY7472" fmla="*/ 318387 h 5071844"/>
              <a:gd name="connsiteX7473" fmla="*/ 290459 w 10020803"/>
              <a:gd name="connsiteY7473" fmla="*/ 312801 h 5071844"/>
              <a:gd name="connsiteX7474" fmla="*/ 279287 w 10020803"/>
              <a:gd name="connsiteY7474" fmla="*/ 312801 h 5071844"/>
              <a:gd name="connsiteX7475" fmla="*/ 245773 w 10020803"/>
              <a:gd name="connsiteY7475" fmla="*/ 301630 h 5071844"/>
              <a:gd name="connsiteX7476" fmla="*/ 245773 w 10020803"/>
              <a:gd name="connsiteY7476" fmla="*/ 312801 h 5071844"/>
              <a:gd name="connsiteX7477" fmla="*/ 256944 w 10020803"/>
              <a:gd name="connsiteY7477" fmla="*/ 312801 h 5071844"/>
              <a:gd name="connsiteX7478" fmla="*/ 245773 w 10020803"/>
              <a:gd name="connsiteY7478" fmla="*/ 301630 h 5071844"/>
              <a:gd name="connsiteX7479" fmla="*/ 167572 w 10020803"/>
              <a:gd name="connsiteY7479" fmla="*/ 301630 h 5071844"/>
              <a:gd name="connsiteX7480" fmla="*/ 150815 w 10020803"/>
              <a:gd name="connsiteY7480" fmla="*/ 312801 h 5071844"/>
              <a:gd name="connsiteX7481" fmla="*/ 134058 w 10020803"/>
              <a:gd name="connsiteY7481" fmla="*/ 312801 h 5071844"/>
              <a:gd name="connsiteX7482" fmla="*/ 122886 w 10020803"/>
              <a:gd name="connsiteY7482" fmla="*/ 323973 h 5071844"/>
              <a:gd name="connsiteX7483" fmla="*/ 212259 w 10020803"/>
              <a:gd name="connsiteY7483" fmla="*/ 346316 h 5071844"/>
              <a:gd name="connsiteX7484" fmla="*/ 245773 w 10020803"/>
              <a:gd name="connsiteY7484" fmla="*/ 351901 h 5071844"/>
              <a:gd name="connsiteX7485" fmla="*/ 256944 w 10020803"/>
              <a:gd name="connsiteY7485" fmla="*/ 357487 h 5071844"/>
              <a:gd name="connsiteX7486" fmla="*/ 268116 w 10020803"/>
              <a:gd name="connsiteY7486" fmla="*/ 357487 h 5071844"/>
              <a:gd name="connsiteX7487" fmla="*/ 279287 w 10020803"/>
              <a:gd name="connsiteY7487" fmla="*/ 346316 h 5071844"/>
              <a:gd name="connsiteX7488" fmla="*/ 268116 w 10020803"/>
              <a:gd name="connsiteY7488" fmla="*/ 329558 h 5071844"/>
              <a:gd name="connsiteX7489" fmla="*/ 268116 w 10020803"/>
              <a:gd name="connsiteY7489" fmla="*/ 312801 h 5071844"/>
              <a:gd name="connsiteX7490" fmla="*/ 256944 w 10020803"/>
              <a:gd name="connsiteY7490" fmla="*/ 323973 h 5071844"/>
              <a:gd name="connsiteX7491" fmla="*/ 245773 w 10020803"/>
              <a:gd name="connsiteY7491" fmla="*/ 335144 h 5071844"/>
              <a:gd name="connsiteX7492" fmla="*/ 234602 w 10020803"/>
              <a:gd name="connsiteY7492" fmla="*/ 335144 h 5071844"/>
              <a:gd name="connsiteX7493" fmla="*/ 223429 w 10020803"/>
              <a:gd name="connsiteY7493" fmla="*/ 323973 h 5071844"/>
              <a:gd name="connsiteX7494" fmla="*/ 189915 w 10020803"/>
              <a:gd name="connsiteY7494" fmla="*/ 312801 h 5071844"/>
              <a:gd name="connsiteX7495" fmla="*/ 178745 w 10020803"/>
              <a:gd name="connsiteY7495" fmla="*/ 312801 h 5071844"/>
              <a:gd name="connsiteX7496" fmla="*/ 167572 w 10020803"/>
              <a:gd name="connsiteY7496" fmla="*/ 301630 h 5071844"/>
              <a:gd name="connsiteX7497" fmla="*/ 223429 w 10020803"/>
              <a:gd name="connsiteY7497" fmla="*/ 290457 h 5071844"/>
              <a:gd name="connsiteX7498" fmla="*/ 234602 w 10020803"/>
              <a:gd name="connsiteY7498" fmla="*/ 301630 h 5071844"/>
              <a:gd name="connsiteX7499" fmla="*/ 234602 w 10020803"/>
              <a:gd name="connsiteY7499" fmla="*/ 290457 h 5071844"/>
              <a:gd name="connsiteX7500" fmla="*/ 223429 w 10020803"/>
              <a:gd name="connsiteY7500" fmla="*/ 290457 h 5071844"/>
              <a:gd name="connsiteX7501" fmla="*/ 1999693 w 10020803"/>
              <a:gd name="connsiteY7501" fmla="*/ 268116 h 5071844"/>
              <a:gd name="connsiteX7502" fmla="*/ 2010864 w 10020803"/>
              <a:gd name="connsiteY7502" fmla="*/ 268116 h 5071844"/>
              <a:gd name="connsiteX7503" fmla="*/ 2010864 w 10020803"/>
              <a:gd name="connsiteY7503" fmla="*/ 279287 h 5071844"/>
              <a:gd name="connsiteX7504" fmla="*/ 1999693 w 10020803"/>
              <a:gd name="connsiteY7504" fmla="*/ 268116 h 5071844"/>
              <a:gd name="connsiteX7505" fmla="*/ 167572 w 10020803"/>
              <a:gd name="connsiteY7505" fmla="*/ 256943 h 5071844"/>
              <a:gd name="connsiteX7506" fmla="*/ 178745 w 10020803"/>
              <a:gd name="connsiteY7506" fmla="*/ 290457 h 5071844"/>
              <a:gd name="connsiteX7507" fmla="*/ 201086 w 10020803"/>
              <a:gd name="connsiteY7507" fmla="*/ 279287 h 5071844"/>
              <a:gd name="connsiteX7508" fmla="*/ 189915 w 10020803"/>
              <a:gd name="connsiteY7508" fmla="*/ 268116 h 5071844"/>
              <a:gd name="connsiteX7509" fmla="*/ 167572 w 10020803"/>
              <a:gd name="connsiteY7509" fmla="*/ 256943 h 5071844"/>
              <a:gd name="connsiteX7510" fmla="*/ 111715 w 10020803"/>
              <a:gd name="connsiteY7510" fmla="*/ 256943 h 5071844"/>
              <a:gd name="connsiteX7511" fmla="*/ 145229 w 10020803"/>
              <a:gd name="connsiteY7511" fmla="*/ 268116 h 5071844"/>
              <a:gd name="connsiteX7512" fmla="*/ 134058 w 10020803"/>
              <a:gd name="connsiteY7512" fmla="*/ 256943 h 5071844"/>
              <a:gd name="connsiteX7513" fmla="*/ 1943836 w 10020803"/>
              <a:gd name="connsiteY7513" fmla="*/ 245772 h 5071844"/>
              <a:gd name="connsiteX7514" fmla="*/ 1955006 w 10020803"/>
              <a:gd name="connsiteY7514" fmla="*/ 245772 h 5071844"/>
              <a:gd name="connsiteX7515" fmla="*/ 1955006 w 10020803"/>
              <a:gd name="connsiteY7515" fmla="*/ 256943 h 5071844"/>
              <a:gd name="connsiteX7516" fmla="*/ 1949420 w 10020803"/>
              <a:gd name="connsiteY7516" fmla="*/ 256943 h 5071844"/>
              <a:gd name="connsiteX7517" fmla="*/ 1943836 w 10020803"/>
              <a:gd name="connsiteY7517" fmla="*/ 245772 h 5071844"/>
              <a:gd name="connsiteX7518" fmla="*/ 1921492 w 10020803"/>
              <a:gd name="connsiteY7518" fmla="*/ 234600 h 5071844"/>
              <a:gd name="connsiteX7519" fmla="*/ 1921492 w 10020803"/>
              <a:gd name="connsiteY7519" fmla="*/ 245772 h 5071844"/>
              <a:gd name="connsiteX7520" fmla="*/ 1910322 w 10020803"/>
              <a:gd name="connsiteY7520" fmla="*/ 245772 h 5071844"/>
              <a:gd name="connsiteX7521" fmla="*/ 1887978 w 10020803"/>
              <a:gd name="connsiteY7521" fmla="*/ 223429 h 5071844"/>
              <a:gd name="connsiteX7522" fmla="*/ 1910322 w 10020803"/>
              <a:gd name="connsiteY7522" fmla="*/ 245772 h 5071844"/>
              <a:gd name="connsiteX7523" fmla="*/ 1887978 w 10020803"/>
              <a:gd name="connsiteY7523" fmla="*/ 245772 h 5071844"/>
              <a:gd name="connsiteX7524" fmla="*/ 1887978 w 10020803"/>
              <a:gd name="connsiteY7524" fmla="*/ 234600 h 5071844"/>
              <a:gd name="connsiteX7525" fmla="*/ 1887978 w 10020803"/>
              <a:gd name="connsiteY7525" fmla="*/ 223429 h 5071844"/>
              <a:gd name="connsiteX7526" fmla="*/ 11171 w 10020803"/>
              <a:gd name="connsiteY7526" fmla="*/ 223429 h 5071844"/>
              <a:gd name="connsiteX7527" fmla="*/ 22343 w 10020803"/>
              <a:gd name="connsiteY7527" fmla="*/ 223429 h 5071844"/>
              <a:gd name="connsiteX7528" fmla="*/ 22343 w 10020803"/>
              <a:gd name="connsiteY7528" fmla="*/ 234600 h 5071844"/>
              <a:gd name="connsiteX7529" fmla="*/ 11171 w 10020803"/>
              <a:gd name="connsiteY7529" fmla="*/ 223429 h 5071844"/>
              <a:gd name="connsiteX7530" fmla="*/ 93562 w 10020803"/>
              <a:gd name="connsiteY7530" fmla="*/ 219938 h 5071844"/>
              <a:gd name="connsiteX7531" fmla="*/ 89372 w 10020803"/>
              <a:gd name="connsiteY7531" fmla="*/ 223429 h 5071844"/>
              <a:gd name="connsiteX7532" fmla="*/ 100544 w 10020803"/>
              <a:gd name="connsiteY7532" fmla="*/ 229016 h 5071844"/>
              <a:gd name="connsiteX7533" fmla="*/ 122886 w 10020803"/>
              <a:gd name="connsiteY7533" fmla="*/ 234600 h 5071844"/>
              <a:gd name="connsiteX7534" fmla="*/ 134058 w 10020803"/>
              <a:gd name="connsiteY7534" fmla="*/ 234600 h 5071844"/>
              <a:gd name="connsiteX7535" fmla="*/ 148023 w 10020803"/>
              <a:gd name="connsiteY7535" fmla="*/ 234600 h 5071844"/>
              <a:gd name="connsiteX7536" fmla="*/ 156401 w 10020803"/>
              <a:gd name="connsiteY7536" fmla="*/ 234600 h 5071844"/>
              <a:gd name="connsiteX7537" fmla="*/ 93562 w 10020803"/>
              <a:gd name="connsiteY7537" fmla="*/ 219938 h 5071844"/>
              <a:gd name="connsiteX7538" fmla="*/ 148023 w 10020803"/>
              <a:gd name="connsiteY7538" fmla="*/ 206672 h 5071844"/>
              <a:gd name="connsiteX7539" fmla="*/ 145229 w 10020803"/>
              <a:gd name="connsiteY7539" fmla="*/ 212259 h 5071844"/>
              <a:gd name="connsiteX7540" fmla="*/ 156401 w 10020803"/>
              <a:gd name="connsiteY7540" fmla="*/ 212259 h 5071844"/>
              <a:gd name="connsiteX7541" fmla="*/ 148023 w 10020803"/>
              <a:gd name="connsiteY7541" fmla="*/ 206672 h 5071844"/>
              <a:gd name="connsiteX7542" fmla="*/ 2172851 w 10020803"/>
              <a:gd name="connsiteY7542" fmla="*/ 201086 h 5071844"/>
              <a:gd name="connsiteX7543" fmla="*/ 2178436 w 10020803"/>
              <a:gd name="connsiteY7543" fmla="*/ 206672 h 5071844"/>
              <a:gd name="connsiteX7544" fmla="*/ 2167265 w 10020803"/>
              <a:gd name="connsiteY7544" fmla="*/ 212259 h 5071844"/>
              <a:gd name="connsiteX7545" fmla="*/ 2172851 w 10020803"/>
              <a:gd name="connsiteY7545" fmla="*/ 201086 h 5071844"/>
              <a:gd name="connsiteX7546" fmla="*/ 759660 w 10020803"/>
              <a:gd name="connsiteY7546" fmla="*/ 201086 h 5071844"/>
              <a:gd name="connsiteX7547" fmla="*/ 770831 w 10020803"/>
              <a:gd name="connsiteY7547" fmla="*/ 201086 h 5071844"/>
              <a:gd name="connsiteX7548" fmla="*/ 770831 w 10020803"/>
              <a:gd name="connsiteY7548" fmla="*/ 212259 h 5071844"/>
              <a:gd name="connsiteX7549" fmla="*/ 759660 w 10020803"/>
              <a:gd name="connsiteY7549" fmla="*/ 212259 h 5071844"/>
              <a:gd name="connsiteX7550" fmla="*/ 759660 w 10020803"/>
              <a:gd name="connsiteY7550" fmla="*/ 201086 h 5071844"/>
              <a:gd name="connsiteX7551" fmla="*/ 212259 w 10020803"/>
              <a:gd name="connsiteY7551" fmla="*/ 201086 h 5071844"/>
              <a:gd name="connsiteX7552" fmla="*/ 212259 w 10020803"/>
              <a:gd name="connsiteY7552" fmla="*/ 212259 h 5071844"/>
              <a:gd name="connsiteX7553" fmla="*/ 223429 w 10020803"/>
              <a:gd name="connsiteY7553" fmla="*/ 212259 h 5071844"/>
              <a:gd name="connsiteX7554" fmla="*/ 234602 w 10020803"/>
              <a:gd name="connsiteY7554" fmla="*/ 212259 h 5071844"/>
              <a:gd name="connsiteX7555" fmla="*/ 217843 w 10020803"/>
              <a:gd name="connsiteY7555" fmla="*/ 201086 h 5071844"/>
              <a:gd name="connsiteX7556" fmla="*/ 212259 w 10020803"/>
              <a:gd name="connsiteY7556" fmla="*/ 201086 h 5071844"/>
              <a:gd name="connsiteX7557" fmla="*/ 692631 w 10020803"/>
              <a:gd name="connsiteY7557" fmla="*/ 189915 h 5071844"/>
              <a:gd name="connsiteX7558" fmla="*/ 748488 w 10020803"/>
              <a:gd name="connsiteY7558" fmla="*/ 212259 h 5071844"/>
              <a:gd name="connsiteX7559" fmla="*/ 742902 w 10020803"/>
              <a:gd name="connsiteY7559" fmla="*/ 212259 h 5071844"/>
              <a:gd name="connsiteX7560" fmla="*/ 726145 w 10020803"/>
              <a:gd name="connsiteY7560" fmla="*/ 212259 h 5071844"/>
              <a:gd name="connsiteX7561" fmla="*/ 692631 w 10020803"/>
              <a:gd name="connsiteY7561" fmla="*/ 189915 h 5071844"/>
              <a:gd name="connsiteX7562" fmla="*/ 322577 w 10020803"/>
              <a:gd name="connsiteY7562" fmla="*/ 171761 h 5071844"/>
              <a:gd name="connsiteX7563" fmla="*/ 329559 w 10020803"/>
              <a:gd name="connsiteY7563" fmla="*/ 173158 h 5071844"/>
              <a:gd name="connsiteX7564" fmla="*/ 335144 w 10020803"/>
              <a:gd name="connsiteY7564" fmla="*/ 184329 h 5071844"/>
              <a:gd name="connsiteX7565" fmla="*/ 346316 w 10020803"/>
              <a:gd name="connsiteY7565" fmla="*/ 189915 h 5071844"/>
              <a:gd name="connsiteX7566" fmla="*/ 323973 w 10020803"/>
              <a:gd name="connsiteY7566" fmla="*/ 189915 h 5071844"/>
              <a:gd name="connsiteX7567" fmla="*/ 312801 w 10020803"/>
              <a:gd name="connsiteY7567" fmla="*/ 189915 h 5071844"/>
              <a:gd name="connsiteX7568" fmla="*/ 301630 w 10020803"/>
              <a:gd name="connsiteY7568" fmla="*/ 189915 h 5071844"/>
              <a:gd name="connsiteX7569" fmla="*/ 290459 w 10020803"/>
              <a:gd name="connsiteY7569" fmla="*/ 189915 h 5071844"/>
              <a:gd name="connsiteX7570" fmla="*/ 312801 w 10020803"/>
              <a:gd name="connsiteY7570" fmla="*/ 178743 h 5071844"/>
              <a:gd name="connsiteX7571" fmla="*/ 322577 w 10020803"/>
              <a:gd name="connsiteY7571" fmla="*/ 171761 h 5071844"/>
              <a:gd name="connsiteX7572" fmla="*/ 1117147 w 10020803"/>
              <a:gd name="connsiteY7572" fmla="*/ 156400 h 5071844"/>
              <a:gd name="connsiteX7573" fmla="*/ 1117147 w 10020803"/>
              <a:gd name="connsiteY7573" fmla="*/ 167572 h 5071844"/>
              <a:gd name="connsiteX7574" fmla="*/ 1128318 w 10020803"/>
              <a:gd name="connsiteY7574" fmla="*/ 167572 h 5071844"/>
              <a:gd name="connsiteX7575" fmla="*/ 1117147 w 10020803"/>
              <a:gd name="connsiteY7575" fmla="*/ 156400 h 5071844"/>
              <a:gd name="connsiteX7576" fmla="*/ 1798607 w 10020803"/>
              <a:gd name="connsiteY7576" fmla="*/ 145229 h 5071844"/>
              <a:gd name="connsiteX7577" fmla="*/ 1809778 w 10020803"/>
              <a:gd name="connsiteY7577" fmla="*/ 145229 h 5071844"/>
              <a:gd name="connsiteX7578" fmla="*/ 1798607 w 10020803"/>
              <a:gd name="connsiteY7578" fmla="*/ 156400 h 5071844"/>
              <a:gd name="connsiteX7579" fmla="*/ 1798607 w 10020803"/>
              <a:gd name="connsiteY7579" fmla="*/ 145229 h 5071844"/>
              <a:gd name="connsiteX7580" fmla="*/ 1631035 w 10020803"/>
              <a:gd name="connsiteY7580" fmla="*/ 145229 h 5071844"/>
              <a:gd name="connsiteX7581" fmla="*/ 1619863 w 10020803"/>
              <a:gd name="connsiteY7581" fmla="*/ 156400 h 5071844"/>
              <a:gd name="connsiteX7582" fmla="*/ 1631035 w 10020803"/>
              <a:gd name="connsiteY7582" fmla="*/ 167572 h 5071844"/>
              <a:gd name="connsiteX7583" fmla="*/ 1642206 w 10020803"/>
              <a:gd name="connsiteY7583" fmla="*/ 156400 h 5071844"/>
              <a:gd name="connsiteX7584" fmla="*/ 1636620 w 10020803"/>
              <a:gd name="connsiteY7584" fmla="*/ 156400 h 5071844"/>
              <a:gd name="connsiteX7585" fmla="*/ 1631035 w 10020803"/>
              <a:gd name="connsiteY7585" fmla="*/ 145229 h 5071844"/>
              <a:gd name="connsiteX7586" fmla="*/ 1832121 w 10020803"/>
              <a:gd name="connsiteY7586" fmla="*/ 134058 h 5071844"/>
              <a:gd name="connsiteX7587" fmla="*/ 1887978 w 10020803"/>
              <a:gd name="connsiteY7587" fmla="*/ 145229 h 5071844"/>
              <a:gd name="connsiteX7588" fmla="*/ 1899149 w 10020803"/>
              <a:gd name="connsiteY7588" fmla="*/ 156400 h 5071844"/>
              <a:gd name="connsiteX7589" fmla="*/ 1910322 w 10020803"/>
              <a:gd name="connsiteY7589" fmla="*/ 167572 h 5071844"/>
              <a:gd name="connsiteX7590" fmla="*/ 1921492 w 10020803"/>
              <a:gd name="connsiteY7590" fmla="*/ 178743 h 5071844"/>
              <a:gd name="connsiteX7591" fmla="*/ 1910322 w 10020803"/>
              <a:gd name="connsiteY7591" fmla="*/ 178743 h 5071844"/>
              <a:gd name="connsiteX7592" fmla="*/ 1921492 w 10020803"/>
              <a:gd name="connsiteY7592" fmla="*/ 189915 h 5071844"/>
              <a:gd name="connsiteX7593" fmla="*/ 1921492 w 10020803"/>
              <a:gd name="connsiteY7593" fmla="*/ 212259 h 5071844"/>
              <a:gd name="connsiteX7594" fmla="*/ 1932663 w 10020803"/>
              <a:gd name="connsiteY7594" fmla="*/ 212259 h 5071844"/>
              <a:gd name="connsiteX7595" fmla="*/ 1943836 w 10020803"/>
              <a:gd name="connsiteY7595" fmla="*/ 234600 h 5071844"/>
              <a:gd name="connsiteX7596" fmla="*/ 1921492 w 10020803"/>
              <a:gd name="connsiteY7596" fmla="*/ 234600 h 5071844"/>
              <a:gd name="connsiteX7597" fmla="*/ 1910322 w 10020803"/>
              <a:gd name="connsiteY7597" fmla="*/ 223429 h 5071844"/>
              <a:gd name="connsiteX7598" fmla="*/ 1910322 w 10020803"/>
              <a:gd name="connsiteY7598" fmla="*/ 212259 h 5071844"/>
              <a:gd name="connsiteX7599" fmla="*/ 1899149 w 10020803"/>
              <a:gd name="connsiteY7599" fmla="*/ 201086 h 5071844"/>
              <a:gd name="connsiteX7600" fmla="*/ 1887978 w 10020803"/>
              <a:gd name="connsiteY7600" fmla="*/ 189915 h 5071844"/>
              <a:gd name="connsiteX7601" fmla="*/ 1876806 w 10020803"/>
              <a:gd name="connsiteY7601" fmla="*/ 189915 h 5071844"/>
              <a:gd name="connsiteX7602" fmla="*/ 1865635 w 10020803"/>
              <a:gd name="connsiteY7602" fmla="*/ 189915 h 5071844"/>
              <a:gd name="connsiteX7603" fmla="*/ 1865635 w 10020803"/>
              <a:gd name="connsiteY7603" fmla="*/ 178743 h 5071844"/>
              <a:gd name="connsiteX7604" fmla="*/ 1843292 w 10020803"/>
              <a:gd name="connsiteY7604" fmla="*/ 167572 h 5071844"/>
              <a:gd name="connsiteX7605" fmla="*/ 1865635 w 10020803"/>
              <a:gd name="connsiteY7605" fmla="*/ 167572 h 5071844"/>
              <a:gd name="connsiteX7606" fmla="*/ 1876806 w 10020803"/>
              <a:gd name="connsiteY7606" fmla="*/ 167572 h 5071844"/>
              <a:gd name="connsiteX7607" fmla="*/ 1887978 w 10020803"/>
              <a:gd name="connsiteY7607" fmla="*/ 167572 h 5071844"/>
              <a:gd name="connsiteX7608" fmla="*/ 1876806 w 10020803"/>
              <a:gd name="connsiteY7608" fmla="*/ 156400 h 5071844"/>
              <a:gd name="connsiteX7609" fmla="*/ 1798607 w 10020803"/>
              <a:gd name="connsiteY7609" fmla="*/ 122886 h 5071844"/>
              <a:gd name="connsiteX7610" fmla="*/ 1809778 w 10020803"/>
              <a:gd name="connsiteY7610" fmla="*/ 122886 h 5071844"/>
              <a:gd name="connsiteX7611" fmla="*/ 1809778 w 10020803"/>
              <a:gd name="connsiteY7611" fmla="*/ 134058 h 5071844"/>
              <a:gd name="connsiteX7612" fmla="*/ 1798607 w 10020803"/>
              <a:gd name="connsiteY7612" fmla="*/ 122886 h 5071844"/>
              <a:gd name="connsiteX7613" fmla="*/ 748488 w 10020803"/>
              <a:gd name="connsiteY7613" fmla="*/ 122886 h 5071844"/>
              <a:gd name="connsiteX7614" fmla="*/ 759660 w 10020803"/>
              <a:gd name="connsiteY7614" fmla="*/ 122886 h 5071844"/>
              <a:gd name="connsiteX7615" fmla="*/ 770831 w 10020803"/>
              <a:gd name="connsiteY7615" fmla="*/ 122886 h 5071844"/>
              <a:gd name="connsiteX7616" fmla="*/ 759660 w 10020803"/>
              <a:gd name="connsiteY7616" fmla="*/ 134058 h 5071844"/>
              <a:gd name="connsiteX7617" fmla="*/ 748488 w 10020803"/>
              <a:gd name="connsiteY7617" fmla="*/ 122886 h 5071844"/>
              <a:gd name="connsiteX7618" fmla="*/ 2066721 w 10020803"/>
              <a:gd name="connsiteY7618" fmla="*/ 89371 h 5071844"/>
              <a:gd name="connsiteX7619" fmla="*/ 2077893 w 10020803"/>
              <a:gd name="connsiteY7619" fmla="*/ 100542 h 5071844"/>
              <a:gd name="connsiteX7620" fmla="*/ 2077893 w 10020803"/>
              <a:gd name="connsiteY7620" fmla="*/ 111715 h 5071844"/>
              <a:gd name="connsiteX7621" fmla="*/ 2066721 w 10020803"/>
              <a:gd name="connsiteY7621" fmla="*/ 100542 h 5071844"/>
              <a:gd name="connsiteX7622" fmla="*/ 1742750 w 10020803"/>
              <a:gd name="connsiteY7622" fmla="*/ 67028 h 5071844"/>
              <a:gd name="connsiteX7623" fmla="*/ 1753921 w 10020803"/>
              <a:gd name="connsiteY7623" fmla="*/ 78201 h 5071844"/>
              <a:gd name="connsiteX7624" fmla="*/ 1742750 w 10020803"/>
              <a:gd name="connsiteY7624" fmla="*/ 78201 h 5071844"/>
              <a:gd name="connsiteX7625" fmla="*/ 1731577 w 10020803"/>
              <a:gd name="connsiteY7625" fmla="*/ 78201 h 5071844"/>
              <a:gd name="connsiteX7626" fmla="*/ 1742750 w 10020803"/>
              <a:gd name="connsiteY7626" fmla="*/ 67028 h 5071844"/>
              <a:gd name="connsiteX7627" fmla="*/ 1036153 w 10020803"/>
              <a:gd name="connsiteY7627" fmla="*/ 61444 h 5071844"/>
              <a:gd name="connsiteX7628" fmla="*/ 1038947 w 10020803"/>
              <a:gd name="connsiteY7628" fmla="*/ 67028 h 5071844"/>
              <a:gd name="connsiteX7629" fmla="*/ 1050118 w 10020803"/>
              <a:gd name="connsiteY7629" fmla="*/ 89371 h 5071844"/>
              <a:gd name="connsiteX7630" fmla="*/ 1050118 w 10020803"/>
              <a:gd name="connsiteY7630" fmla="*/ 100542 h 5071844"/>
              <a:gd name="connsiteX7631" fmla="*/ 1027776 w 10020803"/>
              <a:gd name="connsiteY7631" fmla="*/ 89371 h 5071844"/>
              <a:gd name="connsiteX7632" fmla="*/ 1027776 w 10020803"/>
              <a:gd name="connsiteY7632" fmla="*/ 67028 h 5071844"/>
              <a:gd name="connsiteX7633" fmla="*/ 1036153 w 10020803"/>
              <a:gd name="connsiteY7633" fmla="*/ 61444 h 5071844"/>
              <a:gd name="connsiteX7634" fmla="*/ 1061290 w 10020803"/>
              <a:gd name="connsiteY7634" fmla="*/ 55857 h 5071844"/>
              <a:gd name="connsiteX7635" fmla="*/ 1072461 w 10020803"/>
              <a:gd name="connsiteY7635" fmla="*/ 55857 h 5071844"/>
              <a:gd name="connsiteX7636" fmla="*/ 1105975 w 10020803"/>
              <a:gd name="connsiteY7636" fmla="*/ 67028 h 5071844"/>
              <a:gd name="connsiteX7637" fmla="*/ 1150661 w 10020803"/>
              <a:gd name="connsiteY7637" fmla="*/ 89371 h 5071844"/>
              <a:gd name="connsiteX7638" fmla="*/ 1167418 w 10020803"/>
              <a:gd name="connsiteY7638" fmla="*/ 89371 h 5071844"/>
              <a:gd name="connsiteX7639" fmla="*/ 1161832 w 10020803"/>
              <a:gd name="connsiteY7639" fmla="*/ 78201 h 5071844"/>
              <a:gd name="connsiteX7640" fmla="*/ 1173005 w 10020803"/>
              <a:gd name="connsiteY7640" fmla="*/ 78201 h 5071844"/>
              <a:gd name="connsiteX7641" fmla="*/ 1184175 w 10020803"/>
              <a:gd name="connsiteY7641" fmla="*/ 78201 h 5071844"/>
              <a:gd name="connsiteX7642" fmla="*/ 1195348 w 10020803"/>
              <a:gd name="connsiteY7642" fmla="*/ 78201 h 5071844"/>
              <a:gd name="connsiteX7643" fmla="*/ 1228862 w 10020803"/>
              <a:gd name="connsiteY7643" fmla="*/ 89371 h 5071844"/>
              <a:gd name="connsiteX7644" fmla="*/ 1251203 w 10020803"/>
              <a:gd name="connsiteY7644" fmla="*/ 89371 h 5071844"/>
              <a:gd name="connsiteX7645" fmla="*/ 1262376 w 10020803"/>
              <a:gd name="connsiteY7645" fmla="*/ 89371 h 5071844"/>
              <a:gd name="connsiteX7646" fmla="*/ 1290305 w 10020803"/>
              <a:gd name="connsiteY7646" fmla="*/ 100542 h 5071844"/>
              <a:gd name="connsiteX7647" fmla="*/ 1318233 w 10020803"/>
              <a:gd name="connsiteY7647" fmla="*/ 111715 h 5071844"/>
              <a:gd name="connsiteX7648" fmla="*/ 1334990 w 10020803"/>
              <a:gd name="connsiteY7648" fmla="*/ 117301 h 5071844"/>
              <a:gd name="connsiteX7649" fmla="*/ 1351747 w 10020803"/>
              <a:gd name="connsiteY7649" fmla="*/ 122886 h 5071844"/>
              <a:gd name="connsiteX7650" fmla="*/ 1385263 w 10020803"/>
              <a:gd name="connsiteY7650" fmla="*/ 122886 h 5071844"/>
              <a:gd name="connsiteX7651" fmla="*/ 1452291 w 10020803"/>
              <a:gd name="connsiteY7651" fmla="*/ 145229 h 5071844"/>
              <a:gd name="connsiteX7652" fmla="*/ 1474634 w 10020803"/>
              <a:gd name="connsiteY7652" fmla="*/ 156400 h 5071844"/>
              <a:gd name="connsiteX7653" fmla="*/ 1502562 w 10020803"/>
              <a:gd name="connsiteY7653" fmla="*/ 161986 h 5071844"/>
              <a:gd name="connsiteX7654" fmla="*/ 1552835 w 10020803"/>
              <a:gd name="connsiteY7654" fmla="*/ 167572 h 5071844"/>
              <a:gd name="connsiteX7655" fmla="*/ 1586349 w 10020803"/>
              <a:gd name="connsiteY7655" fmla="*/ 167572 h 5071844"/>
              <a:gd name="connsiteX7656" fmla="*/ 1597520 w 10020803"/>
              <a:gd name="connsiteY7656" fmla="*/ 178743 h 5071844"/>
              <a:gd name="connsiteX7657" fmla="*/ 1603106 w 10020803"/>
              <a:gd name="connsiteY7657" fmla="*/ 167572 h 5071844"/>
              <a:gd name="connsiteX7658" fmla="*/ 1608690 w 10020803"/>
              <a:gd name="connsiteY7658" fmla="*/ 167572 h 5071844"/>
              <a:gd name="connsiteX7659" fmla="*/ 1597520 w 10020803"/>
              <a:gd name="connsiteY7659" fmla="*/ 156400 h 5071844"/>
              <a:gd name="connsiteX7660" fmla="*/ 1575178 w 10020803"/>
              <a:gd name="connsiteY7660" fmla="*/ 145229 h 5071844"/>
              <a:gd name="connsiteX7661" fmla="*/ 1547248 w 10020803"/>
              <a:gd name="connsiteY7661" fmla="*/ 134058 h 5071844"/>
              <a:gd name="connsiteX7662" fmla="*/ 1575178 w 10020803"/>
              <a:gd name="connsiteY7662" fmla="*/ 122886 h 5071844"/>
              <a:gd name="connsiteX7663" fmla="*/ 1586349 w 10020803"/>
              <a:gd name="connsiteY7663" fmla="*/ 100542 h 5071844"/>
              <a:gd name="connsiteX7664" fmla="*/ 1575178 w 10020803"/>
              <a:gd name="connsiteY7664" fmla="*/ 94958 h 5071844"/>
              <a:gd name="connsiteX7665" fmla="*/ 1575178 w 10020803"/>
              <a:gd name="connsiteY7665" fmla="*/ 89371 h 5071844"/>
              <a:gd name="connsiteX7666" fmla="*/ 1575178 w 10020803"/>
              <a:gd name="connsiteY7666" fmla="*/ 78201 h 5071844"/>
              <a:gd name="connsiteX7667" fmla="*/ 1541662 w 10020803"/>
              <a:gd name="connsiteY7667" fmla="*/ 78201 h 5071844"/>
              <a:gd name="connsiteX7668" fmla="*/ 1536076 w 10020803"/>
              <a:gd name="connsiteY7668" fmla="*/ 89371 h 5071844"/>
              <a:gd name="connsiteX7669" fmla="*/ 1530491 w 10020803"/>
              <a:gd name="connsiteY7669" fmla="*/ 83785 h 5071844"/>
              <a:gd name="connsiteX7670" fmla="*/ 1541662 w 10020803"/>
              <a:gd name="connsiteY7670" fmla="*/ 67028 h 5071844"/>
              <a:gd name="connsiteX7671" fmla="*/ 1608690 w 10020803"/>
              <a:gd name="connsiteY7671" fmla="*/ 67028 h 5071844"/>
              <a:gd name="connsiteX7672" fmla="*/ 1619863 w 10020803"/>
              <a:gd name="connsiteY7672" fmla="*/ 67028 h 5071844"/>
              <a:gd name="connsiteX7673" fmla="*/ 1658963 w 10020803"/>
              <a:gd name="connsiteY7673" fmla="*/ 72614 h 5071844"/>
              <a:gd name="connsiteX7674" fmla="*/ 1698063 w 10020803"/>
              <a:gd name="connsiteY7674" fmla="*/ 78201 h 5071844"/>
              <a:gd name="connsiteX7675" fmla="*/ 1720406 w 10020803"/>
              <a:gd name="connsiteY7675" fmla="*/ 78201 h 5071844"/>
              <a:gd name="connsiteX7676" fmla="*/ 1753921 w 10020803"/>
              <a:gd name="connsiteY7676" fmla="*/ 89371 h 5071844"/>
              <a:gd name="connsiteX7677" fmla="*/ 1753921 w 10020803"/>
              <a:gd name="connsiteY7677" fmla="*/ 100542 h 5071844"/>
              <a:gd name="connsiteX7678" fmla="*/ 1776264 w 10020803"/>
              <a:gd name="connsiteY7678" fmla="*/ 134058 h 5071844"/>
              <a:gd name="connsiteX7679" fmla="*/ 1787435 w 10020803"/>
              <a:gd name="connsiteY7679" fmla="*/ 167572 h 5071844"/>
              <a:gd name="connsiteX7680" fmla="*/ 1787435 w 10020803"/>
              <a:gd name="connsiteY7680" fmla="*/ 178743 h 5071844"/>
              <a:gd name="connsiteX7681" fmla="*/ 1815364 w 10020803"/>
              <a:gd name="connsiteY7681" fmla="*/ 189915 h 5071844"/>
              <a:gd name="connsiteX7682" fmla="*/ 1843292 w 10020803"/>
              <a:gd name="connsiteY7682" fmla="*/ 201086 h 5071844"/>
              <a:gd name="connsiteX7683" fmla="*/ 1899149 w 10020803"/>
              <a:gd name="connsiteY7683" fmla="*/ 212259 h 5071844"/>
              <a:gd name="connsiteX7684" fmla="*/ 1865635 w 10020803"/>
              <a:gd name="connsiteY7684" fmla="*/ 212259 h 5071844"/>
              <a:gd name="connsiteX7685" fmla="*/ 1854464 w 10020803"/>
              <a:gd name="connsiteY7685" fmla="*/ 212259 h 5071844"/>
              <a:gd name="connsiteX7686" fmla="*/ 1854464 w 10020803"/>
              <a:gd name="connsiteY7686" fmla="*/ 223429 h 5071844"/>
              <a:gd name="connsiteX7687" fmla="*/ 1843292 w 10020803"/>
              <a:gd name="connsiteY7687" fmla="*/ 223429 h 5071844"/>
              <a:gd name="connsiteX7688" fmla="*/ 1832121 w 10020803"/>
              <a:gd name="connsiteY7688" fmla="*/ 212259 h 5071844"/>
              <a:gd name="connsiteX7689" fmla="*/ 1809778 w 10020803"/>
              <a:gd name="connsiteY7689" fmla="*/ 212259 h 5071844"/>
              <a:gd name="connsiteX7690" fmla="*/ 1798607 w 10020803"/>
              <a:gd name="connsiteY7690" fmla="*/ 201086 h 5071844"/>
              <a:gd name="connsiteX7691" fmla="*/ 1787435 w 10020803"/>
              <a:gd name="connsiteY7691" fmla="*/ 206672 h 5071844"/>
              <a:gd name="connsiteX7692" fmla="*/ 1776264 w 10020803"/>
              <a:gd name="connsiteY7692" fmla="*/ 212259 h 5071844"/>
              <a:gd name="connsiteX7693" fmla="*/ 1765091 w 10020803"/>
              <a:gd name="connsiteY7693" fmla="*/ 212259 h 5071844"/>
              <a:gd name="connsiteX7694" fmla="*/ 1832121 w 10020803"/>
              <a:gd name="connsiteY7694" fmla="*/ 256943 h 5071844"/>
              <a:gd name="connsiteX7695" fmla="*/ 1882392 w 10020803"/>
              <a:gd name="connsiteY7695" fmla="*/ 273700 h 5071844"/>
              <a:gd name="connsiteX7696" fmla="*/ 1910322 w 10020803"/>
              <a:gd name="connsiteY7696" fmla="*/ 279287 h 5071844"/>
              <a:gd name="connsiteX7697" fmla="*/ 1921492 w 10020803"/>
              <a:gd name="connsiteY7697" fmla="*/ 279287 h 5071844"/>
              <a:gd name="connsiteX7698" fmla="*/ 1977350 w 10020803"/>
              <a:gd name="connsiteY7698" fmla="*/ 290457 h 5071844"/>
              <a:gd name="connsiteX7699" fmla="*/ 1988522 w 10020803"/>
              <a:gd name="connsiteY7699" fmla="*/ 290457 h 5071844"/>
              <a:gd name="connsiteX7700" fmla="*/ 1988522 w 10020803"/>
              <a:gd name="connsiteY7700" fmla="*/ 301630 h 5071844"/>
              <a:gd name="connsiteX7701" fmla="*/ 2005279 w 10020803"/>
              <a:gd name="connsiteY7701" fmla="*/ 301630 h 5071844"/>
              <a:gd name="connsiteX7702" fmla="*/ 2010864 w 10020803"/>
              <a:gd name="connsiteY7702" fmla="*/ 301630 h 5071844"/>
              <a:gd name="connsiteX7703" fmla="*/ 2033207 w 10020803"/>
              <a:gd name="connsiteY7703" fmla="*/ 312801 h 5071844"/>
              <a:gd name="connsiteX7704" fmla="*/ 2055550 w 10020803"/>
              <a:gd name="connsiteY7704" fmla="*/ 312801 h 5071844"/>
              <a:gd name="connsiteX7705" fmla="*/ 2077893 w 10020803"/>
              <a:gd name="connsiteY7705" fmla="*/ 312801 h 5071844"/>
              <a:gd name="connsiteX7706" fmla="*/ 2100235 w 10020803"/>
              <a:gd name="connsiteY7706" fmla="*/ 318387 h 5071844"/>
              <a:gd name="connsiteX7707" fmla="*/ 2111407 w 10020803"/>
              <a:gd name="connsiteY7707" fmla="*/ 323973 h 5071844"/>
              <a:gd name="connsiteX7708" fmla="*/ 2100235 w 10020803"/>
              <a:gd name="connsiteY7708" fmla="*/ 312801 h 5071844"/>
              <a:gd name="connsiteX7709" fmla="*/ 2055550 w 10020803"/>
              <a:gd name="connsiteY7709" fmla="*/ 279287 h 5071844"/>
              <a:gd name="connsiteX7710" fmla="*/ 2044378 w 10020803"/>
              <a:gd name="connsiteY7710" fmla="*/ 268116 h 5071844"/>
              <a:gd name="connsiteX7711" fmla="*/ 2022036 w 10020803"/>
              <a:gd name="connsiteY7711" fmla="*/ 256943 h 5071844"/>
              <a:gd name="connsiteX7712" fmla="*/ 2005279 w 10020803"/>
              <a:gd name="connsiteY7712" fmla="*/ 251357 h 5071844"/>
              <a:gd name="connsiteX7713" fmla="*/ 1988522 w 10020803"/>
              <a:gd name="connsiteY7713" fmla="*/ 245772 h 5071844"/>
              <a:gd name="connsiteX7714" fmla="*/ 1977350 w 10020803"/>
              <a:gd name="connsiteY7714" fmla="*/ 223429 h 5071844"/>
              <a:gd name="connsiteX7715" fmla="*/ 2010864 w 10020803"/>
              <a:gd name="connsiteY7715" fmla="*/ 234600 h 5071844"/>
              <a:gd name="connsiteX7716" fmla="*/ 2016450 w 10020803"/>
              <a:gd name="connsiteY7716" fmla="*/ 234600 h 5071844"/>
              <a:gd name="connsiteX7717" fmla="*/ 2044378 w 10020803"/>
              <a:gd name="connsiteY7717" fmla="*/ 245772 h 5071844"/>
              <a:gd name="connsiteX7718" fmla="*/ 2055550 w 10020803"/>
              <a:gd name="connsiteY7718" fmla="*/ 245772 h 5071844"/>
              <a:gd name="connsiteX7719" fmla="*/ 2077893 w 10020803"/>
              <a:gd name="connsiteY7719" fmla="*/ 256943 h 5071844"/>
              <a:gd name="connsiteX7720" fmla="*/ 2089064 w 10020803"/>
              <a:gd name="connsiteY7720" fmla="*/ 256943 h 5071844"/>
              <a:gd name="connsiteX7721" fmla="*/ 2083480 w 10020803"/>
              <a:gd name="connsiteY7721" fmla="*/ 262529 h 5071844"/>
              <a:gd name="connsiteX7722" fmla="*/ 2089064 w 10020803"/>
              <a:gd name="connsiteY7722" fmla="*/ 268116 h 5071844"/>
              <a:gd name="connsiteX7723" fmla="*/ 2100235 w 10020803"/>
              <a:gd name="connsiteY7723" fmla="*/ 268116 h 5071844"/>
              <a:gd name="connsiteX7724" fmla="*/ 2105821 w 10020803"/>
              <a:gd name="connsiteY7724" fmla="*/ 273700 h 5071844"/>
              <a:gd name="connsiteX7725" fmla="*/ 2116992 w 10020803"/>
              <a:gd name="connsiteY7725" fmla="*/ 279287 h 5071844"/>
              <a:gd name="connsiteX7726" fmla="*/ 2133751 w 10020803"/>
              <a:gd name="connsiteY7726" fmla="*/ 279287 h 5071844"/>
              <a:gd name="connsiteX7727" fmla="*/ 2144921 w 10020803"/>
              <a:gd name="connsiteY7727" fmla="*/ 284873 h 5071844"/>
              <a:gd name="connsiteX7728" fmla="*/ 2156094 w 10020803"/>
              <a:gd name="connsiteY7728" fmla="*/ 290457 h 5071844"/>
              <a:gd name="connsiteX7729" fmla="*/ 2178436 w 10020803"/>
              <a:gd name="connsiteY7729" fmla="*/ 290457 h 5071844"/>
              <a:gd name="connsiteX7730" fmla="*/ 2200779 w 10020803"/>
              <a:gd name="connsiteY7730" fmla="*/ 312801 h 5071844"/>
              <a:gd name="connsiteX7731" fmla="*/ 2200779 w 10020803"/>
              <a:gd name="connsiteY7731" fmla="*/ 323973 h 5071844"/>
              <a:gd name="connsiteX7732" fmla="*/ 2267809 w 10020803"/>
              <a:gd name="connsiteY7732" fmla="*/ 335144 h 5071844"/>
              <a:gd name="connsiteX7733" fmla="*/ 2273393 w 10020803"/>
              <a:gd name="connsiteY7733" fmla="*/ 340730 h 5071844"/>
              <a:gd name="connsiteX7734" fmla="*/ 2278979 w 10020803"/>
              <a:gd name="connsiteY7734" fmla="*/ 346316 h 5071844"/>
              <a:gd name="connsiteX7735" fmla="*/ 2312493 w 10020803"/>
              <a:gd name="connsiteY7735" fmla="*/ 357487 h 5071844"/>
              <a:gd name="connsiteX7736" fmla="*/ 2346007 w 10020803"/>
              <a:gd name="connsiteY7736" fmla="*/ 374244 h 5071844"/>
              <a:gd name="connsiteX7737" fmla="*/ 2362766 w 10020803"/>
              <a:gd name="connsiteY7737" fmla="*/ 385415 h 5071844"/>
              <a:gd name="connsiteX7738" fmla="*/ 2390694 w 10020803"/>
              <a:gd name="connsiteY7738" fmla="*/ 379830 h 5071844"/>
              <a:gd name="connsiteX7739" fmla="*/ 2457722 w 10020803"/>
              <a:gd name="connsiteY7739" fmla="*/ 391001 h 5071844"/>
              <a:gd name="connsiteX7740" fmla="*/ 2502408 w 10020803"/>
              <a:gd name="connsiteY7740" fmla="*/ 413344 h 5071844"/>
              <a:gd name="connsiteX7741" fmla="*/ 2513581 w 10020803"/>
              <a:gd name="connsiteY7741" fmla="*/ 413344 h 5071844"/>
              <a:gd name="connsiteX7742" fmla="*/ 2535923 w 10020803"/>
              <a:gd name="connsiteY7742" fmla="*/ 424515 h 5071844"/>
              <a:gd name="connsiteX7743" fmla="*/ 2580609 w 10020803"/>
              <a:gd name="connsiteY7743" fmla="*/ 430101 h 5071844"/>
              <a:gd name="connsiteX7744" fmla="*/ 2614123 w 10020803"/>
              <a:gd name="connsiteY7744" fmla="*/ 441272 h 5071844"/>
              <a:gd name="connsiteX7745" fmla="*/ 2647637 w 10020803"/>
              <a:gd name="connsiteY7745" fmla="*/ 446858 h 5071844"/>
              <a:gd name="connsiteX7746" fmla="*/ 2686737 w 10020803"/>
              <a:gd name="connsiteY7746" fmla="*/ 458031 h 5071844"/>
              <a:gd name="connsiteX7747" fmla="*/ 2759353 w 10020803"/>
              <a:gd name="connsiteY7747" fmla="*/ 469202 h 5071844"/>
              <a:gd name="connsiteX7748" fmla="*/ 2804038 w 10020803"/>
              <a:gd name="connsiteY7748" fmla="*/ 485959 h 5071844"/>
              <a:gd name="connsiteX7749" fmla="*/ 2837552 w 10020803"/>
              <a:gd name="connsiteY7749" fmla="*/ 491545 h 5071844"/>
              <a:gd name="connsiteX7750" fmla="*/ 2859895 w 10020803"/>
              <a:gd name="connsiteY7750" fmla="*/ 491545 h 5071844"/>
              <a:gd name="connsiteX7751" fmla="*/ 2904582 w 10020803"/>
              <a:gd name="connsiteY7751" fmla="*/ 502716 h 5071844"/>
              <a:gd name="connsiteX7752" fmla="*/ 2938096 w 10020803"/>
              <a:gd name="connsiteY7752" fmla="*/ 513888 h 5071844"/>
              <a:gd name="connsiteX7753" fmla="*/ 2971610 w 10020803"/>
              <a:gd name="connsiteY7753" fmla="*/ 519473 h 5071844"/>
              <a:gd name="connsiteX7754" fmla="*/ 3021882 w 10020803"/>
              <a:gd name="connsiteY7754" fmla="*/ 530645 h 5071844"/>
              <a:gd name="connsiteX7755" fmla="*/ 3066567 w 10020803"/>
              <a:gd name="connsiteY7755" fmla="*/ 541816 h 5071844"/>
              <a:gd name="connsiteX7756" fmla="*/ 3094496 w 10020803"/>
              <a:gd name="connsiteY7756" fmla="*/ 547402 h 5071844"/>
              <a:gd name="connsiteX7757" fmla="*/ 3105667 w 10020803"/>
              <a:gd name="connsiteY7757" fmla="*/ 536230 h 5071844"/>
              <a:gd name="connsiteX7758" fmla="*/ 3116838 w 10020803"/>
              <a:gd name="connsiteY7758" fmla="*/ 547402 h 5071844"/>
              <a:gd name="connsiteX7759" fmla="*/ 3128011 w 10020803"/>
              <a:gd name="connsiteY7759" fmla="*/ 547402 h 5071844"/>
              <a:gd name="connsiteX7760" fmla="*/ 3150352 w 10020803"/>
              <a:gd name="connsiteY7760" fmla="*/ 558573 h 5071844"/>
              <a:gd name="connsiteX7761" fmla="*/ 3195039 w 10020803"/>
              <a:gd name="connsiteY7761" fmla="*/ 569745 h 5071844"/>
              <a:gd name="connsiteX7762" fmla="*/ 3200625 w 10020803"/>
              <a:gd name="connsiteY7762" fmla="*/ 569745 h 5071844"/>
              <a:gd name="connsiteX7763" fmla="*/ 3206211 w 10020803"/>
              <a:gd name="connsiteY7763" fmla="*/ 580916 h 5071844"/>
              <a:gd name="connsiteX7764" fmla="*/ 3217382 w 10020803"/>
              <a:gd name="connsiteY7764" fmla="*/ 580916 h 5071844"/>
              <a:gd name="connsiteX7765" fmla="*/ 3228553 w 10020803"/>
              <a:gd name="connsiteY7765" fmla="*/ 580916 h 5071844"/>
              <a:gd name="connsiteX7766" fmla="*/ 3239725 w 10020803"/>
              <a:gd name="connsiteY7766" fmla="*/ 580916 h 5071844"/>
              <a:gd name="connsiteX7767" fmla="*/ 3256483 w 10020803"/>
              <a:gd name="connsiteY7767" fmla="*/ 586502 h 5071844"/>
              <a:gd name="connsiteX7768" fmla="*/ 3295582 w 10020803"/>
              <a:gd name="connsiteY7768" fmla="*/ 597673 h 5071844"/>
              <a:gd name="connsiteX7769" fmla="*/ 3329096 w 10020803"/>
              <a:gd name="connsiteY7769" fmla="*/ 614430 h 5071844"/>
              <a:gd name="connsiteX7770" fmla="*/ 3340267 w 10020803"/>
              <a:gd name="connsiteY7770" fmla="*/ 603259 h 5071844"/>
              <a:gd name="connsiteX7771" fmla="*/ 3351440 w 10020803"/>
              <a:gd name="connsiteY7771" fmla="*/ 603259 h 5071844"/>
              <a:gd name="connsiteX7772" fmla="*/ 3362611 w 10020803"/>
              <a:gd name="connsiteY7772" fmla="*/ 614430 h 5071844"/>
              <a:gd name="connsiteX7773" fmla="*/ 3463154 w 10020803"/>
              <a:gd name="connsiteY7773" fmla="*/ 636773 h 5071844"/>
              <a:gd name="connsiteX7774" fmla="*/ 3574869 w 10020803"/>
              <a:gd name="connsiteY7774" fmla="*/ 670287 h 5071844"/>
              <a:gd name="connsiteX7775" fmla="*/ 3574869 w 10020803"/>
              <a:gd name="connsiteY7775" fmla="*/ 659117 h 5071844"/>
              <a:gd name="connsiteX7776" fmla="*/ 3595816 w 10020803"/>
              <a:gd name="connsiteY7776" fmla="*/ 663305 h 5071844"/>
              <a:gd name="connsiteX7777" fmla="*/ 3605901 w 10020803"/>
              <a:gd name="connsiteY7777" fmla="*/ 670287 h 5071844"/>
              <a:gd name="connsiteX7778" fmla="*/ 3613969 w 10020803"/>
              <a:gd name="connsiteY7778" fmla="*/ 675874 h 5071844"/>
              <a:gd name="connsiteX7779" fmla="*/ 3653069 w 10020803"/>
              <a:gd name="connsiteY7779" fmla="*/ 703803 h 5071844"/>
              <a:gd name="connsiteX7780" fmla="*/ 3697754 w 10020803"/>
              <a:gd name="connsiteY7780" fmla="*/ 709388 h 5071844"/>
              <a:gd name="connsiteX7781" fmla="*/ 3708927 w 10020803"/>
              <a:gd name="connsiteY7781" fmla="*/ 726145 h 5071844"/>
              <a:gd name="connsiteX7782" fmla="*/ 3742441 w 10020803"/>
              <a:gd name="connsiteY7782" fmla="*/ 737317 h 5071844"/>
              <a:gd name="connsiteX7783" fmla="*/ 3781541 w 10020803"/>
              <a:gd name="connsiteY7783" fmla="*/ 754074 h 5071844"/>
              <a:gd name="connsiteX7784" fmla="*/ 3831812 w 10020803"/>
              <a:gd name="connsiteY7784" fmla="*/ 770831 h 5071844"/>
              <a:gd name="connsiteX7785" fmla="*/ 3859741 w 10020803"/>
              <a:gd name="connsiteY7785" fmla="*/ 776417 h 5071844"/>
              <a:gd name="connsiteX7786" fmla="*/ 3887669 w 10020803"/>
              <a:gd name="connsiteY7786" fmla="*/ 782002 h 5071844"/>
              <a:gd name="connsiteX7787" fmla="*/ 3915599 w 10020803"/>
              <a:gd name="connsiteY7787" fmla="*/ 793174 h 5071844"/>
              <a:gd name="connsiteX7788" fmla="*/ 3932356 w 10020803"/>
              <a:gd name="connsiteY7788" fmla="*/ 804345 h 5071844"/>
              <a:gd name="connsiteX7789" fmla="*/ 3977042 w 10020803"/>
              <a:gd name="connsiteY7789" fmla="*/ 815518 h 5071844"/>
              <a:gd name="connsiteX7790" fmla="*/ 4016141 w 10020803"/>
              <a:gd name="connsiteY7790" fmla="*/ 826688 h 5071844"/>
              <a:gd name="connsiteX7791" fmla="*/ 4038484 w 10020803"/>
              <a:gd name="connsiteY7791" fmla="*/ 826688 h 5071844"/>
              <a:gd name="connsiteX7792" fmla="*/ 4049656 w 10020803"/>
              <a:gd name="connsiteY7792" fmla="*/ 832275 h 5071844"/>
              <a:gd name="connsiteX7793" fmla="*/ 4055241 w 10020803"/>
              <a:gd name="connsiteY7793" fmla="*/ 837859 h 5071844"/>
              <a:gd name="connsiteX7794" fmla="*/ 4077585 w 10020803"/>
              <a:gd name="connsiteY7794" fmla="*/ 849032 h 5071844"/>
              <a:gd name="connsiteX7795" fmla="*/ 4105514 w 10020803"/>
              <a:gd name="connsiteY7795" fmla="*/ 860202 h 5071844"/>
              <a:gd name="connsiteX7796" fmla="*/ 4127857 w 10020803"/>
              <a:gd name="connsiteY7796" fmla="*/ 871375 h 5071844"/>
              <a:gd name="connsiteX7797" fmla="*/ 4155785 w 10020803"/>
              <a:gd name="connsiteY7797" fmla="*/ 882546 h 5071844"/>
              <a:gd name="connsiteX7798" fmla="*/ 4161372 w 10020803"/>
              <a:gd name="connsiteY7798" fmla="*/ 882546 h 5071844"/>
              <a:gd name="connsiteX7799" fmla="*/ 4178128 w 10020803"/>
              <a:gd name="connsiteY7799" fmla="*/ 893717 h 5071844"/>
              <a:gd name="connsiteX7800" fmla="*/ 4200471 w 10020803"/>
              <a:gd name="connsiteY7800" fmla="*/ 893717 h 5071844"/>
              <a:gd name="connsiteX7801" fmla="*/ 4233985 w 10020803"/>
              <a:gd name="connsiteY7801" fmla="*/ 904889 h 5071844"/>
              <a:gd name="connsiteX7802" fmla="*/ 4301013 w 10020803"/>
              <a:gd name="connsiteY7802" fmla="*/ 927232 h 5071844"/>
              <a:gd name="connsiteX7803" fmla="*/ 4301013 w 10020803"/>
              <a:gd name="connsiteY7803" fmla="*/ 916060 h 5071844"/>
              <a:gd name="connsiteX7804" fmla="*/ 4312186 w 10020803"/>
              <a:gd name="connsiteY7804" fmla="*/ 916060 h 5071844"/>
              <a:gd name="connsiteX7805" fmla="*/ 4312186 w 10020803"/>
              <a:gd name="connsiteY7805" fmla="*/ 927232 h 5071844"/>
              <a:gd name="connsiteX7806" fmla="*/ 4317770 w 10020803"/>
              <a:gd name="connsiteY7806" fmla="*/ 938403 h 5071844"/>
              <a:gd name="connsiteX7807" fmla="*/ 4334529 w 10020803"/>
              <a:gd name="connsiteY7807" fmla="*/ 938403 h 5071844"/>
              <a:gd name="connsiteX7808" fmla="*/ 4334529 w 10020803"/>
              <a:gd name="connsiteY7808" fmla="*/ 927232 h 5071844"/>
              <a:gd name="connsiteX7809" fmla="*/ 4323357 w 10020803"/>
              <a:gd name="connsiteY7809" fmla="*/ 921646 h 5071844"/>
              <a:gd name="connsiteX7810" fmla="*/ 4334529 w 10020803"/>
              <a:gd name="connsiteY7810" fmla="*/ 916060 h 5071844"/>
              <a:gd name="connsiteX7811" fmla="*/ 4345700 w 10020803"/>
              <a:gd name="connsiteY7811" fmla="*/ 916060 h 5071844"/>
              <a:gd name="connsiteX7812" fmla="*/ 4356871 w 10020803"/>
              <a:gd name="connsiteY7812" fmla="*/ 916060 h 5071844"/>
              <a:gd name="connsiteX7813" fmla="*/ 4362457 w 10020803"/>
              <a:gd name="connsiteY7813" fmla="*/ 921646 h 5071844"/>
              <a:gd name="connsiteX7814" fmla="*/ 4368043 w 10020803"/>
              <a:gd name="connsiteY7814" fmla="*/ 927232 h 5071844"/>
              <a:gd name="connsiteX7815" fmla="*/ 4390386 w 10020803"/>
              <a:gd name="connsiteY7815" fmla="*/ 949574 h 5071844"/>
              <a:gd name="connsiteX7816" fmla="*/ 4401557 w 10020803"/>
              <a:gd name="connsiteY7816" fmla="*/ 960746 h 5071844"/>
              <a:gd name="connsiteX7817" fmla="*/ 4412728 w 10020803"/>
              <a:gd name="connsiteY7817" fmla="*/ 983089 h 5071844"/>
              <a:gd name="connsiteX7818" fmla="*/ 4435071 w 10020803"/>
              <a:gd name="connsiteY7818" fmla="*/ 971917 h 5071844"/>
              <a:gd name="connsiteX7819" fmla="*/ 4435071 w 10020803"/>
              <a:gd name="connsiteY7819" fmla="*/ 960746 h 5071844"/>
              <a:gd name="connsiteX7820" fmla="*/ 4446244 w 10020803"/>
              <a:gd name="connsiteY7820" fmla="*/ 971917 h 5071844"/>
              <a:gd name="connsiteX7821" fmla="*/ 4479758 w 10020803"/>
              <a:gd name="connsiteY7821" fmla="*/ 983089 h 5071844"/>
              <a:gd name="connsiteX7822" fmla="*/ 4502101 w 10020803"/>
              <a:gd name="connsiteY7822" fmla="*/ 971917 h 5071844"/>
              <a:gd name="connsiteX7823" fmla="*/ 4485344 w 10020803"/>
              <a:gd name="connsiteY7823" fmla="*/ 943989 h 5071844"/>
              <a:gd name="connsiteX7824" fmla="*/ 4468585 w 10020803"/>
              <a:gd name="connsiteY7824" fmla="*/ 927232 h 5071844"/>
              <a:gd name="connsiteX7825" fmla="*/ 4457414 w 10020803"/>
              <a:gd name="connsiteY7825" fmla="*/ 927232 h 5071844"/>
              <a:gd name="connsiteX7826" fmla="*/ 4457414 w 10020803"/>
              <a:gd name="connsiteY7826" fmla="*/ 916060 h 5071844"/>
              <a:gd name="connsiteX7827" fmla="*/ 4451828 w 10020803"/>
              <a:gd name="connsiteY7827" fmla="*/ 916060 h 5071844"/>
              <a:gd name="connsiteX7828" fmla="*/ 4423900 w 10020803"/>
              <a:gd name="connsiteY7828" fmla="*/ 904889 h 5071844"/>
              <a:gd name="connsiteX7829" fmla="*/ 4412728 w 10020803"/>
              <a:gd name="connsiteY7829" fmla="*/ 882546 h 5071844"/>
              <a:gd name="connsiteX7830" fmla="*/ 4423900 w 10020803"/>
              <a:gd name="connsiteY7830" fmla="*/ 882546 h 5071844"/>
              <a:gd name="connsiteX7831" fmla="*/ 4435071 w 10020803"/>
              <a:gd name="connsiteY7831" fmla="*/ 893717 h 5071844"/>
              <a:gd name="connsiteX7832" fmla="*/ 4468585 w 10020803"/>
              <a:gd name="connsiteY7832" fmla="*/ 904889 h 5071844"/>
              <a:gd name="connsiteX7833" fmla="*/ 4502101 w 10020803"/>
              <a:gd name="connsiteY7833" fmla="*/ 927232 h 5071844"/>
              <a:gd name="connsiteX7834" fmla="*/ 4535615 w 10020803"/>
              <a:gd name="connsiteY7834" fmla="*/ 960746 h 5071844"/>
              <a:gd name="connsiteX7835" fmla="*/ 4552372 w 10020803"/>
              <a:gd name="connsiteY7835" fmla="*/ 983089 h 5071844"/>
              <a:gd name="connsiteX7836" fmla="*/ 4557958 w 10020803"/>
              <a:gd name="connsiteY7836" fmla="*/ 994260 h 5071844"/>
              <a:gd name="connsiteX7837" fmla="*/ 4557958 w 10020803"/>
              <a:gd name="connsiteY7837" fmla="*/ 1005431 h 5071844"/>
              <a:gd name="connsiteX7838" fmla="*/ 4569129 w 10020803"/>
              <a:gd name="connsiteY7838" fmla="*/ 1005431 h 5071844"/>
              <a:gd name="connsiteX7839" fmla="*/ 4613815 w 10020803"/>
              <a:gd name="connsiteY7839" fmla="*/ 1016603 h 5071844"/>
              <a:gd name="connsiteX7840" fmla="*/ 4597058 w 10020803"/>
              <a:gd name="connsiteY7840" fmla="*/ 1016603 h 5071844"/>
              <a:gd name="connsiteX7841" fmla="*/ 4591472 w 10020803"/>
              <a:gd name="connsiteY7841" fmla="*/ 1016603 h 5071844"/>
              <a:gd name="connsiteX7842" fmla="*/ 4580300 w 10020803"/>
              <a:gd name="connsiteY7842" fmla="*/ 1016603 h 5071844"/>
              <a:gd name="connsiteX7843" fmla="*/ 4580300 w 10020803"/>
              <a:gd name="connsiteY7843" fmla="*/ 1027774 h 5071844"/>
              <a:gd name="connsiteX7844" fmla="*/ 4613815 w 10020803"/>
              <a:gd name="connsiteY7844" fmla="*/ 1038947 h 5071844"/>
              <a:gd name="connsiteX7845" fmla="*/ 4703187 w 10020803"/>
              <a:gd name="connsiteY7845" fmla="*/ 1061290 h 5071844"/>
              <a:gd name="connsiteX7846" fmla="*/ 4692016 w 10020803"/>
              <a:gd name="connsiteY7846" fmla="*/ 1055704 h 5071844"/>
              <a:gd name="connsiteX7847" fmla="*/ 4680844 w 10020803"/>
              <a:gd name="connsiteY7847" fmla="*/ 1050118 h 5071844"/>
              <a:gd name="connsiteX7848" fmla="*/ 4703187 w 10020803"/>
              <a:gd name="connsiteY7848" fmla="*/ 1050118 h 5071844"/>
              <a:gd name="connsiteX7849" fmla="*/ 4719944 w 10020803"/>
              <a:gd name="connsiteY7849" fmla="*/ 1055704 h 5071844"/>
              <a:gd name="connsiteX7850" fmla="*/ 4725530 w 10020803"/>
              <a:gd name="connsiteY7850" fmla="*/ 1061290 h 5071844"/>
              <a:gd name="connsiteX7851" fmla="*/ 4731115 w 10020803"/>
              <a:gd name="connsiteY7851" fmla="*/ 1078047 h 5071844"/>
              <a:gd name="connsiteX7852" fmla="*/ 4736701 w 10020803"/>
              <a:gd name="connsiteY7852" fmla="*/ 1072461 h 5071844"/>
              <a:gd name="connsiteX7853" fmla="*/ 4747873 w 10020803"/>
              <a:gd name="connsiteY7853" fmla="*/ 1072461 h 5071844"/>
              <a:gd name="connsiteX7854" fmla="*/ 4759044 w 10020803"/>
              <a:gd name="connsiteY7854" fmla="*/ 1078047 h 5071844"/>
              <a:gd name="connsiteX7855" fmla="*/ 4775801 w 10020803"/>
              <a:gd name="connsiteY7855" fmla="*/ 1089218 h 5071844"/>
              <a:gd name="connsiteX7856" fmla="*/ 4781387 w 10020803"/>
              <a:gd name="connsiteY7856" fmla="*/ 1094804 h 5071844"/>
              <a:gd name="connsiteX7857" fmla="*/ 4792558 w 10020803"/>
              <a:gd name="connsiteY7857" fmla="*/ 1105975 h 5071844"/>
              <a:gd name="connsiteX7858" fmla="*/ 4798144 w 10020803"/>
              <a:gd name="connsiteY7858" fmla="*/ 1105975 h 5071844"/>
              <a:gd name="connsiteX7859" fmla="*/ 4809315 w 10020803"/>
              <a:gd name="connsiteY7859" fmla="*/ 1100389 h 5071844"/>
              <a:gd name="connsiteX7860" fmla="*/ 4820487 w 10020803"/>
              <a:gd name="connsiteY7860" fmla="*/ 1094804 h 5071844"/>
              <a:gd name="connsiteX7861" fmla="*/ 4848416 w 10020803"/>
              <a:gd name="connsiteY7861" fmla="*/ 1094804 h 5071844"/>
              <a:gd name="connsiteX7862" fmla="*/ 4870759 w 10020803"/>
              <a:gd name="connsiteY7862" fmla="*/ 1111561 h 5071844"/>
              <a:gd name="connsiteX7863" fmla="*/ 4881929 w 10020803"/>
              <a:gd name="connsiteY7863" fmla="*/ 1117147 h 5071844"/>
              <a:gd name="connsiteX7864" fmla="*/ 4915445 w 10020803"/>
              <a:gd name="connsiteY7864" fmla="*/ 1128318 h 5071844"/>
              <a:gd name="connsiteX7865" fmla="*/ 4948959 w 10020803"/>
              <a:gd name="connsiteY7865" fmla="*/ 1139489 h 5071844"/>
              <a:gd name="connsiteX7866" fmla="*/ 4960130 w 10020803"/>
              <a:gd name="connsiteY7866" fmla="*/ 1150661 h 5071844"/>
              <a:gd name="connsiteX7867" fmla="*/ 4971302 w 10020803"/>
              <a:gd name="connsiteY7867" fmla="*/ 1150661 h 5071844"/>
              <a:gd name="connsiteX7868" fmla="*/ 4982474 w 10020803"/>
              <a:gd name="connsiteY7868" fmla="*/ 1150661 h 5071844"/>
              <a:gd name="connsiteX7869" fmla="*/ 5015987 w 10020803"/>
              <a:gd name="connsiteY7869" fmla="*/ 1161832 h 5071844"/>
              <a:gd name="connsiteX7870" fmla="*/ 5032745 w 10020803"/>
              <a:gd name="connsiteY7870" fmla="*/ 1167418 h 5071844"/>
              <a:gd name="connsiteX7871" fmla="*/ 5060674 w 10020803"/>
              <a:gd name="connsiteY7871" fmla="*/ 1184175 h 5071844"/>
              <a:gd name="connsiteX7872" fmla="*/ 5105360 w 10020803"/>
              <a:gd name="connsiteY7872" fmla="*/ 1195346 h 5071844"/>
              <a:gd name="connsiteX7873" fmla="*/ 5150045 w 10020803"/>
              <a:gd name="connsiteY7873" fmla="*/ 1206518 h 5071844"/>
              <a:gd name="connsiteX7874" fmla="*/ 5155631 w 10020803"/>
              <a:gd name="connsiteY7874" fmla="*/ 1217689 h 5071844"/>
              <a:gd name="connsiteX7875" fmla="*/ 5183559 w 10020803"/>
              <a:gd name="connsiteY7875" fmla="*/ 1217689 h 5071844"/>
              <a:gd name="connsiteX7876" fmla="*/ 5194731 w 10020803"/>
              <a:gd name="connsiteY7876" fmla="*/ 1228862 h 5071844"/>
              <a:gd name="connsiteX7877" fmla="*/ 5295274 w 10020803"/>
              <a:gd name="connsiteY7877" fmla="*/ 1262376 h 5071844"/>
              <a:gd name="connsiteX7878" fmla="*/ 5317617 w 10020803"/>
              <a:gd name="connsiteY7878" fmla="*/ 1267962 h 5071844"/>
              <a:gd name="connsiteX7879" fmla="*/ 5328789 w 10020803"/>
              <a:gd name="connsiteY7879" fmla="*/ 1273547 h 5071844"/>
              <a:gd name="connsiteX7880" fmla="*/ 5351131 w 10020803"/>
              <a:gd name="connsiteY7880" fmla="*/ 1284719 h 5071844"/>
              <a:gd name="connsiteX7881" fmla="*/ 5395818 w 10020803"/>
              <a:gd name="connsiteY7881" fmla="*/ 1295890 h 5071844"/>
              <a:gd name="connsiteX7882" fmla="*/ 5423747 w 10020803"/>
              <a:gd name="connsiteY7882" fmla="*/ 1301476 h 5071844"/>
              <a:gd name="connsiteX7883" fmla="*/ 5451675 w 10020803"/>
              <a:gd name="connsiteY7883" fmla="*/ 1307061 h 5071844"/>
              <a:gd name="connsiteX7884" fmla="*/ 5474018 w 10020803"/>
              <a:gd name="connsiteY7884" fmla="*/ 1312647 h 5071844"/>
              <a:gd name="connsiteX7885" fmla="*/ 5496361 w 10020803"/>
              <a:gd name="connsiteY7885" fmla="*/ 1318233 h 5071844"/>
              <a:gd name="connsiteX7886" fmla="*/ 5507532 w 10020803"/>
              <a:gd name="connsiteY7886" fmla="*/ 1318233 h 5071844"/>
              <a:gd name="connsiteX7887" fmla="*/ 5552218 w 10020803"/>
              <a:gd name="connsiteY7887" fmla="*/ 1329404 h 5071844"/>
              <a:gd name="connsiteX7888" fmla="*/ 5596905 w 10020803"/>
              <a:gd name="connsiteY7888" fmla="*/ 1340576 h 5071844"/>
              <a:gd name="connsiteX7889" fmla="*/ 5652762 w 10020803"/>
              <a:gd name="connsiteY7889" fmla="*/ 1351747 h 5071844"/>
              <a:gd name="connsiteX7890" fmla="*/ 5753304 w 10020803"/>
              <a:gd name="connsiteY7890" fmla="*/ 1385261 h 5071844"/>
              <a:gd name="connsiteX7891" fmla="*/ 5775647 w 10020803"/>
              <a:gd name="connsiteY7891" fmla="*/ 1385261 h 5071844"/>
              <a:gd name="connsiteX7892" fmla="*/ 5809161 w 10020803"/>
              <a:gd name="connsiteY7892" fmla="*/ 1396434 h 5071844"/>
              <a:gd name="connsiteX7893" fmla="*/ 5876191 w 10020803"/>
              <a:gd name="connsiteY7893" fmla="*/ 1407604 h 5071844"/>
              <a:gd name="connsiteX7894" fmla="*/ 5898534 w 10020803"/>
              <a:gd name="connsiteY7894" fmla="*/ 1418777 h 5071844"/>
              <a:gd name="connsiteX7895" fmla="*/ 5920876 w 10020803"/>
              <a:gd name="connsiteY7895" fmla="*/ 1407604 h 5071844"/>
              <a:gd name="connsiteX7896" fmla="*/ 5954392 w 10020803"/>
              <a:gd name="connsiteY7896" fmla="*/ 1418777 h 5071844"/>
              <a:gd name="connsiteX7897" fmla="*/ 5999076 w 10020803"/>
              <a:gd name="connsiteY7897" fmla="*/ 1452291 h 5071844"/>
              <a:gd name="connsiteX7898" fmla="*/ 6010249 w 10020803"/>
              <a:gd name="connsiteY7898" fmla="*/ 1452291 h 5071844"/>
              <a:gd name="connsiteX7899" fmla="*/ 6043763 w 10020803"/>
              <a:gd name="connsiteY7899" fmla="*/ 1452291 h 5071844"/>
              <a:gd name="connsiteX7900" fmla="*/ 6054934 w 10020803"/>
              <a:gd name="connsiteY7900" fmla="*/ 1452291 h 5071844"/>
              <a:gd name="connsiteX7901" fmla="*/ 6077277 w 10020803"/>
              <a:gd name="connsiteY7901" fmla="*/ 1452291 h 5071844"/>
              <a:gd name="connsiteX7902" fmla="*/ 6116377 w 10020803"/>
              <a:gd name="connsiteY7902" fmla="*/ 1457875 h 5071844"/>
              <a:gd name="connsiteX7903" fmla="*/ 6144305 w 10020803"/>
              <a:gd name="connsiteY7903" fmla="*/ 1463462 h 5071844"/>
              <a:gd name="connsiteX7904" fmla="*/ 6155477 w 10020803"/>
              <a:gd name="connsiteY7904" fmla="*/ 1485805 h 5071844"/>
              <a:gd name="connsiteX7905" fmla="*/ 6200162 w 10020803"/>
              <a:gd name="connsiteY7905" fmla="*/ 1496976 h 5071844"/>
              <a:gd name="connsiteX7906" fmla="*/ 6222506 w 10020803"/>
              <a:gd name="connsiteY7906" fmla="*/ 1496976 h 5071844"/>
              <a:gd name="connsiteX7907" fmla="*/ 6228092 w 10020803"/>
              <a:gd name="connsiteY7907" fmla="*/ 1513733 h 5071844"/>
              <a:gd name="connsiteX7908" fmla="*/ 6244849 w 10020803"/>
              <a:gd name="connsiteY7908" fmla="*/ 1519319 h 5071844"/>
              <a:gd name="connsiteX7909" fmla="*/ 6233678 w 10020803"/>
              <a:gd name="connsiteY7909" fmla="*/ 1508148 h 5071844"/>
              <a:gd name="connsiteX7910" fmla="*/ 6233678 w 10020803"/>
              <a:gd name="connsiteY7910" fmla="*/ 1496976 h 5071844"/>
              <a:gd name="connsiteX7911" fmla="*/ 6289535 w 10020803"/>
              <a:gd name="connsiteY7911" fmla="*/ 1508148 h 5071844"/>
              <a:gd name="connsiteX7912" fmla="*/ 6306292 w 10020803"/>
              <a:gd name="connsiteY7912" fmla="*/ 1508148 h 5071844"/>
              <a:gd name="connsiteX7913" fmla="*/ 6323049 w 10020803"/>
              <a:gd name="connsiteY7913" fmla="*/ 1519319 h 5071844"/>
              <a:gd name="connsiteX7914" fmla="*/ 6328635 w 10020803"/>
              <a:gd name="connsiteY7914" fmla="*/ 1524905 h 5071844"/>
              <a:gd name="connsiteX7915" fmla="*/ 6345392 w 10020803"/>
              <a:gd name="connsiteY7915" fmla="*/ 1530491 h 5071844"/>
              <a:gd name="connsiteX7916" fmla="*/ 6367736 w 10020803"/>
              <a:gd name="connsiteY7916" fmla="*/ 1541662 h 5071844"/>
              <a:gd name="connsiteX7917" fmla="*/ 6401250 w 10020803"/>
              <a:gd name="connsiteY7917" fmla="*/ 1552833 h 5071844"/>
              <a:gd name="connsiteX7918" fmla="*/ 6445934 w 10020803"/>
              <a:gd name="connsiteY7918" fmla="*/ 1575176 h 5071844"/>
              <a:gd name="connsiteX7919" fmla="*/ 6434764 w 10020803"/>
              <a:gd name="connsiteY7919" fmla="*/ 1575176 h 5071844"/>
              <a:gd name="connsiteX7920" fmla="*/ 6440350 w 10020803"/>
              <a:gd name="connsiteY7920" fmla="*/ 1586349 h 5071844"/>
              <a:gd name="connsiteX7921" fmla="*/ 6445934 w 10020803"/>
              <a:gd name="connsiteY7921" fmla="*/ 1575176 h 5071844"/>
              <a:gd name="connsiteX7922" fmla="*/ 6457106 w 10020803"/>
              <a:gd name="connsiteY7922" fmla="*/ 1580762 h 5071844"/>
              <a:gd name="connsiteX7923" fmla="*/ 6479450 w 10020803"/>
              <a:gd name="connsiteY7923" fmla="*/ 1575176 h 5071844"/>
              <a:gd name="connsiteX7924" fmla="*/ 6512964 w 10020803"/>
              <a:gd name="connsiteY7924" fmla="*/ 1575176 h 5071844"/>
              <a:gd name="connsiteX7925" fmla="*/ 6524135 w 10020803"/>
              <a:gd name="connsiteY7925" fmla="*/ 1597519 h 5071844"/>
              <a:gd name="connsiteX7926" fmla="*/ 6512964 w 10020803"/>
              <a:gd name="connsiteY7926" fmla="*/ 1591933 h 5071844"/>
              <a:gd name="connsiteX7927" fmla="*/ 6512964 w 10020803"/>
              <a:gd name="connsiteY7927" fmla="*/ 1597519 h 5071844"/>
              <a:gd name="connsiteX7928" fmla="*/ 6540892 w 10020803"/>
              <a:gd name="connsiteY7928" fmla="*/ 1603106 h 5071844"/>
              <a:gd name="connsiteX7929" fmla="*/ 6546478 w 10020803"/>
              <a:gd name="connsiteY7929" fmla="*/ 1586349 h 5071844"/>
              <a:gd name="connsiteX7930" fmla="*/ 6613508 w 10020803"/>
              <a:gd name="connsiteY7930" fmla="*/ 1608690 h 5071844"/>
              <a:gd name="connsiteX7931" fmla="*/ 6647020 w 10020803"/>
              <a:gd name="connsiteY7931" fmla="*/ 1619863 h 5071844"/>
              <a:gd name="connsiteX7932" fmla="*/ 6680536 w 10020803"/>
              <a:gd name="connsiteY7932" fmla="*/ 1631033 h 5071844"/>
              <a:gd name="connsiteX7933" fmla="*/ 6702878 w 10020803"/>
              <a:gd name="connsiteY7933" fmla="*/ 1636620 h 5071844"/>
              <a:gd name="connsiteX7934" fmla="*/ 6714050 w 10020803"/>
              <a:gd name="connsiteY7934" fmla="*/ 1647790 h 5071844"/>
              <a:gd name="connsiteX7935" fmla="*/ 6736393 w 10020803"/>
              <a:gd name="connsiteY7935" fmla="*/ 1647790 h 5071844"/>
              <a:gd name="connsiteX7936" fmla="*/ 6758736 w 10020803"/>
              <a:gd name="connsiteY7936" fmla="*/ 1653377 h 5071844"/>
              <a:gd name="connsiteX7937" fmla="*/ 6803421 w 10020803"/>
              <a:gd name="connsiteY7937" fmla="*/ 1670134 h 5071844"/>
              <a:gd name="connsiteX7938" fmla="*/ 6853692 w 10020803"/>
              <a:gd name="connsiteY7938" fmla="*/ 1681306 h 5071844"/>
              <a:gd name="connsiteX7939" fmla="*/ 6876036 w 10020803"/>
              <a:gd name="connsiteY7939" fmla="*/ 1675720 h 5071844"/>
              <a:gd name="connsiteX7940" fmla="*/ 6892792 w 10020803"/>
              <a:gd name="connsiteY7940" fmla="*/ 1681306 h 5071844"/>
              <a:gd name="connsiteX7941" fmla="*/ 6926308 w 10020803"/>
              <a:gd name="connsiteY7941" fmla="*/ 1686891 h 5071844"/>
              <a:gd name="connsiteX7942" fmla="*/ 6931893 w 10020803"/>
              <a:gd name="connsiteY7942" fmla="*/ 1692477 h 5071844"/>
              <a:gd name="connsiteX7943" fmla="*/ 6943065 w 10020803"/>
              <a:gd name="connsiteY7943" fmla="*/ 1698063 h 5071844"/>
              <a:gd name="connsiteX7944" fmla="*/ 6954236 w 10020803"/>
              <a:gd name="connsiteY7944" fmla="*/ 1698063 h 5071844"/>
              <a:gd name="connsiteX7945" fmla="*/ 6965408 w 10020803"/>
              <a:gd name="connsiteY7945" fmla="*/ 1698063 h 5071844"/>
              <a:gd name="connsiteX7946" fmla="*/ 6976579 w 10020803"/>
              <a:gd name="connsiteY7946" fmla="*/ 1703648 h 5071844"/>
              <a:gd name="connsiteX7947" fmla="*/ 6982166 w 10020803"/>
              <a:gd name="connsiteY7947" fmla="*/ 1709234 h 5071844"/>
              <a:gd name="connsiteX7948" fmla="*/ 7021266 w 10020803"/>
              <a:gd name="connsiteY7948" fmla="*/ 1714820 h 5071844"/>
              <a:gd name="connsiteX7949" fmla="*/ 7060364 w 10020803"/>
              <a:gd name="connsiteY7949" fmla="*/ 1731577 h 5071844"/>
              <a:gd name="connsiteX7950" fmla="*/ 7071537 w 10020803"/>
              <a:gd name="connsiteY7950" fmla="*/ 1731577 h 5071844"/>
              <a:gd name="connsiteX7951" fmla="*/ 7105051 w 10020803"/>
              <a:gd name="connsiteY7951" fmla="*/ 1742748 h 5071844"/>
              <a:gd name="connsiteX7952" fmla="*/ 7149737 w 10020803"/>
              <a:gd name="connsiteY7952" fmla="*/ 1753920 h 5071844"/>
              <a:gd name="connsiteX7953" fmla="*/ 7239108 w 10020803"/>
              <a:gd name="connsiteY7953" fmla="*/ 1776264 h 5071844"/>
              <a:gd name="connsiteX7954" fmla="*/ 7261452 w 10020803"/>
              <a:gd name="connsiteY7954" fmla="*/ 1787434 h 5071844"/>
              <a:gd name="connsiteX7955" fmla="*/ 7289380 w 10020803"/>
              <a:gd name="connsiteY7955" fmla="*/ 1793021 h 5071844"/>
              <a:gd name="connsiteX7956" fmla="*/ 7328480 w 10020803"/>
              <a:gd name="connsiteY7956" fmla="*/ 1804191 h 5071844"/>
              <a:gd name="connsiteX7957" fmla="*/ 7378752 w 10020803"/>
              <a:gd name="connsiteY7957" fmla="*/ 1815362 h 5071844"/>
              <a:gd name="connsiteX7958" fmla="*/ 7406680 w 10020803"/>
              <a:gd name="connsiteY7958" fmla="*/ 1832121 h 5071844"/>
              <a:gd name="connsiteX7959" fmla="*/ 7429024 w 10020803"/>
              <a:gd name="connsiteY7959" fmla="*/ 1843292 h 5071844"/>
              <a:gd name="connsiteX7960" fmla="*/ 7429024 w 10020803"/>
              <a:gd name="connsiteY7960" fmla="*/ 1848878 h 5071844"/>
              <a:gd name="connsiteX7961" fmla="*/ 7451367 w 10020803"/>
              <a:gd name="connsiteY7961" fmla="*/ 1854463 h 5071844"/>
              <a:gd name="connsiteX7962" fmla="*/ 7473710 w 10020803"/>
              <a:gd name="connsiteY7962" fmla="*/ 1865635 h 5071844"/>
              <a:gd name="connsiteX7963" fmla="*/ 7484881 w 10020803"/>
              <a:gd name="connsiteY7963" fmla="*/ 1876806 h 5071844"/>
              <a:gd name="connsiteX7964" fmla="*/ 7496052 w 10020803"/>
              <a:gd name="connsiteY7964" fmla="*/ 1887978 h 5071844"/>
              <a:gd name="connsiteX7965" fmla="*/ 7507224 w 10020803"/>
              <a:gd name="connsiteY7965" fmla="*/ 1887978 h 5071844"/>
              <a:gd name="connsiteX7966" fmla="*/ 7518395 w 10020803"/>
              <a:gd name="connsiteY7966" fmla="*/ 1887978 h 5071844"/>
              <a:gd name="connsiteX7967" fmla="*/ 7551909 w 10020803"/>
              <a:gd name="connsiteY7967" fmla="*/ 1899149 h 5071844"/>
              <a:gd name="connsiteX7968" fmla="*/ 7574252 w 10020803"/>
              <a:gd name="connsiteY7968" fmla="*/ 1910320 h 5071844"/>
              <a:gd name="connsiteX7969" fmla="*/ 7596596 w 10020803"/>
              <a:gd name="connsiteY7969" fmla="*/ 1915906 h 5071844"/>
              <a:gd name="connsiteX7970" fmla="*/ 7618938 w 10020803"/>
              <a:gd name="connsiteY7970" fmla="*/ 1921492 h 5071844"/>
              <a:gd name="connsiteX7971" fmla="*/ 7663624 w 10020803"/>
              <a:gd name="connsiteY7971" fmla="*/ 1943835 h 5071844"/>
              <a:gd name="connsiteX7972" fmla="*/ 7685967 w 10020803"/>
              <a:gd name="connsiteY7972" fmla="*/ 1960592 h 5071844"/>
              <a:gd name="connsiteX7973" fmla="*/ 7697139 w 10020803"/>
              <a:gd name="connsiteY7973" fmla="*/ 1966177 h 5071844"/>
              <a:gd name="connsiteX7974" fmla="*/ 7719481 w 10020803"/>
              <a:gd name="connsiteY7974" fmla="*/ 1977349 h 5071844"/>
              <a:gd name="connsiteX7975" fmla="*/ 7786510 w 10020803"/>
              <a:gd name="connsiteY7975" fmla="*/ 1999693 h 5071844"/>
              <a:gd name="connsiteX7976" fmla="*/ 7808854 w 10020803"/>
              <a:gd name="connsiteY7976" fmla="*/ 1999693 h 5071844"/>
              <a:gd name="connsiteX7977" fmla="*/ 7814438 w 10020803"/>
              <a:gd name="connsiteY7977" fmla="*/ 2005277 h 5071844"/>
              <a:gd name="connsiteX7978" fmla="*/ 7831197 w 10020803"/>
              <a:gd name="connsiteY7978" fmla="*/ 2010864 h 5071844"/>
              <a:gd name="connsiteX7979" fmla="*/ 7853538 w 10020803"/>
              <a:gd name="connsiteY7979" fmla="*/ 2022034 h 5071844"/>
              <a:gd name="connsiteX7980" fmla="*/ 7870296 w 10020803"/>
              <a:gd name="connsiteY7980" fmla="*/ 2027621 h 5071844"/>
              <a:gd name="connsiteX7981" fmla="*/ 7887054 w 10020803"/>
              <a:gd name="connsiteY7981" fmla="*/ 2033207 h 5071844"/>
              <a:gd name="connsiteX7982" fmla="*/ 7898225 w 10020803"/>
              <a:gd name="connsiteY7982" fmla="*/ 2033207 h 5071844"/>
              <a:gd name="connsiteX7983" fmla="*/ 7903811 w 10020803"/>
              <a:gd name="connsiteY7983" fmla="*/ 2049964 h 5071844"/>
              <a:gd name="connsiteX7984" fmla="*/ 7931739 w 10020803"/>
              <a:gd name="connsiteY7984" fmla="*/ 2055550 h 5071844"/>
              <a:gd name="connsiteX7985" fmla="*/ 7942912 w 10020803"/>
              <a:gd name="connsiteY7985" fmla="*/ 2055550 h 5071844"/>
              <a:gd name="connsiteX7986" fmla="*/ 7931739 w 10020803"/>
              <a:gd name="connsiteY7986" fmla="*/ 2066721 h 5071844"/>
              <a:gd name="connsiteX7987" fmla="*/ 8004354 w 10020803"/>
              <a:gd name="connsiteY7987" fmla="*/ 2089064 h 5071844"/>
              <a:gd name="connsiteX7988" fmla="*/ 8054626 w 10020803"/>
              <a:gd name="connsiteY7988" fmla="*/ 2100235 h 5071844"/>
              <a:gd name="connsiteX7989" fmla="*/ 8065797 w 10020803"/>
              <a:gd name="connsiteY7989" fmla="*/ 2089064 h 5071844"/>
              <a:gd name="connsiteX7990" fmla="*/ 8099311 w 10020803"/>
              <a:gd name="connsiteY7990" fmla="*/ 2105821 h 5071844"/>
              <a:gd name="connsiteX7991" fmla="*/ 8110484 w 10020803"/>
              <a:gd name="connsiteY7991" fmla="*/ 2122578 h 5071844"/>
              <a:gd name="connsiteX7992" fmla="*/ 8121654 w 10020803"/>
              <a:gd name="connsiteY7992" fmla="*/ 2133750 h 5071844"/>
              <a:gd name="connsiteX7993" fmla="*/ 8121654 w 10020803"/>
              <a:gd name="connsiteY7993" fmla="*/ 2122578 h 5071844"/>
              <a:gd name="connsiteX7994" fmla="*/ 8143998 w 10020803"/>
              <a:gd name="connsiteY7994" fmla="*/ 2133750 h 5071844"/>
              <a:gd name="connsiteX7995" fmla="*/ 8166340 w 10020803"/>
              <a:gd name="connsiteY7995" fmla="*/ 2144921 h 5071844"/>
              <a:gd name="connsiteX7996" fmla="*/ 8211026 w 10020803"/>
              <a:gd name="connsiteY7996" fmla="*/ 2156092 h 5071844"/>
              <a:gd name="connsiteX7997" fmla="*/ 8238955 w 10020803"/>
              <a:gd name="connsiteY7997" fmla="*/ 2178435 h 5071844"/>
              <a:gd name="connsiteX7998" fmla="*/ 8266883 w 10020803"/>
              <a:gd name="connsiteY7998" fmla="*/ 2189608 h 5071844"/>
              <a:gd name="connsiteX7999" fmla="*/ 8300398 w 10020803"/>
              <a:gd name="connsiteY7999" fmla="*/ 2200778 h 5071844"/>
              <a:gd name="connsiteX8000" fmla="*/ 8300398 w 10020803"/>
              <a:gd name="connsiteY8000" fmla="*/ 2211949 h 5071844"/>
              <a:gd name="connsiteX8001" fmla="*/ 8311569 w 10020803"/>
              <a:gd name="connsiteY8001" fmla="*/ 2211949 h 5071844"/>
              <a:gd name="connsiteX8002" fmla="*/ 8367426 w 10020803"/>
              <a:gd name="connsiteY8002" fmla="*/ 2223122 h 5071844"/>
              <a:gd name="connsiteX8003" fmla="*/ 8389770 w 10020803"/>
              <a:gd name="connsiteY8003" fmla="*/ 2228706 h 5071844"/>
              <a:gd name="connsiteX8004" fmla="*/ 8400941 w 10020803"/>
              <a:gd name="connsiteY8004" fmla="*/ 2234293 h 5071844"/>
              <a:gd name="connsiteX8005" fmla="*/ 8423284 w 10020803"/>
              <a:gd name="connsiteY8005" fmla="*/ 2256636 h 5071844"/>
              <a:gd name="connsiteX8006" fmla="*/ 8412113 w 10020803"/>
              <a:gd name="connsiteY8006" fmla="*/ 2245465 h 5071844"/>
              <a:gd name="connsiteX8007" fmla="*/ 8412113 w 10020803"/>
              <a:gd name="connsiteY8007" fmla="*/ 2256636 h 5071844"/>
              <a:gd name="connsiteX8008" fmla="*/ 8423284 w 10020803"/>
              <a:gd name="connsiteY8008" fmla="*/ 2256636 h 5071844"/>
              <a:gd name="connsiteX8009" fmla="*/ 8423284 w 10020803"/>
              <a:gd name="connsiteY8009" fmla="*/ 2267807 h 5071844"/>
              <a:gd name="connsiteX8010" fmla="*/ 8434455 w 10020803"/>
              <a:gd name="connsiteY8010" fmla="*/ 2278979 h 5071844"/>
              <a:gd name="connsiteX8011" fmla="*/ 8445627 w 10020803"/>
              <a:gd name="connsiteY8011" fmla="*/ 2306907 h 5071844"/>
              <a:gd name="connsiteX8012" fmla="*/ 8467970 w 10020803"/>
              <a:gd name="connsiteY8012" fmla="*/ 2312493 h 5071844"/>
              <a:gd name="connsiteX8013" fmla="*/ 8490312 w 10020803"/>
              <a:gd name="connsiteY8013" fmla="*/ 2312493 h 5071844"/>
              <a:gd name="connsiteX8014" fmla="*/ 8467970 w 10020803"/>
              <a:gd name="connsiteY8014" fmla="*/ 2301322 h 5071844"/>
              <a:gd name="connsiteX8015" fmla="*/ 8445627 w 10020803"/>
              <a:gd name="connsiteY8015" fmla="*/ 2290150 h 5071844"/>
              <a:gd name="connsiteX8016" fmla="*/ 8445627 w 10020803"/>
              <a:gd name="connsiteY8016" fmla="*/ 2284564 h 5071844"/>
              <a:gd name="connsiteX8017" fmla="*/ 8434455 w 10020803"/>
              <a:gd name="connsiteY8017" fmla="*/ 2267807 h 5071844"/>
              <a:gd name="connsiteX8018" fmla="*/ 8445627 w 10020803"/>
              <a:gd name="connsiteY8018" fmla="*/ 2267807 h 5071844"/>
              <a:gd name="connsiteX8019" fmla="*/ 8467970 w 10020803"/>
              <a:gd name="connsiteY8019" fmla="*/ 2278979 h 5071844"/>
              <a:gd name="connsiteX8020" fmla="*/ 8493106 w 10020803"/>
              <a:gd name="connsiteY8020" fmla="*/ 2287357 h 5071844"/>
              <a:gd name="connsiteX8021" fmla="*/ 8501484 w 10020803"/>
              <a:gd name="connsiteY8021" fmla="*/ 2278979 h 5071844"/>
              <a:gd name="connsiteX8022" fmla="*/ 8512655 w 10020803"/>
              <a:gd name="connsiteY8022" fmla="*/ 2290150 h 5071844"/>
              <a:gd name="connsiteX8023" fmla="*/ 8501484 w 10020803"/>
              <a:gd name="connsiteY8023" fmla="*/ 2290150 h 5071844"/>
              <a:gd name="connsiteX8024" fmla="*/ 8523827 w 10020803"/>
              <a:gd name="connsiteY8024" fmla="*/ 2301322 h 5071844"/>
              <a:gd name="connsiteX8025" fmla="*/ 8534998 w 10020803"/>
              <a:gd name="connsiteY8025" fmla="*/ 2301322 h 5071844"/>
              <a:gd name="connsiteX8026" fmla="*/ 8534998 w 10020803"/>
              <a:gd name="connsiteY8026" fmla="*/ 2290150 h 5071844"/>
              <a:gd name="connsiteX8027" fmla="*/ 8546171 w 10020803"/>
              <a:gd name="connsiteY8027" fmla="*/ 2301322 h 5071844"/>
              <a:gd name="connsiteX8028" fmla="*/ 8579685 w 10020803"/>
              <a:gd name="connsiteY8028" fmla="*/ 2312493 h 5071844"/>
              <a:gd name="connsiteX8029" fmla="*/ 8596442 w 10020803"/>
              <a:gd name="connsiteY8029" fmla="*/ 2318079 h 5071844"/>
              <a:gd name="connsiteX8030" fmla="*/ 8635542 w 10020803"/>
              <a:gd name="connsiteY8030" fmla="*/ 2334836 h 5071844"/>
              <a:gd name="connsiteX8031" fmla="*/ 9026543 w 10020803"/>
              <a:gd name="connsiteY8031" fmla="*/ 2446551 h 5071844"/>
              <a:gd name="connsiteX8032" fmla="*/ 9115914 w 10020803"/>
              <a:gd name="connsiteY8032" fmla="*/ 2468894 h 5071844"/>
              <a:gd name="connsiteX8033" fmla="*/ 9227629 w 10020803"/>
              <a:gd name="connsiteY8033" fmla="*/ 2502408 h 5071844"/>
              <a:gd name="connsiteX8034" fmla="*/ 9233215 w 10020803"/>
              <a:gd name="connsiteY8034" fmla="*/ 2507994 h 5071844"/>
              <a:gd name="connsiteX8035" fmla="*/ 9249972 w 10020803"/>
              <a:gd name="connsiteY8035" fmla="*/ 2513579 h 5071844"/>
              <a:gd name="connsiteX8036" fmla="*/ 9305829 w 10020803"/>
              <a:gd name="connsiteY8036" fmla="*/ 2524751 h 5071844"/>
              <a:gd name="connsiteX8037" fmla="*/ 9484573 w 10020803"/>
              <a:gd name="connsiteY8037" fmla="*/ 2580609 h 5071844"/>
              <a:gd name="connsiteX8038" fmla="*/ 9518088 w 10020803"/>
              <a:gd name="connsiteY8038" fmla="*/ 2586193 h 5071844"/>
              <a:gd name="connsiteX8039" fmla="*/ 9557188 w 10020803"/>
              <a:gd name="connsiteY8039" fmla="*/ 2597366 h 5071844"/>
              <a:gd name="connsiteX8040" fmla="*/ 9573945 w 10020803"/>
              <a:gd name="connsiteY8040" fmla="*/ 2602952 h 5071844"/>
              <a:gd name="connsiteX8041" fmla="*/ 9540431 w 10020803"/>
              <a:gd name="connsiteY8041" fmla="*/ 2602952 h 5071844"/>
              <a:gd name="connsiteX8042" fmla="*/ 9529258 w 10020803"/>
              <a:gd name="connsiteY8042" fmla="*/ 2602952 h 5071844"/>
              <a:gd name="connsiteX8043" fmla="*/ 9506915 w 10020803"/>
              <a:gd name="connsiteY8043" fmla="*/ 2602952 h 5071844"/>
              <a:gd name="connsiteX8044" fmla="*/ 9490158 w 10020803"/>
              <a:gd name="connsiteY8044" fmla="*/ 2597366 h 5071844"/>
              <a:gd name="connsiteX8045" fmla="*/ 9484573 w 10020803"/>
              <a:gd name="connsiteY8045" fmla="*/ 2591779 h 5071844"/>
              <a:gd name="connsiteX8046" fmla="*/ 9456644 w 10020803"/>
              <a:gd name="connsiteY8046" fmla="*/ 2580609 h 5071844"/>
              <a:gd name="connsiteX8047" fmla="*/ 9428716 w 10020803"/>
              <a:gd name="connsiteY8047" fmla="*/ 2580609 h 5071844"/>
              <a:gd name="connsiteX8048" fmla="*/ 9406373 w 10020803"/>
              <a:gd name="connsiteY8048" fmla="*/ 2569436 h 5071844"/>
              <a:gd name="connsiteX8049" fmla="*/ 9372859 w 10020803"/>
              <a:gd name="connsiteY8049" fmla="*/ 2569436 h 5071844"/>
              <a:gd name="connsiteX8050" fmla="*/ 9328172 w 10020803"/>
              <a:gd name="connsiteY8050" fmla="*/ 2558265 h 5071844"/>
              <a:gd name="connsiteX8051" fmla="*/ 9317002 w 10020803"/>
              <a:gd name="connsiteY8051" fmla="*/ 2558265 h 5071844"/>
              <a:gd name="connsiteX8052" fmla="*/ 9249972 w 10020803"/>
              <a:gd name="connsiteY8052" fmla="*/ 2535922 h 5071844"/>
              <a:gd name="connsiteX8053" fmla="*/ 9194115 w 10020803"/>
              <a:gd name="connsiteY8053" fmla="*/ 2519165 h 5071844"/>
              <a:gd name="connsiteX8054" fmla="*/ 9182944 w 10020803"/>
              <a:gd name="connsiteY8054" fmla="*/ 2513579 h 5071844"/>
              <a:gd name="connsiteX8055" fmla="*/ 9177358 w 10020803"/>
              <a:gd name="connsiteY8055" fmla="*/ 2502408 h 5071844"/>
              <a:gd name="connsiteX8056" fmla="*/ 9171772 w 10020803"/>
              <a:gd name="connsiteY8056" fmla="*/ 2502408 h 5071844"/>
              <a:gd name="connsiteX8057" fmla="*/ 9138257 w 10020803"/>
              <a:gd name="connsiteY8057" fmla="*/ 2502408 h 5071844"/>
              <a:gd name="connsiteX8058" fmla="*/ 9127087 w 10020803"/>
              <a:gd name="connsiteY8058" fmla="*/ 2502408 h 5071844"/>
              <a:gd name="connsiteX8059" fmla="*/ 9093571 w 10020803"/>
              <a:gd name="connsiteY8059" fmla="*/ 2480065 h 5071844"/>
              <a:gd name="connsiteX8060" fmla="*/ 9082400 w 10020803"/>
              <a:gd name="connsiteY8060" fmla="*/ 2480065 h 5071844"/>
              <a:gd name="connsiteX8061" fmla="*/ 9060057 w 10020803"/>
              <a:gd name="connsiteY8061" fmla="*/ 2480065 h 5071844"/>
              <a:gd name="connsiteX8062" fmla="*/ 9037714 w 10020803"/>
              <a:gd name="connsiteY8062" fmla="*/ 2480065 h 5071844"/>
              <a:gd name="connsiteX8063" fmla="*/ 9020957 w 10020803"/>
              <a:gd name="connsiteY8063" fmla="*/ 2474479 h 5071844"/>
              <a:gd name="connsiteX8064" fmla="*/ 9009786 w 10020803"/>
              <a:gd name="connsiteY8064" fmla="*/ 2468894 h 5071844"/>
              <a:gd name="connsiteX8065" fmla="*/ 8993029 w 10020803"/>
              <a:gd name="connsiteY8065" fmla="*/ 2468894 h 5071844"/>
              <a:gd name="connsiteX8066" fmla="*/ 8981856 w 10020803"/>
              <a:gd name="connsiteY8066" fmla="*/ 2468894 h 5071844"/>
              <a:gd name="connsiteX8067" fmla="*/ 8948342 w 10020803"/>
              <a:gd name="connsiteY8067" fmla="*/ 2457722 h 5071844"/>
              <a:gd name="connsiteX8068" fmla="*/ 8948342 w 10020803"/>
              <a:gd name="connsiteY8068" fmla="*/ 2463308 h 5071844"/>
              <a:gd name="connsiteX8069" fmla="*/ 8959515 w 10020803"/>
              <a:gd name="connsiteY8069" fmla="*/ 2468894 h 5071844"/>
              <a:gd name="connsiteX8070" fmla="*/ 8976272 w 10020803"/>
              <a:gd name="connsiteY8070" fmla="*/ 2474479 h 5071844"/>
              <a:gd name="connsiteX8071" fmla="*/ 8981856 w 10020803"/>
              <a:gd name="connsiteY8071" fmla="*/ 2480065 h 5071844"/>
              <a:gd name="connsiteX8072" fmla="*/ 8987443 w 10020803"/>
              <a:gd name="connsiteY8072" fmla="*/ 2480065 h 5071844"/>
              <a:gd name="connsiteX8073" fmla="*/ 8998614 w 10020803"/>
              <a:gd name="connsiteY8073" fmla="*/ 2480065 h 5071844"/>
              <a:gd name="connsiteX8074" fmla="*/ 9015372 w 10020803"/>
              <a:gd name="connsiteY8074" fmla="*/ 2485651 h 5071844"/>
              <a:gd name="connsiteX8075" fmla="*/ 9037714 w 10020803"/>
              <a:gd name="connsiteY8075" fmla="*/ 2496822 h 5071844"/>
              <a:gd name="connsiteX8076" fmla="*/ 9048886 w 10020803"/>
              <a:gd name="connsiteY8076" fmla="*/ 2496822 h 5071844"/>
              <a:gd name="connsiteX8077" fmla="*/ 9060057 w 10020803"/>
              <a:gd name="connsiteY8077" fmla="*/ 2502408 h 5071844"/>
              <a:gd name="connsiteX8078" fmla="*/ 9076814 w 10020803"/>
              <a:gd name="connsiteY8078" fmla="*/ 2507994 h 5071844"/>
              <a:gd name="connsiteX8079" fmla="*/ 9093571 w 10020803"/>
              <a:gd name="connsiteY8079" fmla="*/ 2513579 h 5071844"/>
              <a:gd name="connsiteX8080" fmla="*/ 9143844 w 10020803"/>
              <a:gd name="connsiteY8080" fmla="*/ 2519165 h 5071844"/>
              <a:gd name="connsiteX8081" fmla="*/ 9166187 w 10020803"/>
              <a:gd name="connsiteY8081" fmla="*/ 2530336 h 5071844"/>
              <a:gd name="connsiteX8082" fmla="*/ 9182944 w 10020803"/>
              <a:gd name="connsiteY8082" fmla="*/ 2535922 h 5071844"/>
              <a:gd name="connsiteX8083" fmla="*/ 9194115 w 10020803"/>
              <a:gd name="connsiteY8083" fmla="*/ 2535922 h 5071844"/>
              <a:gd name="connsiteX8084" fmla="*/ 9194115 w 10020803"/>
              <a:gd name="connsiteY8084" fmla="*/ 2547094 h 5071844"/>
              <a:gd name="connsiteX8085" fmla="*/ 9205286 w 10020803"/>
              <a:gd name="connsiteY8085" fmla="*/ 2547094 h 5071844"/>
              <a:gd name="connsiteX8086" fmla="*/ 9205286 w 10020803"/>
              <a:gd name="connsiteY8086" fmla="*/ 2535922 h 5071844"/>
              <a:gd name="connsiteX8087" fmla="*/ 9216458 w 10020803"/>
              <a:gd name="connsiteY8087" fmla="*/ 2547094 h 5071844"/>
              <a:gd name="connsiteX8088" fmla="*/ 9238801 w 10020803"/>
              <a:gd name="connsiteY8088" fmla="*/ 2558265 h 5071844"/>
              <a:gd name="connsiteX8089" fmla="*/ 9277901 w 10020803"/>
              <a:gd name="connsiteY8089" fmla="*/ 2558265 h 5071844"/>
              <a:gd name="connsiteX8090" fmla="*/ 9372859 w 10020803"/>
              <a:gd name="connsiteY8090" fmla="*/ 2580609 h 5071844"/>
              <a:gd name="connsiteX8091" fmla="*/ 9411959 w 10020803"/>
              <a:gd name="connsiteY8091" fmla="*/ 2591779 h 5071844"/>
              <a:gd name="connsiteX8092" fmla="*/ 9434301 w 10020803"/>
              <a:gd name="connsiteY8092" fmla="*/ 2597366 h 5071844"/>
              <a:gd name="connsiteX8093" fmla="*/ 9451058 w 10020803"/>
              <a:gd name="connsiteY8093" fmla="*/ 2591779 h 5071844"/>
              <a:gd name="connsiteX8094" fmla="*/ 9451058 w 10020803"/>
              <a:gd name="connsiteY8094" fmla="*/ 2602952 h 5071844"/>
              <a:gd name="connsiteX8095" fmla="*/ 9484573 w 10020803"/>
              <a:gd name="connsiteY8095" fmla="*/ 2614123 h 5071844"/>
              <a:gd name="connsiteX8096" fmla="*/ 9518088 w 10020803"/>
              <a:gd name="connsiteY8096" fmla="*/ 2614123 h 5071844"/>
              <a:gd name="connsiteX8097" fmla="*/ 9529258 w 10020803"/>
              <a:gd name="connsiteY8097" fmla="*/ 2614123 h 5071844"/>
              <a:gd name="connsiteX8098" fmla="*/ 9551602 w 10020803"/>
              <a:gd name="connsiteY8098" fmla="*/ 2625293 h 5071844"/>
              <a:gd name="connsiteX8099" fmla="*/ 9585116 w 10020803"/>
              <a:gd name="connsiteY8099" fmla="*/ 2636466 h 5071844"/>
              <a:gd name="connsiteX8100" fmla="*/ 9573945 w 10020803"/>
              <a:gd name="connsiteY8100" fmla="*/ 2636466 h 5071844"/>
              <a:gd name="connsiteX8101" fmla="*/ 9562772 w 10020803"/>
              <a:gd name="connsiteY8101" fmla="*/ 2647637 h 5071844"/>
              <a:gd name="connsiteX8102" fmla="*/ 9551602 w 10020803"/>
              <a:gd name="connsiteY8102" fmla="*/ 2647637 h 5071844"/>
              <a:gd name="connsiteX8103" fmla="*/ 9551602 w 10020803"/>
              <a:gd name="connsiteY8103" fmla="*/ 2658809 h 5071844"/>
              <a:gd name="connsiteX8104" fmla="*/ 9540431 w 10020803"/>
              <a:gd name="connsiteY8104" fmla="*/ 2658809 h 5071844"/>
              <a:gd name="connsiteX8105" fmla="*/ 9529258 w 10020803"/>
              <a:gd name="connsiteY8105" fmla="*/ 2658809 h 5071844"/>
              <a:gd name="connsiteX8106" fmla="*/ 9529258 w 10020803"/>
              <a:gd name="connsiteY8106" fmla="*/ 2647637 h 5071844"/>
              <a:gd name="connsiteX8107" fmla="*/ 9512501 w 10020803"/>
              <a:gd name="connsiteY8107" fmla="*/ 2647637 h 5071844"/>
              <a:gd name="connsiteX8108" fmla="*/ 9490158 w 10020803"/>
              <a:gd name="connsiteY8108" fmla="*/ 2658809 h 5071844"/>
              <a:gd name="connsiteX8109" fmla="*/ 9473401 w 10020803"/>
              <a:gd name="connsiteY8109" fmla="*/ 2658809 h 5071844"/>
              <a:gd name="connsiteX8110" fmla="*/ 9473401 w 10020803"/>
              <a:gd name="connsiteY8110" fmla="*/ 2647637 h 5071844"/>
              <a:gd name="connsiteX8111" fmla="*/ 9462230 w 10020803"/>
              <a:gd name="connsiteY8111" fmla="*/ 2636466 h 5071844"/>
              <a:gd name="connsiteX8112" fmla="*/ 9456644 w 10020803"/>
              <a:gd name="connsiteY8112" fmla="*/ 2636466 h 5071844"/>
              <a:gd name="connsiteX8113" fmla="*/ 9439887 w 10020803"/>
              <a:gd name="connsiteY8113" fmla="*/ 2636466 h 5071844"/>
              <a:gd name="connsiteX8114" fmla="*/ 9428716 w 10020803"/>
              <a:gd name="connsiteY8114" fmla="*/ 2636466 h 5071844"/>
              <a:gd name="connsiteX8115" fmla="*/ 9417544 w 10020803"/>
              <a:gd name="connsiteY8115" fmla="*/ 2636466 h 5071844"/>
              <a:gd name="connsiteX8116" fmla="*/ 9350516 w 10020803"/>
              <a:gd name="connsiteY8116" fmla="*/ 2602952 h 5071844"/>
              <a:gd name="connsiteX8117" fmla="*/ 9294658 w 10020803"/>
              <a:gd name="connsiteY8117" fmla="*/ 2597366 h 5071844"/>
              <a:gd name="connsiteX8118" fmla="*/ 9255558 w 10020803"/>
              <a:gd name="connsiteY8118" fmla="*/ 2591779 h 5071844"/>
              <a:gd name="connsiteX8119" fmla="*/ 9222044 w 10020803"/>
              <a:gd name="connsiteY8119" fmla="*/ 2580609 h 5071844"/>
              <a:gd name="connsiteX8120" fmla="*/ 9177358 w 10020803"/>
              <a:gd name="connsiteY8120" fmla="*/ 2569436 h 5071844"/>
              <a:gd name="connsiteX8121" fmla="*/ 9143844 w 10020803"/>
              <a:gd name="connsiteY8121" fmla="*/ 2563852 h 5071844"/>
              <a:gd name="connsiteX8122" fmla="*/ 9127087 w 10020803"/>
              <a:gd name="connsiteY8122" fmla="*/ 2552679 h 5071844"/>
              <a:gd name="connsiteX8123" fmla="*/ 9104743 w 10020803"/>
              <a:gd name="connsiteY8123" fmla="*/ 2558265 h 5071844"/>
              <a:gd name="connsiteX8124" fmla="*/ 9132671 w 10020803"/>
              <a:gd name="connsiteY8124" fmla="*/ 2569436 h 5071844"/>
              <a:gd name="connsiteX8125" fmla="*/ 9149428 w 10020803"/>
              <a:gd name="connsiteY8125" fmla="*/ 2580609 h 5071844"/>
              <a:gd name="connsiteX8126" fmla="*/ 9194115 w 10020803"/>
              <a:gd name="connsiteY8126" fmla="*/ 2591779 h 5071844"/>
              <a:gd name="connsiteX8127" fmla="*/ 9205286 w 10020803"/>
              <a:gd name="connsiteY8127" fmla="*/ 2602952 h 5071844"/>
              <a:gd name="connsiteX8128" fmla="*/ 9249972 w 10020803"/>
              <a:gd name="connsiteY8128" fmla="*/ 2614123 h 5071844"/>
              <a:gd name="connsiteX8129" fmla="*/ 9272315 w 10020803"/>
              <a:gd name="connsiteY8129" fmla="*/ 2614123 h 5071844"/>
              <a:gd name="connsiteX8130" fmla="*/ 9277901 w 10020803"/>
              <a:gd name="connsiteY8130" fmla="*/ 2608536 h 5071844"/>
              <a:gd name="connsiteX8131" fmla="*/ 9294658 w 10020803"/>
              <a:gd name="connsiteY8131" fmla="*/ 2614123 h 5071844"/>
              <a:gd name="connsiteX8132" fmla="*/ 9317002 w 10020803"/>
              <a:gd name="connsiteY8132" fmla="*/ 2625293 h 5071844"/>
              <a:gd name="connsiteX8133" fmla="*/ 9328172 w 10020803"/>
              <a:gd name="connsiteY8133" fmla="*/ 2636466 h 5071844"/>
              <a:gd name="connsiteX8134" fmla="*/ 9305829 w 10020803"/>
              <a:gd name="connsiteY8134" fmla="*/ 2647637 h 5071844"/>
              <a:gd name="connsiteX8135" fmla="*/ 9317002 w 10020803"/>
              <a:gd name="connsiteY8135" fmla="*/ 2658809 h 5071844"/>
              <a:gd name="connsiteX8136" fmla="*/ 9428716 w 10020803"/>
              <a:gd name="connsiteY8136" fmla="*/ 2681151 h 5071844"/>
              <a:gd name="connsiteX8137" fmla="*/ 9406373 w 10020803"/>
              <a:gd name="connsiteY8137" fmla="*/ 2669980 h 5071844"/>
              <a:gd name="connsiteX8138" fmla="*/ 9361687 w 10020803"/>
              <a:gd name="connsiteY8138" fmla="*/ 2658809 h 5071844"/>
              <a:gd name="connsiteX8139" fmla="*/ 9350516 w 10020803"/>
              <a:gd name="connsiteY8139" fmla="*/ 2653223 h 5071844"/>
              <a:gd name="connsiteX8140" fmla="*/ 9339343 w 10020803"/>
              <a:gd name="connsiteY8140" fmla="*/ 2658809 h 5071844"/>
              <a:gd name="connsiteX8141" fmla="*/ 9339343 w 10020803"/>
              <a:gd name="connsiteY8141" fmla="*/ 2647637 h 5071844"/>
              <a:gd name="connsiteX8142" fmla="*/ 9350516 w 10020803"/>
              <a:gd name="connsiteY8142" fmla="*/ 2636466 h 5071844"/>
              <a:gd name="connsiteX8143" fmla="*/ 9372859 w 10020803"/>
              <a:gd name="connsiteY8143" fmla="*/ 2636466 h 5071844"/>
              <a:gd name="connsiteX8144" fmla="*/ 9406373 w 10020803"/>
              <a:gd name="connsiteY8144" fmla="*/ 2647637 h 5071844"/>
              <a:gd name="connsiteX8145" fmla="*/ 9439887 w 10020803"/>
              <a:gd name="connsiteY8145" fmla="*/ 2647637 h 5071844"/>
              <a:gd name="connsiteX8146" fmla="*/ 9462230 w 10020803"/>
              <a:gd name="connsiteY8146" fmla="*/ 2669980 h 5071844"/>
              <a:gd name="connsiteX8147" fmla="*/ 9473401 w 10020803"/>
              <a:gd name="connsiteY8147" fmla="*/ 2681151 h 5071844"/>
              <a:gd name="connsiteX8148" fmla="*/ 9484573 w 10020803"/>
              <a:gd name="connsiteY8148" fmla="*/ 2681151 h 5071844"/>
              <a:gd name="connsiteX8149" fmla="*/ 9495744 w 10020803"/>
              <a:gd name="connsiteY8149" fmla="*/ 2681151 h 5071844"/>
              <a:gd name="connsiteX8150" fmla="*/ 9518088 w 10020803"/>
              <a:gd name="connsiteY8150" fmla="*/ 2681151 h 5071844"/>
              <a:gd name="connsiteX8151" fmla="*/ 9529258 w 10020803"/>
              <a:gd name="connsiteY8151" fmla="*/ 2692323 h 5071844"/>
              <a:gd name="connsiteX8152" fmla="*/ 9529258 w 10020803"/>
              <a:gd name="connsiteY8152" fmla="*/ 2714666 h 5071844"/>
              <a:gd name="connsiteX8153" fmla="*/ 9551602 w 10020803"/>
              <a:gd name="connsiteY8153" fmla="*/ 2725837 h 5071844"/>
              <a:gd name="connsiteX8154" fmla="*/ 9518088 w 10020803"/>
              <a:gd name="connsiteY8154" fmla="*/ 2737008 h 5071844"/>
              <a:gd name="connsiteX8155" fmla="*/ 9518088 w 10020803"/>
              <a:gd name="connsiteY8155" fmla="*/ 2725837 h 5071844"/>
              <a:gd name="connsiteX8156" fmla="*/ 9506915 w 10020803"/>
              <a:gd name="connsiteY8156" fmla="*/ 2737008 h 5071844"/>
              <a:gd name="connsiteX8157" fmla="*/ 9462230 w 10020803"/>
              <a:gd name="connsiteY8157" fmla="*/ 2725837 h 5071844"/>
              <a:gd name="connsiteX8158" fmla="*/ 9395201 w 10020803"/>
              <a:gd name="connsiteY8158" fmla="*/ 2725837 h 5071844"/>
              <a:gd name="connsiteX8159" fmla="*/ 9350516 w 10020803"/>
              <a:gd name="connsiteY8159" fmla="*/ 2725837 h 5071844"/>
              <a:gd name="connsiteX8160" fmla="*/ 9339343 w 10020803"/>
              <a:gd name="connsiteY8160" fmla="*/ 2714666 h 5071844"/>
              <a:gd name="connsiteX8161" fmla="*/ 9339343 w 10020803"/>
              <a:gd name="connsiteY8161" fmla="*/ 2703494 h 5071844"/>
              <a:gd name="connsiteX8162" fmla="*/ 9328172 w 10020803"/>
              <a:gd name="connsiteY8162" fmla="*/ 2714666 h 5071844"/>
              <a:gd name="connsiteX8163" fmla="*/ 9294658 w 10020803"/>
              <a:gd name="connsiteY8163" fmla="*/ 2703494 h 5071844"/>
              <a:gd name="connsiteX8164" fmla="*/ 9283486 w 10020803"/>
              <a:gd name="connsiteY8164" fmla="*/ 2703494 h 5071844"/>
              <a:gd name="connsiteX8165" fmla="*/ 9266729 w 10020803"/>
              <a:gd name="connsiteY8165" fmla="*/ 2703494 h 5071844"/>
              <a:gd name="connsiteX8166" fmla="*/ 9255558 w 10020803"/>
              <a:gd name="connsiteY8166" fmla="*/ 2703494 h 5071844"/>
              <a:gd name="connsiteX8167" fmla="*/ 9249972 w 10020803"/>
              <a:gd name="connsiteY8167" fmla="*/ 2703494 h 5071844"/>
              <a:gd name="connsiteX8168" fmla="*/ 9216458 w 10020803"/>
              <a:gd name="connsiteY8168" fmla="*/ 2692323 h 5071844"/>
              <a:gd name="connsiteX8169" fmla="*/ 9222044 w 10020803"/>
              <a:gd name="connsiteY8169" fmla="*/ 2703494 h 5071844"/>
              <a:gd name="connsiteX8170" fmla="*/ 9238801 w 10020803"/>
              <a:gd name="connsiteY8170" fmla="*/ 2703494 h 5071844"/>
              <a:gd name="connsiteX8171" fmla="*/ 9261144 w 10020803"/>
              <a:gd name="connsiteY8171" fmla="*/ 2714666 h 5071844"/>
              <a:gd name="connsiteX8172" fmla="*/ 9277901 w 10020803"/>
              <a:gd name="connsiteY8172" fmla="*/ 2714666 h 5071844"/>
              <a:gd name="connsiteX8173" fmla="*/ 9283486 w 10020803"/>
              <a:gd name="connsiteY8173" fmla="*/ 2725837 h 5071844"/>
              <a:gd name="connsiteX8174" fmla="*/ 9277901 w 10020803"/>
              <a:gd name="connsiteY8174" fmla="*/ 2731423 h 5071844"/>
              <a:gd name="connsiteX8175" fmla="*/ 9261144 w 10020803"/>
              <a:gd name="connsiteY8175" fmla="*/ 2737008 h 5071844"/>
              <a:gd name="connsiteX8176" fmla="*/ 9249972 w 10020803"/>
              <a:gd name="connsiteY8176" fmla="*/ 2737008 h 5071844"/>
              <a:gd name="connsiteX8177" fmla="*/ 9451058 w 10020803"/>
              <a:gd name="connsiteY8177" fmla="*/ 2781694 h 5071844"/>
              <a:gd name="connsiteX8178" fmla="*/ 9518088 w 10020803"/>
              <a:gd name="connsiteY8178" fmla="*/ 2792865 h 5071844"/>
              <a:gd name="connsiteX8179" fmla="*/ 9540431 w 10020803"/>
              <a:gd name="connsiteY8179" fmla="*/ 2804038 h 5071844"/>
              <a:gd name="connsiteX8180" fmla="*/ 9518088 w 10020803"/>
              <a:gd name="connsiteY8180" fmla="*/ 2804038 h 5071844"/>
              <a:gd name="connsiteX8181" fmla="*/ 9451058 w 10020803"/>
              <a:gd name="connsiteY8181" fmla="*/ 2815208 h 5071844"/>
              <a:gd name="connsiteX8182" fmla="*/ 9428716 w 10020803"/>
              <a:gd name="connsiteY8182" fmla="*/ 2815208 h 5071844"/>
              <a:gd name="connsiteX8183" fmla="*/ 9406373 w 10020803"/>
              <a:gd name="connsiteY8183" fmla="*/ 2815208 h 5071844"/>
              <a:gd name="connsiteX8184" fmla="*/ 9395201 w 10020803"/>
              <a:gd name="connsiteY8184" fmla="*/ 2804038 h 5071844"/>
              <a:gd name="connsiteX8185" fmla="*/ 9372859 w 10020803"/>
              <a:gd name="connsiteY8185" fmla="*/ 2804038 h 5071844"/>
              <a:gd name="connsiteX8186" fmla="*/ 9261144 w 10020803"/>
              <a:gd name="connsiteY8186" fmla="*/ 2792865 h 5071844"/>
              <a:gd name="connsiteX8187" fmla="*/ 9255558 w 10020803"/>
              <a:gd name="connsiteY8187" fmla="*/ 2792865 h 5071844"/>
              <a:gd name="connsiteX8188" fmla="*/ 9238801 w 10020803"/>
              <a:gd name="connsiteY8188" fmla="*/ 2792865 h 5071844"/>
              <a:gd name="connsiteX8189" fmla="*/ 9238801 w 10020803"/>
              <a:gd name="connsiteY8189" fmla="*/ 2804038 h 5071844"/>
              <a:gd name="connsiteX8190" fmla="*/ 9272315 w 10020803"/>
              <a:gd name="connsiteY8190" fmla="*/ 2815208 h 5071844"/>
              <a:gd name="connsiteX8191" fmla="*/ 9305829 w 10020803"/>
              <a:gd name="connsiteY8191" fmla="*/ 2826381 h 5071844"/>
              <a:gd name="connsiteX8192" fmla="*/ 9361687 w 10020803"/>
              <a:gd name="connsiteY8192" fmla="*/ 2837552 h 5071844"/>
              <a:gd name="connsiteX8193" fmla="*/ 9406373 w 10020803"/>
              <a:gd name="connsiteY8193" fmla="*/ 2837552 h 5071844"/>
              <a:gd name="connsiteX8194" fmla="*/ 9428716 w 10020803"/>
              <a:gd name="connsiteY8194" fmla="*/ 2859895 h 5071844"/>
              <a:gd name="connsiteX8195" fmla="*/ 9406373 w 10020803"/>
              <a:gd name="connsiteY8195" fmla="*/ 2848724 h 5071844"/>
              <a:gd name="connsiteX8196" fmla="*/ 9384030 w 10020803"/>
              <a:gd name="connsiteY8196" fmla="*/ 2848724 h 5071844"/>
              <a:gd name="connsiteX8197" fmla="*/ 9462230 w 10020803"/>
              <a:gd name="connsiteY8197" fmla="*/ 2882238 h 5071844"/>
              <a:gd name="connsiteX8198" fmla="*/ 9495744 w 10020803"/>
              <a:gd name="connsiteY8198" fmla="*/ 2893409 h 5071844"/>
              <a:gd name="connsiteX8199" fmla="*/ 9484573 w 10020803"/>
              <a:gd name="connsiteY8199" fmla="*/ 2904581 h 5071844"/>
              <a:gd name="connsiteX8200" fmla="*/ 9439887 w 10020803"/>
              <a:gd name="connsiteY8200" fmla="*/ 2904581 h 5071844"/>
              <a:gd name="connsiteX8201" fmla="*/ 9411959 w 10020803"/>
              <a:gd name="connsiteY8201" fmla="*/ 2898995 h 5071844"/>
              <a:gd name="connsiteX8202" fmla="*/ 9395201 w 10020803"/>
              <a:gd name="connsiteY8202" fmla="*/ 2893409 h 5071844"/>
              <a:gd name="connsiteX8203" fmla="*/ 9378444 w 10020803"/>
              <a:gd name="connsiteY8203" fmla="*/ 2887823 h 5071844"/>
              <a:gd name="connsiteX8204" fmla="*/ 9350516 w 10020803"/>
              <a:gd name="connsiteY8204" fmla="*/ 2882238 h 5071844"/>
              <a:gd name="connsiteX8205" fmla="*/ 9339343 w 10020803"/>
              <a:gd name="connsiteY8205" fmla="*/ 2876652 h 5071844"/>
              <a:gd name="connsiteX8206" fmla="*/ 9328172 w 10020803"/>
              <a:gd name="connsiteY8206" fmla="*/ 2871066 h 5071844"/>
              <a:gd name="connsiteX8207" fmla="*/ 9317002 w 10020803"/>
              <a:gd name="connsiteY8207" fmla="*/ 2871066 h 5071844"/>
              <a:gd name="connsiteX8208" fmla="*/ 9305829 w 10020803"/>
              <a:gd name="connsiteY8208" fmla="*/ 2859895 h 5071844"/>
              <a:gd name="connsiteX8209" fmla="*/ 9294658 w 10020803"/>
              <a:gd name="connsiteY8209" fmla="*/ 2859895 h 5071844"/>
              <a:gd name="connsiteX8210" fmla="*/ 9261144 w 10020803"/>
              <a:gd name="connsiteY8210" fmla="*/ 2854309 h 5071844"/>
              <a:gd name="connsiteX8211" fmla="*/ 9222044 w 10020803"/>
              <a:gd name="connsiteY8211" fmla="*/ 2848724 h 5071844"/>
              <a:gd name="connsiteX8212" fmla="*/ 9205286 w 10020803"/>
              <a:gd name="connsiteY8212" fmla="*/ 2848724 h 5071844"/>
              <a:gd name="connsiteX8213" fmla="*/ 9160601 w 10020803"/>
              <a:gd name="connsiteY8213" fmla="*/ 2826381 h 5071844"/>
              <a:gd name="connsiteX8214" fmla="*/ 9143844 w 10020803"/>
              <a:gd name="connsiteY8214" fmla="*/ 2820795 h 5071844"/>
              <a:gd name="connsiteX8215" fmla="*/ 9115914 w 10020803"/>
              <a:gd name="connsiteY8215" fmla="*/ 2826381 h 5071844"/>
              <a:gd name="connsiteX8216" fmla="*/ 9082400 w 10020803"/>
              <a:gd name="connsiteY8216" fmla="*/ 2820795 h 5071844"/>
              <a:gd name="connsiteX8217" fmla="*/ 9026543 w 10020803"/>
              <a:gd name="connsiteY8217" fmla="*/ 2804038 h 5071844"/>
              <a:gd name="connsiteX8218" fmla="*/ 9004200 w 10020803"/>
              <a:gd name="connsiteY8218" fmla="*/ 2804038 h 5071844"/>
              <a:gd name="connsiteX8219" fmla="*/ 8914828 w 10020803"/>
              <a:gd name="connsiteY8219" fmla="*/ 2770524 h 5071844"/>
              <a:gd name="connsiteX8220" fmla="*/ 8925999 w 10020803"/>
              <a:gd name="connsiteY8220" fmla="*/ 2781694 h 5071844"/>
              <a:gd name="connsiteX8221" fmla="*/ 8948342 w 10020803"/>
              <a:gd name="connsiteY8221" fmla="*/ 2787281 h 5071844"/>
              <a:gd name="connsiteX8222" fmla="*/ 8993029 w 10020803"/>
              <a:gd name="connsiteY8222" fmla="*/ 2804038 h 5071844"/>
              <a:gd name="connsiteX8223" fmla="*/ 9020957 w 10020803"/>
              <a:gd name="connsiteY8223" fmla="*/ 2820795 h 5071844"/>
              <a:gd name="connsiteX8224" fmla="*/ 9054472 w 10020803"/>
              <a:gd name="connsiteY8224" fmla="*/ 2826381 h 5071844"/>
              <a:gd name="connsiteX8225" fmla="*/ 9071229 w 10020803"/>
              <a:gd name="connsiteY8225" fmla="*/ 2837552 h 5071844"/>
              <a:gd name="connsiteX8226" fmla="*/ 9104743 w 10020803"/>
              <a:gd name="connsiteY8226" fmla="*/ 2848724 h 5071844"/>
              <a:gd name="connsiteX8227" fmla="*/ 9110330 w 10020803"/>
              <a:gd name="connsiteY8227" fmla="*/ 2848724 h 5071844"/>
              <a:gd name="connsiteX8228" fmla="*/ 9127087 w 10020803"/>
              <a:gd name="connsiteY8228" fmla="*/ 2848724 h 5071844"/>
              <a:gd name="connsiteX8229" fmla="*/ 9143844 w 10020803"/>
              <a:gd name="connsiteY8229" fmla="*/ 2854309 h 5071844"/>
              <a:gd name="connsiteX8230" fmla="*/ 9138257 w 10020803"/>
              <a:gd name="connsiteY8230" fmla="*/ 2859895 h 5071844"/>
              <a:gd name="connsiteX8231" fmla="*/ 9127087 w 10020803"/>
              <a:gd name="connsiteY8231" fmla="*/ 2871066 h 5071844"/>
              <a:gd name="connsiteX8232" fmla="*/ 9138257 w 10020803"/>
              <a:gd name="connsiteY8232" fmla="*/ 2871066 h 5071844"/>
              <a:gd name="connsiteX8233" fmla="*/ 9171772 w 10020803"/>
              <a:gd name="connsiteY8233" fmla="*/ 2871066 h 5071844"/>
              <a:gd name="connsiteX8234" fmla="*/ 9205286 w 10020803"/>
              <a:gd name="connsiteY8234" fmla="*/ 2882238 h 5071844"/>
              <a:gd name="connsiteX8235" fmla="*/ 9227629 w 10020803"/>
              <a:gd name="connsiteY8235" fmla="*/ 2893409 h 5071844"/>
              <a:gd name="connsiteX8236" fmla="*/ 9261144 w 10020803"/>
              <a:gd name="connsiteY8236" fmla="*/ 2893409 h 5071844"/>
              <a:gd name="connsiteX8237" fmla="*/ 9283486 w 10020803"/>
              <a:gd name="connsiteY8237" fmla="*/ 2904581 h 5071844"/>
              <a:gd name="connsiteX8238" fmla="*/ 9328172 w 10020803"/>
              <a:gd name="connsiteY8238" fmla="*/ 2926923 h 5071844"/>
              <a:gd name="connsiteX8239" fmla="*/ 9339343 w 10020803"/>
              <a:gd name="connsiteY8239" fmla="*/ 2938095 h 5071844"/>
              <a:gd name="connsiteX8240" fmla="*/ 9384030 w 10020803"/>
              <a:gd name="connsiteY8240" fmla="*/ 2949266 h 5071844"/>
              <a:gd name="connsiteX8241" fmla="*/ 9512501 w 10020803"/>
              <a:gd name="connsiteY8241" fmla="*/ 2988366 h 5071844"/>
              <a:gd name="connsiteX8242" fmla="*/ 9629801 w 10020803"/>
              <a:gd name="connsiteY8242" fmla="*/ 3005124 h 5071844"/>
              <a:gd name="connsiteX8243" fmla="*/ 9663316 w 10020803"/>
              <a:gd name="connsiteY8243" fmla="*/ 3016296 h 5071844"/>
              <a:gd name="connsiteX8244" fmla="*/ 9674487 w 10020803"/>
              <a:gd name="connsiteY8244" fmla="*/ 3016296 h 5071844"/>
              <a:gd name="connsiteX8245" fmla="*/ 9640973 w 10020803"/>
              <a:gd name="connsiteY8245" fmla="*/ 3021881 h 5071844"/>
              <a:gd name="connsiteX8246" fmla="*/ 9629801 w 10020803"/>
              <a:gd name="connsiteY8246" fmla="*/ 3027467 h 5071844"/>
              <a:gd name="connsiteX8247" fmla="*/ 9629801 w 10020803"/>
              <a:gd name="connsiteY8247" fmla="*/ 3038638 h 5071844"/>
              <a:gd name="connsiteX8248" fmla="*/ 9640973 w 10020803"/>
              <a:gd name="connsiteY8248" fmla="*/ 3038638 h 5071844"/>
              <a:gd name="connsiteX8249" fmla="*/ 9652145 w 10020803"/>
              <a:gd name="connsiteY8249" fmla="*/ 3049810 h 5071844"/>
              <a:gd name="connsiteX8250" fmla="*/ 9680073 w 10020803"/>
              <a:gd name="connsiteY8250" fmla="*/ 3055396 h 5071844"/>
              <a:gd name="connsiteX8251" fmla="*/ 9708001 w 10020803"/>
              <a:gd name="connsiteY8251" fmla="*/ 3060981 h 5071844"/>
              <a:gd name="connsiteX8252" fmla="*/ 9730346 w 10020803"/>
              <a:gd name="connsiteY8252" fmla="*/ 3072153 h 5071844"/>
              <a:gd name="connsiteX8253" fmla="*/ 9786202 w 10020803"/>
              <a:gd name="connsiteY8253" fmla="*/ 3094495 h 5071844"/>
              <a:gd name="connsiteX8254" fmla="*/ 9864402 w 10020803"/>
              <a:gd name="connsiteY8254" fmla="*/ 3116838 h 5071844"/>
              <a:gd name="connsiteX8255" fmla="*/ 9719173 w 10020803"/>
              <a:gd name="connsiteY8255" fmla="*/ 3083324 h 5071844"/>
              <a:gd name="connsiteX8256" fmla="*/ 9674487 w 10020803"/>
              <a:gd name="connsiteY8256" fmla="*/ 3066567 h 5071844"/>
              <a:gd name="connsiteX8257" fmla="*/ 9635388 w 10020803"/>
              <a:gd name="connsiteY8257" fmla="*/ 3055396 h 5071844"/>
              <a:gd name="connsiteX8258" fmla="*/ 9607459 w 10020803"/>
              <a:gd name="connsiteY8258" fmla="*/ 3049810 h 5071844"/>
              <a:gd name="connsiteX8259" fmla="*/ 9551602 w 10020803"/>
              <a:gd name="connsiteY8259" fmla="*/ 3027467 h 5071844"/>
              <a:gd name="connsiteX8260" fmla="*/ 9495744 w 10020803"/>
              <a:gd name="connsiteY8260" fmla="*/ 3027467 h 5071844"/>
              <a:gd name="connsiteX8261" fmla="*/ 9473401 w 10020803"/>
              <a:gd name="connsiteY8261" fmla="*/ 3021881 h 5071844"/>
              <a:gd name="connsiteX8262" fmla="*/ 9445473 w 10020803"/>
              <a:gd name="connsiteY8262" fmla="*/ 3010710 h 5071844"/>
              <a:gd name="connsiteX8263" fmla="*/ 9411959 w 10020803"/>
              <a:gd name="connsiteY8263" fmla="*/ 3005124 h 5071844"/>
              <a:gd name="connsiteX8264" fmla="*/ 9384030 w 10020803"/>
              <a:gd name="connsiteY8264" fmla="*/ 2993953 h 5071844"/>
              <a:gd name="connsiteX8265" fmla="*/ 9350516 w 10020803"/>
              <a:gd name="connsiteY8265" fmla="*/ 2982780 h 5071844"/>
              <a:gd name="connsiteX8266" fmla="*/ 9317002 w 10020803"/>
              <a:gd name="connsiteY8266" fmla="*/ 2982780 h 5071844"/>
              <a:gd name="connsiteX8267" fmla="*/ 9289072 w 10020803"/>
              <a:gd name="connsiteY8267" fmla="*/ 2977196 h 5071844"/>
              <a:gd name="connsiteX8268" fmla="*/ 9272315 w 10020803"/>
              <a:gd name="connsiteY8268" fmla="*/ 2966023 h 5071844"/>
              <a:gd name="connsiteX8269" fmla="*/ 9255558 w 10020803"/>
              <a:gd name="connsiteY8269" fmla="*/ 2960439 h 5071844"/>
              <a:gd name="connsiteX8270" fmla="*/ 9222044 w 10020803"/>
              <a:gd name="connsiteY8270" fmla="*/ 2954852 h 5071844"/>
              <a:gd name="connsiteX8271" fmla="*/ 9188529 w 10020803"/>
              <a:gd name="connsiteY8271" fmla="*/ 2943680 h 5071844"/>
              <a:gd name="connsiteX8272" fmla="*/ 9166187 w 10020803"/>
              <a:gd name="connsiteY8272" fmla="*/ 2949266 h 5071844"/>
              <a:gd name="connsiteX8273" fmla="*/ 9143844 w 10020803"/>
              <a:gd name="connsiteY8273" fmla="*/ 2943680 h 5071844"/>
              <a:gd name="connsiteX8274" fmla="*/ 9121500 w 10020803"/>
              <a:gd name="connsiteY8274" fmla="*/ 2938095 h 5071844"/>
              <a:gd name="connsiteX8275" fmla="*/ 9104743 w 10020803"/>
              <a:gd name="connsiteY8275" fmla="*/ 2926923 h 5071844"/>
              <a:gd name="connsiteX8276" fmla="*/ 9071229 w 10020803"/>
              <a:gd name="connsiteY8276" fmla="*/ 2926923 h 5071844"/>
              <a:gd name="connsiteX8277" fmla="*/ 9026543 w 10020803"/>
              <a:gd name="connsiteY8277" fmla="*/ 2915752 h 5071844"/>
              <a:gd name="connsiteX8278" fmla="*/ 9020957 w 10020803"/>
              <a:gd name="connsiteY8278" fmla="*/ 2915752 h 5071844"/>
              <a:gd name="connsiteX8279" fmla="*/ 9015372 w 10020803"/>
              <a:gd name="connsiteY8279" fmla="*/ 2926923 h 5071844"/>
              <a:gd name="connsiteX8280" fmla="*/ 9048886 w 10020803"/>
              <a:gd name="connsiteY8280" fmla="*/ 2943680 h 5071844"/>
              <a:gd name="connsiteX8281" fmla="*/ 9093571 w 10020803"/>
              <a:gd name="connsiteY8281" fmla="*/ 2960439 h 5071844"/>
              <a:gd name="connsiteX8282" fmla="*/ 9115914 w 10020803"/>
              <a:gd name="connsiteY8282" fmla="*/ 2960439 h 5071844"/>
              <a:gd name="connsiteX8283" fmla="*/ 9182944 w 10020803"/>
              <a:gd name="connsiteY8283" fmla="*/ 2977196 h 5071844"/>
              <a:gd name="connsiteX8284" fmla="*/ 9238801 w 10020803"/>
              <a:gd name="connsiteY8284" fmla="*/ 2993953 h 5071844"/>
              <a:gd name="connsiteX8285" fmla="*/ 9238801 w 10020803"/>
              <a:gd name="connsiteY8285" fmla="*/ 3005124 h 5071844"/>
              <a:gd name="connsiteX8286" fmla="*/ 9216458 w 10020803"/>
              <a:gd name="connsiteY8286" fmla="*/ 2999537 h 5071844"/>
              <a:gd name="connsiteX8287" fmla="*/ 9205286 w 10020803"/>
              <a:gd name="connsiteY8287" fmla="*/ 3005124 h 5071844"/>
              <a:gd name="connsiteX8288" fmla="*/ 9171772 w 10020803"/>
              <a:gd name="connsiteY8288" fmla="*/ 3016296 h 5071844"/>
              <a:gd name="connsiteX8289" fmla="*/ 9138257 w 10020803"/>
              <a:gd name="connsiteY8289" fmla="*/ 3005124 h 5071844"/>
              <a:gd name="connsiteX8290" fmla="*/ 9082400 w 10020803"/>
              <a:gd name="connsiteY8290" fmla="*/ 2993953 h 5071844"/>
              <a:gd name="connsiteX8291" fmla="*/ 8981856 w 10020803"/>
              <a:gd name="connsiteY8291" fmla="*/ 2971609 h 5071844"/>
              <a:gd name="connsiteX8292" fmla="*/ 9182944 w 10020803"/>
              <a:gd name="connsiteY8292" fmla="*/ 3038638 h 5071844"/>
              <a:gd name="connsiteX8293" fmla="*/ 9238801 w 10020803"/>
              <a:gd name="connsiteY8293" fmla="*/ 3060981 h 5071844"/>
              <a:gd name="connsiteX8294" fmla="*/ 9216458 w 10020803"/>
              <a:gd name="connsiteY8294" fmla="*/ 3060981 h 5071844"/>
              <a:gd name="connsiteX8295" fmla="*/ 9205286 w 10020803"/>
              <a:gd name="connsiteY8295" fmla="*/ 3060981 h 5071844"/>
              <a:gd name="connsiteX8296" fmla="*/ 9238801 w 10020803"/>
              <a:gd name="connsiteY8296" fmla="*/ 3077738 h 5071844"/>
              <a:gd name="connsiteX8297" fmla="*/ 9272315 w 10020803"/>
              <a:gd name="connsiteY8297" fmla="*/ 3094495 h 5071844"/>
              <a:gd name="connsiteX8298" fmla="*/ 9305829 w 10020803"/>
              <a:gd name="connsiteY8298" fmla="*/ 3105667 h 5071844"/>
              <a:gd name="connsiteX8299" fmla="*/ 9328172 w 10020803"/>
              <a:gd name="connsiteY8299" fmla="*/ 3105667 h 5071844"/>
              <a:gd name="connsiteX8300" fmla="*/ 9350516 w 10020803"/>
              <a:gd name="connsiteY8300" fmla="*/ 3116838 h 5071844"/>
              <a:gd name="connsiteX8301" fmla="*/ 9462230 w 10020803"/>
              <a:gd name="connsiteY8301" fmla="*/ 3150352 h 5071844"/>
              <a:gd name="connsiteX8302" fmla="*/ 9490158 w 10020803"/>
              <a:gd name="connsiteY8302" fmla="*/ 3150352 h 5071844"/>
              <a:gd name="connsiteX8303" fmla="*/ 9506915 w 10020803"/>
              <a:gd name="connsiteY8303" fmla="*/ 3161524 h 5071844"/>
              <a:gd name="connsiteX8304" fmla="*/ 9518088 w 10020803"/>
              <a:gd name="connsiteY8304" fmla="*/ 3167111 h 5071844"/>
              <a:gd name="connsiteX8305" fmla="*/ 9551602 w 10020803"/>
              <a:gd name="connsiteY8305" fmla="*/ 3172695 h 5071844"/>
              <a:gd name="connsiteX8306" fmla="*/ 9596287 w 10020803"/>
              <a:gd name="connsiteY8306" fmla="*/ 3195039 h 5071844"/>
              <a:gd name="connsiteX8307" fmla="*/ 9585116 w 10020803"/>
              <a:gd name="connsiteY8307" fmla="*/ 3195039 h 5071844"/>
              <a:gd name="connsiteX8308" fmla="*/ 9562772 w 10020803"/>
              <a:gd name="connsiteY8308" fmla="*/ 3195039 h 5071844"/>
              <a:gd name="connsiteX8309" fmla="*/ 9518088 w 10020803"/>
              <a:gd name="connsiteY8309" fmla="*/ 3183868 h 5071844"/>
              <a:gd name="connsiteX8310" fmla="*/ 9495744 w 10020803"/>
              <a:gd name="connsiteY8310" fmla="*/ 3172695 h 5071844"/>
              <a:gd name="connsiteX8311" fmla="*/ 9473401 w 10020803"/>
              <a:gd name="connsiteY8311" fmla="*/ 3172695 h 5071844"/>
              <a:gd name="connsiteX8312" fmla="*/ 9406373 w 10020803"/>
              <a:gd name="connsiteY8312" fmla="*/ 3150352 h 5071844"/>
              <a:gd name="connsiteX8313" fmla="*/ 9350516 w 10020803"/>
              <a:gd name="connsiteY8313" fmla="*/ 3133595 h 5071844"/>
              <a:gd name="connsiteX8314" fmla="*/ 9328172 w 10020803"/>
              <a:gd name="connsiteY8314" fmla="*/ 3128010 h 5071844"/>
              <a:gd name="connsiteX8315" fmla="*/ 9249972 w 10020803"/>
              <a:gd name="connsiteY8315" fmla="*/ 3105667 h 5071844"/>
              <a:gd name="connsiteX8316" fmla="*/ 9227629 w 10020803"/>
              <a:gd name="connsiteY8316" fmla="*/ 3105667 h 5071844"/>
              <a:gd name="connsiteX8317" fmla="*/ 9171772 w 10020803"/>
              <a:gd name="connsiteY8317" fmla="*/ 3094495 h 5071844"/>
              <a:gd name="connsiteX8318" fmla="*/ 9149428 w 10020803"/>
              <a:gd name="connsiteY8318" fmla="*/ 3083324 h 5071844"/>
              <a:gd name="connsiteX8319" fmla="*/ 9121500 w 10020803"/>
              <a:gd name="connsiteY8319" fmla="*/ 3077738 h 5071844"/>
              <a:gd name="connsiteX8320" fmla="*/ 9104743 w 10020803"/>
              <a:gd name="connsiteY8320" fmla="*/ 3072153 h 5071844"/>
              <a:gd name="connsiteX8321" fmla="*/ 9093571 w 10020803"/>
              <a:gd name="connsiteY8321" fmla="*/ 3083324 h 5071844"/>
              <a:gd name="connsiteX8322" fmla="*/ 9093571 w 10020803"/>
              <a:gd name="connsiteY8322" fmla="*/ 3072153 h 5071844"/>
              <a:gd name="connsiteX8323" fmla="*/ 9076814 w 10020803"/>
              <a:gd name="connsiteY8323" fmla="*/ 3072153 h 5071844"/>
              <a:gd name="connsiteX8324" fmla="*/ 9071229 w 10020803"/>
              <a:gd name="connsiteY8324" fmla="*/ 3072153 h 5071844"/>
              <a:gd name="connsiteX8325" fmla="*/ 9060057 w 10020803"/>
              <a:gd name="connsiteY8325" fmla="*/ 3083324 h 5071844"/>
              <a:gd name="connsiteX8326" fmla="*/ 9048886 w 10020803"/>
              <a:gd name="connsiteY8326" fmla="*/ 3083324 h 5071844"/>
              <a:gd name="connsiteX8327" fmla="*/ 9048886 w 10020803"/>
              <a:gd name="connsiteY8327" fmla="*/ 3094495 h 5071844"/>
              <a:gd name="connsiteX8328" fmla="*/ 8959515 w 10020803"/>
              <a:gd name="connsiteY8328" fmla="*/ 3060981 h 5071844"/>
              <a:gd name="connsiteX8329" fmla="*/ 8948342 w 10020803"/>
              <a:gd name="connsiteY8329" fmla="*/ 3060981 h 5071844"/>
              <a:gd name="connsiteX8330" fmla="*/ 8937172 w 10020803"/>
              <a:gd name="connsiteY8330" fmla="*/ 3060981 h 5071844"/>
              <a:gd name="connsiteX8331" fmla="*/ 8925999 w 10020803"/>
              <a:gd name="connsiteY8331" fmla="*/ 3049810 h 5071844"/>
              <a:gd name="connsiteX8332" fmla="*/ 8903657 w 10020803"/>
              <a:gd name="connsiteY8332" fmla="*/ 3049810 h 5071844"/>
              <a:gd name="connsiteX8333" fmla="*/ 8892485 w 10020803"/>
              <a:gd name="connsiteY8333" fmla="*/ 3049810 h 5071844"/>
              <a:gd name="connsiteX8334" fmla="*/ 8903657 w 10020803"/>
              <a:gd name="connsiteY8334" fmla="*/ 3060981 h 5071844"/>
              <a:gd name="connsiteX8335" fmla="*/ 8903657 w 10020803"/>
              <a:gd name="connsiteY8335" fmla="*/ 3072153 h 5071844"/>
              <a:gd name="connsiteX8336" fmla="*/ 8925999 w 10020803"/>
              <a:gd name="connsiteY8336" fmla="*/ 3072153 h 5071844"/>
              <a:gd name="connsiteX8337" fmla="*/ 8948342 w 10020803"/>
              <a:gd name="connsiteY8337" fmla="*/ 3083324 h 5071844"/>
              <a:gd name="connsiteX8338" fmla="*/ 8965099 w 10020803"/>
              <a:gd name="connsiteY8338" fmla="*/ 3083324 h 5071844"/>
              <a:gd name="connsiteX8339" fmla="*/ 8970686 w 10020803"/>
              <a:gd name="connsiteY8339" fmla="*/ 3083324 h 5071844"/>
              <a:gd name="connsiteX8340" fmla="*/ 9026543 w 10020803"/>
              <a:gd name="connsiteY8340" fmla="*/ 3105667 h 5071844"/>
              <a:gd name="connsiteX8341" fmla="*/ 9104743 w 10020803"/>
              <a:gd name="connsiteY8341" fmla="*/ 3128010 h 5071844"/>
              <a:gd name="connsiteX8342" fmla="*/ 9082400 w 10020803"/>
              <a:gd name="connsiteY8342" fmla="*/ 3139181 h 5071844"/>
              <a:gd name="connsiteX8343" fmla="*/ 9093571 w 10020803"/>
              <a:gd name="connsiteY8343" fmla="*/ 3150352 h 5071844"/>
              <a:gd name="connsiteX8344" fmla="*/ 9127087 w 10020803"/>
              <a:gd name="connsiteY8344" fmla="*/ 3167111 h 5071844"/>
              <a:gd name="connsiteX8345" fmla="*/ 9166187 w 10020803"/>
              <a:gd name="connsiteY8345" fmla="*/ 3178282 h 5071844"/>
              <a:gd name="connsiteX8346" fmla="*/ 9182944 w 10020803"/>
              <a:gd name="connsiteY8346" fmla="*/ 3183868 h 5071844"/>
              <a:gd name="connsiteX8347" fmla="*/ 9194115 w 10020803"/>
              <a:gd name="connsiteY8347" fmla="*/ 3183868 h 5071844"/>
              <a:gd name="connsiteX8348" fmla="*/ 9194115 w 10020803"/>
              <a:gd name="connsiteY8348" fmla="*/ 3195039 h 5071844"/>
              <a:gd name="connsiteX8349" fmla="*/ 9210872 w 10020803"/>
              <a:gd name="connsiteY8349" fmla="*/ 3195039 h 5071844"/>
              <a:gd name="connsiteX8350" fmla="*/ 9227629 w 10020803"/>
              <a:gd name="connsiteY8350" fmla="*/ 3189452 h 5071844"/>
              <a:gd name="connsiteX8351" fmla="*/ 9244386 w 10020803"/>
              <a:gd name="connsiteY8351" fmla="*/ 3183868 h 5071844"/>
              <a:gd name="connsiteX8352" fmla="*/ 9249972 w 10020803"/>
              <a:gd name="connsiteY8352" fmla="*/ 3195039 h 5071844"/>
              <a:gd name="connsiteX8353" fmla="*/ 9261144 w 10020803"/>
              <a:gd name="connsiteY8353" fmla="*/ 3206211 h 5071844"/>
              <a:gd name="connsiteX8354" fmla="*/ 9261144 w 10020803"/>
              <a:gd name="connsiteY8354" fmla="*/ 3195039 h 5071844"/>
              <a:gd name="connsiteX8355" fmla="*/ 9272315 w 10020803"/>
              <a:gd name="connsiteY8355" fmla="*/ 3195039 h 5071844"/>
              <a:gd name="connsiteX8356" fmla="*/ 9294658 w 10020803"/>
              <a:gd name="connsiteY8356" fmla="*/ 3206211 h 5071844"/>
              <a:gd name="connsiteX8357" fmla="*/ 9350516 w 10020803"/>
              <a:gd name="connsiteY8357" fmla="*/ 3228553 h 5071844"/>
              <a:gd name="connsiteX8358" fmla="*/ 9384030 w 10020803"/>
              <a:gd name="connsiteY8358" fmla="*/ 3239725 h 5071844"/>
              <a:gd name="connsiteX8359" fmla="*/ 9423130 w 10020803"/>
              <a:gd name="connsiteY8359" fmla="*/ 3245310 h 5071844"/>
              <a:gd name="connsiteX8360" fmla="*/ 9462230 w 10020803"/>
              <a:gd name="connsiteY8360" fmla="*/ 3250896 h 5071844"/>
              <a:gd name="connsiteX8361" fmla="*/ 9484573 w 10020803"/>
              <a:gd name="connsiteY8361" fmla="*/ 3273239 h 5071844"/>
              <a:gd name="connsiteX8362" fmla="*/ 9406373 w 10020803"/>
              <a:gd name="connsiteY8362" fmla="*/ 3262068 h 5071844"/>
              <a:gd name="connsiteX8363" fmla="*/ 9372859 w 10020803"/>
              <a:gd name="connsiteY8363" fmla="*/ 3250896 h 5071844"/>
              <a:gd name="connsiteX8364" fmla="*/ 9328172 w 10020803"/>
              <a:gd name="connsiteY8364" fmla="*/ 3239725 h 5071844"/>
              <a:gd name="connsiteX8365" fmla="*/ 9294658 w 10020803"/>
              <a:gd name="connsiteY8365" fmla="*/ 3228553 h 5071844"/>
              <a:gd name="connsiteX8366" fmla="*/ 9227629 w 10020803"/>
              <a:gd name="connsiteY8366" fmla="*/ 3206211 h 5071844"/>
              <a:gd name="connsiteX8367" fmla="*/ 9004200 w 10020803"/>
              <a:gd name="connsiteY8367" fmla="*/ 3139181 h 5071844"/>
              <a:gd name="connsiteX8368" fmla="*/ 8948342 w 10020803"/>
              <a:gd name="connsiteY8368" fmla="*/ 3128010 h 5071844"/>
              <a:gd name="connsiteX8369" fmla="*/ 8937172 w 10020803"/>
              <a:gd name="connsiteY8369" fmla="*/ 3116838 h 5071844"/>
              <a:gd name="connsiteX8370" fmla="*/ 8903657 w 10020803"/>
              <a:gd name="connsiteY8370" fmla="*/ 3116838 h 5071844"/>
              <a:gd name="connsiteX8371" fmla="*/ 8870142 w 10020803"/>
              <a:gd name="connsiteY8371" fmla="*/ 3116838 h 5071844"/>
              <a:gd name="connsiteX8372" fmla="*/ 8892485 w 10020803"/>
              <a:gd name="connsiteY8372" fmla="*/ 3128010 h 5071844"/>
              <a:gd name="connsiteX8373" fmla="*/ 8937172 w 10020803"/>
              <a:gd name="connsiteY8373" fmla="*/ 3150352 h 5071844"/>
              <a:gd name="connsiteX8374" fmla="*/ 8959515 w 10020803"/>
              <a:gd name="connsiteY8374" fmla="*/ 3161524 h 5071844"/>
              <a:gd name="connsiteX8375" fmla="*/ 8970686 w 10020803"/>
              <a:gd name="connsiteY8375" fmla="*/ 3172695 h 5071844"/>
              <a:gd name="connsiteX8376" fmla="*/ 8981856 w 10020803"/>
              <a:gd name="connsiteY8376" fmla="*/ 3183868 h 5071844"/>
              <a:gd name="connsiteX8377" fmla="*/ 8925999 w 10020803"/>
              <a:gd name="connsiteY8377" fmla="*/ 3172695 h 5071844"/>
              <a:gd name="connsiteX8378" fmla="*/ 8914828 w 10020803"/>
              <a:gd name="connsiteY8378" fmla="*/ 3172695 h 5071844"/>
              <a:gd name="connsiteX8379" fmla="*/ 8937172 w 10020803"/>
              <a:gd name="connsiteY8379" fmla="*/ 3183868 h 5071844"/>
              <a:gd name="connsiteX8380" fmla="*/ 8959515 w 10020803"/>
              <a:gd name="connsiteY8380" fmla="*/ 3189452 h 5071844"/>
              <a:gd name="connsiteX8381" fmla="*/ 8970686 w 10020803"/>
              <a:gd name="connsiteY8381" fmla="*/ 3195039 h 5071844"/>
              <a:gd name="connsiteX8382" fmla="*/ 8993029 w 10020803"/>
              <a:gd name="connsiteY8382" fmla="*/ 3206211 h 5071844"/>
              <a:gd name="connsiteX8383" fmla="*/ 9009786 w 10020803"/>
              <a:gd name="connsiteY8383" fmla="*/ 3206211 h 5071844"/>
              <a:gd name="connsiteX8384" fmla="*/ 9015372 w 10020803"/>
              <a:gd name="connsiteY8384" fmla="*/ 3206211 h 5071844"/>
              <a:gd name="connsiteX8385" fmla="*/ 9048886 w 10020803"/>
              <a:gd name="connsiteY8385" fmla="*/ 3228553 h 5071844"/>
              <a:gd name="connsiteX8386" fmla="*/ 9093571 w 10020803"/>
              <a:gd name="connsiteY8386" fmla="*/ 3239725 h 5071844"/>
              <a:gd name="connsiteX8387" fmla="*/ 9104743 w 10020803"/>
              <a:gd name="connsiteY8387" fmla="*/ 3250896 h 5071844"/>
              <a:gd name="connsiteX8388" fmla="*/ 9082400 w 10020803"/>
              <a:gd name="connsiteY8388" fmla="*/ 3250896 h 5071844"/>
              <a:gd name="connsiteX8389" fmla="*/ 9071229 w 10020803"/>
              <a:gd name="connsiteY8389" fmla="*/ 3250896 h 5071844"/>
              <a:gd name="connsiteX8390" fmla="*/ 9060057 w 10020803"/>
              <a:gd name="connsiteY8390" fmla="*/ 3250896 h 5071844"/>
              <a:gd name="connsiteX8391" fmla="*/ 8981856 w 10020803"/>
              <a:gd name="connsiteY8391" fmla="*/ 3228553 h 5071844"/>
              <a:gd name="connsiteX8392" fmla="*/ 8959515 w 10020803"/>
              <a:gd name="connsiteY8392" fmla="*/ 3222968 h 5071844"/>
              <a:gd name="connsiteX8393" fmla="*/ 8948342 w 10020803"/>
              <a:gd name="connsiteY8393" fmla="*/ 3217382 h 5071844"/>
              <a:gd name="connsiteX8394" fmla="*/ 8914828 w 10020803"/>
              <a:gd name="connsiteY8394" fmla="*/ 3217382 h 5071844"/>
              <a:gd name="connsiteX8395" fmla="*/ 8892485 w 10020803"/>
              <a:gd name="connsiteY8395" fmla="*/ 3206211 h 5071844"/>
              <a:gd name="connsiteX8396" fmla="*/ 8870142 w 10020803"/>
              <a:gd name="connsiteY8396" fmla="*/ 3206211 h 5071844"/>
              <a:gd name="connsiteX8397" fmla="*/ 8858971 w 10020803"/>
              <a:gd name="connsiteY8397" fmla="*/ 3195039 h 5071844"/>
              <a:gd name="connsiteX8398" fmla="*/ 8836628 w 10020803"/>
              <a:gd name="connsiteY8398" fmla="*/ 3195039 h 5071844"/>
              <a:gd name="connsiteX8399" fmla="*/ 8814285 w 10020803"/>
              <a:gd name="connsiteY8399" fmla="*/ 3189452 h 5071844"/>
              <a:gd name="connsiteX8400" fmla="*/ 8803114 w 10020803"/>
              <a:gd name="connsiteY8400" fmla="*/ 3183868 h 5071844"/>
              <a:gd name="connsiteX8401" fmla="*/ 8747257 w 10020803"/>
              <a:gd name="connsiteY8401" fmla="*/ 3172695 h 5071844"/>
              <a:gd name="connsiteX8402" fmla="*/ 8702570 w 10020803"/>
              <a:gd name="connsiteY8402" fmla="*/ 3172695 h 5071844"/>
              <a:gd name="connsiteX8403" fmla="*/ 8646713 w 10020803"/>
              <a:gd name="connsiteY8403" fmla="*/ 3150352 h 5071844"/>
              <a:gd name="connsiteX8404" fmla="*/ 8624370 w 10020803"/>
              <a:gd name="connsiteY8404" fmla="*/ 3144767 h 5071844"/>
              <a:gd name="connsiteX8405" fmla="*/ 8602028 w 10020803"/>
              <a:gd name="connsiteY8405" fmla="*/ 3133595 h 5071844"/>
              <a:gd name="connsiteX8406" fmla="*/ 8574099 w 10020803"/>
              <a:gd name="connsiteY8406" fmla="*/ 3122424 h 5071844"/>
              <a:gd name="connsiteX8407" fmla="*/ 8546171 w 10020803"/>
              <a:gd name="connsiteY8407" fmla="*/ 3116838 h 5071844"/>
              <a:gd name="connsiteX8408" fmla="*/ 8490312 w 10020803"/>
              <a:gd name="connsiteY8408" fmla="*/ 3105667 h 5071844"/>
              <a:gd name="connsiteX8409" fmla="*/ 8467970 w 10020803"/>
              <a:gd name="connsiteY8409" fmla="*/ 3116838 h 5071844"/>
              <a:gd name="connsiteX8410" fmla="*/ 8534998 w 10020803"/>
              <a:gd name="connsiteY8410" fmla="*/ 3128010 h 5071844"/>
              <a:gd name="connsiteX8411" fmla="*/ 8546171 w 10020803"/>
              <a:gd name="connsiteY8411" fmla="*/ 3144767 h 5071844"/>
              <a:gd name="connsiteX8412" fmla="*/ 8568512 w 10020803"/>
              <a:gd name="connsiteY8412" fmla="*/ 3139181 h 5071844"/>
              <a:gd name="connsiteX8413" fmla="*/ 8579685 w 10020803"/>
              <a:gd name="connsiteY8413" fmla="*/ 3150352 h 5071844"/>
              <a:gd name="connsiteX8414" fmla="*/ 8602028 w 10020803"/>
              <a:gd name="connsiteY8414" fmla="*/ 3161524 h 5071844"/>
              <a:gd name="connsiteX8415" fmla="*/ 8635542 w 10020803"/>
              <a:gd name="connsiteY8415" fmla="*/ 3167111 h 5071844"/>
              <a:gd name="connsiteX8416" fmla="*/ 8663470 w 10020803"/>
              <a:gd name="connsiteY8416" fmla="*/ 3172695 h 5071844"/>
              <a:gd name="connsiteX8417" fmla="*/ 8680227 w 10020803"/>
              <a:gd name="connsiteY8417" fmla="*/ 3183868 h 5071844"/>
              <a:gd name="connsiteX8418" fmla="*/ 8691399 w 10020803"/>
              <a:gd name="connsiteY8418" fmla="*/ 3183868 h 5071844"/>
              <a:gd name="connsiteX8419" fmla="*/ 8691399 w 10020803"/>
              <a:gd name="connsiteY8419" fmla="*/ 3195039 h 5071844"/>
              <a:gd name="connsiteX8420" fmla="*/ 8702570 w 10020803"/>
              <a:gd name="connsiteY8420" fmla="*/ 3195039 h 5071844"/>
              <a:gd name="connsiteX8421" fmla="*/ 8791941 w 10020803"/>
              <a:gd name="connsiteY8421" fmla="*/ 3217382 h 5071844"/>
              <a:gd name="connsiteX8422" fmla="*/ 8803114 w 10020803"/>
              <a:gd name="connsiteY8422" fmla="*/ 3217382 h 5071844"/>
              <a:gd name="connsiteX8423" fmla="*/ 8808700 w 10020803"/>
              <a:gd name="connsiteY8423" fmla="*/ 3217382 h 5071844"/>
              <a:gd name="connsiteX8424" fmla="*/ 8836628 w 10020803"/>
              <a:gd name="connsiteY8424" fmla="*/ 3228553 h 5071844"/>
              <a:gd name="connsiteX8425" fmla="*/ 8870142 w 10020803"/>
              <a:gd name="connsiteY8425" fmla="*/ 3239725 h 5071844"/>
              <a:gd name="connsiteX8426" fmla="*/ 8892485 w 10020803"/>
              <a:gd name="connsiteY8426" fmla="*/ 3245310 h 5071844"/>
              <a:gd name="connsiteX8427" fmla="*/ 8903657 w 10020803"/>
              <a:gd name="connsiteY8427" fmla="*/ 3250896 h 5071844"/>
              <a:gd name="connsiteX8428" fmla="*/ 8914828 w 10020803"/>
              <a:gd name="connsiteY8428" fmla="*/ 3256482 h 5071844"/>
              <a:gd name="connsiteX8429" fmla="*/ 8970686 w 10020803"/>
              <a:gd name="connsiteY8429" fmla="*/ 3262068 h 5071844"/>
              <a:gd name="connsiteX8430" fmla="*/ 9004200 w 10020803"/>
              <a:gd name="connsiteY8430" fmla="*/ 3273239 h 5071844"/>
              <a:gd name="connsiteX8431" fmla="*/ 8993029 w 10020803"/>
              <a:gd name="connsiteY8431" fmla="*/ 3284410 h 5071844"/>
              <a:gd name="connsiteX8432" fmla="*/ 8981856 w 10020803"/>
              <a:gd name="connsiteY8432" fmla="*/ 3295582 h 5071844"/>
              <a:gd name="connsiteX8433" fmla="*/ 9015372 w 10020803"/>
              <a:gd name="connsiteY8433" fmla="*/ 3295582 h 5071844"/>
              <a:gd name="connsiteX8434" fmla="*/ 9043300 w 10020803"/>
              <a:gd name="connsiteY8434" fmla="*/ 3289996 h 5071844"/>
              <a:gd name="connsiteX8435" fmla="*/ 9071229 w 10020803"/>
              <a:gd name="connsiteY8435" fmla="*/ 3306753 h 5071844"/>
              <a:gd name="connsiteX8436" fmla="*/ 9082400 w 10020803"/>
              <a:gd name="connsiteY8436" fmla="*/ 3312339 h 5071844"/>
              <a:gd name="connsiteX8437" fmla="*/ 9104743 w 10020803"/>
              <a:gd name="connsiteY8437" fmla="*/ 3306753 h 5071844"/>
              <a:gd name="connsiteX8438" fmla="*/ 9160601 w 10020803"/>
              <a:gd name="connsiteY8438" fmla="*/ 3329096 h 5071844"/>
              <a:gd name="connsiteX8439" fmla="*/ 9149428 w 10020803"/>
              <a:gd name="connsiteY8439" fmla="*/ 3329096 h 5071844"/>
              <a:gd name="connsiteX8440" fmla="*/ 9138257 w 10020803"/>
              <a:gd name="connsiteY8440" fmla="*/ 3329096 h 5071844"/>
              <a:gd name="connsiteX8441" fmla="*/ 9205286 w 10020803"/>
              <a:gd name="connsiteY8441" fmla="*/ 3362610 h 5071844"/>
              <a:gd name="connsiteX8442" fmla="*/ 9222044 w 10020803"/>
              <a:gd name="connsiteY8442" fmla="*/ 3362610 h 5071844"/>
              <a:gd name="connsiteX8443" fmla="*/ 9227629 w 10020803"/>
              <a:gd name="connsiteY8443" fmla="*/ 3362610 h 5071844"/>
              <a:gd name="connsiteX8444" fmla="*/ 9238801 w 10020803"/>
              <a:gd name="connsiteY8444" fmla="*/ 3373783 h 5071844"/>
              <a:gd name="connsiteX8445" fmla="*/ 9451058 w 10020803"/>
              <a:gd name="connsiteY8445" fmla="*/ 3418468 h 5071844"/>
              <a:gd name="connsiteX8446" fmla="*/ 9518088 w 10020803"/>
              <a:gd name="connsiteY8446" fmla="*/ 3429640 h 5071844"/>
              <a:gd name="connsiteX8447" fmla="*/ 9529258 w 10020803"/>
              <a:gd name="connsiteY8447" fmla="*/ 3429640 h 5071844"/>
              <a:gd name="connsiteX8448" fmla="*/ 9518088 w 10020803"/>
              <a:gd name="connsiteY8448" fmla="*/ 3440811 h 5071844"/>
              <a:gd name="connsiteX8449" fmla="*/ 9495744 w 10020803"/>
              <a:gd name="connsiteY8449" fmla="*/ 3440811 h 5071844"/>
              <a:gd name="connsiteX8450" fmla="*/ 9484573 w 10020803"/>
              <a:gd name="connsiteY8450" fmla="*/ 3440811 h 5071844"/>
              <a:gd name="connsiteX8451" fmla="*/ 9462230 w 10020803"/>
              <a:gd name="connsiteY8451" fmla="*/ 3451982 h 5071844"/>
              <a:gd name="connsiteX8452" fmla="*/ 9439887 w 10020803"/>
              <a:gd name="connsiteY8452" fmla="*/ 3451982 h 5071844"/>
              <a:gd name="connsiteX8453" fmla="*/ 9395201 w 10020803"/>
              <a:gd name="connsiteY8453" fmla="*/ 3435225 h 5071844"/>
              <a:gd name="connsiteX8454" fmla="*/ 9361687 w 10020803"/>
              <a:gd name="connsiteY8454" fmla="*/ 3435225 h 5071844"/>
              <a:gd name="connsiteX8455" fmla="*/ 9339343 w 10020803"/>
              <a:gd name="connsiteY8455" fmla="*/ 3429640 h 5071844"/>
              <a:gd name="connsiteX8456" fmla="*/ 9317002 w 10020803"/>
              <a:gd name="connsiteY8456" fmla="*/ 3429640 h 5071844"/>
              <a:gd name="connsiteX8457" fmla="*/ 9300243 w 10020803"/>
              <a:gd name="connsiteY8457" fmla="*/ 3424054 h 5071844"/>
              <a:gd name="connsiteX8458" fmla="*/ 9294658 w 10020803"/>
              <a:gd name="connsiteY8458" fmla="*/ 3418468 h 5071844"/>
              <a:gd name="connsiteX8459" fmla="*/ 9283486 w 10020803"/>
              <a:gd name="connsiteY8459" fmla="*/ 3418468 h 5071844"/>
              <a:gd name="connsiteX8460" fmla="*/ 9261144 w 10020803"/>
              <a:gd name="connsiteY8460" fmla="*/ 3407297 h 5071844"/>
              <a:gd name="connsiteX8461" fmla="*/ 9227629 w 10020803"/>
              <a:gd name="connsiteY8461" fmla="*/ 3396124 h 5071844"/>
              <a:gd name="connsiteX8462" fmla="*/ 9205286 w 10020803"/>
              <a:gd name="connsiteY8462" fmla="*/ 3401711 h 5071844"/>
              <a:gd name="connsiteX8463" fmla="*/ 9182944 w 10020803"/>
              <a:gd name="connsiteY8463" fmla="*/ 3396124 h 5071844"/>
              <a:gd name="connsiteX8464" fmla="*/ 9149428 w 10020803"/>
              <a:gd name="connsiteY8464" fmla="*/ 3396124 h 5071844"/>
              <a:gd name="connsiteX8465" fmla="*/ 9149428 w 10020803"/>
              <a:gd name="connsiteY8465" fmla="*/ 3373783 h 5071844"/>
              <a:gd name="connsiteX8466" fmla="*/ 9149428 w 10020803"/>
              <a:gd name="connsiteY8466" fmla="*/ 3362610 h 5071844"/>
              <a:gd name="connsiteX8467" fmla="*/ 9138257 w 10020803"/>
              <a:gd name="connsiteY8467" fmla="*/ 3362610 h 5071844"/>
              <a:gd name="connsiteX8468" fmla="*/ 9127087 w 10020803"/>
              <a:gd name="connsiteY8468" fmla="*/ 3373783 h 5071844"/>
              <a:gd name="connsiteX8469" fmla="*/ 9127087 w 10020803"/>
              <a:gd name="connsiteY8469" fmla="*/ 3384954 h 5071844"/>
              <a:gd name="connsiteX8470" fmla="*/ 9087986 w 10020803"/>
              <a:gd name="connsiteY8470" fmla="*/ 3368197 h 5071844"/>
              <a:gd name="connsiteX8471" fmla="*/ 9054472 w 10020803"/>
              <a:gd name="connsiteY8471" fmla="*/ 3357024 h 5071844"/>
              <a:gd name="connsiteX8472" fmla="*/ 9032129 w 10020803"/>
              <a:gd name="connsiteY8472" fmla="*/ 3362610 h 5071844"/>
              <a:gd name="connsiteX8473" fmla="*/ 9015372 w 10020803"/>
              <a:gd name="connsiteY8473" fmla="*/ 3351440 h 5071844"/>
              <a:gd name="connsiteX8474" fmla="*/ 9004200 w 10020803"/>
              <a:gd name="connsiteY8474" fmla="*/ 3351440 h 5071844"/>
              <a:gd name="connsiteX8475" fmla="*/ 8993029 w 10020803"/>
              <a:gd name="connsiteY8475" fmla="*/ 3351440 h 5071844"/>
              <a:gd name="connsiteX8476" fmla="*/ 8970686 w 10020803"/>
              <a:gd name="connsiteY8476" fmla="*/ 3340267 h 5071844"/>
              <a:gd name="connsiteX8477" fmla="*/ 8959515 w 10020803"/>
              <a:gd name="connsiteY8477" fmla="*/ 3340267 h 5071844"/>
              <a:gd name="connsiteX8478" fmla="*/ 8959515 w 10020803"/>
              <a:gd name="connsiteY8478" fmla="*/ 3351440 h 5071844"/>
              <a:gd name="connsiteX8479" fmla="*/ 8981856 w 10020803"/>
              <a:gd name="connsiteY8479" fmla="*/ 3362610 h 5071844"/>
              <a:gd name="connsiteX8480" fmla="*/ 8993029 w 10020803"/>
              <a:gd name="connsiteY8480" fmla="*/ 3368197 h 5071844"/>
              <a:gd name="connsiteX8481" fmla="*/ 9026543 w 10020803"/>
              <a:gd name="connsiteY8481" fmla="*/ 3373783 h 5071844"/>
              <a:gd name="connsiteX8482" fmla="*/ 9048886 w 10020803"/>
              <a:gd name="connsiteY8482" fmla="*/ 3379367 h 5071844"/>
              <a:gd name="connsiteX8483" fmla="*/ 9065643 w 10020803"/>
              <a:gd name="connsiteY8483" fmla="*/ 3390540 h 5071844"/>
              <a:gd name="connsiteX8484" fmla="*/ 9087986 w 10020803"/>
              <a:gd name="connsiteY8484" fmla="*/ 3401711 h 5071844"/>
              <a:gd name="connsiteX8485" fmla="*/ 9115914 w 10020803"/>
              <a:gd name="connsiteY8485" fmla="*/ 3407297 h 5071844"/>
              <a:gd name="connsiteX8486" fmla="*/ 9182944 w 10020803"/>
              <a:gd name="connsiteY8486" fmla="*/ 3429640 h 5071844"/>
              <a:gd name="connsiteX8487" fmla="*/ 9194115 w 10020803"/>
              <a:gd name="connsiteY8487" fmla="*/ 3440811 h 5071844"/>
              <a:gd name="connsiteX8488" fmla="*/ 9171772 w 10020803"/>
              <a:gd name="connsiteY8488" fmla="*/ 3435225 h 5071844"/>
              <a:gd name="connsiteX8489" fmla="*/ 9160601 w 10020803"/>
              <a:gd name="connsiteY8489" fmla="*/ 3440811 h 5071844"/>
              <a:gd name="connsiteX8490" fmla="*/ 9149428 w 10020803"/>
              <a:gd name="connsiteY8490" fmla="*/ 3440811 h 5071844"/>
              <a:gd name="connsiteX8491" fmla="*/ 9149428 w 10020803"/>
              <a:gd name="connsiteY8491" fmla="*/ 3451982 h 5071844"/>
              <a:gd name="connsiteX8492" fmla="*/ 9138257 w 10020803"/>
              <a:gd name="connsiteY8492" fmla="*/ 3451982 h 5071844"/>
              <a:gd name="connsiteX8493" fmla="*/ 9127087 w 10020803"/>
              <a:gd name="connsiteY8493" fmla="*/ 3440811 h 5071844"/>
              <a:gd name="connsiteX8494" fmla="*/ 9115914 w 10020803"/>
              <a:gd name="connsiteY8494" fmla="*/ 3429640 h 5071844"/>
              <a:gd name="connsiteX8495" fmla="*/ 9104743 w 10020803"/>
              <a:gd name="connsiteY8495" fmla="*/ 3418468 h 5071844"/>
              <a:gd name="connsiteX8496" fmla="*/ 9071229 w 10020803"/>
              <a:gd name="connsiteY8496" fmla="*/ 3429640 h 5071844"/>
              <a:gd name="connsiteX8497" fmla="*/ 9060057 w 10020803"/>
              <a:gd name="connsiteY8497" fmla="*/ 3424054 h 5071844"/>
              <a:gd name="connsiteX8498" fmla="*/ 9048886 w 10020803"/>
              <a:gd name="connsiteY8498" fmla="*/ 3418468 h 5071844"/>
              <a:gd name="connsiteX8499" fmla="*/ 9048886 w 10020803"/>
              <a:gd name="connsiteY8499" fmla="*/ 3407297 h 5071844"/>
              <a:gd name="connsiteX8500" fmla="*/ 9037714 w 10020803"/>
              <a:gd name="connsiteY8500" fmla="*/ 3412883 h 5071844"/>
              <a:gd name="connsiteX8501" fmla="*/ 9004200 w 10020803"/>
              <a:gd name="connsiteY8501" fmla="*/ 3418468 h 5071844"/>
              <a:gd name="connsiteX8502" fmla="*/ 8981856 w 10020803"/>
              <a:gd name="connsiteY8502" fmla="*/ 3418468 h 5071844"/>
              <a:gd name="connsiteX8503" fmla="*/ 8959515 w 10020803"/>
              <a:gd name="connsiteY8503" fmla="*/ 3418468 h 5071844"/>
              <a:gd name="connsiteX8504" fmla="*/ 8959515 w 10020803"/>
              <a:gd name="connsiteY8504" fmla="*/ 3407297 h 5071844"/>
              <a:gd name="connsiteX8505" fmla="*/ 8903657 w 10020803"/>
              <a:gd name="connsiteY8505" fmla="*/ 3396124 h 5071844"/>
              <a:gd name="connsiteX8506" fmla="*/ 8892485 w 10020803"/>
              <a:gd name="connsiteY8506" fmla="*/ 3390540 h 5071844"/>
              <a:gd name="connsiteX8507" fmla="*/ 8870142 w 10020803"/>
              <a:gd name="connsiteY8507" fmla="*/ 3384954 h 5071844"/>
              <a:gd name="connsiteX8508" fmla="*/ 8858971 w 10020803"/>
              <a:gd name="connsiteY8508" fmla="*/ 3396124 h 5071844"/>
              <a:gd name="connsiteX8509" fmla="*/ 9004200 w 10020803"/>
              <a:gd name="connsiteY8509" fmla="*/ 3440811 h 5071844"/>
              <a:gd name="connsiteX8510" fmla="*/ 9104743 w 10020803"/>
              <a:gd name="connsiteY8510" fmla="*/ 3474325 h 5071844"/>
              <a:gd name="connsiteX8511" fmla="*/ 9093571 w 10020803"/>
              <a:gd name="connsiteY8511" fmla="*/ 3474325 h 5071844"/>
              <a:gd name="connsiteX8512" fmla="*/ 9071229 w 10020803"/>
              <a:gd name="connsiteY8512" fmla="*/ 3474325 h 5071844"/>
              <a:gd name="connsiteX8513" fmla="*/ 9115914 w 10020803"/>
              <a:gd name="connsiteY8513" fmla="*/ 3496668 h 5071844"/>
              <a:gd name="connsiteX8514" fmla="*/ 9138257 w 10020803"/>
              <a:gd name="connsiteY8514" fmla="*/ 3513425 h 5071844"/>
              <a:gd name="connsiteX8515" fmla="*/ 9149428 w 10020803"/>
              <a:gd name="connsiteY8515" fmla="*/ 3519011 h 5071844"/>
              <a:gd name="connsiteX8516" fmla="*/ 9171772 w 10020803"/>
              <a:gd name="connsiteY8516" fmla="*/ 3519011 h 5071844"/>
              <a:gd name="connsiteX8517" fmla="*/ 9194115 w 10020803"/>
              <a:gd name="connsiteY8517" fmla="*/ 3530182 h 5071844"/>
              <a:gd name="connsiteX8518" fmla="*/ 9216458 w 10020803"/>
              <a:gd name="connsiteY8518" fmla="*/ 3530182 h 5071844"/>
              <a:gd name="connsiteX8519" fmla="*/ 9339343 w 10020803"/>
              <a:gd name="connsiteY8519" fmla="*/ 3563698 h 5071844"/>
              <a:gd name="connsiteX8520" fmla="*/ 9350516 w 10020803"/>
              <a:gd name="connsiteY8520" fmla="*/ 3574869 h 5071844"/>
              <a:gd name="connsiteX8521" fmla="*/ 9372859 w 10020803"/>
              <a:gd name="connsiteY8521" fmla="*/ 3574869 h 5071844"/>
              <a:gd name="connsiteX8522" fmla="*/ 9384030 w 10020803"/>
              <a:gd name="connsiteY8522" fmla="*/ 3586039 h 5071844"/>
              <a:gd name="connsiteX8523" fmla="*/ 9428716 w 10020803"/>
              <a:gd name="connsiteY8523" fmla="*/ 3597212 h 5071844"/>
              <a:gd name="connsiteX8524" fmla="*/ 9473401 w 10020803"/>
              <a:gd name="connsiteY8524" fmla="*/ 3608383 h 5071844"/>
              <a:gd name="connsiteX8525" fmla="*/ 9451058 w 10020803"/>
              <a:gd name="connsiteY8525" fmla="*/ 3608383 h 5071844"/>
              <a:gd name="connsiteX8526" fmla="*/ 9428716 w 10020803"/>
              <a:gd name="connsiteY8526" fmla="*/ 3608383 h 5071844"/>
              <a:gd name="connsiteX8527" fmla="*/ 9361687 w 10020803"/>
              <a:gd name="connsiteY8527" fmla="*/ 3586039 h 5071844"/>
              <a:gd name="connsiteX8528" fmla="*/ 9216458 w 10020803"/>
              <a:gd name="connsiteY8528" fmla="*/ 3541355 h 5071844"/>
              <a:gd name="connsiteX8529" fmla="*/ 9194115 w 10020803"/>
              <a:gd name="connsiteY8529" fmla="*/ 3541355 h 5071844"/>
              <a:gd name="connsiteX8530" fmla="*/ 9127087 w 10020803"/>
              <a:gd name="connsiteY8530" fmla="*/ 3530182 h 5071844"/>
              <a:gd name="connsiteX8531" fmla="*/ 9093571 w 10020803"/>
              <a:gd name="connsiteY8531" fmla="*/ 3519011 h 5071844"/>
              <a:gd name="connsiteX8532" fmla="*/ 9071229 w 10020803"/>
              <a:gd name="connsiteY8532" fmla="*/ 3513425 h 5071844"/>
              <a:gd name="connsiteX8533" fmla="*/ 9060057 w 10020803"/>
              <a:gd name="connsiteY8533" fmla="*/ 3507839 h 5071844"/>
              <a:gd name="connsiteX8534" fmla="*/ 8993029 w 10020803"/>
              <a:gd name="connsiteY8534" fmla="*/ 3496668 h 5071844"/>
              <a:gd name="connsiteX8535" fmla="*/ 8970686 w 10020803"/>
              <a:gd name="connsiteY8535" fmla="*/ 3496668 h 5071844"/>
              <a:gd name="connsiteX8536" fmla="*/ 8959515 w 10020803"/>
              <a:gd name="connsiteY8536" fmla="*/ 3496668 h 5071844"/>
              <a:gd name="connsiteX8537" fmla="*/ 8937172 w 10020803"/>
              <a:gd name="connsiteY8537" fmla="*/ 3485497 h 5071844"/>
              <a:gd name="connsiteX8538" fmla="*/ 8937172 w 10020803"/>
              <a:gd name="connsiteY8538" fmla="*/ 3496668 h 5071844"/>
              <a:gd name="connsiteX8539" fmla="*/ 8920415 w 10020803"/>
              <a:gd name="connsiteY8539" fmla="*/ 3496668 h 5071844"/>
              <a:gd name="connsiteX8540" fmla="*/ 8914828 w 10020803"/>
              <a:gd name="connsiteY8540" fmla="*/ 3502254 h 5071844"/>
              <a:gd name="connsiteX8541" fmla="*/ 8903657 w 10020803"/>
              <a:gd name="connsiteY8541" fmla="*/ 3507839 h 5071844"/>
              <a:gd name="connsiteX8542" fmla="*/ 8858971 w 10020803"/>
              <a:gd name="connsiteY8542" fmla="*/ 3496668 h 5071844"/>
              <a:gd name="connsiteX8543" fmla="*/ 8803114 w 10020803"/>
              <a:gd name="connsiteY8543" fmla="*/ 3474325 h 5071844"/>
              <a:gd name="connsiteX8544" fmla="*/ 8786357 w 10020803"/>
              <a:gd name="connsiteY8544" fmla="*/ 3468740 h 5071844"/>
              <a:gd name="connsiteX8545" fmla="*/ 8769600 w 10020803"/>
              <a:gd name="connsiteY8545" fmla="*/ 3463154 h 5071844"/>
              <a:gd name="connsiteX8546" fmla="*/ 8730499 w 10020803"/>
              <a:gd name="connsiteY8546" fmla="*/ 3451982 h 5071844"/>
              <a:gd name="connsiteX8547" fmla="*/ 8708156 w 10020803"/>
              <a:gd name="connsiteY8547" fmla="*/ 3446397 h 5071844"/>
              <a:gd name="connsiteX8548" fmla="*/ 8691399 w 10020803"/>
              <a:gd name="connsiteY8548" fmla="*/ 3440811 h 5071844"/>
              <a:gd name="connsiteX8549" fmla="*/ 8657885 w 10020803"/>
              <a:gd name="connsiteY8549" fmla="*/ 3429640 h 5071844"/>
              <a:gd name="connsiteX8550" fmla="*/ 8613199 w 10020803"/>
              <a:gd name="connsiteY8550" fmla="*/ 3407297 h 5071844"/>
              <a:gd name="connsiteX8551" fmla="*/ 8579685 w 10020803"/>
              <a:gd name="connsiteY8551" fmla="*/ 3407297 h 5071844"/>
              <a:gd name="connsiteX8552" fmla="*/ 8523827 w 10020803"/>
              <a:gd name="connsiteY8552" fmla="*/ 3384954 h 5071844"/>
              <a:gd name="connsiteX8553" fmla="*/ 8490312 w 10020803"/>
              <a:gd name="connsiteY8553" fmla="*/ 3373783 h 5071844"/>
              <a:gd name="connsiteX8554" fmla="*/ 8479141 w 10020803"/>
              <a:gd name="connsiteY8554" fmla="*/ 3384954 h 5071844"/>
              <a:gd name="connsiteX8555" fmla="*/ 8501484 w 10020803"/>
              <a:gd name="connsiteY8555" fmla="*/ 3396124 h 5071844"/>
              <a:gd name="connsiteX8556" fmla="*/ 8523827 w 10020803"/>
              <a:gd name="connsiteY8556" fmla="*/ 3401711 h 5071844"/>
              <a:gd name="connsiteX8557" fmla="*/ 8534998 w 10020803"/>
              <a:gd name="connsiteY8557" fmla="*/ 3412883 h 5071844"/>
              <a:gd name="connsiteX8558" fmla="*/ 8557341 w 10020803"/>
              <a:gd name="connsiteY8558" fmla="*/ 3412883 h 5071844"/>
              <a:gd name="connsiteX8559" fmla="*/ 8590856 w 10020803"/>
              <a:gd name="connsiteY8559" fmla="*/ 3418468 h 5071844"/>
              <a:gd name="connsiteX8560" fmla="*/ 8646713 w 10020803"/>
              <a:gd name="connsiteY8560" fmla="*/ 3429640 h 5071844"/>
              <a:gd name="connsiteX8561" fmla="*/ 8646713 w 10020803"/>
              <a:gd name="connsiteY8561" fmla="*/ 3440811 h 5071844"/>
              <a:gd name="connsiteX8562" fmla="*/ 8652299 w 10020803"/>
              <a:gd name="connsiteY8562" fmla="*/ 3446397 h 5071844"/>
              <a:gd name="connsiteX8563" fmla="*/ 8669056 w 10020803"/>
              <a:gd name="connsiteY8563" fmla="*/ 3451982 h 5071844"/>
              <a:gd name="connsiteX8564" fmla="*/ 8708156 w 10020803"/>
              <a:gd name="connsiteY8564" fmla="*/ 3468740 h 5071844"/>
              <a:gd name="connsiteX8565" fmla="*/ 8741670 w 10020803"/>
              <a:gd name="connsiteY8565" fmla="*/ 3474325 h 5071844"/>
              <a:gd name="connsiteX8566" fmla="*/ 8752843 w 10020803"/>
              <a:gd name="connsiteY8566" fmla="*/ 3463154 h 5071844"/>
              <a:gd name="connsiteX8567" fmla="*/ 8758427 w 10020803"/>
              <a:gd name="connsiteY8567" fmla="*/ 3474325 h 5071844"/>
              <a:gd name="connsiteX8568" fmla="*/ 8791941 w 10020803"/>
              <a:gd name="connsiteY8568" fmla="*/ 3507839 h 5071844"/>
              <a:gd name="connsiteX8569" fmla="*/ 8836628 w 10020803"/>
              <a:gd name="connsiteY8569" fmla="*/ 3524598 h 5071844"/>
              <a:gd name="connsiteX8570" fmla="*/ 8847799 w 10020803"/>
              <a:gd name="connsiteY8570" fmla="*/ 3530182 h 5071844"/>
              <a:gd name="connsiteX8571" fmla="*/ 8903657 w 10020803"/>
              <a:gd name="connsiteY8571" fmla="*/ 3541355 h 5071844"/>
              <a:gd name="connsiteX8572" fmla="*/ 8970686 w 10020803"/>
              <a:gd name="connsiteY8572" fmla="*/ 3574869 h 5071844"/>
              <a:gd name="connsiteX8573" fmla="*/ 9037714 w 10020803"/>
              <a:gd name="connsiteY8573" fmla="*/ 3597212 h 5071844"/>
              <a:gd name="connsiteX8574" fmla="*/ 9048886 w 10020803"/>
              <a:gd name="connsiteY8574" fmla="*/ 3597212 h 5071844"/>
              <a:gd name="connsiteX8575" fmla="*/ 9054472 w 10020803"/>
              <a:gd name="connsiteY8575" fmla="*/ 3608383 h 5071844"/>
              <a:gd name="connsiteX8576" fmla="*/ 9026543 w 10020803"/>
              <a:gd name="connsiteY8576" fmla="*/ 3597212 h 5071844"/>
              <a:gd name="connsiteX8577" fmla="*/ 8959515 w 10020803"/>
              <a:gd name="connsiteY8577" fmla="*/ 3580455 h 5071844"/>
              <a:gd name="connsiteX8578" fmla="*/ 8909242 w 10020803"/>
              <a:gd name="connsiteY8578" fmla="*/ 3574869 h 5071844"/>
              <a:gd name="connsiteX8579" fmla="*/ 8898071 w 10020803"/>
              <a:gd name="connsiteY8579" fmla="*/ 3574869 h 5071844"/>
              <a:gd name="connsiteX8580" fmla="*/ 8870142 w 10020803"/>
              <a:gd name="connsiteY8580" fmla="*/ 3552525 h 5071844"/>
              <a:gd name="connsiteX8581" fmla="*/ 8836628 w 10020803"/>
              <a:gd name="connsiteY8581" fmla="*/ 3541355 h 5071844"/>
              <a:gd name="connsiteX8582" fmla="*/ 8847799 w 10020803"/>
              <a:gd name="connsiteY8582" fmla="*/ 3552525 h 5071844"/>
              <a:gd name="connsiteX8583" fmla="*/ 8847799 w 10020803"/>
              <a:gd name="connsiteY8583" fmla="*/ 3563698 h 5071844"/>
              <a:gd name="connsiteX8584" fmla="*/ 8858971 w 10020803"/>
              <a:gd name="connsiteY8584" fmla="*/ 3574869 h 5071844"/>
              <a:gd name="connsiteX8585" fmla="*/ 8847799 w 10020803"/>
              <a:gd name="connsiteY8585" fmla="*/ 3574869 h 5071844"/>
              <a:gd name="connsiteX8586" fmla="*/ 8825457 w 10020803"/>
              <a:gd name="connsiteY8586" fmla="*/ 3558112 h 5071844"/>
              <a:gd name="connsiteX8587" fmla="*/ 8814285 w 10020803"/>
              <a:gd name="connsiteY8587" fmla="*/ 3552525 h 5071844"/>
              <a:gd name="connsiteX8588" fmla="*/ 8814285 w 10020803"/>
              <a:gd name="connsiteY8588" fmla="*/ 3563698 h 5071844"/>
              <a:gd name="connsiteX8589" fmla="*/ 8803114 w 10020803"/>
              <a:gd name="connsiteY8589" fmla="*/ 3552525 h 5071844"/>
              <a:gd name="connsiteX8590" fmla="*/ 8769600 w 10020803"/>
              <a:gd name="connsiteY8590" fmla="*/ 3541355 h 5071844"/>
              <a:gd name="connsiteX8591" fmla="*/ 8758427 w 10020803"/>
              <a:gd name="connsiteY8591" fmla="*/ 3535768 h 5071844"/>
              <a:gd name="connsiteX8592" fmla="*/ 8747257 w 10020803"/>
              <a:gd name="connsiteY8592" fmla="*/ 3530182 h 5071844"/>
              <a:gd name="connsiteX8593" fmla="*/ 8736084 w 10020803"/>
              <a:gd name="connsiteY8593" fmla="*/ 3541355 h 5071844"/>
              <a:gd name="connsiteX8594" fmla="*/ 8724913 w 10020803"/>
              <a:gd name="connsiteY8594" fmla="*/ 3541355 h 5071844"/>
              <a:gd name="connsiteX8595" fmla="*/ 8708156 w 10020803"/>
              <a:gd name="connsiteY8595" fmla="*/ 3530182 h 5071844"/>
              <a:gd name="connsiteX8596" fmla="*/ 8691399 w 10020803"/>
              <a:gd name="connsiteY8596" fmla="*/ 3507839 h 5071844"/>
              <a:gd name="connsiteX8597" fmla="*/ 8680227 w 10020803"/>
              <a:gd name="connsiteY8597" fmla="*/ 3485497 h 5071844"/>
              <a:gd name="connsiteX8598" fmla="*/ 8663470 w 10020803"/>
              <a:gd name="connsiteY8598" fmla="*/ 3485497 h 5071844"/>
              <a:gd name="connsiteX8599" fmla="*/ 8680227 w 10020803"/>
              <a:gd name="connsiteY8599" fmla="*/ 3496668 h 5071844"/>
              <a:gd name="connsiteX8600" fmla="*/ 8680227 w 10020803"/>
              <a:gd name="connsiteY8600" fmla="*/ 3507839 h 5071844"/>
              <a:gd name="connsiteX8601" fmla="*/ 8669056 w 10020803"/>
              <a:gd name="connsiteY8601" fmla="*/ 3524598 h 5071844"/>
              <a:gd name="connsiteX8602" fmla="*/ 8641127 w 10020803"/>
              <a:gd name="connsiteY8602" fmla="*/ 3541355 h 5071844"/>
              <a:gd name="connsiteX8603" fmla="*/ 8624370 w 10020803"/>
              <a:gd name="connsiteY8603" fmla="*/ 3546939 h 5071844"/>
              <a:gd name="connsiteX8604" fmla="*/ 8635542 w 10020803"/>
              <a:gd name="connsiteY8604" fmla="*/ 3558112 h 5071844"/>
              <a:gd name="connsiteX8605" fmla="*/ 8657885 w 10020803"/>
              <a:gd name="connsiteY8605" fmla="*/ 3563698 h 5071844"/>
              <a:gd name="connsiteX8606" fmla="*/ 8669056 w 10020803"/>
              <a:gd name="connsiteY8606" fmla="*/ 3574869 h 5071844"/>
              <a:gd name="connsiteX8607" fmla="*/ 8702570 w 10020803"/>
              <a:gd name="connsiteY8607" fmla="*/ 3586039 h 5071844"/>
              <a:gd name="connsiteX8608" fmla="*/ 8680227 w 10020803"/>
              <a:gd name="connsiteY8608" fmla="*/ 3586039 h 5071844"/>
              <a:gd name="connsiteX8609" fmla="*/ 8680227 w 10020803"/>
              <a:gd name="connsiteY8609" fmla="*/ 3597212 h 5071844"/>
              <a:gd name="connsiteX8610" fmla="*/ 8680227 w 10020803"/>
              <a:gd name="connsiteY8610" fmla="*/ 3608383 h 5071844"/>
              <a:gd name="connsiteX8611" fmla="*/ 8674642 w 10020803"/>
              <a:gd name="connsiteY8611" fmla="*/ 3602796 h 5071844"/>
              <a:gd name="connsiteX8612" fmla="*/ 8646713 w 10020803"/>
              <a:gd name="connsiteY8612" fmla="*/ 3586039 h 5071844"/>
              <a:gd name="connsiteX8613" fmla="*/ 8624370 w 10020803"/>
              <a:gd name="connsiteY8613" fmla="*/ 3597212 h 5071844"/>
              <a:gd name="connsiteX8614" fmla="*/ 8669056 w 10020803"/>
              <a:gd name="connsiteY8614" fmla="*/ 3608383 h 5071844"/>
              <a:gd name="connsiteX8615" fmla="*/ 8691399 w 10020803"/>
              <a:gd name="connsiteY8615" fmla="*/ 3630726 h 5071844"/>
              <a:gd name="connsiteX8616" fmla="*/ 8691399 w 10020803"/>
              <a:gd name="connsiteY8616" fmla="*/ 3641897 h 5071844"/>
              <a:gd name="connsiteX8617" fmla="*/ 8680227 w 10020803"/>
              <a:gd name="connsiteY8617" fmla="*/ 3641897 h 5071844"/>
              <a:gd name="connsiteX8618" fmla="*/ 8669056 w 10020803"/>
              <a:gd name="connsiteY8618" fmla="*/ 3653069 h 5071844"/>
              <a:gd name="connsiteX8619" fmla="*/ 8702570 w 10020803"/>
              <a:gd name="connsiteY8619" fmla="*/ 3675412 h 5071844"/>
              <a:gd name="connsiteX8620" fmla="*/ 8713742 w 10020803"/>
              <a:gd name="connsiteY8620" fmla="*/ 3686583 h 5071844"/>
              <a:gd name="connsiteX8621" fmla="*/ 8691399 w 10020803"/>
              <a:gd name="connsiteY8621" fmla="*/ 3697754 h 5071844"/>
              <a:gd name="connsiteX8622" fmla="*/ 8674642 w 10020803"/>
              <a:gd name="connsiteY8622" fmla="*/ 3697754 h 5071844"/>
              <a:gd name="connsiteX8623" fmla="*/ 8669056 w 10020803"/>
              <a:gd name="connsiteY8623" fmla="*/ 3708926 h 5071844"/>
              <a:gd name="connsiteX8624" fmla="*/ 8680227 w 10020803"/>
              <a:gd name="connsiteY8624" fmla="*/ 3708926 h 5071844"/>
              <a:gd name="connsiteX8625" fmla="*/ 8691399 w 10020803"/>
              <a:gd name="connsiteY8625" fmla="*/ 3720097 h 5071844"/>
              <a:gd name="connsiteX8626" fmla="*/ 8691399 w 10020803"/>
              <a:gd name="connsiteY8626" fmla="*/ 3731270 h 5071844"/>
              <a:gd name="connsiteX8627" fmla="*/ 8680227 w 10020803"/>
              <a:gd name="connsiteY8627" fmla="*/ 3731270 h 5071844"/>
              <a:gd name="connsiteX8628" fmla="*/ 8657885 w 10020803"/>
              <a:gd name="connsiteY8628" fmla="*/ 3731270 h 5071844"/>
              <a:gd name="connsiteX8629" fmla="*/ 8680227 w 10020803"/>
              <a:gd name="connsiteY8629" fmla="*/ 3742440 h 5071844"/>
              <a:gd name="connsiteX8630" fmla="*/ 8696985 w 10020803"/>
              <a:gd name="connsiteY8630" fmla="*/ 3742440 h 5071844"/>
              <a:gd name="connsiteX8631" fmla="*/ 8713742 w 10020803"/>
              <a:gd name="connsiteY8631" fmla="*/ 3742440 h 5071844"/>
              <a:gd name="connsiteX8632" fmla="*/ 8724913 w 10020803"/>
              <a:gd name="connsiteY8632" fmla="*/ 3742440 h 5071844"/>
              <a:gd name="connsiteX8633" fmla="*/ 8736084 w 10020803"/>
              <a:gd name="connsiteY8633" fmla="*/ 3748027 h 5071844"/>
              <a:gd name="connsiteX8634" fmla="*/ 8736084 w 10020803"/>
              <a:gd name="connsiteY8634" fmla="*/ 3753611 h 5071844"/>
              <a:gd name="connsiteX8635" fmla="*/ 8747257 w 10020803"/>
              <a:gd name="connsiteY8635" fmla="*/ 3753611 h 5071844"/>
              <a:gd name="connsiteX8636" fmla="*/ 8736084 w 10020803"/>
              <a:gd name="connsiteY8636" fmla="*/ 3742440 h 5071844"/>
              <a:gd name="connsiteX8637" fmla="*/ 8736084 w 10020803"/>
              <a:gd name="connsiteY8637" fmla="*/ 3731270 h 5071844"/>
              <a:gd name="connsiteX8638" fmla="*/ 8752843 w 10020803"/>
              <a:gd name="connsiteY8638" fmla="*/ 3736854 h 5071844"/>
              <a:gd name="connsiteX8639" fmla="*/ 8791941 w 10020803"/>
              <a:gd name="connsiteY8639" fmla="*/ 3753611 h 5071844"/>
              <a:gd name="connsiteX8640" fmla="*/ 8825457 w 10020803"/>
              <a:gd name="connsiteY8640" fmla="*/ 3764784 h 5071844"/>
              <a:gd name="connsiteX8641" fmla="*/ 8847799 w 10020803"/>
              <a:gd name="connsiteY8641" fmla="*/ 3775954 h 5071844"/>
              <a:gd name="connsiteX8642" fmla="*/ 8864557 w 10020803"/>
              <a:gd name="connsiteY8642" fmla="*/ 3781541 h 5071844"/>
              <a:gd name="connsiteX8643" fmla="*/ 8892485 w 10020803"/>
              <a:gd name="connsiteY8643" fmla="*/ 3792712 h 5071844"/>
              <a:gd name="connsiteX8644" fmla="*/ 8925999 w 10020803"/>
              <a:gd name="connsiteY8644" fmla="*/ 3798298 h 5071844"/>
              <a:gd name="connsiteX8645" fmla="*/ 8931585 w 10020803"/>
              <a:gd name="connsiteY8645" fmla="*/ 3809469 h 5071844"/>
              <a:gd name="connsiteX8646" fmla="*/ 8914828 w 10020803"/>
              <a:gd name="connsiteY8646" fmla="*/ 3820641 h 5071844"/>
              <a:gd name="connsiteX8647" fmla="*/ 8903657 w 10020803"/>
              <a:gd name="connsiteY8647" fmla="*/ 3831812 h 5071844"/>
              <a:gd name="connsiteX8648" fmla="*/ 8892485 w 10020803"/>
              <a:gd name="connsiteY8648" fmla="*/ 3831812 h 5071844"/>
              <a:gd name="connsiteX8649" fmla="*/ 8881314 w 10020803"/>
              <a:gd name="connsiteY8649" fmla="*/ 3831812 h 5071844"/>
              <a:gd name="connsiteX8650" fmla="*/ 8870142 w 10020803"/>
              <a:gd name="connsiteY8650" fmla="*/ 3820641 h 5071844"/>
              <a:gd name="connsiteX8651" fmla="*/ 8864557 w 10020803"/>
              <a:gd name="connsiteY8651" fmla="*/ 3815055 h 5071844"/>
              <a:gd name="connsiteX8652" fmla="*/ 8858971 w 10020803"/>
              <a:gd name="connsiteY8652" fmla="*/ 3803884 h 5071844"/>
              <a:gd name="connsiteX8653" fmla="*/ 8836628 w 10020803"/>
              <a:gd name="connsiteY8653" fmla="*/ 3792712 h 5071844"/>
              <a:gd name="connsiteX8654" fmla="*/ 8814285 w 10020803"/>
              <a:gd name="connsiteY8654" fmla="*/ 3798298 h 5071844"/>
              <a:gd name="connsiteX8655" fmla="*/ 8808700 w 10020803"/>
              <a:gd name="connsiteY8655" fmla="*/ 3809469 h 5071844"/>
              <a:gd name="connsiteX8656" fmla="*/ 8791941 w 10020803"/>
              <a:gd name="connsiteY8656" fmla="*/ 3803884 h 5071844"/>
              <a:gd name="connsiteX8657" fmla="*/ 8775184 w 10020803"/>
              <a:gd name="connsiteY8657" fmla="*/ 3798298 h 5071844"/>
              <a:gd name="connsiteX8658" fmla="*/ 8769600 w 10020803"/>
              <a:gd name="connsiteY8658" fmla="*/ 3809469 h 5071844"/>
              <a:gd name="connsiteX8659" fmla="*/ 8758427 w 10020803"/>
              <a:gd name="connsiteY8659" fmla="*/ 3809469 h 5071844"/>
              <a:gd name="connsiteX8660" fmla="*/ 8747257 w 10020803"/>
              <a:gd name="connsiteY8660" fmla="*/ 3798298 h 5071844"/>
              <a:gd name="connsiteX8661" fmla="*/ 8747257 w 10020803"/>
              <a:gd name="connsiteY8661" fmla="*/ 3809469 h 5071844"/>
              <a:gd name="connsiteX8662" fmla="*/ 8747257 w 10020803"/>
              <a:gd name="connsiteY8662" fmla="*/ 3831812 h 5071844"/>
              <a:gd name="connsiteX8663" fmla="*/ 8758427 w 10020803"/>
              <a:gd name="connsiteY8663" fmla="*/ 3842984 h 5071844"/>
              <a:gd name="connsiteX8664" fmla="*/ 8747257 w 10020803"/>
              <a:gd name="connsiteY8664" fmla="*/ 3842984 h 5071844"/>
              <a:gd name="connsiteX8665" fmla="*/ 8747257 w 10020803"/>
              <a:gd name="connsiteY8665" fmla="*/ 3854155 h 5071844"/>
              <a:gd name="connsiteX8666" fmla="*/ 8769600 w 10020803"/>
              <a:gd name="connsiteY8666" fmla="*/ 3876498 h 5071844"/>
              <a:gd name="connsiteX8667" fmla="*/ 8775184 w 10020803"/>
              <a:gd name="connsiteY8667" fmla="*/ 3893255 h 5071844"/>
              <a:gd name="connsiteX8668" fmla="*/ 8780771 w 10020803"/>
              <a:gd name="connsiteY8668" fmla="*/ 3910012 h 5071844"/>
              <a:gd name="connsiteX8669" fmla="*/ 8769600 w 10020803"/>
              <a:gd name="connsiteY8669" fmla="*/ 3921185 h 5071844"/>
              <a:gd name="connsiteX8670" fmla="*/ 8752843 w 10020803"/>
              <a:gd name="connsiteY8670" fmla="*/ 3915598 h 5071844"/>
              <a:gd name="connsiteX8671" fmla="*/ 8752843 w 10020803"/>
              <a:gd name="connsiteY8671" fmla="*/ 3932355 h 5071844"/>
              <a:gd name="connsiteX8672" fmla="*/ 8758427 w 10020803"/>
              <a:gd name="connsiteY8672" fmla="*/ 3943526 h 5071844"/>
              <a:gd name="connsiteX8673" fmla="*/ 8769600 w 10020803"/>
              <a:gd name="connsiteY8673" fmla="*/ 3954699 h 5071844"/>
              <a:gd name="connsiteX8674" fmla="*/ 8786357 w 10020803"/>
              <a:gd name="connsiteY8674" fmla="*/ 3943526 h 5071844"/>
              <a:gd name="connsiteX8675" fmla="*/ 8791941 w 10020803"/>
              <a:gd name="connsiteY8675" fmla="*/ 3921185 h 5071844"/>
              <a:gd name="connsiteX8676" fmla="*/ 8803114 w 10020803"/>
              <a:gd name="connsiteY8676" fmla="*/ 3921185 h 5071844"/>
              <a:gd name="connsiteX8677" fmla="*/ 8814285 w 10020803"/>
              <a:gd name="connsiteY8677" fmla="*/ 3932355 h 5071844"/>
              <a:gd name="connsiteX8678" fmla="*/ 8825457 w 10020803"/>
              <a:gd name="connsiteY8678" fmla="*/ 3932355 h 5071844"/>
              <a:gd name="connsiteX8679" fmla="*/ 8836628 w 10020803"/>
              <a:gd name="connsiteY8679" fmla="*/ 3943526 h 5071844"/>
              <a:gd name="connsiteX8680" fmla="*/ 8825457 w 10020803"/>
              <a:gd name="connsiteY8680" fmla="*/ 3943526 h 5071844"/>
              <a:gd name="connsiteX8681" fmla="*/ 8797528 w 10020803"/>
              <a:gd name="connsiteY8681" fmla="*/ 3943526 h 5071844"/>
              <a:gd name="connsiteX8682" fmla="*/ 8797528 w 10020803"/>
              <a:gd name="connsiteY8682" fmla="*/ 3960283 h 5071844"/>
              <a:gd name="connsiteX8683" fmla="*/ 8791941 w 10020803"/>
              <a:gd name="connsiteY8683" fmla="*/ 3965870 h 5071844"/>
              <a:gd name="connsiteX8684" fmla="*/ 8791941 w 10020803"/>
              <a:gd name="connsiteY8684" fmla="*/ 3977042 h 5071844"/>
              <a:gd name="connsiteX8685" fmla="*/ 8780771 w 10020803"/>
              <a:gd name="connsiteY8685" fmla="*/ 3977042 h 5071844"/>
              <a:gd name="connsiteX8686" fmla="*/ 8803114 w 10020803"/>
              <a:gd name="connsiteY8686" fmla="*/ 3988213 h 5071844"/>
              <a:gd name="connsiteX8687" fmla="*/ 8803114 w 10020803"/>
              <a:gd name="connsiteY8687" fmla="*/ 3977042 h 5071844"/>
              <a:gd name="connsiteX8688" fmla="*/ 8803114 w 10020803"/>
              <a:gd name="connsiteY8688" fmla="*/ 3965870 h 5071844"/>
              <a:gd name="connsiteX8689" fmla="*/ 8819871 w 10020803"/>
              <a:gd name="connsiteY8689" fmla="*/ 3971456 h 5071844"/>
              <a:gd name="connsiteX8690" fmla="*/ 8814285 w 10020803"/>
              <a:gd name="connsiteY8690" fmla="*/ 3977042 h 5071844"/>
              <a:gd name="connsiteX8691" fmla="*/ 8814285 w 10020803"/>
              <a:gd name="connsiteY8691" fmla="*/ 3999384 h 5071844"/>
              <a:gd name="connsiteX8692" fmla="*/ 8797528 w 10020803"/>
              <a:gd name="connsiteY8692" fmla="*/ 4010556 h 5071844"/>
              <a:gd name="connsiteX8693" fmla="*/ 8780771 w 10020803"/>
              <a:gd name="connsiteY8693" fmla="*/ 4021727 h 5071844"/>
              <a:gd name="connsiteX8694" fmla="*/ 8758427 w 10020803"/>
              <a:gd name="connsiteY8694" fmla="*/ 4010556 h 5071844"/>
              <a:gd name="connsiteX8695" fmla="*/ 8741670 w 10020803"/>
              <a:gd name="connsiteY8695" fmla="*/ 4010556 h 5071844"/>
              <a:gd name="connsiteX8696" fmla="*/ 8724913 w 10020803"/>
              <a:gd name="connsiteY8696" fmla="*/ 4010556 h 5071844"/>
              <a:gd name="connsiteX8697" fmla="*/ 8713742 w 10020803"/>
              <a:gd name="connsiteY8697" fmla="*/ 4021727 h 5071844"/>
              <a:gd name="connsiteX8698" fmla="*/ 8680227 w 10020803"/>
              <a:gd name="connsiteY8698" fmla="*/ 4010556 h 5071844"/>
              <a:gd name="connsiteX8699" fmla="*/ 8646713 w 10020803"/>
              <a:gd name="connsiteY8699" fmla="*/ 3999384 h 5071844"/>
              <a:gd name="connsiteX8700" fmla="*/ 8657885 w 10020803"/>
              <a:gd name="connsiteY8700" fmla="*/ 4010556 h 5071844"/>
              <a:gd name="connsiteX8701" fmla="*/ 8669056 w 10020803"/>
              <a:gd name="connsiteY8701" fmla="*/ 4021727 h 5071844"/>
              <a:gd name="connsiteX8702" fmla="*/ 8691399 w 10020803"/>
              <a:gd name="connsiteY8702" fmla="*/ 4032899 h 5071844"/>
              <a:gd name="connsiteX8703" fmla="*/ 8713742 w 10020803"/>
              <a:gd name="connsiteY8703" fmla="*/ 4044070 h 5071844"/>
              <a:gd name="connsiteX8704" fmla="*/ 8724913 w 10020803"/>
              <a:gd name="connsiteY8704" fmla="*/ 4055241 h 5071844"/>
              <a:gd name="connsiteX8705" fmla="*/ 8724913 w 10020803"/>
              <a:gd name="connsiteY8705" fmla="*/ 4066413 h 5071844"/>
              <a:gd name="connsiteX8706" fmla="*/ 8747257 w 10020803"/>
              <a:gd name="connsiteY8706" fmla="*/ 4077584 h 5071844"/>
              <a:gd name="connsiteX8707" fmla="*/ 8803114 w 10020803"/>
              <a:gd name="connsiteY8707" fmla="*/ 4088756 h 5071844"/>
              <a:gd name="connsiteX8708" fmla="*/ 8808700 w 10020803"/>
              <a:gd name="connsiteY8708" fmla="*/ 4094341 h 5071844"/>
              <a:gd name="connsiteX8709" fmla="*/ 8825457 w 10020803"/>
              <a:gd name="connsiteY8709" fmla="*/ 4111098 h 5071844"/>
              <a:gd name="connsiteX8710" fmla="*/ 8836628 w 10020803"/>
              <a:gd name="connsiteY8710" fmla="*/ 4122270 h 5071844"/>
              <a:gd name="connsiteX8711" fmla="*/ 8853385 w 10020803"/>
              <a:gd name="connsiteY8711" fmla="*/ 4127857 h 5071844"/>
              <a:gd name="connsiteX8712" fmla="*/ 8864557 w 10020803"/>
              <a:gd name="connsiteY8712" fmla="*/ 4127857 h 5071844"/>
              <a:gd name="connsiteX8713" fmla="*/ 8875728 w 10020803"/>
              <a:gd name="connsiteY8713" fmla="*/ 4133441 h 5071844"/>
              <a:gd name="connsiteX8714" fmla="*/ 8886899 w 10020803"/>
              <a:gd name="connsiteY8714" fmla="*/ 4139028 h 5071844"/>
              <a:gd name="connsiteX8715" fmla="*/ 8903657 w 10020803"/>
              <a:gd name="connsiteY8715" fmla="*/ 4144614 h 5071844"/>
              <a:gd name="connsiteX8716" fmla="*/ 8942756 w 10020803"/>
              <a:gd name="connsiteY8716" fmla="*/ 4172542 h 5071844"/>
              <a:gd name="connsiteX8717" fmla="*/ 9015372 w 10020803"/>
              <a:gd name="connsiteY8717" fmla="*/ 4211642 h 5071844"/>
              <a:gd name="connsiteX8718" fmla="*/ 9099157 w 10020803"/>
              <a:gd name="connsiteY8718" fmla="*/ 4250742 h 5071844"/>
              <a:gd name="connsiteX8719" fmla="*/ 9138257 w 10020803"/>
              <a:gd name="connsiteY8719" fmla="*/ 4301013 h 5071844"/>
              <a:gd name="connsiteX8720" fmla="*/ 9143844 w 10020803"/>
              <a:gd name="connsiteY8720" fmla="*/ 4317770 h 5071844"/>
              <a:gd name="connsiteX8721" fmla="*/ 9143844 w 10020803"/>
              <a:gd name="connsiteY8721" fmla="*/ 4323356 h 5071844"/>
              <a:gd name="connsiteX8722" fmla="*/ 9138257 w 10020803"/>
              <a:gd name="connsiteY8722" fmla="*/ 4312186 h 5071844"/>
              <a:gd name="connsiteX8723" fmla="*/ 9104743 w 10020803"/>
              <a:gd name="connsiteY8723" fmla="*/ 4301013 h 5071844"/>
              <a:gd name="connsiteX8724" fmla="*/ 9093571 w 10020803"/>
              <a:gd name="connsiteY8724" fmla="*/ 4301013 h 5071844"/>
              <a:gd name="connsiteX8725" fmla="*/ 9071229 w 10020803"/>
              <a:gd name="connsiteY8725" fmla="*/ 4289842 h 5071844"/>
              <a:gd name="connsiteX8726" fmla="*/ 9037714 w 10020803"/>
              <a:gd name="connsiteY8726" fmla="*/ 4278672 h 5071844"/>
              <a:gd name="connsiteX8727" fmla="*/ 9026543 w 10020803"/>
              <a:gd name="connsiteY8727" fmla="*/ 4278672 h 5071844"/>
              <a:gd name="connsiteX8728" fmla="*/ 8981856 w 10020803"/>
              <a:gd name="connsiteY8728" fmla="*/ 4256328 h 5071844"/>
              <a:gd name="connsiteX8729" fmla="*/ 8965099 w 10020803"/>
              <a:gd name="connsiteY8729" fmla="*/ 4267499 h 5071844"/>
              <a:gd name="connsiteX8730" fmla="*/ 8948342 w 10020803"/>
              <a:gd name="connsiteY8730" fmla="*/ 4256328 h 5071844"/>
              <a:gd name="connsiteX8731" fmla="*/ 8937172 w 10020803"/>
              <a:gd name="connsiteY8731" fmla="*/ 4256328 h 5071844"/>
              <a:gd name="connsiteX8732" fmla="*/ 9071229 w 10020803"/>
              <a:gd name="connsiteY8732" fmla="*/ 4323356 h 5071844"/>
              <a:gd name="connsiteX8733" fmla="*/ 9115914 w 10020803"/>
              <a:gd name="connsiteY8733" fmla="*/ 4356871 h 5071844"/>
              <a:gd name="connsiteX8734" fmla="*/ 9138257 w 10020803"/>
              <a:gd name="connsiteY8734" fmla="*/ 4379214 h 5071844"/>
              <a:gd name="connsiteX8735" fmla="*/ 9149428 w 10020803"/>
              <a:gd name="connsiteY8735" fmla="*/ 4401557 h 5071844"/>
              <a:gd name="connsiteX8736" fmla="*/ 9127087 w 10020803"/>
              <a:gd name="connsiteY8736" fmla="*/ 4390386 h 5071844"/>
              <a:gd name="connsiteX8737" fmla="*/ 9115914 w 10020803"/>
              <a:gd name="connsiteY8737" fmla="*/ 4390386 h 5071844"/>
              <a:gd name="connsiteX8738" fmla="*/ 9104743 w 10020803"/>
              <a:gd name="connsiteY8738" fmla="*/ 4390386 h 5071844"/>
              <a:gd name="connsiteX8739" fmla="*/ 9093571 w 10020803"/>
              <a:gd name="connsiteY8739" fmla="*/ 4379214 h 5071844"/>
              <a:gd name="connsiteX8740" fmla="*/ 9037714 w 10020803"/>
              <a:gd name="connsiteY8740" fmla="*/ 4345700 h 5071844"/>
              <a:gd name="connsiteX8741" fmla="*/ 9043300 w 10020803"/>
              <a:gd name="connsiteY8741" fmla="*/ 4351286 h 5071844"/>
              <a:gd name="connsiteX8742" fmla="*/ 9048886 w 10020803"/>
              <a:gd name="connsiteY8742" fmla="*/ 4356871 h 5071844"/>
              <a:gd name="connsiteX8743" fmla="*/ 9026543 w 10020803"/>
              <a:gd name="connsiteY8743" fmla="*/ 4356871 h 5071844"/>
              <a:gd name="connsiteX8744" fmla="*/ 9026543 w 10020803"/>
              <a:gd name="connsiteY8744" fmla="*/ 4351286 h 5071844"/>
              <a:gd name="connsiteX8745" fmla="*/ 9015372 w 10020803"/>
              <a:gd name="connsiteY8745" fmla="*/ 4340114 h 5071844"/>
              <a:gd name="connsiteX8746" fmla="*/ 8998614 w 10020803"/>
              <a:gd name="connsiteY8746" fmla="*/ 4328943 h 5071844"/>
              <a:gd name="connsiteX8747" fmla="*/ 8993029 w 10020803"/>
              <a:gd name="connsiteY8747" fmla="*/ 4312186 h 5071844"/>
              <a:gd name="connsiteX8748" fmla="*/ 8937172 w 10020803"/>
              <a:gd name="connsiteY8748" fmla="*/ 4289842 h 5071844"/>
              <a:gd name="connsiteX8749" fmla="*/ 8892485 w 10020803"/>
              <a:gd name="connsiteY8749" fmla="*/ 4267499 h 5071844"/>
              <a:gd name="connsiteX8750" fmla="*/ 8886899 w 10020803"/>
              <a:gd name="connsiteY8750" fmla="*/ 4261913 h 5071844"/>
              <a:gd name="connsiteX8751" fmla="*/ 8870142 w 10020803"/>
              <a:gd name="connsiteY8751" fmla="*/ 4256328 h 5071844"/>
              <a:gd name="connsiteX8752" fmla="*/ 8847799 w 10020803"/>
              <a:gd name="connsiteY8752" fmla="*/ 4250742 h 5071844"/>
              <a:gd name="connsiteX8753" fmla="*/ 8842214 w 10020803"/>
              <a:gd name="connsiteY8753" fmla="*/ 4245156 h 5071844"/>
              <a:gd name="connsiteX8754" fmla="*/ 8836628 w 10020803"/>
              <a:gd name="connsiteY8754" fmla="*/ 4256328 h 5071844"/>
              <a:gd name="connsiteX8755" fmla="*/ 8803114 w 10020803"/>
              <a:gd name="connsiteY8755" fmla="*/ 4233985 h 5071844"/>
              <a:gd name="connsiteX8756" fmla="*/ 8780771 w 10020803"/>
              <a:gd name="connsiteY8756" fmla="*/ 4222813 h 5071844"/>
              <a:gd name="connsiteX8757" fmla="*/ 8752843 w 10020803"/>
              <a:gd name="connsiteY8757" fmla="*/ 4206056 h 5071844"/>
              <a:gd name="connsiteX8758" fmla="*/ 8758427 w 10020803"/>
              <a:gd name="connsiteY8758" fmla="*/ 4200471 h 5071844"/>
              <a:gd name="connsiteX8759" fmla="*/ 8758427 w 10020803"/>
              <a:gd name="connsiteY8759" fmla="*/ 4189299 h 5071844"/>
              <a:gd name="connsiteX8760" fmla="*/ 8747257 w 10020803"/>
              <a:gd name="connsiteY8760" fmla="*/ 4189299 h 5071844"/>
              <a:gd name="connsiteX8761" fmla="*/ 8769600 w 10020803"/>
              <a:gd name="connsiteY8761" fmla="*/ 4178128 h 5071844"/>
              <a:gd name="connsiteX8762" fmla="*/ 8780771 w 10020803"/>
              <a:gd name="connsiteY8762" fmla="*/ 4166955 h 5071844"/>
              <a:gd name="connsiteX8763" fmla="*/ 8791941 w 10020803"/>
              <a:gd name="connsiteY8763" fmla="*/ 4155785 h 5071844"/>
              <a:gd name="connsiteX8764" fmla="*/ 8791941 w 10020803"/>
              <a:gd name="connsiteY8764" fmla="*/ 4144614 h 5071844"/>
              <a:gd name="connsiteX8765" fmla="*/ 8769600 w 10020803"/>
              <a:gd name="connsiteY8765" fmla="*/ 4144614 h 5071844"/>
              <a:gd name="connsiteX8766" fmla="*/ 8758427 w 10020803"/>
              <a:gd name="connsiteY8766" fmla="*/ 4155785 h 5071844"/>
              <a:gd name="connsiteX8767" fmla="*/ 8747257 w 10020803"/>
              <a:gd name="connsiteY8767" fmla="*/ 4155785 h 5071844"/>
              <a:gd name="connsiteX8768" fmla="*/ 8758427 w 10020803"/>
              <a:gd name="connsiteY8768" fmla="*/ 4144614 h 5071844"/>
              <a:gd name="connsiteX8769" fmla="*/ 8758427 w 10020803"/>
              <a:gd name="connsiteY8769" fmla="*/ 4133441 h 5071844"/>
              <a:gd name="connsiteX8770" fmla="*/ 8769600 w 10020803"/>
              <a:gd name="connsiteY8770" fmla="*/ 4122270 h 5071844"/>
              <a:gd name="connsiteX8771" fmla="*/ 8713742 w 10020803"/>
              <a:gd name="connsiteY8771" fmla="*/ 4099927 h 5071844"/>
              <a:gd name="connsiteX8772" fmla="*/ 8691399 w 10020803"/>
              <a:gd name="connsiteY8772" fmla="*/ 4088756 h 5071844"/>
              <a:gd name="connsiteX8773" fmla="*/ 8669056 w 10020803"/>
              <a:gd name="connsiteY8773" fmla="*/ 4071998 h 5071844"/>
              <a:gd name="connsiteX8774" fmla="*/ 8641127 w 10020803"/>
              <a:gd name="connsiteY8774" fmla="*/ 4055241 h 5071844"/>
              <a:gd name="connsiteX8775" fmla="*/ 8596442 w 10020803"/>
              <a:gd name="connsiteY8775" fmla="*/ 4032899 h 5071844"/>
              <a:gd name="connsiteX8776" fmla="*/ 8568512 w 10020803"/>
              <a:gd name="connsiteY8776" fmla="*/ 4010556 h 5071844"/>
              <a:gd name="connsiteX8777" fmla="*/ 8557341 w 10020803"/>
              <a:gd name="connsiteY8777" fmla="*/ 3999384 h 5071844"/>
              <a:gd name="connsiteX8778" fmla="*/ 8546171 w 10020803"/>
              <a:gd name="connsiteY8778" fmla="*/ 4010556 h 5071844"/>
              <a:gd name="connsiteX8779" fmla="*/ 8534998 w 10020803"/>
              <a:gd name="connsiteY8779" fmla="*/ 4010556 h 5071844"/>
              <a:gd name="connsiteX8780" fmla="*/ 8540584 w 10020803"/>
              <a:gd name="connsiteY8780" fmla="*/ 4016141 h 5071844"/>
              <a:gd name="connsiteX8781" fmla="*/ 8534998 w 10020803"/>
              <a:gd name="connsiteY8781" fmla="*/ 4021727 h 5071844"/>
              <a:gd name="connsiteX8782" fmla="*/ 8523827 w 10020803"/>
              <a:gd name="connsiteY8782" fmla="*/ 4021727 h 5071844"/>
              <a:gd name="connsiteX8783" fmla="*/ 8512655 w 10020803"/>
              <a:gd name="connsiteY8783" fmla="*/ 4010556 h 5071844"/>
              <a:gd name="connsiteX8784" fmla="*/ 8512655 w 10020803"/>
              <a:gd name="connsiteY8784" fmla="*/ 4021727 h 5071844"/>
              <a:gd name="connsiteX8785" fmla="*/ 8512655 w 10020803"/>
              <a:gd name="connsiteY8785" fmla="*/ 4032899 h 5071844"/>
              <a:gd name="connsiteX8786" fmla="*/ 8501484 w 10020803"/>
              <a:gd name="connsiteY8786" fmla="*/ 4021727 h 5071844"/>
              <a:gd name="connsiteX8787" fmla="*/ 8490312 w 10020803"/>
              <a:gd name="connsiteY8787" fmla="*/ 4010556 h 5071844"/>
              <a:gd name="connsiteX8788" fmla="*/ 8495898 w 10020803"/>
              <a:gd name="connsiteY8788" fmla="*/ 4004970 h 5071844"/>
              <a:gd name="connsiteX8789" fmla="*/ 8495898 w 10020803"/>
              <a:gd name="connsiteY8789" fmla="*/ 3999384 h 5071844"/>
              <a:gd name="connsiteX8790" fmla="*/ 8490312 w 10020803"/>
              <a:gd name="connsiteY8790" fmla="*/ 3999384 h 5071844"/>
              <a:gd name="connsiteX8791" fmla="*/ 8490312 w 10020803"/>
              <a:gd name="connsiteY8791" fmla="*/ 3988213 h 5071844"/>
              <a:gd name="connsiteX8792" fmla="*/ 8479141 w 10020803"/>
              <a:gd name="connsiteY8792" fmla="*/ 3988213 h 5071844"/>
              <a:gd name="connsiteX8793" fmla="*/ 8467970 w 10020803"/>
              <a:gd name="connsiteY8793" fmla="*/ 3965870 h 5071844"/>
              <a:gd name="connsiteX8794" fmla="*/ 8490312 w 10020803"/>
              <a:gd name="connsiteY8794" fmla="*/ 3977042 h 5071844"/>
              <a:gd name="connsiteX8795" fmla="*/ 8512655 w 10020803"/>
              <a:gd name="connsiteY8795" fmla="*/ 3982627 h 5071844"/>
              <a:gd name="connsiteX8796" fmla="*/ 8512655 w 10020803"/>
              <a:gd name="connsiteY8796" fmla="*/ 3965870 h 5071844"/>
              <a:gd name="connsiteX8797" fmla="*/ 8490312 w 10020803"/>
              <a:gd name="connsiteY8797" fmla="*/ 3943526 h 5071844"/>
              <a:gd name="connsiteX8798" fmla="*/ 8479141 w 10020803"/>
              <a:gd name="connsiteY8798" fmla="*/ 3943526 h 5071844"/>
              <a:gd name="connsiteX8799" fmla="*/ 8467970 w 10020803"/>
              <a:gd name="connsiteY8799" fmla="*/ 3943526 h 5071844"/>
              <a:gd name="connsiteX8800" fmla="*/ 8445627 w 10020803"/>
              <a:gd name="connsiteY8800" fmla="*/ 3943526 h 5071844"/>
              <a:gd name="connsiteX8801" fmla="*/ 8434455 w 10020803"/>
              <a:gd name="connsiteY8801" fmla="*/ 3949112 h 5071844"/>
              <a:gd name="connsiteX8802" fmla="*/ 8423284 w 10020803"/>
              <a:gd name="connsiteY8802" fmla="*/ 3965870 h 5071844"/>
              <a:gd name="connsiteX8803" fmla="*/ 8412113 w 10020803"/>
              <a:gd name="connsiteY8803" fmla="*/ 3977042 h 5071844"/>
              <a:gd name="connsiteX8804" fmla="*/ 8423284 w 10020803"/>
              <a:gd name="connsiteY8804" fmla="*/ 3988213 h 5071844"/>
              <a:gd name="connsiteX8805" fmla="*/ 8395356 w 10020803"/>
              <a:gd name="connsiteY8805" fmla="*/ 3999384 h 5071844"/>
              <a:gd name="connsiteX8806" fmla="*/ 8333912 w 10020803"/>
              <a:gd name="connsiteY8806" fmla="*/ 3993799 h 5071844"/>
              <a:gd name="connsiteX8807" fmla="*/ 8289226 w 10020803"/>
              <a:gd name="connsiteY8807" fmla="*/ 3982627 h 5071844"/>
              <a:gd name="connsiteX8808" fmla="*/ 8272469 w 10020803"/>
              <a:gd name="connsiteY8808" fmla="*/ 3977042 h 5071844"/>
              <a:gd name="connsiteX8809" fmla="*/ 8255712 w 10020803"/>
              <a:gd name="connsiteY8809" fmla="*/ 3977042 h 5071844"/>
              <a:gd name="connsiteX8810" fmla="*/ 8255712 w 10020803"/>
              <a:gd name="connsiteY8810" fmla="*/ 3988213 h 5071844"/>
              <a:gd name="connsiteX8811" fmla="*/ 8289226 w 10020803"/>
              <a:gd name="connsiteY8811" fmla="*/ 4010556 h 5071844"/>
              <a:gd name="connsiteX8812" fmla="*/ 8311569 w 10020803"/>
              <a:gd name="connsiteY8812" fmla="*/ 4021727 h 5071844"/>
              <a:gd name="connsiteX8813" fmla="*/ 8278055 w 10020803"/>
              <a:gd name="connsiteY8813" fmla="*/ 4021727 h 5071844"/>
              <a:gd name="connsiteX8814" fmla="*/ 8244541 w 10020803"/>
              <a:gd name="connsiteY8814" fmla="*/ 4010556 h 5071844"/>
              <a:gd name="connsiteX8815" fmla="*/ 8233368 w 10020803"/>
              <a:gd name="connsiteY8815" fmla="*/ 4010556 h 5071844"/>
              <a:gd name="connsiteX8816" fmla="*/ 8233368 w 10020803"/>
              <a:gd name="connsiteY8816" fmla="*/ 4021727 h 5071844"/>
              <a:gd name="connsiteX8817" fmla="*/ 8188684 w 10020803"/>
              <a:gd name="connsiteY8817" fmla="*/ 4032899 h 5071844"/>
              <a:gd name="connsiteX8818" fmla="*/ 8188684 w 10020803"/>
              <a:gd name="connsiteY8818" fmla="*/ 4010556 h 5071844"/>
              <a:gd name="connsiteX8819" fmla="*/ 8166340 w 10020803"/>
              <a:gd name="connsiteY8819" fmla="*/ 4004970 h 5071844"/>
              <a:gd name="connsiteX8820" fmla="*/ 8155168 w 10020803"/>
              <a:gd name="connsiteY8820" fmla="*/ 3999384 h 5071844"/>
              <a:gd name="connsiteX8821" fmla="*/ 8155168 w 10020803"/>
              <a:gd name="connsiteY8821" fmla="*/ 4010556 h 5071844"/>
              <a:gd name="connsiteX8822" fmla="*/ 8143998 w 10020803"/>
              <a:gd name="connsiteY8822" fmla="*/ 4021727 h 5071844"/>
              <a:gd name="connsiteX8823" fmla="*/ 8138411 w 10020803"/>
              <a:gd name="connsiteY8823" fmla="*/ 4027313 h 5071844"/>
              <a:gd name="connsiteX8824" fmla="*/ 8132825 w 10020803"/>
              <a:gd name="connsiteY8824" fmla="*/ 4044070 h 5071844"/>
              <a:gd name="connsiteX8825" fmla="*/ 8155168 w 10020803"/>
              <a:gd name="connsiteY8825" fmla="*/ 4044070 h 5071844"/>
              <a:gd name="connsiteX8826" fmla="*/ 8166340 w 10020803"/>
              <a:gd name="connsiteY8826" fmla="*/ 4044070 h 5071844"/>
              <a:gd name="connsiteX8827" fmla="*/ 8177512 w 10020803"/>
              <a:gd name="connsiteY8827" fmla="*/ 4044070 h 5071844"/>
              <a:gd name="connsiteX8828" fmla="*/ 8188684 w 10020803"/>
              <a:gd name="connsiteY8828" fmla="*/ 4049656 h 5071844"/>
              <a:gd name="connsiteX8829" fmla="*/ 8199854 w 10020803"/>
              <a:gd name="connsiteY8829" fmla="*/ 4055241 h 5071844"/>
              <a:gd name="connsiteX8830" fmla="*/ 8244541 w 10020803"/>
              <a:gd name="connsiteY8830" fmla="*/ 4055241 h 5071844"/>
              <a:gd name="connsiteX8831" fmla="*/ 8255712 w 10020803"/>
              <a:gd name="connsiteY8831" fmla="*/ 4055241 h 5071844"/>
              <a:gd name="connsiteX8832" fmla="*/ 8255712 w 10020803"/>
              <a:gd name="connsiteY8832" fmla="*/ 4066413 h 5071844"/>
              <a:gd name="connsiteX8833" fmla="*/ 8278055 w 10020803"/>
              <a:gd name="connsiteY8833" fmla="*/ 4055241 h 5071844"/>
              <a:gd name="connsiteX8834" fmla="*/ 8285038 w 10020803"/>
              <a:gd name="connsiteY8834" fmla="*/ 4055241 h 5071844"/>
              <a:gd name="connsiteX8835" fmla="*/ 8289226 w 10020803"/>
              <a:gd name="connsiteY8835" fmla="*/ 4055241 h 5071844"/>
              <a:gd name="connsiteX8836" fmla="*/ 8255712 w 10020803"/>
              <a:gd name="connsiteY8836" fmla="*/ 4077584 h 5071844"/>
              <a:gd name="connsiteX8837" fmla="*/ 8233368 w 10020803"/>
              <a:gd name="connsiteY8837" fmla="*/ 4088756 h 5071844"/>
              <a:gd name="connsiteX8838" fmla="*/ 8233368 w 10020803"/>
              <a:gd name="connsiteY8838" fmla="*/ 4099927 h 5071844"/>
              <a:gd name="connsiteX8839" fmla="*/ 8266883 w 10020803"/>
              <a:gd name="connsiteY8839" fmla="*/ 4122270 h 5071844"/>
              <a:gd name="connsiteX8840" fmla="*/ 8300398 w 10020803"/>
              <a:gd name="connsiteY8840" fmla="*/ 4133441 h 5071844"/>
              <a:gd name="connsiteX8841" fmla="*/ 8311569 w 10020803"/>
              <a:gd name="connsiteY8841" fmla="*/ 4133441 h 5071844"/>
              <a:gd name="connsiteX8842" fmla="*/ 8322740 w 10020803"/>
              <a:gd name="connsiteY8842" fmla="*/ 4133441 h 5071844"/>
              <a:gd name="connsiteX8843" fmla="*/ 8328326 w 10020803"/>
              <a:gd name="connsiteY8843" fmla="*/ 4144614 h 5071844"/>
              <a:gd name="connsiteX8844" fmla="*/ 8322740 w 10020803"/>
              <a:gd name="connsiteY8844" fmla="*/ 4155785 h 5071844"/>
              <a:gd name="connsiteX8845" fmla="*/ 8300398 w 10020803"/>
              <a:gd name="connsiteY8845" fmla="*/ 4155785 h 5071844"/>
              <a:gd name="connsiteX8846" fmla="*/ 8278055 w 10020803"/>
              <a:gd name="connsiteY8846" fmla="*/ 4166955 h 5071844"/>
              <a:gd name="connsiteX8847" fmla="*/ 8278055 w 10020803"/>
              <a:gd name="connsiteY8847" fmla="*/ 4155785 h 5071844"/>
              <a:gd name="connsiteX8848" fmla="*/ 8266883 w 10020803"/>
              <a:gd name="connsiteY8848" fmla="*/ 4144614 h 5071844"/>
              <a:gd name="connsiteX8849" fmla="*/ 8261298 w 10020803"/>
              <a:gd name="connsiteY8849" fmla="*/ 4155785 h 5071844"/>
              <a:gd name="connsiteX8850" fmla="*/ 8255712 w 10020803"/>
              <a:gd name="connsiteY8850" fmla="*/ 4166955 h 5071844"/>
              <a:gd name="connsiteX8851" fmla="*/ 8238955 w 10020803"/>
              <a:gd name="connsiteY8851" fmla="*/ 4150198 h 5071844"/>
              <a:gd name="connsiteX8852" fmla="*/ 8216612 w 10020803"/>
              <a:gd name="connsiteY8852" fmla="*/ 4139028 h 5071844"/>
              <a:gd name="connsiteX8853" fmla="*/ 8211026 w 10020803"/>
              <a:gd name="connsiteY8853" fmla="*/ 4133441 h 5071844"/>
              <a:gd name="connsiteX8854" fmla="*/ 8188684 w 10020803"/>
              <a:gd name="connsiteY8854" fmla="*/ 4133441 h 5071844"/>
              <a:gd name="connsiteX8855" fmla="*/ 8132825 w 10020803"/>
              <a:gd name="connsiteY8855" fmla="*/ 4122270 h 5071844"/>
              <a:gd name="connsiteX8856" fmla="*/ 8116068 w 10020803"/>
              <a:gd name="connsiteY8856" fmla="*/ 4122270 h 5071844"/>
              <a:gd name="connsiteX8857" fmla="*/ 8121654 w 10020803"/>
              <a:gd name="connsiteY8857" fmla="*/ 4116684 h 5071844"/>
              <a:gd name="connsiteX8858" fmla="*/ 8116068 w 10020803"/>
              <a:gd name="connsiteY8858" fmla="*/ 4105513 h 5071844"/>
              <a:gd name="connsiteX8859" fmla="*/ 8104897 w 10020803"/>
              <a:gd name="connsiteY8859" fmla="*/ 4105513 h 5071844"/>
              <a:gd name="connsiteX8860" fmla="*/ 8104897 w 10020803"/>
              <a:gd name="connsiteY8860" fmla="*/ 4116684 h 5071844"/>
              <a:gd name="connsiteX8861" fmla="*/ 8116068 w 10020803"/>
              <a:gd name="connsiteY8861" fmla="*/ 4122270 h 5071844"/>
              <a:gd name="connsiteX8862" fmla="*/ 8093726 w 10020803"/>
              <a:gd name="connsiteY8862" fmla="*/ 4122270 h 5071844"/>
              <a:gd name="connsiteX8863" fmla="*/ 8076968 w 10020803"/>
              <a:gd name="connsiteY8863" fmla="*/ 4127857 h 5071844"/>
              <a:gd name="connsiteX8864" fmla="*/ 8071383 w 10020803"/>
              <a:gd name="connsiteY8864" fmla="*/ 4133441 h 5071844"/>
              <a:gd name="connsiteX8865" fmla="*/ 8054626 w 10020803"/>
              <a:gd name="connsiteY8865" fmla="*/ 4133441 h 5071844"/>
              <a:gd name="connsiteX8866" fmla="*/ 8043454 w 10020803"/>
              <a:gd name="connsiteY8866" fmla="*/ 4133441 h 5071844"/>
              <a:gd name="connsiteX8867" fmla="*/ 8043454 w 10020803"/>
              <a:gd name="connsiteY8867" fmla="*/ 4144614 h 5071844"/>
              <a:gd name="connsiteX8868" fmla="*/ 8032283 w 10020803"/>
              <a:gd name="connsiteY8868" fmla="*/ 4133441 h 5071844"/>
              <a:gd name="connsiteX8869" fmla="*/ 8043454 w 10020803"/>
              <a:gd name="connsiteY8869" fmla="*/ 4122270 h 5071844"/>
              <a:gd name="connsiteX8870" fmla="*/ 8060210 w 10020803"/>
              <a:gd name="connsiteY8870" fmla="*/ 4116684 h 5071844"/>
              <a:gd name="connsiteX8871" fmla="*/ 8054626 w 10020803"/>
              <a:gd name="connsiteY8871" fmla="*/ 4111098 h 5071844"/>
              <a:gd name="connsiteX8872" fmla="*/ 8043454 w 10020803"/>
              <a:gd name="connsiteY8872" fmla="*/ 4111098 h 5071844"/>
              <a:gd name="connsiteX8873" fmla="*/ 8037869 w 10020803"/>
              <a:gd name="connsiteY8873" fmla="*/ 4099927 h 5071844"/>
              <a:gd name="connsiteX8874" fmla="*/ 8026696 w 10020803"/>
              <a:gd name="connsiteY8874" fmla="*/ 4099927 h 5071844"/>
              <a:gd name="connsiteX8875" fmla="*/ 8015526 w 10020803"/>
              <a:gd name="connsiteY8875" fmla="*/ 4105513 h 5071844"/>
              <a:gd name="connsiteX8876" fmla="*/ 7998768 w 10020803"/>
              <a:gd name="connsiteY8876" fmla="*/ 4111098 h 5071844"/>
              <a:gd name="connsiteX8877" fmla="*/ 7987596 w 10020803"/>
              <a:gd name="connsiteY8877" fmla="*/ 4111098 h 5071844"/>
              <a:gd name="connsiteX8878" fmla="*/ 7954082 w 10020803"/>
              <a:gd name="connsiteY8878" fmla="*/ 4122270 h 5071844"/>
              <a:gd name="connsiteX8879" fmla="*/ 7942912 w 10020803"/>
              <a:gd name="connsiteY8879" fmla="*/ 4122270 h 5071844"/>
              <a:gd name="connsiteX8880" fmla="*/ 7937326 w 10020803"/>
              <a:gd name="connsiteY8880" fmla="*/ 4111098 h 5071844"/>
              <a:gd name="connsiteX8881" fmla="*/ 7931739 w 10020803"/>
              <a:gd name="connsiteY8881" fmla="*/ 4111098 h 5071844"/>
              <a:gd name="connsiteX8882" fmla="*/ 7909396 w 10020803"/>
              <a:gd name="connsiteY8882" fmla="*/ 4111098 h 5071844"/>
              <a:gd name="connsiteX8883" fmla="*/ 7903811 w 10020803"/>
              <a:gd name="connsiteY8883" fmla="*/ 4099927 h 5071844"/>
              <a:gd name="connsiteX8884" fmla="*/ 7898225 w 10020803"/>
              <a:gd name="connsiteY8884" fmla="*/ 4099927 h 5071844"/>
              <a:gd name="connsiteX8885" fmla="*/ 7864711 w 10020803"/>
              <a:gd name="connsiteY8885" fmla="*/ 4099927 h 5071844"/>
              <a:gd name="connsiteX8886" fmla="*/ 7853538 w 10020803"/>
              <a:gd name="connsiteY8886" fmla="*/ 4088756 h 5071844"/>
              <a:gd name="connsiteX8887" fmla="*/ 7842368 w 10020803"/>
              <a:gd name="connsiteY8887" fmla="*/ 4077584 h 5071844"/>
              <a:gd name="connsiteX8888" fmla="*/ 7836782 w 10020803"/>
              <a:gd name="connsiteY8888" fmla="*/ 4077584 h 5071844"/>
              <a:gd name="connsiteX8889" fmla="*/ 7820024 w 10020803"/>
              <a:gd name="connsiteY8889" fmla="*/ 4077584 h 5071844"/>
              <a:gd name="connsiteX8890" fmla="*/ 7786510 w 10020803"/>
              <a:gd name="connsiteY8890" fmla="*/ 4077584 h 5071844"/>
              <a:gd name="connsiteX8891" fmla="*/ 7741824 w 10020803"/>
              <a:gd name="connsiteY8891" fmla="*/ 4055241 h 5071844"/>
              <a:gd name="connsiteX8892" fmla="*/ 7713896 w 10020803"/>
              <a:gd name="connsiteY8892" fmla="*/ 4055241 h 5071844"/>
              <a:gd name="connsiteX8893" fmla="*/ 7680382 w 10020803"/>
              <a:gd name="connsiteY8893" fmla="*/ 4049656 h 5071844"/>
              <a:gd name="connsiteX8894" fmla="*/ 7652452 w 10020803"/>
              <a:gd name="connsiteY8894" fmla="*/ 4044070 h 5071844"/>
              <a:gd name="connsiteX8895" fmla="*/ 7652452 w 10020803"/>
              <a:gd name="connsiteY8895" fmla="*/ 4055241 h 5071844"/>
              <a:gd name="connsiteX8896" fmla="*/ 7697139 w 10020803"/>
              <a:gd name="connsiteY8896" fmla="*/ 4066413 h 5071844"/>
              <a:gd name="connsiteX8897" fmla="*/ 7708310 w 10020803"/>
              <a:gd name="connsiteY8897" fmla="*/ 4066413 h 5071844"/>
              <a:gd name="connsiteX8898" fmla="*/ 7713896 w 10020803"/>
              <a:gd name="connsiteY8898" fmla="*/ 4077584 h 5071844"/>
              <a:gd name="connsiteX8899" fmla="*/ 7685967 w 10020803"/>
              <a:gd name="connsiteY8899" fmla="*/ 4077584 h 5071844"/>
              <a:gd name="connsiteX8900" fmla="*/ 7630110 w 10020803"/>
              <a:gd name="connsiteY8900" fmla="*/ 4077584 h 5071844"/>
              <a:gd name="connsiteX8901" fmla="*/ 7618938 w 10020803"/>
              <a:gd name="connsiteY8901" fmla="*/ 4055241 h 5071844"/>
              <a:gd name="connsiteX8902" fmla="*/ 7607766 w 10020803"/>
              <a:gd name="connsiteY8902" fmla="*/ 4055241 h 5071844"/>
              <a:gd name="connsiteX8903" fmla="*/ 7596596 w 10020803"/>
              <a:gd name="connsiteY8903" fmla="*/ 4066413 h 5071844"/>
              <a:gd name="connsiteX8904" fmla="*/ 7596596 w 10020803"/>
              <a:gd name="connsiteY8904" fmla="*/ 4060827 h 5071844"/>
              <a:gd name="connsiteX8905" fmla="*/ 7596596 w 10020803"/>
              <a:gd name="connsiteY8905" fmla="*/ 4055241 h 5071844"/>
              <a:gd name="connsiteX8906" fmla="*/ 7574252 w 10020803"/>
              <a:gd name="connsiteY8906" fmla="*/ 4021727 h 5071844"/>
              <a:gd name="connsiteX8907" fmla="*/ 7529568 w 10020803"/>
              <a:gd name="connsiteY8907" fmla="*/ 4010556 h 5071844"/>
              <a:gd name="connsiteX8908" fmla="*/ 7546324 w 10020803"/>
              <a:gd name="connsiteY8908" fmla="*/ 3999384 h 5071844"/>
              <a:gd name="connsiteX8909" fmla="*/ 7540738 w 10020803"/>
              <a:gd name="connsiteY8909" fmla="*/ 3988213 h 5071844"/>
              <a:gd name="connsiteX8910" fmla="*/ 7529568 w 10020803"/>
              <a:gd name="connsiteY8910" fmla="*/ 3988213 h 5071844"/>
              <a:gd name="connsiteX8911" fmla="*/ 7462538 w 10020803"/>
              <a:gd name="connsiteY8911" fmla="*/ 3977042 h 5071844"/>
              <a:gd name="connsiteX8912" fmla="*/ 7451367 w 10020803"/>
              <a:gd name="connsiteY8912" fmla="*/ 3977042 h 5071844"/>
              <a:gd name="connsiteX8913" fmla="*/ 7440194 w 10020803"/>
              <a:gd name="connsiteY8913" fmla="*/ 3988213 h 5071844"/>
              <a:gd name="connsiteX8914" fmla="*/ 7440194 w 10020803"/>
              <a:gd name="connsiteY8914" fmla="*/ 3977042 h 5071844"/>
              <a:gd name="connsiteX8915" fmla="*/ 7429024 w 10020803"/>
              <a:gd name="connsiteY8915" fmla="*/ 3965870 h 5071844"/>
              <a:gd name="connsiteX8916" fmla="*/ 7417852 w 10020803"/>
              <a:gd name="connsiteY8916" fmla="*/ 3965870 h 5071844"/>
              <a:gd name="connsiteX8917" fmla="*/ 7417852 w 10020803"/>
              <a:gd name="connsiteY8917" fmla="*/ 3960283 h 5071844"/>
              <a:gd name="connsiteX8918" fmla="*/ 7406680 w 10020803"/>
              <a:gd name="connsiteY8918" fmla="*/ 3965870 h 5071844"/>
              <a:gd name="connsiteX8919" fmla="*/ 7417852 w 10020803"/>
              <a:gd name="connsiteY8919" fmla="*/ 3971456 h 5071844"/>
              <a:gd name="connsiteX8920" fmla="*/ 7417852 w 10020803"/>
              <a:gd name="connsiteY8920" fmla="*/ 3988213 h 5071844"/>
              <a:gd name="connsiteX8921" fmla="*/ 7395510 w 10020803"/>
              <a:gd name="connsiteY8921" fmla="*/ 3977042 h 5071844"/>
              <a:gd name="connsiteX8922" fmla="*/ 7384337 w 10020803"/>
              <a:gd name="connsiteY8922" fmla="*/ 3965870 h 5071844"/>
              <a:gd name="connsiteX8923" fmla="*/ 7384337 w 10020803"/>
              <a:gd name="connsiteY8923" fmla="*/ 3954699 h 5071844"/>
              <a:gd name="connsiteX8924" fmla="*/ 7350823 w 10020803"/>
              <a:gd name="connsiteY8924" fmla="*/ 3965870 h 5071844"/>
              <a:gd name="connsiteX8925" fmla="*/ 7334066 w 10020803"/>
              <a:gd name="connsiteY8925" fmla="*/ 3965870 h 5071844"/>
              <a:gd name="connsiteX8926" fmla="*/ 7317309 w 10020803"/>
              <a:gd name="connsiteY8926" fmla="*/ 3943526 h 5071844"/>
              <a:gd name="connsiteX8927" fmla="*/ 7272622 w 10020803"/>
              <a:gd name="connsiteY8927" fmla="*/ 3954699 h 5071844"/>
              <a:gd name="connsiteX8928" fmla="*/ 7283795 w 10020803"/>
              <a:gd name="connsiteY8928" fmla="*/ 3965870 h 5071844"/>
              <a:gd name="connsiteX8929" fmla="*/ 7294966 w 10020803"/>
              <a:gd name="connsiteY8929" fmla="*/ 3954699 h 5071844"/>
              <a:gd name="connsiteX8930" fmla="*/ 7317309 w 10020803"/>
              <a:gd name="connsiteY8930" fmla="*/ 3954699 h 5071844"/>
              <a:gd name="connsiteX8931" fmla="*/ 7317309 w 10020803"/>
              <a:gd name="connsiteY8931" fmla="*/ 3965870 h 5071844"/>
              <a:gd name="connsiteX8932" fmla="*/ 7328480 w 10020803"/>
              <a:gd name="connsiteY8932" fmla="*/ 3977042 h 5071844"/>
              <a:gd name="connsiteX8933" fmla="*/ 7339652 w 10020803"/>
              <a:gd name="connsiteY8933" fmla="*/ 3999384 h 5071844"/>
              <a:gd name="connsiteX8934" fmla="*/ 7306136 w 10020803"/>
              <a:gd name="connsiteY8934" fmla="*/ 3999384 h 5071844"/>
              <a:gd name="connsiteX8935" fmla="*/ 7250280 w 10020803"/>
              <a:gd name="connsiteY8935" fmla="*/ 3988213 h 5071844"/>
              <a:gd name="connsiteX8936" fmla="*/ 7233522 w 10020803"/>
              <a:gd name="connsiteY8936" fmla="*/ 3971456 h 5071844"/>
              <a:gd name="connsiteX8937" fmla="*/ 7205594 w 10020803"/>
              <a:gd name="connsiteY8937" fmla="*/ 3977042 h 5071844"/>
              <a:gd name="connsiteX8938" fmla="*/ 7250280 w 10020803"/>
              <a:gd name="connsiteY8938" fmla="*/ 3999384 h 5071844"/>
              <a:gd name="connsiteX8939" fmla="*/ 7261452 w 10020803"/>
              <a:gd name="connsiteY8939" fmla="*/ 3999384 h 5071844"/>
              <a:gd name="connsiteX8940" fmla="*/ 7272622 w 10020803"/>
              <a:gd name="connsiteY8940" fmla="*/ 3999384 h 5071844"/>
              <a:gd name="connsiteX8941" fmla="*/ 7306136 w 10020803"/>
              <a:gd name="connsiteY8941" fmla="*/ 4021727 h 5071844"/>
              <a:gd name="connsiteX8942" fmla="*/ 7317309 w 10020803"/>
              <a:gd name="connsiteY8942" fmla="*/ 4021727 h 5071844"/>
              <a:gd name="connsiteX8943" fmla="*/ 7328480 w 10020803"/>
              <a:gd name="connsiteY8943" fmla="*/ 4032899 h 5071844"/>
              <a:gd name="connsiteX8944" fmla="*/ 7350823 w 10020803"/>
              <a:gd name="connsiteY8944" fmla="*/ 4032899 h 5071844"/>
              <a:gd name="connsiteX8945" fmla="*/ 7361994 w 10020803"/>
              <a:gd name="connsiteY8945" fmla="*/ 4044070 h 5071844"/>
              <a:gd name="connsiteX8946" fmla="*/ 7391785 w 10020803"/>
              <a:gd name="connsiteY8946" fmla="*/ 4051518 h 5071844"/>
              <a:gd name="connsiteX8947" fmla="*/ 7384337 w 10020803"/>
              <a:gd name="connsiteY8947" fmla="*/ 4044070 h 5071844"/>
              <a:gd name="connsiteX8948" fmla="*/ 7401094 w 10020803"/>
              <a:gd name="connsiteY8948" fmla="*/ 4044070 h 5071844"/>
              <a:gd name="connsiteX8949" fmla="*/ 7417852 w 10020803"/>
              <a:gd name="connsiteY8949" fmla="*/ 4055241 h 5071844"/>
              <a:gd name="connsiteX8950" fmla="*/ 7406680 w 10020803"/>
              <a:gd name="connsiteY8950" fmla="*/ 4055241 h 5071844"/>
              <a:gd name="connsiteX8951" fmla="*/ 7434610 w 10020803"/>
              <a:gd name="connsiteY8951" fmla="*/ 4066413 h 5071844"/>
              <a:gd name="connsiteX8952" fmla="*/ 7440194 w 10020803"/>
              <a:gd name="connsiteY8952" fmla="*/ 4077584 h 5071844"/>
              <a:gd name="connsiteX8953" fmla="*/ 7440194 w 10020803"/>
              <a:gd name="connsiteY8953" fmla="*/ 4066413 h 5071844"/>
              <a:gd name="connsiteX8954" fmla="*/ 7462538 w 10020803"/>
              <a:gd name="connsiteY8954" fmla="*/ 4066413 h 5071844"/>
              <a:gd name="connsiteX8955" fmla="*/ 7462538 w 10020803"/>
              <a:gd name="connsiteY8955" fmla="*/ 4077584 h 5071844"/>
              <a:gd name="connsiteX8956" fmla="*/ 7462538 w 10020803"/>
              <a:gd name="connsiteY8956" fmla="*/ 4088756 h 5071844"/>
              <a:gd name="connsiteX8957" fmla="*/ 7507224 w 10020803"/>
              <a:gd name="connsiteY8957" fmla="*/ 4099927 h 5071844"/>
              <a:gd name="connsiteX8958" fmla="*/ 7563082 w 10020803"/>
              <a:gd name="connsiteY8958" fmla="*/ 4111098 h 5071844"/>
              <a:gd name="connsiteX8959" fmla="*/ 7551909 w 10020803"/>
              <a:gd name="connsiteY8959" fmla="*/ 4099927 h 5071844"/>
              <a:gd name="connsiteX8960" fmla="*/ 7551909 w 10020803"/>
              <a:gd name="connsiteY8960" fmla="*/ 4088756 h 5071844"/>
              <a:gd name="connsiteX8961" fmla="*/ 7574252 w 10020803"/>
              <a:gd name="connsiteY8961" fmla="*/ 4099927 h 5071844"/>
              <a:gd name="connsiteX8962" fmla="*/ 7596596 w 10020803"/>
              <a:gd name="connsiteY8962" fmla="*/ 4122270 h 5071844"/>
              <a:gd name="connsiteX8963" fmla="*/ 7607766 w 10020803"/>
              <a:gd name="connsiteY8963" fmla="*/ 4122270 h 5071844"/>
              <a:gd name="connsiteX8964" fmla="*/ 7624525 w 10020803"/>
              <a:gd name="connsiteY8964" fmla="*/ 4127857 h 5071844"/>
              <a:gd name="connsiteX8965" fmla="*/ 7652452 w 10020803"/>
              <a:gd name="connsiteY8965" fmla="*/ 4139028 h 5071844"/>
              <a:gd name="connsiteX8966" fmla="*/ 7680382 w 10020803"/>
              <a:gd name="connsiteY8966" fmla="*/ 4150198 h 5071844"/>
              <a:gd name="connsiteX8967" fmla="*/ 7697139 w 10020803"/>
              <a:gd name="connsiteY8967" fmla="*/ 4155785 h 5071844"/>
              <a:gd name="connsiteX8968" fmla="*/ 7730653 w 10020803"/>
              <a:gd name="connsiteY8968" fmla="*/ 4155785 h 5071844"/>
              <a:gd name="connsiteX8969" fmla="*/ 7741824 w 10020803"/>
              <a:gd name="connsiteY8969" fmla="*/ 4166955 h 5071844"/>
              <a:gd name="connsiteX8970" fmla="*/ 7719481 w 10020803"/>
              <a:gd name="connsiteY8970" fmla="*/ 4166955 h 5071844"/>
              <a:gd name="connsiteX8971" fmla="*/ 7730653 w 10020803"/>
              <a:gd name="connsiteY8971" fmla="*/ 4178128 h 5071844"/>
              <a:gd name="connsiteX8972" fmla="*/ 7764168 w 10020803"/>
              <a:gd name="connsiteY8972" fmla="*/ 4189299 h 5071844"/>
              <a:gd name="connsiteX8973" fmla="*/ 7764168 w 10020803"/>
              <a:gd name="connsiteY8973" fmla="*/ 4178128 h 5071844"/>
              <a:gd name="connsiteX8974" fmla="*/ 7775338 w 10020803"/>
              <a:gd name="connsiteY8974" fmla="*/ 4166955 h 5071844"/>
              <a:gd name="connsiteX8975" fmla="*/ 7786510 w 10020803"/>
              <a:gd name="connsiteY8975" fmla="*/ 4166955 h 5071844"/>
              <a:gd name="connsiteX8976" fmla="*/ 7797682 w 10020803"/>
              <a:gd name="connsiteY8976" fmla="*/ 4166955 h 5071844"/>
              <a:gd name="connsiteX8977" fmla="*/ 7797682 w 10020803"/>
              <a:gd name="connsiteY8977" fmla="*/ 4178128 h 5071844"/>
              <a:gd name="connsiteX8978" fmla="*/ 7797682 w 10020803"/>
              <a:gd name="connsiteY8978" fmla="*/ 4189299 h 5071844"/>
              <a:gd name="connsiteX8979" fmla="*/ 7842368 w 10020803"/>
              <a:gd name="connsiteY8979" fmla="*/ 4211642 h 5071844"/>
              <a:gd name="connsiteX8980" fmla="*/ 7859125 w 10020803"/>
              <a:gd name="connsiteY8980" fmla="*/ 4211642 h 5071844"/>
              <a:gd name="connsiteX8981" fmla="*/ 7864711 w 10020803"/>
              <a:gd name="connsiteY8981" fmla="*/ 4200471 h 5071844"/>
              <a:gd name="connsiteX8982" fmla="*/ 7887054 w 10020803"/>
              <a:gd name="connsiteY8982" fmla="*/ 4200471 h 5071844"/>
              <a:gd name="connsiteX8983" fmla="*/ 7931739 w 10020803"/>
              <a:gd name="connsiteY8983" fmla="*/ 4211642 h 5071844"/>
              <a:gd name="connsiteX8984" fmla="*/ 7942912 w 10020803"/>
              <a:gd name="connsiteY8984" fmla="*/ 4211642 h 5071844"/>
              <a:gd name="connsiteX8985" fmla="*/ 7942912 w 10020803"/>
              <a:gd name="connsiteY8985" fmla="*/ 4222813 h 5071844"/>
              <a:gd name="connsiteX8986" fmla="*/ 7959668 w 10020803"/>
              <a:gd name="connsiteY8986" fmla="*/ 4228399 h 5071844"/>
              <a:gd name="connsiteX8987" fmla="*/ 7970840 w 10020803"/>
              <a:gd name="connsiteY8987" fmla="*/ 4222813 h 5071844"/>
              <a:gd name="connsiteX8988" fmla="*/ 7976426 w 10020803"/>
              <a:gd name="connsiteY8988" fmla="*/ 4228399 h 5071844"/>
              <a:gd name="connsiteX8989" fmla="*/ 7976426 w 10020803"/>
              <a:gd name="connsiteY8989" fmla="*/ 4233985 h 5071844"/>
              <a:gd name="connsiteX8990" fmla="*/ 7965253 w 10020803"/>
              <a:gd name="connsiteY8990" fmla="*/ 4233985 h 5071844"/>
              <a:gd name="connsiteX8991" fmla="*/ 7965253 w 10020803"/>
              <a:gd name="connsiteY8991" fmla="*/ 4245156 h 5071844"/>
              <a:gd name="connsiteX8992" fmla="*/ 7982012 w 10020803"/>
              <a:gd name="connsiteY8992" fmla="*/ 4239571 h 5071844"/>
              <a:gd name="connsiteX8993" fmla="*/ 8009940 w 10020803"/>
              <a:gd name="connsiteY8993" fmla="*/ 4233985 h 5071844"/>
              <a:gd name="connsiteX8994" fmla="*/ 8032283 w 10020803"/>
              <a:gd name="connsiteY8994" fmla="*/ 4239571 h 5071844"/>
              <a:gd name="connsiteX8995" fmla="*/ 8054626 w 10020803"/>
              <a:gd name="connsiteY8995" fmla="*/ 4245156 h 5071844"/>
              <a:gd name="connsiteX8996" fmla="*/ 8065797 w 10020803"/>
              <a:gd name="connsiteY8996" fmla="*/ 4256328 h 5071844"/>
              <a:gd name="connsiteX8997" fmla="*/ 8082554 w 10020803"/>
              <a:gd name="connsiteY8997" fmla="*/ 4250742 h 5071844"/>
              <a:gd name="connsiteX8998" fmla="*/ 8099311 w 10020803"/>
              <a:gd name="connsiteY8998" fmla="*/ 4256328 h 5071844"/>
              <a:gd name="connsiteX8999" fmla="*/ 8132825 w 10020803"/>
              <a:gd name="connsiteY8999" fmla="*/ 4256328 h 5071844"/>
              <a:gd name="connsiteX9000" fmla="*/ 8155168 w 10020803"/>
              <a:gd name="connsiteY9000" fmla="*/ 4267499 h 5071844"/>
              <a:gd name="connsiteX9001" fmla="*/ 8177512 w 10020803"/>
              <a:gd name="connsiteY9001" fmla="*/ 4267499 h 5071844"/>
              <a:gd name="connsiteX9002" fmla="*/ 8188684 w 10020803"/>
              <a:gd name="connsiteY9002" fmla="*/ 4278672 h 5071844"/>
              <a:gd name="connsiteX9003" fmla="*/ 8216612 w 10020803"/>
              <a:gd name="connsiteY9003" fmla="*/ 4284256 h 5071844"/>
              <a:gd name="connsiteX9004" fmla="*/ 8244541 w 10020803"/>
              <a:gd name="connsiteY9004" fmla="*/ 4289842 h 5071844"/>
              <a:gd name="connsiteX9005" fmla="*/ 8244541 w 10020803"/>
              <a:gd name="connsiteY9005" fmla="*/ 4301013 h 5071844"/>
              <a:gd name="connsiteX9006" fmla="*/ 8255712 w 10020803"/>
              <a:gd name="connsiteY9006" fmla="*/ 4312186 h 5071844"/>
              <a:gd name="connsiteX9007" fmla="*/ 8216612 w 10020803"/>
              <a:gd name="connsiteY9007" fmla="*/ 4323356 h 5071844"/>
              <a:gd name="connsiteX9008" fmla="*/ 8166340 w 10020803"/>
              <a:gd name="connsiteY9008" fmla="*/ 4323356 h 5071844"/>
              <a:gd name="connsiteX9009" fmla="*/ 8143998 w 10020803"/>
              <a:gd name="connsiteY9009" fmla="*/ 4323356 h 5071844"/>
              <a:gd name="connsiteX9010" fmla="*/ 8121654 w 10020803"/>
              <a:gd name="connsiteY9010" fmla="*/ 4323356 h 5071844"/>
              <a:gd name="connsiteX9011" fmla="*/ 8155168 w 10020803"/>
              <a:gd name="connsiteY9011" fmla="*/ 4334529 h 5071844"/>
              <a:gd name="connsiteX9012" fmla="*/ 8211026 w 10020803"/>
              <a:gd name="connsiteY9012" fmla="*/ 4334529 h 5071844"/>
              <a:gd name="connsiteX9013" fmla="*/ 8211026 w 10020803"/>
              <a:gd name="connsiteY9013" fmla="*/ 4345700 h 5071844"/>
              <a:gd name="connsiteX9014" fmla="*/ 8222198 w 10020803"/>
              <a:gd name="connsiteY9014" fmla="*/ 4356871 h 5071844"/>
              <a:gd name="connsiteX9015" fmla="*/ 8244541 w 10020803"/>
              <a:gd name="connsiteY9015" fmla="*/ 4368043 h 5071844"/>
              <a:gd name="connsiteX9016" fmla="*/ 8233368 w 10020803"/>
              <a:gd name="connsiteY9016" fmla="*/ 4368043 h 5071844"/>
              <a:gd name="connsiteX9017" fmla="*/ 8222198 w 10020803"/>
              <a:gd name="connsiteY9017" fmla="*/ 4368043 h 5071844"/>
              <a:gd name="connsiteX9018" fmla="*/ 8222198 w 10020803"/>
              <a:gd name="connsiteY9018" fmla="*/ 4379214 h 5071844"/>
              <a:gd name="connsiteX9019" fmla="*/ 8199854 w 10020803"/>
              <a:gd name="connsiteY9019" fmla="*/ 4368043 h 5071844"/>
              <a:gd name="connsiteX9020" fmla="*/ 8199854 w 10020803"/>
              <a:gd name="connsiteY9020" fmla="*/ 4362457 h 5071844"/>
              <a:gd name="connsiteX9021" fmla="*/ 8188684 w 10020803"/>
              <a:gd name="connsiteY9021" fmla="*/ 4368043 h 5071844"/>
              <a:gd name="connsiteX9022" fmla="*/ 8177512 w 10020803"/>
              <a:gd name="connsiteY9022" fmla="*/ 4368043 h 5071844"/>
              <a:gd name="connsiteX9023" fmla="*/ 8143998 w 10020803"/>
              <a:gd name="connsiteY9023" fmla="*/ 4356871 h 5071844"/>
              <a:gd name="connsiteX9024" fmla="*/ 8065797 w 10020803"/>
              <a:gd name="connsiteY9024" fmla="*/ 4334529 h 5071844"/>
              <a:gd name="connsiteX9025" fmla="*/ 8032283 w 10020803"/>
              <a:gd name="connsiteY9025" fmla="*/ 4323356 h 5071844"/>
              <a:gd name="connsiteX9026" fmla="*/ 8021110 w 10020803"/>
              <a:gd name="connsiteY9026" fmla="*/ 4312186 h 5071844"/>
              <a:gd name="connsiteX9027" fmla="*/ 8032283 w 10020803"/>
              <a:gd name="connsiteY9027" fmla="*/ 4301013 h 5071844"/>
              <a:gd name="connsiteX9028" fmla="*/ 8043454 w 10020803"/>
              <a:gd name="connsiteY9028" fmla="*/ 4289842 h 5071844"/>
              <a:gd name="connsiteX9029" fmla="*/ 8043454 w 10020803"/>
              <a:gd name="connsiteY9029" fmla="*/ 4301013 h 5071844"/>
              <a:gd name="connsiteX9030" fmla="*/ 8054626 w 10020803"/>
              <a:gd name="connsiteY9030" fmla="*/ 4312186 h 5071844"/>
              <a:gd name="connsiteX9031" fmla="*/ 8076968 w 10020803"/>
              <a:gd name="connsiteY9031" fmla="*/ 4323356 h 5071844"/>
              <a:gd name="connsiteX9032" fmla="*/ 8099311 w 10020803"/>
              <a:gd name="connsiteY9032" fmla="*/ 4312186 h 5071844"/>
              <a:gd name="connsiteX9033" fmla="*/ 8110484 w 10020803"/>
              <a:gd name="connsiteY9033" fmla="*/ 4301013 h 5071844"/>
              <a:gd name="connsiteX9034" fmla="*/ 8088140 w 10020803"/>
              <a:gd name="connsiteY9034" fmla="*/ 4301013 h 5071844"/>
              <a:gd name="connsiteX9035" fmla="*/ 8043454 w 10020803"/>
              <a:gd name="connsiteY9035" fmla="*/ 4278672 h 5071844"/>
              <a:gd name="connsiteX9036" fmla="*/ 8021110 w 10020803"/>
              <a:gd name="connsiteY9036" fmla="*/ 4267499 h 5071844"/>
              <a:gd name="connsiteX9037" fmla="*/ 8021110 w 10020803"/>
              <a:gd name="connsiteY9037" fmla="*/ 4278672 h 5071844"/>
              <a:gd name="connsiteX9038" fmla="*/ 7998768 w 10020803"/>
              <a:gd name="connsiteY9038" fmla="*/ 4278672 h 5071844"/>
              <a:gd name="connsiteX9039" fmla="*/ 7976426 w 10020803"/>
              <a:gd name="connsiteY9039" fmla="*/ 4278672 h 5071844"/>
              <a:gd name="connsiteX9040" fmla="*/ 7998768 w 10020803"/>
              <a:gd name="connsiteY9040" fmla="*/ 4301013 h 5071844"/>
              <a:gd name="connsiteX9041" fmla="*/ 7987596 w 10020803"/>
              <a:gd name="connsiteY9041" fmla="*/ 4301013 h 5071844"/>
              <a:gd name="connsiteX9042" fmla="*/ 7976426 w 10020803"/>
              <a:gd name="connsiteY9042" fmla="*/ 4301013 h 5071844"/>
              <a:gd name="connsiteX9043" fmla="*/ 7959668 w 10020803"/>
              <a:gd name="connsiteY9043" fmla="*/ 4306599 h 5071844"/>
              <a:gd name="connsiteX9044" fmla="*/ 7942912 w 10020803"/>
              <a:gd name="connsiteY9044" fmla="*/ 4312186 h 5071844"/>
              <a:gd name="connsiteX9045" fmla="*/ 7931739 w 10020803"/>
              <a:gd name="connsiteY9045" fmla="*/ 4323356 h 5071844"/>
              <a:gd name="connsiteX9046" fmla="*/ 7942912 w 10020803"/>
              <a:gd name="connsiteY9046" fmla="*/ 4334529 h 5071844"/>
              <a:gd name="connsiteX9047" fmla="*/ 7931739 w 10020803"/>
              <a:gd name="connsiteY9047" fmla="*/ 4334529 h 5071844"/>
              <a:gd name="connsiteX9048" fmla="*/ 7931739 w 10020803"/>
              <a:gd name="connsiteY9048" fmla="*/ 4345700 h 5071844"/>
              <a:gd name="connsiteX9049" fmla="*/ 7937326 w 10020803"/>
              <a:gd name="connsiteY9049" fmla="*/ 4356871 h 5071844"/>
              <a:gd name="connsiteX9050" fmla="*/ 7942912 w 10020803"/>
              <a:gd name="connsiteY9050" fmla="*/ 4368043 h 5071844"/>
              <a:gd name="connsiteX9051" fmla="*/ 7942912 w 10020803"/>
              <a:gd name="connsiteY9051" fmla="*/ 4379214 h 5071844"/>
              <a:gd name="connsiteX9052" fmla="*/ 7931739 w 10020803"/>
              <a:gd name="connsiteY9052" fmla="*/ 4368043 h 5071844"/>
              <a:gd name="connsiteX9053" fmla="*/ 7842368 w 10020803"/>
              <a:gd name="connsiteY9053" fmla="*/ 4345700 h 5071844"/>
              <a:gd name="connsiteX9054" fmla="*/ 7808854 w 10020803"/>
              <a:gd name="connsiteY9054" fmla="*/ 4334529 h 5071844"/>
              <a:gd name="connsiteX9055" fmla="*/ 7797682 w 10020803"/>
              <a:gd name="connsiteY9055" fmla="*/ 4334529 h 5071844"/>
              <a:gd name="connsiteX9056" fmla="*/ 7786510 w 10020803"/>
              <a:gd name="connsiteY9056" fmla="*/ 4345700 h 5071844"/>
              <a:gd name="connsiteX9057" fmla="*/ 7780924 w 10020803"/>
              <a:gd name="connsiteY9057" fmla="*/ 4340114 h 5071844"/>
              <a:gd name="connsiteX9058" fmla="*/ 7752996 w 10020803"/>
              <a:gd name="connsiteY9058" fmla="*/ 4334529 h 5071844"/>
              <a:gd name="connsiteX9059" fmla="*/ 7752996 w 10020803"/>
              <a:gd name="connsiteY9059" fmla="*/ 4323356 h 5071844"/>
              <a:gd name="connsiteX9060" fmla="*/ 7764168 w 10020803"/>
              <a:gd name="connsiteY9060" fmla="*/ 4289842 h 5071844"/>
              <a:gd name="connsiteX9061" fmla="*/ 7820024 w 10020803"/>
              <a:gd name="connsiteY9061" fmla="*/ 4312186 h 5071844"/>
              <a:gd name="connsiteX9062" fmla="*/ 7836782 w 10020803"/>
              <a:gd name="connsiteY9062" fmla="*/ 4317770 h 5071844"/>
              <a:gd name="connsiteX9063" fmla="*/ 7853538 w 10020803"/>
              <a:gd name="connsiteY9063" fmla="*/ 4323356 h 5071844"/>
              <a:gd name="connsiteX9064" fmla="*/ 7864711 w 10020803"/>
              <a:gd name="connsiteY9064" fmla="*/ 4323356 h 5071844"/>
              <a:gd name="connsiteX9065" fmla="*/ 7797682 w 10020803"/>
              <a:gd name="connsiteY9065" fmla="*/ 4301013 h 5071844"/>
              <a:gd name="connsiteX9066" fmla="*/ 7775338 w 10020803"/>
              <a:gd name="connsiteY9066" fmla="*/ 4278672 h 5071844"/>
              <a:gd name="connsiteX9067" fmla="*/ 7764168 w 10020803"/>
              <a:gd name="connsiteY9067" fmla="*/ 4278672 h 5071844"/>
              <a:gd name="connsiteX9068" fmla="*/ 7752996 w 10020803"/>
              <a:gd name="connsiteY9068" fmla="*/ 4256328 h 5071844"/>
              <a:gd name="connsiteX9069" fmla="*/ 7764168 w 10020803"/>
              <a:gd name="connsiteY9069" fmla="*/ 4245156 h 5071844"/>
              <a:gd name="connsiteX9070" fmla="*/ 7775338 w 10020803"/>
              <a:gd name="connsiteY9070" fmla="*/ 4245156 h 5071844"/>
              <a:gd name="connsiteX9071" fmla="*/ 7741824 w 10020803"/>
              <a:gd name="connsiteY9071" fmla="*/ 4233985 h 5071844"/>
              <a:gd name="connsiteX9072" fmla="*/ 7741824 w 10020803"/>
              <a:gd name="connsiteY9072" fmla="*/ 4245156 h 5071844"/>
              <a:gd name="connsiteX9073" fmla="*/ 7725067 w 10020803"/>
              <a:gd name="connsiteY9073" fmla="*/ 4245156 h 5071844"/>
              <a:gd name="connsiteX9074" fmla="*/ 7730653 w 10020803"/>
              <a:gd name="connsiteY9074" fmla="*/ 4256328 h 5071844"/>
              <a:gd name="connsiteX9075" fmla="*/ 7730653 w 10020803"/>
              <a:gd name="connsiteY9075" fmla="*/ 4267499 h 5071844"/>
              <a:gd name="connsiteX9076" fmla="*/ 7697139 w 10020803"/>
              <a:gd name="connsiteY9076" fmla="*/ 4267499 h 5071844"/>
              <a:gd name="connsiteX9077" fmla="*/ 7685967 w 10020803"/>
              <a:gd name="connsiteY9077" fmla="*/ 4267499 h 5071844"/>
              <a:gd name="connsiteX9078" fmla="*/ 7680382 w 10020803"/>
              <a:gd name="connsiteY9078" fmla="*/ 4267499 h 5071844"/>
              <a:gd name="connsiteX9079" fmla="*/ 7663624 w 10020803"/>
              <a:gd name="connsiteY9079" fmla="*/ 4267499 h 5071844"/>
              <a:gd name="connsiteX9080" fmla="*/ 7658039 w 10020803"/>
              <a:gd name="connsiteY9080" fmla="*/ 4273085 h 5071844"/>
              <a:gd name="connsiteX9081" fmla="*/ 7652452 w 10020803"/>
              <a:gd name="connsiteY9081" fmla="*/ 4278672 h 5071844"/>
              <a:gd name="connsiteX9082" fmla="*/ 7652452 w 10020803"/>
              <a:gd name="connsiteY9082" fmla="*/ 4289842 h 5071844"/>
              <a:gd name="connsiteX9083" fmla="*/ 7641282 w 10020803"/>
              <a:gd name="connsiteY9083" fmla="*/ 4267499 h 5071844"/>
              <a:gd name="connsiteX9084" fmla="*/ 7639420 w 10020803"/>
              <a:gd name="connsiteY9084" fmla="*/ 4264707 h 5071844"/>
              <a:gd name="connsiteX9085" fmla="*/ 7638488 w 10020803"/>
              <a:gd name="connsiteY9085" fmla="*/ 4266103 h 5071844"/>
              <a:gd name="connsiteX9086" fmla="*/ 7630110 w 10020803"/>
              <a:gd name="connsiteY9086" fmla="*/ 4267499 h 5071844"/>
              <a:gd name="connsiteX9087" fmla="*/ 7631506 w 10020803"/>
              <a:gd name="connsiteY9087" fmla="*/ 4259121 h 5071844"/>
              <a:gd name="connsiteX9088" fmla="*/ 7632344 w 10020803"/>
              <a:gd name="connsiteY9088" fmla="*/ 4258562 h 5071844"/>
              <a:gd name="connsiteX9089" fmla="*/ 7618938 w 10020803"/>
              <a:gd name="connsiteY9089" fmla="*/ 4256328 h 5071844"/>
              <a:gd name="connsiteX9090" fmla="*/ 7585424 w 10020803"/>
              <a:gd name="connsiteY9090" fmla="*/ 4256328 h 5071844"/>
              <a:gd name="connsiteX9091" fmla="*/ 7607766 w 10020803"/>
              <a:gd name="connsiteY9091" fmla="*/ 4245156 h 5071844"/>
              <a:gd name="connsiteX9092" fmla="*/ 7630110 w 10020803"/>
              <a:gd name="connsiteY9092" fmla="*/ 4245156 h 5071844"/>
              <a:gd name="connsiteX9093" fmla="*/ 7641282 w 10020803"/>
              <a:gd name="connsiteY9093" fmla="*/ 4245156 h 5071844"/>
              <a:gd name="connsiteX9094" fmla="*/ 7685967 w 10020803"/>
              <a:gd name="connsiteY9094" fmla="*/ 4245156 h 5071844"/>
              <a:gd name="connsiteX9095" fmla="*/ 7702724 w 10020803"/>
              <a:gd name="connsiteY9095" fmla="*/ 4239571 h 5071844"/>
              <a:gd name="connsiteX9096" fmla="*/ 7697139 w 10020803"/>
              <a:gd name="connsiteY9096" fmla="*/ 4233985 h 5071844"/>
              <a:gd name="connsiteX9097" fmla="*/ 7697139 w 10020803"/>
              <a:gd name="connsiteY9097" fmla="*/ 4222813 h 5071844"/>
              <a:gd name="connsiteX9098" fmla="*/ 7708310 w 10020803"/>
              <a:gd name="connsiteY9098" fmla="*/ 4211642 h 5071844"/>
              <a:gd name="connsiteX9099" fmla="*/ 7702724 w 10020803"/>
              <a:gd name="connsiteY9099" fmla="*/ 4200471 h 5071844"/>
              <a:gd name="connsiteX9100" fmla="*/ 7685967 w 10020803"/>
              <a:gd name="connsiteY9100" fmla="*/ 4200471 h 5071844"/>
              <a:gd name="connsiteX9101" fmla="*/ 7652452 w 10020803"/>
              <a:gd name="connsiteY9101" fmla="*/ 4189299 h 5071844"/>
              <a:gd name="connsiteX9102" fmla="*/ 7618938 w 10020803"/>
              <a:gd name="connsiteY9102" fmla="*/ 4189299 h 5071844"/>
              <a:gd name="connsiteX9103" fmla="*/ 7607766 w 10020803"/>
              <a:gd name="connsiteY9103" fmla="*/ 4189299 h 5071844"/>
              <a:gd name="connsiteX9104" fmla="*/ 7607766 w 10020803"/>
              <a:gd name="connsiteY9104" fmla="*/ 4200471 h 5071844"/>
              <a:gd name="connsiteX9105" fmla="*/ 7624525 w 10020803"/>
              <a:gd name="connsiteY9105" fmla="*/ 4206056 h 5071844"/>
              <a:gd name="connsiteX9106" fmla="*/ 7641282 w 10020803"/>
              <a:gd name="connsiteY9106" fmla="*/ 4211642 h 5071844"/>
              <a:gd name="connsiteX9107" fmla="*/ 7618938 w 10020803"/>
              <a:gd name="connsiteY9107" fmla="*/ 4211642 h 5071844"/>
              <a:gd name="connsiteX9108" fmla="*/ 7591010 w 10020803"/>
              <a:gd name="connsiteY9108" fmla="*/ 4206056 h 5071844"/>
              <a:gd name="connsiteX9109" fmla="*/ 7585424 w 10020803"/>
              <a:gd name="connsiteY9109" fmla="*/ 4211642 h 5071844"/>
              <a:gd name="connsiteX9110" fmla="*/ 7574252 w 10020803"/>
              <a:gd name="connsiteY9110" fmla="*/ 4222813 h 5071844"/>
              <a:gd name="connsiteX9111" fmla="*/ 7540738 w 10020803"/>
              <a:gd name="connsiteY9111" fmla="*/ 4233985 h 5071844"/>
              <a:gd name="connsiteX9112" fmla="*/ 7540738 w 10020803"/>
              <a:gd name="connsiteY9112" fmla="*/ 4222813 h 5071844"/>
              <a:gd name="connsiteX9113" fmla="*/ 7529568 w 10020803"/>
              <a:gd name="connsiteY9113" fmla="*/ 4211642 h 5071844"/>
              <a:gd name="connsiteX9114" fmla="*/ 7518395 w 10020803"/>
              <a:gd name="connsiteY9114" fmla="*/ 4222813 h 5071844"/>
              <a:gd name="connsiteX9115" fmla="*/ 7507224 w 10020803"/>
              <a:gd name="connsiteY9115" fmla="*/ 4222813 h 5071844"/>
              <a:gd name="connsiteX9116" fmla="*/ 7451367 w 10020803"/>
              <a:gd name="connsiteY9116" fmla="*/ 4211642 h 5071844"/>
              <a:gd name="connsiteX9117" fmla="*/ 7440194 w 10020803"/>
              <a:gd name="connsiteY9117" fmla="*/ 4200471 h 5071844"/>
              <a:gd name="connsiteX9118" fmla="*/ 7440194 w 10020803"/>
              <a:gd name="connsiteY9118" fmla="*/ 4189299 h 5071844"/>
              <a:gd name="connsiteX9119" fmla="*/ 7451367 w 10020803"/>
              <a:gd name="connsiteY9119" fmla="*/ 4178128 h 5071844"/>
              <a:gd name="connsiteX9120" fmla="*/ 7473710 w 10020803"/>
              <a:gd name="connsiteY9120" fmla="*/ 4200471 h 5071844"/>
              <a:gd name="connsiteX9121" fmla="*/ 7496052 w 10020803"/>
              <a:gd name="connsiteY9121" fmla="*/ 4211642 h 5071844"/>
              <a:gd name="connsiteX9122" fmla="*/ 7518395 w 10020803"/>
              <a:gd name="connsiteY9122" fmla="*/ 4200471 h 5071844"/>
              <a:gd name="connsiteX9123" fmla="*/ 7563082 w 10020803"/>
              <a:gd name="connsiteY9123" fmla="*/ 4200471 h 5071844"/>
              <a:gd name="connsiteX9124" fmla="*/ 7551909 w 10020803"/>
              <a:gd name="connsiteY9124" fmla="*/ 4178128 h 5071844"/>
              <a:gd name="connsiteX9125" fmla="*/ 7535152 w 10020803"/>
              <a:gd name="connsiteY9125" fmla="*/ 4172542 h 5071844"/>
              <a:gd name="connsiteX9126" fmla="*/ 7490467 w 10020803"/>
              <a:gd name="connsiteY9126" fmla="*/ 4166955 h 5071844"/>
              <a:gd name="connsiteX9127" fmla="*/ 7445780 w 10020803"/>
              <a:gd name="connsiteY9127" fmla="*/ 4161371 h 5071844"/>
              <a:gd name="connsiteX9128" fmla="*/ 7423438 w 10020803"/>
              <a:gd name="connsiteY9128" fmla="*/ 4161371 h 5071844"/>
              <a:gd name="connsiteX9129" fmla="*/ 7409473 w 10020803"/>
              <a:gd name="connsiteY9129" fmla="*/ 4165559 h 5071844"/>
              <a:gd name="connsiteX9130" fmla="*/ 7406680 w 10020803"/>
              <a:gd name="connsiteY9130" fmla="*/ 4166025 h 5071844"/>
              <a:gd name="connsiteX9131" fmla="*/ 7406680 w 10020803"/>
              <a:gd name="connsiteY9131" fmla="*/ 4133441 h 5071844"/>
              <a:gd name="connsiteX9132" fmla="*/ 7406680 w 10020803"/>
              <a:gd name="connsiteY9132" fmla="*/ 4122270 h 5071844"/>
              <a:gd name="connsiteX9133" fmla="*/ 7361994 w 10020803"/>
              <a:gd name="connsiteY9133" fmla="*/ 4099927 h 5071844"/>
              <a:gd name="connsiteX9134" fmla="*/ 7373166 w 10020803"/>
              <a:gd name="connsiteY9134" fmla="*/ 4111098 h 5071844"/>
              <a:gd name="connsiteX9135" fmla="*/ 7384337 w 10020803"/>
              <a:gd name="connsiteY9135" fmla="*/ 4122270 h 5071844"/>
              <a:gd name="connsiteX9136" fmla="*/ 7373166 w 10020803"/>
              <a:gd name="connsiteY9136" fmla="*/ 4144614 h 5071844"/>
              <a:gd name="connsiteX9137" fmla="*/ 7350823 w 10020803"/>
              <a:gd name="connsiteY9137" fmla="*/ 4133441 h 5071844"/>
              <a:gd name="connsiteX9138" fmla="*/ 7317309 w 10020803"/>
              <a:gd name="connsiteY9138" fmla="*/ 4122270 h 5071844"/>
              <a:gd name="connsiteX9139" fmla="*/ 7306136 w 10020803"/>
              <a:gd name="connsiteY9139" fmla="*/ 4122270 h 5071844"/>
              <a:gd name="connsiteX9140" fmla="*/ 7283795 w 10020803"/>
              <a:gd name="connsiteY9140" fmla="*/ 4133441 h 5071844"/>
              <a:gd name="connsiteX9141" fmla="*/ 7317309 w 10020803"/>
              <a:gd name="connsiteY9141" fmla="*/ 4155785 h 5071844"/>
              <a:gd name="connsiteX9142" fmla="*/ 7328480 w 10020803"/>
              <a:gd name="connsiteY9142" fmla="*/ 4166955 h 5071844"/>
              <a:gd name="connsiteX9143" fmla="*/ 7339652 w 10020803"/>
              <a:gd name="connsiteY9143" fmla="*/ 4178128 h 5071844"/>
              <a:gd name="connsiteX9144" fmla="*/ 7350823 w 10020803"/>
              <a:gd name="connsiteY9144" fmla="*/ 4189299 h 5071844"/>
              <a:gd name="connsiteX9145" fmla="*/ 7373166 w 10020803"/>
              <a:gd name="connsiteY9145" fmla="*/ 4200471 h 5071844"/>
              <a:gd name="connsiteX9146" fmla="*/ 7417852 w 10020803"/>
              <a:gd name="connsiteY9146" fmla="*/ 4222813 h 5071844"/>
              <a:gd name="connsiteX9147" fmla="*/ 7406680 w 10020803"/>
              <a:gd name="connsiteY9147" fmla="*/ 4222813 h 5071844"/>
              <a:gd name="connsiteX9148" fmla="*/ 7384337 w 10020803"/>
              <a:gd name="connsiteY9148" fmla="*/ 4222813 h 5071844"/>
              <a:gd name="connsiteX9149" fmla="*/ 7373166 w 10020803"/>
              <a:gd name="connsiteY9149" fmla="*/ 4233985 h 5071844"/>
              <a:gd name="connsiteX9150" fmla="*/ 7339652 w 10020803"/>
              <a:gd name="connsiteY9150" fmla="*/ 4222813 h 5071844"/>
              <a:gd name="connsiteX9151" fmla="*/ 7328480 w 10020803"/>
              <a:gd name="connsiteY9151" fmla="*/ 4222813 h 5071844"/>
              <a:gd name="connsiteX9152" fmla="*/ 7306136 w 10020803"/>
              <a:gd name="connsiteY9152" fmla="*/ 4211642 h 5071844"/>
              <a:gd name="connsiteX9153" fmla="*/ 7306136 w 10020803"/>
              <a:gd name="connsiteY9153" fmla="*/ 4222813 h 5071844"/>
              <a:gd name="connsiteX9154" fmla="*/ 7306136 w 10020803"/>
              <a:gd name="connsiteY9154" fmla="*/ 4245156 h 5071844"/>
              <a:gd name="connsiteX9155" fmla="*/ 7294966 w 10020803"/>
              <a:gd name="connsiteY9155" fmla="*/ 4245156 h 5071844"/>
              <a:gd name="connsiteX9156" fmla="*/ 7278209 w 10020803"/>
              <a:gd name="connsiteY9156" fmla="*/ 4228399 h 5071844"/>
              <a:gd name="connsiteX9157" fmla="*/ 7283795 w 10020803"/>
              <a:gd name="connsiteY9157" fmla="*/ 4211642 h 5071844"/>
              <a:gd name="connsiteX9158" fmla="*/ 7294966 w 10020803"/>
              <a:gd name="connsiteY9158" fmla="*/ 4200471 h 5071844"/>
              <a:gd name="connsiteX9159" fmla="*/ 7283795 w 10020803"/>
              <a:gd name="connsiteY9159" fmla="*/ 4189299 h 5071844"/>
              <a:gd name="connsiteX9160" fmla="*/ 7272622 w 10020803"/>
              <a:gd name="connsiteY9160" fmla="*/ 4178128 h 5071844"/>
              <a:gd name="connsiteX9161" fmla="*/ 7272622 w 10020803"/>
              <a:gd name="connsiteY9161" fmla="*/ 4166955 h 5071844"/>
              <a:gd name="connsiteX9162" fmla="*/ 7272622 w 10020803"/>
              <a:gd name="connsiteY9162" fmla="*/ 4161371 h 5071844"/>
              <a:gd name="connsiteX9163" fmla="*/ 7283795 w 10020803"/>
              <a:gd name="connsiteY9163" fmla="*/ 4166955 h 5071844"/>
              <a:gd name="connsiteX9164" fmla="*/ 7294966 w 10020803"/>
              <a:gd name="connsiteY9164" fmla="*/ 4155785 h 5071844"/>
              <a:gd name="connsiteX9165" fmla="*/ 7283795 w 10020803"/>
              <a:gd name="connsiteY9165" fmla="*/ 4155785 h 5071844"/>
              <a:gd name="connsiteX9166" fmla="*/ 7276060 w 10020803"/>
              <a:gd name="connsiteY9166" fmla="*/ 4157074 h 5071844"/>
              <a:gd name="connsiteX9167" fmla="*/ 7278209 w 10020803"/>
              <a:gd name="connsiteY9167" fmla="*/ 4154388 h 5071844"/>
              <a:gd name="connsiteX9168" fmla="*/ 7272622 w 10020803"/>
              <a:gd name="connsiteY9168" fmla="*/ 4144614 h 5071844"/>
              <a:gd name="connsiteX9169" fmla="*/ 7267038 w 10020803"/>
              <a:gd name="connsiteY9169" fmla="*/ 4144614 h 5071844"/>
              <a:gd name="connsiteX9170" fmla="*/ 7261452 w 10020803"/>
              <a:gd name="connsiteY9170" fmla="*/ 4155785 h 5071844"/>
              <a:gd name="connsiteX9171" fmla="*/ 7250280 w 10020803"/>
              <a:gd name="connsiteY9171" fmla="*/ 4155785 h 5071844"/>
              <a:gd name="connsiteX9172" fmla="*/ 7216766 w 10020803"/>
              <a:gd name="connsiteY9172" fmla="*/ 4133441 h 5071844"/>
              <a:gd name="connsiteX9173" fmla="*/ 7194422 w 10020803"/>
              <a:gd name="connsiteY9173" fmla="*/ 4122270 h 5071844"/>
              <a:gd name="connsiteX9174" fmla="*/ 7183252 w 10020803"/>
              <a:gd name="connsiteY9174" fmla="*/ 4127857 h 5071844"/>
              <a:gd name="connsiteX9175" fmla="*/ 7194422 w 10020803"/>
              <a:gd name="connsiteY9175" fmla="*/ 4133441 h 5071844"/>
              <a:gd name="connsiteX9176" fmla="*/ 7205594 w 10020803"/>
              <a:gd name="connsiteY9176" fmla="*/ 4144614 h 5071844"/>
              <a:gd name="connsiteX9177" fmla="*/ 7194422 w 10020803"/>
              <a:gd name="connsiteY9177" fmla="*/ 4144614 h 5071844"/>
              <a:gd name="connsiteX9178" fmla="*/ 7172080 w 10020803"/>
              <a:gd name="connsiteY9178" fmla="*/ 4150198 h 5071844"/>
              <a:gd name="connsiteX9179" fmla="*/ 7172080 w 10020803"/>
              <a:gd name="connsiteY9179" fmla="*/ 4144614 h 5071844"/>
              <a:gd name="connsiteX9180" fmla="*/ 7160908 w 10020803"/>
              <a:gd name="connsiteY9180" fmla="*/ 4122270 h 5071844"/>
              <a:gd name="connsiteX9181" fmla="*/ 7149737 w 10020803"/>
              <a:gd name="connsiteY9181" fmla="*/ 4144614 h 5071844"/>
              <a:gd name="connsiteX9182" fmla="*/ 7149737 w 10020803"/>
              <a:gd name="connsiteY9182" fmla="*/ 4161371 h 5071844"/>
              <a:gd name="connsiteX9183" fmla="*/ 7138565 w 10020803"/>
              <a:gd name="connsiteY9183" fmla="*/ 4166955 h 5071844"/>
              <a:gd name="connsiteX9184" fmla="*/ 7121808 w 10020803"/>
              <a:gd name="connsiteY9184" fmla="*/ 4161371 h 5071844"/>
              <a:gd name="connsiteX9185" fmla="*/ 7105051 w 10020803"/>
              <a:gd name="connsiteY9185" fmla="*/ 4150198 h 5071844"/>
              <a:gd name="connsiteX9186" fmla="*/ 7088294 w 10020803"/>
              <a:gd name="connsiteY9186" fmla="*/ 4144614 h 5071844"/>
              <a:gd name="connsiteX9187" fmla="*/ 7071537 w 10020803"/>
              <a:gd name="connsiteY9187" fmla="*/ 4133441 h 5071844"/>
              <a:gd name="connsiteX9188" fmla="*/ 7082708 w 10020803"/>
              <a:gd name="connsiteY9188" fmla="*/ 4122270 h 5071844"/>
              <a:gd name="connsiteX9189" fmla="*/ 7071537 w 10020803"/>
              <a:gd name="connsiteY9189" fmla="*/ 4111098 h 5071844"/>
              <a:gd name="connsiteX9190" fmla="*/ 7060364 w 10020803"/>
              <a:gd name="connsiteY9190" fmla="*/ 4111098 h 5071844"/>
              <a:gd name="connsiteX9191" fmla="*/ 7060364 w 10020803"/>
              <a:gd name="connsiteY9191" fmla="*/ 4122270 h 5071844"/>
              <a:gd name="connsiteX9192" fmla="*/ 7038022 w 10020803"/>
              <a:gd name="connsiteY9192" fmla="*/ 4111098 h 5071844"/>
              <a:gd name="connsiteX9193" fmla="*/ 7024058 w 10020803"/>
              <a:gd name="connsiteY9193" fmla="*/ 4102720 h 5071844"/>
              <a:gd name="connsiteX9194" fmla="*/ 7017541 w 10020803"/>
              <a:gd name="connsiteY9194" fmla="*/ 4101790 h 5071844"/>
              <a:gd name="connsiteX9195" fmla="*/ 7025454 w 10020803"/>
              <a:gd name="connsiteY9195" fmla="*/ 4109702 h 5071844"/>
              <a:gd name="connsiteX9196" fmla="*/ 7032436 w 10020803"/>
              <a:gd name="connsiteY9196" fmla="*/ 4116684 h 5071844"/>
              <a:gd name="connsiteX9197" fmla="*/ 7038022 w 10020803"/>
              <a:gd name="connsiteY9197" fmla="*/ 4122270 h 5071844"/>
              <a:gd name="connsiteX9198" fmla="*/ 7004507 w 10020803"/>
              <a:gd name="connsiteY9198" fmla="*/ 4122270 h 5071844"/>
              <a:gd name="connsiteX9199" fmla="*/ 6982166 w 10020803"/>
              <a:gd name="connsiteY9199" fmla="*/ 4116684 h 5071844"/>
              <a:gd name="connsiteX9200" fmla="*/ 6959822 w 10020803"/>
              <a:gd name="connsiteY9200" fmla="*/ 4111098 h 5071844"/>
              <a:gd name="connsiteX9201" fmla="*/ 6915136 w 10020803"/>
              <a:gd name="connsiteY9201" fmla="*/ 4099927 h 5071844"/>
              <a:gd name="connsiteX9202" fmla="*/ 6876036 w 10020803"/>
              <a:gd name="connsiteY9202" fmla="*/ 4083170 h 5071844"/>
              <a:gd name="connsiteX9203" fmla="*/ 6836936 w 10020803"/>
              <a:gd name="connsiteY9203" fmla="*/ 4066413 h 5071844"/>
              <a:gd name="connsiteX9204" fmla="*/ 6825764 w 10020803"/>
              <a:gd name="connsiteY9204" fmla="*/ 4060827 h 5071844"/>
              <a:gd name="connsiteX9205" fmla="*/ 6792250 w 10020803"/>
              <a:gd name="connsiteY9205" fmla="*/ 4055241 h 5071844"/>
              <a:gd name="connsiteX9206" fmla="*/ 6747564 w 10020803"/>
              <a:gd name="connsiteY9206" fmla="*/ 4044070 h 5071844"/>
              <a:gd name="connsiteX9207" fmla="*/ 6714050 w 10020803"/>
              <a:gd name="connsiteY9207" fmla="*/ 4044070 h 5071844"/>
              <a:gd name="connsiteX9208" fmla="*/ 6702878 w 10020803"/>
              <a:gd name="connsiteY9208" fmla="*/ 4044070 h 5071844"/>
              <a:gd name="connsiteX9209" fmla="*/ 6691706 w 10020803"/>
              <a:gd name="connsiteY9209" fmla="*/ 4055241 h 5071844"/>
              <a:gd name="connsiteX9210" fmla="*/ 6680536 w 10020803"/>
              <a:gd name="connsiteY9210" fmla="*/ 4055241 h 5071844"/>
              <a:gd name="connsiteX9211" fmla="*/ 6669364 w 10020803"/>
              <a:gd name="connsiteY9211" fmla="*/ 4044070 h 5071844"/>
              <a:gd name="connsiteX9212" fmla="*/ 6658192 w 10020803"/>
              <a:gd name="connsiteY9212" fmla="*/ 4032899 h 5071844"/>
              <a:gd name="connsiteX9213" fmla="*/ 6652606 w 10020803"/>
              <a:gd name="connsiteY9213" fmla="*/ 4027313 h 5071844"/>
              <a:gd name="connsiteX9214" fmla="*/ 6635850 w 10020803"/>
              <a:gd name="connsiteY9214" fmla="*/ 4021727 h 5071844"/>
              <a:gd name="connsiteX9215" fmla="*/ 6619092 w 10020803"/>
              <a:gd name="connsiteY9215" fmla="*/ 4016141 h 5071844"/>
              <a:gd name="connsiteX9216" fmla="*/ 6596749 w 10020803"/>
              <a:gd name="connsiteY9216" fmla="*/ 4027313 h 5071844"/>
              <a:gd name="connsiteX9217" fmla="*/ 6546478 w 10020803"/>
              <a:gd name="connsiteY9217" fmla="*/ 4027313 h 5071844"/>
              <a:gd name="connsiteX9218" fmla="*/ 6490621 w 10020803"/>
              <a:gd name="connsiteY9218" fmla="*/ 4021727 h 5071844"/>
              <a:gd name="connsiteX9219" fmla="*/ 6479450 w 10020803"/>
              <a:gd name="connsiteY9219" fmla="*/ 4010556 h 5071844"/>
              <a:gd name="connsiteX9220" fmla="*/ 6490621 w 10020803"/>
              <a:gd name="connsiteY9220" fmla="*/ 4010556 h 5071844"/>
              <a:gd name="connsiteX9221" fmla="*/ 6490621 w 10020803"/>
              <a:gd name="connsiteY9221" fmla="*/ 3999384 h 5071844"/>
              <a:gd name="connsiteX9222" fmla="*/ 6490621 w 10020803"/>
              <a:gd name="connsiteY9222" fmla="*/ 3988213 h 5071844"/>
              <a:gd name="connsiteX9223" fmla="*/ 6501792 w 10020803"/>
              <a:gd name="connsiteY9223" fmla="*/ 3988213 h 5071844"/>
              <a:gd name="connsiteX9224" fmla="*/ 6512964 w 10020803"/>
              <a:gd name="connsiteY9224" fmla="*/ 3977042 h 5071844"/>
              <a:gd name="connsiteX9225" fmla="*/ 6501792 w 10020803"/>
              <a:gd name="connsiteY9225" fmla="*/ 3977042 h 5071844"/>
              <a:gd name="connsiteX9226" fmla="*/ 6490621 w 10020803"/>
              <a:gd name="connsiteY9226" fmla="*/ 3977042 h 5071844"/>
              <a:gd name="connsiteX9227" fmla="*/ 6479450 w 10020803"/>
              <a:gd name="connsiteY9227" fmla="*/ 3988213 h 5071844"/>
              <a:gd name="connsiteX9228" fmla="*/ 6479450 w 10020803"/>
              <a:gd name="connsiteY9228" fmla="*/ 3999384 h 5071844"/>
              <a:gd name="connsiteX9229" fmla="*/ 6434764 w 10020803"/>
              <a:gd name="connsiteY9229" fmla="*/ 3988213 h 5071844"/>
              <a:gd name="connsiteX9230" fmla="*/ 6401250 w 10020803"/>
              <a:gd name="connsiteY9230" fmla="*/ 3988213 h 5071844"/>
              <a:gd name="connsiteX9231" fmla="*/ 6390077 w 10020803"/>
              <a:gd name="connsiteY9231" fmla="*/ 3977042 h 5071844"/>
              <a:gd name="connsiteX9232" fmla="*/ 6378906 w 10020803"/>
              <a:gd name="connsiteY9232" fmla="*/ 3965870 h 5071844"/>
              <a:gd name="connsiteX9233" fmla="*/ 6378906 w 10020803"/>
              <a:gd name="connsiteY9233" fmla="*/ 3977042 h 5071844"/>
              <a:gd name="connsiteX9234" fmla="*/ 6367736 w 10020803"/>
              <a:gd name="connsiteY9234" fmla="*/ 3977042 h 5071844"/>
              <a:gd name="connsiteX9235" fmla="*/ 6345392 w 10020803"/>
              <a:gd name="connsiteY9235" fmla="*/ 3965870 h 5071844"/>
              <a:gd name="connsiteX9236" fmla="*/ 6334220 w 10020803"/>
              <a:gd name="connsiteY9236" fmla="*/ 3965870 h 5071844"/>
              <a:gd name="connsiteX9237" fmla="*/ 6334220 w 10020803"/>
              <a:gd name="connsiteY9237" fmla="*/ 3977042 h 5071844"/>
              <a:gd name="connsiteX9238" fmla="*/ 6345392 w 10020803"/>
              <a:gd name="connsiteY9238" fmla="*/ 3988213 h 5071844"/>
              <a:gd name="connsiteX9239" fmla="*/ 6367736 w 10020803"/>
              <a:gd name="connsiteY9239" fmla="*/ 3988213 h 5071844"/>
              <a:gd name="connsiteX9240" fmla="*/ 6378906 w 10020803"/>
              <a:gd name="connsiteY9240" fmla="*/ 3999384 h 5071844"/>
              <a:gd name="connsiteX9241" fmla="*/ 6390077 w 10020803"/>
              <a:gd name="connsiteY9241" fmla="*/ 3999384 h 5071844"/>
              <a:gd name="connsiteX9242" fmla="*/ 6412420 w 10020803"/>
              <a:gd name="connsiteY9242" fmla="*/ 4010556 h 5071844"/>
              <a:gd name="connsiteX9243" fmla="*/ 6445934 w 10020803"/>
              <a:gd name="connsiteY9243" fmla="*/ 4010556 h 5071844"/>
              <a:gd name="connsiteX9244" fmla="*/ 6457106 w 10020803"/>
              <a:gd name="connsiteY9244" fmla="*/ 4027313 h 5071844"/>
              <a:gd name="connsiteX9245" fmla="*/ 6468278 w 10020803"/>
              <a:gd name="connsiteY9245" fmla="*/ 4021727 h 5071844"/>
              <a:gd name="connsiteX9246" fmla="*/ 6490621 w 10020803"/>
              <a:gd name="connsiteY9246" fmla="*/ 4021727 h 5071844"/>
              <a:gd name="connsiteX9247" fmla="*/ 6507378 w 10020803"/>
              <a:gd name="connsiteY9247" fmla="*/ 4038484 h 5071844"/>
              <a:gd name="connsiteX9248" fmla="*/ 6546478 w 10020803"/>
              <a:gd name="connsiteY9248" fmla="*/ 4044070 h 5071844"/>
              <a:gd name="connsiteX9249" fmla="*/ 6563235 w 10020803"/>
              <a:gd name="connsiteY9249" fmla="*/ 4049656 h 5071844"/>
              <a:gd name="connsiteX9250" fmla="*/ 6596749 w 10020803"/>
              <a:gd name="connsiteY9250" fmla="*/ 4060827 h 5071844"/>
              <a:gd name="connsiteX9251" fmla="*/ 6624678 w 10020803"/>
              <a:gd name="connsiteY9251" fmla="*/ 4066413 h 5071844"/>
              <a:gd name="connsiteX9252" fmla="*/ 6647020 w 10020803"/>
              <a:gd name="connsiteY9252" fmla="*/ 4071998 h 5071844"/>
              <a:gd name="connsiteX9253" fmla="*/ 6669364 w 10020803"/>
              <a:gd name="connsiteY9253" fmla="*/ 4077584 h 5071844"/>
              <a:gd name="connsiteX9254" fmla="*/ 6747564 w 10020803"/>
              <a:gd name="connsiteY9254" fmla="*/ 4099927 h 5071844"/>
              <a:gd name="connsiteX9255" fmla="*/ 6758736 w 10020803"/>
              <a:gd name="connsiteY9255" fmla="*/ 4099927 h 5071844"/>
              <a:gd name="connsiteX9256" fmla="*/ 6769907 w 10020803"/>
              <a:gd name="connsiteY9256" fmla="*/ 4111098 h 5071844"/>
              <a:gd name="connsiteX9257" fmla="*/ 6781078 w 10020803"/>
              <a:gd name="connsiteY9257" fmla="*/ 4116684 h 5071844"/>
              <a:gd name="connsiteX9258" fmla="*/ 6814594 w 10020803"/>
              <a:gd name="connsiteY9258" fmla="*/ 4122270 h 5071844"/>
              <a:gd name="connsiteX9259" fmla="*/ 6848108 w 10020803"/>
              <a:gd name="connsiteY9259" fmla="*/ 4133441 h 5071844"/>
              <a:gd name="connsiteX9260" fmla="*/ 6870451 w 10020803"/>
              <a:gd name="connsiteY9260" fmla="*/ 4133441 h 5071844"/>
              <a:gd name="connsiteX9261" fmla="*/ 6859278 w 10020803"/>
              <a:gd name="connsiteY9261" fmla="*/ 4122270 h 5071844"/>
              <a:gd name="connsiteX9262" fmla="*/ 6870451 w 10020803"/>
              <a:gd name="connsiteY9262" fmla="*/ 4122270 h 5071844"/>
              <a:gd name="connsiteX9263" fmla="*/ 6881622 w 10020803"/>
              <a:gd name="connsiteY9263" fmla="*/ 4122270 h 5071844"/>
              <a:gd name="connsiteX9264" fmla="*/ 6870451 w 10020803"/>
              <a:gd name="connsiteY9264" fmla="*/ 4111098 h 5071844"/>
              <a:gd name="connsiteX9265" fmla="*/ 6915136 w 10020803"/>
              <a:gd name="connsiteY9265" fmla="*/ 4122270 h 5071844"/>
              <a:gd name="connsiteX9266" fmla="*/ 6926308 w 10020803"/>
              <a:gd name="connsiteY9266" fmla="*/ 4122270 h 5071844"/>
              <a:gd name="connsiteX9267" fmla="*/ 6926308 w 10020803"/>
              <a:gd name="connsiteY9267" fmla="*/ 4127857 h 5071844"/>
              <a:gd name="connsiteX9268" fmla="*/ 6931893 w 10020803"/>
              <a:gd name="connsiteY9268" fmla="*/ 4139028 h 5071844"/>
              <a:gd name="connsiteX9269" fmla="*/ 6948650 w 10020803"/>
              <a:gd name="connsiteY9269" fmla="*/ 4150198 h 5071844"/>
              <a:gd name="connsiteX9270" fmla="*/ 6965408 w 10020803"/>
              <a:gd name="connsiteY9270" fmla="*/ 4155785 h 5071844"/>
              <a:gd name="connsiteX9271" fmla="*/ 6970993 w 10020803"/>
              <a:gd name="connsiteY9271" fmla="*/ 4166955 h 5071844"/>
              <a:gd name="connsiteX9272" fmla="*/ 7049194 w 10020803"/>
              <a:gd name="connsiteY9272" fmla="*/ 4178128 h 5071844"/>
              <a:gd name="connsiteX9273" fmla="*/ 7082708 w 10020803"/>
              <a:gd name="connsiteY9273" fmla="*/ 4200471 h 5071844"/>
              <a:gd name="connsiteX9274" fmla="*/ 7116223 w 10020803"/>
              <a:gd name="connsiteY9274" fmla="*/ 4211642 h 5071844"/>
              <a:gd name="connsiteX9275" fmla="*/ 7155322 w 10020803"/>
              <a:gd name="connsiteY9275" fmla="*/ 4233985 h 5071844"/>
              <a:gd name="connsiteX9276" fmla="*/ 7194422 w 10020803"/>
              <a:gd name="connsiteY9276" fmla="*/ 4233985 h 5071844"/>
              <a:gd name="connsiteX9277" fmla="*/ 7149737 w 10020803"/>
              <a:gd name="connsiteY9277" fmla="*/ 4200471 h 5071844"/>
              <a:gd name="connsiteX9278" fmla="*/ 7127394 w 10020803"/>
              <a:gd name="connsiteY9278" fmla="*/ 4178128 h 5071844"/>
              <a:gd name="connsiteX9279" fmla="*/ 7149737 w 10020803"/>
              <a:gd name="connsiteY9279" fmla="*/ 4178128 h 5071844"/>
              <a:gd name="connsiteX9280" fmla="*/ 7160908 w 10020803"/>
              <a:gd name="connsiteY9280" fmla="*/ 4189299 h 5071844"/>
              <a:gd name="connsiteX9281" fmla="*/ 7172080 w 10020803"/>
              <a:gd name="connsiteY9281" fmla="*/ 4200471 h 5071844"/>
              <a:gd name="connsiteX9282" fmla="*/ 7188838 w 10020803"/>
              <a:gd name="connsiteY9282" fmla="*/ 4206056 h 5071844"/>
              <a:gd name="connsiteX9283" fmla="*/ 7205594 w 10020803"/>
              <a:gd name="connsiteY9283" fmla="*/ 4194885 h 5071844"/>
              <a:gd name="connsiteX9284" fmla="*/ 7227938 w 10020803"/>
              <a:gd name="connsiteY9284" fmla="*/ 4200471 h 5071844"/>
              <a:gd name="connsiteX9285" fmla="*/ 7205594 w 10020803"/>
              <a:gd name="connsiteY9285" fmla="*/ 4222813 h 5071844"/>
              <a:gd name="connsiteX9286" fmla="*/ 7194422 w 10020803"/>
              <a:gd name="connsiteY9286" fmla="*/ 4222813 h 5071844"/>
              <a:gd name="connsiteX9287" fmla="*/ 7227938 w 10020803"/>
              <a:gd name="connsiteY9287" fmla="*/ 4256328 h 5071844"/>
              <a:gd name="connsiteX9288" fmla="*/ 7283795 w 10020803"/>
              <a:gd name="connsiteY9288" fmla="*/ 4278672 h 5071844"/>
              <a:gd name="connsiteX9289" fmla="*/ 7294966 w 10020803"/>
              <a:gd name="connsiteY9289" fmla="*/ 4273085 h 5071844"/>
              <a:gd name="connsiteX9290" fmla="*/ 7294966 w 10020803"/>
              <a:gd name="connsiteY9290" fmla="*/ 4267499 h 5071844"/>
              <a:gd name="connsiteX9291" fmla="*/ 7306136 w 10020803"/>
              <a:gd name="connsiteY9291" fmla="*/ 4256328 h 5071844"/>
              <a:gd name="connsiteX9292" fmla="*/ 7306136 w 10020803"/>
              <a:gd name="connsiteY9292" fmla="*/ 4267499 h 5071844"/>
              <a:gd name="connsiteX9293" fmla="*/ 7306136 w 10020803"/>
              <a:gd name="connsiteY9293" fmla="*/ 4278672 h 5071844"/>
              <a:gd name="connsiteX9294" fmla="*/ 7317309 w 10020803"/>
              <a:gd name="connsiteY9294" fmla="*/ 4289842 h 5071844"/>
              <a:gd name="connsiteX9295" fmla="*/ 7317309 w 10020803"/>
              <a:gd name="connsiteY9295" fmla="*/ 4312186 h 5071844"/>
              <a:gd name="connsiteX9296" fmla="*/ 7317309 w 10020803"/>
              <a:gd name="connsiteY9296" fmla="*/ 4323356 h 5071844"/>
              <a:gd name="connsiteX9297" fmla="*/ 7294966 w 10020803"/>
              <a:gd name="connsiteY9297" fmla="*/ 4323356 h 5071844"/>
              <a:gd name="connsiteX9298" fmla="*/ 7272622 w 10020803"/>
              <a:gd name="connsiteY9298" fmla="*/ 4323356 h 5071844"/>
              <a:gd name="connsiteX9299" fmla="*/ 7261452 w 10020803"/>
              <a:gd name="connsiteY9299" fmla="*/ 4323356 h 5071844"/>
              <a:gd name="connsiteX9300" fmla="*/ 7250280 w 10020803"/>
              <a:gd name="connsiteY9300" fmla="*/ 4312186 h 5071844"/>
              <a:gd name="connsiteX9301" fmla="*/ 7222352 w 10020803"/>
              <a:gd name="connsiteY9301" fmla="*/ 4301013 h 5071844"/>
              <a:gd name="connsiteX9302" fmla="*/ 7205594 w 10020803"/>
              <a:gd name="connsiteY9302" fmla="*/ 4295429 h 5071844"/>
              <a:gd name="connsiteX9303" fmla="*/ 7194422 w 10020803"/>
              <a:gd name="connsiteY9303" fmla="*/ 4289842 h 5071844"/>
              <a:gd name="connsiteX9304" fmla="*/ 7172080 w 10020803"/>
              <a:gd name="connsiteY9304" fmla="*/ 4289842 h 5071844"/>
              <a:gd name="connsiteX9305" fmla="*/ 7160908 w 10020803"/>
              <a:gd name="connsiteY9305" fmla="*/ 4284256 h 5071844"/>
              <a:gd name="connsiteX9306" fmla="*/ 7149737 w 10020803"/>
              <a:gd name="connsiteY9306" fmla="*/ 4278672 h 5071844"/>
              <a:gd name="connsiteX9307" fmla="*/ 7121808 w 10020803"/>
              <a:gd name="connsiteY9307" fmla="*/ 4273085 h 5071844"/>
              <a:gd name="connsiteX9308" fmla="*/ 7093880 w 10020803"/>
              <a:gd name="connsiteY9308" fmla="*/ 4267499 h 5071844"/>
              <a:gd name="connsiteX9309" fmla="*/ 7043608 w 10020803"/>
              <a:gd name="connsiteY9309" fmla="*/ 4256328 h 5071844"/>
              <a:gd name="connsiteX9310" fmla="*/ 7015680 w 10020803"/>
              <a:gd name="connsiteY9310" fmla="*/ 4245156 h 5071844"/>
              <a:gd name="connsiteX9311" fmla="*/ 6993336 w 10020803"/>
              <a:gd name="connsiteY9311" fmla="*/ 4233985 h 5071844"/>
              <a:gd name="connsiteX9312" fmla="*/ 6982166 w 10020803"/>
              <a:gd name="connsiteY9312" fmla="*/ 4228399 h 5071844"/>
              <a:gd name="connsiteX9313" fmla="*/ 6959822 w 10020803"/>
              <a:gd name="connsiteY9313" fmla="*/ 4222813 h 5071844"/>
              <a:gd name="connsiteX9314" fmla="*/ 6915136 w 10020803"/>
              <a:gd name="connsiteY9314" fmla="*/ 4233985 h 5071844"/>
              <a:gd name="connsiteX9315" fmla="*/ 6937479 w 10020803"/>
              <a:gd name="connsiteY9315" fmla="*/ 4239571 h 5071844"/>
              <a:gd name="connsiteX9316" fmla="*/ 6970993 w 10020803"/>
              <a:gd name="connsiteY9316" fmla="*/ 4233985 h 5071844"/>
              <a:gd name="connsiteX9317" fmla="*/ 6993336 w 10020803"/>
              <a:gd name="connsiteY9317" fmla="*/ 4256328 h 5071844"/>
              <a:gd name="connsiteX9318" fmla="*/ 7049194 w 10020803"/>
              <a:gd name="connsiteY9318" fmla="*/ 4278672 h 5071844"/>
              <a:gd name="connsiteX9319" fmla="*/ 7065950 w 10020803"/>
              <a:gd name="connsiteY9319" fmla="*/ 4284256 h 5071844"/>
              <a:gd name="connsiteX9320" fmla="*/ 7093880 w 10020803"/>
              <a:gd name="connsiteY9320" fmla="*/ 4289842 h 5071844"/>
              <a:gd name="connsiteX9321" fmla="*/ 7160908 w 10020803"/>
              <a:gd name="connsiteY9321" fmla="*/ 4312186 h 5071844"/>
              <a:gd name="connsiteX9322" fmla="*/ 7172080 w 10020803"/>
              <a:gd name="connsiteY9322" fmla="*/ 4323356 h 5071844"/>
              <a:gd name="connsiteX9323" fmla="*/ 7177665 w 10020803"/>
              <a:gd name="connsiteY9323" fmla="*/ 4317770 h 5071844"/>
              <a:gd name="connsiteX9324" fmla="*/ 7183252 w 10020803"/>
              <a:gd name="connsiteY9324" fmla="*/ 4323356 h 5071844"/>
              <a:gd name="connsiteX9325" fmla="*/ 7172080 w 10020803"/>
              <a:gd name="connsiteY9325" fmla="*/ 4334529 h 5071844"/>
              <a:gd name="connsiteX9326" fmla="*/ 7155322 w 10020803"/>
              <a:gd name="connsiteY9326" fmla="*/ 4334529 h 5071844"/>
              <a:gd name="connsiteX9327" fmla="*/ 7149737 w 10020803"/>
              <a:gd name="connsiteY9327" fmla="*/ 4334529 h 5071844"/>
              <a:gd name="connsiteX9328" fmla="*/ 7149737 w 10020803"/>
              <a:gd name="connsiteY9328" fmla="*/ 4345700 h 5071844"/>
              <a:gd name="connsiteX9329" fmla="*/ 7149737 w 10020803"/>
              <a:gd name="connsiteY9329" fmla="*/ 4356871 h 5071844"/>
              <a:gd name="connsiteX9330" fmla="*/ 7138565 w 10020803"/>
              <a:gd name="connsiteY9330" fmla="*/ 4351286 h 5071844"/>
              <a:gd name="connsiteX9331" fmla="*/ 7127394 w 10020803"/>
              <a:gd name="connsiteY9331" fmla="*/ 4345700 h 5071844"/>
              <a:gd name="connsiteX9332" fmla="*/ 7116223 w 10020803"/>
              <a:gd name="connsiteY9332" fmla="*/ 4334529 h 5071844"/>
              <a:gd name="connsiteX9333" fmla="*/ 7110637 w 10020803"/>
              <a:gd name="connsiteY9333" fmla="*/ 4328943 h 5071844"/>
              <a:gd name="connsiteX9334" fmla="*/ 7105051 w 10020803"/>
              <a:gd name="connsiteY9334" fmla="*/ 4323356 h 5071844"/>
              <a:gd name="connsiteX9335" fmla="*/ 7071537 w 10020803"/>
              <a:gd name="connsiteY9335" fmla="*/ 4301013 h 5071844"/>
              <a:gd name="connsiteX9336" fmla="*/ 7038022 w 10020803"/>
              <a:gd name="connsiteY9336" fmla="*/ 4289842 h 5071844"/>
              <a:gd name="connsiteX9337" fmla="*/ 7004507 w 10020803"/>
              <a:gd name="connsiteY9337" fmla="*/ 4289842 h 5071844"/>
              <a:gd name="connsiteX9338" fmla="*/ 6982166 w 10020803"/>
              <a:gd name="connsiteY9338" fmla="*/ 4278672 h 5071844"/>
              <a:gd name="connsiteX9339" fmla="*/ 6970993 w 10020803"/>
              <a:gd name="connsiteY9339" fmla="*/ 4278672 h 5071844"/>
              <a:gd name="connsiteX9340" fmla="*/ 6948650 w 10020803"/>
              <a:gd name="connsiteY9340" fmla="*/ 4278672 h 5071844"/>
              <a:gd name="connsiteX9341" fmla="*/ 6903965 w 10020803"/>
              <a:gd name="connsiteY9341" fmla="*/ 4267499 h 5071844"/>
              <a:gd name="connsiteX9342" fmla="*/ 6881622 w 10020803"/>
              <a:gd name="connsiteY9342" fmla="*/ 4261913 h 5071844"/>
              <a:gd name="connsiteX9343" fmla="*/ 6803421 w 10020803"/>
              <a:gd name="connsiteY9343" fmla="*/ 4245156 h 5071844"/>
              <a:gd name="connsiteX9344" fmla="*/ 6635850 w 10020803"/>
              <a:gd name="connsiteY9344" fmla="*/ 4211642 h 5071844"/>
              <a:gd name="connsiteX9345" fmla="*/ 6557649 w 10020803"/>
              <a:gd name="connsiteY9345" fmla="*/ 4189299 h 5071844"/>
              <a:gd name="connsiteX9346" fmla="*/ 6524135 w 10020803"/>
              <a:gd name="connsiteY9346" fmla="*/ 4189299 h 5071844"/>
              <a:gd name="connsiteX9347" fmla="*/ 6479450 w 10020803"/>
              <a:gd name="connsiteY9347" fmla="*/ 4155785 h 5071844"/>
              <a:gd name="connsiteX9348" fmla="*/ 6401250 w 10020803"/>
              <a:gd name="connsiteY9348" fmla="*/ 4133441 h 5071844"/>
              <a:gd name="connsiteX9349" fmla="*/ 6390077 w 10020803"/>
              <a:gd name="connsiteY9349" fmla="*/ 4133441 h 5071844"/>
              <a:gd name="connsiteX9350" fmla="*/ 6367736 w 10020803"/>
              <a:gd name="connsiteY9350" fmla="*/ 4122270 h 5071844"/>
              <a:gd name="connsiteX9351" fmla="*/ 6367736 w 10020803"/>
              <a:gd name="connsiteY9351" fmla="*/ 4111098 h 5071844"/>
              <a:gd name="connsiteX9352" fmla="*/ 6323049 w 10020803"/>
              <a:gd name="connsiteY9352" fmla="*/ 4088756 h 5071844"/>
              <a:gd name="connsiteX9353" fmla="*/ 6289535 w 10020803"/>
              <a:gd name="connsiteY9353" fmla="*/ 4077584 h 5071844"/>
              <a:gd name="connsiteX9354" fmla="*/ 6256021 w 10020803"/>
              <a:gd name="connsiteY9354" fmla="*/ 4066413 h 5071844"/>
              <a:gd name="connsiteX9355" fmla="*/ 6233678 w 10020803"/>
              <a:gd name="connsiteY9355" fmla="*/ 4055241 h 5071844"/>
              <a:gd name="connsiteX9356" fmla="*/ 6211335 w 10020803"/>
              <a:gd name="connsiteY9356" fmla="*/ 4055241 h 5071844"/>
              <a:gd name="connsiteX9357" fmla="*/ 6211335 w 10020803"/>
              <a:gd name="connsiteY9357" fmla="*/ 4044070 h 5071844"/>
              <a:gd name="connsiteX9358" fmla="*/ 6233678 w 10020803"/>
              <a:gd name="connsiteY9358" fmla="*/ 4032899 h 5071844"/>
              <a:gd name="connsiteX9359" fmla="*/ 6211335 w 10020803"/>
              <a:gd name="connsiteY9359" fmla="*/ 4032899 h 5071844"/>
              <a:gd name="connsiteX9360" fmla="*/ 6166648 w 10020803"/>
              <a:gd name="connsiteY9360" fmla="*/ 4021727 h 5071844"/>
              <a:gd name="connsiteX9361" fmla="*/ 6155477 w 10020803"/>
              <a:gd name="connsiteY9361" fmla="*/ 4032899 h 5071844"/>
              <a:gd name="connsiteX9362" fmla="*/ 6155477 w 10020803"/>
              <a:gd name="connsiteY9362" fmla="*/ 4021727 h 5071844"/>
              <a:gd name="connsiteX9363" fmla="*/ 6133134 w 10020803"/>
              <a:gd name="connsiteY9363" fmla="*/ 4021727 h 5071844"/>
              <a:gd name="connsiteX9364" fmla="*/ 6110791 w 10020803"/>
              <a:gd name="connsiteY9364" fmla="*/ 4021727 h 5071844"/>
              <a:gd name="connsiteX9365" fmla="*/ 6110791 w 10020803"/>
              <a:gd name="connsiteY9365" fmla="*/ 4032899 h 5071844"/>
              <a:gd name="connsiteX9366" fmla="*/ 6155477 w 10020803"/>
              <a:gd name="connsiteY9366" fmla="*/ 4049656 h 5071844"/>
              <a:gd name="connsiteX9367" fmla="*/ 6166648 w 10020803"/>
              <a:gd name="connsiteY9367" fmla="*/ 4060827 h 5071844"/>
              <a:gd name="connsiteX9368" fmla="*/ 6183405 w 10020803"/>
              <a:gd name="connsiteY9368" fmla="*/ 4077584 h 5071844"/>
              <a:gd name="connsiteX9369" fmla="*/ 6211335 w 10020803"/>
              <a:gd name="connsiteY9369" fmla="*/ 4088756 h 5071844"/>
              <a:gd name="connsiteX9370" fmla="*/ 6211335 w 10020803"/>
              <a:gd name="connsiteY9370" fmla="*/ 4077584 h 5071844"/>
              <a:gd name="connsiteX9371" fmla="*/ 6222506 w 10020803"/>
              <a:gd name="connsiteY9371" fmla="*/ 4066413 h 5071844"/>
              <a:gd name="connsiteX9372" fmla="*/ 6244849 w 10020803"/>
              <a:gd name="connsiteY9372" fmla="*/ 4077584 h 5071844"/>
              <a:gd name="connsiteX9373" fmla="*/ 6256021 w 10020803"/>
              <a:gd name="connsiteY9373" fmla="*/ 4083170 h 5071844"/>
              <a:gd name="connsiteX9374" fmla="*/ 6261606 w 10020803"/>
              <a:gd name="connsiteY9374" fmla="*/ 4088756 h 5071844"/>
              <a:gd name="connsiteX9375" fmla="*/ 6278363 w 10020803"/>
              <a:gd name="connsiteY9375" fmla="*/ 4088756 h 5071844"/>
              <a:gd name="connsiteX9376" fmla="*/ 6317463 w 10020803"/>
              <a:gd name="connsiteY9376" fmla="*/ 4105513 h 5071844"/>
              <a:gd name="connsiteX9377" fmla="*/ 6345392 w 10020803"/>
              <a:gd name="connsiteY9377" fmla="*/ 4133441 h 5071844"/>
              <a:gd name="connsiteX9378" fmla="*/ 6356563 w 10020803"/>
              <a:gd name="connsiteY9378" fmla="*/ 4139028 h 5071844"/>
              <a:gd name="connsiteX9379" fmla="*/ 6367736 w 10020803"/>
              <a:gd name="connsiteY9379" fmla="*/ 4144614 h 5071844"/>
              <a:gd name="connsiteX9380" fmla="*/ 6378906 w 10020803"/>
              <a:gd name="connsiteY9380" fmla="*/ 4144614 h 5071844"/>
              <a:gd name="connsiteX9381" fmla="*/ 6390077 w 10020803"/>
              <a:gd name="connsiteY9381" fmla="*/ 4144614 h 5071844"/>
              <a:gd name="connsiteX9382" fmla="*/ 6468278 w 10020803"/>
              <a:gd name="connsiteY9382" fmla="*/ 4178128 h 5071844"/>
              <a:gd name="connsiteX9383" fmla="*/ 6512964 w 10020803"/>
              <a:gd name="connsiteY9383" fmla="*/ 4189299 h 5071844"/>
              <a:gd name="connsiteX9384" fmla="*/ 6563235 w 10020803"/>
              <a:gd name="connsiteY9384" fmla="*/ 4200471 h 5071844"/>
              <a:gd name="connsiteX9385" fmla="*/ 6624678 w 10020803"/>
              <a:gd name="connsiteY9385" fmla="*/ 4222813 h 5071844"/>
              <a:gd name="connsiteX9386" fmla="*/ 6714050 w 10020803"/>
              <a:gd name="connsiteY9386" fmla="*/ 4267499 h 5071844"/>
              <a:gd name="connsiteX9387" fmla="*/ 6702878 w 10020803"/>
              <a:gd name="connsiteY9387" fmla="*/ 4267499 h 5071844"/>
              <a:gd name="connsiteX9388" fmla="*/ 6691706 w 10020803"/>
              <a:gd name="connsiteY9388" fmla="*/ 4267499 h 5071844"/>
              <a:gd name="connsiteX9389" fmla="*/ 6680536 w 10020803"/>
              <a:gd name="connsiteY9389" fmla="*/ 4256328 h 5071844"/>
              <a:gd name="connsiteX9390" fmla="*/ 6663779 w 10020803"/>
              <a:gd name="connsiteY9390" fmla="*/ 4250742 h 5071844"/>
              <a:gd name="connsiteX9391" fmla="*/ 6641436 w 10020803"/>
              <a:gd name="connsiteY9391" fmla="*/ 4239571 h 5071844"/>
              <a:gd name="connsiteX9392" fmla="*/ 6613508 w 10020803"/>
              <a:gd name="connsiteY9392" fmla="*/ 4233985 h 5071844"/>
              <a:gd name="connsiteX9393" fmla="*/ 6635850 w 10020803"/>
              <a:gd name="connsiteY9393" fmla="*/ 4256328 h 5071844"/>
              <a:gd name="connsiteX9394" fmla="*/ 6647020 w 10020803"/>
              <a:gd name="connsiteY9394" fmla="*/ 4256328 h 5071844"/>
              <a:gd name="connsiteX9395" fmla="*/ 6680536 w 10020803"/>
              <a:gd name="connsiteY9395" fmla="*/ 4273085 h 5071844"/>
              <a:gd name="connsiteX9396" fmla="*/ 6725221 w 10020803"/>
              <a:gd name="connsiteY9396" fmla="*/ 4278672 h 5071844"/>
              <a:gd name="connsiteX9397" fmla="*/ 6730807 w 10020803"/>
              <a:gd name="connsiteY9397" fmla="*/ 4273085 h 5071844"/>
              <a:gd name="connsiteX9398" fmla="*/ 6736393 w 10020803"/>
              <a:gd name="connsiteY9398" fmla="*/ 4267499 h 5071844"/>
              <a:gd name="connsiteX9399" fmla="*/ 6769907 w 10020803"/>
              <a:gd name="connsiteY9399" fmla="*/ 4278672 h 5071844"/>
              <a:gd name="connsiteX9400" fmla="*/ 6781078 w 10020803"/>
              <a:gd name="connsiteY9400" fmla="*/ 4295429 h 5071844"/>
              <a:gd name="connsiteX9401" fmla="*/ 6792250 w 10020803"/>
              <a:gd name="connsiteY9401" fmla="*/ 4306599 h 5071844"/>
              <a:gd name="connsiteX9402" fmla="*/ 6814594 w 10020803"/>
              <a:gd name="connsiteY9402" fmla="*/ 4312186 h 5071844"/>
              <a:gd name="connsiteX9403" fmla="*/ 6836936 w 10020803"/>
              <a:gd name="connsiteY9403" fmla="*/ 4312186 h 5071844"/>
              <a:gd name="connsiteX9404" fmla="*/ 6859278 w 10020803"/>
              <a:gd name="connsiteY9404" fmla="*/ 4323356 h 5071844"/>
              <a:gd name="connsiteX9405" fmla="*/ 6859278 w 10020803"/>
              <a:gd name="connsiteY9405" fmla="*/ 4334529 h 5071844"/>
              <a:gd name="connsiteX9406" fmla="*/ 6870451 w 10020803"/>
              <a:gd name="connsiteY9406" fmla="*/ 4345700 h 5071844"/>
              <a:gd name="connsiteX9407" fmla="*/ 6881622 w 10020803"/>
              <a:gd name="connsiteY9407" fmla="*/ 4351286 h 5071844"/>
              <a:gd name="connsiteX9408" fmla="*/ 6803421 w 10020803"/>
              <a:gd name="connsiteY9408" fmla="*/ 4345700 h 5071844"/>
              <a:gd name="connsiteX9409" fmla="*/ 6758736 w 10020803"/>
              <a:gd name="connsiteY9409" fmla="*/ 4345700 h 5071844"/>
              <a:gd name="connsiteX9410" fmla="*/ 6736393 w 10020803"/>
              <a:gd name="connsiteY9410" fmla="*/ 4334529 h 5071844"/>
              <a:gd name="connsiteX9411" fmla="*/ 6725221 w 10020803"/>
              <a:gd name="connsiteY9411" fmla="*/ 4334529 h 5071844"/>
              <a:gd name="connsiteX9412" fmla="*/ 6725221 w 10020803"/>
              <a:gd name="connsiteY9412" fmla="*/ 4345700 h 5071844"/>
              <a:gd name="connsiteX9413" fmla="*/ 6719636 w 10020803"/>
              <a:gd name="connsiteY9413" fmla="*/ 4356871 h 5071844"/>
              <a:gd name="connsiteX9414" fmla="*/ 6702878 w 10020803"/>
              <a:gd name="connsiteY9414" fmla="*/ 4345700 h 5071844"/>
              <a:gd name="connsiteX9415" fmla="*/ 6691706 w 10020803"/>
              <a:gd name="connsiteY9415" fmla="*/ 4345700 h 5071844"/>
              <a:gd name="connsiteX9416" fmla="*/ 6680536 w 10020803"/>
              <a:gd name="connsiteY9416" fmla="*/ 4345700 h 5071844"/>
              <a:gd name="connsiteX9417" fmla="*/ 6674950 w 10020803"/>
              <a:gd name="connsiteY9417" fmla="*/ 4334529 h 5071844"/>
              <a:gd name="connsiteX9418" fmla="*/ 6674950 w 10020803"/>
              <a:gd name="connsiteY9418" fmla="*/ 4323356 h 5071844"/>
              <a:gd name="connsiteX9419" fmla="*/ 6669364 w 10020803"/>
              <a:gd name="connsiteY9419" fmla="*/ 4334529 h 5071844"/>
              <a:gd name="connsiteX9420" fmla="*/ 6658192 w 10020803"/>
              <a:gd name="connsiteY9420" fmla="*/ 4323356 h 5071844"/>
              <a:gd name="connsiteX9421" fmla="*/ 6635850 w 10020803"/>
              <a:gd name="connsiteY9421" fmla="*/ 4323356 h 5071844"/>
              <a:gd name="connsiteX9422" fmla="*/ 6624678 w 10020803"/>
              <a:gd name="connsiteY9422" fmla="*/ 4323356 h 5071844"/>
              <a:gd name="connsiteX9423" fmla="*/ 6635850 w 10020803"/>
              <a:gd name="connsiteY9423" fmla="*/ 4312186 h 5071844"/>
              <a:gd name="connsiteX9424" fmla="*/ 6613508 w 10020803"/>
              <a:gd name="connsiteY9424" fmla="*/ 4301013 h 5071844"/>
              <a:gd name="connsiteX9425" fmla="*/ 6591164 w 10020803"/>
              <a:gd name="connsiteY9425" fmla="*/ 4301013 h 5071844"/>
              <a:gd name="connsiteX9426" fmla="*/ 6602336 w 10020803"/>
              <a:gd name="connsiteY9426" fmla="*/ 4312186 h 5071844"/>
              <a:gd name="connsiteX9427" fmla="*/ 6579992 w 10020803"/>
              <a:gd name="connsiteY9427" fmla="*/ 4312186 h 5071844"/>
              <a:gd name="connsiteX9428" fmla="*/ 6563235 w 10020803"/>
              <a:gd name="connsiteY9428" fmla="*/ 4312186 h 5071844"/>
              <a:gd name="connsiteX9429" fmla="*/ 6568822 w 10020803"/>
              <a:gd name="connsiteY9429" fmla="*/ 4323356 h 5071844"/>
              <a:gd name="connsiteX9430" fmla="*/ 6557649 w 10020803"/>
              <a:gd name="connsiteY9430" fmla="*/ 4334529 h 5071844"/>
              <a:gd name="connsiteX9431" fmla="*/ 6552064 w 10020803"/>
              <a:gd name="connsiteY9431" fmla="*/ 4323356 h 5071844"/>
              <a:gd name="connsiteX9432" fmla="*/ 6546478 w 10020803"/>
              <a:gd name="connsiteY9432" fmla="*/ 4312186 h 5071844"/>
              <a:gd name="connsiteX9433" fmla="*/ 6535307 w 10020803"/>
              <a:gd name="connsiteY9433" fmla="*/ 4301013 h 5071844"/>
              <a:gd name="connsiteX9434" fmla="*/ 6546478 w 10020803"/>
              <a:gd name="connsiteY9434" fmla="*/ 4289842 h 5071844"/>
              <a:gd name="connsiteX9435" fmla="*/ 6501792 w 10020803"/>
              <a:gd name="connsiteY9435" fmla="*/ 4278672 h 5071844"/>
              <a:gd name="connsiteX9436" fmla="*/ 6445934 w 10020803"/>
              <a:gd name="connsiteY9436" fmla="*/ 4278672 h 5071844"/>
              <a:gd name="connsiteX9437" fmla="*/ 6423592 w 10020803"/>
              <a:gd name="connsiteY9437" fmla="*/ 4278672 h 5071844"/>
              <a:gd name="connsiteX9438" fmla="*/ 6445934 w 10020803"/>
              <a:gd name="connsiteY9438" fmla="*/ 4284256 h 5071844"/>
              <a:gd name="connsiteX9439" fmla="*/ 6457106 w 10020803"/>
              <a:gd name="connsiteY9439" fmla="*/ 4289842 h 5071844"/>
              <a:gd name="connsiteX9440" fmla="*/ 6445934 w 10020803"/>
              <a:gd name="connsiteY9440" fmla="*/ 4301013 h 5071844"/>
              <a:gd name="connsiteX9441" fmla="*/ 6401250 w 10020803"/>
              <a:gd name="connsiteY9441" fmla="*/ 4289842 h 5071844"/>
              <a:gd name="connsiteX9442" fmla="*/ 6401250 w 10020803"/>
              <a:gd name="connsiteY9442" fmla="*/ 4278672 h 5071844"/>
              <a:gd name="connsiteX9443" fmla="*/ 6390077 w 10020803"/>
              <a:gd name="connsiteY9443" fmla="*/ 4256328 h 5071844"/>
              <a:gd name="connsiteX9444" fmla="*/ 6378906 w 10020803"/>
              <a:gd name="connsiteY9444" fmla="*/ 4245156 h 5071844"/>
              <a:gd name="connsiteX9445" fmla="*/ 6334220 w 10020803"/>
              <a:gd name="connsiteY9445" fmla="*/ 4245156 h 5071844"/>
              <a:gd name="connsiteX9446" fmla="*/ 6311878 w 10020803"/>
              <a:gd name="connsiteY9446" fmla="*/ 4256328 h 5071844"/>
              <a:gd name="connsiteX9447" fmla="*/ 6323049 w 10020803"/>
              <a:gd name="connsiteY9447" fmla="*/ 4256328 h 5071844"/>
              <a:gd name="connsiteX9448" fmla="*/ 6345392 w 10020803"/>
              <a:gd name="connsiteY9448" fmla="*/ 4267499 h 5071844"/>
              <a:gd name="connsiteX9449" fmla="*/ 6345392 w 10020803"/>
              <a:gd name="connsiteY9449" fmla="*/ 4278672 h 5071844"/>
              <a:gd name="connsiteX9450" fmla="*/ 6311878 w 10020803"/>
              <a:gd name="connsiteY9450" fmla="*/ 4267499 h 5071844"/>
              <a:gd name="connsiteX9451" fmla="*/ 6272778 w 10020803"/>
              <a:gd name="connsiteY9451" fmla="*/ 4267499 h 5071844"/>
              <a:gd name="connsiteX9452" fmla="*/ 6267192 w 10020803"/>
              <a:gd name="connsiteY9452" fmla="*/ 4256328 h 5071844"/>
              <a:gd name="connsiteX9453" fmla="*/ 6278363 w 10020803"/>
              <a:gd name="connsiteY9453" fmla="*/ 4245156 h 5071844"/>
              <a:gd name="connsiteX9454" fmla="*/ 6289535 w 10020803"/>
              <a:gd name="connsiteY9454" fmla="*/ 4233985 h 5071844"/>
              <a:gd name="connsiteX9455" fmla="*/ 6300706 w 10020803"/>
              <a:gd name="connsiteY9455" fmla="*/ 4233985 h 5071844"/>
              <a:gd name="connsiteX9456" fmla="*/ 6306292 w 10020803"/>
              <a:gd name="connsiteY9456" fmla="*/ 4233985 h 5071844"/>
              <a:gd name="connsiteX9457" fmla="*/ 6311878 w 10020803"/>
              <a:gd name="connsiteY9457" fmla="*/ 4228399 h 5071844"/>
              <a:gd name="connsiteX9458" fmla="*/ 6300706 w 10020803"/>
              <a:gd name="connsiteY9458" fmla="*/ 4222813 h 5071844"/>
              <a:gd name="connsiteX9459" fmla="*/ 6278363 w 10020803"/>
              <a:gd name="connsiteY9459" fmla="*/ 4222813 h 5071844"/>
              <a:gd name="connsiteX9460" fmla="*/ 6256021 w 10020803"/>
              <a:gd name="connsiteY9460" fmla="*/ 4217228 h 5071844"/>
              <a:gd name="connsiteX9461" fmla="*/ 6244849 w 10020803"/>
              <a:gd name="connsiteY9461" fmla="*/ 4211642 h 5071844"/>
              <a:gd name="connsiteX9462" fmla="*/ 6188991 w 10020803"/>
              <a:gd name="connsiteY9462" fmla="*/ 4200471 h 5071844"/>
              <a:gd name="connsiteX9463" fmla="*/ 6177821 w 10020803"/>
              <a:gd name="connsiteY9463" fmla="*/ 4200471 h 5071844"/>
              <a:gd name="connsiteX9464" fmla="*/ 6211335 w 10020803"/>
              <a:gd name="connsiteY9464" fmla="*/ 4222813 h 5071844"/>
              <a:gd name="connsiteX9465" fmla="*/ 6211335 w 10020803"/>
              <a:gd name="connsiteY9465" fmla="*/ 4245156 h 5071844"/>
              <a:gd name="connsiteX9466" fmla="*/ 6161064 w 10020803"/>
              <a:gd name="connsiteY9466" fmla="*/ 4239571 h 5071844"/>
              <a:gd name="connsiteX9467" fmla="*/ 6144305 w 10020803"/>
              <a:gd name="connsiteY9467" fmla="*/ 4233985 h 5071844"/>
              <a:gd name="connsiteX9468" fmla="*/ 6121963 w 10020803"/>
              <a:gd name="connsiteY9468" fmla="*/ 4233985 h 5071844"/>
              <a:gd name="connsiteX9469" fmla="*/ 6110791 w 10020803"/>
              <a:gd name="connsiteY9469" fmla="*/ 4222813 h 5071844"/>
              <a:gd name="connsiteX9470" fmla="*/ 6099620 w 10020803"/>
              <a:gd name="connsiteY9470" fmla="*/ 4211642 h 5071844"/>
              <a:gd name="connsiteX9471" fmla="*/ 6032590 w 10020803"/>
              <a:gd name="connsiteY9471" fmla="*/ 4200471 h 5071844"/>
              <a:gd name="connsiteX9472" fmla="*/ 6054934 w 10020803"/>
              <a:gd name="connsiteY9472" fmla="*/ 4222813 h 5071844"/>
              <a:gd name="connsiteX9473" fmla="*/ 6066106 w 10020803"/>
              <a:gd name="connsiteY9473" fmla="*/ 4233985 h 5071844"/>
              <a:gd name="connsiteX9474" fmla="*/ 6054934 w 10020803"/>
              <a:gd name="connsiteY9474" fmla="*/ 4233985 h 5071844"/>
              <a:gd name="connsiteX9475" fmla="*/ 6043763 w 10020803"/>
              <a:gd name="connsiteY9475" fmla="*/ 4233985 h 5071844"/>
              <a:gd name="connsiteX9476" fmla="*/ 6021420 w 10020803"/>
              <a:gd name="connsiteY9476" fmla="*/ 4222813 h 5071844"/>
              <a:gd name="connsiteX9477" fmla="*/ 5987906 w 10020803"/>
              <a:gd name="connsiteY9477" fmla="*/ 4222813 h 5071844"/>
              <a:gd name="connsiteX9478" fmla="*/ 5987906 w 10020803"/>
              <a:gd name="connsiteY9478" fmla="*/ 4211642 h 5071844"/>
              <a:gd name="connsiteX9479" fmla="*/ 5976733 w 10020803"/>
              <a:gd name="connsiteY9479" fmla="*/ 4200471 h 5071844"/>
              <a:gd name="connsiteX9480" fmla="*/ 6010249 w 10020803"/>
              <a:gd name="connsiteY9480" fmla="*/ 4211642 h 5071844"/>
              <a:gd name="connsiteX9481" fmla="*/ 6021420 w 10020803"/>
              <a:gd name="connsiteY9481" fmla="*/ 4211642 h 5071844"/>
              <a:gd name="connsiteX9482" fmla="*/ 5987906 w 10020803"/>
              <a:gd name="connsiteY9482" fmla="*/ 4189299 h 5071844"/>
              <a:gd name="connsiteX9483" fmla="*/ 5954392 w 10020803"/>
              <a:gd name="connsiteY9483" fmla="*/ 4200471 h 5071844"/>
              <a:gd name="connsiteX9484" fmla="*/ 5943219 w 10020803"/>
              <a:gd name="connsiteY9484" fmla="*/ 4200471 h 5071844"/>
              <a:gd name="connsiteX9485" fmla="*/ 5920876 w 10020803"/>
              <a:gd name="connsiteY9485" fmla="*/ 4200471 h 5071844"/>
              <a:gd name="connsiteX9486" fmla="*/ 5909705 w 10020803"/>
              <a:gd name="connsiteY9486" fmla="*/ 4194885 h 5071844"/>
              <a:gd name="connsiteX9487" fmla="*/ 5915291 w 10020803"/>
              <a:gd name="connsiteY9487" fmla="*/ 4189299 h 5071844"/>
              <a:gd name="connsiteX9488" fmla="*/ 5932048 w 10020803"/>
              <a:gd name="connsiteY9488" fmla="*/ 4189299 h 5071844"/>
              <a:gd name="connsiteX9489" fmla="*/ 5943219 w 10020803"/>
              <a:gd name="connsiteY9489" fmla="*/ 4189299 h 5071844"/>
              <a:gd name="connsiteX9490" fmla="*/ 5898534 w 10020803"/>
              <a:gd name="connsiteY9490" fmla="*/ 4166955 h 5071844"/>
              <a:gd name="connsiteX9491" fmla="*/ 5853848 w 10020803"/>
              <a:gd name="connsiteY9491" fmla="*/ 4166955 h 5071844"/>
              <a:gd name="connsiteX9492" fmla="*/ 5865019 w 10020803"/>
              <a:gd name="connsiteY9492" fmla="*/ 4155785 h 5071844"/>
              <a:gd name="connsiteX9493" fmla="*/ 5831505 w 10020803"/>
              <a:gd name="connsiteY9493" fmla="*/ 4166955 h 5071844"/>
              <a:gd name="connsiteX9494" fmla="*/ 5831505 w 10020803"/>
              <a:gd name="connsiteY9494" fmla="*/ 4155785 h 5071844"/>
              <a:gd name="connsiteX9495" fmla="*/ 5803577 w 10020803"/>
              <a:gd name="connsiteY9495" fmla="*/ 4155785 h 5071844"/>
              <a:gd name="connsiteX9496" fmla="*/ 5786818 w 10020803"/>
              <a:gd name="connsiteY9496" fmla="*/ 4144614 h 5071844"/>
              <a:gd name="connsiteX9497" fmla="*/ 5842675 w 10020803"/>
              <a:gd name="connsiteY9497" fmla="*/ 4144614 h 5071844"/>
              <a:gd name="connsiteX9498" fmla="*/ 5920876 w 10020803"/>
              <a:gd name="connsiteY9498" fmla="*/ 4144614 h 5071844"/>
              <a:gd name="connsiteX9499" fmla="*/ 5920876 w 10020803"/>
              <a:gd name="connsiteY9499" fmla="*/ 4133441 h 5071844"/>
              <a:gd name="connsiteX9500" fmla="*/ 5892948 w 10020803"/>
              <a:gd name="connsiteY9500" fmla="*/ 4139028 h 5071844"/>
              <a:gd name="connsiteX9501" fmla="*/ 5865019 w 10020803"/>
              <a:gd name="connsiteY9501" fmla="*/ 4139028 h 5071844"/>
              <a:gd name="connsiteX9502" fmla="*/ 5853848 w 10020803"/>
              <a:gd name="connsiteY9502" fmla="*/ 4133441 h 5071844"/>
              <a:gd name="connsiteX9503" fmla="*/ 5820334 w 10020803"/>
              <a:gd name="connsiteY9503" fmla="*/ 4122270 h 5071844"/>
              <a:gd name="connsiteX9504" fmla="*/ 5786818 w 10020803"/>
              <a:gd name="connsiteY9504" fmla="*/ 4099927 h 5071844"/>
              <a:gd name="connsiteX9505" fmla="*/ 5775647 w 10020803"/>
              <a:gd name="connsiteY9505" fmla="*/ 4088756 h 5071844"/>
              <a:gd name="connsiteX9506" fmla="*/ 5764476 w 10020803"/>
              <a:gd name="connsiteY9506" fmla="*/ 4088756 h 5071844"/>
              <a:gd name="connsiteX9507" fmla="*/ 5736547 w 10020803"/>
              <a:gd name="connsiteY9507" fmla="*/ 4083170 h 5071844"/>
              <a:gd name="connsiteX9508" fmla="*/ 5719790 w 10020803"/>
              <a:gd name="connsiteY9508" fmla="*/ 4077584 h 5071844"/>
              <a:gd name="connsiteX9509" fmla="*/ 5697447 w 10020803"/>
              <a:gd name="connsiteY9509" fmla="*/ 4077584 h 5071844"/>
              <a:gd name="connsiteX9510" fmla="*/ 5663933 w 10020803"/>
              <a:gd name="connsiteY9510" fmla="*/ 4066413 h 5071844"/>
              <a:gd name="connsiteX9511" fmla="*/ 5652762 w 10020803"/>
              <a:gd name="connsiteY9511" fmla="*/ 4066413 h 5071844"/>
              <a:gd name="connsiteX9512" fmla="*/ 5641590 w 10020803"/>
              <a:gd name="connsiteY9512" fmla="*/ 4066413 h 5071844"/>
              <a:gd name="connsiteX9513" fmla="*/ 5619246 w 10020803"/>
              <a:gd name="connsiteY9513" fmla="*/ 4055241 h 5071844"/>
              <a:gd name="connsiteX9514" fmla="*/ 5613662 w 10020803"/>
              <a:gd name="connsiteY9514" fmla="*/ 4060827 h 5071844"/>
              <a:gd name="connsiteX9515" fmla="*/ 5608075 w 10020803"/>
              <a:gd name="connsiteY9515" fmla="*/ 4055241 h 5071844"/>
              <a:gd name="connsiteX9516" fmla="*/ 5596905 w 10020803"/>
              <a:gd name="connsiteY9516" fmla="*/ 4055241 h 5071844"/>
              <a:gd name="connsiteX9517" fmla="*/ 5574561 w 10020803"/>
              <a:gd name="connsiteY9517" fmla="*/ 4049656 h 5071844"/>
              <a:gd name="connsiteX9518" fmla="*/ 5563389 w 10020803"/>
              <a:gd name="connsiteY9518" fmla="*/ 4044070 h 5071844"/>
              <a:gd name="connsiteX9519" fmla="*/ 5496361 w 10020803"/>
              <a:gd name="connsiteY9519" fmla="*/ 4021727 h 5071844"/>
              <a:gd name="connsiteX9520" fmla="*/ 5457261 w 10020803"/>
              <a:gd name="connsiteY9520" fmla="*/ 4021727 h 5071844"/>
              <a:gd name="connsiteX9521" fmla="*/ 5429331 w 10020803"/>
              <a:gd name="connsiteY9521" fmla="*/ 4021727 h 5071844"/>
              <a:gd name="connsiteX9522" fmla="*/ 5418160 w 10020803"/>
              <a:gd name="connsiteY9522" fmla="*/ 4021727 h 5071844"/>
              <a:gd name="connsiteX9523" fmla="*/ 5384646 w 10020803"/>
              <a:gd name="connsiteY9523" fmla="*/ 4010556 h 5071844"/>
              <a:gd name="connsiteX9524" fmla="*/ 5373474 w 10020803"/>
              <a:gd name="connsiteY9524" fmla="*/ 4004970 h 5071844"/>
              <a:gd name="connsiteX9525" fmla="*/ 5362303 w 10020803"/>
              <a:gd name="connsiteY9525" fmla="*/ 3999384 h 5071844"/>
              <a:gd name="connsiteX9526" fmla="*/ 5339960 w 10020803"/>
              <a:gd name="connsiteY9526" fmla="*/ 3988213 h 5071844"/>
              <a:gd name="connsiteX9527" fmla="*/ 5328789 w 10020803"/>
              <a:gd name="connsiteY9527" fmla="*/ 3982627 h 5071844"/>
              <a:gd name="connsiteX9528" fmla="*/ 5328789 w 10020803"/>
              <a:gd name="connsiteY9528" fmla="*/ 3977042 h 5071844"/>
              <a:gd name="connsiteX9529" fmla="*/ 5317617 w 10020803"/>
              <a:gd name="connsiteY9529" fmla="*/ 3965870 h 5071844"/>
              <a:gd name="connsiteX9530" fmla="*/ 5295274 w 10020803"/>
              <a:gd name="connsiteY9530" fmla="*/ 3954699 h 5071844"/>
              <a:gd name="connsiteX9531" fmla="*/ 5312032 w 10020803"/>
              <a:gd name="connsiteY9531" fmla="*/ 3943526 h 5071844"/>
              <a:gd name="connsiteX9532" fmla="*/ 5328789 w 10020803"/>
              <a:gd name="connsiteY9532" fmla="*/ 3943526 h 5071844"/>
              <a:gd name="connsiteX9533" fmla="*/ 5339960 w 10020803"/>
              <a:gd name="connsiteY9533" fmla="*/ 3954699 h 5071844"/>
              <a:gd name="connsiteX9534" fmla="*/ 5362303 w 10020803"/>
              <a:gd name="connsiteY9534" fmla="*/ 3954699 h 5071844"/>
              <a:gd name="connsiteX9535" fmla="*/ 5395818 w 10020803"/>
              <a:gd name="connsiteY9535" fmla="*/ 3954699 h 5071844"/>
              <a:gd name="connsiteX9536" fmla="*/ 5373474 w 10020803"/>
              <a:gd name="connsiteY9536" fmla="*/ 3943526 h 5071844"/>
              <a:gd name="connsiteX9537" fmla="*/ 5339960 w 10020803"/>
              <a:gd name="connsiteY9537" fmla="*/ 3932355 h 5071844"/>
              <a:gd name="connsiteX9538" fmla="*/ 5339960 w 10020803"/>
              <a:gd name="connsiteY9538" fmla="*/ 3921185 h 5071844"/>
              <a:gd name="connsiteX9539" fmla="*/ 5295274 w 10020803"/>
              <a:gd name="connsiteY9539" fmla="*/ 3921185 h 5071844"/>
              <a:gd name="connsiteX9540" fmla="*/ 5284103 w 10020803"/>
              <a:gd name="connsiteY9540" fmla="*/ 3932355 h 5071844"/>
              <a:gd name="connsiteX9541" fmla="*/ 5278517 w 10020803"/>
              <a:gd name="connsiteY9541" fmla="*/ 3937942 h 5071844"/>
              <a:gd name="connsiteX9542" fmla="*/ 5272932 w 10020803"/>
              <a:gd name="connsiteY9542" fmla="*/ 3932355 h 5071844"/>
              <a:gd name="connsiteX9543" fmla="*/ 5272932 w 10020803"/>
              <a:gd name="connsiteY9543" fmla="*/ 3943526 h 5071844"/>
              <a:gd name="connsiteX9544" fmla="*/ 5261760 w 10020803"/>
              <a:gd name="connsiteY9544" fmla="*/ 3943526 h 5071844"/>
              <a:gd name="connsiteX9545" fmla="*/ 5228245 w 10020803"/>
              <a:gd name="connsiteY9545" fmla="*/ 3932355 h 5071844"/>
              <a:gd name="connsiteX9546" fmla="*/ 5217075 w 10020803"/>
              <a:gd name="connsiteY9546" fmla="*/ 3943526 h 5071844"/>
              <a:gd name="connsiteX9547" fmla="*/ 5239416 w 10020803"/>
              <a:gd name="connsiteY9547" fmla="*/ 3954699 h 5071844"/>
              <a:gd name="connsiteX9548" fmla="*/ 5261760 w 10020803"/>
              <a:gd name="connsiteY9548" fmla="*/ 3965870 h 5071844"/>
              <a:gd name="connsiteX9549" fmla="*/ 5256175 w 10020803"/>
              <a:gd name="connsiteY9549" fmla="*/ 3965870 h 5071844"/>
              <a:gd name="connsiteX9550" fmla="*/ 5250589 w 10020803"/>
              <a:gd name="connsiteY9550" fmla="*/ 3965870 h 5071844"/>
              <a:gd name="connsiteX9551" fmla="*/ 5217075 w 10020803"/>
              <a:gd name="connsiteY9551" fmla="*/ 3960283 h 5071844"/>
              <a:gd name="connsiteX9552" fmla="*/ 5189145 w 10020803"/>
              <a:gd name="connsiteY9552" fmla="*/ 3949112 h 5071844"/>
              <a:gd name="connsiteX9553" fmla="*/ 5161217 w 10020803"/>
              <a:gd name="connsiteY9553" fmla="*/ 3943526 h 5071844"/>
              <a:gd name="connsiteX9554" fmla="*/ 5150045 w 10020803"/>
              <a:gd name="connsiteY9554" fmla="*/ 3932355 h 5071844"/>
              <a:gd name="connsiteX9555" fmla="*/ 5161217 w 10020803"/>
              <a:gd name="connsiteY9555" fmla="*/ 3910012 h 5071844"/>
              <a:gd name="connsiteX9556" fmla="*/ 5166802 w 10020803"/>
              <a:gd name="connsiteY9556" fmla="*/ 3898841 h 5071844"/>
              <a:gd name="connsiteX9557" fmla="*/ 5183559 w 10020803"/>
              <a:gd name="connsiteY9557" fmla="*/ 3898841 h 5071844"/>
              <a:gd name="connsiteX9558" fmla="*/ 5194731 w 10020803"/>
              <a:gd name="connsiteY9558" fmla="*/ 3887669 h 5071844"/>
              <a:gd name="connsiteX9559" fmla="*/ 5183559 w 10020803"/>
              <a:gd name="connsiteY9559" fmla="*/ 3882084 h 5071844"/>
              <a:gd name="connsiteX9560" fmla="*/ 5166802 w 10020803"/>
              <a:gd name="connsiteY9560" fmla="*/ 3876498 h 5071844"/>
              <a:gd name="connsiteX9561" fmla="*/ 5150045 w 10020803"/>
              <a:gd name="connsiteY9561" fmla="*/ 3876498 h 5071844"/>
              <a:gd name="connsiteX9562" fmla="*/ 5133288 w 10020803"/>
              <a:gd name="connsiteY9562" fmla="*/ 3865326 h 5071844"/>
              <a:gd name="connsiteX9563" fmla="*/ 5116531 w 10020803"/>
              <a:gd name="connsiteY9563" fmla="*/ 3865326 h 5071844"/>
              <a:gd name="connsiteX9564" fmla="*/ 5083017 w 10020803"/>
              <a:gd name="connsiteY9564" fmla="*/ 3848569 h 5071844"/>
              <a:gd name="connsiteX9565" fmla="*/ 5071844 w 10020803"/>
              <a:gd name="connsiteY9565" fmla="*/ 3854155 h 5071844"/>
              <a:gd name="connsiteX9566" fmla="*/ 5071844 w 10020803"/>
              <a:gd name="connsiteY9566" fmla="*/ 3865326 h 5071844"/>
              <a:gd name="connsiteX9567" fmla="*/ 5083017 w 10020803"/>
              <a:gd name="connsiteY9567" fmla="*/ 3876498 h 5071844"/>
              <a:gd name="connsiteX9568" fmla="*/ 5094188 w 10020803"/>
              <a:gd name="connsiteY9568" fmla="*/ 3876498 h 5071844"/>
              <a:gd name="connsiteX9569" fmla="*/ 5105360 w 10020803"/>
              <a:gd name="connsiteY9569" fmla="*/ 3887669 h 5071844"/>
              <a:gd name="connsiteX9570" fmla="*/ 5105360 w 10020803"/>
              <a:gd name="connsiteY9570" fmla="*/ 3898841 h 5071844"/>
              <a:gd name="connsiteX9571" fmla="*/ 5071844 w 10020803"/>
              <a:gd name="connsiteY9571" fmla="*/ 3887669 h 5071844"/>
              <a:gd name="connsiteX9572" fmla="*/ 5049503 w 10020803"/>
              <a:gd name="connsiteY9572" fmla="*/ 3876498 h 5071844"/>
              <a:gd name="connsiteX9573" fmla="*/ 5071844 w 10020803"/>
              <a:gd name="connsiteY9573" fmla="*/ 3876498 h 5071844"/>
              <a:gd name="connsiteX9574" fmla="*/ 5049503 w 10020803"/>
              <a:gd name="connsiteY9574" fmla="*/ 3865326 h 5071844"/>
              <a:gd name="connsiteX9575" fmla="*/ 5032745 w 10020803"/>
              <a:gd name="connsiteY9575" fmla="*/ 3865326 h 5071844"/>
              <a:gd name="connsiteX9576" fmla="*/ 5027160 w 10020803"/>
              <a:gd name="connsiteY9576" fmla="*/ 3876498 h 5071844"/>
              <a:gd name="connsiteX9577" fmla="*/ 5015987 w 10020803"/>
              <a:gd name="connsiteY9577" fmla="*/ 3887669 h 5071844"/>
              <a:gd name="connsiteX9578" fmla="*/ 5071844 w 10020803"/>
              <a:gd name="connsiteY9578" fmla="*/ 3898841 h 5071844"/>
              <a:gd name="connsiteX9579" fmla="*/ 5094188 w 10020803"/>
              <a:gd name="connsiteY9579" fmla="*/ 3921185 h 5071844"/>
              <a:gd name="connsiteX9580" fmla="*/ 5038330 w 10020803"/>
              <a:gd name="connsiteY9580" fmla="*/ 3910012 h 5071844"/>
              <a:gd name="connsiteX9581" fmla="*/ 5004816 w 10020803"/>
              <a:gd name="connsiteY9581" fmla="*/ 3904426 h 5071844"/>
              <a:gd name="connsiteX9582" fmla="*/ 4971302 w 10020803"/>
              <a:gd name="connsiteY9582" fmla="*/ 3887669 h 5071844"/>
              <a:gd name="connsiteX9583" fmla="*/ 4960130 w 10020803"/>
              <a:gd name="connsiteY9583" fmla="*/ 3876498 h 5071844"/>
              <a:gd name="connsiteX9584" fmla="*/ 4982474 w 10020803"/>
              <a:gd name="connsiteY9584" fmla="*/ 3876498 h 5071844"/>
              <a:gd name="connsiteX9585" fmla="*/ 4976887 w 10020803"/>
              <a:gd name="connsiteY9585" fmla="*/ 3859741 h 5071844"/>
              <a:gd name="connsiteX9586" fmla="*/ 4982474 w 10020803"/>
              <a:gd name="connsiteY9586" fmla="*/ 3854155 h 5071844"/>
              <a:gd name="connsiteX9587" fmla="*/ 4960130 w 10020803"/>
              <a:gd name="connsiteY9587" fmla="*/ 3854155 h 5071844"/>
              <a:gd name="connsiteX9588" fmla="*/ 4943373 w 10020803"/>
              <a:gd name="connsiteY9588" fmla="*/ 3848569 h 5071844"/>
              <a:gd name="connsiteX9589" fmla="*/ 4937787 w 10020803"/>
              <a:gd name="connsiteY9589" fmla="*/ 3842984 h 5071844"/>
              <a:gd name="connsiteX9590" fmla="*/ 4948959 w 10020803"/>
              <a:gd name="connsiteY9590" fmla="*/ 3842984 h 5071844"/>
              <a:gd name="connsiteX9591" fmla="*/ 4937787 w 10020803"/>
              <a:gd name="connsiteY9591" fmla="*/ 3831812 h 5071844"/>
              <a:gd name="connsiteX9592" fmla="*/ 4915445 w 10020803"/>
              <a:gd name="connsiteY9592" fmla="*/ 3842984 h 5071844"/>
              <a:gd name="connsiteX9593" fmla="*/ 4904273 w 10020803"/>
              <a:gd name="connsiteY9593" fmla="*/ 3842984 h 5071844"/>
              <a:gd name="connsiteX9594" fmla="*/ 4893102 w 10020803"/>
              <a:gd name="connsiteY9594" fmla="*/ 3842984 h 5071844"/>
              <a:gd name="connsiteX9595" fmla="*/ 4904273 w 10020803"/>
              <a:gd name="connsiteY9595" fmla="*/ 3854155 h 5071844"/>
              <a:gd name="connsiteX9596" fmla="*/ 4915445 w 10020803"/>
              <a:gd name="connsiteY9596" fmla="*/ 3865326 h 5071844"/>
              <a:gd name="connsiteX9597" fmla="*/ 4881929 w 10020803"/>
              <a:gd name="connsiteY9597" fmla="*/ 3854155 h 5071844"/>
              <a:gd name="connsiteX9598" fmla="*/ 4870759 w 10020803"/>
              <a:gd name="connsiteY9598" fmla="*/ 3854155 h 5071844"/>
              <a:gd name="connsiteX9599" fmla="*/ 4865172 w 10020803"/>
              <a:gd name="connsiteY9599" fmla="*/ 3865326 h 5071844"/>
              <a:gd name="connsiteX9600" fmla="*/ 4859588 w 10020803"/>
              <a:gd name="connsiteY9600" fmla="*/ 3870912 h 5071844"/>
              <a:gd name="connsiteX9601" fmla="*/ 4826072 w 10020803"/>
              <a:gd name="connsiteY9601" fmla="*/ 3876498 h 5071844"/>
              <a:gd name="connsiteX9602" fmla="*/ 4798144 w 10020803"/>
              <a:gd name="connsiteY9602" fmla="*/ 3876498 h 5071844"/>
              <a:gd name="connsiteX9603" fmla="*/ 4781387 w 10020803"/>
              <a:gd name="connsiteY9603" fmla="*/ 3876498 h 5071844"/>
              <a:gd name="connsiteX9604" fmla="*/ 4714358 w 10020803"/>
              <a:gd name="connsiteY9604" fmla="*/ 3854155 h 5071844"/>
              <a:gd name="connsiteX9605" fmla="*/ 4692016 w 10020803"/>
              <a:gd name="connsiteY9605" fmla="*/ 3842984 h 5071844"/>
              <a:gd name="connsiteX9606" fmla="*/ 4680844 w 10020803"/>
              <a:gd name="connsiteY9606" fmla="*/ 3837398 h 5071844"/>
              <a:gd name="connsiteX9607" fmla="*/ 4669673 w 10020803"/>
              <a:gd name="connsiteY9607" fmla="*/ 3831812 h 5071844"/>
              <a:gd name="connsiteX9608" fmla="*/ 4647329 w 10020803"/>
              <a:gd name="connsiteY9608" fmla="*/ 3831812 h 5071844"/>
              <a:gd name="connsiteX9609" fmla="*/ 4624987 w 10020803"/>
              <a:gd name="connsiteY9609" fmla="*/ 3820641 h 5071844"/>
              <a:gd name="connsiteX9610" fmla="*/ 4557958 w 10020803"/>
              <a:gd name="connsiteY9610" fmla="*/ 3798298 h 5071844"/>
              <a:gd name="connsiteX9611" fmla="*/ 4569129 w 10020803"/>
              <a:gd name="connsiteY9611" fmla="*/ 3798298 h 5071844"/>
              <a:gd name="connsiteX9612" fmla="*/ 4591472 w 10020803"/>
              <a:gd name="connsiteY9612" fmla="*/ 3798298 h 5071844"/>
              <a:gd name="connsiteX9613" fmla="*/ 4569129 w 10020803"/>
              <a:gd name="connsiteY9613" fmla="*/ 3787127 h 5071844"/>
              <a:gd name="connsiteX9614" fmla="*/ 4546786 w 10020803"/>
              <a:gd name="connsiteY9614" fmla="*/ 3775954 h 5071844"/>
              <a:gd name="connsiteX9615" fmla="*/ 4502101 w 10020803"/>
              <a:gd name="connsiteY9615" fmla="*/ 3753611 h 5071844"/>
              <a:gd name="connsiteX9616" fmla="*/ 4530029 w 10020803"/>
              <a:gd name="connsiteY9616" fmla="*/ 3759197 h 5071844"/>
              <a:gd name="connsiteX9617" fmla="*/ 4569129 w 10020803"/>
              <a:gd name="connsiteY9617" fmla="*/ 3753611 h 5071844"/>
              <a:gd name="connsiteX9618" fmla="*/ 4619401 w 10020803"/>
              <a:gd name="connsiteY9618" fmla="*/ 3708926 h 5071844"/>
              <a:gd name="connsiteX9619" fmla="*/ 4524443 w 10020803"/>
              <a:gd name="connsiteY9619" fmla="*/ 3675412 h 5071844"/>
              <a:gd name="connsiteX9620" fmla="*/ 4490929 w 10020803"/>
              <a:gd name="connsiteY9620" fmla="*/ 3664240 h 5071844"/>
              <a:gd name="connsiteX9621" fmla="*/ 4463001 w 10020803"/>
              <a:gd name="connsiteY9621" fmla="*/ 3658654 h 5071844"/>
              <a:gd name="connsiteX9622" fmla="*/ 4435071 w 10020803"/>
              <a:gd name="connsiteY9622" fmla="*/ 3653069 h 5071844"/>
              <a:gd name="connsiteX9623" fmla="*/ 4412728 w 10020803"/>
              <a:gd name="connsiteY9623" fmla="*/ 3641897 h 5071844"/>
              <a:gd name="connsiteX9624" fmla="*/ 4368043 w 10020803"/>
              <a:gd name="connsiteY9624" fmla="*/ 3630726 h 5071844"/>
              <a:gd name="connsiteX9625" fmla="*/ 4362457 w 10020803"/>
              <a:gd name="connsiteY9625" fmla="*/ 3625140 h 5071844"/>
              <a:gd name="connsiteX9626" fmla="*/ 4356871 w 10020803"/>
              <a:gd name="connsiteY9626" fmla="*/ 3619555 h 5071844"/>
              <a:gd name="connsiteX9627" fmla="*/ 4340114 w 10020803"/>
              <a:gd name="connsiteY9627" fmla="*/ 3613969 h 5071844"/>
              <a:gd name="connsiteX9628" fmla="*/ 4323357 w 10020803"/>
              <a:gd name="connsiteY9628" fmla="*/ 3608383 h 5071844"/>
              <a:gd name="connsiteX9629" fmla="*/ 4284256 w 10020803"/>
              <a:gd name="connsiteY9629" fmla="*/ 3597212 h 5071844"/>
              <a:gd name="connsiteX9630" fmla="*/ 4222813 w 10020803"/>
              <a:gd name="connsiteY9630" fmla="*/ 3563698 h 5071844"/>
              <a:gd name="connsiteX9631" fmla="*/ 4206056 w 10020803"/>
              <a:gd name="connsiteY9631" fmla="*/ 3563698 h 5071844"/>
              <a:gd name="connsiteX9632" fmla="*/ 4194885 w 10020803"/>
              <a:gd name="connsiteY9632" fmla="*/ 3563698 h 5071844"/>
              <a:gd name="connsiteX9633" fmla="*/ 4183714 w 10020803"/>
              <a:gd name="connsiteY9633" fmla="*/ 3563698 h 5071844"/>
              <a:gd name="connsiteX9634" fmla="*/ 4178128 w 10020803"/>
              <a:gd name="connsiteY9634" fmla="*/ 3552525 h 5071844"/>
              <a:gd name="connsiteX9635" fmla="*/ 4144614 w 10020803"/>
              <a:gd name="connsiteY9635" fmla="*/ 3541355 h 5071844"/>
              <a:gd name="connsiteX9636" fmla="*/ 4122271 w 10020803"/>
              <a:gd name="connsiteY9636" fmla="*/ 3541355 h 5071844"/>
              <a:gd name="connsiteX9637" fmla="*/ 4099927 w 10020803"/>
              <a:gd name="connsiteY9637" fmla="*/ 3530182 h 5071844"/>
              <a:gd name="connsiteX9638" fmla="*/ 4066413 w 10020803"/>
              <a:gd name="connsiteY9638" fmla="*/ 3530182 h 5071844"/>
              <a:gd name="connsiteX9639" fmla="*/ 4066413 w 10020803"/>
              <a:gd name="connsiteY9639" fmla="*/ 3541355 h 5071844"/>
              <a:gd name="connsiteX9640" fmla="*/ 4111098 w 10020803"/>
              <a:gd name="connsiteY9640" fmla="*/ 3563698 h 5071844"/>
              <a:gd name="connsiteX9641" fmla="*/ 4133442 w 10020803"/>
              <a:gd name="connsiteY9641" fmla="*/ 3563698 h 5071844"/>
              <a:gd name="connsiteX9642" fmla="*/ 4139028 w 10020803"/>
              <a:gd name="connsiteY9642" fmla="*/ 3569282 h 5071844"/>
              <a:gd name="connsiteX9643" fmla="*/ 4144614 w 10020803"/>
              <a:gd name="connsiteY9643" fmla="*/ 3574869 h 5071844"/>
              <a:gd name="connsiteX9644" fmla="*/ 4155785 w 10020803"/>
              <a:gd name="connsiteY9644" fmla="*/ 3597212 h 5071844"/>
              <a:gd name="connsiteX9645" fmla="*/ 4133442 w 10020803"/>
              <a:gd name="connsiteY9645" fmla="*/ 3597212 h 5071844"/>
              <a:gd name="connsiteX9646" fmla="*/ 4127857 w 10020803"/>
              <a:gd name="connsiteY9646" fmla="*/ 3586039 h 5071844"/>
              <a:gd name="connsiteX9647" fmla="*/ 4099927 w 10020803"/>
              <a:gd name="connsiteY9647" fmla="*/ 3574869 h 5071844"/>
              <a:gd name="connsiteX9648" fmla="*/ 4055241 w 10020803"/>
              <a:gd name="connsiteY9648" fmla="*/ 3563698 h 5071844"/>
              <a:gd name="connsiteX9649" fmla="*/ 4032899 w 10020803"/>
              <a:gd name="connsiteY9649" fmla="*/ 3552525 h 5071844"/>
              <a:gd name="connsiteX9650" fmla="*/ 3932356 w 10020803"/>
              <a:gd name="connsiteY9650" fmla="*/ 3519011 h 5071844"/>
              <a:gd name="connsiteX9651" fmla="*/ 3915599 w 10020803"/>
              <a:gd name="connsiteY9651" fmla="*/ 3513425 h 5071844"/>
              <a:gd name="connsiteX9652" fmla="*/ 3904426 w 10020803"/>
              <a:gd name="connsiteY9652" fmla="*/ 3519011 h 5071844"/>
              <a:gd name="connsiteX9653" fmla="*/ 3898842 w 10020803"/>
              <a:gd name="connsiteY9653" fmla="*/ 3507839 h 5071844"/>
              <a:gd name="connsiteX9654" fmla="*/ 3887669 w 10020803"/>
              <a:gd name="connsiteY9654" fmla="*/ 3496668 h 5071844"/>
              <a:gd name="connsiteX9655" fmla="*/ 3887669 w 10020803"/>
              <a:gd name="connsiteY9655" fmla="*/ 3507839 h 5071844"/>
              <a:gd name="connsiteX9656" fmla="*/ 3842984 w 10020803"/>
              <a:gd name="connsiteY9656" fmla="*/ 3496668 h 5071844"/>
              <a:gd name="connsiteX9657" fmla="*/ 3809471 w 10020803"/>
              <a:gd name="connsiteY9657" fmla="*/ 3485497 h 5071844"/>
              <a:gd name="connsiteX9658" fmla="*/ 3798299 w 10020803"/>
              <a:gd name="connsiteY9658" fmla="*/ 3485497 h 5071844"/>
              <a:gd name="connsiteX9659" fmla="*/ 3787127 w 10020803"/>
              <a:gd name="connsiteY9659" fmla="*/ 3485497 h 5071844"/>
              <a:gd name="connsiteX9660" fmla="*/ 3775955 w 10020803"/>
              <a:gd name="connsiteY9660" fmla="*/ 3474325 h 5071844"/>
              <a:gd name="connsiteX9661" fmla="*/ 3787127 w 10020803"/>
              <a:gd name="connsiteY9661" fmla="*/ 3468740 h 5071844"/>
              <a:gd name="connsiteX9662" fmla="*/ 3775955 w 10020803"/>
              <a:gd name="connsiteY9662" fmla="*/ 3463154 h 5071844"/>
              <a:gd name="connsiteX9663" fmla="*/ 3731270 w 10020803"/>
              <a:gd name="connsiteY9663" fmla="*/ 3451982 h 5071844"/>
              <a:gd name="connsiteX9664" fmla="*/ 3708927 w 10020803"/>
              <a:gd name="connsiteY9664" fmla="*/ 3440811 h 5071844"/>
              <a:gd name="connsiteX9665" fmla="*/ 3686583 w 10020803"/>
              <a:gd name="connsiteY9665" fmla="*/ 3429640 h 5071844"/>
              <a:gd name="connsiteX9666" fmla="*/ 3697754 w 10020803"/>
              <a:gd name="connsiteY9666" fmla="*/ 3429640 h 5071844"/>
              <a:gd name="connsiteX9667" fmla="*/ 3731270 w 10020803"/>
              <a:gd name="connsiteY9667" fmla="*/ 3429640 h 5071844"/>
              <a:gd name="connsiteX9668" fmla="*/ 3720098 w 10020803"/>
              <a:gd name="connsiteY9668" fmla="*/ 3418468 h 5071844"/>
              <a:gd name="connsiteX9669" fmla="*/ 3703340 w 10020803"/>
              <a:gd name="connsiteY9669" fmla="*/ 3407297 h 5071844"/>
              <a:gd name="connsiteX9670" fmla="*/ 3647483 w 10020803"/>
              <a:gd name="connsiteY9670" fmla="*/ 3390540 h 5071844"/>
              <a:gd name="connsiteX9671" fmla="*/ 3619555 w 10020803"/>
              <a:gd name="connsiteY9671" fmla="*/ 3384954 h 5071844"/>
              <a:gd name="connsiteX9672" fmla="*/ 3630726 w 10020803"/>
              <a:gd name="connsiteY9672" fmla="*/ 3396124 h 5071844"/>
              <a:gd name="connsiteX9673" fmla="*/ 3641897 w 10020803"/>
              <a:gd name="connsiteY9673" fmla="*/ 3401711 h 5071844"/>
              <a:gd name="connsiteX9674" fmla="*/ 3641897 w 10020803"/>
              <a:gd name="connsiteY9674" fmla="*/ 3407297 h 5071844"/>
              <a:gd name="connsiteX9675" fmla="*/ 3653069 w 10020803"/>
              <a:gd name="connsiteY9675" fmla="*/ 3418468 h 5071844"/>
              <a:gd name="connsiteX9676" fmla="*/ 3641897 w 10020803"/>
              <a:gd name="connsiteY9676" fmla="*/ 3418468 h 5071844"/>
              <a:gd name="connsiteX9677" fmla="*/ 3563696 w 10020803"/>
              <a:gd name="connsiteY9677" fmla="*/ 3418468 h 5071844"/>
              <a:gd name="connsiteX9678" fmla="*/ 3530182 w 10020803"/>
              <a:gd name="connsiteY9678" fmla="*/ 3407297 h 5071844"/>
              <a:gd name="connsiteX9679" fmla="*/ 3491082 w 10020803"/>
              <a:gd name="connsiteY9679" fmla="*/ 3401711 h 5071844"/>
              <a:gd name="connsiteX9680" fmla="*/ 3468740 w 10020803"/>
              <a:gd name="connsiteY9680" fmla="*/ 3396124 h 5071844"/>
              <a:gd name="connsiteX9681" fmla="*/ 3440812 w 10020803"/>
              <a:gd name="connsiteY9681" fmla="*/ 3390540 h 5071844"/>
              <a:gd name="connsiteX9682" fmla="*/ 3396125 w 10020803"/>
              <a:gd name="connsiteY9682" fmla="*/ 3384954 h 5071844"/>
              <a:gd name="connsiteX9683" fmla="*/ 3340267 w 10020803"/>
              <a:gd name="connsiteY9683" fmla="*/ 3362610 h 5071844"/>
              <a:gd name="connsiteX9684" fmla="*/ 3312340 w 10020803"/>
              <a:gd name="connsiteY9684" fmla="*/ 3351440 h 5071844"/>
              <a:gd name="connsiteX9685" fmla="*/ 3273239 w 10020803"/>
              <a:gd name="connsiteY9685" fmla="*/ 3351440 h 5071844"/>
              <a:gd name="connsiteX9686" fmla="*/ 3228553 w 10020803"/>
              <a:gd name="connsiteY9686" fmla="*/ 3351440 h 5071844"/>
              <a:gd name="connsiteX9687" fmla="*/ 3200625 w 10020803"/>
              <a:gd name="connsiteY9687" fmla="*/ 3340267 h 5071844"/>
              <a:gd name="connsiteX9688" fmla="*/ 3183868 w 10020803"/>
              <a:gd name="connsiteY9688" fmla="*/ 3334682 h 5071844"/>
              <a:gd name="connsiteX9689" fmla="*/ 3167111 w 10020803"/>
              <a:gd name="connsiteY9689" fmla="*/ 3329096 h 5071844"/>
              <a:gd name="connsiteX9690" fmla="*/ 3139181 w 10020803"/>
              <a:gd name="connsiteY9690" fmla="*/ 3329096 h 5071844"/>
              <a:gd name="connsiteX9691" fmla="*/ 3083324 w 10020803"/>
              <a:gd name="connsiteY9691" fmla="*/ 3295582 h 5071844"/>
              <a:gd name="connsiteX9692" fmla="*/ 3083324 w 10020803"/>
              <a:gd name="connsiteY9692" fmla="*/ 3284410 h 5071844"/>
              <a:gd name="connsiteX9693" fmla="*/ 3077738 w 10020803"/>
              <a:gd name="connsiteY9693" fmla="*/ 3273239 h 5071844"/>
              <a:gd name="connsiteX9694" fmla="*/ 3060981 w 10020803"/>
              <a:gd name="connsiteY9694" fmla="*/ 3273239 h 5071844"/>
              <a:gd name="connsiteX9695" fmla="*/ 3044224 w 10020803"/>
              <a:gd name="connsiteY9695" fmla="*/ 3262068 h 5071844"/>
              <a:gd name="connsiteX9696" fmla="*/ 2993953 w 10020803"/>
              <a:gd name="connsiteY9696" fmla="*/ 3250896 h 5071844"/>
              <a:gd name="connsiteX9697" fmla="*/ 2949268 w 10020803"/>
              <a:gd name="connsiteY9697" fmla="*/ 3239725 h 5071844"/>
              <a:gd name="connsiteX9698" fmla="*/ 2960439 w 10020803"/>
              <a:gd name="connsiteY9698" fmla="*/ 3228553 h 5071844"/>
              <a:gd name="connsiteX9699" fmla="*/ 2993953 w 10020803"/>
              <a:gd name="connsiteY9699" fmla="*/ 3234139 h 5071844"/>
              <a:gd name="connsiteX9700" fmla="*/ 3016296 w 10020803"/>
              <a:gd name="connsiteY9700" fmla="*/ 3228553 h 5071844"/>
              <a:gd name="connsiteX9701" fmla="*/ 3038638 w 10020803"/>
              <a:gd name="connsiteY9701" fmla="*/ 3228553 h 5071844"/>
              <a:gd name="connsiteX9702" fmla="*/ 3049810 w 10020803"/>
              <a:gd name="connsiteY9702" fmla="*/ 3228553 h 5071844"/>
              <a:gd name="connsiteX9703" fmla="*/ 3060981 w 10020803"/>
              <a:gd name="connsiteY9703" fmla="*/ 3239725 h 5071844"/>
              <a:gd name="connsiteX9704" fmla="*/ 3083324 w 10020803"/>
              <a:gd name="connsiteY9704" fmla="*/ 3239725 h 5071844"/>
              <a:gd name="connsiteX9705" fmla="*/ 3116838 w 10020803"/>
              <a:gd name="connsiteY9705" fmla="*/ 3250896 h 5071844"/>
              <a:gd name="connsiteX9706" fmla="*/ 3139181 w 10020803"/>
              <a:gd name="connsiteY9706" fmla="*/ 3262068 h 5071844"/>
              <a:gd name="connsiteX9707" fmla="*/ 3139181 w 10020803"/>
              <a:gd name="connsiteY9707" fmla="*/ 3250896 h 5071844"/>
              <a:gd name="connsiteX9708" fmla="*/ 3139181 w 10020803"/>
              <a:gd name="connsiteY9708" fmla="*/ 3239725 h 5071844"/>
              <a:gd name="connsiteX9709" fmla="*/ 3128011 w 10020803"/>
              <a:gd name="connsiteY9709" fmla="*/ 3234139 h 5071844"/>
              <a:gd name="connsiteX9710" fmla="*/ 3100081 w 10020803"/>
              <a:gd name="connsiteY9710" fmla="*/ 3234139 h 5071844"/>
              <a:gd name="connsiteX9711" fmla="*/ 3083324 w 10020803"/>
              <a:gd name="connsiteY9711" fmla="*/ 3228553 h 5071844"/>
              <a:gd name="connsiteX9712" fmla="*/ 3083324 w 10020803"/>
              <a:gd name="connsiteY9712" fmla="*/ 3222968 h 5071844"/>
              <a:gd name="connsiteX9713" fmla="*/ 3072153 w 10020803"/>
              <a:gd name="connsiteY9713" fmla="*/ 3217382 h 5071844"/>
              <a:gd name="connsiteX9714" fmla="*/ 3049810 w 10020803"/>
              <a:gd name="connsiteY9714" fmla="*/ 3211796 h 5071844"/>
              <a:gd name="connsiteX9715" fmla="*/ 3027468 w 10020803"/>
              <a:gd name="connsiteY9715" fmla="*/ 3206211 h 5071844"/>
              <a:gd name="connsiteX9716" fmla="*/ 2982780 w 10020803"/>
              <a:gd name="connsiteY9716" fmla="*/ 3183868 h 5071844"/>
              <a:gd name="connsiteX9717" fmla="*/ 2960439 w 10020803"/>
              <a:gd name="connsiteY9717" fmla="*/ 3183868 h 5071844"/>
              <a:gd name="connsiteX9718" fmla="*/ 2938096 w 10020803"/>
              <a:gd name="connsiteY9718" fmla="*/ 3183868 h 5071844"/>
              <a:gd name="connsiteX9719" fmla="*/ 2926925 w 10020803"/>
              <a:gd name="connsiteY9719" fmla="*/ 3183868 h 5071844"/>
              <a:gd name="connsiteX9720" fmla="*/ 2943682 w 10020803"/>
              <a:gd name="connsiteY9720" fmla="*/ 3195039 h 5071844"/>
              <a:gd name="connsiteX9721" fmla="*/ 2949268 w 10020803"/>
              <a:gd name="connsiteY9721" fmla="*/ 3206211 h 5071844"/>
              <a:gd name="connsiteX9722" fmla="*/ 2949268 w 10020803"/>
              <a:gd name="connsiteY9722" fmla="*/ 3228553 h 5071844"/>
              <a:gd name="connsiteX9723" fmla="*/ 2938096 w 10020803"/>
              <a:gd name="connsiteY9723" fmla="*/ 3228553 h 5071844"/>
              <a:gd name="connsiteX9724" fmla="*/ 2938096 w 10020803"/>
              <a:gd name="connsiteY9724" fmla="*/ 3217382 h 5071844"/>
              <a:gd name="connsiteX9725" fmla="*/ 2926925 w 10020803"/>
              <a:gd name="connsiteY9725" fmla="*/ 3206211 h 5071844"/>
              <a:gd name="connsiteX9726" fmla="*/ 2915752 w 10020803"/>
              <a:gd name="connsiteY9726" fmla="*/ 3217382 h 5071844"/>
              <a:gd name="connsiteX9727" fmla="*/ 2893410 w 10020803"/>
              <a:gd name="connsiteY9727" fmla="*/ 3228553 h 5071844"/>
              <a:gd name="connsiteX9728" fmla="*/ 2882238 w 10020803"/>
              <a:gd name="connsiteY9728" fmla="*/ 3228553 h 5071844"/>
              <a:gd name="connsiteX9729" fmla="*/ 2871066 w 10020803"/>
              <a:gd name="connsiteY9729" fmla="*/ 3222968 h 5071844"/>
              <a:gd name="connsiteX9730" fmla="*/ 2848724 w 10020803"/>
              <a:gd name="connsiteY9730" fmla="*/ 3217382 h 5071844"/>
              <a:gd name="connsiteX9731" fmla="*/ 2815209 w 10020803"/>
              <a:gd name="connsiteY9731" fmla="*/ 3206211 h 5071844"/>
              <a:gd name="connsiteX9732" fmla="*/ 2781695 w 10020803"/>
              <a:gd name="connsiteY9732" fmla="*/ 3195039 h 5071844"/>
              <a:gd name="connsiteX9733" fmla="*/ 2770524 w 10020803"/>
              <a:gd name="connsiteY9733" fmla="*/ 3195039 h 5071844"/>
              <a:gd name="connsiteX9734" fmla="*/ 2748180 w 10020803"/>
              <a:gd name="connsiteY9734" fmla="*/ 3183868 h 5071844"/>
              <a:gd name="connsiteX9735" fmla="*/ 2720251 w 10020803"/>
              <a:gd name="connsiteY9735" fmla="*/ 3178282 h 5071844"/>
              <a:gd name="connsiteX9736" fmla="*/ 2681152 w 10020803"/>
              <a:gd name="connsiteY9736" fmla="*/ 3172695 h 5071844"/>
              <a:gd name="connsiteX9737" fmla="*/ 2669981 w 10020803"/>
              <a:gd name="connsiteY9737" fmla="*/ 3172695 h 5071844"/>
              <a:gd name="connsiteX9738" fmla="*/ 2658809 w 10020803"/>
              <a:gd name="connsiteY9738" fmla="*/ 3161524 h 5071844"/>
              <a:gd name="connsiteX9739" fmla="*/ 2636466 w 10020803"/>
              <a:gd name="connsiteY9739" fmla="*/ 3172695 h 5071844"/>
              <a:gd name="connsiteX9740" fmla="*/ 2625296 w 10020803"/>
              <a:gd name="connsiteY9740" fmla="*/ 3172695 h 5071844"/>
              <a:gd name="connsiteX9741" fmla="*/ 2625296 w 10020803"/>
              <a:gd name="connsiteY9741" fmla="*/ 3183868 h 5071844"/>
              <a:gd name="connsiteX9742" fmla="*/ 2614123 w 10020803"/>
              <a:gd name="connsiteY9742" fmla="*/ 3195039 h 5071844"/>
              <a:gd name="connsiteX9743" fmla="*/ 2602952 w 10020803"/>
              <a:gd name="connsiteY9743" fmla="*/ 3172695 h 5071844"/>
              <a:gd name="connsiteX9744" fmla="*/ 2614123 w 10020803"/>
              <a:gd name="connsiteY9744" fmla="*/ 3150352 h 5071844"/>
              <a:gd name="connsiteX9745" fmla="*/ 2591781 w 10020803"/>
              <a:gd name="connsiteY9745" fmla="*/ 3144767 h 5071844"/>
              <a:gd name="connsiteX9746" fmla="*/ 2569439 w 10020803"/>
              <a:gd name="connsiteY9746" fmla="*/ 3133595 h 5071844"/>
              <a:gd name="connsiteX9747" fmla="*/ 2558265 w 10020803"/>
              <a:gd name="connsiteY9747" fmla="*/ 3105667 h 5071844"/>
              <a:gd name="connsiteX9748" fmla="*/ 2569439 w 10020803"/>
              <a:gd name="connsiteY9748" fmla="*/ 3094495 h 5071844"/>
              <a:gd name="connsiteX9749" fmla="*/ 2547095 w 10020803"/>
              <a:gd name="connsiteY9749" fmla="*/ 3094495 h 5071844"/>
              <a:gd name="connsiteX9750" fmla="*/ 2541509 w 10020803"/>
              <a:gd name="connsiteY9750" fmla="*/ 3105667 h 5071844"/>
              <a:gd name="connsiteX9751" fmla="*/ 2513581 w 10020803"/>
              <a:gd name="connsiteY9751" fmla="*/ 3105667 h 5071844"/>
              <a:gd name="connsiteX9752" fmla="*/ 2491238 w 10020803"/>
              <a:gd name="connsiteY9752" fmla="*/ 3105667 h 5071844"/>
              <a:gd name="connsiteX9753" fmla="*/ 2502408 w 10020803"/>
              <a:gd name="connsiteY9753" fmla="*/ 3116838 h 5071844"/>
              <a:gd name="connsiteX9754" fmla="*/ 2513581 w 10020803"/>
              <a:gd name="connsiteY9754" fmla="*/ 3128010 h 5071844"/>
              <a:gd name="connsiteX9755" fmla="*/ 2524751 w 10020803"/>
              <a:gd name="connsiteY9755" fmla="*/ 3150352 h 5071844"/>
              <a:gd name="connsiteX9756" fmla="*/ 2468894 w 10020803"/>
              <a:gd name="connsiteY9756" fmla="*/ 3150352 h 5071844"/>
              <a:gd name="connsiteX9757" fmla="*/ 2424208 w 10020803"/>
              <a:gd name="connsiteY9757" fmla="*/ 3139181 h 5071844"/>
              <a:gd name="connsiteX9758" fmla="*/ 2413037 w 10020803"/>
              <a:gd name="connsiteY9758" fmla="*/ 3139181 h 5071844"/>
              <a:gd name="connsiteX9759" fmla="*/ 2435380 w 10020803"/>
              <a:gd name="connsiteY9759" fmla="*/ 3128010 h 5071844"/>
              <a:gd name="connsiteX9760" fmla="*/ 2424208 w 10020803"/>
              <a:gd name="connsiteY9760" fmla="*/ 3116838 h 5071844"/>
              <a:gd name="connsiteX9761" fmla="*/ 2379523 w 10020803"/>
              <a:gd name="connsiteY9761" fmla="*/ 3116838 h 5071844"/>
              <a:gd name="connsiteX9762" fmla="*/ 2357180 w 10020803"/>
              <a:gd name="connsiteY9762" fmla="*/ 3116838 h 5071844"/>
              <a:gd name="connsiteX9763" fmla="*/ 2334836 w 10020803"/>
              <a:gd name="connsiteY9763" fmla="*/ 3116838 h 5071844"/>
              <a:gd name="connsiteX9764" fmla="*/ 2346007 w 10020803"/>
              <a:gd name="connsiteY9764" fmla="*/ 3128010 h 5071844"/>
              <a:gd name="connsiteX9765" fmla="*/ 2357180 w 10020803"/>
              <a:gd name="connsiteY9765" fmla="*/ 3139181 h 5071844"/>
              <a:gd name="connsiteX9766" fmla="*/ 2390694 w 10020803"/>
              <a:gd name="connsiteY9766" fmla="*/ 3144767 h 5071844"/>
              <a:gd name="connsiteX9767" fmla="*/ 2413037 w 10020803"/>
              <a:gd name="connsiteY9767" fmla="*/ 3150352 h 5071844"/>
              <a:gd name="connsiteX9768" fmla="*/ 2424208 w 10020803"/>
              <a:gd name="connsiteY9768" fmla="*/ 3150352 h 5071844"/>
              <a:gd name="connsiteX9769" fmla="*/ 2424208 w 10020803"/>
              <a:gd name="connsiteY9769" fmla="*/ 3155938 h 5071844"/>
              <a:gd name="connsiteX9770" fmla="*/ 2435380 w 10020803"/>
              <a:gd name="connsiteY9770" fmla="*/ 3161524 h 5071844"/>
              <a:gd name="connsiteX9771" fmla="*/ 2446551 w 10020803"/>
              <a:gd name="connsiteY9771" fmla="*/ 3161524 h 5071844"/>
              <a:gd name="connsiteX9772" fmla="*/ 2468894 w 10020803"/>
              <a:gd name="connsiteY9772" fmla="*/ 3172695 h 5071844"/>
              <a:gd name="connsiteX9773" fmla="*/ 2502408 w 10020803"/>
              <a:gd name="connsiteY9773" fmla="*/ 3172695 h 5071844"/>
              <a:gd name="connsiteX9774" fmla="*/ 2535923 w 10020803"/>
              <a:gd name="connsiteY9774" fmla="*/ 3183868 h 5071844"/>
              <a:gd name="connsiteX9775" fmla="*/ 2547095 w 10020803"/>
              <a:gd name="connsiteY9775" fmla="*/ 3195039 h 5071844"/>
              <a:gd name="connsiteX9776" fmla="*/ 2591781 w 10020803"/>
              <a:gd name="connsiteY9776" fmla="*/ 3206211 h 5071844"/>
              <a:gd name="connsiteX9777" fmla="*/ 2636466 w 10020803"/>
              <a:gd name="connsiteY9777" fmla="*/ 3228553 h 5071844"/>
              <a:gd name="connsiteX9778" fmla="*/ 2658809 w 10020803"/>
              <a:gd name="connsiteY9778" fmla="*/ 3228553 h 5071844"/>
              <a:gd name="connsiteX9779" fmla="*/ 2737010 w 10020803"/>
              <a:gd name="connsiteY9779" fmla="*/ 3250896 h 5071844"/>
              <a:gd name="connsiteX9780" fmla="*/ 2759353 w 10020803"/>
              <a:gd name="connsiteY9780" fmla="*/ 3262068 h 5071844"/>
              <a:gd name="connsiteX9781" fmla="*/ 2792867 w 10020803"/>
              <a:gd name="connsiteY9781" fmla="*/ 3273239 h 5071844"/>
              <a:gd name="connsiteX9782" fmla="*/ 2809624 w 10020803"/>
              <a:gd name="connsiteY9782" fmla="*/ 3278825 h 5071844"/>
              <a:gd name="connsiteX9783" fmla="*/ 2826381 w 10020803"/>
              <a:gd name="connsiteY9783" fmla="*/ 3284410 h 5071844"/>
              <a:gd name="connsiteX9784" fmla="*/ 2837552 w 10020803"/>
              <a:gd name="connsiteY9784" fmla="*/ 3284410 h 5071844"/>
              <a:gd name="connsiteX9785" fmla="*/ 2859895 w 10020803"/>
              <a:gd name="connsiteY9785" fmla="*/ 3295582 h 5071844"/>
              <a:gd name="connsiteX9786" fmla="*/ 2893410 w 10020803"/>
              <a:gd name="connsiteY9786" fmla="*/ 3306753 h 5071844"/>
              <a:gd name="connsiteX9787" fmla="*/ 2926925 w 10020803"/>
              <a:gd name="connsiteY9787" fmla="*/ 3317925 h 5071844"/>
              <a:gd name="connsiteX9788" fmla="*/ 2971610 w 10020803"/>
              <a:gd name="connsiteY9788" fmla="*/ 3329096 h 5071844"/>
              <a:gd name="connsiteX9789" fmla="*/ 3005124 w 10020803"/>
              <a:gd name="connsiteY9789" fmla="*/ 3351440 h 5071844"/>
              <a:gd name="connsiteX9790" fmla="*/ 3033054 w 10020803"/>
              <a:gd name="connsiteY9790" fmla="*/ 3357024 h 5071844"/>
              <a:gd name="connsiteX9791" fmla="*/ 3060981 w 10020803"/>
              <a:gd name="connsiteY9791" fmla="*/ 3351440 h 5071844"/>
              <a:gd name="connsiteX9792" fmla="*/ 3066567 w 10020803"/>
              <a:gd name="connsiteY9792" fmla="*/ 3357024 h 5071844"/>
              <a:gd name="connsiteX9793" fmla="*/ 3083324 w 10020803"/>
              <a:gd name="connsiteY9793" fmla="*/ 3362610 h 5071844"/>
              <a:gd name="connsiteX9794" fmla="*/ 3116838 w 10020803"/>
              <a:gd name="connsiteY9794" fmla="*/ 3384954 h 5071844"/>
              <a:gd name="connsiteX9795" fmla="*/ 3150352 w 10020803"/>
              <a:gd name="connsiteY9795" fmla="*/ 3396124 h 5071844"/>
              <a:gd name="connsiteX9796" fmla="*/ 3167111 w 10020803"/>
              <a:gd name="connsiteY9796" fmla="*/ 3407297 h 5071844"/>
              <a:gd name="connsiteX9797" fmla="*/ 3189454 w 10020803"/>
              <a:gd name="connsiteY9797" fmla="*/ 3412883 h 5071844"/>
              <a:gd name="connsiteX9798" fmla="*/ 3239725 w 10020803"/>
              <a:gd name="connsiteY9798" fmla="*/ 3429640 h 5071844"/>
              <a:gd name="connsiteX9799" fmla="*/ 3267653 w 10020803"/>
              <a:gd name="connsiteY9799" fmla="*/ 3429640 h 5071844"/>
              <a:gd name="connsiteX9800" fmla="*/ 3284412 w 10020803"/>
              <a:gd name="connsiteY9800" fmla="*/ 3429640 h 5071844"/>
              <a:gd name="connsiteX9801" fmla="*/ 3306754 w 10020803"/>
              <a:gd name="connsiteY9801" fmla="*/ 3440811 h 5071844"/>
              <a:gd name="connsiteX9802" fmla="*/ 3295582 w 10020803"/>
              <a:gd name="connsiteY9802" fmla="*/ 3407297 h 5071844"/>
              <a:gd name="connsiteX9803" fmla="*/ 3284412 w 10020803"/>
              <a:gd name="connsiteY9803" fmla="*/ 3396124 h 5071844"/>
              <a:gd name="connsiteX9804" fmla="*/ 3334683 w 10020803"/>
              <a:gd name="connsiteY9804" fmla="*/ 3401711 h 5071844"/>
              <a:gd name="connsiteX9805" fmla="*/ 3384954 w 10020803"/>
              <a:gd name="connsiteY9805" fmla="*/ 3418468 h 5071844"/>
              <a:gd name="connsiteX9806" fmla="*/ 3396125 w 10020803"/>
              <a:gd name="connsiteY9806" fmla="*/ 3418468 h 5071844"/>
              <a:gd name="connsiteX9807" fmla="*/ 3446398 w 10020803"/>
              <a:gd name="connsiteY9807" fmla="*/ 3429640 h 5071844"/>
              <a:gd name="connsiteX9808" fmla="*/ 3485497 w 10020803"/>
              <a:gd name="connsiteY9808" fmla="*/ 3440811 h 5071844"/>
              <a:gd name="connsiteX9809" fmla="*/ 3507839 w 10020803"/>
              <a:gd name="connsiteY9809" fmla="*/ 3451982 h 5071844"/>
              <a:gd name="connsiteX9810" fmla="*/ 3541355 w 10020803"/>
              <a:gd name="connsiteY9810" fmla="*/ 3463154 h 5071844"/>
              <a:gd name="connsiteX9811" fmla="*/ 3507839 w 10020803"/>
              <a:gd name="connsiteY9811" fmla="*/ 3463154 h 5071844"/>
              <a:gd name="connsiteX9812" fmla="*/ 3485497 w 10020803"/>
              <a:gd name="connsiteY9812" fmla="*/ 3451982 h 5071844"/>
              <a:gd name="connsiteX9813" fmla="*/ 3440812 w 10020803"/>
              <a:gd name="connsiteY9813" fmla="*/ 3451982 h 5071844"/>
              <a:gd name="connsiteX9814" fmla="*/ 3418468 w 10020803"/>
              <a:gd name="connsiteY9814" fmla="*/ 3463154 h 5071844"/>
              <a:gd name="connsiteX9815" fmla="*/ 3541355 w 10020803"/>
              <a:gd name="connsiteY9815" fmla="*/ 3485497 h 5071844"/>
              <a:gd name="connsiteX9816" fmla="*/ 3552526 w 10020803"/>
              <a:gd name="connsiteY9816" fmla="*/ 3496668 h 5071844"/>
              <a:gd name="connsiteX9817" fmla="*/ 3563696 w 10020803"/>
              <a:gd name="connsiteY9817" fmla="*/ 3535768 h 5071844"/>
              <a:gd name="connsiteX9818" fmla="*/ 3580455 w 10020803"/>
              <a:gd name="connsiteY9818" fmla="*/ 3546939 h 5071844"/>
              <a:gd name="connsiteX9819" fmla="*/ 3597212 w 10020803"/>
              <a:gd name="connsiteY9819" fmla="*/ 3541355 h 5071844"/>
              <a:gd name="connsiteX9820" fmla="*/ 3619555 w 10020803"/>
              <a:gd name="connsiteY9820" fmla="*/ 3541355 h 5071844"/>
              <a:gd name="connsiteX9821" fmla="*/ 3608383 w 10020803"/>
              <a:gd name="connsiteY9821" fmla="*/ 3552525 h 5071844"/>
              <a:gd name="connsiteX9822" fmla="*/ 3616761 w 10020803"/>
              <a:gd name="connsiteY9822" fmla="*/ 3560904 h 5071844"/>
              <a:gd name="connsiteX9823" fmla="*/ 3617959 w 10020803"/>
              <a:gd name="connsiteY9823" fmla="*/ 3562102 h 5071844"/>
              <a:gd name="connsiteX9824" fmla="*/ 3541355 w 10020803"/>
              <a:gd name="connsiteY9824" fmla="*/ 3552525 h 5071844"/>
              <a:gd name="connsiteX9825" fmla="*/ 3496668 w 10020803"/>
              <a:gd name="connsiteY9825" fmla="*/ 3541355 h 5071844"/>
              <a:gd name="connsiteX9826" fmla="*/ 3463154 w 10020803"/>
              <a:gd name="connsiteY9826" fmla="*/ 3535768 h 5071844"/>
              <a:gd name="connsiteX9827" fmla="*/ 3429640 w 10020803"/>
              <a:gd name="connsiteY9827" fmla="*/ 3519011 h 5071844"/>
              <a:gd name="connsiteX9828" fmla="*/ 3373783 w 10020803"/>
              <a:gd name="connsiteY9828" fmla="*/ 3507839 h 5071844"/>
              <a:gd name="connsiteX9829" fmla="*/ 3362611 w 10020803"/>
              <a:gd name="connsiteY9829" fmla="*/ 3507839 h 5071844"/>
              <a:gd name="connsiteX9830" fmla="*/ 3340267 w 10020803"/>
              <a:gd name="connsiteY9830" fmla="*/ 3496668 h 5071844"/>
              <a:gd name="connsiteX9831" fmla="*/ 3262069 w 10020803"/>
              <a:gd name="connsiteY9831" fmla="*/ 3474325 h 5071844"/>
              <a:gd name="connsiteX9832" fmla="*/ 3206211 w 10020803"/>
              <a:gd name="connsiteY9832" fmla="*/ 3451982 h 5071844"/>
              <a:gd name="connsiteX9833" fmla="*/ 3189454 w 10020803"/>
              <a:gd name="connsiteY9833" fmla="*/ 3451982 h 5071844"/>
              <a:gd name="connsiteX9834" fmla="*/ 3172697 w 10020803"/>
              <a:gd name="connsiteY9834" fmla="*/ 3451982 h 5071844"/>
              <a:gd name="connsiteX9835" fmla="*/ 3072153 w 10020803"/>
              <a:gd name="connsiteY9835" fmla="*/ 3418468 h 5071844"/>
              <a:gd name="connsiteX9836" fmla="*/ 3055396 w 10020803"/>
              <a:gd name="connsiteY9836" fmla="*/ 3418468 h 5071844"/>
              <a:gd name="connsiteX9837" fmla="*/ 3038638 w 10020803"/>
              <a:gd name="connsiteY9837" fmla="*/ 3407297 h 5071844"/>
              <a:gd name="connsiteX9838" fmla="*/ 3027468 w 10020803"/>
              <a:gd name="connsiteY9838" fmla="*/ 3396124 h 5071844"/>
              <a:gd name="connsiteX9839" fmla="*/ 3016296 w 10020803"/>
              <a:gd name="connsiteY9839" fmla="*/ 3396124 h 5071844"/>
              <a:gd name="connsiteX9840" fmla="*/ 2977197 w 10020803"/>
              <a:gd name="connsiteY9840" fmla="*/ 3384954 h 5071844"/>
              <a:gd name="connsiteX9841" fmla="*/ 2938096 w 10020803"/>
              <a:gd name="connsiteY9841" fmla="*/ 3384954 h 5071844"/>
              <a:gd name="connsiteX9842" fmla="*/ 2882238 w 10020803"/>
              <a:gd name="connsiteY9842" fmla="*/ 3351440 h 5071844"/>
              <a:gd name="connsiteX9843" fmla="*/ 2843138 w 10020803"/>
              <a:gd name="connsiteY9843" fmla="*/ 3340267 h 5071844"/>
              <a:gd name="connsiteX9844" fmla="*/ 2781695 w 10020803"/>
              <a:gd name="connsiteY9844" fmla="*/ 3329096 h 5071844"/>
              <a:gd name="connsiteX9845" fmla="*/ 2480066 w 10020803"/>
              <a:gd name="connsiteY9845" fmla="*/ 3239725 h 5071844"/>
              <a:gd name="connsiteX9846" fmla="*/ 2435380 w 10020803"/>
              <a:gd name="connsiteY9846" fmla="*/ 3217382 h 5071844"/>
              <a:gd name="connsiteX9847" fmla="*/ 2390694 w 10020803"/>
              <a:gd name="connsiteY9847" fmla="*/ 3206211 h 5071844"/>
              <a:gd name="connsiteX9848" fmla="*/ 2385107 w 10020803"/>
              <a:gd name="connsiteY9848" fmla="*/ 3195039 h 5071844"/>
              <a:gd name="connsiteX9849" fmla="*/ 2368350 w 10020803"/>
              <a:gd name="connsiteY9849" fmla="*/ 3195039 h 5071844"/>
              <a:gd name="connsiteX9850" fmla="*/ 2184022 w 10020803"/>
              <a:gd name="connsiteY9850" fmla="*/ 3139181 h 5071844"/>
              <a:gd name="connsiteX9851" fmla="*/ 1988522 w 10020803"/>
              <a:gd name="connsiteY9851" fmla="*/ 3072153 h 5071844"/>
              <a:gd name="connsiteX9852" fmla="*/ 1971763 w 10020803"/>
              <a:gd name="connsiteY9852" fmla="*/ 3055396 h 5071844"/>
              <a:gd name="connsiteX9853" fmla="*/ 1943836 w 10020803"/>
              <a:gd name="connsiteY9853" fmla="*/ 3049810 h 5071844"/>
              <a:gd name="connsiteX9854" fmla="*/ 1798607 w 10020803"/>
              <a:gd name="connsiteY9854" fmla="*/ 2993953 h 5071844"/>
              <a:gd name="connsiteX9855" fmla="*/ 1776264 w 10020803"/>
              <a:gd name="connsiteY9855" fmla="*/ 2988366 h 5071844"/>
              <a:gd name="connsiteX9856" fmla="*/ 1765091 w 10020803"/>
              <a:gd name="connsiteY9856" fmla="*/ 2988366 h 5071844"/>
              <a:gd name="connsiteX9857" fmla="*/ 1753921 w 10020803"/>
              <a:gd name="connsiteY9857" fmla="*/ 2982780 h 5071844"/>
              <a:gd name="connsiteX9858" fmla="*/ 1670134 w 10020803"/>
              <a:gd name="connsiteY9858" fmla="*/ 2949266 h 5071844"/>
              <a:gd name="connsiteX9859" fmla="*/ 1541662 w 10020803"/>
              <a:gd name="connsiteY9859" fmla="*/ 2898995 h 5071844"/>
              <a:gd name="connsiteX9860" fmla="*/ 1441120 w 10020803"/>
              <a:gd name="connsiteY9860" fmla="*/ 2859895 h 5071844"/>
              <a:gd name="connsiteX9861" fmla="*/ 1385263 w 10020803"/>
              <a:gd name="connsiteY9861" fmla="*/ 2837552 h 5071844"/>
              <a:gd name="connsiteX9862" fmla="*/ 1374090 w 10020803"/>
              <a:gd name="connsiteY9862" fmla="*/ 2831966 h 5071844"/>
              <a:gd name="connsiteX9863" fmla="*/ 1340576 w 10020803"/>
              <a:gd name="connsiteY9863" fmla="*/ 2826381 h 5071844"/>
              <a:gd name="connsiteX9864" fmla="*/ 1295890 w 10020803"/>
              <a:gd name="connsiteY9864" fmla="*/ 2804038 h 5071844"/>
              <a:gd name="connsiteX9865" fmla="*/ 1284719 w 10020803"/>
              <a:gd name="connsiteY9865" fmla="*/ 2792865 h 5071844"/>
              <a:gd name="connsiteX9866" fmla="*/ 1279133 w 10020803"/>
              <a:gd name="connsiteY9866" fmla="*/ 2792865 h 5071844"/>
              <a:gd name="connsiteX9867" fmla="*/ 1262376 w 10020803"/>
              <a:gd name="connsiteY9867" fmla="*/ 2781694 h 5071844"/>
              <a:gd name="connsiteX9868" fmla="*/ 1195348 w 10020803"/>
              <a:gd name="connsiteY9868" fmla="*/ 2759351 h 5071844"/>
              <a:gd name="connsiteX9869" fmla="*/ 1094804 w 10020803"/>
              <a:gd name="connsiteY9869" fmla="*/ 2703494 h 5071844"/>
              <a:gd name="connsiteX9870" fmla="*/ 1005433 w 10020803"/>
              <a:gd name="connsiteY9870" fmla="*/ 2653223 h 5071844"/>
              <a:gd name="connsiteX9871" fmla="*/ 949576 w 10020803"/>
              <a:gd name="connsiteY9871" fmla="*/ 2636466 h 5071844"/>
              <a:gd name="connsiteX9872" fmla="*/ 949576 w 10020803"/>
              <a:gd name="connsiteY9872" fmla="*/ 2625293 h 5071844"/>
              <a:gd name="connsiteX9873" fmla="*/ 938403 w 10020803"/>
              <a:gd name="connsiteY9873" fmla="*/ 2614123 h 5071844"/>
              <a:gd name="connsiteX9874" fmla="*/ 893717 w 10020803"/>
              <a:gd name="connsiteY9874" fmla="*/ 2591779 h 5071844"/>
              <a:gd name="connsiteX9875" fmla="*/ 938403 w 10020803"/>
              <a:gd name="connsiteY9875" fmla="*/ 2602952 h 5071844"/>
              <a:gd name="connsiteX9876" fmla="*/ 1016604 w 10020803"/>
              <a:gd name="connsiteY9876" fmla="*/ 2625293 h 5071844"/>
              <a:gd name="connsiteX9877" fmla="*/ 1072461 w 10020803"/>
              <a:gd name="connsiteY9877" fmla="*/ 2625293 h 5071844"/>
              <a:gd name="connsiteX9878" fmla="*/ 1083632 w 10020803"/>
              <a:gd name="connsiteY9878" fmla="*/ 2625293 h 5071844"/>
              <a:gd name="connsiteX9879" fmla="*/ 1105975 w 10020803"/>
              <a:gd name="connsiteY9879" fmla="*/ 2625293 h 5071844"/>
              <a:gd name="connsiteX9880" fmla="*/ 1228862 w 10020803"/>
              <a:gd name="connsiteY9880" fmla="*/ 2636466 h 5071844"/>
              <a:gd name="connsiteX9881" fmla="*/ 1195348 w 10020803"/>
              <a:gd name="connsiteY9881" fmla="*/ 2630880 h 5071844"/>
              <a:gd name="connsiteX9882" fmla="*/ 1139491 w 10020803"/>
              <a:gd name="connsiteY9882" fmla="*/ 2602952 h 5071844"/>
              <a:gd name="connsiteX9883" fmla="*/ 1117147 w 10020803"/>
              <a:gd name="connsiteY9883" fmla="*/ 2586193 h 5071844"/>
              <a:gd name="connsiteX9884" fmla="*/ 1094804 w 10020803"/>
              <a:gd name="connsiteY9884" fmla="*/ 2569436 h 5071844"/>
              <a:gd name="connsiteX9885" fmla="*/ 1066875 w 10020803"/>
              <a:gd name="connsiteY9885" fmla="*/ 2558265 h 5071844"/>
              <a:gd name="connsiteX9886" fmla="*/ 1050118 w 10020803"/>
              <a:gd name="connsiteY9886" fmla="*/ 2547094 h 5071844"/>
              <a:gd name="connsiteX9887" fmla="*/ 1016604 w 10020803"/>
              <a:gd name="connsiteY9887" fmla="*/ 2524751 h 5071844"/>
              <a:gd name="connsiteX9888" fmla="*/ 994260 w 10020803"/>
              <a:gd name="connsiteY9888" fmla="*/ 2507994 h 5071844"/>
              <a:gd name="connsiteX9889" fmla="*/ 988674 w 10020803"/>
              <a:gd name="connsiteY9889" fmla="*/ 2507994 h 5071844"/>
              <a:gd name="connsiteX9890" fmla="*/ 971919 w 10020803"/>
              <a:gd name="connsiteY9890" fmla="*/ 2491237 h 5071844"/>
              <a:gd name="connsiteX9891" fmla="*/ 1016604 w 10020803"/>
              <a:gd name="connsiteY9891" fmla="*/ 2502408 h 5071844"/>
              <a:gd name="connsiteX9892" fmla="*/ 1038947 w 10020803"/>
              <a:gd name="connsiteY9892" fmla="*/ 2513579 h 5071844"/>
              <a:gd name="connsiteX9893" fmla="*/ 1050118 w 10020803"/>
              <a:gd name="connsiteY9893" fmla="*/ 2502408 h 5071844"/>
              <a:gd name="connsiteX9894" fmla="*/ 1061290 w 10020803"/>
              <a:gd name="connsiteY9894" fmla="*/ 2502408 h 5071844"/>
              <a:gd name="connsiteX9895" fmla="*/ 1072461 w 10020803"/>
              <a:gd name="connsiteY9895" fmla="*/ 2513579 h 5071844"/>
              <a:gd name="connsiteX9896" fmla="*/ 1105975 w 10020803"/>
              <a:gd name="connsiteY9896" fmla="*/ 2513579 h 5071844"/>
              <a:gd name="connsiteX9897" fmla="*/ 1050118 w 10020803"/>
              <a:gd name="connsiteY9897" fmla="*/ 2491237 h 5071844"/>
              <a:gd name="connsiteX9898" fmla="*/ 1050118 w 10020803"/>
              <a:gd name="connsiteY9898" fmla="*/ 2480065 h 5071844"/>
              <a:gd name="connsiteX9899" fmla="*/ 1033361 w 10020803"/>
              <a:gd name="connsiteY9899" fmla="*/ 2474479 h 5071844"/>
              <a:gd name="connsiteX9900" fmla="*/ 1027776 w 10020803"/>
              <a:gd name="connsiteY9900" fmla="*/ 2468894 h 5071844"/>
              <a:gd name="connsiteX9901" fmla="*/ 1005433 w 10020803"/>
              <a:gd name="connsiteY9901" fmla="*/ 2468894 h 5071844"/>
              <a:gd name="connsiteX9902" fmla="*/ 1011017 w 10020803"/>
              <a:gd name="connsiteY9902" fmla="*/ 2457722 h 5071844"/>
              <a:gd name="connsiteX9903" fmla="*/ 1038947 w 10020803"/>
              <a:gd name="connsiteY9903" fmla="*/ 2457722 h 5071844"/>
              <a:gd name="connsiteX9904" fmla="*/ 1072461 w 10020803"/>
              <a:gd name="connsiteY9904" fmla="*/ 2468894 h 5071844"/>
              <a:gd name="connsiteX9905" fmla="*/ 1061290 w 10020803"/>
              <a:gd name="connsiteY9905" fmla="*/ 2480065 h 5071844"/>
              <a:gd name="connsiteX9906" fmla="*/ 1128318 w 10020803"/>
              <a:gd name="connsiteY9906" fmla="*/ 2513579 h 5071844"/>
              <a:gd name="connsiteX9907" fmla="*/ 1122732 w 10020803"/>
              <a:gd name="connsiteY9907" fmla="*/ 2513579 h 5071844"/>
              <a:gd name="connsiteX9908" fmla="*/ 1117147 w 10020803"/>
              <a:gd name="connsiteY9908" fmla="*/ 2524751 h 5071844"/>
              <a:gd name="connsiteX9909" fmla="*/ 1128318 w 10020803"/>
              <a:gd name="connsiteY9909" fmla="*/ 2524751 h 5071844"/>
              <a:gd name="connsiteX9910" fmla="*/ 1128318 w 10020803"/>
              <a:gd name="connsiteY9910" fmla="*/ 2535922 h 5071844"/>
              <a:gd name="connsiteX9911" fmla="*/ 1139491 w 10020803"/>
              <a:gd name="connsiteY9911" fmla="*/ 2524751 h 5071844"/>
              <a:gd name="connsiteX9912" fmla="*/ 1173005 w 10020803"/>
              <a:gd name="connsiteY9912" fmla="*/ 2524751 h 5071844"/>
              <a:gd name="connsiteX9913" fmla="*/ 1189762 w 10020803"/>
              <a:gd name="connsiteY9913" fmla="*/ 2535922 h 5071844"/>
              <a:gd name="connsiteX9914" fmla="*/ 1206519 w 10020803"/>
              <a:gd name="connsiteY9914" fmla="*/ 2535922 h 5071844"/>
              <a:gd name="connsiteX9915" fmla="*/ 1206519 w 10020803"/>
              <a:gd name="connsiteY9915" fmla="*/ 2547094 h 5071844"/>
              <a:gd name="connsiteX9916" fmla="*/ 1267962 w 10020803"/>
              <a:gd name="connsiteY9916" fmla="*/ 2563852 h 5071844"/>
              <a:gd name="connsiteX9917" fmla="*/ 1340576 w 10020803"/>
              <a:gd name="connsiteY9917" fmla="*/ 2580609 h 5071844"/>
              <a:gd name="connsiteX9918" fmla="*/ 1240033 w 10020803"/>
              <a:gd name="connsiteY9918" fmla="*/ 2535922 h 5071844"/>
              <a:gd name="connsiteX9919" fmla="*/ 1195348 w 10020803"/>
              <a:gd name="connsiteY9919" fmla="*/ 2513579 h 5071844"/>
              <a:gd name="connsiteX9920" fmla="*/ 1161832 w 10020803"/>
              <a:gd name="connsiteY9920" fmla="*/ 2502408 h 5071844"/>
              <a:gd name="connsiteX9921" fmla="*/ 1156247 w 10020803"/>
              <a:gd name="connsiteY9921" fmla="*/ 2496822 h 5071844"/>
              <a:gd name="connsiteX9922" fmla="*/ 1128318 w 10020803"/>
              <a:gd name="connsiteY9922" fmla="*/ 2480065 h 5071844"/>
              <a:gd name="connsiteX9923" fmla="*/ 1105975 w 10020803"/>
              <a:gd name="connsiteY9923" fmla="*/ 2468894 h 5071844"/>
              <a:gd name="connsiteX9924" fmla="*/ 1161832 w 10020803"/>
              <a:gd name="connsiteY9924" fmla="*/ 2468894 h 5071844"/>
              <a:gd name="connsiteX9925" fmla="*/ 1284719 w 10020803"/>
              <a:gd name="connsiteY9925" fmla="*/ 2491237 h 5071844"/>
              <a:gd name="connsiteX9926" fmla="*/ 1284719 w 10020803"/>
              <a:gd name="connsiteY9926" fmla="*/ 2485651 h 5071844"/>
              <a:gd name="connsiteX9927" fmla="*/ 1273548 w 10020803"/>
              <a:gd name="connsiteY9927" fmla="*/ 2480065 h 5071844"/>
              <a:gd name="connsiteX9928" fmla="*/ 1284719 w 10020803"/>
              <a:gd name="connsiteY9928" fmla="*/ 2468894 h 5071844"/>
              <a:gd name="connsiteX9929" fmla="*/ 1323819 w 10020803"/>
              <a:gd name="connsiteY9929" fmla="*/ 2485651 h 5071844"/>
              <a:gd name="connsiteX9930" fmla="*/ 1351747 w 10020803"/>
              <a:gd name="connsiteY9930" fmla="*/ 2491237 h 5071844"/>
              <a:gd name="connsiteX9931" fmla="*/ 1362920 w 10020803"/>
              <a:gd name="connsiteY9931" fmla="*/ 2491237 h 5071844"/>
              <a:gd name="connsiteX9932" fmla="*/ 1351747 w 10020803"/>
              <a:gd name="connsiteY9932" fmla="*/ 2480065 h 5071844"/>
              <a:gd name="connsiteX9933" fmla="*/ 1374090 w 10020803"/>
              <a:gd name="connsiteY9933" fmla="*/ 2480065 h 5071844"/>
              <a:gd name="connsiteX9934" fmla="*/ 1362920 w 10020803"/>
              <a:gd name="connsiteY9934" fmla="*/ 2468894 h 5071844"/>
              <a:gd name="connsiteX9935" fmla="*/ 1374090 w 10020803"/>
              <a:gd name="connsiteY9935" fmla="*/ 2468894 h 5071844"/>
              <a:gd name="connsiteX9936" fmla="*/ 1413191 w 10020803"/>
              <a:gd name="connsiteY9936" fmla="*/ 2480065 h 5071844"/>
              <a:gd name="connsiteX9937" fmla="*/ 1418777 w 10020803"/>
              <a:gd name="connsiteY9937" fmla="*/ 2468894 h 5071844"/>
              <a:gd name="connsiteX9938" fmla="*/ 1418777 w 10020803"/>
              <a:gd name="connsiteY9938" fmla="*/ 2457722 h 5071844"/>
              <a:gd name="connsiteX9939" fmla="*/ 1429948 w 10020803"/>
              <a:gd name="connsiteY9939" fmla="*/ 2457722 h 5071844"/>
              <a:gd name="connsiteX9940" fmla="*/ 1474634 w 10020803"/>
              <a:gd name="connsiteY9940" fmla="*/ 2457722 h 5071844"/>
              <a:gd name="connsiteX9941" fmla="*/ 1485805 w 10020803"/>
              <a:gd name="connsiteY9941" fmla="*/ 2480065 h 5071844"/>
              <a:gd name="connsiteX9942" fmla="*/ 1519319 w 10020803"/>
              <a:gd name="connsiteY9942" fmla="*/ 2480065 h 5071844"/>
              <a:gd name="connsiteX9943" fmla="*/ 1502562 w 10020803"/>
              <a:gd name="connsiteY9943" fmla="*/ 2474479 h 5071844"/>
              <a:gd name="connsiteX9944" fmla="*/ 1485805 w 10020803"/>
              <a:gd name="connsiteY9944" fmla="*/ 2457722 h 5071844"/>
              <a:gd name="connsiteX9945" fmla="*/ 1508148 w 10020803"/>
              <a:gd name="connsiteY9945" fmla="*/ 2457722 h 5071844"/>
              <a:gd name="connsiteX9946" fmla="*/ 1519319 w 10020803"/>
              <a:gd name="connsiteY9946" fmla="*/ 2446551 h 5071844"/>
              <a:gd name="connsiteX9947" fmla="*/ 1508148 w 10020803"/>
              <a:gd name="connsiteY9947" fmla="*/ 2435378 h 5071844"/>
              <a:gd name="connsiteX9948" fmla="*/ 1429948 w 10020803"/>
              <a:gd name="connsiteY9948" fmla="*/ 2424208 h 5071844"/>
              <a:gd name="connsiteX9949" fmla="*/ 1417381 w 10020803"/>
              <a:gd name="connsiteY9949" fmla="*/ 2422811 h 5071844"/>
              <a:gd name="connsiteX9950" fmla="*/ 1407605 w 10020803"/>
              <a:gd name="connsiteY9950" fmla="*/ 2413037 h 5071844"/>
              <a:gd name="connsiteX9951" fmla="*/ 1407605 w 10020803"/>
              <a:gd name="connsiteY9951" fmla="*/ 2421726 h 5071844"/>
              <a:gd name="connsiteX9952" fmla="*/ 1404812 w 10020803"/>
              <a:gd name="connsiteY9952" fmla="*/ 2421415 h 5071844"/>
              <a:gd name="connsiteX9953" fmla="*/ 1396434 w 10020803"/>
              <a:gd name="connsiteY9953" fmla="*/ 2413037 h 5071844"/>
              <a:gd name="connsiteX9954" fmla="*/ 1329404 w 10020803"/>
              <a:gd name="connsiteY9954" fmla="*/ 2379521 h 5071844"/>
              <a:gd name="connsiteX9955" fmla="*/ 1307062 w 10020803"/>
              <a:gd name="connsiteY9955" fmla="*/ 2368350 h 5071844"/>
              <a:gd name="connsiteX9956" fmla="*/ 1307062 w 10020803"/>
              <a:gd name="connsiteY9956" fmla="*/ 2357179 h 5071844"/>
              <a:gd name="connsiteX9957" fmla="*/ 1318233 w 10020803"/>
              <a:gd name="connsiteY9957" fmla="*/ 2346007 h 5071844"/>
              <a:gd name="connsiteX9958" fmla="*/ 1307062 w 10020803"/>
              <a:gd name="connsiteY9958" fmla="*/ 2346007 h 5071844"/>
              <a:gd name="connsiteX9959" fmla="*/ 1318233 w 10020803"/>
              <a:gd name="connsiteY9959" fmla="*/ 2390694 h 5071844"/>
              <a:gd name="connsiteX9960" fmla="*/ 1334990 w 10020803"/>
              <a:gd name="connsiteY9960" fmla="*/ 2396280 h 5071844"/>
              <a:gd name="connsiteX9961" fmla="*/ 1340576 w 10020803"/>
              <a:gd name="connsiteY9961" fmla="*/ 2401864 h 5071844"/>
              <a:gd name="connsiteX9962" fmla="*/ 1351747 w 10020803"/>
              <a:gd name="connsiteY9962" fmla="*/ 2401864 h 5071844"/>
              <a:gd name="connsiteX9963" fmla="*/ 1362920 w 10020803"/>
              <a:gd name="connsiteY9963" fmla="*/ 2401864 h 5071844"/>
              <a:gd name="connsiteX9964" fmla="*/ 1362920 w 10020803"/>
              <a:gd name="connsiteY9964" fmla="*/ 2413037 h 5071844"/>
              <a:gd name="connsiteX9965" fmla="*/ 1368506 w 10020803"/>
              <a:gd name="connsiteY9965" fmla="*/ 2418621 h 5071844"/>
              <a:gd name="connsiteX9966" fmla="*/ 1385263 w 10020803"/>
              <a:gd name="connsiteY9966" fmla="*/ 2418621 h 5071844"/>
              <a:gd name="connsiteX9967" fmla="*/ 1396434 w 10020803"/>
              <a:gd name="connsiteY9967" fmla="*/ 2435378 h 5071844"/>
              <a:gd name="connsiteX9968" fmla="*/ 1396434 w 10020803"/>
              <a:gd name="connsiteY9968" fmla="*/ 2457722 h 5071844"/>
              <a:gd name="connsiteX9969" fmla="*/ 1374090 w 10020803"/>
              <a:gd name="connsiteY9969" fmla="*/ 2446551 h 5071844"/>
              <a:gd name="connsiteX9970" fmla="*/ 1351747 w 10020803"/>
              <a:gd name="connsiteY9970" fmla="*/ 2440965 h 5071844"/>
              <a:gd name="connsiteX9971" fmla="*/ 1340576 w 10020803"/>
              <a:gd name="connsiteY9971" fmla="*/ 2446551 h 5071844"/>
              <a:gd name="connsiteX9972" fmla="*/ 1295890 w 10020803"/>
              <a:gd name="connsiteY9972" fmla="*/ 2435378 h 5071844"/>
              <a:gd name="connsiteX9973" fmla="*/ 1284719 w 10020803"/>
              <a:gd name="connsiteY9973" fmla="*/ 2424208 h 5071844"/>
              <a:gd name="connsiteX9974" fmla="*/ 1273548 w 10020803"/>
              <a:gd name="connsiteY9974" fmla="*/ 2424208 h 5071844"/>
              <a:gd name="connsiteX9975" fmla="*/ 1262376 w 10020803"/>
              <a:gd name="connsiteY9975" fmla="*/ 2413037 h 5071844"/>
              <a:gd name="connsiteX9976" fmla="*/ 1273548 w 10020803"/>
              <a:gd name="connsiteY9976" fmla="*/ 2401864 h 5071844"/>
              <a:gd name="connsiteX9977" fmla="*/ 1284719 w 10020803"/>
              <a:gd name="connsiteY9977" fmla="*/ 2401864 h 5071844"/>
              <a:gd name="connsiteX9978" fmla="*/ 1262376 w 10020803"/>
              <a:gd name="connsiteY9978" fmla="*/ 2390694 h 5071844"/>
              <a:gd name="connsiteX9979" fmla="*/ 1251203 w 10020803"/>
              <a:gd name="connsiteY9979" fmla="*/ 2390694 h 5071844"/>
              <a:gd name="connsiteX9980" fmla="*/ 1150661 w 10020803"/>
              <a:gd name="connsiteY9980" fmla="*/ 2357179 h 5071844"/>
              <a:gd name="connsiteX9981" fmla="*/ 1128318 w 10020803"/>
              <a:gd name="connsiteY9981" fmla="*/ 2346007 h 5071844"/>
              <a:gd name="connsiteX9982" fmla="*/ 1128318 w 10020803"/>
              <a:gd name="connsiteY9982" fmla="*/ 2329250 h 5071844"/>
              <a:gd name="connsiteX9983" fmla="*/ 1050118 w 10020803"/>
              <a:gd name="connsiteY9983" fmla="*/ 2312493 h 5071844"/>
              <a:gd name="connsiteX9984" fmla="*/ 1038947 w 10020803"/>
              <a:gd name="connsiteY9984" fmla="*/ 2290150 h 5071844"/>
              <a:gd name="connsiteX9985" fmla="*/ 994260 w 10020803"/>
              <a:gd name="connsiteY9985" fmla="*/ 2278979 h 5071844"/>
              <a:gd name="connsiteX9986" fmla="*/ 983090 w 10020803"/>
              <a:gd name="connsiteY9986" fmla="*/ 2267807 h 5071844"/>
              <a:gd name="connsiteX9987" fmla="*/ 971919 w 10020803"/>
              <a:gd name="connsiteY9987" fmla="*/ 2267807 h 5071844"/>
              <a:gd name="connsiteX9988" fmla="*/ 960746 w 10020803"/>
              <a:gd name="connsiteY9988" fmla="*/ 2267807 h 5071844"/>
              <a:gd name="connsiteX9989" fmla="*/ 949576 w 10020803"/>
              <a:gd name="connsiteY9989" fmla="*/ 2256636 h 5071844"/>
              <a:gd name="connsiteX9990" fmla="*/ 949576 w 10020803"/>
              <a:gd name="connsiteY9990" fmla="*/ 2245465 h 5071844"/>
              <a:gd name="connsiteX9991" fmla="*/ 994260 w 10020803"/>
              <a:gd name="connsiteY9991" fmla="*/ 2245465 h 5071844"/>
              <a:gd name="connsiteX9992" fmla="*/ 1033361 w 10020803"/>
              <a:gd name="connsiteY9992" fmla="*/ 2251050 h 5071844"/>
              <a:gd name="connsiteX9993" fmla="*/ 1083632 w 10020803"/>
              <a:gd name="connsiteY9993" fmla="*/ 2251050 h 5071844"/>
              <a:gd name="connsiteX9994" fmla="*/ 1105975 w 10020803"/>
              <a:gd name="connsiteY9994" fmla="*/ 2245465 h 5071844"/>
              <a:gd name="connsiteX9995" fmla="*/ 1072461 w 10020803"/>
              <a:gd name="connsiteY9995" fmla="*/ 2223122 h 5071844"/>
              <a:gd name="connsiteX9996" fmla="*/ 1061290 w 10020803"/>
              <a:gd name="connsiteY9996" fmla="*/ 2217536 h 5071844"/>
              <a:gd name="connsiteX9997" fmla="*/ 1027776 w 10020803"/>
              <a:gd name="connsiteY9997" fmla="*/ 2200778 h 5071844"/>
              <a:gd name="connsiteX9998" fmla="*/ 983090 w 10020803"/>
              <a:gd name="connsiteY9998" fmla="*/ 2200778 h 5071844"/>
              <a:gd name="connsiteX9999" fmla="*/ 971919 w 10020803"/>
              <a:gd name="connsiteY9999" fmla="*/ 2200778 h 5071844"/>
              <a:gd name="connsiteX10000" fmla="*/ 971919 w 10020803"/>
              <a:gd name="connsiteY10000" fmla="*/ 2189608 h 5071844"/>
              <a:gd name="connsiteX10001" fmla="*/ 949576 w 10020803"/>
              <a:gd name="connsiteY10001" fmla="*/ 2178435 h 5071844"/>
              <a:gd name="connsiteX10002" fmla="*/ 921646 w 10020803"/>
              <a:gd name="connsiteY10002" fmla="*/ 2150507 h 5071844"/>
              <a:gd name="connsiteX10003" fmla="*/ 904889 w 10020803"/>
              <a:gd name="connsiteY10003" fmla="*/ 2133750 h 5071844"/>
              <a:gd name="connsiteX10004" fmla="*/ 882546 w 10020803"/>
              <a:gd name="connsiteY10004" fmla="*/ 2122578 h 5071844"/>
              <a:gd name="connsiteX10005" fmla="*/ 882546 w 10020803"/>
              <a:gd name="connsiteY10005" fmla="*/ 2111407 h 5071844"/>
              <a:gd name="connsiteX10006" fmla="*/ 871375 w 10020803"/>
              <a:gd name="connsiteY10006" fmla="*/ 2100235 h 5071844"/>
              <a:gd name="connsiteX10007" fmla="*/ 837861 w 10020803"/>
              <a:gd name="connsiteY10007" fmla="*/ 2089064 h 5071844"/>
              <a:gd name="connsiteX10008" fmla="*/ 832275 w 10020803"/>
              <a:gd name="connsiteY10008" fmla="*/ 2077892 h 5071844"/>
              <a:gd name="connsiteX10009" fmla="*/ 826689 w 10020803"/>
              <a:gd name="connsiteY10009" fmla="*/ 2077892 h 5071844"/>
              <a:gd name="connsiteX10010" fmla="*/ 793174 w 10020803"/>
              <a:gd name="connsiteY10010" fmla="*/ 2077892 h 5071844"/>
              <a:gd name="connsiteX10011" fmla="*/ 804345 w 10020803"/>
              <a:gd name="connsiteY10011" fmla="*/ 2066721 h 5071844"/>
              <a:gd name="connsiteX10012" fmla="*/ 826689 w 10020803"/>
              <a:gd name="connsiteY10012" fmla="*/ 2066721 h 5071844"/>
              <a:gd name="connsiteX10013" fmla="*/ 849032 w 10020803"/>
              <a:gd name="connsiteY10013" fmla="*/ 2066721 h 5071844"/>
              <a:gd name="connsiteX10014" fmla="*/ 904889 w 10020803"/>
              <a:gd name="connsiteY10014" fmla="*/ 2077892 h 5071844"/>
              <a:gd name="connsiteX10015" fmla="*/ 949576 w 10020803"/>
              <a:gd name="connsiteY10015" fmla="*/ 2089064 h 5071844"/>
              <a:gd name="connsiteX10016" fmla="*/ 960746 w 10020803"/>
              <a:gd name="connsiteY10016" fmla="*/ 2100235 h 5071844"/>
              <a:gd name="connsiteX10017" fmla="*/ 983090 w 10020803"/>
              <a:gd name="connsiteY10017" fmla="*/ 2111407 h 5071844"/>
              <a:gd name="connsiteX10018" fmla="*/ 1005433 w 10020803"/>
              <a:gd name="connsiteY10018" fmla="*/ 2133750 h 5071844"/>
              <a:gd name="connsiteX10019" fmla="*/ 1016604 w 10020803"/>
              <a:gd name="connsiteY10019" fmla="*/ 2122578 h 5071844"/>
              <a:gd name="connsiteX10020" fmla="*/ 1016604 w 10020803"/>
              <a:gd name="connsiteY10020" fmla="*/ 2100235 h 5071844"/>
              <a:gd name="connsiteX10021" fmla="*/ 1027776 w 10020803"/>
              <a:gd name="connsiteY10021" fmla="*/ 2089064 h 5071844"/>
              <a:gd name="connsiteX10022" fmla="*/ 1038947 w 10020803"/>
              <a:gd name="connsiteY10022" fmla="*/ 2089064 h 5071844"/>
              <a:gd name="connsiteX10023" fmla="*/ 1044533 w 10020803"/>
              <a:gd name="connsiteY10023" fmla="*/ 2094650 h 5071844"/>
              <a:gd name="connsiteX10024" fmla="*/ 1061290 w 10020803"/>
              <a:gd name="connsiteY10024" fmla="*/ 2100235 h 5071844"/>
              <a:gd name="connsiteX10025" fmla="*/ 1072461 w 10020803"/>
              <a:gd name="connsiteY10025" fmla="*/ 2100235 h 5071844"/>
              <a:gd name="connsiteX10026" fmla="*/ 1061290 w 10020803"/>
              <a:gd name="connsiteY10026" fmla="*/ 2089064 h 5071844"/>
              <a:gd name="connsiteX10027" fmla="*/ 1038947 w 10020803"/>
              <a:gd name="connsiteY10027" fmla="*/ 2066721 h 5071844"/>
              <a:gd name="connsiteX10028" fmla="*/ 983090 w 10020803"/>
              <a:gd name="connsiteY10028" fmla="*/ 2033207 h 5071844"/>
              <a:gd name="connsiteX10029" fmla="*/ 971919 w 10020803"/>
              <a:gd name="connsiteY10029" fmla="*/ 2022034 h 5071844"/>
              <a:gd name="connsiteX10030" fmla="*/ 949576 w 10020803"/>
              <a:gd name="connsiteY10030" fmla="*/ 2022034 h 5071844"/>
              <a:gd name="connsiteX10031" fmla="*/ 927232 w 10020803"/>
              <a:gd name="connsiteY10031" fmla="*/ 2022034 h 5071844"/>
              <a:gd name="connsiteX10032" fmla="*/ 904889 w 10020803"/>
              <a:gd name="connsiteY10032" fmla="*/ 2022034 h 5071844"/>
              <a:gd name="connsiteX10033" fmla="*/ 893717 w 10020803"/>
              <a:gd name="connsiteY10033" fmla="*/ 2022034 h 5071844"/>
              <a:gd name="connsiteX10034" fmla="*/ 871375 w 10020803"/>
              <a:gd name="connsiteY10034" fmla="*/ 2010864 h 5071844"/>
              <a:gd name="connsiteX10035" fmla="*/ 860203 w 10020803"/>
              <a:gd name="connsiteY10035" fmla="*/ 1999693 h 5071844"/>
              <a:gd name="connsiteX10036" fmla="*/ 871375 w 10020803"/>
              <a:gd name="connsiteY10036" fmla="*/ 1999693 h 5071844"/>
              <a:gd name="connsiteX10037" fmla="*/ 916060 w 10020803"/>
              <a:gd name="connsiteY10037" fmla="*/ 1988520 h 5071844"/>
              <a:gd name="connsiteX10038" fmla="*/ 916060 w 10020803"/>
              <a:gd name="connsiteY10038" fmla="*/ 1977349 h 5071844"/>
              <a:gd name="connsiteX10039" fmla="*/ 882546 w 10020803"/>
              <a:gd name="connsiteY10039" fmla="*/ 1966177 h 5071844"/>
              <a:gd name="connsiteX10040" fmla="*/ 871375 w 10020803"/>
              <a:gd name="connsiteY10040" fmla="*/ 1943835 h 5071844"/>
              <a:gd name="connsiteX10041" fmla="*/ 882546 w 10020803"/>
              <a:gd name="connsiteY10041" fmla="*/ 1943835 h 5071844"/>
              <a:gd name="connsiteX10042" fmla="*/ 871375 w 10020803"/>
              <a:gd name="connsiteY10042" fmla="*/ 1932663 h 5071844"/>
              <a:gd name="connsiteX10043" fmla="*/ 876960 w 10020803"/>
              <a:gd name="connsiteY10043" fmla="*/ 1921492 h 5071844"/>
              <a:gd name="connsiteX10044" fmla="*/ 893717 w 10020803"/>
              <a:gd name="connsiteY10044" fmla="*/ 1932663 h 5071844"/>
              <a:gd name="connsiteX10045" fmla="*/ 899303 w 10020803"/>
              <a:gd name="connsiteY10045" fmla="*/ 1949420 h 5071844"/>
              <a:gd name="connsiteX10046" fmla="*/ 904889 w 10020803"/>
              <a:gd name="connsiteY10046" fmla="*/ 1960592 h 5071844"/>
              <a:gd name="connsiteX10047" fmla="*/ 916060 w 10020803"/>
              <a:gd name="connsiteY10047" fmla="*/ 1955006 h 5071844"/>
              <a:gd name="connsiteX10048" fmla="*/ 916060 w 10020803"/>
              <a:gd name="connsiteY10048" fmla="*/ 1932663 h 5071844"/>
              <a:gd name="connsiteX10049" fmla="*/ 927232 w 10020803"/>
              <a:gd name="connsiteY10049" fmla="*/ 1955006 h 5071844"/>
              <a:gd name="connsiteX10050" fmla="*/ 983090 w 10020803"/>
              <a:gd name="connsiteY10050" fmla="*/ 1966177 h 5071844"/>
              <a:gd name="connsiteX10051" fmla="*/ 988674 w 10020803"/>
              <a:gd name="connsiteY10051" fmla="*/ 1971763 h 5071844"/>
              <a:gd name="connsiteX10052" fmla="*/ 1016604 w 10020803"/>
              <a:gd name="connsiteY10052" fmla="*/ 1977349 h 5071844"/>
              <a:gd name="connsiteX10053" fmla="*/ 1027776 w 10020803"/>
              <a:gd name="connsiteY10053" fmla="*/ 1977349 h 5071844"/>
              <a:gd name="connsiteX10054" fmla="*/ 1016604 w 10020803"/>
              <a:gd name="connsiteY10054" fmla="*/ 1960592 h 5071844"/>
              <a:gd name="connsiteX10055" fmla="*/ 994260 w 10020803"/>
              <a:gd name="connsiteY10055" fmla="*/ 1966177 h 5071844"/>
              <a:gd name="connsiteX10056" fmla="*/ 983090 w 10020803"/>
              <a:gd name="connsiteY10056" fmla="*/ 1966177 h 5071844"/>
              <a:gd name="connsiteX10057" fmla="*/ 983090 w 10020803"/>
              <a:gd name="connsiteY10057" fmla="*/ 1955006 h 5071844"/>
              <a:gd name="connsiteX10058" fmla="*/ 949576 w 10020803"/>
              <a:gd name="connsiteY10058" fmla="*/ 1932663 h 5071844"/>
              <a:gd name="connsiteX10059" fmla="*/ 938403 w 10020803"/>
              <a:gd name="connsiteY10059" fmla="*/ 1927077 h 5071844"/>
              <a:gd name="connsiteX10060" fmla="*/ 927232 w 10020803"/>
              <a:gd name="connsiteY10060" fmla="*/ 1921492 h 5071844"/>
              <a:gd name="connsiteX10061" fmla="*/ 921646 w 10020803"/>
              <a:gd name="connsiteY10061" fmla="*/ 1921492 h 5071844"/>
              <a:gd name="connsiteX10062" fmla="*/ 916060 w 10020803"/>
              <a:gd name="connsiteY10062" fmla="*/ 1910320 h 5071844"/>
              <a:gd name="connsiteX10063" fmla="*/ 904889 w 10020803"/>
              <a:gd name="connsiteY10063" fmla="*/ 1910320 h 5071844"/>
              <a:gd name="connsiteX10064" fmla="*/ 904889 w 10020803"/>
              <a:gd name="connsiteY10064" fmla="*/ 1921492 h 5071844"/>
              <a:gd name="connsiteX10065" fmla="*/ 893717 w 10020803"/>
              <a:gd name="connsiteY10065" fmla="*/ 1921492 h 5071844"/>
              <a:gd name="connsiteX10066" fmla="*/ 893717 w 10020803"/>
              <a:gd name="connsiteY10066" fmla="*/ 1910320 h 5071844"/>
              <a:gd name="connsiteX10067" fmla="*/ 882546 w 10020803"/>
              <a:gd name="connsiteY10067" fmla="*/ 1899149 h 5071844"/>
              <a:gd name="connsiteX10068" fmla="*/ 876960 w 10020803"/>
              <a:gd name="connsiteY10068" fmla="*/ 1882392 h 5071844"/>
              <a:gd name="connsiteX10069" fmla="*/ 871375 w 10020803"/>
              <a:gd name="connsiteY10069" fmla="*/ 1876806 h 5071844"/>
              <a:gd name="connsiteX10070" fmla="*/ 849032 w 10020803"/>
              <a:gd name="connsiteY10070" fmla="*/ 1854463 h 5071844"/>
              <a:gd name="connsiteX10071" fmla="*/ 826689 w 10020803"/>
              <a:gd name="connsiteY10071" fmla="*/ 1843292 h 5071844"/>
              <a:gd name="connsiteX10072" fmla="*/ 793174 w 10020803"/>
              <a:gd name="connsiteY10072" fmla="*/ 1832121 h 5071844"/>
              <a:gd name="connsiteX10073" fmla="*/ 804345 w 10020803"/>
              <a:gd name="connsiteY10073" fmla="*/ 1832121 h 5071844"/>
              <a:gd name="connsiteX10074" fmla="*/ 815518 w 10020803"/>
              <a:gd name="connsiteY10074" fmla="*/ 1832121 h 5071844"/>
              <a:gd name="connsiteX10075" fmla="*/ 804345 w 10020803"/>
              <a:gd name="connsiteY10075" fmla="*/ 1820948 h 5071844"/>
              <a:gd name="connsiteX10076" fmla="*/ 798759 w 10020803"/>
              <a:gd name="connsiteY10076" fmla="*/ 1815362 h 5071844"/>
              <a:gd name="connsiteX10077" fmla="*/ 793174 w 10020803"/>
              <a:gd name="connsiteY10077" fmla="*/ 1809778 h 5071844"/>
              <a:gd name="connsiteX10078" fmla="*/ 793174 w 10020803"/>
              <a:gd name="connsiteY10078" fmla="*/ 1798605 h 5071844"/>
              <a:gd name="connsiteX10079" fmla="*/ 748488 w 10020803"/>
              <a:gd name="connsiteY10079" fmla="*/ 1781848 h 5071844"/>
              <a:gd name="connsiteX10080" fmla="*/ 742902 w 10020803"/>
              <a:gd name="connsiteY10080" fmla="*/ 1770677 h 5071844"/>
              <a:gd name="connsiteX10081" fmla="*/ 731731 w 10020803"/>
              <a:gd name="connsiteY10081" fmla="*/ 1770677 h 5071844"/>
              <a:gd name="connsiteX10082" fmla="*/ 726145 w 10020803"/>
              <a:gd name="connsiteY10082" fmla="*/ 1753920 h 5071844"/>
              <a:gd name="connsiteX10083" fmla="*/ 720560 w 10020803"/>
              <a:gd name="connsiteY10083" fmla="*/ 1753920 h 5071844"/>
              <a:gd name="connsiteX10084" fmla="*/ 703803 w 10020803"/>
              <a:gd name="connsiteY10084" fmla="*/ 1753920 h 5071844"/>
              <a:gd name="connsiteX10085" fmla="*/ 714974 w 10020803"/>
              <a:gd name="connsiteY10085" fmla="*/ 1742748 h 5071844"/>
              <a:gd name="connsiteX10086" fmla="*/ 726145 w 10020803"/>
              <a:gd name="connsiteY10086" fmla="*/ 1731577 h 5071844"/>
              <a:gd name="connsiteX10087" fmla="*/ 703803 w 10020803"/>
              <a:gd name="connsiteY10087" fmla="*/ 1731577 h 5071844"/>
              <a:gd name="connsiteX10088" fmla="*/ 659117 w 10020803"/>
              <a:gd name="connsiteY10088" fmla="*/ 1686891 h 5071844"/>
              <a:gd name="connsiteX10089" fmla="*/ 670288 w 10020803"/>
              <a:gd name="connsiteY10089" fmla="*/ 1675720 h 5071844"/>
              <a:gd name="connsiteX10090" fmla="*/ 670288 w 10020803"/>
              <a:gd name="connsiteY10090" fmla="*/ 1664548 h 5071844"/>
              <a:gd name="connsiteX10091" fmla="*/ 681460 w 10020803"/>
              <a:gd name="connsiteY10091" fmla="*/ 1664548 h 5071844"/>
              <a:gd name="connsiteX10092" fmla="*/ 692631 w 10020803"/>
              <a:gd name="connsiteY10092" fmla="*/ 1664548 h 5071844"/>
              <a:gd name="connsiteX10093" fmla="*/ 692631 w 10020803"/>
              <a:gd name="connsiteY10093" fmla="*/ 1675720 h 5071844"/>
              <a:gd name="connsiteX10094" fmla="*/ 675874 w 10020803"/>
              <a:gd name="connsiteY10094" fmla="*/ 1675720 h 5071844"/>
              <a:gd name="connsiteX10095" fmla="*/ 664703 w 10020803"/>
              <a:gd name="connsiteY10095" fmla="*/ 1686891 h 5071844"/>
              <a:gd name="connsiteX10096" fmla="*/ 726145 w 10020803"/>
              <a:gd name="connsiteY10096" fmla="*/ 1709234 h 5071844"/>
              <a:gd name="connsiteX10097" fmla="*/ 782004 w 10020803"/>
              <a:gd name="connsiteY10097" fmla="*/ 1742748 h 5071844"/>
              <a:gd name="connsiteX10098" fmla="*/ 770831 w 10020803"/>
              <a:gd name="connsiteY10098" fmla="*/ 1748334 h 5071844"/>
              <a:gd name="connsiteX10099" fmla="*/ 787588 w 10020803"/>
              <a:gd name="connsiteY10099" fmla="*/ 1759505 h 5071844"/>
              <a:gd name="connsiteX10100" fmla="*/ 815518 w 10020803"/>
              <a:gd name="connsiteY10100" fmla="*/ 1765091 h 5071844"/>
              <a:gd name="connsiteX10101" fmla="*/ 837861 w 10020803"/>
              <a:gd name="connsiteY10101" fmla="*/ 1770677 h 5071844"/>
              <a:gd name="connsiteX10102" fmla="*/ 849032 w 10020803"/>
              <a:gd name="connsiteY10102" fmla="*/ 1770677 h 5071844"/>
              <a:gd name="connsiteX10103" fmla="*/ 860203 w 10020803"/>
              <a:gd name="connsiteY10103" fmla="*/ 1776264 h 5071844"/>
              <a:gd name="connsiteX10104" fmla="*/ 860203 w 10020803"/>
              <a:gd name="connsiteY10104" fmla="*/ 1765091 h 5071844"/>
              <a:gd name="connsiteX10105" fmla="*/ 825830 w 10020803"/>
              <a:gd name="connsiteY10105" fmla="*/ 1751341 h 5071844"/>
              <a:gd name="connsiteX10106" fmla="*/ 826689 w 10020803"/>
              <a:gd name="connsiteY10106" fmla="*/ 1753920 h 5071844"/>
              <a:gd name="connsiteX10107" fmla="*/ 815518 w 10020803"/>
              <a:gd name="connsiteY10107" fmla="*/ 1753920 h 5071844"/>
              <a:gd name="connsiteX10108" fmla="*/ 815518 w 10020803"/>
              <a:gd name="connsiteY10108" fmla="*/ 1747217 h 5071844"/>
              <a:gd name="connsiteX10109" fmla="*/ 804345 w 10020803"/>
              <a:gd name="connsiteY10109" fmla="*/ 1742748 h 5071844"/>
              <a:gd name="connsiteX10110" fmla="*/ 793174 w 10020803"/>
              <a:gd name="connsiteY10110" fmla="*/ 1731577 h 5071844"/>
              <a:gd name="connsiteX10111" fmla="*/ 782004 w 10020803"/>
              <a:gd name="connsiteY10111" fmla="*/ 1720405 h 5071844"/>
              <a:gd name="connsiteX10112" fmla="*/ 754074 w 10020803"/>
              <a:gd name="connsiteY10112" fmla="*/ 1709234 h 5071844"/>
              <a:gd name="connsiteX10113" fmla="*/ 726145 w 10020803"/>
              <a:gd name="connsiteY10113" fmla="*/ 1709234 h 5071844"/>
              <a:gd name="connsiteX10114" fmla="*/ 726145 w 10020803"/>
              <a:gd name="connsiteY10114" fmla="*/ 1698063 h 5071844"/>
              <a:gd name="connsiteX10115" fmla="*/ 714974 w 10020803"/>
              <a:gd name="connsiteY10115" fmla="*/ 1686891 h 5071844"/>
              <a:gd name="connsiteX10116" fmla="*/ 714974 w 10020803"/>
              <a:gd name="connsiteY10116" fmla="*/ 1675720 h 5071844"/>
              <a:gd name="connsiteX10117" fmla="*/ 703803 w 10020803"/>
              <a:gd name="connsiteY10117" fmla="*/ 1664548 h 5071844"/>
              <a:gd name="connsiteX10118" fmla="*/ 681460 w 10020803"/>
              <a:gd name="connsiteY10118" fmla="*/ 1653377 h 5071844"/>
              <a:gd name="connsiteX10119" fmla="*/ 659117 w 10020803"/>
              <a:gd name="connsiteY10119" fmla="*/ 1642206 h 5071844"/>
              <a:gd name="connsiteX10120" fmla="*/ 692631 w 10020803"/>
              <a:gd name="connsiteY10120" fmla="*/ 1653377 h 5071844"/>
              <a:gd name="connsiteX10121" fmla="*/ 714974 w 10020803"/>
              <a:gd name="connsiteY10121" fmla="*/ 1653377 h 5071844"/>
              <a:gd name="connsiteX10122" fmla="*/ 703803 w 10020803"/>
              <a:gd name="connsiteY10122" fmla="*/ 1642206 h 5071844"/>
              <a:gd name="connsiteX10123" fmla="*/ 692631 w 10020803"/>
              <a:gd name="connsiteY10123" fmla="*/ 1631033 h 5071844"/>
              <a:gd name="connsiteX10124" fmla="*/ 703803 w 10020803"/>
              <a:gd name="connsiteY10124" fmla="*/ 1631033 h 5071844"/>
              <a:gd name="connsiteX10125" fmla="*/ 692631 w 10020803"/>
              <a:gd name="connsiteY10125" fmla="*/ 1608690 h 5071844"/>
              <a:gd name="connsiteX10126" fmla="*/ 670288 w 10020803"/>
              <a:gd name="connsiteY10126" fmla="*/ 1597519 h 5071844"/>
              <a:gd name="connsiteX10127" fmla="*/ 653531 w 10020803"/>
              <a:gd name="connsiteY10127" fmla="*/ 1597519 h 5071844"/>
              <a:gd name="connsiteX10128" fmla="*/ 647946 w 10020803"/>
              <a:gd name="connsiteY10128" fmla="*/ 1586349 h 5071844"/>
              <a:gd name="connsiteX10129" fmla="*/ 625603 w 10020803"/>
              <a:gd name="connsiteY10129" fmla="*/ 1575176 h 5071844"/>
              <a:gd name="connsiteX10130" fmla="*/ 614430 w 10020803"/>
              <a:gd name="connsiteY10130" fmla="*/ 1564005 h 5071844"/>
              <a:gd name="connsiteX10131" fmla="*/ 625603 w 10020803"/>
              <a:gd name="connsiteY10131" fmla="*/ 1564005 h 5071844"/>
              <a:gd name="connsiteX10132" fmla="*/ 642360 w 10020803"/>
              <a:gd name="connsiteY10132" fmla="*/ 1558419 h 5071844"/>
              <a:gd name="connsiteX10133" fmla="*/ 636774 w 10020803"/>
              <a:gd name="connsiteY10133" fmla="*/ 1552833 h 5071844"/>
              <a:gd name="connsiteX10134" fmla="*/ 625603 w 10020803"/>
              <a:gd name="connsiteY10134" fmla="*/ 1530491 h 5071844"/>
              <a:gd name="connsiteX10135" fmla="*/ 614430 w 10020803"/>
              <a:gd name="connsiteY10135" fmla="*/ 1519319 h 5071844"/>
              <a:gd name="connsiteX10136" fmla="*/ 603260 w 10020803"/>
              <a:gd name="connsiteY10136" fmla="*/ 1519319 h 5071844"/>
              <a:gd name="connsiteX10137" fmla="*/ 592089 w 10020803"/>
              <a:gd name="connsiteY10137" fmla="*/ 1524905 h 5071844"/>
              <a:gd name="connsiteX10138" fmla="*/ 597673 w 10020803"/>
              <a:gd name="connsiteY10138" fmla="*/ 1524905 h 5071844"/>
              <a:gd name="connsiteX10139" fmla="*/ 614430 w 10020803"/>
              <a:gd name="connsiteY10139" fmla="*/ 1536076 h 5071844"/>
              <a:gd name="connsiteX10140" fmla="*/ 614430 w 10020803"/>
              <a:gd name="connsiteY10140" fmla="*/ 1541662 h 5071844"/>
              <a:gd name="connsiteX10141" fmla="*/ 586502 w 10020803"/>
              <a:gd name="connsiteY10141" fmla="*/ 1541662 h 5071844"/>
              <a:gd name="connsiteX10142" fmla="*/ 580916 w 10020803"/>
              <a:gd name="connsiteY10142" fmla="*/ 1530491 h 5071844"/>
              <a:gd name="connsiteX10143" fmla="*/ 580916 w 10020803"/>
              <a:gd name="connsiteY10143" fmla="*/ 1513733 h 5071844"/>
              <a:gd name="connsiteX10144" fmla="*/ 603260 w 10020803"/>
              <a:gd name="connsiteY10144" fmla="*/ 1508148 h 5071844"/>
              <a:gd name="connsiteX10145" fmla="*/ 580916 w 10020803"/>
              <a:gd name="connsiteY10145" fmla="*/ 1485805 h 5071844"/>
              <a:gd name="connsiteX10146" fmla="*/ 569745 w 10020803"/>
              <a:gd name="connsiteY10146" fmla="*/ 1463462 h 5071844"/>
              <a:gd name="connsiteX10147" fmla="*/ 558573 w 10020803"/>
              <a:gd name="connsiteY10147" fmla="*/ 1463462 h 5071844"/>
              <a:gd name="connsiteX10148" fmla="*/ 547402 w 10020803"/>
              <a:gd name="connsiteY10148" fmla="*/ 1452291 h 5071844"/>
              <a:gd name="connsiteX10149" fmla="*/ 552988 w 10020803"/>
              <a:gd name="connsiteY10149" fmla="*/ 1435534 h 5071844"/>
              <a:gd name="connsiteX10150" fmla="*/ 547402 w 10020803"/>
              <a:gd name="connsiteY10150" fmla="*/ 1441118 h 5071844"/>
              <a:gd name="connsiteX10151" fmla="*/ 536230 w 10020803"/>
              <a:gd name="connsiteY10151" fmla="*/ 1429948 h 5071844"/>
              <a:gd name="connsiteX10152" fmla="*/ 547402 w 10020803"/>
              <a:gd name="connsiteY10152" fmla="*/ 1418777 h 5071844"/>
              <a:gd name="connsiteX10153" fmla="*/ 547402 w 10020803"/>
              <a:gd name="connsiteY10153" fmla="*/ 1407604 h 5071844"/>
              <a:gd name="connsiteX10154" fmla="*/ 541816 w 10020803"/>
              <a:gd name="connsiteY10154" fmla="*/ 1402018 h 5071844"/>
              <a:gd name="connsiteX10155" fmla="*/ 536230 w 10020803"/>
              <a:gd name="connsiteY10155" fmla="*/ 1396434 h 5071844"/>
              <a:gd name="connsiteX10156" fmla="*/ 536230 w 10020803"/>
              <a:gd name="connsiteY10156" fmla="*/ 1385261 h 5071844"/>
              <a:gd name="connsiteX10157" fmla="*/ 558573 w 10020803"/>
              <a:gd name="connsiteY10157" fmla="*/ 1374090 h 5071844"/>
              <a:gd name="connsiteX10158" fmla="*/ 558573 w 10020803"/>
              <a:gd name="connsiteY10158" fmla="*/ 1362918 h 5071844"/>
              <a:gd name="connsiteX10159" fmla="*/ 564159 w 10020803"/>
              <a:gd name="connsiteY10159" fmla="*/ 1374090 h 5071844"/>
              <a:gd name="connsiteX10160" fmla="*/ 569745 w 10020803"/>
              <a:gd name="connsiteY10160" fmla="*/ 1385261 h 5071844"/>
              <a:gd name="connsiteX10161" fmla="*/ 580916 w 10020803"/>
              <a:gd name="connsiteY10161" fmla="*/ 1396434 h 5071844"/>
              <a:gd name="connsiteX10162" fmla="*/ 603260 w 10020803"/>
              <a:gd name="connsiteY10162" fmla="*/ 1407604 h 5071844"/>
              <a:gd name="connsiteX10163" fmla="*/ 620017 w 10020803"/>
              <a:gd name="connsiteY10163" fmla="*/ 1418777 h 5071844"/>
              <a:gd name="connsiteX10164" fmla="*/ 636774 w 10020803"/>
              <a:gd name="connsiteY10164" fmla="*/ 1418777 h 5071844"/>
              <a:gd name="connsiteX10165" fmla="*/ 659117 w 10020803"/>
              <a:gd name="connsiteY10165" fmla="*/ 1424361 h 5071844"/>
              <a:gd name="connsiteX10166" fmla="*/ 687046 w 10020803"/>
              <a:gd name="connsiteY10166" fmla="*/ 1435534 h 5071844"/>
              <a:gd name="connsiteX10167" fmla="*/ 703803 w 10020803"/>
              <a:gd name="connsiteY10167" fmla="*/ 1429948 h 5071844"/>
              <a:gd name="connsiteX10168" fmla="*/ 714974 w 10020803"/>
              <a:gd name="connsiteY10168" fmla="*/ 1429948 h 5071844"/>
              <a:gd name="connsiteX10169" fmla="*/ 709388 w 10020803"/>
              <a:gd name="connsiteY10169" fmla="*/ 1418777 h 5071844"/>
              <a:gd name="connsiteX10170" fmla="*/ 703803 w 10020803"/>
              <a:gd name="connsiteY10170" fmla="*/ 1407604 h 5071844"/>
              <a:gd name="connsiteX10171" fmla="*/ 726145 w 10020803"/>
              <a:gd name="connsiteY10171" fmla="*/ 1407604 h 5071844"/>
              <a:gd name="connsiteX10172" fmla="*/ 726145 w 10020803"/>
              <a:gd name="connsiteY10172" fmla="*/ 1396434 h 5071844"/>
              <a:gd name="connsiteX10173" fmla="*/ 737317 w 10020803"/>
              <a:gd name="connsiteY10173" fmla="*/ 1396434 h 5071844"/>
              <a:gd name="connsiteX10174" fmla="*/ 759660 w 10020803"/>
              <a:gd name="connsiteY10174" fmla="*/ 1407604 h 5071844"/>
              <a:gd name="connsiteX10175" fmla="*/ 793174 w 10020803"/>
              <a:gd name="connsiteY10175" fmla="*/ 1418777 h 5071844"/>
              <a:gd name="connsiteX10176" fmla="*/ 821102 w 10020803"/>
              <a:gd name="connsiteY10176" fmla="*/ 1418777 h 5071844"/>
              <a:gd name="connsiteX10177" fmla="*/ 826689 w 10020803"/>
              <a:gd name="connsiteY10177" fmla="*/ 1407604 h 5071844"/>
              <a:gd name="connsiteX10178" fmla="*/ 815518 w 10020803"/>
              <a:gd name="connsiteY10178" fmla="*/ 1407604 h 5071844"/>
              <a:gd name="connsiteX10179" fmla="*/ 815518 w 10020803"/>
              <a:gd name="connsiteY10179" fmla="*/ 1396434 h 5071844"/>
              <a:gd name="connsiteX10180" fmla="*/ 804345 w 10020803"/>
              <a:gd name="connsiteY10180" fmla="*/ 1396434 h 5071844"/>
              <a:gd name="connsiteX10181" fmla="*/ 793174 w 10020803"/>
              <a:gd name="connsiteY10181" fmla="*/ 1385261 h 5071844"/>
              <a:gd name="connsiteX10182" fmla="*/ 776418 w 10020803"/>
              <a:gd name="connsiteY10182" fmla="*/ 1379676 h 5071844"/>
              <a:gd name="connsiteX10183" fmla="*/ 754074 w 10020803"/>
              <a:gd name="connsiteY10183" fmla="*/ 1379676 h 5071844"/>
              <a:gd name="connsiteX10184" fmla="*/ 726145 w 10020803"/>
              <a:gd name="connsiteY10184" fmla="*/ 1374090 h 5071844"/>
              <a:gd name="connsiteX10185" fmla="*/ 703803 w 10020803"/>
              <a:gd name="connsiteY10185" fmla="*/ 1368504 h 5071844"/>
              <a:gd name="connsiteX10186" fmla="*/ 714974 w 10020803"/>
              <a:gd name="connsiteY10186" fmla="*/ 1362918 h 5071844"/>
              <a:gd name="connsiteX10187" fmla="*/ 737317 w 10020803"/>
              <a:gd name="connsiteY10187" fmla="*/ 1362918 h 5071844"/>
              <a:gd name="connsiteX10188" fmla="*/ 737317 w 10020803"/>
              <a:gd name="connsiteY10188" fmla="*/ 1357333 h 5071844"/>
              <a:gd name="connsiteX10189" fmla="*/ 703803 w 10020803"/>
              <a:gd name="connsiteY10189" fmla="*/ 1340576 h 5071844"/>
              <a:gd name="connsiteX10190" fmla="*/ 681460 w 10020803"/>
              <a:gd name="connsiteY10190" fmla="*/ 1340576 h 5071844"/>
              <a:gd name="connsiteX10191" fmla="*/ 636774 w 10020803"/>
              <a:gd name="connsiteY10191" fmla="*/ 1329404 h 5071844"/>
              <a:gd name="connsiteX10192" fmla="*/ 603260 w 10020803"/>
              <a:gd name="connsiteY10192" fmla="*/ 1329404 h 5071844"/>
              <a:gd name="connsiteX10193" fmla="*/ 592089 w 10020803"/>
              <a:gd name="connsiteY10193" fmla="*/ 1329404 h 5071844"/>
              <a:gd name="connsiteX10194" fmla="*/ 592089 w 10020803"/>
              <a:gd name="connsiteY10194" fmla="*/ 1318233 h 5071844"/>
              <a:gd name="connsiteX10195" fmla="*/ 614430 w 10020803"/>
              <a:gd name="connsiteY10195" fmla="*/ 1307061 h 5071844"/>
              <a:gd name="connsiteX10196" fmla="*/ 603260 w 10020803"/>
              <a:gd name="connsiteY10196" fmla="*/ 1307061 h 5071844"/>
              <a:gd name="connsiteX10197" fmla="*/ 586502 w 10020803"/>
              <a:gd name="connsiteY10197" fmla="*/ 1307061 h 5071844"/>
              <a:gd name="connsiteX10198" fmla="*/ 580916 w 10020803"/>
              <a:gd name="connsiteY10198" fmla="*/ 1307061 h 5071844"/>
              <a:gd name="connsiteX10199" fmla="*/ 558573 w 10020803"/>
              <a:gd name="connsiteY10199" fmla="*/ 1307061 h 5071844"/>
              <a:gd name="connsiteX10200" fmla="*/ 547402 w 10020803"/>
              <a:gd name="connsiteY10200" fmla="*/ 1307061 h 5071844"/>
              <a:gd name="connsiteX10201" fmla="*/ 569745 w 10020803"/>
              <a:gd name="connsiteY10201" fmla="*/ 1284719 h 5071844"/>
              <a:gd name="connsiteX10202" fmla="*/ 580916 w 10020803"/>
              <a:gd name="connsiteY10202" fmla="*/ 1284719 h 5071844"/>
              <a:gd name="connsiteX10203" fmla="*/ 552988 w 10020803"/>
              <a:gd name="connsiteY10203" fmla="*/ 1279133 h 5071844"/>
              <a:gd name="connsiteX10204" fmla="*/ 519474 w 10020803"/>
              <a:gd name="connsiteY10204" fmla="*/ 1279133 h 5071844"/>
              <a:gd name="connsiteX10205" fmla="*/ 508302 w 10020803"/>
              <a:gd name="connsiteY10205" fmla="*/ 1273547 h 5071844"/>
              <a:gd name="connsiteX10206" fmla="*/ 502716 w 10020803"/>
              <a:gd name="connsiteY10206" fmla="*/ 1262376 h 5071844"/>
              <a:gd name="connsiteX10207" fmla="*/ 530645 w 10020803"/>
              <a:gd name="connsiteY10207" fmla="*/ 1262376 h 5071844"/>
              <a:gd name="connsiteX10208" fmla="*/ 547402 w 10020803"/>
              <a:gd name="connsiteY10208" fmla="*/ 1262376 h 5071844"/>
              <a:gd name="connsiteX10209" fmla="*/ 564159 w 10020803"/>
              <a:gd name="connsiteY10209" fmla="*/ 1267962 h 5071844"/>
              <a:gd name="connsiteX10210" fmla="*/ 592089 w 10020803"/>
              <a:gd name="connsiteY10210" fmla="*/ 1273547 h 5071844"/>
              <a:gd name="connsiteX10211" fmla="*/ 603260 w 10020803"/>
              <a:gd name="connsiteY10211" fmla="*/ 1273547 h 5071844"/>
              <a:gd name="connsiteX10212" fmla="*/ 620017 w 10020803"/>
              <a:gd name="connsiteY10212" fmla="*/ 1279133 h 5071844"/>
              <a:gd name="connsiteX10213" fmla="*/ 642360 w 10020803"/>
              <a:gd name="connsiteY10213" fmla="*/ 1284719 h 5071844"/>
              <a:gd name="connsiteX10214" fmla="*/ 670288 w 10020803"/>
              <a:gd name="connsiteY10214" fmla="*/ 1284719 h 5071844"/>
              <a:gd name="connsiteX10215" fmla="*/ 692631 w 10020803"/>
              <a:gd name="connsiteY10215" fmla="*/ 1290304 h 5071844"/>
              <a:gd name="connsiteX10216" fmla="*/ 726145 w 10020803"/>
              <a:gd name="connsiteY10216" fmla="*/ 1284719 h 5071844"/>
              <a:gd name="connsiteX10217" fmla="*/ 748488 w 10020803"/>
              <a:gd name="connsiteY10217" fmla="*/ 1295890 h 5071844"/>
              <a:gd name="connsiteX10218" fmla="*/ 726145 w 10020803"/>
              <a:gd name="connsiteY10218" fmla="*/ 1295890 h 5071844"/>
              <a:gd name="connsiteX10219" fmla="*/ 714974 w 10020803"/>
              <a:gd name="connsiteY10219" fmla="*/ 1318233 h 5071844"/>
              <a:gd name="connsiteX10220" fmla="*/ 726145 w 10020803"/>
              <a:gd name="connsiteY10220" fmla="*/ 1318233 h 5071844"/>
              <a:gd name="connsiteX10221" fmla="*/ 731731 w 10020803"/>
              <a:gd name="connsiteY10221" fmla="*/ 1307061 h 5071844"/>
              <a:gd name="connsiteX10222" fmla="*/ 748488 w 10020803"/>
              <a:gd name="connsiteY10222" fmla="*/ 1307061 h 5071844"/>
              <a:gd name="connsiteX10223" fmla="*/ 770831 w 10020803"/>
              <a:gd name="connsiteY10223" fmla="*/ 1295890 h 5071844"/>
              <a:gd name="connsiteX10224" fmla="*/ 759660 w 10020803"/>
              <a:gd name="connsiteY10224" fmla="*/ 1284719 h 5071844"/>
              <a:gd name="connsiteX10225" fmla="*/ 748488 w 10020803"/>
              <a:gd name="connsiteY10225" fmla="*/ 1273547 h 5071844"/>
              <a:gd name="connsiteX10226" fmla="*/ 737317 w 10020803"/>
              <a:gd name="connsiteY10226" fmla="*/ 1262376 h 5071844"/>
              <a:gd name="connsiteX10227" fmla="*/ 720560 w 10020803"/>
              <a:gd name="connsiteY10227" fmla="*/ 1256790 h 5071844"/>
              <a:gd name="connsiteX10228" fmla="*/ 709388 w 10020803"/>
              <a:gd name="connsiteY10228" fmla="*/ 1245619 h 5071844"/>
              <a:gd name="connsiteX10229" fmla="*/ 759660 w 10020803"/>
              <a:gd name="connsiteY10229" fmla="*/ 1240033 h 5071844"/>
              <a:gd name="connsiteX10230" fmla="*/ 849032 w 10020803"/>
              <a:gd name="connsiteY10230" fmla="*/ 1251203 h 5071844"/>
              <a:gd name="connsiteX10231" fmla="*/ 837861 w 10020803"/>
              <a:gd name="connsiteY10231" fmla="*/ 1245619 h 5071844"/>
              <a:gd name="connsiteX10232" fmla="*/ 849032 w 10020803"/>
              <a:gd name="connsiteY10232" fmla="*/ 1240033 h 5071844"/>
              <a:gd name="connsiteX10233" fmla="*/ 876960 w 10020803"/>
              <a:gd name="connsiteY10233" fmla="*/ 1251203 h 5071844"/>
              <a:gd name="connsiteX10234" fmla="*/ 893717 w 10020803"/>
              <a:gd name="connsiteY10234" fmla="*/ 1251203 h 5071844"/>
              <a:gd name="connsiteX10235" fmla="*/ 904889 w 10020803"/>
              <a:gd name="connsiteY10235" fmla="*/ 1251203 h 5071844"/>
              <a:gd name="connsiteX10236" fmla="*/ 916060 w 10020803"/>
              <a:gd name="connsiteY10236" fmla="*/ 1256790 h 5071844"/>
              <a:gd name="connsiteX10237" fmla="*/ 938403 w 10020803"/>
              <a:gd name="connsiteY10237" fmla="*/ 1262376 h 5071844"/>
              <a:gd name="connsiteX10238" fmla="*/ 960746 w 10020803"/>
              <a:gd name="connsiteY10238" fmla="*/ 1262376 h 5071844"/>
              <a:gd name="connsiteX10239" fmla="*/ 938403 w 10020803"/>
              <a:gd name="connsiteY10239" fmla="*/ 1251203 h 5071844"/>
              <a:gd name="connsiteX10240" fmla="*/ 927232 w 10020803"/>
              <a:gd name="connsiteY10240" fmla="*/ 1240033 h 5071844"/>
              <a:gd name="connsiteX10241" fmla="*/ 904889 w 10020803"/>
              <a:gd name="connsiteY10241" fmla="*/ 1240033 h 5071844"/>
              <a:gd name="connsiteX10242" fmla="*/ 882546 w 10020803"/>
              <a:gd name="connsiteY10242" fmla="*/ 1228862 h 5071844"/>
              <a:gd name="connsiteX10243" fmla="*/ 860203 w 10020803"/>
              <a:gd name="connsiteY10243" fmla="*/ 1228862 h 5071844"/>
              <a:gd name="connsiteX10244" fmla="*/ 849032 w 10020803"/>
              <a:gd name="connsiteY10244" fmla="*/ 1223276 h 5071844"/>
              <a:gd name="connsiteX10245" fmla="*/ 849032 w 10020803"/>
              <a:gd name="connsiteY10245" fmla="*/ 1217689 h 5071844"/>
              <a:gd name="connsiteX10246" fmla="*/ 843445 w 10020803"/>
              <a:gd name="connsiteY10246" fmla="*/ 1212103 h 5071844"/>
              <a:gd name="connsiteX10247" fmla="*/ 837861 w 10020803"/>
              <a:gd name="connsiteY10247" fmla="*/ 1206518 h 5071844"/>
              <a:gd name="connsiteX10248" fmla="*/ 826689 w 10020803"/>
              <a:gd name="connsiteY10248" fmla="*/ 1195346 h 5071844"/>
              <a:gd name="connsiteX10249" fmla="*/ 826689 w 10020803"/>
              <a:gd name="connsiteY10249" fmla="*/ 1184175 h 5071844"/>
              <a:gd name="connsiteX10250" fmla="*/ 826689 w 10020803"/>
              <a:gd name="connsiteY10250" fmla="*/ 1173005 h 5071844"/>
              <a:gd name="connsiteX10251" fmla="*/ 815518 w 10020803"/>
              <a:gd name="connsiteY10251" fmla="*/ 1173005 h 5071844"/>
              <a:gd name="connsiteX10252" fmla="*/ 815518 w 10020803"/>
              <a:gd name="connsiteY10252" fmla="*/ 1161832 h 5071844"/>
              <a:gd name="connsiteX10253" fmla="*/ 804345 w 10020803"/>
              <a:gd name="connsiteY10253" fmla="*/ 1150661 h 5071844"/>
              <a:gd name="connsiteX10254" fmla="*/ 793174 w 10020803"/>
              <a:gd name="connsiteY10254" fmla="*/ 1139489 h 5071844"/>
              <a:gd name="connsiteX10255" fmla="*/ 782004 w 10020803"/>
              <a:gd name="connsiteY10255" fmla="*/ 1128318 h 5071844"/>
              <a:gd name="connsiteX10256" fmla="*/ 770831 w 10020803"/>
              <a:gd name="connsiteY10256" fmla="*/ 1117147 h 5071844"/>
              <a:gd name="connsiteX10257" fmla="*/ 770831 w 10020803"/>
              <a:gd name="connsiteY10257" fmla="*/ 1128318 h 5071844"/>
              <a:gd name="connsiteX10258" fmla="*/ 748488 w 10020803"/>
              <a:gd name="connsiteY10258" fmla="*/ 1128318 h 5071844"/>
              <a:gd name="connsiteX10259" fmla="*/ 703803 w 10020803"/>
              <a:gd name="connsiteY10259" fmla="*/ 1117147 h 5071844"/>
              <a:gd name="connsiteX10260" fmla="*/ 681460 w 10020803"/>
              <a:gd name="connsiteY10260" fmla="*/ 1122732 h 5071844"/>
              <a:gd name="connsiteX10261" fmla="*/ 670288 w 10020803"/>
              <a:gd name="connsiteY10261" fmla="*/ 1117147 h 5071844"/>
              <a:gd name="connsiteX10262" fmla="*/ 659117 w 10020803"/>
              <a:gd name="connsiteY10262" fmla="*/ 1105975 h 5071844"/>
              <a:gd name="connsiteX10263" fmla="*/ 620017 w 10020803"/>
              <a:gd name="connsiteY10263" fmla="*/ 1094804 h 5071844"/>
              <a:gd name="connsiteX10264" fmla="*/ 592089 w 10020803"/>
              <a:gd name="connsiteY10264" fmla="*/ 1083632 h 5071844"/>
              <a:gd name="connsiteX10265" fmla="*/ 592089 w 10020803"/>
              <a:gd name="connsiteY10265" fmla="*/ 1105975 h 5071844"/>
              <a:gd name="connsiteX10266" fmla="*/ 580916 w 10020803"/>
              <a:gd name="connsiteY10266" fmla="*/ 1094804 h 5071844"/>
              <a:gd name="connsiteX10267" fmla="*/ 569745 w 10020803"/>
              <a:gd name="connsiteY10267" fmla="*/ 1083632 h 5071844"/>
              <a:gd name="connsiteX10268" fmla="*/ 558573 w 10020803"/>
              <a:gd name="connsiteY10268" fmla="*/ 1094804 h 5071844"/>
              <a:gd name="connsiteX10269" fmla="*/ 547402 w 10020803"/>
              <a:gd name="connsiteY10269" fmla="*/ 1100389 h 5071844"/>
              <a:gd name="connsiteX10270" fmla="*/ 536230 w 10020803"/>
              <a:gd name="connsiteY10270" fmla="*/ 1105975 h 5071844"/>
              <a:gd name="connsiteX10271" fmla="*/ 536230 w 10020803"/>
              <a:gd name="connsiteY10271" fmla="*/ 1117147 h 5071844"/>
              <a:gd name="connsiteX10272" fmla="*/ 525059 w 10020803"/>
              <a:gd name="connsiteY10272" fmla="*/ 1105975 h 5071844"/>
              <a:gd name="connsiteX10273" fmla="*/ 513888 w 10020803"/>
              <a:gd name="connsiteY10273" fmla="*/ 1094804 h 5071844"/>
              <a:gd name="connsiteX10274" fmla="*/ 502716 w 10020803"/>
              <a:gd name="connsiteY10274" fmla="*/ 1105975 h 5071844"/>
              <a:gd name="connsiteX10275" fmla="*/ 469202 w 10020803"/>
              <a:gd name="connsiteY10275" fmla="*/ 1094804 h 5071844"/>
              <a:gd name="connsiteX10276" fmla="*/ 458031 w 10020803"/>
              <a:gd name="connsiteY10276" fmla="*/ 1094804 h 5071844"/>
              <a:gd name="connsiteX10277" fmla="*/ 424517 w 10020803"/>
              <a:gd name="connsiteY10277" fmla="*/ 1072461 h 5071844"/>
              <a:gd name="connsiteX10278" fmla="*/ 402174 w 10020803"/>
              <a:gd name="connsiteY10278" fmla="*/ 1061290 h 5071844"/>
              <a:gd name="connsiteX10279" fmla="*/ 391001 w 10020803"/>
              <a:gd name="connsiteY10279" fmla="*/ 1050118 h 5071844"/>
              <a:gd name="connsiteX10280" fmla="*/ 379830 w 10020803"/>
              <a:gd name="connsiteY10280" fmla="*/ 1038947 h 5071844"/>
              <a:gd name="connsiteX10281" fmla="*/ 379830 w 10020803"/>
              <a:gd name="connsiteY10281" fmla="*/ 1027774 h 5071844"/>
              <a:gd name="connsiteX10282" fmla="*/ 312801 w 10020803"/>
              <a:gd name="connsiteY10282" fmla="*/ 1005431 h 5071844"/>
              <a:gd name="connsiteX10283" fmla="*/ 301630 w 10020803"/>
              <a:gd name="connsiteY10283" fmla="*/ 1027774 h 5071844"/>
              <a:gd name="connsiteX10284" fmla="*/ 279287 w 10020803"/>
              <a:gd name="connsiteY10284" fmla="*/ 1016603 h 5071844"/>
              <a:gd name="connsiteX10285" fmla="*/ 245773 w 10020803"/>
              <a:gd name="connsiteY10285" fmla="*/ 994260 h 5071844"/>
              <a:gd name="connsiteX10286" fmla="*/ 201086 w 10020803"/>
              <a:gd name="connsiteY10286" fmla="*/ 983089 h 5071844"/>
              <a:gd name="connsiteX10287" fmla="*/ 234602 w 10020803"/>
              <a:gd name="connsiteY10287" fmla="*/ 983089 h 5071844"/>
              <a:gd name="connsiteX10288" fmla="*/ 279287 w 10020803"/>
              <a:gd name="connsiteY10288" fmla="*/ 994260 h 5071844"/>
              <a:gd name="connsiteX10289" fmla="*/ 290459 w 10020803"/>
              <a:gd name="connsiteY10289" fmla="*/ 994260 h 5071844"/>
              <a:gd name="connsiteX10290" fmla="*/ 312801 w 10020803"/>
              <a:gd name="connsiteY10290" fmla="*/ 994260 h 5071844"/>
              <a:gd name="connsiteX10291" fmla="*/ 346316 w 10020803"/>
              <a:gd name="connsiteY10291" fmla="*/ 994260 h 5071844"/>
              <a:gd name="connsiteX10292" fmla="*/ 357487 w 10020803"/>
              <a:gd name="connsiteY10292" fmla="*/ 994260 h 5071844"/>
              <a:gd name="connsiteX10293" fmla="*/ 374244 w 10020803"/>
              <a:gd name="connsiteY10293" fmla="*/ 999846 h 5071844"/>
              <a:gd name="connsiteX10294" fmla="*/ 379830 w 10020803"/>
              <a:gd name="connsiteY10294" fmla="*/ 1005431 h 5071844"/>
              <a:gd name="connsiteX10295" fmla="*/ 382623 w 10020803"/>
              <a:gd name="connsiteY10295" fmla="*/ 1013811 h 5071844"/>
              <a:gd name="connsiteX10296" fmla="*/ 384300 w 10020803"/>
              <a:gd name="connsiteY10296" fmla="*/ 1014370 h 5071844"/>
              <a:gd name="connsiteX10297" fmla="*/ 385415 w 10020803"/>
              <a:gd name="connsiteY10297" fmla="*/ 1011017 h 5071844"/>
              <a:gd name="connsiteX10298" fmla="*/ 402174 w 10020803"/>
              <a:gd name="connsiteY10298" fmla="*/ 1005431 h 5071844"/>
              <a:gd name="connsiteX10299" fmla="*/ 418931 w 10020803"/>
              <a:gd name="connsiteY10299" fmla="*/ 1011017 h 5071844"/>
              <a:gd name="connsiteX10300" fmla="*/ 452445 w 10020803"/>
              <a:gd name="connsiteY10300" fmla="*/ 1016603 h 5071844"/>
              <a:gd name="connsiteX10301" fmla="*/ 491545 w 10020803"/>
              <a:gd name="connsiteY10301" fmla="*/ 1005431 h 5071844"/>
              <a:gd name="connsiteX10302" fmla="*/ 513888 w 10020803"/>
              <a:gd name="connsiteY10302" fmla="*/ 1005431 h 5071844"/>
              <a:gd name="connsiteX10303" fmla="*/ 491545 w 10020803"/>
              <a:gd name="connsiteY10303" fmla="*/ 994260 h 5071844"/>
              <a:gd name="connsiteX10304" fmla="*/ 491545 w 10020803"/>
              <a:gd name="connsiteY10304" fmla="*/ 983089 h 5071844"/>
              <a:gd name="connsiteX10305" fmla="*/ 513888 w 10020803"/>
              <a:gd name="connsiteY10305" fmla="*/ 988674 h 5071844"/>
              <a:gd name="connsiteX10306" fmla="*/ 525059 w 10020803"/>
              <a:gd name="connsiteY10306" fmla="*/ 983089 h 5071844"/>
              <a:gd name="connsiteX10307" fmla="*/ 513888 w 10020803"/>
              <a:gd name="connsiteY10307" fmla="*/ 971917 h 5071844"/>
              <a:gd name="connsiteX10308" fmla="*/ 497131 w 10020803"/>
              <a:gd name="connsiteY10308" fmla="*/ 971917 h 5071844"/>
              <a:gd name="connsiteX10309" fmla="*/ 491545 w 10020803"/>
              <a:gd name="connsiteY10309" fmla="*/ 971917 h 5071844"/>
              <a:gd name="connsiteX10310" fmla="*/ 480372 w 10020803"/>
              <a:gd name="connsiteY10310" fmla="*/ 960746 h 5071844"/>
              <a:gd name="connsiteX10311" fmla="*/ 491545 w 10020803"/>
              <a:gd name="connsiteY10311" fmla="*/ 949574 h 5071844"/>
              <a:gd name="connsiteX10312" fmla="*/ 536230 w 10020803"/>
              <a:gd name="connsiteY10312" fmla="*/ 960746 h 5071844"/>
              <a:gd name="connsiteX10313" fmla="*/ 575330 w 10020803"/>
              <a:gd name="connsiteY10313" fmla="*/ 966333 h 5071844"/>
              <a:gd name="connsiteX10314" fmla="*/ 592089 w 10020803"/>
              <a:gd name="connsiteY10314" fmla="*/ 960746 h 5071844"/>
              <a:gd name="connsiteX10315" fmla="*/ 608846 w 10020803"/>
              <a:gd name="connsiteY10315" fmla="*/ 955160 h 5071844"/>
              <a:gd name="connsiteX10316" fmla="*/ 625603 w 10020803"/>
              <a:gd name="connsiteY10316" fmla="*/ 960746 h 5071844"/>
              <a:gd name="connsiteX10317" fmla="*/ 659117 w 10020803"/>
              <a:gd name="connsiteY10317" fmla="*/ 960746 h 5071844"/>
              <a:gd name="connsiteX10318" fmla="*/ 670288 w 10020803"/>
              <a:gd name="connsiteY10318" fmla="*/ 960746 h 5071844"/>
              <a:gd name="connsiteX10319" fmla="*/ 659117 w 10020803"/>
              <a:gd name="connsiteY10319" fmla="*/ 938403 h 5071844"/>
              <a:gd name="connsiteX10320" fmla="*/ 647946 w 10020803"/>
              <a:gd name="connsiteY10320" fmla="*/ 921646 h 5071844"/>
              <a:gd name="connsiteX10321" fmla="*/ 642360 w 10020803"/>
              <a:gd name="connsiteY10321" fmla="*/ 916060 h 5071844"/>
              <a:gd name="connsiteX10322" fmla="*/ 636774 w 10020803"/>
              <a:gd name="connsiteY10322" fmla="*/ 904889 h 5071844"/>
              <a:gd name="connsiteX10323" fmla="*/ 614430 w 10020803"/>
              <a:gd name="connsiteY10323" fmla="*/ 871375 h 5071844"/>
              <a:gd name="connsiteX10324" fmla="*/ 603260 w 10020803"/>
              <a:gd name="connsiteY10324" fmla="*/ 837859 h 5071844"/>
              <a:gd name="connsiteX10325" fmla="*/ 592089 w 10020803"/>
              <a:gd name="connsiteY10325" fmla="*/ 837859 h 5071844"/>
              <a:gd name="connsiteX10326" fmla="*/ 575330 w 10020803"/>
              <a:gd name="connsiteY10326" fmla="*/ 826688 h 5071844"/>
              <a:gd name="connsiteX10327" fmla="*/ 580916 w 10020803"/>
              <a:gd name="connsiteY10327" fmla="*/ 798759 h 5071844"/>
              <a:gd name="connsiteX10328" fmla="*/ 580916 w 10020803"/>
              <a:gd name="connsiteY10328" fmla="*/ 793174 h 5071844"/>
              <a:gd name="connsiteX10329" fmla="*/ 569745 w 10020803"/>
              <a:gd name="connsiteY10329" fmla="*/ 759660 h 5071844"/>
              <a:gd name="connsiteX10330" fmla="*/ 547402 w 10020803"/>
              <a:gd name="connsiteY10330" fmla="*/ 714974 h 5071844"/>
              <a:gd name="connsiteX10331" fmla="*/ 547402 w 10020803"/>
              <a:gd name="connsiteY10331" fmla="*/ 703803 h 5071844"/>
              <a:gd name="connsiteX10332" fmla="*/ 525059 w 10020803"/>
              <a:gd name="connsiteY10332" fmla="*/ 692631 h 5071844"/>
              <a:gd name="connsiteX10333" fmla="*/ 513888 w 10020803"/>
              <a:gd name="connsiteY10333" fmla="*/ 681460 h 5071844"/>
              <a:gd name="connsiteX10334" fmla="*/ 547402 w 10020803"/>
              <a:gd name="connsiteY10334" fmla="*/ 681460 h 5071844"/>
              <a:gd name="connsiteX10335" fmla="*/ 547402 w 10020803"/>
              <a:gd name="connsiteY10335" fmla="*/ 670287 h 5071844"/>
              <a:gd name="connsiteX10336" fmla="*/ 558573 w 10020803"/>
              <a:gd name="connsiteY10336" fmla="*/ 681460 h 5071844"/>
              <a:gd name="connsiteX10337" fmla="*/ 575330 w 10020803"/>
              <a:gd name="connsiteY10337" fmla="*/ 681460 h 5071844"/>
              <a:gd name="connsiteX10338" fmla="*/ 580916 w 10020803"/>
              <a:gd name="connsiteY10338" fmla="*/ 670287 h 5071844"/>
              <a:gd name="connsiteX10339" fmla="*/ 558573 w 10020803"/>
              <a:gd name="connsiteY10339" fmla="*/ 659117 h 5071844"/>
              <a:gd name="connsiteX10340" fmla="*/ 536230 w 10020803"/>
              <a:gd name="connsiteY10340" fmla="*/ 647944 h 5071844"/>
              <a:gd name="connsiteX10341" fmla="*/ 525059 w 10020803"/>
              <a:gd name="connsiteY10341" fmla="*/ 647944 h 5071844"/>
              <a:gd name="connsiteX10342" fmla="*/ 513888 w 10020803"/>
              <a:gd name="connsiteY10342" fmla="*/ 625603 h 5071844"/>
              <a:gd name="connsiteX10343" fmla="*/ 480372 w 10020803"/>
              <a:gd name="connsiteY10343" fmla="*/ 603259 h 5071844"/>
              <a:gd name="connsiteX10344" fmla="*/ 474788 w 10020803"/>
              <a:gd name="connsiteY10344" fmla="*/ 592087 h 5071844"/>
              <a:gd name="connsiteX10345" fmla="*/ 469202 w 10020803"/>
              <a:gd name="connsiteY10345" fmla="*/ 592087 h 5071844"/>
              <a:gd name="connsiteX10346" fmla="*/ 435687 w 10020803"/>
              <a:gd name="connsiteY10346" fmla="*/ 603259 h 5071844"/>
              <a:gd name="connsiteX10347" fmla="*/ 413344 w 10020803"/>
              <a:gd name="connsiteY10347" fmla="*/ 603259 h 5071844"/>
              <a:gd name="connsiteX10348" fmla="*/ 402174 w 10020803"/>
              <a:gd name="connsiteY10348" fmla="*/ 592087 h 5071844"/>
              <a:gd name="connsiteX10349" fmla="*/ 368658 w 10020803"/>
              <a:gd name="connsiteY10349" fmla="*/ 569745 h 5071844"/>
              <a:gd name="connsiteX10350" fmla="*/ 379830 w 10020803"/>
              <a:gd name="connsiteY10350" fmla="*/ 569745 h 5071844"/>
              <a:gd name="connsiteX10351" fmla="*/ 413344 w 10020803"/>
              <a:gd name="connsiteY10351" fmla="*/ 569745 h 5071844"/>
              <a:gd name="connsiteX10352" fmla="*/ 446859 w 10020803"/>
              <a:gd name="connsiteY10352" fmla="*/ 569745 h 5071844"/>
              <a:gd name="connsiteX10353" fmla="*/ 480372 w 10020803"/>
              <a:gd name="connsiteY10353" fmla="*/ 580916 h 5071844"/>
              <a:gd name="connsiteX10354" fmla="*/ 491545 w 10020803"/>
              <a:gd name="connsiteY10354" fmla="*/ 592087 h 5071844"/>
              <a:gd name="connsiteX10355" fmla="*/ 502716 w 10020803"/>
              <a:gd name="connsiteY10355" fmla="*/ 580916 h 5071844"/>
              <a:gd name="connsiteX10356" fmla="*/ 513888 w 10020803"/>
              <a:gd name="connsiteY10356" fmla="*/ 592087 h 5071844"/>
              <a:gd name="connsiteX10357" fmla="*/ 525059 w 10020803"/>
              <a:gd name="connsiteY10357" fmla="*/ 592087 h 5071844"/>
              <a:gd name="connsiteX10358" fmla="*/ 525059 w 10020803"/>
              <a:gd name="connsiteY10358" fmla="*/ 580916 h 5071844"/>
              <a:gd name="connsiteX10359" fmla="*/ 536230 w 10020803"/>
              <a:gd name="connsiteY10359" fmla="*/ 569745 h 5071844"/>
              <a:gd name="connsiteX10360" fmla="*/ 558573 w 10020803"/>
              <a:gd name="connsiteY10360" fmla="*/ 569745 h 5071844"/>
              <a:gd name="connsiteX10361" fmla="*/ 569745 w 10020803"/>
              <a:gd name="connsiteY10361" fmla="*/ 558573 h 5071844"/>
              <a:gd name="connsiteX10362" fmla="*/ 569745 w 10020803"/>
              <a:gd name="connsiteY10362" fmla="*/ 536230 h 5071844"/>
              <a:gd name="connsiteX10363" fmla="*/ 603260 w 10020803"/>
              <a:gd name="connsiteY10363" fmla="*/ 536230 h 5071844"/>
              <a:gd name="connsiteX10364" fmla="*/ 592089 w 10020803"/>
              <a:gd name="connsiteY10364" fmla="*/ 547402 h 5071844"/>
              <a:gd name="connsiteX10365" fmla="*/ 586502 w 10020803"/>
              <a:gd name="connsiteY10365" fmla="*/ 541816 h 5071844"/>
              <a:gd name="connsiteX10366" fmla="*/ 592089 w 10020803"/>
              <a:gd name="connsiteY10366" fmla="*/ 552988 h 5071844"/>
              <a:gd name="connsiteX10367" fmla="*/ 603260 w 10020803"/>
              <a:gd name="connsiteY10367" fmla="*/ 569745 h 5071844"/>
              <a:gd name="connsiteX10368" fmla="*/ 614430 w 10020803"/>
              <a:gd name="connsiteY10368" fmla="*/ 580916 h 5071844"/>
              <a:gd name="connsiteX10369" fmla="*/ 625603 w 10020803"/>
              <a:gd name="connsiteY10369" fmla="*/ 569745 h 5071844"/>
              <a:gd name="connsiteX10370" fmla="*/ 625603 w 10020803"/>
              <a:gd name="connsiteY10370" fmla="*/ 558573 h 5071844"/>
              <a:gd name="connsiteX10371" fmla="*/ 625603 w 10020803"/>
              <a:gd name="connsiteY10371" fmla="*/ 547402 h 5071844"/>
              <a:gd name="connsiteX10372" fmla="*/ 636774 w 10020803"/>
              <a:gd name="connsiteY10372" fmla="*/ 536230 h 5071844"/>
              <a:gd name="connsiteX10373" fmla="*/ 659117 w 10020803"/>
              <a:gd name="connsiteY10373" fmla="*/ 536230 h 5071844"/>
              <a:gd name="connsiteX10374" fmla="*/ 714974 w 10020803"/>
              <a:gd name="connsiteY10374" fmla="*/ 547402 h 5071844"/>
              <a:gd name="connsiteX10375" fmla="*/ 748488 w 10020803"/>
              <a:gd name="connsiteY10375" fmla="*/ 547402 h 5071844"/>
              <a:gd name="connsiteX10376" fmla="*/ 782004 w 10020803"/>
              <a:gd name="connsiteY10376" fmla="*/ 547402 h 5071844"/>
              <a:gd name="connsiteX10377" fmla="*/ 821102 w 10020803"/>
              <a:gd name="connsiteY10377" fmla="*/ 547402 h 5071844"/>
              <a:gd name="connsiteX10378" fmla="*/ 849032 w 10020803"/>
              <a:gd name="connsiteY10378" fmla="*/ 547402 h 5071844"/>
              <a:gd name="connsiteX10379" fmla="*/ 826689 w 10020803"/>
              <a:gd name="connsiteY10379" fmla="*/ 536230 h 5071844"/>
              <a:gd name="connsiteX10380" fmla="*/ 793174 w 10020803"/>
              <a:gd name="connsiteY10380" fmla="*/ 536230 h 5071844"/>
              <a:gd name="connsiteX10381" fmla="*/ 782004 w 10020803"/>
              <a:gd name="connsiteY10381" fmla="*/ 525059 h 5071844"/>
              <a:gd name="connsiteX10382" fmla="*/ 782004 w 10020803"/>
              <a:gd name="connsiteY10382" fmla="*/ 513888 h 5071844"/>
              <a:gd name="connsiteX10383" fmla="*/ 787588 w 10020803"/>
              <a:gd name="connsiteY10383" fmla="*/ 502716 h 5071844"/>
              <a:gd name="connsiteX10384" fmla="*/ 804345 w 10020803"/>
              <a:gd name="connsiteY10384" fmla="*/ 502716 h 5071844"/>
              <a:gd name="connsiteX10385" fmla="*/ 793174 w 10020803"/>
              <a:gd name="connsiteY10385" fmla="*/ 491545 h 5071844"/>
              <a:gd name="connsiteX10386" fmla="*/ 776418 w 10020803"/>
              <a:gd name="connsiteY10386" fmla="*/ 480372 h 5071844"/>
              <a:gd name="connsiteX10387" fmla="*/ 759660 w 10020803"/>
              <a:gd name="connsiteY10387" fmla="*/ 469202 h 5071844"/>
              <a:gd name="connsiteX10388" fmla="*/ 759660 w 10020803"/>
              <a:gd name="connsiteY10388" fmla="*/ 480372 h 5071844"/>
              <a:gd name="connsiteX10389" fmla="*/ 737317 w 10020803"/>
              <a:gd name="connsiteY10389" fmla="*/ 480372 h 5071844"/>
              <a:gd name="connsiteX10390" fmla="*/ 703803 w 10020803"/>
              <a:gd name="connsiteY10390" fmla="*/ 480372 h 5071844"/>
              <a:gd name="connsiteX10391" fmla="*/ 681460 w 10020803"/>
              <a:gd name="connsiteY10391" fmla="*/ 480372 h 5071844"/>
              <a:gd name="connsiteX10392" fmla="*/ 642360 w 10020803"/>
              <a:gd name="connsiteY10392" fmla="*/ 480372 h 5071844"/>
              <a:gd name="connsiteX10393" fmla="*/ 614430 w 10020803"/>
              <a:gd name="connsiteY10393" fmla="*/ 458031 h 5071844"/>
              <a:gd name="connsiteX10394" fmla="*/ 597673 w 10020803"/>
              <a:gd name="connsiteY10394" fmla="*/ 458031 h 5071844"/>
              <a:gd name="connsiteX10395" fmla="*/ 580916 w 10020803"/>
              <a:gd name="connsiteY10395" fmla="*/ 458031 h 5071844"/>
              <a:gd name="connsiteX10396" fmla="*/ 569745 w 10020803"/>
              <a:gd name="connsiteY10396" fmla="*/ 469202 h 5071844"/>
              <a:gd name="connsiteX10397" fmla="*/ 547402 w 10020803"/>
              <a:gd name="connsiteY10397" fmla="*/ 469202 h 5071844"/>
              <a:gd name="connsiteX10398" fmla="*/ 513888 w 10020803"/>
              <a:gd name="connsiteY10398" fmla="*/ 469202 h 5071844"/>
              <a:gd name="connsiteX10399" fmla="*/ 513888 w 10020803"/>
              <a:gd name="connsiteY10399" fmla="*/ 480372 h 5071844"/>
              <a:gd name="connsiteX10400" fmla="*/ 502716 w 10020803"/>
              <a:gd name="connsiteY10400" fmla="*/ 469202 h 5071844"/>
              <a:gd name="connsiteX10401" fmla="*/ 502716 w 10020803"/>
              <a:gd name="connsiteY10401" fmla="*/ 463615 h 5071844"/>
              <a:gd name="connsiteX10402" fmla="*/ 491545 w 10020803"/>
              <a:gd name="connsiteY10402" fmla="*/ 458031 h 5071844"/>
              <a:gd name="connsiteX10403" fmla="*/ 491545 w 10020803"/>
              <a:gd name="connsiteY10403" fmla="*/ 469202 h 5071844"/>
              <a:gd name="connsiteX10404" fmla="*/ 480372 w 10020803"/>
              <a:gd name="connsiteY10404" fmla="*/ 469202 h 5071844"/>
              <a:gd name="connsiteX10405" fmla="*/ 446859 w 10020803"/>
              <a:gd name="connsiteY10405" fmla="*/ 469202 h 5071844"/>
              <a:gd name="connsiteX10406" fmla="*/ 435687 w 10020803"/>
              <a:gd name="connsiteY10406" fmla="*/ 458031 h 5071844"/>
              <a:gd name="connsiteX10407" fmla="*/ 402174 w 10020803"/>
              <a:gd name="connsiteY10407" fmla="*/ 435688 h 5071844"/>
              <a:gd name="connsiteX10408" fmla="*/ 368658 w 10020803"/>
              <a:gd name="connsiteY10408" fmla="*/ 424515 h 5071844"/>
              <a:gd name="connsiteX10409" fmla="*/ 357487 w 10020803"/>
              <a:gd name="connsiteY10409" fmla="*/ 413344 h 5071844"/>
              <a:gd name="connsiteX10410" fmla="*/ 335144 w 10020803"/>
              <a:gd name="connsiteY10410" fmla="*/ 402174 h 5071844"/>
              <a:gd name="connsiteX10411" fmla="*/ 296044 w 10020803"/>
              <a:gd name="connsiteY10411" fmla="*/ 396587 h 5071844"/>
              <a:gd name="connsiteX10412" fmla="*/ 256944 w 10020803"/>
              <a:gd name="connsiteY10412" fmla="*/ 391001 h 5071844"/>
              <a:gd name="connsiteX10413" fmla="*/ 245773 w 10020803"/>
              <a:gd name="connsiteY10413" fmla="*/ 379830 h 5071844"/>
              <a:gd name="connsiteX10414" fmla="*/ 201086 w 10020803"/>
              <a:gd name="connsiteY10414" fmla="*/ 357487 h 5071844"/>
              <a:gd name="connsiteX10415" fmla="*/ 178745 w 10020803"/>
              <a:gd name="connsiteY10415" fmla="*/ 357487 h 5071844"/>
              <a:gd name="connsiteX10416" fmla="*/ 156401 w 10020803"/>
              <a:gd name="connsiteY10416" fmla="*/ 357487 h 5071844"/>
              <a:gd name="connsiteX10417" fmla="*/ 139644 w 10020803"/>
              <a:gd name="connsiteY10417" fmla="*/ 351901 h 5071844"/>
              <a:gd name="connsiteX10418" fmla="*/ 122886 w 10020803"/>
              <a:gd name="connsiteY10418" fmla="*/ 357487 h 5071844"/>
              <a:gd name="connsiteX10419" fmla="*/ 111715 w 10020803"/>
              <a:gd name="connsiteY10419" fmla="*/ 346316 h 5071844"/>
              <a:gd name="connsiteX10420" fmla="*/ 100544 w 10020803"/>
              <a:gd name="connsiteY10420" fmla="*/ 346316 h 5071844"/>
              <a:gd name="connsiteX10421" fmla="*/ 83787 w 10020803"/>
              <a:gd name="connsiteY10421" fmla="*/ 346316 h 5071844"/>
              <a:gd name="connsiteX10422" fmla="*/ 67028 w 10020803"/>
              <a:gd name="connsiteY10422" fmla="*/ 357487 h 5071844"/>
              <a:gd name="connsiteX10423" fmla="*/ 55858 w 10020803"/>
              <a:gd name="connsiteY10423" fmla="*/ 351901 h 5071844"/>
              <a:gd name="connsiteX10424" fmla="*/ 55858 w 10020803"/>
              <a:gd name="connsiteY10424" fmla="*/ 335144 h 5071844"/>
              <a:gd name="connsiteX10425" fmla="*/ 55858 w 10020803"/>
              <a:gd name="connsiteY10425" fmla="*/ 323973 h 5071844"/>
              <a:gd name="connsiteX10426" fmla="*/ 33514 w 10020803"/>
              <a:gd name="connsiteY10426" fmla="*/ 312801 h 5071844"/>
              <a:gd name="connsiteX10427" fmla="*/ 33514 w 10020803"/>
              <a:gd name="connsiteY10427" fmla="*/ 301630 h 5071844"/>
              <a:gd name="connsiteX10428" fmla="*/ 44687 w 10020803"/>
              <a:gd name="connsiteY10428" fmla="*/ 296044 h 5071844"/>
              <a:gd name="connsiteX10429" fmla="*/ 33514 w 10020803"/>
              <a:gd name="connsiteY10429" fmla="*/ 290457 h 5071844"/>
              <a:gd name="connsiteX10430" fmla="*/ 16757 w 10020803"/>
              <a:gd name="connsiteY10430" fmla="*/ 268116 h 5071844"/>
              <a:gd name="connsiteX10431" fmla="*/ 22343 w 10020803"/>
              <a:gd name="connsiteY10431" fmla="*/ 240186 h 5071844"/>
              <a:gd name="connsiteX10432" fmla="*/ 27928 w 10020803"/>
              <a:gd name="connsiteY10432" fmla="*/ 223429 h 5071844"/>
              <a:gd name="connsiteX10433" fmla="*/ 11171 w 10020803"/>
              <a:gd name="connsiteY10433" fmla="*/ 217843 h 5071844"/>
              <a:gd name="connsiteX10434" fmla="*/ 0 w 10020803"/>
              <a:gd name="connsiteY10434" fmla="*/ 212259 h 5071844"/>
              <a:gd name="connsiteX10435" fmla="*/ 5586 w 10020803"/>
              <a:gd name="connsiteY10435" fmla="*/ 206672 h 5071844"/>
              <a:gd name="connsiteX10436" fmla="*/ 16757 w 10020803"/>
              <a:gd name="connsiteY10436" fmla="*/ 201086 h 5071844"/>
              <a:gd name="connsiteX10437" fmla="*/ 22343 w 10020803"/>
              <a:gd name="connsiteY10437" fmla="*/ 201086 h 5071844"/>
              <a:gd name="connsiteX10438" fmla="*/ 44687 w 10020803"/>
              <a:gd name="connsiteY10438" fmla="*/ 201086 h 5071844"/>
              <a:gd name="connsiteX10439" fmla="*/ 55858 w 10020803"/>
              <a:gd name="connsiteY10439" fmla="*/ 201086 h 5071844"/>
              <a:gd name="connsiteX10440" fmla="*/ 39101 w 10020803"/>
              <a:gd name="connsiteY10440" fmla="*/ 189915 h 5071844"/>
              <a:gd name="connsiteX10441" fmla="*/ 33514 w 10020803"/>
              <a:gd name="connsiteY10441" fmla="*/ 167572 h 5071844"/>
              <a:gd name="connsiteX10442" fmla="*/ 44687 w 10020803"/>
              <a:gd name="connsiteY10442" fmla="*/ 156400 h 5071844"/>
              <a:gd name="connsiteX10443" fmla="*/ 100544 w 10020803"/>
              <a:gd name="connsiteY10443" fmla="*/ 178743 h 5071844"/>
              <a:gd name="connsiteX10444" fmla="*/ 111715 w 10020803"/>
              <a:gd name="connsiteY10444" fmla="*/ 178743 h 5071844"/>
              <a:gd name="connsiteX10445" fmla="*/ 167572 w 10020803"/>
              <a:gd name="connsiteY10445" fmla="*/ 178743 h 5071844"/>
              <a:gd name="connsiteX10446" fmla="*/ 189915 w 10020803"/>
              <a:gd name="connsiteY10446" fmla="*/ 189915 h 5071844"/>
              <a:gd name="connsiteX10447" fmla="*/ 234602 w 10020803"/>
              <a:gd name="connsiteY10447" fmla="*/ 201086 h 5071844"/>
              <a:gd name="connsiteX10448" fmla="*/ 256944 w 10020803"/>
              <a:gd name="connsiteY10448" fmla="*/ 212259 h 5071844"/>
              <a:gd name="connsiteX10449" fmla="*/ 251359 w 10020803"/>
              <a:gd name="connsiteY10449" fmla="*/ 217843 h 5071844"/>
              <a:gd name="connsiteX10450" fmla="*/ 240187 w 10020803"/>
              <a:gd name="connsiteY10450" fmla="*/ 229016 h 5071844"/>
              <a:gd name="connsiteX10451" fmla="*/ 268116 w 10020803"/>
              <a:gd name="connsiteY10451" fmla="*/ 234600 h 5071844"/>
              <a:gd name="connsiteX10452" fmla="*/ 290459 w 10020803"/>
              <a:gd name="connsiteY10452" fmla="*/ 234600 h 5071844"/>
              <a:gd name="connsiteX10453" fmla="*/ 346316 w 10020803"/>
              <a:gd name="connsiteY10453" fmla="*/ 234600 h 5071844"/>
              <a:gd name="connsiteX10454" fmla="*/ 357487 w 10020803"/>
              <a:gd name="connsiteY10454" fmla="*/ 245772 h 5071844"/>
              <a:gd name="connsiteX10455" fmla="*/ 379830 w 10020803"/>
              <a:gd name="connsiteY10455" fmla="*/ 234600 h 5071844"/>
              <a:gd name="connsiteX10456" fmla="*/ 391001 w 10020803"/>
              <a:gd name="connsiteY10456" fmla="*/ 223429 h 5071844"/>
              <a:gd name="connsiteX10457" fmla="*/ 402174 w 10020803"/>
              <a:gd name="connsiteY10457" fmla="*/ 223429 h 5071844"/>
              <a:gd name="connsiteX10458" fmla="*/ 413344 w 10020803"/>
              <a:gd name="connsiteY10458" fmla="*/ 212259 h 5071844"/>
              <a:gd name="connsiteX10459" fmla="*/ 430101 w 10020803"/>
              <a:gd name="connsiteY10459" fmla="*/ 217843 h 5071844"/>
              <a:gd name="connsiteX10460" fmla="*/ 435687 w 10020803"/>
              <a:gd name="connsiteY10460" fmla="*/ 217843 h 5071844"/>
              <a:gd name="connsiteX10461" fmla="*/ 469202 w 10020803"/>
              <a:gd name="connsiteY10461" fmla="*/ 212259 h 5071844"/>
              <a:gd name="connsiteX10462" fmla="*/ 485959 w 10020803"/>
              <a:gd name="connsiteY10462" fmla="*/ 212259 h 5071844"/>
              <a:gd name="connsiteX10463" fmla="*/ 502716 w 10020803"/>
              <a:gd name="connsiteY10463" fmla="*/ 212259 h 5071844"/>
              <a:gd name="connsiteX10464" fmla="*/ 513888 w 10020803"/>
              <a:gd name="connsiteY10464" fmla="*/ 212259 h 5071844"/>
              <a:gd name="connsiteX10465" fmla="*/ 536230 w 10020803"/>
              <a:gd name="connsiteY10465" fmla="*/ 223429 h 5071844"/>
              <a:gd name="connsiteX10466" fmla="*/ 564159 w 10020803"/>
              <a:gd name="connsiteY10466" fmla="*/ 223429 h 5071844"/>
              <a:gd name="connsiteX10467" fmla="*/ 592089 w 10020803"/>
              <a:gd name="connsiteY10467" fmla="*/ 223429 h 5071844"/>
              <a:gd name="connsiteX10468" fmla="*/ 625603 w 10020803"/>
              <a:gd name="connsiteY10468" fmla="*/ 223429 h 5071844"/>
              <a:gd name="connsiteX10469" fmla="*/ 625603 w 10020803"/>
              <a:gd name="connsiteY10469" fmla="*/ 212259 h 5071844"/>
              <a:gd name="connsiteX10470" fmla="*/ 625603 w 10020803"/>
              <a:gd name="connsiteY10470" fmla="*/ 201086 h 5071844"/>
              <a:gd name="connsiteX10471" fmla="*/ 603260 w 10020803"/>
              <a:gd name="connsiteY10471" fmla="*/ 212259 h 5071844"/>
              <a:gd name="connsiteX10472" fmla="*/ 580916 w 10020803"/>
              <a:gd name="connsiteY10472" fmla="*/ 201086 h 5071844"/>
              <a:gd name="connsiteX10473" fmla="*/ 580916 w 10020803"/>
              <a:gd name="connsiteY10473" fmla="*/ 189915 h 5071844"/>
              <a:gd name="connsiteX10474" fmla="*/ 592089 w 10020803"/>
              <a:gd name="connsiteY10474" fmla="*/ 189915 h 5071844"/>
              <a:gd name="connsiteX10475" fmla="*/ 608846 w 10020803"/>
              <a:gd name="connsiteY10475" fmla="*/ 189915 h 5071844"/>
              <a:gd name="connsiteX10476" fmla="*/ 631187 w 10020803"/>
              <a:gd name="connsiteY10476" fmla="*/ 184329 h 5071844"/>
              <a:gd name="connsiteX10477" fmla="*/ 642360 w 10020803"/>
              <a:gd name="connsiteY10477" fmla="*/ 184329 h 5071844"/>
              <a:gd name="connsiteX10478" fmla="*/ 653531 w 10020803"/>
              <a:gd name="connsiteY10478" fmla="*/ 184329 h 5071844"/>
              <a:gd name="connsiteX10479" fmla="*/ 670288 w 10020803"/>
              <a:gd name="connsiteY10479" fmla="*/ 178743 h 5071844"/>
              <a:gd name="connsiteX10480" fmla="*/ 681460 w 10020803"/>
              <a:gd name="connsiteY10480" fmla="*/ 189915 h 5071844"/>
              <a:gd name="connsiteX10481" fmla="*/ 692631 w 10020803"/>
              <a:gd name="connsiteY10481" fmla="*/ 212259 h 5071844"/>
              <a:gd name="connsiteX10482" fmla="*/ 670288 w 10020803"/>
              <a:gd name="connsiteY10482" fmla="*/ 212259 h 5071844"/>
              <a:gd name="connsiteX10483" fmla="*/ 642360 w 10020803"/>
              <a:gd name="connsiteY10483" fmla="*/ 223429 h 5071844"/>
              <a:gd name="connsiteX10484" fmla="*/ 659117 w 10020803"/>
              <a:gd name="connsiteY10484" fmla="*/ 234600 h 5071844"/>
              <a:gd name="connsiteX10485" fmla="*/ 737317 w 10020803"/>
              <a:gd name="connsiteY10485" fmla="*/ 245772 h 5071844"/>
              <a:gd name="connsiteX10486" fmla="*/ 754074 w 10020803"/>
              <a:gd name="connsiteY10486" fmla="*/ 256943 h 5071844"/>
              <a:gd name="connsiteX10487" fmla="*/ 770831 w 10020803"/>
              <a:gd name="connsiteY10487" fmla="*/ 256943 h 5071844"/>
              <a:gd name="connsiteX10488" fmla="*/ 782004 w 10020803"/>
              <a:gd name="connsiteY10488" fmla="*/ 268116 h 5071844"/>
              <a:gd name="connsiteX10489" fmla="*/ 782004 w 10020803"/>
              <a:gd name="connsiteY10489" fmla="*/ 256943 h 5071844"/>
              <a:gd name="connsiteX10490" fmla="*/ 804345 w 10020803"/>
              <a:gd name="connsiteY10490" fmla="*/ 245772 h 5071844"/>
              <a:gd name="connsiteX10491" fmla="*/ 809932 w 10020803"/>
              <a:gd name="connsiteY10491" fmla="*/ 240186 h 5071844"/>
              <a:gd name="connsiteX10492" fmla="*/ 815518 w 10020803"/>
              <a:gd name="connsiteY10492" fmla="*/ 234600 h 5071844"/>
              <a:gd name="connsiteX10493" fmla="*/ 815518 w 10020803"/>
              <a:gd name="connsiteY10493" fmla="*/ 223429 h 5071844"/>
              <a:gd name="connsiteX10494" fmla="*/ 815518 w 10020803"/>
              <a:gd name="connsiteY10494" fmla="*/ 212259 h 5071844"/>
              <a:gd name="connsiteX10495" fmla="*/ 782004 w 10020803"/>
              <a:gd name="connsiteY10495" fmla="*/ 167572 h 5071844"/>
              <a:gd name="connsiteX10496" fmla="*/ 765245 w 10020803"/>
              <a:gd name="connsiteY10496" fmla="*/ 161986 h 5071844"/>
              <a:gd name="connsiteX10497" fmla="*/ 759660 w 10020803"/>
              <a:gd name="connsiteY10497" fmla="*/ 150815 h 5071844"/>
              <a:gd name="connsiteX10498" fmla="*/ 776418 w 10020803"/>
              <a:gd name="connsiteY10498" fmla="*/ 145229 h 5071844"/>
              <a:gd name="connsiteX10499" fmla="*/ 804345 w 10020803"/>
              <a:gd name="connsiteY10499" fmla="*/ 139643 h 5071844"/>
              <a:gd name="connsiteX10500" fmla="*/ 804345 w 10020803"/>
              <a:gd name="connsiteY10500" fmla="*/ 122886 h 5071844"/>
              <a:gd name="connsiteX10501" fmla="*/ 815518 w 10020803"/>
              <a:gd name="connsiteY10501" fmla="*/ 122886 h 5071844"/>
              <a:gd name="connsiteX10502" fmla="*/ 826689 w 10020803"/>
              <a:gd name="connsiteY10502" fmla="*/ 122886 h 5071844"/>
              <a:gd name="connsiteX10503" fmla="*/ 832275 w 10020803"/>
              <a:gd name="connsiteY10503" fmla="*/ 117301 h 5071844"/>
              <a:gd name="connsiteX10504" fmla="*/ 860203 w 10020803"/>
              <a:gd name="connsiteY10504" fmla="*/ 122886 h 5071844"/>
              <a:gd name="connsiteX10505" fmla="*/ 888132 w 10020803"/>
              <a:gd name="connsiteY10505" fmla="*/ 139643 h 5071844"/>
              <a:gd name="connsiteX10506" fmla="*/ 899303 w 10020803"/>
              <a:gd name="connsiteY10506" fmla="*/ 139643 h 5071844"/>
              <a:gd name="connsiteX10507" fmla="*/ 932818 w 10020803"/>
              <a:gd name="connsiteY10507" fmla="*/ 134058 h 5071844"/>
              <a:gd name="connsiteX10508" fmla="*/ 971919 w 10020803"/>
              <a:gd name="connsiteY10508" fmla="*/ 139643 h 5071844"/>
              <a:gd name="connsiteX10509" fmla="*/ 988674 w 10020803"/>
              <a:gd name="connsiteY10509" fmla="*/ 139643 h 5071844"/>
              <a:gd name="connsiteX10510" fmla="*/ 1005433 w 10020803"/>
              <a:gd name="connsiteY10510" fmla="*/ 134058 h 5071844"/>
              <a:gd name="connsiteX10511" fmla="*/ 1005433 w 10020803"/>
              <a:gd name="connsiteY10511" fmla="*/ 145229 h 5071844"/>
              <a:gd name="connsiteX10512" fmla="*/ 999847 w 10020803"/>
              <a:gd name="connsiteY10512" fmla="*/ 150815 h 5071844"/>
              <a:gd name="connsiteX10513" fmla="*/ 1016604 w 10020803"/>
              <a:gd name="connsiteY10513" fmla="*/ 156400 h 5071844"/>
              <a:gd name="connsiteX10514" fmla="*/ 1027776 w 10020803"/>
              <a:gd name="connsiteY10514" fmla="*/ 145229 h 5071844"/>
              <a:gd name="connsiteX10515" fmla="*/ 1044533 w 10020803"/>
              <a:gd name="connsiteY10515" fmla="*/ 156400 h 5071844"/>
              <a:gd name="connsiteX10516" fmla="*/ 1061290 w 10020803"/>
              <a:gd name="connsiteY10516" fmla="*/ 156400 h 5071844"/>
              <a:gd name="connsiteX10517" fmla="*/ 1072461 w 10020803"/>
              <a:gd name="connsiteY10517" fmla="*/ 156400 h 5071844"/>
              <a:gd name="connsiteX10518" fmla="*/ 1072461 w 10020803"/>
              <a:gd name="connsiteY10518" fmla="*/ 145229 h 5071844"/>
              <a:gd name="connsiteX10519" fmla="*/ 1078047 w 10020803"/>
              <a:gd name="connsiteY10519" fmla="*/ 134058 h 5071844"/>
              <a:gd name="connsiteX10520" fmla="*/ 1083632 w 10020803"/>
              <a:gd name="connsiteY10520" fmla="*/ 150815 h 5071844"/>
              <a:gd name="connsiteX10521" fmla="*/ 1094804 w 10020803"/>
              <a:gd name="connsiteY10521" fmla="*/ 156400 h 5071844"/>
              <a:gd name="connsiteX10522" fmla="*/ 1105975 w 10020803"/>
              <a:gd name="connsiteY10522" fmla="*/ 145229 h 5071844"/>
              <a:gd name="connsiteX10523" fmla="*/ 1094804 w 10020803"/>
              <a:gd name="connsiteY10523" fmla="*/ 145229 h 5071844"/>
              <a:gd name="connsiteX10524" fmla="*/ 1105975 w 10020803"/>
              <a:gd name="connsiteY10524" fmla="*/ 134058 h 5071844"/>
              <a:gd name="connsiteX10525" fmla="*/ 1128318 w 10020803"/>
              <a:gd name="connsiteY10525" fmla="*/ 134058 h 5071844"/>
              <a:gd name="connsiteX10526" fmla="*/ 1150661 w 10020803"/>
              <a:gd name="connsiteY10526" fmla="*/ 134058 h 5071844"/>
              <a:gd name="connsiteX10527" fmla="*/ 1128318 w 10020803"/>
              <a:gd name="connsiteY10527" fmla="*/ 100542 h 5071844"/>
              <a:gd name="connsiteX10528" fmla="*/ 1117147 w 10020803"/>
              <a:gd name="connsiteY10528" fmla="*/ 100542 h 5071844"/>
              <a:gd name="connsiteX10529" fmla="*/ 1105975 w 10020803"/>
              <a:gd name="connsiteY10529" fmla="*/ 111715 h 5071844"/>
              <a:gd name="connsiteX10530" fmla="*/ 1094804 w 10020803"/>
              <a:gd name="connsiteY10530" fmla="*/ 122886 h 5071844"/>
              <a:gd name="connsiteX10531" fmla="*/ 1072461 w 10020803"/>
              <a:gd name="connsiteY10531" fmla="*/ 122886 h 5071844"/>
              <a:gd name="connsiteX10532" fmla="*/ 1061290 w 10020803"/>
              <a:gd name="connsiteY10532" fmla="*/ 134058 h 5071844"/>
              <a:gd name="connsiteX10533" fmla="*/ 1038947 w 10020803"/>
              <a:gd name="connsiteY10533" fmla="*/ 128472 h 5071844"/>
              <a:gd name="connsiteX10534" fmla="*/ 1050118 w 10020803"/>
              <a:gd name="connsiteY10534" fmla="*/ 111715 h 5071844"/>
              <a:gd name="connsiteX10535" fmla="*/ 1061290 w 10020803"/>
              <a:gd name="connsiteY10535" fmla="*/ 111715 h 5071844"/>
              <a:gd name="connsiteX10536" fmla="*/ 1083632 w 10020803"/>
              <a:gd name="connsiteY10536" fmla="*/ 111715 h 5071844"/>
              <a:gd name="connsiteX10537" fmla="*/ 1100390 w 10020803"/>
              <a:gd name="connsiteY10537" fmla="*/ 94958 h 5071844"/>
              <a:gd name="connsiteX10538" fmla="*/ 1100390 w 10020803"/>
              <a:gd name="connsiteY10538" fmla="*/ 83785 h 5071844"/>
              <a:gd name="connsiteX10539" fmla="*/ 1083632 w 10020803"/>
              <a:gd name="connsiteY10539" fmla="*/ 78201 h 5071844"/>
              <a:gd name="connsiteX10540" fmla="*/ 1083632 w 10020803"/>
              <a:gd name="connsiteY10540" fmla="*/ 89371 h 5071844"/>
              <a:gd name="connsiteX10541" fmla="*/ 1072461 w 10020803"/>
              <a:gd name="connsiteY10541" fmla="*/ 89371 h 5071844"/>
              <a:gd name="connsiteX10542" fmla="*/ 1050118 w 10020803"/>
              <a:gd name="connsiteY10542" fmla="*/ 67028 h 5071844"/>
              <a:gd name="connsiteX10543" fmla="*/ 804345 w 10020803"/>
              <a:gd name="connsiteY10543" fmla="*/ 55857 h 5071844"/>
              <a:gd name="connsiteX10544" fmla="*/ 815518 w 10020803"/>
              <a:gd name="connsiteY10544" fmla="*/ 67028 h 5071844"/>
              <a:gd name="connsiteX10545" fmla="*/ 804345 w 10020803"/>
              <a:gd name="connsiteY10545" fmla="*/ 67028 h 5071844"/>
              <a:gd name="connsiteX10546" fmla="*/ 804345 w 10020803"/>
              <a:gd name="connsiteY10546" fmla="*/ 55857 h 5071844"/>
              <a:gd name="connsiteX10547" fmla="*/ 1910322 w 10020803"/>
              <a:gd name="connsiteY10547" fmla="*/ 33514 h 5071844"/>
              <a:gd name="connsiteX10548" fmla="*/ 1921492 w 10020803"/>
              <a:gd name="connsiteY10548" fmla="*/ 44685 h 5071844"/>
              <a:gd name="connsiteX10549" fmla="*/ 1910322 w 10020803"/>
              <a:gd name="connsiteY10549" fmla="*/ 44685 h 5071844"/>
              <a:gd name="connsiteX10550" fmla="*/ 1820949 w 10020803"/>
              <a:gd name="connsiteY10550" fmla="*/ 33514 h 5071844"/>
              <a:gd name="connsiteX10551" fmla="*/ 1887978 w 10020803"/>
              <a:gd name="connsiteY10551" fmla="*/ 67028 h 5071844"/>
              <a:gd name="connsiteX10552" fmla="*/ 1832121 w 10020803"/>
              <a:gd name="connsiteY10552" fmla="*/ 55857 h 5071844"/>
              <a:gd name="connsiteX10553" fmla="*/ 1586349 w 10020803"/>
              <a:gd name="connsiteY10553" fmla="*/ 33514 h 5071844"/>
              <a:gd name="connsiteX10554" fmla="*/ 1591933 w 10020803"/>
              <a:gd name="connsiteY10554" fmla="*/ 39101 h 5071844"/>
              <a:gd name="connsiteX10555" fmla="*/ 1597520 w 10020803"/>
              <a:gd name="connsiteY10555" fmla="*/ 44685 h 5071844"/>
              <a:gd name="connsiteX10556" fmla="*/ 1586349 w 10020803"/>
              <a:gd name="connsiteY10556" fmla="*/ 44685 h 5071844"/>
              <a:gd name="connsiteX10557" fmla="*/ 1586349 w 10020803"/>
              <a:gd name="connsiteY10557" fmla="*/ 33514 h 5071844"/>
              <a:gd name="connsiteX10558" fmla="*/ 1072461 w 10020803"/>
              <a:gd name="connsiteY10558" fmla="*/ 0 h 5071844"/>
              <a:gd name="connsiteX10559" fmla="*/ 1083632 w 10020803"/>
              <a:gd name="connsiteY10559" fmla="*/ 0 h 5071844"/>
              <a:gd name="connsiteX10560" fmla="*/ 1072461 w 10020803"/>
              <a:gd name="connsiteY10560" fmla="*/ 11171 h 5071844"/>
              <a:gd name="connsiteX10561" fmla="*/ 1072461 w 10020803"/>
              <a:gd name="connsiteY10561" fmla="*/ 0 h 50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</a:cxnLst>
            <a:rect l="l" t="t" r="r" b="b"/>
            <a:pathLst>
              <a:path w="10020803" h="5071844">
                <a:moveTo>
                  <a:pt x="7808854" y="5038330"/>
                </a:moveTo>
                <a:cubicBezTo>
                  <a:pt x="7853538" y="5045778"/>
                  <a:pt x="7883330" y="5056950"/>
                  <a:pt x="7898225" y="5071844"/>
                </a:cubicBezTo>
                <a:lnTo>
                  <a:pt x="7831197" y="5060673"/>
                </a:lnTo>
                <a:cubicBezTo>
                  <a:pt x="7823748" y="5053226"/>
                  <a:pt x="7816302" y="5045778"/>
                  <a:pt x="7808854" y="5038330"/>
                </a:cubicBezTo>
                <a:close/>
                <a:moveTo>
                  <a:pt x="8990235" y="4965716"/>
                </a:moveTo>
                <a:cubicBezTo>
                  <a:pt x="8992098" y="4965716"/>
                  <a:pt x="8993029" y="4967577"/>
                  <a:pt x="8993029" y="4971302"/>
                </a:cubicBezTo>
                <a:lnTo>
                  <a:pt x="8981856" y="4971302"/>
                </a:lnTo>
                <a:cubicBezTo>
                  <a:pt x="8985581" y="4967577"/>
                  <a:pt x="8988373" y="4965716"/>
                  <a:pt x="8990235" y="4965716"/>
                </a:cubicBezTo>
                <a:close/>
                <a:moveTo>
                  <a:pt x="8635542" y="4915445"/>
                </a:moveTo>
                <a:lnTo>
                  <a:pt x="8680227" y="4915445"/>
                </a:lnTo>
                <a:lnTo>
                  <a:pt x="8680227" y="4926616"/>
                </a:lnTo>
                <a:cubicBezTo>
                  <a:pt x="8672779" y="4926616"/>
                  <a:pt x="8665333" y="4926616"/>
                  <a:pt x="8657885" y="4926616"/>
                </a:cubicBezTo>
                <a:cubicBezTo>
                  <a:pt x="8650436" y="4919168"/>
                  <a:pt x="8642990" y="4915445"/>
                  <a:pt x="8635542" y="4915445"/>
                </a:cubicBezTo>
                <a:close/>
                <a:moveTo>
                  <a:pt x="8579685" y="4904272"/>
                </a:moveTo>
                <a:lnTo>
                  <a:pt x="8602028" y="4904272"/>
                </a:lnTo>
                <a:lnTo>
                  <a:pt x="8602028" y="4915445"/>
                </a:lnTo>
                <a:close/>
                <a:moveTo>
                  <a:pt x="8769600" y="4814901"/>
                </a:moveTo>
                <a:lnTo>
                  <a:pt x="8791941" y="4826072"/>
                </a:lnTo>
                <a:lnTo>
                  <a:pt x="8836628" y="4837244"/>
                </a:lnTo>
                <a:cubicBezTo>
                  <a:pt x="8851523" y="4844692"/>
                  <a:pt x="8868280" y="4854001"/>
                  <a:pt x="8886899" y="4865172"/>
                </a:cubicBezTo>
                <a:cubicBezTo>
                  <a:pt x="8905519" y="4876345"/>
                  <a:pt x="8933448" y="4889378"/>
                  <a:pt x="8970686" y="4904272"/>
                </a:cubicBezTo>
                <a:cubicBezTo>
                  <a:pt x="9015372" y="4926616"/>
                  <a:pt x="9052609" y="4945236"/>
                  <a:pt x="9082400" y="4960130"/>
                </a:cubicBezTo>
                <a:cubicBezTo>
                  <a:pt x="9097296" y="4960130"/>
                  <a:pt x="9114053" y="4967579"/>
                  <a:pt x="9132671" y="4982473"/>
                </a:cubicBezTo>
                <a:cubicBezTo>
                  <a:pt x="9151291" y="4997368"/>
                  <a:pt x="9162462" y="5004816"/>
                  <a:pt x="9166187" y="5004816"/>
                </a:cubicBezTo>
                <a:cubicBezTo>
                  <a:pt x="9169910" y="5004816"/>
                  <a:pt x="9171772" y="5008541"/>
                  <a:pt x="9171772" y="5015987"/>
                </a:cubicBezTo>
                <a:cubicBezTo>
                  <a:pt x="9171772" y="5023436"/>
                  <a:pt x="9171772" y="5030882"/>
                  <a:pt x="9171772" y="5038330"/>
                </a:cubicBezTo>
                <a:lnTo>
                  <a:pt x="9160601" y="5027159"/>
                </a:lnTo>
                <a:cubicBezTo>
                  <a:pt x="9153153" y="5027159"/>
                  <a:pt x="9147567" y="5025298"/>
                  <a:pt x="9143844" y="5021573"/>
                </a:cubicBezTo>
                <a:cubicBezTo>
                  <a:pt x="9140121" y="5017850"/>
                  <a:pt x="9138257" y="5015987"/>
                  <a:pt x="9138257" y="5015987"/>
                </a:cubicBezTo>
                <a:lnTo>
                  <a:pt x="9115914" y="5015987"/>
                </a:lnTo>
                <a:cubicBezTo>
                  <a:pt x="9115914" y="5008541"/>
                  <a:pt x="9108467" y="5001093"/>
                  <a:pt x="9093571" y="4993645"/>
                </a:cubicBezTo>
                <a:cubicBezTo>
                  <a:pt x="9078677" y="4986198"/>
                  <a:pt x="9069366" y="4982473"/>
                  <a:pt x="9065643" y="4982473"/>
                </a:cubicBezTo>
                <a:cubicBezTo>
                  <a:pt x="9061920" y="4982473"/>
                  <a:pt x="9061920" y="4984336"/>
                  <a:pt x="9065643" y="4988059"/>
                </a:cubicBezTo>
                <a:cubicBezTo>
                  <a:pt x="9069366" y="4991782"/>
                  <a:pt x="9071229" y="4995507"/>
                  <a:pt x="9071229" y="4999230"/>
                </a:cubicBezTo>
                <a:cubicBezTo>
                  <a:pt x="9071229" y="5002955"/>
                  <a:pt x="9061920" y="4997368"/>
                  <a:pt x="9043300" y="4982473"/>
                </a:cubicBezTo>
                <a:cubicBezTo>
                  <a:pt x="9024680" y="4967579"/>
                  <a:pt x="9015372" y="4956407"/>
                  <a:pt x="9015372" y="4948959"/>
                </a:cubicBezTo>
                <a:cubicBezTo>
                  <a:pt x="9015372" y="4941511"/>
                  <a:pt x="8993029" y="4930340"/>
                  <a:pt x="8948342" y="4915445"/>
                </a:cubicBezTo>
                <a:lnTo>
                  <a:pt x="8914828" y="4893102"/>
                </a:lnTo>
                <a:cubicBezTo>
                  <a:pt x="8914828" y="4893102"/>
                  <a:pt x="8911105" y="4893102"/>
                  <a:pt x="8903657" y="4893102"/>
                </a:cubicBezTo>
                <a:cubicBezTo>
                  <a:pt x="8896208" y="4893102"/>
                  <a:pt x="8892485" y="4893102"/>
                  <a:pt x="8892485" y="4893102"/>
                </a:cubicBezTo>
                <a:lnTo>
                  <a:pt x="8870142" y="4881929"/>
                </a:lnTo>
                <a:lnTo>
                  <a:pt x="8858971" y="4881929"/>
                </a:lnTo>
                <a:lnTo>
                  <a:pt x="8847799" y="4870758"/>
                </a:lnTo>
                <a:cubicBezTo>
                  <a:pt x="8847799" y="4870758"/>
                  <a:pt x="8844076" y="4870758"/>
                  <a:pt x="8836628" y="4870758"/>
                </a:cubicBezTo>
                <a:lnTo>
                  <a:pt x="8803114" y="4848415"/>
                </a:lnTo>
                <a:close/>
                <a:moveTo>
                  <a:pt x="6993336" y="4803730"/>
                </a:moveTo>
                <a:lnTo>
                  <a:pt x="7015680" y="4814901"/>
                </a:lnTo>
                <a:cubicBezTo>
                  <a:pt x="7008232" y="4814901"/>
                  <a:pt x="7002646" y="4813040"/>
                  <a:pt x="6998922" y="4809315"/>
                </a:cubicBezTo>
                <a:cubicBezTo>
                  <a:pt x="6995200" y="4805592"/>
                  <a:pt x="6993336" y="4803730"/>
                  <a:pt x="6993336" y="4803730"/>
                </a:cubicBezTo>
                <a:close/>
                <a:moveTo>
                  <a:pt x="8724913" y="4792558"/>
                </a:moveTo>
                <a:lnTo>
                  <a:pt x="8747257" y="4803730"/>
                </a:lnTo>
                <a:cubicBezTo>
                  <a:pt x="8754704" y="4811178"/>
                  <a:pt x="8754704" y="4814901"/>
                  <a:pt x="8747257" y="4814901"/>
                </a:cubicBezTo>
                <a:lnTo>
                  <a:pt x="8736084" y="4803730"/>
                </a:lnTo>
                <a:cubicBezTo>
                  <a:pt x="8736084" y="4803730"/>
                  <a:pt x="8734223" y="4801869"/>
                  <a:pt x="8730499" y="4798144"/>
                </a:cubicBezTo>
                <a:cubicBezTo>
                  <a:pt x="8726776" y="4794421"/>
                  <a:pt x="8724913" y="4792558"/>
                  <a:pt x="8724913" y="4792558"/>
                </a:cubicBezTo>
                <a:close/>
                <a:moveTo>
                  <a:pt x="8713742" y="4770215"/>
                </a:moveTo>
                <a:lnTo>
                  <a:pt x="8724913" y="4781387"/>
                </a:lnTo>
                <a:lnTo>
                  <a:pt x="8713742" y="4781387"/>
                </a:lnTo>
                <a:close/>
                <a:moveTo>
                  <a:pt x="6903965" y="4770215"/>
                </a:moveTo>
                <a:lnTo>
                  <a:pt x="6915136" y="4770215"/>
                </a:lnTo>
                <a:lnTo>
                  <a:pt x="6993336" y="4803730"/>
                </a:lnTo>
                <a:cubicBezTo>
                  <a:pt x="6985888" y="4811178"/>
                  <a:pt x="6956099" y="4800007"/>
                  <a:pt x="6903965" y="4770215"/>
                </a:cubicBezTo>
                <a:close/>
                <a:moveTo>
                  <a:pt x="8669056" y="4759044"/>
                </a:moveTo>
                <a:cubicBezTo>
                  <a:pt x="8676504" y="4759044"/>
                  <a:pt x="8680227" y="4760907"/>
                  <a:pt x="8680227" y="4764630"/>
                </a:cubicBezTo>
                <a:cubicBezTo>
                  <a:pt x="8680227" y="4768353"/>
                  <a:pt x="8682090" y="4770215"/>
                  <a:pt x="8685813" y="4770215"/>
                </a:cubicBezTo>
                <a:cubicBezTo>
                  <a:pt x="8689536" y="4770215"/>
                  <a:pt x="8695122" y="4773939"/>
                  <a:pt x="8702570" y="4781387"/>
                </a:cubicBezTo>
                <a:lnTo>
                  <a:pt x="8702570" y="4792558"/>
                </a:lnTo>
                <a:cubicBezTo>
                  <a:pt x="8702570" y="4792558"/>
                  <a:pt x="8700709" y="4792558"/>
                  <a:pt x="8696985" y="4792558"/>
                </a:cubicBezTo>
                <a:cubicBezTo>
                  <a:pt x="8693261" y="4792558"/>
                  <a:pt x="8691399" y="4788835"/>
                  <a:pt x="8691399" y="4781387"/>
                </a:cubicBezTo>
                <a:cubicBezTo>
                  <a:pt x="8683950" y="4781387"/>
                  <a:pt x="8676504" y="4777664"/>
                  <a:pt x="8669056" y="4770215"/>
                </a:cubicBezTo>
                <a:close/>
                <a:moveTo>
                  <a:pt x="7227938" y="4725530"/>
                </a:moveTo>
                <a:lnTo>
                  <a:pt x="7239108" y="4725530"/>
                </a:lnTo>
                <a:cubicBezTo>
                  <a:pt x="7254002" y="4732977"/>
                  <a:pt x="7261452" y="4736701"/>
                  <a:pt x="7261452" y="4736701"/>
                </a:cubicBezTo>
                <a:lnTo>
                  <a:pt x="7250280" y="4736701"/>
                </a:lnTo>
                <a:lnTo>
                  <a:pt x="7227938" y="4736701"/>
                </a:lnTo>
                <a:close/>
                <a:moveTo>
                  <a:pt x="7507224" y="4658500"/>
                </a:moveTo>
                <a:lnTo>
                  <a:pt x="7507224" y="4669672"/>
                </a:lnTo>
                <a:cubicBezTo>
                  <a:pt x="7499775" y="4669672"/>
                  <a:pt x="7496052" y="4669672"/>
                  <a:pt x="7496052" y="4669672"/>
                </a:cubicBezTo>
                <a:cubicBezTo>
                  <a:pt x="7496052" y="4662225"/>
                  <a:pt x="7499775" y="4658500"/>
                  <a:pt x="7507224" y="4658500"/>
                </a:cubicBezTo>
                <a:close/>
                <a:moveTo>
                  <a:pt x="8434455" y="4647329"/>
                </a:moveTo>
                <a:lnTo>
                  <a:pt x="8445627" y="4647329"/>
                </a:lnTo>
                <a:cubicBezTo>
                  <a:pt x="8453075" y="4654777"/>
                  <a:pt x="8454936" y="4658500"/>
                  <a:pt x="8451213" y="4658500"/>
                </a:cubicBezTo>
                <a:cubicBezTo>
                  <a:pt x="8447488" y="4658500"/>
                  <a:pt x="8441904" y="4654777"/>
                  <a:pt x="8434455" y="4647329"/>
                </a:cubicBezTo>
                <a:close/>
                <a:moveTo>
                  <a:pt x="7875882" y="4647329"/>
                </a:moveTo>
                <a:cubicBezTo>
                  <a:pt x="7883330" y="4647329"/>
                  <a:pt x="7894502" y="4651054"/>
                  <a:pt x="7909396" y="4658500"/>
                </a:cubicBezTo>
                <a:cubicBezTo>
                  <a:pt x="7916845" y="4658500"/>
                  <a:pt x="7922430" y="4658500"/>
                  <a:pt x="7926153" y="4658500"/>
                </a:cubicBezTo>
                <a:cubicBezTo>
                  <a:pt x="7929878" y="4658500"/>
                  <a:pt x="7931739" y="4658500"/>
                  <a:pt x="7931739" y="4658500"/>
                </a:cubicBezTo>
                <a:lnTo>
                  <a:pt x="7931739" y="4669672"/>
                </a:lnTo>
                <a:lnTo>
                  <a:pt x="7942912" y="4669672"/>
                </a:lnTo>
                <a:cubicBezTo>
                  <a:pt x="7942912" y="4669672"/>
                  <a:pt x="7948496" y="4669672"/>
                  <a:pt x="7959668" y="4669672"/>
                </a:cubicBezTo>
                <a:cubicBezTo>
                  <a:pt x="7970840" y="4669672"/>
                  <a:pt x="7980148" y="4669672"/>
                  <a:pt x="7987596" y="4669672"/>
                </a:cubicBezTo>
                <a:lnTo>
                  <a:pt x="8032283" y="4692016"/>
                </a:lnTo>
                <a:lnTo>
                  <a:pt x="8065797" y="4692016"/>
                </a:lnTo>
                <a:cubicBezTo>
                  <a:pt x="8073244" y="4692016"/>
                  <a:pt x="8076968" y="4695739"/>
                  <a:pt x="8076968" y="4703187"/>
                </a:cubicBezTo>
                <a:lnTo>
                  <a:pt x="8099311" y="4703187"/>
                </a:lnTo>
                <a:cubicBezTo>
                  <a:pt x="8106760" y="4703187"/>
                  <a:pt x="8110484" y="4706911"/>
                  <a:pt x="8110484" y="4714357"/>
                </a:cubicBezTo>
                <a:lnTo>
                  <a:pt x="8099311" y="4714357"/>
                </a:lnTo>
                <a:lnTo>
                  <a:pt x="8032283" y="4703187"/>
                </a:lnTo>
                <a:lnTo>
                  <a:pt x="8043454" y="4714357"/>
                </a:lnTo>
                <a:lnTo>
                  <a:pt x="8032283" y="4714357"/>
                </a:lnTo>
                <a:lnTo>
                  <a:pt x="8043454" y="4725530"/>
                </a:lnTo>
                <a:cubicBezTo>
                  <a:pt x="8065797" y="4725530"/>
                  <a:pt x="8076968" y="4723668"/>
                  <a:pt x="8076968" y="4719944"/>
                </a:cubicBezTo>
                <a:cubicBezTo>
                  <a:pt x="8076968" y="4716220"/>
                  <a:pt x="8078831" y="4714357"/>
                  <a:pt x="8082554" y="4714357"/>
                </a:cubicBezTo>
                <a:cubicBezTo>
                  <a:pt x="8086277" y="4714357"/>
                  <a:pt x="8084417" y="4718082"/>
                  <a:pt x="8076968" y="4725530"/>
                </a:cubicBezTo>
                <a:lnTo>
                  <a:pt x="8088140" y="4736701"/>
                </a:lnTo>
                <a:lnTo>
                  <a:pt x="8043454" y="4736701"/>
                </a:lnTo>
                <a:cubicBezTo>
                  <a:pt x="8013662" y="4736701"/>
                  <a:pt x="7995046" y="4732977"/>
                  <a:pt x="7987596" y="4725530"/>
                </a:cubicBezTo>
                <a:cubicBezTo>
                  <a:pt x="7987596" y="4725530"/>
                  <a:pt x="7987596" y="4721807"/>
                  <a:pt x="7987596" y="4714357"/>
                </a:cubicBezTo>
                <a:lnTo>
                  <a:pt x="7998768" y="4703187"/>
                </a:lnTo>
                <a:cubicBezTo>
                  <a:pt x="7998768" y="4703187"/>
                  <a:pt x="7996906" y="4703187"/>
                  <a:pt x="7993182" y="4703187"/>
                </a:cubicBezTo>
                <a:cubicBezTo>
                  <a:pt x="7989460" y="4703187"/>
                  <a:pt x="7983874" y="4703187"/>
                  <a:pt x="7976426" y="4703187"/>
                </a:cubicBezTo>
                <a:lnTo>
                  <a:pt x="7965253" y="4703187"/>
                </a:lnTo>
                <a:lnTo>
                  <a:pt x="7965253" y="4714357"/>
                </a:lnTo>
                <a:lnTo>
                  <a:pt x="7954082" y="4703187"/>
                </a:lnTo>
                <a:cubicBezTo>
                  <a:pt x="7954082" y="4688291"/>
                  <a:pt x="7950359" y="4684568"/>
                  <a:pt x="7942912" y="4692016"/>
                </a:cubicBezTo>
                <a:lnTo>
                  <a:pt x="7920568" y="4703187"/>
                </a:lnTo>
                <a:lnTo>
                  <a:pt x="7909396" y="4692016"/>
                </a:lnTo>
                <a:lnTo>
                  <a:pt x="7875882" y="4692016"/>
                </a:lnTo>
                <a:cubicBezTo>
                  <a:pt x="7875882" y="4692016"/>
                  <a:pt x="7874020" y="4692016"/>
                  <a:pt x="7870296" y="4692016"/>
                </a:cubicBezTo>
                <a:cubicBezTo>
                  <a:pt x="7866572" y="4692016"/>
                  <a:pt x="7860988" y="4692016"/>
                  <a:pt x="7853538" y="4692016"/>
                </a:cubicBezTo>
                <a:cubicBezTo>
                  <a:pt x="7838644" y="4692016"/>
                  <a:pt x="7831197" y="4695739"/>
                  <a:pt x="7831197" y="4703187"/>
                </a:cubicBezTo>
                <a:lnTo>
                  <a:pt x="7842368" y="4703187"/>
                </a:lnTo>
                <a:cubicBezTo>
                  <a:pt x="7849816" y="4703187"/>
                  <a:pt x="7849816" y="4705050"/>
                  <a:pt x="7842368" y="4708773"/>
                </a:cubicBezTo>
                <a:cubicBezTo>
                  <a:pt x="7834920" y="4712496"/>
                  <a:pt x="7825610" y="4712496"/>
                  <a:pt x="7814438" y="4708773"/>
                </a:cubicBezTo>
                <a:cubicBezTo>
                  <a:pt x="7803268" y="4705050"/>
                  <a:pt x="7786510" y="4699463"/>
                  <a:pt x="7764168" y="4692016"/>
                </a:cubicBezTo>
                <a:cubicBezTo>
                  <a:pt x="7741824" y="4684568"/>
                  <a:pt x="7730653" y="4677119"/>
                  <a:pt x="7730653" y="4669672"/>
                </a:cubicBezTo>
                <a:lnTo>
                  <a:pt x="7764168" y="4680843"/>
                </a:lnTo>
                <a:cubicBezTo>
                  <a:pt x="7771615" y="4688291"/>
                  <a:pt x="7777201" y="4690153"/>
                  <a:pt x="7780924" y="4686430"/>
                </a:cubicBezTo>
                <a:cubicBezTo>
                  <a:pt x="7784648" y="4682706"/>
                  <a:pt x="7790234" y="4684568"/>
                  <a:pt x="7797682" y="4692016"/>
                </a:cubicBezTo>
                <a:cubicBezTo>
                  <a:pt x="7805130" y="4684568"/>
                  <a:pt x="7808854" y="4680843"/>
                  <a:pt x="7808854" y="4680843"/>
                </a:cubicBezTo>
                <a:cubicBezTo>
                  <a:pt x="7808854" y="4680843"/>
                  <a:pt x="7812577" y="4680843"/>
                  <a:pt x="7820024" y="4680843"/>
                </a:cubicBezTo>
                <a:cubicBezTo>
                  <a:pt x="7827472" y="4680843"/>
                  <a:pt x="7831197" y="4680843"/>
                  <a:pt x="7831197" y="4680843"/>
                </a:cubicBezTo>
                <a:cubicBezTo>
                  <a:pt x="7846091" y="4680843"/>
                  <a:pt x="7853538" y="4678982"/>
                  <a:pt x="7853538" y="4675257"/>
                </a:cubicBezTo>
                <a:cubicBezTo>
                  <a:pt x="7853538" y="4671534"/>
                  <a:pt x="7855402" y="4665948"/>
                  <a:pt x="7859125" y="4658500"/>
                </a:cubicBezTo>
                <a:cubicBezTo>
                  <a:pt x="7862848" y="4651054"/>
                  <a:pt x="7868434" y="4647329"/>
                  <a:pt x="7875882" y="4647329"/>
                </a:cubicBezTo>
                <a:close/>
                <a:moveTo>
                  <a:pt x="7164100" y="4642542"/>
                </a:moveTo>
                <a:lnTo>
                  <a:pt x="7172080" y="4658500"/>
                </a:lnTo>
                <a:cubicBezTo>
                  <a:pt x="7172080" y="4658500"/>
                  <a:pt x="7168356" y="4654777"/>
                  <a:pt x="7160908" y="4647329"/>
                </a:cubicBezTo>
                <a:close/>
                <a:moveTo>
                  <a:pt x="8255712" y="4636158"/>
                </a:moveTo>
                <a:lnTo>
                  <a:pt x="8266883" y="4636158"/>
                </a:lnTo>
                <a:lnTo>
                  <a:pt x="8278055" y="4647329"/>
                </a:lnTo>
                <a:lnTo>
                  <a:pt x="8300398" y="4647329"/>
                </a:lnTo>
                <a:cubicBezTo>
                  <a:pt x="8307846" y="4647329"/>
                  <a:pt x="8311569" y="4651054"/>
                  <a:pt x="8311569" y="4658500"/>
                </a:cubicBezTo>
                <a:cubicBezTo>
                  <a:pt x="8311569" y="4658500"/>
                  <a:pt x="8307846" y="4658500"/>
                  <a:pt x="8300398" y="4658500"/>
                </a:cubicBezTo>
                <a:lnTo>
                  <a:pt x="8266883" y="4647329"/>
                </a:lnTo>
                <a:close/>
                <a:moveTo>
                  <a:pt x="7160908" y="4636158"/>
                </a:moveTo>
                <a:cubicBezTo>
                  <a:pt x="7164632" y="4636158"/>
                  <a:pt x="7166494" y="4637089"/>
                  <a:pt x="7166494" y="4638951"/>
                </a:cubicBezTo>
                <a:lnTo>
                  <a:pt x="7164100" y="4642542"/>
                </a:lnTo>
                <a:close/>
                <a:moveTo>
                  <a:pt x="8534998" y="4624986"/>
                </a:moveTo>
                <a:cubicBezTo>
                  <a:pt x="8534998" y="4632434"/>
                  <a:pt x="8538721" y="4636158"/>
                  <a:pt x="8546171" y="4636158"/>
                </a:cubicBezTo>
                <a:cubicBezTo>
                  <a:pt x="8553618" y="4636158"/>
                  <a:pt x="8557341" y="4636158"/>
                  <a:pt x="8557341" y="4636158"/>
                </a:cubicBezTo>
                <a:lnTo>
                  <a:pt x="8546171" y="4647329"/>
                </a:lnTo>
                <a:lnTo>
                  <a:pt x="8546171" y="4658500"/>
                </a:lnTo>
                <a:lnTo>
                  <a:pt x="8534998" y="4658500"/>
                </a:lnTo>
                <a:lnTo>
                  <a:pt x="8523827" y="4647329"/>
                </a:lnTo>
                <a:lnTo>
                  <a:pt x="8512655" y="4647329"/>
                </a:lnTo>
                <a:cubicBezTo>
                  <a:pt x="8520104" y="4647329"/>
                  <a:pt x="8523827" y="4643605"/>
                  <a:pt x="8523827" y="4636158"/>
                </a:cubicBezTo>
                <a:close/>
                <a:moveTo>
                  <a:pt x="8456798" y="4624986"/>
                </a:moveTo>
                <a:cubicBezTo>
                  <a:pt x="8456798" y="4624986"/>
                  <a:pt x="8460521" y="4628711"/>
                  <a:pt x="8467970" y="4636158"/>
                </a:cubicBezTo>
                <a:lnTo>
                  <a:pt x="8456798" y="4636158"/>
                </a:lnTo>
                <a:close/>
                <a:moveTo>
                  <a:pt x="7954082" y="4624986"/>
                </a:moveTo>
                <a:cubicBezTo>
                  <a:pt x="7961530" y="4632434"/>
                  <a:pt x="7976426" y="4638020"/>
                  <a:pt x="7998768" y="4641743"/>
                </a:cubicBezTo>
                <a:cubicBezTo>
                  <a:pt x="8021110" y="4645468"/>
                  <a:pt x="8032283" y="4647329"/>
                  <a:pt x="8032283" y="4647329"/>
                </a:cubicBezTo>
                <a:lnTo>
                  <a:pt x="7965253" y="4647329"/>
                </a:lnTo>
                <a:close/>
                <a:moveTo>
                  <a:pt x="6915136" y="4624986"/>
                </a:moveTo>
                <a:cubicBezTo>
                  <a:pt x="6922585" y="4624986"/>
                  <a:pt x="6930032" y="4626848"/>
                  <a:pt x="6937479" y="4630572"/>
                </a:cubicBezTo>
                <a:cubicBezTo>
                  <a:pt x="6944926" y="4634295"/>
                  <a:pt x="6950513" y="4634295"/>
                  <a:pt x="6954236" y="4630572"/>
                </a:cubicBezTo>
                <a:cubicBezTo>
                  <a:pt x="6957959" y="4626848"/>
                  <a:pt x="6976579" y="4630572"/>
                  <a:pt x="7010094" y="4641743"/>
                </a:cubicBezTo>
                <a:cubicBezTo>
                  <a:pt x="7043608" y="4652915"/>
                  <a:pt x="7064089" y="4662225"/>
                  <a:pt x="7071537" y="4669672"/>
                </a:cubicBezTo>
                <a:cubicBezTo>
                  <a:pt x="7078984" y="4677119"/>
                  <a:pt x="7086430" y="4680843"/>
                  <a:pt x="7093880" y="4680843"/>
                </a:cubicBezTo>
                <a:cubicBezTo>
                  <a:pt x="7093880" y="4680843"/>
                  <a:pt x="7097603" y="4680843"/>
                  <a:pt x="7105051" y="4680843"/>
                </a:cubicBezTo>
                <a:cubicBezTo>
                  <a:pt x="7112498" y="4680843"/>
                  <a:pt x="7116223" y="4684568"/>
                  <a:pt x="7116223" y="4692016"/>
                </a:cubicBezTo>
                <a:cubicBezTo>
                  <a:pt x="7131117" y="4692016"/>
                  <a:pt x="7144151" y="4695739"/>
                  <a:pt x="7155322" y="4703187"/>
                </a:cubicBezTo>
                <a:cubicBezTo>
                  <a:pt x="7166494" y="4710634"/>
                  <a:pt x="7172080" y="4714357"/>
                  <a:pt x="7172080" y="4714357"/>
                </a:cubicBezTo>
                <a:cubicBezTo>
                  <a:pt x="7164631" y="4714357"/>
                  <a:pt x="7149737" y="4710634"/>
                  <a:pt x="7127394" y="4703187"/>
                </a:cubicBezTo>
                <a:cubicBezTo>
                  <a:pt x="7105051" y="4695739"/>
                  <a:pt x="7088294" y="4690153"/>
                  <a:pt x="7077123" y="4686430"/>
                </a:cubicBezTo>
                <a:cubicBezTo>
                  <a:pt x="7065950" y="4682706"/>
                  <a:pt x="7056642" y="4680843"/>
                  <a:pt x="7049194" y="4680843"/>
                </a:cubicBezTo>
                <a:cubicBezTo>
                  <a:pt x="7041746" y="4680843"/>
                  <a:pt x="7038022" y="4680843"/>
                  <a:pt x="7038022" y="4680843"/>
                </a:cubicBezTo>
                <a:lnTo>
                  <a:pt x="7026850" y="4669672"/>
                </a:lnTo>
                <a:lnTo>
                  <a:pt x="7004507" y="4658500"/>
                </a:lnTo>
                <a:cubicBezTo>
                  <a:pt x="7004507" y="4651054"/>
                  <a:pt x="6985888" y="4647329"/>
                  <a:pt x="6948650" y="4647329"/>
                </a:cubicBezTo>
                <a:close/>
                <a:moveTo>
                  <a:pt x="6903965" y="4624986"/>
                </a:moveTo>
                <a:lnTo>
                  <a:pt x="6915136" y="4636158"/>
                </a:lnTo>
                <a:cubicBezTo>
                  <a:pt x="6907688" y="4636158"/>
                  <a:pt x="6903965" y="4634295"/>
                  <a:pt x="6903965" y="4630572"/>
                </a:cubicBezTo>
                <a:cubicBezTo>
                  <a:pt x="6903965" y="4626848"/>
                  <a:pt x="6903965" y="4624986"/>
                  <a:pt x="6903965" y="4624986"/>
                </a:cubicBezTo>
                <a:close/>
                <a:moveTo>
                  <a:pt x="8143998" y="4613815"/>
                </a:moveTo>
                <a:lnTo>
                  <a:pt x="8162150" y="4615211"/>
                </a:lnTo>
                <a:cubicBezTo>
                  <a:pt x="8181702" y="4618004"/>
                  <a:pt x="8205441" y="4624986"/>
                  <a:pt x="8233368" y="4636158"/>
                </a:cubicBezTo>
                <a:lnTo>
                  <a:pt x="8211026" y="4636158"/>
                </a:lnTo>
                <a:cubicBezTo>
                  <a:pt x="8192407" y="4632434"/>
                  <a:pt x="8175650" y="4627778"/>
                  <a:pt x="8160754" y="4622194"/>
                </a:cubicBezTo>
                <a:close/>
                <a:moveTo>
                  <a:pt x="8702570" y="4591472"/>
                </a:moveTo>
                <a:lnTo>
                  <a:pt x="8713742" y="4591472"/>
                </a:lnTo>
                <a:lnTo>
                  <a:pt x="8702570" y="4602643"/>
                </a:lnTo>
                <a:close/>
                <a:moveTo>
                  <a:pt x="8266883" y="4591472"/>
                </a:moveTo>
                <a:cubicBezTo>
                  <a:pt x="8274332" y="4591472"/>
                  <a:pt x="8281778" y="4591472"/>
                  <a:pt x="8289226" y="4591472"/>
                </a:cubicBezTo>
                <a:lnTo>
                  <a:pt x="8356256" y="4602643"/>
                </a:lnTo>
                <a:cubicBezTo>
                  <a:pt x="8356256" y="4602643"/>
                  <a:pt x="8359978" y="4598920"/>
                  <a:pt x="8367426" y="4591472"/>
                </a:cubicBezTo>
                <a:lnTo>
                  <a:pt x="8378598" y="4602643"/>
                </a:lnTo>
                <a:lnTo>
                  <a:pt x="8400941" y="4613815"/>
                </a:lnTo>
                <a:cubicBezTo>
                  <a:pt x="8415836" y="4621261"/>
                  <a:pt x="8423284" y="4623125"/>
                  <a:pt x="8423284" y="4619400"/>
                </a:cubicBezTo>
                <a:cubicBezTo>
                  <a:pt x="8423284" y="4615677"/>
                  <a:pt x="8427007" y="4613815"/>
                  <a:pt x="8434455" y="4613815"/>
                </a:cubicBezTo>
                <a:cubicBezTo>
                  <a:pt x="8434455" y="4621261"/>
                  <a:pt x="8434455" y="4624986"/>
                  <a:pt x="8434455" y="4624986"/>
                </a:cubicBezTo>
                <a:cubicBezTo>
                  <a:pt x="8434455" y="4632434"/>
                  <a:pt x="8430731" y="4636158"/>
                  <a:pt x="8423284" y="4636158"/>
                </a:cubicBezTo>
                <a:cubicBezTo>
                  <a:pt x="8415836" y="4636158"/>
                  <a:pt x="8404664" y="4632434"/>
                  <a:pt x="8389770" y="4624986"/>
                </a:cubicBezTo>
                <a:cubicBezTo>
                  <a:pt x="8367426" y="4624986"/>
                  <a:pt x="8356256" y="4624986"/>
                  <a:pt x="8356256" y="4624986"/>
                </a:cubicBezTo>
                <a:close/>
                <a:moveTo>
                  <a:pt x="8099311" y="4591472"/>
                </a:moveTo>
                <a:cubicBezTo>
                  <a:pt x="8106760" y="4591472"/>
                  <a:pt x="8112345" y="4593334"/>
                  <a:pt x="8116068" y="4597058"/>
                </a:cubicBezTo>
                <a:cubicBezTo>
                  <a:pt x="8117930" y="4598920"/>
                  <a:pt x="8121188" y="4601247"/>
                  <a:pt x="8125844" y="4604039"/>
                </a:cubicBezTo>
                <a:lnTo>
                  <a:pt x="8143996" y="4613814"/>
                </a:lnTo>
                <a:lnTo>
                  <a:pt x="8121654" y="4602643"/>
                </a:lnTo>
                <a:lnTo>
                  <a:pt x="8099311" y="4602643"/>
                </a:lnTo>
                <a:close/>
                <a:moveTo>
                  <a:pt x="7585424" y="4591472"/>
                </a:moveTo>
                <a:lnTo>
                  <a:pt x="7607766" y="4602643"/>
                </a:lnTo>
                <a:lnTo>
                  <a:pt x="7641282" y="4602643"/>
                </a:lnTo>
                <a:cubicBezTo>
                  <a:pt x="7626386" y="4595197"/>
                  <a:pt x="7630110" y="4591472"/>
                  <a:pt x="7652452" y="4591472"/>
                </a:cubicBezTo>
                <a:lnTo>
                  <a:pt x="7663624" y="4591472"/>
                </a:lnTo>
                <a:cubicBezTo>
                  <a:pt x="7656176" y="4591472"/>
                  <a:pt x="7656176" y="4595197"/>
                  <a:pt x="7663624" y="4602643"/>
                </a:cubicBezTo>
                <a:lnTo>
                  <a:pt x="7741824" y="4624986"/>
                </a:lnTo>
                <a:cubicBezTo>
                  <a:pt x="7771615" y="4632434"/>
                  <a:pt x="7782788" y="4639882"/>
                  <a:pt x="7775338" y="4647329"/>
                </a:cubicBezTo>
                <a:lnTo>
                  <a:pt x="7786510" y="4647329"/>
                </a:lnTo>
                <a:cubicBezTo>
                  <a:pt x="7786510" y="4639882"/>
                  <a:pt x="7795820" y="4639882"/>
                  <a:pt x="7814438" y="4647329"/>
                </a:cubicBezTo>
                <a:cubicBezTo>
                  <a:pt x="7833058" y="4654777"/>
                  <a:pt x="7842368" y="4658500"/>
                  <a:pt x="7842368" y="4658500"/>
                </a:cubicBezTo>
                <a:lnTo>
                  <a:pt x="7775338" y="4658500"/>
                </a:lnTo>
                <a:cubicBezTo>
                  <a:pt x="7767890" y="4651054"/>
                  <a:pt x="7758581" y="4647329"/>
                  <a:pt x="7747410" y="4647329"/>
                </a:cubicBezTo>
                <a:cubicBezTo>
                  <a:pt x="7736240" y="4647329"/>
                  <a:pt x="7726930" y="4651054"/>
                  <a:pt x="7719481" y="4658500"/>
                </a:cubicBezTo>
                <a:cubicBezTo>
                  <a:pt x="7712033" y="4658500"/>
                  <a:pt x="7704587" y="4658500"/>
                  <a:pt x="7697139" y="4658500"/>
                </a:cubicBezTo>
                <a:cubicBezTo>
                  <a:pt x="7682244" y="4658500"/>
                  <a:pt x="7674796" y="4660362"/>
                  <a:pt x="7674796" y="4664086"/>
                </a:cubicBezTo>
                <a:cubicBezTo>
                  <a:pt x="7674796" y="4667811"/>
                  <a:pt x="7671073" y="4669672"/>
                  <a:pt x="7663624" y="4669672"/>
                </a:cubicBezTo>
                <a:lnTo>
                  <a:pt x="7652452" y="4658500"/>
                </a:lnTo>
                <a:cubicBezTo>
                  <a:pt x="7652452" y="4651054"/>
                  <a:pt x="7648730" y="4647329"/>
                  <a:pt x="7641282" y="4647329"/>
                </a:cubicBezTo>
                <a:lnTo>
                  <a:pt x="7641282" y="4636158"/>
                </a:lnTo>
                <a:cubicBezTo>
                  <a:pt x="7633832" y="4636158"/>
                  <a:pt x="7630110" y="4632434"/>
                  <a:pt x="7630110" y="4624986"/>
                </a:cubicBezTo>
                <a:cubicBezTo>
                  <a:pt x="7630110" y="4624986"/>
                  <a:pt x="7626386" y="4624986"/>
                  <a:pt x="7618938" y="4624986"/>
                </a:cubicBezTo>
                <a:lnTo>
                  <a:pt x="7596596" y="4602643"/>
                </a:lnTo>
                <a:close/>
                <a:moveTo>
                  <a:pt x="7004507" y="4591472"/>
                </a:moveTo>
                <a:lnTo>
                  <a:pt x="7038022" y="4613815"/>
                </a:lnTo>
                <a:cubicBezTo>
                  <a:pt x="7052916" y="4628711"/>
                  <a:pt x="7060364" y="4628711"/>
                  <a:pt x="7060364" y="4613815"/>
                </a:cubicBezTo>
                <a:cubicBezTo>
                  <a:pt x="7060364" y="4613815"/>
                  <a:pt x="7065950" y="4613815"/>
                  <a:pt x="7077123" y="4613815"/>
                </a:cubicBezTo>
                <a:cubicBezTo>
                  <a:pt x="7088294" y="4613815"/>
                  <a:pt x="7097603" y="4613815"/>
                  <a:pt x="7105051" y="4613815"/>
                </a:cubicBezTo>
                <a:lnTo>
                  <a:pt x="7093880" y="4624986"/>
                </a:lnTo>
                <a:cubicBezTo>
                  <a:pt x="7086430" y="4624986"/>
                  <a:pt x="7080846" y="4626848"/>
                  <a:pt x="7077123" y="4630572"/>
                </a:cubicBezTo>
                <a:cubicBezTo>
                  <a:pt x="7073400" y="4634295"/>
                  <a:pt x="7071537" y="4636158"/>
                  <a:pt x="7071537" y="4636158"/>
                </a:cubicBezTo>
                <a:cubicBezTo>
                  <a:pt x="7064089" y="4628711"/>
                  <a:pt x="7060364" y="4628711"/>
                  <a:pt x="7060364" y="4636158"/>
                </a:cubicBezTo>
                <a:lnTo>
                  <a:pt x="7038022" y="4624986"/>
                </a:lnTo>
                <a:cubicBezTo>
                  <a:pt x="7030574" y="4617538"/>
                  <a:pt x="7026850" y="4613815"/>
                  <a:pt x="7026850" y="4613815"/>
                </a:cubicBezTo>
                <a:close/>
                <a:moveTo>
                  <a:pt x="6211335" y="4591472"/>
                </a:moveTo>
                <a:lnTo>
                  <a:pt x="6222506" y="4591472"/>
                </a:lnTo>
                <a:lnTo>
                  <a:pt x="6244849" y="4602643"/>
                </a:lnTo>
                <a:cubicBezTo>
                  <a:pt x="6229953" y="4602643"/>
                  <a:pt x="6218782" y="4598920"/>
                  <a:pt x="6211335" y="4591472"/>
                </a:cubicBezTo>
                <a:close/>
                <a:moveTo>
                  <a:pt x="7216766" y="4580300"/>
                </a:moveTo>
                <a:lnTo>
                  <a:pt x="7250280" y="4591472"/>
                </a:lnTo>
                <a:cubicBezTo>
                  <a:pt x="7242832" y="4598920"/>
                  <a:pt x="7235386" y="4598920"/>
                  <a:pt x="7227938" y="4591472"/>
                </a:cubicBezTo>
                <a:close/>
                <a:moveTo>
                  <a:pt x="8434455" y="4569129"/>
                </a:moveTo>
                <a:cubicBezTo>
                  <a:pt x="8449350" y="4569129"/>
                  <a:pt x="8449350" y="4576577"/>
                  <a:pt x="8434455" y="4591472"/>
                </a:cubicBezTo>
                <a:cubicBezTo>
                  <a:pt x="8427007" y="4591472"/>
                  <a:pt x="8423284" y="4587747"/>
                  <a:pt x="8423284" y="4580300"/>
                </a:cubicBezTo>
                <a:cubicBezTo>
                  <a:pt x="8423284" y="4572853"/>
                  <a:pt x="8427007" y="4569129"/>
                  <a:pt x="8434455" y="4569129"/>
                </a:cubicBezTo>
                <a:close/>
                <a:moveTo>
                  <a:pt x="7283795" y="4569129"/>
                </a:moveTo>
                <a:lnTo>
                  <a:pt x="7294966" y="4580300"/>
                </a:lnTo>
                <a:cubicBezTo>
                  <a:pt x="7294966" y="4580300"/>
                  <a:pt x="7291242" y="4580300"/>
                  <a:pt x="7283795" y="4580300"/>
                </a:cubicBezTo>
                <a:cubicBezTo>
                  <a:pt x="7283795" y="4572853"/>
                  <a:pt x="7283795" y="4569129"/>
                  <a:pt x="7283795" y="4569129"/>
                </a:cubicBezTo>
                <a:close/>
                <a:moveTo>
                  <a:pt x="8143998" y="4557958"/>
                </a:moveTo>
                <a:cubicBezTo>
                  <a:pt x="8151445" y="4557958"/>
                  <a:pt x="8155168" y="4557958"/>
                  <a:pt x="8155168" y="4557958"/>
                </a:cubicBezTo>
                <a:cubicBezTo>
                  <a:pt x="8155168" y="4557958"/>
                  <a:pt x="8158892" y="4557958"/>
                  <a:pt x="8166340" y="4557958"/>
                </a:cubicBezTo>
                <a:lnTo>
                  <a:pt x="8155168" y="4569129"/>
                </a:lnTo>
                <a:close/>
                <a:moveTo>
                  <a:pt x="8032283" y="4557958"/>
                </a:moveTo>
                <a:lnTo>
                  <a:pt x="8054626" y="4569129"/>
                </a:lnTo>
                <a:cubicBezTo>
                  <a:pt x="8054626" y="4569129"/>
                  <a:pt x="8058349" y="4572853"/>
                  <a:pt x="8065797" y="4580300"/>
                </a:cubicBezTo>
                <a:lnTo>
                  <a:pt x="8054626" y="4580300"/>
                </a:lnTo>
                <a:lnTo>
                  <a:pt x="8043454" y="4580300"/>
                </a:lnTo>
                <a:cubicBezTo>
                  <a:pt x="8036006" y="4580300"/>
                  <a:pt x="8028560" y="4580300"/>
                  <a:pt x="8021110" y="4580300"/>
                </a:cubicBezTo>
                <a:cubicBezTo>
                  <a:pt x="8013662" y="4580300"/>
                  <a:pt x="8009940" y="4580300"/>
                  <a:pt x="8009940" y="4580300"/>
                </a:cubicBezTo>
                <a:lnTo>
                  <a:pt x="7998768" y="4591472"/>
                </a:lnTo>
                <a:lnTo>
                  <a:pt x="7987596" y="4580300"/>
                </a:lnTo>
                <a:cubicBezTo>
                  <a:pt x="7987596" y="4580300"/>
                  <a:pt x="7991320" y="4580300"/>
                  <a:pt x="7998768" y="4580300"/>
                </a:cubicBezTo>
                <a:cubicBezTo>
                  <a:pt x="8006216" y="4580300"/>
                  <a:pt x="8013662" y="4576577"/>
                  <a:pt x="8021110" y="4569129"/>
                </a:cubicBezTo>
                <a:cubicBezTo>
                  <a:pt x="8028560" y="4561681"/>
                  <a:pt x="8032283" y="4557958"/>
                  <a:pt x="8032283" y="4557958"/>
                </a:cubicBezTo>
                <a:close/>
                <a:moveTo>
                  <a:pt x="7797682" y="4557958"/>
                </a:moveTo>
                <a:cubicBezTo>
                  <a:pt x="7805130" y="4557958"/>
                  <a:pt x="7812577" y="4557958"/>
                  <a:pt x="7820024" y="4557958"/>
                </a:cubicBezTo>
                <a:lnTo>
                  <a:pt x="7820024" y="4569129"/>
                </a:lnTo>
                <a:cubicBezTo>
                  <a:pt x="7812577" y="4569129"/>
                  <a:pt x="7805130" y="4565404"/>
                  <a:pt x="7797682" y="4557958"/>
                </a:cubicBezTo>
                <a:close/>
                <a:moveTo>
                  <a:pt x="7138565" y="4557958"/>
                </a:moveTo>
                <a:lnTo>
                  <a:pt x="7149737" y="4557958"/>
                </a:lnTo>
                <a:cubicBezTo>
                  <a:pt x="7164631" y="4557958"/>
                  <a:pt x="7172080" y="4561681"/>
                  <a:pt x="7172080" y="4569129"/>
                </a:cubicBezTo>
                <a:cubicBezTo>
                  <a:pt x="7157185" y="4569129"/>
                  <a:pt x="7146014" y="4565404"/>
                  <a:pt x="7138565" y="4557958"/>
                </a:cubicBezTo>
                <a:close/>
                <a:moveTo>
                  <a:pt x="9115914" y="4546786"/>
                </a:moveTo>
                <a:lnTo>
                  <a:pt x="9127087" y="4557958"/>
                </a:lnTo>
                <a:lnTo>
                  <a:pt x="9115914" y="4557958"/>
                </a:lnTo>
                <a:close/>
                <a:moveTo>
                  <a:pt x="8076968" y="4546786"/>
                </a:moveTo>
                <a:lnTo>
                  <a:pt x="8132825" y="4557958"/>
                </a:lnTo>
                <a:lnTo>
                  <a:pt x="8099311" y="4557958"/>
                </a:lnTo>
                <a:close/>
                <a:moveTo>
                  <a:pt x="7663624" y="4546786"/>
                </a:moveTo>
                <a:cubicBezTo>
                  <a:pt x="7671073" y="4546786"/>
                  <a:pt x="7674796" y="4548647"/>
                  <a:pt x="7674796" y="4552372"/>
                </a:cubicBezTo>
                <a:cubicBezTo>
                  <a:pt x="7674796" y="4556096"/>
                  <a:pt x="7672933" y="4557958"/>
                  <a:pt x="7669210" y="4557958"/>
                </a:cubicBezTo>
                <a:cubicBezTo>
                  <a:pt x="7665486" y="4557958"/>
                  <a:pt x="7663624" y="4554233"/>
                  <a:pt x="7663624" y="4546786"/>
                </a:cubicBezTo>
                <a:close/>
                <a:moveTo>
                  <a:pt x="6144305" y="4546786"/>
                </a:moveTo>
                <a:cubicBezTo>
                  <a:pt x="6151753" y="4554233"/>
                  <a:pt x="6155477" y="4561681"/>
                  <a:pt x="6155477" y="4569129"/>
                </a:cubicBezTo>
                <a:lnTo>
                  <a:pt x="6133134" y="4569129"/>
                </a:lnTo>
                <a:cubicBezTo>
                  <a:pt x="6125686" y="4569129"/>
                  <a:pt x="6121963" y="4565404"/>
                  <a:pt x="6121963" y="4557958"/>
                </a:cubicBezTo>
                <a:close/>
                <a:moveTo>
                  <a:pt x="8121654" y="4535615"/>
                </a:moveTo>
                <a:cubicBezTo>
                  <a:pt x="8129102" y="4535615"/>
                  <a:pt x="8136550" y="4537476"/>
                  <a:pt x="8143998" y="4541201"/>
                </a:cubicBezTo>
                <a:cubicBezTo>
                  <a:pt x="8151445" y="4544924"/>
                  <a:pt x="8155168" y="4546786"/>
                  <a:pt x="8155168" y="4546786"/>
                </a:cubicBezTo>
                <a:cubicBezTo>
                  <a:pt x="8147720" y="4554233"/>
                  <a:pt x="8143998" y="4557958"/>
                  <a:pt x="8143998" y="4557958"/>
                </a:cubicBezTo>
                <a:cubicBezTo>
                  <a:pt x="8143998" y="4557958"/>
                  <a:pt x="8143998" y="4554233"/>
                  <a:pt x="8143998" y="4546786"/>
                </a:cubicBezTo>
                <a:close/>
                <a:moveTo>
                  <a:pt x="7920568" y="4535615"/>
                </a:moveTo>
                <a:cubicBezTo>
                  <a:pt x="7928016" y="4535615"/>
                  <a:pt x="7933602" y="4535615"/>
                  <a:pt x="7937326" y="4535615"/>
                </a:cubicBezTo>
                <a:cubicBezTo>
                  <a:pt x="7941048" y="4535615"/>
                  <a:pt x="7942912" y="4535615"/>
                  <a:pt x="7942912" y="4535615"/>
                </a:cubicBezTo>
                <a:cubicBezTo>
                  <a:pt x="7942912" y="4543062"/>
                  <a:pt x="7935462" y="4546786"/>
                  <a:pt x="7920568" y="4546786"/>
                </a:cubicBezTo>
                <a:lnTo>
                  <a:pt x="7909396" y="4546786"/>
                </a:lnTo>
                <a:cubicBezTo>
                  <a:pt x="7909396" y="4539339"/>
                  <a:pt x="7913119" y="4535615"/>
                  <a:pt x="7920568" y="4535615"/>
                </a:cubicBezTo>
                <a:close/>
                <a:moveTo>
                  <a:pt x="6627471" y="4532123"/>
                </a:moveTo>
                <a:cubicBezTo>
                  <a:pt x="6649814" y="4530727"/>
                  <a:pt x="6663779" y="4535615"/>
                  <a:pt x="6669364" y="4546786"/>
                </a:cubicBezTo>
                <a:cubicBezTo>
                  <a:pt x="6654470" y="4546786"/>
                  <a:pt x="6643297" y="4546786"/>
                  <a:pt x="6635850" y="4546786"/>
                </a:cubicBezTo>
                <a:cubicBezTo>
                  <a:pt x="6620956" y="4539339"/>
                  <a:pt x="6609783" y="4535615"/>
                  <a:pt x="6602336" y="4535615"/>
                </a:cubicBezTo>
                <a:cubicBezTo>
                  <a:pt x="6611644" y="4533753"/>
                  <a:pt x="6620023" y="4532588"/>
                  <a:pt x="6627471" y="4532123"/>
                </a:cubicBezTo>
                <a:close/>
                <a:moveTo>
                  <a:pt x="6568822" y="4524442"/>
                </a:moveTo>
                <a:lnTo>
                  <a:pt x="6579992" y="4524442"/>
                </a:lnTo>
                <a:cubicBezTo>
                  <a:pt x="6579992" y="4531890"/>
                  <a:pt x="6578130" y="4535615"/>
                  <a:pt x="6574408" y="4535615"/>
                </a:cubicBezTo>
                <a:cubicBezTo>
                  <a:pt x="6570683" y="4535615"/>
                  <a:pt x="6568822" y="4531890"/>
                  <a:pt x="6568822" y="4524442"/>
                </a:cubicBezTo>
                <a:close/>
                <a:moveTo>
                  <a:pt x="8444231" y="4518858"/>
                </a:moveTo>
                <a:cubicBezTo>
                  <a:pt x="8445160" y="4518858"/>
                  <a:pt x="8445627" y="4520719"/>
                  <a:pt x="8445627" y="4524442"/>
                </a:cubicBezTo>
                <a:cubicBezTo>
                  <a:pt x="8453075" y="4524442"/>
                  <a:pt x="8453075" y="4528167"/>
                  <a:pt x="8445627" y="4535615"/>
                </a:cubicBezTo>
                <a:cubicBezTo>
                  <a:pt x="8438179" y="4535615"/>
                  <a:pt x="8436318" y="4531890"/>
                  <a:pt x="8440041" y="4524442"/>
                </a:cubicBezTo>
                <a:cubicBezTo>
                  <a:pt x="8441902" y="4520719"/>
                  <a:pt x="8443298" y="4518858"/>
                  <a:pt x="8444231" y="4518858"/>
                </a:cubicBezTo>
                <a:close/>
                <a:moveTo>
                  <a:pt x="8093726" y="4518858"/>
                </a:moveTo>
                <a:lnTo>
                  <a:pt x="8103501" y="4525840"/>
                </a:lnTo>
                <a:cubicBezTo>
                  <a:pt x="8108155" y="4528632"/>
                  <a:pt x="8114206" y="4531890"/>
                  <a:pt x="8121654" y="4535615"/>
                </a:cubicBezTo>
                <a:cubicBezTo>
                  <a:pt x="8114206" y="4535615"/>
                  <a:pt x="8108620" y="4535615"/>
                  <a:pt x="8104897" y="4535615"/>
                </a:cubicBezTo>
                <a:cubicBezTo>
                  <a:pt x="8101174" y="4535615"/>
                  <a:pt x="8099311" y="4531890"/>
                  <a:pt x="8099311" y="4524442"/>
                </a:cubicBezTo>
                <a:close/>
                <a:moveTo>
                  <a:pt x="7920568" y="4513272"/>
                </a:moveTo>
                <a:lnTo>
                  <a:pt x="7931739" y="4513272"/>
                </a:lnTo>
                <a:cubicBezTo>
                  <a:pt x="7931739" y="4520719"/>
                  <a:pt x="7929878" y="4524442"/>
                  <a:pt x="7926153" y="4524442"/>
                </a:cubicBezTo>
                <a:cubicBezTo>
                  <a:pt x="7922430" y="4524442"/>
                  <a:pt x="7920568" y="4520719"/>
                  <a:pt x="7920568" y="4513272"/>
                </a:cubicBezTo>
                <a:close/>
                <a:moveTo>
                  <a:pt x="7306136" y="4513272"/>
                </a:moveTo>
                <a:lnTo>
                  <a:pt x="7283795" y="4524442"/>
                </a:lnTo>
                <a:cubicBezTo>
                  <a:pt x="7298689" y="4524442"/>
                  <a:pt x="7306136" y="4524442"/>
                  <a:pt x="7306136" y="4524442"/>
                </a:cubicBezTo>
                <a:lnTo>
                  <a:pt x="7328480" y="4535615"/>
                </a:lnTo>
                <a:cubicBezTo>
                  <a:pt x="7328480" y="4543062"/>
                  <a:pt x="7326618" y="4546786"/>
                  <a:pt x="7322896" y="4546786"/>
                </a:cubicBezTo>
                <a:lnTo>
                  <a:pt x="7339652" y="4546786"/>
                </a:lnTo>
                <a:lnTo>
                  <a:pt x="7339652" y="4524442"/>
                </a:lnTo>
                <a:lnTo>
                  <a:pt x="7328480" y="4524442"/>
                </a:lnTo>
                <a:close/>
                <a:moveTo>
                  <a:pt x="7183252" y="4513272"/>
                </a:moveTo>
                <a:lnTo>
                  <a:pt x="7183252" y="4524442"/>
                </a:lnTo>
                <a:cubicBezTo>
                  <a:pt x="7183252" y="4524442"/>
                  <a:pt x="7179528" y="4524442"/>
                  <a:pt x="7172080" y="4524442"/>
                </a:cubicBezTo>
                <a:close/>
                <a:moveTo>
                  <a:pt x="7750202" y="4507685"/>
                </a:moveTo>
                <a:cubicBezTo>
                  <a:pt x="7752064" y="4507685"/>
                  <a:pt x="7752996" y="4509548"/>
                  <a:pt x="7752996" y="4513272"/>
                </a:cubicBezTo>
                <a:lnTo>
                  <a:pt x="7741824" y="4513272"/>
                </a:lnTo>
                <a:cubicBezTo>
                  <a:pt x="7745548" y="4509548"/>
                  <a:pt x="7748341" y="4507685"/>
                  <a:pt x="7750202" y="4507685"/>
                </a:cubicBezTo>
                <a:close/>
                <a:moveTo>
                  <a:pt x="7462538" y="4502101"/>
                </a:moveTo>
                <a:lnTo>
                  <a:pt x="7507224" y="4513272"/>
                </a:lnTo>
                <a:cubicBezTo>
                  <a:pt x="7499775" y="4513272"/>
                  <a:pt x="7492328" y="4513272"/>
                  <a:pt x="7484881" y="4513272"/>
                </a:cubicBezTo>
                <a:cubicBezTo>
                  <a:pt x="7477433" y="4513272"/>
                  <a:pt x="7469986" y="4509547"/>
                  <a:pt x="7462538" y="4502101"/>
                </a:cubicBezTo>
                <a:close/>
                <a:moveTo>
                  <a:pt x="6948650" y="4502101"/>
                </a:moveTo>
                <a:lnTo>
                  <a:pt x="6959822" y="4502101"/>
                </a:lnTo>
                <a:cubicBezTo>
                  <a:pt x="6974716" y="4502101"/>
                  <a:pt x="6985888" y="4505824"/>
                  <a:pt x="6993336" y="4513272"/>
                </a:cubicBezTo>
                <a:cubicBezTo>
                  <a:pt x="6978442" y="4513272"/>
                  <a:pt x="6967270" y="4513272"/>
                  <a:pt x="6959822" y="4513272"/>
                </a:cubicBezTo>
                <a:close/>
                <a:moveTo>
                  <a:pt x="8716535" y="4483946"/>
                </a:moveTo>
                <a:cubicBezTo>
                  <a:pt x="8718396" y="4483015"/>
                  <a:pt x="8721189" y="4483481"/>
                  <a:pt x="8724913" y="4485344"/>
                </a:cubicBezTo>
                <a:cubicBezTo>
                  <a:pt x="8732361" y="4489067"/>
                  <a:pt x="8747257" y="4490928"/>
                  <a:pt x="8769600" y="4490928"/>
                </a:cubicBezTo>
                <a:lnTo>
                  <a:pt x="8814285" y="4502101"/>
                </a:lnTo>
                <a:cubicBezTo>
                  <a:pt x="8814285" y="4509547"/>
                  <a:pt x="8810562" y="4513272"/>
                  <a:pt x="8803114" y="4513272"/>
                </a:cubicBezTo>
                <a:lnTo>
                  <a:pt x="8758427" y="4502101"/>
                </a:lnTo>
                <a:lnTo>
                  <a:pt x="8713742" y="4490928"/>
                </a:lnTo>
                <a:cubicBezTo>
                  <a:pt x="8713742" y="4487205"/>
                  <a:pt x="8714672" y="4484878"/>
                  <a:pt x="8716535" y="4483946"/>
                </a:cubicBezTo>
                <a:close/>
                <a:moveTo>
                  <a:pt x="8278055" y="4479757"/>
                </a:moveTo>
                <a:lnTo>
                  <a:pt x="8300398" y="4479757"/>
                </a:lnTo>
                <a:lnTo>
                  <a:pt x="8300398" y="4490928"/>
                </a:lnTo>
                <a:cubicBezTo>
                  <a:pt x="8292949" y="4490928"/>
                  <a:pt x="8287364" y="4490928"/>
                  <a:pt x="8283640" y="4490928"/>
                </a:cubicBezTo>
                <a:cubicBezTo>
                  <a:pt x="8279916" y="4490928"/>
                  <a:pt x="8278055" y="4487205"/>
                  <a:pt x="8278055" y="4479757"/>
                </a:cubicBezTo>
                <a:close/>
                <a:moveTo>
                  <a:pt x="8099311" y="4479757"/>
                </a:moveTo>
                <a:cubicBezTo>
                  <a:pt x="8099311" y="4479757"/>
                  <a:pt x="8103034" y="4483481"/>
                  <a:pt x="8110484" y="4490928"/>
                </a:cubicBezTo>
                <a:lnTo>
                  <a:pt x="8099311" y="4490928"/>
                </a:lnTo>
                <a:lnTo>
                  <a:pt x="8088140" y="4490928"/>
                </a:lnTo>
                <a:cubicBezTo>
                  <a:pt x="8095588" y="4483481"/>
                  <a:pt x="8099311" y="4479757"/>
                  <a:pt x="8099311" y="4479757"/>
                </a:cubicBezTo>
                <a:close/>
                <a:moveTo>
                  <a:pt x="6836936" y="4479757"/>
                </a:moveTo>
                <a:lnTo>
                  <a:pt x="6848108" y="4479757"/>
                </a:lnTo>
                <a:lnTo>
                  <a:pt x="6937479" y="4502101"/>
                </a:lnTo>
                <a:cubicBezTo>
                  <a:pt x="6922585" y="4502101"/>
                  <a:pt x="6915136" y="4502101"/>
                  <a:pt x="6915136" y="4502101"/>
                </a:cubicBezTo>
                <a:cubicBezTo>
                  <a:pt x="6900242" y="4494653"/>
                  <a:pt x="6885345" y="4490928"/>
                  <a:pt x="6870451" y="4490928"/>
                </a:cubicBezTo>
                <a:cubicBezTo>
                  <a:pt x="6863002" y="4490928"/>
                  <a:pt x="6855556" y="4489067"/>
                  <a:pt x="6848108" y="4485344"/>
                </a:cubicBezTo>
                <a:cubicBezTo>
                  <a:pt x="6840658" y="4481619"/>
                  <a:pt x="6836936" y="4479757"/>
                  <a:pt x="6836936" y="4479757"/>
                </a:cubicBezTo>
                <a:close/>
                <a:moveTo>
                  <a:pt x="7294966" y="4468585"/>
                </a:moveTo>
                <a:cubicBezTo>
                  <a:pt x="7302414" y="4476033"/>
                  <a:pt x="7306136" y="4479757"/>
                  <a:pt x="7306136" y="4479757"/>
                </a:cubicBezTo>
                <a:cubicBezTo>
                  <a:pt x="7306136" y="4479757"/>
                  <a:pt x="7306136" y="4481619"/>
                  <a:pt x="7306136" y="4485344"/>
                </a:cubicBezTo>
                <a:cubicBezTo>
                  <a:pt x="7306136" y="4489067"/>
                  <a:pt x="7309862" y="4490928"/>
                  <a:pt x="7317309" y="4490928"/>
                </a:cubicBezTo>
                <a:cubicBezTo>
                  <a:pt x="7324757" y="4490928"/>
                  <a:pt x="7328480" y="4494653"/>
                  <a:pt x="7328480" y="4502101"/>
                </a:cubicBezTo>
                <a:cubicBezTo>
                  <a:pt x="7335929" y="4509547"/>
                  <a:pt x="7358271" y="4516996"/>
                  <a:pt x="7395510" y="4524442"/>
                </a:cubicBezTo>
                <a:lnTo>
                  <a:pt x="7406680" y="4535615"/>
                </a:lnTo>
                <a:lnTo>
                  <a:pt x="7429024" y="4535615"/>
                </a:lnTo>
                <a:cubicBezTo>
                  <a:pt x="7443918" y="4535615"/>
                  <a:pt x="7462538" y="4539339"/>
                  <a:pt x="7484881" y="4546786"/>
                </a:cubicBezTo>
                <a:cubicBezTo>
                  <a:pt x="7507224" y="4554233"/>
                  <a:pt x="7525842" y="4557958"/>
                  <a:pt x="7540738" y="4557958"/>
                </a:cubicBezTo>
                <a:cubicBezTo>
                  <a:pt x="7548186" y="4565404"/>
                  <a:pt x="7555632" y="4569129"/>
                  <a:pt x="7563082" y="4569129"/>
                </a:cubicBezTo>
                <a:cubicBezTo>
                  <a:pt x="7563082" y="4569129"/>
                  <a:pt x="7566804" y="4569129"/>
                  <a:pt x="7574252" y="4569129"/>
                </a:cubicBezTo>
                <a:cubicBezTo>
                  <a:pt x="7581700" y="4569129"/>
                  <a:pt x="7589148" y="4572853"/>
                  <a:pt x="7596596" y="4580300"/>
                </a:cubicBezTo>
                <a:lnTo>
                  <a:pt x="7607766" y="4591472"/>
                </a:lnTo>
                <a:lnTo>
                  <a:pt x="7596596" y="4591472"/>
                </a:lnTo>
                <a:lnTo>
                  <a:pt x="7585424" y="4591472"/>
                </a:lnTo>
                <a:lnTo>
                  <a:pt x="7574252" y="4591472"/>
                </a:lnTo>
                <a:cubicBezTo>
                  <a:pt x="7581700" y="4598920"/>
                  <a:pt x="7583562" y="4604504"/>
                  <a:pt x="7579838" y="4608229"/>
                </a:cubicBezTo>
                <a:cubicBezTo>
                  <a:pt x="7576116" y="4611954"/>
                  <a:pt x="7572390" y="4613815"/>
                  <a:pt x="7568666" y="4613815"/>
                </a:cubicBezTo>
                <a:cubicBezTo>
                  <a:pt x="7564943" y="4613815"/>
                  <a:pt x="7563082" y="4610091"/>
                  <a:pt x="7563082" y="4602643"/>
                </a:cubicBezTo>
                <a:lnTo>
                  <a:pt x="7529568" y="4591472"/>
                </a:lnTo>
                <a:lnTo>
                  <a:pt x="7462538" y="4569129"/>
                </a:lnTo>
                <a:lnTo>
                  <a:pt x="7406680" y="4557958"/>
                </a:lnTo>
                <a:cubicBezTo>
                  <a:pt x="7406680" y="4557958"/>
                  <a:pt x="7404818" y="4554233"/>
                  <a:pt x="7401094" y="4546786"/>
                </a:cubicBezTo>
                <a:cubicBezTo>
                  <a:pt x="7397371" y="4539339"/>
                  <a:pt x="7395510" y="4533753"/>
                  <a:pt x="7395510" y="4530029"/>
                </a:cubicBezTo>
                <a:cubicBezTo>
                  <a:pt x="7395510" y="4526304"/>
                  <a:pt x="7391786" y="4524442"/>
                  <a:pt x="7384337" y="4524442"/>
                </a:cubicBezTo>
                <a:cubicBezTo>
                  <a:pt x="7376890" y="4524442"/>
                  <a:pt x="7375028" y="4528167"/>
                  <a:pt x="7378752" y="4535615"/>
                </a:cubicBezTo>
                <a:cubicBezTo>
                  <a:pt x="7382476" y="4543062"/>
                  <a:pt x="7378752" y="4548647"/>
                  <a:pt x="7367580" y="4552372"/>
                </a:cubicBezTo>
                <a:cubicBezTo>
                  <a:pt x="7356410" y="4556096"/>
                  <a:pt x="7350823" y="4557958"/>
                  <a:pt x="7350823" y="4557958"/>
                </a:cubicBezTo>
                <a:cubicBezTo>
                  <a:pt x="7343376" y="4557958"/>
                  <a:pt x="7339652" y="4561681"/>
                  <a:pt x="7339652" y="4569129"/>
                </a:cubicBezTo>
                <a:cubicBezTo>
                  <a:pt x="7332203" y="4576577"/>
                  <a:pt x="7324757" y="4576577"/>
                  <a:pt x="7317309" y="4569129"/>
                </a:cubicBezTo>
                <a:cubicBezTo>
                  <a:pt x="7309862" y="4569129"/>
                  <a:pt x="7306136" y="4569129"/>
                  <a:pt x="7306136" y="4569129"/>
                </a:cubicBezTo>
                <a:cubicBezTo>
                  <a:pt x="7306136" y="4569129"/>
                  <a:pt x="7304275" y="4567267"/>
                  <a:pt x="7300552" y="4563543"/>
                </a:cubicBezTo>
                <a:cubicBezTo>
                  <a:pt x="7296829" y="4559819"/>
                  <a:pt x="7294966" y="4557958"/>
                  <a:pt x="7294966" y="4557958"/>
                </a:cubicBezTo>
                <a:cubicBezTo>
                  <a:pt x="7294966" y="4550510"/>
                  <a:pt x="7293103" y="4546786"/>
                  <a:pt x="7289380" y="4546786"/>
                </a:cubicBezTo>
                <a:cubicBezTo>
                  <a:pt x="7285656" y="4546786"/>
                  <a:pt x="7283795" y="4546786"/>
                  <a:pt x="7283795" y="4546786"/>
                </a:cubicBezTo>
                <a:lnTo>
                  <a:pt x="7272622" y="4535615"/>
                </a:lnTo>
                <a:cubicBezTo>
                  <a:pt x="7272622" y="4528167"/>
                  <a:pt x="7272622" y="4520719"/>
                  <a:pt x="7272622" y="4513272"/>
                </a:cubicBezTo>
                <a:cubicBezTo>
                  <a:pt x="7272622" y="4498376"/>
                  <a:pt x="7261452" y="4490928"/>
                  <a:pt x="7239108" y="4490928"/>
                </a:cubicBezTo>
                <a:cubicBezTo>
                  <a:pt x="7231661" y="4490928"/>
                  <a:pt x="7224213" y="4487205"/>
                  <a:pt x="7216766" y="4479757"/>
                </a:cubicBezTo>
                <a:lnTo>
                  <a:pt x="7222352" y="4479757"/>
                </a:lnTo>
                <a:cubicBezTo>
                  <a:pt x="7226074" y="4479757"/>
                  <a:pt x="7227938" y="4479757"/>
                  <a:pt x="7227938" y="4479757"/>
                </a:cubicBezTo>
                <a:cubicBezTo>
                  <a:pt x="7235386" y="4479757"/>
                  <a:pt x="7250280" y="4479757"/>
                  <a:pt x="7272622" y="4479757"/>
                </a:cubicBezTo>
                <a:close/>
                <a:moveTo>
                  <a:pt x="7272622" y="4463000"/>
                </a:moveTo>
                <a:cubicBezTo>
                  <a:pt x="7276346" y="4463000"/>
                  <a:pt x="7280070" y="4464862"/>
                  <a:pt x="7283795" y="4468585"/>
                </a:cubicBezTo>
                <a:lnTo>
                  <a:pt x="7272622" y="4468585"/>
                </a:lnTo>
                <a:lnTo>
                  <a:pt x="7261452" y="4468585"/>
                </a:lnTo>
                <a:cubicBezTo>
                  <a:pt x="7265175" y="4464862"/>
                  <a:pt x="7268900" y="4463000"/>
                  <a:pt x="7272622" y="4463000"/>
                </a:cubicBezTo>
                <a:close/>
                <a:moveTo>
                  <a:pt x="7898225" y="4457414"/>
                </a:moveTo>
                <a:cubicBezTo>
                  <a:pt x="7905673" y="4457414"/>
                  <a:pt x="7916845" y="4459276"/>
                  <a:pt x="7931739" y="4463000"/>
                </a:cubicBezTo>
                <a:cubicBezTo>
                  <a:pt x="7946634" y="4466724"/>
                  <a:pt x="7957806" y="4468585"/>
                  <a:pt x="7965253" y="4468585"/>
                </a:cubicBezTo>
                <a:lnTo>
                  <a:pt x="7931739" y="4468585"/>
                </a:lnTo>
                <a:lnTo>
                  <a:pt x="7909396" y="4468585"/>
                </a:lnTo>
                <a:close/>
                <a:moveTo>
                  <a:pt x="7685967" y="4457414"/>
                </a:moveTo>
                <a:cubicBezTo>
                  <a:pt x="7685967" y="4464862"/>
                  <a:pt x="7687830" y="4468585"/>
                  <a:pt x="7691553" y="4468585"/>
                </a:cubicBezTo>
                <a:cubicBezTo>
                  <a:pt x="7695276" y="4468585"/>
                  <a:pt x="7697139" y="4468585"/>
                  <a:pt x="7697139" y="4468585"/>
                </a:cubicBezTo>
                <a:cubicBezTo>
                  <a:pt x="7697139" y="4476033"/>
                  <a:pt x="7695276" y="4479757"/>
                  <a:pt x="7691553" y="4479757"/>
                </a:cubicBezTo>
                <a:cubicBezTo>
                  <a:pt x="7687830" y="4479757"/>
                  <a:pt x="7685967" y="4479757"/>
                  <a:pt x="7685967" y="4479757"/>
                </a:cubicBezTo>
                <a:lnTo>
                  <a:pt x="7685967" y="4468585"/>
                </a:lnTo>
                <a:close/>
                <a:moveTo>
                  <a:pt x="6993336" y="4457414"/>
                </a:moveTo>
                <a:cubicBezTo>
                  <a:pt x="6993336" y="4457414"/>
                  <a:pt x="6998922" y="4457414"/>
                  <a:pt x="7010094" y="4457414"/>
                </a:cubicBezTo>
                <a:cubicBezTo>
                  <a:pt x="7021266" y="4457414"/>
                  <a:pt x="7030574" y="4457414"/>
                  <a:pt x="7038022" y="4457414"/>
                </a:cubicBezTo>
                <a:cubicBezTo>
                  <a:pt x="7052916" y="4464862"/>
                  <a:pt x="7064089" y="4468585"/>
                  <a:pt x="7071537" y="4468585"/>
                </a:cubicBezTo>
                <a:lnTo>
                  <a:pt x="7004507" y="4468585"/>
                </a:lnTo>
                <a:close/>
                <a:moveTo>
                  <a:pt x="6546478" y="4457414"/>
                </a:moveTo>
                <a:cubicBezTo>
                  <a:pt x="6553926" y="4457414"/>
                  <a:pt x="6557649" y="4461139"/>
                  <a:pt x="6557649" y="4468585"/>
                </a:cubicBezTo>
                <a:cubicBezTo>
                  <a:pt x="6557649" y="4468585"/>
                  <a:pt x="6555788" y="4470447"/>
                  <a:pt x="6552064" y="4474171"/>
                </a:cubicBezTo>
                <a:cubicBezTo>
                  <a:pt x="6548340" y="4477896"/>
                  <a:pt x="6542755" y="4476033"/>
                  <a:pt x="6535307" y="4468585"/>
                </a:cubicBezTo>
                <a:close/>
                <a:moveTo>
                  <a:pt x="8180304" y="4451828"/>
                </a:moveTo>
                <a:cubicBezTo>
                  <a:pt x="8182167" y="4451828"/>
                  <a:pt x="8184959" y="4453690"/>
                  <a:pt x="8188684" y="4457414"/>
                </a:cubicBezTo>
                <a:lnTo>
                  <a:pt x="8177512" y="4457414"/>
                </a:lnTo>
                <a:cubicBezTo>
                  <a:pt x="8177512" y="4453690"/>
                  <a:pt x="8178442" y="4451828"/>
                  <a:pt x="8180304" y="4451828"/>
                </a:cubicBezTo>
                <a:close/>
                <a:moveTo>
                  <a:pt x="7761375" y="4451828"/>
                </a:moveTo>
                <a:cubicBezTo>
                  <a:pt x="7763236" y="4451828"/>
                  <a:pt x="7764168" y="4453690"/>
                  <a:pt x="7764168" y="4457414"/>
                </a:cubicBezTo>
                <a:cubicBezTo>
                  <a:pt x="7764168" y="4457414"/>
                  <a:pt x="7760444" y="4457414"/>
                  <a:pt x="7752996" y="4457414"/>
                </a:cubicBezTo>
                <a:cubicBezTo>
                  <a:pt x="7756720" y="4453690"/>
                  <a:pt x="7759514" y="4451828"/>
                  <a:pt x="7761375" y="4451828"/>
                </a:cubicBezTo>
                <a:close/>
                <a:moveTo>
                  <a:pt x="7875882" y="4446243"/>
                </a:moveTo>
                <a:lnTo>
                  <a:pt x="7875882" y="4457414"/>
                </a:lnTo>
                <a:lnTo>
                  <a:pt x="7853538" y="4457414"/>
                </a:lnTo>
                <a:cubicBezTo>
                  <a:pt x="7860988" y="4449967"/>
                  <a:pt x="7868434" y="4446243"/>
                  <a:pt x="7875882" y="4446243"/>
                </a:cubicBezTo>
                <a:close/>
                <a:moveTo>
                  <a:pt x="7205594" y="4446243"/>
                </a:moveTo>
                <a:cubicBezTo>
                  <a:pt x="7213042" y="4446243"/>
                  <a:pt x="7216766" y="4448105"/>
                  <a:pt x="7216766" y="4451828"/>
                </a:cubicBezTo>
                <a:cubicBezTo>
                  <a:pt x="7216766" y="4455553"/>
                  <a:pt x="7213042" y="4457414"/>
                  <a:pt x="7205594" y="4457414"/>
                </a:cubicBezTo>
                <a:cubicBezTo>
                  <a:pt x="7205594" y="4449967"/>
                  <a:pt x="7205594" y="4446243"/>
                  <a:pt x="7205594" y="4446243"/>
                </a:cubicBezTo>
                <a:close/>
                <a:moveTo>
                  <a:pt x="7177665" y="4446243"/>
                </a:moveTo>
                <a:cubicBezTo>
                  <a:pt x="7181388" y="4446243"/>
                  <a:pt x="7185114" y="4446243"/>
                  <a:pt x="7188838" y="4446243"/>
                </a:cubicBezTo>
                <a:cubicBezTo>
                  <a:pt x="7192560" y="4446243"/>
                  <a:pt x="7190699" y="4449967"/>
                  <a:pt x="7183252" y="4457414"/>
                </a:cubicBezTo>
                <a:cubicBezTo>
                  <a:pt x="7175804" y="4464862"/>
                  <a:pt x="7172080" y="4464862"/>
                  <a:pt x="7172080" y="4457414"/>
                </a:cubicBezTo>
                <a:cubicBezTo>
                  <a:pt x="7172080" y="4449967"/>
                  <a:pt x="7173942" y="4446243"/>
                  <a:pt x="7177665" y="4446243"/>
                </a:cubicBezTo>
                <a:close/>
                <a:moveTo>
                  <a:pt x="7025454" y="4439261"/>
                </a:moveTo>
                <a:cubicBezTo>
                  <a:pt x="7026385" y="4440192"/>
                  <a:pt x="7026850" y="4442519"/>
                  <a:pt x="7026850" y="4446243"/>
                </a:cubicBezTo>
                <a:cubicBezTo>
                  <a:pt x="7019402" y="4446243"/>
                  <a:pt x="7015680" y="4446243"/>
                  <a:pt x="7015680" y="4446243"/>
                </a:cubicBezTo>
                <a:cubicBezTo>
                  <a:pt x="7015680" y="4446243"/>
                  <a:pt x="7017541" y="4444382"/>
                  <a:pt x="7021266" y="4440657"/>
                </a:cubicBezTo>
                <a:cubicBezTo>
                  <a:pt x="7023127" y="4438796"/>
                  <a:pt x="7024524" y="4438329"/>
                  <a:pt x="7025454" y="4439261"/>
                </a:cubicBezTo>
                <a:close/>
                <a:moveTo>
                  <a:pt x="7551909" y="4423900"/>
                </a:moveTo>
                <a:lnTo>
                  <a:pt x="7574252" y="4423900"/>
                </a:lnTo>
                <a:lnTo>
                  <a:pt x="7585424" y="4446243"/>
                </a:lnTo>
                <a:cubicBezTo>
                  <a:pt x="7585424" y="4446243"/>
                  <a:pt x="7587286" y="4446243"/>
                  <a:pt x="7591010" y="4446243"/>
                </a:cubicBezTo>
                <a:cubicBezTo>
                  <a:pt x="7594732" y="4446243"/>
                  <a:pt x="7600318" y="4446243"/>
                  <a:pt x="7607766" y="4446243"/>
                </a:cubicBezTo>
                <a:cubicBezTo>
                  <a:pt x="7615216" y="4446243"/>
                  <a:pt x="7618938" y="4446243"/>
                  <a:pt x="7618938" y="4446243"/>
                </a:cubicBezTo>
                <a:cubicBezTo>
                  <a:pt x="7618938" y="4446243"/>
                  <a:pt x="7618938" y="4442519"/>
                  <a:pt x="7618938" y="4435071"/>
                </a:cubicBezTo>
                <a:cubicBezTo>
                  <a:pt x="7618938" y="4435071"/>
                  <a:pt x="7622662" y="4435071"/>
                  <a:pt x="7630110" y="4435071"/>
                </a:cubicBezTo>
                <a:cubicBezTo>
                  <a:pt x="7637559" y="4435071"/>
                  <a:pt x="7637559" y="4438796"/>
                  <a:pt x="7630110" y="4446243"/>
                </a:cubicBezTo>
                <a:cubicBezTo>
                  <a:pt x="7630110" y="4446243"/>
                  <a:pt x="7633832" y="4446243"/>
                  <a:pt x="7641282" y="4446243"/>
                </a:cubicBezTo>
                <a:cubicBezTo>
                  <a:pt x="7648730" y="4446243"/>
                  <a:pt x="7652452" y="4449967"/>
                  <a:pt x="7652452" y="4457414"/>
                </a:cubicBezTo>
                <a:lnTo>
                  <a:pt x="7630110" y="4457414"/>
                </a:lnTo>
                <a:lnTo>
                  <a:pt x="7607766" y="4468585"/>
                </a:lnTo>
                <a:lnTo>
                  <a:pt x="7596596" y="4468585"/>
                </a:lnTo>
                <a:lnTo>
                  <a:pt x="7574252" y="4446243"/>
                </a:lnTo>
                <a:cubicBezTo>
                  <a:pt x="7574252" y="4438796"/>
                  <a:pt x="7570529" y="4433209"/>
                  <a:pt x="7563082" y="4429485"/>
                </a:cubicBezTo>
                <a:cubicBezTo>
                  <a:pt x="7555632" y="4425762"/>
                  <a:pt x="7551909" y="4423900"/>
                  <a:pt x="7551909" y="4423900"/>
                </a:cubicBezTo>
                <a:close/>
                <a:moveTo>
                  <a:pt x="7082708" y="4423900"/>
                </a:moveTo>
                <a:cubicBezTo>
                  <a:pt x="7082708" y="4423900"/>
                  <a:pt x="7097603" y="4427623"/>
                  <a:pt x="7127394" y="4435071"/>
                </a:cubicBezTo>
                <a:lnTo>
                  <a:pt x="7172080" y="4446243"/>
                </a:lnTo>
                <a:lnTo>
                  <a:pt x="7138565" y="4446243"/>
                </a:lnTo>
                <a:cubicBezTo>
                  <a:pt x="7131117" y="4446243"/>
                  <a:pt x="7123671" y="4446243"/>
                  <a:pt x="7116223" y="4446243"/>
                </a:cubicBezTo>
                <a:cubicBezTo>
                  <a:pt x="7108774" y="4446243"/>
                  <a:pt x="7101328" y="4446243"/>
                  <a:pt x="7093880" y="4446243"/>
                </a:cubicBezTo>
                <a:cubicBezTo>
                  <a:pt x="7093880" y="4446243"/>
                  <a:pt x="7093880" y="4444382"/>
                  <a:pt x="7093880" y="4440657"/>
                </a:cubicBezTo>
                <a:cubicBezTo>
                  <a:pt x="7093880" y="4436933"/>
                  <a:pt x="7090157" y="4435071"/>
                  <a:pt x="7082708" y="4435071"/>
                </a:cubicBezTo>
                <a:close/>
                <a:moveTo>
                  <a:pt x="7755789" y="4418314"/>
                </a:moveTo>
                <a:cubicBezTo>
                  <a:pt x="7753926" y="4418314"/>
                  <a:pt x="7752996" y="4420177"/>
                  <a:pt x="7752996" y="4423900"/>
                </a:cubicBezTo>
                <a:lnTo>
                  <a:pt x="7764168" y="4423900"/>
                </a:lnTo>
                <a:cubicBezTo>
                  <a:pt x="7760442" y="4420177"/>
                  <a:pt x="7757650" y="4418314"/>
                  <a:pt x="7755789" y="4418314"/>
                </a:cubicBezTo>
                <a:close/>
                <a:moveTo>
                  <a:pt x="8646713" y="4412728"/>
                </a:moveTo>
                <a:lnTo>
                  <a:pt x="8657885" y="4423900"/>
                </a:lnTo>
                <a:lnTo>
                  <a:pt x="8649507" y="4423900"/>
                </a:lnTo>
                <a:cubicBezTo>
                  <a:pt x="8643920" y="4423900"/>
                  <a:pt x="8639265" y="4423900"/>
                  <a:pt x="8635542" y="4423900"/>
                </a:cubicBezTo>
                <a:cubicBezTo>
                  <a:pt x="8642990" y="4423900"/>
                  <a:pt x="8644851" y="4422039"/>
                  <a:pt x="8641127" y="4418314"/>
                </a:cubicBezTo>
                <a:cubicBezTo>
                  <a:pt x="8637404" y="4414589"/>
                  <a:pt x="8639265" y="4412728"/>
                  <a:pt x="8646713" y="4412728"/>
                </a:cubicBezTo>
                <a:close/>
                <a:moveTo>
                  <a:pt x="8546171" y="4412728"/>
                </a:moveTo>
                <a:lnTo>
                  <a:pt x="8546171" y="4423900"/>
                </a:lnTo>
                <a:lnTo>
                  <a:pt x="8534998" y="4423900"/>
                </a:lnTo>
                <a:cubicBezTo>
                  <a:pt x="8534998" y="4416452"/>
                  <a:pt x="8538721" y="4412728"/>
                  <a:pt x="8546171" y="4412728"/>
                </a:cubicBezTo>
                <a:close/>
                <a:moveTo>
                  <a:pt x="8490312" y="4412728"/>
                </a:moveTo>
                <a:cubicBezTo>
                  <a:pt x="8490312" y="4412728"/>
                  <a:pt x="8494036" y="4412728"/>
                  <a:pt x="8501484" y="4412728"/>
                </a:cubicBezTo>
                <a:cubicBezTo>
                  <a:pt x="8508932" y="4412728"/>
                  <a:pt x="8512655" y="4412728"/>
                  <a:pt x="8512655" y="4412728"/>
                </a:cubicBezTo>
                <a:cubicBezTo>
                  <a:pt x="8512655" y="4412728"/>
                  <a:pt x="8508932" y="4416452"/>
                  <a:pt x="8501484" y="4423900"/>
                </a:cubicBezTo>
                <a:cubicBezTo>
                  <a:pt x="8494036" y="4423900"/>
                  <a:pt x="8490312" y="4423900"/>
                  <a:pt x="8490312" y="4423900"/>
                </a:cubicBezTo>
                <a:cubicBezTo>
                  <a:pt x="8490312" y="4423900"/>
                  <a:pt x="8490312" y="4420176"/>
                  <a:pt x="8490312" y="4412728"/>
                </a:cubicBezTo>
                <a:close/>
                <a:moveTo>
                  <a:pt x="6848108" y="4412728"/>
                </a:moveTo>
                <a:lnTo>
                  <a:pt x="6870451" y="4412728"/>
                </a:lnTo>
                <a:lnTo>
                  <a:pt x="6870451" y="4423900"/>
                </a:lnTo>
                <a:cubicBezTo>
                  <a:pt x="6863002" y="4423900"/>
                  <a:pt x="6855556" y="4420176"/>
                  <a:pt x="6848108" y="4412728"/>
                </a:cubicBezTo>
                <a:close/>
                <a:moveTo>
                  <a:pt x="6669364" y="4412728"/>
                </a:moveTo>
                <a:lnTo>
                  <a:pt x="6691706" y="4412728"/>
                </a:lnTo>
                <a:lnTo>
                  <a:pt x="6714050" y="4423900"/>
                </a:lnTo>
                <a:cubicBezTo>
                  <a:pt x="6714050" y="4423900"/>
                  <a:pt x="6712188" y="4425762"/>
                  <a:pt x="6708464" y="4429485"/>
                </a:cubicBezTo>
                <a:cubicBezTo>
                  <a:pt x="6704740" y="4433209"/>
                  <a:pt x="6701016" y="4433209"/>
                  <a:pt x="6697293" y="4429485"/>
                </a:cubicBezTo>
                <a:cubicBezTo>
                  <a:pt x="6693570" y="4425762"/>
                  <a:pt x="6687984" y="4423900"/>
                  <a:pt x="6680536" y="4423900"/>
                </a:cubicBezTo>
                <a:close/>
                <a:moveTo>
                  <a:pt x="6557649" y="4412728"/>
                </a:moveTo>
                <a:lnTo>
                  <a:pt x="6579992" y="4423900"/>
                </a:lnTo>
                <a:lnTo>
                  <a:pt x="6579992" y="4435071"/>
                </a:lnTo>
                <a:lnTo>
                  <a:pt x="6557649" y="4435071"/>
                </a:lnTo>
                <a:lnTo>
                  <a:pt x="6546478" y="4435071"/>
                </a:lnTo>
                <a:cubicBezTo>
                  <a:pt x="6546478" y="4435071"/>
                  <a:pt x="6550201" y="4431348"/>
                  <a:pt x="6557649" y="4423900"/>
                </a:cubicBezTo>
                <a:cubicBezTo>
                  <a:pt x="6557649" y="4416452"/>
                  <a:pt x="6557649" y="4412728"/>
                  <a:pt x="6557649" y="4412728"/>
                </a:cubicBezTo>
                <a:close/>
                <a:moveTo>
                  <a:pt x="6490621" y="4412728"/>
                </a:moveTo>
                <a:lnTo>
                  <a:pt x="6512964" y="4412728"/>
                </a:lnTo>
                <a:lnTo>
                  <a:pt x="6501792" y="4423900"/>
                </a:lnTo>
                <a:close/>
                <a:moveTo>
                  <a:pt x="8398148" y="4407143"/>
                </a:moveTo>
                <a:cubicBezTo>
                  <a:pt x="8400011" y="4407143"/>
                  <a:pt x="8400941" y="4409005"/>
                  <a:pt x="8400941" y="4412728"/>
                </a:cubicBezTo>
                <a:lnTo>
                  <a:pt x="8389770" y="4412728"/>
                </a:lnTo>
                <a:cubicBezTo>
                  <a:pt x="8393493" y="4409005"/>
                  <a:pt x="8396287" y="4407143"/>
                  <a:pt x="8398148" y="4407143"/>
                </a:cubicBezTo>
                <a:close/>
                <a:moveTo>
                  <a:pt x="8076968" y="4401557"/>
                </a:moveTo>
                <a:cubicBezTo>
                  <a:pt x="8076968" y="4401557"/>
                  <a:pt x="8080692" y="4401557"/>
                  <a:pt x="8088140" y="4401557"/>
                </a:cubicBezTo>
                <a:cubicBezTo>
                  <a:pt x="8095588" y="4401557"/>
                  <a:pt x="8099311" y="4401557"/>
                  <a:pt x="8099311" y="4401557"/>
                </a:cubicBezTo>
                <a:lnTo>
                  <a:pt x="8088140" y="4412728"/>
                </a:lnTo>
                <a:close/>
                <a:moveTo>
                  <a:pt x="7116223" y="4401557"/>
                </a:moveTo>
                <a:cubicBezTo>
                  <a:pt x="7116223" y="4401557"/>
                  <a:pt x="7119946" y="4401557"/>
                  <a:pt x="7127394" y="4401557"/>
                </a:cubicBezTo>
                <a:cubicBezTo>
                  <a:pt x="7127394" y="4401557"/>
                  <a:pt x="7127394" y="4403419"/>
                  <a:pt x="7127394" y="4407143"/>
                </a:cubicBezTo>
                <a:cubicBezTo>
                  <a:pt x="7127394" y="4410866"/>
                  <a:pt x="7127394" y="4412728"/>
                  <a:pt x="7127394" y="4412728"/>
                </a:cubicBezTo>
                <a:close/>
                <a:moveTo>
                  <a:pt x="7054780" y="4401557"/>
                </a:moveTo>
                <a:cubicBezTo>
                  <a:pt x="7058503" y="4401557"/>
                  <a:pt x="7062228" y="4405282"/>
                  <a:pt x="7065950" y="4412728"/>
                </a:cubicBezTo>
                <a:cubicBezTo>
                  <a:pt x="7069674" y="4420176"/>
                  <a:pt x="7064089" y="4423900"/>
                  <a:pt x="7049194" y="4423900"/>
                </a:cubicBezTo>
                <a:lnTo>
                  <a:pt x="7026850" y="4412728"/>
                </a:lnTo>
                <a:lnTo>
                  <a:pt x="7038022" y="4412728"/>
                </a:lnTo>
                <a:lnTo>
                  <a:pt x="7049194" y="4412728"/>
                </a:lnTo>
                <a:cubicBezTo>
                  <a:pt x="7049194" y="4405282"/>
                  <a:pt x="7051056" y="4401557"/>
                  <a:pt x="7054780" y="4401557"/>
                </a:cubicBezTo>
                <a:close/>
                <a:moveTo>
                  <a:pt x="6367736" y="4401557"/>
                </a:moveTo>
                <a:lnTo>
                  <a:pt x="6378906" y="4401557"/>
                </a:lnTo>
                <a:cubicBezTo>
                  <a:pt x="6393802" y="4409005"/>
                  <a:pt x="6401250" y="4412728"/>
                  <a:pt x="6401250" y="4412728"/>
                </a:cubicBezTo>
                <a:lnTo>
                  <a:pt x="6434764" y="4423900"/>
                </a:lnTo>
                <a:cubicBezTo>
                  <a:pt x="6442212" y="4423900"/>
                  <a:pt x="6449659" y="4423900"/>
                  <a:pt x="6457106" y="4423900"/>
                </a:cubicBezTo>
                <a:cubicBezTo>
                  <a:pt x="6464554" y="4423900"/>
                  <a:pt x="6472002" y="4423900"/>
                  <a:pt x="6479450" y="4423900"/>
                </a:cubicBezTo>
                <a:lnTo>
                  <a:pt x="6412420" y="4435071"/>
                </a:lnTo>
                <a:cubicBezTo>
                  <a:pt x="6404972" y="4427623"/>
                  <a:pt x="6397525" y="4423900"/>
                  <a:pt x="6390077" y="4423900"/>
                </a:cubicBezTo>
                <a:close/>
                <a:moveTo>
                  <a:pt x="8917622" y="4395971"/>
                </a:moveTo>
                <a:cubicBezTo>
                  <a:pt x="8923208" y="4395971"/>
                  <a:pt x="8929724" y="4397832"/>
                  <a:pt x="8937172" y="4401557"/>
                </a:cubicBezTo>
                <a:cubicBezTo>
                  <a:pt x="8952066" y="4409005"/>
                  <a:pt x="8959515" y="4412728"/>
                  <a:pt x="8959515" y="4412728"/>
                </a:cubicBezTo>
                <a:lnTo>
                  <a:pt x="8981856" y="4423900"/>
                </a:lnTo>
                <a:lnTo>
                  <a:pt x="8993029" y="4423900"/>
                </a:lnTo>
                <a:cubicBezTo>
                  <a:pt x="8985580" y="4423900"/>
                  <a:pt x="8981856" y="4427623"/>
                  <a:pt x="8981856" y="4435071"/>
                </a:cubicBezTo>
                <a:cubicBezTo>
                  <a:pt x="8981856" y="4435071"/>
                  <a:pt x="8985580" y="4436933"/>
                  <a:pt x="8993029" y="4440657"/>
                </a:cubicBezTo>
                <a:cubicBezTo>
                  <a:pt x="9000477" y="4444382"/>
                  <a:pt x="9007923" y="4446243"/>
                  <a:pt x="9015372" y="4446243"/>
                </a:cubicBezTo>
                <a:lnTo>
                  <a:pt x="9104743" y="4490928"/>
                </a:lnTo>
                <a:cubicBezTo>
                  <a:pt x="9149428" y="4513272"/>
                  <a:pt x="9186667" y="4528167"/>
                  <a:pt x="9216458" y="4535615"/>
                </a:cubicBezTo>
                <a:cubicBezTo>
                  <a:pt x="9231352" y="4543062"/>
                  <a:pt x="9248109" y="4554233"/>
                  <a:pt x="9266729" y="4569129"/>
                </a:cubicBezTo>
                <a:cubicBezTo>
                  <a:pt x="9285349" y="4584024"/>
                  <a:pt x="9294658" y="4591472"/>
                  <a:pt x="9294658" y="4591472"/>
                </a:cubicBezTo>
                <a:cubicBezTo>
                  <a:pt x="9294658" y="4591472"/>
                  <a:pt x="9296520" y="4595197"/>
                  <a:pt x="9300243" y="4602643"/>
                </a:cubicBezTo>
                <a:cubicBezTo>
                  <a:pt x="9303968" y="4610091"/>
                  <a:pt x="9305829" y="4613815"/>
                  <a:pt x="9305829" y="4613815"/>
                </a:cubicBezTo>
                <a:lnTo>
                  <a:pt x="9294658" y="4613815"/>
                </a:lnTo>
                <a:lnTo>
                  <a:pt x="9272315" y="4602643"/>
                </a:lnTo>
                <a:cubicBezTo>
                  <a:pt x="9264867" y="4610091"/>
                  <a:pt x="9259281" y="4611954"/>
                  <a:pt x="9255558" y="4608229"/>
                </a:cubicBezTo>
                <a:cubicBezTo>
                  <a:pt x="9251835" y="4604504"/>
                  <a:pt x="9249972" y="4600781"/>
                  <a:pt x="9249972" y="4597058"/>
                </a:cubicBezTo>
                <a:cubicBezTo>
                  <a:pt x="9249972" y="4593334"/>
                  <a:pt x="9242524" y="4585886"/>
                  <a:pt x="9227629" y="4574715"/>
                </a:cubicBezTo>
                <a:cubicBezTo>
                  <a:pt x="9212735" y="4563543"/>
                  <a:pt x="9201562" y="4561681"/>
                  <a:pt x="9194115" y="4569129"/>
                </a:cubicBezTo>
                <a:cubicBezTo>
                  <a:pt x="9201562" y="4576577"/>
                  <a:pt x="9205286" y="4580300"/>
                  <a:pt x="9205286" y="4580300"/>
                </a:cubicBezTo>
                <a:lnTo>
                  <a:pt x="9149428" y="4535615"/>
                </a:lnTo>
                <a:cubicBezTo>
                  <a:pt x="9149428" y="4528167"/>
                  <a:pt x="9127087" y="4516996"/>
                  <a:pt x="9082400" y="4502101"/>
                </a:cubicBezTo>
                <a:lnTo>
                  <a:pt x="9048886" y="4479757"/>
                </a:lnTo>
                <a:cubicBezTo>
                  <a:pt x="9041437" y="4479757"/>
                  <a:pt x="9035852" y="4477896"/>
                  <a:pt x="9032129" y="4474171"/>
                </a:cubicBezTo>
                <a:cubicBezTo>
                  <a:pt x="9028406" y="4470447"/>
                  <a:pt x="9024680" y="4468585"/>
                  <a:pt x="9020957" y="4468585"/>
                </a:cubicBezTo>
                <a:cubicBezTo>
                  <a:pt x="9017234" y="4468585"/>
                  <a:pt x="9011647" y="4468585"/>
                  <a:pt x="9004200" y="4468585"/>
                </a:cubicBezTo>
                <a:cubicBezTo>
                  <a:pt x="9004200" y="4461139"/>
                  <a:pt x="9000477" y="4457414"/>
                  <a:pt x="8993029" y="4457414"/>
                </a:cubicBezTo>
                <a:cubicBezTo>
                  <a:pt x="8985580" y="4457414"/>
                  <a:pt x="8981856" y="4457414"/>
                  <a:pt x="8981856" y="4457414"/>
                </a:cubicBezTo>
                <a:cubicBezTo>
                  <a:pt x="8974409" y="4449967"/>
                  <a:pt x="8970686" y="4446243"/>
                  <a:pt x="8970686" y="4446243"/>
                </a:cubicBezTo>
                <a:cubicBezTo>
                  <a:pt x="8963238" y="4446243"/>
                  <a:pt x="8955790" y="4442519"/>
                  <a:pt x="8948342" y="4435071"/>
                </a:cubicBezTo>
                <a:lnTo>
                  <a:pt x="8937172" y="4423900"/>
                </a:lnTo>
                <a:lnTo>
                  <a:pt x="8903657" y="4401557"/>
                </a:lnTo>
                <a:cubicBezTo>
                  <a:pt x="8907381" y="4397832"/>
                  <a:pt x="8912036" y="4395971"/>
                  <a:pt x="8917622" y="4395971"/>
                </a:cubicBezTo>
                <a:close/>
                <a:moveTo>
                  <a:pt x="8166340" y="4390386"/>
                </a:moveTo>
                <a:lnTo>
                  <a:pt x="8199854" y="4401557"/>
                </a:lnTo>
                <a:cubicBezTo>
                  <a:pt x="8207302" y="4409005"/>
                  <a:pt x="8212888" y="4412728"/>
                  <a:pt x="8216612" y="4412728"/>
                </a:cubicBezTo>
                <a:cubicBezTo>
                  <a:pt x="8220335" y="4412728"/>
                  <a:pt x="8222198" y="4416452"/>
                  <a:pt x="8222198" y="4423900"/>
                </a:cubicBezTo>
                <a:lnTo>
                  <a:pt x="8177512" y="4423900"/>
                </a:lnTo>
                <a:cubicBezTo>
                  <a:pt x="8177512" y="4416452"/>
                  <a:pt x="8173788" y="4412728"/>
                  <a:pt x="8166340" y="4412728"/>
                </a:cubicBezTo>
                <a:cubicBezTo>
                  <a:pt x="8166340" y="4405282"/>
                  <a:pt x="8170064" y="4401557"/>
                  <a:pt x="8177512" y="4401557"/>
                </a:cubicBezTo>
                <a:lnTo>
                  <a:pt x="8166340" y="4401557"/>
                </a:lnTo>
                <a:close/>
                <a:moveTo>
                  <a:pt x="6747564" y="4379214"/>
                </a:moveTo>
                <a:lnTo>
                  <a:pt x="6769907" y="4390386"/>
                </a:lnTo>
                <a:cubicBezTo>
                  <a:pt x="6762460" y="4390386"/>
                  <a:pt x="6751288" y="4390386"/>
                  <a:pt x="6736393" y="4390386"/>
                </a:cubicBezTo>
                <a:close/>
                <a:moveTo>
                  <a:pt x="6429178" y="4379214"/>
                </a:moveTo>
                <a:cubicBezTo>
                  <a:pt x="6432902" y="4379214"/>
                  <a:pt x="6434764" y="4379214"/>
                  <a:pt x="6434764" y="4379214"/>
                </a:cubicBezTo>
                <a:lnTo>
                  <a:pt x="6412420" y="4401557"/>
                </a:lnTo>
                <a:lnTo>
                  <a:pt x="6412420" y="4390386"/>
                </a:lnTo>
                <a:cubicBezTo>
                  <a:pt x="6419868" y="4382938"/>
                  <a:pt x="6425454" y="4379214"/>
                  <a:pt x="6429178" y="4379214"/>
                </a:cubicBezTo>
                <a:close/>
                <a:moveTo>
                  <a:pt x="8451213" y="4373628"/>
                </a:moveTo>
                <a:cubicBezTo>
                  <a:pt x="8454936" y="4373628"/>
                  <a:pt x="8456798" y="4375491"/>
                  <a:pt x="8456798" y="4379214"/>
                </a:cubicBezTo>
                <a:lnTo>
                  <a:pt x="8445627" y="4390386"/>
                </a:lnTo>
                <a:lnTo>
                  <a:pt x="8434455" y="4379214"/>
                </a:lnTo>
                <a:cubicBezTo>
                  <a:pt x="8441902" y="4375491"/>
                  <a:pt x="8447488" y="4373628"/>
                  <a:pt x="8451213" y="4373628"/>
                </a:cubicBezTo>
                <a:close/>
                <a:moveTo>
                  <a:pt x="8265488" y="4372231"/>
                </a:moveTo>
                <a:cubicBezTo>
                  <a:pt x="8268280" y="4371301"/>
                  <a:pt x="8270608" y="4371766"/>
                  <a:pt x="8272469" y="4373628"/>
                </a:cubicBezTo>
                <a:cubicBezTo>
                  <a:pt x="8276192" y="4377352"/>
                  <a:pt x="8276192" y="4381075"/>
                  <a:pt x="8272469" y="4384800"/>
                </a:cubicBezTo>
                <a:cubicBezTo>
                  <a:pt x="8268746" y="4388525"/>
                  <a:pt x="8263160" y="4390386"/>
                  <a:pt x="8255712" y="4390386"/>
                </a:cubicBezTo>
                <a:lnTo>
                  <a:pt x="8255712" y="4379214"/>
                </a:lnTo>
                <a:cubicBezTo>
                  <a:pt x="8259436" y="4375491"/>
                  <a:pt x="8262694" y="4373164"/>
                  <a:pt x="8265488" y="4372231"/>
                </a:cubicBezTo>
                <a:close/>
                <a:moveTo>
                  <a:pt x="8825457" y="4368043"/>
                </a:moveTo>
                <a:cubicBezTo>
                  <a:pt x="8825457" y="4368043"/>
                  <a:pt x="8829180" y="4368043"/>
                  <a:pt x="8836628" y="4368043"/>
                </a:cubicBezTo>
                <a:cubicBezTo>
                  <a:pt x="8836628" y="4368043"/>
                  <a:pt x="8836628" y="4371766"/>
                  <a:pt x="8836628" y="4379214"/>
                </a:cubicBezTo>
                <a:cubicBezTo>
                  <a:pt x="8836628" y="4379214"/>
                  <a:pt x="8834765" y="4379214"/>
                  <a:pt x="8831042" y="4379214"/>
                </a:cubicBezTo>
                <a:cubicBezTo>
                  <a:pt x="8827319" y="4379214"/>
                  <a:pt x="8825457" y="4379214"/>
                  <a:pt x="8825457" y="4379214"/>
                </a:cubicBezTo>
                <a:cubicBezTo>
                  <a:pt x="8825457" y="4371766"/>
                  <a:pt x="8825457" y="4368043"/>
                  <a:pt x="8825457" y="4368043"/>
                </a:cubicBezTo>
                <a:close/>
                <a:moveTo>
                  <a:pt x="8590856" y="4368043"/>
                </a:moveTo>
                <a:lnTo>
                  <a:pt x="8602028" y="4368043"/>
                </a:lnTo>
                <a:lnTo>
                  <a:pt x="8590856" y="4379214"/>
                </a:lnTo>
                <a:close/>
                <a:moveTo>
                  <a:pt x="8495898" y="4368043"/>
                </a:moveTo>
                <a:cubicBezTo>
                  <a:pt x="8507070" y="4368043"/>
                  <a:pt x="8516378" y="4368043"/>
                  <a:pt x="8523827" y="4368043"/>
                </a:cubicBezTo>
                <a:lnTo>
                  <a:pt x="8523827" y="4379214"/>
                </a:lnTo>
                <a:cubicBezTo>
                  <a:pt x="8494036" y="4386661"/>
                  <a:pt x="8479141" y="4386661"/>
                  <a:pt x="8479141" y="4379214"/>
                </a:cubicBezTo>
                <a:cubicBezTo>
                  <a:pt x="8479141" y="4371766"/>
                  <a:pt x="8484727" y="4368043"/>
                  <a:pt x="8495898" y="4368043"/>
                </a:cubicBezTo>
                <a:close/>
                <a:moveTo>
                  <a:pt x="8032283" y="4368043"/>
                </a:moveTo>
                <a:cubicBezTo>
                  <a:pt x="8039730" y="4368043"/>
                  <a:pt x="8043454" y="4371766"/>
                  <a:pt x="8043454" y="4379214"/>
                </a:cubicBezTo>
                <a:lnTo>
                  <a:pt x="8032283" y="4379214"/>
                </a:lnTo>
                <a:cubicBezTo>
                  <a:pt x="8024835" y="4371766"/>
                  <a:pt x="8024835" y="4368043"/>
                  <a:pt x="8032283" y="4368043"/>
                </a:cubicBezTo>
                <a:close/>
                <a:moveTo>
                  <a:pt x="6691706" y="4368043"/>
                </a:moveTo>
                <a:lnTo>
                  <a:pt x="6702878" y="4368043"/>
                </a:lnTo>
                <a:cubicBezTo>
                  <a:pt x="6710327" y="4368043"/>
                  <a:pt x="6715913" y="4369904"/>
                  <a:pt x="6719636" y="4373628"/>
                </a:cubicBezTo>
                <a:cubicBezTo>
                  <a:pt x="6723359" y="4377352"/>
                  <a:pt x="6725221" y="4379214"/>
                  <a:pt x="6725221" y="4379214"/>
                </a:cubicBezTo>
                <a:lnTo>
                  <a:pt x="6702878" y="4379214"/>
                </a:lnTo>
                <a:close/>
                <a:moveTo>
                  <a:pt x="6624678" y="4368043"/>
                </a:moveTo>
                <a:cubicBezTo>
                  <a:pt x="6632126" y="4368043"/>
                  <a:pt x="6632126" y="4371766"/>
                  <a:pt x="6624678" y="4379214"/>
                </a:cubicBezTo>
                <a:cubicBezTo>
                  <a:pt x="6624678" y="4379214"/>
                  <a:pt x="6624678" y="4381075"/>
                  <a:pt x="6624678" y="4384800"/>
                </a:cubicBezTo>
                <a:cubicBezTo>
                  <a:pt x="6624678" y="4388525"/>
                  <a:pt x="6628402" y="4390386"/>
                  <a:pt x="6635850" y="4390386"/>
                </a:cubicBezTo>
                <a:lnTo>
                  <a:pt x="6635850" y="4401557"/>
                </a:lnTo>
                <a:lnTo>
                  <a:pt x="6557649" y="4401557"/>
                </a:lnTo>
                <a:lnTo>
                  <a:pt x="6546478" y="4401557"/>
                </a:lnTo>
                <a:cubicBezTo>
                  <a:pt x="6546478" y="4401557"/>
                  <a:pt x="6546478" y="4399695"/>
                  <a:pt x="6546478" y="4395971"/>
                </a:cubicBezTo>
                <a:cubicBezTo>
                  <a:pt x="6546478" y="4392248"/>
                  <a:pt x="6542755" y="4390386"/>
                  <a:pt x="6535307" y="4390386"/>
                </a:cubicBezTo>
                <a:cubicBezTo>
                  <a:pt x="6527860" y="4390386"/>
                  <a:pt x="6524135" y="4390386"/>
                  <a:pt x="6524135" y="4390386"/>
                </a:cubicBezTo>
                <a:cubicBezTo>
                  <a:pt x="6524135" y="4390386"/>
                  <a:pt x="6522274" y="4390386"/>
                  <a:pt x="6518550" y="4390386"/>
                </a:cubicBezTo>
                <a:cubicBezTo>
                  <a:pt x="6514826" y="4390386"/>
                  <a:pt x="6509240" y="4386661"/>
                  <a:pt x="6501792" y="4379214"/>
                </a:cubicBezTo>
                <a:cubicBezTo>
                  <a:pt x="6516687" y="4379214"/>
                  <a:pt x="6535307" y="4382938"/>
                  <a:pt x="6557649" y="4390386"/>
                </a:cubicBezTo>
                <a:cubicBezTo>
                  <a:pt x="6594888" y="4390386"/>
                  <a:pt x="6613508" y="4386661"/>
                  <a:pt x="6613508" y="4379214"/>
                </a:cubicBezTo>
                <a:cubicBezTo>
                  <a:pt x="6613508" y="4371766"/>
                  <a:pt x="6617231" y="4368043"/>
                  <a:pt x="6624678" y="4368043"/>
                </a:cubicBezTo>
                <a:close/>
                <a:moveTo>
                  <a:pt x="6568822" y="4368043"/>
                </a:moveTo>
                <a:cubicBezTo>
                  <a:pt x="6568822" y="4368043"/>
                  <a:pt x="6568822" y="4371766"/>
                  <a:pt x="6568822" y="4379214"/>
                </a:cubicBezTo>
                <a:lnTo>
                  <a:pt x="6546478" y="4379214"/>
                </a:lnTo>
                <a:close/>
                <a:moveTo>
                  <a:pt x="6970993" y="4362457"/>
                </a:moveTo>
                <a:lnTo>
                  <a:pt x="6982166" y="4368043"/>
                </a:lnTo>
                <a:cubicBezTo>
                  <a:pt x="6978441" y="4368043"/>
                  <a:pt x="6975648" y="4367578"/>
                  <a:pt x="6973787" y="4366647"/>
                </a:cubicBezTo>
                <a:close/>
                <a:moveTo>
                  <a:pt x="8858971" y="4356871"/>
                </a:moveTo>
                <a:cubicBezTo>
                  <a:pt x="8858971" y="4364318"/>
                  <a:pt x="8866419" y="4371766"/>
                  <a:pt x="8881314" y="4379214"/>
                </a:cubicBezTo>
                <a:cubicBezTo>
                  <a:pt x="8888762" y="4386661"/>
                  <a:pt x="8892485" y="4392248"/>
                  <a:pt x="8892485" y="4395971"/>
                </a:cubicBezTo>
                <a:cubicBezTo>
                  <a:pt x="8892485" y="4399695"/>
                  <a:pt x="8888762" y="4401557"/>
                  <a:pt x="8881314" y="4401557"/>
                </a:cubicBezTo>
                <a:lnTo>
                  <a:pt x="8870142" y="4390386"/>
                </a:lnTo>
                <a:cubicBezTo>
                  <a:pt x="8862694" y="4382938"/>
                  <a:pt x="8858971" y="4377352"/>
                  <a:pt x="8858971" y="4373628"/>
                </a:cubicBezTo>
                <a:cubicBezTo>
                  <a:pt x="8858971" y="4369904"/>
                  <a:pt x="8855248" y="4368043"/>
                  <a:pt x="8847799" y="4368043"/>
                </a:cubicBezTo>
                <a:close/>
                <a:moveTo>
                  <a:pt x="8305983" y="4356871"/>
                </a:moveTo>
                <a:cubicBezTo>
                  <a:pt x="8309706" y="4356871"/>
                  <a:pt x="8311569" y="4356871"/>
                  <a:pt x="8311569" y="4356871"/>
                </a:cubicBezTo>
                <a:lnTo>
                  <a:pt x="8300398" y="4368043"/>
                </a:lnTo>
                <a:cubicBezTo>
                  <a:pt x="8292949" y="4368043"/>
                  <a:pt x="8291089" y="4366181"/>
                  <a:pt x="8294812" y="4362457"/>
                </a:cubicBezTo>
                <a:cubicBezTo>
                  <a:pt x="8298536" y="4358732"/>
                  <a:pt x="8302260" y="4356871"/>
                  <a:pt x="8305983" y="4356871"/>
                </a:cubicBezTo>
                <a:close/>
                <a:moveTo>
                  <a:pt x="7987596" y="4356871"/>
                </a:moveTo>
                <a:lnTo>
                  <a:pt x="7998768" y="4368043"/>
                </a:lnTo>
                <a:cubicBezTo>
                  <a:pt x="7998768" y="4375491"/>
                  <a:pt x="7995046" y="4379214"/>
                  <a:pt x="7987596" y="4379214"/>
                </a:cubicBezTo>
                <a:cubicBezTo>
                  <a:pt x="7980148" y="4371766"/>
                  <a:pt x="7976426" y="4368043"/>
                  <a:pt x="7976426" y="4368043"/>
                </a:cubicBezTo>
                <a:cubicBezTo>
                  <a:pt x="7976426" y="4360595"/>
                  <a:pt x="7980148" y="4356871"/>
                  <a:pt x="7987596" y="4356871"/>
                </a:cubicBezTo>
                <a:close/>
                <a:moveTo>
                  <a:pt x="6959822" y="4356871"/>
                </a:moveTo>
                <a:lnTo>
                  <a:pt x="6968200" y="4358268"/>
                </a:lnTo>
                <a:cubicBezTo>
                  <a:pt x="6970062" y="4359199"/>
                  <a:pt x="6970993" y="4360595"/>
                  <a:pt x="6970993" y="4362457"/>
                </a:cubicBezTo>
                <a:close/>
                <a:moveTo>
                  <a:pt x="6926308" y="4356871"/>
                </a:moveTo>
                <a:cubicBezTo>
                  <a:pt x="6926308" y="4364318"/>
                  <a:pt x="6926308" y="4368043"/>
                  <a:pt x="6926308" y="4368043"/>
                </a:cubicBezTo>
                <a:cubicBezTo>
                  <a:pt x="6933756" y="4368043"/>
                  <a:pt x="6937479" y="4366181"/>
                  <a:pt x="6937479" y="4362457"/>
                </a:cubicBezTo>
                <a:cubicBezTo>
                  <a:pt x="6937479" y="4358732"/>
                  <a:pt x="6933756" y="4356871"/>
                  <a:pt x="6926308" y="4356871"/>
                </a:cubicBezTo>
                <a:close/>
                <a:moveTo>
                  <a:pt x="6289535" y="4356871"/>
                </a:moveTo>
                <a:lnTo>
                  <a:pt x="6378906" y="4368043"/>
                </a:lnTo>
                <a:lnTo>
                  <a:pt x="6390077" y="4390386"/>
                </a:lnTo>
                <a:cubicBezTo>
                  <a:pt x="6390077" y="4390386"/>
                  <a:pt x="6384492" y="4388525"/>
                  <a:pt x="6373320" y="4384800"/>
                </a:cubicBezTo>
                <a:cubicBezTo>
                  <a:pt x="6362149" y="4381075"/>
                  <a:pt x="6350977" y="4377352"/>
                  <a:pt x="6339806" y="4373628"/>
                </a:cubicBezTo>
                <a:cubicBezTo>
                  <a:pt x="6328635" y="4369904"/>
                  <a:pt x="6317463" y="4366181"/>
                  <a:pt x="6306292" y="4362457"/>
                </a:cubicBezTo>
                <a:cubicBezTo>
                  <a:pt x="6295120" y="4358732"/>
                  <a:pt x="6289535" y="4356871"/>
                  <a:pt x="6289535" y="4356871"/>
                </a:cubicBezTo>
                <a:close/>
                <a:moveTo>
                  <a:pt x="8791941" y="4345700"/>
                </a:moveTo>
                <a:cubicBezTo>
                  <a:pt x="8799391" y="4345700"/>
                  <a:pt x="8803114" y="4345700"/>
                  <a:pt x="8803114" y="4345700"/>
                </a:cubicBezTo>
                <a:lnTo>
                  <a:pt x="8814285" y="4356871"/>
                </a:lnTo>
                <a:lnTo>
                  <a:pt x="8808700" y="4356871"/>
                </a:lnTo>
                <a:cubicBezTo>
                  <a:pt x="8804975" y="4356871"/>
                  <a:pt x="8803114" y="4356871"/>
                  <a:pt x="8803114" y="4356871"/>
                </a:cubicBezTo>
                <a:close/>
                <a:moveTo>
                  <a:pt x="8680227" y="4345700"/>
                </a:moveTo>
                <a:cubicBezTo>
                  <a:pt x="8687676" y="4345700"/>
                  <a:pt x="8691399" y="4345700"/>
                  <a:pt x="8691399" y="4345700"/>
                </a:cubicBezTo>
                <a:cubicBezTo>
                  <a:pt x="8691399" y="4345700"/>
                  <a:pt x="8693261" y="4347561"/>
                  <a:pt x="8696985" y="4351286"/>
                </a:cubicBezTo>
                <a:cubicBezTo>
                  <a:pt x="8700709" y="4355009"/>
                  <a:pt x="8706293" y="4356871"/>
                  <a:pt x="8713742" y="4356871"/>
                </a:cubicBezTo>
                <a:lnTo>
                  <a:pt x="8691399" y="4356871"/>
                </a:lnTo>
                <a:close/>
                <a:moveTo>
                  <a:pt x="8557341" y="4345700"/>
                </a:moveTo>
                <a:cubicBezTo>
                  <a:pt x="8557341" y="4345700"/>
                  <a:pt x="8561065" y="4345700"/>
                  <a:pt x="8568512" y="4345700"/>
                </a:cubicBezTo>
                <a:cubicBezTo>
                  <a:pt x="8568512" y="4353147"/>
                  <a:pt x="8564789" y="4356871"/>
                  <a:pt x="8557341" y="4356871"/>
                </a:cubicBezTo>
                <a:cubicBezTo>
                  <a:pt x="8557341" y="4349424"/>
                  <a:pt x="8557341" y="4345700"/>
                  <a:pt x="8557341" y="4345700"/>
                </a:cubicBezTo>
                <a:close/>
                <a:moveTo>
                  <a:pt x="6557649" y="4345700"/>
                </a:moveTo>
                <a:cubicBezTo>
                  <a:pt x="6565098" y="4345700"/>
                  <a:pt x="6572544" y="4349424"/>
                  <a:pt x="6579992" y="4356871"/>
                </a:cubicBezTo>
                <a:lnTo>
                  <a:pt x="6568822" y="4356871"/>
                </a:lnTo>
                <a:lnTo>
                  <a:pt x="6546478" y="4356871"/>
                </a:lnTo>
                <a:cubicBezTo>
                  <a:pt x="6546478" y="4349424"/>
                  <a:pt x="6550201" y="4345700"/>
                  <a:pt x="6557649" y="4345700"/>
                </a:cubicBezTo>
                <a:close/>
                <a:moveTo>
                  <a:pt x="5730961" y="4345700"/>
                </a:moveTo>
                <a:cubicBezTo>
                  <a:pt x="5738409" y="4345700"/>
                  <a:pt x="5742133" y="4349424"/>
                  <a:pt x="5742133" y="4356871"/>
                </a:cubicBezTo>
                <a:lnTo>
                  <a:pt x="5730961" y="4356871"/>
                </a:lnTo>
                <a:close/>
                <a:moveTo>
                  <a:pt x="5619246" y="4345700"/>
                </a:moveTo>
                <a:cubicBezTo>
                  <a:pt x="5626694" y="4345700"/>
                  <a:pt x="5630419" y="4345700"/>
                  <a:pt x="5630419" y="4345700"/>
                </a:cubicBezTo>
                <a:cubicBezTo>
                  <a:pt x="5630419" y="4345700"/>
                  <a:pt x="5630419" y="4349424"/>
                  <a:pt x="5630419" y="4356871"/>
                </a:cubicBezTo>
                <a:lnTo>
                  <a:pt x="5619246" y="4356871"/>
                </a:lnTo>
                <a:close/>
                <a:moveTo>
                  <a:pt x="7018472" y="4342209"/>
                </a:moveTo>
                <a:cubicBezTo>
                  <a:pt x="7024058" y="4340812"/>
                  <a:pt x="7038022" y="4345700"/>
                  <a:pt x="7060364" y="4356871"/>
                </a:cubicBezTo>
                <a:cubicBezTo>
                  <a:pt x="7097603" y="4371766"/>
                  <a:pt x="7119946" y="4379214"/>
                  <a:pt x="7127394" y="4379214"/>
                </a:cubicBezTo>
                <a:cubicBezTo>
                  <a:pt x="7134842" y="4379214"/>
                  <a:pt x="7138565" y="4382938"/>
                  <a:pt x="7138565" y="4390386"/>
                </a:cubicBezTo>
                <a:cubicBezTo>
                  <a:pt x="7131117" y="4390386"/>
                  <a:pt x="7123671" y="4390386"/>
                  <a:pt x="7116223" y="4390386"/>
                </a:cubicBezTo>
                <a:cubicBezTo>
                  <a:pt x="7108774" y="4390386"/>
                  <a:pt x="7099464" y="4388525"/>
                  <a:pt x="7088294" y="4384800"/>
                </a:cubicBezTo>
                <a:cubicBezTo>
                  <a:pt x="7077123" y="4381075"/>
                  <a:pt x="7064089" y="4375491"/>
                  <a:pt x="7049194" y="4368043"/>
                </a:cubicBezTo>
                <a:cubicBezTo>
                  <a:pt x="7026850" y="4353147"/>
                  <a:pt x="7015680" y="4345700"/>
                  <a:pt x="7015680" y="4345700"/>
                </a:cubicBezTo>
                <a:cubicBezTo>
                  <a:pt x="7015680" y="4343838"/>
                  <a:pt x="7016610" y="4342673"/>
                  <a:pt x="7018472" y="4342209"/>
                </a:cubicBezTo>
                <a:close/>
                <a:moveTo>
                  <a:pt x="7350823" y="4334529"/>
                </a:moveTo>
                <a:lnTo>
                  <a:pt x="7361994" y="4334529"/>
                </a:lnTo>
                <a:cubicBezTo>
                  <a:pt x="7369443" y="4341975"/>
                  <a:pt x="7371304" y="4345700"/>
                  <a:pt x="7367580" y="4345700"/>
                </a:cubicBezTo>
                <a:cubicBezTo>
                  <a:pt x="7363857" y="4345700"/>
                  <a:pt x="7361994" y="4345700"/>
                  <a:pt x="7361994" y="4345700"/>
                </a:cubicBezTo>
                <a:close/>
                <a:moveTo>
                  <a:pt x="6613508" y="4334529"/>
                </a:moveTo>
                <a:cubicBezTo>
                  <a:pt x="6613508" y="4334529"/>
                  <a:pt x="6617231" y="4334529"/>
                  <a:pt x="6624678" y="4334529"/>
                </a:cubicBezTo>
                <a:cubicBezTo>
                  <a:pt x="6632126" y="4334529"/>
                  <a:pt x="6635850" y="4336390"/>
                  <a:pt x="6635850" y="4340114"/>
                </a:cubicBezTo>
                <a:cubicBezTo>
                  <a:pt x="6635850" y="4343838"/>
                  <a:pt x="6632126" y="4345700"/>
                  <a:pt x="6624678" y="4345700"/>
                </a:cubicBezTo>
                <a:cubicBezTo>
                  <a:pt x="6624678" y="4345700"/>
                  <a:pt x="6622817" y="4343838"/>
                  <a:pt x="6619092" y="4340114"/>
                </a:cubicBezTo>
                <a:cubicBezTo>
                  <a:pt x="6615370" y="4336390"/>
                  <a:pt x="6613508" y="4334529"/>
                  <a:pt x="6613508" y="4334529"/>
                </a:cubicBezTo>
                <a:close/>
                <a:moveTo>
                  <a:pt x="8294812" y="4323356"/>
                </a:moveTo>
                <a:cubicBezTo>
                  <a:pt x="8298536" y="4323356"/>
                  <a:pt x="8300398" y="4323356"/>
                  <a:pt x="8300398" y="4323356"/>
                </a:cubicBezTo>
                <a:lnTo>
                  <a:pt x="8289226" y="4334529"/>
                </a:lnTo>
                <a:cubicBezTo>
                  <a:pt x="8289226" y="4327081"/>
                  <a:pt x="8291089" y="4323356"/>
                  <a:pt x="8294812" y="4323356"/>
                </a:cubicBezTo>
                <a:close/>
                <a:moveTo>
                  <a:pt x="6892792" y="4323356"/>
                </a:moveTo>
                <a:lnTo>
                  <a:pt x="6903965" y="4334529"/>
                </a:lnTo>
                <a:cubicBezTo>
                  <a:pt x="6918859" y="4341975"/>
                  <a:pt x="6930032" y="4345700"/>
                  <a:pt x="6937479" y="4345700"/>
                </a:cubicBezTo>
                <a:lnTo>
                  <a:pt x="6959822" y="4356871"/>
                </a:lnTo>
                <a:cubicBezTo>
                  <a:pt x="6959822" y="4356871"/>
                  <a:pt x="6959822" y="4360595"/>
                  <a:pt x="6959822" y="4368043"/>
                </a:cubicBezTo>
                <a:cubicBezTo>
                  <a:pt x="6959822" y="4375491"/>
                  <a:pt x="6959822" y="4379214"/>
                  <a:pt x="6959822" y="4379214"/>
                </a:cubicBezTo>
                <a:cubicBezTo>
                  <a:pt x="6959822" y="4379214"/>
                  <a:pt x="6963546" y="4379214"/>
                  <a:pt x="6970993" y="4379214"/>
                </a:cubicBezTo>
                <a:lnTo>
                  <a:pt x="6982166" y="4390386"/>
                </a:lnTo>
                <a:lnTo>
                  <a:pt x="7004507" y="4401557"/>
                </a:lnTo>
                <a:lnTo>
                  <a:pt x="7026850" y="4401557"/>
                </a:lnTo>
                <a:lnTo>
                  <a:pt x="7004507" y="4412728"/>
                </a:lnTo>
                <a:cubicBezTo>
                  <a:pt x="6989613" y="4405282"/>
                  <a:pt x="6978442" y="4401557"/>
                  <a:pt x="6970993" y="4401557"/>
                </a:cubicBezTo>
                <a:cubicBezTo>
                  <a:pt x="6970993" y="4401557"/>
                  <a:pt x="6970993" y="4397832"/>
                  <a:pt x="6970993" y="4390386"/>
                </a:cubicBezTo>
                <a:lnTo>
                  <a:pt x="6959822" y="4390386"/>
                </a:lnTo>
                <a:cubicBezTo>
                  <a:pt x="6959822" y="4397832"/>
                  <a:pt x="6952374" y="4399695"/>
                  <a:pt x="6937479" y="4395971"/>
                </a:cubicBezTo>
                <a:cubicBezTo>
                  <a:pt x="6922585" y="4392248"/>
                  <a:pt x="6913274" y="4388525"/>
                  <a:pt x="6909551" y="4384800"/>
                </a:cubicBezTo>
                <a:cubicBezTo>
                  <a:pt x="6905826" y="4381075"/>
                  <a:pt x="6896516" y="4379214"/>
                  <a:pt x="6881622" y="4379214"/>
                </a:cubicBezTo>
                <a:cubicBezTo>
                  <a:pt x="6866726" y="4379214"/>
                  <a:pt x="6859278" y="4379214"/>
                  <a:pt x="6859278" y="4379214"/>
                </a:cubicBezTo>
                <a:lnTo>
                  <a:pt x="6903965" y="4356871"/>
                </a:lnTo>
                <a:lnTo>
                  <a:pt x="6915136" y="4345700"/>
                </a:lnTo>
                <a:lnTo>
                  <a:pt x="6892792" y="4334529"/>
                </a:lnTo>
                <a:lnTo>
                  <a:pt x="6881622" y="4334529"/>
                </a:lnTo>
                <a:close/>
                <a:moveTo>
                  <a:pt x="5663933" y="4323356"/>
                </a:moveTo>
                <a:cubicBezTo>
                  <a:pt x="5663933" y="4330804"/>
                  <a:pt x="5663933" y="4334529"/>
                  <a:pt x="5663933" y="4334529"/>
                </a:cubicBezTo>
                <a:cubicBezTo>
                  <a:pt x="5656485" y="4334529"/>
                  <a:pt x="5652762" y="4334529"/>
                  <a:pt x="5652762" y="4334529"/>
                </a:cubicBezTo>
                <a:close/>
                <a:moveTo>
                  <a:pt x="8702570" y="4312186"/>
                </a:moveTo>
                <a:cubicBezTo>
                  <a:pt x="8710019" y="4312186"/>
                  <a:pt x="8717466" y="4312186"/>
                  <a:pt x="8724913" y="4312186"/>
                </a:cubicBezTo>
                <a:lnTo>
                  <a:pt x="8713742" y="4323356"/>
                </a:lnTo>
                <a:close/>
                <a:moveTo>
                  <a:pt x="7998768" y="4312186"/>
                </a:moveTo>
                <a:lnTo>
                  <a:pt x="8009940" y="4323356"/>
                </a:lnTo>
                <a:lnTo>
                  <a:pt x="7998768" y="4323356"/>
                </a:lnTo>
                <a:cubicBezTo>
                  <a:pt x="7998768" y="4323356"/>
                  <a:pt x="7998768" y="4319632"/>
                  <a:pt x="7998768" y="4312186"/>
                </a:cubicBezTo>
                <a:close/>
                <a:moveTo>
                  <a:pt x="7563082" y="4312186"/>
                </a:moveTo>
                <a:cubicBezTo>
                  <a:pt x="7563082" y="4312186"/>
                  <a:pt x="7566804" y="4315909"/>
                  <a:pt x="7574252" y="4323356"/>
                </a:cubicBezTo>
                <a:cubicBezTo>
                  <a:pt x="7566804" y="4323356"/>
                  <a:pt x="7563082" y="4323356"/>
                  <a:pt x="7563082" y="4323356"/>
                </a:cubicBezTo>
                <a:close/>
                <a:moveTo>
                  <a:pt x="6177821" y="4312186"/>
                </a:moveTo>
                <a:lnTo>
                  <a:pt x="6233678" y="4334529"/>
                </a:lnTo>
                <a:cubicBezTo>
                  <a:pt x="6241126" y="4334529"/>
                  <a:pt x="6244849" y="4334529"/>
                  <a:pt x="6244849" y="4334529"/>
                </a:cubicBezTo>
                <a:cubicBezTo>
                  <a:pt x="6244849" y="4334529"/>
                  <a:pt x="6248572" y="4334529"/>
                  <a:pt x="6256021" y="4334529"/>
                </a:cubicBezTo>
                <a:cubicBezTo>
                  <a:pt x="6256021" y="4334529"/>
                  <a:pt x="6256021" y="4338252"/>
                  <a:pt x="6256021" y="4345700"/>
                </a:cubicBezTo>
                <a:cubicBezTo>
                  <a:pt x="6256021" y="4345700"/>
                  <a:pt x="6246710" y="4345700"/>
                  <a:pt x="6228092" y="4345700"/>
                </a:cubicBezTo>
                <a:cubicBezTo>
                  <a:pt x="6209473" y="4345700"/>
                  <a:pt x="6198301" y="4341975"/>
                  <a:pt x="6194578" y="4334529"/>
                </a:cubicBezTo>
                <a:cubicBezTo>
                  <a:pt x="6190853" y="4327081"/>
                  <a:pt x="6185268" y="4323356"/>
                  <a:pt x="6177821" y="4323356"/>
                </a:cubicBezTo>
                <a:close/>
                <a:moveTo>
                  <a:pt x="9216458" y="4301013"/>
                </a:moveTo>
                <a:cubicBezTo>
                  <a:pt x="9216458" y="4301013"/>
                  <a:pt x="9218321" y="4301013"/>
                  <a:pt x="9222044" y="4301013"/>
                </a:cubicBezTo>
                <a:cubicBezTo>
                  <a:pt x="9225767" y="4301013"/>
                  <a:pt x="9227629" y="4302875"/>
                  <a:pt x="9227629" y="4306599"/>
                </a:cubicBezTo>
                <a:cubicBezTo>
                  <a:pt x="9227629" y="4310324"/>
                  <a:pt x="9223906" y="4312186"/>
                  <a:pt x="9216458" y="4312186"/>
                </a:cubicBezTo>
                <a:cubicBezTo>
                  <a:pt x="9216458" y="4304738"/>
                  <a:pt x="9216458" y="4301013"/>
                  <a:pt x="9216458" y="4301013"/>
                </a:cubicBezTo>
                <a:close/>
                <a:moveTo>
                  <a:pt x="7093880" y="4301013"/>
                </a:moveTo>
                <a:lnTo>
                  <a:pt x="7093880" y="4312186"/>
                </a:lnTo>
                <a:cubicBezTo>
                  <a:pt x="7101328" y="4312186"/>
                  <a:pt x="7105051" y="4310324"/>
                  <a:pt x="7105051" y="4306599"/>
                </a:cubicBezTo>
                <a:cubicBezTo>
                  <a:pt x="7105051" y="4302875"/>
                  <a:pt x="7105051" y="4301013"/>
                  <a:pt x="7105051" y="4301013"/>
                </a:cubicBezTo>
                <a:cubicBezTo>
                  <a:pt x="7105051" y="4301013"/>
                  <a:pt x="7101328" y="4301013"/>
                  <a:pt x="7093880" y="4301013"/>
                </a:cubicBezTo>
                <a:close/>
                <a:moveTo>
                  <a:pt x="6725221" y="4301013"/>
                </a:moveTo>
                <a:cubicBezTo>
                  <a:pt x="6725221" y="4308461"/>
                  <a:pt x="6732670" y="4312186"/>
                  <a:pt x="6747564" y="4312186"/>
                </a:cubicBezTo>
                <a:lnTo>
                  <a:pt x="6736393" y="4301013"/>
                </a:lnTo>
                <a:close/>
                <a:moveTo>
                  <a:pt x="6479450" y="4301013"/>
                </a:moveTo>
                <a:lnTo>
                  <a:pt x="6524135" y="4323356"/>
                </a:lnTo>
                <a:lnTo>
                  <a:pt x="6501792" y="4323356"/>
                </a:lnTo>
                <a:lnTo>
                  <a:pt x="6490621" y="4323356"/>
                </a:lnTo>
                <a:lnTo>
                  <a:pt x="6490621" y="4334529"/>
                </a:lnTo>
                <a:lnTo>
                  <a:pt x="6479450" y="4312186"/>
                </a:lnTo>
                <a:cubicBezTo>
                  <a:pt x="6479450" y="4304738"/>
                  <a:pt x="6479450" y="4301013"/>
                  <a:pt x="6479450" y="4301013"/>
                </a:cubicBezTo>
                <a:close/>
                <a:moveTo>
                  <a:pt x="6367736" y="4301013"/>
                </a:moveTo>
                <a:lnTo>
                  <a:pt x="6390077" y="4312186"/>
                </a:lnTo>
                <a:cubicBezTo>
                  <a:pt x="6382630" y="4312186"/>
                  <a:pt x="6378906" y="4312186"/>
                  <a:pt x="6378906" y="4312186"/>
                </a:cubicBezTo>
                <a:cubicBezTo>
                  <a:pt x="6364011" y="4312186"/>
                  <a:pt x="6360288" y="4315909"/>
                  <a:pt x="6367736" y="4323356"/>
                </a:cubicBezTo>
                <a:cubicBezTo>
                  <a:pt x="6375183" y="4330804"/>
                  <a:pt x="6375183" y="4334529"/>
                  <a:pt x="6367736" y="4334529"/>
                </a:cubicBezTo>
                <a:cubicBezTo>
                  <a:pt x="6360288" y="4334529"/>
                  <a:pt x="6356563" y="4332666"/>
                  <a:pt x="6356563" y="4328943"/>
                </a:cubicBezTo>
                <a:cubicBezTo>
                  <a:pt x="6356563" y="4325218"/>
                  <a:pt x="6356563" y="4323356"/>
                  <a:pt x="6356563" y="4323356"/>
                </a:cubicBezTo>
                <a:lnTo>
                  <a:pt x="6356563" y="4312186"/>
                </a:lnTo>
                <a:close/>
                <a:moveTo>
                  <a:pt x="9205286" y="4289842"/>
                </a:moveTo>
                <a:cubicBezTo>
                  <a:pt x="9205286" y="4289842"/>
                  <a:pt x="9205286" y="4293567"/>
                  <a:pt x="9205286" y="4301013"/>
                </a:cubicBezTo>
                <a:cubicBezTo>
                  <a:pt x="9197838" y="4301013"/>
                  <a:pt x="9194115" y="4301013"/>
                  <a:pt x="9194115" y="4301013"/>
                </a:cubicBezTo>
                <a:close/>
                <a:moveTo>
                  <a:pt x="8177512" y="4289842"/>
                </a:moveTo>
                <a:cubicBezTo>
                  <a:pt x="8177512" y="4289842"/>
                  <a:pt x="8177512" y="4293567"/>
                  <a:pt x="8177512" y="4301013"/>
                </a:cubicBezTo>
                <a:cubicBezTo>
                  <a:pt x="8177512" y="4308461"/>
                  <a:pt x="8181234" y="4308461"/>
                  <a:pt x="8188684" y="4301013"/>
                </a:cubicBezTo>
                <a:cubicBezTo>
                  <a:pt x="8196132" y="4301013"/>
                  <a:pt x="8199854" y="4297290"/>
                  <a:pt x="8199854" y="4289842"/>
                </a:cubicBezTo>
                <a:cubicBezTo>
                  <a:pt x="8199854" y="4289842"/>
                  <a:pt x="8196132" y="4289842"/>
                  <a:pt x="8188684" y="4289842"/>
                </a:cubicBezTo>
                <a:cubicBezTo>
                  <a:pt x="8181234" y="4289842"/>
                  <a:pt x="8177512" y="4289842"/>
                  <a:pt x="8177512" y="4289842"/>
                </a:cubicBezTo>
                <a:close/>
                <a:moveTo>
                  <a:pt x="8026696" y="4289842"/>
                </a:moveTo>
                <a:cubicBezTo>
                  <a:pt x="8030420" y="4289842"/>
                  <a:pt x="8032283" y="4289842"/>
                  <a:pt x="8032283" y="4289842"/>
                </a:cubicBezTo>
                <a:lnTo>
                  <a:pt x="8021110" y="4301013"/>
                </a:lnTo>
                <a:cubicBezTo>
                  <a:pt x="8013662" y="4301013"/>
                  <a:pt x="8011802" y="4299152"/>
                  <a:pt x="8015526" y="4295429"/>
                </a:cubicBezTo>
                <a:cubicBezTo>
                  <a:pt x="8019249" y="4291704"/>
                  <a:pt x="8022974" y="4289842"/>
                  <a:pt x="8026696" y="4289842"/>
                </a:cubicBezTo>
                <a:close/>
                <a:moveTo>
                  <a:pt x="7697139" y="4289842"/>
                </a:moveTo>
                <a:cubicBezTo>
                  <a:pt x="7697139" y="4289842"/>
                  <a:pt x="7699000" y="4291704"/>
                  <a:pt x="7702724" y="4295429"/>
                </a:cubicBezTo>
                <a:cubicBezTo>
                  <a:pt x="7706447" y="4299152"/>
                  <a:pt x="7708310" y="4301013"/>
                  <a:pt x="7708310" y="4301013"/>
                </a:cubicBezTo>
                <a:cubicBezTo>
                  <a:pt x="7700862" y="4301013"/>
                  <a:pt x="7697139" y="4301013"/>
                  <a:pt x="7697139" y="4301013"/>
                </a:cubicBezTo>
                <a:close/>
                <a:moveTo>
                  <a:pt x="7674796" y="4289842"/>
                </a:moveTo>
                <a:cubicBezTo>
                  <a:pt x="7682244" y="4289842"/>
                  <a:pt x="7685967" y="4291704"/>
                  <a:pt x="7685967" y="4295429"/>
                </a:cubicBezTo>
                <a:cubicBezTo>
                  <a:pt x="7685967" y="4299152"/>
                  <a:pt x="7682244" y="4301013"/>
                  <a:pt x="7674796" y="4301013"/>
                </a:cubicBezTo>
                <a:cubicBezTo>
                  <a:pt x="7674796" y="4301013"/>
                  <a:pt x="7674796" y="4297290"/>
                  <a:pt x="7674796" y="4289842"/>
                </a:cubicBezTo>
                <a:close/>
                <a:moveTo>
                  <a:pt x="7345237" y="4289842"/>
                </a:moveTo>
                <a:cubicBezTo>
                  <a:pt x="7348960" y="4289842"/>
                  <a:pt x="7350823" y="4291704"/>
                  <a:pt x="7350823" y="4295429"/>
                </a:cubicBezTo>
                <a:cubicBezTo>
                  <a:pt x="7350823" y="4299152"/>
                  <a:pt x="7354546" y="4301013"/>
                  <a:pt x="7361994" y="4301013"/>
                </a:cubicBezTo>
                <a:cubicBezTo>
                  <a:pt x="7369443" y="4301013"/>
                  <a:pt x="7375028" y="4304738"/>
                  <a:pt x="7378752" y="4312186"/>
                </a:cubicBezTo>
                <a:cubicBezTo>
                  <a:pt x="7382476" y="4319632"/>
                  <a:pt x="7389924" y="4323356"/>
                  <a:pt x="7401094" y="4323356"/>
                </a:cubicBezTo>
                <a:cubicBezTo>
                  <a:pt x="7412266" y="4323356"/>
                  <a:pt x="7419714" y="4325218"/>
                  <a:pt x="7423438" y="4328943"/>
                </a:cubicBezTo>
                <a:cubicBezTo>
                  <a:pt x="7427160" y="4332666"/>
                  <a:pt x="7430886" y="4334529"/>
                  <a:pt x="7434610" y="4334529"/>
                </a:cubicBezTo>
                <a:cubicBezTo>
                  <a:pt x="7438333" y="4334529"/>
                  <a:pt x="7451367" y="4336390"/>
                  <a:pt x="7473710" y="4340114"/>
                </a:cubicBezTo>
                <a:cubicBezTo>
                  <a:pt x="7496052" y="4343838"/>
                  <a:pt x="7510947" y="4349424"/>
                  <a:pt x="7518395" y="4356871"/>
                </a:cubicBezTo>
                <a:lnTo>
                  <a:pt x="7529568" y="4356871"/>
                </a:lnTo>
                <a:cubicBezTo>
                  <a:pt x="7537015" y="4356871"/>
                  <a:pt x="7546324" y="4358732"/>
                  <a:pt x="7557495" y="4362457"/>
                </a:cubicBezTo>
                <a:cubicBezTo>
                  <a:pt x="7568666" y="4366181"/>
                  <a:pt x="7577976" y="4368043"/>
                  <a:pt x="7585424" y="4368043"/>
                </a:cubicBezTo>
                <a:lnTo>
                  <a:pt x="7596596" y="4368043"/>
                </a:lnTo>
                <a:lnTo>
                  <a:pt x="7607766" y="4368043"/>
                </a:lnTo>
                <a:lnTo>
                  <a:pt x="7630110" y="4379214"/>
                </a:lnTo>
                <a:cubicBezTo>
                  <a:pt x="7645005" y="4379214"/>
                  <a:pt x="7656176" y="4382938"/>
                  <a:pt x="7663624" y="4390386"/>
                </a:cubicBezTo>
                <a:cubicBezTo>
                  <a:pt x="7671073" y="4390386"/>
                  <a:pt x="7676658" y="4390386"/>
                  <a:pt x="7680382" y="4390386"/>
                </a:cubicBezTo>
                <a:cubicBezTo>
                  <a:pt x="7684105" y="4390386"/>
                  <a:pt x="7685967" y="4390386"/>
                  <a:pt x="7685967" y="4390386"/>
                </a:cubicBezTo>
                <a:cubicBezTo>
                  <a:pt x="7693416" y="4390386"/>
                  <a:pt x="7697139" y="4394109"/>
                  <a:pt x="7697139" y="4401557"/>
                </a:cubicBezTo>
                <a:cubicBezTo>
                  <a:pt x="7704587" y="4409005"/>
                  <a:pt x="7708310" y="4412728"/>
                  <a:pt x="7708310" y="4412728"/>
                </a:cubicBezTo>
                <a:cubicBezTo>
                  <a:pt x="7715758" y="4412728"/>
                  <a:pt x="7715758" y="4416452"/>
                  <a:pt x="7708310" y="4423900"/>
                </a:cubicBezTo>
                <a:lnTo>
                  <a:pt x="7719481" y="4435071"/>
                </a:lnTo>
                <a:cubicBezTo>
                  <a:pt x="7726930" y="4435071"/>
                  <a:pt x="7730653" y="4433209"/>
                  <a:pt x="7730653" y="4429485"/>
                </a:cubicBezTo>
                <a:cubicBezTo>
                  <a:pt x="7730653" y="4425762"/>
                  <a:pt x="7734376" y="4420176"/>
                  <a:pt x="7741824" y="4412728"/>
                </a:cubicBezTo>
                <a:cubicBezTo>
                  <a:pt x="7749274" y="4405282"/>
                  <a:pt x="7741824" y="4397832"/>
                  <a:pt x="7719481" y="4390386"/>
                </a:cubicBezTo>
                <a:cubicBezTo>
                  <a:pt x="7712033" y="4382938"/>
                  <a:pt x="7702724" y="4377352"/>
                  <a:pt x="7691553" y="4373628"/>
                </a:cubicBezTo>
                <a:cubicBezTo>
                  <a:pt x="7680382" y="4369904"/>
                  <a:pt x="7671073" y="4368043"/>
                  <a:pt x="7663624" y="4368043"/>
                </a:cubicBezTo>
                <a:cubicBezTo>
                  <a:pt x="7648730" y="4368043"/>
                  <a:pt x="7641282" y="4368043"/>
                  <a:pt x="7641282" y="4368043"/>
                </a:cubicBezTo>
                <a:cubicBezTo>
                  <a:pt x="7648730" y="4368043"/>
                  <a:pt x="7656176" y="4366181"/>
                  <a:pt x="7663624" y="4362457"/>
                </a:cubicBezTo>
                <a:cubicBezTo>
                  <a:pt x="7671073" y="4358732"/>
                  <a:pt x="7678519" y="4356871"/>
                  <a:pt x="7685967" y="4356871"/>
                </a:cubicBezTo>
                <a:cubicBezTo>
                  <a:pt x="7685967" y="4364318"/>
                  <a:pt x="7687830" y="4368043"/>
                  <a:pt x="7691553" y="4368043"/>
                </a:cubicBezTo>
                <a:cubicBezTo>
                  <a:pt x="7695276" y="4368043"/>
                  <a:pt x="7700862" y="4368043"/>
                  <a:pt x="7708310" y="4368043"/>
                </a:cubicBezTo>
                <a:cubicBezTo>
                  <a:pt x="7715758" y="4368043"/>
                  <a:pt x="7723206" y="4371766"/>
                  <a:pt x="7730653" y="4379214"/>
                </a:cubicBezTo>
                <a:lnTo>
                  <a:pt x="7775338" y="4390386"/>
                </a:lnTo>
                <a:cubicBezTo>
                  <a:pt x="7827472" y="4405282"/>
                  <a:pt x="7857262" y="4416452"/>
                  <a:pt x="7864711" y="4423900"/>
                </a:cubicBezTo>
                <a:lnTo>
                  <a:pt x="7875882" y="4423900"/>
                </a:lnTo>
                <a:lnTo>
                  <a:pt x="7898225" y="4435071"/>
                </a:lnTo>
                <a:lnTo>
                  <a:pt x="7909396" y="4446243"/>
                </a:lnTo>
                <a:lnTo>
                  <a:pt x="7898225" y="4446243"/>
                </a:lnTo>
                <a:cubicBezTo>
                  <a:pt x="7883330" y="4438796"/>
                  <a:pt x="7872158" y="4435071"/>
                  <a:pt x="7864711" y="4435071"/>
                </a:cubicBezTo>
                <a:cubicBezTo>
                  <a:pt x="7857262" y="4435071"/>
                  <a:pt x="7853538" y="4438796"/>
                  <a:pt x="7853538" y="4446243"/>
                </a:cubicBezTo>
                <a:lnTo>
                  <a:pt x="7842368" y="4446243"/>
                </a:lnTo>
                <a:cubicBezTo>
                  <a:pt x="7842368" y="4446243"/>
                  <a:pt x="7836782" y="4446243"/>
                  <a:pt x="7825610" y="4446243"/>
                </a:cubicBezTo>
                <a:cubicBezTo>
                  <a:pt x="7814438" y="4446243"/>
                  <a:pt x="7808854" y="4448105"/>
                  <a:pt x="7808854" y="4451828"/>
                </a:cubicBezTo>
                <a:cubicBezTo>
                  <a:pt x="7808854" y="4455553"/>
                  <a:pt x="7812577" y="4457414"/>
                  <a:pt x="7820024" y="4457414"/>
                </a:cubicBezTo>
                <a:cubicBezTo>
                  <a:pt x="7820024" y="4457414"/>
                  <a:pt x="7821888" y="4459276"/>
                  <a:pt x="7825610" y="4463000"/>
                </a:cubicBezTo>
                <a:cubicBezTo>
                  <a:pt x="7829334" y="4466724"/>
                  <a:pt x="7831197" y="4468585"/>
                  <a:pt x="7831197" y="4468585"/>
                </a:cubicBezTo>
                <a:cubicBezTo>
                  <a:pt x="7831197" y="4476033"/>
                  <a:pt x="7834920" y="4476033"/>
                  <a:pt x="7842368" y="4468585"/>
                </a:cubicBezTo>
                <a:cubicBezTo>
                  <a:pt x="7849816" y="4468585"/>
                  <a:pt x="7855402" y="4470447"/>
                  <a:pt x="7859125" y="4474171"/>
                </a:cubicBezTo>
                <a:cubicBezTo>
                  <a:pt x="7862848" y="4477896"/>
                  <a:pt x="7864711" y="4479757"/>
                  <a:pt x="7864711" y="4479757"/>
                </a:cubicBezTo>
                <a:cubicBezTo>
                  <a:pt x="7864711" y="4479757"/>
                  <a:pt x="7868434" y="4483481"/>
                  <a:pt x="7875882" y="4490928"/>
                </a:cubicBezTo>
                <a:lnTo>
                  <a:pt x="7875882" y="4479757"/>
                </a:lnTo>
                <a:lnTo>
                  <a:pt x="7887054" y="4479757"/>
                </a:lnTo>
                <a:cubicBezTo>
                  <a:pt x="7894502" y="4479757"/>
                  <a:pt x="7901948" y="4479757"/>
                  <a:pt x="7909396" y="4479757"/>
                </a:cubicBezTo>
                <a:cubicBezTo>
                  <a:pt x="7909396" y="4479757"/>
                  <a:pt x="7913119" y="4481619"/>
                  <a:pt x="7920568" y="4485344"/>
                </a:cubicBezTo>
                <a:cubicBezTo>
                  <a:pt x="7928016" y="4489067"/>
                  <a:pt x="7935462" y="4490928"/>
                  <a:pt x="7942912" y="4490928"/>
                </a:cubicBezTo>
                <a:cubicBezTo>
                  <a:pt x="7980148" y="4490928"/>
                  <a:pt x="8002492" y="4494653"/>
                  <a:pt x="8009940" y="4502101"/>
                </a:cubicBezTo>
                <a:cubicBezTo>
                  <a:pt x="8009940" y="4502101"/>
                  <a:pt x="8013662" y="4502101"/>
                  <a:pt x="8021110" y="4502101"/>
                </a:cubicBezTo>
                <a:cubicBezTo>
                  <a:pt x="8028560" y="4502101"/>
                  <a:pt x="8036006" y="4502101"/>
                  <a:pt x="8043454" y="4502101"/>
                </a:cubicBezTo>
                <a:lnTo>
                  <a:pt x="8065797" y="4502101"/>
                </a:lnTo>
                <a:cubicBezTo>
                  <a:pt x="8065797" y="4509547"/>
                  <a:pt x="8069520" y="4516996"/>
                  <a:pt x="8076968" y="4524442"/>
                </a:cubicBezTo>
                <a:lnTo>
                  <a:pt x="8088140" y="4535615"/>
                </a:lnTo>
                <a:lnTo>
                  <a:pt x="8065797" y="4535615"/>
                </a:lnTo>
                <a:cubicBezTo>
                  <a:pt x="8058349" y="4520719"/>
                  <a:pt x="8047177" y="4513272"/>
                  <a:pt x="8032283" y="4513272"/>
                </a:cubicBezTo>
                <a:cubicBezTo>
                  <a:pt x="8024835" y="4513272"/>
                  <a:pt x="8017388" y="4511410"/>
                  <a:pt x="8009940" y="4507685"/>
                </a:cubicBezTo>
                <a:cubicBezTo>
                  <a:pt x="8002492" y="4503962"/>
                  <a:pt x="7991320" y="4502101"/>
                  <a:pt x="7976426" y="4502101"/>
                </a:cubicBezTo>
                <a:cubicBezTo>
                  <a:pt x="7954082" y="4509547"/>
                  <a:pt x="7928016" y="4511410"/>
                  <a:pt x="7898225" y="4507685"/>
                </a:cubicBezTo>
                <a:cubicBezTo>
                  <a:pt x="7868434" y="4503962"/>
                  <a:pt x="7853538" y="4500239"/>
                  <a:pt x="7853538" y="4496514"/>
                </a:cubicBezTo>
                <a:cubicBezTo>
                  <a:pt x="7853538" y="4492790"/>
                  <a:pt x="7849816" y="4494653"/>
                  <a:pt x="7842368" y="4502101"/>
                </a:cubicBezTo>
                <a:cubicBezTo>
                  <a:pt x="7834920" y="4509547"/>
                  <a:pt x="7827472" y="4513272"/>
                  <a:pt x="7820024" y="4513272"/>
                </a:cubicBezTo>
                <a:cubicBezTo>
                  <a:pt x="7812577" y="4513272"/>
                  <a:pt x="7808854" y="4509547"/>
                  <a:pt x="7808854" y="4502101"/>
                </a:cubicBezTo>
                <a:cubicBezTo>
                  <a:pt x="7808854" y="4502101"/>
                  <a:pt x="7810716" y="4500239"/>
                  <a:pt x="7814438" y="4496514"/>
                </a:cubicBezTo>
                <a:cubicBezTo>
                  <a:pt x="7818162" y="4492790"/>
                  <a:pt x="7823748" y="4490928"/>
                  <a:pt x="7831197" y="4490928"/>
                </a:cubicBezTo>
                <a:lnTo>
                  <a:pt x="7842368" y="4490928"/>
                </a:lnTo>
                <a:lnTo>
                  <a:pt x="7831197" y="4479757"/>
                </a:lnTo>
                <a:lnTo>
                  <a:pt x="7797682" y="4490928"/>
                </a:lnTo>
                <a:lnTo>
                  <a:pt x="7775338" y="4502101"/>
                </a:lnTo>
                <a:cubicBezTo>
                  <a:pt x="7775338" y="4494653"/>
                  <a:pt x="7767890" y="4490928"/>
                  <a:pt x="7752996" y="4490928"/>
                </a:cubicBezTo>
                <a:lnTo>
                  <a:pt x="7719481" y="4468585"/>
                </a:lnTo>
                <a:cubicBezTo>
                  <a:pt x="7719481" y="4468585"/>
                  <a:pt x="7723206" y="4470447"/>
                  <a:pt x="7730653" y="4474171"/>
                </a:cubicBezTo>
                <a:cubicBezTo>
                  <a:pt x="7738101" y="4477896"/>
                  <a:pt x="7752996" y="4479757"/>
                  <a:pt x="7775338" y="4479757"/>
                </a:cubicBezTo>
                <a:lnTo>
                  <a:pt x="7797682" y="4468585"/>
                </a:lnTo>
                <a:cubicBezTo>
                  <a:pt x="7797682" y="4468585"/>
                  <a:pt x="7793958" y="4468585"/>
                  <a:pt x="7786510" y="4468585"/>
                </a:cubicBezTo>
                <a:lnTo>
                  <a:pt x="7775338" y="4457414"/>
                </a:lnTo>
                <a:cubicBezTo>
                  <a:pt x="7775338" y="4449967"/>
                  <a:pt x="7779062" y="4446243"/>
                  <a:pt x="7786510" y="4446243"/>
                </a:cubicBezTo>
                <a:cubicBezTo>
                  <a:pt x="7786510" y="4446243"/>
                  <a:pt x="7788374" y="4446243"/>
                  <a:pt x="7792096" y="4446243"/>
                </a:cubicBezTo>
                <a:cubicBezTo>
                  <a:pt x="7795820" y="4446243"/>
                  <a:pt x="7797682" y="4442519"/>
                  <a:pt x="7797682" y="4435071"/>
                </a:cubicBezTo>
                <a:cubicBezTo>
                  <a:pt x="7805130" y="4435071"/>
                  <a:pt x="7805130" y="4431348"/>
                  <a:pt x="7797682" y="4423900"/>
                </a:cubicBezTo>
                <a:cubicBezTo>
                  <a:pt x="7790234" y="4416452"/>
                  <a:pt x="7784648" y="4414589"/>
                  <a:pt x="7780924" y="4418314"/>
                </a:cubicBezTo>
                <a:cubicBezTo>
                  <a:pt x="7777201" y="4422039"/>
                  <a:pt x="7775338" y="4425762"/>
                  <a:pt x="7775338" y="4429485"/>
                </a:cubicBezTo>
                <a:cubicBezTo>
                  <a:pt x="7775338" y="4433209"/>
                  <a:pt x="7771615" y="4433209"/>
                  <a:pt x="7764168" y="4429485"/>
                </a:cubicBezTo>
                <a:cubicBezTo>
                  <a:pt x="7756720" y="4425762"/>
                  <a:pt x="7751134" y="4427623"/>
                  <a:pt x="7747410" y="4435071"/>
                </a:cubicBezTo>
                <a:cubicBezTo>
                  <a:pt x="7743687" y="4442519"/>
                  <a:pt x="7736240" y="4446243"/>
                  <a:pt x="7725067" y="4446243"/>
                </a:cubicBezTo>
                <a:cubicBezTo>
                  <a:pt x="7713896" y="4446243"/>
                  <a:pt x="7704587" y="4442519"/>
                  <a:pt x="7697139" y="4435071"/>
                </a:cubicBezTo>
                <a:cubicBezTo>
                  <a:pt x="7689690" y="4435071"/>
                  <a:pt x="7685967" y="4435071"/>
                  <a:pt x="7685967" y="4435071"/>
                </a:cubicBezTo>
                <a:cubicBezTo>
                  <a:pt x="7663624" y="4442519"/>
                  <a:pt x="7633832" y="4438796"/>
                  <a:pt x="7596596" y="4423900"/>
                </a:cubicBezTo>
                <a:cubicBezTo>
                  <a:pt x="7581700" y="4416452"/>
                  <a:pt x="7563082" y="4409005"/>
                  <a:pt x="7540738" y="4401557"/>
                </a:cubicBezTo>
                <a:cubicBezTo>
                  <a:pt x="7525842" y="4401557"/>
                  <a:pt x="7514672" y="4397832"/>
                  <a:pt x="7507224" y="4390386"/>
                </a:cubicBezTo>
                <a:cubicBezTo>
                  <a:pt x="7499775" y="4390386"/>
                  <a:pt x="7492328" y="4390386"/>
                  <a:pt x="7484881" y="4390386"/>
                </a:cubicBezTo>
                <a:cubicBezTo>
                  <a:pt x="7484881" y="4397832"/>
                  <a:pt x="7488604" y="4405282"/>
                  <a:pt x="7496052" y="4412728"/>
                </a:cubicBezTo>
                <a:cubicBezTo>
                  <a:pt x="7503501" y="4420176"/>
                  <a:pt x="7499775" y="4423900"/>
                  <a:pt x="7484881" y="4423900"/>
                </a:cubicBezTo>
                <a:lnTo>
                  <a:pt x="7462538" y="4412728"/>
                </a:lnTo>
                <a:cubicBezTo>
                  <a:pt x="7462538" y="4412728"/>
                  <a:pt x="7466261" y="4412728"/>
                  <a:pt x="7473710" y="4412728"/>
                </a:cubicBezTo>
                <a:cubicBezTo>
                  <a:pt x="7473710" y="4412728"/>
                  <a:pt x="7473710" y="4409005"/>
                  <a:pt x="7473710" y="4401557"/>
                </a:cubicBezTo>
                <a:cubicBezTo>
                  <a:pt x="7473710" y="4394109"/>
                  <a:pt x="7473710" y="4390386"/>
                  <a:pt x="7473710" y="4390386"/>
                </a:cubicBezTo>
                <a:cubicBezTo>
                  <a:pt x="7473710" y="4390386"/>
                  <a:pt x="7469986" y="4390386"/>
                  <a:pt x="7462538" y="4390386"/>
                </a:cubicBezTo>
                <a:cubicBezTo>
                  <a:pt x="7462538" y="4397832"/>
                  <a:pt x="7458814" y="4401557"/>
                  <a:pt x="7451367" y="4401557"/>
                </a:cubicBezTo>
                <a:cubicBezTo>
                  <a:pt x="7443918" y="4401557"/>
                  <a:pt x="7440194" y="4397832"/>
                  <a:pt x="7440194" y="4390386"/>
                </a:cubicBezTo>
                <a:lnTo>
                  <a:pt x="7440194" y="4379214"/>
                </a:lnTo>
                <a:lnTo>
                  <a:pt x="7417852" y="4368043"/>
                </a:lnTo>
                <a:cubicBezTo>
                  <a:pt x="7410404" y="4368043"/>
                  <a:pt x="7406680" y="4368043"/>
                  <a:pt x="7406680" y="4368043"/>
                </a:cubicBezTo>
                <a:cubicBezTo>
                  <a:pt x="7406680" y="4375491"/>
                  <a:pt x="7406680" y="4379214"/>
                  <a:pt x="7406680" y="4379214"/>
                </a:cubicBezTo>
                <a:lnTo>
                  <a:pt x="7417852" y="4379214"/>
                </a:lnTo>
                <a:cubicBezTo>
                  <a:pt x="7417852" y="4394109"/>
                  <a:pt x="7388060" y="4394109"/>
                  <a:pt x="7328480" y="4379214"/>
                </a:cubicBezTo>
                <a:cubicBezTo>
                  <a:pt x="7313586" y="4371766"/>
                  <a:pt x="7298689" y="4371766"/>
                  <a:pt x="7283795" y="4379214"/>
                </a:cubicBezTo>
                <a:cubicBezTo>
                  <a:pt x="7283795" y="4379214"/>
                  <a:pt x="7278209" y="4377352"/>
                  <a:pt x="7267038" y="4373628"/>
                </a:cubicBezTo>
                <a:cubicBezTo>
                  <a:pt x="7255866" y="4369904"/>
                  <a:pt x="7246556" y="4366181"/>
                  <a:pt x="7239108" y="4362457"/>
                </a:cubicBezTo>
                <a:cubicBezTo>
                  <a:pt x="7231661" y="4358732"/>
                  <a:pt x="7224213" y="4356871"/>
                  <a:pt x="7216766" y="4356871"/>
                </a:cubicBezTo>
                <a:cubicBezTo>
                  <a:pt x="7209318" y="4356871"/>
                  <a:pt x="7205594" y="4356871"/>
                  <a:pt x="7205594" y="4356871"/>
                </a:cubicBezTo>
                <a:cubicBezTo>
                  <a:pt x="7205594" y="4356871"/>
                  <a:pt x="7203732" y="4356871"/>
                  <a:pt x="7200008" y="4356871"/>
                </a:cubicBezTo>
                <a:cubicBezTo>
                  <a:pt x="7196285" y="4356871"/>
                  <a:pt x="7190699" y="4353147"/>
                  <a:pt x="7183252" y="4345700"/>
                </a:cubicBezTo>
                <a:cubicBezTo>
                  <a:pt x="7190699" y="4345700"/>
                  <a:pt x="7196285" y="4345700"/>
                  <a:pt x="7200008" y="4345700"/>
                </a:cubicBezTo>
                <a:cubicBezTo>
                  <a:pt x="7203732" y="4345700"/>
                  <a:pt x="7201872" y="4341975"/>
                  <a:pt x="7194422" y="4334529"/>
                </a:cubicBezTo>
                <a:lnTo>
                  <a:pt x="7227938" y="4334529"/>
                </a:lnTo>
                <a:cubicBezTo>
                  <a:pt x="7235386" y="4334529"/>
                  <a:pt x="7244695" y="4336390"/>
                  <a:pt x="7255866" y="4340114"/>
                </a:cubicBezTo>
                <a:cubicBezTo>
                  <a:pt x="7267038" y="4343838"/>
                  <a:pt x="7276346" y="4345700"/>
                  <a:pt x="7283795" y="4345700"/>
                </a:cubicBezTo>
                <a:lnTo>
                  <a:pt x="7350823" y="4356871"/>
                </a:lnTo>
                <a:cubicBezTo>
                  <a:pt x="7365718" y="4356871"/>
                  <a:pt x="7376890" y="4356871"/>
                  <a:pt x="7384337" y="4356871"/>
                </a:cubicBezTo>
                <a:cubicBezTo>
                  <a:pt x="7376890" y="4349424"/>
                  <a:pt x="7373166" y="4343838"/>
                  <a:pt x="7373166" y="4340114"/>
                </a:cubicBezTo>
                <a:cubicBezTo>
                  <a:pt x="7373166" y="4336390"/>
                  <a:pt x="7373166" y="4334529"/>
                  <a:pt x="7373166" y="4334529"/>
                </a:cubicBezTo>
                <a:lnTo>
                  <a:pt x="7384337" y="4345700"/>
                </a:lnTo>
                <a:cubicBezTo>
                  <a:pt x="7391786" y="4345700"/>
                  <a:pt x="7395510" y="4343838"/>
                  <a:pt x="7395510" y="4340114"/>
                </a:cubicBezTo>
                <a:cubicBezTo>
                  <a:pt x="7395510" y="4336390"/>
                  <a:pt x="7395510" y="4334529"/>
                  <a:pt x="7395510" y="4334529"/>
                </a:cubicBezTo>
                <a:cubicBezTo>
                  <a:pt x="7395510" y="4334529"/>
                  <a:pt x="7391786" y="4334529"/>
                  <a:pt x="7384337" y="4334529"/>
                </a:cubicBezTo>
                <a:cubicBezTo>
                  <a:pt x="7376890" y="4334529"/>
                  <a:pt x="7373166" y="4334529"/>
                  <a:pt x="7373166" y="4334529"/>
                </a:cubicBezTo>
                <a:cubicBezTo>
                  <a:pt x="7373166" y="4327081"/>
                  <a:pt x="7369443" y="4323356"/>
                  <a:pt x="7361994" y="4323356"/>
                </a:cubicBezTo>
                <a:cubicBezTo>
                  <a:pt x="7354546" y="4323356"/>
                  <a:pt x="7348960" y="4321495"/>
                  <a:pt x="7345237" y="4317770"/>
                </a:cubicBezTo>
                <a:cubicBezTo>
                  <a:pt x="7341514" y="4314047"/>
                  <a:pt x="7339652" y="4308461"/>
                  <a:pt x="7339652" y="4301013"/>
                </a:cubicBezTo>
                <a:cubicBezTo>
                  <a:pt x="7339652" y="4293567"/>
                  <a:pt x="7341514" y="4289842"/>
                  <a:pt x="7345237" y="4289842"/>
                </a:cubicBezTo>
                <a:close/>
                <a:moveTo>
                  <a:pt x="6915136" y="4289842"/>
                </a:moveTo>
                <a:cubicBezTo>
                  <a:pt x="6915136" y="4289842"/>
                  <a:pt x="6918859" y="4289842"/>
                  <a:pt x="6926308" y="4289842"/>
                </a:cubicBezTo>
                <a:lnTo>
                  <a:pt x="6915136" y="4301013"/>
                </a:lnTo>
                <a:close/>
                <a:moveTo>
                  <a:pt x="5552218" y="4289842"/>
                </a:moveTo>
                <a:cubicBezTo>
                  <a:pt x="5559666" y="4289842"/>
                  <a:pt x="5567114" y="4289842"/>
                  <a:pt x="5574561" y="4289842"/>
                </a:cubicBezTo>
                <a:lnTo>
                  <a:pt x="5619246" y="4312186"/>
                </a:lnTo>
                <a:lnTo>
                  <a:pt x="5619246" y="4323356"/>
                </a:lnTo>
                <a:cubicBezTo>
                  <a:pt x="5611799" y="4323356"/>
                  <a:pt x="5604352" y="4321495"/>
                  <a:pt x="5596905" y="4317770"/>
                </a:cubicBezTo>
                <a:cubicBezTo>
                  <a:pt x="5589455" y="4314047"/>
                  <a:pt x="5585732" y="4312186"/>
                  <a:pt x="5585732" y="4312186"/>
                </a:cubicBezTo>
                <a:cubicBezTo>
                  <a:pt x="5578285" y="4304738"/>
                  <a:pt x="5567114" y="4301013"/>
                  <a:pt x="5552218" y="4301013"/>
                </a:cubicBezTo>
                <a:close/>
                <a:moveTo>
                  <a:pt x="8870142" y="4278672"/>
                </a:moveTo>
                <a:cubicBezTo>
                  <a:pt x="8877591" y="4278672"/>
                  <a:pt x="8881314" y="4278672"/>
                  <a:pt x="8881314" y="4278672"/>
                </a:cubicBezTo>
                <a:lnTo>
                  <a:pt x="8870142" y="4289842"/>
                </a:lnTo>
                <a:close/>
                <a:moveTo>
                  <a:pt x="8736084" y="4278672"/>
                </a:moveTo>
                <a:lnTo>
                  <a:pt x="8791941" y="4289842"/>
                </a:lnTo>
                <a:cubicBezTo>
                  <a:pt x="8791941" y="4297290"/>
                  <a:pt x="8780771" y="4297290"/>
                  <a:pt x="8758427" y="4289842"/>
                </a:cubicBezTo>
                <a:cubicBezTo>
                  <a:pt x="8750980" y="4289842"/>
                  <a:pt x="8743533" y="4286118"/>
                  <a:pt x="8736084" y="4278672"/>
                </a:cubicBezTo>
                <a:close/>
                <a:moveTo>
                  <a:pt x="8110484" y="4278672"/>
                </a:moveTo>
                <a:lnTo>
                  <a:pt x="8110484" y="4289842"/>
                </a:lnTo>
                <a:cubicBezTo>
                  <a:pt x="8125378" y="4297290"/>
                  <a:pt x="8132825" y="4297290"/>
                  <a:pt x="8132825" y="4289842"/>
                </a:cubicBezTo>
                <a:cubicBezTo>
                  <a:pt x="8132825" y="4282395"/>
                  <a:pt x="8125378" y="4278672"/>
                  <a:pt x="8110484" y="4278672"/>
                </a:cubicBezTo>
                <a:close/>
                <a:moveTo>
                  <a:pt x="7875882" y="4278672"/>
                </a:moveTo>
                <a:cubicBezTo>
                  <a:pt x="7875882" y="4286118"/>
                  <a:pt x="7875882" y="4289842"/>
                  <a:pt x="7875882" y="4289842"/>
                </a:cubicBezTo>
                <a:cubicBezTo>
                  <a:pt x="7875882" y="4289842"/>
                  <a:pt x="7879605" y="4291704"/>
                  <a:pt x="7887054" y="4295429"/>
                </a:cubicBezTo>
                <a:cubicBezTo>
                  <a:pt x="7894502" y="4299152"/>
                  <a:pt x="7894502" y="4304738"/>
                  <a:pt x="7887054" y="4312186"/>
                </a:cubicBezTo>
                <a:cubicBezTo>
                  <a:pt x="7879605" y="4312186"/>
                  <a:pt x="7875882" y="4314047"/>
                  <a:pt x="7875882" y="4317770"/>
                </a:cubicBezTo>
                <a:cubicBezTo>
                  <a:pt x="7875882" y="4321495"/>
                  <a:pt x="7877745" y="4323356"/>
                  <a:pt x="7881468" y="4323356"/>
                </a:cubicBezTo>
                <a:cubicBezTo>
                  <a:pt x="7885191" y="4323356"/>
                  <a:pt x="7888916" y="4323356"/>
                  <a:pt x="7892639" y="4323356"/>
                </a:cubicBezTo>
                <a:cubicBezTo>
                  <a:pt x="7896362" y="4323356"/>
                  <a:pt x="7898225" y="4321495"/>
                  <a:pt x="7898225" y="4317770"/>
                </a:cubicBezTo>
                <a:cubicBezTo>
                  <a:pt x="7898225" y="4314047"/>
                  <a:pt x="7901948" y="4312186"/>
                  <a:pt x="7909396" y="4312186"/>
                </a:cubicBezTo>
                <a:cubicBezTo>
                  <a:pt x="7909396" y="4304738"/>
                  <a:pt x="7913119" y="4302875"/>
                  <a:pt x="7920568" y="4306599"/>
                </a:cubicBezTo>
                <a:cubicBezTo>
                  <a:pt x="7928016" y="4310324"/>
                  <a:pt x="7931739" y="4308461"/>
                  <a:pt x="7931739" y="4301013"/>
                </a:cubicBezTo>
                <a:cubicBezTo>
                  <a:pt x="7931739" y="4293567"/>
                  <a:pt x="7931739" y="4289842"/>
                  <a:pt x="7931739" y="4289842"/>
                </a:cubicBezTo>
                <a:cubicBezTo>
                  <a:pt x="7931739" y="4289842"/>
                  <a:pt x="7928016" y="4291704"/>
                  <a:pt x="7920568" y="4295429"/>
                </a:cubicBezTo>
                <a:cubicBezTo>
                  <a:pt x="7913119" y="4299152"/>
                  <a:pt x="7909396" y="4297290"/>
                  <a:pt x="7909396" y="4289842"/>
                </a:cubicBezTo>
                <a:lnTo>
                  <a:pt x="7898225" y="4278672"/>
                </a:lnTo>
                <a:cubicBezTo>
                  <a:pt x="7898225" y="4286118"/>
                  <a:pt x="7894502" y="4286118"/>
                  <a:pt x="7887054" y="4278672"/>
                </a:cubicBezTo>
                <a:cubicBezTo>
                  <a:pt x="7887054" y="4278672"/>
                  <a:pt x="7885191" y="4278672"/>
                  <a:pt x="7881468" y="4278672"/>
                </a:cubicBezTo>
                <a:close/>
                <a:moveTo>
                  <a:pt x="7607766" y="4278672"/>
                </a:moveTo>
                <a:cubicBezTo>
                  <a:pt x="7615216" y="4278672"/>
                  <a:pt x="7618938" y="4278672"/>
                  <a:pt x="7618938" y="4278672"/>
                </a:cubicBezTo>
                <a:cubicBezTo>
                  <a:pt x="7618938" y="4293567"/>
                  <a:pt x="7615216" y="4297290"/>
                  <a:pt x="7607766" y="4289842"/>
                </a:cubicBezTo>
                <a:cubicBezTo>
                  <a:pt x="7600318" y="4289842"/>
                  <a:pt x="7596596" y="4287981"/>
                  <a:pt x="7596596" y="4284256"/>
                </a:cubicBezTo>
                <a:cubicBezTo>
                  <a:pt x="7596596" y="4280533"/>
                  <a:pt x="7600318" y="4278672"/>
                  <a:pt x="7607766" y="4278672"/>
                </a:cubicBezTo>
                <a:close/>
                <a:moveTo>
                  <a:pt x="7574252" y="4278672"/>
                </a:moveTo>
                <a:lnTo>
                  <a:pt x="7585424" y="4278672"/>
                </a:lnTo>
                <a:lnTo>
                  <a:pt x="7585424" y="4289842"/>
                </a:lnTo>
                <a:cubicBezTo>
                  <a:pt x="7585424" y="4289842"/>
                  <a:pt x="7581700" y="4286118"/>
                  <a:pt x="7574252" y="4278672"/>
                </a:cubicBezTo>
                <a:close/>
                <a:moveTo>
                  <a:pt x="7440194" y="4278672"/>
                </a:moveTo>
                <a:cubicBezTo>
                  <a:pt x="7447644" y="4278672"/>
                  <a:pt x="7458814" y="4282395"/>
                  <a:pt x="7473710" y="4289842"/>
                </a:cubicBezTo>
                <a:lnTo>
                  <a:pt x="7496052" y="4289842"/>
                </a:lnTo>
                <a:lnTo>
                  <a:pt x="7507224" y="4301013"/>
                </a:lnTo>
                <a:lnTo>
                  <a:pt x="7518395" y="4312186"/>
                </a:lnTo>
                <a:cubicBezTo>
                  <a:pt x="7503501" y="4312186"/>
                  <a:pt x="7488604" y="4308461"/>
                  <a:pt x="7473710" y="4301013"/>
                </a:cubicBezTo>
                <a:cubicBezTo>
                  <a:pt x="7451367" y="4293567"/>
                  <a:pt x="7440194" y="4286118"/>
                  <a:pt x="7440194" y="4278672"/>
                </a:cubicBezTo>
                <a:close/>
                <a:moveTo>
                  <a:pt x="8836628" y="4267499"/>
                </a:moveTo>
                <a:cubicBezTo>
                  <a:pt x="8836628" y="4267499"/>
                  <a:pt x="8838491" y="4269361"/>
                  <a:pt x="8842214" y="4273085"/>
                </a:cubicBezTo>
                <a:cubicBezTo>
                  <a:pt x="8845937" y="4276809"/>
                  <a:pt x="8847799" y="4278672"/>
                  <a:pt x="8847799" y="4278672"/>
                </a:cubicBezTo>
                <a:lnTo>
                  <a:pt x="8836628" y="4278672"/>
                </a:lnTo>
                <a:close/>
                <a:moveTo>
                  <a:pt x="7797682" y="4267499"/>
                </a:moveTo>
                <a:cubicBezTo>
                  <a:pt x="7790234" y="4267499"/>
                  <a:pt x="7788374" y="4269361"/>
                  <a:pt x="7792096" y="4273085"/>
                </a:cubicBezTo>
                <a:cubicBezTo>
                  <a:pt x="7795820" y="4276809"/>
                  <a:pt x="7806990" y="4278672"/>
                  <a:pt x="7825610" y="4278672"/>
                </a:cubicBezTo>
                <a:cubicBezTo>
                  <a:pt x="7844231" y="4278672"/>
                  <a:pt x="7853538" y="4276809"/>
                  <a:pt x="7853538" y="4273085"/>
                </a:cubicBezTo>
                <a:cubicBezTo>
                  <a:pt x="7853538" y="4269361"/>
                  <a:pt x="7846091" y="4267499"/>
                  <a:pt x="7831197" y="4267499"/>
                </a:cubicBezTo>
                <a:cubicBezTo>
                  <a:pt x="7816302" y="4267499"/>
                  <a:pt x="7805130" y="4267499"/>
                  <a:pt x="7797682" y="4267499"/>
                </a:cubicBezTo>
                <a:close/>
                <a:moveTo>
                  <a:pt x="7406680" y="4267499"/>
                </a:moveTo>
                <a:cubicBezTo>
                  <a:pt x="7406680" y="4267499"/>
                  <a:pt x="7410404" y="4271224"/>
                  <a:pt x="7417852" y="4278672"/>
                </a:cubicBezTo>
                <a:lnTo>
                  <a:pt x="7406680" y="4278672"/>
                </a:lnTo>
                <a:close/>
                <a:moveTo>
                  <a:pt x="5462847" y="4267499"/>
                </a:moveTo>
                <a:lnTo>
                  <a:pt x="5474018" y="4267499"/>
                </a:lnTo>
                <a:cubicBezTo>
                  <a:pt x="5488913" y="4274947"/>
                  <a:pt x="5496361" y="4280533"/>
                  <a:pt x="5496361" y="4284256"/>
                </a:cubicBezTo>
                <a:cubicBezTo>
                  <a:pt x="5496361" y="4287981"/>
                  <a:pt x="5496361" y="4289842"/>
                  <a:pt x="5496361" y="4289842"/>
                </a:cubicBezTo>
                <a:cubicBezTo>
                  <a:pt x="5496361" y="4289842"/>
                  <a:pt x="5492636" y="4286118"/>
                  <a:pt x="5485189" y="4278672"/>
                </a:cubicBezTo>
                <a:cubicBezTo>
                  <a:pt x="5477741" y="4278672"/>
                  <a:pt x="5470295" y="4274947"/>
                  <a:pt x="5462847" y="4267499"/>
                </a:cubicBezTo>
                <a:close/>
                <a:moveTo>
                  <a:pt x="7955478" y="4249346"/>
                </a:moveTo>
                <a:cubicBezTo>
                  <a:pt x="7952686" y="4248415"/>
                  <a:pt x="7950358" y="4248881"/>
                  <a:pt x="7948496" y="4250742"/>
                </a:cubicBezTo>
                <a:cubicBezTo>
                  <a:pt x="7944773" y="4254467"/>
                  <a:pt x="7937326" y="4256328"/>
                  <a:pt x="7926153" y="4256328"/>
                </a:cubicBezTo>
                <a:cubicBezTo>
                  <a:pt x="7914982" y="4256328"/>
                  <a:pt x="7909396" y="4256328"/>
                  <a:pt x="7909396" y="4256328"/>
                </a:cubicBezTo>
                <a:cubicBezTo>
                  <a:pt x="7924292" y="4263775"/>
                  <a:pt x="7942912" y="4267499"/>
                  <a:pt x="7965253" y="4267499"/>
                </a:cubicBezTo>
                <a:lnTo>
                  <a:pt x="7965253" y="4256328"/>
                </a:lnTo>
                <a:cubicBezTo>
                  <a:pt x="7961530" y="4252604"/>
                  <a:pt x="7958272" y="4250277"/>
                  <a:pt x="7955478" y="4249346"/>
                </a:cubicBezTo>
                <a:close/>
                <a:moveTo>
                  <a:pt x="8959515" y="4245156"/>
                </a:moveTo>
                <a:cubicBezTo>
                  <a:pt x="8959515" y="4252604"/>
                  <a:pt x="8961376" y="4256328"/>
                  <a:pt x="8965099" y="4256328"/>
                </a:cubicBezTo>
                <a:cubicBezTo>
                  <a:pt x="8968823" y="4256328"/>
                  <a:pt x="8970686" y="4254467"/>
                  <a:pt x="8970686" y="4250742"/>
                </a:cubicBezTo>
                <a:cubicBezTo>
                  <a:pt x="8970686" y="4247018"/>
                  <a:pt x="8966963" y="4245156"/>
                  <a:pt x="8959515" y="4245156"/>
                </a:cubicBezTo>
                <a:close/>
                <a:moveTo>
                  <a:pt x="7825610" y="4245156"/>
                </a:moveTo>
                <a:cubicBezTo>
                  <a:pt x="7821888" y="4245156"/>
                  <a:pt x="7820024" y="4248881"/>
                  <a:pt x="7820024" y="4256328"/>
                </a:cubicBezTo>
                <a:cubicBezTo>
                  <a:pt x="7820024" y="4256328"/>
                  <a:pt x="7821888" y="4254467"/>
                  <a:pt x="7825610" y="4250742"/>
                </a:cubicBezTo>
                <a:cubicBezTo>
                  <a:pt x="7829334" y="4247018"/>
                  <a:pt x="7829334" y="4245156"/>
                  <a:pt x="7825610" y="4245156"/>
                </a:cubicBezTo>
                <a:close/>
                <a:moveTo>
                  <a:pt x="6418006" y="4245156"/>
                </a:moveTo>
                <a:cubicBezTo>
                  <a:pt x="6414284" y="4245156"/>
                  <a:pt x="6408697" y="4248881"/>
                  <a:pt x="6401250" y="4256328"/>
                </a:cubicBezTo>
                <a:lnTo>
                  <a:pt x="6412420" y="4256328"/>
                </a:lnTo>
                <a:cubicBezTo>
                  <a:pt x="6427316" y="4256328"/>
                  <a:pt x="6434764" y="4256328"/>
                  <a:pt x="6434764" y="4256328"/>
                </a:cubicBezTo>
                <a:cubicBezTo>
                  <a:pt x="6434764" y="4256328"/>
                  <a:pt x="6431040" y="4252604"/>
                  <a:pt x="6423592" y="4245156"/>
                </a:cubicBezTo>
                <a:cubicBezTo>
                  <a:pt x="6423592" y="4245156"/>
                  <a:pt x="6421730" y="4245156"/>
                  <a:pt x="6418006" y="4245156"/>
                </a:cubicBezTo>
                <a:close/>
                <a:moveTo>
                  <a:pt x="6088448" y="4245156"/>
                </a:moveTo>
                <a:lnTo>
                  <a:pt x="6121963" y="4245156"/>
                </a:lnTo>
                <a:lnTo>
                  <a:pt x="6144305" y="4256328"/>
                </a:lnTo>
                <a:lnTo>
                  <a:pt x="6099620" y="4256328"/>
                </a:lnTo>
                <a:close/>
                <a:moveTo>
                  <a:pt x="8311569" y="4233985"/>
                </a:moveTo>
                <a:cubicBezTo>
                  <a:pt x="8341360" y="4233985"/>
                  <a:pt x="8356256" y="4241433"/>
                  <a:pt x="8356256" y="4256328"/>
                </a:cubicBezTo>
                <a:cubicBezTo>
                  <a:pt x="8348806" y="4256328"/>
                  <a:pt x="8337636" y="4252604"/>
                  <a:pt x="8322740" y="4245156"/>
                </a:cubicBezTo>
                <a:close/>
                <a:moveTo>
                  <a:pt x="7406680" y="4233985"/>
                </a:moveTo>
                <a:lnTo>
                  <a:pt x="7462538" y="4245156"/>
                </a:lnTo>
                <a:cubicBezTo>
                  <a:pt x="7462538" y="4245156"/>
                  <a:pt x="7468124" y="4243294"/>
                  <a:pt x="7479294" y="4239571"/>
                </a:cubicBezTo>
                <a:cubicBezTo>
                  <a:pt x="7490467" y="4235847"/>
                  <a:pt x="7496052" y="4237710"/>
                  <a:pt x="7496052" y="4245156"/>
                </a:cubicBezTo>
                <a:cubicBezTo>
                  <a:pt x="7496052" y="4245156"/>
                  <a:pt x="7496052" y="4247018"/>
                  <a:pt x="7496052" y="4250742"/>
                </a:cubicBezTo>
                <a:cubicBezTo>
                  <a:pt x="7496052" y="4254467"/>
                  <a:pt x="7496052" y="4256328"/>
                  <a:pt x="7496052" y="4256328"/>
                </a:cubicBezTo>
                <a:cubicBezTo>
                  <a:pt x="7503501" y="4256328"/>
                  <a:pt x="7507224" y="4256328"/>
                  <a:pt x="7507224" y="4256328"/>
                </a:cubicBezTo>
                <a:cubicBezTo>
                  <a:pt x="7514672" y="4256328"/>
                  <a:pt x="7518395" y="4260051"/>
                  <a:pt x="7518395" y="4267499"/>
                </a:cubicBezTo>
                <a:lnTo>
                  <a:pt x="7507224" y="4267499"/>
                </a:lnTo>
                <a:lnTo>
                  <a:pt x="7484881" y="4267499"/>
                </a:lnTo>
                <a:lnTo>
                  <a:pt x="7473710" y="4267499"/>
                </a:lnTo>
                <a:close/>
                <a:moveTo>
                  <a:pt x="5853848" y="4233985"/>
                </a:moveTo>
                <a:lnTo>
                  <a:pt x="5865019" y="4233985"/>
                </a:lnTo>
                <a:cubicBezTo>
                  <a:pt x="5872466" y="4241433"/>
                  <a:pt x="5876191" y="4245156"/>
                  <a:pt x="5876191" y="4245156"/>
                </a:cubicBezTo>
                <a:cubicBezTo>
                  <a:pt x="5883639" y="4237710"/>
                  <a:pt x="5892948" y="4235847"/>
                  <a:pt x="5904119" y="4239571"/>
                </a:cubicBezTo>
                <a:cubicBezTo>
                  <a:pt x="5915291" y="4243294"/>
                  <a:pt x="5930185" y="4247018"/>
                  <a:pt x="5948805" y="4250742"/>
                </a:cubicBezTo>
                <a:cubicBezTo>
                  <a:pt x="5967424" y="4254467"/>
                  <a:pt x="5980458" y="4260051"/>
                  <a:pt x="5987906" y="4267499"/>
                </a:cubicBezTo>
                <a:cubicBezTo>
                  <a:pt x="5980458" y="4267499"/>
                  <a:pt x="5976733" y="4267499"/>
                  <a:pt x="5976733" y="4267499"/>
                </a:cubicBezTo>
                <a:cubicBezTo>
                  <a:pt x="5976733" y="4274947"/>
                  <a:pt x="5976733" y="4278672"/>
                  <a:pt x="5976733" y="4278672"/>
                </a:cubicBezTo>
                <a:lnTo>
                  <a:pt x="5987906" y="4267499"/>
                </a:lnTo>
                <a:cubicBezTo>
                  <a:pt x="6010249" y="4274947"/>
                  <a:pt x="6025143" y="4278672"/>
                  <a:pt x="6032590" y="4278672"/>
                </a:cubicBezTo>
                <a:lnTo>
                  <a:pt x="6099620" y="4289842"/>
                </a:lnTo>
                <a:lnTo>
                  <a:pt x="6144305" y="4301013"/>
                </a:lnTo>
                <a:cubicBezTo>
                  <a:pt x="6136857" y="4308461"/>
                  <a:pt x="6136857" y="4319632"/>
                  <a:pt x="6144305" y="4334529"/>
                </a:cubicBezTo>
                <a:lnTo>
                  <a:pt x="6166648" y="4345700"/>
                </a:lnTo>
                <a:cubicBezTo>
                  <a:pt x="6166648" y="4353147"/>
                  <a:pt x="6170373" y="4353147"/>
                  <a:pt x="6177821" y="4345700"/>
                </a:cubicBezTo>
                <a:cubicBezTo>
                  <a:pt x="6185268" y="4338252"/>
                  <a:pt x="6192715" y="4338252"/>
                  <a:pt x="6200162" y="4345700"/>
                </a:cubicBezTo>
                <a:cubicBezTo>
                  <a:pt x="6200162" y="4353147"/>
                  <a:pt x="6202025" y="4356871"/>
                  <a:pt x="6205748" y="4356871"/>
                </a:cubicBezTo>
                <a:cubicBezTo>
                  <a:pt x="6209473" y="4356871"/>
                  <a:pt x="6211335" y="4356871"/>
                  <a:pt x="6211335" y="4356871"/>
                </a:cubicBezTo>
                <a:cubicBezTo>
                  <a:pt x="6211335" y="4356871"/>
                  <a:pt x="6215058" y="4356871"/>
                  <a:pt x="6222506" y="4356871"/>
                </a:cubicBezTo>
                <a:cubicBezTo>
                  <a:pt x="6267192" y="4371766"/>
                  <a:pt x="6296983" y="4379214"/>
                  <a:pt x="6311878" y="4379214"/>
                </a:cubicBezTo>
                <a:cubicBezTo>
                  <a:pt x="6319326" y="4379214"/>
                  <a:pt x="6323049" y="4381075"/>
                  <a:pt x="6323049" y="4384800"/>
                </a:cubicBezTo>
                <a:cubicBezTo>
                  <a:pt x="6323049" y="4388525"/>
                  <a:pt x="6319326" y="4392248"/>
                  <a:pt x="6311878" y="4395971"/>
                </a:cubicBezTo>
                <a:cubicBezTo>
                  <a:pt x="6304431" y="4399695"/>
                  <a:pt x="6293258" y="4399695"/>
                  <a:pt x="6278363" y="4395971"/>
                </a:cubicBezTo>
                <a:cubicBezTo>
                  <a:pt x="6263469" y="4392248"/>
                  <a:pt x="6248572" y="4388525"/>
                  <a:pt x="6233678" y="4384800"/>
                </a:cubicBezTo>
                <a:cubicBezTo>
                  <a:pt x="6218782" y="4381075"/>
                  <a:pt x="6207612" y="4375491"/>
                  <a:pt x="6200162" y="4368043"/>
                </a:cubicBezTo>
                <a:lnTo>
                  <a:pt x="6155477" y="4356871"/>
                </a:lnTo>
                <a:lnTo>
                  <a:pt x="6133134" y="4345700"/>
                </a:lnTo>
                <a:cubicBezTo>
                  <a:pt x="6125686" y="4338252"/>
                  <a:pt x="6114516" y="4334529"/>
                  <a:pt x="6099620" y="4334529"/>
                </a:cubicBezTo>
                <a:cubicBezTo>
                  <a:pt x="6077277" y="4334529"/>
                  <a:pt x="6060520" y="4332666"/>
                  <a:pt x="6049349" y="4328943"/>
                </a:cubicBezTo>
                <a:cubicBezTo>
                  <a:pt x="6038177" y="4325218"/>
                  <a:pt x="6021420" y="4321495"/>
                  <a:pt x="5999076" y="4317770"/>
                </a:cubicBezTo>
                <a:cubicBezTo>
                  <a:pt x="5976733" y="4314047"/>
                  <a:pt x="5961839" y="4308461"/>
                  <a:pt x="5954392" y="4301013"/>
                </a:cubicBezTo>
                <a:cubicBezTo>
                  <a:pt x="5946944" y="4301013"/>
                  <a:pt x="5937633" y="4299152"/>
                  <a:pt x="5926462" y="4295429"/>
                </a:cubicBezTo>
                <a:cubicBezTo>
                  <a:pt x="5915291" y="4291704"/>
                  <a:pt x="5909705" y="4289842"/>
                  <a:pt x="5909705" y="4289842"/>
                </a:cubicBezTo>
                <a:lnTo>
                  <a:pt x="5831505" y="4256328"/>
                </a:lnTo>
                <a:cubicBezTo>
                  <a:pt x="5838952" y="4256328"/>
                  <a:pt x="5838952" y="4252604"/>
                  <a:pt x="5831505" y="4245156"/>
                </a:cubicBezTo>
                <a:lnTo>
                  <a:pt x="5842675" y="4245156"/>
                </a:lnTo>
                <a:lnTo>
                  <a:pt x="5853848" y="4245156"/>
                </a:lnTo>
                <a:close/>
                <a:moveTo>
                  <a:pt x="5518704" y="4233985"/>
                </a:moveTo>
                <a:cubicBezTo>
                  <a:pt x="5518704" y="4233985"/>
                  <a:pt x="5520566" y="4235847"/>
                  <a:pt x="5524289" y="4239571"/>
                </a:cubicBezTo>
                <a:cubicBezTo>
                  <a:pt x="5528013" y="4243294"/>
                  <a:pt x="5533598" y="4245156"/>
                  <a:pt x="5541046" y="4245156"/>
                </a:cubicBezTo>
                <a:lnTo>
                  <a:pt x="5529875" y="4245156"/>
                </a:lnTo>
                <a:cubicBezTo>
                  <a:pt x="5522427" y="4245156"/>
                  <a:pt x="5518704" y="4245156"/>
                  <a:pt x="5518704" y="4245156"/>
                </a:cubicBezTo>
                <a:close/>
                <a:moveTo>
                  <a:pt x="6842522" y="4228399"/>
                </a:moveTo>
                <a:cubicBezTo>
                  <a:pt x="6838798" y="4228399"/>
                  <a:pt x="6836936" y="4230262"/>
                  <a:pt x="6836936" y="4233985"/>
                </a:cubicBezTo>
                <a:cubicBezTo>
                  <a:pt x="6836936" y="4233985"/>
                  <a:pt x="6840658" y="4233985"/>
                  <a:pt x="6848108" y="4233985"/>
                </a:cubicBezTo>
                <a:lnTo>
                  <a:pt x="6859278" y="4233985"/>
                </a:lnTo>
                <a:cubicBezTo>
                  <a:pt x="6851831" y="4230262"/>
                  <a:pt x="6846246" y="4228399"/>
                  <a:pt x="6842522" y="4228399"/>
                </a:cubicBezTo>
                <a:close/>
                <a:moveTo>
                  <a:pt x="8479141" y="4222813"/>
                </a:moveTo>
                <a:lnTo>
                  <a:pt x="8490312" y="4222813"/>
                </a:lnTo>
                <a:lnTo>
                  <a:pt x="8490312" y="4233985"/>
                </a:lnTo>
                <a:cubicBezTo>
                  <a:pt x="8482864" y="4233985"/>
                  <a:pt x="8479141" y="4230261"/>
                  <a:pt x="8479141" y="4222813"/>
                </a:cubicBezTo>
                <a:close/>
                <a:moveTo>
                  <a:pt x="7641282" y="4222813"/>
                </a:moveTo>
                <a:lnTo>
                  <a:pt x="7641282" y="4233985"/>
                </a:lnTo>
                <a:cubicBezTo>
                  <a:pt x="7633832" y="4233985"/>
                  <a:pt x="7630110" y="4233985"/>
                  <a:pt x="7630110" y="4233985"/>
                </a:cubicBezTo>
                <a:close/>
                <a:moveTo>
                  <a:pt x="7440194" y="4222813"/>
                </a:moveTo>
                <a:cubicBezTo>
                  <a:pt x="7447644" y="4222813"/>
                  <a:pt x="7451367" y="4226537"/>
                  <a:pt x="7451367" y="4233985"/>
                </a:cubicBezTo>
                <a:cubicBezTo>
                  <a:pt x="7451367" y="4233985"/>
                  <a:pt x="7449504" y="4233985"/>
                  <a:pt x="7445780" y="4233985"/>
                </a:cubicBezTo>
                <a:cubicBezTo>
                  <a:pt x="7442058" y="4233985"/>
                  <a:pt x="7440194" y="4232124"/>
                  <a:pt x="7440194" y="4228399"/>
                </a:cubicBezTo>
                <a:cubicBezTo>
                  <a:pt x="7440194" y="4224676"/>
                  <a:pt x="7440194" y="4222813"/>
                  <a:pt x="7440194" y="4222813"/>
                </a:cubicBezTo>
                <a:close/>
                <a:moveTo>
                  <a:pt x="7239108" y="4222813"/>
                </a:moveTo>
                <a:cubicBezTo>
                  <a:pt x="7246556" y="4222813"/>
                  <a:pt x="7250280" y="4222813"/>
                  <a:pt x="7250280" y="4222813"/>
                </a:cubicBezTo>
                <a:lnTo>
                  <a:pt x="7250280" y="4233985"/>
                </a:lnTo>
                <a:cubicBezTo>
                  <a:pt x="7250280" y="4233985"/>
                  <a:pt x="7246556" y="4230261"/>
                  <a:pt x="7239108" y="4222813"/>
                </a:cubicBezTo>
                <a:close/>
                <a:moveTo>
                  <a:pt x="6825764" y="4222813"/>
                </a:moveTo>
                <a:cubicBezTo>
                  <a:pt x="6825764" y="4230261"/>
                  <a:pt x="6825764" y="4233985"/>
                  <a:pt x="6825764" y="4233985"/>
                </a:cubicBezTo>
                <a:lnTo>
                  <a:pt x="6836936" y="4222813"/>
                </a:lnTo>
                <a:cubicBezTo>
                  <a:pt x="6829488" y="4222813"/>
                  <a:pt x="6825764" y="4222813"/>
                  <a:pt x="6825764" y="4222813"/>
                </a:cubicBezTo>
                <a:close/>
                <a:moveTo>
                  <a:pt x="5764476" y="4222813"/>
                </a:moveTo>
                <a:cubicBezTo>
                  <a:pt x="5771924" y="4222813"/>
                  <a:pt x="5775647" y="4222813"/>
                  <a:pt x="5775647" y="4222813"/>
                </a:cubicBezTo>
                <a:lnTo>
                  <a:pt x="5786818" y="4233985"/>
                </a:lnTo>
                <a:lnTo>
                  <a:pt x="5764476" y="4233985"/>
                </a:lnTo>
                <a:close/>
                <a:moveTo>
                  <a:pt x="5027160" y="4222813"/>
                </a:moveTo>
                <a:cubicBezTo>
                  <a:pt x="5042055" y="4222813"/>
                  <a:pt x="5060674" y="4228399"/>
                  <a:pt x="5083017" y="4239571"/>
                </a:cubicBezTo>
                <a:cubicBezTo>
                  <a:pt x="5105360" y="4250742"/>
                  <a:pt x="5116531" y="4256328"/>
                  <a:pt x="5116531" y="4256328"/>
                </a:cubicBezTo>
                <a:lnTo>
                  <a:pt x="5049503" y="4245156"/>
                </a:lnTo>
                <a:cubicBezTo>
                  <a:pt x="5034606" y="4230261"/>
                  <a:pt x="5027160" y="4222813"/>
                  <a:pt x="5027160" y="4222813"/>
                </a:cubicBezTo>
                <a:close/>
                <a:moveTo>
                  <a:pt x="8892485" y="4211642"/>
                </a:moveTo>
                <a:cubicBezTo>
                  <a:pt x="8899933" y="4211642"/>
                  <a:pt x="8903657" y="4213504"/>
                  <a:pt x="8903657" y="4217228"/>
                </a:cubicBezTo>
                <a:cubicBezTo>
                  <a:pt x="8903657" y="4220951"/>
                  <a:pt x="8899933" y="4222813"/>
                  <a:pt x="8892485" y="4222813"/>
                </a:cubicBezTo>
                <a:cubicBezTo>
                  <a:pt x="8885037" y="4222813"/>
                  <a:pt x="8881314" y="4220951"/>
                  <a:pt x="8881314" y="4217228"/>
                </a:cubicBezTo>
                <a:cubicBezTo>
                  <a:pt x="8881314" y="4213504"/>
                  <a:pt x="8885037" y="4211642"/>
                  <a:pt x="8892485" y="4211642"/>
                </a:cubicBezTo>
                <a:close/>
                <a:moveTo>
                  <a:pt x="8646713" y="4211642"/>
                </a:moveTo>
                <a:lnTo>
                  <a:pt x="8635542" y="4222813"/>
                </a:lnTo>
                <a:cubicBezTo>
                  <a:pt x="8642990" y="4222813"/>
                  <a:pt x="8646713" y="4222813"/>
                  <a:pt x="8646713" y="4222813"/>
                </a:cubicBezTo>
                <a:close/>
                <a:moveTo>
                  <a:pt x="7909396" y="4211642"/>
                </a:moveTo>
                <a:lnTo>
                  <a:pt x="7909396" y="4222813"/>
                </a:lnTo>
                <a:lnTo>
                  <a:pt x="7920568" y="4211642"/>
                </a:lnTo>
                <a:close/>
                <a:moveTo>
                  <a:pt x="7663624" y="4211642"/>
                </a:moveTo>
                <a:lnTo>
                  <a:pt x="7685967" y="4222813"/>
                </a:lnTo>
                <a:lnTo>
                  <a:pt x="7663624" y="4222813"/>
                </a:lnTo>
                <a:close/>
                <a:moveTo>
                  <a:pt x="6781078" y="4211642"/>
                </a:moveTo>
                <a:lnTo>
                  <a:pt x="6781078" y="4222813"/>
                </a:lnTo>
                <a:lnTo>
                  <a:pt x="6803421" y="4222813"/>
                </a:lnTo>
                <a:cubicBezTo>
                  <a:pt x="6803421" y="4215367"/>
                  <a:pt x="6795974" y="4211642"/>
                  <a:pt x="6781078" y="4211642"/>
                </a:cubicBezTo>
                <a:close/>
                <a:moveTo>
                  <a:pt x="8736084" y="4200471"/>
                </a:moveTo>
                <a:cubicBezTo>
                  <a:pt x="8736084" y="4200471"/>
                  <a:pt x="8736084" y="4204194"/>
                  <a:pt x="8736084" y="4211642"/>
                </a:cubicBezTo>
                <a:lnTo>
                  <a:pt x="8736084" y="4222813"/>
                </a:lnTo>
                <a:cubicBezTo>
                  <a:pt x="8736084" y="4222813"/>
                  <a:pt x="8732361" y="4219090"/>
                  <a:pt x="8724913" y="4211642"/>
                </a:cubicBezTo>
                <a:cubicBezTo>
                  <a:pt x="8724913" y="4204194"/>
                  <a:pt x="8728636" y="4200471"/>
                  <a:pt x="8736084" y="4200471"/>
                </a:cubicBezTo>
                <a:close/>
                <a:moveTo>
                  <a:pt x="7049194" y="4189299"/>
                </a:moveTo>
                <a:cubicBezTo>
                  <a:pt x="7041746" y="4189299"/>
                  <a:pt x="7041746" y="4193023"/>
                  <a:pt x="7049194" y="4200471"/>
                </a:cubicBezTo>
                <a:cubicBezTo>
                  <a:pt x="7056642" y="4207917"/>
                  <a:pt x="7067814" y="4211642"/>
                  <a:pt x="7082708" y="4211642"/>
                </a:cubicBezTo>
                <a:lnTo>
                  <a:pt x="7071537" y="4200471"/>
                </a:lnTo>
                <a:cubicBezTo>
                  <a:pt x="7064089" y="4193023"/>
                  <a:pt x="7056642" y="4189299"/>
                  <a:pt x="7049194" y="4189299"/>
                </a:cubicBezTo>
                <a:close/>
                <a:moveTo>
                  <a:pt x="8571306" y="4182316"/>
                </a:moveTo>
                <a:cubicBezTo>
                  <a:pt x="8569445" y="4181385"/>
                  <a:pt x="8568512" y="4181852"/>
                  <a:pt x="8568512" y="4183714"/>
                </a:cubicBezTo>
                <a:cubicBezTo>
                  <a:pt x="8568512" y="4187437"/>
                  <a:pt x="8572235" y="4193023"/>
                  <a:pt x="8579685" y="4200471"/>
                </a:cubicBezTo>
                <a:lnTo>
                  <a:pt x="8590856" y="4200471"/>
                </a:lnTo>
                <a:lnTo>
                  <a:pt x="8579685" y="4189299"/>
                </a:lnTo>
                <a:cubicBezTo>
                  <a:pt x="8575960" y="4185575"/>
                  <a:pt x="8573168" y="4183249"/>
                  <a:pt x="8571306" y="4182316"/>
                </a:cubicBezTo>
                <a:close/>
                <a:moveTo>
                  <a:pt x="8825457" y="4178128"/>
                </a:moveTo>
                <a:lnTo>
                  <a:pt x="8803114" y="4189299"/>
                </a:lnTo>
                <a:cubicBezTo>
                  <a:pt x="8810562" y="4196746"/>
                  <a:pt x="8818008" y="4196746"/>
                  <a:pt x="8825457" y="4189299"/>
                </a:cubicBezTo>
                <a:cubicBezTo>
                  <a:pt x="8832905" y="4189299"/>
                  <a:pt x="8832905" y="4185575"/>
                  <a:pt x="8825457" y="4178128"/>
                </a:cubicBezTo>
                <a:close/>
                <a:moveTo>
                  <a:pt x="7931739" y="4178128"/>
                </a:moveTo>
                <a:cubicBezTo>
                  <a:pt x="7939187" y="4178128"/>
                  <a:pt x="7942912" y="4181852"/>
                  <a:pt x="7942912" y="4189299"/>
                </a:cubicBezTo>
                <a:cubicBezTo>
                  <a:pt x="7942912" y="4196746"/>
                  <a:pt x="7939187" y="4196746"/>
                  <a:pt x="7931739" y="4189299"/>
                </a:cubicBezTo>
                <a:close/>
                <a:moveTo>
                  <a:pt x="5161217" y="4178128"/>
                </a:moveTo>
                <a:lnTo>
                  <a:pt x="5228245" y="4200471"/>
                </a:lnTo>
                <a:cubicBezTo>
                  <a:pt x="5243141" y="4200471"/>
                  <a:pt x="5254312" y="4204194"/>
                  <a:pt x="5261760" y="4211642"/>
                </a:cubicBezTo>
                <a:cubicBezTo>
                  <a:pt x="5291551" y="4211642"/>
                  <a:pt x="5302721" y="4215367"/>
                  <a:pt x="5295274" y="4222813"/>
                </a:cubicBezTo>
                <a:cubicBezTo>
                  <a:pt x="5295274" y="4230261"/>
                  <a:pt x="5291551" y="4233985"/>
                  <a:pt x="5284103" y="4233985"/>
                </a:cubicBezTo>
                <a:lnTo>
                  <a:pt x="5261760" y="4245156"/>
                </a:lnTo>
                <a:cubicBezTo>
                  <a:pt x="5246864" y="4237710"/>
                  <a:pt x="5231969" y="4230261"/>
                  <a:pt x="5217075" y="4222813"/>
                </a:cubicBezTo>
                <a:cubicBezTo>
                  <a:pt x="5194731" y="4215367"/>
                  <a:pt x="5183559" y="4207917"/>
                  <a:pt x="5183559" y="4200471"/>
                </a:cubicBezTo>
                <a:cubicBezTo>
                  <a:pt x="5183559" y="4193023"/>
                  <a:pt x="5179836" y="4189299"/>
                  <a:pt x="5172388" y="4189299"/>
                </a:cubicBezTo>
                <a:close/>
                <a:moveTo>
                  <a:pt x="8523827" y="4166955"/>
                </a:moveTo>
                <a:cubicBezTo>
                  <a:pt x="8516378" y="4166955"/>
                  <a:pt x="8512655" y="4170680"/>
                  <a:pt x="8512655" y="4178128"/>
                </a:cubicBezTo>
                <a:cubicBezTo>
                  <a:pt x="8512655" y="4185575"/>
                  <a:pt x="8516378" y="4189299"/>
                  <a:pt x="8523827" y="4189299"/>
                </a:cubicBezTo>
                <a:cubicBezTo>
                  <a:pt x="8523827" y="4189299"/>
                  <a:pt x="8523827" y="4185575"/>
                  <a:pt x="8523827" y="4178128"/>
                </a:cubicBezTo>
                <a:close/>
                <a:moveTo>
                  <a:pt x="7239108" y="4166955"/>
                </a:moveTo>
                <a:lnTo>
                  <a:pt x="7250280" y="4166955"/>
                </a:lnTo>
                <a:cubicBezTo>
                  <a:pt x="7250280" y="4174403"/>
                  <a:pt x="7250280" y="4181852"/>
                  <a:pt x="7250280" y="4189299"/>
                </a:cubicBezTo>
                <a:lnTo>
                  <a:pt x="7227938" y="4189299"/>
                </a:lnTo>
                <a:lnTo>
                  <a:pt x="7216766" y="4178128"/>
                </a:lnTo>
                <a:lnTo>
                  <a:pt x="7227938" y="4178128"/>
                </a:lnTo>
                <a:cubicBezTo>
                  <a:pt x="7227938" y="4178128"/>
                  <a:pt x="7229800" y="4178128"/>
                  <a:pt x="7233522" y="4178128"/>
                </a:cubicBezTo>
                <a:cubicBezTo>
                  <a:pt x="7237246" y="4178128"/>
                  <a:pt x="7239108" y="4174403"/>
                  <a:pt x="7239108" y="4166955"/>
                </a:cubicBezTo>
                <a:close/>
                <a:moveTo>
                  <a:pt x="6725221" y="4166955"/>
                </a:moveTo>
                <a:cubicBezTo>
                  <a:pt x="6725221" y="4166955"/>
                  <a:pt x="6727084" y="4168817"/>
                  <a:pt x="6730807" y="4172542"/>
                </a:cubicBezTo>
                <a:cubicBezTo>
                  <a:pt x="6734532" y="4176266"/>
                  <a:pt x="6740116" y="4178128"/>
                  <a:pt x="6747564" y="4178128"/>
                </a:cubicBezTo>
                <a:cubicBezTo>
                  <a:pt x="6755012" y="4178128"/>
                  <a:pt x="6762460" y="4178128"/>
                  <a:pt x="6769907" y="4178128"/>
                </a:cubicBezTo>
                <a:cubicBezTo>
                  <a:pt x="6777355" y="4178128"/>
                  <a:pt x="6781078" y="4181852"/>
                  <a:pt x="6781078" y="4189299"/>
                </a:cubicBezTo>
                <a:cubicBezTo>
                  <a:pt x="6788528" y="4211642"/>
                  <a:pt x="6807144" y="4219090"/>
                  <a:pt x="6836936" y="4211642"/>
                </a:cubicBezTo>
                <a:lnTo>
                  <a:pt x="6848108" y="4211642"/>
                </a:lnTo>
                <a:cubicBezTo>
                  <a:pt x="6855556" y="4211642"/>
                  <a:pt x="6866726" y="4215367"/>
                  <a:pt x="6881622" y="4222813"/>
                </a:cubicBezTo>
                <a:cubicBezTo>
                  <a:pt x="6881622" y="4222813"/>
                  <a:pt x="6885345" y="4222813"/>
                  <a:pt x="6892792" y="4222813"/>
                </a:cubicBezTo>
                <a:cubicBezTo>
                  <a:pt x="6900242" y="4222813"/>
                  <a:pt x="6903965" y="4222813"/>
                  <a:pt x="6903965" y="4222813"/>
                </a:cubicBezTo>
                <a:lnTo>
                  <a:pt x="6903965" y="4211642"/>
                </a:lnTo>
                <a:cubicBezTo>
                  <a:pt x="6903965" y="4211642"/>
                  <a:pt x="6900242" y="4211642"/>
                  <a:pt x="6892792" y="4211642"/>
                </a:cubicBezTo>
                <a:cubicBezTo>
                  <a:pt x="6877898" y="4211642"/>
                  <a:pt x="6863002" y="4207917"/>
                  <a:pt x="6848108" y="4200471"/>
                </a:cubicBezTo>
                <a:cubicBezTo>
                  <a:pt x="6833212" y="4193023"/>
                  <a:pt x="6825764" y="4185575"/>
                  <a:pt x="6825764" y="4178128"/>
                </a:cubicBezTo>
                <a:cubicBezTo>
                  <a:pt x="6818316" y="4178128"/>
                  <a:pt x="6814594" y="4178128"/>
                  <a:pt x="6814594" y="4178128"/>
                </a:cubicBezTo>
                <a:cubicBezTo>
                  <a:pt x="6807144" y="4178128"/>
                  <a:pt x="6794112" y="4176266"/>
                  <a:pt x="6775494" y="4172542"/>
                </a:cubicBezTo>
                <a:cubicBezTo>
                  <a:pt x="6756874" y="4168817"/>
                  <a:pt x="6743841" y="4166955"/>
                  <a:pt x="6736393" y="4166955"/>
                </a:cubicBezTo>
                <a:close/>
                <a:moveTo>
                  <a:pt x="6071691" y="4166955"/>
                </a:moveTo>
                <a:cubicBezTo>
                  <a:pt x="6060520" y="4166955"/>
                  <a:pt x="6054934" y="4168817"/>
                  <a:pt x="6054934" y="4172542"/>
                </a:cubicBezTo>
                <a:cubicBezTo>
                  <a:pt x="6054934" y="4176266"/>
                  <a:pt x="6054934" y="4178128"/>
                  <a:pt x="6054934" y="4178128"/>
                </a:cubicBezTo>
                <a:cubicBezTo>
                  <a:pt x="6054934" y="4185575"/>
                  <a:pt x="6073554" y="4189299"/>
                  <a:pt x="6110791" y="4189299"/>
                </a:cubicBezTo>
                <a:lnTo>
                  <a:pt x="6133134" y="4189299"/>
                </a:lnTo>
                <a:cubicBezTo>
                  <a:pt x="6133134" y="4189299"/>
                  <a:pt x="6125686" y="4187437"/>
                  <a:pt x="6110791" y="4183714"/>
                </a:cubicBezTo>
                <a:cubicBezTo>
                  <a:pt x="6095896" y="4179989"/>
                  <a:pt x="6088448" y="4176266"/>
                  <a:pt x="6088448" y="4172542"/>
                </a:cubicBezTo>
                <a:cubicBezTo>
                  <a:pt x="6088448" y="4168817"/>
                  <a:pt x="6082863" y="4166955"/>
                  <a:pt x="6071691" y="4166955"/>
                </a:cubicBezTo>
                <a:close/>
                <a:moveTo>
                  <a:pt x="7406680" y="4166025"/>
                </a:moveTo>
                <a:lnTo>
                  <a:pt x="7406680" y="4166955"/>
                </a:lnTo>
                <a:lnTo>
                  <a:pt x="7396906" y="4169749"/>
                </a:lnTo>
                <a:lnTo>
                  <a:pt x="7401094" y="4166955"/>
                </a:lnTo>
                <a:close/>
                <a:moveTo>
                  <a:pt x="5964166" y="4159975"/>
                </a:moveTo>
                <a:cubicBezTo>
                  <a:pt x="5963234" y="4159042"/>
                  <a:pt x="5961838" y="4159509"/>
                  <a:pt x="5959976" y="4161371"/>
                </a:cubicBezTo>
                <a:cubicBezTo>
                  <a:pt x="5956253" y="4165094"/>
                  <a:pt x="5958115" y="4166955"/>
                  <a:pt x="5965562" y="4166955"/>
                </a:cubicBezTo>
                <a:cubicBezTo>
                  <a:pt x="5965562" y="4163232"/>
                  <a:pt x="5965097" y="4160905"/>
                  <a:pt x="5964166" y="4159975"/>
                </a:cubicBezTo>
                <a:close/>
                <a:moveTo>
                  <a:pt x="8467970" y="4158577"/>
                </a:moveTo>
                <a:cubicBezTo>
                  <a:pt x="8469832" y="4158577"/>
                  <a:pt x="8471693" y="4159509"/>
                  <a:pt x="8473555" y="4161371"/>
                </a:cubicBezTo>
                <a:cubicBezTo>
                  <a:pt x="8477278" y="4165094"/>
                  <a:pt x="8479141" y="4166955"/>
                  <a:pt x="8479141" y="4166955"/>
                </a:cubicBezTo>
                <a:lnTo>
                  <a:pt x="8470762" y="4178128"/>
                </a:lnTo>
                <a:lnTo>
                  <a:pt x="8467970" y="4166955"/>
                </a:lnTo>
                <a:cubicBezTo>
                  <a:pt x="8460521" y="4166955"/>
                  <a:pt x="8458661" y="4165094"/>
                  <a:pt x="8462384" y="4161371"/>
                </a:cubicBezTo>
                <a:cubicBezTo>
                  <a:pt x="8464246" y="4159509"/>
                  <a:pt x="8466109" y="4158577"/>
                  <a:pt x="8467970" y="4158577"/>
                </a:cubicBezTo>
                <a:close/>
                <a:moveTo>
                  <a:pt x="7352220" y="4158577"/>
                </a:moveTo>
                <a:cubicBezTo>
                  <a:pt x="7355012" y="4158577"/>
                  <a:pt x="7358271" y="4159509"/>
                  <a:pt x="7361994" y="4161371"/>
                </a:cubicBezTo>
                <a:cubicBezTo>
                  <a:pt x="7369443" y="4165094"/>
                  <a:pt x="7373166" y="4166955"/>
                  <a:pt x="7373166" y="4166955"/>
                </a:cubicBezTo>
                <a:cubicBezTo>
                  <a:pt x="7373166" y="4172542"/>
                  <a:pt x="7379450" y="4173938"/>
                  <a:pt x="7392018" y="4171145"/>
                </a:cubicBezTo>
                <a:lnTo>
                  <a:pt x="7396906" y="4169749"/>
                </a:lnTo>
                <a:lnTo>
                  <a:pt x="7395510" y="4178128"/>
                </a:lnTo>
                <a:lnTo>
                  <a:pt x="7339652" y="4178128"/>
                </a:lnTo>
                <a:cubicBezTo>
                  <a:pt x="7339652" y="4170680"/>
                  <a:pt x="7341514" y="4165094"/>
                  <a:pt x="7345237" y="4161371"/>
                </a:cubicBezTo>
                <a:cubicBezTo>
                  <a:pt x="7347098" y="4159509"/>
                  <a:pt x="7349426" y="4158577"/>
                  <a:pt x="7352220" y="4158577"/>
                </a:cubicBezTo>
                <a:close/>
                <a:moveTo>
                  <a:pt x="7276060" y="4157074"/>
                </a:moveTo>
                <a:lnTo>
                  <a:pt x="7272622" y="4161371"/>
                </a:lnTo>
                <a:cubicBezTo>
                  <a:pt x="7272622" y="4159509"/>
                  <a:pt x="7273555" y="4158113"/>
                  <a:pt x="7275416" y="4157181"/>
                </a:cubicBezTo>
                <a:close/>
                <a:moveTo>
                  <a:pt x="8814285" y="4155785"/>
                </a:moveTo>
                <a:cubicBezTo>
                  <a:pt x="8806837" y="4163232"/>
                  <a:pt x="8804975" y="4166955"/>
                  <a:pt x="8808700" y="4166955"/>
                </a:cubicBezTo>
                <a:cubicBezTo>
                  <a:pt x="8812423" y="4166955"/>
                  <a:pt x="8821734" y="4170680"/>
                  <a:pt x="8836628" y="4178128"/>
                </a:cubicBezTo>
                <a:lnTo>
                  <a:pt x="8858971" y="4189299"/>
                </a:lnTo>
                <a:lnTo>
                  <a:pt x="8858971" y="4200471"/>
                </a:lnTo>
                <a:cubicBezTo>
                  <a:pt x="8858971" y="4200471"/>
                  <a:pt x="8858971" y="4204194"/>
                  <a:pt x="8858971" y="4211642"/>
                </a:cubicBezTo>
                <a:cubicBezTo>
                  <a:pt x="8858971" y="4211642"/>
                  <a:pt x="8858971" y="4213504"/>
                  <a:pt x="8858971" y="4217228"/>
                </a:cubicBezTo>
                <a:cubicBezTo>
                  <a:pt x="8858971" y="4220951"/>
                  <a:pt x="8862694" y="4226537"/>
                  <a:pt x="8870142" y="4233985"/>
                </a:cubicBezTo>
                <a:lnTo>
                  <a:pt x="8925999" y="4233985"/>
                </a:lnTo>
                <a:lnTo>
                  <a:pt x="8959515" y="4233985"/>
                </a:lnTo>
                <a:cubicBezTo>
                  <a:pt x="8974409" y="4241433"/>
                  <a:pt x="8978133" y="4237710"/>
                  <a:pt x="8970686" y="4222813"/>
                </a:cubicBezTo>
                <a:cubicBezTo>
                  <a:pt x="8963238" y="4215367"/>
                  <a:pt x="8955790" y="4211642"/>
                  <a:pt x="8948342" y="4211642"/>
                </a:cubicBezTo>
                <a:cubicBezTo>
                  <a:pt x="8940895" y="4211642"/>
                  <a:pt x="8935308" y="4209780"/>
                  <a:pt x="8931585" y="4206056"/>
                </a:cubicBezTo>
                <a:cubicBezTo>
                  <a:pt x="8927862" y="4202333"/>
                  <a:pt x="8922276" y="4200471"/>
                  <a:pt x="8914828" y="4200471"/>
                </a:cubicBezTo>
                <a:cubicBezTo>
                  <a:pt x="8907381" y="4200471"/>
                  <a:pt x="8901794" y="4200471"/>
                  <a:pt x="8898071" y="4200471"/>
                </a:cubicBezTo>
                <a:cubicBezTo>
                  <a:pt x="8894348" y="4200471"/>
                  <a:pt x="8888762" y="4196746"/>
                  <a:pt x="8881314" y="4189299"/>
                </a:cubicBezTo>
                <a:lnTo>
                  <a:pt x="8881314" y="4178128"/>
                </a:lnTo>
                <a:lnTo>
                  <a:pt x="8870142" y="4178128"/>
                </a:lnTo>
                <a:cubicBezTo>
                  <a:pt x="8862694" y="4170680"/>
                  <a:pt x="8855248" y="4166955"/>
                  <a:pt x="8847799" y="4166955"/>
                </a:cubicBezTo>
                <a:lnTo>
                  <a:pt x="8825457" y="4155785"/>
                </a:lnTo>
                <a:cubicBezTo>
                  <a:pt x="8825457" y="4155785"/>
                  <a:pt x="8821734" y="4155785"/>
                  <a:pt x="8814285" y="4155785"/>
                </a:cubicBezTo>
                <a:close/>
                <a:moveTo>
                  <a:pt x="5920876" y="4155785"/>
                </a:moveTo>
                <a:lnTo>
                  <a:pt x="5920876" y="4166955"/>
                </a:lnTo>
                <a:cubicBezTo>
                  <a:pt x="5920876" y="4166955"/>
                  <a:pt x="5924601" y="4163232"/>
                  <a:pt x="5932048" y="4155785"/>
                </a:cubicBezTo>
                <a:close/>
                <a:moveTo>
                  <a:pt x="5138874" y="4155785"/>
                </a:moveTo>
                <a:cubicBezTo>
                  <a:pt x="5138874" y="4155785"/>
                  <a:pt x="5142597" y="4159509"/>
                  <a:pt x="5150045" y="4166955"/>
                </a:cubicBezTo>
                <a:lnTo>
                  <a:pt x="5127702" y="4166955"/>
                </a:lnTo>
                <a:cubicBezTo>
                  <a:pt x="5127702" y="4166955"/>
                  <a:pt x="5131426" y="4163232"/>
                  <a:pt x="5138874" y="4155785"/>
                </a:cubicBezTo>
                <a:close/>
                <a:moveTo>
                  <a:pt x="7036625" y="4152294"/>
                </a:moveTo>
                <a:cubicBezTo>
                  <a:pt x="7045005" y="4150896"/>
                  <a:pt x="7049194" y="4155785"/>
                  <a:pt x="7049194" y="4166955"/>
                </a:cubicBezTo>
                <a:cubicBezTo>
                  <a:pt x="7049194" y="4174403"/>
                  <a:pt x="7041746" y="4174403"/>
                  <a:pt x="7026850" y="4166955"/>
                </a:cubicBezTo>
                <a:cubicBezTo>
                  <a:pt x="7019402" y="4159509"/>
                  <a:pt x="7019402" y="4155785"/>
                  <a:pt x="7026850" y="4155785"/>
                </a:cubicBezTo>
                <a:cubicBezTo>
                  <a:pt x="7030574" y="4153923"/>
                  <a:pt x="7033832" y="4152758"/>
                  <a:pt x="7036625" y="4152294"/>
                </a:cubicBezTo>
                <a:close/>
                <a:moveTo>
                  <a:pt x="7172080" y="4150198"/>
                </a:moveTo>
                <a:cubicBezTo>
                  <a:pt x="7172080" y="4153923"/>
                  <a:pt x="7173942" y="4155785"/>
                  <a:pt x="7177665" y="4155785"/>
                </a:cubicBezTo>
                <a:cubicBezTo>
                  <a:pt x="7181388" y="4155785"/>
                  <a:pt x="7183252" y="4159509"/>
                  <a:pt x="7183252" y="4166955"/>
                </a:cubicBezTo>
                <a:lnTo>
                  <a:pt x="7183252" y="4178128"/>
                </a:lnTo>
                <a:cubicBezTo>
                  <a:pt x="7175804" y="4170680"/>
                  <a:pt x="7172080" y="4165094"/>
                  <a:pt x="7172080" y="4161371"/>
                </a:cubicBezTo>
                <a:cubicBezTo>
                  <a:pt x="7172080" y="4159509"/>
                  <a:pt x="7172080" y="4157181"/>
                  <a:pt x="7172080" y="4154388"/>
                </a:cubicBezTo>
                <a:close/>
                <a:moveTo>
                  <a:pt x="6585578" y="4150198"/>
                </a:moveTo>
                <a:cubicBezTo>
                  <a:pt x="6581855" y="4150198"/>
                  <a:pt x="6579992" y="4152060"/>
                  <a:pt x="6579992" y="4155785"/>
                </a:cubicBezTo>
                <a:cubicBezTo>
                  <a:pt x="6579992" y="4155785"/>
                  <a:pt x="6583717" y="4157646"/>
                  <a:pt x="6591164" y="4161371"/>
                </a:cubicBezTo>
                <a:cubicBezTo>
                  <a:pt x="6598612" y="4165094"/>
                  <a:pt x="6606058" y="4166955"/>
                  <a:pt x="6613508" y="4166955"/>
                </a:cubicBezTo>
                <a:lnTo>
                  <a:pt x="6602336" y="4155785"/>
                </a:lnTo>
                <a:cubicBezTo>
                  <a:pt x="6594888" y="4152060"/>
                  <a:pt x="6589302" y="4150198"/>
                  <a:pt x="6585578" y="4150198"/>
                </a:cubicBezTo>
                <a:close/>
                <a:moveTo>
                  <a:pt x="8367426" y="4144614"/>
                </a:moveTo>
                <a:cubicBezTo>
                  <a:pt x="8374874" y="4144614"/>
                  <a:pt x="8376736" y="4146475"/>
                  <a:pt x="8373012" y="4150198"/>
                </a:cubicBezTo>
                <a:cubicBezTo>
                  <a:pt x="8369290" y="4153923"/>
                  <a:pt x="8369290" y="4155785"/>
                  <a:pt x="8373012" y="4155785"/>
                </a:cubicBezTo>
                <a:cubicBezTo>
                  <a:pt x="8376736" y="4155785"/>
                  <a:pt x="8380460" y="4157646"/>
                  <a:pt x="8384184" y="4161371"/>
                </a:cubicBezTo>
                <a:cubicBezTo>
                  <a:pt x="8387906" y="4165094"/>
                  <a:pt x="8389770" y="4170680"/>
                  <a:pt x="8389770" y="4178128"/>
                </a:cubicBezTo>
                <a:cubicBezTo>
                  <a:pt x="8389770" y="4170680"/>
                  <a:pt x="8384184" y="4165094"/>
                  <a:pt x="8373012" y="4161371"/>
                </a:cubicBezTo>
                <a:cubicBezTo>
                  <a:pt x="8361840" y="4157646"/>
                  <a:pt x="8356256" y="4155785"/>
                  <a:pt x="8356256" y="4155785"/>
                </a:cubicBezTo>
                <a:lnTo>
                  <a:pt x="8345083" y="4155785"/>
                </a:lnTo>
                <a:cubicBezTo>
                  <a:pt x="8352532" y="4148337"/>
                  <a:pt x="8359978" y="4144614"/>
                  <a:pt x="8367426" y="4144614"/>
                </a:cubicBezTo>
                <a:close/>
                <a:moveTo>
                  <a:pt x="7920568" y="4144614"/>
                </a:moveTo>
                <a:cubicBezTo>
                  <a:pt x="7920568" y="4144614"/>
                  <a:pt x="7928016" y="4144614"/>
                  <a:pt x="7942912" y="4144614"/>
                </a:cubicBezTo>
                <a:lnTo>
                  <a:pt x="7965253" y="4144614"/>
                </a:lnTo>
                <a:cubicBezTo>
                  <a:pt x="7965253" y="4152060"/>
                  <a:pt x="7961530" y="4155785"/>
                  <a:pt x="7954082" y="4155785"/>
                </a:cubicBezTo>
                <a:lnTo>
                  <a:pt x="7965253" y="4166955"/>
                </a:lnTo>
                <a:lnTo>
                  <a:pt x="8009940" y="4189299"/>
                </a:lnTo>
                <a:cubicBezTo>
                  <a:pt x="7995046" y="4181852"/>
                  <a:pt x="7983874" y="4178128"/>
                  <a:pt x="7976426" y="4178128"/>
                </a:cubicBezTo>
                <a:cubicBezTo>
                  <a:pt x="7954082" y="4163232"/>
                  <a:pt x="7939187" y="4155785"/>
                  <a:pt x="7931739" y="4155785"/>
                </a:cubicBezTo>
                <a:cubicBezTo>
                  <a:pt x="7924292" y="4155785"/>
                  <a:pt x="7920568" y="4152060"/>
                  <a:pt x="7920568" y="4144614"/>
                </a:cubicBezTo>
                <a:close/>
                <a:moveTo>
                  <a:pt x="7864711" y="4144614"/>
                </a:moveTo>
                <a:lnTo>
                  <a:pt x="7898225" y="4155785"/>
                </a:lnTo>
                <a:lnTo>
                  <a:pt x="7864711" y="4155785"/>
                </a:lnTo>
                <a:cubicBezTo>
                  <a:pt x="7857262" y="4155785"/>
                  <a:pt x="7857262" y="4152060"/>
                  <a:pt x="7864711" y="4144614"/>
                </a:cubicBezTo>
                <a:close/>
                <a:moveTo>
                  <a:pt x="7484881" y="4144614"/>
                </a:moveTo>
                <a:cubicBezTo>
                  <a:pt x="7477433" y="4144614"/>
                  <a:pt x="7477433" y="4148337"/>
                  <a:pt x="7484881" y="4155785"/>
                </a:cubicBezTo>
                <a:lnTo>
                  <a:pt x="7496052" y="4144614"/>
                </a:lnTo>
                <a:cubicBezTo>
                  <a:pt x="7496052" y="4144614"/>
                  <a:pt x="7492328" y="4144614"/>
                  <a:pt x="7484881" y="4144614"/>
                </a:cubicBezTo>
                <a:close/>
                <a:moveTo>
                  <a:pt x="8143998" y="4133441"/>
                </a:moveTo>
                <a:lnTo>
                  <a:pt x="8199854" y="4155785"/>
                </a:lnTo>
                <a:cubicBezTo>
                  <a:pt x="8199854" y="4163232"/>
                  <a:pt x="8205441" y="4168817"/>
                  <a:pt x="8216612" y="4172542"/>
                </a:cubicBezTo>
                <a:cubicBezTo>
                  <a:pt x="8227782" y="4176266"/>
                  <a:pt x="8233368" y="4174403"/>
                  <a:pt x="8233368" y="4166955"/>
                </a:cubicBezTo>
                <a:lnTo>
                  <a:pt x="8255712" y="4178128"/>
                </a:lnTo>
                <a:cubicBezTo>
                  <a:pt x="8255712" y="4185575"/>
                  <a:pt x="8257575" y="4189299"/>
                  <a:pt x="8261298" y="4189299"/>
                </a:cubicBezTo>
                <a:cubicBezTo>
                  <a:pt x="8265021" y="4189299"/>
                  <a:pt x="8266883" y="4189299"/>
                  <a:pt x="8266883" y="4189299"/>
                </a:cubicBezTo>
                <a:cubicBezTo>
                  <a:pt x="8274332" y="4181852"/>
                  <a:pt x="8279916" y="4179989"/>
                  <a:pt x="8283640" y="4183714"/>
                </a:cubicBezTo>
                <a:cubicBezTo>
                  <a:pt x="8287364" y="4187437"/>
                  <a:pt x="8292949" y="4189299"/>
                  <a:pt x="8300398" y="4189299"/>
                </a:cubicBezTo>
                <a:lnTo>
                  <a:pt x="8322740" y="4200471"/>
                </a:lnTo>
                <a:lnTo>
                  <a:pt x="8333912" y="4200471"/>
                </a:lnTo>
                <a:cubicBezTo>
                  <a:pt x="8333912" y="4193023"/>
                  <a:pt x="8335774" y="4189299"/>
                  <a:pt x="8339498" y="4189299"/>
                </a:cubicBezTo>
                <a:cubicBezTo>
                  <a:pt x="8343222" y="4189299"/>
                  <a:pt x="8345083" y="4193023"/>
                  <a:pt x="8345083" y="4200471"/>
                </a:cubicBezTo>
                <a:cubicBezTo>
                  <a:pt x="8345083" y="4207917"/>
                  <a:pt x="8356256" y="4211642"/>
                  <a:pt x="8378598" y="4211642"/>
                </a:cubicBezTo>
                <a:cubicBezTo>
                  <a:pt x="8386046" y="4211642"/>
                  <a:pt x="8393493" y="4211642"/>
                  <a:pt x="8400941" y="4211642"/>
                </a:cubicBezTo>
                <a:lnTo>
                  <a:pt x="8423284" y="4222813"/>
                </a:lnTo>
                <a:cubicBezTo>
                  <a:pt x="8430731" y="4222813"/>
                  <a:pt x="8438179" y="4226537"/>
                  <a:pt x="8445627" y="4233985"/>
                </a:cubicBezTo>
                <a:lnTo>
                  <a:pt x="8467970" y="4233985"/>
                </a:lnTo>
                <a:lnTo>
                  <a:pt x="8445627" y="4245156"/>
                </a:lnTo>
                <a:lnTo>
                  <a:pt x="8423284" y="4233985"/>
                </a:lnTo>
                <a:cubicBezTo>
                  <a:pt x="8408390" y="4233985"/>
                  <a:pt x="8399079" y="4232124"/>
                  <a:pt x="8395356" y="4228399"/>
                </a:cubicBezTo>
                <a:cubicBezTo>
                  <a:pt x="8391631" y="4224676"/>
                  <a:pt x="8386046" y="4222813"/>
                  <a:pt x="8378598" y="4222813"/>
                </a:cubicBezTo>
                <a:cubicBezTo>
                  <a:pt x="8378598" y="4230261"/>
                  <a:pt x="8376736" y="4232124"/>
                  <a:pt x="8373012" y="4228399"/>
                </a:cubicBezTo>
                <a:cubicBezTo>
                  <a:pt x="8369290" y="4224676"/>
                  <a:pt x="8365564" y="4222813"/>
                  <a:pt x="8361840" y="4222813"/>
                </a:cubicBezTo>
                <a:cubicBezTo>
                  <a:pt x="8358117" y="4222813"/>
                  <a:pt x="8352532" y="4222813"/>
                  <a:pt x="8345083" y="4222813"/>
                </a:cubicBezTo>
                <a:cubicBezTo>
                  <a:pt x="8337636" y="4222813"/>
                  <a:pt x="8333912" y="4222813"/>
                  <a:pt x="8333912" y="4222813"/>
                </a:cubicBezTo>
                <a:cubicBezTo>
                  <a:pt x="8319017" y="4222813"/>
                  <a:pt x="8304122" y="4219090"/>
                  <a:pt x="8289226" y="4211642"/>
                </a:cubicBezTo>
                <a:cubicBezTo>
                  <a:pt x="8244541" y="4189299"/>
                  <a:pt x="8218474" y="4178128"/>
                  <a:pt x="8211026" y="4178128"/>
                </a:cubicBezTo>
                <a:cubicBezTo>
                  <a:pt x="8211026" y="4178128"/>
                  <a:pt x="8209164" y="4176266"/>
                  <a:pt x="8205441" y="4172542"/>
                </a:cubicBezTo>
                <a:cubicBezTo>
                  <a:pt x="8201718" y="4168817"/>
                  <a:pt x="8196132" y="4166955"/>
                  <a:pt x="8188684" y="4166955"/>
                </a:cubicBezTo>
                <a:cubicBezTo>
                  <a:pt x="8181234" y="4166955"/>
                  <a:pt x="8175648" y="4168817"/>
                  <a:pt x="8171925" y="4172542"/>
                </a:cubicBezTo>
                <a:cubicBezTo>
                  <a:pt x="8168202" y="4176266"/>
                  <a:pt x="8162618" y="4178128"/>
                  <a:pt x="8155168" y="4178128"/>
                </a:cubicBezTo>
                <a:cubicBezTo>
                  <a:pt x="8140274" y="4170680"/>
                  <a:pt x="8132825" y="4170680"/>
                  <a:pt x="8132825" y="4178128"/>
                </a:cubicBezTo>
                <a:cubicBezTo>
                  <a:pt x="8132825" y="4185575"/>
                  <a:pt x="8129102" y="4185575"/>
                  <a:pt x="8121654" y="4178128"/>
                </a:cubicBezTo>
                <a:lnTo>
                  <a:pt x="8121654" y="4166955"/>
                </a:lnTo>
                <a:cubicBezTo>
                  <a:pt x="8121654" y="4166955"/>
                  <a:pt x="8121654" y="4163232"/>
                  <a:pt x="8121654" y="4155785"/>
                </a:cubicBezTo>
                <a:cubicBezTo>
                  <a:pt x="8121654" y="4155785"/>
                  <a:pt x="8123517" y="4155785"/>
                  <a:pt x="8127240" y="4155785"/>
                </a:cubicBezTo>
                <a:cubicBezTo>
                  <a:pt x="8130964" y="4155785"/>
                  <a:pt x="8136550" y="4155785"/>
                  <a:pt x="8143998" y="4155785"/>
                </a:cubicBezTo>
                <a:cubicBezTo>
                  <a:pt x="8143998" y="4155785"/>
                  <a:pt x="8145860" y="4153923"/>
                  <a:pt x="8149584" y="4150198"/>
                </a:cubicBezTo>
                <a:cubicBezTo>
                  <a:pt x="8153306" y="4146475"/>
                  <a:pt x="8151445" y="4144614"/>
                  <a:pt x="8143998" y="4144614"/>
                </a:cubicBezTo>
                <a:close/>
                <a:moveTo>
                  <a:pt x="7887054" y="4133441"/>
                </a:moveTo>
                <a:cubicBezTo>
                  <a:pt x="7887054" y="4133441"/>
                  <a:pt x="7888916" y="4133441"/>
                  <a:pt x="7892639" y="4133441"/>
                </a:cubicBezTo>
                <a:cubicBezTo>
                  <a:pt x="7896362" y="4133441"/>
                  <a:pt x="7898225" y="4137166"/>
                  <a:pt x="7898225" y="4144614"/>
                </a:cubicBezTo>
                <a:lnTo>
                  <a:pt x="7875882" y="4144614"/>
                </a:lnTo>
                <a:close/>
                <a:moveTo>
                  <a:pt x="5608075" y="4133441"/>
                </a:moveTo>
                <a:cubicBezTo>
                  <a:pt x="5615523" y="4133441"/>
                  <a:pt x="5619246" y="4137166"/>
                  <a:pt x="5619246" y="4144614"/>
                </a:cubicBezTo>
                <a:lnTo>
                  <a:pt x="5608075" y="4144614"/>
                </a:lnTo>
                <a:cubicBezTo>
                  <a:pt x="5608075" y="4137166"/>
                  <a:pt x="5608075" y="4133441"/>
                  <a:pt x="5608075" y="4133441"/>
                </a:cubicBezTo>
                <a:close/>
                <a:moveTo>
                  <a:pt x="4725530" y="4133441"/>
                </a:moveTo>
                <a:cubicBezTo>
                  <a:pt x="4725530" y="4133441"/>
                  <a:pt x="4732976" y="4135303"/>
                  <a:pt x="4747873" y="4139028"/>
                </a:cubicBezTo>
                <a:cubicBezTo>
                  <a:pt x="4762769" y="4142752"/>
                  <a:pt x="4770215" y="4148337"/>
                  <a:pt x="4770215" y="4155785"/>
                </a:cubicBezTo>
                <a:cubicBezTo>
                  <a:pt x="4755319" y="4148337"/>
                  <a:pt x="4746012" y="4144614"/>
                  <a:pt x="4742287" y="4144614"/>
                </a:cubicBezTo>
                <a:cubicBezTo>
                  <a:pt x="4738562" y="4144614"/>
                  <a:pt x="4734839" y="4142752"/>
                  <a:pt x="4731115" y="4139028"/>
                </a:cubicBezTo>
                <a:cubicBezTo>
                  <a:pt x="4727392" y="4135303"/>
                  <a:pt x="4725530" y="4133441"/>
                  <a:pt x="4725530" y="4133441"/>
                </a:cubicBezTo>
                <a:close/>
                <a:moveTo>
                  <a:pt x="9875574" y="4122270"/>
                </a:moveTo>
                <a:lnTo>
                  <a:pt x="9875574" y="4133441"/>
                </a:lnTo>
                <a:cubicBezTo>
                  <a:pt x="9875574" y="4133441"/>
                  <a:pt x="9871851" y="4133441"/>
                  <a:pt x="9864402" y="4133441"/>
                </a:cubicBezTo>
                <a:cubicBezTo>
                  <a:pt x="9864402" y="4125994"/>
                  <a:pt x="9868125" y="4122270"/>
                  <a:pt x="9875574" y="4122270"/>
                </a:cubicBezTo>
                <a:close/>
                <a:moveTo>
                  <a:pt x="8970686" y="4122270"/>
                </a:moveTo>
                <a:cubicBezTo>
                  <a:pt x="8978133" y="4122270"/>
                  <a:pt x="8981856" y="4122270"/>
                  <a:pt x="8981856" y="4122270"/>
                </a:cubicBezTo>
                <a:cubicBezTo>
                  <a:pt x="8981856" y="4122270"/>
                  <a:pt x="8981856" y="4125994"/>
                  <a:pt x="8981856" y="4133441"/>
                </a:cubicBezTo>
                <a:cubicBezTo>
                  <a:pt x="8974409" y="4133441"/>
                  <a:pt x="8968823" y="4131580"/>
                  <a:pt x="8965099" y="4127857"/>
                </a:cubicBezTo>
                <a:cubicBezTo>
                  <a:pt x="8961376" y="4124132"/>
                  <a:pt x="8963238" y="4122270"/>
                  <a:pt x="8970686" y="4122270"/>
                </a:cubicBezTo>
                <a:close/>
                <a:moveTo>
                  <a:pt x="7998768" y="4122270"/>
                </a:moveTo>
                <a:lnTo>
                  <a:pt x="8009940" y="4133441"/>
                </a:lnTo>
                <a:cubicBezTo>
                  <a:pt x="8009940" y="4133441"/>
                  <a:pt x="8006216" y="4133441"/>
                  <a:pt x="7998768" y="4133441"/>
                </a:cubicBezTo>
                <a:close/>
                <a:moveTo>
                  <a:pt x="7797682" y="4122270"/>
                </a:moveTo>
                <a:cubicBezTo>
                  <a:pt x="7805130" y="4122270"/>
                  <a:pt x="7808854" y="4122270"/>
                  <a:pt x="7808854" y="4122270"/>
                </a:cubicBezTo>
                <a:lnTo>
                  <a:pt x="7820024" y="4122270"/>
                </a:lnTo>
                <a:lnTo>
                  <a:pt x="7820024" y="4144614"/>
                </a:lnTo>
                <a:cubicBezTo>
                  <a:pt x="7812577" y="4137166"/>
                  <a:pt x="7805130" y="4133441"/>
                  <a:pt x="7797682" y="4133441"/>
                </a:cubicBezTo>
                <a:lnTo>
                  <a:pt x="7786510" y="4133441"/>
                </a:lnTo>
                <a:cubicBezTo>
                  <a:pt x="7786510" y="4125994"/>
                  <a:pt x="7790234" y="4122270"/>
                  <a:pt x="7797682" y="4122270"/>
                </a:cubicBezTo>
                <a:close/>
                <a:moveTo>
                  <a:pt x="6412420" y="4122270"/>
                </a:moveTo>
                <a:lnTo>
                  <a:pt x="6434764" y="4133441"/>
                </a:lnTo>
                <a:cubicBezTo>
                  <a:pt x="6442212" y="4133441"/>
                  <a:pt x="6447798" y="4133441"/>
                  <a:pt x="6451520" y="4133441"/>
                </a:cubicBezTo>
                <a:cubicBezTo>
                  <a:pt x="6455245" y="4133441"/>
                  <a:pt x="6457106" y="4137166"/>
                  <a:pt x="6457106" y="4144614"/>
                </a:cubicBezTo>
                <a:lnTo>
                  <a:pt x="6479450" y="4144614"/>
                </a:lnTo>
                <a:cubicBezTo>
                  <a:pt x="6479450" y="4152060"/>
                  <a:pt x="6501792" y="4159509"/>
                  <a:pt x="6546478" y="4166955"/>
                </a:cubicBezTo>
                <a:cubicBezTo>
                  <a:pt x="6546478" y="4166955"/>
                  <a:pt x="6550201" y="4166955"/>
                  <a:pt x="6557649" y="4166955"/>
                </a:cubicBezTo>
                <a:cubicBezTo>
                  <a:pt x="6565098" y="4166955"/>
                  <a:pt x="6568822" y="4168817"/>
                  <a:pt x="6568822" y="4172542"/>
                </a:cubicBezTo>
                <a:cubicBezTo>
                  <a:pt x="6568822" y="4176266"/>
                  <a:pt x="6570683" y="4178128"/>
                  <a:pt x="6574408" y="4178128"/>
                </a:cubicBezTo>
                <a:cubicBezTo>
                  <a:pt x="6578130" y="4178128"/>
                  <a:pt x="6583717" y="4178128"/>
                  <a:pt x="6591164" y="4178128"/>
                </a:cubicBezTo>
                <a:cubicBezTo>
                  <a:pt x="6613508" y="4185575"/>
                  <a:pt x="6639574" y="4193023"/>
                  <a:pt x="6669364" y="4200471"/>
                </a:cubicBezTo>
                <a:cubicBezTo>
                  <a:pt x="6714050" y="4215367"/>
                  <a:pt x="6736393" y="4219090"/>
                  <a:pt x="6736393" y="4211642"/>
                </a:cubicBezTo>
                <a:cubicBezTo>
                  <a:pt x="6736393" y="4204194"/>
                  <a:pt x="6734532" y="4200471"/>
                  <a:pt x="6730807" y="4200471"/>
                </a:cubicBezTo>
                <a:cubicBezTo>
                  <a:pt x="6727084" y="4200471"/>
                  <a:pt x="6725221" y="4198610"/>
                  <a:pt x="6725221" y="4194885"/>
                </a:cubicBezTo>
                <a:cubicBezTo>
                  <a:pt x="6725221" y="4191160"/>
                  <a:pt x="6721498" y="4193023"/>
                  <a:pt x="6714050" y="4200471"/>
                </a:cubicBezTo>
                <a:lnTo>
                  <a:pt x="6702878" y="4200471"/>
                </a:lnTo>
                <a:lnTo>
                  <a:pt x="6691706" y="4189299"/>
                </a:lnTo>
                <a:cubicBezTo>
                  <a:pt x="6684259" y="4196746"/>
                  <a:pt x="6676812" y="4198610"/>
                  <a:pt x="6669364" y="4194885"/>
                </a:cubicBezTo>
                <a:cubicBezTo>
                  <a:pt x="6661917" y="4191160"/>
                  <a:pt x="6654470" y="4189299"/>
                  <a:pt x="6647020" y="4189299"/>
                </a:cubicBezTo>
                <a:cubicBezTo>
                  <a:pt x="6609783" y="4181852"/>
                  <a:pt x="6583717" y="4170680"/>
                  <a:pt x="6568822" y="4155785"/>
                </a:cubicBezTo>
                <a:lnTo>
                  <a:pt x="6568822" y="4144614"/>
                </a:lnTo>
                <a:lnTo>
                  <a:pt x="6557649" y="4144614"/>
                </a:lnTo>
                <a:cubicBezTo>
                  <a:pt x="6565098" y="4152060"/>
                  <a:pt x="6568822" y="4155785"/>
                  <a:pt x="6568822" y="4155785"/>
                </a:cubicBezTo>
                <a:cubicBezTo>
                  <a:pt x="6561374" y="4155785"/>
                  <a:pt x="6550201" y="4152060"/>
                  <a:pt x="6535307" y="4144614"/>
                </a:cubicBezTo>
                <a:cubicBezTo>
                  <a:pt x="6542755" y="4144614"/>
                  <a:pt x="6546478" y="4144614"/>
                  <a:pt x="6546478" y="4144614"/>
                </a:cubicBezTo>
                <a:lnTo>
                  <a:pt x="6546478" y="4133441"/>
                </a:lnTo>
                <a:cubicBezTo>
                  <a:pt x="6546478" y="4133441"/>
                  <a:pt x="6544616" y="4133441"/>
                  <a:pt x="6540892" y="4133441"/>
                </a:cubicBezTo>
                <a:cubicBezTo>
                  <a:pt x="6537169" y="4133441"/>
                  <a:pt x="6535307" y="4137166"/>
                  <a:pt x="6535307" y="4144614"/>
                </a:cubicBezTo>
                <a:lnTo>
                  <a:pt x="6479450" y="4144614"/>
                </a:lnTo>
                <a:lnTo>
                  <a:pt x="6445934" y="4122270"/>
                </a:lnTo>
                <a:cubicBezTo>
                  <a:pt x="6431040" y="4122270"/>
                  <a:pt x="6421730" y="4122270"/>
                  <a:pt x="6418006" y="4122270"/>
                </a:cubicBezTo>
                <a:cubicBezTo>
                  <a:pt x="6414284" y="4122270"/>
                  <a:pt x="6412420" y="4122270"/>
                  <a:pt x="6412420" y="4122270"/>
                </a:cubicBezTo>
                <a:close/>
                <a:moveTo>
                  <a:pt x="5161217" y="4122270"/>
                </a:moveTo>
                <a:lnTo>
                  <a:pt x="5161217" y="4133441"/>
                </a:lnTo>
                <a:lnTo>
                  <a:pt x="5172388" y="4133441"/>
                </a:lnTo>
                <a:cubicBezTo>
                  <a:pt x="5172388" y="4133441"/>
                  <a:pt x="5168665" y="4129718"/>
                  <a:pt x="5161217" y="4122270"/>
                </a:cubicBezTo>
                <a:close/>
                <a:moveTo>
                  <a:pt x="9127087" y="4111098"/>
                </a:moveTo>
                <a:cubicBezTo>
                  <a:pt x="9127087" y="4118546"/>
                  <a:pt x="9127087" y="4122270"/>
                  <a:pt x="9127087" y="4122270"/>
                </a:cubicBezTo>
                <a:lnTo>
                  <a:pt x="9115914" y="4122270"/>
                </a:lnTo>
                <a:close/>
                <a:moveTo>
                  <a:pt x="8937172" y="4111098"/>
                </a:moveTo>
                <a:lnTo>
                  <a:pt x="8948342" y="4111098"/>
                </a:lnTo>
                <a:cubicBezTo>
                  <a:pt x="8948342" y="4111098"/>
                  <a:pt x="8950205" y="4111098"/>
                  <a:pt x="8953929" y="4111098"/>
                </a:cubicBezTo>
                <a:cubicBezTo>
                  <a:pt x="8957652" y="4111098"/>
                  <a:pt x="8955790" y="4114823"/>
                  <a:pt x="8948342" y="4122270"/>
                </a:cubicBezTo>
                <a:cubicBezTo>
                  <a:pt x="8948342" y="4114823"/>
                  <a:pt x="8944619" y="4111098"/>
                  <a:pt x="8937172" y="4111098"/>
                </a:cubicBezTo>
                <a:close/>
                <a:moveTo>
                  <a:pt x="8467970" y="4111098"/>
                </a:moveTo>
                <a:lnTo>
                  <a:pt x="8479141" y="4111098"/>
                </a:lnTo>
                <a:lnTo>
                  <a:pt x="8479141" y="4122270"/>
                </a:lnTo>
                <a:close/>
                <a:moveTo>
                  <a:pt x="8009940" y="4111098"/>
                </a:moveTo>
                <a:lnTo>
                  <a:pt x="8021110" y="4111098"/>
                </a:lnTo>
                <a:lnTo>
                  <a:pt x="8021110" y="4122270"/>
                </a:lnTo>
                <a:close/>
                <a:moveTo>
                  <a:pt x="7518395" y="4111098"/>
                </a:moveTo>
                <a:lnTo>
                  <a:pt x="7507224" y="4122270"/>
                </a:lnTo>
                <a:cubicBezTo>
                  <a:pt x="7514672" y="4122270"/>
                  <a:pt x="7518395" y="4122270"/>
                  <a:pt x="7518395" y="4122270"/>
                </a:cubicBezTo>
                <a:cubicBezTo>
                  <a:pt x="7518395" y="4114823"/>
                  <a:pt x="7518395" y="4111098"/>
                  <a:pt x="7518395" y="4111098"/>
                </a:cubicBezTo>
                <a:close/>
                <a:moveTo>
                  <a:pt x="6607922" y="4111098"/>
                </a:moveTo>
                <a:cubicBezTo>
                  <a:pt x="6596749" y="4111098"/>
                  <a:pt x="6591164" y="4114823"/>
                  <a:pt x="6591164" y="4122270"/>
                </a:cubicBezTo>
                <a:lnTo>
                  <a:pt x="6602336" y="4133441"/>
                </a:lnTo>
                <a:cubicBezTo>
                  <a:pt x="6609783" y="4133441"/>
                  <a:pt x="6617231" y="4133441"/>
                  <a:pt x="6624678" y="4133441"/>
                </a:cubicBezTo>
                <a:cubicBezTo>
                  <a:pt x="6632126" y="4125994"/>
                  <a:pt x="6633988" y="4120409"/>
                  <a:pt x="6630263" y="4116684"/>
                </a:cubicBezTo>
                <a:cubicBezTo>
                  <a:pt x="6626540" y="4112960"/>
                  <a:pt x="6619092" y="4111098"/>
                  <a:pt x="6607922" y="4111098"/>
                </a:cubicBezTo>
                <a:close/>
                <a:moveTo>
                  <a:pt x="5663933" y="4111098"/>
                </a:moveTo>
                <a:cubicBezTo>
                  <a:pt x="5678828" y="4111098"/>
                  <a:pt x="5686276" y="4112960"/>
                  <a:pt x="5686276" y="4116684"/>
                </a:cubicBezTo>
                <a:cubicBezTo>
                  <a:pt x="5686276" y="4120409"/>
                  <a:pt x="5689999" y="4122270"/>
                  <a:pt x="5697447" y="4122270"/>
                </a:cubicBezTo>
                <a:lnTo>
                  <a:pt x="5652762" y="4122270"/>
                </a:lnTo>
                <a:close/>
                <a:moveTo>
                  <a:pt x="5619246" y="4111098"/>
                </a:moveTo>
                <a:lnTo>
                  <a:pt x="5630419" y="4111098"/>
                </a:lnTo>
                <a:lnTo>
                  <a:pt x="5619246" y="4122270"/>
                </a:lnTo>
                <a:cubicBezTo>
                  <a:pt x="5611799" y="4122270"/>
                  <a:pt x="5608075" y="4120409"/>
                  <a:pt x="5608075" y="4116684"/>
                </a:cubicBezTo>
                <a:cubicBezTo>
                  <a:pt x="5608075" y="4112960"/>
                  <a:pt x="5611799" y="4111098"/>
                  <a:pt x="5619246" y="4111098"/>
                </a:cubicBezTo>
                <a:close/>
                <a:moveTo>
                  <a:pt x="5474018" y="4111098"/>
                </a:moveTo>
                <a:lnTo>
                  <a:pt x="5485189" y="4122270"/>
                </a:lnTo>
                <a:cubicBezTo>
                  <a:pt x="5477741" y="4122270"/>
                  <a:pt x="5474018" y="4122270"/>
                  <a:pt x="5474018" y="4122270"/>
                </a:cubicBezTo>
                <a:cubicBezTo>
                  <a:pt x="5474018" y="4114823"/>
                  <a:pt x="5474018" y="4111098"/>
                  <a:pt x="5474018" y="4111098"/>
                </a:cubicBezTo>
                <a:close/>
                <a:moveTo>
                  <a:pt x="5158423" y="4107957"/>
                </a:moveTo>
                <a:cubicBezTo>
                  <a:pt x="5175181" y="4107258"/>
                  <a:pt x="5183559" y="4113892"/>
                  <a:pt x="5183559" y="4127857"/>
                </a:cubicBezTo>
                <a:cubicBezTo>
                  <a:pt x="5183559" y="4146475"/>
                  <a:pt x="5194731" y="4152060"/>
                  <a:pt x="5217075" y="4144614"/>
                </a:cubicBezTo>
                <a:cubicBezTo>
                  <a:pt x="5224522" y="4137166"/>
                  <a:pt x="5246864" y="4137166"/>
                  <a:pt x="5284103" y="4144614"/>
                </a:cubicBezTo>
                <a:cubicBezTo>
                  <a:pt x="5306446" y="4159509"/>
                  <a:pt x="5328789" y="4170680"/>
                  <a:pt x="5351131" y="4178128"/>
                </a:cubicBezTo>
                <a:lnTo>
                  <a:pt x="5395818" y="4200471"/>
                </a:lnTo>
                <a:lnTo>
                  <a:pt x="5429331" y="4211642"/>
                </a:lnTo>
                <a:cubicBezTo>
                  <a:pt x="5481465" y="4211642"/>
                  <a:pt x="5507532" y="4219090"/>
                  <a:pt x="5507532" y="4233985"/>
                </a:cubicBezTo>
                <a:cubicBezTo>
                  <a:pt x="5507532" y="4241433"/>
                  <a:pt x="5477741" y="4237710"/>
                  <a:pt x="5418160" y="4222813"/>
                </a:cubicBezTo>
                <a:cubicBezTo>
                  <a:pt x="5276655" y="4178128"/>
                  <a:pt x="5194731" y="4155785"/>
                  <a:pt x="5172388" y="4155785"/>
                </a:cubicBezTo>
                <a:cubicBezTo>
                  <a:pt x="5142597" y="4155785"/>
                  <a:pt x="5127702" y="4148337"/>
                  <a:pt x="5127702" y="4133441"/>
                </a:cubicBezTo>
                <a:cubicBezTo>
                  <a:pt x="5120255" y="4133441"/>
                  <a:pt x="5116531" y="4133441"/>
                  <a:pt x="5116531" y="4133441"/>
                </a:cubicBezTo>
                <a:cubicBezTo>
                  <a:pt x="5109083" y="4133441"/>
                  <a:pt x="5105360" y="4129718"/>
                  <a:pt x="5105360" y="4122270"/>
                </a:cubicBezTo>
                <a:lnTo>
                  <a:pt x="5116531" y="4122270"/>
                </a:lnTo>
                <a:cubicBezTo>
                  <a:pt x="5123979" y="4122270"/>
                  <a:pt x="5131426" y="4118546"/>
                  <a:pt x="5138874" y="4111098"/>
                </a:cubicBezTo>
                <a:cubicBezTo>
                  <a:pt x="5146322" y="4109237"/>
                  <a:pt x="5152839" y="4108190"/>
                  <a:pt x="5158423" y="4107957"/>
                </a:cubicBezTo>
                <a:close/>
                <a:moveTo>
                  <a:pt x="8534998" y="4099927"/>
                </a:moveTo>
                <a:lnTo>
                  <a:pt x="8546171" y="4111098"/>
                </a:lnTo>
                <a:cubicBezTo>
                  <a:pt x="8546171" y="4111098"/>
                  <a:pt x="8542446" y="4111098"/>
                  <a:pt x="8534998" y="4111098"/>
                </a:cubicBezTo>
                <a:close/>
                <a:moveTo>
                  <a:pt x="8367426" y="4099927"/>
                </a:moveTo>
                <a:lnTo>
                  <a:pt x="8378598" y="4099927"/>
                </a:lnTo>
                <a:cubicBezTo>
                  <a:pt x="8378598" y="4107375"/>
                  <a:pt x="8374874" y="4111098"/>
                  <a:pt x="8367426" y="4111098"/>
                </a:cubicBezTo>
                <a:cubicBezTo>
                  <a:pt x="8367426" y="4118546"/>
                  <a:pt x="8369290" y="4122270"/>
                  <a:pt x="8373012" y="4122270"/>
                </a:cubicBezTo>
                <a:cubicBezTo>
                  <a:pt x="8376736" y="4122270"/>
                  <a:pt x="8382322" y="4122270"/>
                  <a:pt x="8389770" y="4122270"/>
                </a:cubicBezTo>
                <a:cubicBezTo>
                  <a:pt x="8397217" y="4122270"/>
                  <a:pt x="8404664" y="4124132"/>
                  <a:pt x="8412113" y="4127857"/>
                </a:cubicBezTo>
                <a:cubicBezTo>
                  <a:pt x="8419561" y="4131580"/>
                  <a:pt x="8423284" y="4133441"/>
                  <a:pt x="8423284" y="4133441"/>
                </a:cubicBezTo>
                <a:lnTo>
                  <a:pt x="8412113" y="4144614"/>
                </a:lnTo>
                <a:lnTo>
                  <a:pt x="8389770" y="4133441"/>
                </a:lnTo>
                <a:cubicBezTo>
                  <a:pt x="8367426" y="4133441"/>
                  <a:pt x="8352532" y="4133441"/>
                  <a:pt x="8345083" y="4133441"/>
                </a:cubicBezTo>
                <a:lnTo>
                  <a:pt x="8345083" y="4122270"/>
                </a:lnTo>
                <a:lnTo>
                  <a:pt x="8356256" y="4111098"/>
                </a:lnTo>
                <a:cubicBezTo>
                  <a:pt x="8356256" y="4111098"/>
                  <a:pt x="8359978" y="4107375"/>
                  <a:pt x="8367426" y="4099927"/>
                </a:cubicBezTo>
                <a:close/>
                <a:moveTo>
                  <a:pt x="8289226" y="4099927"/>
                </a:moveTo>
                <a:cubicBezTo>
                  <a:pt x="8304122" y="4107375"/>
                  <a:pt x="8313432" y="4111098"/>
                  <a:pt x="8317156" y="4111098"/>
                </a:cubicBezTo>
                <a:cubicBezTo>
                  <a:pt x="8320878" y="4111098"/>
                  <a:pt x="8322740" y="4114823"/>
                  <a:pt x="8322740" y="4122270"/>
                </a:cubicBezTo>
                <a:lnTo>
                  <a:pt x="8300398" y="4111098"/>
                </a:lnTo>
                <a:close/>
                <a:moveTo>
                  <a:pt x="7127394" y="4099927"/>
                </a:moveTo>
                <a:lnTo>
                  <a:pt x="7116223" y="4133441"/>
                </a:lnTo>
                <a:lnTo>
                  <a:pt x="7127394" y="4144614"/>
                </a:lnTo>
                <a:cubicBezTo>
                  <a:pt x="7127394" y="4137166"/>
                  <a:pt x="7131117" y="4133441"/>
                  <a:pt x="7138565" y="4133441"/>
                </a:cubicBezTo>
                <a:cubicBezTo>
                  <a:pt x="7138565" y="4125994"/>
                  <a:pt x="7138565" y="4118546"/>
                  <a:pt x="7138565" y="4111098"/>
                </a:cubicBezTo>
                <a:cubicBezTo>
                  <a:pt x="7131117" y="4111098"/>
                  <a:pt x="7127394" y="4107375"/>
                  <a:pt x="7127394" y="4099927"/>
                </a:cubicBezTo>
                <a:close/>
                <a:moveTo>
                  <a:pt x="6557649" y="4099927"/>
                </a:moveTo>
                <a:cubicBezTo>
                  <a:pt x="6557649" y="4107375"/>
                  <a:pt x="6559512" y="4112960"/>
                  <a:pt x="6563235" y="4116684"/>
                </a:cubicBezTo>
                <a:cubicBezTo>
                  <a:pt x="6566960" y="4120409"/>
                  <a:pt x="6568822" y="4120409"/>
                  <a:pt x="6568822" y="4116684"/>
                </a:cubicBezTo>
                <a:cubicBezTo>
                  <a:pt x="6568822" y="4112960"/>
                  <a:pt x="6568822" y="4107375"/>
                  <a:pt x="6568822" y="4099927"/>
                </a:cubicBezTo>
                <a:cubicBezTo>
                  <a:pt x="6568822" y="4099927"/>
                  <a:pt x="6565098" y="4099927"/>
                  <a:pt x="6557649" y="4099927"/>
                </a:cubicBezTo>
                <a:close/>
                <a:moveTo>
                  <a:pt x="8574797" y="4096437"/>
                </a:moveTo>
                <a:cubicBezTo>
                  <a:pt x="8576193" y="4096901"/>
                  <a:pt x="8577823" y="4098066"/>
                  <a:pt x="8579685" y="4099927"/>
                </a:cubicBezTo>
                <a:lnTo>
                  <a:pt x="8602028" y="4111098"/>
                </a:lnTo>
                <a:cubicBezTo>
                  <a:pt x="8609476" y="4111098"/>
                  <a:pt x="8615062" y="4111098"/>
                  <a:pt x="8618785" y="4111098"/>
                </a:cubicBezTo>
                <a:cubicBezTo>
                  <a:pt x="8622508" y="4111098"/>
                  <a:pt x="8624370" y="4111098"/>
                  <a:pt x="8624370" y="4111098"/>
                </a:cubicBezTo>
                <a:cubicBezTo>
                  <a:pt x="8624370" y="4118546"/>
                  <a:pt x="8628093" y="4122270"/>
                  <a:pt x="8635542" y="4122270"/>
                </a:cubicBezTo>
                <a:cubicBezTo>
                  <a:pt x="8642990" y="4122270"/>
                  <a:pt x="8646713" y="4118546"/>
                  <a:pt x="8646713" y="4111098"/>
                </a:cubicBezTo>
                <a:lnTo>
                  <a:pt x="8657885" y="4111098"/>
                </a:lnTo>
                <a:lnTo>
                  <a:pt x="8669056" y="4122270"/>
                </a:lnTo>
                <a:lnTo>
                  <a:pt x="8680227" y="4122270"/>
                </a:lnTo>
                <a:cubicBezTo>
                  <a:pt x="8680227" y="4129718"/>
                  <a:pt x="8683950" y="4133441"/>
                  <a:pt x="8691399" y="4133441"/>
                </a:cubicBezTo>
                <a:cubicBezTo>
                  <a:pt x="8698847" y="4133441"/>
                  <a:pt x="8702570" y="4137166"/>
                  <a:pt x="8702570" y="4144614"/>
                </a:cubicBezTo>
                <a:cubicBezTo>
                  <a:pt x="8702570" y="4152060"/>
                  <a:pt x="8706293" y="4155785"/>
                  <a:pt x="8713742" y="4155785"/>
                </a:cubicBezTo>
                <a:cubicBezTo>
                  <a:pt x="8721190" y="4155785"/>
                  <a:pt x="8721190" y="4152060"/>
                  <a:pt x="8713742" y="4144614"/>
                </a:cubicBezTo>
                <a:lnTo>
                  <a:pt x="8724913" y="4144614"/>
                </a:lnTo>
                <a:cubicBezTo>
                  <a:pt x="8732361" y="4152060"/>
                  <a:pt x="8736084" y="4155785"/>
                  <a:pt x="8736084" y="4155785"/>
                </a:cubicBezTo>
                <a:cubicBezTo>
                  <a:pt x="8736084" y="4163232"/>
                  <a:pt x="8736084" y="4166955"/>
                  <a:pt x="8736084" y="4166955"/>
                </a:cubicBezTo>
                <a:cubicBezTo>
                  <a:pt x="8736084" y="4166955"/>
                  <a:pt x="8739809" y="4166955"/>
                  <a:pt x="8747257" y="4166955"/>
                </a:cubicBezTo>
                <a:cubicBezTo>
                  <a:pt x="8747257" y="4166955"/>
                  <a:pt x="8747257" y="4168817"/>
                  <a:pt x="8747257" y="4172542"/>
                </a:cubicBezTo>
                <a:cubicBezTo>
                  <a:pt x="8747257" y="4176266"/>
                  <a:pt x="8745393" y="4178128"/>
                  <a:pt x="8741670" y="4178128"/>
                </a:cubicBezTo>
                <a:cubicBezTo>
                  <a:pt x="8737947" y="4178128"/>
                  <a:pt x="8736084" y="4178128"/>
                  <a:pt x="8736084" y="4178128"/>
                </a:cubicBezTo>
                <a:cubicBezTo>
                  <a:pt x="8736084" y="4178128"/>
                  <a:pt x="8732361" y="4181852"/>
                  <a:pt x="8724913" y="4189299"/>
                </a:cubicBezTo>
                <a:lnTo>
                  <a:pt x="8713742" y="4178128"/>
                </a:lnTo>
                <a:cubicBezTo>
                  <a:pt x="8691399" y="4148337"/>
                  <a:pt x="8680227" y="4137166"/>
                  <a:pt x="8680227" y="4144614"/>
                </a:cubicBezTo>
                <a:cubicBezTo>
                  <a:pt x="8680227" y="4152060"/>
                  <a:pt x="8683950" y="4155785"/>
                  <a:pt x="8691399" y="4155785"/>
                </a:cubicBezTo>
                <a:cubicBezTo>
                  <a:pt x="8683950" y="4155785"/>
                  <a:pt x="8676504" y="4155785"/>
                  <a:pt x="8669056" y="4155785"/>
                </a:cubicBezTo>
                <a:lnTo>
                  <a:pt x="8657885" y="4166955"/>
                </a:lnTo>
                <a:cubicBezTo>
                  <a:pt x="8665333" y="4166955"/>
                  <a:pt x="8669056" y="4168817"/>
                  <a:pt x="8669056" y="4172542"/>
                </a:cubicBezTo>
                <a:cubicBezTo>
                  <a:pt x="8669056" y="4176266"/>
                  <a:pt x="8665333" y="4181852"/>
                  <a:pt x="8657885" y="4189299"/>
                </a:cubicBezTo>
                <a:lnTo>
                  <a:pt x="8646713" y="4200471"/>
                </a:lnTo>
                <a:lnTo>
                  <a:pt x="8657885" y="4200471"/>
                </a:lnTo>
                <a:cubicBezTo>
                  <a:pt x="8672779" y="4200471"/>
                  <a:pt x="8682090" y="4198610"/>
                  <a:pt x="8685813" y="4194885"/>
                </a:cubicBezTo>
                <a:cubicBezTo>
                  <a:pt x="8689536" y="4191160"/>
                  <a:pt x="8691399" y="4200471"/>
                  <a:pt x="8691399" y="4222813"/>
                </a:cubicBezTo>
                <a:cubicBezTo>
                  <a:pt x="8691399" y="4245156"/>
                  <a:pt x="8695122" y="4256328"/>
                  <a:pt x="8702570" y="4256328"/>
                </a:cubicBezTo>
                <a:lnTo>
                  <a:pt x="8680227" y="4267499"/>
                </a:lnTo>
                <a:lnTo>
                  <a:pt x="8657885" y="4278672"/>
                </a:lnTo>
                <a:cubicBezTo>
                  <a:pt x="8665333" y="4278672"/>
                  <a:pt x="8669056" y="4280533"/>
                  <a:pt x="8669056" y="4284256"/>
                </a:cubicBezTo>
                <a:cubicBezTo>
                  <a:pt x="8669056" y="4287981"/>
                  <a:pt x="8669056" y="4289842"/>
                  <a:pt x="8669056" y="4289842"/>
                </a:cubicBezTo>
                <a:cubicBezTo>
                  <a:pt x="8669056" y="4289842"/>
                  <a:pt x="8665333" y="4289842"/>
                  <a:pt x="8657885" y="4289842"/>
                </a:cubicBezTo>
                <a:cubicBezTo>
                  <a:pt x="8650436" y="4289842"/>
                  <a:pt x="8646713" y="4289842"/>
                  <a:pt x="8646713" y="4289842"/>
                </a:cubicBezTo>
                <a:cubicBezTo>
                  <a:pt x="8646713" y="4289842"/>
                  <a:pt x="8642990" y="4289842"/>
                  <a:pt x="8635542" y="4289842"/>
                </a:cubicBezTo>
                <a:cubicBezTo>
                  <a:pt x="8628093" y="4289842"/>
                  <a:pt x="8620646" y="4289842"/>
                  <a:pt x="8613199" y="4289842"/>
                </a:cubicBezTo>
                <a:cubicBezTo>
                  <a:pt x="8590856" y="4282395"/>
                  <a:pt x="8575962" y="4278672"/>
                  <a:pt x="8568512" y="4278672"/>
                </a:cubicBezTo>
                <a:lnTo>
                  <a:pt x="8557341" y="4267499"/>
                </a:lnTo>
                <a:lnTo>
                  <a:pt x="8568512" y="4267499"/>
                </a:lnTo>
                <a:cubicBezTo>
                  <a:pt x="8575962" y="4267499"/>
                  <a:pt x="8588994" y="4269361"/>
                  <a:pt x="8607613" y="4273085"/>
                </a:cubicBezTo>
                <a:cubicBezTo>
                  <a:pt x="8626233" y="4276809"/>
                  <a:pt x="8639265" y="4274947"/>
                  <a:pt x="8646713" y="4267499"/>
                </a:cubicBezTo>
                <a:lnTo>
                  <a:pt x="8646713" y="4256328"/>
                </a:lnTo>
                <a:lnTo>
                  <a:pt x="8657885" y="4256328"/>
                </a:lnTo>
                <a:lnTo>
                  <a:pt x="8669056" y="4245156"/>
                </a:lnTo>
                <a:lnTo>
                  <a:pt x="8646713" y="4233985"/>
                </a:lnTo>
                <a:cubicBezTo>
                  <a:pt x="8639265" y="4226537"/>
                  <a:pt x="8628093" y="4224676"/>
                  <a:pt x="8613199" y="4228399"/>
                </a:cubicBezTo>
                <a:cubicBezTo>
                  <a:pt x="8598303" y="4232124"/>
                  <a:pt x="8588994" y="4230261"/>
                  <a:pt x="8585269" y="4222813"/>
                </a:cubicBezTo>
                <a:cubicBezTo>
                  <a:pt x="8581546" y="4215367"/>
                  <a:pt x="8579685" y="4211642"/>
                  <a:pt x="8579685" y="4211642"/>
                </a:cubicBezTo>
                <a:lnTo>
                  <a:pt x="8579685" y="4222813"/>
                </a:lnTo>
                <a:cubicBezTo>
                  <a:pt x="8587132" y="4230261"/>
                  <a:pt x="8587132" y="4237710"/>
                  <a:pt x="8579685" y="4245156"/>
                </a:cubicBezTo>
                <a:cubicBezTo>
                  <a:pt x="8579685" y="4245156"/>
                  <a:pt x="8577822" y="4245156"/>
                  <a:pt x="8574099" y="4245156"/>
                </a:cubicBezTo>
                <a:cubicBezTo>
                  <a:pt x="8570375" y="4245156"/>
                  <a:pt x="8568512" y="4241433"/>
                  <a:pt x="8568512" y="4233985"/>
                </a:cubicBezTo>
                <a:cubicBezTo>
                  <a:pt x="8568512" y="4226537"/>
                  <a:pt x="8566651" y="4222813"/>
                  <a:pt x="8562928" y="4222813"/>
                </a:cubicBezTo>
                <a:cubicBezTo>
                  <a:pt x="8559205" y="4222813"/>
                  <a:pt x="8553618" y="4220951"/>
                  <a:pt x="8546171" y="4217228"/>
                </a:cubicBezTo>
                <a:cubicBezTo>
                  <a:pt x="8538721" y="4213504"/>
                  <a:pt x="8523827" y="4211642"/>
                  <a:pt x="8501484" y="4211642"/>
                </a:cubicBezTo>
                <a:lnTo>
                  <a:pt x="8423284" y="4189299"/>
                </a:lnTo>
                <a:cubicBezTo>
                  <a:pt x="8415836" y="4189299"/>
                  <a:pt x="8410250" y="4189299"/>
                  <a:pt x="8406527" y="4189299"/>
                </a:cubicBezTo>
                <a:cubicBezTo>
                  <a:pt x="8402804" y="4189299"/>
                  <a:pt x="8400941" y="4185575"/>
                  <a:pt x="8400941" y="4178128"/>
                </a:cubicBezTo>
                <a:cubicBezTo>
                  <a:pt x="8400941" y="4170680"/>
                  <a:pt x="8404664" y="4166955"/>
                  <a:pt x="8412113" y="4166955"/>
                </a:cubicBezTo>
                <a:cubicBezTo>
                  <a:pt x="8419561" y="4166955"/>
                  <a:pt x="8423284" y="4166955"/>
                  <a:pt x="8423284" y="4166955"/>
                </a:cubicBezTo>
                <a:cubicBezTo>
                  <a:pt x="8415836" y="4159509"/>
                  <a:pt x="8415836" y="4155785"/>
                  <a:pt x="8423284" y="4155785"/>
                </a:cubicBezTo>
                <a:cubicBezTo>
                  <a:pt x="8438179" y="4148337"/>
                  <a:pt x="8445627" y="4152060"/>
                  <a:pt x="8445627" y="4166955"/>
                </a:cubicBezTo>
                <a:cubicBezTo>
                  <a:pt x="8445627" y="4166955"/>
                  <a:pt x="8441904" y="4166955"/>
                  <a:pt x="8434455" y="4166955"/>
                </a:cubicBezTo>
                <a:cubicBezTo>
                  <a:pt x="8427007" y="4166955"/>
                  <a:pt x="8423284" y="4170680"/>
                  <a:pt x="8423284" y="4178128"/>
                </a:cubicBezTo>
                <a:lnTo>
                  <a:pt x="8470762" y="4178128"/>
                </a:lnTo>
                <a:lnTo>
                  <a:pt x="8490312" y="4178128"/>
                </a:lnTo>
                <a:lnTo>
                  <a:pt x="8490312" y="4155785"/>
                </a:lnTo>
                <a:lnTo>
                  <a:pt x="8512655" y="4155785"/>
                </a:lnTo>
                <a:lnTo>
                  <a:pt x="8512655" y="4144614"/>
                </a:lnTo>
                <a:lnTo>
                  <a:pt x="8501484" y="4133441"/>
                </a:lnTo>
                <a:lnTo>
                  <a:pt x="8512655" y="4133441"/>
                </a:lnTo>
                <a:lnTo>
                  <a:pt x="8523827" y="4133441"/>
                </a:lnTo>
                <a:cubicBezTo>
                  <a:pt x="8523827" y="4140889"/>
                  <a:pt x="8525689" y="4148337"/>
                  <a:pt x="8529412" y="4155785"/>
                </a:cubicBezTo>
                <a:cubicBezTo>
                  <a:pt x="8533135" y="4163232"/>
                  <a:pt x="8536861" y="4165094"/>
                  <a:pt x="8540584" y="4161371"/>
                </a:cubicBezTo>
                <a:cubicBezTo>
                  <a:pt x="8544308" y="4157646"/>
                  <a:pt x="8546171" y="4152060"/>
                  <a:pt x="8546171" y="4144614"/>
                </a:cubicBezTo>
                <a:lnTo>
                  <a:pt x="8568512" y="4155785"/>
                </a:lnTo>
                <a:cubicBezTo>
                  <a:pt x="8590856" y="4170680"/>
                  <a:pt x="8605751" y="4174403"/>
                  <a:pt x="8613199" y="4166955"/>
                </a:cubicBezTo>
                <a:cubicBezTo>
                  <a:pt x="8613199" y="4159509"/>
                  <a:pt x="8613199" y="4155785"/>
                  <a:pt x="8613199" y="4155785"/>
                </a:cubicBezTo>
                <a:lnTo>
                  <a:pt x="8613199" y="4144614"/>
                </a:lnTo>
                <a:cubicBezTo>
                  <a:pt x="8620646" y="4152060"/>
                  <a:pt x="8628093" y="4153923"/>
                  <a:pt x="8635542" y="4150198"/>
                </a:cubicBezTo>
                <a:cubicBezTo>
                  <a:pt x="8642990" y="4146475"/>
                  <a:pt x="8644851" y="4142752"/>
                  <a:pt x="8641127" y="4139028"/>
                </a:cubicBezTo>
                <a:cubicBezTo>
                  <a:pt x="8637404" y="4135303"/>
                  <a:pt x="8631819" y="4133441"/>
                  <a:pt x="8624370" y="4133441"/>
                </a:cubicBezTo>
                <a:cubicBezTo>
                  <a:pt x="8616922" y="4133441"/>
                  <a:pt x="8611336" y="4131580"/>
                  <a:pt x="8607613" y="4127857"/>
                </a:cubicBezTo>
                <a:cubicBezTo>
                  <a:pt x="8603889" y="4124132"/>
                  <a:pt x="8602028" y="4122270"/>
                  <a:pt x="8602028" y="4122270"/>
                </a:cubicBezTo>
                <a:cubicBezTo>
                  <a:pt x="8587132" y="4114823"/>
                  <a:pt x="8575962" y="4111098"/>
                  <a:pt x="8568512" y="4111098"/>
                </a:cubicBezTo>
                <a:cubicBezTo>
                  <a:pt x="8568512" y="4099927"/>
                  <a:pt x="8570608" y="4095039"/>
                  <a:pt x="8574797" y="4096437"/>
                </a:cubicBezTo>
                <a:close/>
                <a:moveTo>
                  <a:pt x="8412113" y="4094341"/>
                </a:moveTo>
                <a:cubicBezTo>
                  <a:pt x="8413974" y="4094341"/>
                  <a:pt x="8415836" y="4096204"/>
                  <a:pt x="8417698" y="4099927"/>
                </a:cubicBezTo>
                <a:cubicBezTo>
                  <a:pt x="8421421" y="4107375"/>
                  <a:pt x="8419561" y="4111098"/>
                  <a:pt x="8412113" y="4111098"/>
                </a:cubicBezTo>
                <a:cubicBezTo>
                  <a:pt x="8404664" y="4111098"/>
                  <a:pt x="8402804" y="4107375"/>
                  <a:pt x="8406527" y="4099927"/>
                </a:cubicBezTo>
                <a:cubicBezTo>
                  <a:pt x="8408388" y="4096204"/>
                  <a:pt x="8410251" y="4094341"/>
                  <a:pt x="8412113" y="4094341"/>
                </a:cubicBezTo>
                <a:close/>
                <a:moveTo>
                  <a:pt x="8602028" y="4088756"/>
                </a:moveTo>
                <a:cubicBezTo>
                  <a:pt x="8609476" y="4088756"/>
                  <a:pt x="8613199" y="4088756"/>
                  <a:pt x="8613199" y="4088756"/>
                </a:cubicBezTo>
                <a:lnTo>
                  <a:pt x="8602028" y="4099927"/>
                </a:lnTo>
                <a:cubicBezTo>
                  <a:pt x="8602028" y="4099927"/>
                  <a:pt x="8602028" y="4096203"/>
                  <a:pt x="8602028" y="4088756"/>
                </a:cubicBezTo>
                <a:close/>
                <a:moveTo>
                  <a:pt x="8490312" y="4088756"/>
                </a:moveTo>
                <a:lnTo>
                  <a:pt x="8490312" y="4099927"/>
                </a:lnTo>
                <a:cubicBezTo>
                  <a:pt x="8482864" y="4099927"/>
                  <a:pt x="8479141" y="4099927"/>
                  <a:pt x="8479141" y="4099927"/>
                </a:cubicBezTo>
                <a:close/>
                <a:moveTo>
                  <a:pt x="7082708" y="4088756"/>
                </a:moveTo>
                <a:cubicBezTo>
                  <a:pt x="7075260" y="4088756"/>
                  <a:pt x="7067814" y="4092480"/>
                  <a:pt x="7060364" y="4099927"/>
                </a:cubicBezTo>
                <a:cubicBezTo>
                  <a:pt x="7067814" y="4099927"/>
                  <a:pt x="7073400" y="4099927"/>
                  <a:pt x="7077123" y="4099927"/>
                </a:cubicBezTo>
                <a:cubicBezTo>
                  <a:pt x="7080846" y="4099927"/>
                  <a:pt x="7082708" y="4099927"/>
                  <a:pt x="7082708" y="4099927"/>
                </a:cubicBezTo>
                <a:close/>
                <a:moveTo>
                  <a:pt x="5842675" y="4088756"/>
                </a:moveTo>
                <a:lnTo>
                  <a:pt x="5853848" y="4099927"/>
                </a:lnTo>
                <a:lnTo>
                  <a:pt x="5865019" y="4099927"/>
                </a:lnTo>
                <a:cubicBezTo>
                  <a:pt x="5857571" y="4092480"/>
                  <a:pt x="5853848" y="4088756"/>
                  <a:pt x="5853848" y="4088756"/>
                </a:cubicBezTo>
                <a:cubicBezTo>
                  <a:pt x="5853848" y="4088756"/>
                  <a:pt x="5850125" y="4088756"/>
                  <a:pt x="5842675" y="4088756"/>
                </a:cubicBezTo>
                <a:close/>
                <a:moveTo>
                  <a:pt x="8324138" y="4083170"/>
                </a:moveTo>
                <a:cubicBezTo>
                  <a:pt x="8325068" y="4083170"/>
                  <a:pt x="8326464" y="4085033"/>
                  <a:pt x="8328326" y="4088756"/>
                </a:cubicBezTo>
                <a:cubicBezTo>
                  <a:pt x="8332050" y="4096203"/>
                  <a:pt x="8337636" y="4098066"/>
                  <a:pt x="8345083" y="4094341"/>
                </a:cubicBezTo>
                <a:cubicBezTo>
                  <a:pt x="8352532" y="4090618"/>
                  <a:pt x="8356256" y="4092480"/>
                  <a:pt x="8356256" y="4099927"/>
                </a:cubicBezTo>
                <a:lnTo>
                  <a:pt x="8333912" y="4099927"/>
                </a:lnTo>
                <a:lnTo>
                  <a:pt x="8311569" y="4099927"/>
                </a:lnTo>
                <a:lnTo>
                  <a:pt x="8322740" y="4088756"/>
                </a:lnTo>
                <a:cubicBezTo>
                  <a:pt x="8322740" y="4085033"/>
                  <a:pt x="8323207" y="4083170"/>
                  <a:pt x="8324138" y="4083170"/>
                </a:cubicBezTo>
                <a:close/>
                <a:moveTo>
                  <a:pt x="7632904" y="4081774"/>
                </a:moveTo>
                <a:cubicBezTo>
                  <a:pt x="7634765" y="4082705"/>
                  <a:pt x="7637558" y="4085033"/>
                  <a:pt x="7641282" y="4088756"/>
                </a:cubicBezTo>
                <a:cubicBezTo>
                  <a:pt x="7648730" y="4096203"/>
                  <a:pt x="7648730" y="4099927"/>
                  <a:pt x="7641282" y="4099927"/>
                </a:cubicBezTo>
                <a:lnTo>
                  <a:pt x="7641282" y="4111098"/>
                </a:lnTo>
                <a:cubicBezTo>
                  <a:pt x="7648730" y="4111098"/>
                  <a:pt x="7648730" y="4114823"/>
                  <a:pt x="7641282" y="4122270"/>
                </a:cubicBezTo>
                <a:cubicBezTo>
                  <a:pt x="7626386" y="4122270"/>
                  <a:pt x="7615216" y="4122270"/>
                  <a:pt x="7607766" y="4122270"/>
                </a:cubicBezTo>
                <a:cubicBezTo>
                  <a:pt x="7600318" y="4114823"/>
                  <a:pt x="7600318" y="4111098"/>
                  <a:pt x="7607766" y="4111098"/>
                </a:cubicBezTo>
                <a:cubicBezTo>
                  <a:pt x="7615216" y="4111098"/>
                  <a:pt x="7620800" y="4111098"/>
                  <a:pt x="7624525" y="4111098"/>
                </a:cubicBezTo>
                <a:cubicBezTo>
                  <a:pt x="7628248" y="4111098"/>
                  <a:pt x="7630110" y="4111098"/>
                  <a:pt x="7630110" y="4111098"/>
                </a:cubicBezTo>
                <a:lnTo>
                  <a:pt x="7630110" y="4099927"/>
                </a:lnTo>
                <a:lnTo>
                  <a:pt x="7630110" y="4088756"/>
                </a:lnTo>
                <a:cubicBezTo>
                  <a:pt x="7630110" y="4088756"/>
                  <a:pt x="7630110" y="4086895"/>
                  <a:pt x="7630110" y="4083170"/>
                </a:cubicBezTo>
                <a:cubicBezTo>
                  <a:pt x="7630110" y="4081309"/>
                  <a:pt x="7631042" y="4080842"/>
                  <a:pt x="7632904" y="4081774"/>
                </a:cubicBezTo>
                <a:close/>
                <a:moveTo>
                  <a:pt x="6457106" y="4077584"/>
                </a:moveTo>
                <a:cubicBezTo>
                  <a:pt x="6464554" y="4085032"/>
                  <a:pt x="6468278" y="4088756"/>
                  <a:pt x="6468278" y="4088756"/>
                </a:cubicBezTo>
                <a:lnTo>
                  <a:pt x="6468278" y="4077584"/>
                </a:lnTo>
                <a:cubicBezTo>
                  <a:pt x="6468278" y="4077584"/>
                  <a:pt x="6464554" y="4077584"/>
                  <a:pt x="6457106" y="4077584"/>
                </a:cubicBezTo>
                <a:close/>
                <a:moveTo>
                  <a:pt x="4859588" y="4077584"/>
                </a:moveTo>
                <a:cubicBezTo>
                  <a:pt x="4874483" y="4077584"/>
                  <a:pt x="4889377" y="4081309"/>
                  <a:pt x="4904273" y="4088756"/>
                </a:cubicBezTo>
                <a:lnTo>
                  <a:pt x="4893102" y="4099927"/>
                </a:lnTo>
                <a:cubicBezTo>
                  <a:pt x="4870759" y="4099927"/>
                  <a:pt x="4859588" y="4099927"/>
                  <a:pt x="4859588" y="4099927"/>
                </a:cubicBezTo>
                <a:cubicBezTo>
                  <a:pt x="4867034" y="4092480"/>
                  <a:pt x="4867034" y="4088756"/>
                  <a:pt x="4859588" y="4088756"/>
                </a:cubicBezTo>
                <a:close/>
                <a:moveTo>
                  <a:pt x="8786357" y="4066413"/>
                </a:moveTo>
                <a:cubicBezTo>
                  <a:pt x="8790080" y="4066413"/>
                  <a:pt x="8791941" y="4070136"/>
                  <a:pt x="8791941" y="4077584"/>
                </a:cubicBezTo>
                <a:cubicBezTo>
                  <a:pt x="8784494" y="4077584"/>
                  <a:pt x="8780771" y="4075723"/>
                  <a:pt x="8780771" y="4071998"/>
                </a:cubicBezTo>
                <a:cubicBezTo>
                  <a:pt x="8780771" y="4068275"/>
                  <a:pt x="8782634" y="4066413"/>
                  <a:pt x="8786357" y="4066413"/>
                </a:cubicBezTo>
                <a:close/>
                <a:moveTo>
                  <a:pt x="7071537" y="4066413"/>
                </a:moveTo>
                <a:cubicBezTo>
                  <a:pt x="7071537" y="4066413"/>
                  <a:pt x="7071537" y="4068275"/>
                  <a:pt x="7071537" y="4071998"/>
                </a:cubicBezTo>
                <a:cubicBezTo>
                  <a:pt x="7071537" y="4075723"/>
                  <a:pt x="7075260" y="4073861"/>
                  <a:pt x="7082708" y="4066413"/>
                </a:cubicBezTo>
                <a:lnTo>
                  <a:pt x="7082708" y="4077584"/>
                </a:lnTo>
                <a:lnTo>
                  <a:pt x="7105051" y="4077584"/>
                </a:lnTo>
                <a:cubicBezTo>
                  <a:pt x="7105051" y="4077584"/>
                  <a:pt x="7112498" y="4081309"/>
                  <a:pt x="7127394" y="4088756"/>
                </a:cubicBezTo>
                <a:cubicBezTo>
                  <a:pt x="7134842" y="4096203"/>
                  <a:pt x="7142288" y="4099927"/>
                  <a:pt x="7149737" y="4099927"/>
                </a:cubicBezTo>
                <a:cubicBezTo>
                  <a:pt x="7157185" y="4092480"/>
                  <a:pt x="7157185" y="4088756"/>
                  <a:pt x="7149737" y="4088756"/>
                </a:cubicBezTo>
                <a:cubicBezTo>
                  <a:pt x="7142288" y="4088756"/>
                  <a:pt x="7134842" y="4086895"/>
                  <a:pt x="7127394" y="4083170"/>
                </a:cubicBezTo>
                <a:cubicBezTo>
                  <a:pt x="7119946" y="4079446"/>
                  <a:pt x="7112498" y="4077584"/>
                  <a:pt x="7105051" y="4077584"/>
                </a:cubicBezTo>
                <a:cubicBezTo>
                  <a:pt x="7097603" y="4077584"/>
                  <a:pt x="7093880" y="4075723"/>
                  <a:pt x="7093880" y="4071998"/>
                </a:cubicBezTo>
                <a:cubicBezTo>
                  <a:pt x="7093880" y="4068275"/>
                  <a:pt x="7093880" y="4066413"/>
                  <a:pt x="7093880" y="4066413"/>
                </a:cubicBezTo>
                <a:cubicBezTo>
                  <a:pt x="7093880" y="4066413"/>
                  <a:pt x="7090157" y="4066413"/>
                  <a:pt x="7082708" y="4066413"/>
                </a:cubicBezTo>
                <a:cubicBezTo>
                  <a:pt x="7075260" y="4066413"/>
                  <a:pt x="7071537" y="4066413"/>
                  <a:pt x="7071537" y="4066413"/>
                </a:cubicBezTo>
                <a:close/>
                <a:moveTo>
                  <a:pt x="5541046" y="4066413"/>
                </a:moveTo>
                <a:lnTo>
                  <a:pt x="5541046" y="4077584"/>
                </a:lnTo>
                <a:lnTo>
                  <a:pt x="5552218" y="4077584"/>
                </a:lnTo>
                <a:lnTo>
                  <a:pt x="5552218" y="4088756"/>
                </a:lnTo>
                <a:cubicBezTo>
                  <a:pt x="5537323" y="4088756"/>
                  <a:pt x="5526152" y="4088756"/>
                  <a:pt x="5518704" y="4088756"/>
                </a:cubicBezTo>
                <a:cubicBezTo>
                  <a:pt x="5511256" y="4073861"/>
                  <a:pt x="5518704" y="4066413"/>
                  <a:pt x="5541046" y="4066413"/>
                </a:cubicBezTo>
                <a:close/>
                <a:moveTo>
                  <a:pt x="5496361" y="4066413"/>
                </a:moveTo>
                <a:lnTo>
                  <a:pt x="5507532" y="4088756"/>
                </a:lnTo>
                <a:cubicBezTo>
                  <a:pt x="5500084" y="4096203"/>
                  <a:pt x="5492636" y="4096203"/>
                  <a:pt x="5485189" y="4088756"/>
                </a:cubicBezTo>
                <a:cubicBezTo>
                  <a:pt x="5462847" y="4073861"/>
                  <a:pt x="5466570" y="4066413"/>
                  <a:pt x="5496361" y="4066413"/>
                </a:cubicBezTo>
                <a:close/>
                <a:moveTo>
                  <a:pt x="8156564" y="4059431"/>
                </a:moveTo>
                <a:cubicBezTo>
                  <a:pt x="8155635" y="4060362"/>
                  <a:pt x="8155168" y="4062689"/>
                  <a:pt x="8155168" y="4066413"/>
                </a:cubicBezTo>
                <a:cubicBezTo>
                  <a:pt x="8155168" y="4066413"/>
                  <a:pt x="8158892" y="4066413"/>
                  <a:pt x="8166340" y="4066413"/>
                </a:cubicBezTo>
                <a:lnTo>
                  <a:pt x="8166340" y="4077584"/>
                </a:lnTo>
                <a:lnTo>
                  <a:pt x="8199854" y="4077584"/>
                </a:lnTo>
                <a:lnTo>
                  <a:pt x="8199854" y="4066413"/>
                </a:lnTo>
                <a:lnTo>
                  <a:pt x="8188684" y="4066413"/>
                </a:lnTo>
                <a:lnTo>
                  <a:pt x="8177512" y="4066413"/>
                </a:lnTo>
                <a:cubicBezTo>
                  <a:pt x="8170064" y="4066413"/>
                  <a:pt x="8164478" y="4064552"/>
                  <a:pt x="8160754" y="4060827"/>
                </a:cubicBezTo>
                <a:cubicBezTo>
                  <a:pt x="8158893" y="4058965"/>
                  <a:pt x="8157496" y="4058500"/>
                  <a:pt x="8156564" y="4059431"/>
                </a:cubicBezTo>
                <a:close/>
                <a:moveTo>
                  <a:pt x="8803114" y="4055241"/>
                </a:moveTo>
                <a:cubicBezTo>
                  <a:pt x="8803114" y="4055241"/>
                  <a:pt x="8804975" y="4055241"/>
                  <a:pt x="8808700" y="4055241"/>
                </a:cubicBezTo>
                <a:cubicBezTo>
                  <a:pt x="8812423" y="4055241"/>
                  <a:pt x="8814285" y="4058965"/>
                  <a:pt x="8814285" y="4066413"/>
                </a:cubicBezTo>
                <a:lnTo>
                  <a:pt x="8803114" y="4066413"/>
                </a:lnTo>
                <a:close/>
                <a:moveTo>
                  <a:pt x="8412113" y="4055241"/>
                </a:moveTo>
                <a:lnTo>
                  <a:pt x="8423284" y="4055241"/>
                </a:lnTo>
                <a:cubicBezTo>
                  <a:pt x="8423284" y="4062689"/>
                  <a:pt x="8425147" y="4064552"/>
                  <a:pt x="8428870" y="4060827"/>
                </a:cubicBezTo>
                <a:cubicBezTo>
                  <a:pt x="8432593" y="4057102"/>
                  <a:pt x="8434455" y="4058965"/>
                  <a:pt x="8434455" y="4066413"/>
                </a:cubicBezTo>
                <a:cubicBezTo>
                  <a:pt x="8434455" y="4073861"/>
                  <a:pt x="8430731" y="4077584"/>
                  <a:pt x="8423284" y="4077584"/>
                </a:cubicBezTo>
                <a:lnTo>
                  <a:pt x="8423284" y="4088756"/>
                </a:lnTo>
                <a:lnTo>
                  <a:pt x="8412113" y="4088756"/>
                </a:lnTo>
                <a:lnTo>
                  <a:pt x="8400941" y="4088756"/>
                </a:lnTo>
                <a:cubicBezTo>
                  <a:pt x="8400941" y="4088756"/>
                  <a:pt x="8402804" y="4086895"/>
                  <a:pt x="8406527" y="4083170"/>
                </a:cubicBezTo>
                <a:cubicBezTo>
                  <a:pt x="8410250" y="4079446"/>
                  <a:pt x="8410250" y="4075723"/>
                  <a:pt x="8406527" y="4071998"/>
                </a:cubicBezTo>
                <a:cubicBezTo>
                  <a:pt x="8402804" y="4068275"/>
                  <a:pt x="8404664" y="4062689"/>
                  <a:pt x="8412113" y="4055241"/>
                </a:cubicBezTo>
                <a:close/>
                <a:moveTo>
                  <a:pt x="7540738" y="4055241"/>
                </a:moveTo>
                <a:lnTo>
                  <a:pt x="7551909" y="4055241"/>
                </a:lnTo>
                <a:lnTo>
                  <a:pt x="7551909" y="4066413"/>
                </a:lnTo>
                <a:close/>
                <a:moveTo>
                  <a:pt x="6401250" y="4055241"/>
                </a:moveTo>
                <a:lnTo>
                  <a:pt x="6412420" y="4077584"/>
                </a:lnTo>
                <a:cubicBezTo>
                  <a:pt x="6419868" y="4077584"/>
                  <a:pt x="6423592" y="4073861"/>
                  <a:pt x="6423592" y="4066413"/>
                </a:cubicBezTo>
                <a:cubicBezTo>
                  <a:pt x="6423592" y="4066413"/>
                  <a:pt x="6421730" y="4064552"/>
                  <a:pt x="6418006" y="4060827"/>
                </a:cubicBezTo>
                <a:cubicBezTo>
                  <a:pt x="6414284" y="4057102"/>
                  <a:pt x="6408697" y="4055241"/>
                  <a:pt x="6401250" y="4055241"/>
                </a:cubicBezTo>
                <a:close/>
                <a:moveTo>
                  <a:pt x="4848416" y="4055241"/>
                </a:moveTo>
                <a:lnTo>
                  <a:pt x="4859588" y="4055241"/>
                </a:lnTo>
                <a:lnTo>
                  <a:pt x="4859588" y="4066413"/>
                </a:lnTo>
                <a:close/>
                <a:moveTo>
                  <a:pt x="4725530" y="4055241"/>
                </a:moveTo>
                <a:cubicBezTo>
                  <a:pt x="4725530" y="4055241"/>
                  <a:pt x="4729253" y="4055241"/>
                  <a:pt x="4736701" y="4055241"/>
                </a:cubicBezTo>
                <a:cubicBezTo>
                  <a:pt x="4744149" y="4055241"/>
                  <a:pt x="4747873" y="4058965"/>
                  <a:pt x="4747873" y="4066413"/>
                </a:cubicBezTo>
                <a:lnTo>
                  <a:pt x="4736701" y="4066413"/>
                </a:lnTo>
                <a:cubicBezTo>
                  <a:pt x="4729253" y="4058965"/>
                  <a:pt x="4725530" y="4055241"/>
                  <a:pt x="4725530" y="4055241"/>
                </a:cubicBezTo>
                <a:close/>
                <a:moveTo>
                  <a:pt x="6292327" y="4049656"/>
                </a:moveTo>
                <a:cubicBezTo>
                  <a:pt x="6290466" y="4049656"/>
                  <a:pt x="6289535" y="4051518"/>
                  <a:pt x="6289535" y="4055241"/>
                </a:cubicBezTo>
                <a:cubicBezTo>
                  <a:pt x="6289535" y="4062689"/>
                  <a:pt x="6293258" y="4062689"/>
                  <a:pt x="6300706" y="4055241"/>
                </a:cubicBezTo>
                <a:cubicBezTo>
                  <a:pt x="6296983" y="4051518"/>
                  <a:pt x="6294189" y="4049656"/>
                  <a:pt x="6292327" y="4049656"/>
                </a:cubicBezTo>
                <a:close/>
                <a:moveTo>
                  <a:pt x="8758427" y="4044070"/>
                </a:moveTo>
                <a:cubicBezTo>
                  <a:pt x="8765877" y="4051518"/>
                  <a:pt x="8773323" y="4058965"/>
                  <a:pt x="8780771" y="4066413"/>
                </a:cubicBezTo>
                <a:cubicBezTo>
                  <a:pt x="8773323" y="4066413"/>
                  <a:pt x="8769600" y="4066413"/>
                  <a:pt x="8769600" y="4066413"/>
                </a:cubicBezTo>
                <a:cubicBezTo>
                  <a:pt x="8769600" y="4066413"/>
                  <a:pt x="8764014" y="4064552"/>
                  <a:pt x="8752843" y="4060827"/>
                </a:cubicBezTo>
                <a:cubicBezTo>
                  <a:pt x="8741670" y="4057102"/>
                  <a:pt x="8736084" y="4053379"/>
                  <a:pt x="8736084" y="4049656"/>
                </a:cubicBezTo>
                <a:cubicBezTo>
                  <a:pt x="8736084" y="4045932"/>
                  <a:pt x="8743533" y="4044070"/>
                  <a:pt x="8758427" y="4044070"/>
                </a:cubicBezTo>
                <a:close/>
                <a:moveTo>
                  <a:pt x="8233368" y="4044070"/>
                </a:moveTo>
                <a:cubicBezTo>
                  <a:pt x="8240816" y="4044070"/>
                  <a:pt x="8244541" y="4045932"/>
                  <a:pt x="8244541" y="4049656"/>
                </a:cubicBezTo>
                <a:cubicBezTo>
                  <a:pt x="8244541" y="4053379"/>
                  <a:pt x="8242678" y="4055241"/>
                  <a:pt x="8238955" y="4055241"/>
                </a:cubicBezTo>
                <a:cubicBezTo>
                  <a:pt x="8235232" y="4055241"/>
                  <a:pt x="8233368" y="4051518"/>
                  <a:pt x="8233368" y="4044070"/>
                </a:cubicBezTo>
                <a:close/>
                <a:moveTo>
                  <a:pt x="6641436" y="4044070"/>
                </a:moveTo>
                <a:cubicBezTo>
                  <a:pt x="6645158" y="4044070"/>
                  <a:pt x="6647020" y="4047795"/>
                  <a:pt x="6647020" y="4055241"/>
                </a:cubicBezTo>
                <a:cubicBezTo>
                  <a:pt x="6647020" y="4055241"/>
                  <a:pt x="6643297" y="4055241"/>
                  <a:pt x="6635850" y="4055241"/>
                </a:cubicBezTo>
                <a:cubicBezTo>
                  <a:pt x="6635850" y="4047795"/>
                  <a:pt x="6637712" y="4044070"/>
                  <a:pt x="6641436" y="4044070"/>
                </a:cubicBezTo>
                <a:close/>
                <a:moveTo>
                  <a:pt x="4759044" y="4044070"/>
                </a:moveTo>
                <a:lnTo>
                  <a:pt x="4814901" y="4055241"/>
                </a:lnTo>
                <a:lnTo>
                  <a:pt x="4826072" y="4077584"/>
                </a:lnTo>
                <a:cubicBezTo>
                  <a:pt x="4818626" y="4077584"/>
                  <a:pt x="4803730" y="4070136"/>
                  <a:pt x="4781387" y="4055241"/>
                </a:cubicBezTo>
                <a:close/>
                <a:moveTo>
                  <a:pt x="8336704" y="4037088"/>
                </a:moveTo>
                <a:cubicBezTo>
                  <a:pt x="8338566" y="4036157"/>
                  <a:pt x="8341360" y="4036622"/>
                  <a:pt x="8345083" y="4038484"/>
                </a:cubicBezTo>
                <a:cubicBezTo>
                  <a:pt x="8352532" y="4042208"/>
                  <a:pt x="8356256" y="4044070"/>
                  <a:pt x="8356256" y="4044070"/>
                </a:cubicBezTo>
                <a:cubicBezTo>
                  <a:pt x="8371150" y="4044070"/>
                  <a:pt x="8374874" y="4051518"/>
                  <a:pt x="8367426" y="4066413"/>
                </a:cubicBezTo>
                <a:cubicBezTo>
                  <a:pt x="8359978" y="4073861"/>
                  <a:pt x="8354392" y="4073861"/>
                  <a:pt x="8350670" y="4066413"/>
                </a:cubicBezTo>
                <a:cubicBezTo>
                  <a:pt x="8346946" y="4058965"/>
                  <a:pt x="8345083" y="4055241"/>
                  <a:pt x="8345083" y="4055241"/>
                </a:cubicBezTo>
                <a:lnTo>
                  <a:pt x="8333912" y="4044070"/>
                </a:lnTo>
                <a:cubicBezTo>
                  <a:pt x="8333912" y="4040347"/>
                  <a:pt x="8334843" y="4038018"/>
                  <a:pt x="8336704" y="4037088"/>
                </a:cubicBezTo>
                <a:close/>
                <a:moveTo>
                  <a:pt x="8780771" y="4032899"/>
                </a:moveTo>
                <a:cubicBezTo>
                  <a:pt x="8780771" y="4032899"/>
                  <a:pt x="8784494" y="4032899"/>
                  <a:pt x="8791941" y="4032899"/>
                </a:cubicBezTo>
                <a:lnTo>
                  <a:pt x="8780771" y="4044070"/>
                </a:lnTo>
                <a:close/>
                <a:moveTo>
                  <a:pt x="8311569" y="4032899"/>
                </a:moveTo>
                <a:lnTo>
                  <a:pt x="8322740" y="4044070"/>
                </a:lnTo>
                <a:cubicBezTo>
                  <a:pt x="8330190" y="4051518"/>
                  <a:pt x="8330190" y="4055241"/>
                  <a:pt x="8322740" y="4055241"/>
                </a:cubicBezTo>
                <a:lnTo>
                  <a:pt x="8311569" y="4055241"/>
                </a:lnTo>
                <a:cubicBezTo>
                  <a:pt x="8311569" y="4047795"/>
                  <a:pt x="8311569" y="4044070"/>
                  <a:pt x="8311569" y="4044070"/>
                </a:cubicBezTo>
                <a:close/>
                <a:moveTo>
                  <a:pt x="7607766" y="4032899"/>
                </a:moveTo>
                <a:cubicBezTo>
                  <a:pt x="7600318" y="4040345"/>
                  <a:pt x="7600318" y="4044070"/>
                  <a:pt x="7607766" y="4044070"/>
                </a:cubicBezTo>
                <a:lnTo>
                  <a:pt x="7630110" y="4032899"/>
                </a:lnTo>
                <a:close/>
                <a:moveTo>
                  <a:pt x="7272622" y="4032899"/>
                </a:moveTo>
                <a:lnTo>
                  <a:pt x="7250280" y="4044070"/>
                </a:lnTo>
                <a:cubicBezTo>
                  <a:pt x="7250280" y="4051518"/>
                  <a:pt x="7250280" y="4055241"/>
                  <a:pt x="7250280" y="4055241"/>
                </a:cubicBezTo>
                <a:cubicBezTo>
                  <a:pt x="7265175" y="4055241"/>
                  <a:pt x="7276346" y="4057102"/>
                  <a:pt x="7283795" y="4060827"/>
                </a:cubicBezTo>
                <a:cubicBezTo>
                  <a:pt x="7291242" y="4064552"/>
                  <a:pt x="7298689" y="4066413"/>
                  <a:pt x="7306136" y="4066413"/>
                </a:cubicBezTo>
                <a:lnTo>
                  <a:pt x="7328480" y="4066413"/>
                </a:lnTo>
                <a:cubicBezTo>
                  <a:pt x="7328480" y="4058965"/>
                  <a:pt x="7328480" y="4055241"/>
                  <a:pt x="7328480" y="4055241"/>
                </a:cubicBezTo>
                <a:lnTo>
                  <a:pt x="7328480" y="4044070"/>
                </a:lnTo>
                <a:cubicBezTo>
                  <a:pt x="7321032" y="4036622"/>
                  <a:pt x="7315446" y="4034761"/>
                  <a:pt x="7311723" y="4038484"/>
                </a:cubicBezTo>
                <a:cubicBezTo>
                  <a:pt x="7308000" y="4042208"/>
                  <a:pt x="7302414" y="4044070"/>
                  <a:pt x="7294966" y="4044070"/>
                </a:cubicBezTo>
                <a:cubicBezTo>
                  <a:pt x="7287518" y="4044070"/>
                  <a:pt x="7280072" y="4040345"/>
                  <a:pt x="7272622" y="4032899"/>
                </a:cubicBezTo>
                <a:close/>
                <a:moveTo>
                  <a:pt x="6144305" y="4032899"/>
                </a:moveTo>
                <a:cubicBezTo>
                  <a:pt x="6151753" y="4032899"/>
                  <a:pt x="6155477" y="4032899"/>
                  <a:pt x="6155477" y="4032899"/>
                </a:cubicBezTo>
                <a:lnTo>
                  <a:pt x="6144305" y="4044070"/>
                </a:lnTo>
                <a:close/>
                <a:moveTo>
                  <a:pt x="4583094" y="4024521"/>
                </a:moveTo>
                <a:cubicBezTo>
                  <a:pt x="4584955" y="4024521"/>
                  <a:pt x="4587748" y="4025451"/>
                  <a:pt x="4591472" y="4027313"/>
                </a:cubicBezTo>
                <a:cubicBezTo>
                  <a:pt x="4598920" y="4031038"/>
                  <a:pt x="4602643" y="4032899"/>
                  <a:pt x="4602643" y="4032899"/>
                </a:cubicBezTo>
                <a:lnTo>
                  <a:pt x="4580300" y="4032899"/>
                </a:lnTo>
                <a:cubicBezTo>
                  <a:pt x="4580300" y="4032899"/>
                  <a:pt x="4580300" y="4031038"/>
                  <a:pt x="4580300" y="4027313"/>
                </a:cubicBezTo>
                <a:cubicBezTo>
                  <a:pt x="4580300" y="4025451"/>
                  <a:pt x="4581232" y="4024521"/>
                  <a:pt x="4583094" y="4024521"/>
                </a:cubicBezTo>
                <a:close/>
                <a:moveTo>
                  <a:pt x="8546171" y="4021727"/>
                </a:moveTo>
                <a:cubicBezTo>
                  <a:pt x="8546171" y="4021727"/>
                  <a:pt x="8549894" y="4021727"/>
                  <a:pt x="8557341" y="4021727"/>
                </a:cubicBezTo>
                <a:lnTo>
                  <a:pt x="8546171" y="4032899"/>
                </a:lnTo>
                <a:cubicBezTo>
                  <a:pt x="8546171" y="4032899"/>
                  <a:pt x="8546171" y="4029175"/>
                  <a:pt x="8546171" y="4021727"/>
                </a:cubicBezTo>
                <a:close/>
                <a:moveTo>
                  <a:pt x="8333912" y="4021727"/>
                </a:moveTo>
                <a:cubicBezTo>
                  <a:pt x="8333912" y="4021727"/>
                  <a:pt x="8337636" y="4021727"/>
                  <a:pt x="8345083" y="4021727"/>
                </a:cubicBezTo>
                <a:lnTo>
                  <a:pt x="8333912" y="4032899"/>
                </a:lnTo>
                <a:close/>
                <a:moveTo>
                  <a:pt x="8026696" y="4021727"/>
                </a:moveTo>
                <a:cubicBezTo>
                  <a:pt x="8022974" y="4021727"/>
                  <a:pt x="8022974" y="4023588"/>
                  <a:pt x="8026696" y="4027313"/>
                </a:cubicBezTo>
                <a:cubicBezTo>
                  <a:pt x="8030420" y="4031038"/>
                  <a:pt x="8039730" y="4034761"/>
                  <a:pt x="8054626" y="4038484"/>
                </a:cubicBezTo>
                <a:cubicBezTo>
                  <a:pt x="8069520" y="4042208"/>
                  <a:pt x="8078831" y="4044070"/>
                  <a:pt x="8082554" y="4044070"/>
                </a:cubicBezTo>
                <a:cubicBezTo>
                  <a:pt x="8086277" y="4044070"/>
                  <a:pt x="8091863" y="4044070"/>
                  <a:pt x="8099311" y="4044070"/>
                </a:cubicBezTo>
                <a:lnTo>
                  <a:pt x="8110484" y="4044070"/>
                </a:lnTo>
                <a:lnTo>
                  <a:pt x="8110484" y="4032899"/>
                </a:lnTo>
                <a:cubicBezTo>
                  <a:pt x="8117931" y="4032899"/>
                  <a:pt x="8121654" y="4032899"/>
                  <a:pt x="8121654" y="4032899"/>
                </a:cubicBezTo>
                <a:cubicBezTo>
                  <a:pt x="8114206" y="4025451"/>
                  <a:pt x="8099311" y="4021727"/>
                  <a:pt x="8076968" y="4021727"/>
                </a:cubicBezTo>
                <a:cubicBezTo>
                  <a:pt x="8069520" y="4021727"/>
                  <a:pt x="8062074" y="4021727"/>
                  <a:pt x="8054626" y="4021727"/>
                </a:cubicBezTo>
                <a:cubicBezTo>
                  <a:pt x="8047177" y="4021727"/>
                  <a:pt x="8039730" y="4021727"/>
                  <a:pt x="8032283" y="4021727"/>
                </a:cubicBezTo>
                <a:cubicBezTo>
                  <a:pt x="8032283" y="4021727"/>
                  <a:pt x="8030420" y="4021727"/>
                  <a:pt x="8026696" y="4021727"/>
                </a:cubicBezTo>
                <a:close/>
                <a:moveTo>
                  <a:pt x="9551602" y="4010556"/>
                </a:moveTo>
                <a:cubicBezTo>
                  <a:pt x="9551602" y="4010556"/>
                  <a:pt x="9555325" y="4010556"/>
                  <a:pt x="9562772" y="4010556"/>
                </a:cubicBezTo>
                <a:lnTo>
                  <a:pt x="9573945" y="4010556"/>
                </a:lnTo>
                <a:lnTo>
                  <a:pt x="9585116" y="4010556"/>
                </a:lnTo>
                <a:cubicBezTo>
                  <a:pt x="9592563" y="4018004"/>
                  <a:pt x="9598150" y="4021727"/>
                  <a:pt x="9601873" y="4021727"/>
                </a:cubicBezTo>
                <a:cubicBezTo>
                  <a:pt x="9605596" y="4021727"/>
                  <a:pt x="9607459" y="4021727"/>
                  <a:pt x="9607459" y="4021727"/>
                </a:cubicBezTo>
                <a:cubicBezTo>
                  <a:pt x="9629801" y="4021727"/>
                  <a:pt x="9659593" y="4032899"/>
                  <a:pt x="9696830" y="4055241"/>
                </a:cubicBezTo>
                <a:cubicBezTo>
                  <a:pt x="9704278" y="4055241"/>
                  <a:pt x="9709864" y="4057102"/>
                  <a:pt x="9713587" y="4060827"/>
                </a:cubicBezTo>
                <a:cubicBezTo>
                  <a:pt x="9717312" y="4064552"/>
                  <a:pt x="9722897" y="4066413"/>
                  <a:pt x="9730346" y="4066413"/>
                </a:cubicBezTo>
                <a:lnTo>
                  <a:pt x="9741515" y="4066413"/>
                </a:lnTo>
                <a:cubicBezTo>
                  <a:pt x="9741515" y="4073861"/>
                  <a:pt x="9748964" y="4081309"/>
                  <a:pt x="9763860" y="4088756"/>
                </a:cubicBezTo>
                <a:cubicBezTo>
                  <a:pt x="9778754" y="4096203"/>
                  <a:pt x="9786202" y="4099927"/>
                  <a:pt x="9786202" y="4099927"/>
                </a:cubicBezTo>
                <a:cubicBezTo>
                  <a:pt x="9778754" y="4099927"/>
                  <a:pt x="9767583" y="4099927"/>
                  <a:pt x="9752687" y="4099927"/>
                </a:cubicBezTo>
                <a:lnTo>
                  <a:pt x="9708001" y="4077584"/>
                </a:lnTo>
                <a:cubicBezTo>
                  <a:pt x="9685659" y="4070136"/>
                  <a:pt x="9674487" y="4066413"/>
                  <a:pt x="9674487" y="4066413"/>
                </a:cubicBezTo>
                <a:cubicBezTo>
                  <a:pt x="9674487" y="4058965"/>
                  <a:pt x="9663316" y="4055241"/>
                  <a:pt x="9640973" y="4055241"/>
                </a:cubicBezTo>
                <a:cubicBezTo>
                  <a:pt x="9640973" y="4055241"/>
                  <a:pt x="9637250" y="4053379"/>
                  <a:pt x="9629801" y="4049656"/>
                </a:cubicBezTo>
                <a:cubicBezTo>
                  <a:pt x="9622354" y="4045932"/>
                  <a:pt x="9603736" y="4040345"/>
                  <a:pt x="9573945" y="4032899"/>
                </a:cubicBezTo>
                <a:close/>
                <a:moveTo>
                  <a:pt x="8423284" y="4010556"/>
                </a:moveTo>
                <a:cubicBezTo>
                  <a:pt x="8430731" y="4010556"/>
                  <a:pt x="8434455" y="4012417"/>
                  <a:pt x="8434455" y="4016141"/>
                </a:cubicBezTo>
                <a:cubicBezTo>
                  <a:pt x="8434455" y="4019865"/>
                  <a:pt x="8430731" y="4021727"/>
                  <a:pt x="8423284" y="4021727"/>
                </a:cubicBezTo>
                <a:lnTo>
                  <a:pt x="8412113" y="4021727"/>
                </a:lnTo>
                <a:cubicBezTo>
                  <a:pt x="8412113" y="4014279"/>
                  <a:pt x="8415836" y="4010556"/>
                  <a:pt x="8423284" y="4010556"/>
                </a:cubicBezTo>
                <a:close/>
                <a:moveTo>
                  <a:pt x="6892792" y="4010556"/>
                </a:moveTo>
                <a:cubicBezTo>
                  <a:pt x="6907688" y="4018004"/>
                  <a:pt x="6907688" y="4025451"/>
                  <a:pt x="6892792" y="4032899"/>
                </a:cubicBezTo>
                <a:lnTo>
                  <a:pt x="6959822" y="4055241"/>
                </a:lnTo>
                <a:lnTo>
                  <a:pt x="6982166" y="4044070"/>
                </a:lnTo>
                <a:cubicBezTo>
                  <a:pt x="6989613" y="4051518"/>
                  <a:pt x="6993336" y="4055241"/>
                  <a:pt x="6993336" y="4055241"/>
                </a:cubicBezTo>
                <a:lnTo>
                  <a:pt x="7015680" y="4055241"/>
                </a:lnTo>
                <a:lnTo>
                  <a:pt x="6959822" y="4032899"/>
                </a:lnTo>
                <a:cubicBezTo>
                  <a:pt x="6959822" y="4032899"/>
                  <a:pt x="6956099" y="4032899"/>
                  <a:pt x="6948650" y="4032899"/>
                </a:cubicBezTo>
                <a:cubicBezTo>
                  <a:pt x="6941202" y="4032899"/>
                  <a:pt x="6937479" y="4031038"/>
                  <a:pt x="6937479" y="4027313"/>
                </a:cubicBezTo>
                <a:cubicBezTo>
                  <a:pt x="6937479" y="4023588"/>
                  <a:pt x="6941202" y="4021727"/>
                  <a:pt x="6948650" y="4021727"/>
                </a:cubicBezTo>
                <a:cubicBezTo>
                  <a:pt x="6941202" y="4014279"/>
                  <a:pt x="6930032" y="4010556"/>
                  <a:pt x="6915136" y="4010556"/>
                </a:cubicBezTo>
                <a:close/>
                <a:moveTo>
                  <a:pt x="6267192" y="4010556"/>
                </a:moveTo>
                <a:cubicBezTo>
                  <a:pt x="6259744" y="4010556"/>
                  <a:pt x="6256021" y="4012417"/>
                  <a:pt x="6256021" y="4016141"/>
                </a:cubicBezTo>
                <a:cubicBezTo>
                  <a:pt x="6256021" y="4019865"/>
                  <a:pt x="6259744" y="4021727"/>
                  <a:pt x="6267192" y="4021727"/>
                </a:cubicBezTo>
                <a:cubicBezTo>
                  <a:pt x="6274640" y="4021727"/>
                  <a:pt x="6282087" y="4025451"/>
                  <a:pt x="6289535" y="4032899"/>
                </a:cubicBezTo>
                <a:cubicBezTo>
                  <a:pt x="6289535" y="4032899"/>
                  <a:pt x="6293258" y="4034761"/>
                  <a:pt x="6300706" y="4038484"/>
                </a:cubicBezTo>
                <a:cubicBezTo>
                  <a:pt x="6308154" y="4042208"/>
                  <a:pt x="6315601" y="4044070"/>
                  <a:pt x="6323049" y="4044070"/>
                </a:cubicBezTo>
                <a:cubicBezTo>
                  <a:pt x="6330496" y="4044070"/>
                  <a:pt x="6337944" y="4044070"/>
                  <a:pt x="6345392" y="4044070"/>
                </a:cubicBezTo>
                <a:cubicBezTo>
                  <a:pt x="6345392" y="4044070"/>
                  <a:pt x="6341668" y="4042208"/>
                  <a:pt x="6334220" y="4038484"/>
                </a:cubicBezTo>
                <a:cubicBezTo>
                  <a:pt x="6326772" y="4034761"/>
                  <a:pt x="6319326" y="4032899"/>
                  <a:pt x="6311878" y="4032899"/>
                </a:cubicBezTo>
                <a:cubicBezTo>
                  <a:pt x="6296983" y="4025451"/>
                  <a:pt x="6287672" y="4019865"/>
                  <a:pt x="6283949" y="4016141"/>
                </a:cubicBezTo>
                <a:cubicBezTo>
                  <a:pt x="6280226" y="4012417"/>
                  <a:pt x="6274640" y="4010556"/>
                  <a:pt x="6267192" y="4010556"/>
                </a:cubicBezTo>
                <a:close/>
                <a:moveTo>
                  <a:pt x="5328789" y="4010556"/>
                </a:moveTo>
                <a:lnTo>
                  <a:pt x="5328789" y="4021727"/>
                </a:lnTo>
                <a:cubicBezTo>
                  <a:pt x="5321342" y="4021727"/>
                  <a:pt x="5317617" y="4021727"/>
                  <a:pt x="5317617" y="4021727"/>
                </a:cubicBezTo>
                <a:cubicBezTo>
                  <a:pt x="5317617" y="4021727"/>
                  <a:pt x="5317617" y="4019865"/>
                  <a:pt x="5317617" y="4016141"/>
                </a:cubicBezTo>
                <a:cubicBezTo>
                  <a:pt x="5317617" y="4012417"/>
                  <a:pt x="5321342" y="4010556"/>
                  <a:pt x="5328789" y="4010556"/>
                </a:cubicBezTo>
                <a:close/>
                <a:moveTo>
                  <a:pt x="5261760" y="4010556"/>
                </a:moveTo>
                <a:lnTo>
                  <a:pt x="5295274" y="4032899"/>
                </a:lnTo>
                <a:cubicBezTo>
                  <a:pt x="5280380" y="4032899"/>
                  <a:pt x="5269207" y="4032899"/>
                  <a:pt x="5261760" y="4032899"/>
                </a:cubicBezTo>
                <a:close/>
                <a:moveTo>
                  <a:pt x="8333912" y="3999384"/>
                </a:moveTo>
                <a:cubicBezTo>
                  <a:pt x="8333912" y="3999384"/>
                  <a:pt x="8337636" y="3999384"/>
                  <a:pt x="8345083" y="3999384"/>
                </a:cubicBezTo>
                <a:lnTo>
                  <a:pt x="8356256" y="3999384"/>
                </a:lnTo>
                <a:cubicBezTo>
                  <a:pt x="8356256" y="3999384"/>
                  <a:pt x="8356256" y="4001245"/>
                  <a:pt x="8356256" y="4004970"/>
                </a:cubicBezTo>
                <a:cubicBezTo>
                  <a:pt x="8356256" y="4008694"/>
                  <a:pt x="8352532" y="4010556"/>
                  <a:pt x="8345083" y="4010556"/>
                </a:cubicBezTo>
                <a:cubicBezTo>
                  <a:pt x="8345083" y="4003108"/>
                  <a:pt x="8341360" y="3999384"/>
                  <a:pt x="8333912" y="3999384"/>
                </a:cubicBezTo>
                <a:close/>
                <a:moveTo>
                  <a:pt x="7501638" y="3999384"/>
                </a:moveTo>
                <a:lnTo>
                  <a:pt x="7518395" y="3999384"/>
                </a:lnTo>
                <a:lnTo>
                  <a:pt x="7529568" y="3999384"/>
                </a:lnTo>
                <a:lnTo>
                  <a:pt x="7529568" y="4010556"/>
                </a:lnTo>
                <a:cubicBezTo>
                  <a:pt x="7514672" y="4018004"/>
                  <a:pt x="7510947" y="4018004"/>
                  <a:pt x="7518395" y="4010556"/>
                </a:cubicBezTo>
                <a:cubicBezTo>
                  <a:pt x="7518395" y="4003108"/>
                  <a:pt x="7512809" y="3999384"/>
                  <a:pt x="7501638" y="3999384"/>
                </a:cubicBezTo>
                <a:close/>
                <a:moveTo>
                  <a:pt x="7373166" y="3999384"/>
                </a:moveTo>
                <a:cubicBezTo>
                  <a:pt x="7380614" y="3999384"/>
                  <a:pt x="7384337" y="3999384"/>
                  <a:pt x="7384337" y="3999384"/>
                </a:cubicBezTo>
                <a:cubicBezTo>
                  <a:pt x="7399232" y="3999384"/>
                  <a:pt x="7414128" y="3999384"/>
                  <a:pt x="7429024" y="3999384"/>
                </a:cubicBezTo>
                <a:cubicBezTo>
                  <a:pt x="7443918" y="3999384"/>
                  <a:pt x="7458814" y="3999384"/>
                  <a:pt x="7473710" y="3999384"/>
                </a:cubicBezTo>
                <a:cubicBezTo>
                  <a:pt x="7481158" y="3999384"/>
                  <a:pt x="7484881" y="3999384"/>
                  <a:pt x="7484881" y="3999384"/>
                </a:cubicBezTo>
                <a:lnTo>
                  <a:pt x="7496052" y="3999384"/>
                </a:lnTo>
                <a:lnTo>
                  <a:pt x="7501638" y="3999384"/>
                </a:lnTo>
                <a:cubicBezTo>
                  <a:pt x="7490467" y="3999384"/>
                  <a:pt x="7484881" y="4001245"/>
                  <a:pt x="7484881" y="4004970"/>
                </a:cubicBezTo>
                <a:cubicBezTo>
                  <a:pt x="7484881" y="4008694"/>
                  <a:pt x="7486744" y="4010556"/>
                  <a:pt x="7490467" y="4010556"/>
                </a:cubicBezTo>
                <a:cubicBezTo>
                  <a:pt x="7494190" y="4010556"/>
                  <a:pt x="7496052" y="4014279"/>
                  <a:pt x="7496052" y="4021727"/>
                </a:cubicBezTo>
                <a:cubicBezTo>
                  <a:pt x="7496052" y="4029175"/>
                  <a:pt x="7499775" y="4032899"/>
                  <a:pt x="7507224" y="4032899"/>
                </a:cubicBezTo>
                <a:cubicBezTo>
                  <a:pt x="7514672" y="4032899"/>
                  <a:pt x="7516534" y="4034761"/>
                  <a:pt x="7512809" y="4038484"/>
                </a:cubicBezTo>
                <a:cubicBezTo>
                  <a:pt x="7509086" y="4042208"/>
                  <a:pt x="7499775" y="4040345"/>
                  <a:pt x="7484881" y="4032899"/>
                </a:cubicBezTo>
                <a:lnTo>
                  <a:pt x="7440194" y="4021727"/>
                </a:lnTo>
                <a:cubicBezTo>
                  <a:pt x="7432746" y="4021727"/>
                  <a:pt x="7427160" y="4019865"/>
                  <a:pt x="7423438" y="4016141"/>
                </a:cubicBezTo>
                <a:cubicBezTo>
                  <a:pt x="7419714" y="4012417"/>
                  <a:pt x="7417852" y="4010556"/>
                  <a:pt x="7417852" y="4010556"/>
                </a:cubicBezTo>
                <a:lnTo>
                  <a:pt x="7417852" y="4021727"/>
                </a:lnTo>
                <a:lnTo>
                  <a:pt x="7417852" y="4032899"/>
                </a:lnTo>
                <a:cubicBezTo>
                  <a:pt x="7410404" y="4032899"/>
                  <a:pt x="7402958" y="4027313"/>
                  <a:pt x="7395510" y="4016141"/>
                </a:cubicBezTo>
                <a:cubicBezTo>
                  <a:pt x="7388060" y="4004970"/>
                  <a:pt x="7380614" y="3999384"/>
                  <a:pt x="7373166" y="3999384"/>
                </a:cubicBezTo>
                <a:close/>
                <a:moveTo>
                  <a:pt x="6021420" y="3999384"/>
                </a:moveTo>
                <a:lnTo>
                  <a:pt x="6043763" y="4010556"/>
                </a:lnTo>
                <a:cubicBezTo>
                  <a:pt x="6036315" y="4010556"/>
                  <a:pt x="6032590" y="4010556"/>
                  <a:pt x="6032590" y="4010556"/>
                </a:cubicBezTo>
                <a:cubicBezTo>
                  <a:pt x="6032590" y="4010556"/>
                  <a:pt x="6028867" y="4010556"/>
                  <a:pt x="6021420" y="4010556"/>
                </a:cubicBezTo>
                <a:lnTo>
                  <a:pt x="6032590" y="4021727"/>
                </a:lnTo>
                <a:cubicBezTo>
                  <a:pt x="6047486" y="4021727"/>
                  <a:pt x="6054934" y="4018004"/>
                  <a:pt x="6054934" y="4010556"/>
                </a:cubicBezTo>
                <a:lnTo>
                  <a:pt x="6032590" y="3999384"/>
                </a:lnTo>
                <a:close/>
                <a:moveTo>
                  <a:pt x="5876191" y="3999384"/>
                </a:moveTo>
                <a:lnTo>
                  <a:pt x="5876191" y="4010556"/>
                </a:lnTo>
                <a:lnTo>
                  <a:pt x="5887362" y="3999384"/>
                </a:lnTo>
                <a:cubicBezTo>
                  <a:pt x="5887362" y="3999384"/>
                  <a:pt x="5883639" y="3999384"/>
                  <a:pt x="5876191" y="3999384"/>
                </a:cubicBezTo>
                <a:close/>
                <a:moveTo>
                  <a:pt x="8086744" y="3993799"/>
                </a:moveTo>
                <a:cubicBezTo>
                  <a:pt x="8083952" y="3993799"/>
                  <a:pt x="8080692" y="3995660"/>
                  <a:pt x="8076968" y="3999384"/>
                </a:cubicBezTo>
                <a:lnTo>
                  <a:pt x="8088140" y="4010556"/>
                </a:lnTo>
                <a:cubicBezTo>
                  <a:pt x="8095588" y="4010556"/>
                  <a:pt x="8099311" y="4010556"/>
                  <a:pt x="8099311" y="4010556"/>
                </a:cubicBezTo>
                <a:cubicBezTo>
                  <a:pt x="8099311" y="4010556"/>
                  <a:pt x="8097450" y="4006831"/>
                  <a:pt x="8093726" y="3999384"/>
                </a:cubicBezTo>
                <a:cubicBezTo>
                  <a:pt x="8091864" y="3995660"/>
                  <a:pt x="8089538" y="3993799"/>
                  <a:pt x="8086744" y="3993799"/>
                </a:cubicBezTo>
                <a:close/>
                <a:moveTo>
                  <a:pt x="8646713" y="3988213"/>
                </a:moveTo>
                <a:lnTo>
                  <a:pt x="8657885" y="3999384"/>
                </a:lnTo>
                <a:cubicBezTo>
                  <a:pt x="8665333" y="3991937"/>
                  <a:pt x="8672779" y="3988213"/>
                  <a:pt x="8680227" y="3988213"/>
                </a:cubicBezTo>
                <a:cubicBezTo>
                  <a:pt x="8680227" y="3988213"/>
                  <a:pt x="8674642" y="3988213"/>
                  <a:pt x="8663470" y="3988213"/>
                </a:cubicBezTo>
                <a:cubicBezTo>
                  <a:pt x="8652299" y="3988213"/>
                  <a:pt x="8646713" y="3988213"/>
                  <a:pt x="8646713" y="3988213"/>
                </a:cubicBezTo>
                <a:close/>
                <a:moveTo>
                  <a:pt x="7563082" y="3988213"/>
                </a:moveTo>
                <a:lnTo>
                  <a:pt x="7574252" y="3999384"/>
                </a:lnTo>
                <a:lnTo>
                  <a:pt x="7585424" y="3988213"/>
                </a:lnTo>
                <a:cubicBezTo>
                  <a:pt x="7585424" y="3988213"/>
                  <a:pt x="7581700" y="3988213"/>
                  <a:pt x="7574252" y="3988213"/>
                </a:cubicBezTo>
                <a:cubicBezTo>
                  <a:pt x="7566804" y="3988213"/>
                  <a:pt x="7563082" y="3988213"/>
                  <a:pt x="7563082" y="3988213"/>
                </a:cubicBezTo>
                <a:close/>
                <a:moveTo>
                  <a:pt x="7105051" y="3988213"/>
                </a:moveTo>
                <a:cubicBezTo>
                  <a:pt x="7097603" y="3988213"/>
                  <a:pt x="7097603" y="3991937"/>
                  <a:pt x="7105051" y="3999384"/>
                </a:cubicBezTo>
                <a:cubicBezTo>
                  <a:pt x="7105051" y="3999384"/>
                  <a:pt x="7108774" y="3999384"/>
                  <a:pt x="7116223" y="3999384"/>
                </a:cubicBezTo>
                <a:cubicBezTo>
                  <a:pt x="7116223" y="3991937"/>
                  <a:pt x="7112498" y="3988213"/>
                  <a:pt x="7105051" y="3988213"/>
                </a:cubicBezTo>
                <a:close/>
                <a:moveTo>
                  <a:pt x="6859278" y="3988213"/>
                </a:moveTo>
                <a:lnTo>
                  <a:pt x="6848108" y="3999384"/>
                </a:lnTo>
                <a:cubicBezTo>
                  <a:pt x="6855556" y="3999384"/>
                  <a:pt x="6855556" y="4003108"/>
                  <a:pt x="6848108" y="4010556"/>
                </a:cubicBezTo>
                <a:cubicBezTo>
                  <a:pt x="6848108" y="4010556"/>
                  <a:pt x="6851831" y="4010556"/>
                  <a:pt x="6859278" y="4010556"/>
                </a:cubicBezTo>
                <a:lnTo>
                  <a:pt x="6881622" y="4010556"/>
                </a:lnTo>
                <a:lnTo>
                  <a:pt x="6870451" y="3999384"/>
                </a:lnTo>
                <a:cubicBezTo>
                  <a:pt x="6870451" y="3991937"/>
                  <a:pt x="6866726" y="3988213"/>
                  <a:pt x="6859278" y="3988213"/>
                </a:cubicBezTo>
                <a:close/>
                <a:moveTo>
                  <a:pt x="6758736" y="3988213"/>
                </a:moveTo>
                <a:cubicBezTo>
                  <a:pt x="6751288" y="3988213"/>
                  <a:pt x="6745702" y="3991937"/>
                  <a:pt x="6741978" y="3999384"/>
                </a:cubicBezTo>
                <a:cubicBezTo>
                  <a:pt x="6738254" y="4006831"/>
                  <a:pt x="6743841" y="4014279"/>
                  <a:pt x="6758736" y="4021727"/>
                </a:cubicBezTo>
                <a:cubicBezTo>
                  <a:pt x="6773630" y="4021727"/>
                  <a:pt x="6784801" y="4021727"/>
                  <a:pt x="6792250" y="4021727"/>
                </a:cubicBezTo>
                <a:cubicBezTo>
                  <a:pt x="6799698" y="4014279"/>
                  <a:pt x="6801560" y="4006831"/>
                  <a:pt x="6797835" y="3999384"/>
                </a:cubicBezTo>
                <a:cubicBezTo>
                  <a:pt x="6794112" y="3991937"/>
                  <a:pt x="6788528" y="3991937"/>
                  <a:pt x="6781078" y="3999384"/>
                </a:cubicBezTo>
                <a:cubicBezTo>
                  <a:pt x="6773630" y="3999384"/>
                  <a:pt x="6769907" y="3995660"/>
                  <a:pt x="6769907" y="3988213"/>
                </a:cubicBezTo>
                <a:cubicBezTo>
                  <a:pt x="6769907" y="3988213"/>
                  <a:pt x="6766184" y="3988213"/>
                  <a:pt x="6758736" y="3988213"/>
                </a:cubicBezTo>
                <a:close/>
                <a:moveTo>
                  <a:pt x="6591164" y="3988213"/>
                </a:moveTo>
                <a:cubicBezTo>
                  <a:pt x="6568822" y="3988213"/>
                  <a:pt x="6565098" y="3991937"/>
                  <a:pt x="6579992" y="3999384"/>
                </a:cubicBezTo>
                <a:cubicBezTo>
                  <a:pt x="6579992" y="4006831"/>
                  <a:pt x="6581855" y="4010556"/>
                  <a:pt x="6585578" y="4010556"/>
                </a:cubicBezTo>
                <a:cubicBezTo>
                  <a:pt x="6589302" y="4010556"/>
                  <a:pt x="6591164" y="4006831"/>
                  <a:pt x="6591164" y="3999384"/>
                </a:cubicBezTo>
                <a:cubicBezTo>
                  <a:pt x="6591164" y="3991937"/>
                  <a:pt x="6591164" y="3988213"/>
                  <a:pt x="6591164" y="3988213"/>
                </a:cubicBezTo>
                <a:close/>
                <a:moveTo>
                  <a:pt x="9478987" y="3984722"/>
                </a:moveTo>
                <a:cubicBezTo>
                  <a:pt x="9484573" y="3983325"/>
                  <a:pt x="9490158" y="3988213"/>
                  <a:pt x="9495744" y="3999384"/>
                </a:cubicBezTo>
                <a:lnTo>
                  <a:pt x="9506915" y="4010556"/>
                </a:lnTo>
                <a:cubicBezTo>
                  <a:pt x="9506915" y="4010556"/>
                  <a:pt x="9499467" y="4006831"/>
                  <a:pt x="9484573" y="3999384"/>
                </a:cubicBezTo>
                <a:lnTo>
                  <a:pt x="9473401" y="3988213"/>
                </a:lnTo>
                <a:cubicBezTo>
                  <a:pt x="9475264" y="3986351"/>
                  <a:pt x="9477126" y="3985186"/>
                  <a:pt x="9478987" y="3984722"/>
                </a:cubicBezTo>
                <a:close/>
                <a:moveTo>
                  <a:pt x="8546171" y="3977042"/>
                </a:moveTo>
                <a:cubicBezTo>
                  <a:pt x="8538721" y="3977042"/>
                  <a:pt x="8534998" y="3980765"/>
                  <a:pt x="8534998" y="3988213"/>
                </a:cubicBezTo>
                <a:lnTo>
                  <a:pt x="8546171" y="3988213"/>
                </a:lnTo>
                <a:close/>
                <a:moveTo>
                  <a:pt x="8434455" y="3977042"/>
                </a:moveTo>
                <a:cubicBezTo>
                  <a:pt x="8441904" y="3977042"/>
                  <a:pt x="8445627" y="3980765"/>
                  <a:pt x="8445627" y="3988213"/>
                </a:cubicBezTo>
                <a:cubicBezTo>
                  <a:pt x="8445627" y="3995660"/>
                  <a:pt x="8449350" y="3999384"/>
                  <a:pt x="8456798" y="3999384"/>
                </a:cubicBezTo>
                <a:cubicBezTo>
                  <a:pt x="8464247" y="3999384"/>
                  <a:pt x="8467970" y="4001245"/>
                  <a:pt x="8467970" y="4004970"/>
                </a:cubicBezTo>
                <a:cubicBezTo>
                  <a:pt x="8467970" y="4008694"/>
                  <a:pt x="8464247" y="4010556"/>
                  <a:pt x="8456798" y="4010556"/>
                </a:cubicBezTo>
                <a:lnTo>
                  <a:pt x="8445627" y="4010556"/>
                </a:lnTo>
                <a:lnTo>
                  <a:pt x="8434455" y="3999384"/>
                </a:lnTo>
                <a:close/>
                <a:moveTo>
                  <a:pt x="8222198" y="3977042"/>
                </a:moveTo>
                <a:cubicBezTo>
                  <a:pt x="8222198" y="3984488"/>
                  <a:pt x="8222198" y="3988213"/>
                  <a:pt x="8222198" y="3988213"/>
                </a:cubicBezTo>
                <a:cubicBezTo>
                  <a:pt x="8222198" y="3995660"/>
                  <a:pt x="8225921" y="3997522"/>
                  <a:pt x="8233368" y="3993799"/>
                </a:cubicBezTo>
                <a:cubicBezTo>
                  <a:pt x="8240816" y="3990074"/>
                  <a:pt x="8244541" y="3988213"/>
                  <a:pt x="8244541" y="3988213"/>
                </a:cubicBezTo>
                <a:cubicBezTo>
                  <a:pt x="8244541" y="3980765"/>
                  <a:pt x="8244541" y="3977042"/>
                  <a:pt x="8244541" y="3977042"/>
                </a:cubicBezTo>
                <a:cubicBezTo>
                  <a:pt x="8244541" y="3977042"/>
                  <a:pt x="8240816" y="3977042"/>
                  <a:pt x="8233368" y="3977042"/>
                </a:cubicBezTo>
                <a:close/>
                <a:moveTo>
                  <a:pt x="6524135" y="3977042"/>
                </a:moveTo>
                <a:lnTo>
                  <a:pt x="6535307" y="3988213"/>
                </a:lnTo>
                <a:cubicBezTo>
                  <a:pt x="6542755" y="3995660"/>
                  <a:pt x="6548340" y="3999384"/>
                  <a:pt x="6552064" y="3999384"/>
                </a:cubicBezTo>
                <a:cubicBezTo>
                  <a:pt x="6555788" y="3999384"/>
                  <a:pt x="6557649" y="3995660"/>
                  <a:pt x="6557649" y="3988213"/>
                </a:cubicBezTo>
                <a:cubicBezTo>
                  <a:pt x="6557649" y="3980765"/>
                  <a:pt x="6546478" y="3977042"/>
                  <a:pt x="6524135" y="3977042"/>
                </a:cubicBezTo>
                <a:close/>
                <a:moveTo>
                  <a:pt x="6468278" y="3977042"/>
                </a:moveTo>
                <a:lnTo>
                  <a:pt x="6457106" y="3988213"/>
                </a:lnTo>
                <a:cubicBezTo>
                  <a:pt x="6464554" y="3988213"/>
                  <a:pt x="6468278" y="3986351"/>
                  <a:pt x="6468278" y="3982627"/>
                </a:cubicBezTo>
                <a:cubicBezTo>
                  <a:pt x="6468278" y="3978903"/>
                  <a:pt x="6468278" y="3977042"/>
                  <a:pt x="6468278" y="3977042"/>
                </a:cubicBezTo>
                <a:close/>
                <a:moveTo>
                  <a:pt x="5987906" y="3977042"/>
                </a:moveTo>
                <a:cubicBezTo>
                  <a:pt x="5980458" y="3984488"/>
                  <a:pt x="5976733" y="3988213"/>
                  <a:pt x="5976733" y="3988213"/>
                </a:cubicBezTo>
                <a:cubicBezTo>
                  <a:pt x="5976733" y="3995660"/>
                  <a:pt x="5976733" y="3999384"/>
                  <a:pt x="5976733" y="3999384"/>
                </a:cubicBezTo>
                <a:cubicBezTo>
                  <a:pt x="5976733" y="3999384"/>
                  <a:pt x="5980458" y="3999384"/>
                  <a:pt x="5987906" y="3999384"/>
                </a:cubicBezTo>
                <a:cubicBezTo>
                  <a:pt x="5995353" y="3999384"/>
                  <a:pt x="5999076" y="3995660"/>
                  <a:pt x="5999076" y="3988213"/>
                </a:cubicBezTo>
                <a:cubicBezTo>
                  <a:pt x="5999076" y="3988213"/>
                  <a:pt x="5999076" y="3986351"/>
                  <a:pt x="5999076" y="3982627"/>
                </a:cubicBezTo>
                <a:cubicBezTo>
                  <a:pt x="5999076" y="3978903"/>
                  <a:pt x="5995353" y="3977042"/>
                  <a:pt x="5987906" y="3977042"/>
                </a:cubicBezTo>
                <a:close/>
                <a:moveTo>
                  <a:pt x="5362303" y="3977042"/>
                </a:moveTo>
                <a:lnTo>
                  <a:pt x="5362303" y="3988213"/>
                </a:lnTo>
                <a:lnTo>
                  <a:pt x="5373474" y="3988213"/>
                </a:lnTo>
                <a:cubicBezTo>
                  <a:pt x="5366027" y="3980765"/>
                  <a:pt x="5362303" y="3977042"/>
                  <a:pt x="5362303" y="3977042"/>
                </a:cubicBezTo>
                <a:close/>
                <a:moveTo>
                  <a:pt x="4981077" y="3970060"/>
                </a:moveTo>
                <a:cubicBezTo>
                  <a:pt x="4980146" y="3969127"/>
                  <a:pt x="4978750" y="3969594"/>
                  <a:pt x="4976887" y="3971456"/>
                </a:cubicBezTo>
                <a:cubicBezTo>
                  <a:pt x="4973164" y="3975179"/>
                  <a:pt x="4975025" y="3978903"/>
                  <a:pt x="4982474" y="3982627"/>
                </a:cubicBezTo>
                <a:cubicBezTo>
                  <a:pt x="4989921" y="3986351"/>
                  <a:pt x="4993644" y="3988213"/>
                  <a:pt x="4993644" y="3988213"/>
                </a:cubicBezTo>
                <a:cubicBezTo>
                  <a:pt x="4993644" y="3980765"/>
                  <a:pt x="4989921" y="3977042"/>
                  <a:pt x="4982474" y="3977042"/>
                </a:cubicBezTo>
                <a:cubicBezTo>
                  <a:pt x="4982474" y="3973317"/>
                  <a:pt x="4982008" y="3970990"/>
                  <a:pt x="4981077" y="3970060"/>
                </a:cubicBezTo>
                <a:close/>
                <a:moveTo>
                  <a:pt x="8713742" y="3965870"/>
                </a:moveTo>
                <a:cubicBezTo>
                  <a:pt x="8706293" y="3965870"/>
                  <a:pt x="8706293" y="3973317"/>
                  <a:pt x="8713742" y="3988213"/>
                </a:cubicBezTo>
                <a:cubicBezTo>
                  <a:pt x="8721190" y="3988213"/>
                  <a:pt x="8728636" y="3988213"/>
                  <a:pt x="8736084" y="3988213"/>
                </a:cubicBezTo>
                <a:lnTo>
                  <a:pt x="8747257" y="3988213"/>
                </a:lnTo>
                <a:lnTo>
                  <a:pt x="8724913" y="3977042"/>
                </a:lnTo>
                <a:cubicBezTo>
                  <a:pt x="8724913" y="3969594"/>
                  <a:pt x="8721190" y="3965870"/>
                  <a:pt x="8713742" y="3965870"/>
                </a:cubicBezTo>
                <a:close/>
                <a:moveTo>
                  <a:pt x="8657885" y="3965870"/>
                </a:moveTo>
                <a:cubicBezTo>
                  <a:pt x="8657885" y="3973317"/>
                  <a:pt x="8661608" y="3977042"/>
                  <a:pt x="8669056" y="3977042"/>
                </a:cubicBezTo>
                <a:lnTo>
                  <a:pt x="8669056" y="3965870"/>
                </a:lnTo>
                <a:cubicBezTo>
                  <a:pt x="8661608" y="3965870"/>
                  <a:pt x="8657885" y="3965870"/>
                  <a:pt x="8657885" y="3965870"/>
                </a:cubicBezTo>
                <a:close/>
                <a:moveTo>
                  <a:pt x="8602028" y="3965870"/>
                </a:moveTo>
                <a:lnTo>
                  <a:pt x="8590856" y="3999384"/>
                </a:lnTo>
                <a:lnTo>
                  <a:pt x="8602028" y="3988213"/>
                </a:lnTo>
                <a:close/>
                <a:moveTo>
                  <a:pt x="8367426" y="3965870"/>
                </a:moveTo>
                <a:lnTo>
                  <a:pt x="8367426" y="3977042"/>
                </a:lnTo>
                <a:cubicBezTo>
                  <a:pt x="8374874" y="3977042"/>
                  <a:pt x="8378598" y="3977042"/>
                  <a:pt x="8378598" y="3977042"/>
                </a:cubicBezTo>
                <a:cubicBezTo>
                  <a:pt x="8378598" y="3969594"/>
                  <a:pt x="8376736" y="3965870"/>
                  <a:pt x="8373012" y="3965870"/>
                </a:cubicBezTo>
                <a:cubicBezTo>
                  <a:pt x="8369290" y="3965870"/>
                  <a:pt x="8367426" y="3965870"/>
                  <a:pt x="8367426" y="3965870"/>
                </a:cubicBezTo>
                <a:close/>
                <a:moveTo>
                  <a:pt x="4479758" y="3965870"/>
                </a:moveTo>
                <a:lnTo>
                  <a:pt x="4502101" y="3965870"/>
                </a:lnTo>
                <a:lnTo>
                  <a:pt x="4502101" y="3977042"/>
                </a:lnTo>
                <a:cubicBezTo>
                  <a:pt x="4487205" y="3969594"/>
                  <a:pt x="4479758" y="3965870"/>
                  <a:pt x="4479758" y="3965870"/>
                </a:cubicBezTo>
                <a:close/>
                <a:moveTo>
                  <a:pt x="8523827" y="3954699"/>
                </a:moveTo>
                <a:lnTo>
                  <a:pt x="8523827" y="3965870"/>
                </a:lnTo>
                <a:cubicBezTo>
                  <a:pt x="8523827" y="3965870"/>
                  <a:pt x="8523827" y="3969594"/>
                  <a:pt x="8523827" y="3977042"/>
                </a:cubicBezTo>
                <a:cubicBezTo>
                  <a:pt x="8531275" y="3977042"/>
                  <a:pt x="8534998" y="3973317"/>
                  <a:pt x="8534998" y="3965870"/>
                </a:cubicBezTo>
                <a:cubicBezTo>
                  <a:pt x="8534998" y="3965870"/>
                  <a:pt x="8531275" y="3962145"/>
                  <a:pt x="8523827" y="3954699"/>
                </a:cubicBezTo>
                <a:close/>
                <a:moveTo>
                  <a:pt x="8434455" y="3954699"/>
                </a:moveTo>
                <a:cubicBezTo>
                  <a:pt x="8441904" y="3954699"/>
                  <a:pt x="8445627" y="3954699"/>
                  <a:pt x="8445627" y="3954699"/>
                </a:cubicBezTo>
                <a:lnTo>
                  <a:pt x="8445627" y="3965870"/>
                </a:lnTo>
                <a:cubicBezTo>
                  <a:pt x="8438179" y="3965870"/>
                  <a:pt x="8434455" y="3962145"/>
                  <a:pt x="8434455" y="3954699"/>
                </a:cubicBezTo>
                <a:close/>
                <a:moveTo>
                  <a:pt x="8289226" y="3954699"/>
                </a:moveTo>
                <a:lnTo>
                  <a:pt x="8311569" y="3965870"/>
                </a:lnTo>
                <a:lnTo>
                  <a:pt x="8311569" y="3954699"/>
                </a:lnTo>
                <a:close/>
                <a:moveTo>
                  <a:pt x="8155168" y="3954699"/>
                </a:moveTo>
                <a:cubicBezTo>
                  <a:pt x="8155168" y="3962145"/>
                  <a:pt x="8157032" y="3967731"/>
                  <a:pt x="8160754" y="3971456"/>
                </a:cubicBezTo>
                <a:cubicBezTo>
                  <a:pt x="8164478" y="3975179"/>
                  <a:pt x="8170064" y="3977042"/>
                  <a:pt x="8177512" y="3977042"/>
                </a:cubicBezTo>
                <a:lnTo>
                  <a:pt x="8166340" y="3954699"/>
                </a:lnTo>
                <a:close/>
                <a:moveTo>
                  <a:pt x="8121654" y="3954699"/>
                </a:moveTo>
                <a:cubicBezTo>
                  <a:pt x="8121654" y="3962145"/>
                  <a:pt x="8125378" y="3965870"/>
                  <a:pt x="8132825" y="3965870"/>
                </a:cubicBezTo>
                <a:lnTo>
                  <a:pt x="8143998" y="3954699"/>
                </a:lnTo>
                <a:close/>
                <a:moveTo>
                  <a:pt x="6769907" y="3954699"/>
                </a:moveTo>
                <a:lnTo>
                  <a:pt x="6781078" y="3965870"/>
                </a:lnTo>
                <a:cubicBezTo>
                  <a:pt x="6781078" y="3965870"/>
                  <a:pt x="6781078" y="3962145"/>
                  <a:pt x="6781078" y="3954699"/>
                </a:cubicBezTo>
                <a:cubicBezTo>
                  <a:pt x="6773630" y="3954699"/>
                  <a:pt x="6769907" y="3954699"/>
                  <a:pt x="6769907" y="3954699"/>
                </a:cubicBezTo>
                <a:close/>
                <a:moveTo>
                  <a:pt x="6423592" y="3954699"/>
                </a:moveTo>
                <a:cubicBezTo>
                  <a:pt x="6423592" y="3962145"/>
                  <a:pt x="6423592" y="3965870"/>
                  <a:pt x="6423592" y="3965870"/>
                </a:cubicBezTo>
                <a:cubicBezTo>
                  <a:pt x="6423592" y="3965870"/>
                  <a:pt x="6427316" y="3965870"/>
                  <a:pt x="6434764" y="3965870"/>
                </a:cubicBezTo>
                <a:cubicBezTo>
                  <a:pt x="6434764" y="3965870"/>
                  <a:pt x="6434764" y="3962145"/>
                  <a:pt x="6434764" y="3954699"/>
                </a:cubicBezTo>
                <a:cubicBezTo>
                  <a:pt x="6427316" y="3954699"/>
                  <a:pt x="6423592" y="3954699"/>
                  <a:pt x="6423592" y="3954699"/>
                </a:cubicBezTo>
                <a:close/>
                <a:moveTo>
                  <a:pt x="5999076" y="3954699"/>
                </a:moveTo>
                <a:cubicBezTo>
                  <a:pt x="5999076" y="3962145"/>
                  <a:pt x="6002801" y="3965870"/>
                  <a:pt x="6010249" y="3965870"/>
                </a:cubicBezTo>
                <a:cubicBezTo>
                  <a:pt x="6017697" y="3965870"/>
                  <a:pt x="6021420" y="3965870"/>
                  <a:pt x="6021420" y="3965870"/>
                </a:cubicBezTo>
                <a:cubicBezTo>
                  <a:pt x="6021420" y="3965870"/>
                  <a:pt x="6021420" y="3962145"/>
                  <a:pt x="6021420" y="3954699"/>
                </a:cubicBezTo>
                <a:cubicBezTo>
                  <a:pt x="6021420" y="3954699"/>
                  <a:pt x="6017697" y="3954699"/>
                  <a:pt x="6010249" y="3954699"/>
                </a:cubicBezTo>
                <a:cubicBezTo>
                  <a:pt x="6002801" y="3954699"/>
                  <a:pt x="5999076" y="3954699"/>
                  <a:pt x="5999076" y="3954699"/>
                </a:cubicBezTo>
                <a:close/>
                <a:moveTo>
                  <a:pt x="4915445" y="3954699"/>
                </a:moveTo>
                <a:lnTo>
                  <a:pt x="4904273" y="3965870"/>
                </a:lnTo>
                <a:cubicBezTo>
                  <a:pt x="4904273" y="3973317"/>
                  <a:pt x="4907998" y="3973317"/>
                  <a:pt x="4915445" y="3965870"/>
                </a:cubicBezTo>
                <a:close/>
                <a:moveTo>
                  <a:pt x="8247334" y="3949112"/>
                </a:moveTo>
                <a:cubicBezTo>
                  <a:pt x="8245470" y="3949112"/>
                  <a:pt x="8244541" y="3950976"/>
                  <a:pt x="8244541" y="3954699"/>
                </a:cubicBezTo>
                <a:lnTo>
                  <a:pt x="8255712" y="3954699"/>
                </a:lnTo>
                <a:cubicBezTo>
                  <a:pt x="8251988" y="3950976"/>
                  <a:pt x="8249195" y="3949112"/>
                  <a:pt x="8247334" y="3949112"/>
                </a:cubicBezTo>
                <a:close/>
                <a:moveTo>
                  <a:pt x="7125998" y="3949112"/>
                </a:moveTo>
                <a:cubicBezTo>
                  <a:pt x="7123206" y="3949112"/>
                  <a:pt x="7119946" y="3950976"/>
                  <a:pt x="7116223" y="3954699"/>
                </a:cubicBezTo>
                <a:cubicBezTo>
                  <a:pt x="7116223" y="3962145"/>
                  <a:pt x="7121808" y="3967731"/>
                  <a:pt x="7132980" y="3971456"/>
                </a:cubicBezTo>
                <a:cubicBezTo>
                  <a:pt x="7144151" y="3975179"/>
                  <a:pt x="7160908" y="3977042"/>
                  <a:pt x="7183252" y="3977042"/>
                </a:cubicBezTo>
                <a:cubicBezTo>
                  <a:pt x="7175804" y="3977042"/>
                  <a:pt x="7172080" y="3973317"/>
                  <a:pt x="7172080" y="3965870"/>
                </a:cubicBezTo>
                <a:cubicBezTo>
                  <a:pt x="7172080" y="3950974"/>
                  <a:pt x="7164631" y="3947251"/>
                  <a:pt x="7149737" y="3954699"/>
                </a:cubicBezTo>
                <a:cubicBezTo>
                  <a:pt x="7142288" y="3962145"/>
                  <a:pt x="7136704" y="3962145"/>
                  <a:pt x="7132980" y="3954699"/>
                </a:cubicBezTo>
                <a:cubicBezTo>
                  <a:pt x="7131118" y="3950976"/>
                  <a:pt x="7128790" y="3949112"/>
                  <a:pt x="7125998" y="3949112"/>
                </a:cubicBezTo>
                <a:close/>
                <a:moveTo>
                  <a:pt x="8199854" y="3943526"/>
                </a:moveTo>
                <a:cubicBezTo>
                  <a:pt x="8199854" y="3950974"/>
                  <a:pt x="8196132" y="3954699"/>
                  <a:pt x="8188684" y="3954699"/>
                </a:cubicBezTo>
                <a:cubicBezTo>
                  <a:pt x="8188684" y="3962145"/>
                  <a:pt x="8186820" y="3965870"/>
                  <a:pt x="8183098" y="3965870"/>
                </a:cubicBezTo>
                <a:cubicBezTo>
                  <a:pt x="8179374" y="3965870"/>
                  <a:pt x="8177512" y="3967731"/>
                  <a:pt x="8177512" y="3971456"/>
                </a:cubicBezTo>
                <a:cubicBezTo>
                  <a:pt x="8177512" y="3975179"/>
                  <a:pt x="8183098" y="3975179"/>
                  <a:pt x="8194268" y="3971456"/>
                </a:cubicBezTo>
                <a:cubicBezTo>
                  <a:pt x="8205441" y="3967731"/>
                  <a:pt x="8211026" y="3965870"/>
                  <a:pt x="8211026" y="3965870"/>
                </a:cubicBezTo>
                <a:cubicBezTo>
                  <a:pt x="8211026" y="3965870"/>
                  <a:pt x="8211026" y="3962145"/>
                  <a:pt x="8211026" y="3954699"/>
                </a:cubicBezTo>
                <a:cubicBezTo>
                  <a:pt x="8218474" y="3954699"/>
                  <a:pt x="8222198" y="3952837"/>
                  <a:pt x="8222198" y="3949112"/>
                </a:cubicBezTo>
                <a:cubicBezTo>
                  <a:pt x="8222198" y="3945388"/>
                  <a:pt x="8218474" y="3943526"/>
                  <a:pt x="8211026" y="3943526"/>
                </a:cubicBezTo>
                <a:close/>
                <a:moveTo>
                  <a:pt x="6915136" y="3943526"/>
                </a:moveTo>
                <a:lnTo>
                  <a:pt x="6926308" y="3954699"/>
                </a:lnTo>
                <a:lnTo>
                  <a:pt x="6937479" y="3954699"/>
                </a:lnTo>
                <a:cubicBezTo>
                  <a:pt x="6930032" y="3947251"/>
                  <a:pt x="6922585" y="3943526"/>
                  <a:pt x="6915136" y="3943526"/>
                </a:cubicBezTo>
                <a:close/>
                <a:moveTo>
                  <a:pt x="6725221" y="3943526"/>
                </a:moveTo>
                <a:cubicBezTo>
                  <a:pt x="6717774" y="3943526"/>
                  <a:pt x="6714050" y="3947251"/>
                  <a:pt x="6714050" y="3954699"/>
                </a:cubicBezTo>
                <a:cubicBezTo>
                  <a:pt x="6721498" y="3954699"/>
                  <a:pt x="6721498" y="3958422"/>
                  <a:pt x="6714050" y="3965870"/>
                </a:cubicBezTo>
                <a:lnTo>
                  <a:pt x="6725221" y="3965870"/>
                </a:lnTo>
                <a:lnTo>
                  <a:pt x="6736393" y="3954699"/>
                </a:lnTo>
                <a:cubicBezTo>
                  <a:pt x="6743841" y="3954699"/>
                  <a:pt x="6745702" y="3952837"/>
                  <a:pt x="6741978" y="3949112"/>
                </a:cubicBezTo>
                <a:cubicBezTo>
                  <a:pt x="6738254" y="3945388"/>
                  <a:pt x="6732670" y="3943526"/>
                  <a:pt x="6725221" y="3943526"/>
                </a:cubicBezTo>
                <a:close/>
                <a:moveTo>
                  <a:pt x="6635850" y="3943526"/>
                </a:moveTo>
                <a:lnTo>
                  <a:pt x="6624678" y="3954699"/>
                </a:lnTo>
                <a:cubicBezTo>
                  <a:pt x="6632126" y="3954699"/>
                  <a:pt x="6643297" y="3958422"/>
                  <a:pt x="6658192" y="3965870"/>
                </a:cubicBezTo>
                <a:lnTo>
                  <a:pt x="6658192" y="3954699"/>
                </a:lnTo>
                <a:cubicBezTo>
                  <a:pt x="6650745" y="3954699"/>
                  <a:pt x="6645158" y="3954699"/>
                  <a:pt x="6641436" y="3954699"/>
                </a:cubicBezTo>
                <a:cubicBezTo>
                  <a:pt x="6637712" y="3954699"/>
                  <a:pt x="6635850" y="3950974"/>
                  <a:pt x="6635850" y="3943526"/>
                </a:cubicBezTo>
                <a:close/>
                <a:moveTo>
                  <a:pt x="6401250" y="3943526"/>
                </a:moveTo>
                <a:lnTo>
                  <a:pt x="6401250" y="3954699"/>
                </a:lnTo>
                <a:lnTo>
                  <a:pt x="6412420" y="3954699"/>
                </a:lnTo>
                <a:cubicBezTo>
                  <a:pt x="6412420" y="3954699"/>
                  <a:pt x="6412420" y="3950974"/>
                  <a:pt x="6412420" y="3943526"/>
                </a:cubicBezTo>
                <a:cubicBezTo>
                  <a:pt x="6412420" y="3943526"/>
                  <a:pt x="6408697" y="3943526"/>
                  <a:pt x="6401250" y="3943526"/>
                </a:cubicBezTo>
                <a:close/>
                <a:moveTo>
                  <a:pt x="6283949" y="3943526"/>
                </a:moveTo>
                <a:cubicBezTo>
                  <a:pt x="6280226" y="3943526"/>
                  <a:pt x="6282087" y="3947251"/>
                  <a:pt x="6289535" y="3954699"/>
                </a:cubicBezTo>
                <a:cubicBezTo>
                  <a:pt x="6296983" y="3962145"/>
                  <a:pt x="6302568" y="3965870"/>
                  <a:pt x="6306292" y="3965870"/>
                </a:cubicBezTo>
                <a:cubicBezTo>
                  <a:pt x="6310015" y="3965870"/>
                  <a:pt x="6311878" y="3962145"/>
                  <a:pt x="6311878" y="3954699"/>
                </a:cubicBezTo>
                <a:cubicBezTo>
                  <a:pt x="6311878" y="3954699"/>
                  <a:pt x="6308154" y="3954699"/>
                  <a:pt x="6300706" y="3954699"/>
                </a:cubicBezTo>
                <a:cubicBezTo>
                  <a:pt x="6300706" y="3954699"/>
                  <a:pt x="6298844" y="3954699"/>
                  <a:pt x="6295120" y="3954699"/>
                </a:cubicBezTo>
                <a:cubicBezTo>
                  <a:pt x="6291397" y="3954699"/>
                  <a:pt x="6289535" y="3950974"/>
                  <a:pt x="6289535" y="3943526"/>
                </a:cubicBezTo>
                <a:cubicBezTo>
                  <a:pt x="6289535" y="3943526"/>
                  <a:pt x="6287672" y="3943526"/>
                  <a:pt x="6283949" y="3943526"/>
                </a:cubicBezTo>
                <a:close/>
                <a:moveTo>
                  <a:pt x="5060674" y="3943526"/>
                </a:moveTo>
                <a:cubicBezTo>
                  <a:pt x="5060674" y="3943526"/>
                  <a:pt x="5064398" y="3943526"/>
                  <a:pt x="5071844" y="3943526"/>
                </a:cubicBezTo>
                <a:lnTo>
                  <a:pt x="5060674" y="3954699"/>
                </a:lnTo>
                <a:close/>
                <a:moveTo>
                  <a:pt x="8223592" y="3935148"/>
                </a:moveTo>
                <a:cubicBezTo>
                  <a:pt x="8220800" y="3935148"/>
                  <a:pt x="8218473" y="3936080"/>
                  <a:pt x="8216612" y="3937942"/>
                </a:cubicBezTo>
                <a:cubicBezTo>
                  <a:pt x="8212888" y="3941665"/>
                  <a:pt x="8216612" y="3943526"/>
                  <a:pt x="8227782" y="3943526"/>
                </a:cubicBezTo>
                <a:cubicBezTo>
                  <a:pt x="8238955" y="3943526"/>
                  <a:pt x="8240816" y="3941665"/>
                  <a:pt x="8233368" y="3937942"/>
                </a:cubicBezTo>
                <a:cubicBezTo>
                  <a:pt x="8229644" y="3936080"/>
                  <a:pt x="8226386" y="3935148"/>
                  <a:pt x="8223592" y="3935148"/>
                </a:cubicBezTo>
                <a:close/>
                <a:moveTo>
                  <a:pt x="9004200" y="3932355"/>
                </a:moveTo>
                <a:cubicBezTo>
                  <a:pt x="9011647" y="3932355"/>
                  <a:pt x="9015372" y="3936080"/>
                  <a:pt x="9015372" y="3943526"/>
                </a:cubicBezTo>
                <a:lnTo>
                  <a:pt x="9004200" y="3943526"/>
                </a:lnTo>
                <a:cubicBezTo>
                  <a:pt x="9004200" y="3943526"/>
                  <a:pt x="9004200" y="3939803"/>
                  <a:pt x="9004200" y="3932355"/>
                </a:cubicBezTo>
                <a:close/>
                <a:moveTo>
                  <a:pt x="6892792" y="3932355"/>
                </a:moveTo>
                <a:cubicBezTo>
                  <a:pt x="6892792" y="3939803"/>
                  <a:pt x="6896516" y="3943526"/>
                  <a:pt x="6903965" y="3943526"/>
                </a:cubicBezTo>
                <a:cubicBezTo>
                  <a:pt x="6903965" y="3936080"/>
                  <a:pt x="6903965" y="3932355"/>
                  <a:pt x="6903965" y="3932355"/>
                </a:cubicBezTo>
                <a:close/>
                <a:moveTo>
                  <a:pt x="6334220" y="3932355"/>
                </a:moveTo>
                <a:cubicBezTo>
                  <a:pt x="6334220" y="3939803"/>
                  <a:pt x="6336083" y="3943526"/>
                  <a:pt x="6339806" y="3943526"/>
                </a:cubicBezTo>
                <a:cubicBezTo>
                  <a:pt x="6343529" y="3943526"/>
                  <a:pt x="6345392" y="3939803"/>
                  <a:pt x="6345392" y="3932355"/>
                </a:cubicBezTo>
                <a:cubicBezTo>
                  <a:pt x="6337944" y="3932355"/>
                  <a:pt x="6334220" y="3932355"/>
                  <a:pt x="6334220" y="3932355"/>
                </a:cubicBezTo>
                <a:close/>
                <a:moveTo>
                  <a:pt x="6244849" y="3932355"/>
                </a:moveTo>
                <a:lnTo>
                  <a:pt x="6233678" y="3943526"/>
                </a:lnTo>
                <a:lnTo>
                  <a:pt x="6256021" y="3932355"/>
                </a:lnTo>
                <a:close/>
                <a:moveTo>
                  <a:pt x="8621577" y="3926769"/>
                </a:moveTo>
                <a:cubicBezTo>
                  <a:pt x="8619716" y="3926769"/>
                  <a:pt x="8616923" y="3928631"/>
                  <a:pt x="8613199" y="3932355"/>
                </a:cubicBezTo>
                <a:cubicBezTo>
                  <a:pt x="8613199" y="3932355"/>
                  <a:pt x="8616922" y="3932355"/>
                  <a:pt x="8624370" y="3932355"/>
                </a:cubicBezTo>
                <a:cubicBezTo>
                  <a:pt x="8624370" y="3928631"/>
                  <a:pt x="8623440" y="3926769"/>
                  <a:pt x="8621577" y="3926769"/>
                </a:cubicBezTo>
                <a:close/>
                <a:moveTo>
                  <a:pt x="6862072" y="3926769"/>
                </a:moveTo>
                <a:cubicBezTo>
                  <a:pt x="6860210" y="3926769"/>
                  <a:pt x="6859278" y="3928631"/>
                  <a:pt x="6859278" y="3932355"/>
                </a:cubicBezTo>
                <a:cubicBezTo>
                  <a:pt x="6859278" y="3939803"/>
                  <a:pt x="6861142" y="3943526"/>
                  <a:pt x="6864864" y="3943526"/>
                </a:cubicBezTo>
                <a:cubicBezTo>
                  <a:pt x="6868588" y="3943526"/>
                  <a:pt x="6870451" y="3939803"/>
                  <a:pt x="6870451" y="3932355"/>
                </a:cubicBezTo>
                <a:cubicBezTo>
                  <a:pt x="6866726" y="3928631"/>
                  <a:pt x="6863934" y="3926769"/>
                  <a:pt x="6862072" y="3926769"/>
                </a:cubicBezTo>
                <a:close/>
                <a:moveTo>
                  <a:pt x="8937172" y="3921185"/>
                </a:moveTo>
                <a:cubicBezTo>
                  <a:pt x="8944619" y="3921185"/>
                  <a:pt x="8948342" y="3924908"/>
                  <a:pt x="8948342" y="3932355"/>
                </a:cubicBezTo>
                <a:lnTo>
                  <a:pt x="8937172" y="3932355"/>
                </a:lnTo>
                <a:cubicBezTo>
                  <a:pt x="8937172" y="3932355"/>
                  <a:pt x="8937172" y="3928631"/>
                  <a:pt x="8937172" y="3921185"/>
                </a:cubicBezTo>
                <a:close/>
                <a:moveTo>
                  <a:pt x="8741670" y="3921185"/>
                </a:moveTo>
                <a:cubicBezTo>
                  <a:pt x="8737947" y="3921185"/>
                  <a:pt x="8736084" y="3924908"/>
                  <a:pt x="8736084" y="3932355"/>
                </a:cubicBezTo>
                <a:lnTo>
                  <a:pt x="8736084" y="3943526"/>
                </a:lnTo>
                <a:cubicBezTo>
                  <a:pt x="8743533" y="3943526"/>
                  <a:pt x="8747257" y="3939803"/>
                  <a:pt x="8747257" y="3932355"/>
                </a:cubicBezTo>
                <a:cubicBezTo>
                  <a:pt x="8747257" y="3924908"/>
                  <a:pt x="8745393" y="3921185"/>
                  <a:pt x="8741670" y="3921185"/>
                </a:cubicBezTo>
                <a:close/>
                <a:moveTo>
                  <a:pt x="8423284" y="3921185"/>
                </a:moveTo>
                <a:cubicBezTo>
                  <a:pt x="8415836" y="3921185"/>
                  <a:pt x="8412113" y="3924908"/>
                  <a:pt x="8412113" y="3932355"/>
                </a:cubicBezTo>
                <a:lnTo>
                  <a:pt x="8434455" y="3932355"/>
                </a:lnTo>
                <a:cubicBezTo>
                  <a:pt x="8434455" y="3924908"/>
                  <a:pt x="8430731" y="3921185"/>
                  <a:pt x="8423284" y="3921185"/>
                </a:cubicBezTo>
                <a:close/>
                <a:moveTo>
                  <a:pt x="8155168" y="3921185"/>
                </a:moveTo>
                <a:lnTo>
                  <a:pt x="8155168" y="3922581"/>
                </a:lnTo>
                <a:cubicBezTo>
                  <a:pt x="8155168" y="3925373"/>
                  <a:pt x="8155168" y="3928631"/>
                  <a:pt x="8155168" y="3932355"/>
                </a:cubicBezTo>
                <a:cubicBezTo>
                  <a:pt x="8155168" y="3939803"/>
                  <a:pt x="8160754" y="3943526"/>
                  <a:pt x="8171925" y="3943526"/>
                </a:cubicBezTo>
                <a:cubicBezTo>
                  <a:pt x="8183098" y="3943526"/>
                  <a:pt x="8188684" y="3939803"/>
                  <a:pt x="8188684" y="3932355"/>
                </a:cubicBezTo>
                <a:cubicBezTo>
                  <a:pt x="8188684" y="3924908"/>
                  <a:pt x="8188684" y="3921185"/>
                  <a:pt x="8188684" y="3921185"/>
                </a:cubicBezTo>
                <a:cubicBezTo>
                  <a:pt x="8188684" y="3921185"/>
                  <a:pt x="8184959" y="3921185"/>
                  <a:pt x="8177512" y="3921185"/>
                </a:cubicBezTo>
                <a:close/>
                <a:moveTo>
                  <a:pt x="8076968" y="3921185"/>
                </a:moveTo>
                <a:lnTo>
                  <a:pt x="8076968" y="3943526"/>
                </a:lnTo>
                <a:lnTo>
                  <a:pt x="8110484" y="3943526"/>
                </a:lnTo>
                <a:cubicBezTo>
                  <a:pt x="8110484" y="3936080"/>
                  <a:pt x="8106760" y="3932355"/>
                  <a:pt x="8099311" y="3932355"/>
                </a:cubicBezTo>
                <a:cubicBezTo>
                  <a:pt x="8091863" y="3932355"/>
                  <a:pt x="8088140" y="3932355"/>
                  <a:pt x="8088140" y="3932355"/>
                </a:cubicBezTo>
                <a:cubicBezTo>
                  <a:pt x="8088140" y="3924908"/>
                  <a:pt x="8084417" y="3921185"/>
                  <a:pt x="8076968" y="3921185"/>
                </a:cubicBezTo>
                <a:close/>
                <a:moveTo>
                  <a:pt x="7188838" y="3921185"/>
                </a:moveTo>
                <a:cubicBezTo>
                  <a:pt x="7185114" y="3921185"/>
                  <a:pt x="7183252" y="3923046"/>
                  <a:pt x="7183252" y="3926769"/>
                </a:cubicBezTo>
                <a:cubicBezTo>
                  <a:pt x="7183252" y="3930494"/>
                  <a:pt x="7186974" y="3932355"/>
                  <a:pt x="7194422" y="3932355"/>
                </a:cubicBezTo>
                <a:cubicBezTo>
                  <a:pt x="7194422" y="3924908"/>
                  <a:pt x="7192560" y="3921185"/>
                  <a:pt x="7188838" y="3921185"/>
                </a:cubicBezTo>
                <a:close/>
                <a:moveTo>
                  <a:pt x="6602336" y="3921185"/>
                </a:moveTo>
                <a:cubicBezTo>
                  <a:pt x="6609783" y="3928631"/>
                  <a:pt x="6613508" y="3932355"/>
                  <a:pt x="6613508" y="3932355"/>
                </a:cubicBezTo>
                <a:lnTo>
                  <a:pt x="6613508" y="3921185"/>
                </a:lnTo>
                <a:close/>
                <a:moveTo>
                  <a:pt x="7979218" y="3914202"/>
                </a:moveTo>
                <a:cubicBezTo>
                  <a:pt x="7977356" y="3915133"/>
                  <a:pt x="7976426" y="3917461"/>
                  <a:pt x="7976426" y="3921185"/>
                </a:cubicBezTo>
                <a:cubicBezTo>
                  <a:pt x="7968976" y="3921185"/>
                  <a:pt x="7959668" y="3919322"/>
                  <a:pt x="7948496" y="3915598"/>
                </a:cubicBezTo>
                <a:cubicBezTo>
                  <a:pt x="7942912" y="3913737"/>
                  <a:pt x="7938722" y="3913270"/>
                  <a:pt x="7935929" y="3914202"/>
                </a:cubicBezTo>
                <a:cubicBezTo>
                  <a:pt x="7933136" y="3915133"/>
                  <a:pt x="7931739" y="3917460"/>
                  <a:pt x="7931739" y="3921185"/>
                </a:cubicBezTo>
                <a:cubicBezTo>
                  <a:pt x="7931739" y="3921185"/>
                  <a:pt x="7939187" y="3921185"/>
                  <a:pt x="7954082" y="3921185"/>
                </a:cubicBezTo>
                <a:lnTo>
                  <a:pt x="7976426" y="3921185"/>
                </a:lnTo>
                <a:lnTo>
                  <a:pt x="7998768" y="3932355"/>
                </a:lnTo>
                <a:cubicBezTo>
                  <a:pt x="7998768" y="3924908"/>
                  <a:pt x="7995046" y="3919322"/>
                  <a:pt x="7987596" y="3915598"/>
                </a:cubicBezTo>
                <a:cubicBezTo>
                  <a:pt x="7983872" y="3913736"/>
                  <a:pt x="7981079" y="3913271"/>
                  <a:pt x="7979218" y="3914202"/>
                </a:cubicBezTo>
                <a:close/>
                <a:moveTo>
                  <a:pt x="8892485" y="3910012"/>
                </a:moveTo>
                <a:cubicBezTo>
                  <a:pt x="8892485" y="3910012"/>
                  <a:pt x="8894348" y="3911874"/>
                  <a:pt x="8898071" y="3915598"/>
                </a:cubicBezTo>
                <a:cubicBezTo>
                  <a:pt x="8901794" y="3919322"/>
                  <a:pt x="8903657" y="3921185"/>
                  <a:pt x="8903657" y="3921185"/>
                </a:cubicBezTo>
                <a:lnTo>
                  <a:pt x="8892485" y="3921185"/>
                </a:lnTo>
                <a:close/>
                <a:moveTo>
                  <a:pt x="8456798" y="3910012"/>
                </a:moveTo>
                <a:cubicBezTo>
                  <a:pt x="8449350" y="3910012"/>
                  <a:pt x="8447488" y="3915598"/>
                  <a:pt x="8451213" y="3926769"/>
                </a:cubicBezTo>
                <a:cubicBezTo>
                  <a:pt x="8454936" y="3937942"/>
                  <a:pt x="8460521" y="3939803"/>
                  <a:pt x="8467970" y="3932355"/>
                </a:cubicBezTo>
                <a:close/>
                <a:moveTo>
                  <a:pt x="8367426" y="3910012"/>
                </a:moveTo>
                <a:cubicBezTo>
                  <a:pt x="8367426" y="3917460"/>
                  <a:pt x="8369290" y="3921185"/>
                  <a:pt x="8373012" y="3921185"/>
                </a:cubicBezTo>
                <a:cubicBezTo>
                  <a:pt x="8376736" y="3921185"/>
                  <a:pt x="8378598" y="3917460"/>
                  <a:pt x="8378598" y="3910012"/>
                </a:cubicBezTo>
                <a:cubicBezTo>
                  <a:pt x="8371150" y="3910012"/>
                  <a:pt x="8367426" y="3910012"/>
                  <a:pt x="8367426" y="3910012"/>
                </a:cubicBezTo>
                <a:close/>
                <a:moveTo>
                  <a:pt x="8143998" y="3910012"/>
                </a:moveTo>
                <a:cubicBezTo>
                  <a:pt x="8151445" y="3910012"/>
                  <a:pt x="8155168" y="3911874"/>
                  <a:pt x="8155168" y="3915598"/>
                </a:cubicBezTo>
                <a:lnTo>
                  <a:pt x="8155168" y="3910012"/>
                </a:lnTo>
                <a:close/>
                <a:moveTo>
                  <a:pt x="7875882" y="3910012"/>
                </a:moveTo>
                <a:lnTo>
                  <a:pt x="7887054" y="3921185"/>
                </a:lnTo>
                <a:lnTo>
                  <a:pt x="7898225" y="3910012"/>
                </a:lnTo>
                <a:cubicBezTo>
                  <a:pt x="7898225" y="3910012"/>
                  <a:pt x="7890778" y="3910012"/>
                  <a:pt x="7875882" y="3910012"/>
                </a:cubicBezTo>
                <a:close/>
                <a:moveTo>
                  <a:pt x="6317463" y="3910012"/>
                </a:moveTo>
                <a:cubicBezTo>
                  <a:pt x="6313740" y="3910012"/>
                  <a:pt x="6311878" y="3913737"/>
                  <a:pt x="6311878" y="3921185"/>
                </a:cubicBezTo>
                <a:cubicBezTo>
                  <a:pt x="6319326" y="3921185"/>
                  <a:pt x="6323049" y="3919322"/>
                  <a:pt x="6323049" y="3915598"/>
                </a:cubicBezTo>
                <a:cubicBezTo>
                  <a:pt x="6323049" y="3911874"/>
                  <a:pt x="6321188" y="3910012"/>
                  <a:pt x="6317463" y="3910012"/>
                </a:cubicBezTo>
                <a:close/>
                <a:moveTo>
                  <a:pt x="8624370" y="3898841"/>
                </a:moveTo>
                <a:lnTo>
                  <a:pt x="8624370" y="3910012"/>
                </a:lnTo>
                <a:lnTo>
                  <a:pt x="8646713" y="3910012"/>
                </a:lnTo>
                <a:cubicBezTo>
                  <a:pt x="8646713" y="3910012"/>
                  <a:pt x="8642990" y="3908151"/>
                  <a:pt x="8635542" y="3904426"/>
                </a:cubicBezTo>
                <a:cubicBezTo>
                  <a:pt x="8628093" y="3900703"/>
                  <a:pt x="8624370" y="3898841"/>
                  <a:pt x="8624370" y="3898841"/>
                </a:cubicBezTo>
                <a:close/>
                <a:moveTo>
                  <a:pt x="7149737" y="3898841"/>
                </a:moveTo>
                <a:cubicBezTo>
                  <a:pt x="7149737" y="3906288"/>
                  <a:pt x="7149737" y="3910012"/>
                  <a:pt x="7149737" y="3910012"/>
                </a:cubicBezTo>
                <a:cubicBezTo>
                  <a:pt x="7157185" y="3910012"/>
                  <a:pt x="7160908" y="3910012"/>
                  <a:pt x="7160908" y="3910012"/>
                </a:cubicBezTo>
                <a:cubicBezTo>
                  <a:pt x="7160908" y="3902565"/>
                  <a:pt x="7157185" y="3898841"/>
                  <a:pt x="7149737" y="3898841"/>
                </a:cubicBezTo>
                <a:close/>
                <a:moveTo>
                  <a:pt x="6982166" y="3898841"/>
                </a:moveTo>
                <a:lnTo>
                  <a:pt x="6993336" y="3910012"/>
                </a:lnTo>
                <a:lnTo>
                  <a:pt x="6993336" y="3898841"/>
                </a:lnTo>
                <a:close/>
                <a:moveTo>
                  <a:pt x="4971302" y="3898841"/>
                </a:moveTo>
                <a:cubicBezTo>
                  <a:pt x="4978749" y="3898841"/>
                  <a:pt x="4982474" y="3902565"/>
                  <a:pt x="4982474" y="3910012"/>
                </a:cubicBezTo>
                <a:cubicBezTo>
                  <a:pt x="4982474" y="3910012"/>
                  <a:pt x="4978749" y="3910012"/>
                  <a:pt x="4971302" y="3910012"/>
                </a:cubicBezTo>
                <a:cubicBezTo>
                  <a:pt x="4963855" y="3910012"/>
                  <a:pt x="4960130" y="3910012"/>
                  <a:pt x="4960130" y="3910012"/>
                </a:cubicBezTo>
                <a:cubicBezTo>
                  <a:pt x="4967578" y="3902565"/>
                  <a:pt x="4971302" y="3898841"/>
                  <a:pt x="4971302" y="3898841"/>
                </a:cubicBezTo>
                <a:close/>
                <a:moveTo>
                  <a:pt x="4303808" y="3895349"/>
                </a:moveTo>
                <a:cubicBezTo>
                  <a:pt x="4309394" y="3893953"/>
                  <a:pt x="4323357" y="3898841"/>
                  <a:pt x="4345700" y="3910012"/>
                </a:cubicBezTo>
                <a:cubicBezTo>
                  <a:pt x="4353148" y="3917460"/>
                  <a:pt x="4360595" y="3921185"/>
                  <a:pt x="4368043" y="3921185"/>
                </a:cubicBezTo>
                <a:cubicBezTo>
                  <a:pt x="4375489" y="3913737"/>
                  <a:pt x="4379214" y="3913737"/>
                  <a:pt x="4379214" y="3921185"/>
                </a:cubicBezTo>
                <a:cubicBezTo>
                  <a:pt x="4379214" y="3921185"/>
                  <a:pt x="4384800" y="3924908"/>
                  <a:pt x="4395971" y="3932355"/>
                </a:cubicBezTo>
                <a:cubicBezTo>
                  <a:pt x="4407143" y="3939803"/>
                  <a:pt x="4420176" y="3945388"/>
                  <a:pt x="4435071" y="3949112"/>
                </a:cubicBezTo>
                <a:cubicBezTo>
                  <a:pt x="4449967" y="3952837"/>
                  <a:pt x="4461139" y="3954699"/>
                  <a:pt x="4468585" y="3954699"/>
                </a:cubicBezTo>
                <a:lnTo>
                  <a:pt x="4468585" y="3965870"/>
                </a:lnTo>
                <a:cubicBezTo>
                  <a:pt x="4468585" y="3965870"/>
                  <a:pt x="4451828" y="3962145"/>
                  <a:pt x="4418314" y="3954699"/>
                </a:cubicBezTo>
                <a:cubicBezTo>
                  <a:pt x="4384800" y="3947251"/>
                  <a:pt x="4362457" y="3939803"/>
                  <a:pt x="4351286" y="3932355"/>
                </a:cubicBezTo>
                <a:cubicBezTo>
                  <a:pt x="4340114" y="3924908"/>
                  <a:pt x="4330804" y="3917460"/>
                  <a:pt x="4323357" y="3910012"/>
                </a:cubicBezTo>
                <a:lnTo>
                  <a:pt x="4301013" y="3898841"/>
                </a:lnTo>
                <a:cubicBezTo>
                  <a:pt x="4301013" y="3896980"/>
                  <a:pt x="4301946" y="3895815"/>
                  <a:pt x="4303808" y="3895349"/>
                </a:cubicBezTo>
                <a:close/>
                <a:moveTo>
                  <a:pt x="7850746" y="3893255"/>
                </a:moveTo>
                <a:cubicBezTo>
                  <a:pt x="7848884" y="3893255"/>
                  <a:pt x="7846092" y="3895118"/>
                  <a:pt x="7842368" y="3898841"/>
                </a:cubicBezTo>
                <a:lnTo>
                  <a:pt x="7853538" y="3898841"/>
                </a:lnTo>
                <a:cubicBezTo>
                  <a:pt x="7853538" y="3895118"/>
                  <a:pt x="7852608" y="3893255"/>
                  <a:pt x="7850746" y="3893255"/>
                </a:cubicBezTo>
                <a:close/>
                <a:moveTo>
                  <a:pt x="6532863" y="3892207"/>
                </a:moveTo>
                <a:cubicBezTo>
                  <a:pt x="6531700" y="3891975"/>
                  <a:pt x="6530652" y="3892324"/>
                  <a:pt x="6529721" y="3893255"/>
                </a:cubicBezTo>
                <a:cubicBezTo>
                  <a:pt x="6525998" y="3896980"/>
                  <a:pt x="6524135" y="3900703"/>
                  <a:pt x="6524135" y="3904426"/>
                </a:cubicBezTo>
                <a:cubicBezTo>
                  <a:pt x="6524135" y="3908151"/>
                  <a:pt x="6520412" y="3910012"/>
                  <a:pt x="6512964" y="3910012"/>
                </a:cubicBezTo>
                <a:lnTo>
                  <a:pt x="6512964" y="3921185"/>
                </a:lnTo>
                <a:lnTo>
                  <a:pt x="6524135" y="3932355"/>
                </a:lnTo>
                <a:lnTo>
                  <a:pt x="6535307" y="3932355"/>
                </a:lnTo>
                <a:lnTo>
                  <a:pt x="6557649" y="3943526"/>
                </a:lnTo>
                <a:cubicBezTo>
                  <a:pt x="6565096" y="3943526"/>
                  <a:pt x="6571614" y="3943526"/>
                  <a:pt x="6577200" y="3943526"/>
                </a:cubicBezTo>
                <a:lnTo>
                  <a:pt x="6579992" y="3943526"/>
                </a:lnTo>
                <a:lnTo>
                  <a:pt x="6579992" y="3932355"/>
                </a:lnTo>
                <a:cubicBezTo>
                  <a:pt x="6587440" y="3932355"/>
                  <a:pt x="6591164" y="3930494"/>
                  <a:pt x="6591164" y="3926769"/>
                </a:cubicBezTo>
                <a:cubicBezTo>
                  <a:pt x="6591164" y="3923046"/>
                  <a:pt x="6587440" y="3919322"/>
                  <a:pt x="6579992" y="3915598"/>
                </a:cubicBezTo>
                <a:cubicBezTo>
                  <a:pt x="6572544" y="3911874"/>
                  <a:pt x="6568822" y="3910012"/>
                  <a:pt x="6568822" y="3910012"/>
                </a:cubicBezTo>
                <a:lnTo>
                  <a:pt x="6546478" y="3910012"/>
                </a:lnTo>
                <a:cubicBezTo>
                  <a:pt x="6540892" y="3898841"/>
                  <a:pt x="6536354" y="3892905"/>
                  <a:pt x="6532863" y="3892207"/>
                </a:cubicBezTo>
                <a:close/>
                <a:moveTo>
                  <a:pt x="8702570" y="3887669"/>
                </a:moveTo>
                <a:lnTo>
                  <a:pt x="8702570" y="3898841"/>
                </a:lnTo>
                <a:cubicBezTo>
                  <a:pt x="8702570" y="3898841"/>
                  <a:pt x="8706293" y="3898841"/>
                  <a:pt x="8713742" y="3898841"/>
                </a:cubicBezTo>
                <a:lnTo>
                  <a:pt x="8736084" y="3898841"/>
                </a:lnTo>
                <a:cubicBezTo>
                  <a:pt x="8736084" y="3898841"/>
                  <a:pt x="8734223" y="3896980"/>
                  <a:pt x="8730499" y="3893255"/>
                </a:cubicBezTo>
                <a:cubicBezTo>
                  <a:pt x="8726776" y="3889531"/>
                  <a:pt x="8721190" y="3887669"/>
                  <a:pt x="8713742" y="3887669"/>
                </a:cubicBezTo>
                <a:close/>
                <a:moveTo>
                  <a:pt x="8272469" y="3887669"/>
                </a:moveTo>
                <a:cubicBezTo>
                  <a:pt x="8268746" y="3887669"/>
                  <a:pt x="8266883" y="3889531"/>
                  <a:pt x="8266883" y="3893255"/>
                </a:cubicBezTo>
                <a:cubicBezTo>
                  <a:pt x="8266883" y="3896980"/>
                  <a:pt x="8270606" y="3898841"/>
                  <a:pt x="8278055" y="3898841"/>
                </a:cubicBezTo>
                <a:cubicBezTo>
                  <a:pt x="8278055" y="3891394"/>
                  <a:pt x="8276192" y="3887669"/>
                  <a:pt x="8272469" y="3887669"/>
                </a:cubicBezTo>
                <a:close/>
                <a:moveTo>
                  <a:pt x="8861763" y="3882084"/>
                </a:moveTo>
                <a:cubicBezTo>
                  <a:pt x="8863625" y="3882084"/>
                  <a:pt x="8866419" y="3883946"/>
                  <a:pt x="8870142" y="3887669"/>
                </a:cubicBezTo>
                <a:lnTo>
                  <a:pt x="8858971" y="3898841"/>
                </a:lnTo>
                <a:lnTo>
                  <a:pt x="8847799" y="3898841"/>
                </a:lnTo>
                <a:lnTo>
                  <a:pt x="8858971" y="3887669"/>
                </a:lnTo>
                <a:cubicBezTo>
                  <a:pt x="8858971" y="3883946"/>
                  <a:pt x="8859902" y="3882084"/>
                  <a:pt x="8861763" y="3882084"/>
                </a:cubicBezTo>
                <a:close/>
                <a:moveTo>
                  <a:pt x="7783718" y="3882084"/>
                </a:moveTo>
                <a:cubicBezTo>
                  <a:pt x="7781856" y="3882084"/>
                  <a:pt x="7779062" y="3883946"/>
                  <a:pt x="7775338" y="3887669"/>
                </a:cubicBezTo>
                <a:cubicBezTo>
                  <a:pt x="7782788" y="3887669"/>
                  <a:pt x="7786510" y="3887669"/>
                  <a:pt x="7786510" y="3887669"/>
                </a:cubicBezTo>
                <a:cubicBezTo>
                  <a:pt x="7786510" y="3883946"/>
                  <a:pt x="7785580" y="3882084"/>
                  <a:pt x="7783718" y="3882084"/>
                </a:cubicBezTo>
                <a:close/>
                <a:moveTo>
                  <a:pt x="5750512" y="3882084"/>
                </a:moveTo>
                <a:cubicBezTo>
                  <a:pt x="5748650" y="3882084"/>
                  <a:pt x="5745858" y="3883946"/>
                  <a:pt x="5742133" y="3887669"/>
                </a:cubicBezTo>
                <a:lnTo>
                  <a:pt x="5753304" y="3887669"/>
                </a:lnTo>
                <a:cubicBezTo>
                  <a:pt x="5753304" y="3883946"/>
                  <a:pt x="5752373" y="3882084"/>
                  <a:pt x="5750512" y="3882084"/>
                </a:cubicBezTo>
                <a:close/>
                <a:moveTo>
                  <a:pt x="5120719" y="3882084"/>
                </a:moveTo>
                <a:cubicBezTo>
                  <a:pt x="5123513" y="3882084"/>
                  <a:pt x="5127702" y="3883946"/>
                  <a:pt x="5133288" y="3887669"/>
                </a:cubicBezTo>
                <a:cubicBezTo>
                  <a:pt x="5144459" y="3895117"/>
                  <a:pt x="5150045" y="3898841"/>
                  <a:pt x="5150045" y="3898841"/>
                </a:cubicBezTo>
                <a:lnTo>
                  <a:pt x="5127702" y="3898841"/>
                </a:lnTo>
                <a:lnTo>
                  <a:pt x="5116531" y="3887669"/>
                </a:lnTo>
                <a:cubicBezTo>
                  <a:pt x="5116531" y="3883946"/>
                  <a:pt x="5117928" y="3882084"/>
                  <a:pt x="5120719" y="3882084"/>
                </a:cubicBezTo>
                <a:close/>
                <a:moveTo>
                  <a:pt x="8635542" y="3876498"/>
                </a:moveTo>
                <a:cubicBezTo>
                  <a:pt x="8620646" y="3876498"/>
                  <a:pt x="8616922" y="3880223"/>
                  <a:pt x="8624370" y="3887669"/>
                </a:cubicBezTo>
                <a:cubicBezTo>
                  <a:pt x="8631819" y="3895117"/>
                  <a:pt x="8639265" y="3891394"/>
                  <a:pt x="8646713" y="3876498"/>
                </a:cubicBezTo>
                <a:cubicBezTo>
                  <a:pt x="8646713" y="3876498"/>
                  <a:pt x="8642990" y="3876498"/>
                  <a:pt x="8635542" y="3876498"/>
                </a:cubicBezTo>
                <a:close/>
                <a:moveTo>
                  <a:pt x="8534998" y="3876498"/>
                </a:moveTo>
                <a:cubicBezTo>
                  <a:pt x="8534998" y="3883946"/>
                  <a:pt x="8538721" y="3887669"/>
                  <a:pt x="8546171" y="3887669"/>
                </a:cubicBezTo>
                <a:cubicBezTo>
                  <a:pt x="8546171" y="3887669"/>
                  <a:pt x="8546171" y="3883946"/>
                  <a:pt x="8546171" y="3876498"/>
                </a:cubicBezTo>
                <a:close/>
                <a:moveTo>
                  <a:pt x="7853538" y="3876498"/>
                </a:moveTo>
                <a:cubicBezTo>
                  <a:pt x="7853538" y="3876498"/>
                  <a:pt x="7857262" y="3880223"/>
                  <a:pt x="7864711" y="3887669"/>
                </a:cubicBezTo>
                <a:cubicBezTo>
                  <a:pt x="7872158" y="3895117"/>
                  <a:pt x="7879605" y="3898841"/>
                  <a:pt x="7887054" y="3898841"/>
                </a:cubicBezTo>
                <a:lnTo>
                  <a:pt x="7875882" y="3887669"/>
                </a:lnTo>
                <a:cubicBezTo>
                  <a:pt x="7868434" y="3880223"/>
                  <a:pt x="7868434" y="3876498"/>
                  <a:pt x="7875882" y="3876498"/>
                </a:cubicBezTo>
                <a:lnTo>
                  <a:pt x="7864711" y="3876498"/>
                </a:lnTo>
                <a:cubicBezTo>
                  <a:pt x="7857262" y="3876498"/>
                  <a:pt x="7853538" y="3876498"/>
                  <a:pt x="7853538" y="3876498"/>
                </a:cubicBezTo>
                <a:close/>
                <a:moveTo>
                  <a:pt x="7708310" y="3876498"/>
                </a:moveTo>
                <a:lnTo>
                  <a:pt x="7719481" y="3887669"/>
                </a:lnTo>
                <a:cubicBezTo>
                  <a:pt x="7719481" y="3887669"/>
                  <a:pt x="7719481" y="3885807"/>
                  <a:pt x="7719481" y="3882084"/>
                </a:cubicBezTo>
                <a:cubicBezTo>
                  <a:pt x="7719481" y="3878360"/>
                  <a:pt x="7715758" y="3876498"/>
                  <a:pt x="7708310" y="3876498"/>
                </a:cubicBezTo>
                <a:close/>
                <a:moveTo>
                  <a:pt x="6926308" y="3876498"/>
                </a:moveTo>
                <a:lnTo>
                  <a:pt x="6926308" y="3887669"/>
                </a:lnTo>
                <a:cubicBezTo>
                  <a:pt x="6933756" y="3887669"/>
                  <a:pt x="6937479" y="3883946"/>
                  <a:pt x="6937479" y="3876498"/>
                </a:cubicBezTo>
                <a:close/>
                <a:moveTo>
                  <a:pt x="6747564" y="3876498"/>
                </a:moveTo>
                <a:cubicBezTo>
                  <a:pt x="6747564" y="3876498"/>
                  <a:pt x="6745702" y="3878360"/>
                  <a:pt x="6741978" y="3882084"/>
                </a:cubicBezTo>
                <a:cubicBezTo>
                  <a:pt x="6738254" y="3885807"/>
                  <a:pt x="6740116" y="3887669"/>
                  <a:pt x="6747564" y="3887669"/>
                </a:cubicBezTo>
                <a:cubicBezTo>
                  <a:pt x="6747564" y="3880223"/>
                  <a:pt x="6747564" y="3876498"/>
                  <a:pt x="6747564" y="3876498"/>
                </a:cubicBezTo>
                <a:close/>
                <a:moveTo>
                  <a:pt x="5518704" y="3876498"/>
                </a:moveTo>
                <a:cubicBezTo>
                  <a:pt x="5511256" y="3876498"/>
                  <a:pt x="5507532" y="3880223"/>
                  <a:pt x="5507532" y="3887669"/>
                </a:cubicBezTo>
                <a:lnTo>
                  <a:pt x="5529875" y="3887669"/>
                </a:lnTo>
                <a:close/>
                <a:moveTo>
                  <a:pt x="9361687" y="3865326"/>
                </a:moveTo>
                <a:lnTo>
                  <a:pt x="9395201" y="3876498"/>
                </a:lnTo>
                <a:lnTo>
                  <a:pt x="9372859" y="3876498"/>
                </a:lnTo>
                <a:close/>
                <a:moveTo>
                  <a:pt x="8155168" y="3865326"/>
                </a:moveTo>
                <a:cubicBezTo>
                  <a:pt x="8155168" y="3872774"/>
                  <a:pt x="8158892" y="3876498"/>
                  <a:pt x="8166340" y="3876498"/>
                </a:cubicBezTo>
                <a:cubicBezTo>
                  <a:pt x="8166340" y="3869050"/>
                  <a:pt x="8166340" y="3865326"/>
                  <a:pt x="8166340" y="3865326"/>
                </a:cubicBezTo>
                <a:close/>
                <a:moveTo>
                  <a:pt x="6423592" y="3865326"/>
                </a:moveTo>
                <a:lnTo>
                  <a:pt x="6423592" y="3876498"/>
                </a:lnTo>
                <a:lnTo>
                  <a:pt x="6412420" y="3876498"/>
                </a:lnTo>
                <a:cubicBezTo>
                  <a:pt x="6419868" y="3869050"/>
                  <a:pt x="6423592" y="3865326"/>
                  <a:pt x="6423592" y="3865326"/>
                </a:cubicBezTo>
                <a:close/>
                <a:moveTo>
                  <a:pt x="5596905" y="3865326"/>
                </a:moveTo>
                <a:lnTo>
                  <a:pt x="5585732" y="3876498"/>
                </a:lnTo>
                <a:lnTo>
                  <a:pt x="5608075" y="3876498"/>
                </a:lnTo>
                <a:cubicBezTo>
                  <a:pt x="5608075" y="3883946"/>
                  <a:pt x="5615523" y="3887669"/>
                  <a:pt x="5630419" y="3887669"/>
                </a:cubicBezTo>
                <a:lnTo>
                  <a:pt x="5663933" y="3898841"/>
                </a:lnTo>
                <a:cubicBezTo>
                  <a:pt x="5663933" y="3906288"/>
                  <a:pt x="5673242" y="3911874"/>
                  <a:pt x="5691862" y="3915598"/>
                </a:cubicBezTo>
                <a:cubicBezTo>
                  <a:pt x="5710481" y="3919322"/>
                  <a:pt x="5727238" y="3921185"/>
                  <a:pt x="5742133" y="3921185"/>
                </a:cubicBezTo>
                <a:cubicBezTo>
                  <a:pt x="5742133" y="3921185"/>
                  <a:pt x="5745856" y="3923046"/>
                  <a:pt x="5753304" y="3926769"/>
                </a:cubicBezTo>
                <a:cubicBezTo>
                  <a:pt x="5760752" y="3930494"/>
                  <a:pt x="5764476" y="3932355"/>
                  <a:pt x="5764476" y="3932355"/>
                </a:cubicBezTo>
                <a:lnTo>
                  <a:pt x="5775647" y="3943526"/>
                </a:lnTo>
                <a:lnTo>
                  <a:pt x="5753304" y="3943526"/>
                </a:lnTo>
                <a:cubicBezTo>
                  <a:pt x="5745856" y="3936080"/>
                  <a:pt x="5738409" y="3930494"/>
                  <a:pt x="5730961" y="3926769"/>
                </a:cubicBezTo>
                <a:cubicBezTo>
                  <a:pt x="5723513" y="3923046"/>
                  <a:pt x="5719790" y="3924908"/>
                  <a:pt x="5719790" y="3932355"/>
                </a:cubicBezTo>
                <a:lnTo>
                  <a:pt x="5708619" y="3932355"/>
                </a:lnTo>
                <a:cubicBezTo>
                  <a:pt x="5708619" y="3924908"/>
                  <a:pt x="5704895" y="3921185"/>
                  <a:pt x="5697447" y="3921185"/>
                </a:cubicBezTo>
                <a:cubicBezTo>
                  <a:pt x="5675104" y="3928631"/>
                  <a:pt x="5652762" y="3924908"/>
                  <a:pt x="5630419" y="3910012"/>
                </a:cubicBezTo>
                <a:cubicBezTo>
                  <a:pt x="5630419" y="3910012"/>
                  <a:pt x="5626694" y="3910012"/>
                  <a:pt x="5619246" y="3910012"/>
                </a:cubicBezTo>
                <a:lnTo>
                  <a:pt x="5608075" y="3910012"/>
                </a:lnTo>
                <a:lnTo>
                  <a:pt x="5574561" y="3887669"/>
                </a:lnTo>
                <a:lnTo>
                  <a:pt x="5574561" y="3910012"/>
                </a:lnTo>
                <a:cubicBezTo>
                  <a:pt x="5589455" y="3910012"/>
                  <a:pt x="5596905" y="3911874"/>
                  <a:pt x="5596905" y="3915598"/>
                </a:cubicBezTo>
                <a:cubicBezTo>
                  <a:pt x="5596905" y="3919322"/>
                  <a:pt x="5602489" y="3923046"/>
                  <a:pt x="5613662" y="3926769"/>
                </a:cubicBezTo>
                <a:cubicBezTo>
                  <a:pt x="5624833" y="3930494"/>
                  <a:pt x="5634142" y="3932355"/>
                  <a:pt x="5641590" y="3932355"/>
                </a:cubicBezTo>
                <a:cubicBezTo>
                  <a:pt x="5649037" y="3932355"/>
                  <a:pt x="5654623" y="3934217"/>
                  <a:pt x="5658347" y="3937942"/>
                </a:cubicBezTo>
                <a:cubicBezTo>
                  <a:pt x="5662071" y="3941665"/>
                  <a:pt x="5663933" y="3943526"/>
                  <a:pt x="5663933" y="3943526"/>
                </a:cubicBezTo>
                <a:cubicBezTo>
                  <a:pt x="5678828" y="3950974"/>
                  <a:pt x="5686276" y="3954699"/>
                  <a:pt x="5686276" y="3954699"/>
                </a:cubicBezTo>
                <a:cubicBezTo>
                  <a:pt x="5693724" y="3954699"/>
                  <a:pt x="5697447" y="3954699"/>
                  <a:pt x="5697447" y="3954699"/>
                </a:cubicBezTo>
                <a:lnTo>
                  <a:pt x="5753304" y="3965870"/>
                </a:lnTo>
                <a:cubicBezTo>
                  <a:pt x="5753304" y="3958422"/>
                  <a:pt x="5755167" y="3954699"/>
                  <a:pt x="5758890" y="3954699"/>
                </a:cubicBezTo>
                <a:cubicBezTo>
                  <a:pt x="5762613" y="3954699"/>
                  <a:pt x="5764476" y="3958422"/>
                  <a:pt x="5764476" y="3965870"/>
                </a:cubicBezTo>
                <a:cubicBezTo>
                  <a:pt x="5764476" y="3980765"/>
                  <a:pt x="5783095" y="3988213"/>
                  <a:pt x="5820334" y="3988213"/>
                </a:cubicBezTo>
                <a:lnTo>
                  <a:pt x="5842675" y="3988213"/>
                </a:lnTo>
                <a:lnTo>
                  <a:pt x="5831505" y="3977042"/>
                </a:lnTo>
                <a:lnTo>
                  <a:pt x="5842675" y="3965870"/>
                </a:lnTo>
                <a:cubicBezTo>
                  <a:pt x="5842675" y="3973317"/>
                  <a:pt x="5853848" y="3978903"/>
                  <a:pt x="5876191" y="3982627"/>
                </a:cubicBezTo>
                <a:cubicBezTo>
                  <a:pt x="5898534" y="3986351"/>
                  <a:pt x="5917153" y="3988213"/>
                  <a:pt x="5932048" y="3988213"/>
                </a:cubicBezTo>
                <a:cubicBezTo>
                  <a:pt x="5946944" y="3988213"/>
                  <a:pt x="5958115" y="3988213"/>
                  <a:pt x="5965562" y="3988213"/>
                </a:cubicBezTo>
                <a:cubicBezTo>
                  <a:pt x="5965562" y="3988213"/>
                  <a:pt x="5963701" y="3986351"/>
                  <a:pt x="5959976" y="3982627"/>
                </a:cubicBezTo>
                <a:cubicBezTo>
                  <a:pt x="5956253" y="3978903"/>
                  <a:pt x="5950667" y="3977042"/>
                  <a:pt x="5943219" y="3977042"/>
                </a:cubicBezTo>
                <a:lnTo>
                  <a:pt x="5932048" y="3965870"/>
                </a:lnTo>
                <a:lnTo>
                  <a:pt x="5898534" y="3965870"/>
                </a:lnTo>
                <a:cubicBezTo>
                  <a:pt x="5891085" y="3980765"/>
                  <a:pt x="5883639" y="3977042"/>
                  <a:pt x="5876191" y="3954699"/>
                </a:cubicBezTo>
                <a:lnTo>
                  <a:pt x="5853848" y="3943526"/>
                </a:lnTo>
                <a:cubicBezTo>
                  <a:pt x="5853848" y="3950974"/>
                  <a:pt x="5851986" y="3956560"/>
                  <a:pt x="5848262" y="3960283"/>
                </a:cubicBezTo>
                <a:cubicBezTo>
                  <a:pt x="5844539" y="3964008"/>
                  <a:pt x="5842675" y="3962145"/>
                  <a:pt x="5842675" y="3954699"/>
                </a:cubicBezTo>
                <a:cubicBezTo>
                  <a:pt x="5842675" y="3947251"/>
                  <a:pt x="5842675" y="3943526"/>
                  <a:pt x="5842675" y="3943526"/>
                </a:cubicBezTo>
                <a:lnTo>
                  <a:pt x="5831505" y="3932355"/>
                </a:lnTo>
                <a:cubicBezTo>
                  <a:pt x="5824057" y="3932355"/>
                  <a:pt x="5824057" y="3928631"/>
                  <a:pt x="5831505" y="3921185"/>
                </a:cubicBezTo>
                <a:lnTo>
                  <a:pt x="5853848" y="3921185"/>
                </a:lnTo>
                <a:cubicBezTo>
                  <a:pt x="5853848" y="3928631"/>
                  <a:pt x="5868743" y="3932355"/>
                  <a:pt x="5898534" y="3932355"/>
                </a:cubicBezTo>
                <a:cubicBezTo>
                  <a:pt x="5898534" y="3932355"/>
                  <a:pt x="5898534" y="3936080"/>
                  <a:pt x="5898534" y="3943526"/>
                </a:cubicBezTo>
                <a:cubicBezTo>
                  <a:pt x="5898534" y="3943526"/>
                  <a:pt x="5902257" y="3945388"/>
                  <a:pt x="5909705" y="3949112"/>
                </a:cubicBezTo>
                <a:cubicBezTo>
                  <a:pt x="5917153" y="3952837"/>
                  <a:pt x="5920876" y="3954699"/>
                  <a:pt x="5920876" y="3954699"/>
                </a:cubicBezTo>
                <a:cubicBezTo>
                  <a:pt x="5935771" y="3954699"/>
                  <a:pt x="5945081" y="3956560"/>
                  <a:pt x="5948805" y="3960283"/>
                </a:cubicBezTo>
                <a:cubicBezTo>
                  <a:pt x="5952528" y="3964008"/>
                  <a:pt x="5959976" y="3962145"/>
                  <a:pt x="5971149" y="3954699"/>
                </a:cubicBezTo>
                <a:cubicBezTo>
                  <a:pt x="5982319" y="3947251"/>
                  <a:pt x="5987906" y="3943526"/>
                  <a:pt x="5987906" y="3943526"/>
                </a:cubicBezTo>
                <a:cubicBezTo>
                  <a:pt x="5987906" y="3928631"/>
                  <a:pt x="5961839" y="3921185"/>
                  <a:pt x="5909705" y="3921185"/>
                </a:cubicBezTo>
                <a:cubicBezTo>
                  <a:pt x="5902257" y="3921185"/>
                  <a:pt x="5898534" y="3924908"/>
                  <a:pt x="5898534" y="3932355"/>
                </a:cubicBezTo>
                <a:lnTo>
                  <a:pt x="5898534" y="3921185"/>
                </a:lnTo>
                <a:cubicBezTo>
                  <a:pt x="5883639" y="3913737"/>
                  <a:pt x="5865019" y="3910012"/>
                  <a:pt x="5842675" y="3910012"/>
                </a:cubicBezTo>
                <a:lnTo>
                  <a:pt x="5820334" y="3910012"/>
                </a:lnTo>
                <a:cubicBezTo>
                  <a:pt x="5820334" y="3917460"/>
                  <a:pt x="5812886" y="3921185"/>
                  <a:pt x="5797991" y="3921185"/>
                </a:cubicBezTo>
                <a:cubicBezTo>
                  <a:pt x="5783095" y="3921185"/>
                  <a:pt x="5771924" y="3921185"/>
                  <a:pt x="5764476" y="3921185"/>
                </a:cubicBezTo>
                <a:cubicBezTo>
                  <a:pt x="5749581" y="3913737"/>
                  <a:pt x="5734686" y="3906288"/>
                  <a:pt x="5719790" y="3898841"/>
                </a:cubicBezTo>
                <a:cubicBezTo>
                  <a:pt x="5712342" y="3898841"/>
                  <a:pt x="5703033" y="3896980"/>
                  <a:pt x="5691862" y="3893255"/>
                </a:cubicBezTo>
                <a:cubicBezTo>
                  <a:pt x="5680690" y="3889531"/>
                  <a:pt x="5671381" y="3887669"/>
                  <a:pt x="5663933" y="3887669"/>
                </a:cubicBezTo>
                <a:lnTo>
                  <a:pt x="5608075" y="3876498"/>
                </a:lnTo>
                <a:cubicBezTo>
                  <a:pt x="5608075" y="3876498"/>
                  <a:pt x="5604352" y="3872774"/>
                  <a:pt x="5596905" y="3865326"/>
                </a:cubicBezTo>
                <a:close/>
                <a:moveTo>
                  <a:pt x="8134222" y="3858345"/>
                </a:moveTo>
                <a:cubicBezTo>
                  <a:pt x="8133290" y="3859276"/>
                  <a:pt x="8132825" y="3861603"/>
                  <a:pt x="8132825" y="3865326"/>
                </a:cubicBezTo>
                <a:cubicBezTo>
                  <a:pt x="8140274" y="3865326"/>
                  <a:pt x="8143998" y="3865326"/>
                  <a:pt x="8143998" y="3865326"/>
                </a:cubicBezTo>
                <a:cubicBezTo>
                  <a:pt x="8143998" y="3865326"/>
                  <a:pt x="8142134" y="3863464"/>
                  <a:pt x="8138411" y="3859741"/>
                </a:cubicBezTo>
                <a:cubicBezTo>
                  <a:pt x="8136550" y="3857880"/>
                  <a:pt x="8135154" y="3857414"/>
                  <a:pt x="8134222" y="3858345"/>
                </a:cubicBezTo>
                <a:close/>
                <a:moveTo>
                  <a:pt x="8970686" y="3854155"/>
                </a:moveTo>
                <a:lnTo>
                  <a:pt x="8981856" y="3865326"/>
                </a:lnTo>
                <a:cubicBezTo>
                  <a:pt x="8974409" y="3865326"/>
                  <a:pt x="8970686" y="3865326"/>
                  <a:pt x="8970686" y="3865326"/>
                </a:cubicBezTo>
                <a:close/>
                <a:moveTo>
                  <a:pt x="8590856" y="3854155"/>
                </a:moveTo>
                <a:cubicBezTo>
                  <a:pt x="8590856" y="3854155"/>
                  <a:pt x="8590856" y="3856017"/>
                  <a:pt x="8590856" y="3859741"/>
                </a:cubicBezTo>
                <a:cubicBezTo>
                  <a:pt x="8590856" y="3863464"/>
                  <a:pt x="8587132" y="3865326"/>
                  <a:pt x="8579685" y="3865326"/>
                </a:cubicBezTo>
                <a:cubicBezTo>
                  <a:pt x="8564789" y="3865326"/>
                  <a:pt x="8561065" y="3872774"/>
                  <a:pt x="8568512" y="3887669"/>
                </a:cubicBezTo>
                <a:lnTo>
                  <a:pt x="8557341" y="3898841"/>
                </a:lnTo>
                <a:cubicBezTo>
                  <a:pt x="8549894" y="3898841"/>
                  <a:pt x="8542446" y="3902565"/>
                  <a:pt x="8534998" y="3910012"/>
                </a:cubicBezTo>
                <a:lnTo>
                  <a:pt x="8523827" y="3921185"/>
                </a:lnTo>
                <a:lnTo>
                  <a:pt x="8534998" y="3921185"/>
                </a:lnTo>
                <a:cubicBezTo>
                  <a:pt x="8549894" y="3921185"/>
                  <a:pt x="8557341" y="3921185"/>
                  <a:pt x="8557341" y="3921185"/>
                </a:cubicBezTo>
                <a:cubicBezTo>
                  <a:pt x="8572235" y="3913737"/>
                  <a:pt x="8583408" y="3906288"/>
                  <a:pt x="8590856" y="3898841"/>
                </a:cubicBezTo>
                <a:cubicBezTo>
                  <a:pt x="8590856" y="3898841"/>
                  <a:pt x="8588994" y="3896980"/>
                  <a:pt x="8585269" y="3893255"/>
                </a:cubicBezTo>
                <a:cubicBezTo>
                  <a:pt x="8581546" y="3889531"/>
                  <a:pt x="8579685" y="3883946"/>
                  <a:pt x="8579685" y="3876498"/>
                </a:cubicBezTo>
                <a:lnTo>
                  <a:pt x="8602028" y="3865326"/>
                </a:lnTo>
                <a:cubicBezTo>
                  <a:pt x="8594579" y="3857880"/>
                  <a:pt x="8590856" y="3854155"/>
                  <a:pt x="8590856" y="3854155"/>
                </a:cubicBezTo>
                <a:close/>
                <a:moveTo>
                  <a:pt x="5529875" y="3854155"/>
                </a:moveTo>
                <a:lnTo>
                  <a:pt x="5529875" y="3865326"/>
                </a:lnTo>
                <a:lnTo>
                  <a:pt x="5541046" y="3865326"/>
                </a:lnTo>
                <a:cubicBezTo>
                  <a:pt x="5541046" y="3857880"/>
                  <a:pt x="5537323" y="3854155"/>
                  <a:pt x="5529875" y="3854155"/>
                </a:cubicBezTo>
                <a:close/>
                <a:moveTo>
                  <a:pt x="4185110" y="3851363"/>
                </a:moveTo>
                <a:cubicBezTo>
                  <a:pt x="4210246" y="3851363"/>
                  <a:pt x="4222813" y="3859741"/>
                  <a:pt x="4222813" y="3876498"/>
                </a:cubicBezTo>
                <a:cubicBezTo>
                  <a:pt x="4222813" y="3876498"/>
                  <a:pt x="4226538" y="3876498"/>
                  <a:pt x="4233985" y="3876498"/>
                </a:cubicBezTo>
                <a:lnTo>
                  <a:pt x="4245156" y="3876498"/>
                </a:lnTo>
                <a:lnTo>
                  <a:pt x="4256329" y="3898841"/>
                </a:lnTo>
                <a:cubicBezTo>
                  <a:pt x="4256329" y="3898841"/>
                  <a:pt x="4252604" y="3898841"/>
                  <a:pt x="4245156" y="3898841"/>
                </a:cubicBezTo>
                <a:cubicBezTo>
                  <a:pt x="4237710" y="3898841"/>
                  <a:pt x="4230261" y="3898841"/>
                  <a:pt x="4222813" y="3898841"/>
                </a:cubicBezTo>
                <a:cubicBezTo>
                  <a:pt x="4200471" y="3891394"/>
                  <a:pt x="4189299" y="3891394"/>
                  <a:pt x="4189299" y="3898841"/>
                </a:cubicBezTo>
                <a:lnTo>
                  <a:pt x="4166956" y="3910012"/>
                </a:lnTo>
                <a:cubicBezTo>
                  <a:pt x="4159509" y="3902565"/>
                  <a:pt x="4155785" y="3898841"/>
                  <a:pt x="4155785" y="3898841"/>
                </a:cubicBezTo>
                <a:cubicBezTo>
                  <a:pt x="4140889" y="3891394"/>
                  <a:pt x="4129718" y="3883946"/>
                  <a:pt x="4122271" y="3876498"/>
                </a:cubicBezTo>
                <a:cubicBezTo>
                  <a:pt x="4122271" y="3861603"/>
                  <a:pt x="4140889" y="3861603"/>
                  <a:pt x="4178128" y="3876498"/>
                </a:cubicBezTo>
                <a:lnTo>
                  <a:pt x="4166956" y="3854155"/>
                </a:lnTo>
                <a:lnTo>
                  <a:pt x="4155785" y="3854155"/>
                </a:lnTo>
                <a:cubicBezTo>
                  <a:pt x="4166956" y="3852293"/>
                  <a:pt x="4176732" y="3851363"/>
                  <a:pt x="4185110" y="3851363"/>
                </a:cubicBezTo>
                <a:close/>
                <a:moveTo>
                  <a:pt x="5666725" y="3845776"/>
                </a:moveTo>
                <a:cubicBezTo>
                  <a:pt x="5661140" y="3845776"/>
                  <a:pt x="5656485" y="3846707"/>
                  <a:pt x="5652762" y="3848569"/>
                </a:cubicBezTo>
                <a:cubicBezTo>
                  <a:pt x="5645314" y="3852293"/>
                  <a:pt x="5641590" y="3854155"/>
                  <a:pt x="5641590" y="3854155"/>
                </a:cubicBezTo>
                <a:cubicBezTo>
                  <a:pt x="5641590" y="3854155"/>
                  <a:pt x="5645314" y="3857880"/>
                  <a:pt x="5652762" y="3865326"/>
                </a:cubicBezTo>
                <a:cubicBezTo>
                  <a:pt x="5667656" y="3872774"/>
                  <a:pt x="5675104" y="3876498"/>
                  <a:pt x="5675104" y="3876498"/>
                </a:cubicBezTo>
                <a:cubicBezTo>
                  <a:pt x="5675104" y="3876498"/>
                  <a:pt x="5678828" y="3872774"/>
                  <a:pt x="5686276" y="3865326"/>
                </a:cubicBezTo>
                <a:cubicBezTo>
                  <a:pt x="5693724" y="3865326"/>
                  <a:pt x="5697447" y="3865326"/>
                  <a:pt x="5697447" y="3865326"/>
                </a:cubicBezTo>
                <a:lnTo>
                  <a:pt x="5719790" y="3854155"/>
                </a:lnTo>
                <a:cubicBezTo>
                  <a:pt x="5712342" y="3854155"/>
                  <a:pt x="5701171" y="3852293"/>
                  <a:pt x="5686276" y="3848569"/>
                </a:cubicBezTo>
                <a:cubicBezTo>
                  <a:pt x="5678828" y="3846707"/>
                  <a:pt x="5672311" y="3845776"/>
                  <a:pt x="5666725" y="3845776"/>
                </a:cubicBezTo>
                <a:close/>
                <a:moveTo>
                  <a:pt x="8646713" y="3842984"/>
                </a:moveTo>
                <a:cubicBezTo>
                  <a:pt x="8646713" y="3842984"/>
                  <a:pt x="8648576" y="3844846"/>
                  <a:pt x="8652299" y="3848569"/>
                </a:cubicBezTo>
                <a:cubicBezTo>
                  <a:pt x="8656022" y="3852293"/>
                  <a:pt x="8657885" y="3854155"/>
                  <a:pt x="8657885" y="3854155"/>
                </a:cubicBezTo>
                <a:cubicBezTo>
                  <a:pt x="8665333" y="3854155"/>
                  <a:pt x="8669056" y="3852293"/>
                  <a:pt x="8669056" y="3848569"/>
                </a:cubicBezTo>
                <a:cubicBezTo>
                  <a:pt x="8669056" y="3844846"/>
                  <a:pt x="8665333" y="3842984"/>
                  <a:pt x="8657885" y="3842984"/>
                </a:cubicBezTo>
                <a:cubicBezTo>
                  <a:pt x="8650436" y="3842984"/>
                  <a:pt x="8646713" y="3842984"/>
                  <a:pt x="8646713" y="3842984"/>
                </a:cubicBezTo>
                <a:close/>
                <a:moveTo>
                  <a:pt x="8495898" y="3842984"/>
                </a:moveTo>
                <a:cubicBezTo>
                  <a:pt x="8462384" y="3842984"/>
                  <a:pt x="8445627" y="3846707"/>
                  <a:pt x="8445627" y="3854155"/>
                </a:cubicBezTo>
                <a:cubicBezTo>
                  <a:pt x="8445627" y="3854155"/>
                  <a:pt x="8447488" y="3856017"/>
                  <a:pt x="8451213" y="3859741"/>
                </a:cubicBezTo>
                <a:cubicBezTo>
                  <a:pt x="8454936" y="3863464"/>
                  <a:pt x="8458661" y="3865326"/>
                  <a:pt x="8462384" y="3865326"/>
                </a:cubicBezTo>
                <a:cubicBezTo>
                  <a:pt x="8466107" y="3865326"/>
                  <a:pt x="8467970" y="3865326"/>
                  <a:pt x="8467970" y="3865326"/>
                </a:cubicBezTo>
                <a:cubicBezTo>
                  <a:pt x="8467970" y="3865326"/>
                  <a:pt x="8467970" y="3869050"/>
                  <a:pt x="8467970" y="3876498"/>
                </a:cubicBezTo>
                <a:cubicBezTo>
                  <a:pt x="8467970" y="3876498"/>
                  <a:pt x="8473555" y="3874637"/>
                  <a:pt x="8484727" y="3870912"/>
                </a:cubicBezTo>
                <a:cubicBezTo>
                  <a:pt x="8495898" y="3867189"/>
                  <a:pt x="8507070" y="3865326"/>
                  <a:pt x="8518241" y="3865326"/>
                </a:cubicBezTo>
                <a:cubicBezTo>
                  <a:pt x="8529412" y="3865326"/>
                  <a:pt x="8534998" y="3863464"/>
                  <a:pt x="8534998" y="3859741"/>
                </a:cubicBezTo>
                <a:cubicBezTo>
                  <a:pt x="8534998" y="3856017"/>
                  <a:pt x="8536861" y="3852293"/>
                  <a:pt x="8540584" y="3848569"/>
                </a:cubicBezTo>
                <a:cubicBezTo>
                  <a:pt x="8544308" y="3844846"/>
                  <a:pt x="8529412" y="3842984"/>
                  <a:pt x="8495898" y="3842984"/>
                </a:cubicBezTo>
                <a:close/>
                <a:moveTo>
                  <a:pt x="6937479" y="3842984"/>
                </a:moveTo>
                <a:lnTo>
                  <a:pt x="6926308" y="3854155"/>
                </a:lnTo>
                <a:lnTo>
                  <a:pt x="6937479" y="3854155"/>
                </a:lnTo>
                <a:cubicBezTo>
                  <a:pt x="6930032" y="3854155"/>
                  <a:pt x="6926308" y="3857880"/>
                  <a:pt x="6926308" y="3865326"/>
                </a:cubicBezTo>
                <a:cubicBezTo>
                  <a:pt x="6933756" y="3865326"/>
                  <a:pt x="6937479" y="3865326"/>
                  <a:pt x="6937479" y="3865326"/>
                </a:cubicBezTo>
                <a:cubicBezTo>
                  <a:pt x="6937479" y="3865326"/>
                  <a:pt x="6939342" y="3863464"/>
                  <a:pt x="6943065" y="3859741"/>
                </a:cubicBezTo>
                <a:cubicBezTo>
                  <a:pt x="6946788" y="3856017"/>
                  <a:pt x="6948650" y="3852293"/>
                  <a:pt x="6948650" y="3848569"/>
                </a:cubicBezTo>
                <a:cubicBezTo>
                  <a:pt x="6948650" y="3844846"/>
                  <a:pt x="6944926" y="3842984"/>
                  <a:pt x="6937479" y="3842984"/>
                </a:cubicBezTo>
                <a:close/>
                <a:moveTo>
                  <a:pt x="6233678" y="3842984"/>
                </a:moveTo>
                <a:cubicBezTo>
                  <a:pt x="6226230" y="3842984"/>
                  <a:pt x="6222506" y="3844846"/>
                  <a:pt x="6222506" y="3848569"/>
                </a:cubicBezTo>
                <a:cubicBezTo>
                  <a:pt x="6222506" y="3852293"/>
                  <a:pt x="6226230" y="3854155"/>
                  <a:pt x="6233678" y="3854155"/>
                </a:cubicBezTo>
                <a:lnTo>
                  <a:pt x="6222506" y="3865326"/>
                </a:lnTo>
                <a:cubicBezTo>
                  <a:pt x="6222506" y="3865326"/>
                  <a:pt x="6226230" y="3865326"/>
                  <a:pt x="6233678" y="3865326"/>
                </a:cubicBezTo>
                <a:cubicBezTo>
                  <a:pt x="6233678" y="3865326"/>
                  <a:pt x="6233678" y="3861603"/>
                  <a:pt x="6233678" y="3854155"/>
                </a:cubicBezTo>
                <a:cubicBezTo>
                  <a:pt x="6241126" y="3854155"/>
                  <a:pt x="6244849" y="3852293"/>
                  <a:pt x="6244849" y="3848569"/>
                </a:cubicBezTo>
                <a:cubicBezTo>
                  <a:pt x="6244849" y="3844846"/>
                  <a:pt x="6241126" y="3842984"/>
                  <a:pt x="6233678" y="3842984"/>
                </a:cubicBezTo>
                <a:close/>
                <a:moveTo>
                  <a:pt x="4826072" y="3842984"/>
                </a:moveTo>
                <a:cubicBezTo>
                  <a:pt x="4818626" y="3842984"/>
                  <a:pt x="4814901" y="3844846"/>
                  <a:pt x="4814901" y="3848569"/>
                </a:cubicBezTo>
                <a:cubicBezTo>
                  <a:pt x="4814901" y="3852293"/>
                  <a:pt x="4816763" y="3854155"/>
                  <a:pt x="4820487" y="3854155"/>
                </a:cubicBezTo>
                <a:cubicBezTo>
                  <a:pt x="4824211" y="3854155"/>
                  <a:pt x="4826072" y="3850430"/>
                  <a:pt x="4826072" y="3842984"/>
                </a:cubicBezTo>
                <a:close/>
                <a:moveTo>
                  <a:pt x="6870451" y="3831812"/>
                </a:moveTo>
                <a:cubicBezTo>
                  <a:pt x="6870451" y="3831812"/>
                  <a:pt x="6872312" y="3833673"/>
                  <a:pt x="6876036" y="3837398"/>
                </a:cubicBezTo>
                <a:cubicBezTo>
                  <a:pt x="6879758" y="3841123"/>
                  <a:pt x="6881622" y="3842984"/>
                  <a:pt x="6881622" y="3842984"/>
                </a:cubicBezTo>
                <a:lnTo>
                  <a:pt x="6892792" y="3831812"/>
                </a:lnTo>
                <a:close/>
                <a:moveTo>
                  <a:pt x="6300706" y="3831812"/>
                </a:moveTo>
                <a:cubicBezTo>
                  <a:pt x="6293258" y="3839259"/>
                  <a:pt x="6293258" y="3846707"/>
                  <a:pt x="6300706" y="3854155"/>
                </a:cubicBezTo>
                <a:cubicBezTo>
                  <a:pt x="6300706" y="3854155"/>
                  <a:pt x="6304431" y="3854155"/>
                  <a:pt x="6311878" y="3854155"/>
                </a:cubicBezTo>
                <a:cubicBezTo>
                  <a:pt x="6311878" y="3854155"/>
                  <a:pt x="6324911" y="3859741"/>
                  <a:pt x="6350977" y="3870912"/>
                </a:cubicBezTo>
                <a:cubicBezTo>
                  <a:pt x="6377044" y="3882084"/>
                  <a:pt x="6390077" y="3891394"/>
                  <a:pt x="6390077" y="3898841"/>
                </a:cubicBezTo>
                <a:cubicBezTo>
                  <a:pt x="6390077" y="3898841"/>
                  <a:pt x="6397525" y="3898841"/>
                  <a:pt x="6412420" y="3898841"/>
                </a:cubicBezTo>
                <a:cubicBezTo>
                  <a:pt x="6427316" y="3898841"/>
                  <a:pt x="6434764" y="3900703"/>
                  <a:pt x="6434764" y="3904426"/>
                </a:cubicBezTo>
                <a:cubicBezTo>
                  <a:pt x="6434764" y="3908151"/>
                  <a:pt x="6438486" y="3910012"/>
                  <a:pt x="6445934" y="3910012"/>
                </a:cubicBezTo>
                <a:cubicBezTo>
                  <a:pt x="6453382" y="3910012"/>
                  <a:pt x="6460830" y="3906288"/>
                  <a:pt x="6468278" y="3898841"/>
                </a:cubicBezTo>
                <a:lnTo>
                  <a:pt x="6479450" y="3887669"/>
                </a:lnTo>
                <a:cubicBezTo>
                  <a:pt x="6486898" y="3880223"/>
                  <a:pt x="6490621" y="3880223"/>
                  <a:pt x="6490621" y="3887669"/>
                </a:cubicBezTo>
                <a:lnTo>
                  <a:pt x="6501792" y="3876498"/>
                </a:lnTo>
                <a:cubicBezTo>
                  <a:pt x="6494344" y="3869050"/>
                  <a:pt x="6488759" y="3867189"/>
                  <a:pt x="6485034" y="3870912"/>
                </a:cubicBezTo>
                <a:cubicBezTo>
                  <a:pt x="6481312" y="3874637"/>
                  <a:pt x="6479450" y="3872774"/>
                  <a:pt x="6479450" y="3865326"/>
                </a:cubicBezTo>
                <a:cubicBezTo>
                  <a:pt x="6479450" y="3857880"/>
                  <a:pt x="6472002" y="3857880"/>
                  <a:pt x="6457106" y="3865326"/>
                </a:cubicBezTo>
                <a:cubicBezTo>
                  <a:pt x="6449659" y="3865326"/>
                  <a:pt x="6444073" y="3865326"/>
                  <a:pt x="6440350" y="3865326"/>
                </a:cubicBezTo>
                <a:cubicBezTo>
                  <a:pt x="6436625" y="3865326"/>
                  <a:pt x="6432902" y="3863464"/>
                  <a:pt x="6429178" y="3859741"/>
                </a:cubicBezTo>
                <a:cubicBezTo>
                  <a:pt x="6425454" y="3856017"/>
                  <a:pt x="6419868" y="3854155"/>
                  <a:pt x="6412420" y="3854155"/>
                </a:cubicBezTo>
                <a:cubicBezTo>
                  <a:pt x="6404972" y="3854155"/>
                  <a:pt x="6399386" y="3850430"/>
                  <a:pt x="6395664" y="3842984"/>
                </a:cubicBezTo>
                <a:cubicBezTo>
                  <a:pt x="6391940" y="3835536"/>
                  <a:pt x="6380768" y="3831812"/>
                  <a:pt x="6362149" y="3831812"/>
                </a:cubicBezTo>
                <a:cubicBezTo>
                  <a:pt x="6343529" y="3831812"/>
                  <a:pt x="6332358" y="3833673"/>
                  <a:pt x="6328635" y="3837398"/>
                </a:cubicBezTo>
                <a:cubicBezTo>
                  <a:pt x="6324911" y="3841123"/>
                  <a:pt x="6319326" y="3842984"/>
                  <a:pt x="6311878" y="3842984"/>
                </a:cubicBezTo>
                <a:cubicBezTo>
                  <a:pt x="6304431" y="3842984"/>
                  <a:pt x="6300706" y="3839259"/>
                  <a:pt x="6300706" y="3831812"/>
                </a:cubicBezTo>
                <a:close/>
                <a:moveTo>
                  <a:pt x="6278363" y="3831812"/>
                </a:moveTo>
                <a:cubicBezTo>
                  <a:pt x="6278363" y="3839259"/>
                  <a:pt x="6280226" y="3842984"/>
                  <a:pt x="6283949" y="3842984"/>
                </a:cubicBezTo>
                <a:cubicBezTo>
                  <a:pt x="6287672" y="3842984"/>
                  <a:pt x="6289535" y="3841123"/>
                  <a:pt x="6289535" y="3837398"/>
                </a:cubicBezTo>
                <a:cubicBezTo>
                  <a:pt x="6289535" y="3833673"/>
                  <a:pt x="6285811" y="3831812"/>
                  <a:pt x="6278363" y="3831812"/>
                </a:cubicBezTo>
                <a:close/>
                <a:moveTo>
                  <a:pt x="5596905" y="3831812"/>
                </a:moveTo>
                <a:cubicBezTo>
                  <a:pt x="5596905" y="3831812"/>
                  <a:pt x="5600628" y="3835536"/>
                  <a:pt x="5608075" y="3842984"/>
                </a:cubicBezTo>
                <a:cubicBezTo>
                  <a:pt x="5615523" y="3842984"/>
                  <a:pt x="5615523" y="3841123"/>
                  <a:pt x="5608075" y="3837398"/>
                </a:cubicBezTo>
                <a:cubicBezTo>
                  <a:pt x="5600628" y="3833673"/>
                  <a:pt x="5596905" y="3831812"/>
                  <a:pt x="5596905" y="3831812"/>
                </a:cubicBezTo>
                <a:close/>
                <a:moveTo>
                  <a:pt x="4971302" y="3831812"/>
                </a:moveTo>
                <a:lnTo>
                  <a:pt x="4982474" y="3842984"/>
                </a:lnTo>
                <a:cubicBezTo>
                  <a:pt x="4989921" y="3842984"/>
                  <a:pt x="4989921" y="3839259"/>
                  <a:pt x="4982474" y="3831812"/>
                </a:cubicBezTo>
                <a:close/>
                <a:moveTo>
                  <a:pt x="5370682" y="3826227"/>
                </a:moveTo>
                <a:cubicBezTo>
                  <a:pt x="5361372" y="3826227"/>
                  <a:pt x="5354855" y="3828089"/>
                  <a:pt x="5351131" y="3831812"/>
                </a:cubicBezTo>
                <a:cubicBezTo>
                  <a:pt x="5351131" y="3831812"/>
                  <a:pt x="5360442" y="3835536"/>
                  <a:pt x="5379060" y="3842984"/>
                </a:cubicBezTo>
                <a:cubicBezTo>
                  <a:pt x="5397679" y="3850430"/>
                  <a:pt x="5418160" y="3856017"/>
                  <a:pt x="5440504" y="3859741"/>
                </a:cubicBezTo>
                <a:cubicBezTo>
                  <a:pt x="5462847" y="3863464"/>
                  <a:pt x="5475879" y="3865326"/>
                  <a:pt x="5479604" y="3865326"/>
                </a:cubicBezTo>
                <a:cubicBezTo>
                  <a:pt x="5483327" y="3865326"/>
                  <a:pt x="5483327" y="3863464"/>
                  <a:pt x="5479604" y="3859741"/>
                </a:cubicBezTo>
                <a:cubicBezTo>
                  <a:pt x="5475879" y="3856017"/>
                  <a:pt x="5470295" y="3854155"/>
                  <a:pt x="5462847" y="3854155"/>
                </a:cubicBezTo>
                <a:cubicBezTo>
                  <a:pt x="5455399" y="3854155"/>
                  <a:pt x="5451675" y="3854155"/>
                  <a:pt x="5451675" y="3854155"/>
                </a:cubicBezTo>
                <a:cubicBezTo>
                  <a:pt x="5451675" y="3846707"/>
                  <a:pt x="5436779" y="3839259"/>
                  <a:pt x="5406990" y="3831812"/>
                </a:cubicBezTo>
                <a:cubicBezTo>
                  <a:pt x="5392093" y="3828089"/>
                  <a:pt x="5379991" y="3826227"/>
                  <a:pt x="5370682" y="3826227"/>
                </a:cubicBezTo>
                <a:close/>
                <a:moveTo>
                  <a:pt x="8413509" y="3824829"/>
                </a:moveTo>
                <a:cubicBezTo>
                  <a:pt x="8410715" y="3823900"/>
                  <a:pt x="8408388" y="3824366"/>
                  <a:pt x="8406527" y="3826227"/>
                </a:cubicBezTo>
                <a:cubicBezTo>
                  <a:pt x="8402804" y="3829950"/>
                  <a:pt x="8404664" y="3835536"/>
                  <a:pt x="8412113" y="3842984"/>
                </a:cubicBezTo>
                <a:lnTo>
                  <a:pt x="8423284" y="3854155"/>
                </a:lnTo>
                <a:cubicBezTo>
                  <a:pt x="8430731" y="3846707"/>
                  <a:pt x="8430731" y="3839259"/>
                  <a:pt x="8423284" y="3831812"/>
                </a:cubicBezTo>
                <a:cubicBezTo>
                  <a:pt x="8419559" y="3828089"/>
                  <a:pt x="8416301" y="3825762"/>
                  <a:pt x="8413509" y="3824829"/>
                </a:cubicBezTo>
                <a:close/>
                <a:moveTo>
                  <a:pt x="6768511" y="3824829"/>
                </a:moveTo>
                <a:cubicBezTo>
                  <a:pt x="6767578" y="3823900"/>
                  <a:pt x="6766182" y="3824366"/>
                  <a:pt x="6764321" y="3826227"/>
                </a:cubicBezTo>
                <a:cubicBezTo>
                  <a:pt x="6760598" y="3829950"/>
                  <a:pt x="6758736" y="3831812"/>
                  <a:pt x="6758736" y="3831812"/>
                </a:cubicBezTo>
                <a:lnTo>
                  <a:pt x="6769907" y="3831812"/>
                </a:lnTo>
                <a:cubicBezTo>
                  <a:pt x="6769907" y="3828089"/>
                  <a:pt x="6769440" y="3825762"/>
                  <a:pt x="6768511" y="3824829"/>
                </a:cubicBezTo>
                <a:close/>
                <a:moveTo>
                  <a:pt x="8925999" y="3820641"/>
                </a:moveTo>
                <a:cubicBezTo>
                  <a:pt x="8925999" y="3820641"/>
                  <a:pt x="8927862" y="3820641"/>
                  <a:pt x="8931585" y="3820641"/>
                </a:cubicBezTo>
                <a:cubicBezTo>
                  <a:pt x="8935308" y="3820641"/>
                  <a:pt x="8944619" y="3820641"/>
                  <a:pt x="8959515" y="3820641"/>
                </a:cubicBezTo>
                <a:cubicBezTo>
                  <a:pt x="8981856" y="3828089"/>
                  <a:pt x="8994890" y="3833673"/>
                  <a:pt x="8998614" y="3837398"/>
                </a:cubicBezTo>
                <a:cubicBezTo>
                  <a:pt x="9002338" y="3841123"/>
                  <a:pt x="9007923" y="3842984"/>
                  <a:pt x="9015372" y="3842984"/>
                </a:cubicBezTo>
                <a:cubicBezTo>
                  <a:pt x="9022820" y="3842984"/>
                  <a:pt x="9026543" y="3844846"/>
                  <a:pt x="9026543" y="3848569"/>
                </a:cubicBezTo>
                <a:cubicBezTo>
                  <a:pt x="9026543" y="3852293"/>
                  <a:pt x="9030266" y="3854155"/>
                  <a:pt x="9037714" y="3854155"/>
                </a:cubicBezTo>
                <a:cubicBezTo>
                  <a:pt x="9045163" y="3854155"/>
                  <a:pt x="9048886" y="3857880"/>
                  <a:pt x="9048886" y="3865326"/>
                </a:cubicBezTo>
                <a:cubicBezTo>
                  <a:pt x="9033991" y="3865326"/>
                  <a:pt x="9026543" y="3861603"/>
                  <a:pt x="9026543" y="3854155"/>
                </a:cubicBezTo>
                <a:cubicBezTo>
                  <a:pt x="9019095" y="3854155"/>
                  <a:pt x="8993029" y="3850430"/>
                  <a:pt x="8948342" y="3842984"/>
                </a:cubicBezTo>
                <a:cubicBezTo>
                  <a:pt x="8940895" y="3835536"/>
                  <a:pt x="8937172" y="3835536"/>
                  <a:pt x="8937172" y="3842984"/>
                </a:cubicBezTo>
                <a:cubicBezTo>
                  <a:pt x="8937172" y="3850430"/>
                  <a:pt x="8935308" y="3854155"/>
                  <a:pt x="8931585" y="3854155"/>
                </a:cubicBezTo>
                <a:cubicBezTo>
                  <a:pt x="8927862" y="3854155"/>
                  <a:pt x="8925999" y="3850430"/>
                  <a:pt x="8925999" y="3842984"/>
                </a:cubicBezTo>
                <a:cubicBezTo>
                  <a:pt x="8925999" y="3835536"/>
                  <a:pt x="8925999" y="3831812"/>
                  <a:pt x="8925999" y="3831812"/>
                </a:cubicBezTo>
                <a:close/>
                <a:moveTo>
                  <a:pt x="8367426" y="3820641"/>
                </a:moveTo>
                <a:lnTo>
                  <a:pt x="8356256" y="3831812"/>
                </a:lnTo>
                <a:cubicBezTo>
                  <a:pt x="8356256" y="3831812"/>
                  <a:pt x="8359978" y="3831812"/>
                  <a:pt x="8367426" y="3831812"/>
                </a:cubicBezTo>
                <a:cubicBezTo>
                  <a:pt x="8367426" y="3824366"/>
                  <a:pt x="8367426" y="3820641"/>
                  <a:pt x="8367426" y="3820641"/>
                </a:cubicBezTo>
                <a:close/>
                <a:moveTo>
                  <a:pt x="6155477" y="3820641"/>
                </a:moveTo>
                <a:lnTo>
                  <a:pt x="6166648" y="3831812"/>
                </a:lnTo>
                <a:lnTo>
                  <a:pt x="6211335" y="3842984"/>
                </a:lnTo>
                <a:lnTo>
                  <a:pt x="6200162" y="3831812"/>
                </a:lnTo>
                <a:cubicBezTo>
                  <a:pt x="6192715" y="3831812"/>
                  <a:pt x="6187130" y="3829950"/>
                  <a:pt x="6183405" y="3826227"/>
                </a:cubicBezTo>
                <a:cubicBezTo>
                  <a:pt x="6179682" y="3822502"/>
                  <a:pt x="6175958" y="3820641"/>
                  <a:pt x="6172234" y="3820641"/>
                </a:cubicBezTo>
                <a:cubicBezTo>
                  <a:pt x="6168511" y="3820641"/>
                  <a:pt x="6166648" y="3820641"/>
                  <a:pt x="6166648" y="3820641"/>
                </a:cubicBezTo>
                <a:cubicBezTo>
                  <a:pt x="6159201" y="3820641"/>
                  <a:pt x="6155477" y="3820641"/>
                  <a:pt x="6155477" y="3820641"/>
                </a:cubicBezTo>
                <a:close/>
                <a:moveTo>
                  <a:pt x="5574561" y="3820641"/>
                </a:moveTo>
                <a:cubicBezTo>
                  <a:pt x="5567114" y="3820641"/>
                  <a:pt x="5561528" y="3822502"/>
                  <a:pt x="5557804" y="3826227"/>
                </a:cubicBezTo>
                <a:cubicBezTo>
                  <a:pt x="5554080" y="3829950"/>
                  <a:pt x="5555941" y="3831812"/>
                  <a:pt x="5563389" y="3831812"/>
                </a:cubicBezTo>
                <a:cubicBezTo>
                  <a:pt x="5570837" y="3839259"/>
                  <a:pt x="5574561" y="3839259"/>
                  <a:pt x="5574561" y="3831812"/>
                </a:cubicBezTo>
                <a:cubicBezTo>
                  <a:pt x="5574561" y="3831812"/>
                  <a:pt x="5574561" y="3828089"/>
                  <a:pt x="5574561" y="3820641"/>
                </a:cubicBezTo>
                <a:close/>
                <a:moveTo>
                  <a:pt x="4680844" y="3820641"/>
                </a:moveTo>
                <a:cubicBezTo>
                  <a:pt x="4688291" y="3835536"/>
                  <a:pt x="4695739" y="3839259"/>
                  <a:pt x="4703187" y="3831812"/>
                </a:cubicBezTo>
                <a:lnTo>
                  <a:pt x="4703187" y="3820641"/>
                </a:lnTo>
                <a:cubicBezTo>
                  <a:pt x="4695739" y="3820641"/>
                  <a:pt x="4692016" y="3820641"/>
                  <a:pt x="4692016" y="3820641"/>
                </a:cubicBezTo>
                <a:cubicBezTo>
                  <a:pt x="4684568" y="3820641"/>
                  <a:pt x="4680844" y="3820641"/>
                  <a:pt x="4680844" y="3820641"/>
                </a:cubicBezTo>
                <a:close/>
                <a:moveTo>
                  <a:pt x="8514051" y="3813659"/>
                </a:moveTo>
                <a:cubicBezTo>
                  <a:pt x="8511259" y="3812728"/>
                  <a:pt x="8508932" y="3813193"/>
                  <a:pt x="8507070" y="3815055"/>
                </a:cubicBezTo>
                <a:cubicBezTo>
                  <a:pt x="8503347" y="3818779"/>
                  <a:pt x="8490312" y="3820641"/>
                  <a:pt x="8467970" y="3820641"/>
                </a:cubicBezTo>
                <a:cubicBezTo>
                  <a:pt x="8460521" y="3820641"/>
                  <a:pt x="8456798" y="3820641"/>
                  <a:pt x="8456798" y="3820641"/>
                </a:cubicBezTo>
                <a:lnTo>
                  <a:pt x="8512655" y="3842984"/>
                </a:lnTo>
                <a:lnTo>
                  <a:pt x="8512655" y="3831812"/>
                </a:lnTo>
                <a:cubicBezTo>
                  <a:pt x="8512655" y="3824366"/>
                  <a:pt x="8516378" y="3820641"/>
                  <a:pt x="8523827" y="3820641"/>
                </a:cubicBezTo>
                <a:cubicBezTo>
                  <a:pt x="8520103" y="3816918"/>
                  <a:pt x="8516844" y="3814589"/>
                  <a:pt x="8514051" y="3813659"/>
                </a:cubicBezTo>
                <a:close/>
                <a:moveTo>
                  <a:pt x="8434455" y="3809469"/>
                </a:moveTo>
                <a:lnTo>
                  <a:pt x="8434455" y="3820641"/>
                </a:lnTo>
                <a:cubicBezTo>
                  <a:pt x="8434455" y="3820641"/>
                  <a:pt x="8438179" y="3820641"/>
                  <a:pt x="8445627" y="3820641"/>
                </a:cubicBezTo>
                <a:close/>
                <a:moveTo>
                  <a:pt x="8384184" y="3809469"/>
                </a:moveTo>
                <a:cubicBezTo>
                  <a:pt x="8380460" y="3809469"/>
                  <a:pt x="8378598" y="3813193"/>
                  <a:pt x="8378598" y="3820641"/>
                </a:cubicBezTo>
                <a:cubicBezTo>
                  <a:pt x="8378598" y="3828089"/>
                  <a:pt x="8382322" y="3831812"/>
                  <a:pt x="8389770" y="3831812"/>
                </a:cubicBezTo>
                <a:cubicBezTo>
                  <a:pt x="8389770" y="3831812"/>
                  <a:pt x="8391631" y="3829950"/>
                  <a:pt x="8395356" y="3826227"/>
                </a:cubicBezTo>
                <a:cubicBezTo>
                  <a:pt x="8399079" y="3822502"/>
                  <a:pt x="8400941" y="3820641"/>
                  <a:pt x="8400941" y="3820641"/>
                </a:cubicBezTo>
                <a:cubicBezTo>
                  <a:pt x="8400941" y="3813193"/>
                  <a:pt x="8397217" y="3809469"/>
                  <a:pt x="8389770" y="3809469"/>
                </a:cubicBezTo>
                <a:cubicBezTo>
                  <a:pt x="8389770" y="3809469"/>
                  <a:pt x="8387906" y="3809469"/>
                  <a:pt x="8384184" y="3809469"/>
                </a:cubicBezTo>
                <a:close/>
                <a:moveTo>
                  <a:pt x="8300398" y="3809469"/>
                </a:moveTo>
                <a:lnTo>
                  <a:pt x="8289226" y="3820641"/>
                </a:lnTo>
                <a:cubicBezTo>
                  <a:pt x="8289226" y="3820641"/>
                  <a:pt x="8289226" y="3824366"/>
                  <a:pt x="8289226" y="3831812"/>
                </a:cubicBezTo>
                <a:lnTo>
                  <a:pt x="8300398" y="3831812"/>
                </a:lnTo>
                <a:cubicBezTo>
                  <a:pt x="8300398" y="3824366"/>
                  <a:pt x="8304122" y="3820641"/>
                  <a:pt x="8311569" y="3820641"/>
                </a:cubicBezTo>
                <a:lnTo>
                  <a:pt x="8311569" y="3809469"/>
                </a:lnTo>
                <a:cubicBezTo>
                  <a:pt x="8304122" y="3809469"/>
                  <a:pt x="8300398" y="3809469"/>
                  <a:pt x="8300398" y="3809469"/>
                </a:cubicBezTo>
                <a:close/>
                <a:moveTo>
                  <a:pt x="5328789" y="3809469"/>
                </a:moveTo>
                <a:cubicBezTo>
                  <a:pt x="5313894" y="3816916"/>
                  <a:pt x="5313894" y="3824366"/>
                  <a:pt x="5328789" y="3831812"/>
                </a:cubicBezTo>
                <a:cubicBezTo>
                  <a:pt x="5336237" y="3831812"/>
                  <a:pt x="5339960" y="3831812"/>
                  <a:pt x="5339960" y="3831812"/>
                </a:cubicBezTo>
                <a:cubicBezTo>
                  <a:pt x="5339960" y="3824366"/>
                  <a:pt x="5339960" y="3820641"/>
                  <a:pt x="5339960" y="3820641"/>
                </a:cubicBezTo>
                <a:close/>
                <a:moveTo>
                  <a:pt x="3586040" y="3809469"/>
                </a:moveTo>
                <a:cubicBezTo>
                  <a:pt x="3593487" y="3816916"/>
                  <a:pt x="3606521" y="3822502"/>
                  <a:pt x="3625140" y="3826227"/>
                </a:cubicBezTo>
                <a:cubicBezTo>
                  <a:pt x="3643758" y="3829950"/>
                  <a:pt x="3660515" y="3835536"/>
                  <a:pt x="3675413" y="3842984"/>
                </a:cubicBezTo>
                <a:cubicBezTo>
                  <a:pt x="3690308" y="3850430"/>
                  <a:pt x="3701479" y="3857880"/>
                  <a:pt x="3708927" y="3865326"/>
                </a:cubicBezTo>
                <a:cubicBezTo>
                  <a:pt x="3723823" y="3865326"/>
                  <a:pt x="3746165" y="3872774"/>
                  <a:pt x="3775955" y="3887669"/>
                </a:cubicBezTo>
                <a:cubicBezTo>
                  <a:pt x="3783402" y="3895117"/>
                  <a:pt x="3794575" y="3900703"/>
                  <a:pt x="3809471" y="3904426"/>
                </a:cubicBezTo>
                <a:cubicBezTo>
                  <a:pt x="3824366" y="3908151"/>
                  <a:pt x="3831812" y="3910012"/>
                  <a:pt x="3831812" y="3910012"/>
                </a:cubicBezTo>
                <a:cubicBezTo>
                  <a:pt x="3846707" y="3917460"/>
                  <a:pt x="3865326" y="3926769"/>
                  <a:pt x="3887669" y="3937942"/>
                </a:cubicBezTo>
                <a:cubicBezTo>
                  <a:pt x="3910012" y="3949112"/>
                  <a:pt x="3921183" y="3954699"/>
                  <a:pt x="3921183" y="3954699"/>
                </a:cubicBezTo>
                <a:cubicBezTo>
                  <a:pt x="3921183" y="3962145"/>
                  <a:pt x="3910012" y="3962145"/>
                  <a:pt x="3887669" y="3954699"/>
                </a:cubicBezTo>
                <a:cubicBezTo>
                  <a:pt x="3835537" y="3924908"/>
                  <a:pt x="3798299" y="3910012"/>
                  <a:pt x="3775955" y="3910012"/>
                </a:cubicBezTo>
                <a:cubicBezTo>
                  <a:pt x="3775955" y="3910012"/>
                  <a:pt x="3768508" y="3906288"/>
                  <a:pt x="3753611" y="3898841"/>
                </a:cubicBezTo>
                <a:lnTo>
                  <a:pt x="3675413" y="3865326"/>
                </a:lnTo>
                <a:cubicBezTo>
                  <a:pt x="3638174" y="3850430"/>
                  <a:pt x="3619555" y="3842984"/>
                  <a:pt x="3619555" y="3842984"/>
                </a:cubicBezTo>
                <a:cubicBezTo>
                  <a:pt x="3612107" y="3842984"/>
                  <a:pt x="3606521" y="3841123"/>
                  <a:pt x="3602797" y="3837398"/>
                </a:cubicBezTo>
                <a:cubicBezTo>
                  <a:pt x="3599074" y="3833673"/>
                  <a:pt x="3593487" y="3831812"/>
                  <a:pt x="3586040" y="3831812"/>
                </a:cubicBezTo>
                <a:close/>
                <a:moveTo>
                  <a:pt x="5513816" y="3805978"/>
                </a:moveTo>
                <a:cubicBezTo>
                  <a:pt x="5511489" y="3806444"/>
                  <a:pt x="5509395" y="3807607"/>
                  <a:pt x="5507532" y="3809469"/>
                </a:cubicBezTo>
                <a:cubicBezTo>
                  <a:pt x="5500084" y="3816916"/>
                  <a:pt x="5500084" y="3822502"/>
                  <a:pt x="5507532" y="3826227"/>
                </a:cubicBezTo>
                <a:cubicBezTo>
                  <a:pt x="5514980" y="3829950"/>
                  <a:pt x="5518704" y="3828089"/>
                  <a:pt x="5518704" y="3820641"/>
                </a:cubicBezTo>
                <a:cubicBezTo>
                  <a:pt x="5518704" y="3820641"/>
                  <a:pt x="5520566" y="3820641"/>
                  <a:pt x="5524289" y="3820641"/>
                </a:cubicBezTo>
                <a:cubicBezTo>
                  <a:pt x="5528013" y="3820641"/>
                  <a:pt x="5529875" y="3824366"/>
                  <a:pt x="5529875" y="3831812"/>
                </a:cubicBezTo>
                <a:cubicBezTo>
                  <a:pt x="5544770" y="3831812"/>
                  <a:pt x="5552218" y="3831812"/>
                  <a:pt x="5552218" y="3831812"/>
                </a:cubicBezTo>
                <a:cubicBezTo>
                  <a:pt x="5552218" y="3831812"/>
                  <a:pt x="5548494" y="3828089"/>
                  <a:pt x="5541046" y="3820641"/>
                </a:cubicBezTo>
                <a:cubicBezTo>
                  <a:pt x="5529875" y="3809469"/>
                  <a:pt x="5520798" y="3804582"/>
                  <a:pt x="5513816" y="3805978"/>
                </a:cubicBezTo>
                <a:close/>
                <a:moveTo>
                  <a:pt x="8223594" y="3803884"/>
                </a:moveTo>
                <a:cubicBezTo>
                  <a:pt x="8224525" y="3803884"/>
                  <a:pt x="8225921" y="3805745"/>
                  <a:pt x="8227782" y="3809469"/>
                </a:cubicBezTo>
                <a:cubicBezTo>
                  <a:pt x="8231507" y="3816916"/>
                  <a:pt x="8229646" y="3816916"/>
                  <a:pt x="8222198" y="3809469"/>
                </a:cubicBezTo>
                <a:cubicBezTo>
                  <a:pt x="8222198" y="3805745"/>
                  <a:pt x="8222663" y="3803884"/>
                  <a:pt x="8223594" y="3803884"/>
                </a:cubicBezTo>
                <a:close/>
                <a:moveTo>
                  <a:pt x="8188684" y="3798298"/>
                </a:moveTo>
                <a:lnTo>
                  <a:pt x="8199854" y="3809469"/>
                </a:lnTo>
                <a:lnTo>
                  <a:pt x="8199854" y="3798298"/>
                </a:lnTo>
                <a:cubicBezTo>
                  <a:pt x="8199854" y="3798298"/>
                  <a:pt x="8196132" y="3798298"/>
                  <a:pt x="8188684" y="3798298"/>
                </a:cubicBezTo>
                <a:close/>
                <a:moveTo>
                  <a:pt x="6200162" y="3798298"/>
                </a:moveTo>
                <a:lnTo>
                  <a:pt x="6200162" y="3820641"/>
                </a:lnTo>
                <a:cubicBezTo>
                  <a:pt x="6215058" y="3820641"/>
                  <a:pt x="6226230" y="3820641"/>
                  <a:pt x="6233678" y="3820641"/>
                </a:cubicBezTo>
                <a:cubicBezTo>
                  <a:pt x="6226230" y="3820641"/>
                  <a:pt x="6222506" y="3816916"/>
                  <a:pt x="6222506" y="3809469"/>
                </a:cubicBezTo>
                <a:cubicBezTo>
                  <a:pt x="6222506" y="3802022"/>
                  <a:pt x="6218782" y="3798298"/>
                  <a:pt x="6211335" y="3798298"/>
                </a:cubicBezTo>
                <a:close/>
                <a:moveTo>
                  <a:pt x="4736701" y="3798298"/>
                </a:moveTo>
                <a:lnTo>
                  <a:pt x="4747873" y="3809469"/>
                </a:lnTo>
                <a:lnTo>
                  <a:pt x="4759044" y="3809469"/>
                </a:lnTo>
                <a:cubicBezTo>
                  <a:pt x="4759044" y="3802022"/>
                  <a:pt x="4757182" y="3798298"/>
                  <a:pt x="4753458" y="3798298"/>
                </a:cubicBezTo>
                <a:cubicBezTo>
                  <a:pt x="4749735" y="3798298"/>
                  <a:pt x="4744149" y="3798298"/>
                  <a:pt x="4736701" y="3798298"/>
                </a:cubicBezTo>
                <a:close/>
                <a:moveTo>
                  <a:pt x="3921183" y="3798298"/>
                </a:moveTo>
                <a:cubicBezTo>
                  <a:pt x="3928631" y="3798298"/>
                  <a:pt x="3934217" y="3802022"/>
                  <a:pt x="3937942" y="3809469"/>
                </a:cubicBezTo>
                <a:cubicBezTo>
                  <a:pt x="3941665" y="3816916"/>
                  <a:pt x="3941665" y="3820641"/>
                  <a:pt x="3937942" y="3820641"/>
                </a:cubicBezTo>
                <a:cubicBezTo>
                  <a:pt x="3934217" y="3820641"/>
                  <a:pt x="3928631" y="3820641"/>
                  <a:pt x="3921183" y="3820641"/>
                </a:cubicBezTo>
                <a:lnTo>
                  <a:pt x="3910012" y="3809469"/>
                </a:lnTo>
                <a:cubicBezTo>
                  <a:pt x="3902565" y="3809469"/>
                  <a:pt x="3906288" y="3805745"/>
                  <a:pt x="3921183" y="3798298"/>
                </a:cubicBezTo>
                <a:close/>
                <a:moveTo>
                  <a:pt x="8336704" y="3792712"/>
                </a:moveTo>
                <a:cubicBezTo>
                  <a:pt x="8334843" y="3792712"/>
                  <a:pt x="8333912" y="3794575"/>
                  <a:pt x="8333912" y="3798298"/>
                </a:cubicBezTo>
                <a:lnTo>
                  <a:pt x="8345083" y="3798298"/>
                </a:lnTo>
                <a:cubicBezTo>
                  <a:pt x="8341360" y="3794575"/>
                  <a:pt x="8338566" y="3792712"/>
                  <a:pt x="8336704" y="3792712"/>
                </a:cubicBezTo>
                <a:close/>
                <a:moveTo>
                  <a:pt x="8250126" y="3792712"/>
                </a:moveTo>
                <a:cubicBezTo>
                  <a:pt x="8246402" y="3792712"/>
                  <a:pt x="8240816" y="3794575"/>
                  <a:pt x="8233368" y="3798298"/>
                </a:cubicBezTo>
                <a:cubicBezTo>
                  <a:pt x="8218474" y="3798298"/>
                  <a:pt x="8211026" y="3798298"/>
                  <a:pt x="8211026" y="3798298"/>
                </a:cubicBezTo>
                <a:lnTo>
                  <a:pt x="8222198" y="3809469"/>
                </a:lnTo>
                <a:cubicBezTo>
                  <a:pt x="8214748" y="3809469"/>
                  <a:pt x="8211026" y="3813193"/>
                  <a:pt x="8211026" y="3820641"/>
                </a:cubicBezTo>
                <a:lnTo>
                  <a:pt x="8211026" y="3831812"/>
                </a:lnTo>
                <a:lnTo>
                  <a:pt x="8222198" y="3831812"/>
                </a:lnTo>
                <a:cubicBezTo>
                  <a:pt x="8229646" y="3831812"/>
                  <a:pt x="8238955" y="3829950"/>
                  <a:pt x="8250126" y="3826227"/>
                </a:cubicBezTo>
                <a:cubicBezTo>
                  <a:pt x="8261298" y="3822502"/>
                  <a:pt x="8265021" y="3818779"/>
                  <a:pt x="8261298" y="3815055"/>
                </a:cubicBezTo>
                <a:cubicBezTo>
                  <a:pt x="8257575" y="3811330"/>
                  <a:pt x="8255712" y="3805745"/>
                  <a:pt x="8255712" y="3798298"/>
                </a:cubicBezTo>
                <a:cubicBezTo>
                  <a:pt x="8255712" y="3794575"/>
                  <a:pt x="8253850" y="3792712"/>
                  <a:pt x="8250126" y="3792712"/>
                </a:cubicBezTo>
                <a:close/>
                <a:moveTo>
                  <a:pt x="8814285" y="3787127"/>
                </a:moveTo>
                <a:cubicBezTo>
                  <a:pt x="8806837" y="3787127"/>
                  <a:pt x="8803114" y="3788988"/>
                  <a:pt x="8803114" y="3792712"/>
                </a:cubicBezTo>
                <a:cubicBezTo>
                  <a:pt x="8803114" y="3796436"/>
                  <a:pt x="8804975" y="3798298"/>
                  <a:pt x="8808700" y="3798298"/>
                </a:cubicBezTo>
                <a:cubicBezTo>
                  <a:pt x="8812423" y="3798298"/>
                  <a:pt x="8814285" y="3794573"/>
                  <a:pt x="8814285" y="3787127"/>
                </a:cubicBezTo>
                <a:close/>
                <a:moveTo>
                  <a:pt x="8702570" y="3787127"/>
                </a:moveTo>
                <a:cubicBezTo>
                  <a:pt x="8702570" y="3787127"/>
                  <a:pt x="8702570" y="3790850"/>
                  <a:pt x="8702570" y="3798298"/>
                </a:cubicBezTo>
                <a:lnTo>
                  <a:pt x="8713742" y="3809469"/>
                </a:lnTo>
                <a:cubicBezTo>
                  <a:pt x="8721190" y="3802022"/>
                  <a:pt x="8724913" y="3796436"/>
                  <a:pt x="8724913" y="3792712"/>
                </a:cubicBezTo>
                <a:cubicBezTo>
                  <a:pt x="8724913" y="3788988"/>
                  <a:pt x="8721190" y="3787127"/>
                  <a:pt x="8713742" y="3787127"/>
                </a:cubicBezTo>
                <a:close/>
                <a:moveTo>
                  <a:pt x="8278055" y="3787127"/>
                </a:moveTo>
                <a:cubicBezTo>
                  <a:pt x="8278055" y="3787127"/>
                  <a:pt x="8274332" y="3790850"/>
                  <a:pt x="8266883" y="3798298"/>
                </a:cubicBezTo>
                <a:lnTo>
                  <a:pt x="8278055" y="3798298"/>
                </a:lnTo>
                <a:close/>
                <a:moveTo>
                  <a:pt x="6099620" y="3787127"/>
                </a:moveTo>
                <a:lnTo>
                  <a:pt x="6099620" y="3798298"/>
                </a:lnTo>
                <a:lnTo>
                  <a:pt x="6110791" y="3798298"/>
                </a:lnTo>
                <a:cubicBezTo>
                  <a:pt x="6110791" y="3790850"/>
                  <a:pt x="6107068" y="3787127"/>
                  <a:pt x="6099620" y="3787127"/>
                </a:cubicBezTo>
                <a:close/>
                <a:moveTo>
                  <a:pt x="5284103" y="3787127"/>
                </a:moveTo>
                <a:lnTo>
                  <a:pt x="5250589" y="3798298"/>
                </a:lnTo>
                <a:cubicBezTo>
                  <a:pt x="5250589" y="3805745"/>
                  <a:pt x="5265485" y="3805745"/>
                  <a:pt x="5295274" y="3798298"/>
                </a:cubicBezTo>
                <a:close/>
                <a:moveTo>
                  <a:pt x="4546786" y="3787127"/>
                </a:moveTo>
                <a:cubicBezTo>
                  <a:pt x="4546786" y="3794573"/>
                  <a:pt x="4546786" y="3798298"/>
                  <a:pt x="4546786" y="3798298"/>
                </a:cubicBezTo>
                <a:cubicBezTo>
                  <a:pt x="4546786" y="3798298"/>
                  <a:pt x="4544925" y="3798298"/>
                  <a:pt x="4541201" y="3798298"/>
                </a:cubicBezTo>
                <a:cubicBezTo>
                  <a:pt x="4537476" y="3798298"/>
                  <a:pt x="4535615" y="3796436"/>
                  <a:pt x="4535615" y="3792712"/>
                </a:cubicBezTo>
                <a:cubicBezTo>
                  <a:pt x="4535615" y="3788988"/>
                  <a:pt x="4539340" y="3787127"/>
                  <a:pt x="4546786" y="3787127"/>
                </a:cubicBezTo>
                <a:close/>
                <a:moveTo>
                  <a:pt x="4111098" y="3787127"/>
                </a:moveTo>
                <a:lnTo>
                  <a:pt x="4111098" y="3798298"/>
                </a:lnTo>
                <a:cubicBezTo>
                  <a:pt x="4103652" y="3798298"/>
                  <a:pt x="4101790" y="3800159"/>
                  <a:pt x="4105514" y="3803884"/>
                </a:cubicBezTo>
                <a:cubicBezTo>
                  <a:pt x="4109237" y="3807607"/>
                  <a:pt x="4114823" y="3809469"/>
                  <a:pt x="4122271" y="3809469"/>
                </a:cubicBezTo>
                <a:cubicBezTo>
                  <a:pt x="4129718" y="3816916"/>
                  <a:pt x="4137167" y="3820641"/>
                  <a:pt x="4144614" y="3820641"/>
                </a:cubicBezTo>
                <a:cubicBezTo>
                  <a:pt x="4152061" y="3820641"/>
                  <a:pt x="4155785" y="3816916"/>
                  <a:pt x="4155785" y="3809469"/>
                </a:cubicBezTo>
                <a:lnTo>
                  <a:pt x="4166956" y="3809469"/>
                </a:lnTo>
                <a:cubicBezTo>
                  <a:pt x="4166956" y="3816916"/>
                  <a:pt x="4174403" y="3816916"/>
                  <a:pt x="4189299" y="3809469"/>
                </a:cubicBezTo>
                <a:lnTo>
                  <a:pt x="4222813" y="3809469"/>
                </a:lnTo>
                <a:cubicBezTo>
                  <a:pt x="4230261" y="3816916"/>
                  <a:pt x="4237710" y="3820641"/>
                  <a:pt x="4245156" y="3820641"/>
                </a:cubicBezTo>
                <a:cubicBezTo>
                  <a:pt x="4282395" y="3835536"/>
                  <a:pt x="4304738" y="3846707"/>
                  <a:pt x="4312186" y="3854155"/>
                </a:cubicBezTo>
                <a:lnTo>
                  <a:pt x="4301013" y="3854155"/>
                </a:lnTo>
                <a:lnTo>
                  <a:pt x="4289843" y="3854155"/>
                </a:lnTo>
                <a:lnTo>
                  <a:pt x="4345700" y="3865326"/>
                </a:lnTo>
                <a:cubicBezTo>
                  <a:pt x="4360595" y="3857880"/>
                  <a:pt x="4397833" y="3869050"/>
                  <a:pt x="4457414" y="3898841"/>
                </a:cubicBezTo>
                <a:cubicBezTo>
                  <a:pt x="4464863" y="3898841"/>
                  <a:pt x="4474171" y="3900703"/>
                  <a:pt x="4485344" y="3904426"/>
                </a:cubicBezTo>
                <a:cubicBezTo>
                  <a:pt x="4496515" y="3908151"/>
                  <a:pt x="4502101" y="3910012"/>
                  <a:pt x="4502101" y="3910012"/>
                </a:cubicBezTo>
                <a:cubicBezTo>
                  <a:pt x="4561681" y="3917460"/>
                  <a:pt x="4602643" y="3932355"/>
                  <a:pt x="4624987" y="3954699"/>
                </a:cubicBezTo>
                <a:cubicBezTo>
                  <a:pt x="4632434" y="3954699"/>
                  <a:pt x="4643605" y="3956560"/>
                  <a:pt x="4658500" y="3960283"/>
                </a:cubicBezTo>
                <a:cubicBezTo>
                  <a:pt x="4673396" y="3964008"/>
                  <a:pt x="4680844" y="3962145"/>
                  <a:pt x="4680844" y="3954699"/>
                </a:cubicBezTo>
                <a:lnTo>
                  <a:pt x="4725530" y="3977042"/>
                </a:lnTo>
                <a:lnTo>
                  <a:pt x="4714358" y="3977042"/>
                </a:lnTo>
                <a:lnTo>
                  <a:pt x="4703187" y="3988213"/>
                </a:lnTo>
                <a:cubicBezTo>
                  <a:pt x="4718082" y="3988213"/>
                  <a:pt x="4729253" y="3988213"/>
                  <a:pt x="4736701" y="3988213"/>
                </a:cubicBezTo>
                <a:cubicBezTo>
                  <a:pt x="4744149" y="3988213"/>
                  <a:pt x="4747873" y="3990074"/>
                  <a:pt x="4747873" y="3993799"/>
                </a:cubicBezTo>
                <a:cubicBezTo>
                  <a:pt x="4747873" y="3997522"/>
                  <a:pt x="4755319" y="4001245"/>
                  <a:pt x="4770215" y="4004970"/>
                </a:cubicBezTo>
                <a:cubicBezTo>
                  <a:pt x="4785110" y="4008694"/>
                  <a:pt x="4792558" y="4010556"/>
                  <a:pt x="4792558" y="4010556"/>
                </a:cubicBezTo>
                <a:lnTo>
                  <a:pt x="4826072" y="4021727"/>
                </a:lnTo>
                <a:cubicBezTo>
                  <a:pt x="4840968" y="4036622"/>
                  <a:pt x="4855863" y="4044070"/>
                  <a:pt x="4870759" y="4044070"/>
                </a:cubicBezTo>
                <a:cubicBezTo>
                  <a:pt x="4907998" y="4051518"/>
                  <a:pt x="4934064" y="4058965"/>
                  <a:pt x="4948959" y="4066413"/>
                </a:cubicBezTo>
                <a:cubicBezTo>
                  <a:pt x="4956407" y="4073861"/>
                  <a:pt x="4967578" y="4077584"/>
                  <a:pt x="4982474" y="4077584"/>
                </a:cubicBezTo>
                <a:cubicBezTo>
                  <a:pt x="4997369" y="4077584"/>
                  <a:pt x="5004816" y="4075723"/>
                  <a:pt x="5004816" y="4071998"/>
                </a:cubicBezTo>
                <a:cubicBezTo>
                  <a:pt x="5004816" y="4068275"/>
                  <a:pt x="5008541" y="4066413"/>
                  <a:pt x="5015987" y="4066413"/>
                </a:cubicBezTo>
                <a:cubicBezTo>
                  <a:pt x="5023435" y="4066413"/>
                  <a:pt x="5029021" y="4066413"/>
                  <a:pt x="5032745" y="4066413"/>
                </a:cubicBezTo>
                <a:cubicBezTo>
                  <a:pt x="5036469" y="4066413"/>
                  <a:pt x="5038330" y="4066413"/>
                  <a:pt x="5038330" y="4066413"/>
                </a:cubicBezTo>
                <a:cubicBezTo>
                  <a:pt x="5045778" y="4066413"/>
                  <a:pt x="5049503" y="4070136"/>
                  <a:pt x="5049503" y="4077584"/>
                </a:cubicBezTo>
                <a:cubicBezTo>
                  <a:pt x="5049503" y="4085032"/>
                  <a:pt x="5051364" y="4090618"/>
                  <a:pt x="5055087" y="4094341"/>
                </a:cubicBezTo>
                <a:cubicBezTo>
                  <a:pt x="5058812" y="4098066"/>
                  <a:pt x="5064398" y="4099927"/>
                  <a:pt x="5071844" y="4099927"/>
                </a:cubicBezTo>
                <a:cubicBezTo>
                  <a:pt x="5079292" y="4099927"/>
                  <a:pt x="5086740" y="4103652"/>
                  <a:pt x="5094188" y="4111098"/>
                </a:cubicBezTo>
                <a:lnTo>
                  <a:pt x="5094188" y="4122270"/>
                </a:lnTo>
                <a:cubicBezTo>
                  <a:pt x="5086740" y="4114823"/>
                  <a:pt x="5071844" y="4111098"/>
                  <a:pt x="5049503" y="4111098"/>
                </a:cubicBezTo>
                <a:cubicBezTo>
                  <a:pt x="5027160" y="4103652"/>
                  <a:pt x="5004816" y="4096203"/>
                  <a:pt x="4982474" y="4088756"/>
                </a:cubicBezTo>
                <a:cubicBezTo>
                  <a:pt x="4975025" y="4088756"/>
                  <a:pt x="4963855" y="4085032"/>
                  <a:pt x="4948959" y="4077584"/>
                </a:cubicBezTo>
                <a:cubicBezTo>
                  <a:pt x="4934064" y="4070136"/>
                  <a:pt x="4921030" y="4064552"/>
                  <a:pt x="4909859" y="4060827"/>
                </a:cubicBezTo>
                <a:cubicBezTo>
                  <a:pt x="4898688" y="4057102"/>
                  <a:pt x="4885654" y="4053379"/>
                  <a:pt x="4870759" y="4049656"/>
                </a:cubicBezTo>
                <a:cubicBezTo>
                  <a:pt x="4855863" y="4045932"/>
                  <a:pt x="4840968" y="4044070"/>
                  <a:pt x="4826072" y="4044070"/>
                </a:cubicBezTo>
                <a:lnTo>
                  <a:pt x="4747873" y="4021727"/>
                </a:lnTo>
                <a:cubicBezTo>
                  <a:pt x="4732976" y="4021727"/>
                  <a:pt x="4721805" y="4025451"/>
                  <a:pt x="4714358" y="4032899"/>
                </a:cubicBezTo>
                <a:cubicBezTo>
                  <a:pt x="4706911" y="4032899"/>
                  <a:pt x="4695739" y="4029175"/>
                  <a:pt x="4680844" y="4021727"/>
                </a:cubicBezTo>
                <a:cubicBezTo>
                  <a:pt x="4665948" y="4021727"/>
                  <a:pt x="4656639" y="4019865"/>
                  <a:pt x="4652916" y="4016141"/>
                </a:cubicBezTo>
                <a:cubicBezTo>
                  <a:pt x="4649191" y="4012417"/>
                  <a:pt x="4647329" y="4010556"/>
                  <a:pt x="4647329" y="4010556"/>
                </a:cubicBezTo>
                <a:lnTo>
                  <a:pt x="4636157" y="3999384"/>
                </a:lnTo>
                <a:lnTo>
                  <a:pt x="4613815" y="3988213"/>
                </a:lnTo>
                <a:lnTo>
                  <a:pt x="4580300" y="3977042"/>
                </a:lnTo>
                <a:cubicBezTo>
                  <a:pt x="4580300" y="3984488"/>
                  <a:pt x="4584024" y="3988213"/>
                  <a:pt x="4591472" y="3988213"/>
                </a:cubicBezTo>
                <a:cubicBezTo>
                  <a:pt x="4591472" y="3988213"/>
                  <a:pt x="4593334" y="3990074"/>
                  <a:pt x="4597058" y="3993799"/>
                </a:cubicBezTo>
                <a:cubicBezTo>
                  <a:pt x="4600782" y="3997522"/>
                  <a:pt x="4606368" y="3999384"/>
                  <a:pt x="4613815" y="3999384"/>
                </a:cubicBezTo>
                <a:cubicBezTo>
                  <a:pt x="4621262" y="3999384"/>
                  <a:pt x="4624987" y="4003108"/>
                  <a:pt x="4624987" y="4010556"/>
                </a:cubicBezTo>
                <a:cubicBezTo>
                  <a:pt x="4624987" y="4018004"/>
                  <a:pt x="4624987" y="4021727"/>
                  <a:pt x="4624987" y="4021727"/>
                </a:cubicBezTo>
                <a:lnTo>
                  <a:pt x="4602643" y="4021727"/>
                </a:lnTo>
                <a:lnTo>
                  <a:pt x="4546786" y="3977042"/>
                </a:lnTo>
                <a:lnTo>
                  <a:pt x="4513272" y="3954699"/>
                </a:lnTo>
                <a:cubicBezTo>
                  <a:pt x="4513272" y="3954699"/>
                  <a:pt x="4509548" y="3954699"/>
                  <a:pt x="4502101" y="3954699"/>
                </a:cubicBezTo>
                <a:cubicBezTo>
                  <a:pt x="4494654" y="3954699"/>
                  <a:pt x="4490929" y="3950974"/>
                  <a:pt x="4490929" y="3943526"/>
                </a:cubicBezTo>
                <a:lnTo>
                  <a:pt x="4479758" y="3943526"/>
                </a:lnTo>
                <a:cubicBezTo>
                  <a:pt x="4472310" y="3936080"/>
                  <a:pt x="4451828" y="3926769"/>
                  <a:pt x="4418314" y="3915598"/>
                </a:cubicBezTo>
                <a:cubicBezTo>
                  <a:pt x="4384800" y="3904426"/>
                  <a:pt x="4356871" y="3898841"/>
                  <a:pt x="4334529" y="3898841"/>
                </a:cubicBezTo>
                <a:cubicBezTo>
                  <a:pt x="4327081" y="3891394"/>
                  <a:pt x="4312186" y="3883946"/>
                  <a:pt x="4289843" y="3876498"/>
                </a:cubicBezTo>
                <a:cubicBezTo>
                  <a:pt x="4267499" y="3869050"/>
                  <a:pt x="4245156" y="3861603"/>
                  <a:pt x="4222813" y="3854155"/>
                </a:cubicBezTo>
                <a:cubicBezTo>
                  <a:pt x="4125995" y="3824366"/>
                  <a:pt x="4073861" y="3809469"/>
                  <a:pt x="4066413" y="3809469"/>
                </a:cubicBezTo>
                <a:close/>
                <a:moveTo>
                  <a:pt x="8724913" y="3775954"/>
                </a:moveTo>
                <a:cubicBezTo>
                  <a:pt x="8724913" y="3775954"/>
                  <a:pt x="8728636" y="3779679"/>
                  <a:pt x="8736084" y="3787127"/>
                </a:cubicBezTo>
                <a:lnTo>
                  <a:pt x="8758427" y="3775954"/>
                </a:lnTo>
                <a:close/>
                <a:moveTo>
                  <a:pt x="7507224" y="3775954"/>
                </a:moveTo>
                <a:lnTo>
                  <a:pt x="7496052" y="3787127"/>
                </a:lnTo>
                <a:cubicBezTo>
                  <a:pt x="7510947" y="3787127"/>
                  <a:pt x="7518395" y="3787127"/>
                  <a:pt x="7518395" y="3787127"/>
                </a:cubicBezTo>
                <a:close/>
                <a:moveTo>
                  <a:pt x="6110791" y="3775954"/>
                </a:moveTo>
                <a:cubicBezTo>
                  <a:pt x="6110791" y="3783402"/>
                  <a:pt x="6114516" y="3787127"/>
                  <a:pt x="6121963" y="3787127"/>
                </a:cubicBezTo>
                <a:lnTo>
                  <a:pt x="6121963" y="3775954"/>
                </a:lnTo>
                <a:close/>
                <a:moveTo>
                  <a:pt x="3820641" y="3775954"/>
                </a:moveTo>
                <a:cubicBezTo>
                  <a:pt x="3828090" y="3775954"/>
                  <a:pt x="3831812" y="3777816"/>
                  <a:pt x="3831812" y="3781541"/>
                </a:cubicBezTo>
                <a:cubicBezTo>
                  <a:pt x="3831812" y="3785265"/>
                  <a:pt x="3828090" y="3787127"/>
                  <a:pt x="3820641" y="3787127"/>
                </a:cubicBezTo>
                <a:close/>
                <a:moveTo>
                  <a:pt x="6021420" y="3764784"/>
                </a:moveTo>
                <a:lnTo>
                  <a:pt x="6021420" y="3775954"/>
                </a:lnTo>
                <a:cubicBezTo>
                  <a:pt x="6021420" y="3775954"/>
                  <a:pt x="6028867" y="3772231"/>
                  <a:pt x="6043763" y="3764784"/>
                </a:cubicBezTo>
                <a:close/>
                <a:moveTo>
                  <a:pt x="5418160" y="3764784"/>
                </a:moveTo>
                <a:lnTo>
                  <a:pt x="5406990" y="3775954"/>
                </a:lnTo>
                <a:lnTo>
                  <a:pt x="5406990" y="3787127"/>
                </a:lnTo>
                <a:cubicBezTo>
                  <a:pt x="5406990" y="3787127"/>
                  <a:pt x="5408851" y="3787127"/>
                  <a:pt x="5412574" y="3787127"/>
                </a:cubicBezTo>
                <a:cubicBezTo>
                  <a:pt x="5416299" y="3787127"/>
                  <a:pt x="5421884" y="3787127"/>
                  <a:pt x="5429331" y="3787127"/>
                </a:cubicBezTo>
                <a:cubicBezTo>
                  <a:pt x="5429331" y="3794573"/>
                  <a:pt x="5434917" y="3800159"/>
                  <a:pt x="5446088" y="3803884"/>
                </a:cubicBezTo>
                <a:cubicBezTo>
                  <a:pt x="5457261" y="3807607"/>
                  <a:pt x="5466570" y="3809469"/>
                  <a:pt x="5474018" y="3809469"/>
                </a:cubicBezTo>
                <a:cubicBezTo>
                  <a:pt x="5481465" y="3809469"/>
                  <a:pt x="5487052" y="3809469"/>
                  <a:pt x="5490775" y="3809469"/>
                </a:cubicBezTo>
                <a:cubicBezTo>
                  <a:pt x="5494498" y="3809469"/>
                  <a:pt x="5496361" y="3805745"/>
                  <a:pt x="5496361" y="3798298"/>
                </a:cubicBezTo>
                <a:cubicBezTo>
                  <a:pt x="5496361" y="3790850"/>
                  <a:pt x="5490775" y="3785265"/>
                  <a:pt x="5479604" y="3781541"/>
                </a:cubicBezTo>
                <a:cubicBezTo>
                  <a:pt x="5468432" y="3777816"/>
                  <a:pt x="5455399" y="3775954"/>
                  <a:pt x="5440504" y="3775954"/>
                </a:cubicBezTo>
                <a:cubicBezTo>
                  <a:pt x="5433056" y="3775954"/>
                  <a:pt x="5429331" y="3774093"/>
                  <a:pt x="5429331" y="3770370"/>
                </a:cubicBezTo>
                <a:cubicBezTo>
                  <a:pt x="5429331" y="3766645"/>
                  <a:pt x="5425608" y="3764784"/>
                  <a:pt x="5418160" y="3764784"/>
                </a:cubicBezTo>
                <a:close/>
                <a:moveTo>
                  <a:pt x="5211488" y="3764784"/>
                </a:moveTo>
                <a:cubicBezTo>
                  <a:pt x="5207765" y="3764784"/>
                  <a:pt x="5205902" y="3766645"/>
                  <a:pt x="5205902" y="3770370"/>
                </a:cubicBezTo>
                <a:cubicBezTo>
                  <a:pt x="5205902" y="3774093"/>
                  <a:pt x="5209627" y="3777816"/>
                  <a:pt x="5217075" y="3781541"/>
                </a:cubicBezTo>
                <a:cubicBezTo>
                  <a:pt x="5224522" y="3785265"/>
                  <a:pt x="5230107" y="3785265"/>
                  <a:pt x="5233832" y="3781541"/>
                </a:cubicBezTo>
                <a:cubicBezTo>
                  <a:pt x="5237555" y="3777816"/>
                  <a:pt x="5239416" y="3775954"/>
                  <a:pt x="5239416" y="3775954"/>
                </a:cubicBezTo>
                <a:cubicBezTo>
                  <a:pt x="5239416" y="3775954"/>
                  <a:pt x="5237555" y="3775954"/>
                  <a:pt x="5233832" y="3775954"/>
                </a:cubicBezTo>
                <a:cubicBezTo>
                  <a:pt x="5230107" y="3775954"/>
                  <a:pt x="5226384" y="3774093"/>
                  <a:pt x="5222659" y="3770370"/>
                </a:cubicBezTo>
                <a:cubicBezTo>
                  <a:pt x="5218936" y="3766645"/>
                  <a:pt x="5215212" y="3764784"/>
                  <a:pt x="5211488" y="3764784"/>
                </a:cubicBezTo>
                <a:close/>
                <a:moveTo>
                  <a:pt x="5161217" y="3764784"/>
                </a:moveTo>
                <a:lnTo>
                  <a:pt x="5183559" y="3775954"/>
                </a:lnTo>
                <a:lnTo>
                  <a:pt x="5183559" y="3764784"/>
                </a:lnTo>
                <a:close/>
                <a:moveTo>
                  <a:pt x="8680227" y="3753611"/>
                </a:moveTo>
                <a:lnTo>
                  <a:pt x="8669056" y="3764784"/>
                </a:lnTo>
                <a:lnTo>
                  <a:pt x="8680227" y="3764784"/>
                </a:lnTo>
                <a:lnTo>
                  <a:pt x="8691399" y="3775954"/>
                </a:lnTo>
                <a:lnTo>
                  <a:pt x="8713742" y="3775954"/>
                </a:lnTo>
                <a:lnTo>
                  <a:pt x="8702570" y="3764784"/>
                </a:lnTo>
                <a:cubicBezTo>
                  <a:pt x="8702570" y="3764784"/>
                  <a:pt x="8700709" y="3762922"/>
                  <a:pt x="8696985" y="3759197"/>
                </a:cubicBezTo>
                <a:cubicBezTo>
                  <a:pt x="8693261" y="3755473"/>
                  <a:pt x="8687676" y="3753611"/>
                  <a:pt x="8680227" y="3753611"/>
                </a:cubicBezTo>
                <a:close/>
                <a:moveTo>
                  <a:pt x="8456798" y="3753611"/>
                </a:moveTo>
                <a:cubicBezTo>
                  <a:pt x="8449350" y="3753611"/>
                  <a:pt x="8443764" y="3755473"/>
                  <a:pt x="8440041" y="3759197"/>
                </a:cubicBezTo>
                <a:cubicBezTo>
                  <a:pt x="8436318" y="3762922"/>
                  <a:pt x="8436318" y="3766645"/>
                  <a:pt x="8440041" y="3770370"/>
                </a:cubicBezTo>
                <a:cubicBezTo>
                  <a:pt x="8443764" y="3774093"/>
                  <a:pt x="8447488" y="3775954"/>
                  <a:pt x="8451213" y="3775954"/>
                </a:cubicBezTo>
                <a:cubicBezTo>
                  <a:pt x="8454936" y="3775954"/>
                  <a:pt x="8456798" y="3772231"/>
                  <a:pt x="8456798" y="3764784"/>
                </a:cubicBezTo>
                <a:close/>
                <a:moveTo>
                  <a:pt x="8211026" y="3753611"/>
                </a:moveTo>
                <a:cubicBezTo>
                  <a:pt x="8203578" y="3753611"/>
                  <a:pt x="8196132" y="3757336"/>
                  <a:pt x="8188684" y="3764784"/>
                </a:cubicBezTo>
                <a:lnTo>
                  <a:pt x="8143998" y="3764784"/>
                </a:lnTo>
                <a:cubicBezTo>
                  <a:pt x="8143998" y="3764784"/>
                  <a:pt x="8136550" y="3764784"/>
                  <a:pt x="8121654" y="3764784"/>
                </a:cubicBezTo>
                <a:lnTo>
                  <a:pt x="8099311" y="3764784"/>
                </a:lnTo>
                <a:cubicBezTo>
                  <a:pt x="8099311" y="3772231"/>
                  <a:pt x="8095588" y="3775954"/>
                  <a:pt x="8088140" y="3775954"/>
                </a:cubicBezTo>
                <a:lnTo>
                  <a:pt x="8088140" y="3787127"/>
                </a:lnTo>
                <a:cubicBezTo>
                  <a:pt x="8095588" y="3787127"/>
                  <a:pt x="8101174" y="3785265"/>
                  <a:pt x="8104897" y="3781541"/>
                </a:cubicBezTo>
                <a:cubicBezTo>
                  <a:pt x="8108620" y="3777816"/>
                  <a:pt x="8117931" y="3775954"/>
                  <a:pt x="8132825" y="3775954"/>
                </a:cubicBezTo>
                <a:lnTo>
                  <a:pt x="8143998" y="3787127"/>
                </a:lnTo>
                <a:lnTo>
                  <a:pt x="8143998" y="3798298"/>
                </a:lnTo>
                <a:cubicBezTo>
                  <a:pt x="8151445" y="3798298"/>
                  <a:pt x="8157032" y="3796436"/>
                  <a:pt x="8160754" y="3792712"/>
                </a:cubicBezTo>
                <a:cubicBezTo>
                  <a:pt x="8164478" y="3788988"/>
                  <a:pt x="8168202" y="3787127"/>
                  <a:pt x="8171925" y="3787127"/>
                </a:cubicBezTo>
                <a:cubicBezTo>
                  <a:pt x="8175648" y="3787127"/>
                  <a:pt x="8177512" y="3790850"/>
                  <a:pt x="8177512" y="3798298"/>
                </a:cubicBezTo>
                <a:cubicBezTo>
                  <a:pt x="8177512" y="3805745"/>
                  <a:pt x="8179374" y="3805745"/>
                  <a:pt x="8183098" y="3798298"/>
                </a:cubicBezTo>
                <a:cubicBezTo>
                  <a:pt x="8186820" y="3790850"/>
                  <a:pt x="8188684" y="3787127"/>
                  <a:pt x="8188684" y="3787127"/>
                </a:cubicBezTo>
                <a:lnTo>
                  <a:pt x="8199854" y="3787127"/>
                </a:lnTo>
                <a:cubicBezTo>
                  <a:pt x="8199854" y="3787127"/>
                  <a:pt x="8201718" y="3787127"/>
                  <a:pt x="8205441" y="3787127"/>
                </a:cubicBezTo>
                <a:cubicBezTo>
                  <a:pt x="8209164" y="3787127"/>
                  <a:pt x="8207302" y="3783402"/>
                  <a:pt x="8199854" y="3775954"/>
                </a:cubicBezTo>
                <a:cubicBezTo>
                  <a:pt x="8199854" y="3768507"/>
                  <a:pt x="8199854" y="3764784"/>
                  <a:pt x="8199854" y="3764784"/>
                </a:cubicBezTo>
                <a:close/>
                <a:moveTo>
                  <a:pt x="5596905" y="3753611"/>
                </a:moveTo>
                <a:cubicBezTo>
                  <a:pt x="5596905" y="3761059"/>
                  <a:pt x="5600628" y="3764784"/>
                  <a:pt x="5608075" y="3764784"/>
                </a:cubicBezTo>
                <a:lnTo>
                  <a:pt x="5608075" y="3753611"/>
                </a:lnTo>
                <a:close/>
                <a:moveTo>
                  <a:pt x="4708773" y="3753611"/>
                </a:moveTo>
                <a:cubicBezTo>
                  <a:pt x="4705048" y="3753611"/>
                  <a:pt x="4703187" y="3757336"/>
                  <a:pt x="4703187" y="3764784"/>
                </a:cubicBezTo>
                <a:cubicBezTo>
                  <a:pt x="4703187" y="3764784"/>
                  <a:pt x="4706911" y="3764784"/>
                  <a:pt x="4714358" y="3764784"/>
                </a:cubicBezTo>
                <a:cubicBezTo>
                  <a:pt x="4714358" y="3757336"/>
                  <a:pt x="4712496" y="3753611"/>
                  <a:pt x="4708773" y="3753611"/>
                </a:cubicBezTo>
                <a:close/>
                <a:moveTo>
                  <a:pt x="9104743" y="3742440"/>
                </a:moveTo>
                <a:lnTo>
                  <a:pt x="9138257" y="3742440"/>
                </a:lnTo>
                <a:lnTo>
                  <a:pt x="9115914" y="3753611"/>
                </a:lnTo>
                <a:cubicBezTo>
                  <a:pt x="9108467" y="3753611"/>
                  <a:pt x="9104743" y="3749888"/>
                  <a:pt x="9104743" y="3742440"/>
                </a:cubicBezTo>
                <a:close/>
                <a:moveTo>
                  <a:pt x="8635542" y="3742440"/>
                </a:moveTo>
                <a:lnTo>
                  <a:pt x="8624370" y="3753611"/>
                </a:lnTo>
                <a:cubicBezTo>
                  <a:pt x="8631819" y="3753611"/>
                  <a:pt x="8635542" y="3753611"/>
                  <a:pt x="8635542" y="3753611"/>
                </a:cubicBezTo>
                <a:cubicBezTo>
                  <a:pt x="8642990" y="3753611"/>
                  <a:pt x="8646713" y="3751750"/>
                  <a:pt x="8646713" y="3748027"/>
                </a:cubicBezTo>
                <a:cubicBezTo>
                  <a:pt x="8646713" y="3744302"/>
                  <a:pt x="8642990" y="3742440"/>
                  <a:pt x="8635542" y="3742440"/>
                </a:cubicBezTo>
                <a:close/>
                <a:moveTo>
                  <a:pt x="8534998" y="3742440"/>
                </a:moveTo>
                <a:cubicBezTo>
                  <a:pt x="8527551" y="3742440"/>
                  <a:pt x="8527551" y="3746165"/>
                  <a:pt x="8534998" y="3753611"/>
                </a:cubicBezTo>
                <a:cubicBezTo>
                  <a:pt x="8534998" y="3753611"/>
                  <a:pt x="8534998" y="3757336"/>
                  <a:pt x="8534998" y="3764784"/>
                </a:cubicBezTo>
                <a:lnTo>
                  <a:pt x="8546171" y="3764784"/>
                </a:lnTo>
                <a:cubicBezTo>
                  <a:pt x="8553618" y="3764784"/>
                  <a:pt x="8559205" y="3764784"/>
                  <a:pt x="8562928" y="3764784"/>
                </a:cubicBezTo>
                <a:cubicBezTo>
                  <a:pt x="8566651" y="3764784"/>
                  <a:pt x="8568512" y="3768507"/>
                  <a:pt x="8568512" y="3775954"/>
                </a:cubicBezTo>
                <a:cubicBezTo>
                  <a:pt x="8568512" y="3775954"/>
                  <a:pt x="8572235" y="3775954"/>
                  <a:pt x="8579685" y="3775954"/>
                </a:cubicBezTo>
                <a:cubicBezTo>
                  <a:pt x="8587132" y="3775954"/>
                  <a:pt x="8587132" y="3772231"/>
                  <a:pt x="8579685" y="3764784"/>
                </a:cubicBezTo>
                <a:cubicBezTo>
                  <a:pt x="8579685" y="3764784"/>
                  <a:pt x="8577822" y="3762922"/>
                  <a:pt x="8574099" y="3759197"/>
                </a:cubicBezTo>
                <a:cubicBezTo>
                  <a:pt x="8570375" y="3755473"/>
                  <a:pt x="8568512" y="3753611"/>
                  <a:pt x="8568512" y="3753611"/>
                </a:cubicBezTo>
                <a:cubicBezTo>
                  <a:pt x="8561065" y="3753611"/>
                  <a:pt x="8555478" y="3751750"/>
                  <a:pt x="8551755" y="3748027"/>
                </a:cubicBezTo>
                <a:cubicBezTo>
                  <a:pt x="8548032" y="3744302"/>
                  <a:pt x="8542446" y="3742440"/>
                  <a:pt x="8534998" y="3742440"/>
                </a:cubicBezTo>
                <a:close/>
                <a:moveTo>
                  <a:pt x="8501484" y="3742440"/>
                </a:moveTo>
                <a:cubicBezTo>
                  <a:pt x="8494036" y="3742440"/>
                  <a:pt x="8486589" y="3746165"/>
                  <a:pt x="8479141" y="3753611"/>
                </a:cubicBezTo>
                <a:cubicBezTo>
                  <a:pt x="8471693" y="3761059"/>
                  <a:pt x="8471693" y="3764784"/>
                  <a:pt x="8479141" y="3764784"/>
                </a:cubicBezTo>
                <a:cubicBezTo>
                  <a:pt x="8486589" y="3772231"/>
                  <a:pt x="8497761" y="3772231"/>
                  <a:pt x="8512655" y="3764784"/>
                </a:cubicBezTo>
                <a:cubicBezTo>
                  <a:pt x="8520104" y="3757336"/>
                  <a:pt x="8521964" y="3751750"/>
                  <a:pt x="8518241" y="3748027"/>
                </a:cubicBezTo>
                <a:cubicBezTo>
                  <a:pt x="8514518" y="3744302"/>
                  <a:pt x="8508932" y="3742440"/>
                  <a:pt x="8501484" y="3742440"/>
                </a:cubicBezTo>
                <a:close/>
                <a:moveTo>
                  <a:pt x="8155168" y="3742440"/>
                </a:moveTo>
                <a:cubicBezTo>
                  <a:pt x="8147720" y="3742440"/>
                  <a:pt x="8143998" y="3746165"/>
                  <a:pt x="8143998" y="3753611"/>
                </a:cubicBezTo>
                <a:lnTo>
                  <a:pt x="8155168" y="3753611"/>
                </a:lnTo>
                <a:close/>
                <a:moveTo>
                  <a:pt x="5976733" y="3742440"/>
                </a:moveTo>
                <a:cubicBezTo>
                  <a:pt x="5976733" y="3757336"/>
                  <a:pt x="5980458" y="3761059"/>
                  <a:pt x="5987906" y="3753611"/>
                </a:cubicBezTo>
                <a:cubicBezTo>
                  <a:pt x="5987906" y="3746165"/>
                  <a:pt x="5984181" y="3742440"/>
                  <a:pt x="5976733" y="3742440"/>
                </a:cubicBezTo>
                <a:close/>
                <a:moveTo>
                  <a:pt x="5105360" y="3742440"/>
                </a:moveTo>
                <a:cubicBezTo>
                  <a:pt x="5112806" y="3742440"/>
                  <a:pt x="5116531" y="3742440"/>
                  <a:pt x="5116531" y="3742440"/>
                </a:cubicBezTo>
                <a:lnTo>
                  <a:pt x="5116531" y="3753611"/>
                </a:lnTo>
                <a:cubicBezTo>
                  <a:pt x="5109083" y="3753611"/>
                  <a:pt x="5105360" y="3749888"/>
                  <a:pt x="5105360" y="3742440"/>
                </a:cubicBezTo>
                <a:close/>
                <a:moveTo>
                  <a:pt x="4725530" y="3742440"/>
                </a:moveTo>
                <a:lnTo>
                  <a:pt x="4725530" y="3753611"/>
                </a:lnTo>
                <a:cubicBezTo>
                  <a:pt x="4725530" y="3761059"/>
                  <a:pt x="4729253" y="3764784"/>
                  <a:pt x="4736701" y="3764784"/>
                </a:cubicBezTo>
                <a:cubicBezTo>
                  <a:pt x="4736701" y="3764784"/>
                  <a:pt x="4736701" y="3761059"/>
                  <a:pt x="4736701" y="3753611"/>
                </a:cubicBezTo>
                <a:cubicBezTo>
                  <a:pt x="4729253" y="3746165"/>
                  <a:pt x="4725530" y="3742440"/>
                  <a:pt x="4725530" y="3742440"/>
                </a:cubicBezTo>
                <a:close/>
                <a:moveTo>
                  <a:pt x="4457414" y="3742440"/>
                </a:moveTo>
                <a:lnTo>
                  <a:pt x="4468585" y="3742440"/>
                </a:lnTo>
                <a:cubicBezTo>
                  <a:pt x="4468585" y="3742440"/>
                  <a:pt x="4470447" y="3742440"/>
                  <a:pt x="4474171" y="3742440"/>
                </a:cubicBezTo>
                <a:cubicBezTo>
                  <a:pt x="4477896" y="3742440"/>
                  <a:pt x="4479758" y="3746165"/>
                  <a:pt x="4479758" y="3753611"/>
                </a:cubicBezTo>
                <a:lnTo>
                  <a:pt x="4468585" y="3753611"/>
                </a:lnTo>
                <a:close/>
                <a:moveTo>
                  <a:pt x="3943526" y="3742440"/>
                </a:moveTo>
                <a:cubicBezTo>
                  <a:pt x="3950974" y="3742440"/>
                  <a:pt x="3954699" y="3746165"/>
                  <a:pt x="3954699" y="3753611"/>
                </a:cubicBezTo>
                <a:lnTo>
                  <a:pt x="3943526" y="3753611"/>
                </a:lnTo>
                <a:close/>
                <a:moveTo>
                  <a:pt x="9138257" y="3731270"/>
                </a:moveTo>
                <a:cubicBezTo>
                  <a:pt x="9153153" y="3731270"/>
                  <a:pt x="9168048" y="3734993"/>
                  <a:pt x="9182944" y="3742440"/>
                </a:cubicBezTo>
                <a:cubicBezTo>
                  <a:pt x="9168048" y="3742440"/>
                  <a:pt x="9160601" y="3742440"/>
                  <a:pt x="9160601" y="3742440"/>
                </a:cubicBezTo>
                <a:close/>
                <a:moveTo>
                  <a:pt x="9004200" y="3731270"/>
                </a:moveTo>
                <a:lnTo>
                  <a:pt x="9015372" y="3742440"/>
                </a:lnTo>
                <a:cubicBezTo>
                  <a:pt x="9015372" y="3742440"/>
                  <a:pt x="9011647" y="3742440"/>
                  <a:pt x="9004200" y="3742440"/>
                </a:cubicBezTo>
                <a:close/>
                <a:moveTo>
                  <a:pt x="6647020" y="3731270"/>
                </a:moveTo>
                <a:lnTo>
                  <a:pt x="6647020" y="3742440"/>
                </a:lnTo>
                <a:lnTo>
                  <a:pt x="6658192" y="3742440"/>
                </a:lnTo>
                <a:cubicBezTo>
                  <a:pt x="6658192" y="3742440"/>
                  <a:pt x="6658192" y="3740579"/>
                  <a:pt x="6658192" y="3736854"/>
                </a:cubicBezTo>
                <a:cubicBezTo>
                  <a:pt x="6658192" y="3733131"/>
                  <a:pt x="6654470" y="3731270"/>
                  <a:pt x="6647020" y="3731270"/>
                </a:cubicBezTo>
                <a:close/>
                <a:moveTo>
                  <a:pt x="5094188" y="3731270"/>
                </a:moveTo>
                <a:cubicBezTo>
                  <a:pt x="5094188" y="3738716"/>
                  <a:pt x="5092326" y="3744302"/>
                  <a:pt x="5088601" y="3748027"/>
                </a:cubicBezTo>
                <a:cubicBezTo>
                  <a:pt x="5084878" y="3751750"/>
                  <a:pt x="5086740" y="3753611"/>
                  <a:pt x="5094188" y="3753611"/>
                </a:cubicBezTo>
                <a:lnTo>
                  <a:pt x="5116531" y="3753611"/>
                </a:lnTo>
                <a:lnTo>
                  <a:pt x="5127702" y="3753611"/>
                </a:lnTo>
                <a:cubicBezTo>
                  <a:pt x="5127702" y="3761059"/>
                  <a:pt x="5131426" y="3764784"/>
                  <a:pt x="5138874" y="3764784"/>
                </a:cubicBezTo>
                <a:cubicBezTo>
                  <a:pt x="5138874" y="3764784"/>
                  <a:pt x="5142597" y="3761059"/>
                  <a:pt x="5150045" y="3753611"/>
                </a:cubicBezTo>
                <a:cubicBezTo>
                  <a:pt x="5157493" y="3753611"/>
                  <a:pt x="5157493" y="3751750"/>
                  <a:pt x="5150045" y="3748027"/>
                </a:cubicBezTo>
                <a:cubicBezTo>
                  <a:pt x="5142597" y="3744302"/>
                  <a:pt x="5135149" y="3738716"/>
                  <a:pt x="5127702" y="3731270"/>
                </a:cubicBezTo>
                <a:close/>
                <a:moveTo>
                  <a:pt x="5049503" y="3731270"/>
                </a:moveTo>
                <a:lnTo>
                  <a:pt x="5049503" y="3742440"/>
                </a:lnTo>
                <a:cubicBezTo>
                  <a:pt x="5056949" y="3742440"/>
                  <a:pt x="5062535" y="3742440"/>
                  <a:pt x="5066260" y="3742440"/>
                </a:cubicBezTo>
                <a:cubicBezTo>
                  <a:pt x="5069983" y="3742440"/>
                  <a:pt x="5071844" y="3742440"/>
                  <a:pt x="5071844" y="3742440"/>
                </a:cubicBezTo>
                <a:cubicBezTo>
                  <a:pt x="5071844" y="3742440"/>
                  <a:pt x="5069983" y="3740579"/>
                  <a:pt x="5066260" y="3736854"/>
                </a:cubicBezTo>
                <a:cubicBezTo>
                  <a:pt x="5062535" y="3733131"/>
                  <a:pt x="5056949" y="3731270"/>
                  <a:pt x="5049503" y="3731270"/>
                </a:cubicBezTo>
                <a:close/>
                <a:moveTo>
                  <a:pt x="8393958" y="3724287"/>
                </a:moveTo>
                <a:cubicBezTo>
                  <a:pt x="8391166" y="3725218"/>
                  <a:pt x="8389770" y="3727546"/>
                  <a:pt x="8389770" y="3731270"/>
                </a:cubicBezTo>
                <a:lnTo>
                  <a:pt x="8423284" y="3731270"/>
                </a:lnTo>
                <a:cubicBezTo>
                  <a:pt x="8423284" y="3731270"/>
                  <a:pt x="8417698" y="3729408"/>
                  <a:pt x="8406527" y="3725683"/>
                </a:cubicBezTo>
                <a:cubicBezTo>
                  <a:pt x="8400941" y="3723822"/>
                  <a:pt x="8396752" y="3723356"/>
                  <a:pt x="8393958" y="3724287"/>
                </a:cubicBezTo>
                <a:close/>
                <a:moveTo>
                  <a:pt x="8311569" y="3720097"/>
                </a:moveTo>
                <a:cubicBezTo>
                  <a:pt x="8296674" y="3727545"/>
                  <a:pt x="8296674" y="3734993"/>
                  <a:pt x="8311569" y="3742440"/>
                </a:cubicBezTo>
                <a:lnTo>
                  <a:pt x="8322740" y="3731270"/>
                </a:lnTo>
                <a:cubicBezTo>
                  <a:pt x="8322740" y="3723822"/>
                  <a:pt x="8322740" y="3720097"/>
                  <a:pt x="8322740" y="3720097"/>
                </a:cubicBezTo>
                <a:close/>
                <a:moveTo>
                  <a:pt x="8043454" y="3720097"/>
                </a:moveTo>
                <a:cubicBezTo>
                  <a:pt x="8036006" y="3720097"/>
                  <a:pt x="8032283" y="3723822"/>
                  <a:pt x="8032283" y="3731270"/>
                </a:cubicBezTo>
                <a:lnTo>
                  <a:pt x="8043454" y="3731270"/>
                </a:lnTo>
                <a:cubicBezTo>
                  <a:pt x="8050903" y="3731270"/>
                  <a:pt x="8054626" y="3731270"/>
                  <a:pt x="8054626" y="3731270"/>
                </a:cubicBezTo>
                <a:cubicBezTo>
                  <a:pt x="8054626" y="3723822"/>
                  <a:pt x="8050903" y="3720097"/>
                  <a:pt x="8043454" y="3720097"/>
                </a:cubicBezTo>
                <a:close/>
                <a:moveTo>
                  <a:pt x="5496361" y="3720097"/>
                </a:moveTo>
                <a:lnTo>
                  <a:pt x="5496361" y="3731270"/>
                </a:lnTo>
                <a:lnTo>
                  <a:pt x="5507532" y="3720097"/>
                </a:lnTo>
                <a:cubicBezTo>
                  <a:pt x="5500084" y="3720097"/>
                  <a:pt x="5496361" y="3720097"/>
                  <a:pt x="5496361" y="3720097"/>
                </a:cubicBezTo>
                <a:close/>
                <a:moveTo>
                  <a:pt x="3823433" y="3716607"/>
                </a:moveTo>
                <a:cubicBezTo>
                  <a:pt x="3829020" y="3715211"/>
                  <a:pt x="3842984" y="3720097"/>
                  <a:pt x="3865326" y="3731270"/>
                </a:cubicBezTo>
                <a:cubicBezTo>
                  <a:pt x="3880223" y="3738716"/>
                  <a:pt x="3891394" y="3738716"/>
                  <a:pt x="3898842" y="3731270"/>
                </a:cubicBezTo>
                <a:cubicBezTo>
                  <a:pt x="3913737" y="3731270"/>
                  <a:pt x="3924908" y="3734993"/>
                  <a:pt x="3932356" y="3742440"/>
                </a:cubicBezTo>
                <a:lnTo>
                  <a:pt x="3921183" y="3742440"/>
                </a:lnTo>
                <a:cubicBezTo>
                  <a:pt x="3921183" y="3757336"/>
                  <a:pt x="3910012" y="3761059"/>
                  <a:pt x="3887669" y="3753611"/>
                </a:cubicBezTo>
                <a:cubicBezTo>
                  <a:pt x="3872774" y="3746165"/>
                  <a:pt x="3865326" y="3742440"/>
                  <a:pt x="3865326" y="3742440"/>
                </a:cubicBezTo>
                <a:cubicBezTo>
                  <a:pt x="3850431" y="3734993"/>
                  <a:pt x="3839260" y="3729408"/>
                  <a:pt x="3831812" y="3725683"/>
                </a:cubicBezTo>
                <a:cubicBezTo>
                  <a:pt x="3824366" y="3721959"/>
                  <a:pt x="3820641" y="3720097"/>
                  <a:pt x="3820641" y="3720097"/>
                </a:cubicBezTo>
                <a:cubicBezTo>
                  <a:pt x="3820641" y="3718236"/>
                  <a:pt x="3821572" y="3717072"/>
                  <a:pt x="3823433" y="3716607"/>
                </a:cubicBezTo>
                <a:close/>
                <a:moveTo>
                  <a:pt x="9998460" y="3708926"/>
                </a:moveTo>
                <a:lnTo>
                  <a:pt x="10009631" y="3708926"/>
                </a:lnTo>
                <a:lnTo>
                  <a:pt x="9998460" y="3720097"/>
                </a:lnTo>
                <a:close/>
                <a:moveTo>
                  <a:pt x="5239416" y="3708926"/>
                </a:moveTo>
                <a:lnTo>
                  <a:pt x="5239416" y="3720097"/>
                </a:lnTo>
                <a:lnTo>
                  <a:pt x="5250589" y="3708926"/>
                </a:lnTo>
                <a:cubicBezTo>
                  <a:pt x="5250589" y="3708926"/>
                  <a:pt x="5246864" y="3708926"/>
                  <a:pt x="5239416" y="3708926"/>
                </a:cubicBezTo>
                <a:close/>
                <a:moveTo>
                  <a:pt x="4435071" y="3708926"/>
                </a:moveTo>
                <a:lnTo>
                  <a:pt x="4446244" y="3708926"/>
                </a:lnTo>
                <a:lnTo>
                  <a:pt x="4446244" y="3720097"/>
                </a:lnTo>
                <a:cubicBezTo>
                  <a:pt x="4446244" y="3720097"/>
                  <a:pt x="4446244" y="3723822"/>
                  <a:pt x="4446244" y="3731270"/>
                </a:cubicBezTo>
                <a:lnTo>
                  <a:pt x="4435071" y="3731270"/>
                </a:lnTo>
                <a:cubicBezTo>
                  <a:pt x="4427623" y="3723822"/>
                  <a:pt x="4427623" y="3720097"/>
                  <a:pt x="4435071" y="3720097"/>
                </a:cubicBezTo>
                <a:cubicBezTo>
                  <a:pt x="4442519" y="3720097"/>
                  <a:pt x="4442519" y="3716374"/>
                  <a:pt x="4435071" y="3708926"/>
                </a:cubicBezTo>
                <a:close/>
                <a:moveTo>
                  <a:pt x="3295582" y="3708926"/>
                </a:moveTo>
                <a:lnTo>
                  <a:pt x="3351440" y="3720097"/>
                </a:lnTo>
                <a:cubicBezTo>
                  <a:pt x="3358887" y="3720097"/>
                  <a:pt x="3370058" y="3721959"/>
                  <a:pt x="3384954" y="3725683"/>
                </a:cubicBezTo>
                <a:cubicBezTo>
                  <a:pt x="3399849" y="3729408"/>
                  <a:pt x="3414745" y="3734993"/>
                  <a:pt x="3429640" y="3742440"/>
                </a:cubicBezTo>
                <a:cubicBezTo>
                  <a:pt x="3489221" y="3757336"/>
                  <a:pt x="3519011" y="3768507"/>
                  <a:pt x="3519011" y="3775954"/>
                </a:cubicBezTo>
                <a:cubicBezTo>
                  <a:pt x="3519011" y="3775954"/>
                  <a:pt x="3520873" y="3777816"/>
                  <a:pt x="3524598" y="3781541"/>
                </a:cubicBezTo>
                <a:cubicBezTo>
                  <a:pt x="3528321" y="3785265"/>
                  <a:pt x="3533907" y="3790850"/>
                  <a:pt x="3541355" y="3798298"/>
                </a:cubicBezTo>
                <a:cubicBezTo>
                  <a:pt x="3563696" y="3805745"/>
                  <a:pt x="3574869" y="3809469"/>
                  <a:pt x="3574869" y="3809469"/>
                </a:cubicBezTo>
                <a:cubicBezTo>
                  <a:pt x="3559973" y="3809469"/>
                  <a:pt x="3545078" y="3805745"/>
                  <a:pt x="3530182" y="3798298"/>
                </a:cubicBezTo>
                <a:cubicBezTo>
                  <a:pt x="3515287" y="3790850"/>
                  <a:pt x="3494807" y="3783402"/>
                  <a:pt x="3468740" y="3775954"/>
                </a:cubicBezTo>
                <a:cubicBezTo>
                  <a:pt x="3442673" y="3768507"/>
                  <a:pt x="3424054" y="3761059"/>
                  <a:pt x="3412883" y="3753611"/>
                </a:cubicBezTo>
                <a:cubicBezTo>
                  <a:pt x="3401711" y="3746165"/>
                  <a:pt x="3392402" y="3742440"/>
                  <a:pt x="3384954" y="3742440"/>
                </a:cubicBezTo>
                <a:cubicBezTo>
                  <a:pt x="3377506" y="3742440"/>
                  <a:pt x="3366336" y="3738716"/>
                  <a:pt x="3351440" y="3731270"/>
                </a:cubicBezTo>
                <a:cubicBezTo>
                  <a:pt x="3351440" y="3731270"/>
                  <a:pt x="3347715" y="3729408"/>
                  <a:pt x="3340267" y="3725683"/>
                </a:cubicBezTo>
                <a:cubicBezTo>
                  <a:pt x="3332821" y="3721959"/>
                  <a:pt x="3325373" y="3720097"/>
                  <a:pt x="3317926" y="3720097"/>
                </a:cubicBezTo>
                <a:cubicBezTo>
                  <a:pt x="3310479" y="3720097"/>
                  <a:pt x="3303029" y="3716374"/>
                  <a:pt x="3295582" y="3708926"/>
                </a:cubicBezTo>
                <a:close/>
                <a:moveTo>
                  <a:pt x="7986200" y="3701944"/>
                </a:moveTo>
                <a:cubicBezTo>
                  <a:pt x="7985270" y="3701013"/>
                  <a:pt x="7983874" y="3701479"/>
                  <a:pt x="7982012" y="3703340"/>
                </a:cubicBezTo>
                <a:cubicBezTo>
                  <a:pt x="7978287" y="3707065"/>
                  <a:pt x="7972702" y="3708926"/>
                  <a:pt x="7965253" y="3708926"/>
                </a:cubicBezTo>
                <a:lnTo>
                  <a:pt x="7965253" y="3720097"/>
                </a:lnTo>
                <a:cubicBezTo>
                  <a:pt x="7972702" y="3712649"/>
                  <a:pt x="7980148" y="3712649"/>
                  <a:pt x="7987596" y="3720097"/>
                </a:cubicBezTo>
                <a:cubicBezTo>
                  <a:pt x="7995046" y="3720097"/>
                  <a:pt x="8000630" y="3720097"/>
                  <a:pt x="8004354" y="3720097"/>
                </a:cubicBezTo>
                <a:cubicBezTo>
                  <a:pt x="8008076" y="3720097"/>
                  <a:pt x="8009940" y="3718236"/>
                  <a:pt x="8009940" y="3714511"/>
                </a:cubicBezTo>
                <a:cubicBezTo>
                  <a:pt x="8009940" y="3710788"/>
                  <a:pt x="8009940" y="3708926"/>
                  <a:pt x="8009940" y="3708926"/>
                </a:cubicBezTo>
                <a:lnTo>
                  <a:pt x="7987596" y="3708926"/>
                </a:lnTo>
                <a:cubicBezTo>
                  <a:pt x="7987596" y="3705203"/>
                  <a:pt x="7987131" y="3702875"/>
                  <a:pt x="7986200" y="3701944"/>
                </a:cubicBezTo>
                <a:close/>
                <a:moveTo>
                  <a:pt x="9395201" y="3697754"/>
                </a:moveTo>
                <a:cubicBezTo>
                  <a:pt x="9402650" y="3697754"/>
                  <a:pt x="9411959" y="3699616"/>
                  <a:pt x="9423130" y="3703340"/>
                </a:cubicBezTo>
                <a:cubicBezTo>
                  <a:pt x="9434301" y="3707065"/>
                  <a:pt x="9441750" y="3710788"/>
                  <a:pt x="9445473" y="3714511"/>
                </a:cubicBezTo>
                <a:cubicBezTo>
                  <a:pt x="9449196" y="3718236"/>
                  <a:pt x="9447335" y="3723822"/>
                  <a:pt x="9439887" y="3731270"/>
                </a:cubicBezTo>
                <a:lnTo>
                  <a:pt x="9406373" y="3731270"/>
                </a:lnTo>
                <a:cubicBezTo>
                  <a:pt x="9413821" y="3723822"/>
                  <a:pt x="9421267" y="3720097"/>
                  <a:pt x="9428716" y="3720097"/>
                </a:cubicBezTo>
                <a:lnTo>
                  <a:pt x="9406373" y="3708926"/>
                </a:lnTo>
                <a:close/>
                <a:moveTo>
                  <a:pt x="8635542" y="3697754"/>
                </a:moveTo>
                <a:cubicBezTo>
                  <a:pt x="8628093" y="3697754"/>
                  <a:pt x="8624370" y="3701479"/>
                  <a:pt x="8624370" y="3708926"/>
                </a:cubicBezTo>
                <a:cubicBezTo>
                  <a:pt x="8631819" y="3708926"/>
                  <a:pt x="8642990" y="3705202"/>
                  <a:pt x="8657885" y="3697754"/>
                </a:cubicBezTo>
                <a:close/>
                <a:moveTo>
                  <a:pt x="4993644" y="3697754"/>
                </a:moveTo>
                <a:cubicBezTo>
                  <a:pt x="4993644" y="3705202"/>
                  <a:pt x="4989921" y="3708926"/>
                  <a:pt x="4982474" y="3708926"/>
                </a:cubicBezTo>
                <a:lnTo>
                  <a:pt x="4993644" y="3731270"/>
                </a:lnTo>
                <a:cubicBezTo>
                  <a:pt x="5023435" y="3731270"/>
                  <a:pt x="5038330" y="3731270"/>
                  <a:pt x="5038330" y="3731270"/>
                </a:cubicBezTo>
                <a:cubicBezTo>
                  <a:pt x="5038330" y="3723822"/>
                  <a:pt x="5030883" y="3720097"/>
                  <a:pt x="5015987" y="3720097"/>
                </a:cubicBezTo>
                <a:lnTo>
                  <a:pt x="5015987" y="3708926"/>
                </a:lnTo>
                <a:cubicBezTo>
                  <a:pt x="5008541" y="3708926"/>
                  <a:pt x="5004816" y="3705202"/>
                  <a:pt x="5004816" y="3697754"/>
                </a:cubicBezTo>
                <a:cubicBezTo>
                  <a:pt x="4997369" y="3697754"/>
                  <a:pt x="4993644" y="3697754"/>
                  <a:pt x="4993644" y="3697754"/>
                </a:cubicBezTo>
                <a:close/>
                <a:moveTo>
                  <a:pt x="8222198" y="3686583"/>
                </a:moveTo>
                <a:lnTo>
                  <a:pt x="8211026" y="3697754"/>
                </a:lnTo>
                <a:cubicBezTo>
                  <a:pt x="8240816" y="3705202"/>
                  <a:pt x="8263160" y="3710788"/>
                  <a:pt x="8278055" y="3714511"/>
                </a:cubicBezTo>
                <a:cubicBezTo>
                  <a:pt x="8292949" y="3718236"/>
                  <a:pt x="8307846" y="3716374"/>
                  <a:pt x="8322740" y="3708926"/>
                </a:cubicBezTo>
                <a:cubicBezTo>
                  <a:pt x="8330190" y="3708926"/>
                  <a:pt x="8333912" y="3708926"/>
                  <a:pt x="8333912" y="3708926"/>
                </a:cubicBezTo>
                <a:cubicBezTo>
                  <a:pt x="8333912" y="3701479"/>
                  <a:pt x="8330190" y="3697754"/>
                  <a:pt x="8322740" y="3697754"/>
                </a:cubicBezTo>
                <a:cubicBezTo>
                  <a:pt x="8315292" y="3697754"/>
                  <a:pt x="8305983" y="3699616"/>
                  <a:pt x="8294812" y="3703340"/>
                </a:cubicBezTo>
                <a:cubicBezTo>
                  <a:pt x="8283640" y="3707065"/>
                  <a:pt x="8276192" y="3708926"/>
                  <a:pt x="8272469" y="3708926"/>
                </a:cubicBezTo>
                <a:cubicBezTo>
                  <a:pt x="8268746" y="3708926"/>
                  <a:pt x="8266883" y="3705202"/>
                  <a:pt x="8266883" y="3697754"/>
                </a:cubicBezTo>
                <a:cubicBezTo>
                  <a:pt x="8266883" y="3690308"/>
                  <a:pt x="8251989" y="3686583"/>
                  <a:pt x="8222198" y="3686583"/>
                </a:cubicBezTo>
                <a:close/>
                <a:moveTo>
                  <a:pt x="5686276" y="3686583"/>
                </a:moveTo>
                <a:cubicBezTo>
                  <a:pt x="5686276" y="3694031"/>
                  <a:pt x="5686276" y="3697754"/>
                  <a:pt x="5686276" y="3697754"/>
                </a:cubicBezTo>
                <a:cubicBezTo>
                  <a:pt x="5686276" y="3697754"/>
                  <a:pt x="5689999" y="3694031"/>
                  <a:pt x="5697447" y="3686583"/>
                </a:cubicBezTo>
                <a:cubicBezTo>
                  <a:pt x="5689999" y="3686583"/>
                  <a:pt x="5686276" y="3686583"/>
                  <a:pt x="5686276" y="3686583"/>
                </a:cubicBezTo>
                <a:close/>
                <a:moveTo>
                  <a:pt x="3742441" y="3686583"/>
                </a:moveTo>
                <a:cubicBezTo>
                  <a:pt x="3749889" y="3686583"/>
                  <a:pt x="3753611" y="3690308"/>
                  <a:pt x="3753611" y="3697754"/>
                </a:cubicBezTo>
                <a:cubicBezTo>
                  <a:pt x="3753611" y="3697754"/>
                  <a:pt x="3749889" y="3697754"/>
                  <a:pt x="3742441" y="3697754"/>
                </a:cubicBezTo>
                <a:cubicBezTo>
                  <a:pt x="3734993" y="3697754"/>
                  <a:pt x="3731270" y="3697754"/>
                  <a:pt x="3731270" y="3697754"/>
                </a:cubicBezTo>
                <a:cubicBezTo>
                  <a:pt x="3731270" y="3697754"/>
                  <a:pt x="3734993" y="3694031"/>
                  <a:pt x="3742441" y="3686583"/>
                </a:cubicBezTo>
                <a:close/>
                <a:moveTo>
                  <a:pt x="5761683" y="3680997"/>
                </a:moveTo>
                <a:cubicBezTo>
                  <a:pt x="5759821" y="3680997"/>
                  <a:pt x="5757029" y="3682860"/>
                  <a:pt x="5753304" y="3686583"/>
                </a:cubicBezTo>
                <a:lnTo>
                  <a:pt x="5764476" y="3686583"/>
                </a:lnTo>
                <a:cubicBezTo>
                  <a:pt x="5764476" y="3682860"/>
                  <a:pt x="5763546" y="3680997"/>
                  <a:pt x="5761683" y="3680997"/>
                </a:cubicBezTo>
                <a:close/>
                <a:moveTo>
                  <a:pt x="8160754" y="3675412"/>
                </a:moveTo>
                <a:cubicBezTo>
                  <a:pt x="8157032" y="3675412"/>
                  <a:pt x="8155168" y="3677274"/>
                  <a:pt x="8155168" y="3680997"/>
                </a:cubicBezTo>
                <a:cubicBezTo>
                  <a:pt x="8155168" y="3684722"/>
                  <a:pt x="8158892" y="3686583"/>
                  <a:pt x="8166340" y="3686583"/>
                </a:cubicBezTo>
                <a:cubicBezTo>
                  <a:pt x="8166340" y="3679135"/>
                  <a:pt x="8164478" y="3675412"/>
                  <a:pt x="8160754" y="3675412"/>
                </a:cubicBezTo>
                <a:close/>
                <a:moveTo>
                  <a:pt x="5775647" y="3675412"/>
                </a:moveTo>
                <a:lnTo>
                  <a:pt x="5809161" y="3697754"/>
                </a:lnTo>
                <a:cubicBezTo>
                  <a:pt x="5816609" y="3697754"/>
                  <a:pt x="5820334" y="3695892"/>
                  <a:pt x="5820334" y="3692169"/>
                </a:cubicBezTo>
                <a:cubicBezTo>
                  <a:pt x="5820334" y="3688445"/>
                  <a:pt x="5816609" y="3686583"/>
                  <a:pt x="5809161" y="3686583"/>
                </a:cubicBezTo>
                <a:cubicBezTo>
                  <a:pt x="5801714" y="3686583"/>
                  <a:pt x="5797991" y="3686583"/>
                  <a:pt x="5797991" y="3686583"/>
                </a:cubicBezTo>
                <a:cubicBezTo>
                  <a:pt x="5797991" y="3686583"/>
                  <a:pt x="5794266" y="3682859"/>
                  <a:pt x="5786818" y="3675412"/>
                </a:cubicBezTo>
                <a:cubicBezTo>
                  <a:pt x="5779370" y="3675412"/>
                  <a:pt x="5775647" y="3675412"/>
                  <a:pt x="5775647" y="3675412"/>
                </a:cubicBezTo>
                <a:close/>
                <a:moveTo>
                  <a:pt x="9249972" y="3664240"/>
                </a:moveTo>
                <a:cubicBezTo>
                  <a:pt x="9272315" y="3664240"/>
                  <a:pt x="9290935" y="3667965"/>
                  <a:pt x="9305829" y="3675412"/>
                </a:cubicBezTo>
                <a:lnTo>
                  <a:pt x="9294658" y="3686583"/>
                </a:lnTo>
                <a:cubicBezTo>
                  <a:pt x="9279763" y="3679135"/>
                  <a:pt x="9272315" y="3675412"/>
                  <a:pt x="9272315" y="3675412"/>
                </a:cubicBezTo>
                <a:close/>
                <a:moveTo>
                  <a:pt x="8858971" y="3664240"/>
                </a:moveTo>
                <a:lnTo>
                  <a:pt x="8881314" y="3664240"/>
                </a:lnTo>
                <a:lnTo>
                  <a:pt x="8903657" y="3675412"/>
                </a:lnTo>
                <a:lnTo>
                  <a:pt x="8925999" y="3675412"/>
                </a:lnTo>
                <a:cubicBezTo>
                  <a:pt x="8933448" y="3682859"/>
                  <a:pt x="8937172" y="3686583"/>
                  <a:pt x="8937172" y="3686583"/>
                </a:cubicBezTo>
                <a:cubicBezTo>
                  <a:pt x="8937172" y="3686583"/>
                  <a:pt x="8942756" y="3686583"/>
                  <a:pt x="8953929" y="3686583"/>
                </a:cubicBezTo>
                <a:cubicBezTo>
                  <a:pt x="8965099" y="3686583"/>
                  <a:pt x="8974409" y="3690308"/>
                  <a:pt x="8981856" y="3697754"/>
                </a:cubicBezTo>
                <a:cubicBezTo>
                  <a:pt x="9011647" y="3705202"/>
                  <a:pt x="9033991" y="3712649"/>
                  <a:pt x="9048886" y="3720097"/>
                </a:cubicBezTo>
                <a:lnTo>
                  <a:pt x="9060057" y="3731270"/>
                </a:lnTo>
                <a:cubicBezTo>
                  <a:pt x="9045163" y="3723822"/>
                  <a:pt x="9033991" y="3720097"/>
                  <a:pt x="9026543" y="3720097"/>
                </a:cubicBezTo>
                <a:cubicBezTo>
                  <a:pt x="9011647" y="3712649"/>
                  <a:pt x="9004200" y="3710788"/>
                  <a:pt x="9004200" y="3714511"/>
                </a:cubicBezTo>
                <a:cubicBezTo>
                  <a:pt x="9004200" y="3718236"/>
                  <a:pt x="8996752" y="3716374"/>
                  <a:pt x="8981856" y="3708926"/>
                </a:cubicBezTo>
                <a:cubicBezTo>
                  <a:pt x="8974409" y="3701479"/>
                  <a:pt x="8944619" y="3694031"/>
                  <a:pt x="8892485" y="3686583"/>
                </a:cubicBezTo>
                <a:cubicBezTo>
                  <a:pt x="8870142" y="3679135"/>
                  <a:pt x="8858971" y="3671688"/>
                  <a:pt x="8858971" y="3664240"/>
                </a:cubicBezTo>
                <a:close/>
                <a:moveTo>
                  <a:pt x="8479141" y="3664240"/>
                </a:moveTo>
                <a:cubicBezTo>
                  <a:pt x="8501484" y="3671688"/>
                  <a:pt x="8516378" y="3675412"/>
                  <a:pt x="8523827" y="3675412"/>
                </a:cubicBezTo>
                <a:lnTo>
                  <a:pt x="8523827" y="3664240"/>
                </a:lnTo>
                <a:cubicBezTo>
                  <a:pt x="8508932" y="3664240"/>
                  <a:pt x="8499621" y="3664240"/>
                  <a:pt x="8495898" y="3664240"/>
                </a:cubicBezTo>
                <a:cubicBezTo>
                  <a:pt x="8494036" y="3664240"/>
                  <a:pt x="8490777" y="3664240"/>
                  <a:pt x="8486123" y="3664240"/>
                </a:cubicBezTo>
                <a:close/>
                <a:moveTo>
                  <a:pt x="8289226" y="3664240"/>
                </a:moveTo>
                <a:lnTo>
                  <a:pt x="8278055" y="3675412"/>
                </a:lnTo>
                <a:cubicBezTo>
                  <a:pt x="8278055" y="3675412"/>
                  <a:pt x="8283640" y="3675412"/>
                  <a:pt x="8294812" y="3675412"/>
                </a:cubicBezTo>
                <a:cubicBezTo>
                  <a:pt x="8305983" y="3675412"/>
                  <a:pt x="8311569" y="3673551"/>
                  <a:pt x="8311569" y="3669826"/>
                </a:cubicBezTo>
                <a:cubicBezTo>
                  <a:pt x="8311569" y="3666102"/>
                  <a:pt x="8309706" y="3664240"/>
                  <a:pt x="8305983" y="3664240"/>
                </a:cubicBezTo>
                <a:cubicBezTo>
                  <a:pt x="8302260" y="3664240"/>
                  <a:pt x="8296674" y="3664240"/>
                  <a:pt x="8289226" y="3664240"/>
                </a:cubicBezTo>
                <a:close/>
                <a:moveTo>
                  <a:pt x="5328789" y="3664240"/>
                </a:moveTo>
                <a:lnTo>
                  <a:pt x="5328789" y="3675412"/>
                </a:lnTo>
                <a:lnTo>
                  <a:pt x="5339960" y="3675412"/>
                </a:lnTo>
                <a:cubicBezTo>
                  <a:pt x="5339960" y="3667965"/>
                  <a:pt x="5336237" y="3664240"/>
                  <a:pt x="5328789" y="3664240"/>
                </a:cubicBezTo>
                <a:close/>
                <a:moveTo>
                  <a:pt x="3988213" y="3664240"/>
                </a:moveTo>
                <a:cubicBezTo>
                  <a:pt x="3988213" y="3671688"/>
                  <a:pt x="3988213" y="3675412"/>
                  <a:pt x="3988213" y="3675412"/>
                </a:cubicBezTo>
                <a:lnTo>
                  <a:pt x="3999384" y="3675412"/>
                </a:lnTo>
                <a:close/>
                <a:moveTo>
                  <a:pt x="4814901" y="3653069"/>
                </a:moveTo>
                <a:lnTo>
                  <a:pt x="4837244" y="3653069"/>
                </a:lnTo>
                <a:lnTo>
                  <a:pt x="4837244" y="3664240"/>
                </a:lnTo>
                <a:cubicBezTo>
                  <a:pt x="4829797" y="3664240"/>
                  <a:pt x="4822349" y="3660517"/>
                  <a:pt x="4814901" y="3653069"/>
                </a:cubicBezTo>
                <a:close/>
                <a:moveTo>
                  <a:pt x="8517258" y="3648466"/>
                </a:moveTo>
                <a:lnTo>
                  <a:pt x="8514051" y="3651673"/>
                </a:lnTo>
                <a:cubicBezTo>
                  <a:pt x="8513122" y="3652604"/>
                  <a:pt x="8512655" y="3653069"/>
                  <a:pt x="8512655" y="3653069"/>
                </a:cubicBezTo>
                <a:close/>
                <a:moveTo>
                  <a:pt x="9062851" y="3647484"/>
                </a:moveTo>
                <a:cubicBezTo>
                  <a:pt x="9064712" y="3647484"/>
                  <a:pt x="9067505" y="3649346"/>
                  <a:pt x="9071229" y="3653069"/>
                </a:cubicBezTo>
                <a:lnTo>
                  <a:pt x="9060057" y="3653069"/>
                </a:lnTo>
                <a:cubicBezTo>
                  <a:pt x="9060057" y="3649346"/>
                  <a:pt x="9060988" y="3647484"/>
                  <a:pt x="9062851" y="3647484"/>
                </a:cubicBezTo>
                <a:close/>
                <a:moveTo>
                  <a:pt x="9194115" y="3641897"/>
                </a:moveTo>
                <a:lnTo>
                  <a:pt x="9216458" y="3653069"/>
                </a:lnTo>
                <a:cubicBezTo>
                  <a:pt x="9209010" y="3653069"/>
                  <a:pt x="9201562" y="3653069"/>
                  <a:pt x="9194115" y="3653069"/>
                </a:cubicBezTo>
                <a:close/>
                <a:moveTo>
                  <a:pt x="8266883" y="3641897"/>
                </a:moveTo>
                <a:cubicBezTo>
                  <a:pt x="8266883" y="3649344"/>
                  <a:pt x="8266883" y="3656792"/>
                  <a:pt x="8266883" y="3664240"/>
                </a:cubicBezTo>
                <a:lnTo>
                  <a:pt x="8289226" y="3653069"/>
                </a:lnTo>
                <a:cubicBezTo>
                  <a:pt x="8296674" y="3653069"/>
                  <a:pt x="8302260" y="3654931"/>
                  <a:pt x="8305983" y="3658654"/>
                </a:cubicBezTo>
                <a:cubicBezTo>
                  <a:pt x="8309706" y="3662378"/>
                  <a:pt x="8315292" y="3664240"/>
                  <a:pt x="8322740" y="3664240"/>
                </a:cubicBezTo>
                <a:cubicBezTo>
                  <a:pt x="8337636" y="3656792"/>
                  <a:pt x="8333912" y="3649344"/>
                  <a:pt x="8311569" y="3641897"/>
                </a:cubicBezTo>
                <a:lnTo>
                  <a:pt x="8289226" y="3641897"/>
                </a:lnTo>
                <a:close/>
                <a:moveTo>
                  <a:pt x="3608383" y="3641897"/>
                </a:moveTo>
                <a:cubicBezTo>
                  <a:pt x="3608383" y="3641897"/>
                  <a:pt x="3612107" y="3641897"/>
                  <a:pt x="3619555" y="3641897"/>
                </a:cubicBezTo>
                <a:cubicBezTo>
                  <a:pt x="3619555" y="3649344"/>
                  <a:pt x="3615831" y="3653069"/>
                  <a:pt x="3608383" y="3653069"/>
                </a:cubicBezTo>
                <a:close/>
                <a:moveTo>
                  <a:pt x="8733292" y="3636312"/>
                </a:moveTo>
                <a:cubicBezTo>
                  <a:pt x="8735155" y="3636312"/>
                  <a:pt x="8736084" y="3638174"/>
                  <a:pt x="8736084" y="3641897"/>
                </a:cubicBezTo>
                <a:cubicBezTo>
                  <a:pt x="8736084" y="3641897"/>
                  <a:pt x="8737947" y="3641897"/>
                  <a:pt x="8741670" y="3641897"/>
                </a:cubicBezTo>
                <a:cubicBezTo>
                  <a:pt x="8745393" y="3641897"/>
                  <a:pt x="8750980" y="3641897"/>
                  <a:pt x="8758427" y="3641897"/>
                </a:cubicBezTo>
                <a:lnTo>
                  <a:pt x="8780771" y="3653069"/>
                </a:lnTo>
                <a:lnTo>
                  <a:pt x="8758427" y="3653069"/>
                </a:lnTo>
                <a:lnTo>
                  <a:pt x="8724913" y="3641897"/>
                </a:lnTo>
                <a:cubicBezTo>
                  <a:pt x="8728638" y="3638174"/>
                  <a:pt x="8731430" y="3636312"/>
                  <a:pt x="8733292" y="3636312"/>
                </a:cubicBezTo>
                <a:close/>
                <a:moveTo>
                  <a:pt x="8645317" y="3633518"/>
                </a:moveTo>
                <a:cubicBezTo>
                  <a:pt x="8642524" y="3633518"/>
                  <a:pt x="8639265" y="3634450"/>
                  <a:pt x="8635542" y="3636312"/>
                </a:cubicBezTo>
                <a:cubicBezTo>
                  <a:pt x="8628093" y="3640035"/>
                  <a:pt x="8628093" y="3645621"/>
                  <a:pt x="8635542" y="3653069"/>
                </a:cubicBezTo>
                <a:lnTo>
                  <a:pt x="8657885" y="3641897"/>
                </a:lnTo>
                <a:cubicBezTo>
                  <a:pt x="8657885" y="3641897"/>
                  <a:pt x="8656022" y="3640035"/>
                  <a:pt x="8652299" y="3636312"/>
                </a:cubicBezTo>
                <a:cubicBezTo>
                  <a:pt x="8650437" y="3634450"/>
                  <a:pt x="8648109" y="3633518"/>
                  <a:pt x="8645317" y="3633518"/>
                </a:cubicBezTo>
                <a:close/>
                <a:moveTo>
                  <a:pt x="8780771" y="3630726"/>
                </a:moveTo>
                <a:lnTo>
                  <a:pt x="8791941" y="3630726"/>
                </a:lnTo>
                <a:cubicBezTo>
                  <a:pt x="8791941" y="3638174"/>
                  <a:pt x="8797528" y="3640035"/>
                  <a:pt x="8808700" y="3636312"/>
                </a:cubicBezTo>
                <a:cubicBezTo>
                  <a:pt x="8819871" y="3632587"/>
                  <a:pt x="8827319" y="3634450"/>
                  <a:pt x="8831042" y="3641897"/>
                </a:cubicBezTo>
                <a:cubicBezTo>
                  <a:pt x="8834765" y="3649344"/>
                  <a:pt x="8840351" y="3653069"/>
                  <a:pt x="8847799" y="3653069"/>
                </a:cubicBezTo>
                <a:lnTo>
                  <a:pt x="8851989" y="3653069"/>
                </a:lnTo>
                <a:cubicBezTo>
                  <a:pt x="8851058" y="3653069"/>
                  <a:pt x="8851523" y="3653069"/>
                  <a:pt x="8853385" y="3653069"/>
                </a:cubicBezTo>
                <a:lnTo>
                  <a:pt x="8858971" y="3653069"/>
                </a:lnTo>
                <a:lnTo>
                  <a:pt x="8847799" y="3664240"/>
                </a:lnTo>
                <a:lnTo>
                  <a:pt x="8825457" y="3653069"/>
                </a:lnTo>
                <a:cubicBezTo>
                  <a:pt x="8825457" y="3645621"/>
                  <a:pt x="8821734" y="3645621"/>
                  <a:pt x="8814285" y="3653069"/>
                </a:cubicBezTo>
                <a:lnTo>
                  <a:pt x="8814285" y="3641897"/>
                </a:lnTo>
                <a:cubicBezTo>
                  <a:pt x="8814285" y="3641897"/>
                  <a:pt x="8810562" y="3641897"/>
                  <a:pt x="8803114" y="3641897"/>
                </a:cubicBezTo>
                <a:cubicBezTo>
                  <a:pt x="8795666" y="3641897"/>
                  <a:pt x="8790080" y="3641897"/>
                  <a:pt x="8786357" y="3641897"/>
                </a:cubicBezTo>
                <a:cubicBezTo>
                  <a:pt x="8782634" y="3641897"/>
                  <a:pt x="8780771" y="3638174"/>
                  <a:pt x="8780771" y="3630726"/>
                </a:cubicBezTo>
                <a:close/>
                <a:moveTo>
                  <a:pt x="8590856" y="3619555"/>
                </a:moveTo>
                <a:lnTo>
                  <a:pt x="8590856" y="3630726"/>
                </a:lnTo>
                <a:cubicBezTo>
                  <a:pt x="8598303" y="3630726"/>
                  <a:pt x="8602028" y="3632587"/>
                  <a:pt x="8602028" y="3636312"/>
                </a:cubicBezTo>
                <a:cubicBezTo>
                  <a:pt x="8602028" y="3640035"/>
                  <a:pt x="8602028" y="3641897"/>
                  <a:pt x="8602028" y="3641897"/>
                </a:cubicBezTo>
                <a:cubicBezTo>
                  <a:pt x="8609476" y="3641897"/>
                  <a:pt x="8613199" y="3641897"/>
                  <a:pt x="8613199" y="3641897"/>
                </a:cubicBezTo>
                <a:close/>
                <a:moveTo>
                  <a:pt x="3519011" y="3619555"/>
                </a:moveTo>
                <a:lnTo>
                  <a:pt x="3519011" y="3630726"/>
                </a:lnTo>
                <a:cubicBezTo>
                  <a:pt x="3519011" y="3638174"/>
                  <a:pt x="3517150" y="3640035"/>
                  <a:pt x="3513425" y="3636312"/>
                </a:cubicBezTo>
                <a:cubicBezTo>
                  <a:pt x="3509702" y="3632587"/>
                  <a:pt x="3507839" y="3628864"/>
                  <a:pt x="3507839" y="3625140"/>
                </a:cubicBezTo>
                <a:cubicBezTo>
                  <a:pt x="3507839" y="3621417"/>
                  <a:pt x="3511564" y="3619555"/>
                  <a:pt x="3519011" y="3619555"/>
                </a:cubicBezTo>
                <a:close/>
                <a:moveTo>
                  <a:pt x="9054472" y="3608383"/>
                </a:moveTo>
                <a:cubicBezTo>
                  <a:pt x="9058195" y="3608383"/>
                  <a:pt x="9060057" y="3608383"/>
                  <a:pt x="9060057" y="3608383"/>
                </a:cubicBezTo>
                <a:cubicBezTo>
                  <a:pt x="9060057" y="3608383"/>
                  <a:pt x="9063780" y="3608383"/>
                  <a:pt x="9071229" y="3608383"/>
                </a:cubicBezTo>
                <a:lnTo>
                  <a:pt x="9115914" y="3619555"/>
                </a:lnTo>
                <a:cubicBezTo>
                  <a:pt x="9138257" y="3627001"/>
                  <a:pt x="9149428" y="3634450"/>
                  <a:pt x="9149428" y="3641897"/>
                </a:cubicBezTo>
                <a:lnTo>
                  <a:pt x="9138257" y="3641897"/>
                </a:lnTo>
                <a:close/>
                <a:moveTo>
                  <a:pt x="8534998" y="3608383"/>
                </a:moveTo>
                <a:lnTo>
                  <a:pt x="8534998" y="3619555"/>
                </a:lnTo>
                <a:cubicBezTo>
                  <a:pt x="8534998" y="3619555"/>
                  <a:pt x="8538721" y="3615830"/>
                  <a:pt x="8546171" y="3608383"/>
                </a:cubicBezTo>
                <a:close/>
                <a:moveTo>
                  <a:pt x="3910012" y="3608383"/>
                </a:moveTo>
                <a:lnTo>
                  <a:pt x="3932356" y="3608383"/>
                </a:lnTo>
                <a:lnTo>
                  <a:pt x="3932356" y="3619555"/>
                </a:lnTo>
                <a:cubicBezTo>
                  <a:pt x="3917460" y="3619555"/>
                  <a:pt x="3910012" y="3615830"/>
                  <a:pt x="3910012" y="3608383"/>
                </a:cubicBezTo>
                <a:close/>
                <a:moveTo>
                  <a:pt x="9674487" y="3597212"/>
                </a:moveTo>
                <a:cubicBezTo>
                  <a:pt x="9674487" y="3597212"/>
                  <a:pt x="9678210" y="3597212"/>
                  <a:pt x="9685659" y="3597212"/>
                </a:cubicBezTo>
                <a:lnTo>
                  <a:pt x="9708001" y="3597212"/>
                </a:lnTo>
                <a:lnTo>
                  <a:pt x="9719173" y="3597212"/>
                </a:lnTo>
                <a:cubicBezTo>
                  <a:pt x="9719173" y="3597212"/>
                  <a:pt x="9721035" y="3599073"/>
                  <a:pt x="9724758" y="3602796"/>
                </a:cubicBezTo>
                <a:cubicBezTo>
                  <a:pt x="9728481" y="3606521"/>
                  <a:pt x="9734069" y="3608383"/>
                  <a:pt x="9741515" y="3608383"/>
                </a:cubicBezTo>
                <a:cubicBezTo>
                  <a:pt x="9748964" y="3608383"/>
                  <a:pt x="9761997" y="3612107"/>
                  <a:pt x="9780617" y="3619555"/>
                </a:cubicBezTo>
                <a:cubicBezTo>
                  <a:pt x="9799235" y="3627001"/>
                  <a:pt x="9815992" y="3634450"/>
                  <a:pt x="9830888" y="3641897"/>
                </a:cubicBezTo>
                <a:cubicBezTo>
                  <a:pt x="9838337" y="3641897"/>
                  <a:pt x="9843922" y="3641897"/>
                  <a:pt x="9847645" y="3641897"/>
                </a:cubicBezTo>
                <a:cubicBezTo>
                  <a:pt x="9851368" y="3641897"/>
                  <a:pt x="9855094" y="3641897"/>
                  <a:pt x="9858817" y="3641897"/>
                </a:cubicBezTo>
                <a:cubicBezTo>
                  <a:pt x="9862540" y="3641897"/>
                  <a:pt x="9866265" y="3643758"/>
                  <a:pt x="9869988" y="3647483"/>
                </a:cubicBezTo>
                <a:cubicBezTo>
                  <a:pt x="9873711" y="3651208"/>
                  <a:pt x="9875574" y="3653069"/>
                  <a:pt x="9875574" y="3653069"/>
                </a:cubicBezTo>
                <a:lnTo>
                  <a:pt x="9897916" y="3675412"/>
                </a:lnTo>
                <a:cubicBezTo>
                  <a:pt x="9912812" y="3682859"/>
                  <a:pt x="9920259" y="3686583"/>
                  <a:pt x="9920259" y="3686583"/>
                </a:cubicBezTo>
                <a:lnTo>
                  <a:pt x="9875574" y="3686583"/>
                </a:lnTo>
                <a:lnTo>
                  <a:pt x="9842060" y="3664240"/>
                </a:lnTo>
                <a:cubicBezTo>
                  <a:pt x="9834611" y="3664240"/>
                  <a:pt x="9827165" y="3662378"/>
                  <a:pt x="9819716" y="3658654"/>
                </a:cubicBezTo>
                <a:cubicBezTo>
                  <a:pt x="9812269" y="3654931"/>
                  <a:pt x="9808545" y="3653069"/>
                  <a:pt x="9808545" y="3653069"/>
                </a:cubicBezTo>
                <a:cubicBezTo>
                  <a:pt x="9808545" y="3653069"/>
                  <a:pt x="9802959" y="3651208"/>
                  <a:pt x="9791788" y="3647483"/>
                </a:cubicBezTo>
                <a:cubicBezTo>
                  <a:pt x="9780617" y="3643758"/>
                  <a:pt x="9775031" y="3641897"/>
                  <a:pt x="9775031" y="3641897"/>
                </a:cubicBezTo>
                <a:cubicBezTo>
                  <a:pt x="9775031" y="3641897"/>
                  <a:pt x="9771308" y="3638174"/>
                  <a:pt x="9763860" y="3630726"/>
                </a:cubicBezTo>
                <a:cubicBezTo>
                  <a:pt x="9763860" y="3630726"/>
                  <a:pt x="9761997" y="3628864"/>
                  <a:pt x="9758274" y="3625140"/>
                </a:cubicBezTo>
                <a:cubicBezTo>
                  <a:pt x="9754551" y="3621417"/>
                  <a:pt x="9750826" y="3619555"/>
                  <a:pt x="9747103" y="3619555"/>
                </a:cubicBezTo>
                <a:cubicBezTo>
                  <a:pt x="9743380" y="3619555"/>
                  <a:pt x="9737792" y="3619555"/>
                  <a:pt x="9730346" y="3619555"/>
                </a:cubicBezTo>
                <a:cubicBezTo>
                  <a:pt x="9730346" y="3619555"/>
                  <a:pt x="9722897" y="3619555"/>
                  <a:pt x="9708001" y="3619555"/>
                </a:cubicBezTo>
                <a:cubicBezTo>
                  <a:pt x="9700553" y="3619555"/>
                  <a:pt x="9693107" y="3617692"/>
                  <a:pt x="9685659" y="3613969"/>
                </a:cubicBezTo>
                <a:cubicBezTo>
                  <a:pt x="9678210" y="3610244"/>
                  <a:pt x="9674487" y="3604658"/>
                  <a:pt x="9674487" y="3597212"/>
                </a:cubicBezTo>
                <a:close/>
                <a:moveTo>
                  <a:pt x="8925999" y="3597212"/>
                </a:moveTo>
                <a:lnTo>
                  <a:pt x="8937172" y="3597212"/>
                </a:lnTo>
                <a:lnTo>
                  <a:pt x="8937172" y="3608383"/>
                </a:lnTo>
                <a:cubicBezTo>
                  <a:pt x="8937172" y="3608383"/>
                  <a:pt x="8933448" y="3604658"/>
                  <a:pt x="8925999" y="3597212"/>
                </a:cubicBezTo>
                <a:close/>
                <a:moveTo>
                  <a:pt x="8736084" y="3597212"/>
                </a:moveTo>
                <a:cubicBezTo>
                  <a:pt x="8743533" y="3597212"/>
                  <a:pt x="8747257" y="3599073"/>
                  <a:pt x="8747257" y="3602796"/>
                </a:cubicBezTo>
                <a:cubicBezTo>
                  <a:pt x="8747257" y="3606521"/>
                  <a:pt x="8747257" y="3612107"/>
                  <a:pt x="8747257" y="3619555"/>
                </a:cubicBezTo>
                <a:lnTo>
                  <a:pt x="8747257" y="3630726"/>
                </a:lnTo>
                <a:cubicBezTo>
                  <a:pt x="8747257" y="3630726"/>
                  <a:pt x="8743533" y="3628864"/>
                  <a:pt x="8736084" y="3625140"/>
                </a:cubicBezTo>
                <a:cubicBezTo>
                  <a:pt x="8728636" y="3621417"/>
                  <a:pt x="8724913" y="3615830"/>
                  <a:pt x="8724913" y="3608383"/>
                </a:cubicBezTo>
                <a:close/>
                <a:moveTo>
                  <a:pt x="4245156" y="3597212"/>
                </a:moveTo>
                <a:cubicBezTo>
                  <a:pt x="4260052" y="3597212"/>
                  <a:pt x="4267499" y="3600935"/>
                  <a:pt x="4267499" y="3608383"/>
                </a:cubicBezTo>
                <a:cubicBezTo>
                  <a:pt x="4267499" y="3608383"/>
                  <a:pt x="4271224" y="3608383"/>
                  <a:pt x="4278670" y="3608383"/>
                </a:cubicBezTo>
                <a:cubicBezTo>
                  <a:pt x="4286118" y="3608383"/>
                  <a:pt x="4289843" y="3612107"/>
                  <a:pt x="4289843" y="3619555"/>
                </a:cubicBezTo>
                <a:cubicBezTo>
                  <a:pt x="4289843" y="3627001"/>
                  <a:pt x="4304738" y="3634450"/>
                  <a:pt x="4334529" y="3641897"/>
                </a:cubicBezTo>
                <a:cubicBezTo>
                  <a:pt x="4356871" y="3641897"/>
                  <a:pt x="4382939" y="3649344"/>
                  <a:pt x="4412728" y="3664240"/>
                </a:cubicBezTo>
                <a:cubicBezTo>
                  <a:pt x="4420176" y="3664240"/>
                  <a:pt x="4427623" y="3666102"/>
                  <a:pt x="4435071" y="3669826"/>
                </a:cubicBezTo>
                <a:cubicBezTo>
                  <a:pt x="4442519" y="3673551"/>
                  <a:pt x="4449967" y="3675412"/>
                  <a:pt x="4457414" y="3675412"/>
                </a:cubicBezTo>
                <a:lnTo>
                  <a:pt x="4535615" y="3708926"/>
                </a:lnTo>
                <a:lnTo>
                  <a:pt x="4513272" y="3708926"/>
                </a:lnTo>
                <a:cubicBezTo>
                  <a:pt x="4498376" y="3708926"/>
                  <a:pt x="4479758" y="3705202"/>
                  <a:pt x="4457414" y="3697754"/>
                </a:cubicBezTo>
                <a:lnTo>
                  <a:pt x="4401557" y="3675412"/>
                </a:lnTo>
                <a:cubicBezTo>
                  <a:pt x="4401557" y="3667965"/>
                  <a:pt x="4395971" y="3666102"/>
                  <a:pt x="4384800" y="3669826"/>
                </a:cubicBezTo>
                <a:cubicBezTo>
                  <a:pt x="4373628" y="3673551"/>
                  <a:pt x="4364318" y="3673551"/>
                  <a:pt x="4356871" y="3669826"/>
                </a:cubicBezTo>
                <a:cubicBezTo>
                  <a:pt x="4349424" y="3666102"/>
                  <a:pt x="4336391" y="3660517"/>
                  <a:pt x="4317770" y="3653069"/>
                </a:cubicBezTo>
                <a:cubicBezTo>
                  <a:pt x="4299152" y="3645621"/>
                  <a:pt x="4289843" y="3641897"/>
                  <a:pt x="4289843" y="3641897"/>
                </a:cubicBezTo>
                <a:cubicBezTo>
                  <a:pt x="4282395" y="3641897"/>
                  <a:pt x="4276809" y="3641897"/>
                  <a:pt x="4273086" y="3641897"/>
                </a:cubicBezTo>
                <a:cubicBezTo>
                  <a:pt x="4269361" y="3641897"/>
                  <a:pt x="4263775" y="3638174"/>
                  <a:pt x="4256329" y="3630726"/>
                </a:cubicBezTo>
                <a:cubicBezTo>
                  <a:pt x="4241433" y="3615830"/>
                  <a:pt x="4237710" y="3604658"/>
                  <a:pt x="4245156" y="3597212"/>
                </a:cubicBezTo>
                <a:close/>
                <a:moveTo>
                  <a:pt x="3474325" y="3597212"/>
                </a:moveTo>
                <a:lnTo>
                  <a:pt x="3496668" y="3608383"/>
                </a:lnTo>
                <a:cubicBezTo>
                  <a:pt x="3496668" y="3608383"/>
                  <a:pt x="3494807" y="3608383"/>
                  <a:pt x="3491082" y="3608383"/>
                </a:cubicBezTo>
                <a:cubicBezTo>
                  <a:pt x="3487359" y="3608383"/>
                  <a:pt x="3481773" y="3608383"/>
                  <a:pt x="3474325" y="3608383"/>
                </a:cubicBezTo>
                <a:close/>
                <a:moveTo>
                  <a:pt x="8400941" y="3586039"/>
                </a:moveTo>
                <a:cubicBezTo>
                  <a:pt x="8393493" y="3593487"/>
                  <a:pt x="8382322" y="3597212"/>
                  <a:pt x="8367426" y="3597212"/>
                </a:cubicBezTo>
                <a:lnTo>
                  <a:pt x="8356256" y="3597212"/>
                </a:lnTo>
                <a:cubicBezTo>
                  <a:pt x="8356256" y="3597212"/>
                  <a:pt x="8352532" y="3600935"/>
                  <a:pt x="8345083" y="3608383"/>
                </a:cubicBezTo>
                <a:lnTo>
                  <a:pt x="8356256" y="3608383"/>
                </a:lnTo>
                <a:cubicBezTo>
                  <a:pt x="8356256" y="3608383"/>
                  <a:pt x="8359978" y="3608383"/>
                  <a:pt x="8367426" y="3608383"/>
                </a:cubicBezTo>
                <a:lnTo>
                  <a:pt x="8389770" y="3608383"/>
                </a:lnTo>
                <a:cubicBezTo>
                  <a:pt x="8397217" y="3615830"/>
                  <a:pt x="8400941" y="3619555"/>
                  <a:pt x="8400941" y="3619555"/>
                </a:cubicBezTo>
                <a:lnTo>
                  <a:pt x="8400941" y="3597212"/>
                </a:lnTo>
                <a:close/>
                <a:moveTo>
                  <a:pt x="4736701" y="3574869"/>
                </a:moveTo>
                <a:cubicBezTo>
                  <a:pt x="4736701" y="3574869"/>
                  <a:pt x="4738562" y="3576730"/>
                  <a:pt x="4742287" y="3580455"/>
                </a:cubicBezTo>
                <a:cubicBezTo>
                  <a:pt x="4746012" y="3584178"/>
                  <a:pt x="4747873" y="3586039"/>
                  <a:pt x="4747873" y="3586039"/>
                </a:cubicBezTo>
                <a:lnTo>
                  <a:pt x="4747873" y="3574869"/>
                </a:lnTo>
                <a:close/>
                <a:moveTo>
                  <a:pt x="9608855" y="3567886"/>
                </a:moveTo>
                <a:cubicBezTo>
                  <a:pt x="9609786" y="3566955"/>
                  <a:pt x="9611182" y="3567421"/>
                  <a:pt x="9613044" y="3569282"/>
                </a:cubicBezTo>
                <a:cubicBezTo>
                  <a:pt x="9616767" y="3573007"/>
                  <a:pt x="9622354" y="3574869"/>
                  <a:pt x="9629801" y="3574869"/>
                </a:cubicBezTo>
                <a:lnTo>
                  <a:pt x="9640973" y="3586039"/>
                </a:lnTo>
                <a:lnTo>
                  <a:pt x="9618631" y="3586039"/>
                </a:lnTo>
                <a:lnTo>
                  <a:pt x="9607459" y="3574869"/>
                </a:lnTo>
                <a:cubicBezTo>
                  <a:pt x="9607459" y="3571145"/>
                  <a:pt x="9607924" y="3568817"/>
                  <a:pt x="9608855" y="3567886"/>
                </a:cubicBezTo>
                <a:close/>
                <a:moveTo>
                  <a:pt x="8456798" y="3563698"/>
                </a:moveTo>
                <a:cubicBezTo>
                  <a:pt x="8456798" y="3571144"/>
                  <a:pt x="8453075" y="3574869"/>
                  <a:pt x="8445627" y="3574869"/>
                </a:cubicBezTo>
                <a:lnTo>
                  <a:pt x="8445627" y="3586039"/>
                </a:lnTo>
                <a:lnTo>
                  <a:pt x="8479141" y="3574869"/>
                </a:lnTo>
                <a:cubicBezTo>
                  <a:pt x="8471693" y="3574869"/>
                  <a:pt x="8464247" y="3571144"/>
                  <a:pt x="8456798" y="3563698"/>
                </a:cubicBezTo>
                <a:close/>
                <a:moveTo>
                  <a:pt x="3686583" y="3563698"/>
                </a:moveTo>
                <a:lnTo>
                  <a:pt x="3708927" y="3563698"/>
                </a:lnTo>
                <a:cubicBezTo>
                  <a:pt x="3723823" y="3571144"/>
                  <a:pt x="3734993" y="3576730"/>
                  <a:pt x="3742441" y="3580455"/>
                </a:cubicBezTo>
                <a:cubicBezTo>
                  <a:pt x="3749889" y="3584178"/>
                  <a:pt x="3757336" y="3586039"/>
                  <a:pt x="3764784" y="3586039"/>
                </a:cubicBezTo>
                <a:cubicBezTo>
                  <a:pt x="3779680" y="3586039"/>
                  <a:pt x="3794575" y="3593487"/>
                  <a:pt x="3809471" y="3608383"/>
                </a:cubicBezTo>
                <a:lnTo>
                  <a:pt x="3820641" y="3608383"/>
                </a:lnTo>
                <a:cubicBezTo>
                  <a:pt x="3828090" y="3600935"/>
                  <a:pt x="3846707" y="3604658"/>
                  <a:pt x="3876498" y="3619555"/>
                </a:cubicBezTo>
                <a:cubicBezTo>
                  <a:pt x="3891394" y="3627001"/>
                  <a:pt x="3911874" y="3634450"/>
                  <a:pt x="3937942" y="3641897"/>
                </a:cubicBezTo>
                <a:cubicBezTo>
                  <a:pt x="3964008" y="3649344"/>
                  <a:pt x="3977042" y="3653069"/>
                  <a:pt x="3977042" y="3653069"/>
                </a:cubicBezTo>
                <a:lnTo>
                  <a:pt x="4021727" y="3664240"/>
                </a:lnTo>
                <a:lnTo>
                  <a:pt x="4032899" y="3664240"/>
                </a:lnTo>
                <a:lnTo>
                  <a:pt x="4044070" y="3664240"/>
                </a:lnTo>
                <a:cubicBezTo>
                  <a:pt x="4051519" y="3664240"/>
                  <a:pt x="4055241" y="3664240"/>
                  <a:pt x="4055241" y="3664240"/>
                </a:cubicBezTo>
                <a:lnTo>
                  <a:pt x="4077585" y="3675412"/>
                </a:lnTo>
                <a:lnTo>
                  <a:pt x="4133442" y="3697754"/>
                </a:lnTo>
                <a:cubicBezTo>
                  <a:pt x="4133442" y="3705202"/>
                  <a:pt x="4137167" y="3708926"/>
                  <a:pt x="4144614" y="3708926"/>
                </a:cubicBezTo>
                <a:cubicBezTo>
                  <a:pt x="4144614" y="3716374"/>
                  <a:pt x="4146475" y="3720097"/>
                  <a:pt x="4150200" y="3720097"/>
                </a:cubicBezTo>
                <a:cubicBezTo>
                  <a:pt x="4153923" y="3720097"/>
                  <a:pt x="4155785" y="3716374"/>
                  <a:pt x="4155785" y="3708926"/>
                </a:cubicBezTo>
                <a:cubicBezTo>
                  <a:pt x="4155785" y="3708926"/>
                  <a:pt x="4163233" y="3708926"/>
                  <a:pt x="4178128" y="3708926"/>
                </a:cubicBezTo>
                <a:cubicBezTo>
                  <a:pt x="4178128" y="3716374"/>
                  <a:pt x="4179989" y="3718236"/>
                  <a:pt x="4183714" y="3714511"/>
                </a:cubicBezTo>
                <a:cubicBezTo>
                  <a:pt x="4187438" y="3710788"/>
                  <a:pt x="4191160" y="3710788"/>
                  <a:pt x="4194885" y="3714511"/>
                </a:cubicBezTo>
                <a:cubicBezTo>
                  <a:pt x="4198610" y="3718236"/>
                  <a:pt x="4204194" y="3720097"/>
                  <a:pt x="4211643" y="3720097"/>
                </a:cubicBezTo>
                <a:cubicBezTo>
                  <a:pt x="4219090" y="3727545"/>
                  <a:pt x="4230261" y="3731270"/>
                  <a:pt x="4245156" y="3731270"/>
                </a:cubicBezTo>
                <a:cubicBezTo>
                  <a:pt x="4297290" y="3738716"/>
                  <a:pt x="4334529" y="3749888"/>
                  <a:pt x="4356871" y="3764784"/>
                </a:cubicBezTo>
                <a:cubicBezTo>
                  <a:pt x="4364318" y="3772231"/>
                  <a:pt x="4373628" y="3775954"/>
                  <a:pt x="4384800" y="3775954"/>
                </a:cubicBezTo>
                <a:cubicBezTo>
                  <a:pt x="4395971" y="3775954"/>
                  <a:pt x="4409005" y="3775954"/>
                  <a:pt x="4423900" y="3775954"/>
                </a:cubicBezTo>
                <a:cubicBezTo>
                  <a:pt x="4431348" y="3783402"/>
                  <a:pt x="4435071" y="3785265"/>
                  <a:pt x="4435071" y="3781541"/>
                </a:cubicBezTo>
                <a:cubicBezTo>
                  <a:pt x="4435071" y="3777816"/>
                  <a:pt x="4438796" y="3775954"/>
                  <a:pt x="4446244" y="3775954"/>
                </a:cubicBezTo>
                <a:cubicBezTo>
                  <a:pt x="4446244" y="3768507"/>
                  <a:pt x="4449967" y="3764784"/>
                  <a:pt x="4457414" y="3764784"/>
                </a:cubicBezTo>
                <a:cubicBezTo>
                  <a:pt x="4464863" y="3764784"/>
                  <a:pt x="4470447" y="3766645"/>
                  <a:pt x="4474171" y="3770370"/>
                </a:cubicBezTo>
                <a:cubicBezTo>
                  <a:pt x="4477896" y="3774093"/>
                  <a:pt x="4487205" y="3779679"/>
                  <a:pt x="4502101" y="3787127"/>
                </a:cubicBezTo>
                <a:lnTo>
                  <a:pt x="4513272" y="3798298"/>
                </a:lnTo>
                <a:cubicBezTo>
                  <a:pt x="4505824" y="3798298"/>
                  <a:pt x="4500240" y="3798298"/>
                  <a:pt x="4496515" y="3798298"/>
                </a:cubicBezTo>
                <a:cubicBezTo>
                  <a:pt x="4492790" y="3798298"/>
                  <a:pt x="4490929" y="3798298"/>
                  <a:pt x="4490929" y="3798298"/>
                </a:cubicBezTo>
                <a:lnTo>
                  <a:pt x="4490929" y="3809469"/>
                </a:lnTo>
                <a:cubicBezTo>
                  <a:pt x="4490929" y="3809469"/>
                  <a:pt x="4494654" y="3809469"/>
                  <a:pt x="4502101" y="3809469"/>
                </a:cubicBezTo>
                <a:cubicBezTo>
                  <a:pt x="4509548" y="3809469"/>
                  <a:pt x="4513272" y="3809469"/>
                  <a:pt x="4513272" y="3809469"/>
                </a:cubicBezTo>
                <a:cubicBezTo>
                  <a:pt x="4528167" y="3809469"/>
                  <a:pt x="4535615" y="3813193"/>
                  <a:pt x="4535615" y="3820641"/>
                </a:cubicBezTo>
                <a:cubicBezTo>
                  <a:pt x="4557958" y="3835536"/>
                  <a:pt x="4576577" y="3842984"/>
                  <a:pt x="4591472" y="3842984"/>
                </a:cubicBezTo>
                <a:cubicBezTo>
                  <a:pt x="4598920" y="3835536"/>
                  <a:pt x="4617539" y="3842984"/>
                  <a:pt x="4647329" y="3865326"/>
                </a:cubicBezTo>
                <a:cubicBezTo>
                  <a:pt x="4647329" y="3865326"/>
                  <a:pt x="4651054" y="3865326"/>
                  <a:pt x="4658500" y="3865326"/>
                </a:cubicBezTo>
                <a:cubicBezTo>
                  <a:pt x="4665948" y="3865326"/>
                  <a:pt x="4669673" y="3869050"/>
                  <a:pt x="4669673" y="3876498"/>
                </a:cubicBezTo>
                <a:lnTo>
                  <a:pt x="4680844" y="3876498"/>
                </a:lnTo>
                <a:cubicBezTo>
                  <a:pt x="4680844" y="3876498"/>
                  <a:pt x="4692016" y="3876498"/>
                  <a:pt x="4714358" y="3876498"/>
                </a:cubicBezTo>
                <a:cubicBezTo>
                  <a:pt x="4736701" y="3876498"/>
                  <a:pt x="4759044" y="3880223"/>
                  <a:pt x="4781387" y="3887669"/>
                </a:cubicBezTo>
                <a:lnTo>
                  <a:pt x="4814901" y="3887669"/>
                </a:lnTo>
                <a:cubicBezTo>
                  <a:pt x="4829797" y="3895117"/>
                  <a:pt x="4837244" y="3898841"/>
                  <a:pt x="4837244" y="3898841"/>
                </a:cubicBezTo>
                <a:cubicBezTo>
                  <a:pt x="4844692" y="3898841"/>
                  <a:pt x="4850277" y="3900703"/>
                  <a:pt x="4854002" y="3904426"/>
                </a:cubicBezTo>
                <a:cubicBezTo>
                  <a:pt x="4857727" y="3908151"/>
                  <a:pt x="4863311" y="3910012"/>
                  <a:pt x="4870759" y="3910012"/>
                </a:cubicBezTo>
                <a:lnTo>
                  <a:pt x="4893102" y="3898841"/>
                </a:lnTo>
                <a:cubicBezTo>
                  <a:pt x="4885654" y="3891394"/>
                  <a:pt x="4878207" y="3887669"/>
                  <a:pt x="4870759" y="3887669"/>
                </a:cubicBezTo>
                <a:cubicBezTo>
                  <a:pt x="4870759" y="3880223"/>
                  <a:pt x="4878207" y="3880223"/>
                  <a:pt x="4893102" y="3887669"/>
                </a:cubicBezTo>
                <a:cubicBezTo>
                  <a:pt x="4907998" y="3895117"/>
                  <a:pt x="4919168" y="3898841"/>
                  <a:pt x="4926616" y="3898841"/>
                </a:cubicBezTo>
                <a:cubicBezTo>
                  <a:pt x="4919168" y="3898841"/>
                  <a:pt x="4915445" y="3898841"/>
                  <a:pt x="4915445" y="3898841"/>
                </a:cubicBezTo>
                <a:cubicBezTo>
                  <a:pt x="4907998" y="3906288"/>
                  <a:pt x="4904273" y="3910012"/>
                  <a:pt x="4904273" y="3910012"/>
                </a:cubicBezTo>
                <a:cubicBezTo>
                  <a:pt x="4904273" y="3910012"/>
                  <a:pt x="4907998" y="3913737"/>
                  <a:pt x="4915445" y="3921185"/>
                </a:cubicBezTo>
                <a:lnTo>
                  <a:pt x="4926616" y="3932355"/>
                </a:lnTo>
                <a:lnTo>
                  <a:pt x="4937787" y="3943526"/>
                </a:lnTo>
                <a:cubicBezTo>
                  <a:pt x="4937787" y="3950974"/>
                  <a:pt x="4948959" y="3954699"/>
                  <a:pt x="4971302" y="3954699"/>
                </a:cubicBezTo>
                <a:cubicBezTo>
                  <a:pt x="4993644" y="3954699"/>
                  <a:pt x="5012265" y="3954699"/>
                  <a:pt x="5027160" y="3954699"/>
                </a:cubicBezTo>
                <a:cubicBezTo>
                  <a:pt x="5042055" y="3954699"/>
                  <a:pt x="5055087" y="3956560"/>
                  <a:pt x="5066260" y="3960283"/>
                </a:cubicBezTo>
                <a:cubicBezTo>
                  <a:pt x="5077431" y="3964008"/>
                  <a:pt x="5083017" y="3969594"/>
                  <a:pt x="5083017" y="3977042"/>
                </a:cubicBezTo>
                <a:cubicBezTo>
                  <a:pt x="5090463" y="3977042"/>
                  <a:pt x="5101635" y="3977042"/>
                  <a:pt x="5116531" y="3977042"/>
                </a:cubicBezTo>
                <a:lnTo>
                  <a:pt x="5105360" y="3965870"/>
                </a:lnTo>
                <a:cubicBezTo>
                  <a:pt x="5105360" y="3965870"/>
                  <a:pt x="5109083" y="3965870"/>
                  <a:pt x="5116531" y="3965870"/>
                </a:cubicBezTo>
                <a:cubicBezTo>
                  <a:pt x="5123979" y="3965870"/>
                  <a:pt x="5127702" y="3965870"/>
                  <a:pt x="5127702" y="3965870"/>
                </a:cubicBezTo>
                <a:cubicBezTo>
                  <a:pt x="5127702" y="3958422"/>
                  <a:pt x="5129563" y="3956560"/>
                  <a:pt x="5133288" y="3960283"/>
                </a:cubicBezTo>
                <a:cubicBezTo>
                  <a:pt x="5137013" y="3964008"/>
                  <a:pt x="5142597" y="3965870"/>
                  <a:pt x="5150045" y="3965870"/>
                </a:cubicBezTo>
                <a:cubicBezTo>
                  <a:pt x="5164940" y="3973317"/>
                  <a:pt x="5176111" y="3980765"/>
                  <a:pt x="5183559" y="3988213"/>
                </a:cubicBezTo>
                <a:cubicBezTo>
                  <a:pt x="5191007" y="3988213"/>
                  <a:pt x="5198454" y="3988213"/>
                  <a:pt x="5205902" y="3988213"/>
                </a:cubicBezTo>
                <a:cubicBezTo>
                  <a:pt x="5213350" y="3988213"/>
                  <a:pt x="5220798" y="3988213"/>
                  <a:pt x="5228245" y="3988213"/>
                </a:cubicBezTo>
                <a:lnTo>
                  <a:pt x="5250589" y="3999384"/>
                </a:lnTo>
                <a:cubicBezTo>
                  <a:pt x="5250589" y="3999384"/>
                  <a:pt x="5243141" y="4001245"/>
                  <a:pt x="5228245" y="4004970"/>
                </a:cubicBezTo>
                <a:cubicBezTo>
                  <a:pt x="5213350" y="4008694"/>
                  <a:pt x="5202179" y="4006831"/>
                  <a:pt x="5194731" y="3999384"/>
                </a:cubicBezTo>
                <a:cubicBezTo>
                  <a:pt x="5179836" y="3991937"/>
                  <a:pt x="5164940" y="3988213"/>
                  <a:pt x="5150045" y="3988213"/>
                </a:cubicBezTo>
                <a:lnTo>
                  <a:pt x="5116531" y="3999384"/>
                </a:lnTo>
                <a:cubicBezTo>
                  <a:pt x="5101635" y="4006831"/>
                  <a:pt x="5094188" y="4006831"/>
                  <a:pt x="5094188" y="3999384"/>
                </a:cubicBezTo>
                <a:cubicBezTo>
                  <a:pt x="5094188" y="3991937"/>
                  <a:pt x="5090463" y="3988213"/>
                  <a:pt x="5083017" y="3988213"/>
                </a:cubicBezTo>
                <a:cubicBezTo>
                  <a:pt x="5083017" y="3995660"/>
                  <a:pt x="5090463" y="4006831"/>
                  <a:pt x="5105360" y="4021727"/>
                </a:cubicBezTo>
                <a:lnTo>
                  <a:pt x="5127702" y="4032899"/>
                </a:lnTo>
                <a:lnTo>
                  <a:pt x="5172388" y="4032899"/>
                </a:lnTo>
                <a:cubicBezTo>
                  <a:pt x="5172388" y="4025451"/>
                  <a:pt x="5172388" y="4021727"/>
                  <a:pt x="5172388" y="4021727"/>
                </a:cubicBezTo>
                <a:cubicBezTo>
                  <a:pt x="5187284" y="4021727"/>
                  <a:pt x="5209627" y="4032899"/>
                  <a:pt x="5239416" y="4055241"/>
                </a:cubicBezTo>
                <a:cubicBezTo>
                  <a:pt x="5261760" y="4062689"/>
                  <a:pt x="5272932" y="4064552"/>
                  <a:pt x="5272932" y="4060827"/>
                </a:cubicBezTo>
                <a:cubicBezTo>
                  <a:pt x="5272932" y="4057102"/>
                  <a:pt x="5280380" y="4055241"/>
                  <a:pt x="5295274" y="4055241"/>
                </a:cubicBezTo>
                <a:cubicBezTo>
                  <a:pt x="5310170" y="4055241"/>
                  <a:pt x="5325065" y="4058965"/>
                  <a:pt x="5339960" y="4066413"/>
                </a:cubicBezTo>
                <a:cubicBezTo>
                  <a:pt x="5347408" y="4066413"/>
                  <a:pt x="5354855" y="4066413"/>
                  <a:pt x="5362303" y="4066413"/>
                </a:cubicBezTo>
                <a:lnTo>
                  <a:pt x="5328789" y="4044070"/>
                </a:lnTo>
                <a:cubicBezTo>
                  <a:pt x="5306446" y="4044070"/>
                  <a:pt x="5298998" y="4042208"/>
                  <a:pt x="5306446" y="4038484"/>
                </a:cubicBezTo>
                <a:cubicBezTo>
                  <a:pt x="5313894" y="4034761"/>
                  <a:pt x="5321342" y="4034761"/>
                  <a:pt x="5328789" y="4038484"/>
                </a:cubicBezTo>
                <a:cubicBezTo>
                  <a:pt x="5336237" y="4042208"/>
                  <a:pt x="5339960" y="4040345"/>
                  <a:pt x="5339960" y="4032899"/>
                </a:cubicBezTo>
                <a:cubicBezTo>
                  <a:pt x="5339960" y="4025451"/>
                  <a:pt x="5343683" y="4021727"/>
                  <a:pt x="5351131" y="4021727"/>
                </a:cubicBezTo>
                <a:lnTo>
                  <a:pt x="5362303" y="4032899"/>
                </a:lnTo>
                <a:lnTo>
                  <a:pt x="5362303" y="4044070"/>
                </a:lnTo>
                <a:lnTo>
                  <a:pt x="5384646" y="4055241"/>
                </a:lnTo>
                <a:cubicBezTo>
                  <a:pt x="5384646" y="4062689"/>
                  <a:pt x="5386508" y="4066413"/>
                  <a:pt x="5390232" y="4066413"/>
                </a:cubicBezTo>
                <a:cubicBezTo>
                  <a:pt x="5393956" y="4066413"/>
                  <a:pt x="5395818" y="4066413"/>
                  <a:pt x="5395818" y="4066413"/>
                </a:cubicBezTo>
                <a:cubicBezTo>
                  <a:pt x="5395818" y="4066413"/>
                  <a:pt x="5397679" y="4068275"/>
                  <a:pt x="5401404" y="4071998"/>
                </a:cubicBezTo>
                <a:cubicBezTo>
                  <a:pt x="5405127" y="4075723"/>
                  <a:pt x="5406990" y="4077584"/>
                  <a:pt x="5406990" y="4077584"/>
                </a:cubicBezTo>
                <a:lnTo>
                  <a:pt x="5373474" y="4077584"/>
                </a:lnTo>
                <a:lnTo>
                  <a:pt x="5362303" y="4088756"/>
                </a:lnTo>
                <a:cubicBezTo>
                  <a:pt x="5362303" y="4096203"/>
                  <a:pt x="5362303" y="4099927"/>
                  <a:pt x="5362303" y="4099927"/>
                </a:cubicBezTo>
                <a:lnTo>
                  <a:pt x="5373474" y="4111098"/>
                </a:lnTo>
                <a:cubicBezTo>
                  <a:pt x="5380922" y="4111098"/>
                  <a:pt x="5392094" y="4114823"/>
                  <a:pt x="5406990" y="4122270"/>
                </a:cubicBezTo>
                <a:lnTo>
                  <a:pt x="5451675" y="4122270"/>
                </a:lnTo>
                <a:cubicBezTo>
                  <a:pt x="5451675" y="4114823"/>
                  <a:pt x="5447951" y="4111098"/>
                  <a:pt x="5440504" y="4111098"/>
                </a:cubicBezTo>
                <a:lnTo>
                  <a:pt x="5451675" y="4111098"/>
                </a:lnTo>
                <a:cubicBezTo>
                  <a:pt x="5466570" y="4118546"/>
                  <a:pt x="5466570" y="4125994"/>
                  <a:pt x="5451675" y="4133441"/>
                </a:cubicBezTo>
                <a:lnTo>
                  <a:pt x="5462847" y="4144614"/>
                </a:lnTo>
                <a:lnTo>
                  <a:pt x="5484126" y="4143549"/>
                </a:lnTo>
                <a:lnTo>
                  <a:pt x="5474018" y="4133441"/>
                </a:lnTo>
                <a:lnTo>
                  <a:pt x="5496361" y="4133441"/>
                </a:lnTo>
                <a:lnTo>
                  <a:pt x="5486366" y="4143438"/>
                </a:lnTo>
                <a:lnTo>
                  <a:pt x="5490775" y="4143216"/>
                </a:lnTo>
                <a:cubicBezTo>
                  <a:pt x="5498223" y="4142287"/>
                  <a:pt x="5503809" y="4140891"/>
                  <a:pt x="5507532" y="4139028"/>
                </a:cubicBezTo>
                <a:cubicBezTo>
                  <a:pt x="5514980" y="4135303"/>
                  <a:pt x="5522427" y="4137166"/>
                  <a:pt x="5529875" y="4144614"/>
                </a:cubicBezTo>
                <a:cubicBezTo>
                  <a:pt x="5537323" y="4152060"/>
                  <a:pt x="5544770" y="4155785"/>
                  <a:pt x="5552218" y="4155785"/>
                </a:cubicBezTo>
                <a:lnTo>
                  <a:pt x="5585732" y="4178128"/>
                </a:lnTo>
                <a:lnTo>
                  <a:pt x="5619246" y="4189299"/>
                </a:lnTo>
                <a:cubicBezTo>
                  <a:pt x="5641590" y="4189299"/>
                  <a:pt x="5660210" y="4191160"/>
                  <a:pt x="5675104" y="4194885"/>
                </a:cubicBezTo>
                <a:cubicBezTo>
                  <a:pt x="5689999" y="4198610"/>
                  <a:pt x="5701171" y="4200471"/>
                  <a:pt x="5708619" y="4200471"/>
                </a:cubicBezTo>
                <a:cubicBezTo>
                  <a:pt x="5716067" y="4207917"/>
                  <a:pt x="5716067" y="4215367"/>
                  <a:pt x="5708619" y="4222813"/>
                </a:cubicBezTo>
                <a:cubicBezTo>
                  <a:pt x="5708619" y="4222813"/>
                  <a:pt x="5704895" y="4220951"/>
                  <a:pt x="5697447" y="4217228"/>
                </a:cubicBezTo>
                <a:cubicBezTo>
                  <a:pt x="5689999" y="4213504"/>
                  <a:pt x="5682551" y="4211642"/>
                  <a:pt x="5675104" y="4211642"/>
                </a:cubicBezTo>
                <a:lnTo>
                  <a:pt x="5630419" y="4200471"/>
                </a:lnTo>
                <a:cubicBezTo>
                  <a:pt x="5615523" y="4185575"/>
                  <a:pt x="5582009" y="4178128"/>
                  <a:pt x="5529875" y="4178128"/>
                </a:cubicBezTo>
                <a:cubicBezTo>
                  <a:pt x="5522427" y="4178128"/>
                  <a:pt x="5514980" y="4176266"/>
                  <a:pt x="5507532" y="4172542"/>
                </a:cubicBezTo>
                <a:cubicBezTo>
                  <a:pt x="5500084" y="4168817"/>
                  <a:pt x="5496361" y="4166955"/>
                  <a:pt x="5496361" y="4166955"/>
                </a:cubicBezTo>
                <a:cubicBezTo>
                  <a:pt x="5496361" y="4166955"/>
                  <a:pt x="5479604" y="4163232"/>
                  <a:pt x="5446088" y="4155785"/>
                </a:cubicBezTo>
                <a:cubicBezTo>
                  <a:pt x="5412574" y="4148337"/>
                  <a:pt x="5379060" y="4140889"/>
                  <a:pt x="5345547" y="4133441"/>
                </a:cubicBezTo>
                <a:cubicBezTo>
                  <a:pt x="5312032" y="4125994"/>
                  <a:pt x="5291551" y="4118546"/>
                  <a:pt x="5284103" y="4111098"/>
                </a:cubicBezTo>
                <a:cubicBezTo>
                  <a:pt x="5261760" y="4103652"/>
                  <a:pt x="5246864" y="4099927"/>
                  <a:pt x="5239416" y="4099927"/>
                </a:cubicBezTo>
                <a:cubicBezTo>
                  <a:pt x="5231969" y="4099927"/>
                  <a:pt x="5224522" y="4096203"/>
                  <a:pt x="5217075" y="4088756"/>
                </a:cubicBezTo>
                <a:lnTo>
                  <a:pt x="5183559" y="4077584"/>
                </a:lnTo>
                <a:cubicBezTo>
                  <a:pt x="5176111" y="4077584"/>
                  <a:pt x="5166802" y="4075723"/>
                  <a:pt x="5155631" y="4071998"/>
                </a:cubicBezTo>
                <a:cubicBezTo>
                  <a:pt x="5144459" y="4068275"/>
                  <a:pt x="5131426" y="4064552"/>
                  <a:pt x="5116531" y="4060827"/>
                </a:cubicBezTo>
                <a:cubicBezTo>
                  <a:pt x="5101635" y="4057102"/>
                  <a:pt x="5084878" y="4051518"/>
                  <a:pt x="5066260" y="4044070"/>
                </a:cubicBezTo>
                <a:cubicBezTo>
                  <a:pt x="5047640" y="4036622"/>
                  <a:pt x="5032745" y="4031038"/>
                  <a:pt x="5021573" y="4027313"/>
                </a:cubicBezTo>
                <a:cubicBezTo>
                  <a:pt x="5010403" y="4023588"/>
                  <a:pt x="5001093" y="4019865"/>
                  <a:pt x="4993644" y="4016141"/>
                </a:cubicBezTo>
                <a:cubicBezTo>
                  <a:pt x="4986198" y="4012417"/>
                  <a:pt x="4978749" y="4008694"/>
                  <a:pt x="4971302" y="4004970"/>
                </a:cubicBezTo>
                <a:cubicBezTo>
                  <a:pt x="4963855" y="4001245"/>
                  <a:pt x="4952684" y="3999384"/>
                  <a:pt x="4937787" y="3999384"/>
                </a:cubicBezTo>
                <a:cubicBezTo>
                  <a:pt x="4915445" y="3991937"/>
                  <a:pt x="4900550" y="3986351"/>
                  <a:pt x="4893102" y="3982627"/>
                </a:cubicBezTo>
                <a:cubicBezTo>
                  <a:pt x="4885654" y="3978903"/>
                  <a:pt x="4878207" y="3977042"/>
                  <a:pt x="4870759" y="3977042"/>
                </a:cubicBezTo>
                <a:cubicBezTo>
                  <a:pt x="4840968" y="3969594"/>
                  <a:pt x="4814901" y="3964008"/>
                  <a:pt x="4792558" y="3960283"/>
                </a:cubicBezTo>
                <a:cubicBezTo>
                  <a:pt x="4770215" y="3956560"/>
                  <a:pt x="4755319" y="3950974"/>
                  <a:pt x="4747873" y="3943526"/>
                </a:cubicBezTo>
                <a:cubicBezTo>
                  <a:pt x="4740425" y="3928631"/>
                  <a:pt x="4714358" y="3917460"/>
                  <a:pt x="4669673" y="3910012"/>
                </a:cubicBezTo>
                <a:cubicBezTo>
                  <a:pt x="4662225" y="3910012"/>
                  <a:pt x="4658500" y="3906288"/>
                  <a:pt x="4658500" y="3898841"/>
                </a:cubicBezTo>
                <a:cubicBezTo>
                  <a:pt x="4651054" y="3898841"/>
                  <a:pt x="4643605" y="3896980"/>
                  <a:pt x="4636157" y="3893255"/>
                </a:cubicBezTo>
                <a:cubicBezTo>
                  <a:pt x="4628711" y="3889531"/>
                  <a:pt x="4621262" y="3887669"/>
                  <a:pt x="4613815" y="3887669"/>
                </a:cubicBezTo>
                <a:cubicBezTo>
                  <a:pt x="4584024" y="3880223"/>
                  <a:pt x="4554234" y="3872774"/>
                  <a:pt x="4524443" y="3865326"/>
                </a:cubicBezTo>
                <a:cubicBezTo>
                  <a:pt x="4494654" y="3857880"/>
                  <a:pt x="4463001" y="3848569"/>
                  <a:pt x="4429485" y="3837398"/>
                </a:cubicBezTo>
                <a:cubicBezTo>
                  <a:pt x="4395971" y="3826227"/>
                  <a:pt x="4371766" y="3816916"/>
                  <a:pt x="4356871" y="3809469"/>
                </a:cubicBezTo>
                <a:cubicBezTo>
                  <a:pt x="4341975" y="3802022"/>
                  <a:pt x="4330804" y="3798298"/>
                  <a:pt x="4323357" y="3798298"/>
                </a:cubicBezTo>
                <a:lnTo>
                  <a:pt x="4278670" y="3787127"/>
                </a:lnTo>
                <a:cubicBezTo>
                  <a:pt x="4256329" y="3779679"/>
                  <a:pt x="4241433" y="3775954"/>
                  <a:pt x="4233985" y="3775954"/>
                </a:cubicBezTo>
                <a:cubicBezTo>
                  <a:pt x="4226538" y="3775954"/>
                  <a:pt x="4204194" y="3768507"/>
                  <a:pt x="4166956" y="3753611"/>
                </a:cubicBezTo>
                <a:cubicBezTo>
                  <a:pt x="4152061" y="3753611"/>
                  <a:pt x="4137167" y="3749888"/>
                  <a:pt x="4122271" y="3742440"/>
                </a:cubicBezTo>
                <a:cubicBezTo>
                  <a:pt x="4107376" y="3734993"/>
                  <a:pt x="4096204" y="3731270"/>
                  <a:pt x="4088757" y="3731270"/>
                </a:cubicBezTo>
                <a:cubicBezTo>
                  <a:pt x="4066413" y="3723822"/>
                  <a:pt x="4047795" y="3716374"/>
                  <a:pt x="4032899" y="3708926"/>
                </a:cubicBezTo>
                <a:cubicBezTo>
                  <a:pt x="4018002" y="3701479"/>
                  <a:pt x="3993799" y="3694031"/>
                  <a:pt x="3960283" y="3686583"/>
                </a:cubicBezTo>
                <a:cubicBezTo>
                  <a:pt x="3926769" y="3679135"/>
                  <a:pt x="3898842" y="3667965"/>
                  <a:pt x="3876498" y="3653069"/>
                </a:cubicBezTo>
                <a:lnTo>
                  <a:pt x="3842984" y="3641897"/>
                </a:lnTo>
                <a:lnTo>
                  <a:pt x="3842984" y="3630726"/>
                </a:lnTo>
                <a:cubicBezTo>
                  <a:pt x="3842984" y="3623278"/>
                  <a:pt x="3828090" y="3619555"/>
                  <a:pt x="3798299" y="3619555"/>
                </a:cubicBezTo>
                <a:cubicBezTo>
                  <a:pt x="3790850" y="3619555"/>
                  <a:pt x="3783402" y="3619555"/>
                  <a:pt x="3775955" y="3619555"/>
                </a:cubicBezTo>
                <a:cubicBezTo>
                  <a:pt x="3768508" y="3619555"/>
                  <a:pt x="3757336" y="3619555"/>
                  <a:pt x="3742441" y="3619555"/>
                </a:cubicBezTo>
                <a:cubicBezTo>
                  <a:pt x="3720098" y="3612107"/>
                  <a:pt x="3705202" y="3606521"/>
                  <a:pt x="3697754" y="3602796"/>
                </a:cubicBezTo>
                <a:cubicBezTo>
                  <a:pt x="3690308" y="3599073"/>
                  <a:pt x="3686583" y="3593487"/>
                  <a:pt x="3686583" y="3586039"/>
                </a:cubicBezTo>
                <a:close/>
                <a:moveTo>
                  <a:pt x="3617959" y="3562102"/>
                </a:moveTo>
                <a:lnTo>
                  <a:pt x="3630726" y="3563698"/>
                </a:lnTo>
                <a:cubicBezTo>
                  <a:pt x="3630726" y="3563698"/>
                  <a:pt x="3627001" y="3563698"/>
                  <a:pt x="3619555" y="3563698"/>
                </a:cubicBezTo>
                <a:close/>
                <a:moveTo>
                  <a:pt x="8423284" y="3552525"/>
                </a:moveTo>
                <a:cubicBezTo>
                  <a:pt x="8423284" y="3559973"/>
                  <a:pt x="8423284" y="3563698"/>
                  <a:pt x="8423284" y="3563698"/>
                </a:cubicBezTo>
                <a:cubicBezTo>
                  <a:pt x="8423284" y="3571144"/>
                  <a:pt x="8423284" y="3574869"/>
                  <a:pt x="8423284" y="3574869"/>
                </a:cubicBezTo>
                <a:cubicBezTo>
                  <a:pt x="8430731" y="3574869"/>
                  <a:pt x="8434455" y="3574869"/>
                  <a:pt x="8434455" y="3574869"/>
                </a:cubicBezTo>
                <a:cubicBezTo>
                  <a:pt x="8434455" y="3574869"/>
                  <a:pt x="8434455" y="3571144"/>
                  <a:pt x="8434455" y="3563698"/>
                </a:cubicBezTo>
                <a:close/>
                <a:moveTo>
                  <a:pt x="8345083" y="3552525"/>
                </a:moveTo>
                <a:cubicBezTo>
                  <a:pt x="8345083" y="3552525"/>
                  <a:pt x="8345083" y="3556250"/>
                  <a:pt x="8345083" y="3563698"/>
                </a:cubicBezTo>
                <a:cubicBezTo>
                  <a:pt x="8352532" y="3571144"/>
                  <a:pt x="8345083" y="3574869"/>
                  <a:pt x="8322740" y="3574869"/>
                </a:cubicBezTo>
                <a:cubicBezTo>
                  <a:pt x="8315292" y="3574869"/>
                  <a:pt x="8311569" y="3576730"/>
                  <a:pt x="8311569" y="3580455"/>
                </a:cubicBezTo>
                <a:cubicBezTo>
                  <a:pt x="8311569" y="3584178"/>
                  <a:pt x="8305983" y="3586039"/>
                  <a:pt x="8294812" y="3586039"/>
                </a:cubicBezTo>
                <a:cubicBezTo>
                  <a:pt x="8283640" y="3586039"/>
                  <a:pt x="8278055" y="3584178"/>
                  <a:pt x="8278055" y="3580455"/>
                </a:cubicBezTo>
                <a:cubicBezTo>
                  <a:pt x="8278055" y="3576730"/>
                  <a:pt x="8272469" y="3574869"/>
                  <a:pt x="8261298" y="3574869"/>
                </a:cubicBezTo>
                <a:cubicBezTo>
                  <a:pt x="8250126" y="3574869"/>
                  <a:pt x="8244541" y="3571144"/>
                  <a:pt x="8244541" y="3563698"/>
                </a:cubicBezTo>
                <a:lnTo>
                  <a:pt x="8244541" y="3574869"/>
                </a:lnTo>
                <a:cubicBezTo>
                  <a:pt x="8244541" y="3582316"/>
                  <a:pt x="8248264" y="3586039"/>
                  <a:pt x="8255712" y="3586039"/>
                </a:cubicBezTo>
                <a:cubicBezTo>
                  <a:pt x="8270606" y="3593487"/>
                  <a:pt x="8283640" y="3597212"/>
                  <a:pt x="8294812" y="3597212"/>
                </a:cubicBezTo>
                <a:cubicBezTo>
                  <a:pt x="8305983" y="3597212"/>
                  <a:pt x="8313432" y="3595350"/>
                  <a:pt x="8317156" y="3591626"/>
                </a:cubicBezTo>
                <a:cubicBezTo>
                  <a:pt x="8320878" y="3587901"/>
                  <a:pt x="8326463" y="3586039"/>
                  <a:pt x="8333912" y="3586039"/>
                </a:cubicBezTo>
                <a:cubicBezTo>
                  <a:pt x="8363704" y="3586039"/>
                  <a:pt x="8371150" y="3578593"/>
                  <a:pt x="8356256" y="3563698"/>
                </a:cubicBezTo>
                <a:cubicBezTo>
                  <a:pt x="8348806" y="3556250"/>
                  <a:pt x="8345083" y="3552525"/>
                  <a:pt x="8345083" y="3552525"/>
                </a:cubicBezTo>
                <a:close/>
                <a:moveTo>
                  <a:pt x="8278055" y="3552525"/>
                </a:moveTo>
                <a:lnTo>
                  <a:pt x="8266883" y="3563698"/>
                </a:lnTo>
                <a:cubicBezTo>
                  <a:pt x="8266883" y="3563698"/>
                  <a:pt x="8270606" y="3563698"/>
                  <a:pt x="8278055" y="3563698"/>
                </a:cubicBezTo>
                <a:cubicBezTo>
                  <a:pt x="8285503" y="3563698"/>
                  <a:pt x="8289226" y="3563698"/>
                  <a:pt x="8289226" y="3563698"/>
                </a:cubicBezTo>
                <a:close/>
                <a:moveTo>
                  <a:pt x="4591472" y="3552525"/>
                </a:moveTo>
                <a:cubicBezTo>
                  <a:pt x="4591472" y="3552525"/>
                  <a:pt x="4595197" y="3556250"/>
                  <a:pt x="4602643" y="3563698"/>
                </a:cubicBezTo>
                <a:lnTo>
                  <a:pt x="4624987" y="3552525"/>
                </a:lnTo>
                <a:close/>
                <a:moveTo>
                  <a:pt x="3295582" y="3552525"/>
                </a:moveTo>
                <a:lnTo>
                  <a:pt x="3396125" y="3574869"/>
                </a:lnTo>
                <a:lnTo>
                  <a:pt x="3373783" y="3574869"/>
                </a:lnTo>
                <a:cubicBezTo>
                  <a:pt x="3358887" y="3567421"/>
                  <a:pt x="3347715" y="3563698"/>
                  <a:pt x="3340267" y="3563698"/>
                </a:cubicBezTo>
                <a:close/>
                <a:moveTo>
                  <a:pt x="8470762" y="3545543"/>
                </a:moveTo>
                <a:cubicBezTo>
                  <a:pt x="8468901" y="3544612"/>
                  <a:pt x="8467970" y="3545078"/>
                  <a:pt x="8467970" y="3546939"/>
                </a:cubicBezTo>
                <a:cubicBezTo>
                  <a:pt x="8467970" y="3550664"/>
                  <a:pt x="8467970" y="3556250"/>
                  <a:pt x="8467970" y="3563698"/>
                </a:cubicBezTo>
                <a:cubicBezTo>
                  <a:pt x="8475418" y="3571144"/>
                  <a:pt x="8479141" y="3571144"/>
                  <a:pt x="8479141" y="3563698"/>
                </a:cubicBezTo>
                <a:lnTo>
                  <a:pt x="8479141" y="3552525"/>
                </a:lnTo>
                <a:cubicBezTo>
                  <a:pt x="8475416" y="3548802"/>
                  <a:pt x="8472624" y="3546475"/>
                  <a:pt x="8470762" y="3545543"/>
                </a:cubicBezTo>
                <a:close/>
                <a:moveTo>
                  <a:pt x="8389770" y="3541355"/>
                </a:moveTo>
                <a:lnTo>
                  <a:pt x="8389770" y="3552525"/>
                </a:lnTo>
                <a:cubicBezTo>
                  <a:pt x="8397217" y="3552525"/>
                  <a:pt x="8400941" y="3550664"/>
                  <a:pt x="8400941" y="3546939"/>
                </a:cubicBezTo>
                <a:cubicBezTo>
                  <a:pt x="8400941" y="3543216"/>
                  <a:pt x="8397217" y="3541355"/>
                  <a:pt x="8389770" y="3541355"/>
                </a:cubicBezTo>
                <a:close/>
                <a:moveTo>
                  <a:pt x="3686583" y="3541355"/>
                </a:moveTo>
                <a:cubicBezTo>
                  <a:pt x="3694032" y="3541355"/>
                  <a:pt x="3697754" y="3541355"/>
                  <a:pt x="3697754" y="3541355"/>
                </a:cubicBezTo>
                <a:lnTo>
                  <a:pt x="3720098" y="3552525"/>
                </a:lnTo>
                <a:close/>
                <a:moveTo>
                  <a:pt x="2982780" y="3541355"/>
                </a:moveTo>
                <a:cubicBezTo>
                  <a:pt x="2997677" y="3541355"/>
                  <a:pt x="3008849" y="3541355"/>
                  <a:pt x="3016296" y="3541355"/>
                </a:cubicBezTo>
                <a:cubicBezTo>
                  <a:pt x="3023744" y="3541355"/>
                  <a:pt x="3031191" y="3545078"/>
                  <a:pt x="3038638" y="3552525"/>
                </a:cubicBezTo>
                <a:cubicBezTo>
                  <a:pt x="3046085" y="3552525"/>
                  <a:pt x="3051672" y="3554387"/>
                  <a:pt x="3055396" y="3558112"/>
                </a:cubicBezTo>
                <a:cubicBezTo>
                  <a:pt x="3059120" y="3561835"/>
                  <a:pt x="3062844" y="3563698"/>
                  <a:pt x="3066567" y="3563698"/>
                </a:cubicBezTo>
                <a:cubicBezTo>
                  <a:pt x="3070292" y="3563698"/>
                  <a:pt x="3074015" y="3563698"/>
                  <a:pt x="3077738" y="3563698"/>
                </a:cubicBezTo>
                <a:cubicBezTo>
                  <a:pt x="3081463" y="3563698"/>
                  <a:pt x="3087049" y="3567421"/>
                  <a:pt x="3094496" y="3574869"/>
                </a:cubicBezTo>
                <a:cubicBezTo>
                  <a:pt x="3109392" y="3582316"/>
                  <a:pt x="3128011" y="3587901"/>
                  <a:pt x="3150352" y="3591626"/>
                </a:cubicBezTo>
                <a:cubicBezTo>
                  <a:pt x="3172697" y="3595350"/>
                  <a:pt x="3187591" y="3597212"/>
                  <a:pt x="3195039" y="3597212"/>
                </a:cubicBezTo>
                <a:lnTo>
                  <a:pt x="3250896" y="3608383"/>
                </a:lnTo>
                <a:lnTo>
                  <a:pt x="3295582" y="3619555"/>
                </a:lnTo>
                <a:lnTo>
                  <a:pt x="3295582" y="3630726"/>
                </a:lnTo>
                <a:cubicBezTo>
                  <a:pt x="3310479" y="3638174"/>
                  <a:pt x="3321649" y="3645621"/>
                  <a:pt x="3329096" y="3653069"/>
                </a:cubicBezTo>
                <a:cubicBezTo>
                  <a:pt x="3336545" y="3660517"/>
                  <a:pt x="3351440" y="3667965"/>
                  <a:pt x="3373783" y="3675412"/>
                </a:cubicBezTo>
                <a:cubicBezTo>
                  <a:pt x="3396125" y="3682859"/>
                  <a:pt x="3409158" y="3690308"/>
                  <a:pt x="3412883" y="3697754"/>
                </a:cubicBezTo>
                <a:cubicBezTo>
                  <a:pt x="3416607" y="3705202"/>
                  <a:pt x="3420329" y="3708926"/>
                  <a:pt x="3424054" y="3708926"/>
                </a:cubicBezTo>
                <a:cubicBezTo>
                  <a:pt x="3427779" y="3708926"/>
                  <a:pt x="3435226" y="3710788"/>
                  <a:pt x="3446398" y="3714511"/>
                </a:cubicBezTo>
                <a:cubicBezTo>
                  <a:pt x="3457568" y="3718236"/>
                  <a:pt x="3463154" y="3720097"/>
                  <a:pt x="3463154" y="3720097"/>
                </a:cubicBezTo>
                <a:lnTo>
                  <a:pt x="3463154" y="3731270"/>
                </a:lnTo>
                <a:cubicBezTo>
                  <a:pt x="3463154" y="3731270"/>
                  <a:pt x="3455706" y="3727545"/>
                  <a:pt x="3440812" y="3720097"/>
                </a:cubicBezTo>
                <a:cubicBezTo>
                  <a:pt x="3433363" y="3720097"/>
                  <a:pt x="3422193" y="3718236"/>
                  <a:pt x="3407297" y="3714511"/>
                </a:cubicBezTo>
                <a:cubicBezTo>
                  <a:pt x="3392402" y="3710788"/>
                  <a:pt x="3384954" y="3707065"/>
                  <a:pt x="3384954" y="3703340"/>
                </a:cubicBezTo>
                <a:cubicBezTo>
                  <a:pt x="3384954" y="3699616"/>
                  <a:pt x="3381230" y="3697754"/>
                  <a:pt x="3373783" y="3697754"/>
                </a:cubicBezTo>
                <a:cubicBezTo>
                  <a:pt x="3366336" y="3697754"/>
                  <a:pt x="3360750" y="3695892"/>
                  <a:pt x="3357025" y="3692169"/>
                </a:cubicBezTo>
                <a:cubicBezTo>
                  <a:pt x="3353301" y="3688445"/>
                  <a:pt x="3351440" y="3686583"/>
                  <a:pt x="3351440" y="3686583"/>
                </a:cubicBezTo>
                <a:lnTo>
                  <a:pt x="3317926" y="3664240"/>
                </a:lnTo>
                <a:lnTo>
                  <a:pt x="3306754" y="3653069"/>
                </a:lnTo>
                <a:cubicBezTo>
                  <a:pt x="3291858" y="3645621"/>
                  <a:pt x="3284412" y="3643758"/>
                  <a:pt x="3284412" y="3647483"/>
                </a:cubicBezTo>
                <a:cubicBezTo>
                  <a:pt x="3284412" y="3651208"/>
                  <a:pt x="3278825" y="3653069"/>
                  <a:pt x="3267653" y="3653069"/>
                </a:cubicBezTo>
                <a:cubicBezTo>
                  <a:pt x="3256483" y="3653069"/>
                  <a:pt x="3250896" y="3653069"/>
                  <a:pt x="3250896" y="3653069"/>
                </a:cubicBezTo>
                <a:cubicBezTo>
                  <a:pt x="3228553" y="3645621"/>
                  <a:pt x="3209934" y="3638174"/>
                  <a:pt x="3195039" y="3630726"/>
                </a:cubicBezTo>
                <a:cubicBezTo>
                  <a:pt x="3180143" y="3615830"/>
                  <a:pt x="3168972" y="3608383"/>
                  <a:pt x="3161525" y="3608383"/>
                </a:cubicBezTo>
                <a:lnTo>
                  <a:pt x="3139181" y="3597212"/>
                </a:lnTo>
                <a:cubicBezTo>
                  <a:pt x="3131735" y="3597212"/>
                  <a:pt x="3124286" y="3597212"/>
                  <a:pt x="3116838" y="3597212"/>
                </a:cubicBezTo>
                <a:lnTo>
                  <a:pt x="3116838" y="3608383"/>
                </a:lnTo>
                <a:cubicBezTo>
                  <a:pt x="3101943" y="3600935"/>
                  <a:pt x="3090772" y="3595350"/>
                  <a:pt x="3083324" y="3591626"/>
                </a:cubicBezTo>
                <a:cubicBezTo>
                  <a:pt x="3075876" y="3587901"/>
                  <a:pt x="3072153" y="3584178"/>
                  <a:pt x="3072153" y="3580455"/>
                </a:cubicBezTo>
                <a:cubicBezTo>
                  <a:pt x="3072153" y="3576730"/>
                  <a:pt x="3064706" y="3573007"/>
                  <a:pt x="3049810" y="3569282"/>
                </a:cubicBezTo>
                <a:cubicBezTo>
                  <a:pt x="3034915" y="3565559"/>
                  <a:pt x="3012571" y="3563698"/>
                  <a:pt x="2982780" y="3563698"/>
                </a:cubicBezTo>
                <a:cubicBezTo>
                  <a:pt x="2982780" y="3563698"/>
                  <a:pt x="2982780" y="3561835"/>
                  <a:pt x="2982780" y="3558112"/>
                </a:cubicBezTo>
                <a:cubicBezTo>
                  <a:pt x="2982780" y="3554387"/>
                  <a:pt x="2986505" y="3552525"/>
                  <a:pt x="2993953" y="3552525"/>
                </a:cubicBezTo>
                <a:close/>
                <a:moveTo>
                  <a:pt x="8300398" y="3535768"/>
                </a:moveTo>
                <a:cubicBezTo>
                  <a:pt x="8296674" y="3535770"/>
                  <a:pt x="8292950" y="3537631"/>
                  <a:pt x="8289226" y="3541355"/>
                </a:cubicBezTo>
                <a:lnTo>
                  <a:pt x="8278055" y="3541355"/>
                </a:lnTo>
                <a:cubicBezTo>
                  <a:pt x="8278055" y="3541355"/>
                  <a:pt x="8289226" y="3545078"/>
                  <a:pt x="8311569" y="3552525"/>
                </a:cubicBezTo>
                <a:lnTo>
                  <a:pt x="8333912" y="3541355"/>
                </a:lnTo>
                <a:lnTo>
                  <a:pt x="8311569" y="3541355"/>
                </a:lnTo>
                <a:cubicBezTo>
                  <a:pt x="8307844" y="3537631"/>
                  <a:pt x="8304122" y="3535770"/>
                  <a:pt x="8300398" y="3535768"/>
                </a:cubicBezTo>
                <a:close/>
                <a:moveTo>
                  <a:pt x="8585269" y="3530182"/>
                </a:moveTo>
                <a:cubicBezTo>
                  <a:pt x="8581546" y="3530182"/>
                  <a:pt x="8579685" y="3533907"/>
                  <a:pt x="8579685" y="3541355"/>
                </a:cubicBezTo>
                <a:lnTo>
                  <a:pt x="8579685" y="3552525"/>
                </a:lnTo>
                <a:cubicBezTo>
                  <a:pt x="8572235" y="3552525"/>
                  <a:pt x="8568512" y="3548801"/>
                  <a:pt x="8568512" y="3541355"/>
                </a:cubicBezTo>
                <a:lnTo>
                  <a:pt x="8534998" y="3541355"/>
                </a:lnTo>
                <a:lnTo>
                  <a:pt x="8546171" y="3552525"/>
                </a:lnTo>
                <a:cubicBezTo>
                  <a:pt x="8553618" y="3559973"/>
                  <a:pt x="8557341" y="3559973"/>
                  <a:pt x="8557341" y="3552525"/>
                </a:cubicBezTo>
                <a:cubicBezTo>
                  <a:pt x="8557341" y="3552525"/>
                  <a:pt x="8561065" y="3554387"/>
                  <a:pt x="8568512" y="3558112"/>
                </a:cubicBezTo>
                <a:cubicBezTo>
                  <a:pt x="8575962" y="3561835"/>
                  <a:pt x="8581546" y="3563698"/>
                  <a:pt x="8585269" y="3563698"/>
                </a:cubicBezTo>
                <a:cubicBezTo>
                  <a:pt x="8588994" y="3563698"/>
                  <a:pt x="8594579" y="3565559"/>
                  <a:pt x="8602028" y="3569282"/>
                </a:cubicBezTo>
                <a:cubicBezTo>
                  <a:pt x="8609476" y="3573007"/>
                  <a:pt x="8613199" y="3574869"/>
                  <a:pt x="8613199" y="3574869"/>
                </a:cubicBezTo>
                <a:lnTo>
                  <a:pt x="8635542" y="3574869"/>
                </a:lnTo>
                <a:lnTo>
                  <a:pt x="8613199" y="3563698"/>
                </a:lnTo>
                <a:cubicBezTo>
                  <a:pt x="8613199" y="3556250"/>
                  <a:pt x="8611336" y="3550664"/>
                  <a:pt x="8607613" y="3546939"/>
                </a:cubicBezTo>
                <a:cubicBezTo>
                  <a:pt x="8603889" y="3543216"/>
                  <a:pt x="8598303" y="3541355"/>
                  <a:pt x="8590856" y="3541355"/>
                </a:cubicBezTo>
                <a:cubicBezTo>
                  <a:pt x="8590856" y="3533907"/>
                  <a:pt x="8588994" y="3530182"/>
                  <a:pt x="8585269" y="3530182"/>
                </a:cubicBezTo>
                <a:close/>
                <a:moveTo>
                  <a:pt x="8345083" y="3530182"/>
                </a:moveTo>
                <a:lnTo>
                  <a:pt x="8356256" y="3541355"/>
                </a:lnTo>
                <a:lnTo>
                  <a:pt x="8367426" y="3530182"/>
                </a:lnTo>
                <a:close/>
                <a:moveTo>
                  <a:pt x="4602643" y="3530182"/>
                </a:moveTo>
                <a:lnTo>
                  <a:pt x="4613815" y="3541355"/>
                </a:lnTo>
                <a:cubicBezTo>
                  <a:pt x="4632434" y="3545078"/>
                  <a:pt x="4645468" y="3547871"/>
                  <a:pt x="4652916" y="3549733"/>
                </a:cubicBezTo>
                <a:lnTo>
                  <a:pt x="4657731" y="3551177"/>
                </a:lnTo>
                <a:lnTo>
                  <a:pt x="4652916" y="3542751"/>
                </a:lnTo>
                <a:cubicBezTo>
                  <a:pt x="4649191" y="3539958"/>
                  <a:pt x="4643606" y="3537631"/>
                  <a:pt x="4636157" y="3535768"/>
                </a:cubicBezTo>
                <a:cubicBezTo>
                  <a:pt x="4621262" y="3532044"/>
                  <a:pt x="4610091" y="3530182"/>
                  <a:pt x="4602643" y="3530182"/>
                </a:cubicBezTo>
                <a:close/>
                <a:moveTo>
                  <a:pt x="3172697" y="3530182"/>
                </a:moveTo>
                <a:cubicBezTo>
                  <a:pt x="3172697" y="3530182"/>
                  <a:pt x="3176420" y="3530182"/>
                  <a:pt x="3183868" y="3530182"/>
                </a:cubicBezTo>
                <a:lnTo>
                  <a:pt x="3183868" y="3541355"/>
                </a:lnTo>
                <a:cubicBezTo>
                  <a:pt x="3183868" y="3541355"/>
                  <a:pt x="3180143" y="3537630"/>
                  <a:pt x="3172697" y="3530182"/>
                </a:cubicBezTo>
                <a:close/>
                <a:moveTo>
                  <a:pt x="8948342" y="3519011"/>
                </a:moveTo>
                <a:cubicBezTo>
                  <a:pt x="8955790" y="3519011"/>
                  <a:pt x="8963238" y="3522736"/>
                  <a:pt x="8970686" y="3530182"/>
                </a:cubicBezTo>
                <a:cubicBezTo>
                  <a:pt x="8963238" y="3530182"/>
                  <a:pt x="8955790" y="3530182"/>
                  <a:pt x="8948342" y="3530182"/>
                </a:cubicBezTo>
                <a:close/>
                <a:moveTo>
                  <a:pt x="3217382" y="3519011"/>
                </a:moveTo>
                <a:cubicBezTo>
                  <a:pt x="3224830" y="3519011"/>
                  <a:pt x="3232277" y="3522736"/>
                  <a:pt x="3239725" y="3530182"/>
                </a:cubicBezTo>
                <a:lnTo>
                  <a:pt x="3228553" y="3530182"/>
                </a:lnTo>
                <a:close/>
                <a:moveTo>
                  <a:pt x="8602028" y="3507839"/>
                </a:moveTo>
                <a:lnTo>
                  <a:pt x="8602028" y="3519011"/>
                </a:lnTo>
                <a:cubicBezTo>
                  <a:pt x="8609476" y="3519011"/>
                  <a:pt x="8616922" y="3519011"/>
                  <a:pt x="8624370" y="3519011"/>
                </a:cubicBezTo>
                <a:cubicBezTo>
                  <a:pt x="8616922" y="3511564"/>
                  <a:pt x="8609476" y="3507839"/>
                  <a:pt x="8602028" y="3507839"/>
                </a:cubicBezTo>
                <a:close/>
                <a:moveTo>
                  <a:pt x="4759044" y="3507839"/>
                </a:moveTo>
                <a:cubicBezTo>
                  <a:pt x="4759044" y="3507839"/>
                  <a:pt x="4755319" y="3511564"/>
                  <a:pt x="4747873" y="3519011"/>
                </a:cubicBezTo>
                <a:cubicBezTo>
                  <a:pt x="4747873" y="3519011"/>
                  <a:pt x="4749735" y="3520873"/>
                  <a:pt x="4753458" y="3524598"/>
                </a:cubicBezTo>
                <a:cubicBezTo>
                  <a:pt x="4757182" y="3528321"/>
                  <a:pt x="4759044" y="3530182"/>
                  <a:pt x="4759044" y="3530182"/>
                </a:cubicBezTo>
                <a:cubicBezTo>
                  <a:pt x="4781387" y="3537630"/>
                  <a:pt x="4792558" y="3537630"/>
                  <a:pt x="4792558" y="3530182"/>
                </a:cubicBezTo>
                <a:cubicBezTo>
                  <a:pt x="4792558" y="3522736"/>
                  <a:pt x="4788835" y="3519011"/>
                  <a:pt x="4781387" y="3519011"/>
                </a:cubicBezTo>
                <a:lnTo>
                  <a:pt x="4770215" y="3519011"/>
                </a:lnTo>
                <a:close/>
                <a:moveTo>
                  <a:pt x="8467970" y="3496668"/>
                </a:moveTo>
                <a:cubicBezTo>
                  <a:pt x="8467970" y="3496668"/>
                  <a:pt x="8471693" y="3496668"/>
                  <a:pt x="8479141" y="3496668"/>
                </a:cubicBezTo>
                <a:lnTo>
                  <a:pt x="8477353" y="3502924"/>
                </a:lnTo>
                <a:close/>
                <a:moveTo>
                  <a:pt x="4669673" y="3496668"/>
                </a:moveTo>
                <a:lnTo>
                  <a:pt x="4692016" y="3507839"/>
                </a:lnTo>
                <a:lnTo>
                  <a:pt x="4680844" y="3496668"/>
                </a:lnTo>
                <a:cubicBezTo>
                  <a:pt x="4673396" y="3496668"/>
                  <a:pt x="4669673" y="3496668"/>
                  <a:pt x="4669673" y="3496668"/>
                </a:cubicBezTo>
                <a:close/>
                <a:moveTo>
                  <a:pt x="3608383" y="3488126"/>
                </a:moveTo>
                <a:lnTo>
                  <a:pt x="3625140" y="3491082"/>
                </a:lnTo>
                <a:cubicBezTo>
                  <a:pt x="3643758" y="3494807"/>
                  <a:pt x="3654931" y="3496668"/>
                  <a:pt x="3658655" y="3496668"/>
                </a:cubicBezTo>
                <a:cubicBezTo>
                  <a:pt x="3662379" y="3496668"/>
                  <a:pt x="3667965" y="3498530"/>
                  <a:pt x="3675413" y="3502254"/>
                </a:cubicBezTo>
                <a:cubicBezTo>
                  <a:pt x="3682859" y="3505977"/>
                  <a:pt x="3694032" y="3507839"/>
                  <a:pt x="3708927" y="3507839"/>
                </a:cubicBezTo>
                <a:cubicBezTo>
                  <a:pt x="3753611" y="3515287"/>
                  <a:pt x="3794575" y="3526459"/>
                  <a:pt x="3831812" y="3541355"/>
                </a:cubicBezTo>
                <a:lnTo>
                  <a:pt x="3887669" y="3552525"/>
                </a:lnTo>
                <a:lnTo>
                  <a:pt x="3954699" y="3563698"/>
                </a:lnTo>
                <a:lnTo>
                  <a:pt x="3965870" y="3563698"/>
                </a:lnTo>
                <a:cubicBezTo>
                  <a:pt x="3973317" y="3563698"/>
                  <a:pt x="3977042" y="3567421"/>
                  <a:pt x="3977042" y="3574869"/>
                </a:cubicBezTo>
                <a:cubicBezTo>
                  <a:pt x="3999384" y="3589764"/>
                  <a:pt x="4040346" y="3597212"/>
                  <a:pt x="4099927" y="3597212"/>
                </a:cubicBezTo>
                <a:lnTo>
                  <a:pt x="4155785" y="3608383"/>
                </a:lnTo>
                <a:cubicBezTo>
                  <a:pt x="4207918" y="3638174"/>
                  <a:pt x="4237710" y="3649344"/>
                  <a:pt x="4245156" y="3641897"/>
                </a:cubicBezTo>
                <a:lnTo>
                  <a:pt x="4278670" y="3664240"/>
                </a:lnTo>
                <a:cubicBezTo>
                  <a:pt x="4278670" y="3671688"/>
                  <a:pt x="4286118" y="3675412"/>
                  <a:pt x="4301013" y="3675412"/>
                </a:cubicBezTo>
                <a:cubicBezTo>
                  <a:pt x="4315909" y="3675412"/>
                  <a:pt x="4327081" y="3677274"/>
                  <a:pt x="4334529" y="3680997"/>
                </a:cubicBezTo>
                <a:cubicBezTo>
                  <a:pt x="4341975" y="3684722"/>
                  <a:pt x="4351286" y="3686583"/>
                  <a:pt x="4362457" y="3686583"/>
                </a:cubicBezTo>
                <a:cubicBezTo>
                  <a:pt x="4373628" y="3686583"/>
                  <a:pt x="4379214" y="3688445"/>
                  <a:pt x="4379214" y="3692169"/>
                </a:cubicBezTo>
                <a:cubicBezTo>
                  <a:pt x="4379214" y="3695892"/>
                  <a:pt x="4382939" y="3697754"/>
                  <a:pt x="4390386" y="3697754"/>
                </a:cubicBezTo>
                <a:cubicBezTo>
                  <a:pt x="4420176" y="3697754"/>
                  <a:pt x="4427623" y="3705202"/>
                  <a:pt x="4412728" y="3720097"/>
                </a:cubicBezTo>
                <a:lnTo>
                  <a:pt x="4390386" y="3720097"/>
                </a:lnTo>
                <a:cubicBezTo>
                  <a:pt x="4390386" y="3712649"/>
                  <a:pt x="4382939" y="3712649"/>
                  <a:pt x="4368043" y="3720097"/>
                </a:cubicBezTo>
                <a:cubicBezTo>
                  <a:pt x="4368043" y="3720097"/>
                  <a:pt x="4366182" y="3718236"/>
                  <a:pt x="4362457" y="3714511"/>
                </a:cubicBezTo>
                <a:cubicBezTo>
                  <a:pt x="4358732" y="3710788"/>
                  <a:pt x="4355009" y="3708926"/>
                  <a:pt x="4351286" y="3708926"/>
                </a:cubicBezTo>
                <a:cubicBezTo>
                  <a:pt x="4347561" y="3708926"/>
                  <a:pt x="4343838" y="3708926"/>
                  <a:pt x="4340114" y="3708926"/>
                </a:cubicBezTo>
                <a:cubicBezTo>
                  <a:pt x="4336391" y="3708926"/>
                  <a:pt x="4330804" y="3708926"/>
                  <a:pt x="4323357" y="3708926"/>
                </a:cubicBezTo>
                <a:cubicBezTo>
                  <a:pt x="4323357" y="3708926"/>
                  <a:pt x="4323357" y="3705202"/>
                  <a:pt x="4323357" y="3697754"/>
                </a:cubicBezTo>
                <a:cubicBezTo>
                  <a:pt x="4323357" y="3690308"/>
                  <a:pt x="4319634" y="3686583"/>
                  <a:pt x="4312186" y="3686583"/>
                </a:cubicBezTo>
                <a:cubicBezTo>
                  <a:pt x="4304738" y="3694031"/>
                  <a:pt x="4304738" y="3697754"/>
                  <a:pt x="4312186" y="3697754"/>
                </a:cubicBezTo>
                <a:lnTo>
                  <a:pt x="4289843" y="3697754"/>
                </a:lnTo>
                <a:cubicBezTo>
                  <a:pt x="4289843" y="3690308"/>
                  <a:pt x="4284256" y="3686583"/>
                  <a:pt x="4273086" y="3686583"/>
                </a:cubicBezTo>
                <a:cubicBezTo>
                  <a:pt x="4261913" y="3686583"/>
                  <a:pt x="4256329" y="3684722"/>
                  <a:pt x="4256329" y="3680997"/>
                </a:cubicBezTo>
                <a:cubicBezTo>
                  <a:pt x="4256329" y="3677274"/>
                  <a:pt x="4252604" y="3675412"/>
                  <a:pt x="4245156" y="3675412"/>
                </a:cubicBezTo>
                <a:lnTo>
                  <a:pt x="4222813" y="3664240"/>
                </a:lnTo>
                <a:lnTo>
                  <a:pt x="4200471" y="3664240"/>
                </a:lnTo>
                <a:cubicBezTo>
                  <a:pt x="4200471" y="3664240"/>
                  <a:pt x="4194885" y="3664240"/>
                  <a:pt x="4183714" y="3664240"/>
                </a:cubicBezTo>
                <a:cubicBezTo>
                  <a:pt x="4172542" y="3664240"/>
                  <a:pt x="4161372" y="3662378"/>
                  <a:pt x="4150200" y="3658654"/>
                </a:cubicBezTo>
                <a:cubicBezTo>
                  <a:pt x="4139028" y="3654931"/>
                  <a:pt x="4133442" y="3651208"/>
                  <a:pt x="4133442" y="3647483"/>
                </a:cubicBezTo>
                <a:cubicBezTo>
                  <a:pt x="4133442" y="3643758"/>
                  <a:pt x="4127857" y="3641897"/>
                  <a:pt x="4116684" y="3641897"/>
                </a:cubicBezTo>
                <a:cubicBezTo>
                  <a:pt x="4105514" y="3641897"/>
                  <a:pt x="4088757" y="3636312"/>
                  <a:pt x="4066413" y="3625140"/>
                </a:cubicBezTo>
                <a:cubicBezTo>
                  <a:pt x="4044070" y="3613969"/>
                  <a:pt x="4023589" y="3608383"/>
                  <a:pt x="4004970" y="3608383"/>
                </a:cubicBezTo>
                <a:cubicBezTo>
                  <a:pt x="3986351" y="3608383"/>
                  <a:pt x="3977042" y="3604658"/>
                  <a:pt x="3977042" y="3597212"/>
                </a:cubicBezTo>
                <a:cubicBezTo>
                  <a:pt x="3977042" y="3597212"/>
                  <a:pt x="3973317" y="3597212"/>
                  <a:pt x="3965870" y="3597212"/>
                </a:cubicBezTo>
                <a:cubicBezTo>
                  <a:pt x="3958422" y="3597212"/>
                  <a:pt x="3954699" y="3597212"/>
                  <a:pt x="3954699" y="3597212"/>
                </a:cubicBezTo>
                <a:cubicBezTo>
                  <a:pt x="3939803" y="3597212"/>
                  <a:pt x="3928631" y="3593487"/>
                  <a:pt x="3921183" y="3586039"/>
                </a:cubicBezTo>
                <a:cubicBezTo>
                  <a:pt x="3913737" y="3586039"/>
                  <a:pt x="3906288" y="3584178"/>
                  <a:pt x="3898842" y="3580455"/>
                </a:cubicBezTo>
                <a:cubicBezTo>
                  <a:pt x="3891394" y="3576730"/>
                  <a:pt x="3883946" y="3574869"/>
                  <a:pt x="3876498" y="3574869"/>
                </a:cubicBezTo>
                <a:cubicBezTo>
                  <a:pt x="3869051" y="3574869"/>
                  <a:pt x="3859741" y="3573007"/>
                  <a:pt x="3848570" y="3569282"/>
                </a:cubicBezTo>
                <a:cubicBezTo>
                  <a:pt x="3837398" y="3565559"/>
                  <a:pt x="3828090" y="3559973"/>
                  <a:pt x="3820641" y="3552525"/>
                </a:cubicBezTo>
                <a:cubicBezTo>
                  <a:pt x="3805746" y="3545078"/>
                  <a:pt x="3788989" y="3541355"/>
                  <a:pt x="3770370" y="3541355"/>
                </a:cubicBezTo>
                <a:cubicBezTo>
                  <a:pt x="3751750" y="3541355"/>
                  <a:pt x="3742441" y="3541355"/>
                  <a:pt x="3742441" y="3541355"/>
                </a:cubicBezTo>
                <a:cubicBezTo>
                  <a:pt x="3734993" y="3533907"/>
                  <a:pt x="3731270" y="3530182"/>
                  <a:pt x="3731270" y="3530182"/>
                </a:cubicBezTo>
                <a:cubicBezTo>
                  <a:pt x="3723823" y="3530182"/>
                  <a:pt x="3720098" y="3530182"/>
                  <a:pt x="3720098" y="3530182"/>
                </a:cubicBezTo>
                <a:cubicBezTo>
                  <a:pt x="3720098" y="3530182"/>
                  <a:pt x="3716374" y="3530182"/>
                  <a:pt x="3708927" y="3530182"/>
                </a:cubicBezTo>
                <a:cubicBezTo>
                  <a:pt x="3701479" y="3530182"/>
                  <a:pt x="3695893" y="3528321"/>
                  <a:pt x="3692169" y="3524598"/>
                </a:cubicBezTo>
                <a:cubicBezTo>
                  <a:pt x="3688446" y="3520873"/>
                  <a:pt x="3684722" y="3517150"/>
                  <a:pt x="3680997" y="3513425"/>
                </a:cubicBezTo>
                <a:cubicBezTo>
                  <a:pt x="3677274" y="3509702"/>
                  <a:pt x="3671688" y="3507839"/>
                  <a:pt x="3664241" y="3507839"/>
                </a:cubicBezTo>
                <a:lnTo>
                  <a:pt x="3641897" y="3519011"/>
                </a:lnTo>
                <a:cubicBezTo>
                  <a:pt x="3627001" y="3511564"/>
                  <a:pt x="3615831" y="3507839"/>
                  <a:pt x="3608383" y="3507839"/>
                </a:cubicBezTo>
                <a:close/>
                <a:moveTo>
                  <a:pt x="9853231" y="3485497"/>
                </a:moveTo>
                <a:lnTo>
                  <a:pt x="9853231" y="3496668"/>
                </a:lnTo>
                <a:cubicBezTo>
                  <a:pt x="9853231" y="3496668"/>
                  <a:pt x="9849507" y="3496668"/>
                  <a:pt x="9842060" y="3496668"/>
                </a:cubicBezTo>
                <a:cubicBezTo>
                  <a:pt x="9849507" y="3489220"/>
                  <a:pt x="9853231" y="3485497"/>
                  <a:pt x="9853231" y="3485497"/>
                </a:cubicBezTo>
                <a:close/>
                <a:moveTo>
                  <a:pt x="8613199" y="3485497"/>
                </a:moveTo>
                <a:lnTo>
                  <a:pt x="8602028" y="3496668"/>
                </a:lnTo>
                <a:cubicBezTo>
                  <a:pt x="8602028" y="3496668"/>
                  <a:pt x="8605751" y="3496668"/>
                  <a:pt x="8613199" y="3496668"/>
                </a:cubicBezTo>
                <a:cubicBezTo>
                  <a:pt x="8613199" y="3496668"/>
                  <a:pt x="8613199" y="3492944"/>
                  <a:pt x="8613199" y="3485497"/>
                </a:cubicBezTo>
                <a:close/>
                <a:moveTo>
                  <a:pt x="8155168" y="3485497"/>
                </a:moveTo>
                <a:cubicBezTo>
                  <a:pt x="8155168" y="3492944"/>
                  <a:pt x="8158892" y="3496668"/>
                  <a:pt x="8166340" y="3496668"/>
                </a:cubicBezTo>
                <a:lnTo>
                  <a:pt x="8166340" y="3485497"/>
                </a:lnTo>
                <a:close/>
                <a:moveTo>
                  <a:pt x="8021110" y="3485497"/>
                </a:moveTo>
                <a:cubicBezTo>
                  <a:pt x="8021110" y="3485497"/>
                  <a:pt x="8022974" y="3489220"/>
                  <a:pt x="8026696" y="3496668"/>
                </a:cubicBezTo>
                <a:cubicBezTo>
                  <a:pt x="8030420" y="3504116"/>
                  <a:pt x="8041592" y="3509702"/>
                  <a:pt x="8060210" y="3513425"/>
                </a:cubicBezTo>
                <a:cubicBezTo>
                  <a:pt x="8078831" y="3517150"/>
                  <a:pt x="8088140" y="3519011"/>
                  <a:pt x="8088140" y="3519011"/>
                </a:cubicBezTo>
                <a:lnTo>
                  <a:pt x="8121654" y="3519011"/>
                </a:lnTo>
                <a:cubicBezTo>
                  <a:pt x="8121654" y="3526459"/>
                  <a:pt x="8125378" y="3530182"/>
                  <a:pt x="8132825" y="3530182"/>
                </a:cubicBezTo>
                <a:cubicBezTo>
                  <a:pt x="8140274" y="3530182"/>
                  <a:pt x="8147720" y="3530182"/>
                  <a:pt x="8155168" y="3530182"/>
                </a:cubicBezTo>
                <a:cubicBezTo>
                  <a:pt x="8155168" y="3537630"/>
                  <a:pt x="8157032" y="3541355"/>
                  <a:pt x="8160754" y="3541355"/>
                </a:cubicBezTo>
                <a:cubicBezTo>
                  <a:pt x="8164478" y="3541355"/>
                  <a:pt x="8170064" y="3537630"/>
                  <a:pt x="8177512" y="3530182"/>
                </a:cubicBezTo>
                <a:lnTo>
                  <a:pt x="8188684" y="3552525"/>
                </a:lnTo>
                <a:cubicBezTo>
                  <a:pt x="8181234" y="3559973"/>
                  <a:pt x="8184959" y="3559973"/>
                  <a:pt x="8199854" y="3552525"/>
                </a:cubicBezTo>
                <a:cubicBezTo>
                  <a:pt x="8207302" y="3552525"/>
                  <a:pt x="8211026" y="3556250"/>
                  <a:pt x="8211026" y="3563698"/>
                </a:cubicBezTo>
                <a:lnTo>
                  <a:pt x="8233368" y="3563698"/>
                </a:lnTo>
                <a:cubicBezTo>
                  <a:pt x="8233368" y="3563698"/>
                  <a:pt x="8235232" y="3561835"/>
                  <a:pt x="8238955" y="3558112"/>
                </a:cubicBezTo>
                <a:cubicBezTo>
                  <a:pt x="8242678" y="3554387"/>
                  <a:pt x="8244541" y="3552525"/>
                  <a:pt x="8244541" y="3552525"/>
                </a:cubicBezTo>
                <a:cubicBezTo>
                  <a:pt x="8244541" y="3545078"/>
                  <a:pt x="8244541" y="3541355"/>
                  <a:pt x="8244541" y="3541355"/>
                </a:cubicBezTo>
                <a:lnTo>
                  <a:pt x="8233368" y="3530182"/>
                </a:lnTo>
                <a:cubicBezTo>
                  <a:pt x="8225921" y="3530182"/>
                  <a:pt x="8222198" y="3530182"/>
                  <a:pt x="8222198" y="3530182"/>
                </a:cubicBezTo>
                <a:cubicBezTo>
                  <a:pt x="8222198" y="3530182"/>
                  <a:pt x="8222198" y="3533907"/>
                  <a:pt x="8222198" y="3541355"/>
                </a:cubicBezTo>
                <a:cubicBezTo>
                  <a:pt x="8214748" y="3533907"/>
                  <a:pt x="8211026" y="3530182"/>
                  <a:pt x="8211026" y="3530182"/>
                </a:cubicBezTo>
                <a:cubicBezTo>
                  <a:pt x="8211026" y="3530182"/>
                  <a:pt x="8207302" y="3526459"/>
                  <a:pt x="8199854" y="3519011"/>
                </a:cubicBezTo>
                <a:cubicBezTo>
                  <a:pt x="8199854" y="3511564"/>
                  <a:pt x="8197992" y="3509702"/>
                  <a:pt x="8194268" y="3513425"/>
                </a:cubicBezTo>
                <a:cubicBezTo>
                  <a:pt x="8190546" y="3517150"/>
                  <a:pt x="8184959" y="3519011"/>
                  <a:pt x="8177512" y="3519011"/>
                </a:cubicBezTo>
                <a:lnTo>
                  <a:pt x="8166340" y="3530182"/>
                </a:lnTo>
                <a:lnTo>
                  <a:pt x="8155168" y="3519011"/>
                </a:lnTo>
                <a:cubicBezTo>
                  <a:pt x="8147720" y="3511564"/>
                  <a:pt x="8143998" y="3507839"/>
                  <a:pt x="8143998" y="3507839"/>
                </a:cubicBezTo>
                <a:cubicBezTo>
                  <a:pt x="8143998" y="3507839"/>
                  <a:pt x="8140274" y="3504116"/>
                  <a:pt x="8132825" y="3496668"/>
                </a:cubicBezTo>
                <a:cubicBezTo>
                  <a:pt x="8125378" y="3496668"/>
                  <a:pt x="8119791" y="3496668"/>
                  <a:pt x="8116068" y="3496668"/>
                </a:cubicBezTo>
                <a:cubicBezTo>
                  <a:pt x="8112345" y="3496668"/>
                  <a:pt x="8110484" y="3496668"/>
                  <a:pt x="8110484" y="3496668"/>
                </a:cubicBezTo>
                <a:cubicBezTo>
                  <a:pt x="8103034" y="3496668"/>
                  <a:pt x="8099311" y="3496668"/>
                  <a:pt x="8099311" y="3496668"/>
                </a:cubicBezTo>
                <a:cubicBezTo>
                  <a:pt x="8091863" y="3489220"/>
                  <a:pt x="8080692" y="3485497"/>
                  <a:pt x="8065797" y="3485497"/>
                </a:cubicBezTo>
                <a:cubicBezTo>
                  <a:pt x="8050903" y="3485497"/>
                  <a:pt x="8036006" y="3485497"/>
                  <a:pt x="8021110" y="3485497"/>
                </a:cubicBezTo>
                <a:close/>
                <a:moveTo>
                  <a:pt x="3965870" y="3485497"/>
                </a:moveTo>
                <a:lnTo>
                  <a:pt x="3965870" y="3496668"/>
                </a:lnTo>
                <a:lnTo>
                  <a:pt x="3977042" y="3496668"/>
                </a:lnTo>
                <a:close/>
                <a:moveTo>
                  <a:pt x="3608383" y="3485497"/>
                </a:moveTo>
                <a:lnTo>
                  <a:pt x="3608383" y="3488126"/>
                </a:lnTo>
                <a:lnTo>
                  <a:pt x="3606149" y="3487731"/>
                </a:lnTo>
                <a:close/>
                <a:moveTo>
                  <a:pt x="3574869" y="3485497"/>
                </a:moveTo>
                <a:cubicBezTo>
                  <a:pt x="3574869" y="3485497"/>
                  <a:pt x="3578593" y="3485497"/>
                  <a:pt x="3586040" y="3485497"/>
                </a:cubicBezTo>
                <a:cubicBezTo>
                  <a:pt x="3589764" y="3485497"/>
                  <a:pt x="3594885" y="3485963"/>
                  <a:pt x="3601400" y="3486893"/>
                </a:cubicBezTo>
                <a:lnTo>
                  <a:pt x="3606149" y="3487731"/>
                </a:lnTo>
                <a:lnTo>
                  <a:pt x="3597212" y="3496668"/>
                </a:lnTo>
                <a:cubicBezTo>
                  <a:pt x="3589764" y="3504116"/>
                  <a:pt x="3589764" y="3507839"/>
                  <a:pt x="3597212" y="3507839"/>
                </a:cubicBezTo>
                <a:cubicBezTo>
                  <a:pt x="3604658" y="3507839"/>
                  <a:pt x="3608383" y="3509702"/>
                  <a:pt x="3608383" y="3513425"/>
                </a:cubicBezTo>
                <a:cubicBezTo>
                  <a:pt x="3608383" y="3517150"/>
                  <a:pt x="3604658" y="3519011"/>
                  <a:pt x="3597212" y="3519011"/>
                </a:cubicBezTo>
                <a:cubicBezTo>
                  <a:pt x="3589764" y="3519011"/>
                  <a:pt x="3582316" y="3519011"/>
                  <a:pt x="3574869" y="3519011"/>
                </a:cubicBezTo>
                <a:cubicBezTo>
                  <a:pt x="3567421" y="3519011"/>
                  <a:pt x="3565559" y="3513425"/>
                  <a:pt x="3569283" y="3502254"/>
                </a:cubicBezTo>
                <a:cubicBezTo>
                  <a:pt x="3573007" y="3491082"/>
                  <a:pt x="3574869" y="3485497"/>
                  <a:pt x="3574869" y="3485497"/>
                </a:cubicBezTo>
                <a:close/>
                <a:moveTo>
                  <a:pt x="4756252" y="3479911"/>
                </a:moveTo>
                <a:cubicBezTo>
                  <a:pt x="4750665" y="3479911"/>
                  <a:pt x="4747873" y="3481774"/>
                  <a:pt x="4747873" y="3485497"/>
                </a:cubicBezTo>
                <a:lnTo>
                  <a:pt x="4759044" y="3496668"/>
                </a:lnTo>
                <a:cubicBezTo>
                  <a:pt x="4773939" y="3496668"/>
                  <a:pt x="4781387" y="3496668"/>
                  <a:pt x="4781387" y="3496668"/>
                </a:cubicBezTo>
                <a:cubicBezTo>
                  <a:pt x="4781387" y="3496668"/>
                  <a:pt x="4785110" y="3496668"/>
                  <a:pt x="4792558" y="3496668"/>
                </a:cubicBezTo>
                <a:lnTo>
                  <a:pt x="4814901" y="3507839"/>
                </a:lnTo>
                <a:cubicBezTo>
                  <a:pt x="4814901" y="3500393"/>
                  <a:pt x="4803730" y="3492944"/>
                  <a:pt x="4781387" y="3485497"/>
                </a:cubicBezTo>
                <a:cubicBezTo>
                  <a:pt x="4770215" y="3481774"/>
                  <a:pt x="4761837" y="3479911"/>
                  <a:pt x="4756252" y="3479911"/>
                </a:cubicBezTo>
                <a:close/>
                <a:moveTo>
                  <a:pt x="9797374" y="3474325"/>
                </a:moveTo>
                <a:lnTo>
                  <a:pt x="9808545" y="3474325"/>
                </a:lnTo>
                <a:lnTo>
                  <a:pt x="9797374" y="3485497"/>
                </a:lnTo>
                <a:cubicBezTo>
                  <a:pt x="9797374" y="3478050"/>
                  <a:pt x="9797374" y="3474325"/>
                  <a:pt x="9797374" y="3474325"/>
                </a:cubicBezTo>
                <a:close/>
                <a:moveTo>
                  <a:pt x="9395201" y="3474325"/>
                </a:moveTo>
                <a:cubicBezTo>
                  <a:pt x="9402650" y="3474325"/>
                  <a:pt x="9406373" y="3474325"/>
                  <a:pt x="9406373" y="3474325"/>
                </a:cubicBezTo>
                <a:lnTo>
                  <a:pt x="9395201" y="3485497"/>
                </a:lnTo>
                <a:close/>
                <a:moveTo>
                  <a:pt x="4591472" y="3474325"/>
                </a:moveTo>
                <a:cubicBezTo>
                  <a:pt x="4591472" y="3474325"/>
                  <a:pt x="4595197" y="3476186"/>
                  <a:pt x="4602643" y="3479911"/>
                </a:cubicBezTo>
                <a:cubicBezTo>
                  <a:pt x="4610091" y="3483636"/>
                  <a:pt x="4613815" y="3485497"/>
                  <a:pt x="4613815" y="3485497"/>
                </a:cubicBezTo>
                <a:cubicBezTo>
                  <a:pt x="4613815" y="3485497"/>
                  <a:pt x="4613815" y="3483636"/>
                  <a:pt x="4613815" y="3479911"/>
                </a:cubicBezTo>
                <a:cubicBezTo>
                  <a:pt x="4613815" y="3476186"/>
                  <a:pt x="4610091" y="3474325"/>
                  <a:pt x="4602643" y="3474325"/>
                </a:cubicBezTo>
                <a:close/>
                <a:moveTo>
                  <a:pt x="3865326" y="3474325"/>
                </a:moveTo>
                <a:cubicBezTo>
                  <a:pt x="3857880" y="3474325"/>
                  <a:pt x="3854155" y="3476186"/>
                  <a:pt x="3854155" y="3479911"/>
                </a:cubicBezTo>
                <a:cubicBezTo>
                  <a:pt x="3854155" y="3483636"/>
                  <a:pt x="3854155" y="3485497"/>
                  <a:pt x="3854155" y="3485497"/>
                </a:cubicBezTo>
                <a:cubicBezTo>
                  <a:pt x="3854155" y="3485497"/>
                  <a:pt x="3857880" y="3485497"/>
                  <a:pt x="3865326" y="3485497"/>
                </a:cubicBezTo>
                <a:cubicBezTo>
                  <a:pt x="3872774" y="3485497"/>
                  <a:pt x="3876498" y="3483636"/>
                  <a:pt x="3876498" y="3479911"/>
                </a:cubicBezTo>
                <a:cubicBezTo>
                  <a:pt x="3876498" y="3476186"/>
                  <a:pt x="3872774" y="3474325"/>
                  <a:pt x="3865326" y="3474325"/>
                </a:cubicBezTo>
                <a:close/>
                <a:moveTo>
                  <a:pt x="9205286" y="3463154"/>
                </a:moveTo>
                <a:lnTo>
                  <a:pt x="9216458" y="3463154"/>
                </a:lnTo>
                <a:lnTo>
                  <a:pt x="9227629" y="3474325"/>
                </a:lnTo>
                <a:cubicBezTo>
                  <a:pt x="9220181" y="3474325"/>
                  <a:pt x="9214595" y="3472463"/>
                  <a:pt x="9210872" y="3468740"/>
                </a:cubicBezTo>
                <a:cubicBezTo>
                  <a:pt x="9207149" y="3465016"/>
                  <a:pt x="9205286" y="3463154"/>
                  <a:pt x="9205286" y="3463154"/>
                </a:cubicBezTo>
                <a:close/>
                <a:moveTo>
                  <a:pt x="8534998" y="3463154"/>
                </a:moveTo>
                <a:lnTo>
                  <a:pt x="8523827" y="3474325"/>
                </a:lnTo>
                <a:lnTo>
                  <a:pt x="8546171" y="3474325"/>
                </a:lnTo>
                <a:cubicBezTo>
                  <a:pt x="8546171" y="3474325"/>
                  <a:pt x="8542446" y="3470602"/>
                  <a:pt x="8534998" y="3463154"/>
                </a:cubicBezTo>
                <a:close/>
                <a:moveTo>
                  <a:pt x="3563696" y="3463154"/>
                </a:moveTo>
                <a:lnTo>
                  <a:pt x="3574869" y="3463154"/>
                </a:lnTo>
                <a:cubicBezTo>
                  <a:pt x="3574869" y="3470602"/>
                  <a:pt x="3571144" y="3474325"/>
                  <a:pt x="3563696" y="3474325"/>
                </a:cubicBezTo>
                <a:cubicBezTo>
                  <a:pt x="3556250" y="3474325"/>
                  <a:pt x="3552526" y="3474325"/>
                  <a:pt x="3552526" y="3474325"/>
                </a:cubicBezTo>
                <a:cubicBezTo>
                  <a:pt x="3552526" y="3474325"/>
                  <a:pt x="3554387" y="3472463"/>
                  <a:pt x="3558112" y="3468740"/>
                </a:cubicBezTo>
                <a:cubicBezTo>
                  <a:pt x="3561835" y="3465016"/>
                  <a:pt x="3563696" y="3463154"/>
                  <a:pt x="3563696" y="3463154"/>
                </a:cubicBezTo>
                <a:close/>
                <a:moveTo>
                  <a:pt x="8602028" y="3451982"/>
                </a:moveTo>
                <a:lnTo>
                  <a:pt x="8602028" y="3463154"/>
                </a:lnTo>
                <a:lnTo>
                  <a:pt x="8613199" y="3463154"/>
                </a:lnTo>
                <a:cubicBezTo>
                  <a:pt x="8613199" y="3455706"/>
                  <a:pt x="8609476" y="3451982"/>
                  <a:pt x="8602028" y="3451982"/>
                </a:cubicBezTo>
                <a:close/>
                <a:moveTo>
                  <a:pt x="7954082" y="3451982"/>
                </a:moveTo>
                <a:cubicBezTo>
                  <a:pt x="7946634" y="3451982"/>
                  <a:pt x="7942912" y="3455706"/>
                  <a:pt x="7942912" y="3463154"/>
                </a:cubicBezTo>
                <a:cubicBezTo>
                  <a:pt x="7942912" y="3463154"/>
                  <a:pt x="7939187" y="3463154"/>
                  <a:pt x="7931739" y="3463154"/>
                </a:cubicBezTo>
                <a:cubicBezTo>
                  <a:pt x="7924292" y="3455706"/>
                  <a:pt x="7920568" y="3455706"/>
                  <a:pt x="7920568" y="3463154"/>
                </a:cubicBezTo>
                <a:cubicBezTo>
                  <a:pt x="7920568" y="3470602"/>
                  <a:pt x="7920568" y="3476186"/>
                  <a:pt x="7920568" y="3479911"/>
                </a:cubicBezTo>
                <a:cubicBezTo>
                  <a:pt x="7920568" y="3483636"/>
                  <a:pt x="7922430" y="3483636"/>
                  <a:pt x="7926153" y="3479911"/>
                </a:cubicBezTo>
                <a:cubicBezTo>
                  <a:pt x="7929878" y="3476186"/>
                  <a:pt x="7935462" y="3478050"/>
                  <a:pt x="7942912" y="3485497"/>
                </a:cubicBezTo>
                <a:lnTo>
                  <a:pt x="7976426" y="3485497"/>
                </a:lnTo>
                <a:cubicBezTo>
                  <a:pt x="7976426" y="3485497"/>
                  <a:pt x="7980148" y="3485497"/>
                  <a:pt x="7987596" y="3485497"/>
                </a:cubicBezTo>
                <a:lnTo>
                  <a:pt x="7998768" y="3485497"/>
                </a:lnTo>
                <a:cubicBezTo>
                  <a:pt x="7991320" y="3478050"/>
                  <a:pt x="7991320" y="3474325"/>
                  <a:pt x="7998768" y="3474325"/>
                </a:cubicBezTo>
                <a:lnTo>
                  <a:pt x="7987596" y="3463154"/>
                </a:lnTo>
                <a:lnTo>
                  <a:pt x="7965253" y="3463154"/>
                </a:lnTo>
                <a:cubicBezTo>
                  <a:pt x="7965253" y="3455706"/>
                  <a:pt x="7961530" y="3451982"/>
                  <a:pt x="7954082" y="3451982"/>
                </a:cubicBezTo>
                <a:close/>
                <a:moveTo>
                  <a:pt x="3742441" y="3451982"/>
                </a:moveTo>
                <a:cubicBezTo>
                  <a:pt x="3742441" y="3451982"/>
                  <a:pt x="3742441" y="3455706"/>
                  <a:pt x="3742441" y="3463154"/>
                </a:cubicBezTo>
                <a:cubicBezTo>
                  <a:pt x="3742441" y="3463154"/>
                  <a:pt x="3746165" y="3463154"/>
                  <a:pt x="3753611" y="3463154"/>
                </a:cubicBezTo>
                <a:close/>
                <a:moveTo>
                  <a:pt x="9238801" y="3446397"/>
                </a:moveTo>
                <a:cubicBezTo>
                  <a:pt x="9246247" y="3446397"/>
                  <a:pt x="9257420" y="3448259"/>
                  <a:pt x="9272315" y="3451982"/>
                </a:cubicBezTo>
                <a:lnTo>
                  <a:pt x="9261144" y="3451982"/>
                </a:lnTo>
                <a:cubicBezTo>
                  <a:pt x="9253695" y="3451982"/>
                  <a:pt x="9248109" y="3451982"/>
                  <a:pt x="9244386" y="3451982"/>
                </a:cubicBezTo>
                <a:cubicBezTo>
                  <a:pt x="9240663" y="3451982"/>
                  <a:pt x="9235078" y="3451982"/>
                  <a:pt x="9227629" y="3451982"/>
                </a:cubicBezTo>
                <a:cubicBezTo>
                  <a:pt x="9227629" y="3448259"/>
                  <a:pt x="9231352" y="3446397"/>
                  <a:pt x="9238801" y="3446397"/>
                </a:cubicBezTo>
                <a:close/>
                <a:moveTo>
                  <a:pt x="8826853" y="3445001"/>
                </a:moveTo>
                <a:cubicBezTo>
                  <a:pt x="8825922" y="3445932"/>
                  <a:pt x="8825457" y="3448259"/>
                  <a:pt x="8825457" y="3451982"/>
                </a:cubicBezTo>
                <a:cubicBezTo>
                  <a:pt x="8818008" y="3459429"/>
                  <a:pt x="8829180" y="3466879"/>
                  <a:pt x="8858971" y="3474325"/>
                </a:cubicBezTo>
                <a:cubicBezTo>
                  <a:pt x="8866419" y="3474325"/>
                  <a:pt x="8873865" y="3476186"/>
                  <a:pt x="8881314" y="3479911"/>
                </a:cubicBezTo>
                <a:cubicBezTo>
                  <a:pt x="8888762" y="3483636"/>
                  <a:pt x="8896208" y="3485497"/>
                  <a:pt x="8903657" y="3485497"/>
                </a:cubicBezTo>
                <a:cubicBezTo>
                  <a:pt x="8903657" y="3485497"/>
                  <a:pt x="8907381" y="3485497"/>
                  <a:pt x="8914828" y="3485497"/>
                </a:cubicBezTo>
                <a:lnTo>
                  <a:pt x="8925999" y="3474325"/>
                </a:lnTo>
                <a:cubicBezTo>
                  <a:pt x="8918551" y="3474325"/>
                  <a:pt x="8907381" y="3474325"/>
                  <a:pt x="8892485" y="3474325"/>
                </a:cubicBezTo>
                <a:lnTo>
                  <a:pt x="8881314" y="3463154"/>
                </a:lnTo>
                <a:lnTo>
                  <a:pt x="8858971" y="3463154"/>
                </a:lnTo>
                <a:cubicBezTo>
                  <a:pt x="8844076" y="3455706"/>
                  <a:pt x="8834765" y="3450120"/>
                  <a:pt x="8831042" y="3446397"/>
                </a:cubicBezTo>
                <a:cubicBezTo>
                  <a:pt x="8829180" y="3444535"/>
                  <a:pt x="8827784" y="3444070"/>
                  <a:pt x="8826853" y="3445001"/>
                </a:cubicBezTo>
                <a:close/>
                <a:moveTo>
                  <a:pt x="8389770" y="3440811"/>
                </a:moveTo>
                <a:cubicBezTo>
                  <a:pt x="8397217" y="3448259"/>
                  <a:pt x="8400941" y="3451982"/>
                  <a:pt x="8400941" y="3451982"/>
                </a:cubicBezTo>
                <a:lnTo>
                  <a:pt x="8400941" y="3474325"/>
                </a:lnTo>
                <a:cubicBezTo>
                  <a:pt x="8408390" y="3481773"/>
                  <a:pt x="8410250" y="3487359"/>
                  <a:pt x="8406527" y="3491082"/>
                </a:cubicBezTo>
                <a:cubicBezTo>
                  <a:pt x="8402804" y="3494807"/>
                  <a:pt x="8400941" y="3498530"/>
                  <a:pt x="8400941" y="3502254"/>
                </a:cubicBezTo>
                <a:cubicBezTo>
                  <a:pt x="8400941" y="3505977"/>
                  <a:pt x="8404664" y="3507839"/>
                  <a:pt x="8412113" y="3507839"/>
                </a:cubicBezTo>
                <a:cubicBezTo>
                  <a:pt x="8419561" y="3507839"/>
                  <a:pt x="8423284" y="3500393"/>
                  <a:pt x="8423284" y="3485497"/>
                </a:cubicBezTo>
                <a:cubicBezTo>
                  <a:pt x="8415836" y="3478050"/>
                  <a:pt x="8430731" y="3481773"/>
                  <a:pt x="8467970" y="3496668"/>
                </a:cubicBezTo>
                <a:cubicBezTo>
                  <a:pt x="8467970" y="3496668"/>
                  <a:pt x="8467970" y="3500393"/>
                  <a:pt x="8467970" y="3507839"/>
                </a:cubicBezTo>
                <a:cubicBezTo>
                  <a:pt x="8460521" y="3507839"/>
                  <a:pt x="8456798" y="3507839"/>
                  <a:pt x="8456798" y="3507839"/>
                </a:cubicBezTo>
                <a:lnTo>
                  <a:pt x="8434455" y="3507839"/>
                </a:lnTo>
                <a:cubicBezTo>
                  <a:pt x="8434455" y="3507839"/>
                  <a:pt x="8434455" y="3509702"/>
                  <a:pt x="8434455" y="3513425"/>
                </a:cubicBezTo>
                <a:cubicBezTo>
                  <a:pt x="8434455" y="3517150"/>
                  <a:pt x="8438179" y="3519011"/>
                  <a:pt x="8445627" y="3519011"/>
                </a:cubicBezTo>
                <a:cubicBezTo>
                  <a:pt x="8453075" y="3519011"/>
                  <a:pt x="8460521" y="3517150"/>
                  <a:pt x="8467970" y="3513425"/>
                </a:cubicBezTo>
                <a:cubicBezTo>
                  <a:pt x="8471693" y="3511564"/>
                  <a:pt x="8474487" y="3509237"/>
                  <a:pt x="8476349" y="3506443"/>
                </a:cubicBezTo>
                <a:lnTo>
                  <a:pt x="8477353" y="3502924"/>
                </a:lnTo>
                <a:lnTo>
                  <a:pt x="8482633" y="3506443"/>
                </a:lnTo>
                <a:cubicBezTo>
                  <a:pt x="8495200" y="3514821"/>
                  <a:pt x="8501484" y="3519011"/>
                  <a:pt x="8501484" y="3519011"/>
                </a:cubicBezTo>
                <a:lnTo>
                  <a:pt x="8483610" y="3527948"/>
                </a:lnTo>
                <a:lnTo>
                  <a:pt x="8490312" y="3541355"/>
                </a:lnTo>
                <a:cubicBezTo>
                  <a:pt x="8497761" y="3541355"/>
                  <a:pt x="8507070" y="3537630"/>
                  <a:pt x="8518241" y="3530182"/>
                </a:cubicBezTo>
                <a:cubicBezTo>
                  <a:pt x="8529412" y="3522736"/>
                  <a:pt x="8534998" y="3519011"/>
                  <a:pt x="8534998" y="3519011"/>
                </a:cubicBezTo>
                <a:lnTo>
                  <a:pt x="8568512" y="3519011"/>
                </a:lnTo>
                <a:cubicBezTo>
                  <a:pt x="8575962" y="3504116"/>
                  <a:pt x="8572235" y="3500393"/>
                  <a:pt x="8557341" y="3507839"/>
                </a:cubicBezTo>
                <a:lnTo>
                  <a:pt x="8534998" y="3507839"/>
                </a:lnTo>
                <a:lnTo>
                  <a:pt x="8534998" y="3496668"/>
                </a:lnTo>
                <a:cubicBezTo>
                  <a:pt x="8527551" y="3496668"/>
                  <a:pt x="8521964" y="3494807"/>
                  <a:pt x="8518241" y="3491082"/>
                </a:cubicBezTo>
                <a:cubicBezTo>
                  <a:pt x="8514518" y="3487359"/>
                  <a:pt x="8508932" y="3485497"/>
                  <a:pt x="8501484" y="3485497"/>
                </a:cubicBezTo>
                <a:lnTo>
                  <a:pt x="8412113" y="3474325"/>
                </a:lnTo>
                <a:cubicBezTo>
                  <a:pt x="8412113" y="3474325"/>
                  <a:pt x="8412113" y="3470602"/>
                  <a:pt x="8412113" y="3463154"/>
                </a:cubicBezTo>
                <a:cubicBezTo>
                  <a:pt x="8412113" y="3455706"/>
                  <a:pt x="8413974" y="3451982"/>
                  <a:pt x="8417698" y="3451982"/>
                </a:cubicBezTo>
                <a:cubicBezTo>
                  <a:pt x="8421421" y="3451982"/>
                  <a:pt x="8419561" y="3448259"/>
                  <a:pt x="8412113" y="3440811"/>
                </a:cubicBezTo>
                <a:close/>
                <a:moveTo>
                  <a:pt x="8373012" y="3440811"/>
                </a:moveTo>
                <a:cubicBezTo>
                  <a:pt x="8369290" y="3440811"/>
                  <a:pt x="8359978" y="3444535"/>
                  <a:pt x="8345083" y="3451982"/>
                </a:cubicBezTo>
                <a:lnTo>
                  <a:pt x="8356256" y="3463154"/>
                </a:lnTo>
                <a:cubicBezTo>
                  <a:pt x="8363704" y="3463154"/>
                  <a:pt x="8371150" y="3466879"/>
                  <a:pt x="8378598" y="3474325"/>
                </a:cubicBezTo>
                <a:lnTo>
                  <a:pt x="8389770" y="3474325"/>
                </a:lnTo>
                <a:cubicBezTo>
                  <a:pt x="8382322" y="3466879"/>
                  <a:pt x="8378598" y="3459429"/>
                  <a:pt x="8378598" y="3451982"/>
                </a:cubicBezTo>
                <a:cubicBezTo>
                  <a:pt x="8378598" y="3444535"/>
                  <a:pt x="8376736" y="3440811"/>
                  <a:pt x="8373012" y="3440811"/>
                </a:cubicBezTo>
                <a:close/>
                <a:moveTo>
                  <a:pt x="3552526" y="3440811"/>
                </a:moveTo>
                <a:lnTo>
                  <a:pt x="3563696" y="3451982"/>
                </a:lnTo>
                <a:cubicBezTo>
                  <a:pt x="3556250" y="3451982"/>
                  <a:pt x="3552526" y="3451982"/>
                  <a:pt x="3552526" y="3451982"/>
                </a:cubicBezTo>
                <a:lnTo>
                  <a:pt x="3541355" y="3451982"/>
                </a:lnTo>
                <a:close/>
                <a:moveTo>
                  <a:pt x="3376575" y="3433829"/>
                </a:moveTo>
                <a:cubicBezTo>
                  <a:pt x="3374714" y="3434759"/>
                  <a:pt x="3373783" y="3437088"/>
                  <a:pt x="3373783" y="3440811"/>
                </a:cubicBezTo>
                <a:cubicBezTo>
                  <a:pt x="3366336" y="3448259"/>
                  <a:pt x="3366336" y="3451982"/>
                  <a:pt x="3373783" y="3451982"/>
                </a:cubicBezTo>
                <a:lnTo>
                  <a:pt x="3396125" y="3451982"/>
                </a:lnTo>
                <a:cubicBezTo>
                  <a:pt x="3396125" y="3444535"/>
                  <a:pt x="3392402" y="3438949"/>
                  <a:pt x="3384954" y="3435225"/>
                </a:cubicBezTo>
                <a:cubicBezTo>
                  <a:pt x="3381231" y="3433363"/>
                  <a:pt x="3378437" y="3432898"/>
                  <a:pt x="3376575" y="3433829"/>
                </a:cubicBezTo>
                <a:close/>
                <a:moveTo>
                  <a:pt x="9540431" y="3429640"/>
                </a:moveTo>
                <a:cubicBezTo>
                  <a:pt x="9547878" y="3429640"/>
                  <a:pt x="9555325" y="3429640"/>
                  <a:pt x="9562772" y="3429640"/>
                </a:cubicBezTo>
                <a:lnTo>
                  <a:pt x="9551602" y="3440811"/>
                </a:lnTo>
                <a:close/>
                <a:moveTo>
                  <a:pt x="8775184" y="3429640"/>
                </a:moveTo>
                <a:cubicBezTo>
                  <a:pt x="8771461" y="3429640"/>
                  <a:pt x="8769600" y="3433363"/>
                  <a:pt x="8769600" y="3440811"/>
                </a:cubicBezTo>
                <a:lnTo>
                  <a:pt x="8780771" y="3440811"/>
                </a:lnTo>
                <a:cubicBezTo>
                  <a:pt x="8780771" y="3433363"/>
                  <a:pt x="8778908" y="3429640"/>
                  <a:pt x="8775184" y="3429640"/>
                </a:cubicBezTo>
                <a:close/>
                <a:moveTo>
                  <a:pt x="2692323" y="3429640"/>
                </a:moveTo>
                <a:lnTo>
                  <a:pt x="2703494" y="3429640"/>
                </a:lnTo>
                <a:lnTo>
                  <a:pt x="2759353" y="3451982"/>
                </a:lnTo>
                <a:cubicBezTo>
                  <a:pt x="2751905" y="3451982"/>
                  <a:pt x="2750042" y="3455706"/>
                  <a:pt x="2753767" y="3463154"/>
                </a:cubicBezTo>
                <a:cubicBezTo>
                  <a:pt x="2757490" y="3470602"/>
                  <a:pt x="2763076" y="3474325"/>
                  <a:pt x="2770524" y="3474325"/>
                </a:cubicBezTo>
                <a:cubicBezTo>
                  <a:pt x="2770524" y="3474325"/>
                  <a:pt x="2772385" y="3476186"/>
                  <a:pt x="2776110" y="3479911"/>
                </a:cubicBezTo>
                <a:cubicBezTo>
                  <a:pt x="2779833" y="3483636"/>
                  <a:pt x="2789142" y="3485497"/>
                  <a:pt x="2804038" y="3485497"/>
                </a:cubicBezTo>
                <a:lnTo>
                  <a:pt x="2882238" y="3507839"/>
                </a:lnTo>
                <a:lnTo>
                  <a:pt x="2904582" y="3530182"/>
                </a:lnTo>
                <a:cubicBezTo>
                  <a:pt x="2897134" y="3530182"/>
                  <a:pt x="2893410" y="3530182"/>
                  <a:pt x="2893410" y="3530182"/>
                </a:cubicBezTo>
                <a:cubicBezTo>
                  <a:pt x="2893410" y="3530182"/>
                  <a:pt x="2887824" y="3530182"/>
                  <a:pt x="2876652" y="3530182"/>
                </a:cubicBezTo>
                <a:cubicBezTo>
                  <a:pt x="2865481" y="3530182"/>
                  <a:pt x="2858033" y="3526459"/>
                  <a:pt x="2854310" y="3519011"/>
                </a:cubicBezTo>
                <a:cubicBezTo>
                  <a:pt x="2850586" y="3511564"/>
                  <a:pt x="2848724" y="3507839"/>
                  <a:pt x="2848724" y="3507839"/>
                </a:cubicBezTo>
                <a:cubicBezTo>
                  <a:pt x="2841276" y="3507839"/>
                  <a:pt x="2835690" y="3507839"/>
                  <a:pt x="2831967" y="3507839"/>
                </a:cubicBezTo>
                <a:cubicBezTo>
                  <a:pt x="2828243" y="3507839"/>
                  <a:pt x="2822658" y="3507839"/>
                  <a:pt x="2815209" y="3507839"/>
                </a:cubicBezTo>
                <a:cubicBezTo>
                  <a:pt x="2800315" y="3500393"/>
                  <a:pt x="2792867" y="3496668"/>
                  <a:pt x="2792867" y="3496668"/>
                </a:cubicBezTo>
                <a:cubicBezTo>
                  <a:pt x="2785419" y="3496668"/>
                  <a:pt x="2781695" y="3496668"/>
                  <a:pt x="2781695" y="3496668"/>
                </a:cubicBezTo>
                <a:cubicBezTo>
                  <a:pt x="2781695" y="3489220"/>
                  <a:pt x="2774248" y="3485497"/>
                  <a:pt x="2759353" y="3485497"/>
                </a:cubicBezTo>
                <a:cubicBezTo>
                  <a:pt x="2744457" y="3485497"/>
                  <a:pt x="2733285" y="3481773"/>
                  <a:pt x="2725837" y="3474325"/>
                </a:cubicBezTo>
                <a:lnTo>
                  <a:pt x="2703494" y="3463154"/>
                </a:lnTo>
                <a:cubicBezTo>
                  <a:pt x="2696048" y="3463154"/>
                  <a:pt x="2692323" y="3461293"/>
                  <a:pt x="2692323" y="3457568"/>
                </a:cubicBezTo>
                <a:cubicBezTo>
                  <a:pt x="2692323" y="3453843"/>
                  <a:pt x="2684875" y="3451982"/>
                  <a:pt x="2669981" y="3451982"/>
                </a:cubicBezTo>
                <a:cubicBezTo>
                  <a:pt x="2655085" y="3451982"/>
                  <a:pt x="2647637" y="3448259"/>
                  <a:pt x="2647637" y="3440811"/>
                </a:cubicBezTo>
                <a:cubicBezTo>
                  <a:pt x="2647637" y="3440811"/>
                  <a:pt x="2651362" y="3440811"/>
                  <a:pt x="2658809" y="3440811"/>
                </a:cubicBezTo>
                <a:cubicBezTo>
                  <a:pt x="2681152" y="3440811"/>
                  <a:pt x="2692323" y="3437086"/>
                  <a:pt x="2692323" y="3429640"/>
                </a:cubicBezTo>
                <a:close/>
                <a:moveTo>
                  <a:pt x="8317156" y="3424054"/>
                </a:moveTo>
                <a:cubicBezTo>
                  <a:pt x="8313432" y="3424055"/>
                  <a:pt x="8311569" y="3425917"/>
                  <a:pt x="8311569" y="3429640"/>
                </a:cubicBezTo>
                <a:cubicBezTo>
                  <a:pt x="8311569" y="3437086"/>
                  <a:pt x="8309706" y="3442672"/>
                  <a:pt x="8305983" y="3446397"/>
                </a:cubicBezTo>
                <a:cubicBezTo>
                  <a:pt x="8302260" y="3450120"/>
                  <a:pt x="8300398" y="3451982"/>
                  <a:pt x="8300398" y="3451982"/>
                </a:cubicBezTo>
                <a:lnTo>
                  <a:pt x="8345083" y="3474325"/>
                </a:lnTo>
                <a:lnTo>
                  <a:pt x="8333912" y="3463154"/>
                </a:lnTo>
                <a:cubicBezTo>
                  <a:pt x="8326463" y="3463154"/>
                  <a:pt x="8322740" y="3461293"/>
                  <a:pt x="8322740" y="3457568"/>
                </a:cubicBezTo>
                <a:cubicBezTo>
                  <a:pt x="8322740" y="3453843"/>
                  <a:pt x="8322740" y="3451982"/>
                  <a:pt x="8322740" y="3451982"/>
                </a:cubicBezTo>
                <a:lnTo>
                  <a:pt x="8333912" y="3440811"/>
                </a:lnTo>
                <a:cubicBezTo>
                  <a:pt x="8341360" y="3440811"/>
                  <a:pt x="8345083" y="3438949"/>
                  <a:pt x="8345083" y="3435225"/>
                </a:cubicBezTo>
                <a:cubicBezTo>
                  <a:pt x="8345083" y="3431502"/>
                  <a:pt x="8341360" y="3429640"/>
                  <a:pt x="8333912" y="3429640"/>
                </a:cubicBezTo>
                <a:cubicBezTo>
                  <a:pt x="8326464" y="3425917"/>
                  <a:pt x="8320878" y="3424055"/>
                  <a:pt x="8317156" y="3424054"/>
                </a:cubicBezTo>
                <a:close/>
                <a:moveTo>
                  <a:pt x="9886745" y="3418468"/>
                </a:moveTo>
                <a:cubicBezTo>
                  <a:pt x="9894193" y="3418468"/>
                  <a:pt x="9897916" y="3418468"/>
                  <a:pt x="9897916" y="3418468"/>
                </a:cubicBezTo>
                <a:cubicBezTo>
                  <a:pt x="9897916" y="3418468"/>
                  <a:pt x="9896055" y="3420329"/>
                  <a:pt x="9892331" y="3424054"/>
                </a:cubicBezTo>
                <a:cubicBezTo>
                  <a:pt x="9888608" y="3427778"/>
                  <a:pt x="9886745" y="3429640"/>
                  <a:pt x="9886745" y="3429640"/>
                </a:cubicBezTo>
                <a:cubicBezTo>
                  <a:pt x="9879298" y="3422192"/>
                  <a:pt x="9879298" y="3418468"/>
                  <a:pt x="9886745" y="3418468"/>
                </a:cubicBezTo>
                <a:close/>
                <a:moveTo>
                  <a:pt x="9384030" y="3418468"/>
                </a:moveTo>
                <a:cubicBezTo>
                  <a:pt x="9376582" y="3425915"/>
                  <a:pt x="9376582" y="3429640"/>
                  <a:pt x="9384030" y="3429640"/>
                </a:cubicBezTo>
                <a:lnTo>
                  <a:pt x="9395201" y="3418468"/>
                </a:lnTo>
                <a:cubicBezTo>
                  <a:pt x="9395201" y="3418468"/>
                  <a:pt x="9391477" y="3418468"/>
                  <a:pt x="9384030" y="3418468"/>
                </a:cubicBezTo>
                <a:close/>
                <a:moveTo>
                  <a:pt x="9004200" y="3418468"/>
                </a:moveTo>
                <a:cubicBezTo>
                  <a:pt x="9004200" y="3425915"/>
                  <a:pt x="9004200" y="3429640"/>
                  <a:pt x="9004200" y="3429640"/>
                </a:cubicBezTo>
                <a:lnTo>
                  <a:pt x="8993029" y="3429640"/>
                </a:lnTo>
                <a:cubicBezTo>
                  <a:pt x="8993029" y="3422192"/>
                  <a:pt x="8996752" y="3418468"/>
                  <a:pt x="9004200" y="3418468"/>
                </a:cubicBezTo>
                <a:close/>
                <a:moveTo>
                  <a:pt x="7853538" y="3418468"/>
                </a:moveTo>
                <a:cubicBezTo>
                  <a:pt x="7853538" y="3418468"/>
                  <a:pt x="7849816" y="3422192"/>
                  <a:pt x="7842368" y="3429640"/>
                </a:cubicBezTo>
                <a:cubicBezTo>
                  <a:pt x="7849816" y="3429640"/>
                  <a:pt x="7853538" y="3429640"/>
                  <a:pt x="7853538" y="3429640"/>
                </a:cubicBezTo>
                <a:close/>
                <a:moveTo>
                  <a:pt x="7719481" y="3418468"/>
                </a:moveTo>
                <a:cubicBezTo>
                  <a:pt x="7712033" y="3418468"/>
                  <a:pt x="7708310" y="3422192"/>
                  <a:pt x="7708310" y="3429640"/>
                </a:cubicBezTo>
                <a:cubicBezTo>
                  <a:pt x="7715758" y="3429640"/>
                  <a:pt x="7719481" y="3429640"/>
                  <a:pt x="7719481" y="3429640"/>
                </a:cubicBezTo>
                <a:cubicBezTo>
                  <a:pt x="7719481" y="3422192"/>
                  <a:pt x="7719481" y="3418468"/>
                  <a:pt x="7719481" y="3418468"/>
                </a:cubicBezTo>
                <a:close/>
                <a:moveTo>
                  <a:pt x="3474325" y="3418468"/>
                </a:moveTo>
                <a:cubicBezTo>
                  <a:pt x="3481773" y="3418468"/>
                  <a:pt x="3485497" y="3420329"/>
                  <a:pt x="3485497" y="3424054"/>
                </a:cubicBezTo>
                <a:cubicBezTo>
                  <a:pt x="3485497" y="3427778"/>
                  <a:pt x="3481773" y="3429640"/>
                  <a:pt x="3474325" y="3429640"/>
                </a:cubicBezTo>
                <a:close/>
                <a:moveTo>
                  <a:pt x="2737010" y="3418468"/>
                </a:moveTo>
                <a:lnTo>
                  <a:pt x="2748180" y="3418468"/>
                </a:lnTo>
                <a:lnTo>
                  <a:pt x="2748180" y="3429640"/>
                </a:lnTo>
                <a:close/>
                <a:moveTo>
                  <a:pt x="8233368" y="3407297"/>
                </a:moveTo>
                <a:lnTo>
                  <a:pt x="8233368" y="3418468"/>
                </a:lnTo>
                <a:lnTo>
                  <a:pt x="8244541" y="3407297"/>
                </a:lnTo>
                <a:cubicBezTo>
                  <a:pt x="8237092" y="3407297"/>
                  <a:pt x="8233368" y="3407297"/>
                  <a:pt x="8233368" y="3407297"/>
                </a:cubicBezTo>
                <a:close/>
                <a:moveTo>
                  <a:pt x="7752996" y="3407297"/>
                </a:moveTo>
                <a:cubicBezTo>
                  <a:pt x="7730653" y="3422192"/>
                  <a:pt x="7730653" y="3429640"/>
                  <a:pt x="7752996" y="3429640"/>
                </a:cubicBezTo>
                <a:cubicBezTo>
                  <a:pt x="7760444" y="3429640"/>
                  <a:pt x="7766030" y="3431502"/>
                  <a:pt x="7769754" y="3435225"/>
                </a:cubicBezTo>
                <a:cubicBezTo>
                  <a:pt x="7773476" y="3438949"/>
                  <a:pt x="7775338" y="3440811"/>
                  <a:pt x="7775338" y="3440811"/>
                </a:cubicBezTo>
                <a:cubicBezTo>
                  <a:pt x="7782788" y="3440811"/>
                  <a:pt x="7786510" y="3440811"/>
                  <a:pt x="7786510" y="3440811"/>
                </a:cubicBezTo>
                <a:lnTo>
                  <a:pt x="7797682" y="3451982"/>
                </a:lnTo>
                <a:cubicBezTo>
                  <a:pt x="7805130" y="3451982"/>
                  <a:pt x="7808854" y="3448259"/>
                  <a:pt x="7808854" y="3440811"/>
                </a:cubicBezTo>
                <a:cubicBezTo>
                  <a:pt x="7808854" y="3433363"/>
                  <a:pt x="7808854" y="3427778"/>
                  <a:pt x="7808854" y="3424054"/>
                </a:cubicBezTo>
                <a:cubicBezTo>
                  <a:pt x="7808854" y="3420329"/>
                  <a:pt x="7805130" y="3418468"/>
                  <a:pt x="7797682" y="3418468"/>
                </a:cubicBezTo>
                <a:cubicBezTo>
                  <a:pt x="7797682" y="3418468"/>
                  <a:pt x="7792096" y="3416606"/>
                  <a:pt x="7780924" y="3412883"/>
                </a:cubicBezTo>
                <a:cubicBezTo>
                  <a:pt x="7769754" y="3409158"/>
                  <a:pt x="7760444" y="3407297"/>
                  <a:pt x="7752996" y="3407297"/>
                </a:cubicBezTo>
                <a:close/>
                <a:moveTo>
                  <a:pt x="8656933" y="3399690"/>
                </a:moveTo>
                <a:lnTo>
                  <a:pt x="8676736" y="3406599"/>
                </a:lnTo>
                <a:cubicBezTo>
                  <a:pt x="8703268" y="3416375"/>
                  <a:pt x="8719327" y="3424055"/>
                  <a:pt x="8724913" y="3429640"/>
                </a:cubicBezTo>
                <a:lnTo>
                  <a:pt x="8747257" y="3429640"/>
                </a:lnTo>
                <a:cubicBezTo>
                  <a:pt x="8747257" y="3422192"/>
                  <a:pt x="8741670" y="3416606"/>
                  <a:pt x="8730499" y="3412883"/>
                </a:cubicBezTo>
                <a:cubicBezTo>
                  <a:pt x="8719327" y="3409158"/>
                  <a:pt x="8710019" y="3407297"/>
                  <a:pt x="8702570" y="3407297"/>
                </a:cubicBezTo>
                <a:close/>
                <a:moveTo>
                  <a:pt x="8993029" y="3396124"/>
                </a:moveTo>
                <a:cubicBezTo>
                  <a:pt x="8993029" y="3403572"/>
                  <a:pt x="8993029" y="3407297"/>
                  <a:pt x="8993029" y="3407297"/>
                </a:cubicBezTo>
                <a:lnTo>
                  <a:pt x="9004200" y="3407297"/>
                </a:lnTo>
                <a:cubicBezTo>
                  <a:pt x="9004200" y="3399849"/>
                  <a:pt x="9000477" y="3396124"/>
                  <a:pt x="8993029" y="3396124"/>
                </a:cubicBezTo>
                <a:close/>
                <a:moveTo>
                  <a:pt x="4379214" y="3396124"/>
                </a:moveTo>
                <a:cubicBezTo>
                  <a:pt x="4379214" y="3403572"/>
                  <a:pt x="4382939" y="3407297"/>
                  <a:pt x="4390386" y="3407297"/>
                </a:cubicBezTo>
                <a:cubicBezTo>
                  <a:pt x="4397833" y="3407297"/>
                  <a:pt x="4401557" y="3403572"/>
                  <a:pt x="4401557" y="3396124"/>
                </a:cubicBezTo>
                <a:cubicBezTo>
                  <a:pt x="4401557" y="3396124"/>
                  <a:pt x="4397833" y="3396124"/>
                  <a:pt x="4390386" y="3396124"/>
                </a:cubicBezTo>
                <a:cubicBezTo>
                  <a:pt x="4382939" y="3396124"/>
                  <a:pt x="4379214" y="3396124"/>
                  <a:pt x="4379214" y="3396124"/>
                </a:cubicBezTo>
                <a:close/>
                <a:moveTo>
                  <a:pt x="3854155" y="3396124"/>
                </a:moveTo>
                <a:cubicBezTo>
                  <a:pt x="3854155" y="3403572"/>
                  <a:pt x="3857880" y="3407297"/>
                  <a:pt x="3865326" y="3407297"/>
                </a:cubicBezTo>
                <a:lnTo>
                  <a:pt x="3865326" y="3396124"/>
                </a:lnTo>
                <a:close/>
                <a:moveTo>
                  <a:pt x="9830888" y="3384954"/>
                </a:moveTo>
                <a:cubicBezTo>
                  <a:pt x="9830888" y="3384954"/>
                  <a:pt x="9832750" y="3386815"/>
                  <a:pt x="9836473" y="3390540"/>
                </a:cubicBezTo>
                <a:cubicBezTo>
                  <a:pt x="9840197" y="3394263"/>
                  <a:pt x="9838337" y="3399849"/>
                  <a:pt x="9830888" y="3407297"/>
                </a:cubicBezTo>
                <a:cubicBezTo>
                  <a:pt x="9823439" y="3407297"/>
                  <a:pt x="9819716" y="3403572"/>
                  <a:pt x="9819716" y="3396124"/>
                </a:cubicBezTo>
                <a:cubicBezTo>
                  <a:pt x="9812269" y="3388678"/>
                  <a:pt x="9815992" y="3384954"/>
                  <a:pt x="9830888" y="3384954"/>
                </a:cubicBezTo>
                <a:close/>
                <a:moveTo>
                  <a:pt x="9439887" y="3384954"/>
                </a:moveTo>
                <a:cubicBezTo>
                  <a:pt x="9439887" y="3384954"/>
                  <a:pt x="9439887" y="3388678"/>
                  <a:pt x="9439887" y="3396124"/>
                </a:cubicBezTo>
                <a:cubicBezTo>
                  <a:pt x="9439887" y="3396124"/>
                  <a:pt x="9436164" y="3396124"/>
                  <a:pt x="9428716" y="3396124"/>
                </a:cubicBezTo>
                <a:close/>
                <a:moveTo>
                  <a:pt x="8121654" y="3384954"/>
                </a:moveTo>
                <a:lnTo>
                  <a:pt x="8121654" y="3396124"/>
                </a:lnTo>
                <a:lnTo>
                  <a:pt x="8132825" y="3396124"/>
                </a:lnTo>
                <a:cubicBezTo>
                  <a:pt x="8125378" y="3388678"/>
                  <a:pt x="8121654" y="3384954"/>
                  <a:pt x="8121654" y="3384954"/>
                </a:cubicBezTo>
                <a:close/>
                <a:moveTo>
                  <a:pt x="7803268" y="3384954"/>
                </a:moveTo>
                <a:cubicBezTo>
                  <a:pt x="7799544" y="3384954"/>
                  <a:pt x="7797682" y="3386815"/>
                  <a:pt x="7797682" y="3390540"/>
                </a:cubicBezTo>
                <a:cubicBezTo>
                  <a:pt x="7797682" y="3394263"/>
                  <a:pt x="7801404" y="3396124"/>
                  <a:pt x="7808854" y="3396124"/>
                </a:cubicBezTo>
                <a:cubicBezTo>
                  <a:pt x="7808854" y="3388678"/>
                  <a:pt x="7806990" y="3384954"/>
                  <a:pt x="7803268" y="3384954"/>
                </a:cubicBezTo>
                <a:close/>
                <a:moveTo>
                  <a:pt x="7596596" y="3384954"/>
                </a:moveTo>
                <a:cubicBezTo>
                  <a:pt x="7589148" y="3384954"/>
                  <a:pt x="7585424" y="3388678"/>
                  <a:pt x="7585424" y="3396124"/>
                </a:cubicBezTo>
                <a:lnTo>
                  <a:pt x="7596596" y="3396124"/>
                </a:lnTo>
                <a:close/>
                <a:moveTo>
                  <a:pt x="7730653" y="3373783"/>
                </a:moveTo>
                <a:lnTo>
                  <a:pt x="7730653" y="3384954"/>
                </a:lnTo>
                <a:cubicBezTo>
                  <a:pt x="7738101" y="3384954"/>
                  <a:pt x="7741824" y="3384954"/>
                  <a:pt x="7741824" y="3384954"/>
                </a:cubicBezTo>
                <a:cubicBezTo>
                  <a:pt x="7741824" y="3384954"/>
                  <a:pt x="7741824" y="3381229"/>
                  <a:pt x="7741824" y="3373783"/>
                </a:cubicBezTo>
                <a:cubicBezTo>
                  <a:pt x="7734376" y="3373783"/>
                  <a:pt x="7730653" y="3373783"/>
                  <a:pt x="7730653" y="3373783"/>
                </a:cubicBezTo>
                <a:close/>
                <a:moveTo>
                  <a:pt x="4301013" y="3373783"/>
                </a:moveTo>
                <a:cubicBezTo>
                  <a:pt x="4301013" y="3381229"/>
                  <a:pt x="4302875" y="3384954"/>
                  <a:pt x="4306600" y="3384954"/>
                </a:cubicBezTo>
                <a:cubicBezTo>
                  <a:pt x="4310324" y="3384954"/>
                  <a:pt x="4312186" y="3384954"/>
                  <a:pt x="4312186" y="3384954"/>
                </a:cubicBezTo>
                <a:cubicBezTo>
                  <a:pt x="4312186" y="3384954"/>
                  <a:pt x="4312186" y="3381229"/>
                  <a:pt x="4312186" y="3373783"/>
                </a:cubicBezTo>
                <a:cubicBezTo>
                  <a:pt x="4304738" y="3373783"/>
                  <a:pt x="4301013" y="3373783"/>
                  <a:pt x="4301013" y="3373783"/>
                </a:cubicBezTo>
                <a:close/>
                <a:moveTo>
                  <a:pt x="3295582" y="3373783"/>
                </a:moveTo>
                <a:lnTo>
                  <a:pt x="3317926" y="3373783"/>
                </a:lnTo>
                <a:cubicBezTo>
                  <a:pt x="3332821" y="3373783"/>
                  <a:pt x="3343992" y="3375644"/>
                  <a:pt x="3351440" y="3379367"/>
                </a:cubicBezTo>
                <a:cubicBezTo>
                  <a:pt x="3358887" y="3383092"/>
                  <a:pt x="3366336" y="3384954"/>
                  <a:pt x="3373783" y="3384954"/>
                </a:cubicBezTo>
                <a:cubicBezTo>
                  <a:pt x="3381230" y="3384954"/>
                  <a:pt x="3392402" y="3388678"/>
                  <a:pt x="3407297" y="3396124"/>
                </a:cubicBezTo>
                <a:cubicBezTo>
                  <a:pt x="3407297" y="3396124"/>
                  <a:pt x="3411021" y="3397986"/>
                  <a:pt x="3418468" y="3401711"/>
                </a:cubicBezTo>
                <a:cubicBezTo>
                  <a:pt x="3425916" y="3405435"/>
                  <a:pt x="3431502" y="3407297"/>
                  <a:pt x="3435226" y="3407297"/>
                </a:cubicBezTo>
                <a:cubicBezTo>
                  <a:pt x="3438949" y="3407297"/>
                  <a:pt x="3442673" y="3407297"/>
                  <a:pt x="3446398" y="3407297"/>
                </a:cubicBezTo>
                <a:cubicBezTo>
                  <a:pt x="3450120" y="3407297"/>
                  <a:pt x="3451982" y="3411020"/>
                  <a:pt x="3451982" y="3418468"/>
                </a:cubicBezTo>
                <a:lnTo>
                  <a:pt x="3440812" y="3418468"/>
                </a:lnTo>
                <a:cubicBezTo>
                  <a:pt x="3440812" y="3418468"/>
                  <a:pt x="3437087" y="3416606"/>
                  <a:pt x="3429640" y="3412883"/>
                </a:cubicBezTo>
                <a:cubicBezTo>
                  <a:pt x="3422193" y="3409158"/>
                  <a:pt x="3411021" y="3407297"/>
                  <a:pt x="3396125" y="3407297"/>
                </a:cubicBezTo>
                <a:cubicBezTo>
                  <a:pt x="3373783" y="3399849"/>
                  <a:pt x="3353301" y="3394263"/>
                  <a:pt x="3334683" y="3390540"/>
                </a:cubicBezTo>
                <a:cubicBezTo>
                  <a:pt x="3316065" y="3386815"/>
                  <a:pt x="3303029" y="3381229"/>
                  <a:pt x="3295582" y="3373783"/>
                </a:cubicBezTo>
                <a:close/>
                <a:moveTo>
                  <a:pt x="2530337" y="3373783"/>
                </a:moveTo>
                <a:cubicBezTo>
                  <a:pt x="2534061" y="3373783"/>
                  <a:pt x="2537785" y="3375644"/>
                  <a:pt x="2541509" y="3379367"/>
                </a:cubicBezTo>
                <a:cubicBezTo>
                  <a:pt x="2545234" y="3383092"/>
                  <a:pt x="2550818" y="3384954"/>
                  <a:pt x="2558265" y="3384954"/>
                </a:cubicBezTo>
                <a:lnTo>
                  <a:pt x="2580609" y="3384954"/>
                </a:lnTo>
                <a:lnTo>
                  <a:pt x="2591781" y="3396124"/>
                </a:lnTo>
                <a:cubicBezTo>
                  <a:pt x="2584333" y="3396124"/>
                  <a:pt x="2580609" y="3399849"/>
                  <a:pt x="2580609" y="3407297"/>
                </a:cubicBezTo>
                <a:lnTo>
                  <a:pt x="2569439" y="3407297"/>
                </a:lnTo>
                <a:cubicBezTo>
                  <a:pt x="2561990" y="3407297"/>
                  <a:pt x="2554542" y="3403572"/>
                  <a:pt x="2547095" y="3396124"/>
                </a:cubicBezTo>
                <a:cubicBezTo>
                  <a:pt x="2532199" y="3388678"/>
                  <a:pt x="2524751" y="3383092"/>
                  <a:pt x="2524751" y="3379367"/>
                </a:cubicBezTo>
                <a:cubicBezTo>
                  <a:pt x="2524751" y="3375644"/>
                  <a:pt x="2526613" y="3373783"/>
                  <a:pt x="2530337" y="3373783"/>
                </a:cubicBezTo>
                <a:close/>
                <a:moveTo>
                  <a:pt x="9330965" y="3368197"/>
                </a:moveTo>
                <a:cubicBezTo>
                  <a:pt x="9332826" y="3368197"/>
                  <a:pt x="9335620" y="3370060"/>
                  <a:pt x="9339343" y="3373783"/>
                </a:cubicBezTo>
                <a:lnTo>
                  <a:pt x="9328172" y="3373783"/>
                </a:lnTo>
                <a:cubicBezTo>
                  <a:pt x="9328172" y="3370060"/>
                  <a:pt x="9329103" y="3368197"/>
                  <a:pt x="9330965" y="3368197"/>
                </a:cubicBezTo>
                <a:close/>
                <a:moveTo>
                  <a:pt x="9786202" y="3362610"/>
                </a:moveTo>
                <a:cubicBezTo>
                  <a:pt x="9793651" y="3362610"/>
                  <a:pt x="9797374" y="3366335"/>
                  <a:pt x="9797374" y="3373783"/>
                </a:cubicBezTo>
                <a:cubicBezTo>
                  <a:pt x="9797374" y="3381229"/>
                  <a:pt x="9793651" y="3384954"/>
                  <a:pt x="9786202" y="3384954"/>
                </a:cubicBezTo>
                <a:cubicBezTo>
                  <a:pt x="9778754" y="3384954"/>
                  <a:pt x="9773168" y="3384954"/>
                  <a:pt x="9769445" y="3384954"/>
                </a:cubicBezTo>
                <a:cubicBezTo>
                  <a:pt x="9765721" y="3384954"/>
                  <a:pt x="9763860" y="3384954"/>
                  <a:pt x="9763860" y="3384954"/>
                </a:cubicBezTo>
                <a:cubicBezTo>
                  <a:pt x="9763860" y="3370058"/>
                  <a:pt x="9771308" y="3362610"/>
                  <a:pt x="9786202" y="3362610"/>
                </a:cubicBezTo>
                <a:close/>
                <a:moveTo>
                  <a:pt x="8948342" y="3362610"/>
                </a:moveTo>
                <a:lnTo>
                  <a:pt x="8937172" y="3373783"/>
                </a:lnTo>
                <a:cubicBezTo>
                  <a:pt x="8944619" y="3373783"/>
                  <a:pt x="8948342" y="3373783"/>
                  <a:pt x="8948342" y="3373783"/>
                </a:cubicBezTo>
                <a:close/>
                <a:moveTo>
                  <a:pt x="7596596" y="3362610"/>
                </a:moveTo>
                <a:lnTo>
                  <a:pt x="7618938" y="3373783"/>
                </a:lnTo>
                <a:cubicBezTo>
                  <a:pt x="7633832" y="3381229"/>
                  <a:pt x="7641282" y="3384954"/>
                  <a:pt x="7641282" y="3384954"/>
                </a:cubicBezTo>
                <a:cubicBezTo>
                  <a:pt x="7648730" y="3384954"/>
                  <a:pt x="7652452" y="3384954"/>
                  <a:pt x="7652452" y="3384954"/>
                </a:cubicBezTo>
                <a:cubicBezTo>
                  <a:pt x="7652452" y="3392401"/>
                  <a:pt x="7650590" y="3396124"/>
                  <a:pt x="7646866" y="3396124"/>
                </a:cubicBezTo>
                <a:cubicBezTo>
                  <a:pt x="7658039" y="3396124"/>
                  <a:pt x="7665486" y="3397986"/>
                  <a:pt x="7669210" y="3401711"/>
                </a:cubicBezTo>
                <a:cubicBezTo>
                  <a:pt x="7672933" y="3405435"/>
                  <a:pt x="7678519" y="3407297"/>
                  <a:pt x="7685967" y="3407297"/>
                </a:cubicBezTo>
                <a:cubicBezTo>
                  <a:pt x="7685967" y="3407297"/>
                  <a:pt x="7687830" y="3407297"/>
                  <a:pt x="7691553" y="3407297"/>
                </a:cubicBezTo>
                <a:cubicBezTo>
                  <a:pt x="7695276" y="3407297"/>
                  <a:pt x="7700862" y="3407297"/>
                  <a:pt x="7708310" y="3407297"/>
                </a:cubicBezTo>
                <a:lnTo>
                  <a:pt x="7719481" y="3396124"/>
                </a:lnTo>
                <a:lnTo>
                  <a:pt x="7697139" y="3384954"/>
                </a:lnTo>
                <a:cubicBezTo>
                  <a:pt x="7689690" y="3384954"/>
                  <a:pt x="7678519" y="3383092"/>
                  <a:pt x="7663624" y="3379367"/>
                </a:cubicBezTo>
                <a:cubicBezTo>
                  <a:pt x="7648730" y="3375644"/>
                  <a:pt x="7630110" y="3370058"/>
                  <a:pt x="7607766" y="3362610"/>
                </a:cubicBezTo>
                <a:close/>
                <a:moveTo>
                  <a:pt x="3879291" y="3357026"/>
                </a:moveTo>
                <a:cubicBezTo>
                  <a:pt x="3881154" y="3357026"/>
                  <a:pt x="3883946" y="3358887"/>
                  <a:pt x="3887669" y="3362610"/>
                </a:cubicBezTo>
                <a:lnTo>
                  <a:pt x="3876498" y="3362610"/>
                </a:lnTo>
                <a:cubicBezTo>
                  <a:pt x="3876498" y="3358887"/>
                  <a:pt x="3877429" y="3357026"/>
                  <a:pt x="3879291" y="3357026"/>
                </a:cubicBezTo>
                <a:close/>
                <a:moveTo>
                  <a:pt x="2422812" y="3357026"/>
                </a:moveTo>
                <a:cubicBezTo>
                  <a:pt x="2425604" y="3357026"/>
                  <a:pt x="2427932" y="3358887"/>
                  <a:pt x="2429794" y="3362610"/>
                </a:cubicBezTo>
                <a:cubicBezTo>
                  <a:pt x="2433518" y="3370058"/>
                  <a:pt x="2437242" y="3371921"/>
                  <a:pt x="2440966" y="3368197"/>
                </a:cubicBezTo>
                <a:cubicBezTo>
                  <a:pt x="2444689" y="3364472"/>
                  <a:pt x="2448412" y="3364472"/>
                  <a:pt x="2452137" y="3368197"/>
                </a:cubicBezTo>
                <a:cubicBezTo>
                  <a:pt x="2455860" y="3371921"/>
                  <a:pt x="2461446" y="3373783"/>
                  <a:pt x="2468894" y="3373783"/>
                </a:cubicBezTo>
                <a:cubicBezTo>
                  <a:pt x="2491238" y="3381229"/>
                  <a:pt x="2502408" y="3381229"/>
                  <a:pt x="2502408" y="3373783"/>
                </a:cubicBezTo>
                <a:lnTo>
                  <a:pt x="2491238" y="3396124"/>
                </a:lnTo>
                <a:cubicBezTo>
                  <a:pt x="2491238" y="3396124"/>
                  <a:pt x="2487513" y="3392401"/>
                  <a:pt x="2480066" y="3384954"/>
                </a:cubicBezTo>
                <a:lnTo>
                  <a:pt x="2413037" y="3362610"/>
                </a:lnTo>
                <a:cubicBezTo>
                  <a:pt x="2416760" y="3358887"/>
                  <a:pt x="2420019" y="3357026"/>
                  <a:pt x="2422812" y="3357026"/>
                </a:cubicBezTo>
                <a:close/>
                <a:moveTo>
                  <a:pt x="8278055" y="3351440"/>
                </a:moveTo>
                <a:cubicBezTo>
                  <a:pt x="8270606" y="3358887"/>
                  <a:pt x="8274332" y="3362610"/>
                  <a:pt x="8289226" y="3362610"/>
                </a:cubicBezTo>
                <a:lnTo>
                  <a:pt x="8311569" y="3362610"/>
                </a:lnTo>
                <a:lnTo>
                  <a:pt x="8322740" y="3373783"/>
                </a:lnTo>
                <a:lnTo>
                  <a:pt x="8345083" y="3373783"/>
                </a:lnTo>
                <a:cubicBezTo>
                  <a:pt x="8345083" y="3381229"/>
                  <a:pt x="8352532" y="3390540"/>
                  <a:pt x="8367426" y="3401711"/>
                </a:cubicBezTo>
                <a:cubicBezTo>
                  <a:pt x="8382322" y="3412883"/>
                  <a:pt x="8391631" y="3418468"/>
                  <a:pt x="8395356" y="3418468"/>
                </a:cubicBezTo>
                <a:cubicBezTo>
                  <a:pt x="8399079" y="3418468"/>
                  <a:pt x="8402804" y="3416606"/>
                  <a:pt x="8406527" y="3412883"/>
                </a:cubicBezTo>
                <a:cubicBezTo>
                  <a:pt x="8410250" y="3409158"/>
                  <a:pt x="8412113" y="3411020"/>
                  <a:pt x="8412113" y="3418468"/>
                </a:cubicBezTo>
                <a:cubicBezTo>
                  <a:pt x="8412113" y="3425915"/>
                  <a:pt x="8415836" y="3429640"/>
                  <a:pt x="8423284" y="3429640"/>
                </a:cubicBezTo>
                <a:lnTo>
                  <a:pt x="8445627" y="3429640"/>
                </a:lnTo>
                <a:cubicBezTo>
                  <a:pt x="8445627" y="3437086"/>
                  <a:pt x="8445627" y="3440811"/>
                  <a:pt x="8445627" y="3440811"/>
                </a:cubicBezTo>
                <a:lnTo>
                  <a:pt x="8456798" y="3440811"/>
                </a:lnTo>
                <a:cubicBezTo>
                  <a:pt x="8456798" y="3440811"/>
                  <a:pt x="8453075" y="3444535"/>
                  <a:pt x="8445627" y="3451982"/>
                </a:cubicBezTo>
                <a:cubicBezTo>
                  <a:pt x="8453075" y="3451982"/>
                  <a:pt x="8456798" y="3451982"/>
                  <a:pt x="8456798" y="3451982"/>
                </a:cubicBezTo>
                <a:lnTo>
                  <a:pt x="8456798" y="3440811"/>
                </a:lnTo>
                <a:lnTo>
                  <a:pt x="8467970" y="3440811"/>
                </a:lnTo>
                <a:lnTo>
                  <a:pt x="8490312" y="3451982"/>
                </a:lnTo>
                <a:cubicBezTo>
                  <a:pt x="8527551" y="3451982"/>
                  <a:pt x="8549894" y="3455706"/>
                  <a:pt x="8557341" y="3463154"/>
                </a:cubicBezTo>
                <a:lnTo>
                  <a:pt x="8568512" y="3451982"/>
                </a:lnTo>
                <a:cubicBezTo>
                  <a:pt x="8561065" y="3429640"/>
                  <a:pt x="8512655" y="3407297"/>
                  <a:pt x="8423284" y="3384954"/>
                </a:cubicBezTo>
                <a:lnTo>
                  <a:pt x="8389770" y="3373783"/>
                </a:lnTo>
                <a:cubicBezTo>
                  <a:pt x="8367426" y="3366335"/>
                  <a:pt x="8345083" y="3358887"/>
                  <a:pt x="8322740" y="3351440"/>
                </a:cubicBezTo>
                <a:close/>
                <a:moveTo>
                  <a:pt x="7752996" y="3351440"/>
                </a:moveTo>
                <a:cubicBezTo>
                  <a:pt x="7752996" y="3358887"/>
                  <a:pt x="7752996" y="3362610"/>
                  <a:pt x="7752996" y="3362610"/>
                </a:cubicBezTo>
                <a:lnTo>
                  <a:pt x="7764168" y="3351440"/>
                </a:lnTo>
                <a:cubicBezTo>
                  <a:pt x="7764168" y="3351440"/>
                  <a:pt x="7760444" y="3351440"/>
                  <a:pt x="7752996" y="3351440"/>
                </a:cubicBezTo>
                <a:close/>
                <a:moveTo>
                  <a:pt x="7406680" y="3351440"/>
                </a:moveTo>
                <a:cubicBezTo>
                  <a:pt x="7406680" y="3351440"/>
                  <a:pt x="7406680" y="3355163"/>
                  <a:pt x="7406680" y="3362610"/>
                </a:cubicBezTo>
                <a:cubicBezTo>
                  <a:pt x="7414128" y="3355163"/>
                  <a:pt x="7417852" y="3351440"/>
                  <a:pt x="7417852" y="3351440"/>
                </a:cubicBezTo>
                <a:cubicBezTo>
                  <a:pt x="7417852" y="3351440"/>
                  <a:pt x="7414128" y="3351440"/>
                  <a:pt x="7406680" y="3351440"/>
                </a:cubicBezTo>
                <a:close/>
                <a:moveTo>
                  <a:pt x="2435380" y="3351440"/>
                </a:moveTo>
                <a:lnTo>
                  <a:pt x="2457722" y="3351440"/>
                </a:lnTo>
                <a:cubicBezTo>
                  <a:pt x="2465169" y="3358887"/>
                  <a:pt x="2465169" y="3362610"/>
                  <a:pt x="2457722" y="3362610"/>
                </a:cubicBezTo>
                <a:cubicBezTo>
                  <a:pt x="2450276" y="3362610"/>
                  <a:pt x="2442826" y="3358887"/>
                  <a:pt x="2435380" y="3351440"/>
                </a:cubicBezTo>
                <a:close/>
                <a:moveTo>
                  <a:pt x="3831812" y="3340267"/>
                </a:moveTo>
                <a:lnTo>
                  <a:pt x="3842984" y="3351440"/>
                </a:lnTo>
                <a:cubicBezTo>
                  <a:pt x="3842984" y="3351440"/>
                  <a:pt x="3841123" y="3351440"/>
                  <a:pt x="3837398" y="3351440"/>
                </a:cubicBezTo>
                <a:cubicBezTo>
                  <a:pt x="3833673" y="3351440"/>
                  <a:pt x="3829951" y="3349578"/>
                  <a:pt x="3826227" y="3345853"/>
                </a:cubicBezTo>
                <a:cubicBezTo>
                  <a:pt x="3822503" y="3342129"/>
                  <a:pt x="3824366" y="3340267"/>
                  <a:pt x="3831812" y="3340267"/>
                </a:cubicBezTo>
                <a:close/>
                <a:moveTo>
                  <a:pt x="4019633" y="3336777"/>
                </a:moveTo>
                <a:cubicBezTo>
                  <a:pt x="4009858" y="3335381"/>
                  <a:pt x="4010556" y="3340267"/>
                  <a:pt x="4021727" y="3351440"/>
                </a:cubicBezTo>
                <a:lnTo>
                  <a:pt x="4032899" y="3362610"/>
                </a:lnTo>
                <a:lnTo>
                  <a:pt x="4021727" y="3362610"/>
                </a:lnTo>
                <a:lnTo>
                  <a:pt x="4010556" y="3362610"/>
                </a:lnTo>
                <a:lnTo>
                  <a:pt x="4088757" y="3373783"/>
                </a:lnTo>
                <a:cubicBezTo>
                  <a:pt x="4096204" y="3366335"/>
                  <a:pt x="4107376" y="3368197"/>
                  <a:pt x="4122271" y="3379367"/>
                </a:cubicBezTo>
                <a:cubicBezTo>
                  <a:pt x="4137167" y="3390540"/>
                  <a:pt x="4144614" y="3396124"/>
                  <a:pt x="4144614" y="3396124"/>
                </a:cubicBezTo>
                <a:cubicBezTo>
                  <a:pt x="4152061" y="3396124"/>
                  <a:pt x="4155785" y="3396124"/>
                  <a:pt x="4155785" y="3396124"/>
                </a:cubicBezTo>
                <a:cubicBezTo>
                  <a:pt x="4163233" y="3396124"/>
                  <a:pt x="4168817" y="3397986"/>
                  <a:pt x="4172542" y="3401711"/>
                </a:cubicBezTo>
                <a:cubicBezTo>
                  <a:pt x="4176266" y="3405435"/>
                  <a:pt x="4178128" y="3407297"/>
                  <a:pt x="4178128" y="3407297"/>
                </a:cubicBezTo>
                <a:lnTo>
                  <a:pt x="4245156" y="3418468"/>
                </a:lnTo>
                <a:lnTo>
                  <a:pt x="4289843" y="3429640"/>
                </a:lnTo>
                <a:cubicBezTo>
                  <a:pt x="4289843" y="3422192"/>
                  <a:pt x="4282395" y="3416606"/>
                  <a:pt x="4267499" y="3412883"/>
                </a:cubicBezTo>
                <a:cubicBezTo>
                  <a:pt x="4252604" y="3409158"/>
                  <a:pt x="4241433" y="3407297"/>
                  <a:pt x="4233985" y="3407297"/>
                </a:cubicBezTo>
                <a:cubicBezTo>
                  <a:pt x="4233985" y="3407297"/>
                  <a:pt x="4230261" y="3407297"/>
                  <a:pt x="4222813" y="3407297"/>
                </a:cubicBezTo>
                <a:cubicBezTo>
                  <a:pt x="4215367" y="3407297"/>
                  <a:pt x="4211643" y="3403572"/>
                  <a:pt x="4211643" y="3396124"/>
                </a:cubicBezTo>
                <a:lnTo>
                  <a:pt x="4166956" y="3384954"/>
                </a:lnTo>
                <a:cubicBezTo>
                  <a:pt x="4159509" y="3384954"/>
                  <a:pt x="4155785" y="3384954"/>
                  <a:pt x="4155785" y="3384954"/>
                </a:cubicBezTo>
                <a:cubicBezTo>
                  <a:pt x="4155785" y="3384954"/>
                  <a:pt x="4153923" y="3383092"/>
                  <a:pt x="4150200" y="3379367"/>
                </a:cubicBezTo>
                <a:cubicBezTo>
                  <a:pt x="4146475" y="3375644"/>
                  <a:pt x="4140889" y="3373783"/>
                  <a:pt x="4133442" y="3373783"/>
                </a:cubicBezTo>
                <a:cubicBezTo>
                  <a:pt x="4125995" y="3373783"/>
                  <a:pt x="4122271" y="3373783"/>
                  <a:pt x="4122271" y="3373783"/>
                </a:cubicBezTo>
                <a:cubicBezTo>
                  <a:pt x="4122271" y="3373783"/>
                  <a:pt x="4114823" y="3370058"/>
                  <a:pt x="4099927" y="3362610"/>
                </a:cubicBezTo>
                <a:lnTo>
                  <a:pt x="4099927" y="3351440"/>
                </a:lnTo>
                <a:lnTo>
                  <a:pt x="4077585" y="3351440"/>
                </a:lnTo>
                <a:lnTo>
                  <a:pt x="4032899" y="3340267"/>
                </a:lnTo>
                <a:cubicBezTo>
                  <a:pt x="4027313" y="3338406"/>
                  <a:pt x="4022891" y="3337242"/>
                  <a:pt x="4019633" y="3336777"/>
                </a:cubicBezTo>
                <a:close/>
                <a:moveTo>
                  <a:pt x="7426232" y="3334682"/>
                </a:moveTo>
                <a:cubicBezTo>
                  <a:pt x="7424370" y="3334682"/>
                  <a:pt x="7421576" y="3336544"/>
                  <a:pt x="7417852" y="3340267"/>
                </a:cubicBezTo>
                <a:lnTo>
                  <a:pt x="7429024" y="3340267"/>
                </a:lnTo>
                <a:cubicBezTo>
                  <a:pt x="7429024" y="3336544"/>
                  <a:pt x="7428093" y="3334682"/>
                  <a:pt x="7426232" y="3334682"/>
                </a:cubicBezTo>
                <a:close/>
                <a:moveTo>
                  <a:pt x="7743220" y="3333286"/>
                </a:moveTo>
                <a:cubicBezTo>
                  <a:pt x="7740428" y="3332354"/>
                  <a:pt x="7738101" y="3332821"/>
                  <a:pt x="7736240" y="3334682"/>
                </a:cubicBezTo>
                <a:cubicBezTo>
                  <a:pt x="7732515" y="3338406"/>
                  <a:pt x="7730653" y="3340267"/>
                  <a:pt x="7730653" y="3340267"/>
                </a:cubicBezTo>
                <a:lnTo>
                  <a:pt x="7752996" y="3340267"/>
                </a:lnTo>
                <a:cubicBezTo>
                  <a:pt x="7749272" y="3336544"/>
                  <a:pt x="7746014" y="3334217"/>
                  <a:pt x="7743220" y="3333286"/>
                </a:cubicBezTo>
                <a:close/>
                <a:moveTo>
                  <a:pt x="9182944" y="3329096"/>
                </a:moveTo>
                <a:cubicBezTo>
                  <a:pt x="9190392" y="3329096"/>
                  <a:pt x="9201562" y="3329096"/>
                  <a:pt x="9216458" y="3329096"/>
                </a:cubicBezTo>
                <a:lnTo>
                  <a:pt x="9249972" y="3351440"/>
                </a:lnTo>
                <a:cubicBezTo>
                  <a:pt x="9235078" y="3351440"/>
                  <a:pt x="9223906" y="3351440"/>
                  <a:pt x="9216458" y="3351440"/>
                </a:cubicBezTo>
                <a:cubicBezTo>
                  <a:pt x="9209010" y="3351440"/>
                  <a:pt x="9201562" y="3347715"/>
                  <a:pt x="9194115" y="3340267"/>
                </a:cubicBezTo>
                <a:cubicBezTo>
                  <a:pt x="9194115" y="3340267"/>
                  <a:pt x="9190392" y="3336544"/>
                  <a:pt x="9182944" y="3329096"/>
                </a:cubicBezTo>
                <a:close/>
                <a:moveTo>
                  <a:pt x="3206211" y="3329096"/>
                </a:moveTo>
                <a:cubicBezTo>
                  <a:pt x="3213657" y="3343992"/>
                  <a:pt x="3217382" y="3343992"/>
                  <a:pt x="3217382" y="3329096"/>
                </a:cubicBezTo>
                <a:cubicBezTo>
                  <a:pt x="3217382" y="3329096"/>
                  <a:pt x="3213657" y="3329096"/>
                  <a:pt x="3206211" y="3329096"/>
                </a:cubicBezTo>
                <a:close/>
                <a:moveTo>
                  <a:pt x="9372859" y="3317925"/>
                </a:moveTo>
                <a:cubicBezTo>
                  <a:pt x="9380307" y="3317925"/>
                  <a:pt x="9384030" y="3317925"/>
                  <a:pt x="9384030" y="3317925"/>
                </a:cubicBezTo>
                <a:cubicBezTo>
                  <a:pt x="9384030" y="3325372"/>
                  <a:pt x="9387753" y="3329096"/>
                  <a:pt x="9395201" y="3329096"/>
                </a:cubicBezTo>
                <a:cubicBezTo>
                  <a:pt x="9395201" y="3329096"/>
                  <a:pt x="9417544" y="3330958"/>
                  <a:pt x="9462230" y="3334682"/>
                </a:cubicBezTo>
                <a:cubicBezTo>
                  <a:pt x="9506915" y="3338406"/>
                  <a:pt x="9532981" y="3343992"/>
                  <a:pt x="9540431" y="3351440"/>
                </a:cubicBezTo>
                <a:cubicBezTo>
                  <a:pt x="9540431" y="3351440"/>
                  <a:pt x="9547878" y="3351440"/>
                  <a:pt x="9562772" y="3351440"/>
                </a:cubicBezTo>
                <a:cubicBezTo>
                  <a:pt x="9562772" y="3351440"/>
                  <a:pt x="9564636" y="3353301"/>
                  <a:pt x="9568359" y="3357024"/>
                </a:cubicBezTo>
                <a:cubicBezTo>
                  <a:pt x="9572082" y="3360749"/>
                  <a:pt x="9573945" y="3366335"/>
                  <a:pt x="9573945" y="3373783"/>
                </a:cubicBezTo>
                <a:cubicBezTo>
                  <a:pt x="9573945" y="3381229"/>
                  <a:pt x="9577668" y="3384954"/>
                  <a:pt x="9585116" y="3384954"/>
                </a:cubicBezTo>
                <a:cubicBezTo>
                  <a:pt x="9592563" y="3384954"/>
                  <a:pt x="9600010" y="3386815"/>
                  <a:pt x="9607459" y="3390540"/>
                </a:cubicBezTo>
                <a:cubicBezTo>
                  <a:pt x="9614907" y="3394263"/>
                  <a:pt x="9624216" y="3397986"/>
                  <a:pt x="9635388" y="3401711"/>
                </a:cubicBezTo>
                <a:cubicBezTo>
                  <a:pt x="9646559" y="3405435"/>
                  <a:pt x="9659593" y="3411020"/>
                  <a:pt x="9674487" y="3418468"/>
                </a:cubicBezTo>
                <a:cubicBezTo>
                  <a:pt x="9689382" y="3425915"/>
                  <a:pt x="9700553" y="3429640"/>
                  <a:pt x="9708001" y="3429640"/>
                </a:cubicBezTo>
                <a:cubicBezTo>
                  <a:pt x="9715450" y="3429640"/>
                  <a:pt x="9719173" y="3431502"/>
                  <a:pt x="9719173" y="3435225"/>
                </a:cubicBezTo>
                <a:cubicBezTo>
                  <a:pt x="9719173" y="3438949"/>
                  <a:pt x="9726621" y="3444535"/>
                  <a:pt x="9741515" y="3451982"/>
                </a:cubicBezTo>
                <a:lnTo>
                  <a:pt x="9763860" y="3463154"/>
                </a:lnTo>
                <a:cubicBezTo>
                  <a:pt x="9756411" y="3470602"/>
                  <a:pt x="9741515" y="3470602"/>
                  <a:pt x="9719173" y="3463154"/>
                </a:cubicBezTo>
                <a:cubicBezTo>
                  <a:pt x="9704278" y="3455706"/>
                  <a:pt x="9696830" y="3451982"/>
                  <a:pt x="9696830" y="3451982"/>
                </a:cubicBezTo>
                <a:lnTo>
                  <a:pt x="9663316" y="3440811"/>
                </a:lnTo>
                <a:cubicBezTo>
                  <a:pt x="9648422" y="3433363"/>
                  <a:pt x="9639111" y="3427778"/>
                  <a:pt x="9635388" y="3424054"/>
                </a:cubicBezTo>
                <a:cubicBezTo>
                  <a:pt x="9631665" y="3420329"/>
                  <a:pt x="9626077" y="3418468"/>
                  <a:pt x="9618631" y="3418468"/>
                </a:cubicBezTo>
                <a:lnTo>
                  <a:pt x="9607459" y="3418468"/>
                </a:lnTo>
                <a:cubicBezTo>
                  <a:pt x="9607459" y="3403572"/>
                  <a:pt x="9592563" y="3396124"/>
                  <a:pt x="9562772" y="3396124"/>
                </a:cubicBezTo>
                <a:cubicBezTo>
                  <a:pt x="9532981" y="3396124"/>
                  <a:pt x="9518088" y="3388678"/>
                  <a:pt x="9518088" y="3373783"/>
                </a:cubicBezTo>
                <a:cubicBezTo>
                  <a:pt x="9518088" y="3366335"/>
                  <a:pt x="9514364" y="3362610"/>
                  <a:pt x="9506915" y="3362610"/>
                </a:cubicBezTo>
                <a:cubicBezTo>
                  <a:pt x="9499467" y="3362610"/>
                  <a:pt x="9495744" y="3362610"/>
                  <a:pt x="9495744" y="3362610"/>
                </a:cubicBezTo>
                <a:lnTo>
                  <a:pt x="9484573" y="3351440"/>
                </a:lnTo>
                <a:lnTo>
                  <a:pt x="9484573" y="3362610"/>
                </a:lnTo>
                <a:lnTo>
                  <a:pt x="9462230" y="3373783"/>
                </a:lnTo>
                <a:cubicBezTo>
                  <a:pt x="9447335" y="3366335"/>
                  <a:pt x="9441750" y="3358887"/>
                  <a:pt x="9445473" y="3351440"/>
                </a:cubicBezTo>
                <a:cubicBezTo>
                  <a:pt x="9449196" y="3343992"/>
                  <a:pt x="9443610" y="3340267"/>
                  <a:pt x="9428716" y="3340267"/>
                </a:cubicBezTo>
                <a:cubicBezTo>
                  <a:pt x="9391477" y="3340267"/>
                  <a:pt x="9372859" y="3332821"/>
                  <a:pt x="9372859" y="3317925"/>
                </a:cubicBezTo>
                <a:close/>
                <a:moveTo>
                  <a:pt x="8188684" y="3317925"/>
                </a:moveTo>
                <a:cubicBezTo>
                  <a:pt x="8188684" y="3325372"/>
                  <a:pt x="8188684" y="3329096"/>
                  <a:pt x="8188684" y="3329096"/>
                </a:cubicBezTo>
                <a:lnTo>
                  <a:pt x="8211026" y="3329096"/>
                </a:lnTo>
                <a:lnTo>
                  <a:pt x="8222198" y="3340267"/>
                </a:lnTo>
                <a:cubicBezTo>
                  <a:pt x="8222198" y="3340267"/>
                  <a:pt x="8229646" y="3340267"/>
                  <a:pt x="8244541" y="3340267"/>
                </a:cubicBezTo>
                <a:lnTo>
                  <a:pt x="8266883" y="3340267"/>
                </a:lnTo>
                <a:lnTo>
                  <a:pt x="8244541" y="3329096"/>
                </a:lnTo>
                <a:cubicBezTo>
                  <a:pt x="8222198" y="3321649"/>
                  <a:pt x="8203578" y="3317925"/>
                  <a:pt x="8188684" y="3317925"/>
                </a:cubicBezTo>
                <a:close/>
                <a:moveTo>
                  <a:pt x="3943526" y="3317925"/>
                </a:moveTo>
                <a:lnTo>
                  <a:pt x="3943526" y="3329096"/>
                </a:lnTo>
                <a:cubicBezTo>
                  <a:pt x="3950974" y="3336544"/>
                  <a:pt x="3958422" y="3340267"/>
                  <a:pt x="3965870" y="3340267"/>
                </a:cubicBezTo>
                <a:lnTo>
                  <a:pt x="3977042" y="3340267"/>
                </a:lnTo>
                <a:cubicBezTo>
                  <a:pt x="3969594" y="3332821"/>
                  <a:pt x="3965870" y="3329096"/>
                  <a:pt x="3965870" y="3329096"/>
                </a:cubicBezTo>
                <a:close/>
                <a:moveTo>
                  <a:pt x="9535961" y="3311222"/>
                </a:moveTo>
                <a:lnTo>
                  <a:pt x="9550585" y="3314878"/>
                </a:lnTo>
                <a:lnTo>
                  <a:pt x="9551602" y="3317925"/>
                </a:lnTo>
                <a:lnTo>
                  <a:pt x="9529258" y="3317925"/>
                </a:lnTo>
                <a:close/>
                <a:moveTo>
                  <a:pt x="8029489" y="3310943"/>
                </a:moveTo>
                <a:cubicBezTo>
                  <a:pt x="8031352" y="3310011"/>
                  <a:pt x="8032283" y="3310478"/>
                  <a:pt x="8032283" y="3312339"/>
                </a:cubicBezTo>
                <a:cubicBezTo>
                  <a:pt x="8032283" y="3316064"/>
                  <a:pt x="8028560" y="3317925"/>
                  <a:pt x="8021110" y="3317925"/>
                </a:cubicBezTo>
                <a:cubicBezTo>
                  <a:pt x="8024835" y="3314201"/>
                  <a:pt x="8027628" y="3311874"/>
                  <a:pt x="8029489" y="3310943"/>
                </a:cubicBezTo>
                <a:close/>
                <a:moveTo>
                  <a:pt x="8322740" y="3306753"/>
                </a:moveTo>
                <a:lnTo>
                  <a:pt x="8311569" y="3317925"/>
                </a:lnTo>
                <a:lnTo>
                  <a:pt x="8333912" y="3317925"/>
                </a:lnTo>
                <a:cubicBezTo>
                  <a:pt x="8333912" y="3317925"/>
                  <a:pt x="8332050" y="3316064"/>
                  <a:pt x="8328326" y="3312339"/>
                </a:cubicBezTo>
                <a:cubicBezTo>
                  <a:pt x="8324603" y="3308615"/>
                  <a:pt x="8322740" y="3306753"/>
                  <a:pt x="8322740" y="3306753"/>
                </a:cubicBezTo>
                <a:close/>
                <a:moveTo>
                  <a:pt x="7317309" y="3306753"/>
                </a:moveTo>
                <a:lnTo>
                  <a:pt x="7328480" y="3317925"/>
                </a:lnTo>
                <a:cubicBezTo>
                  <a:pt x="7328480" y="3317925"/>
                  <a:pt x="7328480" y="3314201"/>
                  <a:pt x="7328480" y="3306753"/>
                </a:cubicBezTo>
                <a:cubicBezTo>
                  <a:pt x="7321032" y="3306753"/>
                  <a:pt x="7317309" y="3306753"/>
                  <a:pt x="7317309" y="3306753"/>
                </a:cubicBezTo>
                <a:close/>
                <a:moveTo>
                  <a:pt x="7261452" y="3306753"/>
                </a:moveTo>
                <a:lnTo>
                  <a:pt x="7272622" y="3317925"/>
                </a:lnTo>
                <a:cubicBezTo>
                  <a:pt x="7272622" y="3317925"/>
                  <a:pt x="7272622" y="3316064"/>
                  <a:pt x="7272622" y="3312339"/>
                </a:cubicBezTo>
                <a:cubicBezTo>
                  <a:pt x="7272622" y="3308615"/>
                  <a:pt x="7268900" y="3306753"/>
                  <a:pt x="7261452" y="3306753"/>
                </a:cubicBezTo>
                <a:close/>
                <a:moveTo>
                  <a:pt x="3563696" y="3306753"/>
                </a:moveTo>
                <a:lnTo>
                  <a:pt x="3574869" y="3317925"/>
                </a:lnTo>
                <a:lnTo>
                  <a:pt x="3630726" y="3329096"/>
                </a:lnTo>
                <a:lnTo>
                  <a:pt x="3641897" y="3329096"/>
                </a:lnTo>
                <a:cubicBezTo>
                  <a:pt x="3634451" y="3314201"/>
                  <a:pt x="3608383" y="3306753"/>
                  <a:pt x="3563696" y="3306753"/>
                </a:cubicBezTo>
                <a:close/>
                <a:moveTo>
                  <a:pt x="7394112" y="3299771"/>
                </a:moveTo>
                <a:cubicBezTo>
                  <a:pt x="7393181" y="3298840"/>
                  <a:pt x="7391785" y="3299305"/>
                  <a:pt x="7389924" y="3301167"/>
                </a:cubicBezTo>
                <a:cubicBezTo>
                  <a:pt x="7386200" y="3304892"/>
                  <a:pt x="7384337" y="3310478"/>
                  <a:pt x="7384337" y="3317925"/>
                </a:cubicBezTo>
                <a:lnTo>
                  <a:pt x="7395510" y="3306753"/>
                </a:lnTo>
                <a:cubicBezTo>
                  <a:pt x="7395510" y="3303030"/>
                  <a:pt x="7395042" y="3300703"/>
                  <a:pt x="7394112" y="3299771"/>
                </a:cubicBezTo>
                <a:close/>
                <a:moveTo>
                  <a:pt x="9272315" y="3295582"/>
                </a:moveTo>
                <a:lnTo>
                  <a:pt x="9350516" y="3306753"/>
                </a:lnTo>
                <a:lnTo>
                  <a:pt x="9339343" y="3317925"/>
                </a:lnTo>
                <a:cubicBezTo>
                  <a:pt x="9331896" y="3317925"/>
                  <a:pt x="9322586" y="3317925"/>
                  <a:pt x="9311415" y="3317925"/>
                </a:cubicBezTo>
                <a:cubicBezTo>
                  <a:pt x="9300243" y="3317925"/>
                  <a:pt x="9289072" y="3316064"/>
                  <a:pt x="9277901" y="3312339"/>
                </a:cubicBezTo>
                <a:cubicBezTo>
                  <a:pt x="9266729" y="3308615"/>
                  <a:pt x="9264867" y="3303030"/>
                  <a:pt x="9272315" y="3295582"/>
                </a:cubicBezTo>
                <a:close/>
                <a:moveTo>
                  <a:pt x="4401557" y="3295582"/>
                </a:moveTo>
                <a:cubicBezTo>
                  <a:pt x="4394109" y="3295582"/>
                  <a:pt x="4390386" y="3297444"/>
                  <a:pt x="4390386" y="3301167"/>
                </a:cubicBezTo>
                <a:cubicBezTo>
                  <a:pt x="4390386" y="3304892"/>
                  <a:pt x="4392248" y="3306753"/>
                  <a:pt x="4395971" y="3306753"/>
                </a:cubicBezTo>
                <a:cubicBezTo>
                  <a:pt x="4399696" y="3306753"/>
                  <a:pt x="4401557" y="3303030"/>
                  <a:pt x="4401557" y="3295582"/>
                </a:cubicBezTo>
                <a:close/>
                <a:moveTo>
                  <a:pt x="3943526" y="3295582"/>
                </a:moveTo>
                <a:cubicBezTo>
                  <a:pt x="3936080" y="3295582"/>
                  <a:pt x="3932356" y="3299305"/>
                  <a:pt x="3932356" y="3306753"/>
                </a:cubicBezTo>
                <a:cubicBezTo>
                  <a:pt x="3932356" y="3306753"/>
                  <a:pt x="3936080" y="3304892"/>
                  <a:pt x="3943526" y="3301167"/>
                </a:cubicBezTo>
                <a:cubicBezTo>
                  <a:pt x="3950974" y="3297444"/>
                  <a:pt x="3954699" y="3295582"/>
                  <a:pt x="3954699" y="3295582"/>
                </a:cubicBezTo>
                <a:cubicBezTo>
                  <a:pt x="3954699" y="3295582"/>
                  <a:pt x="3950974" y="3295582"/>
                  <a:pt x="3943526" y="3295582"/>
                </a:cubicBezTo>
                <a:close/>
                <a:moveTo>
                  <a:pt x="4133442" y="3284410"/>
                </a:moveTo>
                <a:lnTo>
                  <a:pt x="4133442" y="3295582"/>
                </a:lnTo>
                <a:lnTo>
                  <a:pt x="4155785" y="3295582"/>
                </a:lnTo>
                <a:cubicBezTo>
                  <a:pt x="4148337" y="3288135"/>
                  <a:pt x="4140889" y="3284410"/>
                  <a:pt x="4133442" y="3284410"/>
                </a:cubicBezTo>
                <a:close/>
                <a:moveTo>
                  <a:pt x="3664241" y="3284410"/>
                </a:moveTo>
                <a:lnTo>
                  <a:pt x="3675413" y="3284410"/>
                </a:lnTo>
                <a:lnTo>
                  <a:pt x="3675413" y="3295582"/>
                </a:lnTo>
                <a:cubicBezTo>
                  <a:pt x="3675413" y="3295582"/>
                  <a:pt x="3671688" y="3291858"/>
                  <a:pt x="3664241" y="3284410"/>
                </a:cubicBezTo>
                <a:close/>
                <a:moveTo>
                  <a:pt x="3239725" y="3284410"/>
                </a:moveTo>
                <a:cubicBezTo>
                  <a:pt x="3239725" y="3284410"/>
                  <a:pt x="3243450" y="3286271"/>
                  <a:pt x="3250896" y="3289996"/>
                </a:cubicBezTo>
                <a:cubicBezTo>
                  <a:pt x="3258344" y="3293721"/>
                  <a:pt x="3265791" y="3295582"/>
                  <a:pt x="3273239" y="3295582"/>
                </a:cubicBezTo>
                <a:cubicBezTo>
                  <a:pt x="3295582" y="3303030"/>
                  <a:pt x="3306754" y="3306753"/>
                  <a:pt x="3306754" y="3306753"/>
                </a:cubicBezTo>
                <a:cubicBezTo>
                  <a:pt x="3314201" y="3306753"/>
                  <a:pt x="3319787" y="3308615"/>
                  <a:pt x="3323510" y="3312339"/>
                </a:cubicBezTo>
                <a:cubicBezTo>
                  <a:pt x="3327235" y="3316064"/>
                  <a:pt x="3332821" y="3317925"/>
                  <a:pt x="3340267" y="3317925"/>
                </a:cubicBezTo>
                <a:cubicBezTo>
                  <a:pt x="3347715" y="3317925"/>
                  <a:pt x="3355164" y="3321649"/>
                  <a:pt x="3362611" y="3329096"/>
                </a:cubicBezTo>
                <a:cubicBezTo>
                  <a:pt x="3370058" y="3329096"/>
                  <a:pt x="3375644" y="3329096"/>
                  <a:pt x="3379368" y="3329096"/>
                </a:cubicBezTo>
                <a:cubicBezTo>
                  <a:pt x="3383092" y="3329096"/>
                  <a:pt x="3388678" y="3332821"/>
                  <a:pt x="3396125" y="3340267"/>
                </a:cubicBezTo>
                <a:cubicBezTo>
                  <a:pt x="3411021" y="3340267"/>
                  <a:pt x="3422193" y="3340267"/>
                  <a:pt x="3429640" y="3340267"/>
                </a:cubicBezTo>
                <a:lnTo>
                  <a:pt x="3463154" y="3340267"/>
                </a:lnTo>
                <a:cubicBezTo>
                  <a:pt x="3463154" y="3340267"/>
                  <a:pt x="3457568" y="3338406"/>
                  <a:pt x="3446398" y="3334682"/>
                </a:cubicBezTo>
                <a:cubicBezTo>
                  <a:pt x="3435226" y="3330958"/>
                  <a:pt x="3425916" y="3325372"/>
                  <a:pt x="3418468" y="3317925"/>
                </a:cubicBezTo>
                <a:cubicBezTo>
                  <a:pt x="3388678" y="3310478"/>
                  <a:pt x="3366336" y="3306753"/>
                  <a:pt x="3351440" y="3306753"/>
                </a:cubicBezTo>
                <a:cubicBezTo>
                  <a:pt x="3343992" y="3306753"/>
                  <a:pt x="3329096" y="3303030"/>
                  <a:pt x="3306754" y="3295582"/>
                </a:cubicBezTo>
                <a:cubicBezTo>
                  <a:pt x="3284412" y="3288135"/>
                  <a:pt x="3265791" y="3284410"/>
                  <a:pt x="3250896" y="3284410"/>
                </a:cubicBezTo>
                <a:cubicBezTo>
                  <a:pt x="3243450" y="3284410"/>
                  <a:pt x="3239725" y="3284410"/>
                  <a:pt x="3239725" y="3284410"/>
                </a:cubicBezTo>
                <a:close/>
                <a:moveTo>
                  <a:pt x="2938096" y="3284410"/>
                </a:moveTo>
                <a:cubicBezTo>
                  <a:pt x="2945543" y="3284410"/>
                  <a:pt x="2949268" y="3284410"/>
                  <a:pt x="2949268" y="3284410"/>
                </a:cubicBezTo>
                <a:lnTo>
                  <a:pt x="2938096" y="3295582"/>
                </a:lnTo>
                <a:close/>
                <a:moveTo>
                  <a:pt x="9403579" y="3278825"/>
                </a:moveTo>
                <a:cubicBezTo>
                  <a:pt x="9405441" y="3278825"/>
                  <a:pt x="9406373" y="3280687"/>
                  <a:pt x="9406373" y="3284410"/>
                </a:cubicBezTo>
                <a:lnTo>
                  <a:pt x="9395201" y="3284410"/>
                </a:lnTo>
                <a:cubicBezTo>
                  <a:pt x="9398925" y="3280687"/>
                  <a:pt x="9401718" y="3278825"/>
                  <a:pt x="9403579" y="3278825"/>
                </a:cubicBezTo>
                <a:close/>
                <a:moveTo>
                  <a:pt x="8949739" y="3277428"/>
                </a:moveTo>
                <a:cubicBezTo>
                  <a:pt x="8948809" y="3278360"/>
                  <a:pt x="8948342" y="3280687"/>
                  <a:pt x="8948342" y="3284410"/>
                </a:cubicBezTo>
                <a:cubicBezTo>
                  <a:pt x="8955790" y="3284410"/>
                  <a:pt x="8959515" y="3284410"/>
                  <a:pt x="8959515" y="3284410"/>
                </a:cubicBezTo>
                <a:cubicBezTo>
                  <a:pt x="8959515" y="3284410"/>
                  <a:pt x="8957652" y="3282548"/>
                  <a:pt x="8953929" y="3278825"/>
                </a:cubicBezTo>
                <a:cubicBezTo>
                  <a:pt x="8952067" y="3276964"/>
                  <a:pt x="8950671" y="3276498"/>
                  <a:pt x="8949739" y="3277428"/>
                </a:cubicBezTo>
                <a:close/>
                <a:moveTo>
                  <a:pt x="7272622" y="3273239"/>
                </a:moveTo>
                <a:lnTo>
                  <a:pt x="7283795" y="3284410"/>
                </a:lnTo>
                <a:cubicBezTo>
                  <a:pt x="7283795" y="3284410"/>
                  <a:pt x="7287518" y="3284410"/>
                  <a:pt x="7294966" y="3284410"/>
                </a:cubicBezTo>
                <a:close/>
                <a:moveTo>
                  <a:pt x="3921183" y="3273239"/>
                </a:moveTo>
                <a:lnTo>
                  <a:pt x="3943526" y="3284410"/>
                </a:lnTo>
                <a:lnTo>
                  <a:pt x="3954699" y="3273239"/>
                </a:lnTo>
                <a:cubicBezTo>
                  <a:pt x="3947251" y="3273239"/>
                  <a:pt x="3939803" y="3273239"/>
                  <a:pt x="3932356" y="3273239"/>
                </a:cubicBezTo>
                <a:close/>
                <a:moveTo>
                  <a:pt x="3809471" y="3273239"/>
                </a:moveTo>
                <a:lnTo>
                  <a:pt x="3921183" y="3317925"/>
                </a:lnTo>
                <a:cubicBezTo>
                  <a:pt x="3921183" y="3310478"/>
                  <a:pt x="3919322" y="3306753"/>
                  <a:pt x="3915599" y="3306753"/>
                </a:cubicBezTo>
                <a:cubicBezTo>
                  <a:pt x="3911874" y="3306753"/>
                  <a:pt x="3906288" y="3303030"/>
                  <a:pt x="3898842" y="3295582"/>
                </a:cubicBezTo>
                <a:lnTo>
                  <a:pt x="3854155" y="3284410"/>
                </a:lnTo>
                <a:close/>
                <a:moveTo>
                  <a:pt x="2993953" y="3273239"/>
                </a:moveTo>
                <a:cubicBezTo>
                  <a:pt x="2993953" y="3273239"/>
                  <a:pt x="3003263" y="3275101"/>
                  <a:pt x="3021882" y="3278825"/>
                </a:cubicBezTo>
                <a:cubicBezTo>
                  <a:pt x="3040501" y="3282548"/>
                  <a:pt x="3049810" y="3288135"/>
                  <a:pt x="3049810" y="3295582"/>
                </a:cubicBezTo>
                <a:cubicBezTo>
                  <a:pt x="3064706" y="3303030"/>
                  <a:pt x="3064706" y="3306753"/>
                  <a:pt x="3049810" y="3306753"/>
                </a:cubicBezTo>
                <a:cubicBezTo>
                  <a:pt x="3042362" y="3306753"/>
                  <a:pt x="3034915" y="3310478"/>
                  <a:pt x="3027468" y="3317925"/>
                </a:cubicBezTo>
                <a:cubicBezTo>
                  <a:pt x="3027468" y="3310478"/>
                  <a:pt x="3027468" y="3306753"/>
                  <a:pt x="3027468" y="3306753"/>
                </a:cubicBezTo>
                <a:lnTo>
                  <a:pt x="3016296" y="3295582"/>
                </a:lnTo>
                <a:close/>
                <a:moveTo>
                  <a:pt x="9495744" y="3262068"/>
                </a:moveTo>
                <a:lnTo>
                  <a:pt x="9518088" y="3262068"/>
                </a:lnTo>
                <a:lnTo>
                  <a:pt x="9529258" y="3262068"/>
                </a:lnTo>
                <a:cubicBezTo>
                  <a:pt x="9536708" y="3262068"/>
                  <a:pt x="9544154" y="3265791"/>
                  <a:pt x="9551602" y="3273239"/>
                </a:cubicBezTo>
                <a:lnTo>
                  <a:pt x="9573945" y="3284410"/>
                </a:lnTo>
                <a:cubicBezTo>
                  <a:pt x="9573945" y="3284410"/>
                  <a:pt x="9581393" y="3286271"/>
                  <a:pt x="9596287" y="3289996"/>
                </a:cubicBezTo>
                <a:cubicBezTo>
                  <a:pt x="9611182" y="3293721"/>
                  <a:pt x="9622354" y="3299305"/>
                  <a:pt x="9629801" y="3306753"/>
                </a:cubicBezTo>
                <a:cubicBezTo>
                  <a:pt x="9659593" y="3314201"/>
                  <a:pt x="9678210" y="3317925"/>
                  <a:pt x="9685659" y="3317925"/>
                </a:cubicBezTo>
                <a:cubicBezTo>
                  <a:pt x="9685659" y="3317925"/>
                  <a:pt x="9687521" y="3319787"/>
                  <a:pt x="9691244" y="3323510"/>
                </a:cubicBezTo>
                <a:cubicBezTo>
                  <a:pt x="9694967" y="3327235"/>
                  <a:pt x="9700553" y="3332821"/>
                  <a:pt x="9708001" y="3340267"/>
                </a:cubicBezTo>
                <a:cubicBezTo>
                  <a:pt x="9715450" y="3347715"/>
                  <a:pt x="9722897" y="3351440"/>
                  <a:pt x="9730346" y="3351440"/>
                </a:cubicBezTo>
                <a:cubicBezTo>
                  <a:pt x="9760137" y="3351440"/>
                  <a:pt x="9767583" y="3358887"/>
                  <a:pt x="9752687" y="3373783"/>
                </a:cubicBezTo>
                <a:cubicBezTo>
                  <a:pt x="9737792" y="3381229"/>
                  <a:pt x="9719173" y="3377506"/>
                  <a:pt x="9696830" y="3362610"/>
                </a:cubicBezTo>
                <a:cubicBezTo>
                  <a:pt x="9674487" y="3355163"/>
                  <a:pt x="9659593" y="3349578"/>
                  <a:pt x="9652145" y="3345853"/>
                </a:cubicBezTo>
                <a:cubicBezTo>
                  <a:pt x="9644696" y="3342129"/>
                  <a:pt x="9629801" y="3340267"/>
                  <a:pt x="9607459" y="3340267"/>
                </a:cubicBezTo>
                <a:cubicBezTo>
                  <a:pt x="9592563" y="3332821"/>
                  <a:pt x="9583253" y="3329096"/>
                  <a:pt x="9579529" y="3329096"/>
                </a:cubicBezTo>
                <a:cubicBezTo>
                  <a:pt x="9575806" y="3329096"/>
                  <a:pt x="9573945" y="3325372"/>
                  <a:pt x="9573945" y="3317925"/>
                </a:cubicBezTo>
                <a:cubicBezTo>
                  <a:pt x="9566497" y="3317925"/>
                  <a:pt x="9562772" y="3317925"/>
                  <a:pt x="9562772" y="3317925"/>
                </a:cubicBezTo>
                <a:lnTo>
                  <a:pt x="9550585" y="3314878"/>
                </a:lnTo>
                <a:lnTo>
                  <a:pt x="9548809" y="3309547"/>
                </a:lnTo>
                <a:cubicBezTo>
                  <a:pt x="9546948" y="3307684"/>
                  <a:pt x="9544154" y="3306753"/>
                  <a:pt x="9540431" y="3306753"/>
                </a:cubicBezTo>
                <a:lnTo>
                  <a:pt x="9535961" y="3311222"/>
                </a:lnTo>
                <a:lnTo>
                  <a:pt x="9518088" y="3306753"/>
                </a:lnTo>
                <a:lnTo>
                  <a:pt x="9495744" y="3295582"/>
                </a:lnTo>
                <a:close/>
                <a:moveTo>
                  <a:pt x="9294658" y="3262068"/>
                </a:moveTo>
                <a:cubicBezTo>
                  <a:pt x="9294658" y="3262068"/>
                  <a:pt x="9298382" y="3262068"/>
                  <a:pt x="9305829" y="3262068"/>
                </a:cubicBezTo>
                <a:lnTo>
                  <a:pt x="9294658" y="3273239"/>
                </a:lnTo>
                <a:close/>
                <a:moveTo>
                  <a:pt x="9149428" y="3262068"/>
                </a:moveTo>
                <a:lnTo>
                  <a:pt x="9171772" y="3262068"/>
                </a:lnTo>
                <a:cubicBezTo>
                  <a:pt x="9186667" y="3269514"/>
                  <a:pt x="9197838" y="3273239"/>
                  <a:pt x="9205286" y="3273239"/>
                </a:cubicBezTo>
                <a:cubicBezTo>
                  <a:pt x="9205286" y="3280687"/>
                  <a:pt x="9210872" y="3284410"/>
                  <a:pt x="9222044" y="3284410"/>
                </a:cubicBezTo>
                <a:cubicBezTo>
                  <a:pt x="9233215" y="3284410"/>
                  <a:pt x="9240663" y="3288135"/>
                  <a:pt x="9244386" y="3295582"/>
                </a:cubicBezTo>
                <a:cubicBezTo>
                  <a:pt x="9248109" y="3303030"/>
                  <a:pt x="9246249" y="3306753"/>
                  <a:pt x="9238801" y="3306753"/>
                </a:cubicBezTo>
                <a:cubicBezTo>
                  <a:pt x="9231352" y="3306753"/>
                  <a:pt x="9223906" y="3303030"/>
                  <a:pt x="9216458" y="3295582"/>
                </a:cubicBezTo>
                <a:lnTo>
                  <a:pt x="9194115" y="3284410"/>
                </a:lnTo>
                <a:cubicBezTo>
                  <a:pt x="9186667" y="3284410"/>
                  <a:pt x="9179221" y="3280687"/>
                  <a:pt x="9171772" y="3273239"/>
                </a:cubicBezTo>
                <a:cubicBezTo>
                  <a:pt x="9164324" y="3273239"/>
                  <a:pt x="9158738" y="3271377"/>
                  <a:pt x="9155014" y="3267653"/>
                </a:cubicBezTo>
                <a:cubicBezTo>
                  <a:pt x="9151291" y="3263930"/>
                  <a:pt x="9149428" y="3262068"/>
                  <a:pt x="9149428" y="3262068"/>
                </a:cubicBezTo>
                <a:close/>
                <a:moveTo>
                  <a:pt x="9104743" y="3262068"/>
                </a:moveTo>
                <a:cubicBezTo>
                  <a:pt x="9104743" y="3262068"/>
                  <a:pt x="9108467" y="3262068"/>
                  <a:pt x="9115914" y="3262068"/>
                </a:cubicBezTo>
                <a:cubicBezTo>
                  <a:pt x="9115914" y="3269514"/>
                  <a:pt x="9112191" y="3273239"/>
                  <a:pt x="9104743" y="3273239"/>
                </a:cubicBezTo>
                <a:close/>
                <a:moveTo>
                  <a:pt x="7909396" y="3262068"/>
                </a:moveTo>
                <a:cubicBezTo>
                  <a:pt x="7916845" y="3262068"/>
                  <a:pt x="7920568" y="3262068"/>
                  <a:pt x="7920568" y="3262068"/>
                </a:cubicBezTo>
                <a:lnTo>
                  <a:pt x="7920568" y="3273239"/>
                </a:lnTo>
                <a:close/>
                <a:moveTo>
                  <a:pt x="3708927" y="3262068"/>
                </a:moveTo>
                <a:lnTo>
                  <a:pt x="3731270" y="3284410"/>
                </a:lnTo>
                <a:lnTo>
                  <a:pt x="3742441" y="3295582"/>
                </a:lnTo>
                <a:lnTo>
                  <a:pt x="3775955" y="3317925"/>
                </a:lnTo>
                <a:lnTo>
                  <a:pt x="3787127" y="3329096"/>
                </a:lnTo>
                <a:cubicBezTo>
                  <a:pt x="3787127" y="3329096"/>
                  <a:pt x="3779680" y="3329096"/>
                  <a:pt x="3764784" y="3329096"/>
                </a:cubicBezTo>
                <a:cubicBezTo>
                  <a:pt x="3749889" y="3329096"/>
                  <a:pt x="3734993" y="3325372"/>
                  <a:pt x="3720098" y="3317925"/>
                </a:cubicBezTo>
                <a:cubicBezTo>
                  <a:pt x="3720098" y="3317925"/>
                  <a:pt x="3718237" y="3316064"/>
                  <a:pt x="3714512" y="3312339"/>
                </a:cubicBezTo>
                <a:cubicBezTo>
                  <a:pt x="3710788" y="3308615"/>
                  <a:pt x="3705202" y="3306753"/>
                  <a:pt x="3697754" y="3306753"/>
                </a:cubicBezTo>
                <a:lnTo>
                  <a:pt x="3697754" y="3284410"/>
                </a:lnTo>
                <a:close/>
                <a:moveTo>
                  <a:pt x="3669827" y="3262068"/>
                </a:moveTo>
                <a:cubicBezTo>
                  <a:pt x="3673552" y="3262068"/>
                  <a:pt x="3679136" y="3262068"/>
                  <a:pt x="3686583" y="3262068"/>
                </a:cubicBezTo>
                <a:lnTo>
                  <a:pt x="3675413" y="3273239"/>
                </a:lnTo>
                <a:cubicBezTo>
                  <a:pt x="3667965" y="3273239"/>
                  <a:pt x="3664241" y="3273239"/>
                  <a:pt x="3664241" y="3273239"/>
                </a:cubicBezTo>
                <a:cubicBezTo>
                  <a:pt x="3664241" y="3265791"/>
                  <a:pt x="3666102" y="3262068"/>
                  <a:pt x="3669827" y="3262068"/>
                </a:cubicBezTo>
                <a:close/>
                <a:moveTo>
                  <a:pt x="3661448" y="3256482"/>
                </a:moveTo>
                <a:cubicBezTo>
                  <a:pt x="3663309" y="3256482"/>
                  <a:pt x="3664241" y="3258344"/>
                  <a:pt x="3664241" y="3262068"/>
                </a:cubicBezTo>
                <a:lnTo>
                  <a:pt x="3653069" y="3262068"/>
                </a:lnTo>
                <a:cubicBezTo>
                  <a:pt x="3656792" y="3258344"/>
                  <a:pt x="3659585" y="3256482"/>
                  <a:pt x="3661448" y="3256482"/>
                </a:cubicBezTo>
                <a:close/>
                <a:moveTo>
                  <a:pt x="9261144" y="3250896"/>
                </a:moveTo>
                <a:cubicBezTo>
                  <a:pt x="9268592" y="3250896"/>
                  <a:pt x="9272315" y="3254620"/>
                  <a:pt x="9272315" y="3262068"/>
                </a:cubicBezTo>
                <a:cubicBezTo>
                  <a:pt x="9272315" y="3262068"/>
                  <a:pt x="9270452" y="3262068"/>
                  <a:pt x="9266729" y="3262068"/>
                </a:cubicBezTo>
                <a:cubicBezTo>
                  <a:pt x="9263006" y="3262068"/>
                  <a:pt x="9261144" y="3262068"/>
                  <a:pt x="9261144" y="3262068"/>
                </a:cubicBezTo>
                <a:close/>
                <a:moveTo>
                  <a:pt x="7484881" y="3250896"/>
                </a:moveTo>
                <a:cubicBezTo>
                  <a:pt x="7484881" y="3250896"/>
                  <a:pt x="7486744" y="3252757"/>
                  <a:pt x="7490467" y="3256482"/>
                </a:cubicBezTo>
                <a:cubicBezTo>
                  <a:pt x="7494190" y="3260205"/>
                  <a:pt x="7496052" y="3262068"/>
                  <a:pt x="7496052" y="3262068"/>
                </a:cubicBezTo>
                <a:lnTo>
                  <a:pt x="7496052" y="3273239"/>
                </a:lnTo>
                <a:lnTo>
                  <a:pt x="7529568" y="3273239"/>
                </a:lnTo>
                <a:cubicBezTo>
                  <a:pt x="7529568" y="3265791"/>
                  <a:pt x="7533290" y="3265791"/>
                  <a:pt x="7540738" y="3273239"/>
                </a:cubicBezTo>
                <a:lnTo>
                  <a:pt x="7551909" y="3273239"/>
                </a:lnTo>
                <a:lnTo>
                  <a:pt x="7518395" y="3250896"/>
                </a:lnTo>
                <a:cubicBezTo>
                  <a:pt x="7510947" y="3250896"/>
                  <a:pt x="7503501" y="3250896"/>
                  <a:pt x="7496052" y="3250896"/>
                </a:cubicBezTo>
                <a:cubicBezTo>
                  <a:pt x="7488604" y="3250896"/>
                  <a:pt x="7484881" y="3250896"/>
                  <a:pt x="7484881" y="3250896"/>
                </a:cubicBezTo>
                <a:close/>
                <a:moveTo>
                  <a:pt x="7429024" y="3250896"/>
                </a:moveTo>
                <a:cubicBezTo>
                  <a:pt x="7429024" y="3258344"/>
                  <a:pt x="7432746" y="3262068"/>
                  <a:pt x="7440194" y="3262068"/>
                </a:cubicBezTo>
                <a:lnTo>
                  <a:pt x="7440194" y="3250896"/>
                </a:lnTo>
                <a:cubicBezTo>
                  <a:pt x="7432746" y="3250896"/>
                  <a:pt x="7429024" y="3250896"/>
                  <a:pt x="7429024" y="3250896"/>
                </a:cubicBezTo>
                <a:close/>
                <a:moveTo>
                  <a:pt x="4245156" y="3250896"/>
                </a:moveTo>
                <a:lnTo>
                  <a:pt x="4256329" y="3262068"/>
                </a:lnTo>
                <a:lnTo>
                  <a:pt x="4256329" y="3250896"/>
                </a:lnTo>
                <a:cubicBezTo>
                  <a:pt x="4256329" y="3250896"/>
                  <a:pt x="4252604" y="3250896"/>
                  <a:pt x="4245156" y="3250896"/>
                </a:cubicBezTo>
                <a:close/>
                <a:moveTo>
                  <a:pt x="3161525" y="3250896"/>
                </a:moveTo>
                <a:cubicBezTo>
                  <a:pt x="3168972" y="3258344"/>
                  <a:pt x="3174559" y="3262068"/>
                  <a:pt x="3178282" y="3262068"/>
                </a:cubicBezTo>
                <a:cubicBezTo>
                  <a:pt x="3182006" y="3262068"/>
                  <a:pt x="3187591" y="3262068"/>
                  <a:pt x="3195039" y="3262068"/>
                </a:cubicBezTo>
                <a:lnTo>
                  <a:pt x="3206211" y="3262068"/>
                </a:lnTo>
                <a:cubicBezTo>
                  <a:pt x="3206211" y="3262068"/>
                  <a:pt x="3202486" y="3258344"/>
                  <a:pt x="3195039" y="3250896"/>
                </a:cubicBezTo>
                <a:close/>
                <a:moveTo>
                  <a:pt x="3854155" y="3239725"/>
                </a:moveTo>
                <a:lnTo>
                  <a:pt x="3865326" y="3262068"/>
                </a:lnTo>
                <a:lnTo>
                  <a:pt x="3898842" y="3262068"/>
                </a:lnTo>
                <a:cubicBezTo>
                  <a:pt x="3898842" y="3262068"/>
                  <a:pt x="3893255" y="3258344"/>
                  <a:pt x="3882085" y="3250896"/>
                </a:cubicBezTo>
                <a:cubicBezTo>
                  <a:pt x="3870912" y="3243448"/>
                  <a:pt x="3861603" y="3239725"/>
                  <a:pt x="3854155" y="3239725"/>
                </a:cubicBezTo>
                <a:close/>
                <a:moveTo>
                  <a:pt x="3742441" y="3239725"/>
                </a:moveTo>
                <a:lnTo>
                  <a:pt x="3775955" y="3262068"/>
                </a:lnTo>
                <a:lnTo>
                  <a:pt x="3775955" y="3250896"/>
                </a:lnTo>
                <a:close/>
                <a:moveTo>
                  <a:pt x="3401711" y="3239725"/>
                </a:moveTo>
                <a:cubicBezTo>
                  <a:pt x="3390541" y="3239725"/>
                  <a:pt x="3388678" y="3243448"/>
                  <a:pt x="3396125" y="3250896"/>
                </a:cubicBezTo>
                <a:lnTo>
                  <a:pt x="3418468" y="3250896"/>
                </a:lnTo>
                <a:lnTo>
                  <a:pt x="3440812" y="3250896"/>
                </a:lnTo>
                <a:cubicBezTo>
                  <a:pt x="3440812" y="3250896"/>
                  <a:pt x="3437087" y="3247171"/>
                  <a:pt x="3429640" y="3239725"/>
                </a:cubicBezTo>
                <a:cubicBezTo>
                  <a:pt x="3422193" y="3239725"/>
                  <a:pt x="3412883" y="3239725"/>
                  <a:pt x="3401711" y="3239725"/>
                </a:cubicBezTo>
                <a:close/>
                <a:moveTo>
                  <a:pt x="2837552" y="3239725"/>
                </a:moveTo>
                <a:lnTo>
                  <a:pt x="2938096" y="3250896"/>
                </a:lnTo>
                <a:cubicBezTo>
                  <a:pt x="2960439" y="3265791"/>
                  <a:pt x="2971610" y="3273239"/>
                  <a:pt x="2971610" y="3273239"/>
                </a:cubicBezTo>
                <a:cubicBezTo>
                  <a:pt x="2971610" y="3280687"/>
                  <a:pt x="2967886" y="3282548"/>
                  <a:pt x="2960439" y="3278825"/>
                </a:cubicBezTo>
                <a:cubicBezTo>
                  <a:pt x="2952992" y="3275101"/>
                  <a:pt x="2943682" y="3271377"/>
                  <a:pt x="2932509" y="3267653"/>
                </a:cubicBezTo>
                <a:cubicBezTo>
                  <a:pt x="2921338" y="3263930"/>
                  <a:pt x="2908305" y="3262068"/>
                  <a:pt x="2893410" y="3262068"/>
                </a:cubicBezTo>
                <a:cubicBezTo>
                  <a:pt x="2885963" y="3262068"/>
                  <a:pt x="2876652" y="3260205"/>
                  <a:pt x="2865481" y="3256482"/>
                </a:cubicBezTo>
                <a:cubicBezTo>
                  <a:pt x="2854310" y="3252757"/>
                  <a:pt x="2845000" y="3247171"/>
                  <a:pt x="2837552" y="3239725"/>
                </a:cubicBezTo>
                <a:close/>
                <a:moveTo>
                  <a:pt x="2591781" y="3239725"/>
                </a:moveTo>
                <a:cubicBezTo>
                  <a:pt x="2584333" y="3239725"/>
                  <a:pt x="2580609" y="3241587"/>
                  <a:pt x="2580609" y="3245310"/>
                </a:cubicBezTo>
                <a:cubicBezTo>
                  <a:pt x="2580609" y="3249034"/>
                  <a:pt x="2584333" y="3250896"/>
                  <a:pt x="2591781" y="3250896"/>
                </a:cubicBezTo>
                <a:cubicBezTo>
                  <a:pt x="2599227" y="3250896"/>
                  <a:pt x="2606675" y="3250896"/>
                  <a:pt x="2614123" y="3250896"/>
                </a:cubicBezTo>
                <a:close/>
                <a:moveTo>
                  <a:pt x="7082708" y="3228553"/>
                </a:moveTo>
                <a:cubicBezTo>
                  <a:pt x="7082708" y="3228553"/>
                  <a:pt x="7082708" y="3230414"/>
                  <a:pt x="7082708" y="3234139"/>
                </a:cubicBezTo>
                <a:cubicBezTo>
                  <a:pt x="7082708" y="3237863"/>
                  <a:pt x="7082708" y="3239725"/>
                  <a:pt x="7082708" y="3239725"/>
                </a:cubicBezTo>
                <a:cubicBezTo>
                  <a:pt x="7090157" y="3239725"/>
                  <a:pt x="7093880" y="3237863"/>
                  <a:pt x="7093880" y="3234139"/>
                </a:cubicBezTo>
                <a:cubicBezTo>
                  <a:pt x="7093880" y="3230414"/>
                  <a:pt x="7090157" y="3228553"/>
                  <a:pt x="7082708" y="3228553"/>
                </a:cubicBezTo>
                <a:close/>
                <a:moveTo>
                  <a:pt x="3451982" y="3228553"/>
                </a:moveTo>
                <a:cubicBezTo>
                  <a:pt x="3466879" y="3236000"/>
                  <a:pt x="3478050" y="3239725"/>
                  <a:pt x="3485497" y="3239725"/>
                </a:cubicBezTo>
                <a:lnTo>
                  <a:pt x="3474325" y="3228553"/>
                </a:lnTo>
                <a:close/>
                <a:moveTo>
                  <a:pt x="2077893" y="3228553"/>
                </a:moveTo>
                <a:lnTo>
                  <a:pt x="2089064" y="3228553"/>
                </a:lnTo>
                <a:cubicBezTo>
                  <a:pt x="2096512" y="3236000"/>
                  <a:pt x="2103960" y="3237863"/>
                  <a:pt x="2111407" y="3234139"/>
                </a:cubicBezTo>
                <a:cubicBezTo>
                  <a:pt x="2118855" y="3230414"/>
                  <a:pt x="2130026" y="3232277"/>
                  <a:pt x="2144921" y="3239725"/>
                </a:cubicBezTo>
                <a:cubicBezTo>
                  <a:pt x="2152370" y="3247171"/>
                  <a:pt x="2159817" y="3250896"/>
                  <a:pt x="2167265" y="3250896"/>
                </a:cubicBezTo>
                <a:cubicBezTo>
                  <a:pt x="2174712" y="3250896"/>
                  <a:pt x="2178436" y="3250896"/>
                  <a:pt x="2178436" y="3250896"/>
                </a:cubicBezTo>
                <a:cubicBezTo>
                  <a:pt x="2185883" y="3250896"/>
                  <a:pt x="2193331" y="3254620"/>
                  <a:pt x="2200779" y="3262068"/>
                </a:cubicBezTo>
                <a:cubicBezTo>
                  <a:pt x="2208227" y="3269514"/>
                  <a:pt x="2213813" y="3273239"/>
                  <a:pt x="2217536" y="3273239"/>
                </a:cubicBezTo>
                <a:cubicBezTo>
                  <a:pt x="2221260" y="3273239"/>
                  <a:pt x="2234293" y="3276964"/>
                  <a:pt x="2256637" y="3284410"/>
                </a:cubicBezTo>
                <a:cubicBezTo>
                  <a:pt x="2278979" y="3291858"/>
                  <a:pt x="2316218" y="3303030"/>
                  <a:pt x="2368350" y="3317925"/>
                </a:cubicBezTo>
                <a:lnTo>
                  <a:pt x="2390694" y="3329096"/>
                </a:lnTo>
                <a:cubicBezTo>
                  <a:pt x="2383246" y="3329096"/>
                  <a:pt x="2373937" y="3329096"/>
                  <a:pt x="2362766" y="3329096"/>
                </a:cubicBezTo>
                <a:cubicBezTo>
                  <a:pt x="2351593" y="3329096"/>
                  <a:pt x="2342284" y="3325372"/>
                  <a:pt x="2334836" y="3317925"/>
                </a:cubicBezTo>
                <a:lnTo>
                  <a:pt x="2290150" y="3306753"/>
                </a:lnTo>
                <a:lnTo>
                  <a:pt x="2211952" y="3284410"/>
                </a:lnTo>
                <a:cubicBezTo>
                  <a:pt x="2197055" y="3284410"/>
                  <a:pt x="2189608" y="3284410"/>
                  <a:pt x="2189608" y="3284410"/>
                </a:cubicBezTo>
                <a:lnTo>
                  <a:pt x="2156094" y="3262068"/>
                </a:lnTo>
                <a:cubicBezTo>
                  <a:pt x="2156094" y="3247171"/>
                  <a:pt x="2137474" y="3239725"/>
                  <a:pt x="2100235" y="3239725"/>
                </a:cubicBezTo>
                <a:cubicBezTo>
                  <a:pt x="2085341" y="3239725"/>
                  <a:pt x="2077893" y="3236000"/>
                  <a:pt x="2077893" y="3228553"/>
                </a:cubicBezTo>
                <a:close/>
                <a:moveTo>
                  <a:pt x="3588834" y="3222968"/>
                </a:moveTo>
                <a:cubicBezTo>
                  <a:pt x="3586973" y="3222968"/>
                  <a:pt x="3586040" y="3224829"/>
                  <a:pt x="3586040" y="3228553"/>
                </a:cubicBezTo>
                <a:cubicBezTo>
                  <a:pt x="3586040" y="3236000"/>
                  <a:pt x="3586040" y="3239725"/>
                  <a:pt x="3586040" y="3239725"/>
                </a:cubicBezTo>
                <a:cubicBezTo>
                  <a:pt x="3600935" y="3232277"/>
                  <a:pt x="3615831" y="3236000"/>
                  <a:pt x="3630726" y="3250896"/>
                </a:cubicBezTo>
                <a:lnTo>
                  <a:pt x="3619555" y="3262068"/>
                </a:lnTo>
                <a:cubicBezTo>
                  <a:pt x="3604658" y="3254620"/>
                  <a:pt x="3593487" y="3254620"/>
                  <a:pt x="3586040" y="3262068"/>
                </a:cubicBezTo>
                <a:cubicBezTo>
                  <a:pt x="3578593" y="3262068"/>
                  <a:pt x="3574869" y="3262068"/>
                  <a:pt x="3574869" y="3262068"/>
                </a:cubicBezTo>
                <a:lnTo>
                  <a:pt x="3563696" y="3250896"/>
                </a:lnTo>
                <a:cubicBezTo>
                  <a:pt x="3563696" y="3258344"/>
                  <a:pt x="3567421" y="3263930"/>
                  <a:pt x="3574869" y="3267653"/>
                </a:cubicBezTo>
                <a:cubicBezTo>
                  <a:pt x="3582316" y="3271377"/>
                  <a:pt x="3589764" y="3273239"/>
                  <a:pt x="3597212" y="3273239"/>
                </a:cubicBezTo>
                <a:cubicBezTo>
                  <a:pt x="3619555" y="3288135"/>
                  <a:pt x="3630726" y="3295582"/>
                  <a:pt x="3630726" y="3295582"/>
                </a:cubicBezTo>
                <a:cubicBezTo>
                  <a:pt x="3630726" y="3295582"/>
                  <a:pt x="3619555" y="3291858"/>
                  <a:pt x="3597212" y="3284410"/>
                </a:cubicBezTo>
                <a:cubicBezTo>
                  <a:pt x="3574869" y="3276964"/>
                  <a:pt x="3563696" y="3269514"/>
                  <a:pt x="3563696" y="3262068"/>
                </a:cubicBezTo>
                <a:lnTo>
                  <a:pt x="3496668" y="3239725"/>
                </a:lnTo>
                <a:cubicBezTo>
                  <a:pt x="3496668" y="3247171"/>
                  <a:pt x="3504116" y="3250896"/>
                  <a:pt x="3519011" y="3250896"/>
                </a:cubicBezTo>
                <a:lnTo>
                  <a:pt x="3530182" y="3262068"/>
                </a:lnTo>
                <a:lnTo>
                  <a:pt x="3541355" y="3273239"/>
                </a:lnTo>
                <a:lnTo>
                  <a:pt x="3552526" y="3284410"/>
                </a:lnTo>
                <a:lnTo>
                  <a:pt x="3552526" y="3295582"/>
                </a:lnTo>
                <a:lnTo>
                  <a:pt x="3574869" y="3295582"/>
                </a:lnTo>
                <a:lnTo>
                  <a:pt x="3608383" y="3306753"/>
                </a:lnTo>
                <a:cubicBezTo>
                  <a:pt x="3615831" y="3306753"/>
                  <a:pt x="3627001" y="3310478"/>
                  <a:pt x="3641897" y="3317925"/>
                </a:cubicBezTo>
                <a:cubicBezTo>
                  <a:pt x="3641897" y="3317925"/>
                  <a:pt x="3647483" y="3319787"/>
                  <a:pt x="3658655" y="3323510"/>
                </a:cubicBezTo>
                <a:cubicBezTo>
                  <a:pt x="3669827" y="3327235"/>
                  <a:pt x="3679136" y="3332821"/>
                  <a:pt x="3686583" y="3340267"/>
                </a:cubicBezTo>
                <a:lnTo>
                  <a:pt x="3720098" y="3351440"/>
                </a:lnTo>
                <a:lnTo>
                  <a:pt x="3697754" y="3351440"/>
                </a:lnTo>
                <a:lnTo>
                  <a:pt x="3686583" y="3351440"/>
                </a:lnTo>
                <a:lnTo>
                  <a:pt x="3708927" y="3362610"/>
                </a:lnTo>
                <a:lnTo>
                  <a:pt x="3720098" y="3351440"/>
                </a:lnTo>
                <a:lnTo>
                  <a:pt x="3753611" y="3362610"/>
                </a:lnTo>
                <a:lnTo>
                  <a:pt x="3764784" y="3373783"/>
                </a:lnTo>
                <a:cubicBezTo>
                  <a:pt x="3772232" y="3373783"/>
                  <a:pt x="3777816" y="3373783"/>
                  <a:pt x="3781541" y="3373783"/>
                </a:cubicBezTo>
                <a:cubicBezTo>
                  <a:pt x="3785266" y="3373783"/>
                  <a:pt x="3790850" y="3377506"/>
                  <a:pt x="3798299" y="3384954"/>
                </a:cubicBezTo>
                <a:lnTo>
                  <a:pt x="3798299" y="3373783"/>
                </a:lnTo>
                <a:cubicBezTo>
                  <a:pt x="3805746" y="3373783"/>
                  <a:pt x="3816916" y="3373783"/>
                  <a:pt x="3831812" y="3373783"/>
                </a:cubicBezTo>
                <a:lnTo>
                  <a:pt x="3876498" y="3396124"/>
                </a:lnTo>
                <a:cubicBezTo>
                  <a:pt x="3876498" y="3403572"/>
                  <a:pt x="3876498" y="3407297"/>
                  <a:pt x="3876498" y="3407297"/>
                </a:cubicBezTo>
                <a:lnTo>
                  <a:pt x="3887669" y="3407297"/>
                </a:lnTo>
                <a:cubicBezTo>
                  <a:pt x="3887669" y="3399849"/>
                  <a:pt x="3889531" y="3396124"/>
                  <a:pt x="3893255" y="3396124"/>
                </a:cubicBezTo>
                <a:cubicBezTo>
                  <a:pt x="3896980" y="3396124"/>
                  <a:pt x="3896980" y="3399849"/>
                  <a:pt x="3893255" y="3407297"/>
                </a:cubicBezTo>
                <a:cubicBezTo>
                  <a:pt x="3889531" y="3414745"/>
                  <a:pt x="3891394" y="3418468"/>
                  <a:pt x="3898842" y="3418468"/>
                </a:cubicBezTo>
                <a:lnTo>
                  <a:pt x="3921183" y="3418468"/>
                </a:lnTo>
                <a:lnTo>
                  <a:pt x="3921183" y="3429640"/>
                </a:lnTo>
                <a:lnTo>
                  <a:pt x="3943526" y="3440811"/>
                </a:lnTo>
                <a:cubicBezTo>
                  <a:pt x="3943526" y="3448259"/>
                  <a:pt x="3950974" y="3451982"/>
                  <a:pt x="3965870" y="3451982"/>
                </a:cubicBezTo>
                <a:lnTo>
                  <a:pt x="3977042" y="3440811"/>
                </a:lnTo>
                <a:lnTo>
                  <a:pt x="3988213" y="3440811"/>
                </a:lnTo>
                <a:cubicBezTo>
                  <a:pt x="3995661" y="3440811"/>
                  <a:pt x="4001245" y="3440811"/>
                  <a:pt x="4004970" y="3440811"/>
                </a:cubicBezTo>
                <a:cubicBezTo>
                  <a:pt x="4008695" y="3440811"/>
                  <a:pt x="4014279" y="3437086"/>
                  <a:pt x="4021727" y="3429640"/>
                </a:cubicBezTo>
                <a:lnTo>
                  <a:pt x="4032899" y="3440811"/>
                </a:lnTo>
                <a:cubicBezTo>
                  <a:pt x="4032899" y="3440811"/>
                  <a:pt x="4029175" y="3440811"/>
                  <a:pt x="4021727" y="3440811"/>
                </a:cubicBezTo>
                <a:cubicBezTo>
                  <a:pt x="4014279" y="3440811"/>
                  <a:pt x="4014279" y="3444535"/>
                  <a:pt x="4021727" y="3451982"/>
                </a:cubicBezTo>
                <a:lnTo>
                  <a:pt x="4044070" y="3451982"/>
                </a:lnTo>
                <a:lnTo>
                  <a:pt x="4055241" y="3451982"/>
                </a:lnTo>
                <a:cubicBezTo>
                  <a:pt x="4055241" y="3459429"/>
                  <a:pt x="4062689" y="3463154"/>
                  <a:pt x="4077585" y="3463154"/>
                </a:cubicBezTo>
                <a:cubicBezTo>
                  <a:pt x="4099927" y="3470602"/>
                  <a:pt x="4107376" y="3470602"/>
                  <a:pt x="4099927" y="3463154"/>
                </a:cubicBezTo>
                <a:lnTo>
                  <a:pt x="4111098" y="3463154"/>
                </a:lnTo>
                <a:cubicBezTo>
                  <a:pt x="4111098" y="3463154"/>
                  <a:pt x="4112960" y="3463154"/>
                  <a:pt x="4116684" y="3463154"/>
                </a:cubicBezTo>
                <a:cubicBezTo>
                  <a:pt x="4120409" y="3463154"/>
                  <a:pt x="4125995" y="3463154"/>
                  <a:pt x="4133442" y="3463154"/>
                </a:cubicBezTo>
                <a:cubicBezTo>
                  <a:pt x="4140889" y="3463154"/>
                  <a:pt x="4144614" y="3465016"/>
                  <a:pt x="4144614" y="3468740"/>
                </a:cubicBezTo>
                <a:cubicBezTo>
                  <a:pt x="4144614" y="3472463"/>
                  <a:pt x="4142753" y="3474325"/>
                  <a:pt x="4139028" y="3474325"/>
                </a:cubicBezTo>
                <a:cubicBezTo>
                  <a:pt x="4135305" y="3474325"/>
                  <a:pt x="4129718" y="3474325"/>
                  <a:pt x="4122271" y="3474325"/>
                </a:cubicBezTo>
                <a:lnTo>
                  <a:pt x="4133442" y="3485497"/>
                </a:lnTo>
                <a:cubicBezTo>
                  <a:pt x="4155785" y="3492944"/>
                  <a:pt x="4170680" y="3498530"/>
                  <a:pt x="4178128" y="3502254"/>
                </a:cubicBezTo>
                <a:cubicBezTo>
                  <a:pt x="4185576" y="3505977"/>
                  <a:pt x="4196747" y="3509702"/>
                  <a:pt x="4211643" y="3513425"/>
                </a:cubicBezTo>
                <a:cubicBezTo>
                  <a:pt x="4226538" y="3517150"/>
                  <a:pt x="4243295" y="3520873"/>
                  <a:pt x="4261913" y="3524598"/>
                </a:cubicBezTo>
                <a:cubicBezTo>
                  <a:pt x="4280533" y="3528321"/>
                  <a:pt x="4293567" y="3530182"/>
                  <a:pt x="4301013" y="3530182"/>
                </a:cubicBezTo>
                <a:cubicBezTo>
                  <a:pt x="4330804" y="3545078"/>
                  <a:pt x="4362457" y="3552525"/>
                  <a:pt x="4395971" y="3552525"/>
                </a:cubicBezTo>
                <a:cubicBezTo>
                  <a:pt x="4429485" y="3552525"/>
                  <a:pt x="4449967" y="3559973"/>
                  <a:pt x="4457414" y="3574869"/>
                </a:cubicBezTo>
                <a:lnTo>
                  <a:pt x="4490929" y="3586039"/>
                </a:lnTo>
                <a:lnTo>
                  <a:pt x="4524443" y="3597212"/>
                </a:lnTo>
                <a:cubicBezTo>
                  <a:pt x="4539340" y="3604658"/>
                  <a:pt x="4557958" y="3608383"/>
                  <a:pt x="4580300" y="3608383"/>
                </a:cubicBezTo>
                <a:cubicBezTo>
                  <a:pt x="4587748" y="3608383"/>
                  <a:pt x="4591472" y="3612107"/>
                  <a:pt x="4591472" y="3619555"/>
                </a:cubicBezTo>
                <a:cubicBezTo>
                  <a:pt x="4598920" y="3619555"/>
                  <a:pt x="4617539" y="3623278"/>
                  <a:pt x="4647329" y="3630726"/>
                </a:cubicBezTo>
                <a:cubicBezTo>
                  <a:pt x="4654777" y="3630726"/>
                  <a:pt x="4664086" y="3632587"/>
                  <a:pt x="4675259" y="3636312"/>
                </a:cubicBezTo>
                <a:cubicBezTo>
                  <a:pt x="4686430" y="3640035"/>
                  <a:pt x="4692016" y="3641897"/>
                  <a:pt x="4692016" y="3641897"/>
                </a:cubicBezTo>
                <a:lnTo>
                  <a:pt x="4714358" y="3653069"/>
                </a:lnTo>
                <a:cubicBezTo>
                  <a:pt x="4721805" y="3660517"/>
                  <a:pt x="4729253" y="3664240"/>
                  <a:pt x="4736701" y="3664240"/>
                </a:cubicBezTo>
                <a:cubicBezTo>
                  <a:pt x="4773939" y="3649344"/>
                  <a:pt x="4807454" y="3656792"/>
                  <a:pt x="4837244" y="3686583"/>
                </a:cubicBezTo>
                <a:cubicBezTo>
                  <a:pt x="4844692" y="3694031"/>
                  <a:pt x="4850277" y="3697754"/>
                  <a:pt x="4854002" y="3697754"/>
                </a:cubicBezTo>
                <a:cubicBezTo>
                  <a:pt x="4857727" y="3697754"/>
                  <a:pt x="4863311" y="3697754"/>
                  <a:pt x="4870759" y="3697754"/>
                </a:cubicBezTo>
                <a:cubicBezTo>
                  <a:pt x="4885654" y="3690308"/>
                  <a:pt x="4894963" y="3688445"/>
                  <a:pt x="4898688" y="3692169"/>
                </a:cubicBezTo>
                <a:cubicBezTo>
                  <a:pt x="4902412" y="3695892"/>
                  <a:pt x="4907998" y="3697754"/>
                  <a:pt x="4915445" y="3697754"/>
                </a:cubicBezTo>
                <a:cubicBezTo>
                  <a:pt x="4922892" y="3697754"/>
                  <a:pt x="4928478" y="3699616"/>
                  <a:pt x="4932203" y="3703340"/>
                </a:cubicBezTo>
                <a:cubicBezTo>
                  <a:pt x="4935925" y="3707065"/>
                  <a:pt x="4941511" y="3708926"/>
                  <a:pt x="4948959" y="3708926"/>
                </a:cubicBezTo>
                <a:lnTo>
                  <a:pt x="4948959" y="3697754"/>
                </a:lnTo>
                <a:lnTo>
                  <a:pt x="4937787" y="3675412"/>
                </a:lnTo>
                <a:cubicBezTo>
                  <a:pt x="4937787" y="3660517"/>
                  <a:pt x="4922892" y="3656792"/>
                  <a:pt x="4893102" y="3664240"/>
                </a:cubicBezTo>
                <a:cubicBezTo>
                  <a:pt x="4885654" y="3664240"/>
                  <a:pt x="4880068" y="3664240"/>
                  <a:pt x="4876345" y="3664240"/>
                </a:cubicBezTo>
                <a:cubicBezTo>
                  <a:pt x="4872621" y="3664240"/>
                  <a:pt x="4870759" y="3664240"/>
                  <a:pt x="4870759" y="3664240"/>
                </a:cubicBezTo>
                <a:cubicBezTo>
                  <a:pt x="4863311" y="3649344"/>
                  <a:pt x="4840968" y="3645621"/>
                  <a:pt x="4803730" y="3653069"/>
                </a:cubicBezTo>
                <a:cubicBezTo>
                  <a:pt x="4796283" y="3653069"/>
                  <a:pt x="4788835" y="3649344"/>
                  <a:pt x="4781387" y="3641897"/>
                </a:cubicBezTo>
                <a:lnTo>
                  <a:pt x="4770215" y="3630726"/>
                </a:lnTo>
                <a:lnTo>
                  <a:pt x="4759044" y="3630726"/>
                </a:lnTo>
                <a:cubicBezTo>
                  <a:pt x="4766492" y="3638174"/>
                  <a:pt x="4762769" y="3638174"/>
                  <a:pt x="4747873" y="3630726"/>
                </a:cubicBezTo>
                <a:cubicBezTo>
                  <a:pt x="4740425" y="3630726"/>
                  <a:pt x="4729253" y="3627001"/>
                  <a:pt x="4714358" y="3619555"/>
                </a:cubicBezTo>
                <a:cubicBezTo>
                  <a:pt x="4669673" y="3604658"/>
                  <a:pt x="4647329" y="3597212"/>
                  <a:pt x="4647329" y="3597212"/>
                </a:cubicBezTo>
                <a:lnTo>
                  <a:pt x="4624987" y="3574869"/>
                </a:lnTo>
                <a:cubicBezTo>
                  <a:pt x="4617539" y="3574869"/>
                  <a:pt x="4606368" y="3571144"/>
                  <a:pt x="4591472" y="3563698"/>
                </a:cubicBezTo>
                <a:cubicBezTo>
                  <a:pt x="4561681" y="3541355"/>
                  <a:pt x="4535615" y="3533907"/>
                  <a:pt x="4513272" y="3541355"/>
                </a:cubicBezTo>
                <a:lnTo>
                  <a:pt x="4502101" y="3541355"/>
                </a:lnTo>
                <a:lnTo>
                  <a:pt x="4490929" y="3530182"/>
                </a:lnTo>
                <a:cubicBezTo>
                  <a:pt x="4490929" y="3537630"/>
                  <a:pt x="4490929" y="3541355"/>
                  <a:pt x="4490929" y="3541355"/>
                </a:cubicBezTo>
                <a:cubicBezTo>
                  <a:pt x="4490929" y="3541355"/>
                  <a:pt x="4490929" y="3545078"/>
                  <a:pt x="4490929" y="3552525"/>
                </a:cubicBezTo>
                <a:cubicBezTo>
                  <a:pt x="4483481" y="3552525"/>
                  <a:pt x="4472310" y="3548801"/>
                  <a:pt x="4457414" y="3541355"/>
                </a:cubicBezTo>
                <a:cubicBezTo>
                  <a:pt x="4435071" y="3526459"/>
                  <a:pt x="4409005" y="3515287"/>
                  <a:pt x="4379214" y="3507839"/>
                </a:cubicBezTo>
                <a:cubicBezTo>
                  <a:pt x="4364318" y="3507839"/>
                  <a:pt x="4353148" y="3505977"/>
                  <a:pt x="4345700" y="3502254"/>
                </a:cubicBezTo>
                <a:cubicBezTo>
                  <a:pt x="4338252" y="3498530"/>
                  <a:pt x="4330804" y="3496668"/>
                  <a:pt x="4323357" y="3496668"/>
                </a:cubicBezTo>
                <a:lnTo>
                  <a:pt x="4301013" y="3496668"/>
                </a:lnTo>
                <a:cubicBezTo>
                  <a:pt x="4271224" y="3481773"/>
                  <a:pt x="4252604" y="3474325"/>
                  <a:pt x="4245156" y="3474325"/>
                </a:cubicBezTo>
                <a:lnTo>
                  <a:pt x="4233985" y="3474325"/>
                </a:lnTo>
                <a:lnTo>
                  <a:pt x="4233985" y="3463154"/>
                </a:lnTo>
                <a:lnTo>
                  <a:pt x="4233985" y="3451982"/>
                </a:lnTo>
                <a:cubicBezTo>
                  <a:pt x="4233985" y="3451982"/>
                  <a:pt x="4228399" y="3448259"/>
                  <a:pt x="4217229" y="3440811"/>
                </a:cubicBezTo>
                <a:cubicBezTo>
                  <a:pt x="4206056" y="3433363"/>
                  <a:pt x="4200471" y="3433363"/>
                  <a:pt x="4200471" y="3440811"/>
                </a:cubicBezTo>
                <a:lnTo>
                  <a:pt x="4178128" y="3440811"/>
                </a:lnTo>
                <a:cubicBezTo>
                  <a:pt x="4178128" y="3440811"/>
                  <a:pt x="4176266" y="3438949"/>
                  <a:pt x="4172542" y="3435225"/>
                </a:cubicBezTo>
                <a:cubicBezTo>
                  <a:pt x="4168817" y="3431502"/>
                  <a:pt x="4166956" y="3429640"/>
                  <a:pt x="4166956" y="3429640"/>
                </a:cubicBezTo>
                <a:cubicBezTo>
                  <a:pt x="4165094" y="3431502"/>
                  <a:pt x="4163233" y="3432898"/>
                  <a:pt x="4161372" y="3433829"/>
                </a:cubicBezTo>
                <a:lnTo>
                  <a:pt x="4157504" y="3434795"/>
                </a:lnTo>
                <a:lnTo>
                  <a:pt x="4200471" y="3451982"/>
                </a:lnTo>
                <a:cubicBezTo>
                  <a:pt x="4200471" y="3459429"/>
                  <a:pt x="4200471" y="3463154"/>
                  <a:pt x="4200471" y="3463154"/>
                </a:cubicBezTo>
                <a:cubicBezTo>
                  <a:pt x="4140889" y="3463154"/>
                  <a:pt x="4096204" y="3451982"/>
                  <a:pt x="4066413" y="3429640"/>
                </a:cubicBezTo>
                <a:cubicBezTo>
                  <a:pt x="4066413" y="3422192"/>
                  <a:pt x="4060827" y="3418468"/>
                  <a:pt x="4049656" y="3418468"/>
                </a:cubicBezTo>
                <a:cubicBezTo>
                  <a:pt x="4038484" y="3418468"/>
                  <a:pt x="4032899" y="3418468"/>
                  <a:pt x="4032899" y="3418468"/>
                </a:cubicBezTo>
                <a:lnTo>
                  <a:pt x="4032899" y="3396124"/>
                </a:lnTo>
                <a:cubicBezTo>
                  <a:pt x="4025452" y="3396124"/>
                  <a:pt x="4021727" y="3396124"/>
                  <a:pt x="4021727" y="3396124"/>
                </a:cubicBezTo>
                <a:cubicBezTo>
                  <a:pt x="4021727" y="3396124"/>
                  <a:pt x="4021727" y="3399849"/>
                  <a:pt x="4021727" y="3407297"/>
                </a:cubicBezTo>
                <a:lnTo>
                  <a:pt x="4021727" y="3418468"/>
                </a:lnTo>
                <a:cubicBezTo>
                  <a:pt x="4014279" y="3411020"/>
                  <a:pt x="4008695" y="3407297"/>
                  <a:pt x="4004970" y="3407297"/>
                </a:cubicBezTo>
                <a:cubicBezTo>
                  <a:pt x="4001245" y="3407297"/>
                  <a:pt x="3995661" y="3403572"/>
                  <a:pt x="3988213" y="3396124"/>
                </a:cubicBezTo>
                <a:lnTo>
                  <a:pt x="3999384" y="3396124"/>
                </a:lnTo>
                <a:cubicBezTo>
                  <a:pt x="4006831" y="3396124"/>
                  <a:pt x="4010556" y="3394263"/>
                  <a:pt x="4010556" y="3390540"/>
                </a:cubicBezTo>
                <a:cubicBezTo>
                  <a:pt x="4010556" y="3386815"/>
                  <a:pt x="4004970" y="3384954"/>
                  <a:pt x="3993799" y="3384954"/>
                </a:cubicBezTo>
                <a:cubicBezTo>
                  <a:pt x="3982627" y="3384954"/>
                  <a:pt x="3977042" y="3381229"/>
                  <a:pt x="3977042" y="3373783"/>
                </a:cubicBezTo>
                <a:lnTo>
                  <a:pt x="3954699" y="3362610"/>
                </a:lnTo>
                <a:cubicBezTo>
                  <a:pt x="3947251" y="3362610"/>
                  <a:pt x="3943526" y="3360749"/>
                  <a:pt x="3943526" y="3357024"/>
                </a:cubicBezTo>
                <a:cubicBezTo>
                  <a:pt x="3943526" y="3353301"/>
                  <a:pt x="3928631" y="3345853"/>
                  <a:pt x="3898842" y="3334682"/>
                </a:cubicBezTo>
                <a:cubicBezTo>
                  <a:pt x="3869051" y="3323510"/>
                  <a:pt x="3846707" y="3317925"/>
                  <a:pt x="3831812" y="3317925"/>
                </a:cubicBezTo>
                <a:cubicBezTo>
                  <a:pt x="3831812" y="3317925"/>
                  <a:pt x="3831812" y="3314201"/>
                  <a:pt x="3831812" y="3306753"/>
                </a:cubicBezTo>
                <a:lnTo>
                  <a:pt x="3798299" y="3284410"/>
                </a:lnTo>
                <a:cubicBezTo>
                  <a:pt x="3731270" y="3262068"/>
                  <a:pt x="3679136" y="3247171"/>
                  <a:pt x="3641897" y="3239725"/>
                </a:cubicBezTo>
                <a:cubicBezTo>
                  <a:pt x="3634451" y="3232277"/>
                  <a:pt x="3627001" y="3228553"/>
                  <a:pt x="3619555" y="3228553"/>
                </a:cubicBezTo>
                <a:cubicBezTo>
                  <a:pt x="3612107" y="3228553"/>
                  <a:pt x="3604658" y="3228553"/>
                  <a:pt x="3597212" y="3228553"/>
                </a:cubicBezTo>
                <a:cubicBezTo>
                  <a:pt x="3593487" y="3224829"/>
                  <a:pt x="3590695" y="3222968"/>
                  <a:pt x="3588834" y="3222968"/>
                </a:cubicBezTo>
                <a:close/>
                <a:moveTo>
                  <a:pt x="9171772" y="3217382"/>
                </a:moveTo>
                <a:cubicBezTo>
                  <a:pt x="9179221" y="3217382"/>
                  <a:pt x="9186667" y="3217382"/>
                  <a:pt x="9194115" y="3217382"/>
                </a:cubicBezTo>
                <a:cubicBezTo>
                  <a:pt x="9201562" y="3217382"/>
                  <a:pt x="9205286" y="3221106"/>
                  <a:pt x="9205286" y="3228553"/>
                </a:cubicBezTo>
                <a:cubicBezTo>
                  <a:pt x="9190392" y="3228553"/>
                  <a:pt x="9179221" y="3224829"/>
                  <a:pt x="9171772" y="3217382"/>
                </a:cubicBezTo>
                <a:close/>
                <a:moveTo>
                  <a:pt x="7697139" y="3206211"/>
                </a:moveTo>
                <a:lnTo>
                  <a:pt x="7697139" y="3217382"/>
                </a:lnTo>
                <a:cubicBezTo>
                  <a:pt x="7704587" y="3224829"/>
                  <a:pt x="7713896" y="3226691"/>
                  <a:pt x="7725067" y="3222968"/>
                </a:cubicBezTo>
                <a:cubicBezTo>
                  <a:pt x="7736240" y="3219243"/>
                  <a:pt x="7741824" y="3221106"/>
                  <a:pt x="7741824" y="3228553"/>
                </a:cubicBezTo>
                <a:cubicBezTo>
                  <a:pt x="7741824" y="3236000"/>
                  <a:pt x="7743687" y="3239725"/>
                  <a:pt x="7747410" y="3239725"/>
                </a:cubicBezTo>
                <a:cubicBezTo>
                  <a:pt x="7751134" y="3239725"/>
                  <a:pt x="7756720" y="3239725"/>
                  <a:pt x="7764168" y="3239725"/>
                </a:cubicBezTo>
                <a:lnTo>
                  <a:pt x="7786510" y="3250896"/>
                </a:lnTo>
                <a:cubicBezTo>
                  <a:pt x="7793958" y="3258344"/>
                  <a:pt x="7799544" y="3260205"/>
                  <a:pt x="7803268" y="3256482"/>
                </a:cubicBezTo>
                <a:cubicBezTo>
                  <a:pt x="7806990" y="3252757"/>
                  <a:pt x="7810716" y="3252757"/>
                  <a:pt x="7814438" y="3256482"/>
                </a:cubicBezTo>
                <a:cubicBezTo>
                  <a:pt x="7818162" y="3260205"/>
                  <a:pt x="7827472" y="3263930"/>
                  <a:pt x="7842368" y="3267653"/>
                </a:cubicBezTo>
                <a:cubicBezTo>
                  <a:pt x="7857262" y="3271377"/>
                  <a:pt x="7868434" y="3273239"/>
                  <a:pt x="7875882" y="3273239"/>
                </a:cubicBezTo>
                <a:lnTo>
                  <a:pt x="7887054" y="3262068"/>
                </a:lnTo>
                <a:cubicBezTo>
                  <a:pt x="7879605" y="3269514"/>
                  <a:pt x="7879605" y="3275101"/>
                  <a:pt x="7887054" y="3278825"/>
                </a:cubicBezTo>
                <a:cubicBezTo>
                  <a:pt x="7894502" y="3282548"/>
                  <a:pt x="7901948" y="3284410"/>
                  <a:pt x="7909396" y="3284410"/>
                </a:cubicBezTo>
                <a:cubicBezTo>
                  <a:pt x="7916845" y="3284410"/>
                  <a:pt x="7924292" y="3286271"/>
                  <a:pt x="7931739" y="3289996"/>
                </a:cubicBezTo>
                <a:cubicBezTo>
                  <a:pt x="7939187" y="3293721"/>
                  <a:pt x="7942912" y="3299305"/>
                  <a:pt x="7942912" y="3306753"/>
                </a:cubicBezTo>
                <a:cubicBezTo>
                  <a:pt x="7946634" y="3306753"/>
                  <a:pt x="7948496" y="3306753"/>
                  <a:pt x="7948496" y="3306753"/>
                </a:cubicBezTo>
                <a:lnTo>
                  <a:pt x="7965253" y="3306753"/>
                </a:lnTo>
                <a:cubicBezTo>
                  <a:pt x="7965253" y="3314201"/>
                  <a:pt x="7970840" y="3316064"/>
                  <a:pt x="7982012" y="3312339"/>
                </a:cubicBezTo>
                <a:cubicBezTo>
                  <a:pt x="7993182" y="3308615"/>
                  <a:pt x="8000630" y="3308615"/>
                  <a:pt x="8004354" y="3312339"/>
                </a:cubicBezTo>
                <a:cubicBezTo>
                  <a:pt x="8008076" y="3316064"/>
                  <a:pt x="8013662" y="3317925"/>
                  <a:pt x="8021110" y="3317925"/>
                </a:cubicBezTo>
                <a:cubicBezTo>
                  <a:pt x="8021110" y="3325372"/>
                  <a:pt x="8022974" y="3329096"/>
                  <a:pt x="8026696" y="3329096"/>
                </a:cubicBezTo>
                <a:cubicBezTo>
                  <a:pt x="8030420" y="3329096"/>
                  <a:pt x="8037869" y="3329096"/>
                  <a:pt x="8049040" y="3329096"/>
                </a:cubicBezTo>
                <a:cubicBezTo>
                  <a:pt x="8060210" y="3329096"/>
                  <a:pt x="8071383" y="3332821"/>
                  <a:pt x="8082554" y="3340267"/>
                </a:cubicBezTo>
                <a:cubicBezTo>
                  <a:pt x="8093726" y="3347715"/>
                  <a:pt x="8099311" y="3347715"/>
                  <a:pt x="8099311" y="3340267"/>
                </a:cubicBezTo>
                <a:lnTo>
                  <a:pt x="8110484" y="3351440"/>
                </a:lnTo>
                <a:cubicBezTo>
                  <a:pt x="8117931" y="3358887"/>
                  <a:pt x="8127240" y="3362610"/>
                  <a:pt x="8138411" y="3362610"/>
                </a:cubicBezTo>
                <a:cubicBezTo>
                  <a:pt x="8149584" y="3362610"/>
                  <a:pt x="8162618" y="3366335"/>
                  <a:pt x="8177512" y="3373783"/>
                </a:cubicBezTo>
                <a:cubicBezTo>
                  <a:pt x="8199854" y="3381229"/>
                  <a:pt x="8220335" y="3386815"/>
                  <a:pt x="8238955" y="3390540"/>
                </a:cubicBezTo>
                <a:cubicBezTo>
                  <a:pt x="8257575" y="3394263"/>
                  <a:pt x="8270606" y="3396124"/>
                  <a:pt x="8278055" y="3396124"/>
                </a:cubicBezTo>
                <a:lnTo>
                  <a:pt x="8289226" y="3396124"/>
                </a:lnTo>
                <a:cubicBezTo>
                  <a:pt x="8296674" y="3403572"/>
                  <a:pt x="8304122" y="3407297"/>
                  <a:pt x="8311569" y="3407297"/>
                </a:cubicBezTo>
                <a:cubicBezTo>
                  <a:pt x="8319017" y="3407297"/>
                  <a:pt x="8337636" y="3411020"/>
                  <a:pt x="8367426" y="3418468"/>
                </a:cubicBezTo>
                <a:lnTo>
                  <a:pt x="8356256" y="3407297"/>
                </a:lnTo>
                <a:lnTo>
                  <a:pt x="8333912" y="3396124"/>
                </a:lnTo>
                <a:cubicBezTo>
                  <a:pt x="8341360" y="3403572"/>
                  <a:pt x="8330190" y="3399849"/>
                  <a:pt x="8300398" y="3384954"/>
                </a:cubicBezTo>
                <a:lnTo>
                  <a:pt x="8278055" y="3384954"/>
                </a:lnTo>
                <a:lnTo>
                  <a:pt x="8266883" y="3384954"/>
                </a:lnTo>
                <a:cubicBezTo>
                  <a:pt x="8259435" y="3377506"/>
                  <a:pt x="8242678" y="3368197"/>
                  <a:pt x="8216612" y="3357024"/>
                </a:cubicBezTo>
                <a:cubicBezTo>
                  <a:pt x="8190546" y="3345853"/>
                  <a:pt x="8166340" y="3340267"/>
                  <a:pt x="8143998" y="3340267"/>
                </a:cubicBezTo>
                <a:lnTo>
                  <a:pt x="8110484" y="3317925"/>
                </a:lnTo>
                <a:cubicBezTo>
                  <a:pt x="8110484" y="3317925"/>
                  <a:pt x="8104897" y="3316064"/>
                  <a:pt x="8093726" y="3312339"/>
                </a:cubicBezTo>
                <a:cubicBezTo>
                  <a:pt x="8082554" y="3308615"/>
                  <a:pt x="8069520" y="3303030"/>
                  <a:pt x="8054626" y="3295582"/>
                </a:cubicBezTo>
                <a:lnTo>
                  <a:pt x="8021110" y="3295582"/>
                </a:lnTo>
                <a:cubicBezTo>
                  <a:pt x="8013662" y="3288135"/>
                  <a:pt x="8004354" y="3282548"/>
                  <a:pt x="7993182" y="3278825"/>
                </a:cubicBezTo>
                <a:cubicBezTo>
                  <a:pt x="7982012" y="3275101"/>
                  <a:pt x="7974562" y="3273239"/>
                  <a:pt x="7970840" y="3273239"/>
                </a:cubicBezTo>
                <a:cubicBezTo>
                  <a:pt x="7967116" y="3273239"/>
                  <a:pt x="7963392" y="3273239"/>
                  <a:pt x="7959668" y="3273239"/>
                </a:cubicBezTo>
                <a:cubicBezTo>
                  <a:pt x="7955946" y="3273239"/>
                  <a:pt x="7950359" y="3273239"/>
                  <a:pt x="7942912" y="3273239"/>
                </a:cubicBezTo>
                <a:lnTo>
                  <a:pt x="7931739" y="3262068"/>
                </a:lnTo>
                <a:lnTo>
                  <a:pt x="7875882" y="3239725"/>
                </a:lnTo>
                <a:cubicBezTo>
                  <a:pt x="7868434" y="3247171"/>
                  <a:pt x="7860988" y="3249034"/>
                  <a:pt x="7853538" y="3245310"/>
                </a:cubicBezTo>
                <a:cubicBezTo>
                  <a:pt x="7846091" y="3241587"/>
                  <a:pt x="7842368" y="3239725"/>
                  <a:pt x="7842368" y="3239725"/>
                </a:cubicBezTo>
                <a:cubicBezTo>
                  <a:pt x="7834920" y="3232277"/>
                  <a:pt x="7827472" y="3230414"/>
                  <a:pt x="7820024" y="3234139"/>
                </a:cubicBezTo>
                <a:cubicBezTo>
                  <a:pt x="7812577" y="3237863"/>
                  <a:pt x="7803268" y="3236000"/>
                  <a:pt x="7792096" y="3228553"/>
                </a:cubicBezTo>
                <a:cubicBezTo>
                  <a:pt x="7780924" y="3221106"/>
                  <a:pt x="7771615" y="3221106"/>
                  <a:pt x="7764168" y="3228553"/>
                </a:cubicBezTo>
                <a:lnTo>
                  <a:pt x="7752996" y="3217382"/>
                </a:lnTo>
                <a:lnTo>
                  <a:pt x="7730653" y="3217382"/>
                </a:lnTo>
                <a:cubicBezTo>
                  <a:pt x="7715758" y="3217382"/>
                  <a:pt x="7706447" y="3215520"/>
                  <a:pt x="7702724" y="3211796"/>
                </a:cubicBezTo>
                <a:cubicBezTo>
                  <a:pt x="7699000" y="3208072"/>
                  <a:pt x="7697139" y="3206211"/>
                  <a:pt x="7697139" y="3206211"/>
                </a:cubicBezTo>
                <a:close/>
                <a:moveTo>
                  <a:pt x="4094341" y="3206211"/>
                </a:moveTo>
                <a:cubicBezTo>
                  <a:pt x="4090618" y="3206211"/>
                  <a:pt x="4088757" y="3209934"/>
                  <a:pt x="4088757" y="3217382"/>
                </a:cubicBezTo>
                <a:cubicBezTo>
                  <a:pt x="4096204" y="3217382"/>
                  <a:pt x="4099927" y="3215520"/>
                  <a:pt x="4099927" y="3211796"/>
                </a:cubicBezTo>
                <a:cubicBezTo>
                  <a:pt x="4099927" y="3208072"/>
                  <a:pt x="4098066" y="3206211"/>
                  <a:pt x="4094341" y="3206211"/>
                </a:cubicBezTo>
                <a:close/>
                <a:moveTo>
                  <a:pt x="3887669" y="3206211"/>
                </a:moveTo>
                <a:cubicBezTo>
                  <a:pt x="3887669" y="3206211"/>
                  <a:pt x="3887669" y="3209934"/>
                  <a:pt x="3887669" y="3217382"/>
                </a:cubicBezTo>
                <a:lnTo>
                  <a:pt x="3910012" y="3228553"/>
                </a:lnTo>
                <a:cubicBezTo>
                  <a:pt x="3917460" y="3221106"/>
                  <a:pt x="3917460" y="3217382"/>
                  <a:pt x="3910012" y="3217382"/>
                </a:cubicBezTo>
                <a:cubicBezTo>
                  <a:pt x="3910012" y="3217382"/>
                  <a:pt x="3906288" y="3217382"/>
                  <a:pt x="3898842" y="3217382"/>
                </a:cubicBezTo>
                <a:cubicBezTo>
                  <a:pt x="3891394" y="3209934"/>
                  <a:pt x="3887669" y="3206211"/>
                  <a:pt x="3887669" y="3206211"/>
                </a:cubicBezTo>
                <a:close/>
                <a:moveTo>
                  <a:pt x="3731270" y="3206211"/>
                </a:moveTo>
                <a:cubicBezTo>
                  <a:pt x="3738717" y="3213657"/>
                  <a:pt x="3742441" y="3217382"/>
                  <a:pt x="3742441" y="3217382"/>
                </a:cubicBezTo>
                <a:lnTo>
                  <a:pt x="3742441" y="3206211"/>
                </a:lnTo>
                <a:cubicBezTo>
                  <a:pt x="3742441" y="3206211"/>
                  <a:pt x="3738717" y="3206211"/>
                  <a:pt x="3731270" y="3206211"/>
                </a:cubicBezTo>
                <a:close/>
                <a:moveTo>
                  <a:pt x="1854464" y="3206211"/>
                </a:moveTo>
                <a:lnTo>
                  <a:pt x="1876806" y="3217382"/>
                </a:lnTo>
                <a:lnTo>
                  <a:pt x="1887978" y="3228553"/>
                </a:lnTo>
                <a:cubicBezTo>
                  <a:pt x="1880531" y="3228553"/>
                  <a:pt x="1873083" y="3228553"/>
                  <a:pt x="1865635" y="3228553"/>
                </a:cubicBezTo>
                <a:lnTo>
                  <a:pt x="1854464" y="3217382"/>
                </a:lnTo>
                <a:cubicBezTo>
                  <a:pt x="1854464" y="3209934"/>
                  <a:pt x="1854464" y="3206211"/>
                  <a:pt x="1854464" y="3206211"/>
                </a:cubicBezTo>
                <a:close/>
                <a:moveTo>
                  <a:pt x="9093571" y="3195039"/>
                </a:moveTo>
                <a:cubicBezTo>
                  <a:pt x="9101020" y="3195039"/>
                  <a:pt x="9108467" y="3195039"/>
                  <a:pt x="9115914" y="3195039"/>
                </a:cubicBezTo>
                <a:lnTo>
                  <a:pt x="9115914" y="3206211"/>
                </a:lnTo>
                <a:cubicBezTo>
                  <a:pt x="9108467" y="3206211"/>
                  <a:pt x="9102880" y="3204348"/>
                  <a:pt x="9099157" y="3200625"/>
                </a:cubicBezTo>
                <a:cubicBezTo>
                  <a:pt x="9095434" y="3196900"/>
                  <a:pt x="9093571" y="3195039"/>
                  <a:pt x="9093571" y="3195039"/>
                </a:cubicBezTo>
                <a:close/>
                <a:moveTo>
                  <a:pt x="7663624" y="3195039"/>
                </a:moveTo>
                <a:cubicBezTo>
                  <a:pt x="7656176" y="3202486"/>
                  <a:pt x="7654316" y="3208072"/>
                  <a:pt x="7658039" y="3211796"/>
                </a:cubicBezTo>
                <a:cubicBezTo>
                  <a:pt x="7661762" y="3215520"/>
                  <a:pt x="7665486" y="3217382"/>
                  <a:pt x="7669210" y="3217382"/>
                </a:cubicBezTo>
                <a:cubicBezTo>
                  <a:pt x="7672933" y="3217382"/>
                  <a:pt x="7674796" y="3217382"/>
                  <a:pt x="7674796" y="3217382"/>
                </a:cubicBezTo>
                <a:cubicBezTo>
                  <a:pt x="7674796" y="3217382"/>
                  <a:pt x="7674796" y="3213657"/>
                  <a:pt x="7674796" y="3206211"/>
                </a:cubicBezTo>
                <a:close/>
                <a:moveTo>
                  <a:pt x="3697754" y="3195039"/>
                </a:moveTo>
                <a:cubicBezTo>
                  <a:pt x="3697754" y="3202486"/>
                  <a:pt x="3699616" y="3206211"/>
                  <a:pt x="3703340" y="3206211"/>
                </a:cubicBezTo>
                <a:cubicBezTo>
                  <a:pt x="3707065" y="3206211"/>
                  <a:pt x="3708927" y="3204348"/>
                  <a:pt x="3708927" y="3200625"/>
                </a:cubicBezTo>
                <a:cubicBezTo>
                  <a:pt x="3708927" y="3196900"/>
                  <a:pt x="3705202" y="3195039"/>
                  <a:pt x="3697754" y="3195039"/>
                </a:cubicBezTo>
                <a:close/>
                <a:moveTo>
                  <a:pt x="3541355" y="3195039"/>
                </a:moveTo>
                <a:cubicBezTo>
                  <a:pt x="3541355" y="3202486"/>
                  <a:pt x="3543216" y="3206211"/>
                  <a:pt x="3546939" y="3206211"/>
                </a:cubicBezTo>
                <a:cubicBezTo>
                  <a:pt x="3550664" y="3206211"/>
                  <a:pt x="3552526" y="3204348"/>
                  <a:pt x="3552526" y="3200625"/>
                </a:cubicBezTo>
                <a:cubicBezTo>
                  <a:pt x="3552526" y="3196900"/>
                  <a:pt x="3548801" y="3195039"/>
                  <a:pt x="3541355" y="3195039"/>
                </a:cubicBezTo>
                <a:close/>
                <a:moveTo>
                  <a:pt x="2723045" y="3195039"/>
                </a:moveTo>
                <a:cubicBezTo>
                  <a:pt x="2728631" y="3195039"/>
                  <a:pt x="2733285" y="3198763"/>
                  <a:pt x="2737010" y="3206211"/>
                </a:cubicBezTo>
                <a:lnTo>
                  <a:pt x="2725837" y="3206211"/>
                </a:lnTo>
                <a:cubicBezTo>
                  <a:pt x="2718391" y="3206211"/>
                  <a:pt x="2714666" y="3206211"/>
                  <a:pt x="2714666" y="3206211"/>
                </a:cubicBezTo>
                <a:cubicBezTo>
                  <a:pt x="2714666" y="3213657"/>
                  <a:pt x="2710942" y="3217382"/>
                  <a:pt x="2703494" y="3217382"/>
                </a:cubicBezTo>
                <a:lnTo>
                  <a:pt x="2703494" y="3206211"/>
                </a:lnTo>
                <a:cubicBezTo>
                  <a:pt x="2710942" y="3198763"/>
                  <a:pt x="2717459" y="3195039"/>
                  <a:pt x="2723045" y="3195039"/>
                </a:cubicBezTo>
                <a:close/>
                <a:moveTo>
                  <a:pt x="2658809" y="3195039"/>
                </a:moveTo>
                <a:lnTo>
                  <a:pt x="2669981" y="3195039"/>
                </a:lnTo>
                <a:cubicBezTo>
                  <a:pt x="2669981" y="3202486"/>
                  <a:pt x="2668118" y="3206211"/>
                  <a:pt x="2664395" y="3206211"/>
                </a:cubicBezTo>
                <a:cubicBezTo>
                  <a:pt x="2660671" y="3206211"/>
                  <a:pt x="2656948" y="3204348"/>
                  <a:pt x="2653223" y="3200625"/>
                </a:cubicBezTo>
                <a:cubicBezTo>
                  <a:pt x="2649501" y="3196900"/>
                  <a:pt x="2651362" y="3195039"/>
                  <a:pt x="2658809" y="3195039"/>
                </a:cubicBezTo>
                <a:close/>
                <a:moveTo>
                  <a:pt x="9060057" y="3183868"/>
                </a:moveTo>
                <a:lnTo>
                  <a:pt x="9071229" y="3183868"/>
                </a:lnTo>
                <a:lnTo>
                  <a:pt x="9071229" y="3195039"/>
                </a:lnTo>
                <a:close/>
                <a:moveTo>
                  <a:pt x="8769600" y="3183868"/>
                </a:moveTo>
                <a:cubicBezTo>
                  <a:pt x="8777047" y="3183868"/>
                  <a:pt x="8780771" y="3183868"/>
                  <a:pt x="8780771" y="3183868"/>
                </a:cubicBezTo>
                <a:lnTo>
                  <a:pt x="8769600" y="3195039"/>
                </a:lnTo>
                <a:cubicBezTo>
                  <a:pt x="8769600" y="3187591"/>
                  <a:pt x="8769600" y="3183868"/>
                  <a:pt x="8769600" y="3183868"/>
                </a:cubicBezTo>
                <a:close/>
                <a:moveTo>
                  <a:pt x="7529568" y="3183868"/>
                </a:moveTo>
                <a:lnTo>
                  <a:pt x="7540738" y="3195039"/>
                </a:lnTo>
                <a:cubicBezTo>
                  <a:pt x="7540738" y="3195039"/>
                  <a:pt x="7540738" y="3193177"/>
                  <a:pt x="7540738" y="3189452"/>
                </a:cubicBezTo>
                <a:cubicBezTo>
                  <a:pt x="7540738" y="3185729"/>
                  <a:pt x="7537015" y="3183868"/>
                  <a:pt x="7529568" y="3183868"/>
                </a:cubicBezTo>
                <a:close/>
                <a:moveTo>
                  <a:pt x="3742441" y="3183868"/>
                </a:moveTo>
                <a:cubicBezTo>
                  <a:pt x="3742441" y="3183868"/>
                  <a:pt x="3742441" y="3187591"/>
                  <a:pt x="3742441" y="3195039"/>
                </a:cubicBezTo>
                <a:cubicBezTo>
                  <a:pt x="3749889" y="3195039"/>
                  <a:pt x="3753611" y="3193177"/>
                  <a:pt x="3753611" y="3189452"/>
                </a:cubicBezTo>
                <a:cubicBezTo>
                  <a:pt x="3753611" y="3185729"/>
                  <a:pt x="3749889" y="3183868"/>
                  <a:pt x="3742441" y="3183868"/>
                </a:cubicBezTo>
                <a:close/>
                <a:moveTo>
                  <a:pt x="3195039" y="3183868"/>
                </a:moveTo>
                <a:lnTo>
                  <a:pt x="3206211" y="3183868"/>
                </a:lnTo>
                <a:cubicBezTo>
                  <a:pt x="3206211" y="3183868"/>
                  <a:pt x="3206211" y="3187591"/>
                  <a:pt x="3206211" y="3195039"/>
                </a:cubicBezTo>
                <a:cubicBezTo>
                  <a:pt x="3198763" y="3195039"/>
                  <a:pt x="3195039" y="3191314"/>
                  <a:pt x="3195039" y="3183868"/>
                </a:cubicBezTo>
                <a:close/>
                <a:moveTo>
                  <a:pt x="2871066" y="3183868"/>
                </a:moveTo>
                <a:cubicBezTo>
                  <a:pt x="2871066" y="3183868"/>
                  <a:pt x="2874791" y="3187591"/>
                  <a:pt x="2882238" y="3195039"/>
                </a:cubicBezTo>
                <a:cubicBezTo>
                  <a:pt x="2889686" y="3195039"/>
                  <a:pt x="2893410" y="3193177"/>
                  <a:pt x="2893410" y="3189452"/>
                </a:cubicBezTo>
                <a:cubicBezTo>
                  <a:pt x="2893410" y="3185729"/>
                  <a:pt x="2889686" y="3183868"/>
                  <a:pt x="2882238" y="3183868"/>
                </a:cubicBezTo>
                <a:close/>
                <a:moveTo>
                  <a:pt x="1988522" y="3183868"/>
                </a:moveTo>
                <a:cubicBezTo>
                  <a:pt x="1995968" y="3183868"/>
                  <a:pt x="2010864" y="3187591"/>
                  <a:pt x="2033207" y="3195039"/>
                </a:cubicBezTo>
                <a:lnTo>
                  <a:pt x="2022036" y="3217382"/>
                </a:lnTo>
                <a:cubicBezTo>
                  <a:pt x="2007140" y="3209934"/>
                  <a:pt x="1995968" y="3206211"/>
                  <a:pt x="1988522" y="3206211"/>
                </a:cubicBezTo>
                <a:cubicBezTo>
                  <a:pt x="1981073" y="3198763"/>
                  <a:pt x="1979211" y="3195039"/>
                  <a:pt x="1982936" y="3195039"/>
                </a:cubicBezTo>
                <a:cubicBezTo>
                  <a:pt x="1986659" y="3195039"/>
                  <a:pt x="1988522" y="3191314"/>
                  <a:pt x="1988522" y="3183868"/>
                </a:cubicBezTo>
                <a:close/>
                <a:moveTo>
                  <a:pt x="8903657" y="3178283"/>
                </a:moveTo>
                <a:cubicBezTo>
                  <a:pt x="8899933" y="3178283"/>
                  <a:pt x="8896210" y="3180145"/>
                  <a:pt x="8892485" y="3183868"/>
                </a:cubicBezTo>
                <a:lnTo>
                  <a:pt x="8903657" y="3195039"/>
                </a:lnTo>
                <a:lnTo>
                  <a:pt x="8914828" y="3195039"/>
                </a:lnTo>
                <a:lnTo>
                  <a:pt x="8914828" y="3183868"/>
                </a:lnTo>
                <a:cubicBezTo>
                  <a:pt x="8911104" y="3180145"/>
                  <a:pt x="8907381" y="3178283"/>
                  <a:pt x="8903657" y="3178283"/>
                </a:cubicBezTo>
                <a:close/>
                <a:moveTo>
                  <a:pt x="9026543" y="3172695"/>
                </a:moveTo>
                <a:lnTo>
                  <a:pt x="9037714" y="3172695"/>
                </a:lnTo>
                <a:lnTo>
                  <a:pt x="9037714" y="3183868"/>
                </a:lnTo>
                <a:close/>
                <a:moveTo>
                  <a:pt x="2133751" y="3172695"/>
                </a:moveTo>
                <a:cubicBezTo>
                  <a:pt x="2141198" y="3172695"/>
                  <a:pt x="2144921" y="3172695"/>
                  <a:pt x="2144921" y="3172695"/>
                </a:cubicBezTo>
                <a:lnTo>
                  <a:pt x="2133751" y="3183868"/>
                </a:lnTo>
                <a:cubicBezTo>
                  <a:pt x="2133751" y="3176420"/>
                  <a:pt x="2133751" y="3172695"/>
                  <a:pt x="2133751" y="3172695"/>
                </a:cubicBezTo>
                <a:close/>
                <a:moveTo>
                  <a:pt x="1731577" y="3172695"/>
                </a:moveTo>
                <a:lnTo>
                  <a:pt x="1765091" y="3172695"/>
                </a:lnTo>
                <a:lnTo>
                  <a:pt x="1793021" y="3200625"/>
                </a:lnTo>
                <a:lnTo>
                  <a:pt x="1781848" y="3195039"/>
                </a:lnTo>
                <a:cubicBezTo>
                  <a:pt x="1778125" y="3195039"/>
                  <a:pt x="1768816" y="3191314"/>
                  <a:pt x="1753921" y="3183868"/>
                </a:cubicBezTo>
                <a:cubicBezTo>
                  <a:pt x="1739025" y="3176420"/>
                  <a:pt x="1731577" y="3172695"/>
                  <a:pt x="1731577" y="3172695"/>
                </a:cubicBezTo>
                <a:close/>
                <a:moveTo>
                  <a:pt x="3410089" y="3167111"/>
                </a:moveTo>
                <a:cubicBezTo>
                  <a:pt x="3411951" y="3167111"/>
                  <a:pt x="3414745" y="3168972"/>
                  <a:pt x="3418468" y="3172695"/>
                </a:cubicBezTo>
                <a:cubicBezTo>
                  <a:pt x="3418468" y="3180143"/>
                  <a:pt x="3416607" y="3183868"/>
                  <a:pt x="3412883" y="3183868"/>
                </a:cubicBezTo>
                <a:cubicBezTo>
                  <a:pt x="3409158" y="3183868"/>
                  <a:pt x="3407297" y="3180143"/>
                  <a:pt x="3407297" y="3172695"/>
                </a:cubicBezTo>
                <a:cubicBezTo>
                  <a:pt x="3407297" y="3168972"/>
                  <a:pt x="3408228" y="3167111"/>
                  <a:pt x="3410089" y="3167111"/>
                </a:cubicBezTo>
                <a:close/>
                <a:moveTo>
                  <a:pt x="9160601" y="3161524"/>
                </a:moveTo>
                <a:cubicBezTo>
                  <a:pt x="9160601" y="3161524"/>
                  <a:pt x="9160601" y="3165249"/>
                  <a:pt x="9160601" y="3172695"/>
                </a:cubicBezTo>
                <a:cubicBezTo>
                  <a:pt x="9160601" y="3172695"/>
                  <a:pt x="9156878" y="3172695"/>
                  <a:pt x="9149428" y="3172695"/>
                </a:cubicBezTo>
                <a:close/>
                <a:moveTo>
                  <a:pt x="8981856" y="3161524"/>
                </a:moveTo>
                <a:lnTo>
                  <a:pt x="8993029" y="3161524"/>
                </a:lnTo>
                <a:lnTo>
                  <a:pt x="9004200" y="3172695"/>
                </a:lnTo>
                <a:cubicBezTo>
                  <a:pt x="8996752" y="3172695"/>
                  <a:pt x="8991166" y="3170834"/>
                  <a:pt x="8987443" y="3167111"/>
                </a:cubicBezTo>
                <a:cubicBezTo>
                  <a:pt x="8983720" y="3163386"/>
                  <a:pt x="8981856" y="3161524"/>
                  <a:pt x="8981856" y="3161524"/>
                </a:cubicBezTo>
                <a:close/>
                <a:moveTo>
                  <a:pt x="2714666" y="3161524"/>
                </a:moveTo>
                <a:cubicBezTo>
                  <a:pt x="2722114" y="3168972"/>
                  <a:pt x="2725837" y="3172695"/>
                  <a:pt x="2725837" y="3172695"/>
                </a:cubicBezTo>
                <a:lnTo>
                  <a:pt x="2725837" y="3161524"/>
                </a:lnTo>
                <a:close/>
                <a:moveTo>
                  <a:pt x="1832121" y="3161524"/>
                </a:moveTo>
                <a:cubicBezTo>
                  <a:pt x="1839569" y="3161524"/>
                  <a:pt x="1843292" y="3165249"/>
                  <a:pt x="1843292" y="3172695"/>
                </a:cubicBezTo>
                <a:cubicBezTo>
                  <a:pt x="1843292" y="3172695"/>
                  <a:pt x="1839569" y="3172695"/>
                  <a:pt x="1832121" y="3172695"/>
                </a:cubicBezTo>
                <a:cubicBezTo>
                  <a:pt x="1832121" y="3172695"/>
                  <a:pt x="1830259" y="3170834"/>
                  <a:pt x="1826535" y="3167111"/>
                </a:cubicBezTo>
                <a:cubicBezTo>
                  <a:pt x="1822812" y="3163386"/>
                  <a:pt x="1824673" y="3161524"/>
                  <a:pt x="1832121" y="3161524"/>
                </a:cubicBezTo>
                <a:close/>
                <a:moveTo>
                  <a:pt x="8914828" y="3150352"/>
                </a:moveTo>
                <a:cubicBezTo>
                  <a:pt x="8914828" y="3157800"/>
                  <a:pt x="8918551" y="3161524"/>
                  <a:pt x="8925999" y="3161524"/>
                </a:cubicBezTo>
                <a:lnTo>
                  <a:pt x="8925999" y="3150352"/>
                </a:lnTo>
                <a:cubicBezTo>
                  <a:pt x="8925999" y="3150352"/>
                  <a:pt x="8922276" y="3150352"/>
                  <a:pt x="8914828" y="3150352"/>
                </a:cubicBezTo>
                <a:close/>
                <a:moveTo>
                  <a:pt x="8892485" y="3150352"/>
                </a:moveTo>
                <a:cubicBezTo>
                  <a:pt x="8892485" y="3157800"/>
                  <a:pt x="8894348" y="3161524"/>
                  <a:pt x="8898071" y="3161524"/>
                </a:cubicBezTo>
                <a:cubicBezTo>
                  <a:pt x="8901794" y="3161524"/>
                  <a:pt x="8903657" y="3159663"/>
                  <a:pt x="8903657" y="3155938"/>
                </a:cubicBezTo>
                <a:cubicBezTo>
                  <a:pt x="8903657" y="3152215"/>
                  <a:pt x="8899933" y="3150352"/>
                  <a:pt x="8892485" y="3150352"/>
                </a:cubicBezTo>
                <a:close/>
                <a:moveTo>
                  <a:pt x="6954236" y="3150352"/>
                </a:moveTo>
                <a:cubicBezTo>
                  <a:pt x="6950513" y="3150352"/>
                  <a:pt x="6948650" y="3154077"/>
                  <a:pt x="6948650" y="3161524"/>
                </a:cubicBezTo>
                <a:lnTo>
                  <a:pt x="6959822" y="3161524"/>
                </a:lnTo>
                <a:cubicBezTo>
                  <a:pt x="6959822" y="3161524"/>
                  <a:pt x="6959822" y="3159663"/>
                  <a:pt x="6959822" y="3155938"/>
                </a:cubicBezTo>
                <a:cubicBezTo>
                  <a:pt x="6959822" y="3152215"/>
                  <a:pt x="6957959" y="3150352"/>
                  <a:pt x="6954236" y="3150352"/>
                </a:cubicBezTo>
                <a:close/>
                <a:moveTo>
                  <a:pt x="2580609" y="3150352"/>
                </a:moveTo>
                <a:lnTo>
                  <a:pt x="2580609" y="3161524"/>
                </a:lnTo>
                <a:lnTo>
                  <a:pt x="2569439" y="3161524"/>
                </a:lnTo>
                <a:cubicBezTo>
                  <a:pt x="2569439" y="3154077"/>
                  <a:pt x="2573161" y="3150352"/>
                  <a:pt x="2580609" y="3150352"/>
                </a:cubicBezTo>
                <a:close/>
                <a:moveTo>
                  <a:pt x="9967738" y="3141974"/>
                </a:moveTo>
                <a:cubicBezTo>
                  <a:pt x="9969601" y="3141974"/>
                  <a:pt x="9972393" y="3142906"/>
                  <a:pt x="9976117" y="3144767"/>
                </a:cubicBezTo>
                <a:cubicBezTo>
                  <a:pt x="9983566" y="3148491"/>
                  <a:pt x="9987289" y="3150352"/>
                  <a:pt x="9987289" y="3150352"/>
                </a:cubicBezTo>
                <a:cubicBezTo>
                  <a:pt x="9987289" y="3150352"/>
                  <a:pt x="9983566" y="3150352"/>
                  <a:pt x="9976117" y="3150352"/>
                </a:cubicBezTo>
                <a:cubicBezTo>
                  <a:pt x="9968669" y="3150352"/>
                  <a:pt x="9964946" y="3148491"/>
                  <a:pt x="9964946" y="3144767"/>
                </a:cubicBezTo>
                <a:cubicBezTo>
                  <a:pt x="9964946" y="3142906"/>
                  <a:pt x="9965875" y="3141974"/>
                  <a:pt x="9967738" y="3141974"/>
                </a:cubicBezTo>
                <a:close/>
                <a:moveTo>
                  <a:pt x="3608383" y="3139181"/>
                </a:moveTo>
                <a:cubicBezTo>
                  <a:pt x="3600935" y="3139181"/>
                  <a:pt x="3599074" y="3141043"/>
                  <a:pt x="3602797" y="3144767"/>
                </a:cubicBezTo>
                <a:cubicBezTo>
                  <a:pt x="3606521" y="3148491"/>
                  <a:pt x="3610244" y="3150352"/>
                  <a:pt x="3613969" y="3150352"/>
                </a:cubicBezTo>
                <a:cubicBezTo>
                  <a:pt x="3617692" y="3150352"/>
                  <a:pt x="3619555" y="3146629"/>
                  <a:pt x="3619555" y="3139181"/>
                </a:cubicBezTo>
                <a:cubicBezTo>
                  <a:pt x="3619555" y="3139181"/>
                  <a:pt x="3615831" y="3139181"/>
                  <a:pt x="3608383" y="3139181"/>
                </a:cubicBezTo>
                <a:close/>
                <a:moveTo>
                  <a:pt x="2781695" y="3139181"/>
                </a:moveTo>
                <a:cubicBezTo>
                  <a:pt x="2789142" y="3146629"/>
                  <a:pt x="2792867" y="3150352"/>
                  <a:pt x="2792867" y="3150352"/>
                </a:cubicBezTo>
                <a:cubicBezTo>
                  <a:pt x="2792867" y="3150352"/>
                  <a:pt x="2792867" y="3154077"/>
                  <a:pt x="2792867" y="3161524"/>
                </a:cubicBezTo>
                <a:cubicBezTo>
                  <a:pt x="2792867" y="3161524"/>
                  <a:pt x="2796590" y="3161524"/>
                  <a:pt x="2804038" y="3161524"/>
                </a:cubicBezTo>
                <a:lnTo>
                  <a:pt x="2792867" y="3172695"/>
                </a:lnTo>
                <a:lnTo>
                  <a:pt x="2781695" y="3172695"/>
                </a:lnTo>
                <a:cubicBezTo>
                  <a:pt x="2789142" y="3180143"/>
                  <a:pt x="2804038" y="3183868"/>
                  <a:pt x="2826381" y="3183868"/>
                </a:cubicBezTo>
                <a:cubicBezTo>
                  <a:pt x="2818933" y="3176420"/>
                  <a:pt x="2815209" y="3172695"/>
                  <a:pt x="2815209" y="3172695"/>
                </a:cubicBezTo>
                <a:cubicBezTo>
                  <a:pt x="2815209" y="3165249"/>
                  <a:pt x="2815209" y="3161524"/>
                  <a:pt x="2815209" y="3161524"/>
                </a:cubicBezTo>
                <a:lnTo>
                  <a:pt x="2859895" y="3161524"/>
                </a:lnTo>
                <a:cubicBezTo>
                  <a:pt x="2874791" y="3168972"/>
                  <a:pt x="2889686" y="3172695"/>
                  <a:pt x="2904582" y="3172695"/>
                </a:cubicBezTo>
                <a:cubicBezTo>
                  <a:pt x="2889686" y="3165249"/>
                  <a:pt x="2878514" y="3161524"/>
                  <a:pt x="2871066" y="3161524"/>
                </a:cubicBezTo>
                <a:cubicBezTo>
                  <a:pt x="2863620" y="3161524"/>
                  <a:pt x="2852447" y="3157800"/>
                  <a:pt x="2837552" y="3150352"/>
                </a:cubicBezTo>
                <a:cubicBezTo>
                  <a:pt x="2822658" y="3142906"/>
                  <a:pt x="2804038" y="3139181"/>
                  <a:pt x="2781695" y="3139181"/>
                </a:cubicBezTo>
                <a:close/>
                <a:moveTo>
                  <a:pt x="7451367" y="3128010"/>
                </a:moveTo>
                <a:cubicBezTo>
                  <a:pt x="7443918" y="3128010"/>
                  <a:pt x="7438333" y="3129872"/>
                  <a:pt x="7434610" y="3133595"/>
                </a:cubicBezTo>
                <a:cubicBezTo>
                  <a:pt x="7430886" y="3137320"/>
                  <a:pt x="7432746" y="3141043"/>
                  <a:pt x="7440194" y="3144767"/>
                </a:cubicBezTo>
                <a:cubicBezTo>
                  <a:pt x="7447644" y="3148491"/>
                  <a:pt x="7456952" y="3152215"/>
                  <a:pt x="7468124" y="3155938"/>
                </a:cubicBezTo>
                <a:cubicBezTo>
                  <a:pt x="7479294" y="3159663"/>
                  <a:pt x="7488604" y="3165249"/>
                  <a:pt x="7496052" y="3172695"/>
                </a:cubicBezTo>
                <a:cubicBezTo>
                  <a:pt x="7503501" y="3165249"/>
                  <a:pt x="7509086" y="3163386"/>
                  <a:pt x="7512809" y="3167111"/>
                </a:cubicBezTo>
                <a:cubicBezTo>
                  <a:pt x="7516534" y="3170834"/>
                  <a:pt x="7518395" y="3172695"/>
                  <a:pt x="7518395" y="3172695"/>
                </a:cubicBezTo>
                <a:lnTo>
                  <a:pt x="7529568" y="3172695"/>
                </a:lnTo>
                <a:lnTo>
                  <a:pt x="7551909" y="3183868"/>
                </a:lnTo>
                <a:cubicBezTo>
                  <a:pt x="7559358" y="3191314"/>
                  <a:pt x="7570529" y="3198763"/>
                  <a:pt x="7585424" y="3206211"/>
                </a:cubicBezTo>
                <a:lnTo>
                  <a:pt x="7585424" y="3195039"/>
                </a:lnTo>
                <a:cubicBezTo>
                  <a:pt x="7585424" y="3195039"/>
                  <a:pt x="7585424" y="3193177"/>
                  <a:pt x="7585424" y="3189452"/>
                </a:cubicBezTo>
                <a:cubicBezTo>
                  <a:pt x="7585424" y="3185729"/>
                  <a:pt x="7585424" y="3180143"/>
                  <a:pt x="7585424" y="3172695"/>
                </a:cubicBezTo>
                <a:lnTo>
                  <a:pt x="7596596" y="3172695"/>
                </a:lnTo>
                <a:cubicBezTo>
                  <a:pt x="7596596" y="3187591"/>
                  <a:pt x="7596596" y="3195039"/>
                  <a:pt x="7596596" y="3195039"/>
                </a:cubicBezTo>
                <a:lnTo>
                  <a:pt x="7607766" y="3183868"/>
                </a:lnTo>
                <a:lnTo>
                  <a:pt x="7618938" y="3183868"/>
                </a:lnTo>
                <a:lnTo>
                  <a:pt x="7630110" y="3183868"/>
                </a:lnTo>
                <a:cubicBezTo>
                  <a:pt x="7622662" y="3183868"/>
                  <a:pt x="7618938" y="3187591"/>
                  <a:pt x="7618938" y="3195039"/>
                </a:cubicBezTo>
                <a:cubicBezTo>
                  <a:pt x="7618938" y="3195039"/>
                  <a:pt x="7620800" y="3195039"/>
                  <a:pt x="7624525" y="3195039"/>
                </a:cubicBezTo>
                <a:cubicBezTo>
                  <a:pt x="7628248" y="3195039"/>
                  <a:pt x="7633832" y="3195039"/>
                  <a:pt x="7641282" y="3195039"/>
                </a:cubicBezTo>
                <a:lnTo>
                  <a:pt x="7652452" y="3195039"/>
                </a:lnTo>
                <a:cubicBezTo>
                  <a:pt x="7645005" y="3195039"/>
                  <a:pt x="7645005" y="3191314"/>
                  <a:pt x="7652452" y="3183868"/>
                </a:cubicBezTo>
                <a:lnTo>
                  <a:pt x="7641282" y="3172695"/>
                </a:lnTo>
                <a:cubicBezTo>
                  <a:pt x="7633832" y="3172695"/>
                  <a:pt x="7626386" y="3172695"/>
                  <a:pt x="7618938" y="3172695"/>
                </a:cubicBezTo>
                <a:cubicBezTo>
                  <a:pt x="7611490" y="3172695"/>
                  <a:pt x="7605904" y="3170834"/>
                  <a:pt x="7602182" y="3167111"/>
                </a:cubicBezTo>
                <a:cubicBezTo>
                  <a:pt x="7598458" y="3163386"/>
                  <a:pt x="7596596" y="3161524"/>
                  <a:pt x="7596596" y="3161524"/>
                </a:cubicBezTo>
                <a:lnTo>
                  <a:pt x="7585424" y="3161524"/>
                </a:lnTo>
                <a:cubicBezTo>
                  <a:pt x="7585424" y="3154077"/>
                  <a:pt x="7585424" y="3150352"/>
                  <a:pt x="7585424" y="3150352"/>
                </a:cubicBezTo>
                <a:cubicBezTo>
                  <a:pt x="7585424" y="3150352"/>
                  <a:pt x="7585424" y="3146629"/>
                  <a:pt x="7585424" y="3139181"/>
                </a:cubicBezTo>
                <a:cubicBezTo>
                  <a:pt x="7585424" y="3139181"/>
                  <a:pt x="7583562" y="3139181"/>
                  <a:pt x="7579838" y="3139181"/>
                </a:cubicBezTo>
                <a:cubicBezTo>
                  <a:pt x="7576116" y="3139181"/>
                  <a:pt x="7570529" y="3139181"/>
                  <a:pt x="7563082" y="3139181"/>
                </a:cubicBezTo>
                <a:cubicBezTo>
                  <a:pt x="7555632" y="3139181"/>
                  <a:pt x="7546324" y="3137320"/>
                  <a:pt x="7535152" y="3133595"/>
                </a:cubicBezTo>
                <a:cubicBezTo>
                  <a:pt x="7523981" y="3129872"/>
                  <a:pt x="7514672" y="3128010"/>
                  <a:pt x="7507224" y="3128010"/>
                </a:cubicBezTo>
                <a:cubicBezTo>
                  <a:pt x="7499775" y="3128010"/>
                  <a:pt x="7492328" y="3128010"/>
                  <a:pt x="7484881" y="3128010"/>
                </a:cubicBezTo>
                <a:lnTo>
                  <a:pt x="7484881" y="3139181"/>
                </a:lnTo>
                <a:cubicBezTo>
                  <a:pt x="7477433" y="3139181"/>
                  <a:pt x="7466261" y="3139181"/>
                  <a:pt x="7451367" y="3139181"/>
                </a:cubicBezTo>
                <a:close/>
                <a:moveTo>
                  <a:pt x="7026850" y="3128010"/>
                </a:moveTo>
                <a:lnTo>
                  <a:pt x="7026850" y="3139181"/>
                </a:lnTo>
                <a:cubicBezTo>
                  <a:pt x="7034300" y="3139181"/>
                  <a:pt x="7038022" y="3139181"/>
                  <a:pt x="7038022" y="3139181"/>
                </a:cubicBezTo>
                <a:close/>
                <a:moveTo>
                  <a:pt x="3049810" y="3128010"/>
                </a:moveTo>
                <a:lnTo>
                  <a:pt x="3049810" y="3139181"/>
                </a:lnTo>
                <a:lnTo>
                  <a:pt x="3060981" y="3139181"/>
                </a:lnTo>
                <a:cubicBezTo>
                  <a:pt x="3060981" y="3131734"/>
                  <a:pt x="3057259" y="3128010"/>
                  <a:pt x="3049810" y="3128010"/>
                </a:cubicBezTo>
                <a:close/>
                <a:moveTo>
                  <a:pt x="2558265" y="3128010"/>
                </a:moveTo>
                <a:cubicBezTo>
                  <a:pt x="2558265" y="3135457"/>
                  <a:pt x="2556404" y="3139181"/>
                  <a:pt x="2552679" y="3139181"/>
                </a:cubicBezTo>
                <a:cubicBezTo>
                  <a:pt x="2548956" y="3139181"/>
                  <a:pt x="2547095" y="3137320"/>
                  <a:pt x="2547095" y="3133595"/>
                </a:cubicBezTo>
                <a:cubicBezTo>
                  <a:pt x="2547095" y="3129872"/>
                  <a:pt x="2550818" y="3128010"/>
                  <a:pt x="2558265" y="3128010"/>
                </a:cubicBezTo>
                <a:close/>
                <a:moveTo>
                  <a:pt x="8433058" y="3121028"/>
                </a:moveTo>
                <a:cubicBezTo>
                  <a:pt x="8432128" y="3120096"/>
                  <a:pt x="8430731" y="3120563"/>
                  <a:pt x="8428870" y="3122424"/>
                </a:cubicBezTo>
                <a:cubicBezTo>
                  <a:pt x="8425147" y="3126149"/>
                  <a:pt x="8427007" y="3128010"/>
                  <a:pt x="8434455" y="3128010"/>
                </a:cubicBezTo>
                <a:cubicBezTo>
                  <a:pt x="8434455" y="3124287"/>
                  <a:pt x="8433989" y="3121959"/>
                  <a:pt x="8433058" y="3121028"/>
                </a:cubicBezTo>
                <a:close/>
                <a:moveTo>
                  <a:pt x="9875574" y="3116838"/>
                </a:moveTo>
                <a:cubicBezTo>
                  <a:pt x="9875574" y="3116838"/>
                  <a:pt x="9888608" y="3120563"/>
                  <a:pt x="9914673" y="3128010"/>
                </a:cubicBezTo>
                <a:cubicBezTo>
                  <a:pt x="9940741" y="3135457"/>
                  <a:pt x="9953775" y="3142906"/>
                  <a:pt x="9953775" y="3150352"/>
                </a:cubicBezTo>
                <a:lnTo>
                  <a:pt x="9909088" y="3139181"/>
                </a:lnTo>
                <a:close/>
                <a:moveTo>
                  <a:pt x="7384337" y="3116838"/>
                </a:moveTo>
                <a:cubicBezTo>
                  <a:pt x="7391786" y="3124286"/>
                  <a:pt x="7395510" y="3128010"/>
                  <a:pt x="7395510" y="3128010"/>
                </a:cubicBezTo>
                <a:cubicBezTo>
                  <a:pt x="7395510" y="3128010"/>
                  <a:pt x="7397371" y="3129872"/>
                  <a:pt x="7401094" y="3133595"/>
                </a:cubicBezTo>
                <a:cubicBezTo>
                  <a:pt x="7404818" y="3137320"/>
                  <a:pt x="7406680" y="3139181"/>
                  <a:pt x="7406680" y="3139181"/>
                </a:cubicBezTo>
                <a:lnTo>
                  <a:pt x="7417852" y="3139181"/>
                </a:lnTo>
                <a:lnTo>
                  <a:pt x="7417852" y="3128010"/>
                </a:lnTo>
                <a:lnTo>
                  <a:pt x="7406680" y="3116838"/>
                </a:lnTo>
                <a:close/>
                <a:moveTo>
                  <a:pt x="4055241" y="3116838"/>
                </a:moveTo>
                <a:cubicBezTo>
                  <a:pt x="4055241" y="3124286"/>
                  <a:pt x="4058966" y="3128010"/>
                  <a:pt x="4066413" y="3128010"/>
                </a:cubicBezTo>
                <a:cubicBezTo>
                  <a:pt x="4066413" y="3120563"/>
                  <a:pt x="4066413" y="3116838"/>
                  <a:pt x="4066413" y="3116838"/>
                </a:cubicBezTo>
                <a:close/>
                <a:moveTo>
                  <a:pt x="3775955" y="3116838"/>
                </a:moveTo>
                <a:cubicBezTo>
                  <a:pt x="3768508" y="3116838"/>
                  <a:pt x="3764784" y="3118700"/>
                  <a:pt x="3764784" y="3122424"/>
                </a:cubicBezTo>
                <a:cubicBezTo>
                  <a:pt x="3764784" y="3126149"/>
                  <a:pt x="3761059" y="3128010"/>
                  <a:pt x="3753611" y="3128010"/>
                </a:cubicBezTo>
                <a:lnTo>
                  <a:pt x="3742441" y="3128010"/>
                </a:lnTo>
                <a:lnTo>
                  <a:pt x="3753611" y="3139181"/>
                </a:lnTo>
                <a:lnTo>
                  <a:pt x="3775955" y="3139181"/>
                </a:lnTo>
                <a:lnTo>
                  <a:pt x="3787127" y="3128010"/>
                </a:lnTo>
                <a:cubicBezTo>
                  <a:pt x="3787127" y="3120563"/>
                  <a:pt x="3783402" y="3116838"/>
                  <a:pt x="3775955" y="3116838"/>
                </a:cubicBezTo>
                <a:close/>
                <a:moveTo>
                  <a:pt x="3957491" y="3111253"/>
                </a:moveTo>
                <a:cubicBezTo>
                  <a:pt x="3955630" y="3111253"/>
                  <a:pt x="3954699" y="3113115"/>
                  <a:pt x="3954699" y="3116838"/>
                </a:cubicBezTo>
                <a:lnTo>
                  <a:pt x="3965870" y="3116838"/>
                </a:lnTo>
                <a:cubicBezTo>
                  <a:pt x="3962147" y="3113115"/>
                  <a:pt x="3959353" y="3111253"/>
                  <a:pt x="3957491" y="3111253"/>
                </a:cubicBezTo>
                <a:close/>
                <a:moveTo>
                  <a:pt x="9082400" y="3105667"/>
                </a:moveTo>
                <a:lnTo>
                  <a:pt x="9104743" y="3105667"/>
                </a:lnTo>
                <a:lnTo>
                  <a:pt x="9104743" y="3116838"/>
                </a:lnTo>
                <a:cubicBezTo>
                  <a:pt x="9097296" y="3116838"/>
                  <a:pt x="9089848" y="3113115"/>
                  <a:pt x="9082400" y="3105667"/>
                </a:cubicBezTo>
                <a:close/>
                <a:moveTo>
                  <a:pt x="8769600" y="3105667"/>
                </a:moveTo>
                <a:lnTo>
                  <a:pt x="8769600" y="3116838"/>
                </a:lnTo>
                <a:cubicBezTo>
                  <a:pt x="8777047" y="3116838"/>
                  <a:pt x="8780771" y="3116838"/>
                  <a:pt x="8780771" y="3116838"/>
                </a:cubicBezTo>
                <a:cubicBezTo>
                  <a:pt x="8780771" y="3109392"/>
                  <a:pt x="8777047" y="3105667"/>
                  <a:pt x="8769600" y="3105667"/>
                </a:cubicBezTo>
                <a:close/>
                <a:moveTo>
                  <a:pt x="7361994" y="3105667"/>
                </a:moveTo>
                <a:lnTo>
                  <a:pt x="7361994" y="3116838"/>
                </a:lnTo>
                <a:lnTo>
                  <a:pt x="7367580" y="3116838"/>
                </a:lnTo>
                <a:cubicBezTo>
                  <a:pt x="7363857" y="3116838"/>
                  <a:pt x="7361994" y="3113115"/>
                  <a:pt x="7361994" y="3105667"/>
                </a:cubicBezTo>
                <a:close/>
                <a:moveTo>
                  <a:pt x="3038638" y="3105667"/>
                </a:moveTo>
                <a:lnTo>
                  <a:pt x="3027468" y="3116838"/>
                </a:lnTo>
                <a:cubicBezTo>
                  <a:pt x="3034915" y="3116838"/>
                  <a:pt x="3038638" y="3116838"/>
                  <a:pt x="3038638" y="3116838"/>
                </a:cubicBezTo>
                <a:cubicBezTo>
                  <a:pt x="3038638" y="3109392"/>
                  <a:pt x="3038638" y="3105667"/>
                  <a:pt x="3038638" y="3105667"/>
                </a:cubicBezTo>
                <a:close/>
                <a:moveTo>
                  <a:pt x="3502254" y="3102175"/>
                </a:moveTo>
                <a:cubicBezTo>
                  <a:pt x="3496668" y="3102642"/>
                  <a:pt x="3491082" y="3103806"/>
                  <a:pt x="3485497" y="3105667"/>
                </a:cubicBezTo>
                <a:lnTo>
                  <a:pt x="3474325" y="3105667"/>
                </a:lnTo>
                <a:lnTo>
                  <a:pt x="3496668" y="3116838"/>
                </a:lnTo>
                <a:cubicBezTo>
                  <a:pt x="3511564" y="3116838"/>
                  <a:pt x="3522736" y="3116838"/>
                  <a:pt x="3530182" y="3116838"/>
                </a:cubicBezTo>
                <a:lnTo>
                  <a:pt x="3541355" y="3116838"/>
                </a:lnTo>
                <a:cubicBezTo>
                  <a:pt x="3548801" y="3124286"/>
                  <a:pt x="3552526" y="3128010"/>
                  <a:pt x="3552526" y="3128010"/>
                </a:cubicBezTo>
                <a:cubicBezTo>
                  <a:pt x="3552526" y="3128010"/>
                  <a:pt x="3556250" y="3128010"/>
                  <a:pt x="3563696" y="3128010"/>
                </a:cubicBezTo>
                <a:lnTo>
                  <a:pt x="3552526" y="3116838"/>
                </a:lnTo>
                <a:cubicBezTo>
                  <a:pt x="3535769" y="3105667"/>
                  <a:pt x="3519011" y="3100779"/>
                  <a:pt x="3502254" y="3102175"/>
                </a:cubicBezTo>
                <a:close/>
                <a:moveTo>
                  <a:pt x="7420645" y="3100081"/>
                </a:moveTo>
                <a:cubicBezTo>
                  <a:pt x="7418784" y="3100081"/>
                  <a:pt x="7417852" y="3101944"/>
                  <a:pt x="7417852" y="3105667"/>
                </a:cubicBezTo>
                <a:lnTo>
                  <a:pt x="7429024" y="3105667"/>
                </a:lnTo>
                <a:cubicBezTo>
                  <a:pt x="7425299" y="3101944"/>
                  <a:pt x="7422506" y="3100081"/>
                  <a:pt x="7420645" y="3100081"/>
                </a:cubicBezTo>
                <a:close/>
                <a:moveTo>
                  <a:pt x="6760132" y="3098685"/>
                </a:moveTo>
                <a:cubicBezTo>
                  <a:pt x="6759200" y="3099616"/>
                  <a:pt x="6758736" y="3101944"/>
                  <a:pt x="6758736" y="3105667"/>
                </a:cubicBezTo>
                <a:cubicBezTo>
                  <a:pt x="6758736" y="3113115"/>
                  <a:pt x="6758736" y="3116838"/>
                  <a:pt x="6758736" y="3116838"/>
                </a:cubicBezTo>
                <a:cubicBezTo>
                  <a:pt x="6758736" y="3116838"/>
                  <a:pt x="6760598" y="3114977"/>
                  <a:pt x="6764321" y="3111253"/>
                </a:cubicBezTo>
                <a:cubicBezTo>
                  <a:pt x="6768044" y="3107529"/>
                  <a:pt x="6768044" y="3103806"/>
                  <a:pt x="6764321" y="3100081"/>
                </a:cubicBezTo>
                <a:cubicBezTo>
                  <a:pt x="6762460" y="3098219"/>
                  <a:pt x="6761064" y="3097754"/>
                  <a:pt x="6760132" y="3098685"/>
                </a:cubicBezTo>
                <a:close/>
                <a:moveTo>
                  <a:pt x="2971610" y="3094495"/>
                </a:moveTo>
                <a:lnTo>
                  <a:pt x="2971610" y="3105667"/>
                </a:lnTo>
                <a:cubicBezTo>
                  <a:pt x="2956714" y="3105667"/>
                  <a:pt x="2960439" y="3113115"/>
                  <a:pt x="2982780" y="3128010"/>
                </a:cubicBezTo>
                <a:lnTo>
                  <a:pt x="3027468" y="3128010"/>
                </a:lnTo>
                <a:cubicBezTo>
                  <a:pt x="3027468" y="3128010"/>
                  <a:pt x="3025605" y="3124286"/>
                  <a:pt x="3021882" y="3116838"/>
                </a:cubicBezTo>
                <a:cubicBezTo>
                  <a:pt x="3018158" y="3109392"/>
                  <a:pt x="3012571" y="3105667"/>
                  <a:pt x="3005124" y="3105667"/>
                </a:cubicBezTo>
                <a:cubicBezTo>
                  <a:pt x="2997677" y="3105667"/>
                  <a:pt x="2990228" y="3105667"/>
                  <a:pt x="2982780" y="3105667"/>
                </a:cubicBezTo>
                <a:close/>
                <a:moveTo>
                  <a:pt x="2602952" y="3094495"/>
                </a:moveTo>
                <a:lnTo>
                  <a:pt x="2647637" y="3116838"/>
                </a:lnTo>
                <a:lnTo>
                  <a:pt x="2714666" y="3139181"/>
                </a:lnTo>
                <a:cubicBezTo>
                  <a:pt x="2737010" y="3139181"/>
                  <a:pt x="2755628" y="3139181"/>
                  <a:pt x="2770524" y="3139181"/>
                </a:cubicBezTo>
                <a:cubicBezTo>
                  <a:pt x="2770524" y="3131734"/>
                  <a:pt x="2766799" y="3128010"/>
                  <a:pt x="2759353" y="3128010"/>
                </a:cubicBezTo>
                <a:cubicBezTo>
                  <a:pt x="2766799" y="3120563"/>
                  <a:pt x="2766799" y="3114977"/>
                  <a:pt x="2759353" y="3111253"/>
                </a:cubicBezTo>
                <a:cubicBezTo>
                  <a:pt x="2751905" y="3107529"/>
                  <a:pt x="2744457" y="3105667"/>
                  <a:pt x="2737010" y="3105667"/>
                </a:cubicBezTo>
                <a:cubicBezTo>
                  <a:pt x="2729562" y="3105667"/>
                  <a:pt x="2720251" y="3103806"/>
                  <a:pt x="2709080" y="3100081"/>
                </a:cubicBezTo>
                <a:cubicBezTo>
                  <a:pt x="2697909" y="3096356"/>
                  <a:pt x="2688599" y="3094495"/>
                  <a:pt x="2681152" y="3094495"/>
                </a:cubicBezTo>
                <a:close/>
                <a:moveTo>
                  <a:pt x="2580609" y="3094495"/>
                </a:moveTo>
                <a:lnTo>
                  <a:pt x="2569439" y="3105667"/>
                </a:lnTo>
                <a:cubicBezTo>
                  <a:pt x="2569439" y="3105667"/>
                  <a:pt x="2573161" y="3105667"/>
                  <a:pt x="2580609" y="3105667"/>
                </a:cubicBezTo>
                <a:cubicBezTo>
                  <a:pt x="2588056" y="3105667"/>
                  <a:pt x="2591781" y="3105667"/>
                  <a:pt x="2591781" y="3105667"/>
                </a:cubicBezTo>
                <a:cubicBezTo>
                  <a:pt x="2591781" y="3098219"/>
                  <a:pt x="2588056" y="3094495"/>
                  <a:pt x="2580609" y="3094495"/>
                </a:cubicBezTo>
                <a:close/>
                <a:moveTo>
                  <a:pt x="1737164" y="3094495"/>
                </a:moveTo>
                <a:cubicBezTo>
                  <a:pt x="1744611" y="3094495"/>
                  <a:pt x="1753921" y="3098219"/>
                  <a:pt x="1765091" y="3105667"/>
                </a:cubicBezTo>
                <a:cubicBezTo>
                  <a:pt x="1772539" y="3113115"/>
                  <a:pt x="1779987" y="3116838"/>
                  <a:pt x="1787435" y="3116838"/>
                </a:cubicBezTo>
                <a:lnTo>
                  <a:pt x="1910322" y="3172695"/>
                </a:lnTo>
                <a:cubicBezTo>
                  <a:pt x="1880531" y="3172695"/>
                  <a:pt x="1891701" y="3183868"/>
                  <a:pt x="1943836" y="3206211"/>
                </a:cubicBezTo>
                <a:cubicBezTo>
                  <a:pt x="1973627" y="3213657"/>
                  <a:pt x="1988522" y="3221106"/>
                  <a:pt x="1988522" y="3228553"/>
                </a:cubicBezTo>
                <a:cubicBezTo>
                  <a:pt x="1995968" y="3228553"/>
                  <a:pt x="2003416" y="3228553"/>
                  <a:pt x="2010864" y="3228553"/>
                </a:cubicBezTo>
                <a:cubicBezTo>
                  <a:pt x="2018311" y="3228553"/>
                  <a:pt x="2022036" y="3228553"/>
                  <a:pt x="2022036" y="3228553"/>
                </a:cubicBezTo>
                <a:cubicBezTo>
                  <a:pt x="2022036" y="3228553"/>
                  <a:pt x="2018311" y="3232277"/>
                  <a:pt x="2010864" y="3239725"/>
                </a:cubicBezTo>
                <a:cubicBezTo>
                  <a:pt x="1995968" y="3239725"/>
                  <a:pt x="1984797" y="3236000"/>
                  <a:pt x="1977350" y="3228553"/>
                </a:cubicBezTo>
                <a:lnTo>
                  <a:pt x="1955006" y="3217382"/>
                </a:lnTo>
                <a:cubicBezTo>
                  <a:pt x="1940112" y="3217382"/>
                  <a:pt x="1928940" y="3215520"/>
                  <a:pt x="1921492" y="3211796"/>
                </a:cubicBezTo>
                <a:cubicBezTo>
                  <a:pt x="1914045" y="3208072"/>
                  <a:pt x="1902874" y="3202486"/>
                  <a:pt x="1887978" y="3195039"/>
                </a:cubicBezTo>
                <a:cubicBezTo>
                  <a:pt x="1873083" y="3187591"/>
                  <a:pt x="1861912" y="3180143"/>
                  <a:pt x="1854464" y="3172695"/>
                </a:cubicBezTo>
                <a:cubicBezTo>
                  <a:pt x="1847015" y="3165249"/>
                  <a:pt x="1837707" y="3157800"/>
                  <a:pt x="1826535" y="3150352"/>
                </a:cubicBezTo>
                <a:cubicBezTo>
                  <a:pt x="1815364" y="3142906"/>
                  <a:pt x="1806055" y="3139181"/>
                  <a:pt x="1798607" y="3139181"/>
                </a:cubicBezTo>
                <a:cubicBezTo>
                  <a:pt x="1791158" y="3139181"/>
                  <a:pt x="1779987" y="3135457"/>
                  <a:pt x="1765091" y="3128010"/>
                </a:cubicBezTo>
                <a:lnTo>
                  <a:pt x="1731577" y="3105667"/>
                </a:lnTo>
                <a:cubicBezTo>
                  <a:pt x="1724130" y="3105667"/>
                  <a:pt x="1720406" y="3105667"/>
                  <a:pt x="1720406" y="3105667"/>
                </a:cubicBezTo>
                <a:cubicBezTo>
                  <a:pt x="1724130" y="3098219"/>
                  <a:pt x="1729716" y="3094495"/>
                  <a:pt x="1737164" y="3094495"/>
                </a:cubicBezTo>
                <a:close/>
                <a:moveTo>
                  <a:pt x="1564005" y="3094495"/>
                </a:moveTo>
                <a:lnTo>
                  <a:pt x="1597520" y="3105667"/>
                </a:lnTo>
                <a:lnTo>
                  <a:pt x="1642206" y="3128010"/>
                </a:lnTo>
                <a:cubicBezTo>
                  <a:pt x="1649654" y="3128010"/>
                  <a:pt x="1653377" y="3129872"/>
                  <a:pt x="1653377" y="3133595"/>
                </a:cubicBezTo>
                <a:cubicBezTo>
                  <a:pt x="1653377" y="3137320"/>
                  <a:pt x="1655240" y="3139181"/>
                  <a:pt x="1658963" y="3139181"/>
                </a:cubicBezTo>
                <a:cubicBezTo>
                  <a:pt x="1662686" y="3139181"/>
                  <a:pt x="1668272" y="3142906"/>
                  <a:pt x="1675720" y="3150352"/>
                </a:cubicBezTo>
                <a:cubicBezTo>
                  <a:pt x="1690616" y="3157800"/>
                  <a:pt x="1698063" y="3161524"/>
                  <a:pt x="1698063" y="3161524"/>
                </a:cubicBezTo>
                <a:lnTo>
                  <a:pt x="1686891" y="3161524"/>
                </a:lnTo>
                <a:cubicBezTo>
                  <a:pt x="1686891" y="3161524"/>
                  <a:pt x="1675720" y="3157800"/>
                  <a:pt x="1653377" y="3150352"/>
                </a:cubicBezTo>
                <a:cubicBezTo>
                  <a:pt x="1631035" y="3142906"/>
                  <a:pt x="1612415" y="3135457"/>
                  <a:pt x="1597520" y="3128010"/>
                </a:cubicBezTo>
                <a:lnTo>
                  <a:pt x="1575178" y="3116838"/>
                </a:lnTo>
                <a:cubicBezTo>
                  <a:pt x="1575178" y="3116838"/>
                  <a:pt x="1571453" y="3113115"/>
                  <a:pt x="1564005" y="3105667"/>
                </a:cubicBezTo>
                <a:close/>
                <a:moveTo>
                  <a:pt x="3967267" y="3086116"/>
                </a:moveTo>
                <a:cubicBezTo>
                  <a:pt x="3964474" y="3086116"/>
                  <a:pt x="3962147" y="3087049"/>
                  <a:pt x="3960283" y="3088910"/>
                </a:cubicBezTo>
                <a:cubicBezTo>
                  <a:pt x="3956560" y="3092633"/>
                  <a:pt x="3958422" y="3094495"/>
                  <a:pt x="3965870" y="3094495"/>
                </a:cubicBezTo>
                <a:lnTo>
                  <a:pt x="3988213" y="3094495"/>
                </a:lnTo>
                <a:cubicBezTo>
                  <a:pt x="3988213" y="3094495"/>
                  <a:pt x="3984488" y="3092633"/>
                  <a:pt x="3977042" y="3088910"/>
                </a:cubicBezTo>
                <a:cubicBezTo>
                  <a:pt x="3973317" y="3087049"/>
                  <a:pt x="3970060" y="3086116"/>
                  <a:pt x="3967267" y="3086116"/>
                </a:cubicBezTo>
                <a:close/>
                <a:moveTo>
                  <a:pt x="8356256" y="3083324"/>
                </a:moveTo>
                <a:cubicBezTo>
                  <a:pt x="8363704" y="3083324"/>
                  <a:pt x="8367426" y="3085186"/>
                  <a:pt x="8367426" y="3088910"/>
                </a:cubicBezTo>
                <a:cubicBezTo>
                  <a:pt x="8367426" y="3092633"/>
                  <a:pt x="8363704" y="3094495"/>
                  <a:pt x="8356256" y="3094495"/>
                </a:cubicBezTo>
                <a:cubicBezTo>
                  <a:pt x="8356256" y="3087049"/>
                  <a:pt x="8356256" y="3083324"/>
                  <a:pt x="8356256" y="3083324"/>
                </a:cubicBezTo>
                <a:close/>
                <a:moveTo>
                  <a:pt x="6836936" y="3083324"/>
                </a:moveTo>
                <a:cubicBezTo>
                  <a:pt x="6836936" y="3090772"/>
                  <a:pt x="6836936" y="3094495"/>
                  <a:pt x="6836936" y="3094495"/>
                </a:cubicBezTo>
                <a:cubicBezTo>
                  <a:pt x="6836936" y="3094495"/>
                  <a:pt x="6840658" y="3094495"/>
                  <a:pt x="6848108" y="3094495"/>
                </a:cubicBezTo>
                <a:lnTo>
                  <a:pt x="6848108" y="3083324"/>
                </a:lnTo>
                <a:close/>
                <a:moveTo>
                  <a:pt x="2865481" y="3083324"/>
                </a:moveTo>
                <a:cubicBezTo>
                  <a:pt x="2861757" y="3083324"/>
                  <a:pt x="2859895" y="3087049"/>
                  <a:pt x="2859895" y="3094495"/>
                </a:cubicBezTo>
                <a:lnTo>
                  <a:pt x="2871066" y="3094495"/>
                </a:lnTo>
                <a:lnTo>
                  <a:pt x="2882238" y="3094495"/>
                </a:lnTo>
                <a:cubicBezTo>
                  <a:pt x="2874791" y="3087049"/>
                  <a:pt x="2869204" y="3083324"/>
                  <a:pt x="2865481" y="3083324"/>
                </a:cubicBezTo>
                <a:close/>
                <a:moveTo>
                  <a:pt x="6811800" y="3077739"/>
                </a:moveTo>
                <a:cubicBezTo>
                  <a:pt x="6809938" y="3077739"/>
                  <a:pt x="6807146" y="3079601"/>
                  <a:pt x="6803421" y="3083324"/>
                </a:cubicBezTo>
                <a:lnTo>
                  <a:pt x="6814594" y="3083324"/>
                </a:lnTo>
                <a:cubicBezTo>
                  <a:pt x="6814594" y="3079601"/>
                  <a:pt x="6813662" y="3077739"/>
                  <a:pt x="6811800" y="3077739"/>
                </a:cubicBezTo>
                <a:close/>
                <a:moveTo>
                  <a:pt x="9395201" y="3072153"/>
                </a:moveTo>
                <a:cubicBezTo>
                  <a:pt x="9402650" y="3072153"/>
                  <a:pt x="9410096" y="3074015"/>
                  <a:pt x="9417544" y="3077738"/>
                </a:cubicBezTo>
                <a:cubicBezTo>
                  <a:pt x="9424993" y="3081462"/>
                  <a:pt x="9428716" y="3083324"/>
                  <a:pt x="9428716" y="3083324"/>
                </a:cubicBezTo>
                <a:close/>
                <a:moveTo>
                  <a:pt x="8278055" y="3072153"/>
                </a:moveTo>
                <a:lnTo>
                  <a:pt x="8266883" y="3083324"/>
                </a:lnTo>
                <a:lnTo>
                  <a:pt x="8289226" y="3083324"/>
                </a:lnTo>
                <a:cubicBezTo>
                  <a:pt x="8289226" y="3083324"/>
                  <a:pt x="8287364" y="3081462"/>
                  <a:pt x="8283640" y="3077738"/>
                </a:cubicBezTo>
                <a:cubicBezTo>
                  <a:pt x="8279916" y="3074015"/>
                  <a:pt x="8278055" y="3072153"/>
                  <a:pt x="8278055" y="3072153"/>
                </a:cubicBezTo>
                <a:close/>
                <a:moveTo>
                  <a:pt x="7317309" y="3072153"/>
                </a:moveTo>
                <a:lnTo>
                  <a:pt x="7317309" y="3083324"/>
                </a:lnTo>
                <a:cubicBezTo>
                  <a:pt x="7317309" y="3090772"/>
                  <a:pt x="7315446" y="3094495"/>
                  <a:pt x="7311723" y="3094495"/>
                </a:cubicBezTo>
                <a:cubicBezTo>
                  <a:pt x="7308000" y="3094495"/>
                  <a:pt x="7306136" y="3090772"/>
                  <a:pt x="7306136" y="3083324"/>
                </a:cubicBezTo>
                <a:cubicBezTo>
                  <a:pt x="7306136" y="3075876"/>
                  <a:pt x="7309862" y="3072153"/>
                  <a:pt x="7317309" y="3072153"/>
                </a:cubicBezTo>
                <a:close/>
                <a:moveTo>
                  <a:pt x="7283795" y="3072153"/>
                </a:moveTo>
                <a:cubicBezTo>
                  <a:pt x="7291242" y="3072153"/>
                  <a:pt x="7294966" y="3072153"/>
                  <a:pt x="7294966" y="3072153"/>
                </a:cubicBezTo>
                <a:lnTo>
                  <a:pt x="7272622" y="3083324"/>
                </a:lnTo>
                <a:cubicBezTo>
                  <a:pt x="7272622" y="3083324"/>
                  <a:pt x="7272622" y="3081462"/>
                  <a:pt x="7272622" y="3077738"/>
                </a:cubicBezTo>
                <a:cubicBezTo>
                  <a:pt x="7272622" y="3074015"/>
                  <a:pt x="7276346" y="3072153"/>
                  <a:pt x="7283795" y="3072153"/>
                </a:cubicBezTo>
                <a:close/>
                <a:moveTo>
                  <a:pt x="3910012" y="3072153"/>
                </a:moveTo>
                <a:lnTo>
                  <a:pt x="3921183" y="3083324"/>
                </a:lnTo>
                <a:lnTo>
                  <a:pt x="3932356" y="3083324"/>
                </a:lnTo>
                <a:cubicBezTo>
                  <a:pt x="3932356" y="3075876"/>
                  <a:pt x="3928631" y="3072153"/>
                  <a:pt x="3921183" y="3072153"/>
                </a:cubicBezTo>
                <a:cubicBezTo>
                  <a:pt x="3913737" y="3072153"/>
                  <a:pt x="3910012" y="3072153"/>
                  <a:pt x="3910012" y="3072153"/>
                </a:cubicBezTo>
                <a:close/>
                <a:moveTo>
                  <a:pt x="2882238" y="3072153"/>
                </a:moveTo>
                <a:lnTo>
                  <a:pt x="2904582" y="3094495"/>
                </a:lnTo>
                <a:lnTo>
                  <a:pt x="2938096" y="3094495"/>
                </a:lnTo>
                <a:lnTo>
                  <a:pt x="2926925" y="3083324"/>
                </a:lnTo>
                <a:lnTo>
                  <a:pt x="2904582" y="3083324"/>
                </a:lnTo>
                <a:close/>
                <a:moveTo>
                  <a:pt x="2211952" y="3072153"/>
                </a:moveTo>
                <a:lnTo>
                  <a:pt x="2211952" y="3083324"/>
                </a:lnTo>
                <a:lnTo>
                  <a:pt x="2223122" y="3094495"/>
                </a:lnTo>
                <a:close/>
                <a:moveTo>
                  <a:pt x="2591781" y="3060981"/>
                </a:moveTo>
                <a:cubicBezTo>
                  <a:pt x="2584333" y="3060981"/>
                  <a:pt x="2580609" y="3062842"/>
                  <a:pt x="2580609" y="3066567"/>
                </a:cubicBezTo>
                <a:cubicBezTo>
                  <a:pt x="2580609" y="3070292"/>
                  <a:pt x="2584333" y="3072153"/>
                  <a:pt x="2591781" y="3072153"/>
                </a:cubicBezTo>
                <a:close/>
                <a:moveTo>
                  <a:pt x="8322740" y="3049810"/>
                </a:moveTo>
                <a:lnTo>
                  <a:pt x="8322740" y="3083324"/>
                </a:lnTo>
                <a:lnTo>
                  <a:pt x="8322740" y="3094495"/>
                </a:lnTo>
                <a:cubicBezTo>
                  <a:pt x="8322740" y="3101943"/>
                  <a:pt x="8337636" y="3105667"/>
                  <a:pt x="8367426" y="3105667"/>
                </a:cubicBezTo>
                <a:cubicBezTo>
                  <a:pt x="8374874" y="3105667"/>
                  <a:pt x="8382322" y="3105667"/>
                  <a:pt x="8389770" y="3105667"/>
                </a:cubicBezTo>
                <a:cubicBezTo>
                  <a:pt x="8397217" y="3105667"/>
                  <a:pt x="8404664" y="3105667"/>
                  <a:pt x="8412113" y="3105667"/>
                </a:cubicBezTo>
                <a:cubicBezTo>
                  <a:pt x="8427007" y="3105667"/>
                  <a:pt x="8434455" y="3105667"/>
                  <a:pt x="8434455" y="3105667"/>
                </a:cubicBezTo>
                <a:lnTo>
                  <a:pt x="8423284" y="3094495"/>
                </a:lnTo>
                <a:lnTo>
                  <a:pt x="8412113" y="3094495"/>
                </a:lnTo>
                <a:lnTo>
                  <a:pt x="8400941" y="3094495"/>
                </a:lnTo>
                <a:cubicBezTo>
                  <a:pt x="8400941" y="3087049"/>
                  <a:pt x="8395356" y="3083324"/>
                  <a:pt x="8384184" y="3083324"/>
                </a:cubicBezTo>
                <a:cubicBezTo>
                  <a:pt x="8373012" y="3083324"/>
                  <a:pt x="8365564" y="3079599"/>
                  <a:pt x="8361840" y="3072153"/>
                </a:cubicBezTo>
                <a:cubicBezTo>
                  <a:pt x="8358117" y="3064705"/>
                  <a:pt x="8352532" y="3062842"/>
                  <a:pt x="8345083" y="3066567"/>
                </a:cubicBezTo>
                <a:cubicBezTo>
                  <a:pt x="8337636" y="3070292"/>
                  <a:pt x="8333912" y="3068429"/>
                  <a:pt x="8333912" y="3060981"/>
                </a:cubicBezTo>
                <a:cubicBezTo>
                  <a:pt x="8333912" y="3060981"/>
                  <a:pt x="8332050" y="3059119"/>
                  <a:pt x="8328326" y="3055396"/>
                </a:cubicBezTo>
                <a:cubicBezTo>
                  <a:pt x="8324603" y="3051671"/>
                  <a:pt x="8322740" y="3049810"/>
                  <a:pt x="8322740" y="3049810"/>
                </a:cubicBezTo>
                <a:close/>
                <a:moveTo>
                  <a:pt x="2938096" y="3049810"/>
                </a:moveTo>
                <a:lnTo>
                  <a:pt x="2949268" y="3049810"/>
                </a:lnTo>
                <a:lnTo>
                  <a:pt x="2949268" y="3060981"/>
                </a:lnTo>
                <a:cubicBezTo>
                  <a:pt x="2941820" y="3060981"/>
                  <a:pt x="2938096" y="3057258"/>
                  <a:pt x="2938096" y="3049810"/>
                </a:cubicBezTo>
                <a:close/>
                <a:moveTo>
                  <a:pt x="2535923" y="3049810"/>
                </a:moveTo>
                <a:cubicBezTo>
                  <a:pt x="2535923" y="3049810"/>
                  <a:pt x="2537785" y="3051671"/>
                  <a:pt x="2541509" y="3055396"/>
                </a:cubicBezTo>
                <a:cubicBezTo>
                  <a:pt x="2545234" y="3059119"/>
                  <a:pt x="2547095" y="3059119"/>
                  <a:pt x="2547095" y="3055396"/>
                </a:cubicBezTo>
                <a:cubicBezTo>
                  <a:pt x="2547095" y="3051671"/>
                  <a:pt x="2547095" y="3049810"/>
                  <a:pt x="2547095" y="3049810"/>
                </a:cubicBezTo>
                <a:close/>
                <a:moveTo>
                  <a:pt x="1586349" y="3049810"/>
                </a:moveTo>
                <a:cubicBezTo>
                  <a:pt x="1593796" y="3049810"/>
                  <a:pt x="1604967" y="3053533"/>
                  <a:pt x="1619863" y="3060981"/>
                </a:cubicBezTo>
                <a:cubicBezTo>
                  <a:pt x="1627311" y="3068429"/>
                  <a:pt x="1632897" y="3074015"/>
                  <a:pt x="1636620" y="3077738"/>
                </a:cubicBezTo>
                <a:cubicBezTo>
                  <a:pt x="1640344" y="3081462"/>
                  <a:pt x="1642206" y="3083324"/>
                  <a:pt x="1642206" y="3083324"/>
                </a:cubicBezTo>
                <a:lnTo>
                  <a:pt x="1608690" y="3083324"/>
                </a:lnTo>
                <a:cubicBezTo>
                  <a:pt x="1601244" y="3083324"/>
                  <a:pt x="1593796" y="3081462"/>
                  <a:pt x="1586349" y="3077738"/>
                </a:cubicBezTo>
                <a:cubicBezTo>
                  <a:pt x="1578901" y="3074015"/>
                  <a:pt x="1575178" y="3070292"/>
                  <a:pt x="1575178" y="3066567"/>
                </a:cubicBezTo>
                <a:cubicBezTo>
                  <a:pt x="1575178" y="3062842"/>
                  <a:pt x="1575178" y="3060981"/>
                  <a:pt x="1575178" y="3060981"/>
                </a:cubicBezTo>
                <a:close/>
                <a:moveTo>
                  <a:pt x="9350516" y="3038638"/>
                </a:moveTo>
                <a:lnTo>
                  <a:pt x="9361687" y="3060981"/>
                </a:lnTo>
                <a:lnTo>
                  <a:pt x="9339343" y="3060981"/>
                </a:lnTo>
                <a:cubicBezTo>
                  <a:pt x="9331896" y="3053533"/>
                  <a:pt x="9330036" y="3047948"/>
                  <a:pt x="9333759" y="3044224"/>
                </a:cubicBezTo>
                <a:cubicBezTo>
                  <a:pt x="9337482" y="3040499"/>
                  <a:pt x="9343066" y="3038638"/>
                  <a:pt x="9350516" y="3038638"/>
                </a:cubicBezTo>
                <a:close/>
                <a:moveTo>
                  <a:pt x="9004200" y="3038638"/>
                </a:moveTo>
                <a:cubicBezTo>
                  <a:pt x="8996752" y="3038638"/>
                  <a:pt x="8993029" y="3042362"/>
                  <a:pt x="8993029" y="3049810"/>
                </a:cubicBezTo>
                <a:lnTo>
                  <a:pt x="9048886" y="3072153"/>
                </a:lnTo>
                <a:cubicBezTo>
                  <a:pt x="9056334" y="3072153"/>
                  <a:pt x="9058195" y="3070292"/>
                  <a:pt x="9054472" y="3066567"/>
                </a:cubicBezTo>
                <a:cubicBezTo>
                  <a:pt x="9050748" y="3062842"/>
                  <a:pt x="9043300" y="3059119"/>
                  <a:pt x="9032129" y="3055396"/>
                </a:cubicBezTo>
                <a:cubicBezTo>
                  <a:pt x="9020957" y="3051671"/>
                  <a:pt x="9015372" y="3047948"/>
                  <a:pt x="9015372" y="3044224"/>
                </a:cubicBezTo>
                <a:cubicBezTo>
                  <a:pt x="9015372" y="3040499"/>
                  <a:pt x="9011647" y="3038638"/>
                  <a:pt x="9004200" y="3038638"/>
                </a:cubicBezTo>
                <a:close/>
                <a:moveTo>
                  <a:pt x="8959515" y="3038638"/>
                </a:moveTo>
                <a:lnTo>
                  <a:pt x="8970686" y="3049810"/>
                </a:lnTo>
                <a:cubicBezTo>
                  <a:pt x="8978133" y="3049810"/>
                  <a:pt x="8981856" y="3049810"/>
                  <a:pt x="8981856" y="3049810"/>
                </a:cubicBezTo>
                <a:cubicBezTo>
                  <a:pt x="8981856" y="3049810"/>
                  <a:pt x="8978133" y="3046085"/>
                  <a:pt x="8970686" y="3038638"/>
                </a:cubicBezTo>
                <a:close/>
                <a:moveTo>
                  <a:pt x="7082708" y="3038638"/>
                </a:moveTo>
                <a:lnTo>
                  <a:pt x="7116223" y="3049810"/>
                </a:lnTo>
                <a:lnTo>
                  <a:pt x="7127394" y="3049810"/>
                </a:lnTo>
                <a:lnTo>
                  <a:pt x="7138565" y="3060981"/>
                </a:lnTo>
                <a:cubicBezTo>
                  <a:pt x="7146014" y="3068429"/>
                  <a:pt x="7151599" y="3074015"/>
                  <a:pt x="7155322" y="3077738"/>
                </a:cubicBezTo>
                <a:cubicBezTo>
                  <a:pt x="7159046" y="3081462"/>
                  <a:pt x="7172080" y="3083324"/>
                  <a:pt x="7194422" y="3083324"/>
                </a:cubicBezTo>
                <a:cubicBezTo>
                  <a:pt x="7201872" y="3083324"/>
                  <a:pt x="7209318" y="3083324"/>
                  <a:pt x="7216766" y="3083324"/>
                </a:cubicBezTo>
                <a:cubicBezTo>
                  <a:pt x="7224213" y="3083324"/>
                  <a:pt x="7227938" y="3083324"/>
                  <a:pt x="7227938" y="3083324"/>
                </a:cubicBezTo>
                <a:cubicBezTo>
                  <a:pt x="7235386" y="3090772"/>
                  <a:pt x="7239108" y="3092633"/>
                  <a:pt x="7239108" y="3088910"/>
                </a:cubicBezTo>
                <a:cubicBezTo>
                  <a:pt x="7239108" y="3085186"/>
                  <a:pt x="7246556" y="3087049"/>
                  <a:pt x="7261452" y="3094495"/>
                </a:cubicBezTo>
                <a:cubicBezTo>
                  <a:pt x="7268900" y="3094495"/>
                  <a:pt x="7278209" y="3096356"/>
                  <a:pt x="7289380" y="3100081"/>
                </a:cubicBezTo>
                <a:cubicBezTo>
                  <a:pt x="7300552" y="3103806"/>
                  <a:pt x="7309862" y="3105667"/>
                  <a:pt x="7317309" y="3105667"/>
                </a:cubicBezTo>
                <a:lnTo>
                  <a:pt x="7328480" y="3105667"/>
                </a:lnTo>
                <a:cubicBezTo>
                  <a:pt x="7321032" y="3098219"/>
                  <a:pt x="7328480" y="3094495"/>
                  <a:pt x="7350823" y="3094495"/>
                </a:cubicBezTo>
                <a:lnTo>
                  <a:pt x="7373166" y="3094495"/>
                </a:lnTo>
                <a:cubicBezTo>
                  <a:pt x="7373166" y="3087049"/>
                  <a:pt x="7369443" y="3083324"/>
                  <a:pt x="7361994" y="3083324"/>
                </a:cubicBezTo>
                <a:cubicBezTo>
                  <a:pt x="7354546" y="3083324"/>
                  <a:pt x="7350823" y="3083324"/>
                  <a:pt x="7350823" y="3083324"/>
                </a:cubicBezTo>
                <a:cubicBezTo>
                  <a:pt x="7343376" y="3083324"/>
                  <a:pt x="7335929" y="3079599"/>
                  <a:pt x="7328480" y="3072153"/>
                </a:cubicBezTo>
                <a:lnTo>
                  <a:pt x="7317309" y="3072153"/>
                </a:lnTo>
                <a:lnTo>
                  <a:pt x="7311723" y="3072153"/>
                </a:lnTo>
                <a:cubicBezTo>
                  <a:pt x="7308000" y="3072153"/>
                  <a:pt x="7306136" y="3072153"/>
                  <a:pt x="7306136" y="3072153"/>
                </a:cubicBezTo>
                <a:cubicBezTo>
                  <a:pt x="7298689" y="3072153"/>
                  <a:pt x="7294966" y="3070292"/>
                  <a:pt x="7294966" y="3066567"/>
                </a:cubicBezTo>
                <a:cubicBezTo>
                  <a:pt x="7294966" y="3062842"/>
                  <a:pt x="7287518" y="3060981"/>
                  <a:pt x="7272622" y="3060981"/>
                </a:cubicBezTo>
                <a:cubicBezTo>
                  <a:pt x="7257728" y="3060981"/>
                  <a:pt x="7250280" y="3062842"/>
                  <a:pt x="7250280" y="3066567"/>
                </a:cubicBezTo>
                <a:cubicBezTo>
                  <a:pt x="7250280" y="3070292"/>
                  <a:pt x="7248418" y="3072153"/>
                  <a:pt x="7244695" y="3072153"/>
                </a:cubicBezTo>
                <a:cubicBezTo>
                  <a:pt x="7240972" y="3072153"/>
                  <a:pt x="7239108" y="3068429"/>
                  <a:pt x="7239108" y="3060981"/>
                </a:cubicBezTo>
                <a:cubicBezTo>
                  <a:pt x="7224213" y="3068429"/>
                  <a:pt x="7201872" y="3068429"/>
                  <a:pt x="7172080" y="3060981"/>
                </a:cubicBezTo>
                <a:cubicBezTo>
                  <a:pt x="7157185" y="3053533"/>
                  <a:pt x="7147874" y="3051671"/>
                  <a:pt x="7144151" y="3055396"/>
                </a:cubicBezTo>
                <a:cubicBezTo>
                  <a:pt x="7140428" y="3059119"/>
                  <a:pt x="7136704" y="3057258"/>
                  <a:pt x="7132980" y="3049810"/>
                </a:cubicBezTo>
                <a:cubicBezTo>
                  <a:pt x="7129257" y="3042362"/>
                  <a:pt x="7119946" y="3038638"/>
                  <a:pt x="7105051" y="3038638"/>
                </a:cubicBezTo>
                <a:cubicBezTo>
                  <a:pt x="7090157" y="3038638"/>
                  <a:pt x="7082708" y="3038638"/>
                  <a:pt x="7082708" y="3038638"/>
                </a:cubicBezTo>
                <a:close/>
                <a:moveTo>
                  <a:pt x="3058189" y="3033053"/>
                </a:moveTo>
                <a:cubicBezTo>
                  <a:pt x="3056327" y="3033053"/>
                  <a:pt x="3053534" y="3034914"/>
                  <a:pt x="3049810" y="3038638"/>
                </a:cubicBezTo>
                <a:lnTo>
                  <a:pt x="3060981" y="3038638"/>
                </a:lnTo>
                <a:cubicBezTo>
                  <a:pt x="3060981" y="3034914"/>
                  <a:pt x="3060050" y="3033053"/>
                  <a:pt x="3058189" y="3033053"/>
                </a:cubicBezTo>
                <a:close/>
                <a:moveTo>
                  <a:pt x="9372859" y="3027467"/>
                </a:moveTo>
                <a:cubicBezTo>
                  <a:pt x="9410096" y="3027467"/>
                  <a:pt x="9428716" y="3034914"/>
                  <a:pt x="9428716" y="3049810"/>
                </a:cubicBezTo>
                <a:lnTo>
                  <a:pt x="9417544" y="3038638"/>
                </a:lnTo>
                <a:cubicBezTo>
                  <a:pt x="9410096" y="3038638"/>
                  <a:pt x="9398924" y="3038638"/>
                  <a:pt x="9384030" y="3038638"/>
                </a:cubicBezTo>
                <a:close/>
                <a:moveTo>
                  <a:pt x="9227629" y="3027467"/>
                </a:moveTo>
                <a:cubicBezTo>
                  <a:pt x="9235078" y="3027467"/>
                  <a:pt x="9242524" y="3027467"/>
                  <a:pt x="9249972" y="3027467"/>
                </a:cubicBezTo>
                <a:lnTo>
                  <a:pt x="9283486" y="3038638"/>
                </a:lnTo>
                <a:cubicBezTo>
                  <a:pt x="9283486" y="3046085"/>
                  <a:pt x="9272315" y="3046085"/>
                  <a:pt x="9249972" y="3038638"/>
                </a:cubicBezTo>
                <a:close/>
                <a:moveTo>
                  <a:pt x="2435380" y="3027467"/>
                </a:moveTo>
                <a:cubicBezTo>
                  <a:pt x="2442826" y="3034914"/>
                  <a:pt x="2453999" y="3038638"/>
                  <a:pt x="2468894" y="3038638"/>
                </a:cubicBezTo>
                <a:cubicBezTo>
                  <a:pt x="2483790" y="3038638"/>
                  <a:pt x="2494960" y="3042362"/>
                  <a:pt x="2502408" y="3049810"/>
                </a:cubicBezTo>
                <a:lnTo>
                  <a:pt x="2524751" y="3060981"/>
                </a:lnTo>
                <a:cubicBezTo>
                  <a:pt x="2517304" y="3038638"/>
                  <a:pt x="2506133" y="3027467"/>
                  <a:pt x="2491238" y="3027467"/>
                </a:cubicBezTo>
                <a:cubicBezTo>
                  <a:pt x="2476342" y="3034914"/>
                  <a:pt x="2468894" y="3034914"/>
                  <a:pt x="2468894" y="3027467"/>
                </a:cubicBezTo>
                <a:cubicBezTo>
                  <a:pt x="2468894" y="3027467"/>
                  <a:pt x="2467031" y="3027467"/>
                  <a:pt x="2463308" y="3027467"/>
                </a:cubicBezTo>
                <a:cubicBezTo>
                  <a:pt x="2459585" y="3027467"/>
                  <a:pt x="2453999" y="3027467"/>
                  <a:pt x="2446551" y="3027467"/>
                </a:cubicBezTo>
                <a:close/>
                <a:moveTo>
                  <a:pt x="8499250" y="3025233"/>
                </a:moveTo>
                <a:lnTo>
                  <a:pt x="8512655" y="3027467"/>
                </a:lnTo>
                <a:lnTo>
                  <a:pt x="8501484" y="3027467"/>
                </a:lnTo>
                <a:close/>
                <a:moveTo>
                  <a:pt x="8490312" y="3016296"/>
                </a:moveTo>
                <a:lnTo>
                  <a:pt x="8499250" y="3025233"/>
                </a:lnTo>
                <a:lnTo>
                  <a:pt x="8495898" y="3024674"/>
                </a:lnTo>
                <a:cubicBezTo>
                  <a:pt x="8492175" y="3022813"/>
                  <a:pt x="8490312" y="3020019"/>
                  <a:pt x="8490312" y="3016296"/>
                </a:cubicBezTo>
                <a:close/>
                <a:moveTo>
                  <a:pt x="8445627" y="3016296"/>
                </a:moveTo>
                <a:cubicBezTo>
                  <a:pt x="8445627" y="3016296"/>
                  <a:pt x="8445627" y="3020019"/>
                  <a:pt x="8445627" y="3027467"/>
                </a:cubicBezTo>
                <a:cubicBezTo>
                  <a:pt x="8453075" y="3027467"/>
                  <a:pt x="8456798" y="3027467"/>
                  <a:pt x="8456798" y="3027467"/>
                </a:cubicBezTo>
                <a:lnTo>
                  <a:pt x="8467970" y="3027467"/>
                </a:lnTo>
                <a:cubicBezTo>
                  <a:pt x="8467970" y="3020019"/>
                  <a:pt x="8466107" y="3016296"/>
                  <a:pt x="8462384" y="3016296"/>
                </a:cubicBezTo>
                <a:cubicBezTo>
                  <a:pt x="8458661" y="3016296"/>
                  <a:pt x="8454936" y="3016296"/>
                  <a:pt x="8451213" y="3016296"/>
                </a:cubicBezTo>
                <a:cubicBezTo>
                  <a:pt x="8447488" y="3016296"/>
                  <a:pt x="8445627" y="3016296"/>
                  <a:pt x="8445627" y="3016296"/>
                </a:cubicBezTo>
                <a:close/>
                <a:moveTo>
                  <a:pt x="7160908" y="3016296"/>
                </a:moveTo>
                <a:cubicBezTo>
                  <a:pt x="7153460" y="3016296"/>
                  <a:pt x="7149737" y="3020019"/>
                  <a:pt x="7149737" y="3027467"/>
                </a:cubicBezTo>
                <a:cubicBezTo>
                  <a:pt x="7149737" y="3027467"/>
                  <a:pt x="7153460" y="3027467"/>
                  <a:pt x="7160908" y="3027467"/>
                </a:cubicBezTo>
                <a:close/>
                <a:moveTo>
                  <a:pt x="9864402" y="3005124"/>
                </a:moveTo>
                <a:lnTo>
                  <a:pt x="9886745" y="3016296"/>
                </a:lnTo>
                <a:lnTo>
                  <a:pt x="9875574" y="3016296"/>
                </a:lnTo>
                <a:cubicBezTo>
                  <a:pt x="9868125" y="3008848"/>
                  <a:pt x="9864402" y="3005124"/>
                  <a:pt x="9864402" y="3005124"/>
                </a:cubicBezTo>
                <a:close/>
                <a:moveTo>
                  <a:pt x="9294658" y="3005124"/>
                </a:moveTo>
                <a:cubicBezTo>
                  <a:pt x="9302106" y="3005124"/>
                  <a:pt x="9305829" y="3008848"/>
                  <a:pt x="9305829" y="3016296"/>
                </a:cubicBezTo>
                <a:lnTo>
                  <a:pt x="9294658" y="3016296"/>
                </a:lnTo>
                <a:cubicBezTo>
                  <a:pt x="9287209" y="3008848"/>
                  <a:pt x="9287209" y="3005124"/>
                  <a:pt x="9294658" y="3005124"/>
                </a:cubicBezTo>
                <a:close/>
                <a:moveTo>
                  <a:pt x="2893410" y="3005124"/>
                </a:moveTo>
                <a:cubicBezTo>
                  <a:pt x="2900857" y="3005124"/>
                  <a:pt x="2904582" y="3006985"/>
                  <a:pt x="2904582" y="3010710"/>
                </a:cubicBezTo>
                <a:cubicBezTo>
                  <a:pt x="2904582" y="3014434"/>
                  <a:pt x="2900857" y="3016296"/>
                  <a:pt x="2893410" y="3016296"/>
                </a:cubicBezTo>
                <a:lnTo>
                  <a:pt x="2904582" y="3038638"/>
                </a:lnTo>
                <a:lnTo>
                  <a:pt x="2926925" y="3049810"/>
                </a:lnTo>
                <a:cubicBezTo>
                  <a:pt x="2926925" y="3057258"/>
                  <a:pt x="2930648" y="3062842"/>
                  <a:pt x="2938096" y="3066567"/>
                </a:cubicBezTo>
                <a:cubicBezTo>
                  <a:pt x="2945543" y="3070292"/>
                  <a:pt x="2956714" y="3072153"/>
                  <a:pt x="2971610" y="3072153"/>
                </a:cubicBezTo>
                <a:cubicBezTo>
                  <a:pt x="2979058" y="3072153"/>
                  <a:pt x="2984644" y="3074015"/>
                  <a:pt x="2988367" y="3077738"/>
                </a:cubicBezTo>
                <a:cubicBezTo>
                  <a:pt x="2992090" y="3081462"/>
                  <a:pt x="2997677" y="3083324"/>
                  <a:pt x="3005124" y="3083324"/>
                </a:cubicBezTo>
                <a:lnTo>
                  <a:pt x="3016296" y="3083324"/>
                </a:lnTo>
                <a:cubicBezTo>
                  <a:pt x="3023744" y="3075876"/>
                  <a:pt x="3029329" y="3074015"/>
                  <a:pt x="3033054" y="3077738"/>
                </a:cubicBezTo>
                <a:cubicBezTo>
                  <a:pt x="3036778" y="3081462"/>
                  <a:pt x="3044224" y="3083324"/>
                  <a:pt x="3055396" y="3083324"/>
                </a:cubicBezTo>
                <a:cubicBezTo>
                  <a:pt x="3066567" y="3083324"/>
                  <a:pt x="3072153" y="3083324"/>
                  <a:pt x="3072153" y="3083324"/>
                </a:cubicBezTo>
                <a:lnTo>
                  <a:pt x="3060981" y="3094495"/>
                </a:lnTo>
                <a:lnTo>
                  <a:pt x="3049810" y="3105667"/>
                </a:lnTo>
                <a:cubicBezTo>
                  <a:pt x="3057259" y="3105667"/>
                  <a:pt x="3060981" y="3109392"/>
                  <a:pt x="3060981" y="3116838"/>
                </a:cubicBezTo>
                <a:cubicBezTo>
                  <a:pt x="3060981" y="3124286"/>
                  <a:pt x="3068429" y="3131734"/>
                  <a:pt x="3083324" y="3139181"/>
                </a:cubicBezTo>
                <a:cubicBezTo>
                  <a:pt x="3068429" y="3139181"/>
                  <a:pt x="3060981" y="3141043"/>
                  <a:pt x="3060981" y="3144767"/>
                </a:cubicBezTo>
                <a:cubicBezTo>
                  <a:pt x="3060981" y="3148491"/>
                  <a:pt x="3068429" y="3150352"/>
                  <a:pt x="3083324" y="3150352"/>
                </a:cubicBezTo>
                <a:cubicBezTo>
                  <a:pt x="3083324" y="3157800"/>
                  <a:pt x="3087049" y="3161524"/>
                  <a:pt x="3094496" y="3161524"/>
                </a:cubicBezTo>
                <a:cubicBezTo>
                  <a:pt x="3094496" y="3161524"/>
                  <a:pt x="3098220" y="3163386"/>
                  <a:pt x="3105667" y="3167111"/>
                </a:cubicBezTo>
                <a:cubicBezTo>
                  <a:pt x="3113115" y="3170834"/>
                  <a:pt x="3124286" y="3172695"/>
                  <a:pt x="3139181" y="3172695"/>
                </a:cubicBezTo>
                <a:cubicBezTo>
                  <a:pt x="3146629" y="3172695"/>
                  <a:pt x="3154077" y="3174557"/>
                  <a:pt x="3161525" y="3178282"/>
                </a:cubicBezTo>
                <a:cubicBezTo>
                  <a:pt x="3168972" y="3182006"/>
                  <a:pt x="3176420" y="3183868"/>
                  <a:pt x="3183868" y="3183868"/>
                </a:cubicBezTo>
                <a:cubicBezTo>
                  <a:pt x="3191314" y="3206211"/>
                  <a:pt x="3202486" y="3209934"/>
                  <a:pt x="3217382" y="3195039"/>
                </a:cubicBezTo>
                <a:cubicBezTo>
                  <a:pt x="3224830" y="3195039"/>
                  <a:pt x="3230416" y="3196900"/>
                  <a:pt x="3234139" y="3200625"/>
                </a:cubicBezTo>
                <a:cubicBezTo>
                  <a:pt x="3237864" y="3204348"/>
                  <a:pt x="3243450" y="3202486"/>
                  <a:pt x="3250896" y="3195039"/>
                </a:cubicBezTo>
                <a:cubicBezTo>
                  <a:pt x="3258344" y="3195039"/>
                  <a:pt x="3263930" y="3196900"/>
                  <a:pt x="3267653" y="3200625"/>
                </a:cubicBezTo>
                <a:cubicBezTo>
                  <a:pt x="3271378" y="3204348"/>
                  <a:pt x="3273239" y="3206211"/>
                  <a:pt x="3273239" y="3206211"/>
                </a:cubicBezTo>
                <a:cubicBezTo>
                  <a:pt x="3288135" y="3213657"/>
                  <a:pt x="3299307" y="3217382"/>
                  <a:pt x="3306754" y="3217382"/>
                </a:cubicBezTo>
                <a:lnTo>
                  <a:pt x="3306754" y="3206211"/>
                </a:lnTo>
                <a:cubicBezTo>
                  <a:pt x="3299307" y="3206211"/>
                  <a:pt x="3280688" y="3200625"/>
                  <a:pt x="3250896" y="3189452"/>
                </a:cubicBezTo>
                <a:cubicBezTo>
                  <a:pt x="3221107" y="3178282"/>
                  <a:pt x="3202486" y="3168972"/>
                  <a:pt x="3195039" y="3161524"/>
                </a:cubicBezTo>
                <a:lnTo>
                  <a:pt x="3183868" y="3161524"/>
                </a:lnTo>
                <a:cubicBezTo>
                  <a:pt x="3183868" y="3168972"/>
                  <a:pt x="3172697" y="3168972"/>
                  <a:pt x="3150352" y="3161524"/>
                </a:cubicBezTo>
                <a:cubicBezTo>
                  <a:pt x="3150352" y="3161524"/>
                  <a:pt x="3146629" y="3159663"/>
                  <a:pt x="3139181" y="3155938"/>
                </a:cubicBezTo>
                <a:cubicBezTo>
                  <a:pt x="3131735" y="3152215"/>
                  <a:pt x="3128011" y="3150352"/>
                  <a:pt x="3128011" y="3150352"/>
                </a:cubicBezTo>
                <a:cubicBezTo>
                  <a:pt x="3128011" y="3150352"/>
                  <a:pt x="3124286" y="3148491"/>
                  <a:pt x="3116838" y="3144767"/>
                </a:cubicBezTo>
                <a:cubicBezTo>
                  <a:pt x="3109392" y="3141043"/>
                  <a:pt x="3105667" y="3135457"/>
                  <a:pt x="3105667" y="3128010"/>
                </a:cubicBezTo>
                <a:lnTo>
                  <a:pt x="3105667" y="3116838"/>
                </a:lnTo>
                <a:cubicBezTo>
                  <a:pt x="3120563" y="3116838"/>
                  <a:pt x="3135458" y="3120563"/>
                  <a:pt x="3150352" y="3128010"/>
                </a:cubicBezTo>
                <a:cubicBezTo>
                  <a:pt x="3187591" y="3135457"/>
                  <a:pt x="3217382" y="3146629"/>
                  <a:pt x="3239725" y="3161524"/>
                </a:cubicBezTo>
                <a:cubicBezTo>
                  <a:pt x="3247173" y="3168972"/>
                  <a:pt x="3256483" y="3172695"/>
                  <a:pt x="3267653" y="3172695"/>
                </a:cubicBezTo>
                <a:cubicBezTo>
                  <a:pt x="3278825" y="3172695"/>
                  <a:pt x="3288135" y="3172695"/>
                  <a:pt x="3295582" y="3172695"/>
                </a:cubicBezTo>
                <a:lnTo>
                  <a:pt x="3306754" y="3172695"/>
                </a:lnTo>
                <a:cubicBezTo>
                  <a:pt x="3306754" y="3165249"/>
                  <a:pt x="3303029" y="3161524"/>
                  <a:pt x="3295582" y="3161524"/>
                </a:cubicBezTo>
                <a:cubicBezTo>
                  <a:pt x="3288135" y="3161524"/>
                  <a:pt x="3269515" y="3157800"/>
                  <a:pt x="3239725" y="3150352"/>
                </a:cubicBezTo>
                <a:lnTo>
                  <a:pt x="3206211" y="3128010"/>
                </a:lnTo>
                <a:cubicBezTo>
                  <a:pt x="3206211" y="3120563"/>
                  <a:pt x="3208073" y="3116838"/>
                  <a:pt x="3211796" y="3116838"/>
                </a:cubicBezTo>
                <a:cubicBezTo>
                  <a:pt x="3215520" y="3116838"/>
                  <a:pt x="3217382" y="3120563"/>
                  <a:pt x="3217382" y="3128010"/>
                </a:cubicBezTo>
                <a:lnTo>
                  <a:pt x="3228553" y="3128010"/>
                </a:lnTo>
                <a:lnTo>
                  <a:pt x="3250896" y="3128010"/>
                </a:lnTo>
                <a:cubicBezTo>
                  <a:pt x="3258344" y="3135457"/>
                  <a:pt x="3263930" y="3135457"/>
                  <a:pt x="3267653" y="3128010"/>
                </a:cubicBezTo>
                <a:cubicBezTo>
                  <a:pt x="3271378" y="3120563"/>
                  <a:pt x="3276964" y="3120563"/>
                  <a:pt x="3284412" y="3128010"/>
                </a:cubicBezTo>
                <a:lnTo>
                  <a:pt x="3295582" y="3139181"/>
                </a:lnTo>
                <a:lnTo>
                  <a:pt x="3284412" y="3139181"/>
                </a:lnTo>
                <a:lnTo>
                  <a:pt x="3273239" y="3139181"/>
                </a:lnTo>
                <a:cubicBezTo>
                  <a:pt x="3273239" y="3139181"/>
                  <a:pt x="3276964" y="3141043"/>
                  <a:pt x="3284412" y="3144767"/>
                </a:cubicBezTo>
                <a:cubicBezTo>
                  <a:pt x="3291858" y="3148491"/>
                  <a:pt x="3299307" y="3150352"/>
                  <a:pt x="3306754" y="3150352"/>
                </a:cubicBezTo>
                <a:lnTo>
                  <a:pt x="3329096" y="3150352"/>
                </a:lnTo>
                <a:lnTo>
                  <a:pt x="3351440" y="3161524"/>
                </a:lnTo>
                <a:cubicBezTo>
                  <a:pt x="3358887" y="3161524"/>
                  <a:pt x="3366336" y="3163386"/>
                  <a:pt x="3373783" y="3167111"/>
                </a:cubicBezTo>
                <a:cubicBezTo>
                  <a:pt x="3381230" y="3170834"/>
                  <a:pt x="3384954" y="3172695"/>
                  <a:pt x="3384954" y="3172695"/>
                </a:cubicBezTo>
                <a:cubicBezTo>
                  <a:pt x="3384954" y="3172695"/>
                  <a:pt x="3390541" y="3176420"/>
                  <a:pt x="3401711" y="3183868"/>
                </a:cubicBezTo>
                <a:cubicBezTo>
                  <a:pt x="3412883" y="3191314"/>
                  <a:pt x="3420329" y="3193177"/>
                  <a:pt x="3424054" y="3189452"/>
                </a:cubicBezTo>
                <a:cubicBezTo>
                  <a:pt x="3427779" y="3185729"/>
                  <a:pt x="3431502" y="3185729"/>
                  <a:pt x="3435226" y="3189452"/>
                </a:cubicBezTo>
                <a:cubicBezTo>
                  <a:pt x="3438949" y="3193177"/>
                  <a:pt x="3444536" y="3196900"/>
                  <a:pt x="3451982" y="3200625"/>
                </a:cubicBezTo>
                <a:cubicBezTo>
                  <a:pt x="3459430" y="3204348"/>
                  <a:pt x="3461293" y="3202486"/>
                  <a:pt x="3457568" y="3195039"/>
                </a:cubicBezTo>
                <a:cubicBezTo>
                  <a:pt x="3453845" y="3187591"/>
                  <a:pt x="3459430" y="3183868"/>
                  <a:pt x="3474325" y="3183868"/>
                </a:cubicBezTo>
                <a:cubicBezTo>
                  <a:pt x="3489221" y="3183868"/>
                  <a:pt x="3496668" y="3183868"/>
                  <a:pt x="3496668" y="3183868"/>
                </a:cubicBezTo>
                <a:lnTo>
                  <a:pt x="3418468" y="3161524"/>
                </a:lnTo>
                <a:cubicBezTo>
                  <a:pt x="3411021" y="3154077"/>
                  <a:pt x="3405435" y="3150352"/>
                  <a:pt x="3401711" y="3150352"/>
                </a:cubicBezTo>
                <a:cubicBezTo>
                  <a:pt x="3397986" y="3150352"/>
                  <a:pt x="3396125" y="3150352"/>
                  <a:pt x="3396125" y="3150352"/>
                </a:cubicBezTo>
                <a:cubicBezTo>
                  <a:pt x="3396125" y="3150352"/>
                  <a:pt x="3384954" y="3150352"/>
                  <a:pt x="3362611" y="3150352"/>
                </a:cubicBezTo>
                <a:lnTo>
                  <a:pt x="3329096" y="3139181"/>
                </a:lnTo>
                <a:lnTo>
                  <a:pt x="3306754" y="3128010"/>
                </a:lnTo>
                <a:lnTo>
                  <a:pt x="3295582" y="3116838"/>
                </a:lnTo>
                <a:cubicBezTo>
                  <a:pt x="3295582" y="3116838"/>
                  <a:pt x="3286272" y="3113115"/>
                  <a:pt x="3267653" y="3105667"/>
                </a:cubicBezTo>
                <a:cubicBezTo>
                  <a:pt x="3249034" y="3098219"/>
                  <a:pt x="3232277" y="3094495"/>
                  <a:pt x="3217382" y="3094495"/>
                </a:cubicBezTo>
                <a:cubicBezTo>
                  <a:pt x="3209934" y="3094495"/>
                  <a:pt x="3206211" y="3094495"/>
                  <a:pt x="3206211" y="3094495"/>
                </a:cubicBezTo>
                <a:lnTo>
                  <a:pt x="3195039" y="3072153"/>
                </a:lnTo>
                <a:cubicBezTo>
                  <a:pt x="3187591" y="3072153"/>
                  <a:pt x="3182006" y="3070292"/>
                  <a:pt x="3178282" y="3066567"/>
                </a:cubicBezTo>
                <a:cubicBezTo>
                  <a:pt x="3174559" y="3062842"/>
                  <a:pt x="3167111" y="3060981"/>
                  <a:pt x="3155938" y="3060981"/>
                </a:cubicBezTo>
                <a:cubicBezTo>
                  <a:pt x="3144768" y="3060981"/>
                  <a:pt x="3137320" y="3060981"/>
                  <a:pt x="3133595" y="3060981"/>
                </a:cubicBezTo>
                <a:cubicBezTo>
                  <a:pt x="3129872" y="3060981"/>
                  <a:pt x="3124286" y="3060981"/>
                  <a:pt x="3116838" y="3060981"/>
                </a:cubicBezTo>
                <a:cubicBezTo>
                  <a:pt x="3094496" y="3046085"/>
                  <a:pt x="3072153" y="3042362"/>
                  <a:pt x="3049810" y="3049810"/>
                </a:cubicBezTo>
                <a:cubicBezTo>
                  <a:pt x="3042362" y="3049810"/>
                  <a:pt x="3036778" y="3046085"/>
                  <a:pt x="3033054" y="3038638"/>
                </a:cubicBezTo>
                <a:cubicBezTo>
                  <a:pt x="3029329" y="3031191"/>
                  <a:pt x="3023744" y="3029328"/>
                  <a:pt x="3016296" y="3033053"/>
                </a:cubicBezTo>
                <a:cubicBezTo>
                  <a:pt x="3008849" y="3036776"/>
                  <a:pt x="3001401" y="3034914"/>
                  <a:pt x="2993953" y="3027467"/>
                </a:cubicBezTo>
                <a:cubicBezTo>
                  <a:pt x="2986505" y="3020019"/>
                  <a:pt x="2977197" y="3016296"/>
                  <a:pt x="2966023" y="3016296"/>
                </a:cubicBezTo>
                <a:cubicBezTo>
                  <a:pt x="2954853" y="3016296"/>
                  <a:pt x="2943682" y="3014434"/>
                  <a:pt x="2932509" y="3010710"/>
                </a:cubicBezTo>
                <a:cubicBezTo>
                  <a:pt x="2921338" y="3006985"/>
                  <a:pt x="2912029" y="3005124"/>
                  <a:pt x="2904582" y="3005124"/>
                </a:cubicBezTo>
                <a:close/>
                <a:moveTo>
                  <a:pt x="1295890" y="3005124"/>
                </a:moveTo>
                <a:cubicBezTo>
                  <a:pt x="1295890" y="3005124"/>
                  <a:pt x="1301476" y="3008848"/>
                  <a:pt x="1312647" y="3016296"/>
                </a:cubicBezTo>
                <a:cubicBezTo>
                  <a:pt x="1323819" y="3023742"/>
                  <a:pt x="1333129" y="3031191"/>
                  <a:pt x="1340576" y="3038638"/>
                </a:cubicBezTo>
                <a:lnTo>
                  <a:pt x="1362920" y="3049810"/>
                </a:lnTo>
                <a:cubicBezTo>
                  <a:pt x="1348024" y="3049810"/>
                  <a:pt x="1340576" y="3049810"/>
                  <a:pt x="1340576" y="3049810"/>
                </a:cubicBezTo>
                <a:close/>
                <a:moveTo>
                  <a:pt x="9842060" y="2993953"/>
                </a:moveTo>
                <a:cubicBezTo>
                  <a:pt x="9849507" y="2993953"/>
                  <a:pt x="9853231" y="2997676"/>
                  <a:pt x="9853231" y="3005124"/>
                </a:cubicBezTo>
                <a:cubicBezTo>
                  <a:pt x="9845783" y="3005124"/>
                  <a:pt x="9838337" y="3005124"/>
                  <a:pt x="9830888" y="3005124"/>
                </a:cubicBezTo>
                <a:close/>
                <a:moveTo>
                  <a:pt x="9261144" y="2993953"/>
                </a:moveTo>
                <a:lnTo>
                  <a:pt x="9272315" y="3005124"/>
                </a:lnTo>
                <a:lnTo>
                  <a:pt x="9261144" y="3005124"/>
                </a:lnTo>
                <a:cubicBezTo>
                  <a:pt x="9261144" y="2997676"/>
                  <a:pt x="9261144" y="2993953"/>
                  <a:pt x="9261144" y="2993953"/>
                </a:cubicBezTo>
                <a:close/>
                <a:moveTo>
                  <a:pt x="9171772" y="2993953"/>
                </a:moveTo>
                <a:cubicBezTo>
                  <a:pt x="9171772" y="3001400"/>
                  <a:pt x="9175495" y="3005124"/>
                  <a:pt x="9182944" y="3005124"/>
                </a:cubicBezTo>
                <a:lnTo>
                  <a:pt x="9194115" y="2993953"/>
                </a:lnTo>
                <a:close/>
                <a:moveTo>
                  <a:pt x="8445627" y="2993953"/>
                </a:moveTo>
                <a:cubicBezTo>
                  <a:pt x="8445627" y="2993953"/>
                  <a:pt x="8447488" y="2995814"/>
                  <a:pt x="8451213" y="2999537"/>
                </a:cubicBezTo>
                <a:cubicBezTo>
                  <a:pt x="8454936" y="3003262"/>
                  <a:pt x="8460521" y="3005124"/>
                  <a:pt x="8467970" y="3005124"/>
                </a:cubicBezTo>
                <a:cubicBezTo>
                  <a:pt x="8475418" y="3012571"/>
                  <a:pt x="8481004" y="3020019"/>
                  <a:pt x="8484727" y="3027467"/>
                </a:cubicBezTo>
                <a:cubicBezTo>
                  <a:pt x="8488450" y="3034914"/>
                  <a:pt x="8494036" y="3038638"/>
                  <a:pt x="8501484" y="3038638"/>
                </a:cubicBezTo>
                <a:cubicBezTo>
                  <a:pt x="8508932" y="3038638"/>
                  <a:pt x="8514518" y="3038638"/>
                  <a:pt x="8518241" y="3038638"/>
                </a:cubicBezTo>
                <a:cubicBezTo>
                  <a:pt x="8521964" y="3038638"/>
                  <a:pt x="8523827" y="3042362"/>
                  <a:pt x="8523827" y="3049810"/>
                </a:cubicBezTo>
                <a:lnTo>
                  <a:pt x="8534998" y="3049810"/>
                </a:lnTo>
                <a:lnTo>
                  <a:pt x="8512655" y="3027467"/>
                </a:lnTo>
                <a:lnTo>
                  <a:pt x="8523827" y="3027467"/>
                </a:lnTo>
                <a:lnTo>
                  <a:pt x="8579685" y="3038638"/>
                </a:lnTo>
                <a:cubicBezTo>
                  <a:pt x="8602028" y="3046085"/>
                  <a:pt x="8624370" y="3053533"/>
                  <a:pt x="8646713" y="3060981"/>
                </a:cubicBezTo>
                <a:cubicBezTo>
                  <a:pt x="8691399" y="3075876"/>
                  <a:pt x="8721190" y="3083324"/>
                  <a:pt x="8736084" y="3083324"/>
                </a:cubicBezTo>
                <a:cubicBezTo>
                  <a:pt x="8743533" y="3083324"/>
                  <a:pt x="8747257" y="3085186"/>
                  <a:pt x="8747257" y="3088910"/>
                </a:cubicBezTo>
                <a:cubicBezTo>
                  <a:pt x="8747257" y="3092633"/>
                  <a:pt x="8756566" y="3096356"/>
                  <a:pt x="8775184" y="3100081"/>
                </a:cubicBezTo>
                <a:cubicBezTo>
                  <a:pt x="8793805" y="3103806"/>
                  <a:pt x="8808700" y="3107529"/>
                  <a:pt x="8819871" y="3111253"/>
                </a:cubicBezTo>
                <a:cubicBezTo>
                  <a:pt x="8831042" y="3114977"/>
                  <a:pt x="8842214" y="3114977"/>
                  <a:pt x="8853385" y="3111253"/>
                </a:cubicBezTo>
                <a:cubicBezTo>
                  <a:pt x="8864557" y="3107529"/>
                  <a:pt x="8870142" y="3105667"/>
                  <a:pt x="8870142" y="3105667"/>
                </a:cubicBezTo>
                <a:cubicBezTo>
                  <a:pt x="8885037" y="3105667"/>
                  <a:pt x="8885037" y="3101943"/>
                  <a:pt x="8870142" y="3094495"/>
                </a:cubicBezTo>
                <a:cubicBezTo>
                  <a:pt x="8862694" y="3094495"/>
                  <a:pt x="8855248" y="3090772"/>
                  <a:pt x="8847799" y="3083324"/>
                </a:cubicBezTo>
                <a:cubicBezTo>
                  <a:pt x="8832905" y="3083324"/>
                  <a:pt x="8821734" y="3081462"/>
                  <a:pt x="8814285" y="3077738"/>
                </a:cubicBezTo>
                <a:cubicBezTo>
                  <a:pt x="8806837" y="3074015"/>
                  <a:pt x="8801251" y="3072153"/>
                  <a:pt x="8797528" y="3072153"/>
                </a:cubicBezTo>
                <a:cubicBezTo>
                  <a:pt x="8793805" y="3072153"/>
                  <a:pt x="8788218" y="3070292"/>
                  <a:pt x="8780771" y="3066567"/>
                </a:cubicBezTo>
                <a:cubicBezTo>
                  <a:pt x="8773323" y="3062842"/>
                  <a:pt x="8765877" y="3060981"/>
                  <a:pt x="8758427" y="3060981"/>
                </a:cubicBezTo>
                <a:cubicBezTo>
                  <a:pt x="8713742" y="3060981"/>
                  <a:pt x="8691399" y="3057258"/>
                  <a:pt x="8691399" y="3049810"/>
                </a:cubicBezTo>
                <a:lnTo>
                  <a:pt x="8691399" y="3038638"/>
                </a:lnTo>
                <a:cubicBezTo>
                  <a:pt x="8691399" y="3038638"/>
                  <a:pt x="8687676" y="3038638"/>
                  <a:pt x="8680227" y="3038638"/>
                </a:cubicBezTo>
                <a:lnTo>
                  <a:pt x="8657885" y="3038638"/>
                </a:lnTo>
                <a:cubicBezTo>
                  <a:pt x="8650436" y="3038638"/>
                  <a:pt x="8642990" y="3036776"/>
                  <a:pt x="8635542" y="3033053"/>
                </a:cubicBezTo>
                <a:cubicBezTo>
                  <a:pt x="8628093" y="3029328"/>
                  <a:pt x="8622508" y="3027467"/>
                  <a:pt x="8618785" y="3027467"/>
                </a:cubicBezTo>
                <a:cubicBezTo>
                  <a:pt x="8615062" y="3027467"/>
                  <a:pt x="8611336" y="3027467"/>
                  <a:pt x="8607613" y="3027467"/>
                </a:cubicBezTo>
                <a:cubicBezTo>
                  <a:pt x="8603889" y="3027467"/>
                  <a:pt x="8602028" y="3027467"/>
                  <a:pt x="8602028" y="3027467"/>
                </a:cubicBezTo>
                <a:lnTo>
                  <a:pt x="8568512" y="3016296"/>
                </a:lnTo>
                <a:lnTo>
                  <a:pt x="8523827" y="3005124"/>
                </a:lnTo>
                <a:lnTo>
                  <a:pt x="8490312" y="2993953"/>
                </a:lnTo>
                <a:cubicBezTo>
                  <a:pt x="8490312" y="3001400"/>
                  <a:pt x="8482864" y="3001400"/>
                  <a:pt x="8467970" y="2993953"/>
                </a:cubicBezTo>
                <a:close/>
                <a:moveTo>
                  <a:pt x="8009940" y="2993953"/>
                </a:moveTo>
                <a:lnTo>
                  <a:pt x="8065797" y="3016296"/>
                </a:lnTo>
                <a:cubicBezTo>
                  <a:pt x="8065797" y="3008848"/>
                  <a:pt x="8058349" y="3003262"/>
                  <a:pt x="8043454" y="2999537"/>
                </a:cubicBezTo>
                <a:cubicBezTo>
                  <a:pt x="8028560" y="2995814"/>
                  <a:pt x="8017388" y="2993953"/>
                  <a:pt x="8009940" y="2993953"/>
                </a:cubicBezTo>
                <a:close/>
                <a:moveTo>
                  <a:pt x="3641897" y="2993953"/>
                </a:moveTo>
                <a:lnTo>
                  <a:pt x="3653069" y="3005124"/>
                </a:lnTo>
                <a:lnTo>
                  <a:pt x="3653069" y="2993953"/>
                </a:lnTo>
                <a:cubicBezTo>
                  <a:pt x="3653069" y="2993953"/>
                  <a:pt x="3649345" y="2993953"/>
                  <a:pt x="3641897" y="2993953"/>
                </a:cubicBezTo>
                <a:close/>
                <a:moveTo>
                  <a:pt x="2178437" y="2993953"/>
                </a:moveTo>
                <a:lnTo>
                  <a:pt x="2189608" y="3002331"/>
                </a:lnTo>
                <a:cubicBezTo>
                  <a:pt x="2193331" y="3004193"/>
                  <a:pt x="2197055" y="3005124"/>
                  <a:pt x="2200779" y="3005124"/>
                </a:cubicBezTo>
                <a:close/>
                <a:moveTo>
                  <a:pt x="1418777" y="2993953"/>
                </a:moveTo>
                <a:lnTo>
                  <a:pt x="1441120" y="2993953"/>
                </a:lnTo>
                <a:cubicBezTo>
                  <a:pt x="1448568" y="3001400"/>
                  <a:pt x="1456014" y="3005124"/>
                  <a:pt x="1463462" y="3005124"/>
                </a:cubicBezTo>
                <a:lnTo>
                  <a:pt x="1463462" y="3016296"/>
                </a:lnTo>
                <a:cubicBezTo>
                  <a:pt x="1448568" y="3008848"/>
                  <a:pt x="1439257" y="3005124"/>
                  <a:pt x="1435534" y="3005124"/>
                </a:cubicBezTo>
                <a:cubicBezTo>
                  <a:pt x="1431811" y="3005124"/>
                  <a:pt x="1426225" y="3001400"/>
                  <a:pt x="1418777" y="2993953"/>
                </a:cubicBezTo>
                <a:close/>
                <a:moveTo>
                  <a:pt x="9808545" y="2982780"/>
                </a:moveTo>
                <a:lnTo>
                  <a:pt x="9819716" y="2993953"/>
                </a:lnTo>
                <a:lnTo>
                  <a:pt x="9808545" y="2993953"/>
                </a:lnTo>
                <a:close/>
                <a:moveTo>
                  <a:pt x="9149428" y="2982780"/>
                </a:moveTo>
                <a:lnTo>
                  <a:pt x="9149428" y="2993953"/>
                </a:lnTo>
                <a:lnTo>
                  <a:pt x="9160601" y="2993953"/>
                </a:lnTo>
                <a:cubicBezTo>
                  <a:pt x="9160601" y="2993953"/>
                  <a:pt x="9156878" y="2990228"/>
                  <a:pt x="9149428" y="2982780"/>
                </a:cubicBezTo>
                <a:close/>
                <a:moveTo>
                  <a:pt x="9127087" y="2982780"/>
                </a:moveTo>
                <a:cubicBezTo>
                  <a:pt x="9127087" y="2990228"/>
                  <a:pt x="9128948" y="2993953"/>
                  <a:pt x="9132671" y="2993953"/>
                </a:cubicBezTo>
                <a:cubicBezTo>
                  <a:pt x="9136394" y="2993953"/>
                  <a:pt x="9138257" y="2992091"/>
                  <a:pt x="9138257" y="2988366"/>
                </a:cubicBezTo>
                <a:cubicBezTo>
                  <a:pt x="9138257" y="2984642"/>
                  <a:pt x="9134534" y="2982780"/>
                  <a:pt x="9127087" y="2982780"/>
                </a:cubicBezTo>
                <a:close/>
                <a:moveTo>
                  <a:pt x="8803114" y="2982780"/>
                </a:moveTo>
                <a:lnTo>
                  <a:pt x="8814285" y="2993953"/>
                </a:lnTo>
                <a:lnTo>
                  <a:pt x="8847799" y="3005124"/>
                </a:lnTo>
                <a:lnTo>
                  <a:pt x="8858971" y="3005124"/>
                </a:lnTo>
                <a:cubicBezTo>
                  <a:pt x="8858971" y="2997676"/>
                  <a:pt x="8851523" y="2992091"/>
                  <a:pt x="8836628" y="2988366"/>
                </a:cubicBezTo>
                <a:cubicBezTo>
                  <a:pt x="8821734" y="2984642"/>
                  <a:pt x="8810562" y="2982780"/>
                  <a:pt x="8803114" y="2982780"/>
                </a:cubicBezTo>
                <a:close/>
                <a:moveTo>
                  <a:pt x="3060981" y="2982780"/>
                </a:moveTo>
                <a:cubicBezTo>
                  <a:pt x="3060981" y="2982780"/>
                  <a:pt x="3072153" y="2986505"/>
                  <a:pt x="3094496" y="2993953"/>
                </a:cubicBezTo>
                <a:cubicBezTo>
                  <a:pt x="3116838" y="3001400"/>
                  <a:pt x="3135458" y="3008848"/>
                  <a:pt x="3150352" y="3016296"/>
                </a:cubicBezTo>
                <a:lnTo>
                  <a:pt x="3172697" y="3027467"/>
                </a:lnTo>
                <a:cubicBezTo>
                  <a:pt x="3187591" y="3027467"/>
                  <a:pt x="3195039" y="3029328"/>
                  <a:pt x="3195039" y="3033053"/>
                </a:cubicBezTo>
                <a:cubicBezTo>
                  <a:pt x="3195039" y="3036776"/>
                  <a:pt x="3202486" y="3038638"/>
                  <a:pt x="3217382" y="3038638"/>
                </a:cubicBezTo>
                <a:lnTo>
                  <a:pt x="3228553" y="3038638"/>
                </a:lnTo>
                <a:cubicBezTo>
                  <a:pt x="3228553" y="3046085"/>
                  <a:pt x="3236000" y="3049810"/>
                  <a:pt x="3250896" y="3049810"/>
                </a:cubicBezTo>
                <a:cubicBezTo>
                  <a:pt x="3265791" y="3049810"/>
                  <a:pt x="3284412" y="3053533"/>
                  <a:pt x="3306754" y="3060981"/>
                </a:cubicBezTo>
                <a:lnTo>
                  <a:pt x="3329096" y="3060981"/>
                </a:lnTo>
                <a:cubicBezTo>
                  <a:pt x="3321649" y="3053533"/>
                  <a:pt x="3308615" y="3047948"/>
                  <a:pt x="3289996" y="3044224"/>
                </a:cubicBezTo>
                <a:cubicBezTo>
                  <a:pt x="3271378" y="3040499"/>
                  <a:pt x="3254621" y="3034914"/>
                  <a:pt x="3239725" y="3027467"/>
                </a:cubicBezTo>
                <a:cubicBezTo>
                  <a:pt x="3209934" y="3020019"/>
                  <a:pt x="3191314" y="3016296"/>
                  <a:pt x="3183868" y="3016296"/>
                </a:cubicBezTo>
                <a:lnTo>
                  <a:pt x="3172697" y="3016296"/>
                </a:lnTo>
                <a:cubicBezTo>
                  <a:pt x="3180143" y="3016296"/>
                  <a:pt x="3180143" y="3012571"/>
                  <a:pt x="3172697" y="3005124"/>
                </a:cubicBezTo>
                <a:cubicBezTo>
                  <a:pt x="3157800" y="3005124"/>
                  <a:pt x="3135458" y="3001400"/>
                  <a:pt x="3105667" y="2993953"/>
                </a:cubicBezTo>
                <a:cubicBezTo>
                  <a:pt x="3075876" y="2986505"/>
                  <a:pt x="3060981" y="2982780"/>
                  <a:pt x="3060981" y="2982780"/>
                </a:cubicBezTo>
                <a:close/>
                <a:moveTo>
                  <a:pt x="9562772" y="2971609"/>
                </a:moveTo>
                <a:cubicBezTo>
                  <a:pt x="9570222" y="2971609"/>
                  <a:pt x="9573945" y="2971609"/>
                  <a:pt x="9573945" y="2971609"/>
                </a:cubicBezTo>
                <a:cubicBezTo>
                  <a:pt x="9573945" y="2971609"/>
                  <a:pt x="9573945" y="2975334"/>
                  <a:pt x="9573945" y="2982780"/>
                </a:cubicBezTo>
                <a:cubicBezTo>
                  <a:pt x="9573945" y="2982780"/>
                  <a:pt x="9570222" y="2982780"/>
                  <a:pt x="9562772" y="2982780"/>
                </a:cubicBezTo>
                <a:close/>
                <a:moveTo>
                  <a:pt x="8652299" y="2971609"/>
                </a:moveTo>
                <a:cubicBezTo>
                  <a:pt x="8648576" y="2971609"/>
                  <a:pt x="8646713" y="2973471"/>
                  <a:pt x="8646713" y="2977196"/>
                </a:cubicBezTo>
                <a:cubicBezTo>
                  <a:pt x="8646713" y="2980919"/>
                  <a:pt x="8657885" y="2986505"/>
                  <a:pt x="8680227" y="2993953"/>
                </a:cubicBezTo>
                <a:cubicBezTo>
                  <a:pt x="8702570" y="3001400"/>
                  <a:pt x="8717466" y="3005124"/>
                  <a:pt x="8724913" y="3005124"/>
                </a:cubicBezTo>
                <a:cubicBezTo>
                  <a:pt x="8732361" y="3005124"/>
                  <a:pt x="8737947" y="3005124"/>
                  <a:pt x="8741670" y="3005124"/>
                </a:cubicBezTo>
                <a:cubicBezTo>
                  <a:pt x="8745393" y="3005124"/>
                  <a:pt x="8747257" y="3008848"/>
                  <a:pt x="8747257" y="3016296"/>
                </a:cubicBezTo>
                <a:cubicBezTo>
                  <a:pt x="8754704" y="3016296"/>
                  <a:pt x="8775184" y="3021881"/>
                  <a:pt x="8808700" y="3033053"/>
                </a:cubicBezTo>
                <a:cubicBezTo>
                  <a:pt x="8825457" y="3038638"/>
                  <a:pt x="8838956" y="3042828"/>
                  <a:pt x="8849196" y="3045620"/>
                </a:cubicBezTo>
                <a:lnTo>
                  <a:pt x="8857252" y="3047231"/>
                </a:lnTo>
                <a:lnTo>
                  <a:pt x="8853385" y="3041431"/>
                </a:lnTo>
                <a:cubicBezTo>
                  <a:pt x="8853385" y="3039570"/>
                  <a:pt x="8855246" y="3038638"/>
                  <a:pt x="8858971" y="3038638"/>
                </a:cubicBezTo>
                <a:lnTo>
                  <a:pt x="8858971" y="3027467"/>
                </a:lnTo>
                <a:cubicBezTo>
                  <a:pt x="8851523" y="3027467"/>
                  <a:pt x="8847799" y="3027467"/>
                  <a:pt x="8847799" y="3027467"/>
                </a:cubicBezTo>
                <a:cubicBezTo>
                  <a:pt x="8840351" y="3027467"/>
                  <a:pt x="8829180" y="3025605"/>
                  <a:pt x="8814285" y="3021881"/>
                </a:cubicBezTo>
                <a:cubicBezTo>
                  <a:pt x="8799391" y="3018157"/>
                  <a:pt x="8784494" y="3014434"/>
                  <a:pt x="8769600" y="3010710"/>
                </a:cubicBezTo>
                <a:cubicBezTo>
                  <a:pt x="8754704" y="3006985"/>
                  <a:pt x="8743533" y="3001400"/>
                  <a:pt x="8736084" y="2993953"/>
                </a:cubicBezTo>
                <a:lnTo>
                  <a:pt x="8702570" y="2982780"/>
                </a:lnTo>
                <a:cubicBezTo>
                  <a:pt x="8680227" y="2975334"/>
                  <a:pt x="8667193" y="2971609"/>
                  <a:pt x="8663470" y="2971609"/>
                </a:cubicBezTo>
                <a:cubicBezTo>
                  <a:pt x="8659747" y="2971609"/>
                  <a:pt x="8656022" y="2971609"/>
                  <a:pt x="8652299" y="2971609"/>
                </a:cubicBezTo>
                <a:close/>
                <a:moveTo>
                  <a:pt x="7965253" y="2971609"/>
                </a:moveTo>
                <a:lnTo>
                  <a:pt x="7965253" y="2982780"/>
                </a:lnTo>
                <a:cubicBezTo>
                  <a:pt x="7965253" y="2982780"/>
                  <a:pt x="7968976" y="2982780"/>
                  <a:pt x="7976426" y="2982780"/>
                </a:cubicBezTo>
                <a:cubicBezTo>
                  <a:pt x="7976426" y="2975334"/>
                  <a:pt x="7974562" y="2971609"/>
                  <a:pt x="7970840" y="2971609"/>
                </a:cubicBezTo>
                <a:cubicBezTo>
                  <a:pt x="7967116" y="2971609"/>
                  <a:pt x="7965253" y="2971609"/>
                  <a:pt x="7965253" y="2971609"/>
                </a:cubicBezTo>
                <a:close/>
                <a:moveTo>
                  <a:pt x="1362920" y="2971609"/>
                </a:moveTo>
                <a:lnTo>
                  <a:pt x="1374090" y="2971609"/>
                </a:lnTo>
                <a:cubicBezTo>
                  <a:pt x="1374090" y="2979057"/>
                  <a:pt x="1370367" y="2982780"/>
                  <a:pt x="1362920" y="2982780"/>
                </a:cubicBezTo>
                <a:close/>
                <a:moveTo>
                  <a:pt x="8301794" y="2964627"/>
                </a:moveTo>
                <a:cubicBezTo>
                  <a:pt x="8300864" y="2965558"/>
                  <a:pt x="8300398" y="2967886"/>
                  <a:pt x="8300398" y="2971609"/>
                </a:cubicBezTo>
                <a:cubicBezTo>
                  <a:pt x="8307846" y="2971609"/>
                  <a:pt x="8311569" y="2971609"/>
                  <a:pt x="8311569" y="2971609"/>
                </a:cubicBezTo>
                <a:cubicBezTo>
                  <a:pt x="8311569" y="2971609"/>
                  <a:pt x="8309706" y="2969748"/>
                  <a:pt x="8305983" y="2966023"/>
                </a:cubicBezTo>
                <a:cubicBezTo>
                  <a:pt x="8304122" y="2964162"/>
                  <a:pt x="8302726" y="2963696"/>
                  <a:pt x="8301794" y="2964627"/>
                </a:cubicBezTo>
                <a:close/>
                <a:moveTo>
                  <a:pt x="6244849" y="2960439"/>
                </a:moveTo>
                <a:cubicBezTo>
                  <a:pt x="6244849" y="2960439"/>
                  <a:pt x="6244849" y="2962300"/>
                  <a:pt x="6244849" y="2966023"/>
                </a:cubicBezTo>
                <a:cubicBezTo>
                  <a:pt x="6244849" y="2969748"/>
                  <a:pt x="6248572" y="2971609"/>
                  <a:pt x="6256021" y="2971609"/>
                </a:cubicBezTo>
                <a:cubicBezTo>
                  <a:pt x="6263469" y="2971609"/>
                  <a:pt x="6267192" y="2971609"/>
                  <a:pt x="6267192" y="2971609"/>
                </a:cubicBezTo>
                <a:lnTo>
                  <a:pt x="6256021" y="2960439"/>
                </a:lnTo>
                <a:cubicBezTo>
                  <a:pt x="6248572" y="2960439"/>
                  <a:pt x="6244849" y="2960439"/>
                  <a:pt x="6244849" y="2960439"/>
                </a:cubicBezTo>
                <a:close/>
                <a:moveTo>
                  <a:pt x="2681152" y="2960439"/>
                </a:moveTo>
                <a:cubicBezTo>
                  <a:pt x="2688599" y="2960439"/>
                  <a:pt x="2699771" y="2962300"/>
                  <a:pt x="2714666" y="2966023"/>
                </a:cubicBezTo>
                <a:cubicBezTo>
                  <a:pt x="2729562" y="2969748"/>
                  <a:pt x="2738871" y="2973471"/>
                  <a:pt x="2742594" y="2977196"/>
                </a:cubicBezTo>
                <a:cubicBezTo>
                  <a:pt x="2746319" y="2980919"/>
                  <a:pt x="2751905" y="2982780"/>
                  <a:pt x="2759353" y="2982780"/>
                </a:cubicBezTo>
                <a:cubicBezTo>
                  <a:pt x="2766799" y="2982780"/>
                  <a:pt x="2770524" y="2986505"/>
                  <a:pt x="2770524" y="2993953"/>
                </a:cubicBezTo>
                <a:lnTo>
                  <a:pt x="2714666" y="2982780"/>
                </a:lnTo>
                <a:lnTo>
                  <a:pt x="2725837" y="3005124"/>
                </a:lnTo>
                <a:lnTo>
                  <a:pt x="2725837" y="3016296"/>
                </a:lnTo>
                <a:lnTo>
                  <a:pt x="2714666" y="3005124"/>
                </a:lnTo>
                <a:cubicBezTo>
                  <a:pt x="2707219" y="2997676"/>
                  <a:pt x="2699771" y="2993953"/>
                  <a:pt x="2692323" y="2993953"/>
                </a:cubicBezTo>
                <a:lnTo>
                  <a:pt x="2669981" y="2982780"/>
                </a:lnTo>
                <a:lnTo>
                  <a:pt x="2658809" y="2982780"/>
                </a:lnTo>
                <a:cubicBezTo>
                  <a:pt x="2651362" y="2982780"/>
                  <a:pt x="2647637" y="2979057"/>
                  <a:pt x="2647637" y="2971609"/>
                </a:cubicBezTo>
                <a:cubicBezTo>
                  <a:pt x="2647637" y="2964162"/>
                  <a:pt x="2658809" y="2960439"/>
                  <a:pt x="2681152" y="2960439"/>
                </a:cubicBezTo>
                <a:close/>
                <a:moveTo>
                  <a:pt x="2256637" y="2960439"/>
                </a:moveTo>
                <a:lnTo>
                  <a:pt x="2262223" y="2960439"/>
                </a:lnTo>
                <a:cubicBezTo>
                  <a:pt x="2265945" y="2960439"/>
                  <a:pt x="2267809" y="2964162"/>
                  <a:pt x="2267809" y="2971609"/>
                </a:cubicBezTo>
                <a:close/>
                <a:moveTo>
                  <a:pt x="1932663" y="2960439"/>
                </a:moveTo>
                <a:cubicBezTo>
                  <a:pt x="1940112" y="2960439"/>
                  <a:pt x="1943836" y="2960439"/>
                  <a:pt x="1943836" y="2960439"/>
                </a:cubicBezTo>
                <a:lnTo>
                  <a:pt x="1932663" y="2971609"/>
                </a:lnTo>
                <a:cubicBezTo>
                  <a:pt x="1932663" y="2971609"/>
                  <a:pt x="1932663" y="2967885"/>
                  <a:pt x="1932663" y="2960439"/>
                </a:cubicBezTo>
                <a:close/>
                <a:moveTo>
                  <a:pt x="9026543" y="2949266"/>
                </a:moveTo>
                <a:lnTo>
                  <a:pt x="9026543" y="2960439"/>
                </a:lnTo>
                <a:lnTo>
                  <a:pt x="9037714" y="2960439"/>
                </a:lnTo>
                <a:close/>
                <a:moveTo>
                  <a:pt x="2591781" y="2949266"/>
                </a:moveTo>
                <a:cubicBezTo>
                  <a:pt x="2599227" y="2956714"/>
                  <a:pt x="2602952" y="2960439"/>
                  <a:pt x="2602952" y="2960439"/>
                </a:cubicBezTo>
                <a:lnTo>
                  <a:pt x="2602952" y="2949266"/>
                </a:lnTo>
                <a:cubicBezTo>
                  <a:pt x="2595505" y="2949266"/>
                  <a:pt x="2591781" y="2949266"/>
                  <a:pt x="2591781" y="2949266"/>
                </a:cubicBezTo>
                <a:close/>
                <a:moveTo>
                  <a:pt x="1165188" y="2941449"/>
                </a:moveTo>
                <a:lnTo>
                  <a:pt x="1167418" y="2943680"/>
                </a:lnTo>
                <a:cubicBezTo>
                  <a:pt x="1171143" y="2947405"/>
                  <a:pt x="1173005" y="2949266"/>
                  <a:pt x="1173005" y="2949266"/>
                </a:cubicBezTo>
                <a:cubicBezTo>
                  <a:pt x="1173005" y="2949266"/>
                  <a:pt x="1172074" y="2948335"/>
                  <a:pt x="1170211" y="2946474"/>
                </a:cubicBezTo>
                <a:close/>
                <a:moveTo>
                  <a:pt x="8322740" y="2938095"/>
                </a:moveTo>
                <a:lnTo>
                  <a:pt x="8311569" y="2949266"/>
                </a:lnTo>
                <a:cubicBezTo>
                  <a:pt x="8319017" y="2949266"/>
                  <a:pt x="8326463" y="2951128"/>
                  <a:pt x="8333912" y="2954852"/>
                </a:cubicBezTo>
                <a:cubicBezTo>
                  <a:pt x="8341360" y="2958577"/>
                  <a:pt x="8348806" y="2960439"/>
                  <a:pt x="8356256" y="2960439"/>
                </a:cubicBezTo>
                <a:cubicBezTo>
                  <a:pt x="8363704" y="2960439"/>
                  <a:pt x="8365564" y="2958577"/>
                  <a:pt x="8361840" y="2954852"/>
                </a:cubicBezTo>
                <a:cubicBezTo>
                  <a:pt x="8358117" y="2951128"/>
                  <a:pt x="8345083" y="2945543"/>
                  <a:pt x="8322740" y="2938095"/>
                </a:cubicBezTo>
                <a:close/>
                <a:moveTo>
                  <a:pt x="3457568" y="2938095"/>
                </a:moveTo>
                <a:cubicBezTo>
                  <a:pt x="3453845" y="2938095"/>
                  <a:pt x="3451982" y="2939957"/>
                  <a:pt x="3451982" y="2943680"/>
                </a:cubicBezTo>
                <a:cubicBezTo>
                  <a:pt x="3451982" y="2947405"/>
                  <a:pt x="3455706" y="2949266"/>
                  <a:pt x="3463154" y="2949266"/>
                </a:cubicBezTo>
                <a:cubicBezTo>
                  <a:pt x="3463154" y="2941819"/>
                  <a:pt x="3461293" y="2938095"/>
                  <a:pt x="3457568" y="2938095"/>
                </a:cubicBezTo>
                <a:close/>
                <a:moveTo>
                  <a:pt x="1943836" y="2938095"/>
                </a:moveTo>
                <a:lnTo>
                  <a:pt x="1966179" y="2949266"/>
                </a:lnTo>
                <a:lnTo>
                  <a:pt x="1955006" y="2949266"/>
                </a:lnTo>
                <a:cubicBezTo>
                  <a:pt x="1955006" y="2941819"/>
                  <a:pt x="1951283" y="2941819"/>
                  <a:pt x="1943836" y="2949266"/>
                </a:cubicBezTo>
                <a:close/>
                <a:moveTo>
                  <a:pt x="1876806" y="2938095"/>
                </a:moveTo>
                <a:lnTo>
                  <a:pt x="1887978" y="2938095"/>
                </a:lnTo>
                <a:lnTo>
                  <a:pt x="1899149" y="2949266"/>
                </a:lnTo>
                <a:close/>
                <a:moveTo>
                  <a:pt x="1161832" y="2938095"/>
                </a:moveTo>
                <a:cubicBezTo>
                  <a:pt x="1161832" y="2938095"/>
                  <a:pt x="1162298" y="2938561"/>
                  <a:pt x="1163230" y="2939492"/>
                </a:cubicBezTo>
                <a:lnTo>
                  <a:pt x="1165188" y="2941449"/>
                </a:lnTo>
                <a:close/>
                <a:moveTo>
                  <a:pt x="2848724" y="2926923"/>
                </a:moveTo>
                <a:cubicBezTo>
                  <a:pt x="2848724" y="2934371"/>
                  <a:pt x="2850586" y="2938095"/>
                  <a:pt x="2854310" y="2938095"/>
                </a:cubicBezTo>
                <a:cubicBezTo>
                  <a:pt x="2858033" y="2938095"/>
                  <a:pt x="2859895" y="2941819"/>
                  <a:pt x="2859895" y="2949266"/>
                </a:cubicBezTo>
                <a:cubicBezTo>
                  <a:pt x="2859895" y="2949266"/>
                  <a:pt x="2863620" y="2949266"/>
                  <a:pt x="2871066" y="2949266"/>
                </a:cubicBezTo>
                <a:cubicBezTo>
                  <a:pt x="2878514" y="2949266"/>
                  <a:pt x="2891548" y="2951128"/>
                  <a:pt x="2910166" y="2954852"/>
                </a:cubicBezTo>
                <a:cubicBezTo>
                  <a:pt x="2928787" y="2958577"/>
                  <a:pt x="2938096" y="2960439"/>
                  <a:pt x="2938096" y="2960439"/>
                </a:cubicBezTo>
                <a:cubicBezTo>
                  <a:pt x="2938096" y="2967885"/>
                  <a:pt x="2949268" y="2971609"/>
                  <a:pt x="2971610" y="2971609"/>
                </a:cubicBezTo>
                <a:cubicBezTo>
                  <a:pt x="2986505" y="2971609"/>
                  <a:pt x="2993953" y="2975334"/>
                  <a:pt x="2993953" y="2982780"/>
                </a:cubicBezTo>
                <a:cubicBezTo>
                  <a:pt x="3001401" y="2975334"/>
                  <a:pt x="3012571" y="2975334"/>
                  <a:pt x="3027468" y="2982780"/>
                </a:cubicBezTo>
                <a:lnTo>
                  <a:pt x="3038638" y="2971609"/>
                </a:lnTo>
                <a:lnTo>
                  <a:pt x="3027468" y="2971609"/>
                </a:lnTo>
                <a:cubicBezTo>
                  <a:pt x="3034915" y="2971609"/>
                  <a:pt x="3036778" y="2969748"/>
                  <a:pt x="3033054" y="2966023"/>
                </a:cubicBezTo>
                <a:cubicBezTo>
                  <a:pt x="3029329" y="2962300"/>
                  <a:pt x="3023744" y="2960439"/>
                  <a:pt x="3016296" y="2960439"/>
                </a:cubicBezTo>
                <a:lnTo>
                  <a:pt x="3005124" y="2960439"/>
                </a:lnTo>
                <a:lnTo>
                  <a:pt x="3005124" y="2949266"/>
                </a:lnTo>
                <a:cubicBezTo>
                  <a:pt x="2960439" y="2949266"/>
                  <a:pt x="2928787" y="2945543"/>
                  <a:pt x="2910166" y="2938095"/>
                </a:cubicBezTo>
                <a:cubicBezTo>
                  <a:pt x="2891548" y="2930648"/>
                  <a:pt x="2874791" y="2926923"/>
                  <a:pt x="2859895" y="2926923"/>
                </a:cubicBezTo>
                <a:close/>
                <a:moveTo>
                  <a:pt x="2547095" y="2926923"/>
                </a:moveTo>
                <a:cubicBezTo>
                  <a:pt x="2547095" y="2926923"/>
                  <a:pt x="2548956" y="2926923"/>
                  <a:pt x="2552679" y="2926923"/>
                </a:cubicBezTo>
                <a:cubicBezTo>
                  <a:pt x="2556404" y="2926923"/>
                  <a:pt x="2561990" y="2926923"/>
                  <a:pt x="2569439" y="2926923"/>
                </a:cubicBezTo>
                <a:lnTo>
                  <a:pt x="2614123" y="2949266"/>
                </a:lnTo>
                <a:cubicBezTo>
                  <a:pt x="2606675" y="2949266"/>
                  <a:pt x="2606675" y="2952991"/>
                  <a:pt x="2614123" y="2960439"/>
                </a:cubicBezTo>
                <a:lnTo>
                  <a:pt x="2625296" y="2960439"/>
                </a:lnTo>
                <a:lnTo>
                  <a:pt x="2636466" y="2949266"/>
                </a:lnTo>
                <a:lnTo>
                  <a:pt x="2636466" y="2960439"/>
                </a:lnTo>
                <a:cubicBezTo>
                  <a:pt x="2636466" y="2967885"/>
                  <a:pt x="2636466" y="2971609"/>
                  <a:pt x="2636466" y="2971609"/>
                </a:cubicBezTo>
                <a:cubicBezTo>
                  <a:pt x="2621571" y="2971609"/>
                  <a:pt x="2606675" y="2971609"/>
                  <a:pt x="2591781" y="2971609"/>
                </a:cubicBezTo>
                <a:cubicBezTo>
                  <a:pt x="2576886" y="2964162"/>
                  <a:pt x="2561990" y="2958577"/>
                  <a:pt x="2547095" y="2954852"/>
                </a:cubicBezTo>
                <a:cubicBezTo>
                  <a:pt x="2532199" y="2951128"/>
                  <a:pt x="2524751" y="2945543"/>
                  <a:pt x="2524751" y="2938095"/>
                </a:cubicBezTo>
                <a:cubicBezTo>
                  <a:pt x="2524751" y="2938095"/>
                  <a:pt x="2528476" y="2938095"/>
                  <a:pt x="2535923" y="2938095"/>
                </a:cubicBezTo>
                <a:cubicBezTo>
                  <a:pt x="2543370" y="2938095"/>
                  <a:pt x="2547095" y="2934371"/>
                  <a:pt x="2547095" y="2926923"/>
                </a:cubicBezTo>
                <a:close/>
                <a:moveTo>
                  <a:pt x="2144921" y="2926923"/>
                </a:moveTo>
                <a:lnTo>
                  <a:pt x="2144921" y="2938095"/>
                </a:lnTo>
                <a:lnTo>
                  <a:pt x="2156094" y="2938095"/>
                </a:lnTo>
                <a:lnTo>
                  <a:pt x="2211952" y="2960439"/>
                </a:lnTo>
                <a:cubicBezTo>
                  <a:pt x="2219399" y="2960439"/>
                  <a:pt x="2223122" y="2964162"/>
                  <a:pt x="2223122" y="2971609"/>
                </a:cubicBezTo>
                <a:cubicBezTo>
                  <a:pt x="2223122" y="2971609"/>
                  <a:pt x="2224983" y="2971609"/>
                  <a:pt x="2228708" y="2971609"/>
                </a:cubicBezTo>
                <a:cubicBezTo>
                  <a:pt x="2232432" y="2971609"/>
                  <a:pt x="2238018" y="2971609"/>
                  <a:pt x="2245465" y="2971609"/>
                </a:cubicBezTo>
                <a:cubicBezTo>
                  <a:pt x="2252913" y="2971609"/>
                  <a:pt x="2256637" y="2971609"/>
                  <a:pt x="2256637" y="2971609"/>
                </a:cubicBezTo>
                <a:cubicBezTo>
                  <a:pt x="2256637" y="2971609"/>
                  <a:pt x="2256637" y="2975334"/>
                  <a:pt x="2256637" y="2982780"/>
                </a:cubicBezTo>
                <a:cubicBezTo>
                  <a:pt x="2256637" y="2990228"/>
                  <a:pt x="2267809" y="2990228"/>
                  <a:pt x="2290150" y="2982780"/>
                </a:cubicBezTo>
                <a:cubicBezTo>
                  <a:pt x="2297598" y="2982780"/>
                  <a:pt x="2305045" y="2982780"/>
                  <a:pt x="2312493" y="2982780"/>
                </a:cubicBezTo>
                <a:cubicBezTo>
                  <a:pt x="2305045" y="2982780"/>
                  <a:pt x="2305045" y="2986505"/>
                  <a:pt x="2312493" y="2993953"/>
                </a:cubicBezTo>
                <a:lnTo>
                  <a:pt x="2334836" y="2993953"/>
                </a:lnTo>
                <a:lnTo>
                  <a:pt x="2346007" y="2993953"/>
                </a:lnTo>
                <a:lnTo>
                  <a:pt x="2346007" y="3005124"/>
                </a:lnTo>
                <a:lnTo>
                  <a:pt x="2368350" y="3027467"/>
                </a:lnTo>
                <a:lnTo>
                  <a:pt x="2401864" y="3038638"/>
                </a:lnTo>
                <a:lnTo>
                  <a:pt x="2357180" y="3038638"/>
                </a:lnTo>
                <a:lnTo>
                  <a:pt x="2301322" y="3027467"/>
                </a:lnTo>
                <a:cubicBezTo>
                  <a:pt x="2301322" y="3027467"/>
                  <a:pt x="2301322" y="3023742"/>
                  <a:pt x="2301322" y="3016296"/>
                </a:cubicBezTo>
                <a:cubicBezTo>
                  <a:pt x="2293875" y="3016296"/>
                  <a:pt x="2290150" y="3016296"/>
                  <a:pt x="2290150" y="3016296"/>
                </a:cubicBezTo>
                <a:cubicBezTo>
                  <a:pt x="2290150" y="3023742"/>
                  <a:pt x="2288288" y="3025605"/>
                  <a:pt x="2284565" y="3021881"/>
                </a:cubicBezTo>
                <a:cubicBezTo>
                  <a:pt x="2280841" y="3018157"/>
                  <a:pt x="2275254" y="3016296"/>
                  <a:pt x="2267809" y="3016296"/>
                </a:cubicBezTo>
                <a:cubicBezTo>
                  <a:pt x="2260360" y="3008848"/>
                  <a:pt x="2254774" y="3008848"/>
                  <a:pt x="2251051" y="3016296"/>
                </a:cubicBezTo>
                <a:cubicBezTo>
                  <a:pt x="2247327" y="3023742"/>
                  <a:pt x="2238018" y="3023742"/>
                  <a:pt x="2223122" y="3016296"/>
                </a:cubicBezTo>
                <a:cubicBezTo>
                  <a:pt x="2193331" y="3016296"/>
                  <a:pt x="2176575" y="3014434"/>
                  <a:pt x="2172851" y="3010710"/>
                </a:cubicBezTo>
                <a:cubicBezTo>
                  <a:pt x="2169126" y="3006985"/>
                  <a:pt x="2167265" y="3005124"/>
                  <a:pt x="2167265" y="3005124"/>
                </a:cubicBezTo>
                <a:cubicBezTo>
                  <a:pt x="2167265" y="3001400"/>
                  <a:pt x="2168195" y="2998608"/>
                  <a:pt x="2170057" y="2996745"/>
                </a:cubicBezTo>
                <a:lnTo>
                  <a:pt x="2178436" y="2993953"/>
                </a:lnTo>
                <a:lnTo>
                  <a:pt x="2156094" y="2982780"/>
                </a:lnTo>
                <a:cubicBezTo>
                  <a:pt x="2156094" y="2982780"/>
                  <a:pt x="2152370" y="2986505"/>
                  <a:pt x="2144921" y="2993953"/>
                </a:cubicBezTo>
                <a:cubicBezTo>
                  <a:pt x="2137474" y="3001400"/>
                  <a:pt x="2133751" y="3005124"/>
                  <a:pt x="2133751" y="3005124"/>
                </a:cubicBezTo>
                <a:lnTo>
                  <a:pt x="2122578" y="2993953"/>
                </a:lnTo>
                <a:lnTo>
                  <a:pt x="2077893" y="3005124"/>
                </a:lnTo>
                <a:cubicBezTo>
                  <a:pt x="2077893" y="3005124"/>
                  <a:pt x="2074169" y="3005124"/>
                  <a:pt x="2066721" y="3005124"/>
                </a:cubicBezTo>
                <a:cubicBezTo>
                  <a:pt x="2059273" y="3005124"/>
                  <a:pt x="2055550" y="3005124"/>
                  <a:pt x="2055550" y="3005124"/>
                </a:cubicBezTo>
                <a:cubicBezTo>
                  <a:pt x="2055550" y="3020019"/>
                  <a:pt x="2062998" y="3027467"/>
                  <a:pt x="2077893" y="3027467"/>
                </a:cubicBezTo>
                <a:lnTo>
                  <a:pt x="2089064" y="3038638"/>
                </a:lnTo>
                <a:lnTo>
                  <a:pt x="2133751" y="3049810"/>
                </a:lnTo>
                <a:cubicBezTo>
                  <a:pt x="2156094" y="3049810"/>
                  <a:pt x="2170988" y="3053533"/>
                  <a:pt x="2178436" y="3060981"/>
                </a:cubicBezTo>
                <a:cubicBezTo>
                  <a:pt x="2185883" y="3068429"/>
                  <a:pt x="2193331" y="3070292"/>
                  <a:pt x="2200779" y="3066567"/>
                </a:cubicBezTo>
                <a:cubicBezTo>
                  <a:pt x="2208227" y="3062842"/>
                  <a:pt x="2210088" y="3057258"/>
                  <a:pt x="2206366" y="3049810"/>
                </a:cubicBezTo>
                <a:cubicBezTo>
                  <a:pt x="2202641" y="3042362"/>
                  <a:pt x="2197055" y="3042362"/>
                  <a:pt x="2189608" y="3049810"/>
                </a:cubicBezTo>
                <a:lnTo>
                  <a:pt x="2189608" y="3038638"/>
                </a:lnTo>
                <a:cubicBezTo>
                  <a:pt x="2197055" y="3031191"/>
                  <a:pt x="2202641" y="3027467"/>
                  <a:pt x="2206366" y="3027467"/>
                </a:cubicBezTo>
                <a:cubicBezTo>
                  <a:pt x="2210088" y="3027467"/>
                  <a:pt x="2211952" y="3031191"/>
                  <a:pt x="2211952" y="3038638"/>
                </a:cubicBezTo>
                <a:cubicBezTo>
                  <a:pt x="2219399" y="3038638"/>
                  <a:pt x="2223122" y="3040499"/>
                  <a:pt x="2223122" y="3044224"/>
                </a:cubicBezTo>
                <a:cubicBezTo>
                  <a:pt x="2223122" y="3047948"/>
                  <a:pt x="2226846" y="3049810"/>
                  <a:pt x="2234293" y="3049810"/>
                </a:cubicBezTo>
                <a:cubicBezTo>
                  <a:pt x="2241743" y="3049810"/>
                  <a:pt x="2247327" y="3051671"/>
                  <a:pt x="2251051" y="3055396"/>
                </a:cubicBezTo>
                <a:cubicBezTo>
                  <a:pt x="2254774" y="3059119"/>
                  <a:pt x="2262223" y="3060981"/>
                  <a:pt x="2273393" y="3060981"/>
                </a:cubicBezTo>
                <a:cubicBezTo>
                  <a:pt x="2284565" y="3060981"/>
                  <a:pt x="2290150" y="3060981"/>
                  <a:pt x="2290150" y="3060981"/>
                </a:cubicBezTo>
                <a:lnTo>
                  <a:pt x="2278979" y="3072153"/>
                </a:lnTo>
                <a:cubicBezTo>
                  <a:pt x="2249188" y="3064705"/>
                  <a:pt x="2234293" y="3060981"/>
                  <a:pt x="2234293" y="3060981"/>
                </a:cubicBezTo>
                <a:cubicBezTo>
                  <a:pt x="2234293" y="3068429"/>
                  <a:pt x="2249188" y="3075876"/>
                  <a:pt x="2278979" y="3083324"/>
                </a:cubicBezTo>
                <a:cubicBezTo>
                  <a:pt x="2308770" y="3090772"/>
                  <a:pt x="2331112" y="3094495"/>
                  <a:pt x="2346007" y="3094495"/>
                </a:cubicBezTo>
                <a:lnTo>
                  <a:pt x="2357180" y="3083324"/>
                </a:lnTo>
                <a:cubicBezTo>
                  <a:pt x="2364627" y="3075876"/>
                  <a:pt x="2368350" y="3070292"/>
                  <a:pt x="2368350" y="3066567"/>
                </a:cubicBezTo>
                <a:cubicBezTo>
                  <a:pt x="2368350" y="3062842"/>
                  <a:pt x="2372075" y="3060981"/>
                  <a:pt x="2379523" y="3060981"/>
                </a:cubicBezTo>
                <a:cubicBezTo>
                  <a:pt x="2386970" y="3060981"/>
                  <a:pt x="2390694" y="3057258"/>
                  <a:pt x="2390694" y="3049810"/>
                </a:cubicBezTo>
                <a:cubicBezTo>
                  <a:pt x="2405589" y="3034914"/>
                  <a:pt x="2413037" y="3027467"/>
                  <a:pt x="2413037" y="3027467"/>
                </a:cubicBezTo>
                <a:cubicBezTo>
                  <a:pt x="2413037" y="3020019"/>
                  <a:pt x="2405589" y="3016296"/>
                  <a:pt x="2390694" y="3016296"/>
                </a:cubicBezTo>
                <a:lnTo>
                  <a:pt x="2390694" y="3005124"/>
                </a:lnTo>
                <a:cubicBezTo>
                  <a:pt x="2390694" y="3005124"/>
                  <a:pt x="2394417" y="3005124"/>
                  <a:pt x="2401864" y="3005124"/>
                </a:cubicBezTo>
                <a:cubicBezTo>
                  <a:pt x="2409312" y="3012571"/>
                  <a:pt x="2420485" y="3016296"/>
                  <a:pt x="2435380" y="3016296"/>
                </a:cubicBezTo>
                <a:cubicBezTo>
                  <a:pt x="2427932" y="3008848"/>
                  <a:pt x="2420485" y="3005124"/>
                  <a:pt x="2413037" y="3005124"/>
                </a:cubicBezTo>
                <a:lnTo>
                  <a:pt x="2401864" y="3005124"/>
                </a:lnTo>
                <a:cubicBezTo>
                  <a:pt x="2401864" y="2997676"/>
                  <a:pt x="2401864" y="2993953"/>
                  <a:pt x="2401864" y="2993953"/>
                </a:cubicBezTo>
                <a:cubicBezTo>
                  <a:pt x="2401864" y="2993953"/>
                  <a:pt x="2398141" y="2993953"/>
                  <a:pt x="2390694" y="2993953"/>
                </a:cubicBezTo>
                <a:cubicBezTo>
                  <a:pt x="2383246" y="2986505"/>
                  <a:pt x="2373937" y="2982780"/>
                  <a:pt x="2362766" y="2982780"/>
                </a:cubicBezTo>
                <a:cubicBezTo>
                  <a:pt x="2351593" y="2982780"/>
                  <a:pt x="2346007" y="2982780"/>
                  <a:pt x="2346007" y="2982780"/>
                </a:cubicBezTo>
                <a:cubicBezTo>
                  <a:pt x="2338561" y="2990228"/>
                  <a:pt x="2334836" y="2993953"/>
                  <a:pt x="2334836" y="2993953"/>
                </a:cubicBezTo>
                <a:lnTo>
                  <a:pt x="2334836" y="2982780"/>
                </a:lnTo>
                <a:lnTo>
                  <a:pt x="2323665" y="2971609"/>
                </a:lnTo>
                <a:cubicBezTo>
                  <a:pt x="2323665" y="2971609"/>
                  <a:pt x="2321802" y="2969748"/>
                  <a:pt x="2318079" y="2966023"/>
                </a:cubicBezTo>
                <a:cubicBezTo>
                  <a:pt x="2314356" y="2962300"/>
                  <a:pt x="2308770" y="2960439"/>
                  <a:pt x="2301322" y="2960439"/>
                </a:cubicBezTo>
                <a:cubicBezTo>
                  <a:pt x="2293875" y="2952991"/>
                  <a:pt x="2280841" y="2947405"/>
                  <a:pt x="2262223" y="2943680"/>
                </a:cubicBezTo>
                <a:cubicBezTo>
                  <a:pt x="2243602" y="2939957"/>
                  <a:pt x="2226846" y="2938095"/>
                  <a:pt x="2211952" y="2938095"/>
                </a:cubicBezTo>
                <a:cubicBezTo>
                  <a:pt x="2197055" y="2938095"/>
                  <a:pt x="2182161" y="2938095"/>
                  <a:pt x="2167265" y="2938095"/>
                </a:cubicBezTo>
                <a:cubicBezTo>
                  <a:pt x="2174712" y="2930648"/>
                  <a:pt x="2174712" y="2926923"/>
                  <a:pt x="2167265" y="2926923"/>
                </a:cubicBezTo>
                <a:cubicBezTo>
                  <a:pt x="2159817" y="2926923"/>
                  <a:pt x="2152370" y="2926923"/>
                  <a:pt x="2144921" y="2926923"/>
                </a:cubicBezTo>
                <a:close/>
                <a:moveTo>
                  <a:pt x="2122578" y="2926923"/>
                </a:moveTo>
                <a:cubicBezTo>
                  <a:pt x="2115131" y="2926923"/>
                  <a:pt x="2111407" y="2928785"/>
                  <a:pt x="2111407" y="2932509"/>
                </a:cubicBezTo>
                <a:cubicBezTo>
                  <a:pt x="2111407" y="2936234"/>
                  <a:pt x="2115131" y="2938095"/>
                  <a:pt x="2122578" y="2938095"/>
                </a:cubicBezTo>
                <a:cubicBezTo>
                  <a:pt x="2130026" y="2938095"/>
                  <a:pt x="2133751" y="2938095"/>
                  <a:pt x="2133751" y="2938095"/>
                </a:cubicBezTo>
                <a:close/>
                <a:moveTo>
                  <a:pt x="1832121" y="2926923"/>
                </a:moveTo>
                <a:lnTo>
                  <a:pt x="1843292" y="2926923"/>
                </a:lnTo>
                <a:lnTo>
                  <a:pt x="1854464" y="2938095"/>
                </a:lnTo>
                <a:lnTo>
                  <a:pt x="1843292" y="2938095"/>
                </a:lnTo>
                <a:cubicBezTo>
                  <a:pt x="1843292" y="2938095"/>
                  <a:pt x="1841430" y="2936234"/>
                  <a:pt x="1837707" y="2932509"/>
                </a:cubicBezTo>
                <a:cubicBezTo>
                  <a:pt x="1833983" y="2928785"/>
                  <a:pt x="1832121" y="2926923"/>
                  <a:pt x="1832121" y="2926923"/>
                </a:cubicBezTo>
                <a:close/>
                <a:moveTo>
                  <a:pt x="3206211" y="2919941"/>
                </a:moveTo>
                <a:cubicBezTo>
                  <a:pt x="3202486" y="2920873"/>
                  <a:pt x="3198763" y="2923200"/>
                  <a:pt x="3195039" y="2926923"/>
                </a:cubicBezTo>
                <a:lnTo>
                  <a:pt x="3183868" y="2926923"/>
                </a:lnTo>
                <a:cubicBezTo>
                  <a:pt x="3198763" y="2926923"/>
                  <a:pt x="3208073" y="2928785"/>
                  <a:pt x="3211796" y="2932509"/>
                </a:cubicBezTo>
                <a:cubicBezTo>
                  <a:pt x="3215520" y="2936234"/>
                  <a:pt x="3217382" y="2938095"/>
                  <a:pt x="3217382" y="2938095"/>
                </a:cubicBezTo>
                <a:lnTo>
                  <a:pt x="3284412" y="2949266"/>
                </a:lnTo>
                <a:lnTo>
                  <a:pt x="3239725" y="2926923"/>
                </a:lnTo>
                <a:cubicBezTo>
                  <a:pt x="3232277" y="2926923"/>
                  <a:pt x="3224830" y="2925061"/>
                  <a:pt x="3217382" y="2921338"/>
                </a:cubicBezTo>
                <a:cubicBezTo>
                  <a:pt x="3213659" y="2919477"/>
                  <a:pt x="3209934" y="2919011"/>
                  <a:pt x="3206211" y="2919941"/>
                </a:cubicBezTo>
                <a:close/>
                <a:moveTo>
                  <a:pt x="9909088" y="2915752"/>
                </a:moveTo>
                <a:cubicBezTo>
                  <a:pt x="9909088" y="2915752"/>
                  <a:pt x="9916536" y="2917614"/>
                  <a:pt x="9931430" y="2921338"/>
                </a:cubicBezTo>
                <a:cubicBezTo>
                  <a:pt x="9946326" y="2925061"/>
                  <a:pt x="9963083" y="2930648"/>
                  <a:pt x="9981703" y="2938095"/>
                </a:cubicBezTo>
                <a:cubicBezTo>
                  <a:pt x="10000323" y="2945543"/>
                  <a:pt x="10013354" y="2949266"/>
                  <a:pt x="10020803" y="2949266"/>
                </a:cubicBezTo>
                <a:lnTo>
                  <a:pt x="9998460" y="2949266"/>
                </a:lnTo>
                <a:cubicBezTo>
                  <a:pt x="9991012" y="2949266"/>
                  <a:pt x="9983566" y="2947405"/>
                  <a:pt x="9976117" y="2943680"/>
                </a:cubicBezTo>
                <a:cubicBezTo>
                  <a:pt x="9968669" y="2939957"/>
                  <a:pt x="9961223" y="2938095"/>
                  <a:pt x="9953775" y="2938095"/>
                </a:cubicBezTo>
                <a:cubicBezTo>
                  <a:pt x="9931430" y="2930648"/>
                  <a:pt x="9916536" y="2923200"/>
                  <a:pt x="9909088" y="2915752"/>
                </a:cubicBezTo>
                <a:close/>
                <a:moveTo>
                  <a:pt x="9317002" y="2915752"/>
                </a:moveTo>
                <a:lnTo>
                  <a:pt x="9384030" y="2926923"/>
                </a:lnTo>
                <a:cubicBezTo>
                  <a:pt x="9384030" y="2934371"/>
                  <a:pt x="9380307" y="2934371"/>
                  <a:pt x="9372859" y="2926923"/>
                </a:cubicBezTo>
                <a:cubicBezTo>
                  <a:pt x="9372859" y="2926923"/>
                  <a:pt x="9365410" y="2926923"/>
                  <a:pt x="9350516" y="2926923"/>
                </a:cubicBezTo>
                <a:cubicBezTo>
                  <a:pt x="9335620" y="2926923"/>
                  <a:pt x="9328172" y="2926923"/>
                  <a:pt x="9328172" y="2926923"/>
                </a:cubicBezTo>
                <a:cubicBezTo>
                  <a:pt x="9328172" y="2919477"/>
                  <a:pt x="9324449" y="2915752"/>
                  <a:pt x="9317002" y="2915752"/>
                </a:cubicBezTo>
                <a:close/>
                <a:moveTo>
                  <a:pt x="8244541" y="2915752"/>
                </a:moveTo>
                <a:lnTo>
                  <a:pt x="8266883" y="2926923"/>
                </a:lnTo>
                <a:lnTo>
                  <a:pt x="8278055" y="2926923"/>
                </a:lnTo>
                <a:close/>
                <a:moveTo>
                  <a:pt x="3161525" y="2915752"/>
                </a:moveTo>
                <a:lnTo>
                  <a:pt x="3161525" y="2926923"/>
                </a:lnTo>
                <a:cubicBezTo>
                  <a:pt x="3161525" y="2926923"/>
                  <a:pt x="3165249" y="2926923"/>
                  <a:pt x="3172697" y="2926923"/>
                </a:cubicBezTo>
                <a:cubicBezTo>
                  <a:pt x="3172697" y="2919477"/>
                  <a:pt x="3168972" y="2915752"/>
                  <a:pt x="3161525" y="2915752"/>
                </a:cubicBezTo>
                <a:close/>
                <a:moveTo>
                  <a:pt x="1228862" y="2904581"/>
                </a:moveTo>
                <a:cubicBezTo>
                  <a:pt x="1236309" y="2904581"/>
                  <a:pt x="1245619" y="2906443"/>
                  <a:pt x="1256790" y="2910166"/>
                </a:cubicBezTo>
                <a:cubicBezTo>
                  <a:pt x="1267962" y="2913891"/>
                  <a:pt x="1273548" y="2919477"/>
                  <a:pt x="1273548" y="2926923"/>
                </a:cubicBezTo>
                <a:lnTo>
                  <a:pt x="1284719" y="2949266"/>
                </a:lnTo>
                <a:lnTo>
                  <a:pt x="1295890" y="2960439"/>
                </a:lnTo>
                <a:lnTo>
                  <a:pt x="1284719" y="2960439"/>
                </a:lnTo>
                <a:cubicBezTo>
                  <a:pt x="1269824" y="2952991"/>
                  <a:pt x="1254928" y="2945543"/>
                  <a:pt x="1240033" y="2938095"/>
                </a:cubicBezTo>
                <a:cubicBezTo>
                  <a:pt x="1217690" y="2923200"/>
                  <a:pt x="1213966" y="2912028"/>
                  <a:pt x="1228862" y="2904581"/>
                </a:cubicBezTo>
                <a:close/>
                <a:moveTo>
                  <a:pt x="9518088" y="2893409"/>
                </a:moveTo>
                <a:lnTo>
                  <a:pt x="9540431" y="2904581"/>
                </a:lnTo>
                <a:lnTo>
                  <a:pt x="9607459" y="2915752"/>
                </a:lnTo>
                <a:cubicBezTo>
                  <a:pt x="9644696" y="2923200"/>
                  <a:pt x="9663316" y="2930648"/>
                  <a:pt x="9663316" y="2938095"/>
                </a:cubicBezTo>
                <a:cubicBezTo>
                  <a:pt x="9670764" y="2938095"/>
                  <a:pt x="9676350" y="2938095"/>
                  <a:pt x="9680073" y="2938095"/>
                </a:cubicBezTo>
                <a:cubicBezTo>
                  <a:pt x="9683796" y="2938095"/>
                  <a:pt x="9687521" y="2938095"/>
                  <a:pt x="9691244" y="2938095"/>
                </a:cubicBezTo>
                <a:cubicBezTo>
                  <a:pt x="9694967" y="2938095"/>
                  <a:pt x="9698693" y="2938095"/>
                  <a:pt x="9702416" y="2938095"/>
                </a:cubicBezTo>
                <a:cubicBezTo>
                  <a:pt x="9706139" y="2938095"/>
                  <a:pt x="9708001" y="2941819"/>
                  <a:pt x="9708001" y="2949266"/>
                </a:cubicBezTo>
                <a:cubicBezTo>
                  <a:pt x="9708001" y="2949266"/>
                  <a:pt x="9711724" y="2949266"/>
                  <a:pt x="9719173" y="2949266"/>
                </a:cubicBezTo>
                <a:lnTo>
                  <a:pt x="9730346" y="2949266"/>
                </a:lnTo>
                <a:lnTo>
                  <a:pt x="9730346" y="2960439"/>
                </a:lnTo>
                <a:lnTo>
                  <a:pt x="9797374" y="2982780"/>
                </a:lnTo>
                <a:cubicBezTo>
                  <a:pt x="9789925" y="2982780"/>
                  <a:pt x="9784340" y="2982780"/>
                  <a:pt x="9780617" y="2982780"/>
                </a:cubicBezTo>
                <a:cubicBezTo>
                  <a:pt x="9776894" y="2982780"/>
                  <a:pt x="9765721" y="2980919"/>
                  <a:pt x="9747103" y="2977196"/>
                </a:cubicBezTo>
                <a:cubicBezTo>
                  <a:pt x="9728481" y="2973471"/>
                  <a:pt x="9715450" y="2969748"/>
                  <a:pt x="9708001" y="2966023"/>
                </a:cubicBezTo>
                <a:cubicBezTo>
                  <a:pt x="9700553" y="2962300"/>
                  <a:pt x="9685659" y="2960439"/>
                  <a:pt x="9663316" y="2960439"/>
                </a:cubicBezTo>
                <a:lnTo>
                  <a:pt x="9618631" y="2949266"/>
                </a:lnTo>
                <a:cubicBezTo>
                  <a:pt x="9618631" y="2941819"/>
                  <a:pt x="9614907" y="2938095"/>
                  <a:pt x="9607459" y="2938095"/>
                </a:cubicBezTo>
                <a:cubicBezTo>
                  <a:pt x="9607459" y="2938095"/>
                  <a:pt x="9603736" y="2938095"/>
                  <a:pt x="9596287" y="2938095"/>
                </a:cubicBezTo>
                <a:cubicBezTo>
                  <a:pt x="9588839" y="2938095"/>
                  <a:pt x="9585116" y="2938095"/>
                  <a:pt x="9585116" y="2938095"/>
                </a:cubicBezTo>
                <a:cubicBezTo>
                  <a:pt x="9570222" y="2930648"/>
                  <a:pt x="9553465" y="2925061"/>
                  <a:pt x="9534845" y="2921338"/>
                </a:cubicBezTo>
                <a:cubicBezTo>
                  <a:pt x="9516224" y="2917614"/>
                  <a:pt x="9506915" y="2912028"/>
                  <a:pt x="9506915" y="2904581"/>
                </a:cubicBezTo>
                <a:close/>
                <a:moveTo>
                  <a:pt x="2044378" y="2893409"/>
                </a:moveTo>
                <a:cubicBezTo>
                  <a:pt x="2036930" y="2893409"/>
                  <a:pt x="2033207" y="2895271"/>
                  <a:pt x="2033207" y="2898995"/>
                </a:cubicBezTo>
                <a:cubicBezTo>
                  <a:pt x="2033207" y="2902718"/>
                  <a:pt x="2036930" y="2904581"/>
                  <a:pt x="2044378" y="2904581"/>
                </a:cubicBezTo>
                <a:cubicBezTo>
                  <a:pt x="2059273" y="2912028"/>
                  <a:pt x="2066721" y="2912028"/>
                  <a:pt x="2066721" y="2904581"/>
                </a:cubicBezTo>
                <a:close/>
                <a:moveTo>
                  <a:pt x="1977350" y="2882238"/>
                </a:moveTo>
                <a:lnTo>
                  <a:pt x="1988522" y="2893409"/>
                </a:lnTo>
                <a:cubicBezTo>
                  <a:pt x="2003416" y="2900857"/>
                  <a:pt x="2014588" y="2900857"/>
                  <a:pt x="2022036" y="2893409"/>
                </a:cubicBezTo>
                <a:close/>
                <a:moveTo>
                  <a:pt x="1921492" y="2882238"/>
                </a:moveTo>
                <a:lnTo>
                  <a:pt x="1921492" y="2893409"/>
                </a:lnTo>
                <a:lnTo>
                  <a:pt x="1932663" y="2882238"/>
                </a:lnTo>
                <a:cubicBezTo>
                  <a:pt x="1932663" y="2882238"/>
                  <a:pt x="1928940" y="2882238"/>
                  <a:pt x="1921492" y="2882238"/>
                </a:cubicBezTo>
                <a:close/>
                <a:moveTo>
                  <a:pt x="2681152" y="2871066"/>
                </a:moveTo>
                <a:cubicBezTo>
                  <a:pt x="2673705" y="2871066"/>
                  <a:pt x="2669981" y="2874790"/>
                  <a:pt x="2669981" y="2882238"/>
                </a:cubicBezTo>
                <a:cubicBezTo>
                  <a:pt x="2677428" y="2882238"/>
                  <a:pt x="2681152" y="2882238"/>
                  <a:pt x="2681152" y="2882238"/>
                </a:cubicBezTo>
                <a:cubicBezTo>
                  <a:pt x="2681152" y="2882238"/>
                  <a:pt x="2681152" y="2878514"/>
                  <a:pt x="2681152" y="2871066"/>
                </a:cubicBezTo>
                <a:close/>
                <a:moveTo>
                  <a:pt x="994260" y="2871066"/>
                </a:moveTo>
                <a:lnTo>
                  <a:pt x="1027776" y="2882238"/>
                </a:lnTo>
                <a:cubicBezTo>
                  <a:pt x="1079909" y="2897134"/>
                  <a:pt x="1120870" y="2919477"/>
                  <a:pt x="1150661" y="2949266"/>
                </a:cubicBezTo>
                <a:cubicBezTo>
                  <a:pt x="1158109" y="2956714"/>
                  <a:pt x="1173005" y="2964162"/>
                  <a:pt x="1195348" y="2971609"/>
                </a:cubicBezTo>
                <a:cubicBezTo>
                  <a:pt x="1202794" y="2971609"/>
                  <a:pt x="1210242" y="2973471"/>
                  <a:pt x="1217690" y="2977196"/>
                </a:cubicBezTo>
                <a:cubicBezTo>
                  <a:pt x="1225137" y="2980919"/>
                  <a:pt x="1232585" y="2982780"/>
                  <a:pt x="1240033" y="2982780"/>
                </a:cubicBezTo>
                <a:cubicBezTo>
                  <a:pt x="1254928" y="2997676"/>
                  <a:pt x="1262376" y="3005124"/>
                  <a:pt x="1262376" y="3005124"/>
                </a:cubicBezTo>
                <a:cubicBezTo>
                  <a:pt x="1277271" y="2997676"/>
                  <a:pt x="1284719" y="3001400"/>
                  <a:pt x="1284719" y="3016296"/>
                </a:cubicBezTo>
                <a:lnTo>
                  <a:pt x="1284719" y="3027467"/>
                </a:lnTo>
                <a:cubicBezTo>
                  <a:pt x="1269824" y="3020019"/>
                  <a:pt x="1251203" y="3012571"/>
                  <a:pt x="1228862" y="3005124"/>
                </a:cubicBezTo>
                <a:cubicBezTo>
                  <a:pt x="1199071" y="2990228"/>
                  <a:pt x="1174866" y="2977196"/>
                  <a:pt x="1156247" y="2966023"/>
                </a:cubicBezTo>
                <a:cubicBezTo>
                  <a:pt x="1137627" y="2954852"/>
                  <a:pt x="1124595" y="2949266"/>
                  <a:pt x="1117147" y="2949266"/>
                </a:cubicBezTo>
                <a:cubicBezTo>
                  <a:pt x="1109700" y="2949266"/>
                  <a:pt x="1079909" y="2938095"/>
                  <a:pt x="1027776" y="2915752"/>
                </a:cubicBezTo>
                <a:cubicBezTo>
                  <a:pt x="1027776" y="2908304"/>
                  <a:pt x="1024051" y="2904581"/>
                  <a:pt x="1016604" y="2904581"/>
                </a:cubicBezTo>
                <a:cubicBezTo>
                  <a:pt x="1009156" y="2904581"/>
                  <a:pt x="1001708" y="2904581"/>
                  <a:pt x="994260" y="2904581"/>
                </a:cubicBezTo>
                <a:cubicBezTo>
                  <a:pt x="986813" y="2904581"/>
                  <a:pt x="981228" y="2900857"/>
                  <a:pt x="977503" y="2893409"/>
                </a:cubicBezTo>
                <a:cubicBezTo>
                  <a:pt x="973780" y="2885961"/>
                  <a:pt x="973780" y="2880377"/>
                  <a:pt x="977503" y="2876652"/>
                </a:cubicBezTo>
                <a:cubicBezTo>
                  <a:pt x="981228" y="2872927"/>
                  <a:pt x="986813" y="2871066"/>
                  <a:pt x="994260" y="2871066"/>
                </a:cubicBezTo>
                <a:close/>
                <a:moveTo>
                  <a:pt x="2695117" y="2862687"/>
                </a:moveTo>
                <a:cubicBezTo>
                  <a:pt x="2693254" y="2862687"/>
                  <a:pt x="2692323" y="2863620"/>
                  <a:pt x="2692323" y="2865481"/>
                </a:cubicBezTo>
                <a:cubicBezTo>
                  <a:pt x="2692323" y="2869204"/>
                  <a:pt x="2699771" y="2871066"/>
                  <a:pt x="2714666" y="2871066"/>
                </a:cubicBezTo>
                <a:cubicBezTo>
                  <a:pt x="2729562" y="2871066"/>
                  <a:pt x="2737010" y="2874790"/>
                  <a:pt x="2737010" y="2882238"/>
                </a:cubicBezTo>
                <a:lnTo>
                  <a:pt x="2714666" y="2893409"/>
                </a:lnTo>
                <a:cubicBezTo>
                  <a:pt x="2722114" y="2900857"/>
                  <a:pt x="2725837" y="2904581"/>
                  <a:pt x="2725837" y="2904581"/>
                </a:cubicBezTo>
                <a:cubicBezTo>
                  <a:pt x="2725837" y="2912028"/>
                  <a:pt x="2737010" y="2915752"/>
                  <a:pt x="2759353" y="2915752"/>
                </a:cubicBezTo>
                <a:cubicBezTo>
                  <a:pt x="2781695" y="2915752"/>
                  <a:pt x="2792867" y="2915752"/>
                  <a:pt x="2792867" y="2915752"/>
                </a:cubicBezTo>
                <a:lnTo>
                  <a:pt x="2815209" y="2915752"/>
                </a:lnTo>
                <a:lnTo>
                  <a:pt x="2804038" y="2904581"/>
                </a:lnTo>
                <a:lnTo>
                  <a:pt x="2792867" y="2904581"/>
                </a:lnTo>
                <a:lnTo>
                  <a:pt x="2781695" y="2904581"/>
                </a:lnTo>
                <a:lnTo>
                  <a:pt x="2781695" y="2882238"/>
                </a:lnTo>
                <a:lnTo>
                  <a:pt x="2792867" y="2882238"/>
                </a:lnTo>
                <a:cubicBezTo>
                  <a:pt x="2800315" y="2882238"/>
                  <a:pt x="2796590" y="2878514"/>
                  <a:pt x="2781695" y="2871066"/>
                </a:cubicBezTo>
                <a:cubicBezTo>
                  <a:pt x="2774248" y="2871066"/>
                  <a:pt x="2763076" y="2871066"/>
                  <a:pt x="2748180" y="2871066"/>
                </a:cubicBezTo>
                <a:cubicBezTo>
                  <a:pt x="2725837" y="2863620"/>
                  <a:pt x="2714666" y="2861756"/>
                  <a:pt x="2714666" y="2865481"/>
                </a:cubicBezTo>
                <a:cubicBezTo>
                  <a:pt x="2714666" y="2869204"/>
                  <a:pt x="2710942" y="2869204"/>
                  <a:pt x="2703494" y="2865481"/>
                </a:cubicBezTo>
                <a:cubicBezTo>
                  <a:pt x="2699771" y="2863620"/>
                  <a:pt x="2696978" y="2862687"/>
                  <a:pt x="2695117" y="2862687"/>
                </a:cubicBezTo>
                <a:close/>
                <a:moveTo>
                  <a:pt x="9529258" y="2859895"/>
                </a:moveTo>
                <a:cubicBezTo>
                  <a:pt x="9536708" y="2859895"/>
                  <a:pt x="9540431" y="2859895"/>
                  <a:pt x="9540431" y="2859895"/>
                </a:cubicBezTo>
                <a:lnTo>
                  <a:pt x="9529258" y="2871066"/>
                </a:lnTo>
                <a:close/>
                <a:moveTo>
                  <a:pt x="3150352" y="2848724"/>
                </a:moveTo>
                <a:cubicBezTo>
                  <a:pt x="3150352" y="2856170"/>
                  <a:pt x="3154077" y="2859895"/>
                  <a:pt x="3161525" y="2859895"/>
                </a:cubicBezTo>
                <a:lnTo>
                  <a:pt x="3161525" y="2848724"/>
                </a:lnTo>
                <a:cubicBezTo>
                  <a:pt x="3161525" y="2848724"/>
                  <a:pt x="3157800" y="2848724"/>
                  <a:pt x="3150352" y="2848724"/>
                </a:cubicBezTo>
                <a:close/>
                <a:moveTo>
                  <a:pt x="2569439" y="2848724"/>
                </a:moveTo>
                <a:lnTo>
                  <a:pt x="2569439" y="2859895"/>
                </a:lnTo>
                <a:lnTo>
                  <a:pt x="2580609" y="2848724"/>
                </a:lnTo>
                <a:close/>
                <a:moveTo>
                  <a:pt x="1999693" y="2848724"/>
                </a:moveTo>
                <a:lnTo>
                  <a:pt x="1988522" y="2859895"/>
                </a:lnTo>
                <a:lnTo>
                  <a:pt x="1977350" y="2859895"/>
                </a:lnTo>
                <a:lnTo>
                  <a:pt x="1999693" y="2871066"/>
                </a:lnTo>
                <a:cubicBezTo>
                  <a:pt x="2014588" y="2871066"/>
                  <a:pt x="2022036" y="2872927"/>
                  <a:pt x="2022036" y="2876652"/>
                </a:cubicBezTo>
                <a:cubicBezTo>
                  <a:pt x="2022036" y="2880377"/>
                  <a:pt x="2023898" y="2880377"/>
                  <a:pt x="2027621" y="2876652"/>
                </a:cubicBezTo>
                <a:cubicBezTo>
                  <a:pt x="2031345" y="2872927"/>
                  <a:pt x="2031345" y="2869204"/>
                  <a:pt x="2027621" y="2865481"/>
                </a:cubicBezTo>
                <a:cubicBezTo>
                  <a:pt x="2023898" y="2861756"/>
                  <a:pt x="2018311" y="2859895"/>
                  <a:pt x="2010864" y="2859895"/>
                </a:cubicBezTo>
                <a:cubicBezTo>
                  <a:pt x="2003416" y="2859895"/>
                  <a:pt x="1999693" y="2856170"/>
                  <a:pt x="1999693" y="2848724"/>
                </a:cubicBezTo>
                <a:close/>
                <a:moveTo>
                  <a:pt x="1943836" y="2848724"/>
                </a:moveTo>
                <a:lnTo>
                  <a:pt x="1955006" y="2859895"/>
                </a:lnTo>
                <a:lnTo>
                  <a:pt x="1966179" y="2848724"/>
                </a:lnTo>
                <a:cubicBezTo>
                  <a:pt x="1958731" y="2848724"/>
                  <a:pt x="1955006" y="2848724"/>
                  <a:pt x="1955006" y="2848724"/>
                </a:cubicBezTo>
                <a:cubicBezTo>
                  <a:pt x="1955006" y="2848724"/>
                  <a:pt x="1951283" y="2848724"/>
                  <a:pt x="1943836" y="2848724"/>
                </a:cubicBezTo>
                <a:close/>
                <a:moveTo>
                  <a:pt x="9439887" y="2837552"/>
                </a:moveTo>
                <a:lnTo>
                  <a:pt x="9484573" y="2848724"/>
                </a:lnTo>
                <a:lnTo>
                  <a:pt x="9462230" y="2848724"/>
                </a:lnTo>
                <a:cubicBezTo>
                  <a:pt x="9447335" y="2841276"/>
                  <a:pt x="9439887" y="2837552"/>
                  <a:pt x="9439887" y="2837552"/>
                </a:cubicBezTo>
                <a:close/>
                <a:moveTo>
                  <a:pt x="7948496" y="2837552"/>
                </a:moveTo>
                <a:cubicBezTo>
                  <a:pt x="7944773" y="2837552"/>
                  <a:pt x="7942912" y="2841276"/>
                  <a:pt x="7942912" y="2848724"/>
                </a:cubicBezTo>
                <a:lnTo>
                  <a:pt x="7954082" y="2848724"/>
                </a:lnTo>
                <a:cubicBezTo>
                  <a:pt x="7954082" y="2841276"/>
                  <a:pt x="7952220" y="2837552"/>
                  <a:pt x="7948496" y="2837552"/>
                </a:cubicBezTo>
                <a:close/>
                <a:moveTo>
                  <a:pt x="3128011" y="2837552"/>
                </a:moveTo>
                <a:lnTo>
                  <a:pt x="3128011" y="2848724"/>
                </a:lnTo>
                <a:lnTo>
                  <a:pt x="3139181" y="2848724"/>
                </a:lnTo>
                <a:cubicBezTo>
                  <a:pt x="3131735" y="2841276"/>
                  <a:pt x="3128011" y="2837552"/>
                  <a:pt x="3128011" y="2837552"/>
                </a:cubicBezTo>
                <a:close/>
                <a:moveTo>
                  <a:pt x="2915752" y="2837552"/>
                </a:moveTo>
                <a:cubicBezTo>
                  <a:pt x="2915752" y="2852447"/>
                  <a:pt x="2923201" y="2859895"/>
                  <a:pt x="2938096" y="2859895"/>
                </a:cubicBezTo>
                <a:cubicBezTo>
                  <a:pt x="2938096" y="2859895"/>
                  <a:pt x="2941820" y="2859895"/>
                  <a:pt x="2949268" y="2859895"/>
                </a:cubicBezTo>
                <a:cubicBezTo>
                  <a:pt x="2956714" y="2859895"/>
                  <a:pt x="2964162" y="2859895"/>
                  <a:pt x="2971610" y="2859895"/>
                </a:cubicBezTo>
                <a:cubicBezTo>
                  <a:pt x="2979058" y="2867343"/>
                  <a:pt x="2988367" y="2871066"/>
                  <a:pt x="2999539" y="2871066"/>
                </a:cubicBezTo>
                <a:lnTo>
                  <a:pt x="3005124" y="2871066"/>
                </a:lnTo>
                <a:lnTo>
                  <a:pt x="3005124" y="2859895"/>
                </a:lnTo>
                <a:cubicBezTo>
                  <a:pt x="3020019" y="2867343"/>
                  <a:pt x="3023744" y="2871066"/>
                  <a:pt x="3016296" y="2871066"/>
                </a:cubicBezTo>
                <a:lnTo>
                  <a:pt x="3027468" y="2882238"/>
                </a:lnTo>
                <a:cubicBezTo>
                  <a:pt x="3027468" y="2889684"/>
                  <a:pt x="3038638" y="2893409"/>
                  <a:pt x="3060981" y="2893409"/>
                </a:cubicBezTo>
                <a:cubicBezTo>
                  <a:pt x="3083324" y="2893409"/>
                  <a:pt x="3098220" y="2897134"/>
                  <a:pt x="3105667" y="2904581"/>
                </a:cubicBezTo>
                <a:lnTo>
                  <a:pt x="3116838" y="2904581"/>
                </a:lnTo>
                <a:cubicBezTo>
                  <a:pt x="3116838" y="2897134"/>
                  <a:pt x="3113115" y="2891547"/>
                  <a:pt x="3105667" y="2887823"/>
                </a:cubicBezTo>
                <a:cubicBezTo>
                  <a:pt x="3098220" y="2884100"/>
                  <a:pt x="3090772" y="2882238"/>
                  <a:pt x="3083324" y="2882238"/>
                </a:cubicBezTo>
                <a:cubicBezTo>
                  <a:pt x="3075876" y="2882238"/>
                  <a:pt x="3068429" y="2878514"/>
                  <a:pt x="3060981" y="2871066"/>
                </a:cubicBezTo>
                <a:cubicBezTo>
                  <a:pt x="3053535" y="2871066"/>
                  <a:pt x="3047949" y="2871066"/>
                  <a:pt x="3044224" y="2871066"/>
                </a:cubicBezTo>
                <a:cubicBezTo>
                  <a:pt x="3040501" y="2871066"/>
                  <a:pt x="3036778" y="2869204"/>
                  <a:pt x="3033054" y="2865481"/>
                </a:cubicBezTo>
                <a:cubicBezTo>
                  <a:pt x="3029329" y="2861756"/>
                  <a:pt x="3027468" y="2859895"/>
                  <a:pt x="3027468" y="2859895"/>
                </a:cubicBezTo>
                <a:cubicBezTo>
                  <a:pt x="3020019" y="2852447"/>
                  <a:pt x="3008849" y="2848724"/>
                  <a:pt x="2993953" y="2848724"/>
                </a:cubicBezTo>
                <a:lnTo>
                  <a:pt x="2938096" y="2837552"/>
                </a:lnTo>
                <a:close/>
                <a:moveTo>
                  <a:pt x="3060981" y="2826381"/>
                </a:moveTo>
                <a:cubicBezTo>
                  <a:pt x="3068429" y="2833827"/>
                  <a:pt x="3075876" y="2837552"/>
                  <a:pt x="3083324" y="2837552"/>
                </a:cubicBezTo>
                <a:lnTo>
                  <a:pt x="3083324" y="2826381"/>
                </a:lnTo>
                <a:close/>
                <a:moveTo>
                  <a:pt x="2898996" y="2826381"/>
                </a:moveTo>
                <a:cubicBezTo>
                  <a:pt x="2895272" y="2826381"/>
                  <a:pt x="2893410" y="2830104"/>
                  <a:pt x="2893410" y="2837552"/>
                </a:cubicBezTo>
                <a:cubicBezTo>
                  <a:pt x="2900857" y="2837552"/>
                  <a:pt x="2904582" y="2835690"/>
                  <a:pt x="2904582" y="2831966"/>
                </a:cubicBezTo>
                <a:cubicBezTo>
                  <a:pt x="2904582" y="2828242"/>
                  <a:pt x="2902718" y="2826381"/>
                  <a:pt x="2898996" y="2826381"/>
                </a:cubicBezTo>
                <a:close/>
                <a:moveTo>
                  <a:pt x="2200779" y="2826381"/>
                </a:moveTo>
                <a:lnTo>
                  <a:pt x="2211952" y="2837552"/>
                </a:lnTo>
                <a:cubicBezTo>
                  <a:pt x="2211952" y="2844999"/>
                  <a:pt x="2211952" y="2848724"/>
                  <a:pt x="2211952" y="2848724"/>
                </a:cubicBezTo>
                <a:cubicBezTo>
                  <a:pt x="2211952" y="2848724"/>
                  <a:pt x="2208227" y="2848724"/>
                  <a:pt x="2200779" y="2848724"/>
                </a:cubicBezTo>
                <a:cubicBezTo>
                  <a:pt x="2200779" y="2848724"/>
                  <a:pt x="2200779" y="2844999"/>
                  <a:pt x="2200779" y="2837552"/>
                </a:cubicBezTo>
                <a:cubicBezTo>
                  <a:pt x="2200779" y="2830104"/>
                  <a:pt x="2200779" y="2826381"/>
                  <a:pt x="2200779" y="2826381"/>
                </a:cubicBezTo>
                <a:close/>
                <a:moveTo>
                  <a:pt x="1887978" y="2826381"/>
                </a:moveTo>
                <a:cubicBezTo>
                  <a:pt x="1895426" y="2833827"/>
                  <a:pt x="1902874" y="2837552"/>
                  <a:pt x="1910322" y="2837552"/>
                </a:cubicBezTo>
                <a:lnTo>
                  <a:pt x="1899149" y="2826381"/>
                </a:lnTo>
                <a:close/>
                <a:moveTo>
                  <a:pt x="1865635" y="2826381"/>
                </a:moveTo>
                <a:cubicBezTo>
                  <a:pt x="1858187" y="2833827"/>
                  <a:pt x="1858187" y="2837552"/>
                  <a:pt x="1865635" y="2837552"/>
                </a:cubicBezTo>
                <a:lnTo>
                  <a:pt x="1876806" y="2826381"/>
                </a:lnTo>
                <a:close/>
                <a:moveTo>
                  <a:pt x="1798607" y="2815208"/>
                </a:moveTo>
                <a:cubicBezTo>
                  <a:pt x="1798607" y="2830104"/>
                  <a:pt x="1809778" y="2837552"/>
                  <a:pt x="1832121" y="2837552"/>
                </a:cubicBezTo>
                <a:lnTo>
                  <a:pt x="1843292" y="2837552"/>
                </a:lnTo>
                <a:cubicBezTo>
                  <a:pt x="1835844" y="2830104"/>
                  <a:pt x="1828396" y="2826381"/>
                  <a:pt x="1820949" y="2826381"/>
                </a:cubicBezTo>
                <a:close/>
                <a:moveTo>
                  <a:pt x="2234293" y="2804038"/>
                </a:moveTo>
                <a:lnTo>
                  <a:pt x="2234293" y="2815208"/>
                </a:lnTo>
                <a:cubicBezTo>
                  <a:pt x="2234293" y="2815208"/>
                  <a:pt x="2238018" y="2815208"/>
                  <a:pt x="2245465" y="2815208"/>
                </a:cubicBezTo>
                <a:cubicBezTo>
                  <a:pt x="2238018" y="2807762"/>
                  <a:pt x="2234293" y="2804038"/>
                  <a:pt x="2234293" y="2804038"/>
                </a:cubicBezTo>
                <a:close/>
                <a:moveTo>
                  <a:pt x="1596822" y="2797055"/>
                </a:moveTo>
                <a:cubicBezTo>
                  <a:pt x="1584254" y="2797986"/>
                  <a:pt x="1569592" y="2800313"/>
                  <a:pt x="1552835" y="2804038"/>
                </a:cubicBezTo>
                <a:lnTo>
                  <a:pt x="1541662" y="2815208"/>
                </a:lnTo>
                <a:lnTo>
                  <a:pt x="1564005" y="2826381"/>
                </a:lnTo>
                <a:cubicBezTo>
                  <a:pt x="1578901" y="2833827"/>
                  <a:pt x="1590072" y="2837552"/>
                  <a:pt x="1597520" y="2837552"/>
                </a:cubicBezTo>
                <a:lnTo>
                  <a:pt x="1619863" y="2848724"/>
                </a:lnTo>
                <a:cubicBezTo>
                  <a:pt x="1619863" y="2848724"/>
                  <a:pt x="1634758" y="2852447"/>
                  <a:pt x="1664548" y="2859895"/>
                </a:cubicBezTo>
                <a:lnTo>
                  <a:pt x="1686891" y="2882238"/>
                </a:lnTo>
                <a:lnTo>
                  <a:pt x="1698063" y="2882238"/>
                </a:lnTo>
                <a:cubicBezTo>
                  <a:pt x="1720406" y="2874790"/>
                  <a:pt x="1739025" y="2882238"/>
                  <a:pt x="1753921" y="2904581"/>
                </a:cubicBezTo>
                <a:cubicBezTo>
                  <a:pt x="1746473" y="2904581"/>
                  <a:pt x="1742750" y="2904581"/>
                  <a:pt x="1742750" y="2904581"/>
                </a:cubicBezTo>
                <a:cubicBezTo>
                  <a:pt x="1720406" y="2904581"/>
                  <a:pt x="1720406" y="2908304"/>
                  <a:pt x="1742750" y="2915752"/>
                </a:cubicBezTo>
                <a:lnTo>
                  <a:pt x="1776264" y="2926923"/>
                </a:lnTo>
                <a:lnTo>
                  <a:pt x="1820949" y="2938095"/>
                </a:lnTo>
                <a:cubicBezTo>
                  <a:pt x="1828396" y="2938095"/>
                  <a:pt x="1835844" y="2938095"/>
                  <a:pt x="1843292" y="2938095"/>
                </a:cubicBezTo>
                <a:cubicBezTo>
                  <a:pt x="1843292" y="2945543"/>
                  <a:pt x="1847015" y="2949266"/>
                  <a:pt x="1854464" y="2949266"/>
                </a:cubicBezTo>
                <a:cubicBezTo>
                  <a:pt x="1861912" y="2949266"/>
                  <a:pt x="1869358" y="2949266"/>
                  <a:pt x="1876806" y="2949266"/>
                </a:cubicBezTo>
                <a:cubicBezTo>
                  <a:pt x="1884255" y="2956714"/>
                  <a:pt x="1891701" y="2960439"/>
                  <a:pt x="1899149" y="2960439"/>
                </a:cubicBezTo>
                <a:lnTo>
                  <a:pt x="1921492" y="2971609"/>
                </a:lnTo>
                <a:lnTo>
                  <a:pt x="1932663" y="2971609"/>
                </a:lnTo>
                <a:lnTo>
                  <a:pt x="1943836" y="2971609"/>
                </a:lnTo>
                <a:lnTo>
                  <a:pt x="1921492" y="2982780"/>
                </a:lnTo>
                <a:lnTo>
                  <a:pt x="1910322" y="2982780"/>
                </a:lnTo>
                <a:cubicBezTo>
                  <a:pt x="1910322" y="2975334"/>
                  <a:pt x="1906597" y="2971609"/>
                  <a:pt x="1899149" y="2971609"/>
                </a:cubicBezTo>
                <a:cubicBezTo>
                  <a:pt x="1891701" y="2971609"/>
                  <a:pt x="1884255" y="2967885"/>
                  <a:pt x="1876806" y="2960439"/>
                </a:cubicBezTo>
                <a:cubicBezTo>
                  <a:pt x="1876806" y="2960439"/>
                  <a:pt x="1876806" y="2964162"/>
                  <a:pt x="1876806" y="2971609"/>
                </a:cubicBezTo>
                <a:cubicBezTo>
                  <a:pt x="1876806" y="2979057"/>
                  <a:pt x="1873083" y="2979057"/>
                  <a:pt x="1865635" y="2971609"/>
                </a:cubicBezTo>
                <a:lnTo>
                  <a:pt x="1865635" y="2982780"/>
                </a:lnTo>
                <a:cubicBezTo>
                  <a:pt x="1873083" y="2982780"/>
                  <a:pt x="1878669" y="2980919"/>
                  <a:pt x="1882392" y="2977196"/>
                </a:cubicBezTo>
                <a:cubicBezTo>
                  <a:pt x="1886115" y="2973471"/>
                  <a:pt x="1889840" y="2975334"/>
                  <a:pt x="1893564" y="2982780"/>
                </a:cubicBezTo>
                <a:cubicBezTo>
                  <a:pt x="1897287" y="2990228"/>
                  <a:pt x="1906597" y="2993953"/>
                  <a:pt x="1921492" y="2993953"/>
                </a:cubicBezTo>
                <a:cubicBezTo>
                  <a:pt x="1936388" y="2993953"/>
                  <a:pt x="1943836" y="2995814"/>
                  <a:pt x="1943836" y="2999537"/>
                </a:cubicBezTo>
                <a:cubicBezTo>
                  <a:pt x="1943836" y="3003262"/>
                  <a:pt x="1947559" y="3001400"/>
                  <a:pt x="1955006" y="2993953"/>
                </a:cubicBezTo>
                <a:lnTo>
                  <a:pt x="1977350" y="3005124"/>
                </a:lnTo>
                <a:cubicBezTo>
                  <a:pt x="1984797" y="3005124"/>
                  <a:pt x="1999693" y="3005124"/>
                  <a:pt x="2022036" y="3005124"/>
                </a:cubicBezTo>
                <a:lnTo>
                  <a:pt x="2033207" y="2993953"/>
                </a:lnTo>
                <a:cubicBezTo>
                  <a:pt x="2025759" y="2993953"/>
                  <a:pt x="2014588" y="2990228"/>
                  <a:pt x="1999693" y="2982780"/>
                </a:cubicBezTo>
                <a:lnTo>
                  <a:pt x="1977350" y="2971609"/>
                </a:lnTo>
                <a:lnTo>
                  <a:pt x="1988522" y="2971609"/>
                </a:lnTo>
                <a:lnTo>
                  <a:pt x="2022036" y="2982780"/>
                </a:lnTo>
                <a:lnTo>
                  <a:pt x="2044378" y="2982780"/>
                </a:lnTo>
                <a:cubicBezTo>
                  <a:pt x="2036930" y="2975334"/>
                  <a:pt x="2033207" y="2971609"/>
                  <a:pt x="2033207" y="2971609"/>
                </a:cubicBezTo>
                <a:lnTo>
                  <a:pt x="2022036" y="2971609"/>
                </a:lnTo>
                <a:cubicBezTo>
                  <a:pt x="2007140" y="2971609"/>
                  <a:pt x="1999693" y="2966023"/>
                  <a:pt x="1999693" y="2954852"/>
                </a:cubicBezTo>
                <a:cubicBezTo>
                  <a:pt x="1999693" y="2943680"/>
                  <a:pt x="2003416" y="2938095"/>
                  <a:pt x="2010864" y="2938095"/>
                </a:cubicBezTo>
                <a:lnTo>
                  <a:pt x="2010864" y="2926923"/>
                </a:lnTo>
                <a:lnTo>
                  <a:pt x="1988522" y="2915752"/>
                </a:lnTo>
                <a:cubicBezTo>
                  <a:pt x="1973627" y="2915752"/>
                  <a:pt x="1960593" y="2912028"/>
                  <a:pt x="1949420" y="2904581"/>
                </a:cubicBezTo>
                <a:cubicBezTo>
                  <a:pt x="1938249" y="2897134"/>
                  <a:pt x="1925216" y="2897134"/>
                  <a:pt x="1910322" y="2904581"/>
                </a:cubicBezTo>
                <a:lnTo>
                  <a:pt x="1887978" y="2893409"/>
                </a:lnTo>
                <a:cubicBezTo>
                  <a:pt x="1887978" y="2885961"/>
                  <a:pt x="1884255" y="2882238"/>
                  <a:pt x="1876806" y="2882238"/>
                </a:cubicBezTo>
                <a:lnTo>
                  <a:pt x="1876806" y="2893409"/>
                </a:lnTo>
                <a:cubicBezTo>
                  <a:pt x="1869358" y="2893409"/>
                  <a:pt x="1861912" y="2893409"/>
                  <a:pt x="1854464" y="2893409"/>
                </a:cubicBezTo>
                <a:lnTo>
                  <a:pt x="1854464" y="2882238"/>
                </a:lnTo>
                <a:lnTo>
                  <a:pt x="1854464" y="2871066"/>
                </a:lnTo>
                <a:cubicBezTo>
                  <a:pt x="1847015" y="2878514"/>
                  <a:pt x="1839569" y="2878514"/>
                  <a:pt x="1832121" y="2871066"/>
                </a:cubicBezTo>
                <a:lnTo>
                  <a:pt x="1809778" y="2871066"/>
                </a:lnTo>
                <a:lnTo>
                  <a:pt x="1809778" y="2882238"/>
                </a:lnTo>
                <a:lnTo>
                  <a:pt x="1798607" y="2871066"/>
                </a:lnTo>
                <a:cubicBezTo>
                  <a:pt x="1806055" y="2871066"/>
                  <a:pt x="1806055" y="2867343"/>
                  <a:pt x="1798607" y="2859895"/>
                </a:cubicBezTo>
                <a:lnTo>
                  <a:pt x="1776264" y="2848724"/>
                </a:lnTo>
                <a:cubicBezTo>
                  <a:pt x="1776264" y="2848724"/>
                  <a:pt x="1772539" y="2844999"/>
                  <a:pt x="1765091" y="2837552"/>
                </a:cubicBezTo>
                <a:lnTo>
                  <a:pt x="1725993" y="2837552"/>
                </a:lnTo>
                <a:cubicBezTo>
                  <a:pt x="1729716" y="2837552"/>
                  <a:pt x="1735300" y="2841276"/>
                  <a:pt x="1742750" y="2848724"/>
                </a:cubicBezTo>
                <a:cubicBezTo>
                  <a:pt x="1750196" y="2848724"/>
                  <a:pt x="1753921" y="2848724"/>
                  <a:pt x="1753921" y="2848724"/>
                </a:cubicBezTo>
                <a:lnTo>
                  <a:pt x="1698063" y="2859895"/>
                </a:lnTo>
                <a:cubicBezTo>
                  <a:pt x="1668272" y="2852447"/>
                  <a:pt x="1653377" y="2841276"/>
                  <a:pt x="1653377" y="2826381"/>
                </a:cubicBezTo>
                <a:cubicBezTo>
                  <a:pt x="1653377" y="2804038"/>
                  <a:pt x="1634526" y="2794263"/>
                  <a:pt x="1596822" y="2797055"/>
                </a:cubicBezTo>
                <a:close/>
                <a:moveTo>
                  <a:pt x="2424208" y="2792865"/>
                </a:moveTo>
                <a:lnTo>
                  <a:pt x="2435380" y="2792865"/>
                </a:lnTo>
                <a:lnTo>
                  <a:pt x="2433146" y="2793984"/>
                </a:lnTo>
                <a:close/>
                <a:moveTo>
                  <a:pt x="1988522" y="2789375"/>
                </a:moveTo>
                <a:cubicBezTo>
                  <a:pt x="1999693" y="2787979"/>
                  <a:pt x="2010864" y="2792865"/>
                  <a:pt x="2022036" y="2804038"/>
                </a:cubicBezTo>
                <a:lnTo>
                  <a:pt x="2022036" y="2815208"/>
                </a:lnTo>
                <a:cubicBezTo>
                  <a:pt x="2022036" y="2815208"/>
                  <a:pt x="2018311" y="2815208"/>
                  <a:pt x="2010864" y="2815208"/>
                </a:cubicBezTo>
                <a:cubicBezTo>
                  <a:pt x="2010864" y="2815208"/>
                  <a:pt x="2009002" y="2813347"/>
                  <a:pt x="2005279" y="2809624"/>
                </a:cubicBezTo>
                <a:cubicBezTo>
                  <a:pt x="2001554" y="2805899"/>
                  <a:pt x="1995968" y="2804038"/>
                  <a:pt x="1988522" y="2804038"/>
                </a:cubicBezTo>
                <a:lnTo>
                  <a:pt x="1977350" y="2792865"/>
                </a:lnTo>
                <a:cubicBezTo>
                  <a:pt x="1981073" y="2791004"/>
                  <a:pt x="1984797" y="2789840"/>
                  <a:pt x="1988522" y="2789375"/>
                </a:cubicBezTo>
                <a:close/>
                <a:moveTo>
                  <a:pt x="2935303" y="2787281"/>
                </a:moveTo>
                <a:cubicBezTo>
                  <a:pt x="2933440" y="2787281"/>
                  <a:pt x="2930648" y="2789142"/>
                  <a:pt x="2926925" y="2792865"/>
                </a:cubicBezTo>
                <a:lnTo>
                  <a:pt x="2938096" y="2792865"/>
                </a:lnTo>
                <a:cubicBezTo>
                  <a:pt x="2938096" y="2789142"/>
                  <a:pt x="2937165" y="2787281"/>
                  <a:pt x="2935303" y="2787281"/>
                </a:cubicBezTo>
                <a:close/>
                <a:moveTo>
                  <a:pt x="2770524" y="2781694"/>
                </a:moveTo>
                <a:lnTo>
                  <a:pt x="2759353" y="2792865"/>
                </a:lnTo>
                <a:cubicBezTo>
                  <a:pt x="2766799" y="2807762"/>
                  <a:pt x="2781695" y="2817070"/>
                  <a:pt x="2804038" y="2820795"/>
                </a:cubicBezTo>
                <a:cubicBezTo>
                  <a:pt x="2826381" y="2824519"/>
                  <a:pt x="2841276" y="2822656"/>
                  <a:pt x="2848724" y="2815208"/>
                </a:cubicBezTo>
                <a:lnTo>
                  <a:pt x="2792867" y="2792865"/>
                </a:lnTo>
                <a:cubicBezTo>
                  <a:pt x="2785419" y="2792865"/>
                  <a:pt x="2777971" y="2789142"/>
                  <a:pt x="2770524" y="2781694"/>
                </a:cubicBezTo>
                <a:close/>
                <a:moveTo>
                  <a:pt x="1765091" y="2781694"/>
                </a:moveTo>
                <a:cubicBezTo>
                  <a:pt x="1765091" y="2789142"/>
                  <a:pt x="1768816" y="2792865"/>
                  <a:pt x="1776264" y="2792865"/>
                </a:cubicBezTo>
                <a:cubicBezTo>
                  <a:pt x="1783712" y="2792865"/>
                  <a:pt x="1787435" y="2789142"/>
                  <a:pt x="1787435" y="2781694"/>
                </a:cubicBezTo>
                <a:close/>
                <a:moveTo>
                  <a:pt x="1513734" y="2776108"/>
                </a:moveTo>
                <a:cubicBezTo>
                  <a:pt x="1510010" y="2776110"/>
                  <a:pt x="1508148" y="2777971"/>
                  <a:pt x="1508148" y="2781694"/>
                </a:cubicBezTo>
                <a:cubicBezTo>
                  <a:pt x="1508148" y="2781694"/>
                  <a:pt x="1511871" y="2781694"/>
                  <a:pt x="1519319" y="2781694"/>
                </a:cubicBezTo>
                <a:cubicBezTo>
                  <a:pt x="1534214" y="2781694"/>
                  <a:pt x="1541662" y="2783556"/>
                  <a:pt x="1541662" y="2787281"/>
                </a:cubicBezTo>
                <a:cubicBezTo>
                  <a:pt x="1541662" y="2791004"/>
                  <a:pt x="1547248" y="2792865"/>
                  <a:pt x="1558419" y="2792865"/>
                </a:cubicBezTo>
                <a:cubicBezTo>
                  <a:pt x="1569592" y="2792865"/>
                  <a:pt x="1575178" y="2789142"/>
                  <a:pt x="1575178" y="2781694"/>
                </a:cubicBezTo>
                <a:lnTo>
                  <a:pt x="1564005" y="2781694"/>
                </a:lnTo>
                <a:lnTo>
                  <a:pt x="1530491" y="2781694"/>
                </a:lnTo>
                <a:cubicBezTo>
                  <a:pt x="1523044" y="2777971"/>
                  <a:pt x="1517458" y="2776110"/>
                  <a:pt x="1513734" y="2776108"/>
                </a:cubicBezTo>
                <a:close/>
                <a:moveTo>
                  <a:pt x="2044378" y="2770524"/>
                </a:moveTo>
                <a:cubicBezTo>
                  <a:pt x="2044378" y="2777970"/>
                  <a:pt x="2061136" y="2787281"/>
                  <a:pt x="2094650" y="2798451"/>
                </a:cubicBezTo>
                <a:cubicBezTo>
                  <a:pt x="2128165" y="2809624"/>
                  <a:pt x="2148645" y="2815208"/>
                  <a:pt x="2156094" y="2815208"/>
                </a:cubicBezTo>
                <a:lnTo>
                  <a:pt x="2167265" y="2804038"/>
                </a:lnTo>
                <a:cubicBezTo>
                  <a:pt x="2167265" y="2804038"/>
                  <a:pt x="2159817" y="2802176"/>
                  <a:pt x="2144921" y="2798451"/>
                </a:cubicBezTo>
                <a:cubicBezTo>
                  <a:pt x="2130026" y="2794728"/>
                  <a:pt x="2120717" y="2791004"/>
                  <a:pt x="2116992" y="2787281"/>
                </a:cubicBezTo>
                <a:cubicBezTo>
                  <a:pt x="2113269" y="2783556"/>
                  <a:pt x="2105821" y="2781694"/>
                  <a:pt x="2094650" y="2781694"/>
                </a:cubicBezTo>
                <a:cubicBezTo>
                  <a:pt x="2083480" y="2781694"/>
                  <a:pt x="2077893" y="2777970"/>
                  <a:pt x="2077893" y="2770524"/>
                </a:cubicBezTo>
                <a:close/>
                <a:moveTo>
                  <a:pt x="1474634" y="2770524"/>
                </a:moveTo>
                <a:cubicBezTo>
                  <a:pt x="1467186" y="2770524"/>
                  <a:pt x="1467186" y="2774247"/>
                  <a:pt x="1474634" y="2781694"/>
                </a:cubicBezTo>
                <a:cubicBezTo>
                  <a:pt x="1489530" y="2796590"/>
                  <a:pt x="1504425" y="2804038"/>
                  <a:pt x="1519319" y="2804038"/>
                </a:cubicBezTo>
                <a:lnTo>
                  <a:pt x="1519319" y="2792865"/>
                </a:lnTo>
                <a:cubicBezTo>
                  <a:pt x="1511871" y="2792865"/>
                  <a:pt x="1504425" y="2789142"/>
                  <a:pt x="1496977" y="2781694"/>
                </a:cubicBezTo>
                <a:cubicBezTo>
                  <a:pt x="1489530" y="2774247"/>
                  <a:pt x="1482082" y="2770524"/>
                  <a:pt x="1474634" y="2770524"/>
                </a:cubicBezTo>
                <a:close/>
                <a:moveTo>
                  <a:pt x="9216458" y="2759351"/>
                </a:moveTo>
                <a:lnTo>
                  <a:pt x="9216458" y="2770524"/>
                </a:lnTo>
                <a:cubicBezTo>
                  <a:pt x="9223906" y="2770524"/>
                  <a:pt x="9231352" y="2770524"/>
                  <a:pt x="9238801" y="2770524"/>
                </a:cubicBezTo>
                <a:cubicBezTo>
                  <a:pt x="9231352" y="2763076"/>
                  <a:pt x="9223906" y="2759351"/>
                  <a:pt x="9216458" y="2759351"/>
                </a:cubicBezTo>
                <a:close/>
                <a:moveTo>
                  <a:pt x="9149428" y="2759351"/>
                </a:moveTo>
                <a:lnTo>
                  <a:pt x="9115914" y="2770524"/>
                </a:lnTo>
                <a:lnTo>
                  <a:pt x="9149428" y="2770524"/>
                </a:lnTo>
                <a:cubicBezTo>
                  <a:pt x="9149428" y="2763076"/>
                  <a:pt x="9149428" y="2759351"/>
                  <a:pt x="9149428" y="2759351"/>
                </a:cubicBezTo>
                <a:close/>
                <a:moveTo>
                  <a:pt x="1429948" y="2759351"/>
                </a:moveTo>
                <a:cubicBezTo>
                  <a:pt x="1429948" y="2766799"/>
                  <a:pt x="1429948" y="2770524"/>
                  <a:pt x="1429948" y="2770524"/>
                </a:cubicBezTo>
                <a:lnTo>
                  <a:pt x="1441120" y="2770524"/>
                </a:lnTo>
                <a:close/>
                <a:moveTo>
                  <a:pt x="2089064" y="2748180"/>
                </a:moveTo>
                <a:lnTo>
                  <a:pt x="2133751" y="2759351"/>
                </a:lnTo>
                <a:cubicBezTo>
                  <a:pt x="2133751" y="2751905"/>
                  <a:pt x="2130026" y="2748180"/>
                  <a:pt x="2122578" y="2748180"/>
                </a:cubicBezTo>
                <a:cubicBezTo>
                  <a:pt x="2115131" y="2748180"/>
                  <a:pt x="2107684" y="2748180"/>
                  <a:pt x="2100235" y="2748180"/>
                </a:cubicBezTo>
                <a:close/>
                <a:moveTo>
                  <a:pt x="1474634" y="2748180"/>
                </a:moveTo>
                <a:lnTo>
                  <a:pt x="1463462" y="2759351"/>
                </a:lnTo>
                <a:cubicBezTo>
                  <a:pt x="1470910" y="2759351"/>
                  <a:pt x="1474634" y="2759351"/>
                  <a:pt x="1474634" y="2759351"/>
                </a:cubicBezTo>
                <a:lnTo>
                  <a:pt x="1496977" y="2759351"/>
                </a:lnTo>
                <a:close/>
                <a:moveTo>
                  <a:pt x="1396434" y="2748180"/>
                </a:moveTo>
                <a:lnTo>
                  <a:pt x="1385263" y="2759351"/>
                </a:lnTo>
                <a:cubicBezTo>
                  <a:pt x="1392711" y="2759351"/>
                  <a:pt x="1398295" y="2761213"/>
                  <a:pt x="1402020" y="2764937"/>
                </a:cubicBezTo>
                <a:cubicBezTo>
                  <a:pt x="1405743" y="2768662"/>
                  <a:pt x="1407605" y="2766799"/>
                  <a:pt x="1407605" y="2759351"/>
                </a:cubicBezTo>
                <a:close/>
                <a:moveTo>
                  <a:pt x="2122578" y="2737008"/>
                </a:moveTo>
                <a:cubicBezTo>
                  <a:pt x="2122578" y="2744456"/>
                  <a:pt x="2126303" y="2748180"/>
                  <a:pt x="2133751" y="2748180"/>
                </a:cubicBezTo>
                <a:lnTo>
                  <a:pt x="2144921" y="2737008"/>
                </a:lnTo>
                <a:cubicBezTo>
                  <a:pt x="2144921" y="2737008"/>
                  <a:pt x="2141198" y="2737008"/>
                  <a:pt x="2133751" y="2737008"/>
                </a:cubicBezTo>
                <a:close/>
                <a:moveTo>
                  <a:pt x="9118708" y="2731423"/>
                </a:moveTo>
                <a:cubicBezTo>
                  <a:pt x="9116845" y="2731423"/>
                  <a:pt x="9115914" y="2733285"/>
                  <a:pt x="9115914" y="2737008"/>
                </a:cubicBezTo>
                <a:lnTo>
                  <a:pt x="9127087" y="2737008"/>
                </a:lnTo>
                <a:cubicBezTo>
                  <a:pt x="9123362" y="2733285"/>
                  <a:pt x="9120570" y="2731423"/>
                  <a:pt x="9118708" y="2731423"/>
                </a:cubicBezTo>
                <a:close/>
                <a:moveTo>
                  <a:pt x="9317002" y="2725837"/>
                </a:moveTo>
                <a:cubicBezTo>
                  <a:pt x="9331896" y="2725837"/>
                  <a:pt x="9343066" y="2727699"/>
                  <a:pt x="9350516" y="2731423"/>
                </a:cubicBezTo>
                <a:cubicBezTo>
                  <a:pt x="9357963" y="2735146"/>
                  <a:pt x="9361687" y="2737008"/>
                  <a:pt x="9361687" y="2737008"/>
                </a:cubicBezTo>
                <a:cubicBezTo>
                  <a:pt x="9369134" y="2737008"/>
                  <a:pt x="9372859" y="2737008"/>
                  <a:pt x="9372859" y="2737008"/>
                </a:cubicBezTo>
                <a:cubicBezTo>
                  <a:pt x="9372859" y="2737008"/>
                  <a:pt x="9376582" y="2737008"/>
                  <a:pt x="9384030" y="2737008"/>
                </a:cubicBezTo>
                <a:cubicBezTo>
                  <a:pt x="9384030" y="2744456"/>
                  <a:pt x="9391477" y="2748180"/>
                  <a:pt x="9406373" y="2748180"/>
                </a:cubicBezTo>
                <a:lnTo>
                  <a:pt x="9417544" y="2748180"/>
                </a:lnTo>
                <a:cubicBezTo>
                  <a:pt x="9410096" y="2740733"/>
                  <a:pt x="9410096" y="2737008"/>
                  <a:pt x="9417544" y="2737008"/>
                </a:cubicBezTo>
                <a:lnTo>
                  <a:pt x="9428716" y="2737008"/>
                </a:lnTo>
                <a:cubicBezTo>
                  <a:pt x="9428716" y="2744456"/>
                  <a:pt x="9428716" y="2748180"/>
                  <a:pt x="9428716" y="2748180"/>
                </a:cubicBezTo>
                <a:cubicBezTo>
                  <a:pt x="9428716" y="2748180"/>
                  <a:pt x="9432439" y="2748180"/>
                  <a:pt x="9439887" y="2748180"/>
                </a:cubicBezTo>
                <a:lnTo>
                  <a:pt x="9451058" y="2759351"/>
                </a:lnTo>
                <a:cubicBezTo>
                  <a:pt x="9443610" y="2759351"/>
                  <a:pt x="9436164" y="2759351"/>
                  <a:pt x="9428716" y="2759351"/>
                </a:cubicBezTo>
                <a:cubicBezTo>
                  <a:pt x="9413821" y="2759351"/>
                  <a:pt x="9402650" y="2759351"/>
                  <a:pt x="9395201" y="2759351"/>
                </a:cubicBezTo>
                <a:lnTo>
                  <a:pt x="9317002" y="2748180"/>
                </a:lnTo>
                <a:cubicBezTo>
                  <a:pt x="9309552" y="2740733"/>
                  <a:pt x="9305829" y="2737008"/>
                  <a:pt x="9305829" y="2737008"/>
                </a:cubicBezTo>
                <a:cubicBezTo>
                  <a:pt x="9298382" y="2744456"/>
                  <a:pt x="9294658" y="2744456"/>
                  <a:pt x="9294658" y="2737008"/>
                </a:cubicBezTo>
                <a:cubicBezTo>
                  <a:pt x="9294658" y="2729562"/>
                  <a:pt x="9302106" y="2725837"/>
                  <a:pt x="9317002" y="2725837"/>
                </a:cubicBezTo>
                <a:close/>
                <a:moveTo>
                  <a:pt x="2055550" y="2725837"/>
                </a:moveTo>
                <a:lnTo>
                  <a:pt x="2044378" y="2737008"/>
                </a:lnTo>
                <a:lnTo>
                  <a:pt x="2066721" y="2737008"/>
                </a:lnTo>
                <a:cubicBezTo>
                  <a:pt x="2066721" y="2729562"/>
                  <a:pt x="2062998" y="2725837"/>
                  <a:pt x="2055550" y="2725837"/>
                </a:cubicBezTo>
                <a:close/>
                <a:moveTo>
                  <a:pt x="1575178" y="2725837"/>
                </a:moveTo>
                <a:cubicBezTo>
                  <a:pt x="1575178" y="2725837"/>
                  <a:pt x="1575178" y="2729562"/>
                  <a:pt x="1575178" y="2737008"/>
                </a:cubicBezTo>
                <a:cubicBezTo>
                  <a:pt x="1582624" y="2737008"/>
                  <a:pt x="1586349" y="2735146"/>
                  <a:pt x="1586349" y="2731423"/>
                </a:cubicBezTo>
                <a:cubicBezTo>
                  <a:pt x="1586349" y="2727699"/>
                  <a:pt x="1582624" y="2725837"/>
                  <a:pt x="1575178" y="2725837"/>
                </a:cubicBezTo>
                <a:close/>
                <a:moveTo>
                  <a:pt x="1543058" y="2718855"/>
                </a:moveTo>
                <a:cubicBezTo>
                  <a:pt x="1542128" y="2719786"/>
                  <a:pt x="1541662" y="2722114"/>
                  <a:pt x="1541662" y="2725837"/>
                </a:cubicBezTo>
                <a:cubicBezTo>
                  <a:pt x="1541662" y="2725837"/>
                  <a:pt x="1543525" y="2725837"/>
                  <a:pt x="1547248" y="2725837"/>
                </a:cubicBezTo>
                <a:cubicBezTo>
                  <a:pt x="1550972" y="2725837"/>
                  <a:pt x="1552835" y="2725837"/>
                  <a:pt x="1552835" y="2725837"/>
                </a:cubicBezTo>
                <a:cubicBezTo>
                  <a:pt x="1552835" y="2725837"/>
                  <a:pt x="1550972" y="2723976"/>
                  <a:pt x="1547248" y="2720251"/>
                </a:cubicBezTo>
                <a:cubicBezTo>
                  <a:pt x="1545387" y="2718389"/>
                  <a:pt x="1543991" y="2717924"/>
                  <a:pt x="1543058" y="2718855"/>
                </a:cubicBezTo>
                <a:close/>
                <a:moveTo>
                  <a:pt x="2507994" y="2711174"/>
                </a:moveTo>
                <a:cubicBezTo>
                  <a:pt x="2506133" y="2711641"/>
                  <a:pt x="2504270" y="2712805"/>
                  <a:pt x="2502408" y="2714666"/>
                </a:cubicBezTo>
                <a:cubicBezTo>
                  <a:pt x="2502408" y="2722113"/>
                  <a:pt x="2506133" y="2725837"/>
                  <a:pt x="2513581" y="2725837"/>
                </a:cubicBezTo>
                <a:lnTo>
                  <a:pt x="2524751" y="2725837"/>
                </a:lnTo>
                <a:cubicBezTo>
                  <a:pt x="2519165" y="2714666"/>
                  <a:pt x="2513581" y="2709778"/>
                  <a:pt x="2507994" y="2711174"/>
                </a:cubicBezTo>
                <a:close/>
                <a:moveTo>
                  <a:pt x="1899149" y="2681151"/>
                </a:moveTo>
                <a:lnTo>
                  <a:pt x="1899149" y="2692323"/>
                </a:lnTo>
                <a:cubicBezTo>
                  <a:pt x="1899149" y="2692323"/>
                  <a:pt x="1902874" y="2692323"/>
                  <a:pt x="1910322" y="2692323"/>
                </a:cubicBezTo>
                <a:cubicBezTo>
                  <a:pt x="1902874" y="2684875"/>
                  <a:pt x="1899149" y="2681151"/>
                  <a:pt x="1899149" y="2681151"/>
                </a:cubicBezTo>
                <a:close/>
                <a:moveTo>
                  <a:pt x="1631035" y="2681151"/>
                </a:moveTo>
                <a:cubicBezTo>
                  <a:pt x="1631035" y="2681151"/>
                  <a:pt x="1634758" y="2681151"/>
                  <a:pt x="1642206" y="2681151"/>
                </a:cubicBezTo>
                <a:lnTo>
                  <a:pt x="1653377" y="2681151"/>
                </a:lnTo>
                <a:cubicBezTo>
                  <a:pt x="1653377" y="2681151"/>
                  <a:pt x="1649654" y="2684875"/>
                  <a:pt x="1642206" y="2692323"/>
                </a:cubicBezTo>
                <a:cubicBezTo>
                  <a:pt x="1634758" y="2692323"/>
                  <a:pt x="1631035" y="2692323"/>
                  <a:pt x="1631035" y="2692323"/>
                </a:cubicBezTo>
                <a:cubicBezTo>
                  <a:pt x="1631035" y="2684875"/>
                  <a:pt x="1631035" y="2681151"/>
                  <a:pt x="1631035" y="2681151"/>
                </a:cubicBezTo>
                <a:close/>
                <a:moveTo>
                  <a:pt x="9719173" y="2669980"/>
                </a:moveTo>
                <a:cubicBezTo>
                  <a:pt x="9719173" y="2669980"/>
                  <a:pt x="9722897" y="2669980"/>
                  <a:pt x="9730346" y="2669980"/>
                </a:cubicBezTo>
                <a:lnTo>
                  <a:pt x="9719173" y="2681151"/>
                </a:lnTo>
                <a:cubicBezTo>
                  <a:pt x="9719173" y="2673704"/>
                  <a:pt x="9719173" y="2669980"/>
                  <a:pt x="9719173" y="2669980"/>
                </a:cubicBezTo>
                <a:close/>
                <a:moveTo>
                  <a:pt x="9428716" y="2669980"/>
                </a:moveTo>
                <a:lnTo>
                  <a:pt x="9439887" y="2681151"/>
                </a:lnTo>
                <a:lnTo>
                  <a:pt x="9462230" y="2681151"/>
                </a:lnTo>
                <a:cubicBezTo>
                  <a:pt x="9462230" y="2673704"/>
                  <a:pt x="9458507" y="2669980"/>
                  <a:pt x="9451058" y="2669980"/>
                </a:cubicBezTo>
                <a:cubicBezTo>
                  <a:pt x="9443610" y="2669980"/>
                  <a:pt x="9436164" y="2669980"/>
                  <a:pt x="9428716" y="2669980"/>
                </a:cubicBezTo>
                <a:close/>
                <a:moveTo>
                  <a:pt x="9160601" y="2669980"/>
                </a:moveTo>
                <a:lnTo>
                  <a:pt x="9149428" y="2692323"/>
                </a:lnTo>
                <a:lnTo>
                  <a:pt x="9194115" y="2692323"/>
                </a:lnTo>
                <a:cubicBezTo>
                  <a:pt x="9194115" y="2684875"/>
                  <a:pt x="9192252" y="2679289"/>
                  <a:pt x="9188529" y="2675566"/>
                </a:cubicBezTo>
                <a:cubicBezTo>
                  <a:pt x="9184805" y="2671841"/>
                  <a:pt x="9175495" y="2669980"/>
                  <a:pt x="9160601" y="2669980"/>
                </a:cubicBezTo>
                <a:close/>
                <a:moveTo>
                  <a:pt x="9104743" y="2669980"/>
                </a:moveTo>
                <a:cubicBezTo>
                  <a:pt x="9119637" y="2684875"/>
                  <a:pt x="9127087" y="2684875"/>
                  <a:pt x="9127087" y="2669980"/>
                </a:cubicBezTo>
                <a:cubicBezTo>
                  <a:pt x="9119637" y="2669980"/>
                  <a:pt x="9115914" y="2669980"/>
                  <a:pt x="9115914" y="2669980"/>
                </a:cubicBezTo>
                <a:close/>
                <a:moveTo>
                  <a:pt x="9674487" y="2658809"/>
                </a:moveTo>
                <a:lnTo>
                  <a:pt x="9685659" y="2658809"/>
                </a:lnTo>
                <a:cubicBezTo>
                  <a:pt x="9685659" y="2666255"/>
                  <a:pt x="9681936" y="2669980"/>
                  <a:pt x="9674487" y="2669980"/>
                </a:cubicBezTo>
                <a:close/>
                <a:moveTo>
                  <a:pt x="9562772" y="2658809"/>
                </a:moveTo>
                <a:lnTo>
                  <a:pt x="9573945" y="2658809"/>
                </a:lnTo>
                <a:cubicBezTo>
                  <a:pt x="9573945" y="2666255"/>
                  <a:pt x="9570222" y="2669980"/>
                  <a:pt x="9562772" y="2669980"/>
                </a:cubicBezTo>
                <a:close/>
                <a:moveTo>
                  <a:pt x="9607459" y="2655086"/>
                </a:moveTo>
                <a:lnTo>
                  <a:pt x="9607459" y="2658809"/>
                </a:lnTo>
                <a:cubicBezTo>
                  <a:pt x="9600010" y="2658809"/>
                  <a:pt x="9596287" y="2658809"/>
                  <a:pt x="9596287" y="2658809"/>
                </a:cubicBezTo>
                <a:close/>
                <a:moveTo>
                  <a:pt x="1865635" y="2647637"/>
                </a:moveTo>
                <a:lnTo>
                  <a:pt x="1854464" y="2658809"/>
                </a:lnTo>
                <a:lnTo>
                  <a:pt x="1865635" y="2658809"/>
                </a:lnTo>
                <a:cubicBezTo>
                  <a:pt x="1873083" y="2658809"/>
                  <a:pt x="1876806" y="2656947"/>
                  <a:pt x="1876806" y="2653223"/>
                </a:cubicBezTo>
                <a:cubicBezTo>
                  <a:pt x="1876806" y="2649498"/>
                  <a:pt x="1873083" y="2647637"/>
                  <a:pt x="1865635" y="2647637"/>
                </a:cubicBezTo>
                <a:close/>
                <a:moveTo>
                  <a:pt x="1765091" y="2647637"/>
                </a:moveTo>
                <a:lnTo>
                  <a:pt x="1765091" y="2658809"/>
                </a:lnTo>
                <a:lnTo>
                  <a:pt x="1787435" y="2658809"/>
                </a:lnTo>
                <a:close/>
                <a:moveTo>
                  <a:pt x="1564005" y="2647637"/>
                </a:moveTo>
                <a:lnTo>
                  <a:pt x="1552835" y="2658809"/>
                </a:lnTo>
                <a:lnTo>
                  <a:pt x="1575178" y="2669980"/>
                </a:lnTo>
                <a:lnTo>
                  <a:pt x="1597520" y="2681151"/>
                </a:lnTo>
                <a:lnTo>
                  <a:pt x="1575178" y="2681151"/>
                </a:lnTo>
                <a:lnTo>
                  <a:pt x="1597520" y="2692323"/>
                </a:lnTo>
                <a:lnTo>
                  <a:pt x="1597520" y="2681151"/>
                </a:lnTo>
                <a:cubicBezTo>
                  <a:pt x="1597520" y="2681151"/>
                  <a:pt x="1601244" y="2679289"/>
                  <a:pt x="1608690" y="2675566"/>
                </a:cubicBezTo>
                <a:cubicBezTo>
                  <a:pt x="1616140" y="2671841"/>
                  <a:pt x="1619863" y="2673704"/>
                  <a:pt x="1619863" y="2681151"/>
                </a:cubicBezTo>
                <a:lnTo>
                  <a:pt x="1631035" y="2692323"/>
                </a:lnTo>
                <a:lnTo>
                  <a:pt x="1653377" y="2703494"/>
                </a:lnTo>
                <a:lnTo>
                  <a:pt x="1686891" y="2725837"/>
                </a:lnTo>
                <a:cubicBezTo>
                  <a:pt x="1686891" y="2725837"/>
                  <a:pt x="1696202" y="2729562"/>
                  <a:pt x="1714820" y="2737008"/>
                </a:cubicBezTo>
                <a:cubicBezTo>
                  <a:pt x="1733439" y="2744456"/>
                  <a:pt x="1750196" y="2751905"/>
                  <a:pt x="1765091" y="2759351"/>
                </a:cubicBezTo>
                <a:cubicBezTo>
                  <a:pt x="1772539" y="2759351"/>
                  <a:pt x="1781848" y="2763076"/>
                  <a:pt x="1793021" y="2770524"/>
                </a:cubicBezTo>
                <a:cubicBezTo>
                  <a:pt x="1804192" y="2777970"/>
                  <a:pt x="1806055" y="2781694"/>
                  <a:pt x="1798607" y="2781694"/>
                </a:cubicBezTo>
                <a:cubicBezTo>
                  <a:pt x="1798607" y="2789142"/>
                  <a:pt x="1800469" y="2792865"/>
                  <a:pt x="1804192" y="2792865"/>
                </a:cubicBezTo>
                <a:cubicBezTo>
                  <a:pt x="1807916" y="2792865"/>
                  <a:pt x="1809778" y="2792865"/>
                  <a:pt x="1809778" y="2792865"/>
                </a:cubicBezTo>
                <a:cubicBezTo>
                  <a:pt x="1817226" y="2792865"/>
                  <a:pt x="1817226" y="2789142"/>
                  <a:pt x="1809778" y="2781694"/>
                </a:cubicBezTo>
                <a:lnTo>
                  <a:pt x="1820949" y="2781694"/>
                </a:lnTo>
                <a:cubicBezTo>
                  <a:pt x="1820949" y="2781694"/>
                  <a:pt x="1833983" y="2785419"/>
                  <a:pt x="1860049" y="2792865"/>
                </a:cubicBezTo>
                <a:cubicBezTo>
                  <a:pt x="1886115" y="2800313"/>
                  <a:pt x="1902874" y="2800313"/>
                  <a:pt x="1910322" y="2792865"/>
                </a:cubicBezTo>
                <a:cubicBezTo>
                  <a:pt x="1910322" y="2792865"/>
                  <a:pt x="1914045" y="2794728"/>
                  <a:pt x="1921492" y="2798451"/>
                </a:cubicBezTo>
                <a:cubicBezTo>
                  <a:pt x="1928940" y="2802176"/>
                  <a:pt x="1934526" y="2802176"/>
                  <a:pt x="1938249" y="2798451"/>
                </a:cubicBezTo>
                <a:cubicBezTo>
                  <a:pt x="1941974" y="2794728"/>
                  <a:pt x="1947559" y="2794728"/>
                  <a:pt x="1955006" y="2798451"/>
                </a:cubicBezTo>
                <a:cubicBezTo>
                  <a:pt x="1962454" y="2802176"/>
                  <a:pt x="1968040" y="2804038"/>
                  <a:pt x="1971763" y="2804038"/>
                </a:cubicBezTo>
                <a:cubicBezTo>
                  <a:pt x="1975488" y="2804038"/>
                  <a:pt x="1982936" y="2807762"/>
                  <a:pt x="1994107" y="2815208"/>
                </a:cubicBezTo>
                <a:cubicBezTo>
                  <a:pt x="2005279" y="2822656"/>
                  <a:pt x="2014588" y="2830104"/>
                  <a:pt x="2022036" y="2837552"/>
                </a:cubicBezTo>
                <a:lnTo>
                  <a:pt x="2044378" y="2848724"/>
                </a:lnTo>
                <a:cubicBezTo>
                  <a:pt x="2044378" y="2863620"/>
                  <a:pt x="2074169" y="2871066"/>
                  <a:pt x="2133751" y="2871066"/>
                </a:cubicBezTo>
                <a:lnTo>
                  <a:pt x="2122578" y="2859895"/>
                </a:lnTo>
                <a:lnTo>
                  <a:pt x="2133751" y="2859895"/>
                </a:lnTo>
                <a:lnTo>
                  <a:pt x="2156094" y="2871066"/>
                </a:lnTo>
                <a:cubicBezTo>
                  <a:pt x="2185883" y="2893409"/>
                  <a:pt x="2215674" y="2904581"/>
                  <a:pt x="2245465" y="2904581"/>
                </a:cubicBezTo>
                <a:cubicBezTo>
                  <a:pt x="2260360" y="2904581"/>
                  <a:pt x="2267809" y="2906443"/>
                  <a:pt x="2267809" y="2910166"/>
                </a:cubicBezTo>
                <a:cubicBezTo>
                  <a:pt x="2267809" y="2913891"/>
                  <a:pt x="2273393" y="2915752"/>
                  <a:pt x="2284565" y="2915752"/>
                </a:cubicBezTo>
                <a:cubicBezTo>
                  <a:pt x="2295736" y="2915752"/>
                  <a:pt x="2312493" y="2921338"/>
                  <a:pt x="2334836" y="2932509"/>
                </a:cubicBezTo>
                <a:cubicBezTo>
                  <a:pt x="2357180" y="2943680"/>
                  <a:pt x="2377661" y="2951128"/>
                  <a:pt x="2396280" y="2954852"/>
                </a:cubicBezTo>
                <a:cubicBezTo>
                  <a:pt x="2414898" y="2958577"/>
                  <a:pt x="2427932" y="2962300"/>
                  <a:pt x="2435380" y="2966023"/>
                </a:cubicBezTo>
                <a:cubicBezTo>
                  <a:pt x="2442826" y="2969748"/>
                  <a:pt x="2448412" y="2971609"/>
                  <a:pt x="2452137" y="2971609"/>
                </a:cubicBezTo>
                <a:cubicBezTo>
                  <a:pt x="2455860" y="2971609"/>
                  <a:pt x="2461446" y="2975334"/>
                  <a:pt x="2468894" y="2982780"/>
                </a:cubicBezTo>
                <a:cubicBezTo>
                  <a:pt x="2476342" y="2990228"/>
                  <a:pt x="2487513" y="2993953"/>
                  <a:pt x="2502408" y="2993953"/>
                </a:cubicBezTo>
                <a:lnTo>
                  <a:pt x="2524751" y="2993953"/>
                </a:lnTo>
                <a:cubicBezTo>
                  <a:pt x="2539648" y="3001400"/>
                  <a:pt x="2548956" y="3003262"/>
                  <a:pt x="2552679" y="2999537"/>
                </a:cubicBezTo>
                <a:cubicBezTo>
                  <a:pt x="2556404" y="2995814"/>
                  <a:pt x="2563852" y="2997676"/>
                  <a:pt x="2575022" y="3005124"/>
                </a:cubicBezTo>
                <a:cubicBezTo>
                  <a:pt x="2586195" y="3012571"/>
                  <a:pt x="2595505" y="3016296"/>
                  <a:pt x="2602952" y="3016296"/>
                </a:cubicBezTo>
                <a:cubicBezTo>
                  <a:pt x="2610400" y="3008848"/>
                  <a:pt x="2617847" y="3008848"/>
                  <a:pt x="2625296" y="3016296"/>
                </a:cubicBezTo>
                <a:cubicBezTo>
                  <a:pt x="2632743" y="3023742"/>
                  <a:pt x="2636466" y="3027467"/>
                  <a:pt x="2636466" y="3027467"/>
                </a:cubicBezTo>
                <a:cubicBezTo>
                  <a:pt x="2643914" y="3020019"/>
                  <a:pt x="2651362" y="3016296"/>
                  <a:pt x="2658809" y="3016296"/>
                </a:cubicBezTo>
                <a:cubicBezTo>
                  <a:pt x="2651362" y="3008848"/>
                  <a:pt x="2651362" y="3001400"/>
                  <a:pt x="2658809" y="2993953"/>
                </a:cubicBezTo>
                <a:cubicBezTo>
                  <a:pt x="2666257" y="2986505"/>
                  <a:pt x="2677428" y="2993953"/>
                  <a:pt x="2692323" y="3016296"/>
                </a:cubicBezTo>
                <a:lnTo>
                  <a:pt x="2681152" y="3016296"/>
                </a:lnTo>
                <a:cubicBezTo>
                  <a:pt x="2681152" y="3016296"/>
                  <a:pt x="2681152" y="3020019"/>
                  <a:pt x="2681152" y="3027467"/>
                </a:cubicBezTo>
                <a:lnTo>
                  <a:pt x="2759353" y="3049810"/>
                </a:lnTo>
                <a:cubicBezTo>
                  <a:pt x="2766799" y="3049810"/>
                  <a:pt x="2772385" y="3049810"/>
                  <a:pt x="2776110" y="3049810"/>
                </a:cubicBezTo>
                <a:cubicBezTo>
                  <a:pt x="2779833" y="3049810"/>
                  <a:pt x="2783556" y="3049810"/>
                  <a:pt x="2787281" y="3049810"/>
                </a:cubicBezTo>
                <a:cubicBezTo>
                  <a:pt x="2791005" y="3049810"/>
                  <a:pt x="2796590" y="3049810"/>
                  <a:pt x="2804038" y="3049810"/>
                </a:cubicBezTo>
                <a:cubicBezTo>
                  <a:pt x="2804038" y="3042362"/>
                  <a:pt x="2800315" y="3038638"/>
                  <a:pt x="2792867" y="3038638"/>
                </a:cubicBezTo>
                <a:cubicBezTo>
                  <a:pt x="2785419" y="3038638"/>
                  <a:pt x="2779833" y="3036776"/>
                  <a:pt x="2776110" y="3033053"/>
                </a:cubicBezTo>
                <a:cubicBezTo>
                  <a:pt x="2772385" y="3029328"/>
                  <a:pt x="2766799" y="3023742"/>
                  <a:pt x="2759353" y="3016296"/>
                </a:cubicBezTo>
                <a:lnTo>
                  <a:pt x="2770524" y="3016296"/>
                </a:lnTo>
                <a:lnTo>
                  <a:pt x="2781695" y="3016296"/>
                </a:lnTo>
                <a:lnTo>
                  <a:pt x="2784487" y="3016296"/>
                </a:lnTo>
                <a:cubicBezTo>
                  <a:pt x="2790073" y="3016296"/>
                  <a:pt x="2796590" y="3016296"/>
                  <a:pt x="2804038" y="3016296"/>
                </a:cubicBezTo>
                <a:cubicBezTo>
                  <a:pt x="2818933" y="3016296"/>
                  <a:pt x="2830104" y="3012571"/>
                  <a:pt x="2837552" y="3005124"/>
                </a:cubicBezTo>
                <a:lnTo>
                  <a:pt x="2848724" y="3005124"/>
                </a:lnTo>
                <a:lnTo>
                  <a:pt x="2826381" y="2982780"/>
                </a:lnTo>
                <a:cubicBezTo>
                  <a:pt x="2818933" y="2982780"/>
                  <a:pt x="2813347" y="2980919"/>
                  <a:pt x="2809624" y="2977196"/>
                </a:cubicBezTo>
                <a:cubicBezTo>
                  <a:pt x="2805899" y="2973471"/>
                  <a:pt x="2804038" y="2971609"/>
                  <a:pt x="2804038" y="2971609"/>
                </a:cubicBezTo>
                <a:cubicBezTo>
                  <a:pt x="2804038" y="2971609"/>
                  <a:pt x="2792867" y="2967885"/>
                  <a:pt x="2770524" y="2960439"/>
                </a:cubicBezTo>
                <a:lnTo>
                  <a:pt x="2714666" y="2949266"/>
                </a:lnTo>
                <a:cubicBezTo>
                  <a:pt x="2707219" y="2941819"/>
                  <a:pt x="2696048" y="2938095"/>
                  <a:pt x="2681152" y="2938095"/>
                </a:cubicBezTo>
                <a:cubicBezTo>
                  <a:pt x="2666257" y="2930648"/>
                  <a:pt x="2655085" y="2926923"/>
                  <a:pt x="2647637" y="2926923"/>
                </a:cubicBezTo>
                <a:cubicBezTo>
                  <a:pt x="2640191" y="2926923"/>
                  <a:pt x="2634604" y="2925061"/>
                  <a:pt x="2630880" y="2921338"/>
                </a:cubicBezTo>
                <a:cubicBezTo>
                  <a:pt x="2627157" y="2917614"/>
                  <a:pt x="2608538" y="2910166"/>
                  <a:pt x="2575022" y="2898995"/>
                </a:cubicBezTo>
                <a:cubicBezTo>
                  <a:pt x="2541509" y="2887823"/>
                  <a:pt x="2509857" y="2878514"/>
                  <a:pt x="2480066" y="2871066"/>
                </a:cubicBezTo>
                <a:cubicBezTo>
                  <a:pt x="2420485" y="2856170"/>
                  <a:pt x="2390694" y="2848724"/>
                  <a:pt x="2390694" y="2848724"/>
                </a:cubicBezTo>
                <a:lnTo>
                  <a:pt x="2368350" y="2837552"/>
                </a:lnTo>
                <a:cubicBezTo>
                  <a:pt x="2360903" y="2837552"/>
                  <a:pt x="2349732" y="2837552"/>
                  <a:pt x="2334836" y="2837552"/>
                </a:cubicBezTo>
                <a:lnTo>
                  <a:pt x="2323665" y="2837552"/>
                </a:lnTo>
                <a:lnTo>
                  <a:pt x="2346007" y="2848724"/>
                </a:lnTo>
                <a:cubicBezTo>
                  <a:pt x="2353455" y="2848724"/>
                  <a:pt x="2364627" y="2852447"/>
                  <a:pt x="2379523" y="2859895"/>
                </a:cubicBezTo>
                <a:cubicBezTo>
                  <a:pt x="2386970" y="2867343"/>
                  <a:pt x="2394417" y="2872927"/>
                  <a:pt x="2401864" y="2876652"/>
                </a:cubicBezTo>
                <a:cubicBezTo>
                  <a:pt x="2409312" y="2880377"/>
                  <a:pt x="2413037" y="2882238"/>
                  <a:pt x="2413037" y="2882238"/>
                </a:cubicBezTo>
                <a:cubicBezTo>
                  <a:pt x="2420485" y="2882238"/>
                  <a:pt x="2442826" y="2887823"/>
                  <a:pt x="2480066" y="2898995"/>
                </a:cubicBezTo>
                <a:cubicBezTo>
                  <a:pt x="2517304" y="2910166"/>
                  <a:pt x="2528476" y="2915752"/>
                  <a:pt x="2513581" y="2915752"/>
                </a:cubicBezTo>
                <a:lnTo>
                  <a:pt x="2491238" y="2926923"/>
                </a:lnTo>
                <a:cubicBezTo>
                  <a:pt x="2491238" y="2926923"/>
                  <a:pt x="2487513" y="2923200"/>
                  <a:pt x="2480066" y="2915752"/>
                </a:cubicBezTo>
                <a:lnTo>
                  <a:pt x="2435380" y="2904581"/>
                </a:lnTo>
                <a:lnTo>
                  <a:pt x="2424208" y="2893409"/>
                </a:lnTo>
                <a:cubicBezTo>
                  <a:pt x="2416760" y="2885961"/>
                  <a:pt x="2409312" y="2885961"/>
                  <a:pt x="2401864" y="2893409"/>
                </a:cubicBezTo>
                <a:lnTo>
                  <a:pt x="2401864" y="2882238"/>
                </a:lnTo>
                <a:lnTo>
                  <a:pt x="2390694" y="2882238"/>
                </a:lnTo>
                <a:cubicBezTo>
                  <a:pt x="2383246" y="2882238"/>
                  <a:pt x="2375798" y="2882238"/>
                  <a:pt x="2368350" y="2882238"/>
                </a:cubicBezTo>
                <a:cubicBezTo>
                  <a:pt x="2368350" y="2889684"/>
                  <a:pt x="2368350" y="2893409"/>
                  <a:pt x="2368350" y="2893409"/>
                </a:cubicBezTo>
                <a:lnTo>
                  <a:pt x="2357180" y="2882238"/>
                </a:lnTo>
                <a:cubicBezTo>
                  <a:pt x="2364627" y="2882238"/>
                  <a:pt x="2368350" y="2880377"/>
                  <a:pt x="2368350" y="2876652"/>
                </a:cubicBezTo>
                <a:cubicBezTo>
                  <a:pt x="2368350" y="2872927"/>
                  <a:pt x="2368350" y="2871066"/>
                  <a:pt x="2368350" y="2871066"/>
                </a:cubicBezTo>
                <a:lnTo>
                  <a:pt x="2334836" y="2871066"/>
                </a:lnTo>
                <a:lnTo>
                  <a:pt x="2301322" y="2871066"/>
                </a:lnTo>
                <a:lnTo>
                  <a:pt x="2278979" y="2859895"/>
                </a:lnTo>
                <a:cubicBezTo>
                  <a:pt x="2271531" y="2859895"/>
                  <a:pt x="2264084" y="2859895"/>
                  <a:pt x="2256637" y="2859895"/>
                </a:cubicBezTo>
                <a:lnTo>
                  <a:pt x="2278979" y="2848724"/>
                </a:lnTo>
                <a:cubicBezTo>
                  <a:pt x="2278979" y="2856170"/>
                  <a:pt x="2282703" y="2859895"/>
                  <a:pt x="2290150" y="2859895"/>
                </a:cubicBezTo>
                <a:lnTo>
                  <a:pt x="2290150" y="2848724"/>
                </a:lnTo>
                <a:cubicBezTo>
                  <a:pt x="2282703" y="2848724"/>
                  <a:pt x="2278979" y="2844999"/>
                  <a:pt x="2278979" y="2837552"/>
                </a:cubicBezTo>
                <a:lnTo>
                  <a:pt x="2245465" y="2826381"/>
                </a:lnTo>
                <a:lnTo>
                  <a:pt x="2200779" y="2815208"/>
                </a:lnTo>
                <a:lnTo>
                  <a:pt x="2178436" y="2815208"/>
                </a:lnTo>
                <a:cubicBezTo>
                  <a:pt x="2178436" y="2822656"/>
                  <a:pt x="2167265" y="2826381"/>
                  <a:pt x="2144921" y="2826381"/>
                </a:cubicBezTo>
                <a:lnTo>
                  <a:pt x="2111407" y="2815208"/>
                </a:lnTo>
                <a:cubicBezTo>
                  <a:pt x="2103960" y="2807762"/>
                  <a:pt x="2094650" y="2802176"/>
                  <a:pt x="2083480" y="2798451"/>
                </a:cubicBezTo>
                <a:cubicBezTo>
                  <a:pt x="2072307" y="2794728"/>
                  <a:pt x="2062998" y="2792865"/>
                  <a:pt x="2055550" y="2792865"/>
                </a:cubicBezTo>
                <a:lnTo>
                  <a:pt x="1955006" y="2759351"/>
                </a:lnTo>
                <a:cubicBezTo>
                  <a:pt x="1955006" y="2759351"/>
                  <a:pt x="1955006" y="2755628"/>
                  <a:pt x="1955006" y="2748180"/>
                </a:cubicBezTo>
                <a:lnTo>
                  <a:pt x="1932663" y="2737008"/>
                </a:lnTo>
                <a:lnTo>
                  <a:pt x="1887978" y="2725837"/>
                </a:lnTo>
                <a:cubicBezTo>
                  <a:pt x="1880531" y="2725837"/>
                  <a:pt x="1876806" y="2725837"/>
                  <a:pt x="1876806" y="2725837"/>
                </a:cubicBezTo>
                <a:cubicBezTo>
                  <a:pt x="1876806" y="2733285"/>
                  <a:pt x="1876806" y="2738870"/>
                  <a:pt x="1876806" y="2742594"/>
                </a:cubicBezTo>
                <a:cubicBezTo>
                  <a:pt x="1876806" y="2746319"/>
                  <a:pt x="1880531" y="2751905"/>
                  <a:pt x="1887978" y="2759351"/>
                </a:cubicBezTo>
                <a:cubicBezTo>
                  <a:pt x="1902874" y="2766799"/>
                  <a:pt x="1914045" y="2772385"/>
                  <a:pt x="1921492" y="2776108"/>
                </a:cubicBezTo>
                <a:cubicBezTo>
                  <a:pt x="1928940" y="2779833"/>
                  <a:pt x="1932663" y="2783556"/>
                  <a:pt x="1932663" y="2787281"/>
                </a:cubicBezTo>
                <a:cubicBezTo>
                  <a:pt x="1932663" y="2791004"/>
                  <a:pt x="1930802" y="2791004"/>
                  <a:pt x="1927078" y="2787281"/>
                </a:cubicBezTo>
                <a:cubicBezTo>
                  <a:pt x="1923354" y="2783556"/>
                  <a:pt x="1910322" y="2777970"/>
                  <a:pt x="1887978" y="2770524"/>
                </a:cubicBezTo>
                <a:lnTo>
                  <a:pt x="1854464" y="2748180"/>
                </a:lnTo>
                <a:cubicBezTo>
                  <a:pt x="1861912" y="2748180"/>
                  <a:pt x="1865635" y="2740733"/>
                  <a:pt x="1865635" y="2725837"/>
                </a:cubicBezTo>
                <a:lnTo>
                  <a:pt x="1854464" y="2714666"/>
                </a:lnTo>
                <a:lnTo>
                  <a:pt x="1854464" y="2703494"/>
                </a:lnTo>
                <a:lnTo>
                  <a:pt x="1865635" y="2703494"/>
                </a:lnTo>
                <a:cubicBezTo>
                  <a:pt x="1865635" y="2703494"/>
                  <a:pt x="1863772" y="2701632"/>
                  <a:pt x="1860049" y="2697909"/>
                </a:cubicBezTo>
                <a:cubicBezTo>
                  <a:pt x="1856326" y="2694185"/>
                  <a:pt x="1850740" y="2692323"/>
                  <a:pt x="1843292" y="2692323"/>
                </a:cubicBezTo>
                <a:cubicBezTo>
                  <a:pt x="1835844" y="2684875"/>
                  <a:pt x="1828396" y="2679289"/>
                  <a:pt x="1820949" y="2675566"/>
                </a:cubicBezTo>
                <a:cubicBezTo>
                  <a:pt x="1813501" y="2671841"/>
                  <a:pt x="1806055" y="2669980"/>
                  <a:pt x="1798607" y="2669980"/>
                </a:cubicBezTo>
                <a:lnTo>
                  <a:pt x="1776264" y="2681151"/>
                </a:lnTo>
                <a:lnTo>
                  <a:pt x="1798607" y="2681151"/>
                </a:lnTo>
                <a:lnTo>
                  <a:pt x="1820949" y="2692323"/>
                </a:lnTo>
                <a:cubicBezTo>
                  <a:pt x="1835844" y="2692323"/>
                  <a:pt x="1839569" y="2699771"/>
                  <a:pt x="1832121" y="2714666"/>
                </a:cubicBezTo>
                <a:cubicBezTo>
                  <a:pt x="1832121" y="2714666"/>
                  <a:pt x="1820949" y="2710942"/>
                  <a:pt x="1798607" y="2703494"/>
                </a:cubicBezTo>
                <a:cubicBezTo>
                  <a:pt x="1783712" y="2703494"/>
                  <a:pt x="1772539" y="2703494"/>
                  <a:pt x="1765091" y="2703494"/>
                </a:cubicBezTo>
                <a:lnTo>
                  <a:pt x="1787435" y="2725837"/>
                </a:lnTo>
                <a:lnTo>
                  <a:pt x="1798607" y="2725837"/>
                </a:lnTo>
                <a:lnTo>
                  <a:pt x="1809778" y="2725837"/>
                </a:lnTo>
                <a:cubicBezTo>
                  <a:pt x="1817226" y="2725837"/>
                  <a:pt x="1819087" y="2727699"/>
                  <a:pt x="1815364" y="2731423"/>
                </a:cubicBezTo>
                <a:cubicBezTo>
                  <a:pt x="1811639" y="2735146"/>
                  <a:pt x="1813501" y="2740733"/>
                  <a:pt x="1820949" y="2748180"/>
                </a:cubicBezTo>
                <a:lnTo>
                  <a:pt x="1809778" y="2748180"/>
                </a:lnTo>
                <a:lnTo>
                  <a:pt x="1787435" y="2737008"/>
                </a:lnTo>
                <a:cubicBezTo>
                  <a:pt x="1787435" y="2751905"/>
                  <a:pt x="1765091" y="2748180"/>
                  <a:pt x="1720406" y="2725837"/>
                </a:cubicBezTo>
                <a:cubicBezTo>
                  <a:pt x="1705511" y="2718389"/>
                  <a:pt x="1696202" y="2714666"/>
                  <a:pt x="1692477" y="2714666"/>
                </a:cubicBezTo>
                <a:cubicBezTo>
                  <a:pt x="1688754" y="2714666"/>
                  <a:pt x="1683168" y="2710942"/>
                  <a:pt x="1675720" y="2703494"/>
                </a:cubicBezTo>
                <a:lnTo>
                  <a:pt x="1686891" y="2703494"/>
                </a:lnTo>
                <a:cubicBezTo>
                  <a:pt x="1686891" y="2696046"/>
                  <a:pt x="1683168" y="2692323"/>
                  <a:pt x="1675720" y="2692323"/>
                </a:cubicBezTo>
                <a:cubicBezTo>
                  <a:pt x="1668272" y="2692323"/>
                  <a:pt x="1664548" y="2690462"/>
                  <a:pt x="1664548" y="2686737"/>
                </a:cubicBezTo>
                <a:cubicBezTo>
                  <a:pt x="1664548" y="2683012"/>
                  <a:pt x="1660825" y="2677428"/>
                  <a:pt x="1653377" y="2669980"/>
                </a:cubicBezTo>
                <a:cubicBezTo>
                  <a:pt x="1645929" y="2662532"/>
                  <a:pt x="1634758" y="2658809"/>
                  <a:pt x="1619863" y="2658809"/>
                </a:cubicBezTo>
                <a:lnTo>
                  <a:pt x="1597520" y="2658809"/>
                </a:lnTo>
                <a:cubicBezTo>
                  <a:pt x="1597520" y="2651361"/>
                  <a:pt x="1593796" y="2647637"/>
                  <a:pt x="1586349" y="2647637"/>
                </a:cubicBezTo>
                <a:close/>
                <a:moveTo>
                  <a:pt x="9741515" y="2636466"/>
                </a:moveTo>
                <a:lnTo>
                  <a:pt x="9752687" y="2647637"/>
                </a:lnTo>
                <a:cubicBezTo>
                  <a:pt x="9752687" y="2647637"/>
                  <a:pt x="9748964" y="2647637"/>
                  <a:pt x="9741515" y="2647637"/>
                </a:cubicBezTo>
                <a:cubicBezTo>
                  <a:pt x="9741515" y="2647637"/>
                  <a:pt x="9737792" y="2647637"/>
                  <a:pt x="9730346" y="2647637"/>
                </a:cubicBezTo>
                <a:cubicBezTo>
                  <a:pt x="9730346" y="2640189"/>
                  <a:pt x="9734069" y="2636466"/>
                  <a:pt x="9741515" y="2636466"/>
                </a:cubicBezTo>
                <a:close/>
                <a:moveTo>
                  <a:pt x="9596287" y="2636466"/>
                </a:moveTo>
                <a:lnTo>
                  <a:pt x="9629801" y="2647637"/>
                </a:lnTo>
                <a:lnTo>
                  <a:pt x="9607459" y="2655086"/>
                </a:lnTo>
                <a:lnTo>
                  <a:pt x="9607459" y="2647637"/>
                </a:lnTo>
                <a:cubicBezTo>
                  <a:pt x="9592563" y="2647637"/>
                  <a:pt x="9588839" y="2643914"/>
                  <a:pt x="9596287" y="2636466"/>
                </a:cubicBezTo>
                <a:close/>
                <a:moveTo>
                  <a:pt x="9249972" y="2636466"/>
                </a:moveTo>
                <a:cubicBezTo>
                  <a:pt x="9242524" y="2643914"/>
                  <a:pt x="9242524" y="2647637"/>
                  <a:pt x="9249972" y="2647637"/>
                </a:cubicBezTo>
                <a:cubicBezTo>
                  <a:pt x="9257420" y="2647637"/>
                  <a:pt x="9261144" y="2643914"/>
                  <a:pt x="9261144" y="2636466"/>
                </a:cubicBezTo>
                <a:cubicBezTo>
                  <a:pt x="9253695" y="2636466"/>
                  <a:pt x="9249972" y="2636466"/>
                  <a:pt x="9249972" y="2636466"/>
                </a:cubicBezTo>
                <a:close/>
                <a:moveTo>
                  <a:pt x="9004200" y="2636466"/>
                </a:moveTo>
                <a:lnTo>
                  <a:pt x="9004200" y="2647637"/>
                </a:lnTo>
                <a:cubicBezTo>
                  <a:pt x="9019095" y="2647637"/>
                  <a:pt x="9026543" y="2647637"/>
                  <a:pt x="9026543" y="2647637"/>
                </a:cubicBezTo>
                <a:cubicBezTo>
                  <a:pt x="9026543" y="2640189"/>
                  <a:pt x="9024680" y="2636466"/>
                  <a:pt x="9020957" y="2636466"/>
                </a:cubicBezTo>
                <a:cubicBezTo>
                  <a:pt x="9017234" y="2636466"/>
                  <a:pt x="9011647" y="2636466"/>
                  <a:pt x="9004200" y="2636466"/>
                </a:cubicBezTo>
                <a:close/>
                <a:moveTo>
                  <a:pt x="2312493" y="2636466"/>
                </a:moveTo>
                <a:cubicBezTo>
                  <a:pt x="2312493" y="2643914"/>
                  <a:pt x="2316218" y="2647637"/>
                  <a:pt x="2323665" y="2647637"/>
                </a:cubicBezTo>
                <a:lnTo>
                  <a:pt x="2323665" y="2636466"/>
                </a:lnTo>
                <a:close/>
                <a:moveTo>
                  <a:pt x="1820949" y="2636466"/>
                </a:moveTo>
                <a:lnTo>
                  <a:pt x="1832121" y="2647637"/>
                </a:lnTo>
                <a:cubicBezTo>
                  <a:pt x="1839569" y="2640189"/>
                  <a:pt x="1839569" y="2636466"/>
                  <a:pt x="1832121" y="2636466"/>
                </a:cubicBezTo>
                <a:cubicBezTo>
                  <a:pt x="1832121" y="2636466"/>
                  <a:pt x="1828396" y="2636466"/>
                  <a:pt x="1820949" y="2636466"/>
                </a:cubicBezTo>
                <a:close/>
                <a:moveTo>
                  <a:pt x="1686891" y="2636466"/>
                </a:moveTo>
                <a:lnTo>
                  <a:pt x="1698063" y="2658809"/>
                </a:lnTo>
                <a:cubicBezTo>
                  <a:pt x="1698063" y="2658809"/>
                  <a:pt x="1698063" y="2655084"/>
                  <a:pt x="1698063" y="2647637"/>
                </a:cubicBezTo>
                <a:close/>
                <a:moveTo>
                  <a:pt x="1072461" y="2636466"/>
                </a:moveTo>
                <a:cubicBezTo>
                  <a:pt x="1057565" y="2636466"/>
                  <a:pt x="1050118" y="2640189"/>
                  <a:pt x="1050118" y="2647637"/>
                </a:cubicBezTo>
                <a:cubicBezTo>
                  <a:pt x="1057565" y="2662532"/>
                  <a:pt x="1083632" y="2669980"/>
                  <a:pt x="1128318" y="2669980"/>
                </a:cubicBezTo>
                <a:cubicBezTo>
                  <a:pt x="1135766" y="2669980"/>
                  <a:pt x="1141352" y="2669980"/>
                  <a:pt x="1145075" y="2669980"/>
                </a:cubicBezTo>
                <a:cubicBezTo>
                  <a:pt x="1148800" y="2669980"/>
                  <a:pt x="1150661" y="2673704"/>
                  <a:pt x="1150661" y="2681151"/>
                </a:cubicBezTo>
                <a:lnTo>
                  <a:pt x="1173005" y="2681151"/>
                </a:lnTo>
                <a:cubicBezTo>
                  <a:pt x="1173005" y="2673704"/>
                  <a:pt x="1173005" y="2669980"/>
                  <a:pt x="1173005" y="2669980"/>
                </a:cubicBezTo>
                <a:cubicBezTo>
                  <a:pt x="1173005" y="2662532"/>
                  <a:pt x="1167418" y="2658809"/>
                  <a:pt x="1156247" y="2658809"/>
                </a:cubicBezTo>
                <a:cubicBezTo>
                  <a:pt x="1145075" y="2658809"/>
                  <a:pt x="1135766" y="2655084"/>
                  <a:pt x="1128318" y="2647637"/>
                </a:cubicBezTo>
                <a:cubicBezTo>
                  <a:pt x="1128318" y="2647637"/>
                  <a:pt x="1124595" y="2647637"/>
                  <a:pt x="1117147" y="2647637"/>
                </a:cubicBezTo>
                <a:cubicBezTo>
                  <a:pt x="1109700" y="2647637"/>
                  <a:pt x="1102252" y="2647637"/>
                  <a:pt x="1094804" y="2647637"/>
                </a:cubicBezTo>
                <a:cubicBezTo>
                  <a:pt x="1087356" y="2647637"/>
                  <a:pt x="1079909" y="2643914"/>
                  <a:pt x="1072461" y="2636466"/>
                </a:cubicBezTo>
                <a:close/>
                <a:moveTo>
                  <a:pt x="9909088" y="2625293"/>
                </a:moveTo>
                <a:cubicBezTo>
                  <a:pt x="9909088" y="2632741"/>
                  <a:pt x="9909088" y="2636466"/>
                  <a:pt x="9909088" y="2636466"/>
                </a:cubicBezTo>
                <a:cubicBezTo>
                  <a:pt x="9901639" y="2636466"/>
                  <a:pt x="9897916" y="2636466"/>
                  <a:pt x="9897916" y="2636466"/>
                </a:cubicBezTo>
                <a:close/>
                <a:moveTo>
                  <a:pt x="2287358" y="2608538"/>
                </a:moveTo>
                <a:cubicBezTo>
                  <a:pt x="2285496" y="2608538"/>
                  <a:pt x="2282704" y="2610399"/>
                  <a:pt x="2278979" y="2614123"/>
                </a:cubicBezTo>
                <a:lnTo>
                  <a:pt x="2278979" y="2625293"/>
                </a:lnTo>
                <a:cubicBezTo>
                  <a:pt x="2286427" y="2625293"/>
                  <a:pt x="2290150" y="2623432"/>
                  <a:pt x="2290150" y="2619709"/>
                </a:cubicBezTo>
                <a:cubicBezTo>
                  <a:pt x="2290150" y="2615984"/>
                  <a:pt x="2290150" y="2614123"/>
                  <a:pt x="2290150" y="2614123"/>
                </a:cubicBezTo>
                <a:cubicBezTo>
                  <a:pt x="2290150" y="2610399"/>
                  <a:pt x="2289220" y="2608538"/>
                  <a:pt x="2287358" y="2608538"/>
                </a:cubicBezTo>
                <a:close/>
                <a:moveTo>
                  <a:pt x="9741515" y="2591779"/>
                </a:moveTo>
                <a:lnTo>
                  <a:pt x="9752687" y="2591779"/>
                </a:lnTo>
                <a:lnTo>
                  <a:pt x="9741515" y="2602952"/>
                </a:lnTo>
                <a:close/>
                <a:moveTo>
                  <a:pt x="1418777" y="2580609"/>
                </a:moveTo>
                <a:lnTo>
                  <a:pt x="1441120" y="2591779"/>
                </a:lnTo>
                <a:cubicBezTo>
                  <a:pt x="1456014" y="2606675"/>
                  <a:pt x="1463462" y="2614123"/>
                  <a:pt x="1463462" y="2614123"/>
                </a:cubicBezTo>
                <a:cubicBezTo>
                  <a:pt x="1470910" y="2614123"/>
                  <a:pt x="1480219" y="2615984"/>
                  <a:pt x="1491391" y="2619709"/>
                </a:cubicBezTo>
                <a:cubicBezTo>
                  <a:pt x="1502562" y="2623432"/>
                  <a:pt x="1508148" y="2629018"/>
                  <a:pt x="1508148" y="2636466"/>
                </a:cubicBezTo>
                <a:cubicBezTo>
                  <a:pt x="1508148" y="2643914"/>
                  <a:pt x="1496977" y="2643914"/>
                  <a:pt x="1474634" y="2636466"/>
                </a:cubicBezTo>
                <a:cubicBezTo>
                  <a:pt x="1452291" y="2629018"/>
                  <a:pt x="1437395" y="2619709"/>
                  <a:pt x="1429948" y="2608536"/>
                </a:cubicBezTo>
                <a:cubicBezTo>
                  <a:pt x="1422500" y="2597366"/>
                  <a:pt x="1418777" y="2591779"/>
                  <a:pt x="1418777" y="2591779"/>
                </a:cubicBezTo>
                <a:lnTo>
                  <a:pt x="1418777" y="2602952"/>
                </a:lnTo>
                <a:cubicBezTo>
                  <a:pt x="1433671" y="2602952"/>
                  <a:pt x="1429948" y="2606675"/>
                  <a:pt x="1407605" y="2614123"/>
                </a:cubicBezTo>
                <a:lnTo>
                  <a:pt x="1418777" y="2625293"/>
                </a:lnTo>
                <a:cubicBezTo>
                  <a:pt x="1463462" y="2655084"/>
                  <a:pt x="1493253" y="2662532"/>
                  <a:pt x="1508148" y="2647637"/>
                </a:cubicBezTo>
                <a:cubicBezTo>
                  <a:pt x="1508148" y="2647637"/>
                  <a:pt x="1510010" y="2649498"/>
                  <a:pt x="1513734" y="2653223"/>
                </a:cubicBezTo>
                <a:cubicBezTo>
                  <a:pt x="1517458" y="2656947"/>
                  <a:pt x="1523044" y="2658809"/>
                  <a:pt x="1530491" y="2658809"/>
                </a:cubicBezTo>
                <a:lnTo>
                  <a:pt x="1541662" y="2658809"/>
                </a:lnTo>
                <a:lnTo>
                  <a:pt x="1541662" y="2647637"/>
                </a:lnTo>
                <a:lnTo>
                  <a:pt x="1530491" y="2658809"/>
                </a:lnTo>
                <a:lnTo>
                  <a:pt x="1519319" y="2636466"/>
                </a:lnTo>
                <a:lnTo>
                  <a:pt x="1541662" y="2636466"/>
                </a:lnTo>
                <a:cubicBezTo>
                  <a:pt x="1549110" y="2636466"/>
                  <a:pt x="1550972" y="2632741"/>
                  <a:pt x="1547248" y="2625293"/>
                </a:cubicBezTo>
                <a:cubicBezTo>
                  <a:pt x="1543525" y="2617847"/>
                  <a:pt x="1541662" y="2614123"/>
                  <a:pt x="1541662" y="2614123"/>
                </a:cubicBezTo>
                <a:cubicBezTo>
                  <a:pt x="1541662" y="2614123"/>
                  <a:pt x="1545387" y="2614123"/>
                  <a:pt x="1552835" y="2614123"/>
                </a:cubicBezTo>
                <a:cubicBezTo>
                  <a:pt x="1560282" y="2614123"/>
                  <a:pt x="1564005" y="2617847"/>
                  <a:pt x="1564005" y="2625293"/>
                </a:cubicBezTo>
                <a:lnTo>
                  <a:pt x="1575178" y="2636466"/>
                </a:lnTo>
                <a:cubicBezTo>
                  <a:pt x="1582624" y="2636466"/>
                  <a:pt x="1586349" y="2636466"/>
                  <a:pt x="1586349" y="2636466"/>
                </a:cubicBezTo>
                <a:cubicBezTo>
                  <a:pt x="1593796" y="2636466"/>
                  <a:pt x="1606829" y="2638327"/>
                  <a:pt x="1625449" y="2642050"/>
                </a:cubicBezTo>
                <a:cubicBezTo>
                  <a:pt x="1644067" y="2645775"/>
                  <a:pt x="1657101" y="2647637"/>
                  <a:pt x="1664548" y="2647637"/>
                </a:cubicBezTo>
                <a:lnTo>
                  <a:pt x="1653377" y="2625293"/>
                </a:lnTo>
                <a:cubicBezTo>
                  <a:pt x="1631035" y="2625293"/>
                  <a:pt x="1612415" y="2621570"/>
                  <a:pt x="1597520" y="2614123"/>
                </a:cubicBezTo>
                <a:cubicBezTo>
                  <a:pt x="1590072" y="2614123"/>
                  <a:pt x="1580763" y="2612261"/>
                  <a:pt x="1569592" y="2608536"/>
                </a:cubicBezTo>
                <a:cubicBezTo>
                  <a:pt x="1558419" y="2604813"/>
                  <a:pt x="1549110" y="2602952"/>
                  <a:pt x="1541662" y="2602952"/>
                </a:cubicBezTo>
                <a:cubicBezTo>
                  <a:pt x="1526768" y="2602952"/>
                  <a:pt x="1517458" y="2601090"/>
                  <a:pt x="1513734" y="2597366"/>
                </a:cubicBezTo>
                <a:cubicBezTo>
                  <a:pt x="1510010" y="2593641"/>
                  <a:pt x="1500701" y="2591779"/>
                  <a:pt x="1485805" y="2591779"/>
                </a:cubicBezTo>
                <a:lnTo>
                  <a:pt x="1463462" y="2580609"/>
                </a:lnTo>
                <a:lnTo>
                  <a:pt x="1441120" y="2580609"/>
                </a:lnTo>
                <a:close/>
                <a:moveTo>
                  <a:pt x="904889" y="2561058"/>
                </a:moveTo>
                <a:cubicBezTo>
                  <a:pt x="906751" y="2561058"/>
                  <a:pt x="908612" y="2561990"/>
                  <a:pt x="910475" y="2563852"/>
                </a:cubicBezTo>
                <a:cubicBezTo>
                  <a:pt x="914198" y="2567575"/>
                  <a:pt x="916060" y="2569436"/>
                  <a:pt x="916060" y="2569436"/>
                </a:cubicBezTo>
                <a:lnTo>
                  <a:pt x="904889" y="2569436"/>
                </a:lnTo>
                <a:cubicBezTo>
                  <a:pt x="897441" y="2569436"/>
                  <a:pt x="895580" y="2567575"/>
                  <a:pt x="899303" y="2563852"/>
                </a:cubicBezTo>
                <a:cubicBezTo>
                  <a:pt x="901166" y="2561990"/>
                  <a:pt x="903028" y="2561058"/>
                  <a:pt x="904889" y="2561058"/>
                </a:cubicBezTo>
                <a:close/>
                <a:moveTo>
                  <a:pt x="1362920" y="2558265"/>
                </a:moveTo>
                <a:cubicBezTo>
                  <a:pt x="1362920" y="2558265"/>
                  <a:pt x="1366643" y="2561990"/>
                  <a:pt x="1374090" y="2569436"/>
                </a:cubicBezTo>
                <a:cubicBezTo>
                  <a:pt x="1374090" y="2569436"/>
                  <a:pt x="1377814" y="2569436"/>
                  <a:pt x="1385263" y="2569436"/>
                </a:cubicBezTo>
                <a:lnTo>
                  <a:pt x="1374090" y="2558265"/>
                </a:lnTo>
                <a:cubicBezTo>
                  <a:pt x="1366643" y="2558265"/>
                  <a:pt x="1362920" y="2558265"/>
                  <a:pt x="1362920" y="2558265"/>
                </a:cubicBezTo>
                <a:close/>
                <a:moveTo>
                  <a:pt x="9037714" y="2535922"/>
                </a:moveTo>
                <a:lnTo>
                  <a:pt x="9048886" y="2547094"/>
                </a:lnTo>
                <a:cubicBezTo>
                  <a:pt x="9071229" y="2554541"/>
                  <a:pt x="9082400" y="2554541"/>
                  <a:pt x="9082400" y="2547094"/>
                </a:cubicBezTo>
                <a:cubicBezTo>
                  <a:pt x="9082400" y="2539647"/>
                  <a:pt x="9076814" y="2535922"/>
                  <a:pt x="9065643" y="2535922"/>
                </a:cubicBezTo>
                <a:cubicBezTo>
                  <a:pt x="9054472" y="2535922"/>
                  <a:pt x="9048886" y="2535922"/>
                  <a:pt x="9048886" y="2535922"/>
                </a:cubicBezTo>
                <a:close/>
                <a:moveTo>
                  <a:pt x="1295890" y="2535922"/>
                </a:moveTo>
                <a:lnTo>
                  <a:pt x="1284719" y="2547094"/>
                </a:lnTo>
                <a:cubicBezTo>
                  <a:pt x="1292167" y="2547094"/>
                  <a:pt x="1299615" y="2543370"/>
                  <a:pt x="1307062" y="2535922"/>
                </a:cubicBezTo>
                <a:close/>
                <a:moveTo>
                  <a:pt x="1105975" y="2535922"/>
                </a:moveTo>
                <a:cubicBezTo>
                  <a:pt x="1105975" y="2543370"/>
                  <a:pt x="1109700" y="2547094"/>
                  <a:pt x="1117147" y="2547094"/>
                </a:cubicBezTo>
                <a:lnTo>
                  <a:pt x="1117147" y="2535922"/>
                </a:lnTo>
                <a:cubicBezTo>
                  <a:pt x="1117147" y="2535922"/>
                  <a:pt x="1113423" y="2535922"/>
                  <a:pt x="1105975" y="2535922"/>
                </a:cubicBezTo>
                <a:close/>
                <a:moveTo>
                  <a:pt x="9428716" y="2524751"/>
                </a:moveTo>
                <a:lnTo>
                  <a:pt x="9451058" y="2535922"/>
                </a:lnTo>
                <a:lnTo>
                  <a:pt x="9439887" y="2535922"/>
                </a:lnTo>
                <a:close/>
                <a:moveTo>
                  <a:pt x="1083632" y="2524751"/>
                </a:moveTo>
                <a:lnTo>
                  <a:pt x="1083632" y="2535922"/>
                </a:lnTo>
                <a:cubicBezTo>
                  <a:pt x="1091079" y="2535922"/>
                  <a:pt x="1094804" y="2535922"/>
                  <a:pt x="1094804" y="2535922"/>
                </a:cubicBezTo>
                <a:cubicBezTo>
                  <a:pt x="1094804" y="2528474"/>
                  <a:pt x="1091079" y="2524751"/>
                  <a:pt x="1083632" y="2524751"/>
                </a:cubicBezTo>
                <a:close/>
                <a:moveTo>
                  <a:pt x="9372859" y="2502408"/>
                </a:moveTo>
                <a:cubicBezTo>
                  <a:pt x="9372859" y="2502408"/>
                  <a:pt x="9376582" y="2504270"/>
                  <a:pt x="9384030" y="2507994"/>
                </a:cubicBezTo>
                <a:cubicBezTo>
                  <a:pt x="9391477" y="2511717"/>
                  <a:pt x="9395201" y="2513579"/>
                  <a:pt x="9395201" y="2513579"/>
                </a:cubicBezTo>
                <a:lnTo>
                  <a:pt x="9384030" y="2513579"/>
                </a:lnTo>
                <a:close/>
                <a:moveTo>
                  <a:pt x="1575178" y="2502408"/>
                </a:moveTo>
                <a:cubicBezTo>
                  <a:pt x="1575178" y="2509856"/>
                  <a:pt x="1575178" y="2513579"/>
                  <a:pt x="1575178" y="2513579"/>
                </a:cubicBezTo>
                <a:cubicBezTo>
                  <a:pt x="1582624" y="2513579"/>
                  <a:pt x="1586349" y="2513579"/>
                  <a:pt x="1586349" y="2513579"/>
                </a:cubicBezTo>
                <a:cubicBezTo>
                  <a:pt x="1586349" y="2513579"/>
                  <a:pt x="1586349" y="2517304"/>
                  <a:pt x="1586349" y="2524751"/>
                </a:cubicBezTo>
                <a:cubicBezTo>
                  <a:pt x="1578901" y="2524751"/>
                  <a:pt x="1567729" y="2524751"/>
                  <a:pt x="1552835" y="2524751"/>
                </a:cubicBezTo>
                <a:lnTo>
                  <a:pt x="1530491" y="2524751"/>
                </a:lnTo>
                <a:lnTo>
                  <a:pt x="1552835" y="2535922"/>
                </a:lnTo>
                <a:cubicBezTo>
                  <a:pt x="1560282" y="2535922"/>
                  <a:pt x="1567729" y="2535922"/>
                  <a:pt x="1575178" y="2535922"/>
                </a:cubicBezTo>
                <a:lnTo>
                  <a:pt x="1586349" y="2547094"/>
                </a:lnTo>
                <a:cubicBezTo>
                  <a:pt x="1593796" y="2539647"/>
                  <a:pt x="1597520" y="2535922"/>
                  <a:pt x="1597520" y="2535922"/>
                </a:cubicBezTo>
                <a:cubicBezTo>
                  <a:pt x="1597520" y="2535922"/>
                  <a:pt x="1597520" y="2539647"/>
                  <a:pt x="1597520" y="2547094"/>
                </a:cubicBezTo>
                <a:lnTo>
                  <a:pt x="1619863" y="2547094"/>
                </a:lnTo>
                <a:cubicBezTo>
                  <a:pt x="1634758" y="2547094"/>
                  <a:pt x="1642206" y="2550818"/>
                  <a:pt x="1642206" y="2558265"/>
                </a:cubicBezTo>
                <a:cubicBezTo>
                  <a:pt x="1642206" y="2558265"/>
                  <a:pt x="1644067" y="2558265"/>
                  <a:pt x="1647792" y="2558265"/>
                </a:cubicBezTo>
                <a:cubicBezTo>
                  <a:pt x="1651515" y="2558265"/>
                  <a:pt x="1657101" y="2558265"/>
                  <a:pt x="1664548" y="2558265"/>
                </a:cubicBezTo>
                <a:lnTo>
                  <a:pt x="1664548" y="2569436"/>
                </a:lnTo>
                <a:lnTo>
                  <a:pt x="1653377" y="2580609"/>
                </a:lnTo>
                <a:cubicBezTo>
                  <a:pt x="1660825" y="2588056"/>
                  <a:pt x="1671997" y="2591779"/>
                  <a:pt x="1686891" y="2591779"/>
                </a:cubicBezTo>
                <a:cubicBezTo>
                  <a:pt x="1694339" y="2591779"/>
                  <a:pt x="1699925" y="2593641"/>
                  <a:pt x="1703649" y="2597366"/>
                </a:cubicBezTo>
                <a:cubicBezTo>
                  <a:pt x="1707373" y="2601090"/>
                  <a:pt x="1709234" y="2602952"/>
                  <a:pt x="1709234" y="2602952"/>
                </a:cubicBezTo>
                <a:cubicBezTo>
                  <a:pt x="1716682" y="2602952"/>
                  <a:pt x="1720406" y="2602952"/>
                  <a:pt x="1720406" y="2602952"/>
                </a:cubicBezTo>
                <a:lnTo>
                  <a:pt x="1720406" y="2591779"/>
                </a:lnTo>
                <a:lnTo>
                  <a:pt x="1709234" y="2580609"/>
                </a:lnTo>
                <a:lnTo>
                  <a:pt x="1765091" y="2602952"/>
                </a:lnTo>
                <a:cubicBezTo>
                  <a:pt x="1765091" y="2610398"/>
                  <a:pt x="1765091" y="2614123"/>
                  <a:pt x="1765091" y="2614123"/>
                </a:cubicBezTo>
                <a:cubicBezTo>
                  <a:pt x="1765091" y="2614123"/>
                  <a:pt x="1768816" y="2614123"/>
                  <a:pt x="1776264" y="2614123"/>
                </a:cubicBezTo>
                <a:cubicBezTo>
                  <a:pt x="1776264" y="2606675"/>
                  <a:pt x="1783712" y="2604813"/>
                  <a:pt x="1798607" y="2608536"/>
                </a:cubicBezTo>
                <a:cubicBezTo>
                  <a:pt x="1813501" y="2612261"/>
                  <a:pt x="1824673" y="2614123"/>
                  <a:pt x="1832121" y="2614123"/>
                </a:cubicBezTo>
                <a:cubicBezTo>
                  <a:pt x="1832121" y="2614123"/>
                  <a:pt x="1832121" y="2617847"/>
                  <a:pt x="1832121" y="2625293"/>
                </a:cubicBezTo>
                <a:cubicBezTo>
                  <a:pt x="1839569" y="2625293"/>
                  <a:pt x="1843292" y="2625293"/>
                  <a:pt x="1843292" y="2625293"/>
                </a:cubicBezTo>
                <a:lnTo>
                  <a:pt x="1876806" y="2636466"/>
                </a:lnTo>
                <a:lnTo>
                  <a:pt x="1921492" y="2647637"/>
                </a:lnTo>
                <a:cubicBezTo>
                  <a:pt x="1936388" y="2655084"/>
                  <a:pt x="1966179" y="2662532"/>
                  <a:pt x="2010864" y="2669980"/>
                </a:cubicBezTo>
                <a:cubicBezTo>
                  <a:pt x="2018311" y="2669980"/>
                  <a:pt x="2022036" y="2673704"/>
                  <a:pt x="2022036" y="2681151"/>
                </a:cubicBezTo>
                <a:cubicBezTo>
                  <a:pt x="2022036" y="2681151"/>
                  <a:pt x="2029484" y="2683012"/>
                  <a:pt x="2044378" y="2686737"/>
                </a:cubicBezTo>
                <a:cubicBezTo>
                  <a:pt x="2059273" y="2690462"/>
                  <a:pt x="2077893" y="2696046"/>
                  <a:pt x="2100235" y="2703494"/>
                </a:cubicBezTo>
                <a:cubicBezTo>
                  <a:pt x="2144921" y="2718389"/>
                  <a:pt x="2172851" y="2727699"/>
                  <a:pt x="2184022" y="2731423"/>
                </a:cubicBezTo>
                <a:cubicBezTo>
                  <a:pt x="2195192" y="2735146"/>
                  <a:pt x="2213813" y="2740733"/>
                  <a:pt x="2239879" y="2748180"/>
                </a:cubicBezTo>
                <a:cubicBezTo>
                  <a:pt x="2265945" y="2755628"/>
                  <a:pt x="2282703" y="2759351"/>
                  <a:pt x="2290150" y="2759351"/>
                </a:cubicBezTo>
                <a:cubicBezTo>
                  <a:pt x="2319941" y="2774247"/>
                  <a:pt x="2346007" y="2781694"/>
                  <a:pt x="2368350" y="2781694"/>
                </a:cubicBezTo>
                <a:lnTo>
                  <a:pt x="2357180" y="2770524"/>
                </a:lnTo>
                <a:lnTo>
                  <a:pt x="2401864" y="2792865"/>
                </a:lnTo>
                <a:lnTo>
                  <a:pt x="2413037" y="2804038"/>
                </a:lnTo>
                <a:lnTo>
                  <a:pt x="2433146" y="2793984"/>
                </a:lnTo>
                <a:lnTo>
                  <a:pt x="2435380" y="2794263"/>
                </a:lnTo>
                <a:cubicBezTo>
                  <a:pt x="2439103" y="2795194"/>
                  <a:pt x="2442826" y="2796590"/>
                  <a:pt x="2446551" y="2798451"/>
                </a:cubicBezTo>
                <a:cubicBezTo>
                  <a:pt x="2453999" y="2802176"/>
                  <a:pt x="2461446" y="2805899"/>
                  <a:pt x="2468894" y="2809624"/>
                </a:cubicBezTo>
                <a:cubicBezTo>
                  <a:pt x="2476342" y="2813347"/>
                  <a:pt x="2483790" y="2815208"/>
                  <a:pt x="2491238" y="2815208"/>
                </a:cubicBezTo>
                <a:cubicBezTo>
                  <a:pt x="2506133" y="2815208"/>
                  <a:pt x="2522890" y="2817070"/>
                  <a:pt x="2541509" y="2820795"/>
                </a:cubicBezTo>
                <a:cubicBezTo>
                  <a:pt x="2560128" y="2824519"/>
                  <a:pt x="2571300" y="2828242"/>
                  <a:pt x="2575022" y="2831966"/>
                </a:cubicBezTo>
                <a:cubicBezTo>
                  <a:pt x="2578747" y="2835690"/>
                  <a:pt x="2588056" y="2837552"/>
                  <a:pt x="2602952" y="2837552"/>
                </a:cubicBezTo>
                <a:cubicBezTo>
                  <a:pt x="2610400" y="2837552"/>
                  <a:pt x="2615985" y="2839413"/>
                  <a:pt x="2619710" y="2843138"/>
                </a:cubicBezTo>
                <a:cubicBezTo>
                  <a:pt x="2623432" y="2846861"/>
                  <a:pt x="2625296" y="2848724"/>
                  <a:pt x="2625296" y="2848724"/>
                </a:cubicBezTo>
                <a:lnTo>
                  <a:pt x="2636466" y="2848724"/>
                </a:lnTo>
                <a:cubicBezTo>
                  <a:pt x="2636466" y="2856170"/>
                  <a:pt x="2647637" y="2859895"/>
                  <a:pt x="2669981" y="2859895"/>
                </a:cubicBezTo>
                <a:lnTo>
                  <a:pt x="2703494" y="2859895"/>
                </a:lnTo>
                <a:lnTo>
                  <a:pt x="2681152" y="2848724"/>
                </a:lnTo>
                <a:cubicBezTo>
                  <a:pt x="2666257" y="2841276"/>
                  <a:pt x="2651362" y="2835690"/>
                  <a:pt x="2636466" y="2831966"/>
                </a:cubicBezTo>
                <a:cubicBezTo>
                  <a:pt x="2621571" y="2828242"/>
                  <a:pt x="2610400" y="2826381"/>
                  <a:pt x="2602952" y="2826381"/>
                </a:cubicBezTo>
                <a:cubicBezTo>
                  <a:pt x="2602952" y="2818933"/>
                  <a:pt x="2599227" y="2815208"/>
                  <a:pt x="2591781" y="2815208"/>
                </a:cubicBezTo>
                <a:lnTo>
                  <a:pt x="2524751" y="2792865"/>
                </a:lnTo>
                <a:cubicBezTo>
                  <a:pt x="2517304" y="2792865"/>
                  <a:pt x="2507994" y="2789142"/>
                  <a:pt x="2496824" y="2781694"/>
                </a:cubicBezTo>
                <a:cubicBezTo>
                  <a:pt x="2485652" y="2774247"/>
                  <a:pt x="2476342" y="2770524"/>
                  <a:pt x="2468894" y="2770524"/>
                </a:cubicBezTo>
                <a:cubicBezTo>
                  <a:pt x="2461446" y="2770524"/>
                  <a:pt x="2452137" y="2768662"/>
                  <a:pt x="2440966" y="2764937"/>
                </a:cubicBezTo>
                <a:cubicBezTo>
                  <a:pt x="2429794" y="2761213"/>
                  <a:pt x="2420485" y="2759351"/>
                  <a:pt x="2413037" y="2759351"/>
                </a:cubicBezTo>
                <a:cubicBezTo>
                  <a:pt x="2390694" y="2751905"/>
                  <a:pt x="2364627" y="2742594"/>
                  <a:pt x="2334836" y="2731423"/>
                </a:cubicBezTo>
                <a:cubicBezTo>
                  <a:pt x="2305045" y="2720251"/>
                  <a:pt x="2286427" y="2714666"/>
                  <a:pt x="2278979" y="2714666"/>
                </a:cubicBezTo>
                <a:cubicBezTo>
                  <a:pt x="2278979" y="2714666"/>
                  <a:pt x="2275254" y="2714666"/>
                  <a:pt x="2267809" y="2714666"/>
                </a:cubicBezTo>
                <a:lnTo>
                  <a:pt x="2189608" y="2681151"/>
                </a:lnTo>
                <a:cubicBezTo>
                  <a:pt x="2189608" y="2681151"/>
                  <a:pt x="2187745" y="2681151"/>
                  <a:pt x="2184022" y="2681151"/>
                </a:cubicBezTo>
                <a:cubicBezTo>
                  <a:pt x="2180298" y="2681151"/>
                  <a:pt x="2174712" y="2677428"/>
                  <a:pt x="2167265" y="2669980"/>
                </a:cubicBezTo>
                <a:lnTo>
                  <a:pt x="2144921" y="2669980"/>
                </a:lnTo>
                <a:cubicBezTo>
                  <a:pt x="2130026" y="2669980"/>
                  <a:pt x="2122578" y="2666255"/>
                  <a:pt x="2122578" y="2658809"/>
                </a:cubicBezTo>
                <a:lnTo>
                  <a:pt x="2022036" y="2625293"/>
                </a:lnTo>
                <a:cubicBezTo>
                  <a:pt x="2014588" y="2625293"/>
                  <a:pt x="2009002" y="2625293"/>
                  <a:pt x="2005279" y="2625293"/>
                </a:cubicBezTo>
                <a:cubicBezTo>
                  <a:pt x="2001554" y="2625293"/>
                  <a:pt x="1999693" y="2621570"/>
                  <a:pt x="1999693" y="2614123"/>
                </a:cubicBezTo>
                <a:cubicBezTo>
                  <a:pt x="1992245" y="2614123"/>
                  <a:pt x="1986659" y="2615984"/>
                  <a:pt x="1982936" y="2619709"/>
                </a:cubicBezTo>
                <a:cubicBezTo>
                  <a:pt x="1979211" y="2623432"/>
                  <a:pt x="1973627" y="2623432"/>
                  <a:pt x="1966179" y="2619709"/>
                </a:cubicBezTo>
                <a:cubicBezTo>
                  <a:pt x="1958731" y="2615984"/>
                  <a:pt x="1955006" y="2610398"/>
                  <a:pt x="1955006" y="2602952"/>
                </a:cubicBezTo>
                <a:cubicBezTo>
                  <a:pt x="1955006" y="2602952"/>
                  <a:pt x="1951283" y="2602952"/>
                  <a:pt x="1943836" y="2602952"/>
                </a:cubicBezTo>
                <a:lnTo>
                  <a:pt x="1932663" y="2602952"/>
                </a:lnTo>
                <a:lnTo>
                  <a:pt x="1921492" y="2591779"/>
                </a:lnTo>
                <a:lnTo>
                  <a:pt x="1910322" y="2591779"/>
                </a:lnTo>
                <a:lnTo>
                  <a:pt x="1899149" y="2602952"/>
                </a:lnTo>
                <a:lnTo>
                  <a:pt x="1887978" y="2602952"/>
                </a:lnTo>
                <a:cubicBezTo>
                  <a:pt x="1850740" y="2595504"/>
                  <a:pt x="1824673" y="2584332"/>
                  <a:pt x="1809778" y="2569436"/>
                </a:cubicBezTo>
                <a:lnTo>
                  <a:pt x="1854464" y="2580609"/>
                </a:lnTo>
                <a:cubicBezTo>
                  <a:pt x="1861912" y="2580609"/>
                  <a:pt x="1865635" y="2580609"/>
                  <a:pt x="1865635" y="2580609"/>
                </a:cubicBezTo>
                <a:lnTo>
                  <a:pt x="1843292" y="2558265"/>
                </a:lnTo>
                <a:lnTo>
                  <a:pt x="1832121" y="2558265"/>
                </a:lnTo>
                <a:cubicBezTo>
                  <a:pt x="1832121" y="2558265"/>
                  <a:pt x="1828396" y="2556404"/>
                  <a:pt x="1820949" y="2552679"/>
                </a:cubicBezTo>
                <a:cubicBezTo>
                  <a:pt x="1813501" y="2548956"/>
                  <a:pt x="1809778" y="2547094"/>
                  <a:pt x="1809778" y="2547094"/>
                </a:cubicBezTo>
                <a:cubicBezTo>
                  <a:pt x="1787435" y="2547094"/>
                  <a:pt x="1772539" y="2543370"/>
                  <a:pt x="1765091" y="2535922"/>
                </a:cubicBezTo>
                <a:cubicBezTo>
                  <a:pt x="1757644" y="2528474"/>
                  <a:pt x="1750196" y="2524751"/>
                  <a:pt x="1742750" y="2524751"/>
                </a:cubicBezTo>
                <a:lnTo>
                  <a:pt x="1753921" y="2547094"/>
                </a:lnTo>
                <a:cubicBezTo>
                  <a:pt x="1776264" y="2554541"/>
                  <a:pt x="1787435" y="2561990"/>
                  <a:pt x="1787435" y="2569436"/>
                </a:cubicBezTo>
                <a:cubicBezTo>
                  <a:pt x="1787435" y="2576884"/>
                  <a:pt x="1783712" y="2576884"/>
                  <a:pt x="1776264" y="2569436"/>
                </a:cubicBezTo>
                <a:lnTo>
                  <a:pt x="1753921" y="2569436"/>
                </a:lnTo>
                <a:cubicBezTo>
                  <a:pt x="1746473" y="2569436"/>
                  <a:pt x="1740887" y="2565713"/>
                  <a:pt x="1737164" y="2558265"/>
                </a:cubicBezTo>
                <a:cubicBezTo>
                  <a:pt x="1733439" y="2550818"/>
                  <a:pt x="1725993" y="2547094"/>
                  <a:pt x="1714820" y="2547094"/>
                </a:cubicBezTo>
                <a:cubicBezTo>
                  <a:pt x="1703649" y="2547094"/>
                  <a:pt x="1701786" y="2543370"/>
                  <a:pt x="1709234" y="2535922"/>
                </a:cubicBezTo>
                <a:lnTo>
                  <a:pt x="1686891" y="2513579"/>
                </a:lnTo>
                <a:lnTo>
                  <a:pt x="1675720" y="2524751"/>
                </a:lnTo>
                <a:lnTo>
                  <a:pt x="1664548" y="2535922"/>
                </a:lnTo>
                <a:cubicBezTo>
                  <a:pt x="1657101" y="2528474"/>
                  <a:pt x="1644067" y="2521027"/>
                  <a:pt x="1625449" y="2513579"/>
                </a:cubicBezTo>
                <a:cubicBezTo>
                  <a:pt x="1606829" y="2506133"/>
                  <a:pt x="1593796" y="2502408"/>
                  <a:pt x="1586349" y="2502408"/>
                </a:cubicBezTo>
                <a:close/>
                <a:moveTo>
                  <a:pt x="8956721" y="2498916"/>
                </a:moveTo>
                <a:cubicBezTo>
                  <a:pt x="8951135" y="2499383"/>
                  <a:pt x="8944619" y="2500547"/>
                  <a:pt x="8937172" y="2502408"/>
                </a:cubicBezTo>
                <a:lnTo>
                  <a:pt x="8959515" y="2513579"/>
                </a:lnTo>
                <a:lnTo>
                  <a:pt x="8981856" y="2513579"/>
                </a:lnTo>
                <a:cubicBezTo>
                  <a:pt x="8981856" y="2502408"/>
                  <a:pt x="8973478" y="2497520"/>
                  <a:pt x="8956721" y="2498916"/>
                </a:cubicBezTo>
                <a:close/>
                <a:moveTo>
                  <a:pt x="8870142" y="2491237"/>
                </a:moveTo>
                <a:cubicBezTo>
                  <a:pt x="8870142" y="2491237"/>
                  <a:pt x="8873865" y="2494960"/>
                  <a:pt x="8881314" y="2502408"/>
                </a:cubicBezTo>
                <a:cubicBezTo>
                  <a:pt x="8888762" y="2502408"/>
                  <a:pt x="8896208" y="2498683"/>
                  <a:pt x="8903657" y="2491237"/>
                </a:cubicBezTo>
                <a:lnTo>
                  <a:pt x="8881314" y="2491237"/>
                </a:lnTo>
                <a:cubicBezTo>
                  <a:pt x="8873865" y="2491237"/>
                  <a:pt x="8870142" y="2491237"/>
                  <a:pt x="8870142" y="2491237"/>
                </a:cubicBezTo>
                <a:close/>
                <a:moveTo>
                  <a:pt x="1664548" y="2491237"/>
                </a:moveTo>
                <a:lnTo>
                  <a:pt x="1675720" y="2502408"/>
                </a:lnTo>
                <a:lnTo>
                  <a:pt x="1686891" y="2491237"/>
                </a:lnTo>
                <a:cubicBezTo>
                  <a:pt x="1686891" y="2491237"/>
                  <a:pt x="1679443" y="2491237"/>
                  <a:pt x="1664548" y="2491237"/>
                </a:cubicBezTo>
                <a:close/>
                <a:moveTo>
                  <a:pt x="8856179" y="2485651"/>
                </a:moveTo>
                <a:cubicBezTo>
                  <a:pt x="8854317" y="2485651"/>
                  <a:pt x="8851523" y="2487513"/>
                  <a:pt x="8847799" y="2491237"/>
                </a:cubicBezTo>
                <a:lnTo>
                  <a:pt x="8858971" y="2491237"/>
                </a:lnTo>
                <a:cubicBezTo>
                  <a:pt x="8858971" y="2487513"/>
                  <a:pt x="8858040" y="2485651"/>
                  <a:pt x="8856179" y="2485651"/>
                </a:cubicBezTo>
                <a:close/>
                <a:moveTo>
                  <a:pt x="1466256" y="2484255"/>
                </a:moveTo>
                <a:cubicBezTo>
                  <a:pt x="1464393" y="2483324"/>
                  <a:pt x="1463462" y="2483789"/>
                  <a:pt x="1463462" y="2485651"/>
                </a:cubicBezTo>
                <a:cubicBezTo>
                  <a:pt x="1463462" y="2489374"/>
                  <a:pt x="1467186" y="2494960"/>
                  <a:pt x="1474634" y="2502408"/>
                </a:cubicBezTo>
                <a:cubicBezTo>
                  <a:pt x="1482082" y="2509856"/>
                  <a:pt x="1493253" y="2509856"/>
                  <a:pt x="1508148" y="2502408"/>
                </a:cubicBezTo>
                <a:cubicBezTo>
                  <a:pt x="1515596" y="2502408"/>
                  <a:pt x="1515596" y="2498683"/>
                  <a:pt x="1508148" y="2491237"/>
                </a:cubicBezTo>
                <a:cubicBezTo>
                  <a:pt x="1500701" y="2491237"/>
                  <a:pt x="1489530" y="2491237"/>
                  <a:pt x="1474634" y="2491237"/>
                </a:cubicBezTo>
                <a:cubicBezTo>
                  <a:pt x="1470910" y="2487513"/>
                  <a:pt x="1468117" y="2485186"/>
                  <a:pt x="1466256" y="2484255"/>
                </a:cubicBezTo>
                <a:close/>
                <a:moveTo>
                  <a:pt x="9317002" y="2480065"/>
                </a:moveTo>
                <a:cubicBezTo>
                  <a:pt x="9317002" y="2480065"/>
                  <a:pt x="9320725" y="2483789"/>
                  <a:pt x="9328172" y="2491237"/>
                </a:cubicBezTo>
                <a:lnTo>
                  <a:pt x="9317002" y="2491237"/>
                </a:lnTo>
                <a:close/>
                <a:moveTo>
                  <a:pt x="1541662" y="2480065"/>
                </a:moveTo>
                <a:lnTo>
                  <a:pt x="1552835" y="2502408"/>
                </a:lnTo>
                <a:cubicBezTo>
                  <a:pt x="1552835" y="2502408"/>
                  <a:pt x="1556558" y="2502408"/>
                  <a:pt x="1564005" y="2502408"/>
                </a:cubicBezTo>
                <a:cubicBezTo>
                  <a:pt x="1556558" y="2502408"/>
                  <a:pt x="1552835" y="2498683"/>
                  <a:pt x="1552835" y="2491237"/>
                </a:cubicBezTo>
                <a:cubicBezTo>
                  <a:pt x="1552835" y="2483789"/>
                  <a:pt x="1549110" y="2480065"/>
                  <a:pt x="1541662" y="2480065"/>
                </a:cubicBezTo>
                <a:close/>
                <a:moveTo>
                  <a:pt x="8814285" y="2468894"/>
                </a:moveTo>
                <a:lnTo>
                  <a:pt x="8814285" y="2480065"/>
                </a:lnTo>
                <a:lnTo>
                  <a:pt x="8825457" y="2468894"/>
                </a:lnTo>
                <a:cubicBezTo>
                  <a:pt x="8818008" y="2468894"/>
                  <a:pt x="8814285" y="2468894"/>
                  <a:pt x="8814285" y="2468894"/>
                </a:cubicBezTo>
                <a:close/>
                <a:moveTo>
                  <a:pt x="1601710" y="2461912"/>
                </a:moveTo>
                <a:cubicBezTo>
                  <a:pt x="1598917" y="2462842"/>
                  <a:pt x="1597520" y="2465171"/>
                  <a:pt x="1597520" y="2468894"/>
                </a:cubicBezTo>
                <a:lnTo>
                  <a:pt x="1582624" y="2468894"/>
                </a:lnTo>
                <a:lnTo>
                  <a:pt x="1619863" y="2491237"/>
                </a:lnTo>
                <a:cubicBezTo>
                  <a:pt x="1619863" y="2491237"/>
                  <a:pt x="1621724" y="2487513"/>
                  <a:pt x="1625449" y="2480065"/>
                </a:cubicBezTo>
                <a:cubicBezTo>
                  <a:pt x="1629172" y="2472617"/>
                  <a:pt x="1625449" y="2467032"/>
                  <a:pt x="1614276" y="2463308"/>
                </a:cubicBezTo>
                <a:cubicBezTo>
                  <a:pt x="1608692" y="2461446"/>
                  <a:pt x="1604502" y="2460981"/>
                  <a:pt x="1601710" y="2461912"/>
                </a:cubicBezTo>
                <a:close/>
                <a:moveTo>
                  <a:pt x="8925999" y="2457722"/>
                </a:moveTo>
                <a:lnTo>
                  <a:pt x="8937172" y="2468894"/>
                </a:lnTo>
                <a:cubicBezTo>
                  <a:pt x="8937172" y="2468894"/>
                  <a:pt x="8937172" y="2465169"/>
                  <a:pt x="8937172" y="2457722"/>
                </a:cubicBezTo>
                <a:cubicBezTo>
                  <a:pt x="8929722" y="2457722"/>
                  <a:pt x="8925999" y="2457722"/>
                  <a:pt x="8925999" y="2457722"/>
                </a:cubicBezTo>
                <a:close/>
                <a:moveTo>
                  <a:pt x="1564005" y="2457722"/>
                </a:moveTo>
                <a:lnTo>
                  <a:pt x="1573315" y="2463308"/>
                </a:lnTo>
                <a:lnTo>
                  <a:pt x="1572384" y="2460515"/>
                </a:lnTo>
                <a:cubicBezTo>
                  <a:pt x="1570522" y="2458654"/>
                  <a:pt x="1567730" y="2457722"/>
                  <a:pt x="1564005" y="2457722"/>
                </a:cubicBezTo>
                <a:close/>
                <a:moveTo>
                  <a:pt x="8948342" y="2435378"/>
                </a:moveTo>
                <a:lnTo>
                  <a:pt x="8970686" y="2457722"/>
                </a:lnTo>
                <a:lnTo>
                  <a:pt x="8970686" y="2446551"/>
                </a:lnTo>
                <a:cubicBezTo>
                  <a:pt x="8963238" y="2446551"/>
                  <a:pt x="8959515" y="2444689"/>
                  <a:pt x="8959515" y="2440965"/>
                </a:cubicBezTo>
                <a:cubicBezTo>
                  <a:pt x="8959515" y="2437241"/>
                  <a:pt x="8955790" y="2435378"/>
                  <a:pt x="8948342" y="2435378"/>
                </a:cubicBezTo>
                <a:close/>
                <a:moveTo>
                  <a:pt x="8657885" y="2435378"/>
                </a:moveTo>
                <a:cubicBezTo>
                  <a:pt x="8665333" y="2442826"/>
                  <a:pt x="8669056" y="2446551"/>
                  <a:pt x="8669056" y="2446551"/>
                </a:cubicBezTo>
                <a:cubicBezTo>
                  <a:pt x="8676504" y="2446551"/>
                  <a:pt x="8676504" y="2442826"/>
                  <a:pt x="8669056" y="2435378"/>
                </a:cubicBezTo>
                <a:cubicBezTo>
                  <a:pt x="8661608" y="2435378"/>
                  <a:pt x="8657885" y="2435378"/>
                  <a:pt x="8657885" y="2435378"/>
                </a:cubicBezTo>
                <a:close/>
                <a:moveTo>
                  <a:pt x="1061290" y="2435378"/>
                </a:moveTo>
                <a:cubicBezTo>
                  <a:pt x="1068738" y="2435378"/>
                  <a:pt x="1076186" y="2435378"/>
                  <a:pt x="1083632" y="2435378"/>
                </a:cubicBezTo>
                <a:cubicBezTo>
                  <a:pt x="1091079" y="2435378"/>
                  <a:pt x="1094804" y="2439103"/>
                  <a:pt x="1094804" y="2446551"/>
                </a:cubicBezTo>
                <a:lnTo>
                  <a:pt x="1094804" y="2457722"/>
                </a:lnTo>
                <a:cubicBezTo>
                  <a:pt x="1094804" y="2457722"/>
                  <a:pt x="1091079" y="2453999"/>
                  <a:pt x="1083632" y="2446551"/>
                </a:cubicBezTo>
                <a:cubicBezTo>
                  <a:pt x="1076186" y="2446551"/>
                  <a:pt x="1065013" y="2446551"/>
                  <a:pt x="1050118" y="2446551"/>
                </a:cubicBezTo>
                <a:close/>
                <a:moveTo>
                  <a:pt x="1240033" y="2424208"/>
                </a:moveTo>
                <a:cubicBezTo>
                  <a:pt x="1240033" y="2431655"/>
                  <a:pt x="1238171" y="2435378"/>
                  <a:pt x="1234447" y="2435378"/>
                </a:cubicBezTo>
                <a:cubicBezTo>
                  <a:pt x="1230723" y="2435378"/>
                  <a:pt x="1228862" y="2433517"/>
                  <a:pt x="1228862" y="2429794"/>
                </a:cubicBezTo>
                <a:cubicBezTo>
                  <a:pt x="1228862" y="2426069"/>
                  <a:pt x="1232585" y="2424208"/>
                  <a:pt x="1240033" y="2424208"/>
                </a:cubicBezTo>
                <a:close/>
                <a:moveTo>
                  <a:pt x="904889" y="2424208"/>
                </a:moveTo>
                <a:cubicBezTo>
                  <a:pt x="919785" y="2424208"/>
                  <a:pt x="932818" y="2426069"/>
                  <a:pt x="943989" y="2429794"/>
                </a:cubicBezTo>
                <a:cubicBezTo>
                  <a:pt x="955160" y="2433517"/>
                  <a:pt x="966333" y="2437241"/>
                  <a:pt x="977503" y="2440965"/>
                </a:cubicBezTo>
                <a:cubicBezTo>
                  <a:pt x="988674" y="2444689"/>
                  <a:pt x="994260" y="2448412"/>
                  <a:pt x="994260" y="2452137"/>
                </a:cubicBezTo>
                <a:cubicBezTo>
                  <a:pt x="994260" y="2455860"/>
                  <a:pt x="992399" y="2457722"/>
                  <a:pt x="988674" y="2457722"/>
                </a:cubicBezTo>
                <a:cubicBezTo>
                  <a:pt x="984951" y="2457722"/>
                  <a:pt x="979365" y="2457722"/>
                  <a:pt x="971919" y="2457722"/>
                </a:cubicBezTo>
                <a:lnTo>
                  <a:pt x="949576" y="2457722"/>
                </a:lnTo>
                <a:lnTo>
                  <a:pt x="927232" y="2446551"/>
                </a:lnTo>
                <a:cubicBezTo>
                  <a:pt x="927232" y="2446551"/>
                  <a:pt x="925369" y="2444689"/>
                  <a:pt x="921646" y="2440965"/>
                </a:cubicBezTo>
                <a:cubicBezTo>
                  <a:pt x="917923" y="2437241"/>
                  <a:pt x="912337" y="2435378"/>
                  <a:pt x="904889" y="2435378"/>
                </a:cubicBezTo>
                <a:close/>
                <a:moveTo>
                  <a:pt x="1407605" y="2421726"/>
                </a:moveTo>
                <a:lnTo>
                  <a:pt x="1417381" y="2422811"/>
                </a:lnTo>
                <a:lnTo>
                  <a:pt x="1418777" y="2424208"/>
                </a:lnTo>
                <a:cubicBezTo>
                  <a:pt x="1411329" y="2424208"/>
                  <a:pt x="1407605" y="2424208"/>
                  <a:pt x="1407605" y="2424208"/>
                </a:cubicBezTo>
                <a:close/>
                <a:moveTo>
                  <a:pt x="8780771" y="2413037"/>
                </a:moveTo>
                <a:lnTo>
                  <a:pt x="8791941" y="2424208"/>
                </a:lnTo>
                <a:lnTo>
                  <a:pt x="8825457" y="2424208"/>
                </a:lnTo>
                <a:cubicBezTo>
                  <a:pt x="8825457" y="2424208"/>
                  <a:pt x="8821734" y="2422346"/>
                  <a:pt x="8814285" y="2418621"/>
                </a:cubicBezTo>
                <a:cubicBezTo>
                  <a:pt x="8806837" y="2414898"/>
                  <a:pt x="8803114" y="2413037"/>
                  <a:pt x="8803114" y="2413037"/>
                </a:cubicBezTo>
                <a:close/>
                <a:moveTo>
                  <a:pt x="1295890" y="2413037"/>
                </a:moveTo>
                <a:cubicBezTo>
                  <a:pt x="1295890" y="2420483"/>
                  <a:pt x="1299615" y="2424208"/>
                  <a:pt x="1307062" y="2424208"/>
                </a:cubicBezTo>
                <a:lnTo>
                  <a:pt x="1318233" y="2413037"/>
                </a:lnTo>
                <a:cubicBezTo>
                  <a:pt x="1310785" y="2413037"/>
                  <a:pt x="1305199" y="2413037"/>
                  <a:pt x="1301476" y="2413037"/>
                </a:cubicBezTo>
                <a:cubicBezTo>
                  <a:pt x="1297753" y="2413037"/>
                  <a:pt x="1295890" y="2413037"/>
                  <a:pt x="1295890" y="2413037"/>
                </a:cubicBezTo>
                <a:close/>
                <a:moveTo>
                  <a:pt x="1206519" y="2413037"/>
                </a:moveTo>
                <a:cubicBezTo>
                  <a:pt x="1213966" y="2413037"/>
                  <a:pt x="1217690" y="2413037"/>
                  <a:pt x="1217690" y="2413037"/>
                </a:cubicBezTo>
                <a:cubicBezTo>
                  <a:pt x="1217690" y="2413037"/>
                  <a:pt x="1217690" y="2416760"/>
                  <a:pt x="1217690" y="2424208"/>
                </a:cubicBezTo>
                <a:cubicBezTo>
                  <a:pt x="1217690" y="2424208"/>
                  <a:pt x="1213966" y="2424208"/>
                  <a:pt x="1206519" y="2424208"/>
                </a:cubicBezTo>
                <a:close/>
                <a:moveTo>
                  <a:pt x="1407605" y="2390694"/>
                </a:moveTo>
                <a:lnTo>
                  <a:pt x="1418777" y="2401864"/>
                </a:lnTo>
                <a:cubicBezTo>
                  <a:pt x="1433671" y="2401864"/>
                  <a:pt x="1441120" y="2403726"/>
                  <a:pt x="1441120" y="2407451"/>
                </a:cubicBezTo>
                <a:cubicBezTo>
                  <a:pt x="1441120" y="2403726"/>
                  <a:pt x="1444843" y="2401864"/>
                  <a:pt x="1452291" y="2401864"/>
                </a:cubicBezTo>
                <a:close/>
                <a:moveTo>
                  <a:pt x="1105975" y="2379521"/>
                </a:moveTo>
                <a:lnTo>
                  <a:pt x="1184175" y="2401864"/>
                </a:lnTo>
                <a:cubicBezTo>
                  <a:pt x="1176728" y="2409312"/>
                  <a:pt x="1169280" y="2409312"/>
                  <a:pt x="1161832" y="2401864"/>
                </a:cubicBezTo>
                <a:cubicBezTo>
                  <a:pt x="1154385" y="2401864"/>
                  <a:pt x="1148800" y="2400003"/>
                  <a:pt x="1145075" y="2396280"/>
                </a:cubicBezTo>
                <a:cubicBezTo>
                  <a:pt x="1141352" y="2392555"/>
                  <a:pt x="1135766" y="2390694"/>
                  <a:pt x="1128318" y="2390694"/>
                </a:cubicBezTo>
                <a:cubicBezTo>
                  <a:pt x="1120870" y="2390694"/>
                  <a:pt x="1113423" y="2386969"/>
                  <a:pt x="1105975" y="2379521"/>
                </a:cubicBezTo>
                <a:close/>
                <a:moveTo>
                  <a:pt x="1362920" y="2368350"/>
                </a:moveTo>
                <a:cubicBezTo>
                  <a:pt x="1370367" y="2368350"/>
                  <a:pt x="1375954" y="2370212"/>
                  <a:pt x="1379677" y="2373936"/>
                </a:cubicBezTo>
                <a:cubicBezTo>
                  <a:pt x="1383400" y="2377660"/>
                  <a:pt x="1385263" y="2379521"/>
                  <a:pt x="1385263" y="2379521"/>
                </a:cubicBezTo>
                <a:lnTo>
                  <a:pt x="1385263" y="2368350"/>
                </a:lnTo>
                <a:close/>
                <a:moveTo>
                  <a:pt x="1273548" y="2357179"/>
                </a:moveTo>
                <a:cubicBezTo>
                  <a:pt x="1273548" y="2364626"/>
                  <a:pt x="1273548" y="2368350"/>
                  <a:pt x="1273548" y="2368350"/>
                </a:cubicBezTo>
                <a:lnTo>
                  <a:pt x="1284719" y="2357179"/>
                </a:lnTo>
                <a:cubicBezTo>
                  <a:pt x="1284719" y="2357179"/>
                  <a:pt x="1280994" y="2357179"/>
                  <a:pt x="1273548" y="2357179"/>
                </a:cubicBezTo>
                <a:close/>
                <a:moveTo>
                  <a:pt x="1217690" y="2346007"/>
                </a:moveTo>
                <a:cubicBezTo>
                  <a:pt x="1217690" y="2346007"/>
                  <a:pt x="1217690" y="2349732"/>
                  <a:pt x="1217690" y="2357179"/>
                </a:cubicBezTo>
                <a:lnTo>
                  <a:pt x="1240033" y="2357179"/>
                </a:lnTo>
                <a:lnTo>
                  <a:pt x="1228862" y="2346007"/>
                </a:lnTo>
                <a:lnTo>
                  <a:pt x="1223276" y="2346007"/>
                </a:lnTo>
                <a:close/>
                <a:moveTo>
                  <a:pt x="1240033" y="2323664"/>
                </a:moveTo>
                <a:cubicBezTo>
                  <a:pt x="1232585" y="2323664"/>
                  <a:pt x="1228862" y="2327389"/>
                  <a:pt x="1228862" y="2334836"/>
                </a:cubicBezTo>
                <a:cubicBezTo>
                  <a:pt x="1236309" y="2334836"/>
                  <a:pt x="1240033" y="2334836"/>
                  <a:pt x="1240033" y="2334836"/>
                </a:cubicBezTo>
                <a:close/>
                <a:moveTo>
                  <a:pt x="1016604" y="2323664"/>
                </a:moveTo>
                <a:cubicBezTo>
                  <a:pt x="1024051" y="2323664"/>
                  <a:pt x="1031499" y="2327389"/>
                  <a:pt x="1038947" y="2334836"/>
                </a:cubicBezTo>
                <a:cubicBezTo>
                  <a:pt x="1046395" y="2342284"/>
                  <a:pt x="1050118" y="2346007"/>
                  <a:pt x="1050118" y="2346007"/>
                </a:cubicBezTo>
                <a:lnTo>
                  <a:pt x="1061290" y="2357179"/>
                </a:lnTo>
                <a:lnTo>
                  <a:pt x="1083632" y="2368350"/>
                </a:lnTo>
                <a:cubicBezTo>
                  <a:pt x="1068738" y="2368350"/>
                  <a:pt x="1061290" y="2366489"/>
                  <a:pt x="1061290" y="2362764"/>
                </a:cubicBezTo>
                <a:cubicBezTo>
                  <a:pt x="1061290" y="2359041"/>
                  <a:pt x="1057565" y="2357179"/>
                  <a:pt x="1050118" y="2357179"/>
                </a:cubicBezTo>
                <a:lnTo>
                  <a:pt x="994260" y="2334836"/>
                </a:lnTo>
                <a:cubicBezTo>
                  <a:pt x="1001708" y="2327389"/>
                  <a:pt x="1009156" y="2323664"/>
                  <a:pt x="1016604" y="2323664"/>
                </a:cubicBezTo>
                <a:close/>
                <a:moveTo>
                  <a:pt x="592089" y="2323664"/>
                </a:moveTo>
                <a:lnTo>
                  <a:pt x="603260" y="2323664"/>
                </a:lnTo>
                <a:lnTo>
                  <a:pt x="603260" y="2334836"/>
                </a:lnTo>
                <a:cubicBezTo>
                  <a:pt x="603260" y="2334836"/>
                  <a:pt x="601398" y="2332975"/>
                  <a:pt x="597673" y="2329250"/>
                </a:cubicBezTo>
                <a:cubicBezTo>
                  <a:pt x="593950" y="2325525"/>
                  <a:pt x="592089" y="2323664"/>
                  <a:pt x="592089" y="2323664"/>
                </a:cubicBezTo>
                <a:close/>
                <a:moveTo>
                  <a:pt x="1164626" y="2318079"/>
                </a:moveTo>
                <a:cubicBezTo>
                  <a:pt x="1162765" y="2318079"/>
                  <a:pt x="1161832" y="2319941"/>
                  <a:pt x="1161832" y="2323664"/>
                </a:cubicBezTo>
                <a:lnTo>
                  <a:pt x="1173005" y="2323664"/>
                </a:lnTo>
                <a:cubicBezTo>
                  <a:pt x="1169280" y="2319941"/>
                  <a:pt x="1166488" y="2318079"/>
                  <a:pt x="1164626" y="2318079"/>
                </a:cubicBezTo>
                <a:close/>
                <a:moveTo>
                  <a:pt x="1027776" y="2301322"/>
                </a:moveTo>
                <a:cubicBezTo>
                  <a:pt x="1035222" y="2301322"/>
                  <a:pt x="1042670" y="2305045"/>
                  <a:pt x="1050118" y="2312493"/>
                </a:cubicBezTo>
                <a:cubicBezTo>
                  <a:pt x="1027776" y="2312493"/>
                  <a:pt x="1016604" y="2310631"/>
                  <a:pt x="1016604" y="2306907"/>
                </a:cubicBezTo>
                <a:cubicBezTo>
                  <a:pt x="1016604" y="2303184"/>
                  <a:pt x="1020327" y="2301322"/>
                  <a:pt x="1027776" y="2301322"/>
                </a:cubicBezTo>
                <a:close/>
                <a:moveTo>
                  <a:pt x="949576" y="2301322"/>
                </a:moveTo>
                <a:lnTo>
                  <a:pt x="971919" y="2301322"/>
                </a:lnTo>
                <a:cubicBezTo>
                  <a:pt x="979365" y="2308768"/>
                  <a:pt x="984951" y="2314355"/>
                  <a:pt x="988674" y="2318079"/>
                </a:cubicBezTo>
                <a:cubicBezTo>
                  <a:pt x="992399" y="2321802"/>
                  <a:pt x="994260" y="2323664"/>
                  <a:pt x="994260" y="2323664"/>
                </a:cubicBezTo>
                <a:lnTo>
                  <a:pt x="971919" y="2323664"/>
                </a:lnTo>
                <a:cubicBezTo>
                  <a:pt x="971919" y="2316218"/>
                  <a:pt x="968194" y="2312493"/>
                  <a:pt x="960746" y="2312493"/>
                </a:cubicBezTo>
                <a:lnTo>
                  <a:pt x="949576" y="2312493"/>
                </a:lnTo>
                <a:cubicBezTo>
                  <a:pt x="957023" y="2312493"/>
                  <a:pt x="957023" y="2308768"/>
                  <a:pt x="949576" y="2301322"/>
                </a:cubicBezTo>
                <a:close/>
                <a:moveTo>
                  <a:pt x="983090" y="2290150"/>
                </a:moveTo>
                <a:cubicBezTo>
                  <a:pt x="990537" y="2297598"/>
                  <a:pt x="990537" y="2301322"/>
                  <a:pt x="983090" y="2301322"/>
                </a:cubicBezTo>
                <a:cubicBezTo>
                  <a:pt x="975642" y="2301322"/>
                  <a:pt x="971919" y="2299461"/>
                  <a:pt x="971919" y="2295736"/>
                </a:cubicBezTo>
                <a:cubicBezTo>
                  <a:pt x="971919" y="2292011"/>
                  <a:pt x="975642" y="2290150"/>
                  <a:pt x="983090" y="2290150"/>
                </a:cubicBezTo>
                <a:close/>
                <a:moveTo>
                  <a:pt x="8512655" y="2267807"/>
                </a:moveTo>
                <a:lnTo>
                  <a:pt x="8512655" y="2278979"/>
                </a:lnTo>
                <a:lnTo>
                  <a:pt x="8501484" y="2278979"/>
                </a:lnTo>
                <a:close/>
                <a:moveTo>
                  <a:pt x="1094804" y="2267807"/>
                </a:moveTo>
                <a:lnTo>
                  <a:pt x="1094804" y="2278979"/>
                </a:lnTo>
                <a:cubicBezTo>
                  <a:pt x="1102252" y="2286427"/>
                  <a:pt x="1107838" y="2290150"/>
                  <a:pt x="1111561" y="2290150"/>
                </a:cubicBezTo>
                <a:cubicBezTo>
                  <a:pt x="1115284" y="2290150"/>
                  <a:pt x="1117147" y="2286427"/>
                  <a:pt x="1117147" y="2278979"/>
                </a:cubicBezTo>
                <a:lnTo>
                  <a:pt x="1105975" y="2267807"/>
                </a:lnTo>
                <a:cubicBezTo>
                  <a:pt x="1098527" y="2267807"/>
                  <a:pt x="1094804" y="2267807"/>
                  <a:pt x="1094804" y="2267807"/>
                </a:cubicBezTo>
                <a:close/>
                <a:moveTo>
                  <a:pt x="1153454" y="2262222"/>
                </a:moveTo>
                <a:cubicBezTo>
                  <a:pt x="1151592" y="2262222"/>
                  <a:pt x="1150661" y="2264083"/>
                  <a:pt x="1150661" y="2267807"/>
                </a:cubicBezTo>
                <a:lnTo>
                  <a:pt x="1161832" y="2267807"/>
                </a:lnTo>
                <a:cubicBezTo>
                  <a:pt x="1158109" y="2264083"/>
                  <a:pt x="1155317" y="2262222"/>
                  <a:pt x="1153454" y="2262222"/>
                </a:cubicBezTo>
                <a:close/>
                <a:moveTo>
                  <a:pt x="1117147" y="2256636"/>
                </a:moveTo>
                <a:lnTo>
                  <a:pt x="1128318" y="2267807"/>
                </a:lnTo>
                <a:cubicBezTo>
                  <a:pt x="1128318" y="2267807"/>
                  <a:pt x="1128318" y="2264083"/>
                  <a:pt x="1128318" y="2256636"/>
                </a:cubicBezTo>
                <a:close/>
                <a:moveTo>
                  <a:pt x="1027776" y="2223122"/>
                </a:moveTo>
                <a:cubicBezTo>
                  <a:pt x="1035222" y="2230569"/>
                  <a:pt x="1038947" y="2234293"/>
                  <a:pt x="1038947" y="2234293"/>
                </a:cubicBezTo>
                <a:cubicBezTo>
                  <a:pt x="1038947" y="2234293"/>
                  <a:pt x="1037085" y="2234293"/>
                  <a:pt x="1033361" y="2234293"/>
                </a:cubicBezTo>
                <a:cubicBezTo>
                  <a:pt x="1029638" y="2234293"/>
                  <a:pt x="1025913" y="2234293"/>
                  <a:pt x="1022190" y="2234293"/>
                </a:cubicBezTo>
                <a:cubicBezTo>
                  <a:pt x="1018465" y="2234293"/>
                  <a:pt x="1016604" y="2232431"/>
                  <a:pt x="1016604" y="2228706"/>
                </a:cubicBezTo>
                <a:cubicBezTo>
                  <a:pt x="1016604" y="2224983"/>
                  <a:pt x="1020327" y="2223122"/>
                  <a:pt x="1027776" y="2223122"/>
                </a:cubicBezTo>
                <a:close/>
                <a:moveTo>
                  <a:pt x="882546" y="2211949"/>
                </a:moveTo>
                <a:cubicBezTo>
                  <a:pt x="882546" y="2211949"/>
                  <a:pt x="889994" y="2211949"/>
                  <a:pt x="904889" y="2211949"/>
                </a:cubicBezTo>
                <a:lnTo>
                  <a:pt x="904889" y="2223122"/>
                </a:lnTo>
                <a:cubicBezTo>
                  <a:pt x="889994" y="2223122"/>
                  <a:pt x="882546" y="2219397"/>
                  <a:pt x="882546" y="2211949"/>
                </a:cubicBezTo>
                <a:close/>
                <a:moveTo>
                  <a:pt x="1270754" y="2184021"/>
                </a:moveTo>
                <a:cubicBezTo>
                  <a:pt x="1268893" y="2184021"/>
                  <a:pt x="1266100" y="2185883"/>
                  <a:pt x="1262376" y="2189608"/>
                </a:cubicBezTo>
                <a:cubicBezTo>
                  <a:pt x="1262376" y="2189608"/>
                  <a:pt x="1262376" y="2191469"/>
                  <a:pt x="1262376" y="2195192"/>
                </a:cubicBezTo>
                <a:cubicBezTo>
                  <a:pt x="1262376" y="2198917"/>
                  <a:pt x="1258653" y="2200778"/>
                  <a:pt x="1251203" y="2200778"/>
                </a:cubicBezTo>
                <a:cubicBezTo>
                  <a:pt x="1236309" y="2200778"/>
                  <a:pt x="1240033" y="2204503"/>
                  <a:pt x="1262376" y="2211949"/>
                </a:cubicBezTo>
                <a:cubicBezTo>
                  <a:pt x="1269824" y="2211949"/>
                  <a:pt x="1284719" y="2215674"/>
                  <a:pt x="1307062" y="2223122"/>
                </a:cubicBezTo>
                <a:lnTo>
                  <a:pt x="1351747" y="2223122"/>
                </a:lnTo>
                <a:cubicBezTo>
                  <a:pt x="1344300" y="2215674"/>
                  <a:pt x="1321956" y="2208226"/>
                  <a:pt x="1284719" y="2200778"/>
                </a:cubicBezTo>
                <a:cubicBezTo>
                  <a:pt x="1277271" y="2200778"/>
                  <a:pt x="1271685" y="2200778"/>
                  <a:pt x="1267962" y="2200778"/>
                </a:cubicBezTo>
                <a:cubicBezTo>
                  <a:pt x="1264237" y="2200778"/>
                  <a:pt x="1266099" y="2197054"/>
                  <a:pt x="1273548" y="2189608"/>
                </a:cubicBezTo>
                <a:cubicBezTo>
                  <a:pt x="1273548" y="2185883"/>
                  <a:pt x="1272616" y="2184021"/>
                  <a:pt x="1270754" y="2184021"/>
                </a:cubicBezTo>
                <a:close/>
                <a:moveTo>
                  <a:pt x="8199854" y="2167264"/>
                </a:moveTo>
                <a:cubicBezTo>
                  <a:pt x="8199854" y="2167264"/>
                  <a:pt x="8201718" y="2169126"/>
                  <a:pt x="8205441" y="2172849"/>
                </a:cubicBezTo>
                <a:cubicBezTo>
                  <a:pt x="8209164" y="2176574"/>
                  <a:pt x="8211026" y="2178435"/>
                  <a:pt x="8211026" y="2178435"/>
                </a:cubicBezTo>
                <a:lnTo>
                  <a:pt x="8211026" y="2167264"/>
                </a:lnTo>
                <a:close/>
                <a:moveTo>
                  <a:pt x="614430" y="2167264"/>
                </a:moveTo>
                <a:lnTo>
                  <a:pt x="625603" y="2167264"/>
                </a:lnTo>
                <a:lnTo>
                  <a:pt x="625603" y="2178435"/>
                </a:lnTo>
                <a:close/>
                <a:moveTo>
                  <a:pt x="1150661" y="2156092"/>
                </a:moveTo>
                <a:lnTo>
                  <a:pt x="1173005" y="2167264"/>
                </a:lnTo>
                <a:cubicBezTo>
                  <a:pt x="1173005" y="2159817"/>
                  <a:pt x="1171143" y="2156092"/>
                  <a:pt x="1167418" y="2156092"/>
                </a:cubicBezTo>
                <a:cubicBezTo>
                  <a:pt x="1163695" y="2156092"/>
                  <a:pt x="1158109" y="2156092"/>
                  <a:pt x="1150661" y="2156092"/>
                </a:cubicBezTo>
                <a:close/>
                <a:moveTo>
                  <a:pt x="636774" y="2144921"/>
                </a:moveTo>
                <a:lnTo>
                  <a:pt x="647946" y="2156092"/>
                </a:lnTo>
                <a:lnTo>
                  <a:pt x="636774" y="2156092"/>
                </a:lnTo>
                <a:cubicBezTo>
                  <a:pt x="629326" y="2148646"/>
                  <a:pt x="629326" y="2144921"/>
                  <a:pt x="636774" y="2144921"/>
                </a:cubicBezTo>
                <a:close/>
                <a:moveTo>
                  <a:pt x="1072461" y="2133750"/>
                </a:moveTo>
                <a:cubicBezTo>
                  <a:pt x="1057565" y="2133750"/>
                  <a:pt x="1050118" y="2135612"/>
                  <a:pt x="1050118" y="2139335"/>
                </a:cubicBezTo>
                <a:cubicBezTo>
                  <a:pt x="1050118" y="2143060"/>
                  <a:pt x="1053842" y="2148646"/>
                  <a:pt x="1061290" y="2156092"/>
                </a:cubicBezTo>
                <a:cubicBezTo>
                  <a:pt x="1068738" y="2148646"/>
                  <a:pt x="1079909" y="2144921"/>
                  <a:pt x="1094804" y="2144921"/>
                </a:cubicBezTo>
                <a:cubicBezTo>
                  <a:pt x="1094804" y="2144921"/>
                  <a:pt x="1094804" y="2143060"/>
                  <a:pt x="1094804" y="2139335"/>
                </a:cubicBezTo>
                <a:cubicBezTo>
                  <a:pt x="1094804" y="2135612"/>
                  <a:pt x="1087356" y="2133750"/>
                  <a:pt x="1072461" y="2133750"/>
                </a:cubicBezTo>
                <a:close/>
                <a:moveTo>
                  <a:pt x="927232" y="2122578"/>
                </a:moveTo>
                <a:lnTo>
                  <a:pt x="960746" y="2133750"/>
                </a:lnTo>
                <a:cubicBezTo>
                  <a:pt x="983090" y="2141197"/>
                  <a:pt x="994260" y="2144921"/>
                  <a:pt x="994260" y="2144921"/>
                </a:cubicBezTo>
                <a:cubicBezTo>
                  <a:pt x="994260" y="2130026"/>
                  <a:pt x="975642" y="2122578"/>
                  <a:pt x="938403" y="2122578"/>
                </a:cubicBezTo>
                <a:close/>
                <a:moveTo>
                  <a:pt x="904889" y="2111407"/>
                </a:moveTo>
                <a:lnTo>
                  <a:pt x="916060" y="2122578"/>
                </a:lnTo>
                <a:lnTo>
                  <a:pt x="916060" y="2111407"/>
                </a:lnTo>
                <a:cubicBezTo>
                  <a:pt x="916060" y="2111407"/>
                  <a:pt x="912337" y="2111407"/>
                  <a:pt x="904889" y="2111407"/>
                </a:cubicBezTo>
                <a:close/>
                <a:moveTo>
                  <a:pt x="1094804" y="2089064"/>
                </a:moveTo>
                <a:lnTo>
                  <a:pt x="1094804" y="2100235"/>
                </a:lnTo>
                <a:cubicBezTo>
                  <a:pt x="1102252" y="2100235"/>
                  <a:pt x="1109700" y="2100235"/>
                  <a:pt x="1117147" y="2100235"/>
                </a:cubicBezTo>
                <a:lnTo>
                  <a:pt x="1105975" y="2089064"/>
                </a:lnTo>
                <a:cubicBezTo>
                  <a:pt x="1098527" y="2089064"/>
                  <a:pt x="1094804" y="2089064"/>
                  <a:pt x="1094804" y="2089064"/>
                </a:cubicBezTo>
                <a:close/>
                <a:moveTo>
                  <a:pt x="8121654" y="2077892"/>
                </a:moveTo>
                <a:lnTo>
                  <a:pt x="8143998" y="2100235"/>
                </a:lnTo>
                <a:cubicBezTo>
                  <a:pt x="8136550" y="2107683"/>
                  <a:pt x="8129102" y="2103959"/>
                  <a:pt x="8121654" y="2089064"/>
                </a:cubicBezTo>
                <a:cubicBezTo>
                  <a:pt x="8121654" y="2089064"/>
                  <a:pt x="8121654" y="2085339"/>
                  <a:pt x="8121654" y="2077892"/>
                </a:cubicBezTo>
                <a:close/>
                <a:moveTo>
                  <a:pt x="8021110" y="2077892"/>
                </a:moveTo>
                <a:cubicBezTo>
                  <a:pt x="8021110" y="2077892"/>
                  <a:pt x="8024835" y="2077892"/>
                  <a:pt x="8032283" y="2077892"/>
                </a:cubicBezTo>
                <a:cubicBezTo>
                  <a:pt x="8039730" y="2077892"/>
                  <a:pt x="8043454" y="2079755"/>
                  <a:pt x="8043454" y="2083478"/>
                </a:cubicBezTo>
                <a:cubicBezTo>
                  <a:pt x="8043454" y="2087202"/>
                  <a:pt x="8036006" y="2089064"/>
                  <a:pt x="8021110" y="2089064"/>
                </a:cubicBezTo>
                <a:cubicBezTo>
                  <a:pt x="8013662" y="2089064"/>
                  <a:pt x="8009940" y="2087202"/>
                  <a:pt x="8009940" y="2083478"/>
                </a:cubicBezTo>
                <a:cubicBezTo>
                  <a:pt x="8009940" y="2079755"/>
                  <a:pt x="8013662" y="2077892"/>
                  <a:pt x="8021110" y="2077892"/>
                </a:cubicBezTo>
                <a:close/>
                <a:moveTo>
                  <a:pt x="8032283" y="2044378"/>
                </a:moveTo>
                <a:lnTo>
                  <a:pt x="8099311" y="2066721"/>
                </a:lnTo>
                <a:lnTo>
                  <a:pt x="8065797" y="2066721"/>
                </a:lnTo>
                <a:cubicBezTo>
                  <a:pt x="8043454" y="2059273"/>
                  <a:pt x="8032283" y="2051825"/>
                  <a:pt x="8032283" y="2044378"/>
                </a:cubicBezTo>
                <a:close/>
                <a:moveTo>
                  <a:pt x="7954082" y="2022034"/>
                </a:moveTo>
                <a:lnTo>
                  <a:pt x="7965253" y="2022034"/>
                </a:lnTo>
                <a:cubicBezTo>
                  <a:pt x="7965253" y="2022034"/>
                  <a:pt x="7965253" y="2025759"/>
                  <a:pt x="7965253" y="2033207"/>
                </a:cubicBezTo>
                <a:cubicBezTo>
                  <a:pt x="7957806" y="2033207"/>
                  <a:pt x="7954082" y="2029482"/>
                  <a:pt x="7954082" y="2022034"/>
                </a:cubicBezTo>
                <a:close/>
                <a:moveTo>
                  <a:pt x="660513" y="2015054"/>
                </a:moveTo>
                <a:cubicBezTo>
                  <a:pt x="665168" y="2014123"/>
                  <a:pt x="670289" y="2014588"/>
                  <a:pt x="675874" y="2016450"/>
                </a:cubicBezTo>
                <a:cubicBezTo>
                  <a:pt x="687046" y="2020173"/>
                  <a:pt x="694492" y="2023896"/>
                  <a:pt x="698217" y="2027621"/>
                </a:cubicBezTo>
                <a:cubicBezTo>
                  <a:pt x="701942" y="2031345"/>
                  <a:pt x="707526" y="2033207"/>
                  <a:pt x="714974" y="2033207"/>
                </a:cubicBezTo>
                <a:cubicBezTo>
                  <a:pt x="707526" y="2040654"/>
                  <a:pt x="696355" y="2040654"/>
                  <a:pt x="681460" y="2033207"/>
                </a:cubicBezTo>
                <a:lnTo>
                  <a:pt x="659117" y="2022034"/>
                </a:lnTo>
                <a:lnTo>
                  <a:pt x="647946" y="2022034"/>
                </a:lnTo>
                <a:cubicBezTo>
                  <a:pt x="651669" y="2018311"/>
                  <a:pt x="655859" y="2015984"/>
                  <a:pt x="660513" y="2015054"/>
                </a:cubicBezTo>
                <a:close/>
                <a:moveTo>
                  <a:pt x="7853538" y="1977349"/>
                </a:moveTo>
                <a:lnTo>
                  <a:pt x="7898225" y="1999693"/>
                </a:lnTo>
                <a:cubicBezTo>
                  <a:pt x="7890778" y="1999693"/>
                  <a:pt x="7875882" y="1999693"/>
                  <a:pt x="7853538" y="1999693"/>
                </a:cubicBezTo>
                <a:cubicBezTo>
                  <a:pt x="7846091" y="1992245"/>
                  <a:pt x="7846091" y="1984797"/>
                  <a:pt x="7853538" y="1977349"/>
                </a:cubicBezTo>
                <a:close/>
                <a:moveTo>
                  <a:pt x="7831197" y="1977349"/>
                </a:moveTo>
                <a:cubicBezTo>
                  <a:pt x="7838644" y="1977349"/>
                  <a:pt x="7842368" y="1981073"/>
                  <a:pt x="7842368" y="1988520"/>
                </a:cubicBezTo>
                <a:lnTo>
                  <a:pt x="7831197" y="1988520"/>
                </a:lnTo>
                <a:cubicBezTo>
                  <a:pt x="7831197" y="1988520"/>
                  <a:pt x="7831197" y="1984797"/>
                  <a:pt x="7831197" y="1977349"/>
                </a:cubicBezTo>
                <a:close/>
                <a:moveTo>
                  <a:pt x="837861" y="1977349"/>
                </a:moveTo>
                <a:cubicBezTo>
                  <a:pt x="845307" y="1977349"/>
                  <a:pt x="849032" y="1981073"/>
                  <a:pt x="849032" y="1988520"/>
                </a:cubicBezTo>
                <a:cubicBezTo>
                  <a:pt x="849032" y="1995968"/>
                  <a:pt x="845307" y="1999693"/>
                  <a:pt x="837861" y="1999693"/>
                </a:cubicBezTo>
                <a:close/>
                <a:moveTo>
                  <a:pt x="748488" y="1977349"/>
                </a:moveTo>
                <a:cubicBezTo>
                  <a:pt x="755936" y="1977349"/>
                  <a:pt x="759660" y="1977349"/>
                  <a:pt x="759660" y="1977349"/>
                </a:cubicBezTo>
                <a:cubicBezTo>
                  <a:pt x="759660" y="1977349"/>
                  <a:pt x="759660" y="1979211"/>
                  <a:pt x="759660" y="1982936"/>
                </a:cubicBezTo>
                <a:cubicBezTo>
                  <a:pt x="759660" y="1986659"/>
                  <a:pt x="759660" y="1988520"/>
                  <a:pt x="759660" y="1988520"/>
                </a:cubicBezTo>
                <a:cubicBezTo>
                  <a:pt x="759660" y="1988520"/>
                  <a:pt x="755936" y="1984797"/>
                  <a:pt x="748488" y="1977349"/>
                </a:cubicBezTo>
                <a:close/>
                <a:moveTo>
                  <a:pt x="793174" y="1966177"/>
                </a:moveTo>
                <a:lnTo>
                  <a:pt x="804345" y="1966177"/>
                </a:lnTo>
                <a:cubicBezTo>
                  <a:pt x="804345" y="1966177"/>
                  <a:pt x="806208" y="1968039"/>
                  <a:pt x="809932" y="1971763"/>
                </a:cubicBezTo>
                <a:cubicBezTo>
                  <a:pt x="813656" y="1975488"/>
                  <a:pt x="815518" y="1977349"/>
                  <a:pt x="815518" y="1977349"/>
                </a:cubicBezTo>
                <a:cubicBezTo>
                  <a:pt x="815518" y="1977349"/>
                  <a:pt x="811793" y="1979211"/>
                  <a:pt x="804345" y="1982936"/>
                </a:cubicBezTo>
                <a:cubicBezTo>
                  <a:pt x="796899" y="1986659"/>
                  <a:pt x="789450" y="1988520"/>
                  <a:pt x="782004" y="1988520"/>
                </a:cubicBezTo>
                <a:cubicBezTo>
                  <a:pt x="796899" y="1981073"/>
                  <a:pt x="800622" y="1973625"/>
                  <a:pt x="793174" y="1966177"/>
                </a:cubicBezTo>
                <a:close/>
                <a:moveTo>
                  <a:pt x="7574252" y="1887978"/>
                </a:moveTo>
                <a:lnTo>
                  <a:pt x="7585424" y="1887978"/>
                </a:lnTo>
                <a:lnTo>
                  <a:pt x="7596596" y="1899149"/>
                </a:lnTo>
                <a:lnTo>
                  <a:pt x="7585424" y="1899149"/>
                </a:lnTo>
                <a:cubicBezTo>
                  <a:pt x="7585424" y="1899149"/>
                  <a:pt x="7581700" y="1895424"/>
                  <a:pt x="7574252" y="1887978"/>
                </a:cubicBezTo>
                <a:close/>
                <a:moveTo>
                  <a:pt x="837861" y="1887978"/>
                </a:moveTo>
                <a:cubicBezTo>
                  <a:pt x="845307" y="1887978"/>
                  <a:pt x="850893" y="1887978"/>
                  <a:pt x="854618" y="1887978"/>
                </a:cubicBezTo>
                <a:cubicBezTo>
                  <a:pt x="858341" y="1887978"/>
                  <a:pt x="860203" y="1891701"/>
                  <a:pt x="860203" y="1899149"/>
                </a:cubicBezTo>
                <a:lnTo>
                  <a:pt x="849032" y="1899149"/>
                </a:lnTo>
                <a:close/>
                <a:moveTo>
                  <a:pt x="7429024" y="1776264"/>
                </a:moveTo>
                <a:cubicBezTo>
                  <a:pt x="7436472" y="1776264"/>
                  <a:pt x="7440194" y="1776264"/>
                  <a:pt x="7440194" y="1776264"/>
                </a:cubicBezTo>
                <a:lnTo>
                  <a:pt x="7417852" y="1787434"/>
                </a:lnTo>
                <a:close/>
                <a:moveTo>
                  <a:pt x="7328480" y="1753920"/>
                </a:moveTo>
                <a:lnTo>
                  <a:pt x="7339652" y="1753920"/>
                </a:lnTo>
                <a:cubicBezTo>
                  <a:pt x="7347100" y="1753920"/>
                  <a:pt x="7354546" y="1753920"/>
                  <a:pt x="7361994" y="1753920"/>
                </a:cubicBezTo>
                <a:cubicBezTo>
                  <a:pt x="7369443" y="1753920"/>
                  <a:pt x="7373166" y="1755782"/>
                  <a:pt x="7373166" y="1759505"/>
                </a:cubicBezTo>
                <a:cubicBezTo>
                  <a:pt x="7373166" y="1763230"/>
                  <a:pt x="7373166" y="1765091"/>
                  <a:pt x="7373166" y="1765091"/>
                </a:cubicBezTo>
                <a:cubicBezTo>
                  <a:pt x="7373166" y="1772539"/>
                  <a:pt x="7371304" y="1776264"/>
                  <a:pt x="7367580" y="1776264"/>
                </a:cubicBezTo>
                <a:cubicBezTo>
                  <a:pt x="7363857" y="1776264"/>
                  <a:pt x="7358271" y="1772539"/>
                  <a:pt x="7350823" y="1765091"/>
                </a:cubicBezTo>
                <a:lnTo>
                  <a:pt x="7339652" y="1765091"/>
                </a:lnTo>
                <a:cubicBezTo>
                  <a:pt x="7332203" y="1765091"/>
                  <a:pt x="7328480" y="1761368"/>
                  <a:pt x="7328480" y="1753920"/>
                </a:cubicBezTo>
                <a:close/>
                <a:moveTo>
                  <a:pt x="670288" y="1731577"/>
                </a:moveTo>
                <a:lnTo>
                  <a:pt x="681460" y="1731577"/>
                </a:lnTo>
                <a:lnTo>
                  <a:pt x="692631" y="1742748"/>
                </a:lnTo>
                <a:cubicBezTo>
                  <a:pt x="685183" y="1742748"/>
                  <a:pt x="679598" y="1740886"/>
                  <a:pt x="675874" y="1737163"/>
                </a:cubicBezTo>
                <a:cubicBezTo>
                  <a:pt x="672151" y="1733440"/>
                  <a:pt x="670288" y="1731577"/>
                  <a:pt x="670288" y="1731577"/>
                </a:cubicBezTo>
                <a:close/>
                <a:moveTo>
                  <a:pt x="849032" y="1698063"/>
                </a:moveTo>
                <a:lnTo>
                  <a:pt x="837861" y="1709234"/>
                </a:lnTo>
                <a:lnTo>
                  <a:pt x="849032" y="1709234"/>
                </a:lnTo>
                <a:cubicBezTo>
                  <a:pt x="849032" y="1709234"/>
                  <a:pt x="849032" y="1705511"/>
                  <a:pt x="849032" y="1698063"/>
                </a:cubicBezTo>
                <a:close/>
                <a:moveTo>
                  <a:pt x="569745" y="1686891"/>
                </a:moveTo>
                <a:cubicBezTo>
                  <a:pt x="569745" y="1686891"/>
                  <a:pt x="571607" y="1686891"/>
                  <a:pt x="575330" y="1686891"/>
                </a:cubicBezTo>
                <a:cubicBezTo>
                  <a:pt x="579055" y="1686891"/>
                  <a:pt x="580916" y="1686891"/>
                  <a:pt x="580916" y="1686891"/>
                </a:cubicBezTo>
                <a:cubicBezTo>
                  <a:pt x="580916" y="1694340"/>
                  <a:pt x="580916" y="1698063"/>
                  <a:pt x="580916" y="1698063"/>
                </a:cubicBezTo>
                <a:cubicBezTo>
                  <a:pt x="573469" y="1698063"/>
                  <a:pt x="569745" y="1698063"/>
                  <a:pt x="569745" y="1698063"/>
                </a:cubicBezTo>
                <a:cubicBezTo>
                  <a:pt x="569745" y="1698063"/>
                  <a:pt x="569745" y="1694340"/>
                  <a:pt x="569745" y="1686891"/>
                </a:cubicBezTo>
                <a:close/>
                <a:moveTo>
                  <a:pt x="558573" y="1675720"/>
                </a:moveTo>
                <a:cubicBezTo>
                  <a:pt x="558573" y="1675720"/>
                  <a:pt x="558573" y="1679445"/>
                  <a:pt x="558573" y="1686891"/>
                </a:cubicBezTo>
                <a:lnTo>
                  <a:pt x="547402" y="1686891"/>
                </a:lnTo>
                <a:cubicBezTo>
                  <a:pt x="554850" y="1679445"/>
                  <a:pt x="558573" y="1675720"/>
                  <a:pt x="558573" y="1675720"/>
                </a:cubicBezTo>
                <a:close/>
                <a:moveTo>
                  <a:pt x="7141358" y="1668738"/>
                </a:moveTo>
                <a:cubicBezTo>
                  <a:pt x="7143220" y="1669668"/>
                  <a:pt x="7146012" y="1671997"/>
                  <a:pt x="7149737" y="1675720"/>
                </a:cubicBezTo>
                <a:cubicBezTo>
                  <a:pt x="7149737" y="1675720"/>
                  <a:pt x="7147874" y="1675720"/>
                  <a:pt x="7144151" y="1675720"/>
                </a:cubicBezTo>
                <a:cubicBezTo>
                  <a:pt x="7140428" y="1675720"/>
                  <a:pt x="7138565" y="1673858"/>
                  <a:pt x="7138565" y="1670134"/>
                </a:cubicBezTo>
                <a:cubicBezTo>
                  <a:pt x="7138565" y="1668272"/>
                  <a:pt x="7139496" y="1667807"/>
                  <a:pt x="7141358" y="1668738"/>
                </a:cubicBezTo>
                <a:close/>
                <a:moveTo>
                  <a:pt x="569745" y="1653377"/>
                </a:moveTo>
                <a:cubicBezTo>
                  <a:pt x="577193" y="1653377"/>
                  <a:pt x="592089" y="1660824"/>
                  <a:pt x="614430" y="1675720"/>
                </a:cubicBezTo>
                <a:cubicBezTo>
                  <a:pt x="636774" y="1690615"/>
                  <a:pt x="646083" y="1701786"/>
                  <a:pt x="642360" y="1709234"/>
                </a:cubicBezTo>
                <a:cubicBezTo>
                  <a:pt x="638637" y="1716682"/>
                  <a:pt x="629326" y="1716682"/>
                  <a:pt x="614430" y="1709234"/>
                </a:cubicBezTo>
                <a:cubicBezTo>
                  <a:pt x="606983" y="1701786"/>
                  <a:pt x="603260" y="1698063"/>
                  <a:pt x="603260" y="1698063"/>
                </a:cubicBezTo>
                <a:cubicBezTo>
                  <a:pt x="603260" y="1690615"/>
                  <a:pt x="601398" y="1685029"/>
                  <a:pt x="597673" y="1681306"/>
                </a:cubicBezTo>
                <a:cubicBezTo>
                  <a:pt x="593950" y="1677581"/>
                  <a:pt x="588364" y="1675720"/>
                  <a:pt x="580916" y="1675720"/>
                </a:cubicBezTo>
                <a:close/>
                <a:moveTo>
                  <a:pt x="625603" y="1619863"/>
                </a:moveTo>
                <a:lnTo>
                  <a:pt x="636774" y="1619863"/>
                </a:lnTo>
                <a:cubicBezTo>
                  <a:pt x="629326" y="1619863"/>
                  <a:pt x="625603" y="1627310"/>
                  <a:pt x="625603" y="1642206"/>
                </a:cubicBezTo>
                <a:cubicBezTo>
                  <a:pt x="625603" y="1642206"/>
                  <a:pt x="621878" y="1642206"/>
                  <a:pt x="614430" y="1642206"/>
                </a:cubicBezTo>
                <a:close/>
                <a:moveTo>
                  <a:pt x="6836936" y="1597519"/>
                </a:moveTo>
                <a:lnTo>
                  <a:pt x="6859278" y="1608690"/>
                </a:lnTo>
                <a:lnTo>
                  <a:pt x="6892792" y="1608690"/>
                </a:lnTo>
                <a:cubicBezTo>
                  <a:pt x="6915136" y="1601244"/>
                  <a:pt x="6967270" y="1616139"/>
                  <a:pt x="7049194" y="1653377"/>
                </a:cubicBezTo>
                <a:lnTo>
                  <a:pt x="7045005" y="1653377"/>
                </a:lnTo>
                <a:cubicBezTo>
                  <a:pt x="7040350" y="1653377"/>
                  <a:pt x="7034298" y="1653377"/>
                  <a:pt x="7026850" y="1653377"/>
                </a:cubicBezTo>
                <a:cubicBezTo>
                  <a:pt x="7004507" y="1653377"/>
                  <a:pt x="6989613" y="1653377"/>
                  <a:pt x="6982166" y="1653377"/>
                </a:cubicBezTo>
                <a:cubicBezTo>
                  <a:pt x="6982166" y="1653377"/>
                  <a:pt x="6980302" y="1651515"/>
                  <a:pt x="6976579" y="1647790"/>
                </a:cubicBezTo>
                <a:cubicBezTo>
                  <a:pt x="6972856" y="1644067"/>
                  <a:pt x="6967270" y="1642206"/>
                  <a:pt x="6959822" y="1642206"/>
                </a:cubicBezTo>
                <a:cubicBezTo>
                  <a:pt x="6944926" y="1642206"/>
                  <a:pt x="6926308" y="1638483"/>
                  <a:pt x="6903965" y="1631033"/>
                </a:cubicBezTo>
                <a:cubicBezTo>
                  <a:pt x="6889070" y="1631033"/>
                  <a:pt x="6877898" y="1629172"/>
                  <a:pt x="6870451" y="1625449"/>
                </a:cubicBezTo>
                <a:cubicBezTo>
                  <a:pt x="6863002" y="1621724"/>
                  <a:pt x="6859278" y="1619863"/>
                  <a:pt x="6859278" y="1619863"/>
                </a:cubicBezTo>
                <a:close/>
                <a:moveTo>
                  <a:pt x="6635850" y="1586349"/>
                </a:moveTo>
                <a:cubicBezTo>
                  <a:pt x="6643297" y="1593796"/>
                  <a:pt x="6650745" y="1597519"/>
                  <a:pt x="6658192" y="1597519"/>
                </a:cubicBezTo>
                <a:cubicBezTo>
                  <a:pt x="6658192" y="1597519"/>
                  <a:pt x="6661917" y="1597519"/>
                  <a:pt x="6669364" y="1597519"/>
                </a:cubicBezTo>
                <a:cubicBezTo>
                  <a:pt x="6676812" y="1597519"/>
                  <a:pt x="6680536" y="1597519"/>
                  <a:pt x="6680536" y="1597519"/>
                </a:cubicBezTo>
                <a:lnTo>
                  <a:pt x="6691706" y="1608690"/>
                </a:lnTo>
                <a:lnTo>
                  <a:pt x="6669364" y="1619863"/>
                </a:lnTo>
                <a:lnTo>
                  <a:pt x="6658192" y="1608690"/>
                </a:lnTo>
                <a:lnTo>
                  <a:pt x="6647020" y="1597519"/>
                </a:lnTo>
                <a:close/>
                <a:moveTo>
                  <a:pt x="525059" y="1575176"/>
                </a:moveTo>
                <a:cubicBezTo>
                  <a:pt x="532507" y="1575176"/>
                  <a:pt x="541816" y="1577039"/>
                  <a:pt x="552988" y="1580762"/>
                </a:cubicBezTo>
                <a:cubicBezTo>
                  <a:pt x="564159" y="1584487"/>
                  <a:pt x="569745" y="1590072"/>
                  <a:pt x="569745" y="1597519"/>
                </a:cubicBezTo>
                <a:cubicBezTo>
                  <a:pt x="569745" y="1604967"/>
                  <a:pt x="558573" y="1604967"/>
                  <a:pt x="536230" y="1597519"/>
                </a:cubicBezTo>
                <a:close/>
                <a:moveTo>
                  <a:pt x="6568822" y="1564005"/>
                </a:moveTo>
                <a:lnTo>
                  <a:pt x="6591164" y="1586349"/>
                </a:lnTo>
                <a:cubicBezTo>
                  <a:pt x="6591164" y="1586349"/>
                  <a:pt x="6587440" y="1586349"/>
                  <a:pt x="6579992" y="1586349"/>
                </a:cubicBezTo>
                <a:lnTo>
                  <a:pt x="6568822" y="1575176"/>
                </a:lnTo>
                <a:cubicBezTo>
                  <a:pt x="6561374" y="1582625"/>
                  <a:pt x="6555788" y="1584487"/>
                  <a:pt x="6552064" y="1580762"/>
                </a:cubicBezTo>
                <a:cubicBezTo>
                  <a:pt x="6548340" y="1577039"/>
                  <a:pt x="6548340" y="1573315"/>
                  <a:pt x="6552064" y="1569590"/>
                </a:cubicBezTo>
                <a:cubicBezTo>
                  <a:pt x="6555788" y="1565867"/>
                  <a:pt x="6561374" y="1564005"/>
                  <a:pt x="6568822" y="1564005"/>
                </a:cubicBezTo>
                <a:close/>
                <a:moveTo>
                  <a:pt x="525059" y="1552833"/>
                </a:moveTo>
                <a:cubicBezTo>
                  <a:pt x="525059" y="1552833"/>
                  <a:pt x="532507" y="1554696"/>
                  <a:pt x="547402" y="1558419"/>
                </a:cubicBezTo>
                <a:cubicBezTo>
                  <a:pt x="562298" y="1562144"/>
                  <a:pt x="577193" y="1564005"/>
                  <a:pt x="592089" y="1564005"/>
                </a:cubicBezTo>
                <a:lnTo>
                  <a:pt x="603260" y="1575176"/>
                </a:lnTo>
                <a:cubicBezTo>
                  <a:pt x="603260" y="1582625"/>
                  <a:pt x="597673" y="1584487"/>
                  <a:pt x="586502" y="1580762"/>
                </a:cubicBezTo>
                <a:cubicBezTo>
                  <a:pt x="575330" y="1577039"/>
                  <a:pt x="566021" y="1575176"/>
                  <a:pt x="558573" y="1575176"/>
                </a:cubicBezTo>
                <a:close/>
                <a:moveTo>
                  <a:pt x="480372" y="1541662"/>
                </a:moveTo>
                <a:lnTo>
                  <a:pt x="502716" y="1541662"/>
                </a:lnTo>
                <a:cubicBezTo>
                  <a:pt x="510163" y="1549110"/>
                  <a:pt x="510163" y="1552833"/>
                  <a:pt x="502716" y="1552833"/>
                </a:cubicBezTo>
                <a:lnTo>
                  <a:pt x="480372" y="1552833"/>
                </a:lnTo>
                <a:close/>
                <a:moveTo>
                  <a:pt x="568349" y="1523509"/>
                </a:moveTo>
                <a:cubicBezTo>
                  <a:pt x="569280" y="1524440"/>
                  <a:pt x="569745" y="1526767"/>
                  <a:pt x="569745" y="1530491"/>
                </a:cubicBezTo>
                <a:cubicBezTo>
                  <a:pt x="562298" y="1537939"/>
                  <a:pt x="558573" y="1539801"/>
                  <a:pt x="558573" y="1536076"/>
                </a:cubicBezTo>
                <a:cubicBezTo>
                  <a:pt x="558573" y="1532353"/>
                  <a:pt x="560436" y="1528630"/>
                  <a:pt x="564159" y="1524905"/>
                </a:cubicBezTo>
                <a:cubicBezTo>
                  <a:pt x="566021" y="1523044"/>
                  <a:pt x="567417" y="1522578"/>
                  <a:pt x="568349" y="1523509"/>
                </a:cubicBezTo>
                <a:close/>
                <a:moveTo>
                  <a:pt x="821102" y="1519319"/>
                </a:moveTo>
                <a:cubicBezTo>
                  <a:pt x="817379" y="1519319"/>
                  <a:pt x="815518" y="1521182"/>
                  <a:pt x="815518" y="1524905"/>
                </a:cubicBezTo>
                <a:cubicBezTo>
                  <a:pt x="815518" y="1528630"/>
                  <a:pt x="819241" y="1530491"/>
                  <a:pt x="826689" y="1530491"/>
                </a:cubicBezTo>
                <a:cubicBezTo>
                  <a:pt x="826689" y="1530491"/>
                  <a:pt x="828550" y="1528630"/>
                  <a:pt x="832275" y="1524905"/>
                </a:cubicBezTo>
                <a:cubicBezTo>
                  <a:pt x="835998" y="1521182"/>
                  <a:pt x="837861" y="1519319"/>
                  <a:pt x="837861" y="1519319"/>
                </a:cubicBezTo>
                <a:cubicBezTo>
                  <a:pt x="830413" y="1519319"/>
                  <a:pt x="824827" y="1519319"/>
                  <a:pt x="821102" y="1519319"/>
                </a:cubicBezTo>
                <a:close/>
                <a:moveTo>
                  <a:pt x="6376114" y="1513733"/>
                </a:moveTo>
                <a:cubicBezTo>
                  <a:pt x="6377976" y="1513733"/>
                  <a:pt x="6378906" y="1515596"/>
                  <a:pt x="6378906" y="1519319"/>
                </a:cubicBezTo>
                <a:lnTo>
                  <a:pt x="6367736" y="1519319"/>
                </a:lnTo>
                <a:cubicBezTo>
                  <a:pt x="6371458" y="1515596"/>
                  <a:pt x="6374252" y="1513733"/>
                  <a:pt x="6376114" y="1513733"/>
                </a:cubicBezTo>
                <a:close/>
                <a:moveTo>
                  <a:pt x="6334220" y="1508148"/>
                </a:moveTo>
                <a:lnTo>
                  <a:pt x="6345392" y="1508148"/>
                </a:lnTo>
                <a:lnTo>
                  <a:pt x="6345392" y="1519319"/>
                </a:lnTo>
                <a:cubicBezTo>
                  <a:pt x="6345392" y="1511871"/>
                  <a:pt x="6341668" y="1508148"/>
                  <a:pt x="6334220" y="1508148"/>
                </a:cubicBezTo>
                <a:close/>
                <a:moveTo>
                  <a:pt x="525059" y="1508148"/>
                </a:moveTo>
                <a:cubicBezTo>
                  <a:pt x="532507" y="1508148"/>
                  <a:pt x="536230" y="1511871"/>
                  <a:pt x="536230" y="1519319"/>
                </a:cubicBezTo>
                <a:lnTo>
                  <a:pt x="525059" y="1519319"/>
                </a:lnTo>
                <a:close/>
                <a:moveTo>
                  <a:pt x="6445934" y="1485805"/>
                </a:moveTo>
                <a:cubicBezTo>
                  <a:pt x="6445934" y="1485805"/>
                  <a:pt x="6449659" y="1487668"/>
                  <a:pt x="6457106" y="1491391"/>
                </a:cubicBezTo>
                <a:cubicBezTo>
                  <a:pt x="6464554" y="1495114"/>
                  <a:pt x="6472002" y="1496976"/>
                  <a:pt x="6479450" y="1496976"/>
                </a:cubicBezTo>
                <a:lnTo>
                  <a:pt x="6479450" y="1508148"/>
                </a:lnTo>
                <a:cubicBezTo>
                  <a:pt x="6464554" y="1508148"/>
                  <a:pt x="6453382" y="1506287"/>
                  <a:pt x="6445934" y="1502562"/>
                </a:cubicBezTo>
                <a:cubicBezTo>
                  <a:pt x="6438486" y="1498839"/>
                  <a:pt x="6434764" y="1496976"/>
                  <a:pt x="6434764" y="1496976"/>
                </a:cubicBezTo>
                <a:close/>
                <a:moveTo>
                  <a:pt x="6088448" y="1429948"/>
                </a:moveTo>
                <a:cubicBezTo>
                  <a:pt x="6095896" y="1429948"/>
                  <a:pt x="6095896" y="1433672"/>
                  <a:pt x="6088448" y="1441118"/>
                </a:cubicBezTo>
                <a:lnTo>
                  <a:pt x="6077277" y="1441118"/>
                </a:lnTo>
                <a:cubicBezTo>
                  <a:pt x="6077277" y="1433672"/>
                  <a:pt x="6081000" y="1429948"/>
                  <a:pt x="6088448" y="1429948"/>
                </a:cubicBezTo>
                <a:close/>
                <a:moveTo>
                  <a:pt x="882546" y="1429948"/>
                </a:moveTo>
                <a:cubicBezTo>
                  <a:pt x="882546" y="1437395"/>
                  <a:pt x="886271" y="1441118"/>
                  <a:pt x="893717" y="1441118"/>
                </a:cubicBezTo>
                <a:lnTo>
                  <a:pt x="893717" y="1429948"/>
                </a:lnTo>
                <a:cubicBezTo>
                  <a:pt x="893717" y="1429948"/>
                  <a:pt x="889994" y="1429948"/>
                  <a:pt x="882546" y="1429948"/>
                </a:cubicBezTo>
                <a:close/>
                <a:moveTo>
                  <a:pt x="5987906" y="1407604"/>
                </a:moveTo>
                <a:cubicBezTo>
                  <a:pt x="5995353" y="1407604"/>
                  <a:pt x="5999076" y="1409467"/>
                  <a:pt x="5999076" y="1413191"/>
                </a:cubicBezTo>
                <a:cubicBezTo>
                  <a:pt x="5999076" y="1416914"/>
                  <a:pt x="5997215" y="1418777"/>
                  <a:pt x="5993490" y="1418777"/>
                </a:cubicBezTo>
                <a:cubicBezTo>
                  <a:pt x="5989767" y="1418777"/>
                  <a:pt x="5987906" y="1415052"/>
                  <a:pt x="5987906" y="1407604"/>
                </a:cubicBezTo>
                <a:close/>
                <a:moveTo>
                  <a:pt x="871375" y="1407604"/>
                </a:moveTo>
                <a:cubicBezTo>
                  <a:pt x="871375" y="1415052"/>
                  <a:pt x="875098" y="1418777"/>
                  <a:pt x="882546" y="1418777"/>
                </a:cubicBezTo>
                <a:lnTo>
                  <a:pt x="904889" y="1418777"/>
                </a:lnTo>
                <a:close/>
                <a:moveTo>
                  <a:pt x="737317" y="1407604"/>
                </a:moveTo>
                <a:lnTo>
                  <a:pt x="737317" y="1418777"/>
                </a:lnTo>
                <a:lnTo>
                  <a:pt x="748488" y="1418777"/>
                </a:lnTo>
                <a:cubicBezTo>
                  <a:pt x="748488" y="1411329"/>
                  <a:pt x="744765" y="1407604"/>
                  <a:pt x="737317" y="1407604"/>
                </a:cubicBezTo>
                <a:close/>
                <a:moveTo>
                  <a:pt x="502716" y="1407604"/>
                </a:moveTo>
                <a:cubicBezTo>
                  <a:pt x="517611" y="1415052"/>
                  <a:pt x="521336" y="1418777"/>
                  <a:pt x="513888" y="1418777"/>
                </a:cubicBezTo>
                <a:lnTo>
                  <a:pt x="491545" y="1418777"/>
                </a:lnTo>
                <a:close/>
                <a:moveTo>
                  <a:pt x="633981" y="1400622"/>
                </a:moveTo>
                <a:cubicBezTo>
                  <a:pt x="635843" y="1399691"/>
                  <a:pt x="636774" y="1400157"/>
                  <a:pt x="636774" y="1402018"/>
                </a:cubicBezTo>
                <a:cubicBezTo>
                  <a:pt x="636774" y="1405743"/>
                  <a:pt x="633050" y="1407604"/>
                  <a:pt x="625603" y="1407604"/>
                </a:cubicBezTo>
                <a:cubicBezTo>
                  <a:pt x="629326" y="1403881"/>
                  <a:pt x="632119" y="1401554"/>
                  <a:pt x="633981" y="1400622"/>
                </a:cubicBezTo>
                <a:close/>
                <a:moveTo>
                  <a:pt x="458031" y="1396434"/>
                </a:moveTo>
                <a:lnTo>
                  <a:pt x="458031" y="1407604"/>
                </a:lnTo>
                <a:lnTo>
                  <a:pt x="435687" y="1407604"/>
                </a:lnTo>
                <a:close/>
                <a:moveTo>
                  <a:pt x="5920876" y="1385261"/>
                </a:moveTo>
                <a:lnTo>
                  <a:pt x="5932048" y="1396434"/>
                </a:lnTo>
                <a:cubicBezTo>
                  <a:pt x="5932048" y="1396434"/>
                  <a:pt x="5930185" y="1396434"/>
                  <a:pt x="5926462" y="1396434"/>
                </a:cubicBezTo>
                <a:cubicBezTo>
                  <a:pt x="5922739" y="1396434"/>
                  <a:pt x="5917153" y="1396434"/>
                  <a:pt x="5909705" y="1396434"/>
                </a:cubicBezTo>
                <a:close/>
                <a:moveTo>
                  <a:pt x="625603" y="1362918"/>
                </a:moveTo>
                <a:cubicBezTo>
                  <a:pt x="625603" y="1362918"/>
                  <a:pt x="625603" y="1366643"/>
                  <a:pt x="625603" y="1374090"/>
                </a:cubicBezTo>
                <a:cubicBezTo>
                  <a:pt x="625603" y="1388986"/>
                  <a:pt x="629326" y="1390847"/>
                  <a:pt x="636774" y="1379676"/>
                </a:cubicBezTo>
                <a:cubicBezTo>
                  <a:pt x="644221" y="1368504"/>
                  <a:pt x="640498" y="1362918"/>
                  <a:pt x="625603" y="1362918"/>
                </a:cubicBezTo>
                <a:close/>
                <a:moveTo>
                  <a:pt x="480372" y="1362918"/>
                </a:moveTo>
                <a:cubicBezTo>
                  <a:pt x="487820" y="1362918"/>
                  <a:pt x="493407" y="1364781"/>
                  <a:pt x="497131" y="1368504"/>
                </a:cubicBezTo>
                <a:cubicBezTo>
                  <a:pt x="500854" y="1372229"/>
                  <a:pt x="498993" y="1377815"/>
                  <a:pt x="491545" y="1385261"/>
                </a:cubicBezTo>
                <a:lnTo>
                  <a:pt x="491545" y="1396434"/>
                </a:lnTo>
                <a:cubicBezTo>
                  <a:pt x="491545" y="1396434"/>
                  <a:pt x="489683" y="1394572"/>
                  <a:pt x="485959" y="1390847"/>
                </a:cubicBezTo>
                <a:cubicBezTo>
                  <a:pt x="482236" y="1387124"/>
                  <a:pt x="480372" y="1385261"/>
                  <a:pt x="480372" y="1385261"/>
                </a:cubicBezTo>
                <a:cubicBezTo>
                  <a:pt x="472926" y="1370367"/>
                  <a:pt x="472926" y="1362918"/>
                  <a:pt x="480372" y="1362918"/>
                </a:cubicBezTo>
                <a:close/>
                <a:moveTo>
                  <a:pt x="449652" y="1357333"/>
                </a:moveTo>
                <a:cubicBezTo>
                  <a:pt x="451514" y="1357333"/>
                  <a:pt x="454306" y="1359195"/>
                  <a:pt x="458031" y="1362918"/>
                </a:cubicBezTo>
                <a:lnTo>
                  <a:pt x="458031" y="1374090"/>
                </a:lnTo>
                <a:cubicBezTo>
                  <a:pt x="458031" y="1374090"/>
                  <a:pt x="454306" y="1370367"/>
                  <a:pt x="446859" y="1362918"/>
                </a:cubicBezTo>
                <a:cubicBezTo>
                  <a:pt x="446859" y="1359195"/>
                  <a:pt x="447791" y="1357333"/>
                  <a:pt x="449652" y="1357333"/>
                </a:cubicBezTo>
                <a:close/>
                <a:moveTo>
                  <a:pt x="424517" y="1351747"/>
                </a:moveTo>
                <a:lnTo>
                  <a:pt x="435687" y="1362918"/>
                </a:lnTo>
                <a:cubicBezTo>
                  <a:pt x="435687" y="1362918"/>
                  <a:pt x="433826" y="1362918"/>
                  <a:pt x="430101" y="1362918"/>
                </a:cubicBezTo>
                <a:cubicBezTo>
                  <a:pt x="426378" y="1362918"/>
                  <a:pt x="420792" y="1362918"/>
                  <a:pt x="413344" y="1362918"/>
                </a:cubicBezTo>
                <a:lnTo>
                  <a:pt x="402174" y="1362918"/>
                </a:lnTo>
                <a:cubicBezTo>
                  <a:pt x="409621" y="1355470"/>
                  <a:pt x="417068" y="1351747"/>
                  <a:pt x="424517" y="1351747"/>
                </a:cubicBezTo>
                <a:close/>
                <a:moveTo>
                  <a:pt x="678668" y="1346161"/>
                </a:moveTo>
                <a:cubicBezTo>
                  <a:pt x="680529" y="1346161"/>
                  <a:pt x="681460" y="1348024"/>
                  <a:pt x="681460" y="1351747"/>
                </a:cubicBezTo>
                <a:cubicBezTo>
                  <a:pt x="681460" y="1359195"/>
                  <a:pt x="677735" y="1362918"/>
                  <a:pt x="670288" y="1362918"/>
                </a:cubicBezTo>
                <a:cubicBezTo>
                  <a:pt x="670288" y="1362918"/>
                  <a:pt x="670288" y="1366643"/>
                  <a:pt x="670288" y="1374090"/>
                </a:cubicBezTo>
                <a:cubicBezTo>
                  <a:pt x="670288" y="1381538"/>
                  <a:pt x="677735" y="1385261"/>
                  <a:pt x="692631" y="1385261"/>
                </a:cubicBezTo>
                <a:cubicBezTo>
                  <a:pt x="700079" y="1385261"/>
                  <a:pt x="703803" y="1388986"/>
                  <a:pt x="703803" y="1396434"/>
                </a:cubicBezTo>
                <a:cubicBezTo>
                  <a:pt x="703803" y="1403881"/>
                  <a:pt x="701942" y="1407604"/>
                  <a:pt x="698217" y="1407604"/>
                </a:cubicBezTo>
                <a:cubicBezTo>
                  <a:pt x="694492" y="1407604"/>
                  <a:pt x="692631" y="1407604"/>
                  <a:pt x="692631" y="1407604"/>
                </a:cubicBezTo>
                <a:lnTo>
                  <a:pt x="681460" y="1407604"/>
                </a:lnTo>
                <a:lnTo>
                  <a:pt x="592089" y="1374090"/>
                </a:lnTo>
                <a:cubicBezTo>
                  <a:pt x="592089" y="1366643"/>
                  <a:pt x="588364" y="1362918"/>
                  <a:pt x="580916" y="1362918"/>
                </a:cubicBezTo>
                <a:cubicBezTo>
                  <a:pt x="573469" y="1362918"/>
                  <a:pt x="567884" y="1362918"/>
                  <a:pt x="564159" y="1362918"/>
                </a:cubicBezTo>
                <a:cubicBezTo>
                  <a:pt x="560436" y="1362918"/>
                  <a:pt x="558573" y="1362918"/>
                  <a:pt x="558573" y="1362918"/>
                </a:cubicBezTo>
                <a:cubicBezTo>
                  <a:pt x="558573" y="1355470"/>
                  <a:pt x="567884" y="1353609"/>
                  <a:pt x="586502" y="1357333"/>
                </a:cubicBezTo>
                <a:cubicBezTo>
                  <a:pt x="605121" y="1361056"/>
                  <a:pt x="614430" y="1361056"/>
                  <a:pt x="614430" y="1357333"/>
                </a:cubicBezTo>
                <a:cubicBezTo>
                  <a:pt x="614430" y="1353609"/>
                  <a:pt x="621878" y="1351747"/>
                  <a:pt x="636774" y="1351747"/>
                </a:cubicBezTo>
                <a:cubicBezTo>
                  <a:pt x="644221" y="1359195"/>
                  <a:pt x="651669" y="1362918"/>
                  <a:pt x="659117" y="1362918"/>
                </a:cubicBezTo>
                <a:cubicBezTo>
                  <a:pt x="666565" y="1362918"/>
                  <a:pt x="670288" y="1359195"/>
                  <a:pt x="670288" y="1351747"/>
                </a:cubicBezTo>
                <a:cubicBezTo>
                  <a:pt x="674012" y="1348024"/>
                  <a:pt x="676804" y="1346161"/>
                  <a:pt x="678668" y="1346161"/>
                </a:cubicBezTo>
                <a:close/>
                <a:moveTo>
                  <a:pt x="5932048" y="1340576"/>
                </a:moveTo>
                <a:cubicBezTo>
                  <a:pt x="5946944" y="1348024"/>
                  <a:pt x="5958115" y="1351747"/>
                  <a:pt x="5965562" y="1351747"/>
                </a:cubicBezTo>
                <a:cubicBezTo>
                  <a:pt x="5958115" y="1351747"/>
                  <a:pt x="5952528" y="1351747"/>
                  <a:pt x="5948805" y="1351747"/>
                </a:cubicBezTo>
                <a:cubicBezTo>
                  <a:pt x="5945081" y="1351747"/>
                  <a:pt x="5943219" y="1355470"/>
                  <a:pt x="5943219" y="1362918"/>
                </a:cubicBezTo>
                <a:cubicBezTo>
                  <a:pt x="5935771" y="1362918"/>
                  <a:pt x="5926462" y="1361056"/>
                  <a:pt x="5915291" y="1357333"/>
                </a:cubicBezTo>
                <a:cubicBezTo>
                  <a:pt x="5904119" y="1353609"/>
                  <a:pt x="5898534" y="1349886"/>
                  <a:pt x="5898534" y="1346161"/>
                </a:cubicBezTo>
                <a:cubicBezTo>
                  <a:pt x="5898534" y="1342438"/>
                  <a:pt x="5909705" y="1340576"/>
                  <a:pt x="5932048" y="1340576"/>
                </a:cubicBezTo>
                <a:close/>
                <a:moveTo>
                  <a:pt x="379830" y="1340576"/>
                </a:moveTo>
                <a:lnTo>
                  <a:pt x="391001" y="1340576"/>
                </a:lnTo>
                <a:cubicBezTo>
                  <a:pt x="391001" y="1340576"/>
                  <a:pt x="391001" y="1344299"/>
                  <a:pt x="391001" y="1351747"/>
                </a:cubicBezTo>
                <a:cubicBezTo>
                  <a:pt x="383555" y="1351747"/>
                  <a:pt x="379830" y="1348024"/>
                  <a:pt x="379830" y="1340576"/>
                </a:cubicBezTo>
                <a:close/>
                <a:moveTo>
                  <a:pt x="882546" y="1318233"/>
                </a:moveTo>
                <a:cubicBezTo>
                  <a:pt x="882546" y="1325681"/>
                  <a:pt x="884407" y="1329404"/>
                  <a:pt x="888132" y="1329404"/>
                </a:cubicBezTo>
                <a:cubicBezTo>
                  <a:pt x="891855" y="1329404"/>
                  <a:pt x="893717" y="1327542"/>
                  <a:pt x="893717" y="1323819"/>
                </a:cubicBezTo>
                <a:cubicBezTo>
                  <a:pt x="893717" y="1320095"/>
                  <a:pt x="889994" y="1318233"/>
                  <a:pt x="882546" y="1318233"/>
                </a:cubicBezTo>
                <a:close/>
                <a:moveTo>
                  <a:pt x="871375" y="1318233"/>
                </a:moveTo>
                <a:cubicBezTo>
                  <a:pt x="863927" y="1318233"/>
                  <a:pt x="860203" y="1321956"/>
                  <a:pt x="860203" y="1329404"/>
                </a:cubicBezTo>
                <a:lnTo>
                  <a:pt x="871375" y="1329404"/>
                </a:lnTo>
                <a:close/>
                <a:moveTo>
                  <a:pt x="5753304" y="1307061"/>
                </a:moveTo>
                <a:lnTo>
                  <a:pt x="5764476" y="1307061"/>
                </a:lnTo>
                <a:cubicBezTo>
                  <a:pt x="5779370" y="1307061"/>
                  <a:pt x="5797991" y="1307061"/>
                  <a:pt x="5820334" y="1307061"/>
                </a:cubicBezTo>
                <a:lnTo>
                  <a:pt x="5831505" y="1318233"/>
                </a:lnTo>
                <a:cubicBezTo>
                  <a:pt x="5824057" y="1318233"/>
                  <a:pt x="5812886" y="1318233"/>
                  <a:pt x="5797991" y="1318233"/>
                </a:cubicBezTo>
                <a:close/>
                <a:moveTo>
                  <a:pt x="904889" y="1307061"/>
                </a:moveTo>
                <a:cubicBezTo>
                  <a:pt x="904889" y="1307061"/>
                  <a:pt x="904889" y="1310785"/>
                  <a:pt x="904889" y="1318233"/>
                </a:cubicBezTo>
                <a:cubicBezTo>
                  <a:pt x="904889" y="1325681"/>
                  <a:pt x="908612" y="1329404"/>
                  <a:pt x="916060" y="1329404"/>
                </a:cubicBezTo>
                <a:lnTo>
                  <a:pt x="916060" y="1318233"/>
                </a:lnTo>
                <a:cubicBezTo>
                  <a:pt x="908612" y="1310785"/>
                  <a:pt x="904889" y="1307061"/>
                  <a:pt x="904889" y="1307061"/>
                </a:cubicBezTo>
                <a:close/>
                <a:moveTo>
                  <a:pt x="5708619" y="1273547"/>
                </a:moveTo>
                <a:cubicBezTo>
                  <a:pt x="5708619" y="1273547"/>
                  <a:pt x="5712342" y="1273547"/>
                  <a:pt x="5719790" y="1273547"/>
                </a:cubicBezTo>
                <a:lnTo>
                  <a:pt x="5708619" y="1284719"/>
                </a:lnTo>
                <a:close/>
                <a:moveTo>
                  <a:pt x="647946" y="1262376"/>
                </a:moveTo>
                <a:lnTo>
                  <a:pt x="659117" y="1262376"/>
                </a:lnTo>
                <a:cubicBezTo>
                  <a:pt x="666565" y="1269823"/>
                  <a:pt x="674012" y="1273547"/>
                  <a:pt x="681460" y="1273547"/>
                </a:cubicBezTo>
                <a:lnTo>
                  <a:pt x="659117" y="1273547"/>
                </a:lnTo>
                <a:cubicBezTo>
                  <a:pt x="651669" y="1266099"/>
                  <a:pt x="647946" y="1262376"/>
                  <a:pt x="647946" y="1262376"/>
                </a:cubicBezTo>
                <a:close/>
                <a:moveTo>
                  <a:pt x="5317617" y="1240033"/>
                </a:moveTo>
                <a:lnTo>
                  <a:pt x="5373474" y="1262376"/>
                </a:lnTo>
                <a:lnTo>
                  <a:pt x="5362303" y="1262376"/>
                </a:lnTo>
                <a:lnTo>
                  <a:pt x="5339960" y="1262376"/>
                </a:lnTo>
                <a:cubicBezTo>
                  <a:pt x="5339960" y="1254928"/>
                  <a:pt x="5336237" y="1251203"/>
                  <a:pt x="5328789" y="1251203"/>
                </a:cubicBezTo>
                <a:cubicBezTo>
                  <a:pt x="5321342" y="1251203"/>
                  <a:pt x="5315756" y="1251203"/>
                  <a:pt x="5312032" y="1251203"/>
                </a:cubicBezTo>
                <a:cubicBezTo>
                  <a:pt x="5308307" y="1251203"/>
                  <a:pt x="5306446" y="1251203"/>
                  <a:pt x="5306446" y="1251203"/>
                </a:cubicBezTo>
                <a:cubicBezTo>
                  <a:pt x="5306446" y="1243756"/>
                  <a:pt x="5310170" y="1240033"/>
                  <a:pt x="5317617" y="1240033"/>
                </a:cubicBezTo>
                <a:close/>
                <a:moveTo>
                  <a:pt x="491545" y="1240033"/>
                </a:moveTo>
                <a:cubicBezTo>
                  <a:pt x="506440" y="1240033"/>
                  <a:pt x="513888" y="1243756"/>
                  <a:pt x="513888" y="1251203"/>
                </a:cubicBezTo>
                <a:cubicBezTo>
                  <a:pt x="513888" y="1258651"/>
                  <a:pt x="498993" y="1258651"/>
                  <a:pt x="469202" y="1251203"/>
                </a:cubicBezTo>
                <a:close/>
                <a:moveTo>
                  <a:pt x="5552218" y="1228862"/>
                </a:moveTo>
                <a:cubicBezTo>
                  <a:pt x="5567114" y="1228862"/>
                  <a:pt x="5583871" y="1232585"/>
                  <a:pt x="5602489" y="1240033"/>
                </a:cubicBezTo>
                <a:cubicBezTo>
                  <a:pt x="5621109" y="1247480"/>
                  <a:pt x="5632280" y="1253067"/>
                  <a:pt x="5636003" y="1256790"/>
                </a:cubicBezTo>
                <a:cubicBezTo>
                  <a:pt x="5639728" y="1260513"/>
                  <a:pt x="5647176" y="1262376"/>
                  <a:pt x="5658347" y="1262376"/>
                </a:cubicBezTo>
                <a:cubicBezTo>
                  <a:pt x="5669519" y="1262376"/>
                  <a:pt x="5675104" y="1264237"/>
                  <a:pt x="5675104" y="1267962"/>
                </a:cubicBezTo>
                <a:cubicBezTo>
                  <a:pt x="5675104" y="1271685"/>
                  <a:pt x="5667656" y="1273547"/>
                  <a:pt x="5652762" y="1273547"/>
                </a:cubicBezTo>
                <a:cubicBezTo>
                  <a:pt x="5637866" y="1273547"/>
                  <a:pt x="5630419" y="1269823"/>
                  <a:pt x="5630419" y="1262376"/>
                </a:cubicBezTo>
                <a:cubicBezTo>
                  <a:pt x="5615523" y="1262376"/>
                  <a:pt x="5604352" y="1258651"/>
                  <a:pt x="5596905" y="1251203"/>
                </a:cubicBezTo>
                <a:cubicBezTo>
                  <a:pt x="5589455" y="1243756"/>
                  <a:pt x="5582009" y="1243756"/>
                  <a:pt x="5574561" y="1251203"/>
                </a:cubicBezTo>
                <a:cubicBezTo>
                  <a:pt x="5544770" y="1251203"/>
                  <a:pt x="5529875" y="1247480"/>
                  <a:pt x="5529875" y="1240033"/>
                </a:cubicBezTo>
                <a:cubicBezTo>
                  <a:pt x="5529875" y="1232585"/>
                  <a:pt x="5537323" y="1228862"/>
                  <a:pt x="5552218" y="1228862"/>
                </a:cubicBezTo>
                <a:close/>
                <a:moveTo>
                  <a:pt x="653531" y="1228862"/>
                </a:moveTo>
                <a:cubicBezTo>
                  <a:pt x="657255" y="1228862"/>
                  <a:pt x="662840" y="1228862"/>
                  <a:pt x="670288" y="1228862"/>
                </a:cubicBezTo>
                <a:cubicBezTo>
                  <a:pt x="685183" y="1228862"/>
                  <a:pt x="692631" y="1230723"/>
                  <a:pt x="692631" y="1234446"/>
                </a:cubicBezTo>
                <a:cubicBezTo>
                  <a:pt x="692631" y="1238171"/>
                  <a:pt x="685183" y="1240033"/>
                  <a:pt x="670288" y="1240033"/>
                </a:cubicBezTo>
                <a:cubicBezTo>
                  <a:pt x="670288" y="1240033"/>
                  <a:pt x="666565" y="1240033"/>
                  <a:pt x="659117" y="1240033"/>
                </a:cubicBezTo>
                <a:cubicBezTo>
                  <a:pt x="651669" y="1240033"/>
                  <a:pt x="647946" y="1240033"/>
                  <a:pt x="647946" y="1240033"/>
                </a:cubicBezTo>
                <a:cubicBezTo>
                  <a:pt x="647946" y="1232585"/>
                  <a:pt x="649807" y="1228862"/>
                  <a:pt x="653531" y="1228862"/>
                </a:cubicBezTo>
                <a:close/>
                <a:moveTo>
                  <a:pt x="379830" y="1228862"/>
                </a:moveTo>
                <a:lnTo>
                  <a:pt x="402174" y="1240033"/>
                </a:lnTo>
                <a:cubicBezTo>
                  <a:pt x="387278" y="1247480"/>
                  <a:pt x="376106" y="1247480"/>
                  <a:pt x="368658" y="1240033"/>
                </a:cubicBezTo>
                <a:close/>
                <a:moveTo>
                  <a:pt x="446859" y="1217689"/>
                </a:moveTo>
                <a:cubicBezTo>
                  <a:pt x="454306" y="1217689"/>
                  <a:pt x="458031" y="1221414"/>
                  <a:pt x="458031" y="1228862"/>
                </a:cubicBezTo>
                <a:lnTo>
                  <a:pt x="446859" y="1228862"/>
                </a:lnTo>
                <a:cubicBezTo>
                  <a:pt x="439412" y="1228862"/>
                  <a:pt x="435687" y="1226999"/>
                  <a:pt x="435687" y="1223276"/>
                </a:cubicBezTo>
                <a:cubicBezTo>
                  <a:pt x="435687" y="1219552"/>
                  <a:pt x="439412" y="1217689"/>
                  <a:pt x="446859" y="1217689"/>
                </a:cubicBezTo>
                <a:close/>
                <a:moveTo>
                  <a:pt x="5501946" y="1210707"/>
                </a:moveTo>
                <a:cubicBezTo>
                  <a:pt x="5505670" y="1209776"/>
                  <a:pt x="5511256" y="1210242"/>
                  <a:pt x="5518704" y="1212103"/>
                </a:cubicBezTo>
                <a:cubicBezTo>
                  <a:pt x="5533598" y="1215828"/>
                  <a:pt x="5537323" y="1221414"/>
                  <a:pt x="5529875" y="1228862"/>
                </a:cubicBezTo>
                <a:lnTo>
                  <a:pt x="5518704" y="1228862"/>
                </a:lnTo>
                <a:cubicBezTo>
                  <a:pt x="5518704" y="1221414"/>
                  <a:pt x="5514980" y="1217689"/>
                  <a:pt x="5507532" y="1217689"/>
                </a:cubicBezTo>
                <a:lnTo>
                  <a:pt x="5496361" y="1217689"/>
                </a:lnTo>
                <a:cubicBezTo>
                  <a:pt x="5496361" y="1213966"/>
                  <a:pt x="5498223" y="1211638"/>
                  <a:pt x="5501946" y="1210707"/>
                </a:cubicBezTo>
                <a:close/>
                <a:moveTo>
                  <a:pt x="5474018" y="1206518"/>
                </a:moveTo>
                <a:cubicBezTo>
                  <a:pt x="5481465" y="1206518"/>
                  <a:pt x="5485189" y="1208380"/>
                  <a:pt x="5485189" y="1212103"/>
                </a:cubicBezTo>
                <a:cubicBezTo>
                  <a:pt x="5485189" y="1215828"/>
                  <a:pt x="5485189" y="1217689"/>
                  <a:pt x="5485189" y="1217689"/>
                </a:cubicBezTo>
                <a:lnTo>
                  <a:pt x="5474018" y="1217689"/>
                </a:lnTo>
                <a:cubicBezTo>
                  <a:pt x="5466570" y="1210242"/>
                  <a:pt x="5466570" y="1206518"/>
                  <a:pt x="5474018" y="1206518"/>
                </a:cubicBezTo>
                <a:close/>
                <a:moveTo>
                  <a:pt x="592089" y="1206518"/>
                </a:moveTo>
                <a:cubicBezTo>
                  <a:pt x="592089" y="1206518"/>
                  <a:pt x="593950" y="1208380"/>
                  <a:pt x="597673" y="1212103"/>
                </a:cubicBezTo>
                <a:cubicBezTo>
                  <a:pt x="601398" y="1215828"/>
                  <a:pt x="608846" y="1217689"/>
                  <a:pt x="620017" y="1217689"/>
                </a:cubicBezTo>
                <a:cubicBezTo>
                  <a:pt x="631187" y="1217689"/>
                  <a:pt x="640498" y="1221414"/>
                  <a:pt x="647946" y="1228862"/>
                </a:cubicBezTo>
                <a:lnTo>
                  <a:pt x="592089" y="1217689"/>
                </a:lnTo>
                <a:close/>
                <a:moveTo>
                  <a:pt x="885338" y="1203027"/>
                </a:moveTo>
                <a:cubicBezTo>
                  <a:pt x="883477" y="1203494"/>
                  <a:pt x="882546" y="1204656"/>
                  <a:pt x="882546" y="1206518"/>
                </a:cubicBezTo>
                <a:cubicBezTo>
                  <a:pt x="882546" y="1213966"/>
                  <a:pt x="886271" y="1217689"/>
                  <a:pt x="893717" y="1217689"/>
                </a:cubicBezTo>
                <a:cubicBezTo>
                  <a:pt x="893717" y="1217689"/>
                  <a:pt x="897441" y="1217689"/>
                  <a:pt x="904889" y="1217689"/>
                </a:cubicBezTo>
                <a:cubicBezTo>
                  <a:pt x="912337" y="1217689"/>
                  <a:pt x="923508" y="1221414"/>
                  <a:pt x="938403" y="1228862"/>
                </a:cubicBezTo>
                <a:cubicBezTo>
                  <a:pt x="953299" y="1236309"/>
                  <a:pt x="960746" y="1240033"/>
                  <a:pt x="960746" y="1240033"/>
                </a:cubicBezTo>
                <a:cubicBezTo>
                  <a:pt x="960746" y="1240033"/>
                  <a:pt x="958885" y="1236309"/>
                  <a:pt x="955160" y="1228862"/>
                </a:cubicBezTo>
                <a:cubicBezTo>
                  <a:pt x="951437" y="1221414"/>
                  <a:pt x="942128" y="1217689"/>
                  <a:pt x="927232" y="1217689"/>
                </a:cubicBezTo>
                <a:cubicBezTo>
                  <a:pt x="904889" y="1206518"/>
                  <a:pt x="890924" y="1201631"/>
                  <a:pt x="885338" y="1203027"/>
                </a:cubicBezTo>
                <a:close/>
                <a:moveTo>
                  <a:pt x="525059" y="1195346"/>
                </a:moveTo>
                <a:lnTo>
                  <a:pt x="558573" y="1195346"/>
                </a:lnTo>
                <a:cubicBezTo>
                  <a:pt x="566021" y="1195346"/>
                  <a:pt x="569745" y="1199071"/>
                  <a:pt x="569745" y="1206518"/>
                </a:cubicBezTo>
                <a:cubicBezTo>
                  <a:pt x="569745" y="1213966"/>
                  <a:pt x="558573" y="1213966"/>
                  <a:pt x="536230" y="1206518"/>
                </a:cubicBezTo>
                <a:cubicBezTo>
                  <a:pt x="528784" y="1206518"/>
                  <a:pt x="525059" y="1202794"/>
                  <a:pt x="525059" y="1195346"/>
                </a:cubicBezTo>
                <a:close/>
                <a:moveTo>
                  <a:pt x="5429331" y="1173005"/>
                </a:moveTo>
                <a:cubicBezTo>
                  <a:pt x="5436779" y="1173005"/>
                  <a:pt x="5444227" y="1176728"/>
                  <a:pt x="5451675" y="1184175"/>
                </a:cubicBezTo>
                <a:cubicBezTo>
                  <a:pt x="5444227" y="1184175"/>
                  <a:pt x="5438641" y="1184175"/>
                  <a:pt x="5434917" y="1184175"/>
                </a:cubicBezTo>
                <a:cubicBezTo>
                  <a:pt x="5431194" y="1184175"/>
                  <a:pt x="5425608" y="1184175"/>
                  <a:pt x="5418160" y="1184175"/>
                </a:cubicBezTo>
                <a:close/>
                <a:moveTo>
                  <a:pt x="592089" y="1173005"/>
                </a:moveTo>
                <a:cubicBezTo>
                  <a:pt x="592089" y="1173005"/>
                  <a:pt x="595812" y="1173005"/>
                  <a:pt x="603260" y="1173005"/>
                </a:cubicBezTo>
                <a:lnTo>
                  <a:pt x="603260" y="1184175"/>
                </a:lnTo>
                <a:close/>
                <a:moveTo>
                  <a:pt x="5300860" y="1133904"/>
                </a:moveTo>
                <a:cubicBezTo>
                  <a:pt x="5308307" y="1133904"/>
                  <a:pt x="5313894" y="1135766"/>
                  <a:pt x="5317617" y="1139489"/>
                </a:cubicBezTo>
                <a:cubicBezTo>
                  <a:pt x="5325065" y="1146937"/>
                  <a:pt x="5334374" y="1152523"/>
                  <a:pt x="5345547" y="1156246"/>
                </a:cubicBezTo>
                <a:cubicBezTo>
                  <a:pt x="5356717" y="1159971"/>
                  <a:pt x="5366027" y="1161832"/>
                  <a:pt x="5373474" y="1161832"/>
                </a:cubicBezTo>
                <a:lnTo>
                  <a:pt x="5395818" y="1173005"/>
                </a:lnTo>
                <a:cubicBezTo>
                  <a:pt x="5395818" y="1173005"/>
                  <a:pt x="5392094" y="1173005"/>
                  <a:pt x="5384646" y="1173005"/>
                </a:cubicBezTo>
                <a:lnTo>
                  <a:pt x="5351131" y="1173005"/>
                </a:lnTo>
                <a:cubicBezTo>
                  <a:pt x="5336237" y="1165557"/>
                  <a:pt x="5319480" y="1159971"/>
                  <a:pt x="5300860" y="1156246"/>
                </a:cubicBezTo>
                <a:cubicBezTo>
                  <a:pt x="5282241" y="1152523"/>
                  <a:pt x="5272932" y="1148798"/>
                  <a:pt x="5272932" y="1145075"/>
                </a:cubicBezTo>
                <a:cubicBezTo>
                  <a:pt x="5272932" y="1141352"/>
                  <a:pt x="5272932" y="1139489"/>
                  <a:pt x="5272932" y="1139489"/>
                </a:cubicBezTo>
                <a:cubicBezTo>
                  <a:pt x="5284103" y="1135766"/>
                  <a:pt x="5293412" y="1133904"/>
                  <a:pt x="5300860" y="1133904"/>
                </a:cubicBezTo>
                <a:close/>
                <a:moveTo>
                  <a:pt x="647946" y="1117147"/>
                </a:moveTo>
                <a:cubicBezTo>
                  <a:pt x="647946" y="1117147"/>
                  <a:pt x="651669" y="1117147"/>
                  <a:pt x="659117" y="1117147"/>
                </a:cubicBezTo>
                <a:cubicBezTo>
                  <a:pt x="659117" y="1124595"/>
                  <a:pt x="659117" y="1128318"/>
                  <a:pt x="659117" y="1128318"/>
                </a:cubicBezTo>
                <a:cubicBezTo>
                  <a:pt x="659117" y="1128318"/>
                  <a:pt x="657255" y="1128318"/>
                  <a:pt x="653531" y="1128318"/>
                </a:cubicBezTo>
                <a:cubicBezTo>
                  <a:pt x="649807" y="1128318"/>
                  <a:pt x="647946" y="1124595"/>
                  <a:pt x="647946" y="1117147"/>
                </a:cubicBezTo>
                <a:close/>
                <a:moveTo>
                  <a:pt x="626999" y="1110165"/>
                </a:moveTo>
                <a:cubicBezTo>
                  <a:pt x="629791" y="1111096"/>
                  <a:pt x="633050" y="1113423"/>
                  <a:pt x="636774" y="1117147"/>
                </a:cubicBezTo>
                <a:lnTo>
                  <a:pt x="636774" y="1128318"/>
                </a:lnTo>
                <a:lnTo>
                  <a:pt x="625603" y="1128318"/>
                </a:lnTo>
                <a:cubicBezTo>
                  <a:pt x="618155" y="1120870"/>
                  <a:pt x="616292" y="1115284"/>
                  <a:pt x="620017" y="1111561"/>
                </a:cubicBezTo>
                <a:cubicBezTo>
                  <a:pt x="621878" y="1109699"/>
                  <a:pt x="624207" y="1109234"/>
                  <a:pt x="626999" y="1110165"/>
                </a:cubicBezTo>
                <a:close/>
                <a:moveTo>
                  <a:pt x="5228245" y="1105975"/>
                </a:moveTo>
                <a:lnTo>
                  <a:pt x="5239416" y="1117147"/>
                </a:lnTo>
                <a:lnTo>
                  <a:pt x="5261760" y="1128318"/>
                </a:lnTo>
                <a:lnTo>
                  <a:pt x="5239416" y="1128318"/>
                </a:lnTo>
                <a:cubicBezTo>
                  <a:pt x="5224522" y="1120870"/>
                  <a:pt x="5217075" y="1117147"/>
                  <a:pt x="5217075" y="1117147"/>
                </a:cubicBezTo>
                <a:close/>
                <a:moveTo>
                  <a:pt x="5194731" y="1094804"/>
                </a:moveTo>
                <a:cubicBezTo>
                  <a:pt x="5202179" y="1094804"/>
                  <a:pt x="5205902" y="1098527"/>
                  <a:pt x="5205902" y="1105975"/>
                </a:cubicBezTo>
                <a:cubicBezTo>
                  <a:pt x="5198454" y="1113423"/>
                  <a:pt x="5191007" y="1117147"/>
                  <a:pt x="5183559" y="1117147"/>
                </a:cubicBezTo>
                <a:cubicBezTo>
                  <a:pt x="5183559" y="1109699"/>
                  <a:pt x="5185422" y="1104113"/>
                  <a:pt x="5189145" y="1100389"/>
                </a:cubicBezTo>
                <a:cubicBezTo>
                  <a:pt x="5192868" y="1096666"/>
                  <a:pt x="5194731" y="1094804"/>
                  <a:pt x="5194731" y="1094804"/>
                </a:cubicBezTo>
                <a:close/>
                <a:moveTo>
                  <a:pt x="5150045" y="1072461"/>
                </a:moveTo>
                <a:cubicBezTo>
                  <a:pt x="5150045" y="1072461"/>
                  <a:pt x="5153770" y="1076184"/>
                  <a:pt x="5161217" y="1083632"/>
                </a:cubicBezTo>
                <a:lnTo>
                  <a:pt x="5138874" y="1083632"/>
                </a:lnTo>
                <a:close/>
                <a:moveTo>
                  <a:pt x="5105360" y="1061290"/>
                </a:moveTo>
                <a:lnTo>
                  <a:pt x="5138874" y="1061290"/>
                </a:lnTo>
                <a:lnTo>
                  <a:pt x="5116531" y="1072461"/>
                </a:lnTo>
                <a:close/>
                <a:moveTo>
                  <a:pt x="5049503" y="1038947"/>
                </a:moveTo>
                <a:cubicBezTo>
                  <a:pt x="5071844" y="1038947"/>
                  <a:pt x="5083017" y="1046395"/>
                  <a:pt x="5083017" y="1061290"/>
                </a:cubicBezTo>
                <a:cubicBezTo>
                  <a:pt x="5068121" y="1061290"/>
                  <a:pt x="5056949" y="1057565"/>
                  <a:pt x="5049503" y="1050118"/>
                </a:cubicBezTo>
                <a:close/>
                <a:moveTo>
                  <a:pt x="5004816" y="1027774"/>
                </a:moveTo>
                <a:cubicBezTo>
                  <a:pt x="5004816" y="1027774"/>
                  <a:pt x="5008541" y="1027774"/>
                  <a:pt x="5015987" y="1027774"/>
                </a:cubicBezTo>
                <a:lnTo>
                  <a:pt x="5015987" y="1038947"/>
                </a:lnTo>
                <a:cubicBezTo>
                  <a:pt x="5008541" y="1038947"/>
                  <a:pt x="5004816" y="1035222"/>
                  <a:pt x="5004816" y="1027774"/>
                </a:cubicBezTo>
                <a:close/>
                <a:moveTo>
                  <a:pt x="4703187" y="1027774"/>
                </a:moveTo>
                <a:cubicBezTo>
                  <a:pt x="4710634" y="1027774"/>
                  <a:pt x="4714358" y="1029637"/>
                  <a:pt x="4714358" y="1033360"/>
                </a:cubicBezTo>
                <a:cubicBezTo>
                  <a:pt x="4714358" y="1037084"/>
                  <a:pt x="4712496" y="1038947"/>
                  <a:pt x="4708773" y="1038947"/>
                </a:cubicBezTo>
                <a:cubicBezTo>
                  <a:pt x="4705048" y="1038947"/>
                  <a:pt x="4703187" y="1035222"/>
                  <a:pt x="4703187" y="1027774"/>
                </a:cubicBezTo>
                <a:close/>
                <a:moveTo>
                  <a:pt x="4658500" y="1027774"/>
                </a:moveTo>
                <a:cubicBezTo>
                  <a:pt x="4665948" y="1027774"/>
                  <a:pt x="4669673" y="1027774"/>
                  <a:pt x="4669673" y="1027774"/>
                </a:cubicBezTo>
                <a:cubicBezTo>
                  <a:pt x="4669673" y="1035222"/>
                  <a:pt x="4662225" y="1038947"/>
                  <a:pt x="4647329" y="1038947"/>
                </a:cubicBezTo>
                <a:close/>
                <a:moveTo>
                  <a:pt x="592089" y="1027774"/>
                </a:moveTo>
                <a:cubicBezTo>
                  <a:pt x="584641" y="1027774"/>
                  <a:pt x="580916" y="1031499"/>
                  <a:pt x="580916" y="1038947"/>
                </a:cubicBezTo>
                <a:cubicBezTo>
                  <a:pt x="580916" y="1038947"/>
                  <a:pt x="584641" y="1038947"/>
                  <a:pt x="592089" y="1038947"/>
                </a:cubicBezTo>
                <a:cubicBezTo>
                  <a:pt x="592089" y="1031499"/>
                  <a:pt x="592089" y="1027774"/>
                  <a:pt x="592089" y="1027774"/>
                </a:cubicBezTo>
                <a:close/>
                <a:moveTo>
                  <a:pt x="335144" y="1027774"/>
                </a:moveTo>
                <a:lnTo>
                  <a:pt x="357487" y="1038947"/>
                </a:lnTo>
                <a:cubicBezTo>
                  <a:pt x="357487" y="1038947"/>
                  <a:pt x="350039" y="1038947"/>
                  <a:pt x="335144" y="1038947"/>
                </a:cubicBezTo>
                <a:close/>
                <a:moveTo>
                  <a:pt x="122886" y="1027774"/>
                </a:moveTo>
                <a:lnTo>
                  <a:pt x="134058" y="1027774"/>
                </a:lnTo>
                <a:lnTo>
                  <a:pt x="134058" y="1038947"/>
                </a:lnTo>
                <a:cubicBezTo>
                  <a:pt x="126610" y="1031499"/>
                  <a:pt x="122886" y="1027774"/>
                  <a:pt x="122886" y="1027774"/>
                </a:cubicBezTo>
                <a:close/>
                <a:moveTo>
                  <a:pt x="4630573" y="1016603"/>
                </a:moveTo>
                <a:cubicBezTo>
                  <a:pt x="4634296" y="1016603"/>
                  <a:pt x="4636157" y="1020327"/>
                  <a:pt x="4636157" y="1027774"/>
                </a:cubicBezTo>
                <a:cubicBezTo>
                  <a:pt x="4628711" y="1027774"/>
                  <a:pt x="4624987" y="1027774"/>
                  <a:pt x="4624987" y="1027774"/>
                </a:cubicBezTo>
                <a:cubicBezTo>
                  <a:pt x="4624987" y="1020327"/>
                  <a:pt x="4626848" y="1016603"/>
                  <a:pt x="4630573" y="1016603"/>
                </a:cubicBezTo>
                <a:close/>
                <a:moveTo>
                  <a:pt x="502716" y="1016603"/>
                </a:moveTo>
                <a:lnTo>
                  <a:pt x="525059" y="1027774"/>
                </a:lnTo>
                <a:cubicBezTo>
                  <a:pt x="525059" y="1020327"/>
                  <a:pt x="521336" y="1016603"/>
                  <a:pt x="513888" y="1016603"/>
                </a:cubicBezTo>
                <a:cubicBezTo>
                  <a:pt x="506440" y="1016603"/>
                  <a:pt x="502716" y="1016603"/>
                  <a:pt x="502716" y="1016603"/>
                </a:cubicBezTo>
                <a:close/>
                <a:moveTo>
                  <a:pt x="312801" y="1016603"/>
                </a:moveTo>
                <a:lnTo>
                  <a:pt x="323973" y="1016603"/>
                </a:lnTo>
                <a:cubicBezTo>
                  <a:pt x="316525" y="1016603"/>
                  <a:pt x="316525" y="1020327"/>
                  <a:pt x="323973" y="1027774"/>
                </a:cubicBezTo>
                <a:lnTo>
                  <a:pt x="312801" y="1027774"/>
                </a:lnTo>
                <a:close/>
                <a:moveTo>
                  <a:pt x="201086" y="1016603"/>
                </a:moveTo>
                <a:cubicBezTo>
                  <a:pt x="201086" y="1016603"/>
                  <a:pt x="204811" y="1016603"/>
                  <a:pt x="212259" y="1016603"/>
                </a:cubicBezTo>
                <a:cubicBezTo>
                  <a:pt x="212259" y="1024051"/>
                  <a:pt x="217843" y="1027774"/>
                  <a:pt x="229016" y="1027774"/>
                </a:cubicBezTo>
                <a:cubicBezTo>
                  <a:pt x="240187" y="1027774"/>
                  <a:pt x="245773" y="1029637"/>
                  <a:pt x="245773" y="1033360"/>
                </a:cubicBezTo>
                <a:cubicBezTo>
                  <a:pt x="245773" y="1037084"/>
                  <a:pt x="234602" y="1038947"/>
                  <a:pt x="212259" y="1038947"/>
                </a:cubicBezTo>
                <a:cubicBezTo>
                  <a:pt x="212259" y="1038947"/>
                  <a:pt x="208534" y="1035222"/>
                  <a:pt x="201086" y="1027774"/>
                </a:cubicBezTo>
                <a:cubicBezTo>
                  <a:pt x="201086" y="1020327"/>
                  <a:pt x="201086" y="1016603"/>
                  <a:pt x="201086" y="1016603"/>
                </a:cubicBezTo>
                <a:close/>
                <a:moveTo>
                  <a:pt x="78201" y="1005431"/>
                </a:moveTo>
                <a:cubicBezTo>
                  <a:pt x="78201" y="1005431"/>
                  <a:pt x="81924" y="1005431"/>
                  <a:pt x="89372" y="1005431"/>
                </a:cubicBezTo>
                <a:cubicBezTo>
                  <a:pt x="96819" y="1005431"/>
                  <a:pt x="104267" y="1009156"/>
                  <a:pt x="111715" y="1016603"/>
                </a:cubicBezTo>
                <a:lnTo>
                  <a:pt x="78201" y="1016603"/>
                </a:lnTo>
                <a:cubicBezTo>
                  <a:pt x="78201" y="1009156"/>
                  <a:pt x="78201" y="1005431"/>
                  <a:pt x="78201" y="1005431"/>
                </a:cubicBezTo>
                <a:close/>
                <a:moveTo>
                  <a:pt x="4937787" y="994260"/>
                </a:moveTo>
                <a:lnTo>
                  <a:pt x="4948959" y="1005431"/>
                </a:lnTo>
                <a:cubicBezTo>
                  <a:pt x="4948959" y="1005431"/>
                  <a:pt x="4947097" y="1005431"/>
                  <a:pt x="4943373" y="1005431"/>
                </a:cubicBezTo>
                <a:cubicBezTo>
                  <a:pt x="4939650" y="1005431"/>
                  <a:pt x="4935925" y="1003570"/>
                  <a:pt x="4932203" y="999846"/>
                </a:cubicBezTo>
                <a:cubicBezTo>
                  <a:pt x="4928478" y="996122"/>
                  <a:pt x="4930340" y="994260"/>
                  <a:pt x="4937787" y="994260"/>
                </a:cubicBezTo>
                <a:close/>
                <a:moveTo>
                  <a:pt x="122886" y="994260"/>
                </a:moveTo>
                <a:lnTo>
                  <a:pt x="134058" y="1005431"/>
                </a:lnTo>
                <a:lnTo>
                  <a:pt x="134058" y="1016603"/>
                </a:lnTo>
                <a:cubicBezTo>
                  <a:pt x="126610" y="1016603"/>
                  <a:pt x="124749" y="1014742"/>
                  <a:pt x="128472" y="1011017"/>
                </a:cubicBezTo>
                <a:cubicBezTo>
                  <a:pt x="132197" y="1007294"/>
                  <a:pt x="130335" y="1005431"/>
                  <a:pt x="122886" y="1005431"/>
                </a:cubicBezTo>
                <a:cubicBezTo>
                  <a:pt x="122886" y="1005431"/>
                  <a:pt x="122886" y="1001708"/>
                  <a:pt x="122886" y="994260"/>
                </a:cubicBezTo>
                <a:close/>
                <a:moveTo>
                  <a:pt x="4848416" y="971917"/>
                </a:moveTo>
                <a:lnTo>
                  <a:pt x="4859588" y="971917"/>
                </a:lnTo>
                <a:cubicBezTo>
                  <a:pt x="4867034" y="971917"/>
                  <a:pt x="4874483" y="971917"/>
                  <a:pt x="4881929" y="971917"/>
                </a:cubicBezTo>
                <a:lnTo>
                  <a:pt x="4870759" y="983089"/>
                </a:lnTo>
                <a:close/>
                <a:moveTo>
                  <a:pt x="435687" y="971917"/>
                </a:moveTo>
                <a:lnTo>
                  <a:pt x="458031" y="971917"/>
                </a:lnTo>
                <a:cubicBezTo>
                  <a:pt x="458031" y="971917"/>
                  <a:pt x="459892" y="973780"/>
                  <a:pt x="463616" y="977503"/>
                </a:cubicBezTo>
                <a:cubicBezTo>
                  <a:pt x="467340" y="981226"/>
                  <a:pt x="469202" y="983089"/>
                  <a:pt x="469202" y="983089"/>
                </a:cubicBezTo>
                <a:cubicBezTo>
                  <a:pt x="469202" y="997984"/>
                  <a:pt x="465478" y="1001708"/>
                  <a:pt x="458031" y="994260"/>
                </a:cubicBezTo>
                <a:cubicBezTo>
                  <a:pt x="450583" y="986812"/>
                  <a:pt x="446859" y="986812"/>
                  <a:pt x="446859" y="994260"/>
                </a:cubicBezTo>
                <a:lnTo>
                  <a:pt x="458031" y="1005431"/>
                </a:lnTo>
                <a:cubicBezTo>
                  <a:pt x="443135" y="1005431"/>
                  <a:pt x="431963" y="1005431"/>
                  <a:pt x="424517" y="1005431"/>
                </a:cubicBezTo>
                <a:cubicBezTo>
                  <a:pt x="417068" y="1005431"/>
                  <a:pt x="413344" y="1001708"/>
                  <a:pt x="413344" y="994260"/>
                </a:cubicBezTo>
                <a:cubicBezTo>
                  <a:pt x="405897" y="986812"/>
                  <a:pt x="405897" y="983089"/>
                  <a:pt x="413344" y="983089"/>
                </a:cubicBezTo>
                <a:close/>
                <a:moveTo>
                  <a:pt x="78201" y="971917"/>
                </a:moveTo>
                <a:lnTo>
                  <a:pt x="100544" y="971917"/>
                </a:lnTo>
                <a:lnTo>
                  <a:pt x="89372" y="994260"/>
                </a:lnTo>
                <a:cubicBezTo>
                  <a:pt x="81924" y="994260"/>
                  <a:pt x="80062" y="990537"/>
                  <a:pt x="83787" y="983089"/>
                </a:cubicBezTo>
                <a:cubicBezTo>
                  <a:pt x="87510" y="975642"/>
                  <a:pt x="85649" y="971917"/>
                  <a:pt x="78201" y="971917"/>
                </a:cubicBezTo>
                <a:close/>
                <a:moveTo>
                  <a:pt x="4826072" y="949574"/>
                </a:moveTo>
                <a:cubicBezTo>
                  <a:pt x="4826072" y="957022"/>
                  <a:pt x="4829797" y="960746"/>
                  <a:pt x="4837244" y="960746"/>
                </a:cubicBezTo>
                <a:lnTo>
                  <a:pt x="4826072" y="960746"/>
                </a:lnTo>
                <a:close/>
                <a:moveTo>
                  <a:pt x="114507" y="920250"/>
                </a:moveTo>
                <a:cubicBezTo>
                  <a:pt x="116370" y="921181"/>
                  <a:pt x="119163" y="923508"/>
                  <a:pt x="122886" y="927232"/>
                </a:cubicBezTo>
                <a:lnTo>
                  <a:pt x="111715" y="927232"/>
                </a:lnTo>
                <a:cubicBezTo>
                  <a:pt x="111715" y="927232"/>
                  <a:pt x="111715" y="925369"/>
                  <a:pt x="111715" y="921646"/>
                </a:cubicBezTo>
                <a:cubicBezTo>
                  <a:pt x="111715" y="919784"/>
                  <a:pt x="112646" y="919319"/>
                  <a:pt x="114507" y="920250"/>
                </a:cubicBezTo>
                <a:close/>
                <a:moveTo>
                  <a:pt x="89372" y="916060"/>
                </a:moveTo>
                <a:lnTo>
                  <a:pt x="100544" y="916060"/>
                </a:lnTo>
                <a:cubicBezTo>
                  <a:pt x="100544" y="916060"/>
                  <a:pt x="98681" y="917923"/>
                  <a:pt x="94958" y="921646"/>
                </a:cubicBezTo>
                <a:cubicBezTo>
                  <a:pt x="91233" y="925369"/>
                  <a:pt x="89372" y="925369"/>
                  <a:pt x="89372" y="921646"/>
                </a:cubicBezTo>
                <a:cubicBezTo>
                  <a:pt x="89372" y="917923"/>
                  <a:pt x="89372" y="916060"/>
                  <a:pt x="89372" y="916060"/>
                </a:cubicBezTo>
                <a:close/>
                <a:moveTo>
                  <a:pt x="4703187" y="904889"/>
                </a:moveTo>
                <a:cubicBezTo>
                  <a:pt x="4710634" y="904889"/>
                  <a:pt x="4714358" y="904889"/>
                  <a:pt x="4714358" y="904889"/>
                </a:cubicBezTo>
                <a:lnTo>
                  <a:pt x="4703187" y="916060"/>
                </a:lnTo>
                <a:cubicBezTo>
                  <a:pt x="4695739" y="916060"/>
                  <a:pt x="4692016" y="914198"/>
                  <a:pt x="4692016" y="910475"/>
                </a:cubicBezTo>
                <a:cubicBezTo>
                  <a:pt x="4692016" y="906751"/>
                  <a:pt x="4695739" y="904889"/>
                  <a:pt x="4703187" y="904889"/>
                </a:cubicBezTo>
                <a:close/>
                <a:moveTo>
                  <a:pt x="4240270" y="890226"/>
                </a:moveTo>
                <a:cubicBezTo>
                  <a:pt x="4247252" y="888830"/>
                  <a:pt x="4256329" y="893717"/>
                  <a:pt x="4267499" y="904889"/>
                </a:cubicBezTo>
                <a:cubicBezTo>
                  <a:pt x="4260052" y="904889"/>
                  <a:pt x="4252604" y="904889"/>
                  <a:pt x="4245156" y="904889"/>
                </a:cubicBezTo>
                <a:cubicBezTo>
                  <a:pt x="4245156" y="904889"/>
                  <a:pt x="4241433" y="901164"/>
                  <a:pt x="4233985" y="893717"/>
                </a:cubicBezTo>
                <a:cubicBezTo>
                  <a:pt x="4235847" y="891855"/>
                  <a:pt x="4237942" y="890691"/>
                  <a:pt x="4240270" y="890226"/>
                </a:cubicBezTo>
                <a:close/>
                <a:moveTo>
                  <a:pt x="4647329" y="882546"/>
                </a:moveTo>
                <a:cubicBezTo>
                  <a:pt x="4654777" y="882546"/>
                  <a:pt x="4658500" y="886269"/>
                  <a:pt x="4658500" y="893717"/>
                </a:cubicBezTo>
                <a:lnTo>
                  <a:pt x="4647329" y="893717"/>
                </a:lnTo>
                <a:cubicBezTo>
                  <a:pt x="4639882" y="893717"/>
                  <a:pt x="4636157" y="893717"/>
                  <a:pt x="4636157" y="893717"/>
                </a:cubicBezTo>
                <a:cubicBezTo>
                  <a:pt x="4636157" y="893717"/>
                  <a:pt x="4638020" y="891855"/>
                  <a:pt x="4641743" y="888132"/>
                </a:cubicBezTo>
                <a:cubicBezTo>
                  <a:pt x="4645468" y="884407"/>
                  <a:pt x="4647329" y="882546"/>
                  <a:pt x="4647329" y="882546"/>
                </a:cubicBezTo>
                <a:close/>
                <a:moveTo>
                  <a:pt x="4557958" y="849032"/>
                </a:moveTo>
                <a:cubicBezTo>
                  <a:pt x="4557958" y="849032"/>
                  <a:pt x="4561681" y="849032"/>
                  <a:pt x="4569129" y="849032"/>
                </a:cubicBezTo>
                <a:lnTo>
                  <a:pt x="4569129" y="860202"/>
                </a:lnTo>
                <a:close/>
                <a:moveTo>
                  <a:pt x="938403" y="837859"/>
                </a:moveTo>
                <a:cubicBezTo>
                  <a:pt x="930955" y="837859"/>
                  <a:pt x="927232" y="841584"/>
                  <a:pt x="927232" y="849032"/>
                </a:cubicBezTo>
                <a:lnTo>
                  <a:pt x="949576" y="837859"/>
                </a:lnTo>
                <a:close/>
                <a:moveTo>
                  <a:pt x="1117147" y="826688"/>
                </a:moveTo>
                <a:lnTo>
                  <a:pt x="1105975" y="837859"/>
                </a:lnTo>
                <a:lnTo>
                  <a:pt x="1128318" y="837859"/>
                </a:lnTo>
                <a:cubicBezTo>
                  <a:pt x="1120870" y="830412"/>
                  <a:pt x="1117147" y="826688"/>
                  <a:pt x="1117147" y="826688"/>
                </a:cubicBezTo>
                <a:close/>
                <a:moveTo>
                  <a:pt x="860203" y="793174"/>
                </a:moveTo>
                <a:lnTo>
                  <a:pt x="849032" y="804345"/>
                </a:lnTo>
                <a:lnTo>
                  <a:pt x="871375" y="804345"/>
                </a:lnTo>
                <a:cubicBezTo>
                  <a:pt x="871375" y="796898"/>
                  <a:pt x="867650" y="793174"/>
                  <a:pt x="860203" y="793174"/>
                </a:cubicBezTo>
                <a:close/>
                <a:moveTo>
                  <a:pt x="821102" y="782002"/>
                </a:moveTo>
                <a:cubicBezTo>
                  <a:pt x="817379" y="782002"/>
                  <a:pt x="815518" y="785727"/>
                  <a:pt x="815518" y="793174"/>
                </a:cubicBezTo>
                <a:cubicBezTo>
                  <a:pt x="815518" y="800622"/>
                  <a:pt x="819241" y="804345"/>
                  <a:pt x="826689" y="804345"/>
                </a:cubicBezTo>
                <a:cubicBezTo>
                  <a:pt x="834136" y="804345"/>
                  <a:pt x="835998" y="800622"/>
                  <a:pt x="832275" y="793174"/>
                </a:cubicBezTo>
                <a:cubicBezTo>
                  <a:pt x="828550" y="785727"/>
                  <a:pt x="824827" y="782002"/>
                  <a:pt x="821102" y="782002"/>
                </a:cubicBezTo>
                <a:close/>
                <a:moveTo>
                  <a:pt x="4044070" y="759660"/>
                </a:moveTo>
                <a:cubicBezTo>
                  <a:pt x="4044070" y="759660"/>
                  <a:pt x="4047795" y="759660"/>
                  <a:pt x="4055241" y="759660"/>
                </a:cubicBezTo>
                <a:cubicBezTo>
                  <a:pt x="4055241" y="767108"/>
                  <a:pt x="4053380" y="770831"/>
                  <a:pt x="4049656" y="770831"/>
                </a:cubicBezTo>
                <a:cubicBezTo>
                  <a:pt x="4045932" y="770831"/>
                  <a:pt x="4044070" y="767108"/>
                  <a:pt x="4044070" y="759660"/>
                </a:cubicBezTo>
                <a:close/>
                <a:moveTo>
                  <a:pt x="949576" y="714974"/>
                </a:moveTo>
                <a:cubicBezTo>
                  <a:pt x="964471" y="729869"/>
                  <a:pt x="983090" y="737317"/>
                  <a:pt x="1005433" y="737317"/>
                </a:cubicBezTo>
                <a:cubicBezTo>
                  <a:pt x="1012881" y="737317"/>
                  <a:pt x="1020327" y="737317"/>
                  <a:pt x="1027776" y="737317"/>
                </a:cubicBezTo>
                <a:lnTo>
                  <a:pt x="1027776" y="748488"/>
                </a:lnTo>
                <a:lnTo>
                  <a:pt x="1038947" y="748488"/>
                </a:lnTo>
                <a:cubicBezTo>
                  <a:pt x="1046395" y="741040"/>
                  <a:pt x="1051979" y="737317"/>
                  <a:pt x="1055704" y="737317"/>
                </a:cubicBezTo>
                <a:cubicBezTo>
                  <a:pt x="1059427" y="737317"/>
                  <a:pt x="1061290" y="737317"/>
                  <a:pt x="1061290" y="737317"/>
                </a:cubicBezTo>
                <a:cubicBezTo>
                  <a:pt x="1068738" y="744765"/>
                  <a:pt x="1072461" y="746626"/>
                  <a:pt x="1072461" y="742902"/>
                </a:cubicBezTo>
                <a:cubicBezTo>
                  <a:pt x="1072461" y="739179"/>
                  <a:pt x="1063152" y="733592"/>
                  <a:pt x="1044533" y="726145"/>
                </a:cubicBezTo>
                <a:cubicBezTo>
                  <a:pt x="1025913" y="718697"/>
                  <a:pt x="1012881" y="714974"/>
                  <a:pt x="1005433" y="714974"/>
                </a:cubicBezTo>
                <a:lnTo>
                  <a:pt x="983090" y="714974"/>
                </a:lnTo>
                <a:close/>
                <a:moveTo>
                  <a:pt x="3809471" y="703803"/>
                </a:moveTo>
                <a:cubicBezTo>
                  <a:pt x="3816916" y="703803"/>
                  <a:pt x="3820641" y="703803"/>
                  <a:pt x="3820641" y="703803"/>
                </a:cubicBezTo>
                <a:lnTo>
                  <a:pt x="3820641" y="714974"/>
                </a:lnTo>
                <a:close/>
                <a:moveTo>
                  <a:pt x="726145" y="692631"/>
                </a:moveTo>
                <a:lnTo>
                  <a:pt x="726145" y="703803"/>
                </a:lnTo>
                <a:lnTo>
                  <a:pt x="737317" y="692631"/>
                </a:lnTo>
                <a:cubicBezTo>
                  <a:pt x="729870" y="692631"/>
                  <a:pt x="726145" y="692631"/>
                  <a:pt x="726145" y="692631"/>
                </a:cubicBezTo>
                <a:close/>
                <a:moveTo>
                  <a:pt x="3664241" y="681460"/>
                </a:moveTo>
                <a:cubicBezTo>
                  <a:pt x="3664241" y="681460"/>
                  <a:pt x="3664241" y="685183"/>
                  <a:pt x="3664241" y="692631"/>
                </a:cubicBezTo>
                <a:cubicBezTo>
                  <a:pt x="3656792" y="692631"/>
                  <a:pt x="3653069" y="690769"/>
                  <a:pt x="3653069" y="687044"/>
                </a:cubicBezTo>
                <a:cubicBezTo>
                  <a:pt x="3653069" y="683322"/>
                  <a:pt x="3656792" y="681460"/>
                  <a:pt x="3664241" y="681460"/>
                </a:cubicBezTo>
                <a:close/>
                <a:moveTo>
                  <a:pt x="2848724" y="681460"/>
                </a:moveTo>
                <a:lnTo>
                  <a:pt x="2848724" y="692631"/>
                </a:lnTo>
                <a:cubicBezTo>
                  <a:pt x="2856172" y="692631"/>
                  <a:pt x="2859895" y="688908"/>
                  <a:pt x="2859895" y="681460"/>
                </a:cubicBezTo>
                <a:close/>
                <a:moveTo>
                  <a:pt x="446859" y="670287"/>
                </a:moveTo>
                <a:lnTo>
                  <a:pt x="458031" y="670287"/>
                </a:lnTo>
                <a:lnTo>
                  <a:pt x="446859" y="681460"/>
                </a:lnTo>
                <a:close/>
                <a:moveTo>
                  <a:pt x="3608383" y="647944"/>
                </a:moveTo>
                <a:cubicBezTo>
                  <a:pt x="3608383" y="647944"/>
                  <a:pt x="3612107" y="647944"/>
                  <a:pt x="3619555" y="647944"/>
                </a:cubicBezTo>
                <a:cubicBezTo>
                  <a:pt x="3619555" y="647944"/>
                  <a:pt x="3615831" y="651669"/>
                  <a:pt x="3608383" y="659117"/>
                </a:cubicBezTo>
                <a:close/>
                <a:moveTo>
                  <a:pt x="569745" y="636773"/>
                </a:moveTo>
                <a:lnTo>
                  <a:pt x="558573" y="647944"/>
                </a:lnTo>
                <a:cubicBezTo>
                  <a:pt x="566021" y="647944"/>
                  <a:pt x="569745" y="647944"/>
                  <a:pt x="569745" y="647944"/>
                </a:cubicBezTo>
                <a:cubicBezTo>
                  <a:pt x="569745" y="647944"/>
                  <a:pt x="573469" y="647944"/>
                  <a:pt x="580916" y="647944"/>
                </a:cubicBezTo>
                <a:cubicBezTo>
                  <a:pt x="580916" y="647944"/>
                  <a:pt x="579055" y="646083"/>
                  <a:pt x="575330" y="642360"/>
                </a:cubicBezTo>
                <a:cubicBezTo>
                  <a:pt x="571607" y="638635"/>
                  <a:pt x="569745" y="636773"/>
                  <a:pt x="569745" y="636773"/>
                </a:cubicBezTo>
                <a:close/>
                <a:moveTo>
                  <a:pt x="3485497" y="625603"/>
                </a:moveTo>
                <a:cubicBezTo>
                  <a:pt x="3485497" y="625603"/>
                  <a:pt x="3487359" y="627464"/>
                  <a:pt x="3491082" y="631187"/>
                </a:cubicBezTo>
                <a:cubicBezTo>
                  <a:pt x="3494807" y="634912"/>
                  <a:pt x="3496668" y="636773"/>
                  <a:pt x="3496668" y="636773"/>
                </a:cubicBezTo>
                <a:lnTo>
                  <a:pt x="3485497" y="636773"/>
                </a:lnTo>
                <a:close/>
                <a:moveTo>
                  <a:pt x="469202" y="614430"/>
                </a:moveTo>
                <a:lnTo>
                  <a:pt x="491545" y="625603"/>
                </a:lnTo>
                <a:cubicBezTo>
                  <a:pt x="484097" y="625603"/>
                  <a:pt x="476650" y="625603"/>
                  <a:pt x="469202" y="625603"/>
                </a:cubicBezTo>
                <a:close/>
                <a:moveTo>
                  <a:pt x="3842984" y="603259"/>
                </a:moveTo>
                <a:lnTo>
                  <a:pt x="3854155" y="603259"/>
                </a:lnTo>
                <a:cubicBezTo>
                  <a:pt x="3876498" y="610707"/>
                  <a:pt x="3895117" y="614430"/>
                  <a:pt x="3910012" y="614430"/>
                </a:cubicBezTo>
                <a:cubicBezTo>
                  <a:pt x="3924908" y="621878"/>
                  <a:pt x="3932356" y="625603"/>
                  <a:pt x="3932356" y="625603"/>
                </a:cubicBezTo>
                <a:lnTo>
                  <a:pt x="3943526" y="636773"/>
                </a:lnTo>
                <a:cubicBezTo>
                  <a:pt x="3950974" y="636773"/>
                  <a:pt x="3964008" y="638635"/>
                  <a:pt x="3982627" y="642360"/>
                </a:cubicBezTo>
                <a:cubicBezTo>
                  <a:pt x="4001245" y="646083"/>
                  <a:pt x="4018002" y="651669"/>
                  <a:pt x="4032899" y="659117"/>
                </a:cubicBezTo>
                <a:cubicBezTo>
                  <a:pt x="4047795" y="666565"/>
                  <a:pt x="4053380" y="672150"/>
                  <a:pt x="4049656" y="675874"/>
                </a:cubicBezTo>
                <a:cubicBezTo>
                  <a:pt x="4045932" y="679597"/>
                  <a:pt x="4036622" y="677735"/>
                  <a:pt x="4021727" y="670287"/>
                </a:cubicBezTo>
                <a:cubicBezTo>
                  <a:pt x="4014279" y="670287"/>
                  <a:pt x="4006831" y="666565"/>
                  <a:pt x="3999384" y="659117"/>
                </a:cubicBezTo>
                <a:cubicBezTo>
                  <a:pt x="3991938" y="651669"/>
                  <a:pt x="3988213" y="651669"/>
                  <a:pt x="3988213" y="659117"/>
                </a:cubicBezTo>
                <a:cubicBezTo>
                  <a:pt x="3988213" y="659117"/>
                  <a:pt x="3980765" y="657255"/>
                  <a:pt x="3965870" y="653530"/>
                </a:cubicBezTo>
                <a:cubicBezTo>
                  <a:pt x="3950974" y="649807"/>
                  <a:pt x="3936080" y="646083"/>
                  <a:pt x="3921183" y="642360"/>
                </a:cubicBezTo>
                <a:cubicBezTo>
                  <a:pt x="3906288" y="638635"/>
                  <a:pt x="3898842" y="633050"/>
                  <a:pt x="3898842" y="625603"/>
                </a:cubicBezTo>
                <a:cubicBezTo>
                  <a:pt x="3898842" y="625603"/>
                  <a:pt x="3895117" y="625603"/>
                  <a:pt x="3887669" y="625603"/>
                </a:cubicBezTo>
                <a:cubicBezTo>
                  <a:pt x="3880223" y="625603"/>
                  <a:pt x="3872774" y="625603"/>
                  <a:pt x="3865326" y="625603"/>
                </a:cubicBezTo>
                <a:cubicBezTo>
                  <a:pt x="3850431" y="618155"/>
                  <a:pt x="3839260" y="614430"/>
                  <a:pt x="3831812" y="614430"/>
                </a:cubicBezTo>
                <a:cubicBezTo>
                  <a:pt x="3839260" y="606983"/>
                  <a:pt x="3842984" y="603259"/>
                  <a:pt x="3842984" y="603259"/>
                </a:cubicBezTo>
                <a:close/>
                <a:moveTo>
                  <a:pt x="3407297" y="603259"/>
                </a:moveTo>
                <a:cubicBezTo>
                  <a:pt x="3414745" y="603259"/>
                  <a:pt x="3418468" y="603259"/>
                  <a:pt x="3418468" y="603259"/>
                </a:cubicBezTo>
                <a:lnTo>
                  <a:pt x="3418468" y="614430"/>
                </a:lnTo>
                <a:close/>
                <a:moveTo>
                  <a:pt x="1273548" y="603259"/>
                </a:moveTo>
                <a:lnTo>
                  <a:pt x="1284719" y="614430"/>
                </a:lnTo>
                <a:cubicBezTo>
                  <a:pt x="1292167" y="614430"/>
                  <a:pt x="1295890" y="610707"/>
                  <a:pt x="1295890" y="603259"/>
                </a:cubicBezTo>
                <a:cubicBezTo>
                  <a:pt x="1295890" y="603259"/>
                  <a:pt x="1292167" y="603259"/>
                  <a:pt x="1284719" y="603259"/>
                </a:cubicBezTo>
                <a:cubicBezTo>
                  <a:pt x="1277271" y="603259"/>
                  <a:pt x="1273548" y="603259"/>
                  <a:pt x="1273548" y="603259"/>
                </a:cubicBezTo>
                <a:close/>
                <a:moveTo>
                  <a:pt x="636774" y="603259"/>
                </a:moveTo>
                <a:cubicBezTo>
                  <a:pt x="636774" y="610707"/>
                  <a:pt x="640498" y="614430"/>
                  <a:pt x="647946" y="614430"/>
                </a:cubicBezTo>
                <a:cubicBezTo>
                  <a:pt x="647946" y="606983"/>
                  <a:pt x="647946" y="603259"/>
                  <a:pt x="647946" y="603259"/>
                </a:cubicBezTo>
                <a:close/>
                <a:moveTo>
                  <a:pt x="335144" y="603259"/>
                </a:moveTo>
                <a:cubicBezTo>
                  <a:pt x="342592" y="603259"/>
                  <a:pt x="348178" y="603259"/>
                  <a:pt x="351901" y="603259"/>
                </a:cubicBezTo>
                <a:cubicBezTo>
                  <a:pt x="355625" y="603259"/>
                  <a:pt x="357487" y="606983"/>
                  <a:pt x="357487" y="614430"/>
                </a:cubicBezTo>
                <a:cubicBezTo>
                  <a:pt x="364935" y="614430"/>
                  <a:pt x="368658" y="616293"/>
                  <a:pt x="368658" y="620016"/>
                </a:cubicBezTo>
                <a:cubicBezTo>
                  <a:pt x="368658" y="623740"/>
                  <a:pt x="361212" y="621878"/>
                  <a:pt x="346316" y="614430"/>
                </a:cubicBezTo>
                <a:cubicBezTo>
                  <a:pt x="338869" y="614430"/>
                  <a:pt x="335144" y="610707"/>
                  <a:pt x="335144" y="603259"/>
                </a:cubicBezTo>
                <a:close/>
                <a:moveTo>
                  <a:pt x="279287" y="603259"/>
                </a:moveTo>
                <a:cubicBezTo>
                  <a:pt x="286734" y="603259"/>
                  <a:pt x="294182" y="603259"/>
                  <a:pt x="301630" y="603259"/>
                </a:cubicBezTo>
                <a:lnTo>
                  <a:pt x="290459" y="614430"/>
                </a:lnTo>
                <a:close/>
                <a:moveTo>
                  <a:pt x="212259" y="592087"/>
                </a:moveTo>
                <a:cubicBezTo>
                  <a:pt x="212259" y="592087"/>
                  <a:pt x="215982" y="592087"/>
                  <a:pt x="223429" y="592087"/>
                </a:cubicBezTo>
                <a:cubicBezTo>
                  <a:pt x="230877" y="592087"/>
                  <a:pt x="234602" y="592087"/>
                  <a:pt x="234602" y="592087"/>
                </a:cubicBezTo>
                <a:lnTo>
                  <a:pt x="212259" y="603259"/>
                </a:lnTo>
                <a:cubicBezTo>
                  <a:pt x="212259" y="595812"/>
                  <a:pt x="212259" y="592087"/>
                  <a:pt x="212259" y="592087"/>
                </a:cubicBezTo>
                <a:close/>
                <a:moveTo>
                  <a:pt x="2804038" y="580916"/>
                </a:moveTo>
                <a:cubicBezTo>
                  <a:pt x="2804038" y="580916"/>
                  <a:pt x="2815209" y="584639"/>
                  <a:pt x="2837552" y="592087"/>
                </a:cubicBezTo>
                <a:cubicBezTo>
                  <a:pt x="2859895" y="592087"/>
                  <a:pt x="2871066" y="592087"/>
                  <a:pt x="2871066" y="592087"/>
                </a:cubicBezTo>
                <a:cubicBezTo>
                  <a:pt x="2871066" y="584639"/>
                  <a:pt x="2869206" y="580916"/>
                  <a:pt x="2865481" y="580916"/>
                </a:cubicBezTo>
                <a:cubicBezTo>
                  <a:pt x="2861757" y="580916"/>
                  <a:pt x="2858033" y="580916"/>
                  <a:pt x="2854310" y="580916"/>
                </a:cubicBezTo>
                <a:cubicBezTo>
                  <a:pt x="2850586" y="580916"/>
                  <a:pt x="2845000" y="580916"/>
                  <a:pt x="2837552" y="580916"/>
                </a:cubicBezTo>
                <a:cubicBezTo>
                  <a:pt x="2830104" y="580916"/>
                  <a:pt x="2826381" y="580916"/>
                  <a:pt x="2826381" y="580916"/>
                </a:cubicBezTo>
                <a:close/>
                <a:moveTo>
                  <a:pt x="558573" y="580916"/>
                </a:moveTo>
                <a:lnTo>
                  <a:pt x="547402" y="592087"/>
                </a:lnTo>
                <a:lnTo>
                  <a:pt x="580916" y="592087"/>
                </a:lnTo>
                <a:lnTo>
                  <a:pt x="603260" y="592087"/>
                </a:lnTo>
                <a:lnTo>
                  <a:pt x="614430" y="592087"/>
                </a:lnTo>
                <a:lnTo>
                  <a:pt x="603260" y="580916"/>
                </a:lnTo>
                <a:lnTo>
                  <a:pt x="592089" y="580916"/>
                </a:lnTo>
                <a:cubicBezTo>
                  <a:pt x="592089" y="588364"/>
                  <a:pt x="588364" y="592087"/>
                  <a:pt x="580916" y="592087"/>
                </a:cubicBezTo>
                <a:cubicBezTo>
                  <a:pt x="573469" y="592087"/>
                  <a:pt x="566021" y="588364"/>
                  <a:pt x="558573" y="580916"/>
                </a:cubicBezTo>
                <a:close/>
                <a:moveTo>
                  <a:pt x="2482859" y="573934"/>
                </a:moveTo>
                <a:cubicBezTo>
                  <a:pt x="2480996" y="574865"/>
                  <a:pt x="2480066" y="577193"/>
                  <a:pt x="2480066" y="580916"/>
                </a:cubicBezTo>
                <a:cubicBezTo>
                  <a:pt x="2480066" y="588364"/>
                  <a:pt x="2483790" y="592087"/>
                  <a:pt x="2491238" y="592087"/>
                </a:cubicBezTo>
                <a:cubicBezTo>
                  <a:pt x="2498685" y="592087"/>
                  <a:pt x="2502408" y="590226"/>
                  <a:pt x="2502408" y="586502"/>
                </a:cubicBezTo>
                <a:cubicBezTo>
                  <a:pt x="2502408" y="582778"/>
                  <a:pt x="2498685" y="579055"/>
                  <a:pt x="2491238" y="575330"/>
                </a:cubicBezTo>
                <a:cubicBezTo>
                  <a:pt x="2487513" y="573468"/>
                  <a:pt x="2484720" y="573003"/>
                  <a:pt x="2482859" y="573934"/>
                </a:cubicBezTo>
                <a:close/>
                <a:moveTo>
                  <a:pt x="3764784" y="569745"/>
                </a:moveTo>
                <a:lnTo>
                  <a:pt x="3820641" y="592087"/>
                </a:lnTo>
                <a:cubicBezTo>
                  <a:pt x="3820641" y="599535"/>
                  <a:pt x="3809471" y="599535"/>
                  <a:pt x="3787127" y="592087"/>
                </a:cubicBezTo>
                <a:close/>
                <a:moveTo>
                  <a:pt x="916060" y="569745"/>
                </a:moveTo>
                <a:lnTo>
                  <a:pt x="927232" y="580916"/>
                </a:lnTo>
                <a:lnTo>
                  <a:pt x="938403" y="580916"/>
                </a:lnTo>
                <a:cubicBezTo>
                  <a:pt x="930955" y="573468"/>
                  <a:pt x="923508" y="569745"/>
                  <a:pt x="916060" y="569745"/>
                </a:cubicBezTo>
                <a:close/>
                <a:moveTo>
                  <a:pt x="256944" y="569745"/>
                </a:moveTo>
                <a:lnTo>
                  <a:pt x="268116" y="603259"/>
                </a:lnTo>
                <a:cubicBezTo>
                  <a:pt x="268116" y="618155"/>
                  <a:pt x="268116" y="625603"/>
                  <a:pt x="268116" y="625603"/>
                </a:cubicBezTo>
                <a:cubicBezTo>
                  <a:pt x="268116" y="625603"/>
                  <a:pt x="264391" y="623740"/>
                  <a:pt x="256944" y="620016"/>
                </a:cubicBezTo>
                <a:cubicBezTo>
                  <a:pt x="249496" y="616293"/>
                  <a:pt x="249496" y="610707"/>
                  <a:pt x="256944" y="603259"/>
                </a:cubicBezTo>
                <a:lnTo>
                  <a:pt x="256944" y="580916"/>
                </a:lnTo>
                <a:cubicBezTo>
                  <a:pt x="256944" y="580916"/>
                  <a:pt x="255082" y="579055"/>
                  <a:pt x="251359" y="575330"/>
                </a:cubicBezTo>
                <a:cubicBezTo>
                  <a:pt x="247634" y="571607"/>
                  <a:pt x="249496" y="569745"/>
                  <a:pt x="256944" y="569745"/>
                </a:cubicBezTo>
                <a:close/>
                <a:moveTo>
                  <a:pt x="2859895" y="558573"/>
                </a:moveTo>
                <a:cubicBezTo>
                  <a:pt x="2852447" y="558573"/>
                  <a:pt x="2848724" y="560436"/>
                  <a:pt x="2848724" y="564159"/>
                </a:cubicBezTo>
                <a:cubicBezTo>
                  <a:pt x="2848724" y="567882"/>
                  <a:pt x="2854310" y="569745"/>
                  <a:pt x="2865481" y="569745"/>
                </a:cubicBezTo>
                <a:cubicBezTo>
                  <a:pt x="2876652" y="569745"/>
                  <a:pt x="2882238" y="573468"/>
                  <a:pt x="2882238" y="580916"/>
                </a:cubicBezTo>
                <a:lnTo>
                  <a:pt x="2904582" y="580916"/>
                </a:lnTo>
                <a:cubicBezTo>
                  <a:pt x="2904582" y="573468"/>
                  <a:pt x="2902718" y="569745"/>
                  <a:pt x="2898996" y="569745"/>
                </a:cubicBezTo>
                <a:cubicBezTo>
                  <a:pt x="2895272" y="569745"/>
                  <a:pt x="2893410" y="569745"/>
                  <a:pt x="2893410" y="569745"/>
                </a:cubicBezTo>
                <a:lnTo>
                  <a:pt x="2871066" y="558573"/>
                </a:lnTo>
                <a:cubicBezTo>
                  <a:pt x="2871066" y="558573"/>
                  <a:pt x="2867344" y="558573"/>
                  <a:pt x="2859895" y="558573"/>
                </a:cubicBezTo>
                <a:close/>
                <a:moveTo>
                  <a:pt x="2379523" y="558573"/>
                </a:moveTo>
                <a:cubicBezTo>
                  <a:pt x="2379523" y="558573"/>
                  <a:pt x="2377661" y="560436"/>
                  <a:pt x="2373937" y="564159"/>
                </a:cubicBezTo>
                <a:cubicBezTo>
                  <a:pt x="2370213" y="567882"/>
                  <a:pt x="2372075" y="569745"/>
                  <a:pt x="2379523" y="569745"/>
                </a:cubicBezTo>
                <a:cubicBezTo>
                  <a:pt x="2386970" y="569745"/>
                  <a:pt x="2390694" y="566021"/>
                  <a:pt x="2390694" y="558573"/>
                </a:cubicBezTo>
                <a:cubicBezTo>
                  <a:pt x="2383246" y="558573"/>
                  <a:pt x="2379523" y="558573"/>
                  <a:pt x="2379523" y="558573"/>
                </a:cubicBezTo>
                <a:close/>
                <a:moveTo>
                  <a:pt x="1083632" y="558573"/>
                </a:moveTo>
                <a:cubicBezTo>
                  <a:pt x="1091079" y="558573"/>
                  <a:pt x="1094804" y="562298"/>
                  <a:pt x="1094804" y="569745"/>
                </a:cubicBezTo>
                <a:cubicBezTo>
                  <a:pt x="1094804" y="569745"/>
                  <a:pt x="1091079" y="569745"/>
                  <a:pt x="1083632" y="569745"/>
                </a:cubicBezTo>
                <a:close/>
                <a:moveTo>
                  <a:pt x="647946" y="558573"/>
                </a:moveTo>
                <a:cubicBezTo>
                  <a:pt x="647946" y="566021"/>
                  <a:pt x="647946" y="569745"/>
                  <a:pt x="647946" y="569745"/>
                </a:cubicBezTo>
                <a:lnTo>
                  <a:pt x="659117" y="569745"/>
                </a:lnTo>
                <a:cubicBezTo>
                  <a:pt x="659117" y="562298"/>
                  <a:pt x="655394" y="558573"/>
                  <a:pt x="647946" y="558573"/>
                </a:cubicBezTo>
                <a:close/>
                <a:moveTo>
                  <a:pt x="212259" y="558573"/>
                </a:moveTo>
                <a:lnTo>
                  <a:pt x="223429" y="558573"/>
                </a:lnTo>
                <a:lnTo>
                  <a:pt x="212259" y="569745"/>
                </a:lnTo>
                <a:cubicBezTo>
                  <a:pt x="219706" y="562298"/>
                  <a:pt x="219706" y="558573"/>
                  <a:pt x="212259" y="558573"/>
                </a:cubicBezTo>
                <a:close/>
                <a:moveTo>
                  <a:pt x="1078047" y="547402"/>
                </a:moveTo>
                <a:lnTo>
                  <a:pt x="1058723" y="548609"/>
                </a:lnTo>
                <a:lnTo>
                  <a:pt x="1062686" y="550195"/>
                </a:lnTo>
                <a:cubicBezTo>
                  <a:pt x="1065478" y="552058"/>
                  <a:pt x="1068738" y="554850"/>
                  <a:pt x="1072461" y="558573"/>
                </a:cubicBezTo>
                <a:lnTo>
                  <a:pt x="1061290" y="558573"/>
                </a:lnTo>
                <a:cubicBezTo>
                  <a:pt x="1053842" y="558573"/>
                  <a:pt x="1050118" y="556711"/>
                  <a:pt x="1050118" y="552988"/>
                </a:cubicBezTo>
                <a:lnTo>
                  <a:pt x="1050916" y="550594"/>
                </a:lnTo>
                <a:lnTo>
                  <a:pt x="1044533" y="552988"/>
                </a:lnTo>
                <a:cubicBezTo>
                  <a:pt x="1040808" y="556711"/>
                  <a:pt x="1035222" y="558573"/>
                  <a:pt x="1027776" y="558573"/>
                </a:cubicBezTo>
                <a:cubicBezTo>
                  <a:pt x="1035222" y="558573"/>
                  <a:pt x="1040808" y="560436"/>
                  <a:pt x="1044533" y="564159"/>
                </a:cubicBezTo>
                <a:cubicBezTo>
                  <a:pt x="1048256" y="567882"/>
                  <a:pt x="1050118" y="569745"/>
                  <a:pt x="1050118" y="569745"/>
                </a:cubicBezTo>
                <a:cubicBezTo>
                  <a:pt x="1057565" y="569745"/>
                  <a:pt x="1063152" y="569745"/>
                  <a:pt x="1066875" y="569745"/>
                </a:cubicBezTo>
                <a:cubicBezTo>
                  <a:pt x="1070599" y="569745"/>
                  <a:pt x="1078047" y="571607"/>
                  <a:pt x="1089218" y="575330"/>
                </a:cubicBezTo>
                <a:cubicBezTo>
                  <a:pt x="1100390" y="579055"/>
                  <a:pt x="1113423" y="584639"/>
                  <a:pt x="1128318" y="592087"/>
                </a:cubicBezTo>
                <a:lnTo>
                  <a:pt x="1173005" y="592087"/>
                </a:lnTo>
                <a:lnTo>
                  <a:pt x="1184175" y="592087"/>
                </a:lnTo>
                <a:cubicBezTo>
                  <a:pt x="1228862" y="614430"/>
                  <a:pt x="1251203" y="618155"/>
                  <a:pt x="1251203" y="603259"/>
                </a:cubicBezTo>
                <a:cubicBezTo>
                  <a:pt x="1251203" y="595812"/>
                  <a:pt x="1247480" y="592087"/>
                  <a:pt x="1240033" y="592087"/>
                </a:cubicBezTo>
                <a:lnTo>
                  <a:pt x="1228862" y="592087"/>
                </a:lnTo>
                <a:cubicBezTo>
                  <a:pt x="1228862" y="592087"/>
                  <a:pt x="1225137" y="592087"/>
                  <a:pt x="1217690" y="592087"/>
                </a:cubicBezTo>
                <a:lnTo>
                  <a:pt x="1217690" y="580916"/>
                </a:lnTo>
                <a:cubicBezTo>
                  <a:pt x="1217690" y="580916"/>
                  <a:pt x="1213966" y="579055"/>
                  <a:pt x="1206519" y="575330"/>
                </a:cubicBezTo>
                <a:cubicBezTo>
                  <a:pt x="1199071" y="571607"/>
                  <a:pt x="1191623" y="569745"/>
                  <a:pt x="1184175" y="569745"/>
                </a:cubicBezTo>
                <a:cubicBezTo>
                  <a:pt x="1176728" y="569745"/>
                  <a:pt x="1171143" y="569745"/>
                  <a:pt x="1167418" y="569745"/>
                </a:cubicBezTo>
                <a:cubicBezTo>
                  <a:pt x="1163695" y="569745"/>
                  <a:pt x="1158109" y="566021"/>
                  <a:pt x="1150661" y="558573"/>
                </a:cubicBezTo>
                <a:lnTo>
                  <a:pt x="1128318" y="558573"/>
                </a:lnTo>
                <a:cubicBezTo>
                  <a:pt x="1120870" y="558573"/>
                  <a:pt x="1115284" y="556711"/>
                  <a:pt x="1111561" y="552988"/>
                </a:cubicBezTo>
                <a:cubicBezTo>
                  <a:pt x="1107838" y="549264"/>
                  <a:pt x="1096666" y="547402"/>
                  <a:pt x="1078047" y="547402"/>
                </a:cubicBezTo>
                <a:close/>
                <a:moveTo>
                  <a:pt x="860203" y="547402"/>
                </a:moveTo>
                <a:lnTo>
                  <a:pt x="882546" y="558573"/>
                </a:lnTo>
                <a:lnTo>
                  <a:pt x="893717" y="558573"/>
                </a:lnTo>
                <a:lnTo>
                  <a:pt x="904889" y="558573"/>
                </a:lnTo>
                <a:close/>
                <a:moveTo>
                  <a:pt x="248565" y="541816"/>
                </a:moveTo>
                <a:cubicBezTo>
                  <a:pt x="250427" y="541816"/>
                  <a:pt x="253220" y="543677"/>
                  <a:pt x="256944" y="547402"/>
                </a:cubicBezTo>
                <a:lnTo>
                  <a:pt x="245773" y="547402"/>
                </a:lnTo>
                <a:cubicBezTo>
                  <a:pt x="245773" y="543677"/>
                  <a:pt x="246703" y="541816"/>
                  <a:pt x="248565" y="541816"/>
                </a:cubicBezTo>
                <a:close/>
                <a:moveTo>
                  <a:pt x="2669981" y="536230"/>
                </a:moveTo>
                <a:cubicBezTo>
                  <a:pt x="2669981" y="543677"/>
                  <a:pt x="2692323" y="554850"/>
                  <a:pt x="2737010" y="569745"/>
                </a:cubicBezTo>
                <a:cubicBezTo>
                  <a:pt x="2766799" y="569745"/>
                  <a:pt x="2781695" y="569745"/>
                  <a:pt x="2781695" y="569745"/>
                </a:cubicBezTo>
                <a:cubicBezTo>
                  <a:pt x="2774248" y="562298"/>
                  <a:pt x="2768662" y="558573"/>
                  <a:pt x="2764938" y="558573"/>
                </a:cubicBezTo>
                <a:cubicBezTo>
                  <a:pt x="2761214" y="558573"/>
                  <a:pt x="2755628" y="558573"/>
                  <a:pt x="2748180" y="558573"/>
                </a:cubicBezTo>
                <a:lnTo>
                  <a:pt x="2737010" y="547402"/>
                </a:lnTo>
                <a:cubicBezTo>
                  <a:pt x="2729562" y="547402"/>
                  <a:pt x="2725837" y="547402"/>
                  <a:pt x="2725837" y="547402"/>
                </a:cubicBezTo>
                <a:cubicBezTo>
                  <a:pt x="2725837" y="547402"/>
                  <a:pt x="2718391" y="545539"/>
                  <a:pt x="2703494" y="541816"/>
                </a:cubicBezTo>
                <a:cubicBezTo>
                  <a:pt x="2688599" y="538093"/>
                  <a:pt x="2677428" y="536230"/>
                  <a:pt x="2669981" y="536230"/>
                </a:cubicBezTo>
                <a:close/>
                <a:moveTo>
                  <a:pt x="2290150" y="536230"/>
                </a:moveTo>
                <a:cubicBezTo>
                  <a:pt x="2282703" y="543677"/>
                  <a:pt x="2278979" y="549264"/>
                  <a:pt x="2278979" y="552988"/>
                </a:cubicBezTo>
                <a:cubicBezTo>
                  <a:pt x="2278979" y="556711"/>
                  <a:pt x="2282703" y="554850"/>
                  <a:pt x="2290150" y="547402"/>
                </a:cubicBezTo>
                <a:close/>
                <a:moveTo>
                  <a:pt x="3262069" y="525059"/>
                </a:moveTo>
                <a:cubicBezTo>
                  <a:pt x="3269515" y="525059"/>
                  <a:pt x="3273239" y="525059"/>
                  <a:pt x="3273239" y="525059"/>
                </a:cubicBezTo>
                <a:lnTo>
                  <a:pt x="3262069" y="536230"/>
                </a:lnTo>
                <a:close/>
                <a:moveTo>
                  <a:pt x="2636466" y="525059"/>
                </a:moveTo>
                <a:cubicBezTo>
                  <a:pt x="2629018" y="532507"/>
                  <a:pt x="2625296" y="536230"/>
                  <a:pt x="2625296" y="536230"/>
                </a:cubicBezTo>
                <a:cubicBezTo>
                  <a:pt x="2625296" y="536230"/>
                  <a:pt x="2627157" y="536230"/>
                  <a:pt x="2630880" y="536230"/>
                </a:cubicBezTo>
                <a:cubicBezTo>
                  <a:pt x="2634604" y="536230"/>
                  <a:pt x="2636466" y="532507"/>
                  <a:pt x="2636466" y="525059"/>
                </a:cubicBezTo>
                <a:close/>
                <a:moveTo>
                  <a:pt x="2602952" y="525059"/>
                </a:moveTo>
                <a:lnTo>
                  <a:pt x="2614123" y="536230"/>
                </a:lnTo>
                <a:lnTo>
                  <a:pt x="2614123" y="525059"/>
                </a:lnTo>
                <a:cubicBezTo>
                  <a:pt x="2614123" y="525059"/>
                  <a:pt x="2610400" y="525059"/>
                  <a:pt x="2602952" y="525059"/>
                </a:cubicBezTo>
                <a:close/>
                <a:moveTo>
                  <a:pt x="3563696" y="513888"/>
                </a:moveTo>
                <a:lnTo>
                  <a:pt x="3586040" y="513888"/>
                </a:lnTo>
                <a:lnTo>
                  <a:pt x="3586040" y="525059"/>
                </a:lnTo>
                <a:close/>
                <a:moveTo>
                  <a:pt x="3228553" y="513888"/>
                </a:moveTo>
                <a:cubicBezTo>
                  <a:pt x="3243450" y="521336"/>
                  <a:pt x="3250896" y="525059"/>
                  <a:pt x="3250896" y="525059"/>
                </a:cubicBezTo>
                <a:cubicBezTo>
                  <a:pt x="3250896" y="525059"/>
                  <a:pt x="3243450" y="525059"/>
                  <a:pt x="3228553" y="525059"/>
                </a:cubicBezTo>
                <a:close/>
                <a:moveTo>
                  <a:pt x="2211952" y="513888"/>
                </a:moveTo>
                <a:lnTo>
                  <a:pt x="2234293" y="536230"/>
                </a:lnTo>
                <a:lnTo>
                  <a:pt x="2245465" y="525059"/>
                </a:lnTo>
                <a:close/>
                <a:moveTo>
                  <a:pt x="2524751" y="502716"/>
                </a:moveTo>
                <a:cubicBezTo>
                  <a:pt x="2524751" y="510164"/>
                  <a:pt x="2528476" y="512025"/>
                  <a:pt x="2535923" y="508302"/>
                </a:cubicBezTo>
                <a:cubicBezTo>
                  <a:pt x="2543370" y="504579"/>
                  <a:pt x="2550818" y="506440"/>
                  <a:pt x="2558265" y="513888"/>
                </a:cubicBezTo>
                <a:lnTo>
                  <a:pt x="2569439" y="513888"/>
                </a:lnTo>
                <a:lnTo>
                  <a:pt x="2569439" y="502716"/>
                </a:lnTo>
                <a:cubicBezTo>
                  <a:pt x="2569439" y="502716"/>
                  <a:pt x="2561990" y="502716"/>
                  <a:pt x="2547095" y="502716"/>
                </a:cubicBezTo>
                <a:cubicBezTo>
                  <a:pt x="2539648" y="502716"/>
                  <a:pt x="2534061" y="502716"/>
                  <a:pt x="2530337" y="502716"/>
                </a:cubicBezTo>
                <a:cubicBezTo>
                  <a:pt x="2526613" y="502716"/>
                  <a:pt x="2524751" y="502716"/>
                  <a:pt x="2524751" y="502716"/>
                </a:cubicBezTo>
                <a:close/>
                <a:moveTo>
                  <a:pt x="737317" y="502716"/>
                </a:moveTo>
                <a:cubicBezTo>
                  <a:pt x="737317" y="502716"/>
                  <a:pt x="737317" y="506440"/>
                  <a:pt x="737317" y="513888"/>
                </a:cubicBezTo>
                <a:cubicBezTo>
                  <a:pt x="737317" y="513888"/>
                  <a:pt x="733592" y="513888"/>
                  <a:pt x="726145" y="513888"/>
                </a:cubicBezTo>
                <a:close/>
                <a:moveTo>
                  <a:pt x="815518" y="491545"/>
                </a:moveTo>
                <a:cubicBezTo>
                  <a:pt x="808070" y="491545"/>
                  <a:pt x="808070" y="495268"/>
                  <a:pt x="815518" y="502716"/>
                </a:cubicBezTo>
                <a:cubicBezTo>
                  <a:pt x="822965" y="510164"/>
                  <a:pt x="830413" y="513888"/>
                  <a:pt x="837861" y="513888"/>
                </a:cubicBezTo>
                <a:cubicBezTo>
                  <a:pt x="837861" y="513888"/>
                  <a:pt x="841584" y="513888"/>
                  <a:pt x="849032" y="513888"/>
                </a:cubicBezTo>
                <a:cubicBezTo>
                  <a:pt x="856480" y="513888"/>
                  <a:pt x="863927" y="517611"/>
                  <a:pt x="871375" y="525059"/>
                </a:cubicBezTo>
                <a:lnTo>
                  <a:pt x="916060" y="536230"/>
                </a:lnTo>
                <a:cubicBezTo>
                  <a:pt x="945851" y="536230"/>
                  <a:pt x="957023" y="532507"/>
                  <a:pt x="949576" y="525059"/>
                </a:cubicBezTo>
                <a:cubicBezTo>
                  <a:pt x="949576" y="517611"/>
                  <a:pt x="953299" y="517611"/>
                  <a:pt x="960746" y="525059"/>
                </a:cubicBezTo>
                <a:lnTo>
                  <a:pt x="971919" y="525059"/>
                </a:lnTo>
                <a:cubicBezTo>
                  <a:pt x="971919" y="532507"/>
                  <a:pt x="971919" y="536230"/>
                  <a:pt x="971919" y="536230"/>
                </a:cubicBezTo>
                <a:lnTo>
                  <a:pt x="994260" y="536230"/>
                </a:lnTo>
                <a:lnTo>
                  <a:pt x="983090" y="525059"/>
                </a:lnTo>
                <a:cubicBezTo>
                  <a:pt x="983090" y="525059"/>
                  <a:pt x="979365" y="525059"/>
                  <a:pt x="971919" y="525059"/>
                </a:cubicBezTo>
                <a:cubicBezTo>
                  <a:pt x="964471" y="517611"/>
                  <a:pt x="960746" y="513888"/>
                  <a:pt x="960746" y="513888"/>
                </a:cubicBezTo>
                <a:cubicBezTo>
                  <a:pt x="960746" y="513888"/>
                  <a:pt x="957023" y="513888"/>
                  <a:pt x="949576" y="513888"/>
                </a:cubicBezTo>
                <a:cubicBezTo>
                  <a:pt x="942128" y="513888"/>
                  <a:pt x="938403" y="513888"/>
                  <a:pt x="938403" y="513888"/>
                </a:cubicBezTo>
                <a:cubicBezTo>
                  <a:pt x="938403" y="513888"/>
                  <a:pt x="930955" y="510164"/>
                  <a:pt x="916060" y="502716"/>
                </a:cubicBezTo>
                <a:lnTo>
                  <a:pt x="893717" y="502716"/>
                </a:lnTo>
                <a:cubicBezTo>
                  <a:pt x="893717" y="495268"/>
                  <a:pt x="889994" y="491545"/>
                  <a:pt x="882546" y="491545"/>
                </a:cubicBezTo>
                <a:cubicBezTo>
                  <a:pt x="875098" y="491545"/>
                  <a:pt x="867650" y="491545"/>
                  <a:pt x="860203" y="491545"/>
                </a:cubicBezTo>
                <a:lnTo>
                  <a:pt x="826689" y="491545"/>
                </a:lnTo>
                <a:close/>
                <a:moveTo>
                  <a:pt x="223429" y="491545"/>
                </a:moveTo>
                <a:lnTo>
                  <a:pt x="234602" y="491545"/>
                </a:lnTo>
                <a:cubicBezTo>
                  <a:pt x="242050" y="506440"/>
                  <a:pt x="247634" y="512025"/>
                  <a:pt x="251359" y="508302"/>
                </a:cubicBezTo>
                <a:cubicBezTo>
                  <a:pt x="255082" y="504579"/>
                  <a:pt x="260668" y="504579"/>
                  <a:pt x="268116" y="508302"/>
                </a:cubicBezTo>
                <a:cubicBezTo>
                  <a:pt x="275564" y="512025"/>
                  <a:pt x="279287" y="515750"/>
                  <a:pt x="279287" y="519473"/>
                </a:cubicBezTo>
                <a:cubicBezTo>
                  <a:pt x="279287" y="523197"/>
                  <a:pt x="277425" y="525059"/>
                  <a:pt x="273702" y="525059"/>
                </a:cubicBezTo>
                <a:cubicBezTo>
                  <a:pt x="269977" y="525059"/>
                  <a:pt x="264391" y="525059"/>
                  <a:pt x="256944" y="525059"/>
                </a:cubicBezTo>
                <a:cubicBezTo>
                  <a:pt x="249496" y="517611"/>
                  <a:pt x="243911" y="512025"/>
                  <a:pt x="240187" y="508302"/>
                </a:cubicBezTo>
                <a:cubicBezTo>
                  <a:pt x="236463" y="504579"/>
                  <a:pt x="230877" y="502716"/>
                  <a:pt x="223429" y="502716"/>
                </a:cubicBezTo>
                <a:cubicBezTo>
                  <a:pt x="223429" y="502716"/>
                  <a:pt x="223429" y="500854"/>
                  <a:pt x="223429" y="497129"/>
                </a:cubicBezTo>
                <a:cubicBezTo>
                  <a:pt x="223429" y="493407"/>
                  <a:pt x="223429" y="491545"/>
                  <a:pt x="223429" y="491545"/>
                </a:cubicBezTo>
                <a:close/>
                <a:moveTo>
                  <a:pt x="2368350" y="480372"/>
                </a:moveTo>
                <a:lnTo>
                  <a:pt x="2390694" y="491545"/>
                </a:lnTo>
                <a:cubicBezTo>
                  <a:pt x="2390694" y="484097"/>
                  <a:pt x="2386970" y="480372"/>
                  <a:pt x="2379523" y="480372"/>
                </a:cubicBezTo>
                <a:close/>
                <a:moveTo>
                  <a:pt x="2133751" y="480372"/>
                </a:moveTo>
                <a:cubicBezTo>
                  <a:pt x="2133751" y="480372"/>
                  <a:pt x="2130026" y="484097"/>
                  <a:pt x="2122578" y="491545"/>
                </a:cubicBezTo>
                <a:lnTo>
                  <a:pt x="2133751" y="491545"/>
                </a:lnTo>
                <a:close/>
                <a:moveTo>
                  <a:pt x="636774" y="480372"/>
                </a:moveTo>
                <a:lnTo>
                  <a:pt x="636774" y="491545"/>
                </a:lnTo>
                <a:cubicBezTo>
                  <a:pt x="636774" y="491545"/>
                  <a:pt x="633050" y="491545"/>
                  <a:pt x="625603" y="491545"/>
                </a:cubicBezTo>
                <a:cubicBezTo>
                  <a:pt x="625603" y="484097"/>
                  <a:pt x="629326" y="480372"/>
                  <a:pt x="636774" y="480372"/>
                </a:cubicBezTo>
                <a:close/>
                <a:moveTo>
                  <a:pt x="871375" y="469202"/>
                </a:moveTo>
                <a:cubicBezTo>
                  <a:pt x="878823" y="476649"/>
                  <a:pt x="882546" y="480372"/>
                  <a:pt x="882546" y="480372"/>
                </a:cubicBezTo>
                <a:lnTo>
                  <a:pt x="882546" y="469202"/>
                </a:lnTo>
                <a:close/>
                <a:moveTo>
                  <a:pt x="592089" y="469202"/>
                </a:moveTo>
                <a:lnTo>
                  <a:pt x="625603" y="491545"/>
                </a:lnTo>
                <a:lnTo>
                  <a:pt x="603260" y="491545"/>
                </a:lnTo>
                <a:close/>
                <a:moveTo>
                  <a:pt x="804345" y="458031"/>
                </a:moveTo>
                <a:lnTo>
                  <a:pt x="826689" y="469202"/>
                </a:lnTo>
                <a:cubicBezTo>
                  <a:pt x="826689" y="461754"/>
                  <a:pt x="822965" y="458031"/>
                  <a:pt x="815518" y="458031"/>
                </a:cubicBezTo>
                <a:cubicBezTo>
                  <a:pt x="808070" y="458031"/>
                  <a:pt x="804345" y="458031"/>
                  <a:pt x="804345" y="458031"/>
                </a:cubicBezTo>
                <a:close/>
                <a:moveTo>
                  <a:pt x="2390694" y="446858"/>
                </a:moveTo>
                <a:cubicBezTo>
                  <a:pt x="2390694" y="454306"/>
                  <a:pt x="2386970" y="458031"/>
                  <a:pt x="2379523" y="458031"/>
                </a:cubicBezTo>
                <a:lnTo>
                  <a:pt x="2390694" y="469202"/>
                </a:lnTo>
                <a:cubicBezTo>
                  <a:pt x="2390694" y="469202"/>
                  <a:pt x="2394417" y="469202"/>
                  <a:pt x="2401864" y="469202"/>
                </a:cubicBezTo>
                <a:cubicBezTo>
                  <a:pt x="2409312" y="469202"/>
                  <a:pt x="2413037" y="472925"/>
                  <a:pt x="2413037" y="480372"/>
                </a:cubicBezTo>
                <a:cubicBezTo>
                  <a:pt x="2427932" y="480372"/>
                  <a:pt x="2446551" y="484097"/>
                  <a:pt x="2468894" y="491545"/>
                </a:cubicBezTo>
                <a:cubicBezTo>
                  <a:pt x="2491238" y="498992"/>
                  <a:pt x="2502408" y="502716"/>
                  <a:pt x="2502408" y="502716"/>
                </a:cubicBezTo>
                <a:lnTo>
                  <a:pt x="2513581" y="491545"/>
                </a:lnTo>
                <a:cubicBezTo>
                  <a:pt x="2506133" y="491545"/>
                  <a:pt x="2500547" y="491545"/>
                  <a:pt x="2496824" y="491545"/>
                </a:cubicBezTo>
                <a:cubicBezTo>
                  <a:pt x="2493099" y="491545"/>
                  <a:pt x="2487513" y="491545"/>
                  <a:pt x="2480066" y="491545"/>
                </a:cubicBezTo>
                <a:lnTo>
                  <a:pt x="2468894" y="480372"/>
                </a:lnTo>
                <a:cubicBezTo>
                  <a:pt x="2468894" y="480372"/>
                  <a:pt x="2461446" y="480372"/>
                  <a:pt x="2446551" y="480372"/>
                </a:cubicBezTo>
                <a:cubicBezTo>
                  <a:pt x="2446551" y="480372"/>
                  <a:pt x="2444689" y="478511"/>
                  <a:pt x="2440966" y="474788"/>
                </a:cubicBezTo>
                <a:cubicBezTo>
                  <a:pt x="2437242" y="471063"/>
                  <a:pt x="2431655" y="469202"/>
                  <a:pt x="2424208" y="469202"/>
                </a:cubicBezTo>
                <a:cubicBezTo>
                  <a:pt x="2424208" y="469202"/>
                  <a:pt x="2422346" y="469202"/>
                  <a:pt x="2418623" y="469202"/>
                </a:cubicBezTo>
                <a:cubicBezTo>
                  <a:pt x="2414898" y="469202"/>
                  <a:pt x="2411175" y="465478"/>
                  <a:pt x="2407451" y="458031"/>
                </a:cubicBezTo>
                <a:cubicBezTo>
                  <a:pt x="2403728" y="450583"/>
                  <a:pt x="2398141" y="446858"/>
                  <a:pt x="2390694" y="446858"/>
                </a:cubicBezTo>
                <a:close/>
                <a:moveTo>
                  <a:pt x="2323665" y="446858"/>
                </a:moveTo>
                <a:cubicBezTo>
                  <a:pt x="2316218" y="454306"/>
                  <a:pt x="2316218" y="458031"/>
                  <a:pt x="2323665" y="458031"/>
                </a:cubicBezTo>
                <a:lnTo>
                  <a:pt x="2346007" y="458031"/>
                </a:lnTo>
                <a:cubicBezTo>
                  <a:pt x="2346007" y="450583"/>
                  <a:pt x="2338561" y="446858"/>
                  <a:pt x="2323665" y="446858"/>
                </a:cubicBezTo>
                <a:close/>
                <a:moveTo>
                  <a:pt x="712182" y="430101"/>
                </a:moveTo>
                <a:cubicBezTo>
                  <a:pt x="706595" y="430101"/>
                  <a:pt x="703803" y="431963"/>
                  <a:pt x="703803" y="435688"/>
                </a:cubicBezTo>
                <a:cubicBezTo>
                  <a:pt x="703803" y="443135"/>
                  <a:pt x="705665" y="446858"/>
                  <a:pt x="709388" y="446858"/>
                </a:cubicBezTo>
                <a:cubicBezTo>
                  <a:pt x="713112" y="446858"/>
                  <a:pt x="718698" y="450583"/>
                  <a:pt x="726145" y="458031"/>
                </a:cubicBezTo>
                <a:lnTo>
                  <a:pt x="714974" y="446858"/>
                </a:lnTo>
                <a:lnTo>
                  <a:pt x="726145" y="446858"/>
                </a:lnTo>
                <a:cubicBezTo>
                  <a:pt x="726145" y="454306"/>
                  <a:pt x="729870" y="454306"/>
                  <a:pt x="737317" y="446858"/>
                </a:cubicBezTo>
                <a:cubicBezTo>
                  <a:pt x="744765" y="439411"/>
                  <a:pt x="744765" y="435688"/>
                  <a:pt x="737317" y="435688"/>
                </a:cubicBezTo>
                <a:cubicBezTo>
                  <a:pt x="726145" y="431963"/>
                  <a:pt x="717766" y="430101"/>
                  <a:pt x="712182" y="430101"/>
                </a:cubicBezTo>
                <a:close/>
                <a:moveTo>
                  <a:pt x="402174" y="424515"/>
                </a:moveTo>
                <a:cubicBezTo>
                  <a:pt x="409621" y="431963"/>
                  <a:pt x="415206" y="435688"/>
                  <a:pt x="418931" y="435688"/>
                </a:cubicBezTo>
                <a:cubicBezTo>
                  <a:pt x="422654" y="435688"/>
                  <a:pt x="424517" y="431963"/>
                  <a:pt x="424517" y="424515"/>
                </a:cubicBezTo>
                <a:cubicBezTo>
                  <a:pt x="424517" y="424515"/>
                  <a:pt x="420792" y="424515"/>
                  <a:pt x="413344" y="424515"/>
                </a:cubicBezTo>
                <a:cubicBezTo>
                  <a:pt x="405897" y="424515"/>
                  <a:pt x="402174" y="424515"/>
                  <a:pt x="402174" y="424515"/>
                </a:cubicBezTo>
                <a:close/>
                <a:moveTo>
                  <a:pt x="89372" y="424515"/>
                </a:moveTo>
                <a:cubicBezTo>
                  <a:pt x="89372" y="424515"/>
                  <a:pt x="93096" y="424515"/>
                  <a:pt x="100544" y="424515"/>
                </a:cubicBezTo>
                <a:lnTo>
                  <a:pt x="111715" y="424515"/>
                </a:lnTo>
                <a:lnTo>
                  <a:pt x="100544" y="435688"/>
                </a:lnTo>
                <a:cubicBezTo>
                  <a:pt x="100544" y="435688"/>
                  <a:pt x="98681" y="433825"/>
                  <a:pt x="94958" y="430101"/>
                </a:cubicBezTo>
                <a:cubicBezTo>
                  <a:pt x="91233" y="426378"/>
                  <a:pt x="89372" y="424515"/>
                  <a:pt x="89372" y="424515"/>
                </a:cubicBezTo>
                <a:close/>
                <a:moveTo>
                  <a:pt x="2904582" y="413344"/>
                </a:moveTo>
                <a:lnTo>
                  <a:pt x="2949268" y="424515"/>
                </a:lnTo>
                <a:lnTo>
                  <a:pt x="2926925" y="424515"/>
                </a:lnTo>
                <a:close/>
                <a:moveTo>
                  <a:pt x="100544" y="391001"/>
                </a:moveTo>
                <a:lnTo>
                  <a:pt x="111715" y="391001"/>
                </a:lnTo>
                <a:lnTo>
                  <a:pt x="111715" y="402174"/>
                </a:lnTo>
                <a:cubicBezTo>
                  <a:pt x="104267" y="402174"/>
                  <a:pt x="100544" y="398449"/>
                  <a:pt x="100544" y="391001"/>
                </a:cubicBezTo>
                <a:close/>
                <a:moveTo>
                  <a:pt x="2055550" y="379830"/>
                </a:moveTo>
                <a:cubicBezTo>
                  <a:pt x="2048102" y="379830"/>
                  <a:pt x="2042516" y="381692"/>
                  <a:pt x="2038793" y="385415"/>
                </a:cubicBezTo>
                <a:cubicBezTo>
                  <a:pt x="2035068" y="389139"/>
                  <a:pt x="2033207" y="391001"/>
                  <a:pt x="2033207" y="391001"/>
                </a:cubicBezTo>
                <a:cubicBezTo>
                  <a:pt x="2033207" y="398449"/>
                  <a:pt x="2038793" y="400311"/>
                  <a:pt x="2049964" y="396587"/>
                </a:cubicBezTo>
                <a:cubicBezTo>
                  <a:pt x="2061136" y="392863"/>
                  <a:pt x="2070446" y="394726"/>
                  <a:pt x="2077893" y="402174"/>
                </a:cubicBezTo>
                <a:cubicBezTo>
                  <a:pt x="2085341" y="409621"/>
                  <a:pt x="2090926" y="411483"/>
                  <a:pt x="2094650" y="407758"/>
                </a:cubicBezTo>
                <a:cubicBezTo>
                  <a:pt x="2098374" y="404035"/>
                  <a:pt x="2100235" y="402174"/>
                  <a:pt x="2100235" y="402174"/>
                </a:cubicBezTo>
                <a:cubicBezTo>
                  <a:pt x="2100235" y="387278"/>
                  <a:pt x="2085341" y="379830"/>
                  <a:pt x="2055550" y="379830"/>
                </a:cubicBezTo>
                <a:close/>
                <a:moveTo>
                  <a:pt x="189915" y="379830"/>
                </a:moveTo>
                <a:cubicBezTo>
                  <a:pt x="197363" y="387278"/>
                  <a:pt x="204811" y="391001"/>
                  <a:pt x="212259" y="391001"/>
                </a:cubicBezTo>
                <a:cubicBezTo>
                  <a:pt x="219706" y="391001"/>
                  <a:pt x="223429" y="392863"/>
                  <a:pt x="223429" y="396587"/>
                </a:cubicBezTo>
                <a:cubicBezTo>
                  <a:pt x="223429" y="400311"/>
                  <a:pt x="212259" y="402174"/>
                  <a:pt x="189915" y="402174"/>
                </a:cubicBezTo>
                <a:cubicBezTo>
                  <a:pt x="182468" y="402174"/>
                  <a:pt x="178745" y="398449"/>
                  <a:pt x="178745" y="391001"/>
                </a:cubicBezTo>
                <a:close/>
                <a:moveTo>
                  <a:pt x="307216" y="372848"/>
                </a:moveTo>
                <a:cubicBezTo>
                  <a:pt x="303492" y="373779"/>
                  <a:pt x="301630" y="376106"/>
                  <a:pt x="301630" y="379830"/>
                </a:cubicBezTo>
                <a:cubicBezTo>
                  <a:pt x="301630" y="387278"/>
                  <a:pt x="309078" y="391001"/>
                  <a:pt x="323973" y="391001"/>
                </a:cubicBezTo>
                <a:cubicBezTo>
                  <a:pt x="331421" y="391001"/>
                  <a:pt x="338869" y="394726"/>
                  <a:pt x="346316" y="402174"/>
                </a:cubicBezTo>
                <a:lnTo>
                  <a:pt x="357487" y="391001"/>
                </a:lnTo>
                <a:cubicBezTo>
                  <a:pt x="350039" y="383553"/>
                  <a:pt x="338869" y="377967"/>
                  <a:pt x="323973" y="374244"/>
                </a:cubicBezTo>
                <a:cubicBezTo>
                  <a:pt x="316525" y="372382"/>
                  <a:pt x="310939" y="371917"/>
                  <a:pt x="307216" y="372848"/>
                </a:cubicBezTo>
                <a:close/>
                <a:moveTo>
                  <a:pt x="1999693" y="368658"/>
                </a:moveTo>
                <a:cubicBezTo>
                  <a:pt x="1999693" y="368658"/>
                  <a:pt x="2001554" y="370521"/>
                  <a:pt x="2005279" y="374244"/>
                </a:cubicBezTo>
                <a:cubicBezTo>
                  <a:pt x="2009002" y="377967"/>
                  <a:pt x="2010864" y="379830"/>
                  <a:pt x="2010864" y="379830"/>
                </a:cubicBezTo>
                <a:lnTo>
                  <a:pt x="2010864" y="368658"/>
                </a:lnTo>
                <a:close/>
                <a:moveTo>
                  <a:pt x="402174" y="368658"/>
                </a:moveTo>
                <a:lnTo>
                  <a:pt x="391001" y="379830"/>
                </a:lnTo>
                <a:cubicBezTo>
                  <a:pt x="398449" y="379830"/>
                  <a:pt x="402174" y="379830"/>
                  <a:pt x="402174" y="379830"/>
                </a:cubicBezTo>
                <a:cubicBezTo>
                  <a:pt x="402174" y="379830"/>
                  <a:pt x="405897" y="379830"/>
                  <a:pt x="413344" y="379830"/>
                </a:cubicBezTo>
                <a:close/>
                <a:moveTo>
                  <a:pt x="67028" y="368658"/>
                </a:moveTo>
                <a:cubicBezTo>
                  <a:pt x="81924" y="368658"/>
                  <a:pt x="89372" y="372382"/>
                  <a:pt x="89372" y="379830"/>
                </a:cubicBezTo>
                <a:lnTo>
                  <a:pt x="55858" y="379830"/>
                </a:lnTo>
                <a:cubicBezTo>
                  <a:pt x="55858" y="372382"/>
                  <a:pt x="59581" y="368658"/>
                  <a:pt x="67028" y="368658"/>
                </a:cubicBezTo>
                <a:close/>
                <a:moveTo>
                  <a:pt x="2547095" y="357487"/>
                </a:moveTo>
                <a:cubicBezTo>
                  <a:pt x="2554542" y="357487"/>
                  <a:pt x="2558265" y="357487"/>
                  <a:pt x="2558265" y="357487"/>
                </a:cubicBezTo>
                <a:lnTo>
                  <a:pt x="2558265" y="368658"/>
                </a:lnTo>
                <a:close/>
                <a:moveTo>
                  <a:pt x="351901" y="357487"/>
                </a:moveTo>
                <a:cubicBezTo>
                  <a:pt x="348178" y="357487"/>
                  <a:pt x="350039" y="361210"/>
                  <a:pt x="357487" y="368658"/>
                </a:cubicBezTo>
                <a:lnTo>
                  <a:pt x="368658" y="357487"/>
                </a:lnTo>
                <a:cubicBezTo>
                  <a:pt x="361212" y="357487"/>
                  <a:pt x="355625" y="357487"/>
                  <a:pt x="351901" y="357487"/>
                </a:cubicBezTo>
                <a:close/>
                <a:moveTo>
                  <a:pt x="1977350" y="346316"/>
                </a:moveTo>
                <a:cubicBezTo>
                  <a:pt x="1984797" y="353764"/>
                  <a:pt x="1988522" y="357487"/>
                  <a:pt x="1988522" y="357487"/>
                </a:cubicBezTo>
                <a:cubicBezTo>
                  <a:pt x="1988522" y="357487"/>
                  <a:pt x="1988522" y="353764"/>
                  <a:pt x="1988522" y="346316"/>
                </a:cubicBezTo>
                <a:close/>
                <a:moveTo>
                  <a:pt x="100544" y="346316"/>
                </a:moveTo>
                <a:lnTo>
                  <a:pt x="111715" y="379830"/>
                </a:lnTo>
                <a:cubicBezTo>
                  <a:pt x="104267" y="379830"/>
                  <a:pt x="100544" y="376106"/>
                  <a:pt x="100544" y="368658"/>
                </a:cubicBezTo>
                <a:close/>
                <a:moveTo>
                  <a:pt x="1865635" y="323973"/>
                </a:moveTo>
                <a:lnTo>
                  <a:pt x="1887978" y="335144"/>
                </a:lnTo>
                <a:cubicBezTo>
                  <a:pt x="1887978" y="327696"/>
                  <a:pt x="1884255" y="323973"/>
                  <a:pt x="1876806" y="323973"/>
                </a:cubicBezTo>
                <a:close/>
                <a:moveTo>
                  <a:pt x="167572" y="323973"/>
                </a:moveTo>
                <a:lnTo>
                  <a:pt x="178745" y="323973"/>
                </a:lnTo>
                <a:lnTo>
                  <a:pt x="178745" y="335144"/>
                </a:lnTo>
                <a:cubicBezTo>
                  <a:pt x="171297" y="335144"/>
                  <a:pt x="167572" y="331421"/>
                  <a:pt x="167572" y="323973"/>
                </a:cubicBezTo>
                <a:close/>
                <a:moveTo>
                  <a:pt x="279287" y="312801"/>
                </a:moveTo>
                <a:cubicBezTo>
                  <a:pt x="279287" y="320249"/>
                  <a:pt x="279287" y="323973"/>
                  <a:pt x="279287" y="323973"/>
                </a:cubicBezTo>
                <a:cubicBezTo>
                  <a:pt x="279287" y="323973"/>
                  <a:pt x="283011" y="323973"/>
                  <a:pt x="290459" y="323973"/>
                </a:cubicBezTo>
                <a:lnTo>
                  <a:pt x="301630" y="335144"/>
                </a:lnTo>
                <a:lnTo>
                  <a:pt x="317099" y="342878"/>
                </a:lnTo>
                <a:lnTo>
                  <a:pt x="318387" y="335144"/>
                </a:lnTo>
                <a:cubicBezTo>
                  <a:pt x="322112" y="327696"/>
                  <a:pt x="320250" y="323973"/>
                  <a:pt x="312801" y="323973"/>
                </a:cubicBezTo>
                <a:cubicBezTo>
                  <a:pt x="305355" y="323973"/>
                  <a:pt x="301630" y="322110"/>
                  <a:pt x="301630" y="318387"/>
                </a:cubicBezTo>
                <a:cubicBezTo>
                  <a:pt x="301630" y="314662"/>
                  <a:pt x="297907" y="312801"/>
                  <a:pt x="290459" y="312801"/>
                </a:cubicBezTo>
                <a:cubicBezTo>
                  <a:pt x="283011" y="312801"/>
                  <a:pt x="279287" y="312801"/>
                  <a:pt x="279287" y="312801"/>
                </a:cubicBezTo>
                <a:close/>
                <a:moveTo>
                  <a:pt x="245773" y="301630"/>
                </a:moveTo>
                <a:cubicBezTo>
                  <a:pt x="245773" y="309078"/>
                  <a:pt x="245773" y="312801"/>
                  <a:pt x="245773" y="312801"/>
                </a:cubicBezTo>
                <a:lnTo>
                  <a:pt x="256944" y="312801"/>
                </a:lnTo>
                <a:cubicBezTo>
                  <a:pt x="256944" y="305353"/>
                  <a:pt x="253220" y="301630"/>
                  <a:pt x="245773" y="301630"/>
                </a:cubicBezTo>
                <a:close/>
                <a:moveTo>
                  <a:pt x="167572" y="301630"/>
                </a:moveTo>
                <a:cubicBezTo>
                  <a:pt x="160124" y="301630"/>
                  <a:pt x="154538" y="305353"/>
                  <a:pt x="150815" y="312801"/>
                </a:cubicBezTo>
                <a:cubicBezTo>
                  <a:pt x="147092" y="320249"/>
                  <a:pt x="141506" y="320249"/>
                  <a:pt x="134058" y="312801"/>
                </a:cubicBezTo>
                <a:lnTo>
                  <a:pt x="122886" y="323973"/>
                </a:lnTo>
                <a:cubicBezTo>
                  <a:pt x="137783" y="331421"/>
                  <a:pt x="167572" y="338867"/>
                  <a:pt x="212259" y="346316"/>
                </a:cubicBezTo>
                <a:cubicBezTo>
                  <a:pt x="234602" y="346316"/>
                  <a:pt x="245773" y="348178"/>
                  <a:pt x="245773" y="351901"/>
                </a:cubicBezTo>
                <a:cubicBezTo>
                  <a:pt x="245773" y="355625"/>
                  <a:pt x="249496" y="357487"/>
                  <a:pt x="256944" y="357487"/>
                </a:cubicBezTo>
                <a:cubicBezTo>
                  <a:pt x="264391" y="357487"/>
                  <a:pt x="268116" y="357487"/>
                  <a:pt x="268116" y="357487"/>
                </a:cubicBezTo>
                <a:lnTo>
                  <a:pt x="279287" y="346316"/>
                </a:lnTo>
                <a:cubicBezTo>
                  <a:pt x="271839" y="346316"/>
                  <a:pt x="268116" y="340730"/>
                  <a:pt x="268116" y="329558"/>
                </a:cubicBezTo>
                <a:cubicBezTo>
                  <a:pt x="268116" y="318387"/>
                  <a:pt x="268116" y="312801"/>
                  <a:pt x="268116" y="312801"/>
                </a:cubicBezTo>
                <a:lnTo>
                  <a:pt x="256944" y="323973"/>
                </a:lnTo>
                <a:cubicBezTo>
                  <a:pt x="249496" y="323973"/>
                  <a:pt x="245773" y="327696"/>
                  <a:pt x="245773" y="335144"/>
                </a:cubicBezTo>
                <a:lnTo>
                  <a:pt x="234602" y="335144"/>
                </a:lnTo>
                <a:lnTo>
                  <a:pt x="223429" y="323973"/>
                </a:lnTo>
                <a:lnTo>
                  <a:pt x="189915" y="312801"/>
                </a:lnTo>
                <a:cubicBezTo>
                  <a:pt x="189915" y="312801"/>
                  <a:pt x="186191" y="312801"/>
                  <a:pt x="178745" y="312801"/>
                </a:cubicBezTo>
                <a:cubicBezTo>
                  <a:pt x="171297" y="312801"/>
                  <a:pt x="167572" y="309078"/>
                  <a:pt x="167572" y="301630"/>
                </a:cubicBezTo>
                <a:close/>
                <a:moveTo>
                  <a:pt x="223429" y="290457"/>
                </a:moveTo>
                <a:lnTo>
                  <a:pt x="234602" y="301630"/>
                </a:lnTo>
                <a:lnTo>
                  <a:pt x="234602" y="290457"/>
                </a:lnTo>
                <a:cubicBezTo>
                  <a:pt x="234602" y="290457"/>
                  <a:pt x="230877" y="290457"/>
                  <a:pt x="223429" y="290457"/>
                </a:cubicBezTo>
                <a:close/>
                <a:moveTo>
                  <a:pt x="1999693" y="268116"/>
                </a:moveTo>
                <a:cubicBezTo>
                  <a:pt x="2007140" y="268116"/>
                  <a:pt x="2010864" y="268116"/>
                  <a:pt x="2010864" y="268116"/>
                </a:cubicBezTo>
                <a:lnTo>
                  <a:pt x="2010864" y="279287"/>
                </a:lnTo>
                <a:cubicBezTo>
                  <a:pt x="2003416" y="279287"/>
                  <a:pt x="1999693" y="275563"/>
                  <a:pt x="1999693" y="268116"/>
                </a:cubicBezTo>
                <a:close/>
                <a:moveTo>
                  <a:pt x="167572" y="256943"/>
                </a:moveTo>
                <a:lnTo>
                  <a:pt x="178745" y="290457"/>
                </a:lnTo>
                <a:cubicBezTo>
                  <a:pt x="186191" y="290457"/>
                  <a:pt x="193640" y="286734"/>
                  <a:pt x="201086" y="279287"/>
                </a:cubicBezTo>
                <a:lnTo>
                  <a:pt x="189915" y="268116"/>
                </a:lnTo>
                <a:cubicBezTo>
                  <a:pt x="182468" y="260668"/>
                  <a:pt x="175020" y="256943"/>
                  <a:pt x="167572" y="256943"/>
                </a:cubicBezTo>
                <a:close/>
                <a:moveTo>
                  <a:pt x="111715" y="256943"/>
                </a:moveTo>
                <a:cubicBezTo>
                  <a:pt x="111715" y="256943"/>
                  <a:pt x="122886" y="260668"/>
                  <a:pt x="145229" y="268116"/>
                </a:cubicBezTo>
                <a:cubicBezTo>
                  <a:pt x="145229" y="268116"/>
                  <a:pt x="141506" y="264391"/>
                  <a:pt x="134058" y="256943"/>
                </a:cubicBezTo>
                <a:close/>
                <a:moveTo>
                  <a:pt x="1943836" y="245772"/>
                </a:moveTo>
                <a:lnTo>
                  <a:pt x="1955006" y="245772"/>
                </a:lnTo>
                <a:cubicBezTo>
                  <a:pt x="1955006" y="253220"/>
                  <a:pt x="1955006" y="256943"/>
                  <a:pt x="1955006" y="256943"/>
                </a:cubicBezTo>
                <a:cubicBezTo>
                  <a:pt x="1955006" y="256943"/>
                  <a:pt x="1953145" y="256943"/>
                  <a:pt x="1949420" y="256943"/>
                </a:cubicBezTo>
                <a:cubicBezTo>
                  <a:pt x="1945697" y="256943"/>
                  <a:pt x="1943836" y="253220"/>
                  <a:pt x="1943836" y="245772"/>
                </a:cubicBezTo>
                <a:close/>
                <a:moveTo>
                  <a:pt x="1921492" y="234600"/>
                </a:moveTo>
                <a:lnTo>
                  <a:pt x="1921492" y="245772"/>
                </a:lnTo>
                <a:lnTo>
                  <a:pt x="1910322" y="245772"/>
                </a:lnTo>
                <a:close/>
                <a:moveTo>
                  <a:pt x="1887978" y="223429"/>
                </a:moveTo>
                <a:cubicBezTo>
                  <a:pt x="1902874" y="223429"/>
                  <a:pt x="1910322" y="230877"/>
                  <a:pt x="1910322" y="245772"/>
                </a:cubicBezTo>
                <a:cubicBezTo>
                  <a:pt x="1910322" y="245772"/>
                  <a:pt x="1902874" y="245772"/>
                  <a:pt x="1887978" y="245772"/>
                </a:cubicBezTo>
                <a:cubicBezTo>
                  <a:pt x="1887978" y="238325"/>
                  <a:pt x="1887978" y="234600"/>
                  <a:pt x="1887978" y="234600"/>
                </a:cubicBezTo>
                <a:cubicBezTo>
                  <a:pt x="1887978" y="227153"/>
                  <a:pt x="1887978" y="223429"/>
                  <a:pt x="1887978" y="223429"/>
                </a:cubicBezTo>
                <a:close/>
                <a:moveTo>
                  <a:pt x="11171" y="223429"/>
                </a:moveTo>
                <a:lnTo>
                  <a:pt x="22343" y="223429"/>
                </a:lnTo>
                <a:lnTo>
                  <a:pt x="22343" y="234600"/>
                </a:lnTo>
                <a:cubicBezTo>
                  <a:pt x="14896" y="234600"/>
                  <a:pt x="11171" y="230877"/>
                  <a:pt x="11171" y="223429"/>
                </a:cubicBezTo>
                <a:close/>
                <a:moveTo>
                  <a:pt x="93562" y="219938"/>
                </a:moveTo>
                <a:cubicBezTo>
                  <a:pt x="90768" y="220403"/>
                  <a:pt x="89372" y="221568"/>
                  <a:pt x="89372" y="223429"/>
                </a:cubicBezTo>
                <a:cubicBezTo>
                  <a:pt x="89372" y="223429"/>
                  <a:pt x="93096" y="225291"/>
                  <a:pt x="100544" y="229016"/>
                </a:cubicBezTo>
                <a:cubicBezTo>
                  <a:pt x="107992" y="232739"/>
                  <a:pt x="115438" y="234600"/>
                  <a:pt x="122886" y="234600"/>
                </a:cubicBezTo>
                <a:cubicBezTo>
                  <a:pt x="130335" y="234600"/>
                  <a:pt x="134058" y="234600"/>
                  <a:pt x="134058" y="234600"/>
                </a:cubicBezTo>
                <a:cubicBezTo>
                  <a:pt x="137783" y="234600"/>
                  <a:pt x="142437" y="234600"/>
                  <a:pt x="148023" y="234600"/>
                </a:cubicBezTo>
                <a:lnTo>
                  <a:pt x="156401" y="234600"/>
                </a:lnTo>
                <a:cubicBezTo>
                  <a:pt x="122886" y="223429"/>
                  <a:pt x="101940" y="218541"/>
                  <a:pt x="93562" y="219938"/>
                </a:cubicBezTo>
                <a:close/>
                <a:moveTo>
                  <a:pt x="148023" y="206672"/>
                </a:moveTo>
                <a:cubicBezTo>
                  <a:pt x="146160" y="206672"/>
                  <a:pt x="145229" y="208534"/>
                  <a:pt x="145229" y="212259"/>
                </a:cubicBezTo>
                <a:lnTo>
                  <a:pt x="156401" y="212259"/>
                </a:lnTo>
                <a:cubicBezTo>
                  <a:pt x="152677" y="208534"/>
                  <a:pt x="149884" y="206672"/>
                  <a:pt x="148023" y="206672"/>
                </a:cubicBezTo>
                <a:close/>
                <a:moveTo>
                  <a:pt x="2172851" y="201086"/>
                </a:moveTo>
                <a:cubicBezTo>
                  <a:pt x="2176575" y="201086"/>
                  <a:pt x="2178436" y="202949"/>
                  <a:pt x="2178436" y="206672"/>
                </a:cubicBezTo>
                <a:cubicBezTo>
                  <a:pt x="2178436" y="210396"/>
                  <a:pt x="2174712" y="212259"/>
                  <a:pt x="2167265" y="212259"/>
                </a:cubicBezTo>
                <a:cubicBezTo>
                  <a:pt x="2167265" y="204809"/>
                  <a:pt x="2169126" y="201086"/>
                  <a:pt x="2172851" y="201086"/>
                </a:cubicBezTo>
                <a:close/>
                <a:moveTo>
                  <a:pt x="759660" y="201086"/>
                </a:moveTo>
                <a:cubicBezTo>
                  <a:pt x="759660" y="201086"/>
                  <a:pt x="763383" y="201086"/>
                  <a:pt x="770831" y="201086"/>
                </a:cubicBezTo>
                <a:cubicBezTo>
                  <a:pt x="770831" y="208534"/>
                  <a:pt x="770831" y="212259"/>
                  <a:pt x="770831" y="212259"/>
                </a:cubicBezTo>
                <a:cubicBezTo>
                  <a:pt x="763383" y="212259"/>
                  <a:pt x="759660" y="212259"/>
                  <a:pt x="759660" y="212259"/>
                </a:cubicBezTo>
                <a:cubicBezTo>
                  <a:pt x="759660" y="212259"/>
                  <a:pt x="759660" y="208534"/>
                  <a:pt x="759660" y="201086"/>
                </a:cubicBezTo>
                <a:close/>
                <a:moveTo>
                  <a:pt x="212259" y="201086"/>
                </a:moveTo>
                <a:lnTo>
                  <a:pt x="212259" y="212259"/>
                </a:lnTo>
                <a:lnTo>
                  <a:pt x="223429" y="212259"/>
                </a:lnTo>
                <a:lnTo>
                  <a:pt x="234602" y="212259"/>
                </a:lnTo>
                <a:cubicBezTo>
                  <a:pt x="227154" y="204809"/>
                  <a:pt x="221568" y="201086"/>
                  <a:pt x="217843" y="201086"/>
                </a:cubicBezTo>
                <a:cubicBezTo>
                  <a:pt x="214120" y="201086"/>
                  <a:pt x="212259" y="201086"/>
                  <a:pt x="212259" y="201086"/>
                </a:cubicBezTo>
                <a:close/>
                <a:moveTo>
                  <a:pt x="692631" y="189915"/>
                </a:moveTo>
                <a:lnTo>
                  <a:pt x="748488" y="212259"/>
                </a:lnTo>
                <a:cubicBezTo>
                  <a:pt x="748488" y="212259"/>
                  <a:pt x="746627" y="212259"/>
                  <a:pt x="742902" y="212259"/>
                </a:cubicBezTo>
                <a:cubicBezTo>
                  <a:pt x="739179" y="212259"/>
                  <a:pt x="733592" y="212259"/>
                  <a:pt x="726145" y="212259"/>
                </a:cubicBezTo>
                <a:cubicBezTo>
                  <a:pt x="711249" y="204809"/>
                  <a:pt x="700079" y="197363"/>
                  <a:pt x="692631" y="189915"/>
                </a:cubicBezTo>
                <a:close/>
                <a:moveTo>
                  <a:pt x="322577" y="171761"/>
                </a:moveTo>
                <a:cubicBezTo>
                  <a:pt x="325369" y="170831"/>
                  <a:pt x="327696" y="171297"/>
                  <a:pt x="329559" y="173158"/>
                </a:cubicBezTo>
                <a:cubicBezTo>
                  <a:pt x="333282" y="176881"/>
                  <a:pt x="335144" y="180606"/>
                  <a:pt x="335144" y="184329"/>
                </a:cubicBezTo>
                <a:cubicBezTo>
                  <a:pt x="335144" y="188052"/>
                  <a:pt x="338869" y="189915"/>
                  <a:pt x="346316" y="189915"/>
                </a:cubicBezTo>
                <a:lnTo>
                  <a:pt x="323973" y="189915"/>
                </a:lnTo>
                <a:cubicBezTo>
                  <a:pt x="323973" y="189915"/>
                  <a:pt x="320250" y="189915"/>
                  <a:pt x="312801" y="189915"/>
                </a:cubicBezTo>
                <a:cubicBezTo>
                  <a:pt x="305355" y="189915"/>
                  <a:pt x="301630" y="189915"/>
                  <a:pt x="301630" y="189915"/>
                </a:cubicBezTo>
                <a:cubicBezTo>
                  <a:pt x="294182" y="189915"/>
                  <a:pt x="290459" y="189915"/>
                  <a:pt x="290459" y="189915"/>
                </a:cubicBezTo>
                <a:lnTo>
                  <a:pt x="312801" y="178743"/>
                </a:lnTo>
                <a:cubicBezTo>
                  <a:pt x="316525" y="175020"/>
                  <a:pt x="319783" y="172693"/>
                  <a:pt x="322577" y="171761"/>
                </a:cubicBezTo>
                <a:close/>
                <a:moveTo>
                  <a:pt x="1117147" y="156400"/>
                </a:moveTo>
                <a:lnTo>
                  <a:pt x="1117147" y="167572"/>
                </a:lnTo>
                <a:lnTo>
                  <a:pt x="1128318" y="167572"/>
                </a:lnTo>
                <a:cubicBezTo>
                  <a:pt x="1128318" y="160124"/>
                  <a:pt x="1124595" y="156400"/>
                  <a:pt x="1117147" y="156400"/>
                </a:cubicBezTo>
                <a:close/>
                <a:moveTo>
                  <a:pt x="1798607" y="145229"/>
                </a:moveTo>
                <a:cubicBezTo>
                  <a:pt x="1798607" y="145229"/>
                  <a:pt x="1802330" y="145229"/>
                  <a:pt x="1809778" y="145229"/>
                </a:cubicBezTo>
                <a:cubicBezTo>
                  <a:pt x="1809778" y="152677"/>
                  <a:pt x="1806055" y="156400"/>
                  <a:pt x="1798607" y="156400"/>
                </a:cubicBezTo>
                <a:cubicBezTo>
                  <a:pt x="1798607" y="148952"/>
                  <a:pt x="1798607" y="145229"/>
                  <a:pt x="1798607" y="145229"/>
                </a:cubicBezTo>
                <a:close/>
                <a:moveTo>
                  <a:pt x="1631035" y="145229"/>
                </a:moveTo>
                <a:lnTo>
                  <a:pt x="1619863" y="156400"/>
                </a:lnTo>
                <a:cubicBezTo>
                  <a:pt x="1627311" y="163849"/>
                  <a:pt x="1631035" y="167572"/>
                  <a:pt x="1631035" y="167572"/>
                </a:cubicBezTo>
                <a:cubicBezTo>
                  <a:pt x="1638483" y="167572"/>
                  <a:pt x="1642206" y="163849"/>
                  <a:pt x="1642206" y="156400"/>
                </a:cubicBezTo>
                <a:cubicBezTo>
                  <a:pt x="1642206" y="156400"/>
                  <a:pt x="1640344" y="156400"/>
                  <a:pt x="1636620" y="156400"/>
                </a:cubicBezTo>
                <a:cubicBezTo>
                  <a:pt x="1632897" y="156400"/>
                  <a:pt x="1631035" y="152677"/>
                  <a:pt x="1631035" y="145229"/>
                </a:cubicBezTo>
                <a:close/>
                <a:moveTo>
                  <a:pt x="1832121" y="134058"/>
                </a:moveTo>
                <a:lnTo>
                  <a:pt x="1887978" y="145229"/>
                </a:lnTo>
                <a:cubicBezTo>
                  <a:pt x="1895426" y="152677"/>
                  <a:pt x="1899149" y="156400"/>
                  <a:pt x="1899149" y="156400"/>
                </a:cubicBezTo>
                <a:lnTo>
                  <a:pt x="1910322" y="167572"/>
                </a:lnTo>
                <a:lnTo>
                  <a:pt x="1921492" y="178743"/>
                </a:lnTo>
                <a:lnTo>
                  <a:pt x="1910322" y="178743"/>
                </a:lnTo>
                <a:lnTo>
                  <a:pt x="1921492" y="189915"/>
                </a:lnTo>
                <a:lnTo>
                  <a:pt x="1921492" y="212259"/>
                </a:lnTo>
                <a:cubicBezTo>
                  <a:pt x="1921492" y="212259"/>
                  <a:pt x="1925216" y="212259"/>
                  <a:pt x="1932663" y="212259"/>
                </a:cubicBezTo>
                <a:cubicBezTo>
                  <a:pt x="1940112" y="219706"/>
                  <a:pt x="1943836" y="227153"/>
                  <a:pt x="1943836" y="234600"/>
                </a:cubicBezTo>
                <a:cubicBezTo>
                  <a:pt x="1936388" y="242048"/>
                  <a:pt x="1928940" y="242048"/>
                  <a:pt x="1921492" y="234600"/>
                </a:cubicBezTo>
                <a:lnTo>
                  <a:pt x="1910322" y="223429"/>
                </a:lnTo>
                <a:cubicBezTo>
                  <a:pt x="1910322" y="223429"/>
                  <a:pt x="1910322" y="219706"/>
                  <a:pt x="1910322" y="212259"/>
                </a:cubicBezTo>
                <a:cubicBezTo>
                  <a:pt x="1910322" y="204809"/>
                  <a:pt x="1906597" y="201086"/>
                  <a:pt x="1899149" y="201086"/>
                </a:cubicBezTo>
                <a:cubicBezTo>
                  <a:pt x="1899149" y="193639"/>
                  <a:pt x="1895426" y="189915"/>
                  <a:pt x="1887978" y="189915"/>
                </a:cubicBezTo>
                <a:lnTo>
                  <a:pt x="1876806" y="189915"/>
                </a:lnTo>
                <a:lnTo>
                  <a:pt x="1865635" y="189915"/>
                </a:lnTo>
                <a:cubicBezTo>
                  <a:pt x="1865635" y="189915"/>
                  <a:pt x="1865635" y="186192"/>
                  <a:pt x="1865635" y="178743"/>
                </a:cubicBezTo>
                <a:cubicBezTo>
                  <a:pt x="1858187" y="178743"/>
                  <a:pt x="1850740" y="175020"/>
                  <a:pt x="1843292" y="167572"/>
                </a:cubicBezTo>
                <a:lnTo>
                  <a:pt x="1865635" y="167572"/>
                </a:lnTo>
                <a:lnTo>
                  <a:pt x="1876806" y="167572"/>
                </a:lnTo>
                <a:cubicBezTo>
                  <a:pt x="1876806" y="167572"/>
                  <a:pt x="1880531" y="167572"/>
                  <a:pt x="1887978" y="167572"/>
                </a:cubicBezTo>
                <a:cubicBezTo>
                  <a:pt x="1887978" y="160124"/>
                  <a:pt x="1884255" y="156400"/>
                  <a:pt x="1876806" y="156400"/>
                </a:cubicBezTo>
                <a:close/>
                <a:moveTo>
                  <a:pt x="1798607" y="122886"/>
                </a:moveTo>
                <a:lnTo>
                  <a:pt x="1809778" y="122886"/>
                </a:lnTo>
                <a:cubicBezTo>
                  <a:pt x="1809778" y="130335"/>
                  <a:pt x="1809778" y="134058"/>
                  <a:pt x="1809778" y="134058"/>
                </a:cubicBezTo>
                <a:cubicBezTo>
                  <a:pt x="1809778" y="126609"/>
                  <a:pt x="1806055" y="122886"/>
                  <a:pt x="1798607" y="122886"/>
                </a:cubicBezTo>
                <a:close/>
                <a:moveTo>
                  <a:pt x="748488" y="122886"/>
                </a:moveTo>
                <a:lnTo>
                  <a:pt x="759660" y="122886"/>
                </a:lnTo>
                <a:lnTo>
                  <a:pt x="770831" y="122886"/>
                </a:lnTo>
                <a:cubicBezTo>
                  <a:pt x="770831" y="130335"/>
                  <a:pt x="767108" y="134058"/>
                  <a:pt x="759660" y="134058"/>
                </a:cubicBezTo>
                <a:cubicBezTo>
                  <a:pt x="752213" y="134058"/>
                  <a:pt x="748488" y="130335"/>
                  <a:pt x="748488" y="122886"/>
                </a:cubicBezTo>
                <a:close/>
                <a:moveTo>
                  <a:pt x="2066721" y="89371"/>
                </a:moveTo>
                <a:cubicBezTo>
                  <a:pt x="2066721" y="89371"/>
                  <a:pt x="2070446" y="93095"/>
                  <a:pt x="2077893" y="100542"/>
                </a:cubicBezTo>
                <a:lnTo>
                  <a:pt x="2077893" y="111715"/>
                </a:lnTo>
                <a:cubicBezTo>
                  <a:pt x="2070446" y="111715"/>
                  <a:pt x="2066721" y="107992"/>
                  <a:pt x="2066721" y="100542"/>
                </a:cubicBezTo>
                <a:close/>
                <a:moveTo>
                  <a:pt x="1742750" y="67028"/>
                </a:moveTo>
                <a:lnTo>
                  <a:pt x="1753921" y="78201"/>
                </a:lnTo>
                <a:cubicBezTo>
                  <a:pt x="1746473" y="78201"/>
                  <a:pt x="1742750" y="78201"/>
                  <a:pt x="1742750" y="78201"/>
                </a:cubicBezTo>
                <a:cubicBezTo>
                  <a:pt x="1742750" y="78201"/>
                  <a:pt x="1739025" y="78201"/>
                  <a:pt x="1731577" y="78201"/>
                </a:cubicBezTo>
                <a:cubicBezTo>
                  <a:pt x="1731577" y="70751"/>
                  <a:pt x="1735300" y="67028"/>
                  <a:pt x="1742750" y="67028"/>
                </a:cubicBezTo>
                <a:close/>
                <a:moveTo>
                  <a:pt x="1036153" y="61444"/>
                </a:moveTo>
                <a:cubicBezTo>
                  <a:pt x="1038016" y="61444"/>
                  <a:pt x="1038947" y="63305"/>
                  <a:pt x="1038947" y="67028"/>
                </a:cubicBezTo>
                <a:lnTo>
                  <a:pt x="1050118" y="89371"/>
                </a:lnTo>
                <a:cubicBezTo>
                  <a:pt x="1050118" y="89371"/>
                  <a:pt x="1050118" y="93095"/>
                  <a:pt x="1050118" y="100542"/>
                </a:cubicBezTo>
                <a:cubicBezTo>
                  <a:pt x="1042670" y="100542"/>
                  <a:pt x="1035222" y="96819"/>
                  <a:pt x="1027776" y="89371"/>
                </a:cubicBezTo>
                <a:lnTo>
                  <a:pt x="1027776" y="67028"/>
                </a:lnTo>
                <a:cubicBezTo>
                  <a:pt x="1031499" y="63305"/>
                  <a:pt x="1034291" y="61444"/>
                  <a:pt x="1036153" y="61444"/>
                </a:cubicBezTo>
                <a:close/>
                <a:moveTo>
                  <a:pt x="1061290" y="55857"/>
                </a:moveTo>
                <a:cubicBezTo>
                  <a:pt x="1061290" y="55857"/>
                  <a:pt x="1065013" y="55857"/>
                  <a:pt x="1072461" y="55857"/>
                </a:cubicBezTo>
                <a:lnTo>
                  <a:pt x="1105975" y="67028"/>
                </a:lnTo>
                <a:lnTo>
                  <a:pt x="1150661" y="89371"/>
                </a:lnTo>
                <a:cubicBezTo>
                  <a:pt x="1158109" y="89371"/>
                  <a:pt x="1163695" y="89371"/>
                  <a:pt x="1167418" y="89371"/>
                </a:cubicBezTo>
                <a:cubicBezTo>
                  <a:pt x="1171143" y="89371"/>
                  <a:pt x="1169280" y="85648"/>
                  <a:pt x="1161832" y="78201"/>
                </a:cubicBezTo>
                <a:lnTo>
                  <a:pt x="1173005" y="78201"/>
                </a:lnTo>
                <a:lnTo>
                  <a:pt x="1184175" y="78201"/>
                </a:lnTo>
                <a:lnTo>
                  <a:pt x="1195348" y="78201"/>
                </a:lnTo>
                <a:cubicBezTo>
                  <a:pt x="1210242" y="85648"/>
                  <a:pt x="1221414" y="89371"/>
                  <a:pt x="1228862" y="89371"/>
                </a:cubicBezTo>
                <a:cubicBezTo>
                  <a:pt x="1236309" y="89371"/>
                  <a:pt x="1243757" y="89371"/>
                  <a:pt x="1251203" y="89371"/>
                </a:cubicBezTo>
                <a:cubicBezTo>
                  <a:pt x="1258653" y="89371"/>
                  <a:pt x="1262376" y="89371"/>
                  <a:pt x="1262376" y="89371"/>
                </a:cubicBezTo>
                <a:cubicBezTo>
                  <a:pt x="1269824" y="96819"/>
                  <a:pt x="1279133" y="100542"/>
                  <a:pt x="1290305" y="100542"/>
                </a:cubicBezTo>
                <a:cubicBezTo>
                  <a:pt x="1301476" y="100542"/>
                  <a:pt x="1310785" y="104267"/>
                  <a:pt x="1318233" y="111715"/>
                </a:cubicBezTo>
                <a:cubicBezTo>
                  <a:pt x="1325681" y="111715"/>
                  <a:pt x="1331267" y="113576"/>
                  <a:pt x="1334990" y="117301"/>
                </a:cubicBezTo>
                <a:cubicBezTo>
                  <a:pt x="1338715" y="121024"/>
                  <a:pt x="1344300" y="122886"/>
                  <a:pt x="1351747" y="122886"/>
                </a:cubicBezTo>
                <a:cubicBezTo>
                  <a:pt x="1366643" y="122886"/>
                  <a:pt x="1377814" y="122886"/>
                  <a:pt x="1385263" y="122886"/>
                </a:cubicBezTo>
                <a:lnTo>
                  <a:pt x="1452291" y="145229"/>
                </a:lnTo>
                <a:cubicBezTo>
                  <a:pt x="1459739" y="145229"/>
                  <a:pt x="1467186" y="148952"/>
                  <a:pt x="1474634" y="156400"/>
                </a:cubicBezTo>
                <a:cubicBezTo>
                  <a:pt x="1482082" y="156400"/>
                  <a:pt x="1491391" y="158263"/>
                  <a:pt x="1502562" y="161986"/>
                </a:cubicBezTo>
                <a:cubicBezTo>
                  <a:pt x="1513734" y="165709"/>
                  <a:pt x="1530491" y="167572"/>
                  <a:pt x="1552835" y="167572"/>
                </a:cubicBezTo>
                <a:cubicBezTo>
                  <a:pt x="1575178" y="167572"/>
                  <a:pt x="1586349" y="167572"/>
                  <a:pt x="1586349" y="167572"/>
                </a:cubicBezTo>
                <a:lnTo>
                  <a:pt x="1597520" y="178743"/>
                </a:lnTo>
                <a:cubicBezTo>
                  <a:pt x="1597520" y="171295"/>
                  <a:pt x="1599383" y="167572"/>
                  <a:pt x="1603106" y="167572"/>
                </a:cubicBezTo>
                <a:cubicBezTo>
                  <a:pt x="1606829" y="167572"/>
                  <a:pt x="1608690" y="167572"/>
                  <a:pt x="1608690" y="167572"/>
                </a:cubicBezTo>
                <a:cubicBezTo>
                  <a:pt x="1616140" y="160124"/>
                  <a:pt x="1612415" y="156400"/>
                  <a:pt x="1597520" y="156400"/>
                </a:cubicBezTo>
                <a:cubicBezTo>
                  <a:pt x="1590072" y="148952"/>
                  <a:pt x="1582624" y="145229"/>
                  <a:pt x="1575178" y="145229"/>
                </a:cubicBezTo>
                <a:cubicBezTo>
                  <a:pt x="1560282" y="145229"/>
                  <a:pt x="1550972" y="141506"/>
                  <a:pt x="1547248" y="134058"/>
                </a:cubicBezTo>
                <a:cubicBezTo>
                  <a:pt x="1543525" y="126609"/>
                  <a:pt x="1552835" y="122886"/>
                  <a:pt x="1575178" y="122886"/>
                </a:cubicBezTo>
                <a:cubicBezTo>
                  <a:pt x="1604967" y="115438"/>
                  <a:pt x="1608690" y="107992"/>
                  <a:pt x="1586349" y="100542"/>
                </a:cubicBezTo>
                <a:cubicBezTo>
                  <a:pt x="1578901" y="100542"/>
                  <a:pt x="1575178" y="98681"/>
                  <a:pt x="1575178" y="94958"/>
                </a:cubicBezTo>
                <a:cubicBezTo>
                  <a:pt x="1575178" y="91235"/>
                  <a:pt x="1575178" y="89371"/>
                  <a:pt x="1575178" y="89371"/>
                </a:cubicBezTo>
                <a:cubicBezTo>
                  <a:pt x="1575178" y="89371"/>
                  <a:pt x="1575178" y="85648"/>
                  <a:pt x="1575178" y="78201"/>
                </a:cubicBezTo>
                <a:lnTo>
                  <a:pt x="1541662" y="78201"/>
                </a:lnTo>
                <a:cubicBezTo>
                  <a:pt x="1541662" y="85648"/>
                  <a:pt x="1539801" y="89371"/>
                  <a:pt x="1536076" y="89371"/>
                </a:cubicBezTo>
                <a:cubicBezTo>
                  <a:pt x="1532353" y="89371"/>
                  <a:pt x="1530491" y="87508"/>
                  <a:pt x="1530491" y="83785"/>
                </a:cubicBezTo>
                <a:cubicBezTo>
                  <a:pt x="1530491" y="80062"/>
                  <a:pt x="1534214" y="74477"/>
                  <a:pt x="1541662" y="67028"/>
                </a:cubicBezTo>
                <a:lnTo>
                  <a:pt x="1608690" y="67028"/>
                </a:lnTo>
                <a:cubicBezTo>
                  <a:pt x="1608690" y="67028"/>
                  <a:pt x="1612415" y="67028"/>
                  <a:pt x="1619863" y="67028"/>
                </a:cubicBezTo>
                <a:cubicBezTo>
                  <a:pt x="1627311" y="67028"/>
                  <a:pt x="1640344" y="68891"/>
                  <a:pt x="1658963" y="72614"/>
                </a:cubicBezTo>
                <a:cubicBezTo>
                  <a:pt x="1677582" y="76338"/>
                  <a:pt x="1690616" y="78201"/>
                  <a:pt x="1698063" y="78201"/>
                </a:cubicBezTo>
                <a:cubicBezTo>
                  <a:pt x="1705511" y="78201"/>
                  <a:pt x="1712959" y="78201"/>
                  <a:pt x="1720406" y="78201"/>
                </a:cubicBezTo>
                <a:lnTo>
                  <a:pt x="1753921" y="89371"/>
                </a:lnTo>
                <a:lnTo>
                  <a:pt x="1753921" y="100542"/>
                </a:lnTo>
                <a:cubicBezTo>
                  <a:pt x="1746473" y="107992"/>
                  <a:pt x="1753921" y="119163"/>
                  <a:pt x="1776264" y="134058"/>
                </a:cubicBezTo>
                <a:cubicBezTo>
                  <a:pt x="1783712" y="148952"/>
                  <a:pt x="1787435" y="160124"/>
                  <a:pt x="1787435" y="167572"/>
                </a:cubicBezTo>
                <a:cubicBezTo>
                  <a:pt x="1787435" y="175020"/>
                  <a:pt x="1787435" y="178743"/>
                  <a:pt x="1787435" y="178743"/>
                </a:cubicBezTo>
                <a:cubicBezTo>
                  <a:pt x="1794882" y="178743"/>
                  <a:pt x="1804192" y="182466"/>
                  <a:pt x="1815364" y="189915"/>
                </a:cubicBezTo>
                <a:cubicBezTo>
                  <a:pt x="1826535" y="197363"/>
                  <a:pt x="1835844" y="201086"/>
                  <a:pt x="1843292" y="201086"/>
                </a:cubicBezTo>
                <a:cubicBezTo>
                  <a:pt x="1880531" y="201086"/>
                  <a:pt x="1899149" y="204809"/>
                  <a:pt x="1899149" y="212259"/>
                </a:cubicBezTo>
                <a:lnTo>
                  <a:pt x="1865635" y="212259"/>
                </a:lnTo>
                <a:cubicBezTo>
                  <a:pt x="1858187" y="212259"/>
                  <a:pt x="1854464" y="212259"/>
                  <a:pt x="1854464" y="212259"/>
                </a:cubicBezTo>
                <a:lnTo>
                  <a:pt x="1854464" y="223429"/>
                </a:lnTo>
                <a:lnTo>
                  <a:pt x="1843292" y="223429"/>
                </a:lnTo>
                <a:lnTo>
                  <a:pt x="1832121" y="212259"/>
                </a:lnTo>
                <a:cubicBezTo>
                  <a:pt x="1824673" y="204809"/>
                  <a:pt x="1817226" y="204809"/>
                  <a:pt x="1809778" y="212259"/>
                </a:cubicBezTo>
                <a:cubicBezTo>
                  <a:pt x="1809778" y="204809"/>
                  <a:pt x="1806055" y="201086"/>
                  <a:pt x="1798607" y="201086"/>
                </a:cubicBezTo>
                <a:cubicBezTo>
                  <a:pt x="1791158" y="201086"/>
                  <a:pt x="1787435" y="202949"/>
                  <a:pt x="1787435" y="206672"/>
                </a:cubicBezTo>
                <a:cubicBezTo>
                  <a:pt x="1787435" y="210396"/>
                  <a:pt x="1783712" y="212259"/>
                  <a:pt x="1776264" y="212259"/>
                </a:cubicBezTo>
                <a:lnTo>
                  <a:pt x="1765091" y="212259"/>
                </a:lnTo>
                <a:cubicBezTo>
                  <a:pt x="1765091" y="227153"/>
                  <a:pt x="1787435" y="242048"/>
                  <a:pt x="1832121" y="256943"/>
                </a:cubicBezTo>
                <a:cubicBezTo>
                  <a:pt x="1854464" y="264391"/>
                  <a:pt x="1871221" y="269977"/>
                  <a:pt x="1882392" y="273700"/>
                </a:cubicBezTo>
                <a:cubicBezTo>
                  <a:pt x="1893564" y="277425"/>
                  <a:pt x="1902874" y="279287"/>
                  <a:pt x="1910322" y="279287"/>
                </a:cubicBezTo>
                <a:cubicBezTo>
                  <a:pt x="1910322" y="279287"/>
                  <a:pt x="1914045" y="279287"/>
                  <a:pt x="1921492" y="279287"/>
                </a:cubicBezTo>
                <a:cubicBezTo>
                  <a:pt x="1943836" y="294182"/>
                  <a:pt x="1962454" y="297905"/>
                  <a:pt x="1977350" y="290457"/>
                </a:cubicBezTo>
                <a:lnTo>
                  <a:pt x="1988522" y="290457"/>
                </a:lnTo>
                <a:lnTo>
                  <a:pt x="1988522" y="301630"/>
                </a:lnTo>
                <a:cubicBezTo>
                  <a:pt x="1995968" y="301630"/>
                  <a:pt x="2001554" y="301630"/>
                  <a:pt x="2005279" y="301630"/>
                </a:cubicBezTo>
                <a:cubicBezTo>
                  <a:pt x="2009002" y="301630"/>
                  <a:pt x="2010864" y="301630"/>
                  <a:pt x="2010864" y="301630"/>
                </a:cubicBezTo>
                <a:lnTo>
                  <a:pt x="2033207" y="312801"/>
                </a:lnTo>
                <a:lnTo>
                  <a:pt x="2055550" y="312801"/>
                </a:lnTo>
                <a:cubicBezTo>
                  <a:pt x="2055550" y="312801"/>
                  <a:pt x="2062998" y="312801"/>
                  <a:pt x="2077893" y="312801"/>
                </a:cubicBezTo>
                <a:cubicBezTo>
                  <a:pt x="2085341" y="312801"/>
                  <a:pt x="2092789" y="314662"/>
                  <a:pt x="2100235" y="318387"/>
                </a:cubicBezTo>
                <a:cubicBezTo>
                  <a:pt x="2107684" y="322110"/>
                  <a:pt x="2111407" y="323973"/>
                  <a:pt x="2111407" y="323973"/>
                </a:cubicBezTo>
                <a:lnTo>
                  <a:pt x="2100235" y="312801"/>
                </a:lnTo>
                <a:cubicBezTo>
                  <a:pt x="2077893" y="297905"/>
                  <a:pt x="2062998" y="286734"/>
                  <a:pt x="2055550" y="279287"/>
                </a:cubicBezTo>
                <a:cubicBezTo>
                  <a:pt x="2048102" y="271839"/>
                  <a:pt x="2044378" y="268116"/>
                  <a:pt x="2044378" y="268116"/>
                </a:cubicBezTo>
                <a:cubicBezTo>
                  <a:pt x="2036930" y="268116"/>
                  <a:pt x="2029484" y="264391"/>
                  <a:pt x="2022036" y="256943"/>
                </a:cubicBezTo>
                <a:cubicBezTo>
                  <a:pt x="2014588" y="256943"/>
                  <a:pt x="2009002" y="255082"/>
                  <a:pt x="2005279" y="251357"/>
                </a:cubicBezTo>
                <a:cubicBezTo>
                  <a:pt x="2001554" y="247634"/>
                  <a:pt x="1995968" y="245772"/>
                  <a:pt x="1988522" y="245772"/>
                </a:cubicBezTo>
                <a:cubicBezTo>
                  <a:pt x="1981073" y="230877"/>
                  <a:pt x="1977350" y="223429"/>
                  <a:pt x="1977350" y="223429"/>
                </a:cubicBezTo>
                <a:lnTo>
                  <a:pt x="2010864" y="234600"/>
                </a:lnTo>
                <a:cubicBezTo>
                  <a:pt x="2010864" y="234600"/>
                  <a:pt x="2012727" y="234600"/>
                  <a:pt x="2016450" y="234600"/>
                </a:cubicBezTo>
                <a:cubicBezTo>
                  <a:pt x="2020173" y="234600"/>
                  <a:pt x="2029484" y="238325"/>
                  <a:pt x="2044378" y="245772"/>
                </a:cubicBezTo>
                <a:cubicBezTo>
                  <a:pt x="2051827" y="245772"/>
                  <a:pt x="2055550" y="245772"/>
                  <a:pt x="2055550" y="245772"/>
                </a:cubicBezTo>
                <a:lnTo>
                  <a:pt x="2077893" y="256943"/>
                </a:lnTo>
                <a:cubicBezTo>
                  <a:pt x="2085341" y="249496"/>
                  <a:pt x="2089064" y="249496"/>
                  <a:pt x="2089064" y="256943"/>
                </a:cubicBezTo>
                <a:cubicBezTo>
                  <a:pt x="2089064" y="256943"/>
                  <a:pt x="2087203" y="258805"/>
                  <a:pt x="2083480" y="262529"/>
                </a:cubicBezTo>
                <a:cubicBezTo>
                  <a:pt x="2079755" y="266253"/>
                  <a:pt x="2081616" y="268116"/>
                  <a:pt x="2089064" y="268116"/>
                </a:cubicBezTo>
                <a:cubicBezTo>
                  <a:pt x="2096512" y="268116"/>
                  <a:pt x="2100235" y="268116"/>
                  <a:pt x="2100235" y="268116"/>
                </a:cubicBezTo>
                <a:cubicBezTo>
                  <a:pt x="2100235" y="268116"/>
                  <a:pt x="2102098" y="269977"/>
                  <a:pt x="2105821" y="273700"/>
                </a:cubicBezTo>
                <a:cubicBezTo>
                  <a:pt x="2109546" y="277425"/>
                  <a:pt x="2113269" y="279287"/>
                  <a:pt x="2116992" y="279287"/>
                </a:cubicBezTo>
                <a:cubicBezTo>
                  <a:pt x="2120717" y="279287"/>
                  <a:pt x="2126303" y="279287"/>
                  <a:pt x="2133751" y="279287"/>
                </a:cubicBezTo>
                <a:cubicBezTo>
                  <a:pt x="2133751" y="286734"/>
                  <a:pt x="2137474" y="288596"/>
                  <a:pt x="2144921" y="284873"/>
                </a:cubicBezTo>
                <a:cubicBezTo>
                  <a:pt x="2152370" y="281148"/>
                  <a:pt x="2156094" y="283010"/>
                  <a:pt x="2156094" y="290457"/>
                </a:cubicBezTo>
                <a:lnTo>
                  <a:pt x="2178436" y="290457"/>
                </a:lnTo>
                <a:lnTo>
                  <a:pt x="2200779" y="312801"/>
                </a:lnTo>
                <a:cubicBezTo>
                  <a:pt x="2193331" y="312801"/>
                  <a:pt x="2193331" y="316525"/>
                  <a:pt x="2200779" y="323973"/>
                </a:cubicBezTo>
                <a:cubicBezTo>
                  <a:pt x="2230570" y="346316"/>
                  <a:pt x="2252913" y="350039"/>
                  <a:pt x="2267809" y="335144"/>
                </a:cubicBezTo>
                <a:cubicBezTo>
                  <a:pt x="2267809" y="335144"/>
                  <a:pt x="2269670" y="337005"/>
                  <a:pt x="2273393" y="340730"/>
                </a:cubicBezTo>
                <a:cubicBezTo>
                  <a:pt x="2277118" y="344453"/>
                  <a:pt x="2278979" y="346316"/>
                  <a:pt x="2278979" y="346316"/>
                </a:cubicBezTo>
                <a:cubicBezTo>
                  <a:pt x="2286427" y="353764"/>
                  <a:pt x="2297598" y="357487"/>
                  <a:pt x="2312493" y="357487"/>
                </a:cubicBezTo>
                <a:cubicBezTo>
                  <a:pt x="2327389" y="357487"/>
                  <a:pt x="2338561" y="363073"/>
                  <a:pt x="2346007" y="374244"/>
                </a:cubicBezTo>
                <a:cubicBezTo>
                  <a:pt x="2353455" y="385415"/>
                  <a:pt x="2359041" y="389139"/>
                  <a:pt x="2362766" y="385415"/>
                </a:cubicBezTo>
                <a:cubicBezTo>
                  <a:pt x="2366489" y="381692"/>
                  <a:pt x="2375798" y="379830"/>
                  <a:pt x="2390694" y="379830"/>
                </a:cubicBezTo>
                <a:lnTo>
                  <a:pt x="2457722" y="391001"/>
                </a:lnTo>
                <a:cubicBezTo>
                  <a:pt x="2487513" y="398449"/>
                  <a:pt x="2502408" y="405897"/>
                  <a:pt x="2502408" y="413344"/>
                </a:cubicBezTo>
                <a:cubicBezTo>
                  <a:pt x="2502408" y="413344"/>
                  <a:pt x="2506133" y="413344"/>
                  <a:pt x="2513581" y="413344"/>
                </a:cubicBezTo>
                <a:cubicBezTo>
                  <a:pt x="2521027" y="413344"/>
                  <a:pt x="2528476" y="417068"/>
                  <a:pt x="2535923" y="424515"/>
                </a:cubicBezTo>
                <a:cubicBezTo>
                  <a:pt x="2550818" y="424515"/>
                  <a:pt x="2565714" y="426378"/>
                  <a:pt x="2580609" y="430101"/>
                </a:cubicBezTo>
                <a:cubicBezTo>
                  <a:pt x="2595505" y="433825"/>
                  <a:pt x="2606675" y="437549"/>
                  <a:pt x="2614123" y="441272"/>
                </a:cubicBezTo>
                <a:cubicBezTo>
                  <a:pt x="2621571" y="444997"/>
                  <a:pt x="2632743" y="446858"/>
                  <a:pt x="2647637" y="446858"/>
                </a:cubicBezTo>
                <a:cubicBezTo>
                  <a:pt x="2655085" y="446858"/>
                  <a:pt x="2668118" y="450583"/>
                  <a:pt x="2686737" y="458031"/>
                </a:cubicBezTo>
                <a:cubicBezTo>
                  <a:pt x="2705357" y="465478"/>
                  <a:pt x="2729562" y="469202"/>
                  <a:pt x="2759353" y="469202"/>
                </a:cubicBezTo>
                <a:cubicBezTo>
                  <a:pt x="2774248" y="476649"/>
                  <a:pt x="2789142" y="482235"/>
                  <a:pt x="2804038" y="485959"/>
                </a:cubicBezTo>
                <a:cubicBezTo>
                  <a:pt x="2818933" y="489682"/>
                  <a:pt x="2830104" y="491545"/>
                  <a:pt x="2837552" y="491545"/>
                </a:cubicBezTo>
                <a:cubicBezTo>
                  <a:pt x="2845000" y="491545"/>
                  <a:pt x="2852447" y="491545"/>
                  <a:pt x="2859895" y="491545"/>
                </a:cubicBezTo>
                <a:lnTo>
                  <a:pt x="2904582" y="502716"/>
                </a:lnTo>
                <a:lnTo>
                  <a:pt x="2938096" y="513888"/>
                </a:lnTo>
                <a:cubicBezTo>
                  <a:pt x="2945543" y="513888"/>
                  <a:pt x="2956714" y="515750"/>
                  <a:pt x="2971610" y="519473"/>
                </a:cubicBezTo>
                <a:cubicBezTo>
                  <a:pt x="2986505" y="523197"/>
                  <a:pt x="3003263" y="526920"/>
                  <a:pt x="3021882" y="530645"/>
                </a:cubicBezTo>
                <a:cubicBezTo>
                  <a:pt x="3040501" y="534368"/>
                  <a:pt x="3055396" y="538093"/>
                  <a:pt x="3066567" y="541816"/>
                </a:cubicBezTo>
                <a:cubicBezTo>
                  <a:pt x="3077738" y="545539"/>
                  <a:pt x="3087049" y="547402"/>
                  <a:pt x="3094496" y="547402"/>
                </a:cubicBezTo>
                <a:lnTo>
                  <a:pt x="3105667" y="536230"/>
                </a:lnTo>
                <a:cubicBezTo>
                  <a:pt x="3105667" y="543677"/>
                  <a:pt x="3109392" y="547402"/>
                  <a:pt x="3116838" y="547402"/>
                </a:cubicBezTo>
                <a:cubicBezTo>
                  <a:pt x="3116838" y="547402"/>
                  <a:pt x="3120563" y="547402"/>
                  <a:pt x="3128011" y="547402"/>
                </a:cubicBezTo>
                <a:cubicBezTo>
                  <a:pt x="3135458" y="547402"/>
                  <a:pt x="3142906" y="551125"/>
                  <a:pt x="3150352" y="558573"/>
                </a:cubicBezTo>
                <a:cubicBezTo>
                  <a:pt x="3165249" y="566021"/>
                  <a:pt x="3180143" y="569745"/>
                  <a:pt x="3195039" y="569745"/>
                </a:cubicBezTo>
                <a:cubicBezTo>
                  <a:pt x="3195039" y="569745"/>
                  <a:pt x="3196900" y="569745"/>
                  <a:pt x="3200625" y="569745"/>
                </a:cubicBezTo>
                <a:cubicBezTo>
                  <a:pt x="3204349" y="569745"/>
                  <a:pt x="3206211" y="573468"/>
                  <a:pt x="3206211" y="580916"/>
                </a:cubicBezTo>
                <a:cubicBezTo>
                  <a:pt x="3206211" y="580916"/>
                  <a:pt x="3209934" y="580916"/>
                  <a:pt x="3217382" y="580916"/>
                </a:cubicBezTo>
                <a:lnTo>
                  <a:pt x="3228553" y="580916"/>
                </a:lnTo>
                <a:lnTo>
                  <a:pt x="3239725" y="580916"/>
                </a:lnTo>
                <a:cubicBezTo>
                  <a:pt x="3239725" y="580916"/>
                  <a:pt x="3245310" y="582778"/>
                  <a:pt x="3256483" y="586502"/>
                </a:cubicBezTo>
                <a:cubicBezTo>
                  <a:pt x="3267653" y="590226"/>
                  <a:pt x="3280688" y="593950"/>
                  <a:pt x="3295582" y="597673"/>
                </a:cubicBezTo>
                <a:cubicBezTo>
                  <a:pt x="3310479" y="601398"/>
                  <a:pt x="3321649" y="606983"/>
                  <a:pt x="3329096" y="614430"/>
                </a:cubicBezTo>
                <a:lnTo>
                  <a:pt x="3340267" y="603259"/>
                </a:lnTo>
                <a:cubicBezTo>
                  <a:pt x="3347715" y="603259"/>
                  <a:pt x="3351440" y="603259"/>
                  <a:pt x="3351440" y="603259"/>
                </a:cubicBezTo>
                <a:lnTo>
                  <a:pt x="3362611" y="614430"/>
                </a:lnTo>
                <a:lnTo>
                  <a:pt x="3463154" y="636773"/>
                </a:lnTo>
                <a:lnTo>
                  <a:pt x="3574869" y="670287"/>
                </a:lnTo>
                <a:lnTo>
                  <a:pt x="3574869" y="659117"/>
                </a:lnTo>
                <a:cubicBezTo>
                  <a:pt x="3582316" y="659117"/>
                  <a:pt x="3589299" y="660513"/>
                  <a:pt x="3595816" y="663305"/>
                </a:cubicBezTo>
                <a:lnTo>
                  <a:pt x="3605901" y="670287"/>
                </a:lnTo>
                <a:lnTo>
                  <a:pt x="3613969" y="675874"/>
                </a:lnTo>
                <a:cubicBezTo>
                  <a:pt x="3625140" y="687044"/>
                  <a:pt x="3638174" y="696354"/>
                  <a:pt x="3653069" y="703803"/>
                </a:cubicBezTo>
                <a:cubicBezTo>
                  <a:pt x="3675413" y="703803"/>
                  <a:pt x="3690308" y="705665"/>
                  <a:pt x="3697754" y="709388"/>
                </a:cubicBezTo>
                <a:cubicBezTo>
                  <a:pt x="3705202" y="713112"/>
                  <a:pt x="3708927" y="718697"/>
                  <a:pt x="3708927" y="726145"/>
                </a:cubicBezTo>
                <a:lnTo>
                  <a:pt x="3742441" y="737317"/>
                </a:lnTo>
                <a:cubicBezTo>
                  <a:pt x="3749889" y="737317"/>
                  <a:pt x="3762922" y="742902"/>
                  <a:pt x="3781541" y="754074"/>
                </a:cubicBezTo>
                <a:cubicBezTo>
                  <a:pt x="3800160" y="765245"/>
                  <a:pt x="3816916" y="770831"/>
                  <a:pt x="3831812" y="770831"/>
                </a:cubicBezTo>
                <a:cubicBezTo>
                  <a:pt x="3846707" y="770831"/>
                  <a:pt x="3856017" y="772693"/>
                  <a:pt x="3859741" y="776417"/>
                </a:cubicBezTo>
                <a:cubicBezTo>
                  <a:pt x="3863464" y="780140"/>
                  <a:pt x="3872774" y="782002"/>
                  <a:pt x="3887669" y="782002"/>
                </a:cubicBezTo>
                <a:cubicBezTo>
                  <a:pt x="3902565" y="782002"/>
                  <a:pt x="3911874" y="785727"/>
                  <a:pt x="3915599" y="793174"/>
                </a:cubicBezTo>
                <a:cubicBezTo>
                  <a:pt x="3919322" y="800622"/>
                  <a:pt x="3924908" y="804345"/>
                  <a:pt x="3932356" y="804345"/>
                </a:cubicBezTo>
                <a:lnTo>
                  <a:pt x="3977042" y="815518"/>
                </a:lnTo>
                <a:cubicBezTo>
                  <a:pt x="3991938" y="822965"/>
                  <a:pt x="4004970" y="826688"/>
                  <a:pt x="4016141" y="826688"/>
                </a:cubicBezTo>
                <a:cubicBezTo>
                  <a:pt x="4027313" y="826688"/>
                  <a:pt x="4034761" y="826688"/>
                  <a:pt x="4038484" y="826688"/>
                </a:cubicBezTo>
                <a:cubicBezTo>
                  <a:pt x="4042209" y="826688"/>
                  <a:pt x="4045932" y="828550"/>
                  <a:pt x="4049656" y="832275"/>
                </a:cubicBezTo>
                <a:cubicBezTo>
                  <a:pt x="4053380" y="835998"/>
                  <a:pt x="4055241" y="837859"/>
                  <a:pt x="4055241" y="837859"/>
                </a:cubicBezTo>
                <a:cubicBezTo>
                  <a:pt x="4055241" y="837859"/>
                  <a:pt x="4062689" y="841584"/>
                  <a:pt x="4077585" y="849032"/>
                </a:cubicBezTo>
                <a:cubicBezTo>
                  <a:pt x="4092480" y="856480"/>
                  <a:pt x="4101790" y="860202"/>
                  <a:pt x="4105514" y="860202"/>
                </a:cubicBezTo>
                <a:cubicBezTo>
                  <a:pt x="4109237" y="860202"/>
                  <a:pt x="4116684" y="863927"/>
                  <a:pt x="4127857" y="871375"/>
                </a:cubicBezTo>
                <a:cubicBezTo>
                  <a:pt x="4139028" y="878823"/>
                  <a:pt x="4148337" y="882546"/>
                  <a:pt x="4155785" y="882546"/>
                </a:cubicBezTo>
                <a:cubicBezTo>
                  <a:pt x="4155785" y="882546"/>
                  <a:pt x="4157647" y="882546"/>
                  <a:pt x="4161372" y="882546"/>
                </a:cubicBezTo>
                <a:cubicBezTo>
                  <a:pt x="4165096" y="882546"/>
                  <a:pt x="4170680" y="886269"/>
                  <a:pt x="4178128" y="893717"/>
                </a:cubicBezTo>
                <a:cubicBezTo>
                  <a:pt x="4185576" y="893717"/>
                  <a:pt x="4193024" y="893717"/>
                  <a:pt x="4200471" y="893717"/>
                </a:cubicBezTo>
                <a:cubicBezTo>
                  <a:pt x="4207918" y="893717"/>
                  <a:pt x="4219090" y="897441"/>
                  <a:pt x="4233985" y="904889"/>
                </a:cubicBezTo>
                <a:cubicBezTo>
                  <a:pt x="4271224" y="919784"/>
                  <a:pt x="4293567" y="927232"/>
                  <a:pt x="4301013" y="927232"/>
                </a:cubicBezTo>
                <a:cubicBezTo>
                  <a:pt x="4308461" y="927232"/>
                  <a:pt x="4308461" y="923508"/>
                  <a:pt x="4301013" y="916060"/>
                </a:cubicBezTo>
                <a:lnTo>
                  <a:pt x="4312186" y="916060"/>
                </a:lnTo>
                <a:lnTo>
                  <a:pt x="4312186" y="927232"/>
                </a:lnTo>
                <a:cubicBezTo>
                  <a:pt x="4312186" y="927232"/>
                  <a:pt x="4314047" y="930955"/>
                  <a:pt x="4317770" y="938403"/>
                </a:cubicBezTo>
                <a:cubicBezTo>
                  <a:pt x="4321495" y="945851"/>
                  <a:pt x="4327081" y="945851"/>
                  <a:pt x="4334529" y="938403"/>
                </a:cubicBezTo>
                <a:lnTo>
                  <a:pt x="4334529" y="927232"/>
                </a:lnTo>
                <a:cubicBezTo>
                  <a:pt x="4327081" y="927232"/>
                  <a:pt x="4323357" y="925369"/>
                  <a:pt x="4323357" y="921646"/>
                </a:cubicBezTo>
                <a:cubicBezTo>
                  <a:pt x="4323357" y="917923"/>
                  <a:pt x="4327081" y="916060"/>
                  <a:pt x="4334529" y="916060"/>
                </a:cubicBezTo>
                <a:lnTo>
                  <a:pt x="4345700" y="916060"/>
                </a:lnTo>
                <a:lnTo>
                  <a:pt x="4356871" y="916060"/>
                </a:lnTo>
                <a:cubicBezTo>
                  <a:pt x="4356871" y="916060"/>
                  <a:pt x="4358732" y="917923"/>
                  <a:pt x="4362457" y="921646"/>
                </a:cubicBezTo>
                <a:cubicBezTo>
                  <a:pt x="4366182" y="925369"/>
                  <a:pt x="4368043" y="927232"/>
                  <a:pt x="4368043" y="927232"/>
                </a:cubicBezTo>
                <a:cubicBezTo>
                  <a:pt x="4382939" y="927232"/>
                  <a:pt x="4390386" y="934680"/>
                  <a:pt x="4390386" y="949574"/>
                </a:cubicBezTo>
                <a:cubicBezTo>
                  <a:pt x="4397833" y="949574"/>
                  <a:pt x="4401557" y="953298"/>
                  <a:pt x="4401557" y="960746"/>
                </a:cubicBezTo>
                <a:lnTo>
                  <a:pt x="4412728" y="983089"/>
                </a:lnTo>
                <a:lnTo>
                  <a:pt x="4435071" y="971917"/>
                </a:lnTo>
                <a:cubicBezTo>
                  <a:pt x="4427623" y="964469"/>
                  <a:pt x="4427623" y="960746"/>
                  <a:pt x="4435071" y="960746"/>
                </a:cubicBezTo>
                <a:cubicBezTo>
                  <a:pt x="4442519" y="968194"/>
                  <a:pt x="4446244" y="971917"/>
                  <a:pt x="4446244" y="971917"/>
                </a:cubicBezTo>
                <a:cubicBezTo>
                  <a:pt x="4446244" y="979365"/>
                  <a:pt x="4457414" y="983089"/>
                  <a:pt x="4479758" y="983089"/>
                </a:cubicBezTo>
                <a:lnTo>
                  <a:pt x="4502101" y="971917"/>
                </a:lnTo>
                <a:cubicBezTo>
                  <a:pt x="4502101" y="964469"/>
                  <a:pt x="4496515" y="955160"/>
                  <a:pt x="4485344" y="943989"/>
                </a:cubicBezTo>
                <a:cubicBezTo>
                  <a:pt x="4474171" y="932817"/>
                  <a:pt x="4468585" y="927232"/>
                  <a:pt x="4468585" y="927232"/>
                </a:cubicBezTo>
                <a:cubicBezTo>
                  <a:pt x="4461139" y="927232"/>
                  <a:pt x="4457414" y="927232"/>
                  <a:pt x="4457414" y="927232"/>
                </a:cubicBezTo>
                <a:cubicBezTo>
                  <a:pt x="4457414" y="927232"/>
                  <a:pt x="4457414" y="923508"/>
                  <a:pt x="4457414" y="916060"/>
                </a:cubicBezTo>
                <a:cubicBezTo>
                  <a:pt x="4457414" y="916060"/>
                  <a:pt x="4455553" y="916060"/>
                  <a:pt x="4451828" y="916060"/>
                </a:cubicBezTo>
                <a:cubicBezTo>
                  <a:pt x="4448105" y="916060"/>
                  <a:pt x="4438796" y="912337"/>
                  <a:pt x="4423900" y="904889"/>
                </a:cubicBezTo>
                <a:lnTo>
                  <a:pt x="4412728" y="882546"/>
                </a:lnTo>
                <a:lnTo>
                  <a:pt x="4423900" y="882546"/>
                </a:lnTo>
                <a:cubicBezTo>
                  <a:pt x="4431348" y="882546"/>
                  <a:pt x="4435071" y="886269"/>
                  <a:pt x="4435071" y="893717"/>
                </a:cubicBezTo>
                <a:lnTo>
                  <a:pt x="4468585" y="904889"/>
                </a:lnTo>
                <a:cubicBezTo>
                  <a:pt x="4483481" y="912337"/>
                  <a:pt x="4494654" y="919784"/>
                  <a:pt x="4502101" y="927232"/>
                </a:cubicBezTo>
                <a:cubicBezTo>
                  <a:pt x="4509548" y="934680"/>
                  <a:pt x="4520720" y="945851"/>
                  <a:pt x="4535615" y="960746"/>
                </a:cubicBezTo>
                <a:cubicBezTo>
                  <a:pt x="4543063" y="968194"/>
                  <a:pt x="4548647" y="975642"/>
                  <a:pt x="4552372" y="983089"/>
                </a:cubicBezTo>
                <a:cubicBezTo>
                  <a:pt x="4556097" y="990537"/>
                  <a:pt x="4557958" y="994260"/>
                  <a:pt x="4557958" y="994260"/>
                </a:cubicBezTo>
                <a:lnTo>
                  <a:pt x="4557958" y="1005431"/>
                </a:lnTo>
                <a:cubicBezTo>
                  <a:pt x="4565405" y="1012880"/>
                  <a:pt x="4569129" y="1012880"/>
                  <a:pt x="4569129" y="1005431"/>
                </a:cubicBezTo>
                <a:lnTo>
                  <a:pt x="4613815" y="1016603"/>
                </a:lnTo>
                <a:cubicBezTo>
                  <a:pt x="4606368" y="1016603"/>
                  <a:pt x="4600782" y="1016603"/>
                  <a:pt x="4597058" y="1016603"/>
                </a:cubicBezTo>
                <a:cubicBezTo>
                  <a:pt x="4593334" y="1016603"/>
                  <a:pt x="4591472" y="1016603"/>
                  <a:pt x="4591472" y="1016603"/>
                </a:cubicBezTo>
                <a:cubicBezTo>
                  <a:pt x="4584024" y="1009156"/>
                  <a:pt x="4580300" y="1009156"/>
                  <a:pt x="4580300" y="1016603"/>
                </a:cubicBezTo>
                <a:cubicBezTo>
                  <a:pt x="4580300" y="1024051"/>
                  <a:pt x="4580300" y="1027774"/>
                  <a:pt x="4580300" y="1027774"/>
                </a:cubicBezTo>
                <a:cubicBezTo>
                  <a:pt x="4587748" y="1027774"/>
                  <a:pt x="4598920" y="1031499"/>
                  <a:pt x="4613815" y="1038947"/>
                </a:cubicBezTo>
                <a:cubicBezTo>
                  <a:pt x="4673396" y="1061290"/>
                  <a:pt x="4703187" y="1068738"/>
                  <a:pt x="4703187" y="1061290"/>
                </a:cubicBezTo>
                <a:cubicBezTo>
                  <a:pt x="4703187" y="1061290"/>
                  <a:pt x="4699462" y="1059427"/>
                  <a:pt x="4692016" y="1055704"/>
                </a:cubicBezTo>
                <a:cubicBezTo>
                  <a:pt x="4684568" y="1051979"/>
                  <a:pt x="4680844" y="1050118"/>
                  <a:pt x="4680844" y="1050118"/>
                </a:cubicBezTo>
                <a:lnTo>
                  <a:pt x="4703187" y="1050118"/>
                </a:lnTo>
                <a:cubicBezTo>
                  <a:pt x="4710634" y="1050118"/>
                  <a:pt x="4716219" y="1051979"/>
                  <a:pt x="4719944" y="1055704"/>
                </a:cubicBezTo>
                <a:cubicBezTo>
                  <a:pt x="4723668" y="1059427"/>
                  <a:pt x="4725530" y="1061290"/>
                  <a:pt x="4725530" y="1061290"/>
                </a:cubicBezTo>
                <a:cubicBezTo>
                  <a:pt x="4725530" y="1068738"/>
                  <a:pt x="4727392" y="1074322"/>
                  <a:pt x="4731115" y="1078047"/>
                </a:cubicBezTo>
                <a:cubicBezTo>
                  <a:pt x="4734839" y="1081770"/>
                  <a:pt x="4736701" y="1079909"/>
                  <a:pt x="4736701" y="1072461"/>
                </a:cubicBezTo>
                <a:cubicBezTo>
                  <a:pt x="4744149" y="1072461"/>
                  <a:pt x="4747873" y="1072461"/>
                  <a:pt x="4747873" y="1072461"/>
                </a:cubicBezTo>
                <a:cubicBezTo>
                  <a:pt x="4747873" y="1072461"/>
                  <a:pt x="4751596" y="1074322"/>
                  <a:pt x="4759044" y="1078047"/>
                </a:cubicBezTo>
                <a:cubicBezTo>
                  <a:pt x="4766492" y="1081770"/>
                  <a:pt x="4772076" y="1085495"/>
                  <a:pt x="4775801" y="1089218"/>
                </a:cubicBezTo>
                <a:cubicBezTo>
                  <a:pt x="4779526" y="1092941"/>
                  <a:pt x="4781387" y="1094804"/>
                  <a:pt x="4781387" y="1094804"/>
                </a:cubicBezTo>
                <a:cubicBezTo>
                  <a:pt x="4788835" y="1094804"/>
                  <a:pt x="4792558" y="1098527"/>
                  <a:pt x="4792558" y="1105975"/>
                </a:cubicBezTo>
                <a:cubicBezTo>
                  <a:pt x="4792558" y="1105975"/>
                  <a:pt x="4794420" y="1105975"/>
                  <a:pt x="4798144" y="1105975"/>
                </a:cubicBezTo>
                <a:cubicBezTo>
                  <a:pt x="4801869" y="1105975"/>
                  <a:pt x="4805592" y="1104113"/>
                  <a:pt x="4809315" y="1100389"/>
                </a:cubicBezTo>
                <a:cubicBezTo>
                  <a:pt x="4813040" y="1096666"/>
                  <a:pt x="4816763" y="1094804"/>
                  <a:pt x="4820487" y="1094804"/>
                </a:cubicBezTo>
                <a:cubicBezTo>
                  <a:pt x="4824211" y="1094804"/>
                  <a:pt x="4833520" y="1094804"/>
                  <a:pt x="4848416" y="1094804"/>
                </a:cubicBezTo>
                <a:cubicBezTo>
                  <a:pt x="4855863" y="1102252"/>
                  <a:pt x="4863311" y="1107836"/>
                  <a:pt x="4870759" y="1111561"/>
                </a:cubicBezTo>
                <a:cubicBezTo>
                  <a:pt x="4878207" y="1115284"/>
                  <a:pt x="4881929" y="1117147"/>
                  <a:pt x="4881929" y="1117147"/>
                </a:cubicBezTo>
                <a:cubicBezTo>
                  <a:pt x="4881929" y="1117147"/>
                  <a:pt x="4893102" y="1120870"/>
                  <a:pt x="4915445" y="1128318"/>
                </a:cubicBezTo>
                <a:lnTo>
                  <a:pt x="4948959" y="1139489"/>
                </a:lnTo>
                <a:cubicBezTo>
                  <a:pt x="4948959" y="1146937"/>
                  <a:pt x="4952684" y="1150661"/>
                  <a:pt x="4960130" y="1150661"/>
                </a:cubicBezTo>
                <a:cubicBezTo>
                  <a:pt x="4967578" y="1150661"/>
                  <a:pt x="4971302" y="1150661"/>
                  <a:pt x="4971302" y="1150661"/>
                </a:cubicBezTo>
                <a:lnTo>
                  <a:pt x="4982474" y="1150661"/>
                </a:lnTo>
                <a:cubicBezTo>
                  <a:pt x="4982474" y="1150661"/>
                  <a:pt x="4993644" y="1154384"/>
                  <a:pt x="5015987" y="1161832"/>
                </a:cubicBezTo>
                <a:cubicBezTo>
                  <a:pt x="5015987" y="1161832"/>
                  <a:pt x="5021573" y="1163694"/>
                  <a:pt x="5032745" y="1167418"/>
                </a:cubicBezTo>
                <a:cubicBezTo>
                  <a:pt x="5043917" y="1171141"/>
                  <a:pt x="5053226" y="1176728"/>
                  <a:pt x="5060674" y="1184175"/>
                </a:cubicBezTo>
                <a:cubicBezTo>
                  <a:pt x="5068121" y="1184175"/>
                  <a:pt x="5083017" y="1187899"/>
                  <a:pt x="5105360" y="1195346"/>
                </a:cubicBezTo>
                <a:cubicBezTo>
                  <a:pt x="5127702" y="1202794"/>
                  <a:pt x="5142597" y="1206518"/>
                  <a:pt x="5150045" y="1206518"/>
                </a:cubicBezTo>
                <a:cubicBezTo>
                  <a:pt x="5150045" y="1213966"/>
                  <a:pt x="5151908" y="1217689"/>
                  <a:pt x="5155631" y="1217689"/>
                </a:cubicBezTo>
                <a:cubicBezTo>
                  <a:pt x="5159354" y="1217689"/>
                  <a:pt x="5168665" y="1217689"/>
                  <a:pt x="5183559" y="1217689"/>
                </a:cubicBezTo>
                <a:cubicBezTo>
                  <a:pt x="5191007" y="1217689"/>
                  <a:pt x="5194731" y="1221414"/>
                  <a:pt x="5194731" y="1228862"/>
                </a:cubicBezTo>
                <a:cubicBezTo>
                  <a:pt x="5217075" y="1243756"/>
                  <a:pt x="5250589" y="1254928"/>
                  <a:pt x="5295274" y="1262376"/>
                </a:cubicBezTo>
                <a:cubicBezTo>
                  <a:pt x="5302721" y="1262376"/>
                  <a:pt x="5310170" y="1264237"/>
                  <a:pt x="5317617" y="1267962"/>
                </a:cubicBezTo>
                <a:cubicBezTo>
                  <a:pt x="5325065" y="1271685"/>
                  <a:pt x="5328789" y="1273547"/>
                  <a:pt x="5328789" y="1273547"/>
                </a:cubicBezTo>
                <a:cubicBezTo>
                  <a:pt x="5336237" y="1280994"/>
                  <a:pt x="5343683" y="1284719"/>
                  <a:pt x="5351131" y="1284719"/>
                </a:cubicBezTo>
                <a:lnTo>
                  <a:pt x="5395818" y="1295890"/>
                </a:lnTo>
                <a:cubicBezTo>
                  <a:pt x="5403265" y="1295890"/>
                  <a:pt x="5412574" y="1297751"/>
                  <a:pt x="5423747" y="1301476"/>
                </a:cubicBezTo>
                <a:cubicBezTo>
                  <a:pt x="5434917" y="1305199"/>
                  <a:pt x="5444227" y="1307061"/>
                  <a:pt x="5451675" y="1307061"/>
                </a:cubicBezTo>
                <a:cubicBezTo>
                  <a:pt x="5459122" y="1307061"/>
                  <a:pt x="5466570" y="1308924"/>
                  <a:pt x="5474018" y="1312647"/>
                </a:cubicBezTo>
                <a:cubicBezTo>
                  <a:pt x="5481465" y="1316371"/>
                  <a:pt x="5488913" y="1318233"/>
                  <a:pt x="5496361" y="1318233"/>
                </a:cubicBezTo>
                <a:cubicBezTo>
                  <a:pt x="5503809" y="1318233"/>
                  <a:pt x="5507532" y="1318233"/>
                  <a:pt x="5507532" y="1318233"/>
                </a:cubicBezTo>
                <a:cubicBezTo>
                  <a:pt x="5514980" y="1318233"/>
                  <a:pt x="5529875" y="1321956"/>
                  <a:pt x="5552218" y="1329404"/>
                </a:cubicBezTo>
                <a:cubicBezTo>
                  <a:pt x="5574561" y="1336852"/>
                  <a:pt x="5589455" y="1340576"/>
                  <a:pt x="5596905" y="1340576"/>
                </a:cubicBezTo>
                <a:cubicBezTo>
                  <a:pt x="5604352" y="1348024"/>
                  <a:pt x="5622971" y="1351747"/>
                  <a:pt x="5652762" y="1351747"/>
                </a:cubicBezTo>
                <a:cubicBezTo>
                  <a:pt x="5704895" y="1359195"/>
                  <a:pt x="5738409" y="1370367"/>
                  <a:pt x="5753304" y="1385261"/>
                </a:cubicBezTo>
                <a:lnTo>
                  <a:pt x="5775647" y="1385261"/>
                </a:lnTo>
                <a:cubicBezTo>
                  <a:pt x="5797991" y="1385261"/>
                  <a:pt x="5809161" y="1388986"/>
                  <a:pt x="5809161" y="1396434"/>
                </a:cubicBezTo>
                <a:lnTo>
                  <a:pt x="5876191" y="1407604"/>
                </a:lnTo>
                <a:lnTo>
                  <a:pt x="5898534" y="1418777"/>
                </a:lnTo>
                <a:lnTo>
                  <a:pt x="5920876" y="1407604"/>
                </a:lnTo>
                <a:lnTo>
                  <a:pt x="5954392" y="1418777"/>
                </a:lnTo>
                <a:lnTo>
                  <a:pt x="5999076" y="1452291"/>
                </a:lnTo>
                <a:cubicBezTo>
                  <a:pt x="5999076" y="1452291"/>
                  <a:pt x="6002801" y="1452291"/>
                  <a:pt x="6010249" y="1452291"/>
                </a:cubicBezTo>
                <a:lnTo>
                  <a:pt x="6043763" y="1452291"/>
                </a:lnTo>
                <a:cubicBezTo>
                  <a:pt x="6051211" y="1444843"/>
                  <a:pt x="6054934" y="1444843"/>
                  <a:pt x="6054934" y="1452291"/>
                </a:cubicBezTo>
                <a:lnTo>
                  <a:pt x="6077277" y="1452291"/>
                </a:lnTo>
                <a:cubicBezTo>
                  <a:pt x="6092172" y="1452291"/>
                  <a:pt x="6105206" y="1454152"/>
                  <a:pt x="6116377" y="1457875"/>
                </a:cubicBezTo>
                <a:cubicBezTo>
                  <a:pt x="6127548" y="1461600"/>
                  <a:pt x="6136857" y="1463462"/>
                  <a:pt x="6144305" y="1463462"/>
                </a:cubicBezTo>
                <a:lnTo>
                  <a:pt x="6155477" y="1485805"/>
                </a:lnTo>
                <a:lnTo>
                  <a:pt x="6200162" y="1496976"/>
                </a:lnTo>
                <a:cubicBezTo>
                  <a:pt x="6207612" y="1496976"/>
                  <a:pt x="6215058" y="1496976"/>
                  <a:pt x="6222506" y="1496976"/>
                </a:cubicBezTo>
                <a:cubicBezTo>
                  <a:pt x="6222506" y="1504425"/>
                  <a:pt x="6224369" y="1510010"/>
                  <a:pt x="6228092" y="1513733"/>
                </a:cubicBezTo>
                <a:cubicBezTo>
                  <a:pt x="6231815" y="1517457"/>
                  <a:pt x="6237401" y="1519319"/>
                  <a:pt x="6244849" y="1519319"/>
                </a:cubicBezTo>
                <a:lnTo>
                  <a:pt x="6233678" y="1508148"/>
                </a:lnTo>
                <a:cubicBezTo>
                  <a:pt x="6233678" y="1500700"/>
                  <a:pt x="6233678" y="1496976"/>
                  <a:pt x="6233678" y="1496976"/>
                </a:cubicBezTo>
                <a:lnTo>
                  <a:pt x="6289535" y="1508148"/>
                </a:lnTo>
                <a:cubicBezTo>
                  <a:pt x="6289535" y="1508148"/>
                  <a:pt x="6295120" y="1508148"/>
                  <a:pt x="6306292" y="1508148"/>
                </a:cubicBezTo>
                <a:cubicBezTo>
                  <a:pt x="6317463" y="1508148"/>
                  <a:pt x="6323049" y="1511871"/>
                  <a:pt x="6323049" y="1519319"/>
                </a:cubicBezTo>
                <a:cubicBezTo>
                  <a:pt x="6323049" y="1519319"/>
                  <a:pt x="6324911" y="1521182"/>
                  <a:pt x="6328635" y="1524905"/>
                </a:cubicBezTo>
                <a:cubicBezTo>
                  <a:pt x="6332358" y="1528630"/>
                  <a:pt x="6337944" y="1530491"/>
                  <a:pt x="6345392" y="1530491"/>
                </a:cubicBezTo>
                <a:cubicBezTo>
                  <a:pt x="6352840" y="1530491"/>
                  <a:pt x="6360288" y="1534214"/>
                  <a:pt x="6367736" y="1541662"/>
                </a:cubicBezTo>
                <a:cubicBezTo>
                  <a:pt x="6382630" y="1556558"/>
                  <a:pt x="6393802" y="1560282"/>
                  <a:pt x="6401250" y="1552833"/>
                </a:cubicBezTo>
                <a:lnTo>
                  <a:pt x="6445934" y="1575176"/>
                </a:lnTo>
                <a:cubicBezTo>
                  <a:pt x="6445934" y="1575176"/>
                  <a:pt x="6442212" y="1575176"/>
                  <a:pt x="6434764" y="1575176"/>
                </a:cubicBezTo>
                <a:cubicBezTo>
                  <a:pt x="6434764" y="1582625"/>
                  <a:pt x="6436625" y="1586349"/>
                  <a:pt x="6440350" y="1586349"/>
                </a:cubicBezTo>
                <a:cubicBezTo>
                  <a:pt x="6444073" y="1586349"/>
                  <a:pt x="6445934" y="1582625"/>
                  <a:pt x="6445934" y="1575176"/>
                </a:cubicBezTo>
                <a:cubicBezTo>
                  <a:pt x="6445934" y="1575176"/>
                  <a:pt x="6449659" y="1577039"/>
                  <a:pt x="6457106" y="1580762"/>
                </a:cubicBezTo>
                <a:cubicBezTo>
                  <a:pt x="6464554" y="1584487"/>
                  <a:pt x="6472002" y="1582625"/>
                  <a:pt x="6479450" y="1575176"/>
                </a:cubicBezTo>
                <a:cubicBezTo>
                  <a:pt x="6486898" y="1567728"/>
                  <a:pt x="6498068" y="1567728"/>
                  <a:pt x="6512964" y="1575176"/>
                </a:cubicBezTo>
                <a:lnTo>
                  <a:pt x="6524135" y="1597519"/>
                </a:lnTo>
                <a:cubicBezTo>
                  <a:pt x="6516687" y="1597519"/>
                  <a:pt x="6512964" y="1595658"/>
                  <a:pt x="6512964" y="1591933"/>
                </a:cubicBezTo>
                <a:lnTo>
                  <a:pt x="6512964" y="1597519"/>
                </a:lnTo>
                <a:cubicBezTo>
                  <a:pt x="6527860" y="1604967"/>
                  <a:pt x="6537169" y="1606829"/>
                  <a:pt x="6540892" y="1603106"/>
                </a:cubicBezTo>
                <a:cubicBezTo>
                  <a:pt x="6544616" y="1599382"/>
                  <a:pt x="6546478" y="1593796"/>
                  <a:pt x="6546478" y="1586349"/>
                </a:cubicBezTo>
                <a:lnTo>
                  <a:pt x="6613508" y="1608690"/>
                </a:lnTo>
                <a:lnTo>
                  <a:pt x="6647020" y="1619863"/>
                </a:lnTo>
                <a:lnTo>
                  <a:pt x="6680536" y="1631033"/>
                </a:lnTo>
                <a:cubicBezTo>
                  <a:pt x="6695432" y="1623586"/>
                  <a:pt x="6702878" y="1625449"/>
                  <a:pt x="6702878" y="1636620"/>
                </a:cubicBezTo>
                <a:cubicBezTo>
                  <a:pt x="6702878" y="1647790"/>
                  <a:pt x="6706602" y="1651515"/>
                  <a:pt x="6714050" y="1647790"/>
                </a:cubicBezTo>
                <a:cubicBezTo>
                  <a:pt x="6721498" y="1644067"/>
                  <a:pt x="6728946" y="1644067"/>
                  <a:pt x="6736393" y="1647790"/>
                </a:cubicBezTo>
                <a:cubicBezTo>
                  <a:pt x="6743841" y="1651515"/>
                  <a:pt x="6751288" y="1653377"/>
                  <a:pt x="6758736" y="1653377"/>
                </a:cubicBezTo>
                <a:cubicBezTo>
                  <a:pt x="6766184" y="1653377"/>
                  <a:pt x="6781078" y="1658963"/>
                  <a:pt x="6803421" y="1670134"/>
                </a:cubicBezTo>
                <a:cubicBezTo>
                  <a:pt x="6825764" y="1681306"/>
                  <a:pt x="6842522" y="1685029"/>
                  <a:pt x="6853692" y="1681306"/>
                </a:cubicBezTo>
                <a:cubicBezTo>
                  <a:pt x="6864864" y="1677581"/>
                  <a:pt x="6872312" y="1675720"/>
                  <a:pt x="6876036" y="1675720"/>
                </a:cubicBezTo>
                <a:cubicBezTo>
                  <a:pt x="6879758" y="1675720"/>
                  <a:pt x="6885345" y="1677581"/>
                  <a:pt x="6892792" y="1681306"/>
                </a:cubicBezTo>
                <a:cubicBezTo>
                  <a:pt x="6900242" y="1685029"/>
                  <a:pt x="6911412" y="1686891"/>
                  <a:pt x="6926308" y="1686891"/>
                </a:cubicBezTo>
                <a:cubicBezTo>
                  <a:pt x="6926308" y="1686891"/>
                  <a:pt x="6928170" y="1688754"/>
                  <a:pt x="6931893" y="1692477"/>
                </a:cubicBezTo>
                <a:cubicBezTo>
                  <a:pt x="6935616" y="1696202"/>
                  <a:pt x="6939342" y="1698063"/>
                  <a:pt x="6943065" y="1698063"/>
                </a:cubicBezTo>
                <a:cubicBezTo>
                  <a:pt x="6946788" y="1698063"/>
                  <a:pt x="6950513" y="1698063"/>
                  <a:pt x="6954236" y="1698063"/>
                </a:cubicBezTo>
                <a:cubicBezTo>
                  <a:pt x="6957959" y="1698063"/>
                  <a:pt x="6961684" y="1698063"/>
                  <a:pt x="6965408" y="1698063"/>
                </a:cubicBezTo>
                <a:cubicBezTo>
                  <a:pt x="6969132" y="1698063"/>
                  <a:pt x="6972856" y="1699925"/>
                  <a:pt x="6976579" y="1703648"/>
                </a:cubicBezTo>
                <a:cubicBezTo>
                  <a:pt x="6980302" y="1707372"/>
                  <a:pt x="6982166" y="1709234"/>
                  <a:pt x="6982166" y="1709234"/>
                </a:cubicBezTo>
                <a:cubicBezTo>
                  <a:pt x="6989613" y="1709234"/>
                  <a:pt x="7002646" y="1711097"/>
                  <a:pt x="7021266" y="1714820"/>
                </a:cubicBezTo>
                <a:cubicBezTo>
                  <a:pt x="7039884" y="1718543"/>
                  <a:pt x="7052916" y="1724129"/>
                  <a:pt x="7060364" y="1731577"/>
                </a:cubicBezTo>
                <a:cubicBezTo>
                  <a:pt x="7067814" y="1731577"/>
                  <a:pt x="7071537" y="1731577"/>
                  <a:pt x="7071537" y="1731577"/>
                </a:cubicBezTo>
                <a:lnTo>
                  <a:pt x="7105051" y="1742748"/>
                </a:lnTo>
                <a:cubicBezTo>
                  <a:pt x="7119946" y="1750197"/>
                  <a:pt x="7134842" y="1753920"/>
                  <a:pt x="7149737" y="1753920"/>
                </a:cubicBezTo>
                <a:cubicBezTo>
                  <a:pt x="7179528" y="1753920"/>
                  <a:pt x="7209318" y="1761368"/>
                  <a:pt x="7239108" y="1776264"/>
                </a:cubicBezTo>
                <a:cubicBezTo>
                  <a:pt x="7254002" y="1783711"/>
                  <a:pt x="7261452" y="1787434"/>
                  <a:pt x="7261452" y="1787434"/>
                </a:cubicBezTo>
                <a:cubicBezTo>
                  <a:pt x="7268900" y="1787434"/>
                  <a:pt x="7278209" y="1789297"/>
                  <a:pt x="7289380" y="1793021"/>
                </a:cubicBezTo>
                <a:cubicBezTo>
                  <a:pt x="7300552" y="1796744"/>
                  <a:pt x="7313586" y="1800468"/>
                  <a:pt x="7328480" y="1804191"/>
                </a:cubicBezTo>
                <a:cubicBezTo>
                  <a:pt x="7343376" y="1807916"/>
                  <a:pt x="7360132" y="1811639"/>
                  <a:pt x="7378752" y="1815362"/>
                </a:cubicBezTo>
                <a:cubicBezTo>
                  <a:pt x="7397371" y="1819087"/>
                  <a:pt x="7406680" y="1824673"/>
                  <a:pt x="7406680" y="1832121"/>
                </a:cubicBezTo>
                <a:lnTo>
                  <a:pt x="7429024" y="1843292"/>
                </a:lnTo>
                <a:cubicBezTo>
                  <a:pt x="7429024" y="1843292"/>
                  <a:pt x="7429024" y="1845153"/>
                  <a:pt x="7429024" y="1848878"/>
                </a:cubicBezTo>
                <a:cubicBezTo>
                  <a:pt x="7429024" y="1852601"/>
                  <a:pt x="7436472" y="1854463"/>
                  <a:pt x="7451367" y="1854463"/>
                </a:cubicBezTo>
                <a:cubicBezTo>
                  <a:pt x="7458814" y="1854463"/>
                  <a:pt x="7466261" y="1858187"/>
                  <a:pt x="7473710" y="1865635"/>
                </a:cubicBezTo>
                <a:lnTo>
                  <a:pt x="7484881" y="1876806"/>
                </a:lnTo>
                <a:lnTo>
                  <a:pt x="7496052" y="1887978"/>
                </a:lnTo>
                <a:cubicBezTo>
                  <a:pt x="7496052" y="1887978"/>
                  <a:pt x="7499775" y="1887978"/>
                  <a:pt x="7507224" y="1887978"/>
                </a:cubicBezTo>
                <a:cubicBezTo>
                  <a:pt x="7514672" y="1887978"/>
                  <a:pt x="7518395" y="1887978"/>
                  <a:pt x="7518395" y="1887978"/>
                </a:cubicBezTo>
                <a:cubicBezTo>
                  <a:pt x="7525842" y="1873083"/>
                  <a:pt x="7537015" y="1876806"/>
                  <a:pt x="7551909" y="1899149"/>
                </a:cubicBezTo>
                <a:cubicBezTo>
                  <a:pt x="7559358" y="1906597"/>
                  <a:pt x="7566804" y="1910320"/>
                  <a:pt x="7574252" y="1910320"/>
                </a:cubicBezTo>
                <a:cubicBezTo>
                  <a:pt x="7581700" y="1910320"/>
                  <a:pt x="7589148" y="1912181"/>
                  <a:pt x="7596596" y="1915906"/>
                </a:cubicBezTo>
                <a:cubicBezTo>
                  <a:pt x="7604043" y="1919631"/>
                  <a:pt x="7611490" y="1921492"/>
                  <a:pt x="7618938" y="1921492"/>
                </a:cubicBezTo>
                <a:cubicBezTo>
                  <a:pt x="7641282" y="1936388"/>
                  <a:pt x="7656176" y="1943835"/>
                  <a:pt x="7663624" y="1943835"/>
                </a:cubicBezTo>
                <a:cubicBezTo>
                  <a:pt x="7671073" y="1951282"/>
                  <a:pt x="7678519" y="1956868"/>
                  <a:pt x="7685967" y="1960592"/>
                </a:cubicBezTo>
                <a:cubicBezTo>
                  <a:pt x="7693416" y="1964316"/>
                  <a:pt x="7697139" y="1966177"/>
                  <a:pt x="7697139" y="1966177"/>
                </a:cubicBezTo>
                <a:cubicBezTo>
                  <a:pt x="7704587" y="1973625"/>
                  <a:pt x="7712033" y="1977349"/>
                  <a:pt x="7719481" y="1977349"/>
                </a:cubicBezTo>
                <a:cubicBezTo>
                  <a:pt x="7764168" y="1977349"/>
                  <a:pt x="7786510" y="1984797"/>
                  <a:pt x="7786510" y="1999693"/>
                </a:cubicBezTo>
                <a:cubicBezTo>
                  <a:pt x="7786510" y="1999693"/>
                  <a:pt x="7793958" y="1999693"/>
                  <a:pt x="7808854" y="1999693"/>
                </a:cubicBezTo>
                <a:cubicBezTo>
                  <a:pt x="7808854" y="1999693"/>
                  <a:pt x="7810716" y="2001554"/>
                  <a:pt x="7814438" y="2005277"/>
                </a:cubicBezTo>
                <a:cubicBezTo>
                  <a:pt x="7818162" y="2009002"/>
                  <a:pt x="7823748" y="2010864"/>
                  <a:pt x="7831197" y="2010864"/>
                </a:cubicBezTo>
                <a:cubicBezTo>
                  <a:pt x="7838644" y="2018311"/>
                  <a:pt x="7846091" y="2022034"/>
                  <a:pt x="7853538" y="2022034"/>
                </a:cubicBezTo>
                <a:cubicBezTo>
                  <a:pt x="7860988" y="2022034"/>
                  <a:pt x="7866572" y="2023896"/>
                  <a:pt x="7870296" y="2027621"/>
                </a:cubicBezTo>
                <a:cubicBezTo>
                  <a:pt x="7874020" y="2031345"/>
                  <a:pt x="7879605" y="2033207"/>
                  <a:pt x="7887054" y="2033207"/>
                </a:cubicBezTo>
                <a:cubicBezTo>
                  <a:pt x="7894502" y="2033207"/>
                  <a:pt x="7898225" y="2033207"/>
                  <a:pt x="7898225" y="2033207"/>
                </a:cubicBezTo>
                <a:cubicBezTo>
                  <a:pt x="7890778" y="2040654"/>
                  <a:pt x="7892639" y="2046239"/>
                  <a:pt x="7903811" y="2049964"/>
                </a:cubicBezTo>
                <a:cubicBezTo>
                  <a:pt x="7914982" y="2053688"/>
                  <a:pt x="7924292" y="2055550"/>
                  <a:pt x="7931739" y="2055550"/>
                </a:cubicBezTo>
                <a:lnTo>
                  <a:pt x="7942912" y="2055550"/>
                </a:lnTo>
                <a:lnTo>
                  <a:pt x="7931739" y="2066721"/>
                </a:lnTo>
                <a:cubicBezTo>
                  <a:pt x="7939187" y="2066721"/>
                  <a:pt x="7963392" y="2074169"/>
                  <a:pt x="8004354" y="2089064"/>
                </a:cubicBezTo>
                <a:cubicBezTo>
                  <a:pt x="8045316" y="2103959"/>
                  <a:pt x="8062074" y="2107683"/>
                  <a:pt x="8054626" y="2100235"/>
                </a:cubicBezTo>
                <a:lnTo>
                  <a:pt x="8065797" y="2089064"/>
                </a:lnTo>
                <a:cubicBezTo>
                  <a:pt x="8080692" y="2096512"/>
                  <a:pt x="8091863" y="2102096"/>
                  <a:pt x="8099311" y="2105821"/>
                </a:cubicBezTo>
                <a:cubicBezTo>
                  <a:pt x="8106760" y="2109546"/>
                  <a:pt x="8110484" y="2115130"/>
                  <a:pt x="8110484" y="2122578"/>
                </a:cubicBezTo>
                <a:lnTo>
                  <a:pt x="8121654" y="2133750"/>
                </a:lnTo>
                <a:lnTo>
                  <a:pt x="8121654" y="2122578"/>
                </a:lnTo>
                <a:lnTo>
                  <a:pt x="8143998" y="2133750"/>
                </a:lnTo>
                <a:lnTo>
                  <a:pt x="8166340" y="2144921"/>
                </a:lnTo>
                <a:lnTo>
                  <a:pt x="8211026" y="2156092"/>
                </a:lnTo>
                <a:cubicBezTo>
                  <a:pt x="8225921" y="2163540"/>
                  <a:pt x="8235232" y="2170988"/>
                  <a:pt x="8238955" y="2178435"/>
                </a:cubicBezTo>
                <a:cubicBezTo>
                  <a:pt x="8242678" y="2185883"/>
                  <a:pt x="8251989" y="2189608"/>
                  <a:pt x="8266883" y="2189608"/>
                </a:cubicBezTo>
                <a:cubicBezTo>
                  <a:pt x="8281778" y="2189608"/>
                  <a:pt x="8292949" y="2193331"/>
                  <a:pt x="8300398" y="2200778"/>
                </a:cubicBezTo>
                <a:lnTo>
                  <a:pt x="8300398" y="2211949"/>
                </a:lnTo>
                <a:lnTo>
                  <a:pt x="8311569" y="2211949"/>
                </a:lnTo>
                <a:lnTo>
                  <a:pt x="8367426" y="2223122"/>
                </a:lnTo>
                <a:cubicBezTo>
                  <a:pt x="8374874" y="2223122"/>
                  <a:pt x="8382322" y="2224983"/>
                  <a:pt x="8389770" y="2228706"/>
                </a:cubicBezTo>
                <a:cubicBezTo>
                  <a:pt x="8397217" y="2232431"/>
                  <a:pt x="8400941" y="2234293"/>
                  <a:pt x="8400941" y="2234293"/>
                </a:cubicBezTo>
                <a:cubicBezTo>
                  <a:pt x="8430731" y="2234293"/>
                  <a:pt x="8438179" y="2241740"/>
                  <a:pt x="8423284" y="2256636"/>
                </a:cubicBezTo>
                <a:cubicBezTo>
                  <a:pt x="8423284" y="2249188"/>
                  <a:pt x="8419561" y="2245465"/>
                  <a:pt x="8412113" y="2245465"/>
                </a:cubicBezTo>
                <a:lnTo>
                  <a:pt x="8412113" y="2256636"/>
                </a:lnTo>
                <a:cubicBezTo>
                  <a:pt x="8419561" y="2264083"/>
                  <a:pt x="8423284" y="2264083"/>
                  <a:pt x="8423284" y="2256636"/>
                </a:cubicBezTo>
                <a:cubicBezTo>
                  <a:pt x="8423284" y="2264083"/>
                  <a:pt x="8423284" y="2267807"/>
                  <a:pt x="8423284" y="2267807"/>
                </a:cubicBezTo>
                <a:cubicBezTo>
                  <a:pt x="8423284" y="2267807"/>
                  <a:pt x="8427007" y="2271531"/>
                  <a:pt x="8434455" y="2278979"/>
                </a:cubicBezTo>
                <a:cubicBezTo>
                  <a:pt x="8434455" y="2293874"/>
                  <a:pt x="8438179" y="2303184"/>
                  <a:pt x="8445627" y="2306907"/>
                </a:cubicBezTo>
                <a:cubicBezTo>
                  <a:pt x="8453075" y="2310631"/>
                  <a:pt x="8460521" y="2312493"/>
                  <a:pt x="8467970" y="2312493"/>
                </a:cubicBezTo>
                <a:lnTo>
                  <a:pt x="8490312" y="2312493"/>
                </a:lnTo>
                <a:lnTo>
                  <a:pt x="8467970" y="2301322"/>
                </a:lnTo>
                <a:cubicBezTo>
                  <a:pt x="8453075" y="2301322"/>
                  <a:pt x="8445627" y="2297598"/>
                  <a:pt x="8445627" y="2290150"/>
                </a:cubicBezTo>
                <a:cubicBezTo>
                  <a:pt x="8445627" y="2290150"/>
                  <a:pt x="8445627" y="2288288"/>
                  <a:pt x="8445627" y="2284564"/>
                </a:cubicBezTo>
                <a:cubicBezTo>
                  <a:pt x="8445627" y="2280841"/>
                  <a:pt x="8441904" y="2275254"/>
                  <a:pt x="8434455" y="2267807"/>
                </a:cubicBezTo>
                <a:lnTo>
                  <a:pt x="8445627" y="2267807"/>
                </a:lnTo>
                <a:cubicBezTo>
                  <a:pt x="8467970" y="2275254"/>
                  <a:pt x="8475418" y="2278979"/>
                  <a:pt x="8467970" y="2278979"/>
                </a:cubicBezTo>
                <a:lnTo>
                  <a:pt x="8493106" y="2287357"/>
                </a:lnTo>
                <a:lnTo>
                  <a:pt x="8501484" y="2278979"/>
                </a:lnTo>
                <a:cubicBezTo>
                  <a:pt x="8508932" y="2278979"/>
                  <a:pt x="8512655" y="2282702"/>
                  <a:pt x="8512655" y="2290150"/>
                </a:cubicBezTo>
                <a:lnTo>
                  <a:pt x="8501484" y="2290150"/>
                </a:lnTo>
                <a:cubicBezTo>
                  <a:pt x="8508932" y="2297598"/>
                  <a:pt x="8516378" y="2301322"/>
                  <a:pt x="8523827" y="2301322"/>
                </a:cubicBezTo>
                <a:lnTo>
                  <a:pt x="8534998" y="2301322"/>
                </a:lnTo>
                <a:cubicBezTo>
                  <a:pt x="8534998" y="2301322"/>
                  <a:pt x="8534998" y="2297598"/>
                  <a:pt x="8534998" y="2290150"/>
                </a:cubicBezTo>
                <a:lnTo>
                  <a:pt x="8546171" y="2301322"/>
                </a:lnTo>
                <a:lnTo>
                  <a:pt x="8579685" y="2312493"/>
                </a:lnTo>
                <a:cubicBezTo>
                  <a:pt x="8587132" y="2312493"/>
                  <a:pt x="8592719" y="2314355"/>
                  <a:pt x="8596442" y="2318079"/>
                </a:cubicBezTo>
                <a:cubicBezTo>
                  <a:pt x="8600165" y="2321802"/>
                  <a:pt x="8613199" y="2327389"/>
                  <a:pt x="8635542" y="2334836"/>
                </a:cubicBezTo>
                <a:cubicBezTo>
                  <a:pt x="8784494" y="2372075"/>
                  <a:pt x="8914828" y="2409312"/>
                  <a:pt x="9026543" y="2446551"/>
                </a:cubicBezTo>
                <a:lnTo>
                  <a:pt x="9115914" y="2468894"/>
                </a:lnTo>
                <a:cubicBezTo>
                  <a:pt x="9138257" y="2476340"/>
                  <a:pt x="9175495" y="2487513"/>
                  <a:pt x="9227629" y="2502408"/>
                </a:cubicBezTo>
                <a:cubicBezTo>
                  <a:pt x="9227629" y="2502408"/>
                  <a:pt x="9229492" y="2504270"/>
                  <a:pt x="9233215" y="2507994"/>
                </a:cubicBezTo>
                <a:cubicBezTo>
                  <a:pt x="9236938" y="2511717"/>
                  <a:pt x="9242524" y="2513579"/>
                  <a:pt x="9249972" y="2513579"/>
                </a:cubicBezTo>
                <a:cubicBezTo>
                  <a:pt x="9257420" y="2513579"/>
                  <a:pt x="9276038" y="2517304"/>
                  <a:pt x="9305829" y="2524751"/>
                </a:cubicBezTo>
                <a:cubicBezTo>
                  <a:pt x="9402650" y="2554541"/>
                  <a:pt x="9462230" y="2573161"/>
                  <a:pt x="9484573" y="2580609"/>
                </a:cubicBezTo>
                <a:cubicBezTo>
                  <a:pt x="9492021" y="2580609"/>
                  <a:pt x="9503192" y="2582470"/>
                  <a:pt x="9518088" y="2586193"/>
                </a:cubicBezTo>
                <a:cubicBezTo>
                  <a:pt x="9532981" y="2589918"/>
                  <a:pt x="9546015" y="2593641"/>
                  <a:pt x="9557188" y="2597366"/>
                </a:cubicBezTo>
                <a:cubicBezTo>
                  <a:pt x="9568359" y="2601090"/>
                  <a:pt x="9573945" y="2602952"/>
                  <a:pt x="9573945" y="2602952"/>
                </a:cubicBezTo>
                <a:cubicBezTo>
                  <a:pt x="9573945" y="2602952"/>
                  <a:pt x="9562772" y="2602952"/>
                  <a:pt x="9540431" y="2602952"/>
                </a:cubicBezTo>
                <a:cubicBezTo>
                  <a:pt x="9540431" y="2602952"/>
                  <a:pt x="9536708" y="2602952"/>
                  <a:pt x="9529258" y="2602952"/>
                </a:cubicBezTo>
                <a:cubicBezTo>
                  <a:pt x="9521811" y="2602952"/>
                  <a:pt x="9514364" y="2602952"/>
                  <a:pt x="9506915" y="2602952"/>
                </a:cubicBezTo>
                <a:cubicBezTo>
                  <a:pt x="9499467" y="2602952"/>
                  <a:pt x="9493881" y="2601090"/>
                  <a:pt x="9490158" y="2597366"/>
                </a:cubicBezTo>
                <a:cubicBezTo>
                  <a:pt x="9486435" y="2593641"/>
                  <a:pt x="9484573" y="2591779"/>
                  <a:pt x="9484573" y="2591779"/>
                </a:cubicBezTo>
                <a:cubicBezTo>
                  <a:pt x="9477124" y="2584332"/>
                  <a:pt x="9467816" y="2580609"/>
                  <a:pt x="9456644" y="2580609"/>
                </a:cubicBezTo>
                <a:cubicBezTo>
                  <a:pt x="9445473" y="2580609"/>
                  <a:pt x="9436164" y="2580609"/>
                  <a:pt x="9428716" y="2580609"/>
                </a:cubicBezTo>
                <a:cubicBezTo>
                  <a:pt x="9421267" y="2573161"/>
                  <a:pt x="9413821" y="2569436"/>
                  <a:pt x="9406373" y="2569436"/>
                </a:cubicBezTo>
                <a:cubicBezTo>
                  <a:pt x="9398924" y="2569436"/>
                  <a:pt x="9387753" y="2569436"/>
                  <a:pt x="9372859" y="2569436"/>
                </a:cubicBezTo>
                <a:cubicBezTo>
                  <a:pt x="9350516" y="2561990"/>
                  <a:pt x="9335620" y="2558265"/>
                  <a:pt x="9328172" y="2558265"/>
                </a:cubicBezTo>
                <a:cubicBezTo>
                  <a:pt x="9320725" y="2558265"/>
                  <a:pt x="9317002" y="2558265"/>
                  <a:pt x="9317002" y="2558265"/>
                </a:cubicBezTo>
                <a:lnTo>
                  <a:pt x="9249972" y="2535922"/>
                </a:lnTo>
                <a:cubicBezTo>
                  <a:pt x="9220181" y="2528474"/>
                  <a:pt x="9201562" y="2522890"/>
                  <a:pt x="9194115" y="2519165"/>
                </a:cubicBezTo>
                <a:cubicBezTo>
                  <a:pt x="9186667" y="2515440"/>
                  <a:pt x="9182944" y="2513579"/>
                  <a:pt x="9182944" y="2513579"/>
                </a:cubicBezTo>
                <a:cubicBezTo>
                  <a:pt x="9182944" y="2506133"/>
                  <a:pt x="9181081" y="2502408"/>
                  <a:pt x="9177358" y="2502408"/>
                </a:cubicBezTo>
                <a:cubicBezTo>
                  <a:pt x="9173635" y="2502408"/>
                  <a:pt x="9171772" y="2502408"/>
                  <a:pt x="9171772" y="2502408"/>
                </a:cubicBezTo>
                <a:lnTo>
                  <a:pt x="9138257" y="2502408"/>
                </a:lnTo>
                <a:cubicBezTo>
                  <a:pt x="9130810" y="2494960"/>
                  <a:pt x="9127087" y="2494960"/>
                  <a:pt x="9127087" y="2502408"/>
                </a:cubicBezTo>
                <a:lnTo>
                  <a:pt x="9093571" y="2480065"/>
                </a:lnTo>
                <a:lnTo>
                  <a:pt x="9082400" y="2480065"/>
                </a:lnTo>
                <a:cubicBezTo>
                  <a:pt x="9074952" y="2480065"/>
                  <a:pt x="9067506" y="2480065"/>
                  <a:pt x="9060057" y="2480065"/>
                </a:cubicBezTo>
                <a:cubicBezTo>
                  <a:pt x="9052609" y="2480065"/>
                  <a:pt x="9045163" y="2480065"/>
                  <a:pt x="9037714" y="2480065"/>
                </a:cubicBezTo>
                <a:cubicBezTo>
                  <a:pt x="9030266" y="2480065"/>
                  <a:pt x="9024680" y="2478203"/>
                  <a:pt x="9020957" y="2474479"/>
                </a:cubicBezTo>
                <a:cubicBezTo>
                  <a:pt x="9017234" y="2470756"/>
                  <a:pt x="9013509" y="2468894"/>
                  <a:pt x="9009786" y="2468894"/>
                </a:cubicBezTo>
                <a:cubicBezTo>
                  <a:pt x="9006063" y="2468894"/>
                  <a:pt x="9000477" y="2468894"/>
                  <a:pt x="8993029" y="2468894"/>
                </a:cubicBezTo>
                <a:cubicBezTo>
                  <a:pt x="8985580" y="2468894"/>
                  <a:pt x="8981856" y="2468894"/>
                  <a:pt x="8981856" y="2468894"/>
                </a:cubicBezTo>
                <a:lnTo>
                  <a:pt x="8948342" y="2457722"/>
                </a:lnTo>
                <a:cubicBezTo>
                  <a:pt x="8948342" y="2457722"/>
                  <a:pt x="8948342" y="2459583"/>
                  <a:pt x="8948342" y="2463308"/>
                </a:cubicBezTo>
                <a:cubicBezTo>
                  <a:pt x="8948342" y="2467032"/>
                  <a:pt x="8952066" y="2468894"/>
                  <a:pt x="8959515" y="2468894"/>
                </a:cubicBezTo>
                <a:cubicBezTo>
                  <a:pt x="8966963" y="2468894"/>
                  <a:pt x="8972549" y="2470756"/>
                  <a:pt x="8976272" y="2474479"/>
                </a:cubicBezTo>
                <a:cubicBezTo>
                  <a:pt x="8979995" y="2478203"/>
                  <a:pt x="8981856" y="2480065"/>
                  <a:pt x="8981856" y="2480065"/>
                </a:cubicBezTo>
                <a:cubicBezTo>
                  <a:pt x="8981856" y="2480065"/>
                  <a:pt x="8983720" y="2480065"/>
                  <a:pt x="8987443" y="2480065"/>
                </a:cubicBezTo>
                <a:cubicBezTo>
                  <a:pt x="8991166" y="2480065"/>
                  <a:pt x="8994890" y="2480065"/>
                  <a:pt x="8998614" y="2480065"/>
                </a:cubicBezTo>
                <a:cubicBezTo>
                  <a:pt x="9002338" y="2480065"/>
                  <a:pt x="9007923" y="2481926"/>
                  <a:pt x="9015372" y="2485651"/>
                </a:cubicBezTo>
                <a:cubicBezTo>
                  <a:pt x="9022820" y="2489374"/>
                  <a:pt x="9030266" y="2493099"/>
                  <a:pt x="9037714" y="2496822"/>
                </a:cubicBezTo>
                <a:cubicBezTo>
                  <a:pt x="9045163" y="2500547"/>
                  <a:pt x="9048886" y="2500547"/>
                  <a:pt x="9048886" y="2496822"/>
                </a:cubicBezTo>
                <a:cubicBezTo>
                  <a:pt x="9048886" y="2493099"/>
                  <a:pt x="9052609" y="2494960"/>
                  <a:pt x="9060057" y="2502408"/>
                </a:cubicBezTo>
                <a:cubicBezTo>
                  <a:pt x="9067506" y="2502408"/>
                  <a:pt x="9073091" y="2504270"/>
                  <a:pt x="9076814" y="2507994"/>
                </a:cubicBezTo>
                <a:cubicBezTo>
                  <a:pt x="9080537" y="2511717"/>
                  <a:pt x="9086123" y="2513579"/>
                  <a:pt x="9093571" y="2513579"/>
                </a:cubicBezTo>
                <a:cubicBezTo>
                  <a:pt x="9115914" y="2513579"/>
                  <a:pt x="9132671" y="2515440"/>
                  <a:pt x="9143844" y="2519165"/>
                </a:cubicBezTo>
                <a:cubicBezTo>
                  <a:pt x="9155014" y="2522890"/>
                  <a:pt x="9162462" y="2526613"/>
                  <a:pt x="9166187" y="2530336"/>
                </a:cubicBezTo>
                <a:cubicBezTo>
                  <a:pt x="9169910" y="2534061"/>
                  <a:pt x="9175495" y="2535922"/>
                  <a:pt x="9182944" y="2535922"/>
                </a:cubicBezTo>
                <a:lnTo>
                  <a:pt x="9194115" y="2535922"/>
                </a:lnTo>
                <a:lnTo>
                  <a:pt x="9194115" y="2547094"/>
                </a:lnTo>
                <a:lnTo>
                  <a:pt x="9205286" y="2547094"/>
                </a:lnTo>
                <a:lnTo>
                  <a:pt x="9205286" y="2535922"/>
                </a:lnTo>
                <a:cubicBezTo>
                  <a:pt x="9212735" y="2543370"/>
                  <a:pt x="9216458" y="2547094"/>
                  <a:pt x="9216458" y="2547094"/>
                </a:cubicBezTo>
                <a:lnTo>
                  <a:pt x="9238801" y="2558265"/>
                </a:lnTo>
                <a:cubicBezTo>
                  <a:pt x="9246249" y="2550818"/>
                  <a:pt x="9259281" y="2550818"/>
                  <a:pt x="9277901" y="2558265"/>
                </a:cubicBezTo>
                <a:cubicBezTo>
                  <a:pt x="9296520" y="2565713"/>
                  <a:pt x="9328172" y="2573161"/>
                  <a:pt x="9372859" y="2580609"/>
                </a:cubicBezTo>
                <a:cubicBezTo>
                  <a:pt x="9387753" y="2588056"/>
                  <a:pt x="9400787" y="2591779"/>
                  <a:pt x="9411959" y="2591779"/>
                </a:cubicBezTo>
                <a:cubicBezTo>
                  <a:pt x="9423130" y="2591779"/>
                  <a:pt x="9430578" y="2593641"/>
                  <a:pt x="9434301" y="2597366"/>
                </a:cubicBezTo>
                <a:cubicBezTo>
                  <a:pt x="9438024" y="2601090"/>
                  <a:pt x="9443610" y="2599227"/>
                  <a:pt x="9451058" y="2591779"/>
                </a:cubicBezTo>
                <a:lnTo>
                  <a:pt x="9451058" y="2602952"/>
                </a:lnTo>
                <a:cubicBezTo>
                  <a:pt x="9451058" y="2602952"/>
                  <a:pt x="9462230" y="2606675"/>
                  <a:pt x="9484573" y="2614123"/>
                </a:cubicBezTo>
                <a:cubicBezTo>
                  <a:pt x="9499467" y="2614123"/>
                  <a:pt x="9510640" y="2614123"/>
                  <a:pt x="9518088" y="2614123"/>
                </a:cubicBezTo>
                <a:cubicBezTo>
                  <a:pt x="9525535" y="2614123"/>
                  <a:pt x="9529258" y="2614123"/>
                  <a:pt x="9529258" y="2614123"/>
                </a:cubicBezTo>
                <a:cubicBezTo>
                  <a:pt x="9529258" y="2621570"/>
                  <a:pt x="9536708" y="2625293"/>
                  <a:pt x="9551602" y="2625293"/>
                </a:cubicBezTo>
                <a:lnTo>
                  <a:pt x="9585116" y="2636466"/>
                </a:lnTo>
                <a:cubicBezTo>
                  <a:pt x="9577668" y="2636466"/>
                  <a:pt x="9573945" y="2636466"/>
                  <a:pt x="9573945" y="2636466"/>
                </a:cubicBezTo>
                <a:cubicBezTo>
                  <a:pt x="9573945" y="2643914"/>
                  <a:pt x="9570222" y="2647637"/>
                  <a:pt x="9562772" y="2647637"/>
                </a:cubicBezTo>
                <a:cubicBezTo>
                  <a:pt x="9555325" y="2647637"/>
                  <a:pt x="9551602" y="2647637"/>
                  <a:pt x="9551602" y="2647637"/>
                </a:cubicBezTo>
                <a:cubicBezTo>
                  <a:pt x="9551602" y="2655084"/>
                  <a:pt x="9551602" y="2658809"/>
                  <a:pt x="9551602" y="2658809"/>
                </a:cubicBezTo>
                <a:cubicBezTo>
                  <a:pt x="9551602" y="2658809"/>
                  <a:pt x="9547878" y="2658809"/>
                  <a:pt x="9540431" y="2658809"/>
                </a:cubicBezTo>
                <a:lnTo>
                  <a:pt x="9529258" y="2658809"/>
                </a:lnTo>
                <a:cubicBezTo>
                  <a:pt x="9536708" y="2651361"/>
                  <a:pt x="9536708" y="2647637"/>
                  <a:pt x="9529258" y="2647637"/>
                </a:cubicBezTo>
                <a:cubicBezTo>
                  <a:pt x="9521811" y="2647637"/>
                  <a:pt x="9516224" y="2647637"/>
                  <a:pt x="9512501" y="2647637"/>
                </a:cubicBezTo>
                <a:cubicBezTo>
                  <a:pt x="9508778" y="2647637"/>
                  <a:pt x="9501330" y="2651361"/>
                  <a:pt x="9490158" y="2658809"/>
                </a:cubicBezTo>
                <a:cubicBezTo>
                  <a:pt x="9478987" y="2666255"/>
                  <a:pt x="9473401" y="2666255"/>
                  <a:pt x="9473401" y="2658809"/>
                </a:cubicBezTo>
                <a:cubicBezTo>
                  <a:pt x="9473401" y="2651361"/>
                  <a:pt x="9473401" y="2647637"/>
                  <a:pt x="9473401" y="2647637"/>
                </a:cubicBezTo>
                <a:lnTo>
                  <a:pt x="9462230" y="2636466"/>
                </a:lnTo>
                <a:cubicBezTo>
                  <a:pt x="9462230" y="2636466"/>
                  <a:pt x="9460367" y="2636466"/>
                  <a:pt x="9456644" y="2636466"/>
                </a:cubicBezTo>
                <a:cubicBezTo>
                  <a:pt x="9452921" y="2636466"/>
                  <a:pt x="9447335" y="2636466"/>
                  <a:pt x="9439887" y="2636466"/>
                </a:cubicBezTo>
                <a:cubicBezTo>
                  <a:pt x="9439887" y="2629018"/>
                  <a:pt x="9436164" y="2629018"/>
                  <a:pt x="9428716" y="2636466"/>
                </a:cubicBezTo>
                <a:lnTo>
                  <a:pt x="9417544" y="2636466"/>
                </a:lnTo>
                <a:lnTo>
                  <a:pt x="9350516" y="2602952"/>
                </a:lnTo>
                <a:cubicBezTo>
                  <a:pt x="9328172" y="2602952"/>
                  <a:pt x="9309552" y="2601090"/>
                  <a:pt x="9294658" y="2597366"/>
                </a:cubicBezTo>
                <a:cubicBezTo>
                  <a:pt x="9279763" y="2593641"/>
                  <a:pt x="9266729" y="2591779"/>
                  <a:pt x="9255558" y="2591779"/>
                </a:cubicBezTo>
                <a:cubicBezTo>
                  <a:pt x="9244386" y="2591779"/>
                  <a:pt x="9233215" y="2588056"/>
                  <a:pt x="9222044" y="2580609"/>
                </a:cubicBezTo>
                <a:cubicBezTo>
                  <a:pt x="9210872" y="2573161"/>
                  <a:pt x="9195978" y="2569436"/>
                  <a:pt x="9177358" y="2569436"/>
                </a:cubicBezTo>
                <a:cubicBezTo>
                  <a:pt x="9158738" y="2569436"/>
                  <a:pt x="9147567" y="2567575"/>
                  <a:pt x="9143844" y="2563852"/>
                </a:cubicBezTo>
                <a:cubicBezTo>
                  <a:pt x="9140121" y="2560127"/>
                  <a:pt x="9134534" y="2556404"/>
                  <a:pt x="9127087" y="2552679"/>
                </a:cubicBezTo>
                <a:cubicBezTo>
                  <a:pt x="9119637" y="2548956"/>
                  <a:pt x="9112191" y="2550818"/>
                  <a:pt x="9104743" y="2558265"/>
                </a:cubicBezTo>
                <a:cubicBezTo>
                  <a:pt x="9119637" y="2558265"/>
                  <a:pt x="9128948" y="2561990"/>
                  <a:pt x="9132671" y="2569436"/>
                </a:cubicBezTo>
                <a:cubicBezTo>
                  <a:pt x="9136394" y="2576884"/>
                  <a:pt x="9141981" y="2580609"/>
                  <a:pt x="9149428" y="2580609"/>
                </a:cubicBezTo>
                <a:cubicBezTo>
                  <a:pt x="9179221" y="2580609"/>
                  <a:pt x="9194115" y="2584332"/>
                  <a:pt x="9194115" y="2591779"/>
                </a:cubicBezTo>
                <a:cubicBezTo>
                  <a:pt x="9194115" y="2599227"/>
                  <a:pt x="9197838" y="2602952"/>
                  <a:pt x="9205286" y="2602952"/>
                </a:cubicBezTo>
                <a:lnTo>
                  <a:pt x="9249972" y="2614123"/>
                </a:lnTo>
                <a:cubicBezTo>
                  <a:pt x="9257420" y="2614123"/>
                  <a:pt x="9264867" y="2614123"/>
                  <a:pt x="9272315" y="2614123"/>
                </a:cubicBezTo>
                <a:cubicBezTo>
                  <a:pt x="9272315" y="2606675"/>
                  <a:pt x="9274178" y="2604813"/>
                  <a:pt x="9277901" y="2608536"/>
                </a:cubicBezTo>
                <a:cubicBezTo>
                  <a:pt x="9281625" y="2612261"/>
                  <a:pt x="9287209" y="2614123"/>
                  <a:pt x="9294658" y="2614123"/>
                </a:cubicBezTo>
                <a:cubicBezTo>
                  <a:pt x="9302106" y="2621570"/>
                  <a:pt x="9309552" y="2625293"/>
                  <a:pt x="9317002" y="2625293"/>
                </a:cubicBezTo>
                <a:cubicBezTo>
                  <a:pt x="9339343" y="2625293"/>
                  <a:pt x="9343066" y="2629018"/>
                  <a:pt x="9328172" y="2636466"/>
                </a:cubicBezTo>
                <a:lnTo>
                  <a:pt x="9305829" y="2647637"/>
                </a:lnTo>
                <a:lnTo>
                  <a:pt x="9317002" y="2658809"/>
                </a:lnTo>
                <a:cubicBezTo>
                  <a:pt x="9384030" y="2681151"/>
                  <a:pt x="9421267" y="2688598"/>
                  <a:pt x="9428716" y="2681151"/>
                </a:cubicBezTo>
                <a:lnTo>
                  <a:pt x="9406373" y="2669980"/>
                </a:lnTo>
                <a:lnTo>
                  <a:pt x="9361687" y="2658809"/>
                </a:lnTo>
                <a:cubicBezTo>
                  <a:pt x="9361687" y="2658809"/>
                  <a:pt x="9357963" y="2656947"/>
                  <a:pt x="9350516" y="2653223"/>
                </a:cubicBezTo>
                <a:cubicBezTo>
                  <a:pt x="9343066" y="2649498"/>
                  <a:pt x="9339343" y="2651361"/>
                  <a:pt x="9339343" y="2658809"/>
                </a:cubicBezTo>
                <a:lnTo>
                  <a:pt x="9339343" y="2647637"/>
                </a:lnTo>
                <a:cubicBezTo>
                  <a:pt x="9346793" y="2640189"/>
                  <a:pt x="9350516" y="2636466"/>
                  <a:pt x="9350516" y="2636466"/>
                </a:cubicBezTo>
                <a:lnTo>
                  <a:pt x="9372859" y="2636466"/>
                </a:lnTo>
                <a:cubicBezTo>
                  <a:pt x="9395201" y="2636466"/>
                  <a:pt x="9406373" y="2640189"/>
                  <a:pt x="9406373" y="2647637"/>
                </a:cubicBezTo>
                <a:cubicBezTo>
                  <a:pt x="9413821" y="2655084"/>
                  <a:pt x="9424993" y="2655084"/>
                  <a:pt x="9439887" y="2647637"/>
                </a:cubicBezTo>
                <a:lnTo>
                  <a:pt x="9462230" y="2669980"/>
                </a:lnTo>
                <a:lnTo>
                  <a:pt x="9473401" y="2681151"/>
                </a:lnTo>
                <a:lnTo>
                  <a:pt x="9484573" y="2681151"/>
                </a:lnTo>
                <a:cubicBezTo>
                  <a:pt x="9484573" y="2681151"/>
                  <a:pt x="9488297" y="2681151"/>
                  <a:pt x="9495744" y="2681151"/>
                </a:cubicBezTo>
                <a:lnTo>
                  <a:pt x="9518088" y="2681151"/>
                </a:lnTo>
                <a:lnTo>
                  <a:pt x="9529258" y="2692323"/>
                </a:lnTo>
                <a:cubicBezTo>
                  <a:pt x="9529258" y="2707219"/>
                  <a:pt x="9529258" y="2714666"/>
                  <a:pt x="9529258" y="2714666"/>
                </a:cubicBezTo>
                <a:cubicBezTo>
                  <a:pt x="9536708" y="2714666"/>
                  <a:pt x="9544154" y="2718389"/>
                  <a:pt x="9551602" y="2725837"/>
                </a:cubicBezTo>
                <a:cubicBezTo>
                  <a:pt x="9536708" y="2733285"/>
                  <a:pt x="9525535" y="2737008"/>
                  <a:pt x="9518088" y="2737008"/>
                </a:cubicBezTo>
                <a:lnTo>
                  <a:pt x="9518088" y="2725837"/>
                </a:lnTo>
                <a:cubicBezTo>
                  <a:pt x="9518088" y="2725837"/>
                  <a:pt x="9514364" y="2729562"/>
                  <a:pt x="9506915" y="2737008"/>
                </a:cubicBezTo>
                <a:lnTo>
                  <a:pt x="9462230" y="2725837"/>
                </a:lnTo>
                <a:cubicBezTo>
                  <a:pt x="9447335" y="2725837"/>
                  <a:pt x="9424993" y="2725837"/>
                  <a:pt x="9395201" y="2725837"/>
                </a:cubicBezTo>
                <a:cubicBezTo>
                  <a:pt x="9365410" y="2725837"/>
                  <a:pt x="9350516" y="2725837"/>
                  <a:pt x="9350516" y="2725837"/>
                </a:cubicBezTo>
                <a:cubicBezTo>
                  <a:pt x="9343066" y="2725837"/>
                  <a:pt x="9339343" y="2722113"/>
                  <a:pt x="9339343" y="2714666"/>
                </a:cubicBezTo>
                <a:cubicBezTo>
                  <a:pt x="9339343" y="2707219"/>
                  <a:pt x="9339343" y="2703494"/>
                  <a:pt x="9339343" y="2703494"/>
                </a:cubicBezTo>
                <a:cubicBezTo>
                  <a:pt x="9339343" y="2703494"/>
                  <a:pt x="9335620" y="2707219"/>
                  <a:pt x="9328172" y="2714666"/>
                </a:cubicBezTo>
                <a:lnTo>
                  <a:pt x="9294658" y="2703494"/>
                </a:lnTo>
                <a:cubicBezTo>
                  <a:pt x="9294658" y="2703494"/>
                  <a:pt x="9290935" y="2703494"/>
                  <a:pt x="9283486" y="2703494"/>
                </a:cubicBezTo>
                <a:cubicBezTo>
                  <a:pt x="9276038" y="2703494"/>
                  <a:pt x="9270452" y="2703494"/>
                  <a:pt x="9266729" y="2703494"/>
                </a:cubicBezTo>
                <a:cubicBezTo>
                  <a:pt x="9263006" y="2703494"/>
                  <a:pt x="9259281" y="2703494"/>
                  <a:pt x="9255558" y="2703494"/>
                </a:cubicBezTo>
                <a:cubicBezTo>
                  <a:pt x="9251835" y="2703494"/>
                  <a:pt x="9249972" y="2703494"/>
                  <a:pt x="9249972" y="2703494"/>
                </a:cubicBezTo>
                <a:lnTo>
                  <a:pt x="9216458" y="2692323"/>
                </a:lnTo>
                <a:cubicBezTo>
                  <a:pt x="9216458" y="2699771"/>
                  <a:pt x="9218321" y="2703494"/>
                  <a:pt x="9222044" y="2703494"/>
                </a:cubicBezTo>
                <a:cubicBezTo>
                  <a:pt x="9225767" y="2703494"/>
                  <a:pt x="9231352" y="2703494"/>
                  <a:pt x="9238801" y="2703494"/>
                </a:cubicBezTo>
                <a:lnTo>
                  <a:pt x="9261144" y="2714666"/>
                </a:lnTo>
                <a:cubicBezTo>
                  <a:pt x="9268592" y="2714666"/>
                  <a:pt x="9274178" y="2714666"/>
                  <a:pt x="9277901" y="2714666"/>
                </a:cubicBezTo>
                <a:cubicBezTo>
                  <a:pt x="9281625" y="2714666"/>
                  <a:pt x="9283486" y="2718389"/>
                  <a:pt x="9283486" y="2725837"/>
                </a:cubicBezTo>
                <a:cubicBezTo>
                  <a:pt x="9283486" y="2725837"/>
                  <a:pt x="9281625" y="2727699"/>
                  <a:pt x="9277901" y="2731423"/>
                </a:cubicBezTo>
                <a:cubicBezTo>
                  <a:pt x="9274178" y="2735146"/>
                  <a:pt x="9268592" y="2737008"/>
                  <a:pt x="9261144" y="2737008"/>
                </a:cubicBezTo>
                <a:cubicBezTo>
                  <a:pt x="9253695" y="2737008"/>
                  <a:pt x="9249972" y="2737008"/>
                  <a:pt x="9249972" y="2737008"/>
                </a:cubicBezTo>
                <a:lnTo>
                  <a:pt x="9451058" y="2781694"/>
                </a:lnTo>
                <a:cubicBezTo>
                  <a:pt x="9480850" y="2789142"/>
                  <a:pt x="9503192" y="2792865"/>
                  <a:pt x="9518088" y="2792865"/>
                </a:cubicBezTo>
                <a:lnTo>
                  <a:pt x="9540431" y="2804038"/>
                </a:lnTo>
                <a:lnTo>
                  <a:pt x="9518088" y="2804038"/>
                </a:lnTo>
                <a:lnTo>
                  <a:pt x="9451058" y="2815208"/>
                </a:lnTo>
                <a:lnTo>
                  <a:pt x="9428716" y="2815208"/>
                </a:lnTo>
                <a:cubicBezTo>
                  <a:pt x="9421267" y="2815208"/>
                  <a:pt x="9413821" y="2815208"/>
                  <a:pt x="9406373" y="2815208"/>
                </a:cubicBezTo>
                <a:cubicBezTo>
                  <a:pt x="9398924" y="2815208"/>
                  <a:pt x="9395201" y="2811485"/>
                  <a:pt x="9395201" y="2804038"/>
                </a:cubicBezTo>
                <a:cubicBezTo>
                  <a:pt x="9387753" y="2804038"/>
                  <a:pt x="9380307" y="2804038"/>
                  <a:pt x="9372859" y="2804038"/>
                </a:cubicBezTo>
                <a:cubicBezTo>
                  <a:pt x="9328172" y="2811485"/>
                  <a:pt x="9290935" y="2807762"/>
                  <a:pt x="9261144" y="2792865"/>
                </a:cubicBezTo>
                <a:cubicBezTo>
                  <a:pt x="9261144" y="2792865"/>
                  <a:pt x="9259281" y="2792865"/>
                  <a:pt x="9255558" y="2792865"/>
                </a:cubicBezTo>
                <a:cubicBezTo>
                  <a:pt x="9251835" y="2792865"/>
                  <a:pt x="9246249" y="2792865"/>
                  <a:pt x="9238801" y="2792865"/>
                </a:cubicBezTo>
                <a:lnTo>
                  <a:pt x="9238801" y="2804038"/>
                </a:lnTo>
                <a:cubicBezTo>
                  <a:pt x="9246249" y="2804038"/>
                  <a:pt x="9257420" y="2807762"/>
                  <a:pt x="9272315" y="2815208"/>
                </a:cubicBezTo>
                <a:cubicBezTo>
                  <a:pt x="9287209" y="2822656"/>
                  <a:pt x="9298382" y="2826381"/>
                  <a:pt x="9305829" y="2826381"/>
                </a:cubicBezTo>
                <a:cubicBezTo>
                  <a:pt x="9335620" y="2841276"/>
                  <a:pt x="9354239" y="2844999"/>
                  <a:pt x="9361687" y="2837552"/>
                </a:cubicBezTo>
                <a:cubicBezTo>
                  <a:pt x="9369134" y="2830104"/>
                  <a:pt x="9384030" y="2830104"/>
                  <a:pt x="9406373" y="2837552"/>
                </a:cubicBezTo>
                <a:cubicBezTo>
                  <a:pt x="9421267" y="2844999"/>
                  <a:pt x="9428716" y="2852447"/>
                  <a:pt x="9428716" y="2859895"/>
                </a:cubicBezTo>
                <a:cubicBezTo>
                  <a:pt x="9413821" y="2859895"/>
                  <a:pt x="9406373" y="2856170"/>
                  <a:pt x="9406373" y="2848724"/>
                </a:cubicBezTo>
                <a:lnTo>
                  <a:pt x="9384030" y="2848724"/>
                </a:lnTo>
                <a:lnTo>
                  <a:pt x="9462230" y="2882238"/>
                </a:lnTo>
                <a:lnTo>
                  <a:pt x="9495744" y="2893409"/>
                </a:lnTo>
                <a:cubicBezTo>
                  <a:pt x="9495744" y="2900857"/>
                  <a:pt x="9492021" y="2904581"/>
                  <a:pt x="9484573" y="2904581"/>
                </a:cubicBezTo>
                <a:cubicBezTo>
                  <a:pt x="9477124" y="2904581"/>
                  <a:pt x="9462230" y="2904581"/>
                  <a:pt x="9439887" y="2904581"/>
                </a:cubicBezTo>
                <a:cubicBezTo>
                  <a:pt x="9432439" y="2904581"/>
                  <a:pt x="9423130" y="2902718"/>
                  <a:pt x="9411959" y="2898995"/>
                </a:cubicBezTo>
                <a:cubicBezTo>
                  <a:pt x="9400787" y="2895271"/>
                  <a:pt x="9395201" y="2893409"/>
                  <a:pt x="9395201" y="2893409"/>
                </a:cubicBezTo>
                <a:cubicBezTo>
                  <a:pt x="9387753" y="2885961"/>
                  <a:pt x="9382167" y="2884100"/>
                  <a:pt x="9378444" y="2887823"/>
                </a:cubicBezTo>
                <a:cubicBezTo>
                  <a:pt x="9374720" y="2891547"/>
                  <a:pt x="9365410" y="2889684"/>
                  <a:pt x="9350516" y="2882238"/>
                </a:cubicBezTo>
                <a:cubicBezTo>
                  <a:pt x="9350516" y="2882238"/>
                  <a:pt x="9346793" y="2880377"/>
                  <a:pt x="9339343" y="2876652"/>
                </a:cubicBezTo>
                <a:cubicBezTo>
                  <a:pt x="9331896" y="2872927"/>
                  <a:pt x="9328172" y="2871066"/>
                  <a:pt x="9328172" y="2871066"/>
                </a:cubicBezTo>
                <a:cubicBezTo>
                  <a:pt x="9320725" y="2871066"/>
                  <a:pt x="9317002" y="2871066"/>
                  <a:pt x="9317002" y="2871066"/>
                </a:cubicBezTo>
                <a:lnTo>
                  <a:pt x="9305829" y="2859895"/>
                </a:lnTo>
                <a:lnTo>
                  <a:pt x="9294658" y="2859895"/>
                </a:lnTo>
                <a:cubicBezTo>
                  <a:pt x="9287209" y="2859895"/>
                  <a:pt x="9276038" y="2858033"/>
                  <a:pt x="9261144" y="2854309"/>
                </a:cubicBezTo>
                <a:cubicBezTo>
                  <a:pt x="9246249" y="2850586"/>
                  <a:pt x="9233215" y="2848724"/>
                  <a:pt x="9222044" y="2848724"/>
                </a:cubicBezTo>
                <a:cubicBezTo>
                  <a:pt x="9210872" y="2848724"/>
                  <a:pt x="9205286" y="2848724"/>
                  <a:pt x="9205286" y="2848724"/>
                </a:cubicBezTo>
                <a:cubicBezTo>
                  <a:pt x="9190392" y="2848724"/>
                  <a:pt x="9175495" y="2841276"/>
                  <a:pt x="9160601" y="2826381"/>
                </a:cubicBezTo>
                <a:cubicBezTo>
                  <a:pt x="9153153" y="2818933"/>
                  <a:pt x="9147567" y="2817070"/>
                  <a:pt x="9143844" y="2820795"/>
                </a:cubicBezTo>
                <a:cubicBezTo>
                  <a:pt x="9140121" y="2824519"/>
                  <a:pt x="9130810" y="2826381"/>
                  <a:pt x="9115914" y="2826381"/>
                </a:cubicBezTo>
                <a:cubicBezTo>
                  <a:pt x="9101020" y="2826381"/>
                  <a:pt x="9089848" y="2824519"/>
                  <a:pt x="9082400" y="2820795"/>
                </a:cubicBezTo>
                <a:cubicBezTo>
                  <a:pt x="9074952" y="2817070"/>
                  <a:pt x="9056334" y="2811485"/>
                  <a:pt x="9026543" y="2804038"/>
                </a:cubicBezTo>
                <a:lnTo>
                  <a:pt x="9004200" y="2804038"/>
                </a:lnTo>
                <a:lnTo>
                  <a:pt x="8914828" y="2770524"/>
                </a:lnTo>
                <a:lnTo>
                  <a:pt x="8925999" y="2781694"/>
                </a:lnTo>
                <a:cubicBezTo>
                  <a:pt x="8925999" y="2781694"/>
                  <a:pt x="8933448" y="2783556"/>
                  <a:pt x="8948342" y="2787281"/>
                </a:cubicBezTo>
                <a:cubicBezTo>
                  <a:pt x="8963238" y="2791004"/>
                  <a:pt x="8978133" y="2796590"/>
                  <a:pt x="8993029" y="2804038"/>
                </a:cubicBezTo>
                <a:cubicBezTo>
                  <a:pt x="9000477" y="2811485"/>
                  <a:pt x="9009786" y="2817070"/>
                  <a:pt x="9020957" y="2820795"/>
                </a:cubicBezTo>
                <a:cubicBezTo>
                  <a:pt x="9032129" y="2824519"/>
                  <a:pt x="9043300" y="2826381"/>
                  <a:pt x="9054472" y="2826381"/>
                </a:cubicBezTo>
                <a:cubicBezTo>
                  <a:pt x="9065643" y="2826381"/>
                  <a:pt x="9071229" y="2830104"/>
                  <a:pt x="9071229" y="2837552"/>
                </a:cubicBezTo>
                <a:lnTo>
                  <a:pt x="9104743" y="2848724"/>
                </a:lnTo>
                <a:cubicBezTo>
                  <a:pt x="9104743" y="2848724"/>
                  <a:pt x="9106605" y="2848724"/>
                  <a:pt x="9110330" y="2848724"/>
                </a:cubicBezTo>
                <a:cubicBezTo>
                  <a:pt x="9114053" y="2848724"/>
                  <a:pt x="9119637" y="2848724"/>
                  <a:pt x="9127087" y="2848724"/>
                </a:cubicBezTo>
                <a:cubicBezTo>
                  <a:pt x="9134534" y="2848724"/>
                  <a:pt x="9140121" y="2850586"/>
                  <a:pt x="9143844" y="2854309"/>
                </a:cubicBezTo>
                <a:cubicBezTo>
                  <a:pt x="9147567" y="2858033"/>
                  <a:pt x="9145705" y="2859895"/>
                  <a:pt x="9138257" y="2859895"/>
                </a:cubicBezTo>
                <a:cubicBezTo>
                  <a:pt x="9130810" y="2859895"/>
                  <a:pt x="9127087" y="2863620"/>
                  <a:pt x="9127087" y="2871066"/>
                </a:cubicBezTo>
                <a:cubicBezTo>
                  <a:pt x="9127087" y="2871066"/>
                  <a:pt x="9130810" y="2871066"/>
                  <a:pt x="9138257" y="2871066"/>
                </a:cubicBezTo>
                <a:cubicBezTo>
                  <a:pt x="9145705" y="2871066"/>
                  <a:pt x="9156878" y="2871066"/>
                  <a:pt x="9171772" y="2871066"/>
                </a:cubicBezTo>
                <a:cubicBezTo>
                  <a:pt x="9186667" y="2871066"/>
                  <a:pt x="9197838" y="2874790"/>
                  <a:pt x="9205286" y="2882238"/>
                </a:cubicBezTo>
                <a:cubicBezTo>
                  <a:pt x="9212735" y="2904581"/>
                  <a:pt x="9220181" y="2908304"/>
                  <a:pt x="9227629" y="2893409"/>
                </a:cubicBezTo>
                <a:lnTo>
                  <a:pt x="9261144" y="2893409"/>
                </a:lnTo>
                <a:lnTo>
                  <a:pt x="9283486" y="2904581"/>
                </a:lnTo>
                <a:lnTo>
                  <a:pt x="9328172" y="2926923"/>
                </a:lnTo>
                <a:lnTo>
                  <a:pt x="9339343" y="2938095"/>
                </a:lnTo>
                <a:lnTo>
                  <a:pt x="9384030" y="2949266"/>
                </a:lnTo>
                <a:cubicBezTo>
                  <a:pt x="9428716" y="2964162"/>
                  <a:pt x="9471540" y="2977196"/>
                  <a:pt x="9512501" y="2988366"/>
                </a:cubicBezTo>
                <a:cubicBezTo>
                  <a:pt x="9553465" y="2999537"/>
                  <a:pt x="9592563" y="3005124"/>
                  <a:pt x="9629801" y="3005124"/>
                </a:cubicBezTo>
                <a:cubicBezTo>
                  <a:pt x="9652145" y="3005124"/>
                  <a:pt x="9663316" y="3008848"/>
                  <a:pt x="9663316" y="3016296"/>
                </a:cubicBezTo>
                <a:lnTo>
                  <a:pt x="9674487" y="3016296"/>
                </a:lnTo>
                <a:cubicBezTo>
                  <a:pt x="9659593" y="3016296"/>
                  <a:pt x="9648422" y="3018157"/>
                  <a:pt x="9640973" y="3021881"/>
                </a:cubicBezTo>
                <a:cubicBezTo>
                  <a:pt x="9633525" y="3025605"/>
                  <a:pt x="9629801" y="3027467"/>
                  <a:pt x="9629801" y="3027467"/>
                </a:cubicBezTo>
                <a:cubicBezTo>
                  <a:pt x="9629801" y="3034914"/>
                  <a:pt x="9629801" y="3038638"/>
                  <a:pt x="9629801" y="3038638"/>
                </a:cubicBezTo>
                <a:cubicBezTo>
                  <a:pt x="9629801" y="3038638"/>
                  <a:pt x="9633525" y="3038638"/>
                  <a:pt x="9640973" y="3038638"/>
                </a:cubicBezTo>
                <a:cubicBezTo>
                  <a:pt x="9640973" y="3046085"/>
                  <a:pt x="9644696" y="3049810"/>
                  <a:pt x="9652145" y="3049810"/>
                </a:cubicBezTo>
                <a:cubicBezTo>
                  <a:pt x="9659593" y="3049810"/>
                  <a:pt x="9668902" y="3051671"/>
                  <a:pt x="9680073" y="3055396"/>
                </a:cubicBezTo>
                <a:cubicBezTo>
                  <a:pt x="9691244" y="3059119"/>
                  <a:pt x="9700553" y="3060981"/>
                  <a:pt x="9708001" y="3060981"/>
                </a:cubicBezTo>
                <a:lnTo>
                  <a:pt x="9730346" y="3072153"/>
                </a:lnTo>
                <a:cubicBezTo>
                  <a:pt x="9737792" y="3072153"/>
                  <a:pt x="9756411" y="3079599"/>
                  <a:pt x="9786202" y="3094495"/>
                </a:cubicBezTo>
                <a:lnTo>
                  <a:pt x="9864402" y="3116838"/>
                </a:lnTo>
                <a:cubicBezTo>
                  <a:pt x="9864402" y="3124286"/>
                  <a:pt x="9815992" y="3113115"/>
                  <a:pt x="9719173" y="3083324"/>
                </a:cubicBezTo>
                <a:cubicBezTo>
                  <a:pt x="9704278" y="3075876"/>
                  <a:pt x="9689382" y="3070292"/>
                  <a:pt x="9674487" y="3066567"/>
                </a:cubicBezTo>
                <a:cubicBezTo>
                  <a:pt x="9659593" y="3062842"/>
                  <a:pt x="9646559" y="3059119"/>
                  <a:pt x="9635388" y="3055396"/>
                </a:cubicBezTo>
                <a:cubicBezTo>
                  <a:pt x="9624216" y="3051671"/>
                  <a:pt x="9614907" y="3049810"/>
                  <a:pt x="9607459" y="3049810"/>
                </a:cubicBezTo>
                <a:lnTo>
                  <a:pt x="9551602" y="3027467"/>
                </a:lnTo>
                <a:cubicBezTo>
                  <a:pt x="9529258" y="3027467"/>
                  <a:pt x="9510640" y="3027467"/>
                  <a:pt x="9495744" y="3027467"/>
                </a:cubicBezTo>
                <a:cubicBezTo>
                  <a:pt x="9480850" y="3027467"/>
                  <a:pt x="9473401" y="3025605"/>
                  <a:pt x="9473401" y="3021881"/>
                </a:cubicBezTo>
                <a:cubicBezTo>
                  <a:pt x="9473401" y="3018157"/>
                  <a:pt x="9464092" y="3014434"/>
                  <a:pt x="9445473" y="3010710"/>
                </a:cubicBezTo>
                <a:cubicBezTo>
                  <a:pt x="9426853" y="3006985"/>
                  <a:pt x="9415682" y="3005124"/>
                  <a:pt x="9411959" y="3005124"/>
                </a:cubicBezTo>
                <a:cubicBezTo>
                  <a:pt x="9408235" y="3005124"/>
                  <a:pt x="9398924" y="3001400"/>
                  <a:pt x="9384030" y="2993953"/>
                </a:cubicBezTo>
                <a:lnTo>
                  <a:pt x="9350516" y="2982780"/>
                </a:lnTo>
                <a:lnTo>
                  <a:pt x="9317002" y="2982780"/>
                </a:lnTo>
                <a:cubicBezTo>
                  <a:pt x="9302106" y="2975334"/>
                  <a:pt x="9292795" y="2973471"/>
                  <a:pt x="9289072" y="2977196"/>
                </a:cubicBezTo>
                <a:cubicBezTo>
                  <a:pt x="9285349" y="2980919"/>
                  <a:pt x="9279763" y="2977196"/>
                  <a:pt x="9272315" y="2966023"/>
                </a:cubicBezTo>
                <a:cubicBezTo>
                  <a:pt x="9264867" y="2954852"/>
                  <a:pt x="9259281" y="2952991"/>
                  <a:pt x="9255558" y="2960439"/>
                </a:cubicBezTo>
                <a:cubicBezTo>
                  <a:pt x="9251835" y="2967885"/>
                  <a:pt x="9240663" y="2966023"/>
                  <a:pt x="9222044" y="2954852"/>
                </a:cubicBezTo>
                <a:cubicBezTo>
                  <a:pt x="9203424" y="2943680"/>
                  <a:pt x="9192252" y="2939957"/>
                  <a:pt x="9188529" y="2943680"/>
                </a:cubicBezTo>
                <a:cubicBezTo>
                  <a:pt x="9184805" y="2947405"/>
                  <a:pt x="9177358" y="2949266"/>
                  <a:pt x="9166187" y="2949266"/>
                </a:cubicBezTo>
                <a:cubicBezTo>
                  <a:pt x="9155014" y="2949266"/>
                  <a:pt x="9147567" y="2947405"/>
                  <a:pt x="9143844" y="2943680"/>
                </a:cubicBezTo>
                <a:cubicBezTo>
                  <a:pt x="9140121" y="2939957"/>
                  <a:pt x="9132671" y="2938095"/>
                  <a:pt x="9121500" y="2938095"/>
                </a:cubicBezTo>
                <a:cubicBezTo>
                  <a:pt x="9110330" y="2938095"/>
                  <a:pt x="9104743" y="2934371"/>
                  <a:pt x="9104743" y="2926923"/>
                </a:cubicBezTo>
                <a:lnTo>
                  <a:pt x="9071229" y="2926923"/>
                </a:lnTo>
                <a:cubicBezTo>
                  <a:pt x="9056334" y="2919477"/>
                  <a:pt x="9041437" y="2915752"/>
                  <a:pt x="9026543" y="2915752"/>
                </a:cubicBezTo>
                <a:cubicBezTo>
                  <a:pt x="9026543" y="2915752"/>
                  <a:pt x="9024680" y="2915752"/>
                  <a:pt x="9020957" y="2915752"/>
                </a:cubicBezTo>
                <a:cubicBezTo>
                  <a:pt x="9017234" y="2915752"/>
                  <a:pt x="9015372" y="2919477"/>
                  <a:pt x="9015372" y="2926923"/>
                </a:cubicBezTo>
                <a:cubicBezTo>
                  <a:pt x="9015372" y="2926923"/>
                  <a:pt x="9026543" y="2932509"/>
                  <a:pt x="9048886" y="2943680"/>
                </a:cubicBezTo>
                <a:cubicBezTo>
                  <a:pt x="9071229" y="2954852"/>
                  <a:pt x="9086123" y="2960439"/>
                  <a:pt x="9093571" y="2960439"/>
                </a:cubicBezTo>
                <a:lnTo>
                  <a:pt x="9115914" y="2960439"/>
                </a:lnTo>
                <a:cubicBezTo>
                  <a:pt x="9123363" y="2960439"/>
                  <a:pt x="9145705" y="2966023"/>
                  <a:pt x="9182944" y="2977196"/>
                </a:cubicBezTo>
                <a:cubicBezTo>
                  <a:pt x="9220181" y="2988366"/>
                  <a:pt x="9238801" y="2993953"/>
                  <a:pt x="9238801" y="2993953"/>
                </a:cubicBezTo>
                <a:lnTo>
                  <a:pt x="9238801" y="3005124"/>
                </a:lnTo>
                <a:cubicBezTo>
                  <a:pt x="9231352" y="2997676"/>
                  <a:pt x="9223906" y="2995814"/>
                  <a:pt x="9216458" y="2999537"/>
                </a:cubicBezTo>
                <a:cubicBezTo>
                  <a:pt x="9209010" y="3003262"/>
                  <a:pt x="9205286" y="3005124"/>
                  <a:pt x="9205286" y="3005124"/>
                </a:cubicBezTo>
                <a:cubicBezTo>
                  <a:pt x="9205286" y="3020019"/>
                  <a:pt x="9194115" y="3023742"/>
                  <a:pt x="9171772" y="3016296"/>
                </a:cubicBezTo>
                <a:cubicBezTo>
                  <a:pt x="9156878" y="3008848"/>
                  <a:pt x="9145705" y="3005124"/>
                  <a:pt x="9138257" y="3005124"/>
                </a:cubicBezTo>
                <a:cubicBezTo>
                  <a:pt x="9130810" y="3005124"/>
                  <a:pt x="9112191" y="3001400"/>
                  <a:pt x="9082400" y="2993953"/>
                </a:cubicBezTo>
                <a:cubicBezTo>
                  <a:pt x="9022820" y="2971609"/>
                  <a:pt x="8989306" y="2964162"/>
                  <a:pt x="8981856" y="2971609"/>
                </a:cubicBezTo>
                <a:lnTo>
                  <a:pt x="9182944" y="3038638"/>
                </a:lnTo>
                <a:lnTo>
                  <a:pt x="9238801" y="3060981"/>
                </a:lnTo>
                <a:lnTo>
                  <a:pt x="9216458" y="3060981"/>
                </a:lnTo>
                <a:lnTo>
                  <a:pt x="9205286" y="3060981"/>
                </a:lnTo>
                <a:cubicBezTo>
                  <a:pt x="9212735" y="3068429"/>
                  <a:pt x="9223906" y="3074015"/>
                  <a:pt x="9238801" y="3077738"/>
                </a:cubicBezTo>
                <a:cubicBezTo>
                  <a:pt x="9253695" y="3081462"/>
                  <a:pt x="9264867" y="3087049"/>
                  <a:pt x="9272315" y="3094495"/>
                </a:cubicBezTo>
                <a:lnTo>
                  <a:pt x="9305829" y="3105667"/>
                </a:lnTo>
                <a:lnTo>
                  <a:pt x="9328172" y="3105667"/>
                </a:lnTo>
                <a:lnTo>
                  <a:pt x="9350516" y="3116838"/>
                </a:lnTo>
                <a:cubicBezTo>
                  <a:pt x="9402650" y="3124286"/>
                  <a:pt x="9439887" y="3135457"/>
                  <a:pt x="9462230" y="3150352"/>
                </a:cubicBezTo>
                <a:cubicBezTo>
                  <a:pt x="9469678" y="3150352"/>
                  <a:pt x="9478987" y="3150352"/>
                  <a:pt x="9490158" y="3150352"/>
                </a:cubicBezTo>
                <a:cubicBezTo>
                  <a:pt x="9501330" y="3150352"/>
                  <a:pt x="9506915" y="3154077"/>
                  <a:pt x="9506915" y="3161524"/>
                </a:cubicBezTo>
                <a:cubicBezTo>
                  <a:pt x="9506915" y="3161524"/>
                  <a:pt x="9510640" y="3163386"/>
                  <a:pt x="9518088" y="3167111"/>
                </a:cubicBezTo>
                <a:cubicBezTo>
                  <a:pt x="9525535" y="3170834"/>
                  <a:pt x="9536708" y="3172695"/>
                  <a:pt x="9551602" y="3172695"/>
                </a:cubicBezTo>
                <a:cubicBezTo>
                  <a:pt x="9573945" y="3180143"/>
                  <a:pt x="9588839" y="3187591"/>
                  <a:pt x="9596287" y="3195039"/>
                </a:cubicBezTo>
                <a:cubicBezTo>
                  <a:pt x="9596287" y="3195039"/>
                  <a:pt x="9592563" y="3195039"/>
                  <a:pt x="9585116" y="3195039"/>
                </a:cubicBezTo>
                <a:cubicBezTo>
                  <a:pt x="9577668" y="3195039"/>
                  <a:pt x="9570222" y="3195039"/>
                  <a:pt x="9562772" y="3195039"/>
                </a:cubicBezTo>
                <a:cubicBezTo>
                  <a:pt x="9547878" y="3187591"/>
                  <a:pt x="9532981" y="3183868"/>
                  <a:pt x="9518088" y="3183868"/>
                </a:cubicBezTo>
                <a:cubicBezTo>
                  <a:pt x="9510640" y="3176420"/>
                  <a:pt x="9503192" y="3172695"/>
                  <a:pt x="9495744" y="3172695"/>
                </a:cubicBezTo>
                <a:cubicBezTo>
                  <a:pt x="9488297" y="3172695"/>
                  <a:pt x="9480850" y="3172695"/>
                  <a:pt x="9473401" y="3172695"/>
                </a:cubicBezTo>
                <a:lnTo>
                  <a:pt x="9406373" y="3150352"/>
                </a:lnTo>
                <a:cubicBezTo>
                  <a:pt x="9376582" y="3142906"/>
                  <a:pt x="9357963" y="3137320"/>
                  <a:pt x="9350516" y="3133595"/>
                </a:cubicBezTo>
                <a:cubicBezTo>
                  <a:pt x="9343066" y="3129872"/>
                  <a:pt x="9335620" y="3128010"/>
                  <a:pt x="9328172" y="3128010"/>
                </a:cubicBezTo>
                <a:lnTo>
                  <a:pt x="9249972" y="3105667"/>
                </a:lnTo>
                <a:cubicBezTo>
                  <a:pt x="9249972" y="3105667"/>
                  <a:pt x="9242524" y="3105667"/>
                  <a:pt x="9227629" y="3105667"/>
                </a:cubicBezTo>
                <a:lnTo>
                  <a:pt x="9171772" y="3094495"/>
                </a:lnTo>
                <a:cubicBezTo>
                  <a:pt x="9164324" y="3087049"/>
                  <a:pt x="9156878" y="3083324"/>
                  <a:pt x="9149428" y="3083324"/>
                </a:cubicBezTo>
                <a:cubicBezTo>
                  <a:pt x="9141981" y="3083324"/>
                  <a:pt x="9132671" y="3081462"/>
                  <a:pt x="9121500" y="3077738"/>
                </a:cubicBezTo>
                <a:cubicBezTo>
                  <a:pt x="9110330" y="3074015"/>
                  <a:pt x="9104743" y="3072153"/>
                  <a:pt x="9104743" y="3072153"/>
                </a:cubicBezTo>
                <a:cubicBezTo>
                  <a:pt x="9097296" y="3079599"/>
                  <a:pt x="9093571" y="3083324"/>
                  <a:pt x="9093571" y="3083324"/>
                </a:cubicBezTo>
                <a:cubicBezTo>
                  <a:pt x="9093571" y="3083324"/>
                  <a:pt x="9093571" y="3079599"/>
                  <a:pt x="9093571" y="3072153"/>
                </a:cubicBezTo>
                <a:cubicBezTo>
                  <a:pt x="9086123" y="3072153"/>
                  <a:pt x="9080537" y="3072153"/>
                  <a:pt x="9076814" y="3072153"/>
                </a:cubicBezTo>
                <a:cubicBezTo>
                  <a:pt x="9073091" y="3072153"/>
                  <a:pt x="9071229" y="3072153"/>
                  <a:pt x="9071229" y="3072153"/>
                </a:cubicBezTo>
                <a:lnTo>
                  <a:pt x="9060057" y="3083324"/>
                </a:lnTo>
                <a:lnTo>
                  <a:pt x="9048886" y="3083324"/>
                </a:lnTo>
                <a:lnTo>
                  <a:pt x="9048886" y="3094495"/>
                </a:lnTo>
                <a:cubicBezTo>
                  <a:pt x="9011647" y="3094495"/>
                  <a:pt x="8981856" y="3083324"/>
                  <a:pt x="8959515" y="3060981"/>
                </a:cubicBezTo>
                <a:lnTo>
                  <a:pt x="8948342" y="3060981"/>
                </a:lnTo>
                <a:cubicBezTo>
                  <a:pt x="8940895" y="3060981"/>
                  <a:pt x="8937172" y="3060981"/>
                  <a:pt x="8937172" y="3060981"/>
                </a:cubicBezTo>
                <a:cubicBezTo>
                  <a:pt x="8937172" y="3060981"/>
                  <a:pt x="8933448" y="3057258"/>
                  <a:pt x="8925999" y="3049810"/>
                </a:cubicBezTo>
                <a:cubicBezTo>
                  <a:pt x="8925999" y="3049810"/>
                  <a:pt x="8918551" y="3049810"/>
                  <a:pt x="8903657" y="3049810"/>
                </a:cubicBezTo>
                <a:lnTo>
                  <a:pt x="8892485" y="3049810"/>
                </a:lnTo>
                <a:cubicBezTo>
                  <a:pt x="8892485" y="3049810"/>
                  <a:pt x="8896208" y="3053533"/>
                  <a:pt x="8903657" y="3060981"/>
                </a:cubicBezTo>
                <a:cubicBezTo>
                  <a:pt x="8903657" y="3060981"/>
                  <a:pt x="8903657" y="3064705"/>
                  <a:pt x="8903657" y="3072153"/>
                </a:cubicBezTo>
                <a:cubicBezTo>
                  <a:pt x="8911105" y="3064705"/>
                  <a:pt x="8918551" y="3064705"/>
                  <a:pt x="8925999" y="3072153"/>
                </a:cubicBezTo>
                <a:cubicBezTo>
                  <a:pt x="8933448" y="3079599"/>
                  <a:pt x="8940895" y="3083324"/>
                  <a:pt x="8948342" y="3083324"/>
                </a:cubicBezTo>
                <a:cubicBezTo>
                  <a:pt x="8955790" y="3083324"/>
                  <a:pt x="8961376" y="3083324"/>
                  <a:pt x="8965099" y="3083324"/>
                </a:cubicBezTo>
                <a:cubicBezTo>
                  <a:pt x="8968823" y="3083324"/>
                  <a:pt x="8970686" y="3083324"/>
                  <a:pt x="8970686" y="3083324"/>
                </a:cubicBezTo>
                <a:cubicBezTo>
                  <a:pt x="8978133" y="3098219"/>
                  <a:pt x="8996752" y="3105667"/>
                  <a:pt x="9026543" y="3105667"/>
                </a:cubicBezTo>
                <a:cubicBezTo>
                  <a:pt x="9078677" y="3105667"/>
                  <a:pt x="9104743" y="3113115"/>
                  <a:pt x="9104743" y="3128010"/>
                </a:cubicBezTo>
                <a:cubicBezTo>
                  <a:pt x="9104743" y="3135457"/>
                  <a:pt x="9097296" y="3139181"/>
                  <a:pt x="9082400" y="3139181"/>
                </a:cubicBezTo>
                <a:cubicBezTo>
                  <a:pt x="9060057" y="3139181"/>
                  <a:pt x="9063780" y="3142906"/>
                  <a:pt x="9093571" y="3150352"/>
                </a:cubicBezTo>
                <a:cubicBezTo>
                  <a:pt x="9101020" y="3157800"/>
                  <a:pt x="9112191" y="3163386"/>
                  <a:pt x="9127087" y="3167111"/>
                </a:cubicBezTo>
                <a:cubicBezTo>
                  <a:pt x="9141981" y="3170834"/>
                  <a:pt x="9155014" y="3174557"/>
                  <a:pt x="9166187" y="3178282"/>
                </a:cubicBezTo>
                <a:cubicBezTo>
                  <a:pt x="9177358" y="3182006"/>
                  <a:pt x="9182944" y="3183868"/>
                  <a:pt x="9182944" y="3183868"/>
                </a:cubicBezTo>
                <a:lnTo>
                  <a:pt x="9194115" y="3183868"/>
                </a:lnTo>
                <a:lnTo>
                  <a:pt x="9194115" y="3195039"/>
                </a:lnTo>
                <a:cubicBezTo>
                  <a:pt x="9201562" y="3195039"/>
                  <a:pt x="9207149" y="3195039"/>
                  <a:pt x="9210872" y="3195039"/>
                </a:cubicBezTo>
                <a:cubicBezTo>
                  <a:pt x="9214595" y="3195039"/>
                  <a:pt x="9220181" y="3193177"/>
                  <a:pt x="9227629" y="3189452"/>
                </a:cubicBezTo>
                <a:cubicBezTo>
                  <a:pt x="9235078" y="3185729"/>
                  <a:pt x="9240663" y="3183868"/>
                  <a:pt x="9244386" y="3183868"/>
                </a:cubicBezTo>
                <a:cubicBezTo>
                  <a:pt x="9248109" y="3183868"/>
                  <a:pt x="9249972" y="3187591"/>
                  <a:pt x="9249972" y="3195039"/>
                </a:cubicBezTo>
                <a:lnTo>
                  <a:pt x="9261144" y="3206211"/>
                </a:lnTo>
                <a:cubicBezTo>
                  <a:pt x="9261144" y="3198763"/>
                  <a:pt x="9261144" y="3195039"/>
                  <a:pt x="9261144" y="3195039"/>
                </a:cubicBezTo>
                <a:lnTo>
                  <a:pt x="9272315" y="3195039"/>
                </a:lnTo>
                <a:cubicBezTo>
                  <a:pt x="9287209" y="3195039"/>
                  <a:pt x="9294658" y="3198763"/>
                  <a:pt x="9294658" y="3206211"/>
                </a:cubicBezTo>
                <a:cubicBezTo>
                  <a:pt x="9294658" y="3221106"/>
                  <a:pt x="9313277" y="3228553"/>
                  <a:pt x="9350516" y="3228553"/>
                </a:cubicBezTo>
                <a:lnTo>
                  <a:pt x="9384030" y="3239725"/>
                </a:lnTo>
                <a:cubicBezTo>
                  <a:pt x="9398924" y="3247171"/>
                  <a:pt x="9411959" y="3249034"/>
                  <a:pt x="9423130" y="3245310"/>
                </a:cubicBezTo>
                <a:cubicBezTo>
                  <a:pt x="9434301" y="3241587"/>
                  <a:pt x="9447335" y="3243448"/>
                  <a:pt x="9462230" y="3250896"/>
                </a:cubicBezTo>
                <a:cubicBezTo>
                  <a:pt x="9477124" y="3258344"/>
                  <a:pt x="9484573" y="3265791"/>
                  <a:pt x="9484573" y="3273239"/>
                </a:cubicBezTo>
                <a:lnTo>
                  <a:pt x="9406373" y="3262068"/>
                </a:lnTo>
                <a:cubicBezTo>
                  <a:pt x="9398924" y="3254620"/>
                  <a:pt x="9387753" y="3250896"/>
                  <a:pt x="9372859" y="3250896"/>
                </a:cubicBezTo>
                <a:lnTo>
                  <a:pt x="9328172" y="3239725"/>
                </a:lnTo>
                <a:cubicBezTo>
                  <a:pt x="9313277" y="3232277"/>
                  <a:pt x="9302106" y="3228553"/>
                  <a:pt x="9294658" y="3228553"/>
                </a:cubicBezTo>
                <a:cubicBezTo>
                  <a:pt x="9287209" y="3228553"/>
                  <a:pt x="9264867" y="3221106"/>
                  <a:pt x="9227629" y="3206211"/>
                </a:cubicBezTo>
                <a:cubicBezTo>
                  <a:pt x="9130810" y="3176420"/>
                  <a:pt x="9056334" y="3154077"/>
                  <a:pt x="9004200" y="3139181"/>
                </a:cubicBezTo>
                <a:cubicBezTo>
                  <a:pt x="8974409" y="3124286"/>
                  <a:pt x="8955790" y="3120563"/>
                  <a:pt x="8948342" y="3128010"/>
                </a:cubicBezTo>
                <a:lnTo>
                  <a:pt x="8937172" y="3116838"/>
                </a:lnTo>
                <a:cubicBezTo>
                  <a:pt x="8929722" y="3109392"/>
                  <a:pt x="8918551" y="3109392"/>
                  <a:pt x="8903657" y="3116838"/>
                </a:cubicBezTo>
                <a:lnTo>
                  <a:pt x="8870142" y="3116838"/>
                </a:lnTo>
                <a:lnTo>
                  <a:pt x="8892485" y="3128010"/>
                </a:lnTo>
                <a:cubicBezTo>
                  <a:pt x="8899933" y="3135457"/>
                  <a:pt x="8914828" y="3142906"/>
                  <a:pt x="8937172" y="3150352"/>
                </a:cubicBezTo>
                <a:lnTo>
                  <a:pt x="8959515" y="3161524"/>
                </a:lnTo>
                <a:lnTo>
                  <a:pt x="8970686" y="3172695"/>
                </a:lnTo>
                <a:lnTo>
                  <a:pt x="8981856" y="3183868"/>
                </a:lnTo>
                <a:lnTo>
                  <a:pt x="8925999" y="3172695"/>
                </a:lnTo>
                <a:cubicBezTo>
                  <a:pt x="8918551" y="3165249"/>
                  <a:pt x="8914828" y="3165249"/>
                  <a:pt x="8914828" y="3172695"/>
                </a:cubicBezTo>
                <a:lnTo>
                  <a:pt x="8937172" y="3183868"/>
                </a:lnTo>
                <a:cubicBezTo>
                  <a:pt x="8944619" y="3183868"/>
                  <a:pt x="8952066" y="3185729"/>
                  <a:pt x="8959515" y="3189452"/>
                </a:cubicBezTo>
                <a:cubicBezTo>
                  <a:pt x="8966963" y="3193177"/>
                  <a:pt x="8970686" y="3195039"/>
                  <a:pt x="8970686" y="3195039"/>
                </a:cubicBezTo>
                <a:cubicBezTo>
                  <a:pt x="8978133" y="3202486"/>
                  <a:pt x="8985580" y="3206211"/>
                  <a:pt x="8993029" y="3206211"/>
                </a:cubicBezTo>
                <a:cubicBezTo>
                  <a:pt x="9000477" y="3206211"/>
                  <a:pt x="9006063" y="3206211"/>
                  <a:pt x="9009786" y="3206211"/>
                </a:cubicBezTo>
                <a:cubicBezTo>
                  <a:pt x="9013509" y="3206211"/>
                  <a:pt x="9015372" y="3206211"/>
                  <a:pt x="9015372" y="3206211"/>
                </a:cubicBezTo>
                <a:cubicBezTo>
                  <a:pt x="9015372" y="3213657"/>
                  <a:pt x="9026543" y="3221106"/>
                  <a:pt x="9048886" y="3228553"/>
                </a:cubicBezTo>
                <a:cubicBezTo>
                  <a:pt x="9071229" y="3236000"/>
                  <a:pt x="9086123" y="3239725"/>
                  <a:pt x="9093571" y="3239725"/>
                </a:cubicBezTo>
                <a:lnTo>
                  <a:pt x="9104743" y="3250896"/>
                </a:lnTo>
                <a:cubicBezTo>
                  <a:pt x="9097296" y="3258344"/>
                  <a:pt x="9089848" y="3258344"/>
                  <a:pt x="9082400" y="3250896"/>
                </a:cubicBezTo>
                <a:cubicBezTo>
                  <a:pt x="9082400" y="3250896"/>
                  <a:pt x="9078677" y="3250896"/>
                  <a:pt x="9071229" y="3250896"/>
                </a:cubicBezTo>
                <a:lnTo>
                  <a:pt x="9060057" y="3250896"/>
                </a:lnTo>
                <a:cubicBezTo>
                  <a:pt x="9052609" y="3236000"/>
                  <a:pt x="9026543" y="3228553"/>
                  <a:pt x="8981856" y="3228553"/>
                </a:cubicBezTo>
                <a:cubicBezTo>
                  <a:pt x="8974409" y="3228553"/>
                  <a:pt x="8966963" y="3226691"/>
                  <a:pt x="8959515" y="3222968"/>
                </a:cubicBezTo>
                <a:cubicBezTo>
                  <a:pt x="8952066" y="3219243"/>
                  <a:pt x="8948342" y="3217382"/>
                  <a:pt x="8948342" y="3217382"/>
                </a:cubicBezTo>
                <a:cubicBezTo>
                  <a:pt x="8940895" y="3217382"/>
                  <a:pt x="8929722" y="3217382"/>
                  <a:pt x="8914828" y="3217382"/>
                </a:cubicBezTo>
                <a:lnTo>
                  <a:pt x="8892485" y="3206211"/>
                </a:lnTo>
                <a:cubicBezTo>
                  <a:pt x="8877591" y="3198763"/>
                  <a:pt x="8870142" y="3198763"/>
                  <a:pt x="8870142" y="3206211"/>
                </a:cubicBezTo>
                <a:cubicBezTo>
                  <a:pt x="8862694" y="3206211"/>
                  <a:pt x="8858971" y="3202486"/>
                  <a:pt x="8858971" y="3195039"/>
                </a:cubicBezTo>
                <a:cubicBezTo>
                  <a:pt x="8858971" y="3195039"/>
                  <a:pt x="8851523" y="3195039"/>
                  <a:pt x="8836628" y="3195039"/>
                </a:cubicBezTo>
                <a:cubicBezTo>
                  <a:pt x="8829180" y="3195039"/>
                  <a:pt x="8821734" y="3193177"/>
                  <a:pt x="8814285" y="3189452"/>
                </a:cubicBezTo>
                <a:cubicBezTo>
                  <a:pt x="8806837" y="3185729"/>
                  <a:pt x="8803114" y="3183868"/>
                  <a:pt x="8803114" y="3183868"/>
                </a:cubicBezTo>
                <a:cubicBezTo>
                  <a:pt x="8773323" y="3168972"/>
                  <a:pt x="8754704" y="3165249"/>
                  <a:pt x="8747257" y="3172695"/>
                </a:cubicBezTo>
                <a:cubicBezTo>
                  <a:pt x="8747257" y="3187591"/>
                  <a:pt x="8732361" y="3187591"/>
                  <a:pt x="8702570" y="3172695"/>
                </a:cubicBezTo>
                <a:cubicBezTo>
                  <a:pt x="8695122" y="3165249"/>
                  <a:pt x="8676504" y="3157800"/>
                  <a:pt x="8646713" y="3150352"/>
                </a:cubicBezTo>
                <a:cubicBezTo>
                  <a:pt x="8639265" y="3150352"/>
                  <a:pt x="8631819" y="3148491"/>
                  <a:pt x="8624370" y="3144767"/>
                </a:cubicBezTo>
                <a:cubicBezTo>
                  <a:pt x="8616922" y="3141043"/>
                  <a:pt x="8609476" y="3137320"/>
                  <a:pt x="8602028" y="3133595"/>
                </a:cubicBezTo>
                <a:cubicBezTo>
                  <a:pt x="8594579" y="3129872"/>
                  <a:pt x="8585269" y="3126149"/>
                  <a:pt x="8574099" y="3122424"/>
                </a:cubicBezTo>
                <a:cubicBezTo>
                  <a:pt x="8562928" y="3118700"/>
                  <a:pt x="8553618" y="3116838"/>
                  <a:pt x="8546171" y="3116838"/>
                </a:cubicBezTo>
                <a:cubicBezTo>
                  <a:pt x="8523827" y="3116838"/>
                  <a:pt x="8505207" y="3113115"/>
                  <a:pt x="8490312" y="3105667"/>
                </a:cubicBezTo>
                <a:lnTo>
                  <a:pt x="8467970" y="3116838"/>
                </a:lnTo>
                <a:cubicBezTo>
                  <a:pt x="8475418" y="3124286"/>
                  <a:pt x="8497761" y="3128010"/>
                  <a:pt x="8534998" y="3128010"/>
                </a:cubicBezTo>
                <a:cubicBezTo>
                  <a:pt x="8542446" y="3135457"/>
                  <a:pt x="8546171" y="3141043"/>
                  <a:pt x="8546171" y="3144767"/>
                </a:cubicBezTo>
                <a:cubicBezTo>
                  <a:pt x="8546171" y="3148491"/>
                  <a:pt x="8553618" y="3146629"/>
                  <a:pt x="8568512" y="3139181"/>
                </a:cubicBezTo>
                <a:lnTo>
                  <a:pt x="8579685" y="3150352"/>
                </a:lnTo>
                <a:lnTo>
                  <a:pt x="8602028" y="3161524"/>
                </a:lnTo>
                <a:cubicBezTo>
                  <a:pt x="8616922" y="3161524"/>
                  <a:pt x="8628093" y="3163386"/>
                  <a:pt x="8635542" y="3167111"/>
                </a:cubicBezTo>
                <a:cubicBezTo>
                  <a:pt x="8642990" y="3170834"/>
                  <a:pt x="8652299" y="3172695"/>
                  <a:pt x="8663470" y="3172695"/>
                </a:cubicBezTo>
                <a:cubicBezTo>
                  <a:pt x="8674642" y="3172695"/>
                  <a:pt x="8680227" y="3176420"/>
                  <a:pt x="8680227" y="3183868"/>
                </a:cubicBezTo>
                <a:cubicBezTo>
                  <a:pt x="8687676" y="3183868"/>
                  <a:pt x="8691399" y="3183868"/>
                  <a:pt x="8691399" y="3183868"/>
                </a:cubicBezTo>
                <a:cubicBezTo>
                  <a:pt x="8691399" y="3183868"/>
                  <a:pt x="8691399" y="3187591"/>
                  <a:pt x="8691399" y="3195039"/>
                </a:cubicBezTo>
                <a:lnTo>
                  <a:pt x="8702570" y="3195039"/>
                </a:lnTo>
                <a:lnTo>
                  <a:pt x="8791941" y="3217382"/>
                </a:lnTo>
                <a:lnTo>
                  <a:pt x="8803114" y="3217382"/>
                </a:lnTo>
                <a:cubicBezTo>
                  <a:pt x="8803114" y="3217382"/>
                  <a:pt x="8804975" y="3217382"/>
                  <a:pt x="8808700" y="3217382"/>
                </a:cubicBezTo>
                <a:cubicBezTo>
                  <a:pt x="8812423" y="3217382"/>
                  <a:pt x="8821734" y="3221106"/>
                  <a:pt x="8836628" y="3228553"/>
                </a:cubicBezTo>
                <a:lnTo>
                  <a:pt x="8870142" y="3239725"/>
                </a:lnTo>
                <a:cubicBezTo>
                  <a:pt x="8877591" y="3239725"/>
                  <a:pt x="8885037" y="3241587"/>
                  <a:pt x="8892485" y="3245310"/>
                </a:cubicBezTo>
                <a:cubicBezTo>
                  <a:pt x="8899933" y="3249034"/>
                  <a:pt x="8903657" y="3250896"/>
                  <a:pt x="8903657" y="3250896"/>
                </a:cubicBezTo>
                <a:cubicBezTo>
                  <a:pt x="8903657" y="3250896"/>
                  <a:pt x="8907381" y="3252757"/>
                  <a:pt x="8914828" y="3256482"/>
                </a:cubicBezTo>
                <a:cubicBezTo>
                  <a:pt x="8922276" y="3260205"/>
                  <a:pt x="8940895" y="3262068"/>
                  <a:pt x="8970686" y="3262068"/>
                </a:cubicBezTo>
                <a:lnTo>
                  <a:pt x="9004200" y="3273239"/>
                </a:lnTo>
                <a:cubicBezTo>
                  <a:pt x="8996752" y="3280687"/>
                  <a:pt x="8993029" y="3284410"/>
                  <a:pt x="8993029" y="3284410"/>
                </a:cubicBezTo>
                <a:cubicBezTo>
                  <a:pt x="8993029" y="3291858"/>
                  <a:pt x="8989306" y="3295582"/>
                  <a:pt x="8981856" y="3295582"/>
                </a:cubicBezTo>
                <a:lnTo>
                  <a:pt x="9015372" y="3295582"/>
                </a:lnTo>
                <a:cubicBezTo>
                  <a:pt x="9022820" y="3288135"/>
                  <a:pt x="9032129" y="3286271"/>
                  <a:pt x="9043300" y="3289996"/>
                </a:cubicBezTo>
                <a:cubicBezTo>
                  <a:pt x="9054472" y="3293721"/>
                  <a:pt x="9063780" y="3299305"/>
                  <a:pt x="9071229" y="3306753"/>
                </a:cubicBezTo>
                <a:cubicBezTo>
                  <a:pt x="9071229" y="3306753"/>
                  <a:pt x="9074952" y="3308615"/>
                  <a:pt x="9082400" y="3312339"/>
                </a:cubicBezTo>
                <a:cubicBezTo>
                  <a:pt x="9089848" y="3316064"/>
                  <a:pt x="9097296" y="3314201"/>
                  <a:pt x="9104743" y="3306753"/>
                </a:cubicBezTo>
                <a:lnTo>
                  <a:pt x="9160601" y="3329096"/>
                </a:lnTo>
                <a:cubicBezTo>
                  <a:pt x="9160601" y="3329096"/>
                  <a:pt x="9156878" y="3329096"/>
                  <a:pt x="9149428" y="3329096"/>
                </a:cubicBezTo>
                <a:cubicBezTo>
                  <a:pt x="9141981" y="3329096"/>
                  <a:pt x="9138257" y="3329096"/>
                  <a:pt x="9138257" y="3329096"/>
                </a:cubicBezTo>
                <a:cubicBezTo>
                  <a:pt x="9138257" y="3336544"/>
                  <a:pt x="9160601" y="3347715"/>
                  <a:pt x="9205286" y="3362610"/>
                </a:cubicBezTo>
                <a:cubicBezTo>
                  <a:pt x="9212735" y="3362610"/>
                  <a:pt x="9218321" y="3362610"/>
                  <a:pt x="9222044" y="3362610"/>
                </a:cubicBezTo>
                <a:cubicBezTo>
                  <a:pt x="9225767" y="3362610"/>
                  <a:pt x="9227629" y="3362610"/>
                  <a:pt x="9227629" y="3362610"/>
                </a:cubicBezTo>
                <a:cubicBezTo>
                  <a:pt x="9235078" y="3362610"/>
                  <a:pt x="9238801" y="3366335"/>
                  <a:pt x="9238801" y="3373783"/>
                </a:cubicBezTo>
                <a:cubicBezTo>
                  <a:pt x="9320725" y="3396124"/>
                  <a:pt x="9391477" y="3411020"/>
                  <a:pt x="9451058" y="3418468"/>
                </a:cubicBezTo>
                <a:cubicBezTo>
                  <a:pt x="9480850" y="3418468"/>
                  <a:pt x="9503192" y="3422192"/>
                  <a:pt x="9518088" y="3429640"/>
                </a:cubicBezTo>
                <a:lnTo>
                  <a:pt x="9529258" y="3429640"/>
                </a:lnTo>
                <a:lnTo>
                  <a:pt x="9518088" y="3440811"/>
                </a:lnTo>
                <a:cubicBezTo>
                  <a:pt x="9510640" y="3440811"/>
                  <a:pt x="9503192" y="3440811"/>
                  <a:pt x="9495744" y="3440811"/>
                </a:cubicBezTo>
                <a:cubicBezTo>
                  <a:pt x="9488297" y="3440811"/>
                  <a:pt x="9484573" y="3440811"/>
                  <a:pt x="9484573" y="3440811"/>
                </a:cubicBezTo>
                <a:lnTo>
                  <a:pt x="9462230" y="3451982"/>
                </a:lnTo>
                <a:lnTo>
                  <a:pt x="9439887" y="3451982"/>
                </a:lnTo>
                <a:cubicBezTo>
                  <a:pt x="9424993" y="3444535"/>
                  <a:pt x="9410096" y="3438949"/>
                  <a:pt x="9395201" y="3435225"/>
                </a:cubicBezTo>
                <a:cubicBezTo>
                  <a:pt x="9380307" y="3431502"/>
                  <a:pt x="9369134" y="3431502"/>
                  <a:pt x="9361687" y="3435225"/>
                </a:cubicBezTo>
                <a:cubicBezTo>
                  <a:pt x="9354239" y="3438949"/>
                  <a:pt x="9346793" y="3437086"/>
                  <a:pt x="9339343" y="3429640"/>
                </a:cubicBezTo>
                <a:cubicBezTo>
                  <a:pt x="9331896" y="3422192"/>
                  <a:pt x="9324449" y="3422192"/>
                  <a:pt x="9317002" y="3429640"/>
                </a:cubicBezTo>
                <a:cubicBezTo>
                  <a:pt x="9309552" y="3429640"/>
                  <a:pt x="9303968" y="3427778"/>
                  <a:pt x="9300243" y="3424054"/>
                </a:cubicBezTo>
                <a:cubicBezTo>
                  <a:pt x="9296520" y="3420329"/>
                  <a:pt x="9294658" y="3418468"/>
                  <a:pt x="9294658" y="3418468"/>
                </a:cubicBezTo>
                <a:cubicBezTo>
                  <a:pt x="9294658" y="3418468"/>
                  <a:pt x="9290935" y="3418468"/>
                  <a:pt x="9283486" y="3418468"/>
                </a:cubicBezTo>
                <a:cubicBezTo>
                  <a:pt x="9276038" y="3418468"/>
                  <a:pt x="9268592" y="3414745"/>
                  <a:pt x="9261144" y="3407297"/>
                </a:cubicBezTo>
                <a:cubicBezTo>
                  <a:pt x="9253695" y="3399849"/>
                  <a:pt x="9242524" y="3396124"/>
                  <a:pt x="9227629" y="3396124"/>
                </a:cubicBezTo>
                <a:cubicBezTo>
                  <a:pt x="9220181" y="3403572"/>
                  <a:pt x="9212735" y="3405435"/>
                  <a:pt x="9205286" y="3401711"/>
                </a:cubicBezTo>
                <a:cubicBezTo>
                  <a:pt x="9197838" y="3397986"/>
                  <a:pt x="9190392" y="3396124"/>
                  <a:pt x="9182944" y="3396124"/>
                </a:cubicBezTo>
                <a:cubicBezTo>
                  <a:pt x="9168048" y="3396124"/>
                  <a:pt x="9156878" y="3396124"/>
                  <a:pt x="9149428" y="3396124"/>
                </a:cubicBezTo>
                <a:lnTo>
                  <a:pt x="9149428" y="3373783"/>
                </a:lnTo>
                <a:lnTo>
                  <a:pt x="9149428" y="3362610"/>
                </a:lnTo>
                <a:lnTo>
                  <a:pt x="9138257" y="3362610"/>
                </a:lnTo>
                <a:cubicBezTo>
                  <a:pt x="9138257" y="3347715"/>
                  <a:pt x="9134534" y="3351440"/>
                  <a:pt x="9127087" y="3373783"/>
                </a:cubicBezTo>
                <a:lnTo>
                  <a:pt x="9127087" y="3384954"/>
                </a:lnTo>
                <a:cubicBezTo>
                  <a:pt x="9119637" y="3384954"/>
                  <a:pt x="9106605" y="3379367"/>
                  <a:pt x="9087986" y="3368197"/>
                </a:cubicBezTo>
                <a:cubicBezTo>
                  <a:pt x="9069366" y="3357024"/>
                  <a:pt x="9058195" y="3353301"/>
                  <a:pt x="9054472" y="3357024"/>
                </a:cubicBezTo>
                <a:cubicBezTo>
                  <a:pt x="9050748" y="3360749"/>
                  <a:pt x="9043300" y="3362610"/>
                  <a:pt x="9032129" y="3362610"/>
                </a:cubicBezTo>
                <a:cubicBezTo>
                  <a:pt x="9020957" y="3362610"/>
                  <a:pt x="9015372" y="3358887"/>
                  <a:pt x="9015372" y="3351440"/>
                </a:cubicBezTo>
                <a:cubicBezTo>
                  <a:pt x="9015372" y="3351440"/>
                  <a:pt x="9011647" y="3351440"/>
                  <a:pt x="9004200" y="3351440"/>
                </a:cubicBezTo>
                <a:cubicBezTo>
                  <a:pt x="8996752" y="3351440"/>
                  <a:pt x="8993029" y="3351440"/>
                  <a:pt x="8993029" y="3351440"/>
                </a:cubicBezTo>
                <a:lnTo>
                  <a:pt x="8970686" y="3340267"/>
                </a:lnTo>
                <a:cubicBezTo>
                  <a:pt x="8970686" y="3340267"/>
                  <a:pt x="8966963" y="3340267"/>
                  <a:pt x="8959515" y="3340267"/>
                </a:cubicBezTo>
                <a:cubicBezTo>
                  <a:pt x="8952066" y="3340267"/>
                  <a:pt x="8952066" y="3343992"/>
                  <a:pt x="8959515" y="3351440"/>
                </a:cubicBezTo>
                <a:lnTo>
                  <a:pt x="8981856" y="3362610"/>
                </a:lnTo>
                <a:cubicBezTo>
                  <a:pt x="8989306" y="3362610"/>
                  <a:pt x="8993029" y="3364472"/>
                  <a:pt x="8993029" y="3368197"/>
                </a:cubicBezTo>
                <a:cubicBezTo>
                  <a:pt x="8993029" y="3371921"/>
                  <a:pt x="9004200" y="3373783"/>
                  <a:pt x="9026543" y="3373783"/>
                </a:cubicBezTo>
                <a:cubicBezTo>
                  <a:pt x="9033991" y="3373783"/>
                  <a:pt x="9041437" y="3375644"/>
                  <a:pt x="9048886" y="3379367"/>
                </a:cubicBezTo>
                <a:cubicBezTo>
                  <a:pt x="9056334" y="3383092"/>
                  <a:pt x="9061920" y="3386815"/>
                  <a:pt x="9065643" y="3390540"/>
                </a:cubicBezTo>
                <a:cubicBezTo>
                  <a:pt x="9069366" y="3394263"/>
                  <a:pt x="9076814" y="3397986"/>
                  <a:pt x="9087986" y="3401711"/>
                </a:cubicBezTo>
                <a:cubicBezTo>
                  <a:pt x="9099157" y="3405435"/>
                  <a:pt x="9108467" y="3407297"/>
                  <a:pt x="9115914" y="3407297"/>
                </a:cubicBezTo>
                <a:cubicBezTo>
                  <a:pt x="9145705" y="3414745"/>
                  <a:pt x="9168048" y="3422192"/>
                  <a:pt x="9182944" y="3429640"/>
                </a:cubicBezTo>
                <a:lnTo>
                  <a:pt x="9194115" y="3440811"/>
                </a:lnTo>
                <a:cubicBezTo>
                  <a:pt x="9179221" y="3433363"/>
                  <a:pt x="9171772" y="3431502"/>
                  <a:pt x="9171772" y="3435225"/>
                </a:cubicBezTo>
                <a:cubicBezTo>
                  <a:pt x="9171772" y="3438949"/>
                  <a:pt x="9168048" y="3440811"/>
                  <a:pt x="9160601" y="3440811"/>
                </a:cubicBezTo>
                <a:cubicBezTo>
                  <a:pt x="9153153" y="3440811"/>
                  <a:pt x="9149428" y="3440811"/>
                  <a:pt x="9149428" y="3440811"/>
                </a:cubicBezTo>
                <a:cubicBezTo>
                  <a:pt x="9149428" y="3440811"/>
                  <a:pt x="9149428" y="3444535"/>
                  <a:pt x="9149428" y="3451982"/>
                </a:cubicBezTo>
                <a:cubicBezTo>
                  <a:pt x="9149428" y="3459429"/>
                  <a:pt x="9145705" y="3459429"/>
                  <a:pt x="9138257" y="3451982"/>
                </a:cubicBezTo>
                <a:lnTo>
                  <a:pt x="9127087" y="3440811"/>
                </a:lnTo>
                <a:lnTo>
                  <a:pt x="9115914" y="3429640"/>
                </a:lnTo>
                <a:lnTo>
                  <a:pt x="9104743" y="3418468"/>
                </a:lnTo>
                <a:cubicBezTo>
                  <a:pt x="9089848" y="3418468"/>
                  <a:pt x="9078677" y="3422192"/>
                  <a:pt x="9071229" y="3429640"/>
                </a:cubicBezTo>
                <a:cubicBezTo>
                  <a:pt x="9063780" y="3429640"/>
                  <a:pt x="9060057" y="3427778"/>
                  <a:pt x="9060057" y="3424054"/>
                </a:cubicBezTo>
                <a:cubicBezTo>
                  <a:pt x="9060057" y="3420329"/>
                  <a:pt x="9056334" y="3418468"/>
                  <a:pt x="9048886" y="3418468"/>
                </a:cubicBezTo>
                <a:lnTo>
                  <a:pt x="9048886" y="3407297"/>
                </a:lnTo>
                <a:cubicBezTo>
                  <a:pt x="9041437" y="3407297"/>
                  <a:pt x="9037714" y="3409158"/>
                  <a:pt x="9037714" y="3412883"/>
                </a:cubicBezTo>
                <a:cubicBezTo>
                  <a:pt x="9037714" y="3416606"/>
                  <a:pt x="9026543" y="3418468"/>
                  <a:pt x="9004200" y="3418468"/>
                </a:cubicBezTo>
                <a:cubicBezTo>
                  <a:pt x="8989306" y="3411020"/>
                  <a:pt x="8981856" y="3411020"/>
                  <a:pt x="8981856" y="3418468"/>
                </a:cubicBezTo>
                <a:lnTo>
                  <a:pt x="8959515" y="3418468"/>
                </a:lnTo>
                <a:lnTo>
                  <a:pt x="8959515" y="3407297"/>
                </a:lnTo>
                <a:cubicBezTo>
                  <a:pt x="8952066" y="3399849"/>
                  <a:pt x="8933448" y="3396124"/>
                  <a:pt x="8903657" y="3396124"/>
                </a:cubicBezTo>
                <a:cubicBezTo>
                  <a:pt x="8896208" y="3396124"/>
                  <a:pt x="8892485" y="3394263"/>
                  <a:pt x="8892485" y="3390540"/>
                </a:cubicBezTo>
                <a:cubicBezTo>
                  <a:pt x="8892485" y="3386815"/>
                  <a:pt x="8885037" y="3384954"/>
                  <a:pt x="8870142" y="3384954"/>
                </a:cubicBezTo>
                <a:cubicBezTo>
                  <a:pt x="8847799" y="3384954"/>
                  <a:pt x="8844076" y="3388678"/>
                  <a:pt x="8858971" y="3396124"/>
                </a:cubicBezTo>
                <a:cubicBezTo>
                  <a:pt x="8866419" y="3403572"/>
                  <a:pt x="8914828" y="3418468"/>
                  <a:pt x="9004200" y="3440811"/>
                </a:cubicBezTo>
                <a:lnTo>
                  <a:pt x="9104743" y="3474325"/>
                </a:lnTo>
                <a:lnTo>
                  <a:pt x="9093571" y="3474325"/>
                </a:lnTo>
                <a:lnTo>
                  <a:pt x="9071229" y="3474325"/>
                </a:lnTo>
                <a:cubicBezTo>
                  <a:pt x="9078677" y="3481773"/>
                  <a:pt x="9093571" y="3489220"/>
                  <a:pt x="9115914" y="3496668"/>
                </a:cubicBezTo>
                <a:cubicBezTo>
                  <a:pt x="9123363" y="3504116"/>
                  <a:pt x="9130810" y="3509702"/>
                  <a:pt x="9138257" y="3513425"/>
                </a:cubicBezTo>
                <a:cubicBezTo>
                  <a:pt x="9145705" y="3517150"/>
                  <a:pt x="9149428" y="3519011"/>
                  <a:pt x="9149428" y="3519011"/>
                </a:cubicBezTo>
                <a:cubicBezTo>
                  <a:pt x="9156878" y="3519011"/>
                  <a:pt x="9164324" y="3519011"/>
                  <a:pt x="9171772" y="3519011"/>
                </a:cubicBezTo>
                <a:lnTo>
                  <a:pt x="9194115" y="3530182"/>
                </a:lnTo>
                <a:lnTo>
                  <a:pt x="9216458" y="3530182"/>
                </a:lnTo>
                <a:cubicBezTo>
                  <a:pt x="9268592" y="3537630"/>
                  <a:pt x="9309552" y="3548801"/>
                  <a:pt x="9339343" y="3563698"/>
                </a:cubicBezTo>
                <a:cubicBezTo>
                  <a:pt x="9339343" y="3571144"/>
                  <a:pt x="9343066" y="3574869"/>
                  <a:pt x="9350516" y="3574869"/>
                </a:cubicBezTo>
                <a:cubicBezTo>
                  <a:pt x="9357963" y="3574869"/>
                  <a:pt x="9365410" y="3574869"/>
                  <a:pt x="9372859" y="3574869"/>
                </a:cubicBezTo>
                <a:lnTo>
                  <a:pt x="9384030" y="3586039"/>
                </a:lnTo>
                <a:lnTo>
                  <a:pt x="9428716" y="3597212"/>
                </a:lnTo>
                <a:cubicBezTo>
                  <a:pt x="9451058" y="3604658"/>
                  <a:pt x="9465953" y="3608383"/>
                  <a:pt x="9473401" y="3608383"/>
                </a:cubicBezTo>
                <a:cubicBezTo>
                  <a:pt x="9465953" y="3608383"/>
                  <a:pt x="9458507" y="3608383"/>
                  <a:pt x="9451058" y="3608383"/>
                </a:cubicBezTo>
                <a:cubicBezTo>
                  <a:pt x="9443610" y="3608383"/>
                  <a:pt x="9436164" y="3608383"/>
                  <a:pt x="9428716" y="3608383"/>
                </a:cubicBezTo>
                <a:cubicBezTo>
                  <a:pt x="9413821" y="3600935"/>
                  <a:pt x="9391477" y="3593487"/>
                  <a:pt x="9361687" y="3586039"/>
                </a:cubicBezTo>
                <a:cubicBezTo>
                  <a:pt x="9302106" y="3571144"/>
                  <a:pt x="9253695" y="3556250"/>
                  <a:pt x="9216458" y="3541355"/>
                </a:cubicBezTo>
                <a:cubicBezTo>
                  <a:pt x="9209010" y="3541355"/>
                  <a:pt x="9201562" y="3541355"/>
                  <a:pt x="9194115" y="3541355"/>
                </a:cubicBezTo>
                <a:lnTo>
                  <a:pt x="9127087" y="3530182"/>
                </a:lnTo>
                <a:cubicBezTo>
                  <a:pt x="9119637" y="3522736"/>
                  <a:pt x="9108467" y="3519011"/>
                  <a:pt x="9093571" y="3519011"/>
                </a:cubicBezTo>
                <a:cubicBezTo>
                  <a:pt x="9078677" y="3519011"/>
                  <a:pt x="9071229" y="3517150"/>
                  <a:pt x="9071229" y="3513425"/>
                </a:cubicBezTo>
                <a:cubicBezTo>
                  <a:pt x="9071229" y="3509702"/>
                  <a:pt x="9067506" y="3507839"/>
                  <a:pt x="9060057" y="3507839"/>
                </a:cubicBezTo>
                <a:lnTo>
                  <a:pt x="8993029" y="3496668"/>
                </a:lnTo>
                <a:cubicBezTo>
                  <a:pt x="8978133" y="3489220"/>
                  <a:pt x="8970686" y="3489220"/>
                  <a:pt x="8970686" y="3496668"/>
                </a:cubicBezTo>
                <a:cubicBezTo>
                  <a:pt x="8963238" y="3496668"/>
                  <a:pt x="8959515" y="3496668"/>
                  <a:pt x="8959515" y="3496668"/>
                </a:cubicBezTo>
                <a:cubicBezTo>
                  <a:pt x="8952066" y="3489220"/>
                  <a:pt x="8944619" y="3485497"/>
                  <a:pt x="8937172" y="3485497"/>
                </a:cubicBezTo>
                <a:cubicBezTo>
                  <a:pt x="8929722" y="3485497"/>
                  <a:pt x="8929722" y="3489220"/>
                  <a:pt x="8937172" y="3496668"/>
                </a:cubicBezTo>
                <a:cubicBezTo>
                  <a:pt x="8929722" y="3496668"/>
                  <a:pt x="8924138" y="3496668"/>
                  <a:pt x="8920415" y="3496668"/>
                </a:cubicBezTo>
                <a:cubicBezTo>
                  <a:pt x="8916691" y="3496668"/>
                  <a:pt x="8914828" y="3498530"/>
                  <a:pt x="8914828" y="3502254"/>
                </a:cubicBezTo>
                <a:cubicBezTo>
                  <a:pt x="8914828" y="3505977"/>
                  <a:pt x="8911105" y="3507839"/>
                  <a:pt x="8903657" y="3507839"/>
                </a:cubicBezTo>
                <a:cubicBezTo>
                  <a:pt x="8896208" y="3507839"/>
                  <a:pt x="8881314" y="3504116"/>
                  <a:pt x="8858971" y="3496668"/>
                </a:cubicBezTo>
                <a:cubicBezTo>
                  <a:pt x="8829180" y="3481773"/>
                  <a:pt x="8810562" y="3474325"/>
                  <a:pt x="8803114" y="3474325"/>
                </a:cubicBezTo>
                <a:cubicBezTo>
                  <a:pt x="8795666" y="3474325"/>
                  <a:pt x="8790080" y="3472463"/>
                  <a:pt x="8786357" y="3468740"/>
                </a:cubicBezTo>
                <a:cubicBezTo>
                  <a:pt x="8782634" y="3465016"/>
                  <a:pt x="8777047" y="3463154"/>
                  <a:pt x="8769600" y="3463154"/>
                </a:cubicBezTo>
                <a:cubicBezTo>
                  <a:pt x="8754704" y="3463154"/>
                  <a:pt x="8741670" y="3459429"/>
                  <a:pt x="8730499" y="3451982"/>
                </a:cubicBezTo>
                <a:cubicBezTo>
                  <a:pt x="8719327" y="3444535"/>
                  <a:pt x="8711879" y="3442672"/>
                  <a:pt x="8708156" y="3446397"/>
                </a:cubicBezTo>
                <a:cubicBezTo>
                  <a:pt x="8704433" y="3450120"/>
                  <a:pt x="8698847" y="3448259"/>
                  <a:pt x="8691399" y="3440811"/>
                </a:cubicBezTo>
                <a:cubicBezTo>
                  <a:pt x="8683950" y="3433363"/>
                  <a:pt x="8672779" y="3429640"/>
                  <a:pt x="8657885" y="3429640"/>
                </a:cubicBezTo>
                <a:lnTo>
                  <a:pt x="8613199" y="3407297"/>
                </a:lnTo>
                <a:cubicBezTo>
                  <a:pt x="8598303" y="3407297"/>
                  <a:pt x="8587132" y="3407297"/>
                  <a:pt x="8579685" y="3407297"/>
                </a:cubicBezTo>
                <a:lnTo>
                  <a:pt x="8523827" y="3384954"/>
                </a:lnTo>
                <a:cubicBezTo>
                  <a:pt x="8516378" y="3377506"/>
                  <a:pt x="8505207" y="3373783"/>
                  <a:pt x="8490312" y="3373783"/>
                </a:cubicBezTo>
                <a:lnTo>
                  <a:pt x="8479141" y="3384954"/>
                </a:lnTo>
                <a:cubicBezTo>
                  <a:pt x="8479141" y="3392401"/>
                  <a:pt x="8486589" y="3396124"/>
                  <a:pt x="8501484" y="3396124"/>
                </a:cubicBezTo>
                <a:cubicBezTo>
                  <a:pt x="8516378" y="3396124"/>
                  <a:pt x="8523827" y="3397986"/>
                  <a:pt x="8523827" y="3401711"/>
                </a:cubicBezTo>
                <a:cubicBezTo>
                  <a:pt x="8523827" y="3405435"/>
                  <a:pt x="8527551" y="3409158"/>
                  <a:pt x="8534998" y="3412883"/>
                </a:cubicBezTo>
                <a:cubicBezTo>
                  <a:pt x="8542446" y="3416606"/>
                  <a:pt x="8549894" y="3416606"/>
                  <a:pt x="8557341" y="3412883"/>
                </a:cubicBezTo>
                <a:cubicBezTo>
                  <a:pt x="8564789" y="3409158"/>
                  <a:pt x="8575962" y="3411020"/>
                  <a:pt x="8590856" y="3418468"/>
                </a:cubicBezTo>
                <a:lnTo>
                  <a:pt x="8646713" y="3429640"/>
                </a:lnTo>
                <a:cubicBezTo>
                  <a:pt x="8646713" y="3437086"/>
                  <a:pt x="8646713" y="3440811"/>
                  <a:pt x="8646713" y="3440811"/>
                </a:cubicBezTo>
                <a:cubicBezTo>
                  <a:pt x="8646713" y="3440811"/>
                  <a:pt x="8648576" y="3442672"/>
                  <a:pt x="8652299" y="3446397"/>
                </a:cubicBezTo>
                <a:cubicBezTo>
                  <a:pt x="8656022" y="3450120"/>
                  <a:pt x="8661608" y="3451982"/>
                  <a:pt x="8669056" y="3451982"/>
                </a:cubicBezTo>
                <a:cubicBezTo>
                  <a:pt x="8676504" y="3451982"/>
                  <a:pt x="8689536" y="3457568"/>
                  <a:pt x="8708156" y="3468740"/>
                </a:cubicBezTo>
                <a:cubicBezTo>
                  <a:pt x="8726776" y="3479911"/>
                  <a:pt x="8737947" y="3481773"/>
                  <a:pt x="8741670" y="3474325"/>
                </a:cubicBezTo>
                <a:cubicBezTo>
                  <a:pt x="8745393" y="3466879"/>
                  <a:pt x="8749118" y="3463154"/>
                  <a:pt x="8752843" y="3463154"/>
                </a:cubicBezTo>
                <a:cubicBezTo>
                  <a:pt x="8756566" y="3463154"/>
                  <a:pt x="8758427" y="3466879"/>
                  <a:pt x="8758427" y="3474325"/>
                </a:cubicBezTo>
                <a:lnTo>
                  <a:pt x="8791941" y="3507839"/>
                </a:lnTo>
                <a:cubicBezTo>
                  <a:pt x="8821734" y="3515287"/>
                  <a:pt x="8836628" y="3520873"/>
                  <a:pt x="8836628" y="3524598"/>
                </a:cubicBezTo>
                <a:cubicBezTo>
                  <a:pt x="8836628" y="3528321"/>
                  <a:pt x="8840351" y="3530182"/>
                  <a:pt x="8847799" y="3530182"/>
                </a:cubicBezTo>
                <a:lnTo>
                  <a:pt x="8903657" y="3541355"/>
                </a:lnTo>
                <a:cubicBezTo>
                  <a:pt x="8911105" y="3548801"/>
                  <a:pt x="8933448" y="3559973"/>
                  <a:pt x="8970686" y="3574869"/>
                </a:cubicBezTo>
                <a:cubicBezTo>
                  <a:pt x="9007923" y="3589764"/>
                  <a:pt x="9030266" y="3597212"/>
                  <a:pt x="9037714" y="3597212"/>
                </a:cubicBezTo>
                <a:cubicBezTo>
                  <a:pt x="9045163" y="3597212"/>
                  <a:pt x="9048886" y="3597212"/>
                  <a:pt x="9048886" y="3597212"/>
                </a:cubicBezTo>
                <a:cubicBezTo>
                  <a:pt x="9048886" y="3604658"/>
                  <a:pt x="9050748" y="3608383"/>
                  <a:pt x="9054472" y="3608383"/>
                </a:cubicBezTo>
                <a:lnTo>
                  <a:pt x="9026543" y="3597212"/>
                </a:lnTo>
                <a:cubicBezTo>
                  <a:pt x="9011647" y="3597212"/>
                  <a:pt x="8989306" y="3591626"/>
                  <a:pt x="8959515" y="3580455"/>
                </a:cubicBezTo>
                <a:cubicBezTo>
                  <a:pt x="8929722" y="3569282"/>
                  <a:pt x="8912965" y="3567421"/>
                  <a:pt x="8909242" y="3574869"/>
                </a:cubicBezTo>
                <a:cubicBezTo>
                  <a:pt x="8905519" y="3582316"/>
                  <a:pt x="8901794" y="3582316"/>
                  <a:pt x="8898071" y="3574869"/>
                </a:cubicBezTo>
                <a:cubicBezTo>
                  <a:pt x="8894348" y="3567421"/>
                  <a:pt x="8885037" y="3559973"/>
                  <a:pt x="8870142" y="3552525"/>
                </a:cubicBezTo>
                <a:cubicBezTo>
                  <a:pt x="8855248" y="3545078"/>
                  <a:pt x="8844076" y="3541355"/>
                  <a:pt x="8836628" y="3541355"/>
                </a:cubicBezTo>
                <a:lnTo>
                  <a:pt x="8847799" y="3552525"/>
                </a:lnTo>
                <a:cubicBezTo>
                  <a:pt x="8855248" y="3552525"/>
                  <a:pt x="8855248" y="3556250"/>
                  <a:pt x="8847799" y="3563698"/>
                </a:cubicBezTo>
                <a:lnTo>
                  <a:pt x="8858971" y="3574869"/>
                </a:lnTo>
                <a:lnTo>
                  <a:pt x="8847799" y="3574869"/>
                </a:lnTo>
                <a:cubicBezTo>
                  <a:pt x="8832905" y="3567421"/>
                  <a:pt x="8825457" y="3561835"/>
                  <a:pt x="8825457" y="3558112"/>
                </a:cubicBezTo>
                <a:cubicBezTo>
                  <a:pt x="8825457" y="3554387"/>
                  <a:pt x="8821734" y="3552525"/>
                  <a:pt x="8814285" y="3552525"/>
                </a:cubicBezTo>
                <a:lnTo>
                  <a:pt x="8814285" y="3563698"/>
                </a:lnTo>
                <a:lnTo>
                  <a:pt x="8803114" y="3552525"/>
                </a:lnTo>
                <a:lnTo>
                  <a:pt x="8769600" y="3541355"/>
                </a:lnTo>
                <a:cubicBezTo>
                  <a:pt x="8769600" y="3541355"/>
                  <a:pt x="8765877" y="3539493"/>
                  <a:pt x="8758427" y="3535768"/>
                </a:cubicBezTo>
                <a:cubicBezTo>
                  <a:pt x="8750980" y="3532044"/>
                  <a:pt x="8747257" y="3530182"/>
                  <a:pt x="8747257" y="3530182"/>
                </a:cubicBezTo>
                <a:cubicBezTo>
                  <a:pt x="8732361" y="3530182"/>
                  <a:pt x="8728636" y="3533907"/>
                  <a:pt x="8736084" y="3541355"/>
                </a:cubicBezTo>
                <a:lnTo>
                  <a:pt x="8724913" y="3541355"/>
                </a:lnTo>
                <a:cubicBezTo>
                  <a:pt x="8724913" y="3533907"/>
                  <a:pt x="8719327" y="3530182"/>
                  <a:pt x="8708156" y="3530182"/>
                </a:cubicBezTo>
                <a:cubicBezTo>
                  <a:pt x="8696985" y="3530182"/>
                  <a:pt x="8691399" y="3522736"/>
                  <a:pt x="8691399" y="3507839"/>
                </a:cubicBezTo>
                <a:cubicBezTo>
                  <a:pt x="8691399" y="3492944"/>
                  <a:pt x="8687676" y="3485497"/>
                  <a:pt x="8680227" y="3485497"/>
                </a:cubicBezTo>
                <a:lnTo>
                  <a:pt x="8663470" y="3485497"/>
                </a:lnTo>
                <a:cubicBezTo>
                  <a:pt x="8667193" y="3485497"/>
                  <a:pt x="8672779" y="3489220"/>
                  <a:pt x="8680227" y="3496668"/>
                </a:cubicBezTo>
                <a:lnTo>
                  <a:pt x="8680227" y="3507839"/>
                </a:lnTo>
                <a:cubicBezTo>
                  <a:pt x="8680227" y="3507839"/>
                  <a:pt x="8676504" y="3513425"/>
                  <a:pt x="8669056" y="3524598"/>
                </a:cubicBezTo>
                <a:cubicBezTo>
                  <a:pt x="8661608" y="3535768"/>
                  <a:pt x="8652299" y="3541355"/>
                  <a:pt x="8641127" y="3541355"/>
                </a:cubicBezTo>
                <a:cubicBezTo>
                  <a:pt x="8629956" y="3541355"/>
                  <a:pt x="8624370" y="3543216"/>
                  <a:pt x="8624370" y="3546939"/>
                </a:cubicBezTo>
                <a:cubicBezTo>
                  <a:pt x="8624370" y="3550664"/>
                  <a:pt x="8628093" y="3554387"/>
                  <a:pt x="8635542" y="3558112"/>
                </a:cubicBezTo>
                <a:cubicBezTo>
                  <a:pt x="8642990" y="3561835"/>
                  <a:pt x="8650436" y="3563698"/>
                  <a:pt x="8657885" y="3563698"/>
                </a:cubicBezTo>
                <a:cubicBezTo>
                  <a:pt x="8650436" y="3571144"/>
                  <a:pt x="8654161" y="3574869"/>
                  <a:pt x="8669056" y="3574869"/>
                </a:cubicBezTo>
                <a:cubicBezTo>
                  <a:pt x="8691399" y="3574869"/>
                  <a:pt x="8702570" y="3578593"/>
                  <a:pt x="8702570" y="3586039"/>
                </a:cubicBezTo>
                <a:lnTo>
                  <a:pt x="8680227" y="3586039"/>
                </a:lnTo>
                <a:cubicBezTo>
                  <a:pt x="8680227" y="3593487"/>
                  <a:pt x="8680227" y="3597212"/>
                  <a:pt x="8680227" y="3597212"/>
                </a:cubicBezTo>
                <a:lnTo>
                  <a:pt x="8680227" y="3608383"/>
                </a:lnTo>
                <a:cubicBezTo>
                  <a:pt x="8680227" y="3608383"/>
                  <a:pt x="8678365" y="3606521"/>
                  <a:pt x="8674642" y="3602796"/>
                </a:cubicBezTo>
                <a:cubicBezTo>
                  <a:pt x="8670919" y="3599073"/>
                  <a:pt x="8661608" y="3593487"/>
                  <a:pt x="8646713" y="3586039"/>
                </a:cubicBezTo>
                <a:lnTo>
                  <a:pt x="8624370" y="3597212"/>
                </a:lnTo>
                <a:lnTo>
                  <a:pt x="8669056" y="3608383"/>
                </a:lnTo>
                <a:cubicBezTo>
                  <a:pt x="8676504" y="3615830"/>
                  <a:pt x="8683950" y="3623278"/>
                  <a:pt x="8691399" y="3630726"/>
                </a:cubicBezTo>
                <a:lnTo>
                  <a:pt x="8691399" y="3641897"/>
                </a:lnTo>
                <a:lnTo>
                  <a:pt x="8680227" y="3641897"/>
                </a:lnTo>
                <a:cubicBezTo>
                  <a:pt x="8680227" y="3649344"/>
                  <a:pt x="8676504" y="3653069"/>
                  <a:pt x="8669056" y="3653069"/>
                </a:cubicBezTo>
                <a:lnTo>
                  <a:pt x="8702570" y="3675412"/>
                </a:lnTo>
                <a:lnTo>
                  <a:pt x="8713742" y="3686583"/>
                </a:lnTo>
                <a:lnTo>
                  <a:pt x="8691399" y="3697754"/>
                </a:lnTo>
                <a:cubicBezTo>
                  <a:pt x="8683950" y="3697754"/>
                  <a:pt x="8678365" y="3697754"/>
                  <a:pt x="8674642" y="3697754"/>
                </a:cubicBezTo>
                <a:cubicBezTo>
                  <a:pt x="8670919" y="3697754"/>
                  <a:pt x="8669056" y="3701479"/>
                  <a:pt x="8669056" y="3708926"/>
                </a:cubicBezTo>
                <a:cubicBezTo>
                  <a:pt x="8669056" y="3708926"/>
                  <a:pt x="8672779" y="3708926"/>
                  <a:pt x="8680227" y="3708926"/>
                </a:cubicBezTo>
                <a:lnTo>
                  <a:pt x="8691399" y="3720097"/>
                </a:lnTo>
                <a:cubicBezTo>
                  <a:pt x="8691399" y="3720097"/>
                  <a:pt x="8691399" y="3723822"/>
                  <a:pt x="8691399" y="3731270"/>
                </a:cubicBezTo>
                <a:lnTo>
                  <a:pt x="8680227" y="3731270"/>
                </a:lnTo>
                <a:lnTo>
                  <a:pt x="8657885" y="3731270"/>
                </a:lnTo>
                <a:lnTo>
                  <a:pt x="8680227" y="3742440"/>
                </a:lnTo>
                <a:cubicBezTo>
                  <a:pt x="8687676" y="3742440"/>
                  <a:pt x="8693261" y="3742440"/>
                  <a:pt x="8696985" y="3742440"/>
                </a:cubicBezTo>
                <a:cubicBezTo>
                  <a:pt x="8700709" y="3742440"/>
                  <a:pt x="8706293" y="3742440"/>
                  <a:pt x="8713742" y="3742440"/>
                </a:cubicBezTo>
                <a:cubicBezTo>
                  <a:pt x="8721190" y="3742440"/>
                  <a:pt x="8724913" y="3742440"/>
                  <a:pt x="8724913" y="3742440"/>
                </a:cubicBezTo>
                <a:cubicBezTo>
                  <a:pt x="8732361" y="3742440"/>
                  <a:pt x="8736084" y="3744302"/>
                  <a:pt x="8736084" y="3748027"/>
                </a:cubicBezTo>
                <a:cubicBezTo>
                  <a:pt x="8736084" y="3751750"/>
                  <a:pt x="8736084" y="3753611"/>
                  <a:pt x="8736084" y="3753611"/>
                </a:cubicBezTo>
                <a:lnTo>
                  <a:pt x="8747257" y="3753611"/>
                </a:lnTo>
                <a:cubicBezTo>
                  <a:pt x="8747257" y="3746165"/>
                  <a:pt x="8743533" y="3742440"/>
                  <a:pt x="8736084" y="3742440"/>
                </a:cubicBezTo>
                <a:cubicBezTo>
                  <a:pt x="8736084" y="3734993"/>
                  <a:pt x="8736084" y="3731270"/>
                  <a:pt x="8736084" y="3731270"/>
                </a:cubicBezTo>
                <a:cubicBezTo>
                  <a:pt x="8736084" y="3731270"/>
                  <a:pt x="8741670" y="3733131"/>
                  <a:pt x="8752843" y="3736854"/>
                </a:cubicBezTo>
                <a:cubicBezTo>
                  <a:pt x="8764014" y="3740579"/>
                  <a:pt x="8777047" y="3746165"/>
                  <a:pt x="8791941" y="3753611"/>
                </a:cubicBezTo>
                <a:cubicBezTo>
                  <a:pt x="8806837" y="3761059"/>
                  <a:pt x="8818008" y="3764784"/>
                  <a:pt x="8825457" y="3764784"/>
                </a:cubicBezTo>
                <a:cubicBezTo>
                  <a:pt x="8832905" y="3772231"/>
                  <a:pt x="8840351" y="3775954"/>
                  <a:pt x="8847799" y="3775954"/>
                </a:cubicBezTo>
                <a:cubicBezTo>
                  <a:pt x="8855248" y="3775954"/>
                  <a:pt x="8860834" y="3777816"/>
                  <a:pt x="8864557" y="3781541"/>
                </a:cubicBezTo>
                <a:cubicBezTo>
                  <a:pt x="8868280" y="3785265"/>
                  <a:pt x="8877591" y="3788988"/>
                  <a:pt x="8892485" y="3792712"/>
                </a:cubicBezTo>
                <a:cubicBezTo>
                  <a:pt x="8907381" y="3796436"/>
                  <a:pt x="8918551" y="3798298"/>
                  <a:pt x="8925999" y="3798298"/>
                </a:cubicBezTo>
                <a:cubicBezTo>
                  <a:pt x="8933448" y="3798298"/>
                  <a:pt x="8935308" y="3802022"/>
                  <a:pt x="8931585" y="3809469"/>
                </a:cubicBezTo>
                <a:cubicBezTo>
                  <a:pt x="8927862" y="3816916"/>
                  <a:pt x="8922276" y="3820641"/>
                  <a:pt x="8914828" y="3820641"/>
                </a:cubicBezTo>
                <a:cubicBezTo>
                  <a:pt x="8914828" y="3828089"/>
                  <a:pt x="8911105" y="3831812"/>
                  <a:pt x="8903657" y="3831812"/>
                </a:cubicBezTo>
                <a:cubicBezTo>
                  <a:pt x="8896208" y="3831812"/>
                  <a:pt x="8892485" y="3831812"/>
                  <a:pt x="8892485" y="3831812"/>
                </a:cubicBezTo>
                <a:lnTo>
                  <a:pt x="8881314" y="3831812"/>
                </a:lnTo>
                <a:cubicBezTo>
                  <a:pt x="8881314" y="3824366"/>
                  <a:pt x="8877591" y="3820641"/>
                  <a:pt x="8870142" y="3820641"/>
                </a:cubicBezTo>
                <a:cubicBezTo>
                  <a:pt x="8862694" y="3820641"/>
                  <a:pt x="8860834" y="3818779"/>
                  <a:pt x="8864557" y="3815055"/>
                </a:cubicBezTo>
                <a:cubicBezTo>
                  <a:pt x="8868280" y="3811330"/>
                  <a:pt x="8866419" y="3807607"/>
                  <a:pt x="8858971" y="3803884"/>
                </a:cubicBezTo>
                <a:cubicBezTo>
                  <a:pt x="8851523" y="3800159"/>
                  <a:pt x="8844076" y="3796436"/>
                  <a:pt x="8836628" y="3792712"/>
                </a:cubicBezTo>
                <a:cubicBezTo>
                  <a:pt x="8829180" y="3788988"/>
                  <a:pt x="8821734" y="3790850"/>
                  <a:pt x="8814285" y="3798298"/>
                </a:cubicBezTo>
                <a:cubicBezTo>
                  <a:pt x="8814285" y="3805745"/>
                  <a:pt x="8812423" y="3809469"/>
                  <a:pt x="8808700" y="3809469"/>
                </a:cubicBezTo>
                <a:cubicBezTo>
                  <a:pt x="8804975" y="3809469"/>
                  <a:pt x="8799391" y="3807607"/>
                  <a:pt x="8791941" y="3803884"/>
                </a:cubicBezTo>
                <a:cubicBezTo>
                  <a:pt x="8784494" y="3800159"/>
                  <a:pt x="8778908" y="3798298"/>
                  <a:pt x="8775184" y="3798298"/>
                </a:cubicBezTo>
                <a:cubicBezTo>
                  <a:pt x="8771461" y="3798298"/>
                  <a:pt x="8769600" y="3802022"/>
                  <a:pt x="8769600" y="3809469"/>
                </a:cubicBezTo>
                <a:lnTo>
                  <a:pt x="8758427" y="3809469"/>
                </a:lnTo>
                <a:cubicBezTo>
                  <a:pt x="8750980" y="3802022"/>
                  <a:pt x="8747257" y="3798298"/>
                  <a:pt x="8747257" y="3798298"/>
                </a:cubicBezTo>
                <a:lnTo>
                  <a:pt x="8747257" y="3809469"/>
                </a:lnTo>
                <a:cubicBezTo>
                  <a:pt x="8747257" y="3816916"/>
                  <a:pt x="8747257" y="3824366"/>
                  <a:pt x="8747257" y="3831812"/>
                </a:cubicBezTo>
                <a:lnTo>
                  <a:pt x="8758427" y="3842984"/>
                </a:lnTo>
                <a:cubicBezTo>
                  <a:pt x="8758427" y="3842984"/>
                  <a:pt x="8754704" y="3842984"/>
                  <a:pt x="8747257" y="3842984"/>
                </a:cubicBezTo>
                <a:cubicBezTo>
                  <a:pt x="8747257" y="3850430"/>
                  <a:pt x="8747257" y="3854155"/>
                  <a:pt x="8747257" y="3854155"/>
                </a:cubicBezTo>
                <a:lnTo>
                  <a:pt x="8769600" y="3876498"/>
                </a:lnTo>
                <a:cubicBezTo>
                  <a:pt x="8777047" y="3883946"/>
                  <a:pt x="8778908" y="3889531"/>
                  <a:pt x="8775184" y="3893255"/>
                </a:cubicBezTo>
                <a:cubicBezTo>
                  <a:pt x="8771461" y="3896980"/>
                  <a:pt x="8773323" y="3902565"/>
                  <a:pt x="8780771" y="3910012"/>
                </a:cubicBezTo>
                <a:lnTo>
                  <a:pt x="8769600" y="3921185"/>
                </a:lnTo>
                <a:cubicBezTo>
                  <a:pt x="8762150" y="3913737"/>
                  <a:pt x="8756566" y="3911874"/>
                  <a:pt x="8752843" y="3915598"/>
                </a:cubicBezTo>
                <a:cubicBezTo>
                  <a:pt x="8749118" y="3919322"/>
                  <a:pt x="8749118" y="3924908"/>
                  <a:pt x="8752843" y="3932355"/>
                </a:cubicBezTo>
                <a:cubicBezTo>
                  <a:pt x="8756566" y="3939803"/>
                  <a:pt x="8758427" y="3943526"/>
                  <a:pt x="8758427" y="3943526"/>
                </a:cubicBezTo>
                <a:lnTo>
                  <a:pt x="8769600" y="3954699"/>
                </a:lnTo>
                <a:cubicBezTo>
                  <a:pt x="8777047" y="3954699"/>
                  <a:pt x="8782634" y="3950974"/>
                  <a:pt x="8786357" y="3943526"/>
                </a:cubicBezTo>
                <a:cubicBezTo>
                  <a:pt x="8790080" y="3936080"/>
                  <a:pt x="8791941" y="3928631"/>
                  <a:pt x="8791941" y="3921185"/>
                </a:cubicBezTo>
                <a:lnTo>
                  <a:pt x="8803114" y="3921185"/>
                </a:lnTo>
                <a:cubicBezTo>
                  <a:pt x="8803114" y="3928631"/>
                  <a:pt x="8806837" y="3932355"/>
                  <a:pt x="8814285" y="3932355"/>
                </a:cubicBezTo>
                <a:cubicBezTo>
                  <a:pt x="8814285" y="3932355"/>
                  <a:pt x="8818008" y="3932355"/>
                  <a:pt x="8825457" y="3932355"/>
                </a:cubicBezTo>
                <a:cubicBezTo>
                  <a:pt x="8825457" y="3939803"/>
                  <a:pt x="8829180" y="3943526"/>
                  <a:pt x="8836628" y="3943526"/>
                </a:cubicBezTo>
                <a:lnTo>
                  <a:pt x="8825457" y="3943526"/>
                </a:lnTo>
                <a:cubicBezTo>
                  <a:pt x="8810562" y="3936080"/>
                  <a:pt x="8801251" y="3936080"/>
                  <a:pt x="8797528" y="3943526"/>
                </a:cubicBezTo>
                <a:cubicBezTo>
                  <a:pt x="8793805" y="3950974"/>
                  <a:pt x="8793805" y="3956560"/>
                  <a:pt x="8797528" y="3960283"/>
                </a:cubicBezTo>
                <a:cubicBezTo>
                  <a:pt x="8801251" y="3964008"/>
                  <a:pt x="8799391" y="3965870"/>
                  <a:pt x="8791941" y="3965870"/>
                </a:cubicBezTo>
                <a:lnTo>
                  <a:pt x="8791941" y="3977042"/>
                </a:lnTo>
                <a:lnTo>
                  <a:pt x="8780771" y="3977042"/>
                </a:lnTo>
                <a:lnTo>
                  <a:pt x="8803114" y="3988213"/>
                </a:lnTo>
                <a:lnTo>
                  <a:pt x="8803114" y="3977042"/>
                </a:lnTo>
                <a:lnTo>
                  <a:pt x="8803114" y="3965870"/>
                </a:lnTo>
                <a:cubicBezTo>
                  <a:pt x="8810562" y="3965870"/>
                  <a:pt x="8816148" y="3967731"/>
                  <a:pt x="8819871" y="3971456"/>
                </a:cubicBezTo>
                <a:cubicBezTo>
                  <a:pt x="8823594" y="3975179"/>
                  <a:pt x="8821734" y="3977042"/>
                  <a:pt x="8814285" y="3977042"/>
                </a:cubicBezTo>
                <a:lnTo>
                  <a:pt x="8814285" y="3999384"/>
                </a:lnTo>
                <a:cubicBezTo>
                  <a:pt x="8799391" y="3999384"/>
                  <a:pt x="8793805" y="4003108"/>
                  <a:pt x="8797528" y="4010556"/>
                </a:cubicBezTo>
                <a:cubicBezTo>
                  <a:pt x="8801251" y="4018004"/>
                  <a:pt x="8795666" y="4021727"/>
                  <a:pt x="8780771" y="4021727"/>
                </a:cubicBezTo>
                <a:cubicBezTo>
                  <a:pt x="8765877" y="4021727"/>
                  <a:pt x="8758427" y="4018004"/>
                  <a:pt x="8758427" y="4010556"/>
                </a:cubicBezTo>
                <a:cubicBezTo>
                  <a:pt x="8750980" y="4010556"/>
                  <a:pt x="8745393" y="4010556"/>
                  <a:pt x="8741670" y="4010556"/>
                </a:cubicBezTo>
                <a:cubicBezTo>
                  <a:pt x="8737947" y="4010556"/>
                  <a:pt x="8732361" y="4010556"/>
                  <a:pt x="8724913" y="4010556"/>
                </a:cubicBezTo>
                <a:cubicBezTo>
                  <a:pt x="8732361" y="4018004"/>
                  <a:pt x="8728636" y="4021727"/>
                  <a:pt x="8713742" y="4021727"/>
                </a:cubicBezTo>
                <a:cubicBezTo>
                  <a:pt x="8706293" y="4014279"/>
                  <a:pt x="8695122" y="4010556"/>
                  <a:pt x="8680227" y="4010556"/>
                </a:cubicBezTo>
                <a:cubicBezTo>
                  <a:pt x="8665333" y="4003108"/>
                  <a:pt x="8654161" y="3999384"/>
                  <a:pt x="8646713" y="3999384"/>
                </a:cubicBezTo>
                <a:lnTo>
                  <a:pt x="8657885" y="4010556"/>
                </a:lnTo>
                <a:lnTo>
                  <a:pt x="8669056" y="4021727"/>
                </a:lnTo>
                <a:cubicBezTo>
                  <a:pt x="8676504" y="4021727"/>
                  <a:pt x="8683950" y="4025451"/>
                  <a:pt x="8691399" y="4032899"/>
                </a:cubicBezTo>
                <a:cubicBezTo>
                  <a:pt x="8698847" y="4040345"/>
                  <a:pt x="8706293" y="4044070"/>
                  <a:pt x="8713742" y="4044070"/>
                </a:cubicBezTo>
                <a:lnTo>
                  <a:pt x="8724913" y="4055241"/>
                </a:lnTo>
                <a:lnTo>
                  <a:pt x="8724913" y="4066413"/>
                </a:lnTo>
                <a:lnTo>
                  <a:pt x="8747257" y="4077584"/>
                </a:lnTo>
                <a:lnTo>
                  <a:pt x="8803114" y="4088756"/>
                </a:lnTo>
                <a:cubicBezTo>
                  <a:pt x="8803114" y="4088756"/>
                  <a:pt x="8804975" y="4090618"/>
                  <a:pt x="8808700" y="4094341"/>
                </a:cubicBezTo>
                <a:cubicBezTo>
                  <a:pt x="8812423" y="4098066"/>
                  <a:pt x="8818008" y="4103652"/>
                  <a:pt x="8825457" y="4111098"/>
                </a:cubicBezTo>
                <a:lnTo>
                  <a:pt x="8836628" y="4122270"/>
                </a:lnTo>
                <a:cubicBezTo>
                  <a:pt x="8844076" y="4122270"/>
                  <a:pt x="8849662" y="4124132"/>
                  <a:pt x="8853385" y="4127857"/>
                </a:cubicBezTo>
                <a:cubicBezTo>
                  <a:pt x="8857108" y="4131580"/>
                  <a:pt x="8860834" y="4131580"/>
                  <a:pt x="8864557" y="4127857"/>
                </a:cubicBezTo>
                <a:cubicBezTo>
                  <a:pt x="8868280" y="4124132"/>
                  <a:pt x="8872005" y="4125994"/>
                  <a:pt x="8875728" y="4133441"/>
                </a:cubicBezTo>
                <a:cubicBezTo>
                  <a:pt x="8879451" y="4140889"/>
                  <a:pt x="8883176" y="4142752"/>
                  <a:pt x="8886899" y="4139028"/>
                </a:cubicBezTo>
                <a:cubicBezTo>
                  <a:pt x="8890622" y="4135303"/>
                  <a:pt x="8896208" y="4137166"/>
                  <a:pt x="8903657" y="4144614"/>
                </a:cubicBezTo>
                <a:cubicBezTo>
                  <a:pt x="8918551" y="4159509"/>
                  <a:pt x="8931585" y="4168817"/>
                  <a:pt x="8942756" y="4172542"/>
                </a:cubicBezTo>
                <a:cubicBezTo>
                  <a:pt x="8953929" y="4176266"/>
                  <a:pt x="8978133" y="4189299"/>
                  <a:pt x="9015372" y="4211642"/>
                </a:cubicBezTo>
                <a:cubicBezTo>
                  <a:pt x="9045163" y="4219090"/>
                  <a:pt x="9073091" y="4232124"/>
                  <a:pt x="9099157" y="4250742"/>
                </a:cubicBezTo>
                <a:cubicBezTo>
                  <a:pt x="9125224" y="4269361"/>
                  <a:pt x="9138257" y="4286118"/>
                  <a:pt x="9138257" y="4301013"/>
                </a:cubicBezTo>
                <a:cubicBezTo>
                  <a:pt x="9138257" y="4308461"/>
                  <a:pt x="9140121" y="4314047"/>
                  <a:pt x="9143844" y="4317770"/>
                </a:cubicBezTo>
                <a:cubicBezTo>
                  <a:pt x="9147567" y="4321495"/>
                  <a:pt x="9147567" y="4323356"/>
                  <a:pt x="9143844" y="4323356"/>
                </a:cubicBezTo>
                <a:cubicBezTo>
                  <a:pt x="9140121" y="4323356"/>
                  <a:pt x="9138257" y="4319632"/>
                  <a:pt x="9138257" y="4312186"/>
                </a:cubicBezTo>
                <a:cubicBezTo>
                  <a:pt x="9138257" y="4304738"/>
                  <a:pt x="9127087" y="4301013"/>
                  <a:pt x="9104743" y="4301013"/>
                </a:cubicBezTo>
                <a:cubicBezTo>
                  <a:pt x="9097296" y="4301013"/>
                  <a:pt x="9093571" y="4301013"/>
                  <a:pt x="9093571" y="4301013"/>
                </a:cubicBezTo>
                <a:cubicBezTo>
                  <a:pt x="9086123" y="4301013"/>
                  <a:pt x="9078677" y="4297290"/>
                  <a:pt x="9071229" y="4289842"/>
                </a:cubicBezTo>
                <a:lnTo>
                  <a:pt x="9037714" y="4278672"/>
                </a:lnTo>
                <a:cubicBezTo>
                  <a:pt x="9037714" y="4278672"/>
                  <a:pt x="9033991" y="4278672"/>
                  <a:pt x="9026543" y="4278672"/>
                </a:cubicBezTo>
                <a:lnTo>
                  <a:pt x="8981856" y="4256328"/>
                </a:lnTo>
                <a:cubicBezTo>
                  <a:pt x="8974409" y="4263775"/>
                  <a:pt x="8968823" y="4267499"/>
                  <a:pt x="8965099" y="4267499"/>
                </a:cubicBezTo>
                <a:cubicBezTo>
                  <a:pt x="8961376" y="4267499"/>
                  <a:pt x="8955790" y="4263775"/>
                  <a:pt x="8948342" y="4256328"/>
                </a:cubicBezTo>
                <a:lnTo>
                  <a:pt x="8937172" y="4256328"/>
                </a:lnTo>
                <a:cubicBezTo>
                  <a:pt x="8944619" y="4263775"/>
                  <a:pt x="8989306" y="4286118"/>
                  <a:pt x="9071229" y="4323356"/>
                </a:cubicBezTo>
                <a:lnTo>
                  <a:pt x="9115914" y="4356871"/>
                </a:lnTo>
                <a:lnTo>
                  <a:pt x="9138257" y="4379214"/>
                </a:lnTo>
                <a:lnTo>
                  <a:pt x="9149428" y="4401557"/>
                </a:lnTo>
                <a:cubicBezTo>
                  <a:pt x="9141981" y="4401557"/>
                  <a:pt x="9134534" y="4397832"/>
                  <a:pt x="9127087" y="4390386"/>
                </a:cubicBezTo>
                <a:lnTo>
                  <a:pt x="9115914" y="4390386"/>
                </a:lnTo>
                <a:cubicBezTo>
                  <a:pt x="9115914" y="4390386"/>
                  <a:pt x="9112191" y="4390386"/>
                  <a:pt x="9104743" y="4390386"/>
                </a:cubicBezTo>
                <a:cubicBezTo>
                  <a:pt x="9097296" y="4382938"/>
                  <a:pt x="9093571" y="4379214"/>
                  <a:pt x="9093571" y="4379214"/>
                </a:cubicBezTo>
                <a:lnTo>
                  <a:pt x="9037714" y="4345700"/>
                </a:lnTo>
                <a:cubicBezTo>
                  <a:pt x="9037714" y="4345700"/>
                  <a:pt x="9039577" y="4347561"/>
                  <a:pt x="9043300" y="4351286"/>
                </a:cubicBezTo>
                <a:cubicBezTo>
                  <a:pt x="9047023" y="4355009"/>
                  <a:pt x="9048886" y="4356871"/>
                  <a:pt x="9048886" y="4356871"/>
                </a:cubicBezTo>
                <a:lnTo>
                  <a:pt x="9026543" y="4356871"/>
                </a:lnTo>
                <a:cubicBezTo>
                  <a:pt x="9026543" y="4356871"/>
                  <a:pt x="9026543" y="4355009"/>
                  <a:pt x="9026543" y="4351286"/>
                </a:cubicBezTo>
                <a:cubicBezTo>
                  <a:pt x="9026543" y="4347561"/>
                  <a:pt x="9022820" y="4343838"/>
                  <a:pt x="9015372" y="4340114"/>
                </a:cubicBezTo>
                <a:cubicBezTo>
                  <a:pt x="9007923" y="4336390"/>
                  <a:pt x="9002338" y="4332666"/>
                  <a:pt x="8998614" y="4328943"/>
                </a:cubicBezTo>
                <a:cubicBezTo>
                  <a:pt x="8994890" y="4325218"/>
                  <a:pt x="8993029" y="4319632"/>
                  <a:pt x="8993029" y="4312186"/>
                </a:cubicBezTo>
                <a:cubicBezTo>
                  <a:pt x="8993029" y="4304738"/>
                  <a:pt x="8974409" y="4297290"/>
                  <a:pt x="8937172" y="4289842"/>
                </a:cubicBezTo>
                <a:cubicBezTo>
                  <a:pt x="8914828" y="4282395"/>
                  <a:pt x="8899933" y="4274947"/>
                  <a:pt x="8892485" y="4267499"/>
                </a:cubicBezTo>
                <a:cubicBezTo>
                  <a:pt x="8892485" y="4267499"/>
                  <a:pt x="8890622" y="4265638"/>
                  <a:pt x="8886899" y="4261913"/>
                </a:cubicBezTo>
                <a:cubicBezTo>
                  <a:pt x="8883176" y="4258190"/>
                  <a:pt x="8877591" y="4256328"/>
                  <a:pt x="8870142" y="4256328"/>
                </a:cubicBezTo>
                <a:cubicBezTo>
                  <a:pt x="8855248" y="4256328"/>
                  <a:pt x="8847799" y="4254467"/>
                  <a:pt x="8847799" y="4250742"/>
                </a:cubicBezTo>
                <a:cubicBezTo>
                  <a:pt x="8847799" y="4247018"/>
                  <a:pt x="8845937" y="4245156"/>
                  <a:pt x="8842214" y="4245156"/>
                </a:cubicBezTo>
                <a:cubicBezTo>
                  <a:pt x="8838491" y="4245156"/>
                  <a:pt x="8836628" y="4248881"/>
                  <a:pt x="8836628" y="4256328"/>
                </a:cubicBezTo>
                <a:lnTo>
                  <a:pt x="8803114" y="4233985"/>
                </a:lnTo>
                <a:lnTo>
                  <a:pt x="8780771" y="4222813"/>
                </a:lnTo>
                <a:cubicBezTo>
                  <a:pt x="8765877" y="4215367"/>
                  <a:pt x="8756566" y="4209780"/>
                  <a:pt x="8752843" y="4206056"/>
                </a:cubicBezTo>
                <a:cubicBezTo>
                  <a:pt x="8749118" y="4202333"/>
                  <a:pt x="8750980" y="4200471"/>
                  <a:pt x="8758427" y="4200471"/>
                </a:cubicBezTo>
                <a:cubicBezTo>
                  <a:pt x="8758427" y="4193023"/>
                  <a:pt x="8758427" y="4189299"/>
                  <a:pt x="8758427" y="4189299"/>
                </a:cubicBezTo>
                <a:cubicBezTo>
                  <a:pt x="8758427" y="4189299"/>
                  <a:pt x="8754704" y="4189299"/>
                  <a:pt x="8747257" y="4189299"/>
                </a:cubicBezTo>
                <a:lnTo>
                  <a:pt x="8769600" y="4178128"/>
                </a:lnTo>
                <a:cubicBezTo>
                  <a:pt x="8784494" y="4178128"/>
                  <a:pt x="8788218" y="4174403"/>
                  <a:pt x="8780771" y="4166955"/>
                </a:cubicBezTo>
                <a:lnTo>
                  <a:pt x="8791941" y="4155785"/>
                </a:lnTo>
                <a:lnTo>
                  <a:pt x="8791941" y="4144614"/>
                </a:lnTo>
                <a:lnTo>
                  <a:pt x="8769600" y="4144614"/>
                </a:lnTo>
                <a:cubicBezTo>
                  <a:pt x="8769600" y="4144614"/>
                  <a:pt x="8765877" y="4148337"/>
                  <a:pt x="8758427" y="4155785"/>
                </a:cubicBezTo>
                <a:lnTo>
                  <a:pt x="8747257" y="4155785"/>
                </a:lnTo>
                <a:cubicBezTo>
                  <a:pt x="8747257" y="4148337"/>
                  <a:pt x="8750980" y="4144614"/>
                  <a:pt x="8758427" y="4144614"/>
                </a:cubicBezTo>
                <a:lnTo>
                  <a:pt x="8758427" y="4133441"/>
                </a:lnTo>
                <a:lnTo>
                  <a:pt x="8769600" y="4122270"/>
                </a:lnTo>
                <a:cubicBezTo>
                  <a:pt x="8747257" y="4107375"/>
                  <a:pt x="8728636" y="4099927"/>
                  <a:pt x="8713742" y="4099927"/>
                </a:cubicBezTo>
                <a:lnTo>
                  <a:pt x="8691399" y="4088756"/>
                </a:lnTo>
                <a:cubicBezTo>
                  <a:pt x="8683950" y="4081309"/>
                  <a:pt x="8676504" y="4075723"/>
                  <a:pt x="8669056" y="4071998"/>
                </a:cubicBezTo>
                <a:cubicBezTo>
                  <a:pt x="8661608" y="4068275"/>
                  <a:pt x="8652299" y="4062689"/>
                  <a:pt x="8641127" y="4055241"/>
                </a:cubicBezTo>
                <a:cubicBezTo>
                  <a:pt x="8629956" y="4047795"/>
                  <a:pt x="8615062" y="4040345"/>
                  <a:pt x="8596442" y="4032899"/>
                </a:cubicBezTo>
                <a:cubicBezTo>
                  <a:pt x="8577822" y="4025451"/>
                  <a:pt x="8568512" y="4018004"/>
                  <a:pt x="8568512" y="4010556"/>
                </a:cubicBezTo>
                <a:lnTo>
                  <a:pt x="8557341" y="3999384"/>
                </a:lnTo>
                <a:cubicBezTo>
                  <a:pt x="8557341" y="4006831"/>
                  <a:pt x="8553618" y="4010556"/>
                  <a:pt x="8546171" y="4010556"/>
                </a:cubicBezTo>
                <a:lnTo>
                  <a:pt x="8534998" y="4010556"/>
                </a:lnTo>
                <a:cubicBezTo>
                  <a:pt x="8542446" y="4010556"/>
                  <a:pt x="8544308" y="4012417"/>
                  <a:pt x="8540584" y="4016141"/>
                </a:cubicBezTo>
                <a:cubicBezTo>
                  <a:pt x="8536861" y="4019865"/>
                  <a:pt x="8534998" y="4021727"/>
                  <a:pt x="8534998" y="4021727"/>
                </a:cubicBezTo>
                <a:cubicBezTo>
                  <a:pt x="8534998" y="4029175"/>
                  <a:pt x="8531275" y="4029175"/>
                  <a:pt x="8523827" y="4021727"/>
                </a:cubicBezTo>
                <a:cubicBezTo>
                  <a:pt x="8516378" y="4014279"/>
                  <a:pt x="8512655" y="4010556"/>
                  <a:pt x="8512655" y="4010556"/>
                </a:cubicBezTo>
                <a:lnTo>
                  <a:pt x="8512655" y="4021727"/>
                </a:lnTo>
                <a:cubicBezTo>
                  <a:pt x="8512655" y="4021727"/>
                  <a:pt x="8512655" y="4025451"/>
                  <a:pt x="8512655" y="4032899"/>
                </a:cubicBezTo>
                <a:lnTo>
                  <a:pt x="8501484" y="4021727"/>
                </a:lnTo>
                <a:cubicBezTo>
                  <a:pt x="8494036" y="4014279"/>
                  <a:pt x="8490312" y="4010556"/>
                  <a:pt x="8490312" y="4010556"/>
                </a:cubicBezTo>
                <a:cubicBezTo>
                  <a:pt x="8490312" y="4010556"/>
                  <a:pt x="8492175" y="4008694"/>
                  <a:pt x="8495898" y="4004970"/>
                </a:cubicBezTo>
                <a:cubicBezTo>
                  <a:pt x="8499621" y="4001245"/>
                  <a:pt x="8499621" y="3999384"/>
                  <a:pt x="8495898" y="3999384"/>
                </a:cubicBezTo>
                <a:cubicBezTo>
                  <a:pt x="8492175" y="3999384"/>
                  <a:pt x="8490312" y="3999384"/>
                  <a:pt x="8490312" y="3999384"/>
                </a:cubicBezTo>
                <a:cubicBezTo>
                  <a:pt x="8482864" y="3991937"/>
                  <a:pt x="8482864" y="3988213"/>
                  <a:pt x="8490312" y="3988213"/>
                </a:cubicBezTo>
                <a:lnTo>
                  <a:pt x="8479141" y="3988213"/>
                </a:lnTo>
                <a:lnTo>
                  <a:pt x="8467970" y="3965870"/>
                </a:lnTo>
                <a:cubicBezTo>
                  <a:pt x="8475418" y="3965870"/>
                  <a:pt x="8482864" y="3969594"/>
                  <a:pt x="8490312" y="3977042"/>
                </a:cubicBezTo>
                <a:cubicBezTo>
                  <a:pt x="8497761" y="3984488"/>
                  <a:pt x="8505207" y="3986351"/>
                  <a:pt x="8512655" y="3982627"/>
                </a:cubicBezTo>
                <a:cubicBezTo>
                  <a:pt x="8520104" y="3978903"/>
                  <a:pt x="8520104" y="3973317"/>
                  <a:pt x="8512655" y="3965870"/>
                </a:cubicBezTo>
                <a:lnTo>
                  <a:pt x="8490312" y="3943526"/>
                </a:lnTo>
                <a:cubicBezTo>
                  <a:pt x="8490312" y="3943526"/>
                  <a:pt x="8486589" y="3943526"/>
                  <a:pt x="8479141" y="3943526"/>
                </a:cubicBezTo>
                <a:lnTo>
                  <a:pt x="8467970" y="3943526"/>
                </a:lnTo>
                <a:cubicBezTo>
                  <a:pt x="8460521" y="3943526"/>
                  <a:pt x="8453075" y="3943526"/>
                  <a:pt x="8445627" y="3943526"/>
                </a:cubicBezTo>
                <a:cubicBezTo>
                  <a:pt x="8445627" y="3943526"/>
                  <a:pt x="8441904" y="3945388"/>
                  <a:pt x="8434455" y="3949112"/>
                </a:cubicBezTo>
                <a:cubicBezTo>
                  <a:pt x="8427007" y="3952837"/>
                  <a:pt x="8423284" y="3958422"/>
                  <a:pt x="8423284" y="3965870"/>
                </a:cubicBezTo>
                <a:lnTo>
                  <a:pt x="8412113" y="3977042"/>
                </a:lnTo>
                <a:cubicBezTo>
                  <a:pt x="8419561" y="3977042"/>
                  <a:pt x="8423284" y="3980765"/>
                  <a:pt x="8423284" y="3988213"/>
                </a:cubicBezTo>
                <a:cubicBezTo>
                  <a:pt x="8423284" y="3995660"/>
                  <a:pt x="8413974" y="3999384"/>
                  <a:pt x="8395356" y="3999384"/>
                </a:cubicBezTo>
                <a:cubicBezTo>
                  <a:pt x="8376736" y="3999384"/>
                  <a:pt x="8356256" y="3997522"/>
                  <a:pt x="8333912" y="3993799"/>
                </a:cubicBezTo>
                <a:cubicBezTo>
                  <a:pt x="8311569" y="3990074"/>
                  <a:pt x="8296674" y="3986351"/>
                  <a:pt x="8289226" y="3982627"/>
                </a:cubicBezTo>
                <a:cubicBezTo>
                  <a:pt x="8281778" y="3978903"/>
                  <a:pt x="8276192" y="3977042"/>
                  <a:pt x="8272469" y="3977042"/>
                </a:cubicBezTo>
                <a:cubicBezTo>
                  <a:pt x="8268746" y="3977042"/>
                  <a:pt x="8263160" y="3977042"/>
                  <a:pt x="8255712" y="3977042"/>
                </a:cubicBezTo>
                <a:lnTo>
                  <a:pt x="8255712" y="3988213"/>
                </a:lnTo>
                <a:cubicBezTo>
                  <a:pt x="8270606" y="3988213"/>
                  <a:pt x="8281778" y="3995660"/>
                  <a:pt x="8289226" y="4010556"/>
                </a:cubicBezTo>
                <a:lnTo>
                  <a:pt x="8311569" y="4021727"/>
                </a:lnTo>
                <a:lnTo>
                  <a:pt x="8278055" y="4021727"/>
                </a:lnTo>
                <a:cubicBezTo>
                  <a:pt x="8255712" y="4021727"/>
                  <a:pt x="8244541" y="4018004"/>
                  <a:pt x="8244541" y="4010556"/>
                </a:cubicBezTo>
                <a:cubicBezTo>
                  <a:pt x="8237092" y="4010556"/>
                  <a:pt x="8233368" y="4010556"/>
                  <a:pt x="8233368" y="4010556"/>
                </a:cubicBezTo>
                <a:cubicBezTo>
                  <a:pt x="8233368" y="4010556"/>
                  <a:pt x="8233368" y="4014279"/>
                  <a:pt x="8233368" y="4021727"/>
                </a:cubicBezTo>
                <a:lnTo>
                  <a:pt x="8188684" y="4032899"/>
                </a:lnTo>
                <a:lnTo>
                  <a:pt x="8188684" y="4010556"/>
                </a:lnTo>
                <a:cubicBezTo>
                  <a:pt x="8181234" y="4010556"/>
                  <a:pt x="8173788" y="4008694"/>
                  <a:pt x="8166340" y="4004970"/>
                </a:cubicBezTo>
                <a:cubicBezTo>
                  <a:pt x="8158892" y="4001245"/>
                  <a:pt x="8155168" y="3999384"/>
                  <a:pt x="8155168" y="3999384"/>
                </a:cubicBezTo>
                <a:cubicBezTo>
                  <a:pt x="8155168" y="3999384"/>
                  <a:pt x="8155168" y="4003108"/>
                  <a:pt x="8155168" y="4010556"/>
                </a:cubicBezTo>
                <a:lnTo>
                  <a:pt x="8143998" y="4021727"/>
                </a:lnTo>
                <a:cubicBezTo>
                  <a:pt x="8143998" y="4021727"/>
                  <a:pt x="8142134" y="4023588"/>
                  <a:pt x="8138411" y="4027313"/>
                </a:cubicBezTo>
                <a:cubicBezTo>
                  <a:pt x="8134688" y="4031038"/>
                  <a:pt x="8132825" y="4036622"/>
                  <a:pt x="8132825" y="4044070"/>
                </a:cubicBezTo>
                <a:cubicBezTo>
                  <a:pt x="8132825" y="4058965"/>
                  <a:pt x="8140274" y="4058965"/>
                  <a:pt x="8155168" y="4044070"/>
                </a:cubicBezTo>
                <a:cubicBezTo>
                  <a:pt x="8155168" y="4036622"/>
                  <a:pt x="8158892" y="4036622"/>
                  <a:pt x="8166340" y="4044070"/>
                </a:cubicBezTo>
                <a:cubicBezTo>
                  <a:pt x="8173788" y="4051518"/>
                  <a:pt x="8177512" y="4051518"/>
                  <a:pt x="8177512" y="4044070"/>
                </a:cubicBezTo>
                <a:cubicBezTo>
                  <a:pt x="8184959" y="4044070"/>
                  <a:pt x="8188684" y="4045932"/>
                  <a:pt x="8188684" y="4049656"/>
                </a:cubicBezTo>
                <a:cubicBezTo>
                  <a:pt x="8188684" y="4053379"/>
                  <a:pt x="8192407" y="4055241"/>
                  <a:pt x="8199854" y="4055241"/>
                </a:cubicBezTo>
                <a:cubicBezTo>
                  <a:pt x="8199854" y="4070136"/>
                  <a:pt x="8214748" y="4070136"/>
                  <a:pt x="8244541" y="4055241"/>
                </a:cubicBezTo>
                <a:lnTo>
                  <a:pt x="8255712" y="4055241"/>
                </a:lnTo>
                <a:lnTo>
                  <a:pt x="8255712" y="4066413"/>
                </a:lnTo>
                <a:lnTo>
                  <a:pt x="8278055" y="4055241"/>
                </a:lnTo>
                <a:lnTo>
                  <a:pt x="8285038" y="4055241"/>
                </a:lnTo>
                <a:cubicBezTo>
                  <a:pt x="8287830" y="4055241"/>
                  <a:pt x="8289226" y="4055241"/>
                  <a:pt x="8289226" y="4055241"/>
                </a:cubicBezTo>
                <a:lnTo>
                  <a:pt x="8255712" y="4077584"/>
                </a:lnTo>
                <a:cubicBezTo>
                  <a:pt x="8240816" y="4077584"/>
                  <a:pt x="8233368" y="4081309"/>
                  <a:pt x="8233368" y="4088756"/>
                </a:cubicBezTo>
                <a:lnTo>
                  <a:pt x="8233368" y="4099927"/>
                </a:lnTo>
                <a:lnTo>
                  <a:pt x="8266883" y="4122270"/>
                </a:lnTo>
                <a:cubicBezTo>
                  <a:pt x="8281778" y="4122270"/>
                  <a:pt x="8292949" y="4125994"/>
                  <a:pt x="8300398" y="4133441"/>
                </a:cubicBezTo>
                <a:cubicBezTo>
                  <a:pt x="8307846" y="4133441"/>
                  <a:pt x="8311569" y="4133441"/>
                  <a:pt x="8311569" y="4133441"/>
                </a:cubicBezTo>
                <a:cubicBezTo>
                  <a:pt x="8311569" y="4133441"/>
                  <a:pt x="8315292" y="4133441"/>
                  <a:pt x="8322740" y="4133441"/>
                </a:cubicBezTo>
                <a:cubicBezTo>
                  <a:pt x="8322740" y="4133441"/>
                  <a:pt x="8324603" y="4137166"/>
                  <a:pt x="8328326" y="4144614"/>
                </a:cubicBezTo>
                <a:cubicBezTo>
                  <a:pt x="8332050" y="4152060"/>
                  <a:pt x="8330190" y="4155785"/>
                  <a:pt x="8322740" y="4155785"/>
                </a:cubicBezTo>
                <a:lnTo>
                  <a:pt x="8300398" y="4155785"/>
                </a:lnTo>
                <a:cubicBezTo>
                  <a:pt x="8292949" y="4163232"/>
                  <a:pt x="8285503" y="4166955"/>
                  <a:pt x="8278055" y="4166955"/>
                </a:cubicBezTo>
                <a:lnTo>
                  <a:pt x="8278055" y="4155785"/>
                </a:lnTo>
                <a:lnTo>
                  <a:pt x="8266883" y="4144614"/>
                </a:lnTo>
                <a:cubicBezTo>
                  <a:pt x="8259435" y="4144614"/>
                  <a:pt x="8257575" y="4148337"/>
                  <a:pt x="8261298" y="4155785"/>
                </a:cubicBezTo>
                <a:cubicBezTo>
                  <a:pt x="8265021" y="4163232"/>
                  <a:pt x="8263160" y="4166955"/>
                  <a:pt x="8255712" y="4166955"/>
                </a:cubicBezTo>
                <a:cubicBezTo>
                  <a:pt x="8255712" y="4159509"/>
                  <a:pt x="8250126" y="4153923"/>
                  <a:pt x="8238955" y="4150198"/>
                </a:cubicBezTo>
                <a:cubicBezTo>
                  <a:pt x="8227782" y="4146475"/>
                  <a:pt x="8220335" y="4142752"/>
                  <a:pt x="8216612" y="4139028"/>
                </a:cubicBezTo>
                <a:cubicBezTo>
                  <a:pt x="8212888" y="4135303"/>
                  <a:pt x="8211026" y="4133441"/>
                  <a:pt x="8211026" y="4133441"/>
                </a:cubicBezTo>
                <a:lnTo>
                  <a:pt x="8188684" y="4133441"/>
                </a:lnTo>
                <a:lnTo>
                  <a:pt x="8132825" y="4122270"/>
                </a:lnTo>
                <a:lnTo>
                  <a:pt x="8116068" y="4122270"/>
                </a:lnTo>
                <a:cubicBezTo>
                  <a:pt x="8119791" y="4122270"/>
                  <a:pt x="8121654" y="4120409"/>
                  <a:pt x="8121654" y="4116684"/>
                </a:cubicBezTo>
                <a:cubicBezTo>
                  <a:pt x="8121654" y="4112960"/>
                  <a:pt x="8119791" y="4109237"/>
                  <a:pt x="8116068" y="4105513"/>
                </a:cubicBezTo>
                <a:cubicBezTo>
                  <a:pt x="8112345" y="4101789"/>
                  <a:pt x="8108620" y="4101789"/>
                  <a:pt x="8104897" y="4105513"/>
                </a:cubicBezTo>
                <a:cubicBezTo>
                  <a:pt x="8101174" y="4109237"/>
                  <a:pt x="8101174" y="4112960"/>
                  <a:pt x="8104897" y="4116684"/>
                </a:cubicBezTo>
                <a:cubicBezTo>
                  <a:pt x="8108620" y="4120409"/>
                  <a:pt x="8112345" y="4122270"/>
                  <a:pt x="8116068" y="4122270"/>
                </a:cubicBezTo>
                <a:lnTo>
                  <a:pt x="8093726" y="4122270"/>
                </a:lnTo>
                <a:cubicBezTo>
                  <a:pt x="8082554" y="4122270"/>
                  <a:pt x="8076968" y="4124132"/>
                  <a:pt x="8076968" y="4127857"/>
                </a:cubicBezTo>
                <a:cubicBezTo>
                  <a:pt x="8076968" y="4131580"/>
                  <a:pt x="8075106" y="4133441"/>
                  <a:pt x="8071383" y="4133441"/>
                </a:cubicBezTo>
                <a:cubicBezTo>
                  <a:pt x="8067660" y="4133441"/>
                  <a:pt x="8062074" y="4133441"/>
                  <a:pt x="8054626" y="4133441"/>
                </a:cubicBezTo>
                <a:lnTo>
                  <a:pt x="8043454" y="4133441"/>
                </a:lnTo>
                <a:lnTo>
                  <a:pt x="8043454" y="4144614"/>
                </a:lnTo>
                <a:cubicBezTo>
                  <a:pt x="8036006" y="4144614"/>
                  <a:pt x="8032283" y="4140889"/>
                  <a:pt x="8032283" y="4133441"/>
                </a:cubicBezTo>
                <a:cubicBezTo>
                  <a:pt x="8032283" y="4118546"/>
                  <a:pt x="8036006" y="4114823"/>
                  <a:pt x="8043454" y="4122270"/>
                </a:cubicBezTo>
                <a:cubicBezTo>
                  <a:pt x="8050903" y="4122270"/>
                  <a:pt x="8056488" y="4120409"/>
                  <a:pt x="8060210" y="4116684"/>
                </a:cubicBezTo>
                <a:cubicBezTo>
                  <a:pt x="8063934" y="4112960"/>
                  <a:pt x="8062074" y="4111098"/>
                  <a:pt x="8054626" y="4111098"/>
                </a:cubicBezTo>
                <a:cubicBezTo>
                  <a:pt x="8047177" y="4111098"/>
                  <a:pt x="8043454" y="4111098"/>
                  <a:pt x="8043454" y="4111098"/>
                </a:cubicBezTo>
                <a:cubicBezTo>
                  <a:pt x="8043454" y="4103652"/>
                  <a:pt x="8041592" y="4099927"/>
                  <a:pt x="8037869" y="4099927"/>
                </a:cubicBezTo>
                <a:cubicBezTo>
                  <a:pt x="8034144" y="4099927"/>
                  <a:pt x="8030420" y="4099927"/>
                  <a:pt x="8026696" y="4099927"/>
                </a:cubicBezTo>
                <a:cubicBezTo>
                  <a:pt x="8022974" y="4099927"/>
                  <a:pt x="8019249" y="4101789"/>
                  <a:pt x="8015526" y="4105513"/>
                </a:cubicBezTo>
                <a:cubicBezTo>
                  <a:pt x="8011802" y="4109237"/>
                  <a:pt x="8006216" y="4111098"/>
                  <a:pt x="7998768" y="4111098"/>
                </a:cubicBezTo>
                <a:cubicBezTo>
                  <a:pt x="7991320" y="4111098"/>
                  <a:pt x="7987596" y="4111098"/>
                  <a:pt x="7987596" y="4111098"/>
                </a:cubicBezTo>
                <a:cubicBezTo>
                  <a:pt x="7987596" y="4118546"/>
                  <a:pt x="7976426" y="4122270"/>
                  <a:pt x="7954082" y="4122270"/>
                </a:cubicBezTo>
                <a:lnTo>
                  <a:pt x="7942912" y="4122270"/>
                </a:lnTo>
                <a:cubicBezTo>
                  <a:pt x="7942912" y="4114823"/>
                  <a:pt x="7941048" y="4111098"/>
                  <a:pt x="7937326" y="4111098"/>
                </a:cubicBezTo>
                <a:cubicBezTo>
                  <a:pt x="7933602" y="4111098"/>
                  <a:pt x="7931739" y="4111098"/>
                  <a:pt x="7931739" y="4111098"/>
                </a:cubicBezTo>
                <a:cubicBezTo>
                  <a:pt x="7916845" y="4111098"/>
                  <a:pt x="7909396" y="4111098"/>
                  <a:pt x="7909396" y="4111098"/>
                </a:cubicBezTo>
                <a:cubicBezTo>
                  <a:pt x="7909396" y="4103652"/>
                  <a:pt x="7907534" y="4099927"/>
                  <a:pt x="7903811" y="4099927"/>
                </a:cubicBezTo>
                <a:cubicBezTo>
                  <a:pt x="7900088" y="4099927"/>
                  <a:pt x="7898225" y="4099927"/>
                  <a:pt x="7898225" y="4099927"/>
                </a:cubicBezTo>
                <a:lnTo>
                  <a:pt x="7864711" y="4099927"/>
                </a:lnTo>
                <a:cubicBezTo>
                  <a:pt x="7864711" y="4092480"/>
                  <a:pt x="7860988" y="4088756"/>
                  <a:pt x="7853538" y="4088756"/>
                </a:cubicBezTo>
                <a:cubicBezTo>
                  <a:pt x="7846091" y="4088756"/>
                  <a:pt x="7842368" y="4085032"/>
                  <a:pt x="7842368" y="4077584"/>
                </a:cubicBezTo>
                <a:cubicBezTo>
                  <a:pt x="7842368" y="4077584"/>
                  <a:pt x="7840504" y="4077584"/>
                  <a:pt x="7836782" y="4077584"/>
                </a:cubicBezTo>
                <a:cubicBezTo>
                  <a:pt x="7833058" y="4077584"/>
                  <a:pt x="7827472" y="4077584"/>
                  <a:pt x="7820024" y="4077584"/>
                </a:cubicBezTo>
                <a:lnTo>
                  <a:pt x="7786510" y="4077584"/>
                </a:lnTo>
                <a:cubicBezTo>
                  <a:pt x="7779062" y="4070136"/>
                  <a:pt x="7764168" y="4062689"/>
                  <a:pt x="7741824" y="4055241"/>
                </a:cubicBezTo>
                <a:cubicBezTo>
                  <a:pt x="7734376" y="4055241"/>
                  <a:pt x="7725067" y="4055241"/>
                  <a:pt x="7713896" y="4055241"/>
                </a:cubicBezTo>
                <a:cubicBezTo>
                  <a:pt x="7702724" y="4055241"/>
                  <a:pt x="7691553" y="4053379"/>
                  <a:pt x="7680382" y="4049656"/>
                </a:cubicBezTo>
                <a:cubicBezTo>
                  <a:pt x="7669210" y="4045932"/>
                  <a:pt x="7659900" y="4044070"/>
                  <a:pt x="7652452" y="4044070"/>
                </a:cubicBezTo>
                <a:lnTo>
                  <a:pt x="7652452" y="4055241"/>
                </a:lnTo>
                <a:cubicBezTo>
                  <a:pt x="7674796" y="4070136"/>
                  <a:pt x="7689690" y="4073861"/>
                  <a:pt x="7697139" y="4066413"/>
                </a:cubicBezTo>
                <a:lnTo>
                  <a:pt x="7708310" y="4066413"/>
                </a:lnTo>
                <a:cubicBezTo>
                  <a:pt x="7715758" y="4073861"/>
                  <a:pt x="7717620" y="4077584"/>
                  <a:pt x="7713896" y="4077584"/>
                </a:cubicBezTo>
                <a:cubicBezTo>
                  <a:pt x="7710173" y="4077584"/>
                  <a:pt x="7700862" y="4077584"/>
                  <a:pt x="7685967" y="4077584"/>
                </a:cubicBezTo>
                <a:cubicBezTo>
                  <a:pt x="7663624" y="4077584"/>
                  <a:pt x="7645005" y="4077584"/>
                  <a:pt x="7630110" y="4077584"/>
                </a:cubicBezTo>
                <a:lnTo>
                  <a:pt x="7618938" y="4055241"/>
                </a:lnTo>
                <a:lnTo>
                  <a:pt x="7607766" y="4055241"/>
                </a:lnTo>
                <a:cubicBezTo>
                  <a:pt x="7600318" y="4055241"/>
                  <a:pt x="7596596" y="4058965"/>
                  <a:pt x="7596596" y="4066413"/>
                </a:cubicBezTo>
                <a:lnTo>
                  <a:pt x="7596596" y="4060827"/>
                </a:lnTo>
                <a:cubicBezTo>
                  <a:pt x="7596596" y="4057102"/>
                  <a:pt x="7596596" y="4055241"/>
                  <a:pt x="7596596" y="4055241"/>
                </a:cubicBezTo>
                <a:cubicBezTo>
                  <a:pt x="7596596" y="4032899"/>
                  <a:pt x="7589148" y="4021727"/>
                  <a:pt x="7574252" y="4021727"/>
                </a:cubicBezTo>
                <a:lnTo>
                  <a:pt x="7529568" y="4010556"/>
                </a:lnTo>
                <a:cubicBezTo>
                  <a:pt x="7537015" y="4010556"/>
                  <a:pt x="7542601" y="4006831"/>
                  <a:pt x="7546324" y="3999384"/>
                </a:cubicBezTo>
                <a:cubicBezTo>
                  <a:pt x="7550048" y="3991937"/>
                  <a:pt x="7548186" y="3988213"/>
                  <a:pt x="7540738" y="3988213"/>
                </a:cubicBezTo>
                <a:lnTo>
                  <a:pt x="7529568" y="3988213"/>
                </a:lnTo>
                <a:lnTo>
                  <a:pt x="7462538" y="3977042"/>
                </a:lnTo>
                <a:lnTo>
                  <a:pt x="7451367" y="3977042"/>
                </a:lnTo>
                <a:cubicBezTo>
                  <a:pt x="7451367" y="3984488"/>
                  <a:pt x="7447644" y="3988213"/>
                  <a:pt x="7440194" y="3988213"/>
                </a:cubicBezTo>
                <a:cubicBezTo>
                  <a:pt x="7432746" y="3988213"/>
                  <a:pt x="7432746" y="3984488"/>
                  <a:pt x="7440194" y="3977042"/>
                </a:cubicBezTo>
                <a:lnTo>
                  <a:pt x="7429024" y="3965870"/>
                </a:lnTo>
                <a:cubicBezTo>
                  <a:pt x="7421576" y="3965870"/>
                  <a:pt x="7417852" y="3965870"/>
                  <a:pt x="7417852" y="3965870"/>
                </a:cubicBezTo>
                <a:cubicBezTo>
                  <a:pt x="7417852" y="3965870"/>
                  <a:pt x="7417852" y="3964008"/>
                  <a:pt x="7417852" y="3960283"/>
                </a:cubicBezTo>
                <a:cubicBezTo>
                  <a:pt x="7417852" y="3956560"/>
                  <a:pt x="7414128" y="3958422"/>
                  <a:pt x="7406680" y="3965870"/>
                </a:cubicBezTo>
                <a:cubicBezTo>
                  <a:pt x="7406680" y="3965870"/>
                  <a:pt x="7410404" y="3967731"/>
                  <a:pt x="7417852" y="3971456"/>
                </a:cubicBezTo>
                <a:cubicBezTo>
                  <a:pt x="7425300" y="3975179"/>
                  <a:pt x="7425300" y="3980765"/>
                  <a:pt x="7417852" y="3988213"/>
                </a:cubicBezTo>
                <a:cubicBezTo>
                  <a:pt x="7417852" y="3980765"/>
                  <a:pt x="7410404" y="3977042"/>
                  <a:pt x="7395510" y="3977042"/>
                </a:cubicBezTo>
                <a:lnTo>
                  <a:pt x="7384337" y="3965870"/>
                </a:lnTo>
                <a:cubicBezTo>
                  <a:pt x="7391786" y="3965870"/>
                  <a:pt x="7391786" y="3962145"/>
                  <a:pt x="7384337" y="3954699"/>
                </a:cubicBezTo>
                <a:cubicBezTo>
                  <a:pt x="7369443" y="3947251"/>
                  <a:pt x="7358271" y="3950974"/>
                  <a:pt x="7350823" y="3965870"/>
                </a:cubicBezTo>
                <a:cubicBezTo>
                  <a:pt x="7350823" y="3973317"/>
                  <a:pt x="7345237" y="3973317"/>
                  <a:pt x="7334066" y="3965870"/>
                </a:cubicBezTo>
                <a:cubicBezTo>
                  <a:pt x="7322896" y="3958422"/>
                  <a:pt x="7317309" y="3950974"/>
                  <a:pt x="7317309" y="3943526"/>
                </a:cubicBezTo>
                <a:lnTo>
                  <a:pt x="7272622" y="3954699"/>
                </a:lnTo>
                <a:lnTo>
                  <a:pt x="7283795" y="3965870"/>
                </a:lnTo>
                <a:lnTo>
                  <a:pt x="7294966" y="3954699"/>
                </a:lnTo>
                <a:cubicBezTo>
                  <a:pt x="7302414" y="3954699"/>
                  <a:pt x="7309862" y="3954699"/>
                  <a:pt x="7317309" y="3954699"/>
                </a:cubicBezTo>
                <a:lnTo>
                  <a:pt x="7317309" y="3965870"/>
                </a:lnTo>
                <a:cubicBezTo>
                  <a:pt x="7317309" y="3973317"/>
                  <a:pt x="7321032" y="3977042"/>
                  <a:pt x="7328480" y="3977042"/>
                </a:cubicBezTo>
                <a:cubicBezTo>
                  <a:pt x="7343376" y="3984488"/>
                  <a:pt x="7347100" y="3991937"/>
                  <a:pt x="7339652" y="3999384"/>
                </a:cubicBezTo>
                <a:lnTo>
                  <a:pt x="7306136" y="3999384"/>
                </a:lnTo>
                <a:lnTo>
                  <a:pt x="7250280" y="3988213"/>
                </a:lnTo>
                <a:cubicBezTo>
                  <a:pt x="7250280" y="3980765"/>
                  <a:pt x="7244695" y="3975179"/>
                  <a:pt x="7233522" y="3971456"/>
                </a:cubicBezTo>
                <a:cubicBezTo>
                  <a:pt x="7222352" y="3967731"/>
                  <a:pt x="7213042" y="3969594"/>
                  <a:pt x="7205594" y="3977042"/>
                </a:cubicBezTo>
                <a:lnTo>
                  <a:pt x="7250280" y="3999384"/>
                </a:lnTo>
                <a:cubicBezTo>
                  <a:pt x="7257728" y="3999384"/>
                  <a:pt x="7261452" y="3999384"/>
                  <a:pt x="7261452" y="3999384"/>
                </a:cubicBezTo>
                <a:cubicBezTo>
                  <a:pt x="7261452" y="3999384"/>
                  <a:pt x="7265175" y="3999384"/>
                  <a:pt x="7272622" y="3999384"/>
                </a:cubicBezTo>
                <a:cubicBezTo>
                  <a:pt x="7287518" y="4014279"/>
                  <a:pt x="7298689" y="4021727"/>
                  <a:pt x="7306136" y="4021727"/>
                </a:cubicBezTo>
                <a:lnTo>
                  <a:pt x="7317309" y="4021727"/>
                </a:lnTo>
                <a:lnTo>
                  <a:pt x="7328480" y="4032899"/>
                </a:lnTo>
                <a:cubicBezTo>
                  <a:pt x="7335929" y="4032899"/>
                  <a:pt x="7343376" y="4032899"/>
                  <a:pt x="7350823" y="4032899"/>
                </a:cubicBezTo>
                <a:cubicBezTo>
                  <a:pt x="7358271" y="4032899"/>
                  <a:pt x="7361994" y="4036622"/>
                  <a:pt x="7361994" y="4044070"/>
                </a:cubicBezTo>
                <a:lnTo>
                  <a:pt x="7391785" y="4051518"/>
                </a:lnTo>
                <a:lnTo>
                  <a:pt x="7384337" y="4044070"/>
                </a:lnTo>
                <a:cubicBezTo>
                  <a:pt x="7384337" y="4044070"/>
                  <a:pt x="7389924" y="4044070"/>
                  <a:pt x="7401094" y="4044070"/>
                </a:cubicBezTo>
                <a:cubicBezTo>
                  <a:pt x="7412266" y="4044070"/>
                  <a:pt x="7417852" y="4047795"/>
                  <a:pt x="7417852" y="4055241"/>
                </a:cubicBezTo>
                <a:lnTo>
                  <a:pt x="7406680" y="4055241"/>
                </a:lnTo>
                <a:cubicBezTo>
                  <a:pt x="7421576" y="4055241"/>
                  <a:pt x="7430886" y="4058965"/>
                  <a:pt x="7434610" y="4066413"/>
                </a:cubicBezTo>
                <a:cubicBezTo>
                  <a:pt x="7438333" y="4073861"/>
                  <a:pt x="7440194" y="4077584"/>
                  <a:pt x="7440194" y="4077584"/>
                </a:cubicBezTo>
                <a:lnTo>
                  <a:pt x="7440194" y="4066413"/>
                </a:lnTo>
                <a:lnTo>
                  <a:pt x="7462538" y="4066413"/>
                </a:lnTo>
                <a:lnTo>
                  <a:pt x="7462538" y="4077584"/>
                </a:lnTo>
                <a:lnTo>
                  <a:pt x="7462538" y="4088756"/>
                </a:lnTo>
                <a:cubicBezTo>
                  <a:pt x="7462538" y="4088756"/>
                  <a:pt x="7477433" y="4092480"/>
                  <a:pt x="7507224" y="4099927"/>
                </a:cubicBezTo>
                <a:lnTo>
                  <a:pt x="7563082" y="4111098"/>
                </a:lnTo>
                <a:lnTo>
                  <a:pt x="7551909" y="4099927"/>
                </a:lnTo>
                <a:lnTo>
                  <a:pt x="7551909" y="4088756"/>
                </a:lnTo>
                <a:cubicBezTo>
                  <a:pt x="7551909" y="4096203"/>
                  <a:pt x="7559358" y="4099927"/>
                  <a:pt x="7574252" y="4099927"/>
                </a:cubicBezTo>
                <a:lnTo>
                  <a:pt x="7596596" y="4122270"/>
                </a:lnTo>
                <a:lnTo>
                  <a:pt x="7607766" y="4122270"/>
                </a:lnTo>
                <a:cubicBezTo>
                  <a:pt x="7607766" y="4122270"/>
                  <a:pt x="7613352" y="4124132"/>
                  <a:pt x="7624525" y="4127857"/>
                </a:cubicBezTo>
                <a:cubicBezTo>
                  <a:pt x="7635696" y="4131580"/>
                  <a:pt x="7645005" y="4135303"/>
                  <a:pt x="7652452" y="4139028"/>
                </a:cubicBezTo>
                <a:cubicBezTo>
                  <a:pt x="7659900" y="4142752"/>
                  <a:pt x="7669210" y="4146475"/>
                  <a:pt x="7680382" y="4150198"/>
                </a:cubicBezTo>
                <a:cubicBezTo>
                  <a:pt x="7691553" y="4153923"/>
                  <a:pt x="7697139" y="4155785"/>
                  <a:pt x="7697139" y="4155785"/>
                </a:cubicBezTo>
                <a:cubicBezTo>
                  <a:pt x="7712033" y="4155785"/>
                  <a:pt x="7723206" y="4155785"/>
                  <a:pt x="7730653" y="4155785"/>
                </a:cubicBezTo>
                <a:lnTo>
                  <a:pt x="7741824" y="4166955"/>
                </a:lnTo>
                <a:lnTo>
                  <a:pt x="7719481" y="4166955"/>
                </a:lnTo>
                <a:lnTo>
                  <a:pt x="7730653" y="4178128"/>
                </a:lnTo>
                <a:cubicBezTo>
                  <a:pt x="7745547" y="4185575"/>
                  <a:pt x="7756720" y="4189299"/>
                  <a:pt x="7764168" y="4189299"/>
                </a:cubicBezTo>
                <a:lnTo>
                  <a:pt x="7764168" y="4178128"/>
                </a:lnTo>
                <a:lnTo>
                  <a:pt x="7775338" y="4166955"/>
                </a:lnTo>
                <a:cubicBezTo>
                  <a:pt x="7782788" y="4166955"/>
                  <a:pt x="7786510" y="4166955"/>
                  <a:pt x="7786510" y="4166955"/>
                </a:cubicBezTo>
                <a:lnTo>
                  <a:pt x="7797682" y="4166955"/>
                </a:lnTo>
                <a:cubicBezTo>
                  <a:pt x="7797682" y="4174403"/>
                  <a:pt x="7797682" y="4178128"/>
                  <a:pt x="7797682" y="4178128"/>
                </a:cubicBezTo>
                <a:cubicBezTo>
                  <a:pt x="7805130" y="4178128"/>
                  <a:pt x="7805130" y="4181852"/>
                  <a:pt x="7797682" y="4189299"/>
                </a:cubicBezTo>
                <a:cubicBezTo>
                  <a:pt x="7797682" y="4196746"/>
                  <a:pt x="7812577" y="4204194"/>
                  <a:pt x="7842368" y="4211642"/>
                </a:cubicBezTo>
                <a:cubicBezTo>
                  <a:pt x="7849816" y="4211642"/>
                  <a:pt x="7855402" y="4211642"/>
                  <a:pt x="7859125" y="4211642"/>
                </a:cubicBezTo>
                <a:cubicBezTo>
                  <a:pt x="7862848" y="4211642"/>
                  <a:pt x="7864711" y="4207917"/>
                  <a:pt x="7864711" y="4200471"/>
                </a:cubicBezTo>
                <a:lnTo>
                  <a:pt x="7887054" y="4200471"/>
                </a:lnTo>
                <a:cubicBezTo>
                  <a:pt x="7909396" y="4207917"/>
                  <a:pt x="7924292" y="4211642"/>
                  <a:pt x="7931739" y="4211642"/>
                </a:cubicBezTo>
                <a:lnTo>
                  <a:pt x="7942912" y="4211642"/>
                </a:lnTo>
                <a:lnTo>
                  <a:pt x="7942912" y="4222813"/>
                </a:lnTo>
                <a:cubicBezTo>
                  <a:pt x="7950359" y="4230261"/>
                  <a:pt x="7955946" y="4232124"/>
                  <a:pt x="7959668" y="4228399"/>
                </a:cubicBezTo>
                <a:cubicBezTo>
                  <a:pt x="7963392" y="4224676"/>
                  <a:pt x="7967116" y="4222813"/>
                  <a:pt x="7970840" y="4222813"/>
                </a:cubicBezTo>
                <a:cubicBezTo>
                  <a:pt x="7974562" y="4222813"/>
                  <a:pt x="7976426" y="4224676"/>
                  <a:pt x="7976426" y="4228399"/>
                </a:cubicBezTo>
                <a:cubicBezTo>
                  <a:pt x="7976426" y="4232124"/>
                  <a:pt x="7976426" y="4233985"/>
                  <a:pt x="7976426" y="4233985"/>
                </a:cubicBezTo>
                <a:cubicBezTo>
                  <a:pt x="7968976" y="4233985"/>
                  <a:pt x="7965253" y="4233985"/>
                  <a:pt x="7965253" y="4233985"/>
                </a:cubicBezTo>
                <a:cubicBezTo>
                  <a:pt x="7965253" y="4233985"/>
                  <a:pt x="7965253" y="4237710"/>
                  <a:pt x="7965253" y="4245156"/>
                </a:cubicBezTo>
                <a:cubicBezTo>
                  <a:pt x="7972702" y="4245156"/>
                  <a:pt x="7978287" y="4243294"/>
                  <a:pt x="7982012" y="4239571"/>
                </a:cubicBezTo>
                <a:cubicBezTo>
                  <a:pt x="7985735" y="4235847"/>
                  <a:pt x="7995046" y="4233985"/>
                  <a:pt x="8009940" y="4233985"/>
                </a:cubicBezTo>
                <a:cubicBezTo>
                  <a:pt x="8017388" y="4233985"/>
                  <a:pt x="8024835" y="4235847"/>
                  <a:pt x="8032283" y="4239571"/>
                </a:cubicBezTo>
                <a:cubicBezTo>
                  <a:pt x="8039730" y="4243294"/>
                  <a:pt x="8047177" y="4245156"/>
                  <a:pt x="8054626" y="4245156"/>
                </a:cubicBezTo>
                <a:lnTo>
                  <a:pt x="8065797" y="4256328"/>
                </a:lnTo>
                <a:cubicBezTo>
                  <a:pt x="8073244" y="4256328"/>
                  <a:pt x="8078831" y="4254467"/>
                  <a:pt x="8082554" y="4250742"/>
                </a:cubicBezTo>
                <a:cubicBezTo>
                  <a:pt x="8086277" y="4247018"/>
                  <a:pt x="8091863" y="4248881"/>
                  <a:pt x="8099311" y="4256328"/>
                </a:cubicBezTo>
                <a:cubicBezTo>
                  <a:pt x="8114206" y="4256328"/>
                  <a:pt x="8125378" y="4256328"/>
                  <a:pt x="8132825" y="4256328"/>
                </a:cubicBezTo>
                <a:cubicBezTo>
                  <a:pt x="8140274" y="4256328"/>
                  <a:pt x="8147720" y="4260051"/>
                  <a:pt x="8155168" y="4267499"/>
                </a:cubicBezTo>
                <a:cubicBezTo>
                  <a:pt x="8170064" y="4267499"/>
                  <a:pt x="8177512" y="4267499"/>
                  <a:pt x="8177512" y="4267499"/>
                </a:cubicBezTo>
                <a:lnTo>
                  <a:pt x="8188684" y="4278672"/>
                </a:lnTo>
                <a:cubicBezTo>
                  <a:pt x="8203578" y="4278672"/>
                  <a:pt x="8212888" y="4280533"/>
                  <a:pt x="8216612" y="4284256"/>
                </a:cubicBezTo>
                <a:cubicBezTo>
                  <a:pt x="8220335" y="4287981"/>
                  <a:pt x="8229646" y="4289842"/>
                  <a:pt x="8244541" y="4289842"/>
                </a:cubicBezTo>
                <a:lnTo>
                  <a:pt x="8244541" y="4301013"/>
                </a:lnTo>
                <a:cubicBezTo>
                  <a:pt x="8251989" y="4301013"/>
                  <a:pt x="8255712" y="4304738"/>
                  <a:pt x="8255712" y="4312186"/>
                </a:cubicBezTo>
                <a:cubicBezTo>
                  <a:pt x="8255712" y="4319632"/>
                  <a:pt x="8242678" y="4323356"/>
                  <a:pt x="8216612" y="4323356"/>
                </a:cubicBezTo>
                <a:cubicBezTo>
                  <a:pt x="8190546" y="4323356"/>
                  <a:pt x="8173788" y="4323356"/>
                  <a:pt x="8166340" y="4323356"/>
                </a:cubicBezTo>
                <a:cubicBezTo>
                  <a:pt x="8158892" y="4323356"/>
                  <a:pt x="8151445" y="4323356"/>
                  <a:pt x="8143998" y="4323356"/>
                </a:cubicBezTo>
                <a:cubicBezTo>
                  <a:pt x="8136550" y="4323356"/>
                  <a:pt x="8129102" y="4323356"/>
                  <a:pt x="8121654" y="4323356"/>
                </a:cubicBezTo>
                <a:lnTo>
                  <a:pt x="8155168" y="4334529"/>
                </a:lnTo>
                <a:cubicBezTo>
                  <a:pt x="8192407" y="4334529"/>
                  <a:pt x="8211026" y="4334529"/>
                  <a:pt x="8211026" y="4334529"/>
                </a:cubicBezTo>
                <a:lnTo>
                  <a:pt x="8211026" y="4345700"/>
                </a:lnTo>
                <a:lnTo>
                  <a:pt x="8222198" y="4356871"/>
                </a:lnTo>
                <a:lnTo>
                  <a:pt x="8244541" y="4368043"/>
                </a:lnTo>
                <a:lnTo>
                  <a:pt x="8233368" y="4368043"/>
                </a:lnTo>
                <a:lnTo>
                  <a:pt x="8222198" y="4368043"/>
                </a:lnTo>
                <a:cubicBezTo>
                  <a:pt x="8229646" y="4368043"/>
                  <a:pt x="8229646" y="4371766"/>
                  <a:pt x="8222198" y="4379214"/>
                </a:cubicBezTo>
                <a:lnTo>
                  <a:pt x="8199854" y="4368043"/>
                </a:lnTo>
                <a:lnTo>
                  <a:pt x="8199854" y="4362457"/>
                </a:lnTo>
                <a:cubicBezTo>
                  <a:pt x="8199854" y="4366181"/>
                  <a:pt x="8196132" y="4368043"/>
                  <a:pt x="8188684" y="4368043"/>
                </a:cubicBezTo>
                <a:lnTo>
                  <a:pt x="8177512" y="4368043"/>
                </a:lnTo>
                <a:lnTo>
                  <a:pt x="8143998" y="4356871"/>
                </a:lnTo>
                <a:lnTo>
                  <a:pt x="8065797" y="4334529"/>
                </a:lnTo>
                <a:cubicBezTo>
                  <a:pt x="8050903" y="4334529"/>
                  <a:pt x="8039730" y="4330804"/>
                  <a:pt x="8032283" y="4323356"/>
                </a:cubicBezTo>
                <a:cubicBezTo>
                  <a:pt x="8024835" y="4315909"/>
                  <a:pt x="8021110" y="4312186"/>
                  <a:pt x="8021110" y="4312186"/>
                </a:cubicBezTo>
                <a:cubicBezTo>
                  <a:pt x="8021110" y="4312186"/>
                  <a:pt x="8024835" y="4308461"/>
                  <a:pt x="8032283" y="4301013"/>
                </a:cubicBezTo>
                <a:lnTo>
                  <a:pt x="8043454" y="4289842"/>
                </a:lnTo>
                <a:cubicBezTo>
                  <a:pt x="8043454" y="4289842"/>
                  <a:pt x="8043454" y="4293567"/>
                  <a:pt x="8043454" y="4301013"/>
                </a:cubicBezTo>
                <a:cubicBezTo>
                  <a:pt x="8043454" y="4308461"/>
                  <a:pt x="8047177" y="4312186"/>
                  <a:pt x="8054626" y="4312186"/>
                </a:cubicBezTo>
                <a:cubicBezTo>
                  <a:pt x="8062074" y="4319632"/>
                  <a:pt x="8069520" y="4323356"/>
                  <a:pt x="8076968" y="4323356"/>
                </a:cubicBezTo>
                <a:cubicBezTo>
                  <a:pt x="8084417" y="4323356"/>
                  <a:pt x="8091863" y="4319632"/>
                  <a:pt x="8099311" y="4312186"/>
                </a:cubicBezTo>
                <a:lnTo>
                  <a:pt x="8110484" y="4301013"/>
                </a:lnTo>
                <a:cubicBezTo>
                  <a:pt x="8103034" y="4301013"/>
                  <a:pt x="8095588" y="4301013"/>
                  <a:pt x="8088140" y="4301013"/>
                </a:cubicBezTo>
                <a:cubicBezTo>
                  <a:pt x="8058349" y="4293567"/>
                  <a:pt x="8043454" y="4286118"/>
                  <a:pt x="8043454" y="4278672"/>
                </a:cubicBezTo>
                <a:lnTo>
                  <a:pt x="8021110" y="4267499"/>
                </a:lnTo>
                <a:lnTo>
                  <a:pt x="8021110" y="4278672"/>
                </a:lnTo>
                <a:lnTo>
                  <a:pt x="7998768" y="4278672"/>
                </a:lnTo>
                <a:cubicBezTo>
                  <a:pt x="7991320" y="4278672"/>
                  <a:pt x="7983874" y="4278672"/>
                  <a:pt x="7976426" y="4278672"/>
                </a:cubicBezTo>
                <a:cubicBezTo>
                  <a:pt x="7976426" y="4286118"/>
                  <a:pt x="7983874" y="4293567"/>
                  <a:pt x="7998768" y="4301013"/>
                </a:cubicBezTo>
                <a:lnTo>
                  <a:pt x="7987596" y="4301013"/>
                </a:lnTo>
                <a:cubicBezTo>
                  <a:pt x="7987596" y="4301013"/>
                  <a:pt x="7983874" y="4301013"/>
                  <a:pt x="7976426" y="4301013"/>
                </a:cubicBezTo>
                <a:cubicBezTo>
                  <a:pt x="7976426" y="4308461"/>
                  <a:pt x="7970840" y="4310324"/>
                  <a:pt x="7959668" y="4306599"/>
                </a:cubicBezTo>
                <a:cubicBezTo>
                  <a:pt x="7948496" y="4302875"/>
                  <a:pt x="7942912" y="4304738"/>
                  <a:pt x="7942912" y="4312186"/>
                </a:cubicBezTo>
                <a:lnTo>
                  <a:pt x="7931739" y="4323356"/>
                </a:lnTo>
                <a:cubicBezTo>
                  <a:pt x="7939187" y="4330804"/>
                  <a:pt x="7942912" y="4334529"/>
                  <a:pt x="7942912" y="4334529"/>
                </a:cubicBezTo>
                <a:cubicBezTo>
                  <a:pt x="7942912" y="4334529"/>
                  <a:pt x="7939187" y="4334529"/>
                  <a:pt x="7931739" y="4334529"/>
                </a:cubicBezTo>
                <a:lnTo>
                  <a:pt x="7931739" y="4345700"/>
                </a:lnTo>
                <a:cubicBezTo>
                  <a:pt x="7939187" y="4345700"/>
                  <a:pt x="7941048" y="4349424"/>
                  <a:pt x="7937326" y="4356871"/>
                </a:cubicBezTo>
                <a:cubicBezTo>
                  <a:pt x="7933602" y="4364318"/>
                  <a:pt x="7935462" y="4368043"/>
                  <a:pt x="7942912" y="4368043"/>
                </a:cubicBezTo>
                <a:cubicBezTo>
                  <a:pt x="7950359" y="4368043"/>
                  <a:pt x="7950359" y="4371766"/>
                  <a:pt x="7942912" y="4379214"/>
                </a:cubicBezTo>
                <a:cubicBezTo>
                  <a:pt x="7935462" y="4379214"/>
                  <a:pt x="7931739" y="4375491"/>
                  <a:pt x="7931739" y="4368043"/>
                </a:cubicBezTo>
                <a:lnTo>
                  <a:pt x="7842368" y="4345700"/>
                </a:lnTo>
                <a:cubicBezTo>
                  <a:pt x="7820024" y="4345700"/>
                  <a:pt x="7808854" y="4341975"/>
                  <a:pt x="7808854" y="4334529"/>
                </a:cubicBezTo>
                <a:cubicBezTo>
                  <a:pt x="7801404" y="4334529"/>
                  <a:pt x="7797682" y="4334529"/>
                  <a:pt x="7797682" y="4334529"/>
                </a:cubicBezTo>
                <a:cubicBezTo>
                  <a:pt x="7797682" y="4334529"/>
                  <a:pt x="7793958" y="4338252"/>
                  <a:pt x="7786510" y="4345700"/>
                </a:cubicBezTo>
                <a:cubicBezTo>
                  <a:pt x="7786510" y="4345700"/>
                  <a:pt x="7784648" y="4343838"/>
                  <a:pt x="7780924" y="4340114"/>
                </a:cubicBezTo>
                <a:cubicBezTo>
                  <a:pt x="7777201" y="4336390"/>
                  <a:pt x="7767890" y="4334529"/>
                  <a:pt x="7752996" y="4334529"/>
                </a:cubicBezTo>
                <a:cubicBezTo>
                  <a:pt x="7760444" y="4327081"/>
                  <a:pt x="7760444" y="4323356"/>
                  <a:pt x="7752996" y="4323356"/>
                </a:cubicBezTo>
                <a:lnTo>
                  <a:pt x="7764168" y="4289842"/>
                </a:lnTo>
                <a:cubicBezTo>
                  <a:pt x="7779062" y="4297290"/>
                  <a:pt x="7797682" y="4304738"/>
                  <a:pt x="7820024" y="4312186"/>
                </a:cubicBezTo>
                <a:cubicBezTo>
                  <a:pt x="7827472" y="4312186"/>
                  <a:pt x="7833058" y="4314047"/>
                  <a:pt x="7836782" y="4317770"/>
                </a:cubicBezTo>
                <a:cubicBezTo>
                  <a:pt x="7840504" y="4321495"/>
                  <a:pt x="7846091" y="4323356"/>
                  <a:pt x="7853538" y="4323356"/>
                </a:cubicBezTo>
                <a:lnTo>
                  <a:pt x="7864711" y="4323356"/>
                </a:lnTo>
                <a:cubicBezTo>
                  <a:pt x="7849816" y="4308461"/>
                  <a:pt x="7827472" y="4301013"/>
                  <a:pt x="7797682" y="4301013"/>
                </a:cubicBezTo>
                <a:cubicBezTo>
                  <a:pt x="7782788" y="4293567"/>
                  <a:pt x="7775338" y="4286118"/>
                  <a:pt x="7775338" y="4278672"/>
                </a:cubicBezTo>
                <a:cubicBezTo>
                  <a:pt x="7775338" y="4278672"/>
                  <a:pt x="7771615" y="4278672"/>
                  <a:pt x="7764168" y="4278672"/>
                </a:cubicBezTo>
                <a:cubicBezTo>
                  <a:pt x="7756720" y="4278672"/>
                  <a:pt x="7752996" y="4271224"/>
                  <a:pt x="7752996" y="4256328"/>
                </a:cubicBezTo>
                <a:cubicBezTo>
                  <a:pt x="7752996" y="4248881"/>
                  <a:pt x="7756720" y="4245156"/>
                  <a:pt x="7764168" y="4245156"/>
                </a:cubicBezTo>
                <a:cubicBezTo>
                  <a:pt x="7771615" y="4245156"/>
                  <a:pt x="7775338" y="4245156"/>
                  <a:pt x="7775338" y="4245156"/>
                </a:cubicBezTo>
                <a:lnTo>
                  <a:pt x="7741824" y="4233985"/>
                </a:lnTo>
                <a:cubicBezTo>
                  <a:pt x="7741824" y="4233985"/>
                  <a:pt x="7741824" y="4237710"/>
                  <a:pt x="7741824" y="4245156"/>
                </a:cubicBezTo>
                <a:cubicBezTo>
                  <a:pt x="7734376" y="4245156"/>
                  <a:pt x="7728790" y="4245156"/>
                  <a:pt x="7725067" y="4245156"/>
                </a:cubicBezTo>
                <a:cubicBezTo>
                  <a:pt x="7721344" y="4245156"/>
                  <a:pt x="7723206" y="4248881"/>
                  <a:pt x="7730653" y="4256328"/>
                </a:cubicBezTo>
                <a:cubicBezTo>
                  <a:pt x="7730653" y="4263775"/>
                  <a:pt x="7730653" y="4267499"/>
                  <a:pt x="7730653" y="4267499"/>
                </a:cubicBezTo>
                <a:lnTo>
                  <a:pt x="7697139" y="4267499"/>
                </a:lnTo>
                <a:lnTo>
                  <a:pt x="7685967" y="4267499"/>
                </a:lnTo>
                <a:cubicBezTo>
                  <a:pt x="7685967" y="4267499"/>
                  <a:pt x="7684105" y="4267499"/>
                  <a:pt x="7680382" y="4267499"/>
                </a:cubicBezTo>
                <a:cubicBezTo>
                  <a:pt x="7676658" y="4267499"/>
                  <a:pt x="7671073" y="4267499"/>
                  <a:pt x="7663624" y="4267499"/>
                </a:cubicBezTo>
                <a:cubicBezTo>
                  <a:pt x="7663624" y="4267499"/>
                  <a:pt x="7661762" y="4269361"/>
                  <a:pt x="7658039" y="4273085"/>
                </a:cubicBezTo>
                <a:cubicBezTo>
                  <a:pt x="7654316" y="4276809"/>
                  <a:pt x="7652452" y="4278672"/>
                  <a:pt x="7652452" y="4278672"/>
                </a:cubicBezTo>
                <a:lnTo>
                  <a:pt x="7652452" y="4289842"/>
                </a:lnTo>
                <a:cubicBezTo>
                  <a:pt x="7645005" y="4282395"/>
                  <a:pt x="7641282" y="4274947"/>
                  <a:pt x="7641282" y="4267499"/>
                </a:cubicBezTo>
                <a:lnTo>
                  <a:pt x="7639420" y="4264707"/>
                </a:lnTo>
                <a:lnTo>
                  <a:pt x="7638488" y="4266103"/>
                </a:lnTo>
                <a:cubicBezTo>
                  <a:pt x="7636626" y="4267034"/>
                  <a:pt x="7633834" y="4267499"/>
                  <a:pt x="7630110" y="4267499"/>
                </a:cubicBezTo>
                <a:cubicBezTo>
                  <a:pt x="7630110" y="4263775"/>
                  <a:pt x="7630576" y="4260982"/>
                  <a:pt x="7631506" y="4259121"/>
                </a:cubicBezTo>
                <a:lnTo>
                  <a:pt x="7632344" y="4258562"/>
                </a:lnTo>
                <a:lnTo>
                  <a:pt x="7618938" y="4256328"/>
                </a:lnTo>
                <a:lnTo>
                  <a:pt x="7585424" y="4256328"/>
                </a:lnTo>
                <a:cubicBezTo>
                  <a:pt x="7585424" y="4241433"/>
                  <a:pt x="7592872" y="4237710"/>
                  <a:pt x="7607766" y="4245156"/>
                </a:cubicBezTo>
                <a:cubicBezTo>
                  <a:pt x="7615216" y="4245156"/>
                  <a:pt x="7622662" y="4245156"/>
                  <a:pt x="7630110" y="4245156"/>
                </a:cubicBezTo>
                <a:cubicBezTo>
                  <a:pt x="7630110" y="4245156"/>
                  <a:pt x="7633832" y="4245156"/>
                  <a:pt x="7641282" y="4245156"/>
                </a:cubicBezTo>
                <a:lnTo>
                  <a:pt x="7685967" y="4245156"/>
                </a:lnTo>
                <a:cubicBezTo>
                  <a:pt x="7693416" y="4245156"/>
                  <a:pt x="7699000" y="4243294"/>
                  <a:pt x="7702724" y="4239571"/>
                </a:cubicBezTo>
                <a:cubicBezTo>
                  <a:pt x="7706447" y="4235847"/>
                  <a:pt x="7704587" y="4233985"/>
                  <a:pt x="7697139" y="4233985"/>
                </a:cubicBezTo>
                <a:lnTo>
                  <a:pt x="7697139" y="4222813"/>
                </a:lnTo>
                <a:cubicBezTo>
                  <a:pt x="7704587" y="4222813"/>
                  <a:pt x="7708310" y="4219090"/>
                  <a:pt x="7708310" y="4211642"/>
                </a:cubicBezTo>
                <a:cubicBezTo>
                  <a:pt x="7708310" y="4204194"/>
                  <a:pt x="7706447" y="4200471"/>
                  <a:pt x="7702724" y="4200471"/>
                </a:cubicBezTo>
                <a:cubicBezTo>
                  <a:pt x="7699000" y="4200471"/>
                  <a:pt x="7693416" y="4200471"/>
                  <a:pt x="7685967" y="4200471"/>
                </a:cubicBezTo>
                <a:cubicBezTo>
                  <a:pt x="7678519" y="4193023"/>
                  <a:pt x="7667348" y="4189299"/>
                  <a:pt x="7652452" y="4189299"/>
                </a:cubicBezTo>
                <a:lnTo>
                  <a:pt x="7618938" y="4189299"/>
                </a:lnTo>
                <a:lnTo>
                  <a:pt x="7607766" y="4189299"/>
                </a:lnTo>
                <a:cubicBezTo>
                  <a:pt x="7600318" y="4196746"/>
                  <a:pt x="7600318" y="4200471"/>
                  <a:pt x="7607766" y="4200471"/>
                </a:cubicBezTo>
                <a:cubicBezTo>
                  <a:pt x="7615216" y="4200471"/>
                  <a:pt x="7620800" y="4202333"/>
                  <a:pt x="7624525" y="4206056"/>
                </a:cubicBezTo>
                <a:cubicBezTo>
                  <a:pt x="7628248" y="4209780"/>
                  <a:pt x="7633832" y="4211642"/>
                  <a:pt x="7641282" y="4211642"/>
                </a:cubicBezTo>
                <a:lnTo>
                  <a:pt x="7618938" y="4211642"/>
                </a:lnTo>
                <a:cubicBezTo>
                  <a:pt x="7611490" y="4211642"/>
                  <a:pt x="7602182" y="4209780"/>
                  <a:pt x="7591010" y="4206056"/>
                </a:cubicBezTo>
                <a:cubicBezTo>
                  <a:pt x="7579838" y="4202333"/>
                  <a:pt x="7577976" y="4204194"/>
                  <a:pt x="7585424" y="4211642"/>
                </a:cubicBezTo>
                <a:lnTo>
                  <a:pt x="7574252" y="4222813"/>
                </a:lnTo>
                <a:lnTo>
                  <a:pt x="7540738" y="4233985"/>
                </a:lnTo>
                <a:lnTo>
                  <a:pt x="7540738" y="4222813"/>
                </a:lnTo>
                <a:lnTo>
                  <a:pt x="7529568" y="4211642"/>
                </a:lnTo>
                <a:lnTo>
                  <a:pt x="7518395" y="4222813"/>
                </a:lnTo>
                <a:lnTo>
                  <a:pt x="7507224" y="4222813"/>
                </a:lnTo>
                <a:cubicBezTo>
                  <a:pt x="7492328" y="4215367"/>
                  <a:pt x="7473710" y="4211642"/>
                  <a:pt x="7451367" y="4211642"/>
                </a:cubicBezTo>
                <a:lnTo>
                  <a:pt x="7440194" y="4200471"/>
                </a:lnTo>
                <a:lnTo>
                  <a:pt x="7440194" y="4189299"/>
                </a:lnTo>
                <a:cubicBezTo>
                  <a:pt x="7447644" y="4181852"/>
                  <a:pt x="7451367" y="4178128"/>
                  <a:pt x="7451367" y="4178128"/>
                </a:cubicBezTo>
                <a:lnTo>
                  <a:pt x="7473710" y="4200471"/>
                </a:lnTo>
                <a:cubicBezTo>
                  <a:pt x="7481158" y="4207917"/>
                  <a:pt x="7488604" y="4211642"/>
                  <a:pt x="7496052" y="4211642"/>
                </a:cubicBezTo>
                <a:cubicBezTo>
                  <a:pt x="7503501" y="4211642"/>
                  <a:pt x="7510947" y="4207917"/>
                  <a:pt x="7518395" y="4200471"/>
                </a:cubicBezTo>
                <a:cubicBezTo>
                  <a:pt x="7540738" y="4200471"/>
                  <a:pt x="7555632" y="4200471"/>
                  <a:pt x="7563082" y="4200471"/>
                </a:cubicBezTo>
                <a:lnTo>
                  <a:pt x="7551909" y="4178128"/>
                </a:lnTo>
                <a:cubicBezTo>
                  <a:pt x="7544462" y="4178128"/>
                  <a:pt x="7538875" y="4176266"/>
                  <a:pt x="7535152" y="4172542"/>
                </a:cubicBezTo>
                <a:cubicBezTo>
                  <a:pt x="7531429" y="4168817"/>
                  <a:pt x="7516534" y="4166955"/>
                  <a:pt x="7490467" y="4166955"/>
                </a:cubicBezTo>
                <a:cubicBezTo>
                  <a:pt x="7464400" y="4166955"/>
                  <a:pt x="7449504" y="4165094"/>
                  <a:pt x="7445780" y="4161371"/>
                </a:cubicBezTo>
                <a:cubicBezTo>
                  <a:pt x="7442058" y="4157646"/>
                  <a:pt x="7434610" y="4157646"/>
                  <a:pt x="7423438" y="4161371"/>
                </a:cubicBezTo>
                <a:cubicBezTo>
                  <a:pt x="7417852" y="4163232"/>
                  <a:pt x="7413198" y="4164630"/>
                  <a:pt x="7409473" y="4165559"/>
                </a:cubicBezTo>
                <a:lnTo>
                  <a:pt x="7406680" y="4166025"/>
                </a:lnTo>
                <a:lnTo>
                  <a:pt x="7406680" y="4133441"/>
                </a:lnTo>
                <a:cubicBezTo>
                  <a:pt x="7406680" y="4133441"/>
                  <a:pt x="7406680" y="4129718"/>
                  <a:pt x="7406680" y="4122270"/>
                </a:cubicBezTo>
                <a:lnTo>
                  <a:pt x="7361994" y="4099927"/>
                </a:lnTo>
                <a:lnTo>
                  <a:pt x="7373166" y="4111098"/>
                </a:lnTo>
                <a:cubicBezTo>
                  <a:pt x="7380614" y="4118546"/>
                  <a:pt x="7384337" y="4122270"/>
                  <a:pt x="7384337" y="4122270"/>
                </a:cubicBezTo>
                <a:lnTo>
                  <a:pt x="7373166" y="4144614"/>
                </a:lnTo>
                <a:lnTo>
                  <a:pt x="7350823" y="4133441"/>
                </a:lnTo>
                <a:cubicBezTo>
                  <a:pt x="7343376" y="4125994"/>
                  <a:pt x="7332203" y="4122270"/>
                  <a:pt x="7317309" y="4122270"/>
                </a:cubicBezTo>
                <a:cubicBezTo>
                  <a:pt x="7309862" y="4122270"/>
                  <a:pt x="7306136" y="4122270"/>
                  <a:pt x="7306136" y="4122270"/>
                </a:cubicBezTo>
                <a:lnTo>
                  <a:pt x="7283795" y="4133441"/>
                </a:lnTo>
                <a:cubicBezTo>
                  <a:pt x="7306136" y="4140889"/>
                  <a:pt x="7317309" y="4148337"/>
                  <a:pt x="7317309" y="4155785"/>
                </a:cubicBezTo>
                <a:lnTo>
                  <a:pt x="7328480" y="4166955"/>
                </a:lnTo>
                <a:lnTo>
                  <a:pt x="7339652" y="4178128"/>
                </a:lnTo>
                <a:lnTo>
                  <a:pt x="7350823" y="4189299"/>
                </a:lnTo>
                <a:lnTo>
                  <a:pt x="7373166" y="4200471"/>
                </a:lnTo>
                <a:lnTo>
                  <a:pt x="7417852" y="4222813"/>
                </a:lnTo>
                <a:cubicBezTo>
                  <a:pt x="7417852" y="4222813"/>
                  <a:pt x="7414128" y="4222813"/>
                  <a:pt x="7406680" y="4222813"/>
                </a:cubicBezTo>
                <a:cubicBezTo>
                  <a:pt x="7399232" y="4215367"/>
                  <a:pt x="7391786" y="4215367"/>
                  <a:pt x="7384337" y="4222813"/>
                </a:cubicBezTo>
                <a:lnTo>
                  <a:pt x="7373166" y="4233985"/>
                </a:lnTo>
                <a:lnTo>
                  <a:pt x="7339652" y="4222813"/>
                </a:lnTo>
                <a:cubicBezTo>
                  <a:pt x="7332203" y="4222813"/>
                  <a:pt x="7328480" y="4222813"/>
                  <a:pt x="7328480" y="4222813"/>
                </a:cubicBezTo>
                <a:cubicBezTo>
                  <a:pt x="7321032" y="4215367"/>
                  <a:pt x="7313586" y="4211642"/>
                  <a:pt x="7306136" y="4211642"/>
                </a:cubicBezTo>
                <a:lnTo>
                  <a:pt x="7306136" y="4222813"/>
                </a:lnTo>
                <a:lnTo>
                  <a:pt x="7306136" y="4245156"/>
                </a:lnTo>
                <a:lnTo>
                  <a:pt x="7294966" y="4245156"/>
                </a:lnTo>
                <a:cubicBezTo>
                  <a:pt x="7280072" y="4237710"/>
                  <a:pt x="7274486" y="4232124"/>
                  <a:pt x="7278209" y="4228399"/>
                </a:cubicBezTo>
                <a:cubicBezTo>
                  <a:pt x="7281932" y="4224676"/>
                  <a:pt x="7283795" y="4219090"/>
                  <a:pt x="7283795" y="4211642"/>
                </a:cubicBezTo>
                <a:cubicBezTo>
                  <a:pt x="7283795" y="4204194"/>
                  <a:pt x="7287518" y="4200471"/>
                  <a:pt x="7294966" y="4200471"/>
                </a:cubicBezTo>
                <a:lnTo>
                  <a:pt x="7283795" y="4189299"/>
                </a:lnTo>
                <a:lnTo>
                  <a:pt x="7272622" y="4178128"/>
                </a:lnTo>
                <a:cubicBezTo>
                  <a:pt x="7272622" y="4170680"/>
                  <a:pt x="7272622" y="4166955"/>
                  <a:pt x="7272622" y="4166955"/>
                </a:cubicBezTo>
                <a:cubicBezTo>
                  <a:pt x="7265175" y="4166955"/>
                  <a:pt x="7265175" y="4165094"/>
                  <a:pt x="7272622" y="4161371"/>
                </a:cubicBezTo>
                <a:cubicBezTo>
                  <a:pt x="7272622" y="4165094"/>
                  <a:pt x="7276346" y="4166955"/>
                  <a:pt x="7283795" y="4166955"/>
                </a:cubicBezTo>
                <a:lnTo>
                  <a:pt x="7294966" y="4155785"/>
                </a:lnTo>
                <a:cubicBezTo>
                  <a:pt x="7294966" y="4155785"/>
                  <a:pt x="7291242" y="4155785"/>
                  <a:pt x="7283795" y="4155785"/>
                </a:cubicBezTo>
                <a:lnTo>
                  <a:pt x="7276060" y="4157074"/>
                </a:lnTo>
                <a:lnTo>
                  <a:pt x="7278209" y="4154388"/>
                </a:lnTo>
                <a:cubicBezTo>
                  <a:pt x="7278209" y="4151596"/>
                  <a:pt x="7276348" y="4148337"/>
                  <a:pt x="7272622" y="4144614"/>
                </a:cubicBezTo>
                <a:cubicBezTo>
                  <a:pt x="7272622" y="4144614"/>
                  <a:pt x="7270761" y="4144614"/>
                  <a:pt x="7267038" y="4144614"/>
                </a:cubicBezTo>
                <a:cubicBezTo>
                  <a:pt x="7263314" y="4144614"/>
                  <a:pt x="7261452" y="4148337"/>
                  <a:pt x="7261452" y="4155785"/>
                </a:cubicBezTo>
                <a:cubicBezTo>
                  <a:pt x="7254002" y="4163232"/>
                  <a:pt x="7250280" y="4163232"/>
                  <a:pt x="7250280" y="4155785"/>
                </a:cubicBezTo>
                <a:lnTo>
                  <a:pt x="7216766" y="4133441"/>
                </a:lnTo>
                <a:cubicBezTo>
                  <a:pt x="7209318" y="4133441"/>
                  <a:pt x="7201872" y="4129718"/>
                  <a:pt x="7194422" y="4122270"/>
                </a:cubicBezTo>
                <a:cubicBezTo>
                  <a:pt x="7186974" y="4122270"/>
                  <a:pt x="7183252" y="4124132"/>
                  <a:pt x="7183252" y="4127857"/>
                </a:cubicBezTo>
                <a:cubicBezTo>
                  <a:pt x="7183252" y="4131580"/>
                  <a:pt x="7186974" y="4133441"/>
                  <a:pt x="7194422" y="4133441"/>
                </a:cubicBezTo>
                <a:cubicBezTo>
                  <a:pt x="7201872" y="4133441"/>
                  <a:pt x="7205594" y="4137166"/>
                  <a:pt x="7205594" y="4144614"/>
                </a:cubicBezTo>
                <a:lnTo>
                  <a:pt x="7194422" y="4144614"/>
                </a:lnTo>
                <a:cubicBezTo>
                  <a:pt x="7179528" y="4144614"/>
                  <a:pt x="7172080" y="4146475"/>
                  <a:pt x="7172080" y="4150198"/>
                </a:cubicBezTo>
                <a:lnTo>
                  <a:pt x="7172080" y="4144614"/>
                </a:lnTo>
                <a:lnTo>
                  <a:pt x="7160908" y="4122270"/>
                </a:lnTo>
                <a:lnTo>
                  <a:pt x="7149737" y="4144614"/>
                </a:lnTo>
                <a:cubicBezTo>
                  <a:pt x="7149737" y="4152060"/>
                  <a:pt x="7149737" y="4157646"/>
                  <a:pt x="7149737" y="4161371"/>
                </a:cubicBezTo>
                <a:cubicBezTo>
                  <a:pt x="7149737" y="4165094"/>
                  <a:pt x="7146014" y="4166955"/>
                  <a:pt x="7138565" y="4166955"/>
                </a:cubicBezTo>
                <a:cubicBezTo>
                  <a:pt x="7131117" y="4166955"/>
                  <a:pt x="7125531" y="4165094"/>
                  <a:pt x="7121808" y="4161371"/>
                </a:cubicBezTo>
                <a:cubicBezTo>
                  <a:pt x="7118084" y="4157646"/>
                  <a:pt x="7112498" y="4153923"/>
                  <a:pt x="7105051" y="4150198"/>
                </a:cubicBezTo>
                <a:cubicBezTo>
                  <a:pt x="7097603" y="4146475"/>
                  <a:pt x="7092017" y="4144614"/>
                  <a:pt x="7088294" y="4144614"/>
                </a:cubicBezTo>
                <a:cubicBezTo>
                  <a:pt x="7084570" y="4144614"/>
                  <a:pt x="7078984" y="4140889"/>
                  <a:pt x="7071537" y="4133441"/>
                </a:cubicBezTo>
                <a:lnTo>
                  <a:pt x="7082708" y="4122270"/>
                </a:lnTo>
                <a:lnTo>
                  <a:pt x="7071537" y="4111098"/>
                </a:lnTo>
                <a:lnTo>
                  <a:pt x="7060364" y="4111098"/>
                </a:lnTo>
                <a:cubicBezTo>
                  <a:pt x="7052916" y="4111098"/>
                  <a:pt x="7052916" y="4114823"/>
                  <a:pt x="7060364" y="4122270"/>
                </a:cubicBezTo>
                <a:lnTo>
                  <a:pt x="7038022" y="4111098"/>
                </a:lnTo>
                <a:cubicBezTo>
                  <a:pt x="7034298" y="4107375"/>
                  <a:pt x="7029644" y="4104583"/>
                  <a:pt x="7024058" y="4102720"/>
                </a:cubicBezTo>
                <a:lnTo>
                  <a:pt x="7017541" y="4101790"/>
                </a:lnTo>
                <a:lnTo>
                  <a:pt x="7025454" y="4109702"/>
                </a:lnTo>
                <a:cubicBezTo>
                  <a:pt x="7028248" y="4112496"/>
                  <a:pt x="7030575" y="4114823"/>
                  <a:pt x="7032436" y="4116684"/>
                </a:cubicBezTo>
                <a:cubicBezTo>
                  <a:pt x="7036160" y="4120409"/>
                  <a:pt x="7038022" y="4122270"/>
                  <a:pt x="7038022" y="4122270"/>
                </a:cubicBezTo>
                <a:cubicBezTo>
                  <a:pt x="7030574" y="4122270"/>
                  <a:pt x="7019402" y="4122270"/>
                  <a:pt x="7004507" y="4122270"/>
                </a:cubicBezTo>
                <a:cubicBezTo>
                  <a:pt x="6997060" y="4122270"/>
                  <a:pt x="6989613" y="4120409"/>
                  <a:pt x="6982166" y="4116684"/>
                </a:cubicBezTo>
                <a:cubicBezTo>
                  <a:pt x="6974716" y="4112960"/>
                  <a:pt x="6967270" y="4111098"/>
                  <a:pt x="6959822" y="4111098"/>
                </a:cubicBezTo>
                <a:lnTo>
                  <a:pt x="6915136" y="4099927"/>
                </a:lnTo>
                <a:cubicBezTo>
                  <a:pt x="6907688" y="4099927"/>
                  <a:pt x="6894656" y="4094341"/>
                  <a:pt x="6876036" y="4083170"/>
                </a:cubicBezTo>
                <a:cubicBezTo>
                  <a:pt x="6857417" y="4071998"/>
                  <a:pt x="6844384" y="4066413"/>
                  <a:pt x="6836936" y="4066413"/>
                </a:cubicBezTo>
                <a:cubicBezTo>
                  <a:pt x="6829488" y="4066413"/>
                  <a:pt x="6825764" y="4064552"/>
                  <a:pt x="6825764" y="4060827"/>
                </a:cubicBezTo>
                <a:cubicBezTo>
                  <a:pt x="6825764" y="4057102"/>
                  <a:pt x="6814594" y="4055241"/>
                  <a:pt x="6792250" y="4055241"/>
                </a:cubicBezTo>
                <a:lnTo>
                  <a:pt x="6747564" y="4044070"/>
                </a:lnTo>
                <a:lnTo>
                  <a:pt x="6714050" y="4044070"/>
                </a:lnTo>
                <a:cubicBezTo>
                  <a:pt x="6714050" y="4051518"/>
                  <a:pt x="6710327" y="4051518"/>
                  <a:pt x="6702878" y="4044070"/>
                </a:cubicBezTo>
                <a:lnTo>
                  <a:pt x="6691706" y="4055241"/>
                </a:lnTo>
                <a:cubicBezTo>
                  <a:pt x="6691706" y="4055241"/>
                  <a:pt x="6687984" y="4055241"/>
                  <a:pt x="6680536" y="4055241"/>
                </a:cubicBezTo>
                <a:cubicBezTo>
                  <a:pt x="6673088" y="4055241"/>
                  <a:pt x="6669364" y="4051518"/>
                  <a:pt x="6669364" y="4044070"/>
                </a:cubicBezTo>
                <a:cubicBezTo>
                  <a:pt x="6669364" y="4036622"/>
                  <a:pt x="6665640" y="4032899"/>
                  <a:pt x="6658192" y="4032899"/>
                </a:cubicBezTo>
                <a:cubicBezTo>
                  <a:pt x="6658192" y="4032899"/>
                  <a:pt x="6656331" y="4031038"/>
                  <a:pt x="6652606" y="4027313"/>
                </a:cubicBezTo>
                <a:cubicBezTo>
                  <a:pt x="6648884" y="4023588"/>
                  <a:pt x="6643297" y="4021727"/>
                  <a:pt x="6635850" y="4021727"/>
                </a:cubicBezTo>
                <a:cubicBezTo>
                  <a:pt x="6635850" y="4014279"/>
                  <a:pt x="6630263" y="4012417"/>
                  <a:pt x="6619092" y="4016141"/>
                </a:cubicBezTo>
                <a:cubicBezTo>
                  <a:pt x="6607922" y="4019865"/>
                  <a:pt x="6600474" y="4023588"/>
                  <a:pt x="6596749" y="4027313"/>
                </a:cubicBezTo>
                <a:cubicBezTo>
                  <a:pt x="6593026" y="4031038"/>
                  <a:pt x="6576269" y="4031038"/>
                  <a:pt x="6546478" y="4027313"/>
                </a:cubicBezTo>
                <a:cubicBezTo>
                  <a:pt x="6516687" y="4023588"/>
                  <a:pt x="6498068" y="4021727"/>
                  <a:pt x="6490621" y="4021727"/>
                </a:cubicBezTo>
                <a:lnTo>
                  <a:pt x="6479450" y="4010556"/>
                </a:lnTo>
                <a:lnTo>
                  <a:pt x="6490621" y="4010556"/>
                </a:lnTo>
                <a:lnTo>
                  <a:pt x="6490621" y="3999384"/>
                </a:lnTo>
                <a:cubicBezTo>
                  <a:pt x="6490621" y="3999384"/>
                  <a:pt x="6490621" y="3995660"/>
                  <a:pt x="6490621" y="3988213"/>
                </a:cubicBezTo>
                <a:lnTo>
                  <a:pt x="6501792" y="3988213"/>
                </a:lnTo>
                <a:lnTo>
                  <a:pt x="6512964" y="3977042"/>
                </a:lnTo>
                <a:cubicBezTo>
                  <a:pt x="6512964" y="3977042"/>
                  <a:pt x="6509240" y="3977042"/>
                  <a:pt x="6501792" y="3977042"/>
                </a:cubicBezTo>
                <a:lnTo>
                  <a:pt x="6490621" y="3977042"/>
                </a:lnTo>
                <a:cubicBezTo>
                  <a:pt x="6490621" y="3977042"/>
                  <a:pt x="6486898" y="3980765"/>
                  <a:pt x="6479450" y="3988213"/>
                </a:cubicBezTo>
                <a:lnTo>
                  <a:pt x="6479450" y="3999384"/>
                </a:lnTo>
                <a:lnTo>
                  <a:pt x="6434764" y="3988213"/>
                </a:lnTo>
                <a:cubicBezTo>
                  <a:pt x="6419868" y="3980765"/>
                  <a:pt x="6408697" y="3980765"/>
                  <a:pt x="6401250" y="3988213"/>
                </a:cubicBezTo>
                <a:lnTo>
                  <a:pt x="6390077" y="3977042"/>
                </a:lnTo>
                <a:cubicBezTo>
                  <a:pt x="6390077" y="3969594"/>
                  <a:pt x="6386354" y="3965870"/>
                  <a:pt x="6378906" y="3965870"/>
                </a:cubicBezTo>
                <a:lnTo>
                  <a:pt x="6378906" y="3977042"/>
                </a:lnTo>
                <a:lnTo>
                  <a:pt x="6367736" y="3977042"/>
                </a:lnTo>
                <a:lnTo>
                  <a:pt x="6345392" y="3965870"/>
                </a:lnTo>
                <a:lnTo>
                  <a:pt x="6334220" y="3965870"/>
                </a:lnTo>
                <a:cubicBezTo>
                  <a:pt x="6341668" y="3973317"/>
                  <a:pt x="6341668" y="3977042"/>
                  <a:pt x="6334220" y="3977042"/>
                </a:cubicBezTo>
                <a:lnTo>
                  <a:pt x="6345392" y="3988213"/>
                </a:lnTo>
                <a:lnTo>
                  <a:pt x="6367736" y="3988213"/>
                </a:lnTo>
                <a:cubicBezTo>
                  <a:pt x="6367736" y="3995660"/>
                  <a:pt x="6371458" y="3999384"/>
                  <a:pt x="6378906" y="3999384"/>
                </a:cubicBezTo>
                <a:lnTo>
                  <a:pt x="6390077" y="3999384"/>
                </a:lnTo>
                <a:cubicBezTo>
                  <a:pt x="6390077" y="3999384"/>
                  <a:pt x="6397525" y="4003108"/>
                  <a:pt x="6412420" y="4010556"/>
                </a:cubicBezTo>
                <a:cubicBezTo>
                  <a:pt x="6427316" y="4018004"/>
                  <a:pt x="6438486" y="4018004"/>
                  <a:pt x="6445934" y="4010556"/>
                </a:cubicBezTo>
                <a:cubicBezTo>
                  <a:pt x="6445934" y="4018004"/>
                  <a:pt x="6449659" y="4023588"/>
                  <a:pt x="6457106" y="4027313"/>
                </a:cubicBezTo>
                <a:cubicBezTo>
                  <a:pt x="6464554" y="4031038"/>
                  <a:pt x="6468278" y="4029175"/>
                  <a:pt x="6468278" y="4021727"/>
                </a:cubicBezTo>
                <a:lnTo>
                  <a:pt x="6490621" y="4021727"/>
                </a:lnTo>
                <a:cubicBezTo>
                  <a:pt x="6490621" y="4029175"/>
                  <a:pt x="6496207" y="4034761"/>
                  <a:pt x="6507378" y="4038484"/>
                </a:cubicBezTo>
                <a:cubicBezTo>
                  <a:pt x="6518550" y="4042208"/>
                  <a:pt x="6531582" y="4044070"/>
                  <a:pt x="6546478" y="4044070"/>
                </a:cubicBezTo>
                <a:cubicBezTo>
                  <a:pt x="6553926" y="4044070"/>
                  <a:pt x="6559512" y="4045932"/>
                  <a:pt x="6563235" y="4049656"/>
                </a:cubicBezTo>
                <a:cubicBezTo>
                  <a:pt x="6566960" y="4053379"/>
                  <a:pt x="6578130" y="4057102"/>
                  <a:pt x="6596749" y="4060827"/>
                </a:cubicBezTo>
                <a:cubicBezTo>
                  <a:pt x="6615370" y="4064552"/>
                  <a:pt x="6624678" y="4066413"/>
                  <a:pt x="6624678" y="4066413"/>
                </a:cubicBezTo>
                <a:cubicBezTo>
                  <a:pt x="6632126" y="4066413"/>
                  <a:pt x="6639574" y="4068275"/>
                  <a:pt x="6647020" y="4071998"/>
                </a:cubicBezTo>
                <a:cubicBezTo>
                  <a:pt x="6654470" y="4075723"/>
                  <a:pt x="6661917" y="4077584"/>
                  <a:pt x="6669364" y="4077584"/>
                </a:cubicBezTo>
                <a:cubicBezTo>
                  <a:pt x="6714050" y="4092480"/>
                  <a:pt x="6740116" y="4099927"/>
                  <a:pt x="6747564" y="4099927"/>
                </a:cubicBezTo>
                <a:cubicBezTo>
                  <a:pt x="6755012" y="4099927"/>
                  <a:pt x="6758736" y="4099927"/>
                  <a:pt x="6758736" y="4099927"/>
                </a:cubicBezTo>
                <a:cubicBezTo>
                  <a:pt x="6766184" y="4099927"/>
                  <a:pt x="6769907" y="4103652"/>
                  <a:pt x="6769907" y="4111098"/>
                </a:cubicBezTo>
                <a:cubicBezTo>
                  <a:pt x="6769907" y="4111098"/>
                  <a:pt x="6773630" y="4112960"/>
                  <a:pt x="6781078" y="4116684"/>
                </a:cubicBezTo>
                <a:cubicBezTo>
                  <a:pt x="6788528" y="4120409"/>
                  <a:pt x="6799698" y="4122270"/>
                  <a:pt x="6814594" y="4122270"/>
                </a:cubicBezTo>
                <a:lnTo>
                  <a:pt x="6848108" y="4133441"/>
                </a:lnTo>
                <a:lnTo>
                  <a:pt x="6870451" y="4133441"/>
                </a:lnTo>
                <a:cubicBezTo>
                  <a:pt x="6870451" y="4133441"/>
                  <a:pt x="6866726" y="4129718"/>
                  <a:pt x="6859278" y="4122270"/>
                </a:cubicBezTo>
                <a:lnTo>
                  <a:pt x="6870451" y="4122270"/>
                </a:lnTo>
                <a:lnTo>
                  <a:pt x="6881622" y="4122270"/>
                </a:lnTo>
                <a:lnTo>
                  <a:pt x="6870451" y="4111098"/>
                </a:lnTo>
                <a:cubicBezTo>
                  <a:pt x="6877898" y="4111098"/>
                  <a:pt x="6892792" y="4114823"/>
                  <a:pt x="6915136" y="4122270"/>
                </a:cubicBezTo>
                <a:cubicBezTo>
                  <a:pt x="6922585" y="4122270"/>
                  <a:pt x="6926308" y="4122270"/>
                  <a:pt x="6926308" y="4122270"/>
                </a:cubicBezTo>
                <a:cubicBezTo>
                  <a:pt x="6926308" y="4122270"/>
                  <a:pt x="6926308" y="4124132"/>
                  <a:pt x="6926308" y="4127857"/>
                </a:cubicBezTo>
                <a:cubicBezTo>
                  <a:pt x="6926308" y="4131580"/>
                  <a:pt x="6928170" y="4135303"/>
                  <a:pt x="6931893" y="4139028"/>
                </a:cubicBezTo>
                <a:cubicBezTo>
                  <a:pt x="6935616" y="4142752"/>
                  <a:pt x="6941202" y="4146475"/>
                  <a:pt x="6948650" y="4150198"/>
                </a:cubicBezTo>
                <a:cubicBezTo>
                  <a:pt x="6956099" y="4153923"/>
                  <a:pt x="6961684" y="4155785"/>
                  <a:pt x="6965408" y="4155785"/>
                </a:cubicBezTo>
                <a:cubicBezTo>
                  <a:pt x="6969132" y="4155785"/>
                  <a:pt x="6970993" y="4159509"/>
                  <a:pt x="6970993" y="4166955"/>
                </a:cubicBezTo>
                <a:cubicBezTo>
                  <a:pt x="6978442" y="4159509"/>
                  <a:pt x="7004507" y="4163232"/>
                  <a:pt x="7049194" y="4178128"/>
                </a:cubicBezTo>
                <a:lnTo>
                  <a:pt x="7082708" y="4200471"/>
                </a:lnTo>
                <a:lnTo>
                  <a:pt x="7116223" y="4211642"/>
                </a:lnTo>
                <a:cubicBezTo>
                  <a:pt x="7123671" y="4219090"/>
                  <a:pt x="7136704" y="4226537"/>
                  <a:pt x="7155322" y="4233985"/>
                </a:cubicBezTo>
                <a:cubicBezTo>
                  <a:pt x="7173942" y="4241433"/>
                  <a:pt x="7186974" y="4241433"/>
                  <a:pt x="7194422" y="4233985"/>
                </a:cubicBezTo>
                <a:lnTo>
                  <a:pt x="7149737" y="4200471"/>
                </a:lnTo>
                <a:lnTo>
                  <a:pt x="7127394" y="4178128"/>
                </a:lnTo>
                <a:cubicBezTo>
                  <a:pt x="7127394" y="4170680"/>
                  <a:pt x="7134842" y="4170680"/>
                  <a:pt x="7149737" y="4178128"/>
                </a:cubicBezTo>
                <a:cubicBezTo>
                  <a:pt x="7164631" y="4178128"/>
                  <a:pt x="7168356" y="4181852"/>
                  <a:pt x="7160908" y="4189299"/>
                </a:cubicBezTo>
                <a:cubicBezTo>
                  <a:pt x="7160908" y="4189299"/>
                  <a:pt x="7164631" y="4193023"/>
                  <a:pt x="7172080" y="4200471"/>
                </a:cubicBezTo>
                <a:cubicBezTo>
                  <a:pt x="7179528" y="4207917"/>
                  <a:pt x="7185114" y="4209780"/>
                  <a:pt x="7188838" y="4206056"/>
                </a:cubicBezTo>
                <a:cubicBezTo>
                  <a:pt x="7192560" y="4202333"/>
                  <a:pt x="7198146" y="4198610"/>
                  <a:pt x="7205594" y="4194885"/>
                </a:cubicBezTo>
                <a:cubicBezTo>
                  <a:pt x="7213042" y="4191160"/>
                  <a:pt x="7220488" y="4193023"/>
                  <a:pt x="7227938" y="4200471"/>
                </a:cubicBezTo>
                <a:lnTo>
                  <a:pt x="7205594" y="4222813"/>
                </a:lnTo>
                <a:lnTo>
                  <a:pt x="7194422" y="4222813"/>
                </a:lnTo>
                <a:cubicBezTo>
                  <a:pt x="7224213" y="4230261"/>
                  <a:pt x="7235386" y="4241433"/>
                  <a:pt x="7227938" y="4256328"/>
                </a:cubicBezTo>
                <a:lnTo>
                  <a:pt x="7283795" y="4278672"/>
                </a:lnTo>
                <a:cubicBezTo>
                  <a:pt x="7291242" y="4278672"/>
                  <a:pt x="7294966" y="4276809"/>
                  <a:pt x="7294966" y="4273085"/>
                </a:cubicBezTo>
                <a:cubicBezTo>
                  <a:pt x="7294966" y="4269361"/>
                  <a:pt x="7294966" y="4267499"/>
                  <a:pt x="7294966" y="4267499"/>
                </a:cubicBezTo>
                <a:cubicBezTo>
                  <a:pt x="7294966" y="4260051"/>
                  <a:pt x="7298689" y="4256328"/>
                  <a:pt x="7306136" y="4256328"/>
                </a:cubicBezTo>
                <a:cubicBezTo>
                  <a:pt x="7313586" y="4256328"/>
                  <a:pt x="7313586" y="4260051"/>
                  <a:pt x="7306136" y="4267499"/>
                </a:cubicBezTo>
                <a:cubicBezTo>
                  <a:pt x="7306136" y="4274947"/>
                  <a:pt x="7306136" y="4278672"/>
                  <a:pt x="7306136" y="4278672"/>
                </a:cubicBezTo>
                <a:lnTo>
                  <a:pt x="7317309" y="4289842"/>
                </a:lnTo>
                <a:cubicBezTo>
                  <a:pt x="7332203" y="4312186"/>
                  <a:pt x="7332203" y="4319632"/>
                  <a:pt x="7317309" y="4312186"/>
                </a:cubicBezTo>
                <a:cubicBezTo>
                  <a:pt x="7317309" y="4312186"/>
                  <a:pt x="7317309" y="4315909"/>
                  <a:pt x="7317309" y="4323356"/>
                </a:cubicBezTo>
                <a:cubicBezTo>
                  <a:pt x="7309862" y="4323356"/>
                  <a:pt x="7302414" y="4323356"/>
                  <a:pt x="7294966" y="4323356"/>
                </a:cubicBezTo>
                <a:cubicBezTo>
                  <a:pt x="7287518" y="4323356"/>
                  <a:pt x="7280072" y="4323356"/>
                  <a:pt x="7272622" y="4323356"/>
                </a:cubicBezTo>
                <a:cubicBezTo>
                  <a:pt x="7265175" y="4323356"/>
                  <a:pt x="7261452" y="4323356"/>
                  <a:pt x="7261452" y="4323356"/>
                </a:cubicBezTo>
                <a:cubicBezTo>
                  <a:pt x="7261452" y="4323356"/>
                  <a:pt x="7257728" y="4319632"/>
                  <a:pt x="7250280" y="4312186"/>
                </a:cubicBezTo>
                <a:cubicBezTo>
                  <a:pt x="7242832" y="4304738"/>
                  <a:pt x="7233522" y="4301013"/>
                  <a:pt x="7222352" y="4301013"/>
                </a:cubicBezTo>
                <a:cubicBezTo>
                  <a:pt x="7211179" y="4301013"/>
                  <a:pt x="7205594" y="4299152"/>
                  <a:pt x="7205594" y="4295429"/>
                </a:cubicBezTo>
                <a:cubicBezTo>
                  <a:pt x="7205594" y="4291704"/>
                  <a:pt x="7201872" y="4289842"/>
                  <a:pt x="7194422" y="4289842"/>
                </a:cubicBezTo>
                <a:lnTo>
                  <a:pt x="7172080" y="4289842"/>
                </a:lnTo>
                <a:cubicBezTo>
                  <a:pt x="7172080" y="4289842"/>
                  <a:pt x="7168356" y="4287981"/>
                  <a:pt x="7160908" y="4284256"/>
                </a:cubicBezTo>
                <a:cubicBezTo>
                  <a:pt x="7153460" y="4280533"/>
                  <a:pt x="7149737" y="4278672"/>
                  <a:pt x="7149737" y="4278672"/>
                </a:cubicBezTo>
                <a:cubicBezTo>
                  <a:pt x="7134842" y="4278672"/>
                  <a:pt x="7125531" y="4276809"/>
                  <a:pt x="7121808" y="4273085"/>
                </a:cubicBezTo>
                <a:cubicBezTo>
                  <a:pt x="7118084" y="4269361"/>
                  <a:pt x="7108774" y="4267499"/>
                  <a:pt x="7093880" y="4267499"/>
                </a:cubicBezTo>
                <a:cubicBezTo>
                  <a:pt x="7071537" y="4260051"/>
                  <a:pt x="7054780" y="4256328"/>
                  <a:pt x="7043608" y="4256328"/>
                </a:cubicBezTo>
                <a:cubicBezTo>
                  <a:pt x="7032436" y="4256328"/>
                  <a:pt x="7023127" y="4252604"/>
                  <a:pt x="7015680" y="4245156"/>
                </a:cubicBezTo>
                <a:cubicBezTo>
                  <a:pt x="7008232" y="4237710"/>
                  <a:pt x="7000784" y="4233985"/>
                  <a:pt x="6993336" y="4233985"/>
                </a:cubicBezTo>
                <a:cubicBezTo>
                  <a:pt x="6993336" y="4233985"/>
                  <a:pt x="6989613" y="4232124"/>
                  <a:pt x="6982166" y="4228399"/>
                </a:cubicBezTo>
                <a:cubicBezTo>
                  <a:pt x="6974716" y="4224676"/>
                  <a:pt x="6967270" y="4222813"/>
                  <a:pt x="6959822" y="4222813"/>
                </a:cubicBezTo>
                <a:cubicBezTo>
                  <a:pt x="6930032" y="4215367"/>
                  <a:pt x="6915136" y="4219090"/>
                  <a:pt x="6915136" y="4233985"/>
                </a:cubicBezTo>
                <a:cubicBezTo>
                  <a:pt x="6915136" y="4233985"/>
                  <a:pt x="6922585" y="4235847"/>
                  <a:pt x="6937479" y="4239571"/>
                </a:cubicBezTo>
                <a:cubicBezTo>
                  <a:pt x="6952374" y="4243294"/>
                  <a:pt x="6963546" y="4241433"/>
                  <a:pt x="6970993" y="4233985"/>
                </a:cubicBezTo>
                <a:lnTo>
                  <a:pt x="6993336" y="4256328"/>
                </a:lnTo>
                <a:cubicBezTo>
                  <a:pt x="6993336" y="4271224"/>
                  <a:pt x="7011956" y="4278672"/>
                  <a:pt x="7049194" y="4278672"/>
                </a:cubicBezTo>
                <a:cubicBezTo>
                  <a:pt x="7056642" y="4278672"/>
                  <a:pt x="7062228" y="4280533"/>
                  <a:pt x="7065950" y="4284256"/>
                </a:cubicBezTo>
                <a:cubicBezTo>
                  <a:pt x="7069674" y="4287981"/>
                  <a:pt x="7078984" y="4289842"/>
                  <a:pt x="7093880" y="4289842"/>
                </a:cubicBezTo>
                <a:lnTo>
                  <a:pt x="7160908" y="4312186"/>
                </a:lnTo>
                <a:cubicBezTo>
                  <a:pt x="7168356" y="4319632"/>
                  <a:pt x="7172080" y="4323356"/>
                  <a:pt x="7172080" y="4323356"/>
                </a:cubicBezTo>
                <a:cubicBezTo>
                  <a:pt x="7172080" y="4315909"/>
                  <a:pt x="7173942" y="4314047"/>
                  <a:pt x="7177665" y="4317770"/>
                </a:cubicBezTo>
                <a:cubicBezTo>
                  <a:pt x="7181388" y="4321495"/>
                  <a:pt x="7183252" y="4323356"/>
                  <a:pt x="7183252" y="4323356"/>
                </a:cubicBezTo>
                <a:cubicBezTo>
                  <a:pt x="7183252" y="4330804"/>
                  <a:pt x="7179528" y="4334529"/>
                  <a:pt x="7172080" y="4334529"/>
                </a:cubicBezTo>
                <a:cubicBezTo>
                  <a:pt x="7164631" y="4334529"/>
                  <a:pt x="7159046" y="4334529"/>
                  <a:pt x="7155322" y="4334529"/>
                </a:cubicBezTo>
                <a:cubicBezTo>
                  <a:pt x="7151599" y="4334529"/>
                  <a:pt x="7149737" y="4334529"/>
                  <a:pt x="7149737" y="4334529"/>
                </a:cubicBezTo>
                <a:lnTo>
                  <a:pt x="7149737" y="4345700"/>
                </a:lnTo>
                <a:cubicBezTo>
                  <a:pt x="7157185" y="4353147"/>
                  <a:pt x="7157185" y="4356871"/>
                  <a:pt x="7149737" y="4356871"/>
                </a:cubicBezTo>
                <a:cubicBezTo>
                  <a:pt x="7142288" y="4356871"/>
                  <a:pt x="7138565" y="4355009"/>
                  <a:pt x="7138565" y="4351286"/>
                </a:cubicBezTo>
                <a:cubicBezTo>
                  <a:pt x="7138565" y="4347561"/>
                  <a:pt x="7134842" y="4345700"/>
                  <a:pt x="7127394" y="4345700"/>
                </a:cubicBezTo>
                <a:cubicBezTo>
                  <a:pt x="7127394" y="4338252"/>
                  <a:pt x="7123671" y="4334529"/>
                  <a:pt x="7116223" y="4334529"/>
                </a:cubicBezTo>
                <a:cubicBezTo>
                  <a:pt x="7108774" y="4334529"/>
                  <a:pt x="7106914" y="4332666"/>
                  <a:pt x="7110637" y="4328943"/>
                </a:cubicBezTo>
                <a:cubicBezTo>
                  <a:pt x="7114360" y="4325218"/>
                  <a:pt x="7112498" y="4323356"/>
                  <a:pt x="7105051" y="4323356"/>
                </a:cubicBezTo>
                <a:lnTo>
                  <a:pt x="7071537" y="4301013"/>
                </a:lnTo>
                <a:cubicBezTo>
                  <a:pt x="7056642" y="4293567"/>
                  <a:pt x="7045470" y="4289842"/>
                  <a:pt x="7038022" y="4289842"/>
                </a:cubicBezTo>
                <a:cubicBezTo>
                  <a:pt x="7030574" y="4289842"/>
                  <a:pt x="7019402" y="4289842"/>
                  <a:pt x="7004507" y="4289842"/>
                </a:cubicBezTo>
                <a:lnTo>
                  <a:pt x="6982166" y="4278672"/>
                </a:lnTo>
                <a:lnTo>
                  <a:pt x="6970993" y="4278672"/>
                </a:lnTo>
                <a:cubicBezTo>
                  <a:pt x="6963546" y="4278672"/>
                  <a:pt x="6956099" y="4278672"/>
                  <a:pt x="6948650" y="4278672"/>
                </a:cubicBezTo>
                <a:lnTo>
                  <a:pt x="6903965" y="4267499"/>
                </a:lnTo>
                <a:cubicBezTo>
                  <a:pt x="6903965" y="4267499"/>
                  <a:pt x="6896516" y="4265638"/>
                  <a:pt x="6881622" y="4261913"/>
                </a:cubicBezTo>
                <a:cubicBezTo>
                  <a:pt x="6866726" y="4258190"/>
                  <a:pt x="6840658" y="4252604"/>
                  <a:pt x="6803421" y="4245156"/>
                </a:cubicBezTo>
                <a:cubicBezTo>
                  <a:pt x="6743841" y="4237710"/>
                  <a:pt x="6687984" y="4226537"/>
                  <a:pt x="6635850" y="4211642"/>
                </a:cubicBezTo>
                <a:cubicBezTo>
                  <a:pt x="6606058" y="4204194"/>
                  <a:pt x="6579992" y="4196746"/>
                  <a:pt x="6557649" y="4189299"/>
                </a:cubicBezTo>
                <a:lnTo>
                  <a:pt x="6524135" y="4189299"/>
                </a:lnTo>
                <a:lnTo>
                  <a:pt x="6479450" y="4155785"/>
                </a:lnTo>
                <a:cubicBezTo>
                  <a:pt x="6442212" y="4155785"/>
                  <a:pt x="6416145" y="4148337"/>
                  <a:pt x="6401250" y="4133441"/>
                </a:cubicBezTo>
                <a:cubicBezTo>
                  <a:pt x="6401250" y="4133441"/>
                  <a:pt x="6397525" y="4133441"/>
                  <a:pt x="6390077" y="4133441"/>
                </a:cubicBezTo>
                <a:lnTo>
                  <a:pt x="6367736" y="4122270"/>
                </a:lnTo>
                <a:cubicBezTo>
                  <a:pt x="6367736" y="4122270"/>
                  <a:pt x="6367736" y="4118546"/>
                  <a:pt x="6367736" y="4111098"/>
                </a:cubicBezTo>
                <a:lnTo>
                  <a:pt x="6323049" y="4088756"/>
                </a:lnTo>
                <a:cubicBezTo>
                  <a:pt x="6315601" y="4081309"/>
                  <a:pt x="6304431" y="4077584"/>
                  <a:pt x="6289535" y="4077584"/>
                </a:cubicBezTo>
                <a:lnTo>
                  <a:pt x="6256021" y="4066413"/>
                </a:lnTo>
                <a:lnTo>
                  <a:pt x="6233678" y="4055241"/>
                </a:lnTo>
                <a:cubicBezTo>
                  <a:pt x="6226230" y="4055241"/>
                  <a:pt x="6218782" y="4055241"/>
                  <a:pt x="6211335" y="4055241"/>
                </a:cubicBezTo>
                <a:lnTo>
                  <a:pt x="6211335" y="4044070"/>
                </a:lnTo>
                <a:lnTo>
                  <a:pt x="6233678" y="4032899"/>
                </a:lnTo>
                <a:lnTo>
                  <a:pt x="6211335" y="4032899"/>
                </a:lnTo>
                <a:cubicBezTo>
                  <a:pt x="6188991" y="4018004"/>
                  <a:pt x="6174096" y="4014279"/>
                  <a:pt x="6166648" y="4021727"/>
                </a:cubicBezTo>
                <a:lnTo>
                  <a:pt x="6155477" y="4032899"/>
                </a:lnTo>
                <a:cubicBezTo>
                  <a:pt x="6155477" y="4025451"/>
                  <a:pt x="6155477" y="4021727"/>
                  <a:pt x="6155477" y="4021727"/>
                </a:cubicBezTo>
                <a:lnTo>
                  <a:pt x="6133134" y="4021727"/>
                </a:lnTo>
                <a:cubicBezTo>
                  <a:pt x="6118239" y="4021727"/>
                  <a:pt x="6110791" y="4021727"/>
                  <a:pt x="6110791" y="4021727"/>
                </a:cubicBezTo>
                <a:lnTo>
                  <a:pt x="6110791" y="4032899"/>
                </a:lnTo>
                <a:cubicBezTo>
                  <a:pt x="6133134" y="4040345"/>
                  <a:pt x="6148030" y="4045932"/>
                  <a:pt x="6155477" y="4049656"/>
                </a:cubicBezTo>
                <a:cubicBezTo>
                  <a:pt x="6162925" y="4053379"/>
                  <a:pt x="6166648" y="4057102"/>
                  <a:pt x="6166648" y="4060827"/>
                </a:cubicBezTo>
                <a:cubicBezTo>
                  <a:pt x="6166648" y="4064552"/>
                  <a:pt x="6172234" y="4070136"/>
                  <a:pt x="6183405" y="4077584"/>
                </a:cubicBezTo>
                <a:cubicBezTo>
                  <a:pt x="6194578" y="4085032"/>
                  <a:pt x="6203887" y="4088756"/>
                  <a:pt x="6211335" y="4088756"/>
                </a:cubicBezTo>
                <a:lnTo>
                  <a:pt x="6211335" y="4077584"/>
                </a:lnTo>
                <a:lnTo>
                  <a:pt x="6222506" y="4066413"/>
                </a:lnTo>
                <a:cubicBezTo>
                  <a:pt x="6229953" y="4073861"/>
                  <a:pt x="6237401" y="4077584"/>
                  <a:pt x="6244849" y="4077584"/>
                </a:cubicBezTo>
                <a:cubicBezTo>
                  <a:pt x="6252296" y="4077584"/>
                  <a:pt x="6256021" y="4079446"/>
                  <a:pt x="6256021" y="4083170"/>
                </a:cubicBezTo>
                <a:cubicBezTo>
                  <a:pt x="6256021" y="4086895"/>
                  <a:pt x="6257883" y="4088756"/>
                  <a:pt x="6261606" y="4088756"/>
                </a:cubicBezTo>
                <a:cubicBezTo>
                  <a:pt x="6265330" y="4088756"/>
                  <a:pt x="6270915" y="4088756"/>
                  <a:pt x="6278363" y="4088756"/>
                </a:cubicBezTo>
                <a:cubicBezTo>
                  <a:pt x="6293258" y="4096203"/>
                  <a:pt x="6306292" y="4101789"/>
                  <a:pt x="6317463" y="4105513"/>
                </a:cubicBezTo>
                <a:cubicBezTo>
                  <a:pt x="6328635" y="4109237"/>
                  <a:pt x="6337944" y="4118546"/>
                  <a:pt x="6345392" y="4133441"/>
                </a:cubicBezTo>
                <a:cubicBezTo>
                  <a:pt x="6345392" y="4133441"/>
                  <a:pt x="6349116" y="4135303"/>
                  <a:pt x="6356563" y="4139028"/>
                </a:cubicBezTo>
                <a:cubicBezTo>
                  <a:pt x="6364011" y="4142752"/>
                  <a:pt x="6367736" y="4144614"/>
                  <a:pt x="6367736" y="4144614"/>
                </a:cubicBezTo>
                <a:cubicBezTo>
                  <a:pt x="6375183" y="4144614"/>
                  <a:pt x="6378906" y="4144614"/>
                  <a:pt x="6378906" y="4144614"/>
                </a:cubicBezTo>
                <a:cubicBezTo>
                  <a:pt x="6386354" y="4144614"/>
                  <a:pt x="6390077" y="4144614"/>
                  <a:pt x="6390077" y="4144614"/>
                </a:cubicBezTo>
                <a:cubicBezTo>
                  <a:pt x="6404972" y="4144614"/>
                  <a:pt x="6431040" y="4155785"/>
                  <a:pt x="6468278" y="4178128"/>
                </a:cubicBezTo>
                <a:lnTo>
                  <a:pt x="6512964" y="4189299"/>
                </a:lnTo>
                <a:cubicBezTo>
                  <a:pt x="6527860" y="4189299"/>
                  <a:pt x="6544616" y="4193023"/>
                  <a:pt x="6563235" y="4200471"/>
                </a:cubicBezTo>
                <a:cubicBezTo>
                  <a:pt x="6581855" y="4207917"/>
                  <a:pt x="6602336" y="4215367"/>
                  <a:pt x="6624678" y="4222813"/>
                </a:cubicBezTo>
                <a:lnTo>
                  <a:pt x="6714050" y="4267499"/>
                </a:lnTo>
                <a:cubicBezTo>
                  <a:pt x="6706602" y="4267499"/>
                  <a:pt x="6702878" y="4267499"/>
                  <a:pt x="6702878" y="4267499"/>
                </a:cubicBezTo>
                <a:cubicBezTo>
                  <a:pt x="6702878" y="4267499"/>
                  <a:pt x="6699154" y="4267499"/>
                  <a:pt x="6691706" y="4267499"/>
                </a:cubicBezTo>
                <a:cubicBezTo>
                  <a:pt x="6691706" y="4260051"/>
                  <a:pt x="6687984" y="4256328"/>
                  <a:pt x="6680536" y="4256328"/>
                </a:cubicBezTo>
                <a:cubicBezTo>
                  <a:pt x="6673088" y="4256328"/>
                  <a:pt x="6667502" y="4254467"/>
                  <a:pt x="6663779" y="4250742"/>
                </a:cubicBezTo>
                <a:cubicBezTo>
                  <a:pt x="6660054" y="4247018"/>
                  <a:pt x="6652606" y="4243294"/>
                  <a:pt x="6641436" y="4239571"/>
                </a:cubicBezTo>
                <a:cubicBezTo>
                  <a:pt x="6630263" y="4235847"/>
                  <a:pt x="6620956" y="4233985"/>
                  <a:pt x="6613508" y="4233985"/>
                </a:cubicBezTo>
                <a:lnTo>
                  <a:pt x="6635850" y="4256328"/>
                </a:lnTo>
                <a:cubicBezTo>
                  <a:pt x="6643297" y="4248881"/>
                  <a:pt x="6647020" y="4248881"/>
                  <a:pt x="6647020" y="4256328"/>
                </a:cubicBezTo>
                <a:cubicBezTo>
                  <a:pt x="6647020" y="4263775"/>
                  <a:pt x="6658192" y="4269361"/>
                  <a:pt x="6680536" y="4273085"/>
                </a:cubicBezTo>
                <a:cubicBezTo>
                  <a:pt x="6702878" y="4276809"/>
                  <a:pt x="6717774" y="4278672"/>
                  <a:pt x="6725221" y="4278672"/>
                </a:cubicBezTo>
                <a:cubicBezTo>
                  <a:pt x="6725221" y="4278672"/>
                  <a:pt x="6727084" y="4276809"/>
                  <a:pt x="6730807" y="4273085"/>
                </a:cubicBezTo>
                <a:cubicBezTo>
                  <a:pt x="6734532" y="4269361"/>
                  <a:pt x="6736393" y="4267499"/>
                  <a:pt x="6736393" y="4267499"/>
                </a:cubicBezTo>
                <a:cubicBezTo>
                  <a:pt x="6751288" y="4267499"/>
                  <a:pt x="6762460" y="4271224"/>
                  <a:pt x="6769907" y="4278672"/>
                </a:cubicBezTo>
                <a:cubicBezTo>
                  <a:pt x="6777355" y="4286118"/>
                  <a:pt x="6781078" y="4291704"/>
                  <a:pt x="6781078" y="4295429"/>
                </a:cubicBezTo>
                <a:cubicBezTo>
                  <a:pt x="6781078" y="4299152"/>
                  <a:pt x="6784801" y="4302875"/>
                  <a:pt x="6792250" y="4306599"/>
                </a:cubicBezTo>
                <a:cubicBezTo>
                  <a:pt x="6799698" y="4310324"/>
                  <a:pt x="6807144" y="4312186"/>
                  <a:pt x="6814594" y="4312186"/>
                </a:cubicBezTo>
                <a:lnTo>
                  <a:pt x="6836936" y="4312186"/>
                </a:lnTo>
                <a:cubicBezTo>
                  <a:pt x="6836936" y="4319632"/>
                  <a:pt x="6844384" y="4323356"/>
                  <a:pt x="6859278" y="4323356"/>
                </a:cubicBezTo>
                <a:lnTo>
                  <a:pt x="6859278" y="4334529"/>
                </a:lnTo>
                <a:lnTo>
                  <a:pt x="6870451" y="4345700"/>
                </a:lnTo>
                <a:cubicBezTo>
                  <a:pt x="6877898" y="4345700"/>
                  <a:pt x="6881622" y="4347561"/>
                  <a:pt x="6881622" y="4351286"/>
                </a:cubicBezTo>
                <a:cubicBezTo>
                  <a:pt x="6881622" y="4355009"/>
                  <a:pt x="6855556" y="4353147"/>
                  <a:pt x="6803421" y="4345700"/>
                </a:cubicBezTo>
                <a:cubicBezTo>
                  <a:pt x="6788528" y="4345700"/>
                  <a:pt x="6773630" y="4345700"/>
                  <a:pt x="6758736" y="4345700"/>
                </a:cubicBezTo>
                <a:lnTo>
                  <a:pt x="6736393" y="4334529"/>
                </a:lnTo>
                <a:cubicBezTo>
                  <a:pt x="6728946" y="4334529"/>
                  <a:pt x="6725221" y="4334529"/>
                  <a:pt x="6725221" y="4334529"/>
                </a:cubicBezTo>
                <a:cubicBezTo>
                  <a:pt x="6725221" y="4334529"/>
                  <a:pt x="6725221" y="4338252"/>
                  <a:pt x="6725221" y="4345700"/>
                </a:cubicBezTo>
                <a:cubicBezTo>
                  <a:pt x="6725221" y="4353147"/>
                  <a:pt x="6723359" y="4356871"/>
                  <a:pt x="6719636" y="4356871"/>
                </a:cubicBezTo>
                <a:cubicBezTo>
                  <a:pt x="6715913" y="4356871"/>
                  <a:pt x="6710327" y="4353147"/>
                  <a:pt x="6702878" y="4345700"/>
                </a:cubicBezTo>
                <a:cubicBezTo>
                  <a:pt x="6695432" y="4345700"/>
                  <a:pt x="6691706" y="4345700"/>
                  <a:pt x="6691706" y="4345700"/>
                </a:cubicBezTo>
                <a:lnTo>
                  <a:pt x="6680536" y="4345700"/>
                </a:lnTo>
                <a:cubicBezTo>
                  <a:pt x="6673088" y="4345700"/>
                  <a:pt x="6671226" y="4341975"/>
                  <a:pt x="6674950" y="4334529"/>
                </a:cubicBezTo>
                <a:cubicBezTo>
                  <a:pt x="6678674" y="4327081"/>
                  <a:pt x="6678674" y="4323356"/>
                  <a:pt x="6674950" y="4323356"/>
                </a:cubicBezTo>
                <a:cubicBezTo>
                  <a:pt x="6671226" y="4323356"/>
                  <a:pt x="6669364" y="4327081"/>
                  <a:pt x="6669364" y="4334529"/>
                </a:cubicBezTo>
                <a:cubicBezTo>
                  <a:pt x="6661917" y="4334529"/>
                  <a:pt x="6658192" y="4330804"/>
                  <a:pt x="6658192" y="4323356"/>
                </a:cubicBezTo>
                <a:cubicBezTo>
                  <a:pt x="6658192" y="4315909"/>
                  <a:pt x="6650745" y="4315909"/>
                  <a:pt x="6635850" y="4323356"/>
                </a:cubicBezTo>
                <a:lnTo>
                  <a:pt x="6624678" y="4323356"/>
                </a:lnTo>
                <a:cubicBezTo>
                  <a:pt x="6624678" y="4315909"/>
                  <a:pt x="6628402" y="4312186"/>
                  <a:pt x="6635850" y="4312186"/>
                </a:cubicBezTo>
                <a:lnTo>
                  <a:pt x="6613508" y="4301013"/>
                </a:lnTo>
                <a:lnTo>
                  <a:pt x="6591164" y="4301013"/>
                </a:lnTo>
                <a:lnTo>
                  <a:pt x="6602336" y="4312186"/>
                </a:lnTo>
                <a:lnTo>
                  <a:pt x="6579992" y="4312186"/>
                </a:lnTo>
                <a:cubicBezTo>
                  <a:pt x="6572544" y="4312186"/>
                  <a:pt x="6566960" y="4312186"/>
                  <a:pt x="6563235" y="4312186"/>
                </a:cubicBezTo>
                <a:cubicBezTo>
                  <a:pt x="6559512" y="4312186"/>
                  <a:pt x="6561374" y="4315909"/>
                  <a:pt x="6568822" y="4323356"/>
                </a:cubicBezTo>
                <a:lnTo>
                  <a:pt x="6557649" y="4334529"/>
                </a:lnTo>
                <a:cubicBezTo>
                  <a:pt x="6557649" y="4327081"/>
                  <a:pt x="6555788" y="4323356"/>
                  <a:pt x="6552064" y="4323356"/>
                </a:cubicBezTo>
                <a:cubicBezTo>
                  <a:pt x="6548340" y="4323356"/>
                  <a:pt x="6546478" y="4319632"/>
                  <a:pt x="6546478" y="4312186"/>
                </a:cubicBezTo>
                <a:cubicBezTo>
                  <a:pt x="6546478" y="4312186"/>
                  <a:pt x="6542755" y="4308461"/>
                  <a:pt x="6535307" y="4301013"/>
                </a:cubicBezTo>
                <a:cubicBezTo>
                  <a:pt x="6542755" y="4301013"/>
                  <a:pt x="6546478" y="4297290"/>
                  <a:pt x="6546478" y="4289842"/>
                </a:cubicBezTo>
                <a:cubicBezTo>
                  <a:pt x="6546478" y="4282395"/>
                  <a:pt x="6531582" y="4278672"/>
                  <a:pt x="6501792" y="4278672"/>
                </a:cubicBezTo>
                <a:cubicBezTo>
                  <a:pt x="6479450" y="4278672"/>
                  <a:pt x="6460830" y="4278672"/>
                  <a:pt x="6445934" y="4278672"/>
                </a:cubicBezTo>
                <a:lnTo>
                  <a:pt x="6423592" y="4278672"/>
                </a:lnTo>
                <a:cubicBezTo>
                  <a:pt x="6438486" y="4278672"/>
                  <a:pt x="6445934" y="4280533"/>
                  <a:pt x="6445934" y="4284256"/>
                </a:cubicBezTo>
                <a:cubicBezTo>
                  <a:pt x="6445934" y="4287981"/>
                  <a:pt x="6449659" y="4289842"/>
                  <a:pt x="6457106" y="4289842"/>
                </a:cubicBezTo>
                <a:lnTo>
                  <a:pt x="6445934" y="4301013"/>
                </a:lnTo>
                <a:lnTo>
                  <a:pt x="6401250" y="4289842"/>
                </a:lnTo>
                <a:lnTo>
                  <a:pt x="6401250" y="4278672"/>
                </a:lnTo>
                <a:lnTo>
                  <a:pt x="6390077" y="4256328"/>
                </a:lnTo>
                <a:cubicBezTo>
                  <a:pt x="6382630" y="4248881"/>
                  <a:pt x="6378906" y="4245156"/>
                  <a:pt x="6378906" y="4245156"/>
                </a:cubicBezTo>
                <a:lnTo>
                  <a:pt x="6334220" y="4245156"/>
                </a:lnTo>
                <a:lnTo>
                  <a:pt x="6311878" y="4256328"/>
                </a:lnTo>
                <a:lnTo>
                  <a:pt x="6323049" y="4256328"/>
                </a:lnTo>
                <a:cubicBezTo>
                  <a:pt x="6330496" y="4256328"/>
                  <a:pt x="6337944" y="4260051"/>
                  <a:pt x="6345392" y="4267499"/>
                </a:cubicBezTo>
                <a:lnTo>
                  <a:pt x="6345392" y="4278672"/>
                </a:lnTo>
                <a:cubicBezTo>
                  <a:pt x="6337944" y="4271224"/>
                  <a:pt x="6326772" y="4267499"/>
                  <a:pt x="6311878" y="4267499"/>
                </a:cubicBezTo>
                <a:cubicBezTo>
                  <a:pt x="6289535" y="4267499"/>
                  <a:pt x="6276501" y="4267499"/>
                  <a:pt x="6272778" y="4267499"/>
                </a:cubicBezTo>
                <a:cubicBezTo>
                  <a:pt x="6269054" y="4267499"/>
                  <a:pt x="6267192" y="4263775"/>
                  <a:pt x="6267192" y="4256328"/>
                </a:cubicBezTo>
                <a:cubicBezTo>
                  <a:pt x="6267192" y="4248881"/>
                  <a:pt x="6270915" y="4245156"/>
                  <a:pt x="6278363" y="4245156"/>
                </a:cubicBezTo>
                <a:cubicBezTo>
                  <a:pt x="6285811" y="4245156"/>
                  <a:pt x="6289535" y="4241433"/>
                  <a:pt x="6289535" y="4233985"/>
                </a:cubicBezTo>
                <a:lnTo>
                  <a:pt x="6300706" y="4233985"/>
                </a:lnTo>
                <a:cubicBezTo>
                  <a:pt x="6300706" y="4233985"/>
                  <a:pt x="6302568" y="4233985"/>
                  <a:pt x="6306292" y="4233985"/>
                </a:cubicBezTo>
                <a:cubicBezTo>
                  <a:pt x="6310015" y="4233985"/>
                  <a:pt x="6311878" y="4232124"/>
                  <a:pt x="6311878" y="4228399"/>
                </a:cubicBezTo>
                <a:cubicBezTo>
                  <a:pt x="6311878" y="4224676"/>
                  <a:pt x="6308154" y="4222813"/>
                  <a:pt x="6300706" y="4222813"/>
                </a:cubicBezTo>
                <a:cubicBezTo>
                  <a:pt x="6293258" y="4222813"/>
                  <a:pt x="6285811" y="4222813"/>
                  <a:pt x="6278363" y="4222813"/>
                </a:cubicBezTo>
                <a:cubicBezTo>
                  <a:pt x="6270915" y="4222813"/>
                  <a:pt x="6263469" y="4220951"/>
                  <a:pt x="6256021" y="4217228"/>
                </a:cubicBezTo>
                <a:cubicBezTo>
                  <a:pt x="6248572" y="4213504"/>
                  <a:pt x="6244849" y="4211642"/>
                  <a:pt x="6244849" y="4211642"/>
                </a:cubicBezTo>
                <a:cubicBezTo>
                  <a:pt x="6222506" y="4204194"/>
                  <a:pt x="6203887" y="4200471"/>
                  <a:pt x="6188991" y="4200471"/>
                </a:cubicBezTo>
                <a:lnTo>
                  <a:pt x="6177821" y="4200471"/>
                </a:lnTo>
                <a:lnTo>
                  <a:pt x="6211335" y="4222813"/>
                </a:lnTo>
                <a:cubicBezTo>
                  <a:pt x="6263469" y="4237710"/>
                  <a:pt x="6263469" y="4245156"/>
                  <a:pt x="6211335" y="4245156"/>
                </a:cubicBezTo>
                <a:cubicBezTo>
                  <a:pt x="6181544" y="4245156"/>
                  <a:pt x="6164787" y="4243294"/>
                  <a:pt x="6161064" y="4239571"/>
                </a:cubicBezTo>
                <a:cubicBezTo>
                  <a:pt x="6157339" y="4235847"/>
                  <a:pt x="6151753" y="4233985"/>
                  <a:pt x="6144305" y="4233985"/>
                </a:cubicBezTo>
                <a:cubicBezTo>
                  <a:pt x="6136857" y="4233985"/>
                  <a:pt x="6129411" y="4233985"/>
                  <a:pt x="6121963" y="4233985"/>
                </a:cubicBezTo>
                <a:cubicBezTo>
                  <a:pt x="6121963" y="4226537"/>
                  <a:pt x="6118239" y="4222813"/>
                  <a:pt x="6110791" y="4222813"/>
                </a:cubicBezTo>
                <a:cubicBezTo>
                  <a:pt x="6103343" y="4215367"/>
                  <a:pt x="6099620" y="4211642"/>
                  <a:pt x="6099620" y="4211642"/>
                </a:cubicBezTo>
                <a:lnTo>
                  <a:pt x="6032590" y="4200471"/>
                </a:lnTo>
                <a:cubicBezTo>
                  <a:pt x="6032590" y="4207917"/>
                  <a:pt x="6040038" y="4215367"/>
                  <a:pt x="6054934" y="4222813"/>
                </a:cubicBezTo>
                <a:lnTo>
                  <a:pt x="6066106" y="4233985"/>
                </a:lnTo>
                <a:cubicBezTo>
                  <a:pt x="6058658" y="4226537"/>
                  <a:pt x="6054934" y="4226537"/>
                  <a:pt x="6054934" y="4233985"/>
                </a:cubicBezTo>
                <a:cubicBezTo>
                  <a:pt x="6047486" y="4233985"/>
                  <a:pt x="6043763" y="4233985"/>
                  <a:pt x="6043763" y="4233985"/>
                </a:cubicBezTo>
                <a:lnTo>
                  <a:pt x="6021420" y="4222813"/>
                </a:lnTo>
                <a:lnTo>
                  <a:pt x="5987906" y="4222813"/>
                </a:lnTo>
                <a:cubicBezTo>
                  <a:pt x="5987906" y="4215367"/>
                  <a:pt x="5987906" y="4211642"/>
                  <a:pt x="5987906" y="4211642"/>
                </a:cubicBezTo>
                <a:cubicBezTo>
                  <a:pt x="5980458" y="4211642"/>
                  <a:pt x="5976733" y="4207917"/>
                  <a:pt x="5976733" y="4200471"/>
                </a:cubicBezTo>
                <a:lnTo>
                  <a:pt x="6010249" y="4211642"/>
                </a:lnTo>
                <a:cubicBezTo>
                  <a:pt x="6017697" y="4219090"/>
                  <a:pt x="6021420" y="4219090"/>
                  <a:pt x="6021420" y="4211642"/>
                </a:cubicBezTo>
                <a:cubicBezTo>
                  <a:pt x="6028867" y="4204194"/>
                  <a:pt x="6017697" y="4196746"/>
                  <a:pt x="5987906" y="4189299"/>
                </a:cubicBezTo>
                <a:cubicBezTo>
                  <a:pt x="5973010" y="4189299"/>
                  <a:pt x="5961839" y="4193023"/>
                  <a:pt x="5954392" y="4200471"/>
                </a:cubicBezTo>
                <a:lnTo>
                  <a:pt x="5943219" y="4200471"/>
                </a:lnTo>
                <a:lnTo>
                  <a:pt x="5920876" y="4200471"/>
                </a:lnTo>
                <a:cubicBezTo>
                  <a:pt x="5913428" y="4200471"/>
                  <a:pt x="5909705" y="4198610"/>
                  <a:pt x="5909705" y="4194885"/>
                </a:cubicBezTo>
                <a:cubicBezTo>
                  <a:pt x="5909705" y="4191160"/>
                  <a:pt x="5911567" y="4189299"/>
                  <a:pt x="5915291" y="4189299"/>
                </a:cubicBezTo>
                <a:cubicBezTo>
                  <a:pt x="5919014" y="4189299"/>
                  <a:pt x="5924601" y="4189299"/>
                  <a:pt x="5932048" y="4189299"/>
                </a:cubicBezTo>
                <a:cubicBezTo>
                  <a:pt x="5939496" y="4189299"/>
                  <a:pt x="5943219" y="4189299"/>
                  <a:pt x="5943219" y="4189299"/>
                </a:cubicBezTo>
                <a:cubicBezTo>
                  <a:pt x="5943219" y="4174403"/>
                  <a:pt x="5928324" y="4166955"/>
                  <a:pt x="5898534" y="4166955"/>
                </a:cubicBezTo>
                <a:lnTo>
                  <a:pt x="5853848" y="4166955"/>
                </a:lnTo>
                <a:cubicBezTo>
                  <a:pt x="5861296" y="4166955"/>
                  <a:pt x="5865019" y="4163232"/>
                  <a:pt x="5865019" y="4155785"/>
                </a:cubicBezTo>
                <a:lnTo>
                  <a:pt x="5831505" y="4166955"/>
                </a:lnTo>
                <a:lnTo>
                  <a:pt x="5831505" y="4155785"/>
                </a:lnTo>
                <a:cubicBezTo>
                  <a:pt x="5824057" y="4155785"/>
                  <a:pt x="5814748" y="4155785"/>
                  <a:pt x="5803577" y="4155785"/>
                </a:cubicBezTo>
                <a:cubicBezTo>
                  <a:pt x="5792404" y="4155785"/>
                  <a:pt x="5786818" y="4152060"/>
                  <a:pt x="5786818" y="4144614"/>
                </a:cubicBezTo>
                <a:cubicBezTo>
                  <a:pt x="5786818" y="4129718"/>
                  <a:pt x="5805438" y="4129718"/>
                  <a:pt x="5842675" y="4144614"/>
                </a:cubicBezTo>
                <a:cubicBezTo>
                  <a:pt x="5879914" y="4152060"/>
                  <a:pt x="5905982" y="4152060"/>
                  <a:pt x="5920876" y="4144614"/>
                </a:cubicBezTo>
                <a:cubicBezTo>
                  <a:pt x="5935771" y="4144614"/>
                  <a:pt x="5935771" y="4140889"/>
                  <a:pt x="5920876" y="4133441"/>
                </a:cubicBezTo>
                <a:cubicBezTo>
                  <a:pt x="5913428" y="4133441"/>
                  <a:pt x="5904119" y="4135303"/>
                  <a:pt x="5892948" y="4139028"/>
                </a:cubicBezTo>
                <a:cubicBezTo>
                  <a:pt x="5881776" y="4142752"/>
                  <a:pt x="5872466" y="4142752"/>
                  <a:pt x="5865019" y="4139028"/>
                </a:cubicBezTo>
                <a:cubicBezTo>
                  <a:pt x="5857571" y="4135303"/>
                  <a:pt x="5853848" y="4133441"/>
                  <a:pt x="5853848" y="4133441"/>
                </a:cubicBezTo>
                <a:cubicBezTo>
                  <a:pt x="5846400" y="4125994"/>
                  <a:pt x="5835228" y="4122270"/>
                  <a:pt x="5820334" y="4122270"/>
                </a:cubicBezTo>
                <a:cubicBezTo>
                  <a:pt x="5805438" y="4114823"/>
                  <a:pt x="5794266" y="4107375"/>
                  <a:pt x="5786818" y="4099927"/>
                </a:cubicBezTo>
                <a:cubicBezTo>
                  <a:pt x="5786818" y="4092480"/>
                  <a:pt x="5783095" y="4088756"/>
                  <a:pt x="5775647" y="4088756"/>
                </a:cubicBezTo>
                <a:lnTo>
                  <a:pt x="5764476" y="4088756"/>
                </a:lnTo>
                <a:cubicBezTo>
                  <a:pt x="5749581" y="4088756"/>
                  <a:pt x="5740272" y="4086895"/>
                  <a:pt x="5736547" y="4083170"/>
                </a:cubicBezTo>
                <a:cubicBezTo>
                  <a:pt x="5732824" y="4079446"/>
                  <a:pt x="5727238" y="4077584"/>
                  <a:pt x="5719790" y="4077584"/>
                </a:cubicBezTo>
                <a:cubicBezTo>
                  <a:pt x="5712342" y="4077584"/>
                  <a:pt x="5704895" y="4077584"/>
                  <a:pt x="5697447" y="4077584"/>
                </a:cubicBezTo>
                <a:cubicBezTo>
                  <a:pt x="5689999" y="4077584"/>
                  <a:pt x="5678828" y="4073861"/>
                  <a:pt x="5663933" y="4066413"/>
                </a:cubicBezTo>
                <a:cubicBezTo>
                  <a:pt x="5663933" y="4066413"/>
                  <a:pt x="5660210" y="4066413"/>
                  <a:pt x="5652762" y="4066413"/>
                </a:cubicBezTo>
                <a:cubicBezTo>
                  <a:pt x="5645314" y="4066413"/>
                  <a:pt x="5641590" y="4066413"/>
                  <a:pt x="5641590" y="4066413"/>
                </a:cubicBezTo>
                <a:cubicBezTo>
                  <a:pt x="5634142" y="4058965"/>
                  <a:pt x="5626694" y="4055241"/>
                  <a:pt x="5619246" y="4055241"/>
                </a:cubicBezTo>
                <a:cubicBezTo>
                  <a:pt x="5619246" y="4062689"/>
                  <a:pt x="5617385" y="4064552"/>
                  <a:pt x="5613662" y="4060827"/>
                </a:cubicBezTo>
                <a:cubicBezTo>
                  <a:pt x="5609937" y="4057102"/>
                  <a:pt x="5608075" y="4055241"/>
                  <a:pt x="5608075" y="4055241"/>
                </a:cubicBezTo>
                <a:cubicBezTo>
                  <a:pt x="5600628" y="4055241"/>
                  <a:pt x="5596905" y="4055241"/>
                  <a:pt x="5596905" y="4055241"/>
                </a:cubicBezTo>
                <a:cubicBezTo>
                  <a:pt x="5582009" y="4055241"/>
                  <a:pt x="5574561" y="4053379"/>
                  <a:pt x="5574561" y="4049656"/>
                </a:cubicBezTo>
                <a:cubicBezTo>
                  <a:pt x="5574561" y="4045932"/>
                  <a:pt x="5570837" y="4044070"/>
                  <a:pt x="5563389" y="4044070"/>
                </a:cubicBezTo>
                <a:lnTo>
                  <a:pt x="5496361" y="4021727"/>
                </a:lnTo>
                <a:cubicBezTo>
                  <a:pt x="5488913" y="4021727"/>
                  <a:pt x="5475879" y="4021727"/>
                  <a:pt x="5457261" y="4021727"/>
                </a:cubicBezTo>
                <a:cubicBezTo>
                  <a:pt x="5438641" y="4021727"/>
                  <a:pt x="5429331" y="4021727"/>
                  <a:pt x="5429331" y="4021727"/>
                </a:cubicBezTo>
                <a:lnTo>
                  <a:pt x="5418160" y="4021727"/>
                </a:lnTo>
                <a:cubicBezTo>
                  <a:pt x="5410713" y="4021727"/>
                  <a:pt x="5399540" y="4018004"/>
                  <a:pt x="5384646" y="4010556"/>
                </a:cubicBezTo>
                <a:cubicBezTo>
                  <a:pt x="5384646" y="4010556"/>
                  <a:pt x="5380922" y="4008694"/>
                  <a:pt x="5373474" y="4004970"/>
                </a:cubicBezTo>
                <a:cubicBezTo>
                  <a:pt x="5366027" y="4001245"/>
                  <a:pt x="5362303" y="3999384"/>
                  <a:pt x="5362303" y="3999384"/>
                </a:cubicBezTo>
                <a:lnTo>
                  <a:pt x="5339960" y="3988213"/>
                </a:lnTo>
                <a:cubicBezTo>
                  <a:pt x="5332512" y="3988213"/>
                  <a:pt x="5328789" y="3986351"/>
                  <a:pt x="5328789" y="3982627"/>
                </a:cubicBezTo>
                <a:cubicBezTo>
                  <a:pt x="5328789" y="3978903"/>
                  <a:pt x="5328789" y="3977042"/>
                  <a:pt x="5328789" y="3977042"/>
                </a:cubicBezTo>
                <a:cubicBezTo>
                  <a:pt x="5328789" y="3977042"/>
                  <a:pt x="5325065" y="3973317"/>
                  <a:pt x="5317617" y="3965870"/>
                </a:cubicBezTo>
                <a:lnTo>
                  <a:pt x="5295274" y="3954699"/>
                </a:lnTo>
                <a:cubicBezTo>
                  <a:pt x="5295274" y="3947251"/>
                  <a:pt x="5300860" y="3943526"/>
                  <a:pt x="5312032" y="3943526"/>
                </a:cubicBezTo>
                <a:cubicBezTo>
                  <a:pt x="5323203" y="3943526"/>
                  <a:pt x="5328789" y="3943526"/>
                  <a:pt x="5328789" y="3943526"/>
                </a:cubicBezTo>
                <a:cubicBezTo>
                  <a:pt x="5328789" y="3950974"/>
                  <a:pt x="5332512" y="3954699"/>
                  <a:pt x="5339960" y="3954699"/>
                </a:cubicBezTo>
                <a:cubicBezTo>
                  <a:pt x="5347408" y="3954699"/>
                  <a:pt x="5354855" y="3954699"/>
                  <a:pt x="5362303" y="3954699"/>
                </a:cubicBezTo>
                <a:lnTo>
                  <a:pt x="5395818" y="3954699"/>
                </a:lnTo>
                <a:lnTo>
                  <a:pt x="5373474" y="3943526"/>
                </a:lnTo>
                <a:cubicBezTo>
                  <a:pt x="5358580" y="3936080"/>
                  <a:pt x="5347408" y="3932355"/>
                  <a:pt x="5339960" y="3932355"/>
                </a:cubicBezTo>
                <a:lnTo>
                  <a:pt x="5339960" y="3921185"/>
                </a:lnTo>
                <a:lnTo>
                  <a:pt x="5295274" y="3921185"/>
                </a:lnTo>
                <a:cubicBezTo>
                  <a:pt x="5287826" y="3921185"/>
                  <a:pt x="5284103" y="3924908"/>
                  <a:pt x="5284103" y="3932355"/>
                </a:cubicBezTo>
                <a:cubicBezTo>
                  <a:pt x="5284103" y="3939803"/>
                  <a:pt x="5282241" y="3941665"/>
                  <a:pt x="5278517" y="3937942"/>
                </a:cubicBezTo>
                <a:cubicBezTo>
                  <a:pt x="5274793" y="3934217"/>
                  <a:pt x="5272932" y="3932355"/>
                  <a:pt x="5272932" y="3932355"/>
                </a:cubicBezTo>
                <a:cubicBezTo>
                  <a:pt x="5272932" y="3932355"/>
                  <a:pt x="5272932" y="3936080"/>
                  <a:pt x="5272932" y="3943526"/>
                </a:cubicBezTo>
                <a:cubicBezTo>
                  <a:pt x="5272932" y="3950974"/>
                  <a:pt x="5269207" y="3950974"/>
                  <a:pt x="5261760" y="3943526"/>
                </a:cubicBezTo>
                <a:lnTo>
                  <a:pt x="5228245" y="3932355"/>
                </a:lnTo>
                <a:cubicBezTo>
                  <a:pt x="5220798" y="3932355"/>
                  <a:pt x="5217075" y="3936080"/>
                  <a:pt x="5217075" y="3943526"/>
                </a:cubicBezTo>
                <a:cubicBezTo>
                  <a:pt x="5217075" y="3950974"/>
                  <a:pt x="5224522" y="3954699"/>
                  <a:pt x="5239416" y="3954699"/>
                </a:cubicBezTo>
                <a:cubicBezTo>
                  <a:pt x="5246864" y="3954699"/>
                  <a:pt x="5254312" y="3958422"/>
                  <a:pt x="5261760" y="3965870"/>
                </a:cubicBezTo>
                <a:cubicBezTo>
                  <a:pt x="5261760" y="3965870"/>
                  <a:pt x="5259898" y="3965870"/>
                  <a:pt x="5256175" y="3965870"/>
                </a:cubicBezTo>
                <a:cubicBezTo>
                  <a:pt x="5252450" y="3965870"/>
                  <a:pt x="5250589" y="3965870"/>
                  <a:pt x="5250589" y="3965870"/>
                </a:cubicBezTo>
                <a:cubicBezTo>
                  <a:pt x="5243141" y="3965870"/>
                  <a:pt x="5231969" y="3964008"/>
                  <a:pt x="5217075" y="3960283"/>
                </a:cubicBezTo>
                <a:cubicBezTo>
                  <a:pt x="5202179" y="3956560"/>
                  <a:pt x="5192868" y="3952837"/>
                  <a:pt x="5189145" y="3949112"/>
                </a:cubicBezTo>
                <a:cubicBezTo>
                  <a:pt x="5185422" y="3945388"/>
                  <a:pt x="5176111" y="3943526"/>
                  <a:pt x="5161217" y="3943526"/>
                </a:cubicBezTo>
                <a:lnTo>
                  <a:pt x="5150045" y="3932355"/>
                </a:lnTo>
                <a:cubicBezTo>
                  <a:pt x="5164940" y="3932355"/>
                  <a:pt x="5168665" y="3924908"/>
                  <a:pt x="5161217" y="3910012"/>
                </a:cubicBezTo>
                <a:cubicBezTo>
                  <a:pt x="5161217" y="3902565"/>
                  <a:pt x="5163079" y="3898841"/>
                  <a:pt x="5166802" y="3898841"/>
                </a:cubicBezTo>
                <a:cubicBezTo>
                  <a:pt x="5170527" y="3898841"/>
                  <a:pt x="5176111" y="3898841"/>
                  <a:pt x="5183559" y="3898841"/>
                </a:cubicBezTo>
                <a:lnTo>
                  <a:pt x="5194731" y="3887669"/>
                </a:lnTo>
                <a:cubicBezTo>
                  <a:pt x="5187284" y="3887669"/>
                  <a:pt x="5183559" y="3885807"/>
                  <a:pt x="5183559" y="3882084"/>
                </a:cubicBezTo>
                <a:cubicBezTo>
                  <a:pt x="5183559" y="3878360"/>
                  <a:pt x="5177974" y="3876498"/>
                  <a:pt x="5166802" y="3876498"/>
                </a:cubicBezTo>
                <a:cubicBezTo>
                  <a:pt x="5155631" y="3876498"/>
                  <a:pt x="5150045" y="3876498"/>
                  <a:pt x="5150045" y="3876498"/>
                </a:cubicBezTo>
                <a:cubicBezTo>
                  <a:pt x="5142597" y="3869050"/>
                  <a:pt x="5137013" y="3865326"/>
                  <a:pt x="5133288" y="3865326"/>
                </a:cubicBezTo>
                <a:cubicBezTo>
                  <a:pt x="5129563" y="3865326"/>
                  <a:pt x="5123979" y="3865326"/>
                  <a:pt x="5116531" y="3865326"/>
                </a:cubicBezTo>
                <a:cubicBezTo>
                  <a:pt x="5101635" y="3857880"/>
                  <a:pt x="5090463" y="3852293"/>
                  <a:pt x="5083017" y="3848569"/>
                </a:cubicBezTo>
                <a:cubicBezTo>
                  <a:pt x="5075569" y="3844846"/>
                  <a:pt x="5071844" y="3846707"/>
                  <a:pt x="5071844" y="3854155"/>
                </a:cubicBezTo>
                <a:cubicBezTo>
                  <a:pt x="5071844" y="3861603"/>
                  <a:pt x="5071844" y="3865326"/>
                  <a:pt x="5071844" y="3865326"/>
                </a:cubicBezTo>
                <a:lnTo>
                  <a:pt x="5083017" y="3876498"/>
                </a:lnTo>
                <a:cubicBezTo>
                  <a:pt x="5090463" y="3876498"/>
                  <a:pt x="5094188" y="3876498"/>
                  <a:pt x="5094188" y="3876498"/>
                </a:cubicBezTo>
                <a:lnTo>
                  <a:pt x="5105360" y="3887669"/>
                </a:lnTo>
                <a:lnTo>
                  <a:pt x="5105360" y="3898841"/>
                </a:lnTo>
                <a:lnTo>
                  <a:pt x="5071844" y="3887669"/>
                </a:lnTo>
                <a:lnTo>
                  <a:pt x="5049503" y="3876498"/>
                </a:lnTo>
                <a:lnTo>
                  <a:pt x="5071844" y="3876498"/>
                </a:lnTo>
                <a:lnTo>
                  <a:pt x="5049503" y="3865326"/>
                </a:lnTo>
                <a:cubicBezTo>
                  <a:pt x="5042055" y="3865326"/>
                  <a:pt x="5036469" y="3865326"/>
                  <a:pt x="5032745" y="3865326"/>
                </a:cubicBezTo>
                <a:cubicBezTo>
                  <a:pt x="5029021" y="3865326"/>
                  <a:pt x="5027160" y="3869050"/>
                  <a:pt x="5027160" y="3876498"/>
                </a:cubicBezTo>
                <a:lnTo>
                  <a:pt x="5015987" y="3887669"/>
                </a:lnTo>
                <a:lnTo>
                  <a:pt x="5071844" y="3898841"/>
                </a:lnTo>
                <a:cubicBezTo>
                  <a:pt x="5086740" y="3913737"/>
                  <a:pt x="5094188" y="3921185"/>
                  <a:pt x="5094188" y="3921185"/>
                </a:cubicBezTo>
                <a:lnTo>
                  <a:pt x="5038330" y="3910012"/>
                </a:lnTo>
                <a:cubicBezTo>
                  <a:pt x="5030883" y="3910012"/>
                  <a:pt x="5019712" y="3908151"/>
                  <a:pt x="5004816" y="3904426"/>
                </a:cubicBezTo>
                <a:cubicBezTo>
                  <a:pt x="4989921" y="3900703"/>
                  <a:pt x="4978749" y="3895117"/>
                  <a:pt x="4971302" y="3887669"/>
                </a:cubicBezTo>
                <a:lnTo>
                  <a:pt x="4960130" y="3876498"/>
                </a:lnTo>
                <a:cubicBezTo>
                  <a:pt x="4975025" y="3876498"/>
                  <a:pt x="4982474" y="3876498"/>
                  <a:pt x="4982474" y="3876498"/>
                </a:cubicBezTo>
                <a:cubicBezTo>
                  <a:pt x="4982474" y="3869050"/>
                  <a:pt x="4980612" y="3863464"/>
                  <a:pt x="4976887" y="3859741"/>
                </a:cubicBezTo>
                <a:cubicBezTo>
                  <a:pt x="4973164" y="3856017"/>
                  <a:pt x="4975025" y="3854155"/>
                  <a:pt x="4982474" y="3854155"/>
                </a:cubicBezTo>
                <a:lnTo>
                  <a:pt x="4960130" y="3854155"/>
                </a:lnTo>
                <a:cubicBezTo>
                  <a:pt x="4952684" y="3854155"/>
                  <a:pt x="4947097" y="3852293"/>
                  <a:pt x="4943373" y="3848569"/>
                </a:cubicBezTo>
                <a:cubicBezTo>
                  <a:pt x="4939650" y="3844846"/>
                  <a:pt x="4937787" y="3842984"/>
                  <a:pt x="4937787" y="3842984"/>
                </a:cubicBezTo>
                <a:lnTo>
                  <a:pt x="4948959" y="3842984"/>
                </a:lnTo>
                <a:cubicBezTo>
                  <a:pt x="4948959" y="3835536"/>
                  <a:pt x="4945234" y="3831812"/>
                  <a:pt x="4937787" y="3831812"/>
                </a:cubicBezTo>
                <a:cubicBezTo>
                  <a:pt x="4930340" y="3831812"/>
                  <a:pt x="4922892" y="3835536"/>
                  <a:pt x="4915445" y="3842984"/>
                </a:cubicBezTo>
                <a:cubicBezTo>
                  <a:pt x="4915445" y="3842984"/>
                  <a:pt x="4911720" y="3842984"/>
                  <a:pt x="4904273" y="3842984"/>
                </a:cubicBezTo>
                <a:cubicBezTo>
                  <a:pt x="4896826" y="3835536"/>
                  <a:pt x="4893102" y="3835536"/>
                  <a:pt x="4893102" y="3842984"/>
                </a:cubicBezTo>
                <a:lnTo>
                  <a:pt x="4904273" y="3854155"/>
                </a:lnTo>
                <a:lnTo>
                  <a:pt x="4915445" y="3865326"/>
                </a:lnTo>
                <a:lnTo>
                  <a:pt x="4881929" y="3854155"/>
                </a:lnTo>
                <a:lnTo>
                  <a:pt x="4870759" y="3854155"/>
                </a:lnTo>
                <a:cubicBezTo>
                  <a:pt x="4870759" y="3861603"/>
                  <a:pt x="4868897" y="3865326"/>
                  <a:pt x="4865172" y="3865326"/>
                </a:cubicBezTo>
                <a:cubicBezTo>
                  <a:pt x="4861449" y="3865326"/>
                  <a:pt x="4859588" y="3867189"/>
                  <a:pt x="4859588" y="3870912"/>
                </a:cubicBezTo>
                <a:cubicBezTo>
                  <a:pt x="4859588" y="3874637"/>
                  <a:pt x="4848416" y="3876498"/>
                  <a:pt x="4826072" y="3876498"/>
                </a:cubicBezTo>
                <a:cubicBezTo>
                  <a:pt x="4818626" y="3876498"/>
                  <a:pt x="4809315" y="3876498"/>
                  <a:pt x="4798144" y="3876498"/>
                </a:cubicBezTo>
                <a:cubicBezTo>
                  <a:pt x="4786972" y="3876498"/>
                  <a:pt x="4781387" y="3876498"/>
                  <a:pt x="4781387" y="3876498"/>
                </a:cubicBezTo>
                <a:cubicBezTo>
                  <a:pt x="4751596" y="3861603"/>
                  <a:pt x="4729253" y="3854155"/>
                  <a:pt x="4714358" y="3854155"/>
                </a:cubicBezTo>
                <a:cubicBezTo>
                  <a:pt x="4714358" y="3854155"/>
                  <a:pt x="4706911" y="3850430"/>
                  <a:pt x="4692016" y="3842984"/>
                </a:cubicBezTo>
                <a:cubicBezTo>
                  <a:pt x="4692016" y="3842984"/>
                  <a:pt x="4688291" y="3841123"/>
                  <a:pt x="4680844" y="3837398"/>
                </a:cubicBezTo>
                <a:cubicBezTo>
                  <a:pt x="4673396" y="3833673"/>
                  <a:pt x="4669673" y="3831812"/>
                  <a:pt x="4669673" y="3831812"/>
                </a:cubicBezTo>
                <a:lnTo>
                  <a:pt x="4647329" y="3831812"/>
                </a:lnTo>
                <a:lnTo>
                  <a:pt x="4624987" y="3820641"/>
                </a:lnTo>
                <a:cubicBezTo>
                  <a:pt x="4602643" y="3820641"/>
                  <a:pt x="4580300" y="3813193"/>
                  <a:pt x="4557958" y="3798298"/>
                </a:cubicBezTo>
                <a:lnTo>
                  <a:pt x="4569129" y="3798298"/>
                </a:lnTo>
                <a:lnTo>
                  <a:pt x="4591472" y="3798298"/>
                </a:lnTo>
                <a:lnTo>
                  <a:pt x="4569129" y="3787127"/>
                </a:lnTo>
                <a:cubicBezTo>
                  <a:pt x="4561681" y="3779679"/>
                  <a:pt x="4554234" y="3775954"/>
                  <a:pt x="4546786" y="3775954"/>
                </a:cubicBezTo>
                <a:lnTo>
                  <a:pt x="4502101" y="3753611"/>
                </a:lnTo>
                <a:cubicBezTo>
                  <a:pt x="4502101" y="3753611"/>
                  <a:pt x="4511410" y="3755473"/>
                  <a:pt x="4530029" y="3759197"/>
                </a:cubicBezTo>
                <a:cubicBezTo>
                  <a:pt x="4548647" y="3762922"/>
                  <a:pt x="4561681" y="3761059"/>
                  <a:pt x="4569129" y="3753611"/>
                </a:cubicBezTo>
                <a:cubicBezTo>
                  <a:pt x="4606368" y="3738716"/>
                  <a:pt x="4623125" y="3723822"/>
                  <a:pt x="4619401" y="3708926"/>
                </a:cubicBezTo>
                <a:cubicBezTo>
                  <a:pt x="4615677" y="3694031"/>
                  <a:pt x="4584024" y="3682859"/>
                  <a:pt x="4524443" y="3675412"/>
                </a:cubicBezTo>
                <a:cubicBezTo>
                  <a:pt x="4509548" y="3667965"/>
                  <a:pt x="4498376" y="3664240"/>
                  <a:pt x="4490929" y="3664240"/>
                </a:cubicBezTo>
                <a:cubicBezTo>
                  <a:pt x="4483481" y="3664240"/>
                  <a:pt x="4474171" y="3662378"/>
                  <a:pt x="4463001" y="3658654"/>
                </a:cubicBezTo>
                <a:cubicBezTo>
                  <a:pt x="4451828" y="3654931"/>
                  <a:pt x="4442519" y="3653069"/>
                  <a:pt x="4435071" y="3653069"/>
                </a:cubicBezTo>
                <a:lnTo>
                  <a:pt x="4412728" y="3641897"/>
                </a:lnTo>
                <a:lnTo>
                  <a:pt x="4368043" y="3630726"/>
                </a:lnTo>
                <a:cubicBezTo>
                  <a:pt x="4368043" y="3630726"/>
                  <a:pt x="4366182" y="3628864"/>
                  <a:pt x="4362457" y="3625140"/>
                </a:cubicBezTo>
                <a:cubicBezTo>
                  <a:pt x="4358732" y="3621417"/>
                  <a:pt x="4356871" y="3619555"/>
                  <a:pt x="4356871" y="3619555"/>
                </a:cubicBezTo>
                <a:cubicBezTo>
                  <a:pt x="4349424" y="3619555"/>
                  <a:pt x="4343838" y="3617692"/>
                  <a:pt x="4340114" y="3613969"/>
                </a:cubicBezTo>
                <a:cubicBezTo>
                  <a:pt x="4336391" y="3610244"/>
                  <a:pt x="4330804" y="3608383"/>
                  <a:pt x="4323357" y="3608383"/>
                </a:cubicBezTo>
                <a:cubicBezTo>
                  <a:pt x="4315909" y="3608383"/>
                  <a:pt x="4302875" y="3604658"/>
                  <a:pt x="4284256" y="3597212"/>
                </a:cubicBezTo>
                <a:cubicBezTo>
                  <a:pt x="4265638" y="3589764"/>
                  <a:pt x="4245156" y="3578593"/>
                  <a:pt x="4222813" y="3563698"/>
                </a:cubicBezTo>
                <a:cubicBezTo>
                  <a:pt x="4215367" y="3563698"/>
                  <a:pt x="4209781" y="3563698"/>
                  <a:pt x="4206056" y="3563698"/>
                </a:cubicBezTo>
                <a:cubicBezTo>
                  <a:pt x="4202333" y="3563698"/>
                  <a:pt x="4198610" y="3563698"/>
                  <a:pt x="4194885" y="3563698"/>
                </a:cubicBezTo>
                <a:cubicBezTo>
                  <a:pt x="4191160" y="3563698"/>
                  <a:pt x="4187438" y="3563698"/>
                  <a:pt x="4183714" y="3563698"/>
                </a:cubicBezTo>
                <a:cubicBezTo>
                  <a:pt x="4179989" y="3563698"/>
                  <a:pt x="4178128" y="3559973"/>
                  <a:pt x="4178128" y="3552525"/>
                </a:cubicBezTo>
                <a:cubicBezTo>
                  <a:pt x="4170680" y="3552525"/>
                  <a:pt x="4159509" y="3548801"/>
                  <a:pt x="4144614" y="3541355"/>
                </a:cubicBezTo>
                <a:cubicBezTo>
                  <a:pt x="4137167" y="3541355"/>
                  <a:pt x="4129718" y="3541355"/>
                  <a:pt x="4122271" y="3541355"/>
                </a:cubicBezTo>
                <a:cubicBezTo>
                  <a:pt x="4114823" y="3541355"/>
                  <a:pt x="4107376" y="3537630"/>
                  <a:pt x="4099927" y="3530182"/>
                </a:cubicBezTo>
                <a:lnTo>
                  <a:pt x="4066413" y="3530182"/>
                </a:lnTo>
                <a:cubicBezTo>
                  <a:pt x="4066413" y="3530182"/>
                  <a:pt x="4066413" y="3533907"/>
                  <a:pt x="4066413" y="3541355"/>
                </a:cubicBezTo>
                <a:lnTo>
                  <a:pt x="4111098" y="3563698"/>
                </a:lnTo>
                <a:cubicBezTo>
                  <a:pt x="4125995" y="3563698"/>
                  <a:pt x="4133442" y="3563698"/>
                  <a:pt x="4133442" y="3563698"/>
                </a:cubicBezTo>
                <a:cubicBezTo>
                  <a:pt x="4133442" y="3563698"/>
                  <a:pt x="4135305" y="3565559"/>
                  <a:pt x="4139028" y="3569282"/>
                </a:cubicBezTo>
                <a:cubicBezTo>
                  <a:pt x="4142753" y="3573007"/>
                  <a:pt x="4144614" y="3574869"/>
                  <a:pt x="4144614" y="3574869"/>
                </a:cubicBezTo>
                <a:lnTo>
                  <a:pt x="4155785" y="3597212"/>
                </a:lnTo>
                <a:lnTo>
                  <a:pt x="4133442" y="3597212"/>
                </a:lnTo>
                <a:cubicBezTo>
                  <a:pt x="4125995" y="3597212"/>
                  <a:pt x="4124132" y="3593487"/>
                  <a:pt x="4127857" y="3586039"/>
                </a:cubicBezTo>
                <a:cubicBezTo>
                  <a:pt x="4131581" y="3578593"/>
                  <a:pt x="4122271" y="3574869"/>
                  <a:pt x="4099927" y="3574869"/>
                </a:cubicBezTo>
                <a:lnTo>
                  <a:pt x="4055241" y="3563698"/>
                </a:lnTo>
                <a:lnTo>
                  <a:pt x="4032899" y="3552525"/>
                </a:lnTo>
                <a:lnTo>
                  <a:pt x="3932356" y="3519011"/>
                </a:lnTo>
                <a:cubicBezTo>
                  <a:pt x="3924908" y="3511564"/>
                  <a:pt x="3919322" y="3509702"/>
                  <a:pt x="3915599" y="3513425"/>
                </a:cubicBezTo>
                <a:cubicBezTo>
                  <a:pt x="3911874" y="3517150"/>
                  <a:pt x="3908151" y="3519011"/>
                  <a:pt x="3904426" y="3519011"/>
                </a:cubicBezTo>
                <a:cubicBezTo>
                  <a:pt x="3900703" y="3519011"/>
                  <a:pt x="3898842" y="3515287"/>
                  <a:pt x="3898842" y="3507839"/>
                </a:cubicBezTo>
                <a:lnTo>
                  <a:pt x="3887669" y="3496668"/>
                </a:lnTo>
                <a:cubicBezTo>
                  <a:pt x="3887669" y="3496668"/>
                  <a:pt x="3887669" y="3500393"/>
                  <a:pt x="3887669" y="3507839"/>
                </a:cubicBezTo>
                <a:cubicBezTo>
                  <a:pt x="3887669" y="3515287"/>
                  <a:pt x="3872774" y="3511564"/>
                  <a:pt x="3842984" y="3496668"/>
                </a:cubicBezTo>
                <a:lnTo>
                  <a:pt x="3809471" y="3485497"/>
                </a:lnTo>
                <a:cubicBezTo>
                  <a:pt x="3809471" y="3485497"/>
                  <a:pt x="3805746" y="3485497"/>
                  <a:pt x="3798299" y="3485497"/>
                </a:cubicBezTo>
                <a:cubicBezTo>
                  <a:pt x="3790850" y="3485497"/>
                  <a:pt x="3787127" y="3485497"/>
                  <a:pt x="3787127" y="3485497"/>
                </a:cubicBezTo>
                <a:lnTo>
                  <a:pt x="3775955" y="3474325"/>
                </a:lnTo>
                <a:cubicBezTo>
                  <a:pt x="3783402" y="3474325"/>
                  <a:pt x="3787127" y="3472463"/>
                  <a:pt x="3787127" y="3468740"/>
                </a:cubicBezTo>
                <a:cubicBezTo>
                  <a:pt x="3787127" y="3465016"/>
                  <a:pt x="3783402" y="3463154"/>
                  <a:pt x="3775955" y="3463154"/>
                </a:cubicBezTo>
                <a:cubicBezTo>
                  <a:pt x="3746165" y="3470602"/>
                  <a:pt x="3731270" y="3466879"/>
                  <a:pt x="3731270" y="3451982"/>
                </a:cubicBezTo>
                <a:cubicBezTo>
                  <a:pt x="3723823" y="3444535"/>
                  <a:pt x="3716374" y="3440811"/>
                  <a:pt x="3708927" y="3440811"/>
                </a:cubicBezTo>
                <a:lnTo>
                  <a:pt x="3686583" y="3429640"/>
                </a:lnTo>
                <a:lnTo>
                  <a:pt x="3697754" y="3429640"/>
                </a:lnTo>
                <a:lnTo>
                  <a:pt x="3731270" y="3429640"/>
                </a:lnTo>
                <a:lnTo>
                  <a:pt x="3720098" y="3418468"/>
                </a:lnTo>
                <a:cubicBezTo>
                  <a:pt x="3727545" y="3418468"/>
                  <a:pt x="3721959" y="3414745"/>
                  <a:pt x="3703340" y="3407297"/>
                </a:cubicBezTo>
                <a:cubicBezTo>
                  <a:pt x="3684722" y="3399849"/>
                  <a:pt x="3666102" y="3394263"/>
                  <a:pt x="3647483" y="3390540"/>
                </a:cubicBezTo>
                <a:cubicBezTo>
                  <a:pt x="3628864" y="3386815"/>
                  <a:pt x="3619555" y="3384954"/>
                  <a:pt x="3619555" y="3384954"/>
                </a:cubicBezTo>
                <a:lnTo>
                  <a:pt x="3630726" y="3396124"/>
                </a:lnTo>
                <a:cubicBezTo>
                  <a:pt x="3638174" y="3396124"/>
                  <a:pt x="3641897" y="3397986"/>
                  <a:pt x="3641897" y="3401711"/>
                </a:cubicBezTo>
                <a:cubicBezTo>
                  <a:pt x="3641897" y="3405435"/>
                  <a:pt x="3641897" y="3407297"/>
                  <a:pt x="3641897" y="3407297"/>
                </a:cubicBezTo>
                <a:lnTo>
                  <a:pt x="3653069" y="3418468"/>
                </a:lnTo>
                <a:cubicBezTo>
                  <a:pt x="3645621" y="3418468"/>
                  <a:pt x="3641897" y="3418468"/>
                  <a:pt x="3641897" y="3418468"/>
                </a:cubicBezTo>
                <a:lnTo>
                  <a:pt x="3563696" y="3418468"/>
                </a:lnTo>
                <a:cubicBezTo>
                  <a:pt x="3563696" y="3418468"/>
                  <a:pt x="3552526" y="3414745"/>
                  <a:pt x="3530182" y="3407297"/>
                </a:cubicBezTo>
                <a:cubicBezTo>
                  <a:pt x="3515287" y="3407297"/>
                  <a:pt x="3502254" y="3405435"/>
                  <a:pt x="3491082" y="3401711"/>
                </a:cubicBezTo>
                <a:cubicBezTo>
                  <a:pt x="3479911" y="3397986"/>
                  <a:pt x="3472463" y="3396124"/>
                  <a:pt x="3468740" y="3396124"/>
                </a:cubicBezTo>
                <a:cubicBezTo>
                  <a:pt x="3465016" y="3396124"/>
                  <a:pt x="3455706" y="3394263"/>
                  <a:pt x="3440812" y="3390540"/>
                </a:cubicBezTo>
                <a:cubicBezTo>
                  <a:pt x="3425916" y="3386815"/>
                  <a:pt x="3411021" y="3384954"/>
                  <a:pt x="3396125" y="3384954"/>
                </a:cubicBezTo>
                <a:cubicBezTo>
                  <a:pt x="3366336" y="3377506"/>
                  <a:pt x="3347715" y="3370058"/>
                  <a:pt x="3340267" y="3362610"/>
                </a:cubicBezTo>
                <a:cubicBezTo>
                  <a:pt x="3332821" y="3355163"/>
                  <a:pt x="3323510" y="3351440"/>
                  <a:pt x="3312340" y="3351440"/>
                </a:cubicBezTo>
                <a:cubicBezTo>
                  <a:pt x="3301168" y="3351440"/>
                  <a:pt x="3288135" y="3351440"/>
                  <a:pt x="3273239" y="3351440"/>
                </a:cubicBezTo>
                <a:cubicBezTo>
                  <a:pt x="3243450" y="3336544"/>
                  <a:pt x="3228553" y="3336544"/>
                  <a:pt x="3228553" y="3351440"/>
                </a:cubicBezTo>
                <a:cubicBezTo>
                  <a:pt x="3221107" y="3351440"/>
                  <a:pt x="3211796" y="3347715"/>
                  <a:pt x="3200625" y="3340267"/>
                </a:cubicBezTo>
                <a:cubicBezTo>
                  <a:pt x="3189454" y="3332821"/>
                  <a:pt x="3183868" y="3330958"/>
                  <a:pt x="3183868" y="3334682"/>
                </a:cubicBezTo>
                <a:cubicBezTo>
                  <a:pt x="3183868" y="3338406"/>
                  <a:pt x="3178282" y="3336544"/>
                  <a:pt x="3167111" y="3329096"/>
                </a:cubicBezTo>
                <a:cubicBezTo>
                  <a:pt x="3155938" y="3321649"/>
                  <a:pt x="3146629" y="3321649"/>
                  <a:pt x="3139181" y="3329096"/>
                </a:cubicBezTo>
                <a:cubicBezTo>
                  <a:pt x="3109392" y="3329096"/>
                  <a:pt x="3090772" y="3317925"/>
                  <a:pt x="3083324" y="3295582"/>
                </a:cubicBezTo>
                <a:cubicBezTo>
                  <a:pt x="3083324" y="3288135"/>
                  <a:pt x="3083324" y="3284410"/>
                  <a:pt x="3083324" y="3284410"/>
                </a:cubicBezTo>
                <a:cubicBezTo>
                  <a:pt x="3083324" y="3276964"/>
                  <a:pt x="3081463" y="3273239"/>
                  <a:pt x="3077738" y="3273239"/>
                </a:cubicBezTo>
                <a:cubicBezTo>
                  <a:pt x="3074015" y="3273239"/>
                  <a:pt x="3068429" y="3273239"/>
                  <a:pt x="3060981" y="3273239"/>
                </a:cubicBezTo>
                <a:cubicBezTo>
                  <a:pt x="3053535" y="3273239"/>
                  <a:pt x="3047949" y="3269514"/>
                  <a:pt x="3044224" y="3262068"/>
                </a:cubicBezTo>
                <a:cubicBezTo>
                  <a:pt x="3040501" y="3254620"/>
                  <a:pt x="3023744" y="3250896"/>
                  <a:pt x="2993953" y="3250896"/>
                </a:cubicBezTo>
                <a:lnTo>
                  <a:pt x="2949268" y="3239725"/>
                </a:lnTo>
                <a:lnTo>
                  <a:pt x="2960439" y="3228553"/>
                </a:lnTo>
                <a:cubicBezTo>
                  <a:pt x="2975334" y="3236000"/>
                  <a:pt x="2986505" y="3237863"/>
                  <a:pt x="2993953" y="3234139"/>
                </a:cubicBezTo>
                <a:cubicBezTo>
                  <a:pt x="3001401" y="3230414"/>
                  <a:pt x="3008849" y="3228553"/>
                  <a:pt x="3016296" y="3228553"/>
                </a:cubicBezTo>
                <a:lnTo>
                  <a:pt x="3038638" y="3228553"/>
                </a:lnTo>
                <a:lnTo>
                  <a:pt x="3049810" y="3228553"/>
                </a:lnTo>
                <a:lnTo>
                  <a:pt x="3060981" y="3239725"/>
                </a:lnTo>
                <a:cubicBezTo>
                  <a:pt x="3068429" y="3239725"/>
                  <a:pt x="3075876" y="3239725"/>
                  <a:pt x="3083324" y="3239725"/>
                </a:cubicBezTo>
                <a:cubicBezTo>
                  <a:pt x="3105667" y="3239725"/>
                  <a:pt x="3116838" y="3243448"/>
                  <a:pt x="3116838" y="3250896"/>
                </a:cubicBezTo>
                <a:cubicBezTo>
                  <a:pt x="3116838" y="3258344"/>
                  <a:pt x="3124286" y="3262068"/>
                  <a:pt x="3139181" y="3262068"/>
                </a:cubicBezTo>
                <a:lnTo>
                  <a:pt x="3139181" y="3250896"/>
                </a:lnTo>
                <a:lnTo>
                  <a:pt x="3139181" y="3239725"/>
                </a:lnTo>
                <a:cubicBezTo>
                  <a:pt x="3139181" y="3239725"/>
                  <a:pt x="3135458" y="3237863"/>
                  <a:pt x="3128011" y="3234139"/>
                </a:cubicBezTo>
                <a:cubicBezTo>
                  <a:pt x="3120563" y="3230414"/>
                  <a:pt x="3111254" y="3230414"/>
                  <a:pt x="3100081" y="3234139"/>
                </a:cubicBezTo>
                <a:cubicBezTo>
                  <a:pt x="3088910" y="3237863"/>
                  <a:pt x="3083324" y="3236000"/>
                  <a:pt x="3083324" y="3228553"/>
                </a:cubicBezTo>
                <a:cubicBezTo>
                  <a:pt x="3083324" y="3228553"/>
                  <a:pt x="3083324" y="3226691"/>
                  <a:pt x="3083324" y="3222968"/>
                </a:cubicBezTo>
                <a:cubicBezTo>
                  <a:pt x="3083324" y="3219243"/>
                  <a:pt x="3079601" y="3217382"/>
                  <a:pt x="3072153" y="3217382"/>
                </a:cubicBezTo>
                <a:cubicBezTo>
                  <a:pt x="3064706" y="3217382"/>
                  <a:pt x="3057259" y="3215520"/>
                  <a:pt x="3049810" y="3211796"/>
                </a:cubicBezTo>
                <a:cubicBezTo>
                  <a:pt x="3042362" y="3208072"/>
                  <a:pt x="3034915" y="3206211"/>
                  <a:pt x="3027468" y="3206211"/>
                </a:cubicBezTo>
                <a:cubicBezTo>
                  <a:pt x="3005124" y="3198763"/>
                  <a:pt x="2990228" y="3191314"/>
                  <a:pt x="2982780" y="3183868"/>
                </a:cubicBezTo>
                <a:cubicBezTo>
                  <a:pt x="2975334" y="3183868"/>
                  <a:pt x="2967886" y="3183868"/>
                  <a:pt x="2960439" y="3183868"/>
                </a:cubicBezTo>
                <a:cubicBezTo>
                  <a:pt x="2952992" y="3183868"/>
                  <a:pt x="2945543" y="3183868"/>
                  <a:pt x="2938096" y="3183868"/>
                </a:cubicBezTo>
                <a:lnTo>
                  <a:pt x="2926925" y="3183868"/>
                </a:lnTo>
                <a:cubicBezTo>
                  <a:pt x="2934371" y="3183868"/>
                  <a:pt x="2939957" y="3187591"/>
                  <a:pt x="2943682" y="3195039"/>
                </a:cubicBezTo>
                <a:cubicBezTo>
                  <a:pt x="2947406" y="3202486"/>
                  <a:pt x="2949268" y="3206211"/>
                  <a:pt x="2949268" y="3206211"/>
                </a:cubicBezTo>
                <a:lnTo>
                  <a:pt x="2949268" y="3228553"/>
                </a:lnTo>
                <a:cubicBezTo>
                  <a:pt x="2941820" y="3228553"/>
                  <a:pt x="2938096" y="3228553"/>
                  <a:pt x="2938096" y="3228553"/>
                </a:cubicBezTo>
                <a:cubicBezTo>
                  <a:pt x="2938096" y="3228553"/>
                  <a:pt x="2938096" y="3224829"/>
                  <a:pt x="2938096" y="3217382"/>
                </a:cubicBezTo>
                <a:cubicBezTo>
                  <a:pt x="2938096" y="3209934"/>
                  <a:pt x="2934371" y="3206211"/>
                  <a:pt x="2926925" y="3206211"/>
                </a:cubicBezTo>
                <a:cubicBezTo>
                  <a:pt x="2919476" y="3206211"/>
                  <a:pt x="2915752" y="3209934"/>
                  <a:pt x="2915752" y="3217382"/>
                </a:cubicBezTo>
                <a:lnTo>
                  <a:pt x="2893410" y="3228553"/>
                </a:lnTo>
                <a:lnTo>
                  <a:pt x="2882238" y="3228553"/>
                </a:lnTo>
                <a:cubicBezTo>
                  <a:pt x="2882238" y="3228553"/>
                  <a:pt x="2878514" y="3226691"/>
                  <a:pt x="2871066" y="3222968"/>
                </a:cubicBezTo>
                <a:cubicBezTo>
                  <a:pt x="2863620" y="3219243"/>
                  <a:pt x="2856172" y="3217382"/>
                  <a:pt x="2848724" y="3217382"/>
                </a:cubicBezTo>
                <a:cubicBezTo>
                  <a:pt x="2841276" y="3209934"/>
                  <a:pt x="2830104" y="3206211"/>
                  <a:pt x="2815209" y="3206211"/>
                </a:cubicBezTo>
                <a:cubicBezTo>
                  <a:pt x="2800315" y="3206211"/>
                  <a:pt x="2789142" y="3202486"/>
                  <a:pt x="2781695" y="3195039"/>
                </a:cubicBezTo>
                <a:cubicBezTo>
                  <a:pt x="2781695" y="3195039"/>
                  <a:pt x="2777971" y="3195039"/>
                  <a:pt x="2770524" y="3195039"/>
                </a:cubicBezTo>
                <a:cubicBezTo>
                  <a:pt x="2763076" y="3195039"/>
                  <a:pt x="2755628" y="3191314"/>
                  <a:pt x="2748180" y="3183868"/>
                </a:cubicBezTo>
                <a:cubicBezTo>
                  <a:pt x="2733285" y="3183868"/>
                  <a:pt x="2723976" y="3182006"/>
                  <a:pt x="2720251" y="3178282"/>
                </a:cubicBezTo>
                <a:cubicBezTo>
                  <a:pt x="2716528" y="3174557"/>
                  <a:pt x="2703494" y="3172695"/>
                  <a:pt x="2681152" y="3172695"/>
                </a:cubicBezTo>
                <a:cubicBezTo>
                  <a:pt x="2681152" y="3172695"/>
                  <a:pt x="2677428" y="3172695"/>
                  <a:pt x="2669981" y="3172695"/>
                </a:cubicBezTo>
                <a:cubicBezTo>
                  <a:pt x="2662532" y="3172695"/>
                  <a:pt x="2658809" y="3168972"/>
                  <a:pt x="2658809" y="3161524"/>
                </a:cubicBezTo>
                <a:lnTo>
                  <a:pt x="2636466" y="3172695"/>
                </a:lnTo>
                <a:cubicBezTo>
                  <a:pt x="2636466" y="3165249"/>
                  <a:pt x="2632743" y="3165249"/>
                  <a:pt x="2625296" y="3172695"/>
                </a:cubicBezTo>
                <a:lnTo>
                  <a:pt x="2625296" y="3183868"/>
                </a:lnTo>
                <a:lnTo>
                  <a:pt x="2614123" y="3195039"/>
                </a:lnTo>
                <a:lnTo>
                  <a:pt x="2602952" y="3172695"/>
                </a:lnTo>
                <a:cubicBezTo>
                  <a:pt x="2617847" y="3172695"/>
                  <a:pt x="2621571" y="3165249"/>
                  <a:pt x="2614123" y="3150352"/>
                </a:cubicBezTo>
                <a:cubicBezTo>
                  <a:pt x="2606675" y="3142906"/>
                  <a:pt x="2599227" y="3141043"/>
                  <a:pt x="2591781" y="3144767"/>
                </a:cubicBezTo>
                <a:cubicBezTo>
                  <a:pt x="2584333" y="3148491"/>
                  <a:pt x="2576886" y="3144767"/>
                  <a:pt x="2569439" y="3133595"/>
                </a:cubicBezTo>
                <a:cubicBezTo>
                  <a:pt x="2561990" y="3122424"/>
                  <a:pt x="2558265" y="3113115"/>
                  <a:pt x="2558265" y="3105667"/>
                </a:cubicBezTo>
                <a:cubicBezTo>
                  <a:pt x="2565714" y="3105667"/>
                  <a:pt x="2569439" y="3101943"/>
                  <a:pt x="2569439" y="3094495"/>
                </a:cubicBezTo>
                <a:lnTo>
                  <a:pt x="2547095" y="3094495"/>
                </a:lnTo>
                <a:cubicBezTo>
                  <a:pt x="2547095" y="3101943"/>
                  <a:pt x="2545234" y="3105667"/>
                  <a:pt x="2541509" y="3105667"/>
                </a:cubicBezTo>
                <a:cubicBezTo>
                  <a:pt x="2537785" y="3105667"/>
                  <a:pt x="2528476" y="3105667"/>
                  <a:pt x="2513581" y="3105667"/>
                </a:cubicBezTo>
                <a:cubicBezTo>
                  <a:pt x="2506133" y="3105667"/>
                  <a:pt x="2498685" y="3105667"/>
                  <a:pt x="2491238" y="3105667"/>
                </a:cubicBezTo>
                <a:cubicBezTo>
                  <a:pt x="2498685" y="3105667"/>
                  <a:pt x="2502408" y="3109392"/>
                  <a:pt x="2502408" y="3116838"/>
                </a:cubicBezTo>
                <a:lnTo>
                  <a:pt x="2513581" y="3128010"/>
                </a:lnTo>
                <a:cubicBezTo>
                  <a:pt x="2528476" y="3128010"/>
                  <a:pt x="2532199" y="3135457"/>
                  <a:pt x="2524751" y="3150352"/>
                </a:cubicBezTo>
                <a:cubicBezTo>
                  <a:pt x="2517304" y="3157800"/>
                  <a:pt x="2498685" y="3157800"/>
                  <a:pt x="2468894" y="3150352"/>
                </a:cubicBezTo>
                <a:cubicBezTo>
                  <a:pt x="2461446" y="3150352"/>
                  <a:pt x="2446551" y="3146629"/>
                  <a:pt x="2424208" y="3139181"/>
                </a:cubicBezTo>
                <a:lnTo>
                  <a:pt x="2413037" y="3139181"/>
                </a:lnTo>
                <a:cubicBezTo>
                  <a:pt x="2427932" y="3139181"/>
                  <a:pt x="2435380" y="3135457"/>
                  <a:pt x="2435380" y="3128010"/>
                </a:cubicBezTo>
                <a:cubicBezTo>
                  <a:pt x="2435380" y="3120563"/>
                  <a:pt x="2431655" y="3116838"/>
                  <a:pt x="2424208" y="3116838"/>
                </a:cubicBezTo>
                <a:lnTo>
                  <a:pt x="2379523" y="3116838"/>
                </a:lnTo>
                <a:lnTo>
                  <a:pt x="2357180" y="3116838"/>
                </a:lnTo>
                <a:lnTo>
                  <a:pt x="2334836" y="3116838"/>
                </a:lnTo>
                <a:cubicBezTo>
                  <a:pt x="2334836" y="3124286"/>
                  <a:pt x="2338561" y="3128010"/>
                  <a:pt x="2346007" y="3128010"/>
                </a:cubicBezTo>
                <a:cubicBezTo>
                  <a:pt x="2353455" y="3128010"/>
                  <a:pt x="2357180" y="3131734"/>
                  <a:pt x="2357180" y="3139181"/>
                </a:cubicBezTo>
                <a:cubicBezTo>
                  <a:pt x="2364627" y="3139181"/>
                  <a:pt x="2375798" y="3141043"/>
                  <a:pt x="2390694" y="3144767"/>
                </a:cubicBezTo>
                <a:cubicBezTo>
                  <a:pt x="2405589" y="3148491"/>
                  <a:pt x="2413037" y="3150352"/>
                  <a:pt x="2413037" y="3150352"/>
                </a:cubicBezTo>
                <a:lnTo>
                  <a:pt x="2424208" y="3150352"/>
                </a:lnTo>
                <a:cubicBezTo>
                  <a:pt x="2424208" y="3150352"/>
                  <a:pt x="2424208" y="3152215"/>
                  <a:pt x="2424208" y="3155938"/>
                </a:cubicBezTo>
                <a:cubicBezTo>
                  <a:pt x="2424208" y="3159663"/>
                  <a:pt x="2427932" y="3161524"/>
                  <a:pt x="2435380" y="3161524"/>
                </a:cubicBezTo>
                <a:lnTo>
                  <a:pt x="2446551" y="3161524"/>
                </a:lnTo>
                <a:cubicBezTo>
                  <a:pt x="2453999" y="3168972"/>
                  <a:pt x="2461446" y="3172695"/>
                  <a:pt x="2468894" y="3172695"/>
                </a:cubicBezTo>
                <a:lnTo>
                  <a:pt x="2502408" y="3172695"/>
                </a:lnTo>
                <a:cubicBezTo>
                  <a:pt x="2509857" y="3180143"/>
                  <a:pt x="2521027" y="3183868"/>
                  <a:pt x="2535923" y="3183868"/>
                </a:cubicBezTo>
                <a:lnTo>
                  <a:pt x="2547095" y="3195039"/>
                </a:lnTo>
                <a:lnTo>
                  <a:pt x="2591781" y="3206211"/>
                </a:lnTo>
                <a:cubicBezTo>
                  <a:pt x="2606675" y="3206211"/>
                  <a:pt x="2621571" y="3213657"/>
                  <a:pt x="2636466" y="3228553"/>
                </a:cubicBezTo>
                <a:cubicBezTo>
                  <a:pt x="2651362" y="3236000"/>
                  <a:pt x="2658809" y="3236000"/>
                  <a:pt x="2658809" y="3228553"/>
                </a:cubicBezTo>
                <a:cubicBezTo>
                  <a:pt x="2666257" y="3228553"/>
                  <a:pt x="2692323" y="3236000"/>
                  <a:pt x="2737010" y="3250896"/>
                </a:cubicBezTo>
                <a:cubicBezTo>
                  <a:pt x="2751905" y="3258344"/>
                  <a:pt x="2759353" y="3262068"/>
                  <a:pt x="2759353" y="3262068"/>
                </a:cubicBezTo>
                <a:lnTo>
                  <a:pt x="2792867" y="3273239"/>
                </a:lnTo>
                <a:cubicBezTo>
                  <a:pt x="2800315" y="3273239"/>
                  <a:pt x="2805899" y="3275101"/>
                  <a:pt x="2809624" y="3278825"/>
                </a:cubicBezTo>
                <a:cubicBezTo>
                  <a:pt x="2813347" y="3282548"/>
                  <a:pt x="2818933" y="3284410"/>
                  <a:pt x="2826381" y="3284410"/>
                </a:cubicBezTo>
                <a:cubicBezTo>
                  <a:pt x="2833829" y="3284410"/>
                  <a:pt x="2837552" y="3284410"/>
                  <a:pt x="2837552" y="3284410"/>
                </a:cubicBezTo>
                <a:lnTo>
                  <a:pt x="2859895" y="3295582"/>
                </a:lnTo>
                <a:cubicBezTo>
                  <a:pt x="2874791" y="3295582"/>
                  <a:pt x="2885963" y="3299305"/>
                  <a:pt x="2893410" y="3306753"/>
                </a:cubicBezTo>
                <a:cubicBezTo>
                  <a:pt x="2900857" y="3314201"/>
                  <a:pt x="2912029" y="3317925"/>
                  <a:pt x="2926925" y="3317925"/>
                </a:cubicBezTo>
                <a:cubicBezTo>
                  <a:pt x="2949268" y="3303030"/>
                  <a:pt x="2964162" y="3306753"/>
                  <a:pt x="2971610" y="3329096"/>
                </a:cubicBezTo>
                <a:cubicBezTo>
                  <a:pt x="2979058" y="3336544"/>
                  <a:pt x="2990228" y="3343992"/>
                  <a:pt x="3005124" y="3351440"/>
                </a:cubicBezTo>
                <a:cubicBezTo>
                  <a:pt x="3020019" y="3358887"/>
                  <a:pt x="3029329" y="3360749"/>
                  <a:pt x="3033054" y="3357024"/>
                </a:cubicBezTo>
                <a:cubicBezTo>
                  <a:pt x="3036778" y="3353301"/>
                  <a:pt x="3046085" y="3351440"/>
                  <a:pt x="3060981" y="3351440"/>
                </a:cubicBezTo>
                <a:cubicBezTo>
                  <a:pt x="3060981" y="3351440"/>
                  <a:pt x="3062844" y="3353301"/>
                  <a:pt x="3066567" y="3357024"/>
                </a:cubicBezTo>
                <a:cubicBezTo>
                  <a:pt x="3070292" y="3360749"/>
                  <a:pt x="3075876" y="3362610"/>
                  <a:pt x="3083324" y="3362610"/>
                </a:cubicBezTo>
                <a:cubicBezTo>
                  <a:pt x="3083324" y="3370058"/>
                  <a:pt x="3094496" y="3377506"/>
                  <a:pt x="3116838" y="3384954"/>
                </a:cubicBezTo>
                <a:lnTo>
                  <a:pt x="3150352" y="3396124"/>
                </a:lnTo>
                <a:cubicBezTo>
                  <a:pt x="3150352" y="3403572"/>
                  <a:pt x="3155938" y="3407297"/>
                  <a:pt x="3167111" y="3407297"/>
                </a:cubicBezTo>
                <a:cubicBezTo>
                  <a:pt x="3178282" y="3407297"/>
                  <a:pt x="3185729" y="3409158"/>
                  <a:pt x="3189454" y="3412883"/>
                </a:cubicBezTo>
                <a:cubicBezTo>
                  <a:pt x="3193177" y="3416606"/>
                  <a:pt x="3209934" y="3422192"/>
                  <a:pt x="3239725" y="3429640"/>
                </a:cubicBezTo>
                <a:cubicBezTo>
                  <a:pt x="3247173" y="3429640"/>
                  <a:pt x="3256483" y="3429640"/>
                  <a:pt x="3267653" y="3429640"/>
                </a:cubicBezTo>
                <a:cubicBezTo>
                  <a:pt x="3278825" y="3429640"/>
                  <a:pt x="3284412" y="3429640"/>
                  <a:pt x="3284412" y="3429640"/>
                </a:cubicBezTo>
                <a:cubicBezTo>
                  <a:pt x="3291858" y="3437086"/>
                  <a:pt x="3299307" y="3440811"/>
                  <a:pt x="3306754" y="3440811"/>
                </a:cubicBezTo>
                <a:lnTo>
                  <a:pt x="3295582" y="3407297"/>
                </a:lnTo>
                <a:lnTo>
                  <a:pt x="3284412" y="3396124"/>
                </a:lnTo>
                <a:cubicBezTo>
                  <a:pt x="3291858" y="3396124"/>
                  <a:pt x="3308615" y="3397986"/>
                  <a:pt x="3334683" y="3401711"/>
                </a:cubicBezTo>
                <a:cubicBezTo>
                  <a:pt x="3360750" y="3405435"/>
                  <a:pt x="3377506" y="3411020"/>
                  <a:pt x="3384954" y="3418468"/>
                </a:cubicBezTo>
                <a:lnTo>
                  <a:pt x="3396125" y="3418468"/>
                </a:lnTo>
                <a:cubicBezTo>
                  <a:pt x="3411021" y="3418468"/>
                  <a:pt x="3427779" y="3422192"/>
                  <a:pt x="3446398" y="3429640"/>
                </a:cubicBezTo>
                <a:cubicBezTo>
                  <a:pt x="3465016" y="3437086"/>
                  <a:pt x="3478050" y="3440811"/>
                  <a:pt x="3485497" y="3440811"/>
                </a:cubicBezTo>
                <a:lnTo>
                  <a:pt x="3507839" y="3451982"/>
                </a:lnTo>
                <a:cubicBezTo>
                  <a:pt x="3530182" y="3451982"/>
                  <a:pt x="3541355" y="3455706"/>
                  <a:pt x="3541355" y="3463154"/>
                </a:cubicBezTo>
                <a:cubicBezTo>
                  <a:pt x="3533907" y="3463154"/>
                  <a:pt x="3522736" y="3463154"/>
                  <a:pt x="3507839" y="3463154"/>
                </a:cubicBezTo>
                <a:cubicBezTo>
                  <a:pt x="3492944" y="3463154"/>
                  <a:pt x="3485497" y="3459429"/>
                  <a:pt x="3485497" y="3451982"/>
                </a:cubicBezTo>
                <a:lnTo>
                  <a:pt x="3440812" y="3451982"/>
                </a:lnTo>
                <a:cubicBezTo>
                  <a:pt x="3425916" y="3459429"/>
                  <a:pt x="3418468" y="3463154"/>
                  <a:pt x="3418468" y="3463154"/>
                </a:cubicBezTo>
                <a:cubicBezTo>
                  <a:pt x="3433363" y="3478050"/>
                  <a:pt x="3474325" y="3485497"/>
                  <a:pt x="3541355" y="3485497"/>
                </a:cubicBezTo>
                <a:cubicBezTo>
                  <a:pt x="3548801" y="3485497"/>
                  <a:pt x="3552526" y="3489220"/>
                  <a:pt x="3552526" y="3496668"/>
                </a:cubicBezTo>
                <a:cubicBezTo>
                  <a:pt x="3552526" y="3519011"/>
                  <a:pt x="3556250" y="3532044"/>
                  <a:pt x="3563696" y="3535768"/>
                </a:cubicBezTo>
                <a:cubicBezTo>
                  <a:pt x="3571144" y="3539493"/>
                  <a:pt x="3576730" y="3543216"/>
                  <a:pt x="3580455" y="3546939"/>
                </a:cubicBezTo>
                <a:cubicBezTo>
                  <a:pt x="3584178" y="3550664"/>
                  <a:pt x="3589764" y="3548801"/>
                  <a:pt x="3597212" y="3541355"/>
                </a:cubicBezTo>
                <a:lnTo>
                  <a:pt x="3619555" y="3541355"/>
                </a:lnTo>
                <a:cubicBezTo>
                  <a:pt x="3612107" y="3541355"/>
                  <a:pt x="3608383" y="3545078"/>
                  <a:pt x="3608383" y="3552525"/>
                </a:cubicBezTo>
                <a:cubicBezTo>
                  <a:pt x="3612106" y="3556250"/>
                  <a:pt x="3614900" y="3559042"/>
                  <a:pt x="3616761" y="3560904"/>
                </a:cubicBezTo>
                <a:lnTo>
                  <a:pt x="3617959" y="3562102"/>
                </a:lnTo>
                <a:lnTo>
                  <a:pt x="3541355" y="3552525"/>
                </a:lnTo>
                <a:cubicBezTo>
                  <a:pt x="3533907" y="3545078"/>
                  <a:pt x="3519011" y="3541355"/>
                  <a:pt x="3496668" y="3541355"/>
                </a:cubicBezTo>
                <a:cubicBezTo>
                  <a:pt x="3489221" y="3541355"/>
                  <a:pt x="3478050" y="3539493"/>
                  <a:pt x="3463154" y="3535768"/>
                </a:cubicBezTo>
                <a:cubicBezTo>
                  <a:pt x="3448259" y="3532044"/>
                  <a:pt x="3437087" y="3526459"/>
                  <a:pt x="3429640" y="3519011"/>
                </a:cubicBezTo>
                <a:cubicBezTo>
                  <a:pt x="3399849" y="3511564"/>
                  <a:pt x="3381230" y="3507839"/>
                  <a:pt x="3373783" y="3507839"/>
                </a:cubicBezTo>
                <a:cubicBezTo>
                  <a:pt x="3373783" y="3507839"/>
                  <a:pt x="3370058" y="3507839"/>
                  <a:pt x="3362611" y="3507839"/>
                </a:cubicBezTo>
                <a:cubicBezTo>
                  <a:pt x="3355164" y="3507839"/>
                  <a:pt x="3347715" y="3504116"/>
                  <a:pt x="3340267" y="3496668"/>
                </a:cubicBezTo>
                <a:cubicBezTo>
                  <a:pt x="3325373" y="3496668"/>
                  <a:pt x="3299307" y="3489220"/>
                  <a:pt x="3262069" y="3474325"/>
                </a:cubicBezTo>
                <a:lnTo>
                  <a:pt x="3206211" y="3451982"/>
                </a:lnTo>
                <a:cubicBezTo>
                  <a:pt x="3198763" y="3451982"/>
                  <a:pt x="3193177" y="3451982"/>
                  <a:pt x="3189454" y="3451982"/>
                </a:cubicBezTo>
                <a:cubicBezTo>
                  <a:pt x="3185729" y="3451982"/>
                  <a:pt x="3180143" y="3451982"/>
                  <a:pt x="3172697" y="3451982"/>
                </a:cubicBezTo>
                <a:cubicBezTo>
                  <a:pt x="3142906" y="3451982"/>
                  <a:pt x="3109392" y="3440811"/>
                  <a:pt x="3072153" y="3418468"/>
                </a:cubicBezTo>
                <a:cubicBezTo>
                  <a:pt x="3072153" y="3418468"/>
                  <a:pt x="3066567" y="3418468"/>
                  <a:pt x="3055396" y="3418468"/>
                </a:cubicBezTo>
                <a:cubicBezTo>
                  <a:pt x="3044224" y="3418468"/>
                  <a:pt x="3038638" y="3414745"/>
                  <a:pt x="3038638" y="3407297"/>
                </a:cubicBezTo>
                <a:cubicBezTo>
                  <a:pt x="3038638" y="3399849"/>
                  <a:pt x="3034915" y="3396124"/>
                  <a:pt x="3027468" y="3396124"/>
                </a:cubicBezTo>
                <a:lnTo>
                  <a:pt x="3016296" y="3396124"/>
                </a:lnTo>
                <a:cubicBezTo>
                  <a:pt x="3016296" y="3388678"/>
                  <a:pt x="3003263" y="3384954"/>
                  <a:pt x="2977197" y="3384954"/>
                </a:cubicBezTo>
                <a:cubicBezTo>
                  <a:pt x="2951128" y="3384954"/>
                  <a:pt x="2938096" y="3384954"/>
                  <a:pt x="2938096" y="3384954"/>
                </a:cubicBezTo>
                <a:lnTo>
                  <a:pt x="2882238" y="3351440"/>
                </a:lnTo>
                <a:cubicBezTo>
                  <a:pt x="2882238" y="3351440"/>
                  <a:pt x="2869206" y="3347715"/>
                  <a:pt x="2843138" y="3340267"/>
                </a:cubicBezTo>
                <a:cubicBezTo>
                  <a:pt x="2817072" y="3332821"/>
                  <a:pt x="2796590" y="3329096"/>
                  <a:pt x="2781695" y="3329096"/>
                </a:cubicBezTo>
                <a:cubicBezTo>
                  <a:pt x="2602952" y="3284410"/>
                  <a:pt x="2502408" y="3254620"/>
                  <a:pt x="2480066" y="3239725"/>
                </a:cubicBezTo>
                <a:lnTo>
                  <a:pt x="2435380" y="3217382"/>
                </a:lnTo>
                <a:cubicBezTo>
                  <a:pt x="2413037" y="3209934"/>
                  <a:pt x="2398141" y="3206211"/>
                  <a:pt x="2390694" y="3206211"/>
                </a:cubicBezTo>
                <a:cubicBezTo>
                  <a:pt x="2390694" y="3198763"/>
                  <a:pt x="2388832" y="3195039"/>
                  <a:pt x="2385107" y="3195039"/>
                </a:cubicBezTo>
                <a:cubicBezTo>
                  <a:pt x="2381384" y="3195039"/>
                  <a:pt x="2375798" y="3195039"/>
                  <a:pt x="2368350" y="3195039"/>
                </a:cubicBezTo>
                <a:cubicBezTo>
                  <a:pt x="2353455" y="3195039"/>
                  <a:pt x="2292013" y="3176420"/>
                  <a:pt x="2184022" y="3139181"/>
                </a:cubicBezTo>
                <a:cubicBezTo>
                  <a:pt x="2076030" y="3101943"/>
                  <a:pt x="2010864" y="3079599"/>
                  <a:pt x="1988522" y="3072153"/>
                </a:cubicBezTo>
                <a:cubicBezTo>
                  <a:pt x="1988522" y="3064705"/>
                  <a:pt x="1982936" y="3059119"/>
                  <a:pt x="1971763" y="3055396"/>
                </a:cubicBezTo>
                <a:cubicBezTo>
                  <a:pt x="1960593" y="3051671"/>
                  <a:pt x="1951283" y="3049810"/>
                  <a:pt x="1943836" y="3049810"/>
                </a:cubicBezTo>
                <a:cubicBezTo>
                  <a:pt x="1861912" y="3020019"/>
                  <a:pt x="1813501" y="3001400"/>
                  <a:pt x="1798607" y="2993953"/>
                </a:cubicBezTo>
                <a:cubicBezTo>
                  <a:pt x="1791158" y="2986505"/>
                  <a:pt x="1783712" y="2984642"/>
                  <a:pt x="1776264" y="2988366"/>
                </a:cubicBezTo>
                <a:cubicBezTo>
                  <a:pt x="1768816" y="2992091"/>
                  <a:pt x="1765091" y="2992091"/>
                  <a:pt x="1765091" y="2988366"/>
                </a:cubicBezTo>
                <a:cubicBezTo>
                  <a:pt x="1765091" y="2984642"/>
                  <a:pt x="1761368" y="2982780"/>
                  <a:pt x="1753921" y="2982780"/>
                </a:cubicBezTo>
                <a:cubicBezTo>
                  <a:pt x="1746473" y="2982780"/>
                  <a:pt x="1718543" y="2971609"/>
                  <a:pt x="1670134" y="2949266"/>
                </a:cubicBezTo>
                <a:cubicBezTo>
                  <a:pt x="1621724" y="2926923"/>
                  <a:pt x="1578901" y="2910166"/>
                  <a:pt x="1541662" y="2898995"/>
                </a:cubicBezTo>
                <a:cubicBezTo>
                  <a:pt x="1504425" y="2887823"/>
                  <a:pt x="1470910" y="2874790"/>
                  <a:pt x="1441120" y="2859895"/>
                </a:cubicBezTo>
                <a:cubicBezTo>
                  <a:pt x="1411329" y="2844999"/>
                  <a:pt x="1392711" y="2837552"/>
                  <a:pt x="1385263" y="2837552"/>
                </a:cubicBezTo>
                <a:cubicBezTo>
                  <a:pt x="1385263" y="2837552"/>
                  <a:pt x="1381538" y="2835690"/>
                  <a:pt x="1374090" y="2831966"/>
                </a:cubicBezTo>
                <a:cubicBezTo>
                  <a:pt x="1366643" y="2828242"/>
                  <a:pt x="1355472" y="2826381"/>
                  <a:pt x="1340576" y="2826381"/>
                </a:cubicBezTo>
                <a:cubicBezTo>
                  <a:pt x="1318233" y="2811485"/>
                  <a:pt x="1303338" y="2804038"/>
                  <a:pt x="1295890" y="2804038"/>
                </a:cubicBezTo>
                <a:cubicBezTo>
                  <a:pt x="1288442" y="2804038"/>
                  <a:pt x="1284719" y="2800313"/>
                  <a:pt x="1284719" y="2792865"/>
                </a:cubicBezTo>
                <a:cubicBezTo>
                  <a:pt x="1284719" y="2792865"/>
                  <a:pt x="1282856" y="2792865"/>
                  <a:pt x="1279133" y="2792865"/>
                </a:cubicBezTo>
                <a:cubicBezTo>
                  <a:pt x="1275410" y="2792865"/>
                  <a:pt x="1269824" y="2789142"/>
                  <a:pt x="1262376" y="2781694"/>
                </a:cubicBezTo>
                <a:cubicBezTo>
                  <a:pt x="1247480" y="2781694"/>
                  <a:pt x="1225137" y="2774247"/>
                  <a:pt x="1195348" y="2759351"/>
                </a:cubicBezTo>
                <a:cubicBezTo>
                  <a:pt x="1165557" y="2744456"/>
                  <a:pt x="1132043" y="2725837"/>
                  <a:pt x="1094804" y="2703494"/>
                </a:cubicBezTo>
                <a:cubicBezTo>
                  <a:pt x="1057565" y="2681151"/>
                  <a:pt x="1027776" y="2664394"/>
                  <a:pt x="1005433" y="2653223"/>
                </a:cubicBezTo>
                <a:cubicBezTo>
                  <a:pt x="983090" y="2642050"/>
                  <a:pt x="964471" y="2636466"/>
                  <a:pt x="949576" y="2636466"/>
                </a:cubicBezTo>
                <a:cubicBezTo>
                  <a:pt x="949576" y="2629018"/>
                  <a:pt x="949576" y="2625293"/>
                  <a:pt x="949576" y="2625293"/>
                </a:cubicBezTo>
                <a:cubicBezTo>
                  <a:pt x="949576" y="2617847"/>
                  <a:pt x="945851" y="2614123"/>
                  <a:pt x="938403" y="2614123"/>
                </a:cubicBezTo>
                <a:lnTo>
                  <a:pt x="893717" y="2591779"/>
                </a:lnTo>
                <a:lnTo>
                  <a:pt x="938403" y="2602952"/>
                </a:lnTo>
                <a:cubicBezTo>
                  <a:pt x="960746" y="2610398"/>
                  <a:pt x="986813" y="2617847"/>
                  <a:pt x="1016604" y="2625293"/>
                </a:cubicBezTo>
                <a:lnTo>
                  <a:pt x="1072461" y="2625293"/>
                </a:lnTo>
                <a:cubicBezTo>
                  <a:pt x="1072461" y="2625293"/>
                  <a:pt x="1076186" y="2625293"/>
                  <a:pt x="1083632" y="2625293"/>
                </a:cubicBezTo>
                <a:cubicBezTo>
                  <a:pt x="1091079" y="2625293"/>
                  <a:pt x="1098527" y="2625293"/>
                  <a:pt x="1105975" y="2625293"/>
                </a:cubicBezTo>
                <a:lnTo>
                  <a:pt x="1228862" y="2636466"/>
                </a:lnTo>
                <a:cubicBezTo>
                  <a:pt x="1221414" y="2636466"/>
                  <a:pt x="1210242" y="2634604"/>
                  <a:pt x="1195348" y="2630880"/>
                </a:cubicBezTo>
                <a:cubicBezTo>
                  <a:pt x="1180452" y="2627155"/>
                  <a:pt x="1161832" y="2617847"/>
                  <a:pt x="1139491" y="2602952"/>
                </a:cubicBezTo>
                <a:cubicBezTo>
                  <a:pt x="1132043" y="2595504"/>
                  <a:pt x="1124595" y="2589918"/>
                  <a:pt x="1117147" y="2586193"/>
                </a:cubicBezTo>
                <a:cubicBezTo>
                  <a:pt x="1109700" y="2582470"/>
                  <a:pt x="1102252" y="2576884"/>
                  <a:pt x="1094804" y="2569436"/>
                </a:cubicBezTo>
                <a:cubicBezTo>
                  <a:pt x="1087356" y="2569436"/>
                  <a:pt x="1078047" y="2565713"/>
                  <a:pt x="1066875" y="2558265"/>
                </a:cubicBezTo>
                <a:cubicBezTo>
                  <a:pt x="1055704" y="2550818"/>
                  <a:pt x="1050118" y="2547094"/>
                  <a:pt x="1050118" y="2547094"/>
                </a:cubicBezTo>
                <a:lnTo>
                  <a:pt x="1016604" y="2524751"/>
                </a:lnTo>
                <a:cubicBezTo>
                  <a:pt x="1009156" y="2509856"/>
                  <a:pt x="1001708" y="2504270"/>
                  <a:pt x="994260" y="2507994"/>
                </a:cubicBezTo>
                <a:cubicBezTo>
                  <a:pt x="986813" y="2511717"/>
                  <a:pt x="984951" y="2511717"/>
                  <a:pt x="988674" y="2507994"/>
                </a:cubicBezTo>
                <a:cubicBezTo>
                  <a:pt x="992399" y="2504270"/>
                  <a:pt x="986813" y="2498683"/>
                  <a:pt x="971919" y="2491237"/>
                </a:cubicBezTo>
                <a:cubicBezTo>
                  <a:pt x="986813" y="2491237"/>
                  <a:pt x="1001708" y="2494960"/>
                  <a:pt x="1016604" y="2502408"/>
                </a:cubicBezTo>
                <a:lnTo>
                  <a:pt x="1038947" y="2513579"/>
                </a:lnTo>
                <a:cubicBezTo>
                  <a:pt x="1038947" y="2506133"/>
                  <a:pt x="1042670" y="2502408"/>
                  <a:pt x="1050118" y="2502408"/>
                </a:cubicBezTo>
                <a:lnTo>
                  <a:pt x="1061290" y="2502408"/>
                </a:lnTo>
                <a:lnTo>
                  <a:pt x="1072461" y="2513579"/>
                </a:lnTo>
                <a:lnTo>
                  <a:pt x="1105975" y="2513579"/>
                </a:lnTo>
                <a:lnTo>
                  <a:pt x="1050118" y="2491237"/>
                </a:lnTo>
                <a:lnTo>
                  <a:pt x="1050118" y="2480065"/>
                </a:lnTo>
                <a:cubicBezTo>
                  <a:pt x="1042670" y="2480065"/>
                  <a:pt x="1037085" y="2478203"/>
                  <a:pt x="1033361" y="2474479"/>
                </a:cubicBezTo>
                <a:cubicBezTo>
                  <a:pt x="1029638" y="2470756"/>
                  <a:pt x="1027776" y="2468894"/>
                  <a:pt x="1027776" y="2468894"/>
                </a:cubicBezTo>
                <a:cubicBezTo>
                  <a:pt x="1012881" y="2468894"/>
                  <a:pt x="1005433" y="2468894"/>
                  <a:pt x="1005433" y="2468894"/>
                </a:cubicBezTo>
                <a:cubicBezTo>
                  <a:pt x="1005433" y="2461446"/>
                  <a:pt x="1007294" y="2457722"/>
                  <a:pt x="1011017" y="2457722"/>
                </a:cubicBezTo>
                <a:cubicBezTo>
                  <a:pt x="1014742" y="2457722"/>
                  <a:pt x="1024051" y="2457722"/>
                  <a:pt x="1038947" y="2457722"/>
                </a:cubicBezTo>
                <a:cubicBezTo>
                  <a:pt x="1053842" y="2465169"/>
                  <a:pt x="1065013" y="2468894"/>
                  <a:pt x="1072461" y="2468894"/>
                </a:cubicBezTo>
                <a:lnTo>
                  <a:pt x="1061290" y="2480065"/>
                </a:lnTo>
                <a:lnTo>
                  <a:pt x="1128318" y="2513579"/>
                </a:lnTo>
                <a:cubicBezTo>
                  <a:pt x="1128318" y="2513579"/>
                  <a:pt x="1126456" y="2513579"/>
                  <a:pt x="1122732" y="2513579"/>
                </a:cubicBezTo>
                <a:cubicBezTo>
                  <a:pt x="1119009" y="2513579"/>
                  <a:pt x="1117147" y="2517304"/>
                  <a:pt x="1117147" y="2524751"/>
                </a:cubicBezTo>
                <a:cubicBezTo>
                  <a:pt x="1117147" y="2524751"/>
                  <a:pt x="1120870" y="2524751"/>
                  <a:pt x="1128318" y="2524751"/>
                </a:cubicBezTo>
                <a:cubicBezTo>
                  <a:pt x="1128318" y="2532198"/>
                  <a:pt x="1128318" y="2535922"/>
                  <a:pt x="1128318" y="2535922"/>
                </a:cubicBezTo>
                <a:cubicBezTo>
                  <a:pt x="1128318" y="2535922"/>
                  <a:pt x="1132043" y="2532198"/>
                  <a:pt x="1139491" y="2524751"/>
                </a:cubicBezTo>
                <a:lnTo>
                  <a:pt x="1173005" y="2524751"/>
                </a:lnTo>
                <a:cubicBezTo>
                  <a:pt x="1180452" y="2532198"/>
                  <a:pt x="1186037" y="2535922"/>
                  <a:pt x="1189762" y="2535922"/>
                </a:cubicBezTo>
                <a:cubicBezTo>
                  <a:pt x="1193485" y="2535922"/>
                  <a:pt x="1199071" y="2535922"/>
                  <a:pt x="1206519" y="2535922"/>
                </a:cubicBezTo>
                <a:lnTo>
                  <a:pt x="1206519" y="2547094"/>
                </a:lnTo>
                <a:cubicBezTo>
                  <a:pt x="1206519" y="2547094"/>
                  <a:pt x="1227000" y="2552679"/>
                  <a:pt x="1267962" y="2563852"/>
                </a:cubicBezTo>
                <a:cubicBezTo>
                  <a:pt x="1308924" y="2575022"/>
                  <a:pt x="1333129" y="2580609"/>
                  <a:pt x="1340576" y="2580609"/>
                </a:cubicBezTo>
                <a:lnTo>
                  <a:pt x="1240033" y="2535922"/>
                </a:lnTo>
                <a:cubicBezTo>
                  <a:pt x="1225137" y="2528474"/>
                  <a:pt x="1210242" y="2521027"/>
                  <a:pt x="1195348" y="2513579"/>
                </a:cubicBezTo>
                <a:lnTo>
                  <a:pt x="1161832" y="2502408"/>
                </a:lnTo>
                <a:cubicBezTo>
                  <a:pt x="1161832" y="2502408"/>
                  <a:pt x="1159971" y="2500547"/>
                  <a:pt x="1156247" y="2496822"/>
                </a:cubicBezTo>
                <a:cubicBezTo>
                  <a:pt x="1152523" y="2493099"/>
                  <a:pt x="1143214" y="2487513"/>
                  <a:pt x="1128318" y="2480065"/>
                </a:cubicBezTo>
                <a:lnTo>
                  <a:pt x="1105975" y="2468894"/>
                </a:lnTo>
                <a:lnTo>
                  <a:pt x="1161832" y="2468894"/>
                </a:lnTo>
                <a:cubicBezTo>
                  <a:pt x="1243757" y="2483789"/>
                  <a:pt x="1284719" y="2491237"/>
                  <a:pt x="1284719" y="2491237"/>
                </a:cubicBezTo>
                <a:cubicBezTo>
                  <a:pt x="1284719" y="2491237"/>
                  <a:pt x="1284719" y="2489374"/>
                  <a:pt x="1284719" y="2485651"/>
                </a:cubicBezTo>
                <a:cubicBezTo>
                  <a:pt x="1284719" y="2481926"/>
                  <a:pt x="1280994" y="2480065"/>
                  <a:pt x="1273548" y="2480065"/>
                </a:cubicBezTo>
                <a:lnTo>
                  <a:pt x="1284719" y="2468894"/>
                </a:lnTo>
                <a:cubicBezTo>
                  <a:pt x="1299615" y="2476340"/>
                  <a:pt x="1312647" y="2481926"/>
                  <a:pt x="1323819" y="2485651"/>
                </a:cubicBezTo>
                <a:cubicBezTo>
                  <a:pt x="1334990" y="2489374"/>
                  <a:pt x="1344300" y="2491237"/>
                  <a:pt x="1351747" y="2491237"/>
                </a:cubicBezTo>
                <a:lnTo>
                  <a:pt x="1362920" y="2491237"/>
                </a:lnTo>
                <a:lnTo>
                  <a:pt x="1351747" y="2480065"/>
                </a:lnTo>
                <a:lnTo>
                  <a:pt x="1374090" y="2480065"/>
                </a:lnTo>
                <a:lnTo>
                  <a:pt x="1362920" y="2468894"/>
                </a:lnTo>
                <a:lnTo>
                  <a:pt x="1374090" y="2468894"/>
                </a:lnTo>
                <a:cubicBezTo>
                  <a:pt x="1388986" y="2476340"/>
                  <a:pt x="1402020" y="2480065"/>
                  <a:pt x="1413191" y="2480065"/>
                </a:cubicBezTo>
                <a:cubicBezTo>
                  <a:pt x="1424362" y="2480065"/>
                  <a:pt x="1426225" y="2476340"/>
                  <a:pt x="1418777" y="2468894"/>
                </a:cubicBezTo>
                <a:lnTo>
                  <a:pt x="1418777" y="2457722"/>
                </a:lnTo>
                <a:cubicBezTo>
                  <a:pt x="1418777" y="2457722"/>
                  <a:pt x="1422500" y="2457722"/>
                  <a:pt x="1429948" y="2457722"/>
                </a:cubicBezTo>
                <a:lnTo>
                  <a:pt x="1474634" y="2457722"/>
                </a:lnTo>
                <a:lnTo>
                  <a:pt x="1485805" y="2480065"/>
                </a:lnTo>
                <a:lnTo>
                  <a:pt x="1519319" y="2480065"/>
                </a:lnTo>
                <a:cubicBezTo>
                  <a:pt x="1519319" y="2480065"/>
                  <a:pt x="1513734" y="2478203"/>
                  <a:pt x="1502562" y="2474479"/>
                </a:cubicBezTo>
                <a:cubicBezTo>
                  <a:pt x="1491391" y="2470756"/>
                  <a:pt x="1485805" y="2465169"/>
                  <a:pt x="1485805" y="2457722"/>
                </a:cubicBezTo>
                <a:lnTo>
                  <a:pt x="1508148" y="2457722"/>
                </a:lnTo>
                <a:lnTo>
                  <a:pt x="1519319" y="2446551"/>
                </a:lnTo>
                <a:cubicBezTo>
                  <a:pt x="1519319" y="2446551"/>
                  <a:pt x="1515596" y="2442826"/>
                  <a:pt x="1508148" y="2435378"/>
                </a:cubicBezTo>
                <a:cubicBezTo>
                  <a:pt x="1478357" y="2427932"/>
                  <a:pt x="1452291" y="2424208"/>
                  <a:pt x="1429948" y="2424208"/>
                </a:cubicBezTo>
                <a:lnTo>
                  <a:pt x="1417381" y="2422811"/>
                </a:lnTo>
                <a:lnTo>
                  <a:pt x="1407605" y="2413037"/>
                </a:lnTo>
                <a:lnTo>
                  <a:pt x="1407605" y="2421726"/>
                </a:lnTo>
                <a:lnTo>
                  <a:pt x="1404812" y="2421415"/>
                </a:lnTo>
                <a:cubicBezTo>
                  <a:pt x="1399226" y="2419554"/>
                  <a:pt x="1396434" y="2416760"/>
                  <a:pt x="1396434" y="2413037"/>
                </a:cubicBezTo>
                <a:cubicBezTo>
                  <a:pt x="1388986" y="2398141"/>
                  <a:pt x="1366643" y="2386969"/>
                  <a:pt x="1329404" y="2379521"/>
                </a:cubicBezTo>
                <a:cubicBezTo>
                  <a:pt x="1321956" y="2379521"/>
                  <a:pt x="1314510" y="2375798"/>
                  <a:pt x="1307062" y="2368350"/>
                </a:cubicBezTo>
                <a:cubicBezTo>
                  <a:pt x="1307062" y="2360903"/>
                  <a:pt x="1307062" y="2357179"/>
                  <a:pt x="1307062" y="2357179"/>
                </a:cubicBezTo>
                <a:cubicBezTo>
                  <a:pt x="1314510" y="2357179"/>
                  <a:pt x="1318233" y="2353455"/>
                  <a:pt x="1318233" y="2346007"/>
                </a:cubicBezTo>
                <a:cubicBezTo>
                  <a:pt x="1310785" y="2346007"/>
                  <a:pt x="1307062" y="2346007"/>
                  <a:pt x="1307062" y="2346007"/>
                </a:cubicBezTo>
                <a:cubicBezTo>
                  <a:pt x="1292167" y="2353455"/>
                  <a:pt x="1295890" y="2368350"/>
                  <a:pt x="1318233" y="2390694"/>
                </a:cubicBezTo>
                <a:cubicBezTo>
                  <a:pt x="1325681" y="2390694"/>
                  <a:pt x="1331267" y="2392555"/>
                  <a:pt x="1334990" y="2396280"/>
                </a:cubicBezTo>
                <a:cubicBezTo>
                  <a:pt x="1338715" y="2400003"/>
                  <a:pt x="1340576" y="2401864"/>
                  <a:pt x="1340576" y="2401864"/>
                </a:cubicBezTo>
                <a:cubicBezTo>
                  <a:pt x="1348024" y="2409312"/>
                  <a:pt x="1351747" y="2409312"/>
                  <a:pt x="1351747" y="2401864"/>
                </a:cubicBezTo>
                <a:cubicBezTo>
                  <a:pt x="1359195" y="2401864"/>
                  <a:pt x="1362920" y="2401864"/>
                  <a:pt x="1362920" y="2401864"/>
                </a:cubicBezTo>
                <a:cubicBezTo>
                  <a:pt x="1362920" y="2401864"/>
                  <a:pt x="1362920" y="2405589"/>
                  <a:pt x="1362920" y="2413037"/>
                </a:cubicBezTo>
                <a:cubicBezTo>
                  <a:pt x="1355472" y="2420483"/>
                  <a:pt x="1357333" y="2422346"/>
                  <a:pt x="1368506" y="2418621"/>
                </a:cubicBezTo>
                <a:cubicBezTo>
                  <a:pt x="1379677" y="2414898"/>
                  <a:pt x="1385263" y="2414898"/>
                  <a:pt x="1385263" y="2418621"/>
                </a:cubicBezTo>
                <a:cubicBezTo>
                  <a:pt x="1385263" y="2422346"/>
                  <a:pt x="1388986" y="2427932"/>
                  <a:pt x="1396434" y="2435378"/>
                </a:cubicBezTo>
                <a:lnTo>
                  <a:pt x="1396434" y="2457722"/>
                </a:lnTo>
                <a:cubicBezTo>
                  <a:pt x="1396434" y="2457722"/>
                  <a:pt x="1388986" y="2453999"/>
                  <a:pt x="1374090" y="2446551"/>
                </a:cubicBezTo>
                <a:cubicBezTo>
                  <a:pt x="1366643" y="2446551"/>
                  <a:pt x="1359195" y="2444689"/>
                  <a:pt x="1351747" y="2440965"/>
                </a:cubicBezTo>
                <a:cubicBezTo>
                  <a:pt x="1344300" y="2437241"/>
                  <a:pt x="1340576" y="2439103"/>
                  <a:pt x="1340576" y="2446551"/>
                </a:cubicBezTo>
                <a:lnTo>
                  <a:pt x="1295890" y="2435378"/>
                </a:lnTo>
                <a:cubicBezTo>
                  <a:pt x="1295890" y="2427932"/>
                  <a:pt x="1292167" y="2424208"/>
                  <a:pt x="1284719" y="2424208"/>
                </a:cubicBezTo>
                <a:cubicBezTo>
                  <a:pt x="1277271" y="2424208"/>
                  <a:pt x="1273548" y="2424208"/>
                  <a:pt x="1273548" y="2424208"/>
                </a:cubicBezTo>
                <a:cubicBezTo>
                  <a:pt x="1266099" y="2424208"/>
                  <a:pt x="1262376" y="2420483"/>
                  <a:pt x="1262376" y="2413037"/>
                </a:cubicBezTo>
                <a:cubicBezTo>
                  <a:pt x="1262376" y="2405589"/>
                  <a:pt x="1266099" y="2401864"/>
                  <a:pt x="1273548" y="2401864"/>
                </a:cubicBezTo>
                <a:cubicBezTo>
                  <a:pt x="1280994" y="2401864"/>
                  <a:pt x="1284719" y="2401864"/>
                  <a:pt x="1284719" y="2401864"/>
                </a:cubicBezTo>
                <a:lnTo>
                  <a:pt x="1262376" y="2390694"/>
                </a:lnTo>
                <a:cubicBezTo>
                  <a:pt x="1262376" y="2390694"/>
                  <a:pt x="1258653" y="2390694"/>
                  <a:pt x="1251203" y="2390694"/>
                </a:cubicBezTo>
                <a:cubicBezTo>
                  <a:pt x="1221414" y="2360903"/>
                  <a:pt x="1187900" y="2349732"/>
                  <a:pt x="1150661" y="2357179"/>
                </a:cubicBezTo>
                <a:lnTo>
                  <a:pt x="1128318" y="2346007"/>
                </a:lnTo>
                <a:cubicBezTo>
                  <a:pt x="1135766" y="2338559"/>
                  <a:pt x="1135766" y="2332975"/>
                  <a:pt x="1128318" y="2329250"/>
                </a:cubicBezTo>
                <a:cubicBezTo>
                  <a:pt x="1120870" y="2325525"/>
                  <a:pt x="1094804" y="2319941"/>
                  <a:pt x="1050118" y="2312493"/>
                </a:cubicBezTo>
                <a:lnTo>
                  <a:pt x="1038947" y="2290150"/>
                </a:lnTo>
                <a:lnTo>
                  <a:pt x="994260" y="2278979"/>
                </a:lnTo>
                <a:cubicBezTo>
                  <a:pt x="986813" y="2271531"/>
                  <a:pt x="983090" y="2267807"/>
                  <a:pt x="983090" y="2267807"/>
                </a:cubicBezTo>
                <a:lnTo>
                  <a:pt x="971919" y="2267807"/>
                </a:lnTo>
                <a:lnTo>
                  <a:pt x="960746" y="2267807"/>
                </a:lnTo>
                <a:lnTo>
                  <a:pt x="949576" y="2256636"/>
                </a:lnTo>
                <a:cubicBezTo>
                  <a:pt x="942128" y="2256636"/>
                  <a:pt x="942128" y="2252911"/>
                  <a:pt x="949576" y="2245465"/>
                </a:cubicBezTo>
                <a:cubicBezTo>
                  <a:pt x="957023" y="2238017"/>
                  <a:pt x="971919" y="2238017"/>
                  <a:pt x="994260" y="2245465"/>
                </a:cubicBezTo>
                <a:cubicBezTo>
                  <a:pt x="1001708" y="2245465"/>
                  <a:pt x="1014742" y="2247326"/>
                  <a:pt x="1033361" y="2251050"/>
                </a:cubicBezTo>
                <a:cubicBezTo>
                  <a:pt x="1051979" y="2254774"/>
                  <a:pt x="1068738" y="2254774"/>
                  <a:pt x="1083632" y="2251050"/>
                </a:cubicBezTo>
                <a:cubicBezTo>
                  <a:pt x="1098527" y="2247326"/>
                  <a:pt x="1105975" y="2245465"/>
                  <a:pt x="1105975" y="2245465"/>
                </a:cubicBezTo>
                <a:lnTo>
                  <a:pt x="1072461" y="2223122"/>
                </a:lnTo>
                <a:cubicBezTo>
                  <a:pt x="1072461" y="2223122"/>
                  <a:pt x="1068738" y="2221260"/>
                  <a:pt x="1061290" y="2217536"/>
                </a:cubicBezTo>
                <a:cubicBezTo>
                  <a:pt x="1053842" y="2213811"/>
                  <a:pt x="1042670" y="2208226"/>
                  <a:pt x="1027776" y="2200778"/>
                </a:cubicBezTo>
                <a:cubicBezTo>
                  <a:pt x="1005433" y="2193331"/>
                  <a:pt x="990537" y="2193331"/>
                  <a:pt x="983090" y="2200778"/>
                </a:cubicBezTo>
                <a:cubicBezTo>
                  <a:pt x="975642" y="2200778"/>
                  <a:pt x="971919" y="2200778"/>
                  <a:pt x="971919" y="2200778"/>
                </a:cubicBezTo>
                <a:lnTo>
                  <a:pt x="971919" y="2189608"/>
                </a:lnTo>
                <a:lnTo>
                  <a:pt x="949576" y="2178435"/>
                </a:lnTo>
                <a:cubicBezTo>
                  <a:pt x="934680" y="2170988"/>
                  <a:pt x="925369" y="2161678"/>
                  <a:pt x="921646" y="2150507"/>
                </a:cubicBezTo>
                <a:cubicBezTo>
                  <a:pt x="917923" y="2139335"/>
                  <a:pt x="912337" y="2133750"/>
                  <a:pt x="904889" y="2133750"/>
                </a:cubicBezTo>
                <a:cubicBezTo>
                  <a:pt x="897441" y="2133750"/>
                  <a:pt x="889994" y="2130026"/>
                  <a:pt x="882546" y="2122578"/>
                </a:cubicBezTo>
                <a:lnTo>
                  <a:pt x="882546" y="2111407"/>
                </a:lnTo>
                <a:lnTo>
                  <a:pt x="871375" y="2100235"/>
                </a:lnTo>
                <a:cubicBezTo>
                  <a:pt x="849032" y="2092789"/>
                  <a:pt x="837861" y="2089064"/>
                  <a:pt x="837861" y="2089064"/>
                </a:cubicBezTo>
                <a:cubicBezTo>
                  <a:pt x="837861" y="2081616"/>
                  <a:pt x="835998" y="2077892"/>
                  <a:pt x="832275" y="2077892"/>
                </a:cubicBezTo>
                <a:cubicBezTo>
                  <a:pt x="828550" y="2077892"/>
                  <a:pt x="826689" y="2077892"/>
                  <a:pt x="826689" y="2077892"/>
                </a:cubicBezTo>
                <a:cubicBezTo>
                  <a:pt x="811793" y="2077892"/>
                  <a:pt x="800622" y="2077892"/>
                  <a:pt x="793174" y="2077892"/>
                </a:cubicBezTo>
                <a:lnTo>
                  <a:pt x="804345" y="2066721"/>
                </a:lnTo>
                <a:cubicBezTo>
                  <a:pt x="811793" y="2066721"/>
                  <a:pt x="819241" y="2066721"/>
                  <a:pt x="826689" y="2066721"/>
                </a:cubicBezTo>
                <a:lnTo>
                  <a:pt x="849032" y="2066721"/>
                </a:lnTo>
                <a:cubicBezTo>
                  <a:pt x="856480" y="2074169"/>
                  <a:pt x="875098" y="2077892"/>
                  <a:pt x="904889" y="2077892"/>
                </a:cubicBezTo>
                <a:lnTo>
                  <a:pt x="949576" y="2089064"/>
                </a:lnTo>
                <a:lnTo>
                  <a:pt x="960746" y="2100235"/>
                </a:lnTo>
                <a:cubicBezTo>
                  <a:pt x="960746" y="2100235"/>
                  <a:pt x="968194" y="2103959"/>
                  <a:pt x="983090" y="2111407"/>
                </a:cubicBezTo>
                <a:lnTo>
                  <a:pt x="1005433" y="2133750"/>
                </a:lnTo>
                <a:cubicBezTo>
                  <a:pt x="1020327" y="2133750"/>
                  <a:pt x="1024051" y="2130026"/>
                  <a:pt x="1016604" y="2122578"/>
                </a:cubicBezTo>
                <a:lnTo>
                  <a:pt x="1016604" y="2100235"/>
                </a:lnTo>
                <a:lnTo>
                  <a:pt x="1027776" y="2089064"/>
                </a:lnTo>
                <a:lnTo>
                  <a:pt x="1038947" y="2089064"/>
                </a:lnTo>
                <a:cubicBezTo>
                  <a:pt x="1038947" y="2089064"/>
                  <a:pt x="1040808" y="2090926"/>
                  <a:pt x="1044533" y="2094650"/>
                </a:cubicBezTo>
                <a:cubicBezTo>
                  <a:pt x="1048256" y="2098373"/>
                  <a:pt x="1053842" y="2100235"/>
                  <a:pt x="1061290" y="2100235"/>
                </a:cubicBezTo>
                <a:lnTo>
                  <a:pt x="1072461" y="2100235"/>
                </a:lnTo>
                <a:lnTo>
                  <a:pt x="1061290" y="2089064"/>
                </a:lnTo>
                <a:lnTo>
                  <a:pt x="1038947" y="2066721"/>
                </a:lnTo>
                <a:lnTo>
                  <a:pt x="983090" y="2033207"/>
                </a:lnTo>
                <a:cubicBezTo>
                  <a:pt x="975642" y="2033207"/>
                  <a:pt x="971919" y="2029482"/>
                  <a:pt x="971919" y="2022034"/>
                </a:cubicBezTo>
                <a:lnTo>
                  <a:pt x="949576" y="2022034"/>
                </a:lnTo>
                <a:cubicBezTo>
                  <a:pt x="949576" y="2029482"/>
                  <a:pt x="942128" y="2029482"/>
                  <a:pt x="927232" y="2022034"/>
                </a:cubicBezTo>
                <a:lnTo>
                  <a:pt x="904889" y="2022034"/>
                </a:lnTo>
                <a:cubicBezTo>
                  <a:pt x="897441" y="2022034"/>
                  <a:pt x="893717" y="2022034"/>
                  <a:pt x="893717" y="2022034"/>
                </a:cubicBezTo>
                <a:lnTo>
                  <a:pt x="871375" y="2010864"/>
                </a:lnTo>
                <a:lnTo>
                  <a:pt x="860203" y="1999693"/>
                </a:lnTo>
                <a:cubicBezTo>
                  <a:pt x="860203" y="1992245"/>
                  <a:pt x="863927" y="1992245"/>
                  <a:pt x="871375" y="1999693"/>
                </a:cubicBezTo>
                <a:lnTo>
                  <a:pt x="916060" y="1988520"/>
                </a:lnTo>
                <a:lnTo>
                  <a:pt x="916060" y="1977349"/>
                </a:lnTo>
                <a:cubicBezTo>
                  <a:pt x="908612" y="1977349"/>
                  <a:pt x="897441" y="1973625"/>
                  <a:pt x="882546" y="1966177"/>
                </a:cubicBezTo>
                <a:lnTo>
                  <a:pt x="871375" y="1943835"/>
                </a:lnTo>
                <a:cubicBezTo>
                  <a:pt x="878823" y="1943835"/>
                  <a:pt x="882546" y="1943835"/>
                  <a:pt x="882546" y="1943835"/>
                </a:cubicBezTo>
                <a:cubicBezTo>
                  <a:pt x="882546" y="1943835"/>
                  <a:pt x="878823" y="1940111"/>
                  <a:pt x="871375" y="1932663"/>
                </a:cubicBezTo>
                <a:cubicBezTo>
                  <a:pt x="871375" y="1925215"/>
                  <a:pt x="873236" y="1921492"/>
                  <a:pt x="876960" y="1921492"/>
                </a:cubicBezTo>
                <a:cubicBezTo>
                  <a:pt x="880684" y="1921492"/>
                  <a:pt x="886271" y="1925215"/>
                  <a:pt x="893717" y="1932663"/>
                </a:cubicBezTo>
                <a:cubicBezTo>
                  <a:pt x="901166" y="1940111"/>
                  <a:pt x="903028" y="1945697"/>
                  <a:pt x="899303" y="1949420"/>
                </a:cubicBezTo>
                <a:cubicBezTo>
                  <a:pt x="895580" y="1953145"/>
                  <a:pt x="897441" y="1956868"/>
                  <a:pt x="904889" y="1960592"/>
                </a:cubicBezTo>
                <a:cubicBezTo>
                  <a:pt x="912337" y="1964316"/>
                  <a:pt x="916060" y="1962454"/>
                  <a:pt x="916060" y="1955006"/>
                </a:cubicBezTo>
                <a:cubicBezTo>
                  <a:pt x="916060" y="1947559"/>
                  <a:pt x="916060" y="1940111"/>
                  <a:pt x="916060" y="1932663"/>
                </a:cubicBezTo>
                <a:lnTo>
                  <a:pt x="927232" y="1955006"/>
                </a:lnTo>
                <a:cubicBezTo>
                  <a:pt x="934680" y="1992245"/>
                  <a:pt x="953299" y="1995968"/>
                  <a:pt x="983090" y="1966177"/>
                </a:cubicBezTo>
                <a:cubicBezTo>
                  <a:pt x="983090" y="1966177"/>
                  <a:pt x="984951" y="1968039"/>
                  <a:pt x="988674" y="1971763"/>
                </a:cubicBezTo>
                <a:cubicBezTo>
                  <a:pt x="992399" y="1975488"/>
                  <a:pt x="1001708" y="1977349"/>
                  <a:pt x="1016604" y="1977349"/>
                </a:cubicBezTo>
                <a:cubicBezTo>
                  <a:pt x="1016604" y="1977349"/>
                  <a:pt x="1020327" y="1977349"/>
                  <a:pt x="1027776" y="1977349"/>
                </a:cubicBezTo>
                <a:cubicBezTo>
                  <a:pt x="1027776" y="1969902"/>
                  <a:pt x="1024051" y="1964316"/>
                  <a:pt x="1016604" y="1960592"/>
                </a:cubicBezTo>
                <a:cubicBezTo>
                  <a:pt x="1009156" y="1956868"/>
                  <a:pt x="1001708" y="1958731"/>
                  <a:pt x="994260" y="1966177"/>
                </a:cubicBezTo>
                <a:lnTo>
                  <a:pt x="983090" y="1966177"/>
                </a:lnTo>
                <a:cubicBezTo>
                  <a:pt x="990537" y="1966177"/>
                  <a:pt x="990537" y="1962454"/>
                  <a:pt x="983090" y="1955006"/>
                </a:cubicBezTo>
                <a:cubicBezTo>
                  <a:pt x="975642" y="1947559"/>
                  <a:pt x="964471" y="1940111"/>
                  <a:pt x="949576" y="1932663"/>
                </a:cubicBezTo>
                <a:cubicBezTo>
                  <a:pt x="949576" y="1932663"/>
                  <a:pt x="945851" y="1930801"/>
                  <a:pt x="938403" y="1927077"/>
                </a:cubicBezTo>
                <a:cubicBezTo>
                  <a:pt x="930955" y="1923354"/>
                  <a:pt x="927232" y="1921492"/>
                  <a:pt x="927232" y="1921492"/>
                </a:cubicBezTo>
                <a:cubicBezTo>
                  <a:pt x="927232" y="1921492"/>
                  <a:pt x="925369" y="1921492"/>
                  <a:pt x="921646" y="1921492"/>
                </a:cubicBezTo>
                <a:cubicBezTo>
                  <a:pt x="917923" y="1921492"/>
                  <a:pt x="916060" y="1917768"/>
                  <a:pt x="916060" y="1910320"/>
                </a:cubicBezTo>
                <a:cubicBezTo>
                  <a:pt x="916060" y="1910320"/>
                  <a:pt x="912337" y="1910320"/>
                  <a:pt x="904889" y="1910320"/>
                </a:cubicBezTo>
                <a:cubicBezTo>
                  <a:pt x="904889" y="1917768"/>
                  <a:pt x="904889" y="1921492"/>
                  <a:pt x="904889" y="1921492"/>
                </a:cubicBezTo>
                <a:cubicBezTo>
                  <a:pt x="904889" y="1921492"/>
                  <a:pt x="901166" y="1921492"/>
                  <a:pt x="893717" y="1921492"/>
                </a:cubicBezTo>
                <a:cubicBezTo>
                  <a:pt x="886271" y="1921492"/>
                  <a:pt x="886271" y="1917768"/>
                  <a:pt x="893717" y="1910320"/>
                </a:cubicBezTo>
                <a:cubicBezTo>
                  <a:pt x="886271" y="1910320"/>
                  <a:pt x="882546" y="1906597"/>
                  <a:pt x="882546" y="1899149"/>
                </a:cubicBezTo>
                <a:cubicBezTo>
                  <a:pt x="882546" y="1891701"/>
                  <a:pt x="880684" y="1886117"/>
                  <a:pt x="876960" y="1882392"/>
                </a:cubicBezTo>
                <a:cubicBezTo>
                  <a:pt x="873236" y="1878667"/>
                  <a:pt x="871375" y="1876806"/>
                  <a:pt x="871375" y="1876806"/>
                </a:cubicBezTo>
                <a:cubicBezTo>
                  <a:pt x="856480" y="1869358"/>
                  <a:pt x="849032" y="1861910"/>
                  <a:pt x="849032" y="1854463"/>
                </a:cubicBezTo>
                <a:lnTo>
                  <a:pt x="826689" y="1843292"/>
                </a:lnTo>
                <a:lnTo>
                  <a:pt x="793174" y="1832121"/>
                </a:lnTo>
                <a:lnTo>
                  <a:pt x="804345" y="1832121"/>
                </a:lnTo>
                <a:lnTo>
                  <a:pt x="815518" y="1832121"/>
                </a:lnTo>
                <a:lnTo>
                  <a:pt x="804345" y="1820948"/>
                </a:lnTo>
                <a:cubicBezTo>
                  <a:pt x="804345" y="1820948"/>
                  <a:pt x="802484" y="1819087"/>
                  <a:pt x="798759" y="1815362"/>
                </a:cubicBezTo>
                <a:cubicBezTo>
                  <a:pt x="795036" y="1811639"/>
                  <a:pt x="793174" y="1809778"/>
                  <a:pt x="793174" y="1809778"/>
                </a:cubicBezTo>
                <a:lnTo>
                  <a:pt x="793174" y="1798605"/>
                </a:lnTo>
                <a:cubicBezTo>
                  <a:pt x="763383" y="1798605"/>
                  <a:pt x="748488" y="1793021"/>
                  <a:pt x="748488" y="1781848"/>
                </a:cubicBezTo>
                <a:cubicBezTo>
                  <a:pt x="748488" y="1770677"/>
                  <a:pt x="746627" y="1766954"/>
                  <a:pt x="742902" y="1770677"/>
                </a:cubicBezTo>
                <a:cubicBezTo>
                  <a:pt x="739179" y="1774401"/>
                  <a:pt x="735456" y="1774401"/>
                  <a:pt x="731731" y="1770677"/>
                </a:cubicBezTo>
                <a:cubicBezTo>
                  <a:pt x="728008" y="1766954"/>
                  <a:pt x="726145" y="1761368"/>
                  <a:pt x="726145" y="1753920"/>
                </a:cubicBezTo>
                <a:cubicBezTo>
                  <a:pt x="726145" y="1753920"/>
                  <a:pt x="724283" y="1753920"/>
                  <a:pt x="720560" y="1753920"/>
                </a:cubicBezTo>
                <a:cubicBezTo>
                  <a:pt x="716836" y="1753920"/>
                  <a:pt x="711249" y="1753920"/>
                  <a:pt x="703803" y="1753920"/>
                </a:cubicBezTo>
                <a:lnTo>
                  <a:pt x="714974" y="1742748"/>
                </a:lnTo>
                <a:lnTo>
                  <a:pt x="726145" y="1731577"/>
                </a:lnTo>
                <a:lnTo>
                  <a:pt x="703803" y="1731577"/>
                </a:lnTo>
                <a:cubicBezTo>
                  <a:pt x="674012" y="1716682"/>
                  <a:pt x="659117" y="1701786"/>
                  <a:pt x="659117" y="1686891"/>
                </a:cubicBezTo>
                <a:cubicBezTo>
                  <a:pt x="659117" y="1671997"/>
                  <a:pt x="662840" y="1668272"/>
                  <a:pt x="670288" y="1675720"/>
                </a:cubicBezTo>
                <a:lnTo>
                  <a:pt x="670288" y="1664548"/>
                </a:lnTo>
                <a:lnTo>
                  <a:pt x="681460" y="1664548"/>
                </a:lnTo>
                <a:cubicBezTo>
                  <a:pt x="688908" y="1664548"/>
                  <a:pt x="692631" y="1664548"/>
                  <a:pt x="692631" y="1664548"/>
                </a:cubicBezTo>
                <a:lnTo>
                  <a:pt x="692631" y="1675720"/>
                </a:lnTo>
                <a:cubicBezTo>
                  <a:pt x="692631" y="1675720"/>
                  <a:pt x="687046" y="1675720"/>
                  <a:pt x="675874" y="1675720"/>
                </a:cubicBezTo>
                <a:cubicBezTo>
                  <a:pt x="664703" y="1675720"/>
                  <a:pt x="660978" y="1679445"/>
                  <a:pt x="664703" y="1686891"/>
                </a:cubicBezTo>
                <a:cubicBezTo>
                  <a:pt x="668426" y="1694340"/>
                  <a:pt x="688908" y="1701786"/>
                  <a:pt x="726145" y="1709234"/>
                </a:cubicBezTo>
                <a:lnTo>
                  <a:pt x="782004" y="1742748"/>
                </a:lnTo>
                <a:cubicBezTo>
                  <a:pt x="774554" y="1742748"/>
                  <a:pt x="770831" y="1744611"/>
                  <a:pt x="770831" y="1748334"/>
                </a:cubicBezTo>
                <a:cubicBezTo>
                  <a:pt x="770831" y="1752059"/>
                  <a:pt x="776418" y="1755782"/>
                  <a:pt x="787588" y="1759505"/>
                </a:cubicBezTo>
                <a:cubicBezTo>
                  <a:pt x="798759" y="1763230"/>
                  <a:pt x="808070" y="1765091"/>
                  <a:pt x="815518" y="1765091"/>
                </a:cubicBezTo>
                <a:cubicBezTo>
                  <a:pt x="822965" y="1765091"/>
                  <a:pt x="830413" y="1766954"/>
                  <a:pt x="837861" y="1770677"/>
                </a:cubicBezTo>
                <a:cubicBezTo>
                  <a:pt x="845307" y="1774401"/>
                  <a:pt x="849032" y="1774401"/>
                  <a:pt x="849032" y="1770677"/>
                </a:cubicBezTo>
                <a:cubicBezTo>
                  <a:pt x="849032" y="1766954"/>
                  <a:pt x="852755" y="1768816"/>
                  <a:pt x="860203" y="1776264"/>
                </a:cubicBezTo>
                <a:lnTo>
                  <a:pt x="860203" y="1765091"/>
                </a:lnTo>
                <a:lnTo>
                  <a:pt x="825830" y="1751341"/>
                </a:lnTo>
                <a:lnTo>
                  <a:pt x="826689" y="1753920"/>
                </a:lnTo>
                <a:lnTo>
                  <a:pt x="815518" y="1753920"/>
                </a:lnTo>
                <a:lnTo>
                  <a:pt x="815518" y="1747217"/>
                </a:lnTo>
                <a:lnTo>
                  <a:pt x="804345" y="1742748"/>
                </a:lnTo>
                <a:lnTo>
                  <a:pt x="793174" y="1731577"/>
                </a:lnTo>
                <a:lnTo>
                  <a:pt x="782004" y="1720405"/>
                </a:lnTo>
                <a:cubicBezTo>
                  <a:pt x="782004" y="1720405"/>
                  <a:pt x="772693" y="1716682"/>
                  <a:pt x="754074" y="1709234"/>
                </a:cubicBezTo>
                <a:cubicBezTo>
                  <a:pt x="735456" y="1701786"/>
                  <a:pt x="726145" y="1701786"/>
                  <a:pt x="726145" y="1709234"/>
                </a:cubicBezTo>
                <a:lnTo>
                  <a:pt x="726145" y="1698063"/>
                </a:lnTo>
                <a:cubicBezTo>
                  <a:pt x="726145" y="1698063"/>
                  <a:pt x="722422" y="1694340"/>
                  <a:pt x="714974" y="1686891"/>
                </a:cubicBezTo>
                <a:lnTo>
                  <a:pt x="714974" y="1675720"/>
                </a:lnTo>
                <a:cubicBezTo>
                  <a:pt x="714974" y="1668272"/>
                  <a:pt x="711249" y="1664548"/>
                  <a:pt x="703803" y="1664548"/>
                </a:cubicBezTo>
                <a:cubicBezTo>
                  <a:pt x="696355" y="1664548"/>
                  <a:pt x="688908" y="1660824"/>
                  <a:pt x="681460" y="1653377"/>
                </a:cubicBezTo>
                <a:lnTo>
                  <a:pt x="659117" y="1642206"/>
                </a:lnTo>
                <a:cubicBezTo>
                  <a:pt x="666565" y="1642206"/>
                  <a:pt x="677735" y="1645929"/>
                  <a:pt x="692631" y="1653377"/>
                </a:cubicBezTo>
                <a:lnTo>
                  <a:pt x="714974" y="1653377"/>
                </a:lnTo>
                <a:lnTo>
                  <a:pt x="703803" y="1642206"/>
                </a:lnTo>
                <a:cubicBezTo>
                  <a:pt x="688908" y="1634758"/>
                  <a:pt x="685183" y="1631033"/>
                  <a:pt x="692631" y="1631033"/>
                </a:cubicBezTo>
                <a:cubicBezTo>
                  <a:pt x="692631" y="1631033"/>
                  <a:pt x="696355" y="1631033"/>
                  <a:pt x="703803" y="1631033"/>
                </a:cubicBezTo>
                <a:lnTo>
                  <a:pt x="692631" y="1608690"/>
                </a:lnTo>
                <a:cubicBezTo>
                  <a:pt x="685183" y="1601244"/>
                  <a:pt x="677735" y="1597519"/>
                  <a:pt x="670288" y="1597519"/>
                </a:cubicBezTo>
                <a:cubicBezTo>
                  <a:pt x="662840" y="1597519"/>
                  <a:pt x="657255" y="1597519"/>
                  <a:pt x="653531" y="1597519"/>
                </a:cubicBezTo>
                <a:cubicBezTo>
                  <a:pt x="649807" y="1597519"/>
                  <a:pt x="647946" y="1593796"/>
                  <a:pt x="647946" y="1586349"/>
                </a:cubicBezTo>
                <a:cubicBezTo>
                  <a:pt x="647946" y="1578901"/>
                  <a:pt x="640498" y="1575176"/>
                  <a:pt x="625603" y="1575176"/>
                </a:cubicBezTo>
                <a:cubicBezTo>
                  <a:pt x="625603" y="1567728"/>
                  <a:pt x="621878" y="1564005"/>
                  <a:pt x="614430" y="1564005"/>
                </a:cubicBezTo>
                <a:lnTo>
                  <a:pt x="625603" y="1564005"/>
                </a:lnTo>
                <a:cubicBezTo>
                  <a:pt x="633050" y="1564005"/>
                  <a:pt x="638637" y="1562144"/>
                  <a:pt x="642360" y="1558419"/>
                </a:cubicBezTo>
                <a:cubicBezTo>
                  <a:pt x="646083" y="1554696"/>
                  <a:pt x="644221" y="1552833"/>
                  <a:pt x="636774" y="1552833"/>
                </a:cubicBezTo>
                <a:lnTo>
                  <a:pt x="625603" y="1530491"/>
                </a:lnTo>
                <a:cubicBezTo>
                  <a:pt x="625603" y="1523044"/>
                  <a:pt x="621878" y="1519319"/>
                  <a:pt x="614430" y="1519319"/>
                </a:cubicBezTo>
                <a:cubicBezTo>
                  <a:pt x="606983" y="1519319"/>
                  <a:pt x="603260" y="1519319"/>
                  <a:pt x="603260" y="1519319"/>
                </a:cubicBezTo>
                <a:cubicBezTo>
                  <a:pt x="595812" y="1519319"/>
                  <a:pt x="592089" y="1521182"/>
                  <a:pt x="592089" y="1524905"/>
                </a:cubicBezTo>
                <a:cubicBezTo>
                  <a:pt x="592089" y="1528630"/>
                  <a:pt x="593950" y="1528630"/>
                  <a:pt x="597673" y="1524905"/>
                </a:cubicBezTo>
                <a:cubicBezTo>
                  <a:pt x="601398" y="1521182"/>
                  <a:pt x="606983" y="1524905"/>
                  <a:pt x="614430" y="1536076"/>
                </a:cubicBezTo>
                <a:cubicBezTo>
                  <a:pt x="621878" y="1547248"/>
                  <a:pt x="621878" y="1549110"/>
                  <a:pt x="614430" y="1541662"/>
                </a:cubicBezTo>
                <a:cubicBezTo>
                  <a:pt x="599535" y="1541662"/>
                  <a:pt x="590226" y="1541662"/>
                  <a:pt x="586502" y="1541662"/>
                </a:cubicBezTo>
                <a:cubicBezTo>
                  <a:pt x="582779" y="1541662"/>
                  <a:pt x="580916" y="1537939"/>
                  <a:pt x="580916" y="1530491"/>
                </a:cubicBezTo>
                <a:cubicBezTo>
                  <a:pt x="580916" y="1523044"/>
                  <a:pt x="580916" y="1517457"/>
                  <a:pt x="580916" y="1513733"/>
                </a:cubicBezTo>
                <a:cubicBezTo>
                  <a:pt x="580916" y="1510010"/>
                  <a:pt x="588364" y="1508148"/>
                  <a:pt x="603260" y="1508148"/>
                </a:cubicBezTo>
                <a:lnTo>
                  <a:pt x="580916" y="1485805"/>
                </a:lnTo>
                <a:lnTo>
                  <a:pt x="569745" y="1463462"/>
                </a:lnTo>
                <a:lnTo>
                  <a:pt x="558573" y="1463462"/>
                </a:lnTo>
                <a:lnTo>
                  <a:pt x="547402" y="1452291"/>
                </a:lnTo>
                <a:cubicBezTo>
                  <a:pt x="554850" y="1444843"/>
                  <a:pt x="556712" y="1439257"/>
                  <a:pt x="552988" y="1435534"/>
                </a:cubicBezTo>
                <a:cubicBezTo>
                  <a:pt x="549264" y="1431811"/>
                  <a:pt x="547402" y="1433672"/>
                  <a:pt x="547402" y="1441118"/>
                </a:cubicBezTo>
                <a:lnTo>
                  <a:pt x="536230" y="1429948"/>
                </a:lnTo>
                <a:cubicBezTo>
                  <a:pt x="528784" y="1422500"/>
                  <a:pt x="532507" y="1418777"/>
                  <a:pt x="547402" y="1418777"/>
                </a:cubicBezTo>
                <a:lnTo>
                  <a:pt x="547402" y="1407604"/>
                </a:lnTo>
                <a:cubicBezTo>
                  <a:pt x="539955" y="1407604"/>
                  <a:pt x="538093" y="1405743"/>
                  <a:pt x="541816" y="1402018"/>
                </a:cubicBezTo>
                <a:cubicBezTo>
                  <a:pt x="545541" y="1398295"/>
                  <a:pt x="543678" y="1396434"/>
                  <a:pt x="536230" y="1396434"/>
                </a:cubicBezTo>
                <a:lnTo>
                  <a:pt x="536230" y="1385261"/>
                </a:lnTo>
                <a:lnTo>
                  <a:pt x="558573" y="1374090"/>
                </a:lnTo>
                <a:cubicBezTo>
                  <a:pt x="558573" y="1366643"/>
                  <a:pt x="558573" y="1362918"/>
                  <a:pt x="558573" y="1362918"/>
                </a:cubicBezTo>
                <a:cubicBezTo>
                  <a:pt x="558573" y="1362918"/>
                  <a:pt x="560436" y="1366643"/>
                  <a:pt x="564159" y="1374090"/>
                </a:cubicBezTo>
                <a:cubicBezTo>
                  <a:pt x="567884" y="1381538"/>
                  <a:pt x="569745" y="1385261"/>
                  <a:pt x="569745" y="1385261"/>
                </a:cubicBezTo>
                <a:lnTo>
                  <a:pt x="580916" y="1396434"/>
                </a:lnTo>
                <a:cubicBezTo>
                  <a:pt x="588364" y="1403881"/>
                  <a:pt x="595812" y="1407604"/>
                  <a:pt x="603260" y="1407604"/>
                </a:cubicBezTo>
                <a:cubicBezTo>
                  <a:pt x="610707" y="1415052"/>
                  <a:pt x="616292" y="1418777"/>
                  <a:pt x="620017" y="1418777"/>
                </a:cubicBezTo>
                <a:cubicBezTo>
                  <a:pt x="623741" y="1418777"/>
                  <a:pt x="629326" y="1418777"/>
                  <a:pt x="636774" y="1418777"/>
                </a:cubicBezTo>
                <a:cubicBezTo>
                  <a:pt x="644221" y="1418777"/>
                  <a:pt x="651669" y="1420638"/>
                  <a:pt x="659117" y="1424361"/>
                </a:cubicBezTo>
                <a:cubicBezTo>
                  <a:pt x="666565" y="1428086"/>
                  <a:pt x="675874" y="1431811"/>
                  <a:pt x="687046" y="1435534"/>
                </a:cubicBezTo>
                <a:cubicBezTo>
                  <a:pt x="698217" y="1439257"/>
                  <a:pt x="703803" y="1437395"/>
                  <a:pt x="703803" y="1429948"/>
                </a:cubicBezTo>
                <a:cubicBezTo>
                  <a:pt x="711249" y="1429948"/>
                  <a:pt x="714974" y="1429948"/>
                  <a:pt x="714974" y="1429948"/>
                </a:cubicBezTo>
                <a:cubicBezTo>
                  <a:pt x="714974" y="1422500"/>
                  <a:pt x="713112" y="1418777"/>
                  <a:pt x="709388" y="1418777"/>
                </a:cubicBezTo>
                <a:cubicBezTo>
                  <a:pt x="705665" y="1418777"/>
                  <a:pt x="703803" y="1415052"/>
                  <a:pt x="703803" y="1407604"/>
                </a:cubicBezTo>
                <a:cubicBezTo>
                  <a:pt x="703803" y="1400157"/>
                  <a:pt x="711249" y="1400157"/>
                  <a:pt x="726145" y="1407604"/>
                </a:cubicBezTo>
                <a:lnTo>
                  <a:pt x="726145" y="1396434"/>
                </a:lnTo>
                <a:lnTo>
                  <a:pt x="737317" y="1396434"/>
                </a:lnTo>
                <a:lnTo>
                  <a:pt x="759660" y="1407604"/>
                </a:lnTo>
                <a:cubicBezTo>
                  <a:pt x="767108" y="1407604"/>
                  <a:pt x="778279" y="1411329"/>
                  <a:pt x="793174" y="1418777"/>
                </a:cubicBezTo>
                <a:cubicBezTo>
                  <a:pt x="808070" y="1418777"/>
                  <a:pt x="817379" y="1418777"/>
                  <a:pt x="821102" y="1418777"/>
                </a:cubicBezTo>
                <a:cubicBezTo>
                  <a:pt x="824827" y="1418777"/>
                  <a:pt x="826689" y="1415052"/>
                  <a:pt x="826689" y="1407604"/>
                </a:cubicBezTo>
                <a:cubicBezTo>
                  <a:pt x="826689" y="1400157"/>
                  <a:pt x="822965" y="1400157"/>
                  <a:pt x="815518" y="1407604"/>
                </a:cubicBezTo>
                <a:lnTo>
                  <a:pt x="815518" y="1396434"/>
                </a:lnTo>
                <a:lnTo>
                  <a:pt x="804345" y="1396434"/>
                </a:lnTo>
                <a:cubicBezTo>
                  <a:pt x="796899" y="1396434"/>
                  <a:pt x="793174" y="1392710"/>
                  <a:pt x="793174" y="1385261"/>
                </a:cubicBezTo>
                <a:cubicBezTo>
                  <a:pt x="793174" y="1377815"/>
                  <a:pt x="787588" y="1375953"/>
                  <a:pt x="776418" y="1379676"/>
                </a:cubicBezTo>
                <a:cubicBezTo>
                  <a:pt x="765245" y="1383400"/>
                  <a:pt x="757797" y="1383400"/>
                  <a:pt x="754074" y="1379676"/>
                </a:cubicBezTo>
                <a:cubicBezTo>
                  <a:pt x="750351" y="1375953"/>
                  <a:pt x="741042" y="1374090"/>
                  <a:pt x="726145" y="1374090"/>
                </a:cubicBezTo>
                <a:cubicBezTo>
                  <a:pt x="711249" y="1374090"/>
                  <a:pt x="703803" y="1372229"/>
                  <a:pt x="703803" y="1368504"/>
                </a:cubicBezTo>
                <a:cubicBezTo>
                  <a:pt x="703803" y="1364781"/>
                  <a:pt x="707526" y="1362918"/>
                  <a:pt x="714974" y="1362918"/>
                </a:cubicBezTo>
                <a:cubicBezTo>
                  <a:pt x="722422" y="1362918"/>
                  <a:pt x="729870" y="1362918"/>
                  <a:pt x="737317" y="1362918"/>
                </a:cubicBezTo>
                <a:cubicBezTo>
                  <a:pt x="744765" y="1362918"/>
                  <a:pt x="744765" y="1361056"/>
                  <a:pt x="737317" y="1357333"/>
                </a:cubicBezTo>
                <a:cubicBezTo>
                  <a:pt x="729870" y="1353609"/>
                  <a:pt x="718698" y="1348024"/>
                  <a:pt x="703803" y="1340576"/>
                </a:cubicBezTo>
                <a:lnTo>
                  <a:pt x="681460" y="1340576"/>
                </a:lnTo>
                <a:lnTo>
                  <a:pt x="636774" y="1329404"/>
                </a:lnTo>
                <a:cubicBezTo>
                  <a:pt x="614430" y="1321956"/>
                  <a:pt x="603260" y="1321956"/>
                  <a:pt x="603260" y="1329404"/>
                </a:cubicBezTo>
                <a:lnTo>
                  <a:pt x="592089" y="1329404"/>
                </a:lnTo>
                <a:lnTo>
                  <a:pt x="592089" y="1318233"/>
                </a:lnTo>
                <a:cubicBezTo>
                  <a:pt x="599535" y="1318233"/>
                  <a:pt x="606983" y="1314508"/>
                  <a:pt x="614430" y="1307061"/>
                </a:cubicBezTo>
                <a:lnTo>
                  <a:pt x="603260" y="1307061"/>
                </a:lnTo>
                <a:cubicBezTo>
                  <a:pt x="595812" y="1307061"/>
                  <a:pt x="590226" y="1307061"/>
                  <a:pt x="586502" y="1307061"/>
                </a:cubicBezTo>
                <a:cubicBezTo>
                  <a:pt x="582779" y="1307061"/>
                  <a:pt x="580916" y="1307061"/>
                  <a:pt x="580916" y="1307061"/>
                </a:cubicBezTo>
                <a:cubicBezTo>
                  <a:pt x="566021" y="1299613"/>
                  <a:pt x="558573" y="1299613"/>
                  <a:pt x="558573" y="1307061"/>
                </a:cubicBezTo>
                <a:lnTo>
                  <a:pt x="547402" y="1307061"/>
                </a:lnTo>
                <a:lnTo>
                  <a:pt x="569745" y="1284719"/>
                </a:lnTo>
                <a:cubicBezTo>
                  <a:pt x="569745" y="1292167"/>
                  <a:pt x="573469" y="1292167"/>
                  <a:pt x="580916" y="1284719"/>
                </a:cubicBezTo>
                <a:cubicBezTo>
                  <a:pt x="580916" y="1277271"/>
                  <a:pt x="571607" y="1275410"/>
                  <a:pt x="552988" y="1279133"/>
                </a:cubicBezTo>
                <a:cubicBezTo>
                  <a:pt x="534368" y="1282856"/>
                  <a:pt x="523197" y="1282856"/>
                  <a:pt x="519474" y="1279133"/>
                </a:cubicBezTo>
                <a:cubicBezTo>
                  <a:pt x="515750" y="1275410"/>
                  <a:pt x="512027" y="1273547"/>
                  <a:pt x="508302" y="1273547"/>
                </a:cubicBezTo>
                <a:cubicBezTo>
                  <a:pt x="504579" y="1273547"/>
                  <a:pt x="502716" y="1269823"/>
                  <a:pt x="502716" y="1262376"/>
                </a:cubicBezTo>
                <a:cubicBezTo>
                  <a:pt x="510163" y="1262376"/>
                  <a:pt x="519474" y="1262376"/>
                  <a:pt x="530645" y="1262376"/>
                </a:cubicBezTo>
                <a:cubicBezTo>
                  <a:pt x="541816" y="1262376"/>
                  <a:pt x="547402" y="1262376"/>
                  <a:pt x="547402" y="1262376"/>
                </a:cubicBezTo>
                <a:cubicBezTo>
                  <a:pt x="547402" y="1269823"/>
                  <a:pt x="552988" y="1271685"/>
                  <a:pt x="564159" y="1267962"/>
                </a:cubicBezTo>
                <a:cubicBezTo>
                  <a:pt x="575330" y="1264237"/>
                  <a:pt x="584641" y="1266099"/>
                  <a:pt x="592089" y="1273547"/>
                </a:cubicBezTo>
                <a:cubicBezTo>
                  <a:pt x="592089" y="1273547"/>
                  <a:pt x="595812" y="1273547"/>
                  <a:pt x="603260" y="1273547"/>
                </a:cubicBezTo>
                <a:cubicBezTo>
                  <a:pt x="610707" y="1273547"/>
                  <a:pt x="616292" y="1275410"/>
                  <a:pt x="620017" y="1279133"/>
                </a:cubicBezTo>
                <a:cubicBezTo>
                  <a:pt x="623741" y="1282856"/>
                  <a:pt x="631187" y="1284719"/>
                  <a:pt x="642360" y="1284719"/>
                </a:cubicBezTo>
                <a:cubicBezTo>
                  <a:pt x="653531" y="1284719"/>
                  <a:pt x="662840" y="1284719"/>
                  <a:pt x="670288" y="1284719"/>
                </a:cubicBezTo>
                <a:cubicBezTo>
                  <a:pt x="677735" y="1292167"/>
                  <a:pt x="685183" y="1294028"/>
                  <a:pt x="692631" y="1290304"/>
                </a:cubicBezTo>
                <a:cubicBezTo>
                  <a:pt x="700079" y="1286581"/>
                  <a:pt x="711249" y="1284719"/>
                  <a:pt x="726145" y="1284719"/>
                </a:cubicBezTo>
                <a:lnTo>
                  <a:pt x="748488" y="1295890"/>
                </a:lnTo>
                <a:lnTo>
                  <a:pt x="726145" y="1295890"/>
                </a:lnTo>
                <a:cubicBezTo>
                  <a:pt x="711249" y="1303338"/>
                  <a:pt x="707526" y="1310785"/>
                  <a:pt x="714974" y="1318233"/>
                </a:cubicBezTo>
                <a:lnTo>
                  <a:pt x="726145" y="1318233"/>
                </a:lnTo>
                <a:cubicBezTo>
                  <a:pt x="726145" y="1310785"/>
                  <a:pt x="728008" y="1307061"/>
                  <a:pt x="731731" y="1307061"/>
                </a:cubicBezTo>
                <a:cubicBezTo>
                  <a:pt x="735456" y="1307061"/>
                  <a:pt x="741042" y="1307061"/>
                  <a:pt x="748488" y="1307061"/>
                </a:cubicBezTo>
                <a:cubicBezTo>
                  <a:pt x="763383" y="1307061"/>
                  <a:pt x="770831" y="1303338"/>
                  <a:pt x="770831" y="1295890"/>
                </a:cubicBezTo>
                <a:cubicBezTo>
                  <a:pt x="763383" y="1295890"/>
                  <a:pt x="759660" y="1292167"/>
                  <a:pt x="759660" y="1284719"/>
                </a:cubicBezTo>
                <a:cubicBezTo>
                  <a:pt x="759660" y="1277271"/>
                  <a:pt x="755936" y="1273547"/>
                  <a:pt x="748488" y="1273547"/>
                </a:cubicBezTo>
                <a:lnTo>
                  <a:pt x="737317" y="1262376"/>
                </a:lnTo>
                <a:cubicBezTo>
                  <a:pt x="737317" y="1262376"/>
                  <a:pt x="731731" y="1260513"/>
                  <a:pt x="720560" y="1256790"/>
                </a:cubicBezTo>
                <a:cubicBezTo>
                  <a:pt x="709388" y="1253067"/>
                  <a:pt x="705665" y="1249342"/>
                  <a:pt x="709388" y="1245619"/>
                </a:cubicBezTo>
                <a:cubicBezTo>
                  <a:pt x="713112" y="1241894"/>
                  <a:pt x="729870" y="1240033"/>
                  <a:pt x="759660" y="1240033"/>
                </a:cubicBezTo>
                <a:lnTo>
                  <a:pt x="849032" y="1251203"/>
                </a:lnTo>
                <a:cubicBezTo>
                  <a:pt x="841584" y="1251203"/>
                  <a:pt x="837861" y="1249342"/>
                  <a:pt x="837861" y="1245619"/>
                </a:cubicBezTo>
                <a:cubicBezTo>
                  <a:pt x="837861" y="1241894"/>
                  <a:pt x="841584" y="1240033"/>
                  <a:pt x="849032" y="1240033"/>
                </a:cubicBezTo>
                <a:cubicBezTo>
                  <a:pt x="856480" y="1240033"/>
                  <a:pt x="865789" y="1243756"/>
                  <a:pt x="876960" y="1251203"/>
                </a:cubicBezTo>
                <a:cubicBezTo>
                  <a:pt x="888132" y="1258651"/>
                  <a:pt x="893717" y="1258651"/>
                  <a:pt x="893717" y="1251203"/>
                </a:cubicBezTo>
                <a:cubicBezTo>
                  <a:pt x="901166" y="1251203"/>
                  <a:pt x="904889" y="1251203"/>
                  <a:pt x="904889" y="1251203"/>
                </a:cubicBezTo>
                <a:cubicBezTo>
                  <a:pt x="904889" y="1251203"/>
                  <a:pt x="908612" y="1253067"/>
                  <a:pt x="916060" y="1256790"/>
                </a:cubicBezTo>
                <a:cubicBezTo>
                  <a:pt x="923508" y="1260513"/>
                  <a:pt x="930955" y="1262376"/>
                  <a:pt x="938403" y="1262376"/>
                </a:cubicBezTo>
                <a:lnTo>
                  <a:pt x="960746" y="1262376"/>
                </a:lnTo>
                <a:cubicBezTo>
                  <a:pt x="953299" y="1254928"/>
                  <a:pt x="945851" y="1251203"/>
                  <a:pt x="938403" y="1251203"/>
                </a:cubicBezTo>
                <a:lnTo>
                  <a:pt x="927232" y="1240033"/>
                </a:lnTo>
                <a:lnTo>
                  <a:pt x="904889" y="1240033"/>
                </a:lnTo>
                <a:cubicBezTo>
                  <a:pt x="897441" y="1240033"/>
                  <a:pt x="889994" y="1236309"/>
                  <a:pt x="882546" y="1228862"/>
                </a:cubicBezTo>
                <a:lnTo>
                  <a:pt x="860203" y="1228862"/>
                </a:lnTo>
                <a:cubicBezTo>
                  <a:pt x="852755" y="1228862"/>
                  <a:pt x="849032" y="1226999"/>
                  <a:pt x="849032" y="1223276"/>
                </a:cubicBezTo>
                <a:cubicBezTo>
                  <a:pt x="849032" y="1219552"/>
                  <a:pt x="849032" y="1217689"/>
                  <a:pt x="849032" y="1217689"/>
                </a:cubicBezTo>
                <a:cubicBezTo>
                  <a:pt x="849032" y="1217689"/>
                  <a:pt x="847170" y="1215828"/>
                  <a:pt x="843445" y="1212103"/>
                </a:cubicBezTo>
                <a:cubicBezTo>
                  <a:pt x="839723" y="1208380"/>
                  <a:pt x="837861" y="1206518"/>
                  <a:pt x="837861" y="1206518"/>
                </a:cubicBezTo>
                <a:cubicBezTo>
                  <a:pt x="837861" y="1206518"/>
                  <a:pt x="834136" y="1202794"/>
                  <a:pt x="826689" y="1195346"/>
                </a:cubicBezTo>
                <a:cubicBezTo>
                  <a:pt x="826689" y="1187899"/>
                  <a:pt x="826689" y="1184175"/>
                  <a:pt x="826689" y="1184175"/>
                </a:cubicBezTo>
                <a:cubicBezTo>
                  <a:pt x="826689" y="1176728"/>
                  <a:pt x="826689" y="1173005"/>
                  <a:pt x="826689" y="1173005"/>
                </a:cubicBezTo>
                <a:lnTo>
                  <a:pt x="815518" y="1173005"/>
                </a:lnTo>
                <a:lnTo>
                  <a:pt x="815518" y="1161832"/>
                </a:lnTo>
                <a:cubicBezTo>
                  <a:pt x="808070" y="1154384"/>
                  <a:pt x="804345" y="1150661"/>
                  <a:pt x="804345" y="1150661"/>
                </a:cubicBezTo>
                <a:lnTo>
                  <a:pt x="793174" y="1139489"/>
                </a:lnTo>
                <a:lnTo>
                  <a:pt x="782004" y="1128318"/>
                </a:lnTo>
                <a:cubicBezTo>
                  <a:pt x="782004" y="1120870"/>
                  <a:pt x="778279" y="1117147"/>
                  <a:pt x="770831" y="1117147"/>
                </a:cubicBezTo>
                <a:lnTo>
                  <a:pt x="770831" y="1128318"/>
                </a:lnTo>
                <a:lnTo>
                  <a:pt x="748488" y="1128318"/>
                </a:lnTo>
                <a:cubicBezTo>
                  <a:pt x="726145" y="1113423"/>
                  <a:pt x="711249" y="1109699"/>
                  <a:pt x="703803" y="1117147"/>
                </a:cubicBezTo>
                <a:cubicBezTo>
                  <a:pt x="696355" y="1124595"/>
                  <a:pt x="688908" y="1126456"/>
                  <a:pt x="681460" y="1122732"/>
                </a:cubicBezTo>
                <a:cubicBezTo>
                  <a:pt x="674012" y="1119009"/>
                  <a:pt x="670288" y="1117147"/>
                  <a:pt x="670288" y="1117147"/>
                </a:cubicBezTo>
                <a:cubicBezTo>
                  <a:pt x="670288" y="1117147"/>
                  <a:pt x="666565" y="1113423"/>
                  <a:pt x="659117" y="1105975"/>
                </a:cubicBezTo>
                <a:cubicBezTo>
                  <a:pt x="651669" y="1105975"/>
                  <a:pt x="638637" y="1102252"/>
                  <a:pt x="620017" y="1094804"/>
                </a:cubicBezTo>
                <a:cubicBezTo>
                  <a:pt x="601398" y="1087356"/>
                  <a:pt x="592089" y="1083632"/>
                  <a:pt x="592089" y="1083632"/>
                </a:cubicBezTo>
                <a:lnTo>
                  <a:pt x="592089" y="1105975"/>
                </a:lnTo>
                <a:cubicBezTo>
                  <a:pt x="577193" y="1105975"/>
                  <a:pt x="573469" y="1102252"/>
                  <a:pt x="580916" y="1094804"/>
                </a:cubicBezTo>
                <a:cubicBezTo>
                  <a:pt x="573469" y="1087356"/>
                  <a:pt x="569745" y="1083632"/>
                  <a:pt x="569745" y="1083632"/>
                </a:cubicBezTo>
                <a:cubicBezTo>
                  <a:pt x="562298" y="1083632"/>
                  <a:pt x="558573" y="1087356"/>
                  <a:pt x="558573" y="1094804"/>
                </a:cubicBezTo>
                <a:cubicBezTo>
                  <a:pt x="558573" y="1102252"/>
                  <a:pt x="554850" y="1104113"/>
                  <a:pt x="547402" y="1100389"/>
                </a:cubicBezTo>
                <a:cubicBezTo>
                  <a:pt x="539955" y="1096666"/>
                  <a:pt x="536230" y="1098527"/>
                  <a:pt x="536230" y="1105975"/>
                </a:cubicBezTo>
                <a:cubicBezTo>
                  <a:pt x="536230" y="1113423"/>
                  <a:pt x="536230" y="1117147"/>
                  <a:pt x="536230" y="1117147"/>
                </a:cubicBezTo>
                <a:cubicBezTo>
                  <a:pt x="528784" y="1117147"/>
                  <a:pt x="525059" y="1113423"/>
                  <a:pt x="525059" y="1105975"/>
                </a:cubicBezTo>
                <a:cubicBezTo>
                  <a:pt x="525059" y="1098527"/>
                  <a:pt x="521336" y="1094804"/>
                  <a:pt x="513888" y="1094804"/>
                </a:cubicBezTo>
                <a:lnTo>
                  <a:pt x="502716" y="1105975"/>
                </a:lnTo>
                <a:cubicBezTo>
                  <a:pt x="487820" y="1098527"/>
                  <a:pt x="476650" y="1094804"/>
                  <a:pt x="469202" y="1094804"/>
                </a:cubicBezTo>
                <a:cubicBezTo>
                  <a:pt x="469202" y="1094804"/>
                  <a:pt x="465478" y="1094804"/>
                  <a:pt x="458031" y="1094804"/>
                </a:cubicBezTo>
                <a:cubicBezTo>
                  <a:pt x="458031" y="1087356"/>
                  <a:pt x="446859" y="1079909"/>
                  <a:pt x="424517" y="1072461"/>
                </a:cubicBezTo>
                <a:cubicBezTo>
                  <a:pt x="417068" y="1072461"/>
                  <a:pt x="409621" y="1068738"/>
                  <a:pt x="402174" y="1061290"/>
                </a:cubicBezTo>
                <a:lnTo>
                  <a:pt x="391001" y="1050118"/>
                </a:lnTo>
                <a:lnTo>
                  <a:pt x="379830" y="1038947"/>
                </a:lnTo>
                <a:lnTo>
                  <a:pt x="379830" y="1027774"/>
                </a:lnTo>
                <a:lnTo>
                  <a:pt x="312801" y="1005431"/>
                </a:lnTo>
                <a:lnTo>
                  <a:pt x="301630" y="1027774"/>
                </a:lnTo>
                <a:cubicBezTo>
                  <a:pt x="294182" y="1027774"/>
                  <a:pt x="286734" y="1024051"/>
                  <a:pt x="279287" y="1016603"/>
                </a:cubicBezTo>
                <a:lnTo>
                  <a:pt x="245773" y="994260"/>
                </a:lnTo>
                <a:lnTo>
                  <a:pt x="201086" y="983089"/>
                </a:lnTo>
                <a:lnTo>
                  <a:pt x="234602" y="983089"/>
                </a:lnTo>
                <a:cubicBezTo>
                  <a:pt x="256944" y="983089"/>
                  <a:pt x="271839" y="986812"/>
                  <a:pt x="279287" y="994260"/>
                </a:cubicBezTo>
                <a:cubicBezTo>
                  <a:pt x="279287" y="994260"/>
                  <a:pt x="283011" y="994260"/>
                  <a:pt x="290459" y="994260"/>
                </a:cubicBezTo>
                <a:cubicBezTo>
                  <a:pt x="297907" y="994260"/>
                  <a:pt x="305355" y="994260"/>
                  <a:pt x="312801" y="994260"/>
                </a:cubicBezTo>
                <a:lnTo>
                  <a:pt x="346316" y="994260"/>
                </a:lnTo>
                <a:lnTo>
                  <a:pt x="357487" y="994260"/>
                </a:lnTo>
                <a:cubicBezTo>
                  <a:pt x="364935" y="994260"/>
                  <a:pt x="370521" y="996122"/>
                  <a:pt x="374244" y="999846"/>
                </a:cubicBezTo>
                <a:cubicBezTo>
                  <a:pt x="377969" y="1003570"/>
                  <a:pt x="379830" y="1005431"/>
                  <a:pt x="379830" y="1005431"/>
                </a:cubicBezTo>
                <a:cubicBezTo>
                  <a:pt x="379830" y="1009156"/>
                  <a:pt x="380761" y="1011948"/>
                  <a:pt x="382623" y="1013811"/>
                </a:cubicBezTo>
                <a:lnTo>
                  <a:pt x="384300" y="1014370"/>
                </a:lnTo>
                <a:lnTo>
                  <a:pt x="385415" y="1011017"/>
                </a:lnTo>
                <a:cubicBezTo>
                  <a:pt x="389140" y="1007294"/>
                  <a:pt x="394726" y="1005431"/>
                  <a:pt x="402174" y="1005431"/>
                </a:cubicBezTo>
                <a:cubicBezTo>
                  <a:pt x="409621" y="1005431"/>
                  <a:pt x="415206" y="1007294"/>
                  <a:pt x="418931" y="1011017"/>
                </a:cubicBezTo>
                <a:cubicBezTo>
                  <a:pt x="422654" y="1014742"/>
                  <a:pt x="433826" y="1016603"/>
                  <a:pt x="452445" y="1016603"/>
                </a:cubicBezTo>
                <a:cubicBezTo>
                  <a:pt x="471063" y="1016603"/>
                  <a:pt x="484097" y="1012880"/>
                  <a:pt x="491545" y="1005431"/>
                </a:cubicBezTo>
                <a:lnTo>
                  <a:pt x="513888" y="1005431"/>
                </a:lnTo>
                <a:lnTo>
                  <a:pt x="491545" y="994260"/>
                </a:lnTo>
                <a:lnTo>
                  <a:pt x="491545" y="983089"/>
                </a:lnTo>
                <a:cubicBezTo>
                  <a:pt x="498993" y="983089"/>
                  <a:pt x="506440" y="984951"/>
                  <a:pt x="513888" y="988674"/>
                </a:cubicBezTo>
                <a:cubicBezTo>
                  <a:pt x="521336" y="992399"/>
                  <a:pt x="525059" y="990537"/>
                  <a:pt x="525059" y="983089"/>
                </a:cubicBezTo>
                <a:cubicBezTo>
                  <a:pt x="525059" y="975642"/>
                  <a:pt x="521336" y="971917"/>
                  <a:pt x="513888" y="971917"/>
                </a:cubicBezTo>
                <a:cubicBezTo>
                  <a:pt x="506440" y="971917"/>
                  <a:pt x="500854" y="971917"/>
                  <a:pt x="497131" y="971917"/>
                </a:cubicBezTo>
                <a:cubicBezTo>
                  <a:pt x="493407" y="971917"/>
                  <a:pt x="491545" y="971917"/>
                  <a:pt x="491545" y="971917"/>
                </a:cubicBezTo>
                <a:cubicBezTo>
                  <a:pt x="484097" y="964469"/>
                  <a:pt x="480372" y="960746"/>
                  <a:pt x="480372" y="960746"/>
                </a:cubicBezTo>
                <a:cubicBezTo>
                  <a:pt x="480372" y="960746"/>
                  <a:pt x="484097" y="957022"/>
                  <a:pt x="491545" y="949574"/>
                </a:cubicBezTo>
                <a:cubicBezTo>
                  <a:pt x="498993" y="949574"/>
                  <a:pt x="513888" y="953298"/>
                  <a:pt x="536230" y="960746"/>
                </a:cubicBezTo>
                <a:cubicBezTo>
                  <a:pt x="558573" y="968194"/>
                  <a:pt x="571607" y="970055"/>
                  <a:pt x="575330" y="966333"/>
                </a:cubicBezTo>
                <a:cubicBezTo>
                  <a:pt x="579055" y="962608"/>
                  <a:pt x="584641" y="960746"/>
                  <a:pt x="592089" y="960746"/>
                </a:cubicBezTo>
                <a:cubicBezTo>
                  <a:pt x="599535" y="960746"/>
                  <a:pt x="605121" y="958885"/>
                  <a:pt x="608846" y="955160"/>
                </a:cubicBezTo>
                <a:cubicBezTo>
                  <a:pt x="612569" y="951437"/>
                  <a:pt x="618155" y="953298"/>
                  <a:pt x="625603" y="960746"/>
                </a:cubicBezTo>
                <a:cubicBezTo>
                  <a:pt x="633050" y="968194"/>
                  <a:pt x="644221" y="968194"/>
                  <a:pt x="659117" y="960746"/>
                </a:cubicBezTo>
                <a:lnTo>
                  <a:pt x="670288" y="960746"/>
                </a:lnTo>
                <a:lnTo>
                  <a:pt x="659117" y="938403"/>
                </a:lnTo>
                <a:cubicBezTo>
                  <a:pt x="651669" y="930955"/>
                  <a:pt x="647946" y="925369"/>
                  <a:pt x="647946" y="921646"/>
                </a:cubicBezTo>
                <a:cubicBezTo>
                  <a:pt x="647946" y="917923"/>
                  <a:pt x="646083" y="916060"/>
                  <a:pt x="642360" y="916060"/>
                </a:cubicBezTo>
                <a:cubicBezTo>
                  <a:pt x="638637" y="916060"/>
                  <a:pt x="636774" y="912337"/>
                  <a:pt x="636774" y="904889"/>
                </a:cubicBezTo>
                <a:cubicBezTo>
                  <a:pt x="636774" y="897441"/>
                  <a:pt x="629326" y="886269"/>
                  <a:pt x="614430" y="871375"/>
                </a:cubicBezTo>
                <a:cubicBezTo>
                  <a:pt x="584641" y="849032"/>
                  <a:pt x="580916" y="837859"/>
                  <a:pt x="603260" y="837859"/>
                </a:cubicBezTo>
                <a:lnTo>
                  <a:pt x="592089" y="837859"/>
                </a:lnTo>
                <a:cubicBezTo>
                  <a:pt x="577193" y="837859"/>
                  <a:pt x="571607" y="834136"/>
                  <a:pt x="575330" y="826688"/>
                </a:cubicBezTo>
                <a:cubicBezTo>
                  <a:pt x="579055" y="819241"/>
                  <a:pt x="580916" y="809931"/>
                  <a:pt x="580916" y="798759"/>
                </a:cubicBezTo>
                <a:lnTo>
                  <a:pt x="580916" y="793174"/>
                </a:lnTo>
                <a:lnTo>
                  <a:pt x="569745" y="759660"/>
                </a:lnTo>
                <a:cubicBezTo>
                  <a:pt x="554850" y="744765"/>
                  <a:pt x="547402" y="729869"/>
                  <a:pt x="547402" y="714974"/>
                </a:cubicBezTo>
                <a:lnTo>
                  <a:pt x="547402" y="703803"/>
                </a:lnTo>
                <a:lnTo>
                  <a:pt x="525059" y="692631"/>
                </a:lnTo>
                <a:lnTo>
                  <a:pt x="513888" y="681460"/>
                </a:lnTo>
                <a:cubicBezTo>
                  <a:pt x="536230" y="681460"/>
                  <a:pt x="547402" y="681460"/>
                  <a:pt x="547402" y="681460"/>
                </a:cubicBezTo>
                <a:lnTo>
                  <a:pt x="547402" y="670287"/>
                </a:lnTo>
                <a:lnTo>
                  <a:pt x="558573" y="681460"/>
                </a:lnTo>
                <a:cubicBezTo>
                  <a:pt x="566021" y="681460"/>
                  <a:pt x="571607" y="681460"/>
                  <a:pt x="575330" y="681460"/>
                </a:cubicBezTo>
                <a:cubicBezTo>
                  <a:pt x="579055" y="681460"/>
                  <a:pt x="580916" y="677735"/>
                  <a:pt x="580916" y="670287"/>
                </a:cubicBezTo>
                <a:cubicBezTo>
                  <a:pt x="580916" y="662840"/>
                  <a:pt x="573469" y="659117"/>
                  <a:pt x="558573" y="659117"/>
                </a:cubicBezTo>
                <a:lnTo>
                  <a:pt x="536230" y="647944"/>
                </a:lnTo>
                <a:lnTo>
                  <a:pt x="525059" y="647944"/>
                </a:lnTo>
                <a:lnTo>
                  <a:pt x="513888" y="625603"/>
                </a:lnTo>
                <a:cubicBezTo>
                  <a:pt x="521336" y="618155"/>
                  <a:pt x="510163" y="610707"/>
                  <a:pt x="480372" y="603259"/>
                </a:cubicBezTo>
                <a:cubicBezTo>
                  <a:pt x="480372" y="595812"/>
                  <a:pt x="478511" y="592087"/>
                  <a:pt x="474788" y="592087"/>
                </a:cubicBezTo>
                <a:cubicBezTo>
                  <a:pt x="471063" y="592087"/>
                  <a:pt x="469202" y="592087"/>
                  <a:pt x="469202" y="592087"/>
                </a:cubicBezTo>
                <a:lnTo>
                  <a:pt x="435687" y="603259"/>
                </a:lnTo>
                <a:lnTo>
                  <a:pt x="413344" y="603259"/>
                </a:lnTo>
                <a:lnTo>
                  <a:pt x="402174" y="592087"/>
                </a:lnTo>
                <a:cubicBezTo>
                  <a:pt x="402174" y="584639"/>
                  <a:pt x="391001" y="577193"/>
                  <a:pt x="368658" y="569745"/>
                </a:cubicBezTo>
                <a:lnTo>
                  <a:pt x="379830" y="569745"/>
                </a:lnTo>
                <a:cubicBezTo>
                  <a:pt x="387278" y="569745"/>
                  <a:pt x="398449" y="569745"/>
                  <a:pt x="413344" y="569745"/>
                </a:cubicBezTo>
                <a:cubicBezTo>
                  <a:pt x="428240" y="569745"/>
                  <a:pt x="439412" y="569745"/>
                  <a:pt x="446859" y="569745"/>
                </a:cubicBezTo>
                <a:lnTo>
                  <a:pt x="480372" y="580916"/>
                </a:lnTo>
                <a:cubicBezTo>
                  <a:pt x="487820" y="580916"/>
                  <a:pt x="491545" y="584639"/>
                  <a:pt x="491545" y="592087"/>
                </a:cubicBezTo>
                <a:lnTo>
                  <a:pt x="502716" y="580916"/>
                </a:lnTo>
                <a:cubicBezTo>
                  <a:pt x="510163" y="588364"/>
                  <a:pt x="513888" y="592087"/>
                  <a:pt x="513888" y="592087"/>
                </a:cubicBezTo>
                <a:cubicBezTo>
                  <a:pt x="513888" y="592087"/>
                  <a:pt x="517611" y="592087"/>
                  <a:pt x="525059" y="592087"/>
                </a:cubicBezTo>
                <a:lnTo>
                  <a:pt x="525059" y="580916"/>
                </a:lnTo>
                <a:lnTo>
                  <a:pt x="536230" y="569745"/>
                </a:lnTo>
                <a:cubicBezTo>
                  <a:pt x="543678" y="569745"/>
                  <a:pt x="551127" y="569745"/>
                  <a:pt x="558573" y="569745"/>
                </a:cubicBezTo>
                <a:lnTo>
                  <a:pt x="569745" y="558573"/>
                </a:lnTo>
                <a:cubicBezTo>
                  <a:pt x="562298" y="551125"/>
                  <a:pt x="562298" y="543677"/>
                  <a:pt x="569745" y="536230"/>
                </a:cubicBezTo>
                <a:lnTo>
                  <a:pt x="603260" y="536230"/>
                </a:lnTo>
                <a:lnTo>
                  <a:pt x="592089" y="547402"/>
                </a:lnTo>
                <a:cubicBezTo>
                  <a:pt x="592089" y="539954"/>
                  <a:pt x="590226" y="538093"/>
                  <a:pt x="586502" y="541816"/>
                </a:cubicBezTo>
                <a:cubicBezTo>
                  <a:pt x="582779" y="545539"/>
                  <a:pt x="584641" y="549264"/>
                  <a:pt x="592089" y="552988"/>
                </a:cubicBezTo>
                <a:cubicBezTo>
                  <a:pt x="599535" y="556711"/>
                  <a:pt x="603260" y="562298"/>
                  <a:pt x="603260" y="569745"/>
                </a:cubicBezTo>
                <a:cubicBezTo>
                  <a:pt x="603260" y="577193"/>
                  <a:pt x="606983" y="580916"/>
                  <a:pt x="614430" y="580916"/>
                </a:cubicBezTo>
                <a:cubicBezTo>
                  <a:pt x="621878" y="580916"/>
                  <a:pt x="625603" y="577193"/>
                  <a:pt x="625603" y="569745"/>
                </a:cubicBezTo>
                <a:lnTo>
                  <a:pt x="625603" y="558573"/>
                </a:lnTo>
                <a:lnTo>
                  <a:pt x="625603" y="547402"/>
                </a:lnTo>
                <a:cubicBezTo>
                  <a:pt x="610707" y="539954"/>
                  <a:pt x="614430" y="536230"/>
                  <a:pt x="636774" y="536230"/>
                </a:cubicBezTo>
                <a:lnTo>
                  <a:pt x="659117" y="536230"/>
                </a:lnTo>
                <a:cubicBezTo>
                  <a:pt x="681460" y="543677"/>
                  <a:pt x="700079" y="547402"/>
                  <a:pt x="714974" y="547402"/>
                </a:cubicBezTo>
                <a:lnTo>
                  <a:pt x="748488" y="547402"/>
                </a:lnTo>
                <a:cubicBezTo>
                  <a:pt x="763383" y="547402"/>
                  <a:pt x="774554" y="547402"/>
                  <a:pt x="782004" y="547402"/>
                </a:cubicBezTo>
                <a:cubicBezTo>
                  <a:pt x="789450" y="547402"/>
                  <a:pt x="802484" y="547402"/>
                  <a:pt x="821102" y="547402"/>
                </a:cubicBezTo>
                <a:cubicBezTo>
                  <a:pt x="839723" y="547402"/>
                  <a:pt x="849032" y="547402"/>
                  <a:pt x="849032" y="547402"/>
                </a:cubicBezTo>
                <a:cubicBezTo>
                  <a:pt x="841584" y="539954"/>
                  <a:pt x="834136" y="536230"/>
                  <a:pt x="826689" y="536230"/>
                </a:cubicBezTo>
                <a:cubicBezTo>
                  <a:pt x="811793" y="536230"/>
                  <a:pt x="800622" y="536230"/>
                  <a:pt x="793174" y="536230"/>
                </a:cubicBezTo>
                <a:lnTo>
                  <a:pt x="782004" y="525059"/>
                </a:lnTo>
                <a:lnTo>
                  <a:pt x="782004" y="513888"/>
                </a:lnTo>
                <a:cubicBezTo>
                  <a:pt x="774554" y="506440"/>
                  <a:pt x="776418" y="502716"/>
                  <a:pt x="787588" y="502716"/>
                </a:cubicBezTo>
                <a:cubicBezTo>
                  <a:pt x="798759" y="502716"/>
                  <a:pt x="804345" y="502716"/>
                  <a:pt x="804345" y="502716"/>
                </a:cubicBezTo>
                <a:cubicBezTo>
                  <a:pt x="804345" y="502716"/>
                  <a:pt x="800622" y="498992"/>
                  <a:pt x="793174" y="491545"/>
                </a:cubicBezTo>
                <a:cubicBezTo>
                  <a:pt x="785727" y="484097"/>
                  <a:pt x="780141" y="480372"/>
                  <a:pt x="776418" y="480372"/>
                </a:cubicBezTo>
                <a:cubicBezTo>
                  <a:pt x="772693" y="480372"/>
                  <a:pt x="767108" y="476649"/>
                  <a:pt x="759660" y="469202"/>
                </a:cubicBezTo>
                <a:cubicBezTo>
                  <a:pt x="759660" y="469202"/>
                  <a:pt x="759660" y="472925"/>
                  <a:pt x="759660" y="480372"/>
                </a:cubicBezTo>
                <a:cubicBezTo>
                  <a:pt x="752213" y="487820"/>
                  <a:pt x="744765" y="487820"/>
                  <a:pt x="737317" y="480372"/>
                </a:cubicBezTo>
                <a:cubicBezTo>
                  <a:pt x="722422" y="480372"/>
                  <a:pt x="711249" y="480372"/>
                  <a:pt x="703803" y="480372"/>
                </a:cubicBezTo>
                <a:lnTo>
                  <a:pt x="681460" y="480372"/>
                </a:lnTo>
                <a:cubicBezTo>
                  <a:pt x="674012" y="487820"/>
                  <a:pt x="660978" y="487820"/>
                  <a:pt x="642360" y="480372"/>
                </a:cubicBezTo>
                <a:cubicBezTo>
                  <a:pt x="623741" y="472925"/>
                  <a:pt x="614430" y="465478"/>
                  <a:pt x="614430" y="458031"/>
                </a:cubicBezTo>
                <a:cubicBezTo>
                  <a:pt x="606983" y="458031"/>
                  <a:pt x="601398" y="458031"/>
                  <a:pt x="597673" y="458031"/>
                </a:cubicBezTo>
                <a:cubicBezTo>
                  <a:pt x="593950" y="458031"/>
                  <a:pt x="588364" y="458031"/>
                  <a:pt x="580916" y="458031"/>
                </a:cubicBezTo>
                <a:lnTo>
                  <a:pt x="569745" y="469202"/>
                </a:lnTo>
                <a:cubicBezTo>
                  <a:pt x="566021" y="469202"/>
                  <a:pt x="558573" y="469202"/>
                  <a:pt x="547402" y="469202"/>
                </a:cubicBezTo>
                <a:lnTo>
                  <a:pt x="513888" y="469202"/>
                </a:lnTo>
                <a:cubicBezTo>
                  <a:pt x="513888" y="476649"/>
                  <a:pt x="513888" y="480372"/>
                  <a:pt x="513888" y="480372"/>
                </a:cubicBezTo>
                <a:lnTo>
                  <a:pt x="502716" y="469202"/>
                </a:lnTo>
                <a:cubicBezTo>
                  <a:pt x="502716" y="469202"/>
                  <a:pt x="502716" y="467340"/>
                  <a:pt x="502716" y="463615"/>
                </a:cubicBezTo>
                <a:cubicBezTo>
                  <a:pt x="502716" y="459892"/>
                  <a:pt x="498993" y="458031"/>
                  <a:pt x="491545" y="458031"/>
                </a:cubicBezTo>
                <a:cubicBezTo>
                  <a:pt x="484097" y="458031"/>
                  <a:pt x="484097" y="461754"/>
                  <a:pt x="491545" y="469202"/>
                </a:cubicBezTo>
                <a:lnTo>
                  <a:pt x="480372" y="469202"/>
                </a:lnTo>
                <a:cubicBezTo>
                  <a:pt x="465478" y="469202"/>
                  <a:pt x="454306" y="469202"/>
                  <a:pt x="446859" y="469202"/>
                </a:cubicBezTo>
                <a:cubicBezTo>
                  <a:pt x="446859" y="469202"/>
                  <a:pt x="443135" y="465478"/>
                  <a:pt x="435687" y="458031"/>
                </a:cubicBezTo>
                <a:cubicBezTo>
                  <a:pt x="435687" y="450583"/>
                  <a:pt x="424517" y="443135"/>
                  <a:pt x="402174" y="435688"/>
                </a:cubicBezTo>
                <a:lnTo>
                  <a:pt x="368658" y="424515"/>
                </a:lnTo>
                <a:lnTo>
                  <a:pt x="357487" y="413344"/>
                </a:lnTo>
                <a:cubicBezTo>
                  <a:pt x="350039" y="405897"/>
                  <a:pt x="342592" y="402174"/>
                  <a:pt x="335144" y="402174"/>
                </a:cubicBezTo>
                <a:cubicBezTo>
                  <a:pt x="327696" y="402174"/>
                  <a:pt x="314664" y="400311"/>
                  <a:pt x="296044" y="396587"/>
                </a:cubicBezTo>
                <a:cubicBezTo>
                  <a:pt x="277425" y="392863"/>
                  <a:pt x="264391" y="391001"/>
                  <a:pt x="256944" y="391001"/>
                </a:cubicBezTo>
                <a:lnTo>
                  <a:pt x="245773" y="379830"/>
                </a:lnTo>
                <a:cubicBezTo>
                  <a:pt x="245773" y="364935"/>
                  <a:pt x="230877" y="357487"/>
                  <a:pt x="201086" y="357487"/>
                </a:cubicBezTo>
                <a:cubicBezTo>
                  <a:pt x="186191" y="357487"/>
                  <a:pt x="178745" y="357487"/>
                  <a:pt x="178745" y="357487"/>
                </a:cubicBezTo>
                <a:lnTo>
                  <a:pt x="156401" y="357487"/>
                </a:lnTo>
                <a:cubicBezTo>
                  <a:pt x="148954" y="357487"/>
                  <a:pt x="143367" y="355625"/>
                  <a:pt x="139644" y="351901"/>
                </a:cubicBezTo>
                <a:cubicBezTo>
                  <a:pt x="135920" y="348178"/>
                  <a:pt x="130335" y="350039"/>
                  <a:pt x="122886" y="357487"/>
                </a:cubicBezTo>
                <a:lnTo>
                  <a:pt x="111715" y="346316"/>
                </a:lnTo>
                <a:cubicBezTo>
                  <a:pt x="111715" y="346316"/>
                  <a:pt x="107992" y="346316"/>
                  <a:pt x="100544" y="346316"/>
                </a:cubicBezTo>
                <a:cubicBezTo>
                  <a:pt x="93096" y="338867"/>
                  <a:pt x="87510" y="338867"/>
                  <a:pt x="83787" y="346316"/>
                </a:cubicBezTo>
                <a:cubicBezTo>
                  <a:pt x="80062" y="353764"/>
                  <a:pt x="74478" y="357487"/>
                  <a:pt x="67028" y="357487"/>
                </a:cubicBezTo>
                <a:cubicBezTo>
                  <a:pt x="59581" y="357487"/>
                  <a:pt x="55858" y="355625"/>
                  <a:pt x="55858" y="351901"/>
                </a:cubicBezTo>
                <a:cubicBezTo>
                  <a:pt x="55858" y="348178"/>
                  <a:pt x="55858" y="342592"/>
                  <a:pt x="55858" y="335144"/>
                </a:cubicBezTo>
                <a:cubicBezTo>
                  <a:pt x="55858" y="327696"/>
                  <a:pt x="55858" y="323973"/>
                  <a:pt x="55858" y="323973"/>
                </a:cubicBezTo>
                <a:cubicBezTo>
                  <a:pt x="48410" y="323973"/>
                  <a:pt x="40962" y="320249"/>
                  <a:pt x="33514" y="312801"/>
                </a:cubicBezTo>
                <a:lnTo>
                  <a:pt x="33514" y="301630"/>
                </a:lnTo>
                <a:cubicBezTo>
                  <a:pt x="40962" y="301630"/>
                  <a:pt x="44687" y="299767"/>
                  <a:pt x="44687" y="296044"/>
                </a:cubicBezTo>
                <a:cubicBezTo>
                  <a:pt x="44687" y="292320"/>
                  <a:pt x="40962" y="290457"/>
                  <a:pt x="33514" y="290457"/>
                </a:cubicBezTo>
                <a:cubicBezTo>
                  <a:pt x="26067" y="290457"/>
                  <a:pt x="20482" y="283010"/>
                  <a:pt x="16757" y="268116"/>
                </a:cubicBezTo>
                <a:cubicBezTo>
                  <a:pt x="13034" y="253220"/>
                  <a:pt x="14896" y="243910"/>
                  <a:pt x="22343" y="240186"/>
                </a:cubicBezTo>
                <a:cubicBezTo>
                  <a:pt x="29791" y="236463"/>
                  <a:pt x="31653" y="230877"/>
                  <a:pt x="27928" y="223429"/>
                </a:cubicBezTo>
                <a:cubicBezTo>
                  <a:pt x="24205" y="215981"/>
                  <a:pt x="18619" y="214120"/>
                  <a:pt x="11171" y="217843"/>
                </a:cubicBezTo>
                <a:cubicBezTo>
                  <a:pt x="3723" y="221568"/>
                  <a:pt x="0" y="219706"/>
                  <a:pt x="0" y="212259"/>
                </a:cubicBezTo>
                <a:cubicBezTo>
                  <a:pt x="0" y="212259"/>
                  <a:pt x="1862" y="210396"/>
                  <a:pt x="5586" y="206672"/>
                </a:cubicBezTo>
                <a:cubicBezTo>
                  <a:pt x="9309" y="202949"/>
                  <a:pt x="13034" y="201086"/>
                  <a:pt x="16757" y="201086"/>
                </a:cubicBezTo>
                <a:cubicBezTo>
                  <a:pt x="20482" y="201086"/>
                  <a:pt x="22343" y="201086"/>
                  <a:pt x="22343" y="201086"/>
                </a:cubicBezTo>
                <a:lnTo>
                  <a:pt x="44687" y="201086"/>
                </a:lnTo>
                <a:lnTo>
                  <a:pt x="55858" y="201086"/>
                </a:lnTo>
                <a:cubicBezTo>
                  <a:pt x="48410" y="193639"/>
                  <a:pt x="42823" y="189915"/>
                  <a:pt x="39101" y="189915"/>
                </a:cubicBezTo>
                <a:cubicBezTo>
                  <a:pt x="35376" y="189915"/>
                  <a:pt x="33514" y="182466"/>
                  <a:pt x="33514" y="167572"/>
                </a:cubicBezTo>
                <a:lnTo>
                  <a:pt x="44687" y="156400"/>
                </a:lnTo>
                <a:lnTo>
                  <a:pt x="100544" y="178743"/>
                </a:lnTo>
                <a:lnTo>
                  <a:pt x="111715" y="178743"/>
                </a:lnTo>
                <a:cubicBezTo>
                  <a:pt x="148954" y="186192"/>
                  <a:pt x="167572" y="186192"/>
                  <a:pt x="167572" y="178743"/>
                </a:cubicBezTo>
                <a:cubicBezTo>
                  <a:pt x="167572" y="178743"/>
                  <a:pt x="175020" y="182466"/>
                  <a:pt x="189915" y="189915"/>
                </a:cubicBezTo>
                <a:cubicBezTo>
                  <a:pt x="204811" y="189915"/>
                  <a:pt x="219706" y="193639"/>
                  <a:pt x="234602" y="201086"/>
                </a:cubicBezTo>
                <a:lnTo>
                  <a:pt x="256944" y="212259"/>
                </a:lnTo>
                <a:cubicBezTo>
                  <a:pt x="264391" y="212259"/>
                  <a:pt x="262530" y="214120"/>
                  <a:pt x="251359" y="217843"/>
                </a:cubicBezTo>
                <a:cubicBezTo>
                  <a:pt x="240187" y="221568"/>
                  <a:pt x="236463" y="225291"/>
                  <a:pt x="240187" y="229016"/>
                </a:cubicBezTo>
                <a:cubicBezTo>
                  <a:pt x="243911" y="232739"/>
                  <a:pt x="253220" y="234600"/>
                  <a:pt x="268116" y="234600"/>
                </a:cubicBezTo>
                <a:cubicBezTo>
                  <a:pt x="283011" y="234600"/>
                  <a:pt x="290459" y="234600"/>
                  <a:pt x="290459" y="234600"/>
                </a:cubicBezTo>
                <a:lnTo>
                  <a:pt x="346316" y="234600"/>
                </a:lnTo>
                <a:lnTo>
                  <a:pt x="357487" y="245772"/>
                </a:lnTo>
                <a:cubicBezTo>
                  <a:pt x="372383" y="245772"/>
                  <a:pt x="379830" y="242048"/>
                  <a:pt x="379830" y="234600"/>
                </a:cubicBezTo>
                <a:lnTo>
                  <a:pt x="391001" y="223429"/>
                </a:lnTo>
                <a:cubicBezTo>
                  <a:pt x="391001" y="223429"/>
                  <a:pt x="394726" y="223429"/>
                  <a:pt x="402174" y="223429"/>
                </a:cubicBezTo>
                <a:cubicBezTo>
                  <a:pt x="402174" y="215981"/>
                  <a:pt x="405897" y="212259"/>
                  <a:pt x="413344" y="212259"/>
                </a:cubicBezTo>
                <a:cubicBezTo>
                  <a:pt x="420792" y="212259"/>
                  <a:pt x="426378" y="214120"/>
                  <a:pt x="430101" y="217843"/>
                </a:cubicBezTo>
                <a:cubicBezTo>
                  <a:pt x="433826" y="221568"/>
                  <a:pt x="435687" y="221568"/>
                  <a:pt x="435687" y="217843"/>
                </a:cubicBezTo>
                <a:cubicBezTo>
                  <a:pt x="435687" y="214120"/>
                  <a:pt x="446859" y="212259"/>
                  <a:pt x="469202" y="212259"/>
                </a:cubicBezTo>
                <a:cubicBezTo>
                  <a:pt x="476650" y="212259"/>
                  <a:pt x="482236" y="212259"/>
                  <a:pt x="485959" y="212259"/>
                </a:cubicBezTo>
                <a:cubicBezTo>
                  <a:pt x="489683" y="212259"/>
                  <a:pt x="495268" y="212259"/>
                  <a:pt x="502716" y="212259"/>
                </a:cubicBezTo>
                <a:lnTo>
                  <a:pt x="513888" y="212259"/>
                </a:lnTo>
                <a:cubicBezTo>
                  <a:pt x="513888" y="219706"/>
                  <a:pt x="521336" y="223429"/>
                  <a:pt x="536230" y="223429"/>
                </a:cubicBezTo>
                <a:cubicBezTo>
                  <a:pt x="543678" y="223429"/>
                  <a:pt x="552988" y="223429"/>
                  <a:pt x="564159" y="223429"/>
                </a:cubicBezTo>
                <a:cubicBezTo>
                  <a:pt x="575330" y="223429"/>
                  <a:pt x="584641" y="223429"/>
                  <a:pt x="592089" y="223429"/>
                </a:cubicBezTo>
                <a:cubicBezTo>
                  <a:pt x="614430" y="223429"/>
                  <a:pt x="625603" y="223429"/>
                  <a:pt x="625603" y="223429"/>
                </a:cubicBezTo>
                <a:cubicBezTo>
                  <a:pt x="625603" y="223429"/>
                  <a:pt x="625603" y="219706"/>
                  <a:pt x="625603" y="212259"/>
                </a:cubicBezTo>
                <a:lnTo>
                  <a:pt x="625603" y="201086"/>
                </a:lnTo>
                <a:cubicBezTo>
                  <a:pt x="625603" y="208534"/>
                  <a:pt x="618155" y="212259"/>
                  <a:pt x="603260" y="212259"/>
                </a:cubicBezTo>
                <a:lnTo>
                  <a:pt x="580916" y="201086"/>
                </a:lnTo>
                <a:cubicBezTo>
                  <a:pt x="580916" y="201086"/>
                  <a:pt x="580916" y="197363"/>
                  <a:pt x="580916" y="189915"/>
                </a:cubicBezTo>
                <a:lnTo>
                  <a:pt x="592089" y="189915"/>
                </a:lnTo>
                <a:cubicBezTo>
                  <a:pt x="592089" y="189915"/>
                  <a:pt x="597673" y="189915"/>
                  <a:pt x="608846" y="189915"/>
                </a:cubicBezTo>
                <a:cubicBezTo>
                  <a:pt x="620017" y="189915"/>
                  <a:pt x="627464" y="188052"/>
                  <a:pt x="631187" y="184329"/>
                </a:cubicBezTo>
                <a:cubicBezTo>
                  <a:pt x="634912" y="180606"/>
                  <a:pt x="638637" y="180606"/>
                  <a:pt x="642360" y="184329"/>
                </a:cubicBezTo>
                <a:cubicBezTo>
                  <a:pt x="646083" y="188052"/>
                  <a:pt x="649807" y="188052"/>
                  <a:pt x="653531" y="184329"/>
                </a:cubicBezTo>
                <a:cubicBezTo>
                  <a:pt x="657255" y="180606"/>
                  <a:pt x="662840" y="178743"/>
                  <a:pt x="670288" y="178743"/>
                </a:cubicBezTo>
                <a:lnTo>
                  <a:pt x="681460" y="189915"/>
                </a:lnTo>
                <a:cubicBezTo>
                  <a:pt x="688908" y="197363"/>
                  <a:pt x="692631" y="204809"/>
                  <a:pt x="692631" y="212259"/>
                </a:cubicBezTo>
                <a:cubicBezTo>
                  <a:pt x="692631" y="212259"/>
                  <a:pt x="685183" y="212259"/>
                  <a:pt x="670288" y="212259"/>
                </a:cubicBezTo>
                <a:cubicBezTo>
                  <a:pt x="647946" y="212259"/>
                  <a:pt x="638637" y="215981"/>
                  <a:pt x="642360" y="223429"/>
                </a:cubicBezTo>
                <a:cubicBezTo>
                  <a:pt x="646083" y="230877"/>
                  <a:pt x="651669" y="234600"/>
                  <a:pt x="659117" y="234600"/>
                </a:cubicBezTo>
                <a:cubicBezTo>
                  <a:pt x="681460" y="234600"/>
                  <a:pt x="707526" y="238325"/>
                  <a:pt x="737317" y="245772"/>
                </a:cubicBezTo>
                <a:cubicBezTo>
                  <a:pt x="744765" y="253220"/>
                  <a:pt x="750351" y="256943"/>
                  <a:pt x="754074" y="256943"/>
                </a:cubicBezTo>
                <a:cubicBezTo>
                  <a:pt x="757797" y="256943"/>
                  <a:pt x="763383" y="256943"/>
                  <a:pt x="770831" y="256943"/>
                </a:cubicBezTo>
                <a:cubicBezTo>
                  <a:pt x="778279" y="264391"/>
                  <a:pt x="782004" y="268116"/>
                  <a:pt x="782004" y="268116"/>
                </a:cubicBezTo>
                <a:cubicBezTo>
                  <a:pt x="782004" y="268116"/>
                  <a:pt x="782004" y="264391"/>
                  <a:pt x="782004" y="256943"/>
                </a:cubicBezTo>
                <a:cubicBezTo>
                  <a:pt x="782004" y="256943"/>
                  <a:pt x="789450" y="253220"/>
                  <a:pt x="804345" y="245772"/>
                </a:cubicBezTo>
                <a:cubicBezTo>
                  <a:pt x="804345" y="245772"/>
                  <a:pt x="806208" y="243910"/>
                  <a:pt x="809932" y="240186"/>
                </a:cubicBezTo>
                <a:cubicBezTo>
                  <a:pt x="813656" y="236463"/>
                  <a:pt x="815518" y="234600"/>
                  <a:pt x="815518" y="234600"/>
                </a:cubicBezTo>
                <a:cubicBezTo>
                  <a:pt x="815518" y="227153"/>
                  <a:pt x="815518" y="223429"/>
                  <a:pt x="815518" y="223429"/>
                </a:cubicBezTo>
                <a:cubicBezTo>
                  <a:pt x="815518" y="223429"/>
                  <a:pt x="815518" y="219706"/>
                  <a:pt x="815518" y="212259"/>
                </a:cubicBezTo>
                <a:cubicBezTo>
                  <a:pt x="815518" y="182466"/>
                  <a:pt x="804345" y="167572"/>
                  <a:pt x="782004" y="167572"/>
                </a:cubicBezTo>
                <a:cubicBezTo>
                  <a:pt x="774554" y="167572"/>
                  <a:pt x="768970" y="165709"/>
                  <a:pt x="765245" y="161986"/>
                </a:cubicBezTo>
                <a:cubicBezTo>
                  <a:pt x="761522" y="158263"/>
                  <a:pt x="759660" y="154538"/>
                  <a:pt x="759660" y="150815"/>
                </a:cubicBezTo>
                <a:cubicBezTo>
                  <a:pt x="759660" y="147092"/>
                  <a:pt x="765245" y="145229"/>
                  <a:pt x="776418" y="145229"/>
                </a:cubicBezTo>
                <a:cubicBezTo>
                  <a:pt x="787588" y="145229"/>
                  <a:pt x="796899" y="143366"/>
                  <a:pt x="804345" y="139643"/>
                </a:cubicBezTo>
                <a:cubicBezTo>
                  <a:pt x="811793" y="135920"/>
                  <a:pt x="811793" y="130335"/>
                  <a:pt x="804345" y="122886"/>
                </a:cubicBezTo>
                <a:lnTo>
                  <a:pt x="815518" y="122886"/>
                </a:lnTo>
                <a:lnTo>
                  <a:pt x="826689" y="122886"/>
                </a:lnTo>
                <a:cubicBezTo>
                  <a:pt x="826689" y="122886"/>
                  <a:pt x="828550" y="121024"/>
                  <a:pt x="832275" y="117301"/>
                </a:cubicBezTo>
                <a:cubicBezTo>
                  <a:pt x="835998" y="113576"/>
                  <a:pt x="845307" y="115438"/>
                  <a:pt x="860203" y="122886"/>
                </a:cubicBezTo>
                <a:cubicBezTo>
                  <a:pt x="875098" y="130335"/>
                  <a:pt x="884407" y="135920"/>
                  <a:pt x="888132" y="139643"/>
                </a:cubicBezTo>
                <a:cubicBezTo>
                  <a:pt x="891855" y="143366"/>
                  <a:pt x="895580" y="143366"/>
                  <a:pt x="899303" y="139643"/>
                </a:cubicBezTo>
                <a:cubicBezTo>
                  <a:pt x="903028" y="135920"/>
                  <a:pt x="914198" y="134058"/>
                  <a:pt x="932818" y="134058"/>
                </a:cubicBezTo>
                <a:cubicBezTo>
                  <a:pt x="951437" y="134058"/>
                  <a:pt x="964471" y="135920"/>
                  <a:pt x="971919" y="139643"/>
                </a:cubicBezTo>
                <a:cubicBezTo>
                  <a:pt x="979365" y="143366"/>
                  <a:pt x="984951" y="143366"/>
                  <a:pt x="988674" y="139643"/>
                </a:cubicBezTo>
                <a:cubicBezTo>
                  <a:pt x="992399" y="135920"/>
                  <a:pt x="997985" y="134058"/>
                  <a:pt x="1005433" y="134058"/>
                </a:cubicBezTo>
                <a:lnTo>
                  <a:pt x="1005433" y="145229"/>
                </a:lnTo>
                <a:cubicBezTo>
                  <a:pt x="997985" y="145229"/>
                  <a:pt x="996124" y="147092"/>
                  <a:pt x="999847" y="150815"/>
                </a:cubicBezTo>
                <a:cubicBezTo>
                  <a:pt x="1003570" y="154538"/>
                  <a:pt x="1009156" y="156400"/>
                  <a:pt x="1016604" y="156400"/>
                </a:cubicBezTo>
                <a:cubicBezTo>
                  <a:pt x="1024051" y="156400"/>
                  <a:pt x="1027776" y="152677"/>
                  <a:pt x="1027776" y="145229"/>
                </a:cubicBezTo>
                <a:cubicBezTo>
                  <a:pt x="1035222" y="152677"/>
                  <a:pt x="1040808" y="156400"/>
                  <a:pt x="1044533" y="156400"/>
                </a:cubicBezTo>
                <a:cubicBezTo>
                  <a:pt x="1048256" y="156400"/>
                  <a:pt x="1053842" y="156400"/>
                  <a:pt x="1061290" y="156400"/>
                </a:cubicBezTo>
                <a:cubicBezTo>
                  <a:pt x="1068738" y="156400"/>
                  <a:pt x="1072461" y="156400"/>
                  <a:pt x="1072461" y="156400"/>
                </a:cubicBezTo>
                <a:cubicBezTo>
                  <a:pt x="1072461" y="156400"/>
                  <a:pt x="1072461" y="152677"/>
                  <a:pt x="1072461" y="145229"/>
                </a:cubicBezTo>
                <a:cubicBezTo>
                  <a:pt x="1072461" y="137781"/>
                  <a:pt x="1074322" y="134058"/>
                  <a:pt x="1078047" y="134058"/>
                </a:cubicBezTo>
                <a:cubicBezTo>
                  <a:pt x="1081770" y="134058"/>
                  <a:pt x="1083632" y="139643"/>
                  <a:pt x="1083632" y="150815"/>
                </a:cubicBezTo>
                <a:cubicBezTo>
                  <a:pt x="1083632" y="161986"/>
                  <a:pt x="1087356" y="163849"/>
                  <a:pt x="1094804" y="156400"/>
                </a:cubicBezTo>
                <a:lnTo>
                  <a:pt x="1105975" y="145229"/>
                </a:lnTo>
                <a:lnTo>
                  <a:pt x="1094804" y="145229"/>
                </a:lnTo>
                <a:lnTo>
                  <a:pt x="1105975" y="134058"/>
                </a:lnTo>
                <a:cubicBezTo>
                  <a:pt x="1113423" y="126609"/>
                  <a:pt x="1120870" y="126609"/>
                  <a:pt x="1128318" y="134058"/>
                </a:cubicBezTo>
                <a:lnTo>
                  <a:pt x="1150661" y="134058"/>
                </a:lnTo>
                <a:cubicBezTo>
                  <a:pt x="1150661" y="111715"/>
                  <a:pt x="1143214" y="100542"/>
                  <a:pt x="1128318" y="100542"/>
                </a:cubicBezTo>
                <a:cubicBezTo>
                  <a:pt x="1128318" y="100542"/>
                  <a:pt x="1124595" y="100542"/>
                  <a:pt x="1117147" y="100542"/>
                </a:cubicBezTo>
                <a:lnTo>
                  <a:pt x="1105975" y="111715"/>
                </a:lnTo>
                <a:lnTo>
                  <a:pt x="1094804" y="122886"/>
                </a:lnTo>
                <a:lnTo>
                  <a:pt x="1072461" y="122886"/>
                </a:lnTo>
                <a:lnTo>
                  <a:pt x="1061290" y="134058"/>
                </a:lnTo>
                <a:cubicBezTo>
                  <a:pt x="1046395" y="134058"/>
                  <a:pt x="1038947" y="132195"/>
                  <a:pt x="1038947" y="128472"/>
                </a:cubicBezTo>
                <a:cubicBezTo>
                  <a:pt x="1038947" y="124749"/>
                  <a:pt x="1042670" y="119163"/>
                  <a:pt x="1050118" y="111715"/>
                </a:cubicBezTo>
                <a:lnTo>
                  <a:pt x="1061290" y="111715"/>
                </a:lnTo>
                <a:lnTo>
                  <a:pt x="1083632" y="111715"/>
                </a:lnTo>
                <a:cubicBezTo>
                  <a:pt x="1091079" y="104267"/>
                  <a:pt x="1096666" y="98681"/>
                  <a:pt x="1100390" y="94958"/>
                </a:cubicBezTo>
                <a:cubicBezTo>
                  <a:pt x="1104113" y="91235"/>
                  <a:pt x="1104113" y="87508"/>
                  <a:pt x="1100390" y="83785"/>
                </a:cubicBezTo>
                <a:cubicBezTo>
                  <a:pt x="1096666" y="80062"/>
                  <a:pt x="1091079" y="78201"/>
                  <a:pt x="1083632" y="78201"/>
                </a:cubicBezTo>
                <a:lnTo>
                  <a:pt x="1083632" y="89371"/>
                </a:lnTo>
                <a:lnTo>
                  <a:pt x="1072461" y="89371"/>
                </a:lnTo>
                <a:cubicBezTo>
                  <a:pt x="1065013" y="89371"/>
                  <a:pt x="1057565" y="81924"/>
                  <a:pt x="1050118" y="67028"/>
                </a:cubicBezTo>
                <a:close/>
                <a:moveTo>
                  <a:pt x="804345" y="55857"/>
                </a:moveTo>
                <a:cubicBezTo>
                  <a:pt x="811793" y="55857"/>
                  <a:pt x="815518" y="59581"/>
                  <a:pt x="815518" y="67028"/>
                </a:cubicBezTo>
                <a:lnTo>
                  <a:pt x="804345" y="67028"/>
                </a:lnTo>
                <a:cubicBezTo>
                  <a:pt x="804345" y="67028"/>
                  <a:pt x="804345" y="63305"/>
                  <a:pt x="804345" y="55857"/>
                </a:cubicBezTo>
                <a:close/>
                <a:moveTo>
                  <a:pt x="1910322" y="33514"/>
                </a:moveTo>
                <a:lnTo>
                  <a:pt x="1921492" y="44685"/>
                </a:lnTo>
                <a:lnTo>
                  <a:pt x="1910322" y="44685"/>
                </a:lnTo>
                <a:close/>
                <a:moveTo>
                  <a:pt x="1820949" y="33514"/>
                </a:moveTo>
                <a:cubicBezTo>
                  <a:pt x="1865635" y="40962"/>
                  <a:pt x="1887978" y="52134"/>
                  <a:pt x="1887978" y="67028"/>
                </a:cubicBezTo>
                <a:cubicBezTo>
                  <a:pt x="1887978" y="74477"/>
                  <a:pt x="1869358" y="70751"/>
                  <a:pt x="1832121" y="55857"/>
                </a:cubicBezTo>
                <a:close/>
                <a:moveTo>
                  <a:pt x="1586349" y="33514"/>
                </a:moveTo>
                <a:cubicBezTo>
                  <a:pt x="1586349" y="33514"/>
                  <a:pt x="1588210" y="35377"/>
                  <a:pt x="1591933" y="39101"/>
                </a:cubicBezTo>
                <a:cubicBezTo>
                  <a:pt x="1595658" y="42823"/>
                  <a:pt x="1597520" y="44685"/>
                  <a:pt x="1597520" y="44685"/>
                </a:cubicBezTo>
                <a:lnTo>
                  <a:pt x="1586349" y="44685"/>
                </a:lnTo>
                <a:cubicBezTo>
                  <a:pt x="1586349" y="44685"/>
                  <a:pt x="1586349" y="40962"/>
                  <a:pt x="1586349" y="33514"/>
                </a:cubicBezTo>
                <a:close/>
                <a:moveTo>
                  <a:pt x="1072461" y="0"/>
                </a:moveTo>
                <a:lnTo>
                  <a:pt x="1083632" y="0"/>
                </a:lnTo>
                <a:cubicBezTo>
                  <a:pt x="1083632" y="7448"/>
                  <a:pt x="1079909" y="11171"/>
                  <a:pt x="1072461" y="11171"/>
                </a:cubicBezTo>
                <a:cubicBezTo>
                  <a:pt x="1072461" y="11171"/>
                  <a:pt x="1072461" y="7448"/>
                  <a:pt x="1072461" y="0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 baseline="0"/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533298" y="6123709"/>
            <a:ext cx="15221404" cy="1892375"/>
          </a:xfrm>
        </p:spPr>
        <p:txBody>
          <a:bodyPr/>
          <a:lstStyle>
            <a:lvl1pPr algn="ctr">
              <a:defRPr sz="1200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PRESENTATION TITLE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7078746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5" presetClass="entr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animBg="1"/>
      <p:bldP spid="2" grpId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533298" y="5456598"/>
            <a:ext cx="15221404" cy="839108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SUBTITLE GOES HERE</a:t>
            </a:r>
            <a:endParaRPr kumimoji="1" lang="ja-JP" altLang="en-US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1533298" y="8068235"/>
            <a:ext cx="15221404" cy="1710986"/>
          </a:xfrm>
        </p:spPr>
        <p:txBody>
          <a:bodyPr anchor="b">
            <a:normAutofit/>
          </a:bodyPr>
          <a:lstStyle>
            <a:lvl1pPr algn="ctr">
              <a:spcBef>
                <a:spcPct val="0"/>
              </a:spcBef>
              <a:defRPr sz="18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533298" y="3824262"/>
            <a:ext cx="15221404" cy="1892375"/>
          </a:xfrm>
        </p:spPr>
        <p:txBody>
          <a:bodyPr/>
          <a:lstStyle>
            <a:lvl1pPr algn="ctr">
              <a:defRPr sz="960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PRESENTATION TITLE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2434674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1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/>
          <p:cNvSpPr/>
          <p:nvPr userDrawn="1"/>
        </p:nvSpPr>
        <p:spPr>
          <a:xfrm>
            <a:off x="-1" y="2"/>
            <a:ext cx="12633145" cy="10285411"/>
          </a:xfrm>
          <a:custGeom>
            <a:avLst/>
            <a:gdLst>
              <a:gd name="connsiteX0" fmla="*/ 2557963 w 12633145"/>
              <a:gd name="connsiteY0" fmla="*/ 10231278 h 10285411"/>
              <a:gd name="connsiteX1" fmla="*/ 2557963 w 12633145"/>
              <a:gd name="connsiteY1" fmla="*/ 10247044 h 10285411"/>
              <a:gd name="connsiteX2" fmla="*/ 2542197 w 12633145"/>
              <a:gd name="connsiteY2" fmla="*/ 10239160 h 10285411"/>
              <a:gd name="connsiteX3" fmla="*/ 2557963 w 12633145"/>
              <a:gd name="connsiteY3" fmla="*/ 10231278 h 10285411"/>
              <a:gd name="connsiteX4" fmla="*/ 2100719 w 12633145"/>
              <a:gd name="connsiteY4" fmla="*/ 10215509 h 10285411"/>
              <a:gd name="connsiteX5" fmla="*/ 2100719 w 12633145"/>
              <a:gd name="connsiteY5" fmla="*/ 10231278 h 10285411"/>
              <a:gd name="connsiteX6" fmla="*/ 2084950 w 12633145"/>
              <a:gd name="connsiteY6" fmla="*/ 10231278 h 10285411"/>
              <a:gd name="connsiteX7" fmla="*/ 2100719 w 12633145"/>
              <a:gd name="connsiteY7" fmla="*/ 10215509 h 10285411"/>
              <a:gd name="connsiteX8" fmla="*/ 2289925 w 12633145"/>
              <a:gd name="connsiteY8" fmla="*/ 10199743 h 10285411"/>
              <a:gd name="connsiteX9" fmla="*/ 2289925 w 12633145"/>
              <a:gd name="connsiteY9" fmla="*/ 10215509 h 10285411"/>
              <a:gd name="connsiteX10" fmla="*/ 2274156 w 12633145"/>
              <a:gd name="connsiteY10" fmla="*/ 10215509 h 10285411"/>
              <a:gd name="connsiteX11" fmla="*/ 2289925 w 12633145"/>
              <a:gd name="connsiteY11" fmla="*/ 10199743 h 10285411"/>
              <a:gd name="connsiteX12" fmla="*/ 1570551 w 12633145"/>
              <a:gd name="connsiteY12" fmla="*/ 10115979 h 10285411"/>
              <a:gd name="connsiteX13" fmla="*/ 1580405 w 12633145"/>
              <a:gd name="connsiteY13" fmla="*/ 10120908 h 10285411"/>
              <a:gd name="connsiteX14" fmla="*/ 1596171 w 12633145"/>
              <a:gd name="connsiteY14" fmla="*/ 10168209 h 10285411"/>
              <a:gd name="connsiteX15" fmla="*/ 1580405 w 12633145"/>
              <a:gd name="connsiteY15" fmla="*/ 10199743 h 10285411"/>
              <a:gd name="connsiteX16" fmla="*/ 1580405 w 12633145"/>
              <a:gd name="connsiteY16" fmla="*/ 10215509 h 10285411"/>
              <a:gd name="connsiteX17" fmla="*/ 1580406 w 12633145"/>
              <a:gd name="connsiteY17" fmla="*/ 10266754 h 10285411"/>
              <a:gd name="connsiteX18" fmla="*/ 1572685 w 12633145"/>
              <a:gd name="connsiteY18" fmla="*/ 10285411 h 10285411"/>
              <a:gd name="connsiteX19" fmla="*/ 1487935 w 12633145"/>
              <a:gd name="connsiteY19" fmla="*/ 10285411 h 10285411"/>
              <a:gd name="connsiteX20" fmla="*/ 1487773 w 12633145"/>
              <a:gd name="connsiteY20" fmla="*/ 10284492 h 10285411"/>
              <a:gd name="connsiteX21" fmla="*/ 1485802 w 12633145"/>
              <a:gd name="connsiteY21" fmla="*/ 10231278 h 10285411"/>
              <a:gd name="connsiteX22" fmla="*/ 1485802 w 12633145"/>
              <a:gd name="connsiteY22" fmla="*/ 10152442 h 10285411"/>
              <a:gd name="connsiteX23" fmla="*/ 1517336 w 12633145"/>
              <a:gd name="connsiteY23" fmla="*/ 10136674 h 10285411"/>
              <a:gd name="connsiteX24" fmla="*/ 1570551 w 12633145"/>
              <a:gd name="connsiteY24" fmla="*/ 10115979 h 10285411"/>
              <a:gd name="connsiteX25" fmla="*/ 1375431 w 12633145"/>
              <a:gd name="connsiteY25" fmla="*/ 10073607 h 10285411"/>
              <a:gd name="connsiteX26" fmla="*/ 1406966 w 12633145"/>
              <a:gd name="connsiteY26" fmla="*/ 10073607 h 10285411"/>
              <a:gd name="connsiteX27" fmla="*/ 1414850 w 12633145"/>
              <a:gd name="connsiteY27" fmla="*/ 10097257 h 10285411"/>
              <a:gd name="connsiteX28" fmla="*/ 1422734 w 12633145"/>
              <a:gd name="connsiteY28" fmla="*/ 10120908 h 10285411"/>
              <a:gd name="connsiteX29" fmla="*/ 1391200 w 12633145"/>
              <a:gd name="connsiteY29" fmla="*/ 10136674 h 10285411"/>
              <a:gd name="connsiteX30" fmla="*/ 1367550 w 12633145"/>
              <a:gd name="connsiteY30" fmla="*/ 10120908 h 10285411"/>
              <a:gd name="connsiteX31" fmla="*/ 1343897 w 12633145"/>
              <a:gd name="connsiteY31" fmla="*/ 10113024 h 10285411"/>
              <a:gd name="connsiteX32" fmla="*/ 1328131 w 12633145"/>
              <a:gd name="connsiteY32" fmla="*/ 10136674 h 10285411"/>
              <a:gd name="connsiteX33" fmla="*/ 1296596 w 12633145"/>
              <a:gd name="connsiteY33" fmla="*/ 10152442 h 10285411"/>
              <a:gd name="connsiteX34" fmla="*/ 1304480 w 12633145"/>
              <a:gd name="connsiteY34" fmla="*/ 10120908 h 10285411"/>
              <a:gd name="connsiteX35" fmla="*/ 1328131 w 12633145"/>
              <a:gd name="connsiteY35" fmla="*/ 10081489 h 10285411"/>
              <a:gd name="connsiteX36" fmla="*/ 1375431 w 12633145"/>
              <a:gd name="connsiteY36" fmla="*/ 10073607 h 10285411"/>
              <a:gd name="connsiteX37" fmla="*/ 4544621 w 12633145"/>
              <a:gd name="connsiteY37" fmla="*/ 10057839 h 10285411"/>
              <a:gd name="connsiteX38" fmla="*/ 4560387 w 12633145"/>
              <a:gd name="connsiteY38" fmla="*/ 10057839 h 10285411"/>
              <a:gd name="connsiteX39" fmla="*/ 4560387 w 12633145"/>
              <a:gd name="connsiteY39" fmla="*/ 10073607 h 10285411"/>
              <a:gd name="connsiteX40" fmla="*/ 1927279 w 12633145"/>
              <a:gd name="connsiteY40" fmla="*/ 10010538 h 10285411"/>
              <a:gd name="connsiteX41" fmla="*/ 1943048 w 12633145"/>
              <a:gd name="connsiteY41" fmla="*/ 10026304 h 10285411"/>
              <a:gd name="connsiteX42" fmla="*/ 1927279 w 12633145"/>
              <a:gd name="connsiteY42" fmla="*/ 10057839 h 10285411"/>
              <a:gd name="connsiteX43" fmla="*/ 1911513 w 12633145"/>
              <a:gd name="connsiteY43" fmla="*/ 10089373 h 10285411"/>
              <a:gd name="connsiteX44" fmla="*/ 1911513 w 12633145"/>
              <a:gd name="connsiteY44" fmla="*/ 10042072 h 10285411"/>
              <a:gd name="connsiteX45" fmla="*/ 1911513 w 12633145"/>
              <a:gd name="connsiteY45" fmla="*/ 10018422 h 10285411"/>
              <a:gd name="connsiteX46" fmla="*/ 1927279 w 12633145"/>
              <a:gd name="connsiteY46" fmla="*/ 10010538 h 10285411"/>
              <a:gd name="connsiteX47" fmla="*/ 3046745 w 12633145"/>
              <a:gd name="connsiteY47" fmla="*/ 9979003 h 10285411"/>
              <a:gd name="connsiteX48" fmla="*/ 3062511 w 12633145"/>
              <a:gd name="connsiteY48" fmla="*/ 9979003 h 10285411"/>
              <a:gd name="connsiteX49" fmla="*/ 3062511 w 12633145"/>
              <a:gd name="connsiteY49" fmla="*/ 10010538 h 10285411"/>
              <a:gd name="connsiteX50" fmla="*/ 3046745 w 12633145"/>
              <a:gd name="connsiteY50" fmla="*/ 9979003 h 10285411"/>
              <a:gd name="connsiteX51" fmla="*/ 2494897 w 12633145"/>
              <a:gd name="connsiteY51" fmla="*/ 9963237 h 10285411"/>
              <a:gd name="connsiteX52" fmla="*/ 2494897 w 12633145"/>
              <a:gd name="connsiteY52" fmla="*/ 9979003 h 10285411"/>
              <a:gd name="connsiteX53" fmla="*/ 2487012 w 12633145"/>
              <a:gd name="connsiteY53" fmla="*/ 9971121 h 10285411"/>
              <a:gd name="connsiteX54" fmla="*/ 2494897 w 12633145"/>
              <a:gd name="connsiteY54" fmla="*/ 9963237 h 10285411"/>
              <a:gd name="connsiteX55" fmla="*/ 2360876 w 12633145"/>
              <a:gd name="connsiteY55" fmla="*/ 9963237 h 10285411"/>
              <a:gd name="connsiteX56" fmla="*/ 2368760 w 12633145"/>
              <a:gd name="connsiteY56" fmla="*/ 9979003 h 10285411"/>
              <a:gd name="connsiteX57" fmla="*/ 2352992 w 12633145"/>
              <a:gd name="connsiteY57" fmla="*/ 9979003 h 10285411"/>
              <a:gd name="connsiteX58" fmla="*/ 2360876 w 12633145"/>
              <a:gd name="connsiteY58" fmla="*/ 9963237 h 10285411"/>
              <a:gd name="connsiteX59" fmla="*/ 2565848 w 12633145"/>
              <a:gd name="connsiteY59" fmla="*/ 9947468 h 10285411"/>
              <a:gd name="connsiteX60" fmla="*/ 2557963 w 12633145"/>
              <a:gd name="connsiteY60" fmla="*/ 9963237 h 10285411"/>
              <a:gd name="connsiteX61" fmla="*/ 2565848 w 12633145"/>
              <a:gd name="connsiteY61" fmla="*/ 9963237 h 10285411"/>
              <a:gd name="connsiteX62" fmla="*/ 2573732 w 12633145"/>
              <a:gd name="connsiteY62" fmla="*/ 9963237 h 10285411"/>
              <a:gd name="connsiteX63" fmla="*/ 2565848 w 12633145"/>
              <a:gd name="connsiteY63" fmla="*/ 9947468 h 10285411"/>
              <a:gd name="connsiteX64" fmla="*/ 4812662 w 12633145"/>
              <a:gd name="connsiteY64" fmla="*/ 9915936 h 10285411"/>
              <a:gd name="connsiteX65" fmla="*/ 4796894 w 12633145"/>
              <a:gd name="connsiteY65" fmla="*/ 9931702 h 10285411"/>
              <a:gd name="connsiteX66" fmla="*/ 4781127 w 12633145"/>
              <a:gd name="connsiteY66" fmla="*/ 9963237 h 10285411"/>
              <a:gd name="connsiteX67" fmla="*/ 4781127 w 12633145"/>
              <a:gd name="connsiteY67" fmla="*/ 10026304 h 10285411"/>
              <a:gd name="connsiteX68" fmla="*/ 4789009 w 12633145"/>
              <a:gd name="connsiteY68" fmla="*/ 10018422 h 10285411"/>
              <a:gd name="connsiteX69" fmla="*/ 4796894 w 12633145"/>
              <a:gd name="connsiteY69" fmla="*/ 9994771 h 10285411"/>
              <a:gd name="connsiteX70" fmla="*/ 4828428 w 12633145"/>
              <a:gd name="connsiteY70" fmla="*/ 9947468 h 10285411"/>
              <a:gd name="connsiteX71" fmla="*/ 2684102 w 12633145"/>
              <a:gd name="connsiteY71" fmla="*/ 9915936 h 10285411"/>
              <a:gd name="connsiteX72" fmla="*/ 2652568 w 12633145"/>
              <a:gd name="connsiteY72" fmla="*/ 9931702 h 10285411"/>
              <a:gd name="connsiteX73" fmla="*/ 2636799 w 12633145"/>
              <a:gd name="connsiteY73" fmla="*/ 9939586 h 10285411"/>
              <a:gd name="connsiteX74" fmla="*/ 2636799 w 12633145"/>
              <a:gd name="connsiteY74" fmla="*/ 9963237 h 10285411"/>
              <a:gd name="connsiteX75" fmla="*/ 2636799 w 12633145"/>
              <a:gd name="connsiteY75" fmla="*/ 9979003 h 10285411"/>
              <a:gd name="connsiteX76" fmla="*/ 2652568 w 12633145"/>
              <a:gd name="connsiteY76" fmla="*/ 10010538 h 10285411"/>
              <a:gd name="connsiteX77" fmla="*/ 2684102 w 12633145"/>
              <a:gd name="connsiteY77" fmla="*/ 9994771 h 10285411"/>
              <a:gd name="connsiteX78" fmla="*/ 2684102 w 12633145"/>
              <a:gd name="connsiteY78" fmla="*/ 9915936 h 10285411"/>
              <a:gd name="connsiteX79" fmla="*/ 1927279 w 12633145"/>
              <a:gd name="connsiteY79" fmla="*/ 9915936 h 10285411"/>
              <a:gd name="connsiteX80" fmla="*/ 1879979 w 12633145"/>
              <a:gd name="connsiteY80" fmla="*/ 9994771 h 10285411"/>
              <a:gd name="connsiteX81" fmla="*/ 1872097 w 12633145"/>
              <a:gd name="connsiteY81" fmla="*/ 9986887 h 10285411"/>
              <a:gd name="connsiteX82" fmla="*/ 1895745 w 12633145"/>
              <a:gd name="connsiteY82" fmla="*/ 9947468 h 10285411"/>
              <a:gd name="connsiteX83" fmla="*/ 1927279 w 12633145"/>
              <a:gd name="connsiteY83" fmla="*/ 9915936 h 10285411"/>
              <a:gd name="connsiteX84" fmla="*/ 279617 w 12633145"/>
              <a:gd name="connsiteY84" fmla="*/ 9915936 h 10285411"/>
              <a:gd name="connsiteX85" fmla="*/ 287501 w 12633145"/>
              <a:gd name="connsiteY85" fmla="*/ 9931702 h 10285411"/>
              <a:gd name="connsiteX86" fmla="*/ 271735 w 12633145"/>
              <a:gd name="connsiteY86" fmla="*/ 9923818 h 10285411"/>
              <a:gd name="connsiteX87" fmla="*/ 279617 w 12633145"/>
              <a:gd name="connsiteY87" fmla="*/ 9915936 h 10285411"/>
              <a:gd name="connsiteX88" fmla="*/ 5664 w 12633145"/>
              <a:gd name="connsiteY88" fmla="*/ 9890313 h 10285411"/>
              <a:gd name="connsiteX89" fmla="*/ 11578 w 12633145"/>
              <a:gd name="connsiteY89" fmla="*/ 9892283 h 10285411"/>
              <a:gd name="connsiteX90" fmla="*/ 19460 w 12633145"/>
              <a:gd name="connsiteY90" fmla="*/ 9900168 h 10285411"/>
              <a:gd name="connsiteX91" fmla="*/ 19460 w 12633145"/>
              <a:gd name="connsiteY91" fmla="*/ 9915936 h 10285411"/>
              <a:gd name="connsiteX92" fmla="*/ 3694 w 12633145"/>
              <a:gd name="connsiteY92" fmla="*/ 9900168 h 10285411"/>
              <a:gd name="connsiteX93" fmla="*/ 5664 w 12633145"/>
              <a:gd name="connsiteY93" fmla="*/ 9890313 h 10285411"/>
              <a:gd name="connsiteX94" fmla="*/ 5285675 w 12633145"/>
              <a:gd name="connsiteY94" fmla="*/ 9884401 h 10285411"/>
              <a:gd name="connsiteX95" fmla="*/ 5285675 w 12633145"/>
              <a:gd name="connsiteY95" fmla="*/ 9900168 h 10285411"/>
              <a:gd name="connsiteX96" fmla="*/ 5269906 w 12633145"/>
              <a:gd name="connsiteY96" fmla="*/ 9900168 h 10285411"/>
              <a:gd name="connsiteX97" fmla="*/ 2715634 w 12633145"/>
              <a:gd name="connsiteY97" fmla="*/ 9884401 h 10285411"/>
              <a:gd name="connsiteX98" fmla="*/ 2699868 w 12633145"/>
              <a:gd name="connsiteY98" fmla="*/ 9892283 h 10285411"/>
              <a:gd name="connsiteX99" fmla="*/ 2699868 w 12633145"/>
              <a:gd name="connsiteY99" fmla="*/ 9900168 h 10285411"/>
              <a:gd name="connsiteX100" fmla="*/ 2715634 w 12633145"/>
              <a:gd name="connsiteY100" fmla="*/ 9915936 h 10285411"/>
              <a:gd name="connsiteX101" fmla="*/ 2715634 w 12633145"/>
              <a:gd name="connsiteY101" fmla="*/ 9900168 h 10285411"/>
              <a:gd name="connsiteX102" fmla="*/ 2715634 w 12633145"/>
              <a:gd name="connsiteY102" fmla="*/ 9884401 h 10285411"/>
              <a:gd name="connsiteX103" fmla="*/ 1643473 w 12633145"/>
              <a:gd name="connsiteY103" fmla="*/ 9884401 h 10285411"/>
              <a:gd name="connsiteX104" fmla="*/ 1643473 w 12633145"/>
              <a:gd name="connsiteY104" fmla="*/ 9900168 h 10285411"/>
              <a:gd name="connsiteX105" fmla="*/ 1627706 w 12633145"/>
              <a:gd name="connsiteY105" fmla="*/ 9900168 h 10285411"/>
              <a:gd name="connsiteX106" fmla="*/ 1635590 w 12633145"/>
              <a:gd name="connsiteY106" fmla="*/ 9892283 h 10285411"/>
              <a:gd name="connsiteX107" fmla="*/ 1643473 w 12633145"/>
              <a:gd name="connsiteY107" fmla="*/ 9884401 h 10285411"/>
              <a:gd name="connsiteX108" fmla="*/ 5254140 w 12633145"/>
              <a:gd name="connsiteY108" fmla="*/ 9852867 h 10285411"/>
              <a:gd name="connsiteX109" fmla="*/ 5254140 w 12633145"/>
              <a:gd name="connsiteY109" fmla="*/ 9868633 h 10285411"/>
              <a:gd name="connsiteX110" fmla="*/ 5238372 w 12633145"/>
              <a:gd name="connsiteY110" fmla="*/ 9860751 h 10285411"/>
              <a:gd name="connsiteX111" fmla="*/ 5254140 w 12633145"/>
              <a:gd name="connsiteY111" fmla="*/ 9852867 h 10285411"/>
              <a:gd name="connsiteX112" fmla="*/ 2668334 w 12633145"/>
              <a:gd name="connsiteY112" fmla="*/ 9837101 h 10285411"/>
              <a:gd name="connsiteX113" fmla="*/ 2652568 w 12633145"/>
              <a:gd name="connsiteY113" fmla="*/ 9852867 h 10285411"/>
              <a:gd name="connsiteX114" fmla="*/ 2668334 w 12633145"/>
              <a:gd name="connsiteY114" fmla="*/ 9852867 h 10285411"/>
              <a:gd name="connsiteX115" fmla="*/ 2684102 w 12633145"/>
              <a:gd name="connsiteY115" fmla="*/ 9852867 h 10285411"/>
              <a:gd name="connsiteX116" fmla="*/ 2668334 w 12633145"/>
              <a:gd name="connsiteY116" fmla="*/ 9837101 h 10285411"/>
              <a:gd name="connsiteX117" fmla="*/ 2589501 w 12633145"/>
              <a:gd name="connsiteY117" fmla="*/ 9837101 h 10285411"/>
              <a:gd name="connsiteX118" fmla="*/ 2573732 w 12633145"/>
              <a:gd name="connsiteY118" fmla="*/ 9852867 h 10285411"/>
              <a:gd name="connsiteX119" fmla="*/ 2573732 w 12633145"/>
              <a:gd name="connsiteY119" fmla="*/ 9900168 h 10285411"/>
              <a:gd name="connsiteX120" fmla="*/ 2573732 w 12633145"/>
              <a:gd name="connsiteY120" fmla="*/ 9915936 h 10285411"/>
              <a:gd name="connsiteX121" fmla="*/ 2605267 w 12633145"/>
              <a:gd name="connsiteY121" fmla="*/ 9931702 h 10285411"/>
              <a:gd name="connsiteX122" fmla="*/ 2636799 w 12633145"/>
              <a:gd name="connsiteY122" fmla="*/ 9923818 h 10285411"/>
              <a:gd name="connsiteX123" fmla="*/ 2652568 w 12633145"/>
              <a:gd name="connsiteY123" fmla="*/ 9915936 h 10285411"/>
              <a:gd name="connsiteX124" fmla="*/ 2668334 w 12633145"/>
              <a:gd name="connsiteY124" fmla="*/ 9900168 h 10285411"/>
              <a:gd name="connsiteX125" fmla="*/ 2660452 w 12633145"/>
              <a:gd name="connsiteY125" fmla="*/ 9868633 h 10285411"/>
              <a:gd name="connsiteX126" fmla="*/ 2652568 w 12633145"/>
              <a:gd name="connsiteY126" fmla="*/ 9868633 h 10285411"/>
              <a:gd name="connsiteX127" fmla="*/ 2621032 w 12633145"/>
              <a:gd name="connsiteY127" fmla="*/ 9868633 h 10285411"/>
              <a:gd name="connsiteX128" fmla="*/ 1501568 w 12633145"/>
              <a:gd name="connsiteY128" fmla="*/ 9837101 h 10285411"/>
              <a:gd name="connsiteX129" fmla="*/ 1485802 w 12633145"/>
              <a:gd name="connsiteY129" fmla="*/ 9852867 h 10285411"/>
              <a:gd name="connsiteX130" fmla="*/ 1470036 w 12633145"/>
              <a:gd name="connsiteY130" fmla="*/ 9864692 h 10285411"/>
              <a:gd name="connsiteX131" fmla="*/ 1467408 w 12633145"/>
              <a:gd name="connsiteY131" fmla="*/ 9865349 h 10285411"/>
              <a:gd name="connsiteX132" fmla="*/ 1485802 w 12633145"/>
              <a:gd name="connsiteY132" fmla="*/ 9868633 h 10285411"/>
              <a:gd name="connsiteX133" fmla="*/ 4949925 w 12633145"/>
              <a:gd name="connsiteY133" fmla="*/ 9823184 h 10285411"/>
              <a:gd name="connsiteX134" fmla="*/ 4950624 w 12633145"/>
              <a:gd name="connsiteY134" fmla="*/ 9824290 h 10285411"/>
              <a:gd name="connsiteX135" fmla="*/ 4950928 w 12633145"/>
              <a:gd name="connsiteY135" fmla="*/ 9826192 h 10285411"/>
              <a:gd name="connsiteX136" fmla="*/ 4804778 w 12633145"/>
              <a:gd name="connsiteY136" fmla="*/ 9821332 h 10285411"/>
              <a:gd name="connsiteX137" fmla="*/ 4796894 w 12633145"/>
              <a:gd name="connsiteY137" fmla="*/ 9837101 h 10285411"/>
              <a:gd name="connsiteX138" fmla="*/ 4796894 w 12633145"/>
              <a:gd name="connsiteY138" fmla="*/ 9852867 h 10285411"/>
              <a:gd name="connsiteX139" fmla="*/ 4804778 w 12633145"/>
              <a:gd name="connsiteY139" fmla="*/ 9837101 h 10285411"/>
              <a:gd name="connsiteX140" fmla="*/ 4804778 w 12633145"/>
              <a:gd name="connsiteY140" fmla="*/ 9821332 h 10285411"/>
              <a:gd name="connsiteX141" fmla="*/ 4623456 w 12633145"/>
              <a:gd name="connsiteY141" fmla="*/ 9821332 h 10285411"/>
              <a:gd name="connsiteX142" fmla="*/ 4607688 w 12633145"/>
              <a:gd name="connsiteY142" fmla="*/ 9884401 h 10285411"/>
              <a:gd name="connsiteX143" fmla="*/ 4591922 w 12633145"/>
              <a:gd name="connsiteY143" fmla="*/ 9868633 h 10285411"/>
              <a:gd name="connsiteX144" fmla="*/ 1722308 w 12633145"/>
              <a:gd name="connsiteY144" fmla="*/ 9821332 h 10285411"/>
              <a:gd name="connsiteX145" fmla="*/ 1690773 w 12633145"/>
              <a:gd name="connsiteY145" fmla="*/ 9837101 h 10285411"/>
              <a:gd name="connsiteX146" fmla="*/ 1706542 w 12633145"/>
              <a:gd name="connsiteY146" fmla="*/ 9837101 h 10285411"/>
              <a:gd name="connsiteX147" fmla="*/ 1533102 w 12633145"/>
              <a:gd name="connsiteY147" fmla="*/ 9805566 h 10285411"/>
              <a:gd name="connsiteX148" fmla="*/ 1533102 w 12633145"/>
              <a:gd name="connsiteY148" fmla="*/ 9821332 h 10285411"/>
              <a:gd name="connsiteX149" fmla="*/ 1548871 w 12633145"/>
              <a:gd name="connsiteY149" fmla="*/ 9805566 h 10285411"/>
              <a:gd name="connsiteX150" fmla="*/ 1533102 w 12633145"/>
              <a:gd name="connsiteY150" fmla="*/ 9805566 h 10285411"/>
              <a:gd name="connsiteX151" fmla="*/ 2725489 w 12633145"/>
              <a:gd name="connsiteY151" fmla="*/ 9797682 h 10285411"/>
              <a:gd name="connsiteX152" fmla="*/ 2707753 w 12633145"/>
              <a:gd name="connsiteY152" fmla="*/ 9805566 h 10285411"/>
              <a:gd name="connsiteX153" fmla="*/ 2684102 w 12633145"/>
              <a:gd name="connsiteY153" fmla="*/ 9821332 h 10285411"/>
              <a:gd name="connsiteX154" fmla="*/ 2699868 w 12633145"/>
              <a:gd name="connsiteY154" fmla="*/ 9837101 h 10285411"/>
              <a:gd name="connsiteX155" fmla="*/ 2715634 w 12633145"/>
              <a:gd name="connsiteY155" fmla="*/ 9821332 h 10285411"/>
              <a:gd name="connsiteX156" fmla="*/ 2731403 w 12633145"/>
              <a:gd name="connsiteY156" fmla="*/ 9805566 h 10285411"/>
              <a:gd name="connsiteX157" fmla="*/ 2725489 w 12633145"/>
              <a:gd name="connsiteY157" fmla="*/ 9797682 h 10285411"/>
              <a:gd name="connsiteX158" fmla="*/ 2565848 w 12633145"/>
              <a:gd name="connsiteY158" fmla="*/ 9793741 h 10285411"/>
              <a:gd name="connsiteX159" fmla="*/ 2542197 w 12633145"/>
              <a:gd name="connsiteY159" fmla="*/ 9805566 h 10285411"/>
              <a:gd name="connsiteX160" fmla="*/ 2542197 w 12633145"/>
              <a:gd name="connsiteY160" fmla="*/ 9821332 h 10285411"/>
              <a:gd name="connsiteX161" fmla="*/ 2557963 w 12633145"/>
              <a:gd name="connsiteY161" fmla="*/ 9837101 h 10285411"/>
              <a:gd name="connsiteX162" fmla="*/ 2565848 w 12633145"/>
              <a:gd name="connsiteY162" fmla="*/ 9844983 h 10285411"/>
              <a:gd name="connsiteX163" fmla="*/ 2573732 w 12633145"/>
              <a:gd name="connsiteY163" fmla="*/ 9821332 h 10285411"/>
              <a:gd name="connsiteX164" fmla="*/ 2565848 w 12633145"/>
              <a:gd name="connsiteY164" fmla="*/ 9793741 h 10285411"/>
              <a:gd name="connsiteX165" fmla="*/ 4993983 w 12633145"/>
              <a:gd name="connsiteY165" fmla="*/ 9789798 h 10285411"/>
              <a:gd name="connsiteX166" fmla="*/ 5001865 w 12633145"/>
              <a:gd name="connsiteY166" fmla="*/ 9805566 h 10285411"/>
              <a:gd name="connsiteX167" fmla="*/ 4986099 w 12633145"/>
              <a:gd name="connsiteY167" fmla="*/ 9821332 h 10285411"/>
              <a:gd name="connsiteX168" fmla="*/ 4986099 w 12633145"/>
              <a:gd name="connsiteY168" fmla="*/ 9805566 h 10285411"/>
              <a:gd name="connsiteX169" fmla="*/ 4993983 w 12633145"/>
              <a:gd name="connsiteY169" fmla="*/ 9789798 h 10285411"/>
              <a:gd name="connsiteX170" fmla="*/ 5175305 w 12633145"/>
              <a:gd name="connsiteY170" fmla="*/ 9758265 h 10285411"/>
              <a:gd name="connsiteX171" fmla="*/ 5191071 w 12633145"/>
              <a:gd name="connsiteY171" fmla="*/ 9766147 h 10285411"/>
              <a:gd name="connsiteX172" fmla="*/ 5206839 w 12633145"/>
              <a:gd name="connsiteY172" fmla="*/ 9758265 h 10285411"/>
              <a:gd name="connsiteX173" fmla="*/ 5191071 w 12633145"/>
              <a:gd name="connsiteY173" fmla="*/ 9758265 h 10285411"/>
              <a:gd name="connsiteX174" fmla="*/ 5175305 w 12633145"/>
              <a:gd name="connsiteY174" fmla="*/ 9758265 h 10285411"/>
              <a:gd name="connsiteX175" fmla="*/ 4954564 w 12633145"/>
              <a:gd name="connsiteY175" fmla="*/ 9758265 h 10285411"/>
              <a:gd name="connsiteX176" fmla="*/ 4946680 w 12633145"/>
              <a:gd name="connsiteY176" fmla="*/ 9774031 h 10285411"/>
              <a:gd name="connsiteX177" fmla="*/ 4938798 w 12633145"/>
              <a:gd name="connsiteY177" fmla="*/ 9789798 h 10285411"/>
              <a:gd name="connsiteX178" fmla="*/ 4946680 w 12633145"/>
              <a:gd name="connsiteY178" fmla="*/ 9813448 h 10285411"/>
              <a:gd name="connsiteX179" fmla="*/ 4949925 w 12633145"/>
              <a:gd name="connsiteY179" fmla="*/ 9823184 h 10285411"/>
              <a:gd name="connsiteX180" fmla="*/ 4938798 w 12633145"/>
              <a:gd name="connsiteY180" fmla="*/ 9805566 h 10285411"/>
              <a:gd name="connsiteX181" fmla="*/ 4923030 w 12633145"/>
              <a:gd name="connsiteY181" fmla="*/ 9789798 h 10285411"/>
              <a:gd name="connsiteX182" fmla="*/ 4938798 w 12633145"/>
              <a:gd name="connsiteY182" fmla="*/ 9774031 h 10285411"/>
              <a:gd name="connsiteX183" fmla="*/ 4623456 w 12633145"/>
              <a:gd name="connsiteY183" fmla="*/ 9742497 h 10285411"/>
              <a:gd name="connsiteX184" fmla="*/ 4639223 w 12633145"/>
              <a:gd name="connsiteY184" fmla="*/ 9758265 h 10285411"/>
              <a:gd name="connsiteX185" fmla="*/ 4639223 w 12633145"/>
              <a:gd name="connsiteY185" fmla="*/ 9774031 h 10285411"/>
              <a:gd name="connsiteX186" fmla="*/ 4623456 w 12633145"/>
              <a:gd name="connsiteY186" fmla="*/ 9774031 h 10285411"/>
              <a:gd name="connsiteX187" fmla="*/ 4623456 w 12633145"/>
              <a:gd name="connsiteY187" fmla="*/ 9742497 h 10285411"/>
              <a:gd name="connsiteX188" fmla="*/ 2179555 w 12633145"/>
              <a:gd name="connsiteY188" fmla="*/ 9742497 h 10285411"/>
              <a:gd name="connsiteX189" fmla="*/ 2163786 w 12633145"/>
              <a:gd name="connsiteY189" fmla="*/ 9758265 h 10285411"/>
              <a:gd name="connsiteX190" fmla="*/ 2179555 w 12633145"/>
              <a:gd name="connsiteY190" fmla="*/ 9766147 h 10285411"/>
              <a:gd name="connsiteX191" fmla="*/ 2179555 w 12633145"/>
              <a:gd name="connsiteY191" fmla="*/ 9742497 h 10285411"/>
              <a:gd name="connsiteX192" fmla="*/ 2542197 w 12633145"/>
              <a:gd name="connsiteY192" fmla="*/ 9726730 h 10285411"/>
              <a:gd name="connsiteX193" fmla="*/ 2526431 w 12633145"/>
              <a:gd name="connsiteY193" fmla="*/ 9758265 h 10285411"/>
              <a:gd name="connsiteX194" fmla="*/ 2542197 w 12633145"/>
              <a:gd name="connsiteY194" fmla="*/ 9742497 h 10285411"/>
              <a:gd name="connsiteX195" fmla="*/ 3078279 w 12633145"/>
              <a:gd name="connsiteY195" fmla="*/ 9710962 h 10285411"/>
              <a:gd name="connsiteX196" fmla="*/ 3094045 w 12633145"/>
              <a:gd name="connsiteY196" fmla="*/ 9726730 h 10285411"/>
              <a:gd name="connsiteX197" fmla="*/ 3094045 w 12633145"/>
              <a:gd name="connsiteY197" fmla="*/ 9742497 h 10285411"/>
              <a:gd name="connsiteX198" fmla="*/ 3078279 w 12633145"/>
              <a:gd name="connsiteY198" fmla="*/ 9742497 h 10285411"/>
              <a:gd name="connsiteX199" fmla="*/ 3078279 w 12633145"/>
              <a:gd name="connsiteY199" fmla="*/ 9710962 h 10285411"/>
              <a:gd name="connsiteX200" fmla="*/ 2826007 w 12633145"/>
              <a:gd name="connsiteY200" fmla="*/ 9710962 h 10285411"/>
              <a:gd name="connsiteX201" fmla="*/ 2826007 w 12633145"/>
              <a:gd name="connsiteY201" fmla="*/ 9742497 h 10285411"/>
              <a:gd name="connsiteX202" fmla="*/ 2833888 w 12633145"/>
              <a:gd name="connsiteY202" fmla="*/ 9758265 h 10285411"/>
              <a:gd name="connsiteX203" fmla="*/ 2841773 w 12633145"/>
              <a:gd name="connsiteY203" fmla="*/ 9750381 h 10285411"/>
              <a:gd name="connsiteX204" fmla="*/ 2841773 w 12633145"/>
              <a:gd name="connsiteY204" fmla="*/ 9734612 h 10285411"/>
              <a:gd name="connsiteX205" fmla="*/ 2841773 w 12633145"/>
              <a:gd name="connsiteY205" fmla="*/ 9718846 h 10285411"/>
              <a:gd name="connsiteX206" fmla="*/ 2826007 w 12633145"/>
              <a:gd name="connsiteY206" fmla="*/ 9710962 h 10285411"/>
              <a:gd name="connsiteX207" fmla="*/ 7049619 w 12633145"/>
              <a:gd name="connsiteY207" fmla="*/ 9703080 h 10285411"/>
              <a:gd name="connsiteX208" fmla="*/ 7051590 w 12633145"/>
              <a:gd name="connsiteY208" fmla="*/ 9710962 h 10285411"/>
              <a:gd name="connsiteX209" fmla="*/ 7035824 w 12633145"/>
              <a:gd name="connsiteY209" fmla="*/ 9726730 h 10285411"/>
              <a:gd name="connsiteX210" fmla="*/ 7043706 w 12633145"/>
              <a:gd name="connsiteY210" fmla="*/ 9710962 h 10285411"/>
              <a:gd name="connsiteX211" fmla="*/ 7049619 w 12633145"/>
              <a:gd name="connsiteY211" fmla="*/ 9703080 h 10285411"/>
              <a:gd name="connsiteX212" fmla="*/ 4654988 w 12633145"/>
              <a:gd name="connsiteY212" fmla="*/ 9679430 h 10285411"/>
              <a:gd name="connsiteX213" fmla="*/ 4670757 w 12633145"/>
              <a:gd name="connsiteY213" fmla="*/ 9687312 h 10285411"/>
              <a:gd name="connsiteX214" fmla="*/ 4654988 w 12633145"/>
              <a:gd name="connsiteY214" fmla="*/ 9695196 h 10285411"/>
              <a:gd name="connsiteX215" fmla="*/ 4654988 w 12633145"/>
              <a:gd name="connsiteY215" fmla="*/ 9679430 h 10285411"/>
              <a:gd name="connsiteX216" fmla="*/ 2242624 w 12633145"/>
              <a:gd name="connsiteY216" fmla="*/ 9663661 h 10285411"/>
              <a:gd name="connsiteX217" fmla="*/ 2218971 w 12633145"/>
              <a:gd name="connsiteY217" fmla="*/ 9671545 h 10285411"/>
              <a:gd name="connsiteX218" fmla="*/ 2226855 w 12633145"/>
              <a:gd name="connsiteY218" fmla="*/ 9695196 h 10285411"/>
              <a:gd name="connsiteX219" fmla="*/ 2211089 w 12633145"/>
              <a:gd name="connsiteY219" fmla="*/ 9710962 h 10285411"/>
              <a:gd name="connsiteX220" fmla="*/ 2258390 w 12633145"/>
              <a:gd name="connsiteY220" fmla="*/ 9695196 h 10285411"/>
              <a:gd name="connsiteX221" fmla="*/ 2274156 w 12633145"/>
              <a:gd name="connsiteY221" fmla="*/ 9679430 h 10285411"/>
              <a:gd name="connsiteX222" fmla="*/ 776282 w 12633145"/>
              <a:gd name="connsiteY222" fmla="*/ 9663661 h 10285411"/>
              <a:gd name="connsiteX223" fmla="*/ 792049 w 12633145"/>
              <a:gd name="connsiteY223" fmla="*/ 9663661 h 10285411"/>
              <a:gd name="connsiteX224" fmla="*/ 792049 w 12633145"/>
              <a:gd name="connsiteY224" fmla="*/ 9695196 h 10285411"/>
              <a:gd name="connsiteX225" fmla="*/ 776282 w 12633145"/>
              <a:gd name="connsiteY225" fmla="*/ 9663661 h 10285411"/>
              <a:gd name="connsiteX226" fmla="*/ 7020057 w 12633145"/>
              <a:gd name="connsiteY226" fmla="*/ 9647895 h 10285411"/>
              <a:gd name="connsiteX227" fmla="*/ 7027939 w 12633145"/>
              <a:gd name="connsiteY227" fmla="*/ 9647895 h 10285411"/>
              <a:gd name="connsiteX228" fmla="*/ 7035824 w 12633145"/>
              <a:gd name="connsiteY228" fmla="*/ 9663661 h 10285411"/>
              <a:gd name="connsiteX229" fmla="*/ 7020057 w 12633145"/>
              <a:gd name="connsiteY229" fmla="*/ 9679430 h 10285411"/>
              <a:gd name="connsiteX230" fmla="*/ 7020057 w 12633145"/>
              <a:gd name="connsiteY230" fmla="*/ 9663661 h 10285411"/>
              <a:gd name="connsiteX231" fmla="*/ 5396045 w 12633145"/>
              <a:gd name="connsiteY231" fmla="*/ 9647895 h 10285411"/>
              <a:gd name="connsiteX232" fmla="*/ 5411811 w 12633145"/>
              <a:gd name="connsiteY232" fmla="*/ 9695196 h 10285411"/>
              <a:gd name="connsiteX233" fmla="*/ 5364510 w 12633145"/>
              <a:gd name="connsiteY233" fmla="*/ 9695196 h 10285411"/>
              <a:gd name="connsiteX234" fmla="*/ 5396045 w 12633145"/>
              <a:gd name="connsiteY234" fmla="*/ 9647895 h 10285411"/>
              <a:gd name="connsiteX235" fmla="*/ 4954564 w 12633145"/>
              <a:gd name="connsiteY235" fmla="*/ 9647895 h 10285411"/>
              <a:gd name="connsiteX236" fmla="*/ 4938798 w 12633145"/>
              <a:gd name="connsiteY236" fmla="*/ 9679430 h 10285411"/>
              <a:gd name="connsiteX237" fmla="*/ 4923030 w 12633145"/>
              <a:gd name="connsiteY237" fmla="*/ 9695196 h 10285411"/>
              <a:gd name="connsiteX238" fmla="*/ 4923030 w 12633145"/>
              <a:gd name="connsiteY238" fmla="*/ 9687312 h 10285411"/>
              <a:gd name="connsiteX239" fmla="*/ 4938798 w 12633145"/>
              <a:gd name="connsiteY239" fmla="*/ 9663661 h 10285411"/>
              <a:gd name="connsiteX240" fmla="*/ 224432 w 12633145"/>
              <a:gd name="connsiteY240" fmla="*/ 9647895 h 10285411"/>
              <a:gd name="connsiteX241" fmla="*/ 224432 w 12633145"/>
              <a:gd name="connsiteY241" fmla="*/ 9663661 h 10285411"/>
              <a:gd name="connsiteX242" fmla="*/ 208665 w 12633145"/>
              <a:gd name="connsiteY242" fmla="*/ 9663661 h 10285411"/>
              <a:gd name="connsiteX243" fmla="*/ 90414 w 12633145"/>
              <a:gd name="connsiteY243" fmla="*/ 9647895 h 10285411"/>
              <a:gd name="connsiteX244" fmla="*/ 98295 w 12633145"/>
              <a:gd name="connsiteY244" fmla="*/ 9663661 h 10285411"/>
              <a:gd name="connsiteX245" fmla="*/ 82529 w 12633145"/>
              <a:gd name="connsiteY245" fmla="*/ 9663661 h 10285411"/>
              <a:gd name="connsiteX246" fmla="*/ 90414 w 12633145"/>
              <a:gd name="connsiteY246" fmla="*/ 9647895 h 10285411"/>
              <a:gd name="connsiteX247" fmla="*/ 295385 w 12633145"/>
              <a:gd name="connsiteY247" fmla="*/ 9632127 h 10285411"/>
              <a:gd name="connsiteX248" fmla="*/ 287501 w 12633145"/>
              <a:gd name="connsiteY248" fmla="*/ 9647895 h 10285411"/>
              <a:gd name="connsiteX249" fmla="*/ 303269 w 12633145"/>
              <a:gd name="connsiteY249" fmla="*/ 9647895 h 10285411"/>
              <a:gd name="connsiteX250" fmla="*/ 295385 w 12633145"/>
              <a:gd name="connsiteY250" fmla="*/ 9632127 h 10285411"/>
              <a:gd name="connsiteX251" fmla="*/ 2542197 w 12633145"/>
              <a:gd name="connsiteY251" fmla="*/ 9616360 h 10285411"/>
              <a:gd name="connsiteX252" fmla="*/ 2526431 w 12633145"/>
              <a:gd name="connsiteY252" fmla="*/ 9624245 h 10285411"/>
              <a:gd name="connsiteX253" fmla="*/ 2510663 w 12633145"/>
              <a:gd name="connsiteY253" fmla="*/ 9663661 h 10285411"/>
              <a:gd name="connsiteX254" fmla="*/ 2510663 w 12633145"/>
              <a:gd name="connsiteY254" fmla="*/ 9710962 h 10285411"/>
              <a:gd name="connsiteX255" fmla="*/ 2526431 w 12633145"/>
              <a:gd name="connsiteY255" fmla="*/ 9679430 h 10285411"/>
              <a:gd name="connsiteX256" fmla="*/ 2550082 w 12633145"/>
              <a:gd name="connsiteY256" fmla="*/ 9647895 h 10285411"/>
              <a:gd name="connsiteX257" fmla="*/ 2557963 w 12633145"/>
              <a:gd name="connsiteY257" fmla="*/ 9632127 h 10285411"/>
              <a:gd name="connsiteX258" fmla="*/ 2542197 w 12633145"/>
              <a:gd name="connsiteY258" fmla="*/ 9616360 h 10285411"/>
              <a:gd name="connsiteX259" fmla="*/ 382105 w 12633145"/>
              <a:gd name="connsiteY259" fmla="*/ 9616360 h 10285411"/>
              <a:gd name="connsiteX260" fmla="*/ 382105 w 12633145"/>
              <a:gd name="connsiteY260" fmla="*/ 9632127 h 10285411"/>
              <a:gd name="connsiteX261" fmla="*/ 366337 w 12633145"/>
              <a:gd name="connsiteY261" fmla="*/ 9632127 h 10285411"/>
              <a:gd name="connsiteX262" fmla="*/ 374222 w 12633145"/>
              <a:gd name="connsiteY262" fmla="*/ 9655777 h 10285411"/>
              <a:gd name="connsiteX263" fmla="*/ 366337 w 12633145"/>
              <a:gd name="connsiteY263" fmla="*/ 9663661 h 10285411"/>
              <a:gd name="connsiteX264" fmla="*/ 382105 w 12633145"/>
              <a:gd name="connsiteY264" fmla="*/ 9695196 h 10285411"/>
              <a:gd name="connsiteX265" fmla="*/ 413639 w 12633145"/>
              <a:gd name="connsiteY265" fmla="*/ 9679430 h 10285411"/>
              <a:gd name="connsiteX266" fmla="*/ 413639 w 12633145"/>
              <a:gd name="connsiteY266" fmla="*/ 9616360 h 10285411"/>
              <a:gd name="connsiteX267" fmla="*/ 382105 w 12633145"/>
              <a:gd name="connsiteY267" fmla="*/ 9616360 h 10285411"/>
              <a:gd name="connsiteX268" fmla="*/ 2305691 w 12633145"/>
              <a:gd name="connsiteY268" fmla="*/ 9584826 h 10285411"/>
              <a:gd name="connsiteX269" fmla="*/ 2289925 w 12633145"/>
              <a:gd name="connsiteY269" fmla="*/ 9616360 h 10285411"/>
              <a:gd name="connsiteX270" fmla="*/ 2305691 w 12633145"/>
              <a:gd name="connsiteY270" fmla="*/ 9616360 h 10285411"/>
              <a:gd name="connsiteX271" fmla="*/ 2305691 w 12633145"/>
              <a:gd name="connsiteY271" fmla="*/ 9600592 h 10285411"/>
              <a:gd name="connsiteX272" fmla="*/ 2305691 w 12633145"/>
              <a:gd name="connsiteY272" fmla="*/ 9584826 h 10285411"/>
              <a:gd name="connsiteX273" fmla="*/ 4684553 w 12633145"/>
              <a:gd name="connsiteY273" fmla="*/ 9573001 h 10285411"/>
              <a:gd name="connsiteX274" fmla="*/ 4686523 w 12633145"/>
              <a:gd name="connsiteY274" fmla="*/ 9576942 h 10285411"/>
              <a:gd name="connsiteX275" fmla="*/ 4686523 w 12633145"/>
              <a:gd name="connsiteY275" fmla="*/ 9584826 h 10285411"/>
              <a:gd name="connsiteX276" fmla="*/ 4686523 w 12633145"/>
              <a:gd name="connsiteY276" fmla="*/ 9600592 h 10285411"/>
              <a:gd name="connsiteX277" fmla="*/ 4670757 w 12633145"/>
              <a:gd name="connsiteY277" fmla="*/ 9600592 h 10285411"/>
              <a:gd name="connsiteX278" fmla="*/ 4678641 w 12633145"/>
              <a:gd name="connsiteY278" fmla="*/ 9576942 h 10285411"/>
              <a:gd name="connsiteX279" fmla="*/ 4684553 w 12633145"/>
              <a:gd name="connsiteY279" fmla="*/ 9573001 h 10285411"/>
              <a:gd name="connsiteX280" fmla="*/ 2148020 w 12633145"/>
              <a:gd name="connsiteY280" fmla="*/ 9569060 h 10285411"/>
              <a:gd name="connsiteX281" fmla="*/ 2132254 w 12633145"/>
              <a:gd name="connsiteY281" fmla="*/ 9584826 h 10285411"/>
              <a:gd name="connsiteX282" fmla="*/ 2132254 w 12633145"/>
              <a:gd name="connsiteY282" fmla="*/ 9600592 h 10285411"/>
              <a:gd name="connsiteX283" fmla="*/ 2148020 w 12633145"/>
              <a:gd name="connsiteY283" fmla="*/ 9584826 h 10285411"/>
              <a:gd name="connsiteX284" fmla="*/ 445172 w 12633145"/>
              <a:gd name="connsiteY284" fmla="*/ 9569060 h 10285411"/>
              <a:gd name="connsiteX285" fmla="*/ 429406 w 12633145"/>
              <a:gd name="connsiteY285" fmla="*/ 9584826 h 10285411"/>
              <a:gd name="connsiteX286" fmla="*/ 445172 w 12633145"/>
              <a:gd name="connsiteY286" fmla="*/ 9600592 h 10285411"/>
              <a:gd name="connsiteX287" fmla="*/ 445172 w 12633145"/>
              <a:gd name="connsiteY287" fmla="*/ 9584826 h 10285411"/>
              <a:gd name="connsiteX288" fmla="*/ 445172 w 12633145"/>
              <a:gd name="connsiteY288" fmla="*/ 9569060 h 10285411"/>
              <a:gd name="connsiteX289" fmla="*/ 3040834 w 12633145"/>
              <a:gd name="connsiteY289" fmla="*/ 9559205 h 10285411"/>
              <a:gd name="connsiteX290" fmla="*/ 3046745 w 12633145"/>
              <a:gd name="connsiteY290" fmla="*/ 9569060 h 10285411"/>
              <a:gd name="connsiteX291" fmla="*/ 3030979 w 12633145"/>
              <a:gd name="connsiteY291" fmla="*/ 9569060 h 10285411"/>
              <a:gd name="connsiteX292" fmla="*/ 3015210 w 12633145"/>
              <a:gd name="connsiteY292" fmla="*/ 9600592 h 10285411"/>
              <a:gd name="connsiteX293" fmla="*/ 3015210 w 12633145"/>
              <a:gd name="connsiteY293" fmla="*/ 9632127 h 10285411"/>
              <a:gd name="connsiteX294" fmla="*/ 3015210 w 12633145"/>
              <a:gd name="connsiteY294" fmla="*/ 9679430 h 10285411"/>
              <a:gd name="connsiteX295" fmla="*/ 3015210 w 12633145"/>
              <a:gd name="connsiteY295" fmla="*/ 9695196 h 10285411"/>
              <a:gd name="connsiteX296" fmla="*/ 2983676 w 12633145"/>
              <a:gd name="connsiteY296" fmla="*/ 9679430 h 10285411"/>
              <a:gd name="connsiteX297" fmla="*/ 2967909 w 12633145"/>
              <a:gd name="connsiteY297" fmla="*/ 9647895 h 10285411"/>
              <a:gd name="connsiteX298" fmla="*/ 2967909 w 12633145"/>
              <a:gd name="connsiteY298" fmla="*/ 9616360 h 10285411"/>
              <a:gd name="connsiteX299" fmla="*/ 2967909 w 12633145"/>
              <a:gd name="connsiteY299" fmla="*/ 9600592 h 10285411"/>
              <a:gd name="connsiteX300" fmla="*/ 2983676 w 12633145"/>
              <a:gd name="connsiteY300" fmla="*/ 9584826 h 10285411"/>
              <a:gd name="connsiteX301" fmla="*/ 2999444 w 12633145"/>
              <a:gd name="connsiteY301" fmla="*/ 9569060 h 10285411"/>
              <a:gd name="connsiteX302" fmla="*/ 3023094 w 12633145"/>
              <a:gd name="connsiteY302" fmla="*/ 9561175 h 10285411"/>
              <a:gd name="connsiteX303" fmla="*/ 3040834 w 12633145"/>
              <a:gd name="connsiteY303" fmla="*/ 9559205 h 10285411"/>
              <a:gd name="connsiteX304" fmla="*/ 5364510 w 12633145"/>
              <a:gd name="connsiteY304" fmla="*/ 9553291 h 10285411"/>
              <a:gd name="connsiteX305" fmla="*/ 5362540 w 12633145"/>
              <a:gd name="connsiteY305" fmla="*/ 9559205 h 10285411"/>
              <a:gd name="connsiteX306" fmla="*/ 5360567 w 12633145"/>
              <a:gd name="connsiteY306" fmla="*/ 9565116 h 10285411"/>
              <a:gd name="connsiteX307" fmla="*/ 5364510 w 12633145"/>
              <a:gd name="connsiteY307" fmla="*/ 9553291 h 10285411"/>
              <a:gd name="connsiteX308" fmla="*/ 2605267 w 12633145"/>
              <a:gd name="connsiteY308" fmla="*/ 9537525 h 10285411"/>
              <a:gd name="connsiteX309" fmla="*/ 2589501 w 12633145"/>
              <a:gd name="connsiteY309" fmla="*/ 9545409 h 10285411"/>
              <a:gd name="connsiteX310" fmla="*/ 2589501 w 12633145"/>
              <a:gd name="connsiteY310" fmla="*/ 9569060 h 10285411"/>
              <a:gd name="connsiteX311" fmla="*/ 389987 w 12633145"/>
              <a:gd name="connsiteY311" fmla="*/ 9521757 h 10285411"/>
              <a:gd name="connsiteX312" fmla="*/ 382105 w 12633145"/>
              <a:gd name="connsiteY312" fmla="*/ 9529641 h 10285411"/>
              <a:gd name="connsiteX313" fmla="*/ 397871 w 12633145"/>
              <a:gd name="connsiteY313" fmla="*/ 9537525 h 10285411"/>
              <a:gd name="connsiteX314" fmla="*/ 413639 w 12633145"/>
              <a:gd name="connsiteY314" fmla="*/ 9537525 h 10285411"/>
              <a:gd name="connsiteX315" fmla="*/ 389987 w 12633145"/>
              <a:gd name="connsiteY315" fmla="*/ 9521757 h 10285411"/>
              <a:gd name="connsiteX316" fmla="*/ 319036 w 12633145"/>
              <a:gd name="connsiteY316" fmla="*/ 9521757 h 10285411"/>
              <a:gd name="connsiteX317" fmla="*/ 303269 w 12633145"/>
              <a:gd name="connsiteY317" fmla="*/ 9537525 h 10285411"/>
              <a:gd name="connsiteX318" fmla="*/ 295385 w 12633145"/>
              <a:gd name="connsiteY318" fmla="*/ 9561175 h 10285411"/>
              <a:gd name="connsiteX319" fmla="*/ 303269 w 12633145"/>
              <a:gd name="connsiteY319" fmla="*/ 9584826 h 10285411"/>
              <a:gd name="connsiteX320" fmla="*/ 303269 w 12633145"/>
              <a:gd name="connsiteY320" fmla="*/ 9616360 h 10285411"/>
              <a:gd name="connsiteX321" fmla="*/ 334802 w 12633145"/>
              <a:gd name="connsiteY321" fmla="*/ 9616360 h 10285411"/>
              <a:gd name="connsiteX322" fmla="*/ 366337 w 12633145"/>
              <a:gd name="connsiteY322" fmla="*/ 9608476 h 10285411"/>
              <a:gd name="connsiteX323" fmla="*/ 382105 w 12633145"/>
              <a:gd name="connsiteY323" fmla="*/ 9600592 h 10285411"/>
              <a:gd name="connsiteX324" fmla="*/ 397871 w 12633145"/>
              <a:gd name="connsiteY324" fmla="*/ 9553291 h 10285411"/>
              <a:gd name="connsiteX325" fmla="*/ 382105 w 12633145"/>
              <a:gd name="connsiteY325" fmla="*/ 9569060 h 10285411"/>
              <a:gd name="connsiteX326" fmla="*/ 350570 w 12633145"/>
              <a:gd name="connsiteY326" fmla="*/ 9553291 h 10285411"/>
              <a:gd name="connsiteX327" fmla="*/ 2526431 w 12633145"/>
              <a:gd name="connsiteY327" fmla="*/ 9505990 h 10285411"/>
              <a:gd name="connsiteX328" fmla="*/ 2526431 w 12633145"/>
              <a:gd name="connsiteY328" fmla="*/ 9521757 h 10285411"/>
              <a:gd name="connsiteX329" fmla="*/ 2526431 w 12633145"/>
              <a:gd name="connsiteY329" fmla="*/ 9537525 h 10285411"/>
              <a:gd name="connsiteX330" fmla="*/ 2542197 w 12633145"/>
              <a:gd name="connsiteY330" fmla="*/ 9521757 h 10285411"/>
              <a:gd name="connsiteX331" fmla="*/ 2526431 w 12633145"/>
              <a:gd name="connsiteY331" fmla="*/ 9505990 h 10285411"/>
              <a:gd name="connsiteX332" fmla="*/ 2636799 w 12633145"/>
              <a:gd name="connsiteY332" fmla="*/ 9490224 h 10285411"/>
              <a:gd name="connsiteX333" fmla="*/ 2621032 w 12633145"/>
              <a:gd name="connsiteY333" fmla="*/ 9584826 h 10285411"/>
              <a:gd name="connsiteX334" fmla="*/ 2636799 w 12633145"/>
              <a:gd name="connsiteY334" fmla="*/ 9521757 h 10285411"/>
              <a:gd name="connsiteX335" fmla="*/ 169249 w 12633145"/>
              <a:gd name="connsiteY335" fmla="*/ 9490224 h 10285411"/>
              <a:gd name="connsiteX336" fmla="*/ 177131 w 12633145"/>
              <a:gd name="connsiteY336" fmla="*/ 9505990 h 10285411"/>
              <a:gd name="connsiteX337" fmla="*/ 161365 w 12633145"/>
              <a:gd name="connsiteY337" fmla="*/ 9505990 h 10285411"/>
              <a:gd name="connsiteX338" fmla="*/ 169249 w 12633145"/>
              <a:gd name="connsiteY338" fmla="*/ 9490224 h 10285411"/>
              <a:gd name="connsiteX339" fmla="*/ 7053560 w 12633145"/>
              <a:gd name="connsiteY339" fmla="*/ 9480369 h 10285411"/>
              <a:gd name="connsiteX340" fmla="*/ 7067356 w 12633145"/>
              <a:gd name="connsiteY340" fmla="*/ 9490224 h 10285411"/>
              <a:gd name="connsiteX341" fmla="*/ 7051590 w 12633145"/>
              <a:gd name="connsiteY341" fmla="*/ 9505990 h 10285411"/>
              <a:gd name="connsiteX342" fmla="*/ 7043706 w 12633145"/>
              <a:gd name="connsiteY342" fmla="*/ 9498106 h 10285411"/>
              <a:gd name="connsiteX343" fmla="*/ 7043706 w 12633145"/>
              <a:gd name="connsiteY343" fmla="*/ 9482340 h 10285411"/>
              <a:gd name="connsiteX344" fmla="*/ 7053560 w 12633145"/>
              <a:gd name="connsiteY344" fmla="*/ 9480369 h 10285411"/>
              <a:gd name="connsiteX345" fmla="*/ 3015210 w 12633145"/>
              <a:gd name="connsiteY345" fmla="*/ 9474456 h 10285411"/>
              <a:gd name="connsiteX346" fmla="*/ 3015210 w 12633145"/>
              <a:gd name="connsiteY346" fmla="*/ 9490224 h 10285411"/>
              <a:gd name="connsiteX347" fmla="*/ 3030979 w 12633145"/>
              <a:gd name="connsiteY347" fmla="*/ 9482340 h 10285411"/>
              <a:gd name="connsiteX348" fmla="*/ 3015210 w 12633145"/>
              <a:gd name="connsiteY348" fmla="*/ 9474456 h 10285411"/>
              <a:gd name="connsiteX349" fmla="*/ 279617 w 12633145"/>
              <a:gd name="connsiteY349" fmla="*/ 9474456 h 10285411"/>
              <a:gd name="connsiteX350" fmla="*/ 271735 w 12633145"/>
              <a:gd name="connsiteY350" fmla="*/ 9490224 h 10285411"/>
              <a:gd name="connsiteX351" fmla="*/ 271735 w 12633145"/>
              <a:gd name="connsiteY351" fmla="*/ 9521757 h 10285411"/>
              <a:gd name="connsiteX352" fmla="*/ 287501 w 12633145"/>
              <a:gd name="connsiteY352" fmla="*/ 9521757 h 10285411"/>
              <a:gd name="connsiteX353" fmla="*/ 287501 w 12633145"/>
              <a:gd name="connsiteY353" fmla="*/ 9490224 h 10285411"/>
              <a:gd name="connsiteX354" fmla="*/ 279617 w 12633145"/>
              <a:gd name="connsiteY354" fmla="*/ 9474456 h 10285411"/>
              <a:gd name="connsiteX355" fmla="*/ 5017634 w 12633145"/>
              <a:gd name="connsiteY355" fmla="*/ 9458689 h 10285411"/>
              <a:gd name="connsiteX356" fmla="*/ 5017634 w 12633145"/>
              <a:gd name="connsiteY356" fmla="*/ 9474456 h 10285411"/>
              <a:gd name="connsiteX357" fmla="*/ 5033399 w 12633145"/>
              <a:gd name="connsiteY357" fmla="*/ 9466574 h 10285411"/>
              <a:gd name="connsiteX358" fmla="*/ 5017634 w 12633145"/>
              <a:gd name="connsiteY358" fmla="*/ 9458689 h 10285411"/>
              <a:gd name="connsiteX359" fmla="*/ 3046745 w 12633145"/>
              <a:gd name="connsiteY359" fmla="*/ 9442921 h 10285411"/>
              <a:gd name="connsiteX360" fmla="*/ 3046745 w 12633145"/>
              <a:gd name="connsiteY360" fmla="*/ 9466574 h 10285411"/>
              <a:gd name="connsiteX361" fmla="*/ 3054629 w 12633145"/>
              <a:gd name="connsiteY361" fmla="*/ 9474456 h 10285411"/>
              <a:gd name="connsiteX362" fmla="*/ 3062511 w 12633145"/>
              <a:gd name="connsiteY362" fmla="*/ 9458689 h 10285411"/>
              <a:gd name="connsiteX363" fmla="*/ 3220182 w 12633145"/>
              <a:gd name="connsiteY363" fmla="*/ 9411389 h 10285411"/>
              <a:gd name="connsiteX364" fmla="*/ 3235950 w 12633145"/>
              <a:gd name="connsiteY364" fmla="*/ 9411389 h 10285411"/>
              <a:gd name="connsiteX365" fmla="*/ 3220182 w 12633145"/>
              <a:gd name="connsiteY365" fmla="*/ 9427155 h 10285411"/>
              <a:gd name="connsiteX366" fmla="*/ 3204416 w 12633145"/>
              <a:gd name="connsiteY366" fmla="*/ 9427155 h 10285411"/>
              <a:gd name="connsiteX367" fmla="*/ 3220182 w 12633145"/>
              <a:gd name="connsiteY367" fmla="*/ 9411389 h 10285411"/>
              <a:gd name="connsiteX368" fmla="*/ 2479131 w 12633145"/>
              <a:gd name="connsiteY368" fmla="*/ 9411389 h 10285411"/>
              <a:gd name="connsiteX369" fmla="*/ 2479131 w 12633145"/>
              <a:gd name="connsiteY369" fmla="*/ 9427155 h 10285411"/>
              <a:gd name="connsiteX370" fmla="*/ 2494897 w 12633145"/>
              <a:gd name="connsiteY370" fmla="*/ 9419271 h 10285411"/>
              <a:gd name="connsiteX371" fmla="*/ 2479131 w 12633145"/>
              <a:gd name="connsiteY371" fmla="*/ 9411389 h 10285411"/>
              <a:gd name="connsiteX372" fmla="*/ 807817 w 12633145"/>
              <a:gd name="connsiteY372" fmla="*/ 9411389 h 10285411"/>
              <a:gd name="connsiteX373" fmla="*/ 823583 w 12633145"/>
              <a:gd name="connsiteY373" fmla="*/ 9411389 h 10285411"/>
              <a:gd name="connsiteX374" fmla="*/ 823583 w 12633145"/>
              <a:gd name="connsiteY374" fmla="*/ 9427155 h 10285411"/>
              <a:gd name="connsiteX375" fmla="*/ 807817 w 12633145"/>
              <a:gd name="connsiteY375" fmla="*/ 9427155 h 10285411"/>
              <a:gd name="connsiteX376" fmla="*/ 792049 w 12633145"/>
              <a:gd name="connsiteY376" fmla="*/ 9419271 h 10285411"/>
              <a:gd name="connsiteX377" fmla="*/ 807817 w 12633145"/>
              <a:gd name="connsiteY377" fmla="*/ 9411389 h 10285411"/>
              <a:gd name="connsiteX378" fmla="*/ 334802 w 12633145"/>
              <a:gd name="connsiteY378" fmla="*/ 9411389 h 10285411"/>
              <a:gd name="connsiteX379" fmla="*/ 303269 w 12633145"/>
              <a:gd name="connsiteY379" fmla="*/ 9442921 h 10285411"/>
              <a:gd name="connsiteX380" fmla="*/ 334802 w 12633145"/>
              <a:gd name="connsiteY380" fmla="*/ 9427155 h 10285411"/>
              <a:gd name="connsiteX381" fmla="*/ 334802 w 12633145"/>
              <a:gd name="connsiteY381" fmla="*/ 9411389 h 10285411"/>
              <a:gd name="connsiteX382" fmla="*/ 569338 w 12633145"/>
              <a:gd name="connsiteY382" fmla="*/ 9401534 h 10285411"/>
              <a:gd name="connsiteX383" fmla="*/ 563426 w 12633145"/>
              <a:gd name="connsiteY383" fmla="*/ 9403504 h 10285411"/>
              <a:gd name="connsiteX384" fmla="*/ 555543 w 12633145"/>
              <a:gd name="connsiteY384" fmla="*/ 9411389 h 10285411"/>
              <a:gd name="connsiteX385" fmla="*/ 555543 w 12633145"/>
              <a:gd name="connsiteY385" fmla="*/ 9427155 h 10285411"/>
              <a:gd name="connsiteX386" fmla="*/ 555543 w 12633145"/>
              <a:gd name="connsiteY386" fmla="*/ 9442921 h 10285411"/>
              <a:gd name="connsiteX387" fmla="*/ 571309 w 12633145"/>
              <a:gd name="connsiteY387" fmla="*/ 9435039 h 10285411"/>
              <a:gd name="connsiteX388" fmla="*/ 571309 w 12633145"/>
              <a:gd name="connsiteY388" fmla="*/ 9411389 h 10285411"/>
              <a:gd name="connsiteX389" fmla="*/ 569338 w 12633145"/>
              <a:gd name="connsiteY389" fmla="*/ 9401534 h 10285411"/>
              <a:gd name="connsiteX390" fmla="*/ 2605267 w 12633145"/>
              <a:gd name="connsiteY390" fmla="*/ 9395620 h 10285411"/>
              <a:gd name="connsiteX391" fmla="*/ 2589501 w 12633145"/>
              <a:gd name="connsiteY391" fmla="*/ 9411389 h 10285411"/>
              <a:gd name="connsiteX392" fmla="*/ 2573732 w 12633145"/>
              <a:gd name="connsiteY392" fmla="*/ 9419271 h 10285411"/>
              <a:gd name="connsiteX393" fmla="*/ 2573732 w 12633145"/>
              <a:gd name="connsiteY393" fmla="*/ 9435039 h 10285411"/>
              <a:gd name="connsiteX394" fmla="*/ 2573732 w 12633145"/>
              <a:gd name="connsiteY394" fmla="*/ 9458689 h 10285411"/>
              <a:gd name="connsiteX395" fmla="*/ 2557963 w 12633145"/>
              <a:gd name="connsiteY395" fmla="*/ 9474456 h 10285411"/>
              <a:gd name="connsiteX396" fmla="*/ 2557963 w 12633145"/>
              <a:gd name="connsiteY396" fmla="*/ 9490224 h 10285411"/>
              <a:gd name="connsiteX397" fmla="*/ 2557963 w 12633145"/>
              <a:gd name="connsiteY397" fmla="*/ 9513874 h 10285411"/>
              <a:gd name="connsiteX398" fmla="*/ 2557963 w 12633145"/>
              <a:gd name="connsiteY398" fmla="*/ 9545409 h 10285411"/>
              <a:gd name="connsiteX399" fmla="*/ 2589501 w 12633145"/>
              <a:gd name="connsiteY399" fmla="*/ 9537525 h 10285411"/>
              <a:gd name="connsiteX400" fmla="*/ 2597383 w 12633145"/>
              <a:gd name="connsiteY400" fmla="*/ 9529641 h 10285411"/>
              <a:gd name="connsiteX401" fmla="*/ 2605267 w 12633145"/>
              <a:gd name="connsiteY401" fmla="*/ 9505990 h 10285411"/>
              <a:gd name="connsiteX402" fmla="*/ 2605267 w 12633145"/>
              <a:gd name="connsiteY402" fmla="*/ 9482340 h 10285411"/>
              <a:gd name="connsiteX403" fmla="*/ 2589501 w 12633145"/>
              <a:gd name="connsiteY403" fmla="*/ 9490224 h 10285411"/>
              <a:gd name="connsiteX404" fmla="*/ 2589501 w 12633145"/>
              <a:gd name="connsiteY404" fmla="*/ 9474456 h 10285411"/>
              <a:gd name="connsiteX405" fmla="*/ 2613149 w 12633145"/>
              <a:gd name="connsiteY405" fmla="*/ 9450805 h 10285411"/>
              <a:gd name="connsiteX406" fmla="*/ 2613149 w 12633145"/>
              <a:gd name="connsiteY406" fmla="*/ 9435039 h 10285411"/>
              <a:gd name="connsiteX407" fmla="*/ 2621032 w 12633145"/>
              <a:gd name="connsiteY407" fmla="*/ 9419271 h 10285411"/>
              <a:gd name="connsiteX408" fmla="*/ 2605267 w 12633145"/>
              <a:gd name="connsiteY408" fmla="*/ 9395620 h 10285411"/>
              <a:gd name="connsiteX409" fmla="*/ 3206386 w 12633145"/>
              <a:gd name="connsiteY409" fmla="*/ 9385766 h 10285411"/>
              <a:gd name="connsiteX410" fmla="*/ 3212300 w 12633145"/>
              <a:gd name="connsiteY410" fmla="*/ 9387736 h 10285411"/>
              <a:gd name="connsiteX411" fmla="*/ 3220182 w 12633145"/>
              <a:gd name="connsiteY411" fmla="*/ 9395620 h 10285411"/>
              <a:gd name="connsiteX412" fmla="*/ 3204416 w 12633145"/>
              <a:gd name="connsiteY412" fmla="*/ 9411389 h 10285411"/>
              <a:gd name="connsiteX413" fmla="*/ 3196532 w 12633145"/>
              <a:gd name="connsiteY413" fmla="*/ 9427155 h 10285411"/>
              <a:gd name="connsiteX414" fmla="*/ 3204416 w 12633145"/>
              <a:gd name="connsiteY414" fmla="*/ 9395620 h 10285411"/>
              <a:gd name="connsiteX415" fmla="*/ 3206386 w 12633145"/>
              <a:gd name="connsiteY415" fmla="*/ 9385766 h 10285411"/>
              <a:gd name="connsiteX416" fmla="*/ 6752016 w 12633145"/>
              <a:gd name="connsiteY416" fmla="*/ 9379854 h 10285411"/>
              <a:gd name="connsiteX417" fmla="*/ 6744132 w 12633145"/>
              <a:gd name="connsiteY417" fmla="*/ 9395620 h 10285411"/>
              <a:gd name="connsiteX418" fmla="*/ 6736248 w 12633145"/>
              <a:gd name="connsiteY418" fmla="*/ 9395620 h 10285411"/>
              <a:gd name="connsiteX419" fmla="*/ 4954564 w 12633145"/>
              <a:gd name="connsiteY419" fmla="*/ 9379854 h 10285411"/>
              <a:gd name="connsiteX420" fmla="*/ 4970333 w 12633145"/>
              <a:gd name="connsiteY420" fmla="*/ 9395620 h 10285411"/>
              <a:gd name="connsiteX421" fmla="*/ 4946680 w 12633145"/>
              <a:gd name="connsiteY421" fmla="*/ 9403504 h 10285411"/>
              <a:gd name="connsiteX422" fmla="*/ 4954564 w 12633145"/>
              <a:gd name="connsiteY422" fmla="*/ 9379854 h 10285411"/>
              <a:gd name="connsiteX423" fmla="*/ 216550 w 12633145"/>
              <a:gd name="connsiteY423" fmla="*/ 9379854 h 10285411"/>
              <a:gd name="connsiteX424" fmla="*/ 232316 w 12633145"/>
              <a:gd name="connsiteY424" fmla="*/ 9379854 h 10285411"/>
              <a:gd name="connsiteX425" fmla="*/ 224432 w 12633145"/>
              <a:gd name="connsiteY425" fmla="*/ 9395620 h 10285411"/>
              <a:gd name="connsiteX426" fmla="*/ 208665 w 12633145"/>
              <a:gd name="connsiteY426" fmla="*/ 9395620 h 10285411"/>
              <a:gd name="connsiteX427" fmla="*/ 216550 w 12633145"/>
              <a:gd name="connsiteY427" fmla="*/ 9379854 h 10285411"/>
              <a:gd name="connsiteX428" fmla="*/ 5159536 w 12633145"/>
              <a:gd name="connsiteY428" fmla="*/ 9364086 h 10285411"/>
              <a:gd name="connsiteX429" fmla="*/ 5143770 w 12633145"/>
              <a:gd name="connsiteY429" fmla="*/ 9379854 h 10285411"/>
              <a:gd name="connsiteX430" fmla="*/ 5128004 w 12633145"/>
              <a:gd name="connsiteY430" fmla="*/ 9474456 h 10285411"/>
              <a:gd name="connsiteX431" fmla="*/ 5143770 w 12633145"/>
              <a:gd name="connsiteY431" fmla="*/ 9521757 h 10285411"/>
              <a:gd name="connsiteX432" fmla="*/ 5143770 w 12633145"/>
              <a:gd name="connsiteY432" fmla="*/ 9545409 h 10285411"/>
              <a:gd name="connsiteX433" fmla="*/ 5140617 w 12633145"/>
              <a:gd name="connsiteY433" fmla="*/ 9550138 h 10285411"/>
              <a:gd name="connsiteX434" fmla="*/ 5128004 w 12633145"/>
              <a:gd name="connsiteY434" fmla="*/ 9553291 h 10285411"/>
              <a:gd name="connsiteX435" fmla="*/ 5139829 w 12633145"/>
              <a:gd name="connsiteY435" fmla="*/ 9551321 h 10285411"/>
              <a:gd name="connsiteX436" fmla="*/ 5140617 w 12633145"/>
              <a:gd name="connsiteY436" fmla="*/ 9550138 h 10285411"/>
              <a:gd name="connsiteX437" fmla="*/ 5159536 w 12633145"/>
              <a:gd name="connsiteY437" fmla="*/ 9545409 h 10285411"/>
              <a:gd name="connsiteX438" fmla="*/ 5175305 w 12633145"/>
              <a:gd name="connsiteY438" fmla="*/ 9529641 h 10285411"/>
              <a:gd name="connsiteX439" fmla="*/ 5191071 w 12633145"/>
              <a:gd name="connsiteY439" fmla="*/ 9505990 h 10285411"/>
              <a:gd name="connsiteX440" fmla="*/ 5191071 w 12633145"/>
              <a:gd name="connsiteY440" fmla="*/ 9490224 h 10285411"/>
              <a:gd name="connsiteX441" fmla="*/ 5191071 w 12633145"/>
              <a:gd name="connsiteY441" fmla="*/ 9474456 h 10285411"/>
              <a:gd name="connsiteX442" fmla="*/ 5167420 w 12633145"/>
              <a:gd name="connsiteY442" fmla="*/ 9466574 h 10285411"/>
              <a:gd name="connsiteX443" fmla="*/ 5143770 w 12633145"/>
              <a:gd name="connsiteY443" fmla="*/ 9442921 h 10285411"/>
              <a:gd name="connsiteX444" fmla="*/ 5151654 w 12633145"/>
              <a:gd name="connsiteY444" fmla="*/ 9387736 h 10285411"/>
              <a:gd name="connsiteX445" fmla="*/ 5159536 w 12633145"/>
              <a:gd name="connsiteY445" fmla="*/ 9364086 h 10285411"/>
              <a:gd name="connsiteX446" fmla="*/ 2274156 w 12633145"/>
              <a:gd name="connsiteY446" fmla="*/ 9348319 h 10285411"/>
              <a:gd name="connsiteX447" fmla="*/ 2258390 w 12633145"/>
              <a:gd name="connsiteY447" fmla="*/ 9364086 h 10285411"/>
              <a:gd name="connsiteX448" fmla="*/ 2258390 w 12633145"/>
              <a:gd name="connsiteY448" fmla="*/ 9387736 h 10285411"/>
              <a:gd name="connsiteX449" fmla="*/ 2274156 w 12633145"/>
              <a:gd name="connsiteY449" fmla="*/ 9395620 h 10285411"/>
              <a:gd name="connsiteX450" fmla="*/ 2274156 w 12633145"/>
              <a:gd name="connsiteY450" fmla="*/ 9379854 h 10285411"/>
              <a:gd name="connsiteX451" fmla="*/ 2274156 w 12633145"/>
              <a:gd name="connsiteY451" fmla="*/ 9348319 h 10285411"/>
              <a:gd name="connsiteX452" fmla="*/ 4907264 w 12633145"/>
              <a:gd name="connsiteY452" fmla="*/ 9332553 h 10285411"/>
              <a:gd name="connsiteX453" fmla="*/ 4923030 w 12633145"/>
              <a:gd name="connsiteY453" fmla="*/ 9348319 h 10285411"/>
              <a:gd name="connsiteX454" fmla="*/ 4907264 w 12633145"/>
              <a:gd name="connsiteY454" fmla="*/ 9348319 h 10285411"/>
              <a:gd name="connsiteX455" fmla="*/ 4891497 w 12633145"/>
              <a:gd name="connsiteY455" fmla="*/ 9332553 h 10285411"/>
              <a:gd name="connsiteX456" fmla="*/ 4907264 w 12633145"/>
              <a:gd name="connsiteY456" fmla="*/ 9364086 h 10285411"/>
              <a:gd name="connsiteX457" fmla="*/ 4915148 w 12633145"/>
              <a:gd name="connsiteY457" fmla="*/ 9387736 h 10285411"/>
              <a:gd name="connsiteX458" fmla="*/ 4899379 w 12633145"/>
              <a:gd name="connsiteY458" fmla="*/ 9387736 h 10285411"/>
              <a:gd name="connsiteX459" fmla="*/ 4891497 w 12633145"/>
              <a:gd name="connsiteY459" fmla="*/ 9379854 h 10285411"/>
              <a:gd name="connsiteX460" fmla="*/ 4891497 w 12633145"/>
              <a:gd name="connsiteY460" fmla="*/ 9364086 h 10285411"/>
              <a:gd name="connsiteX461" fmla="*/ 4749593 w 12633145"/>
              <a:gd name="connsiteY461" fmla="*/ 9332553 h 10285411"/>
              <a:gd name="connsiteX462" fmla="*/ 4765359 w 12633145"/>
              <a:gd name="connsiteY462" fmla="*/ 9332553 h 10285411"/>
              <a:gd name="connsiteX463" fmla="*/ 4757477 w 12633145"/>
              <a:gd name="connsiteY463" fmla="*/ 9348319 h 10285411"/>
              <a:gd name="connsiteX464" fmla="*/ 4741708 w 12633145"/>
              <a:gd name="connsiteY464" fmla="*/ 9364086 h 10285411"/>
              <a:gd name="connsiteX465" fmla="*/ 4741708 w 12633145"/>
              <a:gd name="connsiteY465" fmla="*/ 9356204 h 10285411"/>
              <a:gd name="connsiteX466" fmla="*/ 4749593 w 12633145"/>
              <a:gd name="connsiteY466" fmla="*/ 9332553 h 10285411"/>
              <a:gd name="connsiteX467" fmla="*/ 2652568 w 12633145"/>
              <a:gd name="connsiteY467" fmla="*/ 9332553 h 10285411"/>
              <a:gd name="connsiteX468" fmla="*/ 2636799 w 12633145"/>
              <a:gd name="connsiteY468" fmla="*/ 9348319 h 10285411"/>
              <a:gd name="connsiteX469" fmla="*/ 2621032 w 12633145"/>
              <a:gd name="connsiteY469" fmla="*/ 9379854 h 10285411"/>
              <a:gd name="connsiteX470" fmla="*/ 2652568 w 12633145"/>
              <a:gd name="connsiteY470" fmla="*/ 9348319 h 10285411"/>
              <a:gd name="connsiteX471" fmla="*/ 7083124 w 12633145"/>
              <a:gd name="connsiteY471" fmla="*/ 9316785 h 10285411"/>
              <a:gd name="connsiteX472" fmla="*/ 7098891 w 12633145"/>
              <a:gd name="connsiteY472" fmla="*/ 9332553 h 10285411"/>
              <a:gd name="connsiteX473" fmla="*/ 7091009 w 12633145"/>
              <a:gd name="connsiteY473" fmla="*/ 9348319 h 10285411"/>
              <a:gd name="connsiteX474" fmla="*/ 7075239 w 12633145"/>
              <a:gd name="connsiteY474" fmla="*/ 9340437 h 10285411"/>
              <a:gd name="connsiteX475" fmla="*/ 7075239 w 12633145"/>
              <a:gd name="connsiteY475" fmla="*/ 9324669 h 10285411"/>
              <a:gd name="connsiteX476" fmla="*/ 7083124 w 12633145"/>
              <a:gd name="connsiteY476" fmla="*/ 9316785 h 10285411"/>
              <a:gd name="connsiteX477" fmla="*/ 3188650 w 12633145"/>
              <a:gd name="connsiteY477" fmla="*/ 9316785 h 10285411"/>
              <a:gd name="connsiteX478" fmla="*/ 3188650 w 12633145"/>
              <a:gd name="connsiteY478" fmla="*/ 9332553 h 10285411"/>
              <a:gd name="connsiteX479" fmla="*/ 3204416 w 12633145"/>
              <a:gd name="connsiteY479" fmla="*/ 9316785 h 10285411"/>
              <a:gd name="connsiteX480" fmla="*/ 5096469 w 12633145"/>
              <a:gd name="connsiteY480" fmla="*/ 9301019 h 10285411"/>
              <a:gd name="connsiteX481" fmla="*/ 5080701 w 12633145"/>
              <a:gd name="connsiteY481" fmla="*/ 9316785 h 10285411"/>
              <a:gd name="connsiteX482" fmla="*/ 5064935 w 12633145"/>
              <a:gd name="connsiteY482" fmla="*/ 9316785 h 10285411"/>
              <a:gd name="connsiteX483" fmla="*/ 5064935 w 12633145"/>
              <a:gd name="connsiteY483" fmla="*/ 9332553 h 10285411"/>
              <a:gd name="connsiteX484" fmla="*/ 5080701 w 12633145"/>
              <a:gd name="connsiteY484" fmla="*/ 9316785 h 10285411"/>
              <a:gd name="connsiteX485" fmla="*/ 5088585 w 12633145"/>
              <a:gd name="connsiteY485" fmla="*/ 9316785 h 10285411"/>
              <a:gd name="connsiteX486" fmla="*/ 5096469 w 12633145"/>
              <a:gd name="connsiteY486" fmla="*/ 9301019 h 10285411"/>
              <a:gd name="connsiteX487" fmla="*/ 5167795 w 12633145"/>
              <a:gd name="connsiteY487" fmla="*/ 9270986 h 10285411"/>
              <a:gd name="connsiteX488" fmla="*/ 5170376 w 12633145"/>
              <a:gd name="connsiteY488" fmla="*/ 9271454 h 10285411"/>
              <a:gd name="connsiteX489" fmla="*/ 5171364 w 12633145"/>
              <a:gd name="connsiteY489" fmla="*/ 9277368 h 10285411"/>
              <a:gd name="connsiteX490" fmla="*/ 5169821 w 12633145"/>
              <a:gd name="connsiteY490" fmla="*/ 9279082 h 10285411"/>
              <a:gd name="connsiteX491" fmla="*/ 4875728 w 12633145"/>
              <a:gd name="connsiteY491" fmla="*/ 9269484 h 10285411"/>
              <a:gd name="connsiteX492" fmla="*/ 4891497 w 12633145"/>
              <a:gd name="connsiteY492" fmla="*/ 9277368 h 10285411"/>
              <a:gd name="connsiteX493" fmla="*/ 4891497 w 12633145"/>
              <a:gd name="connsiteY493" fmla="*/ 9285252 h 10285411"/>
              <a:gd name="connsiteX494" fmla="*/ 4883613 w 12633145"/>
              <a:gd name="connsiteY494" fmla="*/ 9293134 h 10285411"/>
              <a:gd name="connsiteX495" fmla="*/ 4875728 w 12633145"/>
              <a:gd name="connsiteY495" fmla="*/ 9301019 h 10285411"/>
              <a:gd name="connsiteX496" fmla="*/ 4875728 w 12633145"/>
              <a:gd name="connsiteY496" fmla="*/ 9285252 h 10285411"/>
              <a:gd name="connsiteX497" fmla="*/ 4875728 w 12633145"/>
              <a:gd name="connsiteY497" fmla="*/ 9269484 h 10285411"/>
              <a:gd name="connsiteX498" fmla="*/ 1564637 w 12633145"/>
              <a:gd name="connsiteY498" fmla="*/ 9269484 h 10285411"/>
              <a:gd name="connsiteX499" fmla="*/ 1564637 w 12633145"/>
              <a:gd name="connsiteY499" fmla="*/ 9316785 h 10285411"/>
              <a:gd name="connsiteX500" fmla="*/ 1548871 w 12633145"/>
              <a:gd name="connsiteY500" fmla="*/ 9348319 h 10285411"/>
              <a:gd name="connsiteX501" fmla="*/ 1548871 w 12633145"/>
              <a:gd name="connsiteY501" fmla="*/ 9332553 h 10285411"/>
              <a:gd name="connsiteX502" fmla="*/ 728981 w 12633145"/>
              <a:gd name="connsiteY502" fmla="*/ 9269484 h 10285411"/>
              <a:gd name="connsiteX503" fmla="*/ 744748 w 12633145"/>
              <a:gd name="connsiteY503" fmla="*/ 9269484 h 10285411"/>
              <a:gd name="connsiteX504" fmla="*/ 744748 w 12633145"/>
              <a:gd name="connsiteY504" fmla="*/ 9316785 h 10285411"/>
              <a:gd name="connsiteX505" fmla="*/ 744748 w 12633145"/>
              <a:gd name="connsiteY505" fmla="*/ 9379854 h 10285411"/>
              <a:gd name="connsiteX506" fmla="*/ 744748 w 12633145"/>
              <a:gd name="connsiteY506" fmla="*/ 9395620 h 10285411"/>
              <a:gd name="connsiteX507" fmla="*/ 721097 w 12633145"/>
              <a:gd name="connsiteY507" fmla="*/ 9371970 h 10285411"/>
              <a:gd name="connsiteX508" fmla="*/ 705329 w 12633145"/>
              <a:gd name="connsiteY508" fmla="*/ 9348319 h 10285411"/>
              <a:gd name="connsiteX509" fmla="*/ 697448 w 12633145"/>
              <a:gd name="connsiteY509" fmla="*/ 9316785 h 10285411"/>
              <a:gd name="connsiteX510" fmla="*/ 705329 w 12633145"/>
              <a:gd name="connsiteY510" fmla="*/ 9285252 h 10285411"/>
              <a:gd name="connsiteX511" fmla="*/ 728981 w 12633145"/>
              <a:gd name="connsiteY511" fmla="*/ 9269484 h 10285411"/>
              <a:gd name="connsiteX512" fmla="*/ 3641953 w 12633145"/>
              <a:gd name="connsiteY512" fmla="*/ 9261600 h 10285411"/>
              <a:gd name="connsiteX513" fmla="*/ 3645894 w 12633145"/>
              <a:gd name="connsiteY513" fmla="*/ 9269484 h 10285411"/>
              <a:gd name="connsiteX514" fmla="*/ 3614361 w 12633145"/>
              <a:gd name="connsiteY514" fmla="*/ 9285252 h 10285411"/>
              <a:gd name="connsiteX515" fmla="*/ 3630127 w 12633145"/>
              <a:gd name="connsiteY515" fmla="*/ 9269484 h 10285411"/>
              <a:gd name="connsiteX516" fmla="*/ 3641953 w 12633145"/>
              <a:gd name="connsiteY516" fmla="*/ 9261600 h 10285411"/>
              <a:gd name="connsiteX517" fmla="*/ 760514 w 12633145"/>
              <a:gd name="connsiteY517" fmla="*/ 9253718 h 10285411"/>
              <a:gd name="connsiteX518" fmla="*/ 776282 w 12633145"/>
              <a:gd name="connsiteY518" fmla="*/ 9253718 h 10285411"/>
              <a:gd name="connsiteX519" fmla="*/ 776282 w 12633145"/>
              <a:gd name="connsiteY519" fmla="*/ 9269484 h 10285411"/>
              <a:gd name="connsiteX520" fmla="*/ 760514 w 12633145"/>
              <a:gd name="connsiteY520" fmla="*/ 9253718 h 10285411"/>
              <a:gd name="connsiteX521" fmla="*/ 6783549 w 12633145"/>
              <a:gd name="connsiteY521" fmla="*/ 9237949 h 10285411"/>
              <a:gd name="connsiteX522" fmla="*/ 6799317 w 12633145"/>
              <a:gd name="connsiteY522" fmla="*/ 9237949 h 10285411"/>
              <a:gd name="connsiteX523" fmla="*/ 6799317 w 12633145"/>
              <a:gd name="connsiteY523" fmla="*/ 9253718 h 10285411"/>
              <a:gd name="connsiteX524" fmla="*/ 6783549 w 12633145"/>
              <a:gd name="connsiteY524" fmla="*/ 9253718 h 10285411"/>
              <a:gd name="connsiteX525" fmla="*/ 6783549 w 12633145"/>
              <a:gd name="connsiteY525" fmla="*/ 9237949 h 10285411"/>
              <a:gd name="connsiteX526" fmla="*/ 3172884 w 12633145"/>
              <a:gd name="connsiteY526" fmla="*/ 9237949 h 10285411"/>
              <a:gd name="connsiteX527" fmla="*/ 3180765 w 12633145"/>
              <a:gd name="connsiteY527" fmla="*/ 9269484 h 10285411"/>
              <a:gd name="connsiteX528" fmla="*/ 3188650 w 12633145"/>
              <a:gd name="connsiteY528" fmla="*/ 9237949 h 10285411"/>
              <a:gd name="connsiteX529" fmla="*/ 4810691 w 12633145"/>
              <a:gd name="connsiteY529" fmla="*/ 9228097 h 10285411"/>
              <a:gd name="connsiteX530" fmla="*/ 4812662 w 12633145"/>
              <a:gd name="connsiteY530" fmla="*/ 9237949 h 10285411"/>
              <a:gd name="connsiteX531" fmla="*/ 4796894 w 12633145"/>
              <a:gd name="connsiteY531" fmla="*/ 9253718 h 10285411"/>
              <a:gd name="connsiteX532" fmla="*/ 4804778 w 12633145"/>
              <a:gd name="connsiteY532" fmla="*/ 9230067 h 10285411"/>
              <a:gd name="connsiteX533" fmla="*/ 4810691 w 12633145"/>
              <a:gd name="connsiteY533" fmla="*/ 9228097 h 10285411"/>
              <a:gd name="connsiteX534" fmla="*/ 4938798 w 12633145"/>
              <a:gd name="connsiteY534" fmla="*/ 9222183 h 10285411"/>
              <a:gd name="connsiteX535" fmla="*/ 4938798 w 12633145"/>
              <a:gd name="connsiteY535" fmla="*/ 9237949 h 10285411"/>
              <a:gd name="connsiteX536" fmla="*/ 4938798 w 12633145"/>
              <a:gd name="connsiteY536" fmla="*/ 9261600 h 10285411"/>
              <a:gd name="connsiteX537" fmla="*/ 4938798 w 12633145"/>
              <a:gd name="connsiteY537" fmla="*/ 9269484 h 10285411"/>
              <a:gd name="connsiteX538" fmla="*/ 4930914 w 12633145"/>
              <a:gd name="connsiteY538" fmla="*/ 9285252 h 10285411"/>
              <a:gd name="connsiteX539" fmla="*/ 4923030 w 12633145"/>
              <a:gd name="connsiteY539" fmla="*/ 9285252 h 10285411"/>
              <a:gd name="connsiteX540" fmla="*/ 4930914 w 12633145"/>
              <a:gd name="connsiteY540" fmla="*/ 9261600 h 10285411"/>
              <a:gd name="connsiteX541" fmla="*/ 4938798 w 12633145"/>
              <a:gd name="connsiteY541" fmla="*/ 9222183 h 10285411"/>
              <a:gd name="connsiteX542" fmla="*/ 1801144 w 12633145"/>
              <a:gd name="connsiteY542" fmla="*/ 9206417 h 10285411"/>
              <a:gd name="connsiteX543" fmla="*/ 1801144 w 12633145"/>
              <a:gd name="connsiteY543" fmla="*/ 9222183 h 10285411"/>
              <a:gd name="connsiteX544" fmla="*/ 1816910 w 12633145"/>
              <a:gd name="connsiteY544" fmla="*/ 9237949 h 10285411"/>
              <a:gd name="connsiteX545" fmla="*/ 1816910 w 12633145"/>
              <a:gd name="connsiteY545" fmla="*/ 9253718 h 10285411"/>
              <a:gd name="connsiteX546" fmla="*/ 1832678 w 12633145"/>
              <a:gd name="connsiteY546" fmla="*/ 9237949 h 10285411"/>
              <a:gd name="connsiteX547" fmla="*/ 1832678 w 12633145"/>
              <a:gd name="connsiteY547" fmla="*/ 9222183 h 10285411"/>
              <a:gd name="connsiteX548" fmla="*/ 1816910 w 12633145"/>
              <a:gd name="connsiteY548" fmla="*/ 9206417 h 10285411"/>
              <a:gd name="connsiteX549" fmla="*/ 1580405 w 12633145"/>
              <a:gd name="connsiteY549" fmla="*/ 9206417 h 10285411"/>
              <a:gd name="connsiteX550" fmla="*/ 1596171 w 12633145"/>
              <a:gd name="connsiteY550" fmla="*/ 9222183 h 10285411"/>
              <a:gd name="connsiteX551" fmla="*/ 1588287 w 12633145"/>
              <a:gd name="connsiteY551" fmla="*/ 9237949 h 10285411"/>
              <a:gd name="connsiteX552" fmla="*/ 1580405 w 12633145"/>
              <a:gd name="connsiteY552" fmla="*/ 9222183 h 10285411"/>
              <a:gd name="connsiteX553" fmla="*/ 1580405 w 12633145"/>
              <a:gd name="connsiteY553" fmla="*/ 9206417 h 10285411"/>
              <a:gd name="connsiteX554" fmla="*/ 6862384 w 12633145"/>
              <a:gd name="connsiteY554" fmla="*/ 9190648 h 10285411"/>
              <a:gd name="connsiteX555" fmla="*/ 6870268 w 12633145"/>
              <a:gd name="connsiteY555" fmla="*/ 9198533 h 10285411"/>
              <a:gd name="connsiteX556" fmla="*/ 6878153 w 12633145"/>
              <a:gd name="connsiteY556" fmla="*/ 9222183 h 10285411"/>
              <a:gd name="connsiteX557" fmla="*/ 6862384 w 12633145"/>
              <a:gd name="connsiteY557" fmla="*/ 9269484 h 10285411"/>
              <a:gd name="connsiteX558" fmla="*/ 6846618 w 12633145"/>
              <a:gd name="connsiteY558" fmla="*/ 9261600 h 10285411"/>
              <a:gd name="connsiteX559" fmla="*/ 6846618 w 12633145"/>
              <a:gd name="connsiteY559" fmla="*/ 9222183 h 10285411"/>
              <a:gd name="connsiteX560" fmla="*/ 6862384 w 12633145"/>
              <a:gd name="connsiteY560" fmla="*/ 9190648 h 10285411"/>
              <a:gd name="connsiteX561" fmla="*/ 3362087 w 12633145"/>
              <a:gd name="connsiteY561" fmla="*/ 9190648 h 10285411"/>
              <a:gd name="connsiteX562" fmla="*/ 3346321 w 12633145"/>
              <a:gd name="connsiteY562" fmla="*/ 9206417 h 10285411"/>
              <a:gd name="connsiteX563" fmla="*/ 3346321 w 12633145"/>
              <a:gd name="connsiteY563" fmla="*/ 9222183 h 10285411"/>
              <a:gd name="connsiteX564" fmla="*/ 1753842 w 12633145"/>
              <a:gd name="connsiteY564" fmla="*/ 9190648 h 10285411"/>
              <a:gd name="connsiteX565" fmla="*/ 1753842 w 12633145"/>
              <a:gd name="connsiteY565" fmla="*/ 9222183 h 10285411"/>
              <a:gd name="connsiteX566" fmla="*/ 1769611 w 12633145"/>
              <a:gd name="connsiteY566" fmla="*/ 9206417 h 10285411"/>
              <a:gd name="connsiteX567" fmla="*/ 1769611 w 12633145"/>
              <a:gd name="connsiteY567" fmla="*/ 9190648 h 10285411"/>
              <a:gd name="connsiteX568" fmla="*/ 1753842 w 12633145"/>
              <a:gd name="connsiteY568" fmla="*/ 9190648 h 10285411"/>
              <a:gd name="connsiteX569" fmla="*/ 303269 w 12633145"/>
              <a:gd name="connsiteY569" fmla="*/ 9190648 h 10285411"/>
              <a:gd name="connsiteX570" fmla="*/ 295385 w 12633145"/>
              <a:gd name="connsiteY570" fmla="*/ 9206417 h 10285411"/>
              <a:gd name="connsiteX571" fmla="*/ 287501 w 12633145"/>
              <a:gd name="connsiteY571" fmla="*/ 9237949 h 10285411"/>
              <a:gd name="connsiteX572" fmla="*/ 319036 w 12633145"/>
              <a:gd name="connsiteY572" fmla="*/ 9206417 h 10285411"/>
              <a:gd name="connsiteX573" fmla="*/ 311152 w 12633145"/>
              <a:gd name="connsiteY573" fmla="*/ 9198533 h 10285411"/>
              <a:gd name="connsiteX574" fmla="*/ 303269 w 12633145"/>
              <a:gd name="connsiteY574" fmla="*/ 9190648 h 10285411"/>
              <a:gd name="connsiteX575" fmla="*/ 5159536 w 12633145"/>
              <a:gd name="connsiteY575" fmla="*/ 9174882 h 10285411"/>
              <a:gd name="connsiteX576" fmla="*/ 5159536 w 12633145"/>
              <a:gd name="connsiteY576" fmla="*/ 9190648 h 10285411"/>
              <a:gd name="connsiteX577" fmla="*/ 5175305 w 12633145"/>
              <a:gd name="connsiteY577" fmla="*/ 9174882 h 10285411"/>
              <a:gd name="connsiteX578" fmla="*/ 4765359 w 12633145"/>
              <a:gd name="connsiteY578" fmla="*/ 9174882 h 10285411"/>
              <a:gd name="connsiteX579" fmla="*/ 4796894 w 12633145"/>
              <a:gd name="connsiteY579" fmla="*/ 9190648 h 10285411"/>
              <a:gd name="connsiteX580" fmla="*/ 4765359 w 12633145"/>
              <a:gd name="connsiteY580" fmla="*/ 9190648 h 10285411"/>
              <a:gd name="connsiteX581" fmla="*/ 4765359 w 12633145"/>
              <a:gd name="connsiteY581" fmla="*/ 9174882 h 10285411"/>
              <a:gd name="connsiteX582" fmla="*/ 2368760 w 12633145"/>
              <a:gd name="connsiteY582" fmla="*/ 9174882 h 10285411"/>
              <a:gd name="connsiteX583" fmla="*/ 2368760 w 12633145"/>
              <a:gd name="connsiteY583" fmla="*/ 9190648 h 10285411"/>
              <a:gd name="connsiteX584" fmla="*/ 2384526 w 12633145"/>
              <a:gd name="connsiteY584" fmla="*/ 9190648 h 10285411"/>
              <a:gd name="connsiteX585" fmla="*/ 2368760 w 12633145"/>
              <a:gd name="connsiteY585" fmla="*/ 9174882 h 10285411"/>
              <a:gd name="connsiteX586" fmla="*/ 650144 w 12633145"/>
              <a:gd name="connsiteY586" fmla="*/ 9174882 h 10285411"/>
              <a:gd name="connsiteX587" fmla="*/ 618613 w 12633145"/>
              <a:gd name="connsiteY587" fmla="*/ 9206417 h 10285411"/>
              <a:gd name="connsiteX588" fmla="*/ 618613 w 12633145"/>
              <a:gd name="connsiteY588" fmla="*/ 9222183 h 10285411"/>
              <a:gd name="connsiteX589" fmla="*/ 634378 w 12633145"/>
              <a:gd name="connsiteY589" fmla="*/ 9206417 h 10285411"/>
              <a:gd name="connsiteX590" fmla="*/ 634378 w 12633145"/>
              <a:gd name="connsiteY590" fmla="*/ 9237949 h 10285411"/>
              <a:gd name="connsiteX591" fmla="*/ 650144 w 12633145"/>
              <a:gd name="connsiteY591" fmla="*/ 9253718 h 10285411"/>
              <a:gd name="connsiteX592" fmla="*/ 665912 w 12633145"/>
              <a:gd name="connsiteY592" fmla="*/ 9237949 h 10285411"/>
              <a:gd name="connsiteX593" fmla="*/ 634378 w 12633145"/>
              <a:gd name="connsiteY593" fmla="*/ 9206417 h 10285411"/>
              <a:gd name="connsiteX594" fmla="*/ 650144 w 12633145"/>
              <a:gd name="connsiteY594" fmla="*/ 9174882 h 10285411"/>
              <a:gd name="connsiteX595" fmla="*/ 348598 w 12633145"/>
              <a:gd name="connsiteY595" fmla="*/ 9166998 h 10285411"/>
              <a:gd name="connsiteX596" fmla="*/ 342686 w 12633145"/>
              <a:gd name="connsiteY596" fmla="*/ 9174882 h 10285411"/>
              <a:gd name="connsiteX597" fmla="*/ 326920 w 12633145"/>
              <a:gd name="connsiteY597" fmla="*/ 9222183 h 10285411"/>
              <a:gd name="connsiteX598" fmla="*/ 334802 w 12633145"/>
              <a:gd name="connsiteY598" fmla="*/ 9253718 h 10285411"/>
              <a:gd name="connsiteX599" fmla="*/ 334802 w 12633145"/>
              <a:gd name="connsiteY599" fmla="*/ 9285252 h 10285411"/>
              <a:gd name="connsiteX600" fmla="*/ 350570 w 12633145"/>
              <a:gd name="connsiteY600" fmla="*/ 9269484 h 10285411"/>
              <a:gd name="connsiteX601" fmla="*/ 366337 w 12633145"/>
              <a:gd name="connsiteY601" fmla="*/ 9230067 h 10285411"/>
              <a:gd name="connsiteX602" fmla="*/ 358452 w 12633145"/>
              <a:gd name="connsiteY602" fmla="*/ 9198533 h 10285411"/>
              <a:gd name="connsiteX603" fmla="*/ 350570 w 12633145"/>
              <a:gd name="connsiteY603" fmla="*/ 9174882 h 10285411"/>
              <a:gd name="connsiteX604" fmla="*/ 348598 w 12633145"/>
              <a:gd name="connsiteY604" fmla="*/ 9166998 h 10285411"/>
              <a:gd name="connsiteX605" fmla="*/ 6878153 w 12633145"/>
              <a:gd name="connsiteY605" fmla="*/ 9159114 h 10285411"/>
              <a:gd name="connsiteX606" fmla="*/ 6893919 w 12633145"/>
              <a:gd name="connsiteY606" fmla="*/ 9159114 h 10285411"/>
              <a:gd name="connsiteX607" fmla="*/ 6878153 w 12633145"/>
              <a:gd name="connsiteY607" fmla="*/ 9174882 h 10285411"/>
              <a:gd name="connsiteX608" fmla="*/ 3992770 w 12633145"/>
              <a:gd name="connsiteY608" fmla="*/ 9159114 h 10285411"/>
              <a:gd name="connsiteX609" fmla="*/ 4008538 w 12633145"/>
              <a:gd name="connsiteY609" fmla="*/ 9174882 h 10285411"/>
              <a:gd name="connsiteX610" fmla="*/ 3977004 w 12633145"/>
              <a:gd name="connsiteY610" fmla="*/ 9190648 h 10285411"/>
              <a:gd name="connsiteX611" fmla="*/ 3977004 w 12633145"/>
              <a:gd name="connsiteY611" fmla="*/ 9174882 h 10285411"/>
              <a:gd name="connsiteX612" fmla="*/ 3992770 w 12633145"/>
              <a:gd name="connsiteY612" fmla="*/ 9159114 h 10285411"/>
              <a:gd name="connsiteX613" fmla="*/ 756573 w 12633145"/>
              <a:gd name="connsiteY613" fmla="*/ 9151232 h 10285411"/>
              <a:gd name="connsiteX614" fmla="*/ 744748 w 12633145"/>
              <a:gd name="connsiteY614" fmla="*/ 9159114 h 10285411"/>
              <a:gd name="connsiteX615" fmla="*/ 744748 w 12633145"/>
              <a:gd name="connsiteY615" fmla="*/ 9174882 h 10285411"/>
              <a:gd name="connsiteX616" fmla="*/ 760514 w 12633145"/>
              <a:gd name="connsiteY616" fmla="*/ 9159114 h 10285411"/>
              <a:gd name="connsiteX617" fmla="*/ 756573 w 12633145"/>
              <a:gd name="connsiteY617" fmla="*/ 9151232 h 10285411"/>
              <a:gd name="connsiteX618" fmla="*/ 5916359 w 12633145"/>
              <a:gd name="connsiteY618" fmla="*/ 9143348 h 10285411"/>
              <a:gd name="connsiteX619" fmla="*/ 5916359 w 12633145"/>
              <a:gd name="connsiteY619" fmla="*/ 9166998 h 10285411"/>
              <a:gd name="connsiteX620" fmla="*/ 5916359 w 12633145"/>
              <a:gd name="connsiteY620" fmla="*/ 9206417 h 10285411"/>
              <a:gd name="connsiteX621" fmla="*/ 5900592 w 12633145"/>
              <a:gd name="connsiteY621" fmla="*/ 9174882 h 10285411"/>
              <a:gd name="connsiteX622" fmla="*/ 5112235 w 12633145"/>
              <a:gd name="connsiteY622" fmla="*/ 9143348 h 10285411"/>
              <a:gd name="connsiteX623" fmla="*/ 5096469 w 12633145"/>
              <a:gd name="connsiteY623" fmla="*/ 9174882 h 10285411"/>
              <a:gd name="connsiteX624" fmla="*/ 5080701 w 12633145"/>
              <a:gd name="connsiteY624" fmla="*/ 9253718 h 10285411"/>
              <a:gd name="connsiteX625" fmla="*/ 5096469 w 12633145"/>
              <a:gd name="connsiteY625" fmla="*/ 9237949 h 10285411"/>
              <a:gd name="connsiteX626" fmla="*/ 5112235 w 12633145"/>
              <a:gd name="connsiteY626" fmla="*/ 9206417 h 10285411"/>
              <a:gd name="connsiteX627" fmla="*/ 5112235 w 12633145"/>
              <a:gd name="connsiteY627" fmla="*/ 9174882 h 10285411"/>
              <a:gd name="connsiteX628" fmla="*/ 4828428 w 12633145"/>
              <a:gd name="connsiteY628" fmla="*/ 9143348 h 10285411"/>
              <a:gd name="connsiteX629" fmla="*/ 4844194 w 12633145"/>
              <a:gd name="connsiteY629" fmla="*/ 9159114 h 10285411"/>
              <a:gd name="connsiteX630" fmla="*/ 4828428 w 12633145"/>
              <a:gd name="connsiteY630" fmla="*/ 9174882 h 10285411"/>
              <a:gd name="connsiteX631" fmla="*/ 35228 w 12633145"/>
              <a:gd name="connsiteY631" fmla="*/ 9143348 h 10285411"/>
              <a:gd name="connsiteX632" fmla="*/ 35228 w 12633145"/>
              <a:gd name="connsiteY632" fmla="*/ 9174882 h 10285411"/>
              <a:gd name="connsiteX633" fmla="*/ 50995 w 12633145"/>
              <a:gd name="connsiteY633" fmla="*/ 9143348 h 10285411"/>
              <a:gd name="connsiteX634" fmla="*/ 1611938 w 12633145"/>
              <a:gd name="connsiteY634" fmla="*/ 9127581 h 10285411"/>
              <a:gd name="connsiteX635" fmla="*/ 1611938 w 12633145"/>
              <a:gd name="connsiteY635" fmla="*/ 9143348 h 10285411"/>
              <a:gd name="connsiteX636" fmla="*/ 1611938 w 12633145"/>
              <a:gd name="connsiteY636" fmla="*/ 9151232 h 10285411"/>
              <a:gd name="connsiteX637" fmla="*/ 1611938 w 12633145"/>
              <a:gd name="connsiteY637" fmla="*/ 9159114 h 10285411"/>
              <a:gd name="connsiteX638" fmla="*/ 1596171 w 12633145"/>
              <a:gd name="connsiteY638" fmla="*/ 9143348 h 10285411"/>
              <a:gd name="connsiteX639" fmla="*/ 784165 w 12633145"/>
              <a:gd name="connsiteY639" fmla="*/ 9127581 h 10285411"/>
              <a:gd name="connsiteX640" fmla="*/ 776282 w 12633145"/>
              <a:gd name="connsiteY640" fmla="*/ 9143348 h 10285411"/>
              <a:gd name="connsiteX641" fmla="*/ 776282 w 12633145"/>
              <a:gd name="connsiteY641" fmla="*/ 9151232 h 10285411"/>
              <a:gd name="connsiteX642" fmla="*/ 760514 w 12633145"/>
              <a:gd name="connsiteY642" fmla="*/ 9174882 h 10285411"/>
              <a:gd name="connsiteX643" fmla="*/ 807817 w 12633145"/>
              <a:gd name="connsiteY643" fmla="*/ 9159114 h 10285411"/>
              <a:gd name="connsiteX644" fmla="*/ 807817 w 12633145"/>
              <a:gd name="connsiteY644" fmla="*/ 9143348 h 10285411"/>
              <a:gd name="connsiteX645" fmla="*/ 784165 w 12633145"/>
              <a:gd name="connsiteY645" fmla="*/ 9127581 h 10285411"/>
              <a:gd name="connsiteX646" fmla="*/ 4970333 w 12633145"/>
              <a:gd name="connsiteY646" fmla="*/ 9111813 h 10285411"/>
              <a:gd name="connsiteX647" fmla="*/ 4970333 w 12633145"/>
              <a:gd name="connsiteY647" fmla="*/ 9159114 h 10285411"/>
              <a:gd name="connsiteX648" fmla="*/ 4946680 w 12633145"/>
              <a:gd name="connsiteY648" fmla="*/ 9206417 h 10285411"/>
              <a:gd name="connsiteX649" fmla="*/ 4938798 w 12633145"/>
              <a:gd name="connsiteY649" fmla="*/ 9174882 h 10285411"/>
              <a:gd name="connsiteX650" fmla="*/ 681678 w 12633145"/>
              <a:gd name="connsiteY650" fmla="*/ 9111813 h 10285411"/>
              <a:gd name="connsiteX651" fmla="*/ 665912 w 12633145"/>
              <a:gd name="connsiteY651" fmla="*/ 9127581 h 10285411"/>
              <a:gd name="connsiteX652" fmla="*/ 665912 w 12633145"/>
              <a:gd name="connsiteY652" fmla="*/ 9174882 h 10285411"/>
              <a:gd name="connsiteX653" fmla="*/ 6909687 w 12633145"/>
              <a:gd name="connsiteY653" fmla="*/ 9096047 h 10285411"/>
              <a:gd name="connsiteX654" fmla="*/ 6909687 w 12633145"/>
              <a:gd name="connsiteY654" fmla="*/ 9111813 h 10285411"/>
              <a:gd name="connsiteX655" fmla="*/ 6893919 w 12633145"/>
              <a:gd name="connsiteY655" fmla="*/ 9127581 h 10285411"/>
              <a:gd name="connsiteX656" fmla="*/ 6909687 w 12633145"/>
              <a:gd name="connsiteY656" fmla="*/ 9096047 h 10285411"/>
              <a:gd name="connsiteX657" fmla="*/ 3977004 w 12633145"/>
              <a:gd name="connsiteY657" fmla="*/ 9096047 h 10285411"/>
              <a:gd name="connsiteX658" fmla="*/ 3977004 w 12633145"/>
              <a:gd name="connsiteY658" fmla="*/ 9111813 h 10285411"/>
              <a:gd name="connsiteX659" fmla="*/ 3961238 w 12633145"/>
              <a:gd name="connsiteY659" fmla="*/ 9127581 h 10285411"/>
              <a:gd name="connsiteX660" fmla="*/ 3961238 w 12633145"/>
              <a:gd name="connsiteY660" fmla="*/ 9111813 h 10285411"/>
              <a:gd name="connsiteX661" fmla="*/ 1848444 w 12633145"/>
              <a:gd name="connsiteY661" fmla="*/ 9080278 h 10285411"/>
              <a:gd name="connsiteX662" fmla="*/ 1832678 w 12633145"/>
              <a:gd name="connsiteY662" fmla="*/ 9111813 h 10285411"/>
              <a:gd name="connsiteX663" fmla="*/ 1824794 w 12633145"/>
              <a:gd name="connsiteY663" fmla="*/ 9103929 h 10285411"/>
              <a:gd name="connsiteX664" fmla="*/ 1816910 w 12633145"/>
              <a:gd name="connsiteY664" fmla="*/ 9096047 h 10285411"/>
              <a:gd name="connsiteX665" fmla="*/ 1801144 w 12633145"/>
              <a:gd name="connsiteY665" fmla="*/ 9111813 h 10285411"/>
              <a:gd name="connsiteX666" fmla="*/ 1816910 w 12633145"/>
              <a:gd name="connsiteY666" fmla="*/ 9111813 h 10285411"/>
              <a:gd name="connsiteX667" fmla="*/ 1832678 w 12633145"/>
              <a:gd name="connsiteY667" fmla="*/ 9111813 h 10285411"/>
              <a:gd name="connsiteX668" fmla="*/ 1848444 w 12633145"/>
              <a:gd name="connsiteY668" fmla="*/ 9127581 h 10285411"/>
              <a:gd name="connsiteX669" fmla="*/ 1856329 w 12633145"/>
              <a:gd name="connsiteY669" fmla="*/ 9119697 h 10285411"/>
              <a:gd name="connsiteX670" fmla="*/ 1864213 w 12633145"/>
              <a:gd name="connsiteY670" fmla="*/ 9096047 h 10285411"/>
              <a:gd name="connsiteX671" fmla="*/ 1864213 w 12633145"/>
              <a:gd name="connsiteY671" fmla="*/ 9080278 h 10285411"/>
              <a:gd name="connsiteX672" fmla="*/ 1848444 w 12633145"/>
              <a:gd name="connsiteY672" fmla="*/ 9080278 h 10285411"/>
              <a:gd name="connsiteX673" fmla="*/ 5709416 w 12633145"/>
              <a:gd name="connsiteY673" fmla="*/ 9068453 h 10285411"/>
              <a:gd name="connsiteX674" fmla="*/ 5703503 w 12633145"/>
              <a:gd name="connsiteY674" fmla="*/ 9072396 h 10285411"/>
              <a:gd name="connsiteX675" fmla="*/ 5711387 w 12633145"/>
              <a:gd name="connsiteY675" fmla="*/ 9096047 h 10285411"/>
              <a:gd name="connsiteX676" fmla="*/ 5695619 w 12633145"/>
              <a:gd name="connsiteY676" fmla="*/ 9096047 h 10285411"/>
              <a:gd name="connsiteX677" fmla="*/ 5695619 w 12633145"/>
              <a:gd name="connsiteY677" fmla="*/ 9103929 h 10285411"/>
              <a:gd name="connsiteX678" fmla="*/ 5679852 w 12633145"/>
              <a:gd name="connsiteY678" fmla="*/ 9127581 h 10285411"/>
              <a:gd name="connsiteX679" fmla="*/ 5664086 w 12633145"/>
              <a:gd name="connsiteY679" fmla="*/ 9119697 h 10285411"/>
              <a:gd name="connsiteX680" fmla="*/ 5656202 w 12633145"/>
              <a:gd name="connsiteY680" fmla="*/ 9111813 h 10285411"/>
              <a:gd name="connsiteX681" fmla="*/ 5648318 w 12633145"/>
              <a:gd name="connsiteY681" fmla="*/ 9143348 h 10285411"/>
              <a:gd name="connsiteX682" fmla="*/ 5648318 w 12633145"/>
              <a:gd name="connsiteY682" fmla="*/ 9159114 h 10285411"/>
              <a:gd name="connsiteX683" fmla="*/ 5632550 w 12633145"/>
              <a:gd name="connsiteY683" fmla="*/ 9174882 h 10285411"/>
              <a:gd name="connsiteX684" fmla="*/ 5632550 w 12633145"/>
              <a:gd name="connsiteY684" fmla="*/ 9206417 h 10285411"/>
              <a:gd name="connsiteX685" fmla="*/ 5632550 w 12633145"/>
              <a:gd name="connsiteY685" fmla="*/ 9237949 h 10285411"/>
              <a:gd name="connsiteX686" fmla="*/ 5648318 w 12633145"/>
              <a:gd name="connsiteY686" fmla="*/ 9253718 h 10285411"/>
              <a:gd name="connsiteX687" fmla="*/ 5648318 w 12633145"/>
              <a:gd name="connsiteY687" fmla="*/ 9269484 h 10285411"/>
              <a:gd name="connsiteX688" fmla="*/ 5648318 w 12633145"/>
              <a:gd name="connsiteY688" fmla="*/ 9285252 h 10285411"/>
              <a:gd name="connsiteX689" fmla="*/ 5679852 w 12633145"/>
              <a:gd name="connsiteY689" fmla="*/ 9269484 h 10285411"/>
              <a:gd name="connsiteX690" fmla="*/ 5727153 w 12633145"/>
              <a:gd name="connsiteY690" fmla="*/ 9222183 h 10285411"/>
              <a:gd name="connsiteX691" fmla="*/ 5742922 w 12633145"/>
              <a:gd name="connsiteY691" fmla="*/ 9222183 h 10285411"/>
              <a:gd name="connsiteX692" fmla="*/ 5742922 w 12633145"/>
              <a:gd name="connsiteY692" fmla="*/ 9206417 h 10285411"/>
              <a:gd name="connsiteX693" fmla="*/ 5727153 w 12633145"/>
              <a:gd name="connsiteY693" fmla="*/ 9159114 h 10285411"/>
              <a:gd name="connsiteX694" fmla="*/ 5727153 w 12633145"/>
              <a:gd name="connsiteY694" fmla="*/ 9143348 h 10285411"/>
              <a:gd name="connsiteX695" fmla="*/ 5727153 w 12633145"/>
              <a:gd name="connsiteY695" fmla="*/ 9127581 h 10285411"/>
              <a:gd name="connsiteX696" fmla="*/ 5727153 w 12633145"/>
              <a:gd name="connsiteY696" fmla="*/ 9096047 h 10285411"/>
              <a:gd name="connsiteX697" fmla="*/ 5727153 w 12633145"/>
              <a:gd name="connsiteY697" fmla="*/ 9080278 h 10285411"/>
              <a:gd name="connsiteX698" fmla="*/ 5711387 w 12633145"/>
              <a:gd name="connsiteY698" fmla="*/ 9072396 h 10285411"/>
              <a:gd name="connsiteX699" fmla="*/ 5709416 w 12633145"/>
              <a:gd name="connsiteY699" fmla="*/ 9068453 h 10285411"/>
              <a:gd name="connsiteX700" fmla="*/ 4481551 w 12633145"/>
              <a:gd name="connsiteY700" fmla="*/ 9064512 h 10285411"/>
              <a:gd name="connsiteX701" fmla="*/ 4481551 w 12633145"/>
              <a:gd name="connsiteY701" fmla="*/ 9080278 h 10285411"/>
              <a:gd name="connsiteX702" fmla="*/ 4465785 w 12633145"/>
              <a:gd name="connsiteY702" fmla="*/ 9080278 h 10285411"/>
              <a:gd name="connsiteX703" fmla="*/ 4481551 w 12633145"/>
              <a:gd name="connsiteY703" fmla="*/ 9064512 h 10285411"/>
              <a:gd name="connsiteX704" fmla="*/ 5001865 w 12633145"/>
              <a:gd name="connsiteY704" fmla="*/ 9048746 h 10285411"/>
              <a:gd name="connsiteX705" fmla="*/ 4986099 w 12633145"/>
              <a:gd name="connsiteY705" fmla="*/ 9080278 h 10285411"/>
              <a:gd name="connsiteX706" fmla="*/ 4970333 w 12633145"/>
              <a:gd name="connsiteY706" fmla="*/ 9096047 h 10285411"/>
              <a:gd name="connsiteX707" fmla="*/ 4986099 w 12633145"/>
              <a:gd name="connsiteY707" fmla="*/ 9064512 h 10285411"/>
              <a:gd name="connsiteX708" fmla="*/ 3772032 w 12633145"/>
              <a:gd name="connsiteY708" fmla="*/ 9048746 h 10285411"/>
              <a:gd name="connsiteX709" fmla="*/ 3756264 w 12633145"/>
              <a:gd name="connsiteY709" fmla="*/ 9111813 h 10285411"/>
              <a:gd name="connsiteX710" fmla="*/ 3724729 w 12633145"/>
              <a:gd name="connsiteY710" fmla="*/ 9127581 h 10285411"/>
              <a:gd name="connsiteX711" fmla="*/ 3740498 w 12633145"/>
              <a:gd name="connsiteY711" fmla="*/ 9111813 h 10285411"/>
              <a:gd name="connsiteX712" fmla="*/ 3756264 w 12633145"/>
              <a:gd name="connsiteY712" fmla="*/ 9080278 h 10285411"/>
              <a:gd name="connsiteX713" fmla="*/ 3764148 w 12633145"/>
              <a:gd name="connsiteY713" fmla="*/ 9056628 h 10285411"/>
              <a:gd name="connsiteX714" fmla="*/ 3772032 w 12633145"/>
              <a:gd name="connsiteY714" fmla="*/ 9048746 h 10285411"/>
              <a:gd name="connsiteX715" fmla="*/ 4954564 w 12633145"/>
              <a:gd name="connsiteY715" fmla="*/ 9032978 h 10285411"/>
              <a:gd name="connsiteX716" fmla="*/ 4938798 w 12633145"/>
              <a:gd name="connsiteY716" fmla="*/ 9080278 h 10285411"/>
              <a:gd name="connsiteX717" fmla="*/ 4938798 w 12633145"/>
              <a:gd name="connsiteY717" fmla="*/ 9096047 h 10285411"/>
              <a:gd name="connsiteX718" fmla="*/ 4938798 w 12633145"/>
              <a:gd name="connsiteY718" fmla="*/ 9127581 h 10285411"/>
              <a:gd name="connsiteX719" fmla="*/ 4875728 w 12633145"/>
              <a:gd name="connsiteY719" fmla="*/ 9269484 h 10285411"/>
              <a:gd name="connsiteX720" fmla="*/ 4875728 w 12633145"/>
              <a:gd name="connsiteY720" fmla="*/ 9253718 h 10285411"/>
              <a:gd name="connsiteX721" fmla="*/ 4923030 w 12633145"/>
              <a:gd name="connsiteY721" fmla="*/ 9111813 h 10285411"/>
              <a:gd name="connsiteX722" fmla="*/ 4938798 w 12633145"/>
              <a:gd name="connsiteY722" fmla="*/ 9048746 h 10285411"/>
              <a:gd name="connsiteX723" fmla="*/ 4946680 w 12633145"/>
              <a:gd name="connsiteY723" fmla="*/ 9040862 h 10285411"/>
              <a:gd name="connsiteX724" fmla="*/ 4954564 w 12633145"/>
              <a:gd name="connsiteY724" fmla="*/ 9032978 h 10285411"/>
              <a:gd name="connsiteX725" fmla="*/ 3614361 w 12633145"/>
              <a:gd name="connsiteY725" fmla="*/ 9032978 h 10285411"/>
              <a:gd name="connsiteX726" fmla="*/ 3598593 w 12633145"/>
              <a:gd name="connsiteY726" fmla="*/ 9040862 h 10285411"/>
              <a:gd name="connsiteX727" fmla="*/ 3614361 w 12633145"/>
              <a:gd name="connsiteY727" fmla="*/ 9048746 h 10285411"/>
              <a:gd name="connsiteX728" fmla="*/ 3630127 w 12633145"/>
              <a:gd name="connsiteY728" fmla="*/ 9064512 h 10285411"/>
              <a:gd name="connsiteX729" fmla="*/ 3645894 w 12633145"/>
              <a:gd name="connsiteY729" fmla="*/ 9064512 h 10285411"/>
              <a:gd name="connsiteX730" fmla="*/ 3638012 w 12633145"/>
              <a:gd name="connsiteY730" fmla="*/ 9040862 h 10285411"/>
              <a:gd name="connsiteX731" fmla="*/ 3614361 w 12633145"/>
              <a:gd name="connsiteY731" fmla="*/ 9032978 h 10285411"/>
              <a:gd name="connsiteX732" fmla="*/ 1627706 w 12633145"/>
              <a:gd name="connsiteY732" fmla="*/ 9032978 h 10285411"/>
              <a:gd name="connsiteX733" fmla="*/ 1643473 w 12633145"/>
              <a:gd name="connsiteY733" fmla="*/ 9048746 h 10285411"/>
              <a:gd name="connsiteX734" fmla="*/ 1627706 w 12633145"/>
              <a:gd name="connsiteY734" fmla="*/ 9064512 h 10285411"/>
              <a:gd name="connsiteX735" fmla="*/ 1611938 w 12633145"/>
              <a:gd name="connsiteY735" fmla="*/ 9064512 h 10285411"/>
              <a:gd name="connsiteX736" fmla="*/ 1619822 w 12633145"/>
              <a:gd name="connsiteY736" fmla="*/ 9048746 h 10285411"/>
              <a:gd name="connsiteX737" fmla="*/ 1627706 w 12633145"/>
              <a:gd name="connsiteY737" fmla="*/ 9032978 h 10285411"/>
              <a:gd name="connsiteX738" fmla="*/ 4859962 w 12633145"/>
              <a:gd name="connsiteY738" fmla="*/ 9017211 h 10285411"/>
              <a:gd name="connsiteX739" fmla="*/ 4875728 w 12633145"/>
              <a:gd name="connsiteY739" fmla="*/ 9032978 h 10285411"/>
              <a:gd name="connsiteX740" fmla="*/ 4859962 w 12633145"/>
              <a:gd name="connsiteY740" fmla="*/ 9048746 h 10285411"/>
              <a:gd name="connsiteX741" fmla="*/ 4844194 w 12633145"/>
              <a:gd name="connsiteY741" fmla="*/ 9032978 h 10285411"/>
              <a:gd name="connsiteX742" fmla="*/ 4859962 w 12633145"/>
              <a:gd name="connsiteY742" fmla="*/ 9017211 h 10285411"/>
              <a:gd name="connsiteX743" fmla="*/ 4804778 w 12633145"/>
              <a:gd name="connsiteY743" fmla="*/ 9017211 h 10285411"/>
              <a:gd name="connsiteX744" fmla="*/ 4828428 w 12633145"/>
              <a:gd name="connsiteY744" fmla="*/ 9017211 h 10285411"/>
              <a:gd name="connsiteX745" fmla="*/ 4812662 w 12633145"/>
              <a:gd name="connsiteY745" fmla="*/ 9032978 h 10285411"/>
              <a:gd name="connsiteX746" fmla="*/ 4804778 w 12633145"/>
              <a:gd name="connsiteY746" fmla="*/ 9017211 h 10285411"/>
              <a:gd name="connsiteX747" fmla="*/ 7004289 w 12633145"/>
              <a:gd name="connsiteY747" fmla="*/ 9001443 h 10285411"/>
              <a:gd name="connsiteX748" fmla="*/ 7035824 w 12633145"/>
              <a:gd name="connsiteY748" fmla="*/ 9017211 h 10285411"/>
              <a:gd name="connsiteX749" fmla="*/ 7020057 w 12633145"/>
              <a:gd name="connsiteY749" fmla="*/ 9017211 h 10285411"/>
              <a:gd name="connsiteX750" fmla="*/ 7004289 w 12633145"/>
              <a:gd name="connsiteY750" fmla="*/ 9040862 h 10285411"/>
              <a:gd name="connsiteX751" fmla="*/ 6996405 w 12633145"/>
              <a:gd name="connsiteY751" fmla="*/ 9048746 h 10285411"/>
              <a:gd name="connsiteX752" fmla="*/ 6988523 w 12633145"/>
              <a:gd name="connsiteY752" fmla="*/ 9048746 h 10285411"/>
              <a:gd name="connsiteX753" fmla="*/ 6972754 w 12633145"/>
              <a:gd name="connsiteY753" fmla="*/ 9064512 h 10285411"/>
              <a:gd name="connsiteX754" fmla="*/ 6956988 w 12633145"/>
              <a:gd name="connsiteY754" fmla="*/ 9080278 h 10285411"/>
              <a:gd name="connsiteX755" fmla="*/ 6972754 w 12633145"/>
              <a:gd name="connsiteY755" fmla="*/ 9032978 h 10285411"/>
              <a:gd name="connsiteX756" fmla="*/ 7004289 w 12633145"/>
              <a:gd name="connsiteY756" fmla="*/ 9001443 h 10285411"/>
              <a:gd name="connsiteX757" fmla="*/ 6941220 w 12633145"/>
              <a:gd name="connsiteY757" fmla="*/ 9001443 h 10285411"/>
              <a:gd name="connsiteX758" fmla="*/ 6941220 w 12633145"/>
              <a:gd name="connsiteY758" fmla="*/ 9032978 h 10285411"/>
              <a:gd name="connsiteX759" fmla="*/ 6925454 w 12633145"/>
              <a:gd name="connsiteY759" fmla="*/ 9032978 h 10285411"/>
              <a:gd name="connsiteX760" fmla="*/ 6933338 w 12633145"/>
              <a:gd name="connsiteY760" fmla="*/ 9017211 h 10285411"/>
              <a:gd name="connsiteX761" fmla="*/ 6941220 w 12633145"/>
              <a:gd name="connsiteY761" fmla="*/ 9001443 h 10285411"/>
              <a:gd name="connsiteX762" fmla="*/ 7146192 w 12633145"/>
              <a:gd name="connsiteY762" fmla="*/ 8985677 h 10285411"/>
              <a:gd name="connsiteX763" fmla="*/ 7114659 w 12633145"/>
              <a:gd name="connsiteY763" fmla="*/ 9096047 h 10285411"/>
              <a:gd name="connsiteX764" fmla="*/ 7114659 w 12633145"/>
              <a:gd name="connsiteY764" fmla="*/ 9111813 h 10285411"/>
              <a:gd name="connsiteX765" fmla="*/ 7098891 w 12633145"/>
              <a:gd name="connsiteY765" fmla="*/ 9127581 h 10285411"/>
              <a:gd name="connsiteX766" fmla="*/ 7083124 w 12633145"/>
              <a:gd name="connsiteY766" fmla="*/ 9127581 h 10285411"/>
              <a:gd name="connsiteX767" fmla="*/ 7098891 w 12633145"/>
              <a:gd name="connsiteY767" fmla="*/ 9088163 h 10285411"/>
              <a:gd name="connsiteX768" fmla="*/ 7130425 w 12633145"/>
              <a:gd name="connsiteY768" fmla="*/ 9017211 h 10285411"/>
              <a:gd name="connsiteX769" fmla="*/ 7146192 w 12633145"/>
              <a:gd name="connsiteY769" fmla="*/ 8985677 h 10285411"/>
              <a:gd name="connsiteX770" fmla="*/ 1879979 w 12633145"/>
              <a:gd name="connsiteY770" fmla="*/ 8985677 h 10285411"/>
              <a:gd name="connsiteX771" fmla="*/ 1879979 w 12633145"/>
              <a:gd name="connsiteY771" fmla="*/ 9001443 h 10285411"/>
              <a:gd name="connsiteX772" fmla="*/ 1895745 w 12633145"/>
              <a:gd name="connsiteY772" fmla="*/ 9001443 h 10285411"/>
              <a:gd name="connsiteX773" fmla="*/ 1879979 w 12633145"/>
              <a:gd name="connsiteY773" fmla="*/ 8985677 h 10285411"/>
              <a:gd name="connsiteX774" fmla="*/ 933953 w 12633145"/>
              <a:gd name="connsiteY774" fmla="*/ 8985677 h 10285411"/>
              <a:gd name="connsiteX775" fmla="*/ 918186 w 12633145"/>
              <a:gd name="connsiteY775" fmla="*/ 9001443 h 10285411"/>
              <a:gd name="connsiteX776" fmla="*/ 902419 w 12633145"/>
              <a:gd name="connsiteY776" fmla="*/ 9017211 h 10285411"/>
              <a:gd name="connsiteX777" fmla="*/ 933953 w 12633145"/>
              <a:gd name="connsiteY777" fmla="*/ 9017211 h 10285411"/>
              <a:gd name="connsiteX778" fmla="*/ 129831 w 12633145"/>
              <a:gd name="connsiteY778" fmla="*/ 8985677 h 10285411"/>
              <a:gd name="connsiteX779" fmla="*/ 66761 w 12633145"/>
              <a:gd name="connsiteY779" fmla="*/ 9080278 h 10285411"/>
              <a:gd name="connsiteX780" fmla="*/ 66761 w 12633145"/>
              <a:gd name="connsiteY780" fmla="*/ 9096047 h 10285411"/>
              <a:gd name="connsiteX781" fmla="*/ 66761 w 12633145"/>
              <a:gd name="connsiteY781" fmla="*/ 9127581 h 10285411"/>
              <a:gd name="connsiteX782" fmla="*/ 66761 w 12633145"/>
              <a:gd name="connsiteY782" fmla="*/ 9143348 h 10285411"/>
              <a:gd name="connsiteX783" fmla="*/ 98295 w 12633145"/>
              <a:gd name="connsiteY783" fmla="*/ 9111813 h 10285411"/>
              <a:gd name="connsiteX784" fmla="*/ 129831 w 12633145"/>
              <a:gd name="connsiteY784" fmla="*/ 9064512 h 10285411"/>
              <a:gd name="connsiteX785" fmla="*/ 145596 w 12633145"/>
              <a:gd name="connsiteY785" fmla="*/ 9025093 h 10285411"/>
              <a:gd name="connsiteX786" fmla="*/ 129831 w 12633145"/>
              <a:gd name="connsiteY786" fmla="*/ 8985677 h 10285411"/>
              <a:gd name="connsiteX787" fmla="*/ 6026729 w 12633145"/>
              <a:gd name="connsiteY787" fmla="*/ 8969908 h 10285411"/>
              <a:gd name="connsiteX788" fmla="*/ 6042495 w 12633145"/>
              <a:gd name="connsiteY788" fmla="*/ 8969908 h 10285411"/>
              <a:gd name="connsiteX789" fmla="*/ 6042495 w 12633145"/>
              <a:gd name="connsiteY789" fmla="*/ 8985677 h 10285411"/>
              <a:gd name="connsiteX790" fmla="*/ 6026729 w 12633145"/>
              <a:gd name="connsiteY790" fmla="*/ 8985677 h 10285411"/>
              <a:gd name="connsiteX791" fmla="*/ 6026729 w 12633145"/>
              <a:gd name="connsiteY791" fmla="*/ 8969908 h 10285411"/>
              <a:gd name="connsiteX792" fmla="*/ 5632550 w 12633145"/>
              <a:gd name="connsiteY792" fmla="*/ 8969908 h 10285411"/>
              <a:gd name="connsiteX793" fmla="*/ 5632550 w 12633145"/>
              <a:gd name="connsiteY793" fmla="*/ 9001443 h 10285411"/>
              <a:gd name="connsiteX794" fmla="*/ 5648318 w 12633145"/>
              <a:gd name="connsiteY794" fmla="*/ 8985677 h 10285411"/>
              <a:gd name="connsiteX795" fmla="*/ 997021 w 12633145"/>
              <a:gd name="connsiteY795" fmla="*/ 8969908 h 10285411"/>
              <a:gd name="connsiteX796" fmla="*/ 997021 w 12633145"/>
              <a:gd name="connsiteY796" fmla="*/ 8985677 h 10285411"/>
              <a:gd name="connsiteX797" fmla="*/ 981254 w 12633145"/>
              <a:gd name="connsiteY797" fmla="*/ 8985677 h 10285411"/>
              <a:gd name="connsiteX798" fmla="*/ 989138 w 12633145"/>
              <a:gd name="connsiteY798" fmla="*/ 8977792 h 10285411"/>
              <a:gd name="connsiteX799" fmla="*/ 997021 w 12633145"/>
              <a:gd name="connsiteY799" fmla="*/ 8969908 h 10285411"/>
              <a:gd name="connsiteX800" fmla="*/ 7013750 w 12633145"/>
              <a:gd name="connsiteY800" fmla="*/ 8960450 h 10285411"/>
              <a:gd name="connsiteX801" fmla="*/ 7020057 w 12633145"/>
              <a:gd name="connsiteY801" fmla="*/ 8969908 h 10285411"/>
              <a:gd name="connsiteX802" fmla="*/ 7020057 w 12633145"/>
              <a:gd name="connsiteY802" fmla="*/ 8977792 h 10285411"/>
              <a:gd name="connsiteX803" fmla="*/ 7004289 w 12633145"/>
              <a:gd name="connsiteY803" fmla="*/ 8985677 h 10285411"/>
              <a:gd name="connsiteX804" fmla="*/ 7004289 w 12633145"/>
              <a:gd name="connsiteY804" fmla="*/ 8969908 h 10285411"/>
              <a:gd name="connsiteX805" fmla="*/ 7020057 w 12633145"/>
              <a:gd name="connsiteY805" fmla="*/ 8954142 h 10285411"/>
              <a:gd name="connsiteX806" fmla="*/ 7013750 w 12633145"/>
              <a:gd name="connsiteY806" fmla="*/ 8960450 h 10285411"/>
              <a:gd name="connsiteX807" fmla="*/ 7012173 w 12633145"/>
              <a:gd name="connsiteY807" fmla="*/ 8958083 h 10285411"/>
              <a:gd name="connsiteX808" fmla="*/ 5963660 w 12633145"/>
              <a:gd name="connsiteY808" fmla="*/ 8954142 h 10285411"/>
              <a:gd name="connsiteX809" fmla="*/ 5979428 w 12633145"/>
              <a:gd name="connsiteY809" fmla="*/ 8969908 h 10285411"/>
              <a:gd name="connsiteX810" fmla="*/ 5979428 w 12633145"/>
              <a:gd name="connsiteY810" fmla="*/ 9001443 h 10285411"/>
              <a:gd name="connsiteX811" fmla="*/ 5947893 w 12633145"/>
              <a:gd name="connsiteY811" fmla="*/ 9001443 h 10285411"/>
              <a:gd name="connsiteX812" fmla="*/ 5932125 w 12633145"/>
              <a:gd name="connsiteY812" fmla="*/ 8993561 h 10285411"/>
              <a:gd name="connsiteX813" fmla="*/ 5940009 w 12633145"/>
              <a:gd name="connsiteY813" fmla="*/ 8977792 h 10285411"/>
              <a:gd name="connsiteX814" fmla="*/ 5947893 w 12633145"/>
              <a:gd name="connsiteY814" fmla="*/ 8969908 h 10285411"/>
              <a:gd name="connsiteX815" fmla="*/ 5963660 w 12633145"/>
              <a:gd name="connsiteY815" fmla="*/ 8969908 h 10285411"/>
              <a:gd name="connsiteX816" fmla="*/ 5963660 w 12633145"/>
              <a:gd name="connsiteY816" fmla="*/ 8954142 h 10285411"/>
              <a:gd name="connsiteX817" fmla="*/ 1371490 w 12633145"/>
              <a:gd name="connsiteY817" fmla="*/ 8946258 h 10285411"/>
              <a:gd name="connsiteX818" fmla="*/ 1375431 w 12633145"/>
              <a:gd name="connsiteY818" fmla="*/ 8954142 h 10285411"/>
              <a:gd name="connsiteX819" fmla="*/ 1343897 w 12633145"/>
              <a:gd name="connsiteY819" fmla="*/ 8985677 h 10285411"/>
              <a:gd name="connsiteX820" fmla="*/ 1359665 w 12633145"/>
              <a:gd name="connsiteY820" fmla="*/ 8954142 h 10285411"/>
              <a:gd name="connsiteX821" fmla="*/ 1371490 w 12633145"/>
              <a:gd name="connsiteY821" fmla="*/ 8946258 h 10285411"/>
              <a:gd name="connsiteX822" fmla="*/ 7035824 w 12633145"/>
              <a:gd name="connsiteY822" fmla="*/ 8938376 h 10285411"/>
              <a:gd name="connsiteX823" fmla="*/ 7020413 w 12633145"/>
              <a:gd name="connsiteY823" fmla="*/ 8953786 h 10285411"/>
              <a:gd name="connsiteX824" fmla="*/ 7031880 w 12633145"/>
              <a:gd name="connsiteY824" fmla="*/ 8942317 h 10285411"/>
              <a:gd name="connsiteX825" fmla="*/ 7035824 w 12633145"/>
              <a:gd name="connsiteY825" fmla="*/ 8938376 h 10285411"/>
              <a:gd name="connsiteX826" fmla="*/ 4528853 w 12633145"/>
              <a:gd name="connsiteY826" fmla="*/ 8922607 h 10285411"/>
              <a:gd name="connsiteX827" fmla="*/ 4520970 w 12633145"/>
              <a:gd name="connsiteY827" fmla="*/ 8938376 h 10285411"/>
              <a:gd name="connsiteX828" fmla="*/ 4513086 w 12633145"/>
              <a:gd name="connsiteY828" fmla="*/ 8938376 h 10285411"/>
              <a:gd name="connsiteX829" fmla="*/ 4513086 w 12633145"/>
              <a:gd name="connsiteY829" fmla="*/ 8930492 h 10285411"/>
              <a:gd name="connsiteX830" fmla="*/ 4528853 w 12633145"/>
              <a:gd name="connsiteY830" fmla="*/ 8922607 h 10285411"/>
              <a:gd name="connsiteX831" fmla="*/ 4008538 w 12633145"/>
              <a:gd name="connsiteY831" fmla="*/ 8922607 h 10285411"/>
              <a:gd name="connsiteX832" fmla="*/ 4008538 w 12633145"/>
              <a:gd name="connsiteY832" fmla="*/ 8969908 h 10285411"/>
              <a:gd name="connsiteX833" fmla="*/ 3961238 w 12633145"/>
              <a:gd name="connsiteY833" fmla="*/ 9001443 h 10285411"/>
              <a:gd name="connsiteX834" fmla="*/ 4008538 w 12633145"/>
              <a:gd name="connsiteY834" fmla="*/ 8922607 h 10285411"/>
              <a:gd name="connsiteX835" fmla="*/ 918186 w 12633145"/>
              <a:gd name="connsiteY835" fmla="*/ 8922607 h 10285411"/>
              <a:gd name="connsiteX836" fmla="*/ 926069 w 12633145"/>
              <a:gd name="connsiteY836" fmla="*/ 8930492 h 10285411"/>
              <a:gd name="connsiteX837" fmla="*/ 933953 w 12633145"/>
              <a:gd name="connsiteY837" fmla="*/ 8922607 h 10285411"/>
              <a:gd name="connsiteX838" fmla="*/ 7035824 w 12633145"/>
              <a:gd name="connsiteY838" fmla="*/ 8891073 h 10285411"/>
              <a:gd name="connsiteX839" fmla="*/ 7035824 w 12633145"/>
              <a:gd name="connsiteY839" fmla="*/ 8922607 h 10285411"/>
              <a:gd name="connsiteX840" fmla="*/ 7020057 w 12633145"/>
              <a:gd name="connsiteY840" fmla="*/ 8906841 h 10285411"/>
              <a:gd name="connsiteX841" fmla="*/ 7035824 w 12633145"/>
              <a:gd name="connsiteY841" fmla="*/ 8891073 h 10285411"/>
              <a:gd name="connsiteX842" fmla="*/ 918186 w 12633145"/>
              <a:gd name="connsiteY842" fmla="*/ 8891073 h 10285411"/>
              <a:gd name="connsiteX843" fmla="*/ 918186 w 12633145"/>
              <a:gd name="connsiteY843" fmla="*/ 8906841 h 10285411"/>
              <a:gd name="connsiteX844" fmla="*/ 933953 w 12633145"/>
              <a:gd name="connsiteY844" fmla="*/ 8898957 h 10285411"/>
              <a:gd name="connsiteX845" fmla="*/ 933953 w 12633145"/>
              <a:gd name="connsiteY845" fmla="*/ 8891073 h 10285411"/>
              <a:gd name="connsiteX846" fmla="*/ 918186 w 12633145"/>
              <a:gd name="connsiteY846" fmla="*/ 8891073 h 10285411"/>
              <a:gd name="connsiteX847" fmla="*/ 4598819 w 12633145"/>
              <a:gd name="connsiteY847" fmla="*/ 8881712 h 10285411"/>
              <a:gd name="connsiteX848" fmla="*/ 4607688 w 12633145"/>
              <a:gd name="connsiteY848" fmla="*/ 8906841 h 10285411"/>
              <a:gd name="connsiteX849" fmla="*/ 4599806 w 12633145"/>
              <a:gd name="connsiteY849" fmla="*/ 8938376 h 10285411"/>
              <a:gd name="connsiteX850" fmla="*/ 4591922 w 12633145"/>
              <a:gd name="connsiteY850" fmla="*/ 8954142 h 10285411"/>
              <a:gd name="connsiteX851" fmla="*/ 4576153 w 12633145"/>
              <a:gd name="connsiteY851" fmla="*/ 8954142 h 10285411"/>
              <a:gd name="connsiteX852" fmla="*/ 4576153 w 12633145"/>
              <a:gd name="connsiteY852" fmla="*/ 8906841 h 10285411"/>
              <a:gd name="connsiteX853" fmla="*/ 4591922 w 12633145"/>
              <a:gd name="connsiteY853" fmla="*/ 8883191 h 10285411"/>
              <a:gd name="connsiteX854" fmla="*/ 4598819 w 12633145"/>
              <a:gd name="connsiteY854" fmla="*/ 8881712 h 10285411"/>
              <a:gd name="connsiteX855" fmla="*/ 5049168 w 12633145"/>
              <a:gd name="connsiteY855" fmla="*/ 8875307 h 10285411"/>
              <a:gd name="connsiteX856" fmla="*/ 5049168 w 12633145"/>
              <a:gd name="connsiteY856" fmla="*/ 8891073 h 10285411"/>
              <a:gd name="connsiteX857" fmla="*/ 5033399 w 12633145"/>
              <a:gd name="connsiteY857" fmla="*/ 8891073 h 10285411"/>
              <a:gd name="connsiteX858" fmla="*/ 5222605 w 12633145"/>
              <a:gd name="connsiteY858" fmla="*/ 8859540 h 10285411"/>
              <a:gd name="connsiteX859" fmla="*/ 5238372 w 12633145"/>
              <a:gd name="connsiteY859" fmla="*/ 8859540 h 10285411"/>
              <a:gd name="connsiteX860" fmla="*/ 5238372 w 12633145"/>
              <a:gd name="connsiteY860" fmla="*/ 8875307 h 10285411"/>
              <a:gd name="connsiteX861" fmla="*/ 5206839 w 12633145"/>
              <a:gd name="connsiteY861" fmla="*/ 8906841 h 10285411"/>
              <a:gd name="connsiteX862" fmla="*/ 5175305 w 12633145"/>
              <a:gd name="connsiteY862" fmla="*/ 8938376 h 10285411"/>
              <a:gd name="connsiteX863" fmla="*/ 5175305 w 12633145"/>
              <a:gd name="connsiteY863" fmla="*/ 8922607 h 10285411"/>
              <a:gd name="connsiteX864" fmla="*/ 5206839 w 12633145"/>
              <a:gd name="connsiteY864" fmla="*/ 8875307 h 10285411"/>
              <a:gd name="connsiteX865" fmla="*/ 5214721 w 12633145"/>
              <a:gd name="connsiteY865" fmla="*/ 8867422 h 10285411"/>
              <a:gd name="connsiteX866" fmla="*/ 5222605 w 12633145"/>
              <a:gd name="connsiteY866" fmla="*/ 8859540 h 10285411"/>
              <a:gd name="connsiteX867" fmla="*/ 4166209 w 12633145"/>
              <a:gd name="connsiteY867" fmla="*/ 8859540 h 10285411"/>
              <a:gd name="connsiteX868" fmla="*/ 4181976 w 12633145"/>
              <a:gd name="connsiteY868" fmla="*/ 8859540 h 10285411"/>
              <a:gd name="connsiteX869" fmla="*/ 4181976 w 12633145"/>
              <a:gd name="connsiteY869" fmla="*/ 8875307 h 10285411"/>
              <a:gd name="connsiteX870" fmla="*/ 4174094 w 12633145"/>
              <a:gd name="connsiteY870" fmla="*/ 8891073 h 10285411"/>
              <a:gd name="connsiteX871" fmla="*/ 4166209 w 12633145"/>
              <a:gd name="connsiteY871" fmla="*/ 8875307 h 10285411"/>
              <a:gd name="connsiteX872" fmla="*/ 4166209 w 12633145"/>
              <a:gd name="connsiteY872" fmla="*/ 8859540 h 10285411"/>
              <a:gd name="connsiteX873" fmla="*/ 1943048 w 12633145"/>
              <a:gd name="connsiteY873" fmla="*/ 8859540 h 10285411"/>
              <a:gd name="connsiteX874" fmla="*/ 1927279 w 12633145"/>
              <a:gd name="connsiteY874" fmla="*/ 8875307 h 10285411"/>
              <a:gd name="connsiteX875" fmla="*/ 1943048 w 12633145"/>
              <a:gd name="connsiteY875" fmla="*/ 8875307 h 10285411"/>
              <a:gd name="connsiteX876" fmla="*/ 5711387 w 12633145"/>
              <a:gd name="connsiteY876" fmla="*/ 8843772 h 10285411"/>
              <a:gd name="connsiteX877" fmla="*/ 5703503 w 12633145"/>
              <a:gd name="connsiteY877" fmla="*/ 8851656 h 10285411"/>
              <a:gd name="connsiteX878" fmla="*/ 5695619 w 12633145"/>
              <a:gd name="connsiteY878" fmla="*/ 8875307 h 10285411"/>
              <a:gd name="connsiteX879" fmla="*/ 5695619 w 12633145"/>
              <a:gd name="connsiteY879" fmla="*/ 8906841 h 10285411"/>
              <a:gd name="connsiteX880" fmla="*/ 5711387 w 12633145"/>
              <a:gd name="connsiteY880" fmla="*/ 8891073 h 10285411"/>
              <a:gd name="connsiteX881" fmla="*/ 5703503 w 12633145"/>
              <a:gd name="connsiteY881" fmla="*/ 8883191 h 10285411"/>
              <a:gd name="connsiteX882" fmla="*/ 5711387 w 12633145"/>
              <a:gd name="connsiteY882" fmla="*/ 8859540 h 10285411"/>
              <a:gd name="connsiteX883" fmla="*/ 5711387 w 12633145"/>
              <a:gd name="connsiteY883" fmla="*/ 8843772 h 10285411"/>
              <a:gd name="connsiteX884" fmla="*/ 4840253 w 12633145"/>
              <a:gd name="connsiteY884" fmla="*/ 8835890 h 10285411"/>
              <a:gd name="connsiteX885" fmla="*/ 4844194 w 12633145"/>
              <a:gd name="connsiteY885" fmla="*/ 8843772 h 10285411"/>
              <a:gd name="connsiteX886" fmla="*/ 4812662 w 12633145"/>
              <a:gd name="connsiteY886" fmla="*/ 8859540 h 10285411"/>
              <a:gd name="connsiteX887" fmla="*/ 4828428 w 12633145"/>
              <a:gd name="connsiteY887" fmla="*/ 8843772 h 10285411"/>
              <a:gd name="connsiteX888" fmla="*/ 4840253 w 12633145"/>
              <a:gd name="connsiteY888" fmla="*/ 8835890 h 10285411"/>
              <a:gd name="connsiteX889" fmla="*/ 7083124 w 12633145"/>
              <a:gd name="connsiteY889" fmla="*/ 8828006 h 10285411"/>
              <a:gd name="connsiteX890" fmla="*/ 7051590 w 12633145"/>
              <a:gd name="connsiteY890" fmla="*/ 8875307 h 10285411"/>
              <a:gd name="connsiteX891" fmla="*/ 7067356 w 12633145"/>
              <a:gd name="connsiteY891" fmla="*/ 8843772 h 10285411"/>
              <a:gd name="connsiteX892" fmla="*/ 6200166 w 12633145"/>
              <a:gd name="connsiteY892" fmla="*/ 8828006 h 10285411"/>
              <a:gd name="connsiteX893" fmla="*/ 6200166 w 12633145"/>
              <a:gd name="connsiteY893" fmla="*/ 8843772 h 10285411"/>
              <a:gd name="connsiteX894" fmla="*/ 6215934 w 12633145"/>
              <a:gd name="connsiteY894" fmla="*/ 8828006 h 10285411"/>
              <a:gd name="connsiteX895" fmla="*/ 5159536 w 12633145"/>
              <a:gd name="connsiteY895" fmla="*/ 8828006 h 10285411"/>
              <a:gd name="connsiteX896" fmla="*/ 5159536 w 12633145"/>
              <a:gd name="connsiteY896" fmla="*/ 8843772 h 10285411"/>
              <a:gd name="connsiteX897" fmla="*/ 5175305 w 12633145"/>
              <a:gd name="connsiteY897" fmla="*/ 8843772 h 10285411"/>
              <a:gd name="connsiteX898" fmla="*/ 7209261 w 12633145"/>
              <a:gd name="connsiteY898" fmla="*/ 8812237 h 10285411"/>
              <a:gd name="connsiteX899" fmla="*/ 7225029 w 12633145"/>
              <a:gd name="connsiteY899" fmla="*/ 8828006 h 10285411"/>
              <a:gd name="connsiteX900" fmla="*/ 7209261 w 12633145"/>
              <a:gd name="connsiteY900" fmla="*/ 8828006 h 10285411"/>
              <a:gd name="connsiteX901" fmla="*/ 5064935 w 12633145"/>
              <a:gd name="connsiteY901" fmla="*/ 8812237 h 10285411"/>
              <a:gd name="connsiteX902" fmla="*/ 5064935 w 12633145"/>
              <a:gd name="connsiteY902" fmla="*/ 8828006 h 10285411"/>
              <a:gd name="connsiteX903" fmla="*/ 5080701 w 12633145"/>
              <a:gd name="connsiteY903" fmla="*/ 8828006 h 10285411"/>
              <a:gd name="connsiteX904" fmla="*/ 5064935 w 12633145"/>
              <a:gd name="connsiteY904" fmla="*/ 8906841 h 10285411"/>
              <a:gd name="connsiteX905" fmla="*/ 5064935 w 12633145"/>
              <a:gd name="connsiteY905" fmla="*/ 8875307 h 10285411"/>
              <a:gd name="connsiteX906" fmla="*/ 5064935 w 12633145"/>
              <a:gd name="connsiteY906" fmla="*/ 8843772 h 10285411"/>
              <a:gd name="connsiteX907" fmla="*/ 5049168 w 12633145"/>
              <a:gd name="connsiteY907" fmla="*/ 8828006 h 10285411"/>
              <a:gd name="connsiteX908" fmla="*/ 6184400 w 12633145"/>
              <a:gd name="connsiteY908" fmla="*/ 8796471 h 10285411"/>
              <a:gd name="connsiteX909" fmla="*/ 6231701 w 12633145"/>
              <a:gd name="connsiteY909" fmla="*/ 8812237 h 10285411"/>
              <a:gd name="connsiteX910" fmla="*/ 6231701 w 12633145"/>
              <a:gd name="connsiteY910" fmla="*/ 8843772 h 10285411"/>
              <a:gd name="connsiteX911" fmla="*/ 6215934 w 12633145"/>
              <a:gd name="connsiteY911" fmla="*/ 8875307 h 10285411"/>
              <a:gd name="connsiteX912" fmla="*/ 6215934 w 12633145"/>
              <a:gd name="connsiteY912" fmla="*/ 8883191 h 10285411"/>
              <a:gd name="connsiteX913" fmla="*/ 6200166 w 12633145"/>
              <a:gd name="connsiteY913" fmla="*/ 8906841 h 10285411"/>
              <a:gd name="connsiteX914" fmla="*/ 6200166 w 12633145"/>
              <a:gd name="connsiteY914" fmla="*/ 8938376 h 10285411"/>
              <a:gd name="connsiteX915" fmla="*/ 6184400 w 12633145"/>
              <a:gd name="connsiteY915" fmla="*/ 8969908 h 10285411"/>
              <a:gd name="connsiteX916" fmla="*/ 6168633 w 12633145"/>
              <a:gd name="connsiteY916" fmla="*/ 9001443 h 10285411"/>
              <a:gd name="connsiteX917" fmla="*/ 6152865 w 12633145"/>
              <a:gd name="connsiteY917" fmla="*/ 9017211 h 10285411"/>
              <a:gd name="connsiteX918" fmla="*/ 6121330 w 12633145"/>
              <a:gd name="connsiteY918" fmla="*/ 8985677 h 10285411"/>
              <a:gd name="connsiteX919" fmla="*/ 6074030 w 12633145"/>
              <a:gd name="connsiteY919" fmla="*/ 8922607 h 10285411"/>
              <a:gd name="connsiteX920" fmla="*/ 6081914 w 12633145"/>
              <a:gd name="connsiteY920" fmla="*/ 8891073 h 10285411"/>
              <a:gd name="connsiteX921" fmla="*/ 6121330 w 12633145"/>
              <a:gd name="connsiteY921" fmla="*/ 8859540 h 10285411"/>
              <a:gd name="connsiteX922" fmla="*/ 6152865 w 12633145"/>
              <a:gd name="connsiteY922" fmla="*/ 8828006 h 10285411"/>
              <a:gd name="connsiteX923" fmla="*/ 6168633 w 12633145"/>
              <a:gd name="connsiteY923" fmla="*/ 8812237 h 10285411"/>
              <a:gd name="connsiteX924" fmla="*/ 6184400 w 12633145"/>
              <a:gd name="connsiteY924" fmla="*/ 8796471 h 10285411"/>
              <a:gd name="connsiteX925" fmla="*/ 5017634 w 12633145"/>
              <a:gd name="connsiteY925" fmla="*/ 8796471 h 10285411"/>
              <a:gd name="connsiteX926" fmla="*/ 5033399 w 12633145"/>
              <a:gd name="connsiteY926" fmla="*/ 8812237 h 10285411"/>
              <a:gd name="connsiteX927" fmla="*/ 5017634 w 12633145"/>
              <a:gd name="connsiteY927" fmla="*/ 8843772 h 10285411"/>
              <a:gd name="connsiteX928" fmla="*/ 5017634 w 12633145"/>
              <a:gd name="connsiteY928" fmla="*/ 8796471 h 10285411"/>
              <a:gd name="connsiteX929" fmla="*/ 4639223 w 12633145"/>
              <a:gd name="connsiteY929" fmla="*/ 8796471 h 10285411"/>
              <a:gd name="connsiteX930" fmla="*/ 4623456 w 12633145"/>
              <a:gd name="connsiteY930" fmla="*/ 8828006 h 10285411"/>
              <a:gd name="connsiteX931" fmla="*/ 4623456 w 12633145"/>
              <a:gd name="connsiteY931" fmla="*/ 8812237 h 10285411"/>
              <a:gd name="connsiteX932" fmla="*/ 7049619 w 12633145"/>
              <a:gd name="connsiteY932" fmla="*/ 8786616 h 10285411"/>
              <a:gd name="connsiteX933" fmla="*/ 7051590 w 12633145"/>
              <a:gd name="connsiteY933" fmla="*/ 8796471 h 10285411"/>
              <a:gd name="connsiteX934" fmla="*/ 7020057 w 12633145"/>
              <a:gd name="connsiteY934" fmla="*/ 8891073 h 10285411"/>
              <a:gd name="connsiteX935" fmla="*/ 6988523 w 12633145"/>
              <a:gd name="connsiteY935" fmla="*/ 8906841 h 10285411"/>
              <a:gd name="connsiteX936" fmla="*/ 7012173 w 12633145"/>
              <a:gd name="connsiteY936" fmla="*/ 8859540 h 10285411"/>
              <a:gd name="connsiteX937" fmla="*/ 7035824 w 12633145"/>
              <a:gd name="connsiteY937" fmla="*/ 8812237 h 10285411"/>
              <a:gd name="connsiteX938" fmla="*/ 7043706 w 12633145"/>
              <a:gd name="connsiteY938" fmla="*/ 8788587 h 10285411"/>
              <a:gd name="connsiteX939" fmla="*/ 7049619 w 12633145"/>
              <a:gd name="connsiteY939" fmla="*/ 8786616 h 10285411"/>
              <a:gd name="connsiteX940" fmla="*/ 1067974 w 12633145"/>
              <a:gd name="connsiteY940" fmla="*/ 8780705 h 10285411"/>
              <a:gd name="connsiteX941" fmla="*/ 1060090 w 12633145"/>
              <a:gd name="connsiteY941" fmla="*/ 8796471 h 10285411"/>
              <a:gd name="connsiteX942" fmla="*/ 1075858 w 12633145"/>
              <a:gd name="connsiteY942" fmla="*/ 8788587 h 10285411"/>
              <a:gd name="connsiteX943" fmla="*/ 1075858 w 12633145"/>
              <a:gd name="connsiteY943" fmla="*/ 8780705 h 10285411"/>
              <a:gd name="connsiteX944" fmla="*/ 1067974 w 12633145"/>
              <a:gd name="connsiteY944" fmla="*/ 8780705 h 10285411"/>
              <a:gd name="connsiteX945" fmla="*/ 863000 w 12633145"/>
              <a:gd name="connsiteY945" fmla="*/ 8780705 h 10285411"/>
              <a:gd name="connsiteX946" fmla="*/ 855118 w 12633145"/>
              <a:gd name="connsiteY946" fmla="*/ 8796471 h 10285411"/>
              <a:gd name="connsiteX947" fmla="*/ 870884 w 12633145"/>
              <a:gd name="connsiteY947" fmla="*/ 8780705 h 10285411"/>
              <a:gd name="connsiteX948" fmla="*/ 863000 w 12633145"/>
              <a:gd name="connsiteY948" fmla="*/ 8780705 h 10285411"/>
              <a:gd name="connsiteX949" fmla="*/ 839349 w 12633145"/>
              <a:gd name="connsiteY949" fmla="*/ 8780705 h 10285411"/>
              <a:gd name="connsiteX950" fmla="*/ 823583 w 12633145"/>
              <a:gd name="connsiteY950" fmla="*/ 8796471 h 10285411"/>
              <a:gd name="connsiteX951" fmla="*/ 839349 w 12633145"/>
              <a:gd name="connsiteY951" fmla="*/ 8796471 h 10285411"/>
              <a:gd name="connsiteX952" fmla="*/ 839349 w 12633145"/>
              <a:gd name="connsiteY952" fmla="*/ 8780705 h 10285411"/>
              <a:gd name="connsiteX953" fmla="*/ 7241781 w 12633145"/>
              <a:gd name="connsiteY953" fmla="*/ 8775776 h 10285411"/>
              <a:gd name="connsiteX954" fmla="*/ 7256562 w 12633145"/>
              <a:gd name="connsiteY954" fmla="*/ 8796471 h 10285411"/>
              <a:gd name="connsiteX955" fmla="*/ 7240795 w 12633145"/>
              <a:gd name="connsiteY955" fmla="*/ 8812237 h 10285411"/>
              <a:gd name="connsiteX956" fmla="*/ 7225029 w 12633145"/>
              <a:gd name="connsiteY956" fmla="*/ 8804355 h 10285411"/>
              <a:gd name="connsiteX957" fmla="*/ 7240795 w 12633145"/>
              <a:gd name="connsiteY957" fmla="*/ 8780705 h 10285411"/>
              <a:gd name="connsiteX958" fmla="*/ 7241781 w 12633145"/>
              <a:gd name="connsiteY958" fmla="*/ 8775776 h 10285411"/>
              <a:gd name="connsiteX959" fmla="*/ 4335706 w 12633145"/>
              <a:gd name="connsiteY959" fmla="*/ 8772821 h 10285411"/>
              <a:gd name="connsiteX960" fmla="*/ 4339647 w 12633145"/>
              <a:gd name="connsiteY960" fmla="*/ 8780705 h 10285411"/>
              <a:gd name="connsiteX961" fmla="*/ 4308114 w 12633145"/>
              <a:gd name="connsiteY961" fmla="*/ 8796471 h 10285411"/>
              <a:gd name="connsiteX962" fmla="*/ 4323881 w 12633145"/>
              <a:gd name="connsiteY962" fmla="*/ 8780705 h 10285411"/>
              <a:gd name="connsiteX963" fmla="*/ 4335706 w 12633145"/>
              <a:gd name="connsiteY963" fmla="*/ 8772821 h 10285411"/>
              <a:gd name="connsiteX964" fmla="*/ 4591922 w 12633145"/>
              <a:gd name="connsiteY964" fmla="*/ 8764937 h 10285411"/>
              <a:gd name="connsiteX965" fmla="*/ 4599806 w 12633145"/>
              <a:gd name="connsiteY965" fmla="*/ 8764937 h 10285411"/>
              <a:gd name="connsiteX966" fmla="*/ 4591922 w 12633145"/>
              <a:gd name="connsiteY966" fmla="*/ 8780705 h 10285411"/>
              <a:gd name="connsiteX967" fmla="*/ 4591922 w 12633145"/>
              <a:gd name="connsiteY967" fmla="*/ 8764937 h 10285411"/>
              <a:gd name="connsiteX968" fmla="*/ 1138925 w 12633145"/>
              <a:gd name="connsiteY968" fmla="*/ 8764937 h 10285411"/>
              <a:gd name="connsiteX969" fmla="*/ 1123159 w 12633145"/>
              <a:gd name="connsiteY969" fmla="*/ 8812237 h 10285411"/>
              <a:gd name="connsiteX970" fmla="*/ 1138925 w 12633145"/>
              <a:gd name="connsiteY970" fmla="*/ 8812237 h 10285411"/>
              <a:gd name="connsiteX971" fmla="*/ 1154694 w 12633145"/>
              <a:gd name="connsiteY971" fmla="*/ 8780705 h 10285411"/>
              <a:gd name="connsiteX972" fmla="*/ 6730336 w 12633145"/>
              <a:gd name="connsiteY972" fmla="*/ 8755082 h 10285411"/>
              <a:gd name="connsiteX973" fmla="*/ 6744132 w 12633145"/>
              <a:gd name="connsiteY973" fmla="*/ 8757052 h 10285411"/>
              <a:gd name="connsiteX974" fmla="*/ 6752016 w 12633145"/>
              <a:gd name="connsiteY974" fmla="*/ 8780705 h 10285411"/>
              <a:gd name="connsiteX975" fmla="*/ 6752016 w 12633145"/>
              <a:gd name="connsiteY975" fmla="*/ 8812237 h 10285411"/>
              <a:gd name="connsiteX976" fmla="*/ 6720482 w 12633145"/>
              <a:gd name="connsiteY976" fmla="*/ 8859540 h 10285411"/>
              <a:gd name="connsiteX977" fmla="*/ 6688947 w 12633145"/>
              <a:gd name="connsiteY977" fmla="*/ 8938376 h 10285411"/>
              <a:gd name="connsiteX978" fmla="*/ 6673181 w 12633145"/>
              <a:gd name="connsiteY978" fmla="*/ 8954142 h 10285411"/>
              <a:gd name="connsiteX979" fmla="*/ 6610112 w 12633145"/>
              <a:gd name="connsiteY979" fmla="*/ 9048746 h 10285411"/>
              <a:gd name="connsiteX980" fmla="*/ 6625878 w 12633145"/>
              <a:gd name="connsiteY980" fmla="*/ 9001443 h 10285411"/>
              <a:gd name="connsiteX981" fmla="*/ 6657413 w 12633145"/>
              <a:gd name="connsiteY981" fmla="*/ 8891073 h 10285411"/>
              <a:gd name="connsiteX982" fmla="*/ 6665297 w 12633145"/>
              <a:gd name="connsiteY982" fmla="*/ 8843772 h 10285411"/>
              <a:gd name="connsiteX983" fmla="*/ 6681062 w 12633145"/>
              <a:gd name="connsiteY983" fmla="*/ 8804355 h 10285411"/>
              <a:gd name="connsiteX984" fmla="*/ 6696831 w 12633145"/>
              <a:gd name="connsiteY984" fmla="*/ 8780705 h 10285411"/>
              <a:gd name="connsiteX985" fmla="*/ 6704713 w 12633145"/>
              <a:gd name="connsiteY985" fmla="*/ 8764937 h 10285411"/>
              <a:gd name="connsiteX986" fmla="*/ 6730336 w 12633145"/>
              <a:gd name="connsiteY986" fmla="*/ 8755082 h 10285411"/>
              <a:gd name="connsiteX987" fmla="*/ 5995194 w 12633145"/>
              <a:gd name="connsiteY987" fmla="*/ 8749170 h 10285411"/>
              <a:gd name="connsiteX988" fmla="*/ 5995194 w 12633145"/>
              <a:gd name="connsiteY988" fmla="*/ 8764937 h 10285411"/>
              <a:gd name="connsiteX989" fmla="*/ 6010963 w 12633145"/>
              <a:gd name="connsiteY989" fmla="*/ 8749170 h 10285411"/>
              <a:gd name="connsiteX990" fmla="*/ 5995194 w 12633145"/>
              <a:gd name="connsiteY990" fmla="*/ 8749170 h 10285411"/>
              <a:gd name="connsiteX991" fmla="*/ 1501568 w 12633145"/>
              <a:gd name="connsiteY991" fmla="*/ 8749170 h 10285411"/>
              <a:gd name="connsiteX992" fmla="*/ 1485802 w 12633145"/>
              <a:gd name="connsiteY992" fmla="*/ 8796471 h 10285411"/>
              <a:gd name="connsiteX993" fmla="*/ 1454267 w 12633145"/>
              <a:gd name="connsiteY993" fmla="*/ 8812237 h 10285411"/>
              <a:gd name="connsiteX994" fmla="*/ 1470036 w 12633145"/>
              <a:gd name="connsiteY994" fmla="*/ 8796471 h 10285411"/>
              <a:gd name="connsiteX995" fmla="*/ 1485802 w 12633145"/>
              <a:gd name="connsiteY995" fmla="*/ 8764937 h 10285411"/>
              <a:gd name="connsiteX996" fmla="*/ 1501568 w 12633145"/>
              <a:gd name="connsiteY996" fmla="*/ 8749170 h 10285411"/>
              <a:gd name="connsiteX997" fmla="*/ 3716847 w 12633145"/>
              <a:gd name="connsiteY997" fmla="*/ 8741286 h 10285411"/>
              <a:gd name="connsiteX998" fmla="*/ 3708963 w 12633145"/>
              <a:gd name="connsiteY998" fmla="*/ 8749170 h 10285411"/>
              <a:gd name="connsiteX999" fmla="*/ 3693196 w 12633145"/>
              <a:gd name="connsiteY999" fmla="*/ 8764937 h 10285411"/>
              <a:gd name="connsiteX1000" fmla="*/ 3708963 w 12633145"/>
              <a:gd name="connsiteY1000" fmla="*/ 8764937 h 10285411"/>
              <a:gd name="connsiteX1001" fmla="*/ 3716847 w 12633145"/>
              <a:gd name="connsiteY1001" fmla="*/ 8741286 h 10285411"/>
              <a:gd name="connsiteX1002" fmla="*/ 6215934 w 12633145"/>
              <a:gd name="connsiteY1002" fmla="*/ 8733402 h 10285411"/>
              <a:gd name="connsiteX1003" fmla="*/ 6215934 w 12633145"/>
              <a:gd name="connsiteY1003" fmla="*/ 8749170 h 10285411"/>
              <a:gd name="connsiteX1004" fmla="*/ 6200166 w 12633145"/>
              <a:gd name="connsiteY1004" fmla="*/ 8749170 h 10285411"/>
              <a:gd name="connsiteX1005" fmla="*/ 6215934 w 12633145"/>
              <a:gd name="connsiteY1005" fmla="*/ 8733402 h 10285411"/>
              <a:gd name="connsiteX1006" fmla="*/ 6152865 w 12633145"/>
              <a:gd name="connsiteY1006" fmla="*/ 8733402 h 10285411"/>
              <a:gd name="connsiteX1007" fmla="*/ 6160749 w 12633145"/>
              <a:gd name="connsiteY1007" fmla="*/ 8741286 h 10285411"/>
              <a:gd name="connsiteX1008" fmla="*/ 6168633 w 12633145"/>
              <a:gd name="connsiteY1008" fmla="*/ 8749170 h 10285411"/>
              <a:gd name="connsiteX1009" fmla="*/ 6160749 w 12633145"/>
              <a:gd name="connsiteY1009" fmla="*/ 8772821 h 10285411"/>
              <a:gd name="connsiteX1010" fmla="*/ 6129214 w 12633145"/>
              <a:gd name="connsiteY1010" fmla="*/ 8788587 h 10285411"/>
              <a:gd name="connsiteX1011" fmla="*/ 6137099 w 12633145"/>
              <a:gd name="connsiteY1011" fmla="*/ 8749170 h 10285411"/>
              <a:gd name="connsiteX1012" fmla="*/ 5269906 w 12633145"/>
              <a:gd name="connsiteY1012" fmla="*/ 8733402 h 10285411"/>
              <a:gd name="connsiteX1013" fmla="*/ 5269906 w 12633145"/>
              <a:gd name="connsiteY1013" fmla="*/ 8749170 h 10285411"/>
              <a:gd name="connsiteX1014" fmla="*/ 5285675 w 12633145"/>
              <a:gd name="connsiteY1014" fmla="*/ 8733402 h 10285411"/>
              <a:gd name="connsiteX1015" fmla="*/ 5269906 w 12633145"/>
              <a:gd name="connsiteY1015" fmla="*/ 8733402 h 10285411"/>
              <a:gd name="connsiteX1016" fmla="*/ 1816910 w 12633145"/>
              <a:gd name="connsiteY1016" fmla="*/ 8733402 h 10285411"/>
              <a:gd name="connsiteX1017" fmla="*/ 1832678 w 12633145"/>
              <a:gd name="connsiteY1017" fmla="*/ 8733402 h 10285411"/>
              <a:gd name="connsiteX1018" fmla="*/ 1832678 w 12633145"/>
              <a:gd name="connsiteY1018" fmla="*/ 8749170 h 10285411"/>
              <a:gd name="connsiteX1019" fmla="*/ 1824794 w 12633145"/>
              <a:gd name="connsiteY1019" fmla="*/ 8749170 h 10285411"/>
              <a:gd name="connsiteX1020" fmla="*/ 1816910 w 12633145"/>
              <a:gd name="connsiteY1020" fmla="*/ 8733402 h 10285411"/>
              <a:gd name="connsiteX1021" fmla="*/ 1357694 w 12633145"/>
              <a:gd name="connsiteY1021" fmla="*/ 8723549 h 10285411"/>
              <a:gd name="connsiteX1022" fmla="*/ 1343897 w 12633145"/>
              <a:gd name="connsiteY1022" fmla="*/ 8725520 h 10285411"/>
              <a:gd name="connsiteX1023" fmla="*/ 1328131 w 12633145"/>
              <a:gd name="connsiteY1023" fmla="*/ 8741286 h 10285411"/>
              <a:gd name="connsiteX1024" fmla="*/ 1343897 w 12633145"/>
              <a:gd name="connsiteY1024" fmla="*/ 8741286 h 10285411"/>
              <a:gd name="connsiteX1025" fmla="*/ 1359665 w 12633145"/>
              <a:gd name="connsiteY1025" fmla="*/ 8749170 h 10285411"/>
              <a:gd name="connsiteX1026" fmla="*/ 1375431 w 12633145"/>
              <a:gd name="connsiteY1026" fmla="*/ 8749170 h 10285411"/>
              <a:gd name="connsiteX1027" fmla="*/ 1367550 w 12633145"/>
              <a:gd name="connsiteY1027" fmla="*/ 8733402 h 10285411"/>
              <a:gd name="connsiteX1028" fmla="*/ 1357694 w 12633145"/>
              <a:gd name="connsiteY1028" fmla="*/ 8723549 h 10285411"/>
              <a:gd name="connsiteX1029" fmla="*/ 6215934 w 12633145"/>
              <a:gd name="connsiteY1029" fmla="*/ 8701869 h 10285411"/>
              <a:gd name="connsiteX1030" fmla="*/ 6215934 w 12633145"/>
              <a:gd name="connsiteY1030" fmla="*/ 8717636 h 10285411"/>
              <a:gd name="connsiteX1031" fmla="*/ 6200166 w 12633145"/>
              <a:gd name="connsiteY1031" fmla="*/ 8717636 h 10285411"/>
              <a:gd name="connsiteX1032" fmla="*/ 6215934 w 12633145"/>
              <a:gd name="connsiteY1032" fmla="*/ 8701869 h 10285411"/>
              <a:gd name="connsiteX1033" fmla="*/ 4735797 w 12633145"/>
              <a:gd name="connsiteY1033" fmla="*/ 8692015 h 10285411"/>
              <a:gd name="connsiteX1034" fmla="*/ 4749593 w 12633145"/>
              <a:gd name="connsiteY1034" fmla="*/ 8701869 h 10285411"/>
              <a:gd name="connsiteX1035" fmla="*/ 4733826 w 12633145"/>
              <a:gd name="connsiteY1035" fmla="*/ 8717636 h 10285411"/>
              <a:gd name="connsiteX1036" fmla="*/ 4725942 w 12633145"/>
              <a:gd name="connsiteY1036" fmla="*/ 8741286 h 10285411"/>
              <a:gd name="connsiteX1037" fmla="*/ 4710174 w 12633145"/>
              <a:gd name="connsiteY1037" fmla="*/ 8749170 h 10285411"/>
              <a:gd name="connsiteX1038" fmla="*/ 4702291 w 12633145"/>
              <a:gd name="connsiteY1038" fmla="*/ 8749170 h 10285411"/>
              <a:gd name="connsiteX1039" fmla="*/ 4686523 w 12633145"/>
              <a:gd name="connsiteY1039" fmla="*/ 8764937 h 10285411"/>
              <a:gd name="connsiteX1040" fmla="*/ 4702291 w 12633145"/>
              <a:gd name="connsiteY1040" fmla="*/ 8717636 h 10285411"/>
              <a:gd name="connsiteX1041" fmla="*/ 4725942 w 12633145"/>
              <a:gd name="connsiteY1041" fmla="*/ 8693985 h 10285411"/>
              <a:gd name="connsiteX1042" fmla="*/ 4735797 w 12633145"/>
              <a:gd name="connsiteY1042" fmla="*/ 8692015 h 10285411"/>
              <a:gd name="connsiteX1043" fmla="*/ 1751872 w 12633145"/>
              <a:gd name="connsiteY1043" fmla="*/ 8692015 h 10285411"/>
              <a:gd name="connsiteX1044" fmla="*/ 1753842 w 12633145"/>
              <a:gd name="connsiteY1044" fmla="*/ 8701869 h 10285411"/>
              <a:gd name="connsiteX1045" fmla="*/ 1738076 w 12633145"/>
              <a:gd name="connsiteY1045" fmla="*/ 8709751 h 10285411"/>
              <a:gd name="connsiteX1046" fmla="*/ 1745958 w 12633145"/>
              <a:gd name="connsiteY1046" fmla="*/ 8693985 h 10285411"/>
              <a:gd name="connsiteX1047" fmla="*/ 1751872 w 12633145"/>
              <a:gd name="connsiteY1047" fmla="*/ 8692015 h 10285411"/>
              <a:gd name="connsiteX1048" fmla="*/ 920157 w 12633145"/>
              <a:gd name="connsiteY1048" fmla="*/ 8692015 h 10285411"/>
              <a:gd name="connsiteX1049" fmla="*/ 918186 w 12633145"/>
              <a:gd name="connsiteY1049" fmla="*/ 8701869 h 10285411"/>
              <a:gd name="connsiteX1050" fmla="*/ 926069 w 12633145"/>
              <a:gd name="connsiteY1050" fmla="*/ 8693985 h 10285411"/>
              <a:gd name="connsiteX1051" fmla="*/ 920157 w 12633145"/>
              <a:gd name="connsiteY1051" fmla="*/ 8692015 h 10285411"/>
              <a:gd name="connsiteX1052" fmla="*/ 5222605 w 12633145"/>
              <a:gd name="connsiteY1052" fmla="*/ 8686101 h 10285411"/>
              <a:gd name="connsiteX1053" fmla="*/ 5222605 w 12633145"/>
              <a:gd name="connsiteY1053" fmla="*/ 8701869 h 10285411"/>
              <a:gd name="connsiteX1054" fmla="*/ 5214721 w 12633145"/>
              <a:gd name="connsiteY1054" fmla="*/ 8717636 h 10285411"/>
              <a:gd name="connsiteX1055" fmla="*/ 5206839 w 12633145"/>
              <a:gd name="connsiteY1055" fmla="*/ 8701869 h 10285411"/>
              <a:gd name="connsiteX1056" fmla="*/ 5112235 w 12633145"/>
              <a:gd name="connsiteY1056" fmla="*/ 8686101 h 10285411"/>
              <a:gd name="connsiteX1057" fmla="*/ 5128004 w 12633145"/>
              <a:gd name="connsiteY1057" fmla="*/ 8701869 h 10285411"/>
              <a:gd name="connsiteX1058" fmla="*/ 5128004 w 12633145"/>
              <a:gd name="connsiteY1058" fmla="*/ 8686101 h 10285411"/>
              <a:gd name="connsiteX1059" fmla="*/ 4875728 w 12633145"/>
              <a:gd name="connsiteY1059" fmla="*/ 8686101 h 10285411"/>
              <a:gd name="connsiteX1060" fmla="*/ 4867845 w 12633145"/>
              <a:gd name="connsiteY1060" fmla="*/ 8741286 h 10285411"/>
              <a:gd name="connsiteX1061" fmla="*/ 4844194 w 12633145"/>
              <a:gd name="connsiteY1061" fmla="*/ 8780705 h 10285411"/>
              <a:gd name="connsiteX1062" fmla="*/ 4844194 w 12633145"/>
              <a:gd name="connsiteY1062" fmla="*/ 8796471 h 10285411"/>
              <a:gd name="connsiteX1063" fmla="*/ 4812662 w 12633145"/>
              <a:gd name="connsiteY1063" fmla="*/ 8812237 h 10285411"/>
              <a:gd name="connsiteX1064" fmla="*/ 4812662 w 12633145"/>
              <a:gd name="connsiteY1064" fmla="*/ 8780705 h 10285411"/>
              <a:gd name="connsiteX1065" fmla="*/ 4859962 w 12633145"/>
              <a:gd name="connsiteY1065" fmla="*/ 8717636 h 10285411"/>
              <a:gd name="connsiteX1066" fmla="*/ 4315997 w 12633145"/>
              <a:gd name="connsiteY1066" fmla="*/ 8682160 h 10285411"/>
              <a:gd name="connsiteX1067" fmla="*/ 4323881 w 12633145"/>
              <a:gd name="connsiteY1067" fmla="*/ 8686101 h 10285411"/>
              <a:gd name="connsiteX1068" fmla="*/ 4323881 w 12633145"/>
              <a:gd name="connsiteY1068" fmla="*/ 8709751 h 10285411"/>
              <a:gd name="connsiteX1069" fmla="*/ 4308114 w 12633145"/>
              <a:gd name="connsiteY1069" fmla="*/ 8733402 h 10285411"/>
              <a:gd name="connsiteX1070" fmla="*/ 4300230 w 12633145"/>
              <a:gd name="connsiteY1070" fmla="*/ 8749170 h 10285411"/>
              <a:gd name="connsiteX1071" fmla="*/ 4292346 w 12633145"/>
              <a:gd name="connsiteY1071" fmla="*/ 8717636 h 10285411"/>
              <a:gd name="connsiteX1072" fmla="*/ 4315997 w 12633145"/>
              <a:gd name="connsiteY1072" fmla="*/ 8682160 h 10285411"/>
              <a:gd name="connsiteX1073" fmla="*/ 3779915 w 12633145"/>
              <a:gd name="connsiteY1073" fmla="*/ 8670335 h 10285411"/>
              <a:gd name="connsiteX1074" fmla="*/ 3756264 w 12633145"/>
              <a:gd name="connsiteY1074" fmla="*/ 8686101 h 10285411"/>
              <a:gd name="connsiteX1075" fmla="*/ 3740498 w 12633145"/>
              <a:gd name="connsiteY1075" fmla="*/ 8749170 h 10285411"/>
              <a:gd name="connsiteX1076" fmla="*/ 3772032 w 12633145"/>
              <a:gd name="connsiteY1076" fmla="*/ 8749170 h 10285411"/>
              <a:gd name="connsiteX1077" fmla="*/ 3787798 w 12633145"/>
              <a:gd name="connsiteY1077" fmla="*/ 8733402 h 10285411"/>
              <a:gd name="connsiteX1078" fmla="*/ 3787798 w 12633145"/>
              <a:gd name="connsiteY1078" fmla="*/ 8717636 h 10285411"/>
              <a:gd name="connsiteX1079" fmla="*/ 3787798 w 12633145"/>
              <a:gd name="connsiteY1079" fmla="*/ 8709751 h 10285411"/>
              <a:gd name="connsiteX1080" fmla="*/ 3787798 w 12633145"/>
              <a:gd name="connsiteY1080" fmla="*/ 8686101 h 10285411"/>
              <a:gd name="connsiteX1081" fmla="*/ 3779915 w 12633145"/>
              <a:gd name="connsiteY1081" fmla="*/ 8670335 h 10285411"/>
              <a:gd name="connsiteX1082" fmla="*/ 1879979 w 12633145"/>
              <a:gd name="connsiteY1082" fmla="*/ 8670335 h 10285411"/>
              <a:gd name="connsiteX1083" fmla="*/ 1895745 w 12633145"/>
              <a:gd name="connsiteY1083" fmla="*/ 8670335 h 10285411"/>
              <a:gd name="connsiteX1084" fmla="*/ 1895745 w 12633145"/>
              <a:gd name="connsiteY1084" fmla="*/ 8701869 h 10285411"/>
              <a:gd name="connsiteX1085" fmla="*/ 1895745 w 12633145"/>
              <a:gd name="connsiteY1085" fmla="*/ 8717636 h 10285411"/>
              <a:gd name="connsiteX1086" fmla="*/ 1887863 w 12633145"/>
              <a:gd name="connsiteY1086" fmla="*/ 8733402 h 10285411"/>
              <a:gd name="connsiteX1087" fmla="*/ 1879979 w 12633145"/>
              <a:gd name="connsiteY1087" fmla="*/ 8749170 h 10285411"/>
              <a:gd name="connsiteX1088" fmla="*/ 1864213 w 12633145"/>
              <a:gd name="connsiteY1088" fmla="*/ 8733402 h 10285411"/>
              <a:gd name="connsiteX1089" fmla="*/ 1872097 w 12633145"/>
              <a:gd name="connsiteY1089" fmla="*/ 8709751 h 10285411"/>
              <a:gd name="connsiteX1090" fmla="*/ 1879979 w 12633145"/>
              <a:gd name="connsiteY1090" fmla="*/ 8686101 h 10285411"/>
              <a:gd name="connsiteX1091" fmla="*/ 1879979 w 12633145"/>
              <a:gd name="connsiteY1091" fmla="*/ 8670335 h 10285411"/>
              <a:gd name="connsiteX1092" fmla="*/ 5853289 w 12633145"/>
              <a:gd name="connsiteY1092" fmla="*/ 8654566 h 10285411"/>
              <a:gd name="connsiteX1093" fmla="*/ 5845407 w 12633145"/>
              <a:gd name="connsiteY1093" fmla="*/ 8670335 h 10285411"/>
              <a:gd name="connsiteX1094" fmla="*/ 5853289 w 12633145"/>
              <a:gd name="connsiteY1094" fmla="*/ 8686101 h 10285411"/>
              <a:gd name="connsiteX1095" fmla="*/ 5853289 w 12633145"/>
              <a:gd name="connsiteY1095" fmla="*/ 8670335 h 10285411"/>
              <a:gd name="connsiteX1096" fmla="*/ 5853289 w 12633145"/>
              <a:gd name="connsiteY1096" fmla="*/ 8654566 h 10285411"/>
              <a:gd name="connsiteX1097" fmla="*/ 4292346 w 12633145"/>
              <a:gd name="connsiteY1097" fmla="*/ 8654566 h 10285411"/>
              <a:gd name="connsiteX1098" fmla="*/ 4284462 w 12633145"/>
              <a:gd name="connsiteY1098" fmla="*/ 8662451 h 10285411"/>
              <a:gd name="connsiteX1099" fmla="*/ 4276580 w 12633145"/>
              <a:gd name="connsiteY1099" fmla="*/ 8670335 h 10285411"/>
              <a:gd name="connsiteX1100" fmla="*/ 4292346 w 12633145"/>
              <a:gd name="connsiteY1100" fmla="*/ 8678217 h 10285411"/>
              <a:gd name="connsiteX1101" fmla="*/ 4308114 w 12633145"/>
              <a:gd name="connsiteY1101" fmla="*/ 8662451 h 10285411"/>
              <a:gd name="connsiteX1102" fmla="*/ 4292346 w 12633145"/>
              <a:gd name="connsiteY1102" fmla="*/ 8654566 h 10285411"/>
              <a:gd name="connsiteX1103" fmla="*/ 2053418 w 12633145"/>
              <a:gd name="connsiteY1103" fmla="*/ 8654566 h 10285411"/>
              <a:gd name="connsiteX1104" fmla="*/ 2045534 w 12633145"/>
              <a:gd name="connsiteY1104" fmla="*/ 8662451 h 10285411"/>
              <a:gd name="connsiteX1105" fmla="*/ 2037650 w 12633145"/>
              <a:gd name="connsiteY1105" fmla="*/ 8670335 h 10285411"/>
              <a:gd name="connsiteX1106" fmla="*/ 2037650 w 12633145"/>
              <a:gd name="connsiteY1106" fmla="*/ 8686101 h 10285411"/>
              <a:gd name="connsiteX1107" fmla="*/ 2053418 w 12633145"/>
              <a:gd name="connsiteY1107" fmla="*/ 8670335 h 10285411"/>
              <a:gd name="connsiteX1108" fmla="*/ 4749593 w 12633145"/>
              <a:gd name="connsiteY1108" fmla="*/ 8638800 h 10285411"/>
              <a:gd name="connsiteX1109" fmla="*/ 4739738 w 12633145"/>
              <a:gd name="connsiteY1109" fmla="*/ 8652596 h 10285411"/>
              <a:gd name="connsiteX1110" fmla="*/ 4741708 w 12633145"/>
              <a:gd name="connsiteY1110" fmla="*/ 8662451 h 10285411"/>
              <a:gd name="connsiteX1111" fmla="*/ 4741708 w 12633145"/>
              <a:gd name="connsiteY1111" fmla="*/ 8670335 h 10285411"/>
              <a:gd name="connsiteX1112" fmla="*/ 4733826 w 12633145"/>
              <a:gd name="connsiteY1112" fmla="*/ 8654566 h 10285411"/>
              <a:gd name="connsiteX1113" fmla="*/ 4576153 w 12633145"/>
              <a:gd name="connsiteY1113" fmla="*/ 8638800 h 10285411"/>
              <a:gd name="connsiteX1114" fmla="*/ 4568271 w 12633145"/>
              <a:gd name="connsiteY1114" fmla="*/ 8654566 h 10285411"/>
              <a:gd name="connsiteX1115" fmla="*/ 4560387 w 12633145"/>
              <a:gd name="connsiteY1115" fmla="*/ 8654566 h 10285411"/>
              <a:gd name="connsiteX1116" fmla="*/ 4576153 w 12633145"/>
              <a:gd name="connsiteY1116" fmla="*/ 8638800 h 10285411"/>
              <a:gd name="connsiteX1117" fmla="*/ 3724729 w 12633145"/>
              <a:gd name="connsiteY1117" fmla="*/ 8623034 h 10285411"/>
              <a:gd name="connsiteX1118" fmla="*/ 3708963 w 12633145"/>
              <a:gd name="connsiteY1118" fmla="*/ 8654566 h 10285411"/>
              <a:gd name="connsiteX1119" fmla="*/ 3724729 w 12633145"/>
              <a:gd name="connsiteY1119" fmla="*/ 8686101 h 10285411"/>
              <a:gd name="connsiteX1120" fmla="*/ 3724729 w 12633145"/>
              <a:gd name="connsiteY1120" fmla="*/ 8654566 h 10285411"/>
              <a:gd name="connsiteX1121" fmla="*/ 3724729 w 12633145"/>
              <a:gd name="connsiteY1121" fmla="*/ 8630916 h 10285411"/>
              <a:gd name="connsiteX1122" fmla="*/ 3724729 w 12633145"/>
              <a:gd name="connsiteY1122" fmla="*/ 8623034 h 10285411"/>
              <a:gd name="connsiteX1123" fmla="*/ 1756307 w 12633145"/>
              <a:gd name="connsiteY1123" fmla="*/ 8613671 h 10285411"/>
              <a:gd name="connsiteX1124" fmla="*/ 1761727 w 12633145"/>
              <a:gd name="connsiteY1124" fmla="*/ 8615150 h 10285411"/>
              <a:gd name="connsiteX1125" fmla="*/ 1722308 w 12633145"/>
              <a:gd name="connsiteY1125" fmla="*/ 8670335 h 10285411"/>
              <a:gd name="connsiteX1126" fmla="*/ 1690773 w 12633145"/>
              <a:gd name="connsiteY1126" fmla="*/ 8686101 h 10285411"/>
              <a:gd name="connsiteX1127" fmla="*/ 1722308 w 12633145"/>
              <a:gd name="connsiteY1127" fmla="*/ 8638800 h 10285411"/>
              <a:gd name="connsiteX1128" fmla="*/ 1756307 w 12633145"/>
              <a:gd name="connsiteY1128" fmla="*/ 8613671 h 10285411"/>
              <a:gd name="connsiteX1129" fmla="*/ 4840253 w 12633145"/>
              <a:gd name="connsiteY1129" fmla="*/ 8613179 h 10285411"/>
              <a:gd name="connsiteX1130" fmla="*/ 4844194 w 12633145"/>
              <a:gd name="connsiteY1130" fmla="*/ 8623034 h 10285411"/>
              <a:gd name="connsiteX1131" fmla="*/ 4844194 w 12633145"/>
              <a:gd name="connsiteY1131" fmla="*/ 8638800 h 10285411"/>
              <a:gd name="connsiteX1132" fmla="*/ 4820544 w 12633145"/>
              <a:gd name="connsiteY1132" fmla="*/ 8638800 h 10285411"/>
              <a:gd name="connsiteX1133" fmla="*/ 4828428 w 12633145"/>
              <a:gd name="connsiteY1133" fmla="*/ 8615150 h 10285411"/>
              <a:gd name="connsiteX1134" fmla="*/ 4840253 w 12633145"/>
              <a:gd name="connsiteY1134" fmla="*/ 8613179 h 10285411"/>
              <a:gd name="connsiteX1135" fmla="*/ 5301441 w 12633145"/>
              <a:gd name="connsiteY1135" fmla="*/ 8607266 h 10285411"/>
              <a:gd name="connsiteX1136" fmla="*/ 5293557 w 12633145"/>
              <a:gd name="connsiteY1136" fmla="*/ 8630916 h 10285411"/>
              <a:gd name="connsiteX1137" fmla="*/ 5285675 w 12633145"/>
              <a:gd name="connsiteY1137" fmla="*/ 8638800 h 10285411"/>
              <a:gd name="connsiteX1138" fmla="*/ 5285675 w 12633145"/>
              <a:gd name="connsiteY1138" fmla="*/ 8623034 h 10285411"/>
              <a:gd name="connsiteX1139" fmla="*/ 1816910 w 12633145"/>
              <a:gd name="connsiteY1139" fmla="*/ 8607266 h 10285411"/>
              <a:gd name="connsiteX1140" fmla="*/ 1809027 w 12633145"/>
              <a:gd name="connsiteY1140" fmla="*/ 8623034 h 10285411"/>
              <a:gd name="connsiteX1141" fmla="*/ 1801144 w 12633145"/>
              <a:gd name="connsiteY1141" fmla="*/ 8623034 h 10285411"/>
              <a:gd name="connsiteX1142" fmla="*/ 1801144 w 12633145"/>
              <a:gd name="connsiteY1142" fmla="*/ 8615150 h 10285411"/>
              <a:gd name="connsiteX1143" fmla="*/ 1816910 w 12633145"/>
              <a:gd name="connsiteY1143" fmla="*/ 8607266 h 10285411"/>
              <a:gd name="connsiteX1144" fmla="*/ 4765359 w 12633145"/>
              <a:gd name="connsiteY1144" fmla="*/ 8591499 h 10285411"/>
              <a:gd name="connsiteX1145" fmla="*/ 4765359 w 12633145"/>
              <a:gd name="connsiteY1145" fmla="*/ 8607266 h 10285411"/>
              <a:gd name="connsiteX1146" fmla="*/ 4749593 w 12633145"/>
              <a:gd name="connsiteY1146" fmla="*/ 8607266 h 10285411"/>
              <a:gd name="connsiteX1147" fmla="*/ 4765359 w 12633145"/>
              <a:gd name="connsiteY1147" fmla="*/ 8591499 h 10285411"/>
              <a:gd name="connsiteX1148" fmla="*/ 1801144 w 12633145"/>
              <a:gd name="connsiteY1148" fmla="*/ 8591499 h 10285411"/>
              <a:gd name="connsiteX1149" fmla="*/ 1785377 w 12633145"/>
              <a:gd name="connsiteY1149" fmla="*/ 8623034 h 10285411"/>
              <a:gd name="connsiteX1150" fmla="*/ 1785377 w 12633145"/>
              <a:gd name="connsiteY1150" fmla="*/ 8646684 h 10285411"/>
              <a:gd name="connsiteX1151" fmla="*/ 1785377 w 12633145"/>
              <a:gd name="connsiteY1151" fmla="*/ 8654566 h 10285411"/>
              <a:gd name="connsiteX1152" fmla="*/ 1769611 w 12633145"/>
              <a:gd name="connsiteY1152" fmla="*/ 8623034 h 10285411"/>
              <a:gd name="connsiteX1153" fmla="*/ 6042495 w 12633145"/>
              <a:gd name="connsiteY1153" fmla="*/ 8575731 h 10285411"/>
              <a:gd name="connsiteX1154" fmla="*/ 6010963 w 12633145"/>
              <a:gd name="connsiteY1154" fmla="*/ 8591499 h 10285411"/>
              <a:gd name="connsiteX1155" fmla="*/ 5995194 w 12633145"/>
              <a:gd name="connsiteY1155" fmla="*/ 8615150 h 10285411"/>
              <a:gd name="connsiteX1156" fmla="*/ 5995194 w 12633145"/>
              <a:gd name="connsiteY1156" fmla="*/ 8638800 h 10285411"/>
              <a:gd name="connsiteX1157" fmla="*/ 6010963 w 12633145"/>
              <a:gd name="connsiteY1157" fmla="*/ 8623034 h 10285411"/>
              <a:gd name="connsiteX1158" fmla="*/ 6026729 w 12633145"/>
              <a:gd name="connsiteY1158" fmla="*/ 8591499 h 10285411"/>
              <a:gd name="connsiteX1159" fmla="*/ 1927279 w 12633145"/>
              <a:gd name="connsiteY1159" fmla="*/ 8575731 h 10285411"/>
              <a:gd name="connsiteX1160" fmla="*/ 1911513 w 12633145"/>
              <a:gd name="connsiteY1160" fmla="*/ 8615150 h 10285411"/>
              <a:gd name="connsiteX1161" fmla="*/ 1895745 w 12633145"/>
              <a:gd name="connsiteY1161" fmla="*/ 8654566 h 10285411"/>
              <a:gd name="connsiteX1162" fmla="*/ 1895745 w 12633145"/>
              <a:gd name="connsiteY1162" fmla="*/ 8638800 h 10285411"/>
              <a:gd name="connsiteX1163" fmla="*/ 6010963 w 12633145"/>
              <a:gd name="connsiteY1163" fmla="*/ 8544198 h 10285411"/>
              <a:gd name="connsiteX1164" fmla="*/ 6010963 w 12633145"/>
              <a:gd name="connsiteY1164" fmla="*/ 8559965 h 10285411"/>
              <a:gd name="connsiteX1165" fmla="*/ 6026729 w 12633145"/>
              <a:gd name="connsiteY1165" fmla="*/ 8559965 h 10285411"/>
              <a:gd name="connsiteX1166" fmla="*/ 5348742 w 12633145"/>
              <a:gd name="connsiteY1166" fmla="*/ 8544198 h 10285411"/>
              <a:gd name="connsiteX1167" fmla="*/ 5364510 w 12633145"/>
              <a:gd name="connsiteY1167" fmla="*/ 8552081 h 10285411"/>
              <a:gd name="connsiteX1168" fmla="*/ 5348742 w 12633145"/>
              <a:gd name="connsiteY1168" fmla="*/ 8559965 h 10285411"/>
              <a:gd name="connsiteX1169" fmla="*/ 5159536 w 12633145"/>
              <a:gd name="connsiteY1169" fmla="*/ 8544198 h 10285411"/>
              <a:gd name="connsiteX1170" fmla="*/ 5175305 w 12633145"/>
              <a:gd name="connsiteY1170" fmla="*/ 8544198 h 10285411"/>
              <a:gd name="connsiteX1171" fmla="*/ 5159536 w 12633145"/>
              <a:gd name="connsiteY1171" fmla="*/ 8591499 h 10285411"/>
              <a:gd name="connsiteX1172" fmla="*/ 5128004 w 12633145"/>
              <a:gd name="connsiteY1172" fmla="*/ 8607266 h 10285411"/>
              <a:gd name="connsiteX1173" fmla="*/ 5143770 w 12633145"/>
              <a:gd name="connsiteY1173" fmla="*/ 8591499 h 10285411"/>
              <a:gd name="connsiteX1174" fmla="*/ 6263235 w 12633145"/>
              <a:gd name="connsiteY1174" fmla="*/ 8528430 h 10285411"/>
              <a:gd name="connsiteX1175" fmla="*/ 6294770 w 12633145"/>
              <a:gd name="connsiteY1175" fmla="*/ 8559965 h 10285411"/>
              <a:gd name="connsiteX1176" fmla="*/ 6279001 w 12633145"/>
              <a:gd name="connsiteY1176" fmla="*/ 8607266 h 10285411"/>
              <a:gd name="connsiteX1177" fmla="*/ 6231701 w 12633145"/>
              <a:gd name="connsiteY1177" fmla="*/ 8638800 h 10285411"/>
              <a:gd name="connsiteX1178" fmla="*/ 6247469 w 12633145"/>
              <a:gd name="connsiteY1178" fmla="*/ 8607266 h 10285411"/>
              <a:gd name="connsiteX1179" fmla="*/ 6255351 w 12633145"/>
              <a:gd name="connsiteY1179" fmla="*/ 8559965 h 10285411"/>
              <a:gd name="connsiteX1180" fmla="*/ 6263235 w 12633145"/>
              <a:gd name="connsiteY1180" fmla="*/ 8528430 h 10285411"/>
              <a:gd name="connsiteX1181" fmla="*/ 6042495 w 12633145"/>
              <a:gd name="connsiteY1181" fmla="*/ 8512664 h 10285411"/>
              <a:gd name="connsiteX1182" fmla="*/ 6034613 w 12633145"/>
              <a:gd name="connsiteY1182" fmla="*/ 8528430 h 10285411"/>
              <a:gd name="connsiteX1183" fmla="*/ 6042495 w 12633145"/>
              <a:gd name="connsiteY1183" fmla="*/ 8544198 h 10285411"/>
              <a:gd name="connsiteX1184" fmla="*/ 6058263 w 12633145"/>
              <a:gd name="connsiteY1184" fmla="*/ 8528430 h 10285411"/>
              <a:gd name="connsiteX1185" fmla="*/ 6042495 w 12633145"/>
              <a:gd name="connsiteY1185" fmla="*/ 8512664 h 10285411"/>
              <a:gd name="connsiteX1186" fmla="*/ 5995194 w 12633145"/>
              <a:gd name="connsiteY1186" fmla="*/ 8512664 h 10285411"/>
              <a:gd name="connsiteX1187" fmla="*/ 6003078 w 12633145"/>
              <a:gd name="connsiteY1187" fmla="*/ 8528430 h 10285411"/>
              <a:gd name="connsiteX1188" fmla="*/ 6010963 w 12633145"/>
              <a:gd name="connsiteY1188" fmla="*/ 8512664 h 10285411"/>
              <a:gd name="connsiteX1189" fmla="*/ 5995194 w 12633145"/>
              <a:gd name="connsiteY1189" fmla="*/ 8512664 h 10285411"/>
              <a:gd name="connsiteX1190" fmla="*/ 4938798 w 12633145"/>
              <a:gd name="connsiteY1190" fmla="*/ 8512664 h 10285411"/>
              <a:gd name="connsiteX1191" fmla="*/ 4954564 w 12633145"/>
              <a:gd name="connsiteY1191" fmla="*/ 8512664 h 10285411"/>
              <a:gd name="connsiteX1192" fmla="*/ 4938798 w 12633145"/>
              <a:gd name="connsiteY1192" fmla="*/ 8528430 h 10285411"/>
              <a:gd name="connsiteX1193" fmla="*/ 4828428 w 12633145"/>
              <a:gd name="connsiteY1193" fmla="*/ 8512664 h 10285411"/>
              <a:gd name="connsiteX1194" fmla="*/ 4781127 w 12633145"/>
              <a:gd name="connsiteY1194" fmla="*/ 8559965 h 10285411"/>
              <a:gd name="connsiteX1195" fmla="*/ 4796894 w 12633145"/>
              <a:gd name="connsiteY1195" fmla="*/ 8528430 h 10285411"/>
              <a:gd name="connsiteX1196" fmla="*/ 4528853 w 12633145"/>
              <a:gd name="connsiteY1196" fmla="*/ 8512664 h 10285411"/>
              <a:gd name="connsiteX1197" fmla="*/ 4544621 w 12633145"/>
              <a:gd name="connsiteY1197" fmla="*/ 8512664 h 10285411"/>
              <a:gd name="connsiteX1198" fmla="*/ 4536737 w 12633145"/>
              <a:gd name="connsiteY1198" fmla="*/ 8528430 h 10285411"/>
              <a:gd name="connsiteX1199" fmla="*/ 4528853 w 12633145"/>
              <a:gd name="connsiteY1199" fmla="*/ 8528430 h 10285411"/>
              <a:gd name="connsiteX1200" fmla="*/ 2045534 w 12633145"/>
              <a:gd name="connsiteY1200" fmla="*/ 8512664 h 10285411"/>
              <a:gd name="connsiteX1201" fmla="*/ 2037650 w 12633145"/>
              <a:gd name="connsiteY1201" fmla="*/ 8528430 h 10285411"/>
              <a:gd name="connsiteX1202" fmla="*/ 2037650 w 12633145"/>
              <a:gd name="connsiteY1202" fmla="*/ 8544198 h 10285411"/>
              <a:gd name="connsiteX1203" fmla="*/ 2045534 w 12633145"/>
              <a:gd name="connsiteY1203" fmla="*/ 8536314 h 10285411"/>
              <a:gd name="connsiteX1204" fmla="*/ 2053418 w 12633145"/>
              <a:gd name="connsiteY1204" fmla="*/ 8528430 h 10285411"/>
              <a:gd name="connsiteX1205" fmla="*/ 2045534 w 12633145"/>
              <a:gd name="connsiteY1205" fmla="*/ 8512664 h 10285411"/>
              <a:gd name="connsiteX1206" fmla="*/ 1943048 w 12633145"/>
              <a:gd name="connsiteY1206" fmla="*/ 8496896 h 10285411"/>
              <a:gd name="connsiteX1207" fmla="*/ 1911513 w 12633145"/>
              <a:gd name="connsiteY1207" fmla="*/ 8559965 h 10285411"/>
              <a:gd name="connsiteX1208" fmla="*/ 1919398 w 12633145"/>
              <a:gd name="connsiteY1208" fmla="*/ 8536314 h 10285411"/>
              <a:gd name="connsiteX1209" fmla="*/ 1927279 w 12633145"/>
              <a:gd name="connsiteY1209" fmla="*/ 8512664 h 10285411"/>
              <a:gd name="connsiteX1210" fmla="*/ 3977004 w 12633145"/>
              <a:gd name="connsiteY1210" fmla="*/ 8481129 h 10285411"/>
              <a:gd name="connsiteX1211" fmla="*/ 3977004 w 12633145"/>
              <a:gd name="connsiteY1211" fmla="*/ 8496896 h 10285411"/>
              <a:gd name="connsiteX1212" fmla="*/ 3961238 w 12633145"/>
              <a:gd name="connsiteY1212" fmla="*/ 8536314 h 10285411"/>
              <a:gd name="connsiteX1213" fmla="*/ 3945469 w 12633145"/>
              <a:gd name="connsiteY1213" fmla="*/ 8559965 h 10285411"/>
              <a:gd name="connsiteX1214" fmla="*/ 3945469 w 12633145"/>
              <a:gd name="connsiteY1214" fmla="*/ 8575731 h 10285411"/>
              <a:gd name="connsiteX1215" fmla="*/ 3945469 w 12633145"/>
              <a:gd name="connsiteY1215" fmla="*/ 8607266 h 10285411"/>
              <a:gd name="connsiteX1216" fmla="*/ 3969120 w 12633145"/>
              <a:gd name="connsiteY1216" fmla="*/ 8567849 h 10285411"/>
              <a:gd name="connsiteX1217" fmla="*/ 3977004 w 12633145"/>
              <a:gd name="connsiteY1217" fmla="*/ 8544198 h 10285411"/>
              <a:gd name="connsiteX1218" fmla="*/ 3992770 w 12633145"/>
              <a:gd name="connsiteY1218" fmla="*/ 8512664 h 10285411"/>
              <a:gd name="connsiteX1219" fmla="*/ 3977004 w 12633145"/>
              <a:gd name="connsiteY1219" fmla="*/ 8481129 h 10285411"/>
              <a:gd name="connsiteX1220" fmla="*/ 1801144 w 12633145"/>
              <a:gd name="connsiteY1220" fmla="*/ 8481129 h 10285411"/>
              <a:gd name="connsiteX1221" fmla="*/ 1816910 w 12633145"/>
              <a:gd name="connsiteY1221" fmla="*/ 8481129 h 10285411"/>
              <a:gd name="connsiteX1222" fmla="*/ 1832678 w 12633145"/>
              <a:gd name="connsiteY1222" fmla="*/ 8481129 h 10285411"/>
              <a:gd name="connsiteX1223" fmla="*/ 1816910 w 12633145"/>
              <a:gd name="connsiteY1223" fmla="*/ 8496896 h 10285411"/>
              <a:gd name="connsiteX1224" fmla="*/ 1801144 w 12633145"/>
              <a:gd name="connsiteY1224" fmla="*/ 8496896 h 10285411"/>
              <a:gd name="connsiteX1225" fmla="*/ 1801144 w 12633145"/>
              <a:gd name="connsiteY1225" fmla="*/ 8481129 h 10285411"/>
              <a:gd name="connsiteX1226" fmla="*/ 4777184 w 12633145"/>
              <a:gd name="connsiteY1226" fmla="*/ 8471275 h 10285411"/>
              <a:gd name="connsiteX1227" fmla="*/ 4781127 w 12633145"/>
              <a:gd name="connsiteY1227" fmla="*/ 8473245 h 10285411"/>
              <a:gd name="connsiteX1228" fmla="*/ 4773243 w 12633145"/>
              <a:gd name="connsiteY1228" fmla="*/ 8520546 h 10285411"/>
              <a:gd name="connsiteX1229" fmla="*/ 4749593 w 12633145"/>
              <a:gd name="connsiteY1229" fmla="*/ 8591499 h 10285411"/>
              <a:gd name="connsiteX1230" fmla="*/ 4718058 w 12633145"/>
              <a:gd name="connsiteY1230" fmla="*/ 8591499 h 10285411"/>
              <a:gd name="connsiteX1231" fmla="*/ 4733826 w 12633145"/>
              <a:gd name="connsiteY1231" fmla="*/ 8559965 h 10285411"/>
              <a:gd name="connsiteX1232" fmla="*/ 4757477 w 12633145"/>
              <a:gd name="connsiteY1232" fmla="*/ 8528430 h 10285411"/>
              <a:gd name="connsiteX1233" fmla="*/ 4765359 w 12633145"/>
              <a:gd name="connsiteY1233" fmla="*/ 8504780 h 10285411"/>
              <a:gd name="connsiteX1234" fmla="*/ 4765359 w 12633145"/>
              <a:gd name="connsiteY1234" fmla="*/ 8481129 h 10285411"/>
              <a:gd name="connsiteX1235" fmla="*/ 4777184 w 12633145"/>
              <a:gd name="connsiteY1235" fmla="*/ 8471275 h 10285411"/>
              <a:gd name="connsiteX1236" fmla="*/ 6483975 w 12633145"/>
              <a:gd name="connsiteY1236" fmla="*/ 8465361 h 10285411"/>
              <a:gd name="connsiteX1237" fmla="*/ 6491857 w 12633145"/>
              <a:gd name="connsiteY1237" fmla="*/ 8473245 h 10285411"/>
              <a:gd name="connsiteX1238" fmla="*/ 6483975 w 12633145"/>
              <a:gd name="connsiteY1238" fmla="*/ 8481129 h 10285411"/>
              <a:gd name="connsiteX1239" fmla="*/ 6468207 w 12633145"/>
              <a:gd name="connsiteY1239" fmla="*/ 8481129 h 10285411"/>
              <a:gd name="connsiteX1240" fmla="*/ 6474514 w 12633145"/>
              <a:gd name="connsiteY1240" fmla="*/ 8468515 h 10285411"/>
              <a:gd name="connsiteX1241" fmla="*/ 6074030 w 12633145"/>
              <a:gd name="connsiteY1241" fmla="*/ 8465361 h 10285411"/>
              <a:gd name="connsiteX1242" fmla="*/ 6058263 w 12633145"/>
              <a:gd name="connsiteY1242" fmla="*/ 8512664 h 10285411"/>
              <a:gd name="connsiteX1243" fmla="*/ 6089798 w 12633145"/>
              <a:gd name="connsiteY1243" fmla="*/ 8496896 h 10285411"/>
              <a:gd name="connsiteX1244" fmla="*/ 6097680 w 12633145"/>
              <a:gd name="connsiteY1244" fmla="*/ 8473245 h 10285411"/>
              <a:gd name="connsiteX1245" fmla="*/ 6074030 w 12633145"/>
              <a:gd name="connsiteY1245" fmla="*/ 8465361 h 10285411"/>
              <a:gd name="connsiteX1246" fmla="*/ 4978215 w 12633145"/>
              <a:gd name="connsiteY1246" fmla="*/ 8465361 h 10285411"/>
              <a:gd name="connsiteX1247" fmla="*/ 4986099 w 12633145"/>
              <a:gd name="connsiteY1247" fmla="*/ 8481129 h 10285411"/>
              <a:gd name="connsiteX1248" fmla="*/ 4970333 w 12633145"/>
              <a:gd name="connsiteY1248" fmla="*/ 8512664 h 10285411"/>
              <a:gd name="connsiteX1249" fmla="*/ 4970333 w 12633145"/>
              <a:gd name="connsiteY1249" fmla="*/ 8481129 h 10285411"/>
              <a:gd name="connsiteX1250" fmla="*/ 4978215 w 12633145"/>
              <a:gd name="connsiteY1250" fmla="*/ 8465361 h 10285411"/>
              <a:gd name="connsiteX1251" fmla="*/ 4875728 w 12633145"/>
              <a:gd name="connsiteY1251" fmla="*/ 8465361 h 10285411"/>
              <a:gd name="connsiteX1252" fmla="*/ 4891497 w 12633145"/>
              <a:gd name="connsiteY1252" fmla="*/ 8465361 h 10285411"/>
              <a:gd name="connsiteX1253" fmla="*/ 4875728 w 12633145"/>
              <a:gd name="connsiteY1253" fmla="*/ 8481129 h 10285411"/>
              <a:gd name="connsiteX1254" fmla="*/ 4859962 w 12633145"/>
              <a:gd name="connsiteY1254" fmla="*/ 8481129 h 10285411"/>
              <a:gd name="connsiteX1255" fmla="*/ 1659241 w 12633145"/>
              <a:gd name="connsiteY1255" fmla="*/ 8465361 h 10285411"/>
              <a:gd name="connsiteX1256" fmla="*/ 1675007 w 12633145"/>
              <a:gd name="connsiteY1256" fmla="*/ 8465361 h 10285411"/>
              <a:gd name="connsiteX1257" fmla="*/ 1675007 w 12633145"/>
              <a:gd name="connsiteY1257" fmla="*/ 8481129 h 10285411"/>
              <a:gd name="connsiteX1258" fmla="*/ 6807201 w 12633145"/>
              <a:gd name="connsiteY1258" fmla="*/ 8457479 h 10285411"/>
              <a:gd name="connsiteX1259" fmla="*/ 6830852 w 12633145"/>
              <a:gd name="connsiteY1259" fmla="*/ 8465361 h 10285411"/>
              <a:gd name="connsiteX1260" fmla="*/ 6846618 w 12633145"/>
              <a:gd name="connsiteY1260" fmla="*/ 8481129 h 10285411"/>
              <a:gd name="connsiteX1261" fmla="*/ 6846618 w 12633145"/>
              <a:gd name="connsiteY1261" fmla="*/ 8496896 h 10285411"/>
              <a:gd name="connsiteX1262" fmla="*/ 6830852 w 12633145"/>
              <a:gd name="connsiteY1262" fmla="*/ 8544198 h 10285411"/>
              <a:gd name="connsiteX1263" fmla="*/ 6815083 w 12633145"/>
              <a:gd name="connsiteY1263" fmla="*/ 8559965 h 10285411"/>
              <a:gd name="connsiteX1264" fmla="*/ 6799317 w 12633145"/>
              <a:gd name="connsiteY1264" fmla="*/ 8583615 h 10285411"/>
              <a:gd name="connsiteX1265" fmla="*/ 6783549 w 12633145"/>
              <a:gd name="connsiteY1265" fmla="*/ 8591499 h 10285411"/>
              <a:gd name="connsiteX1266" fmla="*/ 6767783 w 12633145"/>
              <a:gd name="connsiteY1266" fmla="*/ 8575731 h 10285411"/>
              <a:gd name="connsiteX1267" fmla="*/ 6783549 w 12633145"/>
              <a:gd name="connsiteY1267" fmla="*/ 8528430 h 10285411"/>
              <a:gd name="connsiteX1268" fmla="*/ 6799317 w 12633145"/>
              <a:gd name="connsiteY1268" fmla="*/ 8465361 h 10285411"/>
              <a:gd name="connsiteX1269" fmla="*/ 6807201 w 12633145"/>
              <a:gd name="connsiteY1269" fmla="*/ 8457479 h 10285411"/>
              <a:gd name="connsiteX1270" fmla="*/ 2148020 w 12633145"/>
              <a:gd name="connsiteY1270" fmla="*/ 8449595 h 10285411"/>
              <a:gd name="connsiteX1271" fmla="*/ 2148020 w 12633145"/>
              <a:gd name="connsiteY1271" fmla="*/ 8465361 h 10285411"/>
              <a:gd name="connsiteX1272" fmla="*/ 2163786 w 12633145"/>
              <a:gd name="connsiteY1272" fmla="*/ 8465361 h 10285411"/>
              <a:gd name="connsiteX1273" fmla="*/ 2163786 w 12633145"/>
              <a:gd name="connsiteY1273" fmla="*/ 8449595 h 10285411"/>
              <a:gd name="connsiteX1274" fmla="*/ 2148020 w 12633145"/>
              <a:gd name="connsiteY1274" fmla="*/ 8449595 h 10285411"/>
              <a:gd name="connsiteX1275" fmla="*/ 1548871 w 12633145"/>
              <a:gd name="connsiteY1275" fmla="*/ 8449595 h 10285411"/>
              <a:gd name="connsiteX1276" fmla="*/ 1564637 w 12633145"/>
              <a:gd name="connsiteY1276" fmla="*/ 8449595 h 10285411"/>
              <a:gd name="connsiteX1277" fmla="*/ 1580405 w 12633145"/>
              <a:gd name="connsiteY1277" fmla="*/ 8449595 h 10285411"/>
              <a:gd name="connsiteX1278" fmla="*/ 1564637 w 12633145"/>
              <a:gd name="connsiteY1278" fmla="*/ 8465361 h 10285411"/>
              <a:gd name="connsiteX1279" fmla="*/ 1548871 w 12633145"/>
              <a:gd name="connsiteY1279" fmla="*/ 8449595 h 10285411"/>
              <a:gd name="connsiteX1280" fmla="*/ 6846618 w 12633145"/>
              <a:gd name="connsiteY1280" fmla="*/ 8418060 h 10285411"/>
              <a:gd name="connsiteX1281" fmla="*/ 6862384 w 12633145"/>
              <a:gd name="connsiteY1281" fmla="*/ 8418060 h 10285411"/>
              <a:gd name="connsiteX1282" fmla="*/ 6846618 w 12633145"/>
              <a:gd name="connsiteY1282" fmla="*/ 8449595 h 10285411"/>
              <a:gd name="connsiteX1283" fmla="*/ 6941220 w 12633145"/>
              <a:gd name="connsiteY1283" fmla="*/ 8402294 h 10285411"/>
              <a:gd name="connsiteX1284" fmla="*/ 6941220 w 12633145"/>
              <a:gd name="connsiteY1284" fmla="*/ 8418060 h 10285411"/>
              <a:gd name="connsiteX1285" fmla="*/ 6917569 w 12633145"/>
              <a:gd name="connsiteY1285" fmla="*/ 8449595 h 10285411"/>
              <a:gd name="connsiteX1286" fmla="*/ 6909687 w 12633145"/>
              <a:gd name="connsiteY1286" fmla="*/ 8512664 h 10285411"/>
              <a:gd name="connsiteX1287" fmla="*/ 6878153 w 12633145"/>
              <a:gd name="connsiteY1287" fmla="*/ 8591499 h 10285411"/>
              <a:gd name="connsiteX1288" fmla="*/ 6854502 w 12633145"/>
              <a:gd name="connsiteY1288" fmla="*/ 8638800 h 10285411"/>
              <a:gd name="connsiteX1289" fmla="*/ 6846618 w 12633145"/>
              <a:gd name="connsiteY1289" fmla="*/ 8654566 h 10285411"/>
              <a:gd name="connsiteX1290" fmla="*/ 6846618 w 12633145"/>
              <a:gd name="connsiteY1290" fmla="*/ 8670335 h 10285411"/>
              <a:gd name="connsiteX1291" fmla="*/ 6830852 w 12633145"/>
              <a:gd name="connsiteY1291" fmla="*/ 8701869 h 10285411"/>
              <a:gd name="connsiteX1292" fmla="*/ 6815083 w 12633145"/>
              <a:gd name="connsiteY1292" fmla="*/ 8749170 h 10285411"/>
              <a:gd name="connsiteX1293" fmla="*/ 6799317 w 12633145"/>
              <a:gd name="connsiteY1293" fmla="*/ 8764937 h 10285411"/>
              <a:gd name="connsiteX1294" fmla="*/ 6783549 w 12633145"/>
              <a:gd name="connsiteY1294" fmla="*/ 8780705 h 10285411"/>
              <a:gd name="connsiteX1295" fmla="*/ 6767783 w 12633145"/>
              <a:gd name="connsiteY1295" fmla="*/ 8796471 h 10285411"/>
              <a:gd name="connsiteX1296" fmla="*/ 6783549 w 12633145"/>
              <a:gd name="connsiteY1296" fmla="*/ 8741286 h 10285411"/>
              <a:gd name="connsiteX1297" fmla="*/ 6815083 w 12633145"/>
              <a:gd name="connsiteY1297" fmla="*/ 8638800 h 10285411"/>
              <a:gd name="connsiteX1298" fmla="*/ 6846618 w 12633145"/>
              <a:gd name="connsiteY1298" fmla="*/ 8583615 h 10285411"/>
              <a:gd name="connsiteX1299" fmla="*/ 6862384 w 12633145"/>
              <a:gd name="connsiteY1299" fmla="*/ 8544198 h 10285411"/>
              <a:gd name="connsiteX1300" fmla="*/ 6909687 w 12633145"/>
              <a:gd name="connsiteY1300" fmla="*/ 8465361 h 10285411"/>
              <a:gd name="connsiteX1301" fmla="*/ 6925454 w 12633145"/>
              <a:gd name="connsiteY1301" fmla="*/ 8425944 h 10285411"/>
              <a:gd name="connsiteX1302" fmla="*/ 6941220 w 12633145"/>
              <a:gd name="connsiteY1302" fmla="*/ 8402294 h 10285411"/>
              <a:gd name="connsiteX1303" fmla="*/ 4032189 w 12633145"/>
              <a:gd name="connsiteY1303" fmla="*/ 8386526 h 10285411"/>
              <a:gd name="connsiteX1304" fmla="*/ 4024305 w 12633145"/>
              <a:gd name="connsiteY1304" fmla="*/ 8402294 h 10285411"/>
              <a:gd name="connsiteX1305" fmla="*/ 4032189 w 12633145"/>
              <a:gd name="connsiteY1305" fmla="*/ 8410178 h 10285411"/>
              <a:gd name="connsiteX1306" fmla="*/ 4040073 w 12633145"/>
              <a:gd name="connsiteY1306" fmla="*/ 8394410 h 10285411"/>
              <a:gd name="connsiteX1307" fmla="*/ 4032189 w 12633145"/>
              <a:gd name="connsiteY1307" fmla="*/ 8386526 h 10285411"/>
              <a:gd name="connsiteX1308" fmla="*/ 1406966 w 12633145"/>
              <a:gd name="connsiteY1308" fmla="*/ 8386526 h 10285411"/>
              <a:gd name="connsiteX1309" fmla="*/ 1406966 w 12633145"/>
              <a:gd name="connsiteY1309" fmla="*/ 8402294 h 10285411"/>
              <a:gd name="connsiteX1310" fmla="*/ 1422734 w 12633145"/>
              <a:gd name="connsiteY1310" fmla="*/ 8386526 h 10285411"/>
              <a:gd name="connsiteX1311" fmla="*/ 7138788 w 12633145"/>
              <a:gd name="connsiteY1311" fmla="*/ 8385568 h 10285411"/>
              <a:gd name="connsiteX1312" fmla="*/ 7134366 w 12633145"/>
              <a:gd name="connsiteY1312" fmla="*/ 8394410 h 10285411"/>
              <a:gd name="connsiteX1313" fmla="*/ 7132235 w 12633145"/>
              <a:gd name="connsiteY1313" fmla="*/ 8398679 h 10285411"/>
              <a:gd name="connsiteX1314" fmla="*/ 6058263 w 12633145"/>
              <a:gd name="connsiteY1314" fmla="*/ 8370759 h 10285411"/>
              <a:gd name="connsiteX1315" fmla="*/ 6105564 w 12633145"/>
              <a:gd name="connsiteY1315" fmla="*/ 8386526 h 10285411"/>
              <a:gd name="connsiteX1316" fmla="*/ 6105564 w 12633145"/>
              <a:gd name="connsiteY1316" fmla="*/ 8370759 h 10285411"/>
              <a:gd name="connsiteX1317" fmla="*/ 5285675 w 12633145"/>
              <a:gd name="connsiteY1317" fmla="*/ 8370759 h 10285411"/>
              <a:gd name="connsiteX1318" fmla="*/ 5285675 w 12633145"/>
              <a:gd name="connsiteY1318" fmla="*/ 8386526 h 10285411"/>
              <a:gd name="connsiteX1319" fmla="*/ 5285675 w 12633145"/>
              <a:gd name="connsiteY1319" fmla="*/ 8402294 h 10285411"/>
              <a:gd name="connsiteX1320" fmla="*/ 5269906 w 12633145"/>
              <a:gd name="connsiteY1320" fmla="*/ 8386526 h 10285411"/>
              <a:gd name="connsiteX1321" fmla="*/ 5269906 w 12633145"/>
              <a:gd name="connsiteY1321" fmla="*/ 8378643 h 10285411"/>
              <a:gd name="connsiteX1322" fmla="*/ 5285675 w 12633145"/>
              <a:gd name="connsiteY1322" fmla="*/ 8370759 h 10285411"/>
              <a:gd name="connsiteX1323" fmla="*/ 5222605 w 12633145"/>
              <a:gd name="connsiteY1323" fmla="*/ 8370759 h 10285411"/>
              <a:gd name="connsiteX1324" fmla="*/ 5222605 w 12633145"/>
              <a:gd name="connsiteY1324" fmla="*/ 8386526 h 10285411"/>
              <a:gd name="connsiteX1325" fmla="*/ 5206839 w 12633145"/>
              <a:gd name="connsiteY1325" fmla="*/ 8402294 h 10285411"/>
              <a:gd name="connsiteX1326" fmla="*/ 5206839 w 12633145"/>
              <a:gd name="connsiteY1326" fmla="*/ 8394410 h 10285411"/>
              <a:gd name="connsiteX1327" fmla="*/ 5222605 w 12633145"/>
              <a:gd name="connsiteY1327" fmla="*/ 8370759 h 10285411"/>
              <a:gd name="connsiteX1328" fmla="*/ 6298711 w 12633145"/>
              <a:gd name="connsiteY1328" fmla="*/ 8365834 h 10285411"/>
              <a:gd name="connsiteX1329" fmla="*/ 6310536 w 12633145"/>
              <a:gd name="connsiteY1329" fmla="*/ 8370759 h 10285411"/>
              <a:gd name="connsiteX1330" fmla="*/ 6334186 w 12633145"/>
              <a:gd name="connsiteY1330" fmla="*/ 8402294 h 10285411"/>
              <a:gd name="connsiteX1331" fmla="*/ 6326304 w 12633145"/>
              <a:gd name="connsiteY1331" fmla="*/ 8418060 h 10285411"/>
              <a:gd name="connsiteX1332" fmla="*/ 6342071 w 12633145"/>
              <a:gd name="connsiteY1332" fmla="*/ 8433828 h 10285411"/>
              <a:gd name="connsiteX1333" fmla="*/ 6326304 w 12633145"/>
              <a:gd name="connsiteY1333" fmla="*/ 8433828 h 10285411"/>
              <a:gd name="connsiteX1334" fmla="*/ 6310536 w 12633145"/>
              <a:gd name="connsiteY1334" fmla="*/ 8433828 h 10285411"/>
              <a:gd name="connsiteX1335" fmla="*/ 6310536 w 12633145"/>
              <a:gd name="connsiteY1335" fmla="*/ 8386526 h 10285411"/>
              <a:gd name="connsiteX1336" fmla="*/ 6298711 w 12633145"/>
              <a:gd name="connsiteY1336" fmla="*/ 8365834 h 10285411"/>
              <a:gd name="connsiteX1337" fmla="*/ 6483975 w 12633145"/>
              <a:gd name="connsiteY1337" fmla="*/ 8354993 h 10285411"/>
              <a:gd name="connsiteX1338" fmla="*/ 6499742 w 12633145"/>
              <a:gd name="connsiteY1338" fmla="*/ 8402294 h 10285411"/>
              <a:gd name="connsiteX1339" fmla="*/ 6483975 w 12633145"/>
              <a:gd name="connsiteY1339" fmla="*/ 8449595 h 10285411"/>
              <a:gd name="connsiteX1340" fmla="*/ 6474514 w 12633145"/>
              <a:gd name="connsiteY1340" fmla="*/ 8468515 h 10285411"/>
              <a:gd name="connsiteX1341" fmla="*/ 6472149 w 12633145"/>
              <a:gd name="connsiteY1341" fmla="*/ 8469303 h 10285411"/>
              <a:gd name="connsiteX1342" fmla="*/ 6468207 w 12633145"/>
              <a:gd name="connsiteY1342" fmla="*/ 8481129 h 10285411"/>
              <a:gd name="connsiteX1343" fmla="*/ 6436672 w 12633145"/>
              <a:gd name="connsiteY1343" fmla="*/ 8496896 h 10285411"/>
              <a:gd name="connsiteX1344" fmla="*/ 6436672 w 12633145"/>
              <a:gd name="connsiteY1344" fmla="*/ 8512664 h 10285411"/>
              <a:gd name="connsiteX1345" fmla="*/ 6436672 w 12633145"/>
              <a:gd name="connsiteY1345" fmla="*/ 8528430 h 10285411"/>
              <a:gd name="connsiteX1346" fmla="*/ 6428790 w 12633145"/>
              <a:gd name="connsiteY1346" fmla="*/ 8544198 h 10285411"/>
              <a:gd name="connsiteX1347" fmla="*/ 6420906 w 12633145"/>
              <a:gd name="connsiteY1347" fmla="*/ 8552081 h 10285411"/>
              <a:gd name="connsiteX1348" fmla="*/ 6420906 w 12633145"/>
              <a:gd name="connsiteY1348" fmla="*/ 8591499 h 10285411"/>
              <a:gd name="connsiteX1349" fmla="*/ 6420906 w 12633145"/>
              <a:gd name="connsiteY1349" fmla="*/ 8638800 h 10285411"/>
              <a:gd name="connsiteX1350" fmla="*/ 6428790 w 12633145"/>
              <a:gd name="connsiteY1350" fmla="*/ 8662451 h 10285411"/>
              <a:gd name="connsiteX1351" fmla="*/ 6436672 w 12633145"/>
              <a:gd name="connsiteY1351" fmla="*/ 8670335 h 10285411"/>
              <a:gd name="connsiteX1352" fmla="*/ 6436672 w 12633145"/>
              <a:gd name="connsiteY1352" fmla="*/ 8717636 h 10285411"/>
              <a:gd name="connsiteX1353" fmla="*/ 6405140 w 12633145"/>
              <a:gd name="connsiteY1353" fmla="*/ 8764937 h 10285411"/>
              <a:gd name="connsiteX1354" fmla="*/ 6373605 w 12633145"/>
              <a:gd name="connsiteY1354" fmla="*/ 8796471 h 10285411"/>
              <a:gd name="connsiteX1355" fmla="*/ 6365721 w 12633145"/>
              <a:gd name="connsiteY1355" fmla="*/ 8796471 h 10285411"/>
              <a:gd name="connsiteX1356" fmla="*/ 6357837 w 12633145"/>
              <a:gd name="connsiteY1356" fmla="*/ 8812237 h 10285411"/>
              <a:gd name="connsiteX1357" fmla="*/ 6357837 w 12633145"/>
              <a:gd name="connsiteY1357" fmla="*/ 8828006 h 10285411"/>
              <a:gd name="connsiteX1358" fmla="*/ 6373605 w 12633145"/>
              <a:gd name="connsiteY1358" fmla="*/ 8843772 h 10285411"/>
              <a:gd name="connsiteX1359" fmla="*/ 6373605 w 12633145"/>
              <a:gd name="connsiteY1359" fmla="*/ 8938376 h 10285411"/>
              <a:gd name="connsiteX1360" fmla="*/ 6373605 w 12633145"/>
              <a:gd name="connsiteY1360" fmla="*/ 9001443 h 10285411"/>
              <a:gd name="connsiteX1361" fmla="*/ 6357837 w 12633145"/>
              <a:gd name="connsiteY1361" fmla="*/ 9032978 h 10285411"/>
              <a:gd name="connsiteX1362" fmla="*/ 6342071 w 12633145"/>
              <a:gd name="connsiteY1362" fmla="*/ 9048746 h 10285411"/>
              <a:gd name="connsiteX1363" fmla="*/ 6342071 w 12633145"/>
              <a:gd name="connsiteY1363" fmla="*/ 9080278 h 10285411"/>
              <a:gd name="connsiteX1364" fmla="*/ 6318420 w 12633145"/>
              <a:gd name="connsiteY1364" fmla="*/ 9096047 h 10285411"/>
              <a:gd name="connsiteX1365" fmla="*/ 6279001 w 12633145"/>
              <a:gd name="connsiteY1365" fmla="*/ 9080278 h 10285411"/>
              <a:gd name="connsiteX1366" fmla="*/ 6271119 w 12633145"/>
              <a:gd name="connsiteY1366" fmla="*/ 9064512 h 10285411"/>
              <a:gd name="connsiteX1367" fmla="*/ 6263235 w 12633145"/>
              <a:gd name="connsiteY1367" fmla="*/ 9032978 h 10285411"/>
              <a:gd name="connsiteX1368" fmla="*/ 6247469 w 12633145"/>
              <a:gd name="connsiteY1368" fmla="*/ 8969908 h 10285411"/>
              <a:gd name="connsiteX1369" fmla="*/ 6279001 w 12633145"/>
              <a:gd name="connsiteY1369" fmla="*/ 8804355 h 10285411"/>
              <a:gd name="connsiteX1370" fmla="*/ 6310536 w 12633145"/>
              <a:gd name="connsiteY1370" fmla="*/ 8701869 h 10285411"/>
              <a:gd name="connsiteX1371" fmla="*/ 6279001 w 12633145"/>
              <a:gd name="connsiteY1371" fmla="*/ 8638800 h 10285411"/>
              <a:gd name="connsiteX1372" fmla="*/ 6334186 w 12633145"/>
              <a:gd name="connsiteY1372" fmla="*/ 8575731 h 10285411"/>
              <a:gd name="connsiteX1373" fmla="*/ 6389371 w 12633145"/>
              <a:gd name="connsiteY1373" fmla="*/ 8528430 h 10285411"/>
              <a:gd name="connsiteX1374" fmla="*/ 6381489 w 12633145"/>
              <a:gd name="connsiteY1374" fmla="*/ 8512664 h 10285411"/>
              <a:gd name="connsiteX1375" fmla="*/ 6405140 w 12633145"/>
              <a:gd name="connsiteY1375" fmla="*/ 8481129 h 10285411"/>
              <a:gd name="connsiteX1376" fmla="*/ 6420906 w 12633145"/>
              <a:gd name="connsiteY1376" fmla="*/ 8418060 h 10285411"/>
              <a:gd name="connsiteX1377" fmla="*/ 6436672 w 12633145"/>
              <a:gd name="connsiteY1377" fmla="*/ 8386526 h 10285411"/>
              <a:gd name="connsiteX1378" fmla="*/ 4536737 w 12633145"/>
              <a:gd name="connsiteY1378" fmla="*/ 8354993 h 10285411"/>
              <a:gd name="connsiteX1379" fmla="*/ 4528853 w 12633145"/>
              <a:gd name="connsiteY1379" fmla="*/ 8370759 h 10285411"/>
              <a:gd name="connsiteX1380" fmla="*/ 4544621 w 12633145"/>
              <a:gd name="connsiteY1380" fmla="*/ 8354993 h 10285411"/>
              <a:gd name="connsiteX1381" fmla="*/ 4536737 w 12633145"/>
              <a:gd name="connsiteY1381" fmla="*/ 8354993 h 10285411"/>
              <a:gd name="connsiteX1382" fmla="*/ 2092835 w 12633145"/>
              <a:gd name="connsiteY1382" fmla="*/ 8354993 h 10285411"/>
              <a:gd name="connsiteX1383" fmla="*/ 2084950 w 12633145"/>
              <a:gd name="connsiteY1383" fmla="*/ 8370759 h 10285411"/>
              <a:gd name="connsiteX1384" fmla="*/ 2069184 w 12633145"/>
              <a:gd name="connsiteY1384" fmla="*/ 8402294 h 10285411"/>
              <a:gd name="connsiteX1385" fmla="*/ 2069184 w 12633145"/>
              <a:gd name="connsiteY1385" fmla="*/ 8418060 h 10285411"/>
              <a:gd name="connsiteX1386" fmla="*/ 2053418 w 12633145"/>
              <a:gd name="connsiteY1386" fmla="*/ 8481129 h 10285411"/>
              <a:gd name="connsiteX1387" fmla="*/ 2069184 w 12633145"/>
              <a:gd name="connsiteY1387" fmla="*/ 8465361 h 10285411"/>
              <a:gd name="connsiteX1388" fmla="*/ 2077069 w 12633145"/>
              <a:gd name="connsiteY1388" fmla="*/ 8441710 h 10285411"/>
              <a:gd name="connsiteX1389" fmla="*/ 2084950 w 12633145"/>
              <a:gd name="connsiteY1389" fmla="*/ 8418060 h 10285411"/>
              <a:gd name="connsiteX1390" fmla="*/ 2084950 w 12633145"/>
              <a:gd name="connsiteY1390" fmla="*/ 8402294 h 10285411"/>
              <a:gd name="connsiteX1391" fmla="*/ 2100719 w 12633145"/>
              <a:gd name="connsiteY1391" fmla="*/ 8418060 h 10285411"/>
              <a:gd name="connsiteX1392" fmla="*/ 2100719 w 12633145"/>
              <a:gd name="connsiteY1392" fmla="*/ 8433828 h 10285411"/>
              <a:gd name="connsiteX1393" fmla="*/ 2116486 w 12633145"/>
              <a:gd name="connsiteY1393" fmla="*/ 8433828 h 10285411"/>
              <a:gd name="connsiteX1394" fmla="*/ 2132254 w 12633145"/>
              <a:gd name="connsiteY1394" fmla="*/ 8425944 h 10285411"/>
              <a:gd name="connsiteX1395" fmla="*/ 2116486 w 12633145"/>
              <a:gd name="connsiteY1395" fmla="*/ 8418060 h 10285411"/>
              <a:gd name="connsiteX1396" fmla="*/ 2092835 w 12633145"/>
              <a:gd name="connsiteY1396" fmla="*/ 8378643 h 10285411"/>
              <a:gd name="connsiteX1397" fmla="*/ 2092835 w 12633145"/>
              <a:gd name="connsiteY1397" fmla="*/ 8354993 h 10285411"/>
              <a:gd name="connsiteX1398" fmla="*/ 6357837 w 12633145"/>
              <a:gd name="connsiteY1398" fmla="*/ 8339226 h 10285411"/>
              <a:gd name="connsiteX1399" fmla="*/ 6357837 w 12633145"/>
              <a:gd name="connsiteY1399" fmla="*/ 8354993 h 10285411"/>
              <a:gd name="connsiteX1400" fmla="*/ 6342071 w 12633145"/>
              <a:gd name="connsiteY1400" fmla="*/ 8354993 h 10285411"/>
              <a:gd name="connsiteX1401" fmla="*/ 6200166 w 12633145"/>
              <a:gd name="connsiteY1401" fmla="*/ 8339226 h 10285411"/>
              <a:gd name="connsiteX1402" fmla="*/ 6200166 w 12633145"/>
              <a:gd name="connsiteY1402" fmla="*/ 8354993 h 10285411"/>
              <a:gd name="connsiteX1403" fmla="*/ 6215934 w 12633145"/>
              <a:gd name="connsiteY1403" fmla="*/ 8339226 h 10285411"/>
              <a:gd name="connsiteX1404" fmla="*/ 2187439 w 12633145"/>
              <a:gd name="connsiteY1404" fmla="*/ 8339226 h 10285411"/>
              <a:gd name="connsiteX1405" fmla="*/ 2163786 w 12633145"/>
              <a:gd name="connsiteY1405" fmla="*/ 8354993 h 10285411"/>
              <a:gd name="connsiteX1406" fmla="*/ 2148020 w 12633145"/>
              <a:gd name="connsiteY1406" fmla="*/ 8402294 h 10285411"/>
              <a:gd name="connsiteX1407" fmla="*/ 2148020 w 12633145"/>
              <a:gd name="connsiteY1407" fmla="*/ 8418060 h 10285411"/>
              <a:gd name="connsiteX1408" fmla="*/ 2163786 w 12633145"/>
              <a:gd name="connsiteY1408" fmla="*/ 8402294 h 10285411"/>
              <a:gd name="connsiteX1409" fmla="*/ 2179555 w 12633145"/>
              <a:gd name="connsiteY1409" fmla="*/ 8386526 h 10285411"/>
              <a:gd name="connsiteX1410" fmla="*/ 2195321 w 12633145"/>
              <a:gd name="connsiteY1410" fmla="*/ 8354993 h 10285411"/>
              <a:gd name="connsiteX1411" fmla="*/ 2187439 w 12633145"/>
              <a:gd name="connsiteY1411" fmla="*/ 8339226 h 10285411"/>
              <a:gd name="connsiteX1412" fmla="*/ 1391200 w 12633145"/>
              <a:gd name="connsiteY1412" fmla="*/ 8339226 h 10285411"/>
              <a:gd name="connsiteX1413" fmla="*/ 1383316 w 12633145"/>
              <a:gd name="connsiteY1413" fmla="*/ 8354993 h 10285411"/>
              <a:gd name="connsiteX1414" fmla="*/ 1375431 w 12633145"/>
              <a:gd name="connsiteY1414" fmla="*/ 8362876 h 10285411"/>
              <a:gd name="connsiteX1415" fmla="*/ 1383316 w 12633145"/>
              <a:gd name="connsiteY1415" fmla="*/ 8370759 h 10285411"/>
              <a:gd name="connsiteX1416" fmla="*/ 1406966 w 12633145"/>
              <a:gd name="connsiteY1416" fmla="*/ 8362876 h 10285411"/>
              <a:gd name="connsiteX1417" fmla="*/ 1422734 w 12633145"/>
              <a:gd name="connsiteY1417" fmla="*/ 8339226 h 10285411"/>
              <a:gd name="connsiteX1418" fmla="*/ 6972754 w 12633145"/>
              <a:gd name="connsiteY1418" fmla="*/ 8323459 h 10285411"/>
              <a:gd name="connsiteX1419" fmla="*/ 6956988 w 12633145"/>
              <a:gd name="connsiteY1419" fmla="*/ 8370759 h 10285411"/>
              <a:gd name="connsiteX1420" fmla="*/ 6941220 w 12633145"/>
              <a:gd name="connsiteY1420" fmla="*/ 8386526 h 10285411"/>
              <a:gd name="connsiteX1421" fmla="*/ 6956988 w 12633145"/>
              <a:gd name="connsiteY1421" fmla="*/ 8354993 h 10285411"/>
              <a:gd name="connsiteX1422" fmla="*/ 6972754 w 12633145"/>
              <a:gd name="connsiteY1422" fmla="*/ 8323459 h 10285411"/>
              <a:gd name="connsiteX1423" fmla="*/ 1927279 w 12633145"/>
              <a:gd name="connsiteY1423" fmla="*/ 8323459 h 10285411"/>
              <a:gd name="connsiteX1424" fmla="*/ 1927279 w 12633145"/>
              <a:gd name="connsiteY1424" fmla="*/ 8339226 h 10285411"/>
              <a:gd name="connsiteX1425" fmla="*/ 1911513 w 12633145"/>
              <a:gd name="connsiteY1425" fmla="*/ 8354993 h 10285411"/>
              <a:gd name="connsiteX1426" fmla="*/ 1911513 w 12633145"/>
              <a:gd name="connsiteY1426" fmla="*/ 8339226 h 10285411"/>
              <a:gd name="connsiteX1427" fmla="*/ 1927279 w 12633145"/>
              <a:gd name="connsiteY1427" fmla="*/ 8323459 h 10285411"/>
              <a:gd name="connsiteX1428" fmla="*/ 6342071 w 12633145"/>
              <a:gd name="connsiteY1428" fmla="*/ 8291925 h 10285411"/>
              <a:gd name="connsiteX1429" fmla="*/ 6373605 w 12633145"/>
              <a:gd name="connsiteY1429" fmla="*/ 8291925 h 10285411"/>
              <a:gd name="connsiteX1430" fmla="*/ 6373605 w 12633145"/>
              <a:gd name="connsiteY1430" fmla="*/ 8307691 h 10285411"/>
              <a:gd name="connsiteX1431" fmla="*/ 6349954 w 12633145"/>
              <a:gd name="connsiteY1431" fmla="*/ 8323459 h 10285411"/>
              <a:gd name="connsiteX1432" fmla="*/ 6326304 w 12633145"/>
              <a:gd name="connsiteY1432" fmla="*/ 8323459 h 10285411"/>
              <a:gd name="connsiteX1433" fmla="*/ 1722308 w 12633145"/>
              <a:gd name="connsiteY1433" fmla="*/ 8291925 h 10285411"/>
              <a:gd name="connsiteX1434" fmla="*/ 1722308 w 12633145"/>
              <a:gd name="connsiteY1434" fmla="*/ 8307691 h 10285411"/>
              <a:gd name="connsiteX1435" fmla="*/ 1738076 w 12633145"/>
              <a:gd name="connsiteY1435" fmla="*/ 8291925 h 10285411"/>
              <a:gd name="connsiteX1436" fmla="*/ 6104579 w 12633145"/>
              <a:gd name="connsiteY1436" fmla="*/ 8271229 h 10285411"/>
              <a:gd name="connsiteX1437" fmla="*/ 6089798 w 12633145"/>
              <a:gd name="connsiteY1437" fmla="*/ 8291925 h 10285411"/>
              <a:gd name="connsiteX1438" fmla="*/ 6074030 w 12633145"/>
              <a:gd name="connsiteY1438" fmla="*/ 8315575 h 10285411"/>
              <a:gd name="connsiteX1439" fmla="*/ 6089798 w 12633145"/>
              <a:gd name="connsiteY1439" fmla="*/ 8323459 h 10285411"/>
              <a:gd name="connsiteX1440" fmla="*/ 6121330 w 12633145"/>
              <a:gd name="connsiteY1440" fmla="*/ 8307691 h 10285411"/>
              <a:gd name="connsiteX1441" fmla="*/ 6105564 w 12633145"/>
              <a:gd name="connsiteY1441" fmla="*/ 8276158 h 10285411"/>
              <a:gd name="connsiteX1442" fmla="*/ 6104579 w 12633145"/>
              <a:gd name="connsiteY1442" fmla="*/ 8271229 h 10285411"/>
              <a:gd name="connsiteX1443" fmla="*/ 7209261 w 12633145"/>
              <a:gd name="connsiteY1443" fmla="*/ 8244624 h 10285411"/>
              <a:gd name="connsiteX1444" fmla="*/ 7209261 w 12633145"/>
              <a:gd name="connsiteY1444" fmla="*/ 8260390 h 10285411"/>
              <a:gd name="connsiteX1445" fmla="*/ 7201377 w 12633145"/>
              <a:gd name="connsiteY1445" fmla="*/ 8260390 h 10285411"/>
              <a:gd name="connsiteX1446" fmla="*/ 7193495 w 12633145"/>
              <a:gd name="connsiteY1446" fmla="*/ 8252506 h 10285411"/>
              <a:gd name="connsiteX1447" fmla="*/ 7209261 w 12633145"/>
              <a:gd name="connsiteY1447" fmla="*/ 8244624 h 10285411"/>
              <a:gd name="connsiteX1448" fmla="*/ 1958815 w 12633145"/>
              <a:gd name="connsiteY1448" fmla="*/ 8213089 h 10285411"/>
              <a:gd name="connsiteX1449" fmla="*/ 1958815 w 12633145"/>
              <a:gd name="connsiteY1449" fmla="*/ 8228856 h 10285411"/>
              <a:gd name="connsiteX1450" fmla="*/ 1974582 w 12633145"/>
              <a:gd name="connsiteY1450" fmla="*/ 8228856 h 10285411"/>
              <a:gd name="connsiteX1451" fmla="*/ 1958815 w 12633145"/>
              <a:gd name="connsiteY1451" fmla="*/ 8213089 h 10285411"/>
              <a:gd name="connsiteX1452" fmla="*/ 7442810 w 12633145"/>
              <a:gd name="connsiteY1452" fmla="*/ 8210133 h 10285411"/>
              <a:gd name="connsiteX1453" fmla="*/ 7445766 w 12633145"/>
              <a:gd name="connsiteY1453" fmla="*/ 8213089 h 10285411"/>
              <a:gd name="connsiteX1454" fmla="*/ 7430000 w 12633145"/>
              <a:gd name="connsiteY1454" fmla="*/ 8260390 h 10285411"/>
              <a:gd name="connsiteX1455" fmla="*/ 7422116 w 12633145"/>
              <a:gd name="connsiteY1455" fmla="*/ 8276158 h 10285411"/>
              <a:gd name="connsiteX1456" fmla="*/ 7414232 w 12633145"/>
              <a:gd name="connsiteY1456" fmla="*/ 8299809 h 10285411"/>
              <a:gd name="connsiteX1457" fmla="*/ 7414232 w 12633145"/>
              <a:gd name="connsiteY1457" fmla="*/ 8323459 h 10285411"/>
              <a:gd name="connsiteX1458" fmla="*/ 7398465 w 12633145"/>
              <a:gd name="connsiteY1458" fmla="*/ 8354993 h 10285411"/>
              <a:gd name="connsiteX1459" fmla="*/ 7398465 w 12633145"/>
              <a:gd name="connsiteY1459" fmla="*/ 8370759 h 10285411"/>
              <a:gd name="connsiteX1460" fmla="*/ 7382699 w 12633145"/>
              <a:gd name="connsiteY1460" fmla="*/ 8362876 h 10285411"/>
              <a:gd name="connsiteX1461" fmla="*/ 7382699 w 12633145"/>
              <a:gd name="connsiteY1461" fmla="*/ 8386526 h 10285411"/>
              <a:gd name="connsiteX1462" fmla="*/ 7366931 w 12633145"/>
              <a:gd name="connsiteY1462" fmla="*/ 8394410 h 10285411"/>
              <a:gd name="connsiteX1463" fmla="*/ 7351164 w 12633145"/>
              <a:gd name="connsiteY1463" fmla="*/ 8402294 h 10285411"/>
              <a:gd name="connsiteX1464" fmla="*/ 7366931 w 12633145"/>
              <a:gd name="connsiteY1464" fmla="*/ 8370759 h 10285411"/>
              <a:gd name="connsiteX1465" fmla="*/ 7366931 w 12633145"/>
              <a:gd name="connsiteY1465" fmla="*/ 8354993 h 10285411"/>
              <a:gd name="connsiteX1466" fmla="*/ 7366931 w 12633145"/>
              <a:gd name="connsiteY1466" fmla="*/ 8323459 h 10285411"/>
              <a:gd name="connsiteX1467" fmla="*/ 7398465 w 12633145"/>
              <a:gd name="connsiteY1467" fmla="*/ 8260390 h 10285411"/>
              <a:gd name="connsiteX1468" fmla="*/ 7442810 w 12633145"/>
              <a:gd name="connsiteY1468" fmla="*/ 8210133 h 10285411"/>
              <a:gd name="connsiteX1469" fmla="*/ 5238372 w 12633145"/>
              <a:gd name="connsiteY1469" fmla="*/ 8197323 h 10285411"/>
              <a:gd name="connsiteX1470" fmla="*/ 5254140 w 12633145"/>
              <a:gd name="connsiteY1470" fmla="*/ 8197323 h 10285411"/>
              <a:gd name="connsiteX1471" fmla="*/ 5254140 w 12633145"/>
              <a:gd name="connsiteY1471" fmla="*/ 8213089 h 10285411"/>
              <a:gd name="connsiteX1472" fmla="*/ 4197744 w 12633145"/>
              <a:gd name="connsiteY1472" fmla="*/ 8181555 h 10285411"/>
              <a:gd name="connsiteX1473" fmla="*/ 4189860 w 12633145"/>
              <a:gd name="connsiteY1473" fmla="*/ 8197323 h 10285411"/>
              <a:gd name="connsiteX1474" fmla="*/ 4181976 w 12633145"/>
              <a:gd name="connsiteY1474" fmla="*/ 8213089 h 10285411"/>
              <a:gd name="connsiteX1475" fmla="*/ 4197744 w 12633145"/>
              <a:gd name="connsiteY1475" fmla="*/ 8213089 h 10285411"/>
              <a:gd name="connsiteX1476" fmla="*/ 1524235 w 12633145"/>
              <a:gd name="connsiteY1476" fmla="*/ 8177614 h 10285411"/>
              <a:gd name="connsiteX1477" fmla="*/ 1517336 w 12633145"/>
              <a:gd name="connsiteY1477" fmla="*/ 8181555 h 10285411"/>
              <a:gd name="connsiteX1478" fmla="*/ 1517336 w 12633145"/>
              <a:gd name="connsiteY1478" fmla="*/ 8228856 h 10285411"/>
              <a:gd name="connsiteX1479" fmla="*/ 1533102 w 12633145"/>
              <a:gd name="connsiteY1479" fmla="*/ 8213089 h 10285411"/>
              <a:gd name="connsiteX1480" fmla="*/ 1524235 w 12633145"/>
              <a:gd name="connsiteY1480" fmla="*/ 8177614 h 10285411"/>
              <a:gd name="connsiteX1481" fmla="*/ 5301441 w 12633145"/>
              <a:gd name="connsiteY1481" fmla="*/ 8165787 h 10285411"/>
              <a:gd name="connsiteX1482" fmla="*/ 5301441 w 12633145"/>
              <a:gd name="connsiteY1482" fmla="*/ 8228856 h 10285411"/>
              <a:gd name="connsiteX1483" fmla="*/ 5269906 w 12633145"/>
              <a:gd name="connsiteY1483" fmla="*/ 8276158 h 10285411"/>
              <a:gd name="connsiteX1484" fmla="*/ 5254140 w 12633145"/>
              <a:gd name="connsiteY1484" fmla="*/ 8276158 h 10285411"/>
              <a:gd name="connsiteX1485" fmla="*/ 7256562 w 12633145"/>
              <a:gd name="connsiteY1485" fmla="*/ 8150020 h 10285411"/>
              <a:gd name="connsiteX1486" fmla="*/ 7240795 w 12633145"/>
              <a:gd name="connsiteY1486" fmla="*/ 8189439 h 10285411"/>
              <a:gd name="connsiteX1487" fmla="*/ 7209261 w 12633145"/>
              <a:gd name="connsiteY1487" fmla="*/ 8228856 h 10285411"/>
              <a:gd name="connsiteX1488" fmla="*/ 7225029 w 12633145"/>
              <a:gd name="connsiteY1488" fmla="*/ 8181555 h 10285411"/>
              <a:gd name="connsiteX1489" fmla="*/ 6436672 w 12633145"/>
              <a:gd name="connsiteY1489" fmla="*/ 8150020 h 10285411"/>
              <a:gd name="connsiteX1490" fmla="*/ 6452441 w 12633145"/>
              <a:gd name="connsiteY1490" fmla="*/ 8157903 h 10285411"/>
              <a:gd name="connsiteX1491" fmla="*/ 6452441 w 12633145"/>
              <a:gd name="connsiteY1491" fmla="*/ 8165787 h 10285411"/>
              <a:gd name="connsiteX1492" fmla="*/ 1544927 w 12633145"/>
              <a:gd name="connsiteY1492" fmla="*/ 8140165 h 10285411"/>
              <a:gd name="connsiteX1493" fmla="*/ 1540987 w 12633145"/>
              <a:gd name="connsiteY1493" fmla="*/ 8142138 h 10285411"/>
              <a:gd name="connsiteX1494" fmla="*/ 1533102 w 12633145"/>
              <a:gd name="connsiteY1494" fmla="*/ 8165787 h 10285411"/>
              <a:gd name="connsiteX1495" fmla="*/ 1533102 w 12633145"/>
              <a:gd name="connsiteY1495" fmla="*/ 8181555 h 10285411"/>
              <a:gd name="connsiteX1496" fmla="*/ 1548871 w 12633145"/>
              <a:gd name="connsiteY1496" fmla="*/ 8181555 h 10285411"/>
              <a:gd name="connsiteX1497" fmla="*/ 1580405 w 12633145"/>
              <a:gd name="connsiteY1497" fmla="*/ 8165787 h 10285411"/>
              <a:gd name="connsiteX1498" fmla="*/ 1596171 w 12633145"/>
              <a:gd name="connsiteY1498" fmla="*/ 8157903 h 10285411"/>
              <a:gd name="connsiteX1499" fmla="*/ 1580405 w 12633145"/>
              <a:gd name="connsiteY1499" fmla="*/ 8142138 h 10285411"/>
              <a:gd name="connsiteX1500" fmla="*/ 1564637 w 12633145"/>
              <a:gd name="connsiteY1500" fmla="*/ 8150020 h 10285411"/>
              <a:gd name="connsiteX1501" fmla="*/ 1548871 w 12633145"/>
              <a:gd name="connsiteY1501" fmla="*/ 8165787 h 10285411"/>
              <a:gd name="connsiteX1502" fmla="*/ 1540987 w 12633145"/>
              <a:gd name="connsiteY1502" fmla="*/ 8150020 h 10285411"/>
              <a:gd name="connsiteX1503" fmla="*/ 1544927 w 12633145"/>
              <a:gd name="connsiteY1503" fmla="*/ 8140165 h 10285411"/>
              <a:gd name="connsiteX1504" fmla="*/ 5238372 w 12633145"/>
              <a:gd name="connsiteY1504" fmla="*/ 8086952 h 10285411"/>
              <a:gd name="connsiteX1505" fmla="*/ 5238372 w 12633145"/>
              <a:gd name="connsiteY1505" fmla="*/ 8102719 h 10285411"/>
              <a:gd name="connsiteX1506" fmla="*/ 5230490 w 12633145"/>
              <a:gd name="connsiteY1506" fmla="*/ 8094835 h 10285411"/>
              <a:gd name="connsiteX1507" fmla="*/ 5238372 w 12633145"/>
              <a:gd name="connsiteY1507" fmla="*/ 8086952 h 10285411"/>
              <a:gd name="connsiteX1508" fmla="*/ 1533102 w 12633145"/>
              <a:gd name="connsiteY1508" fmla="*/ 8071185 h 10285411"/>
              <a:gd name="connsiteX1509" fmla="*/ 1517336 w 12633145"/>
              <a:gd name="connsiteY1509" fmla="*/ 8086952 h 10285411"/>
              <a:gd name="connsiteX1510" fmla="*/ 1509452 w 12633145"/>
              <a:gd name="connsiteY1510" fmla="*/ 8102719 h 10285411"/>
              <a:gd name="connsiteX1511" fmla="*/ 1509452 w 12633145"/>
              <a:gd name="connsiteY1511" fmla="*/ 8118488 h 10285411"/>
              <a:gd name="connsiteX1512" fmla="*/ 1485802 w 12633145"/>
              <a:gd name="connsiteY1512" fmla="*/ 8134253 h 10285411"/>
              <a:gd name="connsiteX1513" fmla="*/ 1485802 w 12633145"/>
              <a:gd name="connsiteY1513" fmla="*/ 8150020 h 10285411"/>
              <a:gd name="connsiteX1514" fmla="*/ 1548871 w 12633145"/>
              <a:gd name="connsiteY1514" fmla="*/ 8134253 h 10285411"/>
              <a:gd name="connsiteX1515" fmla="*/ 1580405 w 12633145"/>
              <a:gd name="connsiteY1515" fmla="*/ 8071185 h 10285411"/>
              <a:gd name="connsiteX1516" fmla="*/ 1564637 w 12633145"/>
              <a:gd name="connsiteY1516" fmla="*/ 8086952 h 10285411"/>
              <a:gd name="connsiteX1517" fmla="*/ 1548871 w 12633145"/>
              <a:gd name="connsiteY1517" fmla="*/ 8102719 h 10285411"/>
              <a:gd name="connsiteX1518" fmla="*/ 1533102 w 12633145"/>
              <a:gd name="connsiteY1518" fmla="*/ 8102719 h 10285411"/>
              <a:gd name="connsiteX1519" fmla="*/ 5332976 w 12633145"/>
              <a:gd name="connsiteY1519" fmla="*/ 8055418 h 10285411"/>
              <a:gd name="connsiteX1520" fmla="*/ 5348742 w 12633145"/>
              <a:gd name="connsiteY1520" fmla="*/ 8055418 h 10285411"/>
              <a:gd name="connsiteX1521" fmla="*/ 5364510 w 12633145"/>
              <a:gd name="connsiteY1521" fmla="*/ 8086952 h 10285411"/>
              <a:gd name="connsiteX1522" fmla="*/ 5348742 w 12633145"/>
              <a:gd name="connsiteY1522" fmla="*/ 8102719 h 10285411"/>
              <a:gd name="connsiteX1523" fmla="*/ 5332976 w 12633145"/>
              <a:gd name="connsiteY1523" fmla="*/ 8118488 h 10285411"/>
              <a:gd name="connsiteX1524" fmla="*/ 5317209 w 12633145"/>
              <a:gd name="connsiteY1524" fmla="*/ 8150020 h 10285411"/>
              <a:gd name="connsiteX1525" fmla="*/ 5317209 w 12633145"/>
              <a:gd name="connsiteY1525" fmla="*/ 8118488 h 10285411"/>
              <a:gd name="connsiteX1526" fmla="*/ 5332976 w 12633145"/>
              <a:gd name="connsiteY1526" fmla="*/ 8086952 h 10285411"/>
              <a:gd name="connsiteX1527" fmla="*/ 5325091 w 12633145"/>
              <a:gd name="connsiteY1527" fmla="*/ 8071185 h 10285411"/>
              <a:gd name="connsiteX1528" fmla="*/ 5332976 w 12633145"/>
              <a:gd name="connsiteY1528" fmla="*/ 8055418 h 10285411"/>
              <a:gd name="connsiteX1529" fmla="*/ 4276580 w 12633145"/>
              <a:gd name="connsiteY1529" fmla="*/ 8055418 h 10285411"/>
              <a:gd name="connsiteX1530" fmla="*/ 4276580 w 12633145"/>
              <a:gd name="connsiteY1530" fmla="*/ 8071185 h 10285411"/>
              <a:gd name="connsiteX1531" fmla="*/ 4292346 w 12633145"/>
              <a:gd name="connsiteY1531" fmla="*/ 8063302 h 10285411"/>
              <a:gd name="connsiteX1532" fmla="*/ 4292346 w 12633145"/>
              <a:gd name="connsiteY1532" fmla="*/ 8055418 h 10285411"/>
              <a:gd name="connsiteX1533" fmla="*/ 4276580 w 12633145"/>
              <a:gd name="connsiteY1533" fmla="*/ 8055418 h 10285411"/>
              <a:gd name="connsiteX1534" fmla="*/ 1540987 w 12633145"/>
              <a:gd name="connsiteY1534" fmla="*/ 8055418 h 10285411"/>
              <a:gd name="connsiteX1535" fmla="*/ 1540987 w 12633145"/>
              <a:gd name="connsiteY1535" fmla="*/ 8063302 h 10285411"/>
              <a:gd name="connsiteX1536" fmla="*/ 1548871 w 12633145"/>
              <a:gd name="connsiteY1536" fmla="*/ 8071185 h 10285411"/>
              <a:gd name="connsiteX1537" fmla="*/ 1540987 w 12633145"/>
              <a:gd name="connsiteY1537" fmla="*/ 8055418 h 10285411"/>
              <a:gd name="connsiteX1538" fmla="*/ 7398465 w 12633145"/>
              <a:gd name="connsiteY1538" fmla="*/ 8039652 h 10285411"/>
              <a:gd name="connsiteX1539" fmla="*/ 7382699 w 12633145"/>
              <a:gd name="connsiteY1539" fmla="*/ 8071185 h 10285411"/>
              <a:gd name="connsiteX1540" fmla="*/ 7366931 w 12633145"/>
              <a:gd name="connsiteY1540" fmla="*/ 8086952 h 10285411"/>
              <a:gd name="connsiteX1541" fmla="*/ 6452441 w 12633145"/>
              <a:gd name="connsiteY1541" fmla="*/ 8039652 h 10285411"/>
              <a:gd name="connsiteX1542" fmla="*/ 6420906 w 12633145"/>
              <a:gd name="connsiteY1542" fmla="*/ 8118488 h 10285411"/>
              <a:gd name="connsiteX1543" fmla="*/ 6420906 w 12633145"/>
              <a:gd name="connsiteY1543" fmla="*/ 8086952 h 10285411"/>
              <a:gd name="connsiteX1544" fmla="*/ 6389371 w 12633145"/>
              <a:gd name="connsiteY1544" fmla="*/ 8086952 h 10285411"/>
              <a:gd name="connsiteX1545" fmla="*/ 6397256 w 12633145"/>
              <a:gd name="connsiteY1545" fmla="*/ 8079069 h 10285411"/>
              <a:gd name="connsiteX1546" fmla="*/ 6420906 w 12633145"/>
              <a:gd name="connsiteY1546" fmla="*/ 8071185 h 10285411"/>
              <a:gd name="connsiteX1547" fmla="*/ 6436672 w 12633145"/>
              <a:gd name="connsiteY1547" fmla="*/ 8055418 h 10285411"/>
              <a:gd name="connsiteX1548" fmla="*/ 7524602 w 12633145"/>
              <a:gd name="connsiteY1548" fmla="*/ 8008117 h 10285411"/>
              <a:gd name="connsiteX1549" fmla="*/ 7524602 w 12633145"/>
              <a:gd name="connsiteY1549" fmla="*/ 8055418 h 10285411"/>
              <a:gd name="connsiteX1550" fmla="*/ 7508835 w 12633145"/>
              <a:gd name="connsiteY1550" fmla="*/ 8071185 h 10285411"/>
              <a:gd name="connsiteX1551" fmla="*/ 7493067 w 12633145"/>
              <a:gd name="connsiteY1551" fmla="*/ 8055418 h 10285411"/>
              <a:gd name="connsiteX1552" fmla="*/ 7493067 w 12633145"/>
              <a:gd name="connsiteY1552" fmla="*/ 8071185 h 10285411"/>
              <a:gd name="connsiteX1553" fmla="*/ 7485185 w 12633145"/>
              <a:gd name="connsiteY1553" fmla="*/ 8086952 h 10285411"/>
              <a:gd name="connsiteX1554" fmla="*/ 7461535 w 12633145"/>
              <a:gd name="connsiteY1554" fmla="*/ 8102719 h 10285411"/>
              <a:gd name="connsiteX1555" fmla="*/ 7430000 w 12633145"/>
              <a:gd name="connsiteY1555" fmla="*/ 8165787 h 10285411"/>
              <a:gd name="connsiteX1556" fmla="*/ 7382699 w 12633145"/>
              <a:gd name="connsiteY1556" fmla="*/ 8213089 h 10285411"/>
              <a:gd name="connsiteX1557" fmla="*/ 7414232 w 12633145"/>
              <a:gd name="connsiteY1557" fmla="*/ 8150020 h 10285411"/>
              <a:gd name="connsiteX1558" fmla="*/ 7422116 w 12633145"/>
              <a:gd name="connsiteY1558" fmla="*/ 8134253 h 10285411"/>
              <a:gd name="connsiteX1559" fmla="*/ 7430000 w 12633145"/>
              <a:gd name="connsiteY1559" fmla="*/ 8102719 h 10285411"/>
              <a:gd name="connsiteX1560" fmla="*/ 7461535 w 12633145"/>
              <a:gd name="connsiteY1560" fmla="*/ 8071185 h 10285411"/>
              <a:gd name="connsiteX1561" fmla="*/ 7469417 w 12633145"/>
              <a:gd name="connsiteY1561" fmla="*/ 8071185 h 10285411"/>
              <a:gd name="connsiteX1562" fmla="*/ 7508835 w 12633145"/>
              <a:gd name="connsiteY1562" fmla="*/ 8023884 h 10285411"/>
              <a:gd name="connsiteX1563" fmla="*/ 6389371 w 12633145"/>
              <a:gd name="connsiteY1563" fmla="*/ 8008117 h 10285411"/>
              <a:gd name="connsiteX1564" fmla="*/ 6357837 w 12633145"/>
              <a:gd name="connsiteY1564" fmla="*/ 8039652 h 10285411"/>
              <a:gd name="connsiteX1565" fmla="*/ 6326304 w 12633145"/>
              <a:gd name="connsiteY1565" fmla="*/ 8071185 h 10285411"/>
              <a:gd name="connsiteX1566" fmla="*/ 6342071 w 12633145"/>
              <a:gd name="connsiteY1566" fmla="*/ 8039652 h 10285411"/>
              <a:gd name="connsiteX1567" fmla="*/ 6342071 w 12633145"/>
              <a:gd name="connsiteY1567" fmla="*/ 8023884 h 10285411"/>
              <a:gd name="connsiteX1568" fmla="*/ 6326304 w 12633145"/>
              <a:gd name="connsiteY1568" fmla="*/ 8023884 h 10285411"/>
              <a:gd name="connsiteX1569" fmla="*/ 1690773 w 12633145"/>
              <a:gd name="connsiteY1569" fmla="*/ 8008117 h 10285411"/>
              <a:gd name="connsiteX1570" fmla="*/ 1675007 w 12633145"/>
              <a:gd name="connsiteY1570" fmla="*/ 8023884 h 10285411"/>
              <a:gd name="connsiteX1571" fmla="*/ 1667123 w 12633145"/>
              <a:gd name="connsiteY1571" fmla="*/ 8031768 h 10285411"/>
              <a:gd name="connsiteX1572" fmla="*/ 1659241 w 12633145"/>
              <a:gd name="connsiteY1572" fmla="*/ 8055418 h 10285411"/>
              <a:gd name="connsiteX1573" fmla="*/ 1627706 w 12633145"/>
              <a:gd name="connsiteY1573" fmla="*/ 8165787 h 10285411"/>
              <a:gd name="connsiteX1574" fmla="*/ 1627706 w 12633145"/>
              <a:gd name="connsiteY1574" fmla="*/ 8197323 h 10285411"/>
              <a:gd name="connsiteX1575" fmla="*/ 1643473 w 12633145"/>
              <a:gd name="connsiteY1575" fmla="*/ 8197323 h 10285411"/>
              <a:gd name="connsiteX1576" fmla="*/ 1643473 w 12633145"/>
              <a:gd name="connsiteY1576" fmla="*/ 8213089 h 10285411"/>
              <a:gd name="connsiteX1577" fmla="*/ 1659241 w 12633145"/>
              <a:gd name="connsiteY1577" fmla="*/ 8197323 h 10285411"/>
              <a:gd name="connsiteX1578" fmla="*/ 1659241 w 12633145"/>
              <a:gd name="connsiteY1578" fmla="*/ 8181555 h 10285411"/>
              <a:gd name="connsiteX1579" fmla="*/ 1682892 w 12633145"/>
              <a:gd name="connsiteY1579" fmla="*/ 8165787 h 10285411"/>
              <a:gd name="connsiteX1580" fmla="*/ 1690773 w 12633145"/>
              <a:gd name="connsiteY1580" fmla="*/ 8150020 h 10285411"/>
              <a:gd name="connsiteX1581" fmla="*/ 1706542 w 12633145"/>
              <a:gd name="connsiteY1581" fmla="*/ 8134253 h 10285411"/>
              <a:gd name="connsiteX1582" fmla="*/ 1722308 w 12633145"/>
              <a:gd name="connsiteY1582" fmla="*/ 8102719 h 10285411"/>
              <a:gd name="connsiteX1583" fmla="*/ 1745958 w 12633145"/>
              <a:gd name="connsiteY1583" fmla="*/ 8094835 h 10285411"/>
              <a:gd name="connsiteX1584" fmla="*/ 1753842 w 12633145"/>
              <a:gd name="connsiteY1584" fmla="*/ 8086952 h 10285411"/>
              <a:gd name="connsiteX1585" fmla="*/ 1769611 w 12633145"/>
              <a:gd name="connsiteY1585" fmla="*/ 8079069 h 10285411"/>
              <a:gd name="connsiteX1586" fmla="*/ 1753842 w 12633145"/>
              <a:gd name="connsiteY1586" fmla="*/ 8071185 h 10285411"/>
              <a:gd name="connsiteX1587" fmla="*/ 1745958 w 12633145"/>
              <a:gd name="connsiteY1587" fmla="*/ 8063302 h 10285411"/>
              <a:gd name="connsiteX1588" fmla="*/ 1738076 w 12633145"/>
              <a:gd name="connsiteY1588" fmla="*/ 8039652 h 10285411"/>
              <a:gd name="connsiteX1589" fmla="*/ 1706542 w 12633145"/>
              <a:gd name="connsiteY1589" fmla="*/ 8039652 h 10285411"/>
              <a:gd name="connsiteX1590" fmla="*/ 1690773 w 12633145"/>
              <a:gd name="connsiteY1590" fmla="*/ 8008117 h 10285411"/>
              <a:gd name="connsiteX1591" fmla="*/ 7493067 w 12633145"/>
              <a:gd name="connsiteY1591" fmla="*/ 7992349 h 10285411"/>
              <a:gd name="connsiteX1592" fmla="*/ 7461535 w 12633145"/>
              <a:gd name="connsiteY1592" fmla="*/ 8023884 h 10285411"/>
              <a:gd name="connsiteX1593" fmla="*/ 7461535 w 12633145"/>
              <a:gd name="connsiteY1593" fmla="*/ 8008117 h 10285411"/>
              <a:gd name="connsiteX1594" fmla="*/ 7477301 w 12633145"/>
              <a:gd name="connsiteY1594" fmla="*/ 8000233 h 10285411"/>
              <a:gd name="connsiteX1595" fmla="*/ 7493067 w 12633145"/>
              <a:gd name="connsiteY1595" fmla="*/ 7992349 h 10285411"/>
              <a:gd name="connsiteX1596" fmla="*/ 1769611 w 12633145"/>
              <a:gd name="connsiteY1596" fmla="*/ 7992349 h 10285411"/>
              <a:gd name="connsiteX1597" fmla="*/ 1769611 w 12633145"/>
              <a:gd name="connsiteY1597" fmla="*/ 8008117 h 10285411"/>
              <a:gd name="connsiteX1598" fmla="*/ 1785377 w 12633145"/>
              <a:gd name="connsiteY1598" fmla="*/ 7992349 h 10285411"/>
              <a:gd name="connsiteX1599" fmla="*/ 4260811 w 12633145"/>
              <a:gd name="connsiteY1599" fmla="*/ 7960814 h 10285411"/>
              <a:gd name="connsiteX1600" fmla="*/ 4245045 w 12633145"/>
              <a:gd name="connsiteY1600" fmla="*/ 7976583 h 10285411"/>
              <a:gd name="connsiteX1601" fmla="*/ 4252929 w 12633145"/>
              <a:gd name="connsiteY1601" fmla="*/ 8000233 h 10285411"/>
              <a:gd name="connsiteX1602" fmla="*/ 4245045 w 12633145"/>
              <a:gd name="connsiteY1602" fmla="*/ 8071185 h 10285411"/>
              <a:gd name="connsiteX1603" fmla="*/ 4229277 w 12633145"/>
              <a:gd name="connsiteY1603" fmla="*/ 8165787 h 10285411"/>
              <a:gd name="connsiteX1604" fmla="*/ 4229277 w 12633145"/>
              <a:gd name="connsiteY1604" fmla="*/ 8150020 h 10285411"/>
              <a:gd name="connsiteX1605" fmla="*/ 4245045 w 12633145"/>
              <a:gd name="connsiteY1605" fmla="*/ 8110602 h 10285411"/>
              <a:gd name="connsiteX1606" fmla="*/ 4260811 w 12633145"/>
              <a:gd name="connsiteY1606" fmla="*/ 8071185 h 10285411"/>
              <a:gd name="connsiteX1607" fmla="*/ 4268696 w 12633145"/>
              <a:gd name="connsiteY1607" fmla="*/ 8047534 h 10285411"/>
              <a:gd name="connsiteX1608" fmla="*/ 4276580 w 12633145"/>
              <a:gd name="connsiteY1608" fmla="*/ 8039652 h 10285411"/>
              <a:gd name="connsiteX1609" fmla="*/ 4276580 w 12633145"/>
              <a:gd name="connsiteY1609" fmla="*/ 8023884 h 10285411"/>
              <a:gd name="connsiteX1610" fmla="*/ 4292346 w 12633145"/>
              <a:gd name="connsiteY1610" fmla="*/ 7992349 h 10285411"/>
              <a:gd name="connsiteX1611" fmla="*/ 4276580 w 12633145"/>
              <a:gd name="connsiteY1611" fmla="*/ 7992349 h 10285411"/>
              <a:gd name="connsiteX1612" fmla="*/ 4260811 w 12633145"/>
              <a:gd name="connsiteY1612" fmla="*/ 7976583 h 10285411"/>
              <a:gd name="connsiteX1613" fmla="*/ 1895745 w 12633145"/>
              <a:gd name="connsiteY1613" fmla="*/ 7945047 h 10285411"/>
              <a:gd name="connsiteX1614" fmla="*/ 1879979 w 12633145"/>
              <a:gd name="connsiteY1614" fmla="*/ 7976583 h 10285411"/>
              <a:gd name="connsiteX1615" fmla="*/ 1864213 w 12633145"/>
              <a:gd name="connsiteY1615" fmla="*/ 7992349 h 10285411"/>
              <a:gd name="connsiteX1616" fmla="*/ 1864213 w 12633145"/>
              <a:gd name="connsiteY1616" fmla="*/ 7976583 h 10285411"/>
              <a:gd name="connsiteX1617" fmla="*/ 1864213 w 12633145"/>
              <a:gd name="connsiteY1617" fmla="*/ 7960814 h 10285411"/>
              <a:gd name="connsiteX1618" fmla="*/ 1848444 w 12633145"/>
              <a:gd name="connsiteY1618" fmla="*/ 7976583 h 10285411"/>
              <a:gd name="connsiteX1619" fmla="*/ 1824794 w 12633145"/>
              <a:gd name="connsiteY1619" fmla="*/ 8008117 h 10285411"/>
              <a:gd name="connsiteX1620" fmla="*/ 1801144 w 12633145"/>
              <a:gd name="connsiteY1620" fmla="*/ 8023884 h 10285411"/>
              <a:gd name="connsiteX1621" fmla="*/ 1785377 w 12633145"/>
              <a:gd name="connsiteY1621" fmla="*/ 8055418 h 10285411"/>
              <a:gd name="connsiteX1622" fmla="*/ 1801144 w 12633145"/>
              <a:gd name="connsiteY1622" fmla="*/ 8071185 h 10285411"/>
              <a:gd name="connsiteX1623" fmla="*/ 1832678 w 12633145"/>
              <a:gd name="connsiteY1623" fmla="*/ 8063302 h 10285411"/>
              <a:gd name="connsiteX1624" fmla="*/ 1848444 w 12633145"/>
              <a:gd name="connsiteY1624" fmla="*/ 8055418 h 10285411"/>
              <a:gd name="connsiteX1625" fmla="*/ 1848444 w 12633145"/>
              <a:gd name="connsiteY1625" fmla="*/ 8039652 h 10285411"/>
              <a:gd name="connsiteX1626" fmla="*/ 1848444 w 12633145"/>
              <a:gd name="connsiteY1626" fmla="*/ 8016000 h 10285411"/>
              <a:gd name="connsiteX1627" fmla="*/ 1864213 w 12633145"/>
              <a:gd name="connsiteY1627" fmla="*/ 7992349 h 10285411"/>
              <a:gd name="connsiteX1628" fmla="*/ 1864213 w 12633145"/>
              <a:gd name="connsiteY1628" fmla="*/ 8008117 h 10285411"/>
              <a:gd name="connsiteX1629" fmla="*/ 1887863 w 12633145"/>
              <a:gd name="connsiteY1629" fmla="*/ 8023884 h 10285411"/>
              <a:gd name="connsiteX1630" fmla="*/ 1903629 w 12633145"/>
              <a:gd name="connsiteY1630" fmla="*/ 8008117 h 10285411"/>
              <a:gd name="connsiteX1631" fmla="*/ 1895745 w 12633145"/>
              <a:gd name="connsiteY1631" fmla="*/ 7960814 h 10285411"/>
              <a:gd name="connsiteX1632" fmla="*/ 1816910 w 12633145"/>
              <a:gd name="connsiteY1632" fmla="*/ 7945047 h 10285411"/>
              <a:gd name="connsiteX1633" fmla="*/ 1816910 w 12633145"/>
              <a:gd name="connsiteY1633" fmla="*/ 7960814 h 10285411"/>
              <a:gd name="connsiteX1634" fmla="*/ 1816910 w 12633145"/>
              <a:gd name="connsiteY1634" fmla="*/ 7976583 h 10285411"/>
              <a:gd name="connsiteX1635" fmla="*/ 1832678 w 12633145"/>
              <a:gd name="connsiteY1635" fmla="*/ 7952932 h 10285411"/>
              <a:gd name="connsiteX1636" fmla="*/ 1816910 w 12633145"/>
              <a:gd name="connsiteY1636" fmla="*/ 7945047 h 10285411"/>
              <a:gd name="connsiteX1637" fmla="*/ 7114659 w 12633145"/>
              <a:gd name="connsiteY1637" fmla="*/ 7929282 h 10285411"/>
              <a:gd name="connsiteX1638" fmla="*/ 7130425 w 12633145"/>
              <a:gd name="connsiteY1638" fmla="*/ 7929282 h 10285411"/>
              <a:gd name="connsiteX1639" fmla="*/ 7130425 w 12633145"/>
              <a:gd name="connsiteY1639" fmla="*/ 7937163 h 10285411"/>
              <a:gd name="connsiteX1640" fmla="*/ 7114659 w 12633145"/>
              <a:gd name="connsiteY1640" fmla="*/ 7960814 h 10285411"/>
              <a:gd name="connsiteX1641" fmla="*/ 7114659 w 12633145"/>
              <a:gd name="connsiteY1641" fmla="*/ 7952932 h 10285411"/>
              <a:gd name="connsiteX1642" fmla="*/ 7114659 w 12633145"/>
              <a:gd name="connsiteY1642" fmla="*/ 7929282 h 10285411"/>
              <a:gd name="connsiteX1643" fmla="*/ 5348742 w 12633145"/>
              <a:gd name="connsiteY1643" fmla="*/ 7929282 h 10285411"/>
              <a:gd name="connsiteX1644" fmla="*/ 5356626 w 12633145"/>
              <a:gd name="connsiteY1644" fmla="*/ 7937163 h 10285411"/>
              <a:gd name="connsiteX1645" fmla="*/ 5364510 w 12633145"/>
              <a:gd name="connsiteY1645" fmla="*/ 7945047 h 10285411"/>
              <a:gd name="connsiteX1646" fmla="*/ 5348742 w 12633145"/>
              <a:gd name="connsiteY1646" fmla="*/ 7945047 h 10285411"/>
              <a:gd name="connsiteX1647" fmla="*/ 5348742 w 12633145"/>
              <a:gd name="connsiteY1647" fmla="*/ 7929282 h 10285411"/>
              <a:gd name="connsiteX1648" fmla="*/ 4371182 w 12633145"/>
              <a:gd name="connsiteY1648" fmla="*/ 7913513 h 10285411"/>
              <a:gd name="connsiteX1649" fmla="*/ 4371182 w 12633145"/>
              <a:gd name="connsiteY1649" fmla="*/ 7929282 h 10285411"/>
              <a:gd name="connsiteX1650" fmla="*/ 4347531 w 12633145"/>
              <a:gd name="connsiteY1650" fmla="*/ 7952932 h 10285411"/>
              <a:gd name="connsiteX1651" fmla="*/ 4323881 w 12633145"/>
              <a:gd name="connsiteY1651" fmla="*/ 8023884 h 10285411"/>
              <a:gd name="connsiteX1652" fmla="*/ 4355415 w 12633145"/>
              <a:gd name="connsiteY1652" fmla="*/ 8008117 h 10285411"/>
              <a:gd name="connsiteX1653" fmla="*/ 4386950 w 12633145"/>
              <a:gd name="connsiteY1653" fmla="*/ 7960814 h 10285411"/>
              <a:gd name="connsiteX1654" fmla="*/ 4402716 w 12633145"/>
              <a:gd name="connsiteY1654" fmla="*/ 7929282 h 10285411"/>
              <a:gd name="connsiteX1655" fmla="*/ 4386950 w 12633145"/>
              <a:gd name="connsiteY1655" fmla="*/ 7913513 h 10285411"/>
              <a:gd name="connsiteX1656" fmla="*/ 4371182 w 12633145"/>
              <a:gd name="connsiteY1656" fmla="*/ 7913513 h 10285411"/>
              <a:gd name="connsiteX1657" fmla="*/ 1840562 w 12633145"/>
              <a:gd name="connsiteY1657" fmla="*/ 7913513 h 10285411"/>
              <a:gd name="connsiteX1658" fmla="*/ 1832678 w 12633145"/>
              <a:gd name="connsiteY1658" fmla="*/ 7929282 h 10285411"/>
              <a:gd name="connsiteX1659" fmla="*/ 1864213 w 12633145"/>
              <a:gd name="connsiteY1659" fmla="*/ 7929282 h 10285411"/>
              <a:gd name="connsiteX1660" fmla="*/ 1864213 w 12633145"/>
              <a:gd name="connsiteY1660" fmla="*/ 7913513 h 10285411"/>
              <a:gd name="connsiteX1661" fmla="*/ 1840562 w 12633145"/>
              <a:gd name="connsiteY1661" fmla="*/ 7913513 h 10285411"/>
              <a:gd name="connsiteX1662" fmla="*/ 1785377 w 12633145"/>
              <a:gd name="connsiteY1662" fmla="*/ 7913513 h 10285411"/>
              <a:gd name="connsiteX1663" fmla="*/ 1769611 w 12633145"/>
              <a:gd name="connsiteY1663" fmla="*/ 7929282 h 10285411"/>
              <a:gd name="connsiteX1664" fmla="*/ 1785377 w 12633145"/>
              <a:gd name="connsiteY1664" fmla="*/ 7945047 h 10285411"/>
              <a:gd name="connsiteX1665" fmla="*/ 1801144 w 12633145"/>
              <a:gd name="connsiteY1665" fmla="*/ 7929282 h 10285411"/>
              <a:gd name="connsiteX1666" fmla="*/ 1785377 w 12633145"/>
              <a:gd name="connsiteY1666" fmla="*/ 7913513 h 10285411"/>
              <a:gd name="connsiteX1667" fmla="*/ 7918779 w 12633145"/>
              <a:gd name="connsiteY1667" fmla="*/ 7897746 h 10285411"/>
              <a:gd name="connsiteX1668" fmla="*/ 7934547 w 12633145"/>
              <a:gd name="connsiteY1668" fmla="*/ 7897746 h 10285411"/>
              <a:gd name="connsiteX1669" fmla="*/ 7934547 w 12633145"/>
              <a:gd name="connsiteY1669" fmla="*/ 7913513 h 10285411"/>
              <a:gd name="connsiteX1670" fmla="*/ 7918779 w 12633145"/>
              <a:gd name="connsiteY1670" fmla="*/ 7913513 h 10285411"/>
              <a:gd name="connsiteX1671" fmla="*/ 7918779 w 12633145"/>
              <a:gd name="connsiteY1671" fmla="*/ 7897746 h 10285411"/>
              <a:gd name="connsiteX1672" fmla="*/ 7493067 w 12633145"/>
              <a:gd name="connsiteY1672" fmla="*/ 7881979 h 10285411"/>
              <a:gd name="connsiteX1673" fmla="*/ 7493067 w 12633145"/>
              <a:gd name="connsiteY1673" fmla="*/ 7897746 h 10285411"/>
              <a:gd name="connsiteX1674" fmla="*/ 7477301 w 12633145"/>
              <a:gd name="connsiteY1674" fmla="*/ 7913513 h 10285411"/>
              <a:gd name="connsiteX1675" fmla="*/ 7477301 w 12633145"/>
              <a:gd name="connsiteY1675" fmla="*/ 7897746 h 10285411"/>
              <a:gd name="connsiteX1676" fmla="*/ 7493067 w 12633145"/>
              <a:gd name="connsiteY1676" fmla="*/ 7881979 h 10285411"/>
              <a:gd name="connsiteX1677" fmla="*/ 4553490 w 12633145"/>
              <a:gd name="connsiteY1677" fmla="*/ 7877053 h 10285411"/>
              <a:gd name="connsiteX1678" fmla="*/ 4544621 w 12633145"/>
              <a:gd name="connsiteY1678" fmla="*/ 7897746 h 10285411"/>
              <a:gd name="connsiteX1679" fmla="*/ 4552503 w 12633145"/>
              <a:gd name="connsiteY1679" fmla="*/ 7913513 h 10285411"/>
              <a:gd name="connsiteX1680" fmla="*/ 4560387 w 12633145"/>
              <a:gd name="connsiteY1680" fmla="*/ 7881979 h 10285411"/>
              <a:gd name="connsiteX1681" fmla="*/ 4553490 w 12633145"/>
              <a:gd name="connsiteY1681" fmla="*/ 7877053 h 10285411"/>
              <a:gd name="connsiteX1682" fmla="*/ 7477301 w 12633145"/>
              <a:gd name="connsiteY1682" fmla="*/ 7866212 h 10285411"/>
              <a:gd name="connsiteX1683" fmla="*/ 7493067 w 12633145"/>
              <a:gd name="connsiteY1683" fmla="*/ 7866212 h 10285411"/>
              <a:gd name="connsiteX1684" fmla="*/ 7477301 w 12633145"/>
              <a:gd name="connsiteY1684" fmla="*/ 7881979 h 10285411"/>
              <a:gd name="connsiteX1685" fmla="*/ 7477301 w 12633145"/>
              <a:gd name="connsiteY1685" fmla="*/ 7866212 h 10285411"/>
              <a:gd name="connsiteX1686" fmla="*/ 4422426 w 12633145"/>
              <a:gd name="connsiteY1686" fmla="*/ 7856358 h 10285411"/>
              <a:gd name="connsiteX1687" fmla="*/ 4418482 w 12633145"/>
              <a:gd name="connsiteY1687" fmla="*/ 7866212 h 10285411"/>
              <a:gd name="connsiteX1688" fmla="*/ 4442135 w 12633145"/>
              <a:gd name="connsiteY1688" fmla="*/ 7874096 h 10285411"/>
              <a:gd name="connsiteX1689" fmla="*/ 4434251 w 12633145"/>
              <a:gd name="connsiteY1689" fmla="*/ 7858329 h 10285411"/>
              <a:gd name="connsiteX1690" fmla="*/ 4422426 w 12633145"/>
              <a:gd name="connsiteY1690" fmla="*/ 7856358 h 10285411"/>
              <a:gd name="connsiteX1691" fmla="*/ 7414232 w 12633145"/>
              <a:gd name="connsiteY1691" fmla="*/ 7850446 h 10285411"/>
              <a:gd name="connsiteX1692" fmla="*/ 7414232 w 12633145"/>
              <a:gd name="connsiteY1692" fmla="*/ 7866212 h 10285411"/>
              <a:gd name="connsiteX1693" fmla="*/ 7406349 w 12633145"/>
              <a:gd name="connsiteY1693" fmla="*/ 7913513 h 10285411"/>
              <a:gd name="connsiteX1694" fmla="*/ 7382699 w 12633145"/>
              <a:gd name="connsiteY1694" fmla="*/ 7960814 h 10285411"/>
              <a:gd name="connsiteX1695" fmla="*/ 7374815 w 12633145"/>
              <a:gd name="connsiteY1695" fmla="*/ 7992349 h 10285411"/>
              <a:gd name="connsiteX1696" fmla="*/ 7366931 w 12633145"/>
              <a:gd name="connsiteY1696" fmla="*/ 8016000 h 10285411"/>
              <a:gd name="connsiteX1697" fmla="*/ 7359047 w 12633145"/>
              <a:gd name="connsiteY1697" fmla="*/ 8031768 h 10285411"/>
              <a:gd name="connsiteX1698" fmla="*/ 7351164 w 12633145"/>
              <a:gd name="connsiteY1698" fmla="*/ 8055418 h 10285411"/>
              <a:gd name="connsiteX1699" fmla="*/ 7335396 w 12633145"/>
              <a:gd name="connsiteY1699" fmla="*/ 8055418 h 10285411"/>
              <a:gd name="connsiteX1700" fmla="*/ 7351164 w 12633145"/>
              <a:gd name="connsiteY1700" fmla="*/ 8039652 h 10285411"/>
              <a:gd name="connsiteX1701" fmla="*/ 7335396 w 12633145"/>
              <a:gd name="connsiteY1701" fmla="*/ 8039652 h 10285411"/>
              <a:gd name="connsiteX1702" fmla="*/ 7335396 w 12633145"/>
              <a:gd name="connsiteY1702" fmla="*/ 8055418 h 10285411"/>
              <a:gd name="connsiteX1703" fmla="*/ 7327514 w 12633145"/>
              <a:gd name="connsiteY1703" fmla="*/ 8063302 h 10285411"/>
              <a:gd name="connsiteX1704" fmla="*/ 7319630 w 12633145"/>
              <a:gd name="connsiteY1704" fmla="*/ 8086952 h 10285411"/>
              <a:gd name="connsiteX1705" fmla="*/ 7303864 w 12633145"/>
              <a:gd name="connsiteY1705" fmla="*/ 8118488 h 10285411"/>
              <a:gd name="connsiteX1706" fmla="*/ 7288096 w 12633145"/>
              <a:gd name="connsiteY1706" fmla="*/ 8150020 h 10285411"/>
              <a:gd name="connsiteX1707" fmla="*/ 7272330 w 12633145"/>
              <a:gd name="connsiteY1707" fmla="*/ 8213089 h 10285411"/>
              <a:gd name="connsiteX1708" fmla="*/ 7256562 w 12633145"/>
              <a:gd name="connsiteY1708" fmla="*/ 8244624 h 10285411"/>
              <a:gd name="connsiteX1709" fmla="*/ 7272330 w 12633145"/>
              <a:gd name="connsiteY1709" fmla="*/ 8228856 h 10285411"/>
              <a:gd name="connsiteX1710" fmla="*/ 7295980 w 12633145"/>
              <a:gd name="connsiteY1710" fmla="*/ 8213089 h 10285411"/>
              <a:gd name="connsiteX1711" fmla="*/ 7303864 w 12633145"/>
              <a:gd name="connsiteY1711" fmla="*/ 8244624 h 10285411"/>
              <a:gd name="connsiteX1712" fmla="*/ 7303864 w 12633145"/>
              <a:gd name="connsiteY1712" fmla="*/ 8276158 h 10285411"/>
              <a:gd name="connsiteX1713" fmla="*/ 7288096 w 12633145"/>
              <a:gd name="connsiteY1713" fmla="*/ 8323459 h 10285411"/>
              <a:gd name="connsiteX1714" fmla="*/ 7272330 w 12633145"/>
              <a:gd name="connsiteY1714" fmla="*/ 8394410 h 10285411"/>
              <a:gd name="connsiteX1715" fmla="*/ 7256562 w 12633145"/>
              <a:gd name="connsiteY1715" fmla="*/ 8449595 h 10285411"/>
              <a:gd name="connsiteX1716" fmla="*/ 7256562 w 12633145"/>
              <a:gd name="connsiteY1716" fmla="*/ 8528430 h 10285411"/>
              <a:gd name="connsiteX1717" fmla="*/ 7272330 w 12633145"/>
              <a:gd name="connsiteY1717" fmla="*/ 8496896 h 10285411"/>
              <a:gd name="connsiteX1718" fmla="*/ 7303864 w 12633145"/>
              <a:gd name="connsiteY1718" fmla="*/ 8481129 h 10285411"/>
              <a:gd name="connsiteX1719" fmla="*/ 7256562 w 12633145"/>
              <a:gd name="connsiteY1719" fmla="*/ 8591499 h 10285411"/>
              <a:gd name="connsiteX1720" fmla="*/ 7240795 w 12633145"/>
              <a:gd name="connsiteY1720" fmla="*/ 8623034 h 10285411"/>
              <a:gd name="connsiteX1721" fmla="*/ 7225029 w 12633145"/>
              <a:gd name="connsiteY1721" fmla="*/ 8623034 h 10285411"/>
              <a:gd name="connsiteX1722" fmla="*/ 7209261 w 12633145"/>
              <a:gd name="connsiteY1722" fmla="*/ 8623034 h 10285411"/>
              <a:gd name="connsiteX1723" fmla="*/ 7193495 w 12633145"/>
              <a:gd name="connsiteY1723" fmla="*/ 8623034 h 10285411"/>
              <a:gd name="connsiteX1724" fmla="*/ 7209261 w 12633145"/>
              <a:gd name="connsiteY1724" fmla="*/ 8607266 h 10285411"/>
              <a:gd name="connsiteX1725" fmla="*/ 7225029 w 12633145"/>
              <a:gd name="connsiteY1725" fmla="*/ 8567849 h 10285411"/>
              <a:gd name="connsiteX1726" fmla="*/ 7201377 w 12633145"/>
              <a:gd name="connsiteY1726" fmla="*/ 8544198 h 10285411"/>
              <a:gd name="connsiteX1727" fmla="*/ 7161960 w 12633145"/>
              <a:gd name="connsiteY1727" fmla="*/ 8623034 h 10285411"/>
              <a:gd name="connsiteX1728" fmla="*/ 7130425 w 12633145"/>
              <a:gd name="connsiteY1728" fmla="*/ 8678217 h 10285411"/>
              <a:gd name="connsiteX1729" fmla="*/ 7130425 w 12633145"/>
              <a:gd name="connsiteY1729" fmla="*/ 8701869 h 10285411"/>
              <a:gd name="connsiteX1730" fmla="*/ 7130425 w 12633145"/>
              <a:gd name="connsiteY1730" fmla="*/ 8717636 h 10285411"/>
              <a:gd name="connsiteX1731" fmla="*/ 7114659 w 12633145"/>
              <a:gd name="connsiteY1731" fmla="*/ 8717636 h 10285411"/>
              <a:gd name="connsiteX1732" fmla="*/ 7083124 w 12633145"/>
              <a:gd name="connsiteY1732" fmla="*/ 8749170 h 10285411"/>
              <a:gd name="connsiteX1733" fmla="*/ 7051590 w 12633145"/>
              <a:gd name="connsiteY1733" fmla="*/ 8780705 h 10285411"/>
              <a:gd name="connsiteX1734" fmla="*/ 7051590 w 12633145"/>
              <a:gd name="connsiteY1734" fmla="*/ 8733402 h 10285411"/>
              <a:gd name="connsiteX1735" fmla="*/ 7067356 w 12633145"/>
              <a:gd name="connsiteY1735" fmla="*/ 8717636 h 10285411"/>
              <a:gd name="connsiteX1736" fmla="*/ 7051590 w 12633145"/>
              <a:gd name="connsiteY1736" fmla="*/ 8717636 h 10285411"/>
              <a:gd name="connsiteX1737" fmla="*/ 7004289 w 12633145"/>
              <a:gd name="connsiteY1737" fmla="*/ 8796471 h 10285411"/>
              <a:gd name="connsiteX1738" fmla="*/ 6988523 w 12633145"/>
              <a:gd name="connsiteY1738" fmla="*/ 8796471 h 10285411"/>
              <a:gd name="connsiteX1739" fmla="*/ 6972754 w 12633145"/>
              <a:gd name="connsiteY1739" fmla="*/ 8875307 h 10285411"/>
              <a:gd name="connsiteX1740" fmla="*/ 6972754 w 12633145"/>
              <a:gd name="connsiteY1740" fmla="*/ 8859540 h 10285411"/>
              <a:gd name="connsiteX1741" fmla="*/ 6956988 w 12633145"/>
              <a:gd name="connsiteY1741" fmla="*/ 8875307 h 10285411"/>
              <a:gd name="connsiteX1742" fmla="*/ 6956988 w 12633145"/>
              <a:gd name="connsiteY1742" fmla="*/ 8906841 h 10285411"/>
              <a:gd name="connsiteX1743" fmla="*/ 6941220 w 12633145"/>
              <a:gd name="connsiteY1743" fmla="*/ 8906841 h 10285411"/>
              <a:gd name="connsiteX1744" fmla="*/ 6941220 w 12633145"/>
              <a:gd name="connsiteY1744" fmla="*/ 8922607 h 10285411"/>
              <a:gd name="connsiteX1745" fmla="*/ 6917569 w 12633145"/>
              <a:gd name="connsiteY1745" fmla="*/ 8914725 h 10285411"/>
              <a:gd name="connsiteX1746" fmla="*/ 6925454 w 12633145"/>
              <a:gd name="connsiteY1746" fmla="*/ 8875307 h 10285411"/>
              <a:gd name="connsiteX1747" fmla="*/ 6956988 w 12633145"/>
              <a:gd name="connsiteY1747" fmla="*/ 8780705 h 10285411"/>
              <a:gd name="connsiteX1748" fmla="*/ 6941220 w 12633145"/>
              <a:gd name="connsiteY1748" fmla="*/ 8796471 h 10285411"/>
              <a:gd name="connsiteX1749" fmla="*/ 6893919 w 12633145"/>
              <a:gd name="connsiteY1749" fmla="*/ 8875307 h 10285411"/>
              <a:gd name="connsiteX1750" fmla="*/ 6909687 w 12633145"/>
              <a:gd name="connsiteY1750" fmla="*/ 8812237 h 10285411"/>
              <a:gd name="connsiteX1751" fmla="*/ 6925454 w 12633145"/>
              <a:gd name="connsiteY1751" fmla="*/ 8780705 h 10285411"/>
              <a:gd name="connsiteX1752" fmla="*/ 6925454 w 12633145"/>
              <a:gd name="connsiteY1752" fmla="*/ 8764937 h 10285411"/>
              <a:gd name="connsiteX1753" fmla="*/ 6925454 w 12633145"/>
              <a:gd name="connsiteY1753" fmla="*/ 8749170 h 10285411"/>
              <a:gd name="connsiteX1754" fmla="*/ 6980639 w 12633145"/>
              <a:gd name="connsiteY1754" fmla="*/ 8678217 h 10285411"/>
              <a:gd name="connsiteX1755" fmla="*/ 7020057 w 12633145"/>
              <a:gd name="connsiteY1755" fmla="*/ 8599381 h 10285411"/>
              <a:gd name="connsiteX1756" fmla="*/ 7043706 w 12633145"/>
              <a:gd name="connsiteY1756" fmla="*/ 8575731 h 10285411"/>
              <a:gd name="connsiteX1757" fmla="*/ 7051590 w 12633145"/>
              <a:gd name="connsiteY1757" fmla="*/ 8544198 h 10285411"/>
              <a:gd name="connsiteX1758" fmla="*/ 7067356 w 12633145"/>
              <a:gd name="connsiteY1758" fmla="*/ 8512664 h 10285411"/>
              <a:gd name="connsiteX1759" fmla="*/ 7075239 w 12633145"/>
              <a:gd name="connsiteY1759" fmla="*/ 8504780 h 10285411"/>
              <a:gd name="connsiteX1760" fmla="*/ 7083124 w 12633145"/>
              <a:gd name="connsiteY1760" fmla="*/ 8481129 h 10285411"/>
              <a:gd name="connsiteX1761" fmla="*/ 7098891 w 12633145"/>
              <a:gd name="connsiteY1761" fmla="*/ 8457479 h 10285411"/>
              <a:gd name="connsiteX1762" fmla="*/ 7114659 w 12633145"/>
              <a:gd name="connsiteY1762" fmla="*/ 8433828 h 10285411"/>
              <a:gd name="connsiteX1763" fmla="*/ 7130425 w 12633145"/>
              <a:gd name="connsiteY1763" fmla="*/ 8370759 h 10285411"/>
              <a:gd name="connsiteX1764" fmla="*/ 7146192 w 12633145"/>
              <a:gd name="connsiteY1764" fmla="*/ 8323459 h 10285411"/>
              <a:gd name="connsiteX1765" fmla="*/ 7146192 w 12633145"/>
              <a:gd name="connsiteY1765" fmla="*/ 8347109 h 10285411"/>
              <a:gd name="connsiteX1766" fmla="*/ 7146192 w 12633145"/>
              <a:gd name="connsiteY1766" fmla="*/ 8356963 h 10285411"/>
              <a:gd name="connsiteX1767" fmla="*/ 7146192 w 12633145"/>
              <a:gd name="connsiteY1767" fmla="*/ 8370759 h 10285411"/>
              <a:gd name="connsiteX1768" fmla="*/ 7177726 w 12633145"/>
              <a:gd name="connsiteY1768" fmla="*/ 8307691 h 10285411"/>
              <a:gd name="connsiteX1769" fmla="*/ 7193495 w 12633145"/>
              <a:gd name="connsiteY1769" fmla="*/ 8276158 h 10285411"/>
              <a:gd name="connsiteX1770" fmla="*/ 7240795 w 12633145"/>
              <a:gd name="connsiteY1770" fmla="*/ 8213089 h 10285411"/>
              <a:gd name="connsiteX1771" fmla="*/ 7335396 w 12633145"/>
              <a:gd name="connsiteY1771" fmla="*/ 8008117 h 10285411"/>
              <a:gd name="connsiteX1772" fmla="*/ 7351164 w 12633145"/>
              <a:gd name="connsiteY1772" fmla="*/ 7992349 h 10285411"/>
              <a:gd name="connsiteX1773" fmla="*/ 7414232 w 12633145"/>
              <a:gd name="connsiteY1773" fmla="*/ 7850446 h 10285411"/>
              <a:gd name="connsiteX1774" fmla="*/ 6436672 w 12633145"/>
              <a:gd name="connsiteY1774" fmla="*/ 7850446 h 10285411"/>
              <a:gd name="connsiteX1775" fmla="*/ 6436672 w 12633145"/>
              <a:gd name="connsiteY1775" fmla="*/ 7866212 h 10285411"/>
              <a:gd name="connsiteX1776" fmla="*/ 6436672 w 12633145"/>
              <a:gd name="connsiteY1776" fmla="*/ 7881979 h 10285411"/>
              <a:gd name="connsiteX1777" fmla="*/ 6452441 w 12633145"/>
              <a:gd name="connsiteY1777" fmla="*/ 7866212 h 10285411"/>
              <a:gd name="connsiteX1778" fmla="*/ 6452441 w 12633145"/>
              <a:gd name="connsiteY1778" fmla="*/ 7850446 h 10285411"/>
              <a:gd name="connsiteX1779" fmla="*/ 6436672 w 12633145"/>
              <a:gd name="connsiteY1779" fmla="*/ 7850446 h 10285411"/>
              <a:gd name="connsiteX1780" fmla="*/ 5537948 w 12633145"/>
              <a:gd name="connsiteY1780" fmla="*/ 7850446 h 10285411"/>
              <a:gd name="connsiteX1781" fmla="*/ 5522181 w 12633145"/>
              <a:gd name="connsiteY1781" fmla="*/ 7866212 h 10285411"/>
              <a:gd name="connsiteX1782" fmla="*/ 5537948 w 12633145"/>
              <a:gd name="connsiteY1782" fmla="*/ 7881979 h 10285411"/>
              <a:gd name="connsiteX1783" fmla="*/ 5537948 w 12633145"/>
              <a:gd name="connsiteY1783" fmla="*/ 7866212 h 10285411"/>
              <a:gd name="connsiteX1784" fmla="*/ 5537948 w 12633145"/>
              <a:gd name="connsiteY1784" fmla="*/ 7850446 h 10285411"/>
              <a:gd name="connsiteX1785" fmla="*/ 4402716 w 12633145"/>
              <a:gd name="connsiteY1785" fmla="*/ 7850446 h 10285411"/>
              <a:gd name="connsiteX1786" fmla="*/ 4386950 w 12633145"/>
              <a:gd name="connsiteY1786" fmla="*/ 7866212 h 10285411"/>
              <a:gd name="connsiteX1787" fmla="*/ 4402716 w 12633145"/>
              <a:gd name="connsiteY1787" fmla="*/ 7866212 h 10285411"/>
              <a:gd name="connsiteX1788" fmla="*/ 4402716 w 12633145"/>
              <a:gd name="connsiteY1788" fmla="*/ 7850446 h 10285411"/>
              <a:gd name="connsiteX1789" fmla="*/ 4355415 w 12633145"/>
              <a:gd name="connsiteY1789" fmla="*/ 7850446 h 10285411"/>
              <a:gd name="connsiteX1790" fmla="*/ 4339647 w 12633145"/>
              <a:gd name="connsiteY1790" fmla="*/ 7881979 h 10285411"/>
              <a:gd name="connsiteX1791" fmla="*/ 4323881 w 12633145"/>
              <a:gd name="connsiteY1791" fmla="*/ 7945047 h 10285411"/>
              <a:gd name="connsiteX1792" fmla="*/ 4339647 w 12633145"/>
              <a:gd name="connsiteY1792" fmla="*/ 7929282 h 10285411"/>
              <a:gd name="connsiteX1793" fmla="*/ 4339647 w 12633145"/>
              <a:gd name="connsiteY1793" fmla="*/ 7913513 h 10285411"/>
              <a:gd name="connsiteX1794" fmla="*/ 4371182 w 12633145"/>
              <a:gd name="connsiteY1794" fmla="*/ 7897746 h 10285411"/>
              <a:gd name="connsiteX1795" fmla="*/ 4371182 w 12633145"/>
              <a:gd name="connsiteY1795" fmla="*/ 7881979 h 10285411"/>
              <a:gd name="connsiteX1796" fmla="*/ 4355415 w 12633145"/>
              <a:gd name="connsiteY1796" fmla="*/ 7874096 h 10285411"/>
              <a:gd name="connsiteX1797" fmla="*/ 4355415 w 12633145"/>
              <a:gd name="connsiteY1797" fmla="*/ 7850446 h 10285411"/>
              <a:gd name="connsiteX1798" fmla="*/ 5364510 w 12633145"/>
              <a:gd name="connsiteY1798" fmla="*/ 7818912 h 10285411"/>
              <a:gd name="connsiteX1799" fmla="*/ 5367663 w 12633145"/>
              <a:gd name="connsiteY1799" fmla="*/ 7822065 h 10285411"/>
              <a:gd name="connsiteX1800" fmla="*/ 5348742 w 12633145"/>
              <a:gd name="connsiteY1800" fmla="*/ 7850446 h 10285411"/>
              <a:gd name="connsiteX1801" fmla="*/ 5348742 w 12633145"/>
              <a:gd name="connsiteY1801" fmla="*/ 7834678 h 10285411"/>
              <a:gd name="connsiteX1802" fmla="*/ 5364510 w 12633145"/>
              <a:gd name="connsiteY1802" fmla="*/ 7818912 h 10285411"/>
              <a:gd name="connsiteX1803" fmla="*/ 4402716 w 12633145"/>
              <a:gd name="connsiteY1803" fmla="*/ 7818912 h 10285411"/>
              <a:gd name="connsiteX1804" fmla="*/ 4386950 w 12633145"/>
              <a:gd name="connsiteY1804" fmla="*/ 7834678 h 10285411"/>
              <a:gd name="connsiteX1805" fmla="*/ 4418482 w 12633145"/>
              <a:gd name="connsiteY1805" fmla="*/ 7834678 h 10285411"/>
              <a:gd name="connsiteX1806" fmla="*/ 4450017 w 12633145"/>
              <a:gd name="connsiteY1806" fmla="*/ 7818912 h 10285411"/>
              <a:gd name="connsiteX1807" fmla="*/ 1765668 w 12633145"/>
              <a:gd name="connsiteY1807" fmla="*/ 7811028 h 10285411"/>
              <a:gd name="connsiteX1808" fmla="*/ 1753842 w 12633145"/>
              <a:gd name="connsiteY1808" fmla="*/ 7818912 h 10285411"/>
              <a:gd name="connsiteX1809" fmla="*/ 1738076 w 12633145"/>
              <a:gd name="connsiteY1809" fmla="*/ 7834678 h 10285411"/>
              <a:gd name="connsiteX1810" fmla="*/ 1738076 w 12633145"/>
              <a:gd name="connsiteY1810" fmla="*/ 7866212 h 10285411"/>
              <a:gd name="connsiteX1811" fmla="*/ 1745958 w 12633145"/>
              <a:gd name="connsiteY1811" fmla="*/ 7874096 h 10285411"/>
              <a:gd name="connsiteX1812" fmla="*/ 1753842 w 12633145"/>
              <a:gd name="connsiteY1812" fmla="*/ 7897746 h 10285411"/>
              <a:gd name="connsiteX1813" fmla="*/ 1753842 w 12633145"/>
              <a:gd name="connsiteY1813" fmla="*/ 7913513 h 10285411"/>
              <a:gd name="connsiteX1814" fmla="*/ 1785377 w 12633145"/>
              <a:gd name="connsiteY1814" fmla="*/ 7897746 h 10285411"/>
              <a:gd name="connsiteX1815" fmla="*/ 1816910 w 12633145"/>
              <a:gd name="connsiteY1815" fmla="*/ 7866212 h 10285411"/>
              <a:gd name="connsiteX1816" fmla="*/ 1769611 w 12633145"/>
              <a:gd name="connsiteY1816" fmla="*/ 7881979 h 10285411"/>
              <a:gd name="connsiteX1817" fmla="*/ 1769611 w 12633145"/>
              <a:gd name="connsiteY1817" fmla="*/ 7866212 h 10285411"/>
              <a:gd name="connsiteX1818" fmla="*/ 1769611 w 12633145"/>
              <a:gd name="connsiteY1818" fmla="*/ 7834678 h 10285411"/>
              <a:gd name="connsiteX1819" fmla="*/ 1769611 w 12633145"/>
              <a:gd name="connsiteY1819" fmla="*/ 7818912 h 10285411"/>
              <a:gd name="connsiteX1820" fmla="*/ 1765668 w 12633145"/>
              <a:gd name="connsiteY1820" fmla="*/ 7811028 h 10285411"/>
              <a:gd name="connsiteX1821" fmla="*/ 1820853 w 12633145"/>
              <a:gd name="connsiteY1821" fmla="*/ 7809057 h 10285411"/>
              <a:gd name="connsiteX1822" fmla="*/ 1816910 w 12633145"/>
              <a:gd name="connsiteY1822" fmla="*/ 7818912 h 10285411"/>
              <a:gd name="connsiteX1823" fmla="*/ 1824794 w 12633145"/>
              <a:gd name="connsiteY1823" fmla="*/ 7850446 h 10285411"/>
              <a:gd name="connsiteX1824" fmla="*/ 1832678 w 12633145"/>
              <a:gd name="connsiteY1824" fmla="*/ 7866212 h 10285411"/>
              <a:gd name="connsiteX1825" fmla="*/ 1840562 w 12633145"/>
              <a:gd name="connsiteY1825" fmla="*/ 7858329 h 10285411"/>
              <a:gd name="connsiteX1826" fmla="*/ 1848444 w 12633145"/>
              <a:gd name="connsiteY1826" fmla="*/ 7850446 h 10285411"/>
              <a:gd name="connsiteX1827" fmla="*/ 1848444 w 12633145"/>
              <a:gd name="connsiteY1827" fmla="*/ 7818912 h 10285411"/>
              <a:gd name="connsiteX1828" fmla="*/ 1832678 w 12633145"/>
              <a:gd name="connsiteY1828" fmla="*/ 7811028 h 10285411"/>
              <a:gd name="connsiteX1829" fmla="*/ 1820853 w 12633145"/>
              <a:gd name="connsiteY1829" fmla="*/ 7809057 h 10285411"/>
              <a:gd name="connsiteX1830" fmla="*/ 1919398 w 12633145"/>
              <a:gd name="connsiteY1830" fmla="*/ 7787377 h 10285411"/>
              <a:gd name="connsiteX1831" fmla="*/ 1927279 w 12633145"/>
              <a:gd name="connsiteY1831" fmla="*/ 7803144 h 10285411"/>
              <a:gd name="connsiteX1832" fmla="*/ 1911513 w 12633145"/>
              <a:gd name="connsiteY1832" fmla="*/ 7803144 h 10285411"/>
              <a:gd name="connsiteX1833" fmla="*/ 1919398 w 12633145"/>
              <a:gd name="connsiteY1833" fmla="*/ 7787377 h 10285411"/>
              <a:gd name="connsiteX1834" fmla="*/ 6704713 w 12633145"/>
              <a:gd name="connsiteY1834" fmla="*/ 7755843 h 10285411"/>
              <a:gd name="connsiteX1835" fmla="*/ 6720482 w 12633145"/>
              <a:gd name="connsiteY1835" fmla="*/ 7755843 h 10285411"/>
              <a:gd name="connsiteX1836" fmla="*/ 6704713 w 12633145"/>
              <a:gd name="connsiteY1836" fmla="*/ 7771611 h 10285411"/>
              <a:gd name="connsiteX1837" fmla="*/ 6688947 w 12633145"/>
              <a:gd name="connsiteY1837" fmla="*/ 7787377 h 10285411"/>
              <a:gd name="connsiteX1838" fmla="*/ 6657413 w 12633145"/>
              <a:gd name="connsiteY1838" fmla="*/ 7787377 h 10285411"/>
              <a:gd name="connsiteX1839" fmla="*/ 6681062 w 12633145"/>
              <a:gd name="connsiteY1839" fmla="*/ 7771611 h 10285411"/>
              <a:gd name="connsiteX1840" fmla="*/ 6704713 w 12633145"/>
              <a:gd name="connsiteY1840" fmla="*/ 7755843 h 10285411"/>
              <a:gd name="connsiteX1841" fmla="*/ 7713807 w 12633145"/>
              <a:gd name="connsiteY1841" fmla="*/ 7724307 h 10285411"/>
              <a:gd name="connsiteX1842" fmla="*/ 7729576 w 12633145"/>
              <a:gd name="connsiteY1842" fmla="*/ 7740076 h 10285411"/>
              <a:gd name="connsiteX1843" fmla="*/ 7713807 w 12633145"/>
              <a:gd name="connsiteY1843" fmla="*/ 7755843 h 10285411"/>
              <a:gd name="connsiteX1844" fmla="*/ 7713807 w 12633145"/>
              <a:gd name="connsiteY1844" fmla="*/ 7724307 h 10285411"/>
              <a:gd name="connsiteX1845" fmla="*/ 2006115 w 12633145"/>
              <a:gd name="connsiteY1845" fmla="*/ 7724307 h 10285411"/>
              <a:gd name="connsiteX1846" fmla="*/ 1974582 w 12633145"/>
              <a:gd name="connsiteY1846" fmla="*/ 7740076 h 10285411"/>
              <a:gd name="connsiteX1847" fmla="*/ 1895745 w 12633145"/>
              <a:gd name="connsiteY1847" fmla="*/ 7787377 h 10285411"/>
              <a:gd name="connsiteX1848" fmla="*/ 1879979 w 12633145"/>
              <a:gd name="connsiteY1848" fmla="*/ 7803144 h 10285411"/>
              <a:gd name="connsiteX1849" fmla="*/ 1879979 w 12633145"/>
              <a:gd name="connsiteY1849" fmla="*/ 7834678 h 10285411"/>
              <a:gd name="connsiteX1850" fmla="*/ 1895745 w 12633145"/>
              <a:gd name="connsiteY1850" fmla="*/ 7897746 h 10285411"/>
              <a:gd name="connsiteX1851" fmla="*/ 1911513 w 12633145"/>
              <a:gd name="connsiteY1851" fmla="*/ 7913513 h 10285411"/>
              <a:gd name="connsiteX1852" fmla="*/ 1927279 w 12633145"/>
              <a:gd name="connsiteY1852" fmla="*/ 7866212 h 10285411"/>
              <a:gd name="connsiteX1853" fmla="*/ 1927279 w 12633145"/>
              <a:gd name="connsiteY1853" fmla="*/ 7834678 h 10285411"/>
              <a:gd name="connsiteX1854" fmla="*/ 1943048 w 12633145"/>
              <a:gd name="connsiteY1854" fmla="*/ 7818912 h 10285411"/>
              <a:gd name="connsiteX1855" fmla="*/ 1958815 w 12633145"/>
              <a:gd name="connsiteY1855" fmla="*/ 7803144 h 10285411"/>
              <a:gd name="connsiteX1856" fmla="*/ 1974582 w 12633145"/>
              <a:gd name="connsiteY1856" fmla="*/ 7771611 h 10285411"/>
              <a:gd name="connsiteX1857" fmla="*/ 1990349 w 12633145"/>
              <a:gd name="connsiteY1857" fmla="*/ 7787377 h 10285411"/>
              <a:gd name="connsiteX1858" fmla="*/ 2006115 w 12633145"/>
              <a:gd name="connsiteY1858" fmla="*/ 7771611 h 10285411"/>
              <a:gd name="connsiteX1859" fmla="*/ 2006115 w 12633145"/>
              <a:gd name="connsiteY1859" fmla="*/ 7755843 h 10285411"/>
              <a:gd name="connsiteX1860" fmla="*/ 2006115 w 12633145"/>
              <a:gd name="connsiteY1860" fmla="*/ 7751902 h 10285411"/>
              <a:gd name="connsiteX1861" fmla="*/ 2006115 w 12633145"/>
              <a:gd name="connsiteY1861" fmla="*/ 7744018 h 10285411"/>
              <a:gd name="connsiteX1862" fmla="*/ 2006115 w 12633145"/>
              <a:gd name="connsiteY1862" fmla="*/ 7740076 h 10285411"/>
              <a:gd name="connsiteX1863" fmla="*/ 2037650 w 12633145"/>
              <a:gd name="connsiteY1863" fmla="*/ 7708542 h 10285411"/>
              <a:gd name="connsiteX1864" fmla="*/ 2037650 w 12633145"/>
              <a:gd name="connsiteY1864" fmla="*/ 7724307 h 10285411"/>
              <a:gd name="connsiteX1865" fmla="*/ 2053418 w 12633145"/>
              <a:gd name="connsiteY1865" fmla="*/ 7708542 h 10285411"/>
              <a:gd name="connsiteX1866" fmla="*/ 2037650 w 12633145"/>
              <a:gd name="connsiteY1866" fmla="*/ 7708542 h 10285411"/>
              <a:gd name="connsiteX1867" fmla="*/ 6688947 w 12633145"/>
              <a:gd name="connsiteY1867" fmla="*/ 7677006 h 10285411"/>
              <a:gd name="connsiteX1868" fmla="*/ 6704713 w 12633145"/>
              <a:gd name="connsiteY1868" fmla="*/ 7724307 h 10285411"/>
              <a:gd name="connsiteX1869" fmla="*/ 6688947 w 12633145"/>
              <a:gd name="connsiteY1869" fmla="*/ 7716426 h 10285411"/>
              <a:gd name="connsiteX1870" fmla="*/ 6673181 w 12633145"/>
              <a:gd name="connsiteY1870" fmla="*/ 7708542 h 10285411"/>
              <a:gd name="connsiteX1871" fmla="*/ 6681062 w 12633145"/>
              <a:gd name="connsiteY1871" fmla="*/ 7692776 h 10285411"/>
              <a:gd name="connsiteX1872" fmla="*/ 6688947 w 12633145"/>
              <a:gd name="connsiteY1872" fmla="*/ 7677006 h 10285411"/>
              <a:gd name="connsiteX1873" fmla="*/ 7288096 w 12633145"/>
              <a:gd name="connsiteY1873" fmla="*/ 7661240 h 10285411"/>
              <a:gd name="connsiteX1874" fmla="*/ 7280212 w 12633145"/>
              <a:gd name="connsiteY1874" fmla="*/ 7669123 h 10285411"/>
              <a:gd name="connsiteX1875" fmla="*/ 7272330 w 12633145"/>
              <a:gd name="connsiteY1875" fmla="*/ 7677006 h 10285411"/>
              <a:gd name="connsiteX1876" fmla="*/ 7288096 w 12633145"/>
              <a:gd name="connsiteY1876" fmla="*/ 7677006 h 10285411"/>
              <a:gd name="connsiteX1877" fmla="*/ 7288096 w 12633145"/>
              <a:gd name="connsiteY1877" fmla="*/ 7661240 h 10285411"/>
              <a:gd name="connsiteX1878" fmla="*/ 6625878 w 12633145"/>
              <a:gd name="connsiteY1878" fmla="*/ 7661240 h 10285411"/>
              <a:gd name="connsiteX1879" fmla="*/ 6641646 w 12633145"/>
              <a:gd name="connsiteY1879" fmla="*/ 7661240 h 10285411"/>
              <a:gd name="connsiteX1880" fmla="*/ 6625878 w 12633145"/>
              <a:gd name="connsiteY1880" fmla="*/ 7692776 h 10285411"/>
              <a:gd name="connsiteX1881" fmla="*/ 6594345 w 12633145"/>
              <a:gd name="connsiteY1881" fmla="*/ 7692776 h 10285411"/>
              <a:gd name="connsiteX1882" fmla="*/ 6610112 w 12633145"/>
              <a:gd name="connsiteY1882" fmla="*/ 7677006 h 10285411"/>
              <a:gd name="connsiteX1883" fmla="*/ 6617996 w 12633145"/>
              <a:gd name="connsiteY1883" fmla="*/ 7669123 h 10285411"/>
              <a:gd name="connsiteX1884" fmla="*/ 6625878 w 12633145"/>
              <a:gd name="connsiteY1884" fmla="*/ 7661240 h 10285411"/>
              <a:gd name="connsiteX1885" fmla="*/ 7209261 w 12633145"/>
              <a:gd name="connsiteY1885" fmla="*/ 7645473 h 10285411"/>
              <a:gd name="connsiteX1886" fmla="*/ 7193495 w 12633145"/>
              <a:gd name="connsiteY1886" fmla="*/ 7653356 h 10285411"/>
              <a:gd name="connsiteX1887" fmla="*/ 7193495 w 12633145"/>
              <a:gd name="connsiteY1887" fmla="*/ 7661240 h 10285411"/>
              <a:gd name="connsiteX1888" fmla="*/ 7209261 w 12633145"/>
              <a:gd name="connsiteY1888" fmla="*/ 7677006 h 10285411"/>
              <a:gd name="connsiteX1889" fmla="*/ 7209261 w 12633145"/>
              <a:gd name="connsiteY1889" fmla="*/ 7661240 h 10285411"/>
              <a:gd name="connsiteX1890" fmla="*/ 7209261 w 12633145"/>
              <a:gd name="connsiteY1890" fmla="*/ 7645473 h 10285411"/>
              <a:gd name="connsiteX1891" fmla="*/ 7634972 w 12633145"/>
              <a:gd name="connsiteY1891" fmla="*/ 7613939 h 10285411"/>
              <a:gd name="connsiteX1892" fmla="*/ 7634972 w 12633145"/>
              <a:gd name="connsiteY1892" fmla="*/ 7645473 h 10285411"/>
              <a:gd name="connsiteX1893" fmla="*/ 7603437 w 12633145"/>
              <a:gd name="connsiteY1893" fmla="*/ 7661240 h 10285411"/>
              <a:gd name="connsiteX1894" fmla="*/ 7619205 w 12633145"/>
              <a:gd name="connsiteY1894" fmla="*/ 7645473 h 10285411"/>
              <a:gd name="connsiteX1895" fmla="*/ 7634972 w 12633145"/>
              <a:gd name="connsiteY1895" fmla="*/ 7613939 h 10285411"/>
              <a:gd name="connsiteX1896" fmla="*/ 7713807 w 12633145"/>
              <a:gd name="connsiteY1896" fmla="*/ 7550871 h 10285411"/>
              <a:gd name="connsiteX1897" fmla="*/ 7737458 w 12633145"/>
              <a:gd name="connsiteY1897" fmla="*/ 7550871 h 10285411"/>
              <a:gd name="connsiteX1898" fmla="*/ 7745342 w 12633145"/>
              <a:gd name="connsiteY1898" fmla="*/ 7550871 h 10285411"/>
              <a:gd name="connsiteX1899" fmla="*/ 7729576 w 12633145"/>
              <a:gd name="connsiteY1899" fmla="*/ 7566637 h 10285411"/>
              <a:gd name="connsiteX1900" fmla="*/ 7713807 w 12633145"/>
              <a:gd name="connsiteY1900" fmla="*/ 7550871 h 10285411"/>
              <a:gd name="connsiteX1901" fmla="*/ 7698041 w 12633145"/>
              <a:gd name="connsiteY1901" fmla="*/ 7519336 h 10285411"/>
              <a:gd name="connsiteX1902" fmla="*/ 7650738 w 12633145"/>
              <a:gd name="connsiteY1902" fmla="*/ 7582405 h 10285411"/>
              <a:gd name="connsiteX1903" fmla="*/ 7666506 w 12633145"/>
              <a:gd name="connsiteY1903" fmla="*/ 7535105 h 10285411"/>
              <a:gd name="connsiteX1904" fmla="*/ 98295 w 12633145"/>
              <a:gd name="connsiteY1904" fmla="*/ 7487802 h 10285411"/>
              <a:gd name="connsiteX1905" fmla="*/ 98295 w 12633145"/>
              <a:gd name="connsiteY1905" fmla="*/ 7503570 h 10285411"/>
              <a:gd name="connsiteX1906" fmla="*/ 114064 w 12633145"/>
              <a:gd name="connsiteY1906" fmla="*/ 7503570 h 10285411"/>
              <a:gd name="connsiteX1907" fmla="*/ 114064 w 12633145"/>
              <a:gd name="connsiteY1907" fmla="*/ 7487802 h 10285411"/>
              <a:gd name="connsiteX1908" fmla="*/ 98295 w 12633145"/>
              <a:gd name="connsiteY1908" fmla="*/ 7487802 h 10285411"/>
              <a:gd name="connsiteX1909" fmla="*/ 7301891 w 12633145"/>
              <a:gd name="connsiteY1909" fmla="*/ 7481890 h 10285411"/>
              <a:gd name="connsiteX1910" fmla="*/ 7295980 w 12633145"/>
              <a:gd name="connsiteY1910" fmla="*/ 7487802 h 10285411"/>
              <a:gd name="connsiteX1911" fmla="*/ 7288096 w 12633145"/>
              <a:gd name="connsiteY1911" fmla="*/ 7503570 h 10285411"/>
              <a:gd name="connsiteX1912" fmla="*/ 7256562 w 12633145"/>
              <a:gd name="connsiteY1912" fmla="*/ 7550871 h 10285411"/>
              <a:gd name="connsiteX1913" fmla="*/ 7240795 w 12633145"/>
              <a:gd name="connsiteY1913" fmla="*/ 7598172 h 10285411"/>
              <a:gd name="connsiteX1914" fmla="*/ 7256562 w 12633145"/>
              <a:gd name="connsiteY1914" fmla="*/ 7582405 h 10285411"/>
              <a:gd name="connsiteX1915" fmla="*/ 7288096 w 12633145"/>
              <a:gd name="connsiteY1915" fmla="*/ 7535105 h 10285411"/>
              <a:gd name="connsiteX1916" fmla="*/ 7303864 w 12633145"/>
              <a:gd name="connsiteY1916" fmla="*/ 7495686 h 10285411"/>
              <a:gd name="connsiteX1917" fmla="*/ 7301891 w 12633145"/>
              <a:gd name="connsiteY1917" fmla="*/ 7481890 h 10285411"/>
              <a:gd name="connsiteX1918" fmla="*/ 7619205 w 12633145"/>
              <a:gd name="connsiteY1918" fmla="*/ 7472034 h 10285411"/>
              <a:gd name="connsiteX1919" fmla="*/ 7619205 w 12633145"/>
              <a:gd name="connsiteY1919" fmla="*/ 7487802 h 10285411"/>
              <a:gd name="connsiteX1920" fmla="*/ 7603437 w 12633145"/>
              <a:gd name="connsiteY1920" fmla="*/ 7519336 h 10285411"/>
              <a:gd name="connsiteX1921" fmla="*/ 7571902 w 12633145"/>
              <a:gd name="connsiteY1921" fmla="*/ 7566637 h 10285411"/>
              <a:gd name="connsiteX1922" fmla="*/ 7366931 w 12633145"/>
              <a:gd name="connsiteY1922" fmla="*/ 7472034 h 10285411"/>
              <a:gd name="connsiteX1923" fmla="*/ 7351164 w 12633145"/>
              <a:gd name="connsiteY1923" fmla="*/ 7487802 h 10285411"/>
              <a:gd name="connsiteX1924" fmla="*/ 7335396 w 12633145"/>
              <a:gd name="connsiteY1924" fmla="*/ 7519336 h 10285411"/>
              <a:gd name="connsiteX1925" fmla="*/ 7335396 w 12633145"/>
              <a:gd name="connsiteY1925" fmla="*/ 7535105 h 10285411"/>
              <a:gd name="connsiteX1926" fmla="*/ 7366931 w 12633145"/>
              <a:gd name="connsiteY1926" fmla="*/ 7519336 h 10285411"/>
              <a:gd name="connsiteX1927" fmla="*/ 7067356 w 12633145"/>
              <a:gd name="connsiteY1927" fmla="*/ 7456266 h 10285411"/>
              <a:gd name="connsiteX1928" fmla="*/ 7051590 w 12633145"/>
              <a:gd name="connsiteY1928" fmla="*/ 7487802 h 10285411"/>
              <a:gd name="connsiteX1929" fmla="*/ 7035824 w 12633145"/>
              <a:gd name="connsiteY1929" fmla="*/ 7487802 h 10285411"/>
              <a:gd name="connsiteX1930" fmla="*/ 7027939 w 12633145"/>
              <a:gd name="connsiteY1930" fmla="*/ 7487802 h 10285411"/>
              <a:gd name="connsiteX1931" fmla="*/ 7027939 w 12633145"/>
              <a:gd name="connsiteY1931" fmla="*/ 7503570 h 10285411"/>
              <a:gd name="connsiteX1932" fmla="*/ 7012173 w 12633145"/>
              <a:gd name="connsiteY1932" fmla="*/ 7495686 h 10285411"/>
              <a:gd name="connsiteX1933" fmla="*/ 7027939 w 12633145"/>
              <a:gd name="connsiteY1933" fmla="*/ 7472034 h 10285411"/>
              <a:gd name="connsiteX1934" fmla="*/ 7067356 w 12633145"/>
              <a:gd name="connsiteY1934" fmla="*/ 7456266 h 10285411"/>
              <a:gd name="connsiteX1935" fmla="*/ 6893919 w 12633145"/>
              <a:gd name="connsiteY1935" fmla="*/ 7456266 h 10285411"/>
              <a:gd name="connsiteX1936" fmla="*/ 6878153 w 12633145"/>
              <a:gd name="connsiteY1936" fmla="*/ 7472034 h 10285411"/>
              <a:gd name="connsiteX1937" fmla="*/ 6862384 w 12633145"/>
              <a:gd name="connsiteY1937" fmla="*/ 7487802 h 10285411"/>
              <a:gd name="connsiteX1938" fmla="*/ 6846618 w 12633145"/>
              <a:gd name="connsiteY1938" fmla="*/ 7503570 h 10285411"/>
              <a:gd name="connsiteX1939" fmla="*/ 6846618 w 12633145"/>
              <a:gd name="connsiteY1939" fmla="*/ 7535105 h 10285411"/>
              <a:gd name="connsiteX1940" fmla="*/ 6862384 w 12633145"/>
              <a:gd name="connsiteY1940" fmla="*/ 7535105 h 10285411"/>
              <a:gd name="connsiteX1941" fmla="*/ 6878153 w 12633145"/>
              <a:gd name="connsiteY1941" fmla="*/ 7519336 h 10285411"/>
              <a:gd name="connsiteX1942" fmla="*/ 6878153 w 12633145"/>
              <a:gd name="connsiteY1942" fmla="*/ 7503570 h 10285411"/>
              <a:gd name="connsiteX1943" fmla="*/ 6878153 w 12633145"/>
              <a:gd name="connsiteY1943" fmla="*/ 7487802 h 10285411"/>
              <a:gd name="connsiteX1944" fmla="*/ 6893919 w 12633145"/>
              <a:gd name="connsiteY1944" fmla="*/ 7487802 h 10285411"/>
              <a:gd name="connsiteX1945" fmla="*/ 6909687 w 12633145"/>
              <a:gd name="connsiteY1945" fmla="*/ 7472034 h 10285411"/>
              <a:gd name="connsiteX1946" fmla="*/ 6909687 w 12633145"/>
              <a:gd name="connsiteY1946" fmla="*/ 7456266 h 10285411"/>
              <a:gd name="connsiteX1947" fmla="*/ 7753226 w 12633145"/>
              <a:gd name="connsiteY1947" fmla="*/ 7440500 h 10285411"/>
              <a:gd name="connsiteX1948" fmla="*/ 7768992 w 12633145"/>
              <a:gd name="connsiteY1948" fmla="*/ 7448385 h 10285411"/>
              <a:gd name="connsiteX1949" fmla="*/ 7761108 w 12633145"/>
              <a:gd name="connsiteY1949" fmla="*/ 7464150 h 10285411"/>
              <a:gd name="connsiteX1950" fmla="*/ 7745342 w 12633145"/>
              <a:gd name="connsiteY1950" fmla="*/ 7456266 h 10285411"/>
              <a:gd name="connsiteX1951" fmla="*/ 7753226 w 12633145"/>
              <a:gd name="connsiteY1951" fmla="*/ 7440500 h 10285411"/>
              <a:gd name="connsiteX1952" fmla="*/ 7146192 w 12633145"/>
              <a:gd name="connsiteY1952" fmla="*/ 7440500 h 10285411"/>
              <a:gd name="connsiteX1953" fmla="*/ 7138309 w 12633145"/>
              <a:gd name="connsiteY1953" fmla="*/ 7456266 h 10285411"/>
              <a:gd name="connsiteX1954" fmla="*/ 7130425 w 12633145"/>
              <a:gd name="connsiteY1954" fmla="*/ 7448385 h 10285411"/>
              <a:gd name="connsiteX1955" fmla="*/ 7146192 w 12633145"/>
              <a:gd name="connsiteY1955" fmla="*/ 7440500 h 10285411"/>
              <a:gd name="connsiteX1956" fmla="*/ 7122541 w 12633145"/>
              <a:gd name="connsiteY1956" fmla="*/ 7377432 h 10285411"/>
              <a:gd name="connsiteX1957" fmla="*/ 7130425 w 12633145"/>
              <a:gd name="connsiteY1957" fmla="*/ 7385316 h 10285411"/>
              <a:gd name="connsiteX1958" fmla="*/ 7114659 w 12633145"/>
              <a:gd name="connsiteY1958" fmla="*/ 7393199 h 10285411"/>
              <a:gd name="connsiteX1959" fmla="*/ 7122541 w 12633145"/>
              <a:gd name="connsiteY1959" fmla="*/ 7377432 h 10285411"/>
              <a:gd name="connsiteX1960" fmla="*/ 7589105 w 12633145"/>
              <a:gd name="connsiteY1960" fmla="*/ 7367398 h 10285411"/>
              <a:gd name="connsiteX1961" fmla="*/ 7587671 w 12633145"/>
              <a:gd name="connsiteY1961" fmla="*/ 7377432 h 10285411"/>
              <a:gd name="connsiteX1962" fmla="*/ 7571902 w 12633145"/>
              <a:gd name="connsiteY1962" fmla="*/ 7393199 h 10285411"/>
              <a:gd name="connsiteX1963" fmla="*/ 7682273 w 12633145"/>
              <a:gd name="connsiteY1963" fmla="*/ 7361665 h 10285411"/>
              <a:gd name="connsiteX1964" fmla="*/ 7682273 w 12633145"/>
              <a:gd name="connsiteY1964" fmla="*/ 7377432 h 10285411"/>
              <a:gd name="connsiteX1965" fmla="*/ 7666506 w 12633145"/>
              <a:gd name="connsiteY1965" fmla="*/ 7408966 h 10285411"/>
              <a:gd name="connsiteX1966" fmla="*/ 7619205 w 12633145"/>
              <a:gd name="connsiteY1966" fmla="*/ 7440500 h 10285411"/>
              <a:gd name="connsiteX1967" fmla="*/ 7650738 w 12633145"/>
              <a:gd name="connsiteY1967" fmla="*/ 7408966 h 10285411"/>
              <a:gd name="connsiteX1968" fmla="*/ 7666506 w 12633145"/>
              <a:gd name="connsiteY1968" fmla="*/ 7385316 h 10285411"/>
              <a:gd name="connsiteX1969" fmla="*/ 7682273 w 12633145"/>
              <a:gd name="connsiteY1969" fmla="*/ 7361665 h 10285411"/>
              <a:gd name="connsiteX1970" fmla="*/ 6846618 w 12633145"/>
              <a:gd name="connsiteY1970" fmla="*/ 7361665 h 10285411"/>
              <a:gd name="connsiteX1971" fmla="*/ 6846618 w 12633145"/>
              <a:gd name="connsiteY1971" fmla="*/ 7377432 h 10285411"/>
              <a:gd name="connsiteX1972" fmla="*/ 6838734 w 12633145"/>
              <a:gd name="connsiteY1972" fmla="*/ 7393199 h 10285411"/>
              <a:gd name="connsiteX1973" fmla="*/ 6854502 w 12633145"/>
              <a:gd name="connsiteY1973" fmla="*/ 7377432 h 10285411"/>
              <a:gd name="connsiteX1974" fmla="*/ 6846618 w 12633145"/>
              <a:gd name="connsiteY1974" fmla="*/ 7361665 h 10285411"/>
              <a:gd name="connsiteX1975" fmla="*/ 7603437 w 12633145"/>
              <a:gd name="connsiteY1975" fmla="*/ 7345899 h 10285411"/>
              <a:gd name="connsiteX1976" fmla="*/ 7589105 w 12633145"/>
              <a:gd name="connsiteY1976" fmla="*/ 7367398 h 10285411"/>
              <a:gd name="connsiteX1977" fmla="*/ 7589641 w 12633145"/>
              <a:gd name="connsiteY1977" fmla="*/ 7363636 h 10285411"/>
              <a:gd name="connsiteX1978" fmla="*/ 7595555 w 12633145"/>
              <a:gd name="connsiteY1978" fmla="*/ 7353781 h 10285411"/>
              <a:gd name="connsiteX1979" fmla="*/ 7603437 w 12633145"/>
              <a:gd name="connsiteY1979" fmla="*/ 7345899 h 10285411"/>
              <a:gd name="connsiteX1980" fmla="*/ 7445766 w 12633145"/>
              <a:gd name="connsiteY1980" fmla="*/ 7345899 h 10285411"/>
              <a:gd name="connsiteX1981" fmla="*/ 7430000 w 12633145"/>
              <a:gd name="connsiteY1981" fmla="*/ 7361665 h 10285411"/>
              <a:gd name="connsiteX1982" fmla="*/ 7445766 w 12633145"/>
              <a:gd name="connsiteY1982" fmla="*/ 7353781 h 10285411"/>
              <a:gd name="connsiteX1983" fmla="*/ 7445766 w 12633145"/>
              <a:gd name="connsiteY1983" fmla="*/ 7345899 h 10285411"/>
              <a:gd name="connsiteX1984" fmla="*/ 7240795 w 12633145"/>
              <a:gd name="connsiteY1984" fmla="*/ 7345899 h 10285411"/>
              <a:gd name="connsiteX1985" fmla="*/ 7240795 w 12633145"/>
              <a:gd name="connsiteY1985" fmla="*/ 7353781 h 10285411"/>
              <a:gd name="connsiteX1986" fmla="*/ 7225029 w 12633145"/>
              <a:gd name="connsiteY1986" fmla="*/ 7361665 h 10285411"/>
              <a:gd name="connsiteX1987" fmla="*/ 7004289 w 12633145"/>
              <a:gd name="connsiteY1987" fmla="*/ 7345899 h 10285411"/>
              <a:gd name="connsiteX1988" fmla="*/ 7012173 w 12633145"/>
              <a:gd name="connsiteY1988" fmla="*/ 7353781 h 10285411"/>
              <a:gd name="connsiteX1989" fmla="*/ 7027939 w 12633145"/>
              <a:gd name="connsiteY1989" fmla="*/ 7361665 h 10285411"/>
              <a:gd name="connsiteX1990" fmla="*/ 7035824 w 12633145"/>
              <a:gd name="connsiteY1990" fmla="*/ 7361665 h 10285411"/>
              <a:gd name="connsiteX1991" fmla="*/ 7789687 w 12633145"/>
              <a:gd name="connsiteY1991" fmla="*/ 7336044 h 10285411"/>
              <a:gd name="connsiteX1992" fmla="*/ 7792643 w 12633145"/>
              <a:gd name="connsiteY1992" fmla="*/ 7345899 h 10285411"/>
              <a:gd name="connsiteX1993" fmla="*/ 7768992 w 12633145"/>
              <a:gd name="connsiteY1993" fmla="*/ 7377432 h 10285411"/>
              <a:gd name="connsiteX1994" fmla="*/ 7745342 w 12633145"/>
              <a:gd name="connsiteY1994" fmla="*/ 7424735 h 10285411"/>
              <a:gd name="connsiteX1995" fmla="*/ 7745342 w 12633145"/>
              <a:gd name="connsiteY1995" fmla="*/ 7408966 h 10285411"/>
              <a:gd name="connsiteX1996" fmla="*/ 7729576 w 12633145"/>
              <a:gd name="connsiteY1996" fmla="*/ 7408966 h 10285411"/>
              <a:gd name="connsiteX1997" fmla="*/ 7745342 w 12633145"/>
              <a:gd name="connsiteY1997" fmla="*/ 7377432 h 10285411"/>
              <a:gd name="connsiteX1998" fmla="*/ 7789687 w 12633145"/>
              <a:gd name="connsiteY1998" fmla="*/ 7336044 h 10285411"/>
              <a:gd name="connsiteX1999" fmla="*/ 6893919 w 12633145"/>
              <a:gd name="connsiteY1999" fmla="*/ 7298596 h 10285411"/>
              <a:gd name="connsiteX2000" fmla="*/ 6893919 w 12633145"/>
              <a:gd name="connsiteY2000" fmla="*/ 7314365 h 10285411"/>
              <a:gd name="connsiteX2001" fmla="*/ 6909687 w 12633145"/>
              <a:gd name="connsiteY2001" fmla="*/ 7298596 h 10285411"/>
              <a:gd name="connsiteX2002" fmla="*/ 7477301 w 12633145"/>
              <a:gd name="connsiteY2002" fmla="*/ 7282830 h 10285411"/>
              <a:gd name="connsiteX2003" fmla="*/ 7477301 w 12633145"/>
              <a:gd name="connsiteY2003" fmla="*/ 7298596 h 10285411"/>
              <a:gd name="connsiteX2004" fmla="*/ 7493067 w 12633145"/>
              <a:gd name="connsiteY2004" fmla="*/ 7290714 h 10285411"/>
              <a:gd name="connsiteX2005" fmla="*/ 7477301 w 12633145"/>
              <a:gd name="connsiteY2005" fmla="*/ 7282830 h 10285411"/>
              <a:gd name="connsiteX2006" fmla="*/ 7810382 w 12633145"/>
              <a:gd name="connsiteY2006" fmla="*/ 7272975 h 10285411"/>
              <a:gd name="connsiteX2007" fmla="*/ 7816293 w 12633145"/>
              <a:gd name="connsiteY2007" fmla="*/ 7274946 h 10285411"/>
              <a:gd name="connsiteX2008" fmla="*/ 7808411 w 12633145"/>
              <a:gd name="connsiteY2008" fmla="*/ 7282830 h 10285411"/>
              <a:gd name="connsiteX2009" fmla="*/ 7810382 w 12633145"/>
              <a:gd name="connsiteY2009" fmla="*/ 7272975 h 10285411"/>
              <a:gd name="connsiteX2010" fmla="*/ 7698041 w 12633145"/>
              <a:gd name="connsiteY2010" fmla="*/ 7251294 h 10285411"/>
              <a:gd name="connsiteX2011" fmla="*/ 7698041 w 12633145"/>
              <a:gd name="connsiteY2011" fmla="*/ 7267064 h 10285411"/>
              <a:gd name="connsiteX2012" fmla="*/ 7690157 w 12633145"/>
              <a:gd name="connsiteY2012" fmla="*/ 7274946 h 10285411"/>
              <a:gd name="connsiteX2013" fmla="*/ 7682273 w 12633145"/>
              <a:gd name="connsiteY2013" fmla="*/ 7290714 h 10285411"/>
              <a:gd name="connsiteX2014" fmla="*/ 7674391 w 12633145"/>
              <a:gd name="connsiteY2014" fmla="*/ 7314365 h 10285411"/>
              <a:gd name="connsiteX2015" fmla="*/ 7666506 w 12633145"/>
              <a:gd name="connsiteY2015" fmla="*/ 7345899 h 10285411"/>
              <a:gd name="connsiteX2016" fmla="*/ 7619205 w 12633145"/>
              <a:gd name="connsiteY2016" fmla="*/ 7393199 h 10285411"/>
              <a:gd name="connsiteX2017" fmla="*/ 7634972 w 12633145"/>
              <a:gd name="connsiteY2017" fmla="*/ 7361665 h 10285411"/>
              <a:gd name="connsiteX2018" fmla="*/ 7634972 w 12633145"/>
              <a:gd name="connsiteY2018" fmla="*/ 7345899 h 10285411"/>
              <a:gd name="connsiteX2019" fmla="*/ 7666506 w 12633145"/>
              <a:gd name="connsiteY2019" fmla="*/ 7314365 h 10285411"/>
              <a:gd name="connsiteX2020" fmla="*/ 7319630 w 12633145"/>
              <a:gd name="connsiteY2020" fmla="*/ 7219760 h 10285411"/>
              <a:gd name="connsiteX2021" fmla="*/ 7319630 w 12633145"/>
              <a:gd name="connsiteY2021" fmla="*/ 7235529 h 10285411"/>
              <a:gd name="connsiteX2022" fmla="*/ 7319630 w 12633145"/>
              <a:gd name="connsiteY2022" fmla="*/ 7251294 h 10285411"/>
              <a:gd name="connsiteX2023" fmla="*/ 7335396 w 12633145"/>
              <a:gd name="connsiteY2023" fmla="*/ 7251294 h 10285411"/>
              <a:gd name="connsiteX2024" fmla="*/ 7351164 w 12633145"/>
              <a:gd name="connsiteY2024" fmla="*/ 7251294 h 10285411"/>
              <a:gd name="connsiteX2025" fmla="*/ 7303864 w 12633145"/>
              <a:gd name="connsiteY2025" fmla="*/ 7203993 h 10285411"/>
              <a:gd name="connsiteX2026" fmla="*/ 7272330 w 12633145"/>
              <a:gd name="connsiteY2026" fmla="*/ 7219760 h 10285411"/>
              <a:gd name="connsiteX2027" fmla="*/ 7272330 w 12633145"/>
              <a:gd name="connsiteY2027" fmla="*/ 7251294 h 10285411"/>
              <a:gd name="connsiteX2028" fmla="*/ 7288096 w 12633145"/>
              <a:gd name="connsiteY2028" fmla="*/ 7235529 h 10285411"/>
              <a:gd name="connsiteX2029" fmla="*/ 7303864 w 12633145"/>
              <a:gd name="connsiteY2029" fmla="*/ 7235529 h 10285411"/>
              <a:gd name="connsiteX2030" fmla="*/ 7295980 w 12633145"/>
              <a:gd name="connsiteY2030" fmla="*/ 7219760 h 10285411"/>
              <a:gd name="connsiteX2031" fmla="*/ 7303864 w 12633145"/>
              <a:gd name="connsiteY2031" fmla="*/ 7203993 h 10285411"/>
              <a:gd name="connsiteX2032" fmla="*/ 6736248 w 12633145"/>
              <a:gd name="connsiteY2032" fmla="*/ 7203993 h 10285411"/>
              <a:gd name="connsiteX2033" fmla="*/ 6720482 w 12633145"/>
              <a:gd name="connsiteY2033" fmla="*/ 7219760 h 10285411"/>
              <a:gd name="connsiteX2034" fmla="*/ 6736248 w 12633145"/>
              <a:gd name="connsiteY2034" fmla="*/ 7219760 h 10285411"/>
              <a:gd name="connsiteX2035" fmla="*/ 6736248 w 12633145"/>
              <a:gd name="connsiteY2035" fmla="*/ 7203993 h 10285411"/>
              <a:gd name="connsiteX2036" fmla="*/ 7808411 w 12633145"/>
              <a:gd name="connsiteY2036" fmla="*/ 7188228 h 10285411"/>
              <a:gd name="connsiteX2037" fmla="*/ 7808411 w 12633145"/>
              <a:gd name="connsiteY2037" fmla="*/ 7203993 h 10285411"/>
              <a:gd name="connsiteX2038" fmla="*/ 7792643 w 12633145"/>
              <a:gd name="connsiteY2038" fmla="*/ 7219760 h 10285411"/>
              <a:gd name="connsiteX2039" fmla="*/ 7776876 w 12633145"/>
              <a:gd name="connsiteY2039" fmla="*/ 7140925 h 10285411"/>
              <a:gd name="connsiteX2040" fmla="*/ 7792643 w 12633145"/>
              <a:gd name="connsiteY2040" fmla="*/ 7140925 h 10285411"/>
              <a:gd name="connsiteX2041" fmla="*/ 7792643 w 12633145"/>
              <a:gd name="connsiteY2041" fmla="*/ 7156693 h 10285411"/>
              <a:gd name="connsiteX2042" fmla="*/ 7776876 w 12633145"/>
              <a:gd name="connsiteY2042" fmla="*/ 7172459 h 10285411"/>
              <a:gd name="connsiteX2043" fmla="*/ 7768992 w 12633145"/>
              <a:gd name="connsiteY2043" fmla="*/ 7180343 h 10285411"/>
              <a:gd name="connsiteX2044" fmla="*/ 7761108 w 12633145"/>
              <a:gd name="connsiteY2044" fmla="*/ 7219760 h 10285411"/>
              <a:gd name="connsiteX2045" fmla="*/ 7729576 w 12633145"/>
              <a:gd name="connsiteY2045" fmla="*/ 7235529 h 10285411"/>
              <a:gd name="connsiteX2046" fmla="*/ 7713807 w 12633145"/>
              <a:gd name="connsiteY2046" fmla="*/ 7235529 h 10285411"/>
              <a:gd name="connsiteX2047" fmla="*/ 7745342 w 12633145"/>
              <a:gd name="connsiteY2047" fmla="*/ 7172459 h 10285411"/>
              <a:gd name="connsiteX2048" fmla="*/ 7761108 w 12633145"/>
              <a:gd name="connsiteY2048" fmla="*/ 7156693 h 10285411"/>
              <a:gd name="connsiteX2049" fmla="*/ 7776876 w 12633145"/>
              <a:gd name="connsiteY2049" fmla="*/ 7140925 h 10285411"/>
              <a:gd name="connsiteX2050" fmla="*/ 7713807 w 12633145"/>
              <a:gd name="connsiteY2050" fmla="*/ 7125159 h 10285411"/>
              <a:gd name="connsiteX2051" fmla="*/ 7713807 w 12633145"/>
              <a:gd name="connsiteY2051" fmla="*/ 7140925 h 10285411"/>
              <a:gd name="connsiteX2052" fmla="*/ 7729576 w 12633145"/>
              <a:gd name="connsiteY2052" fmla="*/ 7125159 h 10285411"/>
              <a:gd name="connsiteX2053" fmla="*/ 7469417 w 12633145"/>
              <a:gd name="connsiteY2053" fmla="*/ 7125159 h 10285411"/>
              <a:gd name="connsiteX2054" fmla="*/ 7453650 w 12633145"/>
              <a:gd name="connsiteY2054" fmla="*/ 7140925 h 10285411"/>
              <a:gd name="connsiteX2055" fmla="*/ 7445766 w 12633145"/>
              <a:gd name="connsiteY2055" fmla="*/ 7172459 h 10285411"/>
              <a:gd name="connsiteX2056" fmla="*/ 7461535 w 12633145"/>
              <a:gd name="connsiteY2056" fmla="*/ 7172459 h 10285411"/>
              <a:gd name="connsiteX2057" fmla="*/ 7477301 w 12633145"/>
              <a:gd name="connsiteY2057" fmla="*/ 7148809 h 10285411"/>
              <a:gd name="connsiteX2058" fmla="*/ 7477301 w 12633145"/>
              <a:gd name="connsiteY2058" fmla="*/ 7140925 h 10285411"/>
              <a:gd name="connsiteX2059" fmla="*/ 7469417 w 12633145"/>
              <a:gd name="connsiteY2059" fmla="*/ 7125159 h 10285411"/>
              <a:gd name="connsiteX2060" fmla="*/ 7836791 w 12633145"/>
              <a:gd name="connsiteY2060" fmla="*/ 7118851 h 10285411"/>
              <a:gd name="connsiteX2061" fmla="*/ 7836002 w 12633145"/>
              <a:gd name="connsiteY2061" fmla="*/ 7121217 h 10285411"/>
              <a:gd name="connsiteX2062" fmla="*/ 7824177 w 12633145"/>
              <a:gd name="connsiteY2062" fmla="*/ 7125159 h 10285411"/>
              <a:gd name="connsiteX2063" fmla="*/ 8029149 w 12633145"/>
              <a:gd name="connsiteY2063" fmla="*/ 7046324 h 10285411"/>
              <a:gd name="connsiteX2064" fmla="*/ 8029149 w 12633145"/>
              <a:gd name="connsiteY2064" fmla="*/ 7062090 h 10285411"/>
              <a:gd name="connsiteX2065" fmla="*/ 8013383 w 12633145"/>
              <a:gd name="connsiteY2065" fmla="*/ 7077858 h 10285411"/>
              <a:gd name="connsiteX2066" fmla="*/ 8029149 w 12633145"/>
              <a:gd name="connsiteY2066" fmla="*/ 7046324 h 10285411"/>
              <a:gd name="connsiteX2067" fmla="*/ 7729576 w 12633145"/>
              <a:gd name="connsiteY2067" fmla="*/ 7046324 h 10285411"/>
              <a:gd name="connsiteX2068" fmla="*/ 7721691 w 12633145"/>
              <a:gd name="connsiteY2068" fmla="*/ 7054208 h 10285411"/>
              <a:gd name="connsiteX2069" fmla="*/ 7729576 w 12633145"/>
              <a:gd name="connsiteY2069" fmla="*/ 7062090 h 10285411"/>
              <a:gd name="connsiteX2070" fmla="*/ 114064 w 12633145"/>
              <a:gd name="connsiteY2070" fmla="*/ 7046324 h 10285411"/>
              <a:gd name="connsiteX2071" fmla="*/ 114064 w 12633145"/>
              <a:gd name="connsiteY2071" fmla="*/ 7062090 h 10285411"/>
              <a:gd name="connsiteX2072" fmla="*/ 129831 w 12633145"/>
              <a:gd name="connsiteY2072" fmla="*/ 7046324 h 10285411"/>
              <a:gd name="connsiteX2073" fmla="*/ 114064 w 12633145"/>
              <a:gd name="connsiteY2073" fmla="*/ 7046324 h 10285411"/>
              <a:gd name="connsiteX2074" fmla="*/ 6862384 w 12633145"/>
              <a:gd name="connsiteY2074" fmla="*/ 7030557 h 10285411"/>
              <a:gd name="connsiteX2075" fmla="*/ 6878153 w 12633145"/>
              <a:gd name="connsiteY2075" fmla="*/ 7030557 h 10285411"/>
              <a:gd name="connsiteX2076" fmla="*/ 6878153 w 12633145"/>
              <a:gd name="connsiteY2076" fmla="*/ 7046324 h 10285411"/>
              <a:gd name="connsiteX2077" fmla="*/ 6862384 w 12633145"/>
              <a:gd name="connsiteY2077" fmla="*/ 7046324 h 10285411"/>
              <a:gd name="connsiteX2078" fmla="*/ 6862384 w 12633145"/>
              <a:gd name="connsiteY2078" fmla="*/ 7030557 h 10285411"/>
              <a:gd name="connsiteX2079" fmla="*/ 7520661 w 12633145"/>
              <a:gd name="connsiteY2079" fmla="*/ 7006904 h 10285411"/>
              <a:gd name="connsiteX2080" fmla="*/ 7508835 w 12633145"/>
              <a:gd name="connsiteY2080" fmla="*/ 7014789 h 10285411"/>
              <a:gd name="connsiteX2081" fmla="*/ 7508835 w 12633145"/>
              <a:gd name="connsiteY2081" fmla="*/ 7030557 h 10285411"/>
              <a:gd name="connsiteX2082" fmla="*/ 7524602 w 12633145"/>
              <a:gd name="connsiteY2082" fmla="*/ 7014789 h 10285411"/>
              <a:gd name="connsiteX2083" fmla="*/ 7520661 w 12633145"/>
              <a:gd name="connsiteY2083" fmla="*/ 7006904 h 10285411"/>
              <a:gd name="connsiteX2084" fmla="*/ 5914388 w 12633145"/>
              <a:gd name="connsiteY2084" fmla="*/ 7004933 h 10285411"/>
              <a:gd name="connsiteX2085" fmla="*/ 5908474 w 12633145"/>
              <a:gd name="connsiteY2085" fmla="*/ 7006904 h 10285411"/>
              <a:gd name="connsiteX2086" fmla="*/ 5900592 w 12633145"/>
              <a:gd name="connsiteY2086" fmla="*/ 7030557 h 10285411"/>
              <a:gd name="connsiteX2087" fmla="*/ 5916359 w 12633145"/>
              <a:gd name="connsiteY2087" fmla="*/ 7014789 h 10285411"/>
              <a:gd name="connsiteX2088" fmla="*/ 5914388 w 12633145"/>
              <a:gd name="connsiteY2088" fmla="*/ 7004933 h 10285411"/>
              <a:gd name="connsiteX2089" fmla="*/ 7918779 w 12633145"/>
              <a:gd name="connsiteY2089" fmla="*/ 6983253 h 10285411"/>
              <a:gd name="connsiteX2090" fmla="*/ 7918779 w 12633145"/>
              <a:gd name="connsiteY2090" fmla="*/ 6991139 h 10285411"/>
              <a:gd name="connsiteX2091" fmla="*/ 7903013 w 12633145"/>
              <a:gd name="connsiteY2091" fmla="*/ 7030557 h 10285411"/>
              <a:gd name="connsiteX2092" fmla="*/ 7887246 w 12633145"/>
              <a:gd name="connsiteY2092" fmla="*/ 7062090 h 10285411"/>
              <a:gd name="connsiteX2093" fmla="*/ 7879362 w 12633145"/>
              <a:gd name="connsiteY2093" fmla="*/ 7085740 h 10285411"/>
              <a:gd name="connsiteX2094" fmla="*/ 7855712 w 12633145"/>
              <a:gd name="connsiteY2094" fmla="*/ 7109392 h 10285411"/>
              <a:gd name="connsiteX2095" fmla="*/ 7836791 w 12633145"/>
              <a:gd name="connsiteY2095" fmla="*/ 7118851 h 10285411"/>
              <a:gd name="connsiteX2096" fmla="*/ 7839944 w 12633145"/>
              <a:gd name="connsiteY2096" fmla="*/ 7109392 h 10285411"/>
              <a:gd name="connsiteX2097" fmla="*/ 7824177 w 12633145"/>
              <a:gd name="connsiteY2097" fmla="*/ 7101509 h 10285411"/>
              <a:gd name="connsiteX2098" fmla="*/ 7808411 w 12633145"/>
              <a:gd name="connsiteY2098" fmla="*/ 7093624 h 10285411"/>
              <a:gd name="connsiteX2099" fmla="*/ 7808411 w 12633145"/>
              <a:gd name="connsiteY2099" fmla="*/ 7077858 h 10285411"/>
              <a:gd name="connsiteX2100" fmla="*/ 7824177 w 12633145"/>
              <a:gd name="connsiteY2100" fmla="*/ 7046324 h 10285411"/>
              <a:gd name="connsiteX2101" fmla="*/ 7871478 w 12633145"/>
              <a:gd name="connsiteY2101" fmla="*/ 7014789 h 10285411"/>
              <a:gd name="connsiteX2102" fmla="*/ 7918779 w 12633145"/>
              <a:gd name="connsiteY2102" fmla="*/ 6983253 h 10285411"/>
              <a:gd name="connsiteX2103" fmla="*/ 8391794 w 12633145"/>
              <a:gd name="connsiteY2103" fmla="*/ 6967487 h 10285411"/>
              <a:gd name="connsiteX2104" fmla="*/ 8391794 w 12633145"/>
              <a:gd name="connsiteY2104" fmla="*/ 6983253 h 10285411"/>
              <a:gd name="connsiteX2105" fmla="*/ 8383910 w 12633145"/>
              <a:gd name="connsiteY2105" fmla="*/ 7014789 h 10285411"/>
              <a:gd name="connsiteX2106" fmla="*/ 8360259 w 12633145"/>
              <a:gd name="connsiteY2106" fmla="*/ 7030557 h 10285411"/>
              <a:gd name="connsiteX2107" fmla="*/ 8376026 w 12633145"/>
              <a:gd name="connsiteY2107" fmla="*/ 6999023 h 10285411"/>
              <a:gd name="connsiteX2108" fmla="*/ 8391794 w 12633145"/>
              <a:gd name="connsiteY2108" fmla="*/ 6967487 h 10285411"/>
              <a:gd name="connsiteX2109" fmla="*/ 7981848 w 12633145"/>
              <a:gd name="connsiteY2109" fmla="*/ 6951719 h 10285411"/>
              <a:gd name="connsiteX2110" fmla="*/ 7981848 w 12633145"/>
              <a:gd name="connsiteY2110" fmla="*/ 6967487 h 10285411"/>
              <a:gd name="connsiteX2111" fmla="*/ 7973964 w 12633145"/>
              <a:gd name="connsiteY2111" fmla="*/ 6967487 h 10285411"/>
              <a:gd name="connsiteX2112" fmla="*/ 7966082 w 12633145"/>
              <a:gd name="connsiteY2112" fmla="*/ 6967487 h 10285411"/>
              <a:gd name="connsiteX2113" fmla="*/ 7918779 w 12633145"/>
              <a:gd name="connsiteY2113" fmla="*/ 6951719 h 10285411"/>
              <a:gd name="connsiteX2114" fmla="*/ 7918779 w 12633145"/>
              <a:gd name="connsiteY2114" fmla="*/ 6967487 h 10285411"/>
              <a:gd name="connsiteX2115" fmla="*/ 7903013 w 12633145"/>
              <a:gd name="connsiteY2115" fmla="*/ 6959603 h 10285411"/>
              <a:gd name="connsiteX2116" fmla="*/ 7918779 w 12633145"/>
              <a:gd name="connsiteY2116" fmla="*/ 6951719 h 10285411"/>
              <a:gd name="connsiteX2117" fmla="*/ 6893919 w 12633145"/>
              <a:gd name="connsiteY2117" fmla="*/ 6951719 h 10285411"/>
              <a:gd name="connsiteX2118" fmla="*/ 6909687 w 12633145"/>
              <a:gd name="connsiteY2118" fmla="*/ 6951719 h 10285411"/>
              <a:gd name="connsiteX2119" fmla="*/ 6893919 w 12633145"/>
              <a:gd name="connsiteY2119" fmla="*/ 6967487 h 10285411"/>
              <a:gd name="connsiteX2120" fmla="*/ 6886037 w 12633145"/>
              <a:gd name="connsiteY2120" fmla="*/ 6983253 h 10285411"/>
              <a:gd name="connsiteX2121" fmla="*/ 6870268 w 12633145"/>
              <a:gd name="connsiteY2121" fmla="*/ 6983253 h 10285411"/>
              <a:gd name="connsiteX2122" fmla="*/ 6846618 w 12633145"/>
              <a:gd name="connsiteY2122" fmla="*/ 6983253 h 10285411"/>
              <a:gd name="connsiteX2123" fmla="*/ 6830852 w 12633145"/>
              <a:gd name="connsiteY2123" fmla="*/ 7014789 h 10285411"/>
              <a:gd name="connsiteX2124" fmla="*/ 6815083 w 12633145"/>
              <a:gd name="connsiteY2124" fmla="*/ 7014789 h 10285411"/>
              <a:gd name="connsiteX2125" fmla="*/ 6830852 w 12633145"/>
              <a:gd name="connsiteY2125" fmla="*/ 6999023 h 10285411"/>
              <a:gd name="connsiteX2126" fmla="*/ 6830852 w 12633145"/>
              <a:gd name="connsiteY2126" fmla="*/ 6983253 h 10285411"/>
              <a:gd name="connsiteX2127" fmla="*/ 6862384 w 12633145"/>
              <a:gd name="connsiteY2127" fmla="*/ 6967487 h 10285411"/>
              <a:gd name="connsiteX2128" fmla="*/ 8023238 w 12633145"/>
              <a:gd name="connsiteY2128" fmla="*/ 6941867 h 10285411"/>
              <a:gd name="connsiteX2129" fmla="*/ 8021267 w 12633145"/>
              <a:gd name="connsiteY2129" fmla="*/ 6951719 h 10285411"/>
              <a:gd name="connsiteX2130" fmla="*/ 7997614 w 12633145"/>
              <a:gd name="connsiteY2130" fmla="*/ 6983253 h 10285411"/>
              <a:gd name="connsiteX2131" fmla="*/ 7981848 w 12633145"/>
              <a:gd name="connsiteY2131" fmla="*/ 7014789 h 10285411"/>
              <a:gd name="connsiteX2132" fmla="*/ 7950314 w 12633145"/>
              <a:gd name="connsiteY2132" fmla="*/ 7030557 h 10285411"/>
              <a:gd name="connsiteX2133" fmla="*/ 7934547 w 12633145"/>
              <a:gd name="connsiteY2133" fmla="*/ 7062090 h 10285411"/>
              <a:gd name="connsiteX2134" fmla="*/ 7918779 w 12633145"/>
              <a:gd name="connsiteY2134" fmla="*/ 7077858 h 10285411"/>
              <a:gd name="connsiteX2135" fmla="*/ 7950314 w 12633145"/>
              <a:gd name="connsiteY2135" fmla="*/ 7062090 h 10285411"/>
              <a:gd name="connsiteX2136" fmla="*/ 7966082 w 12633145"/>
              <a:gd name="connsiteY2136" fmla="*/ 7046324 h 10285411"/>
              <a:gd name="connsiteX2137" fmla="*/ 7918779 w 12633145"/>
              <a:gd name="connsiteY2137" fmla="*/ 7140925 h 10285411"/>
              <a:gd name="connsiteX2138" fmla="*/ 7903013 w 12633145"/>
              <a:gd name="connsiteY2138" fmla="*/ 7156693 h 10285411"/>
              <a:gd name="connsiteX2139" fmla="*/ 7903013 w 12633145"/>
              <a:gd name="connsiteY2139" fmla="*/ 7180343 h 10285411"/>
              <a:gd name="connsiteX2140" fmla="*/ 7879362 w 12633145"/>
              <a:gd name="connsiteY2140" fmla="*/ 7196110 h 10285411"/>
              <a:gd name="connsiteX2141" fmla="*/ 7871478 w 12633145"/>
              <a:gd name="connsiteY2141" fmla="*/ 7203993 h 10285411"/>
              <a:gd name="connsiteX2142" fmla="*/ 7839944 w 12633145"/>
              <a:gd name="connsiteY2142" fmla="*/ 7219760 h 10285411"/>
              <a:gd name="connsiteX2143" fmla="*/ 7871478 w 12633145"/>
              <a:gd name="connsiteY2143" fmla="*/ 7109392 h 10285411"/>
              <a:gd name="connsiteX2144" fmla="*/ 7926663 w 12633145"/>
              <a:gd name="connsiteY2144" fmla="*/ 7038439 h 10285411"/>
              <a:gd name="connsiteX2145" fmla="*/ 7958198 w 12633145"/>
              <a:gd name="connsiteY2145" fmla="*/ 7014789 h 10285411"/>
              <a:gd name="connsiteX2146" fmla="*/ 7966082 w 12633145"/>
              <a:gd name="connsiteY2146" fmla="*/ 6999023 h 10285411"/>
              <a:gd name="connsiteX2147" fmla="*/ 7981848 w 12633145"/>
              <a:gd name="connsiteY2147" fmla="*/ 6983253 h 10285411"/>
              <a:gd name="connsiteX2148" fmla="*/ 7997614 w 12633145"/>
              <a:gd name="connsiteY2148" fmla="*/ 6967487 h 10285411"/>
              <a:gd name="connsiteX2149" fmla="*/ 8013383 w 12633145"/>
              <a:gd name="connsiteY2149" fmla="*/ 6943838 h 10285411"/>
              <a:gd name="connsiteX2150" fmla="*/ 8023238 w 12633145"/>
              <a:gd name="connsiteY2150" fmla="*/ 6941867 h 10285411"/>
              <a:gd name="connsiteX2151" fmla="*/ 8139519 w 12633145"/>
              <a:gd name="connsiteY2151" fmla="*/ 6904419 h 10285411"/>
              <a:gd name="connsiteX2152" fmla="*/ 8131635 w 12633145"/>
              <a:gd name="connsiteY2152" fmla="*/ 6928069 h 10285411"/>
              <a:gd name="connsiteX2153" fmla="*/ 8123753 w 12633145"/>
              <a:gd name="connsiteY2153" fmla="*/ 6920186 h 10285411"/>
              <a:gd name="connsiteX2154" fmla="*/ 8139519 w 12633145"/>
              <a:gd name="connsiteY2154" fmla="*/ 6904419 h 10285411"/>
              <a:gd name="connsiteX2155" fmla="*/ 6956988 w 12633145"/>
              <a:gd name="connsiteY2155" fmla="*/ 6904419 h 10285411"/>
              <a:gd name="connsiteX2156" fmla="*/ 6956988 w 12633145"/>
              <a:gd name="connsiteY2156" fmla="*/ 6920186 h 10285411"/>
              <a:gd name="connsiteX2157" fmla="*/ 6933338 w 12633145"/>
              <a:gd name="connsiteY2157" fmla="*/ 6943838 h 10285411"/>
              <a:gd name="connsiteX2158" fmla="*/ 6925454 w 12633145"/>
              <a:gd name="connsiteY2158" fmla="*/ 6935953 h 10285411"/>
              <a:gd name="connsiteX2159" fmla="*/ 6917569 w 12633145"/>
              <a:gd name="connsiteY2159" fmla="*/ 6928069 h 10285411"/>
              <a:gd name="connsiteX2160" fmla="*/ 6925454 w 12633145"/>
              <a:gd name="connsiteY2160" fmla="*/ 6920186 h 10285411"/>
              <a:gd name="connsiteX2161" fmla="*/ 6893919 w 12633145"/>
              <a:gd name="connsiteY2161" fmla="*/ 6904419 h 10285411"/>
              <a:gd name="connsiteX2162" fmla="*/ 6909687 w 12633145"/>
              <a:gd name="connsiteY2162" fmla="*/ 6920186 h 10285411"/>
              <a:gd name="connsiteX2163" fmla="*/ 6862384 w 12633145"/>
              <a:gd name="connsiteY2163" fmla="*/ 6935953 h 10285411"/>
              <a:gd name="connsiteX2164" fmla="*/ 6893919 w 12633145"/>
              <a:gd name="connsiteY2164" fmla="*/ 6904419 h 10285411"/>
              <a:gd name="connsiteX2165" fmla="*/ 6625878 w 12633145"/>
              <a:gd name="connsiteY2165" fmla="*/ 6904419 h 10285411"/>
              <a:gd name="connsiteX2166" fmla="*/ 6610112 w 12633145"/>
              <a:gd name="connsiteY2166" fmla="*/ 6912302 h 10285411"/>
              <a:gd name="connsiteX2167" fmla="*/ 6610112 w 12633145"/>
              <a:gd name="connsiteY2167" fmla="*/ 6935953 h 10285411"/>
              <a:gd name="connsiteX2168" fmla="*/ 6594345 w 12633145"/>
              <a:gd name="connsiteY2168" fmla="*/ 6943838 h 10285411"/>
              <a:gd name="connsiteX2169" fmla="*/ 6594345 w 12633145"/>
              <a:gd name="connsiteY2169" fmla="*/ 6951719 h 10285411"/>
              <a:gd name="connsiteX2170" fmla="*/ 6610112 w 12633145"/>
              <a:gd name="connsiteY2170" fmla="*/ 6935953 h 10285411"/>
              <a:gd name="connsiteX2171" fmla="*/ 6625878 w 12633145"/>
              <a:gd name="connsiteY2171" fmla="*/ 6920186 h 10285411"/>
              <a:gd name="connsiteX2172" fmla="*/ 6625878 w 12633145"/>
              <a:gd name="connsiteY2172" fmla="*/ 6904419 h 10285411"/>
              <a:gd name="connsiteX2173" fmla="*/ 240200 w 12633145"/>
              <a:gd name="connsiteY2173" fmla="*/ 6904419 h 10285411"/>
              <a:gd name="connsiteX2174" fmla="*/ 232316 w 12633145"/>
              <a:gd name="connsiteY2174" fmla="*/ 6912302 h 10285411"/>
              <a:gd name="connsiteX2175" fmla="*/ 216550 w 12633145"/>
              <a:gd name="connsiteY2175" fmla="*/ 6920186 h 10285411"/>
              <a:gd name="connsiteX2176" fmla="*/ 208665 w 12633145"/>
              <a:gd name="connsiteY2176" fmla="*/ 6920186 h 10285411"/>
              <a:gd name="connsiteX2177" fmla="*/ 208665 w 12633145"/>
              <a:gd name="connsiteY2177" fmla="*/ 6935953 h 10285411"/>
              <a:gd name="connsiteX2178" fmla="*/ 240200 w 12633145"/>
              <a:gd name="connsiteY2178" fmla="*/ 6920186 h 10285411"/>
              <a:gd name="connsiteX2179" fmla="*/ 240200 w 12633145"/>
              <a:gd name="connsiteY2179" fmla="*/ 6904419 h 10285411"/>
              <a:gd name="connsiteX2180" fmla="*/ 6673181 w 12633145"/>
              <a:gd name="connsiteY2180" fmla="*/ 6888652 h 10285411"/>
              <a:gd name="connsiteX2181" fmla="*/ 6657413 w 12633145"/>
              <a:gd name="connsiteY2181" fmla="*/ 6904419 h 10285411"/>
              <a:gd name="connsiteX2182" fmla="*/ 6673181 w 12633145"/>
              <a:gd name="connsiteY2182" fmla="*/ 6904419 h 10285411"/>
              <a:gd name="connsiteX2183" fmla="*/ 6988523 w 12633145"/>
              <a:gd name="connsiteY2183" fmla="*/ 6865002 h 10285411"/>
              <a:gd name="connsiteX2184" fmla="*/ 6988523 w 12633145"/>
              <a:gd name="connsiteY2184" fmla="*/ 6872884 h 10285411"/>
              <a:gd name="connsiteX2185" fmla="*/ 6972754 w 12633145"/>
              <a:gd name="connsiteY2185" fmla="*/ 6888652 h 10285411"/>
              <a:gd name="connsiteX2186" fmla="*/ 6972754 w 12633145"/>
              <a:gd name="connsiteY2186" fmla="*/ 6872884 h 10285411"/>
              <a:gd name="connsiteX2187" fmla="*/ 7972979 w 12633145"/>
              <a:gd name="connsiteY2187" fmla="*/ 6863523 h 10285411"/>
              <a:gd name="connsiteX2188" fmla="*/ 7981848 w 12633145"/>
              <a:gd name="connsiteY2188" fmla="*/ 6888652 h 10285411"/>
              <a:gd name="connsiteX2189" fmla="*/ 7950314 w 12633145"/>
              <a:gd name="connsiteY2189" fmla="*/ 6920186 h 10285411"/>
              <a:gd name="connsiteX2190" fmla="*/ 7934547 w 12633145"/>
              <a:gd name="connsiteY2190" fmla="*/ 6888652 h 10285411"/>
              <a:gd name="connsiteX2191" fmla="*/ 7942432 w 12633145"/>
              <a:gd name="connsiteY2191" fmla="*/ 6872884 h 10285411"/>
              <a:gd name="connsiteX2192" fmla="*/ 7966082 w 12633145"/>
              <a:gd name="connsiteY2192" fmla="*/ 6865002 h 10285411"/>
              <a:gd name="connsiteX2193" fmla="*/ 7972979 w 12633145"/>
              <a:gd name="connsiteY2193" fmla="*/ 6863523 h 10285411"/>
              <a:gd name="connsiteX2194" fmla="*/ 6641646 w 12633145"/>
              <a:gd name="connsiteY2194" fmla="*/ 6857118 h 10285411"/>
              <a:gd name="connsiteX2195" fmla="*/ 6625878 w 12633145"/>
              <a:gd name="connsiteY2195" fmla="*/ 6865002 h 10285411"/>
              <a:gd name="connsiteX2196" fmla="*/ 6625878 w 12633145"/>
              <a:gd name="connsiteY2196" fmla="*/ 6872884 h 10285411"/>
              <a:gd name="connsiteX2197" fmla="*/ 6641646 w 12633145"/>
              <a:gd name="connsiteY2197" fmla="*/ 6872884 h 10285411"/>
              <a:gd name="connsiteX2198" fmla="*/ 8060684 w 12633145"/>
              <a:gd name="connsiteY2198" fmla="*/ 6825583 h 10285411"/>
              <a:gd name="connsiteX2199" fmla="*/ 8076450 w 12633145"/>
              <a:gd name="connsiteY2199" fmla="*/ 6833468 h 10285411"/>
              <a:gd name="connsiteX2200" fmla="*/ 8076450 w 12633145"/>
              <a:gd name="connsiteY2200" fmla="*/ 6841352 h 10285411"/>
              <a:gd name="connsiteX2201" fmla="*/ 8060684 w 12633145"/>
              <a:gd name="connsiteY2201" fmla="*/ 6857118 h 10285411"/>
              <a:gd name="connsiteX2202" fmla="*/ 8060684 w 12633145"/>
              <a:gd name="connsiteY2202" fmla="*/ 6841352 h 10285411"/>
              <a:gd name="connsiteX2203" fmla="*/ 8060684 w 12633145"/>
              <a:gd name="connsiteY2203" fmla="*/ 6825583 h 10285411"/>
              <a:gd name="connsiteX2204" fmla="*/ 7035824 w 12633145"/>
              <a:gd name="connsiteY2204" fmla="*/ 6825583 h 10285411"/>
              <a:gd name="connsiteX2205" fmla="*/ 7051590 w 12633145"/>
              <a:gd name="connsiteY2205" fmla="*/ 6841352 h 10285411"/>
              <a:gd name="connsiteX2206" fmla="*/ 7051590 w 12633145"/>
              <a:gd name="connsiteY2206" fmla="*/ 6825583 h 10285411"/>
              <a:gd name="connsiteX2207" fmla="*/ 7966082 w 12633145"/>
              <a:gd name="connsiteY2207" fmla="*/ 6809817 h 10285411"/>
              <a:gd name="connsiteX2208" fmla="*/ 7981848 w 12633145"/>
              <a:gd name="connsiteY2208" fmla="*/ 6809817 h 10285411"/>
              <a:gd name="connsiteX2209" fmla="*/ 7966082 w 12633145"/>
              <a:gd name="connsiteY2209" fmla="*/ 6825583 h 10285411"/>
              <a:gd name="connsiteX2210" fmla="*/ 6956988 w 12633145"/>
              <a:gd name="connsiteY2210" fmla="*/ 6809817 h 10285411"/>
              <a:gd name="connsiteX2211" fmla="*/ 6941220 w 12633145"/>
              <a:gd name="connsiteY2211" fmla="*/ 6825583 h 10285411"/>
              <a:gd name="connsiteX2212" fmla="*/ 6909687 w 12633145"/>
              <a:gd name="connsiteY2212" fmla="*/ 6841352 h 10285411"/>
              <a:gd name="connsiteX2213" fmla="*/ 7313716 w 12633145"/>
              <a:gd name="connsiteY2213" fmla="*/ 6803902 h 10285411"/>
              <a:gd name="connsiteX2214" fmla="*/ 7303864 w 12633145"/>
              <a:gd name="connsiteY2214" fmla="*/ 6809817 h 10285411"/>
              <a:gd name="connsiteX2215" fmla="*/ 7288096 w 12633145"/>
              <a:gd name="connsiteY2215" fmla="*/ 6809817 h 10285411"/>
              <a:gd name="connsiteX2216" fmla="*/ 7288096 w 12633145"/>
              <a:gd name="connsiteY2216" fmla="*/ 6817701 h 10285411"/>
              <a:gd name="connsiteX2217" fmla="*/ 7288096 w 12633145"/>
              <a:gd name="connsiteY2217" fmla="*/ 6825583 h 10285411"/>
              <a:gd name="connsiteX2218" fmla="*/ 7280212 w 12633145"/>
              <a:gd name="connsiteY2218" fmla="*/ 6841352 h 10285411"/>
              <a:gd name="connsiteX2219" fmla="*/ 7256562 w 12633145"/>
              <a:gd name="connsiteY2219" fmla="*/ 6857118 h 10285411"/>
              <a:gd name="connsiteX2220" fmla="*/ 7225029 w 12633145"/>
              <a:gd name="connsiteY2220" fmla="*/ 6896536 h 10285411"/>
              <a:gd name="connsiteX2221" fmla="*/ 7217145 w 12633145"/>
              <a:gd name="connsiteY2221" fmla="*/ 6896536 h 10285411"/>
              <a:gd name="connsiteX2222" fmla="*/ 7209261 w 12633145"/>
              <a:gd name="connsiteY2222" fmla="*/ 6904419 h 10285411"/>
              <a:gd name="connsiteX2223" fmla="*/ 7240795 w 12633145"/>
              <a:gd name="connsiteY2223" fmla="*/ 6904419 h 10285411"/>
              <a:gd name="connsiteX2224" fmla="*/ 7272330 w 12633145"/>
              <a:gd name="connsiteY2224" fmla="*/ 6888652 h 10285411"/>
              <a:gd name="connsiteX2225" fmla="*/ 7288096 w 12633145"/>
              <a:gd name="connsiteY2225" fmla="*/ 6865002 h 10285411"/>
              <a:gd name="connsiteX2226" fmla="*/ 7311746 w 12633145"/>
              <a:gd name="connsiteY2226" fmla="*/ 6849234 h 10285411"/>
              <a:gd name="connsiteX2227" fmla="*/ 7343280 w 12633145"/>
              <a:gd name="connsiteY2227" fmla="*/ 6849234 h 10285411"/>
              <a:gd name="connsiteX2228" fmla="*/ 7343280 w 12633145"/>
              <a:gd name="connsiteY2228" fmla="*/ 6825583 h 10285411"/>
              <a:gd name="connsiteX2229" fmla="*/ 7319630 w 12633145"/>
              <a:gd name="connsiteY2229" fmla="*/ 6825583 h 10285411"/>
              <a:gd name="connsiteX2230" fmla="*/ 7311746 w 12633145"/>
              <a:gd name="connsiteY2230" fmla="*/ 6817701 h 10285411"/>
              <a:gd name="connsiteX2231" fmla="*/ 7313716 w 12633145"/>
              <a:gd name="connsiteY2231" fmla="*/ 6803902 h 10285411"/>
              <a:gd name="connsiteX2232" fmla="*/ 7453650 w 12633145"/>
              <a:gd name="connsiteY2232" fmla="*/ 6794049 h 10285411"/>
              <a:gd name="connsiteX2233" fmla="*/ 7461535 w 12633145"/>
              <a:gd name="connsiteY2233" fmla="*/ 6809817 h 10285411"/>
              <a:gd name="connsiteX2234" fmla="*/ 7461535 w 12633145"/>
              <a:gd name="connsiteY2234" fmla="*/ 6817701 h 10285411"/>
              <a:gd name="connsiteX2235" fmla="*/ 7445766 w 12633145"/>
              <a:gd name="connsiteY2235" fmla="*/ 6825583 h 10285411"/>
              <a:gd name="connsiteX2236" fmla="*/ 7445766 w 12633145"/>
              <a:gd name="connsiteY2236" fmla="*/ 6809817 h 10285411"/>
              <a:gd name="connsiteX2237" fmla="*/ 7453650 w 12633145"/>
              <a:gd name="connsiteY2237" fmla="*/ 6794049 h 10285411"/>
              <a:gd name="connsiteX2238" fmla="*/ 7554166 w 12633145"/>
              <a:gd name="connsiteY2238" fmla="*/ 6782224 h 10285411"/>
              <a:gd name="connsiteX2239" fmla="*/ 7540370 w 12633145"/>
              <a:gd name="connsiteY2239" fmla="*/ 6786167 h 10285411"/>
              <a:gd name="connsiteX2240" fmla="*/ 7524602 w 12633145"/>
              <a:gd name="connsiteY2240" fmla="*/ 6794049 h 10285411"/>
              <a:gd name="connsiteX2241" fmla="*/ 7524602 w 12633145"/>
              <a:gd name="connsiteY2241" fmla="*/ 6817701 h 10285411"/>
              <a:gd name="connsiteX2242" fmla="*/ 7516720 w 12633145"/>
              <a:gd name="connsiteY2242" fmla="*/ 6825583 h 10285411"/>
              <a:gd name="connsiteX2243" fmla="*/ 7500951 w 12633145"/>
              <a:gd name="connsiteY2243" fmla="*/ 6833468 h 10285411"/>
              <a:gd name="connsiteX2244" fmla="*/ 7493067 w 12633145"/>
              <a:gd name="connsiteY2244" fmla="*/ 6857118 h 10285411"/>
              <a:gd name="connsiteX2245" fmla="*/ 7485185 w 12633145"/>
              <a:gd name="connsiteY2245" fmla="*/ 6888652 h 10285411"/>
              <a:gd name="connsiteX2246" fmla="*/ 7477301 w 12633145"/>
              <a:gd name="connsiteY2246" fmla="*/ 6872884 h 10285411"/>
              <a:gd name="connsiteX2247" fmla="*/ 7477301 w 12633145"/>
              <a:gd name="connsiteY2247" fmla="*/ 6857118 h 10285411"/>
              <a:gd name="connsiteX2248" fmla="*/ 7461535 w 12633145"/>
              <a:gd name="connsiteY2248" fmla="*/ 6872884 h 10285411"/>
              <a:gd name="connsiteX2249" fmla="*/ 7445766 w 12633145"/>
              <a:gd name="connsiteY2249" fmla="*/ 6857118 h 10285411"/>
              <a:gd name="connsiteX2250" fmla="*/ 7430000 w 12633145"/>
              <a:gd name="connsiteY2250" fmla="*/ 6857118 h 10285411"/>
              <a:gd name="connsiteX2251" fmla="*/ 7414232 w 12633145"/>
              <a:gd name="connsiteY2251" fmla="*/ 6872884 h 10285411"/>
              <a:gd name="connsiteX2252" fmla="*/ 7382699 w 12633145"/>
              <a:gd name="connsiteY2252" fmla="*/ 6904419 h 10285411"/>
              <a:gd name="connsiteX2253" fmla="*/ 7351164 w 12633145"/>
              <a:gd name="connsiteY2253" fmla="*/ 6920186 h 10285411"/>
              <a:gd name="connsiteX2254" fmla="*/ 7351164 w 12633145"/>
              <a:gd name="connsiteY2254" fmla="*/ 6888652 h 10285411"/>
              <a:gd name="connsiteX2255" fmla="*/ 7382699 w 12633145"/>
              <a:gd name="connsiteY2255" fmla="*/ 6857118 h 10285411"/>
              <a:gd name="connsiteX2256" fmla="*/ 7351164 w 12633145"/>
              <a:gd name="connsiteY2256" fmla="*/ 6872884 h 10285411"/>
              <a:gd name="connsiteX2257" fmla="*/ 7338551 w 12633145"/>
              <a:gd name="connsiteY2257" fmla="*/ 6879191 h 10285411"/>
              <a:gd name="connsiteX2258" fmla="*/ 7343280 w 12633145"/>
              <a:gd name="connsiteY2258" fmla="*/ 6880768 h 10285411"/>
              <a:gd name="connsiteX2259" fmla="*/ 7351164 w 12633145"/>
              <a:gd name="connsiteY2259" fmla="*/ 6888652 h 10285411"/>
              <a:gd name="connsiteX2260" fmla="*/ 7335396 w 12633145"/>
              <a:gd name="connsiteY2260" fmla="*/ 6888652 h 10285411"/>
              <a:gd name="connsiteX2261" fmla="*/ 7337150 w 12633145"/>
              <a:gd name="connsiteY2261" fmla="*/ 6879892 h 10285411"/>
              <a:gd name="connsiteX2262" fmla="*/ 7319630 w 12633145"/>
              <a:gd name="connsiteY2262" fmla="*/ 6888652 h 10285411"/>
              <a:gd name="connsiteX2263" fmla="*/ 7303864 w 12633145"/>
              <a:gd name="connsiteY2263" fmla="*/ 6920186 h 10285411"/>
              <a:gd name="connsiteX2264" fmla="*/ 7288096 w 12633145"/>
              <a:gd name="connsiteY2264" fmla="*/ 6920186 h 10285411"/>
              <a:gd name="connsiteX2265" fmla="*/ 7288096 w 12633145"/>
              <a:gd name="connsiteY2265" fmla="*/ 6943838 h 10285411"/>
              <a:gd name="connsiteX2266" fmla="*/ 7288096 w 12633145"/>
              <a:gd name="connsiteY2266" fmla="*/ 6951719 h 10285411"/>
              <a:gd name="connsiteX2267" fmla="*/ 7319630 w 12633145"/>
              <a:gd name="connsiteY2267" fmla="*/ 6951719 h 10285411"/>
              <a:gd name="connsiteX2268" fmla="*/ 7335396 w 12633145"/>
              <a:gd name="connsiteY2268" fmla="*/ 6951719 h 10285411"/>
              <a:gd name="connsiteX2269" fmla="*/ 7382699 w 12633145"/>
              <a:gd name="connsiteY2269" fmla="*/ 6935953 h 10285411"/>
              <a:gd name="connsiteX2270" fmla="*/ 7430000 w 12633145"/>
              <a:gd name="connsiteY2270" fmla="*/ 6920186 h 10285411"/>
              <a:gd name="connsiteX2271" fmla="*/ 7477301 w 12633145"/>
              <a:gd name="connsiteY2271" fmla="*/ 6920186 h 10285411"/>
              <a:gd name="connsiteX2272" fmla="*/ 7508835 w 12633145"/>
              <a:gd name="connsiteY2272" fmla="*/ 6920186 h 10285411"/>
              <a:gd name="connsiteX2273" fmla="*/ 7524602 w 12633145"/>
              <a:gd name="connsiteY2273" fmla="*/ 6904419 h 10285411"/>
              <a:gd name="connsiteX2274" fmla="*/ 7540370 w 12633145"/>
              <a:gd name="connsiteY2274" fmla="*/ 6872884 h 10285411"/>
              <a:gd name="connsiteX2275" fmla="*/ 7564020 w 12633145"/>
              <a:gd name="connsiteY2275" fmla="*/ 6833468 h 10285411"/>
              <a:gd name="connsiteX2276" fmla="*/ 7564020 w 12633145"/>
              <a:gd name="connsiteY2276" fmla="*/ 6786167 h 10285411"/>
              <a:gd name="connsiteX2277" fmla="*/ 7554166 w 12633145"/>
              <a:gd name="connsiteY2277" fmla="*/ 6782224 h 10285411"/>
              <a:gd name="connsiteX2278" fmla="*/ 8092218 w 12633145"/>
              <a:gd name="connsiteY2278" fmla="*/ 6778283 h 10285411"/>
              <a:gd name="connsiteX2279" fmla="*/ 8107985 w 12633145"/>
              <a:gd name="connsiteY2279" fmla="*/ 6794049 h 10285411"/>
              <a:gd name="connsiteX2280" fmla="*/ 8092218 w 12633145"/>
              <a:gd name="connsiteY2280" fmla="*/ 6794049 h 10285411"/>
              <a:gd name="connsiteX2281" fmla="*/ 8092218 w 12633145"/>
              <a:gd name="connsiteY2281" fmla="*/ 6778283 h 10285411"/>
              <a:gd name="connsiteX2282" fmla="*/ 7398465 w 12633145"/>
              <a:gd name="connsiteY2282" fmla="*/ 6762516 h 10285411"/>
              <a:gd name="connsiteX2283" fmla="*/ 7374815 w 12633145"/>
              <a:gd name="connsiteY2283" fmla="*/ 6778283 h 10285411"/>
              <a:gd name="connsiteX2284" fmla="*/ 7382699 w 12633145"/>
              <a:gd name="connsiteY2284" fmla="*/ 6794049 h 10285411"/>
              <a:gd name="connsiteX2285" fmla="*/ 7398465 w 12633145"/>
              <a:gd name="connsiteY2285" fmla="*/ 6778283 h 10285411"/>
              <a:gd name="connsiteX2286" fmla="*/ 8502162 w 12633145"/>
              <a:gd name="connsiteY2286" fmla="*/ 6746747 h 10285411"/>
              <a:gd name="connsiteX2287" fmla="*/ 8502162 w 12633145"/>
              <a:gd name="connsiteY2287" fmla="*/ 6762516 h 10285411"/>
              <a:gd name="connsiteX2288" fmla="*/ 8486396 w 12633145"/>
              <a:gd name="connsiteY2288" fmla="*/ 6762516 h 10285411"/>
              <a:gd name="connsiteX2289" fmla="*/ 8502162 w 12633145"/>
              <a:gd name="connsiteY2289" fmla="*/ 6746747 h 10285411"/>
              <a:gd name="connsiteX2290" fmla="*/ 7571902 w 12633145"/>
              <a:gd name="connsiteY2290" fmla="*/ 6746747 h 10285411"/>
              <a:gd name="connsiteX2291" fmla="*/ 7556136 w 12633145"/>
              <a:gd name="connsiteY2291" fmla="*/ 6754632 h 10285411"/>
              <a:gd name="connsiteX2292" fmla="*/ 7564020 w 12633145"/>
              <a:gd name="connsiteY2292" fmla="*/ 6770397 h 10285411"/>
              <a:gd name="connsiteX2293" fmla="*/ 7587671 w 12633145"/>
              <a:gd name="connsiteY2293" fmla="*/ 6762516 h 10285411"/>
              <a:gd name="connsiteX2294" fmla="*/ 7587671 w 12633145"/>
              <a:gd name="connsiteY2294" fmla="*/ 6746747 h 10285411"/>
              <a:gd name="connsiteX2295" fmla="*/ 7571902 w 12633145"/>
              <a:gd name="connsiteY2295" fmla="*/ 6746747 h 10285411"/>
              <a:gd name="connsiteX2296" fmla="*/ 6740191 w 12633145"/>
              <a:gd name="connsiteY2296" fmla="*/ 6738863 h 10285411"/>
              <a:gd name="connsiteX2297" fmla="*/ 6736248 w 12633145"/>
              <a:gd name="connsiteY2297" fmla="*/ 6746747 h 10285411"/>
              <a:gd name="connsiteX2298" fmla="*/ 6752016 w 12633145"/>
              <a:gd name="connsiteY2298" fmla="*/ 6746747 h 10285411"/>
              <a:gd name="connsiteX2299" fmla="*/ 6740191 w 12633145"/>
              <a:gd name="connsiteY2299" fmla="*/ 6738863 h 10285411"/>
              <a:gd name="connsiteX2300" fmla="*/ 8630271 w 12633145"/>
              <a:gd name="connsiteY2300" fmla="*/ 6736892 h 10285411"/>
              <a:gd name="connsiteX2301" fmla="*/ 8636182 w 12633145"/>
              <a:gd name="connsiteY2301" fmla="*/ 6738863 h 10285411"/>
              <a:gd name="connsiteX2302" fmla="*/ 8636182 w 12633145"/>
              <a:gd name="connsiteY2302" fmla="*/ 6746747 h 10285411"/>
              <a:gd name="connsiteX2303" fmla="*/ 8628300 w 12633145"/>
              <a:gd name="connsiteY2303" fmla="*/ 6762516 h 10285411"/>
              <a:gd name="connsiteX2304" fmla="*/ 8628300 w 12633145"/>
              <a:gd name="connsiteY2304" fmla="*/ 6746747 h 10285411"/>
              <a:gd name="connsiteX2305" fmla="*/ 8630271 w 12633145"/>
              <a:gd name="connsiteY2305" fmla="*/ 6736892 h 10285411"/>
              <a:gd name="connsiteX2306" fmla="*/ 8249889 w 12633145"/>
              <a:gd name="connsiteY2306" fmla="*/ 6730982 h 10285411"/>
              <a:gd name="connsiteX2307" fmla="*/ 8265655 w 12633145"/>
              <a:gd name="connsiteY2307" fmla="*/ 6730982 h 10285411"/>
              <a:gd name="connsiteX2308" fmla="*/ 8265655 w 12633145"/>
              <a:gd name="connsiteY2308" fmla="*/ 6738863 h 10285411"/>
              <a:gd name="connsiteX2309" fmla="*/ 8249889 w 12633145"/>
              <a:gd name="connsiteY2309" fmla="*/ 6762516 h 10285411"/>
              <a:gd name="connsiteX2310" fmla="*/ 8234123 w 12633145"/>
              <a:gd name="connsiteY2310" fmla="*/ 6778283 h 10285411"/>
              <a:gd name="connsiteX2311" fmla="*/ 8249889 w 12633145"/>
              <a:gd name="connsiteY2311" fmla="*/ 6730982 h 10285411"/>
              <a:gd name="connsiteX2312" fmla="*/ 8186820 w 12633145"/>
              <a:gd name="connsiteY2312" fmla="*/ 6730982 h 10285411"/>
              <a:gd name="connsiteX2313" fmla="*/ 8202588 w 12633145"/>
              <a:gd name="connsiteY2313" fmla="*/ 6730982 h 10285411"/>
              <a:gd name="connsiteX2314" fmla="*/ 8186820 w 12633145"/>
              <a:gd name="connsiteY2314" fmla="*/ 6746747 h 10285411"/>
              <a:gd name="connsiteX2315" fmla="*/ 8171054 w 12633145"/>
              <a:gd name="connsiteY2315" fmla="*/ 6762516 h 10285411"/>
              <a:gd name="connsiteX2316" fmla="*/ 6219875 w 12633145"/>
              <a:gd name="connsiteY2316" fmla="*/ 6723097 h 10285411"/>
              <a:gd name="connsiteX2317" fmla="*/ 6215934 w 12633145"/>
              <a:gd name="connsiteY2317" fmla="*/ 6730982 h 10285411"/>
              <a:gd name="connsiteX2318" fmla="*/ 6231701 w 12633145"/>
              <a:gd name="connsiteY2318" fmla="*/ 6730982 h 10285411"/>
              <a:gd name="connsiteX2319" fmla="*/ 6219875 w 12633145"/>
              <a:gd name="connsiteY2319" fmla="*/ 6723097 h 10285411"/>
              <a:gd name="connsiteX2320" fmla="*/ 8612532 w 12633145"/>
              <a:gd name="connsiteY2320" fmla="*/ 6715213 h 10285411"/>
              <a:gd name="connsiteX2321" fmla="*/ 8565231 w 12633145"/>
              <a:gd name="connsiteY2321" fmla="*/ 6762516 h 10285411"/>
              <a:gd name="connsiteX2322" fmla="*/ 8580997 w 12633145"/>
              <a:gd name="connsiteY2322" fmla="*/ 6746747 h 10285411"/>
              <a:gd name="connsiteX2323" fmla="*/ 7366931 w 12633145"/>
              <a:gd name="connsiteY2323" fmla="*/ 6699446 h 10285411"/>
              <a:gd name="connsiteX2324" fmla="*/ 7335396 w 12633145"/>
              <a:gd name="connsiteY2324" fmla="*/ 6715213 h 10285411"/>
              <a:gd name="connsiteX2325" fmla="*/ 7319630 w 12633145"/>
              <a:gd name="connsiteY2325" fmla="*/ 6746747 h 10285411"/>
              <a:gd name="connsiteX2326" fmla="*/ 7311746 w 12633145"/>
              <a:gd name="connsiteY2326" fmla="*/ 6754632 h 10285411"/>
              <a:gd name="connsiteX2327" fmla="*/ 7303864 w 12633145"/>
              <a:gd name="connsiteY2327" fmla="*/ 6778283 h 10285411"/>
              <a:gd name="connsiteX2328" fmla="*/ 7335396 w 12633145"/>
              <a:gd name="connsiteY2328" fmla="*/ 6746747 h 10285411"/>
              <a:gd name="connsiteX2329" fmla="*/ 7366931 w 12633145"/>
              <a:gd name="connsiteY2329" fmla="*/ 6730982 h 10285411"/>
              <a:gd name="connsiteX2330" fmla="*/ 7366931 w 12633145"/>
              <a:gd name="connsiteY2330" fmla="*/ 6715213 h 10285411"/>
              <a:gd name="connsiteX2331" fmla="*/ 6980639 w 12633145"/>
              <a:gd name="connsiteY2331" fmla="*/ 6683681 h 10285411"/>
              <a:gd name="connsiteX2332" fmla="*/ 6988523 w 12633145"/>
              <a:gd name="connsiteY2332" fmla="*/ 6691563 h 10285411"/>
              <a:gd name="connsiteX2333" fmla="*/ 6972754 w 12633145"/>
              <a:gd name="connsiteY2333" fmla="*/ 6699446 h 10285411"/>
              <a:gd name="connsiteX2334" fmla="*/ 6972754 w 12633145"/>
              <a:gd name="connsiteY2334" fmla="*/ 6691563 h 10285411"/>
              <a:gd name="connsiteX2335" fmla="*/ 6980639 w 12633145"/>
              <a:gd name="connsiteY2335" fmla="*/ 6683681 h 10285411"/>
              <a:gd name="connsiteX2336" fmla="*/ 8283394 w 12633145"/>
              <a:gd name="connsiteY2336" fmla="*/ 6673825 h 10285411"/>
              <a:gd name="connsiteX2337" fmla="*/ 8289306 w 12633145"/>
              <a:gd name="connsiteY2337" fmla="*/ 6675796 h 10285411"/>
              <a:gd name="connsiteX2338" fmla="*/ 8281424 w 12633145"/>
              <a:gd name="connsiteY2338" fmla="*/ 6683681 h 10285411"/>
              <a:gd name="connsiteX2339" fmla="*/ 8283394 w 12633145"/>
              <a:gd name="connsiteY2339" fmla="*/ 6673825 h 10285411"/>
              <a:gd name="connsiteX2340" fmla="*/ 6231701 w 12633145"/>
              <a:gd name="connsiteY2340" fmla="*/ 6667912 h 10285411"/>
              <a:gd name="connsiteX2341" fmla="*/ 6231701 w 12633145"/>
              <a:gd name="connsiteY2341" fmla="*/ 6699446 h 10285411"/>
              <a:gd name="connsiteX2342" fmla="*/ 6247469 w 12633145"/>
              <a:gd name="connsiteY2342" fmla="*/ 6683681 h 10285411"/>
              <a:gd name="connsiteX2343" fmla="*/ 6247469 w 12633145"/>
              <a:gd name="connsiteY2343" fmla="*/ 6667912 h 10285411"/>
              <a:gd name="connsiteX2344" fmla="*/ 6231701 w 12633145"/>
              <a:gd name="connsiteY2344" fmla="*/ 6667912 h 10285411"/>
              <a:gd name="connsiteX2345" fmla="*/ 6279001 w 12633145"/>
              <a:gd name="connsiteY2345" fmla="*/ 6652146 h 10285411"/>
              <a:gd name="connsiteX2346" fmla="*/ 6263235 w 12633145"/>
              <a:gd name="connsiteY2346" fmla="*/ 6683681 h 10285411"/>
              <a:gd name="connsiteX2347" fmla="*/ 6279001 w 12633145"/>
              <a:gd name="connsiteY2347" fmla="*/ 6675796 h 10285411"/>
              <a:gd name="connsiteX2348" fmla="*/ 6294770 w 12633145"/>
              <a:gd name="connsiteY2348" fmla="*/ 6667912 h 10285411"/>
              <a:gd name="connsiteX2349" fmla="*/ 7619205 w 12633145"/>
              <a:gd name="connsiteY2349" fmla="*/ 6636378 h 10285411"/>
              <a:gd name="connsiteX2350" fmla="*/ 7611321 w 12633145"/>
              <a:gd name="connsiteY2350" fmla="*/ 6644262 h 10285411"/>
              <a:gd name="connsiteX2351" fmla="*/ 7587671 w 12633145"/>
              <a:gd name="connsiteY2351" fmla="*/ 6652146 h 10285411"/>
              <a:gd name="connsiteX2352" fmla="*/ 7556136 w 12633145"/>
              <a:gd name="connsiteY2352" fmla="*/ 6683681 h 10285411"/>
              <a:gd name="connsiteX2353" fmla="*/ 7540370 w 12633145"/>
              <a:gd name="connsiteY2353" fmla="*/ 6683681 h 10285411"/>
              <a:gd name="connsiteX2354" fmla="*/ 7524602 w 12633145"/>
              <a:gd name="connsiteY2354" fmla="*/ 6683681 h 10285411"/>
              <a:gd name="connsiteX2355" fmla="*/ 7508835 w 12633145"/>
              <a:gd name="connsiteY2355" fmla="*/ 6715213 h 10285411"/>
              <a:gd name="connsiteX2356" fmla="*/ 7500951 w 12633145"/>
              <a:gd name="connsiteY2356" fmla="*/ 6723097 h 10285411"/>
              <a:gd name="connsiteX2357" fmla="*/ 7493067 w 12633145"/>
              <a:gd name="connsiteY2357" fmla="*/ 6730982 h 10285411"/>
              <a:gd name="connsiteX2358" fmla="*/ 7469417 w 12633145"/>
              <a:gd name="connsiteY2358" fmla="*/ 6730982 h 10285411"/>
              <a:gd name="connsiteX2359" fmla="*/ 7453650 w 12633145"/>
              <a:gd name="connsiteY2359" fmla="*/ 6738863 h 10285411"/>
              <a:gd name="connsiteX2360" fmla="*/ 7445766 w 12633145"/>
              <a:gd name="connsiteY2360" fmla="*/ 6746747 h 10285411"/>
              <a:gd name="connsiteX2361" fmla="*/ 7430000 w 12633145"/>
              <a:gd name="connsiteY2361" fmla="*/ 6786167 h 10285411"/>
              <a:gd name="connsiteX2362" fmla="*/ 7414232 w 12633145"/>
              <a:gd name="connsiteY2362" fmla="*/ 6809817 h 10285411"/>
              <a:gd name="connsiteX2363" fmla="*/ 7398465 w 12633145"/>
              <a:gd name="connsiteY2363" fmla="*/ 6825583 h 10285411"/>
              <a:gd name="connsiteX2364" fmla="*/ 7406349 w 12633145"/>
              <a:gd name="connsiteY2364" fmla="*/ 6825583 h 10285411"/>
              <a:gd name="connsiteX2365" fmla="*/ 7430000 w 12633145"/>
              <a:gd name="connsiteY2365" fmla="*/ 6841352 h 10285411"/>
              <a:gd name="connsiteX2366" fmla="*/ 7461535 w 12633145"/>
              <a:gd name="connsiteY2366" fmla="*/ 6841352 h 10285411"/>
              <a:gd name="connsiteX2367" fmla="*/ 7500951 w 12633145"/>
              <a:gd name="connsiteY2367" fmla="*/ 6801933 h 10285411"/>
              <a:gd name="connsiteX2368" fmla="*/ 7540370 w 12633145"/>
              <a:gd name="connsiteY2368" fmla="*/ 6746747 h 10285411"/>
              <a:gd name="connsiteX2369" fmla="*/ 7571902 w 12633145"/>
              <a:gd name="connsiteY2369" fmla="*/ 6715213 h 10285411"/>
              <a:gd name="connsiteX2370" fmla="*/ 7603437 w 12633145"/>
              <a:gd name="connsiteY2370" fmla="*/ 6707330 h 10285411"/>
              <a:gd name="connsiteX2371" fmla="*/ 7619205 w 12633145"/>
              <a:gd name="connsiteY2371" fmla="*/ 6683681 h 10285411"/>
              <a:gd name="connsiteX2372" fmla="*/ 7634972 w 12633145"/>
              <a:gd name="connsiteY2372" fmla="*/ 6652146 h 10285411"/>
              <a:gd name="connsiteX2373" fmla="*/ 7642250 w 12633145"/>
              <a:gd name="connsiteY2373" fmla="*/ 6642442 h 10285411"/>
              <a:gd name="connsiteX2374" fmla="*/ 7634972 w 12633145"/>
              <a:gd name="connsiteY2374" fmla="*/ 6644262 h 10285411"/>
              <a:gd name="connsiteX2375" fmla="*/ 7619205 w 12633145"/>
              <a:gd name="connsiteY2375" fmla="*/ 6636378 h 10285411"/>
              <a:gd name="connsiteX2376" fmla="*/ 6893919 w 12633145"/>
              <a:gd name="connsiteY2376" fmla="*/ 6636378 h 10285411"/>
              <a:gd name="connsiteX2377" fmla="*/ 6862384 w 12633145"/>
              <a:gd name="connsiteY2377" fmla="*/ 6667912 h 10285411"/>
              <a:gd name="connsiteX2378" fmla="*/ 6878153 w 12633145"/>
              <a:gd name="connsiteY2378" fmla="*/ 6667912 h 10285411"/>
              <a:gd name="connsiteX2379" fmla="*/ 6878153 w 12633145"/>
              <a:gd name="connsiteY2379" fmla="*/ 6652146 h 10285411"/>
              <a:gd name="connsiteX2380" fmla="*/ 6893919 w 12633145"/>
              <a:gd name="connsiteY2380" fmla="*/ 6652146 h 10285411"/>
              <a:gd name="connsiteX2381" fmla="*/ 7004289 w 12633145"/>
              <a:gd name="connsiteY2381" fmla="*/ 6604845 h 10285411"/>
              <a:gd name="connsiteX2382" fmla="*/ 7020057 w 12633145"/>
              <a:gd name="connsiteY2382" fmla="*/ 6604845 h 10285411"/>
              <a:gd name="connsiteX2383" fmla="*/ 7004289 w 12633145"/>
              <a:gd name="connsiteY2383" fmla="*/ 6620612 h 10285411"/>
              <a:gd name="connsiteX2384" fmla="*/ 6988523 w 12633145"/>
              <a:gd name="connsiteY2384" fmla="*/ 6620612 h 10285411"/>
              <a:gd name="connsiteX2385" fmla="*/ 7004289 w 12633145"/>
              <a:gd name="connsiteY2385" fmla="*/ 6604845 h 10285411"/>
              <a:gd name="connsiteX2386" fmla="*/ 6909687 w 12633145"/>
              <a:gd name="connsiteY2386" fmla="*/ 6604845 h 10285411"/>
              <a:gd name="connsiteX2387" fmla="*/ 6909687 w 12633145"/>
              <a:gd name="connsiteY2387" fmla="*/ 6636378 h 10285411"/>
              <a:gd name="connsiteX2388" fmla="*/ 6925454 w 12633145"/>
              <a:gd name="connsiteY2388" fmla="*/ 6620612 h 10285411"/>
              <a:gd name="connsiteX2389" fmla="*/ 6925454 w 12633145"/>
              <a:gd name="connsiteY2389" fmla="*/ 6604845 h 10285411"/>
              <a:gd name="connsiteX2390" fmla="*/ 8186820 w 12633145"/>
              <a:gd name="connsiteY2390" fmla="*/ 6589077 h 10285411"/>
              <a:gd name="connsiteX2391" fmla="*/ 8202588 w 12633145"/>
              <a:gd name="connsiteY2391" fmla="*/ 6589077 h 10285411"/>
              <a:gd name="connsiteX2392" fmla="*/ 8202588 w 12633145"/>
              <a:gd name="connsiteY2392" fmla="*/ 6604845 h 10285411"/>
              <a:gd name="connsiteX2393" fmla="*/ 7587671 w 12633145"/>
              <a:gd name="connsiteY2393" fmla="*/ 6589077 h 10285411"/>
              <a:gd name="connsiteX2394" fmla="*/ 7595555 w 12633145"/>
              <a:gd name="connsiteY2394" fmla="*/ 6604845 h 10285411"/>
              <a:gd name="connsiteX2395" fmla="*/ 7603437 w 12633145"/>
              <a:gd name="connsiteY2395" fmla="*/ 6596961 h 10285411"/>
              <a:gd name="connsiteX2396" fmla="*/ 7587671 w 12633145"/>
              <a:gd name="connsiteY2396" fmla="*/ 6589077 h 10285411"/>
              <a:gd name="connsiteX2397" fmla="*/ 7571902 w 12633145"/>
              <a:gd name="connsiteY2397" fmla="*/ 6589077 h 10285411"/>
              <a:gd name="connsiteX2398" fmla="*/ 7548252 w 12633145"/>
              <a:gd name="connsiteY2398" fmla="*/ 6596961 h 10285411"/>
              <a:gd name="connsiteX2399" fmla="*/ 7524602 w 12633145"/>
              <a:gd name="connsiteY2399" fmla="*/ 6620612 h 10285411"/>
              <a:gd name="connsiteX2400" fmla="*/ 7485185 w 12633145"/>
              <a:gd name="connsiteY2400" fmla="*/ 6636378 h 10285411"/>
              <a:gd name="connsiteX2401" fmla="*/ 7469417 w 12633145"/>
              <a:gd name="connsiteY2401" fmla="*/ 6644262 h 10285411"/>
              <a:gd name="connsiteX2402" fmla="*/ 7414232 w 12633145"/>
              <a:gd name="connsiteY2402" fmla="*/ 6652146 h 10285411"/>
              <a:gd name="connsiteX2403" fmla="*/ 7398465 w 12633145"/>
              <a:gd name="connsiteY2403" fmla="*/ 6683681 h 10285411"/>
              <a:gd name="connsiteX2404" fmla="*/ 7430000 w 12633145"/>
              <a:gd name="connsiteY2404" fmla="*/ 6683681 h 10285411"/>
              <a:gd name="connsiteX2405" fmla="*/ 7445766 w 12633145"/>
              <a:gd name="connsiteY2405" fmla="*/ 6683681 h 10285411"/>
              <a:gd name="connsiteX2406" fmla="*/ 7430000 w 12633145"/>
              <a:gd name="connsiteY2406" fmla="*/ 6715213 h 10285411"/>
              <a:gd name="connsiteX2407" fmla="*/ 7493067 w 12633145"/>
              <a:gd name="connsiteY2407" fmla="*/ 6699446 h 10285411"/>
              <a:gd name="connsiteX2408" fmla="*/ 7493067 w 12633145"/>
              <a:gd name="connsiteY2408" fmla="*/ 6683681 h 10285411"/>
              <a:gd name="connsiteX2409" fmla="*/ 7493067 w 12633145"/>
              <a:gd name="connsiteY2409" fmla="*/ 6667912 h 10285411"/>
              <a:gd name="connsiteX2410" fmla="*/ 7508835 w 12633145"/>
              <a:gd name="connsiteY2410" fmla="*/ 6667912 h 10285411"/>
              <a:gd name="connsiteX2411" fmla="*/ 7524602 w 12633145"/>
              <a:gd name="connsiteY2411" fmla="*/ 6652146 h 10285411"/>
              <a:gd name="connsiteX2412" fmla="*/ 7540370 w 12633145"/>
              <a:gd name="connsiteY2412" fmla="*/ 6620612 h 10285411"/>
              <a:gd name="connsiteX2413" fmla="*/ 7548252 w 12633145"/>
              <a:gd name="connsiteY2413" fmla="*/ 6612727 h 10285411"/>
              <a:gd name="connsiteX2414" fmla="*/ 7571902 w 12633145"/>
              <a:gd name="connsiteY2414" fmla="*/ 6604845 h 10285411"/>
              <a:gd name="connsiteX2415" fmla="*/ 7571902 w 12633145"/>
              <a:gd name="connsiteY2415" fmla="*/ 6589077 h 10285411"/>
              <a:gd name="connsiteX2416" fmla="*/ 6972754 w 12633145"/>
              <a:gd name="connsiteY2416" fmla="*/ 6589077 h 10285411"/>
              <a:gd name="connsiteX2417" fmla="*/ 6980639 w 12633145"/>
              <a:gd name="connsiteY2417" fmla="*/ 6596961 h 10285411"/>
              <a:gd name="connsiteX2418" fmla="*/ 6972754 w 12633145"/>
              <a:gd name="connsiteY2418" fmla="*/ 6604845 h 10285411"/>
              <a:gd name="connsiteX2419" fmla="*/ 6168633 w 12633145"/>
              <a:gd name="connsiteY2419" fmla="*/ 6589077 h 10285411"/>
              <a:gd name="connsiteX2420" fmla="*/ 6168633 w 12633145"/>
              <a:gd name="connsiteY2420" fmla="*/ 6628495 h 10285411"/>
              <a:gd name="connsiteX2421" fmla="*/ 6160749 w 12633145"/>
              <a:gd name="connsiteY2421" fmla="*/ 6652146 h 10285411"/>
              <a:gd name="connsiteX2422" fmla="*/ 6144981 w 12633145"/>
              <a:gd name="connsiteY2422" fmla="*/ 6683681 h 10285411"/>
              <a:gd name="connsiteX2423" fmla="*/ 6137099 w 12633145"/>
              <a:gd name="connsiteY2423" fmla="*/ 6715213 h 10285411"/>
              <a:gd name="connsiteX2424" fmla="*/ 6121330 w 12633145"/>
              <a:gd name="connsiteY2424" fmla="*/ 6746747 h 10285411"/>
              <a:gd name="connsiteX2425" fmla="*/ 6121330 w 12633145"/>
              <a:gd name="connsiteY2425" fmla="*/ 6715213 h 10285411"/>
              <a:gd name="connsiteX2426" fmla="*/ 6121330 w 12633145"/>
              <a:gd name="connsiteY2426" fmla="*/ 6699446 h 10285411"/>
              <a:gd name="connsiteX2427" fmla="*/ 6113448 w 12633145"/>
              <a:gd name="connsiteY2427" fmla="*/ 6730982 h 10285411"/>
              <a:gd name="connsiteX2428" fmla="*/ 6121330 w 12633145"/>
              <a:gd name="connsiteY2428" fmla="*/ 6778283 h 10285411"/>
              <a:gd name="connsiteX2429" fmla="*/ 6121330 w 12633145"/>
              <a:gd name="connsiteY2429" fmla="*/ 6794049 h 10285411"/>
              <a:gd name="connsiteX2430" fmla="*/ 6137099 w 12633145"/>
              <a:gd name="connsiteY2430" fmla="*/ 6762516 h 10285411"/>
              <a:gd name="connsiteX2431" fmla="*/ 6144981 w 12633145"/>
              <a:gd name="connsiteY2431" fmla="*/ 6738863 h 10285411"/>
              <a:gd name="connsiteX2432" fmla="*/ 6152865 w 12633145"/>
              <a:gd name="connsiteY2432" fmla="*/ 6730982 h 10285411"/>
              <a:gd name="connsiteX2433" fmla="*/ 6168633 w 12633145"/>
              <a:gd name="connsiteY2433" fmla="*/ 6667912 h 10285411"/>
              <a:gd name="connsiteX2434" fmla="*/ 6200166 w 12633145"/>
              <a:gd name="connsiteY2434" fmla="*/ 6620612 h 10285411"/>
              <a:gd name="connsiteX2435" fmla="*/ 6200166 w 12633145"/>
              <a:gd name="connsiteY2435" fmla="*/ 6604845 h 10285411"/>
              <a:gd name="connsiteX2436" fmla="*/ 6176516 w 12633145"/>
              <a:gd name="connsiteY2436" fmla="*/ 6620612 h 10285411"/>
              <a:gd name="connsiteX2437" fmla="*/ 6168633 w 12633145"/>
              <a:gd name="connsiteY2437" fmla="*/ 6589077 h 10285411"/>
              <a:gd name="connsiteX2438" fmla="*/ 7682273 w 12633145"/>
              <a:gd name="connsiteY2438" fmla="*/ 6557541 h 10285411"/>
              <a:gd name="connsiteX2439" fmla="*/ 7674391 w 12633145"/>
              <a:gd name="connsiteY2439" fmla="*/ 6565427 h 10285411"/>
              <a:gd name="connsiteX2440" fmla="*/ 7682273 w 12633145"/>
              <a:gd name="connsiteY2440" fmla="*/ 6573311 h 10285411"/>
              <a:gd name="connsiteX2441" fmla="*/ 7004289 w 12633145"/>
              <a:gd name="connsiteY2441" fmla="*/ 6549660 h 10285411"/>
              <a:gd name="connsiteX2442" fmla="*/ 7004289 w 12633145"/>
              <a:gd name="connsiteY2442" fmla="*/ 6557541 h 10285411"/>
              <a:gd name="connsiteX2443" fmla="*/ 6988523 w 12633145"/>
              <a:gd name="connsiteY2443" fmla="*/ 6557541 h 10285411"/>
              <a:gd name="connsiteX2444" fmla="*/ 7004289 w 12633145"/>
              <a:gd name="connsiteY2444" fmla="*/ 6549660 h 10285411"/>
              <a:gd name="connsiteX2445" fmla="*/ 8738670 w 12633145"/>
              <a:gd name="connsiteY2445" fmla="*/ 6541776 h 10285411"/>
              <a:gd name="connsiteX2446" fmla="*/ 8738670 w 12633145"/>
              <a:gd name="connsiteY2446" fmla="*/ 6557541 h 10285411"/>
              <a:gd name="connsiteX2447" fmla="*/ 8722902 w 12633145"/>
              <a:gd name="connsiteY2447" fmla="*/ 6557541 h 10285411"/>
              <a:gd name="connsiteX2448" fmla="*/ 8738670 w 12633145"/>
              <a:gd name="connsiteY2448" fmla="*/ 6541776 h 10285411"/>
              <a:gd name="connsiteX2449" fmla="*/ 8281424 w 12633145"/>
              <a:gd name="connsiteY2449" fmla="*/ 6541776 h 10285411"/>
              <a:gd name="connsiteX2450" fmla="*/ 8297190 w 12633145"/>
              <a:gd name="connsiteY2450" fmla="*/ 6541776 h 10285411"/>
              <a:gd name="connsiteX2451" fmla="*/ 8305074 w 12633145"/>
              <a:gd name="connsiteY2451" fmla="*/ 6541776 h 10285411"/>
              <a:gd name="connsiteX2452" fmla="*/ 8312958 w 12633145"/>
              <a:gd name="connsiteY2452" fmla="*/ 6541776 h 10285411"/>
              <a:gd name="connsiteX2453" fmla="*/ 8297190 w 12633145"/>
              <a:gd name="connsiteY2453" fmla="*/ 6557541 h 10285411"/>
              <a:gd name="connsiteX2454" fmla="*/ 8281424 w 12633145"/>
              <a:gd name="connsiteY2454" fmla="*/ 6541776 h 10285411"/>
              <a:gd name="connsiteX2455" fmla="*/ 8092218 w 12633145"/>
              <a:gd name="connsiteY2455" fmla="*/ 6510242 h 10285411"/>
              <a:gd name="connsiteX2456" fmla="*/ 8107985 w 12633145"/>
              <a:gd name="connsiteY2456" fmla="*/ 6510242 h 10285411"/>
              <a:gd name="connsiteX2457" fmla="*/ 8107985 w 12633145"/>
              <a:gd name="connsiteY2457" fmla="*/ 6526010 h 10285411"/>
              <a:gd name="connsiteX2458" fmla="*/ 6988523 w 12633145"/>
              <a:gd name="connsiteY2458" fmla="*/ 6510242 h 10285411"/>
              <a:gd name="connsiteX2459" fmla="*/ 6956988 w 12633145"/>
              <a:gd name="connsiteY2459" fmla="*/ 6526010 h 10285411"/>
              <a:gd name="connsiteX2460" fmla="*/ 6945163 w 12633145"/>
              <a:gd name="connsiteY2460" fmla="*/ 6551631 h 10285411"/>
              <a:gd name="connsiteX2461" fmla="*/ 6941220 w 12633145"/>
              <a:gd name="connsiteY2461" fmla="*/ 6565427 h 10285411"/>
              <a:gd name="connsiteX2462" fmla="*/ 6956988 w 12633145"/>
              <a:gd name="connsiteY2462" fmla="*/ 6555572 h 10285411"/>
              <a:gd name="connsiteX2463" fmla="*/ 6972754 w 12633145"/>
              <a:gd name="connsiteY2463" fmla="*/ 6541776 h 10285411"/>
              <a:gd name="connsiteX2464" fmla="*/ 6247469 w 12633145"/>
              <a:gd name="connsiteY2464" fmla="*/ 6494475 h 10285411"/>
              <a:gd name="connsiteX2465" fmla="*/ 6247469 w 12633145"/>
              <a:gd name="connsiteY2465" fmla="*/ 6510242 h 10285411"/>
              <a:gd name="connsiteX2466" fmla="*/ 6263235 w 12633145"/>
              <a:gd name="connsiteY2466" fmla="*/ 6510242 h 10285411"/>
              <a:gd name="connsiteX2467" fmla="*/ 6247469 w 12633145"/>
              <a:gd name="connsiteY2467" fmla="*/ 6494475 h 10285411"/>
              <a:gd name="connsiteX2468" fmla="*/ 8281424 w 12633145"/>
              <a:gd name="connsiteY2468" fmla="*/ 6462940 h 10285411"/>
              <a:gd name="connsiteX2469" fmla="*/ 8312958 w 12633145"/>
              <a:gd name="connsiteY2469" fmla="*/ 6478706 h 10285411"/>
              <a:gd name="connsiteX2470" fmla="*/ 8289306 w 12633145"/>
              <a:gd name="connsiteY2470" fmla="*/ 6510242 h 10285411"/>
              <a:gd name="connsiteX2471" fmla="*/ 8281424 w 12633145"/>
              <a:gd name="connsiteY2471" fmla="*/ 6510242 h 10285411"/>
              <a:gd name="connsiteX2472" fmla="*/ 8234123 w 12633145"/>
              <a:gd name="connsiteY2472" fmla="*/ 6541776 h 10285411"/>
              <a:gd name="connsiteX2473" fmla="*/ 8218355 w 12633145"/>
              <a:gd name="connsiteY2473" fmla="*/ 6541776 h 10285411"/>
              <a:gd name="connsiteX2474" fmla="*/ 8281424 w 12633145"/>
              <a:gd name="connsiteY2474" fmla="*/ 6462940 h 10285411"/>
              <a:gd name="connsiteX2475" fmla="*/ 145596 w 12633145"/>
              <a:gd name="connsiteY2475" fmla="*/ 6462940 h 10285411"/>
              <a:gd name="connsiteX2476" fmla="*/ 129831 w 12633145"/>
              <a:gd name="connsiteY2476" fmla="*/ 6478706 h 10285411"/>
              <a:gd name="connsiteX2477" fmla="*/ 145596 w 12633145"/>
              <a:gd name="connsiteY2477" fmla="*/ 6478706 h 10285411"/>
              <a:gd name="connsiteX2478" fmla="*/ 8659833 w 12633145"/>
              <a:gd name="connsiteY2478" fmla="*/ 6447172 h 10285411"/>
              <a:gd name="connsiteX2479" fmla="*/ 8675601 w 12633145"/>
              <a:gd name="connsiteY2479" fmla="*/ 6462940 h 10285411"/>
              <a:gd name="connsiteX2480" fmla="*/ 8691367 w 12633145"/>
              <a:gd name="connsiteY2480" fmla="*/ 6447172 h 10285411"/>
              <a:gd name="connsiteX2481" fmla="*/ 8707136 w 12633145"/>
              <a:gd name="connsiteY2481" fmla="*/ 6447172 h 10285411"/>
              <a:gd name="connsiteX2482" fmla="*/ 8659833 w 12633145"/>
              <a:gd name="connsiteY2482" fmla="*/ 6478706 h 10285411"/>
              <a:gd name="connsiteX2483" fmla="*/ 8722902 w 12633145"/>
              <a:gd name="connsiteY2483" fmla="*/ 6431406 h 10285411"/>
              <a:gd name="connsiteX2484" fmla="*/ 8738670 w 12633145"/>
              <a:gd name="connsiteY2484" fmla="*/ 6431406 h 10285411"/>
              <a:gd name="connsiteX2485" fmla="*/ 8738670 w 12633145"/>
              <a:gd name="connsiteY2485" fmla="*/ 6447172 h 10285411"/>
              <a:gd name="connsiteX2486" fmla="*/ 8722902 w 12633145"/>
              <a:gd name="connsiteY2486" fmla="*/ 6447172 h 10285411"/>
              <a:gd name="connsiteX2487" fmla="*/ 8281424 w 12633145"/>
              <a:gd name="connsiteY2487" fmla="*/ 6415639 h 10285411"/>
              <a:gd name="connsiteX2488" fmla="*/ 8281424 w 12633145"/>
              <a:gd name="connsiteY2488" fmla="*/ 6431406 h 10285411"/>
              <a:gd name="connsiteX2489" fmla="*/ 8273540 w 12633145"/>
              <a:gd name="connsiteY2489" fmla="*/ 6447172 h 10285411"/>
              <a:gd name="connsiteX2490" fmla="*/ 8273540 w 12633145"/>
              <a:gd name="connsiteY2490" fmla="*/ 6431406 h 10285411"/>
              <a:gd name="connsiteX2491" fmla="*/ 8281424 w 12633145"/>
              <a:gd name="connsiteY2491" fmla="*/ 6415639 h 10285411"/>
              <a:gd name="connsiteX2492" fmla="*/ 8754437 w 12633145"/>
              <a:gd name="connsiteY2492" fmla="*/ 6399871 h 10285411"/>
              <a:gd name="connsiteX2493" fmla="*/ 8738670 w 12633145"/>
              <a:gd name="connsiteY2493" fmla="*/ 6415639 h 10285411"/>
              <a:gd name="connsiteX2494" fmla="*/ 8738670 w 12633145"/>
              <a:gd name="connsiteY2494" fmla="*/ 6407755 h 10285411"/>
              <a:gd name="connsiteX2495" fmla="*/ 8754437 w 12633145"/>
              <a:gd name="connsiteY2495" fmla="*/ 6399871 h 10285411"/>
              <a:gd name="connsiteX2496" fmla="*/ 8322811 w 12633145"/>
              <a:gd name="connsiteY2496" fmla="*/ 6378192 h 10285411"/>
              <a:gd name="connsiteX2497" fmla="*/ 8328725 w 12633145"/>
              <a:gd name="connsiteY2497" fmla="*/ 6384105 h 10285411"/>
              <a:gd name="connsiteX2498" fmla="*/ 8312958 w 12633145"/>
              <a:gd name="connsiteY2498" fmla="*/ 6399871 h 10285411"/>
              <a:gd name="connsiteX2499" fmla="*/ 8297190 w 12633145"/>
              <a:gd name="connsiteY2499" fmla="*/ 6415639 h 10285411"/>
              <a:gd name="connsiteX2500" fmla="*/ 8305074 w 12633145"/>
              <a:gd name="connsiteY2500" fmla="*/ 6391989 h 10285411"/>
              <a:gd name="connsiteX2501" fmla="*/ 8322811 w 12633145"/>
              <a:gd name="connsiteY2501" fmla="*/ 6378192 h 10285411"/>
              <a:gd name="connsiteX2502" fmla="*/ 8833272 w 12633145"/>
              <a:gd name="connsiteY2502" fmla="*/ 6352571 h 10285411"/>
              <a:gd name="connsiteX2503" fmla="*/ 8817506 w 12633145"/>
              <a:gd name="connsiteY2503" fmla="*/ 6384105 h 10285411"/>
              <a:gd name="connsiteX2504" fmla="*/ 8801737 w 12633145"/>
              <a:gd name="connsiteY2504" fmla="*/ 6399871 h 10285411"/>
              <a:gd name="connsiteX2505" fmla="*/ 8817506 w 12633145"/>
              <a:gd name="connsiteY2505" fmla="*/ 6368337 h 10285411"/>
              <a:gd name="connsiteX2506" fmla="*/ 8833272 w 12633145"/>
              <a:gd name="connsiteY2506" fmla="*/ 6352571 h 10285411"/>
              <a:gd name="connsiteX2507" fmla="*/ 7422116 w 12633145"/>
              <a:gd name="connsiteY2507" fmla="*/ 6352571 h 10285411"/>
              <a:gd name="connsiteX2508" fmla="*/ 7390581 w 12633145"/>
              <a:gd name="connsiteY2508" fmla="*/ 6384105 h 10285411"/>
              <a:gd name="connsiteX2509" fmla="*/ 7366931 w 12633145"/>
              <a:gd name="connsiteY2509" fmla="*/ 6415639 h 10285411"/>
              <a:gd name="connsiteX2510" fmla="*/ 7398465 w 12633145"/>
              <a:gd name="connsiteY2510" fmla="*/ 6384105 h 10285411"/>
              <a:gd name="connsiteX2511" fmla="*/ 7422116 w 12633145"/>
              <a:gd name="connsiteY2511" fmla="*/ 6352571 h 10285411"/>
              <a:gd name="connsiteX2512" fmla="*/ 19460 w 12633145"/>
              <a:gd name="connsiteY2512" fmla="*/ 6352571 h 10285411"/>
              <a:gd name="connsiteX2513" fmla="*/ 3694 w 12633145"/>
              <a:gd name="connsiteY2513" fmla="*/ 6368337 h 10285411"/>
              <a:gd name="connsiteX2514" fmla="*/ 19460 w 12633145"/>
              <a:gd name="connsiteY2514" fmla="*/ 6384105 h 10285411"/>
              <a:gd name="connsiteX2515" fmla="*/ 19460 w 12633145"/>
              <a:gd name="connsiteY2515" fmla="*/ 6352571 h 10285411"/>
              <a:gd name="connsiteX2516" fmla="*/ 8439095 w 12633145"/>
              <a:gd name="connsiteY2516" fmla="*/ 6336804 h 10285411"/>
              <a:gd name="connsiteX2517" fmla="*/ 8454861 w 12633145"/>
              <a:gd name="connsiteY2517" fmla="*/ 6336804 h 10285411"/>
              <a:gd name="connsiteX2518" fmla="*/ 8470629 w 12633145"/>
              <a:gd name="connsiteY2518" fmla="*/ 6368337 h 10285411"/>
              <a:gd name="connsiteX2519" fmla="*/ 8454861 w 12633145"/>
              <a:gd name="connsiteY2519" fmla="*/ 6384105 h 10285411"/>
              <a:gd name="connsiteX2520" fmla="*/ 8439095 w 12633145"/>
              <a:gd name="connsiteY2520" fmla="*/ 6368337 h 10285411"/>
              <a:gd name="connsiteX2521" fmla="*/ 8439095 w 12633145"/>
              <a:gd name="connsiteY2521" fmla="*/ 6344686 h 10285411"/>
              <a:gd name="connsiteX2522" fmla="*/ 8439095 w 12633145"/>
              <a:gd name="connsiteY2522" fmla="*/ 6336804 h 10285411"/>
              <a:gd name="connsiteX2523" fmla="*/ 8880573 w 12633145"/>
              <a:gd name="connsiteY2523" fmla="*/ 6273734 h 10285411"/>
              <a:gd name="connsiteX2524" fmla="*/ 8880573 w 12633145"/>
              <a:gd name="connsiteY2524" fmla="*/ 6289500 h 10285411"/>
              <a:gd name="connsiteX2525" fmla="*/ 8864807 w 12633145"/>
              <a:gd name="connsiteY2525" fmla="*/ 6289500 h 10285411"/>
              <a:gd name="connsiteX2526" fmla="*/ 8880573 w 12633145"/>
              <a:gd name="connsiteY2526" fmla="*/ 6273734 h 10285411"/>
              <a:gd name="connsiteX2527" fmla="*/ 7634972 w 12633145"/>
              <a:gd name="connsiteY2527" fmla="*/ 6273734 h 10285411"/>
              <a:gd name="connsiteX2528" fmla="*/ 7634972 w 12633145"/>
              <a:gd name="connsiteY2528" fmla="*/ 6289500 h 10285411"/>
              <a:gd name="connsiteX2529" fmla="*/ 7650738 w 12633145"/>
              <a:gd name="connsiteY2529" fmla="*/ 6289500 h 10285411"/>
              <a:gd name="connsiteX2530" fmla="*/ 7650738 w 12633145"/>
              <a:gd name="connsiteY2530" fmla="*/ 6273734 h 10285411"/>
              <a:gd name="connsiteX2531" fmla="*/ 7177726 w 12633145"/>
              <a:gd name="connsiteY2531" fmla="*/ 6257969 h 10285411"/>
              <a:gd name="connsiteX2532" fmla="*/ 7161960 w 12633145"/>
              <a:gd name="connsiteY2532" fmla="*/ 6265850 h 10285411"/>
              <a:gd name="connsiteX2533" fmla="*/ 7146192 w 12633145"/>
              <a:gd name="connsiteY2533" fmla="*/ 6289500 h 10285411"/>
              <a:gd name="connsiteX2534" fmla="*/ 7193495 w 12633145"/>
              <a:gd name="connsiteY2534" fmla="*/ 6273734 h 10285411"/>
              <a:gd name="connsiteX2535" fmla="*/ 8312958 w 12633145"/>
              <a:gd name="connsiteY2535" fmla="*/ 6242200 h 10285411"/>
              <a:gd name="connsiteX2536" fmla="*/ 8312958 w 12633145"/>
              <a:gd name="connsiteY2536" fmla="*/ 6257969 h 10285411"/>
              <a:gd name="connsiteX2537" fmla="*/ 8312958 w 12633145"/>
              <a:gd name="connsiteY2537" fmla="*/ 6289500 h 10285411"/>
              <a:gd name="connsiteX2538" fmla="*/ 8328725 w 12633145"/>
              <a:gd name="connsiteY2538" fmla="*/ 6289500 h 10285411"/>
              <a:gd name="connsiteX2539" fmla="*/ 8336609 w 12633145"/>
              <a:gd name="connsiteY2539" fmla="*/ 6273734 h 10285411"/>
              <a:gd name="connsiteX2540" fmla="*/ 8344491 w 12633145"/>
              <a:gd name="connsiteY2540" fmla="*/ 6257969 h 10285411"/>
              <a:gd name="connsiteX2541" fmla="*/ 8328725 w 12633145"/>
              <a:gd name="connsiteY2541" fmla="*/ 6257969 h 10285411"/>
              <a:gd name="connsiteX2542" fmla="*/ 8328725 w 12633145"/>
              <a:gd name="connsiteY2542" fmla="*/ 6242200 h 10285411"/>
              <a:gd name="connsiteX2543" fmla="*/ 8312958 w 12633145"/>
              <a:gd name="connsiteY2543" fmla="*/ 6242200 h 10285411"/>
              <a:gd name="connsiteX2544" fmla="*/ 7692127 w 12633145"/>
              <a:gd name="connsiteY2544" fmla="*/ 6232345 h 10285411"/>
              <a:gd name="connsiteX2545" fmla="*/ 7682273 w 12633145"/>
              <a:gd name="connsiteY2545" fmla="*/ 6234316 h 10285411"/>
              <a:gd name="connsiteX2546" fmla="*/ 7666506 w 12633145"/>
              <a:gd name="connsiteY2546" fmla="*/ 6257969 h 10285411"/>
              <a:gd name="connsiteX2547" fmla="*/ 7690157 w 12633145"/>
              <a:gd name="connsiteY2547" fmla="*/ 6242200 h 10285411"/>
              <a:gd name="connsiteX2548" fmla="*/ 7692127 w 12633145"/>
              <a:gd name="connsiteY2548" fmla="*/ 6232345 h 10285411"/>
              <a:gd name="connsiteX2549" fmla="*/ 7264446 w 12633145"/>
              <a:gd name="connsiteY2549" fmla="*/ 6226433 h 10285411"/>
              <a:gd name="connsiteX2550" fmla="*/ 7288096 w 12633145"/>
              <a:gd name="connsiteY2550" fmla="*/ 6226433 h 10285411"/>
              <a:gd name="connsiteX2551" fmla="*/ 7288096 w 12633145"/>
              <a:gd name="connsiteY2551" fmla="*/ 6257969 h 10285411"/>
              <a:gd name="connsiteX2552" fmla="*/ 7267825 w 12633145"/>
              <a:gd name="connsiteY2552" fmla="*/ 6264726 h 10285411"/>
              <a:gd name="connsiteX2553" fmla="*/ 7267402 w 12633145"/>
              <a:gd name="connsiteY2553" fmla="*/ 6264866 h 10285411"/>
              <a:gd name="connsiteX2554" fmla="*/ 7240795 w 12633145"/>
              <a:gd name="connsiteY2554" fmla="*/ 6273734 h 10285411"/>
              <a:gd name="connsiteX2555" fmla="*/ 7240795 w 12633145"/>
              <a:gd name="connsiteY2555" fmla="*/ 6257969 h 10285411"/>
              <a:gd name="connsiteX2556" fmla="*/ 7240795 w 12633145"/>
              <a:gd name="connsiteY2556" fmla="*/ 6250085 h 10285411"/>
              <a:gd name="connsiteX2557" fmla="*/ 7225029 w 12633145"/>
              <a:gd name="connsiteY2557" fmla="*/ 6242200 h 10285411"/>
              <a:gd name="connsiteX2558" fmla="*/ 7225029 w 12633145"/>
              <a:gd name="connsiteY2558" fmla="*/ 6234316 h 10285411"/>
              <a:gd name="connsiteX2559" fmla="*/ 7232910 w 12633145"/>
              <a:gd name="connsiteY2559" fmla="*/ 6234316 h 10285411"/>
              <a:gd name="connsiteX2560" fmla="*/ 7256562 w 12633145"/>
              <a:gd name="connsiteY2560" fmla="*/ 6242200 h 10285411"/>
              <a:gd name="connsiteX2561" fmla="*/ 7264446 w 12633145"/>
              <a:gd name="connsiteY2561" fmla="*/ 6226433 h 10285411"/>
              <a:gd name="connsiteX2562" fmla="*/ 8912108 w 12633145"/>
              <a:gd name="connsiteY2562" fmla="*/ 6210666 h 10285411"/>
              <a:gd name="connsiteX2563" fmla="*/ 8927874 w 12633145"/>
              <a:gd name="connsiteY2563" fmla="*/ 6210666 h 10285411"/>
              <a:gd name="connsiteX2564" fmla="*/ 8912108 w 12633145"/>
              <a:gd name="connsiteY2564" fmla="*/ 6226433 h 10285411"/>
              <a:gd name="connsiteX2565" fmla="*/ 8896341 w 12633145"/>
              <a:gd name="connsiteY2565" fmla="*/ 6226433 h 10285411"/>
              <a:gd name="connsiteX2566" fmla="*/ 8912108 w 12633145"/>
              <a:gd name="connsiteY2566" fmla="*/ 6210666 h 10285411"/>
              <a:gd name="connsiteX2567" fmla="*/ 7745342 w 12633145"/>
              <a:gd name="connsiteY2567" fmla="*/ 6210666 h 10285411"/>
              <a:gd name="connsiteX2568" fmla="*/ 7737458 w 12633145"/>
              <a:gd name="connsiteY2568" fmla="*/ 6226433 h 10285411"/>
              <a:gd name="connsiteX2569" fmla="*/ 7745342 w 12633145"/>
              <a:gd name="connsiteY2569" fmla="*/ 6226433 h 10285411"/>
              <a:gd name="connsiteX2570" fmla="*/ 7745342 w 12633145"/>
              <a:gd name="connsiteY2570" fmla="*/ 6210666 h 10285411"/>
              <a:gd name="connsiteX2571" fmla="*/ 161365 w 12633145"/>
              <a:gd name="connsiteY2571" fmla="*/ 6179132 h 10285411"/>
              <a:gd name="connsiteX2572" fmla="*/ 145596 w 12633145"/>
              <a:gd name="connsiteY2572" fmla="*/ 6210666 h 10285411"/>
              <a:gd name="connsiteX2573" fmla="*/ 145596 w 12633145"/>
              <a:gd name="connsiteY2573" fmla="*/ 6242200 h 10285411"/>
              <a:gd name="connsiteX2574" fmla="*/ 129831 w 12633145"/>
              <a:gd name="connsiteY2574" fmla="*/ 6234316 h 10285411"/>
              <a:gd name="connsiteX2575" fmla="*/ 129831 w 12633145"/>
              <a:gd name="connsiteY2575" fmla="*/ 6226433 h 10285411"/>
              <a:gd name="connsiteX2576" fmla="*/ 114064 w 12633145"/>
              <a:gd name="connsiteY2576" fmla="*/ 6226433 h 10285411"/>
              <a:gd name="connsiteX2577" fmla="*/ 98295 w 12633145"/>
              <a:gd name="connsiteY2577" fmla="*/ 6210666 h 10285411"/>
              <a:gd name="connsiteX2578" fmla="*/ 66761 w 12633145"/>
              <a:gd name="connsiteY2578" fmla="*/ 6257969 h 10285411"/>
              <a:gd name="connsiteX2579" fmla="*/ 43110 w 12633145"/>
              <a:gd name="connsiteY2579" fmla="*/ 6297386 h 10285411"/>
              <a:gd name="connsiteX2580" fmla="*/ 35228 w 12633145"/>
              <a:gd name="connsiteY2580" fmla="*/ 6305270 h 10285411"/>
              <a:gd name="connsiteX2581" fmla="*/ 35228 w 12633145"/>
              <a:gd name="connsiteY2581" fmla="*/ 6321036 h 10285411"/>
              <a:gd name="connsiteX2582" fmla="*/ 50995 w 12633145"/>
              <a:gd name="connsiteY2582" fmla="*/ 6368337 h 10285411"/>
              <a:gd name="connsiteX2583" fmla="*/ 66761 w 12633145"/>
              <a:gd name="connsiteY2583" fmla="*/ 6399871 h 10285411"/>
              <a:gd name="connsiteX2584" fmla="*/ 82529 w 12633145"/>
              <a:gd name="connsiteY2584" fmla="*/ 6384105 h 10285411"/>
              <a:gd name="connsiteX2585" fmla="*/ 90414 w 12633145"/>
              <a:gd name="connsiteY2585" fmla="*/ 6368337 h 10285411"/>
              <a:gd name="connsiteX2586" fmla="*/ 114064 w 12633145"/>
              <a:gd name="connsiteY2586" fmla="*/ 6352571 h 10285411"/>
              <a:gd name="connsiteX2587" fmla="*/ 145596 w 12633145"/>
              <a:gd name="connsiteY2587" fmla="*/ 6257969 h 10285411"/>
              <a:gd name="connsiteX2588" fmla="*/ 145596 w 12633145"/>
              <a:gd name="connsiteY2588" fmla="*/ 6242200 h 10285411"/>
              <a:gd name="connsiteX2589" fmla="*/ 161365 w 12633145"/>
              <a:gd name="connsiteY2589" fmla="*/ 6210666 h 10285411"/>
              <a:gd name="connsiteX2590" fmla="*/ 177131 w 12633145"/>
              <a:gd name="connsiteY2590" fmla="*/ 6179132 h 10285411"/>
              <a:gd name="connsiteX2591" fmla="*/ 161365 w 12633145"/>
              <a:gd name="connsiteY2591" fmla="*/ 6179132 h 10285411"/>
              <a:gd name="connsiteX2592" fmla="*/ 47842 w 12633145"/>
              <a:gd name="connsiteY2592" fmla="*/ 6179132 h 10285411"/>
              <a:gd name="connsiteX2593" fmla="*/ 43110 w 12633145"/>
              <a:gd name="connsiteY2593" fmla="*/ 6187016 h 10285411"/>
              <a:gd name="connsiteX2594" fmla="*/ 35228 w 12633145"/>
              <a:gd name="connsiteY2594" fmla="*/ 6210666 h 10285411"/>
              <a:gd name="connsiteX2595" fmla="*/ 47054 w 12633145"/>
              <a:gd name="connsiteY2595" fmla="*/ 6183074 h 10285411"/>
              <a:gd name="connsiteX2596" fmla="*/ 8896341 w 12633145"/>
              <a:gd name="connsiteY2596" fmla="*/ 6147599 h 10285411"/>
              <a:gd name="connsiteX2597" fmla="*/ 8880573 w 12633145"/>
              <a:gd name="connsiteY2597" fmla="*/ 6179132 h 10285411"/>
              <a:gd name="connsiteX2598" fmla="*/ 8864807 w 12633145"/>
              <a:gd name="connsiteY2598" fmla="*/ 6194899 h 10285411"/>
              <a:gd name="connsiteX2599" fmla="*/ 8864807 w 12633145"/>
              <a:gd name="connsiteY2599" fmla="*/ 6210666 h 10285411"/>
              <a:gd name="connsiteX2600" fmla="*/ 8833272 w 12633145"/>
              <a:gd name="connsiteY2600" fmla="*/ 6242200 h 10285411"/>
              <a:gd name="connsiteX2601" fmla="*/ 8817506 w 12633145"/>
              <a:gd name="connsiteY2601" fmla="*/ 6226433 h 10285411"/>
              <a:gd name="connsiteX2602" fmla="*/ 8841156 w 12633145"/>
              <a:gd name="connsiteY2602" fmla="*/ 6210666 h 10285411"/>
              <a:gd name="connsiteX2603" fmla="*/ 8849038 w 12633145"/>
              <a:gd name="connsiteY2603" fmla="*/ 6194899 h 10285411"/>
              <a:gd name="connsiteX2604" fmla="*/ 8864807 w 12633145"/>
              <a:gd name="connsiteY2604" fmla="*/ 6163365 h 10285411"/>
              <a:gd name="connsiteX2605" fmla="*/ 8360259 w 12633145"/>
              <a:gd name="connsiteY2605" fmla="*/ 6147599 h 10285411"/>
              <a:gd name="connsiteX2606" fmla="*/ 8346743 w 12633145"/>
              <a:gd name="connsiteY2606" fmla="*/ 6174629 h 10285411"/>
              <a:gd name="connsiteX2607" fmla="*/ 8354346 w 12633145"/>
              <a:gd name="connsiteY2607" fmla="*/ 6165336 h 10285411"/>
              <a:gd name="connsiteX2608" fmla="*/ 8360259 w 12633145"/>
              <a:gd name="connsiteY2608" fmla="*/ 6147599 h 10285411"/>
              <a:gd name="connsiteX2609" fmla="*/ 7335396 w 12633145"/>
              <a:gd name="connsiteY2609" fmla="*/ 6147599 h 10285411"/>
              <a:gd name="connsiteX2610" fmla="*/ 7335396 w 12633145"/>
              <a:gd name="connsiteY2610" fmla="*/ 6163365 h 10285411"/>
              <a:gd name="connsiteX2611" fmla="*/ 7351164 w 12633145"/>
              <a:gd name="connsiteY2611" fmla="*/ 6147599 h 10285411"/>
              <a:gd name="connsiteX2612" fmla="*/ 145596 w 12633145"/>
              <a:gd name="connsiteY2612" fmla="*/ 6147599 h 10285411"/>
              <a:gd name="connsiteX2613" fmla="*/ 161365 w 12633145"/>
              <a:gd name="connsiteY2613" fmla="*/ 6163365 h 10285411"/>
              <a:gd name="connsiteX2614" fmla="*/ 161365 w 12633145"/>
              <a:gd name="connsiteY2614" fmla="*/ 6147599 h 10285411"/>
              <a:gd name="connsiteX2615" fmla="*/ 8659833 w 12633145"/>
              <a:gd name="connsiteY2615" fmla="*/ 6131830 h 10285411"/>
              <a:gd name="connsiteX2616" fmla="*/ 8675601 w 12633145"/>
              <a:gd name="connsiteY2616" fmla="*/ 6131830 h 10285411"/>
              <a:gd name="connsiteX2617" fmla="*/ 8675601 w 12633145"/>
              <a:gd name="connsiteY2617" fmla="*/ 6147599 h 10285411"/>
              <a:gd name="connsiteX2618" fmla="*/ 8659833 w 12633145"/>
              <a:gd name="connsiteY2618" fmla="*/ 6179132 h 10285411"/>
              <a:gd name="connsiteX2619" fmla="*/ 8644067 w 12633145"/>
              <a:gd name="connsiteY2619" fmla="*/ 6179132 h 10285411"/>
              <a:gd name="connsiteX2620" fmla="*/ 8644067 w 12633145"/>
              <a:gd name="connsiteY2620" fmla="*/ 6163365 h 10285411"/>
              <a:gd name="connsiteX2621" fmla="*/ 8644067 w 12633145"/>
              <a:gd name="connsiteY2621" fmla="*/ 6155481 h 10285411"/>
              <a:gd name="connsiteX2622" fmla="*/ 8628300 w 12633145"/>
              <a:gd name="connsiteY2622" fmla="*/ 6147599 h 10285411"/>
              <a:gd name="connsiteX2623" fmla="*/ 8636182 w 12633145"/>
              <a:gd name="connsiteY2623" fmla="*/ 6147599 h 10285411"/>
              <a:gd name="connsiteX2624" fmla="*/ 8644067 w 12633145"/>
              <a:gd name="connsiteY2624" fmla="*/ 6147599 h 10285411"/>
              <a:gd name="connsiteX2625" fmla="*/ 177131 w 12633145"/>
              <a:gd name="connsiteY2625" fmla="*/ 6131830 h 10285411"/>
              <a:gd name="connsiteX2626" fmla="*/ 177131 w 12633145"/>
              <a:gd name="connsiteY2626" fmla="*/ 6147599 h 10285411"/>
              <a:gd name="connsiteX2627" fmla="*/ 177131 w 12633145"/>
              <a:gd name="connsiteY2627" fmla="*/ 6163365 h 10285411"/>
              <a:gd name="connsiteX2628" fmla="*/ 192899 w 12633145"/>
              <a:gd name="connsiteY2628" fmla="*/ 6147599 h 10285411"/>
              <a:gd name="connsiteX2629" fmla="*/ 177131 w 12633145"/>
              <a:gd name="connsiteY2629" fmla="*/ 6131830 h 10285411"/>
              <a:gd name="connsiteX2630" fmla="*/ 7380945 w 12633145"/>
              <a:gd name="connsiteY2630" fmla="*/ 6126575 h 10285411"/>
              <a:gd name="connsiteX2631" fmla="*/ 7380726 w 12633145"/>
              <a:gd name="connsiteY2631" fmla="*/ 6127889 h 10285411"/>
              <a:gd name="connsiteX2632" fmla="*/ 7379544 w 12633145"/>
              <a:gd name="connsiteY2632" fmla="*/ 6128677 h 10285411"/>
              <a:gd name="connsiteX2633" fmla="*/ 8707136 w 12633145"/>
              <a:gd name="connsiteY2633" fmla="*/ 6116064 h 10285411"/>
              <a:gd name="connsiteX2634" fmla="*/ 8722902 w 12633145"/>
              <a:gd name="connsiteY2634" fmla="*/ 6147599 h 10285411"/>
              <a:gd name="connsiteX2635" fmla="*/ 8738670 w 12633145"/>
              <a:gd name="connsiteY2635" fmla="*/ 6147599 h 10285411"/>
              <a:gd name="connsiteX2636" fmla="*/ 8754437 w 12633145"/>
              <a:gd name="connsiteY2636" fmla="*/ 6131830 h 10285411"/>
              <a:gd name="connsiteX2637" fmla="*/ 8754437 w 12633145"/>
              <a:gd name="connsiteY2637" fmla="*/ 6147599 h 10285411"/>
              <a:gd name="connsiteX2638" fmla="*/ 8754437 w 12633145"/>
              <a:gd name="connsiteY2638" fmla="*/ 6163365 h 10285411"/>
              <a:gd name="connsiteX2639" fmla="*/ 8754437 w 12633145"/>
              <a:gd name="connsiteY2639" fmla="*/ 6179132 h 10285411"/>
              <a:gd name="connsiteX2640" fmla="*/ 8738670 w 12633145"/>
              <a:gd name="connsiteY2640" fmla="*/ 6179132 h 10285411"/>
              <a:gd name="connsiteX2641" fmla="*/ 8722902 w 12633145"/>
              <a:gd name="connsiteY2641" fmla="*/ 6194899 h 10285411"/>
              <a:gd name="connsiteX2642" fmla="*/ 8707136 w 12633145"/>
              <a:gd name="connsiteY2642" fmla="*/ 6210666 h 10285411"/>
              <a:gd name="connsiteX2643" fmla="*/ 8691367 w 12633145"/>
              <a:gd name="connsiteY2643" fmla="*/ 6226433 h 10285411"/>
              <a:gd name="connsiteX2644" fmla="*/ 8675601 w 12633145"/>
              <a:gd name="connsiteY2644" fmla="*/ 6257969 h 10285411"/>
              <a:gd name="connsiteX2645" fmla="*/ 8675601 w 12633145"/>
              <a:gd name="connsiteY2645" fmla="*/ 6226433 h 10285411"/>
              <a:gd name="connsiteX2646" fmla="*/ 8675601 w 12633145"/>
              <a:gd name="connsiteY2646" fmla="*/ 6194899 h 10285411"/>
              <a:gd name="connsiteX2647" fmla="*/ 8691367 w 12633145"/>
              <a:gd name="connsiteY2647" fmla="*/ 6147599 h 10285411"/>
              <a:gd name="connsiteX2648" fmla="*/ 8699252 w 12633145"/>
              <a:gd name="connsiteY2648" fmla="*/ 6123948 h 10285411"/>
              <a:gd name="connsiteX2649" fmla="*/ 8707136 w 12633145"/>
              <a:gd name="connsiteY2649" fmla="*/ 6116064 h 10285411"/>
              <a:gd name="connsiteX2650" fmla="*/ 7177726 w 12633145"/>
              <a:gd name="connsiteY2650" fmla="*/ 6116064 h 10285411"/>
              <a:gd name="connsiteX2651" fmla="*/ 7161960 w 12633145"/>
              <a:gd name="connsiteY2651" fmla="*/ 6131830 h 10285411"/>
              <a:gd name="connsiteX2652" fmla="*/ 7177726 w 12633145"/>
              <a:gd name="connsiteY2652" fmla="*/ 6131830 h 10285411"/>
              <a:gd name="connsiteX2653" fmla="*/ 7389456 w 12633145"/>
              <a:gd name="connsiteY2653" fmla="*/ 6113812 h 10285411"/>
              <a:gd name="connsiteX2654" fmla="*/ 7380945 w 12633145"/>
              <a:gd name="connsiteY2654" fmla="*/ 6126575 h 10285411"/>
              <a:gd name="connsiteX2655" fmla="*/ 7382699 w 12633145"/>
              <a:gd name="connsiteY2655" fmla="*/ 6116064 h 10285411"/>
              <a:gd name="connsiteX2656" fmla="*/ 8841156 w 12633145"/>
              <a:gd name="connsiteY2656" fmla="*/ 6100298 h 10285411"/>
              <a:gd name="connsiteX2657" fmla="*/ 8864807 w 12633145"/>
              <a:gd name="connsiteY2657" fmla="*/ 6100298 h 10285411"/>
              <a:gd name="connsiteX2658" fmla="*/ 8880573 w 12633145"/>
              <a:gd name="connsiteY2658" fmla="*/ 6100298 h 10285411"/>
              <a:gd name="connsiteX2659" fmla="*/ 8864807 w 12633145"/>
              <a:gd name="connsiteY2659" fmla="*/ 6116064 h 10285411"/>
              <a:gd name="connsiteX2660" fmla="*/ 8849038 w 12633145"/>
              <a:gd name="connsiteY2660" fmla="*/ 6131830 h 10285411"/>
              <a:gd name="connsiteX2661" fmla="*/ 8801737 w 12633145"/>
              <a:gd name="connsiteY2661" fmla="*/ 6194899 h 10285411"/>
              <a:gd name="connsiteX2662" fmla="*/ 8770203 w 12633145"/>
              <a:gd name="connsiteY2662" fmla="*/ 6242200 h 10285411"/>
              <a:gd name="connsiteX2663" fmla="*/ 8770203 w 12633145"/>
              <a:gd name="connsiteY2663" fmla="*/ 6257969 h 10285411"/>
              <a:gd name="connsiteX2664" fmla="*/ 8754437 w 12633145"/>
              <a:gd name="connsiteY2664" fmla="*/ 6242200 h 10285411"/>
              <a:gd name="connsiteX2665" fmla="*/ 8778087 w 12633145"/>
              <a:gd name="connsiteY2665" fmla="*/ 6210666 h 10285411"/>
              <a:gd name="connsiteX2666" fmla="*/ 8785971 w 12633145"/>
              <a:gd name="connsiteY2666" fmla="*/ 6163365 h 10285411"/>
              <a:gd name="connsiteX2667" fmla="*/ 8793853 w 12633145"/>
              <a:gd name="connsiteY2667" fmla="*/ 6139715 h 10285411"/>
              <a:gd name="connsiteX2668" fmla="*/ 8801737 w 12633145"/>
              <a:gd name="connsiteY2668" fmla="*/ 6131830 h 10285411"/>
              <a:gd name="connsiteX2669" fmla="*/ 8833272 w 12633145"/>
              <a:gd name="connsiteY2669" fmla="*/ 6116064 h 10285411"/>
              <a:gd name="connsiteX2670" fmla="*/ 8841156 w 12633145"/>
              <a:gd name="connsiteY2670" fmla="*/ 6100298 h 10285411"/>
              <a:gd name="connsiteX2671" fmla="*/ 7398465 w 12633145"/>
              <a:gd name="connsiteY2671" fmla="*/ 6100298 h 10285411"/>
              <a:gd name="connsiteX2672" fmla="*/ 7394524 w 12633145"/>
              <a:gd name="connsiteY2672" fmla="*/ 6112123 h 10285411"/>
              <a:gd name="connsiteX2673" fmla="*/ 7389456 w 12633145"/>
              <a:gd name="connsiteY2673" fmla="*/ 6113812 h 10285411"/>
              <a:gd name="connsiteX2674" fmla="*/ 8707136 w 12633145"/>
              <a:gd name="connsiteY2674" fmla="*/ 6084531 h 10285411"/>
              <a:gd name="connsiteX2675" fmla="*/ 8707136 w 12633145"/>
              <a:gd name="connsiteY2675" fmla="*/ 6100298 h 10285411"/>
              <a:gd name="connsiteX2676" fmla="*/ 8691367 w 12633145"/>
              <a:gd name="connsiteY2676" fmla="*/ 6100298 h 10285411"/>
              <a:gd name="connsiteX2677" fmla="*/ 8707136 w 12633145"/>
              <a:gd name="connsiteY2677" fmla="*/ 6084531 h 10285411"/>
              <a:gd name="connsiteX2678" fmla="*/ 7390090 w 12633145"/>
              <a:gd name="connsiteY2678" fmla="*/ 6058910 h 10285411"/>
              <a:gd name="connsiteX2679" fmla="*/ 7398465 w 12633145"/>
              <a:gd name="connsiteY2679" fmla="*/ 6060880 h 10285411"/>
              <a:gd name="connsiteX2680" fmla="*/ 7390581 w 12633145"/>
              <a:gd name="connsiteY2680" fmla="*/ 6084531 h 10285411"/>
              <a:gd name="connsiteX2681" fmla="*/ 7366931 w 12633145"/>
              <a:gd name="connsiteY2681" fmla="*/ 6116064 h 10285411"/>
              <a:gd name="connsiteX2682" fmla="*/ 7374815 w 12633145"/>
              <a:gd name="connsiteY2682" fmla="*/ 6131830 h 10285411"/>
              <a:gd name="connsiteX2683" fmla="*/ 7379544 w 12633145"/>
              <a:gd name="connsiteY2683" fmla="*/ 6128677 h 10285411"/>
              <a:gd name="connsiteX2684" fmla="*/ 7366931 w 12633145"/>
              <a:gd name="connsiteY2684" fmla="*/ 6147599 h 10285411"/>
              <a:gd name="connsiteX2685" fmla="*/ 7335396 w 12633145"/>
              <a:gd name="connsiteY2685" fmla="*/ 6179132 h 10285411"/>
              <a:gd name="connsiteX2686" fmla="*/ 7303864 w 12633145"/>
              <a:gd name="connsiteY2686" fmla="*/ 6179132 h 10285411"/>
              <a:gd name="connsiteX2687" fmla="*/ 7272330 w 12633145"/>
              <a:gd name="connsiteY2687" fmla="*/ 6194899 h 10285411"/>
              <a:gd name="connsiteX2688" fmla="*/ 7240795 w 12633145"/>
              <a:gd name="connsiteY2688" fmla="*/ 6194899 h 10285411"/>
              <a:gd name="connsiteX2689" fmla="*/ 7248680 w 12633145"/>
              <a:gd name="connsiteY2689" fmla="*/ 6179132 h 10285411"/>
              <a:gd name="connsiteX2690" fmla="*/ 7288096 w 12633145"/>
              <a:gd name="connsiteY2690" fmla="*/ 6147599 h 10285411"/>
              <a:gd name="connsiteX2691" fmla="*/ 7319630 w 12633145"/>
              <a:gd name="connsiteY2691" fmla="*/ 6131830 h 10285411"/>
              <a:gd name="connsiteX2692" fmla="*/ 7335396 w 12633145"/>
              <a:gd name="connsiteY2692" fmla="*/ 6116064 h 10285411"/>
              <a:gd name="connsiteX2693" fmla="*/ 7359047 w 12633145"/>
              <a:gd name="connsiteY2693" fmla="*/ 6076646 h 10285411"/>
              <a:gd name="connsiteX2694" fmla="*/ 7390090 w 12633145"/>
              <a:gd name="connsiteY2694" fmla="*/ 6058910 h 10285411"/>
              <a:gd name="connsiteX2695" fmla="*/ 8990943 w 12633145"/>
              <a:gd name="connsiteY2695" fmla="*/ 6037230 h 10285411"/>
              <a:gd name="connsiteX2696" fmla="*/ 9006709 w 12633145"/>
              <a:gd name="connsiteY2696" fmla="*/ 6052996 h 10285411"/>
              <a:gd name="connsiteX2697" fmla="*/ 8975177 w 12633145"/>
              <a:gd name="connsiteY2697" fmla="*/ 6052996 h 10285411"/>
              <a:gd name="connsiteX2698" fmla="*/ 8990943 w 12633145"/>
              <a:gd name="connsiteY2698" fmla="*/ 6037230 h 10285411"/>
              <a:gd name="connsiteX2699" fmla="*/ 7437884 w 12633145"/>
              <a:gd name="connsiteY2699" fmla="*/ 6037230 h 10285411"/>
              <a:gd name="connsiteX2700" fmla="*/ 7445766 w 12633145"/>
              <a:gd name="connsiteY2700" fmla="*/ 6052996 h 10285411"/>
              <a:gd name="connsiteX2701" fmla="*/ 7430000 w 12633145"/>
              <a:gd name="connsiteY2701" fmla="*/ 6052996 h 10285411"/>
              <a:gd name="connsiteX2702" fmla="*/ 7437884 w 12633145"/>
              <a:gd name="connsiteY2702" fmla="*/ 6037230 h 10285411"/>
              <a:gd name="connsiteX2703" fmla="*/ 255966 w 12633145"/>
              <a:gd name="connsiteY2703" fmla="*/ 6005695 h 10285411"/>
              <a:gd name="connsiteX2704" fmla="*/ 255966 w 12633145"/>
              <a:gd name="connsiteY2704" fmla="*/ 6021463 h 10285411"/>
              <a:gd name="connsiteX2705" fmla="*/ 271735 w 12633145"/>
              <a:gd name="connsiteY2705" fmla="*/ 6021463 h 10285411"/>
              <a:gd name="connsiteX2706" fmla="*/ 271735 w 12633145"/>
              <a:gd name="connsiteY2706" fmla="*/ 6005695 h 10285411"/>
              <a:gd name="connsiteX2707" fmla="*/ 255966 w 12633145"/>
              <a:gd name="connsiteY2707" fmla="*/ 6005695 h 10285411"/>
              <a:gd name="connsiteX2708" fmla="*/ 7445766 w 12633145"/>
              <a:gd name="connsiteY2708" fmla="*/ 5989928 h 10285411"/>
              <a:gd name="connsiteX2709" fmla="*/ 7430000 w 12633145"/>
              <a:gd name="connsiteY2709" fmla="*/ 6005695 h 10285411"/>
              <a:gd name="connsiteX2710" fmla="*/ 7414232 w 12633145"/>
              <a:gd name="connsiteY2710" fmla="*/ 6021463 h 10285411"/>
              <a:gd name="connsiteX2711" fmla="*/ 7398465 w 12633145"/>
              <a:gd name="connsiteY2711" fmla="*/ 6037230 h 10285411"/>
              <a:gd name="connsiteX2712" fmla="*/ 7398465 w 12633145"/>
              <a:gd name="connsiteY2712" fmla="*/ 6029346 h 10285411"/>
              <a:gd name="connsiteX2713" fmla="*/ 7398465 w 12633145"/>
              <a:gd name="connsiteY2713" fmla="*/ 6005695 h 10285411"/>
              <a:gd name="connsiteX2714" fmla="*/ 7382699 w 12633145"/>
              <a:gd name="connsiteY2714" fmla="*/ 6021463 h 10285411"/>
              <a:gd name="connsiteX2715" fmla="*/ 7351164 w 12633145"/>
              <a:gd name="connsiteY2715" fmla="*/ 6021463 h 10285411"/>
              <a:gd name="connsiteX2716" fmla="*/ 7366931 w 12633145"/>
              <a:gd name="connsiteY2716" fmla="*/ 6037230 h 10285411"/>
              <a:gd name="connsiteX2717" fmla="*/ 7351164 w 12633145"/>
              <a:gd name="connsiteY2717" fmla="*/ 6037230 h 10285411"/>
              <a:gd name="connsiteX2718" fmla="*/ 7311746 w 12633145"/>
              <a:gd name="connsiteY2718" fmla="*/ 6060880 h 10285411"/>
              <a:gd name="connsiteX2719" fmla="*/ 7272330 w 12633145"/>
              <a:gd name="connsiteY2719" fmla="*/ 6116064 h 10285411"/>
              <a:gd name="connsiteX2720" fmla="*/ 7240795 w 12633145"/>
              <a:gd name="connsiteY2720" fmla="*/ 6163365 h 10285411"/>
              <a:gd name="connsiteX2721" fmla="*/ 7232910 w 12633145"/>
              <a:gd name="connsiteY2721" fmla="*/ 6187016 h 10285411"/>
              <a:gd name="connsiteX2722" fmla="*/ 7240795 w 12633145"/>
              <a:gd name="connsiteY2722" fmla="*/ 6210666 h 10285411"/>
              <a:gd name="connsiteX2723" fmla="*/ 7225029 w 12633145"/>
              <a:gd name="connsiteY2723" fmla="*/ 6226433 h 10285411"/>
              <a:gd name="connsiteX2724" fmla="*/ 7209261 w 12633145"/>
              <a:gd name="connsiteY2724" fmla="*/ 6226433 h 10285411"/>
              <a:gd name="connsiteX2725" fmla="*/ 7209261 w 12633145"/>
              <a:gd name="connsiteY2725" fmla="*/ 6257969 h 10285411"/>
              <a:gd name="connsiteX2726" fmla="*/ 7209261 w 12633145"/>
              <a:gd name="connsiteY2726" fmla="*/ 6273734 h 10285411"/>
              <a:gd name="connsiteX2727" fmla="*/ 7209261 w 12633145"/>
              <a:gd name="connsiteY2727" fmla="*/ 6336804 h 10285411"/>
              <a:gd name="connsiteX2728" fmla="*/ 7177726 w 12633145"/>
              <a:gd name="connsiteY2728" fmla="*/ 6321036 h 10285411"/>
              <a:gd name="connsiteX2729" fmla="*/ 7161960 w 12633145"/>
              <a:gd name="connsiteY2729" fmla="*/ 6321036 h 10285411"/>
              <a:gd name="connsiteX2730" fmla="*/ 7146192 w 12633145"/>
              <a:gd name="connsiteY2730" fmla="*/ 6321036 h 10285411"/>
              <a:gd name="connsiteX2731" fmla="*/ 7130425 w 12633145"/>
              <a:gd name="connsiteY2731" fmla="*/ 6336804 h 10285411"/>
              <a:gd name="connsiteX2732" fmla="*/ 7083124 w 12633145"/>
              <a:gd name="connsiteY2732" fmla="*/ 6321036 h 10285411"/>
              <a:gd name="connsiteX2733" fmla="*/ 7083124 w 12633145"/>
              <a:gd name="connsiteY2733" fmla="*/ 6328920 h 10285411"/>
              <a:gd name="connsiteX2734" fmla="*/ 7083124 w 12633145"/>
              <a:gd name="connsiteY2734" fmla="*/ 6336804 h 10285411"/>
              <a:gd name="connsiteX2735" fmla="*/ 7067356 w 12633145"/>
              <a:gd name="connsiteY2735" fmla="*/ 6336804 h 10285411"/>
              <a:gd name="connsiteX2736" fmla="*/ 7067356 w 12633145"/>
              <a:gd name="connsiteY2736" fmla="*/ 6352571 h 10285411"/>
              <a:gd name="connsiteX2737" fmla="*/ 7083124 w 12633145"/>
              <a:gd name="connsiteY2737" fmla="*/ 6336804 h 10285411"/>
              <a:gd name="connsiteX2738" fmla="*/ 7083124 w 12633145"/>
              <a:gd name="connsiteY2738" fmla="*/ 6338775 h 10285411"/>
              <a:gd name="connsiteX2739" fmla="*/ 7083124 w 12633145"/>
              <a:gd name="connsiteY2739" fmla="*/ 6352571 h 10285411"/>
              <a:gd name="connsiteX2740" fmla="*/ 7067356 w 12633145"/>
              <a:gd name="connsiteY2740" fmla="*/ 6384105 h 10285411"/>
              <a:gd name="connsiteX2741" fmla="*/ 7051590 w 12633145"/>
              <a:gd name="connsiteY2741" fmla="*/ 6399871 h 10285411"/>
              <a:gd name="connsiteX2742" fmla="*/ 7059473 w 12633145"/>
              <a:gd name="connsiteY2742" fmla="*/ 6376221 h 10285411"/>
              <a:gd name="connsiteX2743" fmla="*/ 7051590 w 12633145"/>
              <a:gd name="connsiteY2743" fmla="*/ 6368337 h 10285411"/>
              <a:gd name="connsiteX2744" fmla="*/ 7027939 w 12633145"/>
              <a:gd name="connsiteY2744" fmla="*/ 6384105 h 10285411"/>
              <a:gd name="connsiteX2745" fmla="*/ 7020057 w 12633145"/>
              <a:gd name="connsiteY2745" fmla="*/ 6399871 h 10285411"/>
              <a:gd name="connsiteX2746" fmla="*/ 6988523 w 12633145"/>
              <a:gd name="connsiteY2746" fmla="*/ 6462940 h 10285411"/>
              <a:gd name="connsiteX2747" fmla="*/ 6972754 w 12633145"/>
              <a:gd name="connsiteY2747" fmla="*/ 6494475 h 10285411"/>
              <a:gd name="connsiteX2748" fmla="*/ 6964872 w 12633145"/>
              <a:gd name="connsiteY2748" fmla="*/ 6494475 h 10285411"/>
              <a:gd name="connsiteX2749" fmla="*/ 6956988 w 12633145"/>
              <a:gd name="connsiteY2749" fmla="*/ 6510242 h 10285411"/>
              <a:gd name="connsiteX2750" fmla="*/ 6972754 w 12633145"/>
              <a:gd name="connsiteY2750" fmla="*/ 6494475 h 10285411"/>
              <a:gd name="connsiteX2751" fmla="*/ 7004289 w 12633145"/>
              <a:gd name="connsiteY2751" fmla="*/ 6526010 h 10285411"/>
              <a:gd name="connsiteX2752" fmla="*/ 7004289 w 12633145"/>
              <a:gd name="connsiteY2752" fmla="*/ 6549660 h 10285411"/>
              <a:gd name="connsiteX2753" fmla="*/ 6996405 w 12633145"/>
              <a:gd name="connsiteY2753" fmla="*/ 6541776 h 10285411"/>
              <a:gd name="connsiteX2754" fmla="*/ 6988523 w 12633145"/>
              <a:gd name="connsiteY2754" fmla="*/ 6541776 h 10285411"/>
              <a:gd name="connsiteX2755" fmla="*/ 6988523 w 12633145"/>
              <a:gd name="connsiteY2755" fmla="*/ 6557541 h 10285411"/>
              <a:gd name="connsiteX2756" fmla="*/ 6964872 w 12633145"/>
              <a:gd name="connsiteY2756" fmla="*/ 6581193 h 10285411"/>
              <a:gd name="connsiteX2757" fmla="*/ 6972754 w 12633145"/>
              <a:gd name="connsiteY2757" fmla="*/ 6612727 h 10285411"/>
              <a:gd name="connsiteX2758" fmla="*/ 6956988 w 12633145"/>
              <a:gd name="connsiteY2758" fmla="*/ 6620612 h 10285411"/>
              <a:gd name="connsiteX2759" fmla="*/ 6949104 w 12633145"/>
              <a:gd name="connsiteY2759" fmla="*/ 6620612 h 10285411"/>
              <a:gd name="connsiteX2760" fmla="*/ 6941220 w 12633145"/>
              <a:gd name="connsiteY2760" fmla="*/ 6636378 h 10285411"/>
              <a:gd name="connsiteX2761" fmla="*/ 6956988 w 12633145"/>
              <a:gd name="connsiteY2761" fmla="*/ 6652146 h 10285411"/>
              <a:gd name="connsiteX2762" fmla="*/ 6972754 w 12633145"/>
              <a:gd name="connsiteY2762" fmla="*/ 6636378 h 10285411"/>
              <a:gd name="connsiteX2763" fmla="*/ 6956988 w 12633145"/>
              <a:gd name="connsiteY2763" fmla="*/ 6667912 h 10285411"/>
              <a:gd name="connsiteX2764" fmla="*/ 6909687 w 12633145"/>
              <a:gd name="connsiteY2764" fmla="*/ 6691563 h 10285411"/>
              <a:gd name="connsiteX2765" fmla="*/ 6893919 w 12633145"/>
              <a:gd name="connsiteY2765" fmla="*/ 6699446 h 10285411"/>
              <a:gd name="connsiteX2766" fmla="*/ 6909687 w 12633145"/>
              <a:gd name="connsiteY2766" fmla="*/ 6715213 h 10285411"/>
              <a:gd name="connsiteX2767" fmla="*/ 6893919 w 12633145"/>
              <a:gd name="connsiteY2767" fmla="*/ 6730982 h 10285411"/>
              <a:gd name="connsiteX2768" fmla="*/ 6878153 w 12633145"/>
              <a:gd name="connsiteY2768" fmla="*/ 6746747 h 10285411"/>
              <a:gd name="connsiteX2769" fmla="*/ 6870268 w 12633145"/>
              <a:gd name="connsiteY2769" fmla="*/ 6778283 h 10285411"/>
              <a:gd name="connsiteX2770" fmla="*/ 6846618 w 12633145"/>
              <a:gd name="connsiteY2770" fmla="*/ 6778283 h 10285411"/>
              <a:gd name="connsiteX2771" fmla="*/ 6830852 w 12633145"/>
              <a:gd name="connsiteY2771" fmla="*/ 6809817 h 10285411"/>
              <a:gd name="connsiteX2772" fmla="*/ 6815083 w 12633145"/>
              <a:gd name="connsiteY2772" fmla="*/ 6833468 h 10285411"/>
              <a:gd name="connsiteX2773" fmla="*/ 6830852 w 12633145"/>
              <a:gd name="connsiteY2773" fmla="*/ 6841352 h 10285411"/>
              <a:gd name="connsiteX2774" fmla="*/ 6846618 w 12633145"/>
              <a:gd name="connsiteY2774" fmla="*/ 6825583 h 10285411"/>
              <a:gd name="connsiteX2775" fmla="*/ 6862384 w 12633145"/>
              <a:gd name="connsiteY2775" fmla="*/ 6809817 h 10285411"/>
              <a:gd name="connsiteX2776" fmla="*/ 6862384 w 12633145"/>
              <a:gd name="connsiteY2776" fmla="*/ 6825583 h 10285411"/>
              <a:gd name="connsiteX2777" fmla="*/ 6854502 w 12633145"/>
              <a:gd name="connsiteY2777" fmla="*/ 6833468 h 10285411"/>
              <a:gd name="connsiteX2778" fmla="*/ 6846618 w 12633145"/>
              <a:gd name="connsiteY2778" fmla="*/ 6857118 h 10285411"/>
              <a:gd name="connsiteX2779" fmla="*/ 6815083 w 12633145"/>
              <a:gd name="connsiteY2779" fmla="*/ 6857118 h 10285411"/>
              <a:gd name="connsiteX2780" fmla="*/ 6830852 w 12633145"/>
              <a:gd name="connsiteY2780" fmla="*/ 6872884 h 10285411"/>
              <a:gd name="connsiteX2781" fmla="*/ 6815083 w 12633145"/>
              <a:gd name="connsiteY2781" fmla="*/ 6904419 h 10285411"/>
              <a:gd name="connsiteX2782" fmla="*/ 6799317 w 12633145"/>
              <a:gd name="connsiteY2782" fmla="*/ 6904419 h 10285411"/>
              <a:gd name="connsiteX2783" fmla="*/ 6791433 w 12633145"/>
              <a:gd name="connsiteY2783" fmla="*/ 6943838 h 10285411"/>
              <a:gd name="connsiteX2784" fmla="*/ 6799317 w 12633145"/>
              <a:gd name="connsiteY2784" fmla="*/ 6935953 h 10285411"/>
              <a:gd name="connsiteX2785" fmla="*/ 6807201 w 12633145"/>
              <a:gd name="connsiteY2785" fmla="*/ 6920186 h 10285411"/>
              <a:gd name="connsiteX2786" fmla="*/ 6862384 w 12633145"/>
              <a:gd name="connsiteY2786" fmla="*/ 6888652 h 10285411"/>
              <a:gd name="connsiteX2787" fmla="*/ 6909687 w 12633145"/>
              <a:gd name="connsiteY2787" fmla="*/ 6857118 h 10285411"/>
              <a:gd name="connsiteX2788" fmla="*/ 6830852 w 12633145"/>
              <a:gd name="connsiteY2788" fmla="*/ 6951719 h 10285411"/>
              <a:gd name="connsiteX2789" fmla="*/ 6807201 w 12633145"/>
              <a:gd name="connsiteY2789" fmla="*/ 6991139 h 10285411"/>
              <a:gd name="connsiteX2790" fmla="*/ 6783549 w 12633145"/>
              <a:gd name="connsiteY2790" fmla="*/ 7030557 h 10285411"/>
              <a:gd name="connsiteX2791" fmla="*/ 6799317 w 12633145"/>
              <a:gd name="connsiteY2791" fmla="*/ 7030557 h 10285411"/>
              <a:gd name="connsiteX2792" fmla="*/ 6807201 w 12633145"/>
              <a:gd name="connsiteY2792" fmla="*/ 7022673 h 10285411"/>
              <a:gd name="connsiteX2793" fmla="*/ 6799317 w 12633145"/>
              <a:gd name="connsiteY2793" fmla="*/ 7046324 h 10285411"/>
              <a:gd name="connsiteX2794" fmla="*/ 6783549 w 12633145"/>
              <a:gd name="connsiteY2794" fmla="*/ 7062090 h 10285411"/>
              <a:gd name="connsiteX2795" fmla="*/ 6783549 w 12633145"/>
              <a:gd name="connsiteY2795" fmla="*/ 7046324 h 10285411"/>
              <a:gd name="connsiteX2796" fmla="*/ 6752016 w 12633145"/>
              <a:gd name="connsiteY2796" fmla="*/ 7046324 h 10285411"/>
              <a:gd name="connsiteX2797" fmla="*/ 6752016 w 12633145"/>
              <a:gd name="connsiteY2797" fmla="*/ 7062090 h 10285411"/>
              <a:gd name="connsiteX2798" fmla="*/ 6791433 w 12633145"/>
              <a:gd name="connsiteY2798" fmla="*/ 7069974 h 10285411"/>
              <a:gd name="connsiteX2799" fmla="*/ 6799317 w 12633145"/>
              <a:gd name="connsiteY2799" fmla="*/ 7093624 h 10285411"/>
              <a:gd name="connsiteX2800" fmla="*/ 6807201 w 12633145"/>
              <a:gd name="connsiteY2800" fmla="*/ 7125159 h 10285411"/>
              <a:gd name="connsiteX2801" fmla="*/ 6830852 w 12633145"/>
              <a:gd name="connsiteY2801" fmla="*/ 7109392 h 10285411"/>
              <a:gd name="connsiteX2802" fmla="*/ 6830852 w 12633145"/>
              <a:gd name="connsiteY2802" fmla="*/ 7093624 h 10285411"/>
              <a:gd name="connsiteX2803" fmla="*/ 6830852 w 12633145"/>
              <a:gd name="connsiteY2803" fmla="*/ 7077858 h 10285411"/>
              <a:gd name="connsiteX2804" fmla="*/ 6846618 w 12633145"/>
              <a:gd name="connsiteY2804" fmla="*/ 7077858 h 10285411"/>
              <a:gd name="connsiteX2805" fmla="*/ 6909687 w 12633145"/>
              <a:gd name="connsiteY2805" fmla="*/ 7014789 h 10285411"/>
              <a:gd name="connsiteX2806" fmla="*/ 6909687 w 12633145"/>
              <a:gd name="connsiteY2806" fmla="*/ 6999023 h 10285411"/>
              <a:gd name="connsiteX2807" fmla="*/ 6941220 w 12633145"/>
              <a:gd name="connsiteY2807" fmla="*/ 6975372 h 10285411"/>
              <a:gd name="connsiteX2808" fmla="*/ 6956988 w 12633145"/>
              <a:gd name="connsiteY2808" fmla="*/ 6935953 h 10285411"/>
              <a:gd name="connsiteX2809" fmla="*/ 6988523 w 12633145"/>
              <a:gd name="connsiteY2809" fmla="*/ 6904419 h 10285411"/>
              <a:gd name="connsiteX2810" fmla="*/ 7004289 w 12633145"/>
              <a:gd name="connsiteY2810" fmla="*/ 6857118 h 10285411"/>
              <a:gd name="connsiteX2811" fmla="*/ 7020057 w 12633145"/>
              <a:gd name="connsiteY2811" fmla="*/ 6841352 h 10285411"/>
              <a:gd name="connsiteX2812" fmla="*/ 7035824 w 12633145"/>
              <a:gd name="connsiteY2812" fmla="*/ 6809817 h 10285411"/>
              <a:gd name="connsiteX2813" fmla="*/ 7098891 w 12633145"/>
              <a:gd name="connsiteY2813" fmla="*/ 6762516 h 10285411"/>
              <a:gd name="connsiteX2814" fmla="*/ 7098891 w 12633145"/>
              <a:gd name="connsiteY2814" fmla="*/ 6746747 h 10285411"/>
              <a:gd name="connsiteX2815" fmla="*/ 7098891 w 12633145"/>
              <a:gd name="connsiteY2815" fmla="*/ 6730982 h 10285411"/>
              <a:gd name="connsiteX2816" fmla="*/ 7114659 w 12633145"/>
              <a:gd name="connsiteY2816" fmla="*/ 6715213 h 10285411"/>
              <a:gd name="connsiteX2817" fmla="*/ 7146192 w 12633145"/>
              <a:gd name="connsiteY2817" fmla="*/ 6683681 h 10285411"/>
              <a:gd name="connsiteX2818" fmla="*/ 7177726 w 12633145"/>
              <a:gd name="connsiteY2818" fmla="*/ 6667912 h 10285411"/>
              <a:gd name="connsiteX2819" fmla="*/ 7193495 w 12633145"/>
              <a:gd name="connsiteY2819" fmla="*/ 6636378 h 10285411"/>
              <a:gd name="connsiteX2820" fmla="*/ 7225029 w 12633145"/>
              <a:gd name="connsiteY2820" fmla="*/ 6589077 h 10285411"/>
              <a:gd name="connsiteX2821" fmla="*/ 7256562 w 12633145"/>
              <a:gd name="connsiteY2821" fmla="*/ 6557541 h 10285411"/>
              <a:gd name="connsiteX2822" fmla="*/ 7272330 w 12633145"/>
              <a:gd name="connsiteY2822" fmla="*/ 6541776 h 10285411"/>
              <a:gd name="connsiteX2823" fmla="*/ 7319630 w 12633145"/>
              <a:gd name="connsiteY2823" fmla="*/ 6478706 h 10285411"/>
              <a:gd name="connsiteX2824" fmla="*/ 7351164 w 12633145"/>
              <a:gd name="connsiteY2824" fmla="*/ 6431406 h 10285411"/>
              <a:gd name="connsiteX2825" fmla="*/ 7303864 w 12633145"/>
              <a:gd name="connsiteY2825" fmla="*/ 6478706 h 10285411"/>
              <a:gd name="connsiteX2826" fmla="*/ 7264446 w 12633145"/>
              <a:gd name="connsiteY2826" fmla="*/ 6533892 h 10285411"/>
              <a:gd name="connsiteX2827" fmla="*/ 7209261 w 12633145"/>
              <a:gd name="connsiteY2827" fmla="*/ 6589077 h 10285411"/>
              <a:gd name="connsiteX2828" fmla="*/ 7177726 w 12633145"/>
              <a:gd name="connsiteY2828" fmla="*/ 6589077 h 10285411"/>
              <a:gd name="connsiteX2829" fmla="*/ 7161960 w 12633145"/>
              <a:gd name="connsiteY2829" fmla="*/ 6604845 h 10285411"/>
              <a:gd name="connsiteX2830" fmla="*/ 7161960 w 12633145"/>
              <a:gd name="connsiteY2830" fmla="*/ 6620612 h 10285411"/>
              <a:gd name="connsiteX2831" fmla="*/ 7146192 w 12633145"/>
              <a:gd name="connsiteY2831" fmla="*/ 6636378 h 10285411"/>
              <a:gd name="connsiteX2832" fmla="*/ 7130425 w 12633145"/>
              <a:gd name="connsiteY2832" fmla="*/ 6667912 h 10285411"/>
              <a:gd name="connsiteX2833" fmla="*/ 7067356 w 12633145"/>
              <a:gd name="connsiteY2833" fmla="*/ 6699446 h 10285411"/>
              <a:gd name="connsiteX2834" fmla="*/ 7067356 w 12633145"/>
              <a:gd name="connsiteY2834" fmla="*/ 6683681 h 10285411"/>
              <a:gd name="connsiteX2835" fmla="*/ 7051590 w 12633145"/>
              <a:gd name="connsiteY2835" fmla="*/ 6683681 h 10285411"/>
              <a:gd name="connsiteX2836" fmla="*/ 7035824 w 12633145"/>
              <a:gd name="connsiteY2836" fmla="*/ 6699446 h 10285411"/>
              <a:gd name="connsiteX2837" fmla="*/ 7035824 w 12633145"/>
              <a:gd name="connsiteY2837" fmla="*/ 6715213 h 10285411"/>
              <a:gd name="connsiteX2838" fmla="*/ 7020057 w 12633145"/>
              <a:gd name="connsiteY2838" fmla="*/ 6715213 h 10285411"/>
              <a:gd name="connsiteX2839" fmla="*/ 7004289 w 12633145"/>
              <a:gd name="connsiteY2839" fmla="*/ 6730982 h 10285411"/>
              <a:gd name="connsiteX2840" fmla="*/ 7020057 w 12633145"/>
              <a:gd name="connsiteY2840" fmla="*/ 6699446 h 10285411"/>
              <a:gd name="connsiteX2841" fmla="*/ 7043706 w 12633145"/>
              <a:gd name="connsiteY2841" fmla="*/ 6660028 h 10285411"/>
              <a:gd name="connsiteX2842" fmla="*/ 7059473 w 12633145"/>
              <a:gd name="connsiteY2842" fmla="*/ 6628495 h 10285411"/>
              <a:gd name="connsiteX2843" fmla="*/ 7083124 w 12633145"/>
              <a:gd name="connsiteY2843" fmla="*/ 6604845 h 10285411"/>
              <a:gd name="connsiteX2844" fmla="*/ 7091009 w 12633145"/>
              <a:gd name="connsiteY2844" fmla="*/ 6596961 h 10285411"/>
              <a:gd name="connsiteX2845" fmla="*/ 7098891 w 12633145"/>
              <a:gd name="connsiteY2845" fmla="*/ 6573311 h 10285411"/>
              <a:gd name="connsiteX2846" fmla="*/ 7130425 w 12633145"/>
              <a:gd name="connsiteY2846" fmla="*/ 6533892 h 10285411"/>
              <a:gd name="connsiteX2847" fmla="*/ 7138309 w 12633145"/>
              <a:gd name="connsiteY2847" fmla="*/ 6502356 h 10285411"/>
              <a:gd name="connsiteX2848" fmla="*/ 7146192 w 12633145"/>
              <a:gd name="connsiteY2848" fmla="*/ 6486590 h 10285411"/>
              <a:gd name="connsiteX2849" fmla="*/ 7130425 w 12633145"/>
              <a:gd name="connsiteY2849" fmla="*/ 6478706 h 10285411"/>
              <a:gd name="connsiteX2850" fmla="*/ 7114659 w 12633145"/>
              <a:gd name="connsiteY2850" fmla="*/ 6478706 h 10285411"/>
              <a:gd name="connsiteX2851" fmla="*/ 7146192 w 12633145"/>
              <a:gd name="connsiteY2851" fmla="*/ 6462940 h 10285411"/>
              <a:gd name="connsiteX2852" fmla="*/ 7185610 w 12633145"/>
              <a:gd name="connsiteY2852" fmla="*/ 6462940 h 10285411"/>
              <a:gd name="connsiteX2853" fmla="*/ 7209261 w 12633145"/>
              <a:gd name="connsiteY2853" fmla="*/ 6439289 h 10285411"/>
              <a:gd name="connsiteX2854" fmla="*/ 7177726 w 12633145"/>
              <a:gd name="connsiteY2854" fmla="*/ 6431406 h 10285411"/>
              <a:gd name="connsiteX2855" fmla="*/ 7193495 w 12633145"/>
              <a:gd name="connsiteY2855" fmla="*/ 6399871 h 10285411"/>
              <a:gd name="connsiteX2856" fmla="*/ 7225029 w 12633145"/>
              <a:gd name="connsiteY2856" fmla="*/ 6368337 h 10285411"/>
              <a:gd name="connsiteX2857" fmla="*/ 7240795 w 12633145"/>
              <a:gd name="connsiteY2857" fmla="*/ 6336804 h 10285411"/>
              <a:gd name="connsiteX2858" fmla="*/ 7256562 w 12633145"/>
              <a:gd name="connsiteY2858" fmla="*/ 6336804 h 10285411"/>
              <a:gd name="connsiteX2859" fmla="*/ 7272330 w 12633145"/>
              <a:gd name="connsiteY2859" fmla="*/ 6321036 h 10285411"/>
              <a:gd name="connsiteX2860" fmla="*/ 7264446 w 12633145"/>
              <a:gd name="connsiteY2860" fmla="*/ 6313154 h 10285411"/>
              <a:gd name="connsiteX2861" fmla="*/ 7256562 w 12633145"/>
              <a:gd name="connsiteY2861" fmla="*/ 6305270 h 10285411"/>
              <a:gd name="connsiteX2862" fmla="*/ 7288096 w 12633145"/>
              <a:gd name="connsiteY2862" fmla="*/ 6273734 h 10285411"/>
              <a:gd name="connsiteX2863" fmla="*/ 7382699 w 12633145"/>
              <a:gd name="connsiteY2863" fmla="*/ 6194899 h 10285411"/>
              <a:gd name="connsiteX2864" fmla="*/ 7414232 w 12633145"/>
              <a:gd name="connsiteY2864" fmla="*/ 6163365 h 10285411"/>
              <a:gd name="connsiteX2865" fmla="*/ 7437884 w 12633145"/>
              <a:gd name="connsiteY2865" fmla="*/ 6147599 h 10285411"/>
              <a:gd name="connsiteX2866" fmla="*/ 7453650 w 12633145"/>
              <a:gd name="connsiteY2866" fmla="*/ 6100298 h 10285411"/>
              <a:gd name="connsiteX2867" fmla="*/ 7461535 w 12633145"/>
              <a:gd name="connsiteY2867" fmla="*/ 6037230 h 10285411"/>
              <a:gd name="connsiteX2868" fmla="*/ 7461535 w 12633145"/>
              <a:gd name="connsiteY2868" fmla="*/ 5997810 h 10285411"/>
              <a:gd name="connsiteX2869" fmla="*/ 7445766 w 12633145"/>
              <a:gd name="connsiteY2869" fmla="*/ 5989928 h 10285411"/>
              <a:gd name="connsiteX2870" fmla="*/ 334802 w 12633145"/>
              <a:gd name="connsiteY2870" fmla="*/ 5989928 h 10285411"/>
              <a:gd name="connsiteX2871" fmla="*/ 319036 w 12633145"/>
              <a:gd name="connsiteY2871" fmla="*/ 5997810 h 10285411"/>
              <a:gd name="connsiteX2872" fmla="*/ 319036 w 12633145"/>
              <a:gd name="connsiteY2872" fmla="*/ 6005695 h 10285411"/>
              <a:gd name="connsiteX2873" fmla="*/ 334802 w 12633145"/>
              <a:gd name="connsiteY2873" fmla="*/ 5989928 h 10285411"/>
              <a:gd name="connsiteX2874" fmla="*/ 66761 w 12633145"/>
              <a:gd name="connsiteY2874" fmla="*/ 5989928 h 10285411"/>
              <a:gd name="connsiteX2875" fmla="*/ 50995 w 12633145"/>
              <a:gd name="connsiteY2875" fmla="*/ 6005695 h 10285411"/>
              <a:gd name="connsiteX2876" fmla="*/ 50995 w 12633145"/>
              <a:gd name="connsiteY2876" fmla="*/ 6021463 h 10285411"/>
              <a:gd name="connsiteX2877" fmla="*/ 66761 w 12633145"/>
              <a:gd name="connsiteY2877" fmla="*/ 6013577 h 10285411"/>
              <a:gd name="connsiteX2878" fmla="*/ 66761 w 12633145"/>
              <a:gd name="connsiteY2878" fmla="*/ 5989928 h 10285411"/>
              <a:gd name="connsiteX2879" fmla="*/ 8770203 w 12633145"/>
              <a:gd name="connsiteY2879" fmla="*/ 5942626 h 10285411"/>
              <a:gd name="connsiteX2880" fmla="*/ 8785971 w 12633145"/>
              <a:gd name="connsiteY2880" fmla="*/ 5958392 h 10285411"/>
              <a:gd name="connsiteX2881" fmla="*/ 8770203 w 12633145"/>
              <a:gd name="connsiteY2881" fmla="*/ 5958392 h 10285411"/>
              <a:gd name="connsiteX2882" fmla="*/ 8770203 w 12633145"/>
              <a:gd name="connsiteY2882" fmla="*/ 5942626 h 10285411"/>
              <a:gd name="connsiteX2883" fmla="*/ 8580997 w 12633145"/>
              <a:gd name="connsiteY2883" fmla="*/ 5942626 h 10285411"/>
              <a:gd name="connsiteX2884" fmla="*/ 8565231 w 12633145"/>
              <a:gd name="connsiteY2884" fmla="*/ 5974160 h 10285411"/>
              <a:gd name="connsiteX2885" fmla="*/ 8580997 w 12633145"/>
              <a:gd name="connsiteY2885" fmla="*/ 5958392 h 10285411"/>
              <a:gd name="connsiteX2886" fmla="*/ 3694 w 12633145"/>
              <a:gd name="connsiteY2886" fmla="*/ 5942626 h 10285411"/>
              <a:gd name="connsiteX2887" fmla="*/ 50995 w 12633145"/>
              <a:gd name="connsiteY2887" fmla="*/ 5942626 h 10285411"/>
              <a:gd name="connsiteX2888" fmla="*/ 27344 w 12633145"/>
              <a:gd name="connsiteY2888" fmla="*/ 5950509 h 10285411"/>
              <a:gd name="connsiteX2889" fmla="*/ 3694 w 12633145"/>
              <a:gd name="connsiteY2889" fmla="*/ 5958392 h 10285411"/>
              <a:gd name="connsiteX2890" fmla="*/ 8849038 w 12633145"/>
              <a:gd name="connsiteY2890" fmla="*/ 5926859 h 10285411"/>
              <a:gd name="connsiteX2891" fmla="*/ 8849038 w 12633145"/>
              <a:gd name="connsiteY2891" fmla="*/ 5942626 h 10285411"/>
              <a:gd name="connsiteX2892" fmla="*/ 8864807 w 12633145"/>
              <a:gd name="connsiteY2892" fmla="*/ 5926859 h 10285411"/>
              <a:gd name="connsiteX2893" fmla="*/ 8849038 w 12633145"/>
              <a:gd name="connsiteY2893" fmla="*/ 5926859 h 10285411"/>
              <a:gd name="connsiteX2894" fmla="*/ 8391794 w 12633145"/>
              <a:gd name="connsiteY2894" fmla="*/ 5926859 h 10285411"/>
              <a:gd name="connsiteX2895" fmla="*/ 8407560 w 12633145"/>
              <a:gd name="connsiteY2895" fmla="*/ 5958392 h 10285411"/>
              <a:gd name="connsiteX2896" fmla="*/ 8439095 w 12633145"/>
              <a:gd name="connsiteY2896" fmla="*/ 5942626 h 10285411"/>
              <a:gd name="connsiteX2897" fmla="*/ 8967293 w 12633145"/>
              <a:gd name="connsiteY2897" fmla="*/ 5879558 h 10285411"/>
              <a:gd name="connsiteX2898" fmla="*/ 8975177 w 12633145"/>
              <a:gd name="connsiteY2898" fmla="*/ 5879558 h 10285411"/>
              <a:gd name="connsiteX2899" fmla="*/ 8959408 w 12633145"/>
              <a:gd name="connsiteY2899" fmla="*/ 5911092 h 10285411"/>
              <a:gd name="connsiteX2900" fmla="*/ 8943642 w 12633145"/>
              <a:gd name="connsiteY2900" fmla="*/ 5911092 h 10285411"/>
              <a:gd name="connsiteX2901" fmla="*/ 8951526 w 12633145"/>
              <a:gd name="connsiteY2901" fmla="*/ 5887442 h 10285411"/>
              <a:gd name="connsiteX2902" fmla="*/ 8967293 w 12633145"/>
              <a:gd name="connsiteY2902" fmla="*/ 5879558 h 10285411"/>
              <a:gd name="connsiteX2903" fmla="*/ 9069778 w 12633145"/>
              <a:gd name="connsiteY2903" fmla="*/ 5863790 h 10285411"/>
              <a:gd name="connsiteX2904" fmla="*/ 9093429 w 12633145"/>
              <a:gd name="connsiteY2904" fmla="*/ 5863790 h 10285411"/>
              <a:gd name="connsiteX2905" fmla="*/ 9085545 w 12633145"/>
              <a:gd name="connsiteY2905" fmla="*/ 5879558 h 10285411"/>
              <a:gd name="connsiteX2906" fmla="*/ 9054012 w 12633145"/>
              <a:gd name="connsiteY2906" fmla="*/ 5958392 h 10285411"/>
              <a:gd name="connsiteX2907" fmla="*/ 9038244 w 12633145"/>
              <a:gd name="connsiteY2907" fmla="*/ 5942626 h 10285411"/>
              <a:gd name="connsiteX2908" fmla="*/ 8990943 w 12633145"/>
              <a:gd name="connsiteY2908" fmla="*/ 5982045 h 10285411"/>
              <a:gd name="connsiteX2909" fmla="*/ 8975177 w 12633145"/>
              <a:gd name="connsiteY2909" fmla="*/ 6037230 h 10285411"/>
              <a:gd name="connsiteX2910" fmla="*/ 8927874 w 12633145"/>
              <a:gd name="connsiteY2910" fmla="*/ 6100298 h 10285411"/>
              <a:gd name="connsiteX2911" fmla="*/ 8919992 w 12633145"/>
              <a:gd name="connsiteY2911" fmla="*/ 6100298 h 10285411"/>
              <a:gd name="connsiteX2912" fmla="*/ 8912108 w 12633145"/>
              <a:gd name="connsiteY2912" fmla="*/ 6116064 h 10285411"/>
              <a:gd name="connsiteX2913" fmla="*/ 8880573 w 12633145"/>
              <a:gd name="connsiteY2913" fmla="*/ 6131830 h 10285411"/>
              <a:gd name="connsiteX2914" fmla="*/ 8880573 w 12633145"/>
              <a:gd name="connsiteY2914" fmla="*/ 6116064 h 10285411"/>
              <a:gd name="connsiteX2915" fmla="*/ 8896341 w 12633145"/>
              <a:gd name="connsiteY2915" fmla="*/ 6100298 h 10285411"/>
              <a:gd name="connsiteX2916" fmla="*/ 8943642 w 12633145"/>
              <a:gd name="connsiteY2916" fmla="*/ 6021463 h 10285411"/>
              <a:gd name="connsiteX2917" fmla="*/ 9038244 w 12633145"/>
              <a:gd name="connsiteY2917" fmla="*/ 5879558 h 10285411"/>
              <a:gd name="connsiteX2918" fmla="*/ 9069778 w 12633145"/>
              <a:gd name="connsiteY2918" fmla="*/ 5863790 h 10285411"/>
              <a:gd name="connsiteX2919" fmla="*/ 8426481 w 12633145"/>
              <a:gd name="connsiteY2919" fmla="*/ 5863790 h 10285411"/>
              <a:gd name="connsiteX2920" fmla="*/ 8431211 w 12633145"/>
              <a:gd name="connsiteY2920" fmla="*/ 5863790 h 10285411"/>
              <a:gd name="connsiteX2921" fmla="*/ 8437124 w 12633145"/>
              <a:gd name="connsiteY2921" fmla="*/ 5867733 h 10285411"/>
              <a:gd name="connsiteX2922" fmla="*/ 8437660 w 12633145"/>
              <a:gd name="connsiteY2922" fmla="*/ 5870958 h 10285411"/>
              <a:gd name="connsiteX2923" fmla="*/ 8425752 w 12633145"/>
              <a:gd name="connsiteY2923" fmla="*/ 5865004 h 10285411"/>
              <a:gd name="connsiteX2924" fmla="*/ 7524602 w 12633145"/>
              <a:gd name="connsiteY2924" fmla="*/ 5863790 h 10285411"/>
              <a:gd name="connsiteX2925" fmla="*/ 7508835 w 12633145"/>
              <a:gd name="connsiteY2925" fmla="*/ 5879558 h 10285411"/>
              <a:gd name="connsiteX2926" fmla="*/ 7524602 w 12633145"/>
              <a:gd name="connsiteY2926" fmla="*/ 5879558 h 10285411"/>
              <a:gd name="connsiteX2927" fmla="*/ 413639 w 12633145"/>
              <a:gd name="connsiteY2927" fmla="*/ 5848024 h 10285411"/>
              <a:gd name="connsiteX2928" fmla="*/ 413639 w 12633145"/>
              <a:gd name="connsiteY2928" fmla="*/ 5863790 h 10285411"/>
              <a:gd name="connsiteX2929" fmla="*/ 429406 w 12633145"/>
              <a:gd name="connsiteY2929" fmla="*/ 5863790 h 10285411"/>
              <a:gd name="connsiteX2930" fmla="*/ 429406 w 12633145"/>
              <a:gd name="connsiteY2930" fmla="*/ 5848024 h 10285411"/>
              <a:gd name="connsiteX2931" fmla="*/ 271735 w 12633145"/>
              <a:gd name="connsiteY2931" fmla="*/ 5832257 h 10285411"/>
              <a:gd name="connsiteX2932" fmla="*/ 240200 w 12633145"/>
              <a:gd name="connsiteY2932" fmla="*/ 5848024 h 10285411"/>
              <a:gd name="connsiteX2933" fmla="*/ 224432 w 12633145"/>
              <a:gd name="connsiteY2933" fmla="*/ 5879558 h 10285411"/>
              <a:gd name="connsiteX2934" fmla="*/ 240200 w 12633145"/>
              <a:gd name="connsiteY2934" fmla="*/ 5863790 h 10285411"/>
              <a:gd name="connsiteX2935" fmla="*/ 9006709 w 12633145"/>
              <a:gd name="connsiteY2935" fmla="*/ 5800722 h 10285411"/>
              <a:gd name="connsiteX2936" fmla="*/ 9006709 w 12633145"/>
              <a:gd name="connsiteY2936" fmla="*/ 5816490 h 10285411"/>
              <a:gd name="connsiteX2937" fmla="*/ 8998827 w 12633145"/>
              <a:gd name="connsiteY2937" fmla="*/ 5824374 h 10285411"/>
              <a:gd name="connsiteX2938" fmla="*/ 9006709 w 12633145"/>
              <a:gd name="connsiteY2938" fmla="*/ 5800722 h 10285411"/>
              <a:gd name="connsiteX2939" fmla="*/ 9148614 w 12633145"/>
              <a:gd name="connsiteY2939" fmla="*/ 5769189 h 10285411"/>
              <a:gd name="connsiteX2940" fmla="*/ 9164380 w 12633145"/>
              <a:gd name="connsiteY2940" fmla="*/ 5784955 h 10285411"/>
              <a:gd name="connsiteX2941" fmla="*/ 9148614 w 12633145"/>
              <a:gd name="connsiteY2941" fmla="*/ 5800722 h 10285411"/>
              <a:gd name="connsiteX2942" fmla="*/ 8927874 w 12633145"/>
              <a:gd name="connsiteY2942" fmla="*/ 5769189 h 10285411"/>
              <a:gd name="connsiteX2943" fmla="*/ 8912108 w 12633145"/>
              <a:gd name="connsiteY2943" fmla="*/ 5784955 h 10285411"/>
              <a:gd name="connsiteX2944" fmla="*/ 8912108 w 12633145"/>
              <a:gd name="connsiteY2944" fmla="*/ 5800722 h 10285411"/>
              <a:gd name="connsiteX2945" fmla="*/ 8927874 w 12633145"/>
              <a:gd name="connsiteY2945" fmla="*/ 5784955 h 10285411"/>
              <a:gd name="connsiteX2946" fmla="*/ 8927874 w 12633145"/>
              <a:gd name="connsiteY2946" fmla="*/ 5769189 h 10285411"/>
              <a:gd name="connsiteX2947" fmla="*/ 7571902 w 12633145"/>
              <a:gd name="connsiteY2947" fmla="*/ 5753422 h 10285411"/>
              <a:gd name="connsiteX2948" fmla="*/ 7587671 w 12633145"/>
              <a:gd name="connsiteY2948" fmla="*/ 5753422 h 10285411"/>
              <a:gd name="connsiteX2949" fmla="*/ 7587671 w 12633145"/>
              <a:gd name="connsiteY2949" fmla="*/ 5769189 h 10285411"/>
              <a:gd name="connsiteX2950" fmla="*/ 7571902 w 12633145"/>
              <a:gd name="connsiteY2950" fmla="*/ 5769189 h 10285411"/>
              <a:gd name="connsiteX2951" fmla="*/ 7571902 w 12633145"/>
              <a:gd name="connsiteY2951" fmla="*/ 5753422 h 10285411"/>
              <a:gd name="connsiteX2952" fmla="*/ 129831 w 12633145"/>
              <a:gd name="connsiteY2952" fmla="*/ 5753422 h 10285411"/>
              <a:gd name="connsiteX2953" fmla="*/ 129831 w 12633145"/>
              <a:gd name="connsiteY2953" fmla="*/ 5784955 h 10285411"/>
              <a:gd name="connsiteX2954" fmla="*/ 145596 w 12633145"/>
              <a:gd name="connsiteY2954" fmla="*/ 5753422 h 10285411"/>
              <a:gd name="connsiteX2955" fmla="*/ 8571539 w 12633145"/>
              <a:gd name="connsiteY2955" fmla="*/ 5750267 h 10285411"/>
              <a:gd name="connsiteX2956" fmla="*/ 8580997 w 12633145"/>
              <a:gd name="connsiteY2956" fmla="*/ 5769189 h 10285411"/>
              <a:gd name="connsiteX2957" fmla="*/ 8580997 w 12633145"/>
              <a:gd name="connsiteY2957" fmla="*/ 5784955 h 10285411"/>
              <a:gd name="connsiteX2958" fmla="*/ 8557347 w 12633145"/>
              <a:gd name="connsiteY2958" fmla="*/ 5769189 h 10285411"/>
              <a:gd name="connsiteX2959" fmla="*/ 8565231 w 12633145"/>
              <a:gd name="connsiteY2959" fmla="*/ 5753422 h 10285411"/>
              <a:gd name="connsiteX2960" fmla="*/ 9081604 w 12633145"/>
              <a:gd name="connsiteY2960" fmla="*/ 5749478 h 10285411"/>
              <a:gd name="connsiteX2961" fmla="*/ 9101313 w 12633145"/>
              <a:gd name="connsiteY2961" fmla="*/ 5753422 h 10285411"/>
              <a:gd name="connsiteX2962" fmla="*/ 9117079 w 12633145"/>
              <a:gd name="connsiteY2962" fmla="*/ 5769189 h 10285411"/>
              <a:gd name="connsiteX2963" fmla="*/ 9109197 w 12633145"/>
              <a:gd name="connsiteY2963" fmla="*/ 5792839 h 10285411"/>
              <a:gd name="connsiteX2964" fmla="*/ 9085545 w 12633145"/>
              <a:gd name="connsiteY2964" fmla="*/ 5800722 h 10285411"/>
              <a:gd name="connsiteX2965" fmla="*/ 9054012 w 12633145"/>
              <a:gd name="connsiteY2965" fmla="*/ 5832257 h 10285411"/>
              <a:gd name="connsiteX2966" fmla="*/ 9038244 w 12633145"/>
              <a:gd name="connsiteY2966" fmla="*/ 5848024 h 10285411"/>
              <a:gd name="connsiteX2967" fmla="*/ 9054012 w 12633145"/>
              <a:gd name="connsiteY2967" fmla="*/ 5816490 h 10285411"/>
              <a:gd name="connsiteX2968" fmla="*/ 9069778 w 12633145"/>
              <a:gd name="connsiteY2968" fmla="*/ 5784955 h 10285411"/>
              <a:gd name="connsiteX2969" fmla="*/ 9081604 w 12633145"/>
              <a:gd name="connsiteY2969" fmla="*/ 5749478 h 10285411"/>
              <a:gd name="connsiteX2970" fmla="*/ 8707136 w 12633145"/>
              <a:gd name="connsiteY2970" fmla="*/ 5737653 h 10285411"/>
              <a:gd name="connsiteX2971" fmla="*/ 8683485 w 12633145"/>
              <a:gd name="connsiteY2971" fmla="*/ 5777072 h 10285411"/>
              <a:gd name="connsiteX2972" fmla="*/ 8659833 w 12633145"/>
              <a:gd name="connsiteY2972" fmla="*/ 5816490 h 10285411"/>
              <a:gd name="connsiteX2973" fmla="*/ 8644067 w 12633145"/>
              <a:gd name="connsiteY2973" fmla="*/ 5848024 h 10285411"/>
              <a:gd name="connsiteX2974" fmla="*/ 8628300 w 12633145"/>
              <a:gd name="connsiteY2974" fmla="*/ 5855907 h 10285411"/>
              <a:gd name="connsiteX2975" fmla="*/ 8628300 w 12633145"/>
              <a:gd name="connsiteY2975" fmla="*/ 5879558 h 10285411"/>
              <a:gd name="connsiteX2976" fmla="*/ 8604650 w 12633145"/>
              <a:gd name="connsiteY2976" fmla="*/ 5887442 h 10285411"/>
              <a:gd name="connsiteX2977" fmla="*/ 8580997 w 12633145"/>
              <a:gd name="connsiteY2977" fmla="*/ 5879558 h 10285411"/>
              <a:gd name="connsiteX2978" fmla="*/ 8612532 w 12633145"/>
              <a:gd name="connsiteY2978" fmla="*/ 5895325 h 10285411"/>
              <a:gd name="connsiteX2979" fmla="*/ 8612532 w 12633145"/>
              <a:gd name="connsiteY2979" fmla="*/ 5911092 h 10285411"/>
              <a:gd name="connsiteX2980" fmla="*/ 8659833 w 12633145"/>
              <a:gd name="connsiteY2980" fmla="*/ 5863790 h 10285411"/>
              <a:gd name="connsiteX2981" fmla="*/ 8691367 w 12633145"/>
              <a:gd name="connsiteY2981" fmla="*/ 5848024 h 10285411"/>
              <a:gd name="connsiteX2982" fmla="*/ 8691367 w 12633145"/>
              <a:gd name="connsiteY2982" fmla="*/ 5832257 h 10285411"/>
              <a:gd name="connsiteX2983" fmla="*/ 8707136 w 12633145"/>
              <a:gd name="connsiteY2983" fmla="*/ 5832257 h 10285411"/>
              <a:gd name="connsiteX2984" fmla="*/ 8707136 w 12633145"/>
              <a:gd name="connsiteY2984" fmla="*/ 5816490 h 10285411"/>
              <a:gd name="connsiteX2985" fmla="*/ 8707136 w 12633145"/>
              <a:gd name="connsiteY2985" fmla="*/ 5800722 h 10285411"/>
              <a:gd name="connsiteX2986" fmla="*/ 8722902 w 12633145"/>
              <a:gd name="connsiteY2986" fmla="*/ 5769189 h 10285411"/>
              <a:gd name="connsiteX2987" fmla="*/ 8738670 w 12633145"/>
              <a:gd name="connsiteY2987" fmla="*/ 5769189 h 10285411"/>
              <a:gd name="connsiteX2988" fmla="*/ 8738670 w 12633145"/>
              <a:gd name="connsiteY2988" fmla="*/ 5753422 h 10285411"/>
              <a:gd name="connsiteX2989" fmla="*/ 8722902 w 12633145"/>
              <a:gd name="connsiteY2989" fmla="*/ 5737653 h 10285411"/>
              <a:gd name="connsiteX2990" fmla="*/ 8565231 w 12633145"/>
              <a:gd name="connsiteY2990" fmla="*/ 5737653 h 10285411"/>
              <a:gd name="connsiteX2991" fmla="*/ 8573115 w 12633145"/>
              <a:gd name="connsiteY2991" fmla="*/ 5749478 h 10285411"/>
              <a:gd name="connsiteX2992" fmla="*/ 8571539 w 12633145"/>
              <a:gd name="connsiteY2992" fmla="*/ 5750267 h 10285411"/>
              <a:gd name="connsiteX2993" fmla="*/ 382105 w 12633145"/>
              <a:gd name="connsiteY2993" fmla="*/ 5737653 h 10285411"/>
              <a:gd name="connsiteX2994" fmla="*/ 397871 w 12633145"/>
              <a:gd name="connsiteY2994" fmla="*/ 5737653 h 10285411"/>
              <a:gd name="connsiteX2995" fmla="*/ 413639 w 12633145"/>
              <a:gd name="connsiteY2995" fmla="*/ 5745536 h 10285411"/>
              <a:gd name="connsiteX2996" fmla="*/ 397871 w 12633145"/>
              <a:gd name="connsiteY2996" fmla="*/ 5769189 h 10285411"/>
              <a:gd name="connsiteX2997" fmla="*/ 389987 w 12633145"/>
              <a:gd name="connsiteY2997" fmla="*/ 5777072 h 10285411"/>
              <a:gd name="connsiteX2998" fmla="*/ 382105 w 12633145"/>
              <a:gd name="connsiteY2998" fmla="*/ 5800722 h 10285411"/>
              <a:gd name="connsiteX2999" fmla="*/ 382105 w 12633145"/>
              <a:gd name="connsiteY2999" fmla="*/ 5816490 h 10285411"/>
              <a:gd name="connsiteX3000" fmla="*/ 366337 w 12633145"/>
              <a:gd name="connsiteY3000" fmla="*/ 5800722 h 10285411"/>
              <a:gd name="connsiteX3001" fmla="*/ 382105 w 12633145"/>
              <a:gd name="connsiteY3001" fmla="*/ 5753422 h 10285411"/>
              <a:gd name="connsiteX3002" fmla="*/ 382105 w 12633145"/>
              <a:gd name="connsiteY3002" fmla="*/ 5737653 h 10285411"/>
              <a:gd name="connsiteX3003" fmla="*/ 9132848 w 12633145"/>
              <a:gd name="connsiteY3003" fmla="*/ 5690352 h 10285411"/>
              <a:gd name="connsiteX3004" fmla="*/ 9148614 w 12633145"/>
              <a:gd name="connsiteY3004" fmla="*/ 5690352 h 10285411"/>
              <a:gd name="connsiteX3005" fmla="*/ 9140730 w 12633145"/>
              <a:gd name="connsiteY3005" fmla="*/ 5706119 h 10285411"/>
              <a:gd name="connsiteX3006" fmla="*/ 9132848 w 12633145"/>
              <a:gd name="connsiteY3006" fmla="*/ 5721888 h 10285411"/>
              <a:gd name="connsiteX3007" fmla="*/ 9117079 w 12633145"/>
              <a:gd name="connsiteY3007" fmla="*/ 5706119 h 10285411"/>
              <a:gd name="connsiteX3008" fmla="*/ 9124964 w 12633145"/>
              <a:gd name="connsiteY3008" fmla="*/ 5706119 h 10285411"/>
              <a:gd name="connsiteX3009" fmla="*/ 9132848 w 12633145"/>
              <a:gd name="connsiteY3009" fmla="*/ 5690352 h 10285411"/>
              <a:gd name="connsiteX3010" fmla="*/ 8833272 w 12633145"/>
              <a:gd name="connsiteY3010" fmla="*/ 5674585 h 10285411"/>
              <a:gd name="connsiteX3011" fmla="*/ 8817506 w 12633145"/>
              <a:gd name="connsiteY3011" fmla="*/ 5690352 h 10285411"/>
              <a:gd name="connsiteX3012" fmla="*/ 8833272 w 12633145"/>
              <a:gd name="connsiteY3012" fmla="*/ 5682469 h 10285411"/>
              <a:gd name="connsiteX3013" fmla="*/ 8833272 w 12633145"/>
              <a:gd name="connsiteY3013" fmla="*/ 5674585 h 10285411"/>
              <a:gd name="connsiteX3014" fmla="*/ 8612532 w 12633145"/>
              <a:gd name="connsiteY3014" fmla="*/ 5674585 h 10285411"/>
              <a:gd name="connsiteX3015" fmla="*/ 8628300 w 12633145"/>
              <a:gd name="connsiteY3015" fmla="*/ 5690352 h 10285411"/>
              <a:gd name="connsiteX3016" fmla="*/ 8612532 w 12633145"/>
              <a:gd name="connsiteY3016" fmla="*/ 5706119 h 10285411"/>
              <a:gd name="connsiteX3017" fmla="*/ 8612532 w 12633145"/>
              <a:gd name="connsiteY3017" fmla="*/ 5690352 h 10285411"/>
              <a:gd name="connsiteX3018" fmla="*/ 8612532 w 12633145"/>
              <a:gd name="connsiteY3018" fmla="*/ 5674585 h 10285411"/>
              <a:gd name="connsiteX3019" fmla="*/ 494443 w 12633145"/>
              <a:gd name="connsiteY3019" fmla="*/ 5666702 h 10285411"/>
              <a:gd name="connsiteX3020" fmla="*/ 484591 w 12633145"/>
              <a:gd name="connsiteY3020" fmla="*/ 5674585 h 10285411"/>
              <a:gd name="connsiteX3021" fmla="*/ 460940 w 12633145"/>
              <a:gd name="connsiteY3021" fmla="*/ 5698236 h 10285411"/>
              <a:gd name="connsiteX3022" fmla="*/ 445172 w 12633145"/>
              <a:gd name="connsiteY3022" fmla="*/ 5721888 h 10285411"/>
              <a:gd name="connsiteX3023" fmla="*/ 445172 w 12633145"/>
              <a:gd name="connsiteY3023" fmla="*/ 5737653 h 10285411"/>
              <a:gd name="connsiteX3024" fmla="*/ 429406 w 12633145"/>
              <a:gd name="connsiteY3024" fmla="*/ 5721888 h 10285411"/>
              <a:gd name="connsiteX3025" fmla="*/ 382105 w 12633145"/>
              <a:gd name="connsiteY3025" fmla="*/ 5721888 h 10285411"/>
              <a:gd name="connsiteX3026" fmla="*/ 366337 w 12633145"/>
              <a:gd name="connsiteY3026" fmla="*/ 5769189 h 10285411"/>
              <a:gd name="connsiteX3027" fmla="*/ 366337 w 12633145"/>
              <a:gd name="connsiteY3027" fmla="*/ 5784955 h 10285411"/>
              <a:gd name="connsiteX3028" fmla="*/ 350570 w 12633145"/>
              <a:gd name="connsiteY3028" fmla="*/ 5800722 h 10285411"/>
              <a:gd name="connsiteX3029" fmla="*/ 358452 w 12633145"/>
              <a:gd name="connsiteY3029" fmla="*/ 5816490 h 10285411"/>
              <a:gd name="connsiteX3030" fmla="*/ 358452 w 12633145"/>
              <a:gd name="connsiteY3030" fmla="*/ 5855907 h 10285411"/>
              <a:gd name="connsiteX3031" fmla="*/ 358452 w 12633145"/>
              <a:gd name="connsiteY3031" fmla="*/ 5895325 h 10285411"/>
              <a:gd name="connsiteX3032" fmla="*/ 389987 w 12633145"/>
              <a:gd name="connsiteY3032" fmla="*/ 5863790 h 10285411"/>
              <a:gd name="connsiteX3033" fmla="*/ 429406 w 12633145"/>
              <a:gd name="connsiteY3033" fmla="*/ 5832257 h 10285411"/>
              <a:gd name="connsiteX3034" fmla="*/ 429406 w 12633145"/>
              <a:gd name="connsiteY3034" fmla="*/ 5816490 h 10285411"/>
              <a:gd name="connsiteX3035" fmla="*/ 445172 w 12633145"/>
              <a:gd name="connsiteY3035" fmla="*/ 5800722 h 10285411"/>
              <a:gd name="connsiteX3036" fmla="*/ 460940 w 12633145"/>
              <a:gd name="connsiteY3036" fmla="*/ 5761305 h 10285411"/>
              <a:gd name="connsiteX3037" fmla="*/ 476707 w 12633145"/>
              <a:gd name="connsiteY3037" fmla="*/ 5729769 h 10285411"/>
              <a:gd name="connsiteX3038" fmla="*/ 492474 w 12633145"/>
              <a:gd name="connsiteY3038" fmla="*/ 5706119 h 10285411"/>
              <a:gd name="connsiteX3039" fmla="*/ 508241 w 12633145"/>
              <a:gd name="connsiteY3039" fmla="*/ 5698236 h 10285411"/>
              <a:gd name="connsiteX3040" fmla="*/ 508241 w 12633145"/>
              <a:gd name="connsiteY3040" fmla="*/ 5674585 h 10285411"/>
              <a:gd name="connsiteX3041" fmla="*/ 494443 w 12633145"/>
              <a:gd name="connsiteY3041" fmla="*/ 5666702 h 10285411"/>
              <a:gd name="connsiteX3042" fmla="*/ 8864807 w 12633145"/>
              <a:gd name="connsiteY3042" fmla="*/ 5643051 h 10285411"/>
              <a:gd name="connsiteX3043" fmla="*/ 8864807 w 12633145"/>
              <a:gd name="connsiteY3043" fmla="*/ 5658818 h 10285411"/>
              <a:gd name="connsiteX3044" fmla="*/ 8864807 w 12633145"/>
              <a:gd name="connsiteY3044" fmla="*/ 5674585 h 10285411"/>
              <a:gd name="connsiteX3045" fmla="*/ 8849038 w 12633145"/>
              <a:gd name="connsiteY3045" fmla="*/ 5658818 h 10285411"/>
              <a:gd name="connsiteX3046" fmla="*/ 8864807 w 12633145"/>
              <a:gd name="connsiteY3046" fmla="*/ 5643051 h 10285411"/>
              <a:gd name="connsiteX3047" fmla="*/ 8874202 w 12633145"/>
              <a:gd name="connsiteY3047" fmla="*/ 5633654 h 10285411"/>
              <a:gd name="connsiteX3048" fmla="*/ 8872689 w 12633145"/>
              <a:gd name="connsiteY3048" fmla="*/ 5635168 h 10285411"/>
              <a:gd name="connsiteX3049" fmla="*/ 8864807 w 12633145"/>
              <a:gd name="connsiteY3049" fmla="*/ 5643051 h 10285411"/>
              <a:gd name="connsiteX3050" fmla="*/ 9148614 w 12633145"/>
              <a:gd name="connsiteY3050" fmla="*/ 5627284 h 10285411"/>
              <a:gd name="connsiteX3051" fmla="*/ 9164380 w 12633145"/>
              <a:gd name="connsiteY3051" fmla="*/ 5627284 h 10285411"/>
              <a:gd name="connsiteX3052" fmla="*/ 9180149 w 12633145"/>
              <a:gd name="connsiteY3052" fmla="*/ 5627284 h 10285411"/>
              <a:gd name="connsiteX3053" fmla="*/ 9172264 w 12633145"/>
              <a:gd name="connsiteY3053" fmla="*/ 5643051 h 10285411"/>
              <a:gd name="connsiteX3054" fmla="*/ 9148614 w 12633145"/>
              <a:gd name="connsiteY3054" fmla="*/ 5627284 h 10285411"/>
              <a:gd name="connsiteX3055" fmla="*/ 8880573 w 12633145"/>
              <a:gd name="connsiteY3055" fmla="*/ 5627284 h 10285411"/>
              <a:gd name="connsiteX3056" fmla="*/ 8878602 w 12633145"/>
              <a:gd name="connsiteY3056" fmla="*/ 5629256 h 10285411"/>
              <a:gd name="connsiteX3057" fmla="*/ 8874202 w 12633145"/>
              <a:gd name="connsiteY3057" fmla="*/ 5633654 h 10285411"/>
              <a:gd name="connsiteX3058" fmla="*/ 8691367 w 12633145"/>
              <a:gd name="connsiteY3058" fmla="*/ 5595751 h 10285411"/>
              <a:gd name="connsiteX3059" fmla="*/ 8675601 w 12633145"/>
              <a:gd name="connsiteY3059" fmla="*/ 5611518 h 10285411"/>
              <a:gd name="connsiteX3060" fmla="*/ 8699252 w 12633145"/>
              <a:gd name="connsiteY3060" fmla="*/ 5627284 h 10285411"/>
              <a:gd name="connsiteX3061" fmla="*/ 8722902 w 12633145"/>
              <a:gd name="connsiteY3061" fmla="*/ 5627284 h 10285411"/>
              <a:gd name="connsiteX3062" fmla="*/ 8785971 w 12633145"/>
              <a:gd name="connsiteY3062" fmla="*/ 5592793 h 10285411"/>
              <a:gd name="connsiteX3063" fmla="*/ 8801737 w 12633145"/>
              <a:gd name="connsiteY3063" fmla="*/ 5595751 h 10285411"/>
              <a:gd name="connsiteX3064" fmla="*/ 8785971 w 12633145"/>
              <a:gd name="connsiteY3064" fmla="*/ 5595751 h 10285411"/>
              <a:gd name="connsiteX3065" fmla="*/ 8780193 w 12633145"/>
              <a:gd name="connsiteY3065" fmla="*/ 5595324 h 10285411"/>
              <a:gd name="connsiteX3066" fmla="*/ 8912108 w 12633145"/>
              <a:gd name="connsiteY3066" fmla="*/ 5564217 h 10285411"/>
              <a:gd name="connsiteX3067" fmla="*/ 8849038 w 12633145"/>
              <a:gd name="connsiteY3067" fmla="*/ 5611518 h 10285411"/>
              <a:gd name="connsiteX3068" fmla="*/ 8833272 w 12633145"/>
              <a:gd name="connsiteY3068" fmla="*/ 5643051 h 10285411"/>
              <a:gd name="connsiteX3069" fmla="*/ 8849038 w 12633145"/>
              <a:gd name="connsiteY3069" fmla="*/ 5706119 h 10285411"/>
              <a:gd name="connsiteX3070" fmla="*/ 8849038 w 12633145"/>
              <a:gd name="connsiteY3070" fmla="*/ 5714003 h 10285411"/>
              <a:gd name="connsiteX3071" fmla="*/ 8833272 w 12633145"/>
              <a:gd name="connsiteY3071" fmla="*/ 5721888 h 10285411"/>
              <a:gd name="connsiteX3072" fmla="*/ 8849038 w 12633145"/>
              <a:gd name="connsiteY3072" fmla="*/ 5753422 h 10285411"/>
              <a:gd name="connsiteX3073" fmla="*/ 8849038 w 12633145"/>
              <a:gd name="connsiteY3073" fmla="*/ 5769189 h 10285411"/>
              <a:gd name="connsiteX3074" fmla="*/ 8833272 w 12633145"/>
              <a:gd name="connsiteY3074" fmla="*/ 5784955 h 10285411"/>
              <a:gd name="connsiteX3075" fmla="*/ 8817506 w 12633145"/>
              <a:gd name="connsiteY3075" fmla="*/ 5800722 h 10285411"/>
              <a:gd name="connsiteX3076" fmla="*/ 8809622 w 12633145"/>
              <a:gd name="connsiteY3076" fmla="*/ 5808607 h 10285411"/>
              <a:gd name="connsiteX3077" fmla="*/ 8809622 w 12633145"/>
              <a:gd name="connsiteY3077" fmla="*/ 5832257 h 10285411"/>
              <a:gd name="connsiteX3078" fmla="*/ 8833272 w 12633145"/>
              <a:gd name="connsiteY3078" fmla="*/ 5840140 h 10285411"/>
              <a:gd name="connsiteX3079" fmla="*/ 8849038 w 12633145"/>
              <a:gd name="connsiteY3079" fmla="*/ 5816490 h 10285411"/>
              <a:gd name="connsiteX3080" fmla="*/ 8849038 w 12633145"/>
              <a:gd name="connsiteY3080" fmla="*/ 5800722 h 10285411"/>
              <a:gd name="connsiteX3081" fmla="*/ 8864807 w 12633145"/>
              <a:gd name="connsiteY3081" fmla="*/ 5800722 h 10285411"/>
              <a:gd name="connsiteX3082" fmla="*/ 8880573 w 12633145"/>
              <a:gd name="connsiteY3082" fmla="*/ 5800722 h 10285411"/>
              <a:gd name="connsiteX3083" fmla="*/ 8912108 w 12633145"/>
              <a:gd name="connsiteY3083" fmla="*/ 5769189 h 10285411"/>
              <a:gd name="connsiteX3084" fmla="*/ 8919992 w 12633145"/>
              <a:gd name="connsiteY3084" fmla="*/ 5753422 h 10285411"/>
              <a:gd name="connsiteX3085" fmla="*/ 8927874 w 12633145"/>
              <a:gd name="connsiteY3085" fmla="*/ 5753422 h 10285411"/>
              <a:gd name="connsiteX3086" fmla="*/ 8943642 w 12633145"/>
              <a:gd name="connsiteY3086" fmla="*/ 5753422 h 10285411"/>
              <a:gd name="connsiteX3087" fmla="*/ 8943642 w 12633145"/>
              <a:gd name="connsiteY3087" fmla="*/ 5721888 h 10285411"/>
              <a:gd name="connsiteX3088" fmla="*/ 8943642 w 12633145"/>
              <a:gd name="connsiteY3088" fmla="*/ 5714003 h 10285411"/>
              <a:gd name="connsiteX3089" fmla="*/ 8927874 w 12633145"/>
              <a:gd name="connsiteY3089" fmla="*/ 5706119 h 10285411"/>
              <a:gd name="connsiteX3090" fmla="*/ 8927874 w 12633145"/>
              <a:gd name="connsiteY3090" fmla="*/ 5658818 h 10285411"/>
              <a:gd name="connsiteX3091" fmla="*/ 8935758 w 12633145"/>
              <a:gd name="connsiteY3091" fmla="*/ 5643051 h 10285411"/>
              <a:gd name="connsiteX3092" fmla="*/ 8943642 w 12633145"/>
              <a:gd name="connsiteY3092" fmla="*/ 5658818 h 10285411"/>
              <a:gd name="connsiteX3093" fmla="*/ 8959408 w 12633145"/>
              <a:gd name="connsiteY3093" fmla="*/ 5658818 h 10285411"/>
              <a:gd name="connsiteX3094" fmla="*/ 8943642 w 12633145"/>
              <a:gd name="connsiteY3094" fmla="*/ 5643051 h 10285411"/>
              <a:gd name="connsiteX3095" fmla="*/ 8943642 w 12633145"/>
              <a:gd name="connsiteY3095" fmla="*/ 5611518 h 10285411"/>
              <a:gd name="connsiteX3096" fmla="*/ 8975177 w 12633145"/>
              <a:gd name="connsiteY3096" fmla="*/ 5611518 h 10285411"/>
              <a:gd name="connsiteX3097" fmla="*/ 8975177 w 12633145"/>
              <a:gd name="connsiteY3097" fmla="*/ 5627284 h 10285411"/>
              <a:gd name="connsiteX3098" fmla="*/ 8983059 w 12633145"/>
              <a:gd name="connsiteY3098" fmla="*/ 5595751 h 10285411"/>
              <a:gd name="connsiteX3099" fmla="*/ 8975177 w 12633145"/>
              <a:gd name="connsiteY3099" fmla="*/ 5579983 h 10285411"/>
              <a:gd name="connsiteX3100" fmla="*/ 8975177 w 12633145"/>
              <a:gd name="connsiteY3100" fmla="*/ 5564217 h 10285411"/>
              <a:gd name="connsiteX3101" fmla="*/ 8927874 w 12633145"/>
              <a:gd name="connsiteY3101" fmla="*/ 5564217 h 10285411"/>
              <a:gd name="connsiteX3102" fmla="*/ 8912108 w 12633145"/>
              <a:gd name="connsiteY3102" fmla="*/ 5564217 h 10285411"/>
              <a:gd name="connsiteX3103" fmla="*/ 8738670 w 12633145"/>
              <a:gd name="connsiteY3103" fmla="*/ 5564217 h 10285411"/>
              <a:gd name="connsiteX3104" fmla="*/ 8738670 w 12633145"/>
              <a:gd name="connsiteY3104" fmla="*/ 5579983 h 10285411"/>
              <a:gd name="connsiteX3105" fmla="*/ 8754437 w 12633145"/>
              <a:gd name="connsiteY3105" fmla="*/ 5579983 h 10285411"/>
              <a:gd name="connsiteX3106" fmla="*/ 8738670 w 12633145"/>
              <a:gd name="connsiteY3106" fmla="*/ 5564217 h 10285411"/>
              <a:gd name="connsiteX3107" fmla="*/ 516126 w 12633145"/>
              <a:gd name="connsiteY3107" fmla="*/ 5564217 h 10285411"/>
              <a:gd name="connsiteX3108" fmla="*/ 484591 w 12633145"/>
              <a:gd name="connsiteY3108" fmla="*/ 5579983 h 10285411"/>
              <a:gd name="connsiteX3109" fmla="*/ 460940 w 12633145"/>
              <a:gd name="connsiteY3109" fmla="*/ 5611518 h 10285411"/>
              <a:gd name="connsiteX3110" fmla="*/ 445172 w 12633145"/>
              <a:gd name="connsiteY3110" fmla="*/ 5627284 h 10285411"/>
              <a:gd name="connsiteX3111" fmla="*/ 476707 w 12633145"/>
              <a:gd name="connsiteY3111" fmla="*/ 5611518 h 10285411"/>
              <a:gd name="connsiteX3112" fmla="*/ 500357 w 12633145"/>
              <a:gd name="connsiteY3112" fmla="*/ 5587866 h 10285411"/>
              <a:gd name="connsiteX3113" fmla="*/ 516126 w 12633145"/>
              <a:gd name="connsiteY3113" fmla="*/ 5564217 h 10285411"/>
              <a:gd name="connsiteX3114" fmla="*/ 8888457 w 12633145"/>
              <a:gd name="connsiteY3114" fmla="*/ 5548449 h 10285411"/>
              <a:gd name="connsiteX3115" fmla="*/ 8880573 w 12633145"/>
              <a:gd name="connsiteY3115" fmla="*/ 5564217 h 10285411"/>
              <a:gd name="connsiteX3116" fmla="*/ 8896341 w 12633145"/>
              <a:gd name="connsiteY3116" fmla="*/ 5556333 h 10285411"/>
              <a:gd name="connsiteX3117" fmla="*/ 8888457 w 12633145"/>
              <a:gd name="connsiteY3117" fmla="*/ 5548449 h 10285411"/>
              <a:gd name="connsiteX3118" fmla="*/ 9290519 w 12633145"/>
              <a:gd name="connsiteY3118" fmla="*/ 5532682 h 10285411"/>
              <a:gd name="connsiteX3119" fmla="*/ 9306285 w 12633145"/>
              <a:gd name="connsiteY3119" fmla="*/ 5548449 h 10285411"/>
              <a:gd name="connsiteX3120" fmla="*/ 9274750 w 12633145"/>
              <a:gd name="connsiteY3120" fmla="*/ 5564217 h 10285411"/>
              <a:gd name="connsiteX3121" fmla="*/ 9282634 w 12633145"/>
              <a:gd name="connsiteY3121" fmla="*/ 5548449 h 10285411"/>
              <a:gd name="connsiteX3122" fmla="*/ 9290519 w 12633145"/>
              <a:gd name="connsiteY3122" fmla="*/ 5532682 h 10285411"/>
              <a:gd name="connsiteX3123" fmla="*/ 9227449 w 12633145"/>
              <a:gd name="connsiteY3123" fmla="*/ 5532682 h 10285411"/>
              <a:gd name="connsiteX3124" fmla="*/ 9180149 w 12633145"/>
              <a:gd name="connsiteY3124" fmla="*/ 5579983 h 10285411"/>
              <a:gd name="connsiteX3125" fmla="*/ 9195915 w 12633145"/>
              <a:gd name="connsiteY3125" fmla="*/ 5564217 h 10285411"/>
              <a:gd name="connsiteX3126" fmla="*/ 8707136 w 12633145"/>
              <a:gd name="connsiteY3126" fmla="*/ 5532682 h 10285411"/>
              <a:gd name="connsiteX3127" fmla="*/ 8707136 w 12633145"/>
              <a:gd name="connsiteY3127" fmla="*/ 5564217 h 10285411"/>
              <a:gd name="connsiteX3128" fmla="*/ 8722902 w 12633145"/>
              <a:gd name="connsiteY3128" fmla="*/ 5532682 h 10285411"/>
              <a:gd name="connsiteX3129" fmla="*/ 8707136 w 12633145"/>
              <a:gd name="connsiteY3129" fmla="*/ 5532682 h 10285411"/>
              <a:gd name="connsiteX3130" fmla="*/ 8013383 w 12633145"/>
              <a:gd name="connsiteY3130" fmla="*/ 5532682 h 10285411"/>
              <a:gd name="connsiteX3131" fmla="*/ 8029149 w 12633145"/>
              <a:gd name="connsiteY3131" fmla="*/ 5548449 h 10285411"/>
              <a:gd name="connsiteX3132" fmla="*/ 8044917 w 12633145"/>
              <a:gd name="connsiteY3132" fmla="*/ 5532682 h 10285411"/>
              <a:gd name="connsiteX3133" fmla="*/ 8037033 w 12633145"/>
              <a:gd name="connsiteY3133" fmla="*/ 5532682 h 10285411"/>
              <a:gd name="connsiteX3134" fmla="*/ 8013383 w 12633145"/>
              <a:gd name="connsiteY3134" fmla="*/ 5532682 h 10285411"/>
              <a:gd name="connsiteX3135" fmla="*/ 8975177 w 12633145"/>
              <a:gd name="connsiteY3135" fmla="*/ 5516915 h 10285411"/>
              <a:gd name="connsiteX3136" fmla="*/ 8959408 w 12633145"/>
              <a:gd name="connsiteY3136" fmla="*/ 5532682 h 10285411"/>
              <a:gd name="connsiteX3137" fmla="*/ 8959408 w 12633145"/>
              <a:gd name="connsiteY3137" fmla="*/ 5548449 h 10285411"/>
              <a:gd name="connsiteX3138" fmla="*/ 9006709 w 12633145"/>
              <a:gd name="connsiteY3138" fmla="*/ 5548449 h 10285411"/>
              <a:gd name="connsiteX3139" fmla="*/ 8990943 w 12633145"/>
              <a:gd name="connsiteY3139" fmla="*/ 5516915 h 10285411"/>
              <a:gd name="connsiteX3140" fmla="*/ 8186820 w 12633145"/>
              <a:gd name="connsiteY3140" fmla="*/ 5516915 h 10285411"/>
              <a:gd name="connsiteX3141" fmla="*/ 8202588 w 12633145"/>
              <a:gd name="connsiteY3141" fmla="*/ 5532682 h 10285411"/>
              <a:gd name="connsiteX3142" fmla="*/ 8202588 w 12633145"/>
              <a:gd name="connsiteY3142" fmla="*/ 5516915 h 10285411"/>
              <a:gd name="connsiteX3143" fmla="*/ 9258984 w 12633145"/>
              <a:gd name="connsiteY3143" fmla="*/ 5501148 h 10285411"/>
              <a:gd name="connsiteX3144" fmla="*/ 9258984 w 12633145"/>
              <a:gd name="connsiteY3144" fmla="*/ 5548449 h 10285411"/>
              <a:gd name="connsiteX3145" fmla="*/ 9243218 w 12633145"/>
              <a:gd name="connsiteY3145" fmla="*/ 5548449 h 10285411"/>
              <a:gd name="connsiteX3146" fmla="*/ 9251100 w 12633145"/>
              <a:gd name="connsiteY3146" fmla="*/ 5516915 h 10285411"/>
              <a:gd name="connsiteX3147" fmla="*/ 9258984 w 12633145"/>
              <a:gd name="connsiteY3147" fmla="*/ 5501148 h 10285411"/>
              <a:gd name="connsiteX3148" fmla="*/ 8927874 w 12633145"/>
              <a:gd name="connsiteY3148" fmla="*/ 5501148 h 10285411"/>
              <a:gd name="connsiteX3149" fmla="*/ 8896341 w 12633145"/>
              <a:gd name="connsiteY3149" fmla="*/ 5532682 h 10285411"/>
              <a:gd name="connsiteX3150" fmla="*/ 8912108 w 12633145"/>
              <a:gd name="connsiteY3150" fmla="*/ 5516915 h 10285411"/>
              <a:gd name="connsiteX3151" fmla="*/ 50995 w 12633145"/>
              <a:gd name="connsiteY3151" fmla="*/ 5501148 h 10285411"/>
              <a:gd name="connsiteX3152" fmla="*/ 66761 w 12633145"/>
              <a:gd name="connsiteY3152" fmla="*/ 5501148 h 10285411"/>
              <a:gd name="connsiteX3153" fmla="*/ 66761 w 12633145"/>
              <a:gd name="connsiteY3153" fmla="*/ 5509032 h 10285411"/>
              <a:gd name="connsiteX3154" fmla="*/ 50995 w 12633145"/>
              <a:gd name="connsiteY3154" fmla="*/ 5516915 h 10285411"/>
              <a:gd name="connsiteX3155" fmla="*/ 50995 w 12633145"/>
              <a:gd name="connsiteY3155" fmla="*/ 5509032 h 10285411"/>
              <a:gd name="connsiteX3156" fmla="*/ 50995 w 12633145"/>
              <a:gd name="connsiteY3156" fmla="*/ 5501148 h 10285411"/>
              <a:gd name="connsiteX3157" fmla="*/ 9195915 w 12633145"/>
              <a:gd name="connsiteY3157" fmla="*/ 5485382 h 10285411"/>
              <a:gd name="connsiteX3158" fmla="*/ 9211683 w 12633145"/>
              <a:gd name="connsiteY3158" fmla="*/ 5501148 h 10285411"/>
              <a:gd name="connsiteX3159" fmla="*/ 9180149 w 12633145"/>
              <a:gd name="connsiteY3159" fmla="*/ 5501148 h 10285411"/>
              <a:gd name="connsiteX3160" fmla="*/ 9188033 w 12633145"/>
              <a:gd name="connsiteY3160" fmla="*/ 5493263 h 10285411"/>
              <a:gd name="connsiteX3161" fmla="*/ 9195915 w 12633145"/>
              <a:gd name="connsiteY3161" fmla="*/ 5485382 h 10285411"/>
              <a:gd name="connsiteX3162" fmla="*/ 334802 w 12633145"/>
              <a:gd name="connsiteY3162" fmla="*/ 5485382 h 10285411"/>
              <a:gd name="connsiteX3163" fmla="*/ 350570 w 12633145"/>
              <a:gd name="connsiteY3163" fmla="*/ 5485382 h 10285411"/>
              <a:gd name="connsiteX3164" fmla="*/ 366337 w 12633145"/>
              <a:gd name="connsiteY3164" fmla="*/ 5485382 h 10285411"/>
              <a:gd name="connsiteX3165" fmla="*/ 350570 w 12633145"/>
              <a:gd name="connsiteY3165" fmla="*/ 5501148 h 10285411"/>
              <a:gd name="connsiteX3166" fmla="*/ 334802 w 12633145"/>
              <a:gd name="connsiteY3166" fmla="*/ 5485382 h 10285411"/>
              <a:gd name="connsiteX3167" fmla="*/ 8797796 w 12633145"/>
              <a:gd name="connsiteY3167" fmla="*/ 5477496 h 10285411"/>
              <a:gd name="connsiteX3168" fmla="*/ 8801737 w 12633145"/>
              <a:gd name="connsiteY3168" fmla="*/ 5485382 h 10285411"/>
              <a:gd name="connsiteX3169" fmla="*/ 8793853 w 12633145"/>
              <a:gd name="connsiteY3169" fmla="*/ 5501148 h 10285411"/>
              <a:gd name="connsiteX3170" fmla="*/ 8785971 w 12633145"/>
              <a:gd name="connsiteY3170" fmla="*/ 5501148 h 10285411"/>
              <a:gd name="connsiteX3171" fmla="*/ 8785971 w 12633145"/>
              <a:gd name="connsiteY3171" fmla="*/ 5485382 h 10285411"/>
              <a:gd name="connsiteX3172" fmla="*/ 8797796 w 12633145"/>
              <a:gd name="connsiteY3172" fmla="*/ 5477496 h 10285411"/>
              <a:gd name="connsiteX3173" fmla="*/ 8691367 w 12633145"/>
              <a:gd name="connsiteY3173" fmla="*/ 5469612 h 10285411"/>
              <a:gd name="connsiteX3174" fmla="*/ 8675601 w 12633145"/>
              <a:gd name="connsiteY3174" fmla="*/ 5477496 h 10285411"/>
              <a:gd name="connsiteX3175" fmla="*/ 8675601 w 12633145"/>
              <a:gd name="connsiteY3175" fmla="*/ 5485382 h 10285411"/>
              <a:gd name="connsiteX3176" fmla="*/ 8691367 w 12633145"/>
              <a:gd name="connsiteY3176" fmla="*/ 5485382 h 10285411"/>
              <a:gd name="connsiteX3177" fmla="*/ 8707136 w 12633145"/>
              <a:gd name="connsiteY3177" fmla="*/ 5469612 h 10285411"/>
              <a:gd name="connsiteX3178" fmla="*/ 8691367 w 12633145"/>
              <a:gd name="connsiteY3178" fmla="*/ 5469612 h 10285411"/>
              <a:gd name="connsiteX3179" fmla="*/ 114064 w 12633145"/>
              <a:gd name="connsiteY3179" fmla="*/ 5469612 h 10285411"/>
              <a:gd name="connsiteX3180" fmla="*/ 114064 w 12633145"/>
              <a:gd name="connsiteY3180" fmla="*/ 5485382 h 10285411"/>
              <a:gd name="connsiteX3181" fmla="*/ 121948 w 12633145"/>
              <a:gd name="connsiteY3181" fmla="*/ 5477496 h 10285411"/>
              <a:gd name="connsiteX3182" fmla="*/ 129831 w 12633145"/>
              <a:gd name="connsiteY3182" fmla="*/ 5469612 h 10285411"/>
              <a:gd name="connsiteX3183" fmla="*/ 114064 w 12633145"/>
              <a:gd name="connsiteY3183" fmla="*/ 5469612 h 10285411"/>
              <a:gd name="connsiteX3184" fmla="*/ 9006709 w 12633145"/>
              <a:gd name="connsiteY3184" fmla="*/ 5453846 h 10285411"/>
              <a:gd name="connsiteX3185" fmla="*/ 9006709 w 12633145"/>
              <a:gd name="connsiteY3185" fmla="*/ 5469612 h 10285411"/>
              <a:gd name="connsiteX3186" fmla="*/ 9022478 w 12633145"/>
              <a:gd name="connsiteY3186" fmla="*/ 5461729 h 10285411"/>
              <a:gd name="connsiteX3187" fmla="*/ 9006709 w 12633145"/>
              <a:gd name="connsiteY3187" fmla="*/ 5453846 h 10285411"/>
              <a:gd name="connsiteX3188" fmla="*/ 8849038 w 12633145"/>
              <a:gd name="connsiteY3188" fmla="*/ 5422312 h 10285411"/>
              <a:gd name="connsiteX3189" fmla="*/ 8864807 w 12633145"/>
              <a:gd name="connsiteY3189" fmla="*/ 5438079 h 10285411"/>
              <a:gd name="connsiteX3190" fmla="*/ 8849038 w 12633145"/>
              <a:gd name="connsiteY3190" fmla="*/ 5438079 h 10285411"/>
              <a:gd name="connsiteX3191" fmla="*/ 8849038 w 12633145"/>
              <a:gd name="connsiteY3191" fmla="*/ 5422312 h 10285411"/>
              <a:gd name="connsiteX3192" fmla="*/ 9038244 w 12633145"/>
              <a:gd name="connsiteY3192" fmla="*/ 5406545 h 10285411"/>
              <a:gd name="connsiteX3193" fmla="*/ 9038244 w 12633145"/>
              <a:gd name="connsiteY3193" fmla="*/ 5422312 h 10285411"/>
              <a:gd name="connsiteX3194" fmla="*/ 9046128 w 12633145"/>
              <a:gd name="connsiteY3194" fmla="*/ 5414428 h 10285411"/>
              <a:gd name="connsiteX3195" fmla="*/ 9054012 w 12633145"/>
              <a:gd name="connsiteY3195" fmla="*/ 5406545 h 10285411"/>
              <a:gd name="connsiteX3196" fmla="*/ 9038244 w 12633145"/>
              <a:gd name="connsiteY3196" fmla="*/ 5406545 h 10285411"/>
              <a:gd name="connsiteX3197" fmla="*/ 9322053 w 12633145"/>
              <a:gd name="connsiteY3197" fmla="*/ 5390778 h 10285411"/>
              <a:gd name="connsiteX3198" fmla="*/ 9337820 w 12633145"/>
              <a:gd name="connsiteY3198" fmla="*/ 5406545 h 10285411"/>
              <a:gd name="connsiteX3199" fmla="*/ 9337820 w 12633145"/>
              <a:gd name="connsiteY3199" fmla="*/ 5422312 h 10285411"/>
              <a:gd name="connsiteX3200" fmla="*/ 9314169 w 12633145"/>
              <a:gd name="connsiteY3200" fmla="*/ 5438079 h 10285411"/>
              <a:gd name="connsiteX3201" fmla="*/ 9290519 w 12633145"/>
              <a:gd name="connsiteY3201" fmla="*/ 5453846 h 10285411"/>
              <a:gd name="connsiteX3202" fmla="*/ 9251100 w 12633145"/>
              <a:gd name="connsiteY3202" fmla="*/ 5493263 h 10285411"/>
              <a:gd name="connsiteX3203" fmla="*/ 9227449 w 12633145"/>
              <a:gd name="connsiteY3203" fmla="*/ 5516915 h 10285411"/>
              <a:gd name="connsiteX3204" fmla="*/ 9227449 w 12633145"/>
              <a:gd name="connsiteY3204" fmla="*/ 5501148 h 10285411"/>
              <a:gd name="connsiteX3205" fmla="*/ 9235334 w 12633145"/>
              <a:gd name="connsiteY3205" fmla="*/ 5485382 h 10285411"/>
              <a:gd name="connsiteX3206" fmla="*/ 9243218 w 12633145"/>
              <a:gd name="connsiteY3206" fmla="*/ 5469612 h 10285411"/>
              <a:gd name="connsiteX3207" fmla="*/ 9235334 w 12633145"/>
              <a:gd name="connsiteY3207" fmla="*/ 5461729 h 10285411"/>
              <a:gd name="connsiteX3208" fmla="*/ 9211683 w 12633145"/>
              <a:gd name="connsiteY3208" fmla="*/ 5469612 h 10285411"/>
              <a:gd name="connsiteX3209" fmla="*/ 9243218 w 12633145"/>
              <a:gd name="connsiteY3209" fmla="*/ 5438079 h 10285411"/>
              <a:gd name="connsiteX3210" fmla="*/ 9258984 w 12633145"/>
              <a:gd name="connsiteY3210" fmla="*/ 5438079 h 10285411"/>
              <a:gd name="connsiteX3211" fmla="*/ 9258984 w 12633145"/>
              <a:gd name="connsiteY3211" fmla="*/ 5422312 h 10285411"/>
              <a:gd name="connsiteX3212" fmla="*/ 9274750 w 12633145"/>
              <a:gd name="connsiteY3212" fmla="*/ 5422312 h 10285411"/>
              <a:gd name="connsiteX3213" fmla="*/ 9298401 w 12633145"/>
              <a:gd name="connsiteY3213" fmla="*/ 5406545 h 10285411"/>
              <a:gd name="connsiteX3214" fmla="*/ 9322053 w 12633145"/>
              <a:gd name="connsiteY3214" fmla="*/ 5390778 h 10285411"/>
              <a:gd name="connsiteX3215" fmla="*/ 8171054 w 12633145"/>
              <a:gd name="connsiteY3215" fmla="*/ 5390778 h 10285411"/>
              <a:gd name="connsiteX3216" fmla="*/ 8107985 w 12633145"/>
              <a:gd name="connsiteY3216" fmla="*/ 5406545 h 10285411"/>
              <a:gd name="connsiteX3217" fmla="*/ 8123753 w 12633145"/>
              <a:gd name="connsiteY3217" fmla="*/ 5406545 h 10285411"/>
              <a:gd name="connsiteX3218" fmla="*/ 8123753 w 12633145"/>
              <a:gd name="connsiteY3218" fmla="*/ 5422312 h 10285411"/>
              <a:gd name="connsiteX3219" fmla="*/ 8107985 w 12633145"/>
              <a:gd name="connsiteY3219" fmla="*/ 5445962 h 10285411"/>
              <a:gd name="connsiteX3220" fmla="*/ 8107985 w 12633145"/>
              <a:gd name="connsiteY3220" fmla="*/ 5453846 h 10285411"/>
              <a:gd name="connsiteX3221" fmla="*/ 8068568 w 12633145"/>
              <a:gd name="connsiteY3221" fmla="*/ 5477496 h 10285411"/>
              <a:gd name="connsiteX3222" fmla="*/ 8044917 w 12633145"/>
              <a:gd name="connsiteY3222" fmla="*/ 5516915 h 10285411"/>
              <a:gd name="connsiteX3223" fmla="*/ 8092218 w 12633145"/>
              <a:gd name="connsiteY3223" fmla="*/ 5469612 h 10285411"/>
              <a:gd name="connsiteX3224" fmla="*/ 8107985 w 12633145"/>
              <a:gd name="connsiteY3224" fmla="*/ 5453846 h 10285411"/>
              <a:gd name="connsiteX3225" fmla="*/ 8107985 w 12633145"/>
              <a:gd name="connsiteY3225" fmla="*/ 5469612 h 10285411"/>
              <a:gd name="connsiteX3226" fmla="*/ 8139519 w 12633145"/>
              <a:gd name="connsiteY3226" fmla="*/ 5453846 h 10285411"/>
              <a:gd name="connsiteX3227" fmla="*/ 8147403 w 12633145"/>
              <a:gd name="connsiteY3227" fmla="*/ 5422312 h 10285411"/>
              <a:gd name="connsiteX3228" fmla="*/ 8171054 w 12633145"/>
              <a:gd name="connsiteY3228" fmla="*/ 5390778 h 10285411"/>
              <a:gd name="connsiteX3229" fmla="*/ 9385120 w 12633145"/>
              <a:gd name="connsiteY3229" fmla="*/ 5375011 h 10285411"/>
              <a:gd name="connsiteX3230" fmla="*/ 9385120 w 12633145"/>
              <a:gd name="connsiteY3230" fmla="*/ 5390778 h 10285411"/>
              <a:gd name="connsiteX3231" fmla="*/ 9369354 w 12633145"/>
              <a:gd name="connsiteY3231" fmla="*/ 5390778 h 10285411"/>
              <a:gd name="connsiteX3232" fmla="*/ 9306285 w 12633145"/>
              <a:gd name="connsiteY3232" fmla="*/ 5359243 h 10285411"/>
              <a:gd name="connsiteX3233" fmla="*/ 9322053 w 12633145"/>
              <a:gd name="connsiteY3233" fmla="*/ 5359243 h 10285411"/>
              <a:gd name="connsiteX3234" fmla="*/ 9306285 w 12633145"/>
              <a:gd name="connsiteY3234" fmla="*/ 5375011 h 10285411"/>
              <a:gd name="connsiteX3235" fmla="*/ 9306285 w 12633145"/>
              <a:gd name="connsiteY3235" fmla="*/ 5359243 h 10285411"/>
              <a:gd name="connsiteX3236" fmla="*/ 8864807 w 12633145"/>
              <a:gd name="connsiteY3236" fmla="*/ 5343477 h 10285411"/>
              <a:gd name="connsiteX3237" fmla="*/ 8880573 w 12633145"/>
              <a:gd name="connsiteY3237" fmla="*/ 5359243 h 10285411"/>
              <a:gd name="connsiteX3238" fmla="*/ 8864807 w 12633145"/>
              <a:gd name="connsiteY3238" fmla="*/ 5375011 h 10285411"/>
              <a:gd name="connsiteX3239" fmla="*/ 8864807 w 12633145"/>
              <a:gd name="connsiteY3239" fmla="*/ 5359243 h 10285411"/>
              <a:gd name="connsiteX3240" fmla="*/ 8864807 w 12633145"/>
              <a:gd name="connsiteY3240" fmla="*/ 5343477 h 10285411"/>
              <a:gd name="connsiteX3241" fmla="*/ 9448190 w 12633145"/>
              <a:gd name="connsiteY3241" fmla="*/ 5327711 h 10285411"/>
              <a:gd name="connsiteX3242" fmla="*/ 9448190 w 12633145"/>
              <a:gd name="connsiteY3242" fmla="*/ 5335593 h 10285411"/>
              <a:gd name="connsiteX3243" fmla="*/ 9448190 w 12633145"/>
              <a:gd name="connsiteY3243" fmla="*/ 5343477 h 10285411"/>
              <a:gd name="connsiteX3244" fmla="*/ 9432421 w 12633145"/>
              <a:gd name="connsiteY3244" fmla="*/ 5343477 h 10285411"/>
              <a:gd name="connsiteX3245" fmla="*/ 9448190 w 12633145"/>
              <a:gd name="connsiteY3245" fmla="*/ 5327711 h 10285411"/>
              <a:gd name="connsiteX3246" fmla="*/ 8178938 w 12633145"/>
              <a:gd name="connsiteY3246" fmla="*/ 5327711 h 10285411"/>
              <a:gd name="connsiteX3247" fmla="*/ 8171054 w 12633145"/>
              <a:gd name="connsiteY3247" fmla="*/ 5359243 h 10285411"/>
              <a:gd name="connsiteX3248" fmla="*/ 8171054 w 12633145"/>
              <a:gd name="connsiteY3248" fmla="*/ 5375011 h 10285411"/>
              <a:gd name="connsiteX3249" fmla="*/ 8186820 w 12633145"/>
              <a:gd name="connsiteY3249" fmla="*/ 5359243 h 10285411"/>
              <a:gd name="connsiteX3250" fmla="*/ 8186820 w 12633145"/>
              <a:gd name="connsiteY3250" fmla="*/ 5335593 h 10285411"/>
              <a:gd name="connsiteX3251" fmla="*/ 8178938 w 12633145"/>
              <a:gd name="connsiteY3251" fmla="*/ 5327711 h 10285411"/>
              <a:gd name="connsiteX3252" fmla="*/ 9337820 w 12633145"/>
              <a:gd name="connsiteY3252" fmla="*/ 5311942 h 10285411"/>
              <a:gd name="connsiteX3253" fmla="*/ 9353586 w 12633145"/>
              <a:gd name="connsiteY3253" fmla="*/ 5311942 h 10285411"/>
              <a:gd name="connsiteX3254" fmla="*/ 9337820 w 12633145"/>
              <a:gd name="connsiteY3254" fmla="*/ 5327711 h 10285411"/>
              <a:gd name="connsiteX3255" fmla="*/ 9322053 w 12633145"/>
              <a:gd name="connsiteY3255" fmla="*/ 5343477 h 10285411"/>
              <a:gd name="connsiteX3256" fmla="*/ 9393002 w 12633145"/>
              <a:gd name="connsiteY3256" fmla="*/ 5302088 h 10285411"/>
              <a:gd name="connsiteX3257" fmla="*/ 9400889 w 12633145"/>
              <a:gd name="connsiteY3257" fmla="*/ 5304059 h 10285411"/>
              <a:gd name="connsiteX3258" fmla="*/ 9416655 w 12633145"/>
              <a:gd name="connsiteY3258" fmla="*/ 5311942 h 10285411"/>
              <a:gd name="connsiteX3259" fmla="*/ 9400889 w 12633145"/>
              <a:gd name="connsiteY3259" fmla="*/ 5311942 h 10285411"/>
              <a:gd name="connsiteX3260" fmla="*/ 9393002 w 12633145"/>
              <a:gd name="connsiteY3260" fmla="*/ 5302088 h 10285411"/>
              <a:gd name="connsiteX3261" fmla="*/ 9038244 w 12633145"/>
              <a:gd name="connsiteY3261" fmla="*/ 5296176 h 10285411"/>
              <a:gd name="connsiteX3262" fmla="*/ 9038244 w 12633145"/>
              <a:gd name="connsiteY3262" fmla="*/ 5311942 h 10285411"/>
              <a:gd name="connsiteX3263" fmla="*/ 9022478 w 12633145"/>
              <a:gd name="connsiteY3263" fmla="*/ 5311942 h 10285411"/>
              <a:gd name="connsiteX3264" fmla="*/ 9038244 w 12633145"/>
              <a:gd name="connsiteY3264" fmla="*/ 5296176 h 10285411"/>
              <a:gd name="connsiteX3265" fmla="*/ 8849038 w 12633145"/>
              <a:gd name="connsiteY3265" fmla="*/ 5296176 h 10285411"/>
              <a:gd name="connsiteX3266" fmla="*/ 8841156 w 12633145"/>
              <a:gd name="connsiteY3266" fmla="*/ 5304059 h 10285411"/>
              <a:gd name="connsiteX3267" fmla="*/ 8833272 w 12633145"/>
              <a:gd name="connsiteY3267" fmla="*/ 5311942 h 10285411"/>
              <a:gd name="connsiteX3268" fmla="*/ 8833272 w 12633145"/>
              <a:gd name="connsiteY3268" fmla="*/ 5327711 h 10285411"/>
              <a:gd name="connsiteX3269" fmla="*/ 8849038 w 12633145"/>
              <a:gd name="connsiteY3269" fmla="*/ 5296176 h 10285411"/>
              <a:gd name="connsiteX3270" fmla="*/ 9258984 w 12633145"/>
              <a:gd name="connsiteY3270" fmla="*/ 5280408 h 10285411"/>
              <a:gd name="connsiteX3271" fmla="*/ 9227449 w 12633145"/>
              <a:gd name="connsiteY3271" fmla="*/ 5343477 h 10285411"/>
              <a:gd name="connsiteX3272" fmla="*/ 9195915 w 12633145"/>
              <a:gd name="connsiteY3272" fmla="*/ 5359243 h 10285411"/>
              <a:gd name="connsiteX3273" fmla="*/ 9227449 w 12633145"/>
              <a:gd name="connsiteY3273" fmla="*/ 5311942 h 10285411"/>
              <a:gd name="connsiteX3274" fmla="*/ 9258984 w 12633145"/>
              <a:gd name="connsiteY3274" fmla="*/ 5280408 h 10285411"/>
              <a:gd name="connsiteX3275" fmla="*/ 9069778 w 12633145"/>
              <a:gd name="connsiteY3275" fmla="*/ 5248873 h 10285411"/>
              <a:gd name="connsiteX3276" fmla="*/ 9077663 w 12633145"/>
              <a:gd name="connsiteY3276" fmla="*/ 5264640 h 10285411"/>
              <a:gd name="connsiteX3277" fmla="*/ 9085545 w 12633145"/>
              <a:gd name="connsiteY3277" fmla="*/ 5248873 h 10285411"/>
              <a:gd name="connsiteX3278" fmla="*/ 9069778 w 12633145"/>
              <a:gd name="connsiteY3278" fmla="*/ 5248873 h 10285411"/>
              <a:gd name="connsiteX3279" fmla="*/ 8959408 w 12633145"/>
              <a:gd name="connsiteY3279" fmla="*/ 5217341 h 10285411"/>
              <a:gd name="connsiteX3280" fmla="*/ 8927874 w 12633145"/>
              <a:gd name="connsiteY3280" fmla="*/ 5264640 h 10285411"/>
              <a:gd name="connsiteX3281" fmla="*/ 8919992 w 12633145"/>
              <a:gd name="connsiteY3281" fmla="*/ 5264640 h 10285411"/>
              <a:gd name="connsiteX3282" fmla="*/ 8912108 w 12633145"/>
              <a:gd name="connsiteY3282" fmla="*/ 5280408 h 10285411"/>
              <a:gd name="connsiteX3283" fmla="*/ 8896341 w 12633145"/>
              <a:gd name="connsiteY3283" fmla="*/ 5311942 h 10285411"/>
              <a:gd name="connsiteX3284" fmla="*/ 8864807 w 12633145"/>
              <a:gd name="connsiteY3284" fmla="*/ 5343477 h 10285411"/>
              <a:gd name="connsiteX3285" fmla="*/ 8849038 w 12633145"/>
              <a:gd name="connsiteY3285" fmla="*/ 5375011 h 10285411"/>
              <a:gd name="connsiteX3286" fmla="*/ 8864807 w 12633145"/>
              <a:gd name="connsiteY3286" fmla="*/ 5390778 h 10285411"/>
              <a:gd name="connsiteX3287" fmla="*/ 8849038 w 12633145"/>
              <a:gd name="connsiteY3287" fmla="*/ 5406545 h 10285411"/>
              <a:gd name="connsiteX3288" fmla="*/ 8841156 w 12633145"/>
              <a:gd name="connsiteY3288" fmla="*/ 5414428 h 10285411"/>
              <a:gd name="connsiteX3289" fmla="*/ 8833272 w 12633145"/>
              <a:gd name="connsiteY3289" fmla="*/ 5438079 h 10285411"/>
              <a:gd name="connsiteX3290" fmla="*/ 8801737 w 12633145"/>
              <a:gd name="connsiteY3290" fmla="*/ 5469612 h 10285411"/>
              <a:gd name="connsiteX3291" fmla="*/ 8801737 w 12633145"/>
              <a:gd name="connsiteY3291" fmla="*/ 5453846 h 10285411"/>
              <a:gd name="connsiteX3292" fmla="*/ 8809622 w 12633145"/>
              <a:gd name="connsiteY3292" fmla="*/ 5430195 h 10285411"/>
              <a:gd name="connsiteX3293" fmla="*/ 8785971 w 12633145"/>
              <a:gd name="connsiteY3293" fmla="*/ 5453846 h 10285411"/>
              <a:gd name="connsiteX3294" fmla="*/ 8770203 w 12633145"/>
              <a:gd name="connsiteY3294" fmla="*/ 5438079 h 10285411"/>
              <a:gd name="connsiteX3295" fmla="*/ 8754437 w 12633145"/>
              <a:gd name="connsiteY3295" fmla="*/ 5438079 h 10285411"/>
              <a:gd name="connsiteX3296" fmla="*/ 8754437 w 12633145"/>
              <a:gd name="connsiteY3296" fmla="*/ 5422312 h 10285411"/>
              <a:gd name="connsiteX3297" fmla="*/ 8770203 w 12633145"/>
              <a:gd name="connsiteY3297" fmla="*/ 5422312 h 10285411"/>
              <a:gd name="connsiteX3298" fmla="*/ 8775769 w 12633145"/>
              <a:gd name="connsiteY3298" fmla="*/ 5400054 h 10285411"/>
              <a:gd name="connsiteX3299" fmla="*/ 8768232 w 12633145"/>
              <a:gd name="connsiteY3299" fmla="*/ 5404573 h 10285411"/>
              <a:gd name="connsiteX3300" fmla="*/ 8754437 w 12633145"/>
              <a:gd name="connsiteY3300" fmla="*/ 5406545 h 10285411"/>
              <a:gd name="connsiteX3301" fmla="*/ 8738670 w 12633145"/>
              <a:gd name="connsiteY3301" fmla="*/ 5422312 h 10285411"/>
              <a:gd name="connsiteX3302" fmla="*/ 8746552 w 12633145"/>
              <a:gd name="connsiteY3302" fmla="*/ 5438079 h 10285411"/>
              <a:gd name="connsiteX3303" fmla="*/ 8754437 w 12633145"/>
              <a:gd name="connsiteY3303" fmla="*/ 5453846 h 10285411"/>
              <a:gd name="connsiteX3304" fmla="*/ 8738670 w 12633145"/>
              <a:gd name="connsiteY3304" fmla="*/ 5453846 h 10285411"/>
              <a:gd name="connsiteX3305" fmla="*/ 8722902 w 12633145"/>
              <a:gd name="connsiteY3305" fmla="*/ 5469612 h 10285411"/>
              <a:gd name="connsiteX3306" fmla="*/ 8722902 w 12633145"/>
              <a:gd name="connsiteY3306" fmla="*/ 5485382 h 10285411"/>
              <a:gd name="connsiteX3307" fmla="*/ 8722902 w 12633145"/>
              <a:gd name="connsiteY3307" fmla="*/ 5516915 h 10285411"/>
              <a:gd name="connsiteX3308" fmla="*/ 8738670 w 12633145"/>
              <a:gd name="connsiteY3308" fmla="*/ 5485382 h 10285411"/>
              <a:gd name="connsiteX3309" fmla="*/ 8754437 w 12633145"/>
              <a:gd name="connsiteY3309" fmla="*/ 5469612 h 10285411"/>
              <a:gd name="connsiteX3310" fmla="*/ 8754437 w 12633145"/>
              <a:gd name="connsiteY3310" fmla="*/ 5485382 h 10285411"/>
              <a:gd name="connsiteX3311" fmla="*/ 8770203 w 12633145"/>
              <a:gd name="connsiteY3311" fmla="*/ 5469612 h 10285411"/>
              <a:gd name="connsiteX3312" fmla="*/ 8770203 w 12633145"/>
              <a:gd name="connsiteY3312" fmla="*/ 5485382 h 10285411"/>
              <a:gd name="connsiteX3313" fmla="*/ 8762321 w 12633145"/>
              <a:gd name="connsiteY3313" fmla="*/ 5516915 h 10285411"/>
              <a:gd name="connsiteX3314" fmla="*/ 8785971 w 12633145"/>
              <a:gd name="connsiteY3314" fmla="*/ 5532682 h 10285411"/>
              <a:gd name="connsiteX3315" fmla="*/ 8785971 w 12633145"/>
              <a:gd name="connsiteY3315" fmla="*/ 5548449 h 10285411"/>
              <a:gd name="connsiteX3316" fmla="*/ 8762321 w 12633145"/>
              <a:gd name="connsiteY3316" fmla="*/ 5548449 h 10285411"/>
              <a:gd name="connsiteX3317" fmla="*/ 8754437 w 12633145"/>
              <a:gd name="connsiteY3317" fmla="*/ 5556333 h 10285411"/>
              <a:gd name="connsiteX3318" fmla="*/ 8762321 w 12633145"/>
              <a:gd name="connsiteY3318" fmla="*/ 5564217 h 10285411"/>
              <a:gd name="connsiteX3319" fmla="*/ 8762321 w 12633145"/>
              <a:gd name="connsiteY3319" fmla="*/ 5579983 h 10285411"/>
              <a:gd name="connsiteX3320" fmla="*/ 8772667 w 12633145"/>
              <a:gd name="connsiteY3320" fmla="*/ 5594764 h 10285411"/>
              <a:gd name="connsiteX3321" fmla="*/ 8780193 w 12633145"/>
              <a:gd name="connsiteY3321" fmla="*/ 5595324 h 10285411"/>
              <a:gd name="connsiteX3322" fmla="*/ 8770203 w 12633145"/>
              <a:gd name="connsiteY3322" fmla="*/ 5599693 h 10285411"/>
              <a:gd name="connsiteX3323" fmla="*/ 8738670 w 12633145"/>
              <a:gd name="connsiteY3323" fmla="*/ 5643051 h 10285411"/>
              <a:gd name="connsiteX3324" fmla="*/ 8738670 w 12633145"/>
              <a:gd name="connsiteY3324" fmla="*/ 5658818 h 10285411"/>
              <a:gd name="connsiteX3325" fmla="*/ 8722902 w 12633145"/>
              <a:gd name="connsiteY3325" fmla="*/ 5658818 h 10285411"/>
              <a:gd name="connsiteX3326" fmla="*/ 8691367 w 12633145"/>
              <a:gd name="connsiteY3326" fmla="*/ 5674585 h 10285411"/>
              <a:gd name="connsiteX3327" fmla="*/ 8675601 w 12633145"/>
              <a:gd name="connsiteY3327" fmla="*/ 5674585 h 10285411"/>
              <a:gd name="connsiteX3328" fmla="*/ 8659833 w 12633145"/>
              <a:gd name="connsiteY3328" fmla="*/ 5690352 h 10285411"/>
              <a:gd name="connsiteX3329" fmla="*/ 8644067 w 12633145"/>
              <a:gd name="connsiteY3329" fmla="*/ 5690352 h 10285411"/>
              <a:gd name="connsiteX3330" fmla="*/ 8675601 w 12633145"/>
              <a:gd name="connsiteY3330" fmla="*/ 5658818 h 10285411"/>
              <a:gd name="connsiteX3331" fmla="*/ 8675601 w 12633145"/>
              <a:gd name="connsiteY3331" fmla="*/ 5643051 h 10285411"/>
              <a:gd name="connsiteX3332" fmla="*/ 8659833 w 12633145"/>
              <a:gd name="connsiteY3332" fmla="*/ 5619401 h 10285411"/>
              <a:gd name="connsiteX3333" fmla="*/ 8628300 w 12633145"/>
              <a:gd name="connsiteY3333" fmla="*/ 5627284 h 10285411"/>
              <a:gd name="connsiteX3334" fmla="*/ 8628300 w 12633145"/>
              <a:gd name="connsiteY3334" fmla="*/ 5611518 h 10285411"/>
              <a:gd name="connsiteX3335" fmla="*/ 8628300 w 12633145"/>
              <a:gd name="connsiteY3335" fmla="*/ 5595751 h 10285411"/>
              <a:gd name="connsiteX3336" fmla="*/ 8644067 w 12633145"/>
              <a:gd name="connsiteY3336" fmla="*/ 5579983 h 10285411"/>
              <a:gd name="connsiteX3337" fmla="*/ 8628300 w 12633145"/>
              <a:gd name="connsiteY3337" fmla="*/ 5564217 h 10285411"/>
              <a:gd name="connsiteX3338" fmla="*/ 8612532 w 12633145"/>
              <a:gd name="connsiteY3338" fmla="*/ 5611518 h 10285411"/>
              <a:gd name="connsiteX3339" fmla="*/ 8596766 w 12633145"/>
              <a:gd name="connsiteY3339" fmla="*/ 5627284 h 10285411"/>
              <a:gd name="connsiteX3340" fmla="*/ 8580997 w 12633145"/>
              <a:gd name="connsiteY3340" fmla="*/ 5643051 h 10285411"/>
              <a:gd name="connsiteX3341" fmla="*/ 8549465 w 12633145"/>
              <a:gd name="connsiteY3341" fmla="*/ 5674585 h 10285411"/>
              <a:gd name="connsiteX3342" fmla="*/ 8533696 w 12633145"/>
              <a:gd name="connsiteY3342" fmla="*/ 5706119 h 10285411"/>
              <a:gd name="connsiteX3343" fmla="*/ 8533696 w 12633145"/>
              <a:gd name="connsiteY3343" fmla="*/ 5721888 h 10285411"/>
              <a:gd name="connsiteX3344" fmla="*/ 8517930 w 12633145"/>
              <a:gd name="connsiteY3344" fmla="*/ 5737653 h 10285411"/>
              <a:gd name="connsiteX3345" fmla="*/ 8517930 w 12633145"/>
              <a:gd name="connsiteY3345" fmla="*/ 5769189 h 10285411"/>
              <a:gd name="connsiteX3346" fmla="*/ 8502162 w 12633145"/>
              <a:gd name="connsiteY3346" fmla="*/ 5784955 h 10285411"/>
              <a:gd name="connsiteX3347" fmla="*/ 8486396 w 12633145"/>
              <a:gd name="connsiteY3347" fmla="*/ 5784955 h 10285411"/>
              <a:gd name="connsiteX3348" fmla="*/ 8486396 w 12633145"/>
              <a:gd name="connsiteY3348" fmla="*/ 5800722 h 10285411"/>
              <a:gd name="connsiteX3349" fmla="*/ 8486396 w 12633145"/>
              <a:gd name="connsiteY3349" fmla="*/ 5816490 h 10285411"/>
              <a:gd name="connsiteX3350" fmla="*/ 8470629 w 12633145"/>
              <a:gd name="connsiteY3350" fmla="*/ 5816490 h 10285411"/>
              <a:gd name="connsiteX3351" fmla="*/ 8454861 w 12633145"/>
              <a:gd name="connsiteY3351" fmla="*/ 5800722 h 10285411"/>
              <a:gd name="connsiteX3352" fmla="*/ 8454861 w 12633145"/>
              <a:gd name="connsiteY3352" fmla="*/ 5816490 h 10285411"/>
              <a:gd name="connsiteX3353" fmla="*/ 8470629 w 12633145"/>
              <a:gd name="connsiteY3353" fmla="*/ 5848024 h 10285411"/>
              <a:gd name="connsiteX3354" fmla="*/ 8486396 w 12633145"/>
              <a:gd name="connsiteY3354" fmla="*/ 5863790 h 10285411"/>
              <a:gd name="connsiteX3355" fmla="*/ 8454861 w 12633145"/>
              <a:gd name="connsiteY3355" fmla="*/ 5855907 h 10285411"/>
              <a:gd name="connsiteX3356" fmla="*/ 8431211 w 12633145"/>
              <a:gd name="connsiteY3356" fmla="*/ 5855907 h 10285411"/>
              <a:gd name="connsiteX3357" fmla="*/ 8426481 w 12633145"/>
              <a:gd name="connsiteY3357" fmla="*/ 5863790 h 10285411"/>
              <a:gd name="connsiteX3358" fmla="*/ 8423326 w 12633145"/>
              <a:gd name="connsiteY3358" fmla="*/ 5863790 h 10285411"/>
              <a:gd name="connsiteX3359" fmla="*/ 8425752 w 12633145"/>
              <a:gd name="connsiteY3359" fmla="*/ 5865004 h 10285411"/>
              <a:gd name="connsiteX3360" fmla="*/ 8425299 w 12633145"/>
              <a:gd name="connsiteY3360" fmla="*/ 5865762 h 10285411"/>
              <a:gd name="connsiteX3361" fmla="*/ 8423326 w 12633145"/>
              <a:gd name="connsiteY3361" fmla="*/ 5879558 h 10285411"/>
              <a:gd name="connsiteX3362" fmla="*/ 8439095 w 12633145"/>
              <a:gd name="connsiteY3362" fmla="*/ 5879558 h 10285411"/>
              <a:gd name="connsiteX3363" fmla="*/ 8437660 w 12633145"/>
              <a:gd name="connsiteY3363" fmla="*/ 5870958 h 10285411"/>
              <a:gd name="connsiteX3364" fmla="*/ 8454861 w 12633145"/>
              <a:gd name="connsiteY3364" fmla="*/ 5879558 h 10285411"/>
              <a:gd name="connsiteX3365" fmla="*/ 8470629 w 12633145"/>
              <a:gd name="connsiteY3365" fmla="*/ 5879558 h 10285411"/>
              <a:gd name="connsiteX3366" fmla="*/ 8486396 w 12633145"/>
              <a:gd name="connsiteY3366" fmla="*/ 5879558 h 10285411"/>
              <a:gd name="connsiteX3367" fmla="*/ 8486396 w 12633145"/>
              <a:gd name="connsiteY3367" fmla="*/ 5895325 h 10285411"/>
              <a:gd name="connsiteX3368" fmla="*/ 8478511 w 12633145"/>
              <a:gd name="connsiteY3368" fmla="*/ 5895325 h 10285411"/>
              <a:gd name="connsiteX3369" fmla="*/ 8462745 w 12633145"/>
              <a:gd name="connsiteY3369" fmla="*/ 5895325 h 10285411"/>
              <a:gd name="connsiteX3370" fmla="*/ 8439095 w 12633145"/>
              <a:gd name="connsiteY3370" fmla="*/ 5911092 h 10285411"/>
              <a:gd name="connsiteX3371" fmla="*/ 8439095 w 12633145"/>
              <a:gd name="connsiteY3371" fmla="*/ 5926859 h 10285411"/>
              <a:gd name="connsiteX3372" fmla="*/ 8454861 w 12633145"/>
              <a:gd name="connsiteY3372" fmla="*/ 5926859 h 10285411"/>
              <a:gd name="connsiteX3373" fmla="*/ 8486396 w 12633145"/>
              <a:gd name="connsiteY3373" fmla="*/ 5911092 h 10285411"/>
              <a:gd name="connsiteX3374" fmla="*/ 8502162 w 12633145"/>
              <a:gd name="connsiteY3374" fmla="*/ 5911092 h 10285411"/>
              <a:gd name="connsiteX3375" fmla="*/ 8517930 w 12633145"/>
              <a:gd name="connsiteY3375" fmla="*/ 5879558 h 10285411"/>
              <a:gd name="connsiteX3376" fmla="*/ 8517930 w 12633145"/>
              <a:gd name="connsiteY3376" fmla="*/ 5863790 h 10285411"/>
              <a:gd name="connsiteX3377" fmla="*/ 8533696 w 12633145"/>
              <a:gd name="connsiteY3377" fmla="*/ 5848024 h 10285411"/>
              <a:gd name="connsiteX3378" fmla="*/ 8549465 w 12633145"/>
              <a:gd name="connsiteY3378" fmla="*/ 5816490 h 10285411"/>
              <a:gd name="connsiteX3379" fmla="*/ 8628300 w 12633145"/>
              <a:gd name="connsiteY3379" fmla="*/ 5784955 h 10285411"/>
              <a:gd name="connsiteX3380" fmla="*/ 8628300 w 12633145"/>
              <a:gd name="connsiteY3380" fmla="*/ 5769189 h 10285411"/>
              <a:gd name="connsiteX3381" fmla="*/ 8612532 w 12633145"/>
              <a:gd name="connsiteY3381" fmla="*/ 5777072 h 10285411"/>
              <a:gd name="connsiteX3382" fmla="*/ 8612532 w 12633145"/>
              <a:gd name="connsiteY3382" fmla="*/ 5753422 h 10285411"/>
              <a:gd name="connsiteX3383" fmla="*/ 8628300 w 12633145"/>
              <a:gd name="connsiteY3383" fmla="*/ 5737653 h 10285411"/>
              <a:gd name="connsiteX3384" fmla="*/ 8644067 w 12633145"/>
              <a:gd name="connsiteY3384" fmla="*/ 5721888 h 10285411"/>
              <a:gd name="connsiteX3385" fmla="*/ 8659833 w 12633145"/>
              <a:gd name="connsiteY3385" fmla="*/ 5706119 h 10285411"/>
              <a:gd name="connsiteX3386" fmla="*/ 8659833 w 12633145"/>
              <a:gd name="connsiteY3386" fmla="*/ 5714003 h 10285411"/>
              <a:gd name="connsiteX3387" fmla="*/ 8675601 w 12633145"/>
              <a:gd name="connsiteY3387" fmla="*/ 5721888 h 10285411"/>
              <a:gd name="connsiteX3388" fmla="*/ 8691367 w 12633145"/>
              <a:gd name="connsiteY3388" fmla="*/ 5706119 h 10285411"/>
              <a:gd name="connsiteX3389" fmla="*/ 8715018 w 12633145"/>
              <a:gd name="connsiteY3389" fmla="*/ 5690352 h 10285411"/>
              <a:gd name="connsiteX3390" fmla="*/ 8738670 w 12633145"/>
              <a:gd name="connsiteY3390" fmla="*/ 5721888 h 10285411"/>
              <a:gd name="connsiteX3391" fmla="*/ 8738670 w 12633145"/>
              <a:gd name="connsiteY3391" fmla="*/ 5737653 h 10285411"/>
              <a:gd name="connsiteX3392" fmla="*/ 8754437 w 12633145"/>
              <a:gd name="connsiteY3392" fmla="*/ 5753422 h 10285411"/>
              <a:gd name="connsiteX3393" fmla="*/ 8754437 w 12633145"/>
              <a:gd name="connsiteY3393" fmla="*/ 5769189 h 10285411"/>
              <a:gd name="connsiteX3394" fmla="*/ 8770203 w 12633145"/>
              <a:gd name="connsiteY3394" fmla="*/ 5753422 h 10285411"/>
              <a:gd name="connsiteX3395" fmla="*/ 8785971 w 12633145"/>
              <a:gd name="connsiteY3395" fmla="*/ 5737653 h 10285411"/>
              <a:gd name="connsiteX3396" fmla="*/ 8785971 w 12633145"/>
              <a:gd name="connsiteY3396" fmla="*/ 5706119 h 10285411"/>
              <a:gd name="connsiteX3397" fmla="*/ 8770203 w 12633145"/>
              <a:gd name="connsiteY3397" fmla="*/ 5706119 h 10285411"/>
              <a:gd name="connsiteX3398" fmla="*/ 8785971 w 12633145"/>
              <a:gd name="connsiteY3398" fmla="*/ 5674585 h 10285411"/>
              <a:gd name="connsiteX3399" fmla="*/ 8817506 w 12633145"/>
              <a:gd name="connsiteY3399" fmla="*/ 5658818 h 10285411"/>
              <a:gd name="connsiteX3400" fmla="*/ 8817506 w 12633145"/>
              <a:gd name="connsiteY3400" fmla="*/ 5643051 h 10285411"/>
              <a:gd name="connsiteX3401" fmla="*/ 8817506 w 12633145"/>
              <a:gd name="connsiteY3401" fmla="*/ 5619401 h 10285411"/>
              <a:gd name="connsiteX3402" fmla="*/ 8833272 w 12633145"/>
              <a:gd name="connsiteY3402" fmla="*/ 5611518 h 10285411"/>
              <a:gd name="connsiteX3403" fmla="*/ 8825388 w 12633145"/>
              <a:gd name="connsiteY3403" fmla="*/ 5564217 h 10285411"/>
              <a:gd name="connsiteX3404" fmla="*/ 8833272 w 12633145"/>
              <a:gd name="connsiteY3404" fmla="*/ 5532682 h 10285411"/>
              <a:gd name="connsiteX3405" fmla="*/ 8849038 w 12633145"/>
              <a:gd name="connsiteY3405" fmla="*/ 5516915 h 10285411"/>
              <a:gd name="connsiteX3406" fmla="*/ 8856923 w 12633145"/>
              <a:gd name="connsiteY3406" fmla="*/ 5501148 h 10285411"/>
              <a:gd name="connsiteX3407" fmla="*/ 8864807 w 12633145"/>
              <a:gd name="connsiteY3407" fmla="*/ 5493263 h 10285411"/>
              <a:gd name="connsiteX3408" fmla="*/ 8864807 w 12633145"/>
              <a:gd name="connsiteY3408" fmla="*/ 5485382 h 10285411"/>
              <a:gd name="connsiteX3409" fmla="*/ 8864807 w 12633145"/>
              <a:gd name="connsiteY3409" fmla="*/ 5469612 h 10285411"/>
              <a:gd name="connsiteX3410" fmla="*/ 8880573 w 12633145"/>
              <a:gd name="connsiteY3410" fmla="*/ 5453846 h 10285411"/>
              <a:gd name="connsiteX3411" fmla="*/ 8880573 w 12633145"/>
              <a:gd name="connsiteY3411" fmla="*/ 5438079 h 10285411"/>
              <a:gd name="connsiteX3412" fmla="*/ 8896341 w 12633145"/>
              <a:gd name="connsiteY3412" fmla="*/ 5438079 h 10285411"/>
              <a:gd name="connsiteX3413" fmla="*/ 8912108 w 12633145"/>
              <a:gd name="connsiteY3413" fmla="*/ 5453846 h 10285411"/>
              <a:gd name="connsiteX3414" fmla="*/ 8912108 w 12633145"/>
              <a:gd name="connsiteY3414" fmla="*/ 5438079 h 10285411"/>
              <a:gd name="connsiteX3415" fmla="*/ 8919992 w 12633145"/>
              <a:gd name="connsiteY3415" fmla="*/ 5406545 h 10285411"/>
              <a:gd name="connsiteX3416" fmla="*/ 8943642 w 12633145"/>
              <a:gd name="connsiteY3416" fmla="*/ 5390778 h 10285411"/>
              <a:gd name="connsiteX3417" fmla="*/ 8959408 w 12633145"/>
              <a:gd name="connsiteY3417" fmla="*/ 5390778 h 10285411"/>
              <a:gd name="connsiteX3418" fmla="*/ 8975177 w 12633145"/>
              <a:gd name="connsiteY3418" fmla="*/ 5390778 h 10285411"/>
              <a:gd name="connsiteX3419" fmla="*/ 8967293 w 12633145"/>
              <a:gd name="connsiteY3419" fmla="*/ 5398662 h 10285411"/>
              <a:gd name="connsiteX3420" fmla="*/ 8959408 w 12633145"/>
              <a:gd name="connsiteY3420" fmla="*/ 5406545 h 10285411"/>
              <a:gd name="connsiteX3421" fmla="*/ 8943642 w 12633145"/>
              <a:gd name="connsiteY3421" fmla="*/ 5422312 h 10285411"/>
              <a:gd name="connsiteX3422" fmla="*/ 8935758 w 12633145"/>
              <a:gd name="connsiteY3422" fmla="*/ 5438079 h 10285411"/>
              <a:gd name="connsiteX3423" fmla="*/ 8927874 w 12633145"/>
              <a:gd name="connsiteY3423" fmla="*/ 5453846 h 10285411"/>
              <a:gd name="connsiteX3424" fmla="*/ 8959408 w 12633145"/>
              <a:gd name="connsiteY3424" fmla="*/ 5438079 h 10285411"/>
              <a:gd name="connsiteX3425" fmla="*/ 8975177 w 12633145"/>
              <a:gd name="connsiteY3425" fmla="*/ 5406545 h 10285411"/>
              <a:gd name="connsiteX3426" fmla="*/ 8998827 w 12633145"/>
              <a:gd name="connsiteY3426" fmla="*/ 5406545 h 10285411"/>
              <a:gd name="connsiteX3427" fmla="*/ 9006709 w 12633145"/>
              <a:gd name="connsiteY3427" fmla="*/ 5406545 h 10285411"/>
              <a:gd name="connsiteX3428" fmla="*/ 9022478 w 12633145"/>
              <a:gd name="connsiteY3428" fmla="*/ 5390778 h 10285411"/>
              <a:gd name="connsiteX3429" fmla="*/ 9054012 w 12633145"/>
              <a:gd name="connsiteY3429" fmla="*/ 5359243 h 10285411"/>
              <a:gd name="connsiteX3430" fmla="*/ 9069778 w 12633145"/>
              <a:gd name="connsiteY3430" fmla="*/ 5296176 h 10285411"/>
              <a:gd name="connsiteX3431" fmla="*/ 9069778 w 12633145"/>
              <a:gd name="connsiteY3431" fmla="*/ 5280408 h 10285411"/>
              <a:gd name="connsiteX3432" fmla="*/ 9054012 w 12633145"/>
              <a:gd name="connsiteY3432" fmla="*/ 5280408 h 10285411"/>
              <a:gd name="connsiteX3433" fmla="*/ 9038244 w 12633145"/>
              <a:gd name="connsiteY3433" fmla="*/ 5264640 h 10285411"/>
              <a:gd name="connsiteX3434" fmla="*/ 9006709 w 12633145"/>
              <a:gd name="connsiteY3434" fmla="*/ 5296176 h 10285411"/>
              <a:gd name="connsiteX3435" fmla="*/ 8990943 w 12633145"/>
              <a:gd name="connsiteY3435" fmla="*/ 5311942 h 10285411"/>
              <a:gd name="connsiteX3436" fmla="*/ 8975177 w 12633145"/>
              <a:gd name="connsiteY3436" fmla="*/ 5311942 h 10285411"/>
              <a:gd name="connsiteX3437" fmla="*/ 8959408 w 12633145"/>
              <a:gd name="connsiteY3437" fmla="*/ 5311942 h 10285411"/>
              <a:gd name="connsiteX3438" fmla="*/ 8967293 w 12633145"/>
              <a:gd name="connsiteY3438" fmla="*/ 5351361 h 10285411"/>
              <a:gd name="connsiteX3439" fmla="*/ 8959408 w 12633145"/>
              <a:gd name="connsiteY3439" fmla="*/ 5375011 h 10285411"/>
              <a:gd name="connsiteX3440" fmla="*/ 8927874 w 12633145"/>
              <a:gd name="connsiteY3440" fmla="*/ 5390778 h 10285411"/>
              <a:gd name="connsiteX3441" fmla="*/ 8912108 w 12633145"/>
              <a:gd name="connsiteY3441" fmla="*/ 5390778 h 10285411"/>
              <a:gd name="connsiteX3442" fmla="*/ 8896341 w 12633145"/>
              <a:gd name="connsiteY3442" fmla="*/ 5390778 h 10285411"/>
              <a:gd name="connsiteX3443" fmla="*/ 8927874 w 12633145"/>
              <a:gd name="connsiteY3443" fmla="*/ 5359243 h 10285411"/>
              <a:gd name="connsiteX3444" fmla="*/ 8943642 w 12633145"/>
              <a:gd name="connsiteY3444" fmla="*/ 5343477 h 10285411"/>
              <a:gd name="connsiteX3445" fmla="*/ 8943642 w 12633145"/>
              <a:gd name="connsiteY3445" fmla="*/ 5311942 h 10285411"/>
              <a:gd name="connsiteX3446" fmla="*/ 8943642 w 12633145"/>
              <a:gd name="connsiteY3446" fmla="*/ 5280408 h 10285411"/>
              <a:gd name="connsiteX3447" fmla="*/ 8959408 w 12633145"/>
              <a:gd name="connsiteY3447" fmla="*/ 5264640 h 10285411"/>
              <a:gd name="connsiteX3448" fmla="*/ 8959408 w 12633145"/>
              <a:gd name="connsiteY3448" fmla="*/ 5248873 h 10285411"/>
              <a:gd name="connsiteX3449" fmla="*/ 8959408 w 12633145"/>
              <a:gd name="connsiteY3449" fmla="*/ 5233106 h 10285411"/>
              <a:gd name="connsiteX3450" fmla="*/ 9000404 w 12633145"/>
              <a:gd name="connsiteY3450" fmla="*/ 5182653 h 10285411"/>
              <a:gd name="connsiteX3451" fmla="*/ 8990943 w 12633145"/>
              <a:gd name="connsiteY3451" fmla="*/ 5185805 h 10285411"/>
              <a:gd name="connsiteX3452" fmla="*/ 8990943 w 12633145"/>
              <a:gd name="connsiteY3452" fmla="*/ 5201572 h 10285411"/>
              <a:gd name="connsiteX3453" fmla="*/ 9511257 w 12633145"/>
              <a:gd name="connsiteY3453" fmla="*/ 5170039 h 10285411"/>
              <a:gd name="connsiteX3454" fmla="*/ 9527025 w 12633145"/>
              <a:gd name="connsiteY3454" fmla="*/ 5170039 h 10285411"/>
              <a:gd name="connsiteX3455" fmla="*/ 9534909 w 12633145"/>
              <a:gd name="connsiteY3455" fmla="*/ 5185805 h 10285411"/>
              <a:gd name="connsiteX3456" fmla="*/ 9558560 w 12633145"/>
              <a:gd name="connsiteY3456" fmla="*/ 5185805 h 10285411"/>
              <a:gd name="connsiteX3457" fmla="*/ 9574326 w 12633145"/>
              <a:gd name="connsiteY3457" fmla="*/ 5185805 h 10285411"/>
              <a:gd name="connsiteX3458" fmla="*/ 9558560 w 12633145"/>
              <a:gd name="connsiteY3458" fmla="*/ 5201572 h 10285411"/>
              <a:gd name="connsiteX3459" fmla="*/ 9550675 w 12633145"/>
              <a:gd name="connsiteY3459" fmla="*/ 5217341 h 10285411"/>
              <a:gd name="connsiteX3460" fmla="*/ 9542791 w 12633145"/>
              <a:gd name="connsiteY3460" fmla="*/ 5209455 h 10285411"/>
              <a:gd name="connsiteX3461" fmla="*/ 9511257 w 12633145"/>
              <a:gd name="connsiteY3461" fmla="*/ 5201572 h 10285411"/>
              <a:gd name="connsiteX3462" fmla="*/ 9101313 w 12633145"/>
              <a:gd name="connsiteY3462" fmla="*/ 5170039 h 10285411"/>
              <a:gd name="connsiteX3463" fmla="*/ 9101313 w 12633145"/>
              <a:gd name="connsiteY3463" fmla="*/ 5185805 h 10285411"/>
              <a:gd name="connsiteX3464" fmla="*/ 9117079 w 12633145"/>
              <a:gd name="connsiteY3464" fmla="*/ 5185805 h 10285411"/>
              <a:gd name="connsiteX3465" fmla="*/ 9101313 w 12633145"/>
              <a:gd name="connsiteY3465" fmla="*/ 5170039 h 10285411"/>
              <a:gd name="connsiteX3466" fmla="*/ 9314169 w 12633145"/>
              <a:gd name="connsiteY3466" fmla="*/ 5154271 h 10285411"/>
              <a:gd name="connsiteX3467" fmla="*/ 9337820 w 12633145"/>
              <a:gd name="connsiteY3467" fmla="*/ 5154271 h 10285411"/>
              <a:gd name="connsiteX3468" fmla="*/ 9322053 w 12633145"/>
              <a:gd name="connsiteY3468" fmla="*/ 5170039 h 10285411"/>
              <a:gd name="connsiteX3469" fmla="*/ 9306285 w 12633145"/>
              <a:gd name="connsiteY3469" fmla="*/ 5170039 h 10285411"/>
              <a:gd name="connsiteX3470" fmla="*/ 9314169 w 12633145"/>
              <a:gd name="connsiteY3470" fmla="*/ 5154271 h 10285411"/>
              <a:gd name="connsiteX3471" fmla="*/ 8255801 w 12633145"/>
              <a:gd name="connsiteY3471" fmla="*/ 5151316 h 10285411"/>
              <a:gd name="connsiteX3472" fmla="*/ 8202588 w 12633145"/>
              <a:gd name="connsiteY3472" fmla="*/ 5201572 h 10285411"/>
              <a:gd name="connsiteX3473" fmla="*/ 8171054 w 12633145"/>
              <a:gd name="connsiteY3473" fmla="*/ 5201572 h 10285411"/>
              <a:gd name="connsiteX3474" fmla="*/ 8155285 w 12633145"/>
              <a:gd name="connsiteY3474" fmla="*/ 5217341 h 10285411"/>
              <a:gd name="connsiteX3475" fmla="*/ 8092218 w 12633145"/>
              <a:gd name="connsiteY3475" fmla="*/ 5296176 h 10285411"/>
              <a:gd name="connsiteX3476" fmla="*/ 8092218 w 12633145"/>
              <a:gd name="connsiteY3476" fmla="*/ 5311942 h 10285411"/>
              <a:gd name="connsiteX3477" fmla="*/ 8092218 w 12633145"/>
              <a:gd name="connsiteY3477" fmla="*/ 5327711 h 10285411"/>
              <a:gd name="connsiteX3478" fmla="*/ 8068568 w 12633145"/>
              <a:gd name="connsiteY3478" fmla="*/ 5327711 h 10285411"/>
              <a:gd name="connsiteX3479" fmla="*/ 8044917 w 12633145"/>
              <a:gd name="connsiteY3479" fmla="*/ 5327711 h 10285411"/>
              <a:gd name="connsiteX3480" fmla="*/ 8029149 w 12633145"/>
              <a:gd name="connsiteY3480" fmla="*/ 5343477 h 10285411"/>
              <a:gd name="connsiteX3481" fmla="*/ 8044917 w 12633145"/>
              <a:gd name="connsiteY3481" fmla="*/ 5311942 h 10285411"/>
              <a:gd name="connsiteX3482" fmla="*/ 8076450 w 12633145"/>
              <a:gd name="connsiteY3482" fmla="*/ 5264640 h 10285411"/>
              <a:gd name="connsiteX3483" fmla="*/ 8107985 w 12633145"/>
              <a:gd name="connsiteY3483" fmla="*/ 5233106 h 10285411"/>
              <a:gd name="connsiteX3484" fmla="*/ 8013383 w 12633145"/>
              <a:gd name="connsiteY3484" fmla="*/ 5233106 h 10285411"/>
              <a:gd name="connsiteX3485" fmla="*/ 7966082 w 12633145"/>
              <a:gd name="connsiteY3485" fmla="*/ 5248873 h 10285411"/>
              <a:gd name="connsiteX3486" fmla="*/ 7966082 w 12633145"/>
              <a:gd name="connsiteY3486" fmla="*/ 5280408 h 10285411"/>
              <a:gd name="connsiteX3487" fmla="*/ 7950314 w 12633145"/>
              <a:gd name="connsiteY3487" fmla="*/ 5280408 h 10285411"/>
              <a:gd name="connsiteX3488" fmla="*/ 7887246 w 12633145"/>
              <a:gd name="connsiteY3488" fmla="*/ 5311942 h 10285411"/>
              <a:gd name="connsiteX3489" fmla="*/ 7816293 w 12633145"/>
              <a:gd name="connsiteY3489" fmla="*/ 5390778 h 10285411"/>
              <a:gd name="connsiteX3490" fmla="*/ 7745342 w 12633145"/>
              <a:gd name="connsiteY3490" fmla="*/ 5485382 h 10285411"/>
              <a:gd name="connsiteX3491" fmla="*/ 7619205 w 12633145"/>
              <a:gd name="connsiteY3491" fmla="*/ 5627284 h 10285411"/>
              <a:gd name="connsiteX3492" fmla="*/ 7619205 w 12633145"/>
              <a:gd name="connsiteY3492" fmla="*/ 5643051 h 10285411"/>
              <a:gd name="connsiteX3493" fmla="*/ 7634972 w 12633145"/>
              <a:gd name="connsiteY3493" fmla="*/ 5643051 h 10285411"/>
              <a:gd name="connsiteX3494" fmla="*/ 7634972 w 12633145"/>
              <a:gd name="connsiteY3494" fmla="*/ 5658818 h 10285411"/>
              <a:gd name="connsiteX3495" fmla="*/ 7619205 w 12633145"/>
              <a:gd name="connsiteY3495" fmla="*/ 5666702 h 10285411"/>
              <a:gd name="connsiteX3496" fmla="*/ 7603437 w 12633145"/>
              <a:gd name="connsiteY3496" fmla="*/ 5682469 h 10285411"/>
              <a:gd name="connsiteX3497" fmla="*/ 7587671 w 12633145"/>
              <a:gd name="connsiteY3497" fmla="*/ 5706119 h 10285411"/>
              <a:gd name="connsiteX3498" fmla="*/ 7571902 w 12633145"/>
              <a:gd name="connsiteY3498" fmla="*/ 5690352 h 10285411"/>
              <a:gd name="connsiteX3499" fmla="*/ 7524602 w 12633145"/>
              <a:gd name="connsiteY3499" fmla="*/ 5643051 h 10285411"/>
              <a:gd name="connsiteX3500" fmla="*/ 7524602 w 12633145"/>
              <a:gd name="connsiteY3500" fmla="*/ 5674585 h 10285411"/>
              <a:gd name="connsiteX3501" fmla="*/ 7524602 w 12633145"/>
              <a:gd name="connsiteY3501" fmla="*/ 5690352 h 10285411"/>
              <a:gd name="connsiteX3502" fmla="*/ 7508835 w 12633145"/>
              <a:gd name="connsiteY3502" fmla="*/ 5714003 h 10285411"/>
              <a:gd name="connsiteX3503" fmla="*/ 7524602 w 12633145"/>
              <a:gd name="connsiteY3503" fmla="*/ 5729769 h 10285411"/>
              <a:gd name="connsiteX3504" fmla="*/ 7548252 w 12633145"/>
              <a:gd name="connsiteY3504" fmla="*/ 5753422 h 10285411"/>
              <a:gd name="connsiteX3505" fmla="*/ 7548252 w 12633145"/>
              <a:gd name="connsiteY3505" fmla="*/ 5792839 h 10285411"/>
              <a:gd name="connsiteX3506" fmla="*/ 7540370 w 12633145"/>
              <a:gd name="connsiteY3506" fmla="*/ 5816490 h 10285411"/>
              <a:gd name="connsiteX3507" fmla="*/ 7682273 w 12633145"/>
              <a:gd name="connsiteY3507" fmla="*/ 5690352 h 10285411"/>
              <a:gd name="connsiteX3508" fmla="*/ 7729576 w 12633145"/>
              <a:gd name="connsiteY3508" fmla="*/ 5611518 h 10285411"/>
              <a:gd name="connsiteX3509" fmla="*/ 7745342 w 12633145"/>
              <a:gd name="connsiteY3509" fmla="*/ 5579983 h 10285411"/>
              <a:gd name="connsiteX3510" fmla="*/ 7761108 w 12633145"/>
              <a:gd name="connsiteY3510" fmla="*/ 5564217 h 10285411"/>
              <a:gd name="connsiteX3511" fmla="*/ 7871478 w 12633145"/>
              <a:gd name="connsiteY3511" fmla="*/ 5501148 h 10285411"/>
              <a:gd name="connsiteX3512" fmla="*/ 7910897 w 12633145"/>
              <a:gd name="connsiteY3512" fmla="*/ 5485382 h 10285411"/>
              <a:gd name="connsiteX3513" fmla="*/ 7918779 w 12633145"/>
              <a:gd name="connsiteY3513" fmla="*/ 5493263 h 10285411"/>
              <a:gd name="connsiteX3514" fmla="*/ 7934547 w 12633145"/>
              <a:gd name="connsiteY3514" fmla="*/ 5516915 h 10285411"/>
              <a:gd name="connsiteX3515" fmla="*/ 7981848 w 12633145"/>
              <a:gd name="connsiteY3515" fmla="*/ 5469612 h 10285411"/>
              <a:gd name="connsiteX3516" fmla="*/ 7981848 w 12633145"/>
              <a:gd name="connsiteY3516" fmla="*/ 5485382 h 10285411"/>
              <a:gd name="connsiteX3517" fmla="*/ 7981848 w 12633145"/>
              <a:gd name="connsiteY3517" fmla="*/ 5516915 h 10285411"/>
              <a:gd name="connsiteX3518" fmla="*/ 8029149 w 12633145"/>
              <a:gd name="connsiteY3518" fmla="*/ 5485382 h 10285411"/>
              <a:gd name="connsiteX3519" fmla="*/ 8060684 w 12633145"/>
              <a:gd name="connsiteY3519" fmla="*/ 5438079 h 10285411"/>
              <a:gd name="connsiteX3520" fmla="*/ 8092218 w 12633145"/>
              <a:gd name="connsiteY3520" fmla="*/ 5398662 h 10285411"/>
              <a:gd name="connsiteX3521" fmla="*/ 8123753 w 12633145"/>
              <a:gd name="connsiteY3521" fmla="*/ 5359243 h 10285411"/>
              <a:gd name="connsiteX3522" fmla="*/ 8155285 w 12633145"/>
              <a:gd name="connsiteY3522" fmla="*/ 5327711 h 10285411"/>
              <a:gd name="connsiteX3523" fmla="*/ 8171054 w 12633145"/>
              <a:gd name="connsiteY3523" fmla="*/ 5296176 h 10285411"/>
              <a:gd name="connsiteX3524" fmla="*/ 8186820 w 12633145"/>
              <a:gd name="connsiteY3524" fmla="*/ 5296176 h 10285411"/>
              <a:gd name="connsiteX3525" fmla="*/ 8194704 w 12633145"/>
              <a:gd name="connsiteY3525" fmla="*/ 5280408 h 10285411"/>
              <a:gd name="connsiteX3526" fmla="*/ 8202588 w 12633145"/>
              <a:gd name="connsiteY3526" fmla="*/ 5248873 h 10285411"/>
              <a:gd name="connsiteX3527" fmla="*/ 8218355 w 12633145"/>
              <a:gd name="connsiteY3527" fmla="*/ 5233106 h 10285411"/>
              <a:gd name="connsiteX3528" fmla="*/ 8234123 w 12633145"/>
              <a:gd name="connsiteY3528" fmla="*/ 5201572 h 10285411"/>
              <a:gd name="connsiteX3529" fmla="*/ 8265655 w 12633145"/>
              <a:gd name="connsiteY3529" fmla="*/ 5154271 h 10285411"/>
              <a:gd name="connsiteX3530" fmla="*/ 8255801 w 12633145"/>
              <a:gd name="connsiteY3530" fmla="*/ 5151316 h 10285411"/>
              <a:gd name="connsiteX3531" fmla="*/ 9590092 w 12633145"/>
              <a:gd name="connsiteY3531" fmla="*/ 5138505 h 10285411"/>
              <a:gd name="connsiteX3532" fmla="*/ 9582210 w 12633145"/>
              <a:gd name="connsiteY3532" fmla="*/ 5154271 h 10285411"/>
              <a:gd name="connsiteX3533" fmla="*/ 9574326 w 12633145"/>
              <a:gd name="connsiteY3533" fmla="*/ 5146387 h 10285411"/>
              <a:gd name="connsiteX3534" fmla="*/ 9590092 w 12633145"/>
              <a:gd name="connsiteY3534" fmla="*/ 5138505 h 10285411"/>
              <a:gd name="connsiteX3535" fmla="*/ 8975177 w 12633145"/>
              <a:gd name="connsiteY3535" fmla="*/ 5106970 h 10285411"/>
              <a:gd name="connsiteX3536" fmla="*/ 8975177 w 12633145"/>
              <a:gd name="connsiteY3536" fmla="*/ 5122737 h 10285411"/>
              <a:gd name="connsiteX3537" fmla="*/ 8990943 w 12633145"/>
              <a:gd name="connsiteY3537" fmla="*/ 5122737 h 10285411"/>
              <a:gd name="connsiteX3538" fmla="*/ 8975177 w 12633145"/>
              <a:gd name="connsiteY3538" fmla="*/ 5106970 h 10285411"/>
              <a:gd name="connsiteX3539" fmla="*/ 9621627 w 12633145"/>
              <a:gd name="connsiteY3539" fmla="*/ 5075436 h 10285411"/>
              <a:gd name="connsiteX3540" fmla="*/ 9637395 w 12633145"/>
              <a:gd name="connsiteY3540" fmla="*/ 5083320 h 10285411"/>
              <a:gd name="connsiteX3541" fmla="*/ 9621627 w 12633145"/>
              <a:gd name="connsiteY3541" fmla="*/ 5106970 h 10285411"/>
              <a:gd name="connsiteX3542" fmla="*/ 9574326 w 12633145"/>
              <a:gd name="connsiteY3542" fmla="*/ 5122737 h 10285411"/>
              <a:gd name="connsiteX3543" fmla="*/ 9574326 w 12633145"/>
              <a:gd name="connsiteY3543" fmla="*/ 5106970 h 10285411"/>
              <a:gd name="connsiteX3544" fmla="*/ 9605861 w 12633145"/>
              <a:gd name="connsiteY3544" fmla="*/ 5091203 h 10285411"/>
              <a:gd name="connsiteX3545" fmla="*/ 9621627 w 12633145"/>
              <a:gd name="connsiteY3545" fmla="*/ 5075436 h 10285411"/>
              <a:gd name="connsiteX3546" fmla="*/ 9085545 w 12633145"/>
              <a:gd name="connsiteY3546" fmla="*/ 5075436 h 10285411"/>
              <a:gd name="connsiteX3547" fmla="*/ 9061894 w 12633145"/>
              <a:gd name="connsiteY3547" fmla="*/ 5091203 h 10285411"/>
              <a:gd name="connsiteX3548" fmla="*/ 9054012 w 12633145"/>
              <a:gd name="connsiteY3548" fmla="*/ 5106970 h 10285411"/>
              <a:gd name="connsiteX3549" fmla="*/ 9038244 w 12633145"/>
              <a:gd name="connsiteY3549" fmla="*/ 5091203 h 10285411"/>
              <a:gd name="connsiteX3550" fmla="*/ 9038244 w 12633145"/>
              <a:gd name="connsiteY3550" fmla="*/ 5106970 h 10285411"/>
              <a:gd name="connsiteX3551" fmla="*/ 9038244 w 12633145"/>
              <a:gd name="connsiteY3551" fmla="*/ 5130621 h 10285411"/>
              <a:gd name="connsiteX3552" fmla="*/ 9054012 w 12633145"/>
              <a:gd name="connsiteY3552" fmla="*/ 5122737 h 10285411"/>
              <a:gd name="connsiteX3553" fmla="*/ 9085545 w 12633145"/>
              <a:gd name="connsiteY3553" fmla="*/ 5091203 h 10285411"/>
              <a:gd name="connsiteX3554" fmla="*/ 9085545 w 12633145"/>
              <a:gd name="connsiteY3554" fmla="*/ 5075436 h 10285411"/>
              <a:gd name="connsiteX3555" fmla="*/ 9653161 w 12633145"/>
              <a:gd name="connsiteY3555" fmla="*/ 5028135 h 10285411"/>
              <a:gd name="connsiteX3556" fmla="*/ 9653161 w 12633145"/>
              <a:gd name="connsiteY3556" fmla="*/ 5059670 h 10285411"/>
              <a:gd name="connsiteX3557" fmla="*/ 9637395 w 12633145"/>
              <a:gd name="connsiteY3557" fmla="*/ 5059670 h 10285411"/>
              <a:gd name="connsiteX3558" fmla="*/ 9653161 w 12633145"/>
              <a:gd name="connsiteY3558" fmla="*/ 5028135 h 10285411"/>
              <a:gd name="connsiteX3559" fmla="*/ 9621627 w 12633145"/>
              <a:gd name="connsiteY3559" fmla="*/ 5028135 h 10285411"/>
              <a:gd name="connsiteX3560" fmla="*/ 9621627 w 12633145"/>
              <a:gd name="connsiteY3560" fmla="*/ 5043900 h 10285411"/>
              <a:gd name="connsiteX3561" fmla="*/ 9629511 w 12633145"/>
              <a:gd name="connsiteY3561" fmla="*/ 5059670 h 10285411"/>
              <a:gd name="connsiteX3562" fmla="*/ 9613745 w 12633145"/>
              <a:gd name="connsiteY3562" fmla="*/ 5051785 h 10285411"/>
              <a:gd name="connsiteX3563" fmla="*/ 9621627 w 12633145"/>
              <a:gd name="connsiteY3563" fmla="*/ 5028135 h 10285411"/>
              <a:gd name="connsiteX3564" fmla="*/ 9006709 w 12633145"/>
              <a:gd name="connsiteY3564" fmla="*/ 5012369 h 10285411"/>
              <a:gd name="connsiteX3565" fmla="*/ 9006709 w 12633145"/>
              <a:gd name="connsiteY3565" fmla="*/ 5028135 h 10285411"/>
              <a:gd name="connsiteX3566" fmla="*/ 8990943 w 12633145"/>
              <a:gd name="connsiteY3566" fmla="*/ 5028135 h 10285411"/>
              <a:gd name="connsiteX3567" fmla="*/ 8975177 w 12633145"/>
              <a:gd name="connsiteY3567" fmla="*/ 5043900 h 10285411"/>
              <a:gd name="connsiteX3568" fmla="*/ 8990943 w 12633145"/>
              <a:gd name="connsiteY3568" fmla="*/ 5059670 h 10285411"/>
              <a:gd name="connsiteX3569" fmla="*/ 8990943 w 12633145"/>
              <a:gd name="connsiteY3569" fmla="*/ 5075436 h 10285411"/>
              <a:gd name="connsiteX3570" fmla="*/ 9006709 w 12633145"/>
              <a:gd name="connsiteY3570" fmla="*/ 5091203 h 10285411"/>
              <a:gd name="connsiteX3571" fmla="*/ 9006709 w 12633145"/>
              <a:gd name="connsiteY3571" fmla="*/ 5075436 h 10285411"/>
              <a:gd name="connsiteX3572" fmla="*/ 9022478 w 12633145"/>
              <a:gd name="connsiteY3572" fmla="*/ 5043900 h 10285411"/>
              <a:gd name="connsiteX3573" fmla="*/ 9022478 w 12633145"/>
              <a:gd name="connsiteY3573" fmla="*/ 5012369 h 10285411"/>
              <a:gd name="connsiteX3574" fmla="*/ 9006709 w 12633145"/>
              <a:gd name="connsiteY3574" fmla="*/ 5012369 h 10285411"/>
              <a:gd name="connsiteX3575" fmla="*/ 9099343 w 12633145"/>
              <a:gd name="connsiteY3575" fmla="*/ 4984774 h 10285411"/>
              <a:gd name="connsiteX3576" fmla="*/ 9085545 w 12633145"/>
              <a:gd name="connsiteY3576" fmla="*/ 4988716 h 10285411"/>
              <a:gd name="connsiteX3577" fmla="*/ 9069778 w 12633145"/>
              <a:gd name="connsiteY3577" fmla="*/ 4996599 h 10285411"/>
              <a:gd name="connsiteX3578" fmla="*/ 9069778 w 12633145"/>
              <a:gd name="connsiteY3578" fmla="*/ 5028135 h 10285411"/>
              <a:gd name="connsiteX3579" fmla="*/ 9101313 w 12633145"/>
              <a:gd name="connsiteY3579" fmla="*/ 5043900 h 10285411"/>
              <a:gd name="connsiteX3580" fmla="*/ 9117079 w 12633145"/>
              <a:gd name="connsiteY3580" fmla="*/ 5028135 h 10285411"/>
              <a:gd name="connsiteX3581" fmla="*/ 9109197 w 12633145"/>
              <a:gd name="connsiteY3581" fmla="*/ 5012369 h 10285411"/>
              <a:gd name="connsiteX3582" fmla="*/ 9085545 w 12633145"/>
              <a:gd name="connsiteY3582" fmla="*/ 5012369 h 10285411"/>
              <a:gd name="connsiteX3583" fmla="*/ 9093429 w 12633145"/>
              <a:gd name="connsiteY3583" fmla="*/ 5004485 h 10285411"/>
              <a:gd name="connsiteX3584" fmla="*/ 9101313 w 12633145"/>
              <a:gd name="connsiteY3584" fmla="*/ 4996599 h 10285411"/>
              <a:gd name="connsiteX3585" fmla="*/ 9109197 w 12633145"/>
              <a:gd name="connsiteY3585" fmla="*/ 4988716 h 10285411"/>
              <a:gd name="connsiteX3586" fmla="*/ 9099343 w 12633145"/>
              <a:gd name="connsiteY3586" fmla="*/ 4984774 h 10285411"/>
              <a:gd name="connsiteX3587" fmla="*/ 9101313 w 12633145"/>
              <a:gd name="connsiteY3587" fmla="*/ 4965065 h 10285411"/>
              <a:gd name="connsiteX3588" fmla="*/ 9117079 w 12633145"/>
              <a:gd name="connsiteY3588" fmla="*/ 4980834 h 10285411"/>
              <a:gd name="connsiteX3589" fmla="*/ 9124964 w 12633145"/>
              <a:gd name="connsiteY3589" fmla="*/ 4988716 h 10285411"/>
              <a:gd name="connsiteX3590" fmla="*/ 9132848 w 12633145"/>
              <a:gd name="connsiteY3590" fmla="*/ 4965065 h 10285411"/>
              <a:gd name="connsiteX3591" fmla="*/ 8454861 w 12633145"/>
              <a:gd name="connsiteY3591" fmla="*/ 4965065 h 10285411"/>
              <a:gd name="connsiteX3592" fmla="*/ 8446979 w 12633145"/>
              <a:gd name="connsiteY3592" fmla="*/ 4972949 h 10285411"/>
              <a:gd name="connsiteX3593" fmla="*/ 8439095 w 12633145"/>
              <a:gd name="connsiteY3593" fmla="*/ 4980834 h 10285411"/>
              <a:gd name="connsiteX3594" fmla="*/ 8454861 w 12633145"/>
              <a:gd name="connsiteY3594" fmla="*/ 4980834 h 10285411"/>
              <a:gd name="connsiteX3595" fmla="*/ 8470629 w 12633145"/>
              <a:gd name="connsiteY3595" fmla="*/ 4965065 h 10285411"/>
              <a:gd name="connsiteX3596" fmla="*/ 9676812 w 12633145"/>
              <a:gd name="connsiteY3596" fmla="*/ 4955211 h 10285411"/>
              <a:gd name="connsiteX3597" fmla="*/ 9676812 w 12633145"/>
              <a:gd name="connsiteY3597" fmla="*/ 4965065 h 10285411"/>
              <a:gd name="connsiteX3598" fmla="*/ 9653161 w 12633145"/>
              <a:gd name="connsiteY3598" fmla="*/ 4980834 h 10285411"/>
              <a:gd name="connsiteX3599" fmla="*/ 9621627 w 12633145"/>
              <a:gd name="connsiteY3599" fmla="*/ 4996599 h 10285411"/>
              <a:gd name="connsiteX3600" fmla="*/ 9605861 w 12633145"/>
              <a:gd name="connsiteY3600" fmla="*/ 4980834 h 10285411"/>
              <a:gd name="connsiteX3601" fmla="*/ 9629511 w 12633145"/>
              <a:gd name="connsiteY3601" fmla="*/ 4965065 h 10285411"/>
              <a:gd name="connsiteX3602" fmla="*/ 9661046 w 12633145"/>
              <a:gd name="connsiteY3602" fmla="*/ 4957184 h 10285411"/>
              <a:gd name="connsiteX3603" fmla="*/ 9676812 w 12633145"/>
              <a:gd name="connsiteY3603" fmla="*/ 4955211 h 10285411"/>
              <a:gd name="connsiteX3604" fmla="*/ 9235334 w 12633145"/>
              <a:gd name="connsiteY3604" fmla="*/ 4933531 h 10285411"/>
              <a:gd name="connsiteX3605" fmla="*/ 9243218 w 12633145"/>
              <a:gd name="connsiteY3605" fmla="*/ 4949299 h 10285411"/>
              <a:gd name="connsiteX3606" fmla="*/ 9211683 w 12633145"/>
              <a:gd name="connsiteY3606" fmla="*/ 4965065 h 10285411"/>
              <a:gd name="connsiteX3607" fmla="*/ 9195915 w 12633145"/>
              <a:gd name="connsiteY3607" fmla="*/ 4980834 h 10285411"/>
              <a:gd name="connsiteX3608" fmla="*/ 9211683 w 12633145"/>
              <a:gd name="connsiteY3608" fmla="*/ 5028135 h 10285411"/>
              <a:gd name="connsiteX3609" fmla="*/ 9180149 w 12633145"/>
              <a:gd name="connsiteY3609" fmla="*/ 5059670 h 10285411"/>
              <a:gd name="connsiteX3610" fmla="*/ 9132848 w 12633145"/>
              <a:gd name="connsiteY3610" fmla="*/ 5091203 h 10285411"/>
              <a:gd name="connsiteX3611" fmla="*/ 9117079 w 12633145"/>
              <a:gd name="connsiteY3611" fmla="*/ 5099086 h 10285411"/>
              <a:gd name="connsiteX3612" fmla="*/ 9117079 w 12633145"/>
              <a:gd name="connsiteY3612" fmla="*/ 5106970 h 10285411"/>
              <a:gd name="connsiteX3613" fmla="*/ 9117079 w 12633145"/>
              <a:gd name="connsiteY3613" fmla="*/ 5114854 h 10285411"/>
              <a:gd name="connsiteX3614" fmla="*/ 9117079 w 12633145"/>
              <a:gd name="connsiteY3614" fmla="*/ 5138505 h 10285411"/>
              <a:gd name="connsiteX3615" fmla="*/ 9132848 w 12633145"/>
              <a:gd name="connsiteY3615" fmla="*/ 5138505 h 10285411"/>
              <a:gd name="connsiteX3616" fmla="*/ 9140730 w 12633145"/>
              <a:gd name="connsiteY3616" fmla="*/ 5114854 h 10285411"/>
              <a:gd name="connsiteX3617" fmla="*/ 9140730 w 12633145"/>
              <a:gd name="connsiteY3617" fmla="*/ 5106970 h 10285411"/>
              <a:gd name="connsiteX3618" fmla="*/ 9148614 w 12633145"/>
              <a:gd name="connsiteY3618" fmla="*/ 5122737 h 10285411"/>
              <a:gd name="connsiteX3619" fmla="*/ 9164380 w 12633145"/>
              <a:gd name="connsiteY3619" fmla="*/ 5106970 h 10285411"/>
              <a:gd name="connsiteX3620" fmla="*/ 9188033 w 12633145"/>
              <a:gd name="connsiteY3620" fmla="*/ 5083320 h 10285411"/>
              <a:gd name="connsiteX3621" fmla="*/ 9195915 w 12633145"/>
              <a:gd name="connsiteY3621" fmla="*/ 5075436 h 10285411"/>
              <a:gd name="connsiteX3622" fmla="*/ 9243218 w 12633145"/>
              <a:gd name="connsiteY3622" fmla="*/ 5012369 h 10285411"/>
              <a:gd name="connsiteX3623" fmla="*/ 9243218 w 12633145"/>
              <a:gd name="connsiteY3623" fmla="*/ 4996599 h 10285411"/>
              <a:gd name="connsiteX3624" fmla="*/ 9251100 w 12633145"/>
              <a:gd name="connsiteY3624" fmla="*/ 4988716 h 10285411"/>
              <a:gd name="connsiteX3625" fmla="*/ 9258984 w 12633145"/>
              <a:gd name="connsiteY3625" fmla="*/ 4972949 h 10285411"/>
              <a:gd name="connsiteX3626" fmla="*/ 9258984 w 12633145"/>
              <a:gd name="connsiteY3626" fmla="*/ 4949299 h 10285411"/>
              <a:gd name="connsiteX3627" fmla="*/ 9243218 w 12633145"/>
              <a:gd name="connsiteY3627" fmla="*/ 4933531 h 10285411"/>
              <a:gd name="connsiteX3628" fmla="*/ 9162410 w 12633145"/>
              <a:gd name="connsiteY3628" fmla="*/ 4909882 h 10285411"/>
              <a:gd name="connsiteX3629" fmla="*/ 9148614 w 12633145"/>
              <a:gd name="connsiteY3629" fmla="*/ 4917765 h 10285411"/>
              <a:gd name="connsiteX3630" fmla="*/ 9140730 w 12633145"/>
              <a:gd name="connsiteY3630" fmla="*/ 4917765 h 10285411"/>
              <a:gd name="connsiteX3631" fmla="*/ 9117079 w 12633145"/>
              <a:gd name="connsiteY3631" fmla="*/ 4917765 h 10285411"/>
              <a:gd name="connsiteX3632" fmla="*/ 9164380 w 12633145"/>
              <a:gd name="connsiteY3632" fmla="*/ 4933531 h 10285411"/>
              <a:gd name="connsiteX3633" fmla="*/ 9172264 w 12633145"/>
              <a:gd name="connsiteY3633" fmla="*/ 4917765 h 10285411"/>
              <a:gd name="connsiteX3634" fmla="*/ 9162410 w 12633145"/>
              <a:gd name="connsiteY3634" fmla="*/ 4909882 h 10285411"/>
              <a:gd name="connsiteX3635" fmla="*/ 9637395 w 12633145"/>
              <a:gd name="connsiteY3635" fmla="*/ 4892144 h 10285411"/>
              <a:gd name="connsiteX3636" fmla="*/ 9653161 w 12633145"/>
              <a:gd name="connsiteY3636" fmla="*/ 4894114 h 10285411"/>
              <a:gd name="connsiteX3637" fmla="*/ 9637395 w 12633145"/>
              <a:gd name="connsiteY3637" fmla="*/ 4933531 h 10285411"/>
              <a:gd name="connsiteX3638" fmla="*/ 9605861 w 12633145"/>
              <a:gd name="connsiteY3638" fmla="*/ 4965065 h 10285411"/>
              <a:gd name="connsiteX3639" fmla="*/ 9597976 w 12633145"/>
              <a:gd name="connsiteY3639" fmla="*/ 4988716 h 10285411"/>
              <a:gd name="connsiteX3640" fmla="*/ 9574326 w 12633145"/>
              <a:gd name="connsiteY3640" fmla="*/ 4996599 h 10285411"/>
              <a:gd name="connsiteX3641" fmla="*/ 9542791 w 12633145"/>
              <a:gd name="connsiteY3641" fmla="*/ 5051785 h 10285411"/>
              <a:gd name="connsiteX3642" fmla="*/ 9527025 w 12633145"/>
              <a:gd name="connsiteY3642" fmla="*/ 5075436 h 10285411"/>
              <a:gd name="connsiteX3643" fmla="*/ 9511257 w 12633145"/>
              <a:gd name="connsiteY3643" fmla="*/ 5106970 h 10285411"/>
              <a:gd name="connsiteX3644" fmla="*/ 9456074 w 12633145"/>
              <a:gd name="connsiteY3644" fmla="*/ 5162155 h 10285411"/>
              <a:gd name="connsiteX3645" fmla="*/ 9448190 w 12633145"/>
              <a:gd name="connsiteY3645" fmla="*/ 5185805 h 10285411"/>
              <a:gd name="connsiteX3646" fmla="*/ 9432421 w 12633145"/>
              <a:gd name="connsiteY3646" fmla="*/ 5217341 h 10285411"/>
              <a:gd name="connsiteX3647" fmla="*/ 9416655 w 12633145"/>
              <a:gd name="connsiteY3647" fmla="*/ 5248873 h 10285411"/>
              <a:gd name="connsiteX3648" fmla="*/ 9408771 w 12633145"/>
              <a:gd name="connsiteY3648" fmla="*/ 5248873 h 10285411"/>
              <a:gd name="connsiteX3649" fmla="*/ 9400889 w 12633145"/>
              <a:gd name="connsiteY3649" fmla="*/ 5248873 h 10285411"/>
              <a:gd name="connsiteX3650" fmla="*/ 9400889 w 12633145"/>
              <a:gd name="connsiteY3650" fmla="*/ 5280408 h 10285411"/>
              <a:gd name="connsiteX3651" fmla="*/ 9369354 w 12633145"/>
              <a:gd name="connsiteY3651" fmla="*/ 5280408 h 10285411"/>
              <a:gd name="connsiteX3652" fmla="*/ 9353586 w 12633145"/>
              <a:gd name="connsiteY3652" fmla="*/ 5296176 h 10285411"/>
              <a:gd name="connsiteX3653" fmla="*/ 9369354 w 12633145"/>
              <a:gd name="connsiteY3653" fmla="*/ 5264640 h 10285411"/>
              <a:gd name="connsiteX3654" fmla="*/ 9385120 w 12633145"/>
              <a:gd name="connsiteY3654" fmla="*/ 5248873 h 10285411"/>
              <a:gd name="connsiteX3655" fmla="*/ 9337820 w 12633145"/>
              <a:gd name="connsiteY3655" fmla="*/ 5264640 h 10285411"/>
              <a:gd name="connsiteX3656" fmla="*/ 9306285 w 12633145"/>
              <a:gd name="connsiteY3656" fmla="*/ 5264640 h 10285411"/>
              <a:gd name="connsiteX3657" fmla="*/ 9322053 w 12633145"/>
              <a:gd name="connsiteY3657" fmla="*/ 5248873 h 10285411"/>
              <a:gd name="connsiteX3658" fmla="*/ 9337820 w 12633145"/>
              <a:gd name="connsiteY3658" fmla="*/ 5233106 h 10285411"/>
              <a:gd name="connsiteX3659" fmla="*/ 9353586 w 12633145"/>
              <a:gd name="connsiteY3659" fmla="*/ 5225222 h 10285411"/>
              <a:gd name="connsiteX3660" fmla="*/ 9353586 w 12633145"/>
              <a:gd name="connsiteY3660" fmla="*/ 5201572 h 10285411"/>
              <a:gd name="connsiteX3661" fmla="*/ 9353586 w 12633145"/>
              <a:gd name="connsiteY3661" fmla="*/ 5185805 h 10285411"/>
              <a:gd name="connsiteX3662" fmla="*/ 9361470 w 12633145"/>
              <a:gd name="connsiteY3662" fmla="*/ 5209455 h 10285411"/>
              <a:gd name="connsiteX3663" fmla="*/ 9385120 w 12633145"/>
              <a:gd name="connsiteY3663" fmla="*/ 5217341 h 10285411"/>
              <a:gd name="connsiteX3664" fmla="*/ 9400889 w 12633145"/>
              <a:gd name="connsiteY3664" fmla="*/ 5233106 h 10285411"/>
              <a:gd name="connsiteX3665" fmla="*/ 9416655 w 12633145"/>
              <a:gd name="connsiteY3665" fmla="*/ 5217341 h 10285411"/>
              <a:gd name="connsiteX3666" fmla="*/ 9463956 w 12633145"/>
              <a:gd name="connsiteY3666" fmla="*/ 5122737 h 10285411"/>
              <a:gd name="connsiteX3667" fmla="*/ 9479724 w 12633145"/>
              <a:gd name="connsiteY3667" fmla="*/ 5106970 h 10285411"/>
              <a:gd name="connsiteX3668" fmla="*/ 9479724 w 12633145"/>
              <a:gd name="connsiteY3668" fmla="*/ 5091203 h 10285411"/>
              <a:gd name="connsiteX3669" fmla="*/ 9495490 w 12633145"/>
              <a:gd name="connsiteY3669" fmla="*/ 5043900 h 10285411"/>
              <a:gd name="connsiteX3670" fmla="*/ 9487606 w 12633145"/>
              <a:gd name="connsiteY3670" fmla="*/ 5028135 h 10285411"/>
              <a:gd name="connsiteX3671" fmla="*/ 9463956 w 12633145"/>
              <a:gd name="connsiteY3671" fmla="*/ 5051785 h 10285411"/>
              <a:gd name="connsiteX3672" fmla="*/ 9448190 w 12633145"/>
              <a:gd name="connsiteY3672" fmla="*/ 5075436 h 10285411"/>
              <a:gd name="connsiteX3673" fmla="*/ 9448190 w 12633145"/>
              <a:gd name="connsiteY3673" fmla="*/ 5091203 h 10285411"/>
              <a:gd name="connsiteX3674" fmla="*/ 9432421 w 12633145"/>
              <a:gd name="connsiteY3674" fmla="*/ 5091203 h 10285411"/>
              <a:gd name="connsiteX3675" fmla="*/ 9432421 w 12633145"/>
              <a:gd name="connsiteY3675" fmla="*/ 5106970 h 10285411"/>
              <a:gd name="connsiteX3676" fmla="*/ 9432421 w 12633145"/>
              <a:gd name="connsiteY3676" fmla="*/ 5122737 h 10285411"/>
              <a:gd name="connsiteX3677" fmla="*/ 9416655 w 12633145"/>
              <a:gd name="connsiteY3677" fmla="*/ 5154271 h 10285411"/>
              <a:gd name="connsiteX3678" fmla="*/ 9416655 w 12633145"/>
              <a:gd name="connsiteY3678" fmla="*/ 5075436 h 10285411"/>
              <a:gd name="connsiteX3679" fmla="*/ 9424539 w 12633145"/>
              <a:gd name="connsiteY3679" fmla="*/ 5036019 h 10285411"/>
              <a:gd name="connsiteX3680" fmla="*/ 9432421 w 12633145"/>
              <a:gd name="connsiteY3680" fmla="*/ 5012369 h 10285411"/>
              <a:gd name="connsiteX3681" fmla="*/ 9456074 w 12633145"/>
              <a:gd name="connsiteY3681" fmla="*/ 4988716 h 10285411"/>
              <a:gd name="connsiteX3682" fmla="*/ 9463956 w 12633145"/>
              <a:gd name="connsiteY3682" fmla="*/ 4980834 h 10285411"/>
              <a:gd name="connsiteX3683" fmla="*/ 9495490 w 12633145"/>
              <a:gd name="connsiteY3683" fmla="*/ 4949299 h 10285411"/>
              <a:gd name="connsiteX3684" fmla="*/ 9511257 w 12633145"/>
              <a:gd name="connsiteY3684" fmla="*/ 4933531 h 10285411"/>
              <a:gd name="connsiteX3685" fmla="*/ 9527025 w 12633145"/>
              <a:gd name="connsiteY3685" fmla="*/ 4933531 h 10285411"/>
              <a:gd name="connsiteX3686" fmla="*/ 9542791 w 12633145"/>
              <a:gd name="connsiteY3686" fmla="*/ 4949299 h 10285411"/>
              <a:gd name="connsiteX3687" fmla="*/ 9558560 w 12633145"/>
              <a:gd name="connsiteY3687" fmla="*/ 4949299 h 10285411"/>
              <a:gd name="connsiteX3688" fmla="*/ 9574326 w 12633145"/>
              <a:gd name="connsiteY3688" fmla="*/ 4933531 h 10285411"/>
              <a:gd name="connsiteX3689" fmla="*/ 9605861 w 12633145"/>
              <a:gd name="connsiteY3689" fmla="*/ 4925648 h 10285411"/>
              <a:gd name="connsiteX3690" fmla="*/ 9621627 w 12633145"/>
              <a:gd name="connsiteY3690" fmla="*/ 4901998 h 10285411"/>
              <a:gd name="connsiteX3691" fmla="*/ 9637395 w 12633145"/>
              <a:gd name="connsiteY3691" fmla="*/ 4892144 h 10285411"/>
              <a:gd name="connsiteX3692" fmla="*/ 9274750 w 12633145"/>
              <a:gd name="connsiteY3692" fmla="*/ 4886230 h 10285411"/>
              <a:gd name="connsiteX3693" fmla="*/ 9290519 w 12633145"/>
              <a:gd name="connsiteY3693" fmla="*/ 4901998 h 10285411"/>
              <a:gd name="connsiteX3694" fmla="*/ 9290519 w 12633145"/>
              <a:gd name="connsiteY3694" fmla="*/ 4886230 h 10285411"/>
              <a:gd name="connsiteX3695" fmla="*/ 9117079 w 12633145"/>
              <a:gd name="connsiteY3695" fmla="*/ 4870464 h 10285411"/>
              <a:gd name="connsiteX3696" fmla="*/ 9117079 w 12633145"/>
              <a:gd name="connsiteY3696" fmla="*/ 4886230 h 10285411"/>
              <a:gd name="connsiteX3697" fmla="*/ 9132848 w 12633145"/>
              <a:gd name="connsiteY3697" fmla="*/ 4901998 h 10285411"/>
              <a:gd name="connsiteX3698" fmla="*/ 9132848 w 12633145"/>
              <a:gd name="connsiteY3698" fmla="*/ 4886230 h 10285411"/>
              <a:gd name="connsiteX3699" fmla="*/ 9668928 w 12633145"/>
              <a:gd name="connsiteY3699" fmla="*/ 4838929 h 10285411"/>
              <a:gd name="connsiteX3700" fmla="*/ 9668928 w 12633145"/>
              <a:gd name="connsiteY3700" fmla="*/ 4854696 h 10285411"/>
              <a:gd name="connsiteX3701" fmla="*/ 9668928 w 12633145"/>
              <a:gd name="connsiteY3701" fmla="*/ 4870464 h 10285411"/>
              <a:gd name="connsiteX3702" fmla="*/ 9668928 w 12633145"/>
              <a:gd name="connsiteY3702" fmla="*/ 4886230 h 10285411"/>
              <a:gd name="connsiteX3703" fmla="*/ 9653161 w 12633145"/>
              <a:gd name="connsiteY3703" fmla="*/ 4870464 h 10285411"/>
              <a:gd name="connsiteX3704" fmla="*/ 9668928 w 12633145"/>
              <a:gd name="connsiteY3704" fmla="*/ 4838929 h 10285411"/>
              <a:gd name="connsiteX3705" fmla="*/ 9180149 w 12633145"/>
              <a:gd name="connsiteY3705" fmla="*/ 4838929 h 10285411"/>
              <a:gd name="connsiteX3706" fmla="*/ 9164380 w 12633145"/>
              <a:gd name="connsiteY3706" fmla="*/ 4854696 h 10285411"/>
              <a:gd name="connsiteX3707" fmla="*/ 9148614 w 12633145"/>
              <a:gd name="connsiteY3707" fmla="*/ 4870464 h 10285411"/>
              <a:gd name="connsiteX3708" fmla="*/ 9148614 w 12633145"/>
              <a:gd name="connsiteY3708" fmla="*/ 4886230 h 10285411"/>
              <a:gd name="connsiteX3709" fmla="*/ 9164380 w 12633145"/>
              <a:gd name="connsiteY3709" fmla="*/ 4870464 h 10285411"/>
              <a:gd name="connsiteX3710" fmla="*/ 9180149 w 12633145"/>
              <a:gd name="connsiteY3710" fmla="*/ 4854696 h 10285411"/>
              <a:gd name="connsiteX3711" fmla="*/ 9180149 w 12633145"/>
              <a:gd name="connsiteY3711" fmla="*/ 4838929 h 10285411"/>
              <a:gd name="connsiteX3712" fmla="*/ 8423326 w 12633145"/>
              <a:gd name="connsiteY3712" fmla="*/ 4823163 h 10285411"/>
              <a:gd name="connsiteX3713" fmla="*/ 8407560 w 12633145"/>
              <a:gd name="connsiteY3713" fmla="*/ 4886230 h 10285411"/>
              <a:gd name="connsiteX3714" fmla="*/ 8391794 w 12633145"/>
              <a:gd name="connsiteY3714" fmla="*/ 4870464 h 10285411"/>
              <a:gd name="connsiteX3715" fmla="*/ 8533696 w 12633145"/>
              <a:gd name="connsiteY3715" fmla="*/ 4807395 h 10285411"/>
              <a:gd name="connsiteX3716" fmla="*/ 8517930 w 12633145"/>
              <a:gd name="connsiteY3716" fmla="*/ 4831045 h 10285411"/>
              <a:gd name="connsiteX3717" fmla="*/ 8508468 w 12633145"/>
              <a:gd name="connsiteY3717" fmla="*/ 4848390 h 10285411"/>
              <a:gd name="connsiteX3718" fmla="*/ 8513987 w 12633145"/>
              <a:gd name="connsiteY3718" fmla="*/ 4842869 h 10285411"/>
              <a:gd name="connsiteX3719" fmla="*/ 8517930 w 12633145"/>
              <a:gd name="connsiteY3719" fmla="*/ 4838929 h 10285411"/>
              <a:gd name="connsiteX3720" fmla="*/ 8533696 w 12633145"/>
              <a:gd name="connsiteY3720" fmla="*/ 4823163 h 10285411"/>
              <a:gd name="connsiteX3721" fmla="*/ 9731997 w 12633145"/>
              <a:gd name="connsiteY3721" fmla="*/ 4791629 h 10285411"/>
              <a:gd name="connsiteX3722" fmla="*/ 9747765 w 12633145"/>
              <a:gd name="connsiteY3722" fmla="*/ 4791629 h 10285411"/>
              <a:gd name="connsiteX3723" fmla="*/ 9747765 w 12633145"/>
              <a:gd name="connsiteY3723" fmla="*/ 4823163 h 10285411"/>
              <a:gd name="connsiteX3724" fmla="*/ 9731997 w 12633145"/>
              <a:gd name="connsiteY3724" fmla="*/ 4823163 h 10285411"/>
              <a:gd name="connsiteX3725" fmla="*/ 9731997 w 12633145"/>
              <a:gd name="connsiteY3725" fmla="*/ 4807395 h 10285411"/>
              <a:gd name="connsiteX3726" fmla="*/ 9605861 w 12633145"/>
              <a:gd name="connsiteY3726" fmla="*/ 4760093 h 10285411"/>
              <a:gd name="connsiteX3727" fmla="*/ 9605861 w 12633145"/>
              <a:gd name="connsiteY3727" fmla="*/ 4775859 h 10285411"/>
              <a:gd name="connsiteX3728" fmla="*/ 9590092 w 12633145"/>
              <a:gd name="connsiteY3728" fmla="*/ 4791629 h 10285411"/>
              <a:gd name="connsiteX3729" fmla="*/ 9574326 w 12633145"/>
              <a:gd name="connsiteY3729" fmla="*/ 4823163 h 10285411"/>
              <a:gd name="connsiteX3730" fmla="*/ 9558560 w 12633145"/>
              <a:gd name="connsiteY3730" fmla="*/ 4823163 h 10285411"/>
              <a:gd name="connsiteX3731" fmla="*/ 9558560 w 12633145"/>
              <a:gd name="connsiteY3731" fmla="*/ 4799513 h 10285411"/>
              <a:gd name="connsiteX3732" fmla="*/ 9574326 w 12633145"/>
              <a:gd name="connsiteY3732" fmla="*/ 4791629 h 10285411"/>
              <a:gd name="connsiteX3733" fmla="*/ 9605861 w 12633145"/>
              <a:gd name="connsiteY3733" fmla="*/ 4760093 h 10285411"/>
              <a:gd name="connsiteX3734" fmla="*/ 9810832 w 12633145"/>
              <a:gd name="connsiteY3734" fmla="*/ 4712792 h 10285411"/>
              <a:gd name="connsiteX3735" fmla="*/ 9826601 w 12633145"/>
              <a:gd name="connsiteY3735" fmla="*/ 4712792 h 10285411"/>
              <a:gd name="connsiteX3736" fmla="*/ 9826601 w 12633145"/>
              <a:gd name="connsiteY3736" fmla="*/ 4728559 h 10285411"/>
              <a:gd name="connsiteX3737" fmla="*/ 9795066 w 12633145"/>
              <a:gd name="connsiteY3737" fmla="*/ 4760093 h 10285411"/>
              <a:gd name="connsiteX3738" fmla="*/ 9787182 w 12633145"/>
              <a:gd name="connsiteY3738" fmla="*/ 4767978 h 10285411"/>
              <a:gd name="connsiteX3739" fmla="*/ 9779298 w 12633145"/>
              <a:gd name="connsiteY3739" fmla="*/ 4775859 h 10285411"/>
              <a:gd name="connsiteX3740" fmla="*/ 9779298 w 12633145"/>
              <a:gd name="connsiteY3740" fmla="*/ 4760093 h 10285411"/>
              <a:gd name="connsiteX3741" fmla="*/ 9787182 w 12633145"/>
              <a:gd name="connsiteY3741" fmla="*/ 4752209 h 10285411"/>
              <a:gd name="connsiteX3742" fmla="*/ 9795066 w 12633145"/>
              <a:gd name="connsiteY3742" fmla="*/ 4728559 h 10285411"/>
              <a:gd name="connsiteX3743" fmla="*/ 9779298 w 12633145"/>
              <a:gd name="connsiteY3743" fmla="*/ 4712792 h 10285411"/>
              <a:gd name="connsiteX3744" fmla="*/ 9763531 w 12633145"/>
              <a:gd name="connsiteY3744" fmla="*/ 4736444 h 10285411"/>
              <a:gd name="connsiteX3745" fmla="*/ 9763531 w 12633145"/>
              <a:gd name="connsiteY3745" fmla="*/ 4728559 h 10285411"/>
              <a:gd name="connsiteX3746" fmla="*/ 9779298 w 12633145"/>
              <a:gd name="connsiteY3746" fmla="*/ 4712792 h 10285411"/>
              <a:gd name="connsiteX3747" fmla="*/ 9795066 w 12633145"/>
              <a:gd name="connsiteY3747" fmla="*/ 4697025 h 10285411"/>
              <a:gd name="connsiteX3748" fmla="*/ 9795066 w 12633145"/>
              <a:gd name="connsiteY3748" fmla="*/ 4712792 h 10285411"/>
              <a:gd name="connsiteX3749" fmla="*/ 9779298 w 12633145"/>
              <a:gd name="connsiteY3749" fmla="*/ 4712792 h 10285411"/>
              <a:gd name="connsiteX3750" fmla="*/ 9795066 w 12633145"/>
              <a:gd name="connsiteY3750" fmla="*/ 4697025 h 10285411"/>
              <a:gd name="connsiteX3751" fmla="*/ 8588882 w 12633145"/>
              <a:gd name="connsiteY3751" fmla="*/ 4681258 h 10285411"/>
              <a:gd name="connsiteX3752" fmla="*/ 8580997 w 12633145"/>
              <a:gd name="connsiteY3752" fmla="*/ 4697025 h 10285411"/>
              <a:gd name="connsiteX3753" fmla="*/ 8549465 w 12633145"/>
              <a:gd name="connsiteY3753" fmla="*/ 4744328 h 10285411"/>
              <a:gd name="connsiteX3754" fmla="*/ 8565231 w 12633145"/>
              <a:gd name="connsiteY3754" fmla="*/ 4760093 h 10285411"/>
              <a:gd name="connsiteX3755" fmla="*/ 8596766 w 12633145"/>
              <a:gd name="connsiteY3755" fmla="*/ 4697025 h 10285411"/>
              <a:gd name="connsiteX3756" fmla="*/ 8588882 w 12633145"/>
              <a:gd name="connsiteY3756" fmla="*/ 4681258 h 10285411"/>
              <a:gd name="connsiteX3757" fmla="*/ 8454861 w 12633145"/>
              <a:gd name="connsiteY3757" fmla="*/ 4681258 h 10285411"/>
              <a:gd name="connsiteX3758" fmla="*/ 8454861 w 12633145"/>
              <a:gd name="connsiteY3758" fmla="*/ 4697025 h 10285411"/>
              <a:gd name="connsiteX3759" fmla="*/ 8454861 w 12633145"/>
              <a:gd name="connsiteY3759" fmla="*/ 4712792 h 10285411"/>
              <a:gd name="connsiteX3760" fmla="*/ 8439095 w 12633145"/>
              <a:gd name="connsiteY3760" fmla="*/ 4712792 h 10285411"/>
              <a:gd name="connsiteX3761" fmla="*/ 8439095 w 12633145"/>
              <a:gd name="connsiteY3761" fmla="*/ 4697025 h 10285411"/>
              <a:gd name="connsiteX3762" fmla="*/ 9840396 w 12633145"/>
              <a:gd name="connsiteY3762" fmla="*/ 4660564 h 10285411"/>
              <a:gd name="connsiteX3763" fmla="*/ 9858133 w 12633145"/>
              <a:gd name="connsiteY3763" fmla="*/ 4681258 h 10285411"/>
              <a:gd name="connsiteX3764" fmla="*/ 9842367 w 12633145"/>
              <a:gd name="connsiteY3764" fmla="*/ 4697025 h 10285411"/>
              <a:gd name="connsiteX3765" fmla="*/ 9810832 w 12633145"/>
              <a:gd name="connsiteY3765" fmla="*/ 4697025 h 10285411"/>
              <a:gd name="connsiteX3766" fmla="*/ 9818716 w 12633145"/>
              <a:gd name="connsiteY3766" fmla="*/ 4681258 h 10285411"/>
              <a:gd name="connsiteX3767" fmla="*/ 9826601 w 12633145"/>
              <a:gd name="connsiteY3767" fmla="*/ 4665491 h 10285411"/>
              <a:gd name="connsiteX3768" fmla="*/ 9840396 w 12633145"/>
              <a:gd name="connsiteY3768" fmla="*/ 4660564 h 10285411"/>
              <a:gd name="connsiteX3769" fmla="*/ 9676812 w 12633145"/>
              <a:gd name="connsiteY3769" fmla="*/ 4618189 h 10285411"/>
              <a:gd name="connsiteX3770" fmla="*/ 9700462 w 12633145"/>
              <a:gd name="connsiteY3770" fmla="*/ 4618189 h 10285411"/>
              <a:gd name="connsiteX3771" fmla="*/ 9700462 w 12633145"/>
              <a:gd name="connsiteY3771" fmla="*/ 4633958 h 10285411"/>
              <a:gd name="connsiteX3772" fmla="*/ 9684696 w 12633145"/>
              <a:gd name="connsiteY3772" fmla="*/ 4665491 h 10285411"/>
              <a:gd name="connsiteX3773" fmla="*/ 9684696 w 12633145"/>
              <a:gd name="connsiteY3773" fmla="*/ 4697025 h 10285411"/>
              <a:gd name="connsiteX3774" fmla="*/ 9684696 w 12633145"/>
              <a:gd name="connsiteY3774" fmla="*/ 4712792 h 10285411"/>
              <a:gd name="connsiteX3775" fmla="*/ 9684696 w 12633145"/>
              <a:gd name="connsiteY3775" fmla="*/ 4728559 h 10285411"/>
              <a:gd name="connsiteX3776" fmla="*/ 9708346 w 12633145"/>
              <a:gd name="connsiteY3776" fmla="*/ 4736444 h 10285411"/>
              <a:gd name="connsiteX3777" fmla="*/ 9716231 w 12633145"/>
              <a:gd name="connsiteY3777" fmla="*/ 4712792 h 10285411"/>
              <a:gd name="connsiteX3778" fmla="*/ 9763531 w 12633145"/>
              <a:gd name="connsiteY3778" fmla="*/ 4681258 h 10285411"/>
              <a:gd name="connsiteX3779" fmla="*/ 9747765 w 12633145"/>
              <a:gd name="connsiteY3779" fmla="*/ 4681258 h 10285411"/>
              <a:gd name="connsiteX3780" fmla="*/ 9747765 w 12633145"/>
              <a:gd name="connsiteY3780" fmla="*/ 4697025 h 10285411"/>
              <a:gd name="connsiteX3781" fmla="*/ 9731997 w 12633145"/>
              <a:gd name="connsiteY3781" fmla="*/ 4728559 h 10285411"/>
              <a:gd name="connsiteX3782" fmla="*/ 9708346 w 12633145"/>
              <a:gd name="connsiteY3782" fmla="*/ 4752209 h 10285411"/>
              <a:gd name="connsiteX3783" fmla="*/ 9684696 w 12633145"/>
              <a:gd name="connsiteY3783" fmla="*/ 4760093 h 10285411"/>
              <a:gd name="connsiteX3784" fmla="*/ 9653161 w 12633145"/>
              <a:gd name="connsiteY3784" fmla="*/ 4791629 h 10285411"/>
              <a:gd name="connsiteX3785" fmla="*/ 9668928 w 12633145"/>
              <a:gd name="connsiteY3785" fmla="*/ 4791629 h 10285411"/>
              <a:gd name="connsiteX3786" fmla="*/ 9668928 w 12633145"/>
              <a:gd name="connsiteY3786" fmla="*/ 4807395 h 10285411"/>
              <a:gd name="connsiteX3787" fmla="*/ 9653161 w 12633145"/>
              <a:gd name="connsiteY3787" fmla="*/ 4823163 h 10285411"/>
              <a:gd name="connsiteX3788" fmla="*/ 9637395 w 12633145"/>
              <a:gd name="connsiteY3788" fmla="*/ 4807395 h 10285411"/>
              <a:gd name="connsiteX3789" fmla="*/ 9637395 w 12633145"/>
              <a:gd name="connsiteY3789" fmla="*/ 4823163 h 10285411"/>
              <a:gd name="connsiteX3790" fmla="*/ 9621627 w 12633145"/>
              <a:gd name="connsiteY3790" fmla="*/ 4838929 h 10285411"/>
              <a:gd name="connsiteX3791" fmla="*/ 9605861 w 12633145"/>
              <a:gd name="connsiteY3791" fmla="*/ 4854696 h 10285411"/>
              <a:gd name="connsiteX3792" fmla="*/ 9590092 w 12633145"/>
              <a:gd name="connsiteY3792" fmla="*/ 4854696 h 10285411"/>
              <a:gd name="connsiteX3793" fmla="*/ 9605861 w 12633145"/>
              <a:gd name="connsiteY3793" fmla="*/ 4807395 h 10285411"/>
              <a:gd name="connsiteX3794" fmla="*/ 9621627 w 12633145"/>
              <a:gd name="connsiteY3794" fmla="*/ 4744328 h 10285411"/>
              <a:gd name="connsiteX3795" fmla="*/ 9621627 w 12633145"/>
              <a:gd name="connsiteY3795" fmla="*/ 4728559 h 10285411"/>
              <a:gd name="connsiteX3796" fmla="*/ 9637395 w 12633145"/>
              <a:gd name="connsiteY3796" fmla="*/ 4728559 h 10285411"/>
              <a:gd name="connsiteX3797" fmla="*/ 9637395 w 12633145"/>
              <a:gd name="connsiteY3797" fmla="*/ 4712792 h 10285411"/>
              <a:gd name="connsiteX3798" fmla="*/ 9637395 w 12633145"/>
              <a:gd name="connsiteY3798" fmla="*/ 4697025 h 10285411"/>
              <a:gd name="connsiteX3799" fmla="*/ 9637395 w 12633145"/>
              <a:gd name="connsiteY3799" fmla="*/ 4681258 h 10285411"/>
              <a:gd name="connsiteX3800" fmla="*/ 9645277 w 12633145"/>
              <a:gd name="connsiteY3800" fmla="*/ 4681258 h 10285411"/>
              <a:gd name="connsiteX3801" fmla="*/ 9653161 w 12633145"/>
              <a:gd name="connsiteY3801" fmla="*/ 4665491 h 10285411"/>
              <a:gd name="connsiteX3802" fmla="*/ 9637395 w 12633145"/>
              <a:gd name="connsiteY3802" fmla="*/ 4665491 h 10285411"/>
              <a:gd name="connsiteX3803" fmla="*/ 9621627 w 12633145"/>
              <a:gd name="connsiteY3803" fmla="*/ 4649724 h 10285411"/>
              <a:gd name="connsiteX3804" fmla="*/ 9637395 w 12633145"/>
              <a:gd name="connsiteY3804" fmla="*/ 4649724 h 10285411"/>
              <a:gd name="connsiteX3805" fmla="*/ 9653161 w 12633145"/>
              <a:gd name="connsiteY3805" fmla="*/ 4633958 h 10285411"/>
              <a:gd name="connsiteX3806" fmla="*/ 9676812 w 12633145"/>
              <a:gd name="connsiteY3806" fmla="*/ 4618189 h 10285411"/>
              <a:gd name="connsiteX3807" fmla="*/ 8659833 w 12633145"/>
              <a:gd name="connsiteY3807" fmla="*/ 4618189 h 10285411"/>
              <a:gd name="connsiteX3808" fmla="*/ 8644067 w 12633145"/>
              <a:gd name="connsiteY3808" fmla="*/ 4633958 h 10285411"/>
              <a:gd name="connsiteX3809" fmla="*/ 8659833 w 12633145"/>
              <a:gd name="connsiteY3809" fmla="*/ 4633958 h 10285411"/>
              <a:gd name="connsiteX3810" fmla="*/ 8675601 w 12633145"/>
              <a:gd name="connsiteY3810" fmla="*/ 4633958 h 10285411"/>
              <a:gd name="connsiteX3811" fmla="*/ 8281424 w 12633145"/>
              <a:gd name="connsiteY3811" fmla="*/ 4602423 h 10285411"/>
              <a:gd name="connsiteX3812" fmla="*/ 8265655 w 12633145"/>
              <a:gd name="connsiteY3812" fmla="*/ 4633958 h 10285411"/>
              <a:gd name="connsiteX3813" fmla="*/ 8249889 w 12633145"/>
              <a:gd name="connsiteY3813" fmla="*/ 4649724 h 10285411"/>
              <a:gd name="connsiteX3814" fmla="*/ 8265655 w 12633145"/>
              <a:gd name="connsiteY3814" fmla="*/ 4618189 h 10285411"/>
              <a:gd name="connsiteX3815" fmla="*/ 8171054 w 12633145"/>
              <a:gd name="connsiteY3815" fmla="*/ 4602423 h 10285411"/>
              <a:gd name="connsiteX3816" fmla="*/ 8123753 w 12633145"/>
              <a:gd name="connsiteY3816" fmla="*/ 4633958 h 10285411"/>
              <a:gd name="connsiteX3817" fmla="*/ 8155285 w 12633145"/>
              <a:gd name="connsiteY3817" fmla="*/ 4633958 h 10285411"/>
              <a:gd name="connsiteX3818" fmla="*/ 8163170 w 12633145"/>
              <a:gd name="connsiteY3818" fmla="*/ 4610307 h 10285411"/>
              <a:gd name="connsiteX3819" fmla="*/ 8171054 w 12633145"/>
              <a:gd name="connsiteY3819" fmla="*/ 4602423 h 10285411"/>
              <a:gd name="connsiteX3820" fmla="*/ 8691367 w 12633145"/>
              <a:gd name="connsiteY3820" fmla="*/ 4555122 h 10285411"/>
              <a:gd name="connsiteX3821" fmla="*/ 8691367 w 12633145"/>
              <a:gd name="connsiteY3821" fmla="*/ 4570887 h 10285411"/>
              <a:gd name="connsiteX3822" fmla="*/ 8707136 w 12633145"/>
              <a:gd name="connsiteY3822" fmla="*/ 4555122 h 10285411"/>
              <a:gd name="connsiteX3823" fmla="*/ 9936969 w 12633145"/>
              <a:gd name="connsiteY3823" fmla="*/ 4476287 h 10285411"/>
              <a:gd name="connsiteX3824" fmla="*/ 9935983 w 12633145"/>
              <a:gd name="connsiteY3824" fmla="*/ 4482198 h 10285411"/>
              <a:gd name="connsiteX3825" fmla="*/ 9935392 w 12633145"/>
              <a:gd name="connsiteY3825" fmla="*/ 4482591 h 10285411"/>
              <a:gd name="connsiteX3826" fmla="*/ 9905436 w 12633145"/>
              <a:gd name="connsiteY3826" fmla="*/ 4476287 h 10285411"/>
              <a:gd name="connsiteX3827" fmla="*/ 9921202 w 12633145"/>
              <a:gd name="connsiteY3827" fmla="*/ 4476287 h 10285411"/>
              <a:gd name="connsiteX3828" fmla="*/ 9933028 w 12633145"/>
              <a:gd name="connsiteY3828" fmla="*/ 4484168 h 10285411"/>
              <a:gd name="connsiteX3829" fmla="*/ 9935392 w 12633145"/>
              <a:gd name="connsiteY3829" fmla="*/ 4482591 h 10285411"/>
              <a:gd name="connsiteX3830" fmla="*/ 9933028 w 12633145"/>
              <a:gd name="connsiteY3830" fmla="*/ 4492052 h 10285411"/>
              <a:gd name="connsiteX3831" fmla="*/ 9921202 w 12633145"/>
              <a:gd name="connsiteY3831" fmla="*/ 4507821 h 10285411"/>
              <a:gd name="connsiteX3832" fmla="*/ 9889668 w 12633145"/>
              <a:gd name="connsiteY3832" fmla="*/ 4523588 h 10285411"/>
              <a:gd name="connsiteX3833" fmla="*/ 9889668 w 12633145"/>
              <a:gd name="connsiteY3833" fmla="*/ 4507821 h 10285411"/>
              <a:gd name="connsiteX3834" fmla="*/ 9905436 w 12633145"/>
              <a:gd name="connsiteY3834" fmla="*/ 4492052 h 10285411"/>
              <a:gd name="connsiteX3835" fmla="*/ 8249889 w 12633145"/>
              <a:gd name="connsiteY3835" fmla="*/ 4460518 h 10285411"/>
              <a:gd name="connsiteX3836" fmla="*/ 8218355 w 12633145"/>
              <a:gd name="connsiteY3836" fmla="*/ 4476287 h 10285411"/>
              <a:gd name="connsiteX3837" fmla="*/ 8202588 w 12633145"/>
              <a:gd name="connsiteY3837" fmla="*/ 4492052 h 10285411"/>
              <a:gd name="connsiteX3838" fmla="*/ 8186820 w 12633145"/>
              <a:gd name="connsiteY3838" fmla="*/ 4523588 h 10285411"/>
              <a:gd name="connsiteX3839" fmla="*/ 8171054 w 12633145"/>
              <a:gd name="connsiteY3839" fmla="*/ 4555122 h 10285411"/>
              <a:gd name="connsiteX3840" fmla="*/ 8171054 w 12633145"/>
              <a:gd name="connsiteY3840" fmla="*/ 4586657 h 10285411"/>
              <a:gd name="connsiteX3841" fmla="*/ 8202588 w 12633145"/>
              <a:gd name="connsiteY3841" fmla="*/ 4539353 h 10285411"/>
              <a:gd name="connsiteX3842" fmla="*/ 8242005 w 12633145"/>
              <a:gd name="connsiteY3842" fmla="*/ 4468402 h 10285411"/>
              <a:gd name="connsiteX3843" fmla="*/ 8249889 w 12633145"/>
              <a:gd name="connsiteY3843" fmla="*/ 4460518 h 10285411"/>
              <a:gd name="connsiteX3844" fmla="*/ 8517930 w 12633145"/>
              <a:gd name="connsiteY3844" fmla="*/ 4444752 h 10285411"/>
              <a:gd name="connsiteX3845" fmla="*/ 8517930 w 12633145"/>
              <a:gd name="connsiteY3845" fmla="*/ 4492052 h 10285411"/>
              <a:gd name="connsiteX3846" fmla="*/ 8533696 w 12633145"/>
              <a:gd name="connsiteY3846" fmla="*/ 4507821 h 10285411"/>
              <a:gd name="connsiteX3847" fmla="*/ 8549465 w 12633145"/>
              <a:gd name="connsiteY3847" fmla="*/ 4539353 h 10285411"/>
              <a:gd name="connsiteX3848" fmla="*/ 8470629 w 12633145"/>
              <a:gd name="connsiteY3848" fmla="*/ 4633958 h 10285411"/>
              <a:gd name="connsiteX3849" fmla="*/ 8462745 w 12633145"/>
              <a:gd name="connsiteY3849" fmla="*/ 4618189 h 10285411"/>
              <a:gd name="connsiteX3850" fmla="*/ 8470629 w 12633145"/>
              <a:gd name="connsiteY3850" fmla="*/ 4570887 h 10285411"/>
              <a:gd name="connsiteX3851" fmla="*/ 8470629 w 12633145"/>
              <a:gd name="connsiteY3851" fmla="*/ 4507821 h 10285411"/>
              <a:gd name="connsiteX3852" fmla="*/ 8517930 w 12633145"/>
              <a:gd name="connsiteY3852" fmla="*/ 4444752 h 10285411"/>
              <a:gd name="connsiteX3853" fmla="*/ 9905436 w 12633145"/>
              <a:gd name="connsiteY3853" fmla="*/ 4428983 h 10285411"/>
              <a:gd name="connsiteX3854" fmla="*/ 9921202 w 12633145"/>
              <a:gd name="connsiteY3854" fmla="*/ 4436868 h 10285411"/>
              <a:gd name="connsiteX3855" fmla="*/ 9913318 w 12633145"/>
              <a:gd name="connsiteY3855" fmla="*/ 4444752 h 10285411"/>
              <a:gd name="connsiteX3856" fmla="*/ 9905436 w 12633145"/>
              <a:gd name="connsiteY3856" fmla="*/ 4428983 h 10285411"/>
              <a:gd name="connsiteX3857" fmla="*/ 9938941 w 12633145"/>
              <a:gd name="connsiteY3857" fmla="*/ 4424058 h 10285411"/>
              <a:gd name="connsiteX3858" fmla="*/ 9952737 w 12633145"/>
              <a:gd name="connsiteY3858" fmla="*/ 4428983 h 10285411"/>
              <a:gd name="connsiteX3859" fmla="*/ 9944853 w 12633145"/>
              <a:gd name="connsiteY3859" fmla="*/ 4428983 h 10285411"/>
              <a:gd name="connsiteX3860" fmla="*/ 9936969 w 12633145"/>
              <a:gd name="connsiteY3860" fmla="*/ 4444752 h 10285411"/>
              <a:gd name="connsiteX3861" fmla="*/ 9921202 w 12633145"/>
              <a:gd name="connsiteY3861" fmla="*/ 4444752 h 10285411"/>
              <a:gd name="connsiteX3862" fmla="*/ 9938941 w 12633145"/>
              <a:gd name="connsiteY3862" fmla="*/ 4424058 h 10285411"/>
              <a:gd name="connsiteX3863" fmla="*/ 9921202 w 12633145"/>
              <a:gd name="connsiteY3863" fmla="*/ 4318616 h 10285411"/>
              <a:gd name="connsiteX3864" fmla="*/ 9921202 w 12633145"/>
              <a:gd name="connsiteY3864" fmla="*/ 4334382 h 10285411"/>
              <a:gd name="connsiteX3865" fmla="*/ 9936969 w 12633145"/>
              <a:gd name="connsiteY3865" fmla="*/ 4365917 h 10285411"/>
              <a:gd name="connsiteX3866" fmla="*/ 9936969 w 12633145"/>
              <a:gd name="connsiteY3866" fmla="*/ 4381683 h 10285411"/>
              <a:gd name="connsiteX3867" fmla="*/ 9921202 w 12633145"/>
              <a:gd name="connsiteY3867" fmla="*/ 4381683 h 10285411"/>
              <a:gd name="connsiteX3868" fmla="*/ 9905436 w 12633145"/>
              <a:gd name="connsiteY3868" fmla="*/ 4381683 h 10285411"/>
              <a:gd name="connsiteX3869" fmla="*/ 9889668 w 12633145"/>
              <a:gd name="connsiteY3869" fmla="*/ 4397451 h 10285411"/>
              <a:gd name="connsiteX3870" fmla="*/ 9889668 w 12633145"/>
              <a:gd name="connsiteY3870" fmla="*/ 4373801 h 10285411"/>
              <a:gd name="connsiteX3871" fmla="*/ 9905436 w 12633145"/>
              <a:gd name="connsiteY3871" fmla="*/ 4350147 h 10285411"/>
              <a:gd name="connsiteX3872" fmla="*/ 8864807 w 12633145"/>
              <a:gd name="connsiteY3872" fmla="*/ 4287081 h 10285411"/>
              <a:gd name="connsiteX3873" fmla="*/ 8849038 w 12633145"/>
              <a:gd name="connsiteY3873" fmla="*/ 4302846 h 10285411"/>
              <a:gd name="connsiteX3874" fmla="*/ 8864807 w 12633145"/>
              <a:gd name="connsiteY3874" fmla="*/ 4302846 h 10285411"/>
              <a:gd name="connsiteX3875" fmla="*/ 10031572 w 12633145"/>
              <a:gd name="connsiteY3875" fmla="*/ 4271312 h 10285411"/>
              <a:gd name="connsiteX3876" fmla="*/ 10031572 w 12633145"/>
              <a:gd name="connsiteY3876" fmla="*/ 4287081 h 10285411"/>
              <a:gd name="connsiteX3877" fmla="*/ 10031572 w 12633145"/>
              <a:gd name="connsiteY3877" fmla="*/ 4302846 h 10285411"/>
              <a:gd name="connsiteX3878" fmla="*/ 10015804 w 12633145"/>
              <a:gd name="connsiteY3878" fmla="*/ 4287081 h 10285411"/>
              <a:gd name="connsiteX3879" fmla="*/ 10031572 w 12633145"/>
              <a:gd name="connsiteY3879" fmla="*/ 4271312 h 10285411"/>
              <a:gd name="connsiteX3880" fmla="*/ 8864807 w 12633145"/>
              <a:gd name="connsiteY3880" fmla="*/ 4208245 h 10285411"/>
              <a:gd name="connsiteX3881" fmla="*/ 8849038 w 12633145"/>
              <a:gd name="connsiteY3881" fmla="*/ 4224012 h 10285411"/>
              <a:gd name="connsiteX3882" fmla="*/ 8849038 w 12633145"/>
              <a:gd name="connsiteY3882" fmla="*/ 4271312 h 10285411"/>
              <a:gd name="connsiteX3883" fmla="*/ 8833272 w 12633145"/>
              <a:gd name="connsiteY3883" fmla="*/ 4287081 h 10285411"/>
              <a:gd name="connsiteX3884" fmla="*/ 8817506 w 12633145"/>
              <a:gd name="connsiteY3884" fmla="*/ 4271312 h 10285411"/>
              <a:gd name="connsiteX3885" fmla="*/ 8864807 w 12633145"/>
              <a:gd name="connsiteY3885" fmla="*/ 4208245 h 10285411"/>
              <a:gd name="connsiteX3886" fmla="*/ 10094640 w 12633145"/>
              <a:gd name="connsiteY3886" fmla="*/ 4176710 h 10285411"/>
              <a:gd name="connsiteX3887" fmla="*/ 10110408 w 12633145"/>
              <a:gd name="connsiteY3887" fmla="*/ 4176710 h 10285411"/>
              <a:gd name="connsiteX3888" fmla="*/ 10102524 w 12633145"/>
              <a:gd name="connsiteY3888" fmla="*/ 4192476 h 10285411"/>
              <a:gd name="connsiteX3889" fmla="*/ 10094640 w 12633145"/>
              <a:gd name="connsiteY3889" fmla="*/ 4192476 h 10285411"/>
              <a:gd name="connsiteX3890" fmla="*/ 10094640 w 12633145"/>
              <a:gd name="connsiteY3890" fmla="*/ 4176710 h 10285411"/>
              <a:gd name="connsiteX3891" fmla="*/ 10094640 w 12633145"/>
              <a:gd name="connsiteY3891" fmla="*/ 4082109 h 10285411"/>
              <a:gd name="connsiteX3892" fmla="*/ 10110408 w 12633145"/>
              <a:gd name="connsiteY3892" fmla="*/ 4097875 h 10285411"/>
              <a:gd name="connsiteX3893" fmla="*/ 10126174 w 12633145"/>
              <a:gd name="connsiteY3893" fmla="*/ 4105759 h 10285411"/>
              <a:gd name="connsiteX3894" fmla="*/ 10102524 w 12633145"/>
              <a:gd name="connsiteY3894" fmla="*/ 4113640 h 10285411"/>
              <a:gd name="connsiteX3895" fmla="*/ 10078873 w 12633145"/>
              <a:gd name="connsiteY3895" fmla="*/ 4097875 h 10285411"/>
              <a:gd name="connsiteX3896" fmla="*/ 10094640 w 12633145"/>
              <a:gd name="connsiteY3896" fmla="*/ 4082109 h 10285411"/>
              <a:gd name="connsiteX3897" fmla="*/ 8975177 w 12633145"/>
              <a:gd name="connsiteY3897" fmla="*/ 4082109 h 10285411"/>
              <a:gd name="connsiteX3898" fmla="*/ 8927874 w 12633145"/>
              <a:gd name="connsiteY3898" fmla="*/ 4160943 h 10285411"/>
              <a:gd name="connsiteX3899" fmla="*/ 8927874 w 12633145"/>
              <a:gd name="connsiteY3899" fmla="*/ 4145176 h 10285411"/>
              <a:gd name="connsiteX3900" fmla="*/ 8959408 w 12633145"/>
              <a:gd name="connsiteY3900" fmla="*/ 4097875 h 10285411"/>
              <a:gd name="connsiteX3901" fmla="*/ 10173475 w 12633145"/>
              <a:gd name="connsiteY3901" fmla="*/ 4066339 h 10285411"/>
              <a:gd name="connsiteX3902" fmla="*/ 10189243 w 12633145"/>
              <a:gd name="connsiteY3902" fmla="*/ 4082109 h 10285411"/>
              <a:gd name="connsiteX3903" fmla="*/ 10173475 w 12633145"/>
              <a:gd name="connsiteY3903" fmla="*/ 4082109 h 10285411"/>
              <a:gd name="connsiteX3904" fmla="*/ 10173475 w 12633145"/>
              <a:gd name="connsiteY3904" fmla="*/ 4066339 h 10285411"/>
              <a:gd name="connsiteX3905" fmla="*/ 10126174 w 12633145"/>
              <a:gd name="connsiteY3905" fmla="*/ 4050573 h 10285411"/>
              <a:gd name="connsiteX3906" fmla="*/ 10126174 w 12633145"/>
              <a:gd name="connsiteY3906" fmla="*/ 4066339 h 10285411"/>
              <a:gd name="connsiteX3907" fmla="*/ 10110408 w 12633145"/>
              <a:gd name="connsiteY3907" fmla="*/ 4066339 h 10285411"/>
              <a:gd name="connsiteX3908" fmla="*/ 10126174 w 12633145"/>
              <a:gd name="connsiteY3908" fmla="*/ 4050573 h 10285411"/>
              <a:gd name="connsiteX3909" fmla="*/ 9022478 w 12633145"/>
              <a:gd name="connsiteY3909" fmla="*/ 4050573 h 10285411"/>
              <a:gd name="connsiteX3910" fmla="*/ 9006709 w 12633145"/>
              <a:gd name="connsiteY3910" fmla="*/ 4066339 h 10285411"/>
              <a:gd name="connsiteX3911" fmla="*/ 9022478 w 12633145"/>
              <a:gd name="connsiteY3911" fmla="*/ 4066339 h 10285411"/>
              <a:gd name="connsiteX3912" fmla="*/ 10070989 w 12633145"/>
              <a:gd name="connsiteY3912" fmla="*/ 4019038 h 10285411"/>
              <a:gd name="connsiteX3913" fmla="*/ 10078873 w 12633145"/>
              <a:gd name="connsiteY3913" fmla="*/ 4019038 h 10285411"/>
              <a:gd name="connsiteX3914" fmla="*/ 10063107 w 12633145"/>
              <a:gd name="connsiteY3914" fmla="*/ 4034805 h 10285411"/>
              <a:gd name="connsiteX3915" fmla="*/ 10070989 w 12633145"/>
              <a:gd name="connsiteY3915" fmla="*/ 4019038 h 10285411"/>
              <a:gd name="connsiteX3916" fmla="*/ 10094640 w 12633145"/>
              <a:gd name="connsiteY3916" fmla="*/ 4003272 h 10285411"/>
              <a:gd name="connsiteX3917" fmla="*/ 10094640 w 12633145"/>
              <a:gd name="connsiteY3917" fmla="*/ 4019038 h 10285411"/>
              <a:gd name="connsiteX3918" fmla="*/ 10082814 w 12633145"/>
              <a:gd name="connsiteY3918" fmla="*/ 4019038 h 10285411"/>
              <a:gd name="connsiteX3919" fmla="*/ 10078873 w 12633145"/>
              <a:gd name="connsiteY3919" fmla="*/ 4019038 h 10285411"/>
              <a:gd name="connsiteX3920" fmla="*/ 9164380 w 12633145"/>
              <a:gd name="connsiteY3920" fmla="*/ 4003272 h 10285411"/>
              <a:gd name="connsiteX3921" fmla="*/ 9132848 w 12633145"/>
              <a:gd name="connsiteY3921" fmla="*/ 4019038 h 10285411"/>
              <a:gd name="connsiteX3922" fmla="*/ 9101313 w 12633145"/>
              <a:gd name="connsiteY3922" fmla="*/ 4050573 h 10285411"/>
              <a:gd name="connsiteX3923" fmla="*/ 9085545 w 12633145"/>
              <a:gd name="connsiteY3923" fmla="*/ 4082109 h 10285411"/>
              <a:gd name="connsiteX3924" fmla="*/ 9069778 w 12633145"/>
              <a:gd name="connsiteY3924" fmla="*/ 4097875 h 10285411"/>
              <a:gd name="connsiteX3925" fmla="*/ 9054012 w 12633145"/>
              <a:gd name="connsiteY3925" fmla="*/ 4129409 h 10285411"/>
              <a:gd name="connsiteX3926" fmla="*/ 9038244 w 12633145"/>
              <a:gd name="connsiteY3926" fmla="*/ 4145176 h 10285411"/>
              <a:gd name="connsiteX3927" fmla="*/ 9054012 w 12633145"/>
              <a:gd name="connsiteY3927" fmla="*/ 4160943 h 10285411"/>
              <a:gd name="connsiteX3928" fmla="*/ 9054012 w 12633145"/>
              <a:gd name="connsiteY3928" fmla="*/ 4176710 h 10285411"/>
              <a:gd name="connsiteX3929" fmla="*/ 9069778 w 12633145"/>
              <a:gd name="connsiteY3929" fmla="*/ 4145176 h 10285411"/>
              <a:gd name="connsiteX3930" fmla="*/ 9085545 w 12633145"/>
              <a:gd name="connsiteY3930" fmla="*/ 4113640 h 10285411"/>
              <a:gd name="connsiteX3931" fmla="*/ 9132848 w 12633145"/>
              <a:gd name="connsiteY3931" fmla="*/ 4058455 h 10285411"/>
              <a:gd name="connsiteX3932" fmla="*/ 9164380 w 12633145"/>
              <a:gd name="connsiteY3932" fmla="*/ 4003272 h 10285411"/>
              <a:gd name="connsiteX3933" fmla="*/ 10220778 w 12633145"/>
              <a:gd name="connsiteY3933" fmla="*/ 3971738 h 10285411"/>
              <a:gd name="connsiteX3934" fmla="*/ 10236544 w 12633145"/>
              <a:gd name="connsiteY3934" fmla="*/ 3971738 h 10285411"/>
              <a:gd name="connsiteX3935" fmla="*/ 10252313 w 12633145"/>
              <a:gd name="connsiteY3935" fmla="*/ 3971738 h 10285411"/>
              <a:gd name="connsiteX3936" fmla="*/ 10244428 w 12633145"/>
              <a:gd name="connsiteY3936" fmla="*/ 3979620 h 10285411"/>
              <a:gd name="connsiteX3937" fmla="*/ 10220778 w 12633145"/>
              <a:gd name="connsiteY3937" fmla="*/ 3971738 h 10285411"/>
              <a:gd name="connsiteX3938" fmla="*/ 10189243 w 12633145"/>
              <a:gd name="connsiteY3938" fmla="*/ 3940203 h 10285411"/>
              <a:gd name="connsiteX3939" fmla="*/ 10173475 w 12633145"/>
              <a:gd name="connsiteY3939" fmla="*/ 3971738 h 10285411"/>
              <a:gd name="connsiteX3940" fmla="*/ 10141943 w 12633145"/>
              <a:gd name="connsiteY3940" fmla="*/ 3971738 h 10285411"/>
              <a:gd name="connsiteX3941" fmla="*/ 10110408 w 12633145"/>
              <a:gd name="connsiteY3941" fmla="*/ 3971738 h 10285411"/>
              <a:gd name="connsiteX3942" fmla="*/ 10110408 w 12633145"/>
              <a:gd name="connsiteY3942" fmla="*/ 3955970 h 10285411"/>
              <a:gd name="connsiteX3943" fmla="*/ 10141943 w 12633145"/>
              <a:gd name="connsiteY3943" fmla="*/ 3955970 h 10285411"/>
              <a:gd name="connsiteX3944" fmla="*/ 10173475 w 12633145"/>
              <a:gd name="connsiteY3944" fmla="*/ 3948087 h 10285411"/>
              <a:gd name="connsiteX3945" fmla="*/ 10189243 w 12633145"/>
              <a:gd name="connsiteY3945" fmla="*/ 3940203 h 10285411"/>
              <a:gd name="connsiteX3946" fmla="*/ 10157709 w 12633145"/>
              <a:gd name="connsiteY3946" fmla="*/ 3908669 h 10285411"/>
              <a:gd name="connsiteX3947" fmla="*/ 10173475 w 12633145"/>
              <a:gd name="connsiteY3947" fmla="*/ 3908669 h 10285411"/>
              <a:gd name="connsiteX3948" fmla="*/ 10157709 w 12633145"/>
              <a:gd name="connsiteY3948" fmla="*/ 3924436 h 10285411"/>
              <a:gd name="connsiteX3949" fmla="*/ 10141943 w 12633145"/>
              <a:gd name="connsiteY3949" fmla="*/ 3924436 h 10285411"/>
              <a:gd name="connsiteX3950" fmla="*/ 10157709 w 12633145"/>
              <a:gd name="connsiteY3950" fmla="*/ 3908669 h 10285411"/>
              <a:gd name="connsiteX3951" fmla="*/ 9195915 w 12633145"/>
              <a:gd name="connsiteY3951" fmla="*/ 3908669 h 10285411"/>
              <a:gd name="connsiteX3952" fmla="*/ 9180149 w 12633145"/>
              <a:gd name="connsiteY3952" fmla="*/ 3924436 h 10285411"/>
              <a:gd name="connsiteX3953" fmla="*/ 9164380 w 12633145"/>
              <a:gd name="connsiteY3953" fmla="*/ 3940203 h 10285411"/>
              <a:gd name="connsiteX3954" fmla="*/ 9164380 w 12633145"/>
              <a:gd name="connsiteY3954" fmla="*/ 3955970 h 10285411"/>
              <a:gd name="connsiteX3955" fmla="*/ 9156498 w 12633145"/>
              <a:gd name="connsiteY3955" fmla="*/ 3971738 h 10285411"/>
              <a:gd name="connsiteX3956" fmla="*/ 9148614 w 12633145"/>
              <a:gd name="connsiteY3956" fmla="*/ 3987504 h 10285411"/>
              <a:gd name="connsiteX3957" fmla="*/ 9195915 w 12633145"/>
              <a:gd name="connsiteY3957" fmla="*/ 3940203 h 10285411"/>
              <a:gd name="connsiteX3958" fmla="*/ 9203799 w 12633145"/>
              <a:gd name="connsiteY3958" fmla="*/ 3932320 h 10285411"/>
              <a:gd name="connsiteX3959" fmla="*/ 9195915 w 12633145"/>
              <a:gd name="connsiteY3959" fmla="*/ 3908669 h 10285411"/>
              <a:gd name="connsiteX3960" fmla="*/ 8549465 w 12633145"/>
              <a:gd name="connsiteY3960" fmla="*/ 3908669 h 10285411"/>
              <a:gd name="connsiteX3961" fmla="*/ 8533696 w 12633145"/>
              <a:gd name="connsiteY3961" fmla="*/ 3940203 h 10285411"/>
              <a:gd name="connsiteX3962" fmla="*/ 8549465 w 12633145"/>
              <a:gd name="connsiteY3962" fmla="*/ 3940203 h 10285411"/>
              <a:gd name="connsiteX3963" fmla="*/ 8549465 w 12633145"/>
              <a:gd name="connsiteY3963" fmla="*/ 3924436 h 10285411"/>
              <a:gd name="connsiteX3964" fmla="*/ 8549465 w 12633145"/>
              <a:gd name="connsiteY3964" fmla="*/ 3908669 h 10285411"/>
              <a:gd name="connsiteX3965" fmla="*/ 10189243 w 12633145"/>
              <a:gd name="connsiteY3965" fmla="*/ 3892902 h 10285411"/>
              <a:gd name="connsiteX3966" fmla="*/ 10189243 w 12633145"/>
              <a:gd name="connsiteY3966" fmla="*/ 3908669 h 10285411"/>
              <a:gd name="connsiteX3967" fmla="*/ 10181359 w 12633145"/>
              <a:gd name="connsiteY3967" fmla="*/ 3908669 h 10285411"/>
              <a:gd name="connsiteX3968" fmla="*/ 10173475 w 12633145"/>
              <a:gd name="connsiteY3968" fmla="*/ 3908669 h 10285411"/>
              <a:gd name="connsiteX3969" fmla="*/ 10378449 w 12633145"/>
              <a:gd name="connsiteY3969" fmla="*/ 3877135 h 10285411"/>
              <a:gd name="connsiteX3970" fmla="*/ 10331148 w 12633145"/>
              <a:gd name="connsiteY3970" fmla="*/ 3908669 h 10285411"/>
              <a:gd name="connsiteX3971" fmla="*/ 10378449 w 12633145"/>
              <a:gd name="connsiteY3971" fmla="*/ 3877135 h 10285411"/>
              <a:gd name="connsiteX3972" fmla="*/ 9022478 w 12633145"/>
              <a:gd name="connsiteY3972" fmla="*/ 3877135 h 10285411"/>
              <a:gd name="connsiteX3973" fmla="*/ 9022478 w 12633145"/>
              <a:gd name="connsiteY3973" fmla="*/ 3908669 h 10285411"/>
              <a:gd name="connsiteX3974" fmla="*/ 9014593 w 12633145"/>
              <a:gd name="connsiteY3974" fmla="*/ 3916553 h 10285411"/>
              <a:gd name="connsiteX3975" fmla="*/ 9006709 w 12633145"/>
              <a:gd name="connsiteY3975" fmla="*/ 3924436 h 10285411"/>
              <a:gd name="connsiteX3976" fmla="*/ 8990943 w 12633145"/>
              <a:gd name="connsiteY3976" fmla="*/ 3955970 h 10285411"/>
              <a:gd name="connsiteX3977" fmla="*/ 8990943 w 12633145"/>
              <a:gd name="connsiteY3977" fmla="*/ 3963853 h 10285411"/>
              <a:gd name="connsiteX3978" fmla="*/ 8990943 w 12633145"/>
              <a:gd name="connsiteY3978" fmla="*/ 3987504 h 10285411"/>
              <a:gd name="connsiteX3979" fmla="*/ 8959408 w 12633145"/>
              <a:gd name="connsiteY3979" fmla="*/ 3987504 h 10285411"/>
              <a:gd name="connsiteX3980" fmla="*/ 8990943 w 12633145"/>
              <a:gd name="connsiteY3980" fmla="*/ 3924436 h 10285411"/>
              <a:gd name="connsiteX3981" fmla="*/ 9022478 w 12633145"/>
              <a:gd name="connsiteY3981" fmla="*/ 3877135 h 10285411"/>
              <a:gd name="connsiteX3982" fmla="*/ 9054012 w 12633145"/>
              <a:gd name="connsiteY3982" fmla="*/ 3861369 h 10285411"/>
              <a:gd name="connsiteX3983" fmla="*/ 9069778 w 12633145"/>
              <a:gd name="connsiteY3983" fmla="*/ 3861369 h 10285411"/>
              <a:gd name="connsiteX3984" fmla="*/ 9054012 w 12633145"/>
              <a:gd name="connsiteY3984" fmla="*/ 3877135 h 10285411"/>
              <a:gd name="connsiteX3985" fmla="*/ 9038244 w 12633145"/>
              <a:gd name="connsiteY3985" fmla="*/ 3877135 h 10285411"/>
              <a:gd name="connsiteX3986" fmla="*/ 9054012 w 12633145"/>
              <a:gd name="connsiteY3986" fmla="*/ 3861369 h 10285411"/>
              <a:gd name="connsiteX3987" fmla="*/ 8699252 w 12633145"/>
              <a:gd name="connsiteY3987" fmla="*/ 3861369 h 10285411"/>
              <a:gd name="connsiteX3988" fmla="*/ 8691367 w 12633145"/>
              <a:gd name="connsiteY3988" fmla="*/ 3877135 h 10285411"/>
              <a:gd name="connsiteX3989" fmla="*/ 8699252 w 12633145"/>
              <a:gd name="connsiteY3989" fmla="*/ 3869252 h 10285411"/>
              <a:gd name="connsiteX3990" fmla="*/ 8699252 w 12633145"/>
              <a:gd name="connsiteY3990" fmla="*/ 3861369 h 10285411"/>
              <a:gd name="connsiteX3991" fmla="*/ 10362681 w 12633145"/>
              <a:gd name="connsiteY3991" fmla="*/ 3845599 h 10285411"/>
              <a:gd name="connsiteX3992" fmla="*/ 10370565 w 12633145"/>
              <a:gd name="connsiteY3992" fmla="*/ 3845599 h 10285411"/>
              <a:gd name="connsiteX3993" fmla="*/ 10378449 w 12633145"/>
              <a:gd name="connsiteY3993" fmla="*/ 3861369 h 10285411"/>
              <a:gd name="connsiteX3994" fmla="*/ 10362681 w 12633145"/>
              <a:gd name="connsiteY3994" fmla="*/ 3861369 h 10285411"/>
              <a:gd name="connsiteX3995" fmla="*/ 10362681 w 12633145"/>
              <a:gd name="connsiteY3995" fmla="*/ 3845599 h 10285411"/>
              <a:gd name="connsiteX3996" fmla="*/ 9243218 w 12633145"/>
              <a:gd name="connsiteY3996" fmla="*/ 3829833 h 10285411"/>
              <a:gd name="connsiteX3997" fmla="*/ 9243218 w 12633145"/>
              <a:gd name="connsiteY3997" fmla="*/ 3845599 h 10285411"/>
              <a:gd name="connsiteX3998" fmla="*/ 9258984 w 12633145"/>
              <a:gd name="connsiteY3998" fmla="*/ 3829833 h 10285411"/>
              <a:gd name="connsiteX3999" fmla="*/ 10323264 w 12633145"/>
              <a:gd name="connsiteY3999" fmla="*/ 3798298 h 10285411"/>
              <a:gd name="connsiteX4000" fmla="*/ 10331148 w 12633145"/>
              <a:gd name="connsiteY4000" fmla="*/ 3814068 h 10285411"/>
              <a:gd name="connsiteX4001" fmla="*/ 10315380 w 12633145"/>
              <a:gd name="connsiteY4001" fmla="*/ 3814068 h 10285411"/>
              <a:gd name="connsiteX4002" fmla="*/ 10323264 w 12633145"/>
              <a:gd name="connsiteY4002" fmla="*/ 3798298 h 10285411"/>
              <a:gd name="connsiteX4003" fmla="*/ 9258984 w 12633145"/>
              <a:gd name="connsiteY4003" fmla="*/ 3798298 h 10285411"/>
              <a:gd name="connsiteX4004" fmla="*/ 9274750 w 12633145"/>
              <a:gd name="connsiteY4004" fmla="*/ 3814068 h 10285411"/>
              <a:gd name="connsiteX4005" fmla="*/ 9274750 w 12633145"/>
              <a:gd name="connsiteY4005" fmla="*/ 3798298 h 10285411"/>
              <a:gd name="connsiteX4006" fmla="*/ 9211683 w 12633145"/>
              <a:gd name="connsiteY4006" fmla="*/ 3798298 h 10285411"/>
              <a:gd name="connsiteX4007" fmla="*/ 9211683 w 12633145"/>
              <a:gd name="connsiteY4007" fmla="*/ 3845599 h 10285411"/>
              <a:gd name="connsiteX4008" fmla="*/ 9227449 w 12633145"/>
              <a:gd name="connsiteY4008" fmla="*/ 3814068 h 10285411"/>
              <a:gd name="connsiteX4009" fmla="*/ 9306285 w 12633145"/>
              <a:gd name="connsiteY4009" fmla="*/ 3766764 h 10285411"/>
              <a:gd name="connsiteX4010" fmla="*/ 9306285 w 12633145"/>
              <a:gd name="connsiteY4010" fmla="*/ 3782532 h 10285411"/>
              <a:gd name="connsiteX4011" fmla="*/ 9322053 w 12633145"/>
              <a:gd name="connsiteY4011" fmla="*/ 3782532 h 10285411"/>
              <a:gd name="connsiteX4012" fmla="*/ 9132848 w 12633145"/>
              <a:gd name="connsiteY4012" fmla="*/ 3766764 h 10285411"/>
              <a:gd name="connsiteX4013" fmla="*/ 9117079 w 12633145"/>
              <a:gd name="connsiteY4013" fmla="*/ 3782532 h 10285411"/>
              <a:gd name="connsiteX4014" fmla="*/ 9132848 w 12633145"/>
              <a:gd name="connsiteY4014" fmla="*/ 3782532 h 10285411"/>
              <a:gd name="connsiteX4015" fmla="*/ 9006709 w 12633145"/>
              <a:gd name="connsiteY4015" fmla="*/ 3719463 h 10285411"/>
              <a:gd name="connsiteX4016" fmla="*/ 9022478 w 12633145"/>
              <a:gd name="connsiteY4016" fmla="*/ 3719463 h 10285411"/>
              <a:gd name="connsiteX4017" fmla="*/ 9006709 w 12633145"/>
              <a:gd name="connsiteY4017" fmla="*/ 3735231 h 10285411"/>
              <a:gd name="connsiteX4018" fmla="*/ 9006709 w 12633145"/>
              <a:gd name="connsiteY4018" fmla="*/ 3719463 h 10285411"/>
              <a:gd name="connsiteX4019" fmla="*/ 10457284 w 12633145"/>
              <a:gd name="connsiteY4019" fmla="*/ 3703697 h 10285411"/>
              <a:gd name="connsiteX4020" fmla="*/ 10425750 w 12633145"/>
              <a:gd name="connsiteY4020" fmla="*/ 3735231 h 10285411"/>
              <a:gd name="connsiteX4021" fmla="*/ 10425750 w 12633145"/>
              <a:gd name="connsiteY4021" fmla="*/ 3719463 h 10285411"/>
              <a:gd name="connsiteX4022" fmla="*/ 9393005 w 12633145"/>
              <a:gd name="connsiteY4022" fmla="*/ 3656396 h 10285411"/>
              <a:gd name="connsiteX4023" fmla="*/ 9385120 w 12633145"/>
              <a:gd name="connsiteY4023" fmla="*/ 3672163 h 10285411"/>
              <a:gd name="connsiteX4024" fmla="*/ 9400889 w 12633145"/>
              <a:gd name="connsiteY4024" fmla="*/ 3664279 h 10285411"/>
              <a:gd name="connsiteX4025" fmla="*/ 9393005 w 12633145"/>
              <a:gd name="connsiteY4025" fmla="*/ 3656396 h 10285411"/>
              <a:gd name="connsiteX4026" fmla="*/ 9385120 w 12633145"/>
              <a:gd name="connsiteY4026" fmla="*/ 3624862 h 10285411"/>
              <a:gd name="connsiteX4027" fmla="*/ 9389470 w 12633145"/>
              <a:gd name="connsiteY4027" fmla="*/ 3624862 h 10285411"/>
              <a:gd name="connsiteX4028" fmla="*/ 9388530 w 12633145"/>
              <a:gd name="connsiteY4028" fmla="*/ 3628271 h 10285411"/>
              <a:gd name="connsiteX4029" fmla="*/ 9322053 w 12633145"/>
              <a:gd name="connsiteY4029" fmla="*/ 3624862 h 10285411"/>
              <a:gd name="connsiteX4030" fmla="*/ 9337820 w 12633145"/>
              <a:gd name="connsiteY4030" fmla="*/ 3640627 h 10285411"/>
              <a:gd name="connsiteX4031" fmla="*/ 9337820 w 12633145"/>
              <a:gd name="connsiteY4031" fmla="*/ 3624862 h 10285411"/>
              <a:gd name="connsiteX4032" fmla="*/ 9322053 w 12633145"/>
              <a:gd name="connsiteY4032" fmla="*/ 3624862 h 10285411"/>
              <a:gd name="connsiteX4033" fmla="*/ 9085545 w 12633145"/>
              <a:gd name="connsiteY4033" fmla="*/ 3577561 h 10285411"/>
              <a:gd name="connsiteX4034" fmla="*/ 9085545 w 12633145"/>
              <a:gd name="connsiteY4034" fmla="*/ 3624862 h 10285411"/>
              <a:gd name="connsiteX4035" fmla="*/ 9069778 w 12633145"/>
              <a:gd name="connsiteY4035" fmla="*/ 3609093 h 10285411"/>
              <a:gd name="connsiteX4036" fmla="*/ 9400889 w 12633145"/>
              <a:gd name="connsiteY4036" fmla="*/ 3561792 h 10285411"/>
              <a:gd name="connsiteX4037" fmla="*/ 9369354 w 12633145"/>
              <a:gd name="connsiteY4037" fmla="*/ 3593328 h 10285411"/>
              <a:gd name="connsiteX4038" fmla="*/ 9337820 w 12633145"/>
              <a:gd name="connsiteY4038" fmla="*/ 3656396 h 10285411"/>
              <a:gd name="connsiteX4039" fmla="*/ 9329935 w 12633145"/>
              <a:gd name="connsiteY4039" fmla="*/ 3656396 h 10285411"/>
              <a:gd name="connsiteX4040" fmla="*/ 9306285 w 12633145"/>
              <a:gd name="connsiteY4040" fmla="*/ 3656396 h 10285411"/>
              <a:gd name="connsiteX4041" fmla="*/ 9290519 w 12633145"/>
              <a:gd name="connsiteY4041" fmla="*/ 3656396 h 10285411"/>
              <a:gd name="connsiteX4042" fmla="*/ 9290519 w 12633145"/>
              <a:gd name="connsiteY4042" fmla="*/ 3672163 h 10285411"/>
              <a:gd name="connsiteX4043" fmla="*/ 9322053 w 12633145"/>
              <a:gd name="connsiteY4043" fmla="*/ 3687929 h 10285411"/>
              <a:gd name="connsiteX4044" fmla="*/ 9290519 w 12633145"/>
              <a:gd name="connsiteY4044" fmla="*/ 3719463 h 10285411"/>
              <a:gd name="connsiteX4045" fmla="*/ 9243218 w 12633145"/>
              <a:gd name="connsiteY4045" fmla="*/ 3735231 h 10285411"/>
              <a:gd name="connsiteX4046" fmla="*/ 9243218 w 12633145"/>
              <a:gd name="connsiteY4046" fmla="*/ 3766764 h 10285411"/>
              <a:gd name="connsiteX4047" fmla="*/ 9243218 w 12633145"/>
              <a:gd name="connsiteY4047" fmla="*/ 3782532 h 10285411"/>
              <a:gd name="connsiteX4048" fmla="*/ 9258984 w 12633145"/>
              <a:gd name="connsiteY4048" fmla="*/ 3766764 h 10285411"/>
              <a:gd name="connsiteX4049" fmla="*/ 9274750 w 12633145"/>
              <a:gd name="connsiteY4049" fmla="*/ 3735231 h 10285411"/>
              <a:gd name="connsiteX4050" fmla="*/ 9290519 w 12633145"/>
              <a:gd name="connsiteY4050" fmla="*/ 3719463 h 10285411"/>
              <a:gd name="connsiteX4051" fmla="*/ 9306285 w 12633145"/>
              <a:gd name="connsiteY4051" fmla="*/ 3719463 h 10285411"/>
              <a:gd name="connsiteX4052" fmla="*/ 9306285 w 12633145"/>
              <a:gd name="connsiteY4052" fmla="*/ 3735231 h 10285411"/>
              <a:gd name="connsiteX4053" fmla="*/ 9314169 w 12633145"/>
              <a:gd name="connsiteY4053" fmla="*/ 3735231 h 10285411"/>
              <a:gd name="connsiteX4054" fmla="*/ 9322053 w 12633145"/>
              <a:gd name="connsiteY4054" fmla="*/ 3719463 h 10285411"/>
              <a:gd name="connsiteX4055" fmla="*/ 9353586 w 12633145"/>
              <a:gd name="connsiteY4055" fmla="*/ 3719463 h 10285411"/>
              <a:gd name="connsiteX4056" fmla="*/ 9353586 w 12633145"/>
              <a:gd name="connsiteY4056" fmla="*/ 3703697 h 10285411"/>
              <a:gd name="connsiteX4057" fmla="*/ 9361470 w 12633145"/>
              <a:gd name="connsiteY4057" fmla="*/ 3680046 h 10285411"/>
              <a:gd name="connsiteX4058" fmla="*/ 9385120 w 12633145"/>
              <a:gd name="connsiteY4058" fmla="*/ 3640627 h 10285411"/>
              <a:gd name="connsiteX4059" fmla="*/ 9388530 w 12633145"/>
              <a:gd name="connsiteY4059" fmla="*/ 3628271 h 10285411"/>
              <a:gd name="connsiteX4060" fmla="*/ 9400889 w 12633145"/>
              <a:gd name="connsiteY4060" fmla="*/ 3640627 h 10285411"/>
              <a:gd name="connsiteX4061" fmla="*/ 9408771 w 12633145"/>
              <a:gd name="connsiteY4061" fmla="*/ 3640627 h 10285411"/>
              <a:gd name="connsiteX4062" fmla="*/ 9416655 w 12633145"/>
              <a:gd name="connsiteY4062" fmla="*/ 3624862 h 10285411"/>
              <a:gd name="connsiteX4063" fmla="*/ 9400889 w 12633145"/>
              <a:gd name="connsiteY4063" fmla="*/ 3624862 h 10285411"/>
              <a:gd name="connsiteX4064" fmla="*/ 9389470 w 12633145"/>
              <a:gd name="connsiteY4064" fmla="*/ 3624862 h 10285411"/>
              <a:gd name="connsiteX4065" fmla="*/ 9393005 w 12633145"/>
              <a:gd name="connsiteY4065" fmla="*/ 3612051 h 10285411"/>
              <a:gd name="connsiteX4066" fmla="*/ 9416655 w 12633145"/>
              <a:gd name="connsiteY4066" fmla="*/ 3561792 h 10285411"/>
              <a:gd name="connsiteX4067" fmla="*/ 9361470 w 12633145"/>
              <a:gd name="connsiteY4067" fmla="*/ 3546026 h 10285411"/>
              <a:gd name="connsiteX4068" fmla="*/ 9353586 w 12633145"/>
              <a:gd name="connsiteY4068" fmla="*/ 3561792 h 10285411"/>
              <a:gd name="connsiteX4069" fmla="*/ 9369354 w 12633145"/>
              <a:gd name="connsiteY4069" fmla="*/ 3561792 h 10285411"/>
              <a:gd name="connsiteX4070" fmla="*/ 9353586 w 12633145"/>
              <a:gd name="connsiteY4070" fmla="*/ 3577561 h 10285411"/>
              <a:gd name="connsiteX4071" fmla="*/ 9369354 w 12633145"/>
              <a:gd name="connsiteY4071" fmla="*/ 3577561 h 10285411"/>
              <a:gd name="connsiteX4072" fmla="*/ 9369354 w 12633145"/>
              <a:gd name="connsiteY4072" fmla="*/ 3561792 h 10285411"/>
              <a:gd name="connsiteX4073" fmla="*/ 9361470 w 12633145"/>
              <a:gd name="connsiteY4073" fmla="*/ 3546026 h 10285411"/>
              <a:gd name="connsiteX4074" fmla="*/ 10500642 w 12633145"/>
              <a:gd name="connsiteY4074" fmla="*/ 3514491 h 10285411"/>
              <a:gd name="connsiteX4075" fmla="*/ 10520352 w 12633145"/>
              <a:gd name="connsiteY4075" fmla="*/ 3530257 h 10285411"/>
              <a:gd name="connsiteX4076" fmla="*/ 10504585 w 12633145"/>
              <a:gd name="connsiteY4076" fmla="*/ 3530257 h 10285411"/>
              <a:gd name="connsiteX4077" fmla="*/ 10488819 w 12633145"/>
              <a:gd name="connsiteY4077" fmla="*/ 3530257 h 10285411"/>
              <a:gd name="connsiteX4078" fmla="*/ 10488819 w 12633145"/>
              <a:gd name="connsiteY4078" fmla="*/ 3546026 h 10285411"/>
              <a:gd name="connsiteX4079" fmla="*/ 10473051 w 12633145"/>
              <a:gd name="connsiteY4079" fmla="*/ 3530257 h 10285411"/>
              <a:gd name="connsiteX4080" fmla="*/ 10500642 w 12633145"/>
              <a:gd name="connsiteY4080" fmla="*/ 3514491 h 10285411"/>
              <a:gd name="connsiteX4081" fmla="*/ 8943642 w 12633145"/>
              <a:gd name="connsiteY4081" fmla="*/ 3506607 h 10285411"/>
              <a:gd name="connsiteX4082" fmla="*/ 8945894 w 12633145"/>
              <a:gd name="connsiteY4082" fmla="*/ 3507735 h 10285411"/>
              <a:gd name="connsiteX4083" fmla="*/ 8943642 w 12633145"/>
              <a:gd name="connsiteY4083" fmla="*/ 3514491 h 10285411"/>
              <a:gd name="connsiteX4084" fmla="*/ 10409984 w 12633145"/>
              <a:gd name="connsiteY4084" fmla="*/ 3498725 h 10285411"/>
              <a:gd name="connsiteX4085" fmla="*/ 10457284 w 12633145"/>
              <a:gd name="connsiteY4085" fmla="*/ 3498725 h 10285411"/>
              <a:gd name="connsiteX4086" fmla="*/ 10425750 w 12633145"/>
              <a:gd name="connsiteY4086" fmla="*/ 3514491 h 10285411"/>
              <a:gd name="connsiteX4087" fmla="*/ 10504585 w 12633145"/>
              <a:gd name="connsiteY4087" fmla="*/ 3482956 h 10285411"/>
              <a:gd name="connsiteX4088" fmla="*/ 10504585 w 12633145"/>
              <a:gd name="connsiteY4088" fmla="*/ 3490841 h 10285411"/>
              <a:gd name="connsiteX4089" fmla="*/ 10488819 w 12633145"/>
              <a:gd name="connsiteY4089" fmla="*/ 3498725 h 10285411"/>
              <a:gd name="connsiteX4090" fmla="*/ 10496701 w 12633145"/>
              <a:gd name="connsiteY4090" fmla="*/ 3490841 h 10285411"/>
              <a:gd name="connsiteX4091" fmla="*/ 10504585 w 12633145"/>
              <a:gd name="connsiteY4091" fmla="*/ 3482956 h 10285411"/>
              <a:gd name="connsiteX4092" fmla="*/ 9448190 w 12633145"/>
              <a:gd name="connsiteY4092" fmla="*/ 3482956 h 10285411"/>
              <a:gd name="connsiteX4093" fmla="*/ 9432421 w 12633145"/>
              <a:gd name="connsiteY4093" fmla="*/ 3498725 h 10285411"/>
              <a:gd name="connsiteX4094" fmla="*/ 9416655 w 12633145"/>
              <a:gd name="connsiteY4094" fmla="*/ 3546026 h 10285411"/>
              <a:gd name="connsiteX4095" fmla="*/ 9432421 w 12633145"/>
              <a:gd name="connsiteY4095" fmla="*/ 3530257 h 10285411"/>
              <a:gd name="connsiteX4096" fmla="*/ 9456074 w 12633145"/>
              <a:gd name="connsiteY4096" fmla="*/ 3522375 h 10285411"/>
              <a:gd name="connsiteX4097" fmla="*/ 9479724 w 12633145"/>
              <a:gd name="connsiteY4097" fmla="*/ 3498725 h 10285411"/>
              <a:gd name="connsiteX4098" fmla="*/ 9463956 w 12633145"/>
              <a:gd name="connsiteY4098" fmla="*/ 3498725 h 10285411"/>
              <a:gd name="connsiteX4099" fmla="*/ 9448190 w 12633145"/>
              <a:gd name="connsiteY4099" fmla="*/ 3498725 h 10285411"/>
              <a:gd name="connsiteX4100" fmla="*/ 9448190 w 12633145"/>
              <a:gd name="connsiteY4100" fmla="*/ 3482956 h 10285411"/>
              <a:gd name="connsiteX4101" fmla="*/ 9385120 w 12633145"/>
              <a:gd name="connsiteY4101" fmla="*/ 3482956 h 10285411"/>
              <a:gd name="connsiteX4102" fmla="*/ 9385120 w 12633145"/>
              <a:gd name="connsiteY4102" fmla="*/ 3498725 h 10285411"/>
              <a:gd name="connsiteX4103" fmla="*/ 9400889 w 12633145"/>
              <a:gd name="connsiteY4103" fmla="*/ 3514491 h 10285411"/>
              <a:gd name="connsiteX4104" fmla="*/ 9400889 w 12633145"/>
              <a:gd name="connsiteY4104" fmla="*/ 3498725 h 10285411"/>
              <a:gd name="connsiteX4105" fmla="*/ 9400889 w 12633145"/>
              <a:gd name="connsiteY4105" fmla="*/ 3482956 h 10285411"/>
              <a:gd name="connsiteX4106" fmla="*/ 9322053 w 12633145"/>
              <a:gd name="connsiteY4106" fmla="*/ 3467190 h 10285411"/>
              <a:gd name="connsiteX4107" fmla="*/ 9322053 w 12633145"/>
              <a:gd name="connsiteY4107" fmla="*/ 3482956 h 10285411"/>
              <a:gd name="connsiteX4108" fmla="*/ 9337820 w 12633145"/>
              <a:gd name="connsiteY4108" fmla="*/ 3467190 h 10285411"/>
              <a:gd name="connsiteX4109" fmla="*/ 9117079 w 12633145"/>
              <a:gd name="connsiteY4109" fmla="*/ 3451421 h 10285411"/>
              <a:gd name="connsiteX4110" fmla="*/ 9117079 w 12633145"/>
              <a:gd name="connsiteY4110" fmla="*/ 3467190 h 10285411"/>
              <a:gd name="connsiteX4111" fmla="*/ 9101313 w 12633145"/>
              <a:gd name="connsiteY4111" fmla="*/ 3467190 h 10285411"/>
              <a:gd name="connsiteX4112" fmla="*/ 9527025 w 12633145"/>
              <a:gd name="connsiteY4112" fmla="*/ 3435656 h 10285411"/>
              <a:gd name="connsiteX4113" fmla="*/ 9495490 w 12633145"/>
              <a:gd name="connsiteY4113" fmla="*/ 3451421 h 10285411"/>
              <a:gd name="connsiteX4114" fmla="*/ 9479724 w 12633145"/>
              <a:gd name="connsiteY4114" fmla="*/ 3482956 h 10285411"/>
              <a:gd name="connsiteX4115" fmla="*/ 9495490 w 12633145"/>
              <a:gd name="connsiteY4115" fmla="*/ 3467190 h 10285411"/>
              <a:gd name="connsiteX4116" fmla="*/ 9527025 w 12633145"/>
              <a:gd name="connsiteY4116" fmla="*/ 3435656 h 10285411"/>
              <a:gd name="connsiteX4117" fmla="*/ 9258984 w 12633145"/>
              <a:gd name="connsiteY4117" fmla="*/ 3404122 h 10285411"/>
              <a:gd name="connsiteX4118" fmla="*/ 9274750 w 12633145"/>
              <a:gd name="connsiteY4118" fmla="*/ 3419887 h 10285411"/>
              <a:gd name="connsiteX4119" fmla="*/ 9258984 w 12633145"/>
              <a:gd name="connsiteY4119" fmla="*/ 3419887 h 10285411"/>
              <a:gd name="connsiteX4120" fmla="*/ 9258984 w 12633145"/>
              <a:gd name="connsiteY4120" fmla="*/ 3404122 h 10285411"/>
              <a:gd name="connsiteX4121" fmla="*/ 10394215 w 12633145"/>
              <a:gd name="connsiteY4121" fmla="*/ 3372586 h 10285411"/>
              <a:gd name="connsiteX4122" fmla="*/ 10378449 w 12633145"/>
              <a:gd name="connsiteY4122" fmla="*/ 3388355 h 10285411"/>
              <a:gd name="connsiteX4123" fmla="*/ 10394215 w 12633145"/>
              <a:gd name="connsiteY4123" fmla="*/ 3404122 h 10285411"/>
              <a:gd name="connsiteX4124" fmla="*/ 10409984 w 12633145"/>
              <a:gd name="connsiteY4124" fmla="*/ 3388355 h 10285411"/>
              <a:gd name="connsiteX4125" fmla="*/ 9353586 w 12633145"/>
              <a:gd name="connsiteY4125" fmla="*/ 3356820 h 10285411"/>
              <a:gd name="connsiteX4126" fmla="*/ 9337820 w 12633145"/>
              <a:gd name="connsiteY4126" fmla="*/ 3372586 h 10285411"/>
              <a:gd name="connsiteX4127" fmla="*/ 9337820 w 12633145"/>
              <a:gd name="connsiteY4127" fmla="*/ 3388355 h 10285411"/>
              <a:gd name="connsiteX4128" fmla="*/ 9353586 w 12633145"/>
              <a:gd name="connsiteY4128" fmla="*/ 3372586 h 10285411"/>
              <a:gd name="connsiteX4129" fmla="*/ 8959408 w 12633145"/>
              <a:gd name="connsiteY4129" fmla="*/ 3356820 h 10285411"/>
              <a:gd name="connsiteX4130" fmla="*/ 8943642 w 12633145"/>
              <a:gd name="connsiteY4130" fmla="*/ 3372586 h 10285411"/>
              <a:gd name="connsiteX4131" fmla="*/ 8927874 w 12633145"/>
              <a:gd name="connsiteY4131" fmla="*/ 3435656 h 10285411"/>
              <a:gd name="connsiteX4132" fmla="*/ 8943642 w 12633145"/>
              <a:gd name="connsiteY4132" fmla="*/ 3467190 h 10285411"/>
              <a:gd name="connsiteX4133" fmla="*/ 8943642 w 12633145"/>
              <a:gd name="connsiteY4133" fmla="*/ 3506607 h 10285411"/>
              <a:gd name="connsiteX4134" fmla="*/ 8927874 w 12633145"/>
              <a:gd name="connsiteY4134" fmla="*/ 3498725 h 10285411"/>
              <a:gd name="connsiteX4135" fmla="*/ 8912108 w 12633145"/>
              <a:gd name="connsiteY4135" fmla="*/ 3498725 h 10285411"/>
              <a:gd name="connsiteX4136" fmla="*/ 8896341 w 12633145"/>
              <a:gd name="connsiteY4136" fmla="*/ 3467190 h 10285411"/>
              <a:gd name="connsiteX4137" fmla="*/ 8896341 w 12633145"/>
              <a:gd name="connsiteY4137" fmla="*/ 3451421 h 10285411"/>
              <a:gd name="connsiteX4138" fmla="*/ 8880573 w 12633145"/>
              <a:gd name="connsiteY4138" fmla="*/ 3467190 h 10285411"/>
              <a:gd name="connsiteX4139" fmla="*/ 8849038 w 12633145"/>
              <a:gd name="connsiteY4139" fmla="*/ 3482956 h 10285411"/>
              <a:gd name="connsiteX4140" fmla="*/ 8880573 w 12633145"/>
              <a:gd name="connsiteY4140" fmla="*/ 3467190 h 10285411"/>
              <a:gd name="connsiteX4141" fmla="*/ 8864807 w 12633145"/>
              <a:gd name="connsiteY4141" fmla="*/ 3498725 h 10285411"/>
              <a:gd name="connsiteX4142" fmla="*/ 8880573 w 12633145"/>
              <a:gd name="connsiteY4142" fmla="*/ 3498725 h 10285411"/>
              <a:gd name="connsiteX4143" fmla="*/ 8888457 w 12633145"/>
              <a:gd name="connsiteY4143" fmla="*/ 3498725 h 10285411"/>
              <a:gd name="connsiteX4144" fmla="*/ 8896341 w 12633145"/>
              <a:gd name="connsiteY4144" fmla="*/ 3514491 h 10285411"/>
              <a:gd name="connsiteX4145" fmla="*/ 8896341 w 12633145"/>
              <a:gd name="connsiteY4145" fmla="*/ 3538141 h 10285411"/>
              <a:gd name="connsiteX4146" fmla="*/ 8896341 w 12633145"/>
              <a:gd name="connsiteY4146" fmla="*/ 3546026 h 10285411"/>
              <a:gd name="connsiteX4147" fmla="*/ 8896341 w 12633145"/>
              <a:gd name="connsiteY4147" fmla="*/ 3553909 h 10285411"/>
              <a:gd name="connsiteX4148" fmla="*/ 8896341 w 12633145"/>
              <a:gd name="connsiteY4148" fmla="*/ 3577561 h 10285411"/>
              <a:gd name="connsiteX4149" fmla="*/ 8912108 w 12633145"/>
              <a:gd name="connsiteY4149" fmla="*/ 3593328 h 10285411"/>
              <a:gd name="connsiteX4150" fmla="*/ 8943642 w 12633145"/>
              <a:gd name="connsiteY4150" fmla="*/ 3577561 h 10285411"/>
              <a:gd name="connsiteX4151" fmla="*/ 8959408 w 12633145"/>
              <a:gd name="connsiteY4151" fmla="*/ 3514491 h 10285411"/>
              <a:gd name="connsiteX4152" fmla="*/ 8945894 w 12633145"/>
              <a:gd name="connsiteY4152" fmla="*/ 3507735 h 10285411"/>
              <a:gd name="connsiteX4153" fmla="*/ 8959408 w 12633145"/>
              <a:gd name="connsiteY4153" fmla="*/ 3467190 h 10285411"/>
              <a:gd name="connsiteX4154" fmla="*/ 8959408 w 12633145"/>
              <a:gd name="connsiteY4154" fmla="*/ 3388355 h 10285411"/>
              <a:gd name="connsiteX4155" fmla="*/ 10520352 w 12633145"/>
              <a:gd name="connsiteY4155" fmla="*/ 3277985 h 10285411"/>
              <a:gd name="connsiteX4156" fmla="*/ 10520352 w 12633145"/>
              <a:gd name="connsiteY4156" fmla="*/ 3285869 h 10285411"/>
              <a:gd name="connsiteX4157" fmla="*/ 10528236 w 12633145"/>
              <a:gd name="connsiteY4157" fmla="*/ 3293751 h 10285411"/>
              <a:gd name="connsiteX4158" fmla="*/ 10536120 w 12633145"/>
              <a:gd name="connsiteY4158" fmla="*/ 3277985 h 10285411"/>
              <a:gd name="connsiteX4159" fmla="*/ 10520352 w 12633145"/>
              <a:gd name="connsiteY4159" fmla="*/ 3277985 h 10285411"/>
              <a:gd name="connsiteX4160" fmla="*/ 9590092 w 12633145"/>
              <a:gd name="connsiteY4160" fmla="*/ 3277985 h 10285411"/>
              <a:gd name="connsiteX4161" fmla="*/ 9590092 w 12633145"/>
              <a:gd name="connsiteY4161" fmla="*/ 3293751 h 10285411"/>
              <a:gd name="connsiteX4162" fmla="*/ 9605861 w 12633145"/>
              <a:gd name="connsiteY4162" fmla="*/ 3277985 h 10285411"/>
              <a:gd name="connsiteX4163" fmla="*/ 9590092 w 12633145"/>
              <a:gd name="connsiteY4163" fmla="*/ 3277985 h 10285411"/>
              <a:gd name="connsiteX4164" fmla="*/ 9558560 w 12633145"/>
              <a:gd name="connsiteY4164" fmla="*/ 3277985 h 10285411"/>
              <a:gd name="connsiteX4165" fmla="*/ 9542791 w 12633145"/>
              <a:gd name="connsiteY4165" fmla="*/ 3293751 h 10285411"/>
              <a:gd name="connsiteX4166" fmla="*/ 9527025 w 12633145"/>
              <a:gd name="connsiteY4166" fmla="*/ 3309519 h 10285411"/>
              <a:gd name="connsiteX4167" fmla="*/ 9558560 w 12633145"/>
              <a:gd name="connsiteY4167" fmla="*/ 3293751 h 10285411"/>
              <a:gd name="connsiteX4168" fmla="*/ 10394215 w 12633145"/>
              <a:gd name="connsiteY4168" fmla="*/ 3262217 h 10285411"/>
              <a:gd name="connsiteX4169" fmla="*/ 10409984 w 12633145"/>
              <a:gd name="connsiteY4169" fmla="*/ 3277985 h 10285411"/>
              <a:gd name="connsiteX4170" fmla="*/ 10425750 w 12633145"/>
              <a:gd name="connsiteY4170" fmla="*/ 3262217 h 10285411"/>
              <a:gd name="connsiteX4171" fmla="*/ 10409984 w 12633145"/>
              <a:gd name="connsiteY4171" fmla="*/ 3262217 h 10285411"/>
              <a:gd name="connsiteX4172" fmla="*/ 10678022 w 12633145"/>
              <a:gd name="connsiteY4172" fmla="*/ 3230683 h 10285411"/>
              <a:gd name="connsiteX4173" fmla="*/ 10701675 w 12633145"/>
              <a:gd name="connsiteY4173" fmla="*/ 3238567 h 10285411"/>
              <a:gd name="connsiteX4174" fmla="*/ 10693791 w 12633145"/>
              <a:gd name="connsiteY4174" fmla="*/ 3254334 h 10285411"/>
              <a:gd name="connsiteX4175" fmla="*/ 10678022 w 12633145"/>
              <a:gd name="connsiteY4175" fmla="*/ 3246450 h 10285411"/>
              <a:gd name="connsiteX4176" fmla="*/ 10678022 w 12633145"/>
              <a:gd name="connsiteY4176" fmla="*/ 3230683 h 10285411"/>
              <a:gd name="connsiteX4177" fmla="*/ 9085545 w 12633145"/>
              <a:gd name="connsiteY4177" fmla="*/ 3230683 h 10285411"/>
              <a:gd name="connsiteX4178" fmla="*/ 9054012 w 12633145"/>
              <a:gd name="connsiteY4178" fmla="*/ 3246450 h 10285411"/>
              <a:gd name="connsiteX4179" fmla="*/ 9038244 w 12633145"/>
              <a:gd name="connsiteY4179" fmla="*/ 3262217 h 10285411"/>
              <a:gd name="connsiteX4180" fmla="*/ 9022478 w 12633145"/>
              <a:gd name="connsiteY4180" fmla="*/ 3309519 h 10285411"/>
              <a:gd name="connsiteX4181" fmla="*/ 9046128 w 12633145"/>
              <a:gd name="connsiteY4181" fmla="*/ 3301635 h 10285411"/>
              <a:gd name="connsiteX4182" fmla="*/ 9069778 w 12633145"/>
              <a:gd name="connsiteY4182" fmla="*/ 3270100 h 10285411"/>
              <a:gd name="connsiteX4183" fmla="*/ 9077663 w 12633145"/>
              <a:gd name="connsiteY4183" fmla="*/ 3254334 h 10285411"/>
              <a:gd name="connsiteX4184" fmla="*/ 9085545 w 12633145"/>
              <a:gd name="connsiteY4184" fmla="*/ 3230683 h 10285411"/>
              <a:gd name="connsiteX4185" fmla="*/ 10476994 w 12633145"/>
              <a:gd name="connsiteY4185" fmla="*/ 3205062 h 10285411"/>
              <a:gd name="connsiteX4186" fmla="*/ 10473051 w 12633145"/>
              <a:gd name="connsiteY4186" fmla="*/ 3207033 h 10285411"/>
              <a:gd name="connsiteX4187" fmla="*/ 10473051 w 12633145"/>
              <a:gd name="connsiteY4187" fmla="*/ 3230683 h 10285411"/>
              <a:gd name="connsiteX4188" fmla="*/ 10488819 w 12633145"/>
              <a:gd name="connsiteY4188" fmla="*/ 3230683 h 10285411"/>
              <a:gd name="connsiteX4189" fmla="*/ 10504585 w 12633145"/>
              <a:gd name="connsiteY4189" fmla="*/ 3222800 h 10285411"/>
              <a:gd name="connsiteX4190" fmla="*/ 10488819 w 12633145"/>
              <a:gd name="connsiteY4190" fmla="*/ 3214916 h 10285411"/>
              <a:gd name="connsiteX4191" fmla="*/ 10476994 w 12633145"/>
              <a:gd name="connsiteY4191" fmla="*/ 3205062 h 10285411"/>
              <a:gd name="connsiteX4192" fmla="*/ 9385120 w 12633145"/>
              <a:gd name="connsiteY4192" fmla="*/ 3151849 h 10285411"/>
              <a:gd name="connsiteX4193" fmla="*/ 9369354 w 12633145"/>
              <a:gd name="connsiteY4193" fmla="*/ 3183382 h 10285411"/>
              <a:gd name="connsiteX4194" fmla="*/ 9385120 w 12633145"/>
              <a:gd name="connsiteY4194" fmla="*/ 3175499 h 10285411"/>
              <a:gd name="connsiteX4195" fmla="*/ 9385120 w 12633145"/>
              <a:gd name="connsiteY4195" fmla="*/ 3167616 h 10285411"/>
              <a:gd name="connsiteX4196" fmla="*/ 9385120 w 12633145"/>
              <a:gd name="connsiteY4196" fmla="*/ 3151849 h 10285411"/>
              <a:gd name="connsiteX4197" fmla="*/ 9621627 w 12633145"/>
              <a:gd name="connsiteY4197" fmla="*/ 3136080 h 10285411"/>
              <a:gd name="connsiteX4198" fmla="*/ 9574326 w 12633145"/>
              <a:gd name="connsiteY4198" fmla="*/ 3183382 h 10285411"/>
              <a:gd name="connsiteX4199" fmla="*/ 9566442 w 12633145"/>
              <a:gd name="connsiteY4199" fmla="*/ 3214916 h 10285411"/>
              <a:gd name="connsiteX4200" fmla="*/ 9558560 w 12633145"/>
              <a:gd name="connsiteY4200" fmla="*/ 3246450 h 10285411"/>
              <a:gd name="connsiteX4201" fmla="*/ 9590092 w 12633145"/>
              <a:gd name="connsiteY4201" fmla="*/ 3230683 h 10285411"/>
              <a:gd name="connsiteX4202" fmla="*/ 9597976 w 12633145"/>
              <a:gd name="connsiteY4202" fmla="*/ 3222800 h 10285411"/>
              <a:gd name="connsiteX4203" fmla="*/ 9605861 w 12633145"/>
              <a:gd name="connsiteY4203" fmla="*/ 3199149 h 10285411"/>
              <a:gd name="connsiteX4204" fmla="*/ 9621627 w 12633145"/>
              <a:gd name="connsiteY4204" fmla="*/ 3183382 h 10285411"/>
              <a:gd name="connsiteX4205" fmla="*/ 9637395 w 12633145"/>
              <a:gd name="connsiteY4205" fmla="*/ 3151849 h 10285411"/>
              <a:gd name="connsiteX4206" fmla="*/ 9621627 w 12633145"/>
              <a:gd name="connsiteY4206" fmla="*/ 3136080 h 10285411"/>
              <a:gd name="connsiteX4207" fmla="*/ 9290519 w 12633145"/>
              <a:gd name="connsiteY4207" fmla="*/ 3136080 h 10285411"/>
              <a:gd name="connsiteX4208" fmla="*/ 9258984 w 12633145"/>
              <a:gd name="connsiteY4208" fmla="*/ 3151849 h 10285411"/>
              <a:gd name="connsiteX4209" fmla="*/ 9227449 w 12633145"/>
              <a:gd name="connsiteY4209" fmla="*/ 3183382 h 10285411"/>
              <a:gd name="connsiteX4210" fmla="*/ 9653161 w 12633145"/>
              <a:gd name="connsiteY4210" fmla="*/ 3104545 h 10285411"/>
              <a:gd name="connsiteX4211" fmla="*/ 9637395 w 12633145"/>
              <a:gd name="connsiteY4211" fmla="*/ 3112430 h 10285411"/>
              <a:gd name="connsiteX4212" fmla="*/ 9653161 w 12633145"/>
              <a:gd name="connsiteY4212" fmla="*/ 3120315 h 10285411"/>
              <a:gd name="connsiteX4213" fmla="*/ 9653161 w 12633145"/>
              <a:gd name="connsiteY4213" fmla="*/ 3104545 h 10285411"/>
              <a:gd name="connsiteX4214" fmla="*/ 9605861 w 12633145"/>
              <a:gd name="connsiteY4214" fmla="*/ 3104545 h 10285411"/>
              <a:gd name="connsiteX4215" fmla="*/ 9605861 w 12633145"/>
              <a:gd name="connsiteY4215" fmla="*/ 3120315 h 10285411"/>
              <a:gd name="connsiteX4216" fmla="*/ 9621627 w 12633145"/>
              <a:gd name="connsiteY4216" fmla="*/ 3120315 h 10285411"/>
              <a:gd name="connsiteX4217" fmla="*/ 9227449 w 12633145"/>
              <a:gd name="connsiteY4217" fmla="*/ 3088779 h 10285411"/>
              <a:gd name="connsiteX4218" fmla="*/ 9195915 w 12633145"/>
              <a:gd name="connsiteY4218" fmla="*/ 3120315 h 10285411"/>
              <a:gd name="connsiteX4219" fmla="*/ 9180149 w 12633145"/>
              <a:gd name="connsiteY4219" fmla="*/ 3143965 h 10285411"/>
              <a:gd name="connsiteX4220" fmla="*/ 9180149 w 12633145"/>
              <a:gd name="connsiteY4220" fmla="*/ 3151849 h 10285411"/>
              <a:gd name="connsiteX4221" fmla="*/ 9164380 w 12633145"/>
              <a:gd name="connsiteY4221" fmla="*/ 3167616 h 10285411"/>
              <a:gd name="connsiteX4222" fmla="*/ 9101313 w 12633145"/>
              <a:gd name="connsiteY4222" fmla="*/ 3246450 h 10285411"/>
              <a:gd name="connsiteX4223" fmla="*/ 9085545 w 12633145"/>
              <a:gd name="connsiteY4223" fmla="*/ 3262217 h 10285411"/>
              <a:gd name="connsiteX4224" fmla="*/ 9101313 w 12633145"/>
              <a:gd name="connsiteY4224" fmla="*/ 3277985 h 10285411"/>
              <a:gd name="connsiteX4225" fmla="*/ 9085545 w 12633145"/>
              <a:gd name="connsiteY4225" fmla="*/ 3293751 h 10285411"/>
              <a:gd name="connsiteX4226" fmla="*/ 9085545 w 12633145"/>
              <a:gd name="connsiteY4226" fmla="*/ 3309519 h 10285411"/>
              <a:gd name="connsiteX4227" fmla="*/ 9069778 w 12633145"/>
              <a:gd name="connsiteY4227" fmla="*/ 3293751 h 10285411"/>
              <a:gd name="connsiteX4228" fmla="*/ 9054012 w 12633145"/>
              <a:gd name="connsiteY4228" fmla="*/ 3301635 h 10285411"/>
              <a:gd name="connsiteX4229" fmla="*/ 9061894 w 12633145"/>
              <a:gd name="connsiteY4229" fmla="*/ 3317401 h 10285411"/>
              <a:gd name="connsiteX4230" fmla="*/ 9069778 w 12633145"/>
              <a:gd name="connsiteY4230" fmla="*/ 3341053 h 10285411"/>
              <a:gd name="connsiteX4231" fmla="*/ 9054012 w 12633145"/>
              <a:gd name="connsiteY4231" fmla="*/ 3356820 h 10285411"/>
              <a:gd name="connsiteX4232" fmla="*/ 9054012 w 12633145"/>
              <a:gd name="connsiteY4232" fmla="*/ 3341053 h 10285411"/>
              <a:gd name="connsiteX4233" fmla="*/ 9054012 w 12633145"/>
              <a:gd name="connsiteY4233" fmla="*/ 3325286 h 10285411"/>
              <a:gd name="connsiteX4234" fmla="*/ 9038244 w 12633145"/>
              <a:gd name="connsiteY4234" fmla="*/ 3364705 h 10285411"/>
              <a:gd name="connsiteX4235" fmla="*/ 9030362 w 12633145"/>
              <a:gd name="connsiteY4235" fmla="*/ 3396239 h 10285411"/>
              <a:gd name="connsiteX4236" fmla="*/ 9022478 w 12633145"/>
              <a:gd name="connsiteY4236" fmla="*/ 3419887 h 10285411"/>
              <a:gd name="connsiteX4237" fmla="*/ 9014593 w 12633145"/>
              <a:gd name="connsiteY4237" fmla="*/ 3435656 h 10285411"/>
              <a:gd name="connsiteX4238" fmla="*/ 9006709 w 12633145"/>
              <a:gd name="connsiteY4238" fmla="*/ 3451421 h 10285411"/>
              <a:gd name="connsiteX4239" fmla="*/ 9038244 w 12633145"/>
              <a:gd name="connsiteY4239" fmla="*/ 3435656 h 10285411"/>
              <a:gd name="connsiteX4240" fmla="*/ 9077663 w 12633145"/>
              <a:gd name="connsiteY4240" fmla="*/ 3380472 h 10285411"/>
              <a:gd name="connsiteX4241" fmla="*/ 9101313 w 12633145"/>
              <a:gd name="connsiteY4241" fmla="*/ 3341053 h 10285411"/>
              <a:gd name="connsiteX4242" fmla="*/ 9101313 w 12633145"/>
              <a:gd name="connsiteY4242" fmla="*/ 3325286 h 10285411"/>
              <a:gd name="connsiteX4243" fmla="*/ 9117079 w 12633145"/>
              <a:gd name="connsiteY4243" fmla="*/ 3309519 h 10285411"/>
              <a:gd name="connsiteX4244" fmla="*/ 9132848 w 12633145"/>
              <a:gd name="connsiteY4244" fmla="*/ 3325286 h 10285411"/>
              <a:gd name="connsiteX4245" fmla="*/ 9148614 w 12633145"/>
              <a:gd name="connsiteY4245" fmla="*/ 3309519 h 10285411"/>
              <a:gd name="connsiteX4246" fmla="*/ 9148614 w 12633145"/>
              <a:gd name="connsiteY4246" fmla="*/ 3293751 h 10285411"/>
              <a:gd name="connsiteX4247" fmla="*/ 9172264 w 12633145"/>
              <a:gd name="connsiteY4247" fmla="*/ 3270100 h 10285411"/>
              <a:gd name="connsiteX4248" fmla="*/ 9180149 w 12633145"/>
              <a:gd name="connsiteY4248" fmla="*/ 3254334 h 10285411"/>
              <a:gd name="connsiteX4249" fmla="*/ 9180149 w 12633145"/>
              <a:gd name="connsiteY4249" fmla="*/ 3238567 h 10285411"/>
              <a:gd name="connsiteX4250" fmla="*/ 9188033 w 12633145"/>
              <a:gd name="connsiteY4250" fmla="*/ 3222800 h 10285411"/>
              <a:gd name="connsiteX4251" fmla="*/ 9195915 w 12633145"/>
              <a:gd name="connsiteY4251" fmla="*/ 3214916 h 10285411"/>
              <a:gd name="connsiteX4252" fmla="*/ 9195915 w 12633145"/>
              <a:gd name="connsiteY4252" fmla="*/ 3183382 h 10285411"/>
              <a:gd name="connsiteX4253" fmla="*/ 9227449 w 12633145"/>
              <a:gd name="connsiteY4253" fmla="*/ 3120315 h 10285411"/>
              <a:gd name="connsiteX4254" fmla="*/ 10835695 w 12633145"/>
              <a:gd name="connsiteY4254" fmla="*/ 3073014 h 10285411"/>
              <a:gd name="connsiteX4255" fmla="*/ 10851462 w 12633145"/>
              <a:gd name="connsiteY4255" fmla="*/ 3073014 h 10285411"/>
              <a:gd name="connsiteX4256" fmla="*/ 10835695 w 12633145"/>
              <a:gd name="connsiteY4256" fmla="*/ 3088779 h 10285411"/>
              <a:gd name="connsiteX4257" fmla="*/ 10835695 w 12633145"/>
              <a:gd name="connsiteY4257" fmla="*/ 3073014 h 10285411"/>
              <a:gd name="connsiteX4258" fmla="*/ 10551886 w 12633145"/>
              <a:gd name="connsiteY4258" fmla="*/ 3073014 h 10285411"/>
              <a:gd name="connsiteX4259" fmla="*/ 10551886 w 12633145"/>
              <a:gd name="connsiteY4259" fmla="*/ 3104545 h 10285411"/>
              <a:gd name="connsiteX4260" fmla="*/ 10567654 w 12633145"/>
              <a:gd name="connsiteY4260" fmla="*/ 3088779 h 10285411"/>
              <a:gd name="connsiteX4261" fmla="*/ 10567654 w 12633145"/>
              <a:gd name="connsiteY4261" fmla="*/ 3104545 h 10285411"/>
              <a:gd name="connsiteX4262" fmla="*/ 10583421 w 12633145"/>
              <a:gd name="connsiteY4262" fmla="*/ 3088779 h 10285411"/>
              <a:gd name="connsiteX4263" fmla="*/ 10567654 w 12633145"/>
              <a:gd name="connsiteY4263" fmla="*/ 3073014 h 10285411"/>
              <a:gd name="connsiteX4264" fmla="*/ 10567654 w 12633145"/>
              <a:gd name="connsiteY4264" fmla="*/ 3088779 h 10285411"/>
              <a:gd name="connsiteX4265" fmla="*/ 10567654 w 12633145"/>
              <a:gd name="connsiteY4265" fmla="*/ 2994177 h 10285411"/>
              <a:gd name="connsiteX4266" fmla="*/ 10583421 w 12633145"/>
              <a:gd name="connsiteY4266" fmla="*/ 2994177 h 10285411"/>
              <a:gd name="connsiteX4267" fmla="*/ 10567654 w 12633145"/>
              <a:gd name="connsiteY4267" fmla="*/ 3009944 h 10285411"/>
              <a:gd name="connsiteX4268" fmla="*/ 10678022 w 12633145"/>
              <a:gd name="connsiteY4268" fmla="*/ 2978410 h 10285411"/>
              <a:gd name="connsiteX4269" fmla="*/ 10693791 w 12633145"/>
              <a:gd name="connsiteY4269" fmla="*/ 2978410 h 10285411"/>
              <a:gd name="connsiteX4270" fmla="*/ 10685907 w 12633145"/>
              <a:gd name="connsiteY4270" fmla="*/ 2994177 h 10285411"/>
              <a:gd name="connsiteX4271" fmla="*/ 10678022 w 12633145"/>
              <a:gd name="connsiteY4271" fmla="*/ 2978410 h 10285411"/>
              <a:gd name="connsiteX4272" fmla="*/ 9432421 w 12633145"/>
              <a:gd name="connsiteY4272" fmla="*/ 2978410 h 10285411"/>
              <a:gd name="connsiteX4273" fmla="*/ 9408771 w 12633145"/>
              <a:gd name="connsiteY4273" fmla="*/ 3002060 h 10285411"/>
              <a:gd name="connsiteX4274" fmla="*/ 9369354 w 12633145"/>
              <a:gd name="connsiteY4274" fmla="*/ 3073014 h 10285411"/>
              <a:gd name="connsiteX4275" fmla="*/ 9337820 w 12633145"/>
              <a:gd name="connsiteY4275" fmla="*/ 3120315 h 10285411"/>
              <a:gd name="connsiteX4276" fmla="*/ 9322053 w 12633145"/>
              <a:gd name="connsiteY4276" fmla="*/ 3136080 h 10285411"/>
              <a:gd name="connsiteX4277" fmla="*/ 9306285 w 12633145"/>
              <a:gd name="connsiteY4277" fmla="*/ 3151849 h 10285411"/>
              <a:gd name="connsiteX4278" fmla="*/ 9274750 w 12633145"/>
              <a:gd name="connsiteY4278" fmla="*/ 3183382 h 10285411"/>
              <a:gd name="connsiteX4279" fmla="*/ 9243218 w 12633145"/>
              <a:gd name="connsiteY4279" fmla="*/ 3277985 h 10285411"/>
              <a:gd name="connsiteX4280" fmla="*/ 9227449 w 12633145"/>
              <a:gd name="connsiteY4280" fmla="*/ 3309519 h 10285411"/>
              <a:gd name="connsiteX4281" fmla="*/ 9211683 w 12633145"/>
              <a:gd name="connsiteY4281" fmla="*/ 3341053 h 10285411"/>
              <a:gd name="connsiteX4282" fmla="*/ 9180149 w 12633145"/>
              <a:gd name="connsiteY4282" fmla="*/ 3372586 h 10285411"/>
              <a:gd name="connsiteX4283" fmla="*/ 9180149 w 12633145"/>
              <a:gd name="connsiteY4283" fmla="*/ 3388355 h 10285411"/>
              <a:gd name="connsiteX4284" fmla="*/ 9164380 w 12633145"/>
              <a:gd name="connsiteY4284" fmla="*/ 3419887 h 10285411"/>
              <a:gd name="connsiteX4285" fmla="*/ 9148614 w 12633145"/>
              <a:gd name="connsiteY4285" fmla="*/ 3451421 h 10285411"/>
              <a:gd name="connsiteX4286" fmla="*/ 9132848 w 12633145"/>
              <a:gd name="connsiteY4286" fmla="*/ 3482956 h 10285411"/>
              <a:gd name="connsiteX4287" fmla="*/ 9132848 w 12633145"/>
              <a:gd name="connsiteY4287" fmla="*/ 3451421 h 10285411"/>
              <a:gd name="connsiteX4288" fmla="*/ 9148614 w 12633145"/>
              <a:gd name="connsiteY4288" fmla="*/ 3404122 h 10285411"/>
              <a:gd name="connsiteX4289" fmla="*/ 9164380 w 12633145"/>
              <a:gd name="connsiteY4289" fmla="*/ 3388355 h 10285411"/>
              <a:gd name="connsiteX4290" fmla="*/ 9180149 w 12633145"/>
              <a:gd name="connsiteY4290" fmla="*/ 3341053 h 10285411"/>
              <a:gd name="connsiteX4291" fmla="*/ 9164380 w 12633145"/>
              <a:gd name="connsiteY4291" fmla="*/ 3309519 h 10285411"/>
              <a:gd name="connsiteX4292" fmla="*/ 9140730 w 12633145"/>
              <a:gd name="connsiteY4292" fmla="*/ 3341053 h 10285411"/>
              <a:gd name="connsiteX4293" fmla="*/ 9117079 w 12633145"/>
              <a:gd name="connsiteY4293" fmla="*/ 3380472 h 10285411"/>
              <a:gd name="connsiteX4294" fmla="*/ 9093429 w 12633145"/>
              <a:gd name="connsiteY4294" fmla="*/ 3419887 h 10285411"/>
              <a:gd name="connsiteX4295" fmla="*/ 9077663 w 12633145"/>
              <a:gd name="connsiteY4295" fmla="*/ 3427772 h 10285411"/>
              <a:gd name="connsiteX4296" fmla="*/ 9061894 w 12633145"/>
              <a:gd name="connsiteY4296" fmla="*/ 3459306 h 10285411"/>
              <a:gd name="connsiteX4297" fmla="*/ 9054012 w 12633145"/>
              <a:gd name="connsiteY4297" fmla="*/ 3498725 h 10285411"/>
              <a:gd name="connsiteX4298" fmla="*/ 8927874 w 12633145"/>
              <a:gd name="connsiteY4298" fmla="*/ 3640627 h 10285411"/>
              <a:gd name="connsiteX4299" fmla="*/ 8896341 w 12633145"/>
              <a:gd name="connsiteY4299" fmla="*/ 3632743 h 10285411"/>
              <a:gd name="connsiteX4300" fmla="*/ 8912108 w 12633145"/>
              <a:gd name="connsiteY4300" fmla="*/ 3624862 h 10285411"/>
              <a:gd name="connsiteX4301" fmla="*/ 8896341 w 12633145"/>
              <a:gd name="connsiteY4301" fmla="*/ 3609093 h 10285411"/>
              <a:gd name="connsiteX4302" fmla="*/ 8880573 w 12633145"/>
              <a:gd name="connsiteY4302" fmla="*/ 3609093 h 10285411"/>
              <a:gd name="connsiteX4303" fmla="*/ 8872689 w 12633145"/>
              <a:gd name="connsiteY4303" fmla="*/ 3585442 h 10285411"/>
              <a:gd name="connsiteX4304" fmla="*/ 8841156 w 12633145"/>
              <a:gd name="connsiteY4304" fmla="*/ 3546026 h 10285411"/>
              <a:gd name="connsiteX4305" fmla="*/ 8809622 w 12633145"/>
              <a:gd name="connsiteY4305" fmla="*/ 3530257 h 10285411"/>
              <a:gd name="connsiteX4306" fmla="*/ 8809622 w 12633145"/>
              <a:gd name="connsiteY4306" fmla="*/ 3553909 h 10285411"/>
              <a:gd name="connsiteX4307" fmla="*/ 8801737 w 12633145"/>
              <a:gd name="connsiteY4307" fmla="*/ 3577561 h 10285411"/>
              <a:gd name="connsiteX4308" fmla="*/ 8801737 w 12633145"/>
              <a:gd name="connsiteY4308" fmla="*/ 3593328 h 10285411"/>
              <a:gd name="connsiteX4309" fmla="*/ 8817506 w 12633145"/>
              <a:gd name="connsiteY4309" fmla="*/ 3593328 h 10285411"/>
              <a:gd name="connsiteX4310" fmla="*/ 8833272 w 12633145"/>
              <a:gd name="connsiteY4310" fmla="*/ 3640627 h 10285411"/>
              <a:gd name="connsiteX4311" fmla="*/ 8801737 w 12633145"/>
              <a:gd name="connsiteY4311" fmla="*/ 3656396 h 10285411"/>
              <a:gd name="connsiteX4312" fmla="*/ 8785971 w 12633145"/>
              <a:gd name="connsiteY4312" fmla="*/ 3640627 h 10285411"/>
              <a:gd name="connsiteX4313" fmla="*/ 8778087 w 12633145"/>
              <a:gd name="connsiteY4313" fmla="*/ 3648512 h 10285411"/>
              <a:gd name="connsiteX4314" fmla="*/ 8785971 w 12633145"/>
              <a:gd name="connsiteY4314" fmla="*/ 3656396 h 10285411"/>
              <a:gd name="connsiteX4315" fmla="*/ 8785971 w 12633145"/>
              <a:gd name="connsiteY4315" fmla="*/ 3703697 h 10285411"/>
              <a:gd name="connsiteX4316" fmla="*/ 8770203 w 12633145"/>
              <a:gd name="connsiteY4316" fmla="*/ 3719463 h 10285411"/>
              <a:gd name="connsiteX4317" fmla="*/ 8770203 w 12633145"/>
              <a:gd name="connsiteY4317" fmla="*/ 3735231 h 10285411"/>
              <a:gd name="connsiteX4318" fmla="*/ 8762321 w 12633145"/>
              <a:gd name="connsiteY4318" fmla="*/ 3758882 h 10285411"/>
              <a:gd name="connsiteX4319" fmla="*/ 8754437 w 12633145"/>
              <a:gd name="connsiteY4319" fmla="*/ 3782532 h 10285411"/>
              <a:gd name="connsiteX4320" fmla="*/ 8770203 w 12633145"/>
              <a:gd name="connsiteY4320" fmla="*/ 3798298 h 10285411"/>
              <a:gd name="connsiteX4321" fmla="*/ 8785971 w 12633145"/>
              <a:gd name="connsiteY4321" fmla="*/ 3766764 h 10285411"/>
              <a:gd name="connsiteX4322" fmla="*/ 8801737 w 12633145"/>
              <a:gd name="connsiteY4322" fmla="*/ 3735231 h 10285411"/>
              <a:gd name="connsiteX4323" fmla="*/ 8849038 w 12633145"/>
              <a:gd name="connsiteY4323" fmla="*/ 3687929 h 10285411"/>
              <a:gd name="connsiteX4324" fmla="*/ 8880573 w 12633145"/>
              <a:gd name="connsiteY4324" fmla="*/ 3656396 h 10285411"/>
              <a:gd name="connsiteX4325" fmla="*/ 8864807 w 12633145"/>
              <a:gd name="connsiteY4325" fmla="*/ 3703697 h 10285411"/>
              <a:gd name="connsiteX4326" fmla="*/ 8856923 w 12633145"/>
              <a:gd name="connsiteY4326" fmla="*/ 3735231 h 10285411"/>
              <a:gd name="connsiteX4327" fmla="*/ 8849038 w 12633145"/>
              <a:gd name="connsiteY4327" fmla="*/ 3750997 h 10285411"/>
              <a:gd name="connsiteX4328" fmla="*/ 8833272 w 12633145"/>
              <a:gd name="connsiteY4328" fmla="*/ 3798298 h 10285411"/>
              <a:gd name="connsiteX4329" fmla="*/ 8801737 w 12633145"/>
              <a:gd name="connsiteY4329" fmla="*/ 3814068 h 10285411"/>
              <a:gd name="connsiteX4330" fmla="*/ 8762321 w 12633145"/>
              <a:gd name="connsiteY4330" fmla="*/ 3837718 h 10285411"/>
              <a:gd name="connsiteX4331" fmla="*/ 8722902 w 12633145"/>
              <a:gd name="connsiteY4331" fmla="*/ 3892902 h 10285411"/>
              <a:gd name="connsiteX4332" fmla="*/ 8707136 w 12633145"/>
              <a:gd name="connsiteY4332" fmla="*/ 3940203 h 10285411"/>
              <a:gd name="connsiteX4333" fmla="*/ 8691367 w 12633145"/>
              <a:gd name="connsiteY4333" fmla="*/ 3971738 h 10285411"/>
              <a:gd name="connsiteX4334" fmla="*/ 8683485 w 12633145"/>
              <a:gd name="connsiteY4334" fmla="*/ 3987504 h 10285411"/>
              <a:gd name="connsiteX4335" fmla="*/ 8659833 w 12633145"/>
              <a:gd name="connsiteY4335" fmla="*/ 4019038 h 10285411"/>
              <a:gd name="connsiteX4336" fmla="*/ 8628300 w 12633145"/>
              <a:gd name="connsiteY4336" fmla="*/ 4066339 h 10285411"/>
              <a:gd name="connsiteX4337" fmla="*/ 8580997 w 12633145"/>
              <a:gd name="connsiteY4337" fmla="*/ 4129409 h 10285411"/>
              <a:gd name="connsiteX4338" fmla="*/ 8565231 w 12633145"/>
              <a:gd name="connsiteY4338" fmla="*/ 4224012 h 10285411"/>
              <a:gd name="connsiteX4339" fmla="*/ 8517930 w 12633145"/>
              <a:gd name="connsiteY4339" fmla="*/ 4326496 h 10285411"/>
              <a:gd name="connsiteX4340" fmla="*/ 8486396 w 12633145"/>
              <a:gd name="connsiteY4340" fmla="*/ 4365917 h 10285411"/>
              <a:gd name="connsiteX4341" fmla="*/ 8470629 w 12633145"/>
              <a:gd name="connsiteY4341" fmla="*/ 4389567 h 10285411"/>
              <a:gd name="connsiteX4342" fmla="*/ 8446979 w 12633145"/>
              <a:gd name="connsiteY4342" fmla="*/ 4413218 h 10285411"/>
              <a:gd name="connsiteX4343" fmla="*/ 8407560 w 12633145"/>
              <a:gd name="connsiteY4343" fmla="*/ 4436868 h 10285411"/>
              <a:gd name="connsiteX4344" fmla="*/ 8360259 w 12633145"/>
              <a:gd name="connsiteY4344" fmla="*/ 4460518 h 10285411"/>
              <a:gd name="connsiteX4345" fmla="*/ 8328725 w 12633145"/>
              <a:gd name="connsiteY4345" fmla="*/ 4460518 h 10285411"/>
              <a:gd name="connsiteX4346" fmla="*/ 8312958 w 12633145"/>
              <a:gd name="connsiteY4346" fmla="*/ 4460518 h 10285411"/>
              <a:gd name="connsiteX4347" fmla="*/ 8312958 w 12633145"/>
              <a:gd name="connsiteY4347" fmla="*/ 4484168 h 10285411"/>
              <a:gd name="connsiteX4348" fmla="*/ 8281424 w 12633145"/>
              <a:gd name="connsiteY4348" fmla="*/ 4523588 h 10285411"/>
              <a:gd name="connsiteX4349" fmla="*/ 8249889 w 12633145"/>
              <a:gd name="connsiteY4349" fmla="*/ 4570887 h 10285411"/>
              <a:gd name="connsiteX4350" fmla="*/ 8202588 w 12633145"/>
              <a:gd name="connsiteY4350" fmla="*/ 4633958 h 10285411"/>
              <a:gd name="connsiteX4351" fmla="*/ 8171054 w 12633145"/>
              <a:gd name="connsiteY4351" fmla="*/ 4681258 h 10285411"/>
              <a:gd name="connsiteX4352" fmla="*/ 8202588 w 12633145"/>
              <a:gd name="connsiteY4352" fmla="*/ 4712792 h 10285411"/>
              <a:gd name="connsiteX4353" fmla="*/ 8249889 w 12633145"/>
              <a:gd name="connsiteY4353" fmla="*/ 4744328 h 10285411"/>
              <a:gd name="connsiteX4354" fmla="*/ 8297190 w 12633145"/>
              <a:gd name="connsiteY4354" fmla="*/ 4649724 h 10285411"/>
              <a:gd name="connsiteX4355" fmla="*/ 8312958 w 12633145"/>
              <a:gd name="connsiteY4355" fmla="*/ 4602423 h 10285411"/>
              <a:gd name="connsiteX4356" fmla="*/ 8312958 w 12633145"/>
              <a:gd name="connsiteY4356" fmla="*/ 4586657 h 10285411"/>
              <a:gd name="connsiteX4357" fmla="*/ 8328725 w 12633145"/>
              <a:gd name="connsiteY4357" fmla="*/ 4586657 h 10285411"/>
              <a:gd name="connsiteX4358" fmla="*/ 8360259 w 12633145"/>
              <a:gd name="connsiteY4358" fmla="*/ 4586657 h 10285411"/>
              <a:gd name="connsiteX4359" fmla="*/ 8360259 w 12633145"/>
              <a:gd name="connsiteY4359" fmla="*/ 4641839 h 10285411"/>
              <a:gd name="connsiteX4360" fmla="*/ 8328725 w 12633145"/>
              <a:gd name="connsiteY4360" fmla="*/ 4681258 h 10285411"/>
              <a:gd name="connsiteX4361" fmla="*/ 8320840 w 12633145"/>
              <a:gd name="connsiteY4361" fmla="*/ 4689142 h 10285411"/>
              <a:gd name="connsiteX4362" fmla="*/ 8312958 w 12633145"/>
              <a:gd name="connsiteY4362" fmla="*/ 4697025 h 10285411"/>
              <a:gd name="connsiteX4363" fmla="*/ 8305074 w 12633145"/>
              <a:gd name="connsiteY4363" fmla="*/ 4775859 h 10285411"/>
              <a:gd name="connsiteX4364" fmla="*/ 8328725 w 12633145"/>
              <a:gd name="connsiteY4364" fmla="*/ 4823163 h 10285411"/>
              <a:gd name="connsiteX4365" fmla="*/ 8328725 w 12633145"/>
              <a:gd name="connsiteY4365" fmla="*/ 4846814 h 10285411"/>
              <a:gd name="connsiteX4366" fmla="*/ 8328725 w 12633145"/>
              <a:gd name="connsiteY4366" fmla="*/ 4854696 h 10285411"/>
              <a:gd name="connsiteX4367" fmla="*/ 8265655 w 12633145"/>
              <a:gd name="connsiteY4367" fmla="*/ 4886230 h 10285411"/>
              <a:gd name="connsiteX4368" fmla="*/ 8234123 w 12633145"/>
              <a:gd name="connsiteY4368" fmla="*/ 4901998 h 10285411"/>
              <a:gd name="connsiteX4369" fmla="*/ 8202588 w 12633145"/>
              <a:gd name="connsiteY4369" fmla="*/ 4901998 h 10285411"/>
              <a:gd name="connsiteX4370" fmla="*/ 8155285 w 12633145"/>
              <a:gd name="connsiteY4370" fmla="*/ 4949299 h 10285411"/>
              <a:gd name="connsiteX4371" fmla="*/ 8186820 w 12633145"/>
              <a:gd name="connsiteY4371" fmla="*/ 5012369 h 10285411"/>
              <a:gd name="connsiteX4372" fmla="*/ 8265655 w 12633145"/>
              <a:gd name="connsiteY4372" fmla="*/ 5075436 h 10285411"/>
              <a:gd name="connsiteX4373" fmla="*/ 8305074 w 12633145"/>
              <a:gd name="connsiteY4373" fmla="*/ 5075436 h 10285411"/>
              <a:gd name="connsiteX4374" fmla="*/ 8312958 w 12633145"/>
              <a:gd name="connsiteY4374" fmla="*/ 5075436 h 10285411"/>
              <a:gd name="connsiteX4375" fmla="*/ 8344491 w 12633145"/>
              <a:gd name="connsiteY4375" fmla="*/ 5075436 h 10285411"/>
              <a:gd name="connsiteX4376" fmla="*/ 8368141 w 12633145"/>
              <a:gd name="connsiteY4376" fmla="*/ 5036019 h 10285411"/>
              <a:gd name="connsiteX4377" fmla="*/ 8376026 w 12633145"/>
              <a:gd name="connsiteY4377" fmla="*/ 5004485 h 10285411"/>
              <a:gd name="connsiteX4378" fmla="*/ 8376026 w 12633145"/>
              <a:gd name="connsiteY4378" fmla="*/ 4988716 h 10285411"/>
              <a:gd name="connsiteX4379" fmla="*/ 8391794 w 12633145"/>
              <a:gd name="connsiteY4379" fmla="*/ 4980834 h 10285411"/>
              <a:gd name="connsiteX4380" fmla="*/ 8391794 w 12633145"/>
              <a:gd name="connsiteY4380" fmla="*/ 4965065 h 10285411"/>
              <a:gd name="connsiteX4381" fmla="*/ 8399676 w 12633145"/>
              <a:gd name="connsiteY4381" fmla="*/ 4949299 h 10285411"/>
              <a:gd name="connsiteX4382" fmla="*/ 8407560 w 12633145"/>
              <a:gd name="connsiteY4382" fmla="*/ 4917765 h 10285411"/>
              <a:gd name="connsiteX4383" fmla="*/ 8423326 w 12633145"/>
              <a:gd name="connsiteY4383" fmla="*/ 4886230 h 10285411"/>
              <a:gd name="connsiteX4384" fmla="*/ 8439095 w 12633145"/>
              <a:gd name="connsiteY4384" fmla="*/ 4870464 h 10285411"/>
              <a:gd name="connsiteX4385" fmla="*/ 8439095 w 12633145"/>
              <a:gd name="connsiteY4385" fmla="*/ 4854696 h 10285411"/>
              <a:gd name="connsiteX4386" fmla="*/ 8470629 w 12633145"/>
              <a:gd name="connsiteY4386" fmla="*/ 4823163 h 10285411"/>
              <a:gd name="connsiteX4387" fmla="*/ 8470629 w 12633145"/>
              <a:gd name="connsiteY4387" fmla="*/ 4791629 h 10285411"/>
              <a:gd name="connsiteX4388" fmla="*/ 8470629 w 12633145"/>
              <a:gd name="connsiteY4388" fmla="*/ 4775859 h 10285411"/>
              <a:gd name="connsiteX4389" fmla="*/ 8502162 w 12633145"/>
              <a:gd name="connsiteY4389" fmla="*/ 4760093 h 10285411"/>
              <a:gd name="connsiteX4390" fmla="*/ 8517930 w 12633145"/>
              <a:gd name="connsiteY4390" fmla="*/ 4712792 h 10285411"/>
              <a:gd name="connsiteX4391" fmla="*/ 8533696 w 12633145"/>
              <a:gd name="connsiteY4391" fmla="*/ 4712792 h 10285411"/>
              <a:gd name="connsiteX4392" fmla="*/ 8541581 w 12633145"/>
              <a:gd name="connsiteY4392" fmla="*/ 4697025 h 10285411"/>
              <a:gd name="connsiteX4393" fmla="*/ 8565231 w 12633145"/>
              <a:gd name="connsiteY4393" fmla="*/ 4649724 h 10285411"/>
              <a:gd name="connsiteX4394" fmla="*/ 8644067 w 12633145"/>
              <a:gd name="connsiteY4394" fmla="*/ 4570887 h 10285411"/>
              <a:gd name="connsiteX4395" fmla="*/ 8722902 w 12633145"/>
              <a:gd name="connsiteY4395" fmla="*/ 4460518 h 10285411"/>
              <a:gd name="connsiteX4396" fmla="*/ 8785971 w 12633145"/>
              <a:gd name="connsiteY4396" fmla="*/ 4334382 h 10285411"/>
              <a:gd name="connsiteX4397" fmla="*/ 8801737 w 12633145"/>
              <a:gd name="connsiteY4397" fmla="*/ 4318616 h 10285411"/>
              <a:gd name="connsiteX4398" fmla="*/ 8801737 w 12633145"/>
              <a:gd name="connsiteY4398" fmla="*/ 4310732 h 10285411"/>
              <a:gd name="connsiteX4399" fmla="*/ 8817506 w 12633145"/>
              <a:gd name="connsiteY4399" fmla="*/ 4302846 h 10285411"/>
              <a:gd name="connsiteX4400" fmla="*/ 8817506 w 12633145"/>
              <a:gd name="connsiteY4400" fmla="*/ 4326496 h 10285411"/>
              <a:gd name="connsiteX4401" fmla="*/ 8801737 w 12633145"/>
              <a:gd name="connsiteY4401" fmla="*/ 4334382 h 10285411"/>
              <a:gd name="connsiteX4402" fmla="*/ 8809622 w 12633145"/>
              <a:gd name="connsiteY4402" fmla="*/ 4350147 h 10285411"/>
              <a:gd name="connsiteX4403" fmla="*/ 8849038 w 12633145"/>
              <a:gd name="connsiteY4403" fmla="*/ 4287081 h 10285411"/>
              <a:gd name="connsiteX4404" fmla="*/ 8896341 w 12633145"/>
              <a:gd name="connsiteY4404" fmla="*/ 4208245 h 10285411"/>
              <a:gd name="connsiteX4405" fmla="*/ 8896341 w 12633145"/>
              <a:gd name="connsiteY4405" fmla="*/ 4239781 h 10285411"/>
              <a:gd name="connsiteX4406" fmla="*/ 8912108 w 12633145"/>
              <a:gd name="connsiteY4406" fmla="*/ 4255546 h 10285411"/>
              <a:gd name="connsiteX4407" fmla="*/ 8927874 w 12633145"/>
              <a:gd name="connsiteY4407" fmla="*/ 4239781 h 10285411"/>
              <a:gd name="connsiteX4408" fmla="*/ 8959408 w 12633145"/>
              <a:gd name="connsiteY4408" fmla="*/ 4176710 h 10285411"/>
              <a:gd name="connsiteX4409" fmla="*/ 8975177 w 12633145"/>
              <a:gd name="connsiteY4409" fmla="*/ 4129409 h 10285411"/>
              <a:gd name="connsiteX4410" fmla="*/ 8983059 w 12633145"/>
              <a:gd name="connsiteY4410" fmla="*/ 4113640 h 10285411"/>
              <a:gd name="connsiteX4411" fmla="*/ 8990943 w 12633145"/>
              <a:gd name="connsiteY4411" fmla="*/ 4082109 h 10285411"/>
              <a:gd name="connsiteX4412" fmla="*/ 8990943 w 12633145"/>
              <a:gd name="connsiteY4412" fmla="*/ 4034805 h 10285411"/>
              <a:gd name="connsiteX4413" fmla="*/ 8990943 w 12633145"/>
              <a:gd name="connsiteY4413" fmla="*/ 4019038 h 10285411"/>
              <a:gd name="connsiteX4414" fmla="*/ 9022478 w 12633145"/>
              <a:gd name="connsiteY4414" fmla="*/ 3955970 h 10285411"/>
              <a:gd name="connsiteX4415" fmla="*/ 9054012 w 12633145"/>
              <a:gd name="connsiteY4415" fmla="*/ 3892902 h 10285411"/>
              <a:gd name="connsiteX4416" fmla="*/ 9069778 w 12633145"/>
              <a:gd name="connsiteY4416" fmla="*/ 3877135 h 10285411"/>
              <a:gd name="connsiteX4417" fmla="*/ 9054012 w 12633145"/>
              <a:gd name="connsiteY4417" fmla="*/ 3861369 h 10285411"/>
              <a:gd name="connsiteX4418" fmla="*/ 9054012 w 12633145"/>
              <a:gd name="connsiteY4418" fmla="*/ 3829833 h 10285411"/>
              <a:gd name="connsiteX4419" fmla="*/ 9069778 w 12633145"/>
              <a:gd name="connsiteY4419" fmla="*/ 3782532 h 10285411"/>
              <a:gd name="connsiteX4420" fmla="*/ 9069778 w 12633145"/>
              <a:gd name="connsiteY4420" fmla="*/ 3798298 h 10285411"/>
              <a:gd name="connsiteX4421" fmla="*/ 9085545 w 12633145"/>
              <a:gd name="connsiteY4421" fmla="*/ 3814068 h 10285411"/>
              <a:gd name="connsiteX4422" fmla="*/ 9101313 w 12633145"/>
              <a:gd name="connsiteY4422" fmla="*/ 3782532 h 10285411"/>
              <a:gd name="connsiteX4423" fmla="*/ 9109197 w 12633145"/>
              <a:gd name="connsiteY4423" fmla="*/ 3766764 h 10285411"/>
              <a:gd name="connsiteX4424" fmla="*/ 9132848 w 12633145"/>
              <a:gd name="connsiteY4424" fmla="*/ 3750997 h 10285411"/>
              <a:gd name="connsiteX4425" fmla="*/ 9117079 w 12633145"/>
              <a:gd name="connsiteY4425" fmla="*/ 3735231 h 10285411"/>
              <a:gd name="connsiteX4426" fmla="*/ 9101313 w 12633145"/>
              <a:gd name="connsiteY4426" fmla="*/ 3735231 h 10285411"/>
              <a:gd name="connsiteX4427" fmla="*/ 9109197 w 12633145"/>
              <a:gd name="connsiteY4427" fmla="*/ 3719463 h 10285411"/>
              <a:gd name="connsiteX4428" fmla="*/ 9117079 w 12633145"/>
              <a:gd name="connsiteY4428" fmla="*/ 3687929 h 10285411"/>
              <a:gd name="connsiteX4429" fmla="*/ 9148614 w 12633145"/>
              <a:gd name="connsiteY4429" fmla="*/ 3687929 h 10285411"/>
              <a:gd name="connsiteX4430" fmla="*/ 9164380 w 12633145"/>
              <a:gd name="connsiteY4430" fmla="*/ 3687929 h 10285411"/>
              <a:gd name="connsiteX4431" fmla="*/ 9180149 w 12633145"/>
              <a:gd name="connsiteY4431" fmla="*/ 3687929 h 10285411"/>
              <a:gd name="connsiteX4432" fmla="*/ 9195915 w 12633145"/>
              <a:gd name="connsiteY4432" fmla="*/ 3672163 h 10285411"/>
              <a:gd name="connsiteX4433" fmla="*/ 9211683 w 12633145"/>
              <a:gd name="connsiteY4433" fmla="*/ 3640627 h 10285411"/>
              <a:gd name="connsiteX4434" fmla="*/ 9195915 w 12633145"/>
              <a:gd name="connsiteY4434" fmla="*/ 3640627 h 10285411"/>
              <a:gd name="connsiteX4435" fmla="*/ 9180149 w 12633145"/>
              <a:gd name="connsiteY4435" fmla="*/ 3656396 h 10285411"/>
              <a:gd name="connsiteX4436" fmla="*/ 9180149 w 12633145"/>
              <a:gd name="connsiteY4436" fmla="*/ 3640627 h 10285411"/>
              <a:gd name="connsiteX4437" fmla="*/ 9195915 w 12633145"/>
              <a:gd name="connsiteY4437" fmla="*/ 3624862 h 10285411"/>
              <a:gd name="connsiteX4438" fmla="*/ 9211683 w 12633145"/>
              <a:gd name="connsiteY4438" fmla="*/ 3577561 h 10285411"/>
              <a:gd name="connsiteX4439" fmla="*/ 9227449 w 12633145"/>
              <a:gd name="connsiteY4439" fmla="*/ 3514491 h 10285411"/>
              <a:gd name="connsiteX4440" fmla="*/ 9243218 w 12633145"/>
              <a:gd name="connsiteY4440" fmla="*/ 3498725 h 10285411"/>
              <a:gd name="connsiteX4441" fmla="*/ 9258984 w 12633145"/>
              <a:gd name="connsiteY4441" fmla="*/ 3498725 h 10285411"/>
              <a:gd name="connsiteX4442" fmla="*/ 9258984 w 12633145"/>
              <a:gd name="connsiteY4442" fmla="*/ 3482956 h 10285411"/>
              <a:gd name="connsiteX4443" fmla="*/ 9290519 w 12633145"/>
              <a:gd name="connsiteY4443" fmla="*/ 3482956 h 10285411"/>
              <a:gd name="connsiteX4444" fmla="*/ 9290519 w 12633145"/>
              <a:gd name="connsiteY4444" fmla="*/ 3451421 h 10285411"/>
              <a:gd name="connsiteX4445" fmla="*/ 9274750 w 12633145"/>
              <a:gd name="connsiteY4445" fmla="*/ 3451421 h 10285411"/>
              <a:gd name="connsiteX4446" fmla="*/ 9306285 w 12633145"/>
              <a:gd name="connsiteY4446" fmla="*/ 3404122 h 10285411"/>
              <a:gd name="connsiteX4447" fmla="*/ 9306285 w 12633145"/>
              <a:gd name="connsiteY4447" fmla="*/ 3388355 h 10285411"/>
              <a:gd name="connsiteX4448" fmla="*/ 9274750 w 12633145"/>
              <a:gd name="connsiteY4448" fmla="*/ 3388355 h 10285411"/>
              <a:gd name="connsiteX4449" fmla="*/ 9306285 w 12633145"/>
              <a:gd name="connsiteY4449" fmla="*/ 3356820 h 10285411"/>
              <a:gd name="connsiteX4450" fmla="*/ 9322053 w 12633145"/>
              <a:gd name="connsiteY4450" fmla="*/ 3341053 h 10285411"/>
              <a:gd name="connsiteX4451" fmla="*/ 9322053 w 12633145"/>
              <a:gd name="connsiteY4451" fmla="*/ 3333171 h 10285411"/>
              <a:gd name="connsiteX4452" fmla="*/ 9337820 w 12633145"/>
              <a:gd name="connsiteY4452" fmla="*/ 3309519 h 10285411"/>
              <a:gd name="connsiteX4453" fmla="*/ 9322053 w 12633145"/>
              <a:gd name="connsiteY4453" fmla="*/ 3309519 h 10285411"/>
              <a:gd name="connsiteX4454" fmla="*/ 9322053 w 12633145"/>
              <a:gd name="connsiteY4454" fmla="*/ 3293751 h 10285411"/>
              <a:gd name="connsiteX4455" fmla="*/ 9353586 w 12633145"/>
              <a:gd name="connsiteY4455" fmla="*/ 3183382 h 10285411"/>
              <a:gd name="connsiteX4456" fmla="*/ 9361470 w 12633145"/>
              <a:gd name="connsiteY4456" fmla="*/ 3167616 h 10285411"/>
              <a:gd name="connsiteX4457" fmla="*/ 9385120 w 12633145"/>
              <a:gd name="connsiteY4457" fmla="*/ 3120315 h 10285411"/>
              <a:gd name="connsiteX4458" fmla="*/ 9416655 w 12633145"/>
              <a:gd name="connsiteY4458" fmla="*/ 3073014 h 10285411"/>
              <a:gd name="connsiteX4459" fmla="*/ 9432421 w 12633145"/>
              <a:gd name="connsiteY4459" fmla="*/ 3057246 h 10285411"/>
              <a:gd name="connsiteX4460" fmla="*/ 9416655 w 12633145"/>
              <a:gd name="connsiteY4460" fmla="*/ 3057246 h 10285411"/>
              <a:gd name="connsiteX4461" fmla="*/ 9432421 w 12633145"/>
              <a:gd name="connsiteY4461" fmla="*/ 3025711 h 10285411"/>
              <a:gd name="connsiteX4462" fmla="*/ 9400889 w 12633145"/>
              <a:gd name="connsiteY4462" fmla="*/ 2978410 h 10285411"/>
              <a:gd name="connsiteX4463" fmla="*/ 9400889 w 12633145"/>
              <a:gd name="connsiteY4463" fmla="*/ 2994177 h 10285411"/>
              <a:gd name="connsiteX4464" fmla="*/ 9416655 w 12633145"/>
              <a:gd name="connsiteY4464" fmla="*/ 2978410 h 10285411"/>
              <a:gd name="connsiteX4465" fmla="*/ 9400889 w 12633145"/>
              <a:gd name="connsiteY4465" fmla="*/ 2978410 h 10285411"/>
              <a:gd name="connsiteX4466" fmla="*/ 10622840 w 12633145"/>
              <a:gd name="connsiteY4466" fmla="*/ 2915342 h 10285411"/>
              <a:gd name="connsiteX4467" fmla="*/ 10614955 w 12633145"/>
              <a:gd name="connsiteY4467" fmla="*/ 2931109 h 10285411"/>
              <a:gd name="connsiteX4468" fmla="*/ 10630722 w 12633145"/>
              <a:gd name="connsiteY4468" fmla="*/ 2931109 h 10285411"/>
              <a:gd name="connsiteX4469" fmla="*/ 10622840 w 12633145"/>
              <a:gd name="connsiteY4469" fmla="*/ 2915342 h 10285411"/>
              <a:gd name="connsiteX4470" fmla="*/ 10646490 w 12633145"/>
              <a:gd name="connsiteY4470" fmla="*/ 2883808 h 10285411"/>
              <a:gd name="connsiteX4471" fmla="*/ 10646490 w 12633145"/>
              <a:gd name="connsiteY4471" fmla="*/ 2899575 h 10285411"/>
              <a:gd name="connsiteX4472" fmla="*/ 10662256 w 12633145"/>
              <a:gd name="connsiteY4472" fmla="*/ 2891690 h 10285411"/>
              <a:gd name="connsiteX4473" fmla="*/ 10662256 w 12633145"/>
              <a:gd name="connsiteY4473" fmla="*/ 2883808 h 10285411"/>
              <a:gd name="connsiteX4474" fmla="*/ 9763531 w 12633145"/>
              <a:gd name="connsiteY4474" fmla="*/ 2868040 h 10285411"/>
              <a:gd name="connsiteX4475" fmla="*/ 9763531 w 12633145"/>
              <a:gd name="connsiteY4475" fmla="*/ 2899575 h 10285411"/>
              <a:gd name="connsiteX4476" fmla="*/ 9763531 w 12633145"/>
              <a:gd name="connsiteY4476" fmla="*/ 2915342 h 10285411"/>
              <a:gd name="connsiteX4477" fmla="*/ 9779298 w 12633145"/>
              <a:gd name="connsiteY4477" fmla="*/ 2883808 h 10285411"/>
              <a:gd name="connsiteX4478" fmla="*/ 10882996 w 12633145"/>
              <a:gd name="connsiteY4478" fmla="*/ 2852273 h 10285411"/>
              <a:gd name="connsiteX4479" fmla="*/ 10882996 w 12633145"/>
              <a:gd name="connsiteY4479" fmla="*/ 2883808 h 10285411"/>
              <a:gd name="connsiteX4480" fmla="*/ 10882996 w 12633145"/>
              <a:gd name="connsiteY4480" fmla="*/ 2915342 h 10285411"/>
              <a:gd name="connsiteX4481" fmla="*/ 10851462 w 12633145"/>
              <a:gd name="connsiteY4481" fmla="*/ 2931109 h 10285411"/>
              <a:gd name="connsiteX4482" fmla="*/ 10835695 w 12633145"/>
              <a:gd name="connsiteY4482" fmla="*/ 2915342 h 10285411"/>
              <a:gd name="connsiteX4483" fmla="*/ 10882996 w 12633145"/>
              <a:gd name="connsiteY4483" fmla="*/ 2852273 h 10285411"/>
              <a:gd name="connsiteX4484" fmla="*/ 10914531 w 12633145"/>
              <a:gd name="connsiteY4484" fmla="*/ 2820738 h 10285411"/>
              <a:gd name="connsiteX4485" fmla="*/ 10930297 w 12633145"/>
              <a:gd name="connsiteY4485" fmla="*/ 2820738 h 10285411"/>
              <a:gd name="connsiteX4486" fmla="*/ 10922413 w 12633145"/>
              <a:gd name="connsiteY4486" fmla="*/ 2836505 h 10285411"/>
              <a:gd name="connsiteX4487" fmla="*/ 10914531 w 12633145"/>
              <a:gd name="connsiteY4487" fmla="*/ 2820738 h 10285411"/>
              <a:gd name="connsiteX4488" fmla="*/ 11151037 w 12633145"/>
              <a:gd name="connsiteY4488" fmla="*/ 2032383 h 10285411"/>
              <a:gd name="connsiteX4489" fmla="*/ 11151037 w 12633145"/>
              <a:gd name="connsiteY4489" fmla="*/ 2048150 h 10285411"/>
              <a:gd name="connsiteX4490" fmla="*/ 11166804 w 12633145"/>
              <a:gd name="connsiteY4490" fmla="*/ 2048150 h 10285411"/>
              <a:gd name="connsiteX4491" fmla="*/ 10378449 w 12633145"/>
              <a:gd name="connsiteY4491" fmla="*/ 1748574 h 10285411"/>
              <a:gd name="connsiteX4492" fmla="*/ 10362681 w 12633145"/>
              <a:gd name="connsiteY4492" fmla="*/ 1756458 h 10285411"/>
              <a:gd name="connsiteX4493" fmla="*/ 10362681 w 12633145"/>
              <a:gd name="connsiteY4493" fmla="*/ 1764342 h 10285411"/>
              <a:gd name="connsiteX4494" fmla="*/ 10378449 w 12633145"/>
              <a:gd name="connsiteY4494" fmla="*/ 1764342 h 10285411"/>
              <a:gd name="connsiteX4495" fmla="*/ 11434843 w 12633145"/>
              <a:gd name="connsiteY4495" fmla="*/ 1590903 h 10285411"/>
              <a:gd name="connsiteX4496" fmla="*/ 11466379 w 12633145"/>
              <a:gd name="connsiteY4496" fmla="*/ 1606672 h 10285411"/>
              <a:gd name="connsiteX4497" fmla="*/ 11466379 w 12633145"/>
              <a:gd name="connsiteY4497" fmla="*/ 1590903 h 10285411"/>
              <a:gd name="connsiteX4498" fmla="*/ 11584631 w 12633145"/>
              <a:gd name="connsiteY4498" fmla="*/ 1575137 h 10285411"/>
              <a:gd name="connsiteX4499" fmla="*/ 11624050 w 12633145"/>
              <a:gd name="connsiteY4499" fmla="*/ 1590903 h 10285411"/>
              <a:gd name="connsiteX4500" fmla="*/ 11608282 w 12633145"/>
              <a:gd name="connsiteY4500" fmla="*/ 1669739 h 10285411"/>
              <a:gd name="connsiteX4501" fmla="*/ 11560981 w 12633145"/>
              <a:gd name="connsiteY4501" fmla="*/ 1748574 h 10285411"/>
              <a:gd name="connsiteX4502" fmla="*/ 11529446 w 12633145"/>
              <a:gd name="connsiteY4502" fmla="*/ 1780109 h 10285411"/>
              <a:gd name="connsiteX4503" fmla="*/ 11497912 w 12633145"/>
              <a:gd name="connsiteY4503" fmla="*/ 1795877 h 10285411"/>
              <a:gd name="connsiteX4504" fmla="*/ 11482145 w 12633145"/>
              <a:gd name="connsiteY4504" fmla="*/ 1819528 h 10285411"/>
              <a:gd name="connsiteX4505" fmla="*/ 11466379 w 12633145"/>
              <a:gd name="connsiteY4505" fmla="*/ 1843177 h 10285411"/>
              <a:gd name="connsiteX4506" fmla="*/ 11434843 w 12633145"/>
              <a:gd name="connsiteY4506" fmla="*/ 1827410 h 10285411"/>
              <a:gd name="connsiteX4507" fmla="*/ 11450611 w 12633145"/>
              <a:gd name="connsiteY4507" fmla="*/ 1787993 h 10285411"/>
              <a:gd name="connsiteX4508" fmla="*/ 11482145 w 12633145"/>
              <a:gd name="connsiteY4508" fmla="*/ 1748574 h 10285411"/>
              <a:gd name="connsiteX4509" fmla="*/ 11513680 w 12633145"/>
              <a:gd name="connsiteY4509" fmla="*/ 1685508 h 10285411"/>
              <a:gd name="connsiteX4510" fmla="*/ 11560981 w 12633145"/>
              <a:gd name="connsiteY4510" fmla="*/ 1590903 h 10285411"/>
              <a:gd name="connsiteX4511" fmla="*/ 11584631 w 12633145"/>
              <a:gd name="connsiteY4511" fmla="*/ 1575137 h 10285411"/>
              <a:gd name="connsiteX4512" fmla="*/ 11718652 w 12633145"/>
              <a:gd name="connsiteY4512" fmla="*/ 1275562 h 10285411"/>
              <a:gd name="connsiteX4513" fmla="*/ 11734420 w 12633145"/>
              <a:gd name="connsiteY4513" fmla="*/ 1307096 h 10285411"/>
              <a:gd name="connsiteX4514" fmla="*/ 11702884 w 12633145"/>
              <a:gd name="connsiteY4514" fmla="*/ 1307096 h 10285411"/>
              <a:gd name="connsiteX4515" fmla="*/ 11710770 w 12633145"/>
              <a:gd name="connsiteY4515" fmla="*/ 1291330 h 10285411"/>
              <a:gd name="connsiteX4516" fmla="*/ 11718652 w 12633145"/>
              <a:gd name="connsiteY4516" fmla="*/ 1275562 h 10285411"/>
              <a:gd name="connsiteX4517" fmla="*/ 11182570 w 12633145"/>
              <a:gd name="connsiteY4517" fmla="*/ 1007520 h 10285411"/>
              <a:gd name="connsiteX4518" fmla="*/ 11182570 w 12633145"/>
              <a:gd name="connsiteY4518" fmla="*/ 1023289 h 10285411"/>
              <a:gd name="connsiteX4519" fmla="*/ 11198338 w 12633145"/>
              <a:gd name="connsiteY4519" fmla="*/ 1007520 h 10285411"/>
              <a:gd name="connsiteX4520" fmla="*/ 11214104 w 12633145"/>
              <a:gd name="connsiteY4520" fmla="*/ 991754 h 10285411"/>
              <a:gd name="connsiteX4521" fmla="*/ 11198338 w 12633145"/>
              <a:gd name="connsiteY4521" fmla="*/ 999638 h 10285411"/>
              <a:gd name="connsiteX4522" fmla="*/ 11206220 w 12633145"/>
              <a:gd name="connsiteY4522" fmla="*/ 1007520 h 10285411"/>
              <a:gd name="connsiteX4523" fmla="*/ 11214104 w 12633145"/>
              <a:gd name="connsiteY4523" fmla="*/ 991754 h 10285411"/>
              <a:gd name="connsiteX4524" fmla="*/ 12617377 w 12633145"/>
              <a:gd name="connsiteY4524" fmla="*/ 881384 h 10285411"/>
              <a:gd name="connsiteX4525" fmla="*/ 12633145 w 12633145"/>
              <a:gd name="connsiteY4525" fmla="*/ 897150 h 10285411"/>
              <a:gd name="connsiteX4526" fmla="*/ 12617377 w 12633145"/>
              <a:gd name="connsiteY4526" fmla="*/ 944453 h 10285411"/>
              <a:gd name="connsiteX4527" fmla="*/ 12585844 w 12633145"/>
              <a:gd name="connsiteY4527" fmla="*/ 944453 h 10285411"/>
              <a:gd name="connsiteX4528" fmla="*/ 12570076 w 12633145"/>
              <a:gd name="connsiteY4528" fmla="*/ 944453 h 10285411"/>
              <a:gd name="connsiteX4529" fmla="*/ 12585844 w 12633145"/>
              <a:gd name="connsiteY4529" fmla="*/ 912919 h 10285411"/>
              <a:gd name="connsiteX4530" fmla="*/ 12617377 w 12633145"/>
              <a:gd name="connsiteY4530" fmla="*/ 881384 h 10285411"/>
              <a:gd name="connsiteX4531" fmla="*/ 12144364 w 12633145"/>
              <a:gd name="connsiteY4531" fmla="*/ 841967 h 10285411"/>
              <a:gd name="connsiteX4532" fmla="*/ 12144364 w 12633145"/>
              <a:gd name="connsiteY4532" fmla="*/ 849849 h 10285411"/>
              <a:gd name="connsiteX4533" fmla="*/ 12128595 w 12633145"/>
              <a:gd name="connsiteY4533" fmla="*/ 849849 h 10285411"/>
              <a:gd name="connsiteX4534" fmla="*/ 12148305 w 12633145"/>
              <a:gd name="connsiteY4534" fmla="*/ 808462 h 10285411"/>
              <a:gd name="connsiteX4535" fmla="*/ 12160132 w 12633145"/>
              <a:gd name="connsiteY4535" fmla="*/ 810433 h 10285411"/>
              <a:gd name="connsiteX4536" fmla="*/ 12160132 w 12633145"/>
              <a:gd name="connsiteY4536" fmla="*/ 834083 h 10285411"/>
              <a:gd name="connsiteX4537" fmla="*/ 12144364 w 12633145"/>
              <a:gd name="connsiteY4537" fmla="*/ 841967 h 10285411"/>
              <a:gd name="connsiteX4538" fmla="*/ 12144364 w 12633145"/>
              <a:gd name="connsiteY4538" fmla="*/ 818315 h 10285411"/>
              <a:gd name="connsiteX4539" fmla="*/ 12148305 w 12633145"/>
              <a:gd name="connsiteY4539" fmla="*/ 808462 h 10285411"/>
              <a:gd name="connsiteX4540" fmla="*/ 12570076 w 12633145"/>
              <a:gd name="connsiteY4540" fmla="*/ 802549 h 10285411"/>
              <a:gd name="connsiteX4541" fmla="*/ 12554307 w 12633145"/>
              <a:gd name="connsiteY4541" fmla="*/ 865618 h 10285411"/>
              <a:gd name="connsiteX4542" fmla="*/ 12538541 w 12633145"/>
              <a:gd name="connsiteY4542" fmla="*/ 897150 h 10285411"/>
              <a:gd name="connsiteX4543" fmla="*/ 12538541 w 12633145"/>
              <a:gd name="connsiteY4543" fmla="*/ 865618 h 10285411"/>
              <a:gd name="connsiteX4544" fmla="*/ 12570076 w 12633145"/>
              <a:gd name="connsiteY4544" fmla="*/ 802549 h 10285411"/>
              <a:gd name="connsiteX4545" fmla="*/ 10930297 w 12633145"/>
              <a:gd name="connsiteY4545" fmla="*/ 786782 h 10285411"/>
              <a:gd name="connsiteX4546" fmla="*/ 10946063 w 12633145"/>
              <a:gd name="connsiteY4546" fmla="*/ 802549 h 10285411"/>
              <a:gd name="connsiteX4547" fmla="*/ 10946063 w 12633145"/>
              <a:gd name="connsiteY4547" fmla="*/ 786782 h 10285411"/>
              <a:gd name="connsiteX4548" fmla="*/ 12093122 w 12633145"/>
              <a:gd name="connsiteY4548" fmla="*/ 749334 h 10285411"/>
              <a:gd name="connsiteX4549" fmla="*/ 12097063 w 12633145"/>
              <a:gd name="connsiteY4549" fmla="*/ 763132 h 10285411"/>
              <a:gd name="connsiteX4550" fmla="*/ 12081295 w 12633145"/>
              <a:gd name="connsiteY4550" fmla="*/ 771014 h 10285411"/>
              <a:gd name="connsiteX4551" fmla="*/ 12097063 w 12633145"/>
              <a:gd name="connsiteY4551" fmla="*/ 818315 h 10285411"/>
              <a:gd name="connsiteX4552" fmla="*/ 12104945 w 12633145"/>
              <a:gd name="connsiteY4552" fmla="*/ 834083 h 10285411"/>
              <a:gd name="connsiteX4553" fmla="*/ 12097063 w 12633145"/>
              <a:gd name="connsiteY4553" fmla="*/ 849849 h 10285411"/>
              <a:gd name="connsiteX4554" fmla="*/ 12081295 w 12633145"/>
              <a:gd name="connsiteY4554" fmla="*/ 849849 h 10285411"/>
              <a:gd name="connsiteX4555" fmla="*/ 12049762 w 12633145"/>
              <a:gd name="connsiteY4555" fmla="*/ 865618 h 10285411"/>
              <a:gd name="connsiteX4556" fmla="*/ 12033994 w 12633145"/>
              <a:gd name="connsiteY4556" fmla="*/ 865618 h 10285411"/>
              <a:gd name="connsiteX4557" fmla="*/ 12026112 w 12633145"/>
              <a:gd name="connsiteY4557" fmla="*/ 834083 h 10285411"/>
              <a:gd name="connsiteX4558" fmla="*/ 12018228 w 12633145"/>
              <a:gd name="connsiteY4558" fmla="*/ 818315 h 10285411"/>
              <a:gd name="connsiteX4559" fmla="*/ 12018228 w 12633145"/>
              <a:gd name="connsiteY4559" fmla="*/ 802549 h 10285411"/>
              <a:gd name="connsiteX4560" fmla="*/ 12033994 w 12633145"/>
              <a:gd name="connsiteY4560" fmla="*/ 794666 h 10285411"/>
              <a:gd name="connsiteX4561" fmla="*/ 12033994 w 12633145"/>
              <a:gd name="connsiteY4561" fmla="*/ 786782 h 10285411"/>
              <a:gd name="connsiteX4562" fmla="*/ 12033994 w 12633145"/>
              <a:gd name="connsiteY4562" fmla="*/ 771014 h 10285411"/>
              <a:gd name="connsiteX4563" fmla="*/ 12049762 w 12633145"/>
              <a:gd name="connsiteY4563" fmla="*/ 755248 h 10285411"/>
              <a:gd name="connsiteX4564" fmla="*/ 12065528 w 12633145"/>
              <a:gd name="connsiteY4564" fmla="*/ 771014 h 10285411"/>
              <a:gd name="connsiteX4565" fmla="*/ 12081295 w 12633145"/>
              <a:gd name="connsiteY4565" fmla="*/ 755248 h 10285411"/>
              <a:gd name="connsiteX4566" fmla="*/ 12093122 w 12633145"/>
              <a:gd name="connsiteY4566" fmla="*/ 749334 h 10285411"/>
              <a:gd name="connsiteX4567" fmla="*/ 11482145 w 12633145"/>
              <a:gd name="connsiteY4567" fmla="*/ 739479 h 10285411"/>
              <a:gd name="connsiteX4568" fmla="*/ 11497912 w 12633145"/>
              <a:gd name="connsiteY4568" fmla="*/ 739479 h 10285411"/>
              <a:gd name="connsiteX4569" fmla="*/ 11482145 w 12633145"/>
              <a:gd name="connsiteY4569" fmla="*/ 755248 h 10285411"/>
              <a:gd name="connsiteX4570" fmla="*/ 11482145 w 12633145"/>
              <a:gd name="connsiteY4570" fmla="*/ 739479 h 10285411"/>
              <a:gd name="connsiteX4571" fmla="*/ 11797487 w 12633145"/>
              <a:gd name="connsiteY4571" fmla="*/ 707947 h 10285411"/>
              <a:gd name="connsiteX4572" fmla="*/ 11797487 w 12633145"/>
              <a:gd name="connsiteY4572" fmla="*/ 739479 h 10285411"/>
              <a:gd name="connsiteX4573" fmla="*/ 11813254 w 12633145"/>
              <a:gd name="connsiteY4573" fmla="*/ 707947 h 10285411"/>
              <a:gd name="connsiteX4574" fmla="*/ 11624050 w 12633145"/>
              <a:gd name="connsiteY4574" fmla="*/ 692178 h 10285411"/>
              <a:gd name="connsiteX4575" fmla="*/ 11624050 w 12633145"/>
              <a:gd name="connsiteY4575" fmla="*/ 707947 h 10285411"/>
              <a:gd name="connsiteX4576" fmla="*/ 11639816 w 12633145"/>
              <a:gd name="connsiteY4576" fmla="*/ 692178 h 10285411"/>
              <a:gd name="connsiteX4577" fmla="*/ 11624050 w 12633145"/>
              <a:gd name="connsiteY4577" fmla="*/ 692178 h 10285411"/>
              <a:gd name="connsiteX4578" fmla="*/ 10930297 w 12633145"/>
              <a:gd name="connsiteY4578" fmla="*/ 644878 h 10285411"/>
              <a:gd name="connsiteX4579" fmla="*/ 10914531 w 12633145"/>
              <a:gd name="connsiteY4579" fmla="*/ 660644 h 10285411"/>
              <a:gd name="connsiteX4580" fmla="*/ 10914531 w 12633145"/>
              <a:gd name="connsiteY4580" fmla="*/ 676412 h 10285411"/>
              <a:gd name="connsiteX4581" fmla="*/ 10930297 w 12633145"/>
              <a:gd name="connsiteY4581" fmla="*/ 668528 h 10285411"/>
              <a:gd name="connsiteX4582" fmla="*/ 10946063 w 12633145"/>
              <a:gd name="connsiteY4582" fmla="*/ 644878 h 10285411"/>
              <a:gd name="connsiteX4583" fmla="*/ 11687117 w 12633145"/>
              <a:gd name="connsiteY4583" fmla="*/ 613343 h 10285411"/>
              <a:gd name="connsiteX4584" fmla="*/ 11655583 w 12633145"/>
              <a:gd name="connsiteY4584" fmla="*/ 660644 h 10285411"/>
              <a:gd name="connsiteX4585" fmla="*/ 11671351 w 12633145"/>
              <a:gd name="connsiteY4585" fmla="*/ 644878 h 10285411"/>
              <a:gd name="connsiteX4586" fmla="*/ 11292940 w 12633145"/>
              <a:gd name="connsiteY4586" fmla="*/ 613343 h 10285411"/>
              <a:gd name="connsiteX4587" fmla="*/ 11308708 w 12633145"/>
              <a:gd name="connsiteY4587" fmla="*/ 613343 h 10285411"/>
              <a:gd name="connsiteX4588" fmla="*/ 11308708 w 12633145"/>
              <a:gd name="connsiteY4588" fmla="*/ 629111 h 10285411"/>
              <a:gd name="connsiteX4589" fmla="*/ 10441516 w 12633145"/>
              <a:gd name="connsiteY4589" fmla="*/ 587722 h 10285411"/>
              <a:gd name="connsiteX4590" fmla="*/ 10457284 w 12633145"/>
              <a:gd name="connsiteY4590" fmla="*/ 597577 h 10285411"/>
              <a:gd name="connsiteX4591" fmla="*/ 10449400 w 12633145"/>
              <a:gd name="connsiteY4591" fmla="*/ 636993 h 10285411"/>
              <a:gd name="connsiteX4592" fmla="*/ 10425750 w 12633145"/>
              <a:gd name="connsiteY4592" fmla="*/ 660644 h 10285411"/>
              <a:gd name="connsiteX4593" fmla="*/ 10409984 w 12633145"/>
              <a:gd name="connsiteY4593" fmla="*/ 652762 h 10285411"/>
              <a:gd name="connsiteX4594" fmla="*/ 10409984 w 12633145"/>
              <a:gd name="connsiteY4594" fmla="*/ 629111 h 10285411"/>
              <a:gd name="connsiteX4595" fmla="*/ 10425750 w 12633145"/>
              <a:gd name="connsiteY4595" fmla="*/ 589693 h 10285411"/>
              <a:gd name="connsiteX4596" fmla="*/ 10441516 w 12633145"/>
              <a:gd name="connsiteY4596" fmla="*/ 587722 h 10285411"/>
              <a:gd name="connsiteX4597" fmla="*/ 11923624 w 12633145"/>
              <a:gd name="connsiteY4597" fmla="*/ 566042 h 10285411"/>
              <a:gd name="connsiteX4598" fmla="*/ 11844790 w 12633145"/>
              <a:gd name="connsiteY4598" fmla="*/ 597577 h 10285411"/>
              <a:gd name="connsiteX4599" fmla="*/ 11797487 w 12633145"/>
              <a:gd name="connsiteY4599" fmla="*/ 644878 h 10285411"/>
              <a:gd name="connsiteX4600" fmla="*/ 11781721 w 12633145"/>
              <a:gd name="connsiteY4600" fmla="*/ 660644 h 10285411"/>
              <a:gd name="connsiteX4601" fmla="*/ 11797487 w 12633145"/>
              <a:gd name="connsiteY4601" fmla="*/ 660644 h 10285411"/>
              <a:gd name="connsiteX4602" fmla="*/ 11813254 w 12633145"/>
              <a:gd name="connsiteY4602" fmla="*/ 692178 h 10285411"/>
              <a:gd name="connsiteX4603" fmla="*/ 11844790 w 12633145"/>
              <a:gd name="connsiteY4603" fmla="*/ 692178 h 10285411"/>
              <a:gd name="connsiteX4604" fmla="*/ 11860554 w 12633145"/>
              <a:gd name="connsiteY4604" fmla="*/ 644878 h 10285411"/>
              <a:gd name="connsiteX4605" fmla="*/ 11860554 w 12633145"/>
              <a:gd name="connsiteY4605" fmla="*/ 660644 h 10285411"/>
              <a:gd name="connsiteX4606" fmla="*/ 11923624 w 12633145"/>
              <a:gd name="connsiteY4606" fmla="*/ 581808 h 10285411"/>
              <a:gd name="connsiteX4607" fmla="*/ 11923624 w 12633145"/>
              <a:gd name="connsiteY4607" fmla="*/ 566042 h 10285411"/>
              <a:gd name="connsiteX4608" fmla="*/ 172696 w 12633145"/>
              <a:gd name="connsiteY4608" fmla="*/ 498047 h 10285411"/>
              <a:gd name="connsiteX4609" fmla="*/ 169249 w 12633145"/>
              <a:gd name="connsiteY4609" fmla="*/ 502973 h 10285411"/>
              <a:gd name="connsiteX4610" fmla="*/ 169249 w 12633145"/>
              <a:gd name="connsiteY4610" fmla="*/ 526623 h 10285411"/>
              <a:gd name="connsiteX4611" fmla="*/ 177131 w 12633145"/>
              <a:gd name="connsiteY4611" fmla="*/ 534508 h 10285411"/>
              <a:gd name="connsiteX4612" fmla="*/ 192899 w 12633145"/>
              <a:gd name="connsiteY4612" fmla="*/ 550276 h 10285411"/>
              <a:gd name="connsiteX4613" fmla="*/ 192899 w 12633145"/>
              <a:gd name="connsiteY4613" fmla="*/ 526623 h 10285411"/>
              <a:gd name="connsiteX4614" fmla="*/ 177131 w 12633145"/>
              <a:gd name="connsiteY4614" fmla="*/ 518741 h 10285411"/>
              <a:gd name="connsiteX4615" fmla="*/ 172696 w 12633145"/>
              <a:gd name="connsiteY4615" fmla="*/ 498047 h 10285411"/>
              <a:gd name="connsiteX4616" fmla="*/ 11103734 w 12633145"/>
              <a:gd name="connsiteY4616" fmla="*/ 471440 h 10285411"/>
              <a:gd name="connsiteX4617" fmla="*/ 11095852 w 12633145"/>
              <a:gd name="connsiteY4617" fmla="*/ 495091 h 10285411"/>
              <a:gd name="connsiteX4618" fmla="*/ 11080084 w 12633145"/>
              <a:gd name="connsiteY4618" fmla="*/ 510857 h 10285411"/>
              <a:gd name="connsiteX4619" fmla="*/ 11040667 w 12633145"/>
              <a:gd name="connsiteY4619" fmla="*/ 518741 h 10285411"/>
              <a:gd name="connsiteX4620" fmla="*/ 11032783 w 12633145"/>
              <a:gd name="connsiteY4620" fmla="*/ 534508 h 10285411"/>
              <a:gd name="connsiteX4621" fmla="*/ 11024899 w 12633145"/>
              <a:gd name="connsiteY4621" fmla="*/ 534508 h 10285411"/>
              <a:gd name="connsiteX4622" fmla="*/ 11009133 w 12633145"/>
              <a:gd name="connsiteY4622" fmla="*/ 581808 h 10285411"/>
              <a:gd name="connsiteX4623" fmla="*/ 11009133 w 12633145"/>
              <a:gd name="connsiteY4623" fmla="*/ 629111 h 10285411"/>
              <a:gd name="connsiteX4624" fmla="*/ 11056434 w 12633145"/>
              <a:gd name="connsiteY4624" fmla="*/ 613343 h 10285411"/>
              <a:gd name="connsiteX4625" fmla="*/ 11064318 w 12633145"/>
              <a:gd name="connsiteY4625" fmla="*/ 605459 h 10285411"/>
              <a:gd name="connsiteX4626" fmla="*/ 11087968 w 12633145"/>
              <a:gd name="connsiteY4626" fmla="*/ 597577 h 10285411"/>
              <a:gd name="connsiteX4627" fmla="*/ 11119503 w 12633145"/>
              <a:gd name="connsiteY4627" fmla="*/ 487207 h 10285411"/>
              <a:gd name="connsiteX4628" fmla="*/ 11103734 w 12633145"/>
              <a:gd name="connsiteY4628" fmla="*/ 471440 h 10285411"/>
              <a:gd name="connsiteX4629" fmla="*/ 10394215 w 12633145"/>
              <a:gd name="connsiteY4629" fmla="*/ 455672 h 10285411"/>
              <a:gd name="connsiteX4630" fmla="*/ 10402099 w 12633145"/>
              <a:gd name="connsiteY4630" fmla="*/ 471440 h 10285411"/>
              <a:gd name="connsiteX4631" fmla="*/ 10409984 w 12633145"/>
              <a:gd name="connsiteY4631" fmla="*/ 455672 h 10285411"/>
              <a:gd name="connsiteX4632" fmla="*/ 10394215 w 12633145"/>
              <a:gd name="connsiteY4632" fmla="*/ 455672 h 10285411"/>
              <a:gd name="connsiteX4633" fmla="*/ 200784 w 12633145"/>
              <a:gd name="connsiteY4633" fmla="*/ 455672 h 10285411"/>
              <a:gd name="connsiteX4634" fmla="*/ 185015 w 12633145"/>
              <a:gd name="connsiteY4634" fmla="*/ 463556 h 10285411"/>
              <a:gd name="connsiteX4635" fmla="*/ 177131 w 12633145"/>
              <a:gd name="connsiteY4635" fmla="*/ 471440 h 10285411"/>
              <a:gd name="connsiteX4636" fmla="*/ 208665 w 12633145"/>
              <a:gd name="connsiteY4636" fmla="*/ 471440 h 10285411"/>
              <a:gd name="connsiteX4637" fmla="*/ 200784 w 12633145"/>
              <a:gd name="connsiteY4637" fmla="*/ 455672 h 10285411"/>
              <a:gd name="connsiteX4638" fmla="*/ 11093882 w 12633145"/>
              <a:gd name="connsiteY4638" fmla="*/ 403443 h 10285411"/>
              <a:gd name="connsiteX4639" fmla="*/ 11103734 w 12633145"/>
              <a:gd name="connsiteY4639" fmla="*/ 408371 h 10285411"/>
              <a:gd name="connsiteX4640" fmla="*/ 11087968 w 12633145"/>
              <a:gd name="connsiteY4640" fmla="*/ 424137 h 10285411"/>
              <a:gd name="connsiteX4641" fmla="*/ 11040667 w 12633145"/>
              <a:gd name="connsiteY4641" fmla="*/ 424137 h 10285411"/>
              <a:gd name="connsiteX4642" fmla="*/ 11093882 w 12633145"/>
              <a:gd name="connsiteY4642" fmla="*/ 403443 h 10285411"/>
              <a:gd name="connsiteX4643" fmla="*/ 10425750 w 12633145"/>
              <a:gd name="connsiteY4643" fmla="*/ 392603 h 10285411"/>
              <a:gd name="connsiteX4644" fmla="*/ 10409984 w 12633145"/>
              <a:gd name="connsiteY4644" fmla="*/ 408371 h 10285411"/>
              <a:gd name="connsiteX4645" fmla="*/ 10433634 w 12633145"/>
              <a:gd name="connsiteY4645" fmla="*/ 408371 h 10285411"/>
              <a:gd name="connsiteX4646" fmla="*/ 10425750 w 12633145"/>
              <a:gd name="connsiteY4646" fmla="*/ 392603 h 10285411"/>
              <a:gd name="connsiteX4647" fmla="*/ 12168014 w 12633145"/>
              <a:gd name="connsiteY4647" fmla="*/ 376837 h 10285411"/>
              <a:gd name="connsiteX4648" fmla="*/ 12160132 w 12633145"/>
              <a:gd name="connsiteY4648" fmla="*/ 392603 h 10285411"/>
              <a:gd name="connsiteX4649" fmla="*/ 12128595 w 12633145"/>
              <a:gd name="connsiteY4649" fmla="*/ 392603 h 10285411"/>
              <a:gd name="connsiteX4650" fmla="*/ 12144364 w 12633145"/>
              <a:gd name="connsiteY4650" fmla="*/ 384721 h 10285411"/>
              <a:gd name="connsiteX4651" fmla="*/ 12168014 w 12633145"/>
              <a:gd name="connsiteY4651" fmla="*/ 376837 h 10285411"/>
              <a:gd name="connsiteX4652" fmla="*/ 12097063 w 12633145"/>
              <a:gd name="connsiteY4652" fmla="*/ 376837 h 10285411"/>
              <a:gd name="connsiteX4653" fmla="*/ 12112829 w 12633145"/>
              <a:gd name="connsiteY4653" fmla="*/ 392603 h 10285411"/>
              <a:gd name="connsiteX4654" fmla="*/ 12081295 w 12633145"/>
              <a:gd name="connsiteY4654" fmla="*/ 392603 h 10285411"/>
              <a:gd name="connsiteX4655" fmla="*/ 12097063 w 12633145"/>
              <a:gd name="connsiteY4655" fmla="*/ 376837 h 10285411"/>
              <a:gd name="connsiteX4656" fmla="*/ 10301584 w 12633145"/>
              <a:gd name="connsiteY4656" fmla="*/ 366982 h 10285411"/>
              <a:gd name="connsiteX4657" fmla="*/ 10299613 w 12633145"/>
              <a:gd name="connsiteY4657" fmla="*/ 376837 h 10285411"/>
              <a:gd name="connsiteX4658" fmla="*/ 10315380 w 12633145"/>
              <a:gd name="connsiteY4658" fmla="*/ 376837 h 10285411"/>
              <a:gd name="connsiteX4659" fmla="*/ 10307496 w 12633145"/>
              <a:gd name="connsiteY4659" fmla="*/ 368952 h 10285411"/>
              <a:gd name="connsiteX4660" fmla="*/ 10301584 w 12633145"/>
              <a:gd name="connsiteY4660" fmla="*/ 366982 h 10285411"/>
              <a:gd name="connsiteX4661" fmla="*/ 10764742 w 12633145"/>
              <a:gd name="connsiteY4661" fmla="*/ 361070 h 10285411"/>
              <a:gd name="connsiteX4662" fmla="*/ 10772626 w 12633145"/>
              <a:gd name="connsiteY4662" fmla="*/ 376837 h 10285411"/>
              <a:gd name="connsiteX4663" fmla="*/ 10756860 w 12633145"/>
              <a:gd name="connsiteY4663" fmla="*/ 368952 h 10285411"/>
              <a:gd name="connsiteX4664" fmla="*/ 10764742 w 12633145"/>
              <a:gd name="connsiteY4664" fmla="*/ 361070 h 10285411"/>
              <a:gd name="connsiteX4665" fmla="*/ 10488819 w 12633145"/>
              <a:gd name="connsiteY4665" fmla="*/ 298001 h 10285411"/>
              <a:gd name="connsiteX4666" fmla="*/ 10457284 w 12633145"/>
              <a:gd name="connsiteY4666" fmla="*/ 345302 h 10285411"/>
              <a:gd name="connsiteX4667" fmla="*/ 10441516 w 12633145"/>
              <a:gd name="connsiteY4667" fmla="*/ 361070 h 10285411"/>
              <a:gd name="connsiteX4668" fmla="*/ 10473051 w 12633145"/>
              <a:gd name="connsiteY4668" fmla="*/ 345302 h 10285411"/>
              <a:gd name="connsiteX4669" fmla="*/ 10504585 w 12633145"/>
              <a:gd name="connsiteY4669" fmla="*/ 298001 h 10285411"/>
              <a:gd name="connsiteX4670" fmla="*/ 9574326 w 12633145"/>
              <a:gd name="connsiteY4670" fmla="*/ 282235 h 10285411"/>
              <a:gd name="connsiteX4671" fmla="*/ 9558560 w 12633145"/>
              <a:gd name="connsiteY4671" fmla="*/ 298001 h 10285411"/>
              <a:gd name="connsiteX4672" fmla="*/ 9558560 w 12633145"/>
              <a:gd name="connsiteY4672" fmla="*/ 313767 h 10285411"/>
              <a:gd name="connsiteX4673" fmla="*/ 9574326 w 12633145"/>
              <a:gd name="connsiteY4673" fmla="*/ 298001 h 10285411"/>
              <a:gd name="connsiteX4674" fmla="*/ 10520352 w 12633145"/>
              <a:gd name="connsiteY4674" fmla="*/ 234932 h 10285411"/>
              <a:gd name="connsiteX4675" fmla="*/ 10488819 w 12633145"/>
              <a:gd name="connsiteY4675" fmla="*/ 250700 h 10285411"/>
              <a:gd name="connsiteX4676" fmla="*/ 10457284 w 12633145"/>
              <a:gd name="connsiteY4676" fmla="*/ 282235 h 10285411"/>
              <a:gd name="connsiteX4677" fmla="*/ 10480935 w 12633145"/>
              <a:gd name="connsiteY4677" fmla="*/ 282235 h 10285411"/>
              <a:gd name="connsiteX4678" fmla="*/ 10488819 w 12633145"/>
              <a:gd name="connsiteY4678" fmla="*/ 266467 h 10285411"/>
              <a:gd name="connsiteX4679" fmla="*/ 10520352 w 12633145"/>
              <a:gd name="connsiteY4679" fmla="*/ 266467 h 10285411"/>
              <a:gd name="connsiteX4680" fmla="*/ 10520352 w 12633145"/>
              <a:gd name="connsiteY4680" fmla="*/ 234932 h 10285411"/>
              <a:gd name="connsiteX4681" fmla="*/ 12223199 w 12633145"/>
              <a:gd name="connsiteY4681" fmla="*/ 219166 h 10285411"/>
              <a:gd name="connsiteX4682" fmla="*/ 12223199 w 12633145"/>
              <a:gd name="connsiteY4682" fmla="*/ 250700 h 10285411"/>
              <a:gd name="connsiteX4683" fmla="*/ 12215315 w 12633145"/>
              <a:gd name="connsiteY4683" fmla="*/ 242816 h 10285411"/>
              <a:gd name="connsiteX4684" fmla="*/ 12207433 w 12633145"/>
              <a:gd name="connsiteY4684" fmla="*/ 234932 h 10285411"/>
              <a:gd name="connsiteX4685" fmla="*/ 12223199 w 12633145"/>
              <a:gd name="connsiteY4685" fmla="*/ 219166 h 10285411"/>
              <a:gd name="connsiteX4686" fmla="*/ 10331148 w 12633145"/>
              <a:gd name="connsiteY4686" fmla="*/ 203397 h 10285411"/>
              <a:gd name="connsiteX4687" fmla="*/ 10331148 w 12633145"/>
              <a:gd name="connsiteY4687" fmla="*/ 234932 h 10285411"/>
              <a:gd name="connsiteX4688" fmla="*/ 10331148 w 12633145"/>
              <a:gd name="connsiteY4688" fmla="*/ 250700 h 10285411"/>
              <a:gd name="connsiteX4689" fmla="*/ 10331148 w 12633145"/>
              <a:gd name="connsiteY4689" fmla="*/ 266467 h 10285411"/>
              <a:gd name="connsiteX4690" fmla="*/ 10331148 w 12633145"/>
              <a:gd name="connsiteY4690" fmla="*/ 282235 h 10285411"/>
              <a:gd name="connsiteX4691" fmla="*/ 10331148 w 12633145"/>
              <a:gd name="connsiteY4691" fmla="*/ 298001 h 10285411"/>
              <a:gd name="connsiteX4692" fmla="*/ 10315380 w 12633145"/>
              <a:gd name="connsiteY4692" fmla="*/ 313767 h 10285411"/>
              <a:gd name="connsiteX4693" fmla="*/ 10299613 w 12633145"/>
              <a:gd name="connsiteY4693" fmla="*/ 313767 h 10285411"/>
              <a:gd name="connsiteX4694" fmla="*/ 10299613 w 12633145"/>
              <a:gd name="connsiteY4694" fmla="*/ 298001 h 10285411"/>
              <a:gd name="connsiteX4695" fmla="*/ 10299613 w 12633145"/>
              <a:gd name="connsiteY4695" fmla="*/ 282235 h 10285411"/>
              <a:gd name="connsiteX4696" fmla="*/ 10283845 w 12633145"/>
              <a:gd name="connsiteY4696" fmla="*/ 266467 h 10285411"/>
              <a:gd name="connsiteX4697" fmla="*/ 10283845 w 12633145"/>
              <a:gd name="connsiteY4697" fmla="*/ 282235 h 10285411"/>
              <a:gd name="connsiteX4698" fmla="*/ 10268079 w 12633145"/>
              <a:gd name="connsiteY4698" fmla="*/ 313767 h 10285411"/>
              <a:gd name="connsiteX4699" fmla="*/ 10252313 w 12633145"/>
              <a:gd name="connsiteY4699" fmla="*/ 329536 h 10285411"/>
              <a:gd name="connsiteX4700" fmla="*/ 10268079 w 12633145"/>
              <a:gd name="connsiteY4700" fmla="*/ 298001 h 10285411"/>
              <a:gd name="connsiteX4701" fmla="*/ 10244428 w 12633145"/>
              <a:gd name="connsiteY4701" fmla="*/ 321652 h 10285411"/>
              <a:gd name="connsiteX4702" fmla="*/ 10236544 w 12633145"/>
              <a:gd name="connsiteY4702" fmla="*/ 361070 h 10285411"/>
              <a:gd name="connsiteX4703" fmla="*/ 10283845 w 12633145"/>
              <a:gd name="connsiteY4703" fmla="*/ 345302 h 10285411"/>
              <a:gd name="connsiteX4704" fmla="*/ 10315380 w 12633145"/>
              <a:gd name="connsiteY4704" fmla="*/ 345302 h 10285411"/>
              <a:gd name="connsiteX4705" fmla="*/ 10346914 w 12633145"/>
              <a:gd name="connsiteY4705" fmla="*/ 329536 h 10285411"/>
              <a:gd name="connsiteX4706" fmla="*/ 10362681 w 12633145"/>
              <a:gd name="connsiteY4706" fmla="*/ 305885 h 10285411"/>
              <a:gd name="connsiteX4707" fmla="*/ 10362681 w 12633145"/>
              <a:gd name="connsiteY4707" fmla="*/ 282235 h 10285411"/>
              <a:gd name="connsiteX4708" fmla="*/ 10370565 w 12633145"/>
              <a:gd name="connsiteY4708" fmla="*/ 266467 h 10285411"/>
              <a:gd name="connsiteX4709" fmla="*/ 10378449 w 12633145"/>
              <a:gd name="connsiteY4709" fmla="*/ 266467 h 10285411"/>
              <a:gd name="connsiteX4710" fmla="*/ 10394215 w 12633145"/>
              <a:gd name="connsiteY4710" fmla="*/ 250700 h 10285411"/>
              <a:gd name="connsiteX4711" fmla="*/ 10394215 w 12633145"/>
              <a:gd name="connsiteY4711" fmla="*/ 211282 h 10285411"/>
              <a:gd name="connsiteX4712" fmla="*/ 10362681 w 12633145"/>
              <a:gd name="connsiteY4712" fmla="*/ 219166 h 10285411"/>
              <a:gd name="connsiteX4713" fmla="*/ 10346914 w 12633145"/>
              <a:gd name="connsiteY4713" fmla="*/ 219166 h 10285411"/>
              <a:gd name="connsiteX4714" fmla="*/ 10339030 w 12633145"/>
              <a:gd name="connsiteY4714" fmla="*/ 219166 h 10285411"/>
              <a:gd name="connsiteX4715" fmla="*/ 10346914 w 12633145"/>
              <a:gd name="connsiteY4715" fmla="*/ 203397 h 10285411"/>
              <a:gd name="connsiteX4716" fmla="*/ 10567654 w 12633145"/>
              <a:gd name="connsiteY4716" fmla="*/ 171865 h 10285411"/>
              <a:gd name="connsiteX4717" fmla="*/ 10583421 w 12633145"/>
              <a:gd name="connsiteY4717" fmla="*/ 171865 h 10285411"/>
              <a:gd name="connsiteX4718" fmla="*/ 10583421 w 12633145"/>
              <a:gd name="connsiteY4718" fmla="*/ 187631 h 10285411"/>
              <a:gd name="connsiteX4719" fmla="*/ 10567654 w 12633145"/>
              <a:gd name="connsiteY4719" fmla="*/ 171865 h 10285411"/>
              <a:gd name="connsiteX4720" fmla="*/ 10409984 w 12633145"/>
              <a:gd name="connsiteY4720" fmla="*/ 171865 h 10285411"/>
              <a:gd name="connsiteX4721" fmla="*/ 10402099 w 12633145"/>
              <a:gd name="connsiteY4721" fmla="*/ 179747 h 10285411"/>
              <a:gd name="connsiteX4722" fmla="*/ 10394215 w 12633145"/>
              <a:gd name="connsiteY4722" fmla="*/ 187631 h 10285411"/>
              <a:gd name="connsiteX4723" fmla="*/ 10378449 w 12633145"/>
              <a:gd name="connsiteY4723" fmla="*/ 187631 h 10285411"/>
              <a:gd name="connsiteX4724" fmla="*/ 10394215 w 12633145"/>
              <a:gd name="connsiteY4724" fmla="*/ 203397 h 10285411"/>
              <a:gd name="connsiteX4725" fmla="*/ 10409984 w 12633145"/>
              <a:gd name="connsiteY4725" fmla="*/ 187631 h 10285411"/>
              <a:gd name="connsiteX4726" fmla="*/ 10409984 w 12633145"/>
              <a:gd name="connsiteY4726" fmla="*/ 171865 h 10285411"/>
              <a:gd name="connsiteX4727" fmla="*/ 10461225 w 12633145"/>
              <a:gd name="connsiteY4727" fmla="*/ 98941 h 10285411"/>
              <a:gd name="connsiteX4728" fmla="*/ 10473051 w 12633145"/>
              <a:gd name="connsiteY4728" fmla="*/ 100912 h 10285411"/>
              <a:gd name="connsiteX4729" fmla="*/ 10473051 w 12633145"/>
              <a:gd name="connsiteY4729" fmla="*/ 124562 h 10285411"/>
              <a:gd name="connsiteX4730" fmla="*/ 10457284 w 12633145"/>
              <a:gd name="connsiteY4730" fmla="*/ 108796 h 10285411"/>
              <a:gd name="connsiteX4731" fmla="*/ 10461225 w 12633145"/>
              <a:gd name="connsiteY4731" fmla="*/ 98941 h 10285411"/>
              <a:gd name="connsiteX4732" fmla="*/ 11482145 w 12633145"/>
              <a:gd name="connsiteY4732" fmla="*/ 93030 h 10285411"/>
              <a:gd name="connsiteX4733" fmla="*/ 11482145 w 12633145"/>
              <a:gd name="connsiteY4733" fmla="*/ 108796 h 10285411"/>
              <a:gd name="connsiteX4734" fmla="*/ 11466379 w 12633145"/>
              <a:gd name="connsiteY4734" fmla="*/ 124562 h 10285411"/>
              <a:gd name="connsiteX4735" fmla="*/ 11466379 w 12633145"/>
              <a:gd name="connsiteY4735" fmla="*/ 108796 h 10285411"/>
              <a:gd name="connsiteX4736" fmla="*/ 11419078 w 12633145"/>
              <a:gd name="connsiteY4736" fmla="*/ 93030 h 10285411"/>
              <a:gd name="connsiteX4737" fmla="*/ 11434843 w 12633145"/>
              <a:gd name="connsiteY4737" fmla="*/ 93030 h 10285411"/>
              <a:gd name="connsiteX4738" fmla="*/ 11450611 w 12633145"/>
              <a:gd name="connsiteY4738" fmla="*/ 100912 h 10285411"/>
              <a:gd name="connsiteX4739" fmla="*/ 11442729 w 12633145"/>
              <a:gd name="connsiteY4739" fmla="*/ 116680 h 10285411"/>
              <a:gd name="connsiteX4740" fmla="*/ 11419078 w 12633145"/>
              <a:gd name="connsiteY4740" fmla="*/ 108796 h 10285411"/>
              <a:gd name="connsiteX4741" fmla="*/ 11419078 w 12633145"/>
              <a:gd name="connsiteY4741" fmla="*/ 93030 h 10285411"/>
              <a:gd name="connsiteX4742" fmla="*/ 10630722 w 12633145"/>
              <a:gd name="connsiteY4742" fmla="*/ 93030 h 10285411"/>
              <a:gd name="connsiteX4743" fmla="*/ 10630722 w 12633145"/>
              <a:gd name="connsiteY4743" fmla="*/ 108796 h 10285411"/>
              <a:gd name="connsiteX4744" fmla="*/ 10614955 w 12633145"/>
              <a:gd name="connsiteY4744" fmla="*/ 108796 h 10285411"/>
              <a:gd name="connsiteX4745" fmla="*/ 10622840 w 12633145"/>
              <a:gd name="connsiteY4745" fmla="*/ 100912 h 10285411"/>
              <a:gd name="connsiteX4746" fmla="*/ 10630722 w 12633145"/>
              <a:gd name="connsiteY4746" fmla="*/ 93030 h 10285411"/>
              <a:gd name="connsiteX4747" fmla="*/ 98295 w 12633145"/>
              <a:gd name="connsiteY4747" fmla="*/ 77261 h 10285411"/>
              <a:gd name="connsiteX4748" fmla="*/ 66761 w 12633145"/>
              <a:gd name="connsiteY4748" fmla="*/ 85145 h 10285411"/>
              <a:gd name="connsiteX4749" fmla="*/ 50995 w 12633145"/>
              <a:gd name="connsiteY4749" fmla="*/ 124562 h 10285411"/>
              <a:gd name="connsiteX4750" fmla="*/ 82529 w 12633145"/>
              <a:gd name="connsiteY4750" fmla="*/ 156097 h 10285411"/>
              <a:gd name="connsiteX4751" fmla="*/ 114064 w 12633145"/>
              <a:gd name="connsiteY4751" fmla="*/ 156097 h 10285411"/>
              <a:gd name="connsiteX4752" fmla="*/ 121948 w 12633145"/>
              <a:gd name="connsiteY4752" fmla="*/ 148215 h 10285411"/>
              <a:gd name="connsiteX4753" fmla="*/ 129831 w 12633145"/>
              <a:gd name="connsiteY4753" fmla="*/ 124562 h 10285411"/>
              <a:gd name="connsiteX4754" fmla="*/ 129831 w 12633145"/>
              <a:gd name="connsiteY4754" fmla="*/ 77261 h 10285411"/>
              <a:gd name="connsiteX4755" fmla="*/ 98295 w 12633145"/>
              <a:gd name="connsiteY4755" fmla="*/ 77261 h 10285411"/>
              <a:gd name="connsiteX4756" fmla="*/ 11466379 w 12633145"/>
              <a:gd name="connsiteY4756" fmla="*/ 29960 h 10285411"/>
              <a:gd name="connsiteX4757" fmla="*/ 11450611 w 12633145"/>
              <a:gd name="connsiteY4757" fmla="*/ 37844 h 10285411"/>
              <a:gd name="connsiteX4758" fmla="*/ 11458495 w 12633145"/>
              <a:gd name="connsiteY4758" fmla="*/ 45726 h 10285411"/>
              <a:gd name="connsiteX4759" fmla="*/ 11466379 w 12633145"/>
              <a:gd name="connsiteY4759" fmla="*/ 29960 h 10285411"/>
              <a:gd name="connsiteX4760" fmla="*/ 476707 w 12633145"/>
              <a:gd name="connsiteY4760" fmla="*/ 29960 h 10285411"/>
              <a:gd name="connsiteX4761" fmla="*/ 445172 w 12633145"/>
              <a:gd name="connsiteY4761" fmla="*/ 45726 h 10285411"/>
              <a:gd name="connsiteX4762" fmla="*/ 476707 w 12633145"/>
              <a:gd name="connsiteY4762" fmla="*/ 45726 h 10285411"/>
              <a:gd name="connsiteX4763" fmla="*/ 476707 w 12633145"/>
              <a:gd name="connsiteY4763" fmla="*/ 29960 h 10285411"/>
              <a:gd name="connsiteX4764" fmla="*/ 192899 w 12633145"/>
              <a:gd name="connsiteY4764" fmla="*/ 14194 h 10285411"/>
              <a:gd name="connsiteX4765" fmla="*/ 185015 w 12633145"/>
              <a:gd name="connsiteY4765" fmla="*/ 22076 h 10285411"/>
              <a:gd name="connsiteX4766" fmla="*/ 200784 w 12633145"/>
              <a:gd name="connsiteY4766" fmla="*/ 29960 h 10285411"/>
              <a:gd name="connsiteX4767" fmla="*/ 208665 w 12633145"/>
              <a:gd name="connsiteY4767" fmla="*/ 14194 h 10285411"/>
              <a:gd name="connsiteX4768" fmla="*/ 192899 w 12633145"/>
              <a:gd name="connsiteY4768" fmla="*/ 14194 h 10285411"/>
              <a:gd name="connsiteX4769" fmla="*/ 11394639 w 12633145"/>
              <a:gd name="connsiteY4769" fmla="*/ 0 h 10285411"/>
              <a:gd name="connsiteX4770" fmla="*/ 11524715 w 12633145"/>
              <a:gd name="connsiteY4770" fmla="*/ 0 h 10285411"/>
              <a:gd name="connsiteX4771" fmla="*/ 11529446 w 12633145"/>
              <a:gd name="connsiteY4771" fmla="*/ 14194 h 10285411"/>
              <a:gd name="connsiteX4772" fmla="*/ 11545213 w 12633145"/>
              <a:gd name="connsiteY4772" fmla="*/ 14194 h 10285411"/>
              <a:gd name="connsiteX4773" fmla="*/ 11537331 w 12633145"/>
              <a:gd name="connsiteY4773" fmla="*/ 22076 h 10285411"/>
              <a:gd name="connsiteX4774" fmla="*/ 11513680 w 12633145"/>
              <a:gd name="connsiteY4774" fmla="*/ 14194 h 10285411"/>
              <a:gd name="connsiteX4775" fmla="*/ 11497912 w 12633145"/>
              <a:gd name="connsiteY4775" fmla="*/ 14194 h 10285411"/>
              <a:gd name="connsiteX4776" fmla="*/ 11482145 w 12633145"/>
              <a:gd name="connsiteY4776" fmla="*/ 14194 h 10285411"/>
              <a:gd name="connsiteX4777" fmla="*/ 11482145 w 12633145"/>
              <a:gd name="connsiteY4777" fmla="*/ 29960 h 10285411"/>
              <a:gd name="connsiteX4778" fmla="*/ 11513680 w 12633145"/>
              <a:gd name="connsiteY4778" fmla="*/ 37844 h 10285411"/>
              <a:gd name="connsiteX4779" fmla="*/ 11513680 w 12633145"/>
              <a:gd name="connsiteY4779" fmla="*/ 61495 h 10285411"/>
              <a:gd name="connsiteX4780" fmla="*/ 11505796 w 12633145"/>
              <a:gd name="connsiteY4780" fmla="*/ 61495 h 10285411"/>
              <a:gd name="connsiteX4781" fmla="*/ 11482145 w 12633145"/>
              <a:gd name="connsiteY4781" fmla="*/ 61495 h 10285411"/>
              <a:gd name="connsiteX4782" fmla="*/ 11434843 w 12633145"/>
              <a:gd name="connsiteY4782" fmla="*/ 77261 h 10285411"/>
              <a:gd name="connsiteX4783" fmla="*/ 11434843 w 12633145"/>
              <a:gd name="connsiteY4783" fmla="*/ 61495 h 10285411"/>
              <a:gd name="connsiteX4784" fmla="*/ 11419078 w 12633145"/>
              <a:gd name="connsiteY4784" fmla="*/ 61495 h 10285411"/>
              <a:gd name="connsiteX4785" fmla="*/ 11403310 w 12633145"/>
              <a:gd name="connsiteY4785" fmla="*/ 61495 h 10285411"/>
              <a:gd name="connsiteX4786" fmla="*/ 11403310 w 12633145"/>
              <a:gd name="connsiteY4786" fmla="*/ 45726 h 10285411"/>
              <a:gd name="connsiteX4787" fmla="*/ 11387542 w 12633145"/>
              <a:gd name="connsiteY4787" fmla="*/ 37844 h 10285411"/>
              <a:gd name="connsiteX4788" fmla="*/ 11387542 w 12633145"/>
              <a:gd name="connsiteY4788" fmla="*/ 14194 h 10285411"/>
              <a:gd name="connsiteX4789" fmla="*/ 0 w 12633145"/>
              <a:gd name="connsiteY4789" fmla="*/ 0 h 10285411"/>
              <a:gd name="connsiteX4790" fmla="*/ 9780873 w 12633145"/>
              <a:gd name="connsiteY4790" fmla="*/ 0 h 10285411"/>
              <a:gd name="connsiteX4791" fmla="*/ 9795066 w 12633145"/>
              <a:gd name="connsiteY4791" fmla="*/ 14194 h 10285411"/>
              <a:gd name="connsiteX4792" fmla="*/ 9806891 w 12633145"/>
              <a:gd name="connsiteY4792" fmla="*/ 10253 h 10285411"/>
              <a:gd name="connsiteX4793" fmla="*/ 9810307 w 12633145"/>
              <a:gd name="connsiteY4793" fmla="*/ 0 h 10285411"/>
              <a:gd name="connsiteX4794" fmla="*/ 10022901 w 12633145"/>
              <a:gd name="connsiteY4794" fmla="*/ 0 h 10285411"/>
              <a:gd name="connsiteX4795" fmla="*/ 10019746 w 12633145"/>
              <a:gd name="connsiteY4795" fmla="*/ 6310 h 10285411"/>
              <a:gd name="connsiteX4796" fmla="*/ 10015804 w 12633145"/>
              <a:gd name="connsiteY4796" fmla="*/ 14194 h 10285411"/>
              <a:gd name="connsiteX4797" fmla="*/ 10027159 w 12633145"/>
              <a:gd name="connsiteY4797" fmla="*/ 0 h 10285411"/>
              <a:gd name="connsiteX4798" fmla="*/ 10504585 w 12633145"/>
              <a:gd name="connsiteY4798" fmla="*/ 0 h 10285411"/>
              <a:gd name="connsiteX4799" fmla="*/ 10504585 w 12633145"/>
              <a:gd name="connsiteY4799" fmla="*/ 14194 h 10285411"/>
              <a:gd name="connsiteX4800" fmla="*/ 10520352 w 12633145"/>
              <a:gd name="connsiteY4800" fmla="*/ 29960 h 10285411"/>
              <a:gd name="connsiteX4801" fmla="*/ 10520352 w 12633145"/>
              <a:gd name="connsiteY4801" fmla="*/ 45726 h 10285411"/>
              <a:gd name="connsiteX4802" fmla="*/ 10488819 w 12633145"/>
              <a:gd name="connsiteY4802" fmla="*/ 45726 h 10285411"/>
              <a:gd name="connsiteX4803" fmla="*/ 10441516 w 12633145"/>
              <a:gd name="connsiteY4803" fmla="*/ 77261 h 10285411"/>
              <a:gd name="connsiteX4804" fmla="*/ 10425750 w 12633145"/>
              <a:gd name="connsiteY4804" fmla="*/ 93030 h 10285411"/>
              <a:gd name="connsiteX4805" fmla="*/ 10425750 w 12633145"/>
              <a:gd name="connsiteY4805" fmla="*/ 124562 h 10285411"/>
              <a:gd name="connsiteX4806" fmla="*/ 10425750 w 12633145"/>
              <a:gd name="connsiteY4806" fmla="*/ 140330 h 10285411"/>
              <a:gd name="connsiteX4807" fmla="*/ 10409984 w 12633145"/>
              <a:gd name="connsiteY4807" fmla="*/ 140330 h 10285411"/>
              <a:gd name="connsiteX4808" fmla="*/ 10394215 w 12633145"/>
              <a:gd name="connsiteY4808" fmla="*/ 140330 h 10285411"/>
              <a:gd name="connsiteX4809" fmla="*/ 10394215 w 12633145"/>
              <a:gd name="connsiteY4809" fmla="*/ 171865 h 10285411"/>
              <a:gd name="connsiteX4810" fmla="*/ 10441516 w 12633145"/>
              <a:gd name="connsiteY4810" fmla="*/ 156097 h 10285411"/>
              <a:gd name="connsiteX4811" fmla="*/ 10520352 w 12633145"/>
              <a:gd name="connsiteY4811" fmla="*/ 108796 h 10285411"/>
              <a:gd name="connsiteX4812" fmla="*/ 10551886 w 12633145"/>
              <a:gd name="connsiteY4812" fmla="*/ 61495 h 10285411"/>
              <a:gd name="connsiteX4813" fmla="*/ 10576485 w 12633145"/>
              <a:gd name="connsiteY4813" fmla="*/ 0 h 10285411"/>
              <a:gd name="connsiteX4814" fmla="*/ 10652167 w 12633145"/>
              <a:gd name="connsiteY4814" fmla="*/ 0 h 10285411"/>
              <a:gd name="connsiteX4815" fmla="*/ 10646490 w 12633145"/>
              <a:gd name="connsiteY4815" fmla="*/ 14194 h 10285411"/>
              <a:gd name="connsiteX4816" fmla="*/ 10640182 w 12633145"/>
              <a:gd name="connsiteY4816" fmla="*/ 4733 h 10285411"/>
              <a:gd name="connsiteX4817" fmla="*/ 10630722 w 12633145"/>
              <a:gd name="connsiteY4817" fmla="*/ 14194 h 10285411"/>
              <a:gd name="connsiteX4818" fmla="*/ 10614955 w 12633145"/>
              <a:gd name="connsiteY4818" fmla="*/ 37844 h 10285411"/>
              <a:gd name="connsiteX4819" fmla="*/ 10599187 w 12633145"/>
              <a:gd name="connsiteY4819" fmla="*/ 45726 h 10285411"/>
              <a:gd name="connsiteX4820" fmla="*/ 10583421 w 12633145"/>
              <a:gd name="connsiteY4820" fmla="*/ 45726 h 10285411"/>
              <a:gd name="connsiteX4821" fmla="*/ 10599187 w 12633145"/>
              <a:gd name="connsiteY4821" fmla="*/ 61495 h 10285411"/>
              <a:gd name="connsiteX4822" fmla="*/ 10599187 w 12633145"/>
              <a:gd name="connsiteY4822" fmla="*/ 93030 h 10285411"/>
              <a:gd name="connsiteX4823" fmla="*/ 10583421 w 12633145"/>
              <a:gd name="connsiteY4823" fmla="*/ 77261 h 10285411"/>
              <a:gd name="connsiteX4824" fmla="*/ 10583421 w 12633145"/>
              <a:gd name="connsiteY4824" fmla="*/ 93030 h 10285411"/>
              <a:gd name="connsiteX4825" fmla="*/ 10583421 w 12633145"/>
              <a:gd name="connsiteY4825" fmla="*/ 124562 h 10285411"/>
              <a:gd name="connsiteX4826" fmla="*/ 10551886 w 12633145"/>
              <a:gd name="connsiteY4826" fmla="*/ 140330 h 10285411"/>
              <a:gd name="connsiteX4827" fmla="*/ 10520352 w 12633145"/>
              <a:gd name="connsiteY4827" fmla="*/ 163981 h 10285411"/>
              <a:gd name="connsiteX4828" fmla="*/ 10520352 w 12633145"/>
              <a:gd name="connsiteY4828" fmla="*/ 171865 h 10285411"/>
              <a:gd name="connsiteX4829" fmla="*/ 10520352 w 12633145"/>
              <a:gd name="connsiteY4829" fmla="*/ 195515 h 10285411"/>
              <a:gd name="connsiteX4830" fmla="*/ 10520352 w 12633145"/>
              <a:gd name="connsiteY4830" fmla="*/ 203397 h 10285411"/>
              <a:gd name="connsiteX4831" fmla="*/ 10536120 w 12633145"/>
              <a:gd name="connsiteY4831" fmla="*/ 203397 h 10285411"/>
              <a:gd name="connsiteX4832" fmla="*/ 10551886 w 12633145"/>
              <a:gd name="connsiteY4832" fmla="*/ 211282 h 10285411"/>
              <a:gd name="connsiteX4833" fmla="*/ 10567654 w 12633145"/>
              <a:gd name="connsiteY4833" fmla="*/ 219166 h 10285411"/>
              <a:gd name="connsiteX4834" fmla="*/ 10583421 w 12633145"/>
              <a:gd name="connsiteY4834" fmla="*/ 219166 h 10285411"/>
              <a:gd name="connsiteX4835" fmla="*/ 10567654 w 12633145"/>
              <a:gd name="connsiteY4835" fmla="*/ 227050 h 10285411"/>
              <a:gd name="connsiteX4836" fmla="*/ 10567654 w 12633145"/>
              <a:gd name="connsiteY4836" fmla="*/ 242816 h 10285411"/>
              <a:gd name="connsiteX4837" fmla="*/ 10567654 w 12633145"/>
              <a:gd name="connsiteY4837" fmla="*/ 258582 h 10285411"/>
              <a:gd name="connsiteX4838" fmla="*/ 10559770 w 12633145"/>
              <a:gd name="connsiteY4838" fmla="*/ 266467 h 10285411"/>
              <a:gd name="connsiteX4839" fmla="*/ 10551886 w 12633145"/>
              <a:gd name="connsiteY4839" fmla="*/ 282235 h 10285411"/>
              <a:gd name="connsiteX4840" fmla="*/ 10559770 w 12633145"/>
              <a:gd name="connsiteY4840" fmla="*/ 298001 h 10285411"/>
              <a:gd name="connsiteX4841" fmla="*/ 10567654 w 12633145"/>
              <a:gd name="connsiteY4841" fmla="*/ 266467 h 10285411"/>
              <a:gd name="connsiteX4842" fmla="*/ 10599187 w 12633145"/>
              <a:gd name="connsiteY4842" fmla="*/ 234932 h 10285411"/>
              <a:gd name="connsiteX4843" fmla="*/ 10614955 w 12633145"/>
              <a:gd name="connsiteY4843" fmla="*/ 187631 h 10285411"/>
              <a:gd name="connsiteX4844" fmla="*/ 10630722 w 12633145"/>
              <a:gd name="connsiteY4844" fmla="*/ 156097 h 10285411"/>
              <a:gd name="connsiteX4845" fmla="*/ 10646490 w 12633145"/>
              <a:gd name="connsiteY4845" fmla="*/ 171865 h 10285411"/>
              <a:gd name="connsiteX4846" fmla="*/ 10638606 w 12633145"/>
              <a:gd name="connsiteY4846" fmla="*/ 203397 h 10285411"/>
              <a:gd name="connsiteX4847" fmla="*/ 10630722 w 12633145"/>
              <a:gd name="connsiteY4847" fmla="*/ 234932 h 10285411"/>
              <a:gd name="connsiteX4848" fmla="*/ 10630722 w 12633145"/>
              <a:gd name="connsiteY4848" fmla="*/ 250700 h 10285411"/>
              <a:gd name="connsiteX4849" fmla="*/ 10614955 w 12633145"/>
              <a:gd name="connsiteY4849" fmla="*/ 250700 h 10285411"/>
              <a:gd name="connsiteX4850" fmla="*/ 10599187 w 12633145"/>
              <a:gd name="connsiteY4850" fmla="*/ 266467 h 10285411"/>
              <a:gd name="connsiteX4851" fmla="*/ 10599187 w 12633145"/>
              <a:gd name="connsiteY4851" fmla="*/ 282235 h 10285411"/>
              <a:gd name="connsiteX4852" fmla="*/ 10614955 w 12633145"/>
              <a:gd name="connsiteY4852" fmla="*/ 298001 h 10285411"/>
              <a:gd name="connsiteX4853" fmla="*/ 10607071 w 12633145"/>
              <a:gd name="connsiteY4853" fmla="*/ 313767 h 10285411"/>
              <a:gd name="connsiteX4854" fmla="*/ 10591305 w 12633145"/>
              <a:gd name="connsiteY4854" fmla="*/ 329536 h 10285411"/>
              <a:gd name="connsiteX4855" fmla="*/ 10567654 w 12633145"/>
              <a:gd name="connsiteY4855" fmla="*/ 345302 h 10285411"/>
              <a:gd name="connsiteX4856" fmla="*/ 10567654 w 12633145"/>
              <a:gd name="connsiteY4856" fmla="*/ 361070 h 10285411"/>
              <a:gd name="connsiteX4857" fmla="*/ 10567654 w 12633145"/>
              <a:gd name="connsiteY4857" fmla="*/ 376837 h 10285411"/>
              <a:gd name="connsiteX4858" fmla="*/ 10559770 w 12633145"/>
              <a:gd name="connsiteY4858" fmla="*/ 400487 h 10285411"/>
              <a:gd name="connsiteX4859" fmla="*/ 10551886 w 12633145"/>
              <a:gd name="connsiteY4859" fmla="*/ 424137 h 10285411"/>
              <a:gd name="connsiteX4860" fmla="*/ 10536120 w 12633145"/>
              <a:gd name="connsiteY4860" fmla="*/ 408371 h 10285411"/>
              <a:gd name="connsiteX4861" fmla="*/ 10536120 w 12633145"/>
              <a:gd name="connsiteY4861" fmla="*/ 400487 h 10285411"/>
              <a:gd name="connsiteX4862" fmla="*/ 10536120 w 12633145"/>
              <a:gd name="connsiteY4862" fmla="*/ 392603 h 10285411"/>
              <a:gd name="connsiteX4863" fmla="*/ 10520352 w 12633145"/>
              <a:gd name="connsiteY4863" fmla="*/ 392603 h 10285411"/>
              <a:gd name="connsiteX4864" fmla="*/ 10488819 w 12633145"/>
              <a:gd name="connsiteY4864" fmla="*/ 439906 h 10285411"/>
              <a:gd name="connsiteX4865" fmla="*/ 10504585 w 12633145"/>
              <a:gd name="connsiteY4865" fmla="*/ 487207 h 10285411"/>
              <a:gd name="connsiteX4866" fmla="*/ 10488819 w 12633145"/>
              <a:gd name="connsiteY4866" fmla="*/ 518741 h 10285411"/>
              <a:gd name="connsiteX4867" fmla="*/ 10441516 w 12633145"/>
              <a:gd name="connsiteY4867" fmla="*/ 534508 h 10285411"/>
              <a:gd name="connsiteX4868" fmla="*/ 10433634 w 12633145"/>
              <a:gd name="connsiteY4868" fmla="*/ 550276 h 10285411"/>
              <a:gd name="connsiteX4869" fmla="*/ 10394215 w 12633145"/>
              <a:gd name="connsiteY4869" fmla="*/ 581808 h 10285411"/>
              <a:gd name="connsiteX4870" fmla="*/ 10362681 w 12633145"/>
              <a:gd name="connsiteY4870" fmla="*/ 613343 h 10285411"/>
              <a:gd name="connsiteX4871" fmla="*/ 10362681 w 12633145"/>
              <a:gd name="connsiteY4871" fmla="*/ 629111 h 10285411"/>
              <a:gd name="connsiteX4872" fmla="*/ 10362681 w 12633145"/>
              <a:gd name="connsiteY4872" fmla="*/ 644878 h 10285411"/>
              <a:gd name="connsiteX4873" fmla="*/ 10346914 w 12633145"/>
              <a:gd name="connsiteY4873" fmla="*/ 739479 h 10285411"/>
              <a:gd name="connsiteX4874" fmla="*/ 10362681 w 12633145"/>
              <a:gd name="connsiteY4874" fmla="*/ 771014 h 10285411"/>
              <a:gd name="connsiteX4875" fmla="*/ 10394215 w 12633145"/>
              <a:gd name="connsiteY4875" fmla="*/ 755248 h 10285411"/>
              <a:gd name="connsiteX4876" fmla="*/ 10417866 w 12633145"/>
              <a:gd name="connsiteY4876" fmla="*/ 731597 h 10285411"/>
              <a:gd name="connsiteX4877" fmla="*/ 10441516 w 12633145"/>
              <a:gd name="connsiteY4877" fmla="*/ 692178 h 10285411"/>
              <a:gd name="connsiteX4878" fmla="*/ 10465169 w 12633145"/>
              <a:gd name="connsiteY4878" fmla="*/ 652762 h 10285411"/>
              <a:gd name="connsiteX4879" fmla="*/ 10504585 w 12633145"/>
              <a:gd name="connsiteY4879" fmla="*/ 629111 h 10285411"/>
              <a:gd name="connsiteX4880" fmla="*/ 10536120 w 12633145"/>
              <a:gd name="connsiteY4880" fmla="*/ 613343 h 10285411"/>
              <a:gd name="connsiteX4881" fmla="*/ 10583421 w 12633145"/>
              <a:gd name="connsiteY4881" fmla="*/ 566042 h 10285411"/>
              <a:gd name="connsiteX4882" fmla="*/ 10607071 w 12633145"/>
              <a:gd name="connsiteY4882" fmla="*/ 542392 h 10285411"/>
              <a:gd name="connsiteX4883" fmla="*/ 10614955 w 12633145"/>
              <a:gd name="connsiteY4883" fmla="*/ 534508 h 10285411"/>
              <a:gd name="connsiteX4884" fmla="*/ 10630722 w 12633145"/>
              <a:gd name="connsiteY4884" fmla="*/ 526623 h 10285411"/>
              <a:gd name="connsiteX4885" fmla="*/ 10614955 w 12633145"/>
              <a:gd name="connsiteY4885" fmla="*/ 518741 h 10285411"/>
              <a:gd name="connsiteX4886" fmla="*/ 10599187 w 12633145"/>
              <a:gd name="connsiteY4886" fmla="*/ 518741 h 10285411"/>
              <a:gd name="connsiteX4887" fmla="*/ 10607071 w 12633145"/>
              <a:gd name="connsiteY4887" fmla="*/ 510857 h 10285411"/>
              <a:gd name="connsiteX4888" fmla="*/ 10630722 w 12633145"/>
              <a:gd name="connsiteY4888" fmla="*/ 510857 h 10285411"/>
              <a:gd name="connsiteX4889" fmla="*/ 10662256 w 12633145"/>
              <a:gd name="connsiteY4889" fmla="*/ 502973 h 10285411"/>
              <a:gd name="connsiteX4890" fmla="*/ 10670140 w 12633145"/>
              <a:gd name="connsiteY4890" fmla="*/ 495091 h 10285411"/>
              <a:gd name="connsiteX4891" fmla="*/ 10693791 w 12633145"/>
              <a:gd name="connsiteY4891" fmla="*/ 487207 h 10285411"/>
              <a:gd name="connsiteX4892" fmla="*/ 10693791 w 12633145"/>
              <a:gd name="connsiteY4892" fmla="*/ 471440 h 10285411"/>
              <a:gd name="connsiteX4893" fmla="*/ 10717441 w 12633145"/>
              <a:gd name="connsiteY4893" fmla="*/ 463556 h 10285411"/>
              <a:gd name="connsiteX4894" fmla="*/ 10741092 w 12633145"/>
              <a:gd name="connsiteY4894" fmla="*/ 463556 h 10285411"/>
              <a:gd name="connsiteX4895" fmla="*/ 10772626 w 12633145"/>
              <a:gd name="connsiteY4895" fmla="*/ 439906 h 10285411"/>
              <a:gd name="connsiteX4896" fmla="*/ 10796277 w 12633145"/>
              <a:gd name="connsiteY4896" fmla="*/ 424137 h 10285411"/>
              <a:gd name="connsiteX4897" fmla="*/ 10804161 w 12633145"/>
              <a:gd name="connsiteY4897" fmla="*/ 408371 h 10285411"/>
              <a:gd name="connsiteX4898" fmla="*/ 10804161 w 12633145"/>
              <a:gd name="connsiteY4898" fmla="*/ 392603 h 10285411"/>
              <a:gd name="connsiteX4899" fmla="*/ 10819927 w 12633145"/>
              <a:gd name="connsiteY4899" fmla="*/ 376837 h 10285411"/>
              <a:gd name="connsiteX4900" fmla="*/ 10819927 w 12633145"/>
              <a:gd name="connsiteY4900" fmla="*/ 361070 h 10285411"/>
              <a:gd name="connsiteX4901" fmla="*/ 10835695 w 12633145"/>
              <a:gd name="connsiteY4901" fmla="*/ 345302 h 10285411"/>
              <a:gd name="connsiteX4902" fmla="*/ 10851462 w 12633145"/>
              <a:gd name="connsiteY4902" fmla="*/ 329536 h 10285411"/>
              <a:gd name="connsiteX4903" fmla="*/ 10851462 w 12633145"/>
              <a:gd name="connsiteY4903" fmla="*/ 345302 h 10285411"/>
              <a:gd name="connsiteX4904" fmla="*/ 10867228 w 12633145"/>
              <a:gd name="connsiteY4904" fmla="*/ 361070 h 10285411"/>
              <a:gd name="connsiteX4905" fmla="*/ 10890878 w 12633145"/>
              <a:gd name="connsiteY4905" fmla="*/ 353186 h 10285411"/>
              <a:gd name="connsiteX4906" fmla="*/ 10898763 w 12633145"/>
              <a:gd name="connsiteY4906" fmla="*/ 361070 h 10285411"/>
              <a:gd name="connsiteX4907" fmla="*/ 10930297 w 12633145"/>
              <a:gd name="connsiteY4907" fmla="*/ 376837 h 10285411"/>
              <a:gd name="connsiteX4908" fmla="*/ 10930297 w 12633145"/>
              <a:gd name="connsiteY4908" fmla="*/ 392603 h 10285411"/>
              <a:gd name="connsiteX4909" fmla="*/ 10930297 w 12633145"/>
              <a:gd name="connsiteY4909" fmla="*/ 424137 h 10285411"/>
              <a:gd name="connsiteX4910" fmla="*/ 10993366 w 12633145"/>
              <a:gd name="connsiteY4910" fmla="*/ 392603 h 10285411"/>
              <a:gd name="connsiteX4911" fmla="*/ 11024899 w 12633145"/>
              <a:gd name="connsiteY4911" fmla="*/ 376837 h 10285411"/>
              <a:gd name="connsiteX4912" fmla="*/ 11024899 w 12633145"/>
              <a:gd name="connsiteY4912" fmla="*/ 392603 h 10285411"/>
              <a:gd name="connsiteX4913" fmla="*/ 11056434 w 12633145"/>
              <a:gd name="connsiteY4913" fmla="*/ 376837 h 10285411"/>
              <a:gd name="connsiteX4914" fmla="*/ 11056434 w 12633145"/>
              <a:gd name="connsiteY4914" fmla="*/ 392603 h 10285411"/>
              <a:gd name="connsiteX4915" fmla="*/ 11009133 w 12633145"/>
              <a:gd name="connsiteY4915" fmla="*/ 439906 h 10285411"/>
              <a:gd name="connsiteX4916" fmla="*/ 11024899 w 12633145"/>
              <a:gd name="connsiteY4916" fmla="*/ 447788 h 10285411"/>
              <a:gd name="connsiteX4917" fmla="*/ 11024899 w 12633145"/>
              <a:gd name="connsiteY4917" fmla="*/ 455672 h 10285411"/>
              <a:gd name="connsiteX4918" fmla="*/ 11087968 w 12633145"/>
              <a:gd name="connsiteY4918" fmla="*/ 439906 h 10285411"/>
              <a:gd name="connsiteX4919" fmla="*/ 11135269 w 12633145"/>
              <a:gd name="connsiteY4919" fmla="*/ 455672 h 10285411"/>
              <a:gd name="connsiteX4920" fmla="*/ 11166804 w 12633145"/>
              <a:gd name="connsiteY4920" fmla="*/ 471440 h 10285411"/>
              <a:gd name="connsiteX4921" fmla="*/ 11166804 w 12633145"/>
              <a:gd name="connsiteY4921" fmla="*/ 447788 h 10285411"/>
              <a:gd name="connsiteX4922" fmla="*/ 11166804 w 12633145"/>
              <a:gd name="connsiteY4922" fmla="*/ 424137 h 10285411"/>
              <a:gd name="connsiteX4923" fmla="*/ 11166804 w 12633145"/>
              <a:gd name="connsiteY4923" fmla="*/ 408371 h 10285411"/>
              <a:gd name="connsiteX4924" fmla="*/ 11135269 w 12633145"/>
              <a:gd name="connsiteY4924" fmla="*/ 329536 h 10285411"/>
              <a:gd name="connsiteX4925" fmla="*/ 11151037 w 12633145"/>
              <a:gd name="connsiteY4925" fmla="*/ 329536 h 10285411"/>
              <a:gd name="connsiteX4926" fmla="*/ 11166804 w 12633145"/>
              <a:gd name="connsiteY4926" fmla="*/ 329536 h 10285411"/>
              <a:gd name="connsiteX4927" fmla="*/ 11119503 w 12633145"/>
              <a:gd name="connsiteY4927" fmla="*/ 282235 h 10285411"/>
              <a:gd name="connsiteX4928" fmla="*/ 11151037 w 12633145"/>
              <a:gd name="connsiteY4928" fmla="*/ 282235 h 10285411"/>
              <a:gd name="connsiteX4929" fmla="*/ 11198338 w 12633145"/>
              <a:gd name="connsiteY4929" fmla="*/ 313767 h 10285411"/>
              <a:gd name="connsiteX4930" fmla="*/ 11245639 w 12633145"/>
              <a:gd name="connsiteY4930" fmla="*/ 361070 h 10285411"/>
              <a:gd name="connsiteX4931" fmla="*/ 11245639 w 12633145"/>
              <a:gd name="connsiteY4931" fmla="*/ 416253 h 10285411"/>
              <a:gd name="connsiteX4932" fmla="*/ 11229871 w 12633145"/>
              <a:gd name="connsiteY4932" fmla="*/ 424137 h 10285411"/>
              <a:gd name="connsiteX4933" fmla="*/ 11198338 w 12633145"/>
              <a:gd name="connsiteY4933" fmla="*/ 447788 h 10285411"/>
              <a:gd name="connsiteX4934" fmla="*/ 11166804 w 12633145"/>
              <a:gd name="connsiteY4934" fmla="*/ 487207 h 10285411"/>
              <a:gd name="connsiteX4935" fmla="*/ 11166804 w 12633145"/>
              <a:gd name="connsiteY4935" fmla="*/ 550276 h 10285411"/>
              <a:gd name="connsiteX4936" fmla="*/ 11190454 w 12633145"/>
              <a:gd name="connsiteY4936" fmla="*/ 573926 h 10285411"/>
              <a:gd name="connsiteX4937" fmla="*/ 11198338 w 12633145"/>
              <a:gd name="connsiteY4937" fmla="*/ 581808 h 10285411"/>
              <a:gd name="connsiteX4938" fmla="*/ 11214104 w 12633145"/>
              <a:gd name="connsiteY4938" fmla="*/ 534508 h 10285411"/>
              <a:gd name="connsiteX4939" fmla="*/ 11229871 w 12633145"/>
              <a:gd name="connsiteY4939" fmla="*/ 518741 h 10285411"/>
              <a:gd name="connsiteX4940" fmla="*/ 11245639 w 12633145"/>
              <a:gd name="connsiteY4940" fmla="*/ 471440 h 10285411"/>
              <a:gd name="connsiteX4941" fmla="*/ 11277172 w 12633145"/>
              <a:gd name="connsiteY4941" fmla="*/ 392603 h 10285411"/>
              <a:gd name="connsiteX4942" fmla="*/ 11285058 w 12633145"/>
              <a:gd name="connsiteY4942" fmla="*/ 400487 h 10285411"/>
              <a:gd name="connsiteX4943" fmla="*/ 11292940 w 12633145"/>
              <a:gd name="connsiteY4943" fmla="*/ 424137 h 10285411"/>
              <a:gd name="connsiteX4944" fmla="*/ 11277172 w 12633145"/>
              <a:gd name="connsiteY4944" fmla="*/ 455672 h 10285411"/>
              <a:gd name="connsiteX4945" fmla="*/ 11277172 w 12633145"/>
              <a:gd name="connsiteY4945" fmla="*/ 534508 h 10285411"/>
              <a:gd name="connsiteX4946" fmla="*/ 11277172 w 12633145"/>
              <a:gd name="connsiteY4946" fmla="*/ 629111 h 10285411"/>
              <a:gd name="connsiteX4947" fmla="*/ 11308708 w 12633145"/>
              <a:gd name="connsiteY4947" fmla="*/ 676412 h 10285411"/>
              <a:gd name="connsiteX4948" fmla="*/ 11363891 w 12633145"/>
              <a:gd name="connsiteY4948" fmla="*/ 668528 h 10285411"/>
              <a:gd name="connsiteX4949" fmla="*/ 11403310 w 12633145"/>
              <a:gd name="connsiteY4949" fmla="*/ 723713 h 10285411"/>
              <a:gd name="connsiteX4950" fmla="*/ 11379660 w 12633145"/>
              <a:gd name="connsiteY4950" fmla="*/ 739479 h 10285411"/>
              <a:gd name="connsiteX4951" fmla="*/ 11356009 w 12633145"/>
              <a:gd name="connsiteY4951" fmla="*/ 755248 h 10285411"/>
              <a:gd name="connsiteX4952" fmla="*/ 11340241 w 12633145"/>
              <a:gd name="connsiteY4952" fmla="*/ 786782 h 10285411"/>
              <a:gd name="connsiteX4953" fmla="*/ 11356009 w 12633145"/>
              <a:gd name="connsiteY4953" fmla="*/ 802549 h 10285411"/>
              <a:gd name="connsiteX4954" fmla="*/ 11356009 w 12633145"/>
              <a:gd name="connsiteY4954" fmla="*/ 818315 h 10285411"/>
              <a:gd name="connsiteX4955" fmla="*/ 11371775 w 12633145"/>
              <a:gd name="connsiteY4955" fmla="*/ 865618 h 10285411"/>
              <a:gd name="connsiteX4956" fmla="*/ 11403310 w 12633145"/>
              <a:gd name="connsiteY4956" fmla="*/ 928685 h 10285411"/>
              <a:gd name="connsiteX4957" fmla="*/ 11356009 w 12633145"/>
              <a:gd name="connsiteY4957" fmla="*/ 897150 h 10285411"/>
              <a:gd name="connsiteX4958" fmla="*/ 11340241 w 12633145"/>
              <a:gd name="connsiteY4958" fmla="*/ 849849 h 10285411"/>
              <a:gd name="connsiteX4959" fmla="*/ 11332359 w 12633145"/>
              <a:gd name="connsiteY4959" fmla="*/ 834083 h 10285411"/>
              <a:gd name="connsiteX4960" fmla="*/ 11324475 w 12633145"/>
              <a:gd name="connsiteY4960" fmla="*/ 818315 h 10285411"/>
              <a:gd name="connsiteX4961" fmla="*/ 11324475 w 12633145"/>
              <a:gd name="connsiteY4961" fmla="*/ 802549 h 10285411"/>
              <a:gd name="connsiteX4962" fmla="*/ 11292940 w 12633145"/>
              <a:gd name="connsiteY4962" fmla="*/ 818315 h 10285411"/>
              <a:gd name="connsiteX4963" fmla="*/ 11277172 w 12633145"/>
              <a:gd name="connsiteY4963" fmla="*/ 960219 h 10285411"/>
              <a:gd name="connsiteX4964" fmla="*/ 11292940 w 12633145"/>
              <a:gd name="connsiteY4964" fmla="*/ 1023289 h 10285411"/>
              <a:gd name="connsiteX4965" fmla="*/ 11324475 w 12633145"/>
              <a:gd name="connsiteY4965" fmla="*/ 1023289 h 10285411"/>
              <a:gd name="connsiteX4966" fmla="*/ 11332359 w 12633145"/>
              <a:gd name="connsiteY4966" fmla="*/ 999638 h 10285411"/>
              <a:gd name="connsiteX4967" fmla="*/ 11340241 w 12633145"/>
              <a:gd name="connsiteY4967" fmla="*/ 991754 h 10285411"/>
              <a:gd name="connsiteX4968" fmla="*/ 11340241 w 12633145"/>
              <a:gd name="connsiteY4968" fmla="*/ 1007520 h 10285411"/>
              <a:gd name="connsiteX4969" fmla="*/ 11340241 w 12633145"/>
              <a:gd name="connsiteY4969" fmla="*/ 1023289 h 10285411"/>
              <a:gd name="connsiteX4970" fmla="*/ 11356009 w 12633145"/>
              <a:gd name="connsiteY4970" fmla="*/ 1007520 h 10285411"/>
              <a:gd name="connsiteX4971" fmla="*/ 11403310 w 12633145"/>
              <a:gd name="connsiteY4971" fmla="*/ 960219 h 10285411"/>
              <a:gd name="connsiteX4972" fmla="*/ 11466379 w 12633145"/>
              <a:gd name="connsiteY4972" fmla="*/ 865618 h 10285411"/>
              <a:gd name="connsiteX4973" fmla="*/ 11466379 w 12633145"/>
              <a:gd name="connsiteY4973" fmla="*/ 834083 h 10285411"/>
              <a:gd name="connsiteX4974" fmla="*/ 11497912 w 12633145"/>
              <a:gd name="connsiteY4974" fmla="*/ 834083 h 10285411"/>
              <a:gd name="connsiteX4975" fmla="*/ 11513680 w 12633145"/>
              <a:gd name="connsiteY4975" fmla="*/ 834083 h 10285411"/>
              <a:gd name="connsiteX4976" fmla="*/ 11521562 w 12633145"/>
              <a:gd name="connsiteY4976" fmla="*/ 802549 h 10285411"/>
              <a:gd name="connsiteX4977" fmla="*/ 11545213 w 12633145"/>
              <a:gd name="connsiteY4977" fmla="*/ 771014 h 10285411"/>
              <a:gd name="connsiteX4978" fmla="*/ 11576749 w 12633145"/>
              <a:gd name="connsiteY4978" fmla="*/ 692178 h 10285411"/>
              <a:gd name="connsiteX4979" fmla="*/ 11576749 w 12633145"/>
              <a:gd name="connsiteY4979" fmla="*/ 668528 h 10285411"/>
              <a:gd name="connsiteX4980" fmla="*/ 11560981 w 12633145"/>
              <a:gd name="connsiteY4980" fmla="*/ 613343 h 10285411"/>
              <a:gd name="connsiteX4981" fmla="*/ 11592516 w 12633145"/>
              <a:gd name="connsiteY4981" fmla="*/ 597577 h 10285411"/>
              <a:gd name="connsiteX4982" fmla="*/ 11616166 w 12633145"/>
              <a:gd name="connsiteY4982" fmla="*/ 644878 h 10285411"/>
              <a:gd name="connsiteX4983" fmla="*/ 11600400 w 12633145"/>
              <a:gd name="connsiteY4983" fmla="*/ 692178 h 10285411"/>
              <a:gd name="connsiteX4984" fmla="*/ 11592516 w 12633145"/>
              <a:gd name="connsiteY4984" fmla="*/ 707947 h 10285411"/>
              <a:gd name="connsiteX4985" fmla="*/ 11639816 w 12633145"/>
              <a:gd name="connsiteY4985" fmla="*/ 660644 h 10285411"/>
              <a:gd name="connsiteX4986" fmla="*/ 11679233 w 12633145"/>
              <a:gd name="connsiteY4986" fmla="*/ 597577 h 10285411"/>
              <a:gd name="connsiteX4987" fmla="*/ 11687117 w 12633145"/>
              <a:gd name="connsiteY4987" fmla="*/ 581808 h 10285411"/>
              <a:gd name="connsiteX4988" fmla="*/ 11702884 w 12633145"/>
              <a:gd name="connsiteY4988" fmla="*/ 597577 h 10285411"/>
              <a:gd name="connsiteX4989" fmla="*/ 11734420 w 12633145"/>
              <a:gd name="connsiteY4989" fmla="*/ 566042 h 10285411"/>
              <a:gd name="connsiteX4990" fmla="*/ 11742302 w 12633145"/>
              <a:gd name="connsiteY4990" fmla="*/ 534508 h 10285411"/>
              <a:gd name="connsiteX4991" fmla="*/ 11750186 w 12633145"/>
              <a:gd name="connsiteY4991" fmla="*/ 518741 h 10285411"/>
              <a:gd name="connsiteX4992" fmla="*/ 11765953 w 12633145"/>
              <a:gd name="connsiteY4992" fmla="*/ 502973 h 10285411"/>
              <a:gd name="connsiteX4993" fmla="*/ 11813254 w 12633145"/>
              <a:gd name="connsiteY4993" fmla="*/ 439906 h 10285411"/>
              <a:gd name="connsiteX4994" fmla="*/ 11860554 w 12633145"/>
              <a:gd name="connsiteY4994" fmla="*/ 376837 h 10285411"/>
              <a:gd name="connsiteX4995" fmla="*/ 11876323 w 12633145"/>
              <a:gd name="connsiteY4995" fmla="*/ 353186 h 10285411"/>
              <a:gd name="connsiteX4996" fmla="*/ 11892091 w 12633145"/>
              <a:gd name="connsiteY4996" fmla="*/ 321652 h 10285411"/>
              <a:gd name="connsiteX4997" fmla="*/ 11907857 w 12633145"/>
              <a:gd name="connsiteY4997" fmla="*/ 282235 h 10285411"/>
              <a:gd name="connsiteX4998" fmla="*/ 11907857 w 12633145"/>
              <a:gd name="connsiteY4998" fmla="*/ 266467 h 10285411"/>
              <a:gd name="connsiteX4999" fmla="*/ 11939392 w 12633145"/>
              <a:gd name="connsiteY4999" fmla="*/ 242816 h 10285411"/>
              <a:gd name="connsiteX5000" fmla="*/ 11970925 w 12633145"/>
              <a:gd name="connsiteY5000" fmla="*/ 195515 h 10285411"/>
              <a:gd name="connsiteX5001" fmla="*/ 11986693 w 12633145"/>
              <a:gd name="connsiteY5001" fmla="*/ 156097 h 10285411"/>
              <a:gd name="connsiteX5002" fmla="*/ 11986693 w 12633145"/>
              <a:gd name="connsiteY5002" fmla="*/ 187631 h 10285411"/>
              <a:gd name="connsiteX5003" fmla="*/ 11986693 w 12633145"/>
              <a:gd name="connsiteY5003" fmla="*/ 203397 h 10285411"/>
              <a:gd name="connsiteX5004" fmla="*/ 12002461 w 12633145"/>
              <a:gd name="connsiteY5004" fmla="*/ 187631 h 10285411"/>
              <a:gd name="connsiteX5005" fmla="*/ 12030051 w 12633145"/>
              <a:gd name="connsiteY5005" fmla="*/ 100913 h 10285411"/>
              <a:gd name="connsiteX5006" fmla="*/ 12049459 w 12633145"/>
              <a:gd name="connsiteY5006" fmla="*/ 0 h 10285411"/>
              <a:gd name="connsiteX5007" fmla="*/ 12175898 w 12633145"/>
              <a:gd name="connsiteY5007" fmla="*/ 0 h 10285411"/>
              <a:gd name="connsiteX5008" fmla="*/ 12175898 w 12633145"/>
              <a:gd name="connsiteY5008" fmla="*/ 6310 h 10285411"/>
              <a:gd name="connsiteX5009" fmla="*/ 12175898 w 12633145"/>
              <a:gd name="connsiteY5009" fmla="*/ 45726 h 10285411"/>
              <a:gd name="connsiteX5010" fmla="*/ 12144364 w 12633145"/>
              <a:gd name="connsiteY5010" fmla="*/ 108796 h 10285411"/>
              <a:gd name="connsiteX5011" fmla="*/ 12112829 w 12633145"/>
              <a:gd name="connsiteY5011" fmla="*/ 140330 h 10285411"/>
              <a:gd name="connsiteX5012" fmla="*/ 12097063 w 12633145"/>
              <a:gd name="connsiteY5012" fmla="*/ 163981 h 10285411"/>
              <a:gd name="connsiteX5013" fmla="*/ 12081295 w 12633145"/>
              <a:gd name="connsiteY5013" fmla="*/ 203397 h 10285411"/>
              <a:gd name="connsiteX5014" fmla="*/ 12065528 w 12633145"/>
              <a:gd name="connsiteY5014" fmla="*/ 250700 h 10285411"/>
              <a:gd name="connsiteX5015" fmla="*/ 12065528 w 12633145"/>
              <a:gd name="connsiteY5015" fmla="*/ 282235 h 10285411"/>
              <a:gd name="connsiteX5016" fmla="*/ 12049762 w 12633145"/>
              <a:gd name="connsiteY5016" fmla="*/ 313767 h 10285411"/>
              <a:gd name="connsiteX5017" fmla="*/ 12033994 w 12633145"/>
              <a:gd name="connsiteY5017" fmla="*/ 345302 h 10285411"/>
              <a:gd name="connsiteX5018" fmla="*/ 12018228 w 12633145"/>
              <a:gd name="connsiteY5018" fmla="*/ 376837 h 10285411"/>
              <a:gd name="connsiteX5019" fmla="*/ 12002461 w 12633145"/>
              <a:gd name="connsiteY5019" fmla="*/ 408371 h 10285411"/>
              <a:gd name="connsiteX5020" fmla="*/ 11970925 w 12633145"/>
              <a:gd name="connsiteY5020" fmla="*/ 455672 h 10285411"/>
              <a:gd name="connsiteX5021" fmla="*/ 11939392 w 12633145"/>
              <a:gd name="connsiteY5021" fmla="*/ 502973 h 10285411"/>
              <a:gd name="connsiteX5022" fmla="*/ 11939392 w 12633145"/>
              <a:gd name="connsiteY5022" fmla="*/ 534508 h 10285411"/>
              <a:gd name="connsiteX5023" fmla="*/ 11970925 w 12633145"/>
              <a:gd name="connsiteY5023" fmla="*/ 518741 h 10285411"/>
              <a:gd name="connsiteX5024" fmla="*/ 11986693 w 12633145"/>
              <a:gd name="connsiteY5024" fmla="*/ 526623 h 10285411"/>
              <a:gd name="connsiteX5025" fmla="*/ 12010343 w 12633145"/>
              <a:gd name="connsiteY5025" fmla="*/ 526623 h 10285411"/>
              <a:gd name="connsiteX5026" fmla="*/ 12002461 w 12633145"/>
              <a:gd name="connsiteY5026" fmla="*/ 502973 h 10285411"/>
              <a:gd name="connsiteX5027" fmla="*/ 12002461 w 12633145"/>
              <a:gd name="connsiteY5027" fmla="*/ 487207 h 10285411"/>
              <a:gd name="connsiteX5028" fmla="*/ 12018228 w 12633145"/>
              <a:gd name="connsiteY5028" fmla="*/ 455672 h 10285411"/>
              <a:gd name="connsiteX5029" fmla="*/ 12033994 w 12633145"/>
              <a:gd name="connsiteY5029" fmla="*/ 455672 h 10285411"/>
              <a:gd name="connsiteX5030" fmla="*/ 12026112 w 12633145"/>
              <a:gd name="connsiteY5030" fmla="*/ 495091 h 10285411"/>
              <a:gd name="connsiteX5031" fmla="*/ 12049762 w 12633145"/>
              <a:gd name="connsiteY5031" fmla="*/ 471440 h 10285411"/>
              <a:gd name="connsiteX5032" fmla="*/ 12081295 w 12633145"/>
              <a:gd name="connsiteY5032" fmla="*/ 471440 h 10285411"/>
              <a:gd name="connsiteX5033" fmla="*/ 12081295 w 12633145"/>
              <a:gd name="connsiteY5033" fmla="*/ 487207 h 10285411"/>
              <a:gd name="connsiteX5034" fmla="*/ 12097063 w 12633145"/>
              <a:gd name="connsiteY5034" fmla="*/ 502973 h 10285411"/>
              <a:gd name="connsiteX5035" fmla="*/ 12097063 w 12633145"/>
              <a:gd name="connsiteY5035" fmla="*/ 518741 h 10285411"/>
              <a:gd name="connsiteX5036" fmla="*/ 12065528 w 12633145"/>
              <a:gd name="connsiteY5036" fmla="*/ 550276 h 10285411"/>
              <a:gd name="connsiteX5037" fmla="*/ 12002461 w 12633145"/>
              <a:gd name="connsiteY5037" fmla="*/ 613343 h 10285411"/>
              <a:gd name="connsiteX5038" fmla="*/ 11986693 w 12633145"/>
              <a:gd name="connsiteY5038" fmla="*/ 629111 h 10285411"/>
              <a:gd name="connsiteX5039" fmla="*/ 11939392 w 12633145"/>
              <a:gd name="connsiteY5039" fmla="*/ 676412 h 10285411"/>
              <a:gd name="connsiteX5040" fmla="*/ 11892091 w 12633145"/>
              <a:gd name="connsiteY5040" fmla="*/ 786782 h 10285411"/>
              <a:gd name="connsiteX5041" fmla="*/ 11923624 w 12633145"/>
              <a:gd name="connsiteY5041" fmla="*/ 747364 h 10285411"/>
              <a:gd name="connsiteX5042" fmla="*/ 11955158 w 12633145"/>
              <a:gd name="connsiteY5042" fmla="*/ 692178 h 10285411"/>
              <a:gd name="connsiteX5043" fmla="*/ 11963042 w 12633145"/>
              <a:gd name="connsiteY5043" fmla="*/ 668528 h 10285411"/>
              <a:gd name="connsiteX5044" fmla="*/ 11970925 w 12633145"/>
              <a:gd name="connsiteY5044" fmla="*/ 660644 h 10285411"/>
              <a:gd name="connsiteX5045" fmla="*/ 11986693 w 12633145"/>
              <a:gd name="connsiteY5045" fmla="*/ 660644 h 10285411"/>
              <a:gd name="connsiteX5046" fmla="*/ 12018228 w 12633145"/>
              <a:gd name="connsiteY5046" fmla="*/ 629111 h 10285411"/>
              <a:gd name="connsiteX5047" fmla="*/ 12065528 w 12633145"/>
              <a:gd name="connsiteY5047" fmla="*/ 644878 h 10285411"/>
              <a:gd name="connsiteX5048" fmla="*/ 12097063 w 12633145"/>
              <a:gd name="connsiteY5048" fmla="*/ 684294 h 10285411"/>
              <a:gd name="connsiteX5049" fmla="*/ 12065528 w 12633145"/>
              <a:gd name="connsiteY5049" fmla="*/ 700063 h 10285411"/>
              <a:gd name="connsiteX5050" fmla="*/ 12018228 w 12633145"/>
              <a:gd name="connsiteY5050" fmla="*/ 707947 h 10285411"/>
              <a:gd name="connsiteX5051" fmla="*/ 11955158 w 12633145"/>
              <a:gd name="connsiteY5051" fmla="*/ 802549 h 10285411"/>
              <a:gd name="connsiteX5052" fmla="*/ 11939392 w 12633145"/>
              <a:gd name="connsiteY5052" fmla="*/ 834083 h 10285411"/>
              <a:gd name="connsiteX5053" fmla="*/ 11955158 w 12633145"/>
              <a:gd name="connsiteY5053" fmla="*/ 849849 h 10285411"/>
              <a:gd name="connsiteX5054" fmla="*/ 11986693 w 12633145"/>
              <a:gd name="connsiteY5054" fmla="*/ 865618 h 10285411"/>
              <a:gd name="connsiteX5055" fmla="*/ 12018228 w 12633145"/>
              <a:gd name="connsiteY5055" fmla="*/ 889268 h 10285411"/>
              <a:gd name="connsiteX5056" fmla="*/ 12049762 w 12633145"/>
              <a:gd name="connsiteY5056" fmla="*/ 881384 h 10285411"/>
              <a:gd name="connsiteX5057" fmla="*/ 12065528 w 12633145"/>
              <a:gd name="connsiteY5057" fmla="*/ 881384 h 10285411"/>
              <a:gd name="connsiteX5058" fmla="*/ 12057644 w 12633145"/>
              <a:gd name="connsiteY5058" fmla="*/ 912919 h 10285411"/>
              <a:gd name="connsiteX5059" fmla="*/ 12049762 w 12633145"/>
              <a:gd name="connsiteY5059" fmla="*/ 944453 h 10285411"/>
              <a:gd name="connsiteX5060" fmla="*/ 12026112 w 12633145"/>
              <a:gd name="connsiteY5060" fmla="*/ 983870 h 10285411"/>
              <a:gd name="connsiteX5061" fmla="*/ 11963042 w 12633145"/>
              <a:gd name="connsiteY5061" fmla="*/ 999638 h 10285411"/>
              <a:gd name="connsiteX5062" fmla="*/ 11884207 w 12633145"/>
              <a:gd name="connsiteY5062" fmla="*/ 999638 h 10285411"/>
              <a:gd name="connsiteX5063" fmla="*/ 11813254 w 12633145"/>
              <a:gd name="connsiteY5063" fmla="*/ 999638 h 10285411"/>
              <a:gd name="connsiteX5064" fmla="*/ 11734420 w 12633145"/>
              <a:gd name="connsiteY5064" fmla="*/ 1039055 h 10285411"/>
              <a:gd name="connsiteX5065" fmla="*/ 11718652 w 12633145"/>
              <a:gd name="connsiteY5065" fmla="*/ 1086356 h 10285411"/>
              <a:gd name="connsiteX5066" fmla="*/ 11734420 w 12633145"/>
              <a:gd name="connsiteY5066" fmla="*/ 1149425 h 10285411"/>
              <a:gd name="connsiteX5067" fmla="*/ 11718652 w 12633145"/>
              <a:gd name="connsiteY5067" fmla="*/ 1212495 h 10285411"/>
              <a:gd name="connsiteX5068" fmla="*/ 11671351 w 12633145"/>
              <a:gd name="connsiteY5068" fmla="*/ 1212495 h 10285411"/>
              <a:gd name="connsiteX5069" fmla="*/ 11647701 w 12633145"/>
              <a:gd name="connsiteY5069" fmla="*/ 1196726 h 10285411"/>
              <a:gd name="connsiteX5070" fmla="*/ 11624050 w 12633145"/>
              <a:gd name="connsiteY5070" fmla="*/ 1212495 h 10285411"/>
              <a:gd name="connsiteX5071" fmla="*/ 11592516 w 12633145"/>
              <a:gd name="connsiteY5071" fmla="*/ 1259795 h 10285411"/>
              <a:gd name="connsiteX5072" fmla="*/ 11592516 w 12633145"/>
              <a:gd name="connsiteY5072" fmla="*/ 1275562 h 10285411"/>
              <a:gd name="connsiteX5073" fmla="*/ 11576749 w 12633145"/>
              <a:gd name="connsiteY5073" fmla="*/ 1307096 h 10285411"/>
              <a:gd name="connsiteX5074" fmla="*/ 11592516 w 12633145"/>
              <a:gd name="connsiteY5074" fmla="*/ 1307096 h 10285411"/>
              <a:gd name="connsiteX5075" fmla="*/ 11671351 w 12633145"/>
              <a:gd name="connsiteY5075" fmla="*/ 1259795 h 10285411"/>
              <a:gd name="connsiteX5076" fmla="*/ 11671351 w 12633145"/>
              <a:gd name="connsiteY5076" fmla="*/ 1307096 h 10285411"/>
              <a:gd name="connsiteX5077" fmla="*/ 11679233 w 12633145"/>
              <a:gd name="connsiteY5077" fmla="*/ 1362281 h 10285411"/>
              <a:gd name="connsiteX5078" fmla="*/ 11734420 w 12633145"/>
              <a:gd name="connsiteY5078" fmla="*/ 1322862 h 10285411"/>
              <a:gd name="connsiteX5079" fmla="*/ 11765953 w 12633145"/>
              <a:gd name="connsiteY5079" fmla="*/ 1291330 h 10285411"/>
              <a:gd name="connsiteX5080" fmla="*/ 11789603 w 12633145"/>
              <a:gd name="connsiteY5080" fmla="*/ 1283446 h 10285411"/>
              <a:gd name="connsiteX5081" fmla="*/ 11813254 w 12633145"/>
              <a:gd name="connsiteY5081" fmla="*/ 1259795 h 10285411"/>
              <a:gd name="connsiteX5082" fmla="*/ 11876323 w 12633145"/>
              <a:gd name="connsiteY5082" fmla="*/ 1228260 h 10285411"/>
              <a:gd name="connsiteX5083" fmla="*/ 11892091 w 12633145"/>
              <a:gd name="connsiteY5083" fmla="*/ 1244027 h 10285411"/>
              <a:gd name="connsiteX5084" fmla="*/ 11876323 w 12633145"/>
              <a:gd name="connsiteY5084" fmla="*/ 1259795 h 10285411"/>
              <a:gd name="connsiteX5085" fmla="*/ 11860554 w 12633145"/>
              <a:gd name="connsiteY5085" fmla="*/ 1291330 h 10285411"/>
              <a:gd name="connsiteX5086" fmla="*/ 11813254 w 12633145"/>
              <a:gd name="connsiteY5086" fmla="*/ 1322862 h 10285411"/>
              <a:gd name="connsiteX5087" fmla="*/ 11758071 w 12633145"/>
              <a:gd name="connsiteY5087" fmla="*/ 1370167 h 10285411"/>
              <a:gd name="connsiteX5088" fmla="*/ 11702884 w 12633145"/>
              <a:gd name="connsiteY5088" fmla="*/ 1417466 h 10285411"/>
              <a:gd name="connsiteX5089" fmla="*/ 11718652 w 12633145"/>
              <a:gd name="connsiteY5089" fmla="*/ 1480535 h 10285411"/>
              <a:gd name="connsiteX5090" fmla="*/ 11726536 w 12633145"/>
              <a:gd name="connsiteY5090" fmla="*/ 1488417 h 10285411"/>
              <a:gd name="connsiteX5091" fmla="*/ 11726536 w 12633145"/>
              <a:gd name="connsiteY5091" fmla="*/ 1512068 h 10285411"/>
              <a:gd name="connsiteX5092" fmla="*/ 11671351 w 12633145"/>
              <a:gd name="connsiteY5092" fmla="*/ 1543602 h 10285411"/>
              <a:gd name="connsiteX5093" fmla="*/ 11624050 w 12633145"/>
              <a:gd name="connsiteY5093" fmla="*/ 1543602 h 10285411"/>
              <a:gd name="connsiteX5094" fmla="*/ 11545213 w 12633145"/>
              <a:gd name="connsiteY5094" fmla="*/ 1590903 h 10285411"/>
              <a:gd name="connsiteX5095" fmla="*/ 11482145 w 12633145"/>
              <a:gd name="connsiteY5095" fmla="*/ 1685508 h 10285411"/>
              <a:gd name="connsiteX5096" fmla="*/ 11450611 w 12633145"/>
              <a:gd name="connsiteY5096" fmla="*/ 1748574 h 10285411"/>
              <a:gd name="connsiteX5097" fmla="*/ 11434843 w 12633145"/>
              <a:gd name="connsiteY5097" fmla="*/ 1780109 h 10285411"/>
              <a:gd name="connsiteX5098" fmla="*/ 11419078 w 12633145"/>
              <a:gd name="connsiteY5098" fmla="*/ 1811643 h 10285411"/>
              <a:gd name="connsiteX5099" fmla="*/ 11419078 w 12633145"/>
              <a:gd name="connsiteY5099" fmla="*/ 1819528 h 10285411"/>
              <a:gd name="connsiteX5100" fmla="*/ 11403310 w 12633145"/>
              <a:gd name="connsiteY5100" fmla="*/ 1827410 h 10285411"/>
              <a:gd name="connsiteX5101" fmla="*/ 11387542 w 12633145"/>
              <a:gd name="connsiteY5101" fmla="*/ 1843177 h 10285411"/>
              <a:gd name="connsiteX5102" fmla="*/ 11363891 w 12633145"/>
              <a:gd name="connsiteY5102" fmla="*/ 1898362 h 10285411"/>
              <a:gd name="connsiteX5103" fmla="*/ 11324475 w 12633145"/>
              <a:gd name="connsiteY5103" fmla="*/ 1937780 h 10285411"/>
              <a:gd name="connsiteX5104" fmla="*/ 11292940 w 12633145"/>
              <a:gd name="connsiteY5104" fmla="*/ 2000848 h 10285411"/>
              <a:gd name="connsiteX5105" fmla="*/ 11277172 w 12633145"/>
              <a:gd name="connsiteY5105" fmla="*/ 2063918 h 10285411"/>
              <a:gd name="connsiteX5106" fmla="*/ 11292940 w 12633145"/>
              <a:gd name="connsiteY5106" fmla="*/ 2048150 h 10285411"/>
              <a:gd name="connsiteX5107" fmla="*/ 11371775 w 12633145"/>
              <a:gd name="connsiteY5107" fmla="*/ 1969315 h 10285411"/>
              <a:gd name="connsiteX5108" fmla="*/ 11387542 w 12633145"/>
              <a:gd name="connsiteY5108" fmla="*/ 1937780 h 10285411"/>
              <a:gd name="connsiteX5109" fmla="*/ 11403310 w 12633145"/>
              <a:gd name="connsiteY5109" fmla="*/ 1937780 h 10285411"/>
              <a:gd name="connsiteX5110" fmla="*/ 11403310 w 12633145"/>
              <a:gd name="connsiteY5110" fmla="*/ 1922014 h 10285411"/>
              <a:gd name="connsiteX5111" fmla="*/ 11387542 w 12633145"/>
              <a:gd name="connsiteY5111" fmla="*/ 1937780 h 10285411"/>
              <a:gd name="connsiteX5112" fmla="*/ 11434843 w 12633145"/>
              <a:gd name="connsiteY5112" fmla="*/ 1858944 h 10285411"/>
              <a:gd name="connsiteX5113" fmla="*/ 11450611 w 12633145"/>
              <a:gd name="connsiteY5113" fmla="*/ 1874712 h 10285411"/>
              <a:gd name="connsiteX5114" fmla="*/ 11466379 w 12633145"/>
              <a:gd name="connsiteY5114" fmla="*/ 1874712 h 10285411"/>
              <a:gd name="connsiteX5115" fmla="*/ 11426960 w 12633145"/>
              <a:gd name="connsiteY5115" fmla="*/ 1945663 h 10285411"/>
              <a:gd name="connsiteX5116" fmla="*/ 11371775 w 12633145"/>
              <a:gd name="connsiteY5116" fmla="*/ 2032383 h 10285411"/>
              <a:gd name="connsiteX5117" fmla="*/ 11348125 w 12633145"/>
              <a:gd name="connsiteY5117" fmla="*/ 2071800 h 10285411"/>
              <a:gd name="connsiteX5118" fmla="*/ 11340241 w 12633145"/>
              <a:gd name="connsiteY5118" fmla="*/ 2111219 h 10285411"/>
              <a:gd name="connsiteX5119" fmla="*/ 11277172 w 12633145"/>
              <a:gd name="connsiteY5119" fmla="*/ 2205822 h 10285411"/>
              <a:gd name="connsiteX5120" fmla="*/ 11261407 w 12633145"/>
              <a:gd name="connsiteY5120" fmla="*/ 2221589 h 10285411"/>
              <a:gd name="connsiteX5121" fmla="*/ 11253521 w 12633145"/>
              <a:gd name="connsiteY5121" fmla="*/ 2237356 h 10285411"/>
              <a:gd name="connsiteX5122" fmla="*/ 11229871 w 12633145"/>
              <a:gd name="connsiteY5122" fmla="*/ 2268890 h 10285411"/>
              <a:gd name="connsiteX5123" fmla="*/ 11214104 w 12633145"/>
              <a:gd name="connsiteY5123" fmla="*/ 2308307 h 10285411"/>
              <a:gd name="connsiteX5124" fmla="*/ 11174688 w 12633145"/>
              <a:gd name="connsiteY5124" fmla="*/ 2379261 h 10285411"/>
              <a:gd name="connsiteX5125" fmla="*/ 11103734 w 12633145"/>
              <a:gd name="connsiteY5125" fmla="*/ 2458096 h 10285411"/>
              <a:gd name="connsiteX5126" fmla="*/ 11087968 w 12633145"/>
              <a:gd name="connsiteY5126" fmla="*/ 2489630 h 10285411"/>
              <a:gd name="connsiteX5127" fmla="*/ 11087968 w 12633145"/>
              <a:gd name="connsiteY5127" fmla="*/ 2497513 h 10285411"/>
              <a:gd name="connsiteX5128" fmla="*/ 11072202 w 12633145"/>
              <a:gd name="connsiteY5128" fmla="*/ 2505396 h 10285411"/>
              <a:gd name="connsiteX5129" fmla="*/ 11056434 w 12633145"/>
              <a:gd name="connsiteY5129" fmla="*/ 2536931 h 10285411"/>
              <a:gd name="connsiteX5130" fmla="*/ 11056434 w 12633145"/>
              <a:gd name="connsiteY5130" fmla="*/ 2592116 h 10285411"/>
              <a:gd name="connsiteX5131" fmla="*/ 11009133 w 12633145"/>
              <a:gd name="connsiteY5131" fmla="*/ 2647302 h 10285411"/>
              <a:gd name="connsiteX5132" fmla="*/ 10977598 w 12633145"/>
              <a:gd name="connsiteY5132" fmla="*/ 2678835 h 10285411"/>
              <a:gd name="connsiteX5133" fmla="*/ 10922413 w 12633145"/>
              <a:gd name="connsiteY5133" fmla="*/ 2757670 h 10285411"/>
              <a:gd name="connsiteX5134" fmla="*/ 10851462 w 12633145"/>
              <a:gd name="connsiteY5134" fmla="*/ 2804972 h 10285411"/>
              <a:gd name="connsiteX5135" fmla="*/ 10835695 w 12633145"/>
              <a:gd name="connsiteY5135" fmla="*/ 2836505 h 10285411"/>
              <a:gd name="connsiteX5136" fmla="*/ 10819927 w 12633145"/>
              <a:gd name="connsiteY5136" fmla="*/ 2883808 h 10285411"/>
              <a:gd name="connsiteX5137" fmla="*/ 10756860 w 12633145"/>
              <a:gd name="connsiteY5137" fmla="*/ 2899575 h 10285411"/>
              <a:gd name="connsiteX5138" fmla="*/ 10788393 w 12633145"/>
              <a:gd name="connsiteY5138" fmla="*/ 2899575 h 10285411"/>
              <a:gd name="connsiteX5139" fmla="*/ 10804161 w 12633145"/>
              <a:gd name="connsiteY5139" fmla="*/ 2899575 h 10285411"/>
              <a:gd name="connsiteX5140" fmla="*/ 10796277 w 12633145"/>
              <a:gd name="connsiteY5140" fmla="*/ 2907459 h 10285411"/>
              <a:gd name="connsiteX5141" fmla="*/ 10772626 w 12633145"/>
              <a:gd name="connsiteY5141" fmla="*/ 2915342 h 10285411"/>
              <a:gd name="connsiteX5142" fmla="*/ 10725325 w 12633145"/>
              <a:gd name="connsiteY5142" fmla="*/ 2946874 h 10285411"/>
              <a:gd name="connsiteX5143" fmla="*/ 10693791 w 12633145"/>
              <a:gd name="connsiteY5143" fmla="*/ 2946874 h 10285411"/>
              <a:gd name="connsiteX5144" fmla="*/ 10717441 w 12633145"/>
              <a:gd name="connsiteY5144" fmla="*/ 2915342 h 10285411"/>
              <a:gd name="connsiteX5145" fmla="*/ 10725325 w 12633145"/>
              <a:gd name="connsiteY5145" fmla="*/ 2899575 h 10285411"/>
              <a:gd name="connsiteX5146" fmla="*/ 10709557 w 12633145"/>
              <a:gd name="connsiteY5146" fmla="*/ 2899575 h 10285411"/>
              <a:gd name="connsiteX5147" fmla="*/ 10701675 w 12633145"/>
              <a:gd name="connsiteY5147" fmla="*/ 2907459 h 10285411"/>
              <a:gd name="connsiteX5148" fmla="*/ 10693791 w 12633145"/>
              <a:gd name="connsiteY5148" fmla="*/ 2883808 h 10285411"/>
              <a:gd name="connsiteX5149" fmla="*/ 10678022 w 12633145"/>
              <a:gd name="connsiteY5149" fmla="*/ 2883808 h 10285411"/>
              <a:gd name="connsiteX5150" fmla="*/ 10678022 w 12633145"/>
              <a:gd name="connsiteY5150" fmla="*/ 2899575 h 10285411"/>
              <a:gd name="connsiteX5151" fmla="*/ 10662256 w 12633145"/>
              <a:gd name="connsiteY5151" fmla="*/ 2899575 h 10285411"/>
              <a:gd name="connsiteX5152" fmla="*/ 10646490 w 12633145"/>
              <a:gd name="connsiteY5152" fmla="*/ 2923225 h 10285411"/>
              <a:gd name="connsiteX5153" fmla="*/ 10630722 w 12633145"/>
              <a:gd name="connsiteY5153" fmla="*/ 2962643 h 10285411"/>
              <a:gd name="connsiteX5154" fmla="*/ 10662256 w 12633145"/>
              <a:gd name="connsiteY5154" fmla="*/ 2946874 h 10285411"/>
              <a:gd name="connsiteX5155" fmla="*/ 10678022 w 12633145"/>
              <a:gd name="connsiteY5155" fmla="*/ 2931109 h 10285411"/>
              <a:gd name="connsiteX5156" fmla="*/ 10630722 w 12633145"/>
              <a:gd name="connsiteY5156" fmla="*/ 2978410 h 10285411"/>
              <a:gd name="connsiteX5157" fmla="*/ 10630722 w 12633145"/>
              <a:gd name="connsiteY5157" fmla="*/ 2970526 h 10285411"/>
              <a:gd name="connsiteX5158" fmla="*/ 10622840 w 12633145"/>
              <a:gd name="connsiteY5158" fmla="*/ 2954759 h 10285411"/>
              <a:gd name="connsiteX5159" fmla="*/ 10607071 w 12633145"/>
              <a:gd name="connsiteY5159" fmla="*/ 2946874 h 10285411"/>
              <a:gd name="connsiteX5160" fmla="*/ 10599187 w 12633145"/>
              <a:gd name="connsiteY5160" fmla="*/ 2962643 h 10285411"/>
              <a:gd name="connsiteX5161" fmla="*/ 10583421 w 12633145"/>
              <a:gd name="connsiteY5161" fmla="*/ 2978410 h 10285411"/>
              <a:gd name="connsiteX5162" fmla="*/ 10551886 w 12633145"/>
              <a:gd name="connsiteY5162" fmla="*/ 3002060 h 10285411"/>
              <a:gd name="connsiteX5163" fmla="*/ 10551886 w 12633145"/>
              <a:gd name="connsiteY5163" fmla="*/ 3041478 h 10285411"/>
              <a:gd name="connsiteX5164" fmla="*/ 10599187 w 12633145"/>
              <a:gd name="connsiteY5164" fmla="*/ 3025711 h 10285411"/>
              <a:gd name="connsiteX5165" fmla="*/ 10599187 w 12633145"/>
              <a:gd name="connsiteY5165" fmla="*/ 3073014 h 10285411"/>
              <a:gd name="connsiteX5166" fmla="*/ 10614955 w 12633145"/>
              <a:gd name="connsiteY5166" fmla="*/ 3120315 h 10285411"/>
              <a:gd name="connsiteX5167" fmla="*/ 10583421 w 12633145"/>
              <a:gd name="connsiteY5167" fmla="*/ 3167616 h 10285411"/>
              <a:gd name="connsiteX5168" fmla="*/ 10614955 w 12633145"/>
              <a:gd name="connsiteY5168" fmla="*/ 3136080 h 10285411"/>
              <a:gd name="connsiteX5169" fmla="*/ 10622840 w 12633145"/>
              <a:gd name="connsiteY5169" fmla="*/ 3112430 h 10285411"/>
              <a:gd name="connsiteX5170" fmla="*/ 10646490 w 12633145"/>
              <a:gd name="connsiteY5170" fmla="*/ 3073014 h 10285411"/>
              <a:gd name="connsiteX5171" fmla="*/ 10662256 w 12633145"/>
              <a:gd name="connsiteY5171" fmla="*/ 3041478 h 10285411"/>
              <a:gd name="connsiteX5172" fmla="*/ 10662256 w 12633145"/>
              <a:gd name="connsiteY5172" fmla="*/ 3025711 h 10285411"/>
              <a:gd name="connsiteX5173" fmla="*/ 10678022 w 12633145"/>
              <a:gd name="connsiteY5173" fmla="*/ 3041478 h 10285411"/>
              <a:gd name="connsiteX5174" fmla="*/ 10709557 w 12633145"/>
              <a:gd name="connsiteY5174" fmla="*/ 3009944 h 10285411"/>
              <a:gd name="connsiteX5175" fmla="*/ 10756860 w 12633145"/>
              <a:gd name="connsiteY5175" fmla="*/ 2986293 h 10285411"/>
              <a:gd name="connsiteX5176" fmla="*/ 10772626 w 12633145"/>
              <a:gd name="connsiteY5176" fmla="*/ 2978410 h 10285411"/>
              <a:gd name="connsiteX5177" fmla="*/ 10756860 w 12633145"/>
              <a:gd name="connsiteY5177" fmla="*/ 3041478 h 10285411"/>
              <a:gd name="connsiteX5178" fmla="*/ 10741092 w 12633145"/>
              <a:gd name="connsiteY5178" fmla="*/ 3057246 h 10285411"/>
              <a:gd name="connsiteX5179" fmla="*/ 10741092 w 12633145"/>
              <a:gd name="connsiteY5179" fmla="*/ 3073014 h 10285411"/>
              <a:gd name="connsiteX5180" fmla="*/ 10741092 w 12633145"/>
              <a:gd name="connsiteY5180" fmla="*/ 3088779 h 10285411"/>
              <a:gd name="connsiteX5181" fmla="*/ 10725325 w 12633145"/>
              <a:gd name="connsiteY5181" fmla="*/ 3136080 h 10285411"/>
              <a:gd name="connsiteX5182" fmla="*/ 10662256 w 12633145"/>
              <a:gd name="connsiteY5182" fmla="*/ 3199149 h 10285411"/>
              <a:gd name="connsiteX5183" fmla="*/ 10630722 w 12633145"/>
              <a:gd name="connsiteY5183" fmla="*/ 3230683 h 10285411"/>
              <a:gd name="connsiteX5184" fmla="*/ 10599187 w 12633145"/>
              <a:gd name="connsiteY5184" fmla="*/ 3262217 h 10285411"/>
              <a:gd name="connsiteX5185" fmla="*/ 10583421 w 12633145"/>
              <a:gd name="connsiteY5185" fmla="*/ 3277985 h 10285411"/>
              <a:gd name="connsiteX5186" fmla="*/ 10567654 w 12633145"/>
              <a:gd name="connsiteY5186" fmla="*/ 3309519 h 10285411"/>
              <a:gd name="connsiteX5187" fmla="*/ 10551886 w 12633145"/>
              <a:gd name="connsiteY5187" fmla="*/ 3325286 h 10285411"/>
              <a:gd name="connsiteX5188" fmla="*/ 10551886 w 12633145"/>
              <a:gd name="connsiteY5188" fmla="*/ 3348935 h 10285411"/>
              <a:gd name="connsiteX5189" fmla="*/ 10536120 w 12633145"/>
              <a:gd name="connsiteY5189" fmla="*/ 3356820 h 10285411"/>
              <a:gd name="connsiteX5190" fmla="*/ 10512469 w 12633145"/>
              <a:gd name="connsiteY5190" fmla="*/ 3372586 h 10285411"/>
              <a:gd name="connsiteX5191" fmla="*/ 10488819 w 12633145"/>
              <a:gd name="connsiteY5191" fmla="*/ 3388355 h 10285411"/>
              <a:gd name="connsiteX5192" fmla="*/ 10473051 w 12633145"/>
              <a:gd name="connsiteY5192" fmla="*/ 3404122 h 10285411"/>
              <a:gd name="connsiteX5193" fmla="*/ 10504585 w 12633145"/>
              <a:gd name="connsiteY5193" fmla="*/ 3419887 h 10285411"/>
              <a:gd name="connsiteX5194" fmla="*/ 10551886 w 12633145"/>
              <a:gd name="connsiteY5194" fmla="*/ 3388355 h 10285411"/>
              <a:gd name="connsiteX5195" fmla="*/ 10599187 w 12633145"/>
              <a:gd name="connsiteY5195" fmla="*/ 3372586 h 10285411"/>
              <a:gd name="connsiteX5196" fmla="*/ 10583421 w 12633145"/>
              <a:gd name="connsiteY5196" fmla="*/ 3404122 h 10285411"/>
              <a:gd name="connsiteX5197" fmla="*/ 10559770 w 12633145"/>
              <a:gd name="connsiteY5197" fmla="*/ 3412006 h 10285411"/>
              <a:gd name="connsiteX5198" fmla="*/ 10536120 w 12633145"/>
              <a:gd name="connsiteY5198" fmla="*/ 3419887 h 10285411"/>
              <a:gd name="connsiteX5199" fmla="*/ 10520352 w 12633145"/>
              <a:gd name="connsiteY5199" fmla="*/ 3435656 h 10285411"/>
              <a:gd name="connsiteX5200" fmla="*/ 10488819 w 12633145"/>
              <a:gd name="connsiteY5200" fmla="*/ 3451421 h 10285411"/>
              <a:gd name="connsiteX5201" fmla="*/ 10457284 w 12633145"/>
              <a:gd name="connsiteY5201" fmla="*/ 3451421 h 10285411"/>
              <a:gd name="connsiteX5202" fmla="*/ 10425750 w 12633145"/>
              <a:gd name="connsiteY5202" fmla="*/ 3451421 h 10285411"/>
              <a:gd name="connsiteX5203" fmla="*/ 10425750 w 12633145"/>
              <a:gd name="connsiteY5203" fmla="*/ 3427772 h 10285411"/>
              <a:gd name="connsiteX5204" fmla="*/ 10425750 w 12633145"/>
              <a:gd name="connsiteY5204" fmla="*/ 3419887 h 10285411"/>
              <a:gd name="connsiteX5205" fmla="*/ 10441516 w 12633145"/>
              <a:gd name="connsiteY5205" fmla="*/ 3419887 h 10285411"/>
              <a:gd name="connsiteX5206" fmla="*/ 10465169 w 12633145"/>
              <a:gd name="connsiteY5206" fmla="*/ 3396239 h 10285411"/>
              <a:gd name="connsiteX5207" fmla="*/ 10488819 w 12633145"/>
              <a:gd name="connsiteY5207" fmla="*/ 3356820 h 10285411"/>
              <a:gd name="connsiteX5208" fmla="*/ 10504585 w 12633145"/>
              <a:gd name="connsiteY5208" fmla="*/ 3293751 h 10285411"/>
              <a:gd name="connsiteX5209" fmla="*/ 10473051 w 12633145"/>
              <a:gd name="connsiteY5209" fmla="*/ 3325286 h 10285411"/>
              <a:gd name="connsiteX5210" fmla="*/ 10473051 w 12633145"/>
              <a:gd name="connsiteY5210" fmla="*/ 3333171 h 10285411"/>
              <a:gd name="connsiteX5211" fmla="*/ 10457284 w 12633145"/>
              <a:gd name="connsiteY5211" fmla="*/ 3356820 h 10285411"/>
              <a:gd name="connsiteX5212" fmla="*/ 10441516 w 12633145"/>
              <a:gd name="connsiteY5212" fmla="*/ 3388355 h 10285411"/>
              <a:gd name="connsiteX5213" fmla="*/ 10378449 w 12633145"/>
              <a:gd name="connsiteY5213" fmla="*/ 3435656 h 10285411"/>
              <a:gd name="connsiteX5214" fmla="*/ 10362681 w 12633145"/>
              <a:gd name="connsiteY5214" fmla="*/ 3467190 h 10285411"/>
              <a:gd name="connsiteX5215" fmla="*/ 10362681 w 12633145"/>
              <a:gd name="connsiteY5215" fmla="*/ 3482956 h 10285411"/>
              <a:gd name="connsiteX5216" fmla="*/ 10339030 w 12633145"/>
              <a:gd name="connsiteY5216" fmla="*/ 3490841 h 10285411"/>
              <a:gd name="connsiteX5217" fmla="*/ 10346914 w 12633145"/>
              <a:gd name="connsiteY5217" fmla="*/ 3498725 h 10285411"/>
              <a:gd name="connsiteX5218" fmla="*/ 10362681 w 12633145"/>
              <a:gd name="connsiteY5218" fmla="*/ 3514491 h 10285411"/>
              <a:gd name="connsiteX5219" fmla="*/ 10378449 w 12633145"/>
              <a:gd name="connsiteY5219" fmla="*/ 3522375 h 10285411"/>
              <a:gd name="connsiteX5220" fmla="*/ 10354799 w 12633145"/>
              <a:gd name="connsiteY5220" fmla="*/ 3538141 h 10285411"/>
              <a:gd name="connsiteX5221" fmla="*/ 10331148 w 12633145"/>
              <a:gd name="connsiteY5221" fmla="*/ 3553909 h 10285411"/>
              <a:gd name="connsiteX5222" fmla="*/ 10354799 w 12633145"/>
              <a:gd name="connsiteY5222" fmla="*/ 3553909 h 10285411"/>
              <a:gd name="connsiteX5223" fmla="*/ 10378449 w 12633145"/>
              <a:gd name="connsiteY5223" fmla="*/ 3561792 h 10285411"/>
              <a:gd name="connsiteX5224" fmla="*/ 10441516 w 12633145"/>
              <a:gd name="connsiteY5224" fmla="*/ 3577561 h 10285411"/>
              <a:gd name="connsiteX5225" fmla="*/ 10473051 w 12633145"/>
              <a:gd name="connsiteY5225" fmla="*/ 3585442 h 10285411"/>
              <a:gd name="connsiteX5226" fmla="*/ 10473051 w 12633145"/>
              <a:gd name="connsiteY5226" fmla="*/ 3601212 h 10285411"/>
              <a:gd name="connsiteX5227" fmla="*/ 10457284 w 12633145"/>
              <a:gd name="connsiteY5227" fmla="*/ 3609093 h 10285411"/>
              <a:gd name="connsiteX5228" fmla="*/ 10457284 w 12633145"/>
              <a:gd name="connsiteY5228" fmla="*/ 3640627 h 10285411"/>
              <a:gd name="connsiteX5229" fmla="*/ 10441516 w 12633145"/>
              <a:gd name="connsiteY5229" fmla="*/ 3656396 h 10285411"/>
              <a:gd name="connsiteX5230" fmla="*/ 10409984 w 12633145"/>
              <a:gd name="connsiteY5230" fmla="*/ 3687929 h 10285411"/>
              <a:gd name="connsiteX5231" fmla="*/ 10386331 w 12633145"/>
              <a:gd name="connsiteY5231" fmla="*/ 3695813 h 10285411"/>
              <a:gd name="connsiteX5232" fmla="*/ 10378449 w 12633145"/>
              <a:gd name="connsiteY5232" fmla="*/ 3719463 h 10285411"/>
              <a:gd name="connsiteX5233" fmla="*/ 10354799 w 12633145"/>
              <a:gd name="connsiteY5233" fmla="*/ 3743113 h 10285411"/>
              <a:gd name="connsiteX5234" fmla="*/ 10331148 w 12633145"/>
              <a:gd name="connsiteY5234" fmla="*/ 3766764 h 10285411"/>
              <a:gd name="connsiteX5235" fmla="*/ 10315380 w 12633145"/>
              <a:gd name="connsiteY5235" fmla="*/ 3798298 h 10285411"/>
              <a:gd name="connsiteX5236" fmla="*/ 10307496 w 12633145"/>
              <a:gd name="connsiteY5236" fmla="*/ 3814068 h 10285411"/>
              <a:gd name="connsiteX5237" fmla="*/ 10299613 w 12633145"/>
              <a:gd name="connsiteY5237" fmla="*/ 3845599 h 10285411"/>
              <a:gd name="connsiteX5238" fmla="*/ 10291729 w 12633145"/>
              <a:gd name="connsiteY5238" fmla="*/ 3869252 h 10285411"/>
              <a:gd name="connsiteX5239" fmla="*/ 10268079 w 12633145"/>
              <a:gd name="connsiteY5239" fmla="*/ 3869252 h 10285411"/>
              <a:gd name="connsiteX5240" fmla="*/ 10236544 w 12633145"/>
              <a:gd name="connsiteY5240" fmla="*/ 3877135 h 10285411"/>
              <a:gd name="connsiteX5241" fmla="*/ 10189243 w 12633145"/>
              <a:gd name="connsiteY5241" fmla="*/ 3877135 h 10285411"/>
              <a:gd name="connsiteX5242" fmla="*/ 10236544 w 12633145"/>
              <a:gd name="connsiteY5242" fmla="*/ 3782532 h 10285411"/>
              <a:gd name="connsiteX5243" fmla="*/ 10236544 w 12633145"/>
              <a:gd name="connsiteY5243" fmla="*/ 3766764 h 10285411"/>
              <a:gd name="connsiteX5244" fmla="*/ 10173475 w 12633145"/>
              <a:gd name="connsiteY5244" fmla="*/ 3829833 h 10285411"/>
              <a:gd name="connsiteX5245" fmla="*/ 10173475 w 12633145"/>
              <a:gd name="connsiteY5245" fmla="*/ 3845599 h 10285411"/>
              <a:gd name="connsiteX5246" fmla="*/ 10157709 w 12633145"/>
              <a:gd name="connsiteY5246" fmla="*/ 3861369 h 10285411"/>
              <a:gd name="connsiteX5247" fmla="*/ 10141943 w 12633145"/>
              <a:gd name="connsiteY5247" fmla="*/ 3877135 h 10285411"/>
              <a:gd name="connsiteX5248" fmla="*/ 10141943 w 12633145"/>
              <a:gd name="connsiteY5248" fmla="*/ 3900784 h 10285411"/>
              <a:gd name="connsiteX5249" fmla="*/ 10141943 w 12633145"/>
              <a:gd name="connsiteY5249" fmla="*/ 3908669 h 10285411"/>
              <a:gd name="connsiteX5250" fmla="*/ 10134058 w 12633145"/>
              <a:gd name="connsiteY5250" fmla="*/ 3924436 h 10285411"/>
              <a:gd name="connsiteX5251" fmla="*/ 10126174 w 12633145"/>
              <a:gd name="connsiteY5251" fmla="*/ 3940203 h 10285411"/>
              <a:gd name="connsiteX5252" fmla="*/ 10110408 w 12633145"/>
              <a:gd name="connsiteY5252" fmla="*/ 3955970 h 10285411"/>
              <a:gd name="connsiteX5253" fmla="*/ 10094640 w 12633145"/>
              <a:gd name="connsiteY5253" fmla="*/ 3971738 h 10285411"/>
              <a:gd name="connsiteX5254" fmla="*/ 10078873 w 12633145"/>
              <a:gd name="connsiteY5254" fmla="*/ 4003272 h 10285411"/>
              <a:gd name="connsiteX5255" fmla="*/ 10047339 w 12633145"/>
              <a:gd name="connsiteY5255" fmla="*/ 4066339 h 10285411"/>
              <a:gd name="connsiteX5256" fmla="*/ 10070989 w 12633145"/>
              <a:gd name="connsiteY5256" fmla="*/ 4066339 h 10285411"/>
              <a:gd name="connsiteX5257" fmla="*/ 10078873 w 12633145"/>
              <a:gd name="connsiteY5257" fmla="*/ 4050573 h 10285411"/>
              <a:gd name="connsiteX5258" fmla="*/ 10141943 w 12633145"/>
              <a:gd name="connsiteY5258" fmla="*/ 4003272 h 10285411"/>
              <a:gd name="connsiteX5259" fmla="*/ 10126174 w 12633145"/>
              <a:gd name="connsiteY5259" fmla="*/ 4034805 h 10285411"/>
              <a:gd name="connsiteX5260" fmla="*/ 10094640 w 12633145"/>
              <a:gd name="connsiteY5260" fmla="*/ 4058455 h 10285411"/>
              <a:gd name="connsiteX5261" fmla="*/ 10055223 w 12633145"/>
              <a:gd name="connsiteY5261" fmla="*/ 4082109 h 10285411"/>
              <a:gd name="connsiteX5262" fmla="*/ 10031572 w 12633145"/>
              <a:gd name="connsiteY5262" fmla="*/ 4105759 h 10285411"/>
              <a:gd name="connsiteX5263" fmla="*/ 10031572 w 12633145"/>
              <a:gd name="connsiteY5263" fmla="*/ 4129409 h 10285411"/>
              <a:gd name="connsiteX5264" fmla="*/ 10015804 w 12633145"/>
              <a:gd name="connsiteY5264" fmla="*/ 4145176 h 10285411"/>
              <a:gd name="connsiteX5265" fmla="*/ 9984272 w 12633145"/>
              <a:gd name="connsiteY5265" fmla="*/ 4160943 h 10285411"/>
              <a:gd name="connsiteX5266" fmla="*/ 9984272 w 12633145"/>
              <a:gd name="connsiteY5266" fmla="*/ 4176710 h 10285411"/>
              <a:gd name="connsiteX5267" fmla="*/ 9992154 w 12633145"/>
              <a:gd name="connsiteY5267" fmla="*/ 4175134 h 10285411"/>
              <a:gd name="connsiteX5268" fmla="*/ 9990183 w 12633145"/>
              <a:gd name="connsiteY5268" fmla="*/ 4174739 h 10285411"/>
              <a:gd name="connsiteX5269" fmla="*/ 9992154 w 12633145"/>
              <a:gd name="connsiteY5269" fmla="*/ 4168826 h 10285411"/>
              <a:gd name="connsiteX5270" fmla="*/ 10000038 w 12633145"/>
              <a:gd name="connsiteY5270" fmla="*/ 4160943 h 10285411"/>
              <a:gd name="connsiteX5271" fmla="*/ 10000038 w 12633145"/>
              <a:gd name="connsiteY5271" fmla="*/ 4172769 h 10285411"/>
              <a:gd name="connsiteX5272" fmla="*/ 10000038 w 12633145"/>
              <a:gd name="connsiteY5272" fmla="*/ 4173071 h 10285411"/>
              <a:gd name="connsiteX5273" fmla="*/ 10011863 w 12633145"/>
              <a:gd name="connsiteY5273" fmla="*/ 4164884 h 10285411"/>
              <a:gd name="connsiteX5274" fmla="*/ 10031572 w 12633145"/>
              <a:gd name="connsiteY5274" fmla="*/ 4129409 h 10285411"/>
              <a:gd name="connsiteX5275" fmla="*/ 10063107 w 12633145"/>
              <a:gd name="connsiteY5275" fmla="*/ 4129409 h 10285411"/>
              <a:gd name="connsiteX5276" fmla="*/ 10063107 w 12633145"/>
              <a:gd name="connsiteY5276" fmla="*/ 4145176 h 10285411"/>
              <a:gd name="connsiteX5277" fmla="*/ 10063107 w 12633145"/>
              <a:gd name="connsiteY5277" fmla="*/ 4160943 h 10285411"/>
              <a:gd name="connsiteX5278" fmla="*/ 10070989 w 12633145"/>
              <a:gd name="connsiteY5278" fmla="*/ 4184594 h 10285411"/>
              <a:gd name="connsiteX5279" fmla="*/ 10063107 w 12633145"/>
              <a:gd name="connsiteY5279" fmla="*/ 4208245 h 10285411"/>
              <a:gd name="connsiteX5280" fmla="*/ 10047339 w 12633145"/>
              <a:gd name="connsiteY5280" fmla="*/ 4224012 h 10285411"/>
              <a:gd name="connsiteX5281" fmla="*/ 10031572 w 12633145"/>
              <a:gd name="connsiteY5281" fmla="*/ 4239781 h 10285411"/>
              <a:gd name="connsiteX5282" fmla="*/ 10000038 w 12633145"/>
              <a:gd name="connsiteY5282" fmla="*/ 4239781 h 10285411"/>
              <a:gd name="connsiteX5283" fmla="*/ 9984272 w 12633145"/>
              <a:gd name="connsiteY5283" fmla="*/ 4239781 h 10285411"/>
              <a:gd name="connsiteX5284" fmla="*/ 10015804 w 12633145"/>
              <a:gd name="connsiteY5284" fmla="*/ 4255546 h 10285411"/>
              <a:gd name="connsiteX5285" fmla="*/ 10015804 w 12633145"/>
              <a:gd name="connsiteY5285" fmla="*/ 4271312 h 10285411"/>
              <a:gd name="connsiteX5286" fmla="*/ 9984272 w 12633145"/>
              <a:gd name="connsiteY5286" fmla="*/ 4287081 h 10285411"/>
              <a:gd name="connsiteX5287" fmla="*/ 9976387 w 12633145"/>
              <a:gd name="connsiteY5287" fmla="*/ 4255546 h 10285411"/>
              <a:gd name="connsiteX5288" fmla="*/ 9936969 w 12633145"/>
              <a:gd name="connsiteY5288" fmla="*/ 4255546 h 10285411"/>
              <a:gd name="connsiteX5289" fmla="*/ 9936969 w 12633145"/>
              <a:gd name="connsiteY5289" fmla="*/ 4271312 h 10285411"/>
              <a:gd name="connsiteX5290" fmla="*/ 9952737 w 12633145"/>
              <a:gd name="connsiteY5290" fmla="*/ 4271312 h 10285411"/>
              <a:gd name="connsiteX5291" fmla="*/ 9984272 w 12633145"/>
              <a:gd name="connsiteY5291" fmla="*/ 4271312 h 10285411"/>
              <a:gd name="connsiteX5292" fmla="*/ 9952737 w 12633145"/>
              <a:gd name="connsiteY5292" fmla="*/ 4302846 h 10285411"/>
              <a:gd name="connsiteX5293" fmla="*/ 9936969 w 12633145"/>
              <a:gd name="connsiteY5293" fmla="*/ 4302846 h 10285411"/>
              <a:gd name="connsiteX5294" fmla="*/ 9921202 w 12633145"/>
              <a:gd name="connsiteY5294" fmla="*/ 4287081 h 10285411"/>
              <a:gd name="connsiteX5295" fmla="*/ 9905436 w 12633145"/>
              <a:gd name="connsiteY5295" fmla="*/ 4318616 h 10285411"/>
              <a:gd name="connsiteX5296" fmla="*/ 9905436 w 12633145"/>
              <a:gd name="connsiteY5296" fmla="*/ 4334382 h 10285411"/>
              <a:gd name="connsiteX5297" fmla="*/ 9889668 w 12633145"/>
              <a:gd name="connsiteY5297" fmla="*/ 4334382 h 10285411"/>
              <a:gd name="connsiteX5298" fmla="*/ 9873902 w 12633145"/>
              <a:gd name="connsiteY5298" fmla="*/ 4334382 h 10285411"/>
              <a:gd name="connsiteX5299" fmla="*/ 9866017 w 12633145"/>
              <a:gd name="connsiteY5299" fmla="*/ 4318616 h 10285411"/>
              <a:gd name="connsiteX5300" fmla="*/ 9850251 w 12633145"/>
              <a:gd name="connsiteY5300" fmla="*/ 4334382 h 10285411"/>
              <a:gd name="connsiteX5301" fmla="*/ 9842367 w 12633145"/>
              <a:gd name="connsiteY5301" fmla="*/ 4334382 h 10285411"/>
              <a:gd name="connsiteX5302" fmla="*/ 9810832 w 12633145"/>
              <a:gd name="connsiteY5302" fmla="*/ 4350147 h 10285411"/>
              <a:gd name="connsiteX5303" fmla="*/ 9826601 w 12633145"/>
              <a:gd name="connsiteY5303" fmla="*/ 4365917 h 10285411"/>
              <a:gd name="connsiteX5304" fmla="*/ 9826601 w 12633145"/>
              <a:gd name="connsiteY5304" fmla="*/ 4397451 h 10285411"/>
              <a:gd name="connsiteX5305" fmla="*/ 9810832 w 12633145"/>
              <a:gd name="connsiteY5305" fmla="*/ 4428983 h 10285411"/>
              <a:gd name="connsiteX5306" fmla="*/ 9826601 w 12633145"/>
              <a:gd name="connsiteY5306" fmla="*/ 4428983 h 10285411"/>
              <a:gd name="connsiteX5307" fmla="*/ 9842367 w 12633145"/>
              <a:gd name="connsiteY5307" fmla="*/ 4428983 h 10285411"/>
              <a:gd name="connsiteX5308" fmla="*/ 9842367 w 12633145"/>
              <a:gd name="connsiteY5308" fmla="*/ 4437995 h 10285411"/>
              <a:gd name="connsiteX5309" fmla="*/ 9845323 w 12633145"/>
              <a:gd name="connsiteY5309" fmla="*/ 4435883 h 10285411"/>
              <a:gd name="connsiteX5310" fmla="*/ 9858133 w 12633145"/>
              <a:gd name="connsiteY5310" fmla="*/ 4428983 h 10285411"/>
              <a:gd name="connsiteX5311" fmla="*/ 9873902 w 12633145"/>
              <a:gd name="connsiteY5311" fmla="*/ 4428983 h 10285411"/>
              <a:gd name="connsiteX5312" fmla="*/ 9858133 w 12633145"/>
              <a:gd name="connsiteY5312" fmla="*/ 4476287 h 10285411"/>
              <a:gd name="connsiteX5313" fmla="*/ 9842367 w 12633145"/>
              <a:gd name="connsiteY5313" fmla="*/ 4507821 h 10285411"/>
              <a:gd name="connsiteX5314" fmla="*/ 9858133 w 12633145"/>
              <a:gd name="connsiteY5314" fmla="*/ 4507821 h 10285411"/>
              <a:gd name="connsiteX5315" fmla="*/ 9842367 w 12633145"/>
              <a:gd name="connsiteY5315" fmla="*/ 4539353 h 10285411"/>
              <a:gd name="connsiteX5316" fmla="*/ 9826601 w 12633145"/>
              <a:gd name="connsiteY5316" fmla="*/ 4555122 h 10285411"/>
              <a:gd name="connsiteX5317" fmla="*/ 9842367 w 12633145"/>
              <a:gd name="connsiteY5317" fmla="*/ 4555122 h 10285411"/>
              <a:gd name="connsiteX5318" fmla="*/ 9858133 w 12633145"/>
              <a:gd name="connsiteY5318" fmla="*/ 4555122 h 10285411"/>
              <a:gd name="connsiteX5319" fmla="*/ 9858133 w 12633145"/>
              <a:gd name="connsiteY5319" fmla="*/ 4570887 h 10285411"/>
              <a:gd name="connsiteX5320" fmla="*/ 9842367 w 12633145"/>
              <a:gd name="connsiteY5320" fmla="*/ 4586657 h 10285411"/>
              <a:gd name="connsiteX5321" fmla="*/ 9842367 w 12633145"/>
              <a:gd name="connsiteY5321" fmla="*/ 4618189 h 10285411"/>
              <a:gd name="connsiteX5322" fmla="*/ 9826601 w 12633145"/>
              <a:gd name="connsiteY5322" fmla="*/ 4618189 h 10285411"/>
              <a:gd name="connsiteX5323" fmla="*/ 9763531 w 12633145"/>
              <a:gd name="connsiteY5323" fmla="*/ 4618189 h 10285411"/>
              <a:gd name="connsiteX5324" fmla="*/ 9747765 w 12633145"/>
              <a:gd name="connsiteY5324" fmla="*/ 4618189 h 10285411"/>
              <a:gd name="connsiteX5325" fmla="*/ 9731997 w 12633145"/>
              <a:gd name="connsiteY5325" fmla="*/ 4618189 h 10285411"/>
              <a:gd name="connsiteX5326" fmla="*/ 9716231 w 12633145"/>
              <a:gd name="connsiteY5326" fmla="*/ 4602423 h 10285411"/>
              <a:gd name="connsiteX5327" fmla="*/ 9716231 w 12633145"/>
              <a:gd name="connsiteY5327" fmla="*/ 4570887 h 10285411"/>
              <a:gd name="connsiteX5328" fmla="*/ 9684696 w 12633145"/>
              <a:gd name="connsiteY5328" fmla="*/ 4594539 h 10285411"/>
              <a:gd name="connsiteX5329" fmla="*/ 9637395 w 12633145"/>
              <a:gd name="connsiteY5329" fmla="*/ 4618189 h 10285411"/>
              <a:gd name="connsiteX5330" fmla="*/ 9621627 w 12633145"/>
              <a:gd name="connsiteY5330" fmla="*/ 4633958 h 10285411"/>
              <a:gd name="connsiteX5331" fmla="*/ 9597976 w 12633145"/>
              <a:gd name="connsiteY5331" fmla="*/ 4657608 h 10285411"/>
              <a:gd name="connsiteX5332" fmla="*/ 9574326 w 12633145"/>
              <a:gd name="connsiteY5332" fmla="*/ 4681258 h 10285411"/>
              <a:gd name="connsiteX5333" fmla="*/ 9558560 w 12633145"/>
              <a:gd name="connsiteY5333" fmla="*/ 4681258 h 10285411"/>
              <a:gd name="connsiteX5334" fmla="*/ 9566442 w 12633145"/>
              <a:gd name="connsiteY5334" fmla="*/ 4689142 h 10285411"/>
              <a:gd name="connsiteX5335" fmla="*/ 9574326 w 12633145"/>
              <a:gd name="connsiteY5335" fmla="*/ 4697025 h 10285411"/>
              <a:gd name="connsiteX5336" fmla="*/ 9558560 w 12633145"/>
              <a:gd name="connsiteY5336" fmla="*/ 4697025 h 10285411"/>
              <a:gd name="connsiteX5337" fmla="*/ 9558560 w 12633145"/>
              <a:gd name="connsiteY5337" fmla="*/ 4712792 h 10285411"/>
              <a:gd name="connsiteX5338" fmla="*/ 9534909 w 12633145"/>
              <a:gd name="connsiteY5338" fmla="*/ 4744328 h 10285411"/>
              <a:gd name="connsiteX5339" fmla="*/ 9511257 w 12633145"/>
              <a:gd name="connsiteY5339" fmla="*/ 4791629 h 10285411"/>
              <a:gd name="connsiteX5340" fmla="*/ 9495490 w 12633145"/>
              <a:gd name="connsiteY5340" fmla="*/ 4823163 h 10285411"/>
              <a:gd name="connsiteX5341" fmla="*/ 9448190 w 12633145"/>
              <a:gd name="connsiteY5341" fmla="*/ 4901998 h 10285411"/>
              <a:gd name="connsiteX5342" fmla="*/ 9432421 w 12633145"/>
              <a:gd name="connsiteY5342" fmla="*/ 4917765 h 10285411"/>
              <a:gd name="connsiteX5343" fmla="*/ 9432421 w 12633145"/>
              <a:gd name="connsiteY5343" fmla="*/ 4941415 h 10285411"/>
              <a:gd name="connsiteX5344" fmla="*/ 9416655 w 12633145"/>
              <a:gd name="connsiteY5344" fmla="*/ 4965065 h 10285411"/>
              <a:gd name="connsiteX5345" fmla="*/ 9400889 w 12633145"/>
              <a:gd name="connsiteY5345" fmla="*/ 4996599 h 10285411"/>
              <a:gd name="connsiteX5346" fmla="*/ 9408771 w 12633145"/>
              <a:gd name="connsiteY5346" fmla="*/ 5012369 h 10285411"/>
              <a:gd name="connsiteX5347" fmla="*/ 9400889 w 12633145"/>
              <a:gd name="connsiteY5347" fmla="*/ 5028135 h 10285411"/>
              <a:gd name="connsiteX5348" fmla="*/ 9353586 w 12633145"/>
              <a:gd name="connsiteY5348" fmla="*/ 5075436 h 10285411"/>
              <a:gd name="connsiteX5349" fmla="*/ 9353586 w 12633145"/>
              <a:gd name="connsiteY5349" fmla="*/ 5083320 h 10285411"/>
              <a:gd name="connsiteX5350" fmla="*/ 9337820 w 12633145"/>
              <a:gd name="connsiteY5350" fmla="*/ 5091203 h 10285411"/>
              <a:gd name="connsiteX5351" fmla="*/ 9337820 w 12633145"/>
              <a:gd name="connsiteY5351" fmla="*/ 5106970 h 10285411"/>
              <a:gd name="connsiteX5352" fmla="*/ 9306285 w 12633145"/>
              <a:gd name="connsiteY5352" fmla="*/ 5138505 h 10285411"/>
              <a:gd name="connsiteX5353" fmla="*/ 9298401 w 12633145"/>
              <a:gd name="connsiteY5353" fmla="*/ 5154271 h 10285411"/>
              <a:gd name="connsiteX5354" fmla="*/ 9290519 w 12633145"/>
              <a:gd name="connsiteY5354" fmla="*/ 5177922 h 10285411"/>
              <a:gd name="connsiteX5355" fmla="*/ 9274750 w 12633145"/>
              <a:gd name="connsiteY5355" fmla="*/ 5201572 h 10285411"/>
              <a:gd name="connsiteX5356" fmla="*/ 9274750 w 12633145"/>
              <a:gd name="connsiteY5356" fmla="*/ 5217341 h 10285411"/>
              <a:gd name="connsiteX5357" fmla="*/ 9290519 w 12633145"/>
              <a:gd name="connsiteY5357" fmla="*/ 5201572 h 10285411"/>
              <a:gd name="connsiteX5358" fmla="*/ 9290519 w 12633145"/>
              <a:gd name="connsiteY5358" fmla="*/ 5233106 h 10285411"/>
              <a:gd name="connsiteX5359" fmla="*/ 9274750 w 12633145"/>
              <a:gd name="connsiteY5359" fmla="*/ 5264640 h 10285411"/>
              <a:gd name="connsiteX5360" fmla="*/ 9274750 w 12633145"/>
              <a:gd name="connsiteY5360" fmla="*/ 5248873 h 10285411"/>
              <a:gd name="connsiteX5361" fmla="*/ 9258984 w 12633145"/>
              <a:gd name="connsiteY5361" fmla="*/ 5233106 h 10285411"/>
              <a:gd name="connsiteX5362" fmla="*/ 9258984 w 12633145"/>
              <a:gd name="connsiteY5362" fmla="*/ 5248873 h 10285411"/>
              <a:gd name="connsiteX5363" fmla="*/ 9235334 w 12633145"/>
              <a:gd name="connsiteY5363" fmla="*/ 5272526 h 10285411"/>
              <a:gd name="connsiteX5364" fmla="*/ 9227449 w 12633145"/>
              <a:gd name="connsiteY5364" fmla="*/ 5296176 h 10285411"/>
              <a:gd name="connsiteX5365" fmla="*/ 9164380 w 12633145"/>
              <a:gd name="connsiteY5365" fmla="*/ 5390778 h 10285411"/>
              <a:gd name="connsiteX5366" fmla="*/ 9180149 w 12633145"/>
              <a:gd name="connsiteY5366" fmla="*/ 5390778 h 10285411"/>
              <a:gd name="connsiteX5367" fmla="*/ 9164380 w 12633145"/>
              <a:gd name="connsiteY5367" fmla="*/ 5422312 h 10285411"/>
              <a:gd name="connsiteX5368" fmla="*/ 9132848 w 12633145"/>
              <a:gd name="connsiteY5368" fmla="*/ 5438079 h 10285411"/>
              <a:gd name="connsiteX5369" fmla="*/ 9117079 w 12633145"/>
              <a:gd name="connsiteY5369" fmla="*/ 5453846 h 10285411"/>
              <a:gd name="connsiteX5370" fmla="*/ 9148614 w 12633145"/>
              <a:gd name="connsiteY5370" fmla="*/ 5453846 h 10285411"/>
              <a:gd name="connsiteX5371" fmla="*/ 9180149 w 12633145"/>
              <a:gd name="connsiteY5371" fmla="*/ 5453846 h 10285411"/>
              <a:gd name="connsiteX5372" fmla="*/ 9164380 w 12633145"/>
              <a:gd name="connsiteY5372" fmla="*/ 5469612 h 10285411"/>
              <a:gd name="connsiteX5373" fmla="*/ 9148614 w 12633145"/>
              <a:gd name="connsiteY5373" fmla="*/ 5485382 h 10285411"/>
              <a:gd name="connsiteX5374" fmla="*/ 9132848 w 12633145"/>
              <a:gd name="connsiteY5374" fmla="*/ 5485382 h 10285411"/>
              <a:gd name="connsiteX5375" fmla="*/ 9101313 w 12633145"/>
              <a:gd name="connsiteY5375" fmla="*/ 5485382 h 10285411"/>
              <a:gd name="connsiteX5376" fmla="*/ 9109197 w 12633145"/>
              <a:gd name="connsiteY5376" fmla="*/ 5509032 h 10285411"/>
              <a:gd name="connsiteX5377" fmla="*/ 9117079 w 12633145"/>
              <a:gd name="connsiteY5377" fmla="*/ 5501148 h 10285411"/>
              <a:gd name="connsiteX5378" fmla="*/ 9117079 w 12633145"/>
              <a:gd name="connsiteY5378" fmla="*/ 5516915 h 10285411"/>
              <a:gd name="connsiteX5379" fmla="*/ 9085545 w 12633145"/>
              <a:gd name="connsiteY5379" fmla="*/ 5516915 h 10285411"/>
              <a:gd name="connsiteX5380" fmla="*/ 9069778 w 12633145"/>
              <a:gd name="connsiteY5380" fmla="*/ 5524798 h 10285411"/>
              <a:gd name="connsiteX5381" fmla="*/ 9085545 w 12633145"/>
              <a:gd name="connsiteY5381" fmla="*/ 5548449 h 10285411"/>
              <a:gd name="connsiteX5382" fmla="*/ 9077663 w 12633145"/>
              <a:gd name="connsiteY5382" fmla="*/ 5564217 h 10285411"/>
              <a:gd name="connsiteX5383" fmla="*/ 9054012 w 12633145"/>
              <a:gd name="connsiteY5383" fmla="*/ 5579983 h 10285411"/>
              <a:gd name="connsiteX5384" fmla="*/ 9038244 w 12633145"/>
              <a:gd name="connsiteY5384" fmla="*/ 5595751 h 10285411"/>
              <a:gd name="connsiteX5385" fmla="*/ 9006709 w 12633145"/>
              <a:gd name="connsiteY5385" fmla="*/ 5627284 h 10285411"/>
              <a:gd name="connsiteX5386" fmla="*/ 8990943 w 12633145"/>
              <a:gd name="connsiteY5386" fmla="*/ 5674585 h 10285411"/>
              <a:gd name="connsiteX5387" fmla="*/ 9006709 w 12633145"/>
              <a:gd name="connsiteY5387" fmla="*/ 5674585 h 10285411"/>
              <a:gd name="connsiteX5388" fmla="*/ 9022478 w 12633145"/>
              <a:gd name="connsiteY5388" fmla="*/ 5674585 h 10285411"/>
              <a:gd name="connsiteX5389" fmla="*/ 9022478 w 12633145"/>
              <a:gd name="connsiteY5389" fmla="*/ 5698236 h 10285411"/>
              <a:gd name="connsiteX5390" fmla="*/ 9006709 w 12633145"/>
              <a:gd name="connsiteY5390" fmla="*/ 5690352 h 10285411"/>
              <a:gd name="connsiteX5391" fmla="*/ 8990943 w 12633145"/>
              <a:gd name="connsiteY5391" fmla="*/ 5690352 h 10285411"/>
              <a:gd name="connsiteX5392" fmla="*/ 8975177 w 12633145"/>
              <a:gd name="connsiteY5392" fmla="*/ 5706119 h 10285411"/>
              <a:gd name="connsiteX5393" fmla="*/ 8959408 w 12633145"/>
              <a:gd name="connsiteY5393" fmla="*/ 5753422 h 10285411"/>
              <a:gd name="connsiteX5394" fmla="*/ 8959408 w 12633145"/>
              <a:gd name="connsiteY5394" fmla="*/ 5784955 h 10285411"/>
              <a:gd name="connsiteX5395" fmla="*/ 8943642 w 12633145"/>
              <a:gd name="connsiteY5395" fmla="*/ 5800722 h 10285411"/>
              <a:gd name="connsiteX5396" fmla="*/ 8896341 w 12633145"/>
              <a:gd name="connsiteY5396" fmla="*/ 5879558 h 10285411"/>
              <a:gd name="connsiteX5397" fmla="*/ 8880573 w 12633145"/>
              <a:gd name="connsiteY5397" fmla="*/ 5926859 h 10285411"/>
              <a:gd name="connsiteX5398" fmla="*/ 8864807 w 12633145"/>
              <a:gd name="connsiteY5398" fmla="*/ 5950509 h 10285411"/>
              <a:gd name="connsiteX5399" fmla="*/ 8849038 w 12633145"/>
              <a:gd name="connsiteY5399" fmla="*/ 5958392 h 10285411"/>
              <a:gd name="connsiteX5400" fmla="*/ 8833272 w 12633145"/>
              <a:gd name="connsiteY5400" fmla="*/ 5966276 h 10285411"/>
              <a:gd name="connsiteX5401" fmla="*/ 8833272 w 12633145"/>
              <a:gd name="connsiteY5401" fmla="*/ 5974160 h 10285411"/>
              <a:gd name="connsiteX5402" fmla="*/ 8817506 w 12633145"/>
              <a:gd name="connsiteY5402" fmla="*/ 5989928 h 10285411"/>
              <a:gd name="connsiteX5403" fmla="*/ 8801737 w 12633145"/>
              <a:gd name="connsiteY5403" fmla="*/ 6005695 h 10285411"/>
              <a:gd name="connsiteX5404" fmla="*/ 8817506 w 12633145"/>
              <a:gd name="connsiteY5404" fmla="*/ 6005695 h 10285411"/>
              <a:gd name="connsiteX5405" fmla="*/ 8801737 w 12633145"/>
              <a:gd name="connsiteY5405" fmla="*/ 6037230 h 10285411"/>
              <a:gd name="connsiteX5406" fmla="*/ 8785971 w 12633145"/>
              <a:gd name="connsiteY5406" fmla="*/ 6052996 h 10285411"/>
              <a:gd name="connsiteX5407" fmla="*/ 8770203 w 12633145"/>
              <a:gd name="connsiteY5407" fmla="*/ 6037230 h 10285411"/>
              <a:gd name="connsiteX5408" fmla="*/ 8770203 w 12633145"/>
              <a:gd name="connsiteY5408" fmla="*/ 6021463 h 10285411"/>
              <a:gd name="connsiteX5409" fmla="*/ 8770203 w 12633145"/>
              <a:gd name="connsiteY5409" fmla="*/ 5974160 h 10285411"/>
              <a:gd name="connsiteX5410" fmla="*/ 8778087 w 12633145"/>
              <a:gd name="connsiteY5410" fmla="*/ 5974160 h 10285411"/>
              <a:gd name="connsiteX5411" fmla="*/ 8785971 w 12633145"/>
              <a:gd name="connsiteY5411" fmla="*/ 5989928 h 10285411"/>
              <a:gd name="connsiteX5412" fmla="*/ 8785971 w 12633145"/>
              <a:gd name="connsiteY5412" fmla="*/ 5974160 h 10285411"/>
              <a:gd name="connsiteX5413" fmla="*/ 8801737 w 12633145"/>
              <a:gd name="connsiteY5413" fmla="*/ 5934742 h 10285411"/>
              <a:gd name="connsiteX5414" fmla="*/ 8817506 w 12633145"/>
              <a:gd name="connsiteY5414" fmla="*/ 5918975 h 10285411"/>
              <a:gd name="connsiteX5415" fmla="*/ 8833272 w 12633145"/>
              <a:gd name="connsiteY5415" fmla="*/ 5895325 h 10285411"/>
              <a:gd name="connsiteX5416" fmla="*/ 8833272 w 12633145"/>
              <a:gd name="connsiteY5416" fmla="*/ 5879558 h 10285411"/>
              <a:gd name="connsiteX5417" fmla="*/ 8849038 w 12633145"/>
              <a:gd name="connsiteY5417" fmla="*/ 5863790 h 10285411"/>
              <a:gd name="connsiteX5418" fmla="*/ 8817506 w 12633145"/>
              <a:gd name="connsiteY5418" fmla="*/ 5863790 h 10285411"/>
              <a:gd name="connsiteX5419" fmla="*/ 8801737 w 12633145"/>
              <a:gd name="connsiteY5419" fmla="*/ 5863790 h 10285411"/>
              <a:gd name="connsiteX5420" fmla="*/ 8801737 w 12633145"/>
              <a:gd name="connsiteY5420" fmla="*/ 5848024 h 10285411"/>
              <a:gd name="connsiteX5421" fmla="*/ 8785971 w 12633145"/>
              <a:gd name="connsiteY5421" fmla="*/ 5863790 h 10285411"/>
              <a:gd name="connsiteX5422" fmla="*/ 8770203 w 12633145"/>
              <a:gd name="connsiteY5422" fmla="*/ 5879558 h 10285411"/>
              <a:gd name="connsiteX5423" fmla="*/ 8770203 w 12633145"/>
              <a:gd name="connsiteY5423" fmla="*/ 5895325 h 10285411"/>
              <a:gd name="connsiteX5424" fmla="*/ 8754437 w 12633145"/>
              <a:gd name="connsiteY5424" fmla="*/ 5911092 h 10285411"/>
              <a:gd name="connsiteX5425" fmla="*/ 8707136 w 12633145"/>
              <a:gd name="connsiteY5425" fmla="*/ 5974160 h 10285411"/>
              <a:gd name="connsiteX5426" fmla="*/ 8691367 w 12633145"/>
              <a:gd name="connsiteY5426" fmla="*/ 5989928 h 10285411"/>
              <a:gd name="connsiteX5427" fmla="*/ 8675601 w 12633145"/>
              <a:gd name="connsiteY5427" fmla="*/ 6005695 h 10285411"/>
              <a:gd name="connsiteX5428" fmla="*/ 8675601 w 12633145"/>
              <a:gd name="connsiteY5428" fmla="*/ 6021463 h 10285411"/>
              <a:gd name="connsiteX5429" fmla="*/ 8675601 w 12633145"/>
              <a:gd name="connsiteY5429" fmla="*/ 6037230 h 10285411"/>
              <a:gd name="connsiteX5430" fmla="*/ 8675601 w 12633145"/>
              <a:gd name="connsiteY5430" fmla="*/ 6076646 h 10285411"/>
              <a:gd name="connsiteX5431" fmla="*/ 8636182 w 12633145"/>
              <a:gd name="connsiteY5431" fmla="*/ 6131830 h 10285411"/>
              <a:gd name="connsiteX5432" fmla="*/ 8596766 w 12633145"/>
              <a:gd name="connsiteY5432" fmla="*/ 6179132 h 10285411"/>
              <a:gd name="connsiteX5433" fmla="*/ 8580997 w 12633145"/>
              <a:gd name="connsiteY5433" fmla="*/ 6194899 h 10285411"/>
              <a:gd name="connsiteX5434" fmla="*/ 8565231 w 12633145"/>
              <a:gd name="connsiteY5434" fmla="*/ 6194899 h 10285411"/>
              <a:gd name="connsiteX5435" fmla="*/ 8549465 w 12633145"/>
              <a:gd name="connsiteY5435" fmla="*/ 6210666 h 10285411"/>
              <a:gd name="connsiteX5436" fmla="*/ 8557347 w 12633145"/>
              <a:gd name="connsiteY5436" fmla="*/ 6242200 h 10285411"/>
              <a:gd name="connsiteX5437" fmla="*/ 8549465 w 12633145"/>
              <a:gd name="connsiteY5437" fmla="*/ 6250085 h 10285411"/>
              <a:gd name="connsiteX5438" fmla="*/ 8517930 w 12633145"/>
              <a:gd name="connsiteY5438" fmla="*/ 6257969 h 10285411"/>
              <a:gd name="connsiteX5439" fmla="*/ 8494280 w 12633145"/>
              <a:gd name="connsiteY5439" fmla="*/ 6273734 h 10285411"/>
              <a:gd name="connsiteX5440" fmla="*/ 8486396 w 12633145"/>
              <a:gd name="connsiteY5440" fmla="*/ 6273734 h 10285411"/>
              <a:gd name="connsiteX5441" fmla="*/ 8470629 w 12633145"/>
              <a:gd name="connsiteY5441" fmla="*/ 6289500 h 10285411"/>
              <a:gd name="connsiteX5442" fmla="*/ 8462745 w 12633145"/>
              <a:gd name="connsiteY5442" fmla="*/ 6305270 h 10285411"/>
              <a:gd name="connsiteX5443" fmla="*/ 8454861 w 12633145"/>
              <a:gd name="connsiteY5443" fmla="*/ 6289500 h 10285411"/>
              <a:gd name="connsiteX5444" fmla="*/ 8439095 w 12633145"/>
              <a:gd name="connsiteY5444" fmla="*/ 6289500 h 10285411"/>
              <a:gd name="connsiteX5445" fmla="*/ 8439095 w 12633145"/>
              <a:gd name="connsiteY5445" fmla="*/ 6273734 h 10285411"/>
              <a:gd name="connsiteX5446" fmla="*/ 8454861 w 12633145"/>
              <a:gd name="connsiteY5446" fmla="*/ 6273734 h 10285411"/>
              <a:gd name="connsiteX5447" fmla="*/ 8454861 w 12633145"/>
              <a:gd name="connsiteY5447" fmla="*/ 6257969 h 10285411"/>
              <a:gd name="connsiteX5448" fmla="*/ 8470629 w 12633145"/>
              <a:gd name="connsiteY5448" fmla="*/ 6194899 h 10285411"/>
              <a:gd name="connsiteX5449" fmla="*/ 8533696 w 12633145"/>
              <a:gd name="connsiteY5449" fmla="*/ 6131830 h 10285411"/>
              <a:gd name="connsiteX5450" fmla="*/ 8549465 w 12633145"/>
              <a:gd name="connsiteY5450" fmla="*/ 6084531 h 10285411"/>
              <a:gd name="connsiteX5451" fmla="*/ 8565231 w 12633145"/>
              <a:gd name="connsiteY5451" fmla="*/ 6052996 h 10285411"/>
              <a:gd name="connsiteX5452" fmla="*/ 8573115 w 12633145"/>
              <a:gd name="connsiteY5452" fmla="*/ 6045113 h 10285411"/>
              <a:gd name="connsiteX5453" fmla="*/ 8580997 w 12633145"/>
              <a:gd name="connsiteY5453" fmla="*/ 6037230 h 10285411"/>
              <a:gd name="connsiteX5454" fmla="*/ 8588882 w 12633145"/>
              <a:gd name="connsiteY5454" fmla="*/ 6029346 h 10285411"/>
              <a:gd name="connsiteX5455" fmla="*/ 8596766 w 12633145"/>
              <a:gd name="connsiteY5455" fmla="*/ 6021463 h 10285411"/>
              <a:gd name="connsiteX5456" fmla="*/ 8596766 w 12633145"/>
              <a:gd name="connsiteY5456" fmla="*/ 5997810 h 10285411"/>
              <a:gd name="connsiteX5457" fmla="*/ 8573115 w 12633145"/>
              <a:gd name="connsiteY5457" fmla="*/ 5997810 h 10285411"/>
              <a:gd name="connsiteX5458" fmla="*/ 8533696 w 12633145"/>
              <a:gd name="connsiteY5458" fmla="*/ 6060880 h 10285411"/>
              <a:gd name="connsiteX5459" fmla="*/ 8502162 w 12633145"/>
              <a:gd name="connsiteY5459" fmla="*/ 6131830 h 10285411"/>
              <a:gd name="connsiteX5460" fmla="*/ 8486396 w 12633145"/>
              <a:gd name="connsiteY5460" fmla="*/ 6131830 h 10285411"/>
              <a:gd name="connsiteX5461" fmla="*/ 8486396 w 12633145"/>
              <a:gd name="connsiteY5461" fmla="*/ 6147599 h 10285411"/>
              <a:gd name="connsiteX5462" fmla="*/ 8470629 w 12633145"/>
              <a:gd name="connsiteY5462" fmla="*/ 6179132 h 10285411"/>
              <a:gd name="connsiteX5463" fmla="*/ 8454861 w 12633145"/>
              <a:gd name="connsiteY5463" fmla="*/ 6194899 h 10285411"/>
              <a:gd name="connsiteX5464" fmla="*/ 8454861 w 12633145"/>
              <a:gd name="connsiteY5464" fmla="*/ 6210666 h 10285411"/>
              <a:gd name="connsiteX5465" fmla="*/ 8439095 w 12633145"/>
              <a:gd name="connsiteY5465" fmla="*/ 6194899 h 10285411"/>
              <a:gd name="connsiteX5466" fmla="*/ 8407560 w 12633145"/>
              <a:gd name="connsiteY5466" fmla="*/ 6210666 h 10285411"/>
              <a:gd name="connsiteX5467" fmla="*/ 8383910 w 12633145"/>
              <a:gd name="connsiteY5467" fmla="*/ 6242200 h 10285411"/>
              <a:gd name="connsiteX5468" fmla="*/ 8376026 w 12633145"/>
              <a:gd name="connsiteY5468" fmla="*/ 6257969 h 10285411"/>
              <a:gd name="connsiteX5469" fmla="*/ 8344491 w 12633145"/>
              <a:gd name="connsiteY5469" fmla="*/ 6305270 h 10285411"/>
              <a:gd name="connsiteX5470" fmla="*/ 8297190 w 12633145"/>
              <a:gd name="connsiteY5470" fmla="*/ 6305270 h 10285411"/>
              <a:gd name="connsiteX5471" fmla="*/ 8297190 w 12633145"/>
              <a:gd name="connsiteY5471" fmla="*/ 6289500 h 10285411"/>
              <a:gd name="connsiteX5472" fmla="*/ 8281424 w 12633145"/>
              <a:gd name="connsiteY5472" fmla="*/ 6297386 h 10285411"/>
              <a:gd name="connsiteX5473" fmla="*/ 8281424 w 12633145"/>
              <a:gd name="connsiteY5473" fmla="*/ 6321036 h 10285411"/>
              <a:gd name="connsiteX5474" fmla="*/ 8265655 w 12633145"/>
              <a:gd name="connsiteY5474" fmla="*/ 6336804 h 10285411"/>
              <a:gd name="connsiteX5475" fmla="*/ 8249889 w 12633145"/>
              <a:gd name="connsiteY5475" fmla="*/ 6336804 h 10285411"/>
              <a:gd name="connsiteX5476" fmla="*/ 8218355 w 12633145"/>
              <a:gd name="connsiteY5476" fmla="*/ 6352571 h 10285411"/>
              <a:gd name="connsiteX5477" fmla="*/ 8202588 w 12633145"/>
              <a:gd name="connsiteY5477" fmla="*/ 6360455 h 10285411"/>
              <a:gd name="connsiteX5478" fmla="*/ 8186820 w 12633145"/>
              <a:gd name="connsiteY5478" fmla="*/ 6368337 h 10285411"/>
              <a:gd name="connsiteX5479" fmla="*/ 8186820 w 12633145"/>
              <a:gd name="connsiteY5479" fmla="*/ 6384105 h 10285411"/>
              <a:gd name="connsiteX5480" fmla="*/ 8202588 w 12633145"/>
              <a:gd name="connsiteY5480" fmla="*/ 6368337 h 10285411"/>
              <a:gd name="connsiteX5481" fmla="*/ 8202588 w 12633145"/>
              <a:gd name="connsiteY5481" fmla="*/ 6384105 h 10285411"/>
              <a:gd name="connsiteX5482" fmla="*/ 8186820 w 12633145"/>
              <a:gd name="connsiteY5482" fmla="*/ 6399871 h 10285411"/>
              <a:gd name="connsiteX5483" fmla="*/ 8178938 w 12633145"/>
              <a:gd name="connsiteY5483" fmla="*/ 6399871 h 10285411"/>
              <a:gd name="connsiteX5484" fmla="*/ 8171054 w 12633145"/>
              <a:gd name="connsiteY5484" fmla="*/ 6415639 h 10285411"/>
              <a:gd name="connsiteX5485" fmla="*/ 8155285 w 12633145"/>
              <a:gd name="connsiteY5485" fmla="*/ 6431406 h 10285411"/>
              <a:gd name="connsiteX5486" fmla="*/ 8139519 w 12633145"/>
              <a:gd name="connsiteY5486" fmla="*/ 6431406 h 10285411"/>
              <a:gd name="connsiteX5487" fmla="*/ 8147403 w 12633145"/>
              <a:gd name="connsiteY5487" fmla="*/ 6415639 h 10285411"/>
              <a:gd name="connsiteX5488" fmla="*/ 8123753 w 12633145"/>
              <a:gd name="connsiteY5488" fmla="*/ 6415639 h 10285411"/>
              <a:gd name="connsiteX5489" fmla="*/ 8123753 w 12633145"/>
              <a:gd name="connsiteY5489" fmla="*/ 6447172 h 10285411"/>
              <a:gd name="connsiteX5490" fmla="*/ 8115869 w 12633145"/>
              <a:gd name="connsiteY5490" fmla="*/ 6447172 h 10285411"/>
              <a:gd name="connsiteX5491" fmla="*/ 8107985 w 12633145"/>
              <a:gd name="connsiteY5491" fmla="*/ 6462940 h 10285411"/>
              <a:gd name="connsiteX5492" fmla="*/ 8092218 w 12633145"/>
              <a:gd name="connsiteY5492" fmla="*/ 6502356 h 10285411"/>
              <a:gd name="connsiteX5493" fmla="*/ 8076450 w 12633145"/>
              <a:gd name="connsiteY5493" fmla="*/ 6526010 h 10285411"/>
              <a:gd name="connsiteX5494" fmla="*/ 8092218 w 12633145"/>
              <a:gd name="connsiteY5494" fmla="*/ 6541776 h 10285411"/>
              <a:gd name="connsiteX5495" fmla="*/ 8060684 w 12633145"/>
              <a:gd name="connsiteY5495" fmla="*/ 6589077 h 10285411"/>
              <a:gd name="connsiteX5496" fmla="*/ 8044917 w 12633145"/>
              <a:gd name="connsiteY5496" fmla="*/ 6589077 h 10285411"/>
              <a:gd name="connsiteX5497" fmla="*/ 8052799 w 12633145"/>
              <a:gd name="connsiteY5497" fmla="*/ 6596961 h 10285411"/>
              <a:gd name="connsiteX5498" fmla="*/ 8092218 w 12633145"/>
              <a:gd name="connsiteY5498" fmla="*/ 6589077 h 10285411"/>
              <a:gd name="connsiteX5499" fmla="*/ 8107985 w 12633145"/>
              <a:gd name="connsiteY5499" fmla="*/ 6573311 h 10285411"/>
              <a:gd name="connsiteX5500" fmla="*/ 8084334 w 12633145"/>
              <a:gd name="connsiteY5500" fmla="*/ 6612727 h 10285411"/>
              <a:gd name="connsiteX5501" fmla="*/ 8044917 w 12633145"/>
              <a:gd name="connsiteY5501" fmla="*/ 6604845 h 10285411"/>
              <a:gd name="connsiteX5502" fmla="*/ 8013383 w 12633145"/>
              <a:gd name="connsiteY5502" fmla="*/ 6636378 h 10285411"/>
              <a:gd name="connsiteX5503" fmla="*/ 7997614 w 12633145"/>
              <a:gd name="connsiteY5503" fmla="*/ 6636378 h 10285411"/>
              <a:gd name="connsiteX5504" fmla="*/ 7989732 w 12633145"/>
              <a:gd name="connsiteY5504" fmla="*/ 6683681 h 10285411"/>
              <a:gd name="connsiteX5505" fmla="*/ 7973964 w 12633145"/>
              <a:gd name="connsiteY5505" fmla="*/ 6723097 h 10285411"/>
              <a:gd name="connsiteX5506" fmla="*/ 7958198 w 12633145"/>
              <a:gd name="connsiteY5506" fmla="*/ 6746747 h 10285411"/>
              <a:gd name="connsiteX5507" fmla="*/ 7934547 w 12633145"/>
              <a:gd name="connsiteY5507" fmla="*/ 6778283 h 10285411"/>
              <a:gd name="connsiteX5508" fmla="*/ 7934547 w 12633145"/>
              <a:gd name="connsiteY5508" fmla="*/ 6786167 h 10285411"/>
              <a:gd name="connsiteX5509" fmla="*/ 7918779 w 12633145"/>
              <a:gd name="connsiteY5509" fmla="*/ 6794049 h 10285411"/>
              <a:gd name="connsiteX5510" fmla="*/ 7903013 w 12633145"/>
              <a:gd name="connsiteY5510" fmla="*/ 6809817 h 10285411"/>
              <a:gd name="connsiteX5511" fmla="*/ 7895129 w 12633145"/>
              <a:gd name="connsiteY5511" fmla="*/ 6825583 h 10285411"/>
              <a:gd name="connsiteX5512" fmla="*/ 7895129 w 12633145"/>
              <a:gd name="connsiteY5512" fmla="*/ 6817701 h 10285411"/>
              <a:gd name="connsiteX5513" fmla="*/ 7887246 w 12633145"/>
              <a:gd name="connsiteY5513" fmla="*/ 6809817 h 10285411"/>
              <a:gd name="connsiteX5514" fmla="*/ 7871478 w 12633145"/>
              <a:gd name="connsiteY5514" fmla="*/ 6857118 h 10285411"/>
              <a:gd name="connsiteX5515" fmla="*/ 7855712 w 12633145"/>
              <a:gd name="connsiteY5515" fmla="*/ 6888652 h 10285411"/>
              <a:gd name="connsiteX5516" fmla="*/ 7871478 w 12633145"/>
              <a:gd name="connsiteY5516" fmla="*/ 6904419 h 10285411"/>
              <a:gd name="connsiteX5517" fmla="*/ 7887246 w 12633145"/>
              <a:gd name="connsiteY5517" fmla="*/ 6904419 h 10285411"/>
              <a:gd name="connsiteX5518" fmla="*/ 7871478 w 12633145"/>
              <a:gd name="connsiteY5518" fmla="*/ 6920186 h 10285411"/>
              <a:gd name="connsiteX5519" fmla="*/ 7855712 w 12633145"/>
              <a:gd name="connsiteY5519" fmla="*/ 6928069 h 10285411"/>
              <a:gd name="connsiteX5520" fmla="*/ 7855712 w 12633145"/>
              <a:gd name="connsiteY5520" fmla="*/ 6951719 h 10285411"/>
              <a:gd name="connsiteX5521" fmla="*/ 7839944 w 12633145"/>
              <a:gd name="connsiteY5521" fmla="*/ 6951719 h 10285411"/>
              <a:gd name="connsiteX5522" fmla="*/ 7824177 w 12633145"/>
              <a:gd name="connsiteY5522" fmla="*/ 6951719 h 10285411"/>
              <a:gd name="connsiteX5523" fmla="*/ 7808411 w 12633145"/>
              <a:gd name="connsiteY5523" fmla="*/ 6935953 h 10285411"/>
              <a:gd name="connsiteX5524" fmla="*/ 7808411 w 12633145"/>
              <a:gd name="connsiteY5524" fmla="*/ 6951719 h 10285411"/>
              <a:gd name="connsiteX5525" fmla="*/ 7824177 w 12633145"/>
              <a:gd name="connsiteY5525" fmla="*/ 6967487 h 10285411"/>
              <a:gd name="connsiteX5526" fmla="*/ 7832061 w 12633145"/>
              <a:gd name="connsiteY5526" fmla="*/ 6975372 h 10285411"/>
              <a:gd name="connsiteX5527" fmla="*/ 7839944 w 12633145"/>
              <a:gd name="connsiteY5527" fmla="*/ 6999023 h 10285411"/>
              <a:gd name="connsiteX5528" fmla="*/ 7839944 w 12633145"/>
              <a:gd name="connsiteY5528" fmla="*/ 7006904 h 10285411"/>
              <a:gd name="connsiteX5529" fmla="*/ 7824177 w 12633145"/>
              <a:gd name="connsiteY5529" fmla="*/ 7014789 h 10285411"/>
              <a:gd name="connsiteX5530" fmla="*/ 7808411 w 12633145"/>
              <a:gd name="connsiteY5530" fmla="*/ 7030557 h 10285411"/>
              <a:gd name="connsiteX5531" fmla="*/ 7808411 w 12633145"/>
              <a:gd name="connsiteY5531" fmla="*/ 6983253 h 10285411"/>
              <a:gd name="connsiteX5532" fmla="*/ 7792643 w 12633145"/>
              <a:gd name="connsiteY5532" fmla="*/ 6967487 h 10285411"/>
              <a:gd name="connsiteX5533" fmla="*/ 7776876 w 12633145"/>
              <a:gd name="connsiteY5533" fmla="*/ 6999023 h 10285411"/>
              <a:gd name="connsiteX5534" fmla="*/ 7761108 w 12633145"/>
              <a:gd name="connsiteY5534" fmla="*/ 7046324 h 10285411"/>
              <a:gd name="connsiteX5535" fmla="*/ 7745342 w 12633145"/>
              <a:gd name="connsiteY5535" fmla="*/ 7062090 h 10285411"/>
              <a:gd name="connsiteX5536" fmla="*/ 7761108 w 12633145"/>
              <a:gd name="connsiteY5536" fmla="*/ 7077858 h 10285411"/>
              <a:gd name="connsiteX5537" fmla="*/ 7784758 w 12633145"/>
              <a:gd name="connsiteY5537" fmla="*/ 7062090 h 10285411"/>
              <a:gd name="connsiteX5538" fmla="*/ 7792643 w 12633145"/>
              <a:gd name="connsiteY5538" fmla="*/ 7046324 h 10285411"/>
              <a:gd name="connsiteX5539" fmla="*/ 7776876 w 12633145"/>
              <a:gd name="connsiteY5539" fmla="*/ 7093624 h 10285411"/>
              <a:gd name="connsiteX5540" fmla="*/ 7768992 w 12633145"/>
              <a:gd name="connsiteY5540" fmla="*/ 7101509 h 10285411"/>
              <a:gd name="connsiteX5541" fmla="*/ 7761108 w 12633145"/>
              <a:gd name="connsiteY5541" fmla="*/ 7117275 h 10285411"/>
              <a:gd name="connsiteX5542" fmla="*/ 7761108 w 12633145"/>
              <a:gd name="connsiteY5542" fmla="*/ 7125159 h 10285411"/>
              <a:gd name="connsiteX5543" fmla="*/ 7753226 w 12633145"/>
              <a:gd name="connsiteY5543" fmla="*/ 7133042 h 10285411"/>
              <a:gd name="connsiteX5544" fmla="*/ 7737458 w 12633145"/>
              <a:gd name="connsiteY5544" fmla="*/ 7156693 h 10285411"/>
              <a:gd name="connsiteX5545" fmla="*/ 7713807 w 12633145"/>
              <a:gd name="connsiteY5545" fmla="*/ 7172459 h 10285411"/>
              <a:gd name="connsiteX5546" fmla="*/ 7698041 w 12633145"/>
              <a:gd name="connsiteY5546" fmla="*/ 7203993 h 10285411"/>
              <a:gd name="connsiteX5547" fmla="*/ 7698041 w 12633145"/>
              <a:gd name="connsiteY5547" fmla="*/ 7172459 h 10285411"/>
              <a:gd name="connsiteX5548" fmla="*/ 7713807 w 12633145"/>
              <a:gd name="connsiteY5548" fmla="*/ 7156693 h 10285411"/>
              <a:gd name="connsiteX5549" fmla="*/ 7698041 w 12633145"/>
              <a:gd name="connsiteY5549" fmla="*/ 7125159 h 10285411"/>
              <a:gd name="connsiteX5550" fmla="*/ 7698041 w 12633145"/>
              <a:gd name="connsiteY5550" fmla="*/ 7109392 h 10285411"/>
              <a:gd name="connsiteX5551" fmla="*/ 7690157 w 12633145"/>
              <a:gd name="connsiteY5551" fmla="*/ 7117275 h 10285411"/>
              <a:gd name="connsiteX5552" fmla="*/ 7682273 w 12633145"/>
              <a:gd name="connsiteY5552" fmla="*/ 7125159 h 10285411"/>
              <a:gd name="connsiteX5553" fmla="*/ 7666506 w 12633145"/>
              <a:gd name="connsiteY5553" fmla="*/ 7140925 h 10285411"/>
              <a:gd name="connsiteX5554" fmla="*/ 7650738 w 12633145"/>
              <a:gd name="connsiteY5554" fmla="*/ 7172459 h 10285411"/>
              <a:gd name="connsiteX5555" fmla="*/ 7627088 w 12633145"/>
              <a:gd name="connsiteY5555" fmla="*/ 7203993 h 10285411"/>
              <a:gd name="connsiteX5556" fmla="*/ 7603437 w 12633145"/>
              <a:gd name="connsiteY5556" fmla="*/ 7259180 h 10285411"/>
              <a:gd name="connsiteX5557" fmla="*/ 7587671 w 12633145"/>
              <a:gd name="connsiteY5557" fmla="*/ 7282830 h 10285411"/>
              <a:gd name="connsiteX5558" fmla="*/ 7587671 w 12633145"/>
              <a:gd name="connsiteY5558" fmla="*/ 7298596 h 10285411"/>
              <a:gd name="connsiteX5559" fmla="*/ 7579787 w 12633145"/>
              <a:gd name="connsiteY5559" fmla="*/ 7298596 h 10285411"/>
              <a:gd name="connsiteX5560" fmla="*/ 7571902 w 12633145"/>
              <a:gd name="connsiteY5560" fmla="*/ 7314365 h 10285411"/>
              <a:gd name="connsiteX5561" fmla="*/ 7556136 w 12633145"/>
              <a:gd name="connsiteY5561" fmla="*/ 7330131 h 10285411"/>
              <a:gd name="connsiteX5562" fmla="*/ 7524602 w 12633145"/>
              <a:gd name="connsiteY5562" fmla="*/ 7377432 h 10285411"/>
              <a:gd name="connsiteX5563" fmla="*/ 7493067 w 12633145"/>
              <a:gd name="connsiteY5563" fmla="*/ 7440500 h 10285411"/>
              <a:gd name="connsiteX5564" fmla="*/ 7485185 w 12633145"/>
              <a:gd name="connsiteY5564" fmla="*/ 7456266 h 10285411"/>
              <a:gd name="connsiteX5565" fmla="*/ 7477301 w 12633145"/>
              <a:gd name="connsiteY5565" fmla="*/ 7487802 h 10285411"/>
              <a:gd name="connsiteX5566" fmla="*/ 7445766 w 12633145"/>
              <a:gd name="connsiteY5566" fmla="*/ 7566637 h 10285411"/>
              <a:gd name="connsiteX5567" fmla="*/ 7414232 w 12633145"/>
              <a:gd name="connsiteY5567" fmla="*/ 7606055 h 10285411"/>
              <a:gd name="connsiteX5568" fmla="*/ 7382699 w 12633145"/>
              <a:gd name="connsiteY5568" fmla="*/ 7661240 h 10285411"/>
              <a:gd name="connsiteX5569" fmla="*/ 7366931 w 12633145"/>
              <a:gd name="connsiteY5569" fmla="*/ 7692776 h 10285411"/>
              <a:gd name="connsiteX5570" fmla="*/ 7319630 w 12633145"/>
              <a:gd name="connsiteY5570" fmla="*/ 7787377 h 10285411"/>
              <a:gd name="connsiteX5571" fmla="*/ 7256562 w 12633145"/>
              <a:gd name="connsiteY5571" fmla="*/ 7929282 h 10285411"/>
              <a:gd name="connsiteX5572" fmla="*/ 7256562 w 12633145"/>
              <a:gd name="connsiteY5572" fmla="*/ 7945047 h 10285411"/>
              <a:gd name="connsiteX5573" fmla="*/ 7240795 w 12633145"/>
              <a:gd name="connsiteY5573" fmla="*/ 7945047 h 10285411"/>
              <a:gd name="connsiteX5574" fmla="*/ 7225029 w 12633145"/>
              <a:gd name="connsiteY5574" fmla="*/ 7960814 h 10285411"/>
              <a:gd name="connsiteX5575" fmla="*/ 7240795 w 12633145"/>
              <a:gd name="connsiteY5575" fmla="*/ 7960814 h 10285411"/>
              <a:gd name="connsiteX5576" fmla="*/ 7240795 w 12633145"/>
              <a:gd name="connsiteY5576" fmla="*/ 7976583 h 10285411"/>
              <a:gd name="connsiteX5577" fmla="*/ 7225029 w 12633145"/>
              <a:gd name="connsiteY5577" fmla="*/ 8071185 h 10285411"/>
              <a:gd name="connsiteX5578" fmla="*/ 7161960 w 12633145"/>
              <a:gd name="connsiteY5578" fmla="*/ 8213089 h 10285411"/>
              <a:gd name="connsiteX5579" fmla="*/ 7154076 w 12633145"/>
              <a:gd name="connsiteY5579" fmla="*/ 8220973 h 10285411"/>
              <a:gd name="connsiteX5580" fmla="*/ 7146192 w 12633145"/>
              <a:gd name="connsiteY5580" fmla="*/ 8228856 h 10285411"/>
              <a:gd name="connsiteX5581" fmla="*/ 7114659 w 12633145"/>
              <a:gd name="connsiteY5581" fmla="*/ 8260390 h 10285411"/>
              <a:gd name="connsiteX5582" fmla="*/ 7091009 w 12633145"/>
              <a:gd name="connsiteY5582" fmla="*/ 8315575 h 10285411"/>
              <a:gd name="connsiteX5583" fmla="*/ 7067356 w 12633145"/>
              <a:gd name="connsiteY5583" fmla="*/ 8370759 h 10285411"/>
              <a:gd name="connsiteX5584" fmla="*/ 7059473 w 12633145"/>
              <a:gd name="connsiteY5584" fmla="*/ 8394410 h 10285411"/>
              <a:gd name="connsiteX5585" fmla="*/ 7051590 w 12633145"/>
              <a:gd name="connsiteY5585" fmla="*/ 8410178 h 10285411"/>
              <a:gd name="connsiteX5586" fmla="*/ 7035824 w 12633145"/>
              <a:gd name="connsiteY5586" fmla="*/ 8449595 h 10285411"/>
              <a:gd name="connsiteX5587" fmla="*/ 7012173 w 12633145"/>
              <a:gd name="connsiteY5587" fmla="*/ 8512664 h 10285411"/>
              <a:gd name="connsiteX5588" fmla="*/ 7004289 w 12633145"/>
              <a:gd name="connsiteY5588" fmla="*/ 8559965 h 10285411"/>
              <a:gd name="connsiteX5589" fmla="*/ 6956988 w 12633145"/>
              <a:gd name="connsiteY5589" fmla="*/ 8638800 h 10285411"/>
              <a:gd name="connsiteX5590" fmla="*/ 6949104 w 12633145"/>
              <a:gd name="connsiteY5590" fmla="*/ 8654566 h 10285411"/>
              <a:gd name="connsiteX5591" fmla="*/ 6941220 w 12633145"/>
              <a:gd name="connsiteY5591" fmla="*/ 8654566 h 10285411"/>
              <a:gd name="connsiteX5592" fmla="*/ 6925454 w 12633145"/>
              <a:gd name="connsiteY5592" fmla="*/ 8686101 h 10285411"/>
              <a:gd name="connsiteX5593" fmla="*/ 6917569 w 12633145"/>
              <a:gd name="connsiteY5593" fmla="*/ 8709751 h 10285411"/>
              <a:gd name="connsiteX5594" fmla="*/ 6917569 w 12633145"/>
              <a:gd name="connsiteY5594" fmla="*/ 8725520 h 10285411"/>
              <a:gd name="connsiteX5595" fmla="*/ 6917569 w 12633145"/>
              <a:gd name="connsiteY5595" fmla="*/ 8733402 h 10285411"/>
              <a:gd name="connsiteX5596" fmla="*/ 6893919 w 12633145"/>
              <a:gd name="connsiteY5596" fmla="*/ 8764937 h 10285411"/>
              <a:gd name="connsiteX5597" fmla="*/ 6878153 w 12633145"/>
              <a:gd name="connsiteY5597" fmla="*/ 8764937 h 10285411"/>
              <a:gd name="connsiteX5598" fmla="*/ 6909687 w 12633145"/>
              <a:gd name="connsiteY5598" fmla="*/ 8686101 h 10285411"/>
              <a:gd name="connsiteX5599" fmla="*/ 6956988 w 12633145"/>
              <a:gd name="connsiteY5599" fmla="*/ 8528430 h 10285411"/>
              <a:gd name="connsiteX5600" fmla="*/ 7012173 w 12633145"/>
              <a:gd name="connsiteY5600" fmla="*/ 8410178 h 10285411"/>
              <a:gd name="connsiteX5601" fmla="*/ 7051590 w 12633145"/>
              <a:gd name="connsiteY5601" fmla="*/ 8323459 h 10285411"/>
              <a:gd name="connsiteX5602" fmla="*/ 7051590 w 12633145"/>
              <a:gd name="connsiteY5602" fmla="*/ 8307691 h 10285411"/>
              <a:gd name="connsiteX5603" fmla="*/ 7067356 w 12633145"/>
              <a:gd name="connsiteY5603" fmla="*/ 8276158 h 10285411"/>
              <a:gd name="connsiteX5604" fmla="*/ 7083124 w 12633145"/>
              <a:gd name="connsiteY5604" fmla="*/ 8244624 h 10285411"/>
              <a:gd name="connsiteX5605" fmla="*/ 7083124 w 12633145"/>
              <a:gd name="connsiteY5605" fmla="*/ 8197323 h 10285411"/>
              <a:gd name="connsiteX5606" fmla="*/ 7130425 w 12633145"/>
              <a:gd name="connsiteY5606" fmla="*/ 8118488 h 10285411"/>
              <a:gd name="connsiteX5607" fmla="*/ 7146192 w 12633145"/>
              <a:gd name="connsiteY5607" fmla="*/ 8039652 h 10285411"/>
              <a:gd name="connsiteX5608" fmla="*/ 7146192 w 12633145"/>
              <a:gd name="connsiteY5608" fmla="*/ 8023884 h 10285411"/>
              <a:gd name="connsiteX5609" fmla="*/ 7161960 w 12633145"/>
              <a:gd name="connsiteY5609" fmla="*/ 8008117 h 10285411"/>
              <a:gd name="connsiteX5610" fmla="*/ 7177726 w 12633145"/>
              <a:gd name="connsiteY5610" fmla="*/ 7992349 h 10285411"/>
              <a:gd name="connsiteX5611" fmla="*/ 7177726 w 12633145"/>
              <a:gd name="connsiteY5611" fmla="*/ 7968699 h 10285411"/>
              <a:gd name="connsiteX5612" fmla="*/ 7193495 w 12633145"/>
              <a:gd name="connsiteY5612" fmla="*/ 7960814 h 10285411"/>
              <a:gd name="connsiteX5613" fmla="*/ 7225029 w 12633145"/>
              <a:gd name="connsiteY5613" fmla="*/ 7818912 h 10285411"/>
              <a:gd name="connsiteX5614" fmla="*/ 7232910 w 12633145"/>
              <a:gd name="connsiteY5614" fmla="*/ 7803144 h 10285411"/>
              <a:gd name="connsiteX5615" fmla="*/ 7256562 w 12633145"/>
              <a:gd name="connsiteY5615" fmla="*/ 7779493 h 10285411"/>
              <a:gd name="connsiteX5616" fmla="*/ 7264446 w 12633145"/>
              <a:gd name="connsiteY5616" fmla="*/ 7747959 h 10285411"/>
              <a:gd name="connsiteX5617" fmla="*/ 7264446 w 12633145"/>
              <a:gd name="connsiteY5617" fmla="*/ 7740076 h 10285411"/>
              <a:gd name="connsiteX5618" fmla="*/ 7272330 w 12633145"/>
              <a:gd name="connsiteY5618" fmla="*/ 7716426 h 10285411"/>
              <a:gd name="connsiteX5619" fmla="*/ 7264446 w 12633145"/>
              <a:gd name="connsiteY5619" fmla="*/ 7700657 h 10285411"/>
              <a:gd name="connsiteX5620" fmla="*/ 7256562 w 12633145"/>
              <a:gd name="connsiteY5620" fmla="*/ 7716426 h 10285411"/>
              <a:gd name="connsiteX5621" fmla="*/ 7240795 w 12633145"/>
              <a:gd name="connsiteY5621" fmla="*/ 7724307 h 10285411"/>
              <a:gd name="connsiteX5622" fmla="*/ 7232910 w 12633145"/>
              <a:gd name="connsiteY5622" fmla="*/ 7740076 h 10285411"/>
              <a:gd name="connsiteX5623" fmla="*/ 7225029 w 12633145"/>
              <a:gd name="connsiteY5623" fmla="*/ 7771611 h 10285411"/>
              <a:gd name="connsiteX5624" fmla="*/ 7209261 w 12633145"/>
              <a:gd name="connsiteY5624" fmla="*/ 7787377 h 10285411"/>
              <a:gd name="connsiteX5625" fmla="*/ 7209261 w 12633145"/>
              <a:gd name="connsiteY5625" fmla="*/ 7803144 h 10285411"/>
              <a:gd name="connsiteX5626" fmla="*/ 7193495 w 12633145"/>
              <a:gd name="connsiteY5626" fmla="*/ 7811028 h 10285411"/>
              <a:gd name="connsiteX5627" fmla="*/ 7177726 w 12633145"/>
              <a:gd name="connsiteY5627" fmla="*/ 7834678 h 10285411"/>
              <a:gd name="connsiteX5628" fmla="*/ 7161960 w 12633145"/>
              <a:gd name="connsiteY5628" fmla="*/ 7850446 h 10285411"/>
              <a:gd name="connsiteX5629" fmla="*/ 7161960 w 12633145"/>
              <a:gd name="connsiteY5629" fmla="*/ 7834678 h 10285411"/>
              <a:gd name="connsiteX5630" fmla="*/ 7154076 w 12633145"/>
              <a:gd name="connsiteY5630" fmla="*/ 7818912 h 10285411"/>
              <a:gd name="connsiteX5631" fmla="*/ 7169844 w 12633145"/>
              <a:gd name="connsiteY5631" fmla="*/ 7811028 h 10285411"/>
              <a:gd name="connsiteX5632" fmla="*/ 7185610 w 12633145"/>
              <a:gd name="connsiteY5632" fmla="*/ 7803144 h 10285411"/>
              <a:gd name="connsiteX5633" fmla="*/ 7177726 w 12633145"/>
              <a:gd name="connsiteY5633" fmla="*/ 7803144 h 10285411"/>
              <a:gd name="connsiteX5634" fmla="*/ 7177726 w 12633145"/>
              <a:gd name="connsiteY5634" fmla="*/ 7771611 h 10285411"/>
              <a:gd name="connsiteX5635" fmla="*/ 7193495 w 12633145"/>
              <a:gd name="connsiteY5635" fmla="*/ 7692776 h 10285411"/>
              <a:gd name="connsiteX5636" fmla="*/ 7177726 w 12633145"/>
              <a:gd name="connsiteY5636" fmla="*/ 7708542 h 10285411"/>
              <a:gd name="connsiteX5637" fmla="*/ 7169844 w 12633145"/>
              <a:gd name="connsiteY5637" fmla="*/ 7724307 h 10285411"/>
              <a:gd name="connsiteX5638" fmla="*/ 7161960 w 12633145"/>
              <a:gd name="connsiteY5638" fmla="*/ 7724307 h 10285411"/>
              <a:gd name="connsiteX5639" fmla="*/ 7161960 w 12633145"/>
              <a:gd name="connsiteY5639" fmla="*/ 7740076 h 10285411"/>
              <a:gd name="connsiteX5640" fmla="*/ 7154076 w 12633145"/>
              <a:gd name="connsiteY5640" fmla="*/ 7724307 h 10285411"/>
              <a:gd name="connsiteX5641" fmla="*/ 7161960 w 12633145"/>
              <a:gd name="connsiteY5641" fmla="*/ 7677006 h 10285411"/>
              <a:gd name="connsiteX5642" fmla="*/ 7209261 w 12633145"/>
              <a:gd name="connsiteY5642" fmla="*/ 7566637 h 10285411"/>
              <a:gd name="connsiteX5643" fmla="*/ 7240795 w 12633145"/>
              <a:gd name="connsiteY5643" fmla="*/ 7495686 h 10285411"/>
              <a:gd name="connsiteX5644" fmla="*/ 7256562 w 12633145"/>
              <a:gd name="connsiteY5644" fmla="*/ 7440500 h 10285411"/>
              <a:gd name="connsiteX5645" fmla="*/ 7240795 w 12633145"/>
              <a:gd name="connsiteY5645" fmla="*/ 7440500 h 10285411"/>
              <a:gd name="connsiteX5646" fmla="*/ 7256562 w 12633145"/>
              <a:gd name="connsiteY5646" fmla="*/ 7424735 h 10285411"/>
              <a:gd name="connsiteX5647" fmla="*/ 7264446 w 12633145"/>
              <a:gd name="connsiteY5647" fmla="*/ 7361665 h 10285411"/>
              <a:gd name="connsiteX5648" fmla="*/ 7264446 w 12633145"/>
              <a:gd name="connsiteY5648" fmla="*/ 7322248 h 10285411"/>
              <a:gd name="connsiteX5649" fmla="*/ 7272330 w 12633145"/>
              <a:gd name="connsiteY5649" fmla="*/ 7298596 h 10285411"/>
              <a:gd name="connsiteX5650" fmla="*/ 7288096 w 12633145"/>
              <a:gd name="connsiteY5650" fmla="*/ 7298596 h 10285411"/>
              <a:gd name="connsiteX5651" fmla="*/ 7288096 w 12633145"/>
              <a:gd name="connsiteY5651" fmla="*/ 7314365 h 10285411"/>
              <a:gd name="connsiteX5652" fmla="*/ 7272330 w 12633145"/>
              <a:gd name="connsiteY5652" fmla="*/ 7330131 h 10285411"/>
              <a:gd name="connsiteX5653" fmla="*/ 7303864 w 12633145"/>
              <a:gd name="connsiteY5653" fmla="*/ 7330131 h 10285411"/>
              <a:gd name="connsiteX5654" fmla="*/ 7303864 w 12633145"/>
              <a:gd name="connsiteY5654" fmla="*/ 7314365 h 10285411"/>
              <a:gd name="connsiteX5655" fmla="*/ 7303864 w 12633145"/>
              <a:gd name="connsiteY5655" fmla="*/ 7298596 h 10285411"/>
              <a:gd name="connsiteX5656" fmla="*/ 7303864 w 12633145"/>
              <a:gd name="connsiteY5656" fmla="*/ 7290714 h 10285411"/>
              <a:gd name="connsiteX5657" fmla="*/ 7319630 w 12633145"/>
              <a:gd name="connsiteY5657" fmla="*/ 7282830 h 10285411"/>
              <a:gd name="connsiteX5658" fmla="*/ 7335396 w 12633145"/>
              <a:gd name="connsiteY5658" fmla="*/ 7282830 h 10285411"/>
              <a:gd name="connsiteX5659" fmla="*/ 7319630 w 12633145"/>
              <a:gd name="connsiteY5659" fmla="*/ 7274946 h 10285411"/>
              <a:gd name="connsiteX5660" fmla="*/ 7288096 w 12633145"/>
              <a:gd name="connsiteY5660" fmla="*/ 7267064 h 10285411"/>
              <a:gd name="connsiteX5661" fmla="*/ 7256562 w 12633145"/>
              <a:gd name="connsiteY5661" fmla="*/ 7282830 h 10285411"/>
              <a:gd name="connsiteX5662" fmla="*/ 7232910 w 12633145"/>
              <a:gd name="connsiteY5662" fmla="*/ 7306480 h 10285411"/>
              <a:gd name="connsiteX5663" fmla="*/ 7209261 w 12633145"/>
              <a:gd name="connsiteY5663" fmla="*/ 7314365 h 10285411"/>
              <a:gd name="connsiteX5664" fmla="*/ 7193495 w 12633145"/>
              <a:gd name="connsiteY5664" fmla="*/ 7330131 h 10285411"/>
              <a:gd name="connsiteX5665" fmla="*/ 7177726 w 12633145"/>
              <a:gd name="connsiteY5665" fmla="*/ 7330131 h 10285411"/>
              <a:gd name="connsiteX5666" fmla="*/ 7169844 w 12633145"/>
              <a:gd name="connsiteY5666" fmla="*/ 7322248 h 10285411"/>
              <a:gd name="connsiteX5667" fmla="*/ 7146192 w 12633145"/>
              <a:gd name="connsiteY5667" fmla="*/ 7330131 h 10285411"/>
              <a:gd name="connsiteX5668" fmla="*/ 7130425 w 12633145"/>
              <a:gd name="connsiteY5668" fmla="*/ 7345899 h 10285411"/>
              <a:gd name="connsiteX5669" fmla="*/ 7098891 w 12633145"/>
              <a:gd name="connsiteY5669" fmla="*/ 7377432 h 10285411"/>
              <a:gd name="connsiteX5670" fmla="*/ 7083124 w 12633145"/>
              <a:gd name="connsiteY5670" fmla="*/ 7393199 h 10285411"/>
              <a:gd name="connsiteX5671" fmla="*/ 7059473 w 12633145"/>
              <a:gd name="connsiteY5671" fmla="*/ 7408966 h 10285411"/>
              <a:gd name="connsiteX5672" fmla="*/ 7035824 w 12633145"/>
              <a:gd name="connsiteY5672" fmla="*/ 7424735 h 10285411"/>
              <a:gd name="connsiteX5673" fmla="*/ 6972754 w 12633145"/>
              <a:gd name="connsiteY5673" fmla="*/ 7472034 h 10285411"/>
              <a:gd name="connsiteX5674" fmla="*/ 6941220 w 12633145"/>
              <a:gd name="connsiteY5674" fmla="*/ 7503570 h 10285411"/>
              <a:gd name="connsiteX5675" fmla="*/ 6925454 w 12633145"/>
              <a:gd name="connsiteY5675" fmla="*/ 7519336 h 10285411"/>
              <a:gd name="connsiteX5676" fmla="*/ 6925454 w 12633145"/>
              <a:gd name="connsiteY5676" fmla="*/ 7535105 h 10285411"/>
              <a:gd name="connsiteX5677" fmla="*/ 6878153 w 12633145"/>
              <a:gd name="connsiteY5677" fmla="*/ 7574521 h 10285411"/>
              <a:gd name="connsiteX5678" fmla="*/ 6838734 w 12633145"/>
              <a:gd name="connsiteY5678" fmla="*/ 7621822 h 10285411"/>
              <a:gd name="connsiteX5679" fmla="*/ 6830852 w 12633145"/>
              <a:gd name="connsiteY5679" fmla="*/ 7645473 h 10285411"/>
              <a:gd name="connsiteX5680" fmla="*/ 6815083 w 12633145"/>
              <a:gd name="connsiteY5680" fmla="*/ 7629706 h 10285411"/>
              <a:gd name="connsiteX5681" fmla="*/ 6783549 w 12633145"/>
              <a:gd name="connsiteY5681" fmla="*/ 7645473 h 10285411"/>
              <a:gd name="connsiteX5682" fmla="*/ 6783549 w 12633145"/>
              <a:gd name="connsiteY5682" fmla="*/ 7661240 h 10285411"/>
              <a:gd name="connsiteX5683" fmla="*/ 6791433 w 12633145"/>
              <a:gd name="connsiteY5683" fmla="*/ 7669123 h 10285411"/>
              <a:gd name="connsiteX5684" fmla="*/ 6767783 w 12633145"/>
              <a:gd name="connsiteY5684" fmla="*/ 7692776 h 10285411"/>
              <a:gd name="connsiteX5685" fmla="*/ 6744132 w 12633145"/>
              <a:gd name="connsiteY5685" fmla="*/ 7724307 h 10285411"/>
              <a:gd name="connsiteX5686" fmla="*/ 6736248 w 12633145"/>
              <a:gd name="connsiteY5686" fmla="*/ 7740076 h 10285411"/>
              <a:gd name="connsiteX5687" fmla="*/ 6720482 w 12633145"/>
              <a:gd name="connsiteY5687" fmla="*/ 7755843 h 10285411"/>
              <a:gd name="connsiteX5688" fmla="*/ 6736248 w 12633145"/>
              <a:gd name="connsiteY5688" fmla="*/ 7708542 h 10285411"/>
              <a:gd name="connsiteX5689" fmla="*/ 6752016 w 12633145"/>
              <a:gd name="connsiteY5689" fmla="*/ 7677006 h 10285411"/>
              <a:gd name="connsiteX5690" fmla="*/ 6744132 w 12633145"/>
              <a:gd name="connsiteY5690" fmla="*/ 7677006 h 10285411"/>
              <a:gd name="connsiteX5691" fmla="*/ 6736248 w 12633145"/>
              <a:gd name="connsiteY5691" fmla="*/ 7669123 h 10285411"/>
              <a:gd name="connsiteX5692" fmla="*/ 6736248 w 12633145"/>
              <a:gd name="connsiteY5692" fmla="*/ 7645473 h 10285411"/>
              <a:gd name="connsiteX5693" fmla="*/ 6720482 w 12633145"/>
              <a:gd name="connsiteY5693" fmla="*/ 7645473 h 10285411"/>
              <a:gd name="connsiteX5694" fmla="*/ 6720482 w 12633145"/>
              <a:gd name="connsiteY5694" fmla="*/ 7629706 h 10285411"/>
              <a:gd name="connsiteX5695" fmla="*/ 6673181 w 12633145"/>
              <a:gd name="connsiteY5695" fmla="*/ 7613939 h 10285411"/>
              <a:gd name="connsiteX5696" fmla="*/ 6641646 w 12633145"/>
              <a:gd name="connsiteY5696" fmla="*/ 7629706 h 10285411"/>
              <a:gd name="connsiteX5697" fmla="*/ 6625878 w 12633145"/>
              <a:gd name="connsiteY5697" fmla="*/ 7629706 h 10285411"/>
              <a:gd name="connsiteX5698" fmla="*/ 6586461 w 12633145"/>
              <a:gd name="connsiteY5698" fmla="*/ 7645473 h 10285411"/>
              <a:gd name="connsiteX5699" fmla="*/ 6562811 w 12633145"/>
              <a:gd name="connsiteY5699" fmla="*/ 7669123 h 10285411"/>
              <a:gd name="connsiteX5700" fmla="*/ 6531276 w 12633145"/>
              <a:gd name="connsiteY5700" fmla="*/ 7724307 h 10285411"/>
              <a:gd name="connsiteX5701" fmla="*/ 6483975 w 12633145"/>
              <a:gd name="connsiteY5701" fmla="*/ 7787377 h 10285411"/>
              <a:gd name="connsiteX5702" fmla="*/ 6499742 w 12633145"/>
              <a:gd name="connsiteY5702" fmla="*/ 7787377 h 10285411"/>
              <a:gd name="connsiteX5703" fmla="*/ 6483975 w 12633145"/>
              <a:gd name="connsiteY5703" fmla="*/ 7803144 h 10285411"/>
              <a:gd name="connsiteX5704" fmla="*/ 6476091 w 12633145"/>
              <a:gd name="connsiteY5704" fmla="*/ 7811028 h 10285411"/>
              <a:gd name="connsiteX5705" fmla="*/ 6483975 w 12633145"/>
              <a:gd name="connsiteY5705" fmla="*/ 7818912 h 10285411"/>
              <a:gd name="connsiteX5706" fmla="*/ 6483975 w 12633145"/>
              <a:gd name="connsiteY5706" fmla="*/ 7834678 h 10285411"/>
              <a:gd name="connsiteX5707" fmla="*/ 6491857 w 12633145"/>
              <a:gd name="connsiteY5707" fmla="*/ 7826795 h 10285411"/>
              <a:gd name="connsiteX5708" fmla="*/ 6507625 w 12633145"/>
              <a:gd name="connsiteY5708" fmla="*/ 7811028 h 10285411"/>
              <a:gd name="connsiteX5709" fmla="*/ 6523391 w 12633145"/>
              <a:gd name="connsiteY5709" fmla="*/ 7795262 h 10285411"/>
              <a:gd name="connsiteX5710" fmla="*/ 6547042 w 12633145"/>
              <a:gd name="connsiteY5710" fmla="*/ 7787377 h 10285411"/>
              <a:gd name="connsiteX5711" fmla="*/ 6562811 w 12633145"/>
              <a:gd name="connsiteY5711" fmla="*/ 7787377 h 10285411"/>
              <a:gd name="connsiteX5712" fmla="*/ 6594345 w 12633145"/>
              <a:gd name="connsiteY5712" fmla="*/ 7818912 h 10285411"/>
              <a:gd name="connsiteX5713" fmla="*/ 6625878 w 12633145"/>
              <a:gd name="connsiteY5713" fmla="*/ 7834678 h 10285411"/>
              <a:gd name="connsiteX5714" fmla="*/ 6657413 w 12633145"/>
              <a:gd name="connsiteY5714" fmla="*/ 7818912 h 10285411"/>
              <a:gd name="connsiteX5715" fmla="*/ 6673181 w 12633145"/>
              <a:gd name="connsiteY5715" fmla="*/ 7929282 h 10285411"/>
              <a:gd name="connsiteX5716" fmla="*/ 6657413 w 12633145"/>
              <a:gd name="connsiteY5716" fmla="*/ 8055418 h 10285411"/>
              <a:gd name="connsiteX5717" fmla="*/ 6641646 w 12633145"/>
              <a:gd name="connsiteY5717" fmla="*/ 8086952 h 10285411"/>
              <a:gd name="connsiteX5718" fmla="*/ 6641646 w 12633145"/>
              <a:gd name="connsiteY5718" fmla="*/ 8102719 h 10285411"/>
              <a:gd name="connsiteX5719" fmla="*/ 6641646 w 12633145"/>
              <a:gd name="connsiteY5719" fmla="*/ 8118488 h 10285411"/>
              <a:gd name="connsiteX5720" fmla="*/ 6610112 w 12633145"/>
              <a:gd name="connsiteY5720" fmla="*/ 8150020 h 10285411"/>
              <a:gd name="connsiteX5721" fmla="*/ 6515510 w 12633145"/>
              <a:gd name="connsiteY5721" fmla="*/ 8260390 h 10285411"/>
              <a:gd name="connsiteX5722" fmla="*/ 6515510 w 12633145"/>
              <a:gd name="connsiteY5722" fmla="*/ 8213089 h 10285411"/>
              <a:gd name="connsiteX5723" fmla="*/ 6531276 w 12633145"/>
              <a:gd name="connsiteY5723" fmla="*/ 8023884 h 10285411"/>
              <a:gd name="connsiteX5724" fmla="*/ 6483975 w 12633145"/>
              <a:gd name="connsiteY5724" fmla="*/ 8008117 h 10285411"/>
              <a:gd name="connsiteX5725" fmla="*/ 6476091 w 12633145"/>
              <a:gd name="connsiteY5725" fmla="*/ 7960814 h 10285411"/>
              <a:gd name="connsiteX5726" fmla="*/ 6468207 w 12633145"/>
              <a:gd name="connsiteY5726" fmla="*/ 7913513 h 10285411"/>
              <a:gd name="connsiteX5727" fmla="*/ 6460325 w 12633145"/>
              <a:gd name="connsiteY5727" fmla="*/ 7913513 h 10285411"/>
              <a:gd name="connsiteX5728" fmla="*/ 6436672 w 12633145"/>
              <a:gd name="connsiteY5728" fmla="*/ 7913513 h 10285411"/>
              <a:gd name="connsiteX5729" fmla="*/ 6405140 w 12633145"/>
              <a:gd name="connsiteY5729" fmla="*/ 7913513 h 10285411"/>
              <a:gd name="connsiteX5730" fmla="*/ 6389371 w 12633145"/>
              <a:gd name="connsiteY5730" fmla="*/ 7913513 h 10285411"/>
              <a:gd name="connsiteX5731" fmla="*/ 6381489 w 12633145"/>
              <a:gd name="connsiteY5731" fmla="*/ 7913513 h 10285411"/>
              <a:gd name="connsiteX5732" fmla="*/ 6373605 w 12633145"/>
              <a:gd name="connsiteY5732" fmla="*/ 7929282 h 10285411"/>
              <a:gd name="connsiteX5733" fmla="*/ 6389371 w 12633145"/>
              <a:gd name="connsiteY5733" fmla="*/ 7929282 h 10285411"/>
              <a:gd name="connsiteX5734" fmla="*/ 6405140 w 12633145"/>
              <a:gd name="connsiteY5734" fmla="*/ 7945047 h 10285411"/>
              <a:gd name="connsiteX5735" fmla="*/ 6389371 w 12633145"/>
              <a:gd name="connsiteY5735" fmla="*/ 7945047 h 10285411"/>
              <a:gd name="connsiteX5736" fmla="*/ 6389371 w 12633145"/>
              <a:gd name="connsiteY5736" fmla="*/ 7960814 h 10285411"/>
              <a:gd name="connsiteX5737" fmla="*/ 6373605 w 12633145"/>
              <a:gd name="connsiteY5737" fmla="*/ 7976583 h 10285411"/>
              <a:gd name="connsiteX5738" fmla="*/ 6342071 w 12633145"/>
              <a:gd name="connsiteY5738" fmla="*/ 7960814 h 10285411"/>
              <a:gd name="connsiteX5739" fmla="*/ 6326304 w 12633145"/>
              <a:gd name="connsiteY5739" fmla="*/ 8008117 h 10285411"/>
              <a:gd name="connsiteX5740" fmla="*/ 6310536 w 12633145"/>
              <a:gd name="connsiteY5740" fmla="*/ 8039652 h 10285411"/>
              <a:gd name="connsiteX5741" fmla="*/ 6294770 w 12633145"/>
              <a:gd name="connsiteY5741" fmla="*/ 8055418 h 10285411"/>
              <a:gd name="connsiteX5742" fmla="*/ 6302654 w 12633145"/>
              <a:gd name="connsiteY5742" fmla="*/ 8071185 h 10285411"/>
              <a:gd name="connsiteX5743" fmla="*/ 6326304 w 12633145"/>
              <a:gd name="connsiteY5743" fmla="*/ 8071185 h 10285411"/>
              <a:gd name="connsiteX5744" fmla="*/ 6342071 w 12633145"/>
              <a:gd name="connsiteY5744" fmla="*/ 8071185 h 10285411"/>
              <a:gd name="connsiteX5745" fmla="*/ 6334186 w 12633145"/>
              <a:gd name="connsiteY5745" fmla="*/ 8086952 h 10285411"/>
              <a:gd name="connsiteX5746" fmla="*/ 6310536 w 12633145"/>
              <a:gd name="connsiteY5746" fmla="*/ 8086952 h 10285411"/>
              <a:gd name="connsiteX5747" fmla="*/ 6279001 w 12633145"/>
              <a:gd name="connsiteY5747" fmla="*/ 8102719 h 10285411"/>
              <a:gd name="connsiteX5748" fmla="*/ 6279001 w 12633145"/>
              <a:gd name="connsiteY5748" fmla="*/ 8118488 h 10285411"/>
              <a:gd name="connsiteX5749" fmla="*/ 6279001 w 12633145"/>
              <a:gd name="connsiteY5749" fmla="*/ 8134253 h 10285411"/>
              <a:gd name="connsiteX5750" fmla="*/ 6263235 w 12633145"/>
              <a:gd name="connsiteY5750" fmla="*/ 8165787 h 10285411"/>
              <a:gd name="connsiteX5751" fmla="*/ 6247469 w 12633145"/>
              <a:gd name="connsiteY5751" fmla="*/ 8197323 h 10285411"/>
              <a:gd name="connsiteX5752" fmla="*/ 6247469 w 12633145"/>
              <a:gd name="connsiteY5752" fmla="*/ 8205204 h 10285411"/>
              <a:gd name="connsiteX5753" fmla="*/ 6231701 w 12633145"/>
              <a:gd name="connsiteY5753" fmla="*/ 8213089 h 10285411"/>
              <a:gd name="connsiteX5754" fmla="*/ 6231701 w 12633145"/>
              <a:gd name="connsiteY5754" fmla="*/ 8276158 h 10285411"/>
              <a:gd name="connsiteX5755" fmla="*/ 6215934 w 12633145"/>
              <a:gd name="connsiteY5755" fmla="*/ 8307691 h 10285411"/>
              <a:gd name="connsiteX5756" fmla="*/ 6247469 w 12633145"/>
              <a:gd name="connsiteY5756" fmla="*/ 8260390 h 10285411"/>
              <a:gd name="connsiteX5757" fmla="*/ 6294770 w 12633145"/>
              <a:gd name="connsiteY5757" fmla="*/ 8197323 h 10285411"/>
              <a:gd name="connsiteX5758" fmla="*/ 6294770 w 12633145"/>
              <a:gd name="connsiteY5758" fmla="*/ 8260390 h 10285411"/>
              <a:gd name="connsiteX5759" fmla="*/ 6279001 w 12633145"/>
              <a:gd name="connsiteY5759" fmla="*/ 8291925 h 10285411"/>
              <a:gd name="connsiteX5760" fmla="*/ 6263235 w 12633145"/>
              <a:gd name="connsiteY5760" fmla="*/ 8307691 h 10285411"/>
              <a:gd name="connsiteX5761" fmla="*/ 6215934 w 12633145"/>
              <a:gd name="connsiteY5761" fmla="*/ 8370759 h 10285411"/>
              <a:gd name="connsiteX5762" fmla="*/ 6231701 w 12633145"/>
              <a:gd name="connsiteY5762" fmla="*/ 8386526 h 10285411"/>
              <a:gd name="connsiteX5763" fmla="*/ 6215934 w 12633145"/>
              <a:gd name="connsiteY5763" fmla="*/ 8433828 h 10285411"/>
              <a:gd name="connsiteX5764" fmla="*/ 6200166 w 12633145"/>
              <a:gd name="connsiteY5764" fmla="*/ 8512664 h 10285411"/>
              <a:gd name="connsiteX5765" fmla="*/ 6200166 w 12633145"/>
              <a:gd name="connsiteY5765" fmla="*/ 8528430 h 10285411"/>
              <a:gd name="connsiteX5766" fmla="*/ 6184400 w 12633145"/>
              <a:gd name="connsiteY5766" fmla="*/ 8544198 h 10285411"/>
              <a:gd name="connsiteX5767" fmla="*/ 6152865 w 12633145"/>
              <a:gd name="connsiteY5767" fmla="*/ 8512664 h 10285411"/>
              <a:gd name="connsiteX5768" fmla="*/ 6121330 w 12633145"/>
              <a:gd name="connsiteY5768" fmla="*/ 8496896 h 10285411"/>
              <a:gd name="connsiteX5769" fmla="*/ 6074030 w 12633145"/>
              <a:gd name="connsiteY5769" fmla="*/ 8544198 h 10285411"/>
              <a:gd name="connsiteX5770" fmla="*/ 6042495 w 12633145"/>
              <a:gd name="connsiteY5770" fmla="*/ 8607266 h 10285411"/>
              <a:gd name="connsiteX5771" fmla="*/ 6026729 w 12633145"/>
              <a:gd name="connsiteY5771" fmla="*/ 8670335 h 10285411"/>
              <a:gd name="connsiteX5772" fmla="*/ 6026729 w 12633145"/>
              <a:gd name="connsiteY5772" fmla="*/ 8686101 h 10285411"/>
              <a:gd name="connsiteX5773" fmla="*/ 6026729 w 12633145"/>
              <a:gd name="connsiteY5773" fmla="*/ 8701869 h 10285411"/>
              <a:gd name="connsiteX5774" fmla="*/ 6042495 w 12633145"/>
              <a:gd name="connsiteY5774" fmla="*/ 8686101 h 10285411"/>
              <a:gd name="connsiteX5775" fmla="*/ 6074030 w 12633145"/>
              <a:gd name="connsiteY5775" fmla="*/ 8654566 h 10285411"/>
              <a:gd name="connsiteX5776" fmla="*/ 6074030 w 12633145"/>
              <a:gd name="connsiteY5776" fmla="*/ 8670335 h 10285411"/>
              <a:gd name="connsiteX5777" fmla="*/ 6074030 w 12633145"/>
              <a:gd name="connsiteY5777" fmla="*/ 8717636 h 10285411"/>
              <a:gd name="connsiteX5778" fmla="*/ 6089798 w 12633145"/>
              <a:gd name="connsiteY5778" fmla="*/ 8701869 h 10285411"/>
              <a:gd name="connsiteX5779" fmla="*/ 6089798 w 12633145"/>
              <a:gd name="connsiteY5779" fmla="*/ 8686101 h 10285411"/>
              <a:gd name="connsiteX5780" fmla="*/ 6105564 w 12633145"/>
              <a:gd name="connsiteY5780" fmla="*/ 8701869 h 10285411"/>
              <a:gd name="connsiteX5781" fmla="*/ 6097680 w 12633145"/>
              <a:gd name="connsiteY5781" fmla="*/ 8725520 h 10285411"/>
              <a:gd name="connsiteX5782" fmla="*/ 6089798 w 12633145"/>
              <a:gd name="connsiteY5782" fmla="*/ 8733402 h 10285411"/>
              <a:gd name="connsiteX5783" fmla="*/ 6074030 w 12633145"/>
              <a:gd name="connsiteY5783" fmla="*/ 8764937 h 10285411"/>
              <a:gd name="connsiteX5784" fmla="*/ 6058263 w 12633145"/>
              <a:gd name="connsiteY5784" fmla="*/ 8780705 h 10285411"/>
              <a:gd name="connsiteX5785" fmla="*/ 6042495 w 12633145"/>
              <a:gd name="connsiteY5785" fmla="*/ 8812237 h 10285411"/>
              <a:gd name="connsiteX5786" fmla="*/ 5979428 w 12633145"/>
              <a:gd name="connsiteY5786" fmla="*/ 8875307 h 10285411"/>
              <a:gd name="connsiteX5787" fmla="*/ 5995194 w 12633145"/>
              <a:gd name="connsiteY5787" fmla="*/ 8796471 h 10285411"/>
              <a:gd name="connsiteX5788" fmla="*/ 5987310 w 12633145"/>
              <a:gd name="connsiteY5788" fmla="*/ 8780705 h 10285411"/>
              <a:gd name="connsiteX5789" fmla="*/ 5979428 w 12633145"/>
              <a:gd name="connsiteY5789" fmla="*/ 8780705 h 10285411"/>
              <a:gd name="connsiteX5790" fmla="*/ 5971544 w 12633145"/>
              <a:gd name="connsiteY5790" fmla="*/ 8804355 h 10285411"/>
              <a:gd name="connsiteX5791" fmla="*/ 5955777 w 12633145"/>
              <a:gd name="connsiteY5791" fmla="*/ 8828006 h 10285411"/>
              <a:gd name="connsiteX5792" fmla="*/ 5947893 w 12633145"/>
              <a:gd name="connsiteY5792" fmla="*/ 8859540 h 10285411"/>
              <a:gd name="connsiteX5793" fmla="*/ 5932125 w 12633145"/>
              <a:gd name="connsiteY5793" fmla="*/ 8906841 h 10285411"/>
              <a:gd name="connsiteX5794" fmla="*/ 5916359 w 12633145"/>
              <a:gd name="connsiteY5794" fmla="*/ 8891073 h 10285411"/>
              <a:gd name="connsiteX5795" fmla="*/ 5916359 w 12633145"/>
              <a:gd name="connsiteY5795" fmla="*/ 8859540 h 10285411"/>
              <a:gd name="connsiteX5796" fmla="*/ 5916359 w 12633145"/>
              <a:gd name="connsiteY5796" fmla="*/ 8828006 h 10285411"/>
              <a:gd name="connsiteX5797" fmla="*/ 5900592 w 12633145"/>
              <a:gd name="connsiteY5797" fmla="*/ 8828006 h 10285411"/>
              <a:gd name="connsiteX5798" fmla="*/ 5884824 w 12633145"/>
              <a:gd name="connsiteY5798" fmla="*/ 8843772 h 10285411"/>
              <a:gd name="connsiteX5799" fmla="*/ 5884824 w 12633145"/>
              <a:gd name="connsiteY5799" fmla="*/ 8859540 h 10285411"/>
              <a:gd name="connsiteX5800" fmla="*/ 5884824 w 12633145"/>
              <a:gd name="connsiteY5800" fmla="*/ 8938376 h 10285411"/>
              <a:gd name="connsiteX5801" fmla="*/ 5900592 w 12633145"/>
              <a:gd name="connsiteY5801" fmla="*/ 8954142 h 10285411"/>
              <a:gd name="connsiteX5802" fmla="*/ 5916359 w 12633145"/>
              <a:gd name="connsiteY5802" fmla="*/ 8969908 h 10285411"/>
              <a:gd name="connsiteX5803" fmla="*/ 5900592 w 12633145"/>
              <a:gd name="connsiteY5803" fmla="*/ 9017211 h 10285411"/>
              <a:gd name="connsiteX5804" fmla="*/ 5916359 w 12633145"/>
              <a:gd name="connsiteY5804" fmla="*/ 9064512 h 10285411"/>
              <a:gd name="connsiteX5805" fmla="*/ 5908474 w 12633145"/>
              <a:gd name="connsiteY5805" fmla="*/ 9096047 h 10285411"/>
              <a:gd name="connsiteX5806" fmla="*/ 5908474 w 12633145"/>
              <a:gd name="connsiteY5806" fmla="*/ 9119697 h 10285411"/>
              <a:gd name="connsiteX5807" fmla="*/ 5900592 w 12633145"/>
              <a:gd name="connsiteY5807" fmla="*/ 9127581 h 10285411"/>
              <a:gd name="connsiteX5808" fmla="*/ 5900592 w 12633145"/>
              <a:gd name="connsiteY5808" fmla="*/ 9111813 h 10285411"/>
              <a:gd name="connsiteX5809" fmla="*/ 5884824 w 12633145"/>
              <a:gd name="connsiteY5809" fmla="*/ 9048746 h 10285411"/>
              <a:gd name="connsiteX5810" fmla="*/ 5869058 w 12633145"/>
              <a:gd name="connsiteY5810" fmla="*/ 9064512 h 10285411"/>
              <a:gd name="connsiteX5811" fmla="*/ 5853289 w 12633145"/>
              <a:gd name="connsiteY5811" fmla="*/ 9096047 h 10285411"/>
              <a:gd name="connsiteX5812" fmla="*/ 5837523 w 12633145"/>
              <a:gd name="connsiteY5812" fmla="*/ 9064512 h 10285411"/>
              <a:gd name="connsiteX5813" fmla="*/ 5805989 w 12633145"/>
              <a:gd name="connsiteY5813" fmla="*/ 9080278 h 10285411"/>
              <a:gd name="connsiteX5814" fmla="*/ 5805989 w 12633145"/>
              <a:gd name="connsiteY5814" fmla="*/ 9111813 h 10285411"/>
              <a:gd name="connsiteX5815" fmla="*/ 5774454 w 12633145"/>
              <a:gd name="connsiteY5815" fmla="*/ 9166998 h 10285411"/>
              <a:gd name="connsiteX5816" fmla="*/ 5766572 w 12633145"/>
              <a:gd name="connsiteY5816" fmla="*/ 9222183 h 10285411"/>
              <a:gd name="connsiteX5817" fmla="*/ 5758688 w 12633145"/>
              <a:gd name="connsiteY5817" fmla="*/ 9285252 h 10285411"/>
              <a:gd name="connsiteX5818" fmla="*/ 5742922 w 12633145"/>
              <a:gd name="connsiteY5818" fmla="*/ 9371970 h 10285411"/>
              <a:gd name="connsiteX5819" fmla="*/ 5758688 w 12633145"/>
              <a:gd name="connsiteY5819" fmla="*/ 9458689 h 10285411"/>
              <a:gd name="connsiteX5820" fmla="*/ 5727153 w 12633145"/>
              <a:gd name="connsiteY5820" fmla="*/ 9490224 h 10285411"/>
              <a:gd name="connsiteX5821" fmla="*/ 5679852 w 12633145"/>
              <a:gd name="connsiteY5821" fmla="*/ 9411389 h 10285411"/>
              <a:gd name="connsiteX5822" fmla="*/ 5648318 w 12633145"/>
              <a:gd name="connsiteY5822" fmla="*/ 9348319 h 10285411"/>
              <a:gd name="connsiteX5823" fmla="*/ 5632550 w 12633145"/>
              <a:gd name="connsiteY5823" fmla="*/ 9316785 h 10285411"/>
              <a:gd name="connsiteX5824" fmla="*/ 5601017 w 12633145"/>
              <a:gd name="connsiteY5824" fmla="*/ 9301019 h 10285411"/>
              <a:gd name="connsiteX5825" fmla="*/ 5590880 w 12633145"/>
              <a:gd name="connsiteY5825" fmla="*/ 9351699 h 10285411"/>
              <a:gd name="connsiteX5826" fmla="*/ 5601017 w 12633145"/>
              <a:gd name="connsiteY5826" fmla="*/ 9348319 h 10285411"/>
              <a:gd name="connsiteX5827" fmla="*/ 5592147 w 12633145"/>
              <a:gd name="connsiteY5827" fmla="*/ 9369014 h 10285411"/>
              <a:gd name="connsiteX5828" fmla="*/ 5588009 w 12633145"/>
              <a:gd name="connsiteY5828" fmla="*/ 9366058 h 10285411"/>
              <a:gd name="connsiteX5829" fmla="*/ 5585251 w 12633145"/>
              <a:gd name="connsiteY5829" fmla="*/ 9379854 h 10285411"/>
              <a:gd name="connsiteX5830" fmla="*/ 5601017 w 12633145"/>
              <a:gd name="connsiteY5830" fmla="*/ 9379854 h 10285411"/>
              <a:gd name="connsiteX5831" fmla="*/ 5601017 w 12633145"/>
              <a:gd name="connsiteY5831" fmla="*/ 9395620 h 10285411"/>
              <a:gd name="connsiteX5832" fmla="*/ 5601017 w 12633145"/>
              <a:gd name="connsiteY5832" fmla="*/ 9419271 h 10285411"/>
              <a:gd name="connsiteX5833" fmla="*/ 5601017 w 12633145"/>
              <a:gd name="connsiteY5833" fmla="*/ 9442921 h 10285411"/>
              <a:gd name="connsiteX5834" fmla="*/ 5585251 w 12633145"/>
              <a:gd name="connsiteY5834" fmla="*/ 9458689 h 10285411"/>
              <a:gd name="connsiteX5835" fmla="*/ 5569482 w 12633145"/>
              <a:gd name="connsiteY5835" fmla="*/ 9450805 h 10285411"/>
              <a:gd name="connsiteX5836" fmla="*/ 5569482 w 12633145"/>
              <a:gd name="connsiteY5836" fmla="*/ 9411389 h 10285411"/>
              <a:gd name="connsiteX5837" fmla="*/ 5569482 w 12633145"/>
              <a:gd name="connsiteY5837" fmla="*/ 9364086 h 10285411"/>
              <a:gd name="connsiteX5838" fmla="*/ 5537948 w 12633145"/>
              <a:gd name="connsiteY5838" fmla="*/ 9379854 h 10285411"/>
              <a:gd name="connsiteX5839" fmla="*/ 5522181 w 12633145"/>
              <a:gd name="connsiteY5839" fmla="*/ 9411389 h 10285411"/>
              <a:gd name="connsiteX5840" fmla="*/ 5490647 w 12633145"/>
              <a:gd name="connsiteY5840" fmla="*/ 9427155 h 10285411"/>
              <a:gd name="connsiteX5841" fmla="*/ 5490647 w 12633145"/>
              <a:gd name="connsiteY5841" fmla="*/ 9435039 h 10285411"/>
              <a:gd name="connsiteX5842" fmla="*/ 5490647 w 12633145"/>
              <a:gd name="connsiteY5842" fmla="*/ 9458689 h 10285411"/>
              <a:gd name="connsiteX5843" fmla="*/ 5506413 w 12633145"/>
              <a:gd name="connsiteY5843" fmla="*/ 9474456 h 10285411"/>
              <a:gd name="connsiteX5844" fmla="*/ 5514297 w 12633145"/>
              <a:gd name="connsiteY5844" fmla="*/ 9490224 h 10285411"/>
              <a:gd name="connsiteX5845" fmla="*/ 5506413 w 12633145"/>
              <a:gd name="connsiteY5845" fmla="*/ 9521757 h 10285411"/>
              <a:gd name="connsiteX5846" fmla="*/ 5522181 w 12633145"/>
              <a:gd name="connsiteY5846" fmla="*/ 9537525 h 10285411"/>
              <a:gd name="connsiteX5847" fmla="*/ 5490647 w 12633145"/>
              <a:gd name="connsiteY5847" fmla="*/ 9569060 h 10285411"/>
              <a:gd name="connsiteX5848" fmla="*/ 5466996 w 12633145"/>
              <a:gd name="connsiteY5848" fmla="*/ 9529641 h 10285411"/>
              <a:gd name="connsiteX5849" fmla="*/ 5474880 w 12633145"/>
              <a:gd name="connsiteY5849" fmla="*/ 9490224 h 10285411"/>
              <a:gd name="connsiteX5850" fmla="*/ 5466996 w 12633145"/>
              <a:gd name="connsiteY5850" fmla="*/ 9466574 h 10285411"/>
              <a:gd name="connsiteX5851" fmla="*/ 5459112 w 12633145"/>
              <a:gd name="connsiteY5851" fmla="*/ 9411389 h 10285411"/>
              <a:gd name="connsiteX5852" fmla="*/ 5459112 w 12633145"/>
              <a:gd name="connsiteY5852" fmla="*/ 9387736 h 10285411"/>
              <a:gd name="connsiteX5853" fmla="*/ 5443346 w 12633145"/>
              <a:gd name="connsiteY5853" fmla="*/ 9379854 h 10285411"/>
              <a:gd name="connsiteX5854" fmla="*/ 5427577 w 12633145"/>
              <a:gd name="connsiteY5854" fmla="*/ 9379854 h 10285411"/>
              <a:gd name="connsiteX5855" fmla="*/ 5411811 w 12633145"/>
              <a:gd name="connsiteY5855" fmla="*/ 9474456 h 10285411"/>
              <a:gd name="connsiteX5856" fmla="*/ 5396045 w 12633145"/>
              <a:gd name="connsiteY5856" fmla="*/ 9490224 h 10285411"/>
              <a:gd name="connsiteX5857" fmla="*/ 5396045 w 12633145"/>
              <a:gd name="connsiteY5857" fmla="*/ 9466574 h 10285411"/>
              <a:gd name="connsiteX5858" fmla="*/ 5396045 w 12633145"/>
              <a:gd name="connsiteY5858" fmla="*/ 9458689 h 10285411"/>
              <a:gd name="connsiteX5859" fmla="*/ 5396045 w 12633145"/>
              <a:gd name="connsiteY5859" fmla="*/ 9427155 h 10285411"/>
              <a:gd name="connsiteX5860" fmla="*/ 5396045 w 12633145"/>
              <a:gd name="connsiteY5860" fmla="*/ 9411389 h 10285411"/>
              <a:gd name="connsiteX5861" fmla="*/ 5396045 w 12633145"/>
              <a:gd name="connsiteY5861" fmla="*/ 9395620 h 10285411"/>
              <a:gd name="connsiteX5862" fmla="*/ 5364510 w 12633145"/>
              <a:gd name="connsiteY5862" fmla="*/ 9427155 h 10285411"/>
              <a:gd name="connsiteX5863" fmla="*/ 5356626 w 12633145"/>
              <a:gd name="connsiteY5863" fmla="*/ 9442921 h 10285411"/>
              <a:gd name="connsiteX5864" fmla="*/ 5356626 w 12633145"/>
              <a:gd name="connsiteY5864" fmla="*/ 9458689 h 10285411"/>
              <a:gd name="connsiteX5865" fmla="*/ 5364510 w 12633145"/>
              <a:gd name="connsiteY5865" fmla="*/ 9474456 h 10285411"/>
              <a:gd name="connsiteX5866" fmla="*/ 5380276 w 12633145"/>
              <a:gd name="connsiteY5866" fmla="*/ 9474456 h 10285411"/>
              <a:gd name="connsiteX5867" fmla="*/ 5380276 w 12633145"/>
              <a:gd name="connsiteY5867" fmla="*/ 9490224 h 10285411"/>
              <a:gd name="connsiteX5868" fmla="*/ 5380276 w 12633145"/>
              <a:gd name="connsiteY5868" fmla="*/ 9521757 h 10285411"/>
              <a:gd name="connsiteX5869" fmla="*/ 5364510 w 12633145"/>
              <a:gd name="connsiteY5869" fmla="*/ 9521757 h 10285411"/>
              <a:gd name="connsiteX5870" fmla="*/ 5348742 w 12633145"/>
              <a:gd name="connsiteY5870" fmla="*/ 9505990 h 10285411"/>
              <a:gd name="connsiteX5871" fmla="*/ 5332976 w 12633145"/>
              <a:gd name="connsiteY5871" fmla="*/ 9505990 h 10285411"/>
              <a:gd name="connsiteX5872" fmla="*/ 5317209 w 12633145"/>
              <a:gd name="connsiteY5872" fmla="*/ 9490224 h 10285411"/>
              <a:gd name="connsiteX5873" fmla="*/ 5325091 w 12633145"/>
              <a:gd name="connsiteY5873" fmla="*/ 9545409 h 10285411"/>
              <a:gd name="connsiteX5874" fmla="*/ 5348742 w 12633145"/>
              <a:gd name="connsiteY5874" fmla="*/ 9569060 h 10285411"/>
              <a:gd name="connsiteX5875" fmla="*/ 5360567 w 12633145"/>
              <a:gd name="connsiteY5875" fmla="*/ 9565116 h 10285411"/>
              <a:gd name="connsiteX5876" fmla="*/ 5356626 w 12633145"/>
              <a:gd name="connsiteY5876" fmla="*/ 9576942 h 10285411"/>
              <a:gd name="connsiteX5877" fmla="*/ 5332976 w 12633145"/>
              <a:gd name="connsiteY5877" fmla="*/ 9600592 h 10285411"/>
              <a:gd name="connsiteX5878" fmla="*/ 5301441 w 12633145"/>
              <a:gd name="connsiteY5878" fmla="*/ 9584826 h 10285411"/>
              <a:gd name="connsiteX5879" fmla="*/ 5317209 w 12633145"/>
              <a:gd name="connsiteY5879" fmla="*/ 9640011 h 10285411"/>
              <a:gd name="connsiteX5880" fmla="*/ 5301441 w 12633145"/>
              <a:gd name="connsiteY5880" fmla="*/ 9663661 h 10285411"/>
              <a:gd name="connsiteX5881" fmla="*/ 5285675 w 12633145"/>
              <a:gd name="connsiteY5881" fmla="*/ 9687312 h 10285411"/>
              <a:gd name="connsiteX5882" fmla="*/ 5285675 w 12633145"/>
              <a:gd name="connsiteY5882" fmla="*/ 9695196 h 10285411"/>
              <a:gd name="connsiteX5883" fmla="*/ 5262024 w 12633145"/>
              <a:gd name="connsiteY5883" fmla="*/ 9710962 h 10285411"/>
              <a:gd name="connsiteX5884" fmla="*/ 5238372 w 12633145"/>
              <a:gd name="connsiteY5884" fmla="*/ 9734612 h 10285411"/>
              <a:gd name="connsiteX5885" fmla="*/ 5230490 w 12633145"/>
              <a:gd name="connsiteY5885" fmla="*/ 9750381 h 10285411"/>
              <a:gd name="connsiteX5886" fmla="*/ 5222605 w 12633145"/>
              <a:gd name="connsiteY5886" fmla="*/ 9789798 h 10285411"/>
              <a:gd name="connsiteX5887" fmla="*/ 5214721 w 12633145"/>
              <a:gd name="connsiteY5887" fmla="*/ 9821332 h 10285411"/>
              <a:gd name="connsiteX5888" fmla="*/ 5191071 w 12633145"/>
              <a:gd name="connsiteY5888" fmla="*/ 9860751 h 10285411"/>
              <a:gd name="connsiteX5889" fmla="*/ 5167420 w 12633145"/>
              <a:gd name="connsiteY5889" fmla="*/ 9892283 h 10285411"/>
              <a:gd name="connsiteX5890" fmla="*/ 5159536 w 12633145"/>
              <a:gd name="connsiteY5890" fmla="*/ 9908052 h 10285411"/>
              <a:gd name="connsiteX5891" fmla="*/ 5183189 w 12633145"/>
              <a:gd name="connsiteY5891" fmla="*/ 9939586 h 10285411"/>
              <a:gd name="connsiteX5892" fmla="*/ 5206839 w 12633145"/>
              <a:gd name="connsiteY5892" fmla="*/ 9931702 h 10285411"/>
              <a:gd name="connsiteX5893" fmla="*/ 5206839 w 12633145"/>
              <a:gd name="connsiteY5893" fmla="*/ 9947468 h 10285411"/>
              <a:gd name="connsiteX5894" fmla="*/ 5183189 w 12633145"/>
              <a:gd name="connsiteY5894" fmla="*/ 9963237 h 10285411"/>
              <a:gd name="connsiteX5895" fmla="*/ 5143770 w 12633145"/>
              <a:gd name="connsiteY5895" fmla="*/ 9947468 h 10285411"/>
              <a:gd name="connsiteX5896" fmla="*/ 5128004 w 12633145"/>
              <a:gd name="connsiteY5896" fmla="*/ 9947468 h 10285411"/>
              <a:gd name="connsiteX5897" fmla="*/ 5096469 w 12633145"/>
              <a:gd name="connsiteY5897" fmla="*/ 9947468 h 10285411"/>
              <a:gd name="connsiteX5898" fmla="*/ 5049168 w 12633145"/>
              <a:gd name="connsiteY5898" fmla="*/ 9947468 h 10285411"/>
              <a:gd name="connsiteX5899" fmla="*/ 5064935 w 12633145"/>
              <a:gd name="connsiteY5899" fmla="*/ 9994771 h 10285411"/>
              <a:gd name="connsiteX5900" fmla="*/ 5057050 w 12633145"/>
              <a:gd name="connsiteY5900" fmla="*/ 10049956 h 10285411"/>
              <a:gd name="connsiteX5901" fmla="*/ 5017634 w 12633145"/>
              <a:gd name="connsiteY5901" fmla="*/ 10057839 h 10285411"/>
              <a:gd name="connsiteX5902" fmla="*/ 4978215 w 12633145"/>
              <a:gd name="connsiteY5902" fmla="*/ 10042072 h 10285411"/>
              <a:gd name="connsiteX5903" fmla="*/ 4938798 w 12633145"/>
              <a:gd name="connsiteY5903" fmla="*/ 10034188 h 10285411"/>
              <a:gd name="connsiteX5904" fmla="*/ 4907264 w 12633145"/>
              <a:gd name="connsiteY5904" fmla="*/ 10026304 h 10285411"/>
              <a:gd name="connsiteX5905" fmla="*/ 4875728 w 12633145"/>
              <a:gd name="connsiteY5905" fmla="*/ 10042072 h 10285411"/>
              <a:gd name="connsiteX5906" fmla="*/ 4875728 w 12633145"/>
              <a:gd name="connsiteY5906" fmla="*/ 10057839 h 10285411"/>
              <a:gd name="connsiteX5907" fmla="*/ 4875728 w 12633145"/>
              <a:gd name="connsiteY5907" fmla="*/ 10073607 h 10285411"/>
              <a:gd name="connsiteX5908" fmla="*/ 4875728 w 12633145"/>
              <a:gd name="connsiteY5908" fmla="*/ 10089373 h 10285411"/>
              <a:gd name="connsiteX5909" fmla="*/ 4859962 w 12633145"/>
              <a:gd name="connsiteY5909" fmla="*/ 10120908 h 10285411"/>
              <a:gd name="connsiteX5910" fmla="*/ 4844194 w 12633145"/>
              <a:gd name="connsiteY5910" fmla="*/ 10136674 h 10285411"/>
              <a:gd name="connsiteX5911" fmla="*/ 4828428 w 12633145"/>
              <a:gd name="connsiteY5911" fmla="*/ 10105139 h 10285411"/>
              <a:gd name="connsiteX5912" fmla="*/ 4812662 w 12633145"/>
              <a:gd name="connsiteY5912" fmla="*/ 10081489 h 10285411"/>
              <a:gd name="connsiteX5913" fmla="*/ 4812662 w 12633145"/>
              <a:gd name="connsiteY5913" fmla="*/ 10057839 h 10285411"/>
              <a:gd name="connsiteX5914" fmla="*/ 4812662 w 12633145"/>
              <a:gd name="connsiteY5914" fmla="*/ 10042072 h 10285411"/>
              <a:gd name="connsiteX5915" fmla="*/ 4781127 w 12633145"/>
              <a:gd name="connsiteY5915" fmla="*/ 10089373 h 10285411"/>
              <a:gd name="connsiteX5916" fmla="*/ 4773243 w 12633145"/>
              <a:gd name="connsiteY5916" fmla="*/ 10120908 h 10285411"/>
              <a:gd name="connsiteX5917" fmla="*/ 4733826 w 12633145"/>
              <a:gd name="connsiteY5917" fmla="*/ 10089373 h 10285411"/>
              <a:gd name="connsiteX5918" fmla="*/ 4733826 w 12633145"/>
              <a:gd name="connsiteY5918" fmla="*/ 9994771 h 10285411"/>
              <a:gd name="connsiteX5919" fmla="*/ 4749593 w 12633145"/>
              <a:gd name="connsiteY5919" fmla="*/ 9979003 h 10285411"/>
              <a:gd name="connsiteX5920" fmla="*/ 4733826 w 12633145"/>
              <a:gd name="connsiteY5920" fmla="*/ 9931702 h 10285411"/>
              <a:gd name="connsiteX5921" fmla="*/ 4718058 w 12633145"/>
              <a:gd name="connsiteY5921" fmla="*/ 9892283 h 10285411"/>
              <a:gd name="connsiteX5922" fmla="*/ 4733826 w 12633145"/>
              <a:gd name="connsiteY5922" fmla="*/ 9852867 h 10285411"/>
              <a:gd name="connsiteX5923" fmla="*/ 4733826 w 12633145"/>
              <a:gd name="connsiteY5923" fmla="*/ 9837101 h 10285411"/>
              <a:gd name="connsiteX5924" fmla="*/ 4725942 w 12633145"/>
              <a:gd name="connsiteY5924" fmla="*/ 9829216 h 10285411"/>
              <a:gd name="connsiteX5925" fmla="*/ 4718058 w 12633145"/>
              <a:gd name="connsiteY5925" fmla="*/ 9813448 h 10285411"/>
              <a:gd name="connsiteX5926" fmla="*/ 4718058 w 12633145"/>
              <a:gd name="connsiteY5926" fmla="*/ 9805566 h 10285411"/>
              <a:gd name="connsiteX5927" fmla="*/ 4749593 w 12633145"/>
              <a:gd name="connsiteY5927" fmla="*/ 9805566 h 10285411"/>
              <a:gd name="connsiteX5928" fmla="*/ 4765359 w 12633145"/>
              <a:gd name="connsiteY5928" fmla="*/ 9789798 h 10285411"/>
              <a:gd name="connsiteX5929" fmla="*/ 4796894 w 12633145"/>
              <a:gd name="connsiteY5929" fmla="*/ 9710962 h 10285411"/>
              <a:gd name="connsiteX5930" fmla="*/ 4812662 w 12633145"/>
              <a:gd name="connsiteY5930" fmla="*/ 9726730 h 10285411"/>
              <a:gd name="connsiteX5931" fmla="*/ 4812662 w 12633145"/>
              <a:gd name="connsiteY5931" fmla="*/ 9742497 h 10285411"/>
              <a:gd name="connsiteX5932" fmla="*/ 4796894 w 12633145"/>
              <a:gd name="connsiteY5932" fmla="*/ 9789798 h 10285411"/>
              <a:gd name="connsiteX5933" fmla="*/ 4812662 w 12633145"/>
              <a:gd name="connsiteY5933" fmla="*/ 9774031 h 10285411"/>
              <a:gd name="connsiteX5934" fmla="*/ 4836312 w 12633145"/>
              <a:gd name="connsiteY5934" fmla="*/ 9758265 h 10285411"/>
              <a:gd name="connsiteX5935" fmla="*/ 4828428 w 12633145"/>
              <a:gd name="connsiteY5935" fmla="*/ 9781915 h 10285411"/>
              <a:gd name="connsiteX5936" fmla="*/ 4828428 w 12633145"/>
              <a:gd name="connsiteY5936" fmla="*/ 9805566 h 10285411"/>
              <a:gd name="connsiteX5937" fmla="*/ 4828428 w 12633145"/>
              <a:gd name="connsiteY5937" fmla="*/ 9829216 h 10285411"/>
              <a:gd name="connsiteX5938" fmla="*/ 4812662 w 12633145"/>
              <a:gd name="connsiteY5938" fmla="*/ 9852867 h 10285411"/>
              <a:gd name="connsiteX5939" fmla="*/ 4875728 w 12633145"/>
              <a:gd name="connsiteY5939" fmla="*/ 9805566 h 10285411"/>
              <a:gd name="connsiteX5940" fmla="*/ 4923030 w 12633145"/>
              <a:gd name="connsiteY5940" fmla="*/ 9742497 h 10285411"/>
              <a:gd name="connsiteX5941" fmla="*/ 4899379 w 12633145"/>
              <a:gd name="connsiteY5941" fmla="*/ 9789798 h 10285411"/>
              <a:gd name="connsiteX5942" fmla="*/ 4867845 w 12633145"/>
              <a:gd name="connsiteY5942" fmla="*/ 9852867 h 10285411"/>
              <a:gd name="connsiteX5943" fmla="*/ 4859962 w 12633145"/>
              <a:gd name="connsiteY5943" fmla="*/ 9868633 h 10285411"/>
              <a:gd name="connsiteX5944" fmla="*/ 4875728 w 12633145"/>
              <a:gd name="connsiteY5944" fmla="*/ 9868633 h 10285411"/>
              <a:gd name="connsiteX5945" fmla="*/ 4891497 w 12633145"/>
              <a:gd name="connsiteY5945" fmla="*/ 9837101 h 10285411"/>
              <a:gd name="connsiteX5946" fmla="*/ 4891497 w 12633145"/>
              <a:gd name="connsiteY5946" fmla="*/ 9884401 h 10285411"/>
              <a:gd name="connsiteX5947" fmla="*/ 4883613 w 12633145"/>
              <a:gd name="connsiteY5947" fmla="*/ 9908052 h 10285411"/>
              <a:gd name="connsiteX5948" fmla="*/ 4899379 w 12633145"/>
              <a:gd name="connsiteY5948" fmla="*/ 9915936 h 10285411"/>
              <a:gd name="connsiteX5949" fmla="*/ 4883613 w 12633145"/>
              <a:gd name="connsiteY5949" fmla="*/ 9947468 h 10285411"/>
              <a:gd name="connsiteX5950" fmla="*/ 4875728 w 12633145"/>
              <a:gd name="connsiteY5950" fmla="*/ 9979003 h 10285411"/>
              <a:gd name="connsiteX5951" fmla="*/ 4907264 w 12633145"/>
              <a:gd name="connsiteY5951" fmla="*/ 9979003 h 10285411"/>
              <a:gd name="connsiteX5952" fmla="*/ 4923030 w 12633145"/>
              <a:gd name="connsiteY5952" fmla="*/ 9947468 h 10285411"/>
              <a:gd name="connsiteX5953" fmla="*/ 4938798 w 12633145"/>
              <a:gd name="connsiteY5953" fmla="*/ 9915936 h 10285411"/>
              <a:gd name="connsiteX5954" fmla="*/ 4954566 w 12633145"/>
              <a:gd name="connsiteY5954" fmla="*/ 9848926 h 10285411"/>
              <a:gd name="connsiteX5955" fmla="*/ 4950928 w 12633145"/>
              <a:gd name="connsiteY5955" fmla="*/ 9826192 h 10285411"/>
              <a:gd name="connsiteX5956" fmla="*/ 4954564 w 12633145"/>
              <a:gd name="connsiteY5956" fmla="*/ 9837101 h 10285411"/>
              <a:gd name="connsiteX5957" fmla="*/ 4978215 w 12633145"/>
              <a:gd name="connsiteY5957" fmla="*/ 9852867 h 10285411"/>
              <a:gd name="connsiteX5958" fmla="*/ 4986099 w 12633145"/>
              <a:gd name="connsiteY5958" fmla="*/ 9868633 h 10285411"/>
              <a:gd name="connsiteX5959" fmla="*/ 5001865 w 12633145"/>
              <a:gd name="connsiteY5959" fmla="*/ 9884401 h 10285411"/>
              <a:gd name="connsiteX5960" fmla="*/ 5001865 w 12633145"/>
              <a:gd name="connsiteY5960" fmla="*/ 9868633 h 10285411"/>
              <a:gd name="connsiteX5961" fmla="*/ 5017634 w 12633145"/>
              <a:gd name="connsiteY5961" fmla="*/ 9837101 h 10285411"/>
              <a:gd name="connsiteX5962" fmla="*/ 5033399 w 12633145"/>
              <a:gd name="connsiteY5962" fmla="*/ 9805566 h 10285411"/>
              <a:gd name="connsiteX5963" fmla="*/ 5017634 w 12633145"/>
              <a:gd name="connsiteY5963" fmla="*/ 9789798 h 10285411"/>
              <a:gd name="connsiteX5964" fmla="*/ 5001865 w 12633145"/>
              <a:gd name="connsiteY5964" fmla="*/ 9774031 h 10285411"/>
              <a:gd name="connsiteX5965" fmla="*/ 5017634 w 12633145"/>
              <a:gd name="connsiteY5965" fmla="*/ 9774031 h 10285411"/>
              <a:gd name="connsiteX5966" fmla="*/ 5064935 w 12633145"/>
              <a:gd name="connsiteY5966" fmla="*/ 9774031 h 10285411"/>
              <a:gd name="connsiteX5967" fmla="*/ 5080701 w 12633145"/>
              <a:gd name="connsiteY5967" fmla="*/ 9750381 h 10285411"/>
              <a:gd name="connsiteX5968" fmla="*/ 5096469 w 12633145"/>
              <a:gd name="connsiteY5968" fmla="*/ 9742497 h 10285411"/>
              <a:gd name="connsiteX5969" fmla="*/ 5096469 w 12633145"/>
              <a:gd name="connsiteY5969" fmla="*/ 9710962 h 10285411"/>
              <a:gd name="connsiteX5970" fmla="*/ 5080701 w 12633145"/>
              <a:gd name="connsiteY5970" fmla="*/ 9710962 h 10285411"/>
              <a:gd name="connsiteX5971" fmla="*/ 5064935 w 12633145"/>
              <a:gd name="connsiteY5971" fmla="*/ 9679430 h 10285411"/>
              <a:gd name="connsiteX5972" fmla="*/ 5080701 w 12633145"/>
              <a:gd name="connsiteY5972" fmla="*/ 9663661 h 10285411"/>
              <a:gd name="connsiteX5973" fmla="*/ 5096469 w 12633145"/>
              <a:gd name="connsiteY5973" fmla="*/ 9569060 h 10285411"/>
              <a:gd name="connsiteX5974" fmla="*/ 5112235 w 12633145"/>
              <a:gd name="connsiteY5974" fmla="*/ 9490224 h 10285411"/>
              <a:gd name="connsiteX5975" fmla="*/ 5096469 w 12633145"/>
              <a:gd name="connsiteY5975" fmla="*/ 9474456 h 10285411"/>
              <a:gd name="connsiteX5976" fmla="*/ 5080701 w 12633145"/>
              <a:gd name="connsiteY5976" fmla="*/ 9474456 h 10285411"/>
              <a:gd name="connsiteX5977" fmla="*/ 5064935 w 12633145"/>
              <a:gd name="connsiteY5977" fmla="*/ 9474456 h 10285411"/>
              <a:gd name="connsiteX5978" fmla="*/ 5049168 w 12633145"/>
              <a:gd name="connsiteY5978" fmla="*/ 9490224 h 10285411"/>
              <a:gd name="connsiteX5979" fmla="*/ 5033399 w 12633145"/>
              <a:gd name="connsiteY5979" fmla="*/ 9505990 h 10285411"/>
              <a:gd name="connsiteX5980" fmla="*/ 5017634 w 12633145"/>
              <a:gd name="connsiteY5980" fmla="*/ 9537525 h 10285411"/>
              <a:gd name="connsiteX5981" fmla="*/ 5017634 w 12633145"/>
              <a:gd name="connsiteY5981" fmla="*/ 9569060 h 10285411"/>
              <a:gd name="connsiteX5982" fmla="*/ 5017634 w 12633145"/>
              <a:gd name="connsiteY5982" fmla="*/ 9632127 h 10285411"/>
              <a:gd name="connsiteX5983" fmla="*/ 4986099 w 12633145"/>
              <a:gd name="connsiteY5983" fmla="*/ 9632127 h 10285411"/>
              <a:gd name="connsiteX5984" fmla="*/ 4986099 w 12633145"/>
              <a:gd name="connsiteY5984" fmla="*/ 9647895 h 10285411"/>
              <a:gd name="connsiteX5985" fmla="*/ 4970333 w 12633145"/>
              <a:gd name="connsiteY5985" fmla="*/ 9663661 h 10285411"/>
              <a:gd name="connsiteX5986" fmla="*/ 4970333 w 12633145"/>
              <a:gd name="connsiteY5986" fmla="*/ 9600592 h 10285411"/>
              <a:gd name="connsiteX5987" fmla="*/ 4986099 w 12633145"/>
              <a:gd name="connsiteY5987" fmla="*/ 9569060 h 10285411"/>
              <a:gd name="connsiteX5988" fmla="*/ 4986099 w 12633145"/>
              <a:gd name="connsiteY5988" fmla="*/ 9553291 h 10285411"/>
              <a:gd name="connsiteX5989" fmla="*/ 5001865 w 12633145"/>
              <a:gd name="connsiteY5989" fmla="*/ 9553291 h 10285411"/>
              <a:gd name="connsiteX5990" fmla="*/ 4993983 w 12633145"/>
              <a:gd name="connsiteY5990" fmla="*/ 9537525 h 10285411"/>
              <a:gd name="connsiteX5991" fmla="*/ 4986099 w 12633145"/>
              <a:gd name="connsiteY5991" fmla="*/ 9545409 h 10285411"/>
              <a:gd name="connsiteX5992" fmla="*/ 4978215 w 12633145"/>
              <a:gd name="connsiteY5992" fmla="*/ 9561175 h 10285411"/>
              <a:gd name="connsiteX5993" fmla="*/ 4970333 w 12633145"/>
              <a:gd name="connsiteY5993" fmla="*/ 9569060 h 10285411"/>
              <a:gd name="connsiteX5994" fmla="*/ 4954564 w 12633145"/>
              <a:gd name="connsiteY5994" fmla="*/ 9584826 h 10285411"/>
              <a:gd name="connsiteX5995" fmla="*/ 4954564 w 12633145"/>
              <a:gd name="connsiteY5995" fmla="*/ 9553291 h 10285411"/>
              <a:gd name="connsiteX5996" fmla="*/ 4938798 w 12633145"/>
              <a:gd name="connsiteY5996" fmla="*/ 9505990 h 10285411"/>
              <a:gd name="connsiteX5997" fmla="*/ 4907264 w 12633145"/>
              <a:gd name="connsiteY5997" fmla="*/ 9474456 h 10285411"/>
              <a:gd name="connsiteX5998" fmla="*/ 4875728 w 12633145"/>
              <a:gd name="connsiteY5998" fmla="*/ 9458689 h 10285411"/>
              <a:gd name="connsiteX5999" fmla="*/ 4859962 w 12633145"/>
              <a:gd name="connsiteY5999" fmla="*/ 9474456 h 10285411"/>
              <a:gd name="connsiteX6000" fmla="*/ 4883613 w 12633145"/>
              <a:gd name="connsiteY6000" fmla="*/ 9474456 h 10285411"/>
              <a:gd name="connsiteX6001" fmla="*/ 4899379 w 12633145"/>
              <a:gd name="connsiteY6001" fmla="*/ 9498106 h 10285411"/>
              <a:gd name="connsiteX6002" fmla="*/ 4923030 w 12633145"/>
              <a:gd name="connsiteY6002" fmla="*/ 9521757 h 10285411"/>
              <a:gd name="connsiteX6003" fmla="*/ 4938798 w 12633145"/>
              <a:gd name="connsiteY6003" fmla="*/ 9505990 h 10285411"/>
              <a:gd name="connsiteX6004" fmla="*/ 4923030 w 12633145"/>
              <a:gd name="connsiteY6004" fmla="*/ 9537525 h 10285411"/>
              <a:gd name="connsiteX6005" fmla="*/ 4907264 w 12633145"/>
              <a:gd name="connsiteY6005" fmla="*/ 9584826 h 10285411"/>
              <a:gd name="connsiteX6006" fmla="*/ 4891497 w 12633145"/>
              <a:gd name="connsiteY6006" fmla="*/ 9616360 h 10285411"/>
              <a:gd name="connsiteX6007" fmla="*/ 4875728 w 12633145"/>
              <a:gd name="connsiteY6007" fmla="*/ 9632127 h 10285411"/>
              <a:gd name="connsiteX6008" fmla="*/ 4859962 w 12633145"/>
              <a:gd name="connsiteY6008" fmla="*/ 9647895 h 10285411"/>
              <a:gd name="connsiteX6009" fmla="*/ 4844194 w 12633145"/>
              <a:gd name="connsiteY6009" fmla="*/ 9647895 h 10285411"/>
              <a:gd name="connsiteX6010" fmla="*/ 4844194 w 12633145"/>
              <a:gd name="connsiteY6010" fmla="*/ 9679430 h 10285411"/>
              <a:gd name="connsiteX6011" fmla="*/ 4812662 w 12633145"/>
              <a:gd name="connsiteY6011" fmla="*/ 9695196 h 10285411"/>
              <a:gd name="connsiteX6012" fmla="*/ 4796894 w 12633145"/>
              <a:gd name="connsiteY6012" fmla="*/ 9695196 h 10285411"/>
              <a:gd name="connsiteX6013" fmla="*/ 4796894 w 12633145"/>
              <a:gd name="connsiteY6013" fmla="*/ 9663661 h 10285411"/>
              <a:gd name="connsiteX6014" fmla="*/ 4796894 w 12633145"/>
              <a:gd name="connsiteY6014" fmla="*/ 9647895 h 10285411"/>
              <a:gd name="connsiteX6015" fmla="*/ 4796894 w 12633145"/>
              <a:gd name="connsiteY6015" fmla="*/ 9632127 h 10285411"/>
              <a:gd name="connsiteX6016" fmla="*/ 4781127 w 12633145"/>
              <a:gd name="connsiteY6016" fmla="*/ 9608476 h 10285411"/>
              <a:gd name="connsiteX6017" fmla="*/ 4796894 w 12633145"/>
              <a:gd name="connsiteY6017" fmla="*/ 9584826 h 10285411"/>
              <a:gd name="connsiteX6018" fmla="*/ 4812662 w 12633145"/>
              <a:gd name="connsiteY6018" fmla="*/ 9569060 h 10285411"/>
              <a:gd name="connsiteX6019" fmla="*/ 4828428 w 12633145"/>
              <a:gd name="connsiteY6019" fmla="*/ 9490224 h 10285411"/>
              <a:gd name="connsiteX6020" fmla="*/ 4844194 w 12633145"/>
              <a:gd name="connsiteY6020" fmla="*/ 9490224 h 10285411"/>
              <a:gd name="connsiteX6021" fmla="*/ 4844194 w 12633145"/>
              <a:gd name="connsiteY6021" fmla="*/ 9466574 h 10285411"/>
              <a:gd name="connsiteX6022" fmla="*/ 4859962 w 12633145"/>
              <a:gd name="connsiteY6022" fmla="*/ 9458689 h 10285411"/>
              <a:gd name="connsiteX6023" fmla="*/ 4844194 w 12633145"/>
              <a:gd name="connsiteY6023" fmla="*/ 9458689 h 10285411"/>
              <a:gd name="connsiteX6024" fmla="*/ 4812662 w 12633145"/>
              <a:gd name="connsiteY6024" fmla="*/ 9490224 h 10285411"/>
              <a:gd name="connsiteX6025" fmla="*/ 4828428 w 12633145"/>
              <a:gd name="connsiteY6025" fmla="*/ 9458689 h 10285411"/>
              <a:gd name="connsiteX6026" fmla="*/ 4836312 w 12633145"/>
              <a:gd name="connsiteY6026" fmla="*/ 9419271 h 10285411"/>
              <a:gd name="connsiteX6027" fmla="*/ 4844194 w 12633145"/>
              <a:gd name="connsiteY6027" fmla="*/ 9395620 h 10285411"/>
              <a:gd name="connsiteX6028" fmla="*/ 4859962 w 12633145"/>
              <a:gd name="connsiteY6028" fmla="*/ 9316785 h 10285411"/>
              <a:gd name="connsiteX6029" fmla="*/ 4859962 w 12633145"/>
              <a:gd name="connsiteY6029" fmla="*/ 9379854 h 10285411"/>
              <a:gd name="connsiteX6030" fmla="*/ 4859962 w 12633145"/>
              <a:gd name="connsiteY6030" fmla="*/ 9395620 h 10285411"/>
              <a:gd name="connsiteX6031" fmla="*/ 4859962 w 12633145"/>
              <a:gd name="connsiteY6031" fmla="*/ 9411389 h 10285411"/>
              <a:gd name="connsiteX6032" fmla="*/ 4875728 w 12633145"/>
              <a:gd name="connsiteY6032" fmla="*/ 9411389 h 10285411"/>
              <a:gd name="connsiteX6033" fmla="*/ 4883613 w 12633145"/>
              <a:gd name="connsiteY6033" fmla="*/ 9419271 h 10285411"/>
              <a:gd name="connsiteX6034" fmla="*/ 4891497 w 12633145"/>
              <a:gd name="connsiteY6034" fmla="*/ 9427155 h 10285411"/>
              <a:gd name="connsiteX6035" fmla="*/ 4907264 w 12633145"/>
              <a:gd name="connsiteY6035" fmla="*/ 9442921 h 10285411"/>
              <a:gd name="connsiteX6036" fmla="*/ 4930914 w 12633145"/>
              <a:gd name="connsiteY6036" fmla="*/ 9450805 h 10285411"/>
              <a:gd name="connsiteX6037" fmla="*/ 4954564 w 12633145"/>
              <a:gd name="connsiteY6037" fmla="*/ 9442921 h 10285411"/>
              <a:gd name="connsiteX6038" fmla="*/ 4954564 w 12633145"/>
              <a:gd name="connsiteY6038" fmla="*/ 9427155 h 10285411"/>
              <a:gd name="connsiteX6039" fmla="*/ 4954564 w 12633145"/>
              <a:gd name="connsiteY6039" fmla="*/ 9411389 h 10285411"/>
              <a:gd name="connsiteX6040" fmla="*/ 4970333 w 12633145"/>
              <a:gd name="connsiteY6040" fmla="*/ 9427155 h 10285411"/>
              <a:gd name="connsiteX6041" fmla="*/ 4986099 w 12633145"/>
              <a:gd name="connsiteY6041" fmla="*/ 9419271 h 10285411"/>
              <a:gd name="connsiteX6042" fmla="*/ 5017634 w 12633145"/>
              <a:gd name="connsiteY6042" fmla="*/ 9395620 h 10285411"/>
              <a:gd name="connsiteX6043" fmla="*/ 5041284 w 12633145"/>
              <a:gd name="connsiteY6043" fmla="*/ 9371970 h 10285411"/>
              <a:gd name="connsiteX6044" fmla="*/ 5049168 w 12633145"/>
              <a:gd name="connsiteY6044" fmla="*/ 9364086 h 10285411"/>
              <a:gd name="connsiteX6045" fmla="*/ 5033399 w 12633145"/>
              <a:gd name="connsiteY6045" fmla="*/ 9340437 h 10285411"/>
              <a:gd name="connsiteX6046" fmla="*/ 5009750 w 12633145"/>
              <a:gd name="connsiteY6046" fmla="*/ 9332553 h 10285411"/>
              <a:gd name="connsiteX6047" fmla="*/ 4970333 w 12633145"/>
              <a:gd name="connsiteY6047" fmla="*/ 9348319 h 10285411"/>
              <a:gd name="connsiteX6048" fmla="*/ 4986099 w 12633145"/>
              <a:gd name="connsiteY6048" fmla="*/ 9316785 h 10285411"/>
              <a:gd name="connsiteX6049" fmla="*/ 5001865 w 12633145"/>
              <a:gd name="connsiteY6049" fmla="*/ 9285252 h 10285411"/>
              <a:gd name="connsiteX6050" fmla="*/ 5009750 w 12633145"/>
              <a:gd name="connsiteY6050" fmla="*/ 9277368 h 10285411"/>
              <a:gd name="connsiteX6051" fmla="*/ 5033399 w 12633145"/>
              <a:gd name="connsiteY6051" fmla="*/ 9269484 h 10285411"/>
              <a:gd name="connsiteX6052" fmla="*/ 5049168 w 12633145"/>
              <a:gd name="connsiteY6052" fmla="*/ 9237949 h 10285411"/>
              <a:gd name="connsiteX6053" fmla="*/ 5049168 w 12633145"/>
              <a:gd name="connsiteY6053" fmla="*/ 9214299 h 10285411"/>
              <a:gd name="connsiteX6054" fmla="*/ 5049168 w 12633145"/>
              <a:gd name="connsiteY6054" fmla="*/ 9190648 h 10285411"/>
              <a:gd name="connsiteX6055" fmla="*/ 5064935 w 12633145"/>
              <a:gd name="connsiteY6055" fmla="*/ 9174882 h 10285411"/>
              <a:gd name="connsiteX6056" fmla="*/ 5064935 w 12633145"/>
              <a:gd name="connsiteY6056" fmla="*/ 9111813 h 10285411"/>
              <a:gd name="connsiteX6057" fmla="*/ 5049168 w 12633145"/>
              <a:gd name="connsiteY6057" fmla="*/ 9064512 h 10285411"/>
              <a:gd name="connsiteX6058" fmla="*/ 5033399 w 12633145"/>
              <a:gd name="connsiteY6058" fmla="*/ 9048746 h 10285411"/>
              <a:gd name="connsiteX6059" fmla="*/ 5049168 w 12633145"/>
              <a:gd name="connsiteY6059" fmla="*/ 9048746 h 10285411"/>
              <a:gd name="connsiteX6060" fmla="*/ 5057050 w 12633145"/>
              <a:gd name="connsiteY6060" fmla="*/ 9056628 h 10285411"/>
              <a:gd name="connsiteX6061" fmla="*/ 5080701 w 12633145"/>
              <a:gd name="connsiteY6061" fmla="*/ 9064512 h 10285411"/>
              <a:gd name="connsiteX6062" fmla="*/ 5080701 w 12633145"/>
              <a:gd name="connsiteY6062" fmla="*/ 9096047 h 10285411"/>
              <a:gd name="connsiteX6063" fmla="*/ 5096469 w 12633145"/>
              <a:gd name="connsiteY6063" fmla="*/ 9111813 h 10285411"/>
              <a:gd name="connsiteX6064" fmla="*/ 5128004 w 12633145"/>
              <a:gd name="connsiteY6064" fmla="*/ 9096047 h 10285411"/>
              <a:gd name="connsiteX6065" fmla="*/ 5143770 w 12633145"/>
              <a:gd name="connsiteY6065" fmla="*/ 9088163 h 10285411"/>
              <a:gd name="connsiteX6066" fmla="*/ 5143770 w 12633145"/>
              <a:gd name="connsiteY6066" fmla="*/ 9064512 h 10285411"/>
              <a:gd name="connsiteX6067" fmla="*/ 5112235 w 12633145"/>
              <a:gd name="connsiteY6067" fmla="*/ 9064512 h 10285411"/>
              <a:gd name="connsiteX6068" fmla="*/ 5096469 w 12633145"/>
              <a:gd name="connsiteY6068" fmla="*/ 9064512 h 10285411"/>
              <a:gd name="connsiteX6069" fmla="*/ 5080701 w 12633145"/>
              <a:gd name="connsiteY6069" fmla="*/ 9048746 h 10285411"/>
              <a:gd name="connsiteX6070" fmla="*/ 5143770 w 12633145"/>
              <a:gd name="connsiteY6070" fmla="*/ 9017211 h 10285411"/>
              <a:gd name="connsiteX6071" fmla="*/ 5159536 w 12633145"/>
              <a:gd name="connsiteY6071" fmla="*/ 9009327 h 10285411"/>
              <a:gd name="connsiteX6072" fmla="*/ 5159536 w 12633145"/>
              <a:gd name="connsiteY6072" fmla="*/ 8993561 h 10285411"/>
              <a:gd name="connsiteX6073" fmla="*/ 5167420 w 12633145"/>
              <a:gd name="connsiteY6073" fmla="*/ 8985677 h 10285411"/>
              <a:gd name="connsiteX6074" fmla="*/ 5175305 w 12633145"/>
              <a:gd name="connsiteY6074" fmla="*/ 8969908 h 10285411"/>
              <a:gd name="connsiteX6075" fmla="*/ 5183189 w 12633145"/>
              <a:gd name="connsiteY6075" fmla="*/ 8985677 h 10285411"/>
              <a:gd name="connsiteX6076" fmla="*/ 5191071 w 12633145"/>
              <a:gd name="connsiteY6076" fmla="*/ 9017211 h 10285411"/>
              <a:gd name="connsiteX6077" fmla="*/ 5206839 w 12633145"/>
              <a:gd name="connsiteY6077" fmla="*/ 9001443 h 10285411"/>
              <a:gd name="connsiteX6078" fmla="*/ 5222605 w 12633145"/>
              <a:gd name="connsiteY6078" fmla="*/ 8985677 h 10285411"/>
              <a:gd name="connsiteX6079" fmla="*/ 5269906 w 12633145"/>
              <a:gd name="connsiteY6079" fmla="*/ 8969908 h 10285411"/>
              <a:gd name="connsiteX6080" fmla="*/ 5277791 w 12633145"/>
              <a:gd name="connsiteY6080" fmla="*/ 8977792 h 10285411"/>
              <a:gd name="connsiteX6081" fmla="*/ 5254140 w 12633145"/>
              <a:gd name="connsiteY6081" fmla="*/ 8985677 h 10285411"/>
              <a:gd name="connsiteX6082" fmla="*/ 5254140 w 12633145"/>
              <a:gd name="connsiteY6082" fmla="*/ 9001443 h 10285411"/>
              <a:gd name="connsiteX6083" fmla="*/ 5238372 w 12633145"/>
              <a:gd name="connsiteY6083" fmla="*/ 9017211 h 10285411"/>
              <a:gd name="connsiteX6084" fmla="*/ 5222605 w 12633145"/>
              <a:gd name="connsiteY6084" fmla="*/ 9032978 h 10285411"/>
              <a:gd name="connsiteX6085" fmla="*/ 5214721 w 12633145"/>
              <a:gd name="connsiteY6085" fmla="*/ 9056628 h 10285411"/>
              <a:gd name="connsiteX6086" fmla="*/ 5206839 w 12633145"/>
              <a:gd name="connsiteY6086" fmla="*/ 9080278 h 10285411"/>
              <a:gd name="connsiteX6087" fmla="*/ 5198955 w 12633145"/>
              <a:gd name="connsiteY6087" fmla="*/ 9127581 h 10285411"/>
              <a:gd name="connsiteX6088" fmla="*/ 5191071 w 12633145"/>
              <a:gd name="connsiteY6088" fmla="*/ 9143348 h 10285411"/>
              <a:gd name="connsiteX6089" fmla="*/ 5191071 w 12633145"/>
              <a:gd name="connsiteY6089" fmla="*/ 9159114 h 10285411"/>
              <a:gd name="connsiteX6090" fmla="*/ 5191071 w 12633145"/>
              <a:gd name="connsiteY6090" fmla="*/ 9174882 h 10285411"/>
              <a:gd name="connsiteX6091" fmla="*/ 5175305 w 12633145"/>
              <a:gd name="connsiteY6091" fmla="*/ 9206417 h 10285411"/>
              <a:gd name="connsiteX6092" fmla="*/ 5159536 w 12633145"/>
              <a:gd name="connsiteY6092" fmla="*/ 9237949 h 10285411"/>
              <a:gd name="connsiteX6093" fmla="*/ 5167795 w 12633145"/>
              <a:gd name="connsiteY6093" fmla="*/ 9270986 h 10285411"/>
              <a:gd name="connsiteX6094" fmla="*/ 5159536 w 12633145"/>
              <a:gd name="connsiteY6094" fmla="*/ 9269484 h 10285411"/>
              <a:gd name="connsiteX6095" fmla="*/ 5143770 w 12633145"/>
              <a:gd name="connsiteY6095" fmla="*/ 9285252 h 10285411"/>
              <a:gd name="connsiteX6096" fmla="*/ 5128004 w 12633145"/>
              <a:gd name="connsiteY6096" fmla="*/ 9301019 h 10285411"/>
              <a:gd name="connsiteX6097" fmla="*/ 5112235 w 12633145"/>
              <a:gd name="connsiteY6097" fmla="*/ 9316785 h 10285411"/>
              <a:gd name="connsiteX6098" fmla="*/ 5128004 w 12633145"/>
              <a:gd name="connsiteY6098" fmla="*/ 9316785 h 10285411"/>
              <a:gd name="connsiteX6099" fmla="*/ 5143770 w 12633145"/>
              <a:gd name="connsiteY6099" fmla="*/ 9301019 h 10285411"/>
              <a:gd name="connsiteX6100" fmla="*/ 5162494 w 12633145"/>
              <a:gd name="connsiteY6100" fmla="*/ 9287223 h 10285411"/>
              <a:gd name="connsiteX6101" fmla="*/ 5169821 w 12633145"/>
              <a:gd name="connsiteY6101" fmla="*/ 9279082 h 10285411"/>
              <a:gd name="connsiteX6102" fmla="*/ 5173552 w 12633145"/>
              <a:gd name="connsiteY6102" fmla="*/ 9294012 h 10285411"/>
              <a:gd name="connsiteX6103" fmla="*/ 5191071 w 12633145"/>
              <a:gd name="connsiteY6103" fmla="*/ 9285252 h 10285411"/>
              <a:gd name="connsiteX6104" fmla="*/ 5198955 w 12633145"/>
              <a:gd name="connsiteY6104" fmla="*/ 9277368 h 10285411"/>
              <a:gd name="connsiteX6105" fmla="*/ 5222605 w 12633145"/>
              <a:gd name="connsiteY6105" fmla="*/ 9253718 h 10285411"/>
              <a:gd name="connsiteX6106" fmla="*/ 5238372 w 12633145"/>
              <a:gd name="connsiteY6106" fmla="*/ 9222183 h 10285411"/>
              <a:gd name="connsiteX6107" fmla="*/ 5238372 w 12633145"/>
              <a:gd name="connsiteY6107" fmla="*/ 9198533 h 10285411"/>
              <a:gd name="connsiteX6108" fmla="*/ 5238372 w 12633145"/>
              <a:gd name="connsiteY6108" fmla="*/ 9174882 h 10285411"/>
              <a:gd name="connsiteX6109" fmla="*/ 5238372 w 12633145"/>
              <a:gd name="connsiteY6109" fmla="*/ 9151232 h 10285411"/>
              <a:gd name="connsiteX6110" fmla="*/ 5238372 w 12633145"/>
              <a:gd name="connsiteY6110" fmla="*/ 9111813 h 10285411"/>
              <a:gd name="connsiteX6111" fmla="*/ 5254140 w 12633145"/>
              <a:gd name="connsiteY6111" fmla="*/ 9064512 h 10285411"/>
              <a:gd name="connsiteX6112" fmla="*/ 5262024 w 12633145"/>
              <a:gd name="connsiteY6112" fmla="*/ 9080278 h 10285411"/>
              <a:gd name="connsiteX6113" fmla="*/ 5254140 w 12633145"/>
              <a:gd name="connsiteY6113" fmla="*/ 9111813 h 10285411"/>
              <a:gd name="connsiteX6114" fmla="*/ 5269906 w 12633145"/>
              <a:gd name="connsiteY6114" fmla="*/ 9127581 h 10285411"/>
              <a:gd name="connsiteX6115" fmla="*/ 5285675 w 12633145"/>
              <a:gd name="connsiteY6115" fmla="*/ 9096047 h 10285411"/>
              <a:gd name="connsiteX6116" fmla="*/ 5293557 w 12633145"/>
              <a:gd name="connsiteY6116" fmla="*/ 9088163 h 10285411"/>
              <a:gd name="connsiteX6117" fmla="*/ 5301441 w 12633145"/>
              <a:gd name="connsiteY6117" fmla="*/ 9080278 h 10285411"/>
              <a:gd name="connsiteX6118" fmla="*/ 5317209 w 12633145"/>
              <a:gd name="connsiteY6118" fmla="*/ 9040862 h 10285411"/>
              <a:gd name="connsiteX6119" fmla="*/ 5309325 w 12633145"/>
              <a:gd name="connsiteY6119" fmla="*/ 9009327 h 10285411"/>
              <a:gd name="connsiteX6120" fmla="*/ 5301441 w 12633145"/>
              <a:gd name="connsiteY6120" fmla="*/ 8985677 h 10285411"/>
              <a:gd name="connsiteX6121" fmla="*/ 5269906 w 12633145"/>
              <a:gd name="connsiteY6121" fmla="*/ 8954142 h 10285411"/>
              <a:gd name="connsiteX6122" fmla="*/ 5269906 w 12633145"/>
              <a:gd name="connsiteY6122" fmla="*/ 8922607 h 10285411"/>
              <a:gd name="connsiteX6123" fmla="*/ 5283922 w 12633145"/>
              <a:gd name="connsiteY6123" fmla="*/ 8922607 h 10285411"/>
              <a:gd name="connsiteX6124" fmla="*/ 5283704 w 12633145"/>
              <a:gd name="connsiteY6124" fmla="*/ 8920637 h 10285411"/>
              <a:gd name="connsiteX6125" fmla="*/ 5277791 w 12633145"/>
              <a:gd name="connsiteY6125" fmla="*/ 8898957 h 10285411"/>
              <a:gd name="connsiteX6126" fmla="*/ 5285675 w 12633145"/>
              <a:gd name="connsiteY6126" fmla="*/ 8875307 h 10285411"/>
              <a:gd name="connsiteX6127" fmla="*/ 5269906 w 12633145"/>
              <a:gd name="connsiteY6127" fmla="*/ 8828006 h 10285411"/>
              <a:gd name="connsiteX6128" fmla="*/ 5254140 w 12633145"/>
              <a:gd name="connsiteY6128" fmla="*/ 8828006 h 10285411"/>
              <a:gd name="connsiteX6129" fmla="*/ 5238372 w 12633145"/>
              <a:gd name="connsiteY6129" fmla="*/ 8828006 h 10285411"/>
              <a:gd name="connsiteX6130" fmla="*/ 5238372 w 12633145"/>
              <a:gd name="connsiteY6130" fmla="*/ 8812237 h 10285411"/>
              <a:gd name="connsiteX6131" fmla="*/ 5254140 w 12633145"/>
              <a:gd name="connsiteY6131" fmla="*/ 8812237 h 10285411"/>
              <a:gd name="connsiteX6132" fmla="*/ 5269906 w 12633145"/>
              <a:gd name="connsiteY6132" fmla="*/ 8796471 h 10285411"/>
              <a:gd name="connsiteX6133" fmla="*/ 5269906 w 12633145"/>
              <a:gd name="connsiteY6133" fmla="*/ 8764937 h 10285411"/>
              <a:gd name="connsiteX6134" fmla="*/ 5254140 w 12633145"/>
              <a:gd name="connsiteY6134" fmla="*/ 8764937 h 10285411"/>
              <a:gd name="connsiteX6135" fmla="*/ 5254140 w 12633145"/>
              <a:gd name="connsiteY6135" fmla="*/ 8780705 h 10285411"/>
              <a:gd name="connsiteX6136" fmla="*/ 5238372 w 12633145"/>
              <a:gd name="connsiteY6136" fmla="*/ 8780705 h 10285411"/>
              <a:gd name="connsiteX6137" fmla="*/ 5238372 w 12633145"/>
              <a:gd name="connsiteY6137" fmla="*/ 8757052 h 10285411"/>
              <a:gd name="connsiteX6138" fmla="*/ 5230490 w 12633145"/>
              <a:gd name="connsiteY6138" fmla="*/ 8749170 h 10285411"/>
              <a:gd name="connsiteX6139" fmla="*/ 5222605 w 12633145"/>
              <a:gd name="connsiteY6139" fmla="*/ 8764937 h 10285411"/>
              <a:gd name="connsiteX6140" fmla="*/ 5198955 w 12633145"/>
              <a:gd name="connsiteY6140" fmla="*/ 8796471 h 10285411"/>
              <a:gd name="connsiteX6141" fmla="*/ 5183189 w 12633145"/>
              <a:gd name="connsiteY6141" fmla="*/ 8828006 h 10285411"/>
              <a:gd name="connsiteX6142" fmla="*/ 5175305 w 12633145"/>
              <a:gd name="connsiteY6142" fmla="*/ 8851656 h 10285411"/>
              <a:gd name="connsiteX6143" fmla="*/ 5143770 w 12633145"/>
              <a:gd name="connsiteY6143" fmla="*/ 8859540 h 10285411"/>
              <a:gd name="connsiteX6144" fmla="*/ 5128004 w 12633145"/>
              <a:gd name="connsiteY6144" fmla="*/ 8891073 h 10285411"/>
              <a:gd name="connsiteX6145" fmla="*/ 5112235 w 12633145"/>
              <a:gd name="connsiteY6145" fmla="*/ 8914725 h 10285411"/>
              <a:gd name="connsiteX6146" fmla="*/ 5096469 w 12633145"/>
              <a:gd name="connsiteY6146" fmla="*/ 8922607 h 10285411"/>
              <a:gd name="connsiteX6147" fmla="*/ 5096469 w 12633145"/>
              <a:gd name="connsiteY6147" fmla="*/ 8906841 h 10285411"/>
              <a:gd name="connsiteX6148" fmla="*/ 5120120 w 12633145"/>
              <a:gd name="connsiteY6148" fmla="*/ 8820122 h 10285411"/>
              <a:gd name="connsiteX6149" fmla="*/ 5143770 w 12633145"/>
              <a:gd name="connsiteY6149" fmla="*/ 8749170 h 10285411"/>
              <a:gd name="connsiteX6150" fmla="*/ 5128004 w 12633145"/>
              <a:gd name="connsiteY6150" fmla="*/ 8733402 h 10285411"/>
              <a:gd name="connsiteX6151" fmla="*/ 5112235 w 12633145"/>
              <a:gd name="connsiteY6151" fmla="*/ 8764937 h 10285411"/>
              <a:gd name="connsiteX6152" fmla="*/ 5104353 w 12633145"/>
              <a:gd name="connsiteY6152" fmla="*/ 8780705 h 10285411"/>
              <a:gd name="connsiteX6153" fmla="*/ 5096469 w 12633145"/>
              <a:gd name="connsiteY6153" fmla="*/ 8796471 h 10285411"/>
              <a:gd name="connsiteX6154" fmla="*/ 5096469 w 12633145"/>
              <a:gd name="connsiteY6154" fmla="*/ 8749170 h 10285411"/>
              <a:gd name="connsiteX6155" fmla="*/ 5096469 w 12633145"/>
              <a:gd name="connsiteY6155" fmla="*/ 8733402 h 10285411"/>
              <a:gd name="connsiteX6156" fmla="*/ 5112235 w 12633145"/>
              <a:gd name="connsiteY6156" fmla="*/ 8654566 h 10285411"/>
              <a:gd name="connsiteX6157" fmla="*/ 5080701 w 12633145"/>
              <a:gd name="connsiteY6157" fmla="*/ 8654566 h 10285411"/>
              <a:gd name="connsiteX6158" fmla="*/ 5080701 w 12633145"/>
              <a:gd name="connsiteY6158" fmla="*/ 8638800 h 10285411"/>
              <a:gd name="connsiteX6159" fmla="*/ 5104353 w 12633145"/>
              <a:gd name="connsiteY6159" fmla="*/ 8623034 h 10285411"/>
              <a:gd name="connsiteX6160" fmla="*/ 5128004 w 12633145"/>
              <a:gd name="connsiteY6160" fmla="*/ 8638800 h 10285411"/>
              <a:gd name="connsiteX6161" fmla="*/ 5143770 w 12633145"/>
              <a:gd name="connsiteY6161" fmla="*/ 8638800 h 10285411"/>
              <a:gd name="connsiteX6162" fmla="*/ 5159536 w 12633145"/>
              <a:gd name="connsiteY6162" fmla="*/ 8638800 h 10285411"/>
              <a:gd name="connsiteX6163" fmla="*/ 5159536 w 12633145"/>
              <a:gd name="connsiteY6163" fmla="*/ 8670335 h 10285411"/>
              <a:gd name="connsiteX6164" fmla="*/ 5175305 w 12633145"/>
              <a:gd name="connsiteY6164" fmla="*/ 8733402 h 10285411"/>
              <a:gd name="connsiteX6165" fmla="*/ 5159536 w 12633145"/>
              <a:gd name="connsiteY6165" fmla="*/ 8796471 h 10285411"/>
              <a:gd name="connsiteX6166" fmla="*/ 5159536 w 12633145"/>
              <a:gd name="connsiteY6166" fmla="*/ 8812237 h 10285411"/>
              <a:gd name="connsiteX6167" fmla="*/ 5191071 w 12633145"/>
              <a:gd name="connsiteY6167" fmla="*/ 8796471 h 10285411"/>
              <a:gd name="connsiteX6168" fmla="*/ 5191071 w 12633145"/>
              <a:gd name="connsiteY6168" fmla="*/ 8764937 h 10285411"/>
              <a:gd name="connsiteX6169" fmla="*/ 5238372 w 12633145"/>
              <a:gd name="connsiteY6169" fmla="*/ 8733402 h 10285411"/>
              <a:gd name="connsiteX6170" fmla="*/ 5254140 w 12633145"/>
              <a:gd name="connsiteY6170" fmla="*/ 8733402 h 10285411"/>
              <a:gd name="connsiteX6171" fmla="*/ 5262024 w 12633145"/>
              <a:gd name="connsiteY6171" fmla="*/ 8725520 h 10285411"/>
              <a:gd name="connsiteX6172" fmla="*/ 5285675 w 12633145"/>
              <a:gd name="connsiteY6172" fmla="*/ 8701869 h 10285411"/>
              <a:gd name="connsiteX6173" fmla="*/ 5301441 w 12633145"/>
              <a:gd name="connsiteY6173" fmla="*/ 8670335 h 10285411"/>
              <a:gd name="connsiteX6174" fmla="*/ 5317209 w 12633145"/>
              <a:gd name="connsiteY6174" fmla="*/ 8686101 h 10285411"/>
              <a:gd name="connsiteX6175" fmla="*/ 5332976 w 12633145"/>
              <a:gd name="connsiteY6175" fmla="*/ 8686101 h 10285411"/>
              <a:gd name="connsiteX6176" fmla="*/ 5325091 w 12633145"/>
              <a:gd name="connsiteY6176" fmla="*/ 8662451 h 10285411"/>
              <a:gd name="connsiteX6177" fmla="*/ 5325091 w 12633145"/>
              <a:gd name="connsiteY6177" fmla="*/ 8646684 h 10285411"/>
              <a:gd name="connsiteX6178" fmla="*/ 5348742 w 12633145"/>
              <a:gd name="connsiteY6178" fmla="*/ 8638800 h 10285411"/>
              <a:gd name="connsiteX6179" fmla="*/ 5356626 w 12633145"/>
              <a:gd name="connsiteY6179" fmla="*/ 8630916 h 10285411"/>
              <a:gd name="connsiteX6180" fmla="*/ 5380276 w 12633145"/>
              <a:gd name="connsiteY6180" fmla="*/ 8607266 h 10285411"/>
              <a:gd name="connsiteX6181" fmla="*/ 5396045 w 12633145"/>
              <a:gd name="connsiteY6181" fmla="*/ 8559965 h 10285411"/>
              <a:gd name="connsiteX6182" fmla="*/ 5380276 w 12633145"/>
              <a:gd name="connsiteY6182" fmla="*/ 8528430 h 10285411"/>
              <a:gd name="connsiteX6183" fmla="*/ 5364510 w 12633145"/>
              <a:gd name="connsiteY6183" fmla="*/ 8528430 h 10285411"/>
              <a:gd name="connsiteX6184" fmla="*/ 5317209 w 12633145"/>
              <a:gd name="connsiteY6184" fmla="*/ 8559965 h 10285411"/>
              <a:gd name="connsiteX6185" fmla="*/ 5293557 w 12633145"/>
              <a:gd name="connsiteY6185" fmla="*/ 8591499 h 10285411"/>
              <a:gd name="connsiteX6186" fmla="*/ 5293557 w 12633145"/>
              <a:gd name="connsiteY6186" fmla="*/ 8575731 h 10285411"/>
              <a:gd name="connsiteX6187" fmla="*/ 5285675 w 12633145"/>
              <a:gd name="connsiteY6187" fmla="*/ 8544198 h 10285411"/>
              <a:gd name="connsiteX6188" fmla="*/ 5285675 w 12633145"/>
              <a:gd name="connsiteY6188" fmla="*/ 8528430 h 10285411"/>
              <a:gd name="connsiteX6189" fmla="*/ 5301441 w 12633145"/>
              <a:gd name="connsiteY6189" fmla="*/ 8544198 h 10285411"/>
              <a:gd name="connsiteX6190" fmla="*/ 5301441 w 12633145"/>
              <a:gd name="connsiteY6190" fmla="*/ 8528430 h 10285411"/>
              <a:gd name="connsiteX6191" fmla="*/ 5301441 w 12633145"/>
              <a:gd name="connsiteY6191" fmla="*/ 8496896 h 10285411"/>
              <a:gd name="connsiteX6192" fmla="*/ 5309325 w 12633145"/>
              <a:gd name="connsiteY6192" fmla="*/ 8481129 h 10285411"/>
              <a:gd name="connsiteX6193" fmla="*/ 5317209 w 12633145"/>
              <a:gd name="connsiteY6193" fmla="*/ 8449595 h 10285411"/>
              <a:gd name="connsiteX6194" fmla="*/ 5332976 w 12633145"/>
              <a:gd name="connsiteY6194" fmla="*/ 8386526 h 10285411"/>
              <a:gd name="connsiteX6195" fmla="*/ 5317209 w 12633145"/>
              <a:gd name="connsiteY6195" fmla="*/ 8370759 h 10285411"/>
              <a:gd name="connsiteX6196" fmla="*/ 5332976 w 12633145"/>
              <a:gd name="connsiteY6196" fmla="*/ 8339226 h 10285411"/>
              <a:gd name="connsiteX6197" fmla="*/ 5364510 w 12633145"/>
              <a:gd name="connsiteY6197" fmla="*/ 8323459 h 10285411"/>
              <a:gd name="connsiteX6198" fmla="*/ 5364510 w 12633145"/>
              <a:gd name="connsiteY6198" fmla="*/ 8213089 h 10285411"/>
              <a:gd name="connsiteX6199" fmla="*/ 5364510 w 12633145"/>
              <a:gd name="connsiteY6199" fmla="*/ 8126369 h 10285411"/>
              <a:gd name="connsiteX6200" fmla="*/ 5364510 w 12633145"/>
              <a:gd name="connsiteY6200" fmla="*/ 8092864 h 10285411"/>
              <a:gd name="connsiteX6201" fmla="*/ 5364510 w 12633145"/>
              <a:gd name="connsiteY6201" fmla="*/ 8086952 h 10285411"/>
              <a:gd name="connsiteX6202" fmla="*/ 5364510 w 12633145"/>
              <a:gd name="connsiteY6202" fmla="*/ 8071185 h 10285411"/>
              <a:gd name="connsiteX6203" fmla="*/ 5364510 w 12633145"/>
              <a:gd name="connsiteY6203" fmla="*/ 8039652 h 10285411"/>
              <a:gd name="connsiteX6204" fmla="*/ 5348742 w 12633145"/>
              <a:gd name="connsiteY6204" fmla="*/ 8008117 h 10285411"/>
              <a:gd name="connsiteX6205" fmla="*/ 5364510 w 12633145"/>
              <a:gd name="connsiteY6205" fmla="*/ 8008117 h 10285411"/>
              <a:gd name="connsiteX6206" fmla="*/ 5380276 w 12633145"/>
              <a:gd name="connsiteY6206" fmla="*/ 8008117 h 10285411"/>
              <a:gd name="connsiteX6207" fmla="*/ 5380276 w 12633145"/>
              <a:gd name="connsiteY6207" fmla="*/ 7992349 h 10285411"/>
              <a:gd name="connsiteX6208" fmla="*/ 5380276 w 12633145"/>
              <a:gd name="connsiteY6208" fmla="*/ 7976583 h 10285411"/>
              <a:gd name="connsiteX6209" fmla="*/ 5411811 w 12633145"/>
              <a:gd name="connsiteY6209" fmla="*/ 7913513 h 10285411"/>
              <a:gd name="connsiteX6210" fmla="*/ 5427577 w 12633145"/>
              <a:gd name="connsiteY6210" fmla="*/ 7897746 h 10285411"/>
              <a:gd name="connsiteX6211" fmla="*/ 5459112 w 12633145"/>
              <a:gd name="connsiteY6211" fmla="*/ 7803144 h 10285411"/>
              <a:gd name="connsiteX6212" fmla="*/ 5451228 w 12633145"/>
              <a:gd name="connsiteY6212" fmla="*/ 7795262 h 10285411"/>
              <a:gd name="connsiteX6213" fmla="*/ 5443346 w 12633145"/>
              <a:gd name="connsiteY6213" fmla="*/ 7787377 h 10285411"/>
              <a:gd name="connsiteX6214" fmla="*/ 5459112 w 12633145"/>
              <a:gd name="connsiteY6214" fmla="*/ 7771611 h 10285411"/>
              <a:gd name="connsiteX6215" fmla="*/ 5459112 w 12633145"/>
              <a:gd name="connsiteY6215" fmla="*/ 7755843 h 10285411"/>
              <a:gd name="connsiteX6216" fmla="*/ 5474880 w 12633145"/>
              <a:gd name="connsiteY6216" fmla="*/ 7740076 h 10285411"/>
              <a:gd name="connsiteX6217" fmla="*/ 5466996 w 12633145"/>
              <a:gd name="connsiteY6217" fmla="*/ 7732192 h 10285411"/>
              <a:gd name="connsiteX6218" fmla="*/ 5459112 w 12633145"/>
              <a:gd name="connsiteY6218" fmla="*/ 7747959 h 10285411"/>
              <a:gd name="connsiteX6219" fmla="*/ 5443346 w 12633145"/>
              <a:gd name="connsiteY6219" fmla="*/ 7755843 h 10285411"/>
              <a:gd name="connsiteX6220" fmla="*/ 5443346 w 12633145"/>
              <a:gd name="connsiteY6220" fmla="*/ 7771611 h 10285411"/>
              <a:gd name="connsiteX6221" fmla="*/ 5427577 w 12633145"/>
              <a:gd name="connsiteY6221" fmla="*/ 7787377 h 10285411"/>
              <a:gd name="connsiteX6222" fmla="*/ 5411811 w 12633145"/>
              <a:gd name="connsiteY6222" fmla="*/ 7818912 h 10285411"/>
              <a:gd name="connsiteX6223" fmla="*/ 5411811 w 12633145"/>
              <a:gd name="connsiteY6223" fmla="*/ 7826795 h 10285411"/>
              <a:gd name="connsiteX6224" fmla="*/ 5396045 w 12633145"/>
              <a:gd name="connsiteY6224" fmla="*/ 7834678 h 10285411"/>
              <a:gd name="connsiteX6225" fmla="*/ 5380276 w 12633145"/>
              <a:gd name="connsiteY6225" fmla="*/ 7850446 h 10285411"/>
              <a:gd name="connsiteX6226" fmla="*/ 5364510 w 12633145"/>
              <a:gd name="connsiteY6226" fmla="*/ 7897746 h 10285411"/>
              <a:gd name="connsiteX6227" fmla="*/ 5364510 w 12633145"/>
              <a:gd name="connsiteY6227" fmla="*/ 7913513 h 10285411"/>
              <a:gd name="connsiteX6228" fmla="*/ 5348742 w 12633145"/>
              <a:gd name="connsiteY6228" fmla="*/ 7913513 h 10285411"/>
              <a:gd name="connsiteX6229" fmla="*/ 5325091 w 12633145"/>
              <a:gd name="connsiteY6229" fmla="*/ 7929282 h 10285411"/>
              <a:gd name="connsiteX6230" fmla="*/ 5301441 w 12633145"/>
              <a:gd name="connsiteY6230" fmla="*/ 7960814 h 10285411"/>
              <a:gd name="connsiteX6231" fmla="*/ 5285675 w 12633145"/>
              <a:gd name="connsiteY6231" fmla="*/ 8008117 h 10285411"/>
              <a:gd name="connsiteX6232" fmla="*/ 5277791 w 12633145"/>
              <a:gd name="connsiteY6232" fmla="*/ 8031768 h 10285411"/>
              <a:gd name="connsiteX6233" fmla="*/ 5269906 w 12633145"/>
              <a:gd name="connsiteY6233" fmla="*/ 8055418 h 10285411"/>
              <a:gd name="connsiteX6234" fmla="*/ 5254140 w 12633145"/>
              <a:gd name="connsiteY6234" fmla="*/ 8039652 h 10285411"/>
              <a:gd name="connsiteX6235" fmla="*/ 5254140 w 12633145"/>
              <a:gd name="connsiteY6235" fmla="*/ 8031768 h 10285411"/>
              <a:gd name="connsiteX6236" fmla="*/ 5254140 w 12633145"/>
              <a:gd name="connsiteY6236" fmla="*/ 8008117 h 10285411"/>
              <a:gd name="connsiteX6237" fmla="*/ 5301441 w 12633145"/>
              <a:gd name="connsiteY6237" fmla="*/ 7913513 h 10285411"/>
              <a:gd name="connsiteX6238" fmla="*/ 5317209 w 12633145"/>
              <a:gd name="connsiteY6238" fmla="*/ 7889863 h 10285411"/>
              <a:gd name="connsiteX6239" fmla="*/ 5332976 w 12633145"/>
              <a:gd name="connsiteY6239" fmla="*/ 7866212 h 10285411"/>
              <a:gd name="connsiteX6240" fmla="*/ 5348742 w 12633145"/>
              <a:gd name="connsiteY6240" fmla="*/ 7866212 h 10285411"/>
              <a:gd name="connsiteX6241" fmla="*/ 5380276 w 12633145"/>
              <a:gd name="connsiteY6241" fmla="*/ 7834678 h 10285411"/>
              <a:gd name="connsiteX6242" fmla="*/ 5367663 w 12633145"/>
              <a:gd name="connsiteY6242" fmla="*/ 7822065 h 10285411"/>
              <a:gd name="connsiteX6243" fmla="*/ 5380276 w 12633145"/>
              <a:gd name="connsiteY6243" fmla="*/ 7803144 h 10285411"/>
              <a:gd name="connsiteX6244" fmla="*/ 5380276 w 12633145"/>
              <a:gd name="connsiteY6244" fmla="*/ 7771611 h 10285411"/>
              <a:gd name="connsiteX6245" fmla="*/ 5380276 w 12633145"/>
              <a:gd name="connsiteY6245" fmla="*/ 7724307 h 10285411"/>
              <a:gd name="connsiteX6246" fmla="*/ 5380276 w 12633145"/>
              <a:gd name="connsiteY6246" fmla="*/ 7692776 h 10285411"/>
              <a:gd name="connsiteX6247" fmla="*/ 5364510 w 12633145"/>
              <a:gd name="connsiteY6247" fmla="*/ 7661240 h 10285411"/>
              <a:gd name="connsiteX6248" fmla="*/ 5269906 w 12633145"/>
              <a:gd name="connsiteY6248" fmla="*/ 7677006 h 10285411"/>
              <a:gd name="connsiteX6249" fmla="*/ 5285675 w 12633145"/>
              <a:gd name="connsiteY6249" fmla="*/ 7708542 h 10285411"/>
              <a:gd name="connsiteX6250" fmla="*/ 5285675 w 12633145"/>
              <a:gd name="connsiteY6250" fmla="*/ 7724307 h 10285411"/>
              <a:gd name="connsiteX6251" fmla="*/ 5269906 w 12633145"/>
              <a:gd name="connsiteY6251" fmla="*/ 7740076 h 10285411"/>
              <a:gd name="connsiteX6252" fmla="*/ 5254140 w 12633145"/>
              <a:gd name="connsiteY6252" fmla="*/ 7740076 h 10285411"/>
              <a:gd name="connsiteX6253" fmla="*/ 5238372 w 12633145"/>
              <a:gd name="connsiteY6253" fmla="*/ 7755843 h 10285411"/>
              <a:gd name="connsiteX6254" fmla="*/ 5222605 w 12633145"/>
              <a:gd name="connsiteY6254" fmla="*/ 7755843 h 10285411"/>
              <a:gd name="connsiteX6255" fmla="*/ 5222605 w 12633145"/>
              <a:gd name="connsiteY6255" fmla="*/ 7787377 h 10285411"/>
              <a:gd name="connsiteX6256" fmla="*/ 5222605 w 12633145"/>
              <a:gd name="connsiteY6256" fmla="*/ 7818912 h 10285411"/>
              <a:gd name="connsiteX6257" fmla="*/ 5269906 w 12633145"/>
              <a:gd name="connsiteY6257" fmla="*/ 7779493 h 10285411"/>
              <a:gd name="connsiteX6258" fmla="*/ 5317209 w 12633145"/>
              <a:gd name="connsiteY6258" fmla="*/ 7740076 h 10285411"/>
              <a:gd name="connsiteX6259" fmla="*/ 5254140 w 12633145"/>
              <a:gd name="connsiteY6259" fmla="*/ 7818912 h 10285411"/>
              <a:gd name="connsiteX6260" fmla="*/ 5191071 w 12633145"/>
              <a:gd name="connsiteY6260" fmla="*/ 7929282 h 10285411"/>
              <a:gd name="connsiteX6261" fmla="*/ 5206839 w 12633145"/>
              <a:gd name="connsiteY6261" fmla="*/ 7976583 h 10285411"/>
              <a:gd name="connsiteX6262" fmla="*/ 5222605 w 12633145"/>
              <a:gd name="connsiteY6262" fmla="*/ 7984467 h 10285411"/>
              <a:gd name="connsiteX6263" fmla="*/ 5222605 w 12633145"/>
              <a:gd name="connsiteY6263" fmla="*/ 8008117 h 10285411"/>
              <a:gd name="connsiteX6264" fmla="*/ 5175305 w 12633145"/>
              <a:gd name="connsiteY6264" fmla="*/ 8047534 h 10285411"/>
              <a:gd name="connsiteX6265" fmla="*/ 5128004 w 12633145"/>
              <a:gd name="connsiteY6265" fmla="*/ 8071185 h 10285411"/>
              <a:gd name="connsiteX6266" fmla="*/ 5104353 w 12633145"/>
              <a:gd name="connsiteY6266" fmla="*/ 8086952 h 10285411"/>
              <a:gd name="connsiteX6267" fmla="*/ 5080701 w 12633145"/>
              <a:gd name="connsiteY6267" fmla="*/ 8086952 h 10285411"/>
              <a:gd name="connsiteX6268" fmla="*/ 5049168 w 12633145"/>
              <a:gd name="connsiteY6268" fmla="*/ 8055418 h 10285411"/>
              <a:gd name="connsiteX6269" fmla="*/ 5033399 w 12633145"/>
              <a:gd name="connsiteY6269" fmla="*/ 8055418 h 10285411"/>
              <a:gd name="connsiteX6270" fmla="*/ 5017634 w 12633145"/>
              <a:gd name="connsiteY6270" fmla="*/ 8055418 h 10285411"/>
              <a:gd name="connsiteX6271" fmla="*/ 5001865 w 12633145"/>
              <a:gd name="connsiteY6271" fmla="*/ 8063302 h 10285411"/>
              <a:gd name="connsiteX6272" fmla="*/ 4986099 w 12633145"/>
              <a:gd name="connsiteY6272" fmla="*/ 8134253 h 10285411"/>
              <a:gd name="connsiteX6273" fmla="*/ 4986099 w 12633145"/>
              <a:gd name="connsiteY6273" fmla="*/ 8213089 h 10285411"/>
              <a:gd name="connsiteX6274" fmla="*/ 5017634 w 12633145"/>
              <a:gd name="connsiteY6274" fmla="*/ 8181555 h 10285411"/>
              <a:gd name="connsiteX6275" fmla="*/ 5033399 w 12633145"/>
              <a:gd name="connsiteY6275" fmla="*/ 8150020 h 10285411"/>
              <a:gd name="connsiteX6276" fmla="*/ 5033399 w 12633145"/>
              <a:gd name="connsiteY6276" fmla="*/ 8197323 h 10285411"/>
              <a:gd name="connsiteX6277" fmla="*/ 5033399 w 12633145"/>
              <a:gd name="connsiteY6277" fmla="*/ 8228856 h 10285411"/>
              <a:gd name="connsiteX6278" fmla="*/ 5001865 w 12633145"/>
              <a:gd name="connsiteY6278" fmla="*/ 8276158 h 10285411"/>
              <a:gd name="connsiteX6279" fmla="*/ 4938798 w 12633145"/>
              <a:gd name="connsiteY6279" fmla="*/ 8323459 h 10285411"/>
              <a:gd name="connsiteX6280" fmla="*/ 4875728 w 12633145"/>
              <a:gd name="connsiteY6280" fmla="*/ 8339226 h 10285411"/>
              <a:gd name="connsiteX6281" fmla="*/ 4859962 w 12633145"/>
              <a:gd name="connsiteY6281" fmla="*/ 8386526 h 10285411"/>
              <a:gd name="connsiteX6282" fmla="*/ 4859962 w 12633145"/>
              <a:gd name="connsiteY6282" fmla="*/ 8418060 h 10285411"/>
              <a:gd name="connsiteX6283" fmla="*/ 4844194 w 12633145"/>
              <a:gd name="connsiteY6283" fmla="*/ 8418060 h 10285411"/>
              <a:gd name="connsiteX6284" fmla="*/ 4812662 w 12633145"/>
              <a:gd name="connsiteY6284" fmla="*/ 8433828 h 10285411"/>
              <a:gd name="connsiteX6285" fmla="*/ 4781127 w 12633145"/>
              <a:gd name="connsiteY6285" fmla="*/ 8465361 h 10285411"/>
              <a:gd name="connsiteX6286" fmla="*/ 4781127 w 12633145"/>
              <a:gd name="connsiteY6286" fmla="*/ 8418060 h 10285411"/>
              <a:gd name="connsiteX6287" fmla="*/ 4781127 w 12633145"/>
              <a:gd name="connsiteY6287" fmla="*/ 8402294 h 10285411"/>
              <a:gd name="connsiteX6288" fmla="*/ 4733826 w 12633145"/>
              <a:gd name="connsiteY6288" fmla="*/ 8481129 h 10285411"/>
              <a:gd name="connsiteX6289" fmla="*/ 4718058 w 12633145"/>
              <a:gd name="connsiteY6289" fmla="*/ 8481129 h 10285411"/>
              <a:gd name="connsiteX6290" fmla="*/ 4702291 w 12633145"/>
              <a:gd name="connsiteY6290" fmla="*/ 8559965 h 10285411"/>
              <a:gd name="connsiteX6291" fmla="*/ 4686523 w 12633145"/>
              <a:gd name="connsiteY6291" fmla="*/ 8559965 h 10285411"/>
              <a:gd name="connsiteX6292" fmla="*/ 4686523 w 12633145"/>
              <a:gd name="connsiteY6292" fmla="*/ 8591499 h 10285411"/>
              <a:gd name="connsiteX6293" fmla="*/ 4670757 w 12633145"/>
              <a:gd name="connsiteY6293" fmla="*/ 8607266 h 10285411"/>
              <a:gd name="connsiteX6294" fmla="*/ 4654988 w 12633145"/>
              <a:gd name="connsiteY6294" fmla="*/ 8607266 h 10285411"/>
              <a:gd name="connsiteX6295" fmla="*/ 4654988 w 12633145"/>
              <a:gd name="connsiteY6295" fmla="*/ 8559965 h 10285411"/>
              <a:gd name="connsiteX6296" fmla="*/ 4686523 w 12633145"/>
              <a:gd name="connsiteY6296" fmla="*/ 8481129 h 10285411"/>
              <a:gd name="connsiteX6297" fmla="*/ 4670757 w 12633145"/>
              <a:gd name="connsiteY6297" fmla="*/ 8481129 h 10285411"/>
              <a:gd name="connsiteX6298" fmla="*/ 4654988 w 12633145"/>
              <a:gd name="connsiteY6298" fmla="*/ 8528430 h 10285411"/>
              <a:gd name="connsiteX6299" fmla="*/ 4623456 w 12633145"/>
              <a:gd name="connsiteY6299" fmla="*/ 8559965 h 10285411"/>
              <a:gd name="connsiteX6300" fmla="*/ 4639223 w 12633145"/>
              <a:gd name="connsiteY6300" fmla="*/ 8496896 h 10285411"/>
              <a:gd name="connsiteX6301" fmla="*/ 4654988 w 12633145"/>
              <a:gd name="connsiteY6301" fmla="*/ 8465361 h 10285411"/>
              <a:gd name="connsiteX6302" fmla="*/ 4654988 w 12633145"/>
              <a:gd name="connsiteY6302" fmla="*/ 8449595 h 10285411"/>
              <a:gd name="connsiteX6303" fmla="*/ 4662873 w 12633145"/>
              <a:gd name="connsiteY6303" fmla="*/ 8441710 h 10285411"/>
              <a:gd name="connsiteX6304" fmla="*/ 4694408 w 12633145"/>
              <a:gd name="connsiteY6304" fmla="*/ 8386526 h 10285411"/>
              <a:gd name="connsiteX6305" fmla="*/ 4718058 w 12633145"/>
              <a:gd name="connsiteY6305" fmla="*/ 8323459 h 10285411"/>
              <a:gd name="connsiteX6306" fmla="*/ 4686523 w 12633145"/>
              <a:gd name="connsiteY6306" fmla="*/ 8339226 h 10285411"/>
              <a:gd name="connsiteX6307" fmla="*/ 4670757 w 12633145"/>
              <a:gd name="connsiteY6307" fmla="*/ 8339226 h 10285411"/>
              <a:gd name="connsiteX6308" fmla="*/ 4654988 w 12633145"/>
              <a:gd name="connsiteY6308" fmla="*/ 8370759 h 10285411"/>
              <a:gd name="connsiteX6309" fmla="*/ 4654988 w 12633145"/>
              <a:gd name="connsiteY6309" fmla="*/ 8402294 h 10285411"/>
              <a:gd name="connsiteX6310" fmla="*/ 4654988 w 12633145"/>
              <a:gd name="connsiteY6310" fmla="*/ 8418060 h 10285411"/>
              <a:gd name="connsiteX6311" fmla="*/ 4647107 w 12633145"/>
              <a:gd name="connsiteY6311" fmla="*/ 8418060 h 10285411"/>
              <a:gd name="connsiteX6312" fmla="*/ 4631338 w 12633145"/>
              <a:gd name="connsiteY6312" fmla="*/ 8425944 h 10285411"/>
              <a:gd name="connsiteX6313" fmla="*/ 4623456 w 12633145"/>
              <a:gd name="connsiteY6313" fmla="*/ 8449595 h 10285411"/>
              <a:gd name="connsiteX6314" fmla="*/ 4623456 w 12633145"/>
              <a:gd name="connsiteY6314" fmla="*/ 8418060 h 10285411"/>
              <a:gd name="connsiteX6315" fmla="*/ 4623456 w 12633145"/>
              <a:gd name="connsiteY6315" fmla="*/ 8362876 h 10285411"/>
              <a:gd name="connsiteX6316" fmla="*/ 4639223 w 12633145"/>
              <a:gd name="connsiteY6316" fmla="*/ 8307691 h 10285411"/>
              <a:gd name="connsiteX6317" fmla="*/ 4639223 w 12633145"/>
              <a:gd name="connsiteY6317" fmla="*/ 8276158 h 10285411"/>
              <a:gd name="connsiteX6318" fmla="*/ 4591922 w 12633145"/>
              <a:gd name="connsiteY6318" fmla="*/ 8307691 h 10285411"/>
              <a:gd name="connsiteX6319" fmla="*/ 4576153 w 12633145"/>
              <a:gd name="connsiteY6319" fmla="*/ 8433828 h 10285411"/>
              <a:gd name="connsiteX6320" fmla="*/ 4576153 w 12633145"/>
              <a:gd name="connsiteY6320" fmla="*/ 8465361 h 10285411"/>
              <a:gd name="connsiteX6321" fmla="*/ 4528853 w 12633145"/>
              <a:gd name="connsiteY6321" fmla="*/ 8481129 h 10285411"/>
              <a:gd name="connsiteX6322" fmla="*/ 4513086 w 12633145"/>
              <a:gd name="connsiteY6322" fmla="*/ 8481129 h 10285411"/>
              <a:gd name="connsiteX6323" fmla="*/ 4497318 w 12633145"/>
              <a:gd name="connsiteY6323" fmla="*/ 8481129 h 10285411"/>
              <a:gd name="connsiteX6324" fmla="*/ 4481551 w 12633145"/>
              <a:gd name="connsiteY6324" fmla="*/ 8520546 h 10285411"/>
              <a:gd name="connsiteX6325" fmla="*/ 4450017 w 12633145"/>
              <a:gd name="connsiteY6325" fmla="*/ 8575731 h 10285411"/>
              <a:gd name="connsiteX6326" fmla="*/ 4426367 w 12633145"/>
              <a:gd name="connsiteY6326" fmla="*/ 8607266 h 10285411"/>
              <a:gd name="connsiteX6327" fmla="*/ 4418482 w 12633145"/>
              <a:gd name="connsiteY6327" fmla="*/ 8623034 h 10285411"/>
              <a:gd name="connsiteX6328" fmla="*/ 4386950 w 12633145"/>
              <a:gd name="connsiteY6328" fmla="*/ 8686101 h 10285411"/>
              <a:gd name="connsiteX6329" fmla="*/ 4339647 w 12633145"/>
              <a:gd name="connsiteY6329" fmla="*/ 8733402 h 10285411"/>
              <a:gd name="connsiteX6330" fmla="*/ 4355415 w 12633145"/>
              <a:gd name="connsiteY6330" fmla="*/ 8670335 h 10285411"/>
              <a:gd name="connsiteX6331" fmla="*/ 4386950 w 12633145"/>
              <a:gd name="connsiteY6331" fmla="*/ 8559965 h 10285411"/>
              <a:gd name="connsiteX6332" fmla="*/ 4363297 w 12633145"/>
              <a:gd name="connsiteY6332" fmla="*/ 8567849 h 10285411"/>
              <a:gd name="connsiteX6333" fmla="*/ 4323881 w 12633145"/>
              <a:gd name="connsiteY6333" fmla="*/ 8583615 h 10285411"/>
              <a:gd name="connsiteX6334" fmla="*/ 4308114 w 12633145"/>
              <a:gd name="connsiteY6334" fmla="*/ 8607266 h 10285411"/>
              <a:gd name="connsiteX6335" fmla="*/ 4308114 w 12633145"/>
              <a:gd name="connsiteY6335" fmla="*/ 8638800 h 10285411"/>
              <a:gd name="connsiteX6336" fmla="*/ 4323881 w 12633145"/>
              <a:gd name="connsiteY6336" fmla="*/ 8638800 h 10285411"/>
              <a:gd name="connsiteX6337" fmla="*/ 4323881 w 12633145"/>
              <a:gd name="connsiteY6337" fmla="*/ 8670335 h 10285411"/>
              <a:gd name="connsiteX6338" fmla="*/ 4292346 w 12633145"/>
              <a:gd name="connsiteY6338" fmla="*/ 8686101 h 10285411"/>
              <a:gd name="connsiteX6339" fmla="*/ 4260811 w 12633145"/>
              <a:gd name="connsiteY6339" fmla="*/ 8717636 h 10285411"/>
              <a:gd name="connsiteX6340" fmla="*/ 4150441 w 12633145"/>
              <a:gd name="connsiteY6340" fmla="*/ 8812237 h 10285411"/>
              <a:gd name="connsiteX6341" fmla="*/ 4118909 w 12633145"/>
              <a:gd name="connsiteY6341" fmla="*/ 8812237 h 10285411"/>
              <a:gd name="connsiteX6342" fmla="*/ 4134675 w 12633145"/>
              <a:gd name="connsiteY6342" fmla="*/ 8772821 h 10285411"/>
              <a:gd name="connsiteX6343" fmla="*/ 4166209 w 12633145"/>
              <a:gd name="connsiteY6343" fmla="*/ 8717636 h 10285411"/>
              <a:gd name="connsiteX6344" fmla="*/ 4197744 w 12633145"/>
              <a:gd name="connsiteY6344" fmla="*/ 8686101 h 10285411"/>
              <a:gd name="connsiteX6345" fmla="*/ 4229277 w 12633145"/>
              <a:gd name="connsiteY6345" fmla="*/ 8654566 h 10285411"/>
              <a:gd name="connsiteX6346" fmla="*/ 4260811 w 12633145"/>
              <a:gd name="connsiteY6346" fmla="*/ 8607266 h 10285411"/>
              <a:gd name="connsiteX6347" fmla="*/ 4276580 w 12633145"/>
              <a:gd name="connsiteY6347" fmla="*/ 8591499 h 10285411"/>
              <a:gd name="connsiteX6348" fmla="*/ 4276580 w 12633145"/>
              <a:gd name="connsiteY6348" fmla="*/ 8575731 h 10285411"/>
              <a:gd name="connsiteX6349" fmla="*/ 4260811 w 12633145"/>
              <a:gd name="connsiteY6349" fmla="*/ 8559965 h 10285411"/>
              <a:gd name="connsiteX6350" fmla="*/ 4252929 w 12633145"/>
              <a:gd name="connsiteY6350" fmla="*/ 8552081 h 10285411"/>
              <a:gd name="connsiteX6351" fmla="*/ 4229277 w 12633145"/>
              <a:gd name="connsiteY6351" fmla="*/ 8552081 h 10285411"/>
              <a:gd name="connsiteX6352" fmla="*/ 4205626 w 12633145"/>
              <a:gd name="connsiteY6352" fmla="*/ 8544198 h 10285411"/>
              <a:gd name="connsiteX6353" fmla="*/ 4197744 w 12633145"/>
              <a:gd name="connsiteY6353" fmla="*/ 8575731 h 10285411"/>
              <a:gd name="connsiteX6354" fmla="*/ 4213511 w 12633145"/>
              <a:gd name="connsiteY6354" fmla="*/ 8575731 h 10285411"/>
              <a:gd name="connsiteX6355" fmla="*/ 4229277 w 12633145"/>
              <a:gd name="connsiteY6355" fmla="*/ 8591499 h 10285411"/>
              <a:gd name="connsiteX6356" fmla="*/ 4189860 w 12633145"/>
              <a:gd name="connsiteY6356" fmla="*/ 8599381 h 10285411"/>
              <a:gd name="connsiteX6357" fmla="*/ 4166209 w 12633145"/>
              <a:gd name="connsiteY6357" fmla="*/ 8591499 h 10285411"/>
              <a:gd name="connsiteX6358" fmla="*/ 4103143 w 12633145"/>
              <a:gd name="connsiteY6358" fmla="*/ 8591499 h 10285411"/>
              <a:gd name="connsiteX6359" fmla="*/ 4103143 w 12633145"/>
              <a:gd name="connsiteY6359" fmla="*/ 8654566 h 10285411"/>
              <a:gd name="connsiteX6360" fmla="*/ 4087374 w 12633145"/>
              <a:gd name="connsiteY6360" fmla="*/ 8725520 h 10285411"/>
              <a:gd name="connsiteX6361" fmla="*/ 4071606 w 12633145"/>
              <a:gd name="connsiteY6361" fmla="*/ 8733402 h 10285411"/>
              <a:gd name="connsiteX6362" fmla="*/ 4040073 w 12633145"/>
              <a:gd name="connsiteY6362" fmla="*/ 8796471 h 10285411"/>
              <a:gd name="connsiteX6363" fmla="*/ 4016423 w 12633145"/>
              <a:gd name="connsiteY6363" fmla="*/ 8772821 h 10285411"/>
              <a:gd name="connsiteX6364" fmla="*/ 3992770 w 12633145"/>
              <a:gd name="connsiteY6364" fmla="*/ 8717636 h 10285411"/>
              <a:gd name="connsiteX6365" fmla="*/ 3945469 w 12633145"/>
              <a:gd name="connsiteY6365" fmla="*/ 8670335 h 10285411"/>
              <a:gd name="connsiteX6366" fmla="*/ 3929703 w 12633145"/>
              <a:gd name="connsiteY6366" fmla="*/ 8670335 h 10285411"/>
              <a:gd name="connsiteX6367" fmla="*/ 3913935 w 12633145"/>
              <a:gd name="connsiteY6367" fmla="*/ 8678217 h 10285411"/>
              <a:gd name="connsiteX6368" fmla="*/ 3906053 w 12633145"/>
              <a:gd name="connsiteY6368" fmla="*/ 8701869 h 10285411"/>
              <a:gd name="connsiteX6369" fmla="*/ 3890284 w 12633145"/>
              <a:gd name="connsiteY6369" fmla="*/ 8733402 h 10285411"/>
              <a:gd name="connsiteX6370" fmla="*/ 3882403 w 12633145"/>
              <a:gd name="connsiteY6370" fmla="*/ 8749170 h 10285411"/>
              <a:gd name="connsiteX6371" fmla="*/ 3866634 w 12633145"/>
              <a:gd name="connsiteY6371" fmla="*/ 8749170 h 10285411"/>
              <a:gd name="connsiteX6372" fmla="*/ 3882403 w 12633145"/>
              <a:gd name="connsiteY6372" fmla="*/ 8678217 h 10285411"/>
              <a:gd name="connsiteX6373" fmla="*/ 3842984 w 12633145"/>
              <a:gd name="connsiteY6373" fmla="*/ 8662451 h 10285411"/>
              <a:gd name="connsiteX6374" fmla="*/ 3819333 w 12633145"/>
              <a:gd name="connsiteY6374" fmla="*/ 8701869 h 10285411"/>
              <a:gd name="connsiteX6375" fmla="*/ 3803567 w 12633145"/>
              <a:gd name="connsiteY6375" fmla="*/ 8717636 h 10285411"/>
              <a:gd name="connsiteX6376" fmla="*/ 3803567 w 12633145"/>
              <a:gd name="connsiteY6376" fmla="*/ 8764937 h 10285411"/>
              <a:gd name="connsiteX6377" fmla="*/ 3819333 w 12633145"/>
              <a:gd name="connsiteY6377" fmla="*/ 8772821 h 10285411"/>
              <a:gd name="connsiteX6378" fmla="*/ 3835100 w 12633145"/>
              <a:gd name="connsiteY6378" fmla="*/ 8764937 h 10285411"/>
              <a:gd name="connsiteX6379" fmla="*/ 3850867 w 12633145"/>
              <a:gd name="connsiteY6379" fmla="*/ 8764937 h 10285411"/>
              <a:gd name="connsiteX6380" fmla="*/ 3835100 w 12633145"/>
              <a:gd name="connsiteY6380" fmla="*/ 8780705 h 10285411"/>
              <a:gd name="connsiteX6381" fmla="*/ 3850867 w 12633145"/>
              <a:gd name="connsiteY6381" fmla="*/ 8796471 h 10285411"/>
              <a:gd name="connsiteX6382" fmla="*/ 3835100 w 12633145"/>
              <a:gd name="connsiteY6382" fmla="*/ 8828006 h 10285411"/>
              <a:gd name="connsiteX6383" fmla="*/ 3803567 w 12633145"/>
              <a:gd name="connsiteY6383" fmla="*/ 8859540 h 10285411"/>
              <a:gd name="connsiteX6384" fmla="*/ 3787798 w 12633145"/>
              <a:gd name="connsiteY6384" fmla="*/ 8875307 h 10285411"/>
              <a:gd name="connsiteX6385" fmla="*/ 3779915 w 12633145"/>
              <a:gd name="connsiteY6385" fmla="*/ 8898957 h 10285411"/>
              <a:gd name="connsiteX6386" fmla="*/ 3756264 w 12633145"/>
              <a:gd name="connsiteY6386" fmla="*/ 8922607 h 10285411"/>
              <a:gd name="connsiteX6387" fmla="*/ 3724729 w 12633145"/>
              <a:gd name="connsiteY6387" fmla="*/ 8969908 h 10285411"/>
              <a:gd name="connsiteX6388" fmla="*/ 3708963 w 12633145"/>
              <a:gd name="connsiteY6388" fmla="*/ 8969908 h 10285411"/>
              <a:gd name="connsiteX6389" fmla="*/ 3685313 w 12633145"/>
              <a:gd name="connsiteY6389" fmla="*/ 8985677 h 10285411"/>
              <a:gd name="connsiteX6390" fmla="*/ 3661662 w 12633145"/>
              <a:gd name="connsiteY6390" fmla="*/ 8985677 h 10285411"/>
              <a:gd name="connsiteX6391" fmla="*/ 3645894 w 12633145"/>
              <a:gd name="connsiteY6391" fmla="*/ 8985677 h 10285411"/>
              <a:gd name="connsiteX6392" fmla="*/ 3661662 w 12633145"/>
              <a:gd name="connsiteY6392" fmla="*/ 9001443 h 10285411"/>
              <a:gd name="connsiteX6393" fmla="*/ 3661662 w 12633145"/>
              <a:gd name="connsiteY6393" fmla="*/ 9032978 h 10285411"/>
              <a:gd name="connsiteX6394" fmla="*/ 3661662 w 12633145"/>
              <a:gd name="connsiteY6394" fmla="*/ 9064512 h 10285411"/>
              <a:gd name="connsiteX6395" fmla="*/ 3630127 w 12633145"/>
              <a:gd name="connsiteY6395" fmla="*/ 9080278 h 10285411"/>
              <a:gd name="connsiteX6396" fmla="*/ 3582827 w 12633145"/>
              <a:gd name="connsiteY6396" fmla="*/ 9080278 h 10285411"/>
              <a:gd name="connsiteX6397" fmla="*/ 3543408 w 12633145"/>
              <a:gd name="connsiteY6397" fmla="*/ 9096047 h 10285411"/>
              <a:gd name="connsiteX6398" fmla="*/ 3519759 w 12633145"/>
              <a:gd name="connsiteY6398" fmla="*/ 9103929 h 10285411"/>
              <a:gd name="connsiteX6399" fmla="*/ 3488223 w 12633145"/>
              <a:gd name="connsiteY6399" fmla="*/ 9111813 h 10285411"/>
              <a:gd name="connsiteX6400" fmla="*/ 3488223 w 12633145"/>
              <a:gd name="connsiteY6400" fmla="*/ 9143348 h 10285411"/>
              <a:gd name="connsiteX6401" fmla="*/ 3456691 w 12633145"/>
              <a:gd name="connsiteY6401" fmla="*/ 9190648 h 10285411"/>
              <a:gd name="connsiteX6402" fmla="*/ 3440922 w 12633145"/>
              <a:gd name="connsiteY6402" fmla="*/ 9190648 h 10285411"/>
              <a:gd name="connsiteX6403" fmla="*/ 3456691 w 12633145"/>
              <a:gd name="connsiteY6403" fmla="*/ 9237949 h 10285411"/>
              <a:gd name="connsiteX6404" fmla="*/ 3472456 w 12633145"/>
              <a:gd name="connsiteY6404" fmla="*/ 9245833 h 10285411"/>
              <a:gd name="connsiteX6405" fmla="*/ 3472456 w 12633145"/>
              <a:gd name="connsiteY6405" fmla="*/ 9222183 h 10285411"/>
              <a:gd name="connsiteX6406" fmla="*/ 3488223 w 12633145"/>
              <a:gd name="connsiteY6406" fmla="*/ 9206417 h 10285411"/>
              <a:gd name="connsiteX6407" fmla="*/ 3488223 w 12633145"/>
              <a:gd name="connsiteY6407" fmla="*/ 9190648 h 10285411"/>
              <a:gd name="connsiteX6408" fmla="*/ 3519759 w 12633145"/>
              <a:gd name="connsiteY6408" fmla="*/ 9159114 h 10285411"/>
              <a:gd name="connsiteX6409" fmla="*/ 3519759 w 12633145"/>
              <a:gd name="connsiteY6409" fmla="*/ 9143348 h 10285411"/>
              <a:gd name="connsiteX6410" fmla="*/ 3519759 w 12633145"/>
              <a:gd name="connsiteY6410" fmla="*/ 9127581 h 10285411"/>
              <a:gd name="connsiteX6411" fmla="*/ 3567058 w 12633145"/>
              <a:gd name="connsiteY6411" fmla="*/ 9111813 h 10285411"/>
              <a:gd name="connsiteX6412" fmla="*/ 3598593 w 12633145"/>
              <a:gd name="connsiteY6412" fmla="*/ 9096047 h 10285411"/>
              <a:gd name="connsiteX6413" fmla="*/ 3614361 w 12633145"/>
              <a:gd name="connsiteY6413" fmla="*/ 9096047 h 10285411"/>
              <a:gd name="connsiteX6414" fmla="*/ 3590711 w 12633145"/>
              <a:gd name="connsiteY6414" fmla="*/ 9119697 h 10285411"/>
              <a:gd name="connsiteX6415" fmla="*/ 3582827 w 12633145"/>
              <a:gd name="connsiteY6415" fmla="*/ 9127581 h 10285411"/>
              <a:gd name="connsiteX6416" fmla="*/ 3567058 w 12633145"/>
              <a:gd name="connsiteY6416" fmla="*/ 9143348 h 10285411"/>
              <a:gd name="connsiteX6417" fmla="*/ 3535526 w 12633145"/>
              <a:gd name="connsiteY6417" fmla="*/ 9190648 h 10285411"/>
              <a:gd name="connsiteX6418" fmla="*/ 3503992 w 12633145"/>
              <a:gd name="connsiteY6418" fmla="*/ 9230067 h 10285411"/>
              <a:gd name="connsiteX6419" fmla="*/ 3488223 w 12633145"/>
              <a:gd name="connsiteY6419" fmla="*/ 9253718 h 10285411"/>
              <a:gd name="connsiteX6420" fmla="*/ 3456691 w 12633145"/>
              <a:gd name="connsiteY6420" fmla="*/ 9301019 h 10285411"/>
              <a:gd name="connsiteX6421" fmla="*/ 3440922 w 12633145"/>
              <a:gd name="connsiteY6421" fmla="*/ 9332553 h 10285411"/>
              <a:gd name="connsiteX6422" fmla="*/ 3362087 w 12633145"/>
              <a:gd name="connsiteY6422" fmla="*/ 9364086 h 10285411"/>
              <a:gd name="connsiteX6423" fmla="*/ 3362087 w 12633145"/>
              <a:gd name="connsiteY6423" fmla="*/ 9348319 h 10285411"/>
              <a:gd name="connsiteX6424" fmla="*/ 3346321 w 12633145"/>
              <a:gd name="connsiteY6424" fmla="*/ 9316785 h 10285411"/>
              <a:gd name="connsiteX6425" fmla="*/ 3314786 w 12633145"/>
              <a:gd name="connsiteY6425" fmla="*/ 9411389 h 10285411"/>
              <a:gd name="connsiteX6426" fmla="*/ 3322671 w 12633145"/>
              <a:gd name="connsiteY6426" fmla="*/ 9419271 h 10285411"/>
              <a:gd name="connsiteX6427" fmla="*/ 3314786 w 12633145"/>
              <a:gd name="connsiteY6427" fmla="*/ 9427155 h 10285411"/>
              <a:gd name="connsiteX6428" fmla="*/ 3283251 w 12633145"/>
              <a:gd name="connsiteY6428" fmla="*/ 9442921 h 10285411"/>
              <a:gd name="connsiteX6429" fmla="*/ 3235950 w 12633145"/>
              <a:gd name="connsiteY6429" fmla="*/ 9474456 h 10285411"/>
              <a:gd name="connsiteX6430" fmla="*/ 3251716 w 12633145"/>
              <a:gd name="connsiteY6430" fmla="*/ 9458689 h 10285411"/>
              <a:gd name="connsiteX6431" fmla="*/ 3251716 w 12633145"/>
              <a:gd name="connsiteY6431" fmla="*/ 9427155 h 10285411"/>
              <a:gd name="connsiteX6432" fmla="*/ 3299020 w 12633145"/>
              <a:gd name="connsiteY6432" fmla="*/ 9364086 h 10285411"/>
              <a:gd name="connsiteX6433" fmla="*/ 3322671 w 12633145"/>
              <a:gd name="connsiteY6433" fmla="*/ 9316785 h 10285411"/>
              <a:gd name="connsiteX6434" fmla="*/ 3330552 w 12633145"/>
              <a:gd name="connsiteY6434" fmla="*/ 9301019 h 10285411"/>
              <a:gd name="connsiteX6435" fmla="*/ 3330552 w 12633145"/>
              <a:gd name="connsiteY6435" fmla="*/ 9269484 h 10285411"/>
              <a:gd name="connsiteX6436" fmla="*/ 3314786 w 12633145"/>
              <a:gd name="connsiteY6436" fmla="*/ 9269484 h 10285411"/>
              <a:gd name="connsiteX6437" fmla="*/ 3283251 w 12633145"/>
              <a:gd name="connsiteY6437" fmla="*/ 9332553 h 10285411"/>
              <a:gd name="connsiteX6438" fmla="*/ 3251716 w 12633145"/>
              <a:gd name="connsiteY6438" fmla="*/ 9427155 h 10285411"/>
              <a:gd name="connsiteX6439" fmla="*/ 3283251 w 12633145"/>
              <a:gd name="connsiteY6439" fmla="*/ 9324669 h 10285411"/>
              <a:gd name="connsiteX6440" fmla="*/ 3299020 w 12633145"/>
              <a:gd name="connsiteY6440" fmla="*/ 9237949 h 10285411"/>
              <a:gd name="connsiteX6441" fmla="*/ 3299020 w 12633145"/>
              <a:gd name="connsiteY6441" fmla="*/ 9253718 h 10285411"/>
              <a:gd name="connsiteX6442" fmla="*/ 3275367 w 12633145"/>
              <a:gd name="connsiteY6442" fmla="*/ 9261600 h 10285411"/>
              <a:gd name="connsiteX6443" fmla="*/ 3267485 w 12633145"/>
              <a:gd name="connsiteY6443" fmla="*/ 9301019 h 10285411"/>
              <a:gd name="connsiteX6444" fmla="*/ 3251716 w 12633145"/>
              <a:gd name="connsiteY6444" fmla="*/ 9285252 h 10285411"/>
              <a:gd name="connsiteX6445" fmla="*/ 3235950 w 12633145"/>
              <a:gd name="connsiteY6445" fmla="*/ 9301019 h 10285411"/>
              <a:gd name="connsiteX6446" fmla="*/ 3228066 w 12633145"/>
              <a:gd name="connsiteY6446" fmla="*/ 9316785 h 10285411"/>
              <a:gd name="connsiteX6447" fmla="*/ 3204416 w 12633145"/>
              <a:gd name="connsiteY6447" fmla="*/ 9348319 h 10285411"/>
              <a:gd name="connsiteX6448" fmla="*/ 3188650 w 12633145"/>
              <a:gd name="connsiteY6448" fmla="*/ 9379854 h 10285411"/>
              <a:gd name="connsiteX6449" fmla="*/ 3172884 w 12633145"/>
              <a:gd name="connsiteY6449" fmla="*/ 9379854 h 10285411"/>
              <a:gd name="connsiteX6450" fmla="*/ 3157115 w 12633145"/>
              <a:gd name="connsiteY6450" fmla="*/ 9427155 h 10285411"/>
              <a:gd name="connsiteX6451" fmla="*/ 3157115 w 12633145"/>
              <a:gd name="connsiteY6451" fmla="*/ 9450805 h 10285411"/>
              <a:gd name="connsiteX6452" fmla="*/ 3172884 w 12633145"/>
              <a:gd name="connsiteY6452" fmla="*/ 9474456 h 10285411"/>
              <a:gd name="connsiteX6453" fmla="*/ 3172884 w 12633145"/>
              <a:gd name="connsiteY6453" fmla="*/ 9505990 h 10285411"/>
              <a:gd name="connsiteX6454" fmla="*/ 3157115 w 12633145"/>
              <a:gd name="connsiteY6454" fmla="*/ 9521757 h 10285411"/>
              <a:gd name="connsiteX6455" fmla="*/ 3141347 w 12633145"/>
              <a:gd name="connsiteY6455" fmla="*/ 9505990 h 10285411"/>
              <a:gd name="connsiteX6456" fmla="*/ 3141347 w 12633145"/>
              <a:gd name="connsiteY6456" fmla="*/ 9498106 h 10285411"/>
              <a:gd name="connsiteX6457" fmla="*/ 3141347 w 12633145"/>
              <a:gd name="connsiteY6457" fmla="*/ 9474456 h 10285411"/>
              <a:gd name="connsiteX6458" fmla="*/ 3125580 w 12633145"/>
              <a:gd name="connsiteY6458" fmla="*/ 9474456 h 10285411"/>
              <a:gd name="connsiteX6459" fmla="*/ 3109814 w 12633145"/>
              <a:gd name="connsiteY6459" fmla="*/ 9474456 h 10285411"/>
              <a:gd name="connsiteX6460" fmla="*/ 3109814 w 12633145"/>
              <a:gd name="connsiteY6460" fmla="*/ 9490224 h 10285411"/>
              <a:gd name="connsiteX6461" fmla="*/ 3094045 w 12633145"/>
              <a:gd name="connsiteY6461" fmla="*/ 9537525 h 10285411"/>
              <a:gd name="connsiteX6462" fmla="*/ 3062511 w 12633145"/>
              <a:gd name="connsiteY6462" fmla="*/ 9537525 h 10285411"/>
              <a:gd name="connsiteX6463" fmla="*/ 3054629 w 12633145"/>
              <a:gd name="connsiteY6463" fmla="*/ 9521757 h 10285411"/>
              <a:gd name="connsiteX6464" fmla="*/ 3046745 w 12633145"/>
              <a:gd name="connsiteY6464" fmla="*/ 9521757 h 10285411"/>
              <a:gd name="connsiteX6465" fmla="*/ 3015210 w 12633145"/>
              <a:gd name="connsiteY6465" fmla="*/ 9521757 h 10285411"/>
              <a:gd name="connsiteX6466" fmla="*/ 3015210 w 12633145"/>
              <a:gd name="connsiteY6466" fmla="*/ 9505990 h 10285411"/>
              <a:gd name="connsiteX6467" fmla="*/ 2999444 w 12633145"/>
              <a:gd name="connsiteY6467" fmla="*/ 9521757 h 10285411"/>
              <a:gd name="connsiteX6468" fmla="*/ 2999444 w 12633145"/>
              <a:gd name="connsiteY6468" fmla="*/ 9537525 h 10285411"/>
              <a:gd name="connsiteX6469" fmla="*/ 2967909 w 12633145"/>
              <a:gd name="connsiteY6469" fmla="*/ 9584826 h 10285411"/>
              <a:gd name="connsiteX6470" fmla="*/ 2944259 w 12633145"/>
              <a:gd name="connsiteY6470" fmla="*/ 9584826 h 10285411"/>
              <a:gd name="connsiteX6471" fmla="*/ 2944259 w 12633145"/>
              <a:gd name="connsiteY6471" fmla="*/ 9616360 h 10285411"/>
              <a:gd name="connsiteX6472" fmla="*/ 2936374 w 12633145"/>
              <a:gd name="connsiteY6472" fmla="*/ 9647895 h 10285411"/>
              <a:gd name="connsiteX6473" fmla="*/ 2920608 w 12633145"/>
              <a:gd name="connsiteY6473" fmla="*/ 9663661 h 10285411"/>
              <a:gd name="connsiteX6474" fmla="*/ 2889074 w 12633145"/>
              <a:gd name="connsiteY6474" fmla="*/ 9647895 h 10285411"/>
              <a:gd name="connsiteX6475" fmla="*/ 2873308 w 12633145"/>
              <a:gd name="connsiteY6475" fmla="*/ 9663661 h 10285411"/>
              <a:gd name="connsiteX6476" fmla="*/ 2857539 w 12633145"/>
              <a:gd name="connsiteY6476" fmla="*/ 9663661 h 10285411"/>
              <a:gd name="connsiteX6477" fmla="*/ 2841773 w 12633145"/>
              <a:gd name="connsiteY6477" fmla="*/ 9679430 h 10285411"/>
              <a:gd name="connsiteX6478" fmla="*/ 2857539 w 12633145"/>
              <a:gd name="connsiteY6478" fmla="*/ 9695196 h 10285411"/>
              <a:gd name="connsiteX6479" fmla="*/ 2857539 w 12633145"/>
              <a:gd name="connsiteY6479" fmla="*/ 9758265 h 10285411"/>
              <a:gd name="connsiteX6480" fmla="*/ 2857539 w 12633145"/>
              <a:gd name="connsiteY6480" fmla="*/ 9774031 h 10285411"/>
              <a:gd name="connsiteX6481" fmla="*/ 2857539 w 12633145"/>
              <a:gd name="connsiteY6481" fmla="*/ 9789798 h 10285411"/>
              <a:gd name="connsiteX6482" fmla="*/ 2849655 w 12633145"/>
              <a:gd name="connsiteY6482" fmla="*/ 9813448 h 10285411"/>
              <a:gd name="connsiteX6483" fmla="*/ 2865424 w 12633145"/>
              <a:gd name="connsiteY6483" fmla="*/ 9837101 h 10285411"/>
              <a:gd name="connsiteX6484" fmla="*/ 2873308 w 12633145"/>
              <a:gd name="connsiteY6484" fmla="*/ 9852867 h 10285411"/>
              <a:gd name="connsiteX6485" fmla="*/ 2841773 w 12633145"/>
              <a:gd name="connsiteY6485" fmla="*/ 9852867 h 10285411"/>
              <a:gd name="connsiteX6486" fmla="*/ 2794473 w 12633145"/>
              <a:gd name="connsiteY6486" fmla="*/ 9789798 h 10285411"/>
              <a:gd name="connsiteX6487" fmla="*/ 2778703 w 12633145"/>
              <a:gd name="connsiteY6487" fmla="*/ 9774031 h 10285411"/>
              <a:gd name="connsiteX6488" fmla="*/ 2770820 w 12633145"/>
              <a:gd name="connsiteY6488" fmla="*/ 9805566 h 10285411"/>
              <a:gd name="connsiteX6489" fmla="*/ 2762937 w 12633145"/>
              <a:gd name="connsiteY6489" fmla="*/ 9821332 h 10285411"/>
              <a:gd name="connsiteX6490" fmla="*/ 2747169 w 12633145"/>
              <a:gd name="connsiteY6490" fmla="*/ 9852867 h 10285411"/>
              <a:gd name="connsiteX6491" fmla="*/ 2762937 w 12633145"/>
              <a:gd name="connsiteY6491" fmla="*/ 9884401 h 10285411"/>
              <a:gd name="connsiteX6492" fmla="*/ 2778703 w 12633145"/>
              <a:gd name="connsiteY6492" fmla="*/ 9915936 h 10285411"/>
              <a:gd name="connsiteX6493" fmla="*/ 2778703 w 12633145"/>
              <a:gd name="connsiteY6493" fmla="*/ 9947468 h 10285411"/>
              <a:gd name="connsiteX6494" fmla="*/ 2747169 w 12633145"/>
              <a:gd name="connsiteY6494" fmla="*/ 9963237 h 10285411"/>
              <a:gd name="connsiteX6495" fmla="*/ 2731403 w 12633145"/>
              <a:gd name="connsiteY6495" fmla="*/ 9994771 h 10285411"/>
              <a:gd name="connsiteX6496" fmla="*/ 2715634 w 12633145"/>
              <a:gd name="connsiteY6496" fmla="*/ 10010538 h 10285411"/>
              <a:gd name="connsiteX6497" fmla="*/ 2684102 w 12633145"/>
              <a:gd name="connsiteY6497" fmla="*/ 10010538 h 10285411"/>
              <a:gd name="connsiteX6498" fmla="*/ 2668334 w 12633145"/>
              <a:gd name="connsiteY6498" fmla="*/ 10034188 h 10285411"/>
              <a:gd name="connsiteX6499" fmla="*/ 2684102 w 12633145"/>
              <a:gd name="connsiteY6499" fmla="*/ 10089373 h 10285411"/>
              <a:gd name="connsiteX6500" fmla="*/ 2699868 w 12633145"/>
              <a:gd name="connsiteY6500" fmla="*/ 10120908 h 10285411"/>
              <a:gd name="connsiteX6501" fmla="*/ 2668334 w 12633145"/>
              <a:gd name="connsiteY6501" fmla="*/ 10097257 h 10285411"/>
              <a:gd name="connsiteX6502" fmla="*/ 2636799 w 12633145"/>
              <a:gd name="connsiteY6502" fmla="*/ 10057839 h 10285411"/>
              <a:gd name="connsiteX6503" fmla="*/ 2621032 w 12633145"/>
              <a:gd name="connsiteY6503" fmla="*/ 10057839 h 10285411"/>
              <a:gd name="connsiteX6504" fmla="*/ 2573732 w 12633145"/>
              <a:gd name="connsiteY6504" fmla="*/ 10042072 h 10285411"/>
              <a:gd name="connsiteX6505" fmla="*/ 2542197 w 12633145"/>
              <a:gd name="connsiteY6505" fmla="*/ 10010538 h 10285411"/>
              <a:gd name="connsiteX6506" fmla="*/ 2494897 w 12633145"/>
              <a:gd name="connsiteY6506" fmla="*/ 9947468 h 10285411"/>
              <a:gd name="connsiteX6507" fmla="*/ 2494897 w 12633145"/>
              <a:gd name="connsiteY6507" fmla="*/ 9931702 h 10285411"/>
              <a:gd name="connsiteX6508" fmla="*/ 2494897 w 12633145"/>
              <a:gd name="connsiteY6508" fmla="*/ 9900168 h 10285411"/>
              <a:gd name="connsiteX6509" fmla="*/ 2487012 w 12633145"/>
              <a:gd name="connsiteY6509" fmla="*/ 9884401 h 10285411"/>
              <a:gd name="connsiteX6510" fmla="*/ 2494897 w 12633145"/>
              <a:gd name="connsiteY6510" fmla="*/ 9868633 h 10285411"/>
              <a:gd name="connsiteX6511" fmla="*/ 2447596 w 12633145"/>
              <a:gd name="connsiteY6511" fmla="*/ 9915936 h 10285411"/>
              <a:gd name="connsiteX6512" fmla="*/ 2463362 w 12633145"/>
              <a:gd name="connsiteY6512" fmla="*/ 9963237 h 10285411"/>
              <a:gd name="connsiteX6513" fmla="*/ 2479131 w 12633145"/>
              <a:gd name="connsiteY6513" fmla="*/ 9994771 h 10285411"/>
              <a:gd name="connsiteX6514" fmla="*/ 2479131 w 12633145"/>
              <a:gd name="connsiteY6514" fmla="*/ 10010538 h 10285411"/>
              <a:gd name="connsiteX6515" fmla="*/ 2494897 w 12633145"/>
              <a:gd name="connsiteY6515" fmla="*/ 10042072 h 10285411"/>
              <a:gd name="connsiteX6516" fmla="*/ 2526431 w 12633145"/>
              <a:gd name="connsiteY6516" fmla="*/ 10105139 h 10285411"/>
              <a:gd name="connsiteX6517" fmla="*/ 2542197 w 12633145"/>
              <a:gd name="connsiteY6517" fmla="*/ 10152442 h 10285411"/>
              <a:gd name="connsiteX6518" fmla="*/ 2526431 w 12633145"/>
              <a:gd name="connsiteY6518" fmla="*/ 10183977 h 10285411"/>
              <a:gd name="connsiteX6519" fmla="*/ 2526431 w 12633145"/>
              <a:gd name="connsiteY6519" fmla="*/ 10199743 h 10285411"/>
              <a:gd name="connsiteX6520" fmla="*/ 2518547 w 12633145"/>
              <a:gd name="connsiteY6520" fmla="*/ 10239160 h 10285411"/>
              <a:gd name="connsiteX6521" fmla="*/ 2510663 w 12633145"/>
              <a:gd name="connsiteY6521" fmla="*/ 10247044 h 10285411"/>
              <a:gd name="connsiteX6522" fmla="*/ 2494897 w 12633145"/>
              <a:gd name="connsiteY6522" fmla="*/ 10199743 h 10285411"/>
              <a:gd name="connsiteX6523" fmla="*/ 2494897 w 12633145"/>
              <a:gd name="connsiteY6523" fmla="*/ 10176093 h 10285411"/>
              <a:gd name="connsiteX6524" fmla="*/ 2463362 w 12633145"/>
              <a:gd name="connsiteY6524" fmla="*/ 10183977 h 10285411"/>
              <a:gd name="connsiteX6525" fmla="*/ 2400292 w 12633145"/>
              <a:gd name="connsiteY6525" fmla="*/ 10152442 h 10285411"/>
              <a:gd name="connsiteX6526" fmla="*/ 2368760 w 12633145"/>
              <a:gd name="connsiteY6526" fmla="*/ 10120908 h 10285411"/>
              <a:gd name="connsiteX6527" fmla="*/ 2345108 w 12633145"/>
              <a:gd name="connsiteY6527" fmla="*/ 10097257 h 10285411"/>
              <a:gd name="connsiteX6528" fmla="*/ 2337226 w 12633145"/>
              <a:gd name="connsiteY6528" fmla="*/ 10089373 h 10285411"/>
              <a:gd name="connsiteX6529" fmla="*/ 2368760 w 12633145"/>
              <a:gd name="connsiteY6529" fmla="*/ 10057839 h 10285411"/>
              <a:gd name="connsiteX6530" fmla="*/ 2431827 w 12633145"/>
              <a:gd name="connsiteY6530" fmla="*/ 10057839 h 10285411"/>
              <a:gd name="connsiteX6531" fmla="*/ 2447596 w 12633145"/>
              <a:gd name="connsiteY6531" fmla="*/ 9979003 h 10285411"/>
              <a:gd name="connsiteX6532" fmla="*/ 2431827 w 12633145"/>
              <a:gd name="connsiteY6532" fmla="*/ 9947468 h 10285411"/>
              <a:gd name="connsiteX6533" fmla="*/ 2416061 w 12633145"/>
              <a:gd name="connsiteY6533" fmla="*/ 9931702 h 10285411"/>
              <a:gd name="connsiteX6534" fmla="*/ 2400292 w 12633145"/>
              <a:gd name="connsiteY6534" fmla="*/ 9931702 h 10285411"/>
              <a:gd name="connsiteX6535" fmla="*/ 2408177 w 12633145"/>
              <a:gd name="connsiteY6535" fmla="*/ 9915936 h 10285411"/>
              <a:gd name="connsiteX6536" fmla="*/ 2400292 w 12633145"/>
              <a:gd name="connsiteY6536" fmla="*/ 9884401 h 10285411"/>
              <a:gd name="connsiteX6537" fmla="*/ 2400292 w 12633145"/>
              <a:gd name="connsiteY6537" fmla="*/ 9876517 h 10285411"/>
              <a:gd name="connsiteX6538" fmla="*/ 2416061 w 12633145"/>
              <a:gd name="connsiteY6538" fmla="*/ 9868633 h 10285411"/>
              <a:gd name="connsiteX6539" fmla="*/ 2416061 w 12633145"/>
              <a:gd name="connsiteY6539" fmla="*/ 9884401 h 10285411"/>
              <a:gd name="connsiteX6540" fmla="*/ 2431827 w 12633145"/>
              <a:gd name="connsiteY6540" fmla="*/ 9884401 h 10285411"/>
              <a:gd name="connsiteX6541" fmla="*/ 2455477 w 12633145"/>
              <a:gd name="connsiteY6541" fmla="*/ 9868633 h 10285411"/>
              <a:gd name="connsiteX6542" fmla="*/ 2479131 w 12633145"/>
              <a:gd name="connsiteY6542" fmla="*/ 9837101 h 10285411"/>
              <a:gd name="connsiteX6543" fmla="*/ 2494897 w 12633145"/>
              <a:gd name="connsiteY6543" fmla="*/ 9813448 h 10285411"/>
              <a:gd name="connsiteX6544" fmla="*/ 2479131 w 12633145"/>
              <a:gd name="connsiteY6544" fmla="*/ 9805566 h 10285411"/>
              <a:gd name="connsiteX6545" fmla="*/ 2447596 w 12633145"/>
              <a:gd name="connsiteY6545" fmla="*/ 9766147 h 10285411"/>
              <a:gd name="connsiteX6546" fmla="*/ 2431827 w 12633145"/>
              <a:gd name="connsiteY6546" fmla="*/ 9726730 h 10285411"/>
              <a:gd name="connsiteX6547" fmla="*/ 2463362 w 12633145"/>
              <a:gd name="connsiteY6547" fmla="*/ 9695196 h 10285411"/>
              <a:gd name="connsiteX6548" fmla="*/ 2479131 w 12633145"/>
              <a:gd name="connsiteY6548" fmla="*/ 9663661 h 10285411"/>
              <a:gd name="connsiteX6549" fmla="*/ 2463362 w 12633145"/>
              <a:gd name="connsiteY6549" fmla="*/ 9632127 h 10285411"/>
              <a:gd name="connsiteX6550" fmla="*/ 2447596 w 12633145"/>
              <a:gd name="connsiteY6550" fmla="*/ 9569060 h 10285411"/>
              <a:gd name="connsiteX6551" fmla="*/ 2463362 w 12633145"/>
              <a:gd name="connsiteY6551" fmla="*/ 9537525 h 10285411"/>
              <a:gd name="connsiteX6552" fmla="*/ 2463362 w 12633145"/>
              <a:gd name="connsiteY6552" fmla="*/ 9521757 h 10285411"/>
              <a:gd name="connsiteX6553" fmla="*/ 2463362 w 12633145"/>
              <a:gd name="connsiteY6553" fmla="*/ 9490224 h 10285411"/>
              <a:gd name="connsiteX6554" fmla="*/ 2471246 w 12633145"/>
              <a:gd name="connsiteY6554" fmla="*/ 9474456 h 10285411"/>
              <a:gd name="connsiteX6555" fmla="*/ 2494897 w 12633145"/>
              <a:gd name="connsiteY6555" fmla="*/ 9474456 h 10285411"/>
              <a:gd name="connsiteX6556" fmla="*/ 2494897 w 12633145"/>
              <a:gd name="connsiteY6556" fmla="*/ 9458689 h 10285411"/>
              <a:gd name="connsiteX6557" fmla="*/ 2479131 w 12633145"/>
              <a:gd name="connsiteY6557" fmla="*/ 9458689 h 10285411"/>
              <a:gd name="connsiteX6558" fmla="*/ 2463362 w 12633145"/>
              <a:gd name="connsiteY6558" fmla="*/ 9442921 h 10285411"/>
              <a:gd name="connsiteX6559" fmla="*/ 2447596 w 12633145"/>
              <a:gd name="connsiteY6559" fmla="*/ 9442921 h 10285411"/>
              <a:gd name="connsiteX6560" fmla="*/ 2431827 w 12633145"/>
              <a:gd name="connsiteY6560" fmla="*/ 9427155 h 10285411"/>
              <a:gd name="connsiteX6561" fmla="*/ 2416061 w 12633145"/>
              <a:gd name="connsiteY6561" fmla="*/ 9411389 h 10285411"/>
              <a:gd name="connsiteX6562" fmla="*/ 2400292 w 12633145"/>
              <a:gd name="connsiteY6562" fmla="*/ 9458689 h 10285411"/>
              <a:gd name="connsiteX6563" fmla="*/ 2416061 w 12633145"/>
              <a:gd name="connsiteY6563" fmla="*/ 9474456 h 10285411"/>
              <a:gd name="connsiteX6564" fmla="*/ 2439712 w 12633145"/>
              <a:gd name="connsiteY6564" fmla="*/ 9474456 h 10285411"/>
              <a:gd name="connsiteX6565" fmla="*/ 2431827 w 12633145"/>
              <a:gd name="connsiteY6565" fmla="*/ 9490224 h 10285411"/>
              <a:gd name="connsiteX6566" fmla="*/ 2352992 w 12633145"/>
              <a:gd name="connsiteY6566" fmla="*/ 9553291 h 10285411"/>
              <a:gd name="connsiteX6567" fmla="*/ 2337226 w 12633145"/>
              <a:gd name="connsiteY6567" fmla="*/ 9584826 h 10285411"/>
              <a:gd name="connsiteX6568" fmla="*/ 2345108 w 12633145"/>
              <a:gd name="connsiteY6568" fmla="*/ 9608476 h 10285411"/>
              <a:gd name="connsiteX6569" fmla="*/ 2337226 w 12633145"/>
              <a:gd name="connsiteY6569" fmla="*/ 9616360 h 10285411"/>
              <a:gd name="connsiteX6570" fmla="*/ 2297810 w 12633145"/>
              <a:gd name="connsiteY6570" fmla="*/ 9655777 h 10285411"/>
              <a:gd name="connsiteX6571" fmla="*/ 2282040 w 12633145"/>
              <a:gd name="connsiteY6571" fmla="*/ 9703080 h 10285411"/>
              <a:gd name="connsiteX6572" fmla="*/ 2305691 w 12633145"/>
              <a:gd name="connsiteY6572" fmla="*/ 9695196 h 10285411"/>
              <a:gd name="connsiteX6573" fmla="*/ 2321457 w 12633145"/>
              <a:gd name="connsiteY6573" fmla="*/ 9695196 h 10285411"/>
              <a:gd name="connsiteX6574" fmla="*/ 2305691 w 12633145"/>
              <a:gd name="connsiteY6574" fmla="*/ 9742497 h 10285411"/>
              <a:gd name="connsiteX6575" fmla="*/ 2305691 w 12633145"/>
              <a:gd name="connsiteY6575" fmla="*/ 9797682 h 10285411"/>
              <a:gd name="connsiteX6576" fmla="*/ 2305691 w 12633145"/>
              <a:gd name="connsiteY6576" fmla="*/ 9837101 h 10285411"/>
              <a:gd name="connsiteX6577" fmla="*/ 2297810 w 12633145"/>
              <a:gd name="connsiteY6577" fmla="*/ 9813448 h 10285411"/>
              <a:gd name="connsiteX6578" fmla="*/ 2289925 w 12633145"/>
              <a:gd name="connsiteY6578" fmla="*/ 9805566 h 10285411"/>
              <a:gd name="connsiteX6579" fmla="*/ 2266275 w 12633145"/>
              <a:gd name="connsiteY6579" fmla="*/ 9813448 h 10285411"/>
              <a:gd name="connsiteX6580" fmla="*/ 2266275 w 12633145"/>
              <a:gd name="connsiteY6580" fmla="*/ 9844983 h 10285411"/>
              <a:gd name="connsiteX6581" fmla="*/ 2289925 w 12633145"/>
              <a:gd name="connsiteY6581" fmla="*/ 9837101 h 10285411"/>
              <a:gd name="connsiteX6582" fmla="*/ 2274156 w 12633145"/>
              <a:gd name="connsiteY6582" fmla="*/ 9868633 h 10285411"/>
              <a:gd name="connsiteX6583" fmla="*/ 2242624 w 12633145"/>
              <a:gd name="connsiteY6583" fmla="*/ 9915936 h 10285411"/>
              <a:gd name="connsiteX6584" fmla="*/ 2211089 w 12633145"/>
              <a:gd name="connsiteY6584" fmla="*/ 9915936 h 10285411"/>
              <a:gd name="connsiteX6585" fmla="*/ 2211089 w 12633145"/>
              <a:gd name="connsiteY6585" fmla="*/ 9884401 h 10285411"/>
              <a:gd name="connsiteX6586" fmla="*/ 2195321 w 12633145"/>
              <a:gd name="connsiteY6586" fmla="*/ 9797682 h 10285411"/>
              <a:gd name="connsiteX6587" fmla="*/ 2163786 w 12633145"/>
              <a:gd name="connsiteY6587" fmla="*/ 9789798 h 10285411"/>
              <a:gd name="connsiteX6588" fmla="*/ 2163786 w 12633145"/>
              <a:gd name="connsiteY6588" fmla="*/ 9821332 h 10285411"/>
              <a:gd name="connsiteX6589" fmla="*/ 2148020 w 12633145"/>
              <a:gd name="connsiteY6589" fmla="*/ 9884401 h 10285411"/>
              <a:gd name="connsiteX6590" fmla="*/ 2116486 w 12633145"/>
              <a:gd name="connsiteY6590" fmla="*/ 9908052 h 10285411"/>
              <a:gd name="connsiteX6591" fmla="*/ 2069184 w 12633145"/>
              <a:gd name="connsiteY6591" fmla="*/ 9900168 h 10285411"/>
              <a:gd name="connsiteX6592" fmla="*/ 2037650 w 12633145"/>
              <a:gd name="connsiteY6592" fmla="*/ 9884401 h 10285411"/>
              <a:gd name="connsiteX6593" fmla="*/ 2037650 w 12633145"/>
              <a:gd name="connsiteY6593" fmla="*/ 9900168 h 10285411"/>
              <a:gd name="connsiteX6594" fmla="*/ 2021884 w 12633145"/>
              <a:gd name="connsiteY6594" fmla="*/ 9915936 h 10285411"/>
              <a:gd name="connsiteX6595" fmla="*/ 1990349 w 12633145"/>
              <a:gd name="connsiteY6595" fmla="*/ 9900168 h 10285411"/>
              <a:gd name="connsiteX6596" fmla="*/ 1982465 w 12633145"/>
              <a:gd name="connsiteY6596" fmla="*/ 9876517 h 10285411"/>
              <a:gd name="connsiteX6597" fmla="*/ 1966698 w 12633145"/>
              <a:gd name="connsiteY6597" fmla="*/ 9868633 h 10285411"/>
              <a:gd name="connsiteX6598" fmla="*/ 1950930 w 12633145"/>
              <a:gd name="connsiteY6598" fmla="*/ 9868633 h 10285411"/>
              <a:gd name="connsiteX6599" fmla="*/ 1943048 w 12633145"/>
              <a:gd name="connsiteY6599" fmla="*/ 9868633 h 10285411"/>
              <a:gd name="connsiteX6600" fmla="*/ 1919398 w 12633145"/>
              <a:gd name="connsiteY6600" fmla="*/ 9892283 h 10285411"/>
              <a:gd name="connsiteX6601" fmla="*/ 1895745 w 12633145"/>
              <a:gd name="connsiteY6601" fmla="*/ 9931702 h 10285411"/>
              <a:gd name="connsiteX6602" fmla="*/ 1879979 w 12633145"/>
              <a:gd name="connsiteY6602" fmla="*/ 9947468 h 10285411"/>
              <a:gd name="connsiteX6603" fmla="*/ 1848444 w 12633145"/>
              <a:gd name="connsiteY6603" fmla="*/ 9963237 h 10285411"/>
              <a:gd name="connsiteX6604" fmla="*/ 1832678 w 12633145"/>
              <a:gd name="connsiteY6604" fmla="*/ 9971121 h 10285411"/>
              <a:gd name="connsiteX6605" fmla="*/ 1801144 w 12633145"/>
              <a:gd name="connsiteY6605" fmla="*/ 9979003 h 10285411"/>
              <a:gd name="connsiteX6606" fmla="*/ 1785377 w 12633145"/>
              <a:gd name="connsiteY6606" fmla="*/ 9963237 h 10285411"/>
              <a:gd name="connsiteX6607" fmla="*/ 1753842 w 12633145"/>
              <a:gd name="connsiteY6607" fmla="*/ 9963237 h 10285411"/>
              <a:gd name="connsiteX6608" fmla="*/ 1722308 w 12633145"/>
              <a:gd name="connsiteY6608" fmla="*/ 9963237 h 10285411"/>
              <a:gd name="connsiteX6609" fmla="*/ 1706542 w 12633145"/>
              <a:gd name="connsiteY6609" fmla="*/ 9947468 h 10285411"/>
              <a:gd name="connsiteX6610" fmla="*/ 1675007 w 12633145"/>
              <a:gd name="connsiteY6610" fmla="*/ 9963237 h 10285411"/>
              <a:gd name="connsiteX6611" fmla="*/ 1643473 w 12633145"/>
              <a:gd name="connsiteY6611" fmla="*/ 9963237 h 10285411"/>
              <a:gd name="connsiteX6612" fmla="*/ 1651356 w 12633145"/>
              <a:gd name="connsiteY6612" fmla="*/ 9955353 h 10285411"/>
              <a:gd name="connsiteX6613" fmla="*/ 1682892 w 12633145"/>
              <a:gd name="connsiteY6613" fmla="*/ 9908052 h 10285411"/>
              <a:gd name="connsiteX6614" fmla="*/ 1698658 w 12633145"/>
              <a:gd name="connsiteY6614" fmla="*/ 9868633 h 10285411"/>
              <a:gd name="connsiteX6615" fmla="*/ 1675007 w 12633145"/>
              <a:gd name="connsiteY6615" fmla="*/ 9876517 h 10285411"/>
              <a:gd name="connsiteX6616" fmla="*/ 1643473 w 12633145"/>
              <a:gd name="connsiteY6616" fmla="*/ 9876517 h 10285411"/>
              <a:gd name="connsiteX6617" fmla="*/ 1611938 w 12633145"/>
              <a:gd name="connsiteY6617" fmla="*/ 9868633 h 10285411"/>
              <a:gd name="connsiteX6618" fmla="*/ 1564637 w 12633145"/>
              <a:gd name="connsiteY6618" fmla="*/ 9821332 h 10285411"/>
              <a:gd name="connsiteX6619" fmla="*/ 1548871 w 12633145"/>
              <a:gd name="connsiteY6619" fmla="*/ 9837101 h 10285411"/>
              <a:gd name="connsiteX6620" fmla="*/ 1533102 w 12633145"/>
              <a:gd name="connsiteY6620" fmla="*/ 9837101 h 10285411"/>
              <a:gd name="connsiteX6621" fmla="*/ 1525221 w 12633145"/>
              <a:gd name="connsiteY6621" fmla="*/ 9844983 h 10285411"/>
              <a:gd name="connsiteX6622" fmla="*/ 1533102 w 12633145"/>
              <a:gd name="connsiteY6622" fmla="*/ 9868633 h 10285411"/>
              <a:gd name="connsiteX6623" fmla="*/ 1548871 w 12633145"/>
              <a:gd name="connsiteY6623" fmla="*/ 9868633 h 10285411"/>
              <a:gd name="connsiteX6624" fmla="*/ 1564637 w 12633145"/>
              <a:gd name="connsiteY6624" fmla="*/ 9868633 h 10285411"/>
              <a:gd name="connsiteX6625" fmla="*/ 1564637 w 12633145"/>
              <a:gd name="connsiteY6625" fmla="*/ 9884401 h 10285411"/>
              <a:gd name="connsiteX6626" fmla="*/ 1580405 w 12633145"/>
              <a:gd name="connsiteY6626" fmla="*/ 9884401 h 10285411"/>
              <a:gd name="connsiteX6627" fmla="*/ 1596171 w 12633145"/>
              <a:gd name="connsiteY6627" fmla="*/ 9892283 h 10285411"/>
              <a:gd name="connsiteX6628" fmla="*/ 1596171 w 12633145"/>
              <a:gd name="connsiteY6628" fmla="*/ 9931702 h 10285411"/>
              <a:gd name="connsiteX6629" fmla="*/ 1596171 w 12633145"/>
              <a:gd name="connsiteY6629" fmla="*/ 10010538 h 10285411"/>
              <a:gd name="connsiteX6630" fmla="*/ 1564637 w 12633145"/>
              <a:gd name="connsiteY6630" fmla="*/ 10057839 h 10285411"/>
              <a:gd name="connsiteX6631" fmla="*/ 1485802 w 12633145"/>
              <a:gd name="connsiteY6631" fmla="*/ 9994771 h 10285411"/>
              <a:gd name="connsiteX6632" fmla="*/ 1470036 w 12633145"/>
              <a:gd name="connsiteY6632" fmla="*/ 9979003 h 10285411"/>
              <a:gd name="connsiteX6633" fmla="*/ 1438500 w 12633145"/>
              <a:gd name="connsiteY6633" fmla="*/ 9994771 h 10285411"/>
              <a:gd name="connsiteX6634" fmla="*/ 1422734 w 12633145"/>
              <a:gd name="connsiteY6634" fmla="*/ 10010538 h 10285411"/>
              <a:gd name="connsiteX6635" fmla="*/ 1406966 w 12633145"/>
              <a:gd name="connsiteY6635" fmla="*/ 10026304 h 10285411"/>
              <a:gd name="connsiteX6636" fmla="*/ 1391200 w 12633145"/>
              <a:gd name="connsiteY6636" fmla="*/ 10010538 h 10285411"/>
              <a:gd name="connsiteX6637" fmla="*/ 1406966 w 12633145"/>
              <a:gd name="connsiteY6637" fmla="*/ 9979003 h 10285411"/>
              <a:gd name="connsiteX6638" fmla="*/ 1406966 w 12633145"/>
              <a:gd name="connsiteY6638" fmla="*/ 9963237 h 10285411"/>
              <a:gd name="connsiteX6639" fmla="*/ 1454267 w 12633145"/>
              <a:gd name="connsiteY6639" fmla="*/ 9947468 h 10285411"/>
              <a:gd name="connsiteX6640" fmla="*/ 1470036 w 12633145"/>
              <a:gd name="connsiteY6640" fmla="*/ 9915936 h 10285411"/>
              <a:gd name="connsiteX6641" fmla="*/ 1454267 w 12633145"/>
              <a:gd name="connsiteY6641" fmla="*/ 9915936 h 10285411"/>
              <a:gd name="connsiteX6642" fmla="*/ 1422734 w 12633145"/>
              <a:gd name="connsiteY6642" fmla="*/ 9900168 h 10285411"/>
              <a:gd name="connsiteX6643" fmla="*/ 1422734 w 12633145"/>
              <a:gd name="connsiteY6643" fmla="*/ 9884401 h 10285411"/>
              <a:gd name="connsiteX6644" fmla="*/ 1438500 w 12633145"/>
              <a:gd name="connsiteY6644" fmla="*/ 9864692 h 10285411"/>
              <a:gd name="connsiteX6645" fmla="*/ 1442378 w 12633145"/>
              <a:gd name="connsiteY6645" fmla="*/ 9864499 h 10285411"/>
              <a:gd name="connsiteX6646" fmla="*/ 1438500 w 12633145"/>
              <a:gd name="connsiteY6646" fmla="*/ 9852867 h 10285411"/>
              <a:gd name="connsiteX6647" fmla="*/ 1454267 w 12633145"/>
              <a:gd name="connsiteY6647" fmla="*/ 9821332 h 10285411"/>
              <a:gd name="connsiteX6648" fmla="*/ 1462151 w 12633145"/>
              <a:gd name="connsiteY6648" fmla="*/ 9821332 h 10285411"/>
              <a:gd name="connsiteX6649" fmla="*/ 1470036 w 12633145"/>
              <a:gd name="connsiteY6649" fmla="*/ 9805566 h 10285411"/>
              <a:gd name="connsiteX6650" fmla="*/ 1485802 w 12633145"/>
              <a:gd name="connsiteY6650" fmla="*/ 9789798 h 10285411"/>
              <a:gd name="connsiteX6651" fmla="*/ 1501568 w 12633145"/>
              <a:gd name="connsiteY6651" fmla="*/ 9774031 h 10285411"/>
              <a:gd name="connsiteX6652" fmla="*/ 1517336 w 12633145"/>
              <a:gd name="connsiteY6652" fmla="*/ 9766147 h 10285411"/>
              <a:gd name="connsiteX6653" fmla="*/ 1517336 w 12633145"/>
              <a:gd name="connsiteY6653" fmla="*/ 9742497 h 10285411"/>
              <a:gd name="connsiteX6654" fmla="*/ 1533102 w 12633145"/>
              <a:gd name="connsiteY6654" fmla="*/ 9710962 h 10285411"/>
              <a:gd name="connsiteX6655" fmla="*/ 1540987 w 12633145"/>
              <a:gd name="connsiteY6655" fmla="*/ 9703080 h 10285411"/>
              <a:gd name="connsiteX6656" fmla="*/ 1548871 w 12633145"/>
              <a:gd name="connsiteY6656" fmla="*/ 9679430 h 10285411"/>
              <a:gd name="connsiteX6657" fmla="*/ 1611938 w 12633145"/>
              <a:gd name="connsiteY6657" fmla="*/ 9647895 h 10285411"/>
              <a:gd name="connsiteX6658" fmla="*/ 1643473 w 12633145"/>
              <a:gd name="connsiteY6658" fmla="*/ 9616360 h 10285411"/>
              <a:gd name="connsiteX6659" fmla="*/ 1635590 w 12633145"/>
              <a:gd name="connsiteY6659" fmla="*/ 9655777 h 10285411"/>
              <a:gd name="connsiteX6660" fmla="*/ 1651356 w 12633145"/>
              <a:gd name="connsiteY6660" fmla="*/ 9671545 h 10285411"/>
              <a:gd name="connsiteX6661" fmla="*/ 1659241 w 12633145"/>
              <a:gd name="connsiteY6661" fmla="*/ 9679430 h 10285411"/>
              <a:gd name="connsiteX6662" fmla="*/ 1659241 w 12633145"/>
              <a:gd name="connsiteY6662" fmla="*/ 9695196 h 10285411"/>
              <a:gd name="connsiteX6663" fmla="*/ 1675007 w 12633145"/>
              <a:gd name="connsiteY6663" fmla="*/ 9679430 h 10285411"/>
              <a:gd name="connsiteX6664" fmla="*/ 1675007 w 12633145"/>
              <a:gd name="connsiteY6664" fmla="*/ 9616360 h 10285411"/>
              <a:gd name="connsiteX6665" fmla="*/ 1659241 w 12633145"/>
              <a:gd name="connsiteY6665" fmla="*/ 9584826 h 10285411"/>
              <a:gd name="connsiteX6666" fmla="*/ 1643473 w 12633145"/>
              <a:gd name="connsiteY6666" fmla="*/ 9569060 h 10285411"/>
              <a:gd name="connsiteX6667" fmla="*/ 1611938 w 12633145"/>
              <a:gd name="connsiteY6667" fmla="*/ 9584826 h 10285411"/>
              <a:gd name="connsiteX6668" fmla="*/ 1643473 w 12633145"/>
              <a:gd name="connsiteY6668" fmla="*/ 9553291 h 10285411"/>
              <a:gd name="connsiteX6669" fmla="*/ 1659241 w 12633145"/>
              <a:gd name="connsiteY6669" fmla="*/ 9537525 h 10285411"/>
              <a:gd name="connsiteX6670" fmla="*/ 1659241 w 12633145"/>
              <a:gd name="connsiteY6670" fmla="*/ 9521757 h 10285411"/>
              <a:gd name="connsiteX6671" fmla="*/ 1675007 w 12633145"/>
              <a:gd name="connsiteY6671" fmla="*/ 9458689 h 10285411"/>
              <a:gd name="connsiteX6672" fmla="*/ 1675007 w 12633145"/>
              <a:gd name="connsiteY6672" fmla="*/ 9411389 h 10285411"/>
              <a:gd name="connsiteX6673" fmla="*/ 1659241 w 12633145"/>
              <a:gd name="connsiteY6673" fmla="*/ 9442921 h 10285411"/>
              <a:gd name="connsiteX6674" fmla="*/ 1643473 w 12633145"/>
              <a:gd name="connsiteY6674" fmla="*/ 9466574 h 10285411"/>
              <a:gd name="connsiteX6675" fmla="*/ 1619822 w 12633145"/>
              <a:gd name="connsiteY6675" fmla="*/ 9450805 h 10285411"/>
              <a:gd name="connsiteX6676" fmla="*/ 1611938 w 12633145"/>
              <a:gd name="connsiteY6676" fmla="*/ 9427155 h 10285411"/>
              <a:gd name="connsiteX6677" fmla="*/ 1627706 w 12633145"/>
              <a:gd name="connsiteY6677" fmla="*/ 9427155 h 10285411"/>
              <a:gd name="connsiteX6678" fmla="*/ 1667123 w 12633145"/>
              <a:gd name="connsiteY6678" fmla="*/ 9411389 h 10285411"/>
              <a:gd name="connsiteX6679" fmla="*/ 1675007 w 12633145"/>
              <a:gd name="connsiteY6679" fmla="*/ 9379854 h 10285411"/>
              <a:gd name="connsiteX6680" fmla="*/ 1667123 w 12633145"/>
              <a:gd name="connsiteY6680" fmla="*/ 9316785 h 10285411"/>
              <a:gd name="connsiteX6681" fmla="*/ 1682892 w 12633145"/>
              <a:gd name="connsiteY6681" fmla="*/ 9253718 h 10285411"/>
              <a:gd name="connsiteX6682" fmla="*/ 1722308 w 12633145"/>
              <a:gd name="connsiteY6682" fmla="*/ 9206417 h 10285411"/>
              <a:gd name="connsiteX6683" fmla="*/ 1730192 w 12633145"/>
              <a:gd name="connsiteY6683" fmla="*/ 9174882 h 10285411"/>
              <a:gd name="connsiteX6684" fmla="*/ 1753842 w 12633145"/>
              <a:gd name="connsiteY6684" fmla="*/ 9174882 h 10285411"/>
              <a:gd name="connsiteX6685" fmla="*/ 1785377 w 12633145"/>
              <a:gd name="connsiteY6685" fmla="*/ 9174882 h 10285411"/>
              <a:gd name="connsiteX6686" fmla="*/ 1801144 w 12633145"/>
              <a:gd name="connsiteY6686" fmla="*/ 9159114 h 10285411"/>
              <a:gd name="connsiteX6687" fmla="*/ 1793261 w 12633145"/>
              <a:gd name="connsiteY6687" fmla="*/ 9143348 h 10285411"/>
              <a:gd name="connsiteX6688" fmla="*/ 1785377 w 12633145"/>
              <a:gd name="connsiteY6688" fmla="*/ 9143348 h 10285411"/>
              <a:gd name="connsiteX6689" fmla="*/ 1753842 w 12633145"/>
              <a:gd name="connsiteY6689" fmla="*/ 9159114 h 10285411"/>
              <a:gd name="connsiteX6690" fmla="*/ 1738076 w 12633145"/>
              <a:gd name="connsiteY6690" fmla="*/ 9127581 h 10285411"/>
              <a:gd name="connsiteX6691" fmla="*/ 1738076 w 12633145"/>
              <a:gd name="connsiteY6691" fmla="*/ 9111813 h 10285411"/>
              <a:gd name="connsiteX6692" fmla="*/ 1738076 w 12633145"/>
              <a:gd name="connsiteY6692" fmla="*/ 9080278 h 10285411"/>
              <a:gd name="connsiteX6693" fmla="*/ 1745958 w 12633145"/>
              <a:gd name="connsiteY6693" fmla="*/ 9048746 h 10285411"/>
              <a:gd name="connsiteX6694" fmla="*/ 1753842 w 12633145"/>
              <a:gd name="connsiteY6694" fmla="*/ 9017211 h 10285411"/>
              <a:gd name="connsiteX6695" fmla="*/ 1769611 w 12633145"/>
              <a:gd name="connsiteY6695" fmla="*/ 8954142 h 10285411"/>
              <a:gd name="connsiteX6696" fmla="*/ 1801144 w 12633145"/>
              <a:gd name="connsiteY6696" fmla="*/ 8930492 h 10285411"/>
              <a:gd name="connsiteX6697" fmla="*/ 1793261 w 12633145"/>
              <a:gd name="connsiteY6697" fmla="*/ 8922607 h 10285411"/>
              <a:gd name="connsiteX6698" fmla="*/ 1769611 w 12633145"/>
              <a:gd name="connsiteY6698" fmla="*/ 8922607 h 10285411"/>
              <a:gd name="connsiteX6699" fmla="*/ 1769611 w 12633145"/>
              <a:gd name="connsiteY6699" fmla="*/ 8906841 h 10285411"/>
              <a:gd name="connsiteX6700" fmla="*/ 1785377 w 12633145"/>
              <a:gd name="connsiteY6700" fmla="*/ 8883191 h 10285411"/>
              <a:gd name="connsiteX6701" fmla="*/ 1801144 w 12633145"/>
              <a:gd name="connsiteY6701" fmla="*/ 8859540 h 10285411"/>
              <a:gd name="connsiteX6702" fmla="*/ 1801144 w 12633145"/>
              <a:gd name="connsiteY6702" fmla="*/ 8804355 h 10285411"/>
              <a:gd name="connsiteX6703" fmla="*/ 1816910 w 12633145"/>
              <a:gd name="connsiteY6703" fmla="*/ 8764937 h 10285411"/>
              <a:gd name="connsiteX6704" fmla="*/ 1816910 w 12633145"/>
              <a:gd name="connsiteY6704" fmla="*/ 8780705 h 10285411"/>
              <a:gd name="connsiteX6705" fmla="*/ 1832678 w 12633145"/>
              <a:gd name="connsiteY6705" fmla="*/ 8796471 h 10285411"/>
              <a:gd name="connsiteX6706" fmla="*/ 1864213 w 12633145"/>
              <a:gd name="connsiteY6706" fmla="*/ 8812237 h 10285411"/>
              <a:gd name="connsiteX6707" fmla="*/ 1848444 w 12633145"/>
              <a:gd name="connsiteY6707" fmla="*/ 8812237 h 10285411"/>
              <a:gd name="connsiteX6708" fmla="*/ 1848444 w 12633145"/>
              <a:gd name="connsiteY6708" fmla="*/ 8828006 h 10285411"/>
              <a:gd name="connsiteX6709" fmla="*/ 1864213 w 12633145"/>
              <a:gd name="connsiteY6709" fmla="*/ 8835890 h 10285411"/>
              <a:gd name="connsiteX6710" fmla="*/ 1864213 w 12633145"/>
              <a:gd name="connsiteY6710" fmla="*/ 8843772 h 10285411"/>
              <a:gd name="connsiteX6711" fmla="*/ 1848444 w 12633145"/>
              <a:gd name="connsiteY6711" fmla="*/ 8843772 h 10285411"/>
              <a:gd name="connsiteX6712" fmla="*/ 1832678 w 12633145"/>
              <a:gd name="connsiteY6712" fmla="*/ 8843772 h 10285411"/>
              <a:gd name="connsiteX6713" fmla="*/ 1832678 w 12633145"/>
              <a:gd name="connsiteY6713" fmla="*/ 8828006 h 10285411"/>
              <a:gd name="connsiteX6714" fmla="*/ 1816910 w 12633145"/>
              <a:gd name="connsiteY6714" fmla="*/ 8828006 h 10285411"/>
              <a:gd name="connsiteX6715" fmla="*/ 1816910 w 12633145"/>
              <a:gd name="connsiteY6715" fmla="*/ 8859540 h 10285411"/>
              <a:gd name="connsiteX6716" fmla="*/ 1816910 w 12633145"/>
              <a:gd name="connsiteY6716" fmla="*/ 8875307 h 10285411"/>
              <a:gd name="connsiteX6717" fmla="*/ 1824794 w 12633145"/>
              <a:gd name="connsiteY6717" fmla="*/ 8859540 h 10285411"/>
              <a:gd name="connsiteX6718" fmla="*/ 1832678 w 12633145"/>
              <a:gd name="connsiteY6718" fmla="*/ 8875307 h 10285411"/>
              <a:gd name="connsiteX6719" fmla="*/ 1848444 w 12633145"/>
              <a:gd name="connsiteY6719" fmla="*/ 8891073 h 10285411"/>
              <a:gd name="connsiteX6720" fmla="*/ 1840562 w 12633145"/>
              <a:gd name="connsiteY6720" fmla="*/ 8906841 h 10285411"/>
              <a:gd name="connsiteX6721" fmla="*/ 1832678 w 12633145"/>
              <a:gd name="connsiteY6721" fmla="*/ 8906841 h 10285411"/>
              <a:gd name="connsiteX6722" fmla="*/ 1824794 w 12633145"/>
              <a:gd name="connsiteY6722" fmla="*/ 8914725 h 10285411"/>
              <a:gd name="connsiteX6723" fmla="*/ 1816910 w 12633145"/>
              <a:gd name="connsiteY6723" fmla="*/ 8922607 h 10285411"/>
              <a:gd name="connsiteX6724" fmla="*/ 1801144 w 12633145"/>
              <a:gd name="connsiteY6724" fmla="*/ 8922607 h 10285411"/>
              <a:gd name="connsiteX6725" fmla="*/ 1809027 w 12633145"/>
              <a:gd name="connsiteY6725" fmla="*/ 8930492 h 10285411"/>
              <a:gd name="connsiteX6726" fmla="*/ 1832678 w 12633145"/>
              <a:gd name="connsiteY6726" fmla="*/ 8938376 h 10285411"/>
              <a:gd name="connsiteX6727" fmla="*/ 1848444 w 12633145"/>
              <a:gd name="connsiteY6727" fmla="*/ 8922607 h 10285411"/>
              <a:gd name="connsiteX6728" fmla="*/ 1872097 w 12633145"/>
              <a:gd name="connsiteY6728" fmla="*/ 8906841 h 10285411"/>
              <a:gd name="connsiteX6729" fmla="*/ 1887863 w 12633145"/>
              <a:gd name="connsiteY6729" fmla="*/ 8883191 h 10285411"/>
              <a:gd name="connsiteX6730" fmla="*/ 1895745 w 12633145"/>
              <a:gd name="connsiteY6730" fmla="*/ 8859540 h 10285411"/>
              <a:gd name="connsiteX6731" fmla="*/ 1911513 w 12633145"/>
              <a:gd name="connsiteY6731" fmla="*/ 8859540 h 10285411"/>
              <a:gd name="connsiteX6732" fmla="*/ 1895745 w 12633145"/>
              <a:gd name="connsiteY6732" fmla="*/ 8812237 h 10285411"/>
              <a:gd name="connsiteX6733" fmla="*/ 1943048 w 12633145"/>
              <a:gd name="connsiteY6733" fmla="*/ 8749170 h 10285411"/>
              <a:gd name="connsiteX6734" fmla="*/ 1974582 w 12633145"/>
              <a:gd name="connsiteY6734" fmla="*/ 8701869 h 10285411"/>
              <a:gd name="connsiteX6735" fmla="*/ 1974582 w 12633145"/>
              <a:gd name="connsiteY6735" fmla="*/ 8686101 h 10285411"/>
              <a:gd name="connsiteX6736" fmla="*/ 1958815 w 12633145"/>
              <a:gd name="connsiteY6736" fmla="*/ 8670335 h 10285411"/>
              <a:gd name="connsiteX6737" fmla="*/ 1974582 w 12633145"/>
              <a:gd name="connsiteY6737" fmla="*/ 8623034 h 10285411"/>
              <a:gd name="connsiteX6738" fmla="*/ 1990349 w 12633145"/>
              <a:gd name="connsiteY6738" fmla="*/ 8512664 h 10285411"/>
              <a:gd name="connsiteX6739" fmla="*/ 1990349 w 12633145"/>
              <a:gd name="connsiteY6739" fmla="*/ 8496896 h 10285411"/>
              <a:gd name="connsiteX6740" fmla="*/ 2021884 w 12633145"/>
              <a:gd name="connsiteY6740" fmla="*/ 8433828 h 10285411"/>
              <a:gd name="connsiteX6741" fmla="*/ 2021884 w 12633145"/>
              <a:gd name="connsiteY6741" fmla="*/ 8386526 h 10285411"/>
              <a:gd name="connsiteX6742" fmla="*/ 2006115 w 12633145"/>
              <a:gd name="connsiteY6742" fmla="*/ 8402294 h 10285411"/>
              <a:gd name="connsiteX6743" fmla="*/ 1943048 w 12633145"/>
              <a:gd name="connsiteY6743" fmla="*/ 8465361 h 10285411"/>
              <a:gd name="connsiteX6744" fmla="*/ 1911513 w 12633145"/>
              <a:gd name="connsiteY6744" fmla="*/ 8496896 h 10285411"/>
              <a:gd name="connsiteX6745" fmla="*/ 1895745 w 12633145"/>
              <a:gd name="connsiteY6745" fmla="*/ 8520546 h 10285411"/>
              <a:gd name="connsiteX6746" fmla="*/ 1895745 w 12633145"/>
              <a:gd name="connsiteY6746" fmla="*/ 8536314 h 10285411"/>
              <a:gd name="connsiteX6747" fmla="*/ 1895745 w 12633145"/>
              <a:gd name="connsiteY6747" fmla="*/ 8544198 h 10285411"/>
              <a:gd name="connsiteX6748" fmla="*/ 1879979 w 12633145"/>
              <a:gd name="connsiteY6748" fmla="*/ 8591499 h 10285411"/>
              <a:gd name="connsiteX6749" fmla="*/ 1832678 w 12633145"/>
              <a:gd name="connsiteY6749" fmla="*/ 8717636 h 10285411"/>
              <a:gd name="connsiteX6750" fmla="*/ 1816910 w 12633145"/>
              <a:gd name="connsiteY6750" fmla="*/ 8717636 h 10285411"/>
              <a:gd name="connsiteX6751" fmla="*/ 1840562 w 12633145"/>
              <a:gd name="connsiteY6751" fmla="*/ 8646684 h 10285411"/>
              <a:gd name="connsiteX6752" fmla="*/ 1864213 w 12633145"/>
              <a:gd name="connsiteY6752" fmla="*/ 8575731 h 10285411"/>
              <a:gd name="connsiteX6753" fmla="*/ 1864213 w 12633145"/>
              <a:gd name="connsiteY6753" fmla="*/ 8512664 h 10285411"/>
              <a:gd name="connsiteX6754" fmla="*/ 1848444 w 12633145"/>
              <a:gd name="connsiteY6754" fmla="*/ 8496896 h 10285411"/>
              <a:gd name="connsiteX6755" fmla="*/ 1864213 w 12633145"/>
              <a:gd name="connsiteY6755" fmla="*/ 8473245 h 10285411"/>
              <a:gd name="connsiteX6756" fmla="*/ 1895745 w 12633145"/>
              <a:gd name="connsiteY6756" fmla="*/ 8418060 h 10285411"/>
              <a:gd name="connsiteX6757" fmla="*/ 1911513 w 12633145"/>
              <a:gd name="connsiteY6757" fmla="*/ 8276158 h 10285411"/>
              <a:gd name="connsiteX6758" fmla="*/ 1832678 w 12633145"/>
              <a:gd name="connsiteY6758" fmla="*/ 8276158 h 10285411"/>
              <a:gd name="connsiteX6759" fmla="*/ 1816910 w 12633145"/>
              <a:gd name="connsiteY6759" fmla="*/ 8307691 h 10285411"/>
              <a:gd name="connsiteX6760" fmla="*/ 1801144 w 12633145"/>
              <a:gd name="connsiteY6760" fmla="*/ 8323459 h 10285411"/>
              <a:gd name="connsiteX6761" fmla="*/ 1785377 w 12633145"/>
              <a:gd name="connsiteY6761" fmla="*/ 8339226 h 10285411"/>
              <a:gd name="connsiteX6762" fmla="*/ 1753842 w 12633145"/>
              <a:gd name="connsiteY6762" fmla="*/ 8339226 h 10285411"/>
              <a:gd name="connsiteX6763" fmla="*/ 1738076 w 12633145"/>
              <a:gd name="connsiteY6763" fmla="*/ 8339226 h 10285411"/>
              <a:gd name="connsiteX6764" fmla="*/ 1706542 w 12633145"/>
              <a:gd name="connsiteY6764" fmla="*/ 8339226 h 10285411"/>
              <a:gd name="connsiteX6765" fmla="*/ 1690773 w 12633145"/>
              <a:gd name="connsiteY6765" fmla="*/ 8339226 h 10285411"/>
              <a:gd name="connsiteX6766" fmla="*/ 1667123 w 12633145"/>
              <a:gd name="connsiteY6766" fmla="*/ 8339226 h 10285411"/>
              <a:gd name="connsiteX6767" fmla="*/ 1659241 w 12633145"/>
              <a:gd name="connsiteY6767" fmla="*/ 8354993 h 10285411"/>
              <a:gd name="connsiteX6768" fmla="*/ 1659241 w 12633145"/>
              <a:gd name="connsiteY6768" fmla="*/ 8370759 h 10285411"/>
              <a:gd name="connsiteX6769" fmla="*/ 1627706 w 12633145"/>
              <a:gd name="connsiteY6769" fmla="*/ 8370759 h 10285411"/>
              <a:gd name="connsiteX6770" fmla="*/ 1627706 w 12633145"/>
              <a:gd name="connsiteY6770" fmla="*/ 8339226 h 10285411"/>
              <a:gd name="connsiteX6771" fmla="*/ 1643473 w 12633145"/>
              <a:gd name="connsiteY6771" fmla="*/ 8323459 h 10285411"/>
              <a:gd name="connsiteX6772" fmla="*/ 1675007 w 12633145"/>
              <a:gd name="connsiteY6772" fmla="*/ 8291925 h 10285411"/>
              <a:gd name="connsiteX6773" fmla="*/ 1722308 w 12633145"/>
              <a:gd name="connsiteY6773" fmla="*/ 8260390 h 10285411"/>
              <a:gd name="connsiteX6774" fmla="*/ 1753842 w 12633145"/>
              <a:gd name="connsiteY6774" fmla="*/ 8228856 h 10285411"/>
              <a:gd name="connsiteX6775" fmla="*/ 1722308 w 12633145"/>
              <a:gd name="connsiteY6775" fmla="*/ 8236740 h 10285411"/>
              <a:gd name="connsiteX6776" fmla="*/ 1738076 w 12633145"/>
              <a:gd name="connsiteY6776" fmla="*/ 8213089 h 10285411"/>
              <a:gd name="connsiteX6777" fmla="*/ 1738076 w 12633145"/>
              <a:gd name="connsiteY6777" fmla="*/ 8134253 h 10285411"/>
              <a:gd name="connsiteX6778" fmla="*/ 1722308 w 12633145"/>
              <a:gd name="connsiteY6778" fmla="*/ 8165787 h 10285411"/>
              <a:gd name="connsiteX6779" fmla="*/ 1706542 w 12633145"/>
              <a:gd name="connsiteY6779" fmla="*/ 8165787 h 10285411"/>
              <a:gd name="connsiteX6780" fmla="*/ 1706542 w 12633145"/>
              <a:gd name="connsiteY6780" fmla="*/ 8181555 h 10285411"/>
              <a:gd name="connsiteX6781" fmla="*/ 1698658 w 12633145"/>
              <a:gd name="connsiteY6781" fmla="*/ 8205204 h 10285411"/>
              <a:gd name="connsiteX6782" fmla="*/ 1682892 w 12633145"/>
              <a:gd name="connsiteY6782" fmla="*/ 8228856 h 10285411"/>
              <a:gd name="connsiteX6783" fmla="*/ 1659241 w 12633145"/>
              <a:gd name="connsiteY6783" fmla="*/ 8252506 h 10285411"/>
              <a:gd name="connsiteX6784" fmla="*/ 1627706 w 12633145"/>
              <a:gd name="connsiteY6784" fmla="*/ 8276158 h 10285411"/>
              <a:gd name="connsiteX6785" fmla="*/ 1611938 w 12633145"/>
              <a:gd name="connsiteY6785" fmla="*/ 8323459 h 10285411"/>
              <a:gd name="connsiteX6786" fmla="*/ 1611938 w 12633145"/>
              <a:gd name="connsiteY6786" fmla="*/ 8418060 h 10285411"/>
              <a:gd name="connsiteX6787" fmla="*/ 1564637 w 12633145"/>
              <a:gd name="connsiteY6787" fmla="*/ 8418060 h 10285411"/>
              <a:gd name="connsiteX6788" fmla="*/ 1533102 w 12633145"/>
              <a:gd name="connsiteY6788" fmla="*/ 8354993 h 10285411"/>
              <a:gd name="connsiteX6789" fmla="*/ 1533102 w 12633145"/>
              <a:gd name="connsiteY6789" fmla="*/ 8339226 h 10285411"/>
              <a:gd name="connsiteX6790" fmla="*/ 1517336 w 12633145"/>
              <a:gd name="connsiteY6790" fmla="*/ 8354993 h 10285411"/>
              <a:gd name="connsiteX6791" fmla="*/ 1485802 w 12633145"/>
              <a:gd name="connsiteY6791" fmla="*/ 8370759 h 10285411"/>
              <a:gd name="connsiteX6792" fmla="*/ 1485802 w 12633145"/>
              <a:gd name="connsiteY6792" fmla="*/ 8354993 h 10285411"/>
              <a:gd name="connsiteX6793" fmla="*/ 1509452 w 12633145"/>
              <a:gd name="connsiteY6793" fmla="*/ 8323459 h 10285411"/>
              <a:gd name="connsiteX6794" fmla="*/ 1501568 w 12633145"/>
              <a:gd name="connsiteY6794" fmla="*/ 8299809 h 10285411"/>
              <a:gd name="connsiteX6795" fmla="*/ 1485802 w 12633145"/>
              <a:gd name="connsiteY6795" fmla="*/ 8260390 h 10285411"/>
              <a:gd name="connsiteX6796" fmla="*/ 1477918 w 12633145"/>
              <a:gd name="connsiteY6796" fmla="*/ 8244624 h 10285411"/>
              <a:gd name="connsiteX6797" fmla="*/ 1454267 w 12633145"/>
              <a:gd name="connsiteY6797" fmla="*/ 8260390 h 10285411"/>
              <a:gd name="connsiteX6798" fmla="*/ 1454267 w 12633145"/>
              <a:gd name="connsiteY6798" fmla="*/ 8276158 h 10285411"/>
              <a:gd name="connsiteX6799" fmla="*/ 1470036 w 12633145"/>
              <a:gd name="connsiteY6799" fmla="*/ 8276158 h 10285411"/>
              <a:gd name="connsiteX6800" fmla="*/ 1470036 w 12633145"/>
              <a:gd name="connsiteY6800" fmla="*/ 8291925 h 10285411"/>
              <a:gd name="connsiteX6801" fmla="*/ 1454267 w 12633145"/>
              <a:gd name="connsiteY6801" fmla="*/ 8299809 h 10285411"/>
              <a:gd name="connsiteX6802" fmla="*/ 1446385 w 12633145"/>
              <a:gd name="connsiteY6802" fmla="*/ 8307691 h 10285411"/>
              <a:gd name="connsiteX6803" fmla="*/ 1438500 w 12633145"/>
              <a:gd name="connsiteY6803" fmla="*/ 8323459 h 10285411"/>
              <a:gd name="connsiteX6804" fmla="*/ 1446385 w 12633145"/>
              <a:gd name="connsiteY6804" fmla="*/ 8331343 h 10285411"/>
              <a:gd name="connsiteX6805" fmla="*/ 1454267 w 12633145"/>
              <a:gd name="connsiteY6805" fmla="*/ 8323459 h 10285411"/>
              <a:gd name="connsiteX6806" fmla="*/ 1454267 w 12633145"/>
              <a:gd name="connsiteY6806" fmla="*/ 8339226 h 10285411"/>
              <a:gd name="connsiteX6807" fmla="*/ 1454267 w 12633145"/>
              <a:gd name="connsiteY6807" fmla="*/ 8386526 h 10285411"/>
              <a:gd name="connsiteX6808" fmla="*/ 1438500 w 12633145"/>
              <a:gd name="connsiteY6808" fmla="*/ 8418060 h 10285411"/>
              <a:gd name="connsiteX6809" fmla="*/ 1422734 w 12633145"/>
              <a:gd name="connsiteY6809" fmla="*/ 8418060 h 10285411"/>
              <a:gd name="connsiteX6810" fmla="*/ 1406966 w 12633145"/>
              <a:gd name="connsiteY6810" fmla="*/ 8433828 h 10285411"/>
              <a:gd name="connsiteX6811" fmla="*/ 1375431 w 12633145"/>
              <a:gd name="connsiteY6811" fmla="*/ 8465361 h 10285411"/>
              <a:gd name="connsiteX6812" fmla="*/ 1422734 w 12633145"/>
              <a:gd name="connsiteY6812" fmla="*/ 8465361 h 10285411"/>
              <a:gd name="connsiteX6813" fmla="*/ 1454267 w 12633145"/>
              <a:gd name="connsiteY6813" fmla="*/ 8449595 h 10285411"/>
              <a:gd name="connsiteX6814" fmla="*/ 1470036 w 12633145"/>
              <a:gd name="connsiteY6814" fmla="*/ 8465361 h 10285411"/>
              <a:gd name="connsiteX6815" fmla="*/ 1485802 w 12633145"/>
              <a:gd name="connsiteY6815" fmla="*/ 8465361 h 10285411"/>
              <a:gd name="connsiteX6816" fmla="*/ 1517336 w 12633145"/>
              <a:gd name="connsiteY6816" fmla="*/ 8433828 h 10285411"/>
              <a:gd name="connsiteX6817" fmla="*/ 1525221 w 12633145"/>
              <a:gd name="connsiteY6817" fmla="*/ 8433828 h 10285411"/>
              <a:gd name="connsiteX6818" fmla="*/ 1533102 w 12633145"/>
              <a:gd name="connsiteY6818" fmla="*/ 8449595 h 10285411"/>
              <a:gd name="connsiteX6819" fmla="*/ 1564637 w 12633145"/>
              <a:gd name="connsiteY6819" fmla="*/ 8465361 h 10285411"/>
              <a:gd name="connsiteX6820" fmla="*/ 1580405 w 12633145"/>
              <a:gd name="connsiteY6820" fmla="*/ 8481129 h 10285411"/>
              <a:gd name="connsiteX6821" fmla="*/ 1572521 w 12633145"/>
              <a:gd name="connsiteY6821" fmla="*/ 8496896 h 10285411"/>
              <a:gd name="connsiteX6822" fmla="*/ 1564637 w 12633145"/>
              <a:gd name="connsiteY6822" fmla="*/ 8512664 h 10285411"/>
              <a:gd name="connsiteX6823" fmla="*/ 1533102 w 12633145"/>
              <a:gd name="connsiteY6823" fmla="*/ 8559965 h 10285411"/>
              <a:gd name="connsiteX6824" fmla="*/ 1517336 w 12633145"/>
              <a:gd name="connsiteY6824" fmla="*/ 8559965 h 10285411"/>
              <a:gd name="connsiteX6825" fmla="*/ 1470036 w 12633145"/>
              <a:gd name="connsiteY6825" fmla="*/ 8623034 h 10285411"/>
              <a:gd name="connsiteX6826" fmla="*/ 1438500 w 12633145"/>
              <a:gd name="connsiteY6826" fmla="*/ 8654566 h 10285411"/>
              <a:gd name="connsiteX6827" fmla="*/ 1422734 w 12633145"/>
              <a:gd name="connsiteY6827" fmla="*/ 8686101 h 10285411"/>
              <a:gd name="connsiteX6828" fmla="*/ 1391200 w 12633145"/>
              <a:gd name="connsiteY6828" fmla="*/ 8686101 h 10285411"/>
              <a:gd name="connsiteX6829" fmla="*/ 1391200 w 12633145"/>
              <a:gd name="connsiteY6829" fmla="*/ 8693985 h 10285411"/>
              <a:gd name="connsiteX6830" fmla="*/ 1391200 w 12633145"/>
              <a:gd name="connsiteY6830" fmla="*/ 8717636 h 10285411"/>
              <a:gd name="connsiteX6831" fmla="*/ 1391200 w 12633145"/>
              <a:gd name="connsiteY6831" fmla="*/ 8733402 h 10285411"/>
              <a:gd name="connsiteX6832" fmla="*/ 1391200 w 12633145"/>
              <a:gd name="connsiteY6832" fmla="*/ 8749170 h 10285411"/>
              <a:gd name="connsiteX6833" fmla="*/ 1359665 w 12633145"/>
              <a:gd name="connsiteY6833" fmla="*/ 8780705 h 10285411"/>
              <a:gd name="connsiteX6834" fmla="*/ 1343897 w 12633145"/>
              <a:gd name="connsiteY6834" fmla="*/ 8764937 h 10285411"/>
              <a:gd name="connsiteX6835" fmla="*/ 1312365 w 12633145"/>
              <a:gd name="connsiteY6835" fmla="*/ 8764937 h 10285411"/>
              <a:gd name="connsiteX6836" fmla="*/ 1217760 w 12633145"/>
              <a:gd name="connsiteY6836" fmla="*/ 8796471 h 10285411"/>
              <a:gd name="connsiteX6837" fmla="*/ 1201994 w 12633145"/>
              <a:gd name="connsiteY6837" fmla="*/ 8780705 h 10285411"/>
              <a:gd name="connsiteX6838" fmla="*/ 1201994 w 12633145"/>
              <a:gd name="connsiteY6838" fmla="*/ 8733402 h 10285411"/>
              <a:gd name="connsiteX6839" fmla="*/ 1186226 w 12633145"/>
              <a:gd name="connsiteY6839" fmla="*/ 8733402 h 10285411"/>
              <a:gd name="connsiteX6840" fmla="*/ 1170460 w 12633145"/>
              <a:gd name="connsiteY6840" fmla="*/ 8764937 h 10285411"/>
              <a:gd name="connsiteX6841" fmla="*/ 1154694 w 12633145"/>
              <a:gd name="connsiteY6841" fmla="*/ 8804355 h 10285411"/>
              <a:gd name="connsiteX6842" fmla="*/ 1170460 w 12633145"/>
              <a:gd name="connsiteY6842" fmla="*/ 8828006 h 10285411"/>
              <a:gd name="connsiteX6843" fmla="*/ 1178344 w 12633145"/>
              <a:gd name="connsiteY6843" fmla="*/ 8875307 h 10285411"/>
              <a:gd name="connsiteX6844" fmla="*/ 1186226 w 12633145"/>
              <a:gd name="connsiteY6844" fmla="*/ 8922607 h 10285411"/>
              <a:gd name="connsiteX6845" fmla="*/ 1201994 w 12633145"/>
              <a:gd name="connsiteY6845" fmla="*/ 8906841 h 10285411"/>
              <a:gd name="connsiteX6846" fmla="*/ 1217760 w 12633145"/>
              <a:gd name="connsiteY6846" fmla="*/ 8891073 h 10285411"/>
              <a:gd name="connsiteX6847" fmla="*/ 1241411 w 12633145"/>
              <a:gd name="connsiteY6847" fmla="*/ 8859540 h 10285411"/>
              <a:gd name="connsiteX6848" fmla="*/ 1249295 w 12633145"/>
              <a:gd name="connsiteY6848" fmla="*/ 8828006 h 10285411"/>
              <a:gd name="connsiteX6849" fmla="*/ 1265063 w 12633145"/>
              <a:gd name="connsiteY6849" fmla="*/ 8812237 h 10285411"/>
              <a:gd name="connsiteX6850" fmla="*/ 1280830 w 12633145"/>
              <a:gd name="connsiteY6850" fmla="*/ 8812237 h 10285411"/>
              <a:gd name="connsiteX6851" fmla="*/ 1312365 w 12633145"/>
              <a:gd name="connsiteY6851" fmla="*/ 8796471 h 10285411"/>
              <a:gd name="connsiteX6852" fmla="*/ 1343897 w 12633145"/>
              <a:gd name="connsiteY6852" fmla="*/ 8780705 h 10285411"/>
              <a:gd name="connsiteX6853" fmla="*/ 1312365 w 12633145"/>
              <a:gd name="connsiteY6853" fmla="*/ 8812237 h 10285411"/>
              <a:gd name="connsiteX6854" fmla="*/ 1296596 w 12633145"/>
              <a:gd name="connsiteY6854" fmla="*/ 8828006 h 10285411"/>
              <a:gd name="connsiteX6855" fmla="*/ 1288714 w 12633145"/>
              <a:gd name="connsiteY6855" fmla="*/ 8843772 h 10285411"/>
              <a:gd name="connsiteX6856" fmla="*/ 1265063 w 12633145"/>
              <a:gd name="connsiteY6856" fmla="*/ 8875307 h 10285411"/>
              <a:gd name="connsiteX6857" fmla="*/ 1217760 w 12633145"/>
              <a:gd name="connsiteY6857" fmla="*/ 8922607 h 10285411"/>
              <a:gd name="connsiteX6858" fmla="*/ 1194110 w 12633145"/>
              <a:gd name="connsiteY6858" fmla="*/ 8954142 h 10285411"/>
              <a:gd name="connsiteX6859" fmla="*/ 1186226 w 12633145"/>
              <a:gd name="connsiteY6859" fmla="*/ 8985677 h 10285411"/>
              <a:gd name="connsiteX6860" fmla="*/ 1170460 w 12633145"/>
              <a:gd name="connsiteY6860" fmla="*/ 9017211 h 10285411"/>
              <a:gd name="connsiteX6861" fmla="*/ 1091624 w 12633145"/>
              <a:gd name="connsiteY6861" fmla="*/ 9064512 h 10285411"/>
              <a:gd name="connsiteX6862" fmla="*/ 1091624 w 12633145"/>
              <a:gd name="connsiteY6862" fmla="*/ 9048746 h 10285411"/>
              <a:gd name="connsiteX6863" fmla="*/ 1091624 w 12633145"/>
              <a:gd name="connsiteY6863" fmla="*/ 9017211 h 10285411"/>
              <a:gd name="connsiteX6864" fmla="*/ 1075858 w 12633145"/>
              <a:gd name="connsiteY6864" fmla="*/ 9001443 h 10285411"/>
              <a:gd name="connsiteX6865" fmla="*/ 1075858 w 12633145"/>
              <a:gd name="connsiteY6865" fmla="*/ 8985677 h 10285411"/>
              <a:gd name="connsiteX6866" fmla="*/ 1075858 w 12633145"/>
              <a:gd name="connsiteY6866" fmla="*/ 8969908 h 10285411"/>
              <a:gd name="connsiteX6867" fmla="*/ 1060090 w 12633145"/>
              <a:gd name="connsiteY6867" fmla="*/ 8938376 h 10285411"/>
              <a:gd name="connsiteX6868" fmla="*/ 1075858 w 12633145"/>
              <a:gd name="connsiteY6868" fmla="*/ 8938376 h 10285411"/>
              <a:gd name="connsiteX6869" fmla="*/ 1091624 w 12633145"/>
              <a:gd name="connsiteY6869" fmla="*/ 8906841 h 10285411"/>
              <a:gd name="connsiteX6870" fmla="*/ 1091624 w 12633145"/>
              <a:gd name="connsiteY6870" fmla="*/ 8875307 h 10285411"/>
              <a:gd name="connsiteX6871" fmla="*/ 1091624 w 12633145"/>
              <a:gd name="connsiteY6871" fmla="*/ 8843772 h 10285411"/>
              <a:gd name="connsiteX6872" fmla="*/ 1091624 w 12633145"/>
              <a:gd name="connsiteY6872" fmla="*/ 8828006 h 10285411"/>
              <a:gd name="connsiteX6873" fmla="*/ 1075858 w 12633145"/>
              <a:gd name="connsiteY6873" fmla="*/ 8828006 h 10285411"/>
              <a:gd name="connsiteX6874" fmla="*/ 1075858 w 12633145"/>
              <a:gd name="connsiteY6874" fmla="*/ 8843772 h 10285411"/>
              <a:gd name="connsiteX6875" fmla="*/ 1044323 w 12633145"/>
              <a:gd name="connsiteY6875" fmla="*/ 8922607 h 10285411"/>
              <a:gd name="connsiteX6876" fmla="*/ 965488 w 12633145"/>
              <a:gd name="connsiteY6876" fmla="*/ 8985677 h 10285411"/>
              <a:gd name="connsiteX6877" fmla="*/ 933953 w 12633145"/>
              <a:gd name="connsiteY6877" fmla="*/ 9032978 h 10285411"/>
              <a:gd name="connsiteX6878" fmla="*/ 918186 w 12633145"/>
              <a:gd name="connsiteY6878" fmla="*/ 9064512 h 10285411"/>
              <a:gd name="connsiteX6879" fmla="*/ 902419 w 12633145"/>
              <a:gd name="connsiteY6879" fmla="*/ 9064512 h 10285411"/>
              <a:gd name="connsiteX6880" fmla="*/ 886652 w 12633145"/>
              <a:gd name="connsiteY6880" fmla="*/ 9111813 h 10285411"/>
              <a:gd name="connsiteX6881" fmla="*/ 902419 w 12633145"/>
              <a:gd name="connsiteY6881" fmla="*/ 9159114 h 10285411"/>
              <a:gd name="connsiteX6882" fmla="*/ 902419 w 12633145"/>
              <a:gd name="connsiteY6882" fmla="*/ 9222183 h 10285411"/>
              <a:gd name="connsiteX6883" fmla="*/ 886652 w 12633145"/>
              <a:gd name="connsiteY6883" fmla="*/ 9206417 h 10285411"/>
              <a:gd name="connsiteX6884" fmla="*/ 886652 w 12633145"/>
              <a:gd name="connsiteY6884" fmla="*/ 9190648 h 10285411"/>
              <a:gd name="connsiteX6885" fmla="*/ 870884 w 12633145"/>
              <a:gd name="connsiteY6885" fmla="*/ 9174882 h 10285411"/>
              <a:gd name="connsiteX6886" fmla="*/ 855118 w 12633145"/>
              <a:gd name="connsiteY6886" fmla="*/ 9159114 h 10285411"/>
              <a:gd name="connsiteX6887" fmla="*/ 847234 w 12633145"/>
              <a:gd name="connsiteY6887" fmla="*/ 9159114 h 10285411"/>
              <a:gd name="connsiteX6888" fmla="*/ 823583 w 12633145"/>
              <a:gd name="connsiteY6888" fmla="*/ 9159114 h 10285411"/>
              <a:gd name="connsiteX6889" fmla="*/ 839349 w 12633145"/>
              <a:gd name="connsiteY6889" fmla="*/ 9190648 h 10285411"/>
              <a:gd name="connsiteX6890" fmla="*/ 839349 w 12633145"/>
              <a:gd name="connsiteY6890" fmla="*/ 9206417 h 10285411"/>
              <a:gd name="connsiteX6891" fmla="*/ 823583 w 12633145"/>
              <a:gd name="connsiteY6891" fmla="*/ 9237949 h 10285411"/>
              <a:gd name="connsiteX6892" fmla="*/ 807817 w 12633145"/>
              <a:gd name="connsiteY6892" fmla="*/ 9222183 h 10285411"/>
              <a:gd name="connsiteX6893" fmla="*/ 823583 w 12633145"/>
              <a:gd name="connsiteY6893" fmla="*/ 9190648 h 10285411"/>
              <a:gd name="connsiteX6894" fmla="*/ 760514 w 12633145"/>
              <a:gd name="connsiteY6894" fmla="*/ 9206417 h 10285411"/>
              <a:gd name="connsiteX6895" fmla="*/ 744748 w 12633145"/>
              <a:gd name="connsiteY6895" fmla="*/ 9198533 h 10285411"/>
              <a:gd name="connsiteX6896" fmla="*/ 713213 w 12633145"/>
              <a:gd name="connsiteY6896" fmla="*/ 9230067 h 10285411"/>
              <a:gd name="connsiteX6897" fmla="*/ 697448 w 12633145"/>
              <a:gd name="connsiteY6897" fmla="*/ 9269484 h 10285411"/>
              <a:gd name="connsiteX6898" fmla="*/ 681678 w 12633145"/>
              <a:gd name="connsiteY6898" fmla="*/ 9269484 h 10285411"/>
              <a:gd name="connsiteX6899" fmla="*/ 650144 w 12633145"/>
              <a:gd name="connsiteY6899" fmla="*/ 9301019 h 10285411"/>
              <a:gd name="connsiteX6900" fmla="*/ 610727 w 12633145"/>
              <a:gd name="connsiteY6900" fmla="*/ 9324669 h 10285411"/>
              <a:gd name="connsiteX6901" fmla="*/ 587077 w 12633145"/>
              <a:gd name="connsiteY6901" fmla="*/ 9316785 h 10285411"/>
              <a:gd name="connsiteX6902" fmla="*/ 571309 w 12633145"/>
              <a:gd name="connsiteY6902" fmla="*/ 9316785 h 10285411"/>
              <a:gd name="connsiteX6903" fmla="*/ 563426 w 12633145"/>
              <a:gd name="connsiteY6903" fmla="*/ 9356204 h 10285411"/>
              <a:gd name="connsiteX6904" fmla="*/ 579192 w 12633145"/>
              <a:gd name="connsiteY6904" fmla="*/ 9387736 h 10285411"/>
              <a:gd name="connsiteX6905" fmla="*/ 594961 w 12633145"/>
              <a:gd name="connsiteY6905" fmla="*/ 9403504 h 10285411"/>
              <a:gd name="connsiteX6906" fmla="*/ 579192 w 12633145"/>
              <a:gd name="connsiteY6906" fmla="*/ 9435039 h 10285411"/>
              <a:gd name="connsiteX6907" fmla="*/ 587077 w 12633145"/>
              <a:gd name="connsiteY6907" fmla="*/ 9458689 h 10285411"/>
              <a:gd name="connsiteX6908" fmla="*/ 587077 w 12633145"/>
              <a:gd name="connsiteY6908" fmla="*/ 9474456 h 10285411"/>
              <a:gd name="connsiteX6909" fmla="*/ 587077 w 12633145"/>
              <a:gd name="connsiteY6909" fmla="*/ 9498106 h 10285411"/>
              <a:gd name="connsiteX6910" fmla="*/ 602843 w 12633145"/>
              <a:gd name="connsiteY6910" fmla="*/ 9521757 h 10285411"/>
              <a:gd name="connsiteX6911" fmla="*/ 587077 w 12633145"/>
              <a:gd name="connsiteY6911" fmla="*/ 9553291 h 10285411"/>
              <a:gd name="connsiteX6912" fmla="*/ 524007 w 12633145"/>
              <a:gd name="connsiteY6912" fmla="*/ 9490224 h 10285411"/>
              <a:gd name="connsiteX6913" fmla="*/ 508241 w 12633145"/>
              <a:gd name="connsiteY6913" fmla="*/ 9442921 h 10285411"/>
              <a:gd name="connsiteX6914" fmla="*/ 508241 w 12633145"/>
              <a:gd name="connsiteY6914" fmla="*/ 9458689 h 10285411"/>
              <a:gd name="connsiteX6915" fmla="*/ 492474 w 12633145"/>
              <a:gd name="connsiteY6915" fmla="*/ 9474456 h 10285411"/>
              <a:gd name="connsiteX6916" fmla="*/ 468823 w 12633145"/>
              <a:gd name="connsiteY6916" fmla="*/ 9466574 h 10285411"/>
              <a:gd name="connsiteX6917" fmla="*/ 453057 w 12633145"/>
              <a:gd name="connsiteY6917" fmla="*/ 9466574 h 10285411"/>
              <a:gd name="connsiteX6918" fmla="*/ 429406 w 12633145"/>
              <a:gd name="connsiteY6918" fmla="*/ 9474456 h 10285411"/>
              <a:gd name="connsiteX6919" fmla="*/ 413639 w 12633145"/>
              <a:gd name="connsiteY6919" fmla="*/ 9490224 h 10285411"/>
              <a:gd name="connsiteX6920" fmla="*/ 421522 w 12633145"/>
              <a:gd name="connsiteY6920" fmla="*/ 9513874 h 10285411"/>
              <a:gd name="connsiteX6921" fmla="*/ 460940 w 12633145"/>
              <a:gd name="connsiteY6921" fmla="*/ 9505990 h 10285411"/>
              <a:gd name="connsiteX6922" fmla="*/ 508241 w 12633145"/>
              <a:gd name="connsiteY6922" fmla="*/ 9490224 h 10285411"/>
              <a:gd name="connsiteX6923" fmla="*/ 492474 w 12633145"/>
              <a:gd name="connsiteY6923" fmla="*/ 9505990 h 10285411"/>
              <a:gd name="connsiteX6924" fmla="*/ 484591 w 12633145"/>
              <a:gd name="connsiteY6924" fmla="*/ 9513874 h 10285411"/>
              <a:gd name="connsiteX6925" fmla="*/ 484591 w 12633145"/>
              <a:gd name="connsiteY6925" fmla="*/ 9537525 h 10285411"/>
              <a:gd name="connsiteX6926" fmla="*/ 492474 w 12633145"/>
              <a:gd name="connsiteY6926" fmla="*/ 9569060 h 10285411"/>
              <a:gd name="connsiteX6927" fmla="*/ 500357 w 12633145"/>
              <a:gd name="connsiteY6927" fmla="*/ 9592710 h 10285411"/>
              <a:gd name="connsiteX6928" fmla="*/ 508241 w 12633145"/>
              <a:gd name="connsiteY6928" fmla="*/ 9600592 h 10285411"/>
              <a:gd name="connsiteX6929" fmla="*/ 508241 w 12633145"/>
              <a:gd name="connsiteY6929" fmla="*/ 9632127 h 10285411"/>
              <a:gd name="connsiteX6930" fmla="*/ 476707 w 12633145"/>
              <a:gd name="connsiteY6930" fmla="*/ 9647895 h 10285411"/>
              <a:gd name="connsiteX6931" fmla="*/ 460940 w 12633145"/>
              <a:gd name="connsiteY6931" fmla="*/ 9679430 h 10285411"/>
              <a:gd name="connsiteX6932" fmla="*/ 445172 w 12633145"/>
              <a:gd name="connsiteY6932" fmla="*/ 9695196 h 10285411"/>
              <a:gd name="connsiteX6933" fmla="*/ 413639 w 12633145"/>
              <a:gd name="connsiteY6933" fmla="*/ 9695196 h 10285411"/>
              <a:gd name="connsiteX6934" fmla="*/ 397871 w 12633145"/>
              <a:gd name="connsiteY6934" fmla="*/ 9734612 h 10285411"/>
              <a:gd name="connsiteX6935" fmla="*/ 413639 w 12633145"/>
              <a:gd name="connsiteY6935" fmla="*/ 9774031 h 10285411"/>
              <a:gd name="connsiteX6936" fmla="*/ 429406 w 12633145"/>
              <a:gd name="connsiteY6936" fmla="*/ 9813448 h 10285411"/>
              <a:gd name="connsiteX6937" fmla="*/ 397871 w 12633145"/>
              <a:gd name="connsiteY6937" fmla="*/ 9789798 h 10285411"/>
              <a:gd name="connsiteX6938" fmla="*/ 366337 w 12633145"/>
              <a:gd name="connsiteY6938" fmla="*/ 9742497 h 10285411"/>
              <a:gd name="connsiteX6939" fmla="*/ 350570 w 12633145"/>
              <a:gd name="connsiteY6939" fmla="*/ 9758265 h 10285411"/>
              <a:gd name="connsiteX6940" fmla="*/ 303269 w 12633145"/>
              <a:gd name="connsiteY6940" fmla="*/ 9726730 h 10285411"/>
              <a:gd name="connsiteX6941" fmla="*/ 271735 w 12633145"/>
              <a:gd name="connsiteY6941" fmla="*/ 9695196 h 10285411"/>
              <a:gd name="connsiteX6942" fmla="*/ 224432 w 12633145"/>
              <a:gd name="connsiteY6942" fmla="*/ 9632127 h 10285411"/>
              <a:gd name="connsiteX6943" fmla="*/ 224432 w 12633145"/>
              <a:gd name="connsiteY6943" fmla="*/ 9616360 h 10285411"/>
              <a:gd name="connsiteX6944" fmla="*/ 224432 w 12633145"/>
              <a:gd name="connsiteY6944" fmla="*/ 9584826 h 10285411"/>
              <a:gd name="connsiteX6945" fmla="*/ 224432 w 12633145"/>
              <a:gd name="connsiteY6945" fmla="*/ 9569060 h 10285411"/>
              <a:gd name="connsiteX6946" fmla="*/ 224432 w 12633145"/>
              <a:gd name="connsiteY6946" fmla="*/ 9561175 h 10285411"/>
              <a:gd name="connsiteX6947" fmla="*/ 232316 w 12633145"/>
              <a:gd name="connsiteY6947" fmla="*/ 9545409 h 10285411"/>
              <a:gd name="connsiteX6948" fmla="*/ 177131 w 12633145"/>
              <a:gd name="connsiteY6948" fmla="*/ 9600592 h 10285411"/>
              <a:gd name="connsiteX6949" fmla="*/ 192899 w 12633145"/>
              <a:gd name="connsiteY6949" fmla="*/ 9663661 h 10285411"/>
              <a:gd name="connsiteX6950" fmla="*/ 208665 w 12633145"/>
              <a:gd name="connsiteY6950" fmla="*/ 9679430 h 10285411"/>
              <a:gd name="connsiteX6951" fmla="*/ 208665 w 12633145"/>
              <a:gd name="connsiteY6951" fmla="*/ 9695196 h 10285411"/>
              <a:gd name="connsiteX6952" fmla="*/ 224432 w 12633145"/>
              <a:gd name="connsiteY6952" fmla="*/ 9742497 h 10285411"/>
              <a:gd name="connsiteX6953" fmla="*/ 232316 w 12633145"/>
              <a:gd name="connsiteY6953" fmla="*/ 9774031 h 10285411"/>
              <a:gd name="connsiteX6954" fmla="*/ 255966 w 12633145"/>
              <a:gd name="connsiteY6954" fmla="*/ 9789798 h 10285411"/>
              <a:gd name="connsiteX6955" fmla="*/ 279617 w 12633145"/>
              <a:gd name="connsiteY6955" fmla="*/ 9813448 h 10285411"/>
              <a:gd name="connsiteX6956" fmla="*/ 271735 w 12633145"/>
              <a:gd name="connsiteY6956" fmla="*/ 9837101 h 10285411"/>
              <a:gd name="connsiteX6957" fmla="*/ 255966 w 12633145"/>
              <a:gd name="connsiteY6957" fmla="*/ 9868633 h 10285411"/>
              <a:gd name="connsiteX6958" fmla="*/ 255966 w 12633145"/>
              <a:gd name="connsiteY6958" fmla="*/ 9900168 h 10285411"/>
              <a:gd name="connsiteX6959" fmla="*/ 255966 w 12633145"/>
              <a:gd name="connsiteY6959" fmla="*/ 9931702 h 10285411"/>
              <a:gd name="connsiteX6960" fmla="*/ 255966 w 12633145"/>
              <a:gd name="connsiteY6960" fmla="*/ 9939586 h 10285411"/>
              <a:gd name="connsiteX6961" fmla="*/ 240200 w 12633145"/>
              <a:gd name="connsiteY6961" fmla="*/ 9947468 h 10285411"/>
              <a:gd name="connsiteX6962" fmla="*/ 224432 w 12633145"/>
              <a:gd name="connsiteY6962" fmla="*/ 9884401 h 10285411"/>
              <a:gd name="connsiteX6963" fmla="*/ 224432 w 12633145"/>
              <a:gd name="connsiteY6963" fmla="*/ 9860751 h 10285411"/>
              <a:gd name="connsiteX6964" fmla="*/ 200784 w 12633145"/>
              <a:gd name="connsiteY6964" fmla="*/ 9868633 h 10285411"/>
              <a:gd name="connsiteX6965" fmla="*/ 169249 w 12633145"/>
              <a:gd name="connsiteY6965" fmla="*/ 9868633 h 10285411"/>
              <a:gd name="connsiteX6966" fmla="*/ 137715 w 12633145"/>
              <a:gd name="connsiteY6966" fmla="*/ 9837101 h 10285411"/>
              <a:gd name="connsiteX6967" fmla="*/ 98295 w 12633145"/>
              <a:gd name="connsiteY6967" fmla="*/ 9805566 h 10285411"/>
              <a:gd name="connsiteX6968" fmla="*/ 82529 w 12633145"/>
              <a:gd name="connsiteY6968" fmla="*/ 9758265 h 10285411"/>
              <a:gd name="connsiteX6969" fmla="*/ 161365 w 12633145"/>
              <a:gd name="connsiteY6969" fmla="*/ 9742497 h 10285411"/>
              <a:gd name="connsiteX6970" fmla="*/ 161365 w 12633145"/>
              <a:gd name="connsiteY6970" fmla="*/ 9726730 h 10285411"/>
              <a:gd name="connsiteX6971" fmla="*/ 177131 w 12633145"/>
              <a:gd name="connsiteY6971" fmla="*/ 9710962 h 10285411"/>
              <a:gd name="connsiteX6972" fmla="*/ 177131 w 12633145"/>
              <a:gd name="connsiteY6972" fmla="*/ 9679430 h 10285411"/>
              <a:gd name="connsiteX6973" fmla="*/ 161365 w 12633145"/>
              <a:gd name="connsiteY6973" fmla="*/ 9632127 h 10285411"/>
              <a:gd name="connsiteX6974" fmla="*/ 145596 w 12633145"/>
              <a:gd name="connsiteY6974" fmla="*/ 9616360 h 10285411"/>
              <a:gd name="connsiteX6975" fmla="*/ 129831 w 12633145"/>
              <a:gd name="connsiteY6975" fmla="*/ 9616360 h 10285411"/>
              <a:gd name="connsiteX6976" fmla="*/ 129831 w 12633145"/>
              <a:gd name="connsiteY6976" fmla="*/ 9600592 h 10285411"/>
              <a:gd name="connsiteX6977" fmla="*/ 129831 w 12633145"/>
              <a:gd name="connsiteY6977" fmla="*/ 9569060 h 10285411"/>
              <a:gd name="connsiteX6978" fmla="*/ 137715 w 12633145"/>
              <a:gd name="connsiteY6978" fmla="*/ 9537525 h 10285411"/>
              <a:gd name="connsiteX6979" fmla="*/ 145596 w 12633145"/>
              <a:gd name="connsiteY6979" fmla="*/ 9561175 h 10285411"/>
              <a:gd name="connsiteX6980" fmla="*/ 161365 w 12633145"/>
              <a:gd name="connsiteY6980" fmla="*/ 9569060 h 10285411"/>
              <a:gd name="connsiteX6981" fmla="*/ 224432 w 12633145"/>
              <a:gd name="connsiteY6981" fmla="*/ 9490224 h 10285411"/>
              <a:gd name="connsiteX6982" fmla="*/ 224432 w 12633145"/>
              <a:gd name="connsiteY6982" fmla="*/ 9474456 h 10285411"/>
              <a:gd name="connsiteX6983" fmla="*/ 192899 w 12633145"/>
              <a:gd name="connsiteY6983" fmla="*/ 9474456 h 10285411"/>
              <a:gd name="connsiteX6984" fmla="*/ 177131 w 12633145"/>
              <a:gd name="connsiteY6984" fmla="*/ 9474456 h 10285411"/>
              <a:gd name="connsiteX6985" fmla="*/ 185015 w 12633145"/>
              <a:gd name="connsiteY6985" fmla="*/ 9466574 h 10285411"/>
              <a:gd name="connsiteX6986" fmla="*/ 200784 w 12633145"/>
              <a:gd name="connsiteY6986" fmla="*/ 9458689 h 10285411"/>
              <a:gd name="connsiteX6987" fmla="*/ 232316 w 12633145"/>
              <a:gd name="connsiteY6987" fmla="*/ 9442921 h 10285411"/>
              <a:gd name="connsiteX6988" fmla="*/ 271735 w 12633145"/>
              <a:gd name="connsiteY6988" fmla="*/ 9427155 h 10285411"/>
              <a:gd name="connsiteX6989" fmla="*/ 287501 w 12633145"/>
              <a:gd name="connsiteY6989" fmla="*/ 9379854 h 10285411"/>
              <a:gd name="connsiteX6990" fmla="*/ 271735 w 12633145"/>
              <a:gd name="connsiteY6990" fmla="*/ 9371970 h 10285411"/>
              <a:gd name="connsiteX6991" fmla="*/ 287501 w 12633145"/>
              <a:gd name="connsiteY6991" fmla="*/ 9332553 h 10285411"/>
              <a:gd name="connsiteX6992" fmla="*/ 271735 w 12633145"/>
              <a:gd name="connsiteY6992" fmla="*/ 9316785 h 10285411"/>
              <a:gd name="connsiteX6993" fmla="*/ 255966 w 12633145"/>
              <a:gd name="connsiteY6993" fmla="*/ 9316785 h 10285411"/>
              <a:gd name="connsiteX6994" fmla="*/ 240200 w 12633145"/>
              <a:gd name="connsiteY6994" fmla="*/ 9332553 h 10285411"/>
              <a:gd name="connsiteX6995" fmla="*/ 208665 w 12633145"/>
              <a:gd name="connsiteY6995" fmla="*/ 9364086 h 10285411"/>
              <a:gd name="connsiteX6996" fmla="*/ 169249 w 12633145"/>
              <a:gd name="connsiteY6996" fmla="*/ 9411389 h 10285411"/>
              <a:gd name="connsiteX6997" fmla="*/ 161365 w 12633145"/>
              <a:gd name="connsiteY6997" fmla="*/ 9442921 h 10285411"/>
              <a:gd name="connsiteX6998" fmla="*/ 145596 w 12633145"/>
              <a:gd name="connsiteY6998" fmla="*/ 9442921 h 10285411"/>
              <a:gd name="connsiteX6999" fmla="*/ 145596 w 12633145"/>
              <a:gd name="connsiteY6999" fmla="*/ 9427155 h 10285411"/>
              <a:gd name="connsiteX7000" fmla="*/ 129831 w 12633145"/>
              <a:gd name="connsiteY7000" fmla="*/ 9411389 h 10285411"/>
              <a:gd name="connsiteX7001" fmla="*/ 129831 w 12633145"/>
              <a:gd name="connsiteY7001" fmla="*/ 9379854 h 10285411"/>
              <a:gd name="connsiteX7002" fmla="*/ 145596 w 12633145"/>
              <a:gd name="connsiteY7002" fmla="*/ 9364086 h 10285411"/>
              <a:gd name="connsiteX7003" fmla="*/ 153481 w 12633145"/>
              <a:gd name="connsiteY7003" fmla="*/ 9371970 h 10285411"/>
              <a:gd name="connsiteX7004" fmla="*/ 161365 w 12633145"/>
              <a:gd name="connsiteY7004" fmla="*/ 9348319 h 10285411"/>
              <a:gd name="connsiteX7005" fmla="*/ 114064 w 12633145"/>
              <a:gd name="connsiteY7005" fmla="*/ 9364086 h 10285411"/>
              <a:gd name="connsiteX7006" fmla="*/ 98295 w 12633145"/>
              <a:gd name="connsiteY7006" fmla="*/ 9379854 h 10285411"/>
              <a:gd name="connsiteX7007" fmla="*/ 98295 w 12633145"/>
              <a:gd name="connsiteY7007" fmla="*/ 9395620 h 10285411"/>
              <a:gd name="connsiteX7008" fmla="*/ 90414 w 12633145"/>
              <a:gd name="connsiteY7008" fmla="*/ 9411389 h 10285411"/>
              <a:gd name="connsiteX7009" fmla="*/ 66761 w 12633145"/>
              <a:gd name="connsiteY7009" fmla="*/ 9427155 h 10285411"/>
              <a:gd name="connsiteX7010" fmla="*/ 35228 w 12633145"/>
              <a:gd name="connsiteY7010" fmla="*/ 9450805 h 10285411"/>
              <a:gd name="connsiteX7011" fmla="*/ 19460 w 12633145"/>
              <a:gd name="connsiteY7011" fmla="*/ 9474456 h 10285411"/>
              <a:gd name="connsiteX7012" fmla="*/ 35228 w 12633145"/>
              <a:gd name="connsiteY7012" fmla="*/ 9474456 h 10285411"/>
              <a:gd name="connsiteX7013" fmla="*/ 50995 w 12633145"/>
              <a:gd name="connsiteY7013" fmla="*/ 9466574 h 10285411"/>
              <a:gd name="connsiteX7014" fmla="*/ 66761 w 12633145"/>
              <a:gd name="connsiteY7014" fmla="*/ 9450805 h 10285411"/>
              <a:gd name="connsiteX7015" fmla="*/ 82529 w 12633145"/>
              <a:gd name="connsiteY7015" fmla="*/ 9450805 h 10285411"/>
              <a:gd name="connsiteX7016" fmla="*/ 82529 w 12633145"/>
              <a:gd name="connsiteY7016" fmla="*/ 9474456 h 10285411"/>
              <a:gd name="connsiteX7017" fmla="*/ 98295 w 12633145"/>
              <a:gd name="connsiteY7017" fmla="*/ 9458689 h 10285411"/>
              <a:gd name="connsiteX7018" fmla="*/ 114064 w 12633145"/>
              <a:gd name="connsiteY7018" fmla="*/ 9458689 h 10285411"/>
              <a:gd name="connsiteX7019" fmla="*/ 129831 w 12633145"/>
              <a:gd name="connsiteY7019" fmla="*/ 9474456 h 10285411"/>
              <a:gd name="connsiteX7020" fmla="*/ 129831 w 12633145"/>
              <a:gd name="connsiteY7020" fmla="*/ 9490224 h 10285411"/>
              <a:gd name="connsiteX7021" fmla="*/ 114064 w 12633145"/>
              <a:gd name="connsiteY7021" fmla="*/ 9521757 h 10285411"/>
              <a:gd name="connsiteX7022" fmla="*/ 98295 w 12633145"/>
              <a:gd name="connsiteY7022" fmla="*/ 9505990 h 10285411"/>
              <a:gd name="connsiteX7023" fmla="*/ 114064 w 12633145"/>
              <a:gd name="connsiteY7023" fmla="*/ 9490224 h 10285411"/>
              <a:gd name="connsiteX7024" fmla="*/ 66761 w 12633145"/>
              <a:gd name="connsiteY7024" fmla="*/ 9537525 h 10285411"/>
              <a:gd name="connsiteX7025" fmla="*/ 66761 w 12633145"/>
              <a:gd name="connsiteY7025" fmla="*/ 9553291 h 10285411"/>
              <a:gd name="connsiteX7026" fmla="*/ 58879 w 12633145"/>
              <a:gd name="connsiteY7026" fmla="*/ 9561175 h 10285411"/>
              <a:gd name="connsiteX7027" fmla="*/ 43110 w 12633145"/>
              <a:gd name="connsiteY7027" fmla="*/ 9576942 h 10285411"/>
              <a:gd name="connsiteX7028" fmla="*/ 35228 w 12633145"/>
              <a:gd name="connsiteY7028" fmla="*/ 9600592 h 10285411"/>
              <a:gd name="connsiteX7029" fmla="*/ 19460 w 12633145"/>
              <a:gd name="connsiteY7029" fmla="*/ 9616360 h 10285411"/>
              <a:gd name="connsiteX7030" fmla="*/ 19460 w 12633145"/>
              <a:gd name="connsiteY7030" fmla="*/ 9600592 h 10285411"/>
              <a:gd name="connsiteX7031" fmla="*/ 19460 w 12633145"/>
              <a:gd name="connsiteY7031" fmla="*/ 9569060 h 10285411"/>
              <a:gd name="connsiteX7032" fmla="*/ 3694 w 12633145"/>
              <a:gd name="connsiteY7032" fmla="*/ 9584826 h 10285411"/>
              <a:gd name="connsiteX7033" fmla="*/ 0 w 12633145"/>
              <a:gd name="connsiteY7033" fmla="*/ 9586673 h 10285411"/>
              <a:gd name="connsiteX7034" fmla="*/ 0 w 12633145"/>
              <a:gd name="connsiteY7034" fmla="*/ 9235608 h 10285411"/>
              <a:gd name="connsiteX7035" fmla="*/ 3694 w 12633145"/>
              <a:gd name="connsiteY7035" fmla="*/ 9230067 h 10285411"/>
              <a:gd name="connsiteX7036" fmla="*/ 19460 w 12633145"/>
              <a:gd name="connsiteY7036" fmla="*/ 9222183 h 10285411"/>
              <a:gd name="connsiteX7037" fmla="*/ 19460 w 12633145"/>
              <a:gd name="connsiteY7037" fmla="*/ 9190648 h 10285411"/>
              <a:gd name="connsiteX7038" fmla="*/ 0 w 12633145"/>
              <a:gd name="connsiteY7038" fmla="*/ 9210109 h 10285411"/>
              <a:gd name="connsiteX7039" fmla="*/ 0 w 12633145"/>
              <a:gd name="connsiteY7039" fmla="*/ 6488933 h 10285411"/>
              <a:gd name="connsiteX7040" fmla="*/ 3694 w 12633145"/>
              <a:gd name="connsiteY7040" fmla="*/ 6494475 h 10285411"/>
              <a:gd name="connsiteX7041" fmla="*/ 27344 w 12633145"/>
              <a:gd name="connsiteY7041" fmla="*/ 6494475 h 10285411"/>
              <a:gd name="connsiteX7042" fmla="*/ 35228 w 12633145"/>
              <a:gd name="connsiteY7042" fmla="*/ 6494475 h 10285411"/>
              <a:gd name="connsiteX7043" fmla="*/ 35228 w 12633145"/>
              <a:gd name="connsiteY7043" fmla="*/ 6478706 h 10285411"/>
              <a:gd name="connsiteX7044" fmla="*/ 50995 w 12633145"/>
              <a:gd name="connsiteY7044" fmla="*/ 6462940 h 10285411"/>
              <a:gd name="connsiteX7045" fmla="*/ 145596 w 12633145"/>
              <a:gd name="connsiteY7045" fmla="*/ 6368337 h 10285411"/>
              <a:gd name="connsiteX7046" fmla="*/ 114064 w 12633145"/>
              <a:gd name="connsiteY7046" fmla="*/ 6368337 h 10285411"/>
              <a:gd name="connsiteX7047" fmla="*/ 82529 w 12633145"/>
              <a:gd name="connsiteY7047" fmla="*/ 6399871 h 10285411"/>
              <a:gd name="connsiteX7048" fmla="*/ 74645 w 12633145"/>
              <a:gd name="connsiteY7048" fmla="*/ 6423522 h 10285411"/>
              <a:gd name="connsiteX7049" fmla="*/ 66761 w 12633145"/>
              <a:gd name="connsiteY7049" fmla="*/ 6431406 h 10285411"/>
              <a:gd name="connsiteX7050" fmla="*/ 35228 w 12633145"/>
              <a:gd name="connsiteY7050" fmla="*/ 6431406 h 10285411"/>
              <a:gd name="connsiteX7051" fmla="*/ 27344 w 12633145"/>
              <a:gd name="connsiteY7051" fmla="*/ 6423522 h 10285411"/>
              <a:gd name="connsiteX7052" fmla="*/ 19460 w 12633145"/>
              <a:gd name="connsiteY7052" fmla="*/ 6415639 h 10285411"/>
              <a:gd name="connsiteX7053" fmla="*/ 11578 w 12633145"/>
              <a:gd name="connsiteY7053" fmla="*/ 6423522 h 10285411"/>
              <a:gd name="connsiteX7054" fmla="*/ 3694 w 12633145"/>
              <a:gd name="connsiteY7054" fmla="*/ 6431406 h 10285411"/>
              <a:gd name="connsiteX7055" fmla="*/ 3694 w 12633145"/>
              <a:gd name="connsiteY7055" fmla="*/ 6478706 h 10285411"/>
              <a:gd name="connsiteX7056" fmla="*/ 0 w 12633145"/>
              <a:gd name="connsiteY7056" fmla="*/ 6475629 h 10285411"/>
              <a:gd name="connsiteX7057" fmla="*/ 0 w 12633145"/>
              <a:gd name="connsiteY7057" fmla="*/ 6054842 h 10285411"/>
              <a:gd name="connsiteX7058" fmla="*/ 3694 w 12633145"/>
              <a:gd name="connsiteY7058" fmla="*/ 6052996 h 10285411"/>
              <a:gd name="connsiteX7059" fmla="*/ 43110 w 12633145"/>
              <a:gd name="connsiteY7059" fmla="*/ 5997810 h 10285411"/>
              <a:gd name="connsiteX7060" fmla="*/ 66761 w 12633145"/>
              <a:gd name="connsiteY7060" fmla="*/ 5958392 h 10285411"/>
              <a:gd name="connsiteX7061" fmla="*/ 82529 w 12633145"/>
              <a:gd name="connsiteY7061" fmla="*/ 5942626 h 10285411"/>
              <a:gd name="connsiteX7062" fmla="*/ 82529 w 12633145"/>
              <a:gd name="connsiteY7062" fmla="*/ 5879558 h 10285411"/>
              <a:gd name="connsiteX7063" fmla="*/ 50995 w 12633145"/>
              <a:gd name="connsiteY7063" fmla="*/ 5863790 h 10285411"/>
              <a:gd name="connsiteX7064" fmla="*/ 58879 w 12633145"/>
              <a:gd name="connsiteY7064" fmla="*/ 5848024 h 10285411"/>
              <a:gd name="connsiteX7065" fmla="*/ 50995 w 12633145"/>
              <a:gd name="connsiteY7065" fmla="*/ 5832257 h 10285411"/>
              <a:gd name="connsiteX7066" fmla="*/ 82529 w 12633145"/>
              <a:gd name="connsiteY7066" fmla="*/ 5816490 h 10285411"/>
              <a:gd name="connsiteX7067" fmla="*/ 98295 w 12633145"/>
              <a:gd name="connsiteY7067" fmla="*/ 5832257 h 10285411"/>
              <a:gd name="connsiteX7068" fmla="*/ 114064 w 12633145"/>
              <a:gd name="connsiteY7068" fmla="*/ 5832257 h 10285411"/>
              <a:gd name="connsiteX7069" fmla="*/ 98295 w 12633145"/>
              <a:gd name="connsiteY7069" fmla="*/ 5800722 h 10285411"/>
              <a:gd name="connsiteX7070" fmla="*/ 114064 w 12633145"/>
              <a:gd name="connsiteY7070" fmla="*/ 5753422 h 10285411"/>
              <a:gd name="connsiteX7071" fmla="*/ 129831 w 12633145"/>
              <a:gd name="connsiteY7071" fmla="*/ 5721888 h 10285411"/>
              <a:gd name="connsiteX7072" fmla="*/ 161365 w 12633145"/>
              <a:gd name="connsiteY7072" fmla="*/ 5721888 h 10285411"/>
              <a:gd name="connsiteX7073" fmla="*/ 177131 w 12633145"/>
              <a:gd name="connsiteY7073" fmla="*/ 5706119 h 10285411"/>
              <a:gd name="connsiteX7074" fmla="*/ 161365 w 12633145"/>
              <a:gd name="connsiteY7074" fmla="*/ 5690352 h 10285411"/>
              <a:gd name="connsiteX7075" fmla="*/ 129831 w 12633145"/>
              <a:gd name="connsiteY7075" fmla="*/ 5690352 h 10285411"/>
              <a:gd name="connsiteX7076" fmla="*/ 161365 w 12633145"/>
              <a:gd name="connsiteY7076" fmla="*/ 5674585 h 10285411"/>
              <a:gd name="connsiteX7077" fmla="*/ 177131 w 12633145"/>
              <a:gd name="connsiteY7077" fmla="*/ 5658818 h 10285411"/>
              <a:gd name="connsiteX7078" fmla="*/ 177131 w 12633145"/>
              <a:gd name="connsiteY7078" fmla="*/ 5643051 h 10285411"/>
              <a:gd name="connsiteX7079" fmla="*/ 192899 w 12633145"/>
              <a:gd name="connsiteY7079" fmla="*/ 5650935 h 10285411"/>
              <a:gd name="connsiteX7080" fmla="*/ 192899 w 12633145"/>
              <a:gd name="connsiteY7080" fmla="*/ 5658818 h 10285411"/>
              <a:gd name="connsiteX7081" fmla="*/ 224432 w 12633145"/>
              <a:gd name="connsiteY7081" fmla="*/ 5643051 h 10285411"/>
              <a:gd name="connsiteX7082" fmla="*/ 255966 w 12633145"/>
              <a:gd name="connsiteY7082" fmla="*/ 5627284 h 10285411"/>
              <a:gd name="connsiteX7083" fmla="*/ 240200 w 12633145"/>
              <a:gd name="connsiteY7083" fmla="*/ 5658818 h 10285411"/>
              <a:gd name="connsiteX7084" fmla="*/ 208665 w 12633145"/>
              <a:gd name="connsiteY7084" fmla="*/ 5721888 h 10285411"/>
              <a:gd name="connsiteX7085" fmla="*/ 192899 w 12633145"/>
              <a:gd name="connsiteY7085" fmla="*/ 5800722 h 10285411"/>
              <a:gd name="connsiteX7086" fmla="*/ 192899 w 12633145"/>
              <a:gd name="connsiteY7086" fmla="*/ 5816490 h 10285411"/>
              <a:gd name="connsiteX7087" fmla="*/ 161365 w 12633145"/>
              <a:gd name="connsiteY7087" fmla="*/ 5816490 h 10285411"/>
              <a:gd name="connsiteX7088" fmla="*/ 161365 w 12633145"/>
              <a:gd name="connsiteY7088" fmla="*/ 5832257 h 10285411"/>
              <a:gd name="connsiteX7089" fmla="*/ 177131 w 12633145"/>
              <a:gd name="connsiteY7089" fmla="*/ 5863790 h 10285411"/>
              <a:gd name="connsiteX7090" fmla="*/ 208665 w 12633145"/>
              <a:gd name="connsiteY7090" fmla="*/ 5816490 h 10285411"/>
              <a:gd name="connsiteX7091" fmla="*/ 208665 w 12633145"/>
              <a:gd name="connsiteY7091" fmla="*/ 5792839 h 10285411"/>
              <a:gd name="connsiteX7092" fmla="*/ 216550 w 12633145"/>
              <a:gd name="connsiteY7092" fmla="*/ 5777072 h 10285411"/>
              <a:gd name="connsiteX7093" fmla="*/ 224432 w 12633145"/>
              <a:gd name="connsiteY7093" fmla="*/ 5753422 h 10285411"/>
              <a:gd name="connsiteX7094" fmla="*/ 240200 w 12633145"/>
              <a:gd name="connsiteY7094" fmla="*/ 5737653 h 10285411"/>
              <a:gd name="connsiteX7095" fmla="*/ 248084 w 12633145"/>
              <a:gd name="connsiteY7095" fmla="*/ 5714003 h 10285411"/>
              <a:gd name="connsiteX7096" fmla="*/ 255966 w 12633145"/>
              <a:gd name="connsiteY7096" fmla="*/ 5706119 h 10285411"/>
              <a:gd name="connsiteX7097" fmla="*/ 271735 w 12633145"/>
              <a:gd name="connsiteY7097" fmla="*/ 5690352 h 10285411"/>
              <a:gd name="connsiteX7098" fmla="*/ 279617 w 12633145"/>
              <a:gd name="connsiteY7098" fmla="*/ 5666702 h 10285411"/>
              <a:gd name="connsiteX7099" fmla="*/ 287501 w 12633145"/>
              <a:gd name="connsiteY7099" fmla="*/ 5643051 h 10285411"/>
              <a:gd name="connsiteX7100" fmla="*/ 303269 w 12633145"/>
              <a:gd name="connsiteY7100" fmla="*/ 5627284 h 10285411"/>
              <a:gd name="connsiteX7101" fmla="*/ 319036 w 12633145"/>
              <a:gd name="connsiteY7101" fmla="*/ 5627284 h 10285411"/>
              <a:gd name="connsiteX7102" fmla="*/ 319036 w 12633145"/>
              <a:gd name="connsiteY7102" fmla="*/ 5603634 h 10285411"/>
              <a:gd name="connsiteX7103" fmla="*/ 326920 w 12633145"/>
              <a:gd name="connsiteY7103" fmla="*/ 5587866 h 10285411"/>
              <a:gd name="connsiteX7104" fmla="*/ 350570 w 12633145"/>
              <a:gd name="connsiteY7104" fmla="*/ 5556333 h 10285411"/>
              <a:gd name="connsiteX7105" fmla="*/ 382105 w 12633145"/>
              <a:gd name="connsiteY7105" fmla="*/ 5501148 h 10285411"/>
              <a:gd name="connsiteX7106" fmla="*/ 397871 w 12633145"/>
              <a:gd name="connsiteY7106" fmla="*/ 5453846 h 10285411"/>
              <a:gd name="connsiteX7107" fmla="*/ 413639 w 12633145"/>
              <a:gd name="connsiteY7107" fmla="*/ 5438079 h 10285411"/>
              <a:gd name="connsiteX7108" fmla="*/ 397871 w 12633145"/>
              <a:gd name="connsiteY7108" fmla="*/ 5438079 h 10285411"/>
              <a:gd name="connsiteX7109" fmla="*/ 366337 w 12633145"/>
              <a:gd name="connsiteY7109" fmla="*/ 5438079 h 10285411"/>
              <a:gd name="connsiteX7110" fmla="*/ 350570 w 12633145"/>
              <a:gd name="connsiteY7110" fmla="*/ 5453846 h 10285411"/>
              <a:gd name="connsiteX7111" fmla="*/ 326920 w 12633145"/>
              <a:gd name="connsiteY7111" fmla="*/ 5445962 h 10285411"/>
              <a:gd name="connsiteX7112" fmla="*/ 319036 w 12633145"/>
              <a:gd name="connsiteY7112" fmla="*/ 5438079 h 10285411"/>
              <a:gd name="connsiteX7113" fmla="*/ 287501 w 12633145"/>
              <a:gd name="connsiteY7113" fmla="*/ 5453846 h 10285411"/>
              <a:gd name="connsiteX7114" fmla="*/ 271735 w 12633145"/>
              <a:gd name="connsiteY7114" fmla="*/ 5485382 h 10285411"/>
              <a:gd name="connsiteX7115" fmla="*/ 255966 w 12633145"/>
              <a:gd name="connsiteY7115" fmla="*/ 5501148 h 10285411"/>
              <a:gd name="connsiteX7116" fmla="*/ 255966 w 12633145"/>
              <a:gd name="connsiteY7116" fmla="*/ 5493263 h 10285411"/>
              <a:gd name="connsiteX7117" fmla="*/ 258596 w 12633145"/>
              <a:gd name="connsiteY7117" fmla="*/ 5489323 h 10285411"/>
              <a:gd name="connsiteX7118" fmla="*/ 252026 w 12633145"/>
              <a:gd name="connsiteY7118" fmla="*/ 5491292 h 10285411"/>
              <a:gd name="connsiteX7119" fmla="*/ 224432 w 12633145"/>
              <a:gd name="connsiteY7119" fmla="*/ 5509032 h 10285411"/>
              <a:gd name="connsiteX7120" fmla="*/ 192899 w 12633145"/>
              <a:gd name="connsiteY7120" fmla="*/ 5532682 h 10285411"/>
              <a:gd name="connsiteX7121" fmla="*/ 161365 w 12633145"/>
              <a:gd name="connsiteY7121" fmla="*/ 5579983 h 10285411"/>
              <a:gd name="connsiteX7122" fmla="*/ 137715 w 12633145"/>
              <a:gd name="connsiteY7122" fmla="*/ 5611518 h 10285411"/>
              <a:gd name="connsiteX7123" fmla="*/ 129831 w 12633145"/>
              <a:gd name="connsiteY7123" fmla="*/ 5627284 h 10285411"/>
              <a:gd name="connsiteX7124" fmla="*/ 114064 w 12633145"/>
              <a:gd name="connsiteY7124" fmla="*/ 5627284 h 10285411"/>
              <a:gd name="connsiteX7125" fmla="*/ 98295 w 12633145"/>
              <a:gd name="connsiteY7125" fmla="*/ 5674585 h 10285411"/>
              <a:gd name="connsiteX7126" fmla="*/ 82529 w 12633145"/>
              <a:gd name="connsiteY7126" fmla="*/ 5706119 h 10285411"/>
              <a:gd name="connsiteX7127" fmla="*/ 66761 w 12633145"/>
              <a:gd name="connsiteY7127" fmla="*/ 5706119 h 10285411"/>
              <a:gd name="connsiteX7128" fmla="*/ 35228 w 12633145"/>
              <a:gd name="connsiteY7128" fmla="*/ 5706119 h 10285411"/>
              <a:gd name="connsiteX7129" fmla="*/ 11578 w 12633145"/>
              <a:gd name="connsiteY7129" fmla="*/ 5721888 h 10285411"/>
              <a:gd name="connsiteX7130" fmla="*/ 27344 w 12633145"/>
              <a:gd name="connsiteY7130" fmla="*/ 5682469 h 10285411"/>
              <a:gd name="connsiteX7131" fmla="*/ 66761 w 12633145"/>
              <a:gd name="connsiteY7131" fmla="*/ 5627284 h 10285411"/>
              <a:gd name="connsiteX7132" fmla="*/ 66761 w 12633145"/>
              <a:gd name="connsiteY7132" fmla="*/ 5595751 h 10285411"/>
              <a:gd name="connsiteX7133" fmla="*/ 98295 w 12633145"/>
              <a:gd name="connsiteY7133" fmla="*/ 5532682 h 10285411"/>
              <a:gd name="connsiteX7134" fmla="*/ 98295 w 12633145"/>
              <a:gd name="connsiteY7134" fmla="*/ 5485382 h 10285411"/>
              <a:gd name="connsiteX7135" fmla="*/ 82529 w 12633145"/>
              <a:gd name="connsiteY7135" fmla="*/ 5453846 h 10285411"/>
              <a:gd name="connsiteX7136" fmla="*/ 82529 w 12633145"/>
              <a:gd name="connsiteY7136" fmla="*/ 5438079 h 10285411"/>
              <a:gd name="connsiteX7137" fmla="*/ 66761 w 12633145"/>
              <a:gd name="connsiteY7137" fmla="*/ 5438079 h 10285411"/>
              <a:gd name="connsiteX7138" fmla="*/ 50995 w 12633145"/>
              <a:gd name="connsiteY7138" fmla="*/ 5469612 h 10285411"/>
              <a:gd name="connsiteX7139" fmla="*/ 35228 w 12633145"/>
              <a:gd name="connsiteY7139" fmla="*/ 5532682 h 10285411"/>
              <a:gd name="connsiteX7140" fmla="*/ 50995 w 12633145"/>
              <a:gd name="connsiteY7140" fmla="*/ 5548449 h 10285411"/>
              <a:gd name="connsiteX7141" fmla="*/ 35228 w 12633145"/>
              <a:gd name="connsiteY7141" fmla="*/ 5564217 h 10285411"/>
              <a:gd name="connsiteX7142" fmla="*/ 11578 w 12633145"/>
              <a:gd name="connsiteY7142" fmla="*/ 5591809 h 10285411"/>
              <a:gd name="connsiteX7143" fmla="*/ 0 w 12633145"/>
              <a:gd name="connsiteY7143" fmla="*/ 5591165 h 10285411"/>
              <a:gd name="connsiteX7144" fmla="*/ 0 w 12633145"/>
              <a:gd name="connsiteY7144" fmla="*/ 5457013 h 10285411"/>
              <a:gd name="connsiteX7145" fmla="*/ 3694 w 12633145"/>
              <a:gd name="connsiteY7145" fmla="*/ 5453846 h 10285411"/>
              <a:gd name="connsiteX7146" fmla="*/ 19460 w 12633145"/>
              <a:gd name="connsiteY7146" fmla="*/ 5438079 h 10285411"/>
              <a:gd name="connsiteX7147" fmla="*/ 35228 w 12633145"/>
              <a:gd name="connsiteY7147" fmla="*/ 5422312 h 10285411"/>
              <a:gd name="connsiteX7148" fmla="*/ 50995 w 12633145"/>
              <a:gd name="connsiteY7148" fmla="*/ 5359243 h 10285411"/>
              <a:gd name="connsiteX7149" fmla="*/ 50995 w 12633145"/>
              <a:gd name="connsiteY7149" fmla="*/ 5327711 h 10285411"/>
              <a:gd name="connsiteX7150" fmla="*/ 35228 w 12633145"/>
              <a:gd name="connsiteY7150" fmla="*/ 5343477 h 10285411"/>
              <a:gd name="connsiteX7151" fmla="*/ 19460 w 12633145"/>
              <a:gd name="connsiteY7151" fmla="*/ 5327711 h 10285411"/>
              <a:gd name="connsiteX7152" fmla="*/ 3694 w 12633145"/>
              <a:gd name="connsiteY7152" fmla="*/ 5319826 h 10285411"/>
              <a:gd name="connsiteX7153" fmla="*/ 0 w 12633145"/>
              <a:gd name="connsiteY7153" fmla="*/ 5320286 h 10285411"/>
              <a:gd name="connsiteX7154" fmla="*/ 0 w 12633145"/>
              <a:gd name="connsiteY7154" fmla="*/ 5196888 h 10285411"/>
              <a:gd name="connsiteX7155" fmla="*/ 3694 w 12633145"/>
              <a:gd name="connsiteY7155" fmla="*/ 5185805 h 10285411"/>
              <a:gd name="connsiteX7156" fmla="*/ 19460 w 12633145"/>
              <a:gd name="connsiteY7156" fmla="*/ 5185805 h 10285411"/>
              <a:gd name="connsiteX7157" fmla="*/ 35228 w 12633145"/>
              <a:gd name="connsiteY7157" fmla="*/ 5170039 h 10285411"/>
              <a:gd name="connsiteX7158" fmla="*/ 35228 w 12633145"/>
              <a:gd name="connsiteY7158" fmla="*/ 5130621 h 10285411"/>
              <a:gd name="connsiteX7159" fmla="*/ 35228 w 12633145"/>
              <a:gd name="connsiteY7159" fmla="*/ 5091203 h 10285411"/>
              <a:gd name="connsiteX7160" fmla="*/ 50995 w 12633145"/>
              <a:gd name="connsiteY7160" fmla="*/ 5075436 h 10285411"/>
              <a:gd name="connsiteX7161" fmla="*/ 66761 w 12633145"/>
              <a:gd name="connsiteY7161" fmla="*/ 5091203 h 10285411"/>
              <a:gd name="connsiteX7162" fmla="*/ 66761 w 12633145"/>
              <a:gd name="connsiteY7162" fmla="*/ 5075436 h 10285411"/>
              <a:gd name="connsiteX7163" fmla="*/ 82529 w 12633145"/>
              <a:gd name="connsiteY7163" fmla="*/ 5059670 h 10285411"/>
              <a:gd name="connsiteX7164" fmla="*/ 98295 w 12633145"/>
              <a:gd name="connsiteY7164" fmla="*/ 5043900 h 10285411"/>
              <a:gd name="connsiteX7165" fmla="*/ 98295 w 12633145"/>
              <a:gd name="connsiteY7165" fmla="*/ 5012369 h 10285411"/>
              <a:gd name="connsiteX7166" fmla="*/ 82529 w 12633145"/>
              <a:gd name="connsiteY7166" fmla="*/ 5012369 h 10285411"/>
              <a:gd name="connsiteX7167" fmla="*/ 50995 w 12633145"/>
              <a:gd name="connsiteY7167" fmla="*/ 5059670 h 10285411"/>
              <a:gd name="connsiteX7168" fmla="*/ 50995 w 12633145"/>
              <a:gd name="connsiteY7168" fmla="*/ 5043900 h 10285411"/>
              <a:gd name="connsiteX7169" fmla="*/ 50995 w 12633145"/>
              <a:gd name="connsiteY7169" fmla="*/ 4996599 h 10285411"/>
              <a:gd name="connsiteX7170" fmla="*/ 35228 w 12633145"/>
              <a:gd name="connsiteY7170" fmla="*/ 5028135 h 10285411"/>
              <a:gd name="connsiteX7171" fmla="*/ 27344 w 12633145"/>
              <a:gd name="connsiteY7171" fmla="*/ 5067552 h 10285411"/>
              <a:gd name="connsiteX7172" fmla="*/ 19460 w 12633145"/>
              <a:gd name="connsiteY7172" fmla="*/ 5091203 h 10285411"/>
              <a:gd name="connsiteX7173" fmla="*/ 3694 w 12633145"/>
              <a:gd name="connsiteY7173" fmla="*/ 5122737 h 10285411"/>
              <a:gd name="connsiteX7174" fmla="*/ 3694 w 12633145"/>
              <a:gd name="connsiteY7174" fmla="*/ 5138505 h 10285411"/>
              <a:gd name="connsiteX7175" fmla="*/ 0 w 12633145"/>
              <a:gd name="connsiteY7175" fmla="*/ 5142197 h 1028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</a:cxnLst>
            <a:rect l="l" t="t" r="r" b="b"/>
            <a:pathLst>
              <a:path w="12633145" h="10285411">
                <a:moveTo>
                  <a:pt x="2557963" y="10231278"/>
                </a:moveTo>
                <a:lnTo>
                  <a:pt x="2557963" y="10247044"/>
                </a:lnTo>
                <a:cubicBezTo>
                  <a:pt x="2547454" y="10247044"/>
                  <a:pt x="2542197" y="10244417"/>
                  <a:pt x="2542197" y="10239160"/>
                </a:cubicBezTo>
                <a:cubicBezTo>
                  <a:pt x="2542197" y="10233905"/>
                  <a:pt x="2547454" y="10231278"/>
                  <a:pt x="2557963" y="10231278"/>
                </a:cubicBezTo>
                <a:close/>
                <a:moveTo>
                  <a:pt x="2100719" y="10215509"/>
                </a:moveTo>
                <a:lnTo>
                  <a:pt x="2100719" y="10231278"/>
                </a:lnTo>
                <a:cubicBezTo>
                  <a:pt x="2100719" y="10231278"/>
                  <a:pt x="2095462" y="10231278"/>
                  <a:pt x="2084950" y="10231278"/>
                </a:cubicBezTo>
                <a:cubicBezTo>
                  <a:pt x="2095462" y="10220766"/>
                  <a:pt x="2100719" y="10215509"/>
                  <a:pt x="2100719" y="10215509"/>
                </a:cubicBezTo>
                <a:close/>
                <a:moveTo>
                  <a:pt x="2289925" y="10199743"/>
                </a:moveTo>
                <a:cubicBezTo>
                  <a:pt x="2289925" y="10199743"/>
                  <a:pt x="2289925" y="10205000"/>
                  <a:pt x="2289925" y="10215509"/>
                </a:cubicBezTo>
                <a:lnTo>
                  <a:pt x="2274156" y="10215509"/>
                </a:lnTo>
                <a:cubicBezTo>
                  <a:pt x="2274156" y="10205000"/>
                  <a:pt x="2279413" y="10199743"/>
                  <a:pt x="2289925" y="10199743"/>
                </a:cubicBezTo>
                <a:close/>
                <a:moveTo>
                  <a:pt x="1570551" y="10115979"/>
                </a:moveTo>
                <a:cubicBezTo>
                  <a:pt x="1574491" y="10116638"/>
                  <a:pt x="1577776" y="10118280"/>
                  <a:pt x="1580405" y="10120908"/>
                </a:cubicBezTo>
                <a:cubicBezTo>
                  <a:pt x="1590917" y="10131419"/>
                  <a:pt x="1596171" y="10147188"/>
                  <a:pt x="1596171" y="10168209"/>
                </a:cubicBezTo>
                <a:cubicBezTo>
                  <a:pt x="1585660" y="10178720"/>
                  <a:pt x="1580405" y="10189232"/>
                  <a:pt x="1580405" y="10199743"/>
                </a:cubicBezTo>
                <a:cubicBezTo>
                  <a:pt x="1580405" y="10210255"/>
                  <a:pt x="1580405" y="10215509"/>
                  <a:pt x="1580405" y="10215509"/>
                </a:cubicBezTo>
                <a:cubicBezTo>
                  <a:pt x="1585661" y="10231277"/>
                  <a:pt x="1585661" y="10248359"/>
                  <a:pt x="1580406" y="10266754"/>
                </a:cubicBezTo>
                <a:lnTo>
                  <a:pt x="1572685" y="10285411"/>
                </a:lnTo>
                <a:lnTo>
                  <a:pt x="1487935" y="10285411"/>
                </a:lnTo>
                <a:lnTo>
                  <a:pt x="1487773" y="10284492"/>
                </a:lnTo>
                <a:cubicBezTo>
                  <a:pt x="1486459" y="10270039"/>
                  <a:pt x="1485802" y="10252301"/>
                  <a:pt x="1485802" y="10231278"/>
                </a:cubicBezTo>
                <a:lnTo>
                  <a:pt x="1485802" y="10152442"/>
                </a:lnTo>
                <a:lnTo>
                  <a:pt x="1517336" y="10136674"/>
                </a:lnTo>
                <a:cubicBezTo>
                  <a:pt x="1540987" y="10120908"/>
                  <a:pt x="1558725" y="10114009"/>
                  <a:pt x="1570551" y="10115979"/>
                </a:cubicBezTo>
                <a:close/>
                <a:moveTo>
                  <a:pt x="1375431" y="10073607"/>
                </a:moveTo>
                <a:lnTo>
                  <a:pt x="1406966" y="10073607"/>
                </a:lnTo>
                <a:cubicBezTo>
                  <a:pt x="1396455" y="10084118"/>
                  <a:pt x="1399082" y="10092000"/>
                  <a:pt x="1414850" y="10097257"/>
                </a:cubicBezTo>
                <a:cubicBezTo>
                  <a:pt x="1430616" y="10102512"/>
                  <a:pt x="1433244" y="10110396"/>
                  <a:pt x="1422734" y="10120908"/>
                </a:cubicBezTo>
                <a:cubicBezTo>
                  <a:pt x="1412223" y="10131419"/>
                  <a:pt x="1401711" y="10136674"/>
                  <a:pt x="1391200" y="10136674"/>
                </a:cubicBezTo>
                <a:cubicBezTo>
                  <a:pt x="1380689" y="10136674"/>
                  <a:pt x="1372804" y="10131419"/>
                  <a:pt x="1367550" y="10120908"/>
                </a:cubicBezTo>
                <a:cubicBezTo>
                  <a:pt x="1362292" y="10110396"/>
                  <a:pt x="1354408" y="10107769"/>
                  <a:pt x="1343897" y="10113024"/>
                </a:cubicBezTo>
                <a:cubicBezTo>
                  <a:pt x="1333387" y="10118280"/>
                  <a:pt x="1328131" y="10126165"/>
                  <a:pt x="1328131" y="10136674"/>
                </a:cubicBezTo>
                <a:lnTo>
                  <a:pt x="1296596" y="10152442"/>
                </a:lnTo>
                <a:cubicBezTo>
                  <a:pt x="1296596" y="10152442"/>
                  <a:pt x="1299223" y="10141931"/>
                  <a:pt x="1304480" y="10120908"/>
                </a:cubicBezTo>
                <a:cubicBezTo>
                  <a:pt x="1309735" y="10099885"/>
                  <a:pt x="1317620" y="10086746"/>
                  <a:pt x="1328131" y="10081489"/>
                </a:cubicBezTo>
                <a:cubicBezTo>
                  <a:pt x="1338642" y="10076234"/>
                  <a:pt x="1354408" y="10073607"/>
                  <a:pt x="1375431" y="10073607"/>
                </a:cubicBezTo>
                <a:close/>
                <a:moveTo>
                  <a:pt x="4544621" y="10057839"/>
                </a:moveTo>
                <a:lnTo>
                  <a:pt x="4560387" y="10057839"/>
                </a:lnTo>
                <a:cubicBezTo>
                  <a:pt x="4560387" y="10057839"/>
                  <a:pt x="4560387" y="10063095"/>
                  <a:pt x="4560387" y="10073607"/>
                </a:cubicBezTo>
                <a:close/>
                <a:moveTo>
                  <a:pt x="1927279" y="10010538"/>
                </a:moveTo>
                <a:lnTo>
                  <a:pt x="1943048" y="10026304"/>
                </a:lnTo>
                <a:lnTo>
                  <a:pt x="1927279" y="10057839"/>
                </a:lnTo>
                <a:lnTo>
                  <a:pt x="1911513" y="10089373"/>
                </a:lnTo>
                <a:lnTo>
                  <a:pt x="1911513" y="10042072"/>
                </a:lnTo>
                <a:cubicBezTo>
                  <a:pt x="1911513" y="10031561"/>
                  <a:pt x="1911513" y="10023677"/>
                  <a:pt x="1911513" y="10018422"/>
                </a:cubicBezTo>
                <a:cubicBezTo>
                  <a:pt x="1911513" y="10013165"/>
                  <a:pt x="1916771" y="10010538"/>
                  <a:pt x="1927279" y="10010538"/>
                </a:cubicBezTo>
                <a:close/>
                <a:moveTo>
                  <a:pt x="3046745" y="9979003"/>
                </a:moveTo>
                <a:lnTo>
                  <a:pt x="3062511" y="9979003"/>
                </a:lnTo>
                <a:cubicBezTo>
                  <a:pt x="3073023" y="9989517"/>
                  <a:pt x="3073023" y="10000026"/>
                  <a:pt x="3062511" y="10010538"/>
                </a:cubicBezTo>
                <a:cubicBezTo>
                  <a:pt x="3052001" y="10000026"/>
                  <a:pt x="3046745" y="9989517"/>
                  <a:pt x="3046745" y="9979003"/>
                </a:cubicBezTo>
                <a:close/>
                <a:moveTo>
                  <a:pt x="2494897" y="9963237"/>
                </a:moveTo>
                <a:cubicBezTo>
                  <a:pt x="2494897" y="9963237"/>
                  <a:pt x="2494897" y="9968492"/>
                  <a:pt x="2494897" y="9979003"/>
                </a:cubicBezTo>
                <a:cubicBezTo>
                  <a:pt x="2484385" y="9979003"/>
                  <a:pt x="2481755" y="9976376"/>
                  <a:pt x="2487012" y="9971121"/>
                </a:cubicBezTo>
                <a:cubicBezTo>
                  <a:pt x="2492269" y="9965864"/>
                  <a:pt x="2494897" y="9963237"/>
                  <a:pt x="2494897" y="9963237"/>
                </a:cubicBezTo>
                <a:close/>
                <a:moveTo>
                  <a:pt x="2360876" y="9963237"/>
                </a:moveTo>
                <a:cubicBezTo>
                  <a:pt x="2366133" y="9963237"/>
                  <a:pt x="2368760" y="9968492"/>
                  <a:pt x="2368760" y="9979003"/>
                </a:cubicBezTo>
                <a:cubicBezTo>
                  <a:pt x="2358248" y="9979003"/>
                  <a:pt x="2352992" y="9979003"/>
                  <a:pt x="2352992" y="9979003"/>
                </a:cubicBezTo>
                <a:cubicBezTo>
                  <a:pt x="2352992" y="9968492"/>
                  <a:pt x="2355619" y="9963237"/>
                  <a:pt x="2360876" y="9963237"/>
                </a:cubicBezTo>
                <a:close/>
                <a:moveTo>
                  <a:pt x="2565848" y="9947468"/>
                </a:moveTo>
                <a:cubicBezTo>
                  <a:pt x="2560591" y="9947468"/>
                  <a:pt x="2557963" y="9952725"/>
                  <a:pt x="2557963" y="9963237"/>
                </a:cubicBezTo>
                <a:cubicBezTo>
                  <a:pt x="2557963" y="9963237"/>
                  <a:pt x="2560591" y="9963237"/>
                  <a:pt x="2565848" y="9963237"/>
                </a:cubicBezTo>
                <a:cubicBezTo>
                  <a:pt x="2571105" y="9963237"/>
                  <a:pt x="2573732" y="9963237"/>
                  <a:pt x="2573732" y="9963237"/>
                </a:cubicBezTo>
                <a:cubicBezTo>
                  <a:pt x="2573732" y="9952725"/>
                  <a:pt x="2571105" y="9947468"/>
                  <a:pt x="2565848" y="9947468"/>
                </a:cubicBezTo>
                <a:close/>
                <a:moveTo>
                  <a:pt x="4812662" y="9915936"/>
                </a:moveTo>
                <a:cubicBezTo>
                  <a:pt x="4802150" y="9915936"/>
                  <a:pt x="4796894" y="9921191"/>
                  <a:pt x="4796894" y="9931702"/>
                </a:cubicBezTo>
                <a:cubicBezTo>
                  <a:pt x="4796894" y="9942214"/>
                  <a:pt x="4791639" y="9952725"/>
                  <a:pt x="4781127" y="9963237"/>
                </a:cubicBezTo>
                <a:lnTo>
                  <a:pt x="4781127" y="10026304"/>
                </a:lnTo>
                <a:cubicBezTo>
                  <a:pt x="4781127" y="10026304"/>
                  <a:pt x="4783755" y="10023677"/>
                  <a:pt x="4789009" y="10018422"/>
                </a:cubicBezTo>
                <a:cubicBezTo>
                  <a:pt x="4794266" y="10013165"/>
                  <a:pt x="4796894" y="10005283"/>
                  <a:pt x="4796894" y="9994771"/>
                </a:cubicBezTo>
                <a:cubicBezTo>
                  <a:pt x="4807405" y="9963237"/>
                  <a:pt x="4817917" y="9947468"/>
                  <a:pt x="4828428" y="9947468"/>
                </a:cubicBezTo>
                <a:close/>
                <a:moveTo>
                  <a:pt x="2684102" y="9915936"/>
                </a:moveTo>
                <a:cubicBezTo>
                  <a:pt x="2663080" y="9915936"/>
                  <a:pt x="2652568" y="9921191"/>
                  <a:pt x="2652568" y="9931702"/>
                </a:cubicBezTo>
                <a:cubicBezTo>
                  <a:pt x="2642056" y="9931702"/>
                  <a:pt x="2636799" y="9934332"/>
                  <a:pt x="2636799" y="9939586"/>
                </a:cubicBezTo>
                <a:cubicBezTo>
                  <a:pt x="2636799" y="9944841"/>
                  <a:pt x="2636799" y="9952725"/>
                  <a:pt x="2636799" y="9963237"/>
                </a:cubicBezTo>
                <a:cubicBezTo>
                  <a:pt x="2636799" y="9963237"/>
                  <a:pt x="2636799" y="9968492"/>
                  <a:pt x="2636799" y="9979003"/>
                </a:cubicBezTo>
                <a:cubicBezTo>
                  <a:pt x="2626290" y="10000026"/>
                  <a:pt x="2631545" y="10010538"/>
                  <a:pt x="2652568" y="10010538"/>
                </a:cubicBezTo>
                <a:cubicBezTo>
                  <a:pt x="2663080" y="10010538"/>
                  <a:pt x="2673590" y="10005283"/>
                  <a:pt x="2684102" y="9994771"/>
                </a:cubicBezTo>
                <a:cubicBezTo>
                  <a:pt x="2726146" y="9942214"/>
                  <a:pt x="2726146" y="9915936"/>
                  <a:pt x="2684102" y="9915936"/>
                </a:cubicBezTo>
                <a:close/>
                <a:moveTo>
                  <a:pt x="1927279" y="9915936"/>
                </a:moveTo>
                <a:lnTo>
                  <a:pt x="1879979" y="9994771"/>
                </a:lnTo>
                <a:cubicBezTo>
                  <a:pt x="1879979" y="9994771"/>
                  <a:pt x="1877352" y="9992144"/>
                  <a:pt x="1872097" y="9986887"/>
                </a:cubicBezTo>
                <a:cubicBezTo>
                  <a:pt x="1866840" y="9981633"/>
                  <a:pt x="1874725" y="9968492"/>
                  <a:pt x="1895745" y="9947468"/>
                </a:cubicBezTo>
                <a:cubicBezTo>
                  <a:pt x="1916771" y="9926448"/>
                  <a:pt x="1927279" y="9915936"/>
                  <a:pt x="1927279" y="9915936"/>
                </a:cubicBezTo>
                <a:close/>
                <a:moveTo>
                  <a:pt x="279617" y="9915936"/>
                </a:moveTo>
                <a:cubicBezTo>
                  <a:pt x="284874" y="9915936"/>
                  <a:pt x="287501" y="9921191"/>
                  <a:pt x="287501" y="9931702"/>
                </a:cubicBezTo>
                <a:cubicBezTo>
                  <a:pt x="276990" y="9931702"/>
                  <a:pt x="271735" y="9929075"/>
                  <a:pt x="271735" y="9923818"/>
                </a:cubicBezTo>
                <a:cubicBezTo>
                  <a:pt x="271735" y="9918563"/>
                  <a:pt x="274362" y="9915936"/>
                  <a:pt x="279617" y="9915936"/>
                </a:cubicBezTo>
                <a:close/>
                <a:moveTo>
                  <a:pt x="5664" y="9890313"/>
                </a:moveTo>
                <a:cubicBezTo>
                  <a:pt x="6978" y="9889001"/>
                  <a:pt x="8949" y="9889656"/>
                  <a:pt x="11578" y="9892283"/>
                </a:cubicBezTo>
                <a:cubicBezTo>
                  <a:pt x="16833" y="9897540"/>
                  <a:pt x="19460" y="9900168"/>
                  <a:pt x="19460" y="9900168"/>
                </a:cubicBezTo>
                <a:lnTo>
                  <a:pt x="19460" y="9915936"/>
                </a:lnTo>
                <a:cubicBezTo>
                  <a:pt x="8949" y="9915936"/>
                  <a:pt x="3694" y="9910681"/>
                  <a:pt x="3694" y="9900168"/>
                </a:cubicBezTo>
                <a:cubicBezTo>
                  <a:pt x="3694" y="9894913"/>
                  <a:pt x="4351" y="9891629"/>
                  <a:pt x="5664" y="9890313"/>
                </a:cubicBezTo>
                <a:close/>
                <a:moveTo>
                  <a:pt x="5285675" y="9884401"/>
                </a:moveTo>
                <a:lnTo>
                  <a:pt x="5285675" y="9900168"/>
                </a:lnTo>
                <a:lnTo>
                  <a:pt x="5269906" y="9900168"/>
                </a:lnTo>
                <a:close/>
                <a:moveTo>
                  <a:pt x="2715634" y="9884401"/>
                </a:moveTo>
                <a:cubicBezTo>
                  <a:pt x="2705125" y="9884401"/>
                  <a:pt x="2699868" y="9887029"/>
                  <a:pt x="2699868" y="9892283"/>
                </a:cubicBezTo>
                <a:cubicBezTo>
                  <a:pt x="2699868" y="9897540"/>
                  <a:pt x="2699868" y="9900168"/>
                  <a:pt x="2699868" y="9900168"/>
                </a:cubicBezTo>
                <a:cubicBezTo>
                  <a:pt x="2710380" y="9910681"/>
                  <a:pt x="2715634" y="9915936"/>
                  <a:pt x="2715634" y="9915936"/>
                </a:cubicBezTo>
                <a:lnTo>
                  <a:pt x="2715634" y="9900168"/>
                </a:lnTo>
                <a:cubicBezTo>
                  <a:pt x="2715634" y="9889656"/>
                  <a:pt x="2715634" y="9884401"/>
                  <a:pt x="2715634" y="9884401"/>
                </a:cubicBezTo>
                <a:close/>
                <a:moveTo>
                  <a:pt x="1643473" y="9884401"/>
                </a:moveTo>
                <a:lnTo>
                  <a:pt x="1643473" y="9900168"/>
                </a:lnTo>
                <a:cubicBezTo>
                  <a:pt x="1632962" y="9910681"/>
                  <a:pt x="1627706" y="9910681"/>
                  <a:pt x="1627706" y="9900168"/>
                </a:cubicBezTo>
                <a:cubicBezTo>
                  <a:pt x="1627706" y="9900168"/>
                  <a:pt x="1630334" y="9897540"/>
                  <a:pt x="1635590" y="9892283"/>
                </a:cubicBezTo>
                <a:cubicBezTo>
                  <a:pt x="1640845" y="9887029"/>
                  <a:pt x="1643473" y="9884401"/>
                  <a:pt x="1643473" y="9884401"/>
                </a:cubicBezTo>
                <a:close/>
                <a:moveTo>
                  <a:pt x="5254140" y="9852867"/>
                </a:moveTo>
                <a:lnTo>
                  <a:pt x="5254140" y="9868633"/>
                </a:lnTo>
                <a:cubicBezTo>
                  <a:pt x="5243629" y="9868633"/>
                  <a:pt x="5238372" y="9866006"/>
                  <a:pt x="5238372" y="9860751"/>
                </a:cubicBezTo>
                <a:cubicBezTo>
                  <a:pt x="5238372" y="9855496"/>
                  <a:pt x="5243629" y="9852867"/>
                  <a:pt x="5254140" y="9852867"/>
                </a:cubicBezTo>
                <a:close/>
                <a:moveTo>
                  <a:pt x="2668334" y="9837101"/>
                </a:moveTo>
                <a:lnTo>
                  <a:pt x="2652568" y="9852867"/>
                </a:lnTo>
                <a:cubicBezTo>
                  <a:pt x="2663080" y="9852867"/>
                  <a:pt x="2668334" y="9852867"/>
                  <a:pt x="2668334" y="9852867"/>
                </a:cubicBezTo>
                <a:cubicBezTo>
                  <a:pt x="2668334" y="9852867"/>
                  <a:pt x="2673590" y="9852867"/>
                  <a:pt x="2684102" y="9852867"/>
                </a:cubicBezTo>
                <a:cubicBezTo>
                  <a:pt x="2673590" y="9842355"/>
                  <a:pt x="2668334" y="9837101"/>
                  <a:pt x="2668334" y="9837101"/>
                </a:cubicBezTo>
                <a:close/>
                <a:moveTo>
                  <a:pt x="2589501" y="9837101"/>
                </a:moveTo>
                <a:lnTo>
                  <a:pt x="2573732" y="9852867"/>
                </a:lnTo>
                <a:cubicBezTo>
                  <a:pt x="2563222" y="9863378"/>
                  <a:pt x="2563222" y="9879147"/>
                  <a:pt x="2573732" y="9900168"/>
                </a:cubicBezTo>
                <a:cubicBezTo>
                  <a:pt x="2573732" y="9900168"/>
                  <a:pt x="2573732" y="9905424"/>
                  <a:pt x="2573732" y="9915936"/>
                </a:cubicBezTo>
                <a:lnTo>
                  <a:pt x="2605267" y="9931702"/>
                </a:lnTo>
                <a:cubicBezTo>
                  <a:pt x="2626290" y="9931702"/>
                  <a:pt x="2636799" y="9929075"/>
                  <a:pt x="2636799" y="9923818"/>
                </a:cubicBezTo>
                <a:cubicBezTo>
                  <a:pt x="2636799" y="9918563"/>
                  <a:pt x="2642056" y="9915936"/>
                  <a:pt x="2652568" y="9915936"/>
                </a:cubicBezTo>
                <a:cubicBezTo>
                  <a:pt x="2663080" y="9915936"/>
                  <a:pt x="2668334" y="9910681"/>
                  <a:pt x="2668334" y="9900168"/>
                </a:cubicBezTo>
                <a:cubicBezTo>
                  <a:pt x="2668334" y="9889656"/>
                  <a:pt x="2665706" y="9879147"/>
                  <a:pt x="2660452" y="9868633"/>
                </a:cubicBezTo>
                <a:cubicBezTo>
                  <a:pt x="2655195" y="9858124"/>
                  <a:pt x="2652568" y="9858124"/>
                  <a:pt x="2652568" y="9868633"/>
                </a:cubicBezTo>
                <a:lnTo>
                  <a:pt x="2621032" y="9868633"/>
                </a:lnTo>
                <a:close/>
                <a:moveTo>
                  <a:pt x="1501568" y="9837101"/>
                </a:moveTo>
                <a:cubicBezTo>
                  <a:pt x="1501568" y="9837101"/>
                  <a:pt x="1496313" y="9842355"/>
                  <a:pt x="1485802" y="9852867"/>
                </a:cubicBezTo>
                <a:cubicBezTo>
                  <a:pt x="1480547" y="9858124"/>
                  <a:pt x="1475291" y="9862065"/>
                  <a:pt x="1470036" y="9864692"/>
                </a:cubicBezTo>
                <a:lnTo>
                  <a:pt x="1467408" y="9865349"/>
                </a:lnTo>
                <a:lnTo>
                  <a:pt x="1485802" y="9868633"/>
                </a:lnTo>
                <a:close/>
                <a:moveTo>
                  <a:pt x="4949925" y="9823184"/>
                </a:moveTo>
                <a:lnTo>
                  <a:pt x="4950624" y="9824290"/>
                </a:lnTo>
                <a:lnTo>
                  <a:pt x="4950928" y="9826192"/>
                </a:lnTo>
                <a:close/>
                <a:moveTo>
                  <a:pt x="4804778" y="9821332"/>
                </a:moveTo>
                <a:cubicBezTo>
                  <a:pt x="4799521" y="9821332"/>
                  <a:pt x="4796894" y="9826589"/>
                  <a:pt x="4796894" y="9837101"/>
                </a:cubicBezTo>
                <a:cubicBezTo>
                  <a:pt x="4796894" y="9847612"/>
                  <a:pt x="4796894" y="9852867"/>
                  <a:pt x="4796894" y="9852867"/>
                </a:cubicBezTo>
                <a:cubicBezTo>
                  <a:pt x="4796894" y="9852867"/>
                  <a:pt x="4799521" y="9847612"/>
                  <a:pt x="4804778" y="9837101"/>
                </a:cubicBezTo>
                <a:cubicBezTo>
                  <a:pt x="4810032" y="9826589"/>
                  <a:pt x="4810032" y="9821332"/>
                  <a:pt x="4804778" y="9821332"/>
                </a:cubicBezTo>
                <a:close/>
                <a:moveTo>
                  <a:pt x="4623456" y="9821332"/>
                </a:moveTo>
                <a:lnTo>
                  <a:pt x="4607688" y="9884401"/>
                </a:lnTo>
                <a:lnTo>
                  <a:pt x="4591922" y="9868633"/>
                </a:lnTo>
                <a:close/>
                <a:moveTo>
                  <a:pt x="1722308" y="9821332"/>
                </a:moveTo>
                <a:lnTo>
                  <a:pt x="1690773" y="9837101"/>
                </a:lnTo>
                <a:lnTo>
                  <a:pt x="1706542" y="9837101"/>
                </a:lnTo>
                <a:close/>
                <a:moveTo>
                  <a:pt x="1533102" y="9805566"/>
                </a:moveTo>
                <a:lnTo>
                  <a:pt x="1533102" y="9821332"/>
                </a:lnTo>
                <a:cubicBezTo>
                  <a:pt x="1533102" y="9821332"/>
                  <a:pt x="1538359" y="9816077"/>
                  <a:pt x="1548871" y="9805566"/>
                </a:cubicBezTo>
                <a:cubicBezTo>
                  <a:pt x="1548871" y="9805566"/>
                  <a:pt x="1543614" y="9805566"/>
                  <a:pt x="1533102" y="9805566"/>
                </a:cubicBezTo>
                <a:close/>
                <a:moveTo>
                  <a:pt x="2725489" y="9797682"/>
                </a:moveTo>
                <a:cubicBezTo>
                  <a:pt x="2721548" y="9797682"/>
                  <a:pt x="2715634" y="9800311"/>
                  <a:pt x="2707753" y="9805566"/>
                </a:cubicBezTo>
                <a:cubicBezTo>
                  <a:pt x="2691984" y="9816077"/>
                  <a:pt x="2684102" y="9821332"/>
                  <a:pt x="2684102" y="9821332"/>
                </a:cubicBezTo>
                <a:cubicBezTo>
                  <a:pt x="2694612" y="9831844"/>
                  <a:pt x="2699868" y="9837101"/>
                  <a:pt x="2699868" y="9837101"/>
                </a:cubicBezTo>
                <a:cubicBezTo>
                  <a:pt x="2699868" y="9837101"/>
                  <a:pt x="2705125" y="9831844"/>
                  <a:pt x="2715634" y="9821332"/>
                </a:cubicBezTo>
                <a:lnTo>
                  <a:pt x="2731403" y="9805566"/>
                </a:lnTo>
                <a:cubicBezTo>
                  <a:pt x="2731403" y="9800311"/>
                  <a:pt x="2729433" y="9797682"/>
                  <a:pt x="2725489" y="9797682"/>
                </a:cubicBezTo>
                <a:close/>
                <a:moveTo>
                  <a:pt x="2565848" y="9793741"/>
                </a:moveTo>
                <a:cubicBezTo>
                  <a:pt x="2560594" y="9791113"/>
                  <a:pt x="2552710" y="9795054"/>
                  <a:pt x="2542197" y="9805566"/>
                </a:cubicBezTo>
                <a:lnTo>
                  <a:pt x="2542197" y="9821332"/>
                </a:lnTo>
                <a:cubicBezTo>
                  <a:pt x="2552710" y="9821332"/>
                  <a:pt x="2557963" y="9826589"/>
                  <a:pt x="2557963" y="9837101"/>
                </a:cubicBezTo>
                <a:cubicBezTo>
                  <a:pt x="2557963" y="9847612"/>
                  <a:pt x="2560591" y="9850239"/>
                  <a:pt x="2565848" y="9844983"/>
                </a:cubicBezTo>
                <a:cubicBezTo>
                  <a:pt x="2571105" y="9839728"/>
                  <a:pt x="2573732" y="9831844"/>
                  <a:pt x="2573732" y="9821332"/>
                </a:cubicBezTo>
                <a:cubicBezTo>
                  <a:pt x="2573732" y="9805566"/>
                  <a:pt x="2571105" y="9796368"/>
                  <a:pt x="2565848" y="9793741"/>
                </a:cubicBezTo>
                <a:close/>
                <a:moveTo>
                  <a:pt x="4993983" y="9789798"/>
                </a:moveTo>
                <a:cubicBezTo>
                  <a:pt x="4999238" y="9789798"/>
                  <a:pt x="5001865" y="9795054"/>
                  <a:pt x="5001865" y="9805566"/>
                </a:cubicBezTo>
                <a:lnTo>
                  <a:pt x="4986099" y="9821332"/>
                </a:lnTo>
                <a:cubicBezTo>
                  <a:pt x="4986099" y="9821332"/>
                  <a:pt x="4986099" y="9816077"/>
                  <a:pt x="4986099" y="9805566"/>
                </a:cubicBezTo>
                <a:cubicBezTo>
                  <a:pt x="4986099" y="9795054"/>
                  <a:pt x="4988726" y="9789798"/>
                  <a:pt x="4993983" y="9789798"/>
                </a:cubicBezTo>
                <a:close/>
                <a:moveTo>
                  <a:pt x="5175305" y="9758265"/>
                </a:moveTo>
                <a:cubicBezTo>
                  <a:pt x="5175305" y="9768777"/>
                  <a:pt x="5180559" y="9771404"/>
                  <a:pt x="5191071" y="9766147"/>
                </a:cubicBezTo>
                <a:cubicBezTo>
                  <a:pt x="5201582" y="9760892"/>
                  <a:pt x="5206839" y="9758265"/>
                  <a:pt x="5206839" y="9758265"/>
                </a:cubicBezTo>
                <a:lnTo>
                  <a:pt x="5191071" y="9758265"/>
                </a:lnTo>
                <a:cubicBezTo>
                  <a:pt x="5180559" y="9758265"/>
                  <a:pt x="5175305" y="9758265"/>
                  <a:pt x="5175305" y="9758265"/>
                </a:cubicBezTo>
                <a:close/>
                <a:moveTo>
                  <a:pt x="4954564" y="9758265"/>
                </a:moveTo>
                <a:cubicBezTo>
                  <a:pt x="4954564" y="9768777"/>
                  <a:pt x="4951937" y="9774031"/>
                  <a:pt x="4946680" y="9774031"/>
                </a:cubicBezTo>
                <a:cubicBezTo>
                  <a:pt x="4941426" y="9774031"/>
                  <a:pt x="4938798" y="9779288"/>
                  <a:pt x="4938798" y="9789798"/>
                </a:cubicBezTo>
                <a:cubicBezTo>
                  <a:pt x="4938798" y="9800311"/>
                  <a:pt x="4941426" y="9808193"/>
                  <a:pt x="4946680" y="9813448"/>
                </a:cubicBezTo>
                <a:lnTo>
                  <a:pt x="4949925" y="9823184"/>
                </a:lnTo>
                <a:lnTo>
                  <a:pt x="4938798" y="9805566"/>
                </a:lnTo>
                <a:cubicBezTo>
                  <a:pt x="4928287" y="9795054"/>
                  <a:pt x="4923030" y="9789798"/>
                  <a:pt x="4923030" y="9789798"/>
                </a:cubicBezTo>
                <a:cubicBezTo>
                  <a:pt x="4923030" y="9789798"/>
                  <a:pt x="4928287" y="9784543"/>
                  <a:pt x="4938798" y="9774031"/>
                </a:cubicBezTo>
                <a:close/>
                <a:moveTo>
                  <a:pt x="4623456" y="9742497"/>
                </a:moveTo>
                <a:lnTo>
                  <a:pt x="4639223" y="9758265"/>
                </a:lnTo>
                <a:cubicBezTo>
                  <a:pt x="4639223" y="9768777"/>
                  <a:pt x="4639223" y="9774031"/>
                  <a:pt x="4639223" y="9774031"/>
                </a:cubicBezTo>
                <a:cubicBezTo>
                  <a:pt x="4639223" y="9774031"/>
                  <a:pt x="4633966" y="9774031"/>
                  <a:pt x="4623456" y="9774031"/>
                </a:cubicBezTo>
                <a:cubicBezTo>
                  <a:pt x="4623456" y="9763520"/>
                  <a:pt x="4623456" y="9753008"/>
                  <a:pt x="4623456" y="9742497"/>
                </a:cubicBezTo>
                <a:close/>
                <a:moveTo>
                  <a:pt x="2179555" y="9742497"/>
                </a:moveTo>
                <a:lnTo>
                  <a:pt x="2163786" y="9758265"/>
                </a:lnTo>
                <a:cubicBezTo>
                  <a:pt x="2174300" y="9768777"/>
                  <a:pt x="2179555" y="9771404"/>
                  <a:pt x="2179555" y="9766147"/>
                </a:cubicBezTo>
                <a:cubicBezTo>
                  <a:pt x="2179555" y="9760892"/>
                  <a:pt x="2179555" y="9753008"/>
                  <a:pt x="2179555" y="9742497"/>
                </a:cubicBezTo>
                <a:close/>
                <a:moveTo>
                  <a:pt x="2542197" y="9726730"/>
                </a:moveTo>
                <a:lnTo>
                  <a:pt x="2526431" y="9758265"/>
                </a:lnTo>
                <a:cubicBezTo>
                  <a:pt x="2536941" y="9758265"/>
                  <a:pt x="2542197" y="9753008"/>
                  <a:pt x="2542197" y="9742497"/>
                </a:cubicBezTo>
                <a:close/>
                <a:moveTo>
                  <a:pt x="3078279" y="9710962"/>
                </a:moveTo>
                <a:lnTo>
                  <a:pt x="3094045" y="9726730"/>
                </a:lnTo>
                <a:cubicBezTo>
                  <a:pt x="3094045" y="9726730"/>
                  <a:pt x="3094045" y="9731985"/>
                  <a:pt x="3094045" y="9742497"/>
                </a:cubicBezTo>
                <a:lnTo>
                  <a:pt x="3078279" y="9742497"/>
                </a:lnTo>
                <a:cubicBezTo>
                  <a:pt x="3057257" y="9721476"/>
                  <a:pt x="3057257" y="9710962"/>
                  <a:pt x="3078279" y="9710962"/>
                </a:cubicBezTo>
                <a:close/>
                <a:moveTo>
                  <a:pt x="2826007" y="9710962"/>
                </a:moveTo>
                <a:cubicBezTo>
                  <a:pt x="2826007" y="9721476"/>
                  <a:pt x="2826007" y="9731985"/>
                  <a:pt x="2826007" y="9742497"/>
                </a:cubicBezTo>
                <a:cubicBezTo>
                  <a:pt x="2826007" y="9753008"/>
                  <a:pt x="2828632" y="9758265"/>
                  <a:pt x="2833888" y="9758265"/>
                </a:cubicBezTo>
                <a:cubicBezTo>
                  <a:pt x="2839145" y="9758265"/>
                  <a:pt x="2841773" y="9755636"/>
                  <a:pt x="2841773" y="9750381"/>
                </a:cubicBezTo>
                <a:cubicBezTo>
                  <a:pt x="2841773" y="9745126"/>
                  <a:pt x="2841773" y="9739869"/>
                  <a:pt x="2841773" y="9734612"/>
                </a:cubicBezTo>
                <a:cubicBezTo>
                  <a:pt x="2841773" y="9729358"/>
                  <a:pt x="2841773" y="9724103"/>
                  <a:pt x="2841773" y="9718846"/>
                </a:cubicBezTo>
                <a:cubicBezTo>
                  <a:pt x="2841773" y="9713592"/>
                  <a:pt x="2836516" y="9710962"/>
                  <a:pt x="2826007" y="9710962"/>
                </a:cubicBezTo>
                <a:close/>
                <a:moveTo>
                  <a:pt x="7049619" y="9703080"/>
                </a:moveTo>
                <a:cubicBezTo>
                  <a:pt x="7050932" y="9703080"/>
                  <a:pt x="7051590" y="9705707"/>
                  <a:pt x="7051590" y="9710962"/>
                </a:cubicBezTo>
                <a:lnTo>
                  <a:pt x="7035824" y="9726730"/>
                </a:lnTo>
                <a:cubicBezTo>
                  <a:pt x="7035824" y="9726730"/>
                  <a:pt x="7038451" y="9721476"/>
                  <a:pt x="7043706" y="9710962"/>
                </a:cubicBezTo>
                <a:cubicBezTo>
                  <a:pt x="7046335" y="9705707"/>
                  <a:pt x="7048305" y="9703080"/>
                  <a:pt x="7049619" y="9703080"/>
                </a:cubicBezTo>
                <a:close/>
                <a:moveTo>
                  <a:pt x="4654988" y="9679430"/>
                </a:moveTo>
                <a:cubicBezTo>
                  <a:pt x="4665500" y="9679430"/>
                  <a:pt x="4670757" y="9682057"/>
                  <a:pt x="4670757" y="9687312"/>
                </a:cubicBezTo>
                <a:cubicBezTo>
                  <a:pt x="4670757" y="9692568"/>
                  <a:pt x="4665500" y="9695196"/>
                  <a:pt x="4654988" y="9695196"/>
                </a:cubicBezTo>
                <a:cubicBezTo>
                  <a:pt x="4654988" y="9684684"/>
                  <a:pt x="4654988" y="9679430"/>
                  <a:pt x="4654988" y="9679430"/>
                </a:cubicBezTo>
                <a:close/>
                <a:moveTo>
                  <a:pt x="2242624" y="9663661"/>
                </a:moveTo>
                <a:cubicBezTo>
                  <a:pt x="2232112" y="9663661"/>
                  <a:pt x="2224228" y="9666291"/>
                  <a:pt x="2218971" y="9671545"/>
                </a:cubicBezTo>
                <a:cubicBezTo>
                  <a:pt x="2213717" y="9676800"/>
                  <a:pt x="2216345" y="9684684"/>
                  <a:pt x="2226855" y="9695196"/>
                </a:cubicBezTo>
                <a:cubicBezTo>
                  <a:pt x="2216345" y="9695196"/>
                  <a:pt x="2211089" y="9700453"/>
                  <a:pt x="2211089" y="9710962"/>
                </a:cubicBezTo>
                <a:cubicBezTo>
                  <a:pt x="2232112" y="9700453"/>
                  <a:pt x="2247881" y="9695196"/>
                  <a:pt x="2258390" y="9695196"/>
                </a:cubicBezTo>
                <a:lnTo>
                  <a:pt x="2274156" y="9679430"/>
                </a:lnTo>
                <a:close/>
                <a:moveTo>
                  <a:pt x="776282" y="9663661"/>
                </a:moveTo>
                <a:lnTo>
                  <a:pt x="792049" y="9663661"/>
                </a:lnTo>
                <a:cubicBezTo>
                  <a:pt x="802560" y="9674173"/>
                  <a:pt x="802560" y="9684684"/>
                  <a:pt x="792049" y="9695196"/>
                </a:cubicBezTo>
                <a:cubicBezTo>
                  <a:pt x="781537" y="9684684"/>
                  <a:pt x="776282" y="9674173"/>
                  <a:pt x="776282" y="9663661"/>
                </a:cubicBezTo>
                <a:close/>
                <a:moveTo>
                  <a:pt x="7020057" y="9647895"/>
                </a:moveTo>
                <a:cubicBezTo>
                  <a:pt x="7020057" y="9647895"/>
                  <a:pt x="7022685" y="9647895"/>
                  <a:pt x="7027939" y="9647895"/>
                </a:cubicBezTo>
                <a:cubicBezTo>
                  <a:pt x="7033196" y="9647895"/>
                  <a:pt x="7035824" y="9653150"/>
                  <a:pt x="7035824" y="9663661"/>
                </a:cubicBezTo>
                <a:lnTo>
                  <a:pt x="7020057" y="9679430"/>
                </a:lnTo>
                <a:cubicBezTo>
                  <a:pt x="7020057" y="9668918"/>
                  <a:pt x="7020057" y="9663661"/>
                  <a:pt x="7020057" y="9663661"/>
                </a:cubicBezTo>
                <a:close/>
                <a:moveTo>
                  <a:pt x="5396045" y="9647895"/>
                </a:moveTo>
                <a:cubicBezTo>
                  <a:pt x="5427577" y="9647895"/>
                  <a:pt x="5432834" y="9663661"/>
                  <a:pt x="5411811" y="9695196"/>
                </a:cubicBezTo>
                <a:lnTo>
                  <a:pt x="5364510" y="9695196"/>
                </a:lnTo>
                <a:cubicBezTo>
                  <a:pt x="5364510" y="9663661"/>
                  <a:pt x="5375022" y="9647895"/>
                  <a:pt x="5396045" y="9647895"/>
                </a:cubicBezTo>
                <a:close/>
                <a:moveTo>
                  <a:pt x="4954564" y="9647895"/>
                </a:moveTo>
                <a:lnTo>
                  <a:pt x="4938798" y="9679430"/>
                </a:lnTo>
                <a:lnTo>
                  <a:pt x="4923030" y="9695196"/>
                </a:lnTo>
                <a:cubicBezTo>
                  <a:pt x="4923030" y="9695196"/>
                  <a:pt x="4923030" y="9692568"/>
                  <a:pt x="4923030" y="9687312"/>
                </a:cubicBezTo>
                <a:cubicBezTo>
                  <a:pt x="4923030" y="9682057"/>
                  <a:pt x="4928287" y="9674173"/>
                  <a:pt x="4938798" y="9663661"/>
                </a:cubicBezTo>
                <a:close/>
                <a:moveTo>
                  <a:pt x="224432" y="9647895"/>
                </a:moveTo>
                <a:cubicBezTo>
                  <a:pt x="224432" y="9647895"/>
                  <a:pt x="224432" y="9653150"/>
                  <a:pt x="224432" y="9663661"/>
                </a:cubicBezTo>
                <a:lnTo>
                  <a:pt x="208665" y="9663661"/>
                </a:lnTo>
                <a:close/>
                <a:moveTo>
                  <a:pt x="90414" y="9647895"/>
                </a:moveTo>
                <a:cubicBezTo>
                  <a:pt x="95669" y="9647895"/>
                  <a:pt x="98295" y="9653150"/>
                  <a:pt x="98295" y="9663661"/>
                </a:cubicBezTo>
                <a:cubicBezTo>
                  <a:pt x="98295" y="9663661"/>
                  <a:pt x="93041" y="9663661"/>
                  <a:pt x="82529" y="9663661"/>
                </a:cubicBezTo>
                <a:cubicBezTo>
                  <a:pt x="82529" y="9653150"/>
                  <a:pt x="85157" y="9647895"/>
                  <a:pt x="90414" y="9647895"/>
                </a:cubicBezTo>
                <a:close/>
                <a:moveTo>
                  <a:pt x="295385" y="9632127"/>
                </a:moveTo>
                <a:cubicBezTo>
                  <a:pt x="290131" y="9632127"/>
                  <a:pt x="287501" y="9637383"/>
                  <a:pt x="287501" y="9647895"/>
                </a:cubicBezTo>
                <a:lnTo>
                  <a:pt x="303269" y="9647895"/>
                </a:lnTo>
                <a:cubicBezTo>
                  <a:pt x="303269" y="9637383"/>
                  <a:pt x="300640" y="9632127"/>
                  <a:pt x="295385" y="9632127"/>
                </a:cubicBezTo>
                <a:close/>
                <a:moveTo>
                  <a:pt x="2542197" y="9616360"/>
                </a:moveTo>
                <a:cubicBezTo>
                  <a:pt x="2531685" y="9616360"/>
                  <a:pt x="2526431" y="9618990"/>
                  <a:pt x="2526431" y="9624245"/>
                </a:cubicBezTo>
                <a:cubicBezTo>
                  <a:pt x="2526431" y="9629499"/>
                  <a:pt x="2521174" y="9642640"/>
                  <a:pt x="2510663" y="9663661"/>
                </a:cubicBezTo>
                <a:lnTo>
                  <a:pt x="2510663" y="9710962"/>
                </a:lnTo>
                <a:cubicBezTo>
                  <a:pt x="2521174" y="9710962"/>
                  <a:pt x="2526431" y="9700453"/>
                  <a:pt x="2526431" y="9679430"/>
                </a:cubicBezTo>
                <a:cubicBezTo>
                  <a:pt x="2536941" y="9668918"/>
                  <a:pt x="2544825" y="9658407"/>
                  <a:pt x="2550082" y="9647895"/>
                </a:cubicBezTo>
                <a:cubicBezTo>
                  <a:pt x="2555337" y="9637383"/>
                  <a:pt x="2557963" y="9632127"/>
                  <a:pt x="2557963" y="9632127"/>
                </a:cubicBezTo>
                <a:cubicBezTo>
                  <a:pt x="2568475" y="9621617"/>
                  <a:pt x="2563222" y="9616360"/>
                  <a:pt x="2542197" y="9616360"/>
                </a:cubicBezTo>
                <a:close/>
                <a:moveTo>
                  <a:pt x="382105" y="9616360"/>
                </a:moveTo>
                <a:lnTo>
                  <a:pt x="382105" y="9632127"/>
                </a:lnTo>
                <a:cubicBezTo>
                  <a:pt x="371594" y="9621617"/>
                  <a:pt x="366337" y="9621617"/>
                  <a:pt x="366337" y="9632127"/>
                </a:cubicBezTo>
                <a:cubicBezTo>
                  <a:pt x="366337" y="9642640"/>
                  <a:pt x="368964" y="9650522"/>
                  <a:pt x="374222" y="9655777"/>
                </a:cubicBezTo>
                <a:cubicBezTo>
                  <a:pt x="379477" y="9661034"/>
                  <a:pt x="376848" y="9663661"/>
                  <a:pt x="366337" y="9663661"/>
                </a:cubicBezTo>
                <a:lnTo>
                  <a:pt x="382105" y="9695196"/>
                </a:lnTo>
                <a:cubicBezTo>
                  <a:pt x="392616" y="9695196"/>
                  <a:pt x="403126" y="9689941"/>
                  <a:pt x="413639" y="9679430"/>
                </a:cubicBezTo>
                <a:cubicBezTo>
                  <a:pt x="424149" y="9647895"/>
                  <a:pt x="424149" y="9626872"/>
                  <a:pt x="413639" y="9616360"/>
                </a:cubicBezTo>
                <a:cubicBezTo>
                  <a:pt x="392616" y="9616360"/>
                  <a:pt x="382105" y="9616360"/>
                  <a:pt x="382105" y="9616360"/>
                </a:cubicBezTo>
                <a:close/>
                <a:moveTo>
                  <a:pt x="2305691" y="9584826"/>
                </a:moveTo>
                <a:cubicBezTo>
                  <a:pt x="2295179" y="9584826"/>
                  <a:pt x="2289925" y="9595337"/>
                  <a:pt x="2289925" y="9616360"/>
                </a:cubicBezTo>
                <a:lnTo>
                  <a:pt x="2305691" y="9616360"/>
                </a:lnTo>
                <a:cubicBezTo>
                  <a:pt x="2305691" y="9616360"/>
                  <a:pt x="2305691" y="9611106"/>
                  <a:pt x="2305691" y="9600592"/>
                </a:cubicBezTo>
                <a:cubicBezTo>
                  <a:pt x="2305691" y="9590083"/>
                  <a:pt x="2305691" y="9584826"/>
                  <a:pt x="2305691" y="9584826"/>
                </a:cubicBezTo>
                <a:close/>
                <a:moveTo>
                  <a:pt x="4684553" y="9573001"/>
                </a:moveTo>
                <a:cubicBezTo>
                  <a:pt x="4685867" y="9573001"/>
                  <a:pt x="4686523" y="9574314"/>
                  <a:pt x="4686523" y="9576942"/>
                </a:cubicBezTo>
                <a:cubicBezTo>
                  <a:pt x="4686523" y="9582198"/>
                  <a:pt x="4686523" y="9584826"/>
                  <a:pt x="4686523" y="9584826"/>
                </a:cubicBezTo>
                <a:cubicBezTo>
                  <a:pt x="4686523" y="9595337"/>
                  <a:pt x="4686523" y="9600592"/>
                  <a:pt x="4686523" y="9600592"/>
                </a:cubicBezTo>
                <a:cubicBezTo>
                  <a:pt x="4676014" y="9600592"/>
                  <a:pt x="4670757" y="9600592"/>
                  <a:pt x="4670757" y="9600592"/>
                </a:cubicBezTo>
                <a:cubicBezTo>
                  <a:pt x="4670757" y="9590083"/>
                  <a:pt x="4673385" y="9582198"/>
                  <a:pt x="4678641" y="9576942"/>
                </a:cubicBezTo>
                <a:cubicBezTo>
                  <a:pt x="4681269" y="9574314"/>
                  <a:pt x="4683239" y="9573001"/>
                  <a:pt x="4684553" y="9573001"/>
                </a:cubicBezTo>
                <a:close/>
                <a:moveTo>
                  <a:pt x="2148020" y="9569060"/>
                </a:moveTo>
                <a:cubicBezTo>
                  <a:pt x="2148020" y="9569060"/>
                  <a:pt x="2142763" y="9574314"/>
                  <a:pt x="2132254" y="9584826"/>
                </a:cubicBezTo>
                <a:lnTo>
                  <a:pt x="2132254" y="9600592"/>
                </a:lnTo>
                <a:cubicBezTo>
                  <a:pt x="2132254" y="9600592"/>
                  <a:pt x="2137508" y="9595337"/>
                  <a:pt x="2148020" y="9584826"/>
                </a:cubicBezTo>
                <a:close/>
                <a:moveTo>
                  <a:pt x="445172" y="9569060"/>
                </a:moveTo>
                <a:cubicBezTo>
                  <a:pt x="434660" y="9569060"/>
                  <a:pt x="429406" y="9574314"/>
                  <a:pt x="429406" y="9584826"/>
                </a:cubicBezTo>
                <a:cubicBezTo>
                  <a:pt x="439918" y="9595337"/>
                  <a:pt x="445172" y="9600592"/>
                  <a:pt x="445172" y="9600592"/>
                </a:cubicBezTo>
                <a:lnTo>
                  <a:pt x="445172" y="9584826"/>
                </a:lnTo>
                <a:cubicBezTo>
                  <a:pt x="445172" y="9574314"/>
                  <a:pt x="445172" y="9569060"/>
                  <a:pt x="445172" y="9569060"/>
                </a:cubicBezTo>
                <a:close/>
                <a:moveTo>
                  <a:pt x="3040834" y="9559205"/>
                </a:moveTo>
                <a:cubicBezTo>
                  <a:pt x="3044774" y="9560518"/>
                  <a:pt x="3046745" y="9563805"/>
                  <a:pt x="3046745" y="9569060"/>
                </a:cubicBezTo>
                <a:lnTo>
                  <a:pt x="3030979" y="9569060"/>
                </a:lnTo>
                <a:lnTo>
                  <a:pt x="3015210" y="9600592"/>
                </a:lnTo>
                <a:cubicBezTo>
                  <a:pt x="3015210" y="9621617"/>
                  <a:pt x="3015210" y="9632127"/>
                  <a:pt x="3015210" y="9632127"/>
                </a:cubicBezTo>
                <a:lnTo>
                  <a:pt x="3015210" y="9679430"/>
                </a:lnTo>
                <a:lnTo>
                  <a:pt x="3015210" y="9695196"/>
                </a:lnTo>
                <a:lnTo>
                  <a:pt x="2983676" y="9679430"/>
                </a:lnTo>
                <a:cubicBezTo>
                  <a:pt x="2983676" y="9658407"/>
                  <a:pt x="2978422" y="9647895"/>
                  <a:pt x="2967909" y="9647895"/>
                </a:cubicBezTo>
                <a:lnTo>
                  <a:pt x="2967909" y="9616360"/>
                </a:lnTo>
                <a:cubicBezTo>
                  <a:pt x="2967909" y="9616360"/>
                  <a:pt x="2967909" y="9611106"/>
                  <a:pt x="2967909" y="9600592"/>
                </a:cubicBezTo>
                <a:cubicBezTo>
                  <a:pt x="2967909" y="9590083"/>
                  <a:pt x="2973166" y="9584826"/>
                  <a:pt x="2983676" y="9584826"/>
                </a:cubicBezTo>
                <a:cubicBezTo>
                  <a:pt x="2983676" y="9584826"/>
                  <a:pt x="2988932" y="9579569"/>
                  <a:pt x="2999444" y="9569060"/>
                </a:cubicBezTo>
                <a:cubicBezTo>
                  <a:pt x="2999444" y="9569060"/>
                  <a:pt x="3007329" y="9566432"/>
                  <a:pt x="3023094" y="9561175"/>
                </a:cubicBezTo>
                <a:cubicBezTo>
                  <a:pt x="3030979" y="9558548"/>
                  <a:pt x="3036890" y="9557891"/>
                  <a:pt x="3040834" y="9559205"/>
                </a:cubicBezTo>
                <a:close/>
                <a:moveTo>
                  <a:pt x="5364510" y="9553291"/>
                </a:moveTo>
                <a:cubicBezTo>
                  <a:pt x="5364510" y="9553291"/>
                  <a:pt x="5363853" y="9555262"/>
                  <a:pt x="5362540" y="9559205"/>
                </a:cubicBezTo>
                <a:lnTo>
                  <a:pt x="5360567" y="9565116"/>
                </a:lnTo>
                <a:cubicBezTo>
                  <a:pt x="5363196" y="9562489"/>
                  <a:pt x="5364510" y="9558548"/>
                  <a:pt x="5364510" y="9553291"/>
                </a:cubicBezTo>
                <a:close/>
                <a:moveTo>
                  <a:pt x="2605267" y="9537525"/>
                </a:moveTo>
                <a:cubicBezTo>
                  <a:pt x="2594755" y="9537525"/>
                  <a:pt x="2589501" y="9540152"/>
                  <a:pt x="2589501" y="9545409"/>
                </a:cubicBezTo>
                <a:cubicBezTo>
                  <a:pt x="2589501" y="9550664"/>
                  <a:pt x="2589501" y="9558548"/>
                  <a:pt x="2589501" y="9569060"/>
                </a:cubicBezTo>
                <a:close/>
                <a:moveTo>
                  <a:pt x="389987" y="9521757"/>
                </a:moveTo>
                <a:cubicBezTo>
                  <a:pt x="384732" y="9521757"/>
                  <a:pt x="382105" y="9524386"/>
                  <a:pt x="382105" y="9529641"/>
                </a:cubicBezTo>
                <a:cubicBezTo>
                  <a:pt x="382105" y="9534898"/>
                  <a:pt x="387360" y="9537525"/>
                  <a:pt x="397871" y="9537525"/>
                </a:cubicBezTo>
                <a:cubicBezTo>
                  <a:pt x="397871" y="9537525"/>
                  <a:pt x="403126" y="9537525"/>
                  <a:pt x="413639" y="9537525"/>
                </a:cubicBezTo>
                <a:cubicBezTo>
                  <a:pt x="403126" y="9527013"/>
                  <a:pt x="395244" y="9521757"/>
                  <a:pt x="389987" y="9521757"/>
                </a:cubicBezTo>
                <a:close/>
                <a:moveTo>
                  <a:pt x="319036" y="9521757"/>
                </a:moveTo>
                <a:lnTo>
                  <a:pt x="303269" y="9537525"/>
                </a:lnTo>
                <a:cubicBezTo>
                  <a:pt x="303269" y="9548036"/>
                  <a:pt x="300640" y="9555921"/>
                  <a:pt x="295385" y="9561175"/>
                </a:cubicBezTo>
                <a:cubicBezTo>
                  <a:pt x="290131" y="9566432"/>
                  <a:pt x="292758" y="9574314"/>
                  <a:pt x="303269" y="9584826"/>
                </a:cubicBezTo>
                <a:cubicBezTo>
                  <a:pt x="303269" y="9595337"/>
                  <a:pt x="303269" y="9605849"/>
                  <a:pt x="303269" y="9616360"/>
                </a:cubicBezTo>
                <a:lnTo>
                  <a:pt x="334802" y="9616360"/>
                </a:lnTo>
                <a:cubicBezTo>
                  <a:pt x="355825" y="9616360"/>
                  <a:pt x="366337" y="9613733"/>
                  <a:pt x="366337" y="9608476"/>
                </a:cubicBezTo>
                <a:cubicBezTo>
                  <a:pt x="366337" y="9603221"/>
                  <a:pt x="371594" y="9600592"/>
                  <a:pt x="382105" y="9600592"/>
                </a:cubicBezTo>
                <a:lnTo>
                  <a:pt x="397871" y="9553291"/>
                </a:lnTo>
                <a:cubicBezTo>
                  <a:pt x="387360" y="9553291"/>
                  <a:pt x="382105" y="9558548"/>
                  <a:pt x="382105" y="9569060"/>
                </a:cubicBezTo>
                <a:lnTo>
                  <a:pt x="350570" y="9553291"/>
                </a:lnTo>
                <a:close/>
                <a:moveTo>
                  <a:pt x="2526431" y="9505990"/>
                </a:moveTo>
                <a:cubicBezTo>
                  <a:pt x="2526431" y="9505990"/>
                  <a:pt x="2526431" y="9511247"/>
                  <a:pt x="2526431" y="9521757"/>
                </a:cubicBezTo>
                <a:cubicBezTo>
                  <a:pt x="2526431" y="9521757"/>
                  <a:pt x="2526431" y="9527013"/>
                  <a:pt x="2526431" y="9537525"/>
                </a:cubicBezTo>
                <a:lnTo>
                  <a:pt x="2542197" y="9521757"/>
                </a:lnTo>
                <a:cubicBezTo>
                  <a:pt x="2542197" y="9511247"/>
                  <a:pt x="2536941" y="9505990"/>
                  <a:pt x="2526431" y="9505990"/>
                </a:cubicBezTo>
                <a:close/>
                <a:moveTo>
                  <a:pt x="2636799" y="9490224"/>
                </a:moveTo>
                <a:lnTo>
                  <a:pt x="2621032" y="9584826"/>
                </a:lnTo>
                <a:cubicBezTo>
                  <a:pt x="2631545" y="9563805"/>
                  <a:pt x="2636799" y="9542782"/>
                  <a:pt x="2636799" y="9521757"/>
                </a:cubicBezTo>
                <a:close/>
                <a:moveTo>
                  <a:pt x="169249" y="9490224"/>
                </a:moveTo>
                <a:cubicBezTo>
                  <a:pt x="174504" y="9490224"/>
                  <a:pt x="177131" y="9495479"/>
                  <a:pt x="177131" y="9505990"/>
                </a:cubicBezTo>
                <a:lnTo>
                  <a:pt x="161365" y="9505990"/>
                </a:lnTo>
                <a:cubicBezTo>
                  <a:pt x="161365" y="9495479"/>
                  <a:pt x="163992" y="9490224"/>
                  <a:pt x="169249" y="9490224"/>
                </a:cubicBezTo>
                <a:close/>
                <a:moveTo>
                  <a:pt x="7053560" y="9480369"/>
                </a:moveTo>
                <a:cubicBezTo>
                  <a:pt x="7057504" y="9481683"/>
                  <a:pt x="7062101" y="9484969"/>
                  <a:pt x="7067356" y="9490224"/>
                </a:cubicBezTo>
                <a:lnTo>
                  <a:pt x="7051590" y="9505990"/>
                </a:lnTo>
                <a:cubicBezTo>
                  <a:pt x="7051590" y="9505990"/>
                  <a:pt x="7048962" y="9503363"/>
                  <a:pt x="7043706" y="9498106"/>
                </a:cubicBezTo>
                <a:cubicBezTo>
                  <a:pt x="7038451" y="9492851"/>
                  <a:pt x="7038451" y="9487597"/>
                  <a:pt x="7043706" y="9482340"/>
                </a:cubicBezTo>
                <a:cubicBezTo>
                  <a:pt x="7046335" y="9479713"/>
                  <a:pt x="7049619" y="9479056"/>
                  <a:pt x="7053560" y="9480369"/>
                </a:cubicBezTo>
                <a:close/>
                <a:moveTo>
                  <a:pt x="3015210" y="9474456"/>
                </a:moveTo>
                <a:cubicBezTo>
                  <a:pt x="3015210" y="9474456"/>
                  <a:pt x="3015210" y="9479713"/>
                  <a:pt x="3015210" y="9490224"/>
                </a:cubicBezTo>
                <a:cubicBezTo>
                  <a:pt x="3025722" y="9490224"/>
                  <a:pt x="3030979" y="9487597"/>
                  <a:pt x="3030979" y="9482340"/>
                </a:cubicBezTo>
                <a:cubicBezTo>
                  <a:pt x="3030979" y="9477085"/>
                  <a:pt x="3025722" y="9474456"/>
                  <a:pt x="3015210" y="9474456"/>
                </a:cubicBezTo>
                <a:close/>
                <a:moveTo>
                  <a:pt x="279617" y="9474456"/>
                </a:moveTo>
                <a:cubicBezTo>
                  <a:pt x="274362" y="9474456"/>
                  <a:pt x="271735" y="9479713"/>
                  <a:pt x="271735" y="9490224"/>
                </a:cubicBezTo>
                <a:lnTo>
                  <a:pt x="271735" y="9521757"/>
                </a:lnTo>
                <a:cubicBezTo>
                  <a:pt x="282247" y="9521757"/>
                  <a:pt x="287501" y="9521757"/>
                  <a:pt x="287501" y="9521757"/>
                </a:cubicBezTo>
                <a:cubicBezTo>
                  <a:pt x="287501" y="9500733"/>
                  <a:pt x="287501" y="9490224"/>
                  <a:pt x="287501" y="9490224"/>
                </a:cubicBezTo>
                <a:cubicBezTo>
                  <a:pt x="287501" y="9479713"/>
                  <a:pt x="284874" y="9474456"/>
                  <a:pt x="279617" y="9474456"/>
                </a:cubicBezTo>
                <a:close/>
                <a:moveTo>
                  <a:pt x="5017634" y="9458689"/>
                </a:moveTo>
                <a:cubicBezTo>
                  <a:pt x="5017634" y="9469201"/>
                  <a:pt x="5017634" y="9474456"/>
                  <a:pt x="5017634" y="9474456"/>
                </a:cubicBezTo>
                <a:cubicBezTo>
                  <a:pt x="5028145" y="9474456"/>
                  <a:pt x="5033399" y="9471828"/>
                  <a:pt x="5033399" y="9466574"/>
                </a:cubicBezTo>
                <a:cubicBezTo>
                  <a:pt x="5033399" y="9461317"/>
                  <a:pt x="5028145" y="9458689"/>
                  <a:pt x="5017634" y="9458689"/>
                </a:cubicBezTo>
                <a:close/>
                <a:moveTo>
                  <a:pt x="3046745" y="9442921"/>
                </a:moveTo>
                <a:cubicBezTo>
                  <a:pt x="3046745" y="9453435"/>
                  <a:pt x="3046745" y="9461317"/>
                  <a:pt x="3046745" y="9466574"/>
                </a:cubicBezTo>
                <a:cubicBezTo>
                  <a:pt x="3046745" y="9471828"/>
                  <a:pt x="3049372" y="9474456"/>
                  <a:pt x="3054629" y="9474456"/>
                </a:cubicBezTo>
                <a:cubicBezTo>
                  <a:pt x="3059886" y="9474456"/>
                  <a:pt x="3062511" y="9469201"/>
                  <a:pt x="3062511" y="9458689"/>
                </a:cubicBezTo>
                <a:close/>
                <a:moveTo>
                  <a:pt x="3220182" y="9411389"/>
                </a:moveTo>
                <a:lnTo>
                  <a:pt x="3235950" y="9411389"/>
                </a:lnTo>
                <a:lnTo>
                  <a:pt x="3220182" y="9427155"/>
                </a:lnTo>
                <a:lnTo>
                  <a:pt x="3204416" y="9427155"/>
                </a:lnTo>
                <a:cubicBezTo>
                  <a:pt x="3204416" y="9427155"/>
                  <a:pt x="3209672" y="9421898"/>
                  <a:pt x="3220182" y="9411389"/>
                </a:cubicBezTo>
                <a:close/>
                <a:moveTo>
                  <a:pt x="2479131" y="9411389"/>
                </a:moveTo>
                <a:lnTo>
                  <a:pt x="2479131" y="9427155"/>
                </a:lnTo>
                <a:cubicBezTo>
                  <a:pt x="2489640" y="9427155"/>
                  <a:pt x="2494897" y="9424527"/>
                  <a:pt x="2494897" y="9419271"/>
                </a:cubicBezTo>
                <a:cubicBezTo>
                  <a:pt x="2494897" y="9414016"/>
                  <a:pt x="2489640" y="9411389"/>
                  <a:pt x="2479131" y="9411389"/>
                </a:cubicBezTo>
                <a:close/>
                <a:moveTo>
                  <a:pt x="807817" y="9411389"/>
                </a:moveTo>
                <a:cubicBezTo>
                  <a:pt x="818329" y="9411389"/>
                  <a:pt x="823583" y="9411389"/>
                  <a:pt x="823583" y="9411389"/>
                </a:cubicBezTo>
                <a:cubicBezTo>
                  <a:pt x="823583" y="9421898"/>
                  <a:pt x="823583" y="9427155"/>
                  <a:pt x="823583" y="9427155"/>
                </a:cubicBezTo>
                <a:lnTo>
                  <a:pt x="807817" y="9427155"/>
                </a:lnTo>
                <a:cubicBezTo>
                  <a:pt x="797305" y="9427155"/>
                  <a:pt x="792049" y="9424527"/>
                  <a:pt x="792049" y="9419271"/>
                </a:cubicBezTo>
                <a:cubicBezTo>
                  <a:pt x="792049" y="9414016"/>
                  <a:pt x="797305" y="9411389"/>
                  <a:pt x="807817" y="9411389"/>
                </a:cubicBezTo>
                <a:close/>
                <a:moveTo>
                  <a:pt x="334802" y="9411389"/>
                </a:moveTo>
                <a:cubicBezTo>
                  <a:pt x="313779" y="9411389"/>
                  <a:pt x="303269" y="9421898"/>
                  <a:pt x="303269" y="9442921"/>
                </a:cubicBezTo>
                <a:lnTo>
                  <a:pt x="334802" y="9427155"/>
                </a:lnTo>
                <a:cubicBezTo>
                  <a:pt x="345316" y="9416643"/>
                  <a:pt x="345316" y="9411389"/>
                  <a:pt x="334802" y="9411389"/>
                </a:cubicBezTo>
                <a:close/>
                <a:moveTo>
                  <a:pt x="569338" y="9401534"/>
                </a:moveTo>
                <a:cubicBezTo>
                  <a:pt x="568024" y="9400220"/>
                  <a:pt x="566054" y="9400877"/>
                  <a:pt x="563426" y="9403504"/>
                </a:cubicBezTo>
                <a:cubicBezTo>
                  <a:pt x="558172" y="9408761"/>
                  <a:pt x="555543" y="9411389"/>
                  <a:pt x="555543" y="9411389"/>
                </a:cubicBezTo>
                <a:cubicBezTo>
                  <a:pt x="555543" y="9411389"/>
                  <a:pt x="555543" y="9416643"/>
                  <a:pt x="555543" y="9427155"/>
                </a:cubicBezTo>
                <a:cubicBezTo>
                  <a:pt x="555543" y="9437666"/>
                  <a:pt x="555543" y="9442921"/>
                  <a:pt x="555543" y="9442921"/>
                </a:cubicBezTo>
                <a:cubicBezTo>
                  <a:pt x="566054" y="9442921"/>
                  <a:pt x="571309" y="9440294"/>
                  <a:pt x="571309" y="9435039"/>
                </a:cubicBezTo>
                <a:cubicBezTo>
                  <a:pt x="571309" y="9429784"/>
                  <a:pt x="571309" y="9421898"/>
                  <a:pt x="571309" y="9411389"/>
                </a:cubicBezTo>
                <a:cubicBezTo>
                  <a:pt x="571309" y="9406134"/>
                  <a:pt x="570651" y="9402848"/>
                  <a:pt x="569338" y="9401534"/>
                </a:cubicBezTo>
                <a:close/>
                <a:moveTo>
                  <a:pt x="2605267" y="9395620"/>
                </a:moveTo>
                <a:cubicBezTo>
                  <a:pt x="2605267" y="9406134"/>
                  <a:pt x="2600010" y="9411389"/>
                  <a:pt x="2589501" y="9411389"/>
                </a:cubicBezTo>
                <a:cubicBezTo>
                  <a:pt x="2578988" y="9411389"/>
                  <a:pt x="2573732" y="9414016"/>
                  <a:pt x="2573732" y="9419271"/>
                </a:cubicBezTo>
                <a:cubicBezTo>
                  <a:pt x="2573732" y="9424527"/>
                  <a:pt x="2573732" y="9429784"/>
                  <a:pt x="2573732" y="9435039"/>
                </a:cubicBezTo>
                <a:cubicBezTo>
                  <a:pt x="2573732" y="9440294"/>
                  <a:pt x="2573732" y="9448178"/>
                  <a:pt x="2573732" y="9458689"/>
                </a:cubicBezTo>
                <a:cubicBezTo>
                  <a:pt x="2573732" y="9469201"/>
                  <a:pt x="2568475" y="9474456"/>
                  <a:pt x="2557963" y="9474456"/>
                </a:cubicBezTo>
                <a:cubicBezTo>
                  <a:pt x="2547454" y="9484969"/>
                  <a:pt x="2547454" y="9490224"/>
                  <a:pt x="2557963" y="9490224"/>
                </a:cubicBezTo>
                <a:cubicBezTo>
                  <a:pt x="2568475" y="9490224"/>
                  <a:pt x="2568475" y="9498106"/>
                  <a:pt x="2557963" y="9513874"/>
                </a:cubicBezTo>
                <a:cubicBezTo>
                  <a:pt x="2547454" y="9529641"/>
                  <a:pt x="2547454" y="9540152"/>
                  <a:pt x="2557963" y="9545409"/>
                </a:cubicBezTo>
                <a:cubicBezTo>
                  <a:pt x="2568475" y="9550664"/>
                  <a:pt x="2578988" y="9548036"/>
                  <a:pt x="2589501" y="9537525"/>
                </a:cubicBezTo>
                <a:cubicBezTo>
                  <a:pt x="2589501" y="9537525"/>
                  <a:pt x="2592126" y="9534898"/>
                  <a:pt x="2597383" y="9529641"/>
                </a:cubicBezTo>
                <a:cubicBezTo>
                  <a:pt x="2602639" y="9524386"/>
                  <a:pt x="2605267" y="9516502"/>
                  <a:pt x="2605267" y="9505990"/>
                </a:cubicBezTo>
                <a:cubicBezTo>
                  <a:pt x="2605267" y="9495479"/>
                  <a:pt x="2605267" y="9487597"/>
                  <a:pt x="2605267" y="9482340"/>
                </a:cubicBezTo>
                <a:cubicBezTo>
                  <a:pt x="2605267" y="9477085"/>
                  <a:pt x="2600010" y="9479713"/>
                  <a:pt x="2589501" y="9490224"/>
                </a:cubicBezTo>
                <a:lnTo>
                  <a:pt x="2589501" y="9474456"/>
                </a:lnTo>
                <a:cubicBezTo>
                  <a:pt x="2610521" y="9474456"/>
                  <a:pt x="2618405" y="9466574"/>
                  <a:pt x="2613149" y="9450805"/>
                </a:cubicBezTo>
                <a:cubicBezTo>
                  <a:pt x="2607895" y="9435039"/>
                  <a:pt x="2607895" y="9429784"/>
                  <a:pt x="2613149" y="9435039"/>
                </a:cubicBezTo>
                <a:cubicBezTo>
                  <a:pt x="2618405" y="9440294"/>
                  <a:pt x="2621032" y="9435039"/>
                  <a:pt x="2621032" y="9419271"/>
                </a:cubicBezTo>
                <a:cubicBezTo>
                  <a:pt x="2621032" y="9403504"/>
                  <a:pt x="2615776" y="9395620"/>
                  <a:pt x="2605267" y="9395620"/>
                </a:cubicBezTo>
                <a:close/>
                <a:moveTo>
                  <a:pt x="3206386" y="9385766"/>
                </a:moveTo>
                <a:cubicBezTo>
                  <a:pt x="3207701" y="9384454"/>
                  <a:pt x="3209672" y="9385109"/>
                  <a:pt x="3212300" y="9387736"/>
                </a:cubicBezTo>
                <a:cubicBezTo>
                  <a:pt x="3217556" y="9392993"/>
                  <a:pt x="3220182" y="9395620"/>
                  <a:pt x="3220182" y="9395620"/>
                </a:cubicBezTo>
                <a:cubicBezTo>
                  <a:pt x="3220182" y="9395620"/>
                  <a:pt x="3214928" y="9400877"/>
                  <a:pt x="3204416" y="9411389"/>
                </a:cubicBezTo>
                <a:cubicBezTo>
                  <a:pt x="3204416" y="9421898"/>
                  <a:pt x="3201788" y="9427155"/>
                  <a:pt x="3196532" y="9427155"/>
                </a:cubicBezTo>
                <a:cubicBezTo>
                  <a:pt x="3191278" y="9427155"/>
                  <a:pt x="3193904" y="9416643"/>
                  <a:pt x="3204416" y="9395620"/>
                </a:cubicBezTo>
                <a:cubicBezTo>
                  <a:pt x="3204416" y="9390366"/>
                  <a:pt x="3205073" y="9387081"/>
                  <a:pt x="3206386" y="9385766"/>
                </a:cubicBezTo>
                <a:close/>
                <a:moveTo>
                  <a:pt x="6752016" y="9379854"/>
                </a:moveTo>
                <a:cubicBezTo>
                  <a:pt x="6752016" y="9390366"/>
                  <a:pt x="6749387" y="9395620"/>
                  <a:pt x="6744132" y="9395620"/>
                </a:cubicBezTo>
                <a:cubicBezTo>
                  <a:pt x="6738877" y="9395620"/>
                  <a:pt x="6736248" y="9395620"/>
                  <a:pt x="6736248" y="9395620"/>
                </a:cubicBezTo>
                <a:close/>
                <a:moveTo>
                  <a:pt x="4954564" y="9379854"/>
                </a:moveTo>
                <a:lnTo>
                  <a:pt x="4970333" y="9395620"/>
                </a:lnTo>
                <a:cubicBezTo>
                  <a:pt x="4959821" y="9406134"/>
                  <a:pt x="4951937" y="9408761"/>
                  <a:pt x="4946680" y="9403504"/>
                </a:cubicBezTo>
                <a:cubicBezTo>
                  <a:pt x="4941426" y="9398250"/>
                  <a:pt x="4944053" y="9390366"/>
                  <a:pt x="4954564" y="9379854"/>
                </a:cubicBezTo>
                <a:close/>
                <a:moveTo>
                  <a:pt x="216550" y="9379854"/>
                </a:moveTo>
                <a:cubicBezTo>
                  <a:pt x="221805" y="9379854"/>
                  <a:pt x="227063" y="9379854"/>
                  <a:pt x="232316" y="9379854"/>
                </a:cubicBezTo>
                <a:cubicBezTo>
                  <a:pt x="227063" y="9379854"/>
                  <a:pt x="224432" y="9385109"/>
                  <a:pt x="224432" y="9395620"/>
                </a:cubicBezTo>
                <a:lnTo>
                  <a:pt x="208665" y="9395620"/>
                </a:lnTo>
                <a:cubicBezTo>
                  <a:pt x="208665" y="9385109"/>
                  <a:pt x="211295" y="9379854"/>
                  <a:pt x="216550" y="9379854"/>
                </a:cubicBezTo>
                <a:close/>
                <a:moveTo>
                  <a:pt x="5159536" y="9364086"/>
                </a:moveTo>
                <a:lnTo>
                  <a:pt x="5143770" y="9379854"/>
                </a:lnTo>
                <a:lnTo>
                  <a:pt x="5128004" y="9474456"/>
                </a:lnTo>
                <a:cubicBezTo>
                  <a:pt x="5138515" y="9484969"/>
                  <a:pt x="5143770" y="9500733"/>
                  <a:pt x="5143770" y="9521757"/>
                </a:cubicBezTo>
                <a:cubicBezTo>
                  <a:pt x="5143770" y="9532270"/>
                  <a:pt x="5143770" y="9540152"/>
                  <a:pt x="5143770" y="9545409"/>
                </a:cubicBezTo>
                <a:lnTo>
                  <a:pt x="5140617" y="9550138"/>
                </a:lnTo>
                <a:lnTo>
                  <a:pt x="5128004" y="9553291"/>
                </a:lnTo>
                <a:cubicBezTo>
                  <a:pt x="5133260" y="9553291"/>
                  <a:pt x="5137201" y="9552635"/>
                  <a:pt x="5139829" y="9551321"/>
                </a:cubicBezTo>
                <a:lnTo>
                  <a:pt x="5140617" y="9550138"/>
                </a:lnTo>
                <a:lnTo>
                  <a:pt x="5159536" y="9545409"/>
                </a:lnTo>
                <a:cubicBezTo>
                  <a:pt x="5170048" y="9540152"/>
                  <a:pt x="5175305" y="9534898"/>
                  <a:pt x="5175305" y="9529641"/>
                </a:cubicBezTo>
                <a:cubicBezTo>
                  <a:pt x="5175305" y="9524386"/>
                  <a:pt x="5180559" y="9516502"/>
                  <a:pt x="5191071" y="9505990"/>
                </a:cubicBezTo>
                <a:cubicBezTo>
                  <a:pt x="5191071" y="9495479"/>
                  <a:pt x="5191071" y="9490224"/>
                  <a:pt x="5191071" y="9490224"/>
                </a:cubicBezTo>
                <a:cubicBezTo>
                  <a:pt x="5191071" y="9490224"/>
                  <a:pt x="5191071" y="9484969"/>
                  <a:pt x="5191071" y="9474456"/>
                </a:cubicBezTo>
                <a:cubicBezTo>
                  <a:pt x="5180559" y="9474456"/>
                  <a:pt x="5172677" y="9471828"/>
                  <a:pt x="5167420" y="9466574"/>
                </a:cubicBezTo>
                <a:cubicBezTo>
                  <a:pt x="5162166" y="9461317"/>
                  <a:pt x="5154282" y="9453435"/>
                  <a:pt x="5143770" y="9442921"/>
                </a:cubicBezTo>
                <a:cubicBezTo>
                  <a:pt x="5143770" y="9421898"/>
                  <a:pt x="5146397" y="9403504"/>
                  <a:pt x="5151654" y="9387736"/>
                </a:cubicBezTo>
                <a:cubicBezTo>
                  <a:pt x="5156909" y="9371970"/>
                  <a:pt x="5159536" y="9364086"/>
                  <a:pt x="5159536" y="9364086"/>
                </a:cubicBezTo>
                <a:close/>
                <a:moveTo>
                  <a:pt x="2274156" y="9348319"/>
                </a:moveTo>
                <a:lnTo>
                  <a:pt x="2258390" y="9364086"/>
                </a:lnTo>
                <a:cubicBezTo>
                  <a:pt x="2258390" y="9374599"/>
                  <a:pt x="2258390" y="9382481"/>
                  <a:pt x="2258390" y="9387736"/>
                </a:cubicBezTo>
                <a:cubicBezTo>
                  <a:pt x="2258390" y="9392993"/>
                  <a:pt x="2263647" y="9395620"/>
                  <a:pt x="2274156" y="9395620"/>
                </a:cubicBezTo>
                <a:cubicBezTo>
                  <a:pt x="2274156" y="9395620"/>
                  <a:pt x="2274156" y="9390366"/>
                  <a:pt x="2274156" y="9379854"/>
                </a:cubicBezTo>
                <a:cubicBezTo>
                  <a:pt x="2274156" y="9369342"/>
                  <a:pt x="2274156" y="9358831"/>
                  <a:pt x="2274156" y="9348319"/>
                </a:cubicBezTo>
                <a:close/>
                <a:moveTo>
                  <a:pt x="4907264" y="9332553"/>
                </a:moveTo>
                <a:cubicBezTo>
                  <a:pt x="4917775" y="9332553"/>
                  <a:pt x="4923030" y="9337808"/>
                  <a:pt x="4923030" y="9348319"/>
                </a:cubicBezTo>
                <a:cubicBezTo>
                  <a:pt x="4912520" y="9358831"/>
                  <a:pt x="4907264" y="9358831"/>
                  <a:pt x="4907264" y="9348319"/>
                </a:cubicBezTo>
                <a:close/>
                <a:moveTo>
                  <a:pt x="4891497" y="9332553"/>
                </a:moveTo>
                <a:lnTo>
                  <a:pt x="4907264" y="9364086"/>
                </a:lnTo>
                <a:cubicBezTo>
                  <a:pt x="4917775" y="9374599"/>
                  <a:pt x="4920402" y="9382481"/>
                  <a:pt x="4915148" y="9387736"/>
                </a:cubicBezTo>
                <a:cubicBezTo>
                  <a:pt x="4909891" y="9392993"/>
                  <a:pt x="4904636" y="9392993"/>
                  <a:pt x="4899379" y="9387736"/>
                </a:cubicBezTo>
                <a:cubicBezTo>
                  <a:pt x="4894125" y="9382481"/>
                  <a:pt x="4891497" y="9379854"/>
                  <a:pt x="4891497" y="9379854"/>
                </a:cubicBezTo>
                <a:lnTo>
                  <a:pt x="4891497" y="9364086"/>
                </a:lnTo>
                <a:close/>
                <a:moveTo>
                  <a:pt x="4749593" y="9332553"/>
                </a:moveTo>
                <a:cubicBezTo>
                  <a:pt x="4749593" y="9332553"/>
                  <a:pt x="4754849" y="9332553"/>
                  <a:pt x="4765359" y="9332553"/>
                </a:cubicBezTo>
                <a:cubicBezTo>
                  <a:pt x="4765359" y="9332553"/>
                  <a:pt x="4762732" y="9337808"/>
                  <a:pt x="4757477" y="9348319"/>
                </a:cubicBezTo>
                <a:cubicBezTo>
                  <a:pt x="4752220" y="9358831"/>
                  <a:pt x="4746965" y="9364086"/>
                  <a:pt x="4741708" y="9364086"/>
                </a:cubicBezTo>
                <a:cubicBezTo>
                  <a:pt x="4736454" y="9364086"/>
                  <a:pt x="4736454" y="9361458"/>
                  <a:pt x="4741708" y="9356204"/>
                </a:cubicBezTo>
                <a:cubicBezTo>
                  <a:pt x="4746965" y="9350949"/>
                  <a:pt x="4749593" y="9343065"/>
                  <a:pt x="4749593" y="9332553"/>
                </a:cubicBezTo>
                <a:close/>
                <a:moveTo>
                  <a:pt x="2652568" y="9332553"/>
                </a:moveTo>
                <a:lnTo>
                  <a:pt x="2636799" y="9348319"/>
                </a:lnTo>
                <a:cubicBezTo>
                  <a:pt x="2626290" y="9358831"/>
                  <a:pt x="2621032" y="9369342"/>
                  <a:pt x="2621032" y="9379854"/>
                </a:cubicBezTo>
                <a:lnTo>
                  <a:pt x="2652568" y="9348319"/>
                </a:lnTo>
                <a:close/>
                <a:moveTo>
                  <a:pt x="7083124" y="9316785"/>
                </a:moveTo>
                <a:cubicBezTo>
                  <a:pt x="7093636" y="9327296"/>
                  <a:pt x="7098891" y="9332553"/>
                  <a:pt x="7098891" y="9332553"/>
                </a:cubicBezTo>
                <a:cubicBezTo>
                  <a:pt x="7098891" y="9343065"/>
                  <a:pt x="7096263" y="9348319"/>
                  <a:pt x="7091009" y="9348319"/>
                </a:cubicBezTo>
                <a:cubicBezTo>
                  <a:pt x="7085752" y="9348319"/>
                  <a:pt x="7080497" y="9345692"/>
                  <a:pt x="7075239" y="9340437"/>
                </a:cubicBezTo>
                <a:cubicBezTo>
                  <a:pt x="7069986" y="9335180"/>
                  <a:pt x="7069986" y="9329926"/>
                  <a:pt x="7075239" y="9324669"/>
                </a:cubicBezTo>
                <a:cubicBezTo>
                  <a:pt x="7080497" y="9319414"/>
                  <a:pt x="7083124" y="9316785"/>
                  <a:pt x="7083124" y="9316785"/>
                </a:cubicBezTo>
                <a:close/>
                <a:moveTo>
                  <a:pt x="3188650" y="9316785"/>
                </a:moveTo>
                <a:lnTo>
                  <a:pt x="3188650" y="9332553"/>
                </a:lnTo>
                <a:lnTo>
                  <a:pt x="3204416" y="9316785"/>
                </a:lnTo>
                <a:close/>
                <a:moveTo>
                  <a:pt x="5096469" y="9301019"/>
                </a:moveTo>
                <a:lnTo>
                  <a:pt x="5080701" y="9316785"/>
                </a:lnTo>
                <a:lnTo>
                  <a:pt x="5064935" y="9316785"/>
                </a:lnTo>
                <a:lnTo>
                  <a:pt x="5064935" y="9332553"/>
                </a:lnTo>
                <a:cubicBezTo>
                  <a:pt x="5064935" y="9332553"/>
                  <a:pt x="5070189" y="9327296"/>
                  <a:pt x="5080701" y="9316785"/>
                </a:cubicBezTo>
                <a:cubicBezTo>
                  <a:pt x="5080701" y="9327296"/>
                  <a:pt x="5083330" y="9327296"/>
                  <a:pt x="5088585" y="9316785"/>
                </a:cubicBezTo>
                <a:cubicBezTo>
                  <a:pt x="5093842" y="9306275"/>
                  <a:pt x="5096469" y="9301019"/>
                  <a:pt x="5096469" y="9301019"/>
                </a:cubicBezTo>
                <a:close/>
                <a:moveTo>
                  <a:pt x="5167795" y="9270986"/>
                </a:moveTo>
                <a:lnTo>
                  <a:pt x="5170376" y="9271454"/>
                </a:lnTo>
                <a:cubicBezTo>
                  <a:pt x="5172349" y="9272770"/>
                  <a:pt x="5172677" y="9274741"/>
                  <a:pt x="5171364" y="9277368"/>
                </a:cubicBezTo>
                <a:lnTo>
                  <a:pt x="5169821" y="9279082"/>
                </a:lnTo>
                <a:close/>
                <a:moveTo>
                  <a:pt x="4875728" y="9269484"/>
                </a:moveTo>
                <a:cubicBezTo>
                  <a:pt x="4886241" y="9269484"/>
                  <a:pt x="4891497" y="9272111"/>
                  <a:pt x="4891497" y="9277368"/>
                </a:cubicBezTo>
                <a:cubicBezTo>
                  <a:pt x="4891497" y="9282625"/>
                  <a:pt x="4891497" y="9285252"/>
                  <a:pt x="4891497" y="9285252"/>
                </a:cubicBezTo>
                <a:cubicBezTo>
                  <a:pt x="4891497" y="9285252"/>
                  <a:pt x="4888870" y="9287880"/>
                  <a:pt x="4883613" y="9293134"/>
                </a:cubicBezTo>
                <a:cubicBezTo>
                  <a:pt x="4878356" y="9298391"/>
                  <a:pt x="4875728" y="9301019"/>
                  <a:pt x="4875728" y="9301019"/>
                </a:cubicBezTo>
                <a:cubicBezTo>
                  <a:pt x="4875728" y="9301019"/>
                  <a:pt x="4875728" y="9295762"/>
                  <a:pt x="4875728" y="9285252"/>
                </a:cubicBezTo>
                <a:cubicBezTo>
                  <a:pt x="4875728" y="9274741"/>
                  <a:pt x="4875728" y="9269484"/>
                  <a:pt x="4875728" y="9269484"/>
                </a:cubicBezTo>
                <a:close/>
                <a:moveTo>
                  <a:pt x="1564637" y="9269484"/>
                </a:moveTo>
                <a:cubicBezTo>
                  <a:pt x="1575148" y="9279998"/>
                  <a:pt x="1575148" y="9295762"/>
                  <a:pt x="1564637" y="9316785"/>
                </a:cubicBezTo>
                <a:cubicBezTo>
                  <a:pt x="1554126" y="9337808"/>
                  <a:pt x="1548871" y="9348319"/>
                  <a:pt x="1548871" y="9348319"/>
                </a:cubicBezTo>
                <a:lnTo>
                  <a:pt x="1548871" y="9332553"/>
                </a:lnTo>
                <a:close/>
                <a:moveTo>
                  <a:pt x="728981" y="9269484"/>
                </a:moveTo>
                <a:lnTo>
                  <a:pt x="744748" y="9269484"/>
                </a:lnTo>
                <a:lnTo>
                  <a:pt x="744748" y="9316785"/>
                </a:lnTo>
                <a:lnTo>
                  <a:pt x="744748" y="9379854"/>
                </a:lnTo>
                <a:lnTo>
                  <a:pt x="744748" y="9395620"/>
                </a:lnTo>
                <a:cubicBezTo>
                  <a:pt x="734236" y="9395620"/>
                  <a:pt x="726352" y="9387736"/>
                  <a:pt x="721097" y="9371970"/>
                </a:cubicBezTo>
                <a:cubicBezTo>
                  <a:pt x="715841" y="9356204"/>
                  <a:pt x="710586" y="9348319"/>
                  <a:pt x="705329" y="9348319"/>
                </a:cubicBezTo>
                <a:cubicBezTo>
                  <a:pt x="700074" y="9348319"/>
                  <a:pt x="697448" y="9337808"/>
                  <a:pt x="697448" y="9316785"/>
                </a:cubicBezTo>
                <a:cubicBezTo>
                  <a:pt x="697448" y="9295762"/>
                  <a:pt x="700074" y="9285252"/>
                  <a:pt x="705329" y="9285252"/>
                </a:cubicBezTo>
                <a:cubicBezTo>
                  <a:pt x="710586" y="9285252"/>
                  <a:pt x="718470" y="9279998"/>
                  <a:pt x="728981" y="9269484"/>
                </a:cubicBezTo>
                <a:close/>
                <a:moveTo>
                  <a:pt x="3641953" y="9261600"/>
                </a:moveTo>
                <a:cubicBezTo>
                  <a:pt x="3644580" y="9261600"/>
                  <a:pt x="3645894" y="9264229"/>
                  <a:pt x="3645894" y="9269484"/>
                </a:cubicBezTo>
                <a:cubicBezTo>
                  <a:pt x="3635385" y="9279998"/>
                  <a:pt x="3624873" y="9285252"/>
                  <a:pt x="3614361" y="9285252"/>
                </a:cubicBezTo>
                <a:cubicBezTo>
                  <a:pt x="3614361" y="9274741"/>
                  <a:pt x="3619616" y="9269484"/>
                  <a:pt x="3630127" y="9269484"/>
                </a:cubicBezTo>
                <a:cubicBezTo>
                  <a:pt x="3635382" y="9264229"/>
                  <a:pt x="3639326" y="9261600"/>
                  <a:pt x="3641953" y="9261600"/>
                </a:cubicBezTo>
                <a:close/>
                <a:moveTo>
                  <a:pt x="760514" y="9253718"/>
                </a:moveTo>
                <a:cubicBezTo>
                  <a:pt x="771027" y="9253718"/>
                  <a:pt x="776282" y="9253718"/>
                  <a:pt x="776282" y="9253718"/>
                </a:cubicBezTo>
                <a:lnTo>
                  <a:pt x="776282" y="9269484"/>
                </a:lnTo>
                <a:cubicBezTo>
                  <a:pt x="765772" y="9269484"/>
                  <a:pt x="760514" y="9264229"/>
                  <a:pt x="760514" y="9253718"/>
                </a:cubicBezTo>
                <a:close/>
                <a:moveTo>
                  <a:pt x="6783549" y="9237949"/>
                </a:moveTo>
                <a:cubicBezTo>
                  <a:pt x="6783549" y="9237949"/>
                  <a:pt x="6788806" y="9237949"/>
                  <a:pt x="6799317" y="9237949"/>
                </a:cubicBezTo>
                <a:lnTo>
                  <a:pt x="6799317" y="9253718"/>
                </a:lnTo>
                <a:cubicBezTo>
                  <a:pt x="6788806" y="9253718"/>
                  <a:pt x="6783549" y="9253718"/>
                  <a:pt x="6783549" y="9253718"/>
                </a:cubicBezTo>
                <a:cubicBezTo>
                  <a:pt x="6783549" y="9243206"/>
                  <a:pt x="6783549" y="9237949"/>
                  <a:pt x="6783549" y="9237949"/>
                </a:cubicBezTo>
                <a:close/>
                <a:moveTo>
                  <a:pt x="3172884" y="9237949"/>
                </a:moveTo>
                <a:cubicBezTo>
                  <a:pt x="3172884" y="9258972"/>
                  <a:pt x="3175508" y="9269484"/>
                  <a:pt x="3180765" y="9269484"/>
                </a:cubicBezTo>
                <a:cubicBezTo>
                  <a:pt x="3186022" y="9269484"/>
                  <a:pt x="3188650" y="9258972"/>
                  <a:pt x="3188650" y="9237949"/>
                </a:cubicBezTo>
                <a:close/>
                <a:moveTo>
                  <a:pt x="4810691" y="9228097"/>
                </a:moveTo>
                <a:cubicBezTo>
                  <a:pt x="4812005" y="9229410"/>
                  <a:pt x="4812662" y="9232695"/>
                  <a:pt x="4812662" y="9237949"/>
                </a:cubicBezTo>
                <a:cubicBezTo>
                  <a:pt x="4812662" y="9248461"/>
                  <a:pt x="4807405" y="9253718"/>
                  <a:pt x="4796894" y="9253718"/>
                </a:cubicBezTo>
                <a:cubicBezTo>
                  <a:pt x="4796894" y="9243206"/>
                  <a:pt x="4799521" y="9235322"/>
                  <a:pt x="4804778" y="9230067"/>
                </a:cubicBezTo>
                <a:cubicBezTo>
                  <a:pt x="4807405" y="9227440"/>
                  <a:pt x="4809376" y="9226783"/>
                  <a:pt x="4810691" y="9228097"/>
                </a:cubicBezTo>
                <a:close/>
                <a:moveTo>
                  <a:pt x="4938798" y="9222183"/>
                </a:moveTo>
                <a:cubicBezTo>
                  <a:pt x="4949310" y="9222183"/>
                  <a:pt x="4949310" y="9227440"/>
                  <a:pt x="4938798" y="9237949"/>
                </a:cubicBezTo>
                <a:cubicBezTo>
                  <a:pt x="4938798" y="9248461"/>
                  <a:pt x="4938798" y="9256345"/>
                  <a:pt x="4938798" y="9261600"/>
                </a:cubicBezTo>
                <a:cubicBezTo>
                  <a:pt x="4938798" y="9266857"/>
                  <a:pt x="4938798" y="9269484"/>
                  <a:pt x="4938798" y="9269484"/>
                </a:cubicBezTo>
                <a:cubicBezTo>
                  <a:pt x="4938798" y="9269484"/>
                  <a:pt x="4936171" y="9274741"/>
                  <a:pt x="4930914" y="9285252"/>
                </a:cubicBezTo>
                <a:cubicBezTo>
                  <a:pt x="4925657" y="9295762"/>
                  <a:pt x="4923030" y="9295762"/>
                  <a:pt x="4923030" y="9285252"/>
                </a:cubicBezTo>
                <a:cubicBezTo>
                  <a:pt x="4923030" y="9274741"/>
                  <a:pt x="4925657" y="9266857"/>
                  <a:pt x="4930914" y="9261600"/>
                </a:cubicBezTo>
                <a:cubicBezTo>
                  <a:pt x="4936171" y="9256345"/>
                  <a:pt x="4938798" y="9243206"/>
                  <a:pt x="4938798" y="9222183"/>
                </a:cubicBezTo>
                <a:close/>
                <a:moveTo>
                  <a:pt x="1801144" y="9206417"/>
                </a:moveTo>
                <a:cubicBezTo>
                  <a:pt x="1801144" y="9206417"/>
                  <a:pt x="1801144" y="9211672"/>
                  <a:pt x="1801144" y="9222183"/>
                </a:cubicBezTo>
                <a:cubicBezTo>
                  <a:pt x="1811655" y="9222183"/>
                  <a:pt x="1816910" y="9227440"/>
                  <a:pt x="1816910" y="9237949"/>
                </a:cubicBezTo>
                <a:cubicBezTo>
                  <a:pt x="1816910" y="9248461"/>
                  <a:pt x="1816910" y="9253718"/>
                  <a:pt x="1816910" y="9253718"/>
                </a:cubicBezTo>
                <a:cubicBezTo>
                  <a:pt x="1816910" y="9253718"/>
                  <a:pt x="1822166" y="9248461"/>
                  <a:pt x="1832678" y="9237949"/>
                </a:cubicBezTo>
                <a:lnTo>
                  <a:pt x="1832678" y="9222183"/>
                </a:lnTo>
                <a:cubicBezTo>
                  <a:pt x="1822166" y="9222183"/>
                  <a:pt x="1816910" y="9216926"/>
                  <a:pt x="1816910" y="9206417"/>
                </a:cubicBezTo>
                <a:close/>
                <a:moveTo>
                  <a:pt x="1580405" y="9206417"/>
                </a:moveTo>
                <a:lnTo>
                  <a:pt x="1596171" y="9222183"/>
                </a:lnTo>
                <a:cubicBezTo>
                  <a:pt x="1596171" y="9232695"/>
                  <a:pt x="1593544" y="9237949"/>
                  <a:pt x="1588287" y="9237949"/>
                </a:cubicBezTo>
                <a:cubicBezTo>
                  <a:pt x="1583032" y="9237949"/>
                  <a:pt x="1580405" y="9232695"/>
                  <a:pt x="1580405" y="9222183"/>
                </a:cubicBezTo>
                <a:cubicBezTo>
                  <a:pt x="1569894" y="9222183"/>
                  <a:pt x="1569894" y="9216926"/>
                  <a:pt x="1580405" y="9206417"/>
                </a:cubicBezTo>
                <a:close/>
                <a:moveTo>
                  <a:pt x="6862384" y="9190648"/>
                </a:moveTo>
                <a:cubicBezTo>
                  <a:pt x="6862384" y="9190648"/>
                  <a:pt x="6865014" y="9193276"/>
                  <a:pt x="6870268" y="9198533"/>
                </a:cubicBezTo>
                <a:cubicBezTo>
                  <a:pt x="6875525" y="9203789"/>
                  <a:pt x="6878153" y="9211672"/>
                  <a:pt x="6878153" y="9222183"/>
                </a:cubicBezTo>
                <a:cubicBezTo>
                  <a:pt x="6878153" y="9253718"/>
                  <a:pt x="6872896" y="9269484"/>
                  <a:pt x="6862384" y="9269484"/>
                </a:cubicBezTo>
                <a:cubicBezTo>
                  <a:pt x="6851872" y="9269484"/>
                  <a:pt x="6846618" y="9266857"/>
                  <a:pt x="6846618" y="9261600"/>
                </a:cubicBezTo>
                <a:cubicBezTo>
                  <a:pt x="6846618" y="9256345"/>
                  <a:pt x="6846618" y="9243206"/>
                  <a:pt x="6846618" y="9222183"/>
                </a:cubicBezTo>
                <a:cubicBezTo>
                  <a:pt x="6846618" y="9211672"/>
                  <a:pt x="6851872" y="9201160"/>
                  <a:pt x="6862384" y="9190648"/>
                </a:cubicBezTo>
                <a:close/>
                <a:moveTo>
                  <a:pt x="3362087" y="9190648"/>
                </a:moveTo>
                <a:lnTo>
                  <a:pt x="3346321" y="9206417"/>
                </a:lnTo>
                <a:cubicBezTo>
                  <a:pt x="3346321" y="9206417"/>
                  <a:pt x="3346321" y="9211672"/>
                  <a:pt x="3346321" y="9222183"/>
                </a:cubicBezTo>
                <a:close/>
                <a:moveTo>
                  <a:pt x="1753842" y="9190648"/>
                </a:moveTo>
                <a:cubicBezTo>
                  <a:pt x="1743331" y="9201160"/>
                  <a:pt x="1743331" y="9211672"/>
                  <a:pt x="1753842" y="9222183"/>
                </a:cubicBezTo>
                <a:lnTo>
                  <a:pt x="1769611" y="9206417"/>
                </a:lnTo>
                <a:cubicBezTo>
                  <a:pt x="1769611" y="9195905"/>
                  <a:pt x="1769611" y="9190648"/>
                  <a:pt x="1769611" y="9190648"/>
                </a:cubicBezTo>
                <a:cubicBezTo>
                  <a:pt x="1769611" y="9190648"/>
                  <a:pt x="1764354" y="9190648"/>
                  <a:pt x="1753842" y="9190648"/>
                </a:cubicBezTo>
                <a:close/>
                <a:moveTo>
                  <a:pt x="303269" y="9190648"/>
                </a:moveTo>
                <a:cubicBezTo>
                  <a:pt x="303269" y="9190648"/>
                  <a:pt x="300640" y="9195905"/>
                  <a:pt x="295385" y="9206417"/>
                </a:cubicBezTo>
                <a:cubicBezTo>
                  <a:pt x="290131" y="9216926"/>
                  <a:pt x="287501" y="9227440"/>
                  <a:pt x="287501" y="9237949"/>
                </a:cubicBezTo>
                <a:lnTo>
                  <a:pt x="319036" y="9206417"/>
                </a:lnTo>
                <a:cubicBezTo>
                  <a:pt x="319036" y="9206417"/>
                  <a:pt x="316408" y="9203789"/>
                  <a:pt x="311152" y="9198533"/>
                </a:cubicBezTo>
                <a:cubicBezTo>
                  <a:pt x="305898" y="9193276"/>
                  <a:pt x="303269" y="9190648"/>
                  <a:pt x="303269" y="9190648"/>
                </a:cubicBezTo>
                <a:close/>
                <a:moveTo>
                  <a:pt x="5159536" y="9174882"/>
                </a:moveTo>
                <a:cubicBezTo>
                  <a:pt x="5159536" y="9185394"/>
                  <a:pt x="5159536" y="9190648"/>
                  <a:pt x="5159536" y="9190648"/>
                </a:cubicBezTo>
                <a:cubicBezTo>
                  <a:pt x="5170048" y="9190648"/>
                  <a:pt x="5175305" y="9185394"/>
                  <a:pt x="5175305" y="9174882"/>
                </a:cubicBezTo>
                <a:close/>
                <a:moveTo>
                  <a:pt x="4765359" y="9174882"/>
                </a:moveTo>
                <a:lnTo>
                  <a:pt x="4796894" y="9190648"/>
                </a:lnTo>
                <a:cubicBezTo>
                  <a:pt x="4786382" y="9190648"/>
                  <a:pt x="4775870" y="9190648"/>
                  <a:pt x="4765359" y="9190648"/>
                </a:cubicBezTo>
                <a:cubicBezTo>
                  <a:pt x="4765359" y="9190648"/>
                  <a:pt x="4765359" y="9185394"/>
                  <a:pt x="4765359" y="9174882"/>
                </a:cubicBezTo>
                <a:close/>
                <a:moveTo>
                  <a:pt x="2368760" y="9174882"/>
                </a:moveTo>
                <a:cubicBezTo>
                  <a:pt x="2368760" y="9185394"/>
                  <a:pt x="2368760" y="9190648"/>
                  <a:pt x="2368760" y="9190648"/>
                </a:cubicBezTo>
                <a:lnTo>
                  <a:pt x="2384526" y="9190648"/>
                </a:lnTo>
                <a:cubicBezTo>
                  <a:pt x="2384526" y="9180137"/>
                  <a:pt x="2379270" y="9174882"/>
                  <a:pt x="2368760" y="9174882"/>
                </a:cubicBezTo>
                <a:close/>
                <a:moveTo>
                  <a:pt x="650144" y="9174882"/>
                </a:moveTo>
                <a:lnTo>
                  <a:pt x="618613" y="9206417"/>
                </a:lnTo>
                <a:lnTo>
                  <a:pt x="618613" y="9222183"/>
                </a:lnTo>
                <a:lnTo>
                  <a:pt x="634378" y="9206417"/>
                </a:lnTo>
                <a:lnTo>
                  <a:pt x="634378" y="9237949"/>
                </a:lnTo>
                <a:cubicBezTo>
                  <a:pt x="634378" y="9248461"/>
                  <a:pt x="639634" y="9253718"/>
                  <a:pt x="650144" y="9253718"/>
                </a:cubicBezTo>
                <a:lnTo>
                  <a:pt x="665912" y="9237949"/>
                </a:lnTo>
                <a:lnTo>
                  <a:pt x="634378" y="9206417"/>
                </a:lnTo>
                <a:cubicBezTo>
                  <a:pt x="655401" y="9195905"/>
                  <a:pt x="660655" y="9185394"/>
                  <a:pt x="650144" y="9174882"/>
                </a:cubicBezTo>
                <a:close/>
                <a:moveTo>
                  <a:pt x="348598" y="9166998"/>
                </a:moveTo>
                <a:cubicBezTo>
                  <a:pt x="347286" y="9166998"/>
                  <a:pt x="345313" y="9169627"/>
                  <a:pt x="342686" y="9174882"/>
                </a:cubicBezTo>
                <a:cubicBezTo>
                  <a:pt x="337431" y="9185394"/>
                  <a:pt x="332175" y="9201160"/>
                  <a:pt x="326920" y="9222183"/>
                </a:cubicBezTo>
                <a:cubicBezTo>
                  <a:pt x="321663" y="9243206"/>
                  <a:pt x="324291" y="9253718"/>
                  <a:pt x="334802" y="9253718"/>
                </a:cubicBezTo>
                <a:cubicBezTo>
                  <a:pt x="345316" y="9253718"/>
                  <a:pt x="345316" y="9264229"/>
                  <a:pt x="334802" y="9285252"/>
                </a:cubicBezTo>
                <a:lnTo>
                  <a:pt x="350570" y="9269484"/>
                </a:lnTo>
                <a:cubicBezTo>
                  <a:pt x="361082" y="9258972"/>
                  <a:pt x="366337" y="9245833"/>
                  <a:pt x="366337" y="9230067"/>
                </a:cubicBezTo>
                <a:cubicBezTo>
                  <a:pt x="366337" y="9214299"/>
                  <a:pt x="363709" y="9203789"/>
                  <a:pt x="358452" y="9198533"/>
                </a:cubicBezTo>
                <a:cubicBezTo>
                  <a:pt x="353198" y="9193276"/>
                  <a:pt x="350570" y="9185394"/>
                  <a:pt x="350570" y="9174882"/>
                </a:cubicBezTo>
                <a:cubicBezTo>
                  <a:pt x="350570" y="9169627"/>
                  <a:pt x="349914" y="9166998"/>
                  <a:pt x="348598" y="9166998"/>
                </a:cubicBezTo>
                <a:close/>
                <a:moveTo>
                  <a:pt x="6878153" y="9159114"/>
                </a:moveTo>
                <a:cubicBezTo>
                  <a:pt x="6878153" y="9159114"/>
                  <a:pt x="6883407" y="9159114"/>
                  <a:pt x="6893919" y="9159114"/>
                </a:cubicBezTo>
                <a:lnTo>
                  <a:pt x="6878153" y="9174882"/>
                </a:lnTo>
                <a:close/>
                <a:moveTo>
                  <a:pt x="3992770" y="9159114"/>
                </a:moveTo>
                <a:cubicBezTo>
                  <a:pt x="4003282" y="9159114"/>
                  <a:pt x="4008538" y="9164371"/>
                  <a:pt x="4008538" y="9174882"/>
                </a:cubicBezTo>
                <a:lnTo>
                  <a:pt x="3977004" y="9190648"/>
                </a:lnTo>
                <a:cubicBezTo>
                  <a:pt x="3977004" y="9180137"/>
                  <a:pt x="3977004" y="9174882"/>
                  <a:pt x="3977004" y="9174882"/>
                </a:cubicBezTo>
                <a:cubicBezTo>
                  <a:pt x="3977004" y="9174882"/>
                  <a:pt x="3982261" y="9169625"/>
                  <a:pt x="3992770" y="9159114"/>
                </a:cubicBezTo>
                <a:close/>
                <a:moveTo>
                  <a:pt x="756573" y="9151232"/>
                </a:moveTo>
                <a:cubicBezTo>
                  <a:pt x="753946" y="9151232"/>
                  <a:pt x="750002" y="9153859"/>
                  <a:pt x="744748" y="9159114"/>
                </a:cubicBezTo>
                <a:cubicBezTo>
                  <a:pt x="744748" y="9159114"/>
                  <a:pt x="744748" y="9164371"/>
                  <a:pt x="744748" y="9174882"/>
                </a:cubicBezTo>
                <a:cubicBezTo>
                  <a:pt x="755259" y="9174882"/>
                  <a:pt x="760514" y="9169625"/>
                  <a:pt x="760514" y="9159114"/>
                </a:cubicBezTo>
                <a:cubicBezTo>
                  <a:pt x="760514" y="9153859"/>
                  <a:pt x="759201" y="9151232"/>
                  <a:pt x="756573" y="9151232"/>
                </a:cubicBezTo>
                <a:close/>
                <a:moveTo>
                  <a:pt x="5916359" y="9143348"/>
                </a:moveTo>
                <a:cubicBezTo>
                  <a:pt x="5916359" y="9143348"/>
                  <a:pt x="5916359" y="9151232"/>
                  <a:pt x="5916359" y="9166998"/>
                </a:cubicBezTo>
                <a:cubicBezTo>
                  <a:pt x="5916359" y="9182764"/>
                  <a:pt x="5916359" y="9195905"/>
                  <a:pt x="5916359" y="9206417"/>
                </a:cubicBezTo>
                <a:lnTo>
                  <a:pt x="5900592" y="9174882"/>
                </a:lnTo>
                <a:close/>
                <a:moveTo>
                  <a:pt x="5112235" y="9143348"/>
                </a:moveTo>
                <a:lnTo>
                  <a:pt x="5096469" y="9174882"/>
                </a:lnTo>
                <a:cubicBezTo>
                  <a:pt x="5064935" y="9206417"/>
                  <a:pt x="5059680" y="9232695"/>
                  <a:pt x="5080701" y="9253718"/>
                </a:cubicBezTo>
                <a:lnTo>
                  <a:pt x="5096469" y="9237949"/>
                </a:lnTo>
                <a:lnTo>
                  <a:pt x="5112235" y="9206417"/>
                </a:lnTo>
                <a:lnTo>
                  <a:pt x="5112235" y="9174882"/>
                </a:lnTo>
                <a:close/>
                <a:moveTo>
                  <a:pt x="4828428" y="9143348"/>
                </a:moveTo>
                <a:lnTo>
                  <a:pt x="4844194" y="9159114"/>
                </a:lnTo>
                <a:lnTo>
                  <a:pt x="4828428" y="9174882"/>
                </a:lnTo>
                <a:close/>
                <a:moveTo>
                  <a:pt x="35228" y="9143348"/>
                </a:moveTo>
                <a:lnTo>
                  <a:pt x="35228" y="9174882"/>
                </a:lnTo>
                <a:cubicBezTo>
                  <a:pt x="45740" y="9174882"/>
                  <a:pt x="50995" y="9164371"/>
                  <a:pt x="50995" y="9143348"/>
                </a:cubicBezTo>
                <a:close/>
                <a:moveTo>
                  <a:pt x="1611938" y="9127581"/>
                </a:moveTo>
                <a:cubicBezTo>
                  <a:pt x="1611938" y="9127581"/>
                  <a:pt x="1611938" y="9132836"/>
                  <a:pt x="1611938" y="9143348"/>
                </a:cubicBezTo>
                <a:cubicBezTo>
                  <a:pt x="1611938" y="9143348"/>
                  <a:pt x="1611938" y="9145975"/>
                  <a:pt x="1611938" y="9151232"/>
                </a:cubicBezTo>
                <a:cubicBezTo>
                  <a:pt x="1611938" y="9156486"/>
                  <a:pt x="1611938" y="9159114"/>
                  <a:pt x="1611938" y="9159114"/>
                </a:cubicBezTo>
                <a:lnTo>
                  <a:pt x="1596171" y="9143348"/>
                </a:lnTo>
                <a:close/>
                <a:moveTo>
                  <a:pt x="784165" y="9127581"/>
                </a:moveTo>
                <a:cubicBezTo>
                  <a:pt x="778910" y="9127581"/>
                  <a:pt x="776282" y="9132836"/>
                  <a:pt x="776282" y="9143348"/>
                </a:cubicBezTo>
                <a:cubicBezTo>
                  <a:pt x="776282" y="9143348"/>
                  <a:pt x="776282" y="9145975"/>
                  <a:pt x="776282" y="9151232"/>
                </a:cubicBezTo>
                <a:cubicBezTo>
                  <a:pt x="776282" y="9156486"/>
                  <a:pt x="771027" y="9164371"/>
                  <a:pt x="760514" y="9174882"/>
                </a:cubicBezTo>
                <a:lnTo>
                  <a:pt x="807817" y="9159114"/>
                </a:lnTo>
                <a:cubicBezTo>
                  <a:pt x="818329" y="9148604"/>
                  <a:pt x="818329" y="9143348"/>
                  <a:pt x="807817" y="9143348"/>
                </a:cubicBezTo>
                <a:cubicBezTo>
                  <a:pt x="797305" y="9132836"/>
                  <a:pt x="789421" y="9127581"/>
                  <a:pt x="784165" y="9127581"/>
                </a:cubicBezTo>
                <a:close/>
                <a:moveTo>
                  <a:pt x="4970333" y="9111813"/>
                </a:moveTo>
                <a:cubicBezTo>
                  <a:pt x="4980844" y="9111813"/>
                  <a:pt x="4980844" y="9127581"/>
                  <a:pt x="4970333" y="9159114"/>
                </a:cubicBezTo>
                <a:cubicBezTo>
                  <a:pt x="4959821" y="9190648"/>
                  <a:pt x="4951937" y="9206417"/>
                  <a:pt x="4946680" y="9206417"/>
                </a:cubicBezTo>
                <a:cubicBezTo>
                  <a:pt x="4941426" y="9206417"/>
                  <a:pt x="4938798" y="9195905"/>
                  <a:pt x="4938798" y="9174882"/>
                </a:cubicBezTo>
                <a:close/>
                <a:moveTo>
                  <a:pt x="681678" y="9111813"/>
                </a:moveTo>
                <a:lnTo>
                  <a:pt x="665912" y="9127581"/>
                </a:lnTo>
                <a:cubicBezTo>
                  <a:pt x="644889" y="9148604"/>
                  <a:pt x="644889" y="9164371"/>
                  <a:pt x="665912" y="9174882"/>
                </a:cubicBezTo>
                <a:close/>
                <a:moveTo>
                  <a:pt x="6909687" y="9096047"/>
                </a:moveTo>
                <a:lnTo>
                  <a:pt x="6909687" y="9111813"/>
                </a:lnTo>
                <a:cubicBezTo>
                  <a:pt x="6899175" y="9122325"/>
                  <a:pt x="6893919" y="9127581"/>
                  <a:pt x="6893919" y="9127581"/>
                </a:cubicBezTo>
                <a:cubicBezTo>
                  <a:pt x="6893919" y="9117070"/>
                  <a:pt x="6899175" y="9106556"/>
                  <a:pt x="6909687" y="9096047"/>
                </a:cubicBezTo>
                <a:close/>
                <a:moveTo>
                  <a:pt x="3977004" y="9096047"/>
                </a:moveTo>
                <a:cubicBezTo>
                  <a:pt x="3977004" y="9096047"/>
                  <a:pt x="3977004" y="9101301"/>
                  <a:pt x="3977004" y="9111813"/>
                </a:cubicBezTo>
                <a:cubicBezTo>
                  <a:pt x="3977004" y="9122325"/>
                  <a:pt x="3971747" y="9127581"/>
                  <a:pt x="3961238" y="9127581"/>
                </a:cubicBezTo>
                <a:cubicBezTo>
                  <a:pt x="3961238" y="9117070"/>
                  <a:pt x="3961238" y="9111813"/>
                  <a:pt x="3961238" y="9111813"/>
                </a:cubicBezTo>
                <a:close/>
                <a:moveTo>
                  <a:pt x="1848444" y="9080278"/>
                </a:moveTo>
                <a:cubicBezTo>
                  <a:pt x="1837935" y="9080278"/>
                  <a:pt x="1832678" y="9090790"/>
                  <a:pt x="1832678" y="9111813"/>
                </a:cubicBezTo>
                <a:cubicBezTo>
                  <a:pt x="1832678" y="9111813"/>
                  <a:pt x="1830051" y="9109186"/>
                  <a:pt x="1824794" y="9103929"/>
                </a:cubicBezTo>
                <a:cubicBezTo>
                  <a:pt x="1819539" y="9098674"/>
                  <a:pt x="1816910" y="9096047"/>
                  <a:pt x="1816910" y="9096047"/>
                </a:cubicBezTo>
                <a:cubicBezTo>
                  <a:pt x="1816910" y="9096047"/>
                  <a:pt x="1811655" y="9101301"/>
                  <a:pt x="1801144" y="9111813"/>
                </a:cubicBezTo>
                <a:cubicBezTo>
                  <a:pt x="1801144" y="9111813"/>
                  <a:pt x="1806400" y="9111813"/>
                  <a:pt x="1816910" y="9111813"/>
                </a:cubicBezTo>
                <a:lnTo>
                  <a:pt x="1832678" y="9111813"/>
                </a:lnTo>
                <a:lnTo>
                  <a:pt x="1848444" y="9127581"/>
                </a:lnTo>
                <a:cubicBezTo>
                  <a:pt x="1858956" y="9127581"/>
                  <a:pt x="1861586" y="9124952"/>
                  <a:pt x="1856329" y="9119697"/>
                </a:cubicBezTo>
                <a:cubicBezTo>
                  <a:pt x="1851071" y="9114440"/>
                  <a:pt x="1853701" y="9106556"/>
                  <a:pt x="1864213" y="9096047"/>
                </a:cubicBezTo>
                <a:cubicBezTo>
                  <a:pt x="1874725" y="9085535"/>
                  <a:pt x="1874725" y="9080278"/>
                  <a:pt x="1864213" y="9080278"/>
                </a:cubicBezTo>
                <a:cubicBezTo>
                  <a:pt x="1864213" y="9080278"/>
                  <a:pt x="1858956" y="9080278"/>
                  <a:pt x="1848444" y="9080278"/>
                </a:cubicBezTo>
                <a:close/>
                <a:moveTo>
                  <a:pt x="5709416" y="9068453"/>
                </a:moveTo>
                <a:cubicBezTo>
                  <a:pt x="5708101" y="9068453"/>
                  <a:pt x="5706130" y="9069769"/>
                  <a:pt x="5703503" y="9072396"/>
                </a:cubicBezTo>
                <a:cubicBezTo>
                  <a:pt x="5698248" y="9077651"/>
                  <a:pt x="5700875" y="9085535"/>
                  <a:pt x="5711387" y="9096047"/>
                </a:cubicBezTo>
                <a:lnTo>
                  <a:pt x="5695619" y="9096047"/>
                </a:lnTo>
                <a:cubicBezTo>
                  <a:pt x="5695619" y="9096047"/>
                  <a:pt x="5695619" y="9098674"/>
                  <a:pt x="5695619" y="9103929"/>
                </a:cubicBezTo>
                <a:cubicBezTo>
                  <a:pt x="5695619" y="9109186"/>
                  <a:pt x="5690364" y="9117070"/>
                  <a:pt x="5679852" y="9127581"/>
                </a:cubicBezTo>
                <a:cubicBezTo>
                  <a:pt x="5669341" y="9138091"/>
                  <a:pt x="5664086" y="9135463"/>
                  <a:pt x="5664086" y="9119697"/>
                </a:cubicBezTo>
                <a:cubicBezTo>
                  <a:pt x="5664086" y="9103929"/>
                  <a:pt x="5661457" y="9101301"/>
                  <a:pt x="5656202" y="9111813"/>
                </a:cubicBezTo>
                <a:cubicBezTo>
                  <a:pt x="5650947" y="9122325"/>
                  <a:pt x="5648318" y="9132836"/>
                  <a:pt x="5648318" y="9143348"/>
                </a:cubicBezTo>
                <a:cubicBezTo>
                  <a:pt x="5648318" y="9143348"/>
                  <a:pt x="5648318" y="9148604"/>
                  <a:pt x="5648318" y="9159114"/>
                </a:cubicBezTo>
                <a:cubicBezTo>
                  <a:pt x="5648318" y="9169625"/>
                  <a:pt x="5643063" y="9174882"/>
                  <a:pt x="5632550" y="9174882"/>
                </a:cubicBezTo>
                <a:cubicBezTo>
                  <a:pt x="5622040" y="9195905"/>
                  <a:pt x="5622040" y="9206417"/>
                  <a:pt x="5632550" y="9206417"/>
                </a:cubicBezTo>
                <a:cubicBezTo>
                  <a:pt x="5643063" y="9206417"/>
                  <a:pt x="5643063" y="9216926"/>
                  <a:pt x="5632550" y="9237949"/>
                </a:cubicBezTo>
                <a:lnTo>
                  <a:pt x="5648318" y="9253718"/>
                </a:lnTo>
                <a:cubicBezTo>
                  <a:pt x="5648318" y="9264229"/>
                  <a:pt x="5648318" y="9269484"/>
                  <a:pt x="5648318" y="9269484"/>
                </a:cubicBezTo>
                <a:lnTo>
                  <a:pt x="5648318" y="9285252"/>
                </a:lnTo>
                <a:lnTo>
                  <a:pt x="5679852" y="9269484"/>
                </a:lnTo>
                <a:cubicBezTo>
                  <a:pt x="5679852" y="9237949"/>
                  <a:pt x="5695619" y="9222183"/>
                  <a:pt x="5727153" y="9222183"/>
                </a:cubicBezTo>
                <a:cubicBezTo>
                  <a:pt x="5737665" y="9222183"/>
                  <a:pt x="5742922" y="9222183"/>
                  <a:pt x="5742922" y="9222183"/>
                </a:cubicBezTo>
                <a:lnTo>
                  <a:pt x="5742922" y="9206417"/>
                </a:lnTo>
                <a:cubicBezTo>
                  <a:pt x="5732410" y="9195905"/>
                  <a:pt x="5727153" y="9180137"/>
                  <a:pt x="5727153" y="9159114"/>
                </a:cubicBezTo>
                <a:cubicBezTo>
                  <a:pt x="5727153" y="9159114"/>
                  <a:pt x="5727153" y="9153859"/>
                  <a:pt x="5727153" y="9143348"/>
                </a:cubicBezTo>
                <a:cubicBezTo>
                  <a:pt x="5727153" y="9132836"/>
                  <a:pt x="5727153" y="9127581"/>
                  <a:pt x="5727153" y="9127581"/>
                </a:cubicBezTo>
                <a:cubicBezTo>
                  <a:pt x="5716642" y="9117070"/>
                  <a:pt x="5716642" y="9106556"/>
                  <a:pt x="5727153" y="9096047"/>
                </a:cubicBezTo>
                <a:lnTo>
                  <a:pt x="5727153" y="9080278"/>
                </a:lnTo>
                <a:cubicBezTo>
                  <a:pt x="5716642" y="9080278"/>
                  <a:pt x="5711387" y="9077651"/>
                  <a:pt x="5711387" y="9072396"/>
                </a:cubicBezTo>
                <a:cubicBezTo>
                  <a:pt x="5711387" y="9069769"/>
                  <a:pt x="5710730" y="9068453"/>
                  <a:pt x="5709416" y="9068453"/>
                </a:cubicBezTo>
                <a:close/>
                <a:moveTo>
                  <a:pt x="4481551" y="9064512"/>
                </a:moveTo>
                <a:cubicBezTo>
                  <a:pt x="4481551" y="9075024"/>
                  <a:pt x="4481551" y="9080278"/>
                  <a:pt x="4481551" y="9080278"/>
                </a:cubicBezTo>
                <a:cubicBezTo>
                  <a:pt x="4481551" y="9080278"/>
                  <a:pt x="4476295" y="9080278"/>
                  <a:pt x="4465785" y="9080278"/>
                </a:cubicBezTo>
                <a:cubicBezTo>
                  <a:pt x="4465785" y="9069769"/>
                  <a:pt x="4471040" y="9064512"/>
                  <a:pt x="4481551" y="9064512"/>
                </a:cubicBezTo>
                <a:close/>
                <a:moveTo>
                  <a:pt x="5001865" y="9048746"/>
                </a:moveTo>
                <a:cubicBezTo>
                  <a:pt x="5001865" y="9059255"/>
                  <a:pt x="4996611" y="9069769"/>
                  <a:pt x="4986099" y="9080278"/>
                </a:cubicBezTo>
                <a:lnTo>
                  <a:pt x="4970333" y="9096047"/>
                </a:lnTo>
                <a:cubicBezTo>
                  <a:pt x="4970333" y="9085535"/>
                  <a:pt x="4975588" y="9075024"/>
                  <a:pt x="4986099" y="9064512"/>
                </a:cubicBezTo>
                <a:close/>
                <a:moveTo>
                  <a:pt x="3772032" y="9048746"/>
                </a:moveTo>
                <a:lnTo>
                  <a:pt x="3756264" y="9111813"/>
                </a:lnTo>
                <a:lnTo>
                  <a:pt x="3724729" y="9127581"/>
                </a:lnTo>
                <a:lnTo>
                  <a:pt x="3740498" y="9111813"/>
                </a:lnTo>
                <a:cubicBezTo>
                  <a:pt x="3740498" y="9101301"/>
                  <a:pt x="3745755" y="9090790"/>
                  <a:pt x="3756264" y="9080278"/>
                </a:cubicBezTo>
                <a:cubicBezTo>
                  <a:pt x="3756264" y="9069769"/>
                  <a:pt x="3758891" y="9061885"/>
                  <a:pt x="3764148" y="9056628"/>
                </a:cubicBezTo>
                <a:cubicBezTo>
                  <a:pt x="3769405" y="9051373"/>
                  <a:pt x="3772032" y="9048746"/>
                  <a:pt x="3772032" y="9048746"/>
                </a:cubicBezTo>
                <a:close/>
                <a:moveTo>
                  <a:pt x="4954564" y="9032978"/>
                </a:moveTo>
                <a:lnTo>
                  <a:pt x="4938798" y="9080278"/>
                </a:lnTo>
                <a:cubicBezTo>
                  <a:pt x="4938798" y="9080278"/>
                  <a:pt x="4938798" y="9085535"/>
                  <a:pt x="4938798" y="9096047"/>
                </a:cubicBezTo>
                <a:cubicBezTo>
                  <a:pt x="4938798" y="9106556"/>
                  <a:pt x="4938798" y="9117070"/>
                  <a:pt x="4938798" y="9127581"/>
                </a:cubicBezTo>
                <a:cubicBezTo>
                  <a:pt x="4917775" y="9222183"/>
                  <a:pt x="4896752" y="9269484"/>
                  <a:pt x="4875728" y="9269484"/>
                </a:cubicBezTo>
                <a:cubicBezTo>
                  <a:pt x="4875728" y="9269484"/>
                  <a:pt x="4875728" y="9264229"/>
                  <a:pt x="4875728" y="9253718"/>
                </a:cubicBezTo>
                <a:cubicBezTo>
                  <a:pt x="4875728" y="9243206"/>
                  <a:pt x="4891497" y="9195905"/>
                  <a:pt x="4923030" y="9111813"/>
                </a:cubicBezTo>
                <a:cubicBezTo>
                  <a:pt x="4933541" y="9090790"/>
                  <a:pt x="4938798" y="9069769"/>
                  <a:pt x="4938798" y="9048746"/>
                </a:cubicBezTo>
                <a:cubicBezTo>
                  <a:pt x="4938798" y="9048746"/>
                  <a:pt x="4941426" y="9046116"/>
                  <a:pt x="4946680" y="9040862"/>
                </a:cubicBezTo>
                <a:cubicBezTo>
                  <a:pt x="4951937" y="9035605"/>
                  <a:pt x="4954564" y="9032978"/>
                  <a:pt x="4954564" y="9032978"/>
                </a:cubicBezTo>
                <a:close/>
                <a:moveTo>
                  <a:pt x="3614361" y="9032978"/>
                </a:moveTo>
                <a:cubicBezTo>
                  <a:pt x="3603849" y="9032978"/>
                  <a:pt x="3598593" y="9035605"/>
                  <a:pt x="3598593" y="9040862"/>
                </a:cubicBezTo>
                <a:cubicBezTo>
                  <a:pt x="3598593" y="9046116"/>
                  <a:pt x="3603849" y="9048746"/>
                  <a:pt x="3614361" y="9048746"/>
                </a:cubicBezTo>
                <a:cubicBezTo>
                  <a:pt x="3624873" y="9048746"/>
                  <a:pt x="3630127" y="9054001"/>
                  <a:pt x="3630127" y="9064512"/>
                </a:cubicBezTo>
                <a:lnTo>
                  <a:pt x="3645894" y="9064512"/>
                </a:lnTo>
                <a:cubicBezTo>
                  <a:pt x="3645894" y="9054001"/>
                  <a:pt x="3643269" y="9046116"/>
                  <a:pt x="3638012" y="9040862"/>
                </a:cubicBezTo>
                <a:cubicBezTo>
                  <a:pt x="3632755" y="9035605"/>
                  <a:pt x="3624873" y="9032978"/>
                  <a:pt x="3614361" y="9032978"/>
                </a:cubicBezTo>
                <a:close/>
                <a:moveTo>
                  <a:pt x="1627706" y="9032978"/>
                </a:moveTo>
                <a:cubicBezTo>
                  <a:pt x="1638216" y="9032978"/>
                  <a:pt x="1643473" y="9038234"/>
                  <a:pt x="1643473" y="9048746"/>
                </a:cubicBezTo>
                <a:cubicBezTo>
                  <a:pt x="1643473" y="9059255"/>
                  <a:pt x="1638216" y="9064512"/>
                  <a:pt x="1627706" y="9064512"/>
                </a:cubicBezTo>
                <a:cubicBezTo>
                  <a:pt x="1617195" y="9064512"/>
                  <a:pt x="1611938" y="9064512"/>
                  <a:pt x="1611938" y="9064512"/>
                </a:cubicBezTo>
                <a:cubicBezTo>
                  <a:pt x="1611938" y="9054001"/>
                  <a:pt x="1614568" y="9048746"/>
                  <a:pt x="1619822" y="9048746"/>
                </a:cubicBezTo>
                <a:cubicBezTo>
                  <a:pt x="1625079" y="9048746"/>
                  <a:pt x="1627706" y="9043489"/>
                  <a:pt x="1627706" y="9032978"/>
                </a:cubicBezTo>
                <a:close/>
                <a:moveTo>
                  <a:pt x="4859962" y="9017211"/>
                </a:moveTo>
                <a:lnTo>
                  <a:pt x="4875728" y="9032978"/>
                </a:lnTo>
                <a:cubicBezTo>
                  <a:pt x="4886241" y="9043489"/>
                  <a:pt x="4880986" y="9048746"/>
                  <a:pt x="4859962" y="9048746"/>
                </a:cubicBezTo>
                <a:lnTo>
                  <a:pt x="4844194" y="9032978"/>
                </a:lnTo>
                <a:cubicBezTo>
                  <a:pt x="4844194" y="9022466"/>
                  <a:pt x="4849451" y="9017211"/>
                  <a:pt x="4859962" y="9017211"/>
                </a:cubicBezTo>
                <a:close/>
                <a:moveTo>
                  <a:pt x="4804778" y="9017211"/>
                </a:moveTo>
                <a:cubicBezTo>
                  <a:pt x="4810032" y="9017211"/>
                  <a:pt x="4817917" y="9017211"/>
                  <a:pt x="4828428" y="9017211"/>
                </a:cubicBezTo>
                <a:cubicBezTo>
                  <a:pt x="4828428" y="9027721"/>
                  <a:pt x="4823171" y="9032978"/>
                  <a:pt x="4812662" y="9032978"/>
                </a:cubicBezTo>
                <a:cubicBezTo>
                  <a:pt x="4802150" y="9022466"/>
                  <a:pt x="4799521" y="9017211"/>
                  <a:pt x="4804778" y="9017211"/>
                </a:cubicBezTo>
                <a:close/>
                <a:moveTo>
                  <a:pt x="7004289" y="9001443"/>
                </a:moveTo>
                <a:lnTo>
                  <a:pt x="7035824" y="9017211"/>
                </a:lnTo>
                <a:lnTo>
                  <a:pt x="7020057" y="9017211"/>
                </a:lnTo>
                <a:cubicBezTo>
                  <a:pt x="7009544" y="9027721"/>
                  <a:pt x="7004289" y="9035605"/>
                  <a:pt x="7004289" y="9040862"/>
                </a:cubicBezTo>
                <a:cubicBezTo>
                  <a:pt x="7004289" y="9046116"/>
                  <a:pt x="7001662" y="9048746"/>
                  <a:pt x="6996405" y="9048746"/>
                </a:cubicBezTo>
                <a:cubicBezTo>
                  <a:pt x="6991150" y="9048746"/>
                  <a:pt x="6988523" y="9048746"/>
                  <a:pt x="6988523" y="9048746"/>
                </a:cubicBezTo>
                <a:lnTo>
                  <a:pt x="6972754" y="9064512"/>
                </a:lnTo>
                <a:lnTo>
                  <a:pt x="6956988" y="9080278"/>
                </a:lnTo>
                <a:cubicBezTo>
                  <a:pt x="6956988" y="9069769"/>
                  <a:pt x="6962243" y="9054001"/>
                  <a:pt x="6972754" y="9032978"/>
                </a:cubicBezTo>
                <a:cubicBezTo>
                  <a:pt x="6983266" y="9011954"/>
                  <a:pt x="6993777" y="9001443"/>
                  <a:pt x="7004289" y="9001443"/>
                </a:cubicBezTo>
                <a:close/>
                <a:moveTo>
                  <a:pt x="6941220" y="9001443"/>
                </a:moveTo>
                <a:lnTo>
                  <a:pt x="6941220" y="9032978"/>
                </a:lnTo>
                <a:lnTo>
                  <a:pt x="6925454" y="9032978"/>
                </a:lnTo>
                <a:cubicBezTo>
                  <a:pt x="6925454" y="9032978"/>
                  <a:pt x="6928081" y="9027721"/>
                  <a:pt x="6933338" y="9017211"/>
                </a:cubicBezTo>
                <a:cubicBezTo>
                  <a:pt x="6938592" y="9006700"/>
                  <a:pt x="6941220" y="9001443"/>
                  <a:pt x="6941220" y="9001443"/>
                </a:cubicBezTo>
                <a:close/>
                <a:moveTo>
                  <a:pt x="7146192" y="8985677"/>
                </a:moveTo>
                <a:lnTo>
                  <a:pt x="7114659" y="9096047"/>
                </a:lnTo>
                <a:cubicBezTo>
                  <a:pt x="7114659" y="9096047"/>
                  <a:pt x="7114659" y="9101301"/>
                  <a:pt x="7114659" y="9111813"/>
                </a:cubicBezTo>
                <a:lnTo>
                  <a:pt x="7098891" y="9127581"/>
                </a:lnTo>
                <a:lnTo>
                  <a:pt x="7083124" y="9127581"/>
                </a:lnTo>
                <a:cubicBezTo>
                  <a:pt x="7083124" y="9127581"/>
                  <a:pt x="7088381" y="9114440"/>
                  <a:pt x="7098891" y="9088163"/>
                </a:cubicBezTo>
                <a:cubicBezTo>
                  <a:pt x="7109403" y="9061885"/>
                  <a:pt x="7119914" y="9038234"/>
                  <a:pt x="7130425" y="9017211"/>
                </a:cubicBezTo>
                <a:cubicBezTo>
                  <a:pt x="7140937" y="8996188"/>
                  <a:pt x="7146192" y="8985677"/>
                  <a:pt x="7146192" y="8985677"/>
                </a:cubicBezTo>
                <a:close/>
                <a:moveTo>
                  <a:pt x="1879979" y="8985677"/>
                </a:moveTo>
                <a:lnTo>
                  <a:pt x="1879979" y="9001443"/>
                </a:lnTo>
                <a:cubicBezTo>
                  <a:pt x="1879979" y="9001443"/>
                  <a:pt x="1885235" y="9001443"/>
                  <a:pt x="1895745" y="9001443"/>
                </a:cubicBezTo>
                <a:cubicBezTo>
                  <a:pt x="1895745" y="8990933"/>
                  <a:pt x="1890491" y="8985677"/>
                  <a:pt x="1879979" y="8985677"/>
                </a:cubicBezTo>
                <a:close/>
                <a:moveTo>
                  <a:pt x="933953" y="8985677"/>
                </a:moveTo>
                <a:cubicBezTo>
                  <a:pt x="933953" y="8985677"/>
                  <a:pt x="928697" y="8990933"/>
                  <a:pt x="918186" y="9001443"/>
                </a:cubicBezTo>
                <a:cubicBezTo>
                  <a:pt x="907673" y="9011954"/>
                  <a:pt x="902419" y="9017211"/>
                  <a:pt x="902419" y="9017211"/>
                </a:cubicBezTo>
                <a:lnTo>
                  <a:pt x="933953" y="9017211"/>
                </a:lnTo>
                <a:close/>
                <a:moveTo>
                  <a:pt x="129831" y="8985677"/>
                </a:moveTo>
                <a:lnTo>
                  <a:pt x="66761" y="9080278"/>
                </a:lnTo>
                <a:cubicBezTo>
                  <a:pt x="66761" y="9090790"/>
                  <a:pt x="66761" y="9096047"/>
                  <a:pt x="66761" y="9096047"/>
                </a:cubicBezTo>
                <a:lnTo>
                  <a:pt x="66761" y="9127581"/>
                </a:lnTo>
                <a:lnTo>
                  <a:pt x="66761" y="9143348"/>
                </a:lnTo>
                <a:lnTo>
                  <a:pt x="98295" y="9111813"/>
                </a:lnTo>
                <a:cubicBezTo>
                  <a:pt x="108807" y="9090790"/>
                  <a:pt x="119319" y="9075024"/>
                  <a:pt x="129831" y="9064512"/>
                </a:cubicBezTo>
                <a:cubicBezTo>
                  <a:pt x="140342" y="9064512"/>
                  <a:pt x="145596" y="9051373"/>
                  <a:pt x="145596" y="9025093"/>
                </a:cubicBezTo>
                <a:cubicBezTo>
                  <a:pt x="145596" y="8998816"/>
                  <a:pt x="140342" y="8985677"/>
                  <a:pt x="129831" y="8985677"/>
                </a:cubicBezTo>
                <a:close/>
                <a:moveTo>
                  <a:pt x="6026729" y="8969908"/>
                </a:moveTo>
                <a:cubicBezTo>
                  <a:pt x="6026729" y="8969908"/>
                  <a:pt x="6031983" y="8969908"/>
                  <a:pt x="6042495" y="8969908"/>
                </a:cubicBezTo>
                <a:cubicBezTo>
                  <a:pt x="6042495" y="8969908"/>
                  <a:pt x="6042495" y="8975165"/>
                  <a:pt x="6042495" y="8985677"/>
                </a:cubicBezTo>
                <a:cubicBezTo>
                  <a:pt x="6031983" y="8985677"/>
                  <a:pt x="6026729" y="8985677"/>
                  <a:pt x="6026729" y="8985677"/>
                </a:cubicBezTo>
                <a:cubicBezTo>
                  <a:pt x="6026729" y="8975165"/>
                  <a:pt x="6026729" y="8969908"/>
                  <a:pt x="6026729" y="8969908"/>
                </a:cubicBezTo>
                <a:close/>
                <a:moveTo>
                  <a:pt x="5632550" y="8969908"/>
                </a:moveTo>
                <a:lnTo>
                  <a:pt x="5632550" y="9001443"/>
                </a:lnTo>
                <a:lnTo>
                  <a:pt x="5648318" y="8985677"/>
                </a:lnTo>
                <a:close/>
                <a:moveTo>
                  <a:pt x="997021" y="8969908"/>
                </a:moveTo>
                <a:cubicBezTo>
                  <a:pt x="997021" y="8969908"/>
                  <a:pt x="997021" y="8975165"/>
                  <a:pt x="997021" y="8985677"/>
                </a:cubicBezTo>
                <a:cubicBezTo>
                  <a:pt x="986511" y="8985677"/>
                  <a:pt x="981254" y="8985677"/>
                  <a:pt x="981254" y="8985677"/>
                </a:cubicBezTo>
                <a:cubicBezTo>
                  <a:pt x="981254" y="8985677"/>
                  <a:pt x="983881" y="8983049"/>
                  <a:pt x="989138" y="8977792"/>
                </a:cubicBezTo>
                <a:cubicBezTo>
                  <a:pt x="994393" y="8972538"/>
                  <a:pt x="997021" y="8969908"/>
                  <a:pt x="997021" y="8969908"/>
                </a:cubicBezTo>
                <a:close/>
                <a:moveTo>
                  <a:pt x="7013750" y="8960450"/>
                </a:moveTo>
                <a:lnTo>
                  <a:pt x="7020057" y="8969908"/>
                </a:lnTo>
                <a:cubicBezTo>
                  <a:pt x="7020057" y="8969908"/>
                  <a:pt x="7020057" y="8972538"/>
                  <a:pt x="7020057" y="8977792"/>
                </a:cubicBezTo>
                <a:cubicBezTo>
                  <a:pt x="7020057" y="8983049"/>
                  <a:pt x="7014801" y="8985677"/>
                  <a:pt x="7004289" y="8985677"/>
                </a:cubicBezTo>
                <a:cubicBezTo>
                  <a:pt x="7004289" y="8985677"/>
                  <a:pt x="7004289" y="8980420"/>
                  <a:pt x="7004289" y="8969908"/>
                </a:cubicBezTo>
                <a:close/>
                <a:moveTo>
                  <a:pt x="7020057" y="8954142"/>
                </a:moveTo>
                <a:lnTo>
                  <a:pt x="7013750" y="8960450"/>
                </a:lnTo>
                <a:lnTo>
                  <a:pt x="7012173" y="8958083"/>
                </a:lnTo>
                <a:close/>
                <a:moveTo>
                  <a:pt x="5963660" y="8954142"/>
                </a:moveTo>
                <a:cubicBezTo>
                  <a:pt x="5974170" y="8954142"/>
                  <a:pt x="5979428" y="8959399"/>
                  <a:pt x="5979428" y="8969908"/>
                </a:cubicBezTo>
                <a:cubicBezTo>
                  <a:pt x="5979428" y="8980420"/>
                  <a:pt x="5979428" y="8990933"/>
                  <a:pt x="5979428" y="9001443"/>
                </a:cubicBezTo>
                <a:cubicBezTo>
                  <a:pt x="5968916" y="8990933"/>
                  <a:pt x="5958404" y="8990933"/>
                  <a:pt x="5947893" y="9001443"/>
                </a:cubicBezTo>
                <a:cubicBezTo>
                  <a:pt x="5937382" y="9001443"/>
                  <a:pt x="5932125" y="8998816"/>
                  <a:pt x="5932125" y="8993561"/>
                </a:cubicBezTo>
                <a:cubicBezTo>
                  <a:pt x="5932125" y="8988304"/>
                  <a:pt x="5934754" y="8983049"/>
                  <a:pt x="5940009" y="8977792"/>
                </a:cubicBezTo>
                <a:cubicBezTo>
                  <a:pt x="5945266" y="8972538"/>
                  <a:pt x="5947893" y="8969908"/>
                  <a:pt x="5947893" y="8969908"/>
                </a:cubicBezTo>
                <a:cubicBezTo>
                  <a:pt x="5958404" y="8969908"/>
                  <a:pt x="5963660" y="8969908"/>
                  <a:pt x="5963660" y="8969908"/>
                </a:cubicBezTo>
                <a:cubicBezTo>
                  <a:pt x="5963660" y="8959399"/>
                  <a:pt x="5963660" y="8954142"/>
                  <a:pt x="5963660" y="8954142"/>
                </a:cubicBezTo>
                <a:close/>
                <a:moveTo>
                  <a:pt x="1371490" y="8946258"/>
                </a:moveTo>
                <a:cubicBezTo>
                  <a:pt x="1374118" y="8946258"/>
                  <a:pt x="1375431" y="8948887"/>
                  <a:pt x="1375431" y="8954142"/>
                </a:cubicBezTo>
                <a:cubicBezTo>
                  <a:pt x="1364920" y="8964654"/>
                  <a:pt x="1354408" y="8975165"/>
                  <a:pt x="1343897" y="8985677"/>
                </a:cubicBezTo>
                <a:cubicBezTo>
                  <a:pt x="1343897" y="8975165"/>
                  <a:pt x="1349153" y="8964654"/>
                  <a:pt x="1359665" y="8954142"/>
                </a:cubicBezTo>
                <a:cubicBezTo>
                  <a:pt x="1364920" y="8948887"/>
                  <a:pt x="1368861" y="8946258"/>
                  <a:pt x="1371490" y="8946258"/>
                </a:cubicBezTo>
                <a:close/>
                <a:moveTo>
                  <a:pt x="7035824" y="8938376"/>
                </a:moveTo>
                <a:lnTo>
                  <a:pt x="7020413" y="8953786"/>
                </a:lnTo>
                <a:lnTo>
                  <a:pt x="7031880" y="8942317"/>
                </a:lnTo>
                <a:cubicBezTo>
                  <a:pt x="7034510" y="8939689"/>
                  <a:pt x="7035824" y="8938376"/>
                  <a:pt x="7035824" y="8938376"/>
                </a:cubicBezTo>
                <a:close/>
                <a:moveTo>
                  <a:pt x="4528853" y="8922607"/>
                </a:moveTo>
                <a:cubicBezTo>
                  <a:pt x="4528853" y="8933119"/>
                  <a:pt x="4526225" y="8938376"/>
                  <a:pt x="4520970" y="8938376"/>
                </a:cubicBezTo>
                <a:cubicBezTo>
                  <a:pt x="4515714" y="8938376"/>
                  <a:pt x="4513086" y="8938376"/>
                  <a:pt x="4513086" y="8938376"/>
                </a:cubicBezTo>
                <a:cubicBezTo>
                  <a:pt x="4513086" y="8938376"/>
                  <a:pt x="4513086" y="8935748"/>
                  <a:pt x="4513086" y="8930492"/>
                </a:cubicBezTo>
                <a:cubicBezTo>
                  <a:pt x="4513086" y="8925235"/>
                  <a:pt x="4518341" y="8922607"/>
                  <a:pt x="4528853" y="8922607"/>
                </a:cubicBezTo>
                <a:close/>
                <a:moveTo>
                  <a:pt x="4008538" y="8922607"/>
                </a:moveTo>
                <a:cubicBezTo>
                  <a:pt x="4040073" y="8922607"/>
                  <a:pt x="4040073" y="8938376"/>
                  <a:pt x="4008538" y="8969908"/>
                </a:cubicBezTo>
                <a:lnTo>
                  <a:pt x="3961238" y="9001443"/>
                </a:lnTo>
                <a:cubicBezTo>
                  <a:pt x="3961238" y="8959399"/>
                  <a:pt x="3977004" y="8933119"/>
                  <a:pt x="4008538" y="8922607"/>
                </a:cubicBezTo>
                <a:close/>
                <a:moveTo>
                  <a:pt x="918186" y="8922607"/>
                </a:moveTo>
                <a:cubicBezTo>
                  <a:pt x="918186" y="8933119"/>
                  <a:pt x="920814" y="8935748"/>
                  <a:pt x="926069" y="8930492"/>
                </a:cubicBezTo>
                <a:cubicBezTo>
                  <a:pt x="931326" y="8925235"/>
                  <a:pt x="933953" y="8922607"/>
                  <a:pt x="933953" y="8922607"/>
                </a:cubicBezTo>
                <a:close/>
                <a:moveTo>
                  <a:pt x="7035824" y="8891073"/>
                </a:moveTo>
                <a:cubicBezTo>
                  <a:pt x="7056846" y="8901584"/>
                  <a:pt x="7056846" y="8912098"/>
                  <a:pt x="7035824" y="8922607"/>
                </a:cubicBezTo>
                <a:lnTo>
                  <a:pt x="7020057" y="8906841"/>
                </a:lnTo>
                <a:cubicBezTo>
                  <a:pt x="7030569" y="8906841"/>
                  <a:pt x="7035824" y="8901584"/>
                  <a:pt x="7035824" y="8891073"/>
                </a:cubicBezTo>
                <a:close/>
                <a:moveTo>
                  <a:pt x="918186" y="8891073"/>
                </a:moveTo>
                <a:cubicBezTo>
                  <a:pt x="918186" y="8891073"/>
                  <a:pt x="918186" y="8896330"/>
                  <a:pt x="918186" y="8906841"/>
                </a:cubicBezTo>
                <a:cubicBezTo>
                  <a:pt x="928697" y="8906841"/>
                  <a:pt x="933953" y="8904214"/>
                  <a:pt x="933953" y="8898957"/>
                </a:cubicBezTo>
                <a:cubicBezTo>
                  <a:pt x="933953" y="8893702"/>
                  <a:pt x="933953" y="8891073"/>
                  <a:pt x="933953" y="8891073"/>
                </a:cubicBezTo>
                <a:cubicBezTo>
                  <a:pt x="933953" y="8891073"/>
                  <a:pt x="928697" y="8891073"/>
                  <a:pt x="918186" y="8891073"/>
                </a:cubicBezTo>
                <a:close/>
                <a:moveTo>
                  <a:pt x="4598819" y="8881712"/>
                </a:moveTo>
                <a:cubicBezTo>
                  <a:pt x="4604732" y="8882697"/>
                  <a:pt x="4607688" y="8891073"/>
                  <a:pt x="4607688" y="8906841"/>
                </a:cubicBezTo>
                <a:cubicBezTo>
                  <a:pt x="4607688" y="8917353"/>
                  <a:pt x="4605061" y="8927864"/>
                  <a:pt x="4599806" y="8938376"/>
                </a:cubicBezTo>
                <a:cubicBezTo>
                  <a:pt x="4594549" y="8948885"/>
                  <a:pt x="4591922" y="8954142"/>
                  <a:pt x="4591922" y="8954142"/>
                </a:cubicBezTo>
                <a:cubicBezTo>
                  <a:pt x="4581410" y="8954142"/>
                  <a:pt x="4576153" y="8954142"/>
                  <a:pt x="4576153" y="8954142"/>
                </a:cubicBezTo>
                <a:lnTo>
                  <a:pt x="4576153" y="8906841"/>
                </a:lnTo>
                <a:cubicBezTo>
                  <a:pt x="4576153" y="8896330"/>
                  <a:pt x="4581410" y="8888445"/>
                  <a:pt x="4591922" y="8883191"/>
                </a:cubicBezTo>
                <a:cubicBezTo>
                  <a:pt x="4594549" y="8881877"/>
                  <a:pt x="4596848" y="8881383"/>
                  <a:pt x="4598819" y="8881712"/>
                </a:cubicBezTo>
                <a:close/>
                <a:moveTo>
                  <a:pt x="5049168" y="8875307"/>
                </a:moveTo>
                <a:cubicBezTo>
                  <a:pt x="5049168" y="8885818"/>
                  <a:pt x="5049168" y="8891073"/>
                  <a:pt x="5049168" y="8891073"/>
                </a:cubicBezTo>
                <a:lnTo>
                  <a:pt x="5033399" y="8891073"/>
                </a:lnTo>
                <a:close/>
                <a:moveTo>
                  <a:pt x="5222605" y="8859540"/>
                </a:moveTo>
                <a:lnTo>
                  <a:pt x="5238372" y="8859540"/>
                </a:lnTo>
                <a:cubicBezTo>
                  <a:pt x="5238372" y="8870050"/>
                  <a:pt x="5238372" y="8875307"/>
                  <a:pt x="5238372" y="8875307"/>
                </a:cubicBezTo>
                <a:cubicBezTo>
                  <a:pt x="5227860" y="8875307"/>
                  <a:pt x="5217351" y="8885818"/>
                  <a:pt x="5206839" y="8906841"/>
                </a:cubicBezTo>
                <a:cubicBezTo>
                  <a:pt x="5196328" y="8927864"/>
                  <a:pt x="5185816" y="8938376"/>
                  <a:pt x="5175305" y="8938376"/>
                </a:cubicBezTo>
                <a:lnTo>
                  <a:pt x="5175305" y="8922607"/>
                </a:lnTo>
                <a:lnTo>
                  <a:pt x="5206839" y="8875307"/>
                </a:lnTo>
                <a:cubicBezTo>
                  <a:pt x="5206839" y="8875307"/>
                  <a:pt x="5209467" y="8872679"/>
                  <a:pt x="5214721" y="8867422"/>
                </a:cubicBezTo>
                <a:cubicBezTo>
                  <a:pt x="5219978" y="8862168"/>
                  <a:pt x="5222605" y="8859540"/>
                  <a:pt x="5222605" y="8859540"/>
                </a:cubicBezTo>
                <a:close/>
                <a:moveTo>
                  <a:pt x="4166209" y="8859540"/>
                </a:moveTo>
                <a:cubicBezTo>
                  <a:pt x="4176721" y="8859540"/>
                  <a:pt x="4181976" y="8859540"/>
                  <a:pt x="4181976" y="8859540"/>
                </a:cubicBezTo>
                <a:cubicBezTo>
                  <a:pt x="4181976" y="8859540"/>
                  <a:pt x="4181976" y="8864795"/>
                  <a:pt x="4181976" y="8875307"/>
                </a:cubicBezTo>
                <a:cubicBezTo>
                  <a:pt x="4181976" y="8885818"/>
                  <a:pt x="4179348" y="8891073"/>
                  <a:pt x="4174094" y="8891073"/>
                </a:cubicBezTo>
                <a:cubicBezTo>
                  <a:pt x="4168837" y="8891073"/>
                  <a:pt x="4166209" y="8885818"/>
                  <a:pt x="4166209" y="8875307"/>
                </a:cubicBezTo>
                <a:cubicBezTo>
                  <a:pt x="4166209" y="8864795"/>
                  <a:pt x="4166209" y="8859540"/>
                  <a:pt x="4166209" y="8859540"/>
                </a:cubicBezTo>
                <a:close/>
                <a:moveTo>
                  <a:pt x="1943048" y="8859540"/>
                </a:moveTo>
                <a:lnTo>
                  <a:pt x="1927279" y="8875307"/>
                </a:lnTo>
                <a:cubicBezTo>
                  <a:pt x="1927279" y="8885818"/>
                  <a:pt x="1932537" y="8885818"/>
                  <a:pt x="1943048" y="8875307"/>
                </a:cubicBezTo>
                <a:close/>
                <a:moveTo>
                  <a:pt x="5711387" y="8843772"/>
                </a:moveTo>
                <a:cubicBezTo>
                  <a:pt x="5711387" y="8843772"/>
                  <a:pt x="5708757" y="8846399"/>
                  <a:pt x="5703503" y="8851656"/>
                </a:cubicBezTo>
                <a:cubicBezTo>
                  <a:pt x="5698248" y="8856913"/>
                  <a:pt x="5695619" y="8864795"/>
                  <a:pt x="5695619" y="8875307"/>
                </a:cubicBezTo>
                <a:cubicBezTo>
                  <a:pt x="5685107" y="8885818"/>
                  <a:pt x="5685107" y="8896330"/>
                  <a:pt x="5695619" y="8906841"/>
                </a:cubicBezTo>
                <a:lnTo>
                  <a:pt x="5711387" y="8891073"/>
                </a:lnTo>
                <a:cubicBezTo>
                  <a:pt x="5700875" y="8891073"/>
                  <a:pt x="5698248" y="8888445"/>
                  <a:pt x="5703503" y="8883191"/>
                </a:cubicBezTo>
                <a:cubicBezTo>
                  <a:pt x="5708757" y="8877934"/>
                  <a:pt x="5711387" y="8870050"/>
                  <a:pt x="5711387" y="8859540"/>
                </a:cubicBezTo>
                <a:cubicBezTo>
                  <a:pt x="5711387" y="8849029"/>
                  <a:pt x="5711387" y="8843772"/>
                  <a:pt x="5711387" y="8843772"/>
                </a:cubicBezTo>
                <a:close/>
                <a:moveTo>
                  <a:pt x="4840253" y="8835890"/>
                </a:moveTo>
                <a:cubicBezTo>
                  <a:pt x="4842880" y="8835890"/>
                  <a:pt x="4844194" y="8838517"/>
                  <a:pt x="4844194" y="8843772"/>
                </a:cubicBezTo>
                <a:lnTo>
                  <a:pt x="4812662" y="8859540"/>
                </a:lnTo>
                <a:lnTo>
                  <a:pt x="4828428" y="8843772"/>
                </a:lnTo>
                <a:cubicBezTo>
                  <a:pt x="4833683" y="8838517"/>
                  <a:pt x="4837626" y="8835890"/>
                  <a:pt x="4840253" y="8835890"/>
                </a:cubicBezTo>
                <a:close/>
                <a:moveTo>
                  <a:pt x="7083124" y="8828006"/>
                </a:moveTo>
                <a:lnTo>
                  <a:pt x="7051590" y="8875307"/>
                </a:lnTo>
                <a:cubicBezTo>
                  <a:pt x="7051590" y="8864795"/>
                  <a:pt x="7056846" y="8854286"/>
                  <a:pt x="7067356" y="8843772"/>
                </a:cubicBezTo>
                <a:close/>
                <a:moveTo>
                  <a:pt x="6200166" y="8828006"/>
                </a:moveTo>
                <a:lnTo>
                  <a:pt x="6200166" y="8843772"/>
                </a:lnTo>
                <a:cubicBezTo>
                  <a:pt x="6210677" y="8833260"/>
                  <a:pt x="6215934" y="8828006"/>
                  <a:pt x="6215934" y="8828006"/>
                </a:cubicBezTo>
                <a:close/>
                <a:moveTo>
                  <a:pt x="5159536" y="8828006"/>
                </a:moveTo>
                <a:cubicBezTo>
                  <a:pt x="5159536" y="8828006"/>
                  <a:pt x="5159536" y="8833260"/>
                  <a:pt x="5159536" y="8843772"/>
                </a:cubicBezTo>
                <a:lnTo>
                  <a:pt x="5175305" y="8843772"/>
                </a:lnTo>
                <a:close/>
                <a:moveTo>
                  <a:pt x="7209261" y="8812237"/>
                </a:moveTo>
                <a:lnTo>
                  <a:pt x="7225029" y="8828006"/>
                </a:lnTo>
                <a:cubicBezTo>
                  <a:pt x="7225029" y="8828006"/>
                  <a:pt x="7219772" y="8828006"/>
                  <a:pt x="7209261" y="8828006"/>
                </a:cubicBezTo>
                <a:close/>
                <a:moveTo>
                  <a:pt x="5064935" y="8812237"/>
                </a:moveTo>
                <a:cubicBezTo>
                  <a:pt x="5064935" y="8822749"/>
                  <a:pt x="5064935" y="8828006"/>
                  <a:pt x="5064935" y="8828006"/>
                </a:cubicBezTo>
                <a:cubicBezTo>
                  <a:pt x="5064935" y="8828006"/>
                  <a:pt x="5070189" y="8828006"/>
                  <a:pt x="5080701" y="8828006"/>
                </a:cubicBezTo>
                <a:lnTo>
                  <a:pt x="5064935" y="8906841"/>
                </a:lnTo>
                <a:lnTo>
                  <a:pt x="5064935" y="8875307"/>
                </a:lnTo>
                <a:lnTo>
                  <a:pt x="5064935" y="8843772"/>
                </a:lnTo>
                <a:lnTo>
                  <a:pt x="5049168" y="8828006"/>
                </a:lnTo>
                <a:close/>
                <a:moveTo>
                  <a:pt x="6184400" y="8796471"/>
                </a:moveTo>
                <a:lnTo>
                  <a:pt x="6231701" y="8812237"/>
                </a:lnTo>
                <a:lnTo>
                  <a:pt x="6231701" y="8843772"/>
                </a:lnTo>
                <a:lnTo>
                  <a:pt x="6215934" y="8875307"/>
                </a:lnTo>
                <a:cubicBezTo>
                  <a:pt x="6215934" y="8875307"/>
                  <a:pt x="6215934" y="8877934"/>
                  <a:pt x="6215934" y="8883191"/>
                </a:cubicBezTo>
                <a:cubicBezTo>
                  <a:pt x="6215934" y="8888445"/>
                  <a:pt x="6210677" y="8896330"/>
                  <a:pt x="6200166" y="8906841"/>
                </a:cubicBezTo>
                <a:cubicBezTo>
                  <a:pt x="6200166" y="8917353"/>
                  <a:pt x="6200166" y="8927864"/>
                  <a:pt x="6200166" y="8938376"/>
                </a:cubicBezTo>
                <a:lnTo>
                  <a:pt x="6184400" y="8969908"/>
                </a:lnTo>
                <a:cubicBezTo>
                  <a:pt x="6173888" y="8969908"/>
                  <a:pt x="6168633" y="8980420"/>
                  <a:pt x="6168633" y="9001443"/>
                </a:cubicBezTo>
                <a:lnTo>
                  <a:pt x="6152865" y="9017211"/>
                </a:lnTo>
                <a:cubicBezTo>
                  <a:pt x="6152865" y="8996188"/>
                  <a:pt x="6142354" y="8985677"/>
                  <a:pt x="6121330" y="8985677"/>
                </a:cubicBezTo>
                <a:cubicBezTo>
                  <a:pt x="6089798" y="8975165"/>
                  <a:pt x="6074030" y="8954142"/>
                  <a:pt x="6074030" y="8922607"/>
                </a:cubicBezTo>
                <a:cubicBezTo>
                  <a:pt x="6074030" y="8912098"/>
                  <a:pt x="6076657" y="8901584"/>
                  <a:pt x="6081914" y="8891073"/>
                </a:cubicBezTo>
                <a:cubicBezTo>
                  <a:pt x="6087169" y="8880563"/>
                  <a:pt x="6100310" y="8870050"/>
                  <a:pt x="6121330" y="8859540"/>
                </a:cubicBezTo>
                <a:cubicBezTo>
                  <a:pt x="6131841" y="8849029"/>
                  <a:pt x="6142354" y="8838517"/>
                  <a:pt x="6152865" y="8828006"/>
                </a:cubicBezTo>
                <a:cubicBezTo>
                  <a:pt x="6163377" y="8817494"/>
                  <a:pt x="6168633" y="8812237"/>
                  <a:pt x="6168633" y="8812237"/>
                </a:cubicBezTo>
                <a:cubicBezTo>
                  <a:pt x="6168633" y="8801728"/>
                  <a:pt x="6173888" y="8796471"/>
                  <a:pt x="6184400" y="8796471"/>
                </a:cubicBezTo>
                <a:close/>
                <a:moveTo>
                  <a:pt x="5017634" y="8796471"/>
                </a:moveTo>
                <a:lnTo>
                  <a:pt x="5033399" y="8812237"/>
                </a:lnTo>
                <a:cubicBezTo>
                  <a:pt x="5033399" y="8822749"/>
                  <a:pt x="5028145" y="8833260"/>
                  <a:pt x="5017634" y="8843772"/>
                </a:cubicBezTo>
                <a:cubicBezTo>
                  <a:pt x="5017634" y="8822749"/>
                  <a:pt x="5017634" y="8806983"/>
                  <a:pt x="5017634" y="8796471"/>
                </a:cubicBezTo>
                <a:close/>
                <a:moveTo>
                  <a:pt x="4639223" y="8796471"/>
                </a:moveTo>
                <a:lnTo>
                  <a:pt x="4623456" y="8828006"/>
                </a:lnTo>
                <a:lnTo>
                  <a:pt x="4623456" y="8812237"/>
                </a:lnTo>
                <a:close/>
                <a:moveTo>
                  <a:pt x="7049619" y="8786616"/>
                </a:moveTo>
                <a:cubicBezTo>
                  <a:pt x="7050932" y="8787930"/>
                  <a:pt x="7051590" y="8791216"/>
                  <a:pt x="7051590" y="8796471"/>
                </a:cubicBezTo>
                <a:cubicBezTo>
                  <a:pt x="7051590" y="8806983"/>
                  <a:pt x="7041078" y="8838517"/>
                  <a:pt x="7020057" y="8891073"/>
                </a:cubicBezTo>
                <a:lnTo>
                  <a:pt x="6988523" y="8906841"/>
                </a:lnTo>
                <a:cubicBezTo>
                  <a:pt x="6988523" y="8896330"/>
                  <a:pt x="6996405" y="8880563"/>
                  <a:pt x="7012173" y="8859540"/>
                </a:cubicBezTo>
                <a:cubicBezTo>
                  <a:pt x="7027939" y="8838517"/>
                  <a:pt x="7035824" y="8822749"/>
                  <a:pt x="7035824" y="8812237"/>
                </a:cubicBezTo>
                <a:cubicBezTo>
                  <a:pt x="7035824" y="8801728"/>
                  <a:pt x="7038451" y="8793844"/>
                  <a:pt x="7043706" y="8788587"/>
                </a:cubicBezTo>
                <a:cubicBezTo>
                  <a:pt x="7046335" y="8785960"/>
                  <a:pt x="7048305" y="8785303"/>
                  <a:pt x="7049619" y="8786616"/>
                </a:cubicBezTo>
                <a:close/>
                <a:moveTo>
                  <a:pt x="1067974" y="8780705"/>
                </a:moveTo>
                <a:cubicBezTo>
                  <a:pt x="1062717" y="8780705"/>
                  <a:pt x="1060090" y="8785960"/>
                  <a:pt x="1060090" y="8796471"/>
                </a:cubicBezTo>
                <a:cubicBezTo>
                  <a:pt x="1070601" y="8796471"/>
                  <a:pt x="1075858" y="8793844"/>
                  <a:pt x="1075858" y="8788587"/>
                </a:cubicBezTo>
                <a:cubicBezTo>
                  <a:pt x="1075858" y="8783332"/>
                  <a:pt x="1075858" y="8780705"/>
                  <a:pt x="1075858" y="8780705"/>
                </a:cubicBezTo>
                <a:cubicBezTo>
                  <a:pt x="1075858" y="8780705"/>
                  <a:pt x="1073229" y="8780705"/>
                  <a:pt x="1067974" y="8780705"/>
                </a:cubicBezTo>
                <a:close/>
                <a:moveTo>
                  <a:pt x="863000" y="8780705"/>
                </a:moveTo>
                <a:cubicBezTo>
                  <a:pt x="857745" y="8780705"/>
                  <a:pt x="855118" y="8785960"/>
                  <a:pt x="855118" y="8796471"/>
                </a:cubicBezTo>
                <a:lnTo>
                  <a:pt x="870884" y="8780705"/>
                </a:lnTo>
                <a:cubicBezTo>
                  <a:pt x="870884" y="8780705"/>
                  <a:pt x="868257" y="8780705"/>
                  <a:pt x="863000" y="8780705"/>
                </a:cubicBezTo>
                <a:close/>
                <a:moveTo>
                  <a:pt x="839349" y="8780705"/>
                </a:moveTo>
                <a:lnTo>
                  <a:pt x="823583" y="8796471"/>
                </a:lnTo>
                <a:lnTo>
                  <a:pt x="839349" y="8796471"/>
                </a:lnTo>
                <a:cubicBezTo>
                  <a:pt x="839349" y="8785960"/>
                  <a:pt x="839349" y="8780705"/>
                  <a:pt x="839349" y="8780705"/>
                </a:cubicBezTo>
                <a:close/>
                <a:moveTo>
                  <a:pt x="7241781" y="8775776"/>
                </a:moveTo>
                <a:cubicBezTo>
                  <a:pt x="7243751" y="8773806"/>
                  <a:pt x="7248676" y="8780705"/>
                  <a:pt x="7256562" y="8796471"/>
                </a:cubicBezTo>
                <a:lnTo>
                  <a:pt x="7240795" y="8812237"/>
                </a:lnTo>
                <a:cubicBezTo>
                  <a:pt x="7230283" y="8812237"/>
                  <a:pt x="7225029" y="8809610"/>
                  <a:pt x="7225029" y="8804355"/>
                </a:cubicBezTo>
                <a:cubicBezTo>
                  <a:pt x="7225029" y="8799098"/>
                  <a:pt x="7230283" y="8791214"/>
                  <a:pt x="7240795" y="8780705"/>
                </a:cubicBezTo>
                <a:cubicBezTo>
                  <a:pt x="7240795" y="8778078"/>
                  <a:pt x="7241124" y="8776435"/>
                  <a:pt x="7241781" y="8775776"/>
                </a:cubicBezTo>
                <a:close/>
                <a:moveTo>
                  <a:pt x="4335706" y="8772821"/>
                </a:moveTo>
                <a:cubicBezTo>
                  <a:pt x="4338333" y="8772821"/>
                  <a:pt x="4339647" y="8775450"/>
                  <a:pt x="4339647" y="8780705"/>
                </a:cubicBezTo>
                <a:lnTo>
                  <a:pt x="4308114" y="8796471"/>
                </a:lnTo>
                <a:lnTo>
                  <a:pt x="4323881" y="8780705"/>
                </a:lnTo>
                <a:cubicBezTo>
                  <a:pt x="4329135" y="8775450"/>
                  <a:pt x="4333079" y="8772821"/>
                  <a:pt x="4335706" y="8772821"/>
                </a:cubicBezTo>
                <a:close/>
                <a:moveTo>
                  <a:pt x="4591922" y="8764937"/>
                </a:moveTo>
                <a:lnTo>
                  <a:pt x="4599806" y="8764937"/>
                </a:lnTo>
                <a:cubicBezTo>
                  <a:pt x="4594549" y="8764937"/>
                  <a:pt x="4591922" y="8770193"/>
                  <a:pt x="4591922" y="8780705"/>
                </a:cubicBezTo>
                <a:cubicBezTo>
                  <a:pt x="4591922" y="8780705"/>
                  <a:pt x="4591922" y="8775450"/>
                  <a:pt x="4591922" y="8764937"/>
                </a:cubicBezTo>
                <a:close/>
                <a:moveTo>
                  <a:pt x="1138925" y="8764937"/>
                </a:moveTo>
                <a:cubicBezTo>
                  <a:pt x="1128414" y="8775450"/>
                  <a:pt x="1123159" y="8791214"/>
                  <a:pt x="1123159" y="8812237"/>
                </a:cubicBezTo>
                <a:lnTo>
                  <a:pt x="1138925" y="8812237"/>
                </a:lnTo>
                <a:cubicBezTo>
                  <a:pt x="1149437" y="8812237"/>
                  <a:pt x="1154694" y="8801728"/>
                  <a:pt x="1154694" y="8780705"/>
                </a:cubicBezTo>
                <a:close/>
                <a:moveTo>
                  <a:pt x="6730336" y="8755082"/>
                </a:moveTo>
                <a:cubicBezTo>
                  <a:pt x="6736905" y="8753770"/>
                  <a:pt x="6741505" y="8754425"/>
                  <a:pt x="6744132" y="8757052"/>
                </a:cubicBezTo>
                <a:cubicBezTo>
                  <a:pt x="6749387" y="8762309"/>
                  <a:pt x="6752016" y="8770193"/>
                  <a:pt x="6752016" y="8780705"/>
                </a:cubicBezTo>
                <a:lnTo>
                  <a:pt x="6752016" y="8812237"/>
                </a:lnTo>
                <a:lnTo>
                  <a:pt x="6720482" y="8859540"/>
                </a:lnTo>
                <a:cubicBezTo>
                  <a:pt x="6709970" y="8912098"/>
                  <a:pt x="6699459" y="8938376"/>
                  <a:pt x="6688947" y="8938376"/>
                </a:cubicBezTo>
                <a:cubicBezTo>
                  <a:pt x="6688947" y="8938376"/>
                  <a:pt x="6683692" y="8943631"/>
                  <a:pt x="6673181" y="8954142"/>
                </a:cubicBezTo>
                <a:lnTo>
                  <a:pt x="6610112" y="9048746"/>
                </a:lnTo>
                <a:cubicBezTo>
                  <a:pt x="6610112" y="9038234"/>
                  <a:pt x="6615366" y="9022466"/>
                  <a:pt x="6625878" y="9001443"/>
                </a:cubicBezTo>
                <a:cubicBezTo>
                  <a:pt x="6636389" y="8980420"/>
                  <a:pt x="6646901" y="8943631"/>
                  <a:pt x="6657413" y="8891073"/>
                </a:cubicBezTo>
                <a:cubicBezTo>
                  <a:pt x="6657413" y="8880563"/>
                  <a:pt x="6660042" y="8864795"/>
                  <a:pt x="6665297" y="8843772"/>
                </a:cubicBezTo>
                <a:cubicBezTo>
                  <a:pt x="6670551" y="8822749"/>
                  <a:pt x="6675808" y="8809610"/>
                  <a:pt x="6681062" y="8804355"/>
                </a:cubicBezTo>
                <a:cubicBezTo>
                  <a:pt x="6686320" y="8799098"/>
                  <a:pt x="6691574" y="8791214"/>
                  <a:pt x="6696831" y="8780705"/>
                </a:cubicBezTo>
                <a:cubicBezTo>
                  <a:pt x="6702086" y="8770193"/>
                  <a:pt x="6704713" y="8764937"/>
                  <a:pt x="6704713" y="8764937"/>
                </a:cubicBezTo>
                <a:cubicBezTo>
                  <a:pt x="6715225" y="8759682"/>
                  <a:pt x="6723766" y="8756398"/>
                  <a:pt x="6730336" y="8755082"/>
                </a:cubicBezTo>
                <a:close/>
                <a:moveTo>
                  <a:pt x="5995194" y="8749170"/>
                </a:moveTo>
                <a:lnTo>
                  <a:pt x="5995194" y="8764937"/>
                </a:lnTo>
                <a:lnTo>
                  <a:pt x="6010963" y="8749170"/>
                </a:lnTo>
                <a:cubicBezTo>
                  <a:pt x="6010963" y="8749170"/>
                  <a:pt x="6005706" y="8749170"/>
                  <a:pt x="5995194" y="8749170"/>
                </a:cubicBezTo>
                <a:close/>
                <a:moveTo>
                  <a:pt x="1501568" y="8749170"/>
                </a:moveTo>
                <a:lnTo>
                  <a:pt x="1485802" y="8796471"/>
                </a:lnTo>
                <a:lnTo>
                  <a:pt x="1454267" y="8812237"/>
                </a:lnTo>
                <a:lnTo>
                  <a:pt x="1470036" y="8796471"/>
                </a:lnTo>
                <a:cubicBezTo>
                  <a:pt x="1470036" y="8785960"/>
                  <a:pt x="1475291" y="8775450"/>
                  <a:pt x="1485802" y="8764937"/>
                </a:cubicBezTo>
                <a:cubicBezTo>
                  <a:pt x="1496313" y="8754425"/>
                  <a:pt x="1501568" y="8749170"/>
                  <a:pt x="1501568" y="8749170"/>
                </a:cubicBezTo>
                <a:close/>
                <a:moveTo>
                  <a:pt x="3716847" y="8741286"/>
                </a:moveTo>
                <a:lnTo>
                  <a:pt x="3708963" y="8749170"/>
                </a:lnTo>
                <a:lnTo>
                  <a:pt x="3693196" y="8764937"/>
                </a:lnTo>
                <a:lnTo>
                  <a:pt x="3708963" y="8764937"/>
                </a:lnTo>
                <a:cubicBezTo>
                  <a:pt x="3708963" y="8754425"/>
                  <a:pt x="3711590" y="8746543"/>
                  <a:pt x="3716847" y="8741286"/>
                </a:cubicBezTo>
                <a:close/>
                <a:moveTo>
                  <a:pt x="6215934" y="8733402"/>
                </a:moveTo>
                <a:cubicBezTo>
                  <a:pt x="6215934" y="8743913"/>
                  <a:pt x="6215934" y="8749170"/>
                  <a:pt x="6215934" y="8749170"/>
                </a:cubicBezTo>
                <a:lnTo>
                  <a:pt x="6200166" y="8749170"/>
                </a:lnTo>
                <a:cubicBezTo>
                  <a:pt x="6200166" y="8749170"/>
                  <a:pt x="6205423" y="8743913"/>
                  <a:pt x="6215934" y="8733402"/>
                </a:cubicBezTo>
                <a:close/>
                <a:moveTo>
                  <a:pt x="6152865" y="8733402"/>
                </a:moveTo>
                <a:cubicBezTo>
                  <a:pt x="6152865" y="8733402"/>
                  <a:pt x="6155495" y="8736031"/>
                  <a:pt x="6160749" y="8741286"/>
                </a:cubicBezTo>
                <a:cubicBezTo>
                  <a:pt x="6166004" y="8746543"/>
                  <a:pt x="6168633" y="8749170"/>
                  <a:pt x="6168633" y="8749170"/>
                </a:cubicBezTo>
                <a:cubicBezTo>
                  <a:pt x="6179144" y="8749170"/>
                  <a:pt x="6176516" y="8757052"/>
                  <a:pt x="6160749" y="8772821"/>
                </a:cubicBezTo>
                <a:cubicBezTo>
                  <a:pt x="6144981" y="8788587"/>
                  <a:pt x="6134468" y="8793844"/>
                  <a:pt x="6129214" y="8788587"/>
                </a:cubicBezTo>
                <a:cubicBezTo>
                  <a:pt x="6123960" y="8783332"/>
                  <a:pt x="6126587" y="8770193"/>
                  <a:pt x="6137099" y="8749170"/>
                </a:cubicBezTo>
                <a:close/>
                <a:moveTo>
                  <a:pt x="5269906" y="8733402"/>
                </a:moveTo>
                <a:cubicBezTo>
                  <a:pt x="5269906" y="8743913"/>
                  <a:pt x="5269906" y="8749170"/>
                  <a:pt x="5269906" y="8749170"/>
                </a:cubicBezTo>
                <a:cubicBezTo>
                  <a:pt x="5280418" y="8749170"/>
                  <a:pt x="5285675" y="8743913"/>
                  <a:pt x="5285675" y="8733402"/>
                </a:cubicBezTo>
                <a:cubicBezTo>
                  <a:pt x="5275163" y="8733402"/>
                  <a:pt x="5269906" y="8733402"/>
                  <a:pt x="5269906" y="8733402"/>
                </a:cubicBezTo>
                <a:close/>
                <a:moveTo>
                  <a:pt x="1816910" y="8733402"/>
                </a:moveTo>
                <a:lnTo>
                  <a:pt x="1832678" y="8733402"/>
                </a:lnTo>
                <a:cubicBezTo>
                  <a:pt x="1832678" y="8743913"/>
                  <a:pt x="1832678" y="8749170"/>
                  <a:pt x="1832678" y="8749170"/>
                </a:cubicBezTo>
                <a:cubicBezTo>
                  <a:pt x="1832678" y="8749170"/>
                  <a:pt x="1830051" y="8749170"/>
                  <a:pt x="1824794" y="8749170"/>
                </a:cubicBezTo>
                <a:cubicBezTo>
                  <a:pt x="1819539" y="8749170"/>
                  <a:pt x="1816910" y="8743913"/>
                  <a:pt x="1816910" y="8733402"/>
                </a:cubicBezTo>
                <a:close/>
                <a:moveTo>
                  <a:pt x="1357694" y="8723549"/>
                </a:moveTo>
                <a:cubicBezTo>
                  <a:pt x="1353751" y="8722236"/>
                  <a:pt x="1349153" y="8722892"/>
                  <a:pt x="1343897" y="8725520"/>
                </a:cubicBezTo>
                <a:cubicBezTo>
                  <a:pt x="1333387" y="8730775"/>
                  <a:pt x="1328131" y="8736031"/>
                  <a:pt x="1328131" y="8741286"/>
                </a:cubicBezTo>
                <a:cubicBezTo>
                  <a:pt x="1328131" y="8746543"/>
                  <a:pt x="1333387" y="8746543"/>
                  <a:pt x="1343897" y="8741286"/>
                </a:cubicBezTo>
                <a:cubicBezTo>
                  <a:pt x="1354408" y="8736031"/>
                  <a:pt x="1359665" y="8738659"/>
                  <a:pt x="1359665" y="8749170"/>
                </a:cubicBezTo>
                <a:lnTo>
                  <a:pt x="1375431" y="8749170"/>
                </a:lnTo>
                <a:cubicBezTo>
                  <a:pt x="1375431" y="8749170"/>
                  <a:pt x="1372804" y="8743913"/>
                  <a:pt x="1367550" y="8733402"/>
                </a:cubicBezTo>
                <a:cubicBezTo>
                  <a:pt x="1364920" y="8728147"/>
                  <a:pt x="1361636" y="8724863"/>
                  <a:pt x="1357694" y="8723549"/>
                </a:cubicBezTo>
                <a:close/>
                <a:moveTo>
                  <a:pt x="6215934" y="8701869"/>
                </a:moveTo>
                <a:cubicBezTo>
                  <a:pt x="6215934" y="8701869"/>
                  <a:pt x="6215934" y="8707124"/>
                  <a:pt x="6215934" y="8717636"/>
                </a:cubicBezTo>
                <a:lnTo>
                  <a:pt x="6200166" y="8717636"/>
                </a:lnTo>
                <a:cubicBezTo>
                  <a:pt x="6200166" y="8707124"/>
                  <a:pt x="6205423" y="8701869"/>
                  <a:pt x="6215934" y="8701869"/>
                </a:cubicBezTo>
                <a:close/>
                <a:moveTo>
                  <a:pt x="4735797" y="8692015"/>
                </a:moveTo>
                <a:cubicBezTo>
                  <a:pt x="4739738" y="8693328"/>
                  <a:pt x="4744338" y="8696613"/>
                  <a:pt x="4749593" y="8701869"/>
                </a:cubicBezTo>
                <a:lnTo>
                  <a:pt x="4733826" y="8717636"/>
                </a:lnTo>
                <a:cubicBezTo>
                  <a:pt x="4733826" y="8728147"/>
                  <a:pt x="4731197" y="8736031"/>
                  <a:pt x="4725942" y="8741286"/>
                </a:cubicBezTo>
                <a:cubicBezTo>
                  <a:pt x="4720685" y="8746543"/>
                  <a:pt x="4715431" y="8749170"/>
                  <a:pt x="4710174" y="8749170"/>
                </a:cubicBezTo>
                <a:cubicBezTo>
                  <a:pt x="4704919" y="8749170"/>
                  <a:pt x="4702291" y="8749170"/>
                  <a:pt x="4702291" y="8749170"/>
                </a:cubicBezTo>
                <a:lnTo>
                  <a:pt x="4686523" y="8764937"/>
                </a:lnTo>
                <a:cubicBezTo>
                  <a:pt x="4686523" y="8754425"/>
                  <a:pt x="4691780" y="8738659"/>
                  <a:pt x="4702291" y="8717636"/>
                </a:cubicBezTo>
                <a:cubicBezTo>
                  <a:pt x="4712801" y="8707124"/>
                  <a:pt x="4720685" y="8699242"/>
                  <a:pt x="4725942" y="8693985"/>
                </a:cubicBezTo>
                <a:cubicBezTo>
                  <a:pt x="4728570" y="8691358"/>
                  <a:pt x="4731856" y="8690699"/>
                  <a:pt x="4735797" y="8692015"/>
                </a:cubicBezTo>
                <a:close/>
                <a:moveTo>
                  <a:pt x="1751872" y="8692015"/>
                </a:moveTo>
                <a:cubicBezTo>
                  <a:pt x="1753186" y="8693328"/>
                  <a:pt x="1753842" y="8696613"/>
                  <a:pt x="1753842" y="8701869"/>
                </a:cubicBezTo>
                <a:cubicBezTo>
                  <a:pt x="1743331" y="8712379"/>
                  <a:pt x="1738076" y="8715008"/>
                  <a:pt x="1738076" y="8709751"/>
                </a:cubicBezTo>
                <a:cubicBezTo>
                  <a:pt x="1738076" y="8704497"/>
                  <a:pt x="1740704" y="8699242"/>
                  <a:pt x="1745958" y="8693985"/>
                </a:cubicBezTo>
                <a:cubicBezTo>
                  <a:pt x="1748589" y="8691358"/>
                  <a:pt x="1750559" y="8690699"/>
                  <a:pt x="1751872" y="8692015"/>
                </a:cubicBezTo>
                <a:close/>
                <a:moveTo>
                  <a:pt x="920157" y="8692015"/>
                </a:moveTo>
                <a:cubicBezTo>
                  <a:pt x="918845" y="8693328"/>
                  <a:pt x="918186" y="8696613"/>
                  <a:pt x="918186" y="8701869"/>
                </a:cubicBezTo>
                <a:cubicBezTo>
                  <a:pt x="928697" y="8701869"/>
                  <a:pt x="931326" y="8699242"/>
                  <a:pt x="926069" y="8693985"/>
                </a:cubicBezTo>
                <a:cubicBezTo>
                  <a:pt x="923442" y="8691358"/>
                  <a:pt x="921471" y="8690699"/>
                  <a:pt x="920157" y="8692015"/>
                </a:cubicBezTo>
                <a:close/>
                <a:moveTo>
                  <a:pt x="5222605" y="8686101"/>
                </a:moveTo>
                <a:cubicBezTo>
                  <a:pt x="5222605" y="8686101"/>
                  <a:pt x="5222605" y="8691358"/>
                  <a:pt x="5222605" y="8701869"/>
                </a:cubicBezTo>
                <a:cubicBezTo>
                  <a:pt x="5222605" y="8712379"/>
                  <a:pt x="5219978" y="8717636"/>
                  <a:pt x="5214721" y="8717636"/>
                </a:cubicBezTo>
                <a:cubicBezTo>
                  <a:pt x="5209467" y="8717636"/>
                  <a:pt x="5206839" y="8712379"/>
                  <a:pt x="5206839" y="8701869"/>
                </a:cubicBezTo>
                <a:close/>
                <a:moveTo>
                  <a:pt x="5112235" y="8686101"/>
                </a:moveTo>
                <a:lnTo>
                  <a:pt x="5128004" y="8701869"/>
                </a:lnTo>
                <a:cubicBezTo>
                  <a:pt x="5128004" y="8701869"/>
                  <a:pt x="5128004" y="8696613"/>
                  <a:pt x="5128004" y="8686101"/>
                </a:cubicBezTo>
                <a:close/>
                <a:moveTo>
                  <a:pt x="4875728" y="8686101"/>
                </a:moveTo>
                <a:cubicBezTo>
                  <a:pt x="4875728" y="8707124"/>
                  <a:pt x="4873102" y="8725520"/>
                  <a:pt x="4867845" y="8741286"/>
                </a:cubicBezTo>
                <a:cubicBezTo>
                  <a:pt x="4862590" y="8757052"/>
                  <a:pt x="4854706" y="8770193"/>
                  <a:pt x="4844194" y="8780705"/>
                </a:cubicBezTo>
                <a:cubicBezTo>
                  <a:pt x="4844194" y="8791214"/>
                  <a:pt x="4844194" y="8796471"/>
                  <a:pt x="4844194" y="8796471"/>
                </a:cubicBezTo>
                <a:lnTo>
                  <a:pt x="4812662" y="8812237"/>
                </a:lnTo>
                <a:lnTo>
                  <a:pt x="4812662" y="8780705"/>
                </a:lnTo>
                <a:lnTo>
                  <a:pt x="4859962" y="8717636"/>
                </a:lnTo>
                <a:close/>
                <a:moveTo>
                  <a:pt x="4315997" y="8682160"/>
                </a:moveTo>
                <a:cubicBezTo>
                  <a:pt x="4318626" y="8682160"/>
                  <a:pt x="4321253" y="8683474"/>
                  <a:pt x="4323881" y="8686101"/>
                </a:cubicBezTo>
                <a:cubicBezTo>
                  <a:pt x="4334392" y="8696613"/>
                  <a:pt x="4334392" y="8704497"/>
                  <a:pt x="4323881" y="8709751"/>
                </a:cubicBezTo>
                <a:cubicBezTo>
                  <a:pt x="4313369" y="8715008"/>
                  <a:pt x="4308114" y="8722892"/>
                  <a:pt x="4308114" y="8733402"/>
                </a:cubicBezTo>
                <a:cubicBezTo>
                  <a:pt x="4308114" y="8743913"/>
                  <a:pt x="4305485" y="8749170"/>
                  <a:pt x="4300230" y="8749170"/>
                </a:cubicBezTo>
                <a:cubicBezTo>
                  <a:pt x="4294973" y="8749170"/>
                  <a:pt x="4292346" y="8738659"/>
                  <a:pt x="4292346" y="8717636"/>
                </a:cubicBezTo>
                <a:cubicBezTo>
                  <a:pt x="4300230" y="8693985"/>
                  <a:pt x="4308114" y="8682160"/>
                  <a:pt x="4315997" y="8682160"/>
                </a:cubicBezTo>
                <a:close/>
                <a:moveTo>
                  <a:pt x="3779915" y="8670335"/>
                </a:moveTo>
                <a:cubicBezTo>
                  <a:pt x="3774659" y="8670335"/>
                  <a:pt x="3766776" y="8675590"/>
                  <a:pt x="3756264" y="8686101"/>
                </a:cubicBezTo>
                <a:cubicBezTo>
                  <a:pt x="3735241" y="8728147"/>
                  <a:pt x="3729986" y="8749170"/>
                  <a:pt x="3740498" y="8749170"/>
                </a:cubicBezTo>
                <a:lnTo>
                  <a:pt x="3772032" y="8749170"/>
                </a:lnTo>
                <a:cubicBezTo>
                  <a:pt x="3772032" y="8749170"/>
                  <a:pt x="3777287" y="8743913"/>
                  <a:pt x="3787798" y="8733402"/>
                </a:cubicBezTo>
                <a:lnTo>
                  <a:pt x="3787798" y="8717636"/>
                </a:lnTo>
                <a:cubicBezTo>
                  <a:pt x="3787798" y="8717636"/>
                  <a:pt x="3787798" y="8715008"/>
                  <a:pt x="3787798" y="8709751"/>
                </a:cubicBezTo>
                <a:cubicBezTo>
                  <a:pt x="3787798" y="8704497"/>
                  <a:pt x="3787798" y="8696613"/>
                  <a:pt x="3787798" y="8686101"/>
                </a:cubicBezTo>
                <a:cubicBezTo>
                  <a:pt x="3787798" y="8675590"/>
                  <a:pt x="3785171" y="8670335"/>
                  <a:pt x="3779915" y="8670335"/>
                </a:cubicBezTo>
                <a:close/>
                <a:moveTo>
                  <a:pt x="1879979" y="8670335"/>
                </a:moveTo>
                <a:cubicBezTo>
                  <a:pt x="1879979" y="8670335"/>
                  <a:pt x="1885235" y="8670335"/>
                  <a:pt x="1895745" y="8670335"/>
                </a:cubicBezTo>
                <a:cubicBezTo>
                  <a:pt x="1895745" y="8680846"/>
                  <a:pt x="1895745" y="8691358"/>
                  <a:pt x="1895745" y="8701869"/>
                </a:cubicBezTo>
                <a:lnTo>
                  <a:pt x="1895745" y="8717636"/>
                </a:lnTo>
                <a:cubicBezTo>
                  <a:pt x="1895745" y="8728147"/>
                  <a:pt x="1893118" y="8733402"/>
                  <a:pt x="1887863" y="8733402"/>
                </a:cubicBezTo>
                <a:cubicBezTo>
                  <a:pt x="1882608" y="8733402"/>
                  <a:pt x="1879979" y="8738659"/>
                  <a:pt x="1879979" y="8749170"/>
                </a:cubicBezTo>
                <a:cubicBezTo>
                  <a:pt x="1869468" y="8749170"/>
                  <a:pt x="1864213" y="8743913"/>
                  <a:pt x="1864213" y="8733402"/>
                </a:cubicBezTo>
                <a:cubicBezTo>
                  <a:pt x="1864213" y="8722892"/>
                  <a:pt x="1866840" y="8715008"/>
                  <a:pt x="1872097" y="8709751"/>
                </a:cubicBezTo>
                <a:cubicBezTo>
                  <a:pt x="1877352" y="8704497"/>
                  <a:pt x="1879979" y="8696613"/>
                  <a:pt x="1879979" y="8686101"/>
                </a:cubicBezTo>
                <a:cubicBezTo>
                  <a:pt x="1879979" y="8675590"/>
                  <a:pt x="1879979" y="8670335"/>
                  <a:pt x="1879979" y="8670335"/>
                </a:cubicBezTo>
                <a:close/>
                <a:moveTo>
                  <a:pt x="5853289" y="8654566"/>
                </a:moveTo>
                <a:cubicBezTo>
                  <a:pt x="5853289" y="8654566"/>
                  <a:pt x="5850662" y="8659823"/>
                  <a:pt x="5845407" y="8670335"/>
                </a:cubicBezTo>
                <a:cubicBezTo>
                  <a:pt x="5840151" y="8680846"/>
                  <a:pt x="5842778" y="8686101"/>
                  <a:pt x="5853289" y="8686101"/>
                </a:cubicBezTo>
                <a:cubicBezTo>
                  <a:pt x="5853289" y="8686101"/>
                  <a:pt x="5853289" y="8680846"/>
                  <a:pt x="5853289" y="8670335"/>
                </a:cubicBezTo>
                <a:cubicBezTo>
                  <a:pt x="5853289" y="8659823"/>
                  <a:pt x="5853289" y="8654566"/>
                  <a:pt x="5853289" y="8654566"/>
                </a:cubicBezTo>
                <a:close/>
                <a:moveTo>
                  <a:pt x="4292346" y="8654566"/>
                </a:moveTo>
                <a:cubicBezTo>
                  <a:pt x="4292346" y="8654566"/>
                  <a:pt x="4289719" y="8657196"/>
                  <a:pt x="4284462" y="8662451"/>
                </a:cubicBezTo>
                <a:cubicBezTo>
                  <a:pt x="4279207" y="8667707"/>
                  <a:pt x="4276580" y="8670335"/>
                  <a:pt x="4276580" y="8670335"/>
                </a:cubicBezTo>
                <a:cubicBezTo>
                  <a:pt x="4276580" y="8680846"/>
                  <a:pt x="4281837" y="8683474"/>
                  <a:pt x="4292346" y="8678217"/>
                </a:cubicBezTo>
                <a:cubicBezTo>
                  <a:pt x="4302858" y="8672962"/>
                  <a:pt x="4308114" y="8667707"/>
                  <a:pt x="4308114" y="8662451"/>
                </a:cubicBezTo>
                <a:cubicBezTo>
                  <a:pt x="4308114" y="8657196"/>
                  <a:pt x="4302858" y="8654566"/>
                  <a:pt x="4292346" y="8654566"/>
                </a:cubicBezTo>
                <a:close/>
                <a:moveTo>
                  <a:pt x="2053418" y="8654566"/>
                </a:moveTo>
                <a:cubicBezTo>
                  <a:pt x="2053418" y="8654566"/>
                  <a:pt x="2050791" y="8657196"/>
                  <a:pt x="2045534" y="8662451"/>
                </a:cubicBezTo>
                <a:cubicBezTo>
                  <a:pt x="2040277" y="8667707"/>
                  <a:pt x="2037650" y="8670335"/>
                  <a:pt x="2037650" y="8670335"/>
                </a:cubicBezTo>
                <a:cubicBezTo>
                  <a:pt x="2027140" y="8680846"/>
                  <a:pt x="2027140" y="8686101"/>
                  <a:pt x="2037650" y="8686101"/>
                </a:cubicBezTo>
                <a:lnTo>
                  <a:pt x="2053418" y="8670335"/>
                </a:lnTo>
                <a:close/>
                <a:moveTo>
                  <a:pt x="4749593" y="8638800"/>
                </a:moveTo>
                <a:lnTo>
                  <a:pt x="4739738" y="8652596"/>
                </a:lnTo>
                <a:cubicBezTo>
                  <a:pt x="4738424" y="8656539"/>
                  <a:pt x="4739081" y="8659823"/>
                  <a:pt x="4741708" y="8662451"/>
                </a:cubicBezTo>
                <a:cubicBezTo>
                  <a:pt x="4746965" y="8667707"/>
                  <a:pt x="4746965" y="8670335"/>
                  <a:pt x="4741708" y="8670335"/>
                </a:cubicBezTo>
                <a:cubicBezTo>
                  <a:pt x="4736454" y="8670335"/>
                  <a:pt x="4733826" y="8665078"/>
                  <a:pt x="4733826" y="8654566"/>
                </a:cubicBezTo>
                <a:close/>
                <a:moveTo>
                  <a:pt x="4576153" y="8638800"/>
                </a:moveTo>
                <a:cubicBezTo>
                  <a:pt x="4576153" y="8649312"/>
                  <a:pt x="4573528" y="8654566"/>
                  <a:pt x="4568271" y="8654566"/>
                </a:cubicBezTo>
                <a:cubicBezTo>
                  <a:pt x="4563014" y="8654566"/>
                  <a:pt x="4560387" y="8654566"/>
                  <a:pt x="4560387" y="8654566"/>
                </a:cubicBezTo>
                <a:cubicBezTo>
                  <a:pt x="4570899" y="8654566"/>
                  <a:pt x="4576153" y="8649312"/>
                  <a:pt x="4576153" y="8638800"/>
                </a:cubicBezTo>
                <a:close/>
                <a:moveTo>
                  <a:pt x="3724729" y="8623034"/>
                </a:moveTo>
                <a:cubicBezTo>
                  <a:pt x="3714220" y="8623034"/>
                  <a:pt x="3708963" y="8633543"/>
                  <a:pt x="3708963" y="8654566"/>
                </a:cubicBezTo>
                <a:cubicBezTo>
                  <a:pt x="3708963" y="8675590"/>
                  <a:pt x="3714220" y="8686101"/>
                  <a:pt x="3724729" y="8686101"/>
                </a:cubicBezTo>
                <a:lnTo>
                  <a:pt x="3724729" y="8654566"/>
                </a:lnTo>
                <a:cubicBezTo>
                  <a:pt x="3724729" y="8644057"/>
                  <a:pt x="3724729" y="8636173"/>
                  <a:pt x="3724729" y="8630916"/>
                </a:cubicBezTo>
                <a:cubicBezTo>
                  <a:pt x="3724729" y="8625661"/>
                  <a:pt x="3724729" y="8623034"/>
                  <a:pt x="3724729" y="8623034"/>
                </a:cubicBezTo>
                <a:close/>
                <a:moveTo>
                  <a:pt x="1756307" y="8613671"/>
                </a:moveTo>
                <a:cubicBezTo>
                  <a:pt x="1758606" y="8613342"/>
                  <a:pt x="1760413" y="8613836"/>
                  <a:pt x="1761727" y="8615150"/>
                </a:cubicBezTo>
                <a:cubicBezTo>
                  <a:pt x="1766981" y="8620404"/>
                  <a:pt x="1753842" y="8638800"/>
                  <a:pt x="1722308" y="8670335"/>
                </a:cubicBezTo>
                <a:cubicBezTo>
                  <a:pt x="1701285" y="8701869"/>
                  <a:pt x="1690773" y="8707124"/>
                  <a:pt x="1690773" y="8686101"/>
                </a:cubicBezTo>
                <a:cubicBezTo>
                  <a:pt x="1690773" y="8675590"/>
                  <a:pt x="1701285" y="8659823"/>
                  <a:pt x="1722308" y="8638800"/>
                </a:cubicBezTo>
                <a:cubicBezTo>
                  <a:pt x="1738076" y="8623034"/>
                  <a:pt x="1749408" y="8614656"/>
                  <a:pt x="1756307" y="8613671"/>
                </a:cubicBezTo>
                <a:close/>
                <a:moveTo>
                  <a:pt x="4840253" y="8613179"/>
                </a:moveTo>
                <a:cubicBezTo>
                  <a:pt x="4842880" y="8614493"/>
                  <a:pt x="4844194" y="8617777"/>
                  <a:pt x="4844194" y="8623034"/>
                </a:cubicBezTo>
                <a:cubicBezTo>
                  <a:pt x="4844194" y="8623034"/>
                  <a:pt x="4844194" y="8628289"/>
                  <a:pt x="4844194" y="8638800"/>
                </a:cubicBezTo>
                <a:cubicBezTo>
                  <a:pt x="4833685" y="8649312"/>
                  <a:pt x="4825801" y="8649312"/>
                  <a:pt x="4820544" y="8638800"/>
                </a:cubicBezTo>
                <a:cubicBezTo>
                  <a:pt x="4815289" y="8628289"/>
                  <a:pt x="4817917" y="8620404"/>
                  <a:pt x="4828428" y="8615150"/>
                </a:cubicBezTo>
                <a:cubicBezTo>
                  <a:pt x="4833683" y="8612522"/>
                  <a:pt x="4837626" y="8611863"/>
                  <a:pt x="4840253" y="8613179"/>
                </a:cubicBezTo>
                <a:close/>
                <a:moveTo>
                  <a:pt x="5301441" y="8607266"/>
                </a:moveTo>
                <a:cubicBezTo>
                  <a:pt x="5301441" y="8617777"/>
                  <a:pt x="5298814" y="8625661"/>
                  <a:pt x="5293557" y="8630916"/>
                </a:cubicBezTo>
                <a:cubicBezTo>
                  <a:pt x="5288302" y="8636173"/>
                  <a:pt x="5285675" y="8638800"/>
                  <a:pt x="5285675" y="8638800"/>
                </a:cubicBezTo>
                <a:lnTo>
                  <a:pt x="5285675" y="8623034"/>
                </a:lnTo>
                <a:close/>
                <a:moveTo>
                  <a:pt x="1816910" y="8607266"/>
                </a:moveTo>
                <a:cubicBezTo>
                  <a:pt x="1816910" y="8617777"/>
                  <a:pt x="1814284" y="8623034"/>
                  <a:pt x="1809027" y="8623034"/>
                </a:cubicBezTo>
                <a:cubicBezTo>
                  <a:pt x="1803771" y="8623034"/>
                  <a:pt x="1801144" y="8623034"/>
                  <a:pt x="1801144" y="8623034"/>
                </a:cubicBezTo>
                <a:cubicBezTo>
                  <a:pt x="1801144" y="8623034"/>
                  <a:pt x="1801144" y="8620404"/>
                  <a:pt x="1801144" y="8615150"/>
                </a:cubicBezTo>
                <a:cubicBezTo>
                  <a:pt x="1801144" y="8609893"/>
                  <a:pt x="1806400" y="8607266"/>
                  <a:pt x="1816910" y="8607266"/>
                </a:cubicBezTo>
                <a:close/>
                <a:moveTo>
                  <a:pt x="4765359" y="8591499"/>
                </a:moveTo>
                <a:cubicBezTo>
                  <a:pt x="4786382" y="8602011"/>
                  <a:pt x="4786382" y="8607266"/>
                  <a:pt x="4765359" y="8607266"/>
                </a:cubicBezTo>
                <a:lnTo>
                  <a:pt x="4749593" y="8607266"/>
                </a:lnTo>
                <a:cubicBezTo>
                  <a:pt x="4760104" y="8596754"/>
                  <a:pt x="4765359" y="8591499"/>
                  <a:pt x="4765359" y="8591499"/>
                </a:cubicBezTo>
                <a:close/>
                <a:moveTo>
                  <a:pt x="1801144" y="8591499"/>
                </a:moveTo>
                <a:lnTo>
                  <a:pt x="1785377" y="8623034"/>
                </a:lnTo>
                <a:cubicBezTo>
                  <a:pt x="1785377" y="8633543"/>
                  <a:pt x="1785377" y="8641428"/>
                  <a:pt x="1785377" y="8646684"/>
                </a:cubicBezTo>
                <a:cubicBezTo>
                  <a:pt x="1785377" y="8651939"/>
                  <a:pt x="1785377" y="8654566"/>
                  <a:pt x="1785377" y="8654566"/>
                </a:cubicBezTo>
                <a:lnTo>
                  <a:pt x="1769611" y="8623034"/>
                </a:lnTo>
                <a:close/>
                <a:moveTo>
                  <a:pt x="6042495" y="8575731"/>
                </a:moveTo>
                <a:cubicBezTo>
                  <a:pt x="6031983" y="8575731"/>
                  <a:pt x="6021474" y="8580988"/>
                  <a:pt x="6010963" y="8591499"/>
                </a:cubicBezTo>
                <a:cubicBezTo>
                  <a:pt x="6000449" y="8602011"/>
                  <a:pt x="5995194" y="8609893"/>
                  <a:pt x="5995194" y="8615150"/>
                </a:cubicBezTo>
                <a:cubicBezTo>
                  <a:pt x="5995194" y="8620404"/>
                  <a:pt x="5995194" y="8628289"/>
                  <a:pt x="5995194" y="8638800"/>
                </a:cubicBezTo>
                <a:cubicBezTo>
                  <a:pt x="6005706" y="8638800"/>
                  <a:pt x="6010963" y="8633543"/>
                  <a:pt x="6010963" y="8623034"/>
                </a:cubicBezTo>
                <a:cubicBezTo>
                  <a:pt x="6010963" y="8612522"/>
                  <a:pt x="6016217" y="8602011"/>
                  <a:pt x="6026729" y="8591499"/>
                </a:cubicBezTo>
                <a:close/>
                <a:moveTo>
                  <a:pt x="1927279" y="8575731"/>
                </a:moveTo>
                <a:cubicBezTo>
                  <a:pt x="1927279" y="8575731"/>
                  <a:pt x="1922025" y="8588872"/>
                  <a:pt x="1911513" y="8615150"/>
                </a:cubicBezTo>
                <a:cubicBezTo>
                  <a:pt x="1901002" y="8641428"/>
                  <a:pt x="1895745" y="8654566"/>
                  <a:pt x="1895745" y="8654566"/>
                </a:cubicBezTo>
                <a:cubicBezTo>
                  <a:pt x="1895745" y="8654566"/>
                  <a:pt x="1895745" y="8649312"/>
                  <a:pt x="1895745" y="8638800"/>
                </a:cubicBezTo>
                <a:close/>
                <a:moveTo>
                  <a:pt x="6010963" y="8544198"/>
                </a:moveTo>
                <a:lnTo>
                  <a:pt x="6010963" y="8559965"/>
                </a:lnTo>
                <a:cubicBezTo>
                  <a:pt x="6021474" y="8559965"/>
                  <a:pt x="6026729" y="8559965"/>
                  <a:pt x="6026729" y="8559965"/>
                </a:cubicBezTo>
                <a:close/>
                <a:moveTo>
                  <a:pt x="5348742" y="8544198"/>
                </a:moveTo>
                <a:cubicBezTo>
                  <a:pt x="5359253" y="8544198"/>
                  <a:pt x="5364510" y="8546826"/>
                  <a:pt x="5364510" y="8552081"/>
                </a:cubicBezTo>
                <a:cubicBezTo>
                  <a:pt x="5364510" y="8557337"/>
                  <a:pt x="5359253" y="8559965"/>
                  <a:pt x="5348742" y="8559965"/>
                </a:cubicBezTo>
                <a:close/>
                <a:moveTo>
                  <a:pt x="5159536" y="8544198"/>
                </a:moveTo>
                <a:lnTo>
                  <a:pt x="5175305" y="8544198"/>
                </a:lnTo>
                <a:lnTo>
                  <a:pt x="5159536" y="8591499"/>
                </a:lnTo>
                <a:lnTo>
                  <a:pt x="5128004" y="8607266"/>
                </a:lnTo>
                <a:lnTo>
                  <a:pt x="5143770" y="8591499"/>
                </a:lnTo>
                <a:close/>
                <a:moveTo>
                  <a:pt x="6263235" y="8528430"/>
                </a:moveTo>
                <a:cubicBezTo>
                  <a:pt x="6284258" y="8528430"/>
                  <a:pt x="6294770" y="8538942"/>
                  <a:pt x="6294770" y="8559965"/>
                </a:cubicBezTo>
                <a:cubicBezTo>
                  <a:pt x="6284258" y="8570476"/>
                  <a:pt x="6279001" y="8586245"/>
                  <a:pt x="6279001" y="8607266"/>
                </a:cubicBezTo>
                <a:cubicBezTo>
                  <a:pt x="6268490" y="8638800"/>
                  <a:pt x="6252724" y="8649312"/>
                  <a:pt x="6231701" y="8638800"/>
                </a:cubicBezTo>
                <a:lnTo>
                  <a:pt x="6247469" y="8607266"/>
                </a:lnTo>
                <a:cubicBezTo>
                  <a:pt x="6257980" y="8586245"/>
                  <a:pt x="6260608" y="8570476"/>
                  <a:pt x="6255351" y="8559965"/>
                </a:cubicBezTo>
                <a:cubicBezTo>
                  <a:pt x="6250096" y="8549453"/>
                  <a:pt x="6252724" y="8538942"/>
                  <a:pt x="6263235" y="8528430"/>
                </a:cubicBezTo>
                <a:close/>
                <a:moveTo>
                  <a:pt x="6042495" y="8512664"/>
                </a:moveTo>
                <a:cubicBezTo>
                  <a:pt x="6042495" y="8512664"/>
                  <a:pt x="6039868" y="8517919"/>
                  <a:pt x="6034613" y="8528430"/>
                </a:cubicBezTo>
                <a:cubicBezTo>
                  <a:pt x="6029356" y="8538942"/>
                  <a:pt x="6031983" y="8544198"/>
                  <a:pt x="6042495" y="8544198"/>
                </a:cubicBezTo>
                <a:lnTo>
                  <a:pt x="6058263" y="8528430"/>
                </a:lnTo>
                <a:cubicBezTo>
                  <a:pt x="6058263" y="8528430"/>
                  <a:pt x="6053007" y="8523175"/>
                  <a:pt x="6042495" y="8512664"/>
                </a:cubicBezTo>
                <a:close/>
                <a:moveTo>
                  <a:pt x="5995194" y="8512664"/>
                </a:moveTo>
                <a:cubicBezTo>
                  <a:pt x="5995194" y="8523175"/>
                  <a:pt x="5997822" y="8528430"/>
                  <a:pt x="6003078" y="8528430"/>
                </a:cubicBezTo>
                <a:cubicBezTo>
                  <a:pt x="6008333" y="8528430"/>
                  <a:pt x="6010963" y="8523175"/>
                  <a:pt x="6010963" y="8512664"/>
                </a:cubicBezTo>
                <a:cubicBezTo>
                  <a:pt x="6010963" y="8512664"/>
                  <a:pt x="6005706" y="8512664"/>
                  <a:pt x="5995194" y="8512664"/>
                </a:cubicBezTo>
                <a:close/>
                <a:moveTo>
                  <a:pt x="4938798" y="8512664"/>
                </a:moveTo>
                <a:lnTo>
                  <a:pt x="4954564" y="8512664"/>
                </a:lnTo>
                <a:cubicBezTo>
                  <a:pt x="4954564" y="8512664"/>
                  <a:pt x="4949310" y="8517919"/>
                  <a:pt x="4938798" y="8528430"/>
                </a:cubicBezTo>
                <a:close/>
                <a:moveTo>
                  <a:pt x="4828428" y="8512664"/>
                </a:moveTo>
                <a:lnTo>
                  <a:pt x="4781127" y="8559965"/>
                </a:lnTo>
                <a:cubicBezTo>
                  <a:pt x="4781127" y="8559965"/>
                  <a:pt x="4786382" y="8549453"/>
                  <a:pt x="4796894" y="8528430"/>
                </a:cubicBezTo>
                <a:close/>
                <a:moveTo>
                  <a:pt x="4528853" y="8512664"/>
                </a:moveTo>
                <a:cubicBezTo>
                  <a:pt x="4539364" y="8512664"/>
                  <a:pt x="4544621" y="8512664"/>
                  <a:pt x="4544621" y="8512664"/>
                </a:cubicBezTo>
                <a:cubicBezTo>
                  <a:pt x="4544621" y="8523175"/>
                  <a:pt x="4541994" y="8528430"/>
                  <a:pt x="4536737" y="8528430"/>
                </a:cubicBezTo>
                <a:cubicBezTo>
                  <a:pt x="4531480" y="8528430"/>
                  <a:pt x="4528853" y="8528430"/>
                  <a:pt x="4528853" y="8528430"/>
                </a:cubicBezTo>
                <a:close/>
                <a:moveTo>
                  <a:pt x="2045534" y="8512664"/>
                </a:moveTo>
                <a:cubicBezTo>
                  <a:pt x="2040277" y="8512664"/>
                  <a:pt x="2037650" y="8517919"/>
                  <a:pt x="2037650" y="8528430"/>
                </a:cubicBezTo>
                <a:cubicBezTo>
                  <a:pt x="2037650" y="8538942"/>
                  <a:pt x="2037650" y="8544198"/>
                  <a:pt x="2037650" y="8544198"/>
                </a:cubicBezTo>
                <a:cubicBezTo>
                  <a:pt x="2037650" y="8544198"/>
                  <a:pt x="2040277" y="8541569"/>
                  <a:pt x="2045534" y="8536314"/>
                </a:cubicBezTo>
                <a:cubicBezTo>
                  <a:pt x="2050791" y="8531057"/>
                  <a:pt x="2053418" y="8528430"/>
                  <a:pt x="2053418" y="8528430"/>
                </a:cubicBezTo>
                <a:cubicBezTo>
                  <a:pt x="2053418" y="8517919"/>
                  <a:pt x="2050791" y="8512664"/>
                  <a:pt x="2045534" y="8512664"/>
                </a:cubicBezTo>
                <a:close/>
                <a:moveTo>
                  <a:pt x="1943048" y="8496896"/>
                </a:moveTo>
                <a:cubicBezTo>
                  <a:pt x="1943048" y="8517919"/>
                  <a:pt x="1932537" y="8538942"/>
                  <a:pt x="1911513" y="8559965"/>
                </a:cubicBezTo>
                <a:cubicBezTo>
                  <a:pt x="1911513" y="8549453"/>
                  <a:pt x="1914141" y="8541569"/>
                  <a:pt x="1919398" y="8536314"/>
                </a:cubicBezTo>
                <a:cubicBezTo>
                  <a:pt x="1924652" y="8531057"/>
                  <a:pt x="1927279" y="8523175"/>
                  <a:pt x="1927279" y="8512664"/>
                </a:cubicBezTo>
                <a:close/>
                <a:moveTo>
                  <a:pt x="3977004" y="8481129"/>
                </a:moveTo>
                <a:cubicBezTo>
                  <a:pt x="3977004" y="8481129"/>
                  <a:pt x="3977004" y="8486386"/>
                  <a:pt x="3977004" y="8496896"/>
                </a:cubicBezTo>
                <a:cubicBezTo>
                  <a:pt x="3977004" y="8507409"/>
                  <a:pt x="3971747" y="8520546"/>
                  <a:pt x="3961238" y="8536314"/>
                </a:cubicBezTo>
                <a:cubicBezTo>
                  <a:pt x="3950726" y="8552081"/>
                  <a:pt x="3945469" y="8559965"/>
                  <a:pt x="3945469" y="8559965"/>
                </a:cubicBezTo>
                <a:cubicBezTo>
                  <a:pt x="3955981" y="8570476"/>
                  <a:pt x="3955981" y="8575731"/>
                  <a:pt x="3945469" y="8575731"/>
                </a:cubicBezTo>
                <a:lnTo>
                  <a:pt x="3945469" y="8607266"/>
                </a:lnTo>
                <a:cubicBezTo>
                  <a:pt x="3955981" y="8586245"/>
                  <a:pt x="3963865" y="8573104"/>
                  <a:pt x="3969120" y="8567849"/>
                </a:cubicBezTo>
                <a:cubicBezTo>
                  <a:pt x="3974377" y="8562594"/>
                  <a:pt x="3977004" y="8554710"/>
                  <a:pt x="3977004" y="8544198"/>
                </a:cubicBezTo>
                <a:cubicBezTo>
                  <a:pt x="3977004" y="8533687"/>
                  <a:pt x="3982261" y="8523175"/>
                  <a:pt x="3992770" y="8512664"/>
                </a:cubicBezTo>
                <a:cubicBezTo>
                  <a:pt x="3992770" y="8491641"/>
                  <a:pt x="3987516" y="8481129"/>
                  <a:pt x="3977004" y="8481129"/>
                </a:cubicBezTo>
                <a:close/>
                <a:moveTo>
                  <a:pt x="1801144" y="8481129"/>
                </a:moveTo>
                <a:cubicBezTo>
                  <a:pt x="1801144" y="8481129"/>
                  <a:pt x="1806400" y="8481129"/>
                  <a:pt x="1816910" y="8481129"/>
                </a:cubicBezTo>
                <a:lnTo>
                  <a:pt x="1832678" y="8481129"/>
                </a:lnTo>
                <a:cubicBezTo>
                  <a:pt x="1832678" y="8491641"/>
                  <a:pt x="1827424" y="8496896"/>
                  <a:pt x="1816910" y="8496896"/>
                </a:cubicBezTo>
                <a:cubicBezTo>
                  <a:pt x="1806400" y="8496896"/>
                  <a:pt x="1801144" y="8496896"/>
                  <a:pt x="1801144" y="8496896"/>
                </a:cubicBezTo>
                <a:cubicBezTo>
                  <a:pt x="1801144" y="8496896"/>
                  <a:pt x="1801144" y="8491641"/>
                  <a:pt x="1801144" y="8481129"/>
                </a:cubicBezTo>
                <a:close/>
                <a:moveTo>
                  <a:pt x="4777184" y="8471275"/>
                </a:moveTo>
                <a:cubicBezTo>
                  <a:pt x="4779814" y="8469961"/>
                  <a:pt x="4781127" y="8470618"/>
                  <a:pt x="4781127" y="8473245"/>
                </a:cubicBezTo>
                <a:cubicBezTo>
                  <a:pt x="4781127" y="8478502"/>
                  <a:pt x="4778500" y="8494268"/>
                  <a:pt x="4773243" y="8520546"/>
                </a:cubicBezTo>
                <a:cubicBezTo>
                  <a:pt x="4767986" y="8546826"/>
                  <a:pt x="4760104" y="8570476"/>
                  <a:pt x="4749593" y="8591499"/>
                </a:cubicBezTo>
                <a:lnTo>
                  <a:pt x="4718058" y="8591499"/>
                </a:lnTo>
                <a:cubicBezTo>
                  <a:pt x="4718058" y="8580988"/>
                  <a:pt x="4723315" y="8570476"/>
                  <a:pt x="4733826" y="8559965"/>
                </a:cubicBezTo>
                <a:cubicBezTo>
                  <a:pt x="4744336" y="8549453"/>
                  <a:pt x="4752220" y="8538942"/>
                  <a:pt x="4757477" y="8528430"/>
                </a:cubicBezTo>
                <a:cubicBezTo>
                  <a:pt x="4762732" y="8517919"/>
                  <a:pt x="4765359" y="8510037"/>
                  <a:pt x="4765359" y="8504780"/>
                </a:cubicBezTo>
                <a:cubicBezTo>
                  <a:pt x="4765359" y="8499525"/>
                  <a:pt x="4765359" y="8491641"/>
                  <a:pt x="4765359" y="8481129"/>
                </a:cubicBezTo>
                <a:cubicBezTo>
                  <a:pt x="4770616" y="8475872"/>
                  <a:pt x="4774557" y="8472588"/>
                  <a:pt x="4777184" y="8471275"/>
                </a:cubicBezTo>
                <a:close/>
                <a:moveTo>
                  <a:pt x="6483975" y="8465361"/>
                </a:moveTo>
                <a:cubicBezTo>
                  <a:pt x="6494487" y="8465361"/>
                  <a:pt x="6497114" y="8467990"/>
                  <a:pt x="6491857" y="8473245"/>
                </a:cubicBezTo>
                <a:cubicBezTo>
                  <a:pt x="6486603" y="8478502"/>
                  <a:pt x="6483975" y="8481129"/>
                  <a:pt x="6483975" y="8481129"/>
                </a:cubicBezTo>
                <a:cubicBezTo>
                  <a:pt x="6473464" y="8481129"/>
                  <a:pt x="6468207" y="8481129"/>
                  <a:pt x="6468207" y="8481129"/>
                </a:cubicBezTo>
                <a:lnTo>
                  <a:pt x="6474514" y="8468515"/>
                </a:lnTo>
                <a:close/>
                <a:moveTo>
                  <a:pt x="6074030" y="8465361"/>
                </a:moveTo>
                <a:cubicBezTo>
                  <a:pt x="6063518" y="8465361"/>
                  <a:pt x="6058263" y="8481129"/>
                  <a:pt x="6058263" y="8512664"/>
                </a:cubicBezTo>
                <a:lnTo>
                  <a:pt x="6089798" y="8496896"/>
                </a:lnTo>
                <a:cubicBezTo>
                  <a:pt x="6100310" y="8486386"/>
                  <a:pt x="6102937" y="8478502"/>
                  <a:pt x="6097680" y="8473245"/>
                </a:cubicBezTo>
                <a:cubicBezTo>
                  <a:pt x="6092425" y="8467990"/>
                  <a:pt x="6084541" y="8465361"/>
                  <a:pt x="6074030" y="8465361"/>
                </a:cubicBezTo>
                <a:close/>
                <a:moveTo>
                  <a:pt x="4978215" y="8465361"/>
                </a:moveTo>
                <a:cubicBezTo>
                  <a:pt x="4983472" y="8465361"/>
                  <a:pt x="4986099" y="8470618"/>
                  <a:pt x="4986099" y="8481129"/>
                </a:cubicBezTo>
                <a:lnTo>
                  <a:pt x="4970333" y="8512664"/>
                </a:lnTo>
                <a:cubicBezTo>
                  <a:pt x="4959821" y="8502152"/>
                  <a:pt x="4959821" y="8491641"/>
                  <a:pt x="4970333" y="8481129"/>
                </a:cubicBezTo>
                <a:cubicBezTo>
                  <a:pt x="4970333" y="8470618"/>
                  <a:pt x="4972960" y="8465361"/>
                  <a:pt x="4978215" y="8465361"/>
                </a:cubicBezTo>
                <a:close/>
                <a:moveTo>
                  <a:pt x="4875728" y="8465361"/>
                </a:moveTo>
                <a:cubicBezTo>
                  <a:pt x="4875728" y="8465361"/>
                  <a:pt x="4880986" y="8465361"/>
                  <a:pt x="4891497" y="8465361"/>
                </a:cubicBezTo>
                <a:cubicBezTo>
                  <a:pt x="4880986" y="8475875"/>
                  <a:pt x="4875728" y="8481129"/>
                  <a:pt x="4875728" y="8481129"/>
                </a:cubicBezTo>
                <a:cubicBezTo>
                  <a:pt x="4875728" y="8481129"/>
                  <a:pt x="4870472" y="8481129"/>
                  <a:pt x="4859962" y="8481129"/>
                </a:cubicBezTo>
                <a:close/>
                <a:moveTo>
                  <a:pt x="1659241" y="8465361"/>
                </a:moveTo>
                <a:lnTo>
                  <a:pt x="1675007" y="8465361"/>
                </a:lnTo>
                <a:cubicBezTo>
                  <a:pt x="1675007" y="8475875"/>
                  <a:pt x="1675007" y="8481129"/>
                  <a:pt x="1675007" y="8481129"/>
                </a:cubicBezTo>
                <a:close/>
                <a:moveTo>
                  <a:pt x="6807201" y="8457479"/>
                </a:moveTo>
                <a:cubicBezTo>
                  <a:pt x="6812456" y="8457479"/>
                  <a:pt x="6820340" y="8460106"/>
                  <a:pt x="6830852" y="8465361"/>
                </a:cubicBezTo>
                <a:lnTo>
                  <a:pt x="6846618" y="8481129"/>
                </a:lnTo>
                <a:cubicBezTo>
                  <a:pt x="6846618" y="8491641"/>
                  <a:pt x="6846618" y="8496896"/>
                  <a:pt x="6846618" y="8496896"/>
                </a:cubicBezTo>
                <a:cubicBezTo>
                  <a:pt x="6836107" y="8517919"/>
                  <a:pt x="6830852" y="8533687"/>
                  <a:pt x="6830852" y="8544198"/>
                </a:cubicBezTo>
                <a:cubicBezTo>
                  <a:pt x="6830852" y="8544198"/>
                  <a:pt x="6825595" y="8549453"/>
                  <a:pt x="6815083" y="8559965"/>
                </a:cubicBezTo>
                <a:cubicBezTo>
                  <a:pt x="6804572" y="8570476"/>
                  <a:pt x="6799317" y="8578360"/>
                  <a:pt x="6799317" y="8583615"/>
                </a:cubicBezTo>
                <a:cubicBezTo>
                  <a:pt x="6799317" y="8588872"/>
                  <a:pt x="6794060" y="8591499"/>
                  <a:pt x="6783549" y="8591499"/>
                </a:cubicBezTo>
                <a:cubicBezTo>
                  <a:pt x="6773037" y="8591499"/>
                  <a:pt x="6767783" y="8586245"/>
                  <a:pt x="6767783" y="8575731"/>
                </a:cubicBezTo>
                <a:lnTo>
                  <a:pt x="6783549" y="8528430"/>
                </a:lnTo>
                <a:lnTo>
                  <a:pt x="6799317" y="8465361"/>
                </a:lnTo>
                <a:cubicBezTo>
                  <a:pt x="6799317" y="8460106"/>
                  <a:pt x="6801945" y="8457479"/>
                  <a:pt x="6807201" y="8457479"/>
                </a:cubicBezTo>
                <a:close/>
                <a:moveTo>
                  <a:pt x="2148020" y="8449595"/>
                </a:moveTo>
                <a:cubicBezTo>
                  <a:pt x="2148020" y="8449595"/>
                  <a:pt x="2148020" y="8454851"/>
                  <a:pt x="2148020" y="8465361"/>
                </a:cubicBezTo>
                <a:cubicBezTo>
                  <a:pt x="2148020" y="8465361"/>
                  <a:pt x="2153277" y="8465361"/>
                  <a:pt x="2163786" y="8465361"/>
                </a:cubicBezTo>
                <a:cubicBezTo>
                  <a:pt x="2163786" y="8454851"/>
                  <a:pt x="2163786" y="8449595"/>
                  <a:pt x="2163786" y="8449595"/>
                </a:cubicBezTo>
                <a:cubicBezTo>
                  <a:pt x="2163786" y="8449595"/>
                  <a:pt x="2158532" y="8449595"/>
                  <a:pt x="2148020" y="8449595"/>
                </a:cubicBezTo>
                <a:close/>
                <a:moveTo>
                  <a:pt x="1548871" y="8449595"/>
                </a:moveTo>
                <a:cubicBezTo>
                  <a:pt x="1548871" y="8449595"/>
                  <a:pt x="1554126" y="8449595"/>
                  <a:pt x="1564637" y="8449595"/>
                </a:cubicBezTo>
                <a:cubicBezTo>
                  <a:pt x="1575148" y="8449595"/>
                  <a:pt x="1580405" y="8449595"/>
                  <a:pt x="1580405" y="8449595"/>
                </a:cubicBezTo>
                <a:cubicBezTo>
                  <a:pt x="1580405" y="8460106"/>
                  <a:pt x="1575148" y="8465361"/>
                  <a:pt x="1564637" y="8465361"/>
                </a:cubicBezTo>
                <a:cubicBezTo>
                  <a:pt x="1554126" y="8454851"/>
                  <a:pt x="1548871" y="8449595"/>
                  <a:pt x="1548871" y="8449595"/>
                </a:cubicBezTo>
                <a:close/>
                <a:moveTo>
                  <a:pt x="6846618" y="8418060"/>
                </a:moveTo>
                <a:lnTo>
                  <a:pt x="6862384" y="8418060"/>
                </a:lnTo>
                <a:cubicBezTo>
                  <a:pt x="6862384" y="8428574"/>
                  <a:pt x="6857130" y="8439083"/>
                  <a:pt x="6846618" y="8449595"/>
                </a:cubicBezTo>
                <a:close/>
                <a:moveTo>
                  <a:pt x="6941220" y="8402294"/>
                </a:moveTo>
                <a:lnTo>
                  <a:pt x="6941220" y="8418060"/>
                </a:lnTo>
                <a:cubicBezTo>
                  <a:pt x="6930708" y="8428574"/>
                  <a:pt x="6922826" y="8439083"/>
                  <a:pt x="6917569" y="8449595"/>
                </a:cubicBezTo>
                <a:cubicBezTo>
                  <a:pt x="6912315" y="8460106"/>
                  <a:pt x="6909687" y="8481129"/>
                  <a:pt x="6909687" y="8512664"/>
                </a:cubicBezTo>
                <a:lnTo>
                  <a:pt x="6878153" y="8591499"/>
                </a:lnTo>
                <a:cubicBezTo>
                  <a:pt x="6867641" y="8612522"/>
                  <a:pt x="6859757" y="8628289"/>
                  <a:pt x="6854502" y="8638800"/>
                </a:cubicBezTo>
                <a:cubicBezTo>
                  <a:pt x="6849245" y="8649312"/>
                  <a:pt x="6846618" y="8654566"/>
                  <a:pt x="6846618" y="8654566"/>
                </a:cubicBezTo>
                <a:cubicBezTo>
                  <a:pt x="6846618" y="8654566"/>
                  <a:pt x="6846618" y="8659823"/>
                  <a:pt x="6846618" y="8670335"/>
                </a:cubicBezTo>
                <a:cubicBezTo>
                  <a:pt x="6846618" y="8680846"/>
                  <a:pt x="6841363" y="8691358"/>
                  <a:pt x="6830852" y="8701869"/>
                </a:cubicBezTo>
                <a:lnTo>
                  <a:pt x="6815083" y="8749170"/>
                </a:lnTo>
                <a:cubicBezTo>
                  <a:pt x="6815083" y="8749170"/>
                  <a:pt x="6809829" y="8754425"/>
                  <a:pt x="6799317" y="8764937"/>
                </a:cubicBezTo>
                <a:cubicBezTo>
                  <a:pt x="6788806" y="8764937"/>
                  <a:pt x="6783549" y="8770193"/>
                  <a:pt x="6783549" y="8780705"/>
                </a:cubicBezTo>
                <a:lnTo>
                  <a:pt x="6767783" y="8796471"/>
                </a:lnTo>
                <a:cubicBezTo>
                  <a:pt x="6767783" y="8785960"/>
                  <a:pt x="6773037" y="8767564"/>
                  <a:pt x="6783549" y="8741286"/>
                </a:cubicBezTo>
                <a:cubicBezTo>
                  <a:pt x="6794060" y="8715008"/>
                  <a:pt x="6804572" y="8680846"/>
                  <a:pt x="6815083" y="8638800"/>
                </a:cubicBezTo>
                <a:cubicBezTo>
                  <a:pt x="6825595" y="8617777"/>
                  <a:pt x="6836107" y="8599381"/>
                  <a:pt x="6846618" y="8583615"/>
                </a:cubicBezTo>
                <a:cubicBezTo>
                  <a:pt x="6857130" y="8567849"/>
                  <a:pt x="6862384" y="8554710"/>
                  <a:pt x="6862384" y="8544198"/>
                </a:cubicBezTo>
                <a:cubicBezTo>
                  <a:pt x="6883407" y="8512664"/>
                  <a:pt x="6899175" y="8486386"/>
                  <a:pt x="6909687" y="8465361"/>
                </a:cubicBezTo>
                <a:cubicBezTo>
                  <a:pt x="6920199" y="8444340"/>
                  <a:pt x="6925454" y="8431201"/>
                  <a:pt x="6925454" y="8425944"/>
                </a:cubicBezTo>
                <a:cubicBezTo>
                  <a:pt x="6925454" y="8420690"/>
                  <a:pt x="6930708" y="8412805"/>
                  <a:pt x="6941220" y="8402294"/>
                </a:cubicBezTo>
                <a:close/>
                <a:moveTo>
                  <a:pt x="4032189" y="8386526"/>
                </a:moveTo>
                <a:cubicBezTo>
                  <a:pt x="4026932" y="8386526"/>
                  <a:pt x="4024305" y="8391782"/>
                  <a:pt x="4024305" y="8402294"/>
                </a:cubicBezTo>
                <a:cubicBezTo>
                  <a:pt x="4024305" y="8412805"/>
                  <a:pt x="4026932" y="8415433"/>
                  <a:pt x="4032189" y="8410178"/>
                </a:cubicBezTo>
                <a:cubicBezTo>
                  <a:pt x="4037446" y="8404921"/>
                  <a:pt x="4040073" y="8399666"/>
                  <a:pt x="4040073" y="8394410"/>
                </a:cubicBezTo>
                <a:cubicBezTo>
                  <a:pt x="4040073" y="8389155"/>
                  <a:pt x="4037446" y="8386526"/>
                  <a:pt x="4032189" y="8386526"/>
                </a:cubicBezTo>
                <a:close/>
                <a:moveTo>
                  <a:pt x="1406966" y="8386526"/>
                </a:moveTo>
                <a:lnTo>
                  <a:pt x="1406966" y="8402294"/>
                </a:lnTo>
                <a:cubicBezTo>
                  <a:pt x="1417477" y="8402294"/>
                  <a:pt x="1422734" y="8397039"/>
                  <a:pt x="1422734" y="8386526"/>
                </a:cubicBezTo>
                <a:close/>
                <a:moveTo>
                  <a:pt x="7138788" y="8385568"/>
                </a:moveTo>
                <a:lnTo>
                  <a:pt x="7134366" y="8394410"/>
                </a:lnTo>
                <a:lnTo>
                  <a:pt x="7132235" y="8398679"/>
                </a:lnTo>
                <a:close/>
                <a:moveTo>
                  <a:pt x="6058263" y="8370759"/>
                </a:moveTo>
                <a:cubicBezTo>
                  <a:pt x="6079286" y="8381272"/>
                  <a:pt x="6095053" y="8386526"/>
                  <a:pt x="6105564" y="8386526"/>
                </a:cubicBezTo>
                <a:cubicBezTo>
                  <a:pt x="6116076" y="8376016"/>
                  <a:pt x="6116076" y="8370759"/>
                  <a:pt x="6105564" y="8370759"/>
                </a:cubicBezTo>
                <a:close/>
                <a:moveTo>
                  <a:pt x="5285675" y="8370759"/>
                </a:moveTo>
                <a:cubicBezTo>
                  <a:pt x="5285675" y="8370759"/>
                  <a:pt x="5285675" y="8376016"/>
                  <a:pt x="5285675" y="8386526"/>
                </a:cubicBezTo>
                <a:lnTo>
                  <a:pt x="5285675" y="8402294"/>
                </a:lnTo>
                <a:cubicBezTo>
                  <a:pt x="5275163" y="8402294"/>
                  <a:pt x="5269906" y="8397039"/>
                  <a:pt x="5269906" y="8386526"/>
                </a:cubicBezTo>
                <a:cubicBezTo>
                  <a:pt x="5269906" y="8386526"/>
                  <a:pt x="5269906" y="8383899"/>
                  <a:pt x="5269906" y="8378643"/>
                </a:cubicBezTo>
                <a:cubicBezTo>
                  <a:pt x="5269906" y="8373390"/>
                  <a:pt x="5275163" y="8370759"/>
                  <a:pt x="5285675" y="8370759"/>
                </a:cubicBezTo>
                <a:close/>
                <a:moveTo>
                  <a:pt x="5222605" y="8370759"/>
                </a:moveTo>
                <a:lnTo>
                  <a:pt x="5222605" y="8386526"/>
                </a:lnTo>
                <a:lnTo>
                  <a:pt x="5206839" y="8402294"/>
                </a:lnTo>
                <a:cubicBezTo>
                  <a:pt x="5206839" y="8402294"/>
                  <a:pt x="5206839" y="8399666"/>
                  <a:pt x="5206839" y="8394410"/>
                </a:cubicBezTo>
                <a:cubicBezTo>
                  <a:pt x="5206839" y="8389155"/>
                  <a:pt x="5212094" y="8381272"/>
                  <a:pt x="5222605" y="8370759"/>
                </a:cubicBezTo>
                <a:close/>
                <a:moveTo>
                  <a:pt x="6298711" y="8365834"/>
                </a:moveTo>
                <a:cubicBezTo>
                  <a:pt x="6301340" y="8366490"/>
                  <a:pt x="6305281" y="8368133"/>
                  <a:pt x="6310536" y="8370759"/>
                </a:cubicBezTo>
                <a:cubicBezTo>
                  <a:pt x="6331559" y="8381272"/>
                  <a:pt x="6339443" y="8391782"/>
                  <a:pt x="6334186" y="8402294"/>
                </a:cubicBezTo>
                <a:cubicBezTo>
                  <a:pt x="6328932" y="8412805"/>
                  <a:pt x="6326304" y="8418060"/>
                  <a:pt x="6326304" y="8418060"/>
                </a:cubicBezTo>
                <a:cubicBezTo>
                  <a:pt x="6336816" y="8418060"/>
                  <a:pt x="6342071" y="8423317"/>
                  <a:pt x="6342071" y="8433828"/>
                </a:cubicBezTo>
                <a:lnTo>
                  <a:pt x="6326304" y="8433828"/>
                </a:lnTo>
                <a:cubicBezTo>
                  <a:pt x="6326304" y="8433828"/>
                  <a:pt x="6321048" y="8433828"/>
                  <a:pt x="6310536" y="8433828"/>
                </a:cubicBezTo>
                <a:cubicBezTo>
                  <a:pt x="6310536" y="8423317"/>
                  <a:pt x="6310536" y="8407551"/>
                  <a:pt x="6310536" y="8386526"/>
                </a:cubicBezTo>
                <a:cubicBezTo>
                  <a:pt x="6294770" y="8370759"/>
                  <a:pt x="6290827" y="8363860"/>
                  <a:pt x="6298711" y="8365834"/>
                </a:cubicBezTo>
                <a:close/>
                <a:moveTo>
                  <a:pt x="6483975" y="8354993"/>
                </a:moveTo>
                <a:cubicBezTo>
                  <a:pt x="6494487" y="8365505"/>
                  <a:pt x="6499742" y="8381272"/>
                  <a:pt x="6499742" y="8402294"/>
                </a:cubicBezTo>
                <a:lnTo>
                  <a:pt x="6483975" y="8449595"/>
                </a:lnTo>
                <a:lnTo>
                  <a:pt x="6474514" y="8468515"/>
                </a:lnTo>
                <a:lnTo>
                  <a:pt x="6472149" y="8469303"/>
                </a:lnTo>
                <a:cubicBezTo>
                  <a:pt x="6469521" y="8471931"/>
                  <a:pt x="6468207" y="8475873"/>
                  <a:pt x="6468207" y="8481129"/>
                </a:cubicBezTo>
                <a:lnTo>
                  <a:pt x="6436672" y="8496896"/>
                </a:lnTo>
                <a:lnTo>
                  <a:pt x="6436672" y="8512664"/>
                </a:lnTo>
                <a:cubicBezTo>
                  <a:pt x="6436672" y="8512664"/>
                  <a:pt x="6436672" y="8517919"/>
                  <a:pt x="6436672" y="8528430"/>
                </a:cubicBezTo>
                <a:cubicBezTo>
                  <a:pt x="6436672" y="8538942"/>
                  <a:pt x="6434045" y="8544198"/>
                  <a:pt x="6428790" y="8544198"/>
                </a:cubicBezTo>
                <a:cubicBezTo>
                  <a:pt x="6423533" y="8544198"/>
                  <a:pt x="6420906" y="8546826"/>
                  <a:pt x="6420906" y="8552081"/>
                </a:cubicBezTo>
                <a:cubicBezTo>
                  <a:pt x="6420906" y="8557337"/>
                  <a:pt x="6420906" y="8570476"/>
                  <a:pt x="6420906" y="8591499"/>
                </a:cubicBezTo>
                <a:cubicBezTo>
                  <a:pt x="6420906" y="8612522"/>
                  <a:pt x="6420906" y="8628289"/>
                  <a:pt x="6420906" y="8638800"/>
                </a:cubicBezTo>
                <a:cubicBezTo>
                  <a:pt x="6420906" y="8649312"/>
                  <a:pt x="6423533" y="8657196"/>
                  <a:pt x="6428790" y="8662451"/>
                </a:cubicBezTo>
                <a:cubicBezTo>
                  <a:pt x="6434045" y="8667707"/>
                  <a:pt x="6436672" y="8670335"/>
                  <a:pt x="6436672" y="8670335"/>
                </a:cubicBezTo>
                <a:lnTo>
                  <a:pt x="6436672" y="8717636"/>
                </a:lnTo>
                <a:lnTo>
                  <a:pt x="6405140" y="8764937"/>
                </a:lnTo>
                <a:lnTo>
                  <a:pt x="6373605" y="8796471"/>
                </a:lnTo>
                <a:cubicBezTo>
                  <a:pt x="6373605" y="8796471"/>
                  <a:pt x="6370978" y="8796471"/>
                  <a:pt x="6365721" y="8796471"/>
                </a:cubicBezTo>
                <a:cubicBezTo>
                  <a:pt x="6360466" y="8796471"/>
                  <a:pt x="6357837" y="8801728"/>
                  <a:pt x="6357837" y="8812237"/>
                </a:cubicBezTo>
                <a:cubicBezTo>
                  <a:pt x="6357837" y="8822749"/>
                  <a:pt x="6357837" y="8828006"/>
                  <a:pt x="6357837" y="8828006"/>
                </a:cubicBezTo>
                <a:lnTo>
                  <a:pt x="6373605" y="8843772"/>
                </a:lnTo>
                <a:cubicBezTo>
                  <a:pt x="6352581" y="8854286"/>
                  <a:pt x="6352581" y="8885818"/>
                  <a:pt x="6373605" y="8938376"/>
                </a:cubicBezTo>
                <a:cubicBezTo>
                  <a:pt x="6373605" y="8959399"/>
                  <a:pt x="6373605" y="8980420"/>
                  <a:pt x="6373605" y="9001443"/>
                </a:cubicBezTo>
                <a:cubicBezTo>
                  <a:pt x="6373605" y="9011954"/>
                  <a:pt x="6368348" y="9022466"/>
                  <a:pt x="6357837" y="9032978"/>
                </a:cubicBezTo>
                <a:cubicBezTo>
                  <a:pt x="6347325" y="9032978"/>
                  <a:pt x="6342071" y="9038234"/>
                  <a:pt x="6342071" y="9048746"/>
                </a:cubicBezTo>
                <a:cubicBezTo>
                  <a:pt x="6342071" y="9059255"/>
                  <a:pt x="6342071" y="9069769"/>
                  <a:pt x="6342071" y="9080278"/>
                </a:cubicBezTo>
                <a:cubicBezTo>
                  <a:pt x="6342071" y="9090790"/>
                  <a:pt x="6334186" y="9096047"/>
                  <a:pt x="6318420" y="9096047"/>
                </a:cubicBezTo>
                <a:cubicBezTo>
                  <a:pt x="6302654" y="9096047"/>
                  <a:pt x="6289513" y="9090790"/>
                  <a:pt x="6279001" y="9080278"/>
                </a:cubicBezTo>
                <a:cubicBezTo>
                  <a:pt x="6279001" y="9080278"/>
                  <a:pt x="6276374" y="9075024"/>
                  <a:pt x="6271119" y="9064512"/>
                </a:cubicBezTo>
                <a:cubicBezTo>
                  <a:pt x="6265863" y="9054001"/>
                  <a:pt x="6263235" y="9043489"/>
                  <a:pt x="6263235" y="9032978"/>
                </a:cubicBezTo>
                <a:cubicBezTo>
                  <a:pt x="6263235" y="9011954"/>
                  <a:pt x="6257980" y="8990933"/>
                  <a:pt x="6247469" y="8969908"/>
                </a:cubicBezTo>
                <a:cubicBezTo>
                  <a:pt x="6226446" y="8917353"/>
                  <a:pt x="6236957" y="8862168"/>
                  <a:pt x="6279001" y="8804355"/>
                </a:cubicBezTo>
                <a:cubicBezTo>
                  <a:pt x="6321048" y="8746543"/>
                  <a:pt x="6331559" y="8712379"/>
                  <a:pt x="6310536" y="8701869"/>
                </a:cubicBezTo>
                <a:cubicBezTo>
                  <a:pt x="6289513" y="8691358"/>
                  <a:pt x="6279001" y="8670335"/>
                  <a:pt x="6279001" y="8638800"/>
                </a:cubicBezTo>
                <a:cubicBezTo>
                  <a:pt x="6279001" y="8628289"/>
                  <a:pt x="6297397" y="8607266"/>
                  <a:pt x="6334186" y="8575731"/>
                </a:cubicBezTo>
                <a:cubicBezTo>
                  <a:pt x="6370978" y="8544198"/>
                  <a:pt x="6389371" y="8528430"/>
                  <a:pt x="6389371" y="8528430"/>
                </a:cubicBezTo>
                <a:cubicBezTo>
                  <a:pt x="6378860" y="8528430"/>
                  <a:pt x="6376233" y="8523175"/>
                  <a:pt x="6381489" y="8512664"/>
                </a:cubicBezTo>
                <a:cubicBezTo>
                  <a:pt x="6386744" y="8502152"/>
                  <a:pt x="6394628" y="8491641"/>
                  <a:pt x="6405140" y="8481129"/>
                </a:cubicBezTo>
                <a:cubicBezTo>
                  <a:pt x="6415651" y="8449595"/>
                  <a:pt x="6420906" y="8428574"/>
                  <a:pt x="6420906" y="8418060"/>
                </a:cubicBezTo>
                <a:lnTo>
                  <a:pt x="6436672" y="8386526"/>
                </a:lnTo>
                <a:close/>
                <a:moveTo>
                  <a:pt x="4536737" y="8354993"/>
                </a:moveTo>
                <a:cubicBezTo>
                  <a:pt x="4531480" y="8354993"/>
                  <a:pt x="4528853" y="8360249"/>
                  <a:pt x="4528853" y="8370759"/>
                </a:cubicBezTo>
                <a:lnTo>
                  <a:pt x="4544621" y="8354993"/>
                </a:lnTo>
                <a:cubicBezTo>
                  <a:pt x="4544621" y="8354993"/>
                  <a:pt x="4541994" y="8354993"/>
                  <a:pt x="4536737" y="8354993"/>
                </a:cubicBezTo>
                <a:close/>
                <a:moveTo>
                  <a:pt x="2092835" y="8354993"/>
                </a:moveTo>
                <a:cubicBezTo>
                  <a:pt x="2087581" y="8354993"/>
                  <a:pt x="2084950" y="8360249"/>
                  <a:pt x="2084950" y="8370759"/>
                </a:cubicBezTo>
                <a:lnTo>
                  <a:pt x="2069184" y="8402294"/>
                </a:lnTo>
                <a:lnTo>
                  <a:pt x="2069184" y="8418060"/>
                </a:lnTo>
                <a:lnTo>
                  <a:pt x="2053418" y="8481129"/>
                </a:lnTo>
                <a:lnTo>
                  <a:pt x="2069184" y="8465361"/>
                </a:lnTo>
                <a:cubicBezTo>
                  <a:pt x="2069184" y="8454851"/>
                  <a:pt x="2071812" y="8446967"/>
                  <a:pt x="2077069" y="8441710"/>
                </a:cubicBezTo>
                <a:cubicBezTo>
                  <a:pt x="2082323" y="8436456"/>
                  <a:pt x="2084950" y="8428574"/>
                  <a:pt x="2084950" y="8418060"/>
                </a:cubicBezTo>
                <a:lnTo>
                  <a:pt x="2084950" y="8402294"/>
                </a:lnTo>
                <a:lnTo>
                  <a:pt x="2100719" y="8418060"/>
                </a:lnTo>
                <a:cubicBezTo>
                  <a:pt x="2100719" y="8428574"/>
                  <a:pt x="2100719" y="8433828"/>
                  <a:pt x="2100719" y="8433828"/>
                </a:cubicBezTo>
                <a:cubicBezTo>
                  <a:pt x="2100719" y="8433828"/>
                  <a:pt x="2105976" y="8433828"/>
                  <a:pt x="2116486" y="8433828"/>
                </a:cubicBezTo>
                <a:cubicBezTo>
                  <a:pt x="2126997" y="8433828"/>
                  <a:pt x="2132254" y="8431201"/>
                  <a:pt x="2132254" y="8425944"/>
                </a:cubicBezTo>
                <a:cubicBezTo>
                  <a:pt x="2132254" y="8420690"/>
                  <a:pt x="2126997" y="8418060"/>
                  <a:pt x="2116486" y="8418060"/>
                </a:cubicBezTo>
                <a:cubicBezTo>
                  <a:pt x="2095462" y="8407551"/>
                  <a:pt x="2087581" y="8394410"/>
                  <a:pt x="2092835" y="8378643"/>
                </a:cubicBezTo>
                <a:cubicBezTo>
                  <a:pt x="2098092" y="8362876"/>
                  <a:pt x="2098092" y="8354993"/>
                  <a:pt x="2092835" y="8354993"/>
                </a:cubicBezTo>
                <a:close/>
                <a:moveTo>
                  <a:pt x="6357837" y="8339226"/>
                </a:moveTo>
                <a:lnTo>
                  <a:pt x="6357837" y="8354993"/>
                </a:lnTo>
                <a:lnTo>
                  <a:pt x="6342071" y="8354993"/>
                </a:lnTo>
                <a:close/>
                <a:moveTo>
                  <a:pt x="6200166" y="8339226"/>
                </a:moveTo>
                <a:lnTo>
                  <a:pt x="6200166" y="8354993"/>
                </a:lnTo>
                <a:cubicBezTo>
                  <a:pt x="6210677" y="8344482"/>
                  <a:pt x="6215934" y="8339226"/>
                  <a:pt x="6215934" y="8339226"/>
                </a:cubicBezTo>
                <a:close/>
                <a:moveTo>
                  <a:pt x="2187439" y="8339226"/>
                </a:moveTo>
                <a:cubicBezTo>
                  <a:pt x="2182182" y="8339226"/>
                  <a:pt x="2174300" y="8344482"/>
                  <a:pt x="2163786" y="8354993"/>
                </a:cubicBezTo>
                <a:cubicBezTo>
                  <a:pt x="2153277" y="8365505"/>
                  <a:pt x="2148020" y="8381272"/>
                  <a:pt x="2148020" y="8402294"/>
                </a:cubicBezTo>
                <a:lnTo>
                  <a:pt x="2148020" y="8418060"/>
                </a:lnTo>
                <a:lnTo>
                  <a:pt x="2163786" y="8402294"/>
                </a:lnTo>
                <a:lnTo>
                  <a:pt x="2179555" y="8386526"/>
                </a:lnTo>
                <a:lnTo>
                  <a:pt x="2195321" y="8354993"/>
                </a:lnTo>
                <a:cubicBezTo>
                  <a:pt x="2195321" y="8344482"/>
                  <a:pt x="2192696" y="8339226"/>
                  <a:pt x="2187439" y="8339226"/>
                </a:cubicBezTo>
                <a:close/>
                <a:moveTo>
                  <a:pt x="1391200" y="8339226"/>
                </a:moveTo>
                <a:cubicBezTo>
                  <a:pt x="1391200" y="8349739"/>
                  <a:pt x="1388570" y="8354993"/>
                  <a:pt x="1383316" y="8354993"/>
                </a:cubicBezTo>
                <a:cubicBezTo>
                  <a:pt x="1378062" y="8354993"/>
                  <a:pt x="1375431" y="8357621"/>
                  <a:pt x="1375431" y="8362876"/>
                </a:cubicBezTo>
                <a:cubicBezTo>
                  <a:pt x="1375431" y="8368133"/>
                  <a:pt x="1378062" y="8370759"/>
                  <a:pt x="1383316" y="8370759"/>
                </a:cubicBezTo>
                <a:cubicBezTo>
                  <a:pt x="1388570" y="8370759"/>
                  <a:pt x="1396455" y="8368133"/>
                  <a:pt x="1406966" y="8362876"/>
                </a:cubicBezTo>
                <a:cubicBezTo>
                  <a:pt x="1417477" y="8357621"/>
                  <a:pt x="1422734" y="8349739"/>
                  <a:pt x="1422734" y="8339226"/>
                </a:cubicBezTo>
                <a:close/>
                <a:moveTo>
                  <a:pt x="6972754" y="8323459"/>
                </a:moveTo>
                <a:lnTo>
                  <a:pt x="6956988" y="8370759"/>
                </a:lnTo>
                <a:lnTo>
                  <a:pt x="6941220" y="8386526"/>
                </a:lnTo>
                <a:lnTo>
                  <a:pt x="6956988" y="8354993"/>
                </a:lnTo>
                <a:cubicBezTo>
                  <a:pt x="6956988" y="8344482"/>
                  <a:pt x="6962243" y="8333971"/>
                  <a:pt x="6972754" y="8323459"/>
                </a:cubicBezTo>
                <a:close/>
                <a:moveTo>
                  <a:pt x="1927279" y="8323459"/>
                </a:moveTo>
                <a:lnTo>
                  <a:pt x="1927279" y="8339226"/>
                </a:lnTo>
                <a:cubicBezTo>
                  <a:pt x="1916771" y="8349739"/>
                  <a:pt x="1911513" y="8354993"/>
                  <a:pt x="1911513" y="8354993"/>
                </a:cubicBezTo>
                <a:lnTo>
                  <a:pt x="1911513" y="8339226"/>
                </a:lnTo>
                <a:cubicBezTo>
                  <a:pt x="1922025" y="8328714"/>
                  <a:pt x="1927279" y="8323459"/>
                  <a:pt x="1927279" y="8323459"/>
                </a:cubicBezTo>
                <a:close/>
                <a:moveTo>
                  <a:pt x="6342071" y="8291925"/>
                </a:moveTo>
                <a:lnTo>
                  <a:pt x="6373605" y="8291925"/>
                </a:lnTo>
                <a:lnTo>
                  <a:pt x="6373605" y="8307691"/>
                </a:lnTo>
                <a:cubicBezTo>
                  <a:pt x="6363094" y="8318205"/>
                  <a:pt x="6355210" y="8323459"/>
                  <a:pt x="6349954" y="8323459"/>
                </a:cubicBezTo>
                <a:cubicBezTo>
                  <a:pt x="6344698" y="8323459"/>
                  <a:pt x="6336816" y="8323459"/>
                  <a:pt x="6326304" y="8323459"/>
                </a:cubicBezTo>
                <a:close/>
                <a:moveTo>
                  <a:pt x="1722308" y="8291925"/>
                </a:moveTo>
                <a:cubicBezTo>
                  <a:pt x="1722308" y="8291925"/>
                  <a:pt x="1722308" y="8297182"/>
                  <a:pt x="1722308" y="8307691"/>
                </a:cubicBezTo>
                <a:cubicBezTo>
                  <a:pt x="1732819" y="8297182"/>
                  <a:pt x="1738076" y="8291925"/>
                  <a:pt x="1738076" y="8291925"/>
                </a:cubicBezTo>
                <a:close/>
                <a:moveTo>
                  <a:pt x="6104579" y="8271229"/>
                </a:moveTo>
                <a:cubicBezTo>
                  <a:pt x="6102608" y="8269259"/>
                  <a:pt x="6097680" y="8276158"/>
                  <a:pt x="6089798" y="8291925"/>
                </a:cubicBezTo>
                <a:cubicBezTo>
                  <a:pt x="6079286" y="8302435"/>
                  <a:pt x="6074030" y="8310319"/>
                  <a:pt x="6074030" y="8315575"/>
                </a:cubicBezTo>
                <a:cubicBezTo>
                  <a:pt x="6074030" y="8320832"/>
                  <a:pt x="6079286" y="8323459"/>
                  <a:pt x="6089798" y="8323459"/>
                </a:cubicBezTo>
                <a:cubicBezTo>
                  <a:pt x="6110819" y="8333971"/>
                  <a:pt x="6121330" y="8328714"/>
                  <a:pt x="6121330" y="8307691"/>
                </a:cubicBezTo>
                <a:lnTo>
                  <a:pt x="6105564" y="8276158"/>
                </a:lnTo>
                <a:cubicBezTo>
                  <a:pt x="6105564" y="8273531"/>
                  <a:pt x="6105236" y="8271887"/>
                  <a:pt x="6104579" y="8271229"/>
                </a:cubicBezTo>
                <a:close/>
                <a:moveTo>
                  <a:pt x="7209261" y="8244624"/>
                </a:moveTo>
                <a:cubicBezTo>
                  <a:pt x="7209261" y="8255135"/>
                  <a:pt x="7209261" y="8260390"/>
                  <a:pt x="7209261" y="8260390"/>
                </a:cubicBezTo>
                <a:cubicBezTo>
                  <a:pt x="7209261" y="8260390"/>
                  <a:pt x="7206633" y="8260390"/>
                  <a:pt x="7201377" y="8260390"/>
                </a:cubicBezTo>
                <a:cubicBezTo>
                  <a:pt x="7196122" y="8260390"/>
                  <a:pt x="7193495" y="8257763"/>
                  <a:pt x="7193495" y="8252506"/>
                </a:cubicBezTo>
                <a:cubicBezTo>
                  <a:pt x="7193495" y="8247251"/>
                  <a:pt x="7198749" y="8244624"/>
                  <a:pt x="7209261" y="8244624"/>
                </a:cubicBezTo>
                <a:close/>
                <a:moveTo>
                  <a:pt x="1958815" y="8213089"/>
                </a:moveTo>
                <a:cubicBezTo>
                  <a:pt x="1958815" y="8213089"/>
                  <a:pt x="1958815" y="8218346"/>
                  <a:pt x="1958815" y="8228856"/>
                </a:cubicBezTo>
                <a:cubicBezTo>
                  <a:pt x="1969326" y="8228856"/>
                  <a:pt x="1974582" y="8228856"/>
                  <a:pt x="1974582" y="8228856"/>
                </a:cubicBezTo>
                <a:cubicBezTo>
                  <a:pt x="1974582" y="8218346"/>
                  <a:pt x="1969326" y="8213089"/>
                  <a:pt x="1958815" y="8213089"/>
                </a:cubicBezTo>
                <a:close/>
                <a:moveTo>
                  <a:pt x="7442810" y="8210133"/>
                </a:moveTo>
                <a:cubicBezTo>
                  <a:pt x="7444781" y="8209477"/>
                  <a:pt x="7445766" y="8210461"/>
                  <a:pt x="7445766" y="8213089"/>
                </a:cubicBezTo>
                <a:cubicBezTo>
                  <a:pt x="7456280" y="8223601"/>
                  <a:pt x="7451021" y="8239368"/>
                  <a:pt x="7430000" y="8260390"/>
                </a:cubicBezTo>
                <a:cubicBezTo>
                  <a:pt x="7430000" y="8260390"/>
                  <a:pt x="7427370" y="8265647"/>
                  <a:pt x="7422116" y="8276158"/>
                </a:cubicBezTo>
                <a:cubicBezTo>
                  <a:pt x="7416861" y="8286670"/>
                  <a:pt x="7414232" y="8294554"/>
                  <a:pt x="7414232" y="8299809"/>
                </a:cubicBezTo>
                <a:cubicBezTo>
                  <a:pt x="7414232" y="8305064"/>
                  <a:pt x="7414232" y="8312948"/>
                  <a:pt x="7414232" y="8323459"/>
                </a:cubicBezTo>
                <a:cubicBezTo>
                  <a:pt x="7403720" y="8333971"/>
                  <a:pt x="7398465" y="8344482"/>
                  <a:pt x="7398465" y="8354993"/>
                </a:cubicBezTo>
                <a:lnTo>
                  <a:pt x="7398465" y="8370759"/>
                </a:lnTo>
                <a:cubicBezTo>
                  <a:pt x="7387954" y="8360249"/>
                  <a:pt x="7382699" y="8357621"/>
                  <a:pt x="7382699" y="8362876"/>
                </a:cubicBezTo>
                <a:cubicBezTo>
                  <a:pt x="7382699" y="8368133"/>
                  <a:pt x="7382699" y="8376016"/>
                  <a:pt x="7382699" y="8386526"/>
                </a:cubicBezTo>
                <a:cubicBezTo>
                  <a:pt x="7372185" y="8386526"/>
                  <a:pt x="7366931" y="8389155"/>
                  <a:pt x="7366931" y="8394410"/>
                </a:cubicBezTo>
                <a:cubicBezTo>
                  <a:pt x="7366931" y="8399666"/>
                  <a:pt x="7361676" y="8402294"/>
                  <a:pt x="7351164" y="8402294"/>
                </a:cubicBezTo>
                <a:cubicBezTo>
                  <a:pt x="7351164" y="8402294"/>
                  <a:pt x="7356419" y="8391782"/>
                  <a:pt x="7366931" y="8370759"/>
                </a:cubicBezTo>
                <a:cubicBezTo>
                  <a:pt x="7366931" y="8370759"/>
                  <a:pt x="7366931" y="8365505"/>
                  <a:pt x="7366931" y="8354993"/>
                </a:cubicBezTo>
                <a:cubicBezTo>
                  <a:pt x="7366931" y="8344482"/>
                  <a:pt x="7366931" y="8333971"/>
                  <a:pt x="7366931" y="8323459"/>
                </a:cubicBezTo>
                <a:cubicBezTo>
                  <a:pt x="7366931" y="8302435"/>
                  <a:pt x="7377442" y="8281413"/>
                  <a:pt x="7398465" y="8260390"/>
                </a:cubicBezTo>
                <a:cubicBezTo>
                  <a:pt x="7422116" y="8228856"/>
                  <a:pt x="7436897" y="8212104"/>
                  <a:pt x="7442810" y="8210133"/>
                </a:cubicBezTo>
                <a:close/>
                <a:moveTo>
                  <a:pt x="5238372" y="8197323"/>
                </a:moveTo>
                <a:lnTo>
                  <a:pt x="5254140" y="8197323"/>
                </a:lnTo>
                <a:cubicBezTo>
                  <a:pt x="5254140" y="8197323"/>
                  <a:pt x="5254140" y="8202577"/>
                  <a:pt x="5254140" y="8213089"/>
                </a:cubicBezTo>
                <a:close/>
                <a:moveTo>
                  <a:pt x="4197744" y="8181555"/>
                </a:moveTo>
                <a:cubicBezTo>
                  <a:pt x="4197744" y="8192066"/>
                  <a:pt x="4195117" y="8197323"/>
                  <a:pt x="4189860" y="8197323"/>
                </a:cubicBezTo>
                <a:cubicBezTo>
                  <a:pt x="4184603" y="8197323"/>
                  <a:pt x="4181976" y="8202577"/>
                  <a:pt x="4181976" y="8213089"/>
                </a:cubicBezTo>
                <a:lnTo>
                  <a:pt x="4197744" y="8213089"/>
                </a:lnTo>
                <a:close/>
                <a:moveTo>
                  <a:pt x="1524235" y="8177614"/>
                </a:moveTo>
                <a:cubicBezTo>
                  <a:pt x="1522263" y="8177614"/>
                  <a:pt x="1519963" y="8178927"/>
                  <a:pt x="1517336" y="8181555"/>
                </a:cubicBezTo>
                <a:lnTo>
                  <a:pt x="1517336" y="8228856"/>
                </a:lnTo>
                <a:lnTo>
                  <a:pt x="1533102" y="8213089"/>
                </a:lnTo>
                <a:cubicBezTo>
                  <a:pt x="1533102" y="8189439"/>
                  <a:pt x="1530146" y="8177614"/>
                  <a:pt x="1524235" y="8177614"/>
                </a:cubicBezTo>
                <a:close/>
                <a:moveTo>
                  <a:pt x="5301441" y="8165787"/>
                </a:moveTo>
                <a:cubicBezTo>
                  <a:pt x="5322464" y="8165787"/>
                  <a:pt x="5322464" y="8186810"/>
                  <a:pt x="5301441" y="8228856"/>
                </a:cubicBezTo>
                <a:cubicBezTo>
                  <a:pt x="5280418" y="8249878"/>
                  <a:pt x="5269906" y="8265647"/>
                  <a:pt x="5269906" y="8276158"/>
                </a:cubicBezTo>
                <a:lnTo>
                  <a:pt x="5254140" y="8276158"/>
                </a:lnTo>
                <a:close/>
                <a:moveTo>
                  <a:pt x="7256562" y="8150020"/>
                </a:moveTo>
                <a:cubicBezTo>
                  <a:pt x="7256562" y="8150020"/>
                  <a:pt x="7251307" y="8163160"/>
                  <a:pt x="7240795" y="8189439"/>
                </a:cubicBezTo>
                <a:cubicBezTo>
                  <a:pt x="7230283" y="8215718"/>
                  <a:pt x="7219772" y="8228856"/>
                  <a:pt x="7209261" y="8228856"/>
                </a:cubicBezTo>
                <a:cubicBezTo>
                  <a:pt x="7219772" y="8207834"/>
                  <a:pt x="7225029" y="8192066"/>
                  <a:pt x="7225029" y="8181555"/>
                </a:cubicBezTo>
                <a:close/>
                <a:moveTo>
                  <a:pt x="6436672" y="8150020"/>
                </a:moveTo>
                <a:cubicBezTo>
                  <a:pt x="6447186" y="8150020"/>
                  <a:pt x="6452441" y="8152650"/>
                  <a:pt x="6452441" y="8157903"/>
                </a:cubicBezTo>
                <a:cubicBezTo>
                  <a:pt x="6452441" y="8163160"/>
                  <a:pt x="6452441" y="8165787"/>
                  <a:pt x="6452441" y="8165787"/>
                </a:cubicBezTo>
                <a:close/>
                <a:moveTo>
                  <a:pt x="1544927" y="8140165"/>
                </a:moveTo>
                <a:cubicBezTo>
                  <a:pt x="1544927" y="8138854"/>
                  <a:pt x="1543614" y="8139510"/>
                  <a:pt x="1540987" y="8142138"/>
                </a:cubicBezTo>
                <a:cubicBezTo>
                  <a:pt x="1535733" y="8147393"/>
                  <a:pt x="1533102" y="8155277"/>
                  <a:pt x="1533102" y="8165787"/>
                </a:cubicBezTo>
                <a:cubicBezTo>
                  <a:pt x="1533102" y="8176300"/>
                  <a:pt x="1533102" y="8181555"/>
                  <a:pt x="1533102" y="8181555"/>
                </a:cubicBezTo>
                <a:lnTo>
                  <a:pt x="1548871" y="8181555"/>
                </a:lnTo>
                <a:lnTo>
                  <a:pt x="1580405" y="8165787"/>
                </a:lnTo>
                <a:cubicBezTo>
                  <a:pt x="1590917" y="8165787"/>
                  <a:pt x="1596171" y="8163160"/>
                  <a:pt x="1596171" y="8157903"/>
                </a:cubicBezTo>
                <a:cubicBezTo>
                  <a:pt x="1596171" y="8152650"/>
                  <a:pt x="1590917" y="8147393"/>
                  <a:pt x="1580405" y="8142138"/>
                </a:cubicBezTo>
                <a:cubicBezTo>
                  <a:pt x="1569894" y="8136883"/>
                  <a:pt x="1564637" y="8139510"/>
                  <a:pt x="1564637" y="8150020"/>
                </a:cubicBezTo>
                <a:cubicBezTo>
                  <a:pt x="1564637" y="8160533"/>
                  <a:pt x="1559380" y="8165787"/>
                  <a:pt x="1548871" y="8165787"/>
                </a:cubicBezTo>
                <a:cubicBezTo>
                  <a:pt x="1538359" y="8165787"/>
                  <a:pt x="1535733" y="8160533"/>
                  <a:pt x="1540987" y="8150020"/>
                </a:cubicBezTo>
                <a:cubicBezTo>
                  <a:pt x="1543614" y="8144765"/>
                  <a:pt x="1544927" y="8141481"/>
                  <a:pt x="1544927" y="8140165"/>
                </a:cubicBezTo>
                <a:close/>
                <a:moveTo>
                  <a:pt x="5238372" y="8086952"/>
                </a:moveTo>
                <a:cubicBezTo>
                  <a:pt x="5238372" y="8086952"/>
                  <a:pt x="5238372" y="8092208"/>
                  <a:pt x="5238372" y="8102719"/>
                </a:cubicBezTo>
                <a:cubicBezTo>
                  <a:pt x="5227860" y="8102719"/>
                  <a:pt x="5225233" y="8100092"/>
                  <a:pt x="5230490" y="8094835"/>
                </a:cubicBezTo>
                <a:cubicBezTo>
                  <a:pt x="5235744" y="8089579"/>
                  <a:pt x="5238372" y="8086952"/>
                  <a:pt x="5238372" y="8086952"/>
                </a:cubicBezTo>
                <a:close/>
                <a:moveTo>
                  <a:pt x="1533102" y="8071185"/>
                </a:moveTo>
                <a:cubicBezTo>
                  <a:pt x="1533102" y="8071185"/>
                  <a:pt x="1527848" y="8076441"/>
                  <a:pt x="1517336" y="8086952"/>
                </a:cubicBezTo>
                <a:cubicBezTo>
                  <a:pt x="1517336" y="8097464"/>
                  <a:pt x="1514709" y="8102719"/>
                  <a:pt x="1509452" y="8102719"/>
                </a:cubicBezTo>
                <a:cubicBezTo>
                  <a:pt x="1504198" y="8102719"/>
                  <a:pt x="1504198" y="8107976"/>
                  <a:pt x="1509452" y="8118488"/>
                </a:cubicBezTo>
                <a:cubicBezTo>
                  <a:pt x="1514709" y="8128999"/>
                  <a:pt x="1506824" y="8134253"/>
                  <a:pt x="1485802" y="8134253"/>
                </a:cubicBezTo>
                <a:lnTo>
                  <a:pt x="1485802" y="8150020"/>
                </a:lnTo>
                <a:cubicBezTo>
                  <a:pt x="1506824" y="8150020"/>
                  <a:pt x="1527848" y="8144765"/>
                  <a:pt x="1548871" y="8134253"/>
                </a:cubicBezTo>
                <a:cubicBezTo>
                  <a:pt x="1569894" y="8113231"/>
                  <a:pt x="1580405" y="8092208"/>
                  <a:pt x="1580405" y="8071185"/>
                </a:cubicBezTo>
                <a:cubicBezTo>
                  <a:pt x="1569894" y="8071185"/>
                  <a:pt x="1564637" y="8076441"/>
                  <a:pt x="1564637" y="8086952"/>
                </a:cubicBezTo>
                <a:lnTo>
                  <a:pt x="1548871" y="8102719"/>
                </a:lnTo>
                <a:lnTo>
                  <a:pt x="1533102" y="8102719"/>
                </a:lnTo>
                <a:close/>
                <a:moveTo>
                  <a:pt x="5332976" y="8055418"/>
                </a:moveTo>
                <a:lnTo>
                  <a:pt x="5348742" y="8055418"/>
                </a:lnTo>
                <a:cubicBezTo>
                  <a:pt x="5359253" y="8076441"/>
                  <a:pt x="5364510" y="8086952"/>
                  <a:pt x="5364510" y="8086952"/>
                </a:cubicBezTo>
                <a:cubicBezTo>
                  <a:pt x="5353999" y="8086952"/>
                  <a:pt x="5348742" y="8092208"/>
                  <a:pt x="5348742" y="8102719"/>
                </a:cubicBezTo>
                <a:cubicBezTo>
                  <a:pt x="5348742" y="8113231"/>
                  <a:pt x="5343487" y="8118488"/>
                  <a:pt x="5332976" y="8118488"/>
                </a:cubicBezTo>
                <a:cubicBezTo>
                  <a:pt x="5332976" y="8150020"/>
                  <a:pt x="5327721" y="8160533"/>
                  <a:pt x="5317209" y="8150020"/>
                </a:cubicBezTo>
                <a:cubicBezTo>
                  <a:pt x="5306696" y="8139510"/>
                  <a:pt x="5306696" y="8128999"/>
                  <a:pt x="5317209" y="8118488"/>
                </a:cubicBezTo>
                <a:lnTo>
                  <a:pt x="5332976" y="8086952"/>
                </a:lnTo>
                <a:cubicBezTo>
                  <a:pt x="5322464" y="8076441"/>
                  <a:pt x="5319837" y="8071185"/>
                  <a:pt x="5325091" y="8071185"/>
                </a:cubicBezTo>
                <a:cubicBezTo>
                  <a:pt x="5330348" y="8071185"/>
                  <a:pt x="5332976" y="8065929"/>
                  <a:pt x="5332976" y="8055418"/>
                </a:cubicBezTo>
                <a:close/>
                <a:moveTo>
                  <a:pt x="4276580" y="8055418"/>
                </a:moveTo>
                <a:lnTo>
                  <a:pt x="4276580" y="8071185"/>
                </a:lnTo>
                <a:cubicBezTo>
                  <a:pt x="4287089" y="8071185"/>
                  <a:pt x="4292346" y="8068557"/>
                  <a:pt x="4292346" y="8063302"/>
                </a:cubicBezTo>
                <a:cubicBezTo>
                  <a:pt x="4292346" y="8058048"/>
                  <a:pt x="4292346" y="8055418"/>
                  <a:pt x="4292346" y="8055418"/>
                </a:cubicBezTo>
                <a:cubicBezTo>
                  <a:pt x="4281837" y="8055418"/>
                  <a:pt x="4276580" y="8055418"/>
                  <a:pt x="4276580" y="8055418"/>
                </a:cubicBezTo>
                <a:close/>
                <a:moveTo>
                  <a:pt x="1540987" y="8055418"/>
                </a:moveTo>
                <a:cubicBezTo>
                  <a:pt x="1535733" y="8055418"/>
                  <a:pt x="1535733" y="8058048"/>
                  <a:pt x="1540987" y="8063302"/>
                </a:cubicBezTo>
                <a:cubicBezTo>
                  <a:pt x="1546241" y="8068557"/>
                  <a:pt x="1548871" y="8071185"/>
                  <a:pt x="1548871" y="8071185"/>
                </a:cubicBezTo>
                <a:cubicBezTo>
                  <a:pt x="1548871" y="8060675"/>
                  <a:pt x="1546241" y="8055418"/>
                  <a:pt x="1540987" y="8055418"/>
                </a:cubicBezTo>
                <a:close/>
                <a:moveTo>
                  <a:pt x="7398465" y="8039652"/>
                </a:moveTo>
                <a:cubicBezTo>
                  <a:pt x="7398465" y="8039652"/>
                  <a:pt x="7393211" y="8050164"/>
                  <a:pt x="7382699" y="8071185"/>
                </a:cubicBezTo>
                <a:lnTo>
                  <a:pt x="7366931" y="8086952"/>
                </a:lnTo>
                <a:close/>
                <a:moveTo>
                  <a:pt x="6452441" y="8039652"/>
                </a:moveTo>
                <a:cubicBezTo>
                  <a:pt x="6452441" y="8092208"/>
                  <a:pt x="6441929" y="8118488"/>
                  <a:pt x="6420906" y="8118488"/>
                </a:cubicBezTo>
                <a:lnTo>
                  <a:pt x="6420906" y="8086952"/>
                </a:lnTo>
                <a:lnTo>
                  <a:pt x="6389371" y="8086952"/>
                </a:lnTo>
                <a:cubicBezTo>
                  <a:pt x="6389371" y="8086952"/>
                  <a:pt x="6392001" y="8084326"/>
                  <a:pt x="6397256" y="8079069"/>
                </a:cubicBezTo>
                <a:cubicBezTo>
                  <a:pt x="6402510" y="8073814"/>
                  <a:pt x="6410395" y="8071185"/>
                  <a:pt x="6420906" y="8071185"/>
                </a:cubicBezTo>
                <a:cubicBezTo>
                  <a:pt x="6431418" y="8060675"/>
                  <a:pt x="6436672" y="8055418"/>
                  <a:pt x="6436672" y="8055418"/>
                </a:cubicBezTo>
                <a:close/>
                <a:moveTo>
                  <a:pt x="7524602" y="8008117"/>
                </a:moveTo>
                <a:cubicBezTo>
                  <a:pt x="7524602" y="8029141"/>
                  <a:pt x="7524602" y="8044907"/>
                  <a:pt x="7524602" y="8055418"/>
                </a:cubicBezTo>
                <a:lnTo>
                  <a:pt x="7508835" y="8071185"/>
                </a:lnTo>
                <a:cubicBezTo>
                  <a:pt x="7508835" y="8060675"/>
                  <a:pt x="7503581" y="8055418"/>
                  <a:pt x="7493067" y="8055418"/>
                </a:cubicBezTo>
                <a:cubicBezTo>
                  <a:pt x="7493067" y="8065929"/>
                  <a:pt x="7493067" y="8071185"/>
                  <a:pt x="7493067" y="8071185"/>
                </a:cubicBezTo>
                <a:cubicBezTo>
                  <a:pt x="7493067" y="8081698"/>
                  <a:pt x="7490440" y="8086952"/>
                  <a:pt x="7485185" y="8086952"/>
                </a:cubicBezTo>
                <a:cubicBezTo>
                  <a:pt x="7479930" y="8086952"/>
                  <a:pt x="7472046" y="8092208"/>
                  <a:pt x="7461535" y="8102719"/>
                </a:cubicBezTo>
                <a:cubicBezTo>
                  <a:pt x="7461535" y="8113231"/>
                  <a:pt x="7451021" y="8134253"/>
                  <a:pt x="7430000" y="8165787"/>
                </a:cubicBezTo>
                <a:cubicBezTo>
                  <a:pt x="7408977" y="8197323"/>
                  <a:pt x="7393211" y="8213089"/>
                  <a:pt x="7382699" y="8213089"/>
                </a:cubicBezTo>
                <a:lnTo>
                  <a:pt x="7414232" y="8150020"/>
                </a:lnTo>
                <a:cubicBezTo>
                  <a:pt x="7414232" y="8150020"/>
                  <a:pt x="7416861" y="8144765"/>
                  <a:pt x="7422116" y="8134253"/>
                </a:cubicBezTo>
                <a:cubicBezTo>
                  <a:pt x="7427370" y="8123742"/>
                  <a:pt x="7430000" y="8113231"/>
                  <a:pt x="7430000" y="8102719"/>
                </a:cubicBezTo>
                <a:cubicBezTo>
                  <a:pt x="7451021" y="8071185"/>
                  <a:pt x="7461535" y="8060675"/>
                  <a:pt x="7461535" y="8071185"/>
                </a:cubicBezTo>
                <a:cubicBezTo>
                  <a:pt x="7461535" y="8081698"/>
                  <a:pt x="7464162" y="8081698"/>
                  <a:pt x="7469417" y="8071185"/>
                </a:cubicBezTo>
                <a:cubicBezTo>
                  <a:pt x="7474671" y="8060675"/>
                  <a:pt x="7487812" y="8044907"/>
                  <a:pt x="7508835" y="8023884"/>
                </a:cubicBezTo>
                <a:close/>
                <a:moveTo>
                  <a:pt x="6389371" y="8008117"/>
                </a:moveTo>
                <a:cubicBezTo>
                  <a:pt x="6389371" y="8008117"/>
                  <a:pt x="6378860" y="8018628"/>
                  <a:pt x="6357837" y="8039652"/>
                </a:cubicBezTo>
                <a:lnTo>
                  <a:pt x="6326304" y="8071185"/>
                </a:lnTo>
                <a:lnTo>
                  <a:pt x="6342071" y="8039652"/>
                </a:lnTo>
                <a:lnTo>
                  <a:pt x="6342071" y="8023884"/>
                </a:lnTo>
                <a:cubicBezTo>
                  <a:pt x="6331559" y="8034395"/>
                  <a:pt x="6326304" y="8034395"/>
                  <a:pt x="6326304" y="8023884"/>
                </a:cubicBezTo>
                <a:close/>
                <a:moveTo>
                  <a:pt x="1690773" y="8008117"/>
                </a:moveTo>
                <a:lnTo>
                  <a:pt x="1675007" y="8023884"/>
                </a:lnTo>
                <a:cubicBezTo>
                  <a:pt x="1675007" y="8023884"/>
                  <a:pt x="1672380" y="8026512"/>
                  <a:pt x="1667123" y="8031768"/>
                </a:cubicBezTo>
                <a:cubicBezTo>
                  <a:pt x="1661869" y="8037023"/>
                  <a:pt x="1659241" y="8044907"/>
                  <a:pt x="1659241" y="8055418"/>
                </a:cubicBezTo>
                <a:lnTo>
                  <a:pt x="1627706" y="8165787"/>
                </a:lnTo>
                <a:lnTo>
                  <a:pt x="1627706" y="8197323"/>
                </a:lnTo>
                <a:cubicBezTo>
                  <a:pt x="1638216" y="8197323"/>
                  <a:pt x="1643473" y="8197323"/>
                  <a:pt x="1643473" y="8197323"/>
                </a:cubicBezTo>
                <a:cubicBezTo>
                  <a:pt x="1643473" y="8207834"/>
                  <a:pt x="1643473" y="8213089"/>
                  <a:pt x="1643473" y="8213089"/>
                </a:cubicBezTo>
                <a:lnTo>
                  <a:pt x="1659241" y="8197323"/>
                </a:lnTo>
                <a:lnTo>
                  <a:pt x="1659241" y="8181555"/>
                </a:lnTo>
                <a:cubicBezTo>
                  <a:pt x="1680264" y="8181555"/>
                  <a:pt x="1688146" y="8176300"/>
                  <a:pt x="1682892" y="8165787"/>
                </a:cubicBezTo>
                <a:cubicBezTo>
                  <a:pt x="1677634" y="8155277"/>
                  <a:pt x="1680264" y="8150020"/>
                  <a:pt x="1690773" y="8150020"/>
                </a:cubicBezTo>
                <a:cubicBezTo>
                  <a:pt x="1701285" y="8150020"/>
                  <a:pt x="1706542" y="8144765"/>
                  <a:pt x="1706542" y="8134253"/>
                </a:cubicBezTo>
                <a:cubicBezTo>
                  <a:pt x="1706542" y="8123742"/>
                  <a:pt x="1711797" y="8113231"/>
                  <a:pt x="1722308" y="8102719"/>
                </a:cubicBezTo>
                <a:cubicBezTo>
                  <a:pt x="1732819" y="8092208"/>
                  <a:pt x="1740704" y="8089579"/>
                  <a:pt x="1745958" y="8094835"/>
                </a:cubicBezTo>
                <a:cubicBezTo>
                  <a:pt x="1751215" y="8100092"/>
                  <a:pt x="1753842" y="8097464"/>
                  <a:pt x="1753842" y="8086952"/>
                </a:cubicBezTo>
                <a:cubicBezTo>
                  <a:pt x="1764354" y="8086952"/>
                  <a:pt x="1769611" y="8084326"/>
                  <a:pt x="1769611" y="8079069"/>
                </a:cubicBezTo>
                <a:cubicBezTo>
                  <a:pt x="1769611" y="8073814"/>
                  <a:pt x="1764354" y="8071185"/>
                  <a:pt x="1753842" y="8071185"/>
                </a:cubicBezTo>
                <a:cubicBezTo>
                  <a:pt x="1743331" y="8071185"/>
                  <a:pt x="1740704" y="8068557"/>
                  <a:pt x="1745958" y="8063302"/>
                </a:cubicBezTo>
                <a:cubicBezTo>
                  <a:pt x="1751215" y="8058048"/>
                  <a:pt x="1748589" y="8050164"/>
                  <a:pt x="1738076" y="8039652"/>
                </a:cubicBezTo>
                <a:cubicBezTo>
                  <a:pt x="1727565" y="8029141"/>
                  <a:pt x="1717054" y="8029141"/>
                  <a:pt x="1706542" y="8039652"/>
                </a:cubicBezTo>
                <a:cubicBezTo>
                  <a:pt x="1706542" y="8029141"/>
                  <a:pt x="1701285" y="8018628"/>
                  <a:pt x="1690773" y="8008117"/>
                </a:cubicBezTo>
                <a:close/>
                <a:moveTo>
                  <a:pt x="7493067" y="7992349"/>
                </a:moveTo>
                <a:cubicBezTo>
                  <a:pt x="7482555" y="8002863"/>
                  <a:pt x="7472046" y="8013371"/>
                  <a:pt x="7461535" y="8023884"/>
                </a:cubicBezTo>
                <a:lnTo>
                  <a:pt x="7461535" y="8008117"/>
                </a:lnTo>
                <a:cubicBezTo>
                  <a:pt x="7472046" y="8008117"/>
                  <a:pt x="7477301" y="8005490"/>
                  <a:pt x="7477301" y="8000233"/>
                </a:cubicBezTo>
                <a:cubicBezTo>
                  <a:pt x="7477301" y="7994978"/>
                  <a:pt x="7482555" y="7992349"/>
                  <a:pt x="7493067" y="7992349"/>
                </a:cubicBezTo>
                <a:close/>
                <a:moveTo>
                  <a:pt x="1769611" y="7992349"/>
                </a:moveTo>
                <a:lnTo>
                  <a:pt x="1769611" y="8008117"/>
                </a:lnTo>
                <a:cubicBezTo>
                  <a:pt x="1780121" y="8008117"/>
                  <a:pt x="1785377" y="8002863"/>
                  <a:pt x="1785377" y="7992349"/>
                </a:cubicBezTo>
                <a:close/>
                <a:moveTo>
                  <a:pt x="4260811" y="7960814"/>
                </a:moveTo>
                <a:cubicBezTo>
                  <a:pt x="4250302" y="7960814"/>
                  <a:pt x="4245045" y="7966070"/>
                  <a:pt x="4245045" y="7976583"/>
                </a:cubicBezTo>
                <a:cubicBezTo>
                  <a:pt x="4245045" y="7987094"/>
                  <a:pt x="4247673" y="7994978"/>
                  <a:pt x="4252929" y="8000233"/>
                </a:cubicBezTo>
                <a:cubicBezTo>
                  <a:pt x="4258184" y="8005490"/>
                  <a:pt x="4255557" y="8029141"/>
                  <a:pt x="4245045" y="8071185"/>
                </a:cubicBezTo>
                <a:cubicBezTo>
                  <a:pt x="4224022" y="8113231"/>
                  <a:pt x="4218767" y="8144765"/>
                  <a:pt x="4229277" y="8165787"/>
                </a:cubicBezTo>
                <a:lnTo>
                  <a:pt x="4229277" y="8150020"/>
                </a:lnTo>
                <a:cubicBezTo>
                  <a:pt x="4229277" y="8139510"/>
                  <a:pt x="4234534" y="8126369"/>
                  <a:pt x="4245045" y="8110602"/>
                </a:cubicBezTo>
                <a:cubicBezTo>
                  <a:pt x="4255557" y="8094835"/>
                  <a:pt x="4260811" y="8081698"/>
                  <a:pt x="4260811" y="8071185"/>
                </a:cubicBezTo>
                <a:cubicBezTo>
                  <a:pt x="4260811" y="8060675"/>
                  <a:pt x="4263441" y="8052791"/>
                  <a:pt x="4268696" y="8047534"/>
                </a:cubicBezTo>
                <a:cubicBezTo>
                  <a:pt x="4273953" y="8042278"/>
                  <a:pt x="4276580" y="8039652"/>
                  <a:pt x="4276580" y="8039652"/>
                </a:cubicBezTo>
                <a:cubicBezTo>
                  <a:pt x="4276580" y="8029141"/>
                  <a:pt x="4276580" y="8023884"/>
                  <a:pt x="4276580" y="8023884"/>
                </a:cubicBezTo>
                <a:cubicBezTo>
                  <a:pt x="4287089" y="8013371"/>
                  <a:pt x="4292346" y="8002863"/>
                  <a:pt x="4292346" y="7992349"/>
                </a:cubicBezTo>
                <a:cubicBezTo>
                  <a:pt x="4292346" y="7981840"/>
                  <a:pt x="4287089" y="7981840"/>
                  <a:pt x="4276580" y="7992349"/>
                </a:cubicBezTo>
                <a:lnTo>
                  <a:pt x="4260811" y="7976583"/>
                </a:lnTo>
                <a:close/>
                <a:moveTo>
                  <a:pt x="1895745" y="7945047"/>
                </a:moveTo>
                <a:lnTo>
                  <a:pt x="1879979" y="7976583"/>
                </a:lnTo>
                <a:cubicBezTo>
                  <a:pt x="1869468" y="7987094"/>
                  <a:pt x="1864213" y="7992349"/>
                  <a:pt x="1864213" y="7992349"/>
                </a:cubicBezTo>
                <a:cubicBezTo>
                  <a:pt x="1864213" y="7981840"/>
                  <a:pt x="1864213" y="7976583"/>
                  <a:pt x="1864213" y="7976583"/>
                </a:cubicBezTo>
                <a:cubicBezTo>
                  <a:pt x="1864213" y="7976583"/>
                  <a:pt x="1864213" y="7971327"/>
                  <a:pt x="1864213" y="7960814"/>
                </a:cubicBezTo>
                <a:lnTo>
                  <a:pt x="1848444" y="7976583"/>
                </a:lnTo>
                <a:cubicBezTo>
                  <a:pt x="1837935" y="7987094"/>
                  <a:pt x="1830051" y="7997606"/>
                  <a:pt x="1824794" y="8008117"/>
                </a:cubicBezTo>
                <a:cubicBezTo>
                  <a:pt x="1819539" y="8018628"/>
                  <a:pt x="1811655" y="8023884"/>
                  <a:pt x="1801144" y="8023884"/>
                </a:cubicBezTo>
                <a:cubicBezTo>
                  <a:pt x="1790633" y="8044907"/>
                  <a:pt x="1785377" y="8055418"/>
                  <a:pt x="1785377" y="8055418"/>
                </a:cubicBezTo>
                <a:cubicBezTo>
                  <a:pt x="1785377" y="8055418"/>
                  <a:pt x="1790633" y="8060675"/>
                  <a:pt x="1801144" y="8071185"/>
                </a:cubicBezTo>
                <a:cubicBezTo>
                  <a:pt x="1811655" y="8071185"/>
                  <a:pt x="1822166" y="8068557"/>
                  <a:pt x="1832678" y="8063302"/>
                </a:cubicBezTo>
                <a:cubicBezTo>
                  <a:pt x="1843190" y="8058048"/>
                  <a:pt x="1848444" y="8055418"/>
                  <a:pt x="1848444" y="8055418"/>
                </a:cubicBezTo>
                <a:cubicBezTo>
                  <a:pt x="1848444" y="8055418"/>
                  <a:pt x="1848444" y="8050164"/>
                  <a:pt x="1848444" y="8039652"/>
                </a:cubicBezTo>
                <a:cubicBezTo>
                  <a:pt x="1848444" y="8039652"/>
                  <a:pt x="1848444" y="8031768"/>
                  <a:pt x="1848444" y="8016000"/>
                </a:cubicBezTo>
                <a:cubicBezTo>
                  <a:pt x="1848444" y="8000233"/>
                  <a:pt x="1853701" y="7992349"/>
                  <a:pt x="1864213" y="7992349"/>
                </a:cubicBezTo>
                <a:lnTo>
                  <a:pt x="1864213" y="8008117"/>
                </a:lnTo>
                <a:cubicBezTo>
                  <a:pt x="1874725" y="8018628"/>
                  <a:pt x="1882608" y="8023884"/>
                  <a:pt x="1887863" y="8023884"/>
                </a:cubicBezTo>
                <a:cubicBezTo>
                  <a:pt x="1893118" y="8023884"/>
                  <a:pt x="1898375" y="8018628"/>
                  <a:pt x="1903629" y="8008117"/>
                </a:cubicBezTo>
                <a:cubicBezTo>
                  <a:pt x="1908886" y="7997606"/>
                  <a:pt x="1906256" y="7981840"/>
                  <a:pt x="1895745" y="7960814"/>
                </a:cubicBezTo>
                <a:close/>
                <a:moveTo>
                  <a:pt x="1816910" y="7945047"/>
                </a:moveTo>
                <a:cubicBezTo>
                  <a:pt x="1816910" y="7945047"/>
                  <a:pt x="1816910" y="7950304"/>
                  <a:pt x="1816910" y="7960814"/>
                </a:cubicBezTo>
                <a:cubicBezTo>
                  <a:pt x="1816910" y="7971327"/>
                  <a:pt x="1816910" y="7976583"/>
                  <a:pt x="1816910" y="7976583"/>
                </a:cubicBezTo>
                <a:cubicBezTo>
                  <a:pt x="1827424" y="7966070"/>
                  <a:pt x="1832678" y="7958187"/>
                  <a:pt x="1832678" y="7952932"/>
                </a:cubicBezTo>
                <a:cubicBezTo>
                  <a:pt x="1832678" y="7947677"/>
                  <a:pt x="1827424" y="7945047"/>
                  <a:pt x="1816910" y="7945047"/>
                </a:cubicBezTo>
                <a:close/>
                <a:moveTo>
                  <a:pt x="7114659" y="7929282"/>
                </a:moveTo>
                <a:lnTo>
                  <a:pt x="7130425" y="7929282"/>
                </a:lnTo>
                <a:cubicBezTo>
                  <a:pt x="7130425" y="7929282"/>
                  <a:pt x="7130425" y="7931909"/>
                  <a:pt x="7130425" y="7937163"/>
                </a:cubicBezTo>
                <a:cubicBezTo>
                  <a:pt x="7130425" y="7942420"/>
                  <a:pt x="7125171" y="7950304"/>
                  <a:pt x="7114659" y="7960814"/>
                </a:cubicBezTo>
                <a:cubicBezTo>
                  <a:pt x="7114659" y="7960814"/>
                  <a:pt x="7114659" y="7958187"/>
                  <a:pt x="7114659" y="7952932"/>
                </a:cubicBezTo>
                <a:cubicBezTo>
                  <a:pt x="7114659" y="7947677"/>
                  <a:pt x="7114659" y="7939794"/>
                  <a:pt x="7114659" y="7929282"/>
                </a:cubicBezTo>
                <a:close/>
                <a:moveTo>
                  <a:pt x="5348742" y="7929282"/>
                </a:moveTo>
                <a:cubicBezTo>
                  <a:pt x="5348742" y="7929282"/>
                  <a:pt x="5351371" y="7931909"/>
                  <a:pt x="5356626" y="7937163"/>
                </a:cubicBezTo>
                <a:cubicBezTo>
                  <a:pt x="5361881" y="7942420"/>
                  <a:pt x="5364510" y="7945047"/>
                  <a:pt x="5364510" y="7945047"/>
                </a:cubicBezTo>
                <a:cubicBezTo>
                  <a:pt x="5364510" y="7945047"/>
                  <a:pt x="5359253" y="7945047"/>
                  <a:pt x="5348742" y="7945047"/>
                </a:cubicBezTo>
                <a:cubicBezTo>
                  <a:pt x="5348742" y="7934537"/>
                  <a:pt x="5348742" y="7929282"/>
                  <a:pt x="5348742" y="7929282"/>
                </a:cubicBezTo>
                <a:close/>
                <a:moveTo>
                  <a:pt x="4371182" y="7913513"/>
                </a:moveTo>
                <a:lnTo>
                  <a:pt x="4371182" y="7929282"/>
                </a:lnTo>
                <a:cubicBezTo>
                  <a:pt x="4350159" y="7939794"/>
                  <a:pt x="4342274" y="7947677"/>
                  <a:pt x="4347531" y="7952932"/>
                </a:cubicBezTo>
                <a:cubicBezTo>
                  <a:pt x="4352788" y="7958187"/>
                  <a:pt x="4344904" y="7981840"/>
                  <a:pt x="4323881" y="8023884"/>
                </a:cubicBezTo>
                <a:lnTo>
                  <a:pt x="4355415" y="8008117"/>
                </a:lnTo>
                <a:lnTo>
                  <a:pt x="4386950" y="7960814"/>
                </a:lnTo>
                <a:lnTo>
                  <a:pt x="4402716" y="7929282"/>
                </a:lnTo>
                <a:lnTo>
                  <a:pt x="4386950" y="7913513"/>
                </a:lnTo>
                <a:cubicBezTo>
                  <a:pt x="4386950" y="7913513"/>
                  <a:pt x="4381693" y="7913513"/>
                  <a:pt x="4371182" y="7913513"/>
                </a:cubicBezTo>
                <a:close/>
                <a:moveTo>
                  <a:pt x="1840562" y="7913513"/>
                </a:moveTo>
                <a:cubicBezTo>
                  <a:pt x="1835305" y="7913513"/>
                  <a:pt x="1832678" y="7918770"/>
                  <a:pt x="1832678" y="7929282"/>
                </a:cubicBezTo>
                <a:lnTo>
                  <a:pt x="1864213" y="7929282"/>
                </a:lnTo>
                <a:cubicBezTo>
                  <a:pt x="1874725" y="7918770"/>
                  <a:pt x="1874725" y="7913513"/>
                  <a:pt x="1864213" y="7913513"/>
                </a:cubicBezTo>
                <a:cubicBezTo>
                  <a:pt x="1853701" y="7913513"/>
                  <a:pt x="1845818" y="7913513"/>
                  <a:pt x="1840562" y="7913513"/>
                </a:cubicBezTo>
                <a:close/>
                <a:moveTo>
                  <a:pt x="1785377" y="7913513"/>
                </a:moveTo>
                <a:cubicBezTo>
                  <a:pt x="1774866" y="7913513"/>
                  <a:pt x="1769611" y="7918770"/>
                  <a:pt x="1769611" y="7929282"/>
                </a:cubicBezTo>
                <a:cubicBezTo>
                  <a:pt x="1769611" y="7939794"/>
                  <a:pt x="1774866" y="7945047"/>
                  <a:pt x="1785377" y="7945047"/>
                </a:cubicBezTo>
                <a:cubicBezTo>
                  <a:pt x="1795888" y="7945047"/>
                  <a:pt x="1801144" y="7939794"/>
                  <a:pt x="1801144" y="7929282"/>
                </a:cubicBezTo>
                <a:cubicBezTo>
                  <a:pt x="1801144" y="7918770"/>
                  <a:pt x="1795888" y="7913513"/>
                  <a:pt x="1785377" y="7913513"/>
                </a:cubicBezTo>
                <a:close/>
                <a:moveTo>
                  <a:pt x="7918779" y="7897746"/>
                </a:moveTo>
                <a:lnTo>
                  <a:pt x="7934547" y="7897746"/>
                </a:lnTo>
                <a:lnTo>
                  <a:pt x="7934547" y="7913513"/>
                </a:lnTo>
                <a:cubicBezTo>
                  <a:pt x="7924034" y="7913513"/>
                  <a:pt x="7918779" y="7913513"/>
                  <a:pt x="7918779" y="7913513"/>
                </a:cubicBezTo>
                <a:cubicBezTo>
                  <a:pt x="7918779" y="7913513"/>
                  <a:pt x="7918779" y="7908259"/>
                  <a:pt x="7918779" y="7897746"/>
                </a:cubicBezTo>
                <a:close/>
                <a:moveTo>
                  <a:pt x="7493067" y="7881979"/>
                </a:moveTo>
                <a:lnTo>
                  <a:pt x="7493067" y="7897746"/>
                </a:lnTo>
                <a:cubicBezTo>
                  <a:pt x="7482555" y="7908259"/>
                  <a:pt x="7477301" y="7913513"/>
                  <a:pt x="7477301" y="7913513"/>
                </a:cubicBezTo>
                <a:lnTo>
                  <a:pt x="7477301" y="7897746"/>
                </a:lnTo>
                <a:cubicBezTo>
                  <a:pt x="7487812" y="7887236"/>
                  <a:pt x="7493067" y="7881979"/>
                  <a:pt x="7493067" y="7881979"/>
                </a:cubicBezTo>
                <a:close/>
                <a:moveTo>
                  <a:pt x="4553490" y="7877053"/>
                </a:moveTo>
                <a:cubicBezTo>
                  <a:pt x="4547577" y="7875082"/>
                  <a:pt x="4544621" y="7881979"/>
                  <a:pt x="4544621" y="7897746"/>
                </a:cubicBezTo>
                <a:cubicBezTo>
                  <a:pt x="4544621" y="7918770"/>
                  <a:pt x="4547248" y="7924027"/>
                  <a:pt x="4552503" y="7913513"/>
                </a:cubicBezTo>
                <a:cubicBezTo>
                  <a:pt x="4557760" y="7903003"/>
                  <a:pt x="4560387" y="7892493"/>
                  <a:pt x="4560387" y="7881979"/>
                </a:cubicBezTo>
                <a:cubicBezTo>
                  <a:pt x="4557760" y="7879352"/>
                  <a:pt x="4555461" y="7877710"/>
                  <a:pt x="4553490" y="7877053"/>
                </a:cubicBezTo>
                <a:close/>
                <a:moveTo>
                  <a:pt x="7477301" y="7866212"/>
                </a:moveTo>
                <a:cubicBezTo>
                  <a:pt x="7477301" y="7866212"/>
                  <a:pt x="7482555" y="7866212"/>
                  <a:pt x="7493067" y="7866212"/>
                </a:cubicBezTo>
                <a:lnTo>
                  <a:pt x="7477301" y="7881979"/>
                </a:lnTo>
                <a:cubicBezTo>
                  <a:pt x="7477301" y="7881979"/>
                  <a:pt x="7477301" y="7876723"/>
                  <a:pt x="7477301" y="7866212"/>
                </a:cubicBezTo>
                <a:close/>
                <a:moveTo>
                  <a:pt x="4422426" y="7856358"/>
                </a:moveTo>
                <a:cubicBezTo>
                  <a:pt x="4419798" y="7857672"/>
                  <a:pt x="4418482" y="7860955"/>
                  <a:pt x="4418482" y="7866212"/>
                </a:cubicBezTo>
                <a:cubicBezTo>
                  <a:pt x="4428994" y="7876723"/>
                  <a:pt x="4436878" y="7879352"/>
                  <a:pt x="4442135" y="7874096"/>
                </a:cubicBezTo>
                <a:cubicBezTo>
                  <a:pt x="4447390" y="7868842"/>
                  <a:pt x="4444762" y="7863585"/>
                  <a:pt x="4434251" y="7858329"/>
                </a:cubicBezTo>
                <a:cubicBezTo>
                  <a:pt x="4428994" y="7855701"/>
                  <a:pt x="4425053" y="7855043"/>
                  <a:pt x="4422426" y="7856358"/>
                </a:cubicBezTo>
                <a:close/>
                <a:moveTo>
                  <a:pt x="7414232" y="7850446"/>
                </a:moveTo>
                <a:lnTo>
                  <a:pt x="7414232" y="7866212"/>
                </a:lnTo>
                <a:cubicBezTo>
                  <a:pt x="7414232" y="7887236"/>
                  <a:pt x="7411604" y="7903003"/>
                  <a:pt x="7406349" y="7913513"/>
                </a:cubicBezTo>
                <a:cubicBezTo>
                  <a:pt x="7401095" y="7924027"/>
                  <a:pt x="7393211" y="7939794"/>
                  <a:pt x="7382699" y="7960814"/>
                </a:cubicBezTo>
                <a:cubicBezTo>
                  <a:pt x="7382699" y="7971327"/>
                  <a:pt x="7380070" y="7981840"/>
                  <a:pt x="7374815" y="7992349"/>
                </a:cubicBezTo>
                <a:cubicBezTo>
                  <a:pt x="7369560" y="8002863"/>
                  <a:pt x="7366931" y="8010744"/>
                  <a:pt x="7366931" y="8016000"/>
                </a:cubicBezTo>
                <a:cubicBezTo>
                  <a:pt x="7366931" y="8021255"/>
                  <a:pt x="7364303" y="8026512"/>
                  <a:pt x="7359047" y="8031768"/>
                </a:cubicBezTo>
                <a:cubicBezTo>
                  <a:pt x="7353792" y="8037023"/>
                  <a:pt x="7351164" y="8044907"/>
                  <a:pt x="7351164" y="8055418"/>
                </a:cubicBezTo>
                <a:cubicBezTo>
                  <a:pt x="7351164" y="8055418"/>
                  <a:pt x="7345910" y="8055418"/>
                  <a:pt x="7335396" y="8055418"/>
                </a:cubicBezTo>
                <a:cubicBezTo>
                  <a:pt x="7345910" y="8055418"/>
                  <a:pt x="7351164" y="8050164"/>
                  <a:pt x="7351164" y="8039652"/>
                </a:cubicBezTo>
                <a:lnTo>
                  <a:pt x="7335396" y="8039652"/>
                </a:lnTo>
                <a:lnTo>
                  <a:pt x="7335396" y="8055418"/>
                </a:lnTo>
                <a:cubicBezTo>
                  <a:pt x="7335396" y="8055418"/>
                  <a:pt x="7332769" y="8058048"/>
                  <a:pt x="7327514" y="8063302"/>
                </a:cubicBezTo>
                <a:cubicBezTo>
                  <a:pt x="7322259" y="8068557"/>
                  <a:pt x="7319630" y="8076441"/>
                  <a:pt x="7319630" y="8086952"/>
                </a:cubicBezTo>
                <a:cubicBezTo>
                  <a:pt x="7309118" y="8097464"/>
                  <a:pt x="7303864" y="8107976"/>
                  <a:pt x="7303864" y="8118488"/>
                </a:cubicBezTo>
                <a:lnTo>
                  <a:pt x="7288096" y="8150020"/>
                </a:lnTo>
                <a:cubicBezTo>
                  <a:pt x="7288096" y="8171043"/>
                  <a:pt x="7282842" y="8192066"/>
                  <a:pt x="7272330" y="8213089"/>
                </a:cubicBezTo>
                <a:cubicBezTo>
                  <a:pt x="7261816" y="8234111"/>
                  <a:pt x="7256562" y="8244624"/>
                  <a:pt x="7256562" y="8244624"/>
                </a:cubicBezTo>
                <a:lnTo>
                  <a:pt x="7272330" y="8228856"/>
                </a:lnTo>
                <a:cubicBezTo>
                  <a:pt x="7282842" y="8218346"/>
                  <a:pt x="7290726" y="8213089"/>
                  <a:pt x="7295980" y="8213089"/>
                </a:cubicBezTo>
                <a:cubicBezTo>
                  <a:pt x="7301234" y="8213089"/>
                  <a:pt x="7303864" y="8223601"/>
                  <a:pt x="7303864" y="8244624"/>
                </a:cubicBezTo>
                <a:cubicBezTo>
                  <a:pt x="7293351" y="8265647"/>
                  <a:pt x="7293351" y="8276158"/>
                  <a:pt x="7303864" y="8276158"/>
                </a:cubicBezTo>
                <a:lnTo>
                  <a:pt x="7288096" y="8323459"/>
                </a:lnTo>
                <a:cubicBezTo>
                  <a:pt x="7277585" y="8354993"/>
                  <a:pt x="7272330" y="8378643"/>
                  <a:pt x="7272330" y="8394410"/>
                </a:cubicBezTo>
                <a:cubicBezTo>
                  <a:pt x="7272330" y="8410178"/>
                  <a:pt x="7267075" y="8428574"/>
                  <a:pt x="7256562" y="8449595"/>
                </a:cubicBezTo>
                <a:cubicBezTo>
                  <a:pt x="7235541" y="8481129"/>
                  <a:pt x="7235541" y="8507409"/>
                  <a:pt x="7256562" y="8528430"/>
                </a:cubicBezTo>
                <a:lnTo>
                  <a:pt x="7272330" y="8496896"/>
                </a:lnTo>
                <a:lnTo>
                  <a:pt x="7303864" y="8481129"/>
                </a:lnTo>
                <a:cubicBezTo>
                  <a:pt x="7303864" y="8544198"/>
                  <a:pt x="7288096" y="8580988"/>
                  <a:pt x="7256562" y="8591499"/>
                </a:cubicBezTo>
                <a:lnTo>
                  <a:pt x="7240795" y="8623034"/>
                </a:lnTo>
                <a:cubicBezTo>
                  <a:pt x="7240795" y="8623034"/>
                  <a:pt x="7235541" y="8623034"/>
                  <a:pt x="7225029" y="8623034"/>
                </a:cubicBezTo>
                <a:cubicBezTo>
                  <a:pt x="7225029" y="8612522"/>
                  <a:pt x="7219772" y="8612522"/>
                  <a:pt x="7209261" y="8623034"/>
                </a:cubicBezTo>
                <a:lnTo>
                  <a:pt x="7193495" y="8623034"/>
                </a:lnTo>
                <a:lnTo>
                  <a:pt x="7209261" y="8607266"/>
                </a:lnTo>
                <a:cubicBezTo>
                  <a:pt x="7230283" y="8596754"/>
                  <a:pt x="7235541" y="8583615"/>
                  <a:pt x="7225029" y="8567849"/>
                </a:cubicBezTo>
                <a:cubicBezTo>
                  <a:pt x="7214518" y="8552081"/>
                  <a:pt x="7206633" y="8544198"/>
                  <a:pt x="7201377" y="8544198"/>
                </a:cubicBezTo>
                <a:cubicBezTo>
                  <a:pt x="7196122" y="8544198"/>
                  <a:pt x="7182983" y="8570476"/>
                  <a:pt x="7161960" y="8623034"/>
                </a:cubicBezTo>
                <a:cubicBezTo>
                  <a:pt x="7140937" y="8654566"/>
                  <a:pt x="7130425" y="8672962"/>
                  <a:pt x="7130425" y="8678217"/>
                </a:cubicBezTo>
                <a:cubicBezTo>
                  <a:pt x="7130425" y="8683474"/>
                  <a:pt x="7130425" y="8691358"/>
                  <a:pt x="7130425" y="8701869"/>
                </a:cubicBezTo>
                <a:lnTo>
                  <a:pt x="7130425" y="8717636"/>
                </a:lnTo>
                <a:lnTo>
                  <a:pt x="7114659" y="8717636"/>
                </a:lnTo>
                <a:lnTo>
                  <a:pt x="7083124" y="8749170"/>
                </a:lnTo>
                <a:cubicBezTo>
                  <a:pt x="7072612" y="8770193"/>
                  <a:pt x="7062101" y="8780705"/>
                  <a:pt x="7051590" y="8780705"/>
                </a:cubicBezTo>
                <a:lnTo>
                  <a:pt x="7051590" y="8733402"/>
                </a:lnTo>
                <a:cubicBezTo>
                  <a:pt x="7062101" y="8722892"/>
                  <a:pt x="7067356" y="8717636"/>
                  <a:pt x="7067356" y="8717636"/>
                </a:cubicBezTo>
                <a:cubicBezTo>
                  <a:pt x="7067356" y="8717636"/>
                  <a:pt x="7062101" y="8717636"/>
                  <a:pt x="7051590" y="8717636"/>
                </a:cubicBezTo>
                <a:cubicBezTo>
                  <a:pt x="7041078" y="8717636"/>
                  <a:pt x="7025312" y="8743913"/>
                  <a:pt x="7004289" y="8796471"/>
                </a:cubicBezTo>
                <a:lnTo>
                  <a:pt x="6988523" y="8796471"/>
                </a:lnTo>
                <a:lnTo>
                  <a:pt x="6972754" y="8875307"/>
                </a:lnTo>
                <a:lnTo>
                  <a:pt x="6972754" y="8859540"/>
                </a:lnTo>
                <a:lnTo>
                  <a:pt x="6956988" y="8875307"/>
                </a:lnTo>
                <a:cubicBezTo>
                  <a:pt x="6946477" y="8885818"/>
                  <a:pt x="6946477" y="8896330"/>
                  <a:pt x="6956988" y="8906841"/>
                </a:cubicBezTo>
                <a:cubicBezTo>
                  <a:pt x="6946477" y="8917353"/>
                  <a:pt x="6941220" y="8917353"/>
                  <a:pt x="6941220" y="8906841"/>
                </a:cubicBezTo>
                <a:lnTo>
                  <a:pt x="6941220" y="8922607"/>
                </a:lnTo>
                <a:cubicBezTo>
                  <a:pt x="6930708" y="8922607"/>
                  <a:pt x="6922826" y="8919980"/>
                  <a:pt x="6917569" y="8914725"/>
                </a:cubicBezTo>
                <a:cubicBezTo>
                  <a:pt x="6912315" y="8909469"/>
                  <a:pt x="6914942" y="8896330"/>
                  <a:pt x="6925454" y="8875307"/>
                </a:cubicBezTo>
                <a:lnTo>
                  <a:pt x="6956988" y="8780705"/>
                </a:lnTo>
                <a:cubicBezTo>
                  <a:pt x="6946477" y="8780705"/>
                  <a:pt x="6941220" y="8785960"/>
                  <a:pt x="6941220" y="8796471"/>
                </a:cubicBezTo>
                <a:lnTo>
                  <a:pt x="6893919" y="8875307"/>
                </a:lnTo>
                <a:cubicBezTo>
                  <a:pt x="6883407" y="8875307"/>
                  <a:pt x="6888664" y="8854286"/>
                  <a:pt x="6909687" y="8812237"/>
                </a:cubicBezTo>
                <a:cubicBezTo>
                  <a:pt x="6920199" y="8801728"/>
                  <a:pt x="6925454" y="8791214"/>
                  <a:pt x="6925454" y="8780705"/>
                </a:cubicBezTo>
                <a:cubicBezTo>
                  <a:pt x="6925454" y="8770193"/>
                  <a:pt x="6925454" y="8764937"/>
                  <a:pt x="6925454" y="8764937"/>
                </a:cubicBezTo>
                <a:cubicBezTo>
                  <a:pt x="6925454" y="8764937"/>
                  <a:pt x="6925454" y="8759682"/>
                  <a:pt x="6925454" y="8749170"/>
                </a:cubicBezTo>
                <a:cubicBezTo>
                  <a:pt x="6935965" y="8749170"/>
                  <a:pt x="6954361" y="8725520"/>
                  <a:pt x="6980639" y="8678217"/>
                </a:cubicBezTo>
                <a:cubicBezTo>
                  <a:pt x="7006916" y="8630916"/>
                  <a:pt x="7020057" y="8604638"/>
                  <a:pt x="7020057" y="8599381"/>
                </a:cubicBezTo>
                <a:cubicBezTo>
                  <a:pt x="7020057" y="8594127"/>
                  <a:pt x="7027939" y="8586245"/>
                  <a:pt x="7043706" y="8575731"/>
                </a:cubicBezTo>
                <a:cubicBezTo>
                  <a:pt x="7059473" y="8565222"/>
                  <a:pt x="7062101" y="8554710"/>
                  <a:pt x="7051590" y="8544198"/>
                </a:cubicBezTo>
                <a:cubicBezTo>
                  <a:pt x="7041078" y="8533687"/>
                  <a:pt x="7046335" y="8523175"/>
                  <a:pt x="7067356" y="8512664"/>
                </a:cubicBezTo>
                <a:cubicBezTo>
                  <a:pt x="7067356" y="8512664"/>
                  <a:pt x="7069986" y="8510037"/>
                  <a:pt x="7075239" y="8504780"/>
                </a:cubicBezTo>
                <a:cubicBezTo>
                  <a:pt x="7080497" y="8499525"/>
                  <a:pt x="7083124" y="8491641"/>
                  <a:pt x="7083124" y="8481129"/>
                </a:cubicBezTo>
                <a:cubicBezTo>
                  <a:pt x="7083124" y="8470618"/>
                  <a:pt x="7088381" y="8462734"/>
                  <a:pt x="7098891" y="8457479"/>
                </a:cubicBezTo>
                <a:cubicBezTo>
                  <a:pt x="7109403" y="8452224"/>
                  <a:pt x="7114659" y="8444340"/>
                  <a:pt x="7114659" y="8433828"/>
                </a:cubicBezTo>
                <a:lnTo>
                  <a:pt x="7130425" y="8370759"/>
                </a:lnTo>
                <a:lnTo>
                  <a:pt x="7146192" y="8323459"/>
                </a:lnTo>
                <a:cubicBezTo>
                  <a:pt x="7146192" y="8333971"/>
                  <a:pt x="7146192" y="8341855"/>
                  <a:pt x="7146192" y="8347109"/>
                </a:cubicBezTo>
                <a:cubicBezTo>
                  <a:pt x="7146192" y="8349736"/>
                  <a:pt x="7146192" y="8353021"/>
                  <a:pt x="7146192" y="8356963"/>
                </a:cubicBezTo>
                <a:lnTo>
                  <a:pt x="7146192" y="8370759"/>
                </a:lnTo>
                <a:lnTo>
                  <a:pt x="7177726" y="8307691"/>
                </a:lnTo>
                <a:lnTo>
                  <a:pt x="7193495" y="8276158"/>
                </a:lnTo>
                <a:cubicBezTo>
                  <a:pt x="7214518" y="8276158"/>
                  <a:pt x="7230283" y="8255135"/>
                  <a:pt x="7240795" y="8213089"/>
                </a:cubicBezTo>
                <a:cubicBezTo>
                  <a:pt x="7293351" y="8076441"/>
                  <a:pt x="7324885" y="8008117"/>
                  <a:pt x="7335396" y="8008117"/>
                </a:cubicBezTo>
                <a:lnTo>
                  <a:pt x="7351164" y="7992349"/>
                </a:lnTo>
                <a:cubicBezTo>
                  <a:pt x="7351164" y="7939794"/>
                  <a:pt x="7372185" y="7892493"/>
                  <a:pt x="7414232" y="7850446"/>
                </a:cubicBezTo>
                <a:close/>
                <a:moveTo>
                  <a:pt x="6436672" y="7850446"/>
                </a:moveTo>
                <a:cubicBezTo>
                  <a:pt x="6436672" y="7860958"/>
                  <a:pt x="6436672" y="7866212"/>
                  <a:pt x="6436672" y="7866212"/>
                </a:cubicBezTo>
                <a:cubicBezTo>
                  <a:pt x="6436672" y="7866212"/>
                  <a:pt x="6436672" y="7871469"/>
                  <a:pt x="6436672" y="7881979"/>
                </a:cubicBezTo>
                <a:lnTo>
                  <a:pt x="6452441" y="7866212"/>
                </a:lnTo>
                <a:cubicBezTo>
                  <a:pt x="6452441" y="7855701"/>
                  <a:pt x="6452441" y="7850446"/>
                  <a:pt x="6452441" y="7850446"/>
                </a:cubicBezTo>
                <a:cubicBezTo>
                  <a:pt x="6441929" y="7850446"/>
                  <a:pt x="6436672" y="7850446"/>
                  <a:pt x="6436672" y="7850446"/>
                </a:cubicBezTo>
                <a:close/>
                <a:moveTo>
                  <a:pt x="5537948" y="7850446"/>
                </a:moveTo>
                <a:cubicBezTo>
                  <a:pt x="5527436" y="7850446"/>
                  <a:pt x="5522181" y="7855701"/>
                  <a:pt x="5522181" y="7866212"/>
                </a:cubicBezTo>
                <a:lnTo>
                  <a:pt x="5537948" y="7881979"/>
                </a:lnTo>
                <a:cubicBezTo>
                  <a:pt x="5537948" y="7881979"/>
                  <a:pt x="5537948" y="7876723"/>
                  <a:pt x="5537948" y="7866212"/>
                </a:cubicBezTo>
                <a:cubicBezTo>
                  <a:pt x="5537948" y="7855701"/>
                  <a:pt x="5537948" y="7850446"/>
                  <a:pt x="5537948" y="7850446"/>
                </a:cubicBezTo>
                <a:close/>
                <a:moveTo>
                  <a:pt x="4402716" y="7850446"/>
                </a:moveTo>
                <a:lnTo>
                  <a:pt x="4386950" y="7866212"/>
                </a:lnTo>
                <a:lnTo>
                  <a:pt x="4402716" y="7866212"/>
                </a:lnTo>
                <a:cubicBezTo>
                  <a:pt x="4402716" y="7866212"/>
                  <a:pt x="4402716" y="7860958"/>
                  <a:pt x="4402716" y="7850446"/>
                </a:cubicBezTo>
                <a:close/>
                <a:moveTo>
                  <a:pt x="4355415" y="7850446"/>
                </a:moveTo>
                <a:lnTo>
                  <a:pt x="4339647" y="7881979"/>
                </a:lnTo>
                <a:cubicBezTo>
                  <a:pt x="4318624" y="7924027"/>
                  <a:pt x="4313369" y="7945047"/>
                  <a:pt x="4323881" y="7945047"/>
                </a:cubicBezTo>
                <a:cubicBezTo>
                  <a:pt x="4334392" y="7945047"/>
                  <a:pt x="4339647" y="7939794"/>
                  <a:pt x="4339647" y="7929282"/>
                </a:cubicBezTo>
                <a:cubicBezTo>
                  <a:pt x="4339647" y="7918770"/>
                  <a:pt x="4339647" y="7913513"/>
                  <a:pt x="4339647" y="7913513"/>
                </a:cubicBezTo>
                <a:cubicBezTo>
                  <a:pt x="4350159" y="7913513"/>
                  <a:pt x="4360670" y="7908259"/>
                  <a:pt x="4371182" y="7897746"/>
                </a:cubicBezTo>
                <a:lnTo>
                  <a:pt x="4371182" y="7881979"/>
                </a:lnTo>
                <a:cubicBezTo>
                  <a:pt x="4360670" y="7881979"/>
                  <a:pt x="4355415" y="7879352"/>
                  <a:pt x="4355415" y="7874096"/>
                </a:cubicBezTo>
                <a:cubicBezTo>
                  <a:pt x="4355415" y="7868842"/>
                  <a:pt x="4355415" y="7860958"/>
                  <a:pt x="4355415" y="7850446"/>
                </a:cubicBezTo>
                <a:close/>
                <a:moveTo>
                  <a:pt x="5364510" y="7818912"/>
                </a:moveTo>
                <a:lnTo>
                  <a:pt x="5367663" y="7822065"/>
                </a:lnTo>
                <a:lnTo>
                  <a:pt x="5348742" y="7850446"/>
                </a:lnTo>
                <a:lnTo>
                  <a:pt x="5348742" y="7834678"/>
                </a:lnTo>
                <a:cubicBezTo>
                  <a:pt x="5348742" y="7824167"/>
                  <a:pt x="5353999" y="7818912"/>
                  <a:pt x="5364510" y="7818912"/>
                </a:cubicBezTo>
                <a:close/>
                <a:moveTo>
                  <a:pt x="4402716" y="7818912"/>
                </a:moveTo>
                <a:lnTo>
                  <a:pt x="4386950" y="7834678"/>
                </a:lnTo>
                <a:lnTo>
                  <a:pt x="4418482" y="7834678"/>
                </a:lnTo>
                <a:cubicBezTo>
                  <a:pt x="4439506" y="7824167"/>
                  <a:pt x="4450017" y="7818912"/>
                  <a:pt x="4450017" y="7818912"/>
                </a:cubicBezTo>
                <a:close/>
                <a:moveTo>
                  <a:pt x="1765668" y="7811028"/>
                </a:moveTo>
                <a:cubicBezTo>
                  <a:pt x="1763040" y="7811028"/>
                  <a:pt x="1759097" y="7813655"/>
                  <a:pt x="1753842" y="7818912"/>
                </a:cubicBezTo>
                <a:lnTo>
                  <a:pt x="1738076" y="7834678"/>
                </a:lnTo>
                <a:lnTo>
                  <a:pt x="1738076" y="7866212"/>
                </a:lnTo>
                <a:cubicBezTo>
                  <a:pt x="1738076" y="7866212"/>
                  <a:pt x="1740704" y="7868842"/>
                  <a:pt x="1745958" y="7874096"/>
                </a:cubicBezTo>
                <a:cubicBezTo>
                  <a:pt x="1751215" y="7879352"/>
                  <a:pt x="1753842" y="7887236"/>
                  <a:pt x="1753842" y="7897746"/>
                </a:cubicBezTo>
                <a:lnTo>
                  <a:pt x="1753842" y="7913513"/>
                </a:lnTo>
                <a:lnTo>
                  <a:pt x="1785377" y="7897746"/>
                </a:lnTo>
                <a:cubicBezTo>
                  <a:pt x="1795888" y="7887236"/>
                  <a:pt x="1806400" y="7876723"/>
                  <a:pt x="1816910" y="7866212"/>
                </a:cubicBezTo>
                <a:cubicBezTo>
                  <a:pt x="1806400" y="7866212"/>
                  <a:pt x="1790633" y="7871469"/>
                  <a:pt x="1769611" y="7881979"/>
                </a:cubicBezTo>
                <a:lnTo>
                  <a:pt x="1769611" y="7866212"/>
                </a:lnTo>
                <a:cubicBezTo>
                  <a:pt x="1769611" y="7855701"/>
                  <a:pt x="1769611" y="7845192"/>
                  <a:pt x="1769611" y="7834678"/>
                </a:cubicBezTo>
                <a:cubicBezTo>
                  <a:pt x="1769611" y="7824167"/>
                  <a:pt x="1769611" y="7818912"/>
                  <a:pt x="1769611" y="7818912"/>
                </a:cubicBezTo>
                <a:cubicBezTo>
                  <a:pt x="1769611" y="7813655"/>
                  <a:pt x="1768295" y="7811028"/>
                  <a:pt x="1765668" y="7811028"/>
                </a:cubicBezTo>
                <a:close/>
                <a:moveTo>
                  <a:pt x="1820853" y="7809057"/>
                </a:moveTo>
                <a:cubicBezTo>
                  <a:pt x="1818226" y="7810371"/>
                  <a:pt x="1816910" y="7813655"/>
                  <a:pt x="1816910" y="7818912"/>
                </a:cubicBezTo>
                <a:cubicBezTo>
                  <a:pt x="1816910" y="7829422"/>
                  <a:pt x="1819539" y="7839935"/>
                  <a:pt x="1824794" y="7850446"/>
                </a:cubicBezTo>
                <a:cubicBezTo>
                  <a:pt x="1830051" y="7860958"/>
                  <a:pt x="1832678" y="7866212"/>
                  <a:pt x="1832678" y="7866212"/>
                </a:cubicBezTo>
                <a:cubicBezTo>
                  <a:pt x="1832678" y="7866212"/>
                  <a:pt x="1835305" y="7863585"/>
                  <a:pt x="1840562" y="7858329"/>
                </a:cubicBezTo>
                <a:cubicBezTo>
                  <a:pt x="1845818" y="7853074"/>
                  <a:pt x="1848444" y="7850446"/>
                  <a:pt x="1848444" y="7850446"/>
                </a:cubicBezTo>
                <a:cubicBezTo>
                  <a:pt x="1869468" y="7818912"/>
                  <a:pt x="1869468" y="7808400"/>
                  <a:pt x="1848444" y="7818912"/>
                </a:cubicBezTo>
                <a:cubicBezTo>
                  <a:pt x="1848444" y="7818912"/>
                  <a:pt x="1843190" y="7816285"/>
                  <a:pt x="1832678" y="7811028"/>
                </a:cubicBezTo>
                <a:cubicBezTo>
                  <a:pt x="1827424" y="7808400"/>
                  <a:pt x="1823480" y="7807743"/>
                  <a:pt x="1820853" y="7809057"/>
                </a:cubicBezTo>
                <a:close/>
                <a:moveTo>
                  <a:pt x="1919398" y="7787377"/>
                </a:moveTo>
                <a:cubicBezTo>
                  <a:pt x="1924652" y="7787377"/>
                  <a:pt x="1927279" y="7792634"/>
                  <a:pt x="1927279" y="7803144"/>
                </a:cubicBezTo>
                <a:lnTo>
                  <a:pt x="1911513" y="7803144"/>
                </a:lnTo>
                <a:cubicBezTo>
                  <a:pt x="1911513" y="7792634"/>
                  <a:pt x="1914141" y="7787377"/>
                  <a:pt x="1919398" y="7787377"/>
                </a:cubicBezTo>
                <a:close/>
                <a:moveTo>
                  <a:pt x="6704713" y="7755843"/>
                </a:moveTo>
                <a:cubicBezTo>
                  <a:pt x="6715225" y="7755843"/>
                  <a:pt x="6720482" y="7755843"/>
                  <a:pt x="6720482" y="7755843"/>
                </a:cubicBezTo>
                <a:cubicBezTo>
                  <a:pt x="6709970" y="7766355"/>
                  <a:pt x="6704713" y="7771611"/>
                  <a:pt x="6704713" y="7771611"/>
                </a:cubicBezTo>
                <a:lnTo>
                  <a:pt x="6688947" y="7787377"/>
                </a:lnTo>
                <a:lnTo>
                  <a:pt x="6657413" y="7787377"/>
                </a:lnTo>
                <a:cubicBezTo>
                  <a:pt x="6657413" y="7787377"/>
                  <a:pt x="6665297" y="7782123"/>
                  <a:pt x="6681062" y="7771611"/>
                </a:cubicBezTo>
                <a:cubicBezTo>
                  <a:pt x="6696831" y="7761100"/>
                  <a:pt x="6704713" y="7755843"/>
                  <a:pt x="6704713" y="7755843"/>
                </a:cubicBezTo>
                <a:close/>
                <a:moveTo>
                  <a:pt x="7713807" y="7724307"/>
                </a:moveTo>
                <a:lnTo>
                  <a:pt x="7729576" y="7740076"/>
                </a:lnTo>
                <a:lnTo>
                  <a:pt x="7713807" y="7755843"/>
                </a:lnTo>
                <a:cubicBezTo>
                  <a:pt x="7703296" y="7755843"/>
                  <a:pt x="7703296" y="7745331"/>
                  <a:pt x="7713807" y="7724307"/>
                </a:cubicBezTo>
                <a:close/>
                <a:moveTo>
                  <a:pt x="2006115" y="7724307"/>
                </a:moveTo>
                <a:cubicBezTo>
                  <a:pt x="1995604" y="7734821"/>
                  <a:pt x="1985092" y="7740076"/>
                  <a:pt x="1974582" y="7740076"/>
                </a:cubicBezTo>
                <a:cubicBezTo>
                  <a:pt x="1932537" y="7729564"/>
                  <a:pt x="1906256" y="7745331"/>
                  <a:pt x="1895745" y="7787377"/>
                </a:cubicBezTo>
                <a:cubicBezTo>
                  <a:pt x="1895745" y="7797888"/>
                  <a:pt x="1890491" y="7803144"/>
                  <a:pt x="1879979" y="7803144"/>
                </a:cubicBezTo>
                <a:lnTo>
                  <a:pt x="1879979" y="7834678"/>
                </a:lnTo>
                <a:lnTo>
                  <a:pt x="1895745" y="7897746"/>
                </a:lnTo>
                <a:lnTo>
                  <a:pt x="1911513" y="7913513"/>
                </a:lnTo>
                <a:cubicBezTo>
                  <a:pt x="1911513" y="7913513"/>
                  <a:pt x="1916771" y="7897746"/>
                  <a:pt x="1927279" y="7866212"/>
                </a:cubicBezTo>
                <a:lnTo>
                  <a:pt x="1927279" y="7834678"/>
                </a:lnTo>
                <a:lnTo>
                  <a:pt x="1943048" y="7818912"/>
                </a:lnTo>
                <a:lnTo>
                  <a:pt x="1958815" y="7803144"/>
                </a:lnTo>
                <a:lnTo>
                  <a:pt x="1974582" y="7771611"/>
                </a:lnTo>
                <a:cubicBezTo>
                  <a:pt x="1985092" y="7771611"/>
                  <a:pt x="1990349" y="7776865"/>
                  <a:pt x="1990349" y="7787377"/>
                </a:cubicBezTo>
                <a:lnTo>
                  <a:pt x="2006115" y="7771611"/>
                </a:lnTo>
                <a:lnTo>
                  <a:pt x="2006115" y="7755843"/>
                </a:lnTo>
                <a:lnTo>
                  <a:pt x="2006115" y="7751902"/>
                </a:lnTo>
                <a:lnTo>
                  <a:pt x="2006115" y="7744018"/>
                </a:lnTo>
                <a:lnTo>
                  <a:pt x="2006115" y="7740076"/>
                </a:lnTo>
                <a:close/>
                <a:moveTo>
                  <a:pt x="2037650" y="7708542"/>
                </a:moveTo>
                <a:cubicBezTo>
                  <a:pt x="2037650" y="7719053"/>
                  <a:pt x="2037650" y="7724307"/>
                  <a:pt x="2037650" y="7724307"/>
                </a:cubicBezTo>
                <a:lnTo>
                  <a:pt x="2053418" y="7708542"/>
                </a:lnTo>
                <a:cubicBezTo>
                  <a:pt x="2042906" y="7708542"/>
                  <a:pt x="2037650" y="7708542"/>
                  <a:pt x="2037650" y="7708542"/>
                </a:cubicBezTo>
                <a:close/>
                <a:moveTo>
                  <a:pt x="6688947" y="7677006"/>
                </a:moveTo>
                <a:cubicBezTo>
                  <a:pt x="6709970" y="7708542"/>
                  <a:pt x="6715225" y="7724307"/>
                  <a:pt x="6704713" y="7724307"/>
                </a:cubicBezTo>
                <a:cubicBezTo>
                  <a:pt x="6694202" y="7724307"/>
                  <a:pt x="6688947" y="7721680"/>
                  <a:pt x="6688947" y="7716426"/>
                </a:cubicBezTo>
                <a:cubicBezTo>
                  <a:pt x="6688947" y="7711170"/>
                  <a:pt x="6683692" y="7708542"/>
                  <a:pt x="6673181" y="7708542"/>
                </a:cubicBezTo>
                <a:cubicBezTo>
                  <a:pt x="6673181" y="7698030"/>
                  <a:pt x="6675808" y="7692776"/>
                  <a:pt x="6681062" y="7692776"/>
                </a:cubicBezTo>
                <a:cubicBezTo>
                  <a:pt x="6686320" y="7692776"/>
                  <a:pt x="6688947" y="7687519"/>
                  <a:pt x="6688947" y="7677006"/>
                </a:cubicBezTo>
                <a:close/>
                <a:moveTo>
                  <a:pt x="7288096" y="7661240"/>
                </a:moveTo>
                <a:cubicBezTo>
                  <a:pt x="7288096" y="7661240"/>
                  <a:pt x="7285469" y="7663868"/>
                  <a:pt x="7280212" y="7669123"/>
                </a:cubicBezTo>
                <a:cubicBezTo>
                  <a:pt x="7274957" y="7674380"/>
                  <a:pt x="7272330" y="7677006"/>
                  <a:pt x="7272330" y="7677006"/>
                </a:cubicBezTo>
                <a:cubicBezTo>
                  <a:pt x="7272330" y="7687519"/>
                  <a:pt x="7277585" y="7687519"/>
                  <a:pt x="7288096" y="7677006"/>
                </a:cubicBezTo>
                <a:cubicBezTo>
                  <a:pt x="7288096" y="7677006"/>
                  <a:pt x="7288096" y="7671753"/>
                  <a:pt x="7288096" y="7661240"/>
                </a:cubicBezTo>
                <a:close/>
                <a:moveTo>
                  <a:pt x="6625878" y="7661240"/>
                </a:moveTo>
                <a:lnTo>
                  <a:pt x="6641646" y="7661240"/>
                </a:lnTo>
                <a:cubicBezTo>
                  <a:pt x="6641646" y="7661240"/>
                  <a:pt x="6636389" y="7671753"/>
                  <a:pt x="6625878" y="7692776"/>
                </a:cubicBezTo>
                <a:lnTo>
                  <a:pt x="6594345" y="7692776"/>
                </a:lnTo>
                <a:cubicBezTo>
                  <a:pt x="6594345" y="7692776"/>
                  <a:pt x="6599600" y="7687519"/>
                  <a:pt x="6610112" y="7677006"/>
                </a:cubicBezTo>
                <a:cubicBezTo>
                  <a:pt x="6610112" y="7677006"/>
                  <a:pt x="6612739" y="7674380"/>
                  <a:pt x="6617996" y="7669123"/>
                </a:cubicBezTo>
                <a:cubicBezTo>
                  <a:pt x="6623251" y="7663868"/>
                  <a:pt x="6625878" y="7661240"/>
                  <a:pt x="6625878" y="7661240"/>
                </a:cubicBezTo>
                <a:close/>
                <a:moveTo>
                  <a:pt x="7209261" y="7645473"/>
                </a:moveTo>
                <a:cubicBezTo>
                  <a:pt x="7198749" y="7645473"/>
                  <a:pt x="7193495" y="7648102"/>
                  <a:pt x="7193495" y="7653356"/>
                </a:cubicBezTo>
                <a:cubicBezTo>
                  <a:pt x="7193495" y="7658613"/>
                  <a:pt x="7193495" y="7661240"/>
                  <a:pt x="7193495" y="7661240"/>
                </a:cubicBezTo>
                <a:cubicBezTo>
                  <a:pt x="7193495" y="7671753"/>
                  <a:pt x="7198749" y="7677006"/>
                  <a:pt x="7209261" y="7677006"/>
                </a:cubicBezTo>
                <a:cubicBezTo>
                  <a:pt x="7209261" y="7677006"/>
                  <a:pt x="7209261" y="7671753"/>
                  <a:pt x="7209261" y="7661240"/>
                </a:cubicBezTo>
                <a:cubicBezTo>
                  <a:pt x="7209261" y="7650729"/>
                  <a:pt x="7209261" y="7645473"/>
                  <a:pt x="7209261" y="7645473"/>
                </a:cubicBezTo>
                <a:close/>
                <a:moveTo>
                  <a:pt x="7634972" y="7613939"/>
                </a:moveTo>
                <a:lnTo>
                  <a:pt x="7634972" y="7645473"/>
                </a:lnTo>
                <a:cubicBezTo>
                  <a:pt x="7624460" y="7655986"/>
                  <a:pt x="7613951" y="7661240"/>
                  <a:pt x="7603437" y="7661240"/>
                </a:cubicBezTo>
                <a:lnTo>
                  <a:pt x="7619205" y="7645473"/>
                </a:lnTo>
                <a:cubicBezTo>
                  <a:pt x="7629717" y="7624452"/>
                  <a:pt x="7634972" y="7613939"/>
                  <a:pt x="7634972" y="7613939"/>
                </a:cubicBezTo>
                <a:close/>
                <a:moveTo>
                  <a:pt x="7713807" y="7550871"/>
                </a:moveTo>
                <a:cubicBezTo>
                  <a:pt x="7724319" y="7550871"/>
                  <a:pt x="7732203" y="7550871"/>
                  <a:pt x="7737458" y="7550871"/>
                </a:cubicBezTo>
                <a:cubicBezTo>
                  <a:pt x="7742712" y="7550871"/>
                  <a:pt x="7745342" y="7550871"/>
                  <a:pt x="7745342" y="7550871"/>
                </a:cubicBezTo>
                <a:cubicBezTo>
                  <a:pt x="7734830" y="7561381"/>
                  <a:pt x="7729576" y="7566637"/>
                  <a:pt x="7729576" y="7566637"/>
                </a:cubicBezTo>
                <a:cubicBezTo>
                  <a:pt x="7729576" y="7566637"/>
                  <a:pt x="7724319" y="7561381"/>
                  <a:pt x="7713807" y="7550871"/>
                </a:cubicBezTo>
                <a:close/>
                <a:moveTo>
                  <a:pt x="7698041" y="7519336"/>
                </a:moveTo>
                <a:lnTo>
                  <a:pt x="7650738" y="7582405"/>
                </a:lnTo>
                <a:lnTo>
                  <a:pt x="7666506" y="7535105"/>
                </a:lnTo>
                <a:close/>
                <a:moveTo>
                  <a:pt x="98295" y="7487802"/>
                </a:moveTo>
                <a:cubicBezTo>
                  <a:pt x="98295" y="7487802"/>
                  <a:pt x="98295" y="7493059"/>
                  <a:pt x="98295" y="7503570"/>
                </a:cubicBezTo>
                <a:cubicBezTo>
                  <a:pt x="98295" y="7503570"/>
                  <a:pt x="103552" y="7503570"/>
                  <a:pt x="114064" y="7503570"/>
                </a:cubicBezTo>
                <a:cubicBezTo>
                  <a:pt x="114064" y="7493059"/>
                  <a:pt x="114064" y="7487802"/>
                  <a:pt x="114064" y="7487802"/>
                </a:cubicBezTo>
                <a:cubicBezTo>
                  <a:pt x="114064" y="7487802"/>
                  <a:pt x="108807" y="7487802"/>
                  <a:pt x="98295" y="7487802"/>
                </a:cubicBezTo>
                <a:close/>
                <a:moveTo>
                  <a:pt x="7301891" y="7481890"/>
                </a:moveTo>
                <a:cubicBezTo>
                  <a:pt x="7300577" y="7480573"/>
                  <a:pt x="7298607" y="7482547"/>
                  <a:pt x="7295980" y="7487802"/>
                </a:cubicBezTo>
                <a:cubicBezTo>
                  <a:pt x="7290726" y="7498314"/>
                  <a:pt x="7288096" y="7503570"/>
                  <a:pt x="7288096" y="7503570"/>
                </a:cubicBezTo>
                <a:lnTo>
                  <a:pt x="7256562" y="7550871"/>
                </a:lnTo>
                <a:cubicBezTo>
                  <a:pt x="7235541" y="7592917"/>
                  <a:pt x="7230283" y="7608682"/>
                  <a:pt x="7240795" y="7598172"/>
                </a:cubicBezTo>
                <a:lnTo>
                  <a:pt x="7256562" y="7582405"/>
                </a:lnTo>
                <a:cubicBezTo>
                  <a:pt x="7267075" y="7561381"/>
                  <a:pt x="7277585" y="7545615"/>
                  <a:pt x="7288096" y="7535105"/>
                </a:cubicBezTo>
                <a:cubicBezTo>
                  <a:pt x="7298607" y="7524593"/>
                  <a:pt x="7303864" y="7511451"/>
                  <a:pt x="7303864" y="7495686"/>
                </a:cubicBezTo>
                <a:cubicBezTo>
                  <a:pt x="7303864" y="7487802"/>
                  <a:pt x="7303205" y="7483203"/>
                  <a:pt x="7301891" y="7481890"/>
                </a:cubicBezTo>
                <a:close/>
                <a:moveTo>
                  <a:pt x="7619205" y="7472034"/>
                </a:moveTo>
                <a:cubicBezTo>
                  <a:pt x="7619205" y="7472034"/>
                  <a:pt x="7619205" y="7477291"/>
                  <a:pt x="7619205" y="7487802"/>
                </a:cubicBezTo>
                <a:cubicBezTo>
                  <a:pt x="7619205" y="7498314"/>
                  <a:pt x="7613951" y="7508824"/>
                  <a:pt x="7603437" y="7519336"/>
                </a:cubicBezTo>
                <a:cubicBezTo>
                  <a:pt x="7592926" y="7540358"/>
                  <a:pt x="7582416" y="7556128"/>
                  <a:pt x="7571902" y="7566637"/>
                </a:cubicBezTo>
                <a:close/>
                <a:moveTo>
                  <a:pt x="7366931" y="7472034"/>
                </a:moveTo>
                <a:cubicBezTo>
                  <a:pt x="7356419" y="7472034"/>
                  <a:pt x="7351164" y="7477291"/>
                  <a:pt x="7351164" y="7487802"/>
                </a:cubicBezTo>
                <a:cubicBezTo>
                  <a:pt x="7351164" y="7498314"/>
                  <a:pt x="7345910" y="7508824"/>
                  <a:pt x="7335396" y="7519336"/>
                </a:cubicBezTo>
                <a:lnTo>
                  <a:pt x="7335396" y="7535105"/>
                </a:lnTo>
                <a:cubicBezTo>
                  <a:pt x="7345910" y="7535105"/>
                  <a:pt x="7356419" y="7529848"/>
                  <a:pt x="7366931" y="7519336"/>
                </a:cubicBezTo>
                <a:close/>
                <a:moveTo>
                  <a:pt x="7067356" y="7456266"/>
                </a:moveTo>
                <a:lnTo>
                  <a:pt x="7051590" y="7487802"/>
                </a:lnTo>
                <a:lnTo>
                  <a:pt x="7035824" y="7487802"/>
                </a:lnTo>
                <a:cubicBezTo>
                  <a:pt x="7025312" y="7477291"/>
                  <a:pt x="7022685" y="7477291"/>
                  <a:pt x="7027939" y="7487802"/>
                </a:cubicBezTo>
                <a:cubicBezTo>
                  <a:pt x="7033196" y="7498314"/>
                  <a:pt x="7033196" y="7503570"/>
                  <a:pt x="7027939" y="7503570"/>
                </a:cubicBezTo>
                <a:cubicBezTo>
                  <a:pt x="7022685" y="7503570"/>
                  <a:pt x="7017428" y="7500943"/>
                  <a:pt x="7012173" y="7495686"/>
                </a:cubicBezTo>
                <a:cubicBezTo>
                  <a:pt x="7006916" y="7490431"/>
                  <a:pt x="7012173" y="7482547"/>
                  <a:pt x="7027939" y="7472034"/>
                </a:cubicBezTo>
                <a:cubicBezTo>
                  <a:pt x="7043706" y="7461523"/>
                  <a:pt x="7056846" y="7456266"/>
                  <a:pt x="7067356" y="7456266"/>
                </a:cubicBezTo>
                <a:close/>
                <a:moveTo>
                  <a:pt x="6893919" y="7456266"/>
                </a:moveTo>
                <a:cubicBezTo>
                  <a:pt x="6883407" y="7456266"/>
                  <a:pt x="6878153" y="7461523"/>
                  <a:pt x="6878153" y="7472034"/>
                </a:cubicBezTo>
                <a:cubicBezTo>
                  <a:pt x="6867641" y="7482547"/>
                  <a:pt x="6862384" y="7487802"/>
                  <a:pt x="6862384" y="7487802"/>
                </a:cubicBezTo>
                <a:cubicBezTo>
                  <a:pt x="6851872" y="7487802"/>
                  <a:pt x="6846618" y="7493059"/>
                  <a:pt x="6846618" y="7503570"/>
                </a:cubicBezTo>
                <a:cubicBezTo>
                  <a:pt x="6846618" y="7514081"/>
                  <a:pt x="6846618" y="7524593"/>
                  <a:pt x="6846618" y="7535105"/>
                </a:cubicBezTo>
                <a:lnTo>
                  <a:pt x="6862384" y="7535105"/>
                </a:lnTo>
                <a:cubicBezTo>
                  <a:pt x="6872896" y="7524593"/>
                  <a:pt x="6878153" y="7519336"/>
                  <a:pt x="6878153" y="7519336"/>
                </a:cubicBezTo>
                <a:lnTo>
                  <a:pt x="6878153" y="7503570"/>
                </a:lnTo>
                <a:cubicBezTo>
                  <a:pt x="6867641" y="7493059"/>
                  <a:pt x="6867641" y="7487802"/>
                  <a:pt x="6878153" y="7487802"/>
                </a:cubicBezTo>
                <a:lnTo>
                  <a:pt x="6893919" y="7487802"/>
                </a:lnTo>
                <a:lnTo>
                  <a:pt x="6909687" y="7472034"/>
                </a:lnTo>
                <a:lnTo>
                  <a:pt x="6909687" y="7456266"/>
                </a:lnTo>
                <a:close/>
                <a:moveTo>
                  <a:pt x="7753226" y="7440500"/>
                </a:moveTo>
                <a:cubicBezTo>
                  <a:pt x="7758481" y="7440500"/>
                  <a:pt x="7763738" y="7443130"/>
                  <a:pt x="7768992" y="7448385"/>
                </a:cubicBezTo>
                <a:cubicBezTo>
                  <a:pt x="7774247" y="7453640"/>
                  <a:pt x="7771622" y="7458897"/>
                  <a:pt x="7761108" y="7464150"/>
                </a:cubicBezTo>
                <a:cubicBezTo>
                  <a:pt x="7750597" y="7469407"/>
                  <a:pt x="7745342" y="7466780"/>
                  <a:pt x="7745342" y="7456266"/>
                </a:cubicBezTo>
                <a:cubicBezTo>
                  <a:pt x="7745342" y="7445757"/>
                  <a:pt x="7747971" y="7440500"/>
                  <a:pt x="7753226" y="7440500"/>
                </a:cubicBezTo>
                <a:close/>
                <a:moveTo>
                  <a:pt x="7146192" y="7440500"/>
                </a:moveTo>
                <a:cubicBezTo>
                  <a:pt x="7146192" y="7451012"/>
                  <a:pt x="7143564" y="7456266"/>
                  <a:pt x="7138309" y="7456266"/>
                </a:cubicBezTo>
                <a:cubicBezTo>
                  <a:pt x="7133055" y="7456266"/>
                  <a:pt x="7130425" y="7453640"/>
                  <a:pt x="7130425" y="7448385"/>
                </a:cubicBezTo>
                <a:cubicBezTo>
                  <a:pt x="7130425" y="7443130"/>
                  <a:pt x="7135682" y="7440500"/>
                  <a:pt x="7146192" y="7440500"/>
                </a:cubicBezTo>
                <a:close/>
                <a:moveTo>
                  <a:pt x="7122541" y="7377432"/>
                </a:moveTo>
                <a:cubicBezTo>
                  <a:pt x="7127798" y="7377432"/>
                  <a:pt x="7130425" y="7380061"/>
                  <a:pt x="7130425" y="7385316"/>
                </a:cubicBezTo>
                <a:cubicBezTo>
                  <a:pt x="7130425" y="7390573"/>
                  <a:pt x="7125171" y="7393199"/>
                  <a:pt x="7114659" y="7393199"/>
                </a:cubicBezTo>
                <a:cubicBezTo>
                  <a:pt x="7114659" y="7382688"/>
                  <a:pt x="7117286" y="7377432"/>
                  <a:pt x="7122541" y="7377432"/>
                </a:cubicBezTo>
                <a:close/>
                <a:moveTo>
                  <a:pt x="7589105" y="7367398"/>
                </a:moveTo>
                <a:lnTo>
                  <a:pt x="7587671" y="7377432"/>
                </a:lnTo>
                <a:lnTo>
                  <a:pt x="7571902" y="7393199"/>
                </a:lnTo>
                <a:close/>
                <a:moveTo>
                  <a:pt x="7682273" y="7361665"/>
                </a:moveTo>
                <a:cubicBezTo>
                  <a:pt x="7692786" y="7361665"/>
                  <a:pt x="7692786" y="7366922"/>
                  <a:pt x="7682273" y="7377432"/>
                </a:cubicBezTo>
                <a:cubicBezTo>
                  <a:pt x="7682273" y="7377432"/>
                  <a:pt x="7677018" y="7387945"/>
                  <a:pt x="7666506" y="7408966"/>
                </a:cubicBezTo>
                <a:cubicBezTo>
                  <a:pt x="7645483" y="7429989"/>
                  <a:pt x="7629717" y="7440500"/>
                  <a:pt x="7619205" y="7440500"/>
                </a:cubicBezTo>
                <a:cubicBezTo>
                  <a:pt x="7629717" y="7429989"/>
                  <a:pt x="7640226" y="7419480"/>
                  <a:pt x="7650738" y="7408966"/>
                </a:cubicBezTo>
                <a:cubicBezTo>
                  <a:pt x="7661252" y="7398456"/>
                  <a:pt x="7666506" y="7390573"/>
                  <a:pt x="7666506" y="7385316"/>
                </a:cubicBezTo>
                <a:cubicBezTo>
                  <a:pt x="7666506" y="7380061"/>
                  <a:pt x="7671761" y="7372176"/>
                  <a:pt x="7682273" y="7361665"/>
                </a:cubicBezTo>
                <a:close/>
                <a:moveTo>
                  <a:pt x="6846618" y="7361665"/>
                </a:moveTo>
                <a:cubicBezTo>
                  <a:pt x="6846618" y="7361665"/>
                  <a:pt x="6846618" y="7366922"/>
                  <a:pt x="6846618" y="7377432"/>
                </a:cubicBezTo>
                <a:cubicBezTo>
                  <a:pt x="6836107" y="7387945"/>
                  <a:pt x="6833479" y="7393199"/>
                  <a:pt x="6838734" y="7393199"/>
                </a:cubicBezTo>
                <a:cubicBezTo>
                  <a:pt x="6843991" y="7393199"/>
                  <a:pt x="6849245" y="7387945"/>
                  <a:pt x="6854502" y="7377432"/>
                </a:cubicBezTo>
                <a:cubicBezTo>
                  <a:pt x="6859757" y="7366922"/>
                  <a:pt x="6857130" y="7361665"/>
                  <a:pt x="6846618" y="7361665"/>
                </a:cubicBezTo>
                <a:close/>
                <a:moveTo>
                  <a:pt x="7603437" y="7345899"/>
                </a:moveTo>
                <a:lnTo>
                  <a:pt x="7589105" y="7367398"/>
                </a:lnTo>
                <a:lnTo>
                  <a:pt x="7589641" y="7363636"/>
                </a:lnTo>
                <a:cubicBezTo>
                  <a:pt x="7590955" y="7359695"/>
                  <a:pt x="7592928" y="7356408"/>
                  <a:pt x="7595555" y="7353781"/>
                </a:cubicBezTo>
                <a:cubicBezTo>
                  <a:pt x="7600810" y="7348527"/>
                  <a:pt x="7603437" y="7345899"/>
                  <a:pt x="7603437" y="7345899"/>
                </a:cubicBezTo>
                <a:close/>
                <a:moveTo>
                  <a:pt x="7445766" y="7345899"/>
                </a:moveTo>
                <a:lnTo>
                  <a:pt x="7430000" y="7361665"/>
                </a:lnTo>
                <a:cubicBezTo>
                  <a:pt x="7440511" y="7361665"/>
                  <a:pt x="7445766" y="7359038"/>
                  <a:pt x="7445766" y="7353781"/>
                </a:cubicBezTo>
                <a:cubicBezTo>
                  <a:pt x="7445766" y="7348527"/>
                  <a:pt x="7445766" y="7345899"/>
                  <a:pt x="7445766" y="7345899"/>
                </a:cubicBezTo>
                <a:close/>
                <a:moveTo>
                  <a:pt x="7240795" y="7345899"/>
                </a:moveTo>
                <a:cubicBezTo>
                  <a:pt x="7240795" y="7345899"/>
                  <a:pt x="7240795" y="7348527"/>
                  <a:pt x="7240795" y="7353781"/>
                </a:cubicBezTo>
                <a:cubicBezTo>
                  <a:pt x="7240795" y="7359038"/>
                  <a:pt x="7235541" y="7361665"/>
                  <a:pt x="7225029" y="7361665"/>
                </a:cubicBezTo>
                <a:close/>
                <a:moveTo>
                  <a:pt x="7004289" y="7345899"/>
                </a:moveTo>
                <a:cubicBezTo>
                  <a:pt x="7004289" y="7345899"/>
                  <a:pt x="7006916" y="7348527"/>
                  <a:pt x="7012173" y="7353781"/>
                </a:cubicBezTo>
                <a:cubicBezTo>
                  <a:pt x="7017428" y="7359038"/>
                  <a:pt x="7022685" y="7361665"/>
                  <a:pt x="7027939" y="7361665"/>
                </a:cubicBezTo>
                <a:cubicBezTo>
                  <a:pt x="7033196" y="7361665"/>
                  <a:pt x="7035824" y="7361665"/>
                  <a:pt x="7035824" y="7361665"/>
                </a:cubicBezTo>
                <a:close/>
                <a:moveTo>
                  <a:pt x="7789687" y="7336044"/>
                </a:moveTo>
                <a:cubicBezTo>
                  <a:pt x="7791657" y="7337358"/>
                  <a:pt x="7792643" y="7340644"/>
                  <a:pt x="7792643" y="7345899"/>
                </a:cubicBezTo>
                <a:cubicBezTo>
                  <a:pt x="7792643" y="7345899"/>
                  <a:pt x="7784758" y="7356411"/>
                  <a:pt x="7768992" y="7377432"/>
                </a:cubicBezTo>
                <a:cubicBezTo>
                  <a:pt x="7753226" y="7398456"/>
                  <a:pt x="7745342" y="7414223"/>
                  <a:pt x="7745342" y="7424735"/>
                </a:cubicBezTo>
                <a:lnTo>
                  <a:pt x="7745342" y="7408966"/>
                </a:lnTo>
                <a:lnTo>
                  <a:pt x="7729576" y="7408966"/>
                </a:lnTo>
                <a:cubicBezTo>
                  <a:pt x="7729576" y="7408966"/>
                  <a:pt x="7734830" y="7398456"/>
                  <a:pt x="7745342" y="7377432"/>
                </a:cubicBezTo>
                <a:cubicBezTo>
                  <a:pt x="7768992" y="7345899"/>
                  <a:pt x="7783773" y="7332101"/>
                  <a:pt x="7789687" y="7336044"/>
                </a:cubicBezTo>
                <a:close/>
                <a:moveTo>
                  <a:pt x="6893919" y="7298596"/>
                </a:moveTo>
                <a:cubicBezTo>
                  <a:pt x="6893919" y="7309110"/>
                  <a:pt x="6893919" y="7314365"/>
                  <a:pt x="6893919" y="7314365"/>
                </a:cubicBezTo>
                <a:cubicBezTo>
                  <a:pt x="6904429" y="7314365"/>
                  <a:pt x="6909687" y="7309110"/>
                  <a:pt x="6909687" y="7298596"/>
                </a:cubicBezTo>
                <a:close/>
                <a:moveTo>
                  <a:pt x="7477301" y="7282830"/>
                </a:moveTo>
                <a:cubicBezTo>
                  <a:pt x="7477301" y="7282830"/>
                  <a:pt x="7477301" y="7288087"/>
                  <a:pt x="7477301" y="7298596"/>
                </a:cubicBezTo>
                <a:cubicBezTo>
                  <a:pt x="7487812" y="7298596"/>
                  <a:pt x="7493067" y="7295968"/>
                  <a:pt x="7493067" y="7290714"/>
                </a:cubicBezTo>
                <a:cubicBezTo>
                  <a:pt x="7493067" y="7285458"/>
                  <a:pt x="7487812" y="7282830"/>
                  <a:pt x="7477301" y="7282830"/>
                </a:cubicBezTo>
                <a:close/>
                <a:moveTo>
                  <a:pt x="7810382" y="7272975"/>
                </a:moveTo>
                <a:cubicBezTo>
                  <a:pt x="7811695" y="7271662"/>
                  <a:pt x="7813666" y="7272317"/>
                  <a:pt x="7816293" y="7274946"/>
                </a:cubicBezTo>
                <a:cubicBezTo>
                  <a:pt x="7821548" y="7280203"/>
                  <a:pt x="7818923" y="7282830"/>
                  <a:pt x="7808411" y="7282830"/>
                </a:cubicBezTo>
                <a:cubicBezTo>
                  <a:pt x="7808411" y="7277573"/>
                  <a:pt x="7809068" y="7274288"/>
                  <a:pt x="7810382" y="7272975"/>
                </a:cubicBezTo>
                <a:close/>
                <a:moveTo>
                  <a:pt x="7698041" y="7251294"/>
                </a:moveTo>
                <a:lnTo>
                  <a:pt x="7698041" y="7267064"/>
                </a:lnTo>
                <a:cubicBezTo>
                  <a:pt x="7698041" y="7267064"/>
                  <a:pt x="7695411" y="7269691"/>
                  <a:pt x="7690157" y="7274946"/>
                </a:cubicBezTo>
                <a:cubicBezTo>
                  <a:pt x="7684902" y="7280203"/>
                  <a:pt x="7682273" y="7285458"/>
                  <a:pt x="7682273" y="7290714"/>
                </a:cubicBezTo>
                <a:cubicBezTo>
                  <a:pt x="7682273" y="7295968"/>
                  <a:pt x="7679645" y="7303853"/>
                  <a:pt x="7674391" y="7314365"/>
                </a:cubicBezTo>
                <a:cubicBezTo>
                  <a:pt x="7669136" y="7324875"/>
                  <a:pt x="7666506" y="7335388"/>
                  <a:pt x="7666506" y="7345899"/>
                </a:cubicBezTo>
                <a:cubicBezTo>
                  <a:pt x="7645483" y="7366922"/>
                  <a:pt x="7629717" y="7382688"/>
                  <a:pt x="7619205" y="7393199"/>
                </a:cubicBezTo>
                <a:cubicBezTo>
                  <a:pt x="7629717" y="7382688"/>
                  <a:pt x="7634972" y="7372176"/>
                  <a:pt x="7634972" y="7361665"/>
                </a:cubicBezTo>
                <a:cubicBezTo>
                  <a:pt x="7634972" y="7351154"/>
                  <a:pt x="7634972" y="7345899"/>
                  <a:pt x="7634972" y="7345899"/>
                </a:cubicBezTo>
                <a:lnTo>
                  <a:pt x="7666506" y="7314365"/>
                </a:lnTo>
                <a:close/>
                <a:moveTo>
                  <a:pt x="7319630" y="7219760"/>
                </a:moveTo>
                <a:lnTo>
                  <a:pt x="7319630" y="7235529"/>
                </a:lnTo>
                <a:cubicBezTo>
                  <a:pt x="7319630" y="7235529"/>
                  <a:pt x="7319630" y="7240784"/>
                  <a:pt x="7319630" y="7251294"/>
                </a:cubicBezTo>
                <a:lnTo>
                  <a:pt x="7335396" y="7251294"/>
                </a:lnTo>
                <a:cubicBezTo>
                  <a:pt x="7335396" y="7251294"/>
                  <a:pt x="7340651" y="7251294"/>
                  <a:pt x="7351164" y="7251294"/>
                </a:cubicBezTo>
                <a:close/>
                <a:moveTo>
                  <a:pt x="7303864" y="7203993"/>
                </a:moveTo>
                <a:lnTo>
                  <a:pt x="7272330" y="7219760"/>
                </a:lnTo>
                <a:lnTo>
                  <a:pt x="7272330" y="7251294"/>
                </a:lnTo>
                <a:lnTo>
                  <a:pt x="7288096" y="7235529"/>
                </a:lnTo>
                <a:cubicBezTo>
                  <a:pt x="7288096" y="7235529"/>
                  <a:pt x="7293351" y="7235529"/>
                  <a:pt x="7303864" y="7235529"/>
                </a:cubicBezTo>
                <a:cubicBezTo>
                  <a:pt x="7303864" y="7225017"/>
                  <a:pt x="7301234" y="7219760"/>
                  <a:pt x="7295980" y="7219760"/>
                </a:cubicBezTo>
                <a:cubicBezTo>
                  <a:pt x="7290726" y="7219760"/>
                  <a:pt x="7293351" y="7214506"/>
                  <a:pt x="7303864" y="7203993"/>
                </a:cubicBezTo>
                <a:close/>
                <a:moveTo>
                  <a:pt x="6736248" y="7203993"/>
                </a:moveTo>
                <a:lnTo>
                  <a:pt x="6720482" y="7219760"/>
                </a:lnTo>
                <a:lnTo>
                  <a:pt x="6736248" y="7219760"/>
                </a:lnTo>
                <a:cubicBezTo>
                  <a:pt x="6736248" y="7209250"/>
                  <a:pt x="6736248" y="7203993"/>
                  <a:pt x="6736248" y="7203993"/>
                </a:cubicBezTo>
                <a:close/>
                <a:moveTo>
                  <a:pt x="7808411" y="7188228"/>
                </a:moveTo>
                <a:cubicBezTo>
                  <a:pt x="7818923" y="7188228"/>
                  <a:pt x="7818923" y="7193483"/>
                  <a:pt x="7808411" y="7203993"/>
                </a:cubicBezTo>
                <a:lnTo>
                  <a:pt x="7792643" y="7219760"/>
                </a:lnTo>
                <a:close/>
                <a:moveTo>
                  <a:pt x="7776876" y="7140925"/>
                </a:moveTo>
                <a:cubicBezTo>
                  <a:pt x="7787388" y="7140925"/>
                  <a:pt x="7792643" y="7140925"/>
                  <a:pt x="7792643" y="7140925"/>
                </a:cubicBezTo>
                <a:lnTo>
                  <a:pt x="7792643" y="7156693"/>
                </a:lnTo>
                <a:lnTo>
                  <a:pt x="7776876" y="7172459"/>
                </a:lnTo>
                <a:cubicBezTo>
                  <a:pt x="7766363" y="7172459"/>
                  <a:pt x="7763738" y="7175089"/>
                  <a:pt x="7768992" y="7180343"/>
                </a:cubicBezTo>
                <a:cubicBezTo>
                  <a:pt x="7774247" y="7185600"/>
                  <a:pt x="7771622" y="7198740"/>
                  <a:pt x="7761108" y="7219760"/>
                </a:cubicBezTo>
                <a:lnTo>
                  <a:pt x="7729576" y="7235529"/>
                </a:lnTo>
                <a:lnTo>
                  <a:pt x="7713807" y="7235529"/>
                </a:lnTo>
                <a:cubicBezTo>
                  <a:pt x="7703296" y="7203993"/>
                  <a:pt x="7713807" y="7182971"/>
                  <a:pt x="7745342" y="7172459"/>
                </a:cubicBezTo>
                <a:cubicBezTo>
                  <a:pt x="7755853" y="7172459"/>
                  <a:pt x="7761108" y="7167205"/>
                  <a:pt x="7761108" y="7156693"/>
                </a:cubicBezTo>
                <a:cubicBezTo>
                  <a:pt x="7761108" y="7146182"/>
                  <a:pt x="7766363" y="7140925"/>
                  <a:pt x="7776876" y="7140925"/>
                </a:cubicBezTo>
                <a:close/>
                <a:moveTo>
                  <a:pt x="7713807" y="7125159"/>
                </a:moveTo>
                <a:lnTo>
                  <a:pt x="7713807" y="7140925"/>
                </a:lnTo>
                <a:lnTo>
                  <a:pt x="7729576" y="7125159"/>
                </a:lnTo>
                <a:close/>
                <a:moveTo>
                  <a:pt x="7469417" y="7125159"/>
                </a:moveTo>
                <a:cubicBezTo>
                  <a:pt x="7464162" y="7125159"/>
                  <a:pt x="7458905" y="7130416"/>
                  <a:pt x="7453650" y="7140925"/>
                </a:cubicBezTo>
                <a:cubicBezTo>
                  <a:pt x="7448396" y="7151439"/>
                  <a:pt x="7445766" y="7161948"/>
                  <a:pt x="7445766" y="7172459"/>
                </a:cubicBezTo>
                <a:lnTo>
                  <a:pt x="7461535" y="7172459"/>
                </a:lnTo>
                <a:cubicBezTo>
                  <a:pt x="7472046" y="7161948"/>
                  <a:pt x="7477301" y="7154066"/>
                  <a:pt x="7477301" y="7148809"/>
                </a:cubicBezTo>
                <a:cubicBezTo>
                  <a:pt x="7477301" y="7143555"/>
                  <a:pt x="7477301" y="7140925"/>
                  <a:pt x="7477301" y="7140925"/>
                </a:cubicBezTo>
                <a:cubicBezTo>
                  <a:pt x="7477301" y="7130416"/>
                  <a:pt x="7474671" y="7125159"/>
                  <a:pt x="7469417" y="7125159"/>
                </a:cubicBezTo>
                <a:close/>
                <a:moveTo>
                  <a:pt x="7836791" y="7118851"/>
                </a:moveTo>
                <a:lnTo>
                  <a:pt x="7836002" y="7121217"/>
                </a:lnTo>
                <a:cubicBezTo>
                  <a:pt x="7833375" y="7123844"/>
                  <a:pt x="7829434" y="7125159"/>
                  <a:pt x="7824177" y="7125159"/>
                </a:cubicBezTo>
                <a:close/>
                <a:moveTo>
                  <a:pt x="8029149" y="7046324"/>
                </a:moveTo>
                <a:lnTo>
                  <a:pt x="8029149" y="7062090"/>
                </a:lnTo>
                <a:lnTo>
                  <a:pt x="8013383" y="7077858"/>
                </a:lnTo>
                <a:cubicBezTo>
                  <a:pt x="8013383" y="7067347"/>
                  <a:pt x="8018638" y="7056834"/>
                  <a:pt x="8029149" y="7046324"/>
                </a:cubicBezTo>
                <a:close/>
                <a:moveTo>
                  <a:pt x="7729576" y="7046324"/>
                </a:moveTo>
                <a:cubicBezTo>
                  <a:pt x="7729576" y="7046324"/>
                  <a:pt x="7726946" y="7048953"/>
                  <a:pt x="7721691" y="7054208"/>
                </a:cubicBezTo>
                <a:cubicBezTo>
                  <a:pt x="7716437" y="7059461"/>
                  <a:pt x="7719062" y="7062090"/>
                  <a:pt x="7729576" y="7062090"/>
                </a:cubicBezTo>
                <a:close/>
                <a:moveTo>
                  <a:pt x="114064" y="7046324"/>
                </a:moveTo>
                <a:lnTo>
                  <a:pt x="114064" y="7062090"/>
                </a:lnTo>
                <a:cubicBezTo>
                  <a:pt x="114064" y="7062090"/>
                  <a:pt x="119319" y="7056834"/>
                  <a:pt x="129831" y="7046324"/>
                </a:cubicBezTo>
                <a:cubicBezTo>
                  <a:pt x="119319" y="7046324"/>
                  <a:pt x="114064" y="7046324"/>
                  <a:pt x="114064" y="7046324"/>
                </a:cubicBezTo>
                <a:close/>
                <a:moveTo>
                  <a:pt x="6862384" y="7030557"/>
                </a:moveTo>
                <a:cubicBezTo>
                  <a:pt x="6862384" y="7030557"/>
                  <a:pt x="6867641" y="7030557"/>
                  <a:pt x="6878153" y="7030557"/>
                </a:cubicBezTo>
                <a:lnTo>
                  <a:pt x="6878153" y="7046324"/>
                </a:lnTo>
                <a:cubicBezTo>
                  <a:pt x="6867641" y="7046324"/>
                  <a:pt x="6862384" y="7046324"/>
                  <a:pt x="6862384" y="7046324"/>
                </a:cubicBezTo>
                <a:cubicBezTo>
                  <a:pt x="6862384" y="7035811"/>
                  <a:pt x="6862384" y="7030557"/>
                  <a:pt x="6862384" y="7030557"/>
                </a:cubicBezTo>
                <a:close/>
                <a:moveTo>
                  <a:pt x="7520661" y="7006904"/>
                </a:moveTo>
                <a:cubicBezTo>
                  <a:pt x="7518033" y="7006904"/>
                  <a:pt x="7514090" y="7009532"/>
                  <a:pt x="7508835" y="7014789"/>
                </a:cubicBezTo>
                <a:lnTo>
                  <a:pt x="7508835" y="7030557"/>
                </a:lnTo>
                <a:lnTo>
                  <a:pt x="7524602" y="7014789"/>
                </a:lnTo>
                <a:cubicBezTo>
                  <a:pt x="7524602" y="7009532"/>
                  <a:pt x="7523290" y="7006904"/>
                  <a:pt x="7520661" y="7006904"/>
                </a:cubicBezTo>
                <a:close/>
                <a:moveTo>
                  <a:pt x="5914388" y="7004933"/>
                </a:moveTo>
                <a:cubicBezTo>
                  <a:pt x="5913074" y="7003621"/>
                  <a:pt x="5911102" y="7004277"/>
                  <a:pt x="5908474" y="7006904"/>
                </a:cubicBezTo>
                <a:cubicBezTo>
                  <a:pt x="5903220" y="7012161"/>
                  <a:pt x="5900592" y="7020046"/>
                  <a:pt x="5900592" y="7030557"/>
                </a:cubicBezTo>
                <a:cubicBezTo>
                  <a:pt x="5911104" y="7041068"/>
                  <a:pt x="5916359" y="7035811"/>
                  <a:pt x="5916359" y="7014789"/>
                </a:cubicBezTo>
                <a:cubicBezTo>
                  <a:pt x="5916359" y="7009532"/>
                  <a:pt x="5915702" y="7006250"/>
                  <a:pt x="5914388" y="7004933"/>
                </a:cubicBezTo>
                <a:close/>
                <a:moveTo>
                  <a:pt x="7918779" y="6983253"/>
                </a:moveTo>
                <a:cubicBezTo>
                  <a:pt x="7918779" y="6983253"/>
                  <a:pt x="7918779" y="6985884"/>
                  <a:pt x="7918779" y="6991139"/>
                </a:cubicBezTo>
                <a:cubicBezTo>
                  <a:pt x="7918779" y="6996394"/>
                  <a:pt x="7913524" y="7009534"/>
                  <a:pt x="7903013" y="7030557"/>
                </a:cubicBezTo>
                <a:lnTo>
                  <a:pt x="7887246" y="7062090"/>
                </a:lnTo>
                <a:cubicBezTo>
                  <a:pt x="7887246" y="7072602"/>
                  <a:pt x="7884617" y="7080485"/>
                  <a:pt x="7879362" y="7085740"/>
                </a:cubicBezTo>
                <a:cubicBezTo>
                  <a:pt x="7874108" y="7090997"/>
                  <a:pt x="7866223" y="7098881"/>
                  <a:pt x="7855712" y="7109392"/>
                </a:cubicBezTo>
                <a:lnTo>
                  <a:pt x="7836791" y="7118851"/>
                </a:lnTo>
                <a:lnTo>
                  <a:pt x="7839944" y="7109392"/>
                </a:lnTo>
                <a:cubicBezTo>
                  <a:pt x="7839944" y="7098881"/>
                  <a:pt x="7834689" y="7096254"/>
                  <a:pt x="7824177" y="7101509"/>
                </a:cubicBezTo>
                <a:cubicBezTo>
                  <a:pt x="7813666" y="7106762"/>
                  <a:pt x="7808411" y="7104135"/>
                  <a:pt x="7808411" y="7093624"/>
                </a:cubicBezTo>
                <a:lnTo>
                  <a:pt x="7808411" y="7077858"/>
                </a:lnTo>
                <a:lnTo>
                  <a:pt x="7824177" y="7046324"/>
                </a:lnTo>
                <a:cubicBezTo>
                  <a:pt x="7824177" y="7046324"/>
                  <a:pt x="7839944" y="7035811"/>
                  <a:pt x="7871478" y="7014789"/>
                </a:cubicBezTo>
                <a:cubicBezTo>
                  <a:pt x="7903013" y="6993767"/>
                  <a:pt x="7918779" y="6983253"/>
                  <a:pt x="7918779" y="6983253"/>
                </a:cubicBezTo>
                <a:close/>
                <a:moveTo>
                  <a:pt x="8391794" y="6967487"/>
                </a:moveTo>
                <a:lnTo>
                  <a:pt x="8391794" y="6983253"/>
                </a:lnTo>
                <a:cubicBezTo>
                  <a:pt x="8391794" y="6993767"/>
                  <a:pt x="8389164" y="7004277"/>
                  <a:pt x="8383910" y="7014789"/>
                </a:cubicBezTo>
                <a:cubicBezTo>
                  <a:pt x="8378655" y="7025300"/>
                  <a:pt x="8370771" y="7030557"/>
                  <a:pt x="8360259" y="7030557"/>
                </a:cubicBezTo>
                <a:lnTo>
                  <a:pt x="8376026" y="6999023"/>
                </a:lnTo>
                <a:cubicBezTo>
                  <a:pt x="8386537" y="6988510"/>
                  <a:pt x="8391794" y="6978000"/>
                  <a:pt x="8391794" y="6967487"/>
                </a:cubicBezTo>
                <a:close/>
                <a:moveTo>
                  <a:pt x="7981848" y="6951719"/>
                </a:moveTo>
                <a:cubicBezTo>
                  <a:pt x="7981848" y="6951719"/>
                  <a:pt x="7981848" y="6956976"/>
                  <a:pt x="7981848" y="6967487"/>
                </a:cubicBezTo>
                <a:cubicBezTo>
                  <a:pt x="7981848" y="6967487"/>
                  <a:pt x="7979219" y="6967487"/>
                  <a:pt x="7973964" y="6967487"/>
                </a:cubicBezTo>
                <a:cubicBezTo>
                  <a:pt x="7968709" y="6967487"/>
                  <a:pt x="7966082" y="6967487"/>
                  <a:pt x="7966082" y="6967487"/>
                </a:cubicBezTo>
                <a:close/>
                <a:moveTo>
                  <a:pt x="7918779" y="6951719"/>
                </a:moveTo>
                <a:cubicBezTo>
                  <a:pt x="7918779" y="6962233"/>
                  <a:pt x="7918779" y="6967487"/>
                  <a:pt x="7918779" y="6967487"/>
                </a:cubicBezTo>
                <a:cubicBezTo>
                  <a:pt x="7908267" y="6967487"/>
                  <a:pt x="7903013" y="6964860"/>
                  <a:pt x="7903013" y="6959603"/>
                </a:cubicBezTo>
                <a:cubicBezTo>
                  <a:pt x="7903013" y="6954349"/>
                  <a:pt x="7908267" y="6951719"/>
                  <a:pt x="7918779" y="6951719"/>
                </a:cubicBezTo>
                <a:close/>
                <a:moveTo>
                  <a:pt x="6893919" y="6951719"/>
                </a:moveTo>
                <a:lnTo>
                  <a:pt x="6909687" y="6951719"/>
                </a:lnTo>
                <a:lnTo>
                  <a:pt x="6893919" y="6967487"/>
                </a:lnTo>
                <a:cubicBezTo>
                  <a:pt x="6893919" y="6967487"/>
                  <a:pt x="6891292" y="6972744"/>
                  <a:pt x="6886037" y="6983253"/>
                </a:cubicBezTo>
                <a:cubicBezTo>
                  <a:pt x="6880780" y="6993767"/>
                  <a:pt x="6875525" y="6993767"/>
                  <a:pt x="6870268" y="6983253"/>
                </a:cubicBezTo>
                <a:cubicBezTo>
                  <a:pt x="6865014" y="6972744"/>
                  <a:pt x="6857130" y="6972744"/>
                  <a:pt x="6846618" y="6983253"/>
                </a:cubicBezTo>
                <a:lnTo>
                  <a:pt x="6830852" y="7014789"/>
                </a:lnTo>
                <a:lnTo>
                  <a:pt x="6815083" y="7014789"/>
                </a:lnTo>
                <a:lnTo>
                  <a:pt x="6830852" y="6999023"/>
                </a:lnTo>
                <a:cubicBezTo>
                  <a:pt x="6830852" y="6988510"/>
                  <a:pt x="6830852" y="6983253"/>
                  <a:pt x="6830852" y="6983253"/>
                </a:cubicBezTo>
                <a:cubicBezTo>
                  <a:pt x="6830852" y="6972744"/>
                  <a:pt x="6841363" y="6967487"/>
                  <a:pt x="6862384" y="6967487"/>
                </a:cubicBezTo>
                <a:close/>
                <a:moveTo>
                  <a:pt x="8023238" y="6941867"/>
                </a:moveTo>
                <a:cubicBezTo>
                  <a:pt x="8024551" y="6943180"/>
                  <a:pt x="8023894" y="6946465"/>
                  <a:pt x="8021267" y="6951719"/>
                </a:cubicBezTo>
                <a:cubicBezTo>
                  <a:pt x="8016010" y="6962233"/>
                  <a:pt x="8008128" y="6972744"/>
                  <a:pt x="7997614" y="6983253"/>
                </a:cubicBezTo>
                <a:cubicBezTo>
                  <a:pt x="7987103" y="6993767"/>
                  <a:pt x="7981848" y="7004277"/>
                  <a:pt x="7981848" y="7014789"/>
                </a:cubicBezTo>
                <a:lnTo>
                  <a:pt x="7950314" y="7030557"/>
                </a:lnTo>
                <a:cubicBezTo>
                  <a:pt x="7939802" y="7030557"/>
                  <a:pt x="7934547" y="7041068"/>
                  <a:pt x="7934547" y="7062090"/>
                </a:cubicBezTo>
                <a:lnTo>
                  <a:pt x="7918779" y="7077858"/>
                </a:lnTo>
                <a:lnTo>
                  <a:pt x="7950314" y="7062090"/>
                </a:lnTo>
                <a:cubicBezTo>
                  <a:pt x="7960827" y="7051580"/>
                  <a:pt x="7966082" y="7046324"/>
                  <a:pt x="7966082" y="7046324"/>
                </a:cubicBezTo>
                <a:lnTo>
                  <a:pt x="7918779" y="7140925"/>
                </a:lnTo>
                <a:cubicBezTo>
                  <a:pt x="7908267" y="7140925"/>
                  <a:pt x="7903013" y="7146182"/>
                  <a:pt x="7903013" y="7156693"/>
                </a:cubicBezTo>
                <a:cubicBezTo>
                  <a:pt x="7913524" y="7156693"/>
                  <a:pt x="7913524" y="7164576"/>
                  <a:pt x="7903013" y="7180343"/>
                </a:cubicBezTo>
                <a:cubicBezTo>
                  <a:pt x="7892501" y="7196110"/>
                  <a:pt x="7884617" y="7201367"/>
                  <a:pt x="7879362" y="7196110"/>
                </a:cubicBezTo>
                <a:cubicBezTo>
                  <a:pt x="7874108" y="7190856"/>
                  <a:pt x="7871478" y="7193483"/>
                  <a:pt x="7871478" y="7203993"/>
                </a:cubicBezTo>
                <a:cubicBezTo>
                  <a:pt x="7871478" y="7225017"/>
                  <a:pt x="7860967" y="7230274"/>
                  <a:pt x="7839944" y="7219760"/>
                </a:cubicBezTo>
                <a:cubicBezTo>
                  <a:pt x="7829432" y="7209250"/>
                  <a:pt x="7839944" y="7172459"/>
                  <a:pt x="7871478" y="7109392"/>
                </a:cubicBezTo>
                <a:cubicBezTo>
                  <a:pt x="7892501" y="7077858"/>
                  <a:pt x="7910897" y="7054208"/>
                  <a:pt x="7926663" y="7038439"/>
                </a:cubicBezTo>
                <a:cubicBezTo>
                  <a:pt x="7942432" y="7022673"/>
                  <a:pt x="7952943" y="7014789"/>
                  <a:pt x="7958198" y="7014789"/>
                </a:cubicBezTo>
                <a:cubicBezTo>
                  <a:pt x="7963452" y="7014789"/>
                  <a:pt x="7966082" y="7009534"/>
                  <a:pt x="7966082" y="6999023"/>
                </a:cubicBezTo>
                <a:cubicBezTo>
                  <a:pt x="7966082" y="6988510"/>
                  <a:pt x="7971337" y="6983253"/>
                  <a:pt x="7981848" y="6983253"/>
                </a:cubicBezTo>
                <a:lnTo>
                  <a:pt x="7997614" y="6967487"/>
                </a:lnTo>
                <a:cubicBezTo>
                  <a:pt x="7997614" y="6956976"/>
                  <a:pt x="8002871" y="6949092"/>
                  <a:pt x="8013383" y="6943838"/>
                </a:cubicBezTo>
                <a:cubicBezTo>
                  <a:pt x="8018638" y="6941210"/>
                  <a:pt x="8021922" y="6940553"/>
                  <a:pt x="8023238" y="6941867"/>
                </a:cubicBezTo>
                <a:close/>
                <a:moveTo>
                  <a:pt x="8139519" y="6904419"/>
                </a:moveTo>
                <a:cubicBezTo>
                  <a:pt x="8139519" y="6914933"/>
                  <a:pt x="8136890" y="6922815"/>
                  <a:pt x="8131635" y="6928069"/>
                </a:cubicBezTo>
                <a:cubicBezTo>
                  <a:pt x="8126380" y="6933326"/>
                  <a:pt x="8123753" y="6930699"/>
                  <a:pt x="8123753" y="6920186"/>
                </a:cubicBezTo>
                <a:cubicBezTo>
                  <a:pt x="8123753" y="6909676"/>
                  <a:pt x="8129008" y="6904419"/>
                  <a:pt x="8139519" y="6904419"/>
                </a:cubicBezTo>
                <a:close/>
                <a:moveTo>
                  <a:pt x="6956988" y="6904419"/>
                </a:moveTo>
                <a:lnTo>
                  <a:pt x="6956988" y="6920186"/>
                </a:lnTo>
                <a:cubicBezTo>
                  <a:pt x="6946477" y="6930699"/>
                  <a:pt x="6938592" y="6938583"/>
                  <a:pt x="6933338" y="6943838"/>
                </a:cubicBezTo>
                <a:cubicBezTo>
                  <a:pt x="6928081" y="6949092"/>
                  <a:pt x="6925454" y="6946465"/>
                  <a:pt x="6925454" y="6935953"/>
                </a:cubicBezTo>
                <a:cubicBezTo>
                  <a:pt x="6914942" y="6935953"/>
                  <a:pt x="6912315" y="6933326"/>
                  <a:pt x="6917569" y="6928069"/>
                </a:cubicBezTo>
                <a:cubicBezTo>
                  <a:pt x="6922826" y="6922815"/>
                  <a:pt x="6925454" y="6920186"/>
                  <a:pt x="6925454" y="6920186"/>
                </a:cubicBezTo>
                <a:close/>
                <a:moveTo>
                  <a:pt x="6893919" y="6904419"/>
                </a:moveTo>
                <a:lnTo>
                  <a:pt x="6909687" y="6920186"/>
                </a:lnTo>
                <a:cubicBezTo>
                  <a:pt x="6878153" y="6951719"/>
                  <a:pt x="6862384" y="6956976"/>
                  <a:pt x="6862384" y="6935953"/>
                </a:cubicBezTo>
                <a:cubicBezTo>
                  <a:pt x="6862384" y="6935953"/>
                  <a:pt x="6872896" y="6925442"/>
                  <a:pt x="6893919" y="6904419"/>
                </a:cubicBezTo>
                <a:close/>
                <a:moveTo>
                  <a:pt x="6625878" y="6904419"/>
                </a:moveTo>
                <a:cubicBezTo>
                  <a:pt x="6615366" y="6904419"/>
                  <a:pt x="6610112" y="6907048"/>
                  <a:pt x="6610112" y="6912302"/>
                </a:cubicBezTo>
                <a:cubicBezTo>
                  <a:pt x="6610112" y="6917559"/>
                  <a:pt x="6610112" y="6925442"/>
                  <a:pt x="6610112" y="6935953"/>
                </a:cubicBezTo>
                <a:cubicBezTo>
                  <a:pt x="6599600" y="6935953"/>
                  <a:pt x="6594345" y="6938583"/>
                  <a:pt x="6594345" y="6943838"/>
                </a:cubicBezTo>
                <a:cubicBezTo>
                  <a:pt x="6594345" y="6949092"/>
                  <a:pt x="6594345" y="6951719"/>
                  <a:pt x="6594345" y="6951719"/>
                </a:cubicBezTo>
                <a:cubicBezTo>
                  <a:pt x="6604857" y="6941210"/>
                  <a:pt x="6610112" y="6935953"/>
                  <a:pt x="6610112" y="6935953"/>
                </a:cubicBezTo>
                <a:lnTo>
                  <a:pt x="6625878" y="6920186"/>
                </a:lnTo>
                <a:cubicBezTo>
                  <a:pt x="6625878" y="6909676"/>
                  <a:pt x="6625878" y="6904419"/>
                  <a:pt x="6625878" y="6904419"/>
                </a:cubicBezTo>
                <a:close/>
                <a:moveTo>
                  <a:pt x="240200" y="6904419"/>
                </a:moveTo>
                <a:cubicBezTo>
                  <a:pt x="240200" y="6904419"/>
                  <a:pt x="237573" y="6907048"/>
                  <a:pt x="232316" y="6912302"/>
                </a:cubicBezTo>
                <a:cubicBezTo>
                  <a:pt x="227063" y="6917559"/>
                  <a:pt x="221805" y="6920186"/>
                  <a:pt x="216550" y="6920186"/>
                </a:cubicBezTo>
                <a:cubicBezTo>
                  <a:pt x="211295" y="6920186"/>
                  <a:pt x="208665" y="6920186"/>
                  <a:pt x="208665" y="6920186"/>
                </a:cubicBezTo>
                <a:cubicBezTo>
                  <a:pt x="208665" y="6920186"/>
                  <a:pt x="208665" y="6925442"/>
                  <a:pt x="208665" y="6935953"/>
                </a:cubicBezTo>
                <a:lnTo>
                  <a:pt x="240200" y="6920186"/>
                </a:lnTo>
                <a:cubicBezTo>
                  <a:pt x="240200" y="6909676"/>
                  <a:pt x="240200" y="6904419"/>
                  <a:pt x="240200" y="6904419"/>
                </a:cubicBezTo>
                <a:close/>
                <a:moveTo>
                  <a:pt x="6673181" y="6888652"/>
                </a:moveTo>
                <a:lnTo>
                  <a:pt x="6657413" y="6904419"/>
                </a:lnTo>
                <a:lnTo>
                  <a:pt x="6673181" y="6904419"/>
                </a:lnTo>
                <a:close/>
                <a:moveTo>
                  <a:pt x="6988523" y="6865002"/>
                </a:moveTo>
                <a:cubicBezTo>
                  <a:pt x="6988523" y="6870257"/>
                  <a:pt x="6988523" y="6872884"/>
                  <a:pt x="6988523" y="6872884"/>
                </a:cubicBezTo>
                <a:cubicBezTo>
                  <a:pt x="6988523" y="6883398"/>
                  <a:pt x="6983266" y="6888652"/>
                  <a:pt x="6972754" y="6888652"/>
                </a:cubicBezTo>
                <a:lnTo>
                  <a:pt x="6972754" y="6872884"/>
                </a:lnTo>
                <a:close/>
                <a:moveTo>
                  <a:pt x="7972979" y="6863523"/>
                </a:moveTo>
                <a:cubicBezTo>
                  <a:pt x="7978892" y="6864509"/>
                  <a:pt x="7981848" y="6872884"/>
                  <a:pt x="7981848" y="6888652"/>
                </a:cubicBezTo>
                <a:cubicBezTo>
                  <a:pt x="7971337" y="6909676"/>
                  <a:pt x="7960827" y="6920186"/>
                  <a:pt x="7950314" y="6920186"/>
                </a:cubicBezTo>
                <a:lnTo>
                  <a:pt x="7934547" y="6888652"/>
                </a:lnTo>
                <a:cubicBezTo>
                  <a:pt x="7934547" y="6878141"/>
                  <a:pt x="7937175" y="6872884"/>
                  <a:pt x="7942432" y="6872884"/>
                </a:cubicBezTo>
                <a:cubicBezTo>
                  <a:pt x="7947686" y="6872884"/>
                  <a:pt x="7955568" y="6870257"/>
                  <a:pt x="7966082" y="6865002"/>
                </a:cubicBezTo>
                <a:cubicBezTo>
                  <a:pt x="7968709" y="6863686"/>
                  <a:pt x="7971008" y="6863195"/>
                  <a:pt x="7972979" y="6863523"/>
                </a:cubicBezTo>
                <a:close/>
                <a:moveTo>
                  <a:pt x="6641646" y="6857118"/>
                </a:moveTo>
                <a:cubicBezTo>
                  <a:pt x="6631135" y="6857118"/>
                  <a:pt x="6625878" y="6859747"/>
                  <a:pt x="6625878" y="6865002"/>
                </a:cubicBezTo>
                <a:cubicBezTo>
                  <a:pt x="6625878" y="6870257"/>
                  <a:pt x="6625878" y="6872884"/>
                  <a:pt x="6625878" y="6872884"/>
                </a:cubicBezTo>
                <a:cubicBezTo>
                  <a:pt x="6625878" y="6872884"/>
                  <a:pt x="6631135" y="6872884"/>
                  <a:pt x="6641646" y="6872884"/>
                </a:cubicBezTo>
                <a:close/>
                <a:moveTo>
                  <a:pt x="8060684" y="6825583"/>
                </a:moveTo>
                <a:cubicBezTo>
                  <a:pt x="8071195" y="6825583"/>
                  <a:pt x="8076450" y="6828212"/>
                  <a:pt x="8076450" y="6833468"/>
                </a:cubicBezTo>
                <a:cubicBezTo>
                  <a:pt x="8076450" y="6838724"/>
                  <a:pt x="8076450" y="6841352"/>
                  <a:pt x="8076450" y="6841352"/>
                </a:cubicBezTo>
                <a:cubicBezTo>
                  <a:pt x="8076450" y="6841352"/>
                  <a:pt x="8071195" y="6846605"/>
                  <a:pt x="8060684" y="6857118"/>
                </a:cubicBezTo>
                <a:lnTo>
                  <a:pt x="8060684" y="6841352"/>
                </a:lnTo>
                <a:cubicBezTo>
                  <a:pt x="8060684" y="6830840"/>
                  <a:pt x="8060684" y="6825583"/>
                  <a:pt x="8060684" y="6825583"/>
                </a:cubicBezTo>
                <a:close/>
                <a:moveTo>
                  <a:pt x="7035824" y="6825583"/>
                </a:moveTo>
                <a:cubicBezTo>
                  <a:pt x="7035824" y="6825583"/>
                  <a:pt x="7041078" y="6830840"/>
                  <a:pt x="7051590" y="6841352"/>
                </a:cubicBezTo>
                <a:cubicBezTo>
                  <a:pt x="7051590" y="6830840"/>
                  <a:pt x="7051590" y="6825583"/>
                  <a:pt x="7051590" y="6825583"/>
                </a:cubicBezTo>
                <a:close/>
                <a:moveTo>
                  <a:pt x="7966082" y="6809817"/>
                </a:moveTo>
                <a:lnTo>
                  <a:pt x="7981848" y="6809817"/>
                </a:lnTo>
                <a:cubicBezTo>
                  <a:pt x="7981848" y="6820328"/>
                  <a:pt x="7976593" y="6825583"/>
                  <a:pt x="7966082" y="6825583"/>
                </a:cubicBezTo>
                <a:close/>
                <a:moveTo>
                  <a:pt x="6956988" y="6809817"/>
                </a:moveTo>
                <a:cubicBezTo>
                  <a:pt x="6956988" y="6809817"/>
                  <a:pt x="6951732" y="6815071"/>
                  <a:pt x="6941220" y="6825583"/>
                </a:cubicBezTo>
                <a:lnTo>
                  <a:pt x="6909687" y="6841352"/>
                </a:lnTo>
                <a:close/>
                <a:moveTo>
                  <a:pt x="7313716" y="6803902"/>
                </a:moveTo>
                <a:cubicBezTo>
                  <a:pt x="7312403" y="6802590"/>
                  <a:pt x="7309118" y="6804560"/>
                  <a:pt x="7303864" y="6809817"/>
                </a:cubicBezTo>
                <a:cubicBezTo>
                  <a:pt x="7293351" y="6820328"/>
                  <a:pt x="7288096" y="6820328"/>
                  <a:pt x="7288096" y="6809817"/>
                </a:cubicBezTo>
                <a:cubicBezTo>
                  <a:pt x="7288096" y="6809817"/>
                  <a:pt x="7288096" y="6812444"/>
                  <a:pt x="7288096" y="6817701"/>
                </a:cubicBezTo>
                <a:cubicBezTo>
                  <a:pt x="7288096" y="6822955"/>
                  <a:pt x="7288096" y="6825583"/>
                  <a:pt x="7288096" y="6825583"/>
                </a:cubicBezTo>
                <a:cubicBezTo>
                  <a:pt x="7288096" y="6825583"/>
                  <a:pt x="7285469" y="6830840"/>
                  <a:pt x="7280212" y="6841352"/>
                </a:cubicBezTo>
                <a:cubicBezTo>
                  <a:pt x="7274957" y="6851862"/>
                  <a:pt x="7267075" y="6857118"/>
                  <a:pt x="7256562" y="6857118"/>
                </a:cubicBezTo>
                <a:cubicBezTo>
                  <a:pt x="7235541" y="6878141"/>
                  <a:pt x="7225029" y="6891279"/>
                  <a:pt x="7225029" y="6896536"/>
                </a:cubicBezTo>
                <a:cubicBezTo>
                  <a:pt x="7225029" y="6901792"/>
                  <a:pt x="7222400" y="6901792"/>
                  <a:pt x="7217145" y="6896536"/>
                </a:cubicBezTo>
                <a:cubicBezTo>
                  <a:pt x="7211890" y="6891279"/>
                  <a:pt x="7209261" y="6893909"/>
                  <a:pt x="7209261" y="6904419"/>
                </a:cubicBezTo>
                <a:cubicBezTo>
                  <a:pt x="7209261" y="6935953"/>
                  <a:pt x="7219772" y="6935953"/>
                  <a:pt x="7240795" y="6904419"/>
                </a:cubicBezTo>
                <a:cubicBezTo>
                  <a:pt x="7251307" y="6893909"/>
                  <a:pt x="7261816" y="6888652"/>
                  <a:pt x="7272330" y="6888652"/>
                </a:cubicBezTo>
                <a:cubicBezTo>
                  <a:pt x="7282842" y="6888652"/>
                  <a:pt x="7288096" y="6880768"/>
                  <a:pt x="7288096" y="6865002"/>
                </a:cubicBezTo>
                <a:cubicBezTo>
                  <a:pt x="7288096" y="6849234"/>
                  <a:pt x="7295980" y="6843978"/>
                  <a:pt x="7311746" y="6849234"/>
                </a:cubicBezTo>
                <a:cubicBezTo>
                  <a:pt x="7327514" y="6854491"/>
                  <a:pt x="7338026" y="6854491"/>
                  <a:pt x="7343280" y="6849234"/>
                </a:cubicBezTo>
                <a:cubicBezTo>
                  <a:pt x="7348535" y="6843978"/>
                  <a:pt x="7348535" y="6836097"/>
                  <a:pt x="7343280" y="6825583"/>
                </a:cubicBezTo>
                <a:cubicBezTo>
                  <a:pt x="7338026" y="6815071"/>
                  <a:pt x="7330141" y="6815071"/>
                  <a:pt x="7319630" y="6825583"/>
                </a:cubicBezTo>
                <a:cubicBezTo>
                  <a:pt x="7309118" y="6836097"/>
                  <a:pt x="7306491" y="6833468"/>
                  <a:pt x="7311746" y="6817701"/>
                </a:cubicBezTo>
                <a:cubicBezTo>
                  <a:pt x="7314373" y="6809817"/>
                  <a:pt x="7315030" y="6805219"/>
                  <a:pt x="7313716" y="6803902"/>
                </a:cubicBezTo>
                <a:close/>
                <a:moveTo>
                  <a:pt x="7453650" y="6794049"/>
                </a:moveTo>
                <a:cubicBezTo>
                  <a:pt x="7458905" y="6794049"/>
                  <a:pt x="7461535" y="6799306"/>
                  <a:pt x="7461535" y="6809817"/>
                </a:cubicBezTo>
                <a:cubicBezTo>
                  <a:pt x="7461535" y="6809817"/>
                  <a:pt x="7461535" y="6812444"/>
                  <a:pt x="7461535" y="6817701"/>
                </a:cubicBezTo>
                <a:cubicBezTo>
                  <a:pt x="7461535" y="6822955"/>
                  <a:pt x="7456280" y="6825583"/>
                  <a:pt x="7445766" y="6825583"/>
                </a:cubicBezTo>
                <a:lnTo>
                  <a:pt x="7445766" y="6809817"/>
                </a:lnTo>
                <a:cubicBezTo>
                  <a:pt x="7445766" y="6799306"/>
                  <a:pt x="7448396" y="6794049"/>
                  <a:pt x="7453650" y="6794049"/>
                </a:cubicBezTo>
                <a:close/>
                <a:moveTo>
                  <a:pt x="7554166" y="6782224"/>
                </a:moveTo>
                <a:cubicBezTo>
                  <a:pt x="7550225" y="6782224"/>
                  <a:pt x="7545625" y="6783539"/>
                  <a:pt x="7540370" y="6786167"/>
                </a:cubicBezTo>
                <a:cubicBezTo>
                  <a:pt x="7529856" y="6791421"/>
                  <a:pt x="7524602" y="6794049"/>
                  <a:pt x="7524602" y="6794049"/>
                </a:cubicBezTo>
                <a:cubicBezTo>
                  <a:pt x="7524602" y="6804561"/>
                  <a:pt x="7524602" y="6812444"/>
                  <a:pt x="7524602" y="6817701"/>
                </a:cubicBezTo>
                <a:cubicBezTo>
                  <a:pt x="7524602" y="6822955"/>
                  <a:pt x="7521974" y="6825583"/>
                  <a:pt x="7516720" y="6825583"/>
                </a:cubicBezTo>
                <a:cubicBezTo>
                  <a:pt x="7511463" y="6825583"/>
                  <a:pt x="7506206" y="6828212"/>
                  <a:pt x="7500951" y="6833468"/>
                </a:cubicBezTo>
                <a:cubicBezTo>
                  <a:pt x="7495697" y="6838724"/>
                  <a:pt x="7493067" y="6846605"/>
                  <a:pt x="7493067" y="6857118"/>
                </a:cubicBezTo>
                <a:cubicBezTo>
                  <a:pt x="7493067" y="6878141"/>
                  <a:pt x="7490440" y="6888652"/>
                  <a:pt x="7485185" y="6888652"/>
                </a:cubicBezTo>
                <a:cubicBezTo>
                  <a:pt x="7479930" y="6888652"/>
                  <a:pt x="7477301" y="6883398"/>
                  <a:pt x="7477301" y="6872884"/>
                </a:cubicBezTo>
                <a:lnTo>
                  <a:pt x="7477301" y="6857118"/>
                </a:lnTo>
                <a:cubicBezTo>
                  <a:pt x="7477301" y="6867629"/>
                  <a:pt x="7472046" y="6872884"/>
                  <a:pt x="7461535" y="6872884"/>
                </a:cubicBezTo>
                <a:cubicBezTo>
                  <a:pt x="7451021" y="6872884"/>
                  <a:pt x="7445766" y="6867629"/>
                  <a:pt x="7445766" y="6857118"/>
                </a:cubicBezTo>
                <a:cubicBezTo>
                  <a:pt x="7445766" y="6846605"/>
                  <a:pt x="7440511" y="6846605"/>
                  <a:pt x="7430000" y="6857118"/>
                </a:cubicBezTo>
                <a:lnTo>
                  <a:pt x="7414232" y="6872884"/>
                </a:lnTo>
                <a:cubicBezTo>
                  <a:pt x="7414232" y="6883398"/>
                  <a:pt x="7403720" y="6893909"/>
                  <a:pt x="7382699" y="6904419"/>
                </a:cubicBezTo>
                <a:cubicBezTo>
                  <a:pt x="7361676" y="6914933"/>
                  <a:pt x="7351164" y="6920186"/>
                  <a:pt x="7351164" y="6920186"/>
                </a:cubicBezTo>
                <a:cubicBezTo>
                  <a:pt x="7330141" y="6920186"/>
                  <a:pt x="7330141" y="6909676"/>
                  <a:pt x="7351164" y="6888652"/>
                </a:cubicBezTo>
                <a:cubicBezTo>
                  <a:pt x="7372185" y="6867629"/>
                  <a:pt x="7382699" y="6857118"/>
                  <a:pt x="7382699" y="6857118"/>
                </a:cubicBezTo>
                <a:cubicBezTo>
                  <a:pt x="7372185" y="6867629"/>
                  <a:pt x="7361676" y="6872884"/>
                  <a:pt x="7351164" y="6872884"/>
                </a:cubicBezTo>
                <a:lnTo>
                  <a:pt x="7338551" y="6879191"/>
                </a:lnTo>
                <a:lnTo>
                  <a:pt x="7343280" y="6880768"/>
                </a:lnTo>
                <a:cubicBezTo>
                  <a:pt x="7348535" y="6886025"/>
                  <a:pt x="7351164" y="6888652"/>
                  <a:pt x="7351164" y="6888652"/>
                </a:cubicBezTo>
                <a:lnTo>
                  <a:pt x="7335396" y="6888652"/>
                </a:lnTo>
                <a:lnTo>
                  <a:pt x="7337150" y="6879892"/>
                </a:lnTo>
                <a:lnTo>
                  <a:pt x="7319630" y="6888652"/>
                </a:lnTo>
                <a:lnTo>
                  <a:pt x="7303864" y="6920186"/>
                </a:lnTo>
                <a:cubicBezTo>
                  <a:pt x="7293351" y="6920186"/>
                  <a:pt x="7288096" y="6920186"/>
                  <a:pt x="7288096" y="6920186"/>
                </a:cubicBezTo>
                <a:cubicBezTo>
                  <a:pt x="7288096" y="6930699"/>
                  <a:pt x="7288096" y="6938583"/>
                  <a:pt x="7288096" y="6943838"/>
                </a:cubicBezTo>
                <a:cubicBezTo>
                  <a:pt x="7288096" y="6949092"/>
                  <a:pt x="7288096" y="6951719"/>
                  <a:pt x="7288096" y="6951719"/>
                </a:cubicBezTo>
                <a:lnTo>
                  <a:pt x="7319630" y="6951719"/>
                </a:lnTo>
                <a:lnTo>
                  <a:pt x="7335396" y="6951719"/>
                </a:lnTo>
                <a:lnTo>
                  <a:pt x="7382699" y="6935953"/>
                </a:lnTo>
                <a:cubicBezTo>
                  <a:pt x="7403720" y="6914933"/>
                  <a:pt x="7419486" y="6909676"/>
                  <a:pt x="7430000" y="6920186"/>
                </a:cubicBezTo>
                <a:lnTo>
                  <a:pt x="7477301" y="6920186"/>
                </a:lnTo>
                <a:cubicBezTo>
                  <a:pt x="7487812" y="6909676"/>
                  <a:pt x="7498324" y="6909676"/>
                  <a:pt x="7508835" y="6920186"/>
                </a:cubicBezTo>
                <a:cubicBezTo>
                  <a:pt x="7519347" y="6920186"/>
                  <a:pt x="7524602" y="6914933"/>
                  <a:pt x="7524602" y="6904419"/>
                </a:cubicBezTo>
                <a:lnTo>
                  <a:pt x="7540370" y="6872884"/>
                </a:lnTo>
                <a:cubicBezTo>
                  <a:pt x="7550882" y="6872884"/>
                  <a:pt x="7558766" y="6859747"/>
                  <a:pt x="7564020" y="6833468"/>
                </a:cubicBezTo>
                <a:cubicBezTo>
                  <a:pt x="7569275" y="6807190"/>
                  <a:pt x="7569275" y="6791421"/>
                  <a:pt x="7564020" y="6786167"/>
                </a:cubicBezTo>
                <a:cubicBezTo>
                  <a:pt x="7561393" y="6783539"/>
                  <a:pt x="7558107" y="6782224"/>
                  <a:pt x="7554166" y="6782224"/>
                </a:cubicBezTo>
                <a:close/>
                <a:moveTo>
                  <a:pt x="8092218" y="6778283"/>
                </a:moveTo>
                <a:lnTo>
                  <a:pt x="8107985" y="6794049"/>
                </a:lnTo>
                <a:cubicBezTo>
                  <a:pt x="8107985" y="6794049"/>
                  <a:pt x="8102730" y="6794049"/>
                  <a:pt x="8092218" y="6794049"/>
                </a:cubicBezTo>
                <a:cubicBezTo>
                  <a:pt x="8092218" y="6794049"/>
                  <a:pt x="8092218" y="6788794"/>
                  <a:pt x="8092218" y="6778283"/>
                </a:cubicBezTo>
                <a:close/>
                <a:moveTo>
                  <a:pt x="7398465" y="6762516"/>
                </a:moveTo>
                <a:cubicBezTo>
                  <a:pt x="7387954" y="6762516"/>
                  <a:pt x="7380070" y="6767770"/>
                  <a:pt x="7374815" y="6778283"/>
                </a:cubicBezTo>
                <a:cubicBezTo>
                  <a:pt x="7369560" y="6788794"/>
                  <a:pt x="7372185" y="6794049"/>
                  <a:pt x="7382699" y="6794049"/>
                </a:cubicBezTo>
                <a:lnTo>
                  <a:pt x="7398465" y="6778283"/>
                </a:lnTo>
                <a:close/>
                <a:moveTo>
                  <a:pt x="8502162" y="6746747"/>
                </a:moveTo>
                <a:lnTo>
                  <a:pt x="8502162" y="6762516"/>
                </a:lnTo>
                <a:cubicBezTo>
                  <a:pt x="8502162" y="6762516"/>
                  <a:pt x="8496907" y="6762516"/>
                  <a:pt x="8486396" y="6762516"/>
                </a:cubicBezTo>
                <a:cubicBezTo>
                  <a:pt x="8486396" y="6752004"/>
                  <a:pt x="8491650" y="6746747"/>
                  <a:pt x="8502162" y="6746747"/>
                </a:cubicBezTo>
                <a:close/>
                <a:moveTo>
                  <a:pt x="7571902" y="6746747"/>
                </a:moveTo>
                <a:cubicBezTo>
                  <a:pt x="7561391" y="6746747"/>
                  <a:pt x="7556136" y="6749377"/>
                  <a:pt x="7556136" y="6754632"/>
                </a:cubicBezTo>
                <a:cubicBezTo>
                  <a:pt x="7556136" y="6759889"/>
                  <a:pt x="7558766" y="6765144"/>
                  <a:pt x="7564020" y="6770397"/>
                </a:cubicBezTo>
                <a:cubicBezTo>
                  <a:pt x="7569275" y="6775654"/>
                  <a:pt x="7577159" y="6773027"/>
                  <a:pt x="7587671" y="6762516"/>
                </a:cubicBezTo>
                <a:cubicBezTo>
                  <a:pt x="7587671" y="6752004"/>
                  <a:pt x="7587671" y="6746747"/>
                  <a:pt x="7587671" y="6746747"/>
                </a:cubicBezTo>
                <a:cubicBezTo>
                  <a:pt x="7587671" y="6746747"/>
                  <a:pt x="7582416" y="6746747"/>
                  <a:pt x="7571902" y="6746747"/>
                </a:cubicBezTo>
                <a:close/>
                <a:moveTo>
                  <a:pt x="6740191" y="6738863"/>
                </a:moveTo>
                <a:cubicBezTo>
                  <a:pt x="6737562" y="6738863"/>
                  <a:pt x="6736248" y="6741493"/>
                  <a:pt x="6736248" y="6746747"/>
                </a:cubicBezTo>
                <a:lnTo>
                  <a:pt x="6752016" y="6746747"/>
                </a:lnTo>
                <a:cubicBezTo>
                  <a:pt x="6746760" y="6741493"/>
                  <a:pt x="6742818" y="6738863"/>
                  <a:pt x="6740191" y="6738863"/>
                </a:cubicBezTo>
                <a:close/>
                <a:moveTo>
                  <a:pt x="8630271" y="6736892"/>
                </a:moveTo>
                <a:cubicBezTo>
                  <a:pt x="8631584" y="6735580"/>
                  <a:pt x="8633555" y="6736236"/>
                  <a:pt x="8636182" y="6738863"/>
                </a:cubicBezTo>
                <a:cubicBezTo>
                  <a:pt x="8641437" y="6744120"/>
                  <a:pt x="8641437" y="6746747"/>
                  <a:pt x="8636182" y="6746747"/>
                </a:cubicBezTo>
                <a:cubicBezTo>
                  <a:pt x="8630928" y="6746747"/>
                  <a:pt x="8628300" y="6752004"/>
                  <a:pt x="8628300" y="6762516"/>
                </a:cubicBezTo>
                <a:lnTo>
                  <a:pt x="8628300" y="6746747"/>
                </a:lnTo>
                <a:cubicBezTo>
                  <a:pt x="8628300" y="6741493"/>
                  <a:pt x="8628957" y="6738208"/>
                  <a:pt x="8630271" y="6736892"/>
                </a:cubicBezTo>
                <a:close/>
                <a:moveTo>
                  <a:pt x="8249889" y="6730982"/>
                </a:moveTo>
                <a:lnTo>
                  <a:pt x="8265655" y="6730982"/>
                </a:lnTo>
                <a:cubicBezTo>
                  <a:pt x="8265655" y="6730982"/>
                  <a:pt x="8265655" y="6733609"/>
                  <a:pt x="8265655" y="6738863"/>
                </a:cubicBezTo>
                <a:cubicBezTo>
                  <a:pt x="8265655" y="6744120"/>
                  <a:pt x="8260401" y="6752004"/>
                  <a:pt x="8249889" y="6762516"/>
                </a:cubicBezTo>
                <a:lnTo>
                  <a:pt x="8234123" y="6778283"/>
                </a:lnTo>
                <a:cubicBezTo>
                  <a:pt x="8234123" y="6767770"/>
                  <a:pt x="8239378" y="6752004"/>
                  <a:pt x="8249889" y="6730982"/>
                </a:cubicBezTo>
                <a:close/>
                <a:moveTo>
                  <a:pt x="8186820" y="6730982"/>
                </a:moveTo>
                <a:lnTo>
                  <a:pt x="8202588" y="6730982"/>
                </a:lnTo>
                <a:cubicBezTo>
                  <a:pt x="8202588" y="6730982"/>
                  <a:pt x="8197334" y="6736236"/>
                  <a:pt x="8186820" y="6746747"/>
                </a:cubicBezTo>
                <a:lnTo>
                  <a:pt x="8171054" y="6762516"/>
                </a:lnTo>
                <a:close/>
                <a:moveTo>
                  <a:pt x="6219875" y="6723097"/>
                </a:moveTo>
                <a:cubicBezTo>
                  <a:pt x="6217248" y="6723097"/>
                  <a:pt x="6215934" y="6725725"/>
                  <a:pt x="6215934" y="6730982"/>
                </a:cubicBezTo>
                <a:cubicBezTo>
                  <a:pt x="6215934" y="6730982"/>
                  <a:pt x="6221189" y="6730982"/>
                  <a:pt x="6231701" y="6730982"/>
                </a:cubicBezTo>
                <a:cubicBezTo>
                  <a:pt x="6226446" y="6725725"/>
                  <a:pt x="6222503" y="6723097"/>
                  <a:pt x="6219875" y="6723097"/>
                </a:cubicBezTo>
                <a:close/>
                <a:moveTo>
                  <a:pt x="8612532" y="6715213"/>
                </a:moveTo>
                <a:lnTo>
                  <a:pt x="8565231" y="6762516"/>
                </a:lnTo>
                <a:lnTo>
                  <a:pt x="8580997" y="6746747"/>
                </a:lnTo>
                <a:close/>
                <a:moveTo>
                  <a:pt x="7366931" y="6699446"/>
                </a:moveTo>
                <a:lnTo>
                  <a:pt x="7335396" y="6715213"/>
                </a:lnTo>
                <a:cubicBezTo>
                  <a:pt x="7324885" y="6725727"/>
                  <a:pt x="7319630" y="6736236"/>
                  <a:pt x="7319630" y="6746747"/>
                </a:cubicBezTo>
                <a:cubicBezTo>
                  <a:pt x="7319630" y="6746747"/>
                  <a:pt x="7317000" y="6749377"/>
                  <a:pt x="7311746" y="6754632"/>
                </a:cubicBezTo>
                <a:cubicBezTo>
                  <a:pt x="7306491" y="6759889"/>
                  <a:pt x="7303864" y="6767770"/>
                  <a:pt x="7303864" y="6778283"/>
                </a:cubicBezTo>
                <a:cubicBezTo>
                  <a:pt x="7314375" y="6778283"/>
                  <a:pt x="7324885" y="6767770"/>
                  <a:pt x="7335396" y="6746747"/>
                </a:cubicBezTo>
                <a:lnTo>
                  <a:pt x="7366931" y="6730982"/>
                </a:lnTo>
                <a:lnTo>
                  <a:pt x="7366931" y="6715213"/>
                </a:lnTo>
                <a:close/>
                <a:moveTo>
                  <a:pt x="6980639" y="6683681"/>
                </a:moveTo>
                <a:cubicBezTo>
                  <a:pt x="6985893" y="6683681"/>
                  <a:pt x="6988523" y="6686308"/>
                  <a:pt x="6988523" y="6691563"/>
                </a:cubicBezTo>
                <a:cubicBezTo>
                  <a:pt x="6988523" y="6696820"/>
                  <a:pt x="6983266" y="6699446"/>
                  <a:pt x="6972754" y="6699446"/>
                </a:cubicBezTo>
                <a:cubicBezTo>
                  <a:pt x="6972754" y="6699446"/>
                  <a:pt x="6972754" y="6696820"/>
                  <a:pt x="6972754" y="6691563"/>
                </a:cubicBezTo>
                <a:cubicBezTo>
                  <a:pt x="6972754" y="6686308"/>
                  <a:pt x="6975384" y="6683681"/>
                  <a:pt x="6980639" y="6683681"/>
                </a:cubicBezTo>
                <a:close/>
                <a:moveTo>
                  <a:pt x="8283394" y="6673825"/>
                </a:moveTo>
                <a:cubicBezTo>
                  <a:pt x="8284708" y="6672512"/>
                  <a:pt x="8286679" y="6673169"/>
                  <a:pt x="8289306" y="6675796"/>
                </a:cubicBezTo>
                <a:cubicBezTo>
                  <a:pt x="8294563" y="6681053"/>
                  <a:pt x="8291935" y="6683681"/>
                  <a:pt x="8281424" y="6683681"/>
                </a:cubicBezTo>
                <a:cubicBezTo>
                  <a:pt x="8281424" y="6678424"/>
                  <a:pt x="8282081" y="6675140"/>
                  <a:pt x="8283394" y="6673825"/>
                </a:cubicBezTo>
                <a:close/>
                <a:moveTo>
                  <a:pt x="6231701" y="6667912"/>
                </a:moveTo>
                <a:cubicBezTo>
                  <a:pt x="6231701" y="6678424"/>
                  <a:pt x="6231701" y="6688936"/>
                  <a:pt x="6231701" y="6699446"/>
                </a:cubicBezTo>
                <a:lnTo>
                  <a:pt x="6247469" y="6683681"/>
                </a:lnTo>
                <a:cubicBezTo>
                  <a:pt x="6247469" y="6673169"/>
                  <a:pt x="6247469" y="6667912"/>
                  <a:pt x="6247469" y="6667912"/>
                </a:cubicBezTo>
                <a:cubicBezTo>
                  <a:pt x="6247469" y="6667912"/>
                  <a:pt x="6242212" y="6667912"/>
                  <a:pt x="6231701" y="6667912"/>
                </a:cubicBezTo>
                <a:close/>
                <a:moveTo>
                  <a:pt x="6279001" y="6652146"/>
                </a:moveTo>
                <a:cubicBezTo>
                  <a:pt x="6257980" y="6673169"/>
                  <a:pt x="6252724" y="6683681"/>
                  <a:pt x="6263235" y="6683681"/>
                </a:cubicBezTo>
                <a:cubicBezTo>
                  <a:pt x="6273747" y="6683681"/>
                  <a:pt x="6279001" y="6681053"/>
                  <a:pt x="6279001" y="6675796"/>
                </a:cubicBezTo>
                <a:cubicBezTo>
                  <a:pt x="6279001" y="6670542"/>
                  <a:pt x="6284258" y="6667912"/>
                  <a:pt x="6294770" y="6667912"/>
                </a:cubicBezTo>
                <a:close/>
                <a:moveTo>
                  <a:pt x="7619205" y="6636378"/>
                </a:moveTo>
                <a:cubicBezTo>
                  <a:pt x="7619205" y="6636378"/>
                  <a:pt x="7616576" y="6639007"/>
                  <a:pt x="7611321" y="6644262"/>
                </a:cubicBezTo>
                <a:cubicBezTo>
                  <a:pt x="7606067" y="6649519"/>
                  <a:pt x="7598182" y="6652146"/>
                  <a:pt x="7587671" y="6652146"/>
                </a:cubicBezTo>
                <a:lnTo>
                  <a:pt x="7556136" y="6683681"/>
                </a:lnTo>
                <a:cubicBezTo>
                  <a:pt x="7556136" y="6694192"/>
                  <a:pt x="7550882" y="6694192"/>
                  <a:pt x="7540370" y="6683681"/>
                </a:cubicBezTo>
                <a:lnTo>
                  <a:pt x="7524602" y="6683681"/>
                </a:lnTo>
                <a:cubicBezTo>
                  <a:pt x="7535115" y="6694192"/>
                  <a:pt x="7529856" y="6704703"/>
                  <a:pt x="7508835" y="6715213"/>
                </a:cubicBezTo>
                <a:cubicBezTo>
                  <a:pt x="7508835" y="6715213"/>
                  <a:pt x="7506206" y="6717843"/>
                  <a:pt x="7500951" y="6723097"/>
                </a:cubicBezTo>
                <a:cubicBezTo>
                  <a:pt x="7495697" y="6728353"/>
                  <a:pt x="7493067" y="6730982"/>
                  <a:pt x="7493067" y="6730982"/>
                </a:cubicBezTo>
                <a:cubicBezTo>
                  <a:pt x="7482555" y="6730982"/>
                  <a:pt x="7474671" y="6730982"/>
                  <a:pt x="7469417" y="6730982"/>
                </a:cubicBezTo>
                <a:cubicBezTo>
                  <a:pt x="7464162" y="6730982"/>
                  <a:pt x="7458905" y="6733609"/>
                  <a:pt x="7453650" y="6738863"/>
                </a:cubicBezTo>
                <a:cubicBezTo>
                  <a:pt x="7448396" y="6744120"/>
                  <a:pt x="7445766" y="6746747"/>
                  <a:pt x="7445766" y="6746747"/>
                </a:cubicBezTo>
                <a:cubicBezTo>
                  <a:pt x="7445766" y="6767770"/>
                  <a:pt x="7440511" y="6780911"/>
                  <a:pt x="7430000" y="6786167"/>
                </a:cubicBezTo>
                <a:cubicBezTo>
                  <a:pt x="7419486" y="6791421"/>
                  <a:pt x="7414232" y="6799306"/>
                  <a:pt x="7414232" y="6809817"/>
                </a:cubicBezTo>
                <a:cubicBezTo>
                  <a:pt x="7403720" y="6809817"/>
                  <a:pt x="7398465" y="6815071"/>
                  <a:pt x="7398465" y="6825583"/>
                </a:cubicBezTo>
                <a:cubicBezTo>
                  <a:pt x="7398465" y="6825583"/>
                  <a:pt x="7401095" y="6825583"/>
                  <a:pt x="7406349" y="6825583"/>
                </a:cubicBezTo>
                <a:cubicBezTo>
                  <a:pt x="7411604" y="6825583"/>
                  <a:pt x="7419486" y="6830840"/>
                  <a:pt x="7430000" y="6841352"/>
                </a:cubicBezTo>
                <a:cubicBezTo>
                  <a:pt x="7451021" y="6841352"/>
                  <a:pt x="7461535" y="6841352"/>
                  <a:pt x="7461535" y="6841352"/>
                </a:cubicBezTo>
                <a:cubicBezTo>
                  <a:pt x="7461535" y="6841352"/>
                  <a:pt x="7474671" y="6828212"/>
                  <a:pt x="7500951" y="6801933"/>
                </a:cubicBezTo>
                <a:cubicBezTo>
                  <a:pt x="7527231" y="6775654"/>
                  <a:pt x="7540370" y="6757261"/>
                  <a:pt x="7540370" y="6746747"/>
                </a:cubicBezTo>
                <a:cubicBezTo>
                  <a:pt x="7550882" y="6725727"/>
                  <a:pt x="7561391" y="6715213"/>
                  <a:pt x="7571902" y="6715213"/>
                </a:cubicBezTo>
                <a:cubicBezTo>
                  <a:pt x="7582416" y="6715213"/>
                  <a:pt x="7592926" y="6712586"/>
                  <a:pt x="7603437" y="6707330"/>
                </a:cubicBezTo>
                <a:cubicBezTo>
                  <a:pt x="7613951" y="6702077"/>
                  <a:pt x="7619205" y="6694192"/>
                  <a:pt x="7619205" y="6683681"/>
                </a:cubicBezTo>
                <a:lnTo>
                  <a:pt x="7634972" y="6652146"/>
                </a:lnTo>
                <a:lnTo>
                  <a:pt x="7642250" y="6642442"/>
                </a:lnTo>
                <a:lnTo>
                  <a:pt x="7634972" y="6644262"/>
                </a:lnTo>
                <a:cubicBezTo>
                  <a:pt x="7629715" y="6644262"/>
                  <a:pt x="7624460" y="6641635"/>
                  <a:pt x="7619205" y="6636378"/>
                </a:cubicBezTo>
                <a:close/>
                <a:moveTo>
                  <a:pt x="6893919" y="6636378"/>
                </a:moveTo>
                <a:lnTo>
                  <a:pt x="6862384" y="6667912"/>
                </a:lnTo>
                <a:cubicBezTo>
                  <a:pt x="6862384" y="6678424"/>
                  <a:pt x="6867641" y="6678424"/>
                  <a:pt x="6878153" y="6667912"/>
                </a:cubicBezTo>
                <a:cubicBezTo>
                  <a:pt x="6878153" y="6667912"/>
                  <a:pt x="6878153" y="6662658"/>
                  <a:pt x="6878153" y="6652146"/>
                </a:cubicBezTo>
                <a:cubicBezTo>
                  <a:pt x="6878153" y="6652146"/>
                  <a:pt x="6883407" y="6652146"/>
                  <a:pt x="6893919" y="6652146"/>
                </a:cubicBezTo>
                <a:close/>
                <a:moveTo>
                  <a:pt x="7004289" y="6604845"/>
                </a:moveTo>
                <a:lnTo>
                  <a:pt x="7020057" y="6604845"/>
                </a:lnTo>
                <a:cubicBezTo>
                  <a:pt x="7009544" y="6615357"/>
                  <a:pt x="7004289" y="6620612"/>
                  <a:pt x="7004289" y="6620612"/>
                </a:cubicBezTo>
                <a:cubicBezTo>
                  <a:pt x="6993777" y="6620612"/>
                  <a:pt x="6988523" y="6620612"/>
                  <a:pt x="6988523" y="6620612"/>
                </a:cubicBezTo>
                <a:cubicBezTo>
                  <a:pt x="6988523" y="6620612"/>
                  <a:pt x="6993777" y="6615357"/>
                  <a:pt x="7004289" y="6604845"/>
                </a:cubicBezTo>
                <a:close/>
                <a:moveTo>
                  <a:pt x="6909687" y="6604845"/>
                </a:moveTo>
                <a:lnTo>
                  <a:pt x="6909687" y="6636378"/>
                </a:lnTo>
                <a:lnTo>
                  <a:pt x="6925454" y="6620612"/>
                </a:lnTo>
                <a:cubicBezTo>
                  <a:pt x="6925454" y="6620612"/>
                  <a:pt x="6925454" y="6615357"/>
                  <a:pt x="6925454" y="6604845"/>
                </a:cubicBezTo>
                <a:close/>
                <a:moveTo>
                  <a:pt x="8186820" y="6589077"/>
                </a:moveTo>
                <a:cubicBezTo>
                  <a:pt x="8186820" y="6589077"/>
                  <a:pt x="8192075" y="6589077"/>
                  <a:pt x="8202588" y="6589077"/>
                </a:cubicBezTo>
                <a:cubicBezTo>
                  <a:pt x="8202588" y="6599588"/>
                  <a:pt x="8202588" y="6604845"/>
                  <a:pt x="8202588" y="6604845"/>
                </a:cubicBezTo>
                <a:close/>
                <a:moveTo>
                  <a:pt x="7587671" y="6589077"/>
                </a:moveTo>
                <a:cubicBezTo>
                  <a:pt x="7587671" y="6599588"/>
                  <a:pt x="7590298" y="6604845"/>
                  <a:pt x="7595555" y="6604845"/>
                </a:cubicBezTo>
                <a:cubicBezTo>
                  <a:pt x="7600810" y="6604845"/>
                  <a:pt x="7603437" y="6602215"/>
                  <a:pt x="7603437" y="6596961"/>
                </a:cubicBezTo>
                <a:cubicBezTo>
                  <a:pt x="7603437" y="6591705"/>
                  <a:pt x="7598182" y="6589077"/>
                  <a:pt x="7587671" y="6589077"/>
                </a:cubicBezTo>
                <a:close/>
                <a:moveTo>
                  <a:pt x="7571902" y="6589077"/>
                </a:moveTo>
                <a:cubicBezTo>
                  <a:pt x="7561391" y="6589077"/>
                  <a:pt x="7553507" y="6591705"/>
                  <a:pt x="7548252" y="6596961"/>
                </a:cubicBezTo>
                <a:cubicBezTo>
                  <a:pt x="7542997" y="6602215"/>
                  <a:pt x="7535115" y="6610100"/>
                  <a:pt x="7524602" y="6620612"/>
                </a:cubicBezTo>
                <a:cubicBezTo>
                  <a:pt x="7503581" y="6631122"/>
                  <a:pt x="7490440" y="6636378"/>
                  <a:pt x="7485185" y="6636378"/>
                </a:cubicBezTo>
                <a:cubicBezTo>
                  <a:pt x="7479930" y="6636378"/>
                  <a:pt x="7474671" y="6639007"/>
                  <a:pt x="7469417" y="6644262"/>
                </a:cubicBezTo>
                <a:cubicBezTo>
                  <a:pt x="7464162" y="6649519"/>
                  <a:pt x="7445766" y="6652146"/>
                  <a:pt x="7414232" y="6652146"/>
                </a:cubicBezTo>
                <a:lnTo>
                  <a:pt x="7398465" y="6683681"/>
                </a:lnTo>
                <a:cubicBezTo>
                  <a:pt x="7408977" y="6683681"/>
                  <a:pt x="7419486" y="6683681"/>
                  <a:pt x="7430000" y="6683681"/>
                </a:cubicBezTo>
                <a:lnTo>
                  <a:pt x="7445766" y="6683681"/>
                </a:lnTo>
                <a:cubicBezTo>
                  <a:pt x="7435255" y="6694192"/>
                  <a:pt x="7430000" y="6704703"/>
                  <a:pt x="7430000" y="6715213"/>
                </a:cubicBezTo>
                <a:cubicBezTo>
                  <a:pt x="7451021" y="6725727"/>
                  <a:pt x="7472046" y="6720470"/>
                  <a:pt x="7493067" y="6699446"/>
                </a:cubicBezTo>
                <a:cubicBezTo>
                  <a:pt x="7503581" y="6688936"/>
                  <a:pt x="7503581" y="6683681"/>
                  <a:pt x="7493067" y="6683681"/>
                </a:cubicBezTo>
                <a:lnTo>
                  <a:pt x="7493067" y="6667912"/>
                </a:lnTo>
                <a:cubicBezTo>
                  <a:pt x="7493067" y="6657401"/>
                  <a:pt x="7498324" y="6657401"/>
                  <a:pt x="7508835" y="6667912"/>
                </a:cubicBezTo>
                <a:lnTo>
                  <a:pt x="7524602" y="6652146"/>
                </a:lnTo>
                <a:lnTo>
                  <a:pt x="7540370" y="6620612"/>
                </a:lnTo>
                <a:cubicBezTo>
                  <a:pt x="7540370" y="6620612"/>
                  <a:pt x="7542997" y="6617984"/>
                  <a:pt x="7548252" y="6612727"/>
                </a:cubicBezTo>
                <a:cubicBezTo>
                  <a:pt x="7553507" y="6607472"/>
                  <a:pt x="7561391" y="6604845"/>
                  <a:pt x="7571902" y="6604845"/>
                </a:cubicBezTo>
                <a:cubicBezTo>
                  <a:pt x="7571902" y="6594334"/>
                  <a:pt x="7571902" y="6589077"/>
                  <a:pt x="7571902" y="6589077"/>
                </a:cubicBezTo>
                <a:close/>
                <a:moveTo>
                  <a:pt x="6972754" y="6589077"/>
                </a:moveTo>
                <a:cubicBezTo>
                  <a:pt x="6983266" y="6589077"/>
                  <a:pt x="6985893" y="6591705"/>
                  <a:pt x="6980639" y="6596961"/>
                </a:cubicBezTo>
                <a:cubicBezTo>
                  <a:pt x="6975384" y="6602215"/>
                  <a:pt x="6972754" y="6604845"/>
                  <a:pt x="6972754" y="6604845"/>
                </a:cubicBezTo>
                <a:close/>
                <a:moveTo>
                  <a:pt x="6168633" y="6589077"/>
                </a:moveTo>
                <a:cubicBezTo>
                  <a:pt x="6158122" y="6610100"/>
                  <a:pt x="6158122" y="6623241"/>
                  <a:pt x="6168633" y="6628495"/>
                </a:cubicBezTo>
                <a:cubicBezTo>
                  <a:pt x="6179144" y="6633751"/>
                  <a:pt x="6176516" y="6641635"/>
                  <a:pt x="6160749" y="6652146"/>
                </a:cubicBezTo>
                <a:cubicBezTo>
                  <a:pt x="6144981" y="6662658"/>
                  <a:pt x="6139726" y="6673169"/>
                  <a:pt x="6144981" y="6683681"/>
                </a:cubicBezTo>
                <a:cubicBezTo>
                  <a:pt x="6150238" y="6694192"/>
                  <a:pt x="6147610" y="6704703"/>
                  <a:pt x="6137099" y="6715213"/>
                </a:cubicBezTo>
                <a:lnTo>
                  <a:pt x="6121330" y="6746747"/>
                </a:lnTo>
                <a:lnTo>
                  <a:pt x="6121330" y="6715213"/>
                </a:lnTo>
                <a:lnTo>
                  <a:pt x="6121330" y="6699446"/>
                </a:lnTo>
                <a:cubicBezTo>
                  <a:pt x="6110819" y="6709959"/>
                  <a:pt x="6108192" y="6720470"/>
                  <a:pt x="6113448" y="6730982"/>
                </a:cubicBezTo>
                <a:cubicBezTo>
                  <a:pt x="6118703" y="6741493"/>
                  <a:pt x="6121330" y="6757261"/>
                  <a:pt x="6121330" y="6778283"/>
                </a:cubicBezTo>
                <a:lnTo>
                  <a:pt x="6121330" y="6794049"/>
                </a:lnTo>
                <a:cubicBezTo>
                  <a:pt x="6131841" y="6783539"/>
                  <a:pt x="6137099" y="6773027"/>
                  <a:pt x="6137099" y="6762516"/>
                </a:cubicBezTo>
                <a:cubicBezTo>
                  <a:pt x="6137099" y="6752004"/>
                  <a:pt x="6139726" y="6744120"/>
                  <a:pt x="6144981" y="6738863"/>
                </a:cubicBezTo>
                <a:cubicBezTo>
                  <a:pt x="6150238" y="6733609"/>
                  <a:pt x="6152865" y="6730982"/>
                  <a:pt x="6152865" y="6730982"/>
                </a:cubicBezTo>
                <a:cubicBezTo>
                  <a:pt x="6163377" y="6720470"/>
                  <a:pt x="6168633" y="6699446"/>
                  <a:pt x="6168633" y="6667912"/>
                </a:cubicBezTo>
                <a:lnTo>
                  <a:pt x="6200166" y="6620612"/>
                </a:lnTo>
                <a:lnTo>
                  <a:pt x="6200166" y="6604845"/>
                </a:lnTo>
                <a:cubicBezTo>
                  <a:pt x="6189654" y="6615357"/>
                  <a:pt x="6181771" y="6620612"/>
                  <a:pt x="6176516" y="6620612"/>
                </a:cubicBezTo>
                <a:cubicBezTo>
                  <a:pt x="6171261" y="6620612"/>
                  <a:pt x="6168633" y="6610100"/>
                  <a:pt x="6168633" y="6589077"/>
                </a:cubicBezTo>
                <a:close/>
                <a:moveTo>
                  <a:pt x="7682273" y="6557541"/>
                </a:moveTo>
                <a:cubicBezTo>
                  <a:pt x="7671761" y="6557541"/>
                  <a:pt x="7669136" y="6560170"/>
                  <a:pt x="7674391" y="6565427"/>
                </a:cubicBezTo>
                <a:cubicBezTo>
                  <a:pt x="7679645" y="6570683"/>
                  <a:pt x="7682273" y="6573311"/>
                  <a:pt x="7682273" y="6573311"/>
                </a:cubicBezTo>
                <a:close/>
                <a:moveTo>
                  <a:pt x="7004289" y="6549660"/>
                </a:moveTo>
                <a:lnTo>
                  <a:pt x="7004289" y="6557541"/>
                </a:lnTo>
                <a:cubicBezTo>
                  <a:pt x="6993777" y="6568054"/>
                  <a:pt x="6988523" y="6568054"/>
                  <a:pt x="6988523" y="6557541"/>
                </a:cubicBezTo>
                <a:cubicBezTo>
                  <a:pt x="6999034" y="6557541"/>
                  <a:pt x="7004289" y="6554914"/>
                  <a:pt x="7004289" y="6549660"/>
                </a:cubicBezTo>
                <a:close/>
                <a:moveTo>
                  <a:pt x="8738670" y="6541776"/>
                </a:moveTo>
                <a:lnTo>
                  <a:pt x="8738670" y="6557541"/>
                </a:lnTo>
                <a:cubicBezTo>
                  <a:pt x="8738670" y="6557541"/>
                  <a:pt x="8733414" y="6557541"/>
                  <a:pt x="8722902" y="6557541"/>
                </a:cubicBezTo>
                <a:cubicBezTo>
                  <a:pt x="8722902" y="6547033"/>
                  <a:pt x="8728157" y="6541776"/>
                  <a:pt x="8738670" y="6541776"/>
                </a:cubicBezTo>
                <a:close/>
                <a:moveTo>
                  <a:pt x="8281424" y="6541776"/>
                </a:moveTo>
                <a:cubicBezTo>
                  <a:pt x="8281424" y="6541776"/>
                  <a:pt x="8286679" y="6541776"/>
                  <a:pt x="8297190" y="6541776"/>
                </a:cubicBezTo>
                <a:cubicBezTo>
                  <a:pt x="8297190" y="6541776"/>
                  <a:pt x="8299820" y="6541776"/>
                  <a:pt x="8305074" y="6541776"/>
                </a:cubicBezTo>
                <a:cubicBezTo>
                  <a:pt x="8310329" y="6541776"/>
                  <a:pt x="8312958" y="6541776"/>
                  <a:pt x="8312958" y="6541776"/>
                </a:cubicBezTo>
                <a:cubicBezTo>
                  <a:pt x="8312958" y="6552288"/>
                  <a:pt x="8307702" y="6557541"/>
                  <a:pt x="8297190" y="6557541"/>
                </a:cubicBezTo>
                <a:cubicBezTo>
                  <a:pt x="8286679" y="6557541"/>
                  <a:pt x="8281424" y="6552288"/>
                  <a:pt x="8281424" y="6541776"/>
                </a:cubicBezTo>
                <a:close/>
                <a:moveTo>
                  <a:pt x="8092218" y="6510242"/>
                </a:moveTo>
                <a:cubicBezTo>
                  <a:pt x="8102730" y="6510242"/>
                  <a:pt x="8107985" y="6510242"/>
                  <a:pt x="8107985" y="6510242"/>
                </a:cubicBezTo>
                <a:cubicBezTo>
                  <a:pt x="8107985" y="6520753"/>
                  <a:pt x="8107985" y="6526010"/>
                  <a:pt x="8107985" y="6526010"/>
                </a:cubicBezTo>
                <a:close/>
                <a:moveTo>
                  <a:pt x="6988523" y="6510242"/>
                </a:moveTo>
                <a:lnTo>
                  <a:pt x="6956988" y="6526010"/>
                </a:lnTo>
                <a:cubicBezTo>
                  <a:pt x="6951731" y="6536519"/>
                  <a:pt x="6947790" y="6545060"/>
                  <a:pt x="6945163" y="6551631"/>
                </a:cubicBezTo>
                <a:lnTo>
                  <a:pt x="6941220" y="6565427"/>
                </a:lnTo>
                <a:lnTo>
                  <a:pt x="6956988" y="6555572"/>
                </a:lnTo>
                <a:cubicBezTo>
                  <a:pt x="6962243" y="6551631"/>
                  <a:pt x="6967500" y="6547033"/>
                  <a:pt x="6972754" y="6541776"/>
                </a:cubicBezTo>
                <a:close/>
                <a:moveTo>
                  <a:pt x="6247469" y="6494475"/>
                </a:moveTo>
                <a:lnTo>
                  <a:pt x="6247469" y="6510242"/>
                </a:lnTo>
                <a:lnTo>
                  <a:pt x="6263235" y="6510242"/>
                </a:lnTo>
                <a:cubicBezTo>
                  <a:pt x="6263235" y="6499730"/>
                  <a:pt x="6257980" y="6494475"/>
                  <a:pt x="6247469" y="6494475"/>
                </a:cubicBezTo>
                <a:close/>
                <a:moveTo>
                  <a:pt x="8281424" y="6462940"/>
                </a:moveTo>
                <a:lnTo>
                  <a:pt x="8312958" y="6478706"/>
                </a:lnTo>
                <a:cubicBezTo>
                  <a:pt x="8302445" y="6489218"/>
                  <a:pt x="8294563" y="6499730"/>
                  <a:pt x="8289306" y="6510242"/>
                </a:cubicBezTo>
                <a:cubicBezTo>
                  <a:pt x="8284051" y="6520753"/>
                  <a:pt x="8281424" y="6520753"/>
                  <a:pt x="8281424" y="6510242"/>
                </a:cubicBezTo>
                <a:lnTo>
                  <a:pt x="8234123" y="6541776"/>
                </a:lnTo>
                <a:lnTo>
                  <a:pt x="8218355" y="6541776"/>
                </a:lnTo>
                <a:cubicBezTo>
                  <a:pt x="8218355" y="6499730"/>
                  <a:pt x="8239378" y="6473452"/>
                  <a:pt x="8281424" y="6462940"/>
                </a:cubicBezTo>
                <a:close/>
                <a:moveTo>
                  <a:pt x="145596" y="6462940"/>
                </a:moveTo>
                <a:cubicBezTo>
                  <a:pt x="145596" y="6473452"/>
                  <a:pt x="140342" y="6478706"/>
                  <a:pt x="129831" y="6478706"/>
                </a:cubicBezTo>
                <a:lnTo>
                  <a:pt x="145596" y="6478706"/>
                </a:lnTo>
                <a:close/>
                <a:moveTo>
                  <a:pt x="8659833" y="6447172"/>
                </a:moveTo>
                <a:cubicBezTo>
                  <a:pt x="8670346" y="6447172"/>
                  <a:pt x="8675601" y="6452429"/>
                  <a:pt x="8675601" y="6462940"/>
                </a:cubicBezTo>
                <a:lnTo>
                  <a:pt x="8691367" y="6447172"/>
                </a:lnTo>
                <a:lnTo>
                  <a:pt x="8707136" y="6447172"/>
                </a:lnTo>
                <a:cubicBezTo>
                  <a:pt x="8707136" y="6478706"/>
                  <a:pt x="8691367" y="6489218"/>
                  <a:pt x="8659833" y="6478706"/>
                </a:cubicBezTo>
                <a:close/>
                <a:moveTo>
                  <a:pt x="8722902" y="6431406"/>
                </a:moveTo>
                <a:cubicBezTo>
                  <a:pt x="8733414" y="6431406"/>
                  <a:pt x="8738670" y="6431406"/>
                  <a:pt x="8738670" y="6431406"/>
                </a:cubicBezTo>
                <a:lnTo>
                  <a:pt x="8738670" y="6447172"/>
                </a:lnTo>
                <a:cubicBezTo>
                  <a:pt x="8738670" y="6447172"/>
                  <a:pt x="8733414" y="6447172"/>
                  <a:pt x="8722902" y="6447172"/>
                </a:cubicBezTo>
                <a:close/>
                <a:moveTo>
                  <a:pt x="8281424" y="6415639"/>
                </a:moveTo>
                <a:cubicBezTo>
                  <a:pt x="8281424" y="6415639"/>
                  <a:pt x="8281424" y="6420895"/>
                  <a:pt x="8281424" y="6431406"/>
                </a:cubicBezTo>
                <a:cubicBezTo>
                  <a:pt x="8281424" y="6441918"/>
                  <a:pt x="8278794" y="6447172"/>
                  <a:pt x="8273540" y="6447172"/>
                </a:cubicBezTo>
                <a:cubicBezTo>
                  <a:pt x="8268285" y="6447172"/>
                  <a:pt x="8268285" y="6441918"/>
                  <a:pt x="8273540" y="6431406"/>
                </a:cubicBezTo>
                <a:cubicBezTo>
                  <a:pt x="8278794" y="6420895"/>
                  <a:pt x="8281424" y="6415639"/>
                  <a:pt x="8281424" y="6415639"/>
                </a:cubicBezTo>
                <a:close/>
                <a:moveTo>
                  <a:pt x="8754437" y="6399871"/>
                </a:moveTo>
                <a:lnTo>
                  <a:pt x="8738670" y="6415639"/>
                </a:lnTo>
                <a:cubicBezTo>
                  <a:pt x="8738670" y="6415639"/>
                  <a:pt x="8738670" y="6413012"/>
                  <a:pt x="8738670" y="6407755"/>
                </a:cubicBezTo>
                <a:cubicBezTo>
                  <a:pt x="8738670" y="6402498"/>
                  <a:pt x="8743925" y="6399871"/>
                  <a:pt x="8754437" y="6399871"/>
                </a:cubicBezTo>
                <a:close/>
                <a:moveTo>
                  <a:pt x="8322811" y="6378192"/>
                </a:moveTo>
                <a:cubicBezTo>
                  <a:pt x="8326754" y="6376880"/>
                  <a:pt x="8328725" y="6378851"/>
                  <a:pt x="8328725" y="6384105"/>
                </a:cubicBezTo>
                <a:lnTo>
                  <a:pt x="8312958" y="6399871"/>
                </a:lnTo>
                <a:cubicBezTo>
                  <a:pt x="8302445" y="6410382"/>
                  <a:pt x="8297190" y="6415639"/>
                  <a:pt x="8297190" y="6415639"/>
                </a:cubicBezTo>
                <a:cubicBezTo>
                  <a:pt x="8286679" y="6415639"/>
                  <a:pt x="8289306" y="6407755"/>
                  <a:pt x="8305074" y="6391989"/>
                </a:cubicBezTo>
                <a:cubicBezTo>
                  <a:pt x="8312958" y="6384105"/>
                  <a:pt x="8318870" y="6379507"/>
                  <a:pt x="8322811" y="6378192"/>
                </a:cubicBezTo>
                <a:close/>
                <a:moveTo>
                  <a:pt x="8833272" y="6352571"/>
                </a:moveTo>
                <a:lnTo>
                  <a:pt x="8817506" y="6384105"/>
                </a:lnTo>
                <a:lnTo>
                  <a:pt x="8801737" y="6399871"/>
                </a:lnTo>
                <a:lnTo>
                  <a:pt x="8817506" y="6368337"/>
                </a:lnTo>
                <a:cubicBezTo>
                  <a:pt x="8828017" y="6357827"/>
                  <a:pt x="8833272" y="6352571"/>
                  <a:pt x="8833272" y="6352571"/>
                </a:cubicBezTo>
                <a:close/>
                <a:moveTo>
                  <a:pt x="7422116" y="6352571"/>
                </a:moveTo>
                <a:cubicBezTo>
                  <a:pt x="7416861" y="6352571"/>
                  <a:pt x="7406349" y="6363081"/>
                  <a:pt x="7390581" y="6384105"/>
                </a:cubicBezTo>
                <a:cubicBezTo>
                  <a:pt x="7374815" y="6405128"/>
                  <a:pt x="7366931" y="6415639"/>
                  <a:pt x="7366931" y="6415639"/>
                </a:cubicBezTo>
                <a:cubicBezTo>
                  <a:pt x="7366931" y="6415639"/>
                  <a:pt x="7377442" y="6405128"/>
                  <a:pt x="7398465" y="6384105"/>
                </a:cubicBezTo>
                <a:cubicBezTo>
                  <a:pt x="7419486" y="6363081"/>
                  <a:pt x="7427370" y="6352571"/>
                  <a:pt x="7422116" y="6352571"/>
                </a:cubicBezTo>
                <a:close/>
                <a:moveTo>
                  <a:pt x="19460" y="6352571"/>
                </a:moveTo>
                <a:lnTo>
                  <a:pt x="3694" y="6368337"/>
                </a:lnTo>
                <a:lnTo>
                  <a:pt x="19460" y="6384105"/>
                </a:lnTo>
                <a:cubicBezTo>
                  <a:pt x="19460" y="6373594"/>
                  <a:pt x="19460" y="6363081"/>
                  <a:pt x="19460" y="6352571"/>
                </a:cubicBezTo>
                <a:close/>
                <a:moveTo>
                  <a:pt x="8439095" y="6336804"/>
                </a:moveTo>
                <a:lnTo>
                  <a:pt x="8454861" y="6336804"/>
                </a:lnTo>
                <a:lnTo>
                  <a:pt x="8470629" y="6368337"/>
                </a:lnTo>
                <a:lnTo>
                  <a:pt x="8454861" y="6384105"/>
                </a:lnTo>
                <a:cubicBezTo>
                  <a:pt x="8444349" y="6384105"/>
                  <a:pt x="8439095" y="6378848"/>
                  <a:pt x="8439095" y="6368337"/>
                </a:cubicBezTo>
                <a:cubicBezTo>
                  <a:pt x="8439095" y="6357827"/>
                  <a:pt x="8439095" y="6349943"/>
                  <a:pt x="8439095" y="6344686"/>
                </a:cubicBezTo>
                <a:cubicBezTo>
                  <a:pt x="8439095" y="6339431"/>
                  <a:pt x="8439095" y="6336804"/>
                  <a:pt x="8439095" y="6336804"/>
                </a:cubicBezTo>
                <a:close/>
                <a:moveTo>
                  <a:pt x="8880573" y="6273734"/>
                </a:moveTo>
                <a:cubicBezTo>
                  <a:pt x="8880573" y="6273734"/>
                  <a:pt x="8880573" y="6278992"/>
                  <a:pt x="8880573" y="6289500"/>
                </a:cubicBezTo>
                <a:lnTo>
                  <a:pt x="8864807" y="6289500"/>
                </a:lnTo>
                <a:cubicBezTo>
                  <a:pt x="8864807" y="6289500"/>
                  <a:pt x="8870061" y="6284247"/>
                  <a:pt x="8880573" y="6273734"/>
                </a:cubicBezTo>
                <a:close/>
                <a:moveTo>
                  <a:pt x="7634972" y="6273734"/>
                </a:moveTo>
                <a:cubicBezTo>
                  <a:pt x="7624460" y="6273734"/>
                  <a:pt x="7624460" y="6278992"/>
                  <a:pt x="7634972" y="6289500"/>
                </a:cubicBezTo>
                <a:cubicBezTo>
                  <a:pt x="7634972" y="6289500"/>
                  <a:pt x="7640226" y="6289500"/>
                  <a:pt x="7650738" y="6289500"/>
                </a:cubicBezTo>
                <a:cubicBezTo>
                  <a:pt x="7650738" y="6289500"/>
                  <a:pt x="7650738" y="6284247"/>
                  <a:pt x="7650738" y="6273734"/>
                </a:cubicBezTo>
                <a:close/>
                <a:moveTo>
                  <a:pt x="7177726" y="6257969"/>
                </a:moveTo>
                <a:cubicBezTo>
                  <a:pt x="7167217" y="6257969"/>
                  <a:pt x="7161960" y="6260596"/>
                  <a:pt x="7161960" y="6265850"/>
                </a:cubicBezTo>
                <a:cubicBezTo>
                  <a:pt x="7161960" y="6271107"/>
                  <a:pt x="7156705" y="6278992"/>
                  <a:pt x="7146192" y="6289500"/>
                </a:cubicBezTo>
                <a:lnTo>
                  <a:pt x="7193495" y="6273734"/>
                </a:lnTo>
                <a:close/>
                <a:moveTo>
                  <a:pt x="8312958" y="6242200"/>
                </a:moveTo>
                <a:lnTo>
                  <a:pt x="8312958" y="6257969"/>
                </a:lnTo>
                <a:cubicBezTo>
                  <a:pt x="8302445" y="6268477"/>
                  <a:pt x="8302445" y="6278992"/>
                  <a:pt x="8312958" y="6289500"/>
                </a:cubicBezTo>
                <a:lnTo>
                  <a:pt x="8328725" y="6289500"/>
                </a:lnTo>
                <a:cubicBezTo>
                  <a:pt x="8328725" y="6289500"/>
                  <a:pt x="8331354" y="6284247"/>
                  <a:pt x="8336609" y="6273734"/>
                </a:cubicBezTo>
                <a:cubicBezTo>
                  <a:pt x="8341864" y="6263223"/>
                  <a:pt x="8344491" y="6257969"/>
                  <a:pt x="8344491" y="6257969"/>
                </a:cubicBezTo>
                <a:cubicBezTo>
                  <a:pt x="8333979" y="6257969"/>
                  <a:pt x="8328725" y="6257969"/>
                  <a:pt x="8328725" y="6257969"/>
                </a:cubicBezTo>
                <a:cubicBezTo>
                  <a:pt x="8328725" y="6257969"/>
                  <a:pt x="8328725" y="6252712"/>
                  <a:pt x="8328725" y="6242200"/>
                </a:cubicBezTo>
                <a:cubicBezTo>
                  <a:pt x="8328725" y="6242200"/>
                  <a:pt x="8323470" y="6242200"/>
                  <a:pt x="8312958" y="6242200"/>
                </a:cubicBezTo>
                <a:close/>
                <a:moveTo>
                  <a:pt x="7692127" y="6232345"/>
                </a:moveTo>
                <a:cubicBezTo>
                  <a:pt x="7690814" y="6231032"/>
                  <a:pt x="7687529" y="6231689"/>
                  <a:pt x="7682273" y="6234316"/>
                </a:cubicBezTo>
                <a:cubicBezTo>
                  <a:pt x="7671761" y="6239573"/>
                  <a:pt x="7666506" y="6247457"/>
                  <a:pt x="7666506" y="6257969"/>
                </a:cubicBezTo>
                <a:cubicBezTo>
                  <a:pt x="7677018" y="6257969"/>
                  <a:pt x="7684902" y="6252712"/>
                  <a:pt x="7690157" y="6242200"/>
                </a:cubicBezTo>
                <a:cubicBezTo>
                  <a:pt x="7692784" y="6236946"/>
                  <a:pt x="7693441" y="6233661"/>
                  <a:pt x="7692127" y="6232345"/>
                </a:cubicBezTo>
                <a:close/>
                <a:moveTo>
                  <a:pt x="7264446" y="6226433"/>
                </a:moveTo>
                <a:cubicBezTo>
                  <a:pt x="7269701" y="6226433"/>
                  <a:pt x="7277585" y="6226433"/>
                  <a:pt x="7288096" y="6226433"/>
                </a:cubicBezTo>
                <a:cubicBezTo>
                  <a:pt x="7309118" y="6226433"/>
                  <a:pt x="7309118" y="6236946"/>
                  <a:pt x="7288096" y="6257969"/>
                </a:cubicBezTo>
                <a:lnTo>
                  <a:pt x="7267825" y="6264726"/>
                </a:lnTo>
                <a:lnTo>
                  <a:pt x="7267402" y="6264866"/>
                </a:lnTo>
                <a:cubicBezTo>
                  <a:pt x="7249665" y="6270779"/>
                  <a:pt x="7240795" y="6273734"/>
                  <a:pt x="7240795" y="6273734"/>
                </a:cubicBezTo>
                <a:lnTo>
                  <a:pt x="7240795" y="6257969"/>
                </a:lnTo>
                <a:cubicBezTo>
                  <a:pt x="7240795" y="6257969"/>
                  <a:pt x="7240795" y="6255342"/>
                  <a:pt x="7240795" y="6250085"/>
                </a:cubicBezTo>
                <a:cubicBezTo>
                  <a:pt x="7240795" y="6244828"/>
                  <a:pt x="7235541" y="6242200"/>
                  <a:pt x="7225029" y="6242200"/>
                </a:cubicBezTo>
                <a:cubicBezTo>
                  <a:pt x="7225029" y="6242200"/>
                  <a:pt x="7225029" y="6239573"/>
                  <a:pt x="7225029" y="6234316"/>
                </a:cubicBezTo>
                <a:cubicBezTo>
                  <a:pt x="7225029" y="6229062"/>
                  <a:pt x="7227656" y="6229062"/>
                  <a:pt x="7232910" y="6234316"/>
                </a:cubicBezTo>
                <a:cubicBezTo>
                  <a:pt x="7238166" y="6239573"/>
                  <a:pt x="7246050" y="6242200"/>
                  <a:pt x="7256562" y="6242200"/>
                </a:cubicBezTo>
                <a:cubicBezTo>
                  <a:pt x="7256562" y="6231689"/>
                  <a:pt x="7259191" y="6226433"/>
                  <a:pt x="7264446" y="6226433"/>
                </a:cubicBezTo>
                <a:close/>
                <a:moveTo>
                  <a:pt x="8912108" y="6210666"/>
                </a:moveTo>
                <a:cubicBezTo>
                  <a:pt x="8922619" y="6210666"/>
                  <a:pt x="8927874" y="6210666"/>
                  <a:pt x="8927874" y="6210666"/>
                </a:cubicBezTo>
                <a:cubicBezTo>
                  <a:pt x="8927874" y="6221176"/>
                  <a:pt x="8922619" y="6226433"/>
                  <a:pt x="8912108" y="6226433"/>
                </a:cubicBezTo>
                <a:lnTo>
                  <a:pt x="8896341" y="6226433"/>
                </a:lnTo>
                <a:cubicBezTo>
                  <a:pt x="8896341" y="6215923"/>
                  <a:pt x="8901596" y="6210666"/>
                  <a:pt x="8912108" y="6210666"/>
                </a:cubicBezTo>
                <a:close/>
                <a:moveTo>
                  <a:pt x="7745342" y="6210666"/>
                </a:moveTo>
                <a:cubicBezTo>
                  <a:pt x="7734830" y="6221176"/>
                  <a:pt x="7732203" y="6226433"/>
                  <a:pt x="7737458" y="6226433"/>
                </a:cubicBezTo>
                <a:cubicBezTo>
                  <a:pt x="7742712" y="6226433"/>
                  <a:pt x="7745342" y="6226433"/>
                  <a:pt x="7745342" y="6226433"/>
                </a:cubicBezTo>
                <a:cubicBezTo>
                  <a:pt x="7745342" y="6226433"/>
                  <a:pt x="7745342" y="6221176"/>
                  <a:pt x="7745342" y="6210666"/>
                </a:cubicBezTo>
                <a:close/>
                <a:moveTo>
                  <a:pt x="161365" y="6179132"/>
                </a:moveTo>
                <a:cubicBezTo>
                  <a:pt x="150853" y="6179132"/>
                  <a:pt x="145596" y="6189642"/>
                  <a:pt x="145596" y="6210666"/>
                </a:cubicBezTo>
                <a:cubicBezTo>
                  <a:pt x="145596" y="6231689"/>
                  <a:pt x="145596" y="6242200"/>
                  <a:pt x="145596" y="6242200"/>
                </a:cubicBezTo>
                <a:cubicBezTo>
                  <a:pt x="135086" y="6242200"/>
                  <a:pt x="129831" y="6239573"/>
                  <a:pt x="129831" y="6234316"/>
                </a:cubicBezTo>
                <a:cubicBezTo>
                  <a:pt x="129831" y="6229062"/>
                  <a:pt x="129831" y="6226433"/>
                  <a:pt x="129831" y="6226433"/>
                </a:cubicBezTo>
                <a:cubicBezTo>
                  <a:pt x="129831" y="6226433"/>
                  <a:pt x="124576" y="6226433"/>
                  <a:pt x="114064" y="6226433"/>
                </a:cubicBezTo>
                <a:lnTo>
                  <a:pt x="98295" y="6210666"/>
                </a:lnTo>
                <a:lnTo>
                  <a:pt x="66761" y="6257969"/>
                </a:lnTo>
                <a:cubicBezTo>
                  <a:pt x="56249" y="6289500"/>
                  <a:pt x="48368" y="6302641"/>
                  <a:pt x="43110" y="6297386"/>
                </a:cubicBezTo>
                <a:cubicBezTo>
                  <a:pt x="37855" y="6292129"/>
                  <a:pt x="35228" y="6294757"/>
                  <a:pt x="35228" y="6305270"/>
                </a:cubicBezTo>
                <a:cubicBezTo>
                  <a:pt x="35228" y="6305270"/>
                  <a:pt x="35228" y="6310524"/>
                  <a:pt x="35228" y="6321036"/>
                </a:cubicBezTo>
                <a:cubicBezTo>
                  <a:pt x="45740" y="6321036"/>
                  <a:pt x="50995" y="6336804"/>
                  <a:pt x="50995" y="6368337"/>
                </a:cubicBezTo>
                <a:cubicBezTo>
                  <a:pt x="40483" y="6399871"/>
                  <a:pt x="45740" y="6410382"/>
                  <a:pt x="66761" y="6399871"/>
                </a:cubicBezTo>
                <a:lnTo>
                  <a:pt x="82529" y="6384105"/>
                </a:lnTo>
                <a:cubicBezTo>
                  <a:pt x="82529" y="6373594"/>
                  <a:pt x="85157" y="6368337"/>
                  <a:pt x="90414" y="6368337"/>
                </a:cubicBezTo>
                <a:cubicBezTo>
                  <a:pt x="95669" y="6368337"/>
                  <a:pt x="103552" y="6363081"/>
                  <a:pt x="114064" y="6352571"/>
                </a:cubicBezTo>
                <a:cubicBezTo>
                  <a:pt x="124576" y="6300013"/>
                  <a:pt x="135086" y="6268477"/>
                  <a:pt x="145596" y="6257969"/>
                </a:cubicBezTo>
                <a:cubicBezTo>
                  <a:pt x="145596" y="6257969"/>
                  <a:pt x="145596" y="6252712"/>
                  <a:pt x="145596" y="6242200"/>
                </a:cubicBezTo>
                <a:cubicBezTo>
                  <a:pt x="145596" y="6242200"/>
                  <a:pt x="150853" y="6231689"/>
                  <a:pt x="161365" y="6210666"/>
                </a:cubicBezTo>
                <a:lnTo>
                  <a:pt x="177131" y="6179132"/>
                </a:lnTo>
                <a:cubicBezTo>
                  <a:pt x="177131" y="6179132"/>
                  <a:pt x="171876" y="6179132"/>
                  <a:pt x="161365" y="6179132"/>
                </a:cubicBezTo>
                <a:close/>
                <a:moveTo>
                  <a:pt x="47842" y="6179132"/>
                </a:moveTo>
                <a:lnTo>
                  <a:pt x="43110" y="6187016"/>
                </a:lnTo>
                <a:cubicBezTo>
                  <a:pt x="37855" y="6192272"/>
                  <a:pt x="35228" y="6200156"/>
                  <a:pt x="35228" y="6210666"/>
                </a:cubicBezTo>
                <a:cubicBezTo>
                  <a:pt x="40483" y="6200156"/>
                  <a:pt x="44426" y="6190958"/>
                  <a:pt x="47054" y="6183074"/>
                </a:cubicBezTo>
                <a:close/>
                <a:moveTo>
                  <a:pt x="8896341" y="6147599"/>
                </a:moveTo>
                <a:lnTo>
                  <a:pt x="8880573" y="6179132"/>
                </a:lnTo>
                <a:cubicBezTo>
                  <a:pt x="8870061" y="6179132"/>
                  <a:pt x="8864807" y="6184388"/>
                  <a:pt x="8864807" y="6194899"/>
                </a:cubicBezTo>
                <a:cubicBezTo>
                  <a:pt x="8864807" y="6205411"/>
                  <a:pt x="8864807" y="6210666"/>
                  <a:pt x="8864807" y="6210666"/>
                </a:cubicBezTo>
                <a:cubicBezTo>
                  <a:pt x="8864807" y="6221176"/>
                  <a:pt x="8854293" y="6231689"/>
                  <a:pt x="8833272" y="6242200"/>
                </a:cubicBezTo>
                <a:lnTo>
                  <a:pt x="8817506" y="6226433"/>
                </a:lnTo>
                <a:cubicBezTo>
                  <a:pt x="8828017" y="6226433"/>
                  <a:pt x="8835902" y="6221176"/>
                  <a:pt x="8841156" y="6210666"/>
                </a:cubicBezTo>
                <a:cubicBezTo>
                  <a:pt x="8846411" y="6200156"/>
                  <a:pt x="8849038" y="6194899"/>
                  <a:pt x="8849038" y="6194899"/>
                </a:cubicBezTo>
                <a:cubicBezTo>
                  <a:pt x="8849038" y="6184388"/>
                  <a:pt x="8854293" y="6173876"/>
                  <a:pt x="8864807" y="6163365"/>
                </a:cubicBezTo>
                <a:close/>
                <a:moveTo>
                  <a:pt x="8360259" y="6147599"/>
                </a:moveTo>
                <a:lnTo>
                  <a:pt x="8346743" y="6174629"/>
                </a:lnTo>
                <a:lnTo>
                  <a:pt x="8354346" y="6165336"/>
                </a:lnTo>
                <a:cubicBezTo>
                  <a:pt x="8358289" y="6158767"/>
                  <a:pt x="8360259" y="6152854"/>
                  <a:pt x="8360259" y="6147599"/>
                </a:cubicBezTo>
                <a:close/>
                <a:moveTo>
                  <a:pt x="7335396" y="6147599"/>
                </a:moveTo>
                <a:lnTo>
                  <a:pt x="7335396" y="6163365"/>
                </a:lnTo>
                <a:cubicBezTo>
                  <a:pt x="7345910" y="6163365"/>
                  <a:pt x="7351164" y="6158109"/>
                  <a:pt x="7351164" y="6147599"/>
                </a:cubicBezTo>
                <a:close/>
                <a:moveTo>
                  <a:pt x="145596" y="6147599"/>
                </a:moveTo>
                <a:lnTo>
                  <a:pt x="161365" y="6163365"/>
                </a:lnTo>
                <a:cubicBezTo>
                  <a:pt x="161365" y="6163365"/>
                  <a:pt x="161365" y="6158109"/>
                  <a:pt x="161365" y="6147599"/>
                </a:cubicBezTo>
                <a:close/>
                <a:moveTo>
                  <a:pt x="8659833" y="6131830"/>
                </a:moveTo>
                <a:cubicBezTo>
                  <a:pt x="8670346" y="6131830"/>
                  <a:pt x="8675601" y="6131830"/>
                  <a:pt x="8675601" y="6131830"/>
                </a:cubicBezTo>
                <a:cubicBezTo>
                  <a:pt x="8675601" y="6131830"/>
                  <a:pt x="8675601" y="6137087"/>
                  <a:pt x="8675601" y="6147599"/>
                </a:cubicBezTo>
                <a:cubicBezTo>
                  <a:pt x="8675601" y="6158109"/>
                  <a:pt x="8670346" y="6168622"/>
                  <a:pt x="8659833" y="6179132"/>
                </a:cubicBezTo>
                <a:lnTo>
                  <a:pt x="8644067" y="6179132"/>
                </a:lnTo>
                <a:cubicBezTo>
                  <a:pt x="8654578" y="6179132"/>
                  <a:pt x="8654578" y="6173876"/>
                  <a:pt x="8644067" y="6163365"/>
                </a:cubicBezTo>
                <a:cubicBezTo>
                  <a:pt x="8644067" y="6163365"/>
                  <a:pt x="8644067" y="6160738"/>
                  <a:pt x="8644067" y="6155481"/>
                </a:cubicBezTo>
                <a:cubicBezTo>
                  <a:pt x="8644067" y="6150225"/>
                  <a:pt x="8638812" y="6147599"/>
                  <a:pt x="8628300" y="6147599"/>
                </a:cubicBezTo>
                <a:cubicBezTo>
                  <a:pt x="8628300" y="6147599"/>
                  <a:pt x="8630928" y="6147599"/>
                  <a:pt x="8636182" y="6147599"/>
                </a:cubicBezTo>
                <a:cubicBezTo>
                  <a:pt x="8641437" y="6147599"/>
                  <a:pt x="8644067" y="6147599"/>
                  <a:pt x="8644067" y="6147599"/>
                </a:cubicBezTo>
                <a:close/>
                <a:moveTo>
                  <a:pt x="177131" y="6131830"/>
                </a:moveTo>
                <a:lnTo>
                  <a:pt x="177131" y="6147599"/>
                </a:lnTo>
                <a:lnTo>
                  <a:pt x="177131" y="6163365"/>
                </a:lnTo>
                <a:cubicBezTo>
                  <a:pt x="177131" y="6163365"/>
                  <a:pt x="182388" y="6158109"/>
                  <a:pt x="192899" y="6147599"/>
                </a:cubicBezTo>
                <a:cubicBezTo>
                  <a:pt x="192899" y="6137087"/>
                  <a:pt x="187642" y="6131830"/>
                  <a:pt x="177131" y="6131830"/>
                </a:cubicBezTo>
                <a:close/>
                <a:moveTo>
                  <a:pt x="7380945" y="6126575"/>
                </a:moveTo>
                <a:lnTo>
                  <a:pt x="7380726" y="6127889"/>
                </a:lnTo>
                <a:lnTo>
                  <a:pt x="7379544" y="6128677"/>
                </a:lnTo>
                <a:close/>
                <a:moveTo>
                  <a:pt x="8707136" y="6116064"/>
                </a:moveTo>
                <a:cubicBezTo>
                  <a:pt x="8728157" y="6116064"/>
                  <a:pt x="8733414" y="6126575"/>
                  <a:pt x="8722902" y="6147599"/>
                </a:cubicBezTo>
                <a:lnTo>
                  <a:pt x="8738670" y="6147599"/>
                </a:lnTo>
                <a:cubicBezTo>
                  <a:pt x="8749182" y="6137087"/>
                  <a:pt x="8754437" y="6131830"/>
                  <a:pt x="8754437" y="6131830"/>
                </a:cubicBezTo>
                <a:cubicBezTo>
                  <a:pt x="8754437" y="6142342"/>
                  <a:pt x="8754437" y="6147599"/>
                  <a:pt x="8754437" y="6147599"/>
                </a:cubicBezTo>
                <a:cubicBezTo>
                  <a:pt x="8754437" y="6147599"/>
                  <a:pt x="8754437" y="6152854"/>
                  <a:pt x="8754437" y="6163365"/>
                </a:cubicBezTo>
                <a:cubicBezTo>
                  <a:pt x="8743925" y="6163365"/>
                  <a:pt x="8743925" y="6168622"/>
                  <a:pt x="8754437" y="6179132"/>
                </a:cubicBezTo>
                <a:lnTo>
                  <a:pt x="8738670" y="6179132"/>
                </a:lnTo>
                <a:cubicBezTo>
                  <a:pt x="8728157" y="6168622"/>
                  <a:pt x="8722902" y="6173876"/>
                  <a:pt x="8722902" y="6194899"/>
                </a:cubicBezTo>
                <a:cubicBezTo>
                  <a:pt x="8712390" y="6194899"/>
                  <a:pt x="8707136" y="6200156"/>
                  <a:pt x="8707136" y="6210666"/>
                </a:cubicBezTo>
                <a:cubicBezTo>
                  <a:pt x="8696622" y="6210666"/>
                  <a:pt x="8691367" y="6215923"/>
                  <a:pt x="8691367" y="6226433"/>
                </a:cubicBezTo>
                <a:lnTo>
                  <a:pt x="8675601" y="6257969"/>
                </a:lnTo>
                <a:lnTo>
                  <a:pt x="8675601" y="6226433"/>
                </a:lnTo>
                <a:cubicBezTo>
                  <a:pt x="8665090" y="6215923"/>
                  <a:pt x="8665090" y="6205411"/>
                  <a:pt x="8675601" y="6194899"/>
                </a:cubicBezTo>
                <a:lnTo>
                  <a:pt x="8691367" y="6147599"/>
                </a:lnTo>
                <a:cubicBezTo>
                  <a:pt x="8691367" y="6137087"/>
                  <a:pt x="8693997" y="6129203"/>
                  <a:pt x="8699252" y="6123948"/>
                </a:cubicBezTo>
                <a:cubicBezTo>
                  <a:pt x="8704506" y="6118691"/>
                  <a:pt x="8707136" y="6116064"/>
                  <a:pt x="8707136" y="6116064"/>
                </a:cubicBezTo>
                <a:close/>
                <a:moveTo>
                  <a:pt x="7177726" y="6116064"/>
                </a:moveTo>
                <a:cubicBezTo>
                  <a:pt x="7167217" y="6126575"/>
                  <a:pt x="7161960" y="6131830"/>
                  <a:pt x="7161960" y="6131830"/>
                </a:cubicBezTo>
                <a:lnTo>
                  <a:pt x="7177726" y="6131830"/>
                </a:lnTo>
                <a:close/>
                <a:moveTo>
                  <a:pt x="7389456" y="6113812"/>
                </a:moveTo>
                <a:lnTo>
                  <a:pt x="7380945" y="6126575"/>
                </a:lnTo>
                <a:lnTo>
                  <a:pt x="7382699" y="6116064"/>
                </a:lnTo>
                <a:close/>
                <a:moveTo>
                  <a:pt x="8841156" y="6100298"/>
                </a:moveTo>
                <a:cubicBezTo>
                  <a:pt x="8846411" y="6100298"/>
                  <a:pt x="8854293" y="6100298"/>
                  <a:pt x="8864807" y="6100298"/>
                </a:cubicBezTo>
                <a:cubicBezTo>
                  <a:pt x="8875318" y="6100298"/>
                  <a:pt x="8880573" y="6100298"/>
                  <a:pt x="8880573" y="6100298"/>
                </a:cubicBezTo>
                <a:cubicBezTo>
                  <a:pt x="8880573" y="6100298"/>
                  <a:pt x="8875318" y="6105554"/>
                  <a:pt x="8864807" y="6116064"/>
                </a:cubicBezTo>
                <a:cubicBezTo>
                  <a:pt x="8854293" y="6116064"/>
                  <a:pt x="8849038" y="6121322"/>
                  <a:pt x="8849038" y="6131830"/>
                </a:cubicBezTo>
                <a:lnTo>
                  <a:pt x="8801737" y="6194899"/>
                </a:lnTo>
                <a:cubicBezTo>
                  <a:pt x="8780717" y="6226433"/>
                  <a:pt x="8770203" y="6242200"/>
                  <a:pt x="8770203" y="6242200"/>
                </a:cubicBezTo>
                <a:lnTo>
                  <a:pt x="8770203" y="6257969"/>
                </a:lnTo>
                <a:lnTo>
                  <a:pt x="8754437" y="6242200"/>
                </a:lnTo>
                <a:cubicBezTo>
                  <a:pt x="8764948" y="6231689"/>
                  <a:pt x="8772832" y="6221176"/>
                  <a:pt x="8778087" y="6210666"/>
                </a:cubicBezTo>
                <a:cubicBezTo>
                  <a:pt x="8783342" y="6200156"/>
                  <a:pt x="8785971" y="6184388"/>
                  <a:pt x="8785971" y="6163365"/>
                </a:cubicBezTo>
                <a:cubicBezTo>
                  <a:pt x="8785971" y="6152854"/>
                  <a:pt x="8788599" y="6144971"/>
                  <a:pt x="8793853" y="6139715"/>
                </a:cubicBezTo>
                <a:cubicBezTo>
                  <a:pt x="8799110" y="6134458"/>
                  <a:pt x="8801737" y="6131830"/>
                  <a:pt x="8801737" y="6131830"/>
                </a:cubicBezTo>
                <a:cubicBezTo>
                  <a:pt x="8812249" y="6131830"/>
                  <a:pt x="8822761" y="6126575"/>
                  <a:pt x="8833272" y="6116064"/>
                </a:cubicBezTo>
                <a:cubicBezTo>
                  <a:pt x="8833272" y="6105554"/>
                  <a:pt x="8835902" y="6100298"/>
                  <a:pt x="8841156" y="6100298"/>
                </a:cubicBezTo>
                <a:close/>
                <a:moveTo>
                  <a:pt x="7398465" y="6100298"/>
                </a:moveTo>
                <a:cubicBezTo>
                  <a:pt x="7398465" y="6105554"/>
                  <a:pt x="7397152" y="6109497"/>
                  <a:pt x="7394524" y="6112123"/>
                </a:cubicBezTo>
                <a:lnTo>
                  <a:pt x="7389456" y="6113812"/>
                </a:lnTo>
                <a:close/>
                <a:moveTo>
                  <a:pt x="8707136" y="6084531"/>
                </a:moveTo>
                <a:cubicBezTo>
                  <a:pt x="8717647" y="6084531"/>
                  <a:pt x="8717647" y="6089787"/>
                  <a:pt x="8707136" y="6100298"/>
                </a:cubicBezTo>
                <a:cubicBezTo>
                  <a:pt x="8707136" y="6110807"/>
                  <a:pt x="8701881" y="6110807"/>
                  <a:pt x="8691367" y="6100298"/>
                </a:cubicBezTo>
                <a:cubicBezTo>
                  <a:pt x="8691367" y="6100298"/>
                  <a:pt x="8696622" y="6095041"/>
                  <a:pt x="8707136" y="6084531"/>
                </a:cubicBezTo>
                <a:close/>
                <a:moveTo>
                  <a:pt x="7390090" y="6058910"/>
                </a:moveTo>
                <a:cubicBezTo>
                  <a:pt x="7393045" y="6058910"/>
                  <a:pt x="7395838" y="6059566"/>
                  <a:pt x="7398465" y="6060880"/>
                </a:cubicBezTo>
                <a:cubicBezTo>
                  <a:pt x="7408977" y="6066137"/>
                  <a:pt x="7406349" y="6074018"/>
                  <a:pt x="7390581" y="6084531"/>
                </a:cubicBezTo>
                <a:cubicBezTo>
                  <a:pt x="7374815" y="6095041"/>
                  <a:pt x="7366931" y="6105554"/>
                  <a:pt x="7366931" y="6116064"/>
                </a:cubicBezTo>
                <a:cubicBezTo>
                  <a:pt x="7366931" y="6126575"/>
                  <a:pt x="7369560" y="6131830"/>
                  <a:pt x="7374815" y="6131830"/>
                </a:cubicBezTo>
                <a:lnTo>
                  <a:pt x="7379544" y="6128677"/>
                </a:lnTo>
                <a:lnTo>
                  <a:pt x="7366931" y="6147599"/>
                </a:lnTo>
                <a:lnTo>
                  <a:pt x="7335396" y="6179132"/>
                </a:lnTo>
                <a:lnTo>
                  <a:pt x="7303864" y="6179132"/>
                </a:lnTo>
                <a:cubicBezTo>
                  <a:pt x="7282842" y="6179132"/>
                  <a:pt x="7272330" y="6184388"/>
                  <a:pt x="7272330" y="6194899"/>
                </a:cubicBezTo>
                <a:lnTo>
                  <a:pt x="7240795" y="6194899"/>
                </a:lnTo>
                <a:cubicBezTo>
                  <a:pt x="7240795" y="6184388"/>
                  <a:pt x="7243425" y="6179132"/>
                  <a:pt x="7248680" y="6179132"/>
                </a:cubicBezTo>
                <a:cubicBezTo>
                  <a:pt x="7253934" y="6179132"/>
                  <a:pt x="7267075" y="6168622"/>
                  <a:pt x="7288096" y="6147599"/>
                </a:cubicBezTo>
                <a:lnTo>
                  <a:pt x="7319630" y="6131830"/>
                </a:lnTo>
                <a:cubicBezTo>
                  <a:pt x="7330141" y="6131830"/>
                  <a:pt x="7335396" y="6126575"/>
                  <a:pt x="7335396" y="6116064"/>
                </a:cubicBezTo>
                <a:cubicBezTo>
                  <a:pt x="7335396" y="6105554"/>
                  <a:pt x="7343280" y="6092414"/>
                  <a:pt x="7359047" y="6076646"/>
                </a:cubicBezTo>
                <a:cubicBezTo>
                  <a:pt x="7370874" y="6064821"/>
                  <a:pt x="7381220" y="6058910"/>
                  <a:pt x="7390090" y="6058910"/>
                </a:cubicBezTo>
                <a:close/>
                <a:moveTo>
                  <a:pt x="8990943" y="6037230"/>
                </a:moveTo>
                <a:lnTo>
                  <a:pt x="9006709" y="6052996"/>
                </a:lnTo>
                <a:lnTo>
                  <a:pt x="8975177" y="6052996"/>
                </a:lnTo>
                <a:cubicBezTo>
                  <a:pt x="8975177" y="6052996"/>
                  <a:pt x="8980431" y="6047741"/>
                  <a:pt x="8990943" y="6037230"/>
                </a:cubicBezTo>
                <a:close/>
                <a:moveTo>
                  <a:pt x="7437884" y="6037230"/>
                </a:moveTo>
                <a:cubicBezTo>
                  <a:pt x="7443139" y="6037230"/>
                  <a:pt x="7445766" y="6042487"/>
                  <a:pt x="7445766" y="6052996"/>
                </a:cubicBezTo>
                <a:cubicBezTo>
                  <a:pt x="7435255" y="6063507"/>
                  <a:pt x="7430000" y="6063507"/>
                  <a:pt x="7430000" y="6052996"/>
                </a:cubicBezTo>
                <a:cubicBezTo>
                  <a:pt x="7430000" y="6042487"/>
                  <a:pt x="7432627" y="6037230"/>
                  <a:pt x="7437884" y="6037230"/>
                </a:cubicBezTo>
                <a:close/>
                <a:moveTo>
                  <a:pt x="255966" y="6005695"/>
                </a:moveTo>
                <a:lnTo>
                  <a:pt x="255966" y="6021463"/>
                </a:lnTo>
                <a:cubicBezTo>
                  <a:pt x="266478" y="6021463"/>
                  <a:pt x="271735" y="6021463"/>
                  <a:pt x="271735" y="6021463"/>
                </a:cubicBezTo>
                <a:cubicBezTo>
                  <a:pt x="271735" y="6010952"/>
                  <a:pt x="271735" y="6005695"/>
                  <a:pt x="271735" y="6005695"/>
                </a:cubicBezTo>
                <a:cubicBezTo>
                  <a:pt x="271735" y="6005695"/>
                  <a:pt x="266478" y="6005695"/>
                  <a:pt x="255966" y="6005695"/>
                </a:cubicBezTo>
                <a:close/>
                <a:moveTo>
                  <a:pt x="7445766" y="5989928"/>
                </a:moveTo>
                <a:cubicBezTo>
                  <a:pt x="7445766" y="6000438"/>
                  <a:pt x="7440511" y="6005695"/>
                  <a:pt x="7430000" y="6005695"/>
                </a:cubicBezTo>
                <a:cubicBezTo>
                  <a:pt x="7419486" y="6005695"/>
                  <a:pt x="7414232" y="6010952"/>
                  <a:pt x="7414232" y="6021463"/>
                </a:cubicBezTo>
                <a:cubicBezTo>
                  <a:pt x="7414232" y="6031972"/>
                  <a:pt x="7408977" y="6037230"/>
                  <a:pt x="7398465" y="6037230"/>
                </a:cubicBezTo>
                <a:cubicBezTo>
                  <a:pt x="7387954" y="6037230"/>
                  <a:pt x="7387954" y="6034602"/>
                  <a:pt x="7398465" y="6029346"/>
                </a:cubicBezTo>
                <a:cubicBezTo>
                  <a:pt x="7408977" y="6024090"/>
                  <a:pt x="7408977" y="6016206"/>
                  <a:pt x="7398465" y="6005695"/>
                </a:cubicBezTo>
                <a:cubicBezTo>
                  <a:pt x="7387954" y="6005695"/>
                  <a:pt x="7382699" y="6010952"/>
                  <a:pt x="7382699" y="6021463"/>
                </a:cubicBezTo>
                <a:cubicBezTo>
                  <a:pt x="7372185" y="6010952"/>
                  <a:pt x="7361676" y="6010952"/>
                  <a:pt x="7351164" y="6021463"/>
                </a:cubicBezTo>
                <a:cubicBezTo>
                  <a:pt x="7361676" y="6021463"/>
                  <a:pt x="7366931" y="6026717"/>
                  <a:pt x="7366931" y="6037230"/>
                </a:cubicBezTo>
                <a:lnTo>
                  <a:pt x="7351164" y="6037230"/>
                </a:lnTo>
                <a:cubicBezTo>
                  <a:pt x="7340651" y="6037230"/>
                  <a:pt x="7327514" y="6045113"/>
                  <a:pt x="7311746" y="6060880"/>
                </a:cubicBezTo>
                <a:cubicBezTo>
                  <a:pt x="7295980" y="6076646"/>
                  <a:pt x="7282842" y="6095041"/>
                  <a:pt x="7272330" y="6116064"/>
                </a:cubicBezTo>
                <a:cubicBezTo>
                  <a:pt x="7261816" y="6137087"/>
                  <a:pt x="7251307" y="6152854"/>
                  <a:pt x="7240795" y="6163365"/>
                </a:cubicBezTo>
                <a:cubicBezTo>
                  <a:pt x="7240795" y="6173876"/>
                  <a:pt x="7238166" y="6181761"/>
                  <a:pt x="7232910" y="6187016"/>
                </a:cubicBezTo>
                <a:cubicBezTo>
                  <a:pt x="7227656" y="6192272"/>
                  <a:pt x="7230283" y="6200156"/>
                  <a:pt x="7240795" y="6210666"/>
                </a:cubicBezTo>
                <a:cubicBezTo>
                  <a:pt x="7240795" y="6221176"/>
                  <a:pt x="7235541" y="6226433"/>
                  <a:pt x="7225029" y="6226433"/>
                </a:cubicBezTo>
                <a:lnTo>
                  <a:pt x="7209261" y="6226433"/>
                </a:lnTo>
                <a:lnTo>
                  <a:pt x="7209261" y="6257969"/>
                </a:lnTo>
                <a:cubicBezTo>
                  <a:pt x="7209261" y="6268477"/>
                  <a:pt x="7209261" y="6273734"/>
                  <a:pt x="7209261" y="6273734"/>
                </a:cubicBezTo>
                <a:lnTo>
                  <a:pt x="7209261" y="6336804"/>
                </a:lnTo>
                <a:lnTo>
                  <a:pt x="7177726" y="6321036"/>
                </a:lnTo>
                <a:lnTo>
                  <a:pt x="7161960" y="6321036"/>
                </a:lnTo>
                <a:lnTo>
                  <a:pt x="7146192" y="6321036"/>
                </a:lnTo>
                <a:cubicBezTo>
                  <a:pt x="7146192" y="6331548"/>
                  <a:pt x="7140937" y="6336804"/>
                  <a:pt x="7130425" y="6336804"/>
                </a:cubicBezTo>
                <a:lnTo>
                  <a:pt x="7083124" y="6321036"/>
                </a:lnTo>
                <a:cubicBezTo>
                  <a:pt x="7083124" y="6321036"/>
                  <a:pt x="7083124" y="6323663"/>
                  <a:pt x="7083124" y="6328920"/>
                </a:cubicBezTo>
                <a:lnTo>
                  <a:pt x="7083124" y="6336804"/>
                </a:lnTo>
                <a:cubicBezTo>
                  <a:pt x="7072612" y="6336804"/>
                  <a:pt x="7067356" y="6336804"/>
                  <a:pt x="7067356" y="6336804"/>
                </a:cubicBezTo>
                <a:cubicBezTo>
                  <a:pt x="7067356" y="6347314"/>
                  <a:pt x="7067356" y="6352571"/>
                  <a:pt x="7067356" y="6352571"/>
                </a:cubicBezTo>
                <a:lnTo>
                  <a:pt x="7083124" y="6336804"/>
                </a:lnTo>
                <a:lnTo>
                  <a:pt x="7083124" y="6338775"/>
                </a:lnTo>
                <a:cubicBezTo>
                  <a:pt x="7083124" y="6342716"/>
                  <a:pt x="7083124" y="6347314"/>
                  <a:pt x="7083124" y="6352571"/>
                </a:cubicBezTo>
                <a:cubicBezTo>
                  <a:pt x="7093636" y="6363081"/>
                  <a:pt x="7088381" y="6373594"/>
                  <a:pt x="7067356" y="6384105"/>
                </a:cubicBezTo>
                <a:lnTo>
                  <a:pt x="7051590" y="6399871"/>
                </a:lnTo>
                <a:cubicBezTo>
                  <a:pt x="7051590" y="6389362"/>
                  <a:pt x="7054219" y="6381478"/>
                  <a:pt x="7059473" y="6376221"/>
                </a:cubicBezTo>
                <a:cubicBezTo>
                  <a:pt x="7064729" y="6370964"/>
                  <a:pt x="7062101" y="6368337"/>
                  <a:pt x="7051590" y="6368337"/>
                </a:cubicBezTo>
                <a:cubicBezTo>
                  <a:pt x="7041078" y="6368337"/>
                  <a:pt x="7033196" y="6373594"/>
                  <a:pt x="7027939" y="6384105"/>
                </a:cubicBezTo>
                <a:cubicBezTo>
                  <a:pt x="7022685" y="6394617"/>
                  <a:pt x="7020057" y="6399871"/>
                  <a:pt x="7020057" y="6399871"/>
                </a:cubicBezTo>
                <a:cubicBezTo>
                  <a:pt x="6999034" y="6420895"/>
                  <a:pt x="6988523" y="6441918"/>
                  <a:pt x="6988523" y="6462940"/>
                </a:cubicBezTo>
                <a:cubicBezTo>
                  <a:pt x="6988523" y="6473452"/>
                  <a:pt x="6983266" y="6483963"/>
                  <a:pt x="6972754" y="6494475"/>
                </a:cubicBezTo>
                <a:cubicBezTo>
                  <a:pt x="6972754" y="6494475"/>
                  <a:pt x="6970127" y="6494475"/>
                  <a:pt x="6964872" y="6494475"/>
                </a:cubicBezTo>
                <a:cubicBezTo>
                  <a:pt x="6959615" y="6494475"/>
                  <a:pt x="6956988" y="6499730"/>
                  <a:pt x="6956988" y="6510242"/>
                </a:cubicBezTo>
                <a:lnTo>
                  <a:pt x="6972754" y="6494475"/>
                </a:lnTo>
                <a:cubicBezTo>
                  <a:pt x="6993777" y="6483963"/>
                  <a:pt x="7004289" y="6494475"/>
                  <a:pt x="7004289" y="6526010"/>
                </a:cubicBezTo>
                <a:lnTo>
                  <a:pt x="7004289" y="6549660"/>
                </a:lnTo>
                <a:cubicBezTo>
                  <a:pt x="7004289" y="6544404"/>
                  <a:pt x="7001662" y="6541776"/>
                  <a:pt x="6996405" y="6541776"/>
                </a:cubicBezTo>
                <a:cubicBezTo>
                  <a:pt x="6991150" y="6541776"/>
                  <a:pt x="6988523" y="6541776"/>
                  <a:pt x="6988523" y="6541776"/>
                </a:cubicBezTo>
                <a:cubicBezTo>
                  <a:pt x="6988523" y="6552288"/>
                  <a:pt x="6988523" y="6557541"/>
                  <a:pt x="6988523" y="6557541"/>
                </a:cubicBezTo>
                <a:cubicBezTo>
                  <a:pt x="6978011" y="6557541"/>
                  <a:pt x="6970127" y="6565427"/>
                  <a:pt x="6964872" y="6581193"/>
                </a:cubicBezTo>
                <a:cubicBezTo>
                  <a:pt x="6959615" y="6596961"/>
                  <a:pt x="6962243" y="6607472"/>
                  <a:pt x="6972754" y="6612727"/>
                </a:cubicBezTo>
                <a:cubicBezTo>
                  <a:pt x="6983266" y="6617984"/>
                  <a:pt x="6978011" y="6620612"/>
                  <a:pt x="6956988" y="6620612"/>
                </a:cubicBezTo>
                <a:cubicBezTo>
                  <a:pt x="6956988" y="6620612"/>
                  <a:pt x="6954361" y="6620612"/>
                  <a:pt x="6949104" y="6620612"/>
                </a:cubicBezTo>
                <a:cubicBezTo>
                  <a:pt x="6943849" y="6620612"/>
                  <a:pt x="6941220" y="6625868"/>
                  <a:pt x="6941220" y="6636378"/>
                </a:cubicBezTo>
                <a:lnTo>
                  <a:pt x="6956988" y="6652146"/>
                </a:lnTo>
                <a:lnTo>
                  <a:pt x="6972754" y="6636378"/>
                </a:lnTo>
                <a:cubicBezTo>
                  <a:pt x="6993777" y="6625868"/>
                  <a:pt x="6988523" y="6636378"/>
                  <a:pt x="6956988" y="6667912"/>
                </a:cubicBezTo>
                <a:cubicBezTo>
                  <a:pt x="6935965" y="6688936"/>
                  <a:pt x="6920199" y="6696820"/>
                  <a:pt x="6909687" y="6691563"/>
                </a:cubicBezTo>
                <a:cubicBezTo>
                  <a:pt x="6899175" y="6686308"/>
                  <a:pt x="6893919" y="6688936"/>
                  <a:pt x="6893919" y="6699446"/>
                </a:cubicBezTo>
                <a:cubicBezTo>
                  <a:pt x="6904429" y="6709959"/>
                  <a:pt x="6909687" y="6715213"/>
                  <a:pt x="6909687" y="6715213"/>
                </a:cubicBezTo>
                <a:lnTo>
                  <a:pt x="6893919" y="6730982"/>
                </a:lnTo>
                <a:cubicBezTo>
                  <a:pt x="6883407" y="6741493"/>
                  <a:pt x="6878153" y="6746747"/>
                  <a:pt x="6878153" y="6746747"/>
                </a:cubicBezTo>
                <a:cubicBezTo>
                  <a:pt x="6878153" y="6757261"/>
                  <a:pt x="6875525" y="6767770"/>
                  <a:pt x="6870268" y="6778283"/>
                </a:cubicBezTo>
                <a:cubicBezTo>
                  <a:pt x="6865014" y="6788794"/>
                  <a:pt x="6857130" y="6788794"/>
                  <a:pt x="6846618" y="6778283"/>
                </a:cubicBezTo>
                <a:cubicBezTo>
                  <a:pt x="6836107" y="6767770"/>
                  <a:pt x="6830852" y="6778283"/>
                  <a:pt x="6830852" y="6809817"/>
                </a:cubicBezTo>
                <a:cubicBezTo>
                  <a:pt x="6820340" y="6820328"/>
                  <a:pt x="6815083" y="6828212"/>
                  <a:pt x="6815083" y="6833468"/>
                </a:cubicBezTo>
                <a:cubicBezTo>
                  <a:pt x="6815083" y="6838724"/>
                  <a:pt x="6820340" y="6841352"/>
                  <a:pt x="6830852" y="6841352"/>
                </a:cubicBezTo>
                <a:lnTo>
                  <a:pt x="6846618" y="6825583"/>
                </a:lnTo>
                <a:lnTo>
                  <a:pt x="6862384" y="6809817"/>
                </a:lnTo>
                <a:lnTo>
                  <a:pt x="6862384" y="6825583"/>
                </a:lnTo>
                <a:cubicBezTo>
                  <a:pt x="6862384" y="6825583"/>
                  <a:pt x="6859757" y="6828212"/>
                  <a:pt x="6854502" y="6833468"/>
                </a:cubicBezTo>
                <a:cubicBezTo>
                  <a:pt x="6849245" y="6838724"/>
                  <a:pt x="6846618" y="6846605"/>
                  <a:pt x="6846618" y="6857118"/>
                </a:cubicBezTo>
                <a:lnTo>
                  <a:pt x="6815083" y="6857118"/>
                </a:lnTo>
                <a:lnTo>
                  <a:pt x="6830852" y="6872884"/>
                </a:lnTo>
                <a:lnTo>
                  <a:pt x="6815083" y="6904419"/>
                </a:lnTo>
                <a:lnTo>
                  <a:pt x="6799317" y="6904419"/>
                </a:lnTo>
                <a:cubicBezTo>
                  <a:pt x="6788806" y="6925442"/>
                  <a:pt x="6786178" y="6938583"/>
                  <a:pt x="6791433" y="6943838"/>
                </a:cubicBezTo>
                <a:cubicBezTo>
                  <a:pt x="6796690" y="6949092"/>
                  <a:pt x="6799317" y="6946465"/>
                  <a:pt x="6799317" y="6935953"/>
                </a:cubicBezTo>
                <a:cubicBezTo>
                  <a:pt x="6799317" y="6925442"/>
                  <a:pt x="6801945" y="6920186"/>
                  <a:pt x="6807201" y="6920186"/>
                </a:cubicBezTo>
                <a:cubicBezTo>
                  <a:pt x="6812456" y="6920186"/>
                  <a:pt x="6830852" y="6909676"/>
                  <a:pt x="6862384" y="6888652"/>
                </a:cubicBezTo>
                <a:cubicBezTo>
                  <a:pt x="6893919" y="6857118"/>
                  <a:pt x="6909687" y="6846605"/>
                  <a:pt x="6909687" y="6857118"/>
                </a:cubicBezTo>
                <a:cubicBezTo>
                  <a:pt x="6909687" y="6888652"/>
                  <a:pt x="6883407" y="6920186"/>
                  <a:pt x="6830852" y="6951719"/>
                </a:cubicBezTo>
                <a:cubicBezTo>
                  <a:pt x="6830852" y="6951719"/>
                  <a:pt x="6822968" y="6964860"/>
                  <a:pt x="6807201" y="6991139"/>
                </a:cubicBezTo>
                <a:cubicBezTo>
                  <a:pt x="6791433" y="7017417"/>
                  <a:pt x="6783549" y="7030557"/>
                  <a:pt x="6783549" y="7030557"/>
                </a:cubicBezTo>
                <a:lnTo>
                  <a:pt x="6799317" y="7030557"/>
                </a:lnTo>
                <a:cubicBezTo>
                  <a:pt x="6799317" y="7020046"/>
                  <a:pt x="6801945" y="7017417"/>
                  <a:pt x="6807201" y="7022673"/>
                </a:cubicBezTo>
                <a:cubicBezTo>
                  <a:pt x="6812456" y="7027927"/>
                  <a:pt x="6809829" y="7035811"/>
                  <a:pt x="6799317" y="7046324"/>
                </a:cubicBezTo>
                <a:lnTo>
                  <a:pt x="6783549" y="7062090"/>
                </a:lnTo>
                <a:lnTo>
                  <a:pt x="6783549" y="7046324"/>
                </a:lnTo>
                <a:cubicBezTo>
                  <a:pt x="6773037" y="7035811"/>
                  <a:pt x="6762528" y="7035811"/>
                  <a:pt x="6752016" y="7046324"/>
                </a:cubicBezTo>
                <a:lnTo>
                  <a:pt x="6752016" y="7062090"/>
                </a:lnTo>
                <a:cubicBezTo>
                  <a:pt x="6773037" y="7062090"/>
                  <a:pt x="6786178" y="7064718"/>
                  <a:pt x="6791433" y="7069974"/>
                </a:cubicBezTo>
                <a:cubicBezTo>
                  <a:pt x="6796690" y="7075231"/>
                  <a:pt x="6799317" y="7083113"/>
                  <a:pt x="6799317" y="7093624"/>
                </a:cubicBezTo>
                <a:cubicBezTo>
                  <a:pt x="6799317" y="7114647"/>
                  <a:pt x="6801945" y="7125159"/>
                  <a:pt x="6807201" y="7125159"/>
                </a:cubicBezTo>
                <a:cubicBezTo>
                  <a:pt x="6812456" y="7125159"/>
                  <a:pt x="6820340" y="7119904"/>
                  <a:pt x="6830852" y="7109392"/>
                </a:cubicBezTo>
                <a:lnTo>
                  <a:pt x="6830852" y="7093624"/>
                </a:lnTo>
                <a:cubicBezTo>
                  <a:pt x="6830852" y="7083113"/>
                  <a:pt x="6830852" y="7077858"/>
                  <a:pt x="6830852" y="7077858"/>
                </a:cubicBezTo>
                <a:cubicBezTo>
                  <a:pt x="6830852" y="7077858"/>
                  <a:pt x="6836107" y="7077858"/>
                  <a:pt x="6846618" y="7077858"/>
                </a:cubicBezTo>
                <a:cubicBezTo>
                  <a:pt x="6878153" y="7077858"/>
                  <a:pt x="6899175" y="7056834"/>
                  <a:pt x="6909687" y="7014789"/>
                </a:cubicBezTo>
                <a:cubicBezTo>
                  <a:pt x="6909687" y="7014789"/>
                  <a:pt x="6909687" y="7009534"/>
                  <a:pt x="6909687" y="6999023"/>
                </a:cubicBezTo>
                <a:cubicBezTo>
                  <a:pt x="6920199" y="6999023"/>
                  <a:pt x="6930708" y="6991139"/>
                  <a:pt x="6941220" y="6975372"/>
                </a:cubicBezTo>
                <a:cubicBezTo>
                  <a:pt x="6951732" y="6959603"/>
                  <a:pt x="6956988" y="6946465"/>
                  <a:pt x="6956988" y="6935953"/>
                </a:cubicBezTo>
                <a:lnTo>
                  <a:pt x="6988523" y="6904419"/>
                </a:lnTo>
                <a:lnTo>
                  <a:pt x="7004289" y="6857118"/>
                </a:lnTo>
                <a:cubicBezTo>
                  <a:pt x="7014801" y="6846605"/>
                  <a:pt x="7020057" y="6841352"/>
                  <a:pt x="7020057" y="6841352"/>
                </a:cubicBezTo>
                <a:cubicBezTo>
                  <a:pt x="7020057" y="6820328"/>
                  <a:pt x="7025312" y="6809817"/>
                  <a:pt x="7035824" y="6809817"/>
                </a:cubicBezTo>
                <a:cubicBezTo>
                  <a:pt x="7077870" y="6809817"/>
                  <a:pt x="7098891" y="6794049"/>
                  <a:pt x="7098891" y="6762516"/>
                </a:cubicBezTo>
                <a:lnTo>
                  <a:pt x="7098891" y="6746747"/>
                </a:lnTo>
                <a:cubicBezTo>
                  <a:pt x="7098891" y="6746747"/>
                  <a:pt x="7098891" y="6741493"/>
                  <a:pt x="7098891" y="6730982"/>
                </a:cubicBezTo>
                <a:cubicBezTo>
                  <a:pt x="7098891" y="6720470"/>
                  <a:pt x="7104148" y="6715213"/>
                  <a:pt x="7114659" y="6715213"/>
                </a:cubicBezTo>
                <a:lnTo>
                  <a:pt x="7146192" y="6683681"/>
                </a:lnTo>
                <a:lnTo>
                  <a:pt x="7177726" y="6667912"/>
                </a:lnTo>
                <a:lnTo>
                  <a:pt x="7193495" y="6636378"/>
                </a:lnTo>
                <a:cubicBezTo>
                  <a:pt x="7214518" y="6604845"/>
                  <a:pt x="7225029" y="6589077"/>
                  <a:pt x="7225029" y="6589077"/>
                </a:cubicBezTo>
                <a:cubicBezTo>
                  <a:pt x="7225029" y="6589077"/>
                  <a:pt x="7235541" y="6578564"/>
                  <a:pt x="7256562" y="6557541"/>
                </a:cubicBezTo>
                <a:lnTo>
                  <a:pt x="7272330" y="6541776"/>
                </a:lnTo>
                <a:lnTo>
                  <a:pt x="7319630" y="6478706"/>
                </a:lnTo>
                <a:lnTo>
                  <a:pt x="7351164" y="6431406"/>
                </a:lnTo>
                <a:cubicBezTo>
                  <a:pt x="7340651" y="6420895"/>
                  <a:pt x="7324885" y="6436663"/>
                  <a:pt x="7303864" y="6478706"/>
                </a:cubicBezTo>
                <a:cubicBezTo>
                  <a:pt x="7282842" y="6510242"/>
                  <a:pt x="7269701" y="6528637"/>
                  <a:pt x="7264446" y="6533892"/>
                </a:cubicBezTo>
                <a:cubicBezTo>
                  <a:pt x="7259191" y="6539149"/>
                  <a:pt x="7240795" y="6557541"/>
                  <a:pt x="7209261" y="6589077"/>
                </a:cubicBezTo>
                <a:lnTo>
                  <a:pt x="7177726" y="6589077"/>
                </a:lnTo>
                <a:cubicBezTo>
                  <a:pt x="7167217" y="6589077"/>
                  <a:pt x="7161960" y="6594334"/>
                  <a:pt x="7161960" y="6604845"/>
                </a:cubicBezTo>
                <a:cubicBezTo>
                  <a:pt x="7161960" y="6604845"/>
                  <a:pt x="7161960" y="6610100"/>
                  <a:pt x="7161960" y="6620612"/>
                </a:cubicBezTo>
                <a:lnTo>
                  <a:pt x="7146192" y="6636378"/>
                </a:lnTo>
                <a:cubicBezTo>
                  <a:pt x="7146192" y="6646892"/>
                  <a:pt x="7140937" y="6657401"/>
                  <a:pt x="7130425" y="6667912"/>
                </a:cubicBezTo>
                <a:lnTo>
                  <a:pt x="7067356" y="6699446"/>
                </a:lnTo>
                <a:cubicBezTo>
                  <a:pt x="7067356" y="6699446"/>
                  <a:pt x="7067356" y="6694192"/>
                  <a:pt x="7067356" y="6683681"/>
                </a:cubicBezTo>
                <a:cubicBezTo>
                  <a:pt x="7056846" y="6683681"/>
                  <a:pt x="7051590" y="6683681"/>
                  <a:pt x="7051590" y="6683681"/>
                </a:cubicBezTo>
                <a:lnTo>
                  <a:pt x="7035824" y="6699446"/>
                </a:lnTo>
                <a:cubicBezTo>
                  <a:pt x="7035824" y="6709959"/>
                  <a:pt x="7035824" y="6715213"/>
                  <a:pt x="7035824" y="6715213"/>
                </a:cubicBezTo>
                <a:cubicBezTo>
                  <a:pt x="7035824" y="6715213"/>
                  <a:pt x="7030569" y="6715213"/>
                  <a:pt x="7020057" y="6715213"/>
                </a:cubicBezTo>
                <a:lnTo>
                  <a:pt x="7004289" y="6730982"/>
                </a:lnTo>
                <a:lnTo>
                  <a:pt x="7020057" y="6699446"/>
                </a:lnTo>
                <a:cubicBezTo>
                  <a:pt x="7041078" y="6678424"/>
                  <a:pt x="7048962" y="6665285"/>
                  <a:pt x="7043706" y="6660028"/>
                </a:cubicBezTo>
                <a:cubicBezTo>
                  <a:pt x="7038451" y="6654774"/>
                  <a:pt x="7043706" y="6644262"/>
                  <a:pt x="7059473" y="6628495"/>
                </a:cubicBezTo>
                <a:cubicBezTo>
                  <a:pt x="7075239" y="6612727"/>
                  <a:pt x="7083124" y="6604845"/>
                  <a:pt x="7083124" y="6604845"/>
                </a:cubicBezTo>
                <a:cubicBezTo>
                  <a:pt x="7083124" y="6604845"/>
                  <a:pt x="7085752" y="6602215"/>
                  <a:pt x="7091009" y="6596961"/>
                </a:cubicBezTo>
                <a:cubicBezTo>
                  <a:pt x="7096263" y="6591705"/>
                  <a:pt x="7098891" y="6583820"/>
                  <a:pt x="7098891" y="6573311"/>
                </a:cubicBezTo>
                <a:cubicBezTo>
                  <a:pt x="7119914" y="6562798"/>
                  <a:pt x="7130425" y="6549660"/>
                  <a:pt x="7130425" y="6533892"/>
                </a:cubicBezTo>
                <a:cubicBezTo>
                  <a:pt x="7130425" y="6518126"/>
                  <a:pt x="7133055" y="6507613"/>
                  <a:pt x="7138309" y="6502356"/>
                </a:cubicBezTo>
                <a:cubicBezTo>
                  <a:pt x="7143564" y="6497103"/>
                  <a:pt x="7146192" y="6491847"/>
                  <a:pt x="7146192" y="6486590"/>
                </a:cubicBezTo>
                <a:cubicBezTo>
                  <a:pt x="7146192" y="6481333"/>
                  <a:pt x="7140937" y="6478706"/>
                  <a:pt x="7130425" y="6478706"/>
                </a:cubicBezTo>
                <a:lnTo>
                  <a:pt x="7114659" y="6478706"/>
                </a:lnTo>
                <a:cubicBezTo>
                  <a:pt x="7125171" y="6468197"/>
                  <a:pt x="7135682" y="6462940"/>
                  <a:pt x="7146192" y="6462940"/>
                </a:cubicBezTo>
                <a:cubicBezTo>
                  <a:pt x="7156705" y="6473452"/>
                  <a:pt x="7169844" y="6473452"/>
                  <a:pt x="7185610" y="6462940"/>
                </a:cubicBezTo>
                <a:cubicBezTo>
                  <a:pt x="7201377" y="6452429"/>
                  <a:pt x="7209261" y="6444545"/>
                  <a:pt x="7209261" y="6439289"/>
                </a:cubicBezTo>
                <a:cubicBezTo>
                  <a:pt x="7209261" y="6434032"/>
                  <a:pt x="7198749" y="6431406"/>
                  <a:pt x="7177726" y="6431406"/>
                </a:cubicBezTo>
                <a:lnTo>
                  <a:pt x="7193495" y="6399871"/>
                </a:lnTo>
                <a:lnTo>
                  <a:pt x="7225029" y="6368337"/>
                </a:lnTo>
                <a:lnTo>
                  <a:pt x="7240795" y="6336804"/>
                </a:lnTo>
                <a:lnTo>
                  <a:pt x="7256562" y="6336804"/>
                </a:lnTo>
                <a:cubicBezTo>
                  <a:pt x="7267075" y="6336804"/>
                  <a:pt x="7272330" y="6331548"/>
                  <a:pt x="7272330" y="6321036"/>
                </a:cubicBezTo>
                <a:cubicBezTo>
                  <a:pt x="7272330" y="6321036"/>
                  <a:pt x="7269701" y="6318408"/>
                  <a:pt x="7264446" y="6313154"/>
                </a:cubicBezTo>
                <a:cubicBezTo>
                  <a:pt x="7259191" y="6307897"/>
                  <a:pt x="7256562" y="6305270"/>
                  <a:pt x="7256562" y="6305270"/>
                </a:cubicBezTo>
                <a:lnTo>
                  <a:pt x="7288096" y="6273734"/>
                </a:lnTo>
                <a:cubicBezTo>
                  <a:pt x="7319630" y="6252712"/>
                  <a:pt x="7351164" y="6226433"/>
                  <a:pt x="7382699" y="6194899"/>
                </a:cubicBezTo>
                <a:cubicBezTo>
                  <a:pt x="7393211" y="6173876"/>
                  <a:pt x="7403720" y="6163365"/>
                  <a:pt x="7414232" y="6163365"/>
                </a:cubicBezTo>
                <a:cubicBezTo>
                  <a:pt x="7424745" y="6163365"/>
                  <a:pt x="7432627" y="6158109"/>
                  <a:pt x="7437884" y="6147599"/>
                </a:cubicBezTo>
                <a:cubicBezTo>
                  <a:pt x="7443139" y="6137087"/>
                  <a:pt x="7448396" y="6121322"/>
                  <a:pt x="7453650" y="6100298"/>
                </a:cubicBezTo>
                <a:cubicBezTo>
                  <a:pt x="7458905" y="6079274"/>
                  <a:pt x="7461535" y="6058253"/>
                  <a:pt x="7461535" y="6037230"/>
                </a:cubicBezTo>
                <a:cubicBezTo>
                  <a:pt x="7461535" y="6016206"/>
                  <a:pt x="7461535" y="6003067"/>
                  <a:pt x="7461535" y="5997810"/>
                </a:cubicBezTo>
                <a:cubicBezTo>
                  <a:pt x="7461535" y="5992556"/>
                  <a:pt x="7456280" y="5989928"/>
                  <a:pt x="7445766" y="5989928"/>
                </a:cubicBezTo>
                <a:close/>
                <a:moveTo>
                  <a:pt x="334802" y="5989928"/>
                </a:moveTo>
                <a:cubicBezTo>
                  <a:pt x="324291" y="5989928"/>
                  <a:pt x="319036" y="5992556"/>
                  <a:pt x="319036" y="5997810"/>
                </a:cubicBezTo>
                <a:cubicBezTo>
                  <a:pt x="319036" y="6003067"/>
                  <a:pt x="319036" y="6005695"/>
                  <a:pt x="319036" y="6005695"/>
                </a:cubicBezTo>
                <a:cubicBezTo>
                  <a:pt x="329547" y="6005695"/>
                  <a:pt x="334802" y="6000438"/>
                  <a:pt x="334802" y="5989928"/>
                </a:cubicBezTo>
                <a:close/>
                <a:moveTo>
                  <a:pt x="66761" y="5989928"/>
                </a:moveTo>
                <a:lnTo>
                  <a:pt x="50995" y="6005695"/>
                </a:lnTo>
                <a:lnTo>
                  <a:pt x="50995" y="6021463"/>
                </a:lnTo>
                <a:cubicBezTo>
                  <a:pt x="61506" y="6021463"/>
                  <a:pt x="66761" y="6018833"/>
                  <a:pt x="66761" y="6013577"/>
                </a:cubicBezTo>
                <a:cubicBezTo>
                  <a:pt x="66761" y="6008323"/>
                  <a:pt x="66761" y="6000438"/>
                  <a:pt x="66761" y="5989928"/>
                </a:cubicBezTo>
                <a:close/>
                <a:moveTo>
                  <a:pt x="8770203" y="5942626"/>
                </a:moveTo>
                <a:cubicBezTo>
                  <a:pt x="8780717" y="5942626"/>
                  <a:pt x="8785971" y="5947883"/>
                  <a:pt x="8785971" y="5958392"/>
                </a:cubicBezTo>
                <a:lnTo>
                  <a:pt x="8770203" y="5958392"/>
                </a:lnTo>
                <a:cubicBezTo>
                  <a:pt x="8759691" y="5947883"/>
                  <a:pt x="8759691" y="5942626"/>
                  <a:pt x="8770203" y="5942626"/>
                </a:cubicBezTo>
                <a:close/>
                <a:moveTo>
                  <a:pt x="8580997" y="5942626"/>
                </a:moveTo>
                <a:cubicBezTo>
                  <a:pt x="8570486" y="5953135"/>
                  <a:pt x="8565231" y="5963650"/>
                  <a:pt x="8565231" y="5974160"/>
                </a:cubicBezTo>
                <a:lnTo>
                  <a:pt x="8580997" y="5958392"/>
                </a:lnTo>
                <a:close/>
                <a:moveTo>
                  <a:pt x="3694" y="5942626"/>
                </a:moveTo>
                <a:lnTo>
                  <a:pt x="50995" y="5942626"/>
                </a:lnTo>
                <a:cubicBezTo>
                  <a:pt x="40483" y="5953135"/>
                  <a:pt x="32599" y="5955766"/>
                  <a:pt x="27344" y="5950509"/>
                </a:cubicBezTo>
                <a:cubicBezTo>
                  <a:pt x="22088" y="5945255"/>
                  <a:pt x="14205" y="5947883"/>
                  <a:pt x="3694" y="5958392"/>
                </a:cubicBezTo>
                <a:close/>
                <a:moveTo>
                  <a:pt x="8849038" y="5926859"/>
                </a:moveTo>
                <a:lnTo>
                  <a:pt x="8849038" y="5942626"/>
                </a:lnTo>
                <a:cubicBezTo>
                  <a:pt x="8859552" y="5942626"/>
                  <a:pt x="8864807" y="5937371"/>
                  <a:pt x="8864807" y="5926859"/>
                </a:cubicBezTo>
                <a:cubicBezTo>
                  <a:pt x="8854293" y="5926859"/>
                  <a:pt x="8849038" y="5926859"/>
                  <a:pt x="8849038" y="5926859"/>
                </a:cubicBezTo>
                <a:close/>
                <a:moveTo>
                  <a:pt x="8391794" y="5926859"/>
                </a:moveTo>
                <a:lnTo>
                  <a:pt x="8407560" y="5958392"/>
                </a:lnTo>
                <a:cubicBezTo>
                  <a:pt x="8418072" y="5947883"/>
                  <a:pt x="8428581" y="5942626"/>
                  <a:pt x="8439095" y="5942626"/>
                </a:cubicBezTo>
                <a:close/>
                <a:moveTo>
                  <a:pt x="8967293" y="5879558"/>
                </a:moveTo>
                <a:cubicBezTo>
                  <a:pt x="8972547" y="5879558"/>
                  <a:pt x="8975177" y="5879558"/>
                  <a:pt x="8975177" y="5879558"/>
                </a:cubicBezTo>
                <a:cubicBezTo>
                  <a:pt x="8975177" y="5890070"/>
                  <a:pt x="8969922" y="5900582"/>
                  <a:pt x="8959408" y="5911092"/>
                </a:cubicBezTo>
                <a:lnTo>
                  <a:pt x="8943642" y="5911092"/>
                </a:lnTo>
                <a:cubicBezTo>
                  <a:pt x="8943642" y="5900582"/>
                  <a:pt x="8946270" y="5892698"/>
                  <a:pt x="8951526" y="5887442"/>
                </a:cubicBezTo>
                <a:cubicBezTo>
                  <a:pt x="8956781" y="5882185"/>
                  <a:pt x="8962038" y="5879558"/>
                  <a:pt x="8967293" y="5879558"/>
                </a:cubicBezTo>
                <a:close/>
                <a:moveTo>
                  <a:pt x="9069778" y="5863790"/>
                </a:moveTo>
                <a:cubicBezTo>
                  <a:pt x="9080290" y="5863790"/>
                  <a:pt x="9088174" y="5863790"/>
                  <a:pt x="9093429" y="5863790"/>
                </a:cubicBezTo>
                <a:cubicBezTo>
                  <a:pt x="9098684" y="5863790"/>
                  <a:pt x="9096058" y="5869047"/>
                  <a:pt x="9085545" y="5879558"/>
                </a:cubicBezTo>
                <a:lnTo>
                  <a:pt x="9054012" y="5958392"/>
                </a:lnTo>
                <a:cubicBezTo>
                  <a:pt x="9054012" y="5947883"/>
                  <a:pt x="9048758" y="5942626"/>
                  <a:pt x="9038244" y="5942626"/>
                </a:cubicBezTo>
                <a:cubicBezTo>
                  <a:pt x="9027732" y="5942626"/>
                  <a:pt x="9011966" y="5955766"/>
                  <a:pt x="8990943" y="5982045"/>
                </a:cubicBezTo>
                <a:cubicBezTo>
                  <a:pt x="8969922" y="6008323"/>
                  <a:pt x="8964663" y="6026717"/>
                  <a:pt x="8975177" y="6037230"/>
                </a:cubicBezTo>
                <a:lnTo>
                  <a:pt x="8927874" y="6100298"/>
                </a:lnTo>
                <a:cubicBezTo>
                  <a:pt x="8927874" y="6100298"/>
                  <a:pt x="8925246" y="6100298"/>
                  <a:pt x="8919992" y="6100298"/>
                </a:cubicBezTo>
                <a:cubicBezTo>
                  <a:pt x="8914737" y="6100298"/>
                  <a:pt x="8912108" y="6105554"/>
                  <a:pt x="8912108" y="6116064"/>
                </a:cubicBezTo>
                <a:lnTo>
                  <a:pt x="8880573" y="6131830"/>
                </a:lnTo>
                <a:lnTo>
                  <a:pt x="8880573" y="6116064"/>
                </a:lnTo>
                <a:cubicBezTo>
                  <a:pt x="8891084" y="6105554"/>
                  <a:pt x="8896341" y="6100298"/>
                  <a:pt x="8896341" y="6100298"/>
                </a:cubicBezTo>
                <a:cubicBezTo>
                  <a:pt x="8885828" y="6079274"/>
                  <a:pt x="8901596" y="6052996"/>
                  <a:pt x="8943642" y="6021463"/>
                </a:cubicBezTo>
                <a:cubicBezTo>
                  <a:pt x="8985688" y="5989928"/>
                  <a:pt x="9017223" y="5942626"/>
                  <a:pt x="9038244" y="5879558"/>
                </a:cubicBezTo>
                <a:cubicBezTo>
                  <a:pt x="9038244" y="5869047"/>
                  <a:pt x="9048758" y="5863790"/>
                  <a:pt x="9069778" y="5863790"/>
                </a:cubicBezTo>
                <a:close/>
                <a:moveTo>
                  <a:pt x="8426481" y="5863790"/>
                </a:moveTo>
                <a:lnTo>
                  <a:pt x="8431211" y="5863790"/>
                </a:lnTo>
                <a:cubicBezTo>
                  <a:pt x="8433838" y="5863790"/>
                  <a:pt x="8435808" y="5865106"/>
                  <a:pt x="8437124" y="5867733"/>
                </a:cubicBezTo>
                <a:lnTo>
                  <a:pt x="8437660" y="5870958"/>
                </a:lnTo>
                <a:lnTo>
                  <a:pt x="8425752" y="5865004"/>
                </a:lnTo>
                <a:close/>
                <a:moveTo>
                  <a:pt x="7524602" y="5863790"/>
                </a:moveTo>
                <a:cubicBezTo>
                  <a:pt x="7514090" y="5874301"/>
                  <a:pt x="7508835" y="5879558"/>
                  <a:pt x="7508835" y="5879558"/>
                </a:cubicBezTo>
                <a:lnTo>
                  <a:pt x="7524602" y="5879558"/>
                </a:lnTo>
                <a:close/>
                <a:moveTo>
                  <a:pt x="413639" y="5848024"/>
                </a:moveTo>
                <a:cubicBezTo>
                  <a:pt x="413639" y="5858534"/>
                  <a:pt x="413639" y="5863790"/>
                  <a:pt x="413639" y="5863790"/>
                </a:cubicBezTo>
                <a:cubicBezTo>
                  <a:pt x="424149" y="5863790"/>
                  <a:pt x="429406" y="5863790"/>
                  <a:pt x="429406" y="5863790"/>
                </a:cubicBezTo>
                <a:cubicBezTo>
                  <a:pt x="429406" y="5863790"/>
                  <a:pt x="429406" y="5858534"/>
                  <a:pt x="429406" y="5848024"/>
                </a:cubicBezTo>
                <a:close/>
                <a:moveTo>
                  <a:pt x="271735" y="5832257"/>
                </a:moveTo>
                <a:cubicBezTo>
                  <a:pt x="261223" y="5832257"/>
                  <a:pt x="250712" y="5837513"/>
                  <a:pt x="240200" y="5848024"/>
                </a:cubicBezTo>
                <a:lnTo>
                  <a:pt x="224432" y="5879558"/>
                </a:lnTo>
                <a:lnTo>
                  <a:pt x="240200" y="5863790"/>
                </a:lnTo>
                <a:close/>
                <a:moveTo>
                  <a:pt x="9006709" y="5800722"/>
                </a:moveTo>
                <a:lnTo>
                  <a:pt x="9006709" y="5816490"/>
                </a:lnTo>
                <a:cubicBezTo>
                  <a:pt x="9006709" y="5827000"/>
                  <a:pt x="9004082" y="5829631"/>
                  <a:pt x="8998827" y="5824374"/>
                </a:cubicBezTo>
                <a:cubicBezTo>
                  <a:pt x="8993572" y="5819117"/>
                  <a:pt x="8996198" y="5811234"/>
                  <a:pt x="9006709" y="5800722"/>
                </a:cubicBezTo>
                <a:close/>
                <a:moveTo>
                  <a:pt x="9148614" y="5769189"/>
                </a:moveTo>
                <a:lnTo>
                  <a:pt x="9164380" y="5784955"/>
                </a:lnTo>
                <a:lnTo>
                  <a:pt x="9148614" y="5800722"/>
                </a:lnTo>
                <a:close/>
                <a:moveTo>
                  <a:pt x="8927874" y="5769189"/>
                </a:moveTo>
                <a:cubicBezTo>
                  <a:pt x="8917362" y="5769189"/>
                  <a:pt x="8912108" y="5774446"/>
                  <a:pt x="8912108" y="5784955"/>
                </a:cubicBezTo>
                <a:cubicBezTo>
                  <a:pt x="8912108" y="5795467"/>
                  <a:pt x="8912108" y="5800722"/>
                  <a:pt x="8912108" y="5800722"/>
                </a:cubicBezTo>
                <a:cubicBezTo>
                  <a:pt x="8922619" y="5811234"/>
                  <a:pt x="8927874" y="5805977"/>
                  <a:pt x="8927874" y="5784955"/>
                </a:cubicBezTo>
                <a:cubicBezTo>
                  <a:pt x="8927874" y="5774446"/>
                  <a:pt x="8927874" y="5769189"/>
                  <a:pt x="8927874" y="5769189"/>
                </a:cubicBezTo>
                <a:close/>
                <a:moveTo>
                  <a:pt x="7571902" y="5753422"/>
                </a:moveTo>
                <a:cubicBezTo>
                  <a:pt x="7582416" y="5753422"/>
                  <a:pt x="7587671" y="5753422"/>
                  <a:pt x="7587671" y="5753422"/>
                </a:cubicBezTo>
                <a:cubicBezTo>
                  <a:pt x="7587671" y="5753422"/>
                  <a:pt x="7587671" y="5758676"/>
                  <a:pt x="7587671" y="5769189"/>
                </a:cubicBezTo>
                <a:lnTo>
                  <a:pt x="7571902" y="5769189"/>
                </a:lnTo>
                <a:cubicBezTo>
                  <a:pt x="7571902" y="5758676"/>
                  <a:pt x="7571902" y="5753422"/>
                  <a:pt x="7571902" y="5753422"/>
                </a:cubicBezTo>
                <a:close/>
                <a:moveTo>
                  <a:pt x="129831" y="5753422"/>
                </a:moveTo>
                <a:lnTo>
                  <a:pt x="129831" y="5784955"/>
                </a:lnTo>
                <a:lnTo>
                  <a:pt x="145596" y="5753422"/>
                </a:lnTo>
                <a:close/>
                <a:moveTo>
                  <a:pt x="8571539" y="5750267"/>
                </a:moveTo>
                <a:lnTo>
                  <a:pt x="8580997" y="5769189"/>
                </a:lnTo>
                <a:cubicBezTo>
                  <a:pt x="8570486" y="5769189"/>
                  <a:pt x="8570486" y="5774446"/>
                  <a:pt x="8580997" y="5784955"/>
                </a:cubicBezTo>
                <a:cubicBezTo>
                  <a:pt x="8570486" y="5784955"/>
                  <a:pt x="8562602" y="5779700"/>
                  <a:pt x="8557347" y="5769189"/>
                </a:cubicBezTo>
                <a:cubicBezTo>
                  <a:pt x="8552092" y="5758676"/>
                  <a:pt x="8554720" y="5753422"/>
                  <a:pt x="8565231" y="5753422"/>
                </a:cubicBezTo>
                <a:close/>
                <a:moveTo>
                  <a:pt x="9081604" y="5749478"/>
                </a:moveTo>
                <a:cubicBezTo>
                  <a:pt x="9086861" y="5749478"/>
                  <a:pt x="9093429" y="5750795"/>
                  <a:pt x="9101313" y="5753422"/>
                </a:cubicBezTo>
                <a:cubicBezTo>
                  <a:pt x="9111825" y="5753422"/>
                  <a:pt x="9117079" y="5758676"/>
                  <a:pt x="9117079" y="5769189"/>
                </a:cubicBezTo>
                <a:cubicBezTo>
                  <a:pt x="9117079" y="5779700"/>
                  <a:pt x="9114452" y="5787582"/>
                  <a:pt x="9109197" y="5792839"/>
                </a:cubicBezTo>
                <a:cubicBezTo>
                  <a:pt x="9103940" y="5798096"/>
                  <a:pt x="9096058" y="5800722"/>
                  <a:pt x="9085545" y="5800722"/>
                </a:cubicBezTo>
                <a:cubicBezTo>
                  <a:pt x="9075033" y="5811234"/>
                  <a:pt x="9064524" y="5821746"/>
                  <a:pt x="9054012" y="5832257"/>
                </a:cubicBezTo>
                <a:lnTo>
                  <a:pt x="9038244" y="5848024"/>
                </a:lnTo>
                <a:cubicBezTo>
                  <a:pt x="9038244" y="5837513"/>
                  <a:pt x="9043499" y="5827000"/>
                  <a:pt x="9054012" y="5816490"/>
                </a:cubicBezTo>
                <a:cubicBezTo>
                  <a:pt x="9064524" y="5795467"/>
                  <a:pt x="9069778" y="5784955"/>
                  <a:pt x="9069778" y="5784955"/>
                </a:cubicBezTo>
                <a:cubicBezTo>
                  <a:pt x="9061894" y="5761305"/>
                  <a:pt x="9065837" y="5749478"/>
                  <a:pt x="9081604" y="5749478"/>
                </a:cubicBezTo>
                <a:close/>
                <a:moveTo>
                  <a:pt x="8707136" y="5737653"/>
                </a:moveTo>
                <a:cubicBezTo>
                  <a:pt x="8707136" y="5748165"/>
                  <a:pt x="8699252" y="5761305"/>
                  <a:pt x="8683485" y="5777072"/>
                </a:cubicBezTo>
                <a:cubicBezTo>
                  <a:pt x="8667717" y="5792839"/>
                  <a:pt x="8659833" y="5805977"/>
                  <a:pt x="8659833" y="5816490"/>
                </a:cubicBezTo>
                <a:cubicBezTo>
                  <a:pt x="8659833" y="5827000"/>
                  <a:pt x="8654578" y="5837513"/>
                  <a:pt x="8644067" y="5848024"/>
                </a:cubicBezTo>
                <a:cubicBezTo>
                  <a:pt x="8633555" y="5848024"/>
                  <a:pt x="8628300" y="5850651"/>
                  <a:pt x="8628300" y="5855907"/>
                </a:cubicBezTo>
                <a:cubicBezTo>
                  <a:pt x="8628300" y="5861163"/>
                  <a:pt x="8628300" y="5869047"/>
                  <a:pt x="8628300" y="5879558"/>
                </a:cubicBezTo>
                <a:cubicBezTo>
                  <a:pt x="8628300" y="5890070"/>
                  <a:pt x="8620416" y="5892698"/>
                  <a:pt x="8604650" y="5887442"/>
                </a:cubicBezTo>
                <a:cubicBezTo>
                  <a:pt x="8588882" y="5882185"/>
                  <a:pt x="8580997" y="5879558"/>
                  <a:pt x="8580997" y="5879558"/>
                </a:cubicBezTo>
                <a:lnTo>
                  <a:pt x="8612532" y="5895325"/>
                </a:lnTo>
                <a:lnTo>
                  <a:pt x="8612532" y="5911092"/>
                </a:lnTo>
                <a:cubicBezTo>
                  <a:pt x="8633555" y="5900582"/>
                  <a:pt x="8649321" y="5884815"/>
                  <a:pt x="8659833" y="5863790"/>
                </a:cubicBezTo>
                <a:cubicBezTo>
                  <a:pt x="8680856" y="5842767"/>
                  <a:pt x="8691367" y="5837513"/>
                  <a:pt x="8691367" y="5848024"/>
                </a:cubicBezTo>
                <a:cubicBezTo>
                  <a:pt x="8691367" y="5837513"/>
                  <a:pt x="8691367" y="5832257"/>
                  <a:pt x="8691367" y="5832257"/>
                </a:cubicBezTo>
                <a:cubicBezTo>
                  <a:pt x="8691367" y="5832257"/>
                  <a:pt x="8696622" y="5832257"/>
                  <a:pt x="8707136" y="5832257"/>
                </a:cubicBezTo>
                <a:lnTo>
                  <a:pt x="8707136" y="5816490"/>
                </a:lnTo>
                <a:lnTo>
                  <a:pt x="8707136" y="5800722"/>
                </a:lnTo>
                <a:cubicBezTo>
                  <a:pt x="8707136" y="5779700"/>
                  <a:pt x="8712390" y="5769189"/>
                  <a:pt x="8722902" y="5769189"/>
                </a:cubicBezTo>
                <a:lnTo>
                  <a:pt x="8738670" y="5769189"/>
                </a:lnTo>
                <a:lnTo>
                  <a:pt x="8738670" y="5753422"/>
                </a:lnTo>
                <a:lnTo>
                  <a:pt x="8722902" y="5737653"/>
                </a:lnTo>
                <a:close/>
                <a:moveTo>
                  <a:pt x="8565231" y="5737653"/>
                </a:moveTo>
                <a:cubicBezTo>
                  <a:pt x="8570488" y="5742910"/>
                  <a:pt x="8573115" y="5746851"/>
                  <a:pt x="8573115" y="5749478"/>
                </a:cubicBezTo>
                <a:lnTo>
                  <a:pt x="8571539" y="5750267"/>
                </a:lnTo>
                <a:close/>
                <a:moveTo>
                  <a:pt x="382105" y="5737653"/>
                </a:moveTo>
                <a:cubicBezTo>
                  <a:pt x="382105" y="5737653"/>
                  <a:pt x="387360" y="5737653"/>
                  <a:pt x="397871" y="5737653"/>
                </a:cubicBezTo>
                <a:cubicBezTo>
                  <a:pt x="408383" y="5737653"/>
                  <a:pt x="413639" y="5740282"/>
                  <a:pt x="413639" y="5745536"/>
                </a:cubicBezTo>
                <a:cubicBezTo>
                  <a:pt x="413639" y="5750795"/>
                  <a:pt x="408383" y="5758676"/>
                  <a:pt x="397871" y="5769189"/>
                </a:cubicBezTo>
                <a:cubicBezTo>
                  <a:pt x="397871" y="5769189"/>
                  <a:pt x="395244" y="5771815"/>
                  <a:pt x="389987" y="5777072"/>
                </a:cubicBezTo>
                <a:cubicBezTo>
                  <a:pt x="384732" y="5782327"/>
                  <a:pt x="382105" y="5790212"/>
                  <a:pt x="382105" y="5800722"/>
                </a:cubicBezTo>
                <a:cubicBezTo>
                  <a:pt x="382105" y="5800722"/>
                  <a:pt x="382105" y="5805977"/>
                  <a:pt x="382105" y="5816490"/>
                </a:cubicBezTo>
                <a:lnTo>
                  <a:pt x="366337" y="5800722"/>
                </a:lnTo>
                <a:lnTo>
                  <a:pt x="382105" y="5753422"/>
                </a:lnTo>
                <a:cubicBezTo>
                  <a:pt x="382105" y="5742910"/>
                  <a:pt x="382105" y="5737653"/>
                  <a:pt x="382105" y="5737653"/>
                </a:cubicBezTo>
                <a:close/>
                <a:moveTo>
                  <a:pt x="9132848" y="5690352"/>
                </a:moveTo>
                <a:cubicBezTo>
                  <a:pt x="9132848" y="5690352"/>
                  <a:pt x="9138102" y="5690352"/>
                  <a:pt x="9148614" y="5690352"/>
                </a:cubicBezTo>
                <a:cubicBezTo>
                  <a:pt x="9148614" y="5700864"/>
                  <a:pt x="9145984" y="5706119"/>
                  <a:pt x="9140730" y="5706119"/>
                </a:cubicBezTo>
                <a:cubicBezTo>
                  <a:pt x="9135475" y="5706119"/>
                  <a:pt x="9132848" y="5711376"/>
                  <a:pt x="9132848" y="5721888"/>
                </a:cubicBezTo>
                <a:lnTo>
                  <a:pt x="9117079" y="5706119"/>
                </a:lnTo>
                <a:cubicBezTo>
                  <a:pt x="9117079" y="5706119"/>
                  <a:pt x="9119709" y="5706119"/>
                  <a:pt x="9124964" y="5706119"/>
                </a:cubicBezTo>
                <a:cubicBezTo>
                  <a:pt x="9130218" y="5706119"/>
                  <a:pt x="9132848" y="5700864"/>
                  <a:pt x="9132848" y="5690352"/>
                </a:cubicBezTo>
                <a:close/>
                <a:moveTo>
                  <a:pt x="8833272" y="5674585"/>
                </a:moveTo>
                <a:lnTo>
                  <a:pt x="8817506" y="5690352"/>
                </a:lnTo>
                <a:cubicBezTo>
                  <a:pt x="8828017" y="5690352"/>
                  <a:pt x="8833272" y="5687726"/>
                  <a:pt x="8833272" y="5682469"/>
                </a:cubicBezTo>
                <a:cubicBezTo>
                  <a:pt x="8833272" y="5677214"/>
                  <a:pt x="8833272" y="5674585"/>
                  <a:pt x="8833272" y="5674585"/>
                </a:cubicBezTo>
                <a:close/>
                <a:moveTo>
                  <a:pt x="8612532" y="5674585"/>
                </a:moveTo>
                <a:lnTo>
                  <a:pt x="8628300" y="5690352"/>
                </a:lnTo>
                <a:cubicBezTo>
                  <a:pt x="8628300" y="5700864"/>
                  <a:pt x="8623046" y="5706119"/>
                  <a:pt x="8612532" y="5706119"/>
                </a:cubicBezTo>
                <a:cubicBezTo>
                  <a:pt x="8612532" y="5695609"/>
                  <a:pt x="8612532" y="5690352"/>
                  <a:pt x="8612532" y="5690352"/>
                </a:cubicBezTo>
                <a:cubicBezTo>
                  <a:pt x="8612532" y="5679842"/>
                  <a:pt x="8612532" y="5674585"/>
                  <a:pt x="8612532" y="5674585"/>
                </a:cubicBezTo>
                <a:close/>
                <a:moveTo>
                  <a:pt x="494443" y="5666702"/>
                </a:moveTo>
                <a:cubicBezTo>
                  <a:pt x="490503" y="5666702"/>
                  <a:pt x="487219" y="5669328"/>
                  <a:pt x="484591" y="5674585"/>
                </a:cubicBezTo>
                <a:cubicBezTo>
                  <a:pt x="479334" y="5685095"/>
                  <a:pt x="471452" y="5692979"/>
                  <a:pt x="460940" y="5698236"/>
                </a:cubicBezTo>
                <a:cubicBezTo>
                  <a:pt x="450429" y="5703492"/>
                  <a:pt x="445172" y="5711376"/>
                  <a:pt x="445172" y="5721888"/>
                </a:cubicBezTo>
                <a:lnTo>
                  <a:pt x="445172" y="5737653"/>
                </a:lnTo>
                <a:lnTo>
                  <a:pt x="429406" y="5721888"/>
                </a:lnTo>
                <a:cubicBezTo>
                  <a:pt x="408383" y="5711376"/>
                  <a:pt x="392616" y="5711376"/>
                  <a:pt x="382105" y="5721888"/>
                </a:cubicBezTo>
                <a:cubicBezTo>
                  <a:pt x="371594" y="5732399"/>
                  <a:pt x="366337" y="5748165"/>
                  <a:pt x="366337" y="5769189"/>
                </a:cubicBezTo>
                <a:cubicBezTo>
                  <a:pt x="366337" y="5769189"/>
                  <a:pt x="366337" y="5774446"/>
                  <a:pt x="366337" y="5784955"/>
                </a:cubicBezTo>
                <a:cubicBezTo>
                  <a:pt x="366337" y="5795467"/>
                  <a:pt x="361082" y="5800722"/>
                  <a:pt x="350570" y="5800722"/>
                </a:cubicBezTo>
                <a:cubicBezTo>
                  <a:pt x="350570" y="5811234"/>
                  <a:pt x="353198" y="5816490"/>
                  <a:pt x="358452" y="5816490"/>
                </a:cubicBezTo>
                <a:cubicBezTo>
                  <a:pt x="363709" y="5816490"/>
                  <a:pt x="363709" y="5829631"/>
                  <a:pt x="358452" y="5855907"/>
                </a:cubicBezTo>
                <a:cubicBezTo>
                  <a:pt x="353198" y="5882185"/>
                  <a:pt x="353198" y="5895325"/>
                  <a:pt x="358452" y="5895325"/>
                </a:cubicBezTo>
                <a:cubicBezTo>
                  <a:pt x="363709" y="5895325"/>
                  <a:pt x="374222" y="5884815"/>
                  <a:pt x="389987" y="5863790"/>
                </a:cubicBezTo>
                <a:cubicBezTo>
                  <a:pt x="405755" y="5842767"/>
                  <a:pt x="418894" y="5832257"/>
                  <a:pt x="429406" y="5832257"/>
                </a:cubicBezTo>
                <a:cubicBezTo>
                  <a:pt x="429406" y="5832257"/>
                  <a:pt x="429406" y="5827000"/>
                  <a:pt x="429406" y="5816490"/>
                </a:cubicBezTo>
                <a:cubicBezTo>
                  <a:pt x="429406" y="5805977"/>
                  <a:pt x="434660" y="5800722"/>
                  <a:pt x="445172" y="5800722"/>
                </a:cubicBezTo>
                <a:cubicBezTo>
                  <a:pt x="445172" y="5790212"/>
                  <a:pt x="450429" y="5777072"/>
                  <a:pt x="460940" y="5761305"/>
                </a:cubicBezTo>
                <a:cubicBezTo>
                  <a:pt x="471452" y="5745536"/>
                  <a:pt x="476707" y="5735026"/>
                  <a:pt x="476707" y="5729769"/>
                </a:cubicBezTo>
                <a:cubicBezTo>
                  <a:pt x="476707" y="5724514"/>
                  <a:pt x="481962" y="5716629"/>
                  <a:pt x="492474" y="5706119"/>
                </a:cubicBezTo>
                <a:cubicBezTo>
                  <a:pt x="502987" y="5706119"/>
                  <a:pt x="508241" y="5703492"/>
                  <a:pt x="508241" y="5698236"/>
                </a:cubicBezTo>
                <a:cubicBezTo>
                  <a:pt x="508241" y="5692979"/>
                  <a:pt x="508241" y="5685095"/>
                  <a:pt x="508241" y="5674585"/>
                </a:cubicBezTo>
                <a:cubicBezTo>
                  <a:pt x="502984" y="5669328"/>
                  <a:pt x="498387" y="5666702"/>
                  <a:pt x="494443" y="5666702"/>
                </a:cubicBezTo>
                <a:close/>
                <a:moveTo>
                  <a:pt x="8864807" y="5643051"/>
                </a:moveTo>
                <a:cubicBezTo>
                  <a:pt x="8864807" y="5653564"/>
                  <a:pt x="8864807" y="5658818"/>
                  <a:pt x="8864807" y="5658818"/>
                </a:cubicBezTo>
                <a:lnTo>
                  <a:pt x="8864807" y="5674585"/>
                </a:lnTo>
                <a:lnTo>
                  <a:pt x="8849038" y="5658818"/>
                </a:lnTo>
                <a:cubicBezTo>
                  <a:pt x="8849038" y="5648307"/>
                  <a:pt x="8854293" y="5643051"/>
                  <a:pt x="8864807" y="5643051"/>
                </a:cubicBezTo>
                <a:close/>
                <a:moveTo>
                  <a:pt x="8874202" y="5633654"/>
                </a:moveTo>
                <a:lnTo>
                  <a:pt x="8872689" y="5635168"/>
                </a:lnTo>
                <a:cubicBezTo>
                  <a:pt x="8867434" y="5640425"/>
                  <a:pt x="8864807" y="5643051"/>
                  <a:pt x="8864807" y="5643051"/>
                </a:cubicBezTo>
                <a:close/>
                <a:moveTo>
                  <a:pt x="9148614" y="5627284"/>
                </a:moveTo>
                <a:lnTo>
                  <a:pt x="9164380" y="5627284"/>
                </a:lnTo>
                <a:lnTo>
                  <a:pt x="9180149" y="5627284"/>
                </a:lnTo>
                <a:cubicBezTo>
                  <a:pt x="9180149" y="5637795"/>
                  <a:pt x="9177519" y="5643051"/>
                  <a:pt x="9172264" y="5643051"/>
                </a:cubicBezTo>
                <a:cubicBezTo>
                  <a:pt x="9167010" y="5643051"/>
                  <a:pt x="9159125" y="5637795"/>
                  <a:pt x="9148614" y="5627284"/>
                </a:cubicBezTo>
                <a:close/>
                <a:moveTo>
                  <a:pt x="8880573" y="5627284"/>
                </a:moveTo>
                <a:cubicBezTo>
                  <a:pt x="8880573" y="5627284"/>
                  <a:pt x="8879916" y="5627940"/>
                  <a:pt x="8878602" y="5629256"/>
                </a:cubicBezTo>
                <a:lnTo>
                  <a:pt x="8874202" y="5633654"/>
                </a:lnTo>
                <a:close/>
                <a:moveTo>
                  <a:pt x="8691367" y="5595751"/>
                </a:moveTo>
                <a:cubicBezTo>
                  <a:pt x="8680856" y="5595751"/>
                  <a:pt x="8675601" y="5601006"/>
                  <a:pt x="8675601" y="5611518"/>
                </a:cubicBezTo>
                <a:cubicBezTo>
                  <a:pt x="8675601" y="5622028"/>
                  <a:pt x="8683485" y="5627284"/>
                  <a:pt x="8699252" y="5627284"/>
                </a:cubicBezTo>
                <a:cubicBezTo>
                  <a:pt x="8715018" y="5627284"/>
                  <a:pt x="8722902" y="5627284"/>
                  <a:pt x="8722902" y="5627284"/>
                </a:cubicBezTo>
                <a:close/>
                <a:moveTo>
                  <a:pt x="8785971" y="5592793"/>
                </a:moveTo>
                <a:cubicBezTo>
                  <a:pt x="8791226" y="5592137"/>
                  <a:pt x="8796483" y="5593121"/>
                  <a:pt x="8801737" y="5595751"/>
                </a:cubicBezTo>
                <a:lnTo>
                  <a:pt x="8785971" y="5595751"/>
                </a:lnTo>
                <a:lnTo>
                  <a:pt x="8780193" y="5595324"/>
                </a:lnTo>
                <a:close/>
                <a:moveTo>
                  <a:pt x="8912108" y="5564217"/>
                </a:moveTo>
                <a:cubicBezTo>
                  <a:pt x="8880573" y="5564217"/>
                  <a:pt x="8859552" y="5579983"/>
                  <a:pt x="8849038" y="5611518"/>
                </a:cubicBezTo>
                <a:cubicBezTo>
                  <a:pt x="8849038" y="5622028"/>
                  <a:pt x="8843784" y="5632541"/>
                  <a:pt x="8833272" y="5643051"/>
                </a:cubicBezTo>
                <a:lnTo>
                  <a:pt x="8849038" y="5706119"/>
                </a:lnTo>
                <a:cubicBezTo>
                  <a:pt x="8849038" y="5706119"/>
                  <a:pt x="8849038" y="5708746"/>
                  <a:pt x="8849038" y="5714003"/>
                </a:cubicBezTo>
                <a:cubicBezTo>
                  <a:pt x="8849038" y="5719260"/>
                  <a:pt x="8843784" y="5721888"/>
                  <a:pt x="8833272" y="5721888"/>
                </a:cubicBezTo>
                <a:cubicBezTo>
                  <a:pt x="8833272" y="5732399"/>
                  <a:pt x="8838527" y="5742910"/>
                  <a:pt x="8849038" y="5753422"/>
                </a:cubicBezTo>
                <a:cubicBezTo>
                  <a:pt x="8849038" y="5763932"/>
                  <a:pt x="8849038" y="5769189"/>
                  <a:pt x="8849038" y="5769189"/>
                </a:cubicBezTo>
                <a:cubicBezTo>
                  <a:pt x="8838527" y="5779700"/>
                  <a:pt x="8833272" y="5784955"/>
                  <a:pt x="8833272" y="5784955"/>
                </a:cubicBezTo>
                <a:lnTo>
                  <a:pt x="8817506" y="5800722"/>
                </a:lnTo>
                <a:cubicBezTo>
                  <a:pt x="8817506" y="5800722"/>
                  <a:pt x="8814876" y="5803350"/>
                  <a:pt x="8809622" y="5808607"/>
                </a:cubicBezTo>
                <a:cubicBezTo>
                  <a:pt x="8804367" y="5813861"/>
                  <a:pt x="8804367" y="5821746"/>
                  <a:pt x="8809622" y="5832257"/>
                </a:cubicBezTo>
                <a:cubicBezTo>
                  <a:pt x="8814876" y="5842767"/>
                  <a:pt x="8822761" y="5845397"/>
                  <a:pt x="8833272" y="5840140"/>
                </a:cubicBezTo>
                <a:cubicBezTo>
                  <a:pt x="8843784" y="5834884"/>
                  <a:pt x="8849038" y="5827000"/>
                  <a:pt x="8849038" y="5816490"/>
                </a:cubicBezTo>
                <a:cubicBezTo>
                  <a:pt x="8849038" y="5805977"/>
                  <a:pt x="8849038" y="5800722"/>
                  <a:pt x="8849038" y="5800722"/>
                </a:cubicBezTo>
                <a:cubicBezTo>
                  <a:pt x="8859552" y="5800722"/>
                  <a:pt x="8864807" y="5800722"/>
                  <a:pt x="8864807" y="5800722"/>
                </a:cubicBezTo>
                <a:lnTo>
                  <a:pt x="8880573" y="5800722"/>
                </a:lnTo>
                <a:cubicBezTo>
                  <a:pt x="8891084" y="5790212"/>
                  <a:pt x="8901596" y="5779700"/>
                  <a:pt x="8912108" y="5769189"/>
                </a:cubicBezTo>
                <a:cubicBezTo>
                  <a:pt x="8912108" y="5758676"/>
                  <a:pt x="8914737" y="5753422"/>
                  <a:pt x="8919992" y="5753422"/>
                </a:cubicBezTo>
                <a:cubicBezTo>
                  <a:pt x="8925246" y="5753422"/>
                  <a:pt x="8927874" y="5753422"/>
                  <a:pt x="8927874" y="5753422"/>
                </a:cubicBezTo>
                <a:lnTo>
                  <a:pt x="8943642" y="5753422"/>
                </a:lnTo>
                <a:cubicBezTo>
                  <a:pt x="8933129" y="5742910"/>
                  <a:pt x="8933129" y="5732399"/>
                  <a:pt x="8943642" y="5721888"/>
                </a:cubicBezTo>
                <a:cubicBezTo>
                  <a:pt x="8943642" y="5721888"/>
                  <a:pt x="8943642" y="5719260"/>
                  <a:pt x="8943642" y="5714003"/>
                </a:cubicBezTo>
                <a:cubicBezTo>
                  <a:pt x="8943642" y="5708746"/>
                  <a:pt x="8938387" y="5706119"/>
                  <a:pt x="8927874" y="5706119"/>
                </a:cubicBezTo>
                <a:lnTo>
                  <a:pt x="8927874" y="5658818"/>
                </a:lnTo>
                <a:cubicBezTo>
                  <a:pt x="8927874" y="5648307"/>
                  <a:pt x="8930503" y="5643051"/>
                  <a:pt x="8935758" y="5643051"/>
                </a:cubicBezTo>
                <a:cubicBezTo>
                  <a:pt x="8941013" y="5643051"/>
                  <a:pt x="8943642" y="5648307"/>
                  <a:pt x="8943642" y="5658818"/>
                </a:cubicBezTo>
                <a:cubicBezTo>
                  <a:pt x="8943642" y="5669328"/>
                  <a:pt x="8948897" y="5669328"/>
                  <a:pt x="8959408" y="5658818"/>
                </a:cubicBezTo>
                <a:lnTo>
                  <a:pt x="8943642" y="5643051"/>
                </a:lnTo>
                <a:cubicBezTo>
                  <a:pt x="8933129" y="5643051"/>
                  <a:pt x="8933129" y="5632541"/>
                  <a:pt x="8943642" y="5611518"/>
                </a:cubicBezTo>
                <a:cubicBezTo>
                  <a:pt x="8954154" y="5611518"/>
                  <a:pt x="8964663" y="5611518"/>
                  <a:pt x="8975177" y="5611518"/>
                </a:cubicBezTo>
                <a:cubicBezTo>
                  <a:pt x="8975177" y="5622028"/>
                  <a:pt x="8975177" y="5627284"/>
                  <a:pt x="8975177" y="5627284"/>
                </a:cubicBezTo>
                <a:cubicBezTo>
                  <a:pt x="8985688" y="5616775"/>
                  <a:pt x="8988314" y="5606261"/>
                  <a:pt x="8983059" y="5595751"/>
                </a:cubicBezTo>
                <a:cubicBezTo>
                  <a:pt x="8977804" y="5585240"/>
                  <a:pt x="8975177" y="5579983"/>
                  <a:pt x="8975177" y="5579983"/>
                </a:cubicBezTo>
                <a:cubicBezTo>
                  <a:pt x="8975177" y="5579983"/>
                  <a:pt x="8975177" y="5574726"/>
                  <a:pt x="8975177" y="5564217"/>
                </a:cubicBezTo>
                <a:lnTo>
                  <a:pt x="8927874" y="5564217"/>
                </a:lnTo>
                <a:cubicBezTo>
                  <a:pt x="8927874" y="5564217"/>
                  <a:pt x="8922619" y="5564217"/>
                  <a:pt x="8912108" y="5564217"/>
                </a:cubicBezTo>
                <a:close/>
                <a:moveTo>
                  <a:pt x="8738670" y="5564217"/>
                </a:moveTo>
                <a:cubicBezTo>
                  <a:pt x="8717647" y="5574726"/>
                  <a:pt x="8717647" y="5579983"/>
                  <a:pt x="8738670" y="5579983"/>
                </a:cubicBezTo>
                <a:lnTo>
                  <a:pt x="8754437" y="5579983"/>
                </a:lnTo>
                <a:cubicBezTo>
                  <a:pt x="8743925" y="5579983"/>
                  <a:pt x="8738670" y="5574726"/>
                  <a:pt x="8738670" y="5564217"/>
                </a:cubicBezTo>
                <a:close/>
                <a:moveTo>
                  <a:pt x="516126" y="5564217"/>
                </a:moveTo>
                <a:cubicBezTo>
                  <a:pt x="510869" y="5564217"/>
                  <a:pt x="500357" y="5569471"/>
                  <a:pt x="484591" y="5579983"/>
                </a:cubicBezTo>
                <a:cubicBezTo>
                  <a:pt x="468823" y="5590494"/>
                  <a:pt x="460940" y="5601006"/>
                  <a:pt x="460940" y="5611518"/>
                </a:cubicBezTo>
                <a:lnTo>
                  <a:pt x="445172" y="5627284"/>
                </a:lnTo>
                <a:lnTo>
                  <a:pt x="476707" y="5611518"/>
                </a:lnTo>
                <a:cubicBezTo>
                  <a:pt x="476707" y="5611518"/>
                  <a:pt x="484591" y="5603634"/>
                  <a:pt x="500357" y="5587866"/>
                </a:cubicBezTo>
                <a:cubicBezTo>
                  <a:pt x="516126" y="5572099"/>
                  <a:pt x="521381" y="5564217"/>
                  <a:pt x="516126" y="5564217"/>
                </a:cubicBezTo>
                <a:close/>
                <a:moveTo>
                  <a:pt x="8888457" y="5548449"/>
                </a:moveTo>
                <a:cubicBezTo>
                  <a:pt x="8883202" y="5548449"/>
                  <a:pt x="8880573" y="5553704"/>
                  <a:pt x="8880573" y="5564217"/>
                </a:cubicBezTo>
                <a:cubicBezTo>
                  <a:pt x="8891084" y="5564217"/>
                  <a:pt x="8896341" y="5561590"/>
                  <a:pt x="8896341" y="5556333"/>
                </a:cubicBezTo>
                <a:cubicBezTo>
                  <a:pt x="8896341" y="5551076"/>
                  <a:pt x="8893712" y="5548449"/>
                  <a:pt x="8888457" y="5548449"/>
                </a:cubicBezTo>
                <a:close/>
                <a:moveTo>
                  <a:pt x="9290519" y="5532682"/>
                </a:moveTo>
                <a:lnTo>
                  <a:pt x="9306285" y="5548449"/>
                </a:lnTo>
                <a:lnTo>
                  <a:pt x="9274750" y="5564217"/>
                </a:lnTo>
                <a:cubicBezTo>
                  <a:pt x="9274750" y="5564217"/>
                  <a:pt x="9277380" y="5558959"/>
                  <a:pt x="9282634" y="5548449"/>
                </a:cubicBezTo>
                <a:cubicBezTo>
                  <a:pt x="9287889" y="5537939"/>
                  <a:pt x="9290519" y="5532682"/>
                  <a:pt x="9290519" y="5532682"/>
                </a:cubicBezTo>
                <a:close/>
                <a:moveTo>
                  <a:pt x="9227449" y="5532682"/>
                </a:moveTo>
                <a:cubicBezTo>
                  <a:pt x="9206428" y="5564217"/>
                  <a:pt x="9190660" y="5579983"/>
                  <a:pt x="9180149" y="5579983"/>
                </a:cubicBezTo>
                <a:lnTo>
                  <a:pt x="9195915" y="5564217"/>
                </a:lnTo>
                <a:close/>
                <a:moveTo>
                  <a:pt x="8707136" y="5532682"/>
                </a:moveTo>
                <a:lnTo>
                  <a:pt x="8707136" y="5564217"/>
                </a:lnTo>
                <a:cubicBezTo>
                  <a:pt x="8707136" y="5553704"/>
                  <a:pt x="8712390" y="5543193"/>
                  <a:pt x="8722902" y="5532682"/>
                </a:cubicBezTo>
                <a:cubicBezTo>
                  <a:pt x="8722902" y="5532682"/>
                  <a:pt x="8717647" y="5532682"/>
                  <a:pt x="8707136" y="5532682"/>
                </a:cubicBezTo>
                <a:close/>
                <a:moveTo>
                  <a:pt x="8013383" y="5532682"/>
                </a:moveTo>
                <a:lnTo>
                  <a:pt x="8029149" y="5548449"/>
                </a:lnTo>
                <a:lnTo>
                  <a:pt x="8044917" y="5532682"/>
                </a:lnTo>
                <a:cubicBezTo>
                  <a:pt x="8044917" y="5532682"/>
                  <a:pt x="8042288" y="5532682"/>
                  <a:pt x="8037033" y="5532682"/>
                </a:cubicBezTo>
                <a:cubicBezTo>
                  <a:pt x="8031779" y="5532682"/>
                  <a:pt x="8023894" y="5532682"/>
                  <a:pt x="8013383" y="5532682"/>
                </a:cubicBezTo>
                <a:close/>
                <a:moveTo>
                  <a:pt x="8975177" y="5516915"/>
                </a:moveTo>
                <a:cubicBezTo>
                  <a:pt x="8975177" y="5527426"/>
                  <a:pt x="8969922" y="5532682"/>
                  <a:pt x="8959408" y="5532682"/>
                </a:cubicBezTo>
                <a:lnTo>
                  <a:pt x="8959408" y="5548449"/>
                </a:lnTo>
                <a:lnTo>
                  <a:pt x="9006709" y="5548449"/>
                </a:lnTo>
                <a:lnTo>
                  <a:pt x="8990943" y="5516915"/>
                </a:lnTo>
                <a:close/>
                <a:moveTo>
                  <a:pt x="8186820" y="5516915"/>
                </a:moveTo>
                <a:lnTo>
                  <a:pt x="8202588" y="5532682"/>
                </a:lnTo>
                <a:cubicBezTo>
                  <a:pt x="8202588" y="5522170"/>
                  <a:pt x="8202588" y="5516915"/>
                  <a:pt x="8202588" y="5516915"/>
                </a:cubicBezTo>
                <a:close/>
                <a:moveTo>
                  <a:pt x="9258984" y="5501148"/>
                </a:moveTo>
                <a:lnTo>
                  <a:pt x="9258984" y="5548449"/>
                </a:lnTo>
                <a:lnTo>
                  <a:pt x="9243218" y="5548449"/>
                </a:lnTo>
                <a:cubicBezTo>
                  <a:pt x="9243218" y="5537939"/>
                  <a:pt x="9245845" y="5527426"/>
                  <a:pt x="9251100" y="5516915"/>
                </a:cubicBezTo>
                <a:cubicBezTo>
                  <a:pt x="9256355" y="5506405"/>
                  <a:pt x="9258984" y="5501148"/>
                  <a:pt x="9258984" y="5501148"/>
                </a:cubicBezTo>
                <a:close/>
                <a:moveTo>
                  <a:pt x="8927874" y="5501148"/>
                </a:moveTo>
                <a:lnTo>
                  <a:pt x="8896341" y="5532682"/>
                </a:lnTo>
                <a:lnTo>
                  <a:pt x="8912108" y="5516915"/>
                </a:lnTo>
                <a:close/>
                <a:moveTo>
                  <a:pt x="50995" y="5501148"/>
                </a:moveTo>
                <a:cubicBezTo>
                  <a:pt x="50995" y="5501148"/>
                  <a:pt x="56249" y="5501148"/>
                  <a:pt x="66761" y="5501148"/>
                </a:cubicBezTo>
                <a:cubicBezTo>
                  <a:pt x="66761" y="5501148"/>
                  <a:pt x="66761" y="5503775"/>
                  <a:pt x="66761" y="5509032"/>
                </a:cubicBezTo>
                <a:cubicBezTo>
                  <a:pt x="66761" y="5514286"/>
                  <a:pt x="61506" y="5516915"/>
                  <a:pt x="50995" y="5516915"/>
                </a:cubicBezTo>
                <a:cubicBezTo>
                  <a:pt x="50995" y="5516915"/>
                  <a:pt x="50995" y="5514286"/>
                  <a:pt x="50995" y="5509032"/>
                </a:cubicBezTo>
                <a:cubicBezTo>
                  <a:pt x="50995" y="5503775"/>
                  <a:pt x="50995" y="5501148"/>
                  <a:pt x="50995" y="5501148"/>
                </a:cubicBezTo>
                <a:close/>
                <a:moveTo>
                  <a:pt x="9195915" y="5485382"/>
                </a:moveTo>
                <a:lnTo>
                  <a:pt x="9211683" y="5501148"/>
                </a:lnTo>
                <a:lnTo>
                  <a:pt x="9180149" y="5501148"/>
                </a:lnTo>
                <a:cubicBezTo>
                  <a:pt x="9180149" y="5501148"/>
                  <a:pt x="9182778" y="5498520"/>
                  <a:pt x="9188033" y="5493263"/>
                </a:cubicBezTo>
                <a:cubicBezTo>
                  <a:pt x="9193287" y="5488008"/>
                  <a:pt x="9195915" y="5485382"/>
                  <a:pt x="9195915" y="5485382"/>
                </a:cubicBezTo>
                <a:close/>
                <a:moveTo>
                  <a:pt x="334802" y="5485382"/>
                </a:moveTo>
                <a:lnTo>
                  <a:pt x="350570" y="5485382"/>
                </a:lnTo>
                <a:cubicBezTo>
                  <a:pt x="361082" y="5485382"/>
                  <a:pt x="366337" y="5485382"/>
                  <a:pt x="366337" y="5485382"/>
                </a:cubicBezTo>
                <a:cubicBezTo>
                  <a:pt x="366337" y="5485382"/>
                  <a:pt x="361082" y="5490636"/>
                  <a:pt x="350570" y="5501148"/>
                </a:cubicBezTo>
                <a:cubicBezTo>
                  <a:pt x="340060" y="5501148"/>
                  <a:pt x="334802" y="5495891"/>
                  <a:pt x="334802" y="5485382"/>
                </a:cubicBezTo>
                <a:close/>
                <a:moveTo>
                  <a:pt x="8797796" y="5477496"/>
                </a:moveTo>
                <a:cubicBezTo>
                  <a:pt x="8800424" y="5477496"/>
                  <a:pt x="8801737" y="5480126"/>
                  <a:pt x="8801737" y="5485382"/>
                </a:cubicBezTo>
                <a:cubicBezTo>
                  <a:pt x="8801737" y="5495891"/>
                  <a:pt x="8799110" y="5501148"/>
                  <a:pt x="8793853" y="5501148"/>
                </a:cubicBezTo>
                <a:cubicBezTo>
                  <a:pt x="8788599" y="5501148"/>
                  <a:pt x="8785971" y="5501148"/>
                  <a:pt x="8785971" y="5501148"/>
                </a:cubicBezTo>
                <a:lnTo>
                  <a:pt x="8785971" y="5485382"/>
                </a:lnTo>
                <a:cubicBezTo>
                  <a:pt x="8791226" y="5480126"/>
                  <a:pt x="8795169" y="5477496"/>
                  <a:pt x="8797796" y="5477496"/>
                </a:cubicBezTo>
                <a:close/>
                <a:moveTo>
                  <a:pt x="8691367" y="5469612"/>
                </a:moveTo>
                <a:cubicBezTo>
                  <a:pt x="8680856" y="5469612"/>
                  <a:pt x="8675601" y="5472241"/>
                  <a:pt x="8675601" y="5477496"/>
                </a:cubicBezTo>
                <a:cubicBezTo>
                  <a:pt x="8675601" y="5482753"/>
                  <a:pt x="8675601" y="5485382"/>
                  <a:pt x="8675601" y="5485382"/>
                </a:cubicBezTo>
                <a:cubicBezTo>
                  <a:pt x="8675601" y="5485382"/>
                  <a:pt x="8680856" y="5485382"/>
                  <a:pt x="8691367" y="5485382"/>
                </a:cubicBezTo>
                <a:cubicBezTo>
                  <a:pt x="8701881" y="5485382"/>
                  <a:pt x="8707136" y="5480125"/>
                  <a:pt x="8707136" y="5469612"/>
                </a:cubicBezTo>
                <a:cubicBezTo>
                  <a:pt x="8707136" y="5469612"/>
                  <a:pt x="8701881" y="5469612"/>
                  <a:pt x="8691367" y="5469612"/>
                </a:cubicBezTo>
                <a:close/>
                <a:moveTo>
                  <a:pt x="114064" y="5469612"/>
                </a:moveTo>
                <a:cubicBezTo>
                  <a:pt x="114064" y="5480125"/>
                  <a:pt x="114064" y="5485382"/>
                  <a:pt x="114064" y="5485382"/>
                </a:cubicBezTo>
                <a:cubicBezTo>
                  <a:pt x="114064" y="5485382"/>
                  <a:pt x="116691" y="5482753"/>
                  <a:pt x="121948" y="5477496"/>
                </a:cubicBezTo>
                <a:cubicBezTo>
                  <a:pt x="127203" y="5472241"/>
                  <a:pt x="129831" y="5469612"/>
                  <a:pt x="129831" y="5469612"/>
                </a:cubicBezTo>
                <a:cubicBezTo>
                  <a:pt x="129831" y="5469612"/>
                  <a:pt x="124576" y="5469612"/>
                  <a:pt x="114064" y="5469612"/>
                </a:cubicBezTo>
                <a:close/>
                <a:moveTo>
                  <a:pt x="9006709" y="5453846"/>
                </a:moveTo>
                <a:cubicBezTo>
                  <a:pt x="9006709" y="5464358"/>
                  <a:pt x="9006709" y="5469612"/>
                  <a:pt x="9006709" y="5469612"/>
                </a:cubicBezTo>
                <a:cubicBezTo>
                  <a:pt x="9017223" y="5469612"/>
                  <a:pt x="9022478" y="5466986"/>
                  <a:pt x="9022478" y="5461729"/>
                </a:cubicBezTo>
                <a:cubicBezTo>
                  <a:pt x="9022478" y="5456472"/>
                  <a:pt x="9017223" y="5453846"/>
                  <a:pt x="9006709" y="5453846"/>
                </a:cubicBezTo>
                <a:close/>
                <a:moveTo>
                  <a:pt x="8849038" y="5422312"/>
                </a:moveTo>
                <a:lnTo>
                  <a:pt x="8864807" y="5438079"/>
                </a:lnTo>
                <a:cubicBezTo>
                  <a:pt x="8864807" y="5438079"/>
                  <a:pt x="8859552" y="5438079"/>
                  <a:pt x="8849038" y="5438079"/>
                </a:cubicBezTo>
                <a:cubicBezTo>
                  <a:pt x="8849038" y="5438079"/>
                  <a:pt x="8849038" y="5432822"/>
                  <a:pt x="8849038" y="5422312"/>
                </a:cubicBezTo>
                <a:close/>
                <a:moveTo>
                  <a:pt x="9038244" y="5406545"/>
                </a:moveTo>
                <a:lnTo>
                  <a:pt x="9038244" y="5422312"/>
                </a:lnTo>
                <a:cubicBezTo>
                  <a:pt x="9038244" y="5422312"/>
                  <a:pt x="9040873" y="5419685"/>
                  <a:pt x="9046128" y="5414428"/>
                </a:cubicBezTo>
                <a:cubicBezTo>
                  <a:pt x="9051383" y="5409171"/>
                  <a:pt x="9054012" y="5406545"/>
                  <a:pt x="9054012" y="5406545"/>
                </a:cubicBezTo>
                <a:cubicBezTo>
                  <a:pt x="9054012" y="5406545"/>
                  <a:pt x="9048758" y="5406545"/>
                  <a:pt x="9038244" y="5406545"/>
                </a:cubicBezTo>
                <a:close/>
                <a:moveTo>
                  <a:pt x="9322053" y="5390778"/>
                </a:moveTo>
                <a:cubicBezTo>
                  <a:pt x="9322053" y="5401288"/>
                  <a:pt x="9327308" y="5406545"/>
                  <a:pt x="9337820" y="5406545"/>
                </a:cubicBezTo>
                <a:lnTo>
                  <a:pt x="9337820" y="5422312"/>
                </a:lnTo>
                <a:cubicBezTo>
                  <a:pt x="9327308" y="5432822"/>
                  <a:pt x="9319424" y="5438079"/>
                  <a:pt x="9314169" y="5438079"/>
                </a:cubicBezTo>
                <a:cubicBezTo>
                  <a:pt x="9308914" y="5438079"/>
                  <a:pt x="9301030" y="5443335"/>
                  <a:pt x="9290519" y="5453846"/>
                </a:cubicBezTo>
                <a:cubicBezTo>
                  <a:pt x="9280005" y="5464358"/>
                  <a:pt x="9266868" y="5477496"/>
                  <a:pt x="9251100" y="5493263"/>
                </a:cubicBezTo>
                <a:cubicBezTo>
                  <a:pt x="9235334" y="5509032"/>
                  <a:pt x="9227449" y="5516915"/>
                  <a:pt x="9227449" y="5516915"/>
                </a:cubicBezTo>
                <a:lnTo>
                  <a:pt x="9227449" y="5501148"/>
                </a:lnTo>
                <a:cubicBezTo>
                  <a:pt x="9227449" y="5490636"/>
                  <a:pt x="9230079" y="5485382"/>
                  <a:pt x="9235334" y="5485382"/>
                </a:cubicBezTo>
                <a:cubicBezTo>
                  <a:pt x="9240588" y="5485382"/>
                  <a:pt x="9243218" y="5480125"/>
                  <a:pt x="9243218" y="5469612"/>
                </a:cubicBezTo>
                <a:cubicBezTo>
                  <a:pt x="9243218" y="5459103"/>
                  <a:pt x="9240588" y="5456472"/>
                  <a:pt x="9235334" y="5461729"/>
                </a:cubicBezTo>
                <a:cubicBezTo>
                  <a:pt x="9230079" y="5466986"/>
                  <a:pt x="9222195" y="5469612"/>
                  <a:pt x="9211683" y="5469612"/>
                </a:cubicBezTo>
                <a:lnTo>
                  <a:pt x="9243218" y="5438079"/>
                </a:lnTo>
                <a:cubicBezTo>
                  <a:pt x="9253729" y="5438079"/>
                  <a:pt x="9258984" y="5438079"/>
                  <a:pt x="9258984" y="5438079"/>
                </a:cubicBezTo>
                <a:lnTo>
                  <a:pt x="9258984" y="5422312"/>
                </a:lnTo>
                <a:cubicBezTo>
                  <a:pt x="9258984" y="5422312"/>
                  <a:pt x="9264239" y="5422312"/>
                  <a:pt x="9274750" y="5422312"/>
                </a:cubicBezTo>
                <a:cubicBezTo>
                  <a:pt x="9274750" y="5411801"/>
                  <a:pt x="9282634" y="5406545"/>
                  <a:pt x="9298401" y="5406545"/>
                </a:cubicBezTo>
                <a:cubicBezTo>
                  <a:pt x="9314169" y="5406545"/>
                  <a:pt x="9322053" y="5401288"/>
                  <a:pt x="9322053" y="5390778"/>
                </a:cubicBezTo>
                <a:close/>
                <a:moveTo>
                  <a:pt x="8171054" y="5390778"/>
                </a:moveTo>
                <a:lnTo>
                  <a:pt x="8107985" y="5406545"/>
                </a:lnTo>
                <a:lnTo>
                  <a:pt x="8123753" y="5406545"/>
                </a:lnTo>
                <a:lnTo>
                  <a:pt x="8123753" y="5422312"/>
                </a:lnTo>
                <a:cubicBezTo>
                  <a:pt x="8113239" y="5432822"/>
                  <a:pt x="8107985" y="5440707"/>
                  <a:pt x="8107985" y="5445962"/>
                </a:cubicBezTo>
                <a:cubicBezTo>
                  <a:pt x="8107985" y="5451219"/>
                  <a:pt x="8107985" y="5453846"/>
                  <a:pt x="8107985" y="5453846"/>
                </a:cubicBezTo>
                <a:cubicBezTo>
                  <a:pt x="8097473" y="5453846"/>
                  <a:pt x="8084334" y="5461729"/>
                  <a:pt x="8068568" y="5477496"/>
                </a:cubicBezTo>
                <a:cubicBezTo>
                  <a:pt x="8052799" y="5493263"/>
                  <a:pt x="8044917" y="5506405"/>
                  <a:pt x="8044917" y="5516915"/>
                </a:cubicBezTo>
                <a:lnTo>
                  <a:pt x="8092218" y="5469612"/>
                </a:lnTo>
                <a:lnTo>
                  <a:pt x="8107985" y="5453846"/>
                </a:lnTo>
                <a:lnTo>
                  <a:pt x="8107985" y="5469612"/>
                </a:lnTo>
                <a:lnTo>
                  <a:pt x="8139519" y="5453846"/>
                </a:lnTo>
                <a:cubicBezTo>
                  <a:pt x="8129008" y="5443335"/>
                  <a:pt x="8131635" y="5432822"/>
                  <a:pt x="8147403" y="5422312"/>
                </a:cubicBezTo>
                <a:cubicBezTo>
                  <a:pt x="8163170" y="5411801"/>
                  <a:pt x="8171054" y="5401288"/>
                  <a:pt x="8171054" y="5390778"/>
                </a:cubicBezTo>
                <a:close/>
                <a:moveTo>
                  <a:pt x="9385120" y="5375011"/>
                </a:moveTo>
                <a:lnTo>
                  <a:pt x="9385120" y="5390778"/>
                </a:lnTo>
                <a:cubicBezTo>
                  <a:pt x="9385120" y="5401288"/>
                  <a:pt x="9379866" y="5401288"/>
                  <a:pt x="9369354" y="5390778"/>
                </a:cubicBezTo>
                <a:close/>
                <a:moveTo>
                  <a:pt x="9306285" y="5359243"/>
                </a:moveTo>
                <a:lnTo>
                  <a:pt x="9322053" y="5359243"/>
                </a:lnTo>
                <a:lnTo>
                  <a:pt x="9306285" y="5375011"/>
                </a:lnTo>
                <a:cubicBezTo>
                  <a:pt x="9306285" y="5375011"/>
                  <a:pt x="9306285" y="5369754"/>
                  <a:pt x="9306285" y="5359243"/>
                </a:cubicBezTo>
                <a:close/>
                <a:moveTo>
                  <a:pt x="8864807" y="5343477"/>
                </a:moveTo>
                <a:lnTo>
                  <a:pt x="8880573" y="5359243"/>
                </a:lnTo>
                <a:lnTo>
                  <a:pt x="8864807" y="5375011"/>
                </a:lnTo>
                <a:cubicBezTo>
                  <a:pt x="8864807" y="5364500"/>
                  <a:pt x="8864807" y="5359243"/>
                  <a:pt x="8864807" y="5359243"/>
                </a:cubicBezTo>
                <a:cubicBezTo>
                  <a:pt x="8864807" y="5359243"/>
                  <a:pt x="8864807" y="5353987"/>
                  <a:pt x="8864807" y="5343477"/>
                </a:cubicBezTo>
                <a:close/>
                <a:moveTo>
                  <a:pt x="9448190" y="5327711"/>
                </a:moveTo>
                <a:cubicBezTo>
                  <a:pt x="9448190" y="5327711"/>
                  <a:pt x="9448190" y="5330337"/>
                  <a:pt x="9448190" y="5335593"/>
                </a:cubicBezTo>
                <a:cubicBezTo>
                  <a:pt x="9448190" y="5340849"/>
                  <a:pt x="9448190" y="5343477"/>
                  <a:pt x="9448190" y="5343477"/>
                </a:cubicBezTo>
                <a:lnTo>
                  <a:pt x="9432421" y="5343477"/>
                </a:lnTo>
                <a:cubicBezTo>
                  <a:pt x="9432421" y="5343477"/>
                  <a:pt x="9437676" y="5338220"/>
                  <a:pt x="9448190" y="5327711"/>
                </a:cubicBezTo>
                <a:close/>
                <a:moveTo>
                  <a:pt x="8178938" y="5327711"/>
                </a:moveTo>
                <a:cubicBezTo>
                  <a:pt x="8173683" y="5327711"/>
                  <a:pt x="8171054" y="5338220"/>
                  <a:pt x="8171054" y="5359243"/>
                </a:cubicBezTo>
                <a:lnTo>
                  <a:pt x="8171054" y="5375011"/>
                </a:lnTo>
                <a:cubicBezTo>
                  <a:pt x="8181565" y="5375011"/>
                  <a:pt x="8186820" y="5369754"/>
                  <a:pt x="8186820" y="5359243"/>
                </a:cubicBezTo>
                <a:cubicBezTo>
                  <a:pt x="8186820" y="5348734"/>
                  <a:pt x="8186820" y="5340849"/>
                  <a:pt x="8186820" y="5335593"/>
                </a:cubicBezTo>
                <a:cubicBezTo>
                  <a:pt x="8186820" y="5330337"/>
                  <a:pt x="8184193" y="5327711"/>
                  <a:pt x="8178938" y="5327711"/>
                </a:cubicBezTo>
                <a:close/>
                <a:moveTo>
                  <a:pt x="9337820" y="5311942"/>
                </a:moveTo>
                <a:lnTo>
                  <a:pt x="9353586" y="5311942"/>
                </a:lnTo>
                <a:cubicBezTo>
                  <a:pt x="9343074" y="5322454"/>
                  <a:pt x="9337820" y="5327711"/>
                  <a:pt x="9337820" y="5327711"/>
                </a:cubicBezTo>
                <a:lnTo>
                  <a:pt x="9322053" y="5343477"/>
                </a:lnTo>
                <a:close/>
                <a:moveTo>
                  <a:pt x="9393002" y="5302088"/>
                </a:moveTo>
                <a:cubicBezTo>
                  <a:pt x="9393002" y="5300774"/>
                  <a:pt x="9395632" y="5301430"/>
                  <a:pt x="9400889" y="5304059"/>
                </a:cubicBezTo>
                <a:cubicBezTo>
                  <a:pt x="9411400" y="5309314"/>
                  <a:pt x="9416655" y="5311942"/>
                  <a:pt x="9416655" y="5311942"/>
                </a:cubicBezTo>
                <a:lnTo>
                  <a:pt x="9400889" y="5311942"/>
                </a:lnTo>
                <a:cubicBezTo>
                  <a:pt x="9395632" y="5306687"/>
                  <a:pt x="9393002" y="5303403"/>
                  <a:pt x="9393002" y="5302088"/>
                </a:cubicBezTo>
                <a:close/>
                <a:moveTo>
                  <a:pt x="9038244" y="5296176"/>
                </a:moveTo>
                <a:cubicBezTo>
                  <a:pt x="9038244" y="5296176"/>
                  <a:pt x="9038244" y="5301430"/>
                  <a:pt x="9038244" y="5311942"/>
                </a:cubicBezTo>
                <a:cubicBezTo>
                  <a:pt x="9038244" y="5311942"/>
                  <a:pt x="9032989" y="5311942"/>
                  <a:pt x="9022478" y="5311942"/>
                </a:cubicBezTo>
                <a:cubicBezTo>
                  <a:pt x="9022478" y="5301430"/>
                  <a:pt x="9027732" y="5296176"/>
                  <a:pt x="9038244" y="5296176"/>
                </a:cubicBezTo>
                <a:close/>
                <a:moveTo>
                  <a:pt x="8849038" y="5296176"/>
                </a:moveTo>
                <a:cubicBezTo>
                  <a:pt x="8849038" y="5296176"/>
                  <a:pt x="8846411" y="5298802"/>
                  <a:pt x="8841156" y="5304059"/>
                </a:cubicBezTo>
                <a:cubicBezTo>
                  <a:pt x="8835902" y="5309314"/>
                  <a:pt x="8833272" y="5311942"/>
                  <a:pt x="8833272" y="5311942"/>
                </a:cubicBezTo>
                <a:lnTo>
                  <a:pt x="8833272" y="5327711"/>
                </a:lnTo>
                <a:cubicBezTo>
                  <a:pt x="8833272" y="5327711"/>
                  <a:pt x="8838527" y="5317199"/>
                  <a:pt x="8849038" y="5296176"/>
                </a:cubicBezTo>
                <a:close/>
                <a:moveTo>
                  <a:pt x="9258984" y="5280408"/>
                </a:moveTo>
                <a:lnTo>
                  <a:pt x="9227449" y="5343477"/>
                </a:lnTo>
                <a:cubicBezTo>
                  <a:pt x="9206428" y="5364500"/>
                  <a:pt x="9195915" y="5369754"/>
                  <a:pt x="9195915" y="5359243"/>
                </a:cubicBezTo>
                <a:cubicBezTo>
                  <a:pt x="9195915" y="5348734"/>
                  <a:pt x="9206428" y="5332964"/>
                  <a:pt x="9227449" y="5311942"/>
                </a:cubicBezTo>
                <a:cubicBezTo>
                  <a:pt x="9248473" y="5290919"/>
                  <a:pt x="9258984" y="5280408"/>
                  <a:pt x="9258984" y="5280408"/>
                </a:cubicBezTo>
                <a:close/>
                <a:moveTo>
                  <a:pt x="9069778" y="5248873"/>
                </a:moveTo>
                <a:cubicBezTo>
                  <a:pt x="9069778" y="5259385"/>
                  <a:pt x="9072408" y="5264640"/>
                  <a:pt x="9077663" y="5264640"/>
                </a:cubicBezTo>
                <a:cubicBezTo>
                  <a:pt x="9082917" y="5264640"/>
                  <a:pt x="9085545" y="5259385"/>
                  <a:pt x="9085545" y="5248873"/>
                </a:cubicBezTo>
                <a:cubicBezTo>
                  <a:pt x="9085545" y="5248873"/>
                  <a:pt x="9080290" y="5248873"/>
                  <a:pt x="9069778" y="5248873"/>
                </a:cubicBezTo>
                <a:close/>
                <a:moveTo>
                  <a:pt x="8959408" y="5217341"/>
                </a:moveTo>
                <a:cubicBezTo>
                  <a:pt x="8938387" y="5217341"/>
                  <a:pt x="8927874" y="5233106"/>
                  <a:pt x="8927874" y="5264640"/>
                </a:cubicBezTo>
                <a:lnTo>
                  <a:pt x="8919992" y="5264640"/>
                </a:lnTo>
                <a:cubicBezTo>
                  <a:pt x="8904223" y="5264640"/>
                  <a:pt x="8901596" y="5269897"/>
                  <a:pt x="8912108" y="5280408"/>
                </a:cubicBezTo>
                <a:cubicBezTo>
                  <a:pt x="8922619" y="5290919"/>
                  <a:pt x="8917362" y="5301430"/>
                  <a:pt x="8896341" y="5311942"/>
                </a:cubicBezTo>
                <a:cubicBezTo>
                  <a:pt x="8896341" y="5311942"/>
                  <a:pt x="8885828" y="5322454"/>
                  <a:pt x="8864807" y="5343477"/>
                </a:cubicBezTo>
                <a:cubicBezTo>
                  <a:pt x="8843784" y="5353987"/>
                  <a:pt x="8838527" y="5364500"/>
                  <a:pt x="8849038" y="5375011"/>
                </a:cubicBezTo>
                <a:cubicBezTo>
                  <a:pt x="8859552" y="5385521"/>
                  <a:pt x="8864807" y="5390778"/>
                  <a:pt x="8864807" y="5390778"/>
                </a:cubicBezTo>
                <a:cubicBezTo>
                  <a:pt x="8864807" y="5390778"/>
                  <a:pt x="8859552" y="5396035"/>
                  <a:pt x="8849038" y="5406545"/>
                </a:cubicBezTo>
                <a:cubicBezTo>
                  <a:pt x="8849038" y="5406545"/>
                  <a:pt x="8846411" y="5409171"/>
                  <a:pt x="8841156" y="5414428"/>
                </a:cubicBezTo>
                <a:cubicBezTo>
                  <a:pt x="8835902" y="5419685"/>
                  <a:pt x="8833272" y="5427569"/>
                  <a:pt x="8833272" y="5438079"/>
                </a:cubicBezTo>
                <a:cubicBezTo>
                  <a:pt x="8833272" y="5459103"/>
                  <a:pt x="8822761" y="5469612"/>
                  <a:pt x="8801737" y="5469612"/>
                </a:cubicBezTo>
                <a:lnTo>
                  <a:pt x="8801737" y="5453846"/>
                </a:lnTo>
                <a:cubicBezTo>
                  <a:pt x="8812249" y="5443335"/>
                  <a:pt x="8814876" y="5435451"/>
                  <a:pt x="8809622" y="5430195"/>
                </a:cubicBezTo>
                <a:cubicBezTo>
                  <a:pt x="8804367" y="5424939"/>
                  <a:pt x="8796483" y="5432822"/>
                  <a:pt x="8785971" y="5453846"/>
                </a:cubicBezTo>
                <a:lnTo>
                  <a:pt x="8770203" y="5438079"/>
                </a:lnTo>
                <a:cubicBezTo>
                  <a:pt x="8770203" y="5438079"/>
                  <a:pt x="8764948" y="5438079"/>
                  <a:pt x="8754437" y="5438079"/>
                </a:cubicBezTo>
                <a:lnTo>
                  <a:pt x="8754437" y="5422312"/>
                </a:lnTo>
                <a:cubicBezTo>
                  <a:pt x="8764948" y="5411801"/>
                  <a:pt x="8770203" y="5411801"/>
                  <a:pt x="8770203" y="5422312"/>
                </a:cubicBezTo>
                <a:lnTo>
                  <a:pt x="8775769" y="5400054"/>
                </a:lnTo>
                <a:lnTo>
                  <a:pt x="8768232" y="5404573"/>
                </a:lnTo>
                <a:cubicBezTo>
                  <a:pt x="8764291" y="5405889"/>
                  <a:pt x="8759691" y="5406545"/>
                  <a:pt x="8754437" y="5406545"/>
                </a:cubicBezTo>
                <a:lnTo>
                  <a:pt x="8738670" y="5422312"/>
                </a:lnTo>
                <a:cubicBezTo>
                  <a:pt x="8738670" y="5432822"/>
                  <a:pt x="8741298" y="5438079"/>
                  <a:pt x="8746552" y="5438079"/>
                </a:cubicBezTo>
                <a:cubicBezTo>
                  <a:pt x="8751807" y="5438079"/>
                  <a:pt x="8754437" y="5443335"/>
                  <a:pt x="8754437" y="5453846"/>
                </a:cubicBezTo>
                <a:cubicBezTo>
                  <a:pt x="8743925" y="5453846"/>
                  <a:pt x="8738670" y="5453846"/>
                  <a:pt x="8738670" y="5453846"/>
                </a:cubicBezTo>
                <a:cubicBezTo>
                  <a:pt x="8728157" y="5453846"/>
                  <a:pt x="8722902" y="5459103"/>
                  <a:pt x="8722902" y="5469612"/>
                </a:cubicBezTo>
                <a:lnTo>
                  <a:pt x="8722902" y="5485382"/>
                </a:lnTo>
                <a:cubicBezTo>
                  <a:pt x="8712390" y="5495891"/>
                  <a:pt x="8712390" y="5506405"/>
                  <a:pt x="8722902" y="5516915"/>
                </a:cubicBezTo>
                <a:lnTo>
                  <a:pt x="8738670" y="5485382"/>
                </a:lnTo>
                <a:lnTo>
                  <a:pt x="8754437" y="5469612"/>
                </a:lnTo>
                <a:lnTo>
                  <a:pt x="8754437" y="5485382"/>
                </a:lnTo>
                <a:cubicBezTo>
                  <a:pt x="8764948" y="5474869"/>
                  <a:pt x="8770203" y="5469612"/>
                  <a:pt x="8770203" y="5469612"/>
                </a:cubicBezTo>
                <a:cubicBezTo>
                  <a:pt x="8780717" y="5469612"/>
                  <a:pt x="8780717" y="5474869"/>
                  <a:pt x="8770203" y="5485382"/>
                </a:cubicBezTo>
                <a:cubicBezTo>
                  <a:pt x="8759691" y="5495891"/>
                  <a:pt x="8757066" y="5506405"/>
                  <a:pt x="8762321" y="5516915"/>
                </a:cubicBezTo>
                <a:cubicBezTo>
                  <a:pt x="8767576" y="5527426"/>
                  <a:pt x="8775458" y="5532682"/>
                  <a:pt x="8785971" y="5532682"/>
                </a:cubicBezTo>
                <a:lnTo>
                  <a:pt x="8785971" y="5548449"/>
                </a:lnTo>
                <a:cubicBezTo>
                  <a:pt x="8775458" y="5548449"/>
                  <a:pt x="8767576" y="5548449"/>
                  <a:pt x="8762321" y="5548449"/>
                </a:cubicBezTo>
                <a:cubicBezTo>
                  <a:pt x="8757066" y="5548449"/>
                  <a:pt x="8754437" y="5551076"/>
                  <a:pt x="8754437" y="5556333"/>
                </a:cubicBezTo>
                <a:cubicBezTo>
                  <a:pt x="8754437" y="5561590"/>
                  <a:pt x="8757066" y="5564217"/>
                  <a:pt x="8762321" y="5564217"/>
                </a:cubicBezTo>
                <a:cubicBezTo>
                  <a:pt x="8767576" y="5564217"/>
                  <a:pt x="8767576" y="5569471"/>
                  <a:pt x="8762321" y="5579983"/>
                </a:cubicBezTo>
                <a:cubicBezTo>
                  <a:pt x="8758378" y="5587866"/>
                  <a:pt x="8761829" y="5592793"/>
                  <a:pt x="8772667" y="5594764"/>
                </a:cubicBezTo>
                <a:lnTo>
                  <a:pt x="8780193" y="5595324"/>
                </a:lnTo>
                <a:lnTo>
                  <a:pt x="8770203" y="5599693"/>
                </a:lnTo>
                <a:cubicBezTo>
                  <a:pt x="8759693" y="5607576"/>
                  <a:pt x="8749180" y="5622028"/>
                  <a:pt x="8738670" y="5643051"/>
                </a:cubicBezTo>
                <a:cubicBezTo>
                  <a:pt x="8738670" y="5653564"/>
                  <a:pt x="8738670" y="5658818"/>
                  <a:pt x="8738670" y="5658818"/>
                </a:cubicBezTo>
                <a:cubicBezTo>
                  <a:pt x="8738670" y="5658818"/>
                  <a:pt x="8733414" y="5658818"/>
                  <a:pt x="8722902" y="5658818"/>
                </a:cubicBezTo>
                <a:lnTo>
                  <a:pt x="8691367" y="5674585"/>
                </a:lnTo>
                <a:cubicBezTo>
                  <a:pt x="8691367" y="5674585"/>
                  <a:pt x="8686113" y="5674585"/>
                  <a:pt x="8675601" y="5674585"/>
                </a:cubicBezTo>
                <a:cubicBezTo>
                  <a:pt x="8665090" y="5674585"/>
                  <a:pt x="8659833" y="5679842"/>
                  <a:pt x="8659833" y="5690352"/>
                </a:cubicBezTo>
                <a:cubicBezTo>
                  <a:pt x="8659833" y="5700864"/>
                  <a:pt x="8654578" y="5700864"/>
                  <a:pt x="8644067" y="5690352"/>
                </a:cubicBezTo>
                <a:lnTo>
                  <a:pt x="8675601" y="5658818"/>
                </a:lnTo>
                <a:cubicBezTo>
                  <a:pt x="8675601" y="5658818"/>
                  <a:pt x="8675601" y="5653564"/>
                  <a:pt x="8675601" y="5643051"/>
                </a:cubicBezTo>
                <a:cubicBezTo>
                  <a:pt x="8675601" y="5632541"/>
                  <a:pt x="8670346" y="5624657"/>
                  <a:pt x="8659833" y="5619401"/>
                </a:cubicBezTo>
                <a:cubicBezTo>
                  <a:pt x="8649321" y="5614144"/>
                  <a:pt x="8638812" y="5616775"/>
                  <a:pt x="8628300" y="5627284"/>
                </a:cubicBezTo>
                <a:cubicBezTo>
                  <a:pt x="8628300" y="5627284"/>
                  <a:pt x="8628300" y="5622028"/>
                  <a:pt x="8628300" y="5611518"/>
                </a:cubicBezTo>
                <a:cubicBezTo>
                  <a:pt x="8628300" y="5611518"/>
                  <a:pt x="8628300" y="5606261"/>
                  <a:pt x="8628300" y="5595751"/>
                </a:cubicBezTo>
                <a:cubicBezTo>
                  <a:pt x="8638812" y="5595751"/>
                  <a:pt x="8644067" y="5590494"/>
                  <a:pt x="8644067" y="5579983"/>
                </a:cubicBezTo>
                <a:lnTo>
                  <a:pt x="8628300" y="5564217"/>
                </a:lnTo>
                <a:cubicBezTo>
                  <a:pt x="8617787" y="5574726"/>
                  <a:pt x="8612532" y="5590494"/>
                  <a:pt x="8612532" y="5611518"/>
                </a:cubicBezTo>
                <a:lnTo>
                  <a:pt x="8596766" y="5627284"/>
                </a:lnTo>
                <a:lnTo>
                  <a:pt x="8580997" y="5643051"/>
                </a:lnTo>
                <a:cubicBezTo>
                  <a:pt x="8580997" y="5653564"/>
                  <a:pt x="8570486" y="5664075"/>
                  <a:pt x="8549465" y="5674585"/>
                </a:cubicBezTo>
                <a:lnTo>
                  <a:pt x="8533696" y="5706119"/>
                </a:lnTo>
                <a:lnTo>
                  <a:pt x="8533696" y="5721888"/>
                </a:lnTo>
                <a:cubicBezTo>
                  <a:pt x="8533696" y="5721888"/>
                  <a:pt x="8528442" y="5727143"/>
                  <a:pt x="8517930" y="5737653"/>
                </a:cubicBezTo>
                <a:cubicBezTo>
                  <a:pt x="8528442" y="5748165"/>
                  <a:pt x="8528442" y="5758676"/>
                  <a:pt x="8517930" y="5769189"/>
                </a:cubicBezTo>
                <a:cubicBezTo>
                  <a:pt x="8517930" y="5769189"/>
                  <a:pt x="8512676" y="5774446"/>
                  <a:pt x="8502162" y="5784955"/>
                </a:cubicBezTo>
                <a:lnTo>
                  <a:pt x="8486396" y="5784955"/>
                </a:lnTo>
                <a:lnTo>
                  <a:pt x="8486396" y="5800722"/>
                </a:lnTo>
                <a:cubicBezTo>
                  <a:pt x="8486396" y="5800722"/>
                  <a:pt x="8486396" y="5805977"/>
                  <a:pt x="8486396" y="5816490"/>
                </a:cubicBezTo>
                <a:lnTo>
                  <a:pt x="8470629" y="5816490"/>
                </a:lnTo>
                <a:lnTo>
                  <a:pt x="8454861" y="5800722"/>
                </a:lnTo>
                <a:lnTo>
                  <a:pt x="8454861" y="5816490"/>
                </a:lnTo>
                <a:cubicBezTo>
                  <a:pt x="8454861" y="5827000"/>
                  <a:pt x="8460116" y="5837513"/>
                  <a:pt x="8470629" y="5848024"/>
                </a:cubicBezTo>
                <a:lnTo>
                  <a:pt x="8486396" y="5863790"/>
                </a:lnTo>
                <a:cubicBezTo>
                  <a:pt x="8475884" y="5863790"/>
                  <a:pt x="8465375" y="5861163"/>
                  <a:pt x="8454861" y="5855907"/>
                </a:cubicBezTo>
                <a:cubicBezTo>
                  <a:pt x="8444349" y="5850651"/>
                  <a:pt x="8436465" y="5850651"/>
                  <a:pt x="8431211" y="5855907"/>
                </a:cubicBezTo>
                <a:lnTo>
                  <a:pt x="8426481" y="5863790"/>
                </a:lnTo>
                <a:lnTo>
                  <a:pt x="8423326" y="5863790"/>
                </a:lnTo>
                <a:lnTo>
                  <a:pt x="8425752" y="5865004"/>
                </a:lnTo>
                <a:lnTo>
                  <a:pt x="8425299" y="5865762"/>
                </a:lnTo>
                <a:cubicBezTo>
                  <a:pt x="8423983" y="5869704"/>
                  <a:pt x="8423326" y="5874304"/>
                  <a:pt x="8423326" y="5879558"/>
                </a:cubicBezTo>
                <a:lnTo>
                  <a:pt x="8439095" y="5879558"/>
                </a:lnTo>
                <a:lnTo>
                  <a:pt x="8437660" y="5870958"/>
                </a:lnTo>
                <a:lnTo>
                  <a:pt x="8454861" y="5879558"/>
                </a:lnTo>
                <a:cubicBezTo>
                  <a:pt x="8454861" y="5890070"/>
                  <a:pt x="8460116" y="5890070"/>
                  <a:pt x="8470629" y="5879558"/>
                </a:cubicBezTo>
                <a:cubicBezTo>
                  <a:pt x="8481141" y="5879558"/>
                  <a:pt x="8486396" y="5879558"/>
                  <a:pt x="8486396" y="5879558"/>
                </a:cubicBezTo>
                <a:cubicBezTo>
                  <a:pt x="8486396" y="5879558"/>
                  <a:pt x="8486396" y="5884815"/>
                  <a:pt x="8486396" y="5895325"/>
                </a:cubicBezTo>
                <a:cubicBezTo>
                  <a:pt x="8486396" y="5895325"/>
                  <a:pt x="8483766" y="5895325"/>
                  <a:pt x="8478511" y="5895325"/>
                </a:cubicBezTo>
                <a:cubicBezTo>
                  <a:pt x="8473257" y="5895325"/>
                  <a:pt x="8468000" y="5895325"/>
                  <a:pt x="8462745" y="5895325"/>
                </a:cubicBezTo>
                <a:cubicBezTo>
                  <a:pt x="8457490" y="5895325"/>
                  <a:pt x="8449606" y="5900582"/>
                  <a:pt x="8439095" y="5911092"/>
                </a:cubicBezTo>
                <a:lnTo>
                  <a:pt x="8439095" y="5926859"/>
                </a:lnTo>
                <a:cubicBezTo>
                  <a:pt x="8449606" y="5926859"/>
                  <a:pt x="8454861" y="5926859"/>
                  <a:pt x="8454861" y="5926859"/>
                </a:cubicBezTo>
                <a:lnTo>
                  <a:pt x="8486396" y="5911092"/>
                </a:lnTo>
                <a:cubicBezTo>
                  <a:pt x="8496907" y="5911092"/>
                  <a:pt x="8502162" y="5911092"/>
                  <a:pt x="8502162" y="5911092"/>
                </a:cubicBezTo>
                <a:lnTo>
                  <a:pt x="8517930" y="5879558"/>
                </a:lnTo>
                <a:cubicBezTo>
                  <a:pt x="8517930" y="5869047"/>
                  <a:pt x="8517930" y="5863790"/>
                  <a:pt x="8517930" y="5863790"/>
                </a:cubicBezTo>
                <a:cubicBezTo>
                  <a:pt x="8517930" y="5853281"/>
                  <a:pt x="8523185" y="5848024"/>
                  <a:pt x="8533696" y="5848024"/>
                </a:cubicBezTo>
                <a:lnTo>
                  <a:pt x="8549465" y="5816490"/>
                </a:lnTo>
                <a:lnTo>
                  <a:pt x="8628300" y="5784955"/>
                </a:lnTo>
                <a:lnTo>
                  <a:pt x="8628300" y="5769189"/>
                </a:lnTo>
                <a:cubicBezTo>
                  <a:pt x="8617787" y="5779700"/>
                  <a:pt x="8612532" y="5782327"/>
                  <a:pt x="8612532" y="5777072"/>
                </a:cubicBezTo>
                <a:cubicBezTo>
                  <a:pt x="8612532" y="5771815"/>
                  <a:pt x="8612532" y="5763932"/>
                  <a:pt x="8612532" y="5753422"/>
                </a:cubicBezTo>
                <a:cubicBezTo>
                  <a:pt x="8612532" y="5742910"/>
                  <a:pt x="8617787" y="5737653"/>
                  <a:pt x="8628300" y="5737653"/>
                </a:cubicBezTo>
                <a:cubicBezTo>
                  <a:pt x="8638812" y="5737653"/>
                  <a:pt x="8644067" y="5732399"/>
                  <a:pt x="8644067" y="5721888"/>
                </a:cubicBezTo>
                <a:lnTo>
                  <a:pt x="8659833" y="5706119"/>
                </a:lnTo>
                <a:cubicBezTo>
                  <a:pt x="8659833" y="5706119"/>
                  <a:pt x="8659833" y="5708746"/>
                  <a:pt x="8659833" y="5714003"/>
                </a:cubicBezTo>
                <a:cubicBezTo>
                  <a:pt x="8659833" y="5719260"/>
                  <a:pt x="8665090" y="5721888"/>
                  <a:pt x="8675601" y="5721888"/>
                </a:cubicBezTo>
                <a:lnTo>
                  <a:pt x="8691367" y="5706119"/>
                </a:lnTo>
                <a:cubicBezTo>
                  <a:pt x="8691367" y="5695609"/>
                  <a:pt x="8699252" y="5690352"/>
                  <a:pt x="8715018" y="5690352"/>
                </a:cubicBezTo>
                <a:cubicBezTo>
                  <a:pt x="8730786" y="5690352"/>
                  <a:pt x="8738670" y="5700864"/>
                  <a:pt x="8738670" y="5721888"/>
                </a:cubicBezTo>
                <a:lnTo>
                  <a:pt x="8738670" y="5737653"/>
                </a:lnTo>
                <a:lnTo>
                  <a:pt x="8754437" y="5753422"/>
                </a:lnTo>
                <a:lnTo>
                  <a:pt x="8754437" y="5769189"/>
                </a:lnTo>
                <a:cubicBezTo>
                  <a:pt x="8764948" y="5758676"/>
                  <a:pt x="8770203" y="5753422"/>
                  <a:pt x="8770203" y="5753422"/>
                </a:cubicBezTo>
                <a:lnTo>
                  <a:pt x="8785971" y="5737653"/>
                </a:lnTo>
                <a:lnTo>
                  <a:pt x="8785971" y="5706119"/>
                </a:lnTo>
                <a:lnTo>
                  <a:pt x="8770203" y="5706119"/>
                </a:lnTo>
                <a:cubicBezTo>
                  <a:pt x="8770203" y="5695609"/>
                  <a:pt x="8775458" y="5685095"/>
                  <a:pt x="8785971" y="5674585"/>
                </a:cubicBezTo>
                <a:cubicBezTo>
                  <a:pt x="8806992" y="5664075"/>
                  <a:pt x="8817506" y="5658818"/>
                  <a:pt x="8817506" y="5658818"/>
                </a:cubicBezTo>
                <a:cubicBezTo>
                  <a:pt x="8817506" y="5658818"/>
                  <a:pt x="8817506" y="5653564"/>
                  <a:pt x="8817506" y="5643051"/>
                </a:cubicBezTo>
                <a:cubicBezTo>
                  <a:pt x="8817506" y="5632541"/>
                  <a:pt x="8817506" y="5624657"/>
                  <a:pt x="8817506" y="5619401"/>
                </a:cubicBezTo>
                <a:cubicBezTo>
                  <a:pt x="8817506" y="5614144"/>
                  <a:pt x="8822761" y="5611518"/>
                  <a:pt x="8833272" y="5611518"/>
                </a:cubicBezTo>
                <a:cubicBezTo>
                  <a:pt x="8833272" y="5601006"/>
                  <a:pt x="8830643" y="5585240"/>
                  <a:pt x="8825388" y="5564217"/>
                </a:cubicBezTo>
                <a:cubicBezTo>
                  <a:pt x="8820133" y="5543193"/>
                  <a:pt x="8822761" y="5532682"/>
                  <a:pt x="8833272" y="5532682"/>
                </a:cubicBezTo>
                <a:lnTo>
                  <a:pt x="8849038" y="5516915"/>
                </a:lnTo>
                <a:cubicBezTo>
                  <a:pt x="8849038" y="5506405"/>
                  <a:pt x="8851668" y="5501148"/>
                  <a:pt x="8856923" y="5501148"/>
                </a:cubicBezTo>
                <a:cubicBezTo>
                  <a:pt x="8862177" y="5501148"/>
                  <a:pt x="8864807" y="5498520"/>
                  <a:pt x="8864807" y="5493263"/>
                </a:cubicBezTo>
                <a:cubicBezTo>
                  <a:pt x="8864807" y="5488008"/>
                  <a:pt x="8864807" y="5485382"/>
                  <a:pt x="8864807" y="5485382"/>
                </a:cubicBezTo>
                <a:lnTo>
                  <a:pt x="8864807" y="5469612"/>
                </a:lnTo>
                <a:lnTo>
                  <a:pt x="8880573" y="5453846"/>
                </a:lnTo>
                <a:lnTo>
                  <a:pt x="8880573" y="5438079"/>
                </a:lnTo>
                <a:lnTo>
                  <a:pt x="8896341" y="5438079"/>
                </a:lnTo>
                <a:lnTo>
                  <a:pt x="8912108" y="5453846"/>
                </a:lnTo>
                <a:cubicBezTo>
                  <a:pt x="8922619" y="5453846"/>
                  <a:pt x="8922619" y="5448589"/>
                  <a:pt x="8912108" y="5438079"/>
                </a:cubicBezTo>
                <a:cubicBezTo>
                  <a:pt x="8912108" y="5427569"/>
                  <a:pt x="8914737" y="5417055"/>
                  <a:pt x="8919992" y="5406545"/>
                </a:cubicBezTo>
                <a:cubicBezTo>
                  <a:pt x="8925246" y="5396035"/>
                  <a:pt x="8933129" y="5390778"/>
                  <a:pt x="8943642" y="5390778"/>
                </a:cubicBezTo>
                <a:lnTo>
                  <a:pt x="8959408" y="5390778"/>
                </a:lnTo>
                <a:cubicBezTo>
                  <a:pt x="8959408" y="5390778"/>
                  <a:pt x="8964663" y="5390778"/>
                  <a:pt x="8975177" y="5390778"/>
                </a:cubicBezTo>
                <a:cubicBezTo>
                  <a:pt x="8975177" y="5390778"/>
                  <a:pt x="8972547" y="5393405"/>
                  <a:pt x="8967293" y="5398662"/>
                </a:cubicBezTo>
                <a:cubicBezTo>
                  <a:pt x="8962038" y="5403919"/>
                  <a:pt x="8959408" y="5406545"/>
                  <a:pt x="8959408" y="5406545"/>
                </a:cubicBezTo>
                <a:cubicBezTo>
                  <a:pt x="8948897" y="5406545"/>
                  <a:pt x="8943642" y="5411801"/>
                  <a:pt x="8943642" y="5422312"/>
                </a:cubicBezTo>
                <a:cubicBezTo>
                  <a:pt x="8943642" y="5432822"/>
                  <a:pt x="8941013" y="5438079"/>
                  <a:pt x="8935758" y="5438079"/>
                </a:cubicBezTo>
                <a:cubicBezTo>
                  <a:pt x="8930503" y="5438079"/>
                  <a:pt x="8927874" y="5443335"/>
                  <a:pt x="8927874" y="5453846"/>
                </a:cubicBezTo>
                <a:cubicBezTo>
                  <a:pt x="8938387" y="5464358"/>
                  <a:pt x="8948897" y="5459103"/>
                  <a:pt x="8959408" y="5438079"/>
                </a:cubicBezTo>
                <a:cubicBezTo>
                  <a:pt x="8959408" y="5427569"/>
                  <a:pt x="8964663" y="5417055"/>
                  <a:pt x="8975177" y="5406545"/>
                </a:cubicBezTo>
                <a:cubicBezTo>
                  <a:pt x="8985688" y="5406545"/>
                  <a:pt x="8993572" y="5406545"/>
                  <a:pt x="8998827" y="5406545"/>
                </a:cubicBezTo>
                <a:cubicBezTo>
                  <a:pt x="9004082" y="5406545"/>
                  <a:pt x="9006709" y="5406545"/>
                  <a:pt x="9006709" y="5406545"/>
                </a:cubicBezTo>
                <a:cubicBezTo>
                  <a:pt x="9006709" y="5396035"/>
                  <a:pt x="9011966" y="5390778"/>
                  <a:pt x="9022478" y="5390778"/>
                </a:cubicBezTo>
                <a:cubicBezTo>
                  <a:pt x="9075033" y="5390778"/>
                  <a:pt x="9085545" y="5380268"/>
                  <a:pt x="9054012" y="5359243"/>
                </a:cubicBezTo>
                <a:lnTo>
                  <a:pt x="9069778" y="5296176"/>
                </a:lnTo>
                <a:lnTo>
                  <a:pt x="9069778" y="5280408"/>
                </a:lnTo>
                <a:cubicBezTo>
                  <a:pt x="9069778" y="5269897"/>
                  <a:pt x="9064524" y="5269897"/>
                  <a:pt x="9054012" y="5280408"/>
                </a:cubicBezTo>
                <a:cubicBezTo>
                  <a:pt x="9043499" y="5280408"/>
                  <a:pt x="9038244" y="5275152"/>
                  <a:pt x="9038244" y="5264640"/>
                </a:cubicBezTo>
                <a:lnTo>
                  <a:pt x="9006709" y="5296176"/>
                </a:lnTo>
                <a:cubicBezTo>
                  <a:pt x="9006709" y="5306687"/>
                  <a:pt x="9001455" y="5311942"/>
                  <a:pt x="8990943" y="5311942"/>
                </a:cubicBezTo>
                <a:cubicBezTo>
                  <a:pt x="8980431" y="5322454"/>
                  <a:pt x="8975177" y="5322454"/>
                  <a:pt x="8975177" y="5311942"/>
                </a:cubicBezTo>
                <a:lnTo>
                  <a:pt x="8959408" y="5311942"/>
                </a:lnTo>
                <a:cubicBezTo>
                  <a:pt x="8959408" y="5332964"/>
                  <a:pt x="8962038" y="5346104"/>
                  <a:pt x="8967293" y="5351361"/>
                </a:cubicBezTo>
                <a:cubicBezTo>
                  <a:pt x="8972547" y="5356614"/>
                  <a:pt x="8969922" y="5364500"/>
                  <a:pt x="8959408" y="5375011"/>
                </a:cubicBezTo>
                <a:cubicBezTo>
                  <a:pt x="8948897" y="5385521"/>
                  <a:pt x="8938387" y="5390778"/>
                  <a:pt x="8927874" y="5390778"/>
                </a:cubicBezTo>
                <a:lnTo>
                  <a:pt x="8912108" y="5390778"/>
                </a:lnTo>
                <a:lnTo>
                  <a:pt x="8896341" y="5390778"/>
                </a:lnTo>
                <a:cubicBezTo>
                  <a:pt x="8896341" y="5369754"/>
                  <a:pt x="8906853" y="5359243"/>
                  <a:pt x="8927874" y="5359243"/>
                </a:cubicBezTo>
                <a:lnTo>
                  <a:pt x="8943642" y="5343477"/>
                </a:lnTo>
                <a:cubicBezTo>
                  <a:pt x="8943642" y="5343477"/>
                  <a:pt x="8943642" y="5332964"/>
                  <a:pt x="8943642" y="5311942"/>
                </a:cubicBezTo>
                <a:cubicBezTo>
                  <a:pt x="8943642" y="5301430"/>
                  <a:pt x="8943642" y="5290919"/>
                  <a:pt x="8943642" y="5280408"/>
                </a:cubicBezTo>
                <a:cubicBezTo>
                  <a:pt x="8943642" y="5269897"/>
                  <a:pt x="8948897" y="5264640"/>
                  <a:pt x="8959408" y="5264640"/>
                </a:cubicBezTo>
                <a:lnTo>
                  <a:pt x="8959408" y="5248873"/>
                </a:lnTo>
                <a:lnTo>
                  <a:pt x="8959408" y="5233106"/>
                </a:lnTo>
                <a:close/>
                <a:moveTo>
                  <a:pt x="9000404" y="5182653"/>
                </a:moveTo>
                <a:lnTo>
                  <a:pt x="8990943" y="5185805"/>
                </a:lnTo>
                <a:lnTo>
                  <a:pt x="8990943" y="5201572"/>
                </a:lnTo>
                <a:close/>
                <a:moveTo>
                  <a:pt x="9511257" y="5170039"/>
                </a:moveTo>
                <a:lnTo>
                  <a:pt x="9527025" y="5170039"/>
                </a:lnTo>
                <a:cubicBezTo>
                  <a:pt x="9527025" y="5180548"/>
                  <a:pt x="9529652" y="5185805"/>
                  <a:pt x="9534909" y="5185805"/>
                </a:cubicBezTo>
                <a:cubicBezTo>
                  <a:pt x="9540164" y="5185805"/>
                  <a:pt x="9548046" y="5185805"/>
                  <a:pt x="9558560" y="5185805"/>
                </a:cubicBezTo>
                <a:cubicBezTo>
                  <a:pt x="9569071" y="5175294"/>
                  <a:pt x="9574326" y="5175294"/>
                  <a:pt x="9574326" y="5185805"/>
                </a:cubicBezTo>
                <a:cubicBezTo>
                  <a:pt x="9563814" y="5185805"/>
                  <a:pt x="9558560" y="5191062"/>
                  <a:pt x="9558560" y="5201572"/>
                </a:cubicBezTo>
                <a:cubicBezTo>
                  <a:pt x="9558560" y="5212084"/>
                  <a:pt x="9555930" y="5217341"/>
                  <a:pt x="9550675" y="5217341"/>
                </a:cubicBezTo>
                <a:cubicBezTo>
                  <a:pt x="9545421" y="5217341"/>
                  <a:pt x="9542791" y="5214712"/>
                  <a:pt x="9542791" y="5209455"/>
                </a:cubicBezTo>
                <a:cubicBezTo>
                  <a:pt x="9542791" y="5204199"/>
                  <a:pt x="9532280" y="5201572"/>
                  <a:pt x="9511257" y="5201572"/>
                </a:cubicBezTo>
                <a:close/>
                <a:moveTo>
                  <a:pt x="9101313" y="5170039"/>
                </a:moveTo>
                <a:lnTo>
                  <a:pt x="9101313" y="5185805"/>
                </a:lnTo>
                <a:lnTo>
                  <a:pt x="9117079" y="5185805"/>
                </a:lnTo>
                <a:cubicBezTo>
                  <a:pt x="9106568" y="5175294"/>
                  <a:pt x="9101313" y="5170039"/>
                  <a:pt x="9101313" y="5170039"/>
                </a:cubicBezTo>
                <a:close/>
                <a:moveTo>
                  <a:pt x="9314169" y="5154271"/>
                </a:moveTo>
                <a:cubicBezTo>
                  <a:pt x="9319424" y="5154271"/>
                  <a:pt x="9327308" y="5154271"/>
                  <a:pt x="9337820" y="5154271"/>
                </a:cubicBezTo>
                <a:cubicBezTo>
                  <a:pt x="9327308" y="5164782"/>
                  <a:pt x="9322053" y="5170039"/>
                  <a:pt x="9322053" y="5170039"/>
                </a:cubicBezTo>
                <a:lnTo>
                  <a:pt x="9306285" y="5170039"/>
                </a:lnTo>
                <a:cubicBezTo>
                  <a:pt x="9306285" y="5159528"/>
                  <a:pt x="9308914" y="5154271"/>
                  <a:pt x="9314169" y="5154271"/>
                </a:cubicBezTo>
                <a:close/>
                <a:moveTo>
                  <a:pt x="8255801" y="5151316"/>
                </a:moveTo>
                <a:cubicBezTo>
                  <a:pt x="8243976" y="5153287"/>
                  <a:pt x="8226239" y="5170039"/>
                  <a:pt x="8202588" y="5201572"/>
                </a:cubicBezTo>
                <a:lnTo>
                  <a:pt x="8171054" y="5201572"/>
                </a:lnTo>
                <a:cubicBezTo>
                  <a:pt x="8160542" y="5212084"/>
                  <a:pt x="8155285" y="5217341"/>
                  <a:pt x="8155285" y="5217341"/>
                </a:cubicBezTo>
                <a:lnTo>
                  <a:pt x="8092218" y="5296176"/>
                </a:lnTo>
                <a:lnTo>
                  <a:pt x="8092218" y="5311942"/>
                </a:lnTo>
                <a:lnTo>
                  <a:pt x="8092218" y="5327711"/>
                </a:lnTo>
                <a:cubicBezTo>
                  <a:pt x="8081707" y="5327711"/>
                  <a:pt x="8073823" y="5327711"/>
                  <a:pt x="8068568" y="5327711"/>
                </a:cubicBezTo>
                <a:cubicBezTo>
                  <a:pt x="8063313" y="5327711"/>
                  <a:pt x="8055429" y="5327711"/>
                  <a:pt x="8044917" y="5327711"/>
                </a:cubicBezTo>
                <a:lnTo>
                  <a:pt x="8029149" y="5343477"/>
                </a:lnTo>
                <a:lnTo>
                  <a:pt x="8044917" y="5311942"/>
                </a:lnTo>
                <a:cubicBezTo>
                  <a:pt x="8044917" y="5301430"/>
                  <a:pt x="8055429" y="5285663"/>
                  <a:pt x="8076450" y="5264640"/>
                </a:cubicBezTo>
                <a:cubicBezTo>
                  <a:pt x="8097473" y="5243616"/>
                  <a:pt x="8107985" y="5233106"/>
                  <a:pt x="8107985" y="5233106"/>
                </a:cubicBezTo>
                <a:lnTo>
                  <a:pt x="8013383" y="5233106"/>
                </a:lnTo>
                <a:cubicBezTo>
                  <a:pt x="7992360" y="5233106"/>
                  <a:pt x="7976593" y="5238363"/>
                  <a:pt x="7966082" y="5248873"/>
                </a:cubicBezTo>
                <a:cubicBezTo>
                  <a:pt x="7955568" y="5259385"/>
                  <a:pt x="7955568" y="5269897"/>
                  <a:pt x="7966082" y="5280408"/>
                </a:cubicBezTo>
                <a:lnTo>
                  <a:pt x="7950314" y="5280408"/>
                </a:lnTo>
                <a:cubicBezTo>
                  <a:pt x="7929293" y="5269897"/>
                  <a:pt x="7908267" y="5280408"/>
                  <a:pt x="7887246" y="5311942"/>
                </a:cubicBezTo>
                <a:cubicBezTo>
                  <a:pt x="7876733" y="5322454"/>
                  <a:pt x="7853082" y="5348734"/>
                  <a:pt x="7816293" y="5390778"/>
                </a:cubicBezTo>
                <a:cubicBezTo>
                  <a:pt x="7779504" y="5432822"/>
                  <a:pt x="7755853" y="5464358"/>
                  <a:pt x="7745342" y="5485382"/>
                </a:cubicBezTo>
                <a:cubicBezTo>
                  <a:pt x="7713807" y="5527426"/>
                  <a:pt x="7671761" y="5574726"/>
                  <a:pt x="7619205" y="5627284"/>
                </a:cubicBezTo>
                <a:lnTo>
                  <a:pt x="7619205" y="5643051"/>
                </a:lnTo>
                <a:cubicBezTo>
                  <a:pt x="7629717" y="5643051"/>
                  <a:pt x="7634972" y="5643051"/>
                  <a:pt x="7634972" y="5643051"/>
                </a:cubicBezTo>
                <a:lnTo>
                  <a:pt x="7634972" y="5658818"/>
                </a:lnTo>
                <a:cubicBezTo>
                  <a:pt x="7624460" y="5658818"/>
                  <a:pt x="7619205" y="5661445"/>
                  <a:pt x="7619205" y="5666702"/>
                </a:cubicBezTo>
                <a:cubicBezTo>
                  <a:pt x="7619205" y="5671959"/>
                  <a:pt x="7613951" y="5677214"/>
                  <a:pt x="7603437" y="5682469"/>
                </a:cubicBezTo>
                <a:cubicBezTo>
                  <a:pt x="7592926" y="5687726"/>
                  <a:pt x="7587671" y="5695609"/>
                  <a:pt x="7587671" y="5706119"/>
                </a:cubicBezTo>
                <a:lnTo>
                  <a:pt x="7571902" y="5690352"/>
                </a:lnTo>
                <a:cubicBezTo>
                  <a:pt x="7550882" y="5648307"/>
                  <a:pt x="7535115" y="5632541"/>
                  <a:pt x="7524602" y="5643051"/>
                </a:cubicBezTo>
                <a:cubicBezTo>
                  <a:pt x="7514090" y="5653564"/>
                  <a:pt x="7514090" y="5664075"/>
                  <a:pt x="7524602" y="5674585"/>
                </a:cubicBezTo>
                <a:cubicBezTo>
                  <a:pt x="7524602" y="5685095"/>
                  <a:pt x="7524602" y="5690352"/>
                  <a:pt x="7524602" y="5690352"/>
                </a:cubicBezTo>
                <a:cubicBezTo>
                  <a:pt x="7514090" y="5700864"/>
                  <a:pt x="7508835" y="5708746"/>
                  <a:pt x="7508835" y="5714003"/>
                </a:cubicBezTo>
                <a:cubicBezTo>
                  <a:pt x="7508835" y="5719260"/>
                  <a:pt x="7514090" y="5724514"/>
                  <a:pt x="7524602" y="5729769"/>
                </a:cubicBezTo>
                <a:cubicBezTo>
                  <a:pt x="7535115" y="5735026"/>
                  <a:pt x="7542997" y="5742910"/>
                  <a:pt x="7548252" y="5753422"/>
                </a:cubicBezTo>
                <a:cubicBezTo>
                  <a:pt x="7553507" y="5763932"/>
                  <a:pt x="7553507" y="5777072"/>
                  <a:pt x="7548252" y="5792839"/>
                </a:cubicBezTo>
                <a:cubicBezTo>
                  <a:pt x="7542997" y="5808607"/>
                  <a:pt x="7540370" y="5816490"/>
                  <a:pt x="7540370" y="5816490"/>
                </a:cubicBezTo>
                <a:cubicBezTo>
                  <a:pt x="7550882" y="5827000"/>
                  <a:pt x="7598182" y="5784955"/>
                  <a:pt x="7682273" y="5690352"/>
                </a:cubicBezTo>
                <a:cubicBezTo>
                  <a:pt x="7703296" y="5658818"/>
                  <a:pt x="7719062" y="5632541"/>
                  <a:pt x="7729576" y="5611518"/>
                </a:cubicBezTo>
                <a:lnTo>
                  <a:pt x="7745342" y="5579983"/>
                </a:lnTo>
                <a:cubicBezTo>
                  <a:pt x="7745342" y="5590494"/>
                  <a:pt x="7750597" y="5585240"/>
                  <a:pt x="7761108" y="5564217"/>
                </a:cubicBezTo>
                <a:cubicBezTo>
                  <a:pt x="7792643" y="5522170"/>
                  <a:pt x="7829432" y="5501148"/>
                  <a:pt x="7871478" y="5501148"/>
                </a:cubicBezTo>
                <a:cubicBezTo>
                  <a:pt x="7892501" y="5501148"/>
                  <a:pt x="7905642" y="5495891"/>
                  <a:pt x="7910897" y="5485382"/>
                </a:cubicBezTo>
                <a:cubicBezTo>
                  <a:pt x="7916152" y="5474869"/>
                  <a:pt x="7918779" y="5477496"/>
                  <a:pt x="7918779" y="5493263"/>
                </a:cubicBezTo>
                <a:cubicBezTo>
                  <a:pt x="7918779" y="5509032"/>
                  <a:pt x="7924034" y="5516915"/>
                  <a:pt x="7934547" y="5516915"/>
                </a:cubicBezTo>
                <a:cubicBezTo>
                  <a:pt x="7966082" y="5516915"/>
                  <a:pt x="7981848" y="5501148"/>
                  <a:pt x="7981848" y="5469612"/>
                </a:cubicBezTo>
                <a:lnTo>
                  <a:pt x="7981848" y="5485382"/>
                </a:lnTo>
                <a:cubicBezTo>
                  <a:pt x="7981848" y="5495891"/>
                  <a:pt x="7981848" y="5506405"/>
                  <a:pt x="7981848" y="5516915"/>
                </a:cubicBezTo>
                <a:lnTo>
                  <a:pt x="8029149" y="5485382"/>
                </a:lnTo>
                <a:lnTo>
                  <a:pt x="8060684" y="5438079"/>
                </a:lnTo>
                <a:cubicBezTo>
                  <a:pt x="8060684" y="5438079"/>
                  <a:pt x="8071195" y="5424939"/>
                  <a:pt x="8092218" y="5398662"/>
                </a:cubicBezTo>
                <a:cubicBezTo>
                  <a:pt x="8113239" y="5372384"/>
                  <a:pt x="8123753" y="5359243"/>
                  <a:pt x="8123753" y="5359243"/>
                </a:cubicBezTo>
                <a:cubicBezTo>
                  <a:pt x="8134264" y="5359243"/>
                  <a:pt x="8144774" y="5348734"/>
                  <a:pt x="8155285" y="5327711"/>
                </a:cubicBezTo>
                <a:lnTo>
                  <a:pt x="8171054" y="5296176"/>
                </a:lnTo>
                <a:cubicBezTo>
                  <a:pt x="8181565" y="5296176"/>
                  <a:pt x="8186820" y="5296176"/>
                  <a:pt x="8186820" y="5296176"/>
                </a:cubicBezTo>
                <a:cubicBezTo>
                  <a:pt x="8186820" y="5296176"/>
                  <a:pt x="8189449" y="5290919"/>
                  <a:pt x="8194704" y="5280408"/>
                </a:cubicBezTo>
                <a:cubicBezTo>
                  <a:pt x="8199959" y="5269897"/>
                  <a:pt x="8202588" y="5259385"/>
                  <a:pt x="8202588" y="5248873"/>
                </a:cubicBezTo>
                <a:cubicBezTo>
                  <a:pt x="8202588" y="5248873"/>
                  <a:pt x="8207843" y="5243616"/>
                  <a:pt x="8218355" y="5233106"/>
                </a:cubicBezTo>
                <a:cubicBezTo>
                  <a:pt x="8228866" y="5222595"/>
                  <a:pt x="8234123" y="5212084"/>
                  <a:pt x="8234123" y="5201572"/>
                </a:cubicBezTo>
                <a:cubicBezTo>
                  <a:pt x="8265655" y="5170039"/>
                  <a:pt x="8276169" y="5154271"/>
                  <a:pt x="8265655" y="5154271"/>
                </a:cubicBezTo>
                <a:cubicBezTo>
                  <a:pt x="8263028" y="5151644"/>
                  <a:pt x="8259744" y="5150658"/>
                  <a:pt x="8255801" y="5151316"/>
                </a:cubicBezTo>
                <a:close/>
                <a:moveTo>
                  <a:pt x="9590092" y="5138505"/>
                </a:moveTo>
                <a:cubicBezTo>
                  <a:pt x="9590092" y="5149015"/>
                  <a:pt x="9587465" y="5154271"/>
                  <a:pt x="9582210" y="5154271"/>
                </a:cubicBezTo>
                <a:cubicBezTo>
                  <a:pt x="9576955" y="5154271"/>
                  <a:pt x="9574326" y="5151644"/>
                  <a:pt x="9574326" y="5146387"/>
                </a:cubicBezTo>
                <a:cubicBezTo>
                  <a:pt x="9574326" y="5141131"/>
                  <a:pt x="9579581" y="5138505"/>
                  <a:pt x="9590092" y="5138505"/>
                </a:cubicBezTo>
                <a:close/>
                <a:moveTo>
                  <a:pt x="8975177" y="5106970"/>
                </a:moveTo>
                <a:lnTo>
                  <a:pt x="8975177" y="5122737"/>
                </a:lnTo>
                <a:lnTo>
                  <a:pt x="8990943" y="5122737"/>
                </a:lnTo>
                <a:cubicBezTo>
                  <a:pt x="8990943" y="5112227"/>
                  <a:pt x="8985688" y="5106970"/>
                  <a:pt x="8975177" y="5106970"/>
                </a:cubicBezTo>
                <a:close/>
                <a:moveTo>
                  <a:pt x="9621627" y="5075436"/>
                </a:moveTo>
                <a:cubicBezTo>
                  <a:pt x="9632140" y="5075436"/>
                  <a:pt x="9637395" y="5078063"/>
                  <a:pt x="9637395" y="5083320"/>
                </a:cubicBezTo>
                <a:cubicBezTo>
                  <a:pt x="9637395" y="5088574"/>
                  <a:pt x="9632140" y="5096459"/>
                  <a:pt x="9621627" y="5106970"/>
                </a:cubicBezTo>
                <a:cubicBezTo>
                  <a:pt x="9590092" y="5127994"/>
                  <a:pt x="9574326" y="5133248"/>
                  <a:pt x="9574326" y="5122737"/>
                </a:cubicBezTo>
                <a:lnTo>
                  <a:pt x="9574326" y="5106970"/>
                </a:lnTo>
                <a:cubicBezTo>
                  <a:pt x="9595349" y="5106970"/>
                  <a:pt x="9605861" y="5101714"/>
                  <a:pt x="9605861" y="5091203"/>
                </a:cubicBezTo>
                <a:cubicBezTo>
                  <a:pt x="9605861" y="5080693"/>
                  <a:pt x="9611115" y="5075436"/>
                  <a:pt x="9621627" y="5075436"/>
                </a:cubicBezTo>
                <a:close/>
                <a:moveTo>
                  <a:pt x="9085545" y="5075436"/>
                </a:moveTo>
                <a:cubicBezTo>
                  <a:pt x="9075033" y="5075436"/>
                  <a:pt x="9067149" y="5080693"/>
                  <a:pt x="9061894" y="5091203"/>
                </a:cubicBezTo>
                <a:cubicBezTo>
                  <a:pt x="9056640" y="5101714"/>
                  <a:pt x="9054012" y="5106970"/>
                  <a:pt x="9054012" y="5106970"/>
                </a:cubicBezTo>
                <a:lnTo>
                  <a:pt x="9038244" y="5091203"/>
                </a:lnTo>
                <a:cubicBezTo>
                  <a:pt x="9027732" y="5091203"/>
                  <a:pt x="9027732" y="5096459"/>
                  <a:pt x="9038244" y="5106970"/>
                </a:cubicBezTo>
                <a:cubicBezTo>
                  <a:pt x="9038244" y="5117481"/>
                  <a:pt x="9038244" y="5125364"/>
                  <a:pt x="9038244" y="5130621"/>
                </a:cubicBezTo>
                <a:cubicBezTo>
                  <a:pt x="9038244" y="5135878"/>
                  <a:pt x="9043499" y="5133248"/>
                  <a:pt x="9054012" y="5122737"/>
                </a:cubicBezTo>
                <a:lnTo>
                  <a:pt x="9085545" y="5091203"/>
                </a:lnTo>
                <a:cubicBezTo>
                  <a:pt x="9085545" y="5080693"/>
                  <a:pt x="9085545" y="5075436"/>
                  <a:pt x="9085545" y="5075436"/>
                </a:cubicBezTo>
                <a:close/>
                <a:moveTo>
                  <a:pt x="9653161" y="5028135"/>
                </a:moveTo>
                <a:lnTo>
                  <a:pt x="9653161" y="5059670"/>
                </a:lnTo>
                <a:lnTo>
                  <a:pt x="9637395" y="5059670"/>
                </a:lnTo>
                <a:cubicBezTo>
                  <a:pt x="9637395" y="5049157"/>
                  <a:pt x="9642650" y="5038646"/>
                  <a:pt x="9653161" y="5028135"/>
                </a:cubicBezTo>
                <a:close/>
                <a:moveTo>
                  <a:pt x="9621627" y="5028135"/>
                </a:moveTo>
                <a:lnTo>
                  <a:pt x="9621627" y="5043900"/>
                </a:lnTo>
                <a:cubicBezTo>
                  <a:pt x="9632140" y="5054413"/>
                  <a:pt x="9634766" y="5059670"/>
                  <a:pt x="9629511" y="5059670"/>
                </a:cubicBezTo>
                <a:cubicBezTo>
                  <a:pt x="9624256" y="5059670"/>
                  <a:pt x="9618999" y="5057042"/>
                  <a:pt x="9613745" y="5051785"/>
                </a:cubicBezTo>
                <a:cubicBezTo>
                  <a:pt x="9608488" y="5046529"/>
                  <a:pt x="9611115" y="5038646"/>
                  <a:pt x="9621627" y="5028135"/>
                </a:cubicBezTo>
                <a:close/>
                <a:moveTo>
                  <a:pt x="9006709" y="5012369"/>
                </a:moveTo>
                <a:cubicBezTo>
                  <a:pt x="9006709" y="5022878"/>
                  <a:pt x="9006709" y="5028135"/>
                  <a:pt x="9006709" y="5028135"/>
                </a:cubicBezTo>
                <a:cubicBezTo>
                  <a:pt x="9006709" y="5028135"/>
                  <a:pt x="9001455" y="5028135"/>
                  <a:pt x="8990943" y="5028135"/>
                </a:cubicBezTo>
                <a:cubicBezTo>
                  <a:pt x="8980431" y="5038646"/>
                  <a:pt x="8975177" y="5043900"/>
                  <a:pt x="8975177" y="5043900"/>
                </a:cubicBezTo>
                <a:lnTo>
                  <a:pt x="8990943" y="5059670"/>
                </a:lnTo>
                <a:cubicBezTo>
                  <a:pt x="8980431" y="5070179"/>
                  <a:pt x="8980431" y="5075436"/>
                  <a:pt x="8990943" y="5075436"/>
                </a:cubicBezTo>
                <a:cubicBezTo>
                  <a:pt x="9001455" y="5075436"/>
                  <a:pt x="9006709" y="5080693"/>
                  <a:pt x="9006709" y="5091203"/>
                </a:cubicBezTo>
                <a:cubicBezTo>
                  <a:pt x="9017223" y="5080693"/>
                  <a:pt x="9017223" y="5075436"/>
                  <a:pt x="9006709" y="5075436"/>
                </a:cubicBezTo>
                <a:lnTo>
                  <a:pt x="9022478" y="5043900"/>
                </a:lnTo>
                <a:cubicBezTo>
                  <a:pt x="9022478" y="5022878"/>
                  <a:pt x="9022478" y="5012369"/>
                  <a:pt x="9022478" y="5012369"/>
                </a:cubicBezTo>
                <a:cubicBezTo>
                  <a:pt x="9011966" y="5012369"/>
                  <a:pt x="9006709" y="5012369"/>
                  <a:pt x="9006709" y="5012369"/>
                </a:cubicBezTo>
                <a:close/>
                <a:moveTo>
                  <a:pt x="9099343" y="4984774"/>
                </a:moveTo>
                <a:cubicBezTo>
                  <a:pt x="9095402" y="4984774"/>
                  <a:pt x="9090802" y="4986088"/>
                  <a:pt x="9085545" y="4988716"/>
                </a:cubicBezTo>
                <a:cubicBezTo>
                  <a:pt x="9075033" y="4993973"/>
                  <a:pt x="9069778" y="4996599"/>
                  <a:pt x="9069778" y="4996599"/>
                </a:cubicBezTo>
                <a:lnTo>
                  <a:pt x="9069778" y="5028135"/>
                </a:lnTo>
                <a:lnTo>
                  <a:pt x="9101313" y="5043900"/>
                </a:lnTo>
                <a:cubicBezTo>
                  <a:pt x="9101313" y="5043900"/>
                  <a:pt x="9106568" y="5038646"/>
                  <a:pt x="9117079" y="5028135"/>
                </a:cubicBezTo>
                <a:cubicBezTo>
                  <a:pt x="9127593" y="5017623"/>
                  <a:pt x="9124964" y="5012369"/>
                  <a:pt x="9109197" y="5012369"/>
                </a:cubicBezTo>
                <a:cubicBezTo>
                  <a:pt x="9093429" y="5012369"/>
                  <a:pt x="9085545" y="5012369"/>
                  <a:pt x="9085545" y="5012369"/>
                </a:cubicBezTo>
                <a:cubicBezTo>
                  <a:pt x="9085545" y="5012369"/>
                  <a:pt x="9088174" y="5009738"/>
                  <a:pt x="9093429" y="5004485"/>
                </a:cubicBezTo>
                <a:cubicBezTo>
                  <a:pt x="9098684" y="4999228"/>
                  <a:pt x="9101313" y="4996599"/>
                  <a:pt x="9101313" y="4996599"/>
                </a:cubicBezTo>
                <a:cubicBezTo>
                  <a:pt x="9111825" y="4996599"/>
                  <a:pt x="9114452" y="4993973"/>
                  <a:pt x="9109197" y="4988716"/>
                </a:cubicBezTo>
                <a:cubicBezTo>
                  <a:pt x="9106570" y="4986088"/>
                  <a:pt x="9103286" y="4984774"/>
                  <a:pt x="9099343" y="4984774"/>
                </a:cubicBezTo>
                <a:close/>
                <a:moveTo>
                  <a:pt x="9101313" y="4965065"/>
                </a:moveTo>
                <a:cubicBezTo>
                  <a:pt x="9111825" y="4965065"/>
                  <a:pt x="9117079" y="4970322"/>
                  <a:pt x="9117079" y="4980834"/>
                </a:cubicBezTo>
                <a:cubicBezTo>
                  <a:pt x="9117079" y="4991344"/>
                  <a:pt x="9119709" y="4993973"/>
                  <a:pt x="9124964" y="4988716"/>
                </a:cubicBezTo>
                <a:cubicBezTo>
                  <a:pt x="9130218" y="4983459"/>
                  <a:pt x="9132848" y="4975577"/>
                  <a:pt x="9132848" y="4965065"/>
                </a:cubicBezTo>
                <a:close/>
                <a:moveTo>
                  <a:pt x="8454861" y="4965065"/>
                </a:moveTo>
                <a:cubicBezTo>
                  <a:pt x="8454861" y="4965065"/>
                  <a:pt x="8452234" y="4967692"/>
                  <a:pt x="8446979" y="4972949"/>
                </a:cubicBezTo>
                <a:cubicBezTo>
                  <a:pt x="8441722" y="4978206"/>
                  <a:pt x="8439095" y="4980834"/>
                  <a:pt x="8439095" y="4980834"/>
                </a:cubicBezTo>
                <a:lnTo>
                  <a:pt x="8454861" y="4980834"/>
                </a:lnTo>
                <a:cubicBezTo>
                  <a:pt x="8465375" y="4980834"/>
                  <a:pt x="8470629" y="4975577"/>
                  <a:pt x="8470629" y="4965065"/>
                </a:cubicBezTo>
                <a:close/>
                <a:moveTo>
                  <a:pt x="9676812" y="4955211"/>
                </a:moveTo>
                <a:cubicBezTo>
                  <a:pt x="9679439" y="4956526"/>
                  <a:pt x="9679439" y="4959809"/>
                  <a:pt x="9676812" y="4965065"/>
                </a:cubicBezTo>
                <a:cubicBezTo>
                  <a:pt x="9671557" y="4975577"/>
                  <a:pt x="9663673" y="4980834"/>
                  <a:pt x="9653161" y="4980834"/>
                </a:cubicBezTo>
                <a:cubicBezTo>
                  <a:pt x="9642650" y="4980834"/>
                  <a:pt x="9632140" y="4986088"/>
                  <a:pt x="9621627" y="4996599"/>
                </a:cubicBezTo>
                <a:lnTo>
                  <a:pt x="9605861" y="4980834"/>
                </a:lnTo>
                <a:cubicBezTo>
                  <a:pt x="9616372" y="4970322"/>
                  <a:pt x="9624256" y="4965065"/>
                  <a:pt x="9629511" y="4965065"/>
                </a:cubicBezTo>
                <a:cubicBezTo>
                  <a:pt x="9634766" y="4965065"/>
                  <a:pt x="9645277" y="4962438"/>
                  <a:pt x="9661046" y="4957184"/>
                </a:cubicBezTo>
                <a:cubicBezTo>
                  <a:pt x="9668928" y="4954555"/>
                  <a:pt x="9674184" y="4953896"/>
                  <a:pt x="9676812" y="4955211"/>
                </a:cubicBezTo>
                <a:close/>
                <a:moveTo>
                  <a:pt x="9235334" y="4933531"/>
                </a:moveTo>
                <a:cubicBezTo>
                  <a:pt x="9240588" y="4933531"/>
                  <a:pt x="9243218" y="4938788"/>
                  <a:pt x="9243218" y="4949299"/>
                </a:cubicBezTo>
                <a:cubicBezTo>
                  <a:pt x="9243218" y="4949299"/>
                  <a:pt x="9232704" y="4954555"/>
                  <a:pt x="9211683" y="4965065"/>
                </a:cubicBezTo>
                <a:lnTo>
                  <a:pt x="9195915" y="4980834"/>
                </a:lnTo>
                <a:lnTo>
                  <a:pt x="9211683" y="5028135"/>
                </a:lnTo>
                <a:lnTo>
                  <a:pt x="9180149" y="5059670"/>
                </a:lnTo>
                <a:cubicBezTo>
                  <a:pt x="9159125" y="5080693"/>
                  <a:pt x="9143359" y="5091203"/>
                  <a:pt x="9132848" y="5091203"/>
                </a:cubicBezTo>
                <a:cubicBezTo>
                  <a:pt x="9122334" y="5091203"/>
                  <a:pt x="9117079" y="5093831"/>
                  <a:pt x="9117079" y="5099086"/>
                </a:cubicBezTo>
                <a:cubicBezTo>
                  <a:pt x="9117079" y="5104343"/>
                  <a:pt x="9117079" y="5106970"/>
                  <a:pt x="9117079" y="5106970"/>
                </a:cubicBezTo>
                <a:cubicBezTo>
                  <a:pt x="9117079" y="5106970"/>
                  <a:pt x="9117079" y="5109597"/>
                  <a:pt x="9117079" y="5114854"/>
                </a:cubicBezTo>
                <a:cubicBezTo>
                  <a:pt x="9117079" y="5120108"/>
                  <a:pt x="9117079" y="5127994"/>
                  <a:pt x="9117079" y="5138505"/>
                </a:cubicBezTo>
                <a:cubicBezTo>
                  <a:pt x="9106568" y="5149015"/>
                  <a:pt x="9111825" y="5149015"/>
                  <a:pt x="9132848" y="5138505"/>
                </a:cubicBezTo>
                <a:cubicBezTo>
                  <a:pt x="9143359" y="5127994"/>
                  <a:pt x="9145984" y="5120108"/>
                  <a:pt x="9140730" y="5114854"/>
                </a:cubicBezTo>
                <a:cubicBezTo>
                  <a:pt x="9135475" y="5109597"/>
                  <a:pt x="9135475" y="5106970"/>
                  <a:pt x="9140730" y="5106970"/>
                </a:cubicBezTo>
                <a:cubicBezTo>
                  <a:pt x="9145984" y="5106970"/>
                  <a:pt x="9148614" y="5112227"/>
                  <a:pt x="9148614" y="5122737"/>
                </a:cubicBezTo>
                <a:lnTo>
                  <a:pt x="9164380" y="5106970"/>
                </a:lnTo>
                <a:cubicBezTo>
                  <a:pt x="9185403" y="5096459"/>
                  <a:pt x="9193287" y="5088574"/>
                  <a:pt x="9188033" y="5083320"/>
                </a:cubicBezTo>
                <a:cubicBezTo>
                  <a:pt x="9182778" y="5078063"/>
                  <a:pt x="9185403" y="5075436"/>
                  <a:pt x="9195915" y="5075436"/>
                </a:cubicBezTo>
                <a:cubicBezTo>
                  <a:pt x="9227449" y="5054413"/>
                  <a:pt x="9243218" y="5033392"/>
                  <a:pt x="9243218" y="5012369"/>
                </a:cubicBezTo>
                <a:cubicBezTo>
                  <a:pt x="9243218" y="5001856"/>
                  <a:pt x="9243218" y="4996599"/>
                  <a:pt x="9243218" y="4996599"/>
                </a:cubicBezTo>
                <a:cubicBezTo>
                  <a:pt x="9243218" y="4996599"/>
                  <a:pt x="9245845" y="4993973"/>
                  <a:pt x="9251100" y="4988716"/>
                </a:cubicBezTo>
                <a:cubicBezTo>
                  <a:pt x="9256355" y="4983459"/>
                  <a:pt x="9258984" y="4978206"/>
                  <a:pt x="9258984" y="4972949"/>
                </a:cubicBezTo>
                <a:cubicBezTo>
                  <a:pt x="9258984" y="4967692"/>
                  <a:pt x="9258984" y="4959809"/>
                  <a:pt x="9258984" y="4949299"/>
                </a:cubicBezTo>
                <a:lnTo>
                  <a:pt x="9243218" y="4933531"/>
                </a:lnTo>
                <a:close/>
                <a:moveTo>
                  <a:pt x="9162410" y="4909882"/>
                </a:moveTo>
                <a:cubicBezTo>
                  <a:pt x="9158471" y="4909882"/>
                  <a:pt x="9153871" y="4912508"/>
                  <a:pt x="9148614" y="4917765"/>
                </a:cubicBezTo>
                <a:cubicBezTo>
                  <a:pt x="9148614" y="4917765"/>
                  <a:pt x="9145984" y="4917765"/>
                  <a:pt x="9140730" y="4917765"/>
                </a:cubicBezTo>
                <a:cubicBezTo>
                  <a:pt x="9135475" y="4917765"/>
                  <a:pt x="9127593" y="4917765"/>
                  <a:pt x="9117079" y="4917765"/>
                </a:cubicBezTo>
                <a:lnTo>
                  <a:pt x="9164380" y="4933531"/>
                </a:lnTo>
                <a:cubicBezTo>
                  <a:pt x="9174894" y="4933531"/>
                  <a:pt x="9177519" y="4928275"/>
                  <a:pt x="9172264" y="4917765"/>
                </a:cubicBezTo>
                <a:cubicBezTo>
                  <a:pt x="9169637" y="4912508"/>
                  <a:pt x="9166353" y="4909882"/>
                  <a:pt x="9162410" y="4909882"/>
                </a:cubicBezTo>
                <a:close/>
                <a:moveTo>
                  <a:pt x="9637395" y="4892144"/>
                </a:moveTo>
                <a:cubicBezTo>
                  <a:pt x="9642650" y="4890828"/>
                  <a:pt x="9647905" y="4891487"/>
                  <a:pt x="9653161" y="4894114"/>
                </a:cubicBezTo>
                <a:cubicBezTo>
                  <a:pt x="9663673" y="4899371"/>
                  <a:pt x="9658416" y="4912508"/>
                  <a:pt x="9637395" y="4933531"/>
                </a:cubicBezTo>
                <a:cubicBezTo>
                  <a:pt x="9616372" y="4954555"/>
                  <a:pt x="9605861" y="4965065"/>
                  <a:pt x="9605861" y="4965065"/>
                </a:cubicBezTo>
                <a:cubicBezTo>
                  <a:pt x="9605861" y="4975577"/>
                  <a:pt x="9603231" y="4983459"/>
                  <a:pt x="9597976" y="4988716"/>
                </a:cubicBezTo>
                <a:cubicBezTo>
                  <a:pt x="9592722" y="4993973"/>
                  <a:pt x="9584837" y="4996599"/>
                  <a:pt x="9574326" y="4996599"/>
                </a:cubicBezTo>
                <a:cubicBezTo>
                  <a:pt x="9553305" y="5017623"/>
                  <a:pt x="9542791" y="5036019"/>
                  <a:pt x="9542791" y="5051785"/>
                </a:cubicBezTo>
                <a:cubicBezTo>
                  <a:pt x="9542791" y="5067552"/>
                  <a:pt x="9537537" y="5075436"/>
                  <a:pt x="9527025" y="5075436"/>
                </a:cubicBezTo>
                <a:lnTo>
                  <a:pt x="9511257" y="5106970"/>
                </a:lnTo>
                <a:cubicBezTo>
                  <a:pt x="9490236" y="5138505"/>
                  <a:pt x="9471840" y="5156898"/>
                  <a:pt x="9456074" y="5162155"/>
                </a:cubicBezTo>
                <a:cubicBezTo>
                  <a:pt x="9440305" y="5167412"/>
                  <a:pt x="9437676" y="5175294"/>
                  <a:pt x="9448190" y="5185805"/>
                </a:cubicBezTo>
                <a:cubicBezTo>
                  <a:pt x="9437676" y="5196315"/>
                  <a:pt x="9432421" y="5206829"/>
                  <a:pt x="9432421" y="5217341"/>
                </a:cubicBezTo>
                <a:cubicBezTo>
                  <a:pt x="9421910" y="5238363"/>
                  <a:pt x="9416655" y="5248873"/>
                  <a:pt x="9416655" y="5248873"/>
                </a:cubicBezTo>
                <a:cubicBezTo>
                  <a:pt x="9416655" y="5248873"/>
                  <a:pt x="9414025" y="5248873"/>
                  <a:pt x="9408771" y="5248873"/>
                </a:cubicBezTo>
                <a:cubicBezTo>
                  <a:pt x="9403516" y="5248873"/>
                  <a:pt x="9400889" y="5248873"/>
                  <a:pt x="9400889" y="5248873"/>
                </a:cubicBezTo>
                <a:cubicBezTo>
                  <a:pt x="9390375" y="5259385"/>
                  <a:pt x="9390375" y="5269897"/>
                  <a:pt x="9400889" y="5280408"/>
                </a:cubicBezTo>
                <a:cubicBezTo>
                  <a:pt x="9390375" y="5269897"/>
                  <a:pt x="9379866" y="5269897"/>
                  <a:pt x="9369354" y="5280408"/>
                </a:cubicBezTo>
                <a:lnTo>
                  <a:pt x="9353586" y="5296176"/>
                </a:lnTo>
                <a:lnTo>
                  <a:pt x="9369354" y="5264640"/>
                </a:lnTo>
                <a:lnTo>
                  <a:pt x="9385120" y="5248873"/>
                </a:lnTo>
                <a:lnTo>
                  <a:pt x="9337820" y="5264640"/>
                </a:lnTo>
                <a:cubicBezTo>
                  <a:pt x="9327308" y="5264640"/>
                  <a:pt x="9316796" y="5264640"/>
                  <a:pt x="9306285" y="5264640"/>
                </a:cubicBezTo>
                <a:cubicBezTo>
                  <a:pt x="9316796" y="5254129"/>
                  <a:pt x="9322053" y="5248873"/>
                  <a:pt x="9322053" y="5248873"/>
                </a:cubicBezTo>
                <a:cubicBezTo>
                  <a:pt x="9322053" y="5238363"/>
                  <a:pt x="9327308" y="5233106"/>
                  <a:pt x="9337820" y="5233106"/>
                </a:cubicBezTo>
                <a:cubicBezTo>
                  <a:pt x="9348331" y="5233106"/>
                  <a:pt x="9353586" y="5230479"/>
                  <a:pt x="9353586" y="5225222"/>
                </a:cubicBezTo>
                <a:cubicBezTo>
                  <a:pt x="9353586" y="5219966"/>
                  <a:pt x="9353586" y="5212084"/>
                  <a:pt x="9353586" y="5201572"/>
                </a:cubicBezTo>
                <a:lnTo>
                  <a:pt x="9353586" y="5185805"/>
                </a:lnTo>
                <a:cubicBezTo>
                  <a:pt x="9353586" y="5196315"/>
                  <a:pt x="9356215" y="5204199"/>
                  <a:pt x="9361470" y="5209455"/>
                </a:cubicBezTo>
                <a:cubicBezTo>
                  <a:pt x="9366725" y="5214712"/>
                  <a:pt x="9374609" y="5217341"/>
                  <a:pt x="9385120" y="5217341"/>
                </a:cubicBezTo>
                <a:lnTo>
                  <a:pt x="9400889" y="5233106"/>
                </a:lnTo>
                <a:lnTo>
                  <a:pt x="9416655" y="5217341"/>
                </a:lnTo>
                <a:cubicBezTo>
                  <a:pt x="9427167" y="5154271"/>
                  <a:pt x="9442935" y="5122737"/>
                  <a:pt x="9463956" y="5122737"/>
                </a:cubicBezTo>
                <a:lnTo>
                  <a:pt x="9479724" y="5106970"/>
                </a:lnTo>
                <a:lnTo>
                  <a:pt x="9479724" y="5091203"/>
                </a:lnTo>
                <a:lnTo>
                  <a:pt x="9495490" y="5043900"/>
                </a:lnTo>
                <a:cubicBezTo>
                  <a:pt x="9495490" y="5033392"/>
                  <a:pt x="9492861" y="5028135"/>
                  <a:pt x="9487606" y="5028135"/>
                </a:cubicBezTo>
                <a:cubicBezTo>
                  <a:pt x="9482352" y="5028135"/>
                  <a:pt x="9474469" y="5036019"/>
                  <a:pt x="9463956" y="5051785"/>
                </a:cubicBezTo>
                <a:cubicBezTo>
                  <a:pt x="9453444" y="5067552"/>
                  <a:pt x="9448190" y="5075436"/>
                  <a:pt x="9448190" y="5075436"/>
                </a:cubicBezTo>
                <a:lnTo>
                  <a:pt x="9448190" y="5091203"/>
                </a:lnTo>
                <a:cubicBezTo>
                  <a:pt x="9437676" y="5080693"/>
                  <a:pt x="9432421" y="5080693"/>
                  <a:pt x="9432421" y="5091203"/>
                </a:cubicBezTo>
                <a:lnTo>
                  <a:pt x="9432421" y="5106970"/>
                </a:lnTo>
                <a:cubicBezTo>
                  <a:pt x="9432421" y="5117481"/>
                  <a:pt x="9432421" y="5122737"/>
                  <a:pt x="9432421" y="5122737"/>
                </a:cubicBezTo>
                <a:cubicBezTo>
                  <a:pt x="9421910" y="5133248"/>
                  <a:pt x="9416655" y="5143758"/>
                  <a:pt x="9416655" y="5154271"/>
                </a:cubicBezTo>
                <a:cubicBezTo>
                  <a:pt x="9395632" y="5143758"/>
                  <a:pt x="9395632" y="5117481"/>
                  <a:pt x="9416655" y="5075436"/>
                </a:cubicBezTo>
                <a:cubicBezTo>
                  <a:pt x="9416655" y="5064923"/>
                  <a:pt x="9419284" y="5051785"/>
                  <a:pt x="9424539" y="5036019"/>
                </a:cubicBezTo>
                <a:cubicBezTo>
                  <a:pt x="9429794" y="5020250"/>
                  <a:pt x="9432421" y="5012369"/>
                  <a:pt x="9432421" y="5012369"/>
                </a:cubicBezTo>
                <a:cubicBezTo>
                  <a:pt x="9442935" y="5001856"/>
                  <a:pt x="9450817" y="4993973"/>
                  <a:pt x="9456074" y="4988716"/>
                </a:cubicBezTo>
                <a:cubicBezTo>
                  <a:pt x="9461328" y="4983459"/>
                  <a:pt x="9463956" y="4980834"/>
                  <a:pt x="9463956" y="4980834"/>
                </a:cubicBezTo>
                <a:lnTo>
                  <a:pt x="9495490" y="4949299"/>
                </a:lnTo>
                <a:cubicBezTo>
                  <a:pt x="9506002" y="4938788"/>
                  <a:pt x="9511257" y="4933531"/>
                  <a:pt x="9511257" y="4933531"/>
                </a:cubicBezTo>
                <a:lnTo>
                  <a:pt x="9527025" y="4933531"/>
                </a:lnTo>
                <a:lnTo>
                  <a:pt x="9542791" y="4949299"/>
                </a:lnTo>
                <a:lnTo>
                  <a:pt x="9558560" y="4949299"/>
                </a:lnTo>
                <a:lnTo>
                  <a:pt x="9574326" y="4933531"/>
                </a:lnTo>
                <a:cubicBezTo>
                  <a:pt x="9595349" y="4933531"/>
                  <a:pt x="9605861" y="4930903"/>
                  <a:pt x="9605861" y="4925648"/>
                </a:cubicBezTo>
                <a:cubicBezTo>
                  <a:pt x="9605861" y="4920391"/>
                  <a:pt x="9611115" y="4912508"/>
                  <a:pt x="9621627" y="4901998"/>
                </a:cubicBezTo>
                <a:cubicBezTo>
                  <a:pt x="9626884" y="4896744"/>
                  <a:pt x="9632138" y="4893458"/>
                  <a:pt x="9637395" y="4892144"/>
                </a:cubicBezTo>
                <a:close/>
                <a:moveTo>
                  <a:pt x="9274750" y="4886230"/>
                </a:moveTo>
                <a:cubicBezTo>
                  <a:pt x="9274750" y="4907253"/>
                  <a:pt x="9280005" y="4912508"/>
                  <a:pt x="9290519" y="4901998"/>
                </a:cubicBezTo>
                <a:cubicBezTo>
                  <a:pt x="9301030" y="4891487"/>
                  <a:pt x="9301030" y="4886230"/>
                  <a:pt x="9290519" y="4886230"/>
                </a:cubicBezTo>
                <a:close/>
                <a:moveTo>
                  <a:pt x="9117079" y="4870464"/>
                </a:moveTo>
                <a:cubicBezTo>
                  <a:pt x="9117079" y="4870464"/>
                  <a:pt x="9117079" y="4875721"/>
                  <a:pt x="9117079" y="4886230"/>
                </a:cubicBezTo>
                <a:cubicBezTo>
                  <a:pt x="9117079" y="4896741"/>
                  <a:pt x="9122334" y="4901998"/>
                  <a:pt x="9132848" y="4901998"/>
                </a:cubicBezTo>
                <a:lnTo>
                  <a:pt x="9132848" y="4886230"/>
                </a:lnTo>
                <a:close/>
                <a:moveTo>
                  <a:pt x="9668928" y="4838929"/>
                </a:moveTo>
                <a:cubicBezTo>
                  <a:pt x="9668928" y="4838929"/>
                  <a:pt x="9668928" y="4844186"/>
                  <a:pt x="9668928" y="4854696"/>
                </a:cubicBezTo>
                <a:lnTo>
                  <a:pt x="9668928" y="4870464"/>
                </a:lnTo>
                <a:lnTo>
                  <a:pt x="9668928" y="4886230"/>
                </a:lnTo>
                <a:cubicBezTo>
                  <a:pt x="9668928" y="4886230"/>
                  <a:pt x="9663673" y="4880974"/>
                  <a:pt x="9653161" y="4870464"/>
                </a:cubicBezTo>
                <a:cubicBezTo>
                  <a:pt x="9642650" y="4849441"/>
                  <a:pt x="9647907" y="4838929"/>
                  <a:pt x="9668928" y="4838929"/>
                </a:cubicBezTo>
                <a:close/>
                <a:moveTo>
                  <a:pt x="9180149" y="4838929"/>
                </a:moveTo>
                <a:lnTo>
                  <a:pt x="9164380" y="4854696"/>
                </a:lnTo>
                <a:lnTo>
                  <a:pt x="9148614" y="4870464"/>
                </a:lnTo>
                <a:cubicBezTo>
                  <a:pt x="9148614" y="4870464"/>
                  <a:pt x="9148614" y="4875721"/>
                  <a:pt x="9148614" y="4886230"/>
                </a:cubicBezTo>
                <a:lnTo>
                  <a:pt x="9164380" y="4870464"/>
                </a:lnTo>
                <a:lnTo>
                  <a:pt x="9180149" y="4854696"/>
                </a:lnTo>
                <a:cubicBezTo>
                  <a:pt x="9180149" y="4854696"/>
                  <a:pt x="9180149" y="4849441"/>
                  <a:pt x="9180149" y="4838929"/>
                </a:cubicBezTo>
                <a:close/>
                <a:moveTo>
                  <a:pt x="8423326" y="4823163"/>
                </a:moveTo>
                <a:lnTo>
                  <a:pt x="8407560" y="4886230"/>
                </a:lnTo>
                <a:cubicBezTo>
                  <a:pt x="8397049" y="4886230"/>
                  <a:pt x="8391794" y="4880974"/>
                  <a:pt x="8391794" y="4870464"/>
                </a:cubicBezTo>
                <a:close/>
                <a:moveTo>
                  <a:pt x="8533696" y="4807395"/>
                </a:moveTo>
                <a:cubicBezTo>
                  <a:pt x="8533696" y="4807395"/>
                  <a:pt x="8528442" y="4815279"/>
                  <a:pt x="8517930" y="4831045"/>
                </a:cubicBezTo>
                <a:lnTo>
                  <a:pt x="8508468" y="4848390"/>
                </a:lnTo>
                <a:lnTo>
                  <a:pt x="8513987" y="4842869"/>
                </a:lnTo>
                <a:cubicBezTo>
                  <a:pt x="8516617" y="4840242"/>
                  <a:pt x="8517930" y="4838929"/>
                  <a:pt x="8517930" y="4838929"/>
                </a:cubicBezTo>
                <a:cubicBezTo>
                  <a:pt x="8517930" y="4838929"/>
                  <a:pt x="8523185" y="4833673"/>
                  <a:pt x="8533696" y="4823163"/>
                </a:cubicBezTo>
                <a:close/>
                <a:moveTo>
                  <a:pt x="9731997" y="4791629"/>
                </a:moveTo>
                <a:lnTo>
                  <a:pt x="9747765" y="4791629"/>
                </a:lnTo>
                <a:cubicBezTo>
                  <a:pt x="9747765" y="4802139"/>
                  <a:pt x="9747765" y="4812652"/>
                  <a:pt x="9747765" y="4823163"/>
                </a:cubicBezTo>
                <a:cubicBezTo>
                  <a:pt x="9747765" y="4833673"/>
                  <a:pt x="9742508" y="4833673"/>
                  <a:pt x="9731997" y="4823163"/>
                </a:cubicBezTo>
                <a:cubicBezTo>
                  <a:pt x="9731997" y="4823163"/>
                  <a:pt x="9731997" y="4817906"/>
                  <a:pt x="9731997" y="4807395"/>
                </a:cubicBezTo>
                <a:close/>
                <a:moveTo>
                  <a:pt x="9605861" y="4760093"/>
                </a:moveTo>
                <a:cubicBezTo>
                  <a:pt x="9605861" y="4760093"/>
                  <a:pt x="9605861" y="4765350"/>
                  <a:pt x="9605861" y="4775859"/>
                </a:cubicBezTo>
                <a:lnTo>
                  <a:pt x="9590092" y="4791629"/>
                </a:lnTo>
                <a:cubicBezTo>
                  <a:pt x="9590092" y="4802139"/>
                  <a:pt x="9584837" y="4812652"/>
                  <a:pt x="9574326" y="4823163"/>
                </a:cubicBezTo>
                <a:lnTo>
                  <a:pt x="9558560" y="4823163"/>
                </a:lnTo>
                <a:cubicBezTo>
                  <a:pt x="9558560" y="4812652"/>
                  <a:pt x="9558560" y="4804766"/>
                  <a:pt x="9558560" y="4799513"/>
                </a:cubicBezTo>
                <a:cubicBezTo>
                  <a:pt x="9558560" y="4794256"/>
                  <a:pt x="9563814" y="4791629"/>
                  <a:pt x="9574326" y="4791629"/>
                </a:cubicBezTo>
                <a:cubicBezTo>
                  <a:pt x="9574326" y="4770606"/>
                  <a:pt x="9584837" y="4760093"/>
                  <a:pt x="9605861" y="4760093"/>
                </a:cubicBezTo>
                <a:close/>
                <a:moveTo>
                  <a:pt x="9810832" y="4712792"/>
                </a:moveTo>
                <a:cubicBezTo>
                  <a:pt x="9810832" y="4712792"/>
                  <a:pt x="9816087" y="4712792"/>
                  <a:pt x="9826601" y="4712792"/>
                </a:cubicBezTo>
                <a:lnTo>
                  <a:pt x="9826601" y="4728559"/>
                </a:lnTo>
                <a:cubicBezTo>
                  <a:pt x="9805578" y="4739071"/>
                  <a:pt x="9795066" y="4749582"/>
                  <a:pt x="9795066" y="4760093"/>
                </a:cubicBezTo>
                <a:cubicBezTo>
                  <a:pt x="9795066" y="4760093"/>
                  <a:pt x="9792437" y="4762721"/>
                  <a:pt x="9787182" y="4767978"/>
                </a:cubicBezTo>
                <a:cubicBezTo>
                  <a:pt x="9781927" y="4773232"/>
                  <a:pt x="9779298" y="4775859"/>
                  <a:pt x="9779298" y="4775859"/>
                </a:cubicBezTo>
                <a:lnTo>
                  <a:pt x="9779298" y="4760093"/>
                </a:lnTo>
                <a:cubicBezTo>
                  <a:pt x="9789811" y="4760093"/>
                  <a:pt x="9792437" y="4757466"/>
                  <a:pt x="9787182" y="4752209"/>
                </a:cubicBezTo>
                <a:cubicBezTo>
                  <a:pt x="9781927" y="4746954"/>
                  <a:pt x="9784552" y="4739071"/>
                  <a:pt x="9795066" y="4728559"/>
                </a:cubicBezTo>
                <a:close/>
                <a:moveTo>
                  <a:pt x="9779298" y="4712792"/>
                </a:moveTo>
                <a:cubicBezTo>
                  <a:pt x="9768786" y="4723304"/>
                  <a:pt x="9763531" y="4731187"/>
                  <a:pt x="9763531" y="4736444"/>
                </a:cubicBezTo>
                <a:lnTo>
                  <a:pt x="9763531" y="4728559"/>
                </a:lnTo>
                <a:cubicBezTo>
                  <a:pt x="9763531" y="4718047"/>
                  <a:pt x="9768786" y="4712792"/>
                  <a:pt x="9779298" y="4712792"/>
                </a:cubicBezTo>
                <a:close/>
                <a:moveTo>
                  <a:pt x="9795066" y="4697025"/>
                </a:moveTo>
                <a:lnTo>
                  <a:pt x="9795066" y="4712792"/>
                </a:lnTo>
                <a:lnTo>
                  <a:pt x="9779298" y="4712792"/>
                </a:lnTo>
                <a:cubicBezTo>
                  <a:pt x="9789811" y="4702281"/>
                  <a:pt x="9795066" y="4697025"/>
                  <a:pt x="9795066" y="4697025"/>
                </a:cubicBezTo>
                <a:close/>
                <a:moveTo>
                  <a:pt x="8588882" y="4681258"/>
                </a:moveTo>
                <a:cubicBezTo>
                  <a:pt x="8583627" y="4681258"/>
                  <a:pt x="8580997" y="4686515"/>
                  <a:pt x="8580997" y="4697025"/>
                </a:cubicBezTo>
                <a:lnTo>
                  <a:pt x="8549465" y="4744328"/>
                </a:lnTo>
                <a:lnTo>
                  <a:pt x="8565231" y="4760093"/>
                </a:lnTo>
                <a:cubicBezTo>
                  <a:pt x="8586254" y="4728559"/>
                  <a:pt x="8596766" y="4707535"/>
                  <a:pt x="8596766" y="4697025"/>
                </a:cubicBezTo>
                <a:cubicBezTo>
                  <a:pt x="8596766" y="4686515"/>
                  <a:pt x="8594136" y="4681258"/>
                  <a:pt x="8588882" y="4681258"/>
                </a:cubicBezTo>
                <a:close/>
                <a:moveTo>
                  <a:pt x="8454861" y="4681258"/>
                </a:moveTo>
                <a:lnTo>
                  <a:pt x="8454861" y="4697025"/>
                </a:lnTo>
                <a:cubicBezTo>
                  <a:pt x="8454861" y="4707535"/>
                  <a:pt x="8454861" y="4712792"/>
                  <a:pt x="8454861" y="4712792"/>
                </a:cubicBezTo>
                <a:cubicBezTo>
                  <a:pt x="8454861" y="4712792"/>
                  <a:pt x="8449606" y="4712792"/>
                  <a:pt x="8439095" y="4712792"/>
                </a:cubicBezTo>
                <a:lnTo>
                  <a:pt x="8439095" y="4697025"/>
                </a:lnTo>
                <a:close/>
                <a:moveTo>
                  <a:pt x="9840396" y="4660564"/>
                </a:moveTo>
                <a:cubicBezTo>
                  <a:pt x="9852222" y="4658592"/>
                  <a:pt x="9858133" y="4665491"/>
                  <a:pt x="9858133" y="4681258"/>
                </a:cubicBezTo>
                <a:lnTo>
                  <a:pt x="9842367" y="4697025"/>
                </a:lnTo>
                <a:cubicBezTo>
                  <a:pt x="9821344" y="4697025"/>
                  <a:pt x="9810832" y="4697025"/>
                  <a:pt x="9810832" y="4697025"/>
                </a:cubicBezTo>
                <a:cubicBezTo>
                  <a:pt x="9810832" y="4686515"/>
                  <a:pt x="9813462" y="4681258"/>
                  <a:pt x="9818716" y="4681258"/>
                </a:cubicBezTo>
                <a:cubicBezTo>
                  <a:pt x="9823971" y="4681258"/>
                  <a:pt x="9826601" y="4676001"/>
                  <a:pt x="9826601" y="4665491"/>
                </a:cubicBezTo>
                <a:cubicBezTo>
                  <a:pt x="9831855" y="4662865"/>
                  <a:pt x="9836453" y="4661222"/>
                  <a:pt x="9840396" y="4660564"/>
                </a:cubicBezTo>
                <a:close/>
                <a:moveTo>
                  <a:pt x="9676812" y="4618189"/>
                </a:moveTo>
                <a:cubicBezTo>
                  <a:pt x="9682067" y="4618189"/>
                  <a:pt x="9689951" y="4618189"/>
                  <a:pt x="9700462" y="4618189"/>
                </a:cubicBezTo>
                <a:lnTo>
                  <a:pt x="9700462" y="4633958"/>
                </a:lnTo>
                <a:lnTo>
                  <a:pt x="9684696" y="4665491"/>
                </a:lnTo>
                <a:cubicBezTo>
                  <a:pt x="9684696" y="4676001"/>
                  <a:pt x="9684696" y="4686515"/>
                  <a:pt x="9684696" y="4697025"/>
                </a:cubicBezTo>
                <a:cubicBezTo>
                  <a:pt x="9684696" y="4697025"/>
                  <a:pt x="9684696" y="4702281"/>
                  <a:pt x="9684696" y="4712792"/>
                </a:cubicBezTo>
                <a:cubicBezTo>
                  <a:pt x="9684696" y="4723304"/>
                  <a:pt x="9684696" y="4728559"/>
                  <a:pt x="9684696" y="4728559"/>
                </a:cubicBezTo>
                <a:cubicBezTo>
                  <a:pt x="9695208" y="4739071"/>
                  <a:pt x="9703092" y="4741699"/>
                  <a:pt x="9708346" y="4736444"/>
                </a:cubicBezTo>
                <a:cubicBezTo>
                  <a:pt x="9713601" y="4731187"/>
                  <a:pt x="9716231" y="4723304"/>
                  <a:pt x="9716231" y="4712792"/>
                </a:cubicBezTo>
                <a:cubicBezTo>
                  <a:pt x="9747765" y="4670745"/>
                  <a:pt x="9763531" y="4660234"/>
                  <a:pt x="9763531" y="4681258"/>
                </a:cubicBezTo>
                <a:cubicBezTo>
                  <a:pt x="9753020" y="4681258"/>
                  <a:pt x="9747765" y="4681258"/>
                  <a:pt x="9747765" y="4681258"/>
                </a:cubicBezTo>
                <a:lnTo>
                  <a:pt x="9747765" y="4697025"/>
                </a:lnTo>
                <a:lnTo>
                  <a:pt x="9731997" y="4728559"/>
                </a:lnTo>
                <a:cubicBezTo>
                  <a:pt x="9721485" y="4739071"/>
                  <a:pt x="9713601" y="4746954"/>
                  <a:pt x="9708346" y="4752209"/>
                </a:cubicBezTo>
                <a:cubicBezTo>
                  <a:pt x="9703092" y="4757466"/>
                  <a:pt x="9695208" y="4760093"/>
                  <a:pt x="9684696" y="4760093"/>
                </a:cubicBezTo>
                <a:lnTo>
                  <a:pt x="9653161" y="4791629"/>
                </a:lnTo>
                <a:cubicBezTo>
                  <a:pt x="9663673" y="4802139"/>
                  <a:pt x="9668928" y="4802139"/>
                  <a:pt x="9668928" y="4791629"/>
                </a:cubicBezTo>
                <a:lnTo>
                  <a:pt x="9668928" y="4807395"/>
                </a:lnTo>
                <a:cubicBezTo>
                  <a:pt x="9668928" y="4817906"/>
                  <a:pt x="9663673" y="4823163"/>
                  <a:pt x="9653161" y="4823163"/>
                </a:cubicBezTo>
                <a:cubicBezTo>
                  <a:pt x="9642650" y="4823163"/>
                  <a:pt x="9637395" y="4817906"/>
                  <a:pt x="9637395" y="4807395"/>
                </a:cubicBezTo>
                <a:lnTo>
                  <a:pt x="9637395" y="4823163"/>
                </a:lnTo>
                <a:lnTo>
                  <a:pt x="9621627" y="4838929"/>
                </a:lnTo>
                <a:cubicBezTo>
                  <a:pt x="9611115" y="4838929"/>
                  <a:pt x="9605861" y="4844186"/>
                  <a:pt x="9605861" y="4854696"/>
                </a:cubicBezTo>
                <a:lnTo>
                  <a:pt x="9590092" y="4854696"/>
                </a:lnTo>
                <a:cubicBezTo>
                  <a:pt x="9590092" y="4844186"/>
                  <a:pt x="9595349" y="4828417"/>
                  <a:pt x="9605861" y="4807395"/>
                </a:cubicBezTo>
                <a:cubicBezTo>
                  <a:pt x="9637395" y="4765350"/>
                  <a:pt x="9642650" y="4744328"/>
                  <a:pt x="9621627" y="4744328"/>
                </a:cubicBezTo>
                <a:cubicBezTo>
                  <a:pt x="9621627" y="4744328"/>
                  <a:pt x="9621627" y="4739071"/>
                  <a:pt x="9621627" y="4728559"/>
                </a:cubicBezTo>
                <a:cubicBezTo>
                  <a:pt x="9632140" y="4728559"/>
                  <a:pt x="9637395" y="4728559"/>
                  <a:pt x="9637395" y="4728559"/>
                </a:cubicBezTo>
                <a:cubicBezTo>
                  <a:pt x="9637395" y="4728559"/>
                  <a:pt x="9637395" y="4723304"/>
                  <a:pt x="9637395" y="4712792"/>
                </a:cubicBezTo>
                <a:lnTo>
                  <a:pt x="9637395" y="4697025"/>
                </a:lnTo>
                <a:cubicBezTo>
                  <a:pt x="9616372" y="4686515"/>
                  <a:pt x="9616372" y="4681258"/>
                  <a:pt x="9637395" y="4681258"/>
                </a:cubicBezTo>
                <a:cubicBezTo>
                  <a:pt x="9637395" y="4681258"/>
                  <a:pt x="9640022" y="4681258"/>
                  <a:pt x="9645277" y="4681258"/>
                </a:cubicBezTo>
                <a:cubicBezTo>
                  <a:pt x="9650532" y="4681258"/>
                  <a:pt x="9653161" y="4676001"/>
                  <a:pt x="9653161" y="4665491"/>
                </a:cubicBezTo>
                <a:cubicBezTo>
                  <a:pt x="9653161" y="4665491"/>
                  <a:pt x="9647907" y="4665491"/>
                  <a:pt x="9637395" y="4665491"/>
                </a:cubicBezTo>
                <a:cubicBezTo>
                  <a:pt x="9626881" y="4665491"/>
                  <a:pt x="9621627" y="4660234"/>
                  <a:pt x="9621627" y="4649724"/>
                </a:cubicBezTo>
                <a:cubicBezTo>
                  <a:pt x="9632140" y="4639211"/>
                  <a:pt x="9637395" y="4639211"/>
                  <a:pt x="9637395" y="4649724"/>
                </a:cubicBezTo>
                <a:cubicBezTo>
                  <a:pt x="9637395" y="4649724"/>
                  <a:pt x="9642650" y="4644468"/>
                  <a:pt x="9653161" y="4633958"/>
                </a:cubicBezTo>
                <a:cubicBezTo>
                  <a:pt x="9663673" y="4623446"/>
                  <a:pt x="9671557" y="4618189"/>
                  <a:pt x="9676812" y="4618189"/>
                </a:cubicBezTo>
                <a:close/>
                <a:moveTo>
                  <a:pt x="8659833" y="4618189"/>
                </a:moveTo>
                <a:cubicBezTo>
                  <a:pt x="8649321" y="4628701"/>
                  <a:pt x="8644067" y="4633958"/>
                  <a:pt x="8644067" y="4633958"/>
                </a:cubicBezTo>
                <a:cubicBezTo>
                  <a:pt x="8644067" y="4633958"/>
                  <a:pt x="8649321" y="4633958"/>
                  <a:pt x="8659833" y="4633958"/>
                </a:cubicBezTo>
                <a:cubicBezTo>
                  <a:pt x="8670346" y="4633958"/>
                  <a:pt x="8675601" y="4633958"/>
                  <a:pt x="8675601" y="4633958"/>
                </a:cubicBezTo>
                <a:close/>
                <a:moveTo>
                  <a:pt x="8281424" y="4602423"/>
                </a:moveTo>
                <a:cubicBezTo>
                  <a:pt x="8281424" y="4612934"/>
                  <a:pt x="8276169" y="4623446"/>
                  <a:pt x="8265655" y="4633958"/>
                </a:cubicBezTo>
                <a:lnTo>
                  <a:pt x="8249889" y="4649724"/>
                </a:lnTo>
                <a:lnTo>
                  <a:pt x="8265655" y="4618189"/>
                </a:lnTo>
                <a:close/>
                <a:moveTo>
                  <a:pt x="8171054" y="4602423"/>
                </a:moveTo>
                <a:lnTo>
                  <a:pt x="8123753" y="4633958"/>
                </a:lnTo>
                <a:lnTo>
                  <a:pt x="8155285" y="4633958"/>
                </a:lnTo>
                <a:cubicBezTo>
                  <a:pt x="8155285" y="4623446"/>
                  <a:pt x="8157915" y="4615560"/>
                  <a:pt x="8163170" y="4610307"/>
                </a:cubicBezTo>
                <a:cubicBezTo>
                  <a:pt x="8168424" y="4605050"/>
                  <a:pt x="8171054" y="4602423"/>
                  <a:pt x="8171054" y="4602423"/>
                </a:cubicBezTo>
                <a:close/>
                <a:moveTo>
                  <a:pt x="8691367" y="4555122"/>
                </a:moveTo>
                <a:lnTo>
                  <a:pt x="8691367" y="4570887"/>
                </a:lnTo>
                <a:cubicBezTo>
                  <a:pt x="8701881" y="4560376"/>
                  <a:pt x="8707136" y="4555122"/>
                  <a:pt x="8707136" y="4555122"/>
                </a:cubicBezTo>
                <a:close/>
                <a:moveTo>
                  <a:pt x="9936969" y="4476287"/>
                </a:moveTo>
                <a:cubicBezTo>
                  <a:pt x="9936969" y="4478914"/>
                  <a:pt x="9936640" y="4480885"/>
                  <a:pt x="9935983" y="4482198"/>
                </a:cubicBezTo>
                <a:lnTo>
                  <a:pt x="9935392" y="4482591"/>
                </a:lnTo>
                <a:close/>
                <a:moveTo>
                  <a:pt x="9905436" y="4476287"/>
                </a:moveTo>
                <a:lnTo>
                  <a:pt x="9921202" y="4476287"/>
                </a:lnTo>
                <a:cubicBezTo>
                  <a:pt x="9926459" y="4481540"/>
                  <a:pt x="9930400" y="4484168"/>
                  <a:pt x="9933028" y="4484168"/>
                </a:cubicBezTo>
                <a:lnTo>
                  <a:pt x="9935392" y="4482591"/>
                </a:lnTo>
                <a:lnTo>
                  <a:pt x="9933028" y="4492052"/>
                </a:lnTo>
                <a:cubicBezTo>
                  <a:pt x="9930400" y="4497309"/>
                  <a:pt x="9926459" y="4502565"/>
                  <a:pt x="9921202" y="4507821"/>
                </a:cubicBezTo>
                <a:cubicBezTo>
                  <a:pt x="9910691" y="4518331"/>
                  <a:pt x="9900179" y="4523588"/>
                  <a:pt x="9889668" y="4523588"/>
                </a:cubicBezTo>
                <a:lnTo>
                  <a:pt x="9889668" y="4507821"/>
                </a:lnTo>
                <a:cubicBezTo>
                  <a:pt x="9889668" y="4507821"/>
                  <a:pt x="9894922" y="4502565"/>
                  <a:pt x="9905436" y="4492052"/>
                </a:cubicBezTo>
                <a:close/>
                <a:moveTo>
                  <a:pt x="8249889" y="4460518"/>
                </a:moveTo>
                <a:lnTo>
                  <a:pt x="8218355" y="4476287"/>
                </a:lnTo>
                <a:lnTo>
                  <a:pt x="8202588" y="4492052"/>
                </a:lnTo>
                <a:lnTo>
                  <a:pt x="8186820" y="4523588"/>
                </a:lnTo>
                <a:cubicBezTo>
                  <a:pt x="8186820" y="4534098"/>
                  <a:pt x="8181565" y="4544610"/>
                  <a:pt x="8171054" y="4555122"/>
                </a:cubicBezTo>
                <a:lnTo>
                  <a:pt x="8171054" y="4586657"/>
                </a:lnTo>
                <a:cubicBezTo>
                  <a:pt x="8181565" y="4565632"/>
                  <a:pt x="8192075" y="4549865"/>
                  <a:pt x="8202588" y="4539353"/>
                </a:cubicBezTo>
                <a:cubicBezTo>
                  <a:pt x="8223609" y="4497309"/>
                  <a:pt x="8236750" y="4473659"/>
                  <a:pt x="8242005" y="4468402"/>
                </a:cubicBezTo>
                <a:cubicBezTo>
                  <a:pt x="8247260" y="4463145"/>
                  <a:pt x="8249889" y="4460518"/>
                  <a:pt x="8249889" y="4460518"/>
                </a:cubicBezTo>
                <a:close/>
                <a:moveTo>
                  <a:pt x="8517930" y="4444752"/>
                </a:moveTo>
                <a:cubicBezTo>
                  <a:pt x="8528442" y="4455264"/>
                  <a:pt x="8528442" y="4471029"/>
                  <a:pt x="8517930" y="4492052"/>
                </a:cubicBezTo>
                <a:lnTo>
                  <a:pt x="8533696" y="4507821"/>
                </a:lnTo>
                <a:cubicBezTo>
                  <a:pt x="8544210" y="4497309"/>
                  <a:pt x="8549465" y="4507821"/>
                  <a:pt x="8549465" y="4539353"/>
                </a:cubicBezTo>
                <a:cubicBezTo>
                  <a:pt x="8549465" y="4602423"/>
                  <a:pt x="8523185" y="4633958"/>
                  <a:pt x="8470629" y="4633958"/>
                </a:cubicBezTo>
                <a:cubicBezTo>
                  <a:pt x="8460116" y="4633958"/>
                  <a:pt x="8457490" y="4628701"/>
                  <a:pt x="8462745" y="4618189"/>
                </a:cubicBezTo>
                <a:cubicBezTo>
                  <a:pt x="8468000" y="4607680"/>
                  <a:pt x="8470629" y="4591910"/>
                  <a:pt x="8470629" y="4570887"/>
                </a:cubicBezTo>
                <a:cubicBezTo>
                  <a:pt x="8470629" y="4549865"/>
                  <a:pt x="8470629" y="4528843"/>
                  <a:pt x="8470629" y="4507821"/>
                </a:cubicBezTo>
                <a:cubicBezTo>
                  <a:pt x="8481141" y="4476287"/>
                  <a:pt x="8496907" y="4455264"/>
                  <a:pt x="8517930" y="4444752"/>
                </a:cubicBezTo>
                <a:close/>
                <a:moveTo>
                  <a:pt x="9905436" y="4428983"/>
                </a:moveTo>
                <a:cubicBezTo>
                  <a:pt x="9915948" y="4428983"/>
                  <a:pt x="9921202" y="4431611"/>
                  <a:pt x="9921202" y="4436868"/>
                </a:cubicBezTo>
                <a:cubicBezTo>
                  <a:pt x="9921202" y="4442125"/>
                  <a:pt x="9918573" y="4444752"/>
                  <a:pt x="9913318" y="4444752"/>
                </a:cubicBezTo>
                <a:cubicBezTo>
                  <a:pt x="9908063" y="4444752"/>
                  <a:pt x="9905436" y="4439495"/>
                  <a:pt x="9905436" y="4428983"/>
                </a:cubicBezTo>
                <a:close/>
                <a:moveTo>
                  <a:pt x="9938941" y="4424058"/>
                </a:moveTo>
                <a:cubicBezTo>
                  <a:pt x="9942882" y="4424715"/>
                  <a:pt x="9947482" y="4426357"/>
                  <a:pt x="9952737" y="4428983"/>
                </a:cubicBezTo>
                <a:cubicBezTo>
                  <a:pt x="9952737" y="4428983"/>
                  <a:pt x="9950108" y="4428983"/>
                  <a:pt x="9944853" y="4428983"/>
                </a:cubicBezTo>
                <a:cubicBezTo>
                  <a:pt x="9939598" y="4428983"/>
                  <a:pt x="9936969" y="4434240"/>
                  <a:pt x="9936969" y="4444752"/>
                </a:cubicBezTo>
                <a:lnTo>
                  <a:pt x="9921202" y="4444752"/>
                </a:lnTo>
                <a:cubicBezTo>
                  <a:pt x="9921202" y="4428983"/>
                  <a:pt x="9927116" y="4422087"/>
                  <a:pt x="9938941" y="4424058"/>
                </a:cubicBezTo>
                <a:close/>
                <a:moveTo>
                  <a:pt x="9921202" y="4318616"/>
                </a:moveTo>
                <a:lnTo>
                  <a:pt x="9921202" y="4334382"/>
                </a:lnTo>
                <a:cubicBezTo>
                  <a:pt x="9910691" y="4355403"/>
                  <a:pt x="9915948" y="4365917"/>
                  <a:pt x="9936969" y="4365917"/>
                </a:cubicBezTo>
                <a:lnTo>
                  <a:pt x="9936969" y="4381683"/>
                </a:lnTo>
                <a:lnTo>
                  <a:pt x="9921202" y="4381683"/>
                </a:lnTo>
                <a:lnTo>
                  <a:pt x="9905436" y="4381683"/>
                </a:lnTo>
                <a:cubicBezTo>
                  <a:pt x="9894922" y="4392194"/>
                  <a:pt x="9889668" y="4397451"/>
                  <a:pt x="9889668" y="4397451"/>
                </a:cubicBezTo>
                <a:cubicBezTo>
                  <a:pt x="9889668" y="4386939"/>
                  <a:pt x="9889668" y="4379054"/>
                  <a:pt x="9889668" y="4373801"/>
                </a:cubicBezTo>
                <a:cubicBezTo>
                  <a:pt x="9889668" y="4368544"/>
                  <a:pt x="9894922" y="4360660"/>
                  <a:pt x="9905436" y="4350147"/>
                </a:cubicBezTo>
                <a:close/>
                <a:moveTo>
                  <a:pt x="8864807" y="4287081"/>
                </a:moveTo>
                <a:cubicBezTo>
                  <a:pt x="8854293" y="4297593"/>
                  <a:pt x="8849038" y="4302846"/>
                  <a:pt x="8849038" y="4302846"/>
                </a:cubicBezTo>
                <a:lnTo>
                  <a:pt x="8864807" y="4302846"/>
                </a:lnTo>
                <a:close/>
                <a:moveTo>
                  <a:pt x="10031572" y="4271312"/>
                </a:moveTo>
                <a:cubicBezTo>
                  <a:pt x="10042084" y="4271312"/>
                  <a:pt x="10042084" y="4276569"/>
                  <a:pt x="10031572" y="4287081"/>
                </a:cubicBezTo>
                <a:lnTo>
                  <a:pt x="10031572" y="4302846"/>
                </a:lnTo>
                <a:cubicBezTo>
                  <a:pt x="10021061" y="4302846"/>
                  <a:pt x="10015804" y="4297593"/>
                  <a:pt x="10015804" y="4287081"/>
                </a:cubicBezTo>
                <a:cubicBezTo>
                  <a:pt x="10015804" y="4276569"/>
                  <a:pt x="10021061" y="4271312"/>
                  <a:pt x="10031572" y="4271312"/>
                </a:cubicBezTo>
                <a:close/>
                <a:moveTo>
                  <a:pt x="8864807" y="4208245"/>
                </a:moveTo>
                <a:lnTo>
                  <a:pt x="8849038" y="4224012"/>
                </a:lnTo>
                <a:cubicBezTo>
                  <a:pt x="8849038" y="4245034"/>
                  <a:pt x="8849038" y="4260803"/>
                  <a:pt x="8849038" y="4271312"/>
                </a:cubicBezTo>
                <a:lnTo>
                  <a:pt x="8833272" y="4287081"/>
                </a:lnTo>
                <a:cubicBezTo>
                  <a:pt x="8822761" y="4287081"/>
                  <a:pt x="8817506" y="4281825"/>
                  <a:pt x="8817506" y="4271312"/>
                </a:cubicBezTo>
                <a:cubicBezTo>
                  <a:pt x="8817506" y="4229269"/>
                  <a:pt x="8833272" y="4208245"/>
                  <a:pt x="8864807" y="4208245"/>
                </a:cubicBezTo>
                <a:close/>
                <a:moveTo>
                  <a:pt x="10094640" y="4176710"/>
                </a:moveTo>
                <a:cubicBezTo>
                  <a:pt x="10094640" y="4176710"/>
                  <a:pt x="10099896" y="4176710"/>
                  <a:pt x="10110408" y="4176710"/>
                </a:cubicBezTo>
                <a:cubicBezTo>
                  <a:pt x="10110408" y="4187223"/>
                  <a:pt x="10107778" y="4192476"/>
                  <a:pt x="10102524" y="4192476"/>
                </a:cubicBezTo>
                <a:cubicBezTo>
                  <a:pt x="10097269" y="4192476"/>
                  <a:pt x="10094640" y="4192476"/>
                  <a:pt x="10094640" y="4192476"/>
                </a:cubicBezTo>
                <a:cubicBezTo>
                  <a:pt x="10094640" y="4192476"/>
                  <a:pt x="10094640" y="4187223"/>
                  <a:pt x="10094640" y="4176710"/>
                </a:cubicBezTo>
                <a:close/>
                <a:moveTo>
                  <a:pt x="10094640" y="4082109"/>
                </a:moveTo>
                <a:cubicBezTo>
                  <a:pt x="10105153" y="4082109"/>
                  <a:pt x="10110408" y="4087362"/>
                  <a:pt x="10110408" y="4097875"/>
                </a:cubicBezTo>
                <a:cubicBezTo>
                  <a:pt x="10120919" y="4097875"/>
                  <a:pt x="10126174" y="4100502"/>
                  <a:pt x="10126174" y="4105759"/>
                </a:cubicBezTo>
                <a:cubicBezTo>
                  <a:pt x="10126174" y="4111014"/>
                  <a:pt x="10118292" y="4113640"/>
                  <a:pt x="10102524" y="4113640"/>
                </a:cubicBezTo>
                <a:cubicBezTo>
                  <a:pt x="10086758" y="4113640"/>
                  <a:pt x="10078873" y="4108386"/>
                  <a:pt x="10078873" y="4097875"/>
                </a:cubicBezTo>
                <a:cubicBezTo>
                  <a:pt x="10078873" y="4087362"/>
                  <a:pt x="10084128" y="4082109"/>
                  <a:pt x="10094640" y="4082109"/>
                </a:cubicBezTo>
                <a:close/>
                <a:moveTo>
                  <a:pt x="8975177" y="4082109"/>
                </a:moveTo>
                <a:lnTo>
                  <a:pt x="8927874" y="4160943"/>
                </a:lnTo>
                <a:lnTo>
                  <a:pt x="8927874" y="4145176"/>
                </a:lnTo>
                <a:cubicBezTo>
                  <a:pt x="8938387" y="4134664"/>
                  <a:pt x="8948897" y="4118897"/>
                  <a:pt x="8959408" y="4097875"/>
                </a:cubicBezTo>
                <a:close/>
                <a:moveTo>
                  <a:pt x="10173475" y="4066339"/>
                </a:moveTo>
                <a:lnTo>
                  <a:pt x="10189243" y="4082109"/>
                </a:lnTo>
                <a:cubicBezTo>
                  <a:pt x="10189243" y="4082109"/>
                  <a:pt x="10183989" y="4082109"/>
                  <a:pt x="10173475" y="4082109"/>
                </a:cubicBezTo>
                <a:cubicBezTo>
                  <a:pt x="10173475" y="4082109"/>
                  <a:pt x="10173475" y="4076852"/>
                  <a:pt x="10173475" y="4066339"/>
                </a:cubicBezTo>
                <a:close/>
                <a:moveTo>
                  <a:pt x="10126174" y="4050573"/>
                </a:moveTo>
                <a:cubicBezTo>
                  <a:pt x="10126174" y="4061082"/>
                  <a:pt x="10126174" y="4066339"/>
                  <a:pt x="10126174" y="4066339"/>
                </a:cubicBezTo>
                <a:lnTo>
                  <a:pt x="10110408" y="4066339"/>
                </a:lnTo>
                <a:cubicBezTo>
                  <a:pt x="10110408" y="4055829"/>
                  <a:pt x="10115663" y="4050573"/>
                  <a:pt x="10126174" y="4050573"/>
                </a:cubicBezTo>
                <a:close/>
                <a:moveTo>
                  <a:pt x="9022478" y="4050573"/>
                </a:moveTo>
                <a:lnTo>
                  <a:pt x="9006709" y="4066339"/>
                </a:lnTo>
                <a:lnTo>
                  <a:pt x="9022478" y="4066339"/>
                </a:lnTo>
                <a:close/>
                <a:moveTo>
                  <a:pt x="10070989" y="4019038"/>
                </a:moveTo>
                <a:cubicBezTo>
                  <a:pt x="10076244" y="4019038"/>
                  <a:pt x="10078873" y="4019038"/>
                  <a:pt x="10078873" y="4019038"/>
                </a:cubicBezTo>
                <a:lnTo>
                  <a:pt x="10063107" y="4034805"/>
                </a:lnTo>
                <a:cubicBezTo>
                  <a:pt x="10063107" y="4024295"/>
                  <a:pt x="10065734" y="4019038"/>
                  <a:pt x="10070989" y="4019038"/>
                </a:cubicBezTo>
                <a:close/>
                <a:moveTo>
                  <a:pt x="10094640" y="4003272"/>
                </a:moveTo>
                <a:lnTo>
                  <a:pt x="10094640" y="4019038"/>
                </a:lnTo>
                <a:cubicBezTo>
                  <a:pt x="10089385" y="4019038"/>
                  <a:pt x="10085442" y="4019038"/>
                  <a:pt x="10082814" y="4019038"/>
                </a:cubicBezTo>
                <a:lnTo>
                  <a:pt x="10078873" y="4019038"/>
                </a:lnTo>
                <a:close/>
                <a:moveTo>
                  <a:pt x="9164380" y="4003272"/>
                </a:moveTo>
                <a:lnTo>
                  <a:pt x="9132848" y="4019038"/>
                </a:lnTo>
                <a:cubicBezTo>
                  <a:pt x="9122334" y="4040062"/>
                  <a:pt x="9111825" y="4050573"/>
                  <a:pt x="9101313" y="4050573"/>
                </a:cubicBezTo>
                <a:cubicBezTo>
                  <a:pt x="9101313" y="4061082"/>
                  <a:pt x="9096058" y="4071596"/>
                  <a:pt x="9085545" y="4082109"/>
                </a:cubicBezTo>
                <a:cubicBezTo>
                  <a:pt x="9075033" y="4092618"/>
                  <a:pt x="9069778" y="4097875"/>
                  <a:pt x="9069778" y="4097875"/>
                </a:cubicBezTo>
                <a:cubicBezTo>
                  <a:pt x="9080290" y="4118897"/>
                  <a:pt x="9075033" y="4129409"/>
                  <a:pt x="9054012" y="4129409"/>
                </a:cubicBezTo>
                <a:cubicBezTo>
                  <a:pt x="9043499" y="4129409"/>
                  <a:pt x="9038244" y="4134664"/>
                  <a:pt x="9038244" y="4145176"/>
                </a:cubicBezTo>
                <a:cubicBezTo>
                  <a:pt x="9038244" y="4155687"/>
                  <a:pt x="9043499" y="4160943"/>
                  <a:pt x="9054012" y="4160943"/>
                </a:cubicBezTo>
                <a:lnTo>
                  <a:pt x="9054012" y="4176710"/>
                </a:lnTo>
                <a:lnTo>
                  <a:pt x="9069778" y="4145176"/>
                </a:lnTo>
                <a:cubicBezTo>
                  <a:pt x="9069778" y="4145176"/>
                  <a:pt x="9075033" y="4134664"/>
                  <a:pt x="9085545" y="4113640"/>
                </a:cubicBezTo>
                <a:cubicBezTo>
                  <a:pt x="9096058" y="4103132"/>
                  <a:pt x="9111825" y="4084736"/>
                  <a:pt x="9132848" y="4058455"/>
                </a:cubicBezTo>
                <a:cubicBezTo>
                  <a:pt x="9153869" y="4032178"/>
                  <a:pt x="9164380" y="4013782"/>
                  <a:pt x="9164380" y="4003272"/>
                </a:cubicBezTo>
                <a:close/>
                <a:moveTo>
                  <a:pt x="10220778" y="3971738"/>
                </a:moveTo>
                <a:cubicBezTo>
                  <a:pt x="10220778" y="3971738"/>
                  <a:pt x="10226033" y="3971738"/>
                  <a:pt x="10236544" y="3971738"/>
                </a:cubicBezTo>
                <a:lnTo>
                  <a:pt x="10252313" y="3971738"/>
                </a:lnTo>
                <a:cubicBezTo>
                  <a:pt x="10252313" y="3971738"/>
                  <a:pt x="10249683" y="3974367"/>
                  <a:pt x="10244428" y="3979620"/>
                </a:cubicBezTo>
                <a:cubicBezTo>
                  <a:pt x="10239174" y="3984877"/>
                  <a:pt x="10231290" y="3982247"/>
                  <a:pt x="10220778" y="3971738"/>
                </a:cubicBezTo>
                <a:close/>
                <a:moveTo>
                  <a:pt x="10189243" y="3940203"/>
                </a:moveTo>
                <a:lnTo>
                  <a:pt x="10173475" y="3971738"/>
                </a:lnTo>
                <a:lnTo>
                  <a:pt x="10141943" y="3971738"/>
                </a:lnTo>
                <a:lnTo>
                  <a:pt x="10110408" y="3971738"/>
                </a:lnTo>
                <a:lnTo>
                  <a:pt x="10110408" y="3955970"/>
                </a:lnTo>
                <a:cubicBezTo>
                  <a:pt x="10120919" y="3955970"/>
                  <a:pt x="10131429" y="3955970"/>
                  <a:pt x="10141943" y="3955970"/>
                </a:cubicBezTo>
                <a:cubicBezTo>
                  <a:pt x="10152454" y="3955970"/>
                  <a:pt x="10162963" y="3953343"/>
                  <a:pt x="10173475" y="3948087"/>
                </a:cubicBezTo>
                <a:cubicBezTo>
                  <a:pt x="10183989" y="3942830"/>
                  <a:pt x="10189243" y="3940203"/>
                  <a:pt x="10189243" y="3940203"/>
                </a:cubicBezTo>
                <a:close/>
                <a:moveTo>
                  <a:pt x="10157709" y="3908669"/>
                </a:moveTo>
                <a:cubicBezTo>
                  <a:pt x="10168220" y="3908669"/>
                  <a:pt x="10173475" y="3908669"/>
                  <a:pt x="10173475" y="3908669"/>
                </a:cubicBezTo>
                <a:cubicBezTo>
                  <a:pt x="10173475" y="3908669"/>
                  <a:pt x="10168220" y="3913926"/>
                  <a:pt x="10157709" y="3924436"/>
                </a:cubicBezTo>
                <a:lnTo>
                  <a:pt x="10141943" y="3924436"/>
                </a:lnTo>
                <a:cubicBezTo>
                  <a:pt x="10141943" y="3913926"/>
                  <a:pt x="10147197" y="3908669"/>
                  <a:pt x="10157709" y="3908669"/>
                </a:cubicBezTo>
                <a:close/>
                <a:moveTo>
                  <a:pt x="9195915" y="3908669"/>
                </a:moveTo>
                <a:cubicBezTo>
                  <a:pt x="9195915" y="3908669"/>
                  <a:pt x="9190660" y="3913926"/>
                  <a:pt x="9180149" y="3924436"/>
                </a:cubicBezTo>
                <a:cubicBezTo>
                  <a:pt x="9169637" y="3934946"/>
                  <a:pt x="9164380" y="3940203"/>
                  <a:pt x="9164380" y="3940203"/>
                </a:cubicBezTo>
                <a:cubicBezTo>
                  <a:pt x="9164380" y="3950717"/>
                  <a:pt x="9164380" y="3955970"/>
                  <a:pt x="9164380" y="3955970"/>
                </a:cubicBezTo>
                <a:cubicBezTo>
                  <a:pt x="9164380" y="3955970"/>
                  <a:pt x="9161753" y="3961227"/>
                  <a:pt x="9156498" y="3971738"/>
                </a:cubicBezTo>
                <a:cubicBezTo>
                  <a:pt x="9151243" y="3982247"/>
                  <a:pt x="9148614" y="3987504"/>
                  <a:pt x="9148614" y="3987504"/>
                </a:cubicBezTo>
                <a:cubicBezTo>
                  <a:pt x="9159125" y="3998017"/>
                  <a:pt x="9174894" y="3982247"/>
                  <a:pt x="9195915" y="3940203"/>
                </a:cubicBezTo>
                <a:cubicBezTo>
                  <a:pt x="9195915" y="3940203"/>
                  <a:pt x="9198544" y="3937576"/>
                  <a:pt x="9203799" y="3932320"/>
                </a:cubicBezTo>
                <a:cubicBezTo>
                  <a:pt x="9209054" y="3927066"/>
                  <a:pt x="9206428" y="3919180"/>
                  <a:pt x="9195915" y="3908669"/>
                </a:cubicBezTo>
                <a:close/>
                <a:moveTo>
                  <a:pt x="8549465" y="3908669"/>
                </a:moveTo>
                <a:cubicBezTo>
                  <a:pt x="8538951" y="3919180"/>
                  <a:pt x="8533696" y="3929691"/>
                  <a:pt x="8533696" y="3940203"/>
                </a:cubicBezTo>
                <a:cubicBezTo>
                  <a:pt x="8533696" y="3940203"/>
                  <a:pt x="8538951" y="3940203"/>
                  <a:pt x="8549465" y="3940203"/>
                </a:cubicBezTo>
                <a:cubicBezTo>
                  <a:pt x="8549465" y="3929691"/>
                  <a:pt x="8549465" y="3924436"/>
                  <a:pt x="8549465" y="3924436"/>
                </a:cubicBezTo>
                <a:cubicBezTo>
                  <a:pt x="8549465" y="3913926"/>
                  <a:pt x="8549465" y="3908669"/>
                  <a:pt x="8549465" y="3908669"/>
                </a:cubicBezTo>
                <a:close/>
                <a:moveTo>
                  <a:pt x="10189243" y="3892902"/>
                </a:moveTo>
                <a:cubicBezTo>
                  <a:pt x="10189243" y="3892902"/>
                  <a:pt x="10189243" y="3898159"/>
                  <a:pt x="10189243" y="3908669"/>
                </a:cubicBezTo>
                <a:cubicBezTo>
                  <a:pt x="10189243" y="3908669"/>
                  <a:pt x="10186614" y="3908669"/>
                  <a:pt x="10181359" y="3908669"/>
                </a:cubicBezTo>
                <a:cubicBezTo>
                  <a:pt x="10176105" y="3908669"/>
                  <a:pt x="10173475" y="3908669"/>
                  <a:pt x="10173475" y="3908669"/>
                </a:cubicBezTo>
                <a:close/>
                <a:moveTo>
                  <a:pt x="10378449" y="3877135"/>
                </a:moveTo>
                <a:lnTo>
                  <a:pt x="10331148" y="3908669"/>
                </a:lnTo>
                <a:cubicBezTo>
                  <a:pt x="10331148" y="3887645"/>
                  <a:pt x="10346914" y="3877135"/>
                  <a:pt x="10378449" y="3877135"/>
                </a:cubicBezTo>
                <a:close/>
                <a:moveTo>
                  <a:pt x="9022478" y="3877135"/>
                </a:moveTo>
                <a:lnTo>
                  <a:pt x="9022478" y="3908669"/>
                </a:lnTo>
                <a:cubicBezTo>
                  <a:pt x="9022478" y="3908669"/>
                  <a:pt x="9019848" y="3911296"/>
                  <a:pt x="9014593" y="3916553"/>
                </a:cubicBezTo>
                <a:cubicBezTo>
                  <a:pt x="9009339" y="3921809"/>
                  <a:pt x="9006709" y="3924436"/>
                  <a:pt x="9006709" y="3924436"/>
                </a:cubicBezTo>
                <a:lnTo>
                  <a:pt x="8990943" y="3955970"/>
                </a:lnTo>
                <a:cubicBezTo>
                  <a:pt x="8990943" y="3955970"/>
                  <a:pt x="8990943" y="3958597"/>
                  <a:pt x="8990943" y="3963853"/>
                </a:cubicBezTo>
                <a:cubicBezTo>
                  <a:pt x="8990943" y="3969110"/>
                  <a:pt x="8990943" y="3976993"/>
                  <a:pt x="8990943" y="3987504"/>
                </a:cubicBezTo>
                <a:lnTo>
                  <a:pt x="8959408" y="3987504"/>
                </a:lnTo>
                <a:cubicBezTo>
                  <a:pt x="8959408" y="3976993"/>
                  <a:pt x="8969922" y="3955970"/>
                  <a:pt x="8990943" y="3924436"/>
                </a:cubicBezTo>
                <a:cubicBezTo>
                  <a:pt x="9011966" y="3892902"/>
                  <a:pt x="9022478" y="3877135"/>
                  <a:pt x="9022478" y="3877135"/>
                </a:cubicBezTo>
                <a:close/>
                <a:moveTo>
                  <a:pt x="9054012" y="3861369"/>
                </a:moveTo>
                <a:lnTo>
                  <a:pt x="9069778" y="3861369"/>
                </a:lnTo>
                <a:cubicBezTo>
                  <a:pt x="9069778" y="3871880"/>
                  <a:pt x="9064524" y="3877135"/>
                  <a:pt x="9054012" y="3877135"/>
                </a:cubicBezTo>
                <a:cubicBezTo>
                  <a:pt x="9043499" y="3877135"/>
                  <a:pt x="9038244" y="3877135"/>
                  <a:pt x="9038244" y="3877135"/>
                </a:cubicBezTo>
                <a:cubicBezTo>
                  <a:pt x="9038244" y="3866624"/>
                  <a:pt x="9043499" y="3861369"/>
                  <a:pt x="9054012" y="3861369"/>
                </a:cubicBezTo>
                <a:close/>
                <a:moveTo>
                  <a:pt x="8699252" y="3861369"/>
                </a:moveTo>
                <a:cubicBezTo>
                  <a:pt x="8693997" y="3861369"/>
                  <a:pt x="8691367" y="3866624"/>
                  <a:pt x="8691367" y="3877135"/>
                </a:cubicBezTo>
                <a:cubicBezTo>
                  <a:pt x="8691367" y="3877135"/>
                  <a:pt x="8693997" y="3874506"/>
                  <a:pt x="8699252" y="3869252"/>
                </a:cubicBezTo>
                <a:cubicBezTo>
                  <a:pt x="8704506" y="3863995"/>
                  <a:pt x="8704506" y="3861369"/>
                  <a:pt x="8699252" y="3861369"/>
                </a:cubicBezTo>
                <a:close/>
                <a:moveTo>
                  <a:pt x="10362681" y="3845599"/>
                </a:moveTo>
                <a:cubicBezTo>
                  <a:pt x="10362681" y="3845599"/>
                  <a:pt x="10365310" y="3845599"/>
                  <a:pt x="10370565" y="3845599"/>
                </a:cubicBezTo>
                <a:cubicBezTo>
                  <a:pt x="10375819" y="3845599"/>
                  <a:pt x="10378449" y="3850856"/>
                  <a:pt x="10378449" y="3861369"/>
                </a:cubicBezTo>
                <a:cubicBezTo>
                  <a:pt x="10378449" y="3861369"/>
                  <a:pt x="10373194" y="3861369"/>
                  <a:pt x="10362681" y="3861369"/>
                </a:cubicBezTo>
                <a:cubicBezTo>
                  <a:pt x="10362681" y="3861369"/>
                  <a:pt x="10362681" y="3856112"/>
                  <a:pt x="10362681" y="3845599"/>
                </a:cubicBezTo>
                <a:close/>
                <a:moveTo>
                  <a:pt x="9243218" y="3829833"/>
                </a:moveTo>
                <a:cubicBezTo>
                  <a:pt x="9232704" y="3840345"/>
                  <a:pt x="9232704" y="3845599"/>
                  <a:pt x="9243218" y="3845599"/>
                </a:cubicBezTo>
                <a:cubicBezTo>
                  <a:pt x="9253729" y="3856112"/>
                  <a:pt x="9258984" y="3850856"/>
                  <a:pt x="9258984" y="3829833"/>
                </a:cubicBezTo>
                <a:close/>
                <a:moveTo>
                  <a:pt x="10323264" y="3798298"/>
                </a:moveTo>
                <a:cubicBezTo>
                  <a:pt x="10328519" y="3798298"/>
                  <a:pt x="10331148" y="3803555"/>
                  <a:pt x="10331148" y="3814068"/>
                </a:cubicBezTo>
                <a:lnTo>
                  <a:pt x="10315380" y="3814068"/>
                </a:lnTo>
                <a:cubicBezTo>
                  <a:pt x="10315380" y="3803555"/>
                  <a:pt x="10318009" y="3798298"/>
                  <a:pt x="10323264" y="3798298"/>
                </a:cubicBezTo>
                <a:close/>
                <a:moveTo>
                  <a:pt x="9258984" y="3798298"/>
                </a:moveTo>
                <a:cubicBezTo>
                  <a:pt x="9258984" y="3808811"/>
                  <a:pt x="9264239" y="3814068"/>
                  <a:pt x="9274750" y="3814068"/>
                </a:cubicBezTo>
                <a:lnTo>
                  <a:pt x="9274750" y="3798298"/>
                </a:lnTo>
                <a:close/>
                <a:moveTo>
                  <a:pt x="9211683" y="3798298"/>
                </a:moveTo>
                <a:lnTo>
                  <a:pt x="9211683" y="3845599"/>
                </a:lnTo>
                <a:cubicBezTo>
                  <a:pt x="9211683" y="3845599"/>
                  <a:pt x="9216938" y="3835090"/>
                  <a:pt x="9227449" y="3814068"/>
                </a:cubicBezTo>
                <a:close/>
                <a:moveTo>
                  <a:pt x="9306285" y="3766764"/>
                </a:moveTo>
                <a:cubicBezTo>
                  <a:pt x="9306285" y="3766764"/>
                  <a:pt x="9306285" y="3772022"/>
                  <a:pt x="9306285" y="3782532"/>
                </a:cubicBezTo>
                <a:cubicBezTo>
                  <a:pt x="9316796" y="3782532"/>
                  <a:pt x="9322053" y="3782532"/>
                  <a:pt x="9322053" y="3782532"/>
                </a:cubicBezTo>
                <a:close/>
                <a:moveTo>
                  <a:pt x="9132848" y="3766764"/>
                </a:moveTo>
                <a:cubicBezTo>
                  <a:pt x="9122334" y="3777275"/>
                  <a:pt x="9117079" y="3782532"/>
                  <a:pt x="9117079" y="3782532"/>
                </a:cubicBezTo>
                <a:lnTo>
                  <a:pt x="9132848" y="3782532"/>
                </a:lnTo>
                <a:close/>
                <a:moveTo>
                  <a:pt x="9006709" y="3719463"/>
                </a:moveTo>
                <a:lnTo>
                  <a:pt x="9022478" y="3719463"/>
                </a:lnTo>
                <a:cubicBezTo>
                  <a:pt x="9022478" y="3729974"/>
                  <a:pt x="9017223" y="3735231"/>
                  <a:pt x="9006709" y="3735231"/>
                </a:cubicBezTo>
                <a:cubicBezTo>
                  <a:pt x="9006709" y="3735231"/>
                  <a:pt x="9006709" y="3729974"/>
                  <a:pt x="9006709" y="3719463"/>
                </a:cubicBezTo>
                <a:close/>
                <a:moveTo>
                  <a:pt x="10457284" y="3703697"/>
                </a:moveTo>
                <a:cubicBezTo>
                  <a:pt x="10457284" y="3724720"/>
                  <a:pt x="10446771" y="3735231"/>
                  <a:pt x="10425750" y="3735231"/>
                </a:cubicBezTo>
                <a:lnTo>
                  <a:pt x="10425750" y="3719463"/>
                </a:lnTo>
                <a:close/>
                <a:moveTo>
                  <a:pt x="9393005" y="3656396"/>
                </a:moveTo>
                <a:cubicBezTo>
                  <a:pt x="9387750" y="3656396"/>
                  <a:pt x="9385120" y="3661650"/>
                  <a:pt x="9385120" y="3672163"/>
                </a:cubicBezTo>
                <a:cubicBezTo>
                  <a:pt x="9395632" y="3672163"/>
                  <a:pt x="9400889" y="3669536"/>
                  <a:pt x="9400889" y="3664279"/>
                </a:cubicBezTo>
                <a:cubicBezTo>
                  <a:pt x="9400889" y="3659024"/>
                  <a:pt x="9398259" y="3656396"/>
                  <a:pt x="9393005" y="3656396"/>
                </a:cubicBezTo>
                <a:close/>
                <a:moveTo>
                  <a:pt x="9385120" y="3624862"/>
                </a:moveTo>
                <a:lnTo>
                  <a:pt x="9389470" y="3624862"/>
                </a:lnTo>
                <a:lnTo>
                  <a:pt x="9388530" y="3628271"/>
                </a:lnTo>
                <a:close/>
                <a:moveTo>
                  <a:pt x="9322053" y="3624862"/>
                </a:moveTo>
                <a:lnTo>
                  <a:pt x="9337820" y="3640627"/>
                </a:lnTo>
                <a:cubicBezTo>
                  <a:pt x="9337820" y="3640627"/>
                  <a:pt x="9337820" y="3635374"/>
                  <a:pt x="9337820" y="3624862"/>
                </a:cubicBezTo>
                <a:cubicBezTo>
                  <a:pt x="9327308" y="3624862"/>
                  <a:pt x="9322053" y="3624862"/>
                  <a:pt x="9322053" y="3624862"/>
                </a:cubicBezTo>
                <a:close/>
                <a:moveTo>
                  <a:pt x="9085545" y="3577561"/>
                </a:moveTo>
                <a:lnTo>
                  <a:pt x="9085545" y="3624862"/>
                </a:lnTo>
                <a:cubicBezTo>
                  <a:pt x="9075033" y="3624862"/>
                  <a:pt x="9069778" y="3619605"/>
                  <a:pt x="9069778" y="3609093"/>
                </a:cubicBezTo>
                <a:close/>
                <a:moveTo>
                  <a:pt x="9400889" y="3561792"/>
                </a:moveTo>
                <a:cubicBezTo>
                  <a:pt x="9390375" y="3572304"/>
                  <a:pt x="9379866" y="3582816"/>
                  <a:pt x="9369354" y="3593328"/>
                </a:cubicBezTo>
                <a:lnTo>
                  <a:pt x="9337820" y="3656396"/>
                </a:lnTo>
                <a:cubicBezTo>
                  <a:pt x="9337820" y="3656396"/>
                  <a:pt x="9335190" y="3656396"/>
                  <a:pt x="9329935" y="3656396"/>
                </a:cubicBezTo>
                <a:cubicBezTo>
                  <a:pt x="9324681" y="3656396"/>
                  <a:pt x="9316796" y="3656396"/>
                  <a:pt x="9306285" y="3656396"/>
                </a:cubicBezTo>
                <a:cubicBezTo>
                  <a:pt x="9306285" y="3666906"/>
                  <a:pt x="9301030" y="3666906"/>
                  <a:pt x="9290519" y="3656396"/>
                </a:cubicBezTo>
                <a:lnTo>
                  <a:pt x="9290519" y="3672163"/>
                </a:lnTo>
                <a:cubicBezTo>
                  <a:pt x="9301030" y="3672163"/>
                  <a:pt x="9311540" y="3677420"/>
                  <a:pt x="9322053" y="3687929"/>
                </a:cubicBezTo>
                <a:lnTo>
                  <a:pt x="9290519" y="3719463"/>
                </a:lnTo>
                <a:lnTo>
                  <a:pt x="9243218" y="3735231"/>
                </a:lnTo>
                <a:lnTo>
                  <a:pt x="9243218" y="3766764"/>
                </a:lnTo>
                <a:cubicBezTo>
                  <a:pt x="9243218" y="3766764"/>
                  <a:pt x="9243218" y="3772022"/>
                  <a:pt x="9243218" y="3782532"/>
                </a:cubicBezTo>
                <a:lnTo>
                  <a:pt x="9258984" y="3766764"/>
                </a:lnTo>
                <a:lnTo>
                  <a:pt x="9274750" y="3735231"/>
                </a:lnTo>
                <a:cubicBezTo>
                  <a:pt x="9274750" y="3735231"/>
                  <a:pt x="9280005" y="3729974"/>
                  <a:pt x="9290519" y="3719463"/>
                </a:cubicBezTo>
                <a:lnTo>
                  <a:pt x="9306285" y="3719463"/>
                </a:lnTo>
                <a:cubicBezTo>
                  <a:pt x="9306285" y="3729974"/>
                  <a:pt x="9306285" y="3735231"/>
                  <a:pt x="9306285" y="3735231"/>
                </a:cubicBezTo>
                <a:cubicBezTo>
                  <a:pt x="9306285" y="3735231"/>
                  <a:pt x="9308914" y="3735231"/>
                  <a:pt x="9314169" y="3735231"/>
                </a:cubicBezTo>
                <a:cubicBezTo>
                  <a:pt x="9319424" y="3735231"/>
                  <a:pt x="9322053" y="3729974"/>
                  <a:pt x="9322053" y="3719463"/>
                </a:cubicBezTo>
                <a:cubicBezTo>
                  <a:pt x="9332565" y="3708953"/>
                  <a:pt x="9343074" y="3708953"/>
                  <a:pt x="9353586" y="3719463"/>
                </a:cubicBezTo>
                <a:cubicBezTo>
                  <a:pt x="9364099" y="3729974"/>
                  <a:pt x="9364099" y="3724720"/>
                  <a:pt x="9353586" y="3703697"/>
                </a:cubicBezTo>
                <a:cubicBezTo>
                  <a:pt x="9353586" y="3703697"/>
                  <a:pt x="9356215" y="3695813"/>
                  <a:pt x="9361470" y="3680046"/>
                </a:cubicBezTo>
                <a:cubicBezTo>
                  <a:pt x="9366725" y="3664279"/>
                  <a:pt x="9374609" y="3651139"/>
                  <a:pt x="9385120" y="3640627"/>
                </a:cubicBezTo>
                <a:lnTo>
                  <a:pt x="9388530" y="3628271"/>
                </a:lnTo>
                <a:lnTo>
                  <a:pt x="9400889" y="3640627"/>
                </a:lnTo>
                <a:cubicBezTo>
                  <a:pt x="9400889" y="3640627"/>
                  <a:pt x="9403516" y="3640627"/>
                  <a:pt x="9408771" y="3640627"/>
                </a:cubicBezTo>
                <a:cubicBezTo>
                  <a:pt x="9414025" y="3640627"/>
                  <a:pt x="9416655" y="3635374"/>
                  <a:pt x="9416655" y="3624862"/>
                </a:cubicBezTo>
                <a:cubicBezTo>
                  <a:pt x="9416655" y="3624862"/>
                  <a:pt x="9411400" y="3624862"/>
                  <a:pt x="9400889" y="3624862"/>
                </a:cubicBezTo>
                <a:lnTo>
                  <a:pt x="9389470" y="3624862"/>
                </a:lnTo>
                <a:lnTo>
                  <a:pt x="9393005" y="3612051"/>
                </a:lnTo>
                <a:cubicBezTo>
                  <a:pt x="9400889" y="3586428"/>
                  <a:pt x="9408771" y="3569676"/>
                  <a:pt x="9416655" y="3561792"/>
                </a:cubicBezTo>
                <a:close/>
                <a:moveTo>
                  <a:pt x="9361470" y="3546026"/>
                </a:moveTo>
                <a:cubicBezTo>
                  <a:pt x="9356215" y="3546026"/>
                  <a:pt x="9353586" y="3551281"/>
                  <a:pt x="9353586" y="3561792"/>
                </a:cubicBezTo>
                <a:lnTo>
                  <a:pt x="9369354" y="3561792"/>
                </a:lnTo>
                <a:cubicBezTo>
                  <a:pt x="9369354" y="3561792"/>
                  <a:pt x="9364099" y="3567049"/>
                  <a:pt x="9353586" y="3577561"/>
                </a:cubicBezTo>
                <a:cubicBezTo>
                  <a:pt x="9364099" y="3577561"/>
                  <a:pt x="9369354" y="3577561"/>
                  <a:pt x="9369354" y="3577561"/>
                </a:cubicBezTo>
                <a:lnTo>
                  <a:pt x="9369354" y="3561792"/>
                </a:lnTo>
                <a:cubicBezTo>
                  <a:pt x="9369354" y="3551281"/>
                  <a:pt x="9366725" y="3546026"/>
                  <a:pt x="9361470" y="3546026"/>
                </a:cubicBezTo>
                <a:close/>
                <a:moveTo>
                  <a:pt x="10500642" y="3514491"/>
                </a:moveTo>
                <a:cubicBezTo>
                  <a:pt x="10508526" y="3514491"/>
                  <a:pt x="10515097" y="3519747"/>
                  <a:pt x="10520352" y="3530257"/>
                </a:cubicBezTo>
                <a:lnTo>
                  <a:pt x="10504585" y="3530257"/>
                </a:lnTo>
                <a:lnTo>
                  <a:pt x="10488819" y="3530257"/>
                </a:lnTo>
                <a:lnTo>
                  <a:pt x="10488819" y="3546026"/>
                </a:lnTo>
                <a:lnTo>
                  <a:pt x="10473051" y="3530257"/>
                </a:lnTo>
                <a:cubicBezTo>
                  <a:pt x="10483562" y="3519747"/>
                  <a:pt x="10492760" y="3514491"/>
                  <a:pt x="10500642" y="3514491"/>
                </a:cubicBezTo>
                <a:close/>
                <a:moveTo>
                  <a:pt x="8943642" y="3506607"/>
                </a:moveTo>
                <a:lnTo>
                  <a:pt x="8945894" y="3507735"/>
                </a:lnTo>
                <a:lnTo>
                  <a:pt x="8943642" y="3514491"/>
                </a:lnTo>
                <a:close/>
                <a:moveTo>
                  <a:pt x="10409984" y="3498725"/>
                </a:moveTo>
                <a:cubicBezTo>
                  <a:pt x="10431005" y="3498725"/>
                  <a:pt x="10446771" y="3498725"/>
                  <a:pt x="10457284" y="3498725"/>
                </a:cubicBezTo>
                <a:cubicBezTo>
                  <a:pt x="10457284" y="3509234"/>
                  <a:pt x="10446771" y="3514491"/>
                  <a:pt x="10425750" y="3514491"/>
                </a:cubicBezTo>
                <a:close/>
                <a:moveTo>
                  <a:pt x="10504585" y="3482956"/>
                </a:moveTo>
                <a:cubicBezTo>
                  <a:pt x="10504585" y="3482956"/>
                  <a:pt x="10504585" y="3485584"/>
                  <a:pt x="10504585" y="3490841"/>
                </a:cubicBezTo>
                <a:cubicBezTo>
                  <a:pt x="10504585" y="3496097"/>
                  <a:pt x="10499331" y="3498725"/>
                  <a:pt x="10488819" y="3498725"/>
                </a:cubicBezTo>
                <a:cubicBezTo>
                  <a:pt x="10488819" y="3498725"/>
                  <a:pt x="10491446" y="3496097"/>
                  <a:pt x="10496701" y="3490841"/>
                </a:cubicBezTo>
                <a:cubicBezTo>
                  <a:pt x="10501956" y="3485584"/>
                  <a:pt x="10504585" y="3482956"/>
                  <a:pt x="10504585" y="3482956"/>
                </a:cubicBezTo>
                <a:close/>
                <a:moveTo>
                  <a:pt x="9448190" y="3482956"/>
                </a:moveTo>
                <a:cubicBezTo>
                  <a:pt x="9448190" y="3482956"/>
                  <a:pt x="9442935" y="3488213"/>
                  <a:pt x="9432421" y="3498725"/>
                </a:cubicBezTo>
                <a:lnTo>
                  <a:pt x="9416655" y="3546026"/>
                </a:lnTo>
                <a:lnTo>
                  <a:pt x="9432421" y="3530257"/>
                </a:lnTo>
                <a:cubicBezTo>
                  <a:pt x="9432421" y="3530257"/>
                  <a:pt x="9440305" y="3527631"/>
                  <a:pt x="9456074" y="3522375"/>
                </a:cubicBezTo>
                <a:cubicBezTo>
                  <a:pt x="9471840" y="3517118"/>
                  <a:pt x="9479724" y="3509234"/>
                  <a:pt x="9479724" y="3498725"/>
                </a:cubicBezTo>
                <a:cubicBezTo>
                  <a:pt x="9479724" y="3498725"/>
                  <a:pt x="9474469" y="3498725"/>
                  <a:pt x="9463956" y="3498725"/>
                </a:cubicBezTo>
                <a:lnTo>
                  <a:pt x="9448190" y="3498725"/>
                </a:lnTo>
                <a:cubicBezTo>
                  <a:pt x="9448190" y="3488213"/>
                  <a:pt x="9448190" y="3482956"/>
                  <a:pt x="9448190" y="3482956"/>
                </a:cubicBezTo>
                <a:close/>
                <a:moveTo>
                  <a:pt x="9385120" y="3482956"/>
                </a:moveTo>
                <a:cubicBezTo>
                  <a:pt x="9385120" y="3493468"/>
                  <a:pt x="9385120" y="3498725"/>
                  <a:pt x="9385120" y="3498725"/>
                </a:cubicBezTo>
                <a:cubicBezTo>
                  <a:pt x="9374609" y="3509234"/>
                  <a:pt x="9379866" y="3514491"/>
                  <a:pt x="9400889" y="3514491"/>
                </a:cubicBezTo>
                <a:lnTo>
                  <a:pt x="9400889" y="3498725"/>
                </a:lnTo>
                <a:cubicBezTo>
                  <a:pt x="9400889" y="3498725"/>
                  <a:pt x="9400889" y="3493468"/>
                  <a:pt x="9400889" y="3482956"/>
                </a:cubicBezTo>
                <a:close/>
                <a:moveTo>
                  <a:pt x="9322053" y="3467190"/>
                </a:moveTo>
                <a:cubicBezTo>
                  <a:pt x="9322053" y="3477700"/>
                  <a:pt x="9322053" y="3482956"/>
                  <a:pt x="9322053" y="3482956"/>
                </a:cubicBezTo>
                <a:lnTo>
                  <a:pt x="9337820" y="3467190"/>
                </a:lnTo>
                <a:close/>
                <a:moveTo>
                  <a:pt x="9117079" y="3451421"/>
                </a:moveTo>
                <a:cubicBezTo>
                  <a:pt x="9117079" y="3461933"/>
                  <a:pt x="9117079" y="3467190"/>
                  <a:pt x="9117079" y="3467190"/>
                </a:cubicBezTo>
                <a:cubicBezTo>
                  <a:pt x="9106568" y="3467190"/>
                  <a:pt x="9101313" y="3467190"/>
                  <a:pt x="9101313" y="3467190"/>
                </a:cubicBezTo>
                <a:close/>
                <a:moveTo>
                  <a:pt x="9527025" y="3435656"/>
                </a:moveTo>
                <a:lnTo>
                  <a:pt x="9495490" y="3451421"/>
                </a:lnTo>
                <a:cubicBezTo>
                  <a:pt x="9484979" y="3461933"/>
                  <a:pt x="9479724" y="3472447"/>
                  <a:pt x="9479724" y="3482956"/>
                </a:cubicBezTo>
                <a:lnTo>
                  <a:pt x="9495490" y="3467190"/>
                </a:lnTo>
                <a:cubicBezTo>
                  <a:pt x="9516514" y="3446167"/>
                  <a:pt x="9527025" y="3435656"/>
                  <a:pt x="9527025" y="3435656"/>
                </a:cubicBezTo>
                <a:close/>
                <a:moveTo>
                  <a:pt x="9258984" y="3404122"/>
                </a:moveTo>
                <a:lnTo>
                  <a:pt x="9274750" y="3419887"/>
                </a:lnTo>
                <a:lnTo>
                  <a:pt x="9258984" y="3419887"/>
                </a:lnTo>
                <a:cubicBezTo>
                  <a:pt x="9258984" y="3419887"/>
                  <a:pt x="9258984" y="3414633"/>
                  <a:pt x="9258984" y="3404122"/>
                </a:cubicBezTo>
                <a:close/>
                <a:moveTo>
                  <a:pt x="10394215" y="3372586"/>
                </a:moveTo>
                <a:cubicBezTo>
                  <a:pt x="10394215" y="3372586"/>
                  <a:pt x="10388960" y="3377843"/>
                  <a:pt x="10378449" y="3388355"/>
                </a:cubicBezTo>
                <a:lnTo>
                  <a:pt x="10394215" y="3404122"/>
                </a:lnTo>
                <a:cubicBezTo>
                  <a:pt x="10404727" y="3393610"/>
                  <a:pt x="10409984" y="3388355"/>
                  <a:pt x="10409984" y="3388355"/>
                </a:cubicBezTo>
                <a:close/>
                <a:moveTo>
                  <a:pt x="9353586" y="3356820"/>
                </a:moveTo>
                <a:cubicBezTo>
                  <a:pt x="9343074" y="3367332"/>
                  <a:pt x="9337820" y="3372586"/>
                  <a:pt x="9337820" y="3372586"/>
                </a:cubicBezTo>
                <a:lnTo>
                  <a:pt x="9337820" y="3388355"/>
                </a:lnTo>
                <a:lnTo>
                  <a:pt x="9353586" y="3372586"/>
                </a:lnTo>
                <a:close/>
                <a:moveTo>
                  <a:pt x="8959408" y="3356820"/>
                </a:moveTo>
                <a:lnTo>
                  <a:pt x="8943642" y="3372586"/>
                </a:lnTo>
                <a:cubicBezTo>
                  <a:pt x="8912108" y="3404122"/>
                  <a:pt x="8906853" y="3425146"/>
                  <a:pt x="8927874" y="3435656"/>
                </a:cubicBezTo>
                <a:cubicBezTo>
                  <a:pt x="8938387" y="3435656"/>
                  <a:pt x="8943642" y="3446167"/>
                  <a:pt x="8943642" y="3467190"/>
                </a:cubicBezTo>
                <a:lnTo>
                  <a:pt x="8943642" y="3506607"/>
                </a:lnTo>
                <a:lnTo>
                  <a:pt x="8927874" y="3498725"/>
                </a:lnTo>
                <a:lnTo>
                  <a:pt x="8912108" y="3498725"/>
                </a:lnTo>
                <a:cubicBezTo>
                  <a:pt x="8901596" y="3498725"/>
                  <a:pt x="8896341" y="3488213"/>
                  <a:pt x="8896341" y="3467190"/>
                </a:cubicBezTo>
                <a:lnTo>
                  <a:pt x="8896341" y="3451421"/>
                </a:lnTo>
                <a:cubicBezTo>
                  <a:pt x="8885828" y="3451421"/>
                  <a:pt x="8880573" y="3456680"/>
                  <a:pt x="8880573" y="3467190"/>
                </a:cubicBezTo>
                <a:cubicBezTo>
                  <a:pt x="8880573" y="3435656"/>
                  <a:pt x="8870061" y="3440913"/>
                  <a:pt x="8849038" y="3482956"/>
                </a:cubicBezTo>
                <a:cubicBezTo>
                  <a:pt x="8870061" y="3472447"/>
                  <a:pt x="8880573" y="3467190"/>
                  <a:pt x="8880573" y="3467190"/>
                </a:cubicBezTo>
                <a:lnTo>
                  <a:pt x="8864807" y="3498725"/>
                </a:lnTo>
                <a:lnTo>
                  <a:pt x="8880573" y="3498725"/>
                </a:lnTo>
                <a:cubicBezTo>
                  <a:pt x="8880573" y="3498725"/>
                  <a:pt x="8883202" y="3498725"/>
                  <a:pt x="8888457" y="3498725"/>
                </a:cubicBezTo>
                <a:cubicBezTo>
                  <a:pt x="8893712" y="3498725"/>
                  <a:pt x="8896341" y="3503981"/>
                  <a:pt x="8896341" y="3514491"/>
                </a:cubicBezTo>
                <a:cubicBezTo>
                  <a:pt x="8896341" y="3525004"/>
                  <a:pt x="8896341" y="3532885"/>
                  <a:pt x="8896341" y="3538141"/>
                </a:cubicBezTo>
                <a:cubicBezTo>
                  <a:pt x="8896341" y="3543398"/>
                  <a:pt x="8896341" y="3546026"/>
                  <a:pt x="8896341" y="3546026"/>
                </a:cubicBezTo>
                <a:cubicBezTo>
                  <a:pt x="8885828" y="3546026"/>
                  <a:pt x="8885828" y="3548654"/>
                  <a:pt x="8896341" y="3553909"/>
                </a:cubicBezTo>
                <a:cubicBezTo>
                  <a:pt x="8906853" y="3559166"/>
                  <a:pt x="8906853" y="3567049"/>
                  <a:pt x="8896341" y="3577561"/>
                </a:cubicBezTo>
                <a:cubicBezTo>
                  <a:pt x="8906853" y="3577561"/>
                  <a:pt x="8912108" y="3582816"/>
                  <a:pt x="8912108" y="3593328"/>
                </a:cubicBezTo>
                <a:lnTo>
                  <a:pt x="8943642" y="3577561"/>
                </a:lnTo>
                <a:cubicBezTo>
                  <a:pt x="8964663" y="3546026"/>
                  <a:pt x="8969922" y="3525004"/>
                  <a:pt x="8959408" y="3514491"/>
                </a:cubicBezTo>
                <a:lnTo>
                  <a:pt x="8945894" y="3507735"/>
                </a:lnTo>
                <a:lnTo>
                  <a:pt x="8959408" y="3467190"/>
                </a:lnTo>
                <a:cubicBezTo>
                  <a:pt x="8959408" y="3446167"/>
                  <a:pt x="8959408" y="3419887"/>
                  <a:pt x="8959408" y="3388355"/>
                </a:cubicBezTo>
                <a:close/>
                <a:moveTo>
                  <a:pt x="10520352" y="3277985"/>
                </a:moveTo>
                <a:cubicBezTo>
                  <a:pt x="10520352" y="3277985"/>
                  <a:pt x="10520352" y="3280612"/>
                  <a:pt x="10520352" y="3285869"/>
                </a:cubicBezTo>
                <a:cubicBezTo>
                  <a:pt x="10520352" y="3291125"/>
                  <a:pt x="10522981" y="3293751"/>
                  <a:pt x="10528236" y="3293751"/>
                </a:cubicBezTo>
                <a:cubicBezTo>
                  <a:pt x="10533490" y="3293751"/>
                  <a:pt x="10536120" y="3288497"/>
                  <a:pt x="10536120" y="3277985"/>
                </a:cubicBezTo>
                <a:cubicBezTo>
                  <a:pt x="10525608" y="3277985"/>
                  <a:pt x="10520352" y="3277985"/>
                  <a:pt x="10520352" y="3277985"/>
                </a:cubicBezTo>
                <a:close/>
                <a:moveTo>
                  <a:pt x="9590092" y="3277985"/>
                </a:moveTo>
                <a:lnTo>
                  <a:pt x="9590092" y="3293751"/>
                </a:lnTo>
                <a:cubicBezTo>
                  <a:pt x="9590092" y="3293751"/>
                  <a:pt x="9595349" y="3288497"/>
                  <a:pt x="9605861" y="3277985"/>
                </a:cubicBezTo>
                <a:cubicBezTo>
                  <a:pt x="9595349" y="3277985"/>
                  <a:pt x="9590092" y="3277985"/>
                  <a:pt x="9590092" y="3277985"/>
                </a:cubicBezTo>
                <a:close/>
                <a:moveTo>
                  <a:pt x="9558560" y="3277985"/>
                </a:moveTo>
                <a:cubicBezTo>
                  <a:pt x="9558560" y="3277985"/>
                  <a:pt x="9553305" y="3283240"/>
                  <a:pt x="9542791" y="3293751"/>
                </a:cubicBezTo>
                <a:lnTo>
                  <a:pt x="9527025" y="3309519"/>
                </a:lnTo>
                <a:lnTo>
                  <a:pt x="9558560" y="3293751"/>
                </a:lnTo>
                <a:close/>
                <a:moveTo>
                  <a:pt x="10394215" y="3262217"/>
                </a:moveTo>
                <a:lnTo>
                  <a:pt x="10409984" y="3277985"/>
                </a:lnTo>
                <a:cubicBezTo>
                  <a:pt x="10420495" y="3277985"/>
                  <a:pt x="10425750" y="3272728"/>
                  <a:pt x="10425750" y="3262217"/>
                </a:cubicBezTo>
                <a:cubicBezTo>
                  <a:pt x="10415238" y="3262217"/>
                  <a:pt x="10409984" y="3262217"/>
                  <a:pt x="10409984" y="3262217"/>
                </a:cubicBezTo>
                <a:close/>
                <a:moveTo>
                  <a:pt x="10678022" y="3230683"/>
                </a:moveTo>
                <a:cubicBezTo>
                  <a:pt x="10688536" y="3230683"/>
                  <a:pt x="10696420" y="3233311"/>
                  <a:pt x="10701675" y="3238567"/>
                </a:cubicBezTo>
                <a:cubicBezTo>
                  <a:pt x="10706930" y="3243824"/>
                  <a:pt x="10704302" y="3249081"/>
                  <a:pt x="10693791" y="3254334"/>
                </a:cubicBezTo>
                <a:cubicBezTo>
                  <a:pt x="10683279" y="3259590"/>
                  <a:pt x="10678022" y="3256962"/>
                  <a:pt x="10678022" y="3246450"/>
                </a:cubicBezTo>
                <a:cubicBezTo>
                  <a:pt x="10667511" y="3235940"/>
                  <a:pt x="10667511" y="3230683"/>
                  <a:pt x="10678022" y="3230683"/>
                </a:cubicBezTo>
                <a:close/>
                <a:moveTo>
                  <a:pt x="9085545" y="3230683"/>
                </a:moveTo>
                <a:lnTo>
                  <a:pt x="9054012" y="3246450"/>
                </a:lnTo>
                <a:cubicBezTo>
                  <a:pt x="9043499" y="3256962"/>
                  <a:pt x="9038244" y="3262217"/>
                  <a:pt x="9038244" y="3262217"/>
                </a:cubicBezTo>
                <a:lnTo>
                  <a:pt x="9022478" y="3309519"/>
                </a:lnTo>
                <a:cubicBezTo>
                  <a:pt x="9022478" y="3320029"/>
                  <a:pt x="9030362" y="3317401"/>
                  <a:pt x="9046128" y="3301635"/>
                </a:cubicBezTo>
                <a:cubicBezTo>
                  <a:pt x="9061894" y="3285869"/>
                  <a:pt x="9069778" y="3275357"/>
                  <a:pt x="9069778" y="3270100"/>
                </a:cubicBezTo>
                <a:cubicBezTo>
                  <a:pt x="9069778" y="3264844"/>
                  <a:pt x="9072408" y="3259590"/>
                  <a:pt x="9077663" y="3254334"/>
                </a:cubicBezTo>
                <a:cubicBezTo>
                  <a:pt x="9082917" y="3249081"/>
                  <a:pt x="9085545" y="3241193"/>
                  <a:pt x="9085545" y="3230683"/>
                </a:cubicBezTo>
                <a:close/>
                <a:moveTo>
                  <a:pt x="10476994" y="3205062"/>
                </a:moveTo>
                <a:cubicBezTo>
                  <a:pt x="10474366" y="3203751"/>
                  <a:pt x="10473051" y="3204404"/>
                  <a:pt x="10473051" y="3207033"/>
                </a:cubicBezTo>
                <a:cubicBezTo>
                  <a:pt x="10473051" y="3212290"/>
                  <a:pt x="10473051" y="3220173"/>
                  <a:pt x="10473051" y="3230683"/>
                </a:cubicBezTo>
                <a:cubicBezTo>
                  <a:pt x="10473051" y="3241193"/>
                  <a:pt x="10478305" y="3241193"/>
                  <a:pt x="10488819" y="3230683"/>
                </a:cubicBezTo>
                <a:cubicBezTo>
                  <a:pt x="10499331" y="3230683"/>
                  <a:pt x="10504585" y="3228057"/>
                  <a:pt x="10504585" y="3222800"/>
                </a:cubicBezTo>
                <a:cubicBezTo>
                  <a:pt x="10504585" y="3217543"/>
                  <a:pt x="10499331" y="3214916"/>
                  <a:pt x="10488819" y="3214916"/>
                </a:cubicBezTo>
                <a:cubicBezTo>
                  <a:pt x="10483562" y="3209661"/>
                  <a:pt x="10479621" y="3206377"/>
                  <a:pt x="10476994" y="3205062"/>
                </a:cubicBezTo>
                <a:close/>
                <a:moveTo>
                  <a:pt x="9385120" y="3151849"/>
                </a:moveTo>
                <a:cubicBezTo>
                  <a:pt x="9385120" y="3162357"/>
                  <a:pt x="9379866" y="3172872"/>
                  <a:pt x="9369354" y="3183382"/>
                </a:cubicBezTo>
                <a:cubicBezTo>
                  <a:pt x="9379866" y="3183382"/>
                  <a:pt x="9385120" y="3180754"/>
                  <a:pt x="9385120" y="3175499"/>
                </a:cubicBezTo>
                <a:cubicBezTo>
                  <a:pt x="9385120" y="3170246"/>
                  <a:pt x="9385120" y="3167616"/>
                  <a:pt x="9385120" y="3167616"/>
                </a:cubicBezTo>
                <a:cubicBezTo>
                  <a:pt x="9395632" y="3157104"/>
                  <a:pt x="9395632" y="3151849"/>
                  <a:pt x="9385120" y="3151849"/>
                </a:cubicBezTo>
                <a:close/>
                <a:moveTo>
                  <a:pt x="9621627" y="3136080"/>
                </a:moveTo>
                <a:cubicBezTo>
                  <a:pt x="9590092" y="3146592"/>
                  <a:pt x="9574326" y="3162357"/>
                  <a:pt x="9574326" y="3183382"/>
                </a:cubicBezTo>
                <a:cubicBezTo>
                  <a:pt x="9574326" y="3193892"/>
                  <a:pt x="9571696" y="3204404"/>
                  <a:pt x="9566442" y="3214916"/>
                </a:cubicBezTo>
                <a:cubicBezTo>
                  <a:pt x="9561187" y="3225427"/>
                  <a:pt x="9558560" y="3235940"/>
                  <a:pt x="9558560" y="3246450"/>
                </a:cubicBezTo>
                <a:lnTo>
                  <a:pt x="9590092" y="3230683"/>
                </a:lnTo>
                <a:cubicBezTo>
                  <a:pt x="9590092" y="3230683"/>
                  <a:pt x="9592722" y="3228057"/>
                  <a:pt x="9597976" y="3222800"/>
                </a:cubicBezTo>
                <a:cubicBezTo>
                  <a:pt x="9603231" y="3217543"/>
                  <a:pt x="9605861" y="3209661"/>
                  <a:pt x="9605861" y="3199149"/>
                </a:cubicBezTo>
                <a:lnTo>
                  <a:pt x="9621627" y="3183382"/>
                </a:lnTo>
                <a:cubicBezTo>
                  <a:pt x="9632140" y="3172872"/>
                  <a:pt x="9637395" y="3162357"/>
                  <a:pt x="9637395" y="3151849"/>
                </a:cubicBezTo>
                <a:cubicBezTo>
                  <a:pt x="9637395" y="3141339"/>
                  <a:pt x="9632140" y="3136080"/>
                  <a:pt x="9621627" y="3136080"/>
                </a:cubicBezTo>
                <a:close/>
                <a:moveTo>
                  <a:pt x="9290519" y="3136080"/>
                </a:moveTo>
                <a:lnTo>
                  <a:pt x="9258984" y="3151849"/>
                </a:lnTo>
                <a:cubicBezTo>
                  <a:pt x="9237961" y="3172872"/>
                  <a:pt x="9227449" y="3183382"/>
                  <a:pt x="9227449" y="3183382"/>
                </a:cubicBezTo>
                <a:close/>
                <a:moveTo>
                  <a:pt x="9653161" y="3104545"/>
                </a:moveTo>
                <a:cubicBezTo>
                  <a:pt x="9642650" y="3104545"/>
                  <a:pt x="9637395" y="3107173"/>
                  <a:pt x="9637395" y="3112430"/>
                </a:cubicBezTo>
                <a:cubicBezTo>
                  <a:pt x="9637395" y="3117686"/>
                  <a:pt x="9642650" y="3120315"/>
                  <a:pt x="9653161" y="3120315"/>
                </a:cubicBezTo>
                <a:cubicBezTo>
                  <a:pt x="9653161" y="3109805"/>
                  <a:pt x="9653161" y="3104545"/>
                  <a:pt x="9653161" y="3104545"/>
                </a:cubicBezTo>
                <a:close/>
                <a:moveTo>
                  <a:pt x="9605861" y="3104545"/>
                </a:moveTo>
                <a:cubicBezTo>
                  <a:pt x="9605861" y="3104545"/>
                  <a:pt x="9605861" y="3109805"/>
                  <a:pt x="9605861" y="3120315"/>
                </a:cubicBezTo>
                <a:cubicBezTo>
                  <a:pt x="9605861" y="3120315"/>
                  <a:pt x="9611115" y="3120315"/>
                  <a:pt x="9621627" y="3120315"/>
                </a:cubicBezTo>
                <a:close/>
                <a:moveTo>
                  <a:pt x="9227449" y="3088779"/>
                </a:moveTo>
                <a:lnTo>
                  <a:pt x="9195915" y="3120315"/>
                </a:lnTo>
                <a:cubicBezTo>
                  <a:pt x="9185403" y="3130826"/>
                  <a:pt x="9180149" y="3138708"/>
                  <a:pt x="9180149" y="3143965"/>
                </a:cubicBezTo>
                <a:cubicBezTo>
                  <a:pt x="9180149" y="3149222"/>
                  <a:pt x="9180149" y="3151849"/>
                  <a:pt x="9180149" y="3151849"/>
                </a:cubicBezTo>
                <a:cubicBezTo>
                  <a:pt x="9180149" y="3151849"/>
                  <a:pt x="9174894" y="3157104"/>
                  <a:pt x="9164380" y="3167616"/>
                </a:cubicBezTo>
                <a:lnTo>
                  <a:pt x="9101313" y="3246450"/>
                </a:lnTo>
                <a:cubicBezTo>
                  <a:pt x="9101313" y="3256962"/>
                  <a:pt x="9096058" y="3262217"/>
                  <a:pt x="9085545" y="3262217"/>
                </a:cubicBezTo>
                <a:lnTo>
                  <a:pt x="9101313" y="3277985"/>
                </a:lnTo>
                <a:lnTo>
                  <a:pt x="9085545" y="3293751"/>
                </a:lnTo>
                <a:lnTo>
                  <a:pt x="9085545" y="3309519"/>
                </a:lnTo>
                <a:cubicBezTo>
                  <a:pt x="9085545" y="3299009"/>
                  <a:pt x="9080290" y="3293751"/>
                  <a:pt x="9069778" y="3293751"/>
                </a:cubicBezTo>
                <a:cubicBezTo>
                  <a:pt x="9059267" y="3293751"/>
                  <a:pt x="9054012" y="3296378"/>
                  <a:pt x="9054012" y="3301635"/>
                </a:cubicBezTo>
                <a:cubicBezTo>
                  <a:pt x="9054012" y="3306892"/>
                  <a:pt x="9056640" y="3312148"/>
                  <a:pt x="9061894" y="3317401"/>
                </a:cubicBezTo>
                <a:cubicBezTo>
                  <a:pt x="9067149" y="3322658"/>
                  <a:pt x="9069778" y="3330542"/>
                  <a:pt x="9069778" y="3341053"/>
                </a:cubicBezTo>
                <a:cubicBezTo>
                  <a:pt x="9069778" y="3351563"/>
                  <a:pt x="9064524" y="3356820"/>
                  <a:pt x="9054012" y="3356820"/>
                </a:cubicBezTo>
                <a:lnTo>
                  <a:pt x="9054012" y="3341053"/>
                </a:lnTo>
                <a:lnTo>
                  <a:pt x="9054012" y="3325286"/>
                </a:lnTo>
                <a:cubicBezTo>
                  <a:pt x="9043499" y="3335798"/>
                  <a:pt x="9038244" y="3348935"/>
                  <a:pt x="9038244" y="3364705"/>
                </a:cubicBezTo>
                <a:cubicBezTo>
                  <a:pt x="9038244" y="3380472"/>
                  <a:pt x="9035617" y="3390982"/>
                  <a:pt x="9030362" y="3396239"/>
                </a:cubicBezTo>
                <a:cubicBezTo>
                  <a:pt x="9025105" y="3401496"/>
                  <a:pt x="9022478" y="3409379"/>
                  <a:pt x="9022478" y="3419887"/>
                </a:cubicBezTo>
                <a:cubicBezTo>
                  <a:pt x="9022478" y="3430399"/>
                  <a:pt x="9019848" y="3435656"/>
                  <a:pt x="9014593" y="3435656"/>
                </a:cubicBezTo>
                <a:cubicBezTo>
                  <a:pt x="9009339" y="3435656"/>
                  <a:pt x="9006709" y="3440913"/>
                  <a:pt x="9006709" y="3451421"/>
                </a:cubicBezTo>
                <a:cubicBezTo>
                  <a:pt x="9006709" y="3482956"/>
                  <a:pt x="9017223" y="3477700"/>
                  <a:pt x="9038244" y="3435656"/>
                </a:cubicBezTo>
                <a:cubicBezTo>
                  <a:pt x="9048758" y="3414633"/>
                  <a:pt x="9061894" y="3396239"/>
                  <a:pt x="9077663" y="3380472"/>
                </a:cubicBezTo>
                <a:cubicBezTo>
                  <a:pt x="9093429" y="3364705"/>
                  <a:pt x="9101313" y="3351563"/>
                  <a:pt x="9101313" y="3341053"/>
                </a:cubicBezTo>
                <a:cubicBezTo>
                  <a:pt x="9101313" y="3330542"/>
                  <a:pt x="9101313" y="3325286"/>
                  <a:pt x="9101313" y="3325286"/>
                </a:cubicBezTo>
                <a:cubicBezTo>
                  <a:pt x="9101313" y="3325286"/>
                  <a:pt x="9106568" y="3320029"/>
                  <a:pt x="9117079" y="3309519"/>
                </a:cubicBezTo>
                <a:cubicBezTo>
                  <a:pt x="9117079" y="3320029"/>
                  <a:pt x="9122334" y="3325286"/>
                  <a:pt x="9132848" y="3325286"/>
                </a:cubicBezTo>
                <a:cubicBezTo>
                  <a:pt x="9143359" y="3314775"/>
                  <a:pt x="9148614" y="3309519"/>
                  <a:pt x="9148614" y="3309519"/>
                </a:cubicBezTo>
                <a:cubicBezTo>
                  <a:pt x="9148614" y="3309519"/>
                  <a:pt x="9148614" y="3304262"/>
                  <a:pt x="9148614" y="3293751"/>
                </a:cubicBezTo>
                <a:cubicBezTo>
                  <a:pt x="9159125" y="3283240"/>
                  <a:pt x="9167010" y="3275357"/>
                  <a:pt x="9172264" y="3270100"/>
                </a:cubicBezTo>
                <a:cubicBezTo>
                  <a:pt x="9177519" y="3264844"/>
                  <a:pt x="9180149" y="3259590"/>
                  <a:pt x="9180149" y="3254334"/>
                </a:cubicBezTo>
                <a:cubicBezTo>
                  <a:pt x="9180149" y="3249081"/>
                  <a:pt x="9180149" y="3243824"/>
                  <a:pt x="9180149" y="3238567"/>
                </a:cubicBezTo>
                <a:cubicBezTo>
                  <a:pt x="9180149" y="3233311"/>
                  <a:pt x="9182778" y="3228057"/>
                  <a:pt x="9188033" y="3222800"/>
                </a:cubicBezTo>
                <a:cubicBezTo>
                  <a:pt x="9193287" y="3217543"/>
                  <a:pt x="9195915" y="3214916"/>
                  <a:pt x="9195915" y="3214916"/>
                </a:cubicBezTo>
                <a:cubicBezTo>
                  <a:pt x="9195915" y="3214916"/>
                  <a:pt x="9195915" y="3204404"/>
                  <a:pt x="9195915" y="3183382"/>
                </a:cubicBezTo>
                <a:lnTo>
                  <a:pt x="9227449" y="3120315"/>
                </a:lnTo>
                <a:close/>
                <a:moveTo>
                  <a:pt x="10835695" y="3073014"/>
                </a:moveTo>
                <a:lnTo>
                  <a:pt x="10851462" y="3073014"/>
                </a:lnTo>
                <a:lnTo>
                  <a:pt x="10835695" y="3088779"/>
                </a:lnTo>
                <a:cubicBezTo>
                  <a:pt x="10835695" y="3088779"/>
                  <a:pt x="10835695" y="3083522"/>
                  <a:pt x="10835695" y="3073014"/>
                </a:cubicBezTo>
                <a:close/>
                <a:moveTo>
                  <a:pt x="10551886" y="3073014"/>
                </a:moveTo>
                <a:lnTo>
                  <a:pt x="10551886" y="3104545"/>
                </a:lnTo>
                <a:lnTo>
                  <a:pt x="10567654" y="3088779"/>
                </a:lnTo>
                <a:lnTo>
                  <a:pt x="10567654" y="3104545"/>
                </a:lnTo>
                <a:lnTo>
                  <a:pt x="10583421" y="3088779"/>
                </a:lnTo>
                <a:cubicBezTo>
                  <a:pt x="10583421" y="3078269"/>
                  <a:pt x="10578166" y="3073014"/>
                  <a:pt x="10567654" y="3073014"/>
                </a:cubicBezTo>
                <a:lnTo>
                  <a:pt x="10567654" y="3088779"/>
                </a:lnTo>
                <a:close/>
                <a:moveTo>
                  <a:pt x="10567654" y="2994177"/>
                </a:moveTo>
                <a:cubicBezTo>
                  <a:pt x="10578166" y="2994177"/>
                  <a:pt x="10583421" y="2994177"/>
                  <a:pt x="10583421" y="2994177"/>
                </a:cubicBezTo>
                <a:cubicBezTo>
                  <a:pt x="10583421" y="3004687"/>
                  <a:pt x="10578166" y="3009944"/>
                  <a:pt x="10567654" y="3009944"/>
                </a:cubicBezTo>
                <a:close/>
                <a:moveTo>
                  <a:pt x="10678022" y="2978410"/>
                </a:moveTo>
                <a:lnTo>
                  <a:pt x="10693791" y="2978410"/>
                </a:lnTo>
                <a:cubicBezTo>
                  <a:pt x="10693791" y="2988921"/>
                  <a:pt x="10691161" y="2994177"/>
                  <a:pt x="10685907" y="2994177"/>
                </a:cubicBezTo>
                <a:cubicBezTo>
                  <a:pt x="10680652" y="2994177"/>
                  <a:pt x="10678022" y="2988921"/>
                  <a:pt x="10678022" y="2978410"/>
                </a:cubicBezTo>
                <a:close/>
                <a:moveTo>
                  <a:pt x="9432421" y="2978410"/>
                </a:moveTo>
                <a:cubicBezTo>
                  <a:pt x="9432421" y="2978410"/>
                  <a:pt x="9424539" y="2986293"/>
                  <a:pt x="9408771" y="3002060"/>
                </a:cubicBezTo>
                <a:cubicBezTo>
                  <a:pt x="9393005" y="3017828"/>
                  <a:pt x="9379866" y="3041478"/>
                  <a:pt x="9369354" y="3073014"/>
                </a:cubicBezTo>
                <a:cubicBezTo>
                  <a:pt x="9358840" y="3094036"/>
                  <a:pt x="9348331" y="3109805"/>
                  <a:pt x="9337820" y="3120315"/>
                </a:cubicBezTo>
                <a:lnTo>
                  <a:pt x="9322053" y="3136080"/>
                </a:lnTo>
                <a:cubicBezTo>
                  <a:pt x="9322053" y="3136080"/>
                  <a:pt x="9316796" y="3141339"/>
                  <a:pt x="9306285" y="3151849"/>
                </a:cubicBezTo>
                <a:lnTo>
                  <a:pt x="9274750" y="3183382"/>
                </a:lnTo>
                <a:lnTo>
                  <a:pt x="9243218" y="3277985"/>
                </a:lnTo>
                <a:lnTo>
                  <a:pt x="9227449" y="3309519"/>
                </a:lnTo>
                <a:cubicBezTo>
                  <a:pt x="9216938" y="3320029"/>
                  <a:pt x="9211683" y="3330542"/>
                  <a:pt x="9211683" y="3341053"/>
                </a:cubicBezTo>
                <a:lnTo>
                  <a:pt x="9180149" y="3372586"/>
                </a:lnTo>
                <a:cubicBezTo>
                  <a:pt x="9180149" y="3372586"/>
                  <a:pt x="9180149" y="3377843"/>
                  <a:pt x="9180149" y="3388355"/>
                </a:cubicBezTo>
                <a:lnTo>
                  <a:pt x="9164380" y="3419887"/>
                </a:lnTo>
                <a:cubicBezTo>
                  <a:pt x="9164380" y="3430399"/>
                  <a:pt x="9159125" y="3440913"/>
                  <a:pt x="9148614" y="3451421"/>
                </a:cubicBezTo>
                <a:lnTo>
                  <a:pt x="9132848" y="3482956"/>
                </a:lnTo>
                <a:lnTo>
                  <a:pt x="9132848" y="3451421"/>
                </a:lnTo>
                <a:cubicBezTo>
                  <a:pt x="9143359" y="3430399"/>
                  <a:pt x="9148614" y="3414633"/>
                  <a:pt x="9148614" y="3404122"/>
                </a:cubicBezTo>
                <a:lnTo>
                  <a:pt x="9164380" y="3388355"/>
                </a:lnTo>
                <a:lnTo>
                  <a:pt x="9180149" y="3341053"/>
                </a:lnTo>
                <a:lnTo>
                  <a:pt x="9164380" y="3309519"/>
                </a:lnTo>
                <a:cubicBezTo>
                  <a:pt x="9153869" y="3330542"/>
                  <a:pt x="9145984" y="3341053"/>
                  <a:pt x="9140730" y="3341053"/>
                </a:cubicBezTo>
                <a:cubicBezTo>
                  <a:pt x="9135475" y="3341053"/>
                  <a:pt x="9127593" y="3354193"/>
                  <a:pt x="9117079" y="3380472"/>
                </a:cubicBezTo>
                <a:cubicBezTo>
                  <a:pt x="9106568" y="3406749"/>
                  <a:pt x="9098684" y="3419887"/>
                  <a:pt x="9093429" y="3419887"/>
                </a:cubicBezTo>
                <a:cubicBezTo>
                  <a:pt x="9088174" y="3419887"/>
                  <a:pt x="9082917" y="3422517"/>
                  <a:pt x="9077663" y="3427772"/>
                </a:cubicBezTo>
                <a:cubicBezTo>
                  <a:pt x="9072408" y="3433029"/>
                  <a:pt x="9067149" y="3443540"/>
                  <a:pt x="9061894" y="3459306"/>
                </a:cubicBezTo>
                <a:cubicBezTo>
                  <a:pt x="9056640" y="3475073"/>
                  <a:pt x="9054012" y="3488213"/>
                  <a:pt x="9054012" y="3498725"/>
                </a:cubicBezTo>
                <a:cubicBezTo>
                  <a:pt x="9032989" y="3582816"/>
                  <a:pt x="8990943" y="3630117"/>
                  <a:pt x="8927874" y="3640627"/>
                </a:cubicBezTo>
                <a:cubicBezTo>
                  <a:pt x="8906853" y="3640627"/>
                  <a:pt x="8896341" y="3638002"/>
                  <a:pt x="8896341" y="3632743"/>
                </a:cubicBezTo>
                <a:cubicBezTo>
                  <a:pt x="8896341" y="3627489"/>
                  <a:pt x="8901596" y="3624862"/>
                  <a:pt x="8912108" y="3624862"/>
                </a:cubicBezTo>
                <a:lnTo>
                  <a:pt x="8896341" y="3609093"/>
                </a:lnTo>
                <a:cubicBezTo>
                  <a:pt x="8885828" y="3619605"/>
                  <a:pt x="8880573" y="3619605"/>
                  <a:pt x="8880573" y="3609093"/>
                </a:cubicBezTo>
                <a:cubicBezTo>
                  <a:pt x="8880573" y="3598583"/>
                  <a:pt x="8877946" y="3590699"/>
                  <a:pt x="8872689" y="3585442"/>
                </a:cubicBezTo>
                <a:cubicBezTo>
                  <a:pt x="8867434" y="3580188"/>
                  <a:pt x="8856923" y="3567049"/>
                  <a:pt x="8841156" y="3546026"/>
                </a:cubicBezTo>
                <a:cubicBezTo>
                  <a:pt x="8825388" y="3525004"/>
                  <a:pt x="8814876" y="3519747"/>
                  <a:pt x="8809622" y="3530257"/>
                </a:cubicBezTo>
                <a:cubicBezTo>
                  <a:pt x="8804367" y="3540769"/>
                  <a:pt x="8804367" y="3548654"/>
                  <a:pt x="8809622" y="3553909"/>
                </a:cubicBezTo>
                <a:cubicBezTo>
                  <a:pt x="8814876" y="3559166"/>
                  <a:pt x="8812249" y="3567049"/>
                  <a:pt x="8801737" y="3577561"/>
                </a:cubicBezTo>
                <a:lnTo>
                  <a:pt x="8801737" y="3593328"/>
                </a:lnTo>
                <a:cubicBezTo>
                  <a:pt x="8812249" y="3582816"/>
                  <a:pt x="8817506" y="3582816"/>
                  <a:pt x="8817506" y="3593328"/>
                </a:cubicBezTo>
                <a:lnTo>
                  <a:pt x="8833272" y="3640627"/>
                </a:lnTo>
                <a:lnTo>
                  <a:pt x="8801737" y="3656396"/>
                </a:lnTo>
                <a:cubicBezTo>
                  <a:pt x="8791226" y="3656396"/>
                  <a:pt x="8785971" y="3651139"/>
                  <a:pt x="8785971" y="3640627"/>
                </a:cubicBezTo>
                <a:cubicBezTo>
                  <a:pt x="8785971" y="3640627"/>
                  <a:pt x="8783342" y="3643255"/>
                  <a:pt x="8778087" y="3648512"/>
                </a:cubicBezTo>
                <a:cubicBezTo>
                  <a:pt x="8772832" y="3653769"/>
                  <a:pt x="8775458" y="3656396"/>
                  <a:pt x="8785971" y="3656396"/>
                </a:cubicBezTo>
                <a:lnTo>
                  <a:pt x="8785971" y="3703697"/>
                </a:lnTo>
                <a:cubicBezTo>
                  <a:pt x="8775458" y="3703697"/>
                  <a:pt x="8770203" y="3708953"/>
                  <a:pt x="8770203" y="3719463"/>
                </a:cubicBezTo>
                <a:cubicBezTo>
                  <a:pt x="8770203" y="3719463"/>
                  <a:pt x="8770203" y="3724720"/>
                  <a:pt x="8770203" y="3735231"/>
                </a:cubicBezTo>
                <a:cubicBezTo>
                  <a:pt x="8770203" y="3745741"/>
                  <a:pt x="8767576" y="3753625"/>
                  <a:pt x="8762321" y="3758882"/>
                </a:cubicBezTo>
                <a:cubicBezTo>
                  <a:pt x="8757066" y="3764137"/>
                  <a:pt x="8754437" y="3772022"/>
                  <a:pt x="8754437" y="3782532"/>
                </a:cubicBezTo>
                <a:lnTo>
                  <a:pt x="8770203" y="3798298"/>
                </a:lnTo>
                <a:cubicBezTo>
                  <a:pt x="8780717" y="3787788"/>
                  <a:pt x="8785971" y="3777275"/>
                  <a:pt x="8785971" y="3766764"/>
                </a:cubicBezTo>
                <a:lnTo>
                  <a:pt x="8801737" y="3735231"/>
                </a:lnTo>
                <a:lnTo>
                  <a:pt x="8849038" y="3687929"/>
                </a:lnTo>
                <a:lnTo>
                  <a:pt x="8880573" y="3656396"/>
                </a:lnTo>
                <a:cubicBezTo>
                  <a:pt x="8891084" y="3656396"/>
                  <a:pt x="8885828" y="3672163"/>
                  <a:pt x="8864807" y="3703697"/>
                </a:cubicBezTo>
                <a:cubicBezTo>
                  <a:pt x="8864807" y="3714210"/>
                  <a:pt x="8862177" y="3724720"/>
                  <a:pt x="8856923" y="3735231"/>
                </a:cubicBezTo>
                <a:cubicBezTo>
                  <a:pt x="8851668" y="3745741"/>
                  <a:pt x="8849038" y="3750997"/>
                  <a:pt x="8849038" y="3750997"/>
                </a:cubicBezTo>
                <a:cubicBezTo>
                  <a:pt x="8849038" y="3772022"/>
                  <a:pt x="8843784" y="3787788"/>
                  <a:pt x="8833272" y="3798298"/>
                </a:cubicBezTo>
                <a:cubicBezTo>
                  <a:pt x="8822761" y="3808811"/>
                  <a:pt x="8812249" y="3814068"/>
                  <a:pt x="8801737" y="3814068"/>
                </a:cubicBezTo>
                <a:cubicBezTo>
                  <a:pt x="8791226" y="3814068"/>
                  <a:pt x="8778087" y="3821949"/>
                  <a:pt x="8762321" y="3837718"/>
                </a:cubicBezTo>
                <a:cubicBezTo>
                  <a:pt x="8746552" y="3853483"/>
                  <a:pt x="8733414" y="3871880"/>
                  <a:pt x="8722902" y="3892902"/>
                </a:cubicBezTo>
                <a:cubicBezTo>
                  <a:pt x="8712390" y="3913926"/>
                  <a:pt x="8707136" y="3929691"/>
                  <a:pt x="8707136" y="3940203"/>
                </a:cubicBezTo>
                <a:cubicBezTo>
                  <a:pt x="8707136" y="3950717"/>
                  <a:pt x="8701881" y="3961227"/>
                  <a:pt x="8691367" y="3971738"/>
                </a:cubicBezTo>
                <a:cubicBezTo>
                  <a:pt x="8691367" y="3971738"/>
                  <a:pt x="8688740" y="3976993"/>
                  <a:pt x="8683485" y="3987504"/>
                </a:cubicBezTo>
                <a:cubicBezTo>
                  <a:pt x="8678231" y="3998017"/>
                  <a:pt x="8670346" y="4008527"/>
                  <a:pt x="8659833" y="4019038"/>
                </a:cubicBezTo>
                <a:cubicBezTo>
                  <a:pt x="8649321" y="4040062"/>
                  <a:pt x="8638812" y="4055829"/>
                  <a:pt x="8628300" y="4066339"/>
                </a:cubicBezTo>
                <a:cubicBezTo>
                  <a:pt x="8607277" y="4087362"/>
                  <a:pt x="8591511" y="4108386"/>
                  <a:pt x="8580997" y="4129409"/>
                </a:cubicBezTo>
                <a:cubicBezTo>
                  <a:pt x="8570486" y="4150433"/>
                  <a:pt x="8565231" y="4181967"/>
                  <a:pt x="8565231" y="4224012"/>
                </a:cubicBezTo>
                <a:cubicBezTo>
                  <a:pt x="8554720" y="4276569"/>
                  <a:pt x="8538951" y="4310732"/>
                  <a:pt x="8517930" y="4326496"/>
                </a:cubicBezTo>
                <a:cubicBezTo>
                  <a:pt x="8496907" y="4342266"/>
                  <a:pt x="8486396" y="4355403"/>
                  <a:pt x="8486396" y="4365917"/>
                </a:cubicBezTo>
                <a:cubicBezTo>
                  <a:pt x="8486396" y="4376427"/>
                  <a:pt x="8481141" y="4384311"/>
                  <a:pt x="8470629" y="4389567"/>
                </a:cubicBezTo>
                <a:cubicBezTo>
                  <a:pt x="8460116" y="4394824"/>
                  <a:pt x="8452234" y="4402704"/>
                  <a:pt x="8446979" y="4413218"/>
                </a:cubicBezTo>
                <a:cubicBezTo>
                  <a:pt x="8441722" y="4423728"/>
                  <a:pt x="8428581" y="4431611"/>
                  <a:pt x="8407560" y="4436868"/>
                </a:cubicBezTo>
                <a:cubicBezTo>
                  <a:pt x="8386537" y="4442125"/>
                  <a:pt x="8370771" y="4450009"/>
                  <a:pt x="8360259" y="4460518"/>
                </a:cubicBezTo>
                <a:lnTo>
                  <a:pt x="8328725" y="4460518"/>
                </a:lnTo>
                <a:lnTo>
                  <a:pt x="8312958" y="4460518"/>
                </a:lnTo>
                <a:cubicBezTo>
                  <a:pt x="8323470" y="4471029"/>
                  <a:pt x="8323470" y="4478914"/>
                  <a:pt x="8312958" y="4484168"/>
                </a:cubicBezTo>
                <a:cubicBezTo>
                  <a:pt x="8302445" y="4489425"/>
                  <a:pt x="8291935" y="4502565"/>
                  <a:pt x="8281424" y="4523588"/>
                </a:cubicBezTo>
                <a:cubicBezTo>
                  <a:pt x="8270910" y="4544610"/>
                  <a:pt x="8260401" y="4560376"/>
                  <a:pt x="8249889" y="4570887"/>
                </a:cubicBezTo>
                <a:lnTo>
                  <a:pt x="8202588" y="4633958"/>
                </a:lnTo>
                <a:lnTo>
                  <a:pt x="8171054" y="4681258"/>
                </a:lnTo>
                <a:lnTo>
                  <a:pt x="8202588" y="4712792"/>
                </a:lnTo>
                <a:cubicBezTo>
                  <a:pt x="8234123" y="4733816"/>
                  <a:pt x="8249889" y="4744328"/>
                  <a:pt x="8249889" y="4744328"/>
                </a:cubicBezTo>
                <a:cubicBezTo>
                  <a:pt x="8270910" y="4744328"/>
                  <a:pt x="8286679" y="4712792"/>
                  <a:pt x="8297190" y="4649724"/>
                </a:cubicBezTo>
                <a:lnTo>
                  <a:pt x="8312958" y="4602423"/>
                </a:lnTo>
                <a:lnTo>
                  <a:pt x="8312958" y="4586657"/>
                </a:lnTo>
                <a:lnTo>
                  <a:pt x="8328725" y="4586657"/>
                </a:lnTo>
                <a:lnTo>
                  <a:pt x="8360259" y="4586657"/>
                </a:lnTo>
                <a:cubicBezTo>
                  <a:pt x="8370771" y="4597166"/>
                  <a:pt x="8370771" y="4615560"/>
                  <a:pt x="8360259" y="4641839"/>
                </a:cubicBezTo>
                <a:cubicBezTo>
                  <a:pt x="8349746" y="4668120"/>
                  <a:pt x="8339236" y="4681258"/>
                  <a:pt x="8328725" y="4681258"/>
                </a:cubicBezTo>
                <a:cubicBezTo>
                  <a:pt x="8328725" y="4681258"/>
                  <a:pt x="8326095" y="4683885"/>
                  <a:pt x="8320840" y="4689142"/>
                </a:cubicBezTo>
                <a:cubicBezTo>
                  <a:pt x="8315586" y="4694395"/>
                  <a:pt x="8312958" y="4697025"/>
                  <a:pt x="8312958" y="4697025"/>
                </a:cubicBezTo>
                <a:cubicBezTo>
                  <a:pt x="8291935" y="4739071"/>
                  <a:pt x="8289306" y="4765350"/>
                  <a:pt x="8305074" y="4775859"/>
                </a:cubicBezTo>
                <a:cubicBezTo>
                  <a:pt x="8320840" y="4786372"/>
                  <a:pt x="8328725" y="4802139"/>
                  <a:pt x="8328725" y="4823163"/>
                </a:cubicBezTo>
                <a:cubicBezTo>
                  <a:pt x="8328725" y="4833673"/>
                  <a:pt x="8328725" y="4841557"/>
                  <a:pt x="8328725" y="4846814"/>
                </a:cubicBezTo>
                <a:cubicBezTo>
                  <a:pt x="8328725" y="4852067"/>
                  <a:pt x="8328725" y="4854696"/>
                  <a:pt x="8328725" y="4854696"/>
                </a:cubicBezTo>
                <a:cubicBezTo>
                  <a:pt x="8297190" y="4886230"/>
                  <a:pt x="8276169" y="4896741"/>
                  <a:pt x="8265655" y="4886230"/>
                </a:cubicBezTo>
                <a:lnTo>
                  <a:pt x="8234123" y="4901998"/>
                </a:lnTo>
                <a:lnTo>
                  <a:pt x="8202588" y="4901998"/>
                </a:lnTo>
                <a:cubicBezTo>
                  <a:pt x="8181565" y="4923022"/>
                  <a:pt x="8165799" y="4938788"/>
                  <a:pt x="8155285" y="4949299"/>
                </a:cubicBezTo>
                <a:cubicBezTo>
                  <a:pt x="8155285" y="4959809"/>
                  <a:pt x="8165799" y="4980834"/>
                  <a:pt x="8186820" y="5012369"/>
                </a:cubicBezTo>
                <a:cubicBezTo>
                  <a:pt x="8228866" y="5043900"/>
                  <a:pt x="8255144" y="5064923"/>
                  <a:pt x="8265655" y="5075436"/>
                </a:cubicBezTo>
                <a:cubicBezTo>
                  <a:pt x="8286679" y="5075436"/>
                  <a:pt x="8299820" y="5075436"/>
                  <a:pt x="8305074" y="5075436"/>
                </a:cubicBezTo>
                <a:cubicBezTo>
                  <a:pt x="8310329" y="5075436"/>
                  <a:pt x="8312958" y="5075436"/>
                  <a:pt x="8312958" y="5075436"/>
                </a:cubicBezTo>
                <a:lnTo>
                  <a:pt x="8344491" y="5075436"/>
                </a:lnTo>
                <a:cubicBezTo>
                  <a:pt x="8355005" y="5064923"/>
                  <a:pt x="8362887" y="5051785"/>
                  <a:pt x="8368141" y="5036019"/>
                </a:cubicBezTo>
                <a:cubicBezTo>
                  <a:pt x="8373398" y="5020250"/>
                  <a:pt x="8376026" y="5009738"/>
                  <a:pt x="8376026" y="5004485"/>
                </a:cubicBezTo>
                <a:cubicBezTo>
                  <a:pt x="8376026" y="4999228"/>
                  <a:pt x="8376026" y="4993973"/>
                  <a:pt x="8376026" y="4988716"/>
                </a:cubicBezTo>
                <a:cubicBezTo>
                  <a:pt x="8376026" y="4983459"/>
                  <a:pt x="8381280" y="4980834"/>
                  <a:pt x="8391794" y="4980834"/>
                </a:cubicBezTo>
                <a:lnTo>
                  <a:pt x="8391794" y="4965065"/>
                </a:lnTo>
                <a:cubicBezTo>
                  <a:pt x="8391794" y="4954555"/>
                  <a:pt x="8394421" y="4949299"/>
                  <a:pt x="8399676" y="4949299"/>
                </a:cubicBezTo>
                <a:cubicBezTo>
                  <a:pt x="8404931" y="4949299"/>
                  <a:pt x="8407560" y="4938788"/>
                  <a:pt x="8407560" y="4917765"/>
                </a:cubicBezTo>
                <a:lnTo>
                  <a:pt x="8423326" y="4886230"/>
                </a:lnTo>
                <a:cubicBezTo>
                  <a:pt x="8433840" y="4886230"/>
                  <a:pt x="8439095" y="4880974"/>
                  <a:pt x="8439095" y="4870464"/>
                </a:cubicBezTo>
                <a:lnTo>
                  <a:pt x="8439095" y="4854696"/>
                </a:lnTo>
                <a:cubicBezTo>
                  <a:pt x="8449606" y="4854696"/>
                  <a:pt x="8460116" y="4844186"/>
                  <a:pt x="8470629" y="4823163"/>
                </a:cubicBezTo>
                <a:lnTo>
                  <a:pt x="8470629" y="4791629"/>
                </a:lnTo>
                <a:lnTo>
                  <a:pt x="8470629" y="4775859"/>
                </a:lnTo>
                <a:cubicBezTo>
                  <a:pt x="8481141" y="4765350"/>
                  <a:pt x="8491650" y="4760093"/>
                  <a:pt x="8502162" y="4760093"/>
                </a:cubicBezTo>
                <a:cubicBezTo>
                  <a:pt x="8512676" y="4760093"/>
                  <a:pt x="8517930" y="4744328"/>
                  <a:pt x="8517930" y="4712792"/>
                </a:cubicBezTo>
                <a:lnTo>
                  <a:pt x="8533696" y="4712792"/>
                </a:lnTo>
                <a:cubicBezTo>
                  <a:pt x="8533696" y="4712792"/>
                  <a:pt x="8536326" y="4707535"/>
                  <a:pt x="8541581" y="4697025"/>
                </a:cubicBezTo>
                <a:cubicBezTo>
                  <a:pt x="8546835" y="4686515"/>
                  <a:pt x="8554720" y="4670745"/>
                  <a:pt x="8565231" y="4649724"/>
                </a:cubicBezTo>
                <a:lnTo>
                  <a:pt x="8644067" y="4570887"/>
                </a:lnTo>
                <a:lnTo>
                  <a:pt x="8722902" y="4460518"/>
                </a:lnTo>
                <a:lnTo>
                  <a:pt x="8785971" y="4334382"/>
                </a:lnTo>
                <a:cubicBezTo>
                  <a:pt x="8796483" y="4334382"/>
                  <a:pt x="8801737" y="4329125"/>
                  <a:pt x="8801737" y="4318616"/>
                </a:cubicBezTo>
                <a:cubicBezTo>
                  <a:pt x="8801737" y="4318616"/>
                  <a:pt x="8801737" y="4315989"/>
                  <a:pt x="8801737" y="4310732"/>
                </a:cubicBezTo>
                <a:cubicBezTo>
                  <a:pt x="8801737" y="4305475"/>
                  <a:pt x="8806992" y="4302846"/>
                  <a:pt x="8817506" y="4302846"/>
                </a:cubicBezTo>
                <a:cubicBezTo>
                  <a:pt x="8817506" y="4313359"/>
                  <a:pt x="8817506" y="4321243"/>
                  <a:pt x="8817506" y="4326496"/>
                </a:cubicBezTo>
                <a:cubicBezTo>
                  <a:pt x="8817506" y="4331753"/>
                  <a:pt x="8812249" y="4334382"/>
                  <a:pt x="8801737" y="4334382"/>
                </a:cubicBezTo>
                <a:cubicBezTo>
                  <a:pt x="8801737" y="4334382"/>
                  <a:pt x="8804367" y="4339639"/>
                  <a:pt x="8809622" y="4350147"/>
                </a:cubicBezTo>
                <a:cubicBezTo>
                  <a:pt x="8814876" y="4360660"/>
                  <a:pt x="8828017" y="4339639"/>
                  <a:pt x="8849038" y="4287081"/>
                </a:cubicBezTo>
                <a:lnTo>
                  <a:pt x="8896341" y="4208245"/>
                </a:lnTo>
                <a:lnTo>
                  <a:pt x="8896341" y="4239781"/>
                </a:lnTo>
                <a:lnTo>
                  <a:pt x="8912108" y="4255546"/>
                </a:lnTo>
                <a:lnTo>
                  <a:pt x="8927874" y="4239781"/>
                </a:lnTo>
                <a:lnTo>
                  <a:pt x="8959408" y="4176710"/>
                </a:lnTo>
                <a:cubicBezTo>
                  <a:pt x="8969922" y="4155687"/>
                  <a:pt x="8975177" y="4139921"/>
                  <a:pt x="8975177" y="4129409"/>
                </a:cubicBezTo>
                <a:cubicBezTo>
                  <a:pt x="8975177" y="4129409"/>
                  <a:pt x="8977804" y="4124152"/>
                  <a:pt x="8983059" y="4113640"/>
                </a:cubicBezTo>
                <a:cubicBezTo>
                  <a:pt x="8988314" y="4103132"/>
                  <a:pt x="8990943" y="4092618"/>
                  <a:pt x="8990943" y="4082109"/>
                </a:cubicBezTo>
                <a:cubicBezTo>
                  <a:pt x="8990943" y="4050573"/>
                  <a:pt x="8990943" y="4034805"/>
                  <a:pt x="8990943" y="4034805"/>
                </a:cubicBezTo>
                <a:lnTo>
                  <a:pt x="8990943" y="4019038"/>
                </a:lnTo>
                <a:cubicBezTo>
                  <a:pt x="8990943" y="4008527"/>
                  <a:pt x="9001455" y="3987504"/>
                  <a:pt x="9022478" y="3955970"/>
                </a:cubicBezTo>
                <a:cubicBezTo>
                  <a:pt x="9043499" y="3924436"/>
                  <a:pt x="9054012" y="3903412"/>
                  <a:pt x="9054012" y="3892902"/>
                </a:cubicBezTo>
                <a:cubicBezTo>
                  <a:pt x="9064524" y="3892902"/>
                  <a:pt x="9069778" y="3887645"/>
                  <a:pt x="9069778" y="3877135"/>
                </a:cubicBezTo>
                <a:cubicBezTo>
                  <a:pt x="9080290" y="3856112"/>
                  <a:pt x="9075033" y="3850856"/>
                  <a:pt x="9054012" y="3861369"/>
                </a:cubicBezTo>
                <a:lnTo>
                  <a:pt x="9054012" y="3829833"/>
                </a:lnTo>
                <a:cubicBezTo>
                  <a:pt x="9054012" y="3808811"/>
                  <a:pt x="9059267" y="3793045"/>
                  <a:pt x="9069778" y="3782532"/>
                </a:cubicBezTo>
                <a:lnTo>
                  <a:pt x="9069778" y="3798298"/>
                </a:lnTo>
                <a:lnTo>
                  <a:pt x="9085545" y="3814068"/>
                </a:lnTo>
                <a:cubicBezTo>
                  <a:pt x="9096058" y="3803555"/>
                  <a:pt x="9101313" y="3793045"/>
                  <a:pt x="9101313" y="3782532"/>
                </a:cubicBezTo>
                <a:cubicBezTo>
                  <a:pt x="9101313" y="3782532"/>
                  <a:pt x="9103940" y="3777275"/>
                  <a:pt x="9109197" y="3766764"/>
                </a:cubicBezTo>
                <a:cubicBezTo>
                  <a:pt x="9114452" y="3756254"/>
                  <a:pt x="9122334" y="3750997"/>
                  <a:pt x="9132848" y="3750997"/>
                </a:cubicBezTo>
                <a:lnTo>
                  <a:pt x="9117079" y="3735231"/>
                </a:lnTo>
                <a:lnTo>
                  <a:pt x="9101313" y="3735231"/>
                </a:lnTo>
                <a:cubicBezTo>
                  <a:pt x="9101313" y="3735231"/>
                  <a:pt x="9103940" y="3729974"/>
                  <a:pt x="9109197" y="3719463"/>
                </a:cubicBezTo>
                <a:cubicBezTo>
                  <a:pt x="9114452" y="3708953"/>
                  <a:pt x="9117079" y="3698440"/>
                  <a:pt x="9117079" y="3687929"/>
                </a:cubicBezTo>
                <a:lnTo>
                  <a:pt x="9148614" y="3687929"/>
                </a:lnTo>
                <a:lnTo>
                  <a:pt x="9164380" y="3687929"/>
                </a:lnTo>
                <a:cubicBezTo>
                  <a:pt x="9164380" y="3677420"/>
                  <a:pt x="9169637" y="3677420"/>
                  <a:pt x="9180149" y="3687929"/>
                </a:cubicBezTo>
                <a:lnTo>
                  <a:pt x="9195915" y="3672163"/>
                </a:lnTo>
                <a:cubicBezTo>
                  <a:pt x="9206428" y="3661650"/>
                  <a:pt x="9211683" y="3651139"/>
                  <a:pt x="9211683" y="3640627"/>
                </a:cubicBezTo>
                <a:cubicBezTo>
                  <a:pt x="9211683" y="3630117"/>
                  <a:pt x="9206428" y="3630117"/>
                  <a:pt x="9195915" y="3640627"/>
                </a:cubicBezTo>
                <a:cubicBezTo>
                  <a:pt x="9185403" y="3651139"/>
                  <a:pt x="9180149" y="3656396"/>
                  <a:pt x="9180149" y="3656396"/>
                </a:cubicBezTo>
                <a:cubicBezTo>
                  <a:pt x="9180149" y="3656396"/>
                  <a:pt x="9180149" y="3651139"/>
                  <a:pt x="9180149" y="3640627"/>
                </a:cubicBezTo>
                <a:cubicBezTo>
                  <a:pt x="9180149" y="3640627"/>
                  <a:pt x="9185403" y="3635374"/>
                  <a:pt x="9195915" y="3624862"/>
                </a:cubicBezTo>
                <a:cubicBezTo>
                  <a:pt x="9206428" y="3614352"/>
                  <a:pt x="9211683" y="3598583"/>
                  <a:pt x="9211683" y="3577561"/>
                </a:cubicBezTo>
                <a:cubicBezTo>
                  <a:pt x="9232704" y="3546026"/>
                  <a:pt x="9237961" y="3525004"/>
                  <a:pt x="9227449" y="3514491"/>
                </a:cubicBezTo>
                <a:cubicBezTo>
                  <a:pt x="9216938" y="3503981"/>
                  <a:pt x="9222195" y="3498725"/>
                  <a:pt x="9243218" y="3498725"/>
                </a:cubicBezTo>
                <a:lnTo>
                  <a:pt x="9258984" y="3498725"/>
                </a:lnTo>
                <a:lnTo>
                  <a:pt x="9258984" y="3482956"/>
                </a:lnTo>
                <a:cubicBezTo>
                  <a:pt x="9269496" y="3482956"/>
                  <a:pt x="9280005" y="3482956"/>
                  <a:pt x="9290519" y="3482956"/>
                </a:cubicBezTo>
                <a:cubicBezTo>
                  <a:pt x="9301030" y="3482956"/>
                  <a:pt x="9301030" y="3472447"/>
                  <a:pt x="9290519" y="3451421"/>
                </a:cubicBezTo>
                <a:lnTo>
                  <a:pt x="9274750" y="3451421"/>
                </a:lnTo>
                <a:cubicBezTo>
                  <a:pt x="9253729" y="3451421"/>
                  <a:pt x="9264239" y="3435656"/>
                  <a:pt x="9306285" y="3404122"/>
                </a:cubicBezTo>
                <a:cubicBezTo>
                  <a:pt x="9316796" y="3393610"/>
                  <a:pt x="9316796" y="3388355"/>
                  <a:pt x="9306285" y="3388355"/>
                </a:cubicBezTo>
                <a:cubicBezTo>
                  <a:pt x="9295773" y="3388355"/>
                  <a:pt x="9285264" y="3388355"/>
                  <a:pt x="9274750" y="3388355"/>
                </a:cubicBezTo>
                <a:lnTo>
                  <a:pt x="9306285" y="3356820"/>
                </a:lnTo>
                <a:cubicBezTo>
                  <a:pt x="9316796" y="3356820"/>
                  <a:pt x="9322053" y="3351563"/>
                  <a:pt x="9322053" y="3341053"/>
                </a:cubicBezTo>
                <a:cubicBezTo>
                  <a:pt x="9322053" y="3341053"/>
                  <a:pt x="9322053" y="3338425"/>
                  <a:pt x="9322053" y="3333171"/>
                </a:cubicBezTo>
                <a:cubicBezTo>
                  <a:pt x="9322053" y="3327916"/>
                  <a:pt x="9327308" y="3320029"/>
                  <a:pt x="9337820" y="3309519"/>
                </a:cubicBezTo>
                <a:lnTo>
                  <a:pt x="9322053" y="3309519"/>
                </a:lnTo>
                <a:lnTo>
                  <a:pt x="9322053" y="3293751"/>
                </a:lnTo>
                <a:cubicBezTo>
                  <a:pt x="9353586" y="3241193"/>
                  <a:pt x="9364099" y="3204404"/>
                  <a:pt x="9353586" y="3183382"/>
                </a:cubicBezTo>
                <a:cubicBezTo>
                  <a:pt x="9353586" y="3183382"/>
                  <a:pt x="9356215" y="3178126"/>
                  <a:pt x="9361470" y="3167616"/>
                </a:cubicBezTo>
                <a:cubicBezTo>
                  <a:pt x="9366725" y="3157104"/>
                  <a:pt x="9374609" y="3141339"/>
                  <a:pt x="9385120" y="3120315"/>
                </a:cubicBezTo>
                <a:cubicBezTo>
                  <a:pt x="9395632" y="3088779"/>
                  <a:pt x="9406143" y="3073014"/>
                  <a:pt x="9416655" y="3073014"/>
                </a:cubicBezTo>
                <a:cubicBezTo>
                  <a:pt x="9427167" y="3073014"/>
                  <a:pt x="9432421" y="3067756"/>
                  <a:pt x="9432421" y="3057246"/>
                </a:cubicBezTo>
                <a:cubicBezTo>
                  <a:pt x="9432421" y="3057246"/>
                  <a:pt x="9427167" y="3057246"/>
                  <a:pt x="9416655" y="3057246"/>
                </a:cubicBezTo>
                <a:lnTo>
                  <a:pt x="9432421" y="3025711"/>
                </a:lnTo>
                <a:close/>
                <a:moveTo>
                  <a:pt x="9400889" y="2978410"/>
                </a:moveTo>
                <a:cubicBezTo>
                  <a:pt x="9400889" y="2988921"/>
                  <a:pt x="9400889" y="2994177"/>
                  <a:pt x="9400889" y="2994177"/>
                </a:cubicBezTo>
                <a:cubicBezTo>
                  <a:pt x="9400889" y="2994177"/>
                  <a:pt x="9406143" y="2988921"/>
                  <a:pt x="9416655" y="2978410"/>
                </a:cubicBezTo>
                <a:cubicBezTo>
                  <a:pt x="9416655" y="2978410"/>
                  <a:pt x="9411400" y="2978410"/>
                  <a:pt x="9400889" y="2978410"/>
                </a:cubicBezTo>
                <a:close/>
                <a:moveTo>
                  <a:pt x="10622840" y="2915342"/>
                </a:moveTo>
                <a:cubicBezTo>
                  <a:pt x="10617583" y="2915342"/>
                  <a:pt x="10614955" y="2920599"/>
                  <a:pt x="10614955" y="2931109"/>
                </a:cubicBezTo>
                <a:cubicBezTo>
                  <a:pt x="10614955" y="2941619"/>
                  <a:pt x="10620210" y="2941619"/>
                  <a:pt x="10630722" y="2931109"/>
                </a:cubicBezTo>
                <a:cubicBezTo>
                  <a:pt x="10630722" y="2920599"/>
                  <a:pt x="10628094" y="2915342"/>
                  <a:pt x="10622840" y="2915342"/>
                </a:cubicBezTo>
                <a:close/>
                <a:moveTo>
                  <a:pt x="10646490" y="2883808"/>
                </a:moveTo>
                <a:cubicBezTo>
                  <a:pt x="10646490" y="2894318"/>
                  <a:pt x="10646490" y="2899575"/>
                  <a:pt x="10646490" y="2899575"/>
                </a:cubicBezTo>
                <a:cubicBezTo>
                  <a:pt x="10657001" y="2899575"/>
                  <a:pt x="10662256" y="2896947"/>
                  <a:pt x="10662256" y="2891690"/>
                </a:cubicBezTo>
                <a:cubicBezTo>
                  <a:pt x="10662256" y="2886435"/>
                  <a:pt x="10662256" y="2883808"/>
                  <a:pt x="10662256" y="2883808"/>
                </a:cubicBezTo>
                <a:close/>
                <a:moveTo>
                  <a:pt x="9763531" y="2868040"/>
                </a:moveTo>
                <a:cubicBezTo>
                  <a:pt x="9763531" y="2868040"/>
                  <a:pt x="9763531" y="2878552"/>
                  <a:pt x="9763531" y="2899575"/>
                </a:cubicBezTo>
                <a:lnTo>
                  <a:pt x="9763531" y="2915342"/>
                </a:lnTo>
                <a:cubicBezTo>
                  <a:pt x="9774043" y="2904830"/>
                  <a:pt x="9779298" y="2894318"/>
                  <a:pt x="9779298" y="2883808"/>
                </a:cubicBezTo>
                <a:close/>
                <a:moveTo>
                  <a:pt x="10882996" y="2852273"/>
                </a:moveTo>
                <a:cubicBezTo>
                  <a:pt x="10893508" y="2852273"/>
                  <a:pt x="10893508" y="2862785"/>
                  <a:pt x="10882996" y="2883808"/>
                </a:cubicBezTo>
                <a:lnTo>
                  <a:pt x="10882996" y="2915342"/>
                </a:lnTo>
                <a:lnTo>
                  <a:pt x="10851462" y="2931109"/>
                </a:lnTo>
                <a:lnTo>
                  <a:pt x="10835695" y="2915342"/>
                </a:lnTo>
                <a:cubicBezTo>
                  <a:pt x="10835695" y="2873299"/>
                  <a:pt x="10851462" y="2852273"/>
                  <a:pt x="10882996" y="2852273"/>
                </a:cubicBezTo>
                <a:close/>
                <a:moveTo>
                  <a:pt x="10914531" y="2820738"/>
                </a:moveTo>
                <a:cubicBezTo>
                  <a:pt x="10925043" y="2820738"/>
                  <a:pt x="10930297" y="2820738"/>
                  <a:pt x="10930297" y="2820738"/>
                </a:cubicBezTo>
                <a:cubicBezTo>
                  <a:pt x="10930297" y="2831251"/>
                  <a:pt x="10927668" y="2836505"/>
                  <a:pt x="10922413" y="2836505"/>
                </a:cubicBezTo>
                <a:cubicBezTo>
                  <a:pt x="10917158" y="2836505"/>
                  <a:pt x="10914531" y="2831251"/>
                  <a:pt x="10914531" y="2820738"/>
                </a:cubicBezTo>
                <a:close/>
                <a:moveTo>
                  <a:pt x="11151037" y="2032383"/>
                </a:moveTo>
                <a:cubicBezTo>
                  <a:pt x="11151037" y="2042895"/>
                  <a:pt x="11151037" y="2048150"/>
                  <a:pt x="11151037" y="2048150"/>
                </a:cubicBezTo>
                <a:lnTo>
                  <a:pt x="11166804" y="2048150"/>
                </a:lnTo>
                <a:close/>
                <a:moveTo>
                  <a:pt x="10378449" y="1748574"/>
                </a:moveTo>
                <a:cubicBezTo>
                  <a:pt x="10367935" y="1748574"/>
                  <a:pt x="10362681" y="1751203"/>
                  <a:pt x="10362681" y="1756458"/>
                </a:cubicBezTo>
                <a:cubicBezTo>
                  <a:pt x="10362681" y="1761713"/>
                  <a:pt x="10362681" y="1764342"/>
                  <a:pt x="10362681" y="1764342"/>
                </a:cubicBezTo>
                <a:lnTo>
                  <a:pt x="10378449" y="1764342"/>
                </a:lnTo>
                <a:close/>
                <a:moveTo>
                  <a:pt x="11434843" y="1590903"/>
                </a:moveTo>
                <a:lnTo>
                  <a:pt x="11466379" y="1606672"/>
                </a:lnTo>
                <a:cubicBezTo>
                  <a:pt x="11466379" y="1606672"/>
                  <a:pt x="11466379" y="1601417"/>
                  <a:pt x="11466379" y="1590903"/>
                </a:cubicBezTo>
                <a:close/>
                <a:moveTo>
                  <a:pt x="11584631" y="1575137"/>
                </a:moveTo>
                <a:cubicBezTo>
                  <a:pt x="11595143" y="1575137"/>
                  <a:pt x="11608282" y="1580394"/>
                  <a:pt x="11624050" y="1590903"/>
                </a:cubicBezTo>
                <a:cubicBezTo>
                  <a:pt x="11655583" y="1611926"/>
                  <a:pt x="11650328" y="1638206"/>
                  <a:pt x="11608282" y="1669739"/>
                </a:cubicBezTo>
                <a:lnTo>
                  <a:pt x="11560981" y="1748574"/>
                </a:lnTo>
                <a:lnTo>
                  <a:pt x="11529446" y="1780109"/>
                </a:lnTo>
                <a:lnTo>
                  <a:pt x="11497912" y="1795877"/>
                </a:lnTo>
                <a:cubicBezTo>
                  <a:pt x="11497912" y="1806389"/>
                  <a:pt x="11492657" y="1814270"/>
                  <a:pt x="11482145" y="1819528"/>
                </a:cubicBezTo>
                <a:cubicBezTo>
                  <a:pt x="11471634" y="1824783"/>
                  <a:pt x="11466379" y="1832666"/>
                  <a:pt x="11466379" y="1843177"/>
                </a:cubicBezTo>
                <a:lnTo>
                  <a:pt x="11434843" y="1827410"/>
                </a:lnTo>
                <a:cubicBezTo>
                  <a:pt x="11434843" y="1816898"/>
                  <a:pt x="11440099" y="1803759"/>
                  <a:pt x="11450611" y="1787993"/>
                </a:cubicBezTo>
                <a:cubicBezTo>
                  <a:pt x="11461125" y="1772227"/>
                  <a:pt x="11471634" y="1759085"/>
                  <a:pt x="11482145" y="1748574"/>
                </a:cubicBezTo>
                <a:lnTo>
                  <a:pt x="11513680" y="1685508"/>
                </a:lnTo>
                <a:cubicBezTo>
                  <a:pt x="11545213" y="1632949"/>
                  <a:pt x="11560981" y="1601417"/>
                  <a:pt x="11560981" y="1590903"/>
                </a:cubicBezTo>
                <a:cubicBezTo>
                  <a:pt x="11566236" y="1580394"/>
                  <a:pt x="11574122" y="1575137"/>
                  <a:pt x="11584631" y="1575137"/>
                </a:cubicBezTo>
                <a:close/>
                <a:moveTo>
                  <a:pt x="11718652" y="1275562"/>
                </a:moveTo>
                <a:lnTo>
                  <a:pt x="11734420" y="1307096"/>
                </a:lnTo>
                <a:lnTo>
                  <a:pt x="11702884" y="1307096"/>
                </a:lnTo>
                <a:cubicBezTo>
                  <a:pt x="11702884" y="1307096"/>
                  <a:pt x="11705515" y="1301841"/>
                  <a:pt x="11710770" y="1291330"/>
                </a:cubicBezTo>
                <a:cubicBezTo>
                  <a:pt x="11716025" y="1280819"/>
                  <a:pt x="11718652" y="1275562"/>
                  <a:pt x="11718652" y="1275562"/>
                </a:cubicBezTo>
                <a:close/>
                <a:moveTo>
                  <a:pt x="11182570" y="1007520"/>
                </a:moveTo>
                <a:cubicBezTo>
                  <a:pt x="11172058" y="1018032"/>
                  <a:pt x="11172058" y="1023289"/>
                  <a:pt x="11182570" y="1023289"/>
                </a:cubicBezTo>
                <a:cubicBezTo>
                  <a:pt x="11193084" y="1023289"/>
                  <a:pt x="11198338" y="1018032"/>
                  <a:pt x="11198338" y="1007520"/>
                </a:cubicBezTo>
                <a:close/>
                <a:moveTo>
                  <a:pt x="11214104" y="991754"/>
                </a:moveTo>
                <a:cubicBezTo>
                  <a:pt x="11203593" y="991754"/>
                  <a:pt x="11198338" y="994381"/>
                  <a:pt x="11198338" y="999638"/>
                </a:cubicBezTo>
                <a:cubicBezTo>
                  <a:pt x="11198338" y="1004893"/>
                  <a:pt x="11200966" y="1007520"/>
                  <a:pt x="11206220" y="1007520"/>
                </a:cubicBezTo>
                <a:cubicBezTo>
                  <a:pt x="11211475" y="1007520"/>
                  <a:pt x="11214104" y="1002266"/>
                  <a:pt x="11214104" y="991754"/>
                </a:cubicBezTo>
                <a:close/>
                <a:moveTo>
                  <a:pt x="12617377" y="881384"/>
                </a:moveTo>
                <a:lnTo>
                  <a:pt x="12633145" y="897150"/>
                </a:lnTo>
                <a:lnTo>
                  <a:pt x="12617377" y="944453"/>
                </a:lnTo>
                <a:lnTo>
                  <a:pt x="12585844" y="944453"/>
                </a:lnTo>
                <a:cubicBezTo>
                  <a:pt x="12585844" y="944453"/>
                  <a:pt x="12580589" y="944453"/>
                  <a:pt x="12570076" y="944453"/>
                </a:cubicBezTo>
                <a:lnTo>
                  <a:pt x="12585844" y="912919"/>
                </a:lnTo>
                <a:cubicBezTo>
                  <a:pt x="12596354" y="891896"/>
                  <a:pt x="12606865" y="881384"/>
                  <a:pt x="12617377" y="881384"/>
                </a:cubicBezTo>
                <a:close/>
                <a:moveTo>
                  <a:pt x="12144364" y="841967"/>
                </a:moveTo>
                <a:lnTo>
                  <a:pt x="12144364" y="849849"/>
                </a:lnTo>
                <a:cubicBezTo>
                  <a:pt x="12144364" y="849849"/>
                  <a:pt x="12139109" y="849849"/>
                  <a:pt x="12128595" y="849849"/>
                </a:cubicBezTo>
                <a:close/>
                <a:moveTo>
                  <a:pt x="12148305" y="808462"/>
                </a:moveTo>
                <a:cubicBezTo>
                  <a:pt x="12150932" y="807149"/>
                  <a:pt x="12154875" y="807805"/>
                  <a:pt x="12160132" y="810433"/>
                </a:cubicBezTo>
                <a:cubicBezTo>
                  <a:pt x="12170642" y="815687"/>
                  <a:pt x="12170642" y="823572"/>
                  <a:pt x="12160132" y="834083"/>
                </a:cubicBezTo>
                <a:lnTo>
                  <a:pt x="12144364" y="841967"/>
                </a:lnTo>
                <a:lnTo>
                  <a:pt x="12144364" y="818315"/>
                </a:lnTo>
                <a:cubicBezTo>
                  <a:pt x="12144364" y="813060"/>
                  <a:pt x="12145678" y="809776"/>
                  <a:pt x="12148305" y="808462"/>
                </a:cubicBezTo>
                <a:close/>
                <a:moveTo>
                  <a:pt x="12570076" y="802549"/>
                </a:moveTo>
                <a:lnTo>
                  <a:pt x="12554307" y="865618"/>
                </a:lnTo>
                <a:lnTo>
                  <a:pt x="12538541" y="897150"/>
                </a:lnTo>
                <a:lnTo>
                  <a:pt x="12538541" y="865618"/>
                </a:lnTo>
                <a:cubicBezTo>
                  <a:pt x="12538541" y="823572"/>
                  <a:pt x="12549053" y="802549"/>
                  <a:pt x="12570076" y="802549"/>
                </a:cubicBezTo>
                <a:close/>
                <a:moveTo>
                  <a:pt x="10930297" y="786782"/>
                </a:moveTo>
                <a:lnTo>
                  <a:pt x="10946063" y="802549"/>
                </a:lnTo>
                <a:cubicBezTo>
                  <a:pt x="10946063" y="792037"/>
                  <a:pt x="10946063" y="786782"/>
                  <a:pt x="10946063" y="786782"/>
                </a:cubicBezTo>
                <a:close/>
                <a:moveTo>
                  <a:pt x="12093122" y="749334"/>
                </a:moveTo>
                <a:cubicBezTo>
                  <a:pt x="12095749" y="750650"/>
                  <a:pt x="12097063" y="755248"/>
                  <a:pt x="12097063" y="763132"/>
                </a:cubicBezTo>
                <a:cubicBezTo>
                  <a:pt x="12097063" y="778898"/>
                  <a:pt x="12091808" y="781525"/>
                  <a:pt x="12081295" y="771014"/>
                </a:cubicBezTo>
                <a:lnTo>
                  <a:pt x="12097063" y="818315"/>
                </a:lnTo>
                <a:cubicBezTo>
                  <a:pt x="12107575" y="818315"/>
                  <a:pt x="12110200" y="823572"/>
                  <a:pt x="12104945" y="834083"/>
                </a:cubicBezTo>
                <a:cubicBezTo>
                  <a:pt x="12099690" y="844595"/>
                  <a:pt x="12097063" y="849849"/>
                  <a:pt x="12097063" y="849849"/>
                </a:cubicBezTo>
                <a:lnTo>
                  <a:pt x="12081295" y="849849"/>
                </a:lnTo>
                <a:lnTo>
                  <a:pt x="12049762" y="865618"/>
                </a:lnTo>
                <a:lnTo>
                  <a:pt x="12033994" y="865618"/>
                </a:lnTo>
                <a:cubicBezTo>
                  <a:pt x="12033994" y="844595"/>
                  <a:pt x="12031366" y="834083"/>
                  <a:pt x="12026112" y="834083"/>
                </a:cubicBezTo>
                <a:cubicBezTo>
                  <a:pt x="12020857" y="834083"/>
                  <a:pt x="12018228" y="828826"/>
                  <a:pt x="12018228" y="818315"/>
                </a:cubicBezTo>
                <a:cubicBezTo>
                  <a:pt x="12018228" y="807803"/>
                  <a:pt x="12018228" y="802549"/>
                  <a:pt x="12018228" y="802549"/>
                </a:cubicBezTo>
                <a:cubicBezTo>
                  <a:pt x="12028739" y="802549"/>
                  <a:pt x="12033994" y="799921"/>
                  <a:pt x="12033994" y="794666"/>
                </a:cubicBezTo>
                <a:cubicBezTo>
                  <a:pt x="12033994" y="789410"/>
                  <a:pt x="12033994" y="786782"/>
                  <a:pt x="12033994" y="786782"/>
                </a:cubicBezTo>
                <a:cubicBezTo>
                  <a:pt x="12033994" y="786782"/>
                  <a:pt x="12033994" y="781525"/>
                  <a:pt x="12033994" y="771014"/>
                </a:cubicBezTo>
                <a:lnTo>
                  <a:pt x="12049762" y="755248"/>
                </a:lnTo>
                <a:lnTo>
                  <a:pt x="12065528" y="771014"/>
                </a:lnTo>
                <a:cubicBezTo>
                  <a:pt x="12065528" y="771014"/>
                  <a:pt x="12070783" y="765759"/>
                  <a:pt x="12081295" y="755248"/>
                </a:cubicBezTo>
                <a:cubicBezTo>
                  <a:pt x="12086551" y="749991"/>
                  <a:pt x="12090495" y="748020"/>
                  <a:pt x="12093122" y="749334"/>
                </a:cubicBezTo>
                <a:close/>
                <a:moveTo>
                  <a:pt x="11482145" y="739479"/>
                </a:moveTo>
                <a:cubicBezTo>
                  <a:pt x="11482145" y="739479"/>
                  <a:pt x="11487400" y="739479"/>
                  <a:pt x="11497912" y="739479"/>
                </a:cubicBezTo>
                <a:cubicBezTo>
                  <a:pt x="11487400" y="749991"/>
                  <a:pt x="11482145" y="755248"/>
                  <a:pt x="11482145" y="755248"/>
                </a:cubicBezTo>
                <a:cubicBezTo>
                  <a:pt x="11482145" y="755248"/>
                  <a:pt x="11482145" y="749991"/>
                  <a:pt x="11482145" y="739479"/>
                </a:cubicBezTo>
                <a:close/>
                <a:moveTo>
                  <a:pt x="11797487" y="707947"/>
                </a:moveTo>
                <a:lnTo>
                  <a:pt x="11797487" y="739479"/>
                </a:lnTo>
                <a:cubicBezTo>
                  <a:pt x="11807999" y="728968"/>
                  <a:pt x="11813254" y="718458"/>
                  <a:pt x="11813254" y="707947"/>
                </a:cubicBezTo>
                <a:close/>
                <a:moveTo>
                  <a:pt x="11624050" y="692178"/>
                </a:moveTo>
                <a:lnTo>
                  <a:pt x="11624050" y="707947"/>
                </a:lnTo>
                <a:cubicBezTo>
                  <a:pt x="11634562" y="707947"/>
                  <a:pt x="11639816" y="702692"/>
                  <a:pt x="11639816" y="692178"/>
                </a:cubicBezTo>
                <a:cubicBezTo>
                  <a:pt x="11639816" y="692178"/>
                  <a:pt x="11634562" y="692178"/>
                  <a:pt x="11624050" y="692178"/>
                </a:cubicBezTo>
                <a:close/>
                <a:moveTo>
                  <a:pt x="10930297" y="644878"/>
                </a:moveTo>
                <a:cubicBezTo>
                  <a:pt x="10930297" y="655389"/>
                  <a:pt x="10925043" y="660644"/>
                  <a:pt x="10914531" y="660644"/>
                </a:cubicBezTo>
                <a:lnTo>
                  <a:pt x="10914531" y="676412"/>
                </a:lnTo>
                <a:cubicBezTo>
                  <a:pt x="10925043" y="676412"/>
                  <a:pt x="10930297" y="673783"/>
                  <a:pt x="10930297" y="668528"/>
                </a:cubicBezTo>
                <a:cubicBezTo>
                  <a:pt x="10930297" y="663273"/>
                  <a:pt x="10935552" y="655389"/>
                  <a:pt x="10946063" y="644878"/>
                </a:cubicBezTo>
                <a:close/>
                <a:moveTo>
                  <a:pt x="11687117" y="613343"/>
                </a:moveTo>
                <a:cubicBezTo>
                  <a:pt x="11666096" y="613343"/>
                  <a:pt x="11655583" y="629111"/>
                  <a:pt x="11655583" y="660644"/>
                </a:cubicBezTo>
                <a:lnTo>
                  <a:pt x="11671351" y="644878"/>
                </a:lnTo>
                <a:close/>
                <a:moveTo>
                  <a:pt x="11292940" y="613343"/>
                </a:moveTo>
                <a:cubicBezTo>
                  <a:pt x="11292940" y="613343"/>
                  <a:pt x="11298195" y="613343"/>
                  <a:pt x="11308708" y="613343"/>
                </a:cubicBezTo>
                <a:cubicBezTo>
                  <a:pt x="11308708" y="613343"/>
                  <a:pt x="11308708" y="618600"/>
                  <a:pt x="11308708" y="629111"/>
                </a:cubicBezTo>
                <a:close/>
                <a:moveTo>
                  <a:pt x="10441516" y="587722"/>
                </a:moveTo>
                <a:cubicBezTo>
                  <a:pt x="10446773" y="589036"/>
                  <a:pt x="10452028" y="592320"/>
                  <a:pt x="10457284" y="597577"/>
                </a:cubicBezTo>
                <a:cubicBezTo>
                  <a:pt x="10457284" y="608088"/>
                  <a:pt x="10454655" y="621227"/>
                  <a:pt x="10449400" y="636993"/>
                </a:cubicBezTo>
                <a:cubicBezTo>
                  <a:pt x="10444146" y="652762"/>
                  <a:pt x="10436261" y="660644"/>
                  <a:pt x="10425750" y="660644"/>
                </a:cubicBezTo>
                <a:cubicBezTo>
                  <a:pt x="10415238" y="660644"/>
                  <a:pt x="10409984" y="658017"/>
                  <a:pt x="10409984" y="652762"/>
                </a:cubicBezTo>
                <a:cubicBezTo>
                  <a:pt x="10409984" y="647505"/>
                  <a:pt x="10409984" y="639623"/>
                  <a:pt x="10409984" y="629111"/>
                </a:cubicBezTo>
                <a:cubicBezTo>
                  <a:pt x="10409984" y="608088"/>
                  <a:pt x="10415238" y="594947"/>
                  <a:pt x="10425750" y="589693"/>
                </a:cubicBezTo>
                <a:cubicBezTo>
                  <a:pt x="10431007" y="587065"/>
                  <a:pt x="10436261" y="586408"/>
                  <a:pt x="10441516" y="587722"/>
                </a:cubicBezTo>
                <a:close/>
                <a:moveTo>
                  <a:pt x="11923624" y="566042"/>
                </a:moveTo>
                <a:lnTo>
                  <a:pt x="11844790" y="597577"/>
                </a:lnTo>
                <a:cubicBezTo>
                  <a:pt x="11823767" y="618600"/>
                  <a:pt x="11807999" y="634366"/>
                  <a:pt x="11797487" y="644878"/>
                </a:cubicBezTo>
                <a:cubicBezTo>
                  <a:pt x="11786976" y="655389"/>
                  <a:pt x="11781721" y="660644"/>
                  <a:pt x="11781721" y="660644"/>
                </a:cubicBezTo>
                <a:cubicBezTo>
                  <a:pt x="11781721" y="660644"/>
                  <a:pt x="11786976" y="660644"/>
                  <a:pt x="11797487" y="660644"/>
                </a:cubicBezTo>
                <a:cubicBezTo>
                  <a:pt x="11807999" y="671155"/>
                  <a:pt x="11813254" y="681667"/>
                  <a:pt x="11813254" y="692178"/>
                </a:cubicBezTo>
                <a:lnTo>
                  <a:pt x="11844790" y="692178"/>
                </a:lnTo>
                <a:lnTo>
                  <a:pt x="11860554" y="644878"/>
                </a:lnTo>
                <a:lnTo>
                  <a:pt x="11860554" y="660644"/>
                </a:lnTo>
                <a:lnTo>
                  <a:pt x="11923624" y="581808"/>
                </a:lnTo>
                <a:cubicBezTo>
                  <a:pt x="11923624" y="571297"/>
                  <a:pt x="11923624" y="566042"/>
                  <a:pt x="11923624" y="566042"/>
                </a:cubicBezTo>
                <a:close/>
                <a:moveTo>
                  <a:pt x="172696" y="498047"/>
                </a:moveTo>
                <a:cubicBezTo>
                  <a:pt x="171711" y="498703"/>
                  <a:pt x="170563" y="500346"/>
                  <a:pt x="169249" y="502973"/>
                </a:cubicBezTo>
                <a:cubicBezTo>
                  <a:pt x="163992" y="513484"/>
                  <a:pt x="163992" y="521369"/>
                  <a:pt x="169249" y="526623"/>
                </a:cubicBezTo>
                <a:cubicBezTo>
                  <a:pt x="174504" y="531880"/>
                  <a:pt x="177131" y="534508"/>
                  <a:pt x="177131" y="534508"/>
                </a:cubicBezTo>
                <a:lnTo>
                  <a:pt x="192899" y="550276"/>
                </a:lnTo>
                <a:cubicBezTo>
                  <a:pt x="192899" y="539764"/>
                  <a:pt x="192899" y="531880"/>
                  <a:pt x="192899" y="526623"/>
                </a:cubicBezTo>
                <a:cubicBezTo>
                  <a:pt x="192899" y="521369"/>
                  <a:pt x="187642" y="518741"/>
                  <a:pt x="177131" y="518741"/>
                </a:cubicBezTo>
                <a:cubicBezTo>
                  <a:pt x="177131" y="502975"/>
                  <a:pt x="175654" y="496076"/>
                  <a:pt x="172696" y="498047"/>
                </a:cubicBezTo>
                <a:close/>
                <a:moveTo>
                  <a:pt x="11103734" y="471440"/>
                </a:moveTo>
                <a:cubicBezTo>
                  <a:pt x="11093223" y="471440"/>
                  <a:pt x="11090598" y="479323"/>
                  <a:pt x="11095852" y="495091"/>
                </a:cubicBezTo>
                <a:cubicBezTo>
                  <a:pt x="11101107" y="510857"/>
                  <a:pt x="11095852" y="516112"/>
                  <a:pt x="11080084" y="510857"/>
                </a:cubicBezTo>
                <a:cubicBezTo>
                  <a:pt x="11064318" y="505602"/>
                  <a:pt x="11051179" y="508230"/>
                  <a:pt x="11040667" y="518741"/>
                </a:cubicBezTo>
                <a:cubicBezTo>
                  <a:pt x="11040667" y="529253"/>
                  <a:pt x="11038038" y="534508"/>
                  <a:pt x="11032783" y="534508"/>
                </a:cubicBezTo>
                <a:cubicBezTo>
                  <a:pt x="11027528" y="534508"/>
                  <a:pt x="11024899" y="534508"/>
                  <a:pt x="11024899" y="534508"/>
                </a:cubicBezTo>
                <a:lnTo>
                  <a:pt x="11009133" y="581808"/>
                </a:lnTo>
                <a:cubicBezTo>
                  <a:pt x="11009133" y="602831"/>
                  <a:pt x="11009133" y="618600"/>
                  <a:pt x="11009133" y="629111"/>
                </a:cubicBezTo>
                <a:cubicBezTo>
                  <a:pt x="11030156" y="639623"/>
                  <a:pt x="11045922" y="634366"/>
                  <a:pt x="11056434" y="613343"/>
                </a:cubicBezTo>
                <a:cubicBezTo>
                  <a:pt x="11056434" y="602831"/>
                  <a:pt x="11059063" y="600204"/>
                  <a:pt x="11064318" y="605459"/>
                </a:cubicBezTo>
                <a:cubicBezTo>
                  <a:pt x="11069572" y="610716"/>
                  <a:pt x="11077457" y="608088"/>
                  <a:pt x="11087968" y="597577"/>
                </a:cubicBezTo>
                <a:cubicBezTo>
                  <a:pt x="11108991" y="566042"/>
                  <a:pt x="11119503" y="529253"/>
                  <a:pt x="11119503" y="487207"/>
                </a:cubicBezTo>
                <a:cubicBezTo>
                  <a:pt x="11119503" y="476695"/>
                  <a:pt x="11114248" y="471440"/>
                  <a:pt x="11103734" y="471440"/>
                </a:cubicBezTo>
                <a:close/>
                <a:moveTo>
                  <a:pt x="10394215" y="455672"/>
                </a:moveTo>
                <a:cubicBezTo>
                  <a:pt x="10394215" y="466184"/>
                  <a:pt x="10396845" y="471440"/>
                  <a:pt x="10402099" y="471440"/>
                </a:cubicBezTo>
                <a:cubicBezTo>
                  <a:pt x="10407354" y="471440"/>
                  <a:pt x="10409984" y="466184"/>
                  <a:pt x="10409984" y="455672"/>
                </a:cubicBezTo>
                <a:cubicBezTo>
                  <a:pt x="10409984" y="455672"/>
                  <a:pt x="10404727" y="455672"/>
                  <a:pt x="10394215" y="455672"/>
                </a:cubicBezTo>
                <a:close/>
                <a:moveTo>
                  <a:pt x="200784" y="455672"/>
                </a:moveTo>
                <a:cubicBezTo>
                  <a:pt x="195527" y="455672"/>
                  <a:pt x="190270" y="458299"/>
                  <a:pt x="185015" y="463556"/>
                </a:cubicBezTo>
                <a:cubicBezTo>
                  <a:pt x="179760" y="468811"/>
                  <a:pt x="177131" y="471440"/>
                  <a:pt x="177131" y="471440"/>
                </a:cubicBezTo>
                <a:cubicBezTo>
                  <a:pt x="198154" y="481952"/>
                  <a:pt x="208665" y="481952"/>
                  <a:pt x="208665" y="471440"/>
                </a:cubicBezTo>
                <a:cubicBezTo>
                  <a:pt x="208665" y="460927"/>
                  <a:pt x="206038" y="455672"/>
                  <a:pt x="200784" y="455672"/>
                </a:cubicBezTo>
                <a:close/>
                <a:moveTo>
                  <a:pt x="11093882" y="403443"/>
                </a:moveTo>
                <a:cubicBezTo>
                  <a:pt x="11097823" y="404100"/>
                  <a:pt x="11101107" y="405742"/>
                  <a:pt x="11103734" y="408371"/>
                </a:cubicBezTo>
                <a:lnTo>
                  <a:pt x="11087968" y="424137"/>
                </a:lnTo>
                <a:cubicBezTo>
                  <a:pt x="11066947" y="424137"/>
                  <a:pt x="11051179" y="424137"/>
                  <a:pt x="11040667" y="424137"/>
                </a:cubicBezTo>
                <a:cubicBezTo>
                  <a:pt x="11064318" y="408371"/>
                  <a:pt x="11082057" y="401472"/>
                  <a:pt x="11093882" y="403443"/>
                </a:cubicBezTo>
                <a:close/>
                <a:moveTo>
                  <a:pt x="10425750" y="392603"/>
                </a:moveTo>
                <a:lnTo>
                  <a:pt x="10409984" y="408371"/>
                </a:lnTo>
                <a:cubicBezTo>
                  <a:pt x="10420495" y="418883"/>
                  <a:pt x="10428379" y="418883"/>
                  <a:pt x="10433634" y="408371"/>
                </a:cubicBezTo>
                <a:cubicBezTo>
                  <a:pt x="10438889" y="397860"/>
                  <a:pt x="10436261" y="392603"/>
                  <a:pt x="10425750" y="392603"/>
                </a:cubicBezTo>
                <a:close/>
                <a:moveTo>
                  <a:pt x="12168014" y="376837"/>
                </a:moveTo>
                <a:cubicBezTo>
                  <a:pt x="12173269" y="376837"/>
                  <a:pt x="12170642" y="382093"/>
                  <a:pt x="12160132" y="392603"/>
                </a:cubicBezTo>
                <a:lnTo>
                  <a:pt x="12128595" y="392603"/>
                </a:lnTo>
                <a:cubicBezTo>
                  <a:pt x="12128595" y="392603"/>
                  <a:pt x="12133850" y="389976"/>
                  <a:pt x="12144364" y="384721"/>
                </a:cubicBezTo>
                <a:cubicBezTo>
                  <a:pt x="12154877" y="379464"/>
                  <a:pt x="12162760" y="376837"/>
                  <a:pt x="12168014" y="376837"/>
                </a:cubicBezTo>
                <a:close/>
                <a:moveTo>
                  <a:pt x="12097063" y="376837"/>
                </a:moveTo>
                <a:lnTo>
                  <a:pt x="12112829" y="392603"/>
                </a:lnTo>
                <a:lnTo>
                  <a:pt x="12081295" y="392603"/>
                </a:lnTo>
                <a:cubicBezTo>
                  <a:pt x="12081295" y="392603"/>
                  <a:pt x="12086549" y="387348"/>
                  <a:pt x="12097063" y="376837"/>
                </a:cubicBezTo>
                <a:close/>
                <a:moveTo>
                  <a:pt x="10301584" y="366982"/>
                </a:moveTo>
                <a:cubicBezTo>
                  <a:pt x="10300270" y="368296"/>
                  <a:pt x="10299613" y="371582"/>
                  <a:pt x="10299613" y="376837"/>
                </a:cubicBezTo>
                <a:cubicBezTo>
                  <a:pt x="10299613" y="376837"/>
                  <a:pt x="10304868" y="376837"/>
                  <a:pt x="10315380" y="376837"/>
                </a:cubicBezTo>
                <a:cubicBezTo>
                  <a:pt x="10315380" y="376837"/>
                  <a:pt x="10312752" y="374209"/>
                  <a:pt x="10307496" y="368952"/>
                </a:cubicBezTo>
                <a:cubicBezTo>
                  <a:pt x="10304868" y="366325"/>
                  <a:pt x="10302898" y="365668"/>
                  <a:pt x="10301584" y="366982"/>
                </a:cubicBezTo>
                <a:close/>
                <a:moveTo>
                  <a:pt x="10764742" y="361070"/>
                </a:moveTo>
                <a:cubicBezTo>
                  <a:pt x="10769997" y="361070"/>
                  <a:pt x="10772626" y="366325"/>
                  <a:pt x="10772626" y="376837"/>
                </a:cubicBezTo>
                <a:cubicBezTo>
                  <a:pt x="10762115" y="376837"/>
                  <a:pt x="10756860" y="374209"/>
                  <a:pt x="10756860" y="368952"/>
                </a:cubicBezTo>
                <a:cubicBezTo>
                  <a:pt x="10756860" y="363698"/>
                  <a:pt x="10759487" y="361070"/>
                  <a:pt x="10764742" y="361070"/>
                </a:cubicBezTo>
                <a:close/>
                <a:moveTo>
                  <a:pt x="10488819" y="298001"/>
                </a:moveTo>
                <a:cubicBezTo>
                  <a:pt x="10467796" y="319024"/>
                  <a:pt x="10457284" y="334790"/>
                  <a:pt x="10457284" y="345302"/>
                </a:cubicBezTo>
                <a:cubicBezTo>
                  <a:pt x="10446771" y="345302"/>
                  <a:pt x="10441516" y="350559"/>
                  <a:pt x="10441516" y="361070"/>
                </a:cubicBezTo>
                <a:lnTo>
                  <a:pt x="10473051" y="345302"/>
                </a:lnTo>
                <a:cubicBezTo>
                  <a:pt x="10494074" y="324279"/>
                  <a:pt x="10504585" y="308513"/>
                  <a:pt x="10504585" y="298001"/>
                </a:cubicBezTo>
                <a:close/>
                <a:moveTo>
                  <a:pt x="9574326" y="282235"/>
                </a:moveTo>
                <a:cubicBezTo>
                  <a:pt x="9574326" y="282235"/>
                  <a:pt x="9569071" y="287490"/>
                  <a:pt x="9558560" y="298001"/>
                </a:cubicBezTo>
                <a:lnTo>
                  <a:pt x="9558560" y="313767"/>
                </a:lnTo>
                <a:cubicBezTo>
                  <a:pt x="9558560" y="313767"/>
                  <a:pt x="9563814" y="308513"/>
                  <a:pt x="9574326" y="298001"/>
                </a:cubicBezTo>
                <a:close/>
                <a:moveTo>
                  <a:pt x="10520352" y="234932"/>
                </a:moveTo>
                <a:cubicBezTo>
                  <a:pt x="10520352" y="245445"/>
                  <a:pt x="10509840" y="250700"/>
                  <a:pt x="10488819" y="250700"/>
                </a:cubicBezTo>
                <a:cubicBezTo>
                  <a:pt x="10478305" y="261212"/>
                  <a:pt x="10467796" y="271721"/>
                  <a:pt x="10457284" y="282235"/>
                </a:cubicBezTo>
                <a:cubicBezTo>
                  <a:pt x="10467796" y="292746"/>
                  <a:pt x="10475680" y="292746"/>
                  <a:pt x="10480935" y="282235"/>
                </a:cubicBezTo>
                <a:cubicBezTo>
                  <a:pt x="10486190" y="271721"/>
                  <a:pt x="10488819" y="266467"/>
                  <a:pt x="10488819" y="266467"/>
                </a:cubicBezTo>
                <a:cubicBezTo>
                  <a:pt x="10488819" y="266467"/>
                  <a:pt x="10499331" y="266467"/>
                  <a:pt x="10520352" y="266467"/>
                </a:cubicBezTo>
                <a:cubicBezTo>
                  <a:pt x="10520352" y="255955"/>
                  <a:pt x="10520352" y="245445"/>
                  <a:pt x="10520352" y="234932"/>
                </a:cubicBezTo>
                <a:close/>
                <a:moveTo>
                  <a:pt x="12223199" y="219166"/>
                </a:moveTo>
                <a:lnTo>
                  <a:pt x="12223199" y="250700"/>
                </a:lnTo>
                <a:cubicBezTo>
                  <a:pt x="12223199" y="250700"/>
                  <a:pt x="12220570" y="248071"/>
                  <a:pt x="12215315" y="242816"/>
                </a:cubicBezTo>
                <a:cubicBezTo>
                  <a:pt x="12210060" y="237561"/>
                  <a:pt x="12207433" y="234932"/>
                  <a:pt x="12207433" y="234932"/>
                </a:cubicBezTo>
                <a:cubicBezTo>
                  <a:pt x="12207433" y="224420"/>
                  <a:pt x="12212688" y="219166"/>
                  <a:pt x="12223199" y="219166"/>
                </a:cubicBezTo>
                <a:close/>
                <a:moveTo>
                  <a:pt x="10331148" y="203397"/>
                </a:moveTo>
                <a:lnTo>
                  <a:pt x="10331148" y="234932"/>
                </a:lnTo>
                <a:cubicBezTo>
                  <a:pt x="10331148" y="234932"/>
                  <a:pt x="10331148" y="240187"/>
                  <a:pt x="10331148" y="250700"/>
                </a:cubicBezTo>
                <a:cubicBezTo>
                  <a:pt x="10331148" y="261212"/>
                  <a:pt x="10331148" y="266467"/>
                  <a:pt x="10331148" y="266467"/>
                </a:cubicBezTo>
                <a:lnTo>
                  <a:pt x="10331148" y="282235"/>
                </a:lnTo>
                <a:cubicBezTo>
                  <a:pt x="10341660" y="292746"/>
                  <a:pt x="10341660" y="298001"/>
                  <a:pt x="10331148" y="298001"/>
                </a:cubicBezTo>
                <a:lnTo>
                  <a:pt x="10315380" y="313767"/>
                </a:lnTo>
                <a:lnTo>
                  <a:pt x="10299613" y="313767"/>
                </a:lnTo>
                <a:lnTo>
                  <a:pt x="10299613" y="298001"/>
                </a:lnTo>
                <a:lnTo>
                  <a:pt x="10299613" y="282235"/>
                </a:lnTo>
                <a:lnTo>
                  <a:pt x="10283845" y="266467"/>
                </a:lnTo>
                <a:cubicBezTo>
                  <a:pt x="10273334" y="266467"/>
                  <a:pt x="10273334" y="271721"/>
                  <a:pt x="10283845" y="282235"/>
                </a:cubicBezTo>
                <a:lnTo>
                  <a:pt x="10268079" y="313767"/>
                </a:lnTo>
                <a:lnTo>
                  <a:pt x="10252313" y="329536"/>
                </a:lnTo>
                <a:cubicBezTo>
                  <a:pt x="10252313" y="319024"/>
                  <a:pt x="10257567" y="308513"/>
                  <a:pt x="10268079" y="298001"/>
                </a:cubicBezTo>
                <a:cubicBezTo>
                  <a:pt x="10257567" y="298001"/>
                  <a:pt x="10249683" y="305885"/>
                  <a:pt x="10244428" y="321652"/>
                </a:cubicBezTo>
                <a:cubicBezTo>
                  <a:pt x="10239174" y="337418"/>
                  <a:pt x="10236544" y="350559"/>
                  <a:pt x="10236544" y="361070"/>
                </a:cubicBezTo>
                <a:cubicBezTo>
                  <a:pt x="10257567" y="361070"/>
                  <a:pt x="10273334" y="355814"/>
                  <a:pt x="10283845" y="345302"/>
                </a:cubicBezTo>
                <a:cubicBezTo>
                  <a:pt x="10294359" y="324279"/>
                  <a:pt x="10304868" y="324279"/>
                  <a:pt x="10315380" y="345302"/>
                </a:cubicBezTo>
                <a:lnTo>
                  <a:pt x="10346914" y="329536"/>
                </a:lnTo>
                <a:cubicBezTo>
                  <a:pt x="10346914" y="319024"/>
                  <a:pt x="10352169" y="311140"/>
                  <a:pt x="10362681" y="305885"/>
                </a:cubicBezTo>
                <a:cubicBezTo>
                  <a:pt x="10373194" y="300629"/>
                  <a:pt x="10373194" y="292746"/>
                  <a:pt x="10362681" y="282235"/>
                </a:cubicBezTo>
                <a:cubicBezTo>
                  <a:pt x="10362681" y="271721"/>
                  <a:pt x="10365310" y="266467"/>
                  <a:pt x="10370565" y="266467"/>
                </a:cubicBezTo>
                <a:cubicBezTo>
                  <a:pt x="10375819" y="266467"/>
                  <a:pt x="10378449" y="266467"/>
                  <a:pt x="10378449" y="266467"/>
                </a:cubicBezTo>
                <a:cubicBezTo>
                  <a:pt x="10388960" y="255955"/>
                  <a:pt x="10394215" y="250700"/>
                  <a:pt x="10394215" y="250700"/>
                </a:cubicBezTo>
                <a:cubicBezTo>
                  <a:pt x="10404727" y="229677"/>
                  <a:pt x="10404727" y="216536"/>
                  <a:pt x="10394215" y="211282"/>
                </a:cubicBezTo>
                <a:cubicBezTo>
                  <a:pt x="10383704" y="206027"/>
                  <a:pt x="10373194" y="208654"/>
                  <a:pt x="10362681" y="219166"/>
                </a:cubicBezTo>
                <a:lnTo>
                  <a:pt x="10346914" y="219166"/>
                </a:lnTo>
                <a:lnTo>
                  <a:pt x="10339030" y="219166"/>
                </a:lnTo>
                <a:cubicBezTo>
                  <a:pt x="10344285" y="219166"/>
                  <a:pt x="10346914" y="213911"/>
                  <a:pt x="10346914" y="203397"/>
                </a:cubicBezTo>
                <a:close/>
                <a:moveTo>
                  <a:pt x="10567654" y="171865"/>
                </a:moveTo>
                <a:lnTo>
                  <a:pt x="10583421" y="171865"/>
                </a:lnTo>
                <a:cubicBezTo>
                  <a:pt x="10583421" y="182376"/>
                  <a:pt x="10583421" y="187631"/>
                  <a:pt x="10583421" y="187631"/>
                </a:cubicBezTo>
                <a:cubicBezTo>
                  <a:pt x="10583421" y="187631"/>
                  <a:pt x="10578166" y="182376"/>
                  <a:pt x="10567654" y="171865"/>
                </a:cubicBezTo>
                <a:close/>
                <a:moveTo>
                  <a:pt x="10409984" y="171865"/>
                </a:moveTo>
                <a:cubicBezTo>
                  <a:pt x="10399470" y="171865"/>
                  <a:pt x="10396845" y="174492"/>
                  <a:pt x="10402099" y="179747"/>
                </a:cubicBezTo>
                <a:cubicBezTo>
                  <a:pt x="10407354" y="185001"/>
                  <a:pt x="10404727" y="187631"/>
                  <a:pt x="10394215" y="187631"/>
                </a:cubicBezTo>
                <a:cubicBezTo>
                  <a:pt x="10383704" y="187631"/>
                  <a:pt x="10378449" y="187631"/>
                  <a:pt x="10378449" y="187631"/>
                </a:cubicBezTo>
                <a:lnTo>
                  <a:pt x="10394215" y="203397"/>
                </a:lnTo>
                <a:cubicBezTo>
                  <a:pt x="10404727" y="213911"/>
                  <a:pt x="10409984" y="208654"/>
                  <a:pt x="10409984" y="187631"/>
                </a:cubicBezTo>
                <a:cubicBezTo>
                  <a:pt x="10409984" y="177119"/>
                  <a:pt x="10409984" y="171865"/>
                  <a:pt x="10409984" y="171865"/>
                </a:cubicBezTo>
                <a:close/>
                <a:moveTo>
                  <a:pt x="10461225" y="98941"/>
                </a:moveTo>
                <a:cubicBezTo>
                  <a:pt x="10463853" y="97627"/>
                  <a:pt x="10467796" y="98284"/>
                  <a:pt x="10473051" y="100912"/>
                </a:cubicBezTo>
                <a:cubicBezTo>
                  <a:pt x="10483564" y="106166"/>
                  <a:pt x="10483564" y="114050"/>
                  <a:pt x="10473051" y="124562"/>
                </a:cubicBezTo>
                <a:lnTo>
                  <a:pt x="10457284" y="108796"/>
                </a:lnTo>
                <a:cubicBezTo>
                  <a:pt x="10457284" y="103539"/>
                  <a:pt x="10458598" y="100254"/>
                  <a:pt x="10461225" y="98941"/>
                </a:cubicBezTo>
                <a:close/>
                <a:moveTo>
                  <a:pt x="11482145" y="93030"/>
                </a:moveTo>
                <a:cubicBezTo>
                  <a:pt x="11482145" y="93030"/>
                  <a:pt x="11482145" y="98284"/>
                  <a:pt x="11482145" y="108796"/>
                </a:cubicBezTo>
                <a:cubicBezTo>
                  <a:pt x="11482145" y="119307"/>
                  <a:pt x="11476891" y="124562"/>
                  <a:pt x="11466379" y="124562"/>
                </a:cubicBezTo>
                <a:cubicBezTo>
                  <a:pt x="11466379" y="114050"/>
                  <a:pt x="11466379" y="108796"/>
                  <a:pt x="11466379" y="108796"/>
                </a:cubicBezTo>
                <a:close/>
                <a:moveTo>
                  <a:pt x="11419078" y="93030"/>
                </a:moveTo>
                <a:cubicBezTo>
                  <a:pt x="11419078" y="93030"/>
                  <a:pt x="11424333" y="93030"/>
                  <a:pt x="11434843" y="93030"/>
                </a:cubicBezTo>
                <a:cubicBezTo>
                  <a:pt x="11445356" y="93030"/>
                  <a:pt x="11450611" y="95657"/>
                  <a:pt x="11450611" y="100912"/>
                </a:cubicBezTo>
                <a:cubicBezTo>
                  <a:pt x="11450611" y="106166"/>
                  <a:pt x="11447984" y="111425"/>
                  <a:pt x="11442729" y="116680"/>
                </a:cubicBezTo>
                <a:cubicBezTo>
                  <a:pt x="11437474" y="121934"/>
                  <a:pt x="11429588" y="119307"/>
                  <a:pt x="11419078" y="108796"/>
                </a:cubicBezTo>
                <a:cubicBezTo>
                  <a:pt x="11419078" y="108796"/>
                  <a:pt x="11419078" y="103541"/>
                  <a:pt x="11419078" y="93030"/>
                </a:cubicBezTo>
                <a:close/>
                <a:moveTo>
                  <a:pt x="10630722" y="93030"/>
                </a:moveTo>
                <a:lnTo>
                  <a:pt x="10630722" y="108796"/>
                </a:lnTo>
                <a:lnTo>
                  <a:pt x="10614955" y="108796"/>
                </a:lnTo>
                <a:cubicBezTo>
                  <a:pt x="10614955" y="108796"/>
                  <a:pt x="10617583" y="106166"/>
                  <a:pt x="10622840" y="100912"/>
                </a:cubicBezTo>
                <a:cubicBezTo>
                  <a:pt x="10628094" y="95657"/>
                  <a:pt x="10630722" y="93030"/>
                  <a:pt x="10630722" y="93030"/>
                </a:cubicBezTo>
                <a:close/>
                <a:moveTo>
                  <a:pt x="98295" y="77261"/>
                </a:moveTo>
                <a:cubicBezTo>
                  <a:pt x="77273" y="77261"/>
                  <a:pt x="66761" y="79890"/>
                  <a:pt x="66761" y="85145"/>
                </a:cubicBezTo>
                <a:cubicBezTo>
                  <a:pt x="66761" y="90400"/>
                  <a:pt x="61506" y="103541"/>
                  <a:pt x="50995" y="124562"/>
                </a:cubicBezTo>
                <a:lnTo>
                  <a:pt x="82529" y="156097"/>
                </a:lnTo>
                <a:cubicBezTo>
                  <a:pt x="93041" y="156097"/>
                  <a:pt x="103552" y="156097"/>
                  <a:pt x="114064" y="156097"/>
                </a:cubicBezTo>
                <a:cubicBezTo>
                  <a:pt x="114064" y="156097"/>
                  <a:pt x="116691" y="153469"/>
                  <a:pt x="121948" y="148215"/>
                </a:cubicBezTo>
                <a:cubicBezTo>
                  <a:pt x="127203" y="142958"/>
                  <a:pt x="129831" y="135075"/>
                  <a:pt x="129831" y="124562"/>
                </a:cubicBezTo>
                <a:cubicBezTo>
                  <a:pt x="140342" y="103541"/>
                  <a:pt x="140342" y="87775"/>
                  <a:pt x="129831" y="77261"/>
                </a:cubicBezTo>
                <a:cubicBezTo>
                  <a:pt x="119319" y="77261"/>
                  <a:pt x="108807" y="77261"/>
                  <a:pt x="98295" y="77261"/>
                </a:cubicBezTo>
                <a:close/>
                <a:moveTo>
                  <a:pt x="11466379" y="29960"/>
                </a:moveTo>
                <a:cubicBezTo>
                  <a:pt x="11455866" y="29960"/>
                  <a:pt x="11450611" y="32590"/>
                  <a:pt x="11450611" y="37844"/>
                </a:cubicBezTo>
                <a:cubicBezTo>
                  <a:pt x="11450611" y="43099"/>
                  <a:pt x="11453240" y="45726"/>
                  <a:pt x="11458495" y="45726"/>
                </a:cubicBezTo>
                <a:cubicBezTo>
                  <a:pt x="11463750" y="45726"/>
                  <a:pt x="11466379" y="40472"/>
                  <a:pt x="11466379" y="29960"/>
                </a:cubicBezTo>
                <a:close/>
                <a:moveTo>
                  <a:pt x="476707" y="29960"/>
                </a:moveTo>
                <a:lnTo>
                  <a:pt x="445172" y="45726"/>
                </a:lnTo>
                <a:lnTo>
                  <a:pt x="476707" y="45726"/>
                </a:lnTo>
                <a:cubicBezTo>
                  <a:pt x="476707" y="45726"/>
                  <a:pt x="476707" y="40472"/>
                  <a:pt x="476707" y="29960"/>
                </a:cubicBezTo>
                <a:close/>
                <a:moveTo>
                  <a:pt x="192899" y="14194"/>
                </a:moveTo>
                <a:cubicBezTo>
                  <a:pt x="182388" y="14194"/>
                  <a:pt x="179760" y="16821"/>
                  <a:pt x="185015" y="22076"/>
                </a:cubicBezTo>
                <a:cubicBezTo>
                  <a:pt x="190270" y="27331"/>
                  <a:pt x="195527" y="29960"/>
                  <a:pt x="200784" y="29960"/>
                </a:cubicBezTo>
                <a:cubicBezTo>
                  <a:pt x="206038" y="29960"/>
                  <a:pt x="208665" y="24706"/>
                  <a:pt x="208665" y="14194"/>
                </a:cubicBezTo>
                <a:cubicBezTo>
                  <a:pt x="208665" y="14194"/>
                  <a:pt x="203411" y="14194"/>
                  <a:pt x="192899" y="14194"/>
                </a:cubicBezTo>
                <a:close/>
                <a:moveTo>
                  <a:pt x="11394639" y="0"/>
                </a:moveTo>
                <a:lnTo>
                  <a:pt x="11524715" y="0"/>
                </a:lnTo>
                <a:lnTo>
                  <a:pt x="11529446" y="14194"/>
                </a:lnTo>
                <a:lnTo>
                  <a:pt x="11545213" y="14194"/>
                </a:lnTo>
                <a:cubicBezTo>
                  <a:pt x="11545213" y="24706"/>
                  <a:pt x="11542585" y="27331"/>
                  <a:pt x="11537331" y="22076"/>
                </a:cubicBezTo>
                <a:cubicBezTo>
                  <a:pt x="11532076" y="16821"/>
                  <a:pt x="11524192" y="14194"/>
                  <a:pt x="11513680" y="14194"/>
                </a:cubicBezTo>
                <a:lnTo>
                  <a:pt x="11497912" y="14194"/>
                </a:lnTo>
                <a:cubicBezTo>
                  <a:pt x="11497912" y="14194"/>
                  <a:pt x="11492657" y="14194"/>
                  <a:pt x="11482145" y="14194"/>
                </a:cubicBezTo>
                <a:lnTo>
                  <a:pt x="11482145" y="29960"/>
                </a:lnTo>
                <a:cubicBezTo>
                  <a:pt x="11503166" y="29960"/>
                  <a:pt x="11513680" y="32590"/>
                  <a:pt x="11513680" y="37844"/>
                </a:cubicBezTo>
                <a:cubicBezTo>
                  <a:pt x="11513680" y="43099"/>
                  <a:pt x="11513680" y="50981"/>
                  <a:pt x="11513680" y="61495"/>
                </a:cubicBezTo>
                <a:cubicBezTo>
                  <a:pt x="11513680" y="61495"/>
                  <a:pt x="11511051" y="61495"/>
                  <a:pt x="11505796" y="61495"/>
                </a:cubicBezTo>
                <a:cubicBezTo>
                  <a:pt x="11500541" y="61495"/>
                  <a:pt x="11492657" y="61495"/>
                  <a:pt x="11482145" y="61495"/>
                </a:cubicBezTo>
                <a:cubicBezTo>
                  <a:pt x="11461125" y="61495"/>
                  <a:pt x="11445356" y="66749"/>
                  <a:pt x="11434843" y="77261"/>
                </a:cubicBezTo>
                <a:lnTo>
                  <a:pt x="11434843" y="61495"/>
                </a:lnTo>
                <a:lnTo>
                  <a:pt x="11419078" y="61495"/>
                </a:lnTo>
                <a:lnTo>
                  <a:pt x="11403310" y="61495"/>
                </a:lnTo>
                <a:lnTo>
                  <a:pt x="11403310" y="45726"/>
                </a:lnTo>
                <a:cubicBezTo>
                  <a:pt x="11403310" y="45726"/>
                  <a:pt x="11398055" y="43099"/>
                  <a:pt x="11387542" y="37844"/>
                </a:cubicBezTo>
                <a:cubicBezTo>
                  <a:pt x="11377030" y="32590"/>
                  <a:pt x="11377030" y="24706"/>
                  <a:pt x="11387542" y="14194"/>
                </a:cubicBezTo>
                <a:close/>
                <a:moveTo>
                  <a:pt x="0" y="0"/>
                </a:moveTo>
                <a:lnTo>
                  <a:pt x="9780873" y="0"/>
                </a:lnTo>
                <a:lnTo>
                  <a:pt x="9795066" y="14194"/>
                </a:lnTo>
                <a:cubicBezTo>
                  <a:pt x="9800322" y="14194"/>
                  <a:pt x="9804263" y="12880"/>
                  <a:pt x="9806891" y="10253"/>
                </a:cubicBezTo>
                <a:lnTo>
                  <a:pt x="9810307" y="0"/>
                </a:lnTo>
                <a:lnTo>
                  <a:pt x="10022901" y="0"/>
                </a:lnTo>
                <a:lnTo>
                  <a:pt x="10019746" y="6310"/>
                </a:lnTo>
                <a:cubicBezTo>
                  <a:pt x="10017118" y="11566"/>
                  <a:pt x="10015804" y="14194"/>
                  <a:pt x="10015804" y="14194"/>
                </a:cubicBezTo>
                <a:lnTo>
                  <a:pt x="10027159" y="0"/>
                </a:lnTo>
                <a:lnTo>
                  <a:pt x="10504585" y="0"/>
                </a:lnTo>
                <a:lnTo>
                  <a:pt x="10504585" y="14194"/>
                </a:lnTo>
                <a:cubicBezTo>
                  <a:pt x="10515097" y="14194"/>
                  <a:pt x="10520352" y="19449"/>
                  <a:pt x="10520352" y="29960"/>
                </a:cubicBezTo>
                <a:lnTo>
                  <a:pt x="10520352" y="45726"/>
                </a:lnTo>
                <a:lnTo>
                  <a:pt x="10488819" y="45726"/>
                </a:lnTo>
                <a:cubicBezTo>
                  <a:pt x="10467796" y="45726"/>
                  <a:pt x="10452030" y="56240"/>
                  <a:pt x="10441516" y="77261"/>
                </a:cubicBezTo>
                <a:cubicBezTo>
                  <a:pt x="10431005" y="87775"/>
                  <a:pt x="10425750" y="93030"/>
                  <a:pt x="10425750" y="93030"/>
                </a:cubicBezTo>
                <a:lnTo>
                  <a:pt x="10425750" y="124562"/>
                </a:lnTo>
                <a:lnTo>
                  <a:pt x="10425750" y="140330"/>
                </a:lnTo>
                <a:cubicBezTo>
                  <a:pt x="10415238" y="140330"/>
                  <a:pt x="10409984" y="140330"/>
                  <a:pt x="10409984" y="140330"/>
                </a:cubicBezTo>
                <a:lnTo>
                  <a:pt x="10394215" y="140330"/>
                </a:lnTo>
                <a:lnTo>
                  <a:pt x="10394215" y="171865"/>
                </a:lnTo>
                <a:cubicBezTo>
                  <a:pt x="10415238" y="161351"/>
                  <a:pt x="10431005" y="156097"/>
                  <a:pt x="10441516" y="156097"/>
                </a:cubicBezTo>
                <a:cubicBezTo>
                  <a:pt x="10473051" y="156097"/>
                  <a:pt x="10499331" y="140330"/>
                  <a:pt x="10520352" y="108796"/>
                </a:cubicBezTo>
                <a:cubicBezTo>
                  <a:pt x="10530865" y="87775"/>
                  <a:pt x="10541375" y="72006"/>
                  <a:pt x="10551886" y="61495"/>
                </a:cubicBezTo>
                <a:lnTo>
                  <a:pt x="10576485" y="0"/>
                </a:lnTo>
                <a:lnTo>
                  <a:pt x="10652167" y="0"/>
                </a:lnTo>
                <a:lnTo>
                  <a:pt x="10646490" y="14194"/>
                </a:lnTo>
                <a:lnTo>
                  <a:pt x="10640182" y="4733"/>
                </a:lnTo>
                <a:lnTo>
                  <a:pt x="10630722" y="14194"/>
                </a:lnTo>
                <a:cubicBezTo>
                  <a:pt x="10630722" y="24706"/>
                  <a:pt x="10625467" y="32590"/>
                  <a:pt x="10614955" y="37844"/>
                </a:cubicBezTo>
                <a:cubicBezTo>
                  <a:pt x="10604444" y="43099"/>
                  <a:pt x="10599187" y="45726"/>
                  <a:pt x="10599187" y="45726"/>
                </a:cubicBezTo>
                <a:lnTo>
                  <a:pt x="10583421" y="45726"/>
                </a:lnTo>
                <a:lnTo>
                  <a:pt x="10599187" y="61495"/>
                </a:lnTo>
                <a:lnTo>
                  <a:pt x="10599187" y="93030"/>
                </a:lnTo>
                <a:lnTo>
                  <a:pt x="10583421" y="77261"/>
                </a:lnTo>
                <a:cubicBezTo>
                  <a:pt x="10572909" y="66749"/>
                  <a:pt x="10572909" y="72006"/>
                  <a:pt x="10583421" y="93030"/>
                </a:cubicBezTo>
                <a:lnTo>
                  <a:pt x="10583421" y="124562"/>
                </a:lnTo>
                <a:lnTo>
                  <a:pt x="10551886" y="140330"/>
                </a:lnTo>
                <a:cubicBezTo>
                  <a:pt x="10530865" y="150842"/>
                  <a:pt x="10520352" y="158726"/>
                  <a:pt x="10520352" y="163981"/>
                </a:cubicBezTo>
                <a:cubicBezTo>
                  <a:pt x="10520352" y="169235"/>
                  <a:pt x="10520352" y="171865"/>
                  <a:pt x="10520352" y="171865"/>
                </a:cubicBezTo>
                <a:cubicBezTo>
                  <a:pt x="10520352" y="182376"/>
                  <a:pt x="10520352" y="190260"/>
                  <a:pt x="10520352" y="195515"/>
                </a:cubicBezTo>
                <a:cubicBezTo>
                  <a:pt x="10520352" y="200770"/>
                  <a:pt x="10520352" y="203397"/>
                  <a:pt x="10520352" y="203397"/>
                </a:cubicBezTo>
                <a:lnTo>
                  <a:pt x="10536120" y="203397"/>
                </a:lnTo>
                <a:cubicBezTo>
                  <a:pt x="10546631" y="203397"/>
                  <a:pt x="10551886" y="206027"/>
                  <a:pt x="10551886" y="211282"/>
                </a:cubicBezTo>
                <a:cubicBezTo>
                  <a:pt x="10551886" y="216536"/>
                  <a:pt x="10557141" y="219166"/>
                  <a:pt x="10567654" y="219166"/>
                </a:cubicBezTo>
                <a:lnTo>
                  <a:pt x="10583421" y="219166"/>
                </a:lnTo>
                <a:cubicBezTo>
                  <a:pt x="10572909" y="219166"/>
                  <a:pt x="10567654" y="221795"/>
                  <a:pt x="10567654" y="227050"/>
                </a:cubicBezTo>
                <a:cubicBezTo>
                  <a:pt x="10567654" y="232304"/>
                  <a:pt x="10567654" y="237561"/>
                  <a:pt x="10567654" y="242816"/>
                </a:cubicBezTo>
                <a:cubicBezTo>
                  <a:pt x="10567654" y="248071"/>
                  <a:pt x="10567654" y="253328"/>
                  <a:pt x="10567654" y="258582"/>
                </a:cubicBezTo>
                <a:cubicBezTo>
                  <a:pt x="10567654" y="263837"/>
                  <a:pt x="10565025" y="266467"/>
                  <a:pt x="10559770" y="266467"/>
                </a:cubicBezTo>
                <a:cubicBezTo>
                  <a:pt x="10554516" y="266467"/>
                  <a:pt x="10551886" y="271721"/>
                  <a:pt x="10551886" y="282235"/>
                </a:cubicBezTo>
                <a:cubicBezTo>
                  <a:pt x="10551886" y="303258"/>
                  <a:pt x="10554516" y="308513"/>
                  <a:pt x="10559770" y="298001"/>
                </a:cubicBezTo>
                <a:cubicBezTo>
                  <a:pt x="10565025" y="287490"/>
                  <a:pt x="10567654" y="276978"/>
                  <a:pt x="10567654" y="266467"/>
                </a:cubicBezTo>
                <a:lnTo>
                  <a:pt x="10599187" y="234932"/>
                </a:lnTo>
                <a:cubicBezTo>
                  <a:pt x="10609701" y="213911"/>
                  <a:pt x="10614955" y="198143"/>
                  <a:pt x="10614955" y="187631"/>
                </a:cubicBezTo>
                <a:cubicBezTo>
                  <a:pt x="10614955" y="177119"/>
                  <a:pt x="10620210" y="166610"/>
                  <a:pt x="10630722" y="156097"/>
                </a:cubicBezTo>
                <a:lnTo>
                  <a:pt x="10646490" y="171865"/>
                </a:lnTo>
                <a:cubicBezTo>
                  <a:pt x="10646490" y="182376"/>
                  <a:pt x="10643860" y="192886"/>
                  <a:pt x="10638606" y="203397"/>
                </a:cubicBezTo>
                <a:cubicBezTo>
                  <a:pt x="10633351" y="213911"/>
                  <a:pt x="10630722" y="224420"/>
                  <a:pt x="10630722" y="234932"/>
                </a:cubicBezTo>
                <a:cubicBezTo>
                  <a:pt x="10630722" y="245445"/>
                  <a:pt x="10630722" y="250700"/>
                  <a:pt x="10630722" y="250700"/>
                </a:cubicBezTo>
                <a:cubicBezTo>
                  <a:pt x="10630722" y="250700"/>
                  <a:pt x="10625467" y="250700"/>
                  <a:pt x="10614955" y="250700"/>
                </a:cubicBezTo>
                <a:lnTo>
                  <a:pt x="10599187" y="266467"/>
                </a:lnTo>
                <a:lnTo>
                  <a:pt x="10599187" y="282235"/>
                </a:lnTo>
                <a:cubicBezTo>
                  <a:pt x="10609701" y="282235"/>
                  <a:pt x="10614955" y="287490"/>
                  <a:pt x="10614955" y="298001"/>
                </a:cubicBezTo>
                <a:cubicBezTo>
                  <a:pt x="10614955" y="298001"/>
                  <a:pt x="10612326" y="303258"/>
                  <a:pt x="10607071" y="313767"/>
                </a:cubicBezTo>
                <a:cubicBezTo>
                  <a:pt x="10601816" y="324279"/>
                  <a:pt x="10596560" y="329536"/>
                  <a:pt x="10591305" y="329536"/>
                </a:cubicBezTo>
                <a:cubicBezTo>
                  <a:pt x="10586050" y="329536"/>
                  <a:pt x="10578166" y="334790"/>
                  <a:pt x="10567654" y="345302"/>
                </a:cubicBezTo>
                <a:lnTo>
                  <a:pt x="10567654" y="361070"/>
                </a:lnTo>
                <a:cubicBezTo>
                  <a:pt x="10567654" y="361070"/>
                  <a:pt x="10567654" y="366325"/>
                  <a:pt x="10567654" y="376837"/>
                </a:cubicBezTo>
                <a:cubicBezTo>
                  <a:pt x="10557141" y="376837"/>
                  <a:pt x="10554516" y="384721"/>
                  <a:pt x="10559770" y="400487"/>
                </a:cubicBezTo>
                <a:cubicBezTo>
                  <a:pt x="10565025" y="416253"/>
                  <a:pt x="10562400" y="424137"/>
                  <a:pt x="10551886" y="424137"/>
                </a:cubicBezTo>
                <a:cubicBezTo>
                  <a:pt x="10541375" y="424137"/>
                  <a:pt x="10536120" y="418883"/>
                  <a:pt x="10536120" y="408371"/>
                </a:cubicBezTo>
                <a:cubicBezTo>
                  <a:pt x="10536120" y="408371"/>
                  <a:pt x="10536120" y="405742"/>
                  <a:pt x="10536120" y="400487"/>
                </a:cubicBezTo>
                <a:cubicBezTo>
                  <a:pt x="10536120" y="395232"/>
                  <a:pt x="10536120" y="392603"/>
                  <a:pt x="10536120" y="392603"/>
                </a:cubicBezTo>
                <a:lnTo>
                  <a:pt x="10520352" y="392603"/>
                </a:lnTo>
                <a:cubicBezTo>
                  <a:pt x="10499331" y="403114"/>
                  <a:pt x="10488819" y="418883"/>
                  <a:pt x="10488819" y="439906"/>
                </a:cubicBezTo>
                <a:lnTo>
                  <a:pt x="10504585" y="487207"/>
                </a:lnTo>
                <a:lnTo>
                  <a:pt x="10488819" y="518741"/>
                </a:lnTo>
                <a:lnTo>
                  <a:pt x="10441516" y="534508"/>
                </a:lnTo>
                <a:cubicBezTo>
                  <a:pt x="10441516" y="545019"/>
                  <a:pt x="10438889" y="550276"/>
                  <a:pt x="10433634" y="550276"/>
                </a:cubicBezTo>
                <a:cubicBezTo>
                  <a:pt x="10428379" y="550276"/>
                  <a:pt x="10415238" y="560787"/>
                  <a:pt x="10394215" y="581808"/>
                </a:cubicBezTo>
                <a:lnTo>
                  <a:pt x="10362681" y="613343"/>
                </a:lnTo>
                <a:lnTo>
                  <a:pt x="10362681" y="629111"/>
                </a:lnTo>
                <a:cubicBezTo>
                  <a:pt x="10362681" y="639623"/>
                  <a:pt x="10362681" y="644878"/>
                  <a:pt x="10362681" y="644878"/>
                </a:cubicBezTo>
                <a:lnTo>
                  <a:pt x="10346914" y="739479"/>
                </a:lnTo>
                <a:lnTo>
                  <a:pt x="10362681" y="771014"/>
                </a:lnTo>
                <a:cubicBezTo>
                  <a:pt x="10373194" y="760502"/>
                  <a:pt x="10383704" y="755248"/>
                  <a:pt x="10394215" y="755248"/>
                </a:cubicBezTo>
                <a:cubicBezTo>
                  <a:pt x="10394215" y="755248"/>
                  <a:pt x="10402099" y="747364"/>
                  <a:pt x="10417866" y="731597"/>
                </a:cubicBezTo>
                <a:cubicBezTo>
                  <a:pt x="10433634" y="715831"/>
                  <a:pt x="10441516" y="702692"/>
                  <a:pt x="10441516" y="692178"/>
                </a:cubicBezTo>
                <a:cubicBezTo>
                  <a:pt x="10441516" y="671155"/>
                  <a:pt x="10449400" y="658017"/>
                  <a:pt x="10465169" y="652762"/>
                </a:cubicBezTo>
                <a:cubicBezTo>
                  <a:pt x="10480935" y="647505"/>
                  <a:pt x="10494074" y="639623"/>
                  <a:pt x="10504585" y="629111"/>
                </a:cubicBezTo>
                <a:lnTo>
                  <a:pt x="10536120" y="613343"/>
                </a:lnTo>
                <a:cubicBezTo>
                  <a:pt x="10546631" y="613343"/>
                  <a:pt x="10562400" y="597577"/>
                  <a:pt x="10583421" y="566042"/>
                </a:cubicBezTo>
                <a:cubicBezTo>
                  <a:pt x="10593932" y="555531"/>
                  <a:pt x="10601816" y="547646"/>
                  <a:pt x="10607071" y="542392"/>
                </a:cubicBezTo>
                <a:cubicBezTo>
                  <a:pt x="10612326" y="537135"/>
                  <a:pt x="10614955" y="534508"/>
                  <a:pt x="10614955" y="534508"/>
                </a:cubicBezTo>
                <a:cubicBezTo>
                  <a:pt x="10625467" y="534508"/>
                  <a:pt x="10630722" y="531880"/>
                  <a:pt x="10630722" y="526623"/>
                </a:cubicBezTo>
                <a:cubicBezTo>
                  <a:pt x="10630722" y="521369"/>
                  <a:pt x="10625467" y="518741"/>
                  <a:pt x="10614955" y="518741"/>
                </a:cubicBezTo>
                <a:lnTo>
                  <a:pt x="10599187" y="518741"/>
                </a:lnTo>
                <a:cubicBezTo>
                  <a:pt x="10599187" y="518741"/>
                  <a:pt x="10601816" y="516112"/>
                  <a:pt x="10607071" y="510857"/>
                </a:cubicBezTo>
                <a:cubicBezTo>
                  <a:pt x="10612326" y="505602"/>
                  <a:pt x="10620210" y="505602"/>
                  <a:pt x="10630722" y="510857"/>
                </a:cubicBezTo>
                <a:cubicBezTo>
                  <a:pt x="10641235" y="516112"/>
                  <a:pt x="10651745" y="513484"/>
                  <a:pt x="10662256" y="502973"/>
                </a:cubicBezTo>
                <a:cubicBezTo>
                  <a:pt x="10662256" y="502973"/>
                  <a:pt x="10664886" y="500346"/>
                  <a:pt x="10670140" y="495091"/>
                </a:cubicBezTo>
                <a:cubicBezTo>
                  <a:pt x="10675395" y="489834"/>
                  <a:pt x="10683279" y="487207"/>
                  <a:pt x="10693791" y="487207"/>
                </a:cubicBezTo>
                <a:cubicBezTo>
                  <a:pt x="10693791" y="487207"/>
                  <a:pt x="10693791" y="481952"/>
                  <a:pt x="10693791" y="471440"/>
                </a:cubicBezTo>
                <a:cubicBezTo>
                  <a:pt x="10693791" y="460927"/>
                  <a:pt x="10701675" y="458299"/>
                  <a:pt x="10717441" y="463556"/>
                </a:cubicBezTo>
                <a:cubicBezTo>
                  <a:pt x="10733207" y="468811"/>
                  <a:pt x="10741092" y="468811"/>
                  <a:pt x="10741092" y="463556"/>
                </a:cubicBezTo>
                <a:cubicBezTo>
                  <a:pt x="10741092" y="458299"/>
                  <a:pt x="10751603" y="450417"/>
                  <a:pt x="10772626" y="439906"/>
                </a:cubicBezTo>
                <a:cubicBezTo>
                  <a:pt x="10783138" y="429394"/>
                  <a:pt x="10791022" y="424137"/>
                  <a:pt x="10796277" y="424137"/>
                </a:cubicBezTo>
                <a:cubicBezTo>
                  <a:pt x="10801531" y="424137"/>
                  <a:pt x="10804161" y="418883"/>
                  <a:pt x="10804161" y="408371"/>
                </a:cubicBezTo>
                <a:lnTo>
                  <a:pt x="10804161" y="392603"/>
                </a:lnTo>
                <a:lnTo>
                  <a:pt x="10819927" y="376837"/>
                </a:lnTo>
                <a:cubicBezTo>
                  <a:pt x="10819927" y="376837"/>
                  <a:pt x="10819927" y="371582"/>
                  <a:pt x="10819927" y="361070"/>
                </a:cubicBezTo>
                <a:cubicBezTo>
                  <a:pt x="10830439" y="361070"/>
                  <a:pt x="10835695" y="355814"/>
                  <a:pt x="10835695" y="345302"/>
                </a:cubicBezTo>
                <a:lnTo>
                  <a:pt x="10851462" y="329536"/>
                </a:lnTo>
                <a:lnTo>
                  <a:pt x="10851462" y="345302"/>
                </a:lnTo>
                <a:lnTo>
                  <a:pt x="10867228" y="361070"/>
                </a:lnTo>
                <a:cubicBezTo>
                  <a:pt x="10867228" y="361070"/>
                  <a:pt x="10875112" y="358441"/>
                  <a:pt x="10890878" y="353186"/>
                </a:cubicBezTo>
                <a:cubicBezTo>
                  <a:pt x="10906647" y="347929"/>
                  <a:pt x="10909274" y="350559"/>
                  <a:pt x="10898763" y="361070"/>
                </a:cubicBezTo>
                <a:lnTo>
                  <a:pt x="10930297" y="376837"/>
                </a:lnTo>
                <a:lnTo>
                  <a:pt x="10930297" y="392603"/>
                </a:lnTo>
                <a:cubicBezTo>
                  <a:pt x="10919786" y="403114"/>
                  <a:pt x="10919786" y="413626"/>
                  <a:pt x="10930297" y="424137"/>
                </a:cubicBezTo>
                <a:cubicBezTo>
                  <a:pt x="10940809" y="434649"/>
                  <a:pt x="10961832" y="424137"/>
                  <a:pt x="10993366" y="392603"/>
                </a:cubicBezTo>
                <a:cubicBezTo>
                  <a:pt x="11003878" y="382093"/>
                  <a:pt x="11014387" y="376837"/>
                  <a:pt x="11024899" y="376837"/>
                </a:cubicBezTo>
                <a:cubicBezTo>
                  <a:pt x="11014387" y="387348"/>
                  <a:pt x="11014387" y="392603"/>
                  <a:pt x="11024899" y="392603"/>
                </a:cubicBezTo>
                <a:lnTo>
                  <a:pt x="11056434" y="376837"/>
                </a:lnTo>
                <a:lnTo>
                  <a:pt x="11056434" y="392603"/>
                </a:lnTo>
                <a:lnTo>
                  <a:pt x="11009133" y="439906"/>
                </a:lnTo>
                <a:cubicBezTo>
                  <a:pt x="11019644" y="439906"/>
                  <a:pt x="11024899" y="442533"/>
                  <a:pt x="11024899" y="447788"/>
                </a:cubicBezTo>
                <a:cubicBezTo>
                  <a:pt x="11024899" y="453045"/>
                  <a:pt x="11024899" y="455672"/>
                  <a:pt x="11024899" y="455672"/>
                </a:cubicBezTo>
                <a:lnTo>
                  <a:pt x="11087968" y="439906"/>
                </a:lnTo>
                <a:lnTo>
                  <a:pt x="11135269" y="455672"/>
                </a:lnTo>
                <a:cubicBezTo>
                  <a:pt x="11145783" y="466184"/>
                  <a:pt x="11156292" y="471440"/>
                  <a:pt x="11166804" y="471440"/>
                </a:cubicBezTo>
                <a:cubicBezTo>
                  <a:pt x="11166804" y="471440"/>
                  <a:pt x="11166804" y="463556"/>
                  <a:pt x="11166804" y="447788"/>
                </a:cubicBezTo>
                <a:cubicBezTo>
                  <a:pt x="11166804" y="432022"/>
                  <a:pt x="11166804" y="424137"/>
                  <a:pt x="11166804" y="424137"/>
                </a:cubicBezTo>
                <a:cubicBezTo>
                  <a:pt x="11156292" y="424137"/>
                  <a:pt x="11156292" y="418883"/>
                  <a:pt x="11166804" y="408371"/>
                </a:cubicBezTo>
                <a:lnTo>
                  <a:pt x="11135269" y="329536"/>
                </a:lnTo>
                <a:lnTo>
                  <a:pt x="11151037" y="329536"/>
                </a:lnTo>
                <a:cubicBezTo>
                  <a:pt x="11161549" y="329536"/>
                  <a:pt x="11166804" y="329536"/>
                  <a:pt x="11166804" y="329536"/>
                </a:cubicBezTo>
                <a:cubicBezTo>
                  <a:pt x="11166804" y="319024"/>
                  <a:pt x="11151037" y="303258"/>
                  <a:pt x="11119503" y="282235"/>
                </a:cubicBezTo>
                <a:cubicBezTo>
                  <a:pt x="11130014" y="282235"/>
                  <a:pt x="11140524" y="282235"/>
                  <a:pt x="11151037" y="282235"/>
                </a:cubicBezTo>
                <a:cubicBezTo>
                  <a:pt x="11161549" y="282235"/>
                  <a:pt x="11177315" y="292746"/>
                  <a:pt x="11198338" y="313767"/>
                </a:cubicBezTo>
                <a:cubicBezTo>
                  <a:pt x="11219359" y="334790"/>
                  <a:pt x="11235125" y="350559"/>
                  <a:pt x="11245639" y="361070"/>
                </a:cubicBezTo>
                <a:cubicBezTo>
                  <a:pt x="11245639" y="392603"/>
                  <a:pt x="11245639" y="410999"/>
                  <a:pt x="11245639" y="416253"/>
                </a:cubicBezTo>
                <a:cubicBezTo>
                  <a:pt x="11245639" y="421510"/>
                  <a:pt x="11240384" y="424137"/>
                  <a:pt x="11229871" y="424137"/>
                </a:cubicBezTo>
                <a:cubicBezTo>
                  <a:pt x="11219359" y="424137"/>
                  <a:pt x="11208850" y="432022"/>
                  <a:pt x="11198338" y="447788"/>
                </a:cubicBezTo>
                <a:cubicBezTo>
                  <a:pt x="11187827" y="463556"/>
                  <a:pt x="11177315" y="476695"/>
                  <a:pt x="11166804" y="487207"/>
                </a:cubicBezTo>
                <a:cubicBezTo>
                  <a:pt x="11145783" y="508230"/>
                  <a:pt x="11145783" y="529253"/>
                  <a:pt x="11166804" y="550276"/>
                </a:cubicBezTo>
                <a:cubicBezTo>
                  <a:pt x="11177315" y="560787"/>
                  <a:pt x="11185199" y="568670"/>
                  <a:pt x="11190454" y="573926"/>
                </a:cubicBezTo>
                <a:cubicBezTo>
                  <a:pt x="11195709" y="579181"/>
                  <a:pt x="11198338" y="581808"/>
                  <a:pt x="11198338" y="581808"/>
                </a:cubicBezTo>
                <a:lnTo>
                  <a:pt x="11214104" y="534508"/>
                </a:lnTo>
                <a:cubicBezTo>
                  <a:pt x="11214104" y="523996"/>
                  <a:pt x="11219359" y="518741"/>
                  <a:pt x="11229871" y="518741"/>
                </a:cubicBezTo>
                <a:cubicBezTo>
                  <a:pt x="11240384" y="518741"/>
                  <a:pt x="11245639" y="502973"/>
                  <a:pt x="11245639" y="471440"/>
                </a:cubicBezTo>
                <a:lnTo>
                  <a:pt x="11277172" y="392603"/>
                </a:lnTo>
                <a:cubicBezTo>
                  <a:pt x="11277172" y="392603"/>
                  <a:pt x="11279803" y="395232"/>
                  <a:pt x="11285058" y="400487"/>
                </a:cubicBezTo>
                <a:cubicBezTo>
                  <a:pt x="11290313" y="405742"/>
                  <a:pt x="11292940" y="413626"/>
                  <a:pt x="11292940" y="424137"/>
                </a:cubicBezTo>
                <a:lnTo>
                  <a:pt x="11277172" y="455672"/>
                </a:lnTo>
                <a:lnTo>
                  <a:pt x="11277172" y="534508"/>
                </a:lnTo>
                <a:cubicBezTo>
                  <a:pt x="11277172" y="555531"/>
                  <a:pt x="11277172" y="587065"/>
                  <a:pt x="11277172" y="629111"/>
                </a:cubicBezTo>
                <a:cubicBezTo>
                  <a:pt x="11287685" y="660644"/>
                  <a:pt x="11298195" y="676412"/>
                  <a:pt x="11308708" y="676412"/>
                </a:cubicBezTo>
                <a:cubicBezTo>
                  <a:pt x="11319220" y="655389"/>
                  <a:pt x="11337613" y="652762"/>
                  <a:pt x="11363891" y="668528"/>
                </a:cubicBezTo>
                <a:cubicBezTo>
                  <a:pt x="11390171" y="684294"/>
                  <a:pt x="11403310" y="702692"/>
                  <a:pt x="11403310" y="723713"/>
                </a:cubicBezTo>
                <a:cubicBezTo>
                  <a:pt x="11392796" y="734225"/>
                  <a:pt x="11384914" y="739479"/>
                  <a:pt x="11379660" y="739479"/>
                </a:cubicBezTo>
                <a:cubicBezTo>
                  <a:pt x="11374405" y="739479"/>
                  <a:pt x="11366521" y="744736"/>
                  <a:pt x="11356009" y="755248"/>
                </a:cubicBezTo>
                <a:cubicBezTo>
                  <a:pt x="11345496" y="765759"/>
                  <a:pt x="11340241" y="776271"/>
                  <a:pt x="11340241" y="786782"/>
                </a:cubicBezTo>
                <a:cubicBezTo>
                  <a:pt x="11340241" y="797294"/>
                  <a:pt x="11345496" y="802549"/>
                  <a:pt x="11356009" y="802549"/>
                </a:cubicBezTo>
                <a:lnTo>
                  <a:pt x="11356009" y="818315"/>
                </a:lnTo>
                <a:lnTo>
                  <a:pt x="11371775" y="865618"/>
                </a:lnTo>
                <a:cubicBezTo>
                  <a:pt x="11413822" y="907664"/>
                  <a:pt x="11424333" y="928685"/>
                  <a:pt x="11403310" y="928685"/>
                </a:cubicBezTo>
                <a:lnTo>
                  <a:pt x="11356009" y="897150"/>
                </a:lnTo>
                <a:cubicBezTo>
                  <a:pt x="11356009" y="886639"/>
                  <a:pt x="11350754" y="870872"/>
                  <a:pt x="11340241" y="849849"/>
                </a:cubicBezTo>
                <a:cubicBezTo>
                  <a:pt x="11340241" y="849849"/>
                  <a:pt x="11337613" y="844595"/>
                  <a:pt x="11332359" y="834083"/>
                </a:cubicBezTo>
                <a:cubicBezTo>
                  <a:pt x="11327104" y="823572"/>
                  <a:pt x="11324475" y="818315"/>
                  <a:pt x="11324475" y="818315"/>
                </a:cubicBezTo>
                <a:lnTo>
                  <a:pt x="11324475" y="802549"/>
                </a:lnTo>
                <a:lnTo>
                  <a:pt x="11292940" y="818315"/>
                </a:lnTo>
                <a:cubicBezTo>
                  <a:pt x="11250894" y="870872"/>
                  <a:pt x="11245639" y="918173"/>
                  <a:pt x="11277172" y="960219"/>
                </a:cubicBezTo>
                <a:cubicBezTo>
                  <a:pt x="11287685" y="981243"/>
                  <a:pt x="11292940" y="1002266"/>
                  <a:pt x="11292940" y="1023289"/>
                </a:cubicBezTo>
                <a:cubicBezTo>
                  <a:pt x="11303454" y="1023289"/>
                  <a:pt x="11313963" y="1023289"/>
                  <a:pt x="11324475" y="1023289"/>
                </a:cubicBezTo>
                <a:cubicBezTo>
                  <a:pt x="11324475" y="1012777"/>
                  <a:pt x="11327104" y="1004893"/>
                  <a:pt x="11332359" y="999638"/>
                </a:cubicBezTo>
                <a:cubicBezTo>
                  <a:pt x="11337613" y="994381"/>
                  <a:pt x="11340241" y="991754"/>
                  <a:pt x="11340241" y="991754"/>
                </a:cubicBezTo>
                <a:lnTo>
                  <a:pt x="11340241" y="1007520"/>
                </a:lnTo>
                <a:cubicBezTo>
                  <a:pt x="11329729" y="1007520"/>
                  <a:pt x="11329729" y="1012777"/>
                  <a:pt x="11340241" y="1023289"/>
                </a:cubicBezTo>
                <a:lnTo>
                  <a:pt x="11356009" y="1007520"/>
                </a:lnTo>
                <a:lnTo>
                  <a:pt x="11403310" y="960219"/>
                </a:lnTo>
                <a:cubicBezTo>
                  <a:pt x="11455866" y="897150"/>
                  <a:pt x="11476891" y="865618"/>
                  <a:pt x="11466379" y="865618"/>
                </a:cubicBezTo>
                <a:cubicBezTo>
                  <a:pt x="11466379" y="855106"/>
                  <a:pt x="11466379" y="844595"/>
                  <a:pt x="11466379" y="834083"/>
                </a:cubicBezTo>
                <a:lnTo>
                  <a:pt x="11497912" y="834083"/>
                </a:lnTo>
                <a:lnTo>
                  <a:pt x="11513680" y="834083"/>
                </a:lnTo>
                <a:cubicBezTo>
                  <a:pt x="11513680" y="823572"/>
                  <a:pt x="11516307" y="813060"/>
                  <a:pt x="11521562" y="802549"/>
                </a:cubicBezTo>
                <a:cubicBezTo>
                  <a:pt x="11526817" y="792037"/>
                  <a:pt x="11534703" y="781525"/>
                  <a:pt x="11545213" y="771014"/>
                </a:cubicBezTo>
                <a:lnTo>
                  <a:pt x="11576749" y="692178"/>
                </a:lnTo>
                <a:cubicBezTo>
                  <a:pt x="11576749" y="692178"/>
                  <a:pt x="11576749" y="684294"/>
                  <a:pt x="11576749" y="668528"/>
                </a:cubicBezTo>
                <a:cubicBezTo>
                  <a:pt x="11576749" y="652762"/>
                  <a:pt x="11571495" y="634366"/>
                  <a:pt x="11560981" y="613343"/>
                </a:cubicBezTo>
                <a:cubicBezTo>
                  <a:pt x="11560981" y="581808"/>
                  <a:pt x="11571495" y="576554"/>
                  <a:pt x="11592516" y="597577"/>
                </a:cubicBezTo>
                <a:cubicBezTo>
                  <a:pt x="11613537" y="608088"/>
                  <a:pt x="11621421" y="623855"/>
                  <a:pt x="11616166" y="644878"/>
                </a:cubicBezTo>
                <a:cubicBezTo>
                  <a:pt x="11610911" y="665901"/>
                  <a:pt x="11605654" y="681667"/>
                  <a:pt x="11600400" y="692178"/>
                </a:cubicBezTo>
                <a:cubicBezTo>
                  <a:pt x="11595145" y="702692"/>
                  <a:pt x="11592516" y="707947"/>
                  <a:pt x="11592516" y="707947"/>
                </a:cubicBezTo>
                <a:lnTo>
                  <a:pt x="11639816" y="660644"/>
                </a:lnTo>
                <a:cubicBezTo>
                  <a:pt x="11660837" y="618600"/>
                  <a:pt x="11673978" y="597577"/>
                  <a:pt x="11679233" y="597577"/>
                </a:cubicBezTo>
                <a:cubicBezTo>
                  <a:pt x="11684488" y="597577"/>
                  <a:pt x="11687117" y="592320"/>
                  <a:pt x="11687117" y="581808"/>
                </a:cubicBezTo>
                <a:lnTo>
                  <a:pt x="11702884" y="597577"/>
                </a:lnTo>
                <a:lnTo>
                  <a:pt x="11734420" y="566042"/>
                </a:lnTo>
                <a:cubicBezTo>
                  <a:pt x="11734420" y="555531"/>
                  <a:pt x="11737048" y="545019"/>
                  <a:pt x="11742302" y="534508"/>
                </a:cubicBezTo>
                <a:cubicBezTo>
                  <a:pt x="11747557" y="523996"/>
                  <a:pt x="11750186" y="518741"/>
                  <a:pt x="11750186" y="518741"/>
                </a:cubicBezTo>
                <a:cubicBezTo>
                  <a:pt x="11750186" y="518741"/>
                  <a:pt x="11755441" y="513484"/>
                  <a:pt x="11765953" y="502973"/>
                </a:cubicBezTo>
                <a:cubicBezTo>
                  <a:pt x="11776466" y="492461"/>
                  <a:pt x="11792233" y="471440"/>
                  <a:pt x="11813254" y="439906"/>
                </a:cubicBezTo>
                <a:lnTo>
                  <a:pt x="11860554" y="376837"/>
                </a:lnTo>
                <a:cubicBezTo>
                  <a:pt x="11871068" y="366325"/>
                  <a:pt x="11876323" y="358441"/>
                  <a:pt x="11876323" y="353186"/>
                </a:cubicBezTo>
                <a:cubicBezTo>
                  <a:pt x="11876323" y="347929"/>
                  <a:pt x="11881578" y="337418"/>
                  <a:pt x="11892091" y="321652"/>
                </a:cubicBezTo>
                <a:cubicBezTo>
                  <a:pt x="11902603" y="305885"/>
                  <a:pt x="11907857" y="292746"/>
                  <a:pt x="11907857" y="282235"/>
                </a:cubicBezTo>
                <a:lnTo>
                  <a:pt x="11907857" y="266467"/>
                </a:lnTo>
                <a:cubicBezTo>
                  <a:pt x="11907857" y="266467"/>
                  <a:pt x="11918369" y="258582"/>
                  <a:pt x="11939392" y="242816"/>
                </a:cubicBezTo>
                <a:cubicBezTo>
                  <a:pt x="11960413" y="227050"/>
                  <a:pt x="11970925" y="211282"/>
                  <a:pt x="11970925" y="195515"/>
                </a:cubicBezTo>
                <a:cubicBezTo>
                  <a:pt x="11970925" y="179747"/>
                  <a:pt x="11976179" y="166610"/>
                  <a:pt x="11986693" y="156097"/>
                </a:cubicBezTo>
                <a:lnTo>
                  <a:pt x="11986693" y="187631"/>
                </a:lnTo>
                <a:lnTo>
                  <a:pt x="11986693" y="203397"/>
                </a:lnTo>
                <a:lnTo>
                  <a:pt x="12002461" y="187631"/>
                </a:lnTo>
                <a:cubicBezTo>
                  <a:pt x="12012971" y="161353"/>
                  <a:pt x="12022168" y="132447"/>
                  <a:pt x="12030051" y="100913"/>
                </a:cubicBezTo>
                <a:lnTo>
                  <a:pt x="12049459" y="0"/>
                </a:lnTo>
                <a:lnTo>
                  <a:pt x="12175898" y="0"/>
                </a:lnTo>
                <a:lnTo>
                  <a:pt x="12175898" y="6310"/>
                </a:lnTo>
                <a:cubicBezTo>
                  <a:pt x="12175898" y="16821"/>
                  <a:pt x="12175898" y="29960"/>
                  <a:pt x="12175898" y="45726"/>
                </a:cubicBezTo>
                <a:cubicBezTo>
                  <a:pt x="12175898" y="87775"/>
                  <a:pt x="12165387" y="108796"/>
                  <a:pt x="12144364" y="108796"/>
                </a:cubicBezTo>
                <a:cubicBezTo>
                  <a:pt x="12133850" y="108796"/>
                  <a:pt x="12123341" y="119307"/>
                  <a:pt x="12112829" y="140330"/>
                </a:cubicBezTo>
                <a:cubicBezTo>
                  <a:pt x="12112829" y="140330"/>
                  <a:pt x="12107575" y="148215"/>
                  <a:pt x="12097063" y="163981"/>
                </a:cubicBezTo>
                <a:cubicBezTo>
                  <a:pt x="12086549" y="179747"/>
                  <a:pt x="12081295" y="192886"/>
                  <a:pt x="12081295" y="203397"/>
                </a:cubicBezTo>
                <a:cubicBezTo>
                  <a:pt x="12060274" y="224420"/>
                  <a:pt x="12055017" y="240187"/>
                  <a:pt x="12065528" y="250700"/>
                </a:cubicBezTo>
                <a:cubicBezTo>
                  <a:pt x="12076040" y="261212"/>
                  <a:pt x="12076040" y="271721"/>
                  <a:pt x="12065528" y="282235"/>
                </a:cubicBezTo>
                <a:lnTo>
                  <a:pt x="12049762" y="313767"/>
                </a:lnTo>
                <a:cubicBezTo>
                  <a:pt x="12049762" y="324279"/>
                  <a:pt x="12044507" y="334790"/>
                  <a:pt x="12033994" y="345302"/>
                </a:cubicBezTo>
                <a:lnTo>
                  <a:pt x="12018228" y="376837"/>
                </a:lnTo>
                <a:cubicBezTo>
                  <a:pt x="12018228" y="387348"/>
                  <a:pt x="12012971" y="397860"/>
                  <a:pt x="12002461" y="408371"/>
                </a:cubicBezTo>
                <a:lnTo>
                  <a:pt x="11970925" y="455672"/>
                </a:lnTo>
                <a:lnTo>
                  <a:pt x="11939392" y="502973"/>
                </a:lnTo>
                <a:cubicBezTo>
                  <a:pt x="11928878" y="513484"/>
                  <a:pt x="11928878" y="523996"/>
                  <a:pt x="11939392" y="534508"/>
                </a:cubicBezTo>
                <a:lnTo>
                  <a:pt x="11970925" y="518741"/>
                </a:lnTo>
                <a:cubicBezTo>
                  <a:pt x="11970925" y="518741"/>
                  <a:pt x="11976179" y="521369"/>
                  <a:pt x="11986693" y="526623"/>
                </a:cubicBezTo>
                <a:cubicBezTo>
                  <a:pt x="11997207" y="531880"/>
                  <a:pt x="12005089" y="531880"/>
                  <a:pt x="12010343" y="526623"/>
                </a:cubicBezTo>
                <a:cubicBezTo>
                  <a:pt x="12015598" y="521369"/>
                  <a:pt x="12012971" y="513484"/>
                  <a:pt x="12002461" y="502973"/>
                </a:cubicBezTo>
                <a:cubicBezTo>
                  <a:pt x="12002461" y="502973"/>
                  <a:pt x="12002461" y="497718"/>
                  <a:pt x="12002461" y="487207"/>
                </a:cubicBezTo>
                <a:cubicBezTo>
                  <a:pt x="12002461" y="476695"/>
                  <a:pt x="12007716" y="466184"/>
                  <a:pt x="12018228" y="455672"/>
                </a:cubicBezTo>
                <a:lnTo>
                  <a:pt x="12033994" y="455672"/>
                </a:lnTo>
                <a:cubicBezTo>
                  <a:pt x="12023482" y="476695"/>
                  <a:pt x="12020857" y="489834"/>
                  <a:pt x="12026112" y="495091"/>
                </a:cubicBezTo>
                <a:cubicBezTo>
                  <a:pt x="12031366" y="500346"/>
                  <a:pt x="12039248" y="492461"/>
                  <a:pt x="12049762" y="471440"/>
                </a:cubicBezTo>
                <a:lnTo>
                  <a:pt x="12081295" y="471440"/>
                </a:lnTo>
                <a:lnTo>
                  <a:pt x="12081295" y="487207"/>
                </a:lnTo>
                <a:cubicBezTo>
                  <a:pt x="12091808" y="487207"/>
                  <a:pt x="12097063" y="492461"/>
                  <a:pt x="12097063" y="502973"/>
                </a:cubicBezTo>
                <a:cubicBezTo>
                  <a:pt x="12107575" y="513484"/>
                  <a:pt x="12107575" y="518741"/>
                  <a:pt x="12097063" y="518741"/>
                </a:cubicBezTo>
                <a:lnTo>
                  <a:pt x="12065528" y="550276"/>
                </a:lnTo>
                <a:lnTo>
                  <a:pt x="12002461" y="613343"/>
                </a:lnTo>
                <a:cubicBezTo>
                  <a:pt x="12002461" y="623855"/>
                  <a:pt x="11997207" y="629111"/>
                  <a:pt x="11986693" y="629111"/>
                </a:cubicBezTo>
                <a:cubicBezTo>
                  <a:pt x="11976179" y="629111"/>
                  <a:pt x="11960413" y="644878"/>
                  <a:pt x="11939392" y="676412"/>
                </a:cubicBezTo>
                <a:cubicBezTo>
                  <a:pt x="11886836" y="749991"/>
                  <a:pt x="11871068" y="786782"/>
                  <a:pt x="11892091" y="786782"/>
                </a:cubicBezTo>
                <a:cubicBezTo>
                  <a:pt x="11892091" y="786782"/>
                  <a:pt x="11902603" y="773643"/>
                  <a:pt x="11923624" y="747364"/>
                </a:cubicBezTo>
                <a:cubicBezTo>
                  <a:pt x="11944647" y="721086"/>
                  <a:pt x="11955158" y="702692"/>
                  <a:pt x="11955158" y="692178"/>
                </a:cubicBezTo>
                <a:cubicBezTo>
                  <a:pt x="11955158" y="681667"/>
                  <a:pt x="11957788" y="673783"/>
                  <a:pt x="11963042" y="668528"/>
                </a:cubicBezTo>
                <a:cubicBezTo>
                  <a:pt x="11968297" y="663273"/>
                  <a:pt x="11970925" y="660644"/>
                  <a:pt x="11970925" y="660644"/>
                </a:cubicBezTo>
                <a:cubicBezTo>
                  <a:pt x="11970925" y="671155"/>
                  <a:pt x="11976179" y="671155"/>
                  <a:pt x="11986693" y="660644"/>
                </a:cubicBezTo>
                <a:cubicBezTo>
                  <a:pt x="11986693" y="650132"/>
                  <a:pt x="11997207" y="639623"/>
                  <a:pt x="12018228" y="629111"/>
                </a:cubicBezTo>
                <a:lnTo>
                  <a:pt x="12065528" y="644878"/>
                </a:lnTo>
                <a:cubicBezTo>
                  <a:pt x="12086549" y="655389"/>
                  <a:pt x="12097063" y="668528"/>
                  <a:pt x="12097063" y="684294"/>
                </a:cubicBezTo>
                <a:cubicBezTo>
                  <a:pt x="12097063" y="700063"/>
                  <a:pt x="12086549" y="705317"/>
                  <a:pt x="12065528" y="700063"/>
                </a:cubicBezTo>
                <a:cubicBezTo>
                  <a:pt x="12044507" y="694808"/>
                  <a:pt x="12028739" y="697435"/>
                  <a:pt x="12018228" y="707947"/>
                </a:cubicBezTo>
                <a:cubicBezTo>
                  <a:pt x="11997207" y="728968"/>
                  <a:pt x="11976179" y="760502"/>
                  <a:pt x="11955158" y="802549"/>
                </a:cubicBezTo>
                <a:lnTo>
                  <a:pt x="11939392" y="834083"/>
                </a:lnTo>
                <a:lnTo>
                  <a:pt x="11955158" y="849849"/>
                </a:lnTo>
                <a:lnTo>
                  <a:pt x="11986693" y="865618"/>
                </a:lnTo>
                <a:cubicBezTo>
                  <a:pt x="11986693" y="876129"/>
                  <a:pt x="11997207" y="884011"/>
                  <a:pt x="12018228" y="889268"/>
                </a:cubicBezTo>
                <a:cubicBezTo>
                  <a:pt x="12039248" y="894523"/>
                  <a:pt x="12049762" y="891896"/>
                  <a:pt x="12049762" y="881384"/>
                </a:cubicBezTo>
                <a:lnTo>
                  <a:pt x="12065528" y="881384"/>
                </a:lnTo>
                <a:cubicBezTo>
                  <a:pt x="12065528" y="891896"/>
                  <a:pt x="12062899" y="902407"/>
                  <a:pt x="12057644" y="912919"/>
                </a:cubicBezTo>
                <a:cubicBezTo>
                  <a:pt x="12052389" y="923430"/>
                  <a:pt x="12049762" y="933942"/>
                  <a:pt x="12049762" y="944453"/>
                </a:cubicBezTo>
                <a:cubicBezTo>
                  <a:pt x="12039248" y="965476"/>
                  <a:pt x="12031366" y="978615"/>
                  <a:pt x="12026112" y="983870"/>
                </a:cubicBezTo>
                <a:cubicBezTo>
                  <a:pt x="12020857" y="989127"/>
                  <a:pt x="11999830" y="994381"/>
                  <a:pt x="11963042" y="999638"/>
                </a:cubicBezTo>
                <a:cubicBezTo>
                  <a:pt x="11926253" y="1004893"/>
                  <a:pt x="11899973" y="1004893"/>
                  <a:pt x="11884207" y="999638"/>
                </a:cubicBezTo>
                <a:cubicBezTo>
                  <a:pt x="11868441" y="994381"/>
                  <a:pt x="11844790" y="994381"/>
                  <a:pt x="11813254" y="999638"/>
                </a:cubicBezTo>
                <a:cubicBezTo>
                  <a:pt x="11781721" y="1004893"/>
                  <a:pt x="11755441" y="1018032"/>
                  <a:pt x="11734420" y="1039055"/>
                </a:cubicBezTo>
                <a:cubicBezTo>
                  <a:pt x="11692374" y="1070590"/>
                  <a:pt x="11687117" y="1086356"/>
                  <a:pt x="11718652" y="1086356"/>
                </a:cubicBezTo>
                <a:cubicBezTo>
                  <a:pt x="11729166" y="1096867"/>
                  <a:pt x="11734420" y="1117890"/>
                  <a:pt x="11734420" y="1149425"/>
                </a:cubicBezTo>
                <a:cubicBezTo>
                  <a:pt x="11734420" y="1180961"/>
                  <a:pt x="11729166" y="1201983"/>
                  <a:pt x="11718652" y="1212495"/>
                </a:cubicBezTo>
                <a:lnTo>
                  <a:pt x="11671351" y="1212495"/>
                </a:lnTo>
                <a:cubicBezTo>
                  <a:pt x="11671351" y="1201983"/>
                  <a:pt x="11663467" y="1196726"/>
                  <a:pt x="11647701" y="1196726"/>
                </a:cubicBezTo>
                <a:cubicBezTo>
                  <a:pt x="11631932" y="1196726"/>
                  <a:pt x="11624050" y="1201983"/>
                  <a:pt x="11624050" y="1212495"/>
                </a:cubicBezTo>
                <a:lnTo>
                  <a:pt x="11592516" y="1259795"/>
                </a:lnTo>
                <a:cubicBezTo>
                  <a:pt x="11592516" y="1259795"/>
                  <a:pt x="11592516" y="1265050"/>
                  <a:pt x="11592516" y="1275562"/>
                </a:cubicBezTo>
                <a:cubicBezTo>
                  <a:pt x="11592516" y="1286073"/>
                  <a:pt x="11587259" y="1296584"/>
                  <a:pt x="11576749" y="1307096"/>
                </a:cubicBezTo>
                <a:lnTo>
                  <a:pt x="11592516" y="1307096"/>
                </a:lnTo>
                <a:cubicBezTo>
                  <a:pt x="11613537" y="1275562"/>
                  <a:pt x="11639816" y="1259795"/>
                  <a:pt x="11671351" y="1259795"/>
                </a:cubicBezTo>
                <a:cubicBezTo>
                  <a:pt x="11681863" y="1259795"/>
                  <a:pt x="11681863" y="1275562"/>
                  <a:pt x="11671351" y="1307096"/>
                </a:cubicBezTo>
                <a:cubicBezTo>
                  <a:pt x="11671351" y="1338631"/>
                  <a:pt x="11673978" y="1357026"/>
                  <a:pt x="11679233" y="1362281"/>
                </a:cubicBezTo>
                <a:cubicBezTo>
                  <a:pt x="11684488" y="1367536"/>
                  <a:pt x="11702884" y="1354397"/>
                  <a:pt x="11734420" y="1322862"/>
                </a:cubicBezTo>
                <a:lnTo>
                  <a:pt x="11765953" y="1291330"/>
                </a:lnTo>
                <a:cubicBezTo>
                  <a:pt x="11776466" y="1291330"/>
                  <a:pt x="11784348" y="1288700"/>
                  <a:pt x="11789603" y="1283446"/>
                </a:cubicBezTo>
                <a:cubicBezTo>
                  <a:pt x="11794858" y="1278191"/>
                  <a:pt x="11802742" y="1270307"/>
                  <a:pt x="11813254" y="1259795"/>
                </a:cubicBezTo>
                <a:cubicBezTo>
                  <a:pt x="11844790" y="1238772"/>
                  <a:pt x="11865811" y="1228260"/>
                  <a:pt x="11876323" y="1228260"/>
                </a:cubicBezTo>
                <a:cubicBezTo>
                  <a:pt x="11886836" y="1228260"/>
                  <a:pt x="11892091" y="1233515"/>
                  <a:pt x="11892091" y="1244027"/>
                </a:cubicBezTo>
                <a:cubicBezTo>
                  <a:pt x="11892091" y="1254538"/>
                  <a:pt x="11886836" y="1259795"/>
                  <a:pt x="11876323" y="1259795"/>
                </a:cubicBezTo>
                <a:lnTo>
                  <a:pt x="11860554" y="1291330"/>
                </a:lnTo>
                <a:lnTo>
                  <a:pt x="11813254" y="1322862"/>
                </a:lnTo>
                <a:cubicBezTo>
                  <a:pt x="11802742" y="1333374"/>
                  <a:pt x="11784348" y="1349142"/>
                  <a:pt x="11758071" y="1370167"/>
                </a:cubicBezTo>
                <a:cubicBezTo>
                  <a:pt x="11731791" y="1391187"/>
                  <a:pt x="11713397" y="1406954"/>
                  <a:pt x="11702884" y="1417466"/>
                </a:cubicBezTo>
                <a:lnTo>
                  <a:pt x="11718652" y="1480535"/>
                </a:lnTo>
                <a:cubicBezTo>
                  <a:pt x="11718652" y="1480535"/>
                  <a:pt x="11721279" y="1483163"/>
                  <a:pt x="11726536" y="1488417"/>
                </a:cubicBezTo>
                <a:cubicBezTo>
                  <a:pt x="11731791" y="1493674"/>
                  <a:pt x="11731791" y="1501556"/>
                  <a:pt x="11726536" y="1512068"/>
                </a:cubicBezTo>
                <a:cubicBezTo>
                  <a:pt x="11721279" y="1522581"/>
                  <a:pt x="11702884" y="1533091"/>
                  <a:pt x="11671351" y="1543602"/>
                </a:cubicBezTo>
                <a:cubicBezTo>
                  <a:pt x="11639816" y="1554113"/>
                  <a:pt x="11624050" y="1554113"/>
                  <a:pt x="11624050" y="1543602"/>
                </a:cubicBezTo>
                <a:cubicBezTo>
                  <a:pt x="11603027" y="1533091"/>
                  <a:pt x="11576749" y="1548859"/>
                  <a:pt x="11545213" y="1590903"/>
                </a:cubicBezTo>
                <a:cubicBezTo>
                  <a:pt x="11524192" y="1632949"/>
                  <a:pt x="11503166" y="1664484"/>
                  <a:pt x="11482145" y="1685508"/>
                </a:cubicBezTo>
                <a:lnTo>
                  <a:pt x="11450611" y="1748574"/>
                </a:lnTo>
                <a:cubicBezTo>
                  <a:pt x="11450611" y="1759085"/>
                  <a:pt x="11445356" y="1769597"/>
                  <a:pt x="11434843" y="1780109"/>
                </a:cubicBezTo>
                <a:cubicBezTo>
                  <a:pt x="11424333" y="1790620"/>
                  <a:pt x="11419078" y="1801132"/>
                  <a:pt x="11419078" y="1811643"/>
                </a:cubicBezTo>
                <a:cubicBezTo>
                  <a:pt x="11419078" y="1811643"/>
                  <a:pt x="11419078" y="1814270"/>
                  <a:pt x="11419078" y="1819528"/>
                </a:cubicBezTo>
                <a:cubicBezTo>
                  <a:pt x="11419078" y="1824783"/>
                  <a:pt x="11413822" y="1827410"/>
                  <a:pt x="11403310" y="1827410"/>
                </a:cubicBezTo>
                <a:cubicBezTo>
                  <a:pt x="11392796" y="1827410"/>
                  <a:pt x="11387542" y="1832666"/>
                  <a:pt x="11387542" y="1843177"/>
                </a:cubicBezTo>
                <a:cubicBezTo>
                  <a:pt x="11387542" y="1853689"/>
                  <a:pt x="11379660" y="1872083"/>
                  <a:pt x="11363891" y="1898362"/>
                </a:cubicBezTo>
                <a:cubicBezTo>
                  <a:pt x="11348125" y="1924643"/>
                  <a:pt x="11334986" y="1937780"/>
                  <a:pt x="11324475" y="1937780"/>
                </a:cubicBezTo>
                <a:lnTo>
                  <a:pt x="11292940" y="2000848"/>
                </a:lnTo>
                <a:cubicBezTo>
                  <a:pt x="11271917" y="2042895"/>
                  <a:pt x="11266662" y="2063918"/>
                  <a:pt x="11277172" y="2063918"/>
                </a:cubicBezTo>
                <a:cubicBezTo>
                  <a:pt x="11287685" y="2053407"/>
                  <a:pt x="11292940" y="2048150"/>
                  <a:pt x="11292940" y="2048150"/>
                </a:cubicBezTo>
                <a:lnTo>
                  <a:pt x="11371775" y="1969315"/>
                </a:lnTo>
                <a:lnTo>
                  <a:pt x="11387542" y="1937780"/>
                </a:lnTo>
                <a:lnTo>
                  <a:pt x="11403310" y="1937780"/>
                </a:lnTo>
                <a:cubicBezTo>
                  <a:pt x="11403310" y="1937780"/>
                  <a:pt x="11403310" y="1932525"/>
                  <a:pt x="11403310" y="1922014"/>
                </a:cubicBezTo>
                <a:lnTo>
                  <a:pt x="11387542" y="1937780"/>
                </a:lnTo>
                <a:lnTo>
                  <a:pt x="11434843" y="1858944"/>
                </a:lnTo>
                <a:lnTo>
                  <a:pt x="11450611" y="1874712"/>
                </a:lnTo>
                <a:lnTo>
                  <a:pt x="11466379" y="1874712"/>
                </a:lnTo>
                <a:cubicBezTo>
                  <a:pt x="11455866" y="1895734"/>
                  <a:pt x="11442729" y="1919386"/>
                  <a:pt x="11426960" y="1945663"/>
                </a:cubicBezTo>
                <a:cubicBezTo>
                  <a:pt x="11411192" y="1971944"/>
                  <a:pt x="11392796" y="2000848"/>
                  <a:pt x="11371775" y="2032383"/>
                </a:cubicBezTo>
                <a:cubicBezTo>
                  <a:pt x="11361264" y="2042895"/>
                  <a:pt x="11353380" y="2056033"/>
                  <a:pt x="11348125" y="2071800"/>
                </a:cubicBezTo>
                <a:cubicBezTo>
                  <a:pt x="11342870" y="2087568"/>
                  <a:pt x="11340241" y="2100708"/>
                  <a:pt x="11340241" y="2111219"/>
                </a:cubicBezTo>
                <a:cubicBezTo>
                  <a:pt x="11329729" y="2142753"/>
                  <a:pt x="11308708" y="2174288"/>
                  <a:pt x="11277172" y="2205822"/>
                </a:cubicBezTo>
                <a:cubicBezTo>
                  <a:pt x="11266662" y="2216336"/>
                  <a:pt x="11261407" y="2221589"/>
                  <a:pt x="11261407" y="2221589"/>
                </a:cubicBezTo>
                <a:cubicBezTo>
                  <a:pt x="11261407" y="2221589"/>
                  <a:pt x="11258776" y="2226844"/>
                  <a:pt x="11253521" y="2237356"/>
                </a:cubicBezTo>
                <a:cubicBezTo>
                  <a:pt x="11248266" y="2247867"/>
                  <a:pt x="11240384" y="2258380"/>
                  <a:pt x="11229871" y="2268890"/>
                </a:cubicBezTo>
                <a:cubicBezTo>
                  <a:pt x="11219359" y="2289914"/>
                  <a:pt x="11214104" y="2303052"/>
                  <a:pt x="11214104" y="2308307"/>
                </a:cubicBezTo>
                <a:cubicBezTo>
                  <a:pt x="11214104" y="2313564"/>
                  <a:pt x="11200966" y="2337214"/>
                  <a:pt x="11174688" y="2379261"/>
                </a:cubicBezTo>
                <a:cubicBezTo>
                  <a:pt x="11148408" y="2421306"/>
                  <a:pt x="11124757" y="2447584"/>
                  <a:pt x="11103734" y="2458096"/>
                </a:cubicBezTo>
                <a:cubicBezTo>
                  <a:pt x="11093223" y="2468607"/>
                  <a:pt x="11087968" y="2479120"/>
                  <a:pt x="11087968" y="2489630"/>
                </a:cubicBezTo>
                <a:cubicBezTo>
                  <a:pt x="11087968" y="2489630"/>
                  <a:pt x="11087968" y="2492257"/>
                  <a:pt x="11087968" y="2497513"/>
                </a:cubicBezTo>
                <a:cubicBezTo>
                  <a:pt x="11087968" y="2502770"/>
                  <a:pt x="11082713" y="2505396"/>
                  <a:pt x="11072202" y="2505396"/>
                </a:cubicBezTo>
                <a:cubicBezTo>
                  <a:pt x="11061688" y="2505396"/>
                  <a:pt x="11056434" y="2515908"/>
                  <a:pt x="11056434" y="2536931"/>
                </a:cubicBezTo>
                <a:cubicBezTo>
                  <a:pt x="11066947" y="2557955"/>
                  <a:pt x="11066947" y="2576349"/>
                  <a:pt x="11056434" y="2592116"/>
                </a:cubicBezTo>
                <a:cubicBezTo>
                  <a:pt x="11045922" y="2607882"/>
                  <a:pt x="11030156" y="2626278"/>
                  <a:pt x="11009133" y="2647302"/>
                </a:cubicBezTo>
                <a:lnTo>
                  <a:pt x="10977598" y="2678835"/>
                </a:lnTo>
                <a:cubicBezTo>
                  <a:pt x="10977598" y="2689345"/>
                  <a:pt x="10959202" y="2715626"/>
                  <a:pt x="10922413" y="2757670"/>
                </a:cubicBezTo>
                <a:cubicBezTo>
                  <a:pt x="10885624" y="2799715"/>
                  <a:pt x="10861973" y="2815481"/>
                  <a:pt x="10851462" y="2804972"/>
                </a:cubicBezTo>
                <a:lnTo>
                  <a:pt x="10835695" y="2836505"/>
                </a:lnTo>
                <a:cubicBezTo>
                  <a:pt x="10846207" y="2857530"/>
                  <a:pt x="10840950" y="2873299"/>
                  <a:pt x="10819927" y="2883808"/>
                </a:cubicBezTo>
                <a:lnTo>
                  <a:pt x="10756860" y="2899575"/>
                </a:lnTo>
                <a:cubicBezTo>
                  <a:pt x="10767372" y="2899575"/>
                  <a:pt x="10777881" y="2899575"/>
                  <a:pt x="10788393" y="2899575"/>
                </a:cubicBezTo>
                <a:lnTo>
                  <a:pt x="10804161" y="2899575"/>
                </a:lnTo>
                <a:cubicBezTo>
                  <a:pt x="10804161" y="2899575"/>
                  <a:pt x="10801531" y="2902202"/>
                  <a:pt x="10796277" y="2907459"/>
                </a:cubicBezTo>
                <a:cubicBezTo>
                  <a:pt x="10791022" y="2912716"/>
                  <a:pt x="10783138" y="2915342"/>
                  <a:pt x="10772626" y="2915342"/>
                </a:cubicBezTo>
                <a:cubicBezTo>
                  <a:pt x="10751603" y="2925852"/>
                  <a:pt x="10735837" y="2936366"/>
                  <a:pt x="10725325" y="2946874"/>
                </a:cubicBezTo>
                <a:lnTo>
                  <a:pt x="10693791" y="2946874"/>
                </a:lnTo>
                <a:cubicBezTo>
                  <a:pt x="10693791" y="2936366"/>
                  <a:pt x="10701675" y="2925852"/>
                  <a:pt x="10717441" y="2915342"/>
                </a:cubicBezTo>
                <a:cubicBezTo>
                  <a:pt x="10733207" y="2904830"/>
                  <a:pt x="10735837" y="2899575"/>
                  <a:pt x="10725325" y="2899575"/>
                </a:cubicBezTo>
                <a:lnTo>
                  <a:pt x="10709557" y="2899575"/>
                </a:lnTo>
                <a:cubicBezTo>
                  <a:pt x="10709557" y="2910085"/>
                  <a:pt x="10706930" y="2912716"/>
                  <a:pt x="10701675" y="2907459"/>
                </a:cubicBezTo>
                <a:cubicBezTo>
                  <a:pt x="10696420" y="2902202"/>
                  <a:pt x="10693791" y="2894318"/>
                  <a:pt x="10693791" y="2883808"/>
                </a:cubicBezTo>
                <a:lnTo>
                  <a:pt x="10678022" y="2883808"/>
                </a:lnTo>
                <a:cubicBezTo>
                  <a:pt x="10678022" y="2883808"/>
                  <a:pt x="10678022" y="2889062"/>
                  <a:pt x="10678022" y="2899575"/>
                </a:cubicBezTo>
                <a:cubicBezTo>
                  <a:pt x="10678022" y="2910085"/>
                  <a:pt x="10672768" y="2910085"/>
                  <a:pt x="10662256" y="2899575"/>
                </a:cubicBezTo>
                <a:cubicBezTo>
                  <a:pt x="10662256" y="2899575"/>
                  <a:pt x="10657001" y="2907459"/>
                  <a:pt x="10646490" y="2923225"/>
                </a:cubicBezTo>
                <a:cubicBezTo>
                  <a:pt x="10635976" y="2938992"/>
                  <a:pt x="10630722" y="2952133"/>
                  <a:pt x="10630722" y="2962643"/>
                </a:cubicBezTo>
                <a:lnTo>
                  <a:pt x="10662256" y="2946874"/>
                </a:lnTo>
                <a:cubicBezTo>
                  <a:pt x="10662256" y="2936366"/>
                  <a:pt x="10667511" y="2931109"/>
                  <a:pt x="10678022" y="2931109"/>
                </a:cubicBezTo>
                <a:cubicBezTo>
                  <a:pt x="10688536" y="2952133"/>
                  <a:pt x="10672768" y="2967898"/>
                  <a:pt x="10630722" y="2978410"/>
                </a:cubicBezTo>
                <a:cubicBezTo>
                  <a:pt x="10630722" y="2978410"/>
                  <a:pt x="10630722" y="2975783"/>
                  <a:pt x="10630722" y="2970526"/>
                </a:cubicBezTo>
                <a:cubicBezTo>
                  <a:pt x="10630722" y="2965270"/>
                  <a:pt x="10628094" y="2960016"/>
                  <a:pt x="10622840" y="2954759"/>
                </a:cubicBezTo>
                <a:cubicBezTo>
                  <a:pt x="10617583" y="2949502"/>
                  <a:pt x="10612326" y="2946874"/>
                  <a:pt x="10607071" y="2946874"/>
                </a:cubicBezTo>
                <a:cubicBezTo>
                  <a:pt x="10601816" y="2946874"/>
                  <a:pt x="10599187" y="2952133"/>
                  <a:pt x="10599187" y="2962643"/>
                </a:cubicBezTo>
                <a:cubicBezTo>
                  <a:pt x="10588675" y="2962643"/>
                  <a:pt x="10583421" y="2967898"/>
                  <a:pt x="10583421" y="2978410"/>
                </a:cubicBezTo>
                <a:cubicBezTo>
                  <a:pt x="10572909" y="2978410"/>
                  <a:pt x="10562400" y="2986293"/>
                  <a:pt x="10551886" y="3002060"/>
                </a:cubicBezTo>
                <a:cubicBezTo>
                  <a:pt x="10541375" y="3017828"/>
                  <a:pt x="10541375" y="3030969"/>
                  <a:pt x="10551886" y="3041478"/>
                </a:cubicBezTo>
                <a:lnTo>
                  <a:pt x="10599187" y="3025711"/>
                </a:lnTo>
                <a:cubicBezTo>
                  <a:pt x="10588675" y="3046734"/>
                  <a:pt x="10588675" y="3062501"/>
                  <a:pt x="10599187" y="3073014"/>
                </a:cubicBezTo>
                <a:cubicBezTo>
                  <a:pt x="10620210" y="3094036"/>
                  <a:pt x="10625467" y="3109805"/>
                  <a:pt x="10614955" y="3120315"/>
                </a:cubicBezTo>
                <a:lnTo>
                  <a:pt x="10583421" y="3167616"/>
                </a:lnTo>
                <a:lnTo>
                  <a:pt x="10614955" y="3136080"/>
                </a:lnTo>
                <a:cubicBezTo>
                  <a:pt x="10614955" y="3136080"/>
                  <a:pt x="10617583" y="3128198"/>
                  <a:pt x="10622840" y="3112430"/>
                </a:cubicBezTo>
                <a:cubicBezTo>
                  <a:pt x="10628094" y="3096663"/>
                  <a:pt x="10635976" y="3083522"/>
                  <a:pt x="10646490" y="3073014"/>
                </a:cubicBezTo>
                <a:cubicBezTo>
                  <a:pt x="10657001" y="3062501"/>
                  <a:pt x="10662256" y="3051991"/>
                  <a:pt x="10662256" y="3041478"/>
                </a:cubicBezTo>
                <a:lnTo>
                  <a:pt x="10662256" y="3025711"/>
                </a:lnTo>
                <a:cubicBezTo>
                  <a:pt x="10672768" y="3025711"/>
                  <a:pt x="10678022" y="3030969"/>
                  <a:pt x="10678022" y="3041478"/>
                </a:cubicBezTo>
                <a:cubicBezTo>
                  <a:pt x="10678022" y="3051991"/>
                  <a:pt x="10688536" y="3041478"/>
                  <a:pt x="10709557" y="3009944"/>
                </a:cubicBezTo>
                <a:cubicBezTo>
                  <a:pt x="10730580" y="2999433"/>
                  <a:pt x="10746346" y="2991550"/>
                  <a:pt x="10756860" y="2986293"/>
                </a:cubicBezTo>
                <a:cubicBezTo>
                  <a:pt x="10767372" y="2981036"/>
                  <a:pt x="10772626" y="2978410"/>
                  <a:pt x="10772626" y="2978410"/>
                </a:cubicBezTo>
                <a:lnTo>
                  <a:pt x="10756860" y="3041478"/>
                </a:lnTo>
                <a:cubicBezTo>
                  <a:pt x="10746346" y="3051991"/>
                  <a:pt x="10741092" y="3057246"/>
                  <a:pt x="10741092" y="3057246"/>
                </a:cubicBezTo>
                <a:lnTo>
                  <a:pt x="10741092" y="3073014"/>
                </a:lnTo>
                <a:lnTo>
                  <a:pt x="10741092" y="3088779"/>
                </a:lnTo>
                <a:cubicBezTo>
                  <a:pt x="10741092" y="3099291"/>
                  <a:pt x="10735837" y="3115058"/>
                  <a:pt x="10725325" y="3136080"/>
                </a:cubicBezTo>
                <a:cubicBezTo>
                  <a:pt x="10714812" y="3157104"/>
                  <a:pt x="10693791" y="3178126"/>
                  <a:pt x="10662256" y="3199149"/>
                </a:cubicBezTo>
                <a:cubicBezTo>
                  <a:pt x="10641235" y="3220173"/>
                  <a:pt x="10630722" y="3230683"/>
                  <a:pt x="10630722" y="3230683"/>
                </a:cubicBezTo>
                <a:cubicBezTo>
                  <a:pt x="10630722" y="3251707"/>
                  <a:pt x="10620210" y="3262217"/>
                  <a:pt x="10599187" y="3262217"/>
                </a:cubicBezTo>
                <a:cubicBezTo>
                  <a:pt x="10599187" y="3262217"/>
                  <a:pt x="10593932" y="3267474"/>
                  <a:pt x="10583421" y="3277985"/>
                </a:cubicBezTo>
                <a:cubicBezTo>
                  <a:pt x="10572909" y="3288497"/>
                  <a:pt x="10567654" y="3299009"/>
                  <a:pt x="10567654" y="3309519"/>
                </a:cubicBezTo>
                <a:lnTo>
                  <a:pt x="10551886" y="3325286"/>
                </a:lnTo>
                <a:cubicBezTo>
                  <a:pt x="10551886" y="3335798"/>
                  <a:pt x="10551886" y="3343679"/>
                  <a:pt x="10551886" y="3348935"/>
                </a:cubicBezTo>
                <a:cubicBezTo>
                  <a:pt x="10551886" y="3354193"/>
                  <a:pt x="10546631" y="3356820"/>
                  <a:pt x="10536120" y="3356820"/>
                </a:cubicBezTo>
                <a:cubicBezTo>
                  <a:pt x="10525608" y="3356820"/>
                  <a:pt x="10517724" y="3362077"/>
                  <a:pt x="10512469" y="3372586"/>
                </a:cubicBezTo>
                <a:cubicBezTo>
                  <a:pt x="10507215" y="3383098"/>
                  <a:pt x="10499331" y="3388355"/>
                  <a:pt x="10488819" y="3388355"/>
                </a:cubicBezTo>
                <a:lnTo>
                  <a:pt x="10473051" y="3404122"/>
                </a:lnTo>
                <a:cubicBezTo>
                  <a:pt x="10473051" y="3414633"/>
                  <a:pt x="10483564" y="3419887"/>
                  <a:pt x="10504585" y="3419887"/>
                </a:cubicBezTo>
                <a:cubicBezTo>
                  <a:pt x="10525608" y="3419887"/>
                  <a:pt x="10541375" y="3409379"/>
                  <a:pt x="10551886" y="3388355"/>
                </a:cubicBezTo>
                <a:cubicBezTo>
                  <a:pt x="10562400" y="3377843"/>
                  <a:pt x="10578166" y="3372586"/>
                  <a:pt x="10599187" y="3372586"/>
                </a:cubicBezTo>
                <a:cubicBezTo>
                  <a:pt x="10599187" y="3383098"/>
                  <a:pt x="10593932" y="3393610"/>
                  <a:pt x="10583421" y="3404122"/>
                </a:cubicBezTo>
                <a:cubicBezTo>
                  <a:pt x="10572909" y="3404122"/>
                  <a:pt x="10565025" y="3406749"/>
                  <a:pt x="10559770" y="3412006"/>
                </a:cubicBezTo>
                <a:cubicBezTo>
                  <a:pt x="10554516" y="3417261"/>
                  <a:pt x="10546631" y="3419887"/>
                  <a:pt x="10536120" y="3419887"/>
                </a:cubicBezTo>
                <a:lnTo>
                  <a:pt x="10520352" y="3435656"/>
                </a:lnTo>
                <a:lnTo>
                  <a:pt x="10488819" y="3451421"/>
                </a:lnTo>
                <a:lnTo>
                  <a:pt x="10457284" y="3451421"/>
                </a:lnTo>
                <a:lnTo>
                  <a:pt x="10425750" y="3451421"/>
                </a:lnTo>
                <a:cubicBezTo>
                  <a:pt x="10425750" y="3440913"/>
                  <a:pt x="10425750" y="3433029"/>
                  <a:pt x="10425750" y="3427772"/>
                </a:cubicBezTo>
                <a:cubicBezTo>
                  <a:pt x="10425750" y="3422517"/>
                  <a:pt x="10425750" y="3419887"/>
                  <a:pt x="10425750" y="3419887"/>
                </a:cubicBezTo>
                <a:cubicBezTo>
                  <a:pt x="10425750" y="3419887"/>
                  <a:pt x="10431005" y="3419887"/>
                  <a:pt x="10441516" y="3419887"/>
                </a:cubicBezTo>
                <a:cubicBezTo>
                  <a:pt x="10452030" y="3419887"/>
                  <a:pt x="10459912" y="3412006"/>
                  <a:pt x="10465169" y="3396239"/>
                </a:cubicBezTo>
                <a:cubicBezTo>
                  <a:pt x="10470423" y="3380472"/>
                  <a:pt x="10478305" y="3367332"/>
                  <a:pt x="10488819" y="3356820"/>
                </a:cubicBezTo>
                <a:lnTo>
                  <a:pt x="10504585" y="3293751"/>
                </a:lnTo>
                <a:lnTo>
                  <a:pt x="10473051" y="3325286"/>
                </a:lnTo>
                <a:cubicBezTo>
                  <a:pt x="10473051" y="3325286"/>
                  <a:pt x="10473051" y="3327916"/>
                  <a:pt x="10473051" y="3333171"/>
                </a:cubicBezTo>
                <a:cubicBezTo>
                  <a:pt x="10473051" y="3338425"/>
                  <a:pt x="10467796" y="3346310"/>
                  <a:pt x="10457284" y="3356820"/>
                </a:cubicBezTo>
                <a:lnTo>
                  <a:pt x="10441516" y="3388355"/>
                </a:lnTo>
                <a:lnTo>
                  <a:pt x="10378449" y="3435656"/>
                </a:lnTo>
                <a:lnTo>
                  <a:pt x="10362681" y="3467190"/>
                </a:lnTo>
                <a:lnTo>
                  <a:pt x="10362681" y="3482956"/>
                </a:lnTo>
                <a:cubicBezTo>
                  <a:pt x="10352169" y="3482956"/>
                  <a:pt x="10344285" y="3485584"/>
                  <a:pt x="10339030" y="3490841"/>
                </a:cubicBezTo>
                <a:cubicBezTo>
                  <a:pt x="10333775" y="3496097"/>
                  <a:pt x="10336403" y="3498725"/>
                  <a:pt x="10346914" y="3498725"/>
                </a:cubicBezTo>
                <a:cubicBezTo>
                  <a:pt x="10357426" y="3498725"/>
                  <a:pt x="10362681" y="3503981"/>
                  <a:pt x="10362681" y="3514491"/>
                </a:cubicBezTo>
                <a:cubicBezTo>
                  <a:pt x="10373194" y="3514491"/>
                  <a:pt x="10378449" y="3517118"/>
                  <a:pt x="10378449" y="3522375"/>
                </a:cubicBezTo>
                <a:cubicBezTo>
                  <a:pt x="10378449" y="3527631"/>
                  <a:pt x="10370565" y="3532885"/>
                  <a:pt x="10354799" y="3538141"/>
                </a:cubicBezTo>
                <a:cubicBezTo>
                  <a:pt x="10339030" y="3543398"/>
                  <a:pt x="10331148" y="3548654"/>
                  <a:pt x="10331148" y="3553909"/>
                </a:cubicBezTo>
                <a:cubicBezTo>
                  <a:pt x="10331148" y="3559166"/>
                  <a:pt x="10339030" y="3559166"/>
                  <a:pt x="10354799" y="3553909"/>
                </a:cubicBezTo>
                <a:cubicBezTo>
                  <a:pt x="10370565" y="3548654"/>
                  <a:pt x="10378449" y="3551281"/>
                  <a:pt x="10378449" y="3561792"/>
                </a:cubicBezTo>
                <a:lnTo>
                  <a:pt x="10441516" y="3577561"/>
                </a:lnTo>
                <a:cubicBezTo>
                  <a:pt x="10452030" y="3577561"/>
                  <a:pt x="10462539" y="3580188"/>
                  <a:pt x="10473051" y="3585442"/>
                </a:cubicBezTo>
                <a:cubicBezTo>
                  <a:pt x="10483564" y="3590699"/>
                  <a:pt x="10483564" y="3595955"/>
                  <a:pt x="10473051" y="3601212"/>
                </a:cubicBezTo>
                <a:cubicBezTo>
                  <a:pt x="10462539" y="3606466"/>
                  <a:pt x="10457284" y="3609093"/>
                  <a:pt x="10457284" y="3609093"/>
                </a:cubicBezTo>
                <a:lnTo>
                  <a:pt x="10457284" y="3640627"/>
                </a:lnTo>
                <a:cubicBezTo>
                  <a:pt x="10446771" y="3640627"/>
                  <a:pt x="10441516" y="3645884"/>
                  <a:pt x="10441516" y="3656396"/>
                </a:cubicBezTo>
                <a:lnTo>
                  <a:pt x="10409984" y="3687929"/>
                </a:lnTo>
                <a:cubicBezTo>
                  <a:pt x="10399470" y="3687929"/>
                  <a:pt x="10391588" y="3690556"/>
                  <a:pt x="10386331" y="3695813"/>
                </a:cubicBezTo>
                <a:cubicBezTo>
                  <a:pt x="10381076" y="3701070"/>
                  <a:pt x="10378449" y="3708953"/>
                  <a:pt x="10378449" y="3719463"/>
                </a:cubicBezTo>
                <a:cubicBezTo>
                  <a:pt x="10378449" y="3719463"/>
                  <a:pt x="10370565" y="3727347"/>
                  <a:pt x="10354799" y="3743113"/>
                </a:cubicBezTo>
                <a:cubicBezTo>
                  <a:pt x="10339030" y="3758882"/>
                  <a:pt x="10331148" y="3766764"/>
                  <a:pt x="10331148" y="3766764"/>
                </a:cubicBezTo>
                <a:lnTo>
                  <a:pt x="10315380" y="3798298"/>
                </a:lnTo>
                <a:cubicBezTo>
                  <a:pt x="10315380" y="3798298"/>
                  <a:pt x="10312752" y="3803555"/>
                  <a:pt x="10307496" y="3814068"/>
                </a:cubicBezTo>
                <a:cubicBezTo>
                  <a:pt x="10302241" y="3824576"/>
                  <a:pt x="10299613" y="3835090"/>
                  <a:pt x="10299613" y="3845599"/>
                </a:cubicBezTo>
                <a:cubicBezTo>
                  <a:pt x="10299613" y="3856112"/>
                  <a:pt x="10296984" y="3863995"/>
                  <a:pt x="10291729" y="3869252"/>
                </a:cubicBezTo>
                <a:cubicBezTo>
                  <a:pt x="10286475" y="3874506"/>
                  <a:pt x="10278590" y="3874506"/>
                  <a:pt x="10268079" y="3869252"/>
                </a:cubicBezTo>
                <a:cubicBezTo>
                  <a:pt x="10257567" y="3863995"/>
                  <a:pt x="10247056" y="3866624"/>
                  <a:pt x="10236544" y="3877135"/>
                </a:cubicBezTo>
                <a:lnTo>
                  <a:pt x="10189243" y="3877135"/>
                </a:lnTo>
                <a:cubicBezTo>
                  <a:pt x="10189243" y="3866624"/>
                  <a:pt x="10205010" y="3835090"/>
                  <a:pt x="10236544" y="3782532"/>
                </a:cubicBezTo>
                <a:lnTo>
                  <a:pt x="10236544" y="3766764"/>
                </a:lnTo>
                <a:cubicBezTo>
                  <a:pt x="10194498" y="3766764"/>
                  <a:pt x="10173475" y="3787788"/>
                  <a:pt x="10173475" y="3829833"/>
                </a:cubicBezTo>
                <a:cubicBezTo>
                  <a:pt x="10173475" y="3829833"/>
                  <a:pt x="10173475" y="3835090"/>
                  <a:pt x="10173475" y="3845599"/>
                </a:cubicBezTo>
                <a:cubicBezTo>
                  <a:pt x="10162963" y="3845599"/>
                  <a:pt x="10157709" y="3850856"/>
                  <a:pt x="10157709" y="3861369"/>
                </a:cubicBezTo>
                <a:cubicBezTo>
                  <a:pt x="10147197" y="3861369"/>
                  <a:pt x="10141943" y="3866624"/>
                  <a:pt x="10141943" y="3877135"/>
                </a:cubicBezTo>
                <a:cubicBezTo>
                  <a:pt x="10141943" y="3887645"/>
                  <a:pt x="10141943" y="3895530"/>
                  <a:pt x="10141943" y="3900784"/>
                </a:cubicBezTo>
                <a:cubicBezTo>
                  <a:pt x="10141943" y="3906041"/>
                  <a:pt x="10141943" y="3908669"/>
                  <a:pt x="10141943" y="3908669"/>
                </a:cubicBezTo>
                <a:cubicBezTo>
                  <a:pt x="10131429" y="3908669"/>
                  <a:pt x="10128804" y="3913926"/>
                  <a:pt x="10134058" y="3924436"/>
                </a:cubicBezTo>
                <a:cubicBezTo>
                  <a:pt x="10139313" y="3934946"/>
                  <a:pt x="10136688" y="3940203"/>
                  <a:pt x="10126174" y="3940203"/>
                </a:cubicBezTo>
                <a:lnTo>
                  <a:pt x="10110408" y="3955970"/>
                </a:lnTo>
                <a:lnTo>
                  <a:pt x="10094640" y="3971738"/>
                </a:lnTo>
                <a:cubicBezTo>
                  <a:pt x="10094640" y="3982247"/>
                  <a:pt x="10089385" y="3992761"/>
                  <a:pt x="10078873" y="4003272"/>
                </a:cubicBezTo>
                <a:cubicBezTo>
                  <a:pt x="10047339" y="4024295"/>
                  <a:pt x="10036827" y="4045316"/>
                  <a:pt x="10047339" y="4066339"/>
                </a:cubicBezTo>
                <a:cubicBezTo>
                  <a:pt x="10057852" y="4066339"/>
                  <a:pt x="10065734" y="4066339"/>
                  <a:pt x="10070989" y="4066339"/>
                </a:cubicBezTo>
                <a:cubicBezTo>
                  <a:pt x="10076244" y="4066339"/>
                  <a:pt x="10078873" y="4061082"/>
                  <a:pt x="10078873" y="4050573"/>
                </a:cubicBezTo>
                <a:lnTo>
                  <a:pt x="10141943" y="4003272"/>
                </a:lnTo>
                <a:lnTo>
                  <a:pt x="10126174" y="4034805"/>
                </a:lnTo>
                <a:cubicBezTo>
                  <a:pt x="10115663" y="4034805"/>
                  <a:pt x="10105153" y="4042689"/>
                  <a:pt x="10094640" y="4058455"/>
                </a:cubicBezTo>
                <a:cubicBezTo>
                  <a:pt x="10084128" y="4074223"/>
                  <a:pt x="10070989" y="4082109"/>
                  <a:pt x="10055223" y="4082109"/>
                </a:cubicBezTo>
                <a:cubicBezTo>
                  <a:pt x="10039457" y="4082109"/>
                  <a:pt x="10031572" y="4089990"/>
                  <a:pt x="10031572" y="4105759"/>
                </a:cubicBezTo>
                <a:cubicBezTo>
                  <a:pt x="10031572" y="4121525"/>
                  <a:pt x="10031572" y="4129409"/>
                  <a:pt x="10031572" y="4129409"/>
                </a:cubicBezTo>
                <a:lnTo>
                  <a:pt x="10015804" y="4145176"/>
                </a:lnTo>
                <a:cubicBezTo>
                  <a:pt x="10005293" y="4145176"/>
                  <a:pt x="9994783" y="4150433"/>
                  <a:pt x="9984272" y="4160943"/>
                </a:cubicBezTo>
                <a:cubicBezTo>
                  <a:pt x="9973758" y="4171453"/>
                  <a:pt x="9973758" y="4176710"/>
                  <a:pt x="9984272" y="4176710"/>
                </a:cubicBezTo>
                <a:lnTo>
                  <a:pt x="9992154" y="4175134"/>
                </a:lnTo>
                <a:lnTo>
                  <a:pt x="9990183" y="4174739"/>
                </a:lnTo>
                <a:cubicBezTo>
                  <a:pt x="9988869" y="4173427"/>
                  <a:pt x="9989526" y="4171457"/>
                  <a:pt x="9992154" y="4168826"/>
                </a:cubicBezTo>
                <a:cubicBezTo>
                  <a:pt x="9997408" y="4163571"/>
                  <a:pt x="10000038" y="4160943"/>
                  <a:pt x="10000038" y="4160943"/>
                </a:cubicBezTo>
                <a:cubicBezTo>
                  <a:pt x="10000038" y="4166198"/>
                  <a:pt x="10000038" y="4170141"/>
                  <a:pt x="10000038" y="4172769"/>
                </a:cubicBezTo>
                <a:lnTo>
                  <a:pt x="10000038" y="4173071"/>
                </a:lnTo>
                <a:lnTo>
                  <a:pt x="10011863" y="4164884"/>
                </a:lnTo>
                <a:cubicBezTo>
                  <a:pt x="10019745" y="4157001"/>
                  <a:pt x="10026316" y="4145176"/>
                  <a:pt x="10031572" y="4129409"/>
                </a:cubicBezTo>
                <a:lnTo>
                  <a:pt x="10063107" y="4129409"/>
                </a:lnTo>
                <a:cubicBezTo>
                  <a:pt x="10084128" y="4129409"/>
                  <a:pt x="10084128" y="4134664"/>
                  <a:pt x="10063107" y="4145176"/>
                </a:cubicBezTo>
                <a:cubicBezTo>
                  <a:pt x="10063107" y="4155687"/>
                  <a:pt x="10063107" y="4160943"/>
                  <a:pt x="10063107" y="4160943"/>
                </a:cubicBezTo>
                <a:cubicBezTo>
                  <a:pt x="10073619" y="4171453"/>
                  <a:pt x="10076244" y="4179337"/>
                  <a:pt x="10070989" y="4184594"/>
                </a:cubicBezTo>
                <a:cubicBezTo>
                  <a:pt x="10065734" y="4189848"/>
                  <a:pt x="10063107" y="4197733"/>
                  <a:pt x="10063107" y="4208245"/>
                </a:cubicBezTo>
                <a:lnTo>
                  <a:pt x="10047339" y="4224012"/>
                </a:lnTo>
                <a:cubicBezTo>
                  <a:pt x="10047339" y="4224012"/>
                  <a:pt x="10042084" y="4229269"/>
                  <a:pt x="10031572" y="4239781"/>
                </a:cubicBezTo>
                <a:cubicBezTo>
                  <a:pt x="10021061" y="4250289"/>
                  <a:pt x="10010549" y="4250289"/>
                  <a:pt x="10000038" y="4239781"/>
                </a:cubicBezTo>
                <a:lnTo>
                  <a:pt x="9984272" y="4239781"/>
                </a:lnTo>
                <a:cubicBezTo>
                  <a:pt x="9994783" y="4250289"/>
                  <a:pt x="10005293" y="4255546"/>
                  <a:pt x="10015804" y="4255546"/>
                </a:cubicBezTo>
                <a:lnTo>
                  <a:pt x="10015804" y="4271312"/>
                </a:lnTo>
                <a:lnTo>
                  <a:pt x="9984272" y="4287081"/>
                </a:lnTo>
                <a:cubicBezTo>
                  <a:pt x="9994783" y="4266058"/>
                  <a:pt x="9992154" y="4255546"/>
                  <a:pt x="9976387" y="4255546"/>
                </a:cubicBezTo>
                <a:cubicBezTo>
                  <a:pt x="9960621" y="4255546"/>
                  <a:pt x="9947482" y="4255546"/>
                  <a:pt x="9936969" y="4255546"/>
                </a:cubicBezTo>
                <a:lnTo>
                  <a:pt x="9936969" y="4271312"/>
                </a:lnTo>
                <a:lnTo>
                  <a:pt x="9952737" y="4271312"/>
                </a:lnTo>
                <a:cubicBezTo>
                  <a:pt x="9973758" y="4260803"/>
                  <a:pt x="9984272" y="4260803"/>
                  <a:pt x="9984272" y="4271312"/>
                </a:cubicBezTo>
                <a:cubicBezTo>
                  <a:pt x="9984272" y="4281825"/>
                  <a:pt x="9973758" y="4292336"/>
                  <a:pt x="9952737" y="4302846"/>
                </a:cubicBezTo>
                <a:lnTo>
                  <a:pt x="9936969" y="4302846"/>
                </a:lnTo>
                <a:lnTo>
                  <a:pt x="9921202" y="4287081"/>
                </a:lnTo>
                <a:lnTo>
                  <a:pt x="9905436" y="4318616"/>
                </a:lnTo>
                <a:cubicBezTo>
                  <a:pt x="9905436" y="4329125"/>
                  <a:pt x="9905436" y="4334382"/>
                  <a:pt x="9905436" y="4334382"/>
                </a:cubicBezTo>
                <a:cubicBezTo>
                  <a:pt x="9894922" y="4334382"/>
                  <a:pt x="9889668" y="4334382"/>
                  <a:pt x="9889668" y="4334382"/>
                </a:cubicBezTo>
                <a:lnTo>
                  <a:pt x="9873902" y="4334382"/>
                </a:lnTo>
                <a:cubicBezTo>
                  <a:pt x="9873902" y="4323870"/>
                  <a:pt x="9871272" y="4318616"/>
                  <a:pt x="9866017" y="4318616"/>
                </a:cubicBezTo>
                <a:cubicBezTo>
                  <a:pt x="9860763" y="4318616"/>
                  <a:pt x="9855506" y="4323870"/>
                  <a:pt x="9850251" y="4334382"/>
                </a:cubicBezTo>
                <a:cubicBezTo>
                  <a:pt x="9844996" y="4344894"/>
                  <a:pt x="9842367" y="4344894"/>
                  <a:pt x="9842367" y="4334382"/>
                </a:cubicBezTo>
                <a:lnTo>
                  <a:pt x="9810832" y="4350147"/>
                </a:lnTo>
                <a:cubicBezTo>
                  <a:pt x="9810832" y="4360660"/>
                  <a:pt x="9816087" y="4365917"/>
                  <a:pt x="9826601" y="4365917"/>
                </a:cubicBezTo>
                <a:lnTo>
                  <a:pt x="9826601" y="4397451"/>
                </a:lnTo>
                <a:cubicBezTo>
                  <a:pt x="9805578" y="4407961"/>
                  <a:pt x="9800321" y="4418475"/>
                  <a:pt x="9810832" y="4428983"/>
                </a:cubicBezTo>
                <a:cubicBezTo>
                  <a:pt x="9821344" y="4428983"/>
                  <a:pt x="9826601" y="4428983"/>
                  <a:pt x="9826601" y="4428983"/>
                </a:cubicBezTo>
                <a:cubicBezTo>
                  <a:pt x="9826601" y="4428983"/>
                  <a:pt x="9831855" y="4428983"/>
                  <a:pt x="9842367" y="4428983"/>
                </a:cubicBezTo>
                <a:lnTo>
                  <a:pt x="9842367" y="4437995"/>
                </a:lnTo>
                <a:lnTo>
                  <a:pt x="9845323" y="4435883"/>
                </a:lnTo>
                <a:cubicBezTo>
                  <a:pt x="9848609" y="4433912"/>
                  <a:pt x="9852878" y="4431611"/>
                  <a:pt x="9858133" y="4428983"/>
                </a:cubicBezTo>
                <a:lnTo>
                  <a:pt x="9873902" y="4428983"/>
                </a:lnTo>
                <a:cubicBezTo>
                  <a:pt x="9884413" y="4439495"/>
                  <a:pt x="9879156" y="4455264"/>
                  <a:pt x="9858133" y="4476287"/>
                </a:cubicBezTo>
                <a:cubicBezTo>
                  <a:pt x="9847622" y="4497309"/>
                  <a:pt x="9842367" y="4507821"/>
                  <a:pt x="9842367" y="4507821"/>
                </a:cubicBezTo>
                <a:lnTo>
                  <a:pt x="9858133" y="4507821"/>
                </a:lnTo>
                <a:cubicBezTo>
                  <a:pt x="9858133" y="4518331"/>
                  <a:pt x="9852878" y="4528843"/>
                  <a:pt x="9842367" y="4539353"/>
                </a:cubicBezTo>
                <a:cubicBezTo>
                  <a:pt x="9842367" y="4539353"/>
                  <a:pt x="9837112" y="4544610"/>
                  <a:pt x="9826601" y="4555122"/>
                </a:cubicBezTo>
                <a:lnTo>
                  <a:pt x="9842367" y="4555122"/>
                </a:lnTo>
                <a:cubicBezTo>
                  <a:pt x="9852878" y="4544610"/>
                  <a:pt x="9858133" y="4544610"/>
                  <a:pt x="9858133" y="4555122"/>
                </a:cubicBezTo>
                <a:cubicBezTo>
                  <a:pt x="9868647" y="4565632"/>
                  <a:pt x="9868647" y="4570887"/>
                  <a:pt x="9858133" y="4570887"/>
                </a:cubicBezTo>
                <a:lnTo>
                  <a:pt x="9842367" y="4586657"/>
                </a:lnTo>
                <a:cubicBezTo>
                  <a:pt x="9842367" y="4607680"/>
                  <a:pt x="9842367" y="4618189"/>
                  <a:pt x="9842367" y="4618189"/>
                </a:cubicBezTo>
                <a:cubicBezTo>
                  <a:pt x="9831855" y="4618189"/>
                  <a:pt x="9826601" y="4618189"/>
                  <a:pt x="9826601" y="4618189"/>
                </a:cubicBezTo>
                <a:lnTo>
                  <a:pt x="9763531" y="4618189"/>
                </a:lnTo>
                <a:lnTo>
                  <a:pt x="9747765" y="4618189"/>
                </a:lnTo>
                <a:lnTo>
                  <a:pt x="9731997" y="4618189"/>
                </a:lnTo>
                <a:cubicBezTo>
                  <a:pt x="9721485" y="4618189"/>
                  <a:pt x="9716231" y="4612934"/>
                  <a:pt x="9716231" y="4602423"/>
                </a:cubicBezTo>
                <a:lnTo>
                  <a:pt x="9716231" y="4570887"/>
                </a:lnTo>
                <a:cubicBezTo>
                  <a:pt x="9716231" y="4570887"/>
                  <a:pt x="9705717" y="4578773"/>
                  <a:pt x="9684696" y="4594539"/>
                </a:cubicBezTo>
                <a:cubicBezTo>
                  <a:pt x="9663673" y="4610307"/>
                  <a:pt x="9647907" y="4618189"/>
                  <a:pt x="9637395" y="4618189"/>
                </a:cubicBezTo>
                <a:cubicBezTo>
                  <a:pt x="9637395" y="4628701"/>
                  <a:pt x="9632140" y="4633958"/>
                  <a:pt x="9621627" y="4633958"/>
                </a:cubicBezTo>
                <a:cubicBezTo>
                  <a:pt x="9621627" y="4644468"/>
                  <a:pt x="9613745" y="4652351"/>
                  <a:pt x="9597976" y="4657608"/>
                </a:cubicBezTo>
                <a:cubicBezTo>
                  <a:pt x="9582210" y="4662865"/>
                  <a:pt x="9574326" y="4670745"/>
                  <a:pt x="9574326" y="4681258"/>
                </a:cubicBezTo>
                <a:cubicBezTo>
                  <a:pt x="9563814" y="4681258"/>
                  <a:pt x="9558560" y="4681258"/>
                  <a:pt x="9558560" y="4681258"/>
                </a:cubicBezTo>
                <a:cubicBezTo>
                  <a:pt x="9558560" y="4681258"/>
                  <a:pt x="9561187" y="4683885"/>
                  <a:pt x="9566442" y="4689142"/>
                </a:cubicBezTo>
                <a:cubicBezTo>
                  <a:pt x="9571696" y="4694395"/>
                  <a:pt x="9574326" y="4697025"/>
                  <a:pt x="9574326" y="4697025"/>
                </a:cubicBezTo>
                <a:cubicBezTo>
                  <a:pt x="9574326" y="4697025"/>
                  <a:pt x="9569071" y="4697025"/>
                  <a:pt x="9558560" y="4697025"/>
                </a:cubicBezTo>
                <a:cubicBezTo>
                  <a:pt x="9558560" y="4697025"/>
                  <a:pt x="9558560" y="4702281"/>
                  <a:pt x="9558560" y="4712792"/>
                </a:cubicBezTo>
                <a:cubicBezTo>
                  <a:pt x="9558560" y="4723304"/>
                  <a:pt x="9550675" y="4733816"/>
                  <a:pt x="9534909" y="4744328"/>
                </a:cubicBezTo>
                <a:cubicBezTo>
                  <a:pt x="9519141" y="4754836"/>
                  <a:pt x="9511257" y="4770606"/>
                  <a:pt x="9511257" y="4791629"/>
                </a:cubicBezTo>
                <a:cubicBezTo>
                  <a:pt x="9511257" y="4812652"/>
                  <a:pt x="9506002" y="4823163"/>
                  <a:pt x="9495490" y="4823163"/>
                </a:cubicBezTo>
                <a:cubicBezTo>
                  <a:pt x="9495490" y="4854696"/>
                  <a:pt x="9479724" y="4880974"/>
                  <a:pt x="9448190" y="4901998"/>
                </a:cubicBezTo>
                <a:cubicBezTo>
                  <a:pt x="9437676" y="4912508"/>
                  <a:pt x="9432421" y="4917765"/>
                  <a:pt x="9432421" y="4917765"/>
                </a:cubicBezTo>
                <a:cubicBezTo>
                  <a:pt x="9432421" y="4928275"/>
                  <a:pt x="9432421" y="4936160"/>
                  <a:pt x="9432421" y="4941415"/>
                </a:cubicBezTo>
                <a:cubicBezTo>
                  <a:pt x="9432421" y="4946672"/>
                  <a:pt x="9427167" y="4954555"/>
                  <a:pt x="9416655" y="4965065"/>
                </a:cubicBezTo>
                <a:lnTo>
                  <a:pt x="9400889" y="4996599"/>
                </a:lnTo>
                <a:cubicBezTo>
                  <a:pt x="9411400" y="4996599"/>
                  <a:pt x="9414025" y="5001856"/>
                  <a:pt x="9408771" y="5012369"/>
                </a:cubicBezTo>
                <a:cubicBezTo>
                  <a:pt x="9403516" y="5022878"/>
                  <a:pt x="9400889" y="5028135"/>
                  <a:pt x="9400889" y="5028135"/>
                </a:cubicBezTo>
                <a:cubicBezTo>
                  <a:pt x="9369354" y="5028135"/>
                  <a:pt x="9353586" y="5043900"/>
                  <a:pt x="9353586" y="5075436"/>
                </a:cubicBezTo>
                <a:cubicBezTo>
                  <a:pt x="9353586" y="5075436"/>
                  <a:pt x="9353586" y="5078063"/>
                  <a:pt x="9353586" y="5083320"/>
                </a:cubicBezTo>
                <a:cubicBezTo>
                  <a:pt x="9353586" y="5088574"/>
                  <a:pt x="9348331" y="5091203"/>
                  <a:pt x="9337820" y="5091203"/>
                </a:cubicBezTo>
                <a:cubicBezTo>
                  <a:pt x="9327308" y="5101714"/>
                  <a:pt x="9327308" y="5106970"/>
                  <a:pt x="9337820" y="5106970"/>
                </a:cubicBezTo>
                <a:cubicBezTo>
                  <a:pt x="9348331" y="5127994"/>
                  <a:pt x="9337820" y="5138505"/>
                  <a:pt x="9306285" y="5138505"/>
                </a:cubicBezTo>
                <a:cubicBezTo>
                  <a:pt x="9295773" y="5138505"/>
                  <a:pt x="9293146" y="5143758"/>
                  <a:pt x="9298401" y="5154271"/>
                </a:cubicBezTo>
                <a:cubicBezTo>
                  <a:pt x="9303658" y="5164782"/>
                  <a:pt x="9301030" y="5172665"/>
                  <a:pt x="9290519" y="5177922"/>
                </a:cubicBezTo>
                <a:cubicBezTo>
                  <a:pt x="9280005" y="5183179"/>
                  <a:pt x="9274750" y="5191062"/>
                  <a:pt x="9274750" y="5201572"/>
                </a:cubicBezTo>
                <a:lnTo>
                  <a:pt x="9274750" y="5217341"/>
                </a:lnTo>
                <a:lnTo>
                  <a:pt x="9290519" y="5201572"/>
                </a:lnTo>
                <a:lnTo>
                  <a:pt x="9290519" y="5233106"/>
                </a:lnTo>
                <a:lnTo>
                  <a:pt x="9274750" y="5264640"/>
                </a:lnTo>
                <a:cubicBezTo>
                  <a:pt x="9264239" y="5264640"/>
                  <a:pt x="9264239" y="5259385"/>
                  <a:pt x="9274750" y="5248873"/>
                </a:cubicBezTo>
                <a:lnTo>
                  <a:pt x="9258984" y="5233106"/>
                </a:lnTo>
                <a:cubicBezTo>
                  <a:pt x="9258984" y="5233106"/>
                  <a:pt x="9258984" y="5238363"/>
                  <a:pt x="9258984" y="5248873"/>
                </a:cubicBezTo>
                <a:cubicBezTo>
                  <a:pt x="9248473" y="5259385"/>
                  <a:pt x="9240588" y="5267269"/>
                  <a:pt x="9235334" y="5272526"/>
                </a:cubicBezTo>
                <a:cubicBezTo>
                  <a:pt x="9230079" y="5277780"/>
                  <a:pt x="9227449" y="5285663"/>
                  <a:pt x="9227449" y="5296176"/>
                </a:cubicBezTo>
                <a:cubicBezTo>
                  <a:pt x="9185403" y="5327711"/>
                  <a:pt x="9164380" y="5359243"/>
                  <a:pt x="9164380" y="5390778"/>
                </a:cubicBezTo>
                <a:cubicBezTo>
                  <a:pt x="9174894" y="5390778"/>
                  <a:pt x="9180149" y="5390778"/>
                  <a:pt x="9180149" y="5390778"/>
                </a:cubicBezTo>
                <a:lnTo>
                  <a:pt x="9164380" y="5422312"/>
                </a:lnTo>
                <a:lnTo>
                  <a:pt x="9132848" y="5438079"/>
                </a:lnTo>
                <a:lnTo>
                  <a:pt x="9117079" y="5453846"/>
                </a:lnTo>
                <a:lnTo>
                  <a:pt x="9148614" y="5453846"/>
                </a:lnTo>
                <a:cubicBezTo>
                  <a:pt x="9159125" y="5453846"/>
                  <a:pt x="9169637" y="5453846"/>
                  <a:pt x="9180149" y="5453846"/>
                </a:cubicBezTo>
                <a:cubicBezTo>
                  <a:pt x="9169637" y="5453846"/>
                  <a:pt x="9164380" y="5459103"/>
                  <a:pt x="9164380" y="5469612"/>
                </a:cubicBezTo>
                <a:cubicBezTo>
                  <a:pt x="9164380" y="5480125"/>
                  <a:pt x="9159125" y="5485382"/>
                  <a:pt x="9148614" y="5485382"/>
                </a:cubicBezTo>
                <a:lnTo>
                  <a:pt x="9132848" y="5485382"/>
                </a:lnTo>
                <a:lnTo>
                  <a:pt x="9101313" y="5485382"/>
                </a:lnTo>
                <a:cubicBezTo>
                  <a:pt x="9101313" y="5495891"/>
                  <a:pt x="9103940" y="5503775"/>
                  <a:pt x="9109197" y="5509032"/>
                </a:cubicBezTo>
                <a:cubicBezTo>
                  <a:pt x="9114452" y="5514286"/>
                  <a:pt x="9117079" y="5511658"/>
                  <a:pt x="9117079" y="5501148"/>
                </a:cubicBezTo>
                <a:lnTo>
                  <a:pt x="9117079" y="5516915"/>
                </a:lnTo>
                <a:lnTo>
                  <a:pt x="9085545" y="5516915"/>
                </a:lnTo>
                <a:cubicBezTo>
                  <a:pt x="9075033" y="5516915"/>
                  <a:pt x="9069778" y="5519543"/>
                  <a:pt x="9069778" y="5524798"/>
                </a:cubicBezTo>
                <a:cubicBezTo>
                  <a:pt x="9069778" y="5530055"/>
                  <a:pt x="9075033" y="5537939"/>
                  <a:pt x="9085545" y="5548449"/>
                </a:cubicBezTo>
                <a:cubicBezTo>
                  <a:pt x="9085545" y="5548449"/>
                  <a:pt x="9082917" y="5553704"/>
                  <a:pt x="9077663" y="5564217"/>
                </a:cubicBezTo>
                <a:cubicBezTo>
                  <a:pt x="9072408" y="5574726"/>
                  <a:pt x="9064524" y="5579983"/>
                  <a:pt x="9054012" y="5579983"/>
                </a:cubicBezTo>
                <a:cubicBezTo>
                  <a:pt x="9043499" y="5579983"/>
                  <a:pt x="9038244" y="5585240"/>
                  <a:pt x="9038244" y="5595751"/>
                </a:cubicBezTo>
                <a:cubicBezTo>
                  <a:pt x="9027732" y="5616775"/>
                  <a:pt x="9017223" y="5627284"/>
                  <a:pt x="9006709" y="5627284"/>
                </a:cubicBezTo>
                <a:lnTo>
                  <a:pt x="8990943" y="5674585"/>
                </a:lnTo>
                <a:cubicBezTo>
                  <a:pt x="9001455" y="5674585"/>
                  <a:pt x="9006709" y="5674585"/>
                  <a:pt x="9006709" y="5674585"/>
                </a:cubicBezTo>
                <a:cubicBezTo>
                  <a:pt x="9006709" y="5674585"/>
                  <a:pt x="9011966" y="5674585"/>
                  <a:pt x="9022478" y="5674585"/>
                </a:cubicBezTo>
                <a:cubicBezTo>
                  <a:pt x="9022478" y="5685095"/>
                  <a:pt x="9022478" y="5692979"/>
                  <a:pt x="9022478" y="5698236"/>
                </a:cubicBezTo>
                <a:cubicBezTo>
                  <a:pt x="9022478" y="5703492"/>
                  <a:pt x="9017223" y="5700864"/>
                  <a:pt x="9006709" y="5690352"/>
                </a:cubicBezTo>
                <a:lnTo>
                  <a:pt x="8990943" y="5690352"/>
                </a:lnTo>
                <a:lnTo>
                  <a:pt x="8975177" y="5706119"/>
                </a:lnTo>
                <a:cubicBezTo>
                  <a:pt x="8954154" y="5727143"/>
                  <a:pt x="8948897" y="5742910"/>
                  <a:pt x="8959408" y="5753422"/>
                </a:cubicBezTo>
                <a:cubicBezTo>
                  <a:pt x="8959408" y="5763932"/>
                  <a:pt x="8959408" y="5774446"/>
                  <a:pt x="8959408" y="5784955"/>
                </a:cubicBezTo>
                <a:cubicBezTo>
                  <a:pt x="8959408" y="5795467"/>
                  <a:pt x="8954154" y="5800722"/>
                  <a:pt x="8943642" y="5800722"/>
                </a:cubicBezTo>
                <a:cubicBezTo>
                  <a:pt x="8912108" y="5832257"/>
                  <a:pt x="8896341" y="5858534"/>
                  <a:pt x="8896341" y="5879558"/>
                </a:cubicBezTo>
                <a:cubicBezTo>
                  <a:pt x="8896341" y="5900582"/>
                  <a:pt x="8891084" y="5916348"/>
                  <a:pt x="8880573" y="5926859"/>
                </a:cubicBezTo>
                <a:cubicBezTo>
                  <a:pt x="8870061" y="5937371"/>
                  <a:pt x="8864807" y="5945255"/>
                  <a:pt x="8864807" y="5950509"/>
                </a:cubicBezTo>
                <a:cubicBezTo>
                  <a:pt x="8864807" y="5955766"/>
                  <a:pt x="8859552" y="5958392"/>
                  <a:pt x="8849038" y="5958392"/>
                </a:cubicBezTo>
                <a:cubicBezTo>
                  <a:pt x="8838527" y="5958392"/>
                  <a:pt x="8833272" y="5961021"/>
                  <a:pt x="8833272" y="5966276"/>
                </a:cubicBezTo>
                <a:cubicBezTo>
                  <a:pt x="8833272" y="5971533"/>
                  <a:pt x="8833272" y="5974160"/>
                  <a:pt x="8833272" y="5974160"/>
                </a:cubicBezTo>
                <a:lnTo>
                  <a:pt x="8817506" y="5989928"/>
                </a:lnTo>
                <a:cubicBezTo>
                  <a:pt x="8806992" y="5989928"/>
                  <a:pt x="8801737" y="5995183"/>
                  <a:pt x="8801737" y="6005695"/>
                </a:cubicBezTo>
                <a:cubicBezTo>
                  <a:pt x="8812249" y="6005695"/>
                  <a:pt x="8817506" y="6005695"/>
                  <a:pt x="8817506" y="6005695"/>
                </a:cubicBezTo>
                <a:cubicBezTo>
                  <a:pt x="8838527" y="6005695"/>
                  <a:pt x="8833272" y="6016206"/>
                  <a:pt x="8801737" y="6037230"/>
                </a:cubicBezTo>
                <a:lnTo>
                  <a:pt x="8785971" y="6052996"/>
                </a:lnTo>
                <a:lnTo>
                  <a:pt x="8770203" y="6037230"/>
                </a:lnTo>
                <a:cubicBezTo>
                  <a:pt x="8770203" y="6026717"/>
                  <a:pt x="8770203" y="6021463"/>
                  <a:pt x="8770203" y="6021463"/>
                </a:cubicBezTo>
                <a:lnTo>
                  <a:pt x="8770203" y="5974160"/>
                </a:lnTo>
                <a:cubicBezTo>
                  <a:pt x="8770203" y="5974160"/>
                  <a:pt x="8772832" y="5974160"/>
                  <a:pt x="8778087" y="5974160"/>
                </a:cubicBezTo>
                <a:cubicBezTo>
                  <a:pt x="8783342" y="5974160"/>
                  <a:pt x="8785971" y="5979416"/>
                  <a:pt x="8785971" y="5989928"/>
                </a:cubicBezTo>
                <a:lnTo>
                  <a:pt x="8785971" y="5974160"/>
                </a:lnTo>
                <a:cubicBezTo>
                  <a:pt x="8796483" y="5963650"/>
                  <a:pt x="8801737" y="5950509"/>
                  <a:pt x="8801737" y="5934742"/>
                </a:cubicBezTo>
                <a:cubicBezTo>
                  <a:pt x="8801737" y="5918975"/>
                  <a:pt x="8806992" y="5913719"/>
                  <a:pt x="8817506" y="5918975"/>
                </a:cubicBezTo>
                <a:cubicBezTo>
                  <a:pt x="8828017" y="5924232"/>
                  <a:pt x="8833272" y="5916348"/>
                  <a:pt x="8833272" y="5895325"/>
                </a:cubicBezTo>
                <a:lnTo>
                  <a:pt x="8833272" y="5879558"/>
                </a:lnTo>
                <a:lnTo>
                  <a:pt x="8849038" y="5863790"/>
                </a:lnTo>
                <a:lnTo>
                  <a:pt x="8817506" y="5863790"/>
                </a:lnTo>
                <a:lnTo>
                  <a:pt x="8801737" y="5863790"/>
                </a:lnTo>
                <a:cubicBezTo>
                  <a:pt x="8801737" y="5853281"/>
                  <a:pt x="8801737" y="5848024"/>
                  <a:pt x="8801737" y="5848024"/>
                </a:cubicBezTo>
                <a:lnTo>
                  <a:pt x="8785971" y="5863790"/>
                </a:lnTo>
                <a:lnTo>
                  <a:pt x="8770203" y="5879558"/>
                </a:lnTo>
                <a:cubicBezTo>
                  <a:pt x="8770203" y="5879558"/>
                  <a:pt x="8770203" y="5884815"/>
                  <a:pt x="8770203" y="5895325"/>
                </a:cubicBezTo>
                <a:cubicBezTo>
                  <a:pt x="8770203" y="5895325"/>
                  <a:pt x="8764948" y="5900582"/>
                  <a:pt x="8754437" y="5911092"/>
                </a:cubicBezTo>
                <a:cubicBezTo>
                  <a:pt x="8743925" y="5921602"/>
                  <a:pt x="8728157" y="5942626"/>
                  <a:pt x="8707136" y="5974160"/>
                </a:cubicBezTo>
                <a:cubicBezTo>
                  <a:pt x="8707136" y="5984671"/>
                  <a:pt x="8701881" y="5989928"/>
                  <a:pt x="8691367" y="5989928"/>
                </a:cubicBezTo>
                <a:lnTo>
                  <a:pt x="8675601" y="6005695"/>
                </a:lnTo>
                <a:lnTo>
                  <a:pt x="8675601" y="6021463"/>
                </a:lnTo>
                <a:lnTo>
                  <a:pt x="8675601" y="6037230"/>
                </a:lnTo>
                <a:cubicBezTo>
                  <a:pt x="8675601" y="6047741"/>
                  <a:pt x="8675601" y="6060880"/>
                  <a:pt x="8675601" y="6076646"/>
                </a:cubicBezTo>
                <a:cubicBezTo>
                  <a:pt x="8675601" y="6092414"/>
                  <a:pt x="8662462" y="6110807"/>
                  <a:pt x="8636182" y="6131830"/>
                </a:cubicBezTo>
                <a:cubicBezTo>
                  <a:pt x="8609905" y="6152854"/>
                  <a:pt x="8596766" y="6168622"/>
                  <a:pt x="8596766" y="6179132"/>
                </a:cubicBezTo>
                <a:cubicBezTo>
                  <a:pt x="8596766" y="6189642"/>
                  <a:pt x="8591511" y="6194899"/>
                  <a:pt x="8580997" y="6194899"/>
                </a:cubicBezTo>
                <a:lnTo>
                  <a:pt x="8565231" y="6194899"/>
                </a:lnTo>
                <a:lnTo>
                  <a:pt x="8549465" y="6210666"/>
                </a:lnTo>
                <a:cubicBezTo>
                  <a:pt x="8549465" y="6221176"/>
                  <a:pt x="8552092" y="6231689"/>
                  <a:pt x="8557347" y="6242200"/>
                </a:cubicBezTo>
                <a:cubicBezTo>
                  <a:pt x="8562602" y="6252712"/>
                  <a:pt x="8559976" y="6255342"/>
                  <a:pt x="8549465" y="6250085"/>
                </a:cubicBezTo>
                <a:cubicBezTo>
                  <a:pt x="8538951" y="6244828"/>
                  <a:pt x="8528442" y="6247457"/>
                  <a:pt x="8517930" y="6257969"/>
                </a:cubicBezTo>
                <a:cubicBezTo>
                  <a:pt x="8507419" y="6268477"/>
                  <a:pt x="8499535" y="6273734"/>
                  <a:pt x="8494280" y="6273734"/>
                </a:cubicBezTo>
                <a:cubicBezTo>
                  <a:pt x="8489025" y="6273734"/>
                  <a:pt x="8486396" y="6273734"/>
                  <a:pt x="8486396" y="6273734"/>
                </a:cubicBezTo>
                <a:cubicBezTo>
                  <a:pt x="8475884" y="6273734"/>
                  <a:pt x="8470629" y="6278992"/>
                  <a:pt x="8470629" y="6289500"/>
                </a:cubicBezTo>
                <a:cubicBezTo>
                  <a:pt x="8470629" y="6300013"/>
                  <a:pt x="8468000" y="6305270"/>
                  <a:pt x="8462745" y="6305270"/>
                </a:cubicBezTo>
                <a:cubicBezTo>
                  <a:pt x="8457490" y="6305270"/>
                  <a:pt x="8454861" y="6300013"/>
                  <a:pt x="8454861" y="6289500"/>
                </a:cubicBezTo>
                <a:cubicBezTo>
                  <a:pt x="8454861" y="6278992"/>
                  <a:pt x="8449606" y="6278992"/>
                  <a:pt x="8439095" y="6289500"/>
                </a:cubicBezTo>
                <a:lnTo>
                  <a:pt x="8439095" y="6273734"/>
                </a:lnTo>
                <a:cubicBezTo>
                  <a:pt x="8439095" y="6273734"/>
                  <a:pt x="8444349" y="6273734"/>
                  <a:pt x="8454861" y="6273734"/>
                </a:cubicBezTo>
                <a:lnTo>
                  <a:pt x="8454861" y="6257969"/>
                </a:lnTo>
                <a:cubicBezTo>
                  <a:pt x="8454861" y="6247457"/>
                  <a:pt x="8460116" y="6226433"/>
                  <a:pt x="8470629" y="6194899"/>
                </a:cubicBezTo>
                <a:lnTo>
                  <a:pt x="8533696" y="6131830"/>
                </a:lnTo>
                <a:cubicBezTo>
                  <a:pt x="8544210" y="6110807"/>
                  <a:pt x="8549465" y="6095041"/>
                  <a:pt x="8549465" y="6084531"/>
                </a:cubicBezTo>
                <a:cubicBezTo>
                  <a:pt x="8549465" y="6074018"/>
                  <a:pt x="8554720" y="6063507"/>
                  <a:pt x="8565231" y="6052996"/>
                </a:cubicBezTo>
                <a:cubicBezTo>
                  <a:pt x="8565231" y="6052996"/>
                  <a:pt x="8567861" y="6050369"/>
                  <a:pt x="8573115" y="6045113"/>
                </a:cubicBezTo>
                <a:cubicBezTo>
                  <a:pt x="8578370" y="6039856"/>
                  <a:pt x="8580997" y="6037230"/>
                  <a:pt x="8580997" y="6037230"/>
                </a:cubicBezTo>
                <a:cubicBezTo>
                  <a:pt x="8580997" y="6037230"/>
                  <a:pt x="8583627" y="6034602"/>
                  <a:pt x="8588882" y="6029346"/>
                </a:cubicBezTo>
                <a:cubicBezTo>
                  <a:pt x="8594136" y="6024090"/>
                  <a:pt x="8596766" y="6021463"/>
                  <a:pt x="8596766" y="6021463"/>
                </a:cubicBezTo>
                <a:cubicBezTo>
                  <a:pt x="8607277" y="6010952"/>
                  <a:pt x="8607277" y="6003067"/>
                  <a:pt x="8596766" y="5997810"/>
                </a:cubicBezTo>
                <a:cubicBezTo>
                  <a:pt x="8586254" y="5992556"/>
                  <a:pt x="8578370" y="5992556"/>
                  <a:pt x="8573115" y="5997810"/>
                </a:cubicBezTo>
                <a:cubicBezTo>
                  <a:pt x="8567861" y="6003067"/>
                  <a:pt x="8554720" y="6024090"/>
                  <a:pt x="8533696" y="6060880"/>
                </a:cubicBezTo>
                <a:cubicBezTo>
                  <a:pt x="8512676" y="6097670"/>
                  <a:pt x="8502162" y="6121322"/>
                  <a:pt x="8502162" y="6131830"/>
                </a:cubicBezTo>
                <a:cubicBezTo>
                  <a:pt x="8491650" y="6131830"/>
                  <a:pt x="8486396" y="6131830"/>
                  <a:pt x="8486396" y="6131830"/>
                </a:cubicBezTo>
                <a:cubicBezTo>
                  <a:pt x="8486396" y="6142342"/>
                  <a:pt x="8486396" y="6147599"/>
                  <a:pt x="8486396" y="6147599"/>
                </a:cubicBezTo>
                <a:cubicBezTo>
                  <a:pt x="8486396" y="6158109"/>
                  <a:pt x="8481141" y="6168622"/>
                  <a:pt x="8470629" y="6179132"/>
                </a:cubicBezTo>
                <a:cubicBezTo>
                  <a:pt x="8460116" y="6179132"/>
                  <a:pt x="8454861" y="6184388"/>
                  <a:pt x="8454861" y="6194899"/>
                </a:cubicBezTo>
                <a:lnTo>
                  <a:pt x="8454861" y="6210666"/>
                </a:lnTo>
                <a:cubicBezTo>
                  <a:pt x="8444349" y="6210666"/>
                  <a:pt x="8439095" y="6205411"/>
                  <a:pt x="8439095" y="6194899"/>
                </a:cubicBezTo>
                <a:lnTo>
                  <a:pt x="8407560" y="6210666"/>
                </a:lnTo>
                <a:cubicBezTo>
                  <a:pt x="8397049" y="6231689"/>
                  <a:pt x="8389164" y="6242200"/>
                  <a:pt x="8383910" y="6242200"/>
                </a:cubicBezTo>
                <a:cubicBezTo>
                  <a:pt x="8378655" y="6242200"/>
                  <a:pt x="8376026" y="6247457"/>
                  <a:pt x="8376026" y="6257969"/>
                </a:cubicBezTo>
                <a:cubicBezTo>
                  <a:pt x="8386537" y="6268477"/>
                  <a:pt x="8376026" y="6284247"/>
                  <a:pt x="8344491" y="6305270"/>
                </a:cubicBezTo>
                <a:lnTo>
                  <a:pt x="8297190" y="6305270"/>
                </a:lnTo>
                <a:cubicBezTo>
                  <a:pt x="8307702" y="6305270"/>
                  <a:pt x="8307702" y="6300013"/>
                  <a:pt x="8297190" y="6289500"/>
                </a:cubicBezTo>
                <a:cubicBezTo>
                  <a:pt x="8286679" y="6278992"/>
                  <a:pt x="8281424" y="6281619"/>
                  <a:pt x="8281424" y="6297386"/>
                </a:cubicBezTo>
                <a:cubicBezTo>
                  <a:pt x="8281424" y="6313154"/>
                  <a:pt x="8281424" y="6321036"/>
                  <a:pt x="8281424" y="6321036"/>
                </a:cubicBezTo>
                <a:lnTo>
                  <a:pt x="8265655" y="6336804"/>
                </a:lnTo>
                <a:lnTo>
                  <a:pt x="8249889" y="6336804"/>
                </a:lnTo>
                <a:lnTo>
                  <a:pt x="8218355" y="6352571"/>
                </a:lnTo>
                <a:cubicBezTo>
                  <a:pt x="8218355" y="6352571"/>
                  <a:pt x="8213100" y="6355198"/>
                  <a:pt x="8202588" y="6360455"/>
                </a:cubicBezTo>
                <a:cubicBezTo>
                  <a:pt x="8192075" y="6365710"/>
                  <a:pt x="8186820" y="6368337"/>
                  <a:pt x="8186820" y="6368337"/>
                </a:cubicBezTo>
                <a:cubicBezTo>
                  <a:pt x="8186820" y="6368337"/>
                  <a:pt x="8186820" y="6373594"/>
                  <a:pt x="8186820" y="6384105"/>
                </a:cubicBezTo>
                <a:lnTo>
                  <a:pt x="8202588" y="6368337"/>
                </a:lnTo>
                <a:cubicBezTo>
                  <a:pt x="8202588" y="6368337"/>
                  <a:pt x="8202588" y="6373594"/>
                  <a:pt x="8202588" y="6384105"/>
                </a:cubicBezTo>
                <a:cubicBezTo>
                  <a:pt x="8202588" y="6394617"/>
                  <a:pt x="8197334" y="6399871"/>
                  <a:pt x="8186820" y="6399871"/>
                </a:cubicBezTo>
                <a:cubicBezTo>
                  <a:pt x="8186820" y="6399871"/>
                  <a:pt x="8184193" y="6399871"/>
                  <a:pt x="8178938" y="6399871"/>
                </a:cubicBezTo>
                <a:cubicBezTo>
                  <a:pt x="8173683" y="6399871"/>
                  <a:pt x="8171054" y="6405128"/>
                  <a:pt x="8171054" y="6415639"/>
                </a:cubicBezTo>
                <a:lnTo>
                  <a:pt x="8155285" y="6431406"/>
                </a:lnTo>
                <a:lnTo>
                  <a:pt x="8139519" y="6431406"/>
                </a:lnTo>
                <a:cubicBezTo>
                  <a:pt x="8150031" y="6431406"/>
                  <a:pt x="8152658" y="6426149"/>
                  <a:pt x="8147403" y="6415639"/>
                </a:cubicBezTo>
                <a:cubicBezTo>
                  <a:pt x="8142149" y="6405128"/>
                  <a:pt x="8134264" y="6405128"/>
                  <a:pt x="8123753" y="6415639"/>
                </a:cubicBezTo>
                <a:cubicBezTo>
                  <a:pt x="8113239" y="6426149"/>
                  <a:pt x="8113239" y="6436663"/>
                  <a:pt x="8123753" y="6447172"/>
                </a:cubicBezTo>
                <a:cubicBezTo>
                  <a:pt x="8123753" y="6447172"/>
                  <a:pt x="8121123" y="6447172"/>
                  <a:pt x="8115869" y="6447172"/>
                </a:cubicBezTo>
                <a:cubicBezTo>
                  <a:pt x="8110614" y="6447172"/>
                  <a:pt x="8107985" y="6452429"/>
                  <a:pt x="8107985" y="6462940"/>
                </a:cubicBezTo>
                <a:cubicBezTo>
                  <a:pt x="8107985" y="6473452"/>
                  <a:pt x="8102730" y="6486590"/>
                  <a:pt x="8092218" y="6502356"/>
                </a:cubicBezTo>
                <a:cubicBezTo>
                  <a:pt x="8081707" y="6518126"/>
                  <a:pt x="8076450" y="6526010"/>
                  <a:pt x="8076450" y="6526010"/>
                </a:cubicBezTo>
                <a:lnTo>
                  <a:pt x="8092218" y="6541776"/>
                </a:lnTo>
                <a:lnTo>
                  <a:pt x="8060684" y="6589077"/>
                </a:lnTo>
                <a:lnTo>
                  <a:pt x="8044917" y="6589077"/>
                </a:lnTo>
                <a:cubicBezTo>
                  <a:pt x="8044917" y="6589077"/>
                  <a:pt x="8047545" y="6591705"/>
                  <a:pt x="8052799" y="6596961"/>
                </a:cubicBezTo>
                <a:cubicBezTo>
                  <a:pt x="8058054" y="6602215"/>
                  <a:pt x="8071195" y="6599588"/>
                  <a:pt x="8092218" y="6589077"/>
                </a:cubicBezTo>
                <a:lnTo>
                  <a:pt x="8107985" y="6573311"/>
                </a:lnTo>
                <a:cubicBezTo>
                  <a:pt x="8107985" y="6594334"/>
                  <a:pt x="8100102" y="6607472"/>
                  <a:pt x="8084334" y="6612727"/>
                </a:cubicBezTo>
                <a:cubicBezTo>
                  <a:pt x="8068568" y="6617984"/>
                  <a:pt x="8055429" y="6615357"/>
                  <a:pt x="8044917" y="6604845"/>
                </a:cubicBezTo>
                <a:lnTo>
                  <a:pt x="8013383" y="6636378"/>
                </a:lnTo>
                <a:cubicBezTo>
                  <a:pt x="8013383" y="6636378"/>
                  <a:pt x="8008128" y="6636378"/>
                  <a:pt x="7997614" y="6636378"/>
                </a:cubicBezTo>
                <a:cubicBezTo>
                  <a:pt x="8008128" y="6646892"/>
                  <a:pt x="8005499" y="6662658"/>
                  <a:pt x="7989732" y="6683681"/>
                </a:cubicBezTo>
                <a:cubicBezTo>
                  <a:pt x="7973964" y="6704703"/>
                  <a:pt x="7968709" y="6717843"/>
                  <a:pt x="7973964" y="6723097"/>
                </a:cubicBezTo>
                <a:cubicBezTo>
                  <a:pt x="7979219" y="6728353"/>
                  <a:pt x="7973964" y="6736236"/>
                  <a:pt x="7958198" y="6746747"/>
                </a:cubicBezTo>
                <a:cubicBezTo>
                  <a:pt x="7942432" y="6757261"/>
                  <a:pt x="7934547" y="6767770"/>
                  <a:pt x="7934547" y="6778283"/>
                </a:cubicBezTo>
                <a:cubicBezTo>
                  <a:pt x="7934547" y="6778283"/>
                  <a:pt x="7934547" y="6780911"/>
                  <a:pt x="7934547" y="6786167"/>
                </a:cubicBezTo>
                <a:cubicBezTo>
                  <a:pt x="7934547" y="6791421"/>
                  <a:pt x="7929293" y="6794049"/>
                  <a:pt x="7918779" y="6794049"/>
                </a:cubicBezTo>
                <a:cubicBezTo>
                  <a:pt x="7908267" y="6794049"/>
                  <a:pt x="7903013" y="6799306"/>
                  <a:pt x="7903013" y="6809817"/>
                </a:cubicBezTo>
                <a:cubicBezTo>
                  <a:pt x="7903013" y="6820328"/>
                  <a:pt x="7900383" y="6825583"/>
                  <a:pt x="7895129" y="6825583"/>
                </a:cubicBezTo>
                <a:cubicBezTo>
                  <a:pt x="7889874" y="6825583"/>
                  <a:pt x="7889874" y="6822955"/>
                  <a:pt x="7895129" y="6817701"/>
                </a:cubicBezTo>
                <a:cubicBezTo>
                  <a:pt x="7900383" y="6812444"/>
                  <a:pt x="7897758" y="6809817"/>
                  <a:pt x="7887246" y="6809817"/>
                </a:cubicBezTo>
                <a:cubicBezTo>
                  <a:pt x="7876733" y="6809817"/>
                  <a:pt x="7871478" y="6825583"/>
                  <a:pt x="7871478" y="6857118"/>
                </a:cubicBezTo>
                <a:cubicBezTo>
                  <a:pt x="7871478" y="6878141"/>
                  <a:pt x="7866223" y="6888652"/>
                  <a:pt x="7855712" y="6888652"/>
                </a:cubicBezTo>
                <a:lnTo>
                  <a:pt x="7871478" y="6904419"/>
                </a:lnTo>
                <a:lnTo>
                  <a:pt x="7887246" y="6904419"/>
                </a:lnTo>
                <a:lnTo>
                  <a:pt x="7871478" y="6920186"/>
                </a:lnTo>
                <a:cubicBezTo>
                  <a:pt x="7860967" y="6920186"/>
                  <a:pt x="7855712" y="6922815"/>
                  <a:pt x="7855712" y="6928069"/>
                </a:cubicBezTo>
                <a:cubicBezTo>
                  <a:pt x="7855712" y="6933326"/>
                  <a:pt x="7855712" y="6941210"/>
                  <a:pt x="7855712" y="6951719"/>
                </a:cubicBezTo>
                <a:lnTo>
                  <a:pt x="7839944" y="6951719"/>
                </a:lnTo>
                <a:cubicBezTo>
                  <a:pt x="7839944" y="6941210"/>
                  <a:pt x="7834689" y="6941210"/>
                  <a:pt x="7824177" y="6951719"/>
                </a:cubicBezTo>
                <a:lnTo>
                  <a:pt x="7808411" y="6935953"/>
                </a:lnTo>
                <a:cubicBezTo>
                  <a:pt x="7808411" y="6935953"/>
                  <a:pt x="7808411" y="6941210"/>
                  <a:pt x="7808411" y="6951719"/>
                </a:cubicBezTo>
                <a:cubicBezTo>
                  <a:pt x="7808411" y="6962233"/>
                  <a:pt x="7813666" y="6967487"/>
                  <a:pt x="7824177" y="6967487"/>
                </a:cubicBezTo>
                <a:cubicBezTo>
                  <a:pt x="7824177" y="6967487"/>
                  <a:pt x="7826807" y="6970117"/>
                  <a:pt x="7832061" y="6975372"/>
                </a:cubicBezTo>
                <a:cubicBezTo>
                  <a:pt x="7837316" y="6980627"/>
                  <a:pt x="7839944" y="6988510"/>
                  <a:pt x="7839944" y="6999023"/>
                </a:cubicBezTo>
                <a:cubicBezTo>
                  <a:pt x="7839944" y="6999023"/>
                  <a:pt x="7839944" y="7001650"/>
                  <a:pt x="7839944" y="7006904"/>
                </a:cubicBezTo>
                <a:cubicBezTo>
                  <a:pt x="7839944" y="7012161"/>
                  <a:pt x="7834689" y="7014789"/>
                  <a:pt x="7824177" y="7014789"/>
                </a:cubicBezTo>
                <a:lnTo>
                  <a:pt x="7808411" y="7030557"/>
                </a:lnTo>
                <a:lnTo>
                  <a:pt x="7808411" y="6983253"/>
                </a:lnTo>
                <a:lnTo>
                  <a:pt x="7792643" y="6967487"/>
                </a:lnTo>
                <a:lnTo>
                  <a:pt x="7776876" y="6999023"/>
                </a:lnTo>
                <a:cubicBezTo>
                  <a:pt x="7776876" y="7020046"/>
                  <a:pt x="7771622" y="7035811"/>
                  <a:pt x="7761108" y="7046324"/>
                </a:cubicBezTo>
                <a:cubicBezTo>
                  <a:pt x="7750597" y="7046324"/>
                  <a:pt x="7745342" y="7051580"/>
                  <a:pt x="7745342" y="7062090"/>
                </a:cubicBezTo>
                <a:cubicBezTo>
                  <a:pt x="7745342" y="7072602"/>
                  <a:pt x="7750597" y="7077858"/>
                  <a:pt x="7761108" y="7077858"/>
                </a:cubicBezTo>
                <a:cubicBezTo>
                  <a:pt x="7771622" y="7077858"/>
                  <a:pt x="7779504" y="7072602"/>
                  <a:pt x="7784758" y="7062090"/>
                </a:cubicBezTo>
                <a:cubicBezTo>
                  <a:pt x="7790015" y="7051580"/>
                  <a:pt x="7792643" y="7046324"/>
                  <a:pt x="7792643" y="7046324"/>
                </a:cubicBezTo>
                <a:lnTo>
                  <a:pt x="7776876" y="7093624"/>
                </a:lnTo>
                <a:cubicBezTo>
                  <a:pt x="7776876" y="7093624"/>
                  <a:pt x="7774247" y="7096254"/>
                  <a:pt x="7768992" y="7101509"/>
                </a:cubicBezTo>
                <a:cubicBezTo>
                  <a:pt x="7763738" y="7106762"/>
                  <a:pt x="7761108" y="7112019"/>
                  <a:pt x="7761108" y="7117275"/>
                </a:cubicBezTo>
                <a:cubicBezTo>
                  <a:pt x="7761108" y="7122532"/>
                  <a:pt x="7761108" y="7125159"/>
                  <a:pt x="7761108" y="7125159"/>
                </a:cubicBezTo>
                <a:cubicBezTo>
                  <a:pt x="7761108" y="7125159"/>
                  <a:pt x="7758481" y="7127788"/>
                  <a:pt x="7753226" y="7133042"/>
                </a:cubicBezTo>
                <a:cubicBezTo>
                  <a:pt x="7747971" y="7138298"/>
                  <a:pt x="7742712" y="7146182"/>
                  <a:pt x="7737458" y="7156693"/>
                </a:cubicBezTo>
                <a:cubicBezTo>
                  <a:pt x="7732203" y="7167205"/>
                  <a:pt x="7724319" y="7172459"/>
                  <a:pt x="7713807" y="7172459"/>
                </a:cubicBezTo>
                <a:lnTo>
                  <a:pt x="7698041" y="7203993"/>
                </a:lnTo>
                <a:lnTo>
                  <a:pt x="7698041" y="7172459"/>
                </a:lnTo>
                <a:lnTo>
                  <a:pt x="7713807" y="7156693"/>
                </a:lnTo>
                <a:lnTo>
                  <a:pt x="7698041" y="7125159"/>
                </a:lnTo>
                <a:lnTo>
                  <a:pt x="7698041" y="7109392"/>
                </a:lnTo>
                <a:cubicBezTo>
                  <a:pt x="7698041" y="7109392"/>
                  <a:pt x="7695411" y="7112019"/>
                  <a:pt x="7690157" y="7117275"/>
                </a:cubicBezTo>
                <a:cubicBezTo>
                  <a:pt x="7684902" y="7122532"/>
                  <a:pt x="7682273" y="7125159"/>
                  <a:pt x="7682273" y="7125159"/>
                </a:cubicBezTo>
                <a:lnTo>
                  <a:pt x="7666506" y="7140925"/>
                </a:lnTo>
                <a:lnTo>
                  <a:pt x="7650738" y="7172459"/>
                </a:lnTo>
                <a:cubicBezTo>
                  <a:pt x="7640226" y="7172459"/>
                  <a:pt x="7632342" y="7182971"/>
                  <a:pt x="7627088" y="7203993"/>
                </a:cubicBezTo>
                <a:cubicBezTo>
                  <a:pt x="7621833" y="7225017"/>
                  <a:pt x="7613951" y="7243410"/>
                  <a:pt x="7603437" y="7259180"/>
                </a:cubicBezTo>
                <a:cubicBezTo>
                  <a:pt x="7592926" y="7274946"/>
                  <a:pt x="7587671" y="7282830"/>
                  <a:pt x="7587671" y="7282830"/>
                </a:cubicBezTo>
                <a:cubicBezTo>
                  <a:pt x="7587671" y="7293341"/>
                  <a:pt x="7587671" y="7298596"/>
                  <a:pt x="7587671" y="7298596"/>
                </a:cubicBezTo>
                <a:cubicBezTo>
                  <a:pt x="7587671" y="7298596"/>
                  <a:pt x="7585041" y="7298596"/>
                  <a:pt x="7579787" y="7298596"/>
                </a:cubicBezTo>
                <a:cubicBezTo>
                  <a:pt x="7574532" y="7298596"/>
                  <a:pt x="7571902" y="7303853"/>
                  <a:pt x="7571902" y="7314365"/>
                </a:cubicBezTo>
                <a:cubicBezTo>
                  <a:pt x="7571902" y="7324875"/>
                  <a:pt x="7566648" y="7330131"/>
                  <a:pt x="7556136" y="7330131"/>
                </a:cubicBezTo>
                <a:lnTo>
                  <a:pt x="7524602" y="7377432"/>
                </a:lnTo>
                <a:cubicBezTo>
                  <a:pt x="7514090" y="7419480"/>
                  <a:pt x="7503581" y="7440500"/>
                  <a:pt x="7493067" y="7440500"/>
                </a:cubicBezTo>
                <a:cubicBezTo>
                  <a:pt x="7493067" y="7440500"/>
                  <a:pt x="7490440" y="7445757"/>
                  <a:pt x="7485185" y="7456266"/>
                </a:cubicBezTo>
                <a:cubicBezTo>
                  <a:pt x="7479930" y="7466780"/>
                  <a:pt x="7477301" y="7477291"/>
                  <a:pt x="7477301" y="7487802"/>
                </a:cubicBezTo>
                <a:lnTo>
                  <a:pt x="7445766" y="7566637"/>
                </a:lnTo>
                <a:cubicBezTo>
                  <a:pt x="7435255" y="7566637"/>
                  <a:pt x="7424745" y="7579778"/>
                  <a:pt x="7414232" y="7606055"/>
                </a:cubicBezTo>
                <a:cubicBezTo>
                  <a:pt x="7403720" y="7632336"/>
                  <a:pt x="7393211" y="7650729"/>
                  <a:pt x="7382699" y="7661240"/>
                </a:cubicBezTo>
                <a:cubicBezTo>
                  <a:pt x="7372185" y="7671753"/>
                  <a:pt x="7366931" y="7682263"/>
                  <a:pt x="7366931" y="7692776"/>
                </a:cubicBezTo>
                <a:cubicBezTo>
                  <a:pt x="7366931" y="7703287"/>
                  <a:pt x="7351164" y="7734821"/>
                  <a:pt x="7319630" y="7787377"/>
                </a:cubicBezTo>
                <a:cubicBezTo>
                  <a:pt x="7277585" y="7871469"/>
                  <a:pt x="7256562" y="7918770"/>
                  <a:pt x="7256562" y="7929282"/>
                </a:cubicBezTo>
                <a:lnTo>
                  <a:pt x="7256562" y="7945047"/>
                </a:lnTo>
                <a:cubicBezTo>
                  <a:pt x="7256562" y="7934537"/>
                  <a:pt x="7251307" y="7934537"/>
                  <a:pt x="7240795" y="7945047"/>
                </a:cubicBezTo>
                <a:lnTo>
                  <a:pt x="7225029" y="7960814"/>
                </a:lnTo>
                <a:cubicBezTo>
                  <a:pt x="7235541" y="7950304"/>
                  <a:pt x="7240795" y="7950304"/>
                  <a:pt x="7240795" y="7960814"/>
                </a:cubicBezTo>
                <a:lnTo>
                  <a:pt x="7240795" y="7976583"/>
                </a:lnTo>
                <a:lnTo>
                  <a:pt x="7225029" y="8071185"/>
                </a:lnTo>
                <a:cubicBezTo>
                  <a:pt x="7204006" y="8113231"/>
                  <a:pt x="7182983" y="8160533"/>
                  <a:pt x="7161960" y="8213089"/>
                </a:cubicBezTo>
                <a:cubicBezTo>
                  <a:pt x="7161960" y="8213089"/>
                  <a:pt x="7159333" y="8215718"/>
                  <a:pt x="7154076" y="8220973"/>
                </a:cubicBezTo>
                <a:cubicBezTo>
                  <a:pt x="7148821" y="8226227"/>
                  <a:pt x="7146192" y="8228856"/>
                  <a:pt x="7146192" y="8228856"/>
                </a:cubicBezTo>
                <a:lnTo>
                  <a:pt x="7114659" y="8260390"/>
                </a:lnTo>
                <a:cubicBezTo>
                  <a:pt x="7104148" y="8281413"/>
                  <a:pt x="7096263" y="8299809"/>
                  <a:pt x="7091009" y="8315575"/>
                </a:cubicBezTo>
                <a:cubicBezTo>
                  <a:pt x="7085752" y="8331343"/>
                  <a:pt x="7077870" y="8349739"/>
                  <a:pt x="7067356" y="8370759"/>
                </a:cubicBezTo>
                <a:cubicBezTo>
                  <a:pt x="7067356" y="8381272"/>
                  <a:pt x="7064729" y="8389155"/>
                  <a:pt x="7059473" y="8394410"/>
                </a:cubicBezTo>
                <a:cubicBezTo>
                  <a:pt x="7054219" y="8399666"/>
                  <a:pt x="7051590" y="8404921"/>
                  <a:pt x="7051590" y="8410178"/>
                </a:cubicBezTo>
                <a:cubicBezTo>
                  <a:pt x="7051590" y="8415433"/>
                  <a:pt x="7046335" y="8428574"/>
                  <a:pt x="7035824" y="8449595"/>
                </a:cubicBezTo>
                <a:cubicBezTo>
                  <a:pt x="7025312" y="8470618"/>
                  <a:pt x="7017428" y="8491641"/>
                  <a:pt x="7012173" y="8512664"/>
                </a:cubicBezTo>
                <a:cubicBezTo>
                  <a:pt x="7006916" y="8533687"/>
                  <a:pt x="7004289" y="8549453"/>
                  <a:pt x="7004289" y="8559965"/>
                </a:cubicBezTo>
                <a:cubicBezTo>
                  <a:pt x="6993777" y="8602011"/>
                  <a:pt x="6978011" y="8628289"/>
                  <a:pt x="6956988" y="8638800"/>
                </a:cubicBezTo>
                <a:cubicBezTo>
                  <a:pt x="6956988" y="8649312"/>
                  <a:pt x="6954361" y="8654566"/>
                  <a:pt x="6949104" y="8654566"/>
                </a:cubicBezTo>
                <a:cubicBezTo>
                  <a:pt x="6943849" y="8654566"/>
                  <a:pt x="6941220" y="8654566"/>
                  <a:pt x="6941220" y="8654566"/>
                </a:cubicBezTo>
                <a:lnTo>
                  <a:pt x="6925454" y="8686101"/>
                </a:lnTo>
                <a:cubicBezTo>
                  <a:pt x="6925454" y="8696613"/>
                  <a:pt x="6922826" y="8704497"/>
                  <a:pt x="6917569" y="8709751"/>
                </a:cubicBezTo>
                <a:cubicBezTo>
                  <a:pt x="6912315" y="8715008"/>
                  <a:pt x="6912315" y="8720263"/>
                  <a:pt x="6917569" y="8725520"/>
                </a:cubicBezTo>
                <a:cubicBezTo>
                  <a:pt x="6922826" y="8730775"/>
                  <a:pt x="6922826" y="8733402"/>
                  <a:pt x="6917569" y="8733402"/>
                </a:cubicBezTo>
                <a:cubicBezTo>
                  <a:pt x="6912315" y="8733402"/>
                  <a:pt x="6904429" y="8743913"/>
                  <a:pt x="6893919" y="8764937"/>
                </a:cubicBezTo>
                <a:lnTo>
                  <a:pt x="6878153" y="8764937"/>
                </a:lnTo>
                <a:cubicBezTo>
                  <a:pt x="6888664" y="8743913"/>
                  <a:pt x="6899175" y="8717636"/>
                  <a:pt x="6909687" y="8686101"/>
                </a:cubicBezTo>
                <a:cubicBezTo>
                  <a:pt x="6930708" y="8644057"/>
                  <a:pt x="6946477" y="8591499"/>
                  <a:pt x="6956988" y="8528430"/>
                </a:cubicBezTo>
                <a:cubicBezTo>
                  <a:pt x="6978011" y="8486386"/>
                  <a:pt x="6996405" y="8446967"/>
                  <a:pt x="7012173" y="8410178"/>
                </a:cubicBezTo>
                <a:cubicBezTo>
                  <a:pt x="7027939" y="8373390"/>
                  <a:pt x="7041078" y="8344482"/>
                  <a:pt x="7051590" y="8323459"/>
                </a:cubicBezTo>
                <a:cubicBezTo>
                  <a:pt x="7051590" y="8323459"/>
                  <a:pt x="7051590" y="8318205"/>
                  <a:pt x="7051590" y="8307691"/>
                </a:cubicBezTo>
                <a:cubicBezTo>
                  <a:pt x="7051590" y="8297182"/>
                  <a:pt x="7056846" y="8286670"/>
                  <a:pt x="7067356" y="8276158"/>
                </a:cubicBezTo>
                <a:lnTo>
                  <a:pt x="7083124" y="8244624"/>
                </a:lnTo>
                <a:cubicBezTo>
                  <a:pt x="7072612" y="8234111"/>
                  <a:pt x="7072612" y="8218346"/>
                  <a:pt x="7083124" y="8197323"/>
                </a:cubicBezTo>
                <a:cubicBezTo>
                  <a:pt x="7093636" y="8176300"/>
                  <a:pt x="7109403" y="8150020"/>
                  <a:pt x="7130425" y="8118488"/>
                </a:cubicBezTo>
                <a:cubicBezTo>
                  <a:pt x="7140937" y="8097464"/>
                  <a:pt x="7146192" y="8071185"/>
                  <a:pt x="7146192" y="8039652"/>
                </a:cubicBezTo>
                <a:lnTo>
                  <a:pt x="7146192" y="8023884"/>
                </a:lnTo>
                <a:lnTo>
                  <a:pt x="7161960" y="8008117"/>
                </a:lnTo>
                <a:cubicBezTo>
                  <a:pt x="7161960" y="8008117"/>
                  <a:pt x="7167217" y="8002863"/>
                  <a:pt x="7177726" y="7992349"/>
                </a:cubicBezTo>
                <a:cubicBezTo>
                  <a:pt x="7177726" y="7981840"/>
                  <a:pt x="7177726" y="7973956"/>
                  <a:pt x="7177726" y="7968699"/>
                </a:cubicBezTo>
                <a:cubicBezTo>
                  <a:pt x="7177726" y="7963444"/>
                  <a:pt x="7182983" y="7960814"/>
                  <a:pt x="7193495" y="7960814"/>
                </a:cubicBezTo>
                <a:cubicBezTo>
                  <a:pt x="7214518" y="7897746"/>
                  <a:pt x="7225029" y="7850446"/>
                  <a:pt x="7225029" y="7818912"/>
                </a:cubicBezTo>
                <a:cubicBezTo>
                  <a:pt x="7225029" y="7808400"/>
                  <a:pt x="7227656" y="7803144"/>
                  <a:pt x="7232910" y="7803144"/>
                </a:cubicBezTo>
                <a:cubicBezTo>
                  <a:pt x="7238166" y="7803144"/>
                  <a:pt x="7246050" y="7795262"/>
                  <a:pt x="7256562" y="7779493"/>
                </a:cubicBezTo>
                <a:cubicBezTo>
                  <a:pt x="7267075" y="7763727"/>
                  <a:pt x="7269701" y="7753214"/>
                  <a:pt x="7264446" y="7747959"/>
                </a:cubicBezTo>
                <a:cubicBezTo>
                  <a:pt x="7259191" y="7742704"/>
                  <a:pt x="7259191" y="7740076"/>
                  <a:pt x="7264446" y="7740076"/>
                </a:cubicBezTo>
                <a:cubicBezTo>
                  <a:pt x="7269701" y="7740076"/>
                  <a:pt x="7272330" y="7732192"/>
                  <a:pt x="7272330" y="7716426"/>
                </a:cubicBezTo>
                <a:cubicBezTo>
                  <a:pt x="7272330" y="7700657"/>
                  <a:pt x="7269701" y="7695403"/>
                  <a:pt x="7264446" y="7700657"/>
                </a:cubicBezTo>
                <a:cubicBezTo>
                  <a:pt x="7259191" y="7705914"/>
                  <a:pt x="7256562" y="7711170"/>
                  <a:pt x="7256562" y="7716426"/>
                </a:cubicBezTo>
                <a:cubicBezTo>
                  <a:pt x="7256562" y="7721680"/>
                  <a:pt x="7251307" y="7724307"/>
                  <a:pt x="7240795" y="7724307"/>
                </a:cubicBezTo>
                <a:cubicBezTo>
                  <a:pt x="7230283" y="7724307"/>
                  <a:pt x="7227656" y="7729564"/>
                  <a:pt x="7232910" y="7740076"/>
                </a:cubicBezTo>
                <a:cubicBezTo>
                  <a:pt x="7238166" y="7750588"/>
                  <a:pt x="7235541" y="7761100"/>
                  <a:pt x="7225029" y="7771611"/>
                </a:cubicBezTo>
                <a:lnTo>
                  <a:pt x="7209261" y="7787377"/>
                </a:lnTo>
                <a:cubicBezTo>
                  <a:pt x="7209261" y="7787377"/>
                  <a:pt x="7209261" y="7792634"/>
                  <a:pt x="7209261" y="7803144"/>
                </a:cubicBezTo>
                <a:cubicBezTo>
                  <a:pt x="7209261" y="7803144"/>
                  <a:pt x="7204006" y="7805772"/>
                  <a:pt x="7193495" y="7811028"/>
                </a:cubicBezTo>
                <a:cubicBezTo>
                  <a:pt x="7182983" y="7816285"/>
                  <a:pt x="7177726" y="7824167"/>
                  <a:pt x="7177726" y="7834678"/>
                </a:cubicBezTo>
                <a:lnTo>
                  <a:pt x="7161960" y="7850446"/>
                </a:lnTo>
                <a:lnTo>
                  <a:pt x="7161960" y="7834678"/>
                </a:lnTo>
                <a:cubicBezTo>
                  <a:pt x="7151448" y="7824167"/>
                  <a:pt x="7148821" y="7818912"/>
                  <a:pt x="7154076" y="7818912"/>
                </a:cubicBezTo>
                <a:cubicBezTo>
                  <a:pt x="7159333" y="7818912"/>
                  <a:pt x="7164589" y="7816285"/>
                  <a:pt x="7169844" y="7811028"/>
                </a:cubicBezTo>
                <a:cubicBezTo>
                  <a:pt x="7175099" y="7805772"/>
                  <a:pt x="7180356" y="7803144"/>
                  <a:pt x="7185610" y="7803144"/>
                </a:cubicBezTo>
                <a:lnTo>
                  <a:pt x="7177726" y="7803144"/>
                </a:lnTo>
                <a:lnTo>
                  <a:pt x="7177726" y="7771611"/>
                </a:lnTo>
                <a:lnTo>
                  <a:pt x="7193495" y="7692776"/>
                </a:lnTo>
                <a:lnTo>
                  <a:pt x="7177726" y="7708542"/>
                </a:lnTo>
                <a:cubicBezTo>
                  <a:pt x="7177726" y="7719053"/>
                  <a:pt x="7175099" y="7724307"/>
                  <a:pt x="7169844" y="7724307"/>
                </a:cubicBezTo>
                <a:cubicBezTo>
                  <a:pt x="7164589" y="7724307"/>
                  <a:pt x="7161960" y="7724307"/>
                  <a:pt x="7161960" y="7724307"/>
                </a:cubicBezTo>
                <a:cubicBezTo>
                  <a:pt x="7161960" y="7724307"/>
                  <a:pt x="7161960" y="7729564"/>
                  <a:pt x="7161960" y="7740076"/>
                </a:cubicBezTo>
                <a:cubicBezTo>
                  <a:pt x="7151448" y="7740076"/>
                  <a:pt x="7148821" y="7734821"/>
                  <a:pt x="7154076" y="7724307"/>
                </a:cubicBezTo>
                <a:cubicBezTo>
                  <a:pt x="7159333" y="7713799"/>
                  <a:pt x="7161960" y="7698030"/>
                  <a:pt x="7161960" y="7677006"/>
                </a:cubicBezTo>
                <a:cubicBezTo>
                  <a:pt x="7182983" y="7634963"/>
                  <a:pt x="7198749" y="7598172"/>
                  <a:pt x="7209261" y="7566637"/>
                </a:cubicBezTo>
                <a:cubicBezTo>
                  <a:pt x="7219772" y="7556128"/>
                  <a:pt x="7230283" y="7532474"/>
                  <a:pt x="7240795" y="7495686"/>
                </a:cubicBezTo>
                <a:cubicBezTo>
                  <a:pt x="7251307" y="7458897"/>
                  <a:pt x="7256562" y="7440500"/>
                  <a:pt x="7256562" y="7440500"/>
                </a:cubicBezTo>
                <a:lnTo>
                  <a:pt x="7240795" y="7440500"/>
                </a:lnTo>
                <a:lnTo>
                  <a:pt x="7256562" y="7424735"/>
                </a:lnTo>
                <a:cubicBezTo>
                  <a:pt x="7267075" y="7403712"/>
                  <a:pt x="7269701" y="7382688"/>
                  <a:pt x="7264446" y="7361665"/>
                </a:cubicBezTo>
                <a:cubicBezTo>
                  <a:pt x="7259191" y="7340644"/>
                  <a:pt x="7259191" y="7327503"/>
                  <a:pt x="7264446" y="7322248"/>
                </a:cubicBezTo>
                <a:cubicBezTo>
                  <a:pt x="7269701" y="7316991"/>
                  <a:pt x="7272330" y="7309110"/>
                  <a:pt x="7272330" y="7298596"/>
                </a:cubicBezTo>
                <a:lnTo>
                  <a:pt x="7288096" y="7298596"/>
                </a:lnTo>
                <a:cubicBezTo>
                  <a:pt x="7288096" y="7309110"/>
                  <a:pt x="7288096" y="7314365"/>
                  <a:pt x="7288096" y="7314365"/>
                </a:cubicBezTo>
                <a:cubicBezTo>
                  <a:pt x="7288096" y="7314365"/>
                  <a:pt x="7282842" y="7319618"/>
                  <a:pt x="7272330" y="7330131"/>
                </a:cubicBezTo>
                <a:lnTo>
                  <a:pt x="7303864" y="7330131"/>
                </a:lnTo>
                <a:lnTo>
                  <a:pt x="7303864" y="7314365"/>
                </a:lnTo>
                <a:cubicBezTo>
                  <a:pt x="7303864" y="7314365"/>
                  <a:pt x="7303864" y="7309110"/>
                  <a:pt x="7303864" y="7298596"/>
                </a:cubicBezTo>
                <a:cubicBezTo>
                  <a:pt x="7303864" y="7298596"/>
                  <a:pt x="7303864" y="7295968"/>
                  <a:pt x="7303864" y="7290714"/>
                </a:cubicBezTo>
                <a:cubicBezTo>
                  <a:pt x="7303864" y="7285458"/>
                  <a:pt x="7309118" y="7282830"/>
                  <a:pt x="7319630" y="7282830"/>
                </a:cubicBezTo>
                <a:cubicBezTo>
                  <a:pt x="7330141" y="7293341"/>
                  <a:pt x="7335396" y="7293341"/>
                  <a:pt x="7335396" y="7282830"/>
                </a:cubicBezTo>
                <a:cubicBezTo>
                  <a:pt x="7324885" y="7282830"/>
                  <a:pt x="7319630" y="7280203"/>
                  <a:pt x="7319630" y="7274946"/>
                </a:cubicBezTo>
                <a:cubicBezTo>
                  <a:pt x="7319630" y="7269691"/>
                  <a:pt x="7309118" y="7267064"/>
                  <a:pt x="7288096" y="7267064"/>
                </a:cubicBezTo>
                <a:cubicBezTo>
                  <a:pt x="7267075" y="7267064"/>
                  <a:pt x="7256562" y="7272317"/>
                  <a:pt x="7256562" y="7282830"/>
                </a:cubicBezTo>
                <a:cubicBezTo>
                  <a:pt x="7256562" y="7293341"/>
                  <a:pt x="7248680" y="7301225"/>
                  <a:pt x="7232910" y="7306480"/>
                </a:cubicBezTo>
                <a:cubicBezTo>
                  <a:pt x="7217145" y="7311737"/>
                  <a:pt x="7209261" y="7314365"/>
                  <a:pt x="7209261" y="7314365"/>
                </a:cubicBezTo>
                <a:lnTo>
                  <a:pt x="7193495" y="7330131"/>
                </a:lnTo>
                <a:cubicBezTo>
                  <a:pt x="7182983" y="7330131"/>
                  <a:pt x="7177726" y="7330131"/>
                  <a:pt x="7177726" y="7330131"/>
                </a:cubicBezTo>
                <a:cubicBezTo>
                  <a:pt x="7177726" y="7319618"/>
                  <a:pt x="7175099" y="7316991"/>
                  <a:pt x="7169844" y="7322248"/>
                </a:cubicBezTo>
                <a:cubicBezTo>
                  <a:pt x="7164589" y="7327503"/>
                  <a:pt x="7156705" y="7330131"/>
                  <a:pt x="7146192" y="7330131"/>
                </a:cubicBezTo>
                <a:lnTo>
                  <a:pt x="7130425" y="7345899"/>
                </a:lnTo>
                <a:lnTo>
                  <a:pt x="7098891" y="7377432"/>
                </a:lnTo>
                <a:lnTo>
                  <a:pt x="7083124" y="7393199"/>
                </a:lnTo>
                <a:cubicBezTo>
                  <a:pt x="7072612" y="7393199"/>
                  <a:pt x="7064729" y="7398456"/>
                  <a:pt x="7059473" y="7408966"/>
                </a:cubicBezTo>
                <a:cubicBezTo>
                  <a:pt x="7054219" y="7419480"/>
                  <a:pt x="7046335" y="7424735"/>
                  <a:pt x="7035824" y="7424735"/>
                </a:cubicBezTo>
                <a:cubicBezTo>
                  <a:pt x="7025312" y="7424735"/>
                  <a:pt x="7004289" y="7440500"/>
                  <a:pt x="6972754" y="7472034"/>
                </a:cubicBezTo>
                <a:cubicBezTo>
                  <a:pt x="6962243" y="7482547"/>
                  <a:pt x="6951732" y="7493059"/>
                  <a:pt x="6941220" y="7503570"/>
                </a:cubicBezTo>
                <a:cubicBezTo>
                  <a:pt x="6930708" y="7514081"/>
                  <a:pt x="6925454" y="7519336"/>
                  <a:pt x="6925454" y="7519336"/>
                </a:cubicBezTo>
                <a:lnTo>
                  <a:pt x="6925454" y="7535105"/>
                </a:lnTo>
                <a:cubicBezTo>
                  <a:pt x="6925454" y="7535105"/>
                  <a:pt x="6909687" y="7548244"/>
                  <a:pt x="6878153" y="7574521"/>
                </a:cubicBezTo>
                <a:cubicBezTo>
                  <a:pt x="6846618" y="7600801"/>
                  <a:pt x="6833479" y="7616568"/>
                  <a:pt x="6838734" y="7621822"/>
                </a:cubicBezTo>
                <a:cubicBezTo>
                  <a:pt x="6843991" y="7627079"/>
                  <a:pt x="6841363" y="7634963"/>
                  <a:pt x="6830852" y="7645473"/>
                </a:cubicBezTo>
                <a:lnTo>
                  <a:pt x="6815083" y="7629706"/>
                </a:lnTo>
                <a:lnTo>
                  <a:pt x="6783549" y="7645473"/>
                </a:lnTo>
                <a:lnTo>
                  <a:pt x="6783549" y="7661240"/>
                </a:lnTo>
                <a:cubicBezTo>
                  <a:pt x="6794060" y="7661240"/>
                  <a:pt x="6796690" y="7663868"/>
                  <a:pt x="6791433" y="7669123"/>
                </a:cubicBezTo>
                <a:cubicBezTo>
                  <a:pt x="6786178" y="7674380"/>
                  <a:pt x="6778294" y="7682263"/>
                  <a:pt x="6767783" y="7692776"/>
                </a:cubicBezTo>
                <a:cubicBezTo>
                  <a:pt x="6757271" y="7703287"/>
                  <a:pt x="6749387" y="7713799"/>
                  <a:pt x="6744132" y="7724307"/>
                </a:cubicBezTo>
                <a:cubicBezTo>
                  <a:pt x="6738877" y="7734821"/>
                  <a:pt x="6736248" y="7740076"/>
                  <a:pt x="6736248" y="7740076"/>
                </a:cubicBezTo>
                <a:cubicBezTo>
                  <a:pt x="6736248" y="7740076"/>
                  <a:pt x="6730992" y="7745331"/>
                  <a:pt x="6720482" y="7755843"/>
                </a:cubicBezTo>
                <a:cubicBezTo>
                  <a:pt x="6720482" y="7745331"/>
                  <a:pt x="6725736" y="7729564"/>
                  <a:pt x="6736248" y="7708542"/>
                </a:cubicBezTo>
                <a:lnTo>
                  <a:pt x="6752016" y="7677006"/>
                </a:lnTo>
                <a:cubicBezTo>
                  <a:pt x="6752016" y="7677006"/>
                  <a:pt x="6749387" y="7677006"/>
                  <a:pt x="6744132" y="7677006"/>
                </a:cubicBezTo>
                <a:cubicBezTo>
                  <a:pt x="6738877" y="7677006"/>
                  <a:pt x="6736248" y="7674380"/>
                  <a:pt x="6736248" y="7669123"/>
                </a:cubicBezTo>
                <a:cubicBezTo>
                  <a:pt x="6736248" y="7663868"/>
                  <a:pt x="6736248" y="7655986"/>
                  <a:pt x="6736248" y="7645473"/>
                </a:cubicBezTo>
                <a:lnTo>
                  <a:pt x="6720482" y="7645473"/>
                </a:lnTo>
                <a:lnTo>
                  <a:pt x="6720482" y="7629706"/>
                </a:lnTo>
                <a:lnTo>
                  <a:pt x="6673181" y="7613939"/>
                </a:lnTo>
                <a:lnTo>
                  <a:pt x="6641646" y="7629706"/>
                </a:lnTo>
                <a:cubicBezTo>
                  <a:pt x="6631135" y="7629706"/>
                  <a:pt x="6625878" y="7629706"/>
                  <a:pt x="6625878" y="7629706"/>
                </a:cubicBezTo>
                <a:cubicBezTo>
                  <a:pt x="6615366" y="7629706"/>
                  <a:pt x="6602227" y="7634963"/>
                  <a:pt x="6586461" y="7645473"/>
                </a:cubicBezTo>
                <a:cubicBezTo>
                  <a:pt x="6570693" y="7655986"/>
                  <a:pt x="6562811" y="7663868"/>
                  <a:pt x="6562811" y="7669123"/>
                </a:cubicBezTo>
                <a:cubicBezTo>
                  <a:pt x="6562811" y="7674380"/>
                  <a:pt x="6552299" y="7692776"/>
                  <a:pt x="6531276" y="7724307"/>
                </a:cubicBezTo>
                <a:lnTo>
                  <a:pt x="6483975" y="7787377"/>
                </a:lnTo>
                <a:cubicBezTo>
                  <a:pt x="6494487" y="7787377"/>
                  <a:pt x="6499742" y="7787377"/>
                  <a:pt x="6499742" y="7787377"/>
                </a:cubicBezTo>
                <a:cubicBezTo>
                  <a:pt x="6499742" y="7797888"/>
                  <a:pt x="6494487" y="7803144"/>
                  <a:pt x="6483975" y="7803144"/>
                </a:cubicBezTo>
                <a:cubicBezTo>
                  <a:pt x="6473464" y="7803144"/>
                  <a:pt x="6470836" y="7805772"/>
                  <a:pt x="6476091" y="7811028"/>
                </a:cubicBezTo>
                <a:cubicBezTo>
                  <a:pt x="6481346" y="7816285"/>
                  <a:pt x="6483975" y="7818912"/>
                  <a:pt x="6483975" y="7818912"/>
                </a:cubicBezTo>
                <a:lnTo>
                  <a:pt x="6483975" y="7834678"/>
                </a:lnTo>
                <a:cubicBezTo>
                  <a:pt x="6483975" y="7834678"/>
                  <a:pt x="6486603" y="7832051"/>
                  <a:pt x="6491857" y="7826795"/>
                </a:cubicBezTo>
                <a:cubicBezTo>
                  <a:pt x="6497114" y="7821538"/>
                  <a:pt x="6502369" y="7816285"/>
                  <a:pt x="6507625" y="7811028"/>
                </a:cubicBezTo>
                <a:cubicBezTo>
                  <a:pt x="6512880" y="7805772"/>
                  <a:pt x="6518137" y="7800515"/>
                  <a:pt x="6523391" y="7795262"/>
                </a:cubicBezTo>
                <a:cubicBezTo>
                  <a:pt x="6528649" y="7790007"/>
                  <a:pt x="6536531" y="7787377"/>
                  <a:pt x="6547042" y="7787377"/>
                </a:cubicBezTo>
                <a:lnTo>
                  <a:pt x="6562811" y="7787377"/>
                </a:lnTo>
                <a:cubicBezTo>
                  <a:pt x="6573321" y="7808400"/>
                  <a:pt x="6583834" y="7818912"/>
                  <a:pt x="6594345" y="7818912"/>
                </a:cubicBezTo>
                <a:cubicBezTo>
                  <a:pt x="6594345" y="7839935"/>
                  <a:pt x="6604857" y="7845192"/>
                  <a:pt x="6625878" y="7834678"/>
                </a:cubicBezTo>
                <a:cubicBezTo>
                  <a:pt x="6646901" y="7824167"/>
                  <a:pt x="6657413" y="7818912"/>
                  <a:pt x="6657413" y="7818912"/>
                </a:cubicBezTo>
                <a:lnTo>
                  <a:pt x="6673181" y="7929282"/>
                </a:lnTo>
                <a:cubicBezTo>
                  <a:pt x="6673181" y="7981840"/>
                  <a:pt x="6667924" y="8023884"/>
                  <a:pt x="6657413" y="8055418"/>
                </a:cubicBezTo>
                <a:cubicBezTo>
                  <a:pt x="6646901" y="8065929"/>
                  <a:pt x="6641646" y="8076441"/>
                  <a:pt x="6641646" y="8086952"/>
                </a:cubicBezTo>
                <a:cubicBezTo>
                  <a:pt x="6641646" y="8097464"/>
                  <a:pt x="6641646" y="8102719"/>
                  <a:pt x="6641646" y="8102719"/>
                </a:cubicBezTo>
                <a:lnTo>
                  <a:pt x="6641646" y="8118488"/>
                </a:lnTo>
                <a:cubicBezTo>
                  <a:pt x="6631135" y="8118488"/>
                  <a:pt x="6620623" y="8128999"/>
                  <a:pt x="6610112" y="8150020"/>
                </a:cubicBezTo>
                <a:cubicBezTo>
                  <a:pt x="6568065" y="8223601"/>
                  <a:pt x="6536531" y="8260390"/>
                  <a:pt x="6515510" y="8260390"/>
                </a:cubicBezTo>
                <a:cubicBezTo>
                  <a:pt x="6504996" y="8260390"/>
                  <a:pt x="6504996" y="8244624"/>
                  <a:pt x="6515510" y="8213089"/>
                </a:cubicBezTo>
                <a:cubicBezTo>
                  <a:pt x="6547042" y="8118488"/>
                  <a:pt x="6552299" y="8055418"/>
                  <a:pt x="6531276" y="8023884"/>
                </a:cubicBezTo>
                <a:cubicBezTo>
                  <a:pt x="6520765" y="8002863"/>
                  <a:pt x="6504996" y="7997606"/>
                  <a:pt x="6483975" y="8008117"/>
                </a:cubicBezTo>
                <a:cubicBezTo>
                  <a:pt x="6473464" y="8008117"/>
                  <a:pt x="6470836" y="7992349"/>
                  <a:pt x="6476091" y="7960814"/>
                </a:cubicBezTo>
                <a:cubicBezTo>
                  <a:pt x="6481346" y="7929282"/>
                  <a:pt x="6478718" y="7913513"/>
                  <a:pt x="6468207" y="7913513"/>
                </a:cubicBezTo>
                <a:cubicBezTo>
                  <a:pt x="6468207" y="7913513"/>
                  <a:pt x="6465580" y="7913513"/>
                  <a:pt x="6460325" y="7913513"/>
                </a:cubicBezTo>
                <a:cubicBezTo>
                  <a:pt x="6455068" y="7913513"/>
                  <a:pt x="6447186" y="7913513"/>
                  <a:pt x="6436672" y="7913513"/>
                </a:cubicBezTo>
                <a:cubicBezTo>
                  <a:pt x="6426161" y="7903003"/>
                  <a:pt x="6415651" y="7903003"/>
                  <a:pt x="6405140" y="7913513"/>
                </a:cubicBezTo>
                <a:cubicBezTo>
                  <a:pt x="6394628" y="7924027"/>
                  <a:pt x="6389371" y="7924027"/>
                  <a:pt x="6389371" y="7913513"/>
                </a:cubicBezTo>
                <a:cubicBezTo>
                  <a:pt x="6389371" y="7903003"/>
                  <a:pt x="6386744" y="7903003"/>
                  <a:pt x="6381489" y="7913513"/>
                </a:cubicBezTo>
                <a:cubicBezTo>
                  <a:pt x="6376233" y="7924027"/>
                  <a:pt x="6373605" y="7929282"/>
                  <a:pt x="6373605" y="7929282"/>
                </a:cubicBezTo>
                <a:cubicBezTo>
                  <a:pt x="6373605" y="7929282"/>
                  <a:pt x="6378860" y="7929282"/>
                  <a:pt x="6389371" y="7929282"/>
                </a:cubicBezTo>
                <a:cubicBezTo>
                  <a:pt x="6399883" y="7929282"/>
                  <a:pt x="6405140" y="7934537"/>
                  <a:pt x="6405140" y="7945047"/>
                </a:cubicBezTo>
                <a:lnTo>
                  <a:pt x="6389371" y="7945047"/>
                </a:lnTo>
                <a:cubicBezTo>
                  <a:pt x="6389371" y="7945047"/>
                  <a:pt x="6389371" y="7950304"/>
                  <a:pt x="6389371" y="7960814"/>
                </a:cubicBezTo>
                <a:cubicBezTo>
                  <a:pt x="6389371" y="7971327"/>
                  <a:pt x="6384117" y="7976583"/>
                  <a:pt x="6373605" y="7976583"/>
                </a:cubicBezTo>
                <a:cubicBezTo>
                  <a:pt x="6363094" y="7966070"/>
                  <a:pt x="6352581" y="7960814"/>
                  <a:pt x="6342071" y="7960814"/>
                </a:cubicBezTo>
                <a:lnTo>
                  <a:pt x="6326304" y="8008117"/>
                </a:lnTo>
                <a:cubicBezTo>
                  <a:pt x="6315793" y="8018628"/>
                  <a:pt x="6310536" y="8029141"/>
                  <a:pt x="6310536" y="8039652"/>
                </a:cubicBezTo>
                <a:lnTo>
                  <a:pt x="6294770" y="8055418"/>
                </a:lnTo>
                <a:cubicBezTo>
                  <a:pt x="6294770" y="8065929"/>
                  <a:pt x="6297397" y="8071185"/>
                  <a:pt x="6302654" y="8071185"/>
                </a:cubicBezTo>
                <a:cubicBezTo>
                  <a:pt x="6307909" y="8071185"/>
                  <a:pt x="6315793" y="8071185"/>
                  <a:pt x="6326304" y="8071185"/>
                </a:cubicBezTo>
                <a:lnTo>
                  <a:pt x="6342071" y="8071185"/>
                </a:lnTo>
                <a:cubicBezTo>
                  <a:pt x="6342071" y="8081698"/>
                  <a:pt x="6339443" y="8086952"/>
                  <a:pt x="6334186" y="8086952"/>
                </a:cubicBezTo>
                <a:cubicBezTo>
                  <a:pt x="6328932" y="8086952"/>
                  <a:pt x="6321048" y="8086952"/>
                  <a:pt x="6310536" y="8086952"/>
                </a:cubicBezTo>
                <a:lnTo>
                  <a:pt x="6279001" y="8102719"/>
                </a:lnTo>
                <a:cubicBezTo>
                  <a:pt x="6289513" y="8113231"/>
                  <a:pt x="6289513" y="8118488"/>
                  <a:pt x="6279001" y="8118488"/>
                </a:cubicBezTo>
                <a:cubicBezTo>
                  <a:pt x="6279001" y="8118488"/>
                  <a:pt x="6279001" y="8123742"/>
                  <a:pt x="6279001" y="8134253"/>
                </a:cubicBezTo>
                <a:cubicBezTo>
                  <a:pt x="6279001" y="8144765"/>
                  <a:pt x="6273747" y="8155277"/>
                  <a:pt x="6263235" y="8165787"/>
                </a:cubicBezTo>
                <a:cubicBezTo>
                  <a:pt x="6252724" y="8176300"/>
                  <a:pt x="6247469" y="8186810"/>
                  <a:pt x="6247469" y="8197323"/>
                </a:cubicBezTo>
                <a:cubicBezTo>
                  <a:pt x="6247469" y="8197323"/>
                  <a:pt x="6247469" y="8199950"/>
                  <a:pt x="6247469" y="8205204"/>
                </a:cubicBezTo>
                <a:cubicBezTo>
                  <a:pt x="6247469" y="8210461"/>
                  <a:pt x="6242212" y="8213089"/>
                  <a:pt x="6231701" y="8213089"/>
                </a:cubicBezTo>
                <a:lnTo>
                  <a:pt x="6231701" y="8276158"/>
                </a:lnTo>
                <a:lnTo>
                  <a:pt x="6215934" y="8307691"/>
                </a:lnTo>
                <a:lnTo>
                  <a:pt x="6247469" y="8260390"/>
                </a:lnTo>
                <a:cubicBezTo>
                  <a:pt x="6268490" y="8218346"/>
                  <a:pt x="6284258" y="8197323"/>
                  <a:pt x="6294770" y="8197323"/>
                </a:cubicBezTo>
                <a:lnTo>
                  <a:pt x="6294770" y="8260390"/>
                </a:lnTo>
                <a:lnTo>
                  <a:pt x="6279001" y="8291925"/>
                </a:lnTo>
                <a:lnTo>
                  <a:pt x="6263235" y="8307691"/>
                </a:lnTo>
                <a:lnTo>
                  <a:pt x="6215934" y="8370759"/>
                </a:lnTo>
                <a:cubicBezTo>
                  <a:pt x="6226446" y="8381272"/>
                  <a:pt x="6231701" y="8386526"/>
                  <a:pt x="6231701" y="8386526"/>
                </a:cubicBezTo>
                <a:cubicBezTo>
                  <a:pt x="6242212" y="8386526"/>
                  <a:pt x="6236957" y="8402294"/>
                  <a:pt x="6215934" y="8433828"/>
                </a:cubicBezTo>
                <a:lnTo>
                  <a:pt x="6200166" y="8512664"/>
                </a:lnTo>
                <a:cubicBezTo>
                  <a:pt x="6200166" y="8512664"/>
                  <a:pt x="6200166" y="8517919"/>
                  <a:pt x="6200166" y="8528430"/>
                </a:cubicBezTo>
                <a:cubicBezTo>
                  <a:pt x="6189654" y="8528430"/>
                  <a:pt x="6184400" y="8533687"/>
                  <a:pt x="6184400" y="8544198"/>
                </a:cubicBezTo>
                <a:lnTo>
                  <a:pt x="6152865" y="8512664"/>
                </a:lnTo>
                <a:cubicBezTo>
                  <a:pt x="6152865" y="8481129"/>
                  <a:pt x="6142354" y="8475875"/>
                  <a:pt x="6121330" y="8496896"/>
                </a:cubicBezTo>
                <a:cubicBezTo>
                  <a:pt x="6100310" y="8507409"/>
                  <a:pt x="6084541" y="8523175"/>
                  <a:pt x="6074030" y="8544198"/>
                </a:cubicBezTo>
                <a:cubicBezTo>
                  <a:pt x="6063518" y="8554710"/>
                  <a:pt x="6053007" y="8575731"/>
                  <a:pt x="6042495" y="8607266"/>
                </a:cubicBezTo>
                <a:cubicBezTo>
                  <a:pt x="6031983" y="8638800"/>
                  <a:pt x="6026729" y="8659823"/>
                  <a:pt x="6026729" y="8670335"/>
                </a:cubicBezTo>
                <a:lnTo>
                  <a:pt x="6026729" y="8686101"/>
                </a:lnTo>
                <a:cubicBezTo>
                  <a:pt x="6026729" y="8696613"/>
                  <a:pt x="6026729" y="8701869"/>
                  <a:pt x="6026729" y="8701869"/>
                </a:cubicBezTo>
                <a:lnTo>
                  <a:pt x="6042495" y="8686101"/>
                </a:lnTo>
                <a:lnTo>
                  <a:pt x="6074030" y="8654566"/>
                </a:lnTo>
                <a:cubicBezTo>
                  <a:pt x="6074030" y="8665078"/>
                  <a:pt x="6074030" y="8670335"/>
                  <a:pt x="6074030" y="8670335"/>
                </a:cubicBezTo>
                <a:lnTo>
                  <a:pt x="6074030" y="8717636"/>
                </a:lnTo>
                <a:lnTo>
                  <a:pt x="6089798" y="8701869"/>
                </a:lnTo>
                <a:cubicBezTo>
                  <a:pt x="6089798" y="8691358"/>
                  <a:pt x="6089798" y="8686101"/>
                  <a:pt x="6089798" y="8686101"/>
                </a:cubicBezTo>
                <a:cubicBezTo>
                  <a:pt x="6089798" y="8686101"/>
                  <a:pt x="6095053" y="8691358"/>
                  <a:pt x="6105564" y="8701869"/>
                </a:cubicBezTo>
                <a:cubicBezTo>
                  <a:pt x="6105564" y="8712379"/>
                  <a:pt x="6102937" y="8720263"/>
                  <a:pt x="6097680" y="8725520"/>
                </a:cubicBezTo>
                <a:cubicBezTo>
                  <a:pt x="6092425" y="8730775"/>
                  <a:pt x="6089798" y="8733402"/>
                  <a:pt x="6089798" y="8733402"/>
                </a:cubicBezTo>
                <a:lnTo>
                  <a:pt x="6074030" y="8764937"/>
                </a:lnTo>
                <a:lnTo>
                  <a:pt x="6058263" y="8780705"/>
                </a:lnTo>
                <a:lnTo>
                  <a:pt x="6042495" y="8812237"/>
                </a:lnTo>
                <a:cubicBezTo>
                  <a:pt x="6010963" y="8854286"/>
                  <a:pt x="5989939" y="8875307"/>
                  <a:pt x="5979428" y="8875307"/>
                </a:cubicBezTo>
                <a:cubicBezTo>
                  <a:pt x="5968916" y="8875307"/>
                  <a:pt x="5974170" y="8849029"/>
                  <a:pt x="5995194" y="8796471"/>
                </a:cubicBezTo>
                <a:cubicBezTo>
                  <a:pt x="5995194" y="8785960"/>
                  <a:pt x="5992567" y="8780705"/>
                  <a:pt x="5987310" y="8780705"/>
                </a:cubicBezTo>
                <a:cubicBezTo>
                  <a:pt x="5982055" y="8780705"/>
                  <a:pt x="5979428" y="8780705"/>
                  <a:pt x="5979428" y="8780705"/>
                </a:cubicBezTo>
                <a:cubicBezTo>
                  <a:pt x="5979428" y="8780705"/>
                  <a:pt x="5976797" y="8788587"/>
                  <a:pt x="5971544" y="8804355"/>
                </a:cubicBezTo>
                <a:cubicBezTo>
                  <a:pt x="5966289" y="8820122"/>
                  <a:pt x="5961032" y="8828006"/>
                  <a:pt x="5955777" y="8828006"/>
                </a:cubicBezTo>
                <a:cubicBezTo>
                  <a:pt x="5950521" y="8828006"/>
                  <a:pt x="5947893" y="8838517"/>
                  <a:pt x="5947893" y="8859540"/>
                </a:cubicBezTo>
                <a:lnTo>
                  <a:pt x="5932125" y="8906841"/>
                </a:lnTo>
                <a:cubicBezTo>
                  <a:pt x="5921613" y="8896330"/>
                  <a:pt x="5916359" y="8891073"/>
                  <a:pt x="5916359" y="8891073"/>
                </a:cubicBezTo>
                <a:cubicBezTo>
                  <a:pt x="5916359" y="8891073"/>
                  <a:pt x="5916359" y="8880563"/>
                  <a:pt x="5916359" y="8859540"/>
                </a:cubicBezTo>
                <a:cubicBezTo>
                  <a:pt x="5916359" y="8838517"/>
                  <a:pt x="5916359" y="8828006"/>
                  <a:pt x="5916359" y="8828006"/>
                </a:cubicBezTo>
                <a:cubicBezTo>
                  <a:pt x="5916359" y="8828006"/>
                  <a:pt x="5911104" y="8828006"/>
                  <a:pt x="5900592" y="8828006"/>
                </a:cubicBezTo>
                <a:cubicBezTo>
                  <a:pt x="5890081" y="8828006"/>
                  <a:pt x="5884824" y="8833260"/>
                  <a:pt x="5884824" y="8843772"/>
                </a:cubicBezTo>
                <a:cubicBezTo>
                  <a:pt x="5884824" y="8843772"/>
                  <a:pt x="5884824" y="8849029"/>
                  <a:pt x="5884824" y="8859540"/>
                </a:cubicBezTo>
                <a:lnTo>
                  <a:pt x="5884824" y="8938376"/>
                </a:lnTo>
                <a:lnTo>
                  <a:pt x="5900592" y="8954142"/>
                </a:lnTo>
                <a:lnTo>
                  <a:pt x="5916359" y="8969908"/>
                </a:lnTo>
                <a:lnTo>
                  <a:pt x="5900592" y="9017211"/>
                </a:lnTo>
                <a:lnTo>
                  <a:pt x="5916359" y="9064512"/>
                </a:lnTo>
                <a:cubicBezTo>
                  <a:pt x="5916359" y="9075024"/>
                  <a:pt x="5913731" y="9085535"/>
                  <a:pt x="5908474" y="9096047"/>
                </a:cubicBezTo>
                <a:cubicBezTo>
                  <a:pt x="5903220" y="9106556"/>
                  <a:pt x="5903220" y="9114440"/>
                  <a:pt x="5908474" y="9119697"/>
                </a:cubicBezTo>
                <a:cubicBezTo>
                  <a:pt x="5913731" y="9124952"/>
                  <a:pt x="5911104" y="9127581"/>
                  <a:pt x="5900592" y="9127581"/>
                </a:cubicBezTo>
                <a:cubicBezTo>
                  <a:pt x="5900592" y="9127581"/>
                  <a:pt x="5900592" y="9122325"/>
                  <a:pt x="5900592" y="9111813"/>
                </a:cubicBezTo>
                <a:cubicBezTo>
                  <a:pt x="5890081" y="9080278"/>
                  <a:pt x="5884824" y="9059255"/>
                  <a:pt x="5884824" y="9048746"/>
                </a:cubicBezTo>
                <a:lnTo>
                  <a:pt x="5869058" y="9064512"/>
                </a:lnTo>
                <a:lnTo>
                  <a:pt x="5853289" y="9096047"/>
                </a:lnTo>
                <a:lnTo>
                  <a:pt x="5837523" y="9064512"/>
                </a:lnTo>
                <a:lnTo>
                  <a:pt x="5805989" y="9080278"/>
                </a:lnTo>
                <a:cubicBezTo>
                  <a:pt x="5816500" y="9090790"/>
                  <a:pt x="5816500" y="9101301"/>
                  <a:pt x="5805989" y="9111813"/>
                </a:cubicBezTo>
                <a:cubicBezTo>
                  <a:pt x="5795477" y="9111813"/>
                  <a:pt x="5784966" y="9130209"/>
                  <a:pt x="5774454" y="9166998"/>
                </a:cubicBezTo>
                <a:cubicBezTo>
                  <a:pt x="5763942" y="9203789"/>
                  <a:pt x="5761315" y="9222183"/>
                  <a:pt x="5766572" y="9222183"/>
                </a:cubicBezTo>
                <a:cubicBezTo>
                  <a:pt x="5771827" y="9222183"/>
                  <a:pt x="5769199" y="9243206"/>
                  <a:pt x="5758688" y="9285252"/>
                </a:cubicBezTo>
                <a:cubicBezTo>
                  <a:pt x="5748176" y="9316785"/>
                  <a:pt x="5742922" y="9345692"/>
                  <a:pt x="5742922" y="9371970"/>
                </a:cubicBezTo>
                <a:cubicBezTo>
                  <a:pt x="5742922" y="9398250"/>
                  <a:pt x="5748176" y="9427155"/>
                  <a:pt x="5758688" y="9458689"/>
                </a:cubicBezTo>
                <a:cubicBezTo>
                  <a:pt x="5748176" y="9469201"/>
                  <a:pt x="5737665" y="9479713"/>
                  <a:pt x="5727153" y="9490224"/>
                </a:cubicBezTo>
                <a:cubicBezTo>
                  <a:pt x="5695619" y="9458689"/>
                  <a:pt x="5679852" y="9432412"/>
                  <a:pt x="5679852" y="9411389"/>
                </a:cubicBezTo>
                <a:cubicBezTo>
                  <a:pt x="5679852" y="9379854"/>
                  <a:pt x="5669341" y="9358831"/>
                  <a:pt x="5648318" y="9348319"/>
                </a:cubicBezTo>
                <a:cubicBezTo>
                  <a:pt x="5637806" y="9348319"/>
                  <a:pt x="5632550" y="9337808"/>
                  <a:pt x="5632550" y="9316785"/>
                </a:cubicBezTo>
                <a:cubicBezTo>
                  <a:pt x="5632550" y="9285252"/>
                  <a:pt x="5622040" y="9279998"/>
                  <a:pt x="5601017" y="9301019"/>
                </a:cubicBezTo>
                <a:lnTo>
                  <a:pt x="5590880" y="9351699"/>
                </a:lnTo>
                <a:lnTo>
                  <a:pt x="5601017" y="9348319"/>
                </a:lnTo>
                <a:cubicBezTo>
                  <a:pt x="5601017" y="9364086"/>
                  <a:pt x="5598061" y="9370985"/>
                  <a:pt x="5592147" y="9369014"/>
                </a:cubicBezTo>
                <a:lnTo>
                  <a:pt x="5588009" y="9366058"/>
                </a:lnTo>
                <a:lnTo>
                  <a:pt x="5585251" y="9379854"/>
                </a:lnTo>
                <a:cubicBezTo>
                  <a:pt x="5585251" y="9390366"/>
                  <a:pt x="5590505" y="9390366"/>
                  <a:pt x="5601017" y="9379854"/>
                </a:cubicBezTo>
                <a:lnTo>
                  <a:pt x="5601017" y="9395620"/>
                </a:lnTo>
                <a:cubicBezTo>
                  <a:pt x="5601017" y="9406134"/>
                  <a:pt x="5601017" y="9414016"/>
                  <a:pt x="5601017" y="9419271"/>
                </a:cubicBezTo>
                <a:cubicBezTo>
                  <a:pt x="5601017" y="9424527"/>
                  <a:pt x="5601017" y="9432412"/>
                  <a:pt x="5601017" y="9442921"/>
                </a:cubicBezTo>
                <a:lnTo>
                  <a:pt x="5585251" y="9458689"/>
                </a:lnTo>
                <a:cubicBezTo>
                  <a:pt x="5574737" y="9458689"/>
                  <a:pt x="5569482" y="9456062"/>
                  <a:pt x="5569482" y="9450805"/>
                </a:cubicBezTo>
                <a:cubicBezTo>
                  <a:pt x="5569482" y="9445551"/>
                  <a:pt x="5569482" y="9432412"/>
                  <a:pt x="5569482" y="9411389"/>
                </a:cubicBezTo>
                <a:lnTo>
                  <a:pt x="5569482" y="9364086"/>
                </a:lnTo>
                <a:lnTo>
                  <a:pt x="5537948" y="9379854"/>
                </a:lnTo>
                <a:cubicBezTo>
                  <a:pt x="5537948" y="9390366"/>
                  <a:pt x="5532693" y="9400877"/>
                  <a:pt x="5522181" y="9411389"/>
                </a:cubicBezTo>
                <a:cubicBezTo>
                  <a:pt x="5511670" y="9421898"/>
                  <a:pt x="5501158" y="9427155"/>
                  <a:pt x="5490647" y="9427155"/>
                </a:cubicBezTo>
                <a:cubicBezTo>
                  <a:pt x="5490647" y="9427155"/>
                  <a:pt x="5490647" y="9429784"/>
                  <a:pt x="5490647" y="9435039"/>
                </a:cubicBezTo>
                <a:cubicBezTo>
                  <a:pt x="5490647" y="9440294"/>
                  <a:pt x="5490647" y="9448178"/>
                  <a:pt x="5490647" y="9458689"/>
                </a:cubicBezTo>
                <a:lnTo>
                  <a:pt x="5506413" y="9474456"/>
                </a:lnTo>
                <a:cubicBezTo>
                  <a:pt x="5516925" y="9474456"/>
                  <a:pt x="5519552" y="9479713"/>
                  <a:pt x="5514297" y="9490224"/>
                </a:cubicBezTo>
                <a:cubicBezTo>
                  <a:pt x="5509042" y="9500733"/>
                  <a:pt x="5506413" y="9511247"/>
                  <a:pt x="5506413" y="9521757"/>
                </a:cubicBezTo>
                <a:lnTo>
                  <a:pt x="5522181" y="9537525"/>
                </a:lnTo>
                <a:cubicBezTo>
                  <a:pt x="5522181" y="9579569"/>
                  <a:pt x="5511670" y="9590083"/>
                  <a:pt x="5490647" y="9569060"/>
                </a:cubicBezTo>
                <a:cubicBezTo>
                  <a:pt x="5469623" y="9558548"/>
                  <a:pt x="5461741" y="9545409"/>
                  <a:pt x="5466996" y="9529641"/>
                </a:cubicBezTo>
                <a:cubicBezTo>
                  <a:pt x="5472251" y="9513874"/>
                  <a:pt x="5474880" y="9500733"/>
                  <a:pt x="5474880" y="9490224"/>
                </a:cubicBezTo>
                <a:cubicBezTo>
                  <a:pt x="5474880" y="9479713"/>
                  <a:pt x="5472251" y="9471828"/>
                  <a:pt x="5466996" y="9466574"/>
                </a:cubicBezTo>
                <a:cubicBezTo>
                  <a:pt x="5461741" y="9461317"/>
                  <a:pt x="5459112" y="9442921"/>
                  <a:pt x="5459112" y="9411389"/>
                </a:cubicBezTo>
                <a:cubicBezTo>
                  <a:pt x="5459112" y="9400877"/>
                  <a:pt x="5459112" y="9392993"/>
                  <a:pt x="5459112" y="9387736"/>
                </a:cubicBezTo>
                <a:cubicBezTo>
                  <a:pt x="5459112" y="9382481"/>
                  <a:pt x="5453857" y="9379854"/>
                  <a:pt x="5443346" y="9379854"/>
                </a:cubicBezTo>
                <a:lnTo>
                  <a:pt x="5427577" y="9379854"/>
                </a:lnTo>
                <a:lnTo>
                  <a:pt x="5411811" y="9474456"/>
                </a:lnTo>
                <a:lnTo>
                  <a:pt x="5396045" y="9490224"/>
                </a:lnTo>
                <a:cubicBezTo>
                  <a:pt x="5396045" y="9479713"/>
                  <a:pt x="5396045" y="9471828"/>
                  <a:pt x="5396045" y="9466574"/>
                </a:cubicBezTo>
                <a:cubicBezTo>
                  <a:pt x="5396045" y="9461317"/>
                  <a:pt x="5396045" y="9458689"/>
                  <a:pt x="5396045" y="9458689"/>
                </a:cubicBezTo>
                <a:cubicBezTo>
                  <a:pt x="5396045" y="9448178"/>
                  <a:pt x="5396045" y="9437666"/>
                  <a:pt x="5396045" y="9427155"/>
                </a:cubicBezTo>
                <a:cubicBezTo>
                  <a:pt x="5396045" y="9427155"/>
                  <a:pt x="5396045" y="9421898"/>
                  <a:pt x="5396045" y="9411389"/>
                </a:cubicBezTo>
                <a:lnTo>
                  <a:pt x="5396045" y="9395620"/>
                </a:lnTo>
                <a:cubicBezTo>
                  <a:pt x="5364510" y="9406134"/>
                  <a:pt x="5353999" y="9416643"/>
                  <a:pt x="5364510" y="9427155"/>
                </a:cubicBezTo>
                <a:cubicBezTo>
                  <a:pt x="5364510" y="9437666"/>
                  <a:pt x="5361881" y="9442921"/>
                  <a:pt x="5356626" y="9442921"/>
                </a:cubicBezTo>
                <a:cubicBezTo>
                  <a:pt x="5351371" y="9442921"/>
                  <a:pt x="5351371" y="9448178"/>
                  <a:pt x="5356626" y="9458689"/>
                </a:cubicBezTo>
                <a:cubicBezTo>
                  <a:pt x="5361881" y="9469201"/>
                  <a:pt x="5364510" y="9474456"/>
                  <a:pt x="5364510" y="9474456"/>
                </a:cubicBezTo>
                <a:cubicBezTo>
                  <a:pt x="5375022" y="9474456"/>
                  <a:pt x="5380276" y="9474456"/>
                  <a:pt x="5380276" y="9474456"/>
                </a:cubicBezTo>
                <a:cubicBezTo>
                  <a:pt x="5380276" y="9474456"/>
                  <a:pt x="5380276" y="9479713"/>
                  <a:pt x="5380276" y="9490224"/>
                </a:cubicBezTo>
                <a:cubicBezTo>
                  <a:pt x="5380276" y="9511247"/>
                  <a:pt x="5380276" y="9521757"/>
                  <a:pt x="5380276" y="9521757"/>
                </a:cubicBezTo>
                <a:lnTo>
                  <a:pt x="5364510" y="9521757"/>
                </a:lnTo>
                <a:cubicBezTo>
                  <a:pt x="5353999" y="9511247"/>
                  <a:pt x="5348742" y="9505990"/>
                  <a:pt x="5348742" y="9505990"/>
                </a:cubicBezTo>
                <a:lnTo>
                  <a:pt x="5332976" y="9505990"/>
                </a:lnTo>
                <a:lnTo>
                  <a:pt x="5317209" y="9490224"/>
                </a:lnTo>
                <a:cubicBezTo>
                  <a:pt x="5317209" y="9511247"/>
                  <a:pt x="5319837" y="9529641"/>
                  <a:pt x="5325091" y="9545409"/>
                </a:cubicBezTo>
                <a:cubicBezTo>
                  <a:pt x="5330348" y="9561175"/>
                  <a:pt x="5338230" y="9569060"/>
                  <a:pt x="5348742" y="9569060"/>
                </a:cubicBezTo>
                <a:lnTo>
                  <a:pt x="5360567" y="9565116"/>
                </a:lnTo>
                <a:lnTo>
                  <a:pt x="5356626" y="9576942"/>
                </a:lnTo>
                <a:cubicBezTo>
                  <a:pt x="5351371" y="9592710"/>
                  <a:pt x="5343487" y="9600592"/>
                  <a:pt x="5332976" y="9600592"/>
                </a:cubicBezTo>
                <a:cubicBezTo>
                  <a:pt x="5322464" y="9600592"/>
                  <a:pt x="5311952" y="9595337"/>
                  <a:pt x="5301441" y="9584826"/>
                </a:cubicBezTo>
                <a:cubicBezTo>
                  <a:pt x="5311952" y="9605849"/>
                  <a:pt x="5317209" y="9624245"/>
                  <a:pt x="5317209" y="9640011"/>
                </a:cubicBezTo>
                <a:cubicBezTo>
                  <a:pt x="5317209" y="9655777"/>
                  <a:pt x="5311952" y="9663661"/>
                  <a:pt x="5301441" y="9663661"/>
                </a:cubicBezTo>
                <a:cubicBezTo>
                  <a:pt x="5290929" y="9674173"/>
                  <a:pt x="5285675" y="9682057"/>
                  <a:pt x="5285675" y="9687312"/>
                </a:cubicBezTo>
                <a:cubicBezTo>
                  <a:pt x="5285675" y="9692568"/>
                  <a:pt x="5285675" y="9695196"/>
                  <a:pt x="5285675" y="9695196"/>
                </a:cubicBezTo>
                <a:cubicBezTo>
                  <a:pt x="5285675" y="9695196"/>
                  <a:pt x="5277791" y="9700453"/>
                  <a:pt x="5262024" y="9710962"/>
                </a:cubicBezTo>
                <a:cubicBezTo>
                  <a:pt x="5246256" y="9721476"/>
                  <a:pt x="5238372" y="9729358"/>
                  <a:pt x="5238372" y="9734612"/>
                </a:cubicBezTo>
                <a:cubicBezTo>
                  <a:pt x="5238372" y="9739869"/>
                  <a:pt x="5235744" y="9745126"/>
                  <a:pt x="5230490" y="9750381"/>
                </a:cubicBezTo>
                <a:cubicBezTo>
                  <a:pt x="5225233" y="9755636"/>
                  <a:pt x="5222605" y="9768777"/>
                  <a:pt x="5222605" y="9789798"/>
                </a:cubicBezTo>
                <a:cubicBezTo>
                  <a:pt x="5222605" y="9810821"/>
                  <a:pt x="5219978" y="9821332"/>
                  <a:pt x="5214721" y="9821332"/>
                </a:cubicBezTo>
                <a:cubicBezTo>
                  <a:pt x="5209467" y="9821332"/>
                  <a:pt x="5201582" y="9834473"/>
                  <a:pt x="5191071" y="9860751"/>
                </a:cubicBezTo>
                <a:cubicBezTo>
                  <a:pt x="5180559" y="9887029"/>
                  <a:pt x="5172677" y="9897540"/>
                  <a:pt x="5167420" y="9892283"/>
                </a:cubicBezTo>
                <a:cubicBezTo>
                  <a:pt x="5162166" y="9887029"/>
                  <a:pt x="5159536" y="9892283"/>
                  <a:pt x="5159536" y="9908052"/>
                </a:cubicBezTo>
                <a:cubicBezTo>
                  <a:pt x="5159536" y="9923818"/>
                  <a:pt x="5167420" y="9934332"/>
                  <a:pt x="5183189" y="9939586"/>
                </a:cubicBezTo>
                <a:cubicBezTo>
                  <a:pt x="5198955" y="9944841"/>
                  <a:pt x="5206839" y="9942214"/>
                  <a:pt x="5206839" y="9931702"/>
                </a:cubicBezTo>
                <a:lnTo>
                  <a:pt x="5206839" y="9947468"/>
                </a:lnTo>
                <a:cubicBezTo>
                  <a:pt x="5206839" y="9957982"/>
                  <a:pt x="5198955" y="9963237"/>
                  <a:pt x="5183189" y="9963237"/>
                </a:cubicBezTo>
                <a:cubicBezTo>
                  <a:pt x="5167420" y="9963237"/>
                  <a:pt x="5154282" y="9957982"/>
                  <a:pt x="5143770" y="9947468"/>
                </a:cubicBezTo>
                <a:cubicBezTo>
                  <a:pt x="5143770" y="9947468"/>
                  <a:pt x="5138515" y="9947468"/>
                  <a:pt x="5128004" y="9947468"/>
                </a:cubicBezTo>
                <a:lnTo>
                  <a:pt x="5096469" y="9947468"/>
                </a:lnTo>
                <a:cubicBezTo>
                  <a:pt x="5075446" y="9926448"/>
                  <a:pt x="5059680" y="9926448"/>
                  <a:pt x="5049168" y="9947468"/>
                </a:cubicBezTo>
                <a:cubicBezTo>
                  <a:pt x="5049168" y="9957982"/>
                  <a:pt x="5054423" y="9973748"/>
                  <a:pt x="5064935" y="9994771"/>
                </a:cubicBezTo>
                <a:cubicBezTo>
                  <a:pt x="5064935" y="10026304"/>
                  <a:pt x="5062307" y="10044700"/>
                  <a:pt x="5057050" y="10049956"/>
                </a:cubicBezTo>
                <a:cubicBezTo>
                  <a:pt x="5051796" y="10055211"/>
                  <a:pt x="5038657" y="10057839"/>
                  <a:pt x="5017634" y="10057839"/>
                </a:cubicBezTo>
                <a:cubicBezTo>
                  <a:pt x="5007122" y="10057839"/>
                  <a:pt x="4993983" y="10052584"/>
                  <a:pt x="4978215" y="10042072"/>
                </a:cubicBezTo>
                <a:cubicBezTo>
                  <a:pt x="4962449" y="10031561"/>
                  <a:pt x="4949310" y="10028933"/>
                  <a:pt x="4938798" y="10034188"/>
                </a:cubicBezTo>
                <a:cubicBezTo>
                  <a:pt x="4928287" y="10039445"/>
                  <a:pt x="4917775" y="10036818"/>
                  <a:pt x="4907264" y="10026304"/>
                </a:cubicBezTo>
                <a:cubicBezTo>
                  <a:pt x="4886241" y="9994771"/>
                  <a:pt x="4875728" y="10000026"/>
                  <a:pt x="4875728" y="10042072"/>
                </a:cubicBezTo>
                <a:cubicBezTo>
                  <a:pt x="4875728" y="10042072"/>
                  <a:pt x="4875728" y="10047329"/>
                  <a:pt x="4875728" y="10057839"/>
                </a:cubicBezTo>
                <a:cubicBezTo>
                  <a:pt x="4875728" y="10068352"/>
                  <a:pt x="4875728" y="10073607"/>
                  <a:pt x="4875728" y="10073607"/>
                </a:cubicBezTo>
                <a:lnTo>
                  <a:pt x="4875728" y="10089373"/>
                </a:lnTo>
                <a:cubicBezTo>
                  <a:pt x="4886241" y="10099885"/>
                  <a:pt x="4880986" y="10110396"/>
                  <a:pt x="4859962" y="10120908"/>
                </a:cubicBezTo>
                <a:lnTo>
                  <a:pt x="4844194" y="10136674"/>
                </a:lnTo>
                <a:cubicBezTo>
                  <a:pt x="4844194" y="10126165"/>
                  <a:pt x="4838940" y="10115653"/>
                  <a:pt x="4828428" y="10105139"/>
                </a:cubicBezTo>
                <a:cubicBezTo>
                  <a:pt x="4817917" y="10094630"/>
                  <a:pt x="4812662" y="10086746"/>
                  <a:pt x="4812662" y="10081489"/>
                </a:cubicBezTo>
                <a:cubicBezTo>
                  <a:pt x="4812662" y="10076234"/>
                  <a:pt x="4812662" y="10068352"/>
                  <a:pt x="4812662" y="10057839"/>
                </a:cubicBezTo>
                <a:cubicBezTo>
                  <a:pt x="4823171" y="10047329"/>
                  <a:pt x="4823171" y="10042072"/>
                  <a:pt x="4812662" y="10042072"/>
                </a:cubicBezTo>
                <a:cubicBezTo>
                  <a:pt x="4791639" y="10042072"/>
                  <a:pt x="4781127" y="10057839"/>
                  <a:pt x="4781127" y="10089373"/>
                </a:cubicBezTo>
                <a:cubicBezTo>
                  <a:pt x="4781127" y="10110396"/>
                  <a:pt x="4778500" y="10120908"/>
                  <a:pt x="4773243" y="10120908"/>
                </a:cubicBezTo>
                <a:cubicBezTo>
                  <a:pt x="4767986" y="10120908"/>
                  <a:pt x="4754849" y="10110396"/>
                  <a:pt x="4733826" y="10089373"/>
                </a:cubicBezTo>
                <a:cubicBezTo>
                  <a:pt x="4702291" y="10068352"/>
                  <a:pt x="4702291" y="10036818"/>
                  <a:pt x="4733826" y="9994771"/>
                </a:cubicBezTo>
                <a:lnTo>
                  <a:pt x="4749593" y="9979003"/>
                </a:lnTo>
                <a:lnTo>
                  <a:pt x="4733826" y="9931702"/>
                </a:lnTo>
                <a:cubicBezTo>
                  <a:pt x="4723315" y="9921191"/>
                  <a:pt x="4718058" y="9908052"/>
                  <a:pt x="4718058" y="9892283"/>
                </a:cubicBezTo>
                <a:cubicBezTo>
                  <a:pt x="4718058" y="9876517"/>
                  <a:pt x="4723315" y="9863378"/>
                  <a:pt x="4733826" y="9852867"/>
                </a:cubicBezTo>
                <a:cubicBezTo>
                  <a:pt x="4733826" y="9842355"/>
                  <a:pt x="4733826" y="9837101"/>
                  <a:pt x="4733826" y="9837101"/>
                </a:cubicBezTo>
                <a:cubicBezTo>
                  <a:pt x="4733826" y="9837101"/>
                  <a:pt x="4731197" y="9834473"/>
                  <a:pt x="4725942" y="9829216"/>
                </a:cubicBezTo>
                <a:cubicBezTo>
                  <a:pt x="4720685" y="9823962"/>
                  <a:pt x="4718058" y="9818705"/>
                  <a:pt x="4718058" y="9813448"/>
                </a:cubicBezTo>
                <a:cubicBezTo>
                  <a:pt x="4718058" y="9808193"/>
                  <a:pt x="4718058" y="9805566"/>
                  <a:pt x="4718058" y="9805566"/>
                </a:cubicBezTo>
                <a:cubicBezTo>
                  <a:pt x="4728570" y="9805566"/>
                  <a:pt x="4739081" y="9805566"/>
                  <a:pt x="4749593" y="9805566"/>
                </a:cubicBezTo>
                <a:lnTo>
                  <a:pt x="4765359" y="9789798"/>
                </a:lnTo>
                <a:cubicBezTo>
                  <a:pt x="4765359" y="9737242"/>
                  <a:pt x="4775870" y="9710962"/>
                  <a:pt x="4796894" y="9710962"/>
                </a:cubicBezTo>
                <a:cubicBezTo>
                  <a:pt x="4807405" y="9710962"/>
                  <a:pt x="4812662" y="9716219"/>
                  <a:pt x="4812662" y="9726730"/>
                </a:cubicBezTo>
                <a:cubicBezTo>
                  <a:pt x="4812662" y="9737242"/>
                  <a:pt x="4812662" y="9742497"/>
                  <a:pt x="4812662" y="9742497"/>
                </a:cubicBezTo>
                <a:lnTo>
                  <a:pt x="4796894" y="9789798"/>
                </a:lnTo>
                <a:cubicBezTo>
                  <a:pt x="4796894" y="9789798"/>
                  <a:pt x="4802150" y="9784543"/>
                  <a:pt x="4812662" y="9774031"/>
                </a:cubicBezTo>
                <a:cubicBezTo>
                  <a:pt x="4823171" y="9763520"/>
                  <a:pt x="4831055" y="9758265"/>
                  <a:pt x="4836312" y="9758265"/>
                </a:cubicBezTo>
                <a:cubicBezTo>
                  <a:pt x="4841567" y="9758265"/>
                  <a:pt x="4838940" y="9766147"/>
                  <a:pt x="4828428" y="9781915"/>
                </a:cubicBezTo>
                <a:cubicBezTo>
                  <a:pt x="4817917" y="9797682"/>
                  <a:pt x="4817917" y="9805566"/>
                  <a:pt x="4828428" y="9805566"/>
                </a:cubicBezTo>
                <a:cubicBezTo>
                  <a:pt x="4838940" y="9805566"/>
                  <a:pt x="4838940" y="9813448"/>
                  <a:pt x="4828428" y="9829216"/>
                </a:cubicBezTo>
                <a:cubicBezTo>
                  <a:pt x="4817917" y="9844983"/>
                  <a:pt x="4812662" y="9852867"/>
                  <a:pt x="4812662" y="9852867"/>
                </a:cubicBezTo>
                <a:cubicBezTo>
                  <a:pt x="4833685" y="9873890"/>
                  <a:pt x="4854706" y="9858124"/>
                  <a:pt x="4875728" y="9805566"/>
                </a:cubicBezTo>
                <a:lnTo>
                  <a:pt x="4923030" y="9742497"/>
                </a:lnTo>
                <a:cubicBezTo>
                  <a:pt x="4923030" y="9742497"/>
                  <a:pt x="4915148" y="9758265"/>
                  <a:pt x="4899379" y="9789798"/>
                </a:cubicBezTo>
                <a:cubicBezTo>
                  <a:pt x="4883613" y="9821332"/>
                  <a:pt x="4873102" y="9842355"/>
                  <a:pt x="4867845" y="9852867"/>
                </a:cubicBezTo>
                <a:cubicBezTo>
                  <a:pt x="4862590" y="9863378"/>
                  <a:pt x="4859962" y="9868633"/>
                  <a:pt x="4859962" y="9868633"/>
                </a:cubicBezTo>
                <a:lnTo>
                  <a:pt x="4875728" y="9868633"/>
                </a:lnTo>
                <a:lnTo>
                  <a:pt x="4891497" y="9837101"/>
                </a:lnTo>
                <a:lnTo>
                  <a:pt x="4891497" y="9884401"/>
                </a:lnTo>
                <a:cubicBezTo>
                  <a:pt x="4880986" y="9905424"/>
                  <a:pt x="4878356" y="9913309"/>
                  <a:pt x="4883613" y="9908052"/>
                </a:cubicBezTo>
                <a:cubicBezTo>
                  <a:pt x="4888870" y="9902797"/>
                  <a:pt x="4894125" y="9905424"/>
                  <a:pt x="4899379" y="9915936"/>
                </a:cubicBezTo>
                <a:cubicBezTo>
                  <a:pt x="4904636" y="9926448"/>
                  <a:pt x="4899379" y="9936959"/>
                  <a:pt x="4883613" y="9947468"/>
                </a:cubicBezTo>
                <a:cubicBezTo>
                  <a:pt x="4867845" y="9957982"/>
                  <a:pt x="4865217" y="9968492"/>
                  <a:pt x="4875728" y="9979003"/>
                </a:cubicBezTo>
                <a:lnTo>
                  <a:pt x="4907264" y="9979003"/>
                </a:lnTo>
                <a:cubicBezTo>
                  <a:pt x="4917775" y="9968492"/>
                  <a:pt x="4923030" y="9957982"/>
                  <a:pt x="4923030" y="9947468"/>
                </a:cubicBezTo>
                <a:lnTo>
                  <a:pt x="4938798" y="9915936"/>
                </a:lnTo>
                <a:cubicBezTo>
                  <a:pt x="4949310" y="9889657"/>
                  <a:pt x="4954566" y="9867321"/>
                  <a:pt x="4954566" y="9848926"/>
                </a:cubicBezTo>
                <a:lnTo>
                  <a:pt x="4950928" y="9826192"/>
                </a:lnTo>
                <a:lnTo>
                  <a:pt x="4954564" y="9837101"/>
                </a:lnTo>
                <a:cubicBezTo>
                  <a:pt x="4954564" y="9847612"/>
                  <a:pt x="4962449" y="9852867"/>
                  <a:pt x="4978215" y="9852867"/>
                </a:cubicBezTo>
                <a:cubicBezTo>
                  <a:pt x="4993983" y="9852867"/>
                  <a:pt x="4996611" y="9858124"/>
                  <a:pt x="4986099" y="9868633"/>
                </a:cubicBezTo>
                <a:lnTo>
                  <a:pt x="5001865" y="9884401"/>
                </a:lnTo>
                <a:lnTo>
                  <a:pt x="5001865" y="9868633"/>
                </a:lnTo>
                <a:lnTo>
                  <a:pt x="5017634" y="9837101"/>
                </a:lnTo>
                <a:cubicBezTo>
                  <a:pt x="5049168" y="9826589"/>
                  <a:pt x="5054423" y="9816077"/>
                  <a:pt x="5033399" y="9805566"/>
                </a:cubicBezTo>
                <a:cubicBezTo>
                  <a:pt x="5022888" y="9805566"/>
                  <a:pt x="5017634" y="9800311"/>
                  <a:pt x="5017634" y="9789798"/>
                </a:cubicBezTo>
                <a:cubicBezTo>
                  <a:pt x="5017634" y="9779288"/>
                  <a:pt x="5012377" y="9774031"/>
                  <a:pt x="5001865" y="9774031"/>
                </a:cubicBezTo>
                <a:cubicBezTo>
                  <a:pt x="5012377" y="9774031"/>
                  <a:pt x="5017634" y="9774031"/>
                  <a:pt x="5017634" y="9774031"/>
                </a:cubicBezTo>
                <a:lnTo>
                  <a:pt x="5064935" y="9774031"/>
                </a:lnTo>
                <a:cubicBezTo>
                  <a:pt x="5075446" y="9763520"/>
                  <a:pt x="5080701" y="9755636"/>
                  <a:pt x="5080701" y="9750381"/>
                </a:cubicBezTo>
                <a:cubicBezTo>
                  <a:pt x="5080701" y="9745126"/>
                  <a:pt x="5085958" y="9742497"/>
                  <a:pt x="5096469" y="9742497"/>
                </a:cubicBezTo>
                <a:lnTo>
                  <a:pt x="5096469" y="9710962"/>
                </a:lnTo>
                <a:cubicBezTo>
                  <a:pt x="5096469" y="9700453"/>
                  <a:pt x="5091212" y="9700453"/>
                  <a:pt x="5080701" y="9710962"/>
                </a:cubicBezTo>
                <a:lnTo>
                  <a:pt x="5064935" y="9679430"/>
                </a:lnTo>
                <a:cubicBezTo>
                  <a:pt x="5075446" y="9679430"/>
                  <a:pt x="5080701" y="9674173"/>
                  <a:pt x="5080701" y="9663661"/>
                </a:cubicBezTo>
                <a:cubicBezTo>
                  <a:pt x="5070189" y="9642640"/>
                  <a:pt x="5075446" y="9611106"/>
                  <a:pt x="5096469" y="9569060"/>
                </a:cubicBezTo>
                <a:cubicBezTo>
                  <a:pt x="5128004" y="9527013"/>
                  <a:pt x="5133258" y="9500733"/>
                  <a:pt x="5112235" y="9490224"/>
                </a:cubicBezTo>
                <a:cubicBezTo>
                  <a:pt x="5101724" y="9479713"/>
                  <a:pt x="5096469" y="9474456"/>
                  <a:pt x="5096469" y="9474456"/>
                </a:cubicBezTo>
                <a:cubicBezTo>
                  <a:pt x="5096469" y="9463944"/>
                  <a:pt x="5091212" y="9463944"/>
                  <a:pt x="5080701" y="9474456"/>
                </a:cubicBezTo>
                <a:lnTo>
                  <a:pt x="5064935" y="9474456"/>
                </a:lnTo>
                <a:cubicBezTo>
                  <a:pt x="5054423" y="9484969"/>
                  <a:pt x="5049168" y="9490224"/>
                  <a:pt x="5049168" y="9490224"/>
                </a:cubicBezTo>
                <a:cubicBezTo>
                  <a:pt x="5038657" y="9500733"/>
                  <a:pt x="5033399" y="9505990"/>
                  <a:pt x="5033399" y="9505990"/>
                </a:cubicBezTo>
                <a:lnTo>
                  <a:pt x="5017634" y="9537525"/>
                </a:lnTo>
                <a:cubicBezTo>
                  <a:pt x="5017634" y="9548036"/>
                  <a:pt x="5017634" y="9558548"/>
                  <a:pt x="5017634" y="9569060"/>
                </a:cubicBezTo>
                <a:lnTo>
                  <a:pt x="5017634" y="9632127"/>
                </a:lnTo>
                <a:lnTo>
                  <a:pt x="4986099" y="9632127"/>
                </a:lnTo>
                <a:lnTo>
                  <a:pt x="4986099" y="9647895"/>
                </a:lnTo>
                <a:lnTo>
                  <a:pt x="4970333" y="9663661"/>
                </a:lnTo>
                <a:cubicBezTo>
                  <a:pt x="4959821" y="9621617"/>
                  <a:pt x="4959821" y="9600592"/>
                  <a:pt x="4970333" y="9600592"/>
                </a:cubicBezTo>
                <a:lnTo>
                  <a:pt x="4986099" y="9569060"/>
                </a:lnTo>
                <a:cubicBezTo>
                  <a:pt x="4986099" y="9558548"/>
                  <a:pt x="4986099" y="9553291"/>
                  <a:pt x="4986099" y="9553291"/>
                </a:cubicBezTo>
                <a:cubicBezTo>
                  <a:pt x="4986099" y="9553291"/>
                  <a:pt x="4991354" y="9553291"/>
                  <a:pt x="5001865" y="9553291"/>
                </a:cubicBezTo>
                <a:cubicBezTo>
                  <a:pt x="5001865" y="9542782"/>
                  <a:pt x="4999238" y="9537525"/>
                  <a:pt x="4993983" y="9537525"/>
                </a:cubicBezTo>
                <a:cubicBezTo>
                  <a:pt x="4988726" y="9537525"/>
                  <a:pt x="4986099" y="9540152"/>
                  <a:pt x="4986099" y="9545409"/>
                </a:cubicBezTo>
                <a:cubicBezTo>
                  <a:pt x="4986099" y="9550664"/>
                  <a:pt x="4983472" y="9555921"/>
                  <a:pt x="4978215" y="9561175"/>
                </a:cubicBezTo>
                <a:cubicBezTo>
                  <a:pt x="4972960" y="9566432"/>
                  <a:pt x="4970333" y="9569060"/>
                  <a:pt x="4970333" y="9569060"/>
                </a:cubicBezTo>
                <a:cubicBezTo>
                  <a:pt x="4959821" y="9579569"/>
                  <a:pt x="4954564" y="9584826"/>
                  <a:pt x="4954564" y="9584826"/>
                </a:cubicBezTo>
                <a:lnTo>
                  <a:pt x="4954564" y="9553291"/>
                </a:lnTo>
                <a:lnTo>
                  <a:pt x="4938798" y="9505990"/>
                </a:lnTo>
                <a:lnTo>
                  <a:pt x="4907264" y="9474456"/>
                </a:lnTo>
                <a:lnTo>
                  <a:pt x="4875728" y="9458689"/>
                </a:lnTo>
                <a:lnTo>
                  <a:pt x="4859962" y="9474456"/>
                </a:lnTo>
                <a:cubicBezTo>
                  <a:pt x="4859962" y="9474456"/>
                  <a:pt x="4867845" y="9474456"/>
                  <a:pt x="4883613" y="9474456"/>
                </a:cubicBezTo>
                <a:cubicBezTo>
                  <a:pt x="4899379" y="9474456"/>
                  <a:pt x="4904636" y="9482340"/>
                  <a:pt x="4899379" y="9498106"/>
                </a:cubicBezTo>
                <a:cubicBezTo>
                  <a:pt x="4894125" y="9513874"/>
                  <a:pt x="4902007" y="9521757"/>
                  <a:pt x="4923030" y="9521757"/>
                </a:cubicBezTo>
                <a:lnTo>
                  <a:pt x="4938798" y="9505990"/>
                </a:lnTo>
                <a:lnTo>
                  <a:pt x="4923030" y="9537525"/>
                </a:lnTo>
                <a:lnTo>
                  <a:pt x="4907264" y="9584826"/>
                </a:lnTo>
                <a:cubicBezTo>
                  <a:pt x="4907264" y="9584826"/>
                  <a:pt x="4902007" y="9595337"/>
                  <a:pt x="4891497" y="9616360"/>
                </a:cubicBezTo>
                <a:cubicBezTo>
                  <a:pt x="4880986" y="9616360"/>
                  <a:pt x="4875728" y="9621617"/>
                  <a:pt x="4875728" y="9632127"/>
                </a:cubicBezTo>
                <a:lnTo>
                  <a:pt x="4859962" y="9647895"/>
                </a:lnTo>
                <a:lnTo>
                  <a:pt x="4844194" y="9647895"/>
                </a:lnTo>
                <a:cubicBezTo>
                  <a:pt x="4854706" y="9658407"/>
                  <a:pt x="4854706" y="9668918"/>
                  <a:pt x="4844194" y="9679430"/>
                </a:cubicBezTo>
                <a:cubicBezTo>
                  <a:pt x="4833685" y="9689941"/>
                  <a:pt x="4823171" y="9695196"/>
                  <a:pt x="4812662" y="9695196"/>
                </a:cubicBezTo>
                <a:cubicBezTo>
                  <a:pt x="4802150" y="9695196"/>
                  <a:pt x="4796894" y="9695196"/>
                  <a:pt x="4796894" y="9695196"/>
                </a:cubicBezTo>
                <a:cubicBezTo>
                  <a:pt x="4796894" y="9695196"/>
                  <a:pt x="4796894" y="9684684"/>
                  <a:pt x="4796894" y="9663661"/>
                </a:cubicBezTo>
                <a:cubicBezTo>
                  <a:pt x="4796894" y="9663661"/>
                  <a:pt x="4796894" y="9658407"/>
                  <a:pt x="4796894" y="9647895"/>
                </a:cubicBezTo>
                <a:cubicBezTo>
                  <a:pt x="4796894" y="9637383"/>
                  <a:pt x="4796894" y="9632127"/>
                  <a:pt x="4796894" y="9632127"/>
                </a:cubicBezTo>
                <a:cubicBezTo>
                  <a:pt x="4786382" y="9632127"/>
                  <a:pt x="4781127" y="9624245"/>
                  <a:pt x="4781127" y="9608476"/>
                </a:cubicBezTo>
                <a:cubicBezTo>
                  <a:pt x="4781127" y="9592710"/>
                  <a:pt x="4786382" y="9584826"/>
                  <a:pt x="4796894" y="9584826"/>
                </a:cubicBezTo>
                <a:cubicBezTo>
                  <a:pt x="4807405" y="9584826"/>
                  <a:pt x="4812662" y="9579569"/>
                  <a:pt x="4812662" y="9569060"/>
                </a:cubicBezTo>
                <a:cubicBezTo>
                  <a:pt x="4802150" y="9516502"/>
                  <a:pt x="4807405" y="9490224"/>
                  <a:pt x="4828428" y="9490224"/>
                </a:cubicBezTo>
                <a:lnTo>
                  <a:pt x="4844194" y="9490224"/>
                </a:lnTo>
                <a:cubicBezTo>
                  <a:pt x="4844194" y="9479713"/>
                  <a:pt x="4844194" y="9471828"/>
                  <a:pt x="4844194" y="9466574"/>
                </a:cubicBezTo>
                <a:cubicBezTo>
                  <a:pt x="4844194" y="9461317"/>
                  <a:pt x="4849451" y="9458689"/>
                  <a:pt x="4859962" y="9458689"/>
                </a:cubicBezTo>
                <a:lnTo>
                  <a:pt x="4844194" y="9458689"/>
                </a:lnTo>
                <a:lnTo>
                  <a:pt x="4812662" y="9490224"/>
                </a:lnTo>
                <a:lnTo>
                  <a:pt x="4828428" y="9458689"/>
                </a:lnTo>
                <a:cubicBezTo>
                  <a:pt x="4828428" y="9437666"/>
                  <a:pt x="4831055" y="9424527"/>
                  <a:pt x="4836312" y="9419271"/>
                </a:cubicBezTo>
                <a:cubicBezTo>
                  <a:pt x="4841567" y="9414016"/>
                  <a:pt x="4844194" y="9406134"/>
                  <a:pt x="4844194" y="9395620"/>
                </a:cubicBezTo>
                <a:cubicBezTo>
                  <a:pt x="4844194" y="9353576"/>
                  <a:pt x="4849451" y="9327296"/>
                  <a:pt x="4859962" y="9316785"/>
                </a:cubicBezTo>
                <a:lnTo>
                  <a:pt x="4859962" y="9379854"/>
                </a:lnTo>
                <a:cubicBezTo>
                  <a:pt x="4859962" y="9379854"/>
                  <a:pt x="4859962" y="9385109"/>
                  <a:pt x="4859962" y="9395620"/>
                </a:cubicBezTo>
                <a:cubicBezTo>
                  <a:pt x="4859962" y="9406134"/>
                  <a:pt x="4859962" y="9411389"/>
                  <a:pt x="4859962" y="9411389"/>
                </a:cubicBezTo>
                <a:lnTo>
                  <a:pt x="4875728" y="9411389"/>
                </a:lnTo>
                <a:cubicBezTo>
                  <a:pt x="4886241" y="9411389"/>
                  <a:pt x="4888870" y="9414016"/>
                  <a:pt x="4883613" y="9419271"/>
                </a:cubicBezTo>
                <a:cubicBezTo>
                  <a:pt x="4878356" y="9424527"/>
                  <a:pt x="4880986" y="9427155"/>
                  <a:pt x="4891497" y="9427155"/>
                </a:cubicBezTo>
                <a:cubicBezTo>
                  <a:pt x="4902007" y="9427155"/>
                  <a:pt x="4907264" y="9432412"/>
                  <a:pt x="4907264" y="9442921"/>
                </a:cubicBezTo>
                <a:cubicBezTo>
                  <a:pt x="4907264" y="9453435"/>
                  <a:pt x="4915148" y="9456062"/>
                  <a:pt x="4930914" y="9450805"/>
                </a:cubicBezTo>
                <a:cubicBezTo>
                  <a:pt x="4946680" y="9445551"/>
                  <a:pt x="4954564" y="9442921"/>
                  <a:pt x="4954564" y="9442921"/>
                </a:cubicBezTo>
                <a:lnTo>
                  <a:pt x="4954564" y="9427155"/>
                </a:lnTo>
                <a:lnTo>
                  <a:pt x="4954564" y="9411389"/>
                </a:lnTo>
                <a:cubicBezTo>
                  <a:pt x="4965076" y="9411389"/>
                  <a:pt x="4970333" y="9416643"/>
                  <a:pt x="4970333" y="9427155"/>
                </a:cubicBezTo>
                <a:cubicBezTo>
                  <a:pt x="4970333" y="9427155"/>
                  <a:pt x="4975588" y="9424527"/>
                  <a:pt x="4986099" y="9419271"/>
                </a:cubicBezTo>
                <a:cubicBezTo>
                  <a:pt x="4996611" y="9414016"/>
                  <a:pt x="5007122" y="9406134"/>
                  <a:pt x="5017634" y="9395620"/>
                </a:cubicBezTo>
                <a:cubicBezTo>
                  <a:pt x="5028145" y="9385109"/>
                  <a:pt x="5036029" y="9377227"/>
                  <a:pt x="5041284" y="9371970"/>
                </a:cubicBezTo>
                <a:cubicBezTo>
                  <a:pt x="5046539" y="9366715"/>
                  <a:pt x="5049168" y="9364086"/>
                  <a:pt x="5049168" y="9364086"/>
                </a:cubicBezTo>
                <a:cubicBezTo>
                  <a:pt x="5049168" y="9364086"/>
                  <a:pt x="5043911" y="9356204"/>
                  <a:pt x="5033399" y="9340437"/>
                </a:cubicBezTo>
                <a:cubicBezTo>
                  <a:pt x="5022888" y="9324669"/>
                  <a:pt x="5015004" y="9322042"/>
                  <a:pt x="5009750" y="9332553"/>
                </a:cubicBezTo>
                <a:cubicBezTo>
                  <a:pt x="5004495" y="9343065"/>
                  <a:pt x="4991354" y="9348319"/>
                  <a:pt x="4970333" y="9348319"/>
                </a:cubicBezTo>
                <a:lnTo>
                  <a:pt x="4986099" y="9316785"/>
                </a:lnTo>
                <a:cubicBezTo>
                  <a:pt x="4996611" y="9306275"/>
                  <a:pt x="5001865" y="9295762"/>
                  <a:pt x="5001865" y="9285252"/>
                </a:cubicBezTo>
                <a:cubicBezTo>
                  <a:pt x="5001865" y="9285252"/>
                  <a:pt x="5004495" y="9282625"/>
                  <a:pt x="5009750" y="9277368"/>
                </a:cubicBezTo>
                <a:cubicBezTo>
                  <a:pt x="5015004" y="9272111"/>
                  <a:pt x="5022888" y="9269484"/>
                  <a:pt x="5033399" y="9269484"/>
                </a:cubicBezTo>
                <a:cubicBezTo>
                  <a:pt x="5043911" y="9258972"/>
                  <a:pt x="5049168" y="9248461"/>
                  <a:pt x="5049168" y="9237949"/>
                </a:cubicBezTo>
                <a:cubicBezTo>
                  <a:pt x="5049168" y="9227440"/>
                  <a:pt x="5049168" y="9219556"/>
                  <a:pt x="5049168" y="9214299"/>
                </a:cubicBezTo>
                <a:cubicBezTo>
                  <a:pt x="5049168" y="9209044"/>
                  <a:pt x="5049168" y="9201160"/>
                  <a:pt x="5049168" y="9190648"/>
                </a:cubicBezTo>
                <a:cubicBezTo>
                  <a:pt x="5059680" y="9190648"/>
                  <a:pt x="5064935" y="9185394"/>
                  <a:pt x="5064935" y="9174882"/>
                </a:cubicBezTo>
                <a:lnTo>
                  <a:pt x="5064935" y="9111813"/>
                </a:lnTo>
                <a:cubicBezTo>
                  <a:pt x="5075446" y="9111813"/>
                  <a:pt x="5070189" y="9096047"/>
                  <a:pt x="5049168" y="9064512"/>
                </a:cubicBezTo>
                <a:lnTo>
                  <a:pt x="5033399" y="9048746"/>
                </a:lnTo>
                <a:cubicBezTo>
                  <a:pt x="5043911" y="9048746"/>
                  <a:pt x="5049168" y="9048746"/>
                  <a:pt x="5049168" y="9048746"/>
                </a:cubicBezTo>
                <a:cubicBezTo>
                  <a:pt x="5049168" y="9048746"/>
                  <a:pt x="5051796" y="9051373"/>
                  <a:pt x="5057050" y="9056628"/>
                </a:cubicBezTo>
                <a:cubicBezTo>
                  <a:pt x="5062307" y="9061885"/>
                  <a:pt x="5070189" y="9064512"/>
                  <a:pt x="5080701" y="9064512"/>
                </a:cubicBezTo>
                <a:lnTo>
                  <a:pt x="5080701" y="9096047"/>
                </a:lnTo>
                <a:lnTo>
                  <a:pt x="5096469" y="9111813"/>
                </a:lnTo>
                <a:cubicBezTo>
                  <a:pt x="5106981" y="9101301"/>
                  <a:pt x="5117492" y="9096047"/>
                  <a:pt x="5128004" y="9096047"/>
                </a:cubicBezTo>
                <a:cubicBezTo>
                  <a:pt x="5138515" y="9096047"/>
                  <a:pt x="5143770" y="9093419"/>
                  <a:pt x="5143770" y="9088163"/>
                </a:cubicBezTo>
                <a:cubicBezTo>
                  <a:pt x="5143770" y="9082906"/>
                  <a:pt x="5143770" y="9075024"/>
                  <a:pt x="5143770" y="9064512"/>
                </a:cubicBezTo>
                <a:cubicBezTo>
                  <a:pt x="5143770" y="9032978"/>
                  <a:pt x="5133258" y="9032978"/>
                  <a:pt x="5112235" y="9064512"/>
                </a:cubicBezTo>
                <a:lnTo>
                  <a:pt x="5096469" y="9064512"/>
                </a:lnTo>
                <a:cubicBezTo>
                  <a:pt x="5096469" y="9054001"/>
                  <a:pt x="5091212" y="9048746"/>
                  <a:pt x="5080701" y="9048746"/>
                </a:cubicBezTo>
                <a:lnTo>
                  <a:pt x="5143770" y="9017211"/>
                </a:lnTo>
                <a:cubicBezTo>
                  <a:pt x="5154282" y="9017211"/>
                  <a:pt x="5159536" y="9014584"/>
                  <a:pt x="5159536" y="9009327"/>
                </a:cubicBezTo>
                <a:cubicBezTo>
                  <a:pt x="5159536" y="9004070"/>
                  <a:pt x="5159536" y="8998816"/>
                  <a:pt x="5159536" y="8993561"/>
                </a:cubicBezTo>
                <a:cubicBezTo>
                  <a:pt x="5159536" y="8988304"/>
                  <a:pt x="5162166" y="8985677"/>
                  <a:pt x="5167420" y="8985677"/>
                </a:cubicBezTo>
                <a:cubicBezTo>
                  <a:pt x="5172677" y="8985677"/>
                  <a:pt x="5175305" y="8980420"/>
                  <a:pt x="5175305" y="8969908"/>
                </a:cubicBezTo>
                <a:cubicBezTo>
                  <a:pt x="5185816" y="8969908"/>
                  <a:pt x="5188444" y="8975165"/>
                  <a:pt x="5183189" y="8985677"/>
                </a:cubicBezTo>
                <a:cubicBezTo>
                  <a:pt x="5177932" y="8996188"/>
                  <a:pt x="5180559" y="9006700"/>
                  <a:pt x="5191071" y="9017211"/>
                </a:cubicBezTo>
                <a:cubicBezTo>
                  <a:pt x="5201582" y="9017211"/>
                  <a:pt x="5206839" y="9011954"/>
                  <a:pt x="5206839" y="9001443"/>
                </a:cubicBezTo>
                <a:cubicBezTo>
                  <a:pt x="5217351" y="8990933"/>
                  <a:pt x="5222605" y="8985677"/>
                  <a:pt x="5222605" y="8985677"/>
                </a:cubicBezTo>
                <a:cubicBezTo>
                  <a:pt x="5222605" y="8964654"/>
                  <a:pt x="5238372" y="8959399"/>
                  <a:pt x="5269906" y="8969908"/>
                </a:cubicBezTo>
                <a:cubicBezTo>
                  <a:pt x="5280418" y="8969908"/>
                  <a:pt x="5283045" y="8972538"/>
                  <a:pt x="5277791" y="8977792"/>
                </a:cubicBezTo>
                <a:cubicBezTo>
                  <a:pt x="5272536" y="8983049"/>
                  <a:pt x="5264652" y="8985677"/>
                  <a:pt x="5254140" y="8985677"/>
                </a:cubicBezTo>
                <a:cubicBezTo>
                  <a:pt x="5243629" y="8985677"/>
                  <a:pt x="5243629" y="8990933"/>
                  <a:pt x="5254140" y="9001443"/>
                </a:cubicBezTo>
                <a:lnTo>
                  <a:pt x="5238372" y="9017211"/>
                </a:lnTo>
                <a:cubicBezTo>
                  <a:pt x="5217351" y="9017211"/>
                  <a:pt x="5212094" y="9022466"/>
                  <a:pt x="5222605" y="9032978"/>
                </a:cubicBezTo>
                <a:cubicBezTo>
                  <a:pt x="5222605" y="9043489"/>
                  <a:pt x="5219978" y="9051373"/>
                  <a:pt x="5214721" y="9056628"/>
                </a:cubicBezTo>
                <a:cubicBezTo>
                  <a:pt x="5209467" y="9061885"/>
                  <a:pt x="5206839" y="9069769"/>
                  <a:pt x="5206839" y="9080278"/>
                </a:cubicBezTo>
                <a:cubicBezTo>
                  <a:pt x="5196328" y="9111813"/>
                  <a:pt x="5193700" y="9127581"/>
                  <a:pt x="5198955" y="9127581"/>
                </a:cubicBezTo>
                <a:cubicBezTo>
                  <a:pt x="5204209" y="9127581"/>
                  <a:pt x="5201582" y="9132836"/>
                  <a:pt x="5191071" y="9143348"/>
                </a:cubicBezTo>
                <a:lnTo>
                  <a:pt x="5191071" y="9159114"/>
                </a:lnTo>
                <a:lnTo>
                  <a:pt x="5191071" y="9174882"/>
                </a:lnTo>
                <a:cubicBezTo>
                  <a:pt x="5191071" y="9185394"/>
                  <a:pt x="5185816" y="9195905"/>
                  <a:pt x="5175305" y="9206417"/>
                </a:cubicBezTo>
                <a:lnTo>
                  <a:pt x="5159536" y="9237949"/>
                </a:lnTo>
                <a:lnTo>
                  <a:pt x="5167795" y="9270986"/>
                </a:lnTo>
                <a:lnTo>
                  <a:pt x="5159536" y="9269484"/>
                </a:lnTo>
                <a:lnTo>
                  <a:pt x="5143770" y="9285252"/>
                </a:lnTo>
                <a:lnTo>
                  <a:pt x="5128004" y="9301019"/>
                </a:lnTo>
                <a:lnTo>
                  <a:pt x="5112235" y="9316785"/>
                </a:lnTo>
                <a:cubicBezTo>
                  <a:pt x="5112235" y="9316785"/>
                  <a:pt x="5117492" y="9316785"/>
                  <a:pt x="5128004" y="9316785"/>
                </a:cubicBezTo>
                <a:cubicBezTo>
                  <a:pt x="5138515" y="9316785"/>
                  <a:pt x="5143770" y="9311530"/>
                  <a:pt x="5143770" y="9301019"/>
                </a:cubicBezTo>
                <a:cubicBezTo>
                  <a:pt x="5151654" y="9295764"/>
                  <a:pt x="5157894" y="9291164"/>
                  <a:pt x="5162494" y="9287223"/>
                </a:cubicBezTo>
                <a:lnTo>
                  <a:pt x="5169821" y="9279082"/>
                </a:lnTo>
                <a:lnTo>
                  <a:pt x="5173552" y="9294012"/>
                </a:lnTo>
                <a:lnTo>
                  <a:pt x="5191071" y="9285252"/>
                </a:lnTo>
                <a:cubicBezTo>
                  <a:pt x="5191071" y="9285252"/>
                  <a:pt x="5193700" y="9282625"/>
                  <a:pt x="5198955" y="9277368"/>
                </a:cubicBezTo>
                <a:cubicBezTo>
                  <a:pt x="5204209" y="9272111"/>
                  <a:pt x="5212094" y="9264229"/>
                  <a:pt x="5222605" y="9253718"/>
                </a:cubicBezTo>
                <a:cubicBezTo>
                  <a:pt x="5233117" y="9243206"/>
                  <a:pt x="5238372" y="9232695"/>
                  <a:pt x="5238372" y="9222183"/>
                </a:cubicBezTo>
                <a:cubicBezTo>
                  <a:pt x="5238372" y="9211672"/>
                  <a:pt x="5238372" y="9203789"/>
                  <a:pt x="5238372" y="9198533"/>
                </a:cubicBezTo>
                <a:cubicBezTo>
                  <a:pt x="5238372" y="9193276"/>
                  <a:pt x="5238372" y="9185394"/>
                  <a:pt x="5238372" y="9174882"/>
                </a:cubicBezTo>
                <a:cubicBezTo>
                  <a:pt x="5248885" y="9164371"/>
                  <a:pt x="5248885" y="9156486"/>
                  <a:pt x="5238372" y="9151232"/>
                </a:cubicBezTo>
                <a:cubicBezTo>
                  <a:pt x="5227860" y="9145975"/>
                  <a:pt x="5227860" y="9132836"/>
                  <a:pt x="5238372" y="9111813"/>
                </a:cubicBezTo>
                <a:lnTo>
                  <a:pt x="5254140" y="9064512"/>
                </a:lnTo>
                <a:cubicBezTo>
                  <a:pt x="5264652" y="9064512"/>
                  <a:pt x="5267279" y="9069769"/>
                  <a:pt x="5262024" y="9080278"/>
                </a:cubicBezTo>
                <a:cubicBezTo>
                  <a:pt x="5256767" y="9090790"/>
                  <a:pt x="5254140" y="9101301"/>
                  <a:pt x="5254140" y="9111813"/>
                </a:cubicBezTo>
                <a:cubicBezTo>
                  <a:pt x="5254140" y="9122325"/>
                  <a:pt x="5259395" y="9127581"/>
                  <a:pt x="5269906" y="9127581"/>
                </a:cubicBezTo>
                <a:lnTo>
                  <a:pt x="5285675" y="9096047"/>
                </a:lnTo>
                <a:cubicBezTo>
                  <a:pt x="5285675" y="9096047"/>
                  <a:pt x="5288302" y="9093419"/>
                  <a:pt x="5293557" y="9088163"/>
                </a:cubicBezTo>
                <a:cubicBezTo>
                  <a:pt x="5298814" y="9082906"/>
                  <a:pt x="5301441" y="9080278"/>
                  <a:pt x="5301441" y="9080278"/>
                </a:cubicBezTo>
                <a:cubicBezTo>
                  <a:pt x="5311952" y="9069769"/>
                  <a:pt x="5317209" y="9056628"/>
                  <a:pt x="5317209" y="9040862"/>
                </a:cubicBezTo>
                <a:cubicBezTo>
                  <a:pt x="5317209" y="9025093"/>
                  <a:pt x="5314580" y="9014584"/>
                  <a:pt x="5309325" y="9009327"/>
                </a:cubicBezTo>
                <a:cubicBezTo>
                  <a:pt x="5304068" y="9004070"/>
                  <a:pt x="5301441" y="8996188"/>
                  <a:pt x="5301441" y="8985677"/>
                </a:cubicBezTo>
                <a:lnTo>
                  <a:pt x="5269906" y="8954142"/>
                </a:lnTo>
                <a:lnTo>
                  <a:pt x="5269906" y="8922607"/>
                </a:lnTo>
                <a:lnTo>
                  <a:pt x="5283922" y="8922607"/>
                </a:lnTo>
                <a:lnTo>
                  <a:pt x="5283704" y="8920637"/>
                </a:lnTo>
                <a:cubicBezTo>
                  <a:pt x="5282391" y="8914069"/>
                  <a:pt x="5280418" y="8906841"/>
                  <a:pt x="5277791" y="8898957"/>
                </a:cubicBezTo>
                <a:cubicBezTo>
                  <a:pt x="5272536" y="8883191"/>
                  <a:pt x="5275163" y="8875307"/>
                  <a:pt x="5285675" y="8875307"/>
                </a:cubicBezTo>
                <a:lnTo>
                  <a:pt x="5269906" y="8828006"/>
                </a:lnTo>
                <a:cubicBezTo>
                  <a:pt x="5269906" y="8828006"/>
                  <a:pt x="5264652" y="8828006"/>
                  <a:pt x="5254140" y="8828006"/>
                </a:cubicBezTo>
                <a:cubicBezTo>
                  <a:pt x="5243629" y="8828006"/>
                  <a:pt x="5238372" y="8828006"/>
                  <a:pt x="5238372" y="8828006"/>
                </a:cubicBezTo>
                <a:cubicBezTo>
                  <a:pt x="5238372" y="8817494"/>
                  <a:pt x="5238372" y="8812237"/>
                  <a:pt x="5238372" y="8812237"/>
                </a:cubicBezTo>
                <a:cubicBezTo>
                  <a:pt x="5248885" y="8812237"/>
                  <a:pt x="5254140" y="8812237"/>
                  <a:pt x="5254140" y="8812237"/>
                </a:cubicBezTo>
                <a:cubicBezTo>
                  <a:pt x="5254140" y="8812237"/>
                  <a:pt x="5259395" y="8806983"/>
                  <a:pt x="5269906" y="8796471"/>
                </a:cubicBezTo>
                <a:cubicBezTo>
                  <a:pt x="5280418" y="8785960"/>
                  <a:pt x="5280418" y="8775450"/>
                  <a:pt x="5269906" y="8764937"/>
                </a:cubicBezTo>
                <a:lnTo>
                  <a:pt x="5254140" y="8764937"/>
                </a:lnTo>
                <a:lnTo>
                  <a:pt x="5254140" y="8780705"/>
                </a:lnTo>
                <a:lnTo>
                  <a:pt x="5238372" y="8780705"/>
                </a:lnTo>
                <a:cubicBezTo>
                  <a:pt x="5238372" y="8770193"/>
                  <a:pt x="5238372" y="8762309"/>
                  <a:pt x="5238372" y="8757052"/>
                </a:cubicBezTo>
                <a:cubicBezTo>
                  <a:pt x="5238372" y="8751798"/>
                  <a:pt x="5235744" y="8749170"/>
                  <a:pt x="5230490" y="8749170"/>
                </a:cubicBezTo>
                <a:cubicBezTo>
                  <a:pt x="5225233" y="8749170"/>
                  <a:pt x="5222605" y="8754425"/>
                  <a:pt x="5222605" y="8764937"/>
                </a:cubicBezTo>
                <a:cubicBezTo>
                  <a:pt x="5222605" y="8775450"/>
                  <a:pt x="5214721" y="8785960"/>
                  <a:pt x="5198955" y="8796471"/>
                </a:cubicBezTo>
                <a:cubicBezTo>
                  <a:pt x="5183189" y="8806983"/>
                  <a:pt x="5177932" y="8817494"/>
                  <a:pt x="5183189" y="8828006"/>
                </a:cubicBezTo>
                <a:cubicBezTo>
                  <a:pt x="5188444" y="8838517"/>
                  <a:pt x="5185816" y="8846399"/>
                  <a:pt x="5175305" y="8851656"/>
                </a:cubicBezTo>
                <a:cubicBezTo>
                  <a:pt x="5164793" y="8856913"/>
                  <a:pt x="5154282" y="8859540"/>
                  <a:pt x="5143770" y="8859540"/>
                </a:cubicBezTo>
                <a:cubicBezTo>
                  <a:pt x="5133258" y="8859540"/>
                  <a:pt x="5128004" y="8870050"/>
                  <a:pt x="5128004" y="8891073"/>
                </a:cubicBezTo>
                <a:cubicBezTo>
                  <a:pt x="5128004" y="8912098"/>
                  <a:pt x="5122747" y="8919980"/>
                  <a:pt x="5112235" y="8914725"/>
                </a:cubicBezTo>
                <a:cubicBezTo>
                  <a:pt x="5101724" y="8909469"/>
                  <a:pt x="5096469" y="8912098"/>
                  <a:pt x="5096469" y="8922607"/>
                </a:cubicBezTo>
                <a:lnTo>
                  <a:pt x="5096469" y="8906841"/>
                </a:lnTo>
                <a:cubicBezTo>
                  <a:pt x="5096469" y="8885818"/>
                  <a:pt x="5104353" y="8856913"/>
                  <a:pt x="5120120" y="8820122"/>
                </a:cubicBezTo>
                <a:cubicBezTo>
                  <a:pt x="5135886" y="8783332"/>
                  <a:pt x="5143770" y="8759682"/>
                  <a:pt x="5143770" y="8749170"/>
                </a:cubicBezTo>
                <a:lnTo>
                  <a:pt x="5128004" y="8733402"/>
                </a:lnTo>
                <a:cubicBezTo>
                  <a:pt x="5117492" y="8743913"/>
                  <a:pt x="5112235" y="8754425"/>
                  <a:pt x="5112235" y="8764937"/>
                </a:cubicBezTo>
                <a:cubicBezTo>
                  <a:pt x="5112235" y="8775450"/>
                  <a:pt x="5109608" y="8780705"/>
                  <a:pt x="5104353" y="8780705"/>
                </a:cubicBezTo>
                <a:cubicBezTo>
                  <a:pt x="5099097" y="8780705"/>
                  <a:pt x="5096469" y="8785960"/>
                  <a:pt x="5096469" y="8796471"/>
                </a:cubicBezTo>
                <a:lnTo>
                  <a:pt x="5096469" y="8749170"/>
                </a:lnTo>
                <a:lnTo>
                  <a:pt x="5096469" y="8733402"/>
                </a:lnTo>
                <a:cubicBezTo>
                  <a:pt x="5106981" y="8701869"/>
                  <a:pt x="5112235" y="8675590"/>
                  <a:pt x="5112235" y="8654566"/>
                </a:cubicBezTo>
                <a:cubicBezTo>
                  <a:pt x="5101724" y="8644057"/>
                  <a:pt x="5091212" y="8644057"/>
                  <a:pt x="5080701" y="8654566"/>
                </a:cubicBezTo>
                <a:lnTo>
                  <a:pt x="5080701" y="8638800"/>
                </a:lnTo>
                <a:cubicBezTo>
                  <a:pt x="5091212" y="8617777"/>
                  <a:pt x="5099097" y="8612522"/>
                  <a:pt x="5104353" y="8623034"/>
                </a:cubicBezTo>
                <a:cubicBezTo>
                  <a:pt x="5109608" y="8633543"/>
                  <a:pt x="5117492" y="8638800"/>
                  <a:pt x="5128004" y="8638800"/>
                </a:cubicBezTo>
                <a:cubicBezTo>
                  <a:pt x="5128004" y="8638800"/>
                  <a:pt x="5133258" y="8638800"/>
                  <a:pt x="5143770" y="8638800"/>
                </a:cubicBezTo>
                <a:cubicBezTo>
                  <a:pt x="5143770" y="8649312"/>
                  <a:pt x="5149025" y="8649312"/>
                  <a:pt x="5159536" y="8638800"/>
                </a:cubicBezTo>
                <a:lnTo>
                  <a:pt x="5159536" y="8670335"/>
                </a:lnTo>
                <a:cubicBezTo>
                  <a:pt x="5138515" y="8712379"/>
                  <a:pt x="5143770" y="8733402"/>
                  <a:pt x="5175305" y="8733402"/>
                </a:cubicBezTo>
                <a:lnTo>
                  <a:pt x="5159536" y="8796471"/>
                </a:lnTo>
                <a:lnTo>
                  <a:pt x="5159536" y="8812237"/>
                </a:lnTo>
                <a:cubicBezTo>
                  <a:pt x="5170048" y="8822749"/>
                  <a:pt x="5180559" y="8817494"/>
                  <a:pt x="5191071" y="8796471"/>
                </a:cubicBezTo>
                <a:lnTo>
                  <a:pt x="5191071" y="8764937"/>
                </a:lnTo>
                <a:cubicBezTo>
                  <a:pt x="5212094" y="8722892"/>
                  <a:pt x="5227860" y="8712379"/>
                  <a:pt x="5238372" y="8733402"/>
                </a:cubicBezTo>
                <a:lnTo>
                  <a:pt x="5254140" y="8733402"/>
                </a:lnTo>
                <a:cubicBezTo>
                  <a:pt x="5254140" y="8733402"/>
                  <a:pt x="5256767" y="8730775"/>
                  <a:pt x="5262024" y="8725520"/>
                </a:cubicBezTo>
                <a:cubicBezTo>
                  <a:pt x="5267279" y="8720263"/>
                  <a:pt x="5275163" y="8712379"/>
                  <a:pt x="5285675" y="8701869"/>
                </a:cubicBezTo>
                <a:cubicBezTo>
                  <a:pt x="5296186" y="8691358"/>
                  <a:pt x="5301441" y="8680846"/>
                  <a:pt x="5301441" y="8670335"/>
                </a:cubicBezTo>
                <a:cubicBezTo>
                  <a:pt x="5311952" y="8680846"/>
                  <a:pt x="5317209" y="8686101"/>
                  <a:pt x="5317209" y="8686101"/>
                </a:cubicBezTo>
                <a:lnTo>
                  <a:pt x="5332976" y="8686101"/>
                </a:lnTo>
                <a:cubicBezTo>
                  <a:pt x="5332976" y="8675590"/>
                  <a:pt x="5330348" y="8667707"/>
                  <a:pt x="5325091" y="8662451"/>
                </a:cubicBezTo>
                <a:cubicBezTo>
                  <a:pt x="5319837" y="8657196"/>
                  <a:pt x="5319837" y="8651939"/>
                  <a:pt x="5325091" y="8646684"/>
                </a:cubicBezTo>
                <a:cubicBezTo>
                  <a:pt x="5330348" y="8641428"/>
                  <a:pt x="5338230" y="8638800"/>
                  <a:pt x="5348742" y="8638800"/>
                </a:cubicBezTo>
                <a:cubicBezTo>
                  <a:pt x="5348742" y="8638800"/>
                  <a:pt x="5351371" y="8636173"/>
                  <a:pt x="5356626" y="8630916"/>
                </a:cubicBezTo>
                <a:cubicBezTo>
                  <a:pt x="5361881" y="8625661"/>
                  <a:pt x="5369765" y="8617777"/>
                  <a:pt x="5380276" y="8607266"/>
                </a:cubicBezTo>
                <a:cubicBezTo>
                  <a:pt x="5390788" y="8586245"/>
                  <a:pt x="5396045" y="8570476"/>
                  <a:pt x="5396045" y="8559965"/>
                </a:cubicBezTo>
                <a:cubicBezTo>
                  <a:pt x="5385533" y="8549453"/>
                  <a:pt x="5380276" y="8538942"/>
                  <a:pt x="5380276" y="8528430"/>
                </a:cubicBezTo>
                <a:lnTo>
                  <a:pt x="5364510" y="8528430"/>
                </a:lnTo>
                <a:cubicBezTo>
                  <a:pt x="5343487" y="8538942"/>
                  <a:pt x="5327721" y="8549453"/>
                  <a:pt x="5317209" y="8559965"/>
                </a:cubicBezTo>
                <a:cubicBezTo>
                  <a:pt x="5306696" y="8580988"/>
                  <a:pt x="5298814" y="8591499"/>
                  <a:pt x="5293557" y="8591499"/>
                </a:cubicBezTo>
                <a:cubicBezTo>
                  <a:pt x="5288302" y="8591499"/>
                  <a:pt x="5288302" y="8586245"/>
                  <a:pt x="5293557" y="8575731"/>
                </a:cubicBezTo>
                <a:cubicBezTo>
                  <a:pt x="5298814" y="8565222"/>
                  <a:pt x="5296186" y="8554710"/>
                  <a:pt x="5285675" y="8544198"/>
                </a:cubicBezTo>
                <a:cubicBezTo>
                  <a:pt x="5285675" y="8544198"/>
                  <a:pt x="5285675" y="8538942"/>
                  <a:pt x="5285675" y="8528430"/>
                </a:cubicBezTo>
                <a:cubicBezTo>
                  <a:pt x="5285675" y="8538942"/>
                  <a:pt x="5290929" y="8544198"/>
                  <a:pt x="5301441" y="8544198"/>
                </a:cubicBezTo>
                <a:cubicBezTo>
                  <a:pt x="5301441" y="8544198"/>
                  <a:pt x="5301441" y="8538942"/>
                  <a:pt x="5301441" y="8528430"/>
                </a:cubicBezTo>
                <a:lnTo>
                  <a:pt x="5301441" y="8496896"/>
                </a:lnTo>
                <a:cubicBezTo>
                  <a:pt x="5301441" y="8496896"/>
                  <a:pt x="5304068" y="8491641"/>
                  <a:pt x="5309325" y="8481129"/>
                </a:cubicBezTo>
                <a:cubicBezTo>
                  <a:pt x="5314580" y="8470618"/>
                  <a:pt x="5317209" y="8460106"/>
                  <a:pt x="5317209" y="8449595"/>
                </a:cubicBezTo>
                <a:cubicBezTo>
                  <a:pt x="5317209" y="8418060"/>
                  <a:pt x="5322464" y="8397039"/>
                  <a:pt x="5332976" y="8386526"/>
                </a:cubicBezTo>
                <a:cubicBezTo>
                  <a:pt x="5343487" y="8376016"/>
                  <a:pt x="5338230" y="8370759"/>
                  <a:pt x="5317209" y="8370759"/>
                </a:cubicBezTo>
                <a:lnTo>
                  <a:pt x="5332976" y="8339226"/>
                </a:lnTo>
                <a:lnTo>
                  <a:pt x="5364510" y="8323459"/>
                </a:lnTo>
                <a:lnTo>
                  <a:pt x="5364510" y="8213089"/>
                </a:lnTo>
                <a:cubicBezTo>
                  <a:pt x="5364510" y="8181555"/>
                  <a:pt x="5364510" y="8152650"/>
                  <a:pt x="5364510" y="8126369"/>
                </a:cubicBezTo>
                <a:cubicBezTo>
                  <a:pt x="5364510" y="8113231"/>
                  <a:pt x="5364510" y="8102062"/>
                  <a:pt x="5364510" y="8092864"/>
                </a:cubicBezTo>
                <a:lnTo>
                  <a:pt x="5364510" y="8086952"/>
                </a:lnTo>
                <a:lnTo>
                  <a:pt x="5364510" y="8071185"/>
                </a:lnTo>
                <a:lnTo>
                  <a:pt x="5364510" y="8039652"/>
                </a:lnTo>
                <a:lnTo>
                  <a:pt x="5348742" y="8008117"/>
                </a:lnTo>
                <a:cubicBezTo>
                  <a:pt x="5359253" y="7997606"/>
                  <a:pt x="5364510" y="7997606"/>
                  <a:pt x="5364510" y="8008117"/>
                </a:cubicBezTo>
                <a:lnTo>
                  <a:pt x="5380276" y="8008117"/>
                </a:lnTo>
                <a:cubicBezTo>
                  <a:pt x="5380276" y="7997606"/>
                  <a:pt x="5380276" y="7992349"/>
                  <a:pt x="5380276" y="7992349"/>
                </a:cubicBezTo>
                <a:cubicBezTo>
                  <a:pt x="5390788" y="7992349"/>
                  <a:pt x="5390788" y="7987094"/>
                  <a:pt x="5380276" y="7976583"/>
                </a:cubicBezTo>
                <a:lnTo>
                  <a:pt x="5411811" y="7913513"/>
                </a:lnTo>
                <a:cubicBezTo>
                  <a:pt x="5411811" y="7913513"/>
                  <a:pt x="5417066" y="7908259"/>
                  <a:pt x="5427577" y="7897746"/>
                </a:cubicBezTo>
                <a:cubicBezTo>
                  <a:pt x="5427577" y="7834678"/>
                  <a:pt x="5438089" y="7803144"/>
                  <a:pt x="5459112" y="7803144"/>
                </a:cubicBezTo>
                <a:cubicBezTo>
                  <a:pt x="5459112" y="7792634"/>
                  <a:pt x="5456485" y="7790007"/>
                  <a:pt x="5451228" y="7795262"/>
                </a:cubicBezTo>
                <a:cubicBezTo>
                  <a:pt x="5445973" y="7800515"/>
                  <a:pt x="5443346" y="7797888"/>
                  <a:pt x="5443346" y="7787377"/>
                </a:cubicBezTo>
                <a:cubicBezTo>
                  <a:pt x="5443346" y="7787377"/>
                  <a:pt x="5448600" y="7782123"/>
                  <a:pt x="5459112" y="7771611"/>
                </a:cubicBezTo>
                <a:lnTo>
                  <a:pt x="5459112" y="7755843"/>
                </a:lnTo>
                <a:cubicBezTo>
                  <a:pt x="5469623" y="7745331"/>
                  <a:pt x="5474880" y="7740076"/>
                  <a:pt x="5474880" y="7740076"/>
                </a:cubicBezTo>
                <a:cubicBezTo>
                  <a:pt x="5474880" y="7729564"/>
                  <a:pt x="5472251" y="7726937"/>
                  <a:pt x="5466996" y="7732192"/>
                </a:cubicBezTo>
                <a:cubicBezTo>
                  <a:pt x="5461741" y="7737449"/>
                  <a:pt x="5459112" y="7742704"/>
                  <a:pt x="5459112" y="7747959"/>
                </a:cubicBezTo>
                <a:cubicBezTo>
                  <a:pt x="5459112" y="7753214"/>
                  <a:pt x="5453857" y="7755843"/>
                  <a:pt x="5443346" y="7755843"/>
                </a:cubicBezTo>
                <a:lnTo>
                  <a:pt x="5443346" y="7771611"/>
                </a:lnTo>
                <a:cubicBezTo>
                  <a:pt x="5443346" y="7782123"/>
                  <a:pt x="5438089" y="7787377"/>
                  <a:pt x="5427577" y="7787377"/>
                </a:cubicBezTo>
                <a:cubicBezTo>
                  <a:pt x="5417066" y="7787377"/>
                  <a:pt x="5411811" y="7797888"/>
                  <a:pt x="5411811" y="7818912"/>
                </a:cubicBezTo>
                <a:cubicBezTo>
                  <a:pt x="5411811" y="7818912"/>
                  <a:pt x="5411811" y="7821538"/>
                  <a:pt x="5411811" y="7826795"/>
                </a:cubicBezTo>
                <a:cubicBezTo>
                  <a:pt x="5411811" y="7832051"/>
                  <a:pt x="5406556" y="7834678"/>
                  <a:pt x="5396045" y="7834678"/>
                </a:cubicBezTo>
                <a:lnTo>
                  <a:pt x="5380276" y="7850446"/>
                </a:lnTo>
                <a:lnTo>
                  <a:pt x="5364510" y="7897746"/>
                </a:lnTo>
                <a:lnTo>
                  <a:pt x="5364510" y="7913513"/>
                </a:lnTo>
                <a:lnTo>
                  <a:pt x="5348742" y="7913513"/>
                </a:lnTo>
                <a:cubicBezTo>
                  <a:pt x="5338230" y="7913513"/>
                  <a:pt x="5330348" y="7918770"/>
                  <a:pt x="5325091" y="7929282"/>
                </a:cubicBezTo>
                <a:cubicBezTo>
                  <a:pt x="5319837" y="7939794"/>
                  <a:pt x="5311952" y="7950304"/>
                  <a:pt x="5301441" y="7960814"/>
                </a:cubicBezTo>
                <a:cubicBezTo>
                  <a:pt x="5290929" y="7971327"/>
                  <a:pt x="5285675" y="7987094"/>
                  <a:pt x="5285675" y="8008117"/>
                </a:cubicBezTo>
                <a:cubicBezTo>
                  <a:pt x="5285675" y="8018628"/>
                  <a:pt x="5283045" y="8026512"/>
                  <a:pt x="5277791" y="8031768"/>
                </a:cubicBezTo>
                <a:cubicBezTo>
                  <a:pt x="5272536" y="8037023"/>
                  <a:pt x="5269906" y="8044907"/>
                  <a:pt x="5269906" y="8055418"/>
                </a:cubicBezTo>
                <a:cubicBezTo>
                  <a:pt x="5259395" y="8065929"/>
                  <a:pt x="5254140" y="8060675"/>
                  <a:pt x="5254140" y="8039652"/>
                </a:cubicBezTo>
                <a:cubicBezTo>
                  <a:pt x="5254140" y="8039652"/>
                  <a:pt x="5254140" y="8037023"/>
                  <a:pt x="5254140" y="8031768"/>
                </a:cubicBezTo>
                <a:cubicBezTo>
                  <a:pt x="5254140" y="8026512"/>
                  <a:pt x="5254140" y="8018628"/>
                  <a:pt x="5254140" y="8008117"/>
                </a:cubicBezTo>
                <a:cubicBezTo>
                  <a:pt x="5285675" y="7987094"/>
                  <a:pt x="5301441" y="7955560"/>
                  <a:pt x="5301441" y="7913513"/>
                </a:cubicBezTo>
                <a:cubicBezTo>
                  <a:pt x="5301441" y="7903003"/>
                  <a:pt x="5306696" y="7895120"/>
                  <a:pt x="5317209" y="7889863"/>
                </a:cubicBezTo>
                <a:cubicBezTo>
                  <a:pt x="5327721" y="7884609"/>
                  <a:pt x="5332976" y="7876723"/>
                  <a:pt x="5332976" y="7866212"/>
                </a:cubicBezTo>
                <a:lnTo>
                  <a:pt x="5348742" y="7866212"/>
                </a:lnTo>
                <a:cubicBezTo>
                  <a:pt x="5359253" y="7866212"/>
                  <a:pt x="5369765" y="7855701"/>
                  <a:pt x="5380276" y="7834678"/>
                </a:cubicBezTo>
                <a:lnTo>
                  <a:pt x="5367663" y="7822065"/>
                </a:lnTo>
                <a:lnTo>
                  <a:pt x="5380276" y="7803144"/>
                </a:lnTo>
                <a:lnTo>
                  <a:pt x="5380276" y="7771611"/>
                </a:lnTo>
                <a:cubicBezTo>
                  <a:pt x="5369765" y="7771611"/>
                  <a:pt x="5369765" y="7755843"/>
                  <a:pt x="5380276" y="7724307"/>
                </a:cubicBezTo>
                <a:cubicBezTo>
                  <a:pt x="5380276" y="7713799"/>
                  <a:pt x="5380276" y="7703287"/>
                  <a:pt x="5380276" y="7692776"/>
                </a:cubicBezTo>
                <a:cubicBezTo>
                  <a:pt x="5380276" y="7682263"/>
                  <a:pt x="5375022" y="7671753"/>
                  <a:pt x="5364510" y="7661240"/>
                </a:cubicBezTo>
                <a:cubicBezTo>
                  <a:pt x="5322464" y="7598172"/>
                  <a:pt x="5290929" y="7603429"/>
                  <a:pt x="5269906" y="7677006"/>
                </a:cubicBezTo>
                <a:cubicBezTo>
                  <a:pt x="5280418" y="7698030"/>
                  <a:pt x="5285675" y="7708542"/>
                  <a:pt x="5285675" y="7708542"/>
                </a:cubicBezTo>
                <a:lnTo>
                  <a:pt x="5285675" y="7724307"/>
                </a:lnTo>
                <a:lnTo>
                  <a:pt x="5269906" y="7740076"/>
                </a:lnTo>
                <a:cubicBezTo>
                  <a:pt x="5259395" y="7740076"/>
                  <a:pt x="5254140" y="7740076"/>
                  <a:pt x="5254140" y="7740076"/>
                </a:cubicBezTo>
                <a:cubicBezTo>
                  <a:pt x="5254140" y="7740076"/>
                  <a:pt x="5248885" y="7745331"/>
                  <a:pt x="5238372" y="7755843"/>
                </a:cubicBezTo>
                <a:cubicBezTo>
                  <a:pt x="5238372" y="7766355"/>
                  <a:pt x="5233117" y="7766355"/>
                  <a:pt x="5222605" y="7755843"/>
                </a:cubicBezTo>
                <a:lnTo>
                  <a:pt x="5222605" y="7787377"/>
                </a:lnTo>
                <a:cubicBezTo>
                  <a:pt x="5222605" y="7808400"/>
                  <a:pt x="5222605" y="7818912"/>
                  <a:pt x="5222605" y="7818912"/>
                </a:cubicBezTo>
                <a:cubicBezTo>
                  <a:pt x="5222605" y="7818912"/>
                  <a:pt x="5238372" y="7805772"/>
                  <a:pt x="5269906" y="7779493"/>
                </a:cubicBezTo>
                <a:cubicBezTo>
                  <a:pt x="5301441" y="7753214"/>
                  <a:pt x="5317209" y="7740076"/>
                  <a:pt x="5317209" y="7740076"/>
                </a:cubicBezTo>
                <a:cubicBezTo>
                  <a:pt x="5327721" y="7740076"/>
                  <a:pt x="5306696" y="7766355"/>
                  <a:pt x="5254140" y="7818912"/>
                </a:cubicBezTo>
                <a:cubicBezTo>
                  <a:pt x="5222605" y="7850446"/>
                  <a:pt x="5201582" y="7887236"/>
                  <a:pt x="5191071" y="7929282"/>
                </a:cubicBezTo>
                <a:cubicBezTo>
                  <a:pt x="5191071" y="7950304"/>
                  <a:pt x="5196328" y="7966070"/>
                  <a:pt x="5206839" y="7976583"/>
                </a:cubicBezTo>
                <a:cubicBezTo>
                  <a:pt x="5217351" y="7976583"/>
                  <a:pt x="5222605" y="7979211"/>
                  <a:pt x="5222605" y="7984467"/>
                </a:cubicBezTo>
                <a:cubicBezTo>
                  <a:pt x="5222605" y="7989721"/>
                  <a:pt x="5222605" y="7997606"/>
                  <a:pt x="5222605" y="8008117"/>
                </a:cubicBezTo>
                <a:cubicBezTo>
                  <a:pt x="5212094" y="8018628"/>
                  <a:pt x="5196328" y="8031768"/>
                  <a:pt x="5175305" y="8047534"/>
                </a:cubicBezTo>
                <a:cubicBezTo>
                  <a:pt x="5154282" y="8063302"/>
                  <a:pt x="5138515" y="8071185"/>
                  <a:pt x="5128004" y="8071185"/>
                </a:cubicBezTo>
                <a:cubicBezTo>
                  <a:pt x="5117492" y="8071185"/>
                  <a:pt x="5109608" y="8076441"/>
                  <a:pt x="5104353" y="8086952"/>
                </a:cubicBezTo>
                <a:cubicBezTo>
                  <a:pt x="5099097" y="8097464"/>
                  <a:pt x="5091212" y="8097464"/>
                  <a:pt x="5080701" y="8086952"/>
                </a:cubicBezTo>
                <a:cubicBezTo>
                  <a:pt x="5080701" y="8076441"/>
                  <a:pt x="5070189" y="8065929"/>
                  <a:pt x="5049168" y="8055418"/>
                </a:cubicBezTo>
                <a:cubicBezTo>
                  <a:pt x="5049168" y="8055418"/>
                  <a:pt x="5043911" y="8055418"/>
                  <a:pt x="5033399" y="8055418"/>
                </a:cubicBezTo>
                <a:cubicBezTo>
                  <a:pt x="5022888" y="8055418"/>
                  <a:pt x="5017634" y="8055418"/>
                  <a:pt x="5017634" y="8055418"/>
                </a:cubicBezTo>
                <a:cubicBezTo>
                  <a:pt x="5007122" y="8044907"/>
                  <a:pt x="5001865" y="8047534"/>
                  <a:pt x="5001865" y="8063302"/>
                </a:cubicBezTo>
                <a:cubicBezTo>
                  <a:pt x="5001865" y="8079069"/>
                  <a:pt x="4996611" y="8102719"/>
                  <a:pt x="4986099" y="8134253"/>
                </a:cubicBezTo>
                <a:lnTo>
                  <a:pt x="4986099" y="8213089"/>
                </a:lnTo>
                <a:lnTo>
                  <a:pt x="5017634" y="8181555"/>
                </a:lnTo>
                <a:lnTo>
                  <a:pt x="5033399" y="8150020"/>
                </a:lnTo>
                <a:lnTo>
                  <a:pt x="5033399" y="8197323"/>
                </a:lnTo>
                <a:lnTo>
                  <a:pt x="5033399" y="8228856"/>
                </a:lnTo>
                <a:lnTo>
                  <a:pt x="5001865" y="8276158"/>
                </a:lnTo>
                <a:lnTo>
                  <a:pt x="4938798" y="8323459"/>
                </a:lnTo>
                <a:cubicBezTo>
                  <a:pt x="4907264" y="8333971"/>
                  <a:pt x="4886241" y="8339226"/>
                  <a:pt x="4875728" y="8339226"/>
                </a:cubicBezTo>
                <a:cubicBezTo>
                  <a:pt x="4844194" y="8349739"/>
                  <a:pt x="4838940" y="8365505"/>
                  <a:pt x="4859962" y="8386526"/>
                </a:cubicBezTo>
                <a:cubicBezTo>
                  <a:pt x="4870472" y="8397039"/>
                  <a:pt x="4870472" y="8407551"/>
                  <a:pt x="4859962" y="8418060"/>
                </a:cubicBezTo>
                <a:lnTo>
                  <a:pt x="4844194" y="8418060"/>
                </a:lnTo>
                <a:lnTo>
                  <a:pt x="4812662" y="8433828"/>
                </a:lnTo>
                <a:cubicBezTo>
                  <a:pt x="4802150" y="8454851"/>
                  <a:pt x="4791639" y="8465361"/>
                  <a:pt x="4781127" y="8465361"/>
                </a:cubicBezTo>
                <a:lnTo>
                  <a:pt x="4781127" y="8418060"/>
                </a:lnTo>
                <a:lnTo>
                  <a:pt x="4781127" y="8402294"/>
                </a:lnTo>
                <a:cubicBezTo>
                  <a:pt x="4770616" y="8402294"/>
                  <a:pt x="4754849" y="8428574"/>
                  <a:pt x="4733826" y="8481129"/>
                </a:cubicBezTo>
                <a:lnTo>
                  <a:pt x="4718058" y="8481129"/>
                </a:lnTo>
                <a:lnTo>
                  <a:pt x="4702291" y="8559965"/>
                </a:lnTo>
                <a:lnTo>
                  <a:pt x="4686523" y="8559965"/>
                </a:lnTo>
                <a:cubicBezTo>
                  <a:pt x="4676014" y="8580988"/>
                  <a:pt x="4676014" y="8591499"/>
                  <a:pt x="4686523" y="8591499"/>
                </a:cubicBezTo>
                <a:lnTo>
                  <a:pt x="4670757" y="8607266"/>
                </a:lnTo>
                <a:cubicBezTo>
                  <a:pt x="4660246" y="8607266"/>
                  <a:pt x="4654988" y="8607266"/>
                  <a:pt x="4654988" y="8607266"/>
                </a:cubicBezTo>
                <a:cubicBezTo>
                  <a:pt x="4644479" y="8596754"/>
                  <a:pt x="4644479" y="8580988"/>
                  <a:pt x="4654988" y="8559965"/>
                </a:cubicBezTo>
                <a:lnTo>
                  <a:pt x="4686523" y="8481129"/>
                </a:lnTo>
                <a:lnTo>
                  <a:pt x="4670757" y="8481129"/>
                </a:lnTo>
                <a:cubicBezTo>
                  <a:pt x="4670757" y="8491641"/>
                  <a:pt x="4665500" y="8507409"/>
                  <a:pt x="4654988" y="8528430"/>
                </a:cubicBezTo>
                <a:cubicBezTo>
                  <a:pt x="4644479" y="8549453"/>
                  <a:pt x="4633966" y="8559965"/>
                  <a:pt x="4623456" y="8559965"/>
                </a:cubicBezTo>
                <a:cubicBezTo>
                  <a:pt x="4612945" y="8559965"/>
                  <a:pt x="4618200" y="8538942"/>
                  <a:pt x="4639223" y="8496896"/>
                </a:cubicBezTo>
                <a:cubicBezTo>
                  <a:pt x="4649734" y="8486386"/>
                  <a:pt x="4654988" y="8475875"/>
                  <a:pt x="4654988" y="8465361"/>
                </a:cubicBezTo>
                <a:cubicBezTo>
                  <a:pt x="4654988" y="8454851"/>
                  <a:pt x="4654988" y="8449595"/>
                  <a:pt x="4654988" y="8449595"/>
                </a:cubicBezTo>
                <a:cubicBezTo>
                  <a:pt x="4654988" y="8449595"/>
                  <a:pt x="4657618" y="8446967"/>
                  <a:pt x="4662873" y="8441710"/>
                </a:cubicBezTo>
                <a:cubicBezTo>
                  <a:pt x="4668130" y="8436456"/>
                  <a:pt x="4678641" y="8418060"/>
                  <a:pt x="4694408" y="8386526"/>
                </a:cubicBezTo>
                <a:cubicBezTo>
                  <a:pt x="4710174" y="8354993"/>
                  <a:pt x="4718058" y="8333971"/>
                  <a:pt x="4718058" y="8323459"/>
                </a:cubicBezTo>
                <a:lnTo>
                  <a:pt x="4686523" y="8339226"/>
                </a:lnTo>
                <a:cubicBezTo>
                  <a:pt x="4676014" y="8349739"/>
                  <a:pt x="4670757" y="8349739"/>
                  <a:pt x="4670757" y="8339226"/>
                </a:cubicBezTo>
                <a:lnTo>
                  <a:pt x="4654988" y="8370759"/>
                </a:lnTo>
                <a:cubicBezTo>
                  <a:pt x="4654988" y="8381272"/>
                  <a:pt x="4654988" y="8391782"/>
                  <a:pt x="4654988" y="8402294"/>
                </a:cubicBezTo>
                <a:cubicBezTo>
                  <a:pt x="4654988" y="8402294"/>
                  <a:pt x="4654988" y="8407551"/>
                  <a:pt x="4654988" y="8418060"/>
                </a:cubicBezTo>
                <a:cubicBezTo>
                  <a:pt x="4654988" y="8418060"/>
                  <a:pt x="4652361" y="8418060"/>
                  <a:pt x="4647107" y="8418060"/>
                </a:cubicBezTo>
                <a:cubicBezTo>
                  <a:pt x="4641850" y="8418060"/>
                  <a:pt x="4636595" y="8420690"/>
                  <a:pt x="4631338" y="8425944"/>
                </a:cubicBezTo>
                <a:cubicBezTo>
                  <a:pt x="4626084" y="8431201"/>
                  <a:pt x="4623456" y="8439083"/>
                  <a:pt x="4623456" y="8449595"/>
                </a:cubicBezTo>
                <a:lnTo>
                  <a:pt x="4623456" y="8418060"/>
                </a:lnTo>
                <a:cubicBezTo>
                  <a:pt x="4623456" y="8407551"/>
                  <a:pt x="4623456" y="8389155"/>
                  <a:pt x="4623456" y="8362876"/>
                </a:cubicBezTo>
                <a:cubicBezTo>
                  <a:pt x="4623456" y="8336598"/>
                  <a:pt x="4628713" y="8318205"/>
                  <a:pt x="4639223" y="8307691"/>
                </a:cubicBezTo>
                <a:cubicBezTo>
                  <a:pt x="4660246" y="8297182"/>
                  <a:pt x="4660246" y="8286670"/>
                  <a:pt x="4639223" y="8276158"/>
                </a:cubicBezTo>
                <a:cubicBezTo>
                  <a:pt x="4628713" y="8265647"/>
                  <a:pt x="4612945" y="8276158"/>
                  <a:pt x="4591922" y="8307691"/>
                </a:cubicBezTo>
                <a:lnTo>
                  <a:pt x="4576153" y="8433828"/>
                </a:lnTo>
                <a:cubicBezTo>
                  <a:pt x="4586665" y="8444340"/>
                  <a:pt x="4586665" y="8454851"/>
                  <a:pt x="4576153" y="8465361"/>
                </a:cubicBezTo>
                <a:cubicBezTo>
                  <a:pt x="4565644" y="8475875"/>
                  <a:pt x="4549876" y="8481129"/>
                  <a:pt x="4528853" y="8481129"/>
                </a:cubicBezTo>
                <a:cubicBezTo>
                  <a:pt x="4528853" y="8481129"/>
                  <a:pt x="4523598" y="8481129"/>
                  <a:pt x="4513086" y="8481129"/>
                </a:cubicBezTo>
                <a:cubicBezTo>
                  <a:pt x="4502575" y="8481129"/>
                  <a:pt x="4497318" y="8481129"/>
                  <a:pt x="4497318" y="8481129"/>
                </a:cubicBezTo>
                <a:cubicBezTo>
                  <a:pt x="4497318" y="8502152"/>
                  <a:pt x="4492063" y="8515291"/>
                  <a:pt x="4481551" y="8520546"/>
                </a:cubicBezTo>
                <a:cubicBezTo>
                  <a:pt x="4471040" y="8525803"/>
                  <a:pt x="4460529" y="8544198"/>
                  <a:pt x="4450017" y="8575731"/>
                </a:cubicBezTo>
                <a:cubicBezTo>
                  <a:pt x="4439506" y="8586245"/>
                  <a:pt x="4431623" y="8596754"/>
                  <a:pt x="4426367" y="8607266"/>
                </a:cubicBezTo>
                <a:cubicBezTo>
                  <a:pt x="4421110" y="8617777"/>
                  <a:pt x="4418482" y="8623034"/>
                  <a:pt x="4418482" y="8623034"/>
                </a:cubicBezTo>
                <a:cubicBezTo>
                  <a:pt x="4418482" y="8623034"/>
                  <a:pt x="4407973" y="8644057"/>
                  <a:pt x="4386950" y="8686101"/>
                </a:cubicBezTo>
                <a:lnTo>
                  <a:pt x="4339647" y="8733402"/>
                </a:lnTo>
                <a:lnTo>
                  <a:pt x="4355415" y="8670335"/>
                </a:lnTo>
                <a:cubicBezTo>
                  <a:pt x="4386950" y="8607266"/>
                  <a:pt x="4397459" y="8570476"/>
                  <a:pt x="4386950" y="8559965"/>
                </a:cubicBezTo>
                <a:cubicBezTo>
                  <a:pt x="4386950" y="8559965"/>
                  <a:pt x="4379066" y="8562594"/>
                  <a:pt x="4363297" y="8567849"/>
                </a:cubicBezTo>
                <a:cubicBezTo>
                  <a:pt x="4347531" y="8573104"/>
                  <a:pt x="4334392" y="8578360"/>
                  <a:pt x="4323881" y="8583615"/>
                </a:cubicBezTo>
                <a:cubicBezTo>
                  <a:pt x="4313369" y="8588872"/>
                  <a:pt x="4308114" y="8596754"/>
                  <a:pt x="4308114" y="8607266"/>
                </a:cubicBezTo>
                <a:cubicBezTo>
                  <a:pt x="4308114" y="8628289"/>
                  <a:pt x="4308114" y="8638800"/>
                  <a:pt x="4308114" y="8638800"/>
                </a:cubicBezTo>
                <a:cubicBezTo>
                  <a:pt x="4308114" y="8638800"/>
                  <a:pt x="4313369" y="8638800"/>
                  <a:pt x="4323881" y="8638800"/>
                </a:cubicBezTo>
                <a:cubicBezTo>
                  <a:pt x="4323881" y="8649312"/>
                  <a:pt x="4323881" y="8659823"/>
                  <a:pt x="4323881" y="8670335"/>
                </a:cubicBezTo>
                <a:lnTo>
                  <a:pt x="4292346" y="8686101"/>
                </a:lnTo>
                <a:cubicBezTo>
                  <a:pt x="4281837" y="8686101"/>
                  <a:pt x="4271323" y="8696613"/>
                  <a:pt x="4260811" y="8717636"/>
                </a:cubicBezTo>
                <a:lnTo>
                  <a:pt x="4150441" y="8812237"/>
                </a:lnTo>
                <a:cubicBezTo>
                  <a:pt x="4129418" y="8822749"/>
                  <a:pt x="4118909" y="8822749"/>
                  <a:pt x="4118909" y="8812237"/>
                </a:cubicBezTo>
                <a:cubicBezTo>
                  <a:pt x="4118909" y="8801728"/>
                  <a:pt x="4124164" y="8788587"/>
                  <a:pt x="4134675" y="8772821"/>
                </a:cubicBezTo>
                <a:cubicBezTo>
                  <a:pt x="4145187" y="8757052"/>
                  <a:pt x="4155698" y="8738659"/>
                  <a:pt x="4166209" y="8717636"/>
                </a:cubicBezTo>
                <a:cubicBezTo>
                  <a:pt x="4176721" y="8707124"/>
                  <a:pt x="4187233" y="8696613"/>
                  <a:pt x="4197744" y="8686101"/>
                </a:cubicBezTo>
                <a:cubicBezTo>
                  <a:pt x="4208256" y="8675590"/>
                  <a:pt x="4218767" y="8665078"/>
                  <a:pt x="4229277" y="8654566"/>
                </a:cubicBezTo>
                <a:lnTo>
                  <a:pt x="4260811" y="8607266"/>
                </a:lnTo>
                <a:lnTo>
                  <a:pt x="4276580" y="8591499"/>
                </a:lnTo>
                <a:cubicBezTo>
                  <a:pt x="4287089" y="8580988"/>
                  <a:pt x="4287089" y="8575731"/>
                  <a:pt x="4276580" y="8575731"/>
                </a:cubicBezTo>
                <a:cubicBezTo>
                  <a:pt x="4266068" y="8575731"/>
                  <a:pt x="4260811" y="8570476"/>
                  <a:pt x="4260811" y="8559965"/>
                </a:cubicBezTo>
                <a:cubicBezTo>
                  <a:pt x="4260811" y="8549453"/>
                  <a:pt x="4258184" y="8546826"/>
                  <a:pt x="4252929" y="8552081"/>
                </a:cubicBezTo>
                <a:cubicBezTo>
                  <a:pt x="4247673" y="8557337"/>
                  <a:pt x="4239788" y="8557337"/>
                  <a:pt x="4229277" y="8552081"/>
                </a:cubicBezTo>
                <a:cubicBezTo>
                  <a:pt x="4218767" y="8546826"/>
                  <a:pt x="4210883" y="8544198"/>
                  <a:pt x="4205626" y="8544198"/>
                </a:cubicBezTo>
                <a:cubicBezTo>
                  <a:pt x="4200372" y="8544198"/>
                  <a:pt x="4197744" y="8554710"/>
                  <a:pt x="4197744" y="8575731"/>
                </a:cubicBezTo>
                <a:lnTo>
                  <a:pt x="4213511" y="8575731"/>
                </a:lnTo>
                <a:lnTo>
                  <a:pt x="4229277" y="8591499"/>
                </a:lnTo>
                <a:cubicBezTo>
                  <a:pt x="4218767" y="8602011"/>
                  <a:pt x="4205626" y="8604638"/>
                  <a:pt x="4189860" y="8599381"/>
                </a:cubicBezTo>
                <a:cubicBezTo>
                  <a:pt x="4174094" y="8594127"/>
                  <a:pt x="4166209" y="8591499"/>
                  <a:pt x="4166209" y="8591499"/>
                </a:cubicBezTo>
                <a:lnTo>
                  <a:pt x="4103143" y="8591499"/>
                </a:lnTo>
                <a:lnTo>
                  <a:pt x="4103143" y="8654566"/>
                </a:lnTo>
                <a:cubicBezTo>
                  <a:pt x="4103143" y="8696613"/>
                  <a:pt x="4097885" y="8720263"/>
                  <a:pt x="4087374" y="8725520"/>
                </a:cubicBezTo>
                <a:cubicBezTo>
                  <a:pt x="4076863" y="8730775"/>
                  <a:pt x="4071606" y="8733402"/>
                  <a:pt x="4071606" y="8733402"/>
                </a:cubicBezTo>
                <a:lnTo>
                  <a:pt x="4040073" y="8796471"/>
                </a:lnTo>
                <a:cubicBezTo>
                  <a:pt x="4029562" y="8796471"/>
                  <a:pt x="4021677" y="8788587"/>
                  <a:pt x="4016423" y="8772821"/>
                </a:cubicBezTo>
                <a:cubicBezTo>
                  <a:pt x="4011166" y="8757052"/>
                  <a:pt x="4003282" y="8738659"/>
                  <a:pt x="3992770" y="8717636"/>
                </a:cubicBezTo>
                <a:cubicBezTo>
                  <a:pt x="3971747" y="8675590"/>
                  <a:pt x="3955981" y="8659823"/>
                  <a:pt x="3945469" y="8670335"/>
                </a:cubicBezTo>
                <a:cubicBezTo>
                  <a:pt x="3934960" y="8670335"/>
                  <a:pt x="3929703" y="8670335"/>
                  <a:pt x="3929703" y="8670335"/>
                </a:cubicBezTo>
                <a:cubicBezTo>
                  <a:pt x="3919192" y="8670335"/>
                  <a:pt x="3913935" y="8672962"/>
                  <a:pt x="3913935" y="8678217"/>
                </a:cubicBezTo>
                <a:cubicBezTo>
                  <a:pt x="3913935" y="8683474"/>
                  <a:pt x="3911308" y="8691358"/>
                  <a:pt x="3906053" y="8701869"/>
                </a:cubicBezTo>
                <a:cubicBezTo>
                  <a:pt x="3900796" y="8712379"/>
                  <a:pt x="3895541" y="8722892"/>
                  <a:pt x="3890284" y="8733402"/>
                </a:cubicBezTo>
                <a:cubicBezTo>
                  <a:pt x="3885030" y="8743913"/>
                  <a:pt x="3882403" y="8749170"/>
                  <a:pt x="3882403" y="8749170"/>
                </a:cubicBezTo>
                <a:lnTo>
                  <a:pt x="3866634" y="8749170"/>
                </a:lnTo>
                <a:cubicBezTo>
                  <a:pt x="3887657" y="8717636"/>
                  <a:pt x="3892911" y="8693985"/>
                  <a:pt x="3882403" y="8678217"/>
                </a:cubicBezTo>
                <a:cubicBezTo>
                  <a:pt x="3871891" y="8662451"/>
                  <a:pt x="3858750" y="8657196"/>
                  <a:pt x="3842984" y="8662451"/>
                </a:cubicBezTo>
                <a:cubicBezTo>
                  <a:pt x="3827217" y="8667707"/>
                  <a:pt x="3819333" y="8680846"/>
                  <a:pt x="3819333" y="8701869"/>
                </a:cubicBezTo>
                <a:cubicBezTo>
                  <a:pt x="3819333" y="8712379"/>
                  <a:pt x="3814076" y="8717636"/>
                  <a:pt x="3803567" y="8717636"/>
                </a:cubicBezTo>
                <a:cubicBezTo>
                  <a:pt x="3779915" y="8733402"/>
                  <a:pt x="3779915" y="8749170"/>
                  <a:pt x="3803567" y="8764937"/>
                </a:cubicBezTo>
                <a:lnTo>
                  <a:pt x="3819333" y="8772821"/>
                </a:lnTo>
                <a:cubicBezTo>
                  <a:pt x="3819333" y="8767564"/>
                  <a:pt x="3824590" y="8764937"/>
                  <a:pt x="3835100" y="8764937"/>
                </a:cubicBezTo>
                <a:cubicBezTo>
                  <a:pt x="3845611" y="8764937"/>
                  <a:pt x="3850867" y="8764937"/>
                  <a:pt x="3850867" y="8764937"/>
                </a:cubicBezTo>
                <a:lnTo>
                  <a:pt x="3835100" y="8780705"/>
                </a:lnTo>
                <a:lnTo>
                  <a:pt x="3850867" y="8796471"/>
                </a:lnTo>
                <a:lnTo>
                  <a:pt x="3835100" y="8828006"/>
                </a:lnTo>
                <a:lnTo>
                  <a:pt x="3803567" y="8859540"/>
                </a:lnTo>
                <a:cubicBezTo>
                  <a:pt x="3803567" y="8870050"/>
                  <a:pt x="3798310" y="8875307"/>
                  <a:pt x="3787798" y="8875307"/>
                </a:cubicBezTo>
                <a:cubicBezTo>
                  <a:pt x="3787798" y="8885818"/>
                  <a:pt x="3785171" y="8893702"/>
                  <a:pt x="3779915" y="8898957"/>
                </a:cubicBezTo>
                <a:cubicBezTo>
                  <a:pt x="3774659" y="8904214"/>
                  <a:pt x="3766776" y="8912098"/>
                  <a:pt x="3756264" y="8922607"/>
                </a:cubicBezTo>
                <a:cubicBezTo>
                  <a:pt x="3724729" y="8943631"/>
                  <a:pt x="3714220" y="8959399"/>
                  <a:pt x="3724729" y="8969908"/>
                </a:cubicBezTo>
                <a:cubicBezTo>
                  <a:pt x="3714220" y="8969908"/>
                  <a:pt x="3708963" y="8969908"/>
                  <a:pt x="3708963" y="8969908"/>
                </a:cubicBezTo>
                <a:cubicBezTo>
                  <a:pt x="3698454" y="8969908"/>
                  <a:pt x="3690569" y="8975165"/>
                  <a:pt x="3685313" y="8985677"/>
                </a:cubicBezTo>
                <a:cubicBezTo>
                  <a:pt x="3680056" y="8996188"/>
                  <a:pt x="3672174" y="8996188"/>
                  <a:pt x="3661662" y="8985677"/>
                </a:cubicBezTo>
                <a:lnTo>
                  <a:pt x="3645894" y="8985677"/>
                </a:lnTo>
                <a:cubicBezTo>
                  <a:pt x="3645894" y="8996188"/>
                  <a:pt x="3651151" y="9001443"/>
                  <a:pt x="3661662" y="9001443"/>
                </a:cubicBezTo>
                <a:cubicBezTo>
                  <a:pt x="3672174" y="9001443"/>
                  <a:pt x="3672174" y="9011954"/>
                  <a:pt x="3661662" y="9032978"/>
                </a:cubicBezTo>
                <a:lnTo>
                  <a:pt x="3661662" y="9064512"/>
                </a:lnTo>
                <a:lnTo>
                  <a:pt x="3630127" y="9080278"/>
                </a:lnTo>
                <a:lnTo>
                  <a:pt x="3582827" y="9080278"/>
                </a:lnTo>
                <a:cubicBezTo>
                  <a:pt x="3561804" y="9090790"/>
                  <a:pt x="3548664" y="9096047"/>
                  <a:pt x="3543408" y="9096047"/>
                </a:cubicBezTo>
                <a:cubicBezTo>
                  <a:pt x="3538153" y="9096047"/>
                  <a:pt x="3530269" y="9098674"/>
                  <a:pt x="3519759" y="9103929"/>
                </a:cubicBezTo>
                <a:cubicBezTo>
                  <a:pt x="3509246" y="9109186"/>
                  <a:pt x="3498735" y="9111813"/>
                  <a:pt x="3488223" y="9111813"/>
                </a:cubicBezTo>
                <a:lnTo>
                  <a:pt x="3488223" y="9143348"/>
                </a:lnTo>
                <a:cubicBezTo>
                  <a:pt x="3477714" y="9164371"/>
                  <a:pt x="3467200" y="9180137"/>
                  <a:pt x="3456691" y="9190648"/>
                </a:cubicBezTo>
                <a:cubicBezTo>
                  <a:pt x="3456691" y="9180137"/>
                  <a:pt x="3451435" y="9180137"/>
                  <a:pt x="3440922" y="9190648"/>
                </a:cubicBezTo>
                <a:lnTo>
                  <a:pt x="3456691" y="9237949"/>
                </a:lnTo>
                <a:cubicBezTo>
                  <a:pt x="3467200" y="9248461"/>
                  <a:pt x="3472456" y="9251090"/>
                  <a:pt x="3472456" y="9245833"/>
                </a:cubicBezTo>
                <a:cubicBezTo>
                  <a:pt x="3472456" y="9240579"/>
                  <a:pt x="3472456" y="9232695"/>
                  <a:pt x="3472456" y="9222183"/>
                </a:cubicBezTo>
                <a:cubicBezTo>
                  <a:pt x="3472456" y="9211672"/>
                  <a:pt x="3477714" y="9206417"/>
                  <a:pt x="3488223" y="9206417"/>
                </a:cubicBezTo>
                <a:lnTo>
                  <a:pt x="3488223" y="9190648"/>
                </a:lnTo>
                <a:cubicBezTo>
                  <a:pt x="3498735" y="9180137"/>
                  <a:pt x="3509246" y="9169625"/>
                  <a:pt x="3519759" y="9159114"/>
                </a:cubicBezTo>
                <a:lnTo>
                  <a:pt x="3519759" y="9143348"/>
                </a:lnTo>
                <a:lnTo>
                  <a:pt x="3519759" y="9127581"/>
                </a:lnTo>
                <a:cubicBezTo>
                  <a:pt x="3540781" y="9127581"/>
                  <a:pt x="3556549" y="9122325"/>
                  <a:pt x="3567058" y="9111813"/>
                </a:cubicBezTo>
                <a:lnTo>
                  <a:pt x="3598593" y="9096047"/>
                </a:lnTo>
                <a:lnTo>
                  <a:pt x="3614361" y="9096047"/>
                </a:lnTo>
                <a:cubicBezTo>
                  <a:pt x="3603849" y="9106556"/>
                  <a:pt x="3595966" y="9114440"/>
                  <a:pt x="3590711" y="9119697"/>
                </a:cubicBezTo>
                <a:cubicBezTo>
                  <a:pt x="3585454" y="9124952"/>
                  <a:pt x="3582827" y="9127581"/>
                  <a:pt x="3582827" y="9127581"/>
                </a:cubicBezTo>
                <a:cubicBezTo>
                  <a:pt x="3572315" y="9127581"/>
                  <a:pt x="3567058" y="9132836"/>
                  <a:pt x="3567058" y="9143348"/>
                </a:cubicBezTo>
                <a:lnTo>
                  <a:pt x="3535526" y="9190648"/>
                </a:lnTo>
                <a:cubicBezTo>
                  <a:pt x="3514504" y="9211672"/>
                  <a:pt x="3503992" y="9224810"/>
                  <a:pt x="3503992" y="9230067"/>
                </a:cubicBezTo>
                <a:cubicBezTo>
                  <a:pt x="3503992" y="9235322"/>
                  <a:pt x="3498735" y="9243206"/>
                  <a:pt x="3488223" y="9253718"/>
                </a:cubicBezTo>
                <a:lnTo>
                  <a:pt x="3456691" y="9301019"/>
                </a:lnTo>
                <a:cubicBezTo>
                  <a:pt x="3446179" y="9322042"/>
                  <a:pt x="3440922" y="9332553"/>
                  <a:pt x="3440922" y="9332553"/>
                </a:cubicBezTo>
                <a:cubicBezTo>
                  <a:pt x="3409387" y="9332553"/>
                  <a:pt x="3383109" y="9343065"/>
                  <a:pt x="3362087" y="9364086"/>
                </a:cubicBezTo>
                <a:lnTo>
                  <a:pt x="3362087" y="9348319"/>
                </a:lnTo>
                <a:lnTo>
                  <a:pt x="3346321" y="9316785"/>
                </a:lnTo>
                <a:cubicBezTo>
                  <a:pt x="3325298" y="9337808"/>
                  <a:pt x="3314786" y="9369342"/>
                  <a:pt x="3314786" y="9411389"/>
                </a:cubicBezTo>
                <a:cubicBezTo>
                  <a:pt x="3325298" y="9411389"/>
                  <a:pt x="3327924" y="9414016"/>
                  <a:pt x="3322671" y="9419271"/>
                </a:cubicBezTo>
                <a:cubicBezTo>
                  <a:pt x="3317414" y="9424527"/>
                  <a:pt x="3314786" y="9427155"/>
                  <a:pt x="3314786" y="9427155"/>
                </a:cubicBezTo>
                <a:lnTo>
                  <a:pt x="3283251" y="9442921"/>
                </a:lnTo>
                <a:cubicBezTo>
                  <a:pt x="3272741" y="9484969"/>
                  <a:pt x="3256974" y="9495479"/>
                  <a:pt x="3235950" y="9474456"/>
                </a:cubicBezTo>
                <a:lnTo>
                  <a:pt x="3251716" y="9458689"/>
                </a:lnTo>
                <a:cubicBezTo>
                  <a:pt x="3251716" y="9448178"/>
                  <a:pt x="3251716" y="9437666"/>
                  <a:pt x="3251716" y="9427155"/>
                </a:cubicBezTo>
                <a:cubicBezTo>
                  <a:pt x="3262229" y="9406134"/>
                  <a:pt x="3277998" y="9385109"/>
                  <a:pt x="3299020" y="9364086"/>
                </a:cubicBezTo>
                <a:cubicBezTo>
                  <a:pt x="3309529" y="9343065"/>
                  <a:pt x="3317414" y="9327296"/>
                  <a:pt x="3322671" y="9316785"/>
                </a:cubicBezTo>
                <a:cubicBezTo>
                  <a:pt x="3327924" y="9306275"/>
                  <a:pt x="3330552" y="9301019"/>
                  <a:pt x="3330552" y="9301019"/>
                </a:cubicBezTo>
                <a:cubicBezTo>
                  <a:pt x="3341064" y="9301019"/>
                  <a:pt x="3341064" y="9290507"/>
                  <a:pt x="3330552" y="9269484"/>
                </a:cubicBezTo>
                <a:lnTo>
                  <a:pt x="3314786" y="9269484"/>
                </a:lnTo>
                <a:cubicBezTo>
                  <a:pt x="3314786" y="9279998"/>
                  <a:pt x="3304274" y="9301019"/>
                  <a:pt x="3283251" y="9332553"/>
                </a:cubicBezTo>
                <a:lnTo>
                  <a:pt x="3251716" y="9427155"/>
                </a:lnTo>
                <a:cubicBezTo>
                  <a:pt x="3251716" y="9416643"/>
                  <a:pt x="3262229" y="9382481"/>
                  <a:pt x="3283251" y="9324669"/>
                </a:cubicBezTo>
                <a:cubicBezTo>
                  <a:pt x="3304274" y="9266857"/>
                  <a:pt x="3309529" y="9237949"/>
                  <a:pt x="3299020" y="9237949"/>
                </a:cubicBezTo>
                <a:lnTo>
                  <a:pt x="3299020" y="9253718"/>
                </a:lnTo>
                <a:cubicBezTo>
                  <a:pt x="3288508" y="9253718"/>
                  <a:pt x="3280624" y="9256345"/>
                  <a:pt x="3275367" y="9261600"/>
                </a:cubicBezTo>
                <a:cubicBezTo>
                  <a:pt x="3270113" y="9266857"/>
                  <a:pt x="3267485" y="9279998"/>
                  <a:pt x="3267485" y="9301019"/>
                </a:cubicBezTo>
                <a:cubicBezTo>
                  <a:pt x="3256974" y="9301019"/>
                  <a:pt x="3251716" y="9295762"/>
                  <a:pt x="3251716" y="9285252"/>
                </a:cubicBezTo>
                <a:lnTo>
                  <a:pt x="3235950" y="9301019"/>
                </a:lnTo>
                <a:cubicBezTo>
                  <a:pt x="3235950" y="9301019"/>
                  <a:pt x="3233323" y="9306275"/>
                  <a:pt x="3228066" y="9316785"/>
                </a:cubicBezTo>
                <a:cubicBezTo>
                  <a:pt x="3222811" y="9327296"/>
                  <a:pt x="3214928" y="9337808"/>
                  <a:pt x="3204416" y="9348319"/>
                </a:cubicBezTo>
                <a:cubicBezTo>
                  <a:pt x="3193904" y="9369342"/>
                  <a:pt x="3188650" y="9379854"/>
                  <a:pt x="3188650" y="9379854"/>
                </a:cubicBezTo>
                <a:lnTo>
                  <a:pt x="3172884" y="9379854"/>
                </a:lnTo>
                <a:cubicBezTo>
                  <a:pt x="3183393" y="9400877"/>
                  <a:pt x="3178138" y="9416643"/>
                  <a:pt x="3157115" y="9427155"/>
                </a:cubicBezTo>
                <a:cubicBezTo>
                  <a:pt x="3157115" y="9427155"/>
                  <a:pt x="3157115" y="9435039"/>
                  <a:pt x="3157115" y="9450805"/>
                </a:cubicBezTo>
                <a:cubicBezTo>
                  <a:pt x="3157115" y="9466574"/>
                  <a:pt x="3162372" y="9474456"/>
                  <a:pt x="3172884" y="9474456"/>
                </a:cubicBezTo>
                <a:cubicBezTo>
                  <a:pt x="3193904" y="9474456"/>
                  <a:pt x="3193904" y="9484969"/>
                  <a:pt x="3172884" y="9505990"/>
                </a:cubicBezTo>
                <a:lnTo>
                  <a:pt x="3157115" y="9521757"/>
                </a:lnTo>
                <a:lnTo>
                  <a:pt x="3141347" y="9505990"/>
                </a:lnTo>
                <a:cubicBezTo>
                  <a:pt x="3141347" y="9505990"/>
                  <a:pt x="3141347" y="9503363"/>
                  <a:pt x="3141347" y="9498106"/>
                </a:cubicBezTo>
                <a:cubicBezTo>
                  <a:pt x="3141347" y="9492851"/>
                  <a:pt x="3141347" y="9484969"/>
                  <a:pt x="3141347" y="9474456"/>
                </a:cubicBezTo>
                <a:lnTo>
                  <a:pt x="3125580" y="9474456"/>
                </a:lnTo>
                <a:cubicBezTo>
                  <a:pt x="3125580" y="9474456"/>
                  <a:pt x="3120323" y="9474456"/>
                  <a:pt x="3109814" y="9474456"/>
                </a:cubicBezTo>
                <a:lnTo>
                  <a:pt x="3109814" y="9490224"/>
                </a:lnTo>
                <a:cubicBezTo>
                  <a:pt x="3120323" y="9511247"/>
                  <a:pt x="3115071" y="9527013"/>
                  <a:pt x="3094045" y="9537525"/>
                </a:cubicBezTo>
                <a:lnTo>
                  <a:pt x="3062511" y="9537525"/>
                </a:lnTo>
                <a:cubicBezTo>
                  <a:pt x="3062511" y="9527013"/>
                  <a:pt x="3059886" y="9521757"/>
                  <a:pt x="3054629" y="9521757"/>
                </a:cubicBezTo>
                <a:cubicBezTo>
                  <a:pt x="3049372" y="9521757"/>
                  <a:pt x="3046745" y="9521757"/>
                  <a:pt x="3046745" y="9521757"/>
                </a:cubicBezTo>
                <a:lnTo>
                  <a:pt x="3015210" y="9521757"/>
                </a:lnTo>
                <a:lnTo>
                  <a:pt x="3015210" y="9505990"/>
                </a:lnTo>
                <a:lnTo>
                  <a:pt x="2999444" y="9521757"/>
                </a:lnTo>
                <a:cubicBezTo>
                  <a:pt x="2988932" y="9532270"/>
                  <a:pt x="2988932" y="9537525"/>
                  <a:pt x="2999444" y="9537525"/>
                </a:cubicBezTo>
                <a:lnTo>
                  <a:pt x="2967909" y="9584826"/>
                </a:lnTo>
                <a:cubicBezTo>
                  <a:pt x="2957398" y="9574314"/>
                  <a:pt x="2949516" y="9574314"/>
                  <a:pt x="2944259" y="9584826"/>
                </a:cubicBezTo>
                <a:cubicBezTo>
                  <a:pt x="2939002" y="9595337"/>
                  <a:pt x="2939002" y="9605849"/>
                  <a:pt x="2944259" y="9616360"/>
                </a:cubicBezTo>
                <a:cubicBezTo>
                  <a:pt x="2949516" y="9626872"/>
                  <a:pt x="2946887" y="9637383"/>
                  <a:pt x="2936374" y="9647895"/>
                </a:cubicBezTo>
                <a:lnTo>
                  <a:pt x="2920608" y="9663661"/>
                </a:lnTo>
                <a:cubicBezTo>
                  <a:pt x="2920608" y="9653150"/>
                  <a:pt x="2910097" y="9647895"/>
                  <a:pt x="2889074" y="9647895"/>
                </a:cubicBezTo>
                <a:lnTo>
                  <a:pt x="2873308" y="9663661"/>
                </a:lnTo>
                <a:cubicBezTo>
                  <a:pt x="2873308" y="9674173"/>
                  <a:pt x="2868051" y="9674173"/>
                  <a:pt x="2857539" y="9663661"/>
                </a:cubicBezTo>
                <a:cubicBezTo>
                  <a:pt x="2847027" y="9653150"/>
                  <a:pt x="2841773" y="9658407"/>
                  <a:pt x="2841773" y="9679430"/>
                </a:cubicBezTo>
                <a:lnTo>
                  <a:pt x="2857539" y="9695196"/>
                </a:lnTo>
                <a:lnTo>
                  <a:pt x="2857539" y="9758265"/>
                </a:lnTo>
                <a:cubicBezTo>
                  <a:pt x="2857539" y="9758265"/>
                  <a:pt x="2857539" y="9763520"/>
                  <a:pt x="2857539" y="9774031"/>
                </a:cubicBezTo>
                <a:lnTo>
                  <a:pt x="2857539" y="9789798"/>
                </a:lnTo>
                <a:cubicBezTo>
                  <a:pt x="2847027" y="9800311"/>
                  <a:pt x="2844401" y="9808193"/>
                  <a:pt x="2849655" y="9813448"/>
                </a:cubicBezTo>
                <a:cubicBezTo>
                  <a:pt x="2854912" y="9818705"/>
                  <a:pt x="2860166" y="9826589"/>
                  <a:pt x="2865424" y="9837101"/>
                </a:cubicBezTo>
                <a:cubicBezTo>
                  <a:pt x="2870680" y="9847612"/>
                  <a:pt x="2873308" y="9852867"/>
                  <a:pt x="2873308" y="9852867"/>
                </a:cubicBezTo>
                <a:lnTo>
                  <a:pt x="2841773" y="9852867"/>
                </a:lnTo>
                <a:cubicBezTo>
                  <a:pt x="2820751" y="9842355"/>
                  <a:pt x="2804982" y="9821332"/>
                  <a:pt x="2794473" y="9789798"/>
                </a:cubicBezTo>
                <a:lnTo>
                  <a:pt x="2778703" y="9774031"/>
                </a:lnTo>
                <a:cubicBezTo>
                  <a:pt x="2768194" y="9784543"/>
                  <a:pt x="2765565" y="9795054"/>
                  <a:pt x="2770820" y="9805566"/>
                </a:cubicBezTo>
                <a:cubicBezTo>
                  <a:pt x="2776076" y="9816077"/>
                  <a:pt x="2773447" y="9821332"/>
                  <a:pt x="2762937" y="9821332"/>
                </a:cubicBezTo>
                <a:cubicBezTo>
                  <a:pt x="2762937" y="9831844"/>
                  <a:pt x="2757681" y="9842355"/>
                  <a:pt x="2747169" y="9852867"/>
                </a:cubicBezTo>
                <a:lnTo>
                  <a:pt x="2762937" y="9884401"/>
                </a:lnTo>
                <a:cubicBezTo>
                  <a:pt x="2773447" y="9894913"/>
                  <a:pt x="2778703" y="9905424"/>
                  <a:pt x="2778703" y="9915936"/>
                </a:cubicBezTo>
                <a:lnTo>
                  <a:pt x="2778703" y="9947468"/>
                </a:lnTo>
                <a:cubicBezTo>
                  <a:pt x="2768194" y="9947468"/>
                  <a:pt x="2757681" y="9952725"/>
                  <a:pt x="2747169" y="9963237"/>
                </a:cubicBezTo>
                <a:cubicBezTo>
                  <a:pt x="2736659" y="9973748"/>
                  <a:pt x="2731403" y="9984260"/>
                  <a:pt x="2731403" y="9994771"/>
                </a:cubicBezTo>
                <a:cubicBezTo>
                  <a:pt x="2731403" y="10005283"/>
                  <a:pt x="2726146" y="10010538"/>
                  <a:pt x="2715634" y="10010538"/>
                </a:cubicBezTo>
                <a:lnTo>
                  <a:pt x="2684102" y="10010538"/>
                </a:lnTo>
                <a:cubicBezTo>
                  <a:pt x="2673590" y="10010538"/>
                  <a:pt x="2668334" y="10018422"/>
                  <a:pt x="2668334" y="10034188"/>
                </a:cubicBezTo>
                <a:cubicBezTo>
                  <a:pt x="2668334" y="10049956"/>
                  <a:pt x="2673590" y="10068352"/>
                  <a:pt x="2684102" y="10089373"/>
                </a:cubicBezTo>
                <a:cubicBezTo>
                  <a:pt x="2694612" y="10110396"/>
                  <a:pt x="2699868" y="10120908"/>
                  <a:pt x="2699868" y="10120908"/>
                </a:cubicBezTo>
                <a:cubicBezTo>
                  <a:pt x="2699868" y="10120908"/>
                  <a:pt x="2689356" y="10113024"/>
                  <a:pt x="2668334" y="10097257"/>
                </a:cubicBezTo>
                <a:cubicBezTo>
                  <a:pt x="2647311" y="10081489"/>
                  <a:pt x="2636799" y="10068352"/>
                  <a:pt x="2636799" y="10057839"/>
                </a:cubicBezTo>
                <a:lnTo>
                  <a:pt x="2621032" y="10057839"/>
                </a:lnTo>
                <a:cubicBezTo>
                  <a:pt x="2610521" y="10078862"/>
                  <a:pt x="2594755" y="10073607"/>
                  <a:pt x="2573732" y="10042072"/>
                </a:cubicBezTo>
                <a:cubicBezTo>
                  <a:pt x="2563222" y="10031561"/>
                  <a:pt x="2552710" y="10021049"/>
                  <a:pt x="2542197" y="10010538"/>
                </a:cubicBezTo>
                <a:cubicBezTo>
                  <a:pt x="2521174" y="9968492"/>
                  <a:pt x="2505409" y="9947468"/>
                  <a:pt x="2494897" y="9947468"/>
                </a:cubicBezTo>
                <a:lnTo>
                  <a:pt x="2494897" y="9931702"/>
                </a:lnTo>
                <a:cubicBezTo>
                  <a:pt x="2505409" y="9921191"/>
                  <a:pt x="2505409" y="9910681"/>
                  <a:pt x="2494897" y="9900168"/>
                </a:cubicBezTo>
                <a:cubicBezTo>
                  <a:pt x="2489640" y="9894913"/>
                  <a:pt x="2487012" y="9889656"/>
                  <a:pt x="2487012" y="9884401"/>
                </a:cubicBezTo>
                <a:lnTo>
                  <a:pt x="2494897" y="9868633"/>
                </a:lnTo>
                <a:lnTo>
                  <a:pt x="2447596" y="9915936"/>
                </a:lnTo>
                <a:lnTo>
                  <a:pt x="2463362" y="9963237"/>
                </a:lnTo>
                <a:cubicBezTo>
                  <a:pt x="2473874" y="9973748"/>
                  <a:pt x="2479131" y="9984260"/>
                  <a:pt x="2479131" y="9994771"/>
                </a:cubicBezTo>
                <a:cubicBezTo>
                  <a:pt x="2479131" y="10005283"/>
                  <a:pt x="2479131" y="10010538"/>
                  <a:pt x="2479131" y="10010538"/>
                </a:cubicBezTo>
                <a:lnTo>
                  <a:pt x="2494897" y="10042072"/>
                </a:lnTo>
                <a:cubicBezTo>
                  <a:pt x="2494897" y="10084118"/>
                  <a:pt x="2505409" y="10105139"/>
                  <a:pt x="2526431" y="10105139"/>
                </a:cubicBezTo>
                <a:cubicBezTo>
                  <a:pt x="2536941" y="10115653"/>
                  <a:pt x="2542197" y="10131419"/>
                  <a:pt x="2542197" y="10152442"/>
                </a:cubicBezTo>
                <a:cubicBezTo>
                  <a:pt x="2531685" y="10152442"/>
                  <a:pt x="2526431" y="10162952"/>
                  <a:pt x="2526431" y="10183977"/>
                </a:cubicBezTo>
                <a:cubicBezTo>
                  <a:pt x="2526431" y="10183977"/>
                  <a:pt x="2526431" y="10189232"/>
                  <a:pt x="2526431" y="10199743"/>
                </a:cubicBezTo>
                <a:cubicBezTo>
                  <a:pt x="2515919" y="10210255"/>
                  <a:pt x="2513290" y="10223394"/>
                  <a:pt x="2518547" y="10239160"/>
                </a:cubicBezTo>
                <a:cubicBezTo>
                  <a:pt x="2523804" y="10254928"/>
                  <a:pt x="2521174" y="10257556"/>
                  <a:pt x="2510663" y="10247044"/>
                </a:cubicBezTo>
                <a:cubicBezTo>
                  <a:pt x="2500152" y="10247044"/>
                  <a:pt x="2494897" y="10231278"/>
                  <a:pt x="2494897" y="10199743"/>
                </a:cubicBezTo>
                <a:cubicBezTo>
                  <a:pt x="2505409" y="10189232"/>
                  <a:pt x="2505409" y="10181347"/>
                  <a:pt x="2494897" y="10176093"/>
                </a:cubicBezTo>
                <a:cubicBezTo>
                  <a:pt x="2484385" y="10170836"/>
                  <a:pt x="2473874" y="10173465"/>
                  <a:pt x="2463362" y="10183977"/>
                </a:cubicBezTo>
                <a:lnTo>
                  <a:pt x="2400292" y="10152442"/>
                </a:lnTo>
                <a:cubicBezTo>
                  <a:pt x="2400292" y="10141931"/>
                  <a:pt x="2389783" y="10131419"/>
                  <a:pt x="2368760" y="10120908"/>
                </a:cubicBezTo>
                <a:cubicBezTo>
                  <a:pt x="2358248" y="10110396"/>
                  <a:pt x="2350366" y="10102512"/>
                  <a:pt x="2345108" y="10097257"/>
                </a:cubicBezTo>
                <a:cubicBezTo>
                  <a:pt x="2339853" y="10092000"/>
                  <a:pt x="2337226" y="10089373"/>
                  <a:pt x="2337226" y="10089373"/>
                </a:cubicBezTo>
                <a:lnTo>
                  <a:pt x="2368760" y="10057839"/>
                </a:lnTo>
                <a:cubicBezTo>
                  <a:pt x="2400292" y="10057839"/>
                  <a:pt x="2421317" y="10057839"/>
                  <a:pt x="2431827" y="10057839"/>
                </a:cubicBezTo>
                <a:cubicBezTo>
                  <a:pt x="2452850" y="10047329"/>
                  <a:pt x="2458105" y="10021049"/>
                  <a:pt x="2447596" y="9979003"/>
                </a:cubicBezTo>
                <a:cubicBezTo>
                  <a:pt x="2437084" y="9968492"/>
                  <a:pt x="2431827" y="9957982"/>
                  <a:pt x="2431827" y="9947468"/>
                </a:cubicBezTo>
                <a:lnTo>
                  <a:pt x="2416061" y="9931702"/>
                </a:lnTo>
                <a:cubicBezTo>
                  <a:pt x="2405550" y="9931702"/>
                  <a:pt x="2400292" y="9931702"/>
                  <a:pt x="2400292" y="9931702"/>
                </a:cubicBezTo>
                <a:cubicBezTo>
                  <a:pt x="2400292" y="9921191"/>
                  <a:pt x="2402920" y="9915936"/>
                  <a:pt x="2408177" y="9915936"/>
                </a:cubicBezTo>
                <a:cubicBezTo>
                  <a:pt x="2413434" y="9915936"/>
                  <a:pt x="2410804" y="9905424"/>
                  <a:pt x="2400292" y="9884401"/>
                </a:cubicBezTo>
                <a:cubicBezTo>
                  <a:pt x="2400292" y="9884401"/>
                  <a:pt x="2400292" y="9881774"/>
                  <a:pt x="2400292" y="9876517"/>
                </a:cubicBezTo>
                <a:cubicBezTo>
                  <a:pt x="2400292" y="9871262"/>
                  <a:pt x="2405550" y="9868633"/>
                  <a:pt x="2416061" y="9868633"/>
                </a:cubicBezTo>
                <a:lnTo>
                  <a:pt x="2416061" y="9884401"/>
                </a:lnTo>
                <a:cubicBezTo>
                  <a:pt x="2416061" y="9894913"/>
                  <a:pt x="2421317" y="9894913"/>
                  <a:pt x="2431827" y="9884401"/>
                </a:cubicBezTo>
                <a:cubicBezTo>
                  <a:pt x="2442339" y="9884401"/>
                  <a:pt x="2450224" y="9879147"/>
                  <a:pt x="2455477" y="9868633"/>
                </a:cubicBezTo>
                <a:cubicBezTo>
                  <a:pt x="2460735" y="9858124"/>
                  <a:pt x="2468619" y="9847612"/>
                  <a:pt x="2479131" y="9837101"/>
                </a:cubicBezTo>
                <a:cubicBezTo>
                  <a:pt x="2489640" y="9826589"/>
                  <a:pt x="2494897" y="9818705"/>
                  <a:pt x="2494897" y="9813448"/>
                </a:cubicBezTo>
                <a:cubicBezTo>
                  <a:pt x="2494897" y="9808193"/>
                  <a:pt x="2489640" y="9805566"/>
                  <a:pt x="2479131" y="9805566"/>
                </a:cubicBezTo>
                <a:cubicBezTo>
                  <a:pt x="2468619" y="9795054"/>
                  <a:pt x="2458105" y="9781915"/>
                  <a:pt x="2447596" y="9766147"/>
                </a:cubicBezTo>
                <a:cubicBezTo>
                  <a:pt x="2437084" y="9750381"/>
                  <a:pt x="2431827" y="9737242"/>
                  <a:pt x="2431827" y="9726730"/>
                </a:cubicBezTo>
                <a:lnTo>
                  <a:pt x="2463362" y="9695196"/>
                </a:lnTo>
                <a:lnTo>
                  <a:pt x="2479131" y="9663661"/>
                </a:lnTo>
                <a:lnTo>
                  <a:pt x="2463362" y="9632127"/>
                </a:lnTo>
                <a:cubicBezTo>
                  <a:pt x="2452850" y="9611106"/>
                  <a:pt x="2447596" y="9590083"/>
                  <a:pt x="2447596" y="9569060"/>
                </a:cubicBezTo>
                <a:cubicBezTo>
                  <a:pt x="2447596" y="9548036"/>
                  <a:pt x="2452850" y="9537525"/>
                  <a:pt x="2463362" y="9537525"/>
                </a:cubicBezTo>
                <a:cubicBezTo>
                  <a:pt x="2473874" y="9537525"/>
                  <a:pt x="2473874" y="9532270"/>
                  <a:pt x="2463362" y="9521757"/>
                </a:cubicBezTo>
                <a:lnTo>
                  <a:pt x="2463362" y="9490224"/>
                </a:lnTo>
                <a:cubicBezTo>
                  <a:pt x="2463362" y="9479713"/>
                  <a:pt x="2465989" y="9474456"/>
                  <a:pt x="2471246" y="9474456"/>
                </a:cubicBezTo>
                <a:cubicBezTo>
                  <a:pt x="2476503" y="9474456"/>
                  <a:pt x="2484385" y="9474456"/>
                  <a:pt x="2494897" y="9474456"/>
                </a:cubicBezTo>
                <a:cubicBezTo>
                  <a:pt x="2494897" y="9474456"/>
                  <a:pt x="2494897" y="9469201"/>
                  <a:pt x="2494897" y="9458689"/>
                </a:cubicBezTo>
                <a:cubicBezTo>
                  <a:pt x="2494897" y="9448178"/>
                  <a:pt x="2489640" y="9448178"/>
                  <a:pt x="2479131" y="9458689"/>
                </a:cubicBezTo>
                <a:cubicBezTo>
                  <a:pt x="2468619" y="9458689"/>
                  <a:pt x="2463362" y="9453435"/>
                  <a:pt x="2463362" y="9442921"/>
                </a:cubicBezTo>
                <a:cubicBezTo>
                  <a:pt x="2463362" y="9442921"/>
                  <a:pt x="2458105" y="9442921"/>
                  <a:pt x="2447596" y="9442921"/>
                </a:cubicBezTo>
                <a:cubicBezTo>
                  <a:pt x="2437084" y="9442921"/>
                  <a:pt x="2431827" y="9437666"/>
                  <a:pt x="2431827" y="9427155"/>
                </a:cubicBezTo>
                <a:lnTo>
                  <a:pt x="2416061" y="9411389"/>
                </a:lnTo>
                <a:lnTo>
                  <a:pt x="2400292" y="9458689"/>
                </a:lnTo>
                <a:cubicBezTo>
                  <a:pt x="2400292" y="9469201"/>
                  <a:pt x="2405550" y="9474456"/>
                  <a:pt x="2416061" y="9474456"/>
                </a:cubicBezTo>
                <a:cubicBezTo>
                  <a:pt x="2426574" y="9474456"/>
                  <a:pt x="2434455" y="9474456"/>
                  <a:pt x="2439712" y="9474456"/>
                </a:cubicBezTo>
                <a:cubicBezTo>
                  <a:pt x="2444968" y="9474456"/>
                  <a:pt x="2442339" y="9479713"/>
                  <a:pt x="2431827" y="9490224"/>
                </a:cubicBezTo>
                <a:cubicBezTo>
                  <a:pt x="2410804" y="9532270"/>
                  <a:pt x="2384526" y="9553291"/>
                  <a:pt x="2352992" y="9553291"/>
                </a:cubicBezTo>
                <a:cubicBezTo>
                  <a:pt x="2342481" y="9553291"/>
                  <a:pt x="2337226" y="9563805"/>
                  <a:pt x="2337226" y="9584826"/>
                </a:cubicBezTo>
                <a:cubicBezTo>
                  <a:pt x="2347738" y="9595337"/>
                  <a:pt x="2350366" y="9603221"/>
                  <a:pt x="2345108" y="9608476"/>
                </a:cubicBezTo>
                <a:cubicBezTo>
                  <a:pt x="2339853" y="9613733"/>
                  <a:pt x="2337226" y="9616360"/>
                  <a:pt x="2337226" y="9616360"/>
                </a:cubicBezTo>
                <a:cubicBezTo>
                  <a:pt x="2326714" y="9616360"/>
                  <a:pt x="2313575" y="9629499"/>
                  <a:pt x="2297810" y="9655777"/>
                </a:cubicBezTo>
                <a:cubicBezTo>
                  <a:pt x="2282040" y="9682057"/>
                  <a:pt x="2276784" y="9697825"/>
                  <a:pt x="2282040" y="9703080"/>
                </a:cubicBezTo>
                <a:cubicBezTo>
                  <a:pt x="2287296" y="9708335"/>
                  <a:pt x="2295179" y="9705707"/>
                  <a:pt x="2305691" y="9695196"/>
                </a:cubicBezTo>
                <a:cubicBezTo>
                  <a:pt x="2316203" y="9695196"/>
                  <a:pt x="2321457" y="9695196"/>
                  <a:pt x="2321457" y="9695196"/>
                </a:cubicBezTo>
                <a:lnTo>
                  <a:pt x="2305691" y="9742497"/>
                </a:lnTo>
                <a:cubicBezTo>
                  <a:pt x="2295179" y="9763520"/>
                  <a:pt x="2295179" y="9781915"/>
                  <a:pt x="2305691" y="9797682"/>
                </a:cubicBezTo>
                <a:cubicBezTo>
                  <a:pt x="2316203" y="9813448"/>
                  <a:pt x="2316203" y="9826589"/>
                  <a:pt x="2305691" y="9837101"/>
                </a:cubicBezTo>
                <a:cubicBezTo>
                  <a:pt x="2305691" y="9826589"/>
                  <a:pt x="2303064" y="9818705"/>
                  <a:pt x="2297810" y="9813448"/>
                </a:cubicBezTo>
                <a:cubicBezTo>
                  <a:pt x="2292553" y="9808193"/>
                  <a:pt x="2289925" y="9805566"/>
                  <a:pt x="2289925" y="9805566"/>
                </a:cubicBezTo>
                <a:cubicBezTo>
                  <a:pt x="2279413" y="9795054"/>
                  <a:pt x="2271529" y="9797682"/>
                  <a:pt x="2266275" y="9813448"/>
                </a:cubicBezTo>
                <a:cubicBezTo>
                  <a:pt x="2261018" y="9829216"/>
                  <a:pt x="2261018" y="9839728"/>
                  <a:pt x="2266275" y="9844983"/>
                </a:cubicBezTo>
                <a:cubicBezTo>
                  <a:pt x="2271529" y="9850239"/>
                  <a:pt x="2279413" y="9847612"/>
                  <a:pt x="2289925" y="9837101"/>
                </a:cubicBezTo>
                <a:lnTo>
                  <a:pt x="2274156" y="9868633"/>
                </a:lnTo>
                <a:cubicBezTo>
                  <a:pt x="2253133" y="9910681"/>
                  <a:pt x="2242624" y="9926448"/>
                  <a:pt x="2242624" y="9915936"/>
                </a:cubicBezTo>
                <a:lnTo>
                  <a:pt x="2211089" y="9915936"/>
                </a:lnTo>
                <a:cubicBezTo>
                  <a:pt x="2211089" y="9915936"/>
                  <a:pt x="2211089" y="9905424"/>
                  <a:pt x="2211089" y="9884401"/>
                </a:cubicBezTo>
                <a:cubicBezTo>
                  <a:pt x="2211089" y="9842355"/>
                  <a:pt x="2205833" y="9813448"/>
                  <a:pt x="2195321" y="9797682"/>
                </a:cubicBezTo>
                <a:cubicBezTo>
                  <a:pt x="2184811" y="9781915"/>
                  <a:pt x="2174300" y="9779288"/>
                  <a:pt x="2163786" y="9789798"/>
                </a:cubicBezTo>
                <a:cubicBezTo>
                  <a:pt x="2153277" y="9800311"/>
                  <a:pt x="2153277" y="9810821"/>
                  <a:pt x="2163786" y="9821332"/>
                </a:cubicBezTo>
                <a:lnTo>
                  <a:pt x="2148020" y="9884401"/>
                </a:lnTo>
                <a:cubicBezTo>
                  <a:pt x="2137508" y="9894913"/>
                  <a:pt x="2126997" y="9902797"/>
                  <a:pt x="2116486" y="9908052"/>
                </a:cubicBezTo>
                <a:cubicBezTo>
                  <a:pt x="2105976" y="9913309"/>
                  <a:pt x="2090208" y="9910681"/>
                  <a:pt x="2069184" y="9900168"/>
                </a:cubicBezTo>
                <a:lnTo>
                  <a:pt x="2037650" y="9884401"/>
                </a:lnTo>
                <a:lnTo>
                  <a:pt x="2037650" y="9900168"/>
                </a:lnTo>
                <a:cubicBezTo>
                  <a:pt x="2037650" y="9910681"/>
                  <a:pt x="2032396" y="9915936"/>
                  <a:pt x="2021884" y="9915936"/>
                </a:cubicBezTo>
                <a:cubicBezTo>
                  <a:pt x="2011372" y="9915936"/>
                  <a:pt x="2000861" y="9910681"/>
                  <a:pt x="1990349" y="9900168"/>
                </a:cubicBezTo>
                <a:cubicBezTo>
                  <a:pt x="1990349" y="9889656"/>
                  <a:pt x="1987721" y="9881774"/>
                  <a:pt x="1982465" y="9876517"/>
                </a:cubicBezTo>
                <a:cubicBezTo>
                  <a:pt x="1977208" y="9871262"/>
                  <a:pt x="1971955" y="9868633"/>
                  <a:pt x="1966698" y="9868633"/>
                </a:cubicBezTo>
                <a:cubicBezTo>
                  <a:pt x="1961444" y="9868633"/>
                  <a:pt x="1956187" y="9868633"/>
                  <a:pt x="1950930" y="9868633"/>
                </a:cubicBezTo>
                <a:cubicBezTo>
                  <a:pt x="1945676" y="9868633"/>
                  <a:pt x="1943048" y="9868633"/>
                  <a:pt x="1943048" y="9868633"/>
                </a:cubicBezTo>
                <a:cubicBezTo>
                  <a:pt x="1943048" y="9868633"/>
                  <a:pt x="1935164" y="9876517"/>
                  <a:pt x="1919398" y="9892283"/>
                </a:cubicBezTo>
                <a:cubicBezTo>
                  <a:pt x="1903629" y="9908052"/>
                  <a:pt x="1895745" y="9921191"/>
                  <a:pt x="1895745" y="9931702"/>
                </a:cubicBezTo>
                <a:cubicBezTo>
                  <a:pt x="1895745" y="9931702"/>
                  <a:pt x="1890491" y="9936959"/>
                  <a:pt x="1879979" y="9947468"/>
                </a:cubicBezTo>
                <a:lnTo>
                  <a:pt x="1848444" y="9963237"/>
                </a:lnTo>
                <a:cubicBezTo>
                  <a:pt x="1848444" y="9973748"/>
                  <a:pt x="1843190" y="9976376"/>
                  <a:pt x="1832678" y="9971121"/>
                </a:cubicBezTo>
                <a:cubicBezTo>
                  <a:pt x="1822166" y="9965864"/>
                  <a:pt x="1811655" y="9968492"/>
                  <a:pt x="1801144" y="9979003"/>
                </a:cubicBezTo>
                <a:cubicBezTo>
                  <a:pt x="1790633" y="9979003"/>
                  <a:pt x="1785377" y="9973748"/>
                  <a:pt x="1785377" y="9963237"/>
                </a:cubicBezTo>
                <a:cubicBezTo>
                  <a:pt x="1774866" y="9952725"/>
                  <a:pt x="1764354" y="9952725"/>
                  <a:pt x="1753842" y="9963237"/>
                </a:cubicBezTo>
                <a:cubicBezTo>
                  <a:pt x="1732819" y="9963237"/>
                  <a:pt x="1722308" y="9963237"/>
                  <a:pt x="1722308" y="9963237"/>
                </a:cubicBezTo>
                <a:cubicBezTo>
                  <a:pt x="1722308" y="9963237"/>
                  <a:pt x="1717054" y="9957982"/>
                  <a:pt x="1706542" y="9947468"/>
                </a:cubicBezTo>
                <a:cubicBezTo>
                  <a:pt x="1685519" y="9936959"/>
                  <a:pt x="1675007" y="9942214"/>
                  <a:pt x="1675007" y="9963237"/>
                </a:cubicBezTo>
                <a:lnTo>
                  <a:pt x="1643473" y="9963237"/>
                </a:lnTo>
                <a:cubicBezTo>
                  <a:pt x="1643473" y="9963237"/>
                  <a:pt x="1646100" y="9960609"/>
                  <a:pt x="1651356" y="9955353"/>
                </a:cubicBezTo>
                <a:cubicBezTo>
                  <a:pt x="1656612" y="9950098"/>
                  <a:pt x="1667123" y="9934332"/>
                  <a:pt x="1682892" y="9908052"/>
                </a:cubicBezTo>
                <a:cubicBezTo>
                  <a:pt x="1698658" y="9881774"/>
                  <a:pt x="1703915" y="9868633"/>
                  <a:pt x="1698658" y="9868633"/>
                </a:cubicBezTo>
                <a:cubicBezTo>
                  <a:pt x="1693400" y="9868633"/>
                  <a:pt x="1685519" y="9871262"/>
                  <a:pt x="1675007" y="9876517"/>
                </a:cubicBezTo>
                <a:cubicBezTo>
                  <a:pt x="1664495" y="9881774"/>
                  <a:pt x="1653984" y="9881774"/>
                  <a:pt x="1643473" y="9876517"/>
                </a:cubicBezTo>
                <a:cubicBezTo>
                  <a:pt x="1632962" y="9871262"/>
                  <a:pt x="1622450" y="9868633"/>
                  <a:pt x="1611938" y="9868633"/>
                </a:cubicBezTo>
                <a:lnTo>
                  <a:pt x="1564637" y="9821332"/>
                </a:lnTo>
                <a:lnTo>
                  <a:pt x="1548871" y="9837101"/>
                </a:lnTo>
                <a:cubicBezTo>
                  <a:pt x="1548871" y="9837101"/>
                  <a:pt x="1543614" y="9837101"/>
                  <a:pt x="1533102" y="9837101"/>
                </a:cubicBezTo>
                <a:cubicBezTo>
                  <a:pt x="1533102" y="9837101"/>
                  <a:pt x="1530475" y="9839728"/>
                  <a:pt x="1525221" y="9844983"/>
                </a:cubicBezTo>
                <a:cubicBezTo>
                  <a:pt x="1519963" y="9850239"/>
                  <a:pt x="1522591" y="9858124"/>
                  <a:pt x="1533102" y="9868633"/>
                </a:cubicBezTo>
                <a:lnTo>
                  <a:pt x="1548871" y="9868633"/>
                </a:lnTo>
                <a:lnTo>
                  <a:pt x="1564637" y="9868633"/>
                </a:lnTo>
                <a:cubicBezTo>
                  <a:pt x="1564637" y="9879147"/>
                  <a:pt x="1564637" y="9884401"/>
                  <a:pt x="1564637" y="9884401"/>
                </a:cubicBezTo>
                <a:cubicBezTo>
                  <a:pt x="1564637" y="9884401"/>
                  <a:pt x="1569894" y="9884401"/>
                  <a:pt x="1580405" y="9884401"/>
                </a:cubicBezTo>
                <a:cubicBezTo>
                  <a:pt x="1590917" y="9884401"/>
                  <a:pt x="1596171" y="9887029"/>
                  <a:pt x="1596171" y="9892283"/>
                </a:cubicBezTo>
                <a:cubicBezTo>
                  <a:pt x="1596171" y="9897540"/>
                  <a:pt x="1596171" y="9910681"/>
                  <a:pt x="1596171" y="9931702"/>
                </a:cubicBezTo>
                <a:cubicBezTo>
                  <a:pt x="1596171" y="9952725"/>
                  <a:pt x="1596171" y="9979003"/>
                  <a:pt x="1596171" y="10010538"/>
                </a:cubicBezTo>
                <a:cubicBezTo>
                  <a:pt x="1596171" y="10042072"/>
                  <a:pt x="1585660" y="10057839"/>
                  <a:pt x="1564637" y="10057839"/>
                </a:cubicBezTo>
                <a:cubicBezTo>
                  <a:pt x="1533102" y="10036818"/>
                  <a:pt x="1506824" y="10015795"/>
                  <a:pt x="1485802" y="9994771"/>
                </a:cubicBezTo>
                <a:cubicBezTo>
                  <a:pt x="1485802" y="9984260"/>
                  <a:pt x="1480547" y="9979003"/>
                  <a:pt x="1470036" y="9979003"/>
                </a:cubicBezTo>
                <a:cubicBezTo>
                  <a:pt x="1459524" y="9979003"/>
                  <a:pt x="1449012" y="9984260"/>
                  <a:pt x="1438500" y="9994771"/>
                </a:cubicBezTo>
                <a:cubicBezTo>
                  <a:pt x="1427989" y="10005283"/>
                  <a:pt x="1422734" y="10010538"/>
                  <a:pt x="1422734" y="10010538"/>
                </a:cubicBezTo>
                <a:cubicBezTo>
                  <a:pt x="1422734" y="10010538"/>
                  <a:pt x="1417477" y="10015795"/>
                  <a:pt x="1406966" y="10026304"/>
                </a:cubicBezTo>
                <a:lnTo>
                  <a:pt x="1391200" y="10010538"/>
                </a:lnTo>
                <a:lnTo>
                  <a:pt x="1406966" y="9979003"/>
                </a:lnTo>
                <a:cubicBezTo>
                  <a:pt x="1406966" y="9968492"/>
                  <a:pt x="1406966" y="9963237"/>
                  <a:pt x="1406966" y="9963237"/>
                </a:cubicBezTo>
                <a:lnTo>
                  <a:pt x="1454267" y="9947468"/>
                </a:lnTo>
                <a:lnTo>
                  <a:pt x="1470036" y="9915936"/>
                </a:lnTo>
                <a:cubicBezTo>
                  <a:pt x="1459524" y="9926448"/>
                  <a:pt x="1454267" y="9926448"/>
                  <a:pt x="1454267" y="9915936"/>
                </a:cubicBezTo>
                <a:lnTo>
                  <a:pt x="1422734" y="9900168"/>
                </a:lnTo>
                <a:lnTo>
                  <a:pt x="1422734" y="9884401"/>
                </a:lnTo>
                <a:cubicBezTo>
                  <a:pt x="1422734" y="9873890"/>
                  <a:pt x="1427989" y="9867321"/>
                  <a:pt x="1438500" y="9864692"/>
                </a:cubicBezTo>
                <a:lnTo>
                  <a:pt x="1442378" y="9864499"/>
                </a:lnTo>
                <a:lnTo>
                  <a:pt x="1438500" y="9852867"/>
                </a:lnTo>
                <a:cubicBezTo>
                  <a:pt x="1438500" y="9842355"/>
                  <a:pt x="1443756" y="9831844"/>
                  <a:pt x="1454267" y="9821332"/>
                </a:cubicBezTo>
                <a:cubicBezTo>
                  <a:pt x="1454267" y="9821332"/>
                  <a:pt x="1456894" y="9821332"/>
                  <a:pt x="1462151" y="9821332"/>
                </a:cubicBezTo>
                <a:cubicBezTo>
                  <a:pt x="1467408" y="9821332"/>
                  <a:pt x="1470036" y="9816077"/>
                  <a:pt x="1470036" y="9805566"/>
                </a:cubicBezTo>
                <a:cubicBezTo>
                  <a:pt x="1470036" y="9805566"/>
                  <a:pt x="1475291" y="9800311"/>
                  <a:pt x="1485802" y="9789798"/>
                </a:cubicBezTo>
                <a:lnTo>
                  <a:pt x="1501568" y="9774031"/>
                </a:lnTo>
                <a:cubicBezTo>
                  <a:pt x="1512079" y="9774031"/>
                  <a:pt x="1517336" y="9771404"/>
                  <a:pt x="1517336" y="9766147"/>
                </a:cubicBezTo>
                <a:cubicBezTo>
                  <a:pt x="1517336" y="9760892"/>
                  <a:pt x="1517336" y="9753008"/>
                  <a:pt x="1517336" y="9742497"/>
                </a:cubicBezTo>
                <a:cubicBezTo>
                  <a:pt x="1527848" y="9742497"/>
                  <a:pt x="1533102" y="9731985"/>
                  <a:pt x="1533102" y="9710962"/>
                </a:cubicBezTo>
                <a:cubicBezTo>
                  <a:pt x="1533102" y="9710962"/>
                  <a:pt x="1535733" y="9708335"/>
                  <a:pt x="1540987" y="9703080"/>
                </a:cubicBezTo>
                <a:cubicBezTo>
                  <a:pt x="1546241" y="9697825"/>
                  <a:pt x="1548871" y="9689941"/>
                  <a:pt x="1548871" y="9679430"/>
                </a:cubicBezTo>
                <a:lnTo>
                  <a:pt x="1611938" y="9647895"/>
                </a:lnTo>
                <a:lnTo>
                  <a:pt x="1643473" y="9616360"/>
                </a:lnTo>
                <a:cubicBezTo>
                  <a:pt x="1632962" y="9626872"/>
                  <a:pt x="1630334" y="9640011"/>
                  <a:pt x="1635590" y="9655777"/>
                </a:cubicBezTo>
                <a:cubicBezTo>
                  <a:pt x="1640845" y="9671545"/>
                  <a:pt x="1646100" y="9676800"/>
                  <a:pt x="1651356" y="9671545"/>
                </a:cubicBezTo>
                <a:cubicBezTo>
                  <a:pt x="1656612" y="9666291"/>
                  <a:pt x="1659241" y="9668918"/>
                  <a:pt x="1659241" y="9679430"/>
                </a:cubicBezTo>
                <a:lnTo>
                  <a:pt x="1659241" y="9695196"/>
                </a:lnTo>
                <a:lnTo>
                  <a:pt x="1675007" y="9679430"/>
                </a:lnTo>
                <a:cubicBezTo>
                  <a:pt x="1685519" y="9647895"/>
                  <a:pt x="1685519" y="9626872"/>
                  <a:pt x="1675007" y="9616360"/>
                </a:cubicBezTo>
                <a:cubicBezTo>
                  <a:pt x="1664495" y="9605849"/>
                  <a:pt x="1659241" y="9595337"/>
                  <a:pt x="1659241" y="9584826"/>
                </a:cubicBezTo>
                <a:cubicBezTo>
                  <a:pt x="1659241" y="9563805"/>
                  <a:pt x="1653984" y="9558548"/>
                  <a:pt x="1643473" y="9569060"/>
                </a:cubicBezTo>
                <a:cubicBezTo>
                  <a:pt x="1632962" y="9579569"/>
                  <a:pt x="1622450" y="9584826"/>
                  <a:pt x="1611938" y="9584826"/>
                </a:cubicBezTo>
                <a:lnTo>
                  <a:pt x="1643473" y="9553291"/>
                </a:lnTo>
                <a:cubicBezTo>
                  <a:pt x="1653984" y="9542782"/>
                  <a:pt x="1659241" y="9537525"/>
                  <a:pt x="1659241" y="9537525"/>
                </a:cubicBezTo>
                <a:cubicBezTo>
                  <a:pt x="1659241" y="9537525"/>
                  <a:pt x="1659241" y="9532270"/>
                  <a:pt x="1659241" y="9521757"/>
                </a:cubicBezTo>
                <a:lnTo>
                  <a:pt x="1675007" y="9458689"/>
                </a:lnTo>
                <a:cubicBezTo>
                  <a:pt x="1675007" y="9437666"/>
                  <a:pt x="1675007" y="9421898"/>
                  <a:pt x="1675007" y="9411389"/>
                </a:cubicBezTo>
                <a:cubicBezTo>
                  <a:pt x="1664495" y="9421898"/>
                  <a:pt x="1659241" y="9432412"/>
                  <a:pt x="1659241" y="9442921"/>
                </a:cubicBezTo>
                <a:cubicBezTo>
                  <a:pt x="1659241" y="9453435"/>
                  <a:pt x="1653984" y="9461317"/>
                  <a:pt x="1643473" y="9466574"/>
                </a:cubicBezTo>
                <a:cubicBezTo>
                  <a:pt x="1632962" y="9471828"/>
                  <a:pt x="1625079" y="9466574"/>
                  <a:pt x="1619822" y="9450805"/>
                </a:cubicBezTo>
                <a:cubicBezTo>
                  <a:pt x="1614568" y="9435039"/>
                  <a:pt x="1611938" y="9427155"/>
                  <a:pt x="1611938" y="9427155"/>
                </a:cubicBezTo>
                <a:cubicBezTo>
                  <a:pt x="1611938" y="9427155"/>
                  <a:pt x="1617195" y="9427155"/>
                  <a:pt x="1627706" y="9427155"/>
                </a:cubicBezTo>
                <a:cubicBezTo>
                  <a:pt x="1648729" y="9427155"/>
                  <a:pt x="1661869" y="9421898"/>
                  <a:pt x="1667123" y="9411389"/>
                </a:cubicBezTo>
                <a:cubicBezTo>
                  <a:pt x="1672380" y="9400877"/>
                  <a:pt x="1675007" y="9390366"/>
                  <a:pt x="1675007" y="9379854"/>
                </a:cubicBezTo>
                <a:cubicBezTo>
                  <a:pt x="1675007" y="9369342"/>
                  <a:pt x="1672380" y="9348319"/>
                  <a:pt x="1667123" y="9316785"/>
                </a:cubicBezTo>
                <a:cubicBezTo>
                  <a:pt x="1661869" y="9285252"/>
                  <a:pt x="1667123" y="9264229"/>
                  <a:pt x="1682892" y="9253718"/>
                </a:cubicBezTo>
                <a:cubicBezTo>
                  <a:pt x="1698658" y="9243206"/>
                  <a:pt x="1711797" y="9227440"/>
                  <a:pt x="1722308" y="9206417"/>
                </a:cubicBezTo>
                <a:cubicBezTo>
                  <a:pt x="1722308" y="9185394"/>
                  <a:pt x="1724936" y="9174882"/>
                  <a:pt x="1730192" y="9174882"/>
                </a:cubicBezTo>
                <a:cubicBezTo>
                  <a:pt x="1735447" y="9174882"/>
                  <a:pt x="1743331" y="9174882"/>
                  <a:pt x="1753842" y="9174882"/>
                </a:cubicBezTo>
                <a:cubicBezTo>
                  <a:pt x="1764354" y="9174882"/>
                  <a:pt x="1774866" y="9174882"/>
                  <a:pt x="1785377" y="9174882"/>
                </a:cubicBezTo>
                <a:lnTo>
                  <a:pt x="1801144" y="9159114"/>
                </a:lnTo>
                <a:cubicBezTo>
                  <a:pt x="1801144" y="9148604"/>
                  <a:pt x="1798516" y="9143348"/>
                  <a:pt x="1793261" y="9143348"/>
                </a:cubicBezTo>
                <a:cubicBezTo>
                  <a:pt x="1788005" y="9143348"/>
                  <a:pt x="1785377" y="9143348"/>
                  <a:pt x="1785377" y="9143348"/>
                </a:cubicBezTo>
                <a:cubicBezTo>
                  <a:pt x="1774866" y="9153859"/>
                  <a:pt x="1764354" y="9159114"/>
                  <a:pt x="1753842" y="9159114"/>
                </a:cubicBezTo>
                <a:cubicBezTo>
                  <a:pt x="1743331" y="9159114"/>
                  <a:pt x="1738076" y="9148604"/>
                  <a:pt x="1738076" y="9127581"/>
                </a:cubicBezTo>
                <a:cubicBezTo>
                  <a:pt x="1738076" y="9127581"/>
                  <a:pt x="1738076" y="9122325"/>
                  <a:pt x="1738076" y="9111813"/>
                </a:cubicBezTo>
                <a:cubicBezTo>
                  <a:pt x="1738076" y="9101301"/>
                  <a:pt x="1738076" y="9090790"/>
                  <a:pt x="1738076" y="9080278"/>
                </a:cubicBezTo>
                <a:cubicBezTo>
                  <a:pt x="1738076" y="9059255"/>
                  <a:pt x="1740704" y="9048746"/>
                  <a:pt x="1745958" y="9048746"/>
                </a:cubicBezTo>
                <a:cubicBezTo>
                  <a:pt x="1751215" y="9048746"/>
                  <a:pt x="1753842" y="9038234"/>
                  <a:pt x="1753842" y="9017211"/>
                </a:cubicBezTo>
                <a:cubicBezTo>
                  <a:pt x="1743331" y="8975165"/>
                  <a:pt x="1748589" y="8954142"/>
                  <a:pt x="1769611" y="8954142"/>
                </a:cubicBezTo>
                <a:cubicBezTo>
                  <a:pt x="1790633" y="8943631"/>
                  <a:pt x="1801144" y="8935748"/>
                  <a:pt x="1801144" y="8930492"/>
                </a:cubicBezTo>
                <a:cubicBezTo>
                  <a:pt x="1801144" y="8925235"/>
                  <a:pt x="1798516" y="8922607"/>
                  <a:pt x="1793261" y="8922607"/>
                </a:cubicBezTo>
                <a:cubicBezTo>
                  <a:pt x="1788005" y="8922607"/>
                  <a:pt x="1780121" y="8922607"/>
                  <a:pt x="1769611" y="8922607"/>
                </a:cubicBezTo>
                <a:lnTo>
                  <a:pt x="1769611" y="8906841"/>
                </a:lnTo>
                <a:cubicBezTo>
                  <a:pt x="1769611" y="8896330"/>
                  <a:pt x="1774866" y="8888445"/>
                  <a:pt x="1785377" y="8883191"/>
                </a:cubicBezTo>
                <a:cubicBezTo>
                  <a:pt x="1795888" y="8877934"/>
                  <a:pt x="1801144" y="8870050"/>
                  <a:pt x="1801144" y="8859540"/>
                </a:cubicBezTo>
                <a:cubicBezTo>
                  <a:pt x="1801144" y="8838517"/>
                  <a:pt x="1801144" y="8820122"/>
                  <a:pt x="1801144" y="8804355"/>
                </a:cubicBezTo>
                <a:cubicBezTo>
                  <a:pt x="1801144" y="8788587"/>
                  <a:pt x="1806400" y="8775450"/>
                  <a:pt x="1816910" y="8764937"/>
                </a:cubicBezTo>
                <a:lnTo>
                  <a:pt x="1816910" y="8780705"/>
                </a:lnTo>
                <a:lnTo>
                  <a:pt x="1832678" y="8796471"/>
                </a:lnTo>
                <a:lnTo>
                  <a:pt x="1864213" y="8812237"/>
                </a:lnTo>
                <a:cubicBezTo>
                  <a:pt x="1864213" y="8812237"/>
                  <a:pt x="1858956" y="8812237"/>
                  <a:pt x="1848444" y="8812237"/>
                </a:cubicBezTo>
                <a:cubicBezTo>
                  <a:pt x="1848444" y="8822749"/>
                  <a:pt x="1848444" y="8828006"/>
                  <a:pt x="1848444" y="8828006"/>
                </a:cubicBezTo>
                <a:cubicBezTo>
                  <a:pt x="1858956" y="8828006"/>
                  <a:pt x="1864213" y="8830633"/>
                  <a:pt x="1864213" y="8835890"/>
                </a:cubicBezTo>
                <a:cubicBezTo>
                  <a:pt x="1864213" y="8841145"/>
                  <a:pt x="1864213" y="8843772"/>
                  <a:pt x="1864213" y="8843772"/>
                </a:cubicBezTo>
                <a:cubicBezTo>
                  <a:pt x="1864213" y="8854286"/>
                  <a:pt x="1858956" y="8854286"/>
                  <a:pt x="1848444" y="8843772"/>
                </a:cubicBezTo>
                <a:lnTo>
                  <a:pt x="1832678" y="8843772"/>
                </a:lnTo>
                <a:cubicBezTo>
                  <a:pt x="1832678" y="8833260"/>
                  <a:pt x="1832678" y="8828006"/>
                  <a:pt x="1832678" y="8828006"/>
                </a:cubicBezTo>
                <a:cubicBezTo>
                  <a:pt x="1832678" y="8828006"/>
                  <a:pt x="1827424" y="8828006"/>
                  <a:pt x="1816910" y="8828006"/>
                </a:cubicBezTo>
                <a:cubicBezTo>
                  <a:pt x="1806400" y="8828006"/>
                  <a:pt x="1806400" y="8838517"/>
                  <a:pt x="1816910" y="8859540"/>
                </a:cubicBezTo>
                <a:lnTo>
                  <a:pt x="1816910" y="8875307"/>
                </a:lnTo>
                <a:cubicBezTo>
                  <a:pt x="1816910" y="8864795"/>
                  <a:pt x="1819539" y="8859540"/>
                  <a:pt x="1824794" y="8859540"/>
                </a:cubicBezTo>
                <a:cubicBezTo>
                  <a:pt x="1830051" y="8859540"/>
                  <a:pt x="1832678" y="8864795"/>
                  <a:pt x="1832678" y="8875307"/>
                </a:cubicBezTo>
                <a:cubicBezTo>
                  <a:pt x="1832678" y="8885818"/>
                  <a:pt x="1837935" y="8891073"/>
                  <a:pt x="1848444" y="8891073"/>
                </a:cubicBezTo>
                <a:cubicBezTo>
                  <a:pt x="1848444" y="8901584"/>
                  <a:pt x="1845818" y="8906841"/>
                  <a:pt x="1840562" y="8906841"/>
                </a:cubicBezTo>
                <a:cubicBezTo>
                  <a:pt x="1835305" y="8906841"/>
                  <a:pt x="1832678" y="8906841"/>
                  <a:pt x="1832678" y="8906841"/>
                </a:cubicBezTo>
                <a:cubicBezTo>
                  <a:pt x="1832678" y="8906841"/>
                  <a:pt x="1830051" y="8909469"/>
                  <a:pt x="1824794" y="8914725"/>
                </a:cubicBezTo>
                <a:cubicBezTo>
                  <a:pt x="1819539" y="8919980"/>
                  <a:pt x="1816910" y="8922607"/>
                  <a:pt x="1816910" y="8922607"/>
                </a:cubicBezTo>
                <a:cubicBezTo>
                  <a:pt x="1816910" y="8912098"/>
                  <a:pt x="1811655" y="8912098"/>
                  <a:pt x="1801144" y="8922607"/>
                </a:cubicBezTo>
                <a:cubicBezTo>
                  <a:pt x="1801144" y="8922607"/>
                  <a:pt x="1803771" y="8925235"/>
                  <a:pt x="1809027" y="8930492"/>
                </a:cubicBezTo>
                <a:cubicBezTo>
                  <a:pt x="1814284" y="8935748"/>
                  <a:pt x="1822166" y="8938376"/>
                  <a:pt x="1832678" y="8938376"/>
                </a:cubicBezTo>
                <a:lnTo>
                  <a:pt x="1848444" y="8922607"/>
                </a:lnTo>
                <a:cubicBezTo>
                  <a:pt x="1848444" y="8912098"/>
                  <a:pt x="1856329" y="8906841"/>
                  <a:pt x="1872097" y="8906841"/>
                </a:cubicBezTo>
                <a:cubicBezTo>
                  <a:pt x="1887863" y="8906841"/>
                  <a:pt x="1893118" y="8898957"/>
                  <a:pt x="1887863" y="8883191"/>
                </a:cubicBezTo>
                <a:cubicBezTo>
                  <a:pt x="1882608" y="8867422"/>
                  <a:pt x="1885235" y="8859540"/>
                  <a:pt x="1895745" y="8859540"/>
                </a:cubicBezTo>
                <a:lnTo>
                  <a:pt x="1911513" y="8859540"/>
                </a:lnTo>
                <a:lnTo>
                  <a:pt x="1895745" y="8812237"/>
                </a:lnTo>
                <a:cubicBezTo>
                  <a:pt x="1906256" y="8801728"/>
                  <a:pt x="1922025" y="8780705"/>
                  <a:pt x="1943048" y="8749170"/>
                </a:cubicBezTo>
                <a:cubicBezTo>
                  <a:pt x="1964071" y="8717636"/>
                  <a:pt x="1974582" y="8701869"/>
                  <a:pt x="1974582" y="8701869"/>
                </a:cubicBezTo>
                <a:lnTo>
                  <a:pt x="1974582" y="8686101"/>
                </a:lnTo>
                <a:cubicBezTo>
                  <a:pt x="1964071" y="8675590"/>
                  <a:pt x="1958815" y="8670335"/>
                  <a:pt x="1958815" y="8670335"/>
                </a:cubicBezTo>
                <a:lnTo>
                  <a:pt x="1974582" y="8623034"/>
                </a:lnTo>
                <a:cubicBezTo>
                  <a:pt x="1995604" y="8580988"/>
                  <a:pt x="2000861" y="8544198"/>
                  <a:pt x="1990349" y="8512664"/>
                </a:cubicBezTo>
                <a:lnTo>
                  <a:pt x="1990349" y="8496896"/>
                </a:lnTo>
                <a:cubicBezTo>
                  <a:pt x="2011372" y="8528430"/>
                  <a:pt x="2021884" y="8507409"/>
                  <a:pt x="2021884" y="8433828"/>
                </a:cubicBezTo>
                <a:cubicBezTo>
                  <a:pt x="2032396" y="8402294"/>
                  <a:pt x="2032396" y="8386526"/>
                  <a:pt x="2021884" y="8386526"/>
                </a:cubicBezTo>
                <a:lnTo>
                  <a:pt x="2006115" y="8402294"/>
                </a:lnTo>
                <a:lnTo>
                  <a:pt x="1943048" y="8465361"/>
                </a:lnTo>
                <a:cubicBezTo>
                  <a:pt x="1932537" y="8475875"/>
                  <a:pt x="1922025" y="8486386"/>
                  <a:pt x="1911513" y="8496896"/>
                </a:cubicBezTo>
                <a:cubicBezTo>
                  <a:pt x="1901002" y="8507409"/>
                  <a:pt x="1895745" y="8515291"/>
                  <a:pt x="1895745" y="8520546"/>
                </a:cubicBezTo>
                <a:cubicBezTo>
                  <a:pt x="1895745" y="8525803"/>
                  <a:pt x="1895745" y="8531057"/>
                  <a:pt x="1895745" y="8536314"/>
                </a:cubicBezTo>
                <a:cubicBezTo>
                  <a:pt x="1895745" y="8541569"/>
                  <a:pt x="1895745" y="8544198"/>
                  <a:pt x="1895745" y="8544198"/>
                </a:cubicBezTo>
                <a:lnTo>
                  <a:pt x="1879979" y="8591499"/>
                </a:lnTo>
                <a:lnTo>
                  <a:pt x="1832678" y="8717636"/>
                </a:lnTo>
                <a:lnTo>
                  <a:pt x="1816910" y="8717636"/>
                </a:lnTo>
                <a:cubicBezTo>
                  <a:pt x="1816910" y="8707124"/>
                  <a:pt x="1824794" y="8683474"/>
                  <a:pt x="1840562" y="8646684"/>
                </a:cubicBezTo>
                <a:cubicBezTo>
                  <a:pt x="1856329" y="8609893"/>
                  <a:pt x="1864213" y="8586245"/>
                  <a:pt x="1864213" y="8575731"/>
                </a:cubicBezTo>
                <a:lnTo>
                  <a:pt x="1864213" y="8512664"/>
                </a:lnTo>
                <a:lnTo>
                  <a:pt x="1848444" y="8496896"/>
                </a:lnTo>
                <a:cubicBezTo>
                  <a:pt x="1848444" y="8496896"/>
                  <a:pt x="1853701" y="8489013"/>
                  <a:pt x="1864213" y="8473245"/>
                </a:cubicBezTo>
                <a:cubicBezTo>
                  <a:pt x="1874725" y="8457479"/>
                  <a:pt x="1885235" y="8439083"/>
                  <a:pt x="1895745" y="8418060"/>
                </a:cubicBezTo>
                <a:cubicBezTo>
                  <a:pt x="1948303" y="8344482"/>
                  <a:pt x="1953559" y="8297182"/>
                  <a:pt x="1911513" y="8276158"/>
                </a:cubicBezTo>
                <a:lnTo>
                  <a:pt x="1832678" y="8276158"/>
                </a:lnTo>
                <a:cubicBezTo>
                  <a:pt x="1832678" y="8286670"/>
                  <a:pt x="1827424" y="8297182"/>
                  <a:pt x="1816910" y="8307691"/>
                </a:cubicBezTo>
                <a:lnTo>
                  <a:pt x="1801144" y="8323459"/>
                </a:lnTo>
                <a:cubicBezTo>
                  <a:pt x="1801144" y="8323459"/>
                  <a:pt x="1795888" y="8328714"/>
                  <a:pt x="1785377" y="8339226"/>
                </a:cubicBezTo>
                <a:lnTo>
                  <a:pt x="1753842" y="8339226"/>
                </a:lnTo>
                <a:lnTo>
                  <a:pt x="1738076" y="8339226"/>
                </a:lnTo>
                <a:lnTo>
                  <a:pt x="1706542" y="8339226"/>
                </a:lnTo>
                <a:cubicBezTo>
                  <a:pt x="1706542" y="8328714"/>
                  <a:pt x="1701285" y="8328714"/>
                  <a:pt x="1690773" y="8339226"/>
                </a:cubicBezTo>
                <a:cubicBezTo>
                  <a:pt x="1680264" y="8339226"/>
                  <a:pt x="1672380" y="8339226"/>
                  <a:pt x="1667123" y="8339226"/>
                </a:cubicBezTo>
                <a:cubicBezTo>
                  <a:pt x="1661869" y="8339226"/>
                  <a:pt x="1659241" y="8344482"/>
                  <a:pt x="1659241" y="8354993"/>
                </a:cubicBezTo>
                <a:lnTo>
                  <a:pt x="1659241" y="8370759"/>
                </a:lnTo>
                <a:cubicBezTo>
                  <a:pt x="1648729" y="8360249"/>
                  <a:pt x="1638216" y="8360249"/>
                  <a:pt x="1627706" y="8370759"/>
                </a:cubicBezTo>
                <a:lnTo>
                  <a:pt x="1627706" y="8339226"/>
                </a:lnTo>
                <a:lnTo>
                  <a:pt x="1643473" y="8323459"/>
                </a:lnTo>
                <a:lnTo>
                  <a:pt x="1675007" y="8291925"/>
                </a:lnTo>
                <a:cubicBezTo>
                  <a:pt x="1675007" y="8302435"/>
                  <a:pt x="1690773" y="8291925"/>
                  <a:pt x="1722308" y="8260390"/>
                </a:cubicBezTo>
                <a:lnTo>
                  <a:pt x="1753842" y="8228856"/>
                </a:lnTo>
                <a:cubicBezTo>
                  <a:pt x="1732819" y="8239368"/>
                  <a:pt x="1722308" y="8241997"/>
                  <a:pt x="1722308" y="8236740"/>
                </a:cubicBezTo>
                <a:cubicBezTo>
                  <a:pt x="1722308" y="8231484"/>
                  <a:pt x="1727565" y="8223601"/>
                  <a:pt x="1738076" y="8213089"/>
                </a:cubicBezTo>
                <a:cubicBezTo>
                  <a:pt x="1759100" y="8181555"/>
                  <a:pt x="1759100" y="8155277"/>
                  <a:pt x="1738076" y="8134253"/>
                </a:cubicBezTo>
                <a:lnTo>
                  <a:pt x="1722308" y="8165787"/>
                </a:lnTo>
                <a:cubicBezTo>
                  <a:pt x="1711797" y="8165787"/>
                  <a:pt x="1706542" y="8165787"/>
                  <a:pt x="1706542" y="8165787"/>
                </a:cubicBezTo>
                <a:cubicBezTo>
                  <a:pt x="1706542" y="8165787"/>
                  <a:pt x="1706542" y="8171043"/>
                  <a:pt x="1706542" y="8181555"/>
                </a:cubicBezTo>
                <a:cubicBezTo>
                  <a:pt x="1706542" y="8181555"/>
                  <a:pt x="1703915" y="8189439"/>
                  <a:pt x="1698658" y="8205204"/>
                </a:cubicBezTo>
                <a:cubicBezTo>
                  <a:pt x="1693400" y="8220973"/>
                  <a:pt x="1688146" y="8228856"/>
                  <a:pt x="1682892" y="8228856"/>
                </a:cubicBezTo>
                <a:cubicBezTo>
                  <a:pt x="1677634" y="8228856"/>
                  <a:pt x="1669754" y="8236740"/>
                  <a:pt x="1659241" y="8252506"/>
                </a:cubicBezTo>
                <a:cubicBezTo>
                  <a:pt x="1648729" y="8268274"/>
                  <a:pt x="1638216" y="8276158"/>
                  <a:pt x="1627706" y="8276158"/>
                </a:cubicBezTo>
                <a:lnTo>
                  <a:pt x="1611938" y="8323459"/>
                </a:lnTo>
                <a:cubicBezTo>
                  <a:pt x="1601427" y="8354993"/>
                  <a:pt x="1601427" y="8386526"/>
                  <a:pt x="1611938" y="8418060"/>
                </a:cubicBezTo>
                <a:cubicBezTo>
                  <a:pt x="1622450" y="8460106"/>
                  <a:pt x="1606683" y="8460106"/>
                  <a:pt x="1564637" y="8418060"/>
                </a:cubicBezTo>
                <a:cubicBezTo>
                  <a:pt x="1522591" y="8376016"/>
                  <a:pt x="1512079" y="8354993"/>
                  <a:pt x="1533102" y="8354993"/>
                </a:cubicBezTo>
                <a:lnTo>
                  <a:pt x="1533102" y="8339226"/>
                </a:lnTo>
                <a:lnTo>
                  <a:pt x="1517336" y="8354993"/>
                </a:lnTo>
                <a:cubicBezTo>
                  <a:pt x="1517336" y="8354993"/>
                  <a:pt x="1506824" y="8360249"/>
                  <a:pt x="1485802" y="8370759"/>
                </a:cubicBezTo>
                <a:cubicBezTo>
                  <a:pt x="1464779" y="8381272"/>
                  <a:pt x="1464779" y="8376016"/>
                  <a:pt x="1485802" y="8354993"/>
                </a:cubicBezTo>
                <a:cubicBezTo>
                  <a:pt x="1496313" y="8344482"/>
                  <a:pt x="1504198" y="8333971"/>
                  <a:pt x="1509452" y="8323459"/>
                </a:cubicBezTo>
                <a:cubicBezTo>
                  <a:pt x="1514709" y="8312948"/>
                  <a:pt x="1512079" y="8305064"/>
                  <a:pt x="1501568" y="8299809"/>
                </a:cubicBezTo>
                <a:cubicBezTo>
                  <a:pt x="1491058" y="8294554"/>
                  <a:pt x="1485802" y="8281413"/>
                  <a:pt x="1485802" y="8260390"/>
                </a:cubicBezTo>
                <a:cubicBezTo>
                  <a:pt x="1485802" y="8249878"/>
                  <a:pt x="1483174" y="8244624"/>
                  <a:pt x="1477918" y="8244624"/>
                </a:cubicBezTo>
                <a:cubicBezTo>
                  <a:pt x="1472663" y="8244624"/>
                  <a:pt x="1464779" y="8249878"/>
                  <a:pt x="1454267" y="8260390"/>
                </a:cubicBezTo>
                <a:lnTo>
                  <a:pt x="1454267" y="8276158"/>
                </a:lnTo>
                <a:cubicBezTo>
                  <a:pt x="1464779" y="8276158"/>
                  <a:pt x="1470036" y="8276158"/>
                  <a:pt x="1470036" y="8276158"/>
                </a:cubicBezTo>
                <a:lnTo>
                  <a:pt x="1470036" y="8291925"/>
                </a:lnTo>
                <a:cubicBezTo>
                  <a:pt x="1459524" y="8291925"/>
                  <a:pt x="1454267" y="8294554"/>
                  <a:pt x="1454267" y="8299809"/>
                </a:cubicBezTo>
                <a:cubicBezTo>
                  <a:pt x="1454267" y="8305064"/>
                  <a:pt x="1451641" y="8307691"/>
                  <a:pt x="1446385" y="8307691"/>
                </a:cubicBezTo>
                <a:cubicBezTo>
                  <a:pt x="1441128" y="8307691"/>
                  <a:pt x="1438500" y="8312948"/>
                  <a:pt x="1438500" y="8323459"/>
                </a:cubicBezTo>
                <a:cubicBezTo>
                  <a:pt x="1438500" y="8323459"/>
                  <a:pt x="1441128" y="8326086"/>
                  <a:pt x="1446385" y="8331343"/>
                </a:cubicBezTo>
                <a:cubicBezTo>
                  <a:pt x="1451641" y="8336598"/>
                  <a:pt x="1454267" y="8333971"/>
                  <a:pt x="1454267" y="8323459"/>
                </a:cubicBezTo>
                <a:lnTo>
                  <a:pt x="1454267" y="8339226"/>
                </a:lnTo>
                <a:lnTo>
                  <a:pt x="1454267" y="8386526"/>
                </a:lnTo>
                <a:lnTo>
                  <a:pt x="1438500" y="8418060"/>
                </a:lnTo>
                <a:lnTo>
                  <a:pt x="1422734" y="8418060"/>
                </a:lnTo>
                <a:lnTo>
                  <a:pt x="1406966" y="8433828"/>
                </a:lnTo>
                <a:cubicBezTo>
                  <a:pt x="1385943" y="8444340"/>
                  <a:pt x="1375431" y="8454851"/>
                  <a:pt x="1375431" y="8465361"/>
                </a:cubicBezTo>
                <a:cubicBezTo>
                  <a:pt x="1375431" y="8486386"/>
                  <a:pt x="1391200" y="8486386"/>
                  <a:pt x="1422734" y="8465361"/>
                </a:cubicBezTo>
                <a:cubicBezTo>
                  <a:pt x="1433244" y="8454851"/>
                  <a:pt x="1443756" y="8449595"/>
                  <a:pt x="1454267" y="8449595"/>
                </a:cubicBezTo>
                <a:cubicBezTo>
                  <a:pt x="1464779" y="8449595"/>
                  <a:pt x="1470036" y="8454851"/>
                  <a:pt x="1470036" y="8465361"/>
                </a:cubicBezTo>
                <a:lnTo>
                  <a:pt x="1485802" y="8465361"/>
                </a:lnTo>
                <a:cubicBezTo>
                  <a:pt x="1496313" y="8454851"/>
                  <a:pt x="1506824" y="8444340"/>
                  <a:pt x="1517336" y="8433828"/>
                </a:cubicBezTo>
                <a:cubicBezTo>
                  <a:pt x="1517336" y="8433828"/>
                  <a:pt x="1519963" y="8433828"/>
                  <a:pt x="1525221" y="8433828"/>
                </a:cubicBezTo>
                <a:cubicBezTo>
                  <a:pt x="1530475" y="8433828"/>
                  <a:pt x="1533102" y="8439083"/>
                  <a:pt x="1533102" y="8449595"/>
                </a:cubicBezTo>
                <a:cubicBezTo>
                  <a:pt x="1543614" y="8460106"/>
                  <a:pt x="1554126" y="8465361"/>
                  <a:pt x="1564637" y="8465361"/>
                </a:cubicBezTo>
                <a:lnTo>
                  <a:pt x="1580405" y="8481129"/>
                </a:lnTo>
                <a:cubicBezTo>
                  <a:pt x="1580405" y="8481129"/>
                  <a:pt x="1577776" y="8486386"/>
                  <a:pt x="1572521" y="8496896"/>
                </a:cubicBezTo>
                <a:cubicBezTo>
                  <a:pt x="1567265" y="8507409"/>
                  <a:pt x="1564637" y="8512664"/>
                  <a:pt x="1564637" y="8512664"/>
                </a:cubicBezTo>
                <a:cubicBezTo>
                  <a:pt x="1554126" y="8533687"/>
                  <a:pt x="1543614" y="8549453"/>
                  <a:pt x="1533102" y="8559965"/>
                </a:cubicBezTo>
                <a:lnTo>
                  <a:pt x="1517336" y="8559965"/>
                </a:lnTo>
                <a:cubicBezTo>
                  <a:pt x="1517336" y="8570476"/>
                  <a:pt x="1501568" y="8591499"/>
                  <a:pt x="1470036" y="8623034"/>
                </a:cubicBezTo>
                <a:cubicBezTo>
                  <a:pt x="1459524" y="8633543"/>
                  <a:pt x="1449012" y="8644057"/>
                  <a:pt x="1438500" y="8654566"/>
                </a:cubicBezTo>
                <a:cubicBezTo>
                  <a:pt x="1427989" y="8665078"/>
                  <a:pt x="1422734" y="8675590"/>
                  <a:pt x="1422734" y="8686101"/>
                </a:cubicBezTo>
                <a:cubicBezTo>
                  <a:pt x="1422734" y="8686101"/>
                  <a:pt x="1412223" y="8686101"/>
                  <a:pt x="1391200" y="8686101"/>
                </a:cubicBezTo>
                <a:cubicBezTo>
                  <a:pt x="1391200" y="8686101"/>
                  <a:pt x="1391200" y="8688728"/>
                  <a:pt x="1391200" y="8693985"/>
                </a:cubicBezTo>
                <a:cubicBezTo>
                  <a:pt x="1391200" y="8699242"/>
                  <a:pt x="1391200" y="8707124"/>
                  <a:pt x="1391200" y="8717636"/>
                </a:cubicBezTo>
                <a:lnTo>
                  <a:pt x="1391200" y="8733402"/>
                </a:lnTo>
                <a:lnTo>
                  <a:pt x="1391200" y="8749170"/>
                </a:lnTo>
                <a:lnTo>
                  <a:pt x="1359665" y="8780705"/>
                </a:lnTo>
                <a:cubicBezTo>
                  <a:pt x="1359665" y="8770193"/>
                  <a:pt x="1354408" y="8764937"/>
                  <a:pt x="1343897" y="8764937"/>
                </a:cubicBezTo>
                <a:cubicBezTo>
                  <a:pt x="1333387" y="8764937"/>
                  <a:pt x="1322877" y="8764937"/>
                  <a:pt x="1312365" y="8764937"/>
                </a:cubicBezTo>
                <a:cubicBezTo>
                  <a:pt x="1270318" y="8796471"/>
                  <a:pt x="1238784" y="8806983"/>
                  <a:pt x="1217760" y="8796471"/>
                </a:cubicBezTo>
                <a:cubicBezTo>
                  <a:pt x="1207249" y="8796471"/>
                  <a:pt x="1201994" y="8791214"/>
                  <a:pt x="1201994" y="8780705"/>
                </a:cubicBezTo>
                <a:cubicBezTo>
                  <a:pt x="1201994" y="8770193"/>
                  <a:pt x="1201994" y="8754425"/>
                  <a:pt x="1201994" y="8733402"/>
                </a:cubicBezTo>
                <a:lnTo>
                  <a:pt x="1186226" y="8733402"/>
                </a:lnTo>
                <a:cubicBezTo>
                  <a:pt x="1186226" y="8743913"/>
                  <a:pt x="1180971" y="8754425"/>
                  <a:pt x="1170460" y="8764937"/>
                </a:cubicBezTo>
                <a:cubicBezTo>
                  <a:pt x="1159948" y="8775450"/>
                  <a:pt x="1154694" y="8788587"/>
                  <a:pt x="1154694" y="8804355"/>
                </a:cubicBezTo>
                <a:cubicBezTo>
                  <a:pt x="1154694" y="8820122"/>
                  <a:pt x="1159948" y="8828006"/>
                  <a:pt x="1170460" y="8828006"/>
                </a:cubicBezTo>
                <a:cubicBezTo>
                  <a:pt x="1180971" y="8828006"/>
                  <a:pt x="1183598" y="8843772"/>
                  <a:pt x="1178344" y="8875307"/>
                </a:cubicBezTo>
                <a:cubicBezTo>
                  <a:pt x="1173087" y="8906841"/>
                  <a:pt x="1175715" y="8922607"/>
                  <a:pt x="1186226" y="8922607"/>
                </a:cubicBezTo>
                <a:cubicBezTo>
                  <a:pt x="1196737" y="8943631"/>
                  <a:pt x="1201994" y="8938376"/>
                  <a:pt x="1201994" y="8906841"/>
                </a:cubicBezTo>
                <a:cubicBezTo>
                  <a:pt x="1201994" y="8896330"/>
                  <a:pt x="1207249" y="8891073"/>
                  <a:pt x="1217760" y="8891073"/>
                </a:cubicBezTo>
                <a:cubicBezTo>
                  <a:pt x="1217760" y="8880563"/>
                  <a:pt x="1225645" y="8870050"/>
                  <a:pt x="1241411" y="8859540"/>
                </a:cubicBezTo>
                <a:cubicBezTo>
                  <a:pt x="1257179" y="8849029"/>
                  <a:pt x="1259807" y="8838517"/>
                  <a:pt x="1249295" y="8828006"/>
                </a:cubicBezTo>
                <a:lnTo>
                  <a:pt x="1265063" y="8812237"/>
                </a:lnTo>
                <a:cubicBezTo>
                  <a:pt x="1265063" y="8822749"/>
                  <a:pt x="1270318" y="8822749"/>
                  <a:pt x="1280830" y="8812237"/>
                </a:cubicBezTo>
                <a:cubicBezTo>
                  <a:pt x="1291342" y="8812237"/>
                  <a:pt x="1301853" y="8806983"/>
                  <a:pt x="1312365" y="8796471"/>
                </a:cubicBezTo>
                <a:lnTo>
                  <a:pt x="1343897" y="8780705"/>
                </a:lnTo>
                <a:lnTo>
                  <a:pt x="1312365" y="8812237"/>
                </a:lnTo>
                <a:cubicBezTo>
                  <a:pt x="1301853" y="8822749"/>
                  <a:pt x="1296596" y="8828006"/>
                  <a:pt x="1296596" y="8828006"/>
                </a:cubicBezTo>
                <a:cubicBezTo>
                  <a:pt x="1296596" y="8828006"/>
                  <a:pt x="1293970" y="8833260"/>
                  <a:pt x="1288714" y="8843772"/>
                </a:cubicBezTo>
                <a:cubicBezTo>
                  <a:pt x="1283457" y="8854286"/>
                  <a:pt x="1275573" y="8864795"/>
                  <a:pt x="1265063" y="8875307"/>
                </a:cubicBezTo>
                <a:cubicBezTo>
                  <a:pt x="1244040" y="8896330"/>
                  <a:pt x="1228272" y="8912098"/>
                  <a:pt x="1217760" y="8922607"/>
                </a:cubicBezTo>
                <a:cubicBezTo>
                  <a:pt x="1207249" y="8933119"/>
                  <a:pt x="1199367" y="8943631"/>
                  <a:pt x="1194110" y="8954142"/>
                </a:cubicBezTo>
                <a:cubicBezTo>
                  <a:pt x="1188856" y="8964654"/>
                  <a:pt x="1186226" y="8975165"/>
                  <a:pt x="1186226" y="8985677"/>
                </a:cubicBezTo>
                <a:cubicBezTo>
                  <a:pt x="1186226" y="8996188"/>
                  <a:pt x="1180971" y="9006700"/>
                  <a:pt x="1170460" y="9017211"/>
                </a:cubicBezTo>
                <a:lnTo>
                  <a:pt x="1091624" y="9064512"/>
                </a:lnTo>
                <a:lnTo>
                  <a:pt x="1091624" y="9048746"/>
                </a:lnTo>
                <a:cubicBezTo>
                  <a:pt x="1091624" y="9038234"/>
                  <a:pt x="1091624" y="9027721"/>
                  <a:pt x="1091624" y="9017211"/>
                </a:cubicBezTo>
                <a:cubicBezTo>
                  <a:pt x="1091624" y="9017211"/>
                  <a:pt x="1086367" y="9011954"/>
                  <a:pt x="1075858" y="9001443"/>
                </a:cubicBezTo>
                <a:lnTo>
                  <a:pt x="1075858" y="8985677"/>
                </a:lnTo>
                <a:lnTo>
                  <a:pt x="1075858" y="8969908"/>
                </a:lnTo>
                <a:lnTo>
                  <a:pt x="1060090" y="8938376"/>
                </a:lnTo>
                <a:lnTo>
                  <a:pt x="1075858" y="8938376"/>
                </a:lnTo>
                <a:lnTo>
                  <a:pt x="1091624" y="8906841"/>
                </a:lnTo>
                <a:cubicBezTo>
                  <a:pt x="1091624" y="8896330"/>
                  <a:pt x="1091624" y="8885818"/>
                  <a:pt x="1091624" y="8875307"/>
                </a:cubicBezTo>
                <a:cubicBezTo>
                  <a:pt x="1091624" y="8864795"/>
                  <a:pt x="1091624" y="8854286"/>
                  <a:pt x="1091624" y="8843772"/>
                </a:cubicBezTo>
                <a:cubicBezTo>
                  <a:pt x="1102136" y="8843772"/>
                  <a:pt x="1102136" y="8838517"/>
                  <a:pt x="1091624" y="8828006"/>
                </a:cubicBezTo>
                <a:lnTo>
                  <a:pt x="1075858" y="8828006"/>
                </a:lnTo>
                <a:lnTo>
                  <a:pt x="1075858" y="8843772"/>
                </a:lnTo>
                <a:lnTo>
                  <a:pt x="1044323" y="8922607"/>
                </a:lnTo>
                <a:cubicBezTo>
                  <a:pt x="1033812" y="8922607"/>
                  <a:pt x="1007532" y="8943631"/>
                  <a:pt x="965488" y="8985677"/>
                </a:cubicBezTo>
                <a:cubicBezTo>
                  <a:pt x="965488" y="8996188"/>
                  <a:pt x="954976" y="9011954"/>
                  <a:pt x="933953" y="9032978"/>
                </a:cubicBezTo>
                <a:lnTo>
                  <a:pt x="918186" y="9064512"/>
                </a:lnTo>
                <a:lnTo>
                  <a:pt x="902419" y="9064512"/>
                </a:lnTo>
                <a:lnTo>
                  <a:pt x="886652" y="9111813"/>
                </a:lnTo>
                <a:lnTo>
                  <a:pt x="902419" y="9159114"/>
                </a:lnTo>
                <a:lnTo>
                  <a:pt x="902419" y="9222183"/>
                </a:lnTo>
                <a:cubicBezTo>
                  <a:pt x="891907" y="9222183"/>
                  <a:pt x="886652" y="9216926"/>
                  <a:pt x="886652" y="9206417"/>
                </a:cubicBezTo>
                <a:lnTo>
                  <a:pt x="886652" y="9190648"/>
                </a:lnTo>
                <a:lnTo>
                  <a:pt x="870884" y="9174882"/>
                </a:lnTo>
                <a:lnTo>
                  <a:pt x="855118" y="9159114"/>
                </a:lnTo>
                <a:cubicBezTo>
                  <a:pt x="855118" y="9169625"/>
                  <a:pt x="852490" y="9169625"/>
                  <a:pt x="847234" y="9159114"/>
                </a:cubicBezTo>
                <a:cubicBezTo>
                  <a:pt x="841979" y="9148604"/>
                  <a:pt x="834095" y="9148604"/>
                  <a:pt x="823583" y="9159114"/>
                </a:cubicBezTo>
                <a:lnTo>
                  <a:pt x="839349" y="9190648"/>
                </a:lnTo>
                <a:cubicBezTo>
                  <a:pt x="839349" y="9190648"/>
                  <a:pt x="839349" y="9195905"/>
                  <a:pt x="839349" y="9206417"/>
                </a:cubicBezTo>
                <a:cubicBezTo>
                  <a:pt x="839349" y="9216926"/>
                  <a:pt x="834095" y="9227440"/>
                  <a:pt x="823583" y="9237949"/>
                </a:cubicBezTo>
                <a:lnTo>
                  <a:pt x="807817" y="9222183"/>
                </a:lnTo>
                <a:lnTo>
                  <a:pt x="823583" y="9190648"/>
                </a:lnTo>
                <a:lnTo>
                  <a:pt x="760514" y="9206417"/>
                </a:lnTo>
                <a:cubicBezTo>
                  <a:pt x="760514" y="9206417"/>
                  <a:pt x="755259" y="9203789"/>
                  <a:pt x="744748" y="9198533"/>
                </a:cubicBezTo>
                <a:cubicBezTo>
                  <a:pt x="734236" y="9193276"/>
                  <a:pt x="723725" y="9203789"/>
                  <a:pt x="713213" y="9230067"/>
                </a:cubicBezTo>
                <a:cubicBezTo>
                  <a:pt x="702703" y="9256345"/>
                  <a:pt x="697448" y="9269484"/>
                  <a:pt x="697448" y="9269484"/>
                </a:cubicBezTo>
                <a:cubicBezTo>
                  <a:pt x="686935" y="9269484"/>
                  <a:pt x="681678" y="9269484"/>
                  <a:pt x="681678" y="9269484"/>
                </a:cubicBezTo>
                <a:lnTo>
                  <a:pt x="650144" y="9301019"/>
                </a:lnTo>
                <a:cubicBezTo>
                  <a:pt x="629123" y="9311530"/>
                  <a:pt x="615982" y="9319414"/>
                  <a:pt x="610727" y="9324669"/>
                </a:cubicBezTo>
                <a:cubicBezTo>
                  <a:pt x="605473" y="9329926"/>
                  <a:pt x="597588" y="9327296"/>
                  <a:pt x="587077" y="9316785"/>
                </a:cubicBezTo>
                <a:lnTo>
                  <a:pt x="571309" y="9316785"/>
                </a:lnTo>
                <a:cubicBezTo>
                  <a:pt x="571309" y="9316785"/>
                  <a:pt x="568681" y="9329926"/>
                  <a:pt x="563426" y="9356204"/>
                </a:cubicBezTo>
                <a:cubicBezTo>
                  <a:pt x="558172" y="9382481"/>
                  <a:pt x="563426" y="9392993"/>
                  <a:pt x="579192" y="9387736"/>
                </a:cubicBezTo>
                <a:cubicBezTo>
                  <a:pt x="594961" y="9382481"/>
                  <a:pt x="600216" y="9387736"/>
                  <a:pt x="594961" y="9403504"/>
                </a:cubicBezTo>
                <a:cubicBezTo>
                  <a:pt x="589705" y="9419271"/>
                  <a:pt x="584451" y="9429784"/>
                  <a:pt x="579192" y="9435039"/>
                </a:cubicBezTo>
                <a:cubicBezTo>
                  <a:pt x="573938" y="9440294"/>
                  <a:pt x="576565" y="9448178"/>
                  <a:pt x="587077" y="9458689"/>
                </a:cubicBezTo>
                <a:cubicBezTo>
                  <a:pt x="587077" y="9458689"/>
                  <a:pt x="587077" y="9463944"/>
                  <a:pt x="587077" y="9474456"/>
                </a:cubicBezTo>
                <a:cubicBezTo>
                  <a:pt x="576565" y="9484969"/>
                  <a:pt x="576565" y="9492851"/>
                  <a:pt x="587077" y="9498106"/>
                </a:cubicBezTo>
                <a:cubicBezTo>
                  <a:pt x="597588" y="9503363"/>
                  <a:pt x="602843" y="9511247"/>
                  <a:pt x="602843" y="9521757"/>
                </a:cubicBezTo>
                <a:cubicBezTo>
                  <a:pt x="602843" y="9532270"/>
                  <a:pt x="597588" y="9542782"/>
                  <a:pt x="587077" y="9553291"/>
                </a:cubicBezTo>
                <a:cubicBezTo>
                  <a:pt x="566054" y="9542782"/>
                  <a:pt x="545031" y="9521757"/>
                  <a:pt x="524007" y="9490224"/>
                </a:cubicBezTo>
                <a:cubicBezTo>
                  <a:pt x="524007" y="9469201"/>
                  <a:pt x="518753" y="9453435"/>
                  <a:pt x="508241" y="9442921"/>
                </a:cubicBezTo>
                <a:lnTo>
                  <a:pt x="508241" y="9458689"/>
                </a:lnTo>
                <a:cubicBezTo>
                  <a:pt x="508241" y="9469201"/>
                  <a:pt x="502987" y="9474456"/>
                  <a:pt x="492474" y="9474456"/>
                </a:cubicBezTo>
                <a:cubicBezTo>
                  <a:pt x="481962" y="9474456"/>
                  <a:pt x="474079" y="9471828"/>
                  <a:pt x="468823" y="9466574"/>
                </a:cubicBezTo>
                <a:cubicBezTo>
                  <a:pt x="463568" y="9461317"/>
                  <a:pt x="458312" y="9461317"/>
                  <a:pt x="453057" y="9466574"/>
                </a:cubicBezTo>
                <a:cubicBezTo>
                  <a:pt x="447802" y="9471828"/>
                  <a:pt x="439918" y="9474456"/>
                  <a:pt x="429406" y="9474456"/>
                </a:cubicBezTo>
                <a:cubicBezTo>
                  <a:pt x="418894" y="9474456"/>
                  <a:pt x="413639" y="9479713"/>
                  <a:pt x="413639" y="9490224"/>
                </a:cubicBezTo>
                <a:cubicBezTo>
                  <a:pt x="413639" y="9500733"/>
                  <a:pt x="416267" y="9508620"/>
                  <a:pt x="421522" y="9513874"/>
                </a:cubicBezTo>
                <a:cubicBezTo>
                  <a:pt x="426776" y="9519129"/>
                  <a:pt x="439918" y="9516502"/>
                  <a:pt x="460940" y="9505990"/>
                </a:cubicBezTo>
                <a:cubicBezTo>
                  <a:pt x="492474" y="9474456"/>
                  <a:pt x="508241" y="9469201"/>
                  <a:pt x="508241" y="9490224"/>
                </a:cubicBezTo>
                <a:cubicBezTo>
                  <a:pt x="508241" y="9500733"/>
                  <a:pt x="502987" y="9505990"/>
                  <a:pt x="492474" y="9505990"/>
                </a:cubicBezTo>
                <a:cubicBezTo>
                  <a:pt x="481962" y="9505990"/>
                  <a:pt x="479334" y="9508620"/>
                  <a:pt x="484591" y="9513874"/>
                </a:cubicBezTo>
                <a:cubicBezTo>
                  <a:pt x="489845" y="9519129"/>
                  <a:pt x="489845" y="9527013"/>
                  <a:pt x="484591" y="9537525"/>
                </a:cubicBezTo>
                <a:cubicBezTo>
                  <a:pt x="479334" y="9548036"/>
                  <a:pt x="481962" y="9558548"/>
                  <a:pt x="492474" y="9569060"/>
                </a:cubicBezTo>
                <a:cubicBezTo>
                  <a:pt x="492474" y="9579569"/>
                  <a:pt x="495102" y="9587455"/>
                  <a:pt x="500357" y="9592710"/>
                </a:cubicBezTo>
                <a:cubicBezTo>
                  <a:pt x="505614" y="9597965"/>
                  <a:pt x="508241" y="9600592"/>
                  <a:pt x="508241" y="9600592"/>
                </a:cubicBezTo>
                <a:lnTo>
                  <a:pt x="508241" y="9632127"/>
                </a:lnTo>
                <a:cubicBezTo>
                  <a:pt x="497730" y="9632127"/>
                  <a:pt x="487219" y="9637383"/>
                  <a:pt x="476707" y="9647895"/>
                </a:cubicBezTo>
                <a:cubicBezTo>
                  <a:pt x="466195" y="9658407"/>
                  <a:pt x="460940" y="9668918"/>
                  <a:pt x="460940" y="9679430"/>
                </a:cubicBezTo>
                <a:cubicBezTo>
                  <a:pt x="460940" y="9689941"/>
                  <a:pt x="455684" y="9695196"/>
                  <a:pt x="445172" y="9695196"/>
                </a:cubicBezTo>
                <a:cubicBezTo>
                  <a:pt x="434660" y="9695196"/>
                  <a:pt x="424149" y="9695196"/>
                  <a:pt x="413639" y="9695196"/>
                </a:cubicBezTo>
                <a:cubicBezTo>
                  <a:pt x="403126" y="9705707"/>
                  <a:pt x="397871" y="9718846"/>
                  <a:pt x="397871" y="9734612"/>
                </a:cubicBezTo>
                <a:cubicBezTo>
                  <a:pt x="397871" y="9750381"/>
                  <a:pt x="403126" y="9763520"/>
                  <a:pt x="413639" y="9774031"/>
                </a:cubicBezTo>
                <a:cubicBezTo>
                  <a:pt x="424149" y="9795054"/>
                  <a:pt x="429406" y="9808193"/>
                  <a:pt x="429406" y="9813448"/>
                </a:cubicBezTo>
                <a:cubicBezTo>
                  <a:pt x="429406" y="9818705"/>
                  <a:pt x="418894" y="9810821"/>
                  <a:pt x="397871" y="9789798"/>
                </a:cubicBezTo>
                <a:cubicBezTo>
                  <a:pt x="376848" y="9768777"/>
                  <a:pt x="366337" y="9753008"/>
                  <a:pt x="366337" y="9742497"/>
                </a:cubicBezTo>
                <a:lnTo>
                  <a:pt x="350570" y="9758265"/>
                </a:lnTo>
                <a:cubicBezTo>
                  <a:pt x="340060" y="9768777"/>
                  <a:pt x="324291" y="9758265"/>
                  <a:pt x="303269" y="9726730"/>
                </a:cubicBezTo>
                <a:lnTo>
                  <a:pt x="271735" y="9695196"/>
                </a:lnTo>
                <a:lnTo>
                  <a:pt x="224432" y="9632127"/>
                </a:lnTo>
                <a:lnTo>
                  <a:pt x="224432" y="9616360"/>
                </a:lnTo>
                <a:cubicBezTo>
                  <a:pt x="234945" y="9616360"/>
                  <a:pt x="234945" y="9605849"/>
                  <a:pt x="224432" y="9584826"/>
                </a:cubicBezTo>
                <a:cubicBezTo>
                  <a:pt x="224432" y="9574314"/>
                  <a:pt x="224432" y="9569060"/>
                  <a:pt x="224432" y="9569060"/>
                </a:cubicBezTo>
                <a:cubicBezTo>
                  <a:pt x="224432" y="9569060"/>
                  <a:pt x="224432" y="9566432"/>
                  <a:pt x="224432" y="9561175"/>
                </a:cubicBezTo>
                <a:lnTo>
                  <a:pt x="232316" y="9545409"/>
                </a:lnTo>
                <a:lnTo>
                  <a:pt x="177131" y="9600592"/>
                </a:lnTo>
                <a:cubicBezTo>
                  <a:pt x="166620" y="9632127"/>
                  <a:pt x="171876" y="9653150"/>
                  <a:pt x="192899" y="9663661"/>
                </a:cubicBezTo>
                <a:cubicBezTo>
                  <a:pt x="203411" y="9663661"/>
                  <a:pt x="208665" y="9668918"/>
                  <a:pt x="208665" y="9679430"/>
                </a:cubicBezTo>
                <a:lnTo>
                  <a:pt x="208665" y="9695196"/>
                </a:lnTo>
                <a:lnTo>
                  <a:pt x="224432" y="9742497"/>
                </a:lnTo>
                <a:cubicBezTo>
                  <a:pt x="224432" y="9753008"/>
                  <a:pt x="227063" y="9763520"/>
                  <a:pt x="232316" y="9774031"/>
                </a:cubicBezTo>
                <a:cubicBezTo>
                  <a:pt x="237573" y="9784543"/>
                  <a:pt x="245455" y="9789798"/>
                  <a:pt x="255966" y="9789798"/>
                </a:cubicBezTo>
                <a:cubicBezTo>
                  <a:pt x="266478" y="9789798"/>
                  <a:pt x="274362" y="9797682"/>
                  <a:pt x="279617" y="9813448"/>
                </a:cubicBezTo>
                <a:cubicBezTo>
                  <a:pt x="284874" y="9829216"/>
                  <a:pt x="282247" y="9837101"/>
                  <a:pt x="271735" y="9837101"/>
                </a:cubicBezTo>
                <a:cubicBezTo>
                  <a:pt x="261223" y="9847612"/>
                  <a:pt x="255966" y="9858124"/>
                  <a:pt x="255966" y="9868633"/>
                </a:cubicBezTo>
                <a:lnTo>
                  <a:pt x="255966" y="9900168"/>
                </a:lnTo>
                <a:lnTo>
                  <a:pt x="255966" y="9931702"/>
                </a:lnTo>
                <a:cubicBezTo>
                  <a:pt x="255966" y="9931702"/>
                  <a:pt x="255966" y="9934332"/>
                  <a:pt x="255966" y="9939586"/>
                </a:cubicBezTo>
                <a:cubicBezTo>
                  <a:pt x="255966" y="9944841"/>
                  <a:pt x="250712" y="9947468"/>
                  <a:pt x="240200" y="9947468"/>
                </a:cubicBezTo>
                <a:cubicBezTo>
                  <a:pt x="229689" y="9936959"/>
                  <a:pt x="224432" y="9915936"/>
                  <a:pt x="224432" y="9884401"/>
                </a:cubicBezTo>
                <a:cubicBezTo>
                  <a:pt x="234945" y="9873890"/>
                  <a:pt x="234945" y="9866006"/>
                  <a:pt x="224432" y="9860751"/>
                </a:cubicBezTo>
                <a:cubicBezTo>
                  <a:pt x="213923" y="9855496"/>
                  <a:pt x="206038" y="9858124"/>
                  <a:pt x="200784" y="9868633"/>
                </a:cubicBezTo>
                <a:cubicBezTo>
                  <a:pt x="195527" y="9879147"/>
                  <a:pt x="185015" y="9879147"/>
                  <a:pt x="169249" y="9868633"/>
                </a:cubicBezTo>
                <a:cubicBezTo>
                  <a:pt x="153481" y="9858124"/>
                  <a:pt x="142969" y="9847612"/>
                  <a:pt x="137715" y="9837101"/>
                </a:cubicBezTo>
                <a:cubicBezTo>
                  <a:pt x="132460" y="9826589"/>
                  <a:pt x="119319" y="9816077"/>
                  <a:pt x="98295" y="9805566"/>
                </a:cubicBezTo>
                <a:cubicBezTo>
                  <a:pt x="87784" y="9784543"/>
                  <a:pt x="82529" y="9768777"/>
                  <a:pt x="82529" y="9758265"/>
                </a:cubicBezTo>
                <a:cubicBezTo>
                  <a:pt x="124576" y="9758265"/>
                  <a:pt x="150853" y="9753008"/>
                  <a:pt x="161365" y="9742497"/>
                </a:cubicBezTo>
                <a:cubicBezTo>
                  <a:pt x="171876" y="9742497"/>
                  <a:pt x="171876" y="9737242"/>
                  <a:pt x="161365" y="9726730"/>
                </a:cubicBezTo>
                <a:lnTo>
                  <a:pt x="177131" y="9710962"/>
                </a:lnTo>
                <a:lnTo>
                  <a:pt x="177131" y="9679430"/>
                </a:lnTo>
                <a:cubicBezTo>
                  <a:pt x="166620" y="9658407"/>
                  <a:pt x="161365" y="9642640"/>
                  <a:pt x="161365" y="9632127"/>
                </a:cubicBezTo>
                <a:cubicBezTo>
                  <a:pt x="161365" y="9621617"/>
                  <a:pt x="156110" y="9616360"/>
                  <a:pt x="145596" y="9616360"/>
                </a:cubicBezTo>
                <a:lnTo>
                  <a:pt x="129831" y="9616360"/>
                </a:lnTo>
                <a:cubicBezTo>
                  <a:pt x="129831" y="9605849"/>
                  <a:pt x="129831" y="9600592"/>
                  <a:pt x="129831" y="9600592"/>
                </a:cubicBezTo>
                <a:cubicBezTo>
                  <a:pt x="129831" y="9600592"/>
                  <a:pt x="129831" y="9590083"/>
                  <a:pt x="129831" y="9569060"/>
                </a:cubicBezTo>
                <a:cubicBezTo>
                  <a:pt x="129831" y="9548036"/>
                  <a:pt x="132460" y="9537525"/>
                  <a:pt x="137715" y="9537525"/>
                </a:cubicBezTo>
                <a:cubicBezTo>
                  <a:pt x="142969" y="9537525"/>
                  <a:pt x="145596" y="9545409"/>
                  <a:pt x="145596" y="9561175"/>
                </a:cubicBezTo>
                <a:cubicBezTo>
                  <a:pt x="145596" y="9576942"/>
                  <a:pt x="150853" y="9579569"/>
                  <a:pt x="161365" y="9569060"/>
                </a:cubicBezTo>
                <a:cubicBezTo>
                  <a:pt x="224432" y="9527013"/>
                  <a:pt x="245455" y="9500733"/>
                  <a:pt x="224432" y="9490224"/>
                </a:cubicBezTo>
                <a:cubicBezTo>
                  <a:pt x="224432" y="9490224"/>
                  <a:pt x="224432" y="9484969"/>
                  <a:pt x="224432" y="9474456"/>
                </a:cubicBezTo>
                <a:lnTo>
                  <a:pt x="192899" y="9474456"/>
                </a:lnTo>
                <a:lnTo>
                  <a:pt x="177131" y="9474456"/>
                </a:lnTo>
                <a:cubicBezTo>
                  <a:pt x="177131" y="9463944"/>
                  <a:pt x="179760" y="9461317"/>
                  <a:pt x="185015" y="9466574"/>
                </a:cubicBezTo>
                <a:cubicBezTo>
                  <a:pt x="190270" y="9471828"/>
                  <a:pt x="195527" y="9469201"/>
                  <a:pt x="200784" y="9458689"/>
                </a:cubicBezTo>
                <a:cubicBezTo>
                  <a:pt x="206038" y="9448178"/>
                  <a:pt x="216550" y="9442921"/>
                  <a:pt x="232316" y="9442921"/>
                </a:cubicBezTo>
                <a:cubicBezTo>
                  <a:pt x="248084" y="9442921"/>
                  <a:pt x="261223" y="9437666"/>
                  <a:pt x="271735" y="9427155"/>
                </a:cubicBezTo>
                <a:cubicBezTo>
                  <a:pt x="303269" y="9406134"/>
                  <a:pt x="308524" y="9390366"/>
                  <a:pt x="287501" y="9379854"/>
                </a:cubicBezTo>
                <a:cubicBezTo>
                  <a:pt x="276990" y="9379854"/>
                  <a:pt x="271735" y="9377227"/>
                  <a:pt x="271735" y="9371970"/>
                </a:cubicBezTo>
                <a:cubicBezTo>
                  <a:pt x="271735" y="9366715"/>
                  <a:pt x="276990" y="9353576"/>
                  <a:pt x="287501" y="9332553"/>
                </a:cubicBezTo>
                <a:cubicBezTo>
                  <a:pt x="287501" y="9322042"/>
                  <a:pt x="282247" y="9316785"/>
                  <a:pt x="271735" y="9316785"/>
                </a:cubicBezTo>
                <a:cubicBezTo>
                  <a:pt x="261223" y="9316785"/>
                  <a:pt x="255966" y="9316785"/>
                  <a:pt x="255966" y="9316785"/>
                </a:cubicBezTo>
                <a:lnTo>
                  <a:pt x="240200" y="9332553"/>
                </a:lnTo>
                <a:lnTo>
                  <a:pt x="208665" y="9364086"/>
                </a:lnTo>
                <a:cubicBezTo>
                  <a:pt x="187642" y="9385109"/>
                  <a:pt x="174504" y="9400877"/>
                  <a:pt x="169249" y="9411389"/>
                </a:cubicBezTo>
                <a:cubicBezTo>
                  <a:pt x="163992" y="9421898"/>
                  <a:pt x="161365" y="9432412"/>
                  <a:pt x="161365" y="9442921"/>
                </a:cubicBezTo>
                <a:cubicBezTo>
                  <a:pt x="161365" y="9442921"/>
                  <a:pt x="156110" y="9442921"/>
                  <a:pt x="145596" y="9442921"/>
                </a:cubicBezTo>
                <a:cubicBezTo>
                  <a:pt x="135086" y="9442921"/>
                  <a:pt x="135086" y="9437666"/>
                  <a:pt x="145596" y="9427155"/>
                </a:cubicBezTo>
                <a:cubicBezTo>
                  <a:pt x="156110" y="9406134"/>
                  <a:pt x="150853" y="9400877"/>
                  <a:pt x="129831" y="9411389"/>
                </a:cubicBezTo>
                <a:cubicBezTo>
                  <a:pt x="108807" y="9421898"/>
                  <a:pt x="108807" y="9411389"/>
                  <a:pt x="129831" y="9379854"/>
                </a:cubicBezTo>
                <a:lnTo>
                  <a:pt x="145596" y="9364086"/>
                </a:lnTo>
                <a:cubicBezTo>
                  <a:pt x="145596" y="9374599"/>
                  <a:pt x="148226" y="9377227"/>
                  <a:pt x="153481" y="9371970"/>
                </a:cubicBezTo>
                <a:cubicBezTo>
                  <a:pt x="158737" y="9366715"/>
                  <a:pt x="161365" y="9358831"/>
                  <a:pt x="161365" y="9348319"/>
                </a:cubicBezTo>
                <a:lnTo>
                  <a:pt x="114064" y="9364086"/>
                </a:lnTo>
                <a:cubicBezTo>
                  <a:pt x="114064" y="9374599"/>
                  <a:pt x="108807" y="9379854"/>
                  <a:pt x="98295" y="9379854"/>
                </a:cubicBezTo>
                <a:lnTo>
                  <a:pt x="98295" y="9395620"/>
                </a:lnTo>
                <a:cubicBezTo>
                  <a:pt x="98295" y="9406134"/>
                  <a:pt x="95669" y="9411389"/>
                  <a:pt x="90414" y="9411389"/>
                </a:cubicBezTo>
                <a:cubicBezTo>
                  <a:pt x="85157" y="9411389"/>
                  <a:pt x="77273" y="9416643"/>
                  <a:pt x="66761" y="9427155"/>
                </a:cubicBezTo>
                <a:cubicBezTo>
                  <a:pt x="56249" y="9427155"/>
                  <a:pt x="45740" y="9435039"/>
                  <a:pt x="35228" y="9450805"/>
                </a:cubicBezTo>
                <a:cubicBezTo>
                  <a:pt x="24717" y="9466574"/>
                  <a:pt x="19460" y="9474456"/>
                  <a:pt x="19460" y="9474456"/>
                </a:cubicBezTo>
                <a:cubicBezTo>
                  <a:pt x="19460" y="9474456"/>
                  <a:pt x="24717" y="9474456"/>
                  <a:pt x="35228" y="9474456"/>
                </a:cubicBezTo>
                <a:cubicBezTo>
                  <a:pt x="45740" y="9474456"/>
                  <a:pt x="50995" y="9471828"/>
                  <a:pt x="50995" y="9466574"/>
                </a:cubicBezTo>
                <a:cubicBezTo>
                  <a:pt x="50995" y="9461317"/>
                  <a:pt x="56249" y="9456062"/>
                  <a:pt x="66761" y="9450805"/>
                </a:cubicBezTo>
                <a:cubicBezTo>
                  <a:pt x="77273" y="9445551"/>
                  <a:pt x="82529" y="9445551"/>
                  <a:pt x="82529" y="9450805"/>
                </a:cubicBezTo>
                <a:cubicBezTo>
                  <a:pt x="82529" y="9456062"/>
                  <a:pt x="82529" y="9463944"/>
                  <a:pt x="82529" y="9474456"/>
                </a:cubicBezTo>
                <a:lnTo>
                  <a:pt x="98295" y="9458689"/>
                </a:lnTo>
                <a:lnTo>
                  <a:pt x="114064" y="9458689"/>
                </a:lnTo>
                <a:lnTo>
                  <a:pt x="129831" y="9474456"/>
                </a:lnTo>
                <a:lnTo>
                  <a:pt x="129831" y="9490224"/>
                </a:lnTo>
                <a:cubicBezTo>
                  <a:pt x="119319" y="9500733"/>
                  <a:pt x="114064" y="9511247"/>
                  <a:pt x="114064" y="9521757"/>
                </a:cubicBezTo>
                <a:lnTo>
                  <a:pt x="98295" y="9505990"/>
                </a:lnTo>
                <a:lnTo>
                  <a:pt x="114064" y="9490224"/>
                </a:lnTo>
                <a:cubicBezTo>
                  <a:pt x="82529" y="9490224"/>
                  <a:pt x="66761" y="9505990"/>
                  <a:pt x="66761" y="9537525"/>
                </a:cubicBezTo>
                <a:cubicBezTo>
                  <a:pt x="66761" y="9548036"/>
                  <a:pt x="66761" y="9553291"/>
                  <a:pt x="66761" y="9553291"/>
                </a:cubicBezTo>
                <a:cubicBezTo>
                  <a:pt x="66761" y="9553291"/>
                  <a:pt x="64134" y="9555921"/>
                  <a:pt x="58879" y="9561175"/>
                </a:cubicBezTo>
                <a:cubicBezTo>
                  <a:pt x="53624" y="9566432"/>
                  <a:pt x="48368" y="9571687"/>
                  <a:pt x="43110" y="9576942"/>
                </a:cubicBezTo>
                <a:cubicBezTo>
                  <a:pt x="37855" y="9582198"/>
                  <a:pt x="35228" y="9590083"/>
                  <a:pt x="35228" y="9600592"/>
                </a:cubicBezTo>
                <a:lnTo>
                  <a:pt x="19460" y="9616360"/>
                </a:lnTo>
                <a:lnTo>
                  <a:pt x="19460" y="9600592"/>
                </a:lnTo>
                <a:lnTo>
                  <a:pt x="19460" y="9569060"/>
                </a:lnTo>
                <a:lnTo>
                  <a:pt x="3694" y="9584826"/>
                </a:lnTo>
                <a:lnTo>
                  <a:pt x="0" y="9586673"/>
                </a:lnTo>
                <a:lnTo>
                  <a:pt x="0" y="9235608"/>
                </a:lnTo>
                <a:lnTo>
                  <a:pt x="3694" y="9230067"/>
                </a:lnTo>
                <a:cubicBezTo>
                  <a:pt x="3694" y="9224810"/>
                  <a:pt x="8949" y="9222183"/>
                  <a:pt x="19460" y="9222183"/>
                </a:cubicBezTo>
                <a:cubicBezTo>
                  <a:pt x="19460" y="9211672"/>
                  <a:pt x="19460" y="9201160"/>
                  <a:pt x="19460" y="9190648"/>
                </a:cubicBezTo>
                <a:lnTo>
                  <a:pt x="0" y="9210109"/>
                </a:lnTo>
                <a:lnTo>
                  <a:pt x="0" y="6488933"/>
                </a:lnTo>
                <a:lnTo>
                  <a:pt x="3694" y="6494475"/>
                </a:lnTo>
                <a:cubicBezTo>
                  <a:pt x="14205" y="6494475"/>
                  <a:pt x="22088" y="6494475"/>
                  <a:pt x="27344" y="6494475"/>
                </a:cubicBezTo>
                <a:cubicBezTo>
                  <a:pt x="32599" y="6494475"/>
                  <a:pt x="35228" y="6494475"/>
                  <a:pt x="35228" y="6494475"/>
                </a:cubicBezTo>
                <a:lnTo>
                  <a:pt x="35228" y="6478706"/>
                </a:lnTo>
                <a:cubicBezTo>
                  <a:pt x="24717" y="6478706"/>
                  <a:pt x="29972" y="6473452"/>
                  <a:pt x="50995" y="6462940"/>
                </a:cubicBezTo>
                <a:cubicBezTo>
                  <a:pt x="114064" y="6431406"/>
                  <a:pt x="145596" y="6399871"/>
                  <a:pt x="145596" y="6368337"/>
                </a:cubicBezTo>
                <a:lnTo>
                  <a:pt x="114064" y="6368337"/>
                </a:lnTo>
                <a:cubicBezTo>
                  <a:pt x="103552" y="6389362"/>
                  <a:pt x="93041" y="6399871"/>
                  <a:pt x="82529" y="6399871"/>
                </a:cubicBezTo>
                <a:cubicBezTo>
                  <a:pt x="82529" y="6410382"/>
                  <a:pt x="79902" y="6418266"/>
                  <a:pt x="74645" y="6423522"/>
                </a:cubicBezTo>
                <a:cubicBezTo>
                  <a:pt x="69391" y="6428779"/>
                  <a:pt x="66761" y="6431406"/>
                  <a:pt x="66761" y="6431406"/>
                </a:cubicBezTo>
                <a:cubicBezTo>
                  <a:pt x="56249" y="6420895"/>
                  <a:pt x="45740" y="6420895"/>
                  <a:pt x="35228" y="6431406"/>
                </a:cubicBezTo>
                <a:cubicBezTo>
                  <a:pt x="35228" y="6431406"/>
                  <a:pt x="32599" y="6428779"/>
                  <a:pt x="27344" y="6423522"/>
                </a:cubicBezTo>
                <a:cubicBezTo>
                  <a:pt x="22088" y="6418266"/>
                  <a:pt x="19460" y="6415639"/>
                  <a:pt x="19460" y="6415639"/>
                </a:cubicBezTo>
                <a:cubicBezTo>
                  <a:pt x="19460" y="6415639"/>
                  <a:pt x="16833" y="6418266"/>
                  <a:pt x="11578" y="6423522"/>
                </a:cubicBezTo>
                <a:cubicBezTo>
                  <a:pt x="6321" y="6428779"/>
                  <a:pt x="3694" y="6431406"/>
                  <a:pt x="3694" y="6431406"/>
                </a:cubicBezTo>
                <a:lnTo>
                  <a:pt x="3694" y="6478706"/>
                </a:lnTo>
                <a:lnTo>
                  <a:pt x="0" y="6475629"/>
                </a:lnTo>
                <a:lnTo>
                  <a:pt x="0" y="6054842"/>
                </a:lnTo>
                <a:lnTo>
                  <a:pt x="3694" y="6052996"/>
                </a:lnTo>
                <a:cubicBezTo>
                  <a:pt x="14205" y="6042487"/>
                  <a:pt x="27344" y="6024090"/>
                  <a:pt x="43110" y="5997810"/>
                </a:cubicBezTo>
                <a:cubicBezTo>
                  <a:pt x="58879" y="5971533"/>
                  <a:pt x="66761" y="5958392"/>
                  <a:pt x="66761" y="5958392"/>
                </a:cubicBezTo>
                <a:cubicBezTo>
                  <a:pt x="66761" y="5947883"/>
                  <a:pt x="72018" y="5942626"/>
                  <a:pt x="82529" y="5942626"/>
                </a:cubicBezTo>
                <a:lnTo>
                  <a:pt x="82529" y="5879558"/>
                </a:lnTo>
                <a:cubicBezTo>
                  <a:pt x="93041" y="5858534"/>
                  <a:pt x="82529" y="5853281"/>
                  <a:pt x="50995" y="5863790"/>
                </a:cubicBezTo>
                <a:cubicBezTo>
                  <a:pt x="50995" y="5853281"/>
                  <a:pt x="53624" y="5848024"/>
                  <a:pt x="58879" y="5848024"/>
                </a:cubicBezTo>
                <a:cubicBezTo>
                  <a:pt x="64134" y="5848024"/>
                  <a:pt x="61506" y="5842767"/>
                  <a:pt x="50995" y="5832257"/>
                </a:cubicBezTo>
                <a:lnTo>
                  <a:pt x="82529" y="5816490"/>
                </a:lnTo>
                <a:lnTo>
                  <a:pt x="98295" y="5832257"/>
                </a:lnTo>
                <a:lnTo>
                  <a:pt x="114064" y="5832257"/>
                </a:lnTo>
                <a:cubicBezTo>
                  <a:pt x="114064" y="5811234"/>
                  <a:pt x="108807" y="5800722"/>
                  <a:pt x="98295" y="5800722"/>
                </a:cubicBezTo>
                <a:lnTo>
                  <a:pt x="114064" y="5753422"/>
                </a:lnTo>
                <a:cubicBezTo>
                  <a:pt x="124576" y="5742910"/>
                  <a:pt x="129831" y="5732399"/>
                  <a:pt x="129831" y="5721888"/>
                </a:cubicBezTo>
                <a:cubicBezTo>
                  <a:pt x="140342" y="5721888"/>
                  <a:pt x="150853" y="5721888"/>
                  <a:pt x="161365" y="5721888"/>
                </a:cubicBezTo>
                <a:cubicBezTo>
                  <a:pt x="171876" y="5721888"/>
                  <a:pt x="177131" y="5716629"/>
                  <a:pt x="177131" y="5706119"/>
                </a:cubicBezTo>
                <a:cubicBezTo>
                  <a:pt x="177131" y="5695609"/>
                  <a:pt x="171876" y="5690352"/>
                  <a:pt x="161365" y="5690352"/>
                </a:cubicBezTo>
                <a:lnTo>
                  <a:pt x="129831" y="5690352"/>
                </a:lnTo>
                <a:lnTo>
                  <a:pt x="161365" y="5674585"/>
                </a:lnTo>
                <a:cubicBezTo>
                  <a:pt x="171876" y="5664075"/>
                  <a:pt x="177131" y="5658818"/>
                  <a:pt x="177131" y="5658818"/>
                </a:cubicBezTo>
                <a:cubicBezTo>
                  <a:pt x="166620" y="5658818"/>
                  <a:pt x="166620" y="5653564"/>
                  <a:pt x="177131" y="5643051"/>
                </a:cubicBezTo>
                <a:cubicBezTo>
                  <a:pt x="187642" y="5643051"/>
                  <a:pt x="192899" y="5645678"/>
                  <a:pt x="192899" y="5650935"/>
                </a:cubicBezTo>
                <a:cubicBezTo>
                  <a:pt x="192899" y="5656191"/>
                  <a:pt x="192899" y="5658818"/>
                  <a:pt x="192899" y="5658818"/>
                </a:cubicBezTo>
                <a:lnTo>
                  <a:pt x="224432" y="5643051"/>
                </a:lnTo>
                <a:cubicBezTo>
                  <a:pt x="245455" y="5601006"/>
                  <a:pt x="255966" y="5595751"/>
                  <a:pt x="255966" y="5627284"/>
                </a:cubicBezTo>
                <a:cubicBezTo>
                  <a:pt x="255966" y="5627284"/>
                  <a:pt x="250712" y="5637795"/>
                  <a:pt x="240200" y="5658818"/>
                </a:cubicBezTo>
                <a:cubicBezTo>
                  <a:pt x="229689" y="5679842"/>
                  <a:pt x="219177" y="5700864"/>
                  <a:pt x="208665" y="5721888"/>
                </a:cubicBezTo>
                <a:cubicBezTo>
                  <a:pt x="187642" y="5763932"/>
                  <a:pt x="182388" y="5790212"/>
                  <a:pt x="192899" y="5800722"/>
                </a:cubicBezTo>
                <a:lnTo>
                  <a:pt x="192899" y="5816490"/>
                </a:lnTo>
                <a:cubicBezTo>
                  <a:pt x="182388" y="5816490"/>
                  <a:pt x="171876" y="5816490"/>
                  <a:pt x="161365" y="5816490"/>
                </a:cubicBezTo>
                <a:cubicBezTo>
                  <a:pt x="161365" y="5827000"/>
                  <a:pt x="161365" y="5832257"/>
                  <a:pt x="161365" y="5832257"/>
                </a:cubicBezTo>
                <a:cubicBezTo>
                  <a:pt x="171876" y="5842767"/>
                  <a:pt x="177131" y="5853281"/>
                  <a:pt x="177131" y="5863790"/>
                </a:cubicBezTo>
                <a:cubicBezTo>
                  <a:pt x="219177" y="5832257"/>
                  <a:pt x="229689" y="5816490"/>
                  <a:pt x="208665" y="5816490"/>
                </a:cubicBezTo>
                <a:cubicBezTo>
                  <a:pt x="208665" y="5805977"/>
                  <a:pt x="208665" y="5798096"/>
                  <a:pt x="208665" y="5792839"/>
                </a:cubicBezTo>
                <a:cubicBezTo>
                  <a:pt x="208665" y="5787582"/>
                  <a:pt x="211295" y="5782327"/>
                  <a:pt x="216550" y="5777072"/>
                </a:cubicBezTo>
                <a:cubicBezTo>
                  <a:pt x="221805" y="5771815"/>
                  <a:pt x="224432" y="5763932"/>
                  <a:pt x="224432" y="5753422"/>
                </a:cubicBezTo>
                <a:cubicBezTo>
                  <a:pt x="224432" y="5742910"/>
                  <a:pt x="229689" y="5737653"/>
                  <a:pt x="240200" y="5737653"/>
                </a:cubicBezTo>
                <a:cubicBezTo>
                  <a:pt x="240200" y="5727143"/>
                  <a:pt x="242828" y="5719260"/>
                  <a:pt x="248084" y="5714003"/>
                </a:cubicBezTo>
                <a:cubicBezTo>
                  <a:pt x="253339" y="5708746"/>
                  <a:pt x="255966" y="5706119"/>
                  <a:pt x="255966" y="5706119"/>
                </a:cubicBezTo>
                <a:cubicBezTo>
                  <a:pt x="255966" y="5706119"/>
                  <a:pt x="261223" y="5700864"/>
                  <a:pt x="271735" y="5690352"/>
                </a:cubicBezTo>
                <a:cubicBezTo>
                  <a:pt x="271735" y="5679842"/>
                  <a:pt x="274362" y="5671959"/>
                  <a:pt x="279617" y="5666702"/>
                </a:cubicBezTo>
                <a:cubicBezTo>
                  <a:pt x="284874" y="5661445"/>
                  <a:pt x="287501" y="5653564"/>
                  <a:pt x="287501" y="5643051"/>
                </a:cubicBezTo>
                <a:lnTo>
                  <a:pt x="303269" y="5627284"/>
                </a:lnTo>
                <a:lnTo>
                  <a:pt x="319036" y="5627284"/>
                </a:lnTo>
                <a:cubicBezTo>
                  <a:pt x="319036" y="5616775"/>
                  <a:pt x="319036" y="5608890"/>
                  <a:pt x="319036" y="5603634"/>
                </a:cubicBezTo>
                <a:cubicBezTo>
                  <a:pt x="319036" y="5598378"/>
                  <a:pt x="321663" y="5593121"/>
                  <a:pt x="326920" y="5587866"/>
                </a:cubicBezTo>
                <a:cubicBezTo>
                  <a:pt x="332175" y="5582611"/>
                  <a:pt x="340060" y="5572099"/>
                  <a:pt x="350570" y="5556333"/>
                </a:cubicBezTo>
                <a:cubicBezTo>
                  <a:pt x="361082" y="5540567"/>
                  <a:pt x="371594" y="5522170"/>
                  <a:pt x="382105" y="5501148"/>
                </a:cubicBezTo>
                <a:lnTo>
                  <a:pt x="397871" y="5453846"/>
                </a:lnTo>
                <a:lnTo>
                  <a:pt x="413639" y="5438079"/>
                </a:lnTo>
                <a:cubicBezTo>
                  <a:pt x="403126" y="5438079"/>
                  <a:pt x="397871" y="5438079"/>
                  <a:pt x="397871" y="5438079"/>
                </a:cubicBezTo>
                <a:lnTo>
                  <a:pt x="366337" y="5438079"/>
                </a:lnTo>
                <a:cubicBezTo>
                  <a:pt x="366337" y="5448589"/>
                  <a:pt x="361082" y="5453846"/>
                  <a:pt x="350570" y="5453846"/>
                </a:cubicBezTo>
                <a:cubicBezTo>
                  <a:pt x="340060" y="5453846"/>
                  <a:pt x="332175" y="5451219"/>
                  <a:pt x="326920" y="5445962"/>
                </a:cubicBezTo>
                <a:cubicBezTo>
                  <a:pt x="321663" y="5440707"/>
                  <a:pt x="319036" y="5438079"/>
                  <a:pt x="319036" y="5438079"/>
                </a:cubicBezTo>
                <a:cubicBezTo>
                  <a:pt x="308524" y="5438079"/>
                  <a:pt x="298013" y="5443335"/>
                  <a:pt x="287501" y="5453846"/>
                </a:cubicBezTo>
                <a:lnTo>
                  <a:pt x="271735" y="5485382"/>
                </a:lnTo>
                <a:lnTo>
                  <a:pt x="255966" y="5501148"/>
                </a:lnTo>
                <a:cubicBezTo>
                  <a:pt x="255966" y="5501148"/>
                  <a:pt x="255966" y="5498520"/>
                  <a:pt x="255966" y="5493263"/>
                </a:cubicBezTo>
                <a:lnTo>
                  <a:pt x="258596" y="5489323"/>
                </a:lnTo>
                <a:lnTo>
                  <a:pt x="252026" y="5491292"/>
                </a:lnTo>
                <a:cubicBezTo>
                  <a:pt x="244141" y="5495234"/>
                  <a:pt x="234944" y="5501148"/>
                  <a:pt x="224432" y="5509032"/>
                </a:cubicBezTo>
                <a:cubicBezTo>
                  <a:pt x="203411" y="5524798"/>
                  <a:pt x="192899" y="5532682"/>
                  <a:pt x="192899" y="5532682"/>
                </a:cubicBezTo>
                <a:lnTo>
                  <a:pt x="161365" y="5579983"/>
                </a:lnTo>
                <a:cubicBezTo>
                  <a:pt x="150853" y="5590494"/>
                  <a:pt x="142969" y="5601006"/>
                  <a:pt x="137715" y="5611518"/>
                </a:cubicBezTo>
                <a:cubicBezTo>
                  <a:pt x="132460" y="5622028"/>
                  <a:pt x="129831" y="5627284"/>
                  <a:pt x="129831" y="5627284"/>
                </a:cubicBezTo>
                <a:lnTo>
                  <a:pt x="114064" y="5627284"/>
                </a:lnTo>
                <a:cubicBezTo>
                  <a:pt x="114064" y="5637795"/>
                  <a:pt x="108807" y="5653564"/>
                  <a:pt x="98295" y="5674585"/>
                </a:cubicBezTo>
                <a:cubicBezTo>
                  <a:pt x="87784" y="5695609"/>
                  <a:pt x="82529" y="5706119"/>
                  <a:pt x="82529" y="5706119"/>
                </a:cubicBezTo>
                <a:lnTo>
                  <a:pt x="66761" y="5706119"/>
                </a:lnTo>
                <a:cubicBezTo>
                  <a:pt x="66761" y="5685095"/>
                  <a:pt x="56249" y="5685095"/>
                  <a:pt x="35228" y="5706119"/>
                </a:cubicBezTo>
                <a:cubicBezTo>
                  <a:pt x="24717" y="5716629"/>
                  <a:pt x="16833" y="5721888"/>
                  <a:pt x="11578" y="5721888"/>
                </a:cubicBezTo>
                <a:cubicBezTo>
                  <a:pt x="6321" y="5721888"/>
                  <a:pt x="11578" y="5708746"/>
                  <a:pt x="27344" y="5682469"/>
                </a:cubicBezTo>
                <a:cubicBezTo>
                  <a:pt x="43110" y="5656191"/>
                  <a:pt x="56249" y="5637795"/>
                  <a:pt x="66761" y="5627284"/>
                </a:cubicBezTo>
                <a:lnTo>
                  <a:pt x="66761" y="5595751"/>
                </a:lnTo>
                <a:lnTo>
                  <a:pt x="98295" y="5532682"/>
                </a:lnTo>
                <a:cubicBezTo>
                  <a:pt x="119319" y="5501148"/>
                  <a:pt x="119319" y="5485382"/>
                  <a:pt x="98295" y="5485382"/>
                </a:cubicBezTo>
                <a:cubicBezTo>
                  <a:pt x="87784" y="5485382"/>
                  <a:pt x="82529" y="5474869"/>
                  <a:pt x="82529" y="5453846"/>
                </a:cubicBezTo>
                <a:cubicBezTo>
                  <a:pt x="93041" y="5453846"/>
                  <a:pt x="93041" y="5448589"/>
                  <a:pt x="82529" y="5438079"/>
                </a:cubicBezTo>
                <a:lnTo>
                  <a:pt x="66761" y="5438079"/>
                </a:lnTo>
                <a:lnTo>
                  <a:pt x="50995" y="5469612"/>
                </a:lnTo>
                <a:lnTo>
                  <a:pt x="35228" y="5532682"/>
                </a:lnTo>
                <a:lnTo>
                  <a:pt x="50995" y="5548449"/>
                </a:lnTo>
                <a:lnTo>
                  <a:pt x="35228" y="5564217"/>
                </a:lnTo>
                <a:cubicBezTo>
                  <a:pt x="29973" y="5579984"/>
                  <a:pt x="22089" y="5589181"/>
                  <a:pt x="11578" y="5591809"/>
                </a:cubicBezTo>
                <a:lnTo>
                  <a:pt x="0" y="5591165"/>
                </a:lnTo>
                <a:lnTo>
                  <a:pt x="0" y="5457013"/>
                </a:lnTo>
                <a:lnTo>
                  <a:pt x="3694" y="5453846"/>
                </a:lnTo>
                <a:lnTo>
                  <a:pt x="19460" y="5438079"/>
                </a:lnTo>
                <a:lnTo>
                  <a:pt x="35228" y="5422312"/>
                </a:lnTo>
                <a:lnTo>
                  <a:pt x="50995" y="5359243"/>
                </a:lnTo>
                <a:lnTo>
                  <a:pt x="50995" y="5327711"/>
                </a:lnTo>
                <a:lnTo>
                  <a:pt x="35228" y="5343477"/>
                </a:lnTo>
                <a:lnTo>
                  <a:pt x="19460" y="5327711"/>
                </a:lnTo>
                <a:cubicBezTo>
                  <a:pt x="19460" y="5327711"/>
                  <a:pt x="14205" y="5325083"/>
                  <a:pt x="3694" y="5319826"/>
                </a:cubicBezTo>
                <a:lnTo>
                  <a:pt x="0" y="5320286"/>
                </a:lnTo>
                <a:lnTo>
                  <a:pt x="0" y="5196888"/>
                </a:lnTo>
                <a:lnTo>
                  <a:pt x="3694" y="5185805"/>
                </a:lnTo>
                <a:cubicBezTo>
                  <a:pt x="3694" y="5175294"/>
                  <a:pt x="8949" y="5175294"/>
                  <a:pt x="19460" y="5185805"/>
                </a:cubicBezTo>
                <a:lnTo>
                  <a:pt x="35228" y="5170039"/>
                </a:lnTo>
                <a:cubicBezTo>
                  <a:pt x="24717" y="5170039"/>
                  <a:pt x="24717" y="5156898"/>
                  <a:pt x="35228" y="5130621"/>
                </a:cubicBezTo>
                <a:cubicBezTo>
                  <a:pt x="45740" y="5104343"/>
                  <a:pt x="45740" y="5091203"/>
                  <a:pt x="35228" y="5091203"/>
                </a:cubicBezTo>
                <a:lnTo>
                  <a:pt x="50995" y="5075436"/>
                </a:lnTo>
                <a:lnTo>
                  <a:pt x="66761" y="5091203"/>
                </a:lnTo>
                <a:lnTo>
                  <a:pt x="66761" y="5075436"/>
                </a:lnTo>
                <a:cubicBezTo>
                  <a:pt x="66761" y="5064923"/>
                  <a:pt x="72018" y="5059670"/>
                  <a:pt x="82529" y="5059670"/>
                </a:cubicBezTo>
                <a:lnTo>
                  <a:pt x="98295" y="5043900"/>
                </a:lnTo>
                <a:cubicBezTo>
                  <a:pt x="98295" y="5033392"/>
                  <a:pt x="98295" y="5022878"/>
                  <a:pt x="98295" y="5012369"/>
                </a:cubicBezTo>
                <a:lnTo>
                  <a:pt x="82529" y="5012369"/>
                </a:lnTo>
                <a:cubicBezTo>
                  <a:pt x="61506" y="5033392"/>
                  <a:pt x="50995" y="5049157"/>
                  <a:pt x="50995" y="5059670"/>
                </a:cubicBezTo>
                <a:cubicBezTo>
                  <a:pt x="40483" y="5059670"/>
                  <a:pt x="40483" y="5054413"/>
                  <a:pt x="50995" y="5043900"/>
                </a:cubicBezTo>
                <a:cubicBezTo>
                  <a:pt x="61506" y="5012369"/>
                  <a:pt x="61506" y="4996599"/>
                  <a:pt x="50995" y="4996599"/>
                </a:cubicBezTo>
                <a:lnTo>
                  <a:pt x="35228" y="5028135"/>
                </a:lnTo>
                <a:cubicBezTo>
                  <a:pt x="24717" y="5049157"/>
                  <a:pt x="22088" y="5062296"/>
                  <a:pt x="27344" y="5067552"/>
                </a:cubicBezTo>
                <a:cubicBezTo>
                  <a:pt x="32599" y="5072807"/>
                  <a:pt x="29972" y="5080693"/>
                  <a:pt x="19460" y="5091203"/>
                </a:cubicBezTo>
                <a:cubicBezTo>
                  <a:pt x="8949" y="5101714"/>
                  <a:pt x="3694" y="5112227"/>
                  <a:pt x="3694" y="5122737"/>
                </a:cubicBezTo>
                <a:cubicBezTo>
                  <a:pt x="3694" y="5122737"/>
                  <a:pt x="3694" y="5127994"/>
                  <a:pt x="3694" y="5138505"/>
                </a:cubicBezTo>
                <a:lnTo>
                  <a:pt x="0" y="5142197"/>
                </a:lnTo>
                <a:close/>
              </a:path>
            </a:pathLst>
          </a:cu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8850159" y="7450984"/>
            <a:ext cx="8374743" cy="839108"/>
          </a:xfrm>
        </p:spPr>
        <p:txBody>
          <a:bodyPr anchor="b">
            <a:normAutofit/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SUBTITLE GOES HERE</a:t>
            </a:r>
            <a:endParaRPr kumimoji="1" lang="ja-JP" altLang="en-US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8850158" y="8290092"/>
            <a:ext cx="8374743" cy="1432843"/>
          </a:xfrm>
        </p:spPr>
        <p:txBody>
          <a:bodyPr anchor="t"/>
          <a:lstStyle>
            <a:lvl1pPr algn="r">
              <a:lnSpc>
                <a:spcPct val="80000"/>
              </a:lnSpc>
              <a:defRPr sz="9600"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SECTION NAME</a:t>
            </a:r>
            <a:endParaRPr kumimoji="1" lang="ja-JP" alt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931913A-F821-4EFF-954D-1B5270153C5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334" y="-2"/>
            <a:ext cx="7605488" cy="10285413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 i="1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679496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450"/>
                            </p:stCondLst>
                            <p:childTnLst>
                              <p:par>
                                <p:cTn id="1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7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030209" y="7450984"/>
            <a:ext cx="8374743" cy="839108"/>
          </a:xfrm>
        </p:spPr>
        <p:txBody>
          <a:bodyPr anchor="b">
            <a:norm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SUBTITLE GOES HERE</a:t>
            </a:r>
            <a:endParaRPr kumimoji="1" lang="ja-JP" altLang="en-US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030208" y="8290092"/>
            <a:ext cx="8374743" cy="1432843"/>
          </a:xfrm>
        </p:spPr>
        <p:txBody>
          <a:bodyPr anchor="t"/>
          <a:lstStyle>
            <a:lvl1pPr algn="l">
              <a:lnSpc>
                <a:spcPct val="80000"/>
              </a:lnSpc>
              <a:defRPr sz="9600"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SECTION NAME</a:t>
            </a:r>
            <a:endParaRPr kumimoji="1" lang="ja-JP" altLang="en-US"/>
          </a:p>
        </p:txBody>
      </p:sp>
      <p:sp>
        <p:nvSpPr>
          <p:cNvPr id="6" name="Picture Placeholder 6">
            <a:extLst>
              <a:ext uri="{FF2B5EF4-FFF2-40B4-BE49-F238E27FC236}">
                <a16:creationId xmlns:a16="http://schemas.microsoft.com/office/drawing/2014/main" id="{38EFF2C0-BC27-480A-8FF8-7CED7667DC0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0043731" y="-1278900"/>
            <a:ext cx="7605488" cy="10285413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 i="1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401169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850"/>
                            </p:stCondLst>
                            <p:childTnLst>
                              <p:par>
                                <p:cTn id="1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957C986A-32B9-454B-831D-441BBBED7F0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976129" y="197679"/>
            <a:ext cx="14338615" cy="1298376"/>
          </a:xfrm>
        </p:spPr>
        <p:txBody>
          <a:bodyPr lIns="0" tIns="0" rIns="0" bIns="0"/>
          <a:lstStyle>
            <a:lvl1pPr>
              <a:lnSpc>
                <a:spcPct val="80000"/>
              </a:lnSpc>
              <a:defRPr sz="7199"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111236239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_10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85;p21">
            <a:extLst>
              <a:ext uri="{FF2B5EF4-FFF2-40B4-BE49-F238E27FC236}">
                <a16:creationId xmlns:a16="http://schemas.microsoft.com/office/drawing/2014/main" id="{D0B1B399-46BF-4ABE-AE70-8DFB5CBDD36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6206" y="3010525"/>
            <a:ext cx="7717792" cy="6196444"/>
          </a:xfrm>
        </p:spPr>
        <p:txBody>
          <a:bodyPr anchor="b"/>
          <a:lstStyle>
            <a:lvl1pPr indent="-609501">
              <a:buClr>
                <a:srgbClr val="5B4B68"/>
              </a:buClr>
              <a:buSzPts val="1200"/>
              <a:defRPr sz="2500"/>
            </a:lvl1pPr>
          </a:lstStyle>
          <a:p>
            <a:pPr lvl="0"/>
            <a:endParaRPr lang="es-PE"/>
          </a:p>
        </p:txBody>
      </p:sp>
      <p:sp>
        <p:nvSpPr>
          <p:cNvPr id="3" name="Google Shape;986;p21">
            <a:extLst>
              <a:ext uri="{FF2B5EF4-FFF2-40B4-BE49-F238E27FC236}">
                <a16:creationId xmlns:a16="http://schemas.microsoft.com/office/drawing/2014/main" id="{95CF7C1D-324B-47E0-83B9-99A41710246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0" y="3010287"/>
            <a:ext cx="7717792" cy="6196444"/>
          </a:xfrm>
        </p:spPr>
        <p:txBody>
          <a:bodyPr anchor="b"/>
          <a:lstStyle>
            <a:lvl1pPr indent="-571414">
              <a:buClr>
                <a:srgbClr val="5B4B68"/>
              </a:buClr>
              <a:buSzPts val="900"/>
              <a:buFont typeface="Changa One"/>
              <a:defRPr sz="4399">
                <a:solidFill>
                  <a:srgbClr val="5B4B68"/>
                </a:solidFill>
                <a:latin typeface="Changa One"/>
                <a:ea typeface="Changa One"/>
                <a:cs typeface="Changa One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987;p21">
            <a:extLst>
              <a:ext uri="{FF2B5EF4-FFF2-40B4-BE49-F238E27FC236}">
                <a16:creationId xmlns:a16="http://schemas.microsoft.com/office/drawing/2014/main" id="{980DF973-6AF0-4499-98F0-9298DB78981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39996" y="889922"/>
            <a:ext cx="15408004" cy="114521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42272495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642"/>
            <a:ext cx="15421200" cy="96465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930250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3936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and tex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/>
          <p:cNvSpPr/>
          <p:nvPr userDrawn="1"/>
        </p:nvSpPr>
        <p:spPr>
          <a:xfrm>
            <a:off x="1939081" y="1"/>
            <a:ext cx="16348918" cy="10285413"/>
          </a:xfrm>
          <a:custGeom>
            <a:avLst/>
            <a:gdLst>
              <a:gd name="connsiteX0" fmla="*/ 14011723 w 16348919"/>
              <a:gd name="connsiteY0" fmla="*/ 10188713 h 10285413"/>
              <a:gd name="connsiteX1" fmla="*/ 14021588 w 16348919"/>
              <a:gd name="connsiteY1" fmla="*/ 10208447 h 10285413"/>
              <a:gd name="connsiteX2" fmla="*/ 14051193 w 16348919"/>
              <a:gd name="connsiteY2" fmla="*/ 10208447 h 10285413"/>
              <a:gd name="connsiteX3" fmla="*/ 14031456 w 16348919"/>
              <a:gd name="connsiteY3" fmla="*/ 10188713 h 10285413"/>
              <a:gd name="connsiteX4" fmla="*/ 14021588 w 16348919"/>
              <a:gd name="connsiteY4" fmla="*/ 10188713 h 10285413"/>
              <a:gd name="connsiteX5" fmla="*/ 13518353 w 16348919"/>
              <a:gd name="connsiteY5" fmla="*/ 10109773 h 10285413"/>
              <a:gd name="connsiteX6" fmla="*/ 13538086 w 16348919"/>
              <a:gd name="connsiteY6" fmla="*/ 10109773 h 10285413"/>
              <a:gd name="connsiteX7" fmla="*/ 13557820 w 16348919"/>
              <a:gd name="connsiteY7" fmla="*/ 10129507 h 10285413"/>
              <a:gd name="connsiteX8" fmla="*/ 13528218 w 16348919"/>
              <a:gd name="connsiteY8" fmla="*/ 10119641 h 10285413"/>
              <a:gd name="connsiteX9" fmla="*/ 13518353 w 16348919"/>
              <a:gd name="connsiteY9" fmla="*/ 10109773 h 10285413"/>
              <a:gd name="connsiteX10" fmla="*/ 13439412 w 16348919"/>
              <a:gd name="connsiteY10" fmla="*/ 10050569 h 10285413"/>
              <a:gd name="connsiteX11" fmla="*/ 13449280 w 16348919"/>
              <a:gd name="connsiteY11" fmla="*/ 10050569 h 10285413"/>
              <a:gd name="connsiteX12" fmla="*/ 13459146 w 16348919"/>
              <a:gd name="connsiteY12" fmla="*/ 10070303 h 10285413"/>
              <a:gd name="connsiteX13" fmla="*/ 13429544 w 16348919"/>
              <a:gd name="connsiteY13" fmla="*/ 10060435 h 10285413"/>
              <a:gd name="connsiteX14" fmla="*/ 13439412 w 16348919"/>
              <a:gd name="connsiteY14" fmla="*/ 10050569 h 10285413"/>
              <a:gd name="connsiteX15" fmla="*/ 13182860 w 16348919"/>
              <a:gd name="connsiteY15" fmla="*/ 9951895 h 10285413"/>
              <a:gd name="connsiteX16" fmla="*/ 13202594 w 16348919"/>
              <a:gd name="connsiteY16" fmla="*/ 9961761 h 10285413"/>
              <a:gd name="connsiteX17" fmla="*/ 13202594 w 16348919"/>
              <a:gd name="connsiteY17" fmla="*/ 9971629 h 10285413"/>
              <a:gd name="connsiteX18" fmla="*/ 13182860 w 16348919"/>
              <a:gd name="connsiteY18" fmla="*/ 9971629 h 10285413"/>
              <a:gd name="connsiteX19" fmla="*/ 13103920 w 16348919"/>
              <a:gd name="connsiteY19" fmla="*/ 9912425 h 10285413"/>
              <a:gd name="connsiteX20" fmla="*/ 13143390 w 16348919"/>
              <a:gd name="connsiteY20" fmla="*/ 9932159 h 10285413"/>
              <a:gd name="connsiteX21" fmla="*/ 13143390 w 16348919"/>
              <a:gd name="connsiteY21" fmla="*/ 9951895 h 10285413"/>
              <a:gd name="connsiteX22" fmla="*/ 13123654 w 16348919"/>
              <a:gd name="connsiteY22" fmla="*/ 9951895 h 10285413"/>
              <a:gd name="connsiteX23" fmla="*/ 13103920 w 16348919"/>
              <a:gd name="connsiteY23" fmla="*/ 9912425 h 10285413"/>
              <a:gd name="connsiteX24" fmla="*/ 12891771 w 16348919"/>
              <a:gd name="connsiteY24" fmla="*/ 9902557 h 10285413"/>
              <a:gd name="connsiteX25" fmla="*/ 12906572 w 16348919"/>
              <a:gd name="connsiteY25" fmla="*/ 9912425 h 10285413"/>
              <a:gd name="connsiteX26" fmla="*/ 12886838 w 16348919"/>
              <a:gd name="connsiteY26" fmla="*/ 9912425 h 10285413"/>
              <a:gd name="connsiteX27" fmla="*/ 12891771 w 16348919"/>
              <a:gd name="connsiteY27" fmla="*/ 9902557 h 10285413"/>
              <a:gd name="connsiteX28" fmla="*/ 13163124 w 16348919"/>
              <a:gd name="connsiteY28" fmla="*/ 9872955 h 10285413"/>
              <a:gd name="connsiteX29" fmla="*/ 13143390 w 16348919"/>
              <a:gd name="connsiteY29" fmla="*/ 9882823 h 10285413"/>
              <a:gd name="connsiteX30" fmla="*/ 13163124 w 16348919"/>
              <a:gd name="connsiteY30" fmla="*/ 9892691 h 10285413"/>
              <a:gd name="connsiteX31" fmla="*/ 13182860 w 16348919"/>
              <a:gd name="connsiteY31" fmla="*/ 9872955 h 10285413"/>
              <a:gd name="connsiteX32" fmla="*/ 13024980 w 16348919"/>
              <a:gd name="connsiteY32" fmla="*/ 9872955 h 10285413"/>
              <a:gd name="connsiteX33" fmla="*/ 13044716 w 16348919"/>
              <a:gd name="connsiteY33" fmla="*/ 9892691 h 10285413"/>
              <a:gd name="connsiteX34" fmla="*/ 13034848 w 16348919"/>
              <a:gd name="connsiteY34" fmla="*/ 9902557 h 10285413"/>
              <a:gd name="connsiteX35" fmla="*/ 13024980 w 16348919"/>
              <a:gd name="connsiteY35" fmla="*/ 9912425 h 10285413"/>
              <a:gd name="connsiteX36" fmla="*/ 13005246 w 16348919"/>
              <a:gd name="connsiteY36" fmla="*/ 9892691 h 10285413"/>
              <a:gd name="connsiteX37" fmla="*/ 13024980 w 16348919"/>
              <a:gd name="connsiteY37" fmla="*/ 9872955 h 10285413"/>
              <a:gd name="connsiteX38" fmla="*/ 12077710 w 16348919"/>
              <a:gd name="connsiteY38" fmla="*/ 9616403 h 10285413"/>
              <a:gd name="connsiteX39" fmla="*/ 12166518 w 16348919"/>
              <a:gd name="connsiteY39" fmla="*/ 9636137 h 10285413"/>
              <a:gd name="connsiteX40" fmla="*/ 12255324 w 16348919"/>
              <a:gd name="connsiteY40" fmla="*/ 9655873 h 10285413"/>
              <a:gd name="connsiteX41" fmla="*/ 12215854 w 16348919"/>
              <a:gd name="connsiteY41" fmla="*/ 9655873 h 10285413"/>
              <a:gd name="connsiteX42" fmla="*/ 12166518 w 16348919"/>
              <a:gd name="connsiteY42" fmla="*/ 9655873 h 10285413"/>
              <a:gd name="connsiteX43" fmla="*/ 12117180 w 16348919"/>
              <a:gd name="connsiteY43" fmla="*/ 9636137 h 10285413"/>
              <a:gd name="connsiteX44" fmla="*/ 12275058 w 16348919"/>
              <a:gd name="connsiteY44" fmla="*/ 9596667 h 10285413"/>
              <a:gd name="connsiteX45" fmla="*/ 12314528 w 16348919"/>
              <a:gd name="connsiteY45" fmla="*/ 9616403 h 10285413"/>
              <a:gd name="connsiteX46" fmla="*/ 12393468 w 16348919"/>
              <a:gd name="connsiteY46" fmla="*/ 9636137 h 10285413"/>
              <a:gd name="connsiteX47" fmla="*/ 12432938 w 16348919"/>
              <a:gd name="connsiteY47" fmla="*/ 9646005 h 10285413"/>
              <a:gd name="connsiteX48" fmla="*/ 12452672 w 16348919"/>
              <a:gd name="connsiteY48" fmla="*/ 9655873 h 10285413"/>
              <a:gd name="connsiteX49" fmla="*/ 12511876 w 16348919"/>
              <a:gd name="connsiteY49" fmla="*/ 9675607 h 10285413"/>
              <a:gd name="connsiteX50" fmla="*/ 12689490 w 16348919"/>
              <a:gd name="connsiteY50" fmla="*/ 9734811 h 10285413"/>
              <a:gd name="connsiteX51" fmla="*/ 12837500 w 16348919"/>
              <a:gd name="connsiteY51" fmla="*/ 9784149 h 10285413"/>
              <a:gd name="connsiteX52" fmla="*/ 12886838 w 16348919"/>
              <a:gd name="connsiteY52" fmla="*/ 9803883 h 10285413"/>
              <a:gd name="connsiteX53" fmla="*/ 12955910 w 16348919"/>
              <a:gd name="connsiteY53" fmla="*/ 9823619 h 10285413"/>
              <a:gd name="connsiteX54" fmla="*/ 12995378 w 16348919"/>
              <a:gd name="connsiteY54" fmla="*/ 9833485 h 10285413"/>
              <a:gd name="connsiteX55" fmla="*/ 13024980 w 16348919"/>
              <a:gd name="connsiteY55" fmla="*/ 9843353 h 10285413"/>
              <a:gd name="connsiteX56" fmla="*/ 12975644 w 16348919"/>
              <a:gd name="connsiteY56" fmla="*/ 9843353 h 10285413"/>
              <a:gd name="connsiteX57" fmla="*/ 12906572 w 16348919"/>
              <a:gd name="connsiteY57" fmla="*/ 9853221 h 10285413"/>
              <a:gd name="connsiteX58" fmla="*/ 12867102 w 16348919"/>
              <a:gd name="connsiteY58" fmla="*/ 9872955 h 10285413"/>
              <a:gd name="connsiteX59" fmla="*/ 12827632 w 16348919"/>
              <a:gd name="connsiteY59" fmla="*/ 9833485 h 10285413"/>
              <a:gd name="connsiteX60" fmla="*/ 12778296 w 16348919"/>
              <a:gd name="connsiteY60" fmla="*/ 9813751 h 10285413"/>
              <a:gd name="connsiteX61" fmla="*/ 12689490 w 16348919"/>
              <a:gd name="connsiteY61" fmla="*/ 9794015 h 10285413"/>
              <a:gd name="connsiteX62" fmla="*/ 12630284 w 16348919"/>
              <a:gd name="connsiteY62" fmla="*/ 9774281 h 10285413"/>
              <a:gd name="connsiteX63" fmla="*/ 12551346 w 16348919"/>
              <a:gd name="connsiteY63" fmla="*/ 9734811 h 10285413"/>
              <a:gd name="connsiteX64" fmla="*/ 12393468 w 16348919"/>
              <a:gd name="connsiteY64" fmla="*/ 9695341 h 10285413"/>
              <a:gd name="connsiteX65" fmla="*/ 12413202 w 16348919"/>
              <a:gd name="connsiteY65" fmla="*/ 9695341 h 10285413"/>
              <a:gd name="connsiteX66" fmla="*/ 12432938 w 16348919"/>
              <a:gd name="connsiteY66" fmla="*/ 9695341 h 10285413"/>
              <a:gd name="connsiteX67" fmla="*/ 12413202 w 16348919"/>
              <a:gd name="connsiteY67" fmla="*/ 9675607 h 10285413"/>
              <a:gd name="connsiteX68" fmla="*/ 12363866 w 16348919"/>
              <a:gd name="connsiteY68" fmla="*/ 9655873 h 10285413"/>
              <a:gd name="connsiteX69" fmla="*/ 12314528 w 16348919"/>
              <a:gd name="connsiteY69" fmla="*/ 9636137 h 10285413"/>
              <a:gd name="connsiteX70" fmla="*/ 12284926 w 16348919"/>
              <a:gd name="connsiteY70" fmla="*/ 9636137 h 10285413"/>
              <a:gd name="connsiteX71" fmla="*/ 12275058 w 16348919"/>
              <a:gd name="connsiteY71" fmla="*/ 9616403 h 10285413"/>
              <a:gd name="connsiteX72" fmla="*/ 12097446 w 16348919"/>
              <a:gd name="connsiteY72" fmla="*/ 9537463 h 10285413"/>
              <a:gd name="connsiteX73" fmla="*/ 12136913 w 16348919"/>
              <a:gd name="connsiteY73" fmla="*/ 9576933 h 10285413"/>
              <a:gd name="connsiteX74" fmla="*/ 12077710 w 16348919"/>
              <a:gd name="connsiteY74" fmla="*/ 9557199 h 10285413"/>
              <a:gd name="connsiteX75" fmla="*/ 12038239 w 16348919"/>
              <a:gd name="connsiteY75" fmla="*/ 9537463 h 10285413"/>
              <a:gd name="connsiteX76" fmla="*/ 12057976 w 16348919"/>
              <a:gd name="connsiteY76" fmla="*/ 9537463 h 10285413"/>
              <a:gd name="connsiteX77" fmla="*/ 12048108 w 16348919"/>
              <a:gd name="connsiteY77" fmla="*/ 9557199 h 10285413"/>
              <a:gd name="connsiteX78" fmla="*/ 12038239 w 16348919"/>
              <a:gd name="connsiteY78" fmla="*/ 9537463 h 10285413"/>
              <a:gd name="connsiteX79" fmla="*/ 11979036 w 16348919"/>
              <a:gd name="connsiteY79" fmla="*/ 9497993 h 10285413"/>
              <a:gd name="connsiteX80" fmla="*/ 11998773 w 16348919"/>
              <a:gd name="connsiteY80" fmla="*/ 9517729 h 10285413"/>
              <a:gd name="connsiteX81" fmla="*/ 11979036 w 16348919"/>
              <a:gd name="connsiteY81" fmla="*/ 9517729 h 10285413"/>
              <a:gd name="connsiteX82" fmla="*/ 11821158 w 16348919"/>
              <a:gd name="connsiteY82" fmla="*/ 9458525 h 10285413"/>
              <a:gd name="connsiteX83" fmla="*/ 11880362 w 16348919"/>
              <a:gd name="connsiteY83" fmla="*/ 9468391 h 10285413"/>
              <a:gd name="connsiteX84" fmla="*/ 11939565 w 16348919"/>
              <a:gd name="connsiteY84" fmla="*/ 9497993 h 10285413"/>
              <a:gd name="connsiteX85" fmla="*/ 11880362 w 16348919"/>
              <a:gd name="connsiteY85" fmla="*/ 9478259 h 10285413"/>
              <a:gd name="connsiteX86" fmla="*/ 11821158 w 16348919"/>
              <a:gd name="connsiteY86" fmla="*/ 9458525 h 10285413"/>
              <a:gd name="connsiteX87" fmla="*/ 11747153 w 16348919"/>
              <a:gd name="connsiteY87" fmla="*/ 9428921 h 10285413"/>
              <a:gd name="connsiteX88" fmla="*/ 11761954 w 16348919"/>
              <a:gd name="connsiteY88" fmla="*/ 9438789 h 10285413"/>
              <a:gd name="connsiteX89" fmla="*/ 11742217 w 16348919"/>
              <a:gd name="connsiteY89" fmla="*/ 9438789 h 10285413"/>
              <a:gd name="connsiteX90" fmla="*/ 11747153 w 16348919"/>
              <a:gd name="connsiteY90" fmla="*/ 9428921 h 10285413"/>
              <a:gd name="connsiteX91" fmla="*/ 11623810 w 16348919"/>
              <a:gd name="connsiteY91" fmla="*/ 9399319 h 10285413"/>
              <a:gd name="connsiteX92" fmla="*/ 11643543 w 16348919"/>
              <a:gd name="connsiteY92" fmla="*/ 9399319 h 10285413"/>
              <a:gd name="connsiteX93" fmla="*/ 11683013 w 16348919"/>
              <a:gd name="connsiteY93" fmla="*/ 9419055 h 10285413"/>
              <a:gd name="connsiteX94" fmla="*/ 10696273 w 16348919"/>
              <a:gd name="connsiteY94" fmla="*/ 9379585 h 10285413"/>
              <a:gd name="connsiteX95" fmla="*/ 10745609 w 16348919"/>
              <a:gd name="connsiteY95" fmla="*/ 9389453 h 10285413"/>
              <a:gd name="connsiteX96" fmla="*/ 10794947 w 16348919"/>
              <a:gd name="connsiteY96" fmla="*/ 9419055 h 10285413"/>
              <a:gd name="connsiteX97" fmla="*/ 10755477 w 16348919"/>
              <a:gd name="connsiteY97" fmla="*/ 9419055 h 10285413"/>
              <a:gd name="connsiteX98" fmla="*/ 10716008 w 16348919"/>
              <a:gd name="connsiteY98" fmla="*/ 9399319 h 10285413"/>
              <a:gd name="connsiteX99" fmla="*/ 10281841 w 16348919"/>
              <a:gd name="connsiteY99" fmla="*/ 9142767 h 10285413"/>
              <a:gd name="connsiteX100" fmla="*/ 10301577 w 16348919"/>
              <a:gd name="connsiteY100" fmla="*/ 9162500 h 10285413"/>
              <a:gd name="connsiteX101" fmla="*/ 10281841 w 16348919"/>
              <a:gd name="connsiteY101" fmla="*/ 9162500 h 10285413"/>
              <a:gd name="connsiteX102" fmla="*/ 10281841 w 16348919"/>
              <a:gd name="connsiteY102" fmla="*/ 9142767 h 10285413"/>
              <a:gd name="connsiteX103" fmla="*/ 9472712 w 16348919"/>
              <a:gd name="connsiteY103" fmla="*/ 9083563 h 10285413"/>
              <a:gd name="connsiteX104" fmla="*/ 9492448 w 16348919"/>
              <a:gd name="connsiteY104" fmla="*/ 9103297 h 10285413"/>
              <a:gd name="connsiteX105" fmla="*/ 9472712 w 16348919"/>
              <a:gd name="connsiteY105" fmla="*/ 9103297 h 10285413"/>
              <a:gd name="connsiteX106" fmla="*/ 11007096 w 16348919"/>
              <a:gd name="connsiteY106" fmla="*/ 9073695 h 10285413"/>
              <a:gd name="connsiteX107" fmla="*/ 11010796 w 16348919"/>
              <a:gd name="connsiteY107" fmla="*/ 9076161 h 10285413"/>
              <a:gd name="connsiteX108" fmla="*/ 11011090 w 16348919"/>
              <a:gd name="connsiteY108" fmla="*/ 9077925 h 10285413"/>
              <a:gd name="connsiteX109" fmla="*/ 11006022 w 16348919"/>
              <a:gd name="connsiteY109" fmla="*/ 9074124 h 10285413"/>
              <a:gd name="connsiteX110" fmla="*/ 10617333 w 16348919"/>
              <a:gd name="connsiteY110" fmla="*/ 8994757 h 10285413"/>
              <a:gd name="connsiteX111" fmla="*/ 10637069 w 16348919"/>
              <a:gd name="connsiteY111" fmla="*/ 9004622 h 10285413"/>
              <a:gd name="connsiteX112" fmla="*/ 10617333 w 16348919"/>
              <a:gd name="connsiteY112" fmla="*/ 9004622 h 10285413"/>
              <a:gd name="connsiteX113" fmla="*/ 10597599 w 16348919"/>
              <a:gd name="connsiteY113" fmla="*/ 9004622 h 10285413"/>
              <a:gd name="connsiteX114" fmla="*/ 10617333 w 16348919"/>
              <a:gd name="connsiteY114" fmla="*/ 8994757 h 10285413"/>
              <a:gd name="connsiteX115" fmla="*/ 10709430 w 16348919"/>
              <a:gd name="connsiteY115" fmla="*/ 8991466 h 10285413"/>
              <a:gd name="connsiteX116" fmla="*/ 10775211 w 16348919"/>
              <a:gd name="connsiteY116" fmla="*/ 9004622 h 10285413"/>
              <a:gd name="connsiteX117" fmla="*/ 10834417 w 16348919"/>
              <a:gd name="connsiteY117" fmla="*/ 9004622 h 10285413"/>
              <a:gd name="connsiteX118" fmla="*/ 10854152 w 16348919"/>
              <a:gd name="connsiteY118" fmla="*/ 9014491 h 10285413"/>
              <a:gd name="connsiteX119" fmla="*/ 10873885 w 16348919"/>
              <a:gd name="connsiteY119" fmla="*/ 9044093 h 10285413"/>
              <a:gd name="connsiteX120" fmla="*/ 10893621 w 16348919"/>
              <a:gd name="connsiteY120" fmla="*/ 9044093 h 10285413"/>
              <a:gd name="connsiteX121" fmla="*/ 10913355 w 16348919"/>
              <a:gd name="connsiteY121" fmla="*/ 9044093 h 10285413"/>
              <a:gd name="connsiteX122" fmla="*/ 10952825 w 16348919"/>
              <a:gd name="connsiteY122" fmla="*/ 9063826 h 10285413"/>
              <a:gd name="connsiteX123" fmla="*/ 10992295 w 16348919"/>
              <a:gd name="connsiteY123" fmla="*/ 9063826 h 10285413"/>
              <a:gd name="connsiteX124" fmla="*/ 11006022 w 16348919"/>
              <a:gd name="connsiteY124" fmla="*/ 9074124 h 10285413"/>
              <a:gd name="connsiteX125" fmla="*/ 11000928 w 16348919"/>
              <a:gd name="connsiteY125" fmla="*/ 9076161 h 10285413"/>
              <a:gd name="connsiteX126" fmla="*/ 10992295 w 16348919"/>
              <a:gd name="connsiteY126" fmla="*/ 9083563 h 10285413"/>
              <a:gd name="connsiteX127" fmla="*/ 11012029 w 16348919"/>
              <a:gd name="connsiteY127" fmla="*/ 9083563 h 10285413"/>
              <a:gd name="connsiteX128" fmla="*/ 11011090 w 16348919"/>
              <a:gd name="connsiteY128" fmla="*/ 9077925 h 10285413"/>
              <a:gd name="connsiteX129" fmla="*/ 11012029 w 16348919"/>
              <a:gd name="connsiteY129" fmla="*/ 9078630 h 10285413"/>
              <a:gd name="connsiteX130" fmla="*/ 11031765 w 16348919"/>
              <a:gd name="connsiteY130" fmla="*/ 9083563 h 10285413"/>
              <a:gd name="connsiteX131" fmla="*/ 10972560 w 16348919"/>
              <a:gd name="connsiteY131" fmla="*/ 9083563 h 10285413"/>
              <a:gd name="connsiteX132" fmla="*/ 10923223 w 16348919"/>
              <a:gd name="connsiteY132" fmla="*/ 9063826 h 10285413"/>
              <a:gd name="connsiteX133" fmla="*/ 10864019 w 16348919"/>
              <a:gd name="connsiteY133" fmla="*/ 9044093 h 10285413"/>
              <a:gd name="connsiteX134" fmla="*/ 10814681 w 16348919"/>
              <a:gd name="connsiteY134" fmla="*/ 9044093 h 10285413"/>
              <a:gd name="connsiteX135" fmla="*/ 10794947 w 16348919"/>
              <a:gd name="connsiteY135" fmla="*/ 9024359 h 10285413"/>
              <a:gd name="connsiteX136" fmla="*/ 10716008 w 16348919"/>
              <a:gd name="connsiteY136" fmla="*/ 9004622 h 10285413"/>
              <a:gd name="connsiteX137" fmla="*/ 10696273 w 16348919"/>
              <a:gd name="connsiteY137" fmla="*/ 9004622 h 10285413"/>
              <a:gd name="connsiteX138" fmla="*/ 10676537 w 16348919"/>
              <a:gd name="connsiteY138" fmla="*/ 8984889 h 10285413"/>
              <a:gd name="connsiteX139" fmla="*/ 10716008 w 16348919"/>
              <a:gd name="connsiteY139" fmla="*/ 8984889 h 10285413"/>
              <a:gd name="connsiteX140" fmla="*/ 10709430 w 16348919"/>
              <a:gd name="connsiteY140" fmla="*/ 8991466 h 10285413"/>
              <a:gd name="connsiteX141" fmla="*/ 10459456 w 16348919"/>
              <a:gd name="connsiteY141" fmla="*/ 8965152 h 10285413"/>
              <a:gd name="connsiteX142" fmla="*/ 10498925 w 16348919"/>
              <a:gd name="connsiteY142" fmla="*/ 8965152 h 10285413"/>
              <a:gd name="connsiteX143" fmla="*/ 10479189 w 16348919"/>
              <a:gd name="connsiteY143" fmla="*/ 8984889 h 10285413"/>
              <a:gd name="connsiteX144" fmla="*/ 10380515 w 16348919"/>
              <a:gd name="connsiteY144" fmla="*/ 8905948 h 10285413"/>
              <a:gd name="connsiteX145" fmla="*/ 10390383 w 16348919"/>
              <a:gd name="connsiteY145" fmla="*/ 8905948 h 10285413"/>
              <a:gd name="connsiteX146" fmla="*/ 10400251 w 16348919"/>
              <a:gd name="connsiteY146" fmla="*/ 8925685 h 10285413"/>
              <a:gd name="connsiteX147" fmla="*/ 10055373 w 16348919"/>
              <a:gd name="connsiteY147" fmla="*/ 8857095 h 10285413"/>
              <a:gd name="connsiteX148" fmla="*/ 10064760 w 16348919"/>
              <a:gd name="connsiteY148" fmla="*/ 8866478 h 10285413"/>
              <a:gd name="connsiteX149" fmla="*/ 10123963 w 16348919"/>
              <a:gd name="connsiteY149" fmla="*/ 8905948 h 10285413"/>
              <a:gd name="connsiteX150" fmla="*/ 10123963 w 16348919"/>
              <a:gd name="connsiteY150" fmla="*/ 8925685 h 10285413"/>
              <a:gd name="connsiteX151" fmla="*/ 10045022 w 16348919"/>
              <a:gd name="connsiteY151" fmla="*/ 8846745 h 10285413"/>
              <a:gd name="connsiteX152" fmla="*/ 10049958 w 16348919"/>
              <a:gd name="connsiteY152" fmla="*/ 8851677 h 10285413"/>
              <a:gd name="connsiteX153" fmla="*/ 10055373 w 16348919"/>
              <a:gd name="connsiteY153" fmla="*/ 8857095 h 10285413"/>
              <a:gd name="connsiteX154" fmla="*/ 9749000 w 16348919"/>
              <a:gd name="connsiteY154" fmla="*/ 8748071 h 10285413"/>
              <a:gd name="connsiteX155" fmla="*/ 9768737 w 16348919"/>
              <a:gd name="connsiteY155" fmla="*/ 8748071 h 10285413"/>
              <a:gd name="connsiteX156" fmla="*/ 9788471 w 16348919"/>
              <a:gd name="connsiteY156" fmla="*/ 8757939 h 10285413"/>
              <a:gd name="connsiteX157" fmla="*/ 9827941 w 16348919"/>
              <a:gd name="connsiteY157" fmla="*/ 8767804 h 10285413"/>
              <a:gd name="connsiteX158" fmla="*/ 9847674 w 16348919"/>
              <a:gd name="connsiteY158" fmla="*/ 8787541 h 10285413"/>
              <a:gd name="connsiteX159" fmla="*/ 9827941 w 16348919"/>
              <a:gd name="connsiteY159" fmla="*/ 8787541 h 10285413"/>
              <a:gd name="connsiteX160" fmla="*/ 9788471 w 16348919"/>
              <a:gd name="connsiteY160" fmla="*/ 8767804 h 10285413"/>
              <a:gd name="connsiteX161" fmla="*/ 9749000 w 16348919"/>
              <a:gd name="connsiteY161" fmla="*/ 8748071 h 10285413"/>
              <a:gd name="connsiteX162" fmla="*/ 9808204 w 16348919"/>
              <a:gd name="connsiteY162" fmla="*/ 8688867 h 10285413"/>
              <a:gd name="connsiteX163" fmla="*/ 9857543 w 16348919"/>
              <a:gd name="connsiteY163" fmla="*/ 8698732 h 10285413"/>
              <a:gd name="connsiteX164" fmla="*/ 9926615 w 16348919"/>
              <a:gd name="connsiteY164" fmla="*/ 8728337 h 10285413"/>
              <a:gd name="connsiteX165" fmla="*/ 10104226 w 16348919"/>
              <a:gd name="connsiteY165" fmla="*/ 8767804 h 10285413"/>
              <a:gd name="connsiteX166" fmla="*/ 9966085 w 16348919"/>
              <a:gd name="connsiteY166" fmla="*/ 8767804 h 10285413"/>
              <a:gd name="connsiteX167" fmla="*/ 9946348 w 16348919"/>
              <a:gd name="connsiteY167" fmla="*/ 8748071 h 10285413"/>
              <a:gd name="connsiteX168" fmla="*/ 9867411 w 16348919"/>
              <a:gd name="connsiteY168" fmla="*/ 8728337 h 10285413"/>
              <a:gd name="connsiteX169" fmla="*/ 9571387 w 16348919"/>
              <a:gd name="connsiteY169" fmla="*/ 8669130 h 10285413"/>
              <a:gd name="connsiteX170" fmla="*/ 9591122 w 16348919"/>
              <a:gd name="connsiteY170" fmla="*/ 8688867 h 10285413"/>
              <a:gd name="connsiteX171" fmla="*/ 9571387 w 16348919"/>
              <a:gd name="connsiteY171" fmla="*/ 8708600 h 10285413"/>
              <a:gd name="connsiteX172" fmla="*/ 9571387 w 16348919"/>
              <a:gd name="connsiteY172" fmla="*/ 8688867 h 10285413"/>
              <a:gd name="connsiteX173" fmla="*/ 9561521 w 16348919"/>
              <a:gd name="connsiteY173" fmla="*/ 8678998 h 10285413"/>
              <a:gd name="connsiteX174" fmla="*/ 9571387 w 16348919"/>
              <a:gd name="connsiteY174" fmla="*/ 8669130 h 10285413"/>
              <a:gd name="connsiteX175" fmla="*/ 9906878 w 16348919"/>
              <a:gd name="connsiteY175" fmla="*/ 8629663 h 10285413"/>
              <a:gd name="connsiteX176" fmla="*/ 9916747 w 16348919"/>
              <a:gd name="connsiteY176" fmla="*/ 8649397 h 10285413"/>
              <a:gd name="connsiteX177" fmla="*/ 9926615 w 16348919"/>
              <a:gd name="connsiteY177" fmla="*/ 8649397 h 10285413"/>
              <a:gd name="connsiteX178" fmla="*/ 9926615 w 16348919"/>
              <a:gd name="connsiteY178" fmla="*/ 8629663 h 10285413"/>
              <a:gd name="connsiteX179" fmla="*/ 9620724 w 16348919"/>
              <a:gd name="connsiteY179" fmla="*/ 8629663 h 10285413"/>
              <a:gd name="connsiteX180" fmla="*/ 9650326 w 16348919"/>
              <a:gd name="connsiteY180" fmla="*/ 8649397 h 10285413"/>
              <a:gd name="connsiteX181" fmla="*/ 9630593 w 16348919"/>
              <a:gd name="connsiteY181" fmla="*/ 8649397 h 10285413"/>
              <a:gd name="connsiteX182" fmla="*/ 9610856 w 16348919"/>
              <a:gd name="connsiteY182" fmla="*/ 8649397 h 10285413"/>
              <a:gd name="connsiteX183" fmla="*/ 9610856 w 16348919"/>
              <a:gd name="connsiteY183" fmla="*/ 8669130 h 10285413"/>
              <a:gd name="connsiteX184" fmla="*/ 9591122 w 16348919"/>
              <a:gd name="connsiteY184" fmla="*/ 8669130 h 10285413"/>
              <a:gd name="connsiteX185" fmla="*/ 9581254 w 16348919"/>
              <a:gd name="connsiteY185" fmla="*/ 8639528 h 10285413"/>
              <a:gd name="connsiteX186" fmla="*/ 9620724 w 16348919"/>
              <a:gd name="connsiteY186" fmla="*/ 8629663 h 10285413"/>
              <a:gd name="connsiteX187" fmla="*/ 9452978 w 16348919"/>
              <a:gd name="connsiteY187" fmla="*/ 8590193 h 10285413"/>
              <a:gd name="connsiteX188" fmla="*/ 9472712 w 16348919"/>
              <a:gd name="connsiteY188" fmla="*/ 8590193 h 10285413"/>
              <a:gd name="connsiteX189" fmla="*/ 9531919 w 16348919"/>
              <a:gd name="connsiteY189" fmla="*/ 8629663 h 10285413"/>
              <a:gd name="connsiteX190" fmla="*/ 9551652 w 16348919"/>
              <a:gd name="connsiteY190" fmla="*/ 8669130 h 10285413"/>
              <a:gd name="connsiteX191" fmla="*/ 9531919 w 16348919"/>
              <a:gd name="connsiteY191" fmla="*/ 8669130 h 10285413"/>
              <a:gd name="connsiteX192" fmla="*/ 9512182 w 16348919"/>
              <a:gd name="connsiteY192" fmla="*/ 8669130 h 10285413"/>
              <a:gd name="connsiteX193" fmla="*/ 9472712 w 16348919"/>
              <a:gd name="connsiteY193" fmla="*/ 8649397 h 10285413"/>
              <a:gd name="connsiteX194" fmla="*/ 9452978 w 16348919"/>
              <a:gd name="connsiteY194" fmla="*/ 8629663 h 10285413"/>
              <a:gd name="connsiteX195" fmla="*/ 9472712 w 16348919"/>
              <a:gd name="connsiteY195" fmla="*/ 8629663 h 10285413"/>
              <a:gd name="connsiteX196" fmla="*/ 9452978 w 16348919"/>
              <a:gd name="connsiteY196" fmla="*/ 8609926 h 10285413"/>
              <a:gd name="connsiteX197" fmla="*/ 9452978 w 16348919"/>
              <a:gd name="connsiteY197" fmla="*/ 8629663 h 10285413"/>
              <a:gd name="connsiteX198" fmla="*/ 9433245 w 16348919"/>
              <a:gd name="connsiteY198" fmla="*/ 8609926 h 10285413"/>
              <a:gd name="connsiteX199" fmla="*/ 9452978 w 16348919"/>
              <a:gd name="connsiteY199" fmla="*/ 8590193 h 10285413"/>
              <a:gd name="connsiteX200" fmla="*/ 9354304 w 16348919"/>
              <a:gd name="connsiteY200" fmla="*/ 8550722 h 10285413"/>
              <a:gd name="connsiteX201" fmla="*/ 9374038 w 16348919"/>
              <a:gd name="connsiteY201" fmla="*/ 8570456 h 10285413"/>
              <a:gd name="connsiteX202" fmla="*/ 9344436 w 16348919"/>
              <a:gd name="connsiteY202" fmla="*/ 8590193 h 10285413"/>
              <a:gd name="connsiteX203" fmla="*/ 9304969 w 16348919"/>
              <a:gd name="connsiteY203" fmla="*/ 8570456 h 10285413"/>
              <a:gd name="connsiteX204" fmla="*/ 9314835 w 16348919"/>
              <a:gd name="connsiteY204" fmla="*/ 8560591 h 10285413"/>
              <a:gd name="connsiteX205" fmla="*/ 9324702 w 16348919"/>
              <a:gd name="connsiteY205" fmla="*/ 8560591 h 10285413"/>
              <a:gd name="connsiteX206" fmla="*/ 9354304 w 16348919"/>
              <a:gd name="connsiteY206" fmla="*/ 8550722 h 10285413"/>
              <a:gd name="connsiteX207" fmla="*/ 9216160 w 16348919"/>
              <a:gd name="connsiteY207" fmla="*/ 8491519 h 10285413"/>
              <a:gd name="connsiteX208" fmla="*/ 9295100 w 16348919"/>
              <a:gd name="connsiteY208" fmla="*/ 8511252 h 10285413"/>
              <a:gd name="connsiteX209" fmla="*/ 9295100 w 16348919"/>
              <a:gd name="connsiteY209" fmla="*/ 8530986 h 10285413"/>
              <a:gd name="connsiteX210" fmla="*/ 9275367 w 16348919"/>
              <a:gd name="connsiteY210" fmla="*/ 8550722 h 10285413"/>
              <a:gd name="connsiteX211" fmla="*/ 9255630 w 16348919"/>
              <a:gd name="connsiteY211" fmla="*/ 8570456 h 10285413"/>
              <a:gd name="connsiteX212" fmla="*/ 9216160 w 16348919"/>
              <a:gd name="connsiteY212" fmla="*/ 8570456 h 10285413"/>
              <a:gd name="connsiteX213" fmla="*/ 9255630 w 16348919"/>
              <a:gd name="connsiteY213" fmla="*/ 8550722 h 10285413"/>
              <a:gd name="connsiteX214" fmla="*/ 9255630 w 16348919"/>
              <a:gd name="connsiteY214" fmla="*/ 8530986 h 10285413"/>
              <a:gd name="connsiteX215" fmla="*/ 9235897 w 16348919"/>
              <a:gd name="connsiteY215" fmla="*/ 8511252 h 10285413"/>
              <a:gd name="connsiteX216" fmla="*/ 9216160 w 16348919"/>
              <a:gd name="connsiteY216" fmla="*/ 8491519 h 10285413"/>
              <a:gd name="connsiteX217" fmla="*/ 9255630 w 16348919"/>
              <a:gd name="connsiteY217" fmla="*/ 8412578 h 10285413"/>
              <a:gd name="connsiteX218" fmla="*/ 9295100 w 16348919"/>
              <a:gd name="connsiteY218" fmla="*/ 8412578 h 10285413"/>
              <a:gd name="connsiteX219" fmla="*/ 9354304 w 16348919"/>
              <a:gd name="connsiteY219" fmla="*/ 8452048 h 10285413"/>
              <a:gd name="connsiteX220" fmla="*/ 9334571 w 16348919"/>
              <a:gd name="connsiteY220" fmla="*/ 8471782 h 10285413"/>
              <a:gd name="connsiteX221" fmla="*/ 9314835 w 16348919"/>
              <a:gd name="connsiteY221" fmla="*/ 8452048 h 10285413"/>
              <a:gd name="connsiteX222" fmla="*/ 9295100 w 16348919"/>
              <a:gd name="connsiteY222" fmla="*/ 8432312 h 10285413"/>
              <a:gd name="connsiteX223" fmla="*/ 8979342 w 16348919"/>
              <a:gd name="connsiteY223" fmla="*/ 8392845 h 10285413"/>
              <a:gd name="connsiteX224" fmla="*/ 9018812 w 16348919"/>
              <a:gd name="connsiteY224" fmla="*/ 8392845 h 10285413"/>
              <a:gd name="connsiteX225" fmla="*/ 9008944 w 16348919"/>
              <a:gd name="connsiteY225" fmla="*/ 8412578 h 10285413"/>
              <a:gd name="connsiteX226" fmla="*/ 8979342 w 16348919"/>
              <a:gd name="connsiteY226" fmla="*/ 8392845 h 10285413"/>
              <a:gd name="connsiteX227" fmla="*/ 8712922 w 16348919"/>
              <a:gd name="connsiteY227" fmla="*/ 8392845 h 10285413"/>
              <a:gd name="connsiteX228" fmla="*/ 8722790 w 16348919"/>
              <a:gd name="connsiteY228" fmla="*/ 8412578 h 10285413"/>
              <a:gd name="connsiteX229" fmla="*/ 8703056 w 16348919"/>
              <a:gd name="connsiteY229" fmla="*/ 8412578 h 10285413"/>
              <a:gd name="connsiteX230" fmla="*/ 8712922 w 16348919"/>
              <a:gd name="connsiteY230" fmla="*/ 8392845 h 10285413"/>
              <a:gd name="connsiteX231" fmla="*/ 9154490 w 16348919"/>
              <a:gd name="connsiteY231" fmla="*/ 8378044 h 10285413"/>
              <a:gd name="connsiteX232" fmla="*/ 9156956 w 16348919"/>
              <a:gd name="connsiteY232" fmla="*/ 8382976 h 10285413"/>
              <a:gd name="connsiteX233" fmla="*/ 9156956 w 16348919"/>
              <a:gd name="connsiteY233" fmla="*/ 8392845 h 10285413"/>
              <a:gd name="connsiteX234" fmla="*/ 9156956 w 16348919"/>
              <a:gd name="connsiteY234" fmla="*/ 8412578 h 10285413"/>
              <a:gd name="connsiteX235" fmla="*/ 9137222 w 16348919"/>
              <a:gd name="connsiteY235" fmla="*/ 8392845 h 10285413"/>
              <a:gd name="connsiteX236" fmla="*/ 9147088 w 16348919"/>
              <a:gd name="connsiteY236" fmla="*/ 8382976 h 10285413"/>
              <a:gd name="connsiteX237" fmla="*/ 9154490 w 16348919"/>
              <a:gd name="connsiteY237" fmla="*/ 8378044 h 10285413"/>
              <a:gd name="connsiteX238" fmla="*/ 9097752 w 16348919"/>
              <a:gd name="connsiteY238" fmla="*/ 8353374 h 10285413"/>
              <a:gd name="connsiteX239" fmla="*/ 9117486 w 16348919"/>
              <a:gd name="connsiteY239" fmla="*/ 8373108 h 10285413"/>
              <a:gd name="connsiteX240" fmla="*/ 9087884 w 16348919"/>
              <a:gd name="connsiteY240" fmla="*/ 8392845 h 10285413"/>
              <a:gd name="connsiteX241" fmla="*/ 9058283 w 16348919"/>
              <a:gd name="connsiteY241" fmla="*/ 8373108 h 10285413"/>
              <a:gd name="connsiteX242" fmla="*/ 8387297 w 16348919"/>
              <a:gd name="connsiteY242" fmla="*/ 8353374 h 10285413"/>
              <a:gd name="connsiteX243" fmla="*/ 8407035 w 16348919"/>
              <a:gd name="connsiteY243" fmla="*/ 8353374 h 10285413"/>
              <a:gd name="connsiteX244" fmla="*/ 8407035 w 16348919"/>
              <a:gd name="connsiteY244" fmla="*/ 8373108 h 10285413"/>
              <a:gd name="connsiteX245" fmla="*/ 8387297 w 16348919"/>
              <a:gd name="connsiteY245" fmla="*/ 8353374 h 10285413"/>
              <a:gd name="connsiteX246" fmla="*/ 8703056 w 16348919"/>
              <a:gd name="connsiteY246" fmla="*/ 8333638 h 10285413"/>
              <a:gd name="connsiteX247" fmla="*/ 8742524 w 16348919"/>
              <a:gd name="connsiteY247" fmla="*/ 8353374 h 10285413"/>
              <a:gd name="connsiteX248" fmla="*/ 8781994 w 16348919"/>
              <a:gd name="connsiteY248" fmla="*/ 8353374 h 10285413"/>
              <a:gd name="connsiteX249" fmla="*/ 8860934 w 16348919"/>
              <a:gd name="connsiteY249" fmla="*/ 8392845 h 10285413"/>
              <a:gd name="connsiteX250" fmla="*/ 8939872 w 16348919"/>
              <a:gd name="connsiteY250" fmla="*/ 8432312 h 10285413"/>
              <a:gd name="connsiteX251" fmla="*/ 8959608 w 16348919"/>
              <a:gd name="connsiteY251" fmla="*/ 8432312 h 10285413"/>
              <a:gd name="connsiteX252" fmla="*/ 8999078 w 16348919"/>
              <a:gd name="connsiteY252" fmla="*/ 8452048 h 10285413"/>
              <a:gd name="connsiteX253" fmla="*/ 9097752 w 16348919"/>
              <a:gd name="connsiteY253" fmla="*/ 8471782 h 10285413"/>
              <a:gd name="connsiteX254" fmla="*/ 9156956 w 16348919"/>
              <a:gd name="connsiteY254" fmla="*/ 8511252 h 10285413"/>
              <a:gd name="connsiteX255" fmla="*/ 9196426 w 16348919"/>
              <a:gd name="connsiteY255" fmla="*/ 8530986 h 10285413"/>
              <a:gd name="connsiteX256" fmla="*/ 9156956 w 16348919"/>
              <a:gd name="connsiteY256" fmla="*/ 8530986 h 10285413"/>
              <a:gd name="connsiteX257" fmla="*/ 9127354 w 16348919"/>
              <a:gd name="connsiteY257" fmla="*/ 8521121 h 10285413"/>
              <a:gd name="connsiteX258" fmla="*/ 9097752 w 16348919"/>
              <a:gd name="connsiteY258" fmla="*/ 8511252 h 10285413"/>
              <a:gd name="connsiteX259" fmla="*/ 9048415 w 16348919"/>
              <a:gd name="connsiteY259" fmla="*/ 8491519 h 10285413"/>
              <a:gd name="connsiteX260" fmla="*/ 8979342 w 16348919"/>
              <a:gd name="connsiteY260" fmla="*/ 8471782 h 10285413"/>
              <a:gd name="connsiteX261" fmla="*/ 8959608 w 16348919"/>
              <a:gd name="connsiteY261" fmla="*/ 8471782 h 10285413"/>
              <a:gd name="connsiteX262" fmla="*/ 8860934 w 16348919"/>
              <a:gd name="connsiteY262" fmla="*/ 8432312 h 10285413"/>
              <a:gd name="connsiteX263" fmla="*/ 8841198 w 16348919"/>
              <a:gd name="connsiteY263" fmla="*/ 8432312 h 10285413"/>
              <a:gd name="connsiteX264" fmla="*/ 8860934 w 16348919"/>
              <a:gd name="connsiteY264" fmla="*/ 8412578 h 10285413"/>
              <a:gd name="connsiteX265" fmla="*/ 8841198 w 16348919"/>
              <a:gd name="connsiteY265" fmla="*/ 8412578 h 10285413"/>
              <a:gd name="connsiteX266" fmla="*/ 8801730 w 16348919"/>
              <a:gd name="connsiteY266" fmla="*/ 8392845 h 10285413"/>
              <a:gd name="connsiteX267" fmla="*/ 8781994 w 16348919"/>
              <a:gd name="connsiteY267" fmla="*/ 8392845 h 10285413"/>
              <a:gd name="connsiteX268" fmla="*/ 8683320 w 16348919"/>
              <a:gd name="connsiteY268" fmla="*/ 8353374 h 10285413"/>
              <a:gd name="connsiteX269" fmla="*/ 8584646 w 16348919"/>
              <a:gd name="connsiteY269" fmla="*/ 8313904 h 10285413"/>
              <a:gd name="connsiteX270" fmla="*/ 8643850 w 16348919"/>
              <a:gd name="connsiteY270" fmla="*/ 8333638 h 10285413"/>
              <a:gd name="connsiteX271" fmla="*/ 8663587 w 16348919"/>
              <a:gd name="connsiteY271" fmla="*/ 8353374 h 10285413"/>
              <a:gd name="connsiteX272" fmla="*/ 8604382 w 16348919"/>
              <a:gd name="connsiteY272" fmla="*/ 8333638 h 10285413"/>
              <a:gd name="connsiteX273" fmla="*/ 8407035 w 16348919"/>
              <a:gd name="connsiteY273" fmla="*/ 8313904 h 10285413"/>
              <a:gd name="connsiteX274" fmla="*/ 8446504 w 16348919"/>
              <a:gd name="connsiteY274" fmla="*/ 8313904 h 10285413"/>
              <a:gd name="connsiteX275" fmla="*/ 8485972 w 16348919"/>
              <a:gd name="connsiteY275" fmla="*/ 8333638 h 10285413"/>
              <a:gd name="connsiteX276" fmla="*/ 8485972 w 16348919"/>
              <a:gd name="connsiteY276" fmla="*/ 8353374 h 10285413"/>
              <a:gd name="connsiteX277" fmla="*/ 8446504 w 16348919"/>
              <a:gd name="connsiteY277" fmla="*/ 8333638 h 10285413"/>
              <a:gd name="connsiteX278" fmla="*/ 8266423 w 16348919"/>
              <a:gd name="connsiteY278" fmla="*/ 8281836 h 10285413"/>
              <a:gd name="connsiteX279" fmla="*/ 8278755 w 16348919"/>
              <a:gd name="connsiteY279" fmla="*/ 8284302 h 10285413"/>
              <a:gd name="connsiteX280" fmla="*/ 8268891 w 16348919"/>
              <a:gd name="connsiteY280" fmla="*/ 8294171 h 10285413"/>
              <a:gd name="connsiteX281" fmla="*/ 8249153 w 16348919"/>
              <a:gd name="connsiteY281" fmla="*/ 8294171 h 10285413"/>
              <a:gd name="connsiteX282" fmla="*/ 8266423 w 16348919"/>
              <a:gd name="connsiteY282" fmla="*/ 8281836 h 10285413"/>
              <a:gd name="connsiteX283" fmla="*/ 8160347 w 16348919"/>
              <a:gd name="connsiteY283" fmla="*/ 8274434 h 10285413"/>
              <a:gd name="connsiteX284" fmla="*/ 8177615 w 16348919"/>
              <a:gd name="connsiteY284" fmla="*/ 8274434 h 10285413"/>
              <a:gd name="connsiteX285" fmla="*/ 8189949 w 16348919"/>
              <a:gd name="connsiteY285" fmla="*/ 8274434 h 10285413"/>
              <a:gd name="connsiteX286" fmla="*/ 8189949 w 16348919"/>
              <a:gd name="connsiteY286" fmla="*/ 8294171 h 10285413"/>
              <a:gd name="connsiteX287" fmla="*/ 8880668 w 16348919"/>
              <a:gd name="connsiteY287" fmla="*/ 8254700 h 10285413"/>
              <a:gd name="connsiteX288" fmla="*/ 8920139 w 16348919"/>
              <a:gd name="connsiteY288" fmla="*/ 8274434 h 10285413"/>
              <a:gd name="connsiteX289" fmla="*/ 8920139 w 16348919"/>
              <a:gd name="connsiteY289" fmla="*/ 8294171 h 10285413"/>
              <a:gd name="connsiteX290" fmla="*/ 8880668 w 16348919"/>
              <a:gd name="connsiteY290" fmla="*/ 8274434 h 10285413"/>
              <a:gd name="connsiteX291" fmla="*/ 8367564 w 16348919"/>
              <a:gd name="connsiteY291" fmla="*/ 8254700 h 10285413"/>
              <a:gd name="connsiteX292" fmla="*/ 8387297 w 16348919"/>
              <a:gd name="connsiteY292" fmla="*/ 8254700 h 10285413"/>
              <a:gd name="connsiteX293" fmla="*/ 8387297 w 16348919"/>
              <a:gd name="connsiteY293" fmla="*/ 8274434 h 10285413"/>
              <a:gd name="connsiteX294" fmla="*/ 8101144 w 16348919"/>
              <a:gd name="connsiteY294" fmla="*/ 8244832 h 10285413"/>
              <a:gd name="connsiteX295" fmla="*/ 8130746 w 16348919"/>
              <a:gd name="connsiteY295" fmla="*/ 8254700 h 10285413"/>
              <a:gd name="connsiteX296" fmla="*/ 8160347 w 16348919"/>
              <a:gd name="connsiteY296" fmla="*/ 8274434 h 10285413"/>
              <a:gd name="connsiteX297" fmla="*/ 8140615 w 16348919"/>
              <a:gd name="connsiteY297" fmla="*/ 8274434 h 10285413"/>
              <a:gd name="connsiteX298" fmla="*/ 8091275 w 16348919"/>
              <a:gd name="connsiteY298" fmla="*/ 8254700 h 10285413"/>
              <a:gd name="connsiteX299" fmla="*/ 8101144 w 16348919"/>
              <a:gd name="connsiteY299" fmla="*/ 8244832 h 10285413"/>
              <a:gd name="connsiteX300" fmla="*/ 8900404 w 16348919"/>
              <a:gd name="connsiteY300" fmla="*/ 8215230 h 10285413"/>
              <a:gd name="connsiteX301" fmla="*/ 8920139 w 16348919"/>
              <a:gd name="connsiteY301" fmla="*/ 8234964 h 10285413"/>
              <a:gd name="connsiteX302" fmla="*/ 8900404 w 16348919"/>
              <a:gd name="connsiteY302" fmla="*/ 8234964 h 10285413"/>
              <a:gd name="connsiteX303" fmla="*/ 8574778 w 16348919"/>
              <a:gd name="connsiteY303" fmla="*/ 8215230 h 10285413"/>
              <a:gd name="connsiteX304" fmla="*/ 8584646 w 16348919"/>
              <a:gd name="connsiteY304" fmla="*/ 8215230 h 10285413"/>
              <a:gd name="connsiteX305" fmla="*/ 8584646 w 16348919"/>
              <a:gd name="connsiteY305" fmla="*/ 8234964 h 10285413"/>
              <a:gd name="connsiteX306" fmla="*/ 8564912 w 16348919"/>
              <a:gd name="connsiteY306" fmla="*/ 8234964 h 10285413"/>
              <a:gd name="connsiteX307" fmla="*/ 8574778 w 16348919"/>
              <a:gd name="connsiteY307" fmla="*/ 8215230 h 10285413"/>
              <a:gd name="connsiteX308" fmla="*/ 8448971 w 16348919"/>
              <a:gd name="connsiteY308" fmla="*/ 8185628 h 10285413"/>
              <a:gd name="connsiteX309" fmla="*/ 8466238 w 16348919"/>
              <a:gd name="connsiteY309" fmla="*/ 8195497 h 10285413"/>
              <a:gd name="connsiteX310" fmla="*/ 8485972 w 16348919"/>
              <a:gd name="connsiteY310" fmla="*/ 8215230 h 10285413"/>
              <a:gd name="connsiteX311" fmla="*/ 8505708 w 16348919"/>
              <a:gd name="connsiteY311" fmla="*/ 8234964 h 10285413"/>
              <a:gd name="connsiteX312" fmla="*/ 8456370 w 16348919"/>
              <a:gd name="connsiteY312" fmla="*/ 8225098 h 10285413"/>
              <a:gd name="connsiteX313" fmla="*/ 8436636 w 16348919"/>
              <a:gd name="connsiteY313" fmla="*/ 8195497 h 10285413"/>
              <a:gd name="connsiteX314" fmla="*/ 8448971 w 16348919"/>
              <a:gd name="connsiteY314" fmla="*/ 8185628 h 10285413"/>
              <a:gd name="connsiteX315" fmla="*/ 8387297 w 16348919"/>
              <a:gd name="connsiteY315" fmla="*/ 8175760 h 10285413"/>
              <a:gd name="connsiteX316" fmla="*/ 8407035 w 16348919"/>
              <a:gd name="connsiteY316" fmla="*/ 8195497 h 10285413"/>
              <a:gd name="connsiteX317" fmla="*/ 8387297 w 16348919"/>
              <a:gd name="connsiteY317" fmla="*/ 8195497 h 10285413"/>
              <a:gd name="connsiteX318" fmla="*/ 8367564 w 16348919"/>
              <a:gd name="connsiteY318" fmla="*/ 8195497 h 10285413"/>
              <a:gd name="connsiteX319" fmla="*/ 7913661 w 16348919"/>
              <a:gd name="connsiteY319" fmla="*/ 8175760 h 10285413"/>
              <a:gd name="connsiteX320" fmla="*/ 7953131 w 16348919"/>
              <a:gd name="connsiteY320" fmla="*/ 8195497 h 10285413"/>
              <a:gd name="connsiteX321" fmla="*/ 7953131 w 16348919"/>
              <a:gd name="connsiteY321" fmla="*/ 8215230 h 10285413"/>
              <a:gd name="connsiteX322" fmla="*/ 7893927 w 16348919"/>
              <a:gd name="connsiteY322" fmla="*/ 8195497 h 10285413"/>
              <a:gd name="connsiteX323" fmla="*/ 8584646 w 16348919"/>
              <a:gd name="connsiteY323" fmla="*/ 8156026 h 10285413"/>
              <a:gd name="connsiteX324" fmla="*/ 8604382 w 16348919"/>
              <a:gd name="connsiteY324" fmla="*/ 8156026 h 10285413"/>
              <a:gd name="connsiteX325" fmla="*/ 8604382 w 16348919"/>
              <a:gd name="connsiteY325" fmla="*/ 8175760 h 10285413"/>
              <a:gd name="connsiteX326" fmla="*/ 8584646 w 16348919"/>
              <a:gd name="connsiteY326" fmla="*/ 8156026 h 10285413"/>
              <a:gd name="connsiteX327" fmla="*/ 8111009 w 16348919"/>
              <a:gd name="connsiteY327" fmla="*/ 8156026 h 10285413"/>
              <a:gd name="connsiteX328" fmla="*/ 8130746 w 16348919"/>
              <a:gd name="connsiteY328" fmla="*/ 8156026 h 10285413"/>
              <a:gd name="connsiteX329" fmla="*/ 8150479 w 16348919"/>
              <a:gd name="connsiteY329" fmla="*/ 8165892 h 10285413"/>
              <a:gd name="connsiteX330" fmla="*/ 8130746 w 16348919"/>
              <a:gd name="connsiteY330" fmla="*/ 8175760 h 10285413"/>
              <a:gd name="connsiteX331" fmla="*/ 8700587 w 16348919"/>
              <a:gd name="connsiteY331" fmla="*/ 8148625 h 10285413"/>
              <a:gd name="connsiteX332" fmla="*/ 8752392 w 16348919"/>
              <a:gd name="connsiteY332" fmla="*/ 8165892 h 10285413"/>
              <a:gd name="connsiteX333" fmla="*/ 8841198 w 16348919"/>
              <a:gd name="connsiteY333" fmla="*/ 8195497 h 10285413"/>
              <a:gd name="connsiteX334" fmla="*/ 8781994 w 16348919"/>
              <a:gd name="connsiteY334" fmla="*/ 8195497 h 10285413"/>
              <a:gd name="connsiteX335" fmla="*/ 8752392 w 16348919"/>
              <a:gd name="connsiteY335" fmla="*/ 8185628 h 10285413"/>
              <a:gd name="connsiteX336" fmla="*/ 8722790 w 16348919"/>
              <a:gd name="connsiteY336" fmla="*/ 8175760 h 10285413"/>
              <a:gd name="connsiteX337" fmla="*/ 8683320 w 16348919"/>
              <a:gd name="connsiteY337" fmla="*/ 8156026 h 10285413"/>
              <a:gd name="connsiteX338" fmla="*/ 8700587 w 16348919"/>
              <a:gd name="connsiteY338" fmla="*/ 8148625 h 10285413"/>
              <a:gd name="connsiteX339" fmla="*/ 8273823 w 16348919"/>
              <a:gd name="connsiteY339" fmla="*/ 8123955 h 10285413"/>
              <a:gd name="connsiteX340" fmla="*/ 8288623 w 16348919"/>
              <a:gd name="connsiteY340" fmla="*/ 8126424 h 10285413"/>
              <a:gd name="connsiteX341" fmla="*/ 8328094 w 16348919"/>
              <a:gd name="connsiteY341" fmla="*/ 8136290 h 10285413"/>
              <a:gd name="connsiteX342" fmla="*/ 8328094 w 16348919"/>
              <a:gd name="connsiteY342" fmla="*/ 8156026 h 10285413"/>
              <a:gd name="connsiteX343" fmla="*/ 8347827 w 16348919"/>
              <a:gd name="connsiteY343" fmla="*/ 8175760 h 10285413"/>
              <a:gd name="connsiteX344" fmla="*/ 8288623 w 16348919"/>
              <a:gd name="connsiteY344" fmla="*/ 8175760 h 10285413"/>
              <a:gd name="connsiteX345" fmla="*/ 8268891 w 16348919"/>
              <a:gd name="connsiteY345" fmla="*/ 8136290 h 10285413"/>
              <a:gd name="connsiteX346" fmla="*/ 8273823 w 16348919"/>
              <a:gd name="connsiteY346" fmla="*/ 8123955 h 10285413"/>
              <a:gd name="connsiteX347" fmla="*/ 8525443 w 16348919"/>
              <a:gd name="connsiteY347" fmla="*/ 8116556 h 10285413"/>
              <a:gd name="connsiteX348" fmla="*/ 8564912 w 16348919"/>
              <a:gd name="connsiteY348" fmla="*/ 8136290 h 10285413"/>
              <a:gd name="connsiteX349" fmla="*/ 8545176 w 16348919"/>
              <a:gd name="connsiteY349" fmla="*/ 8136290 h 10285413"/>
              <a:gd name="connsiteX350" fmla="*/ 8525443 w 16348919"/>
              <a:gd name="connsiteY350" fmla="*/ 8136290 h 10285413"/>
              <a:gd name="connsiteX351" fmla="*/ 8032072 w 16348919"/>
              <a:gd name="connsiteY351" fmla="*/ 8116556 h 10285413"/>
              <a:gd name="connsiteX352" fmla="*/ 8041940 w 16348919"/>
              <a:gd name="connsiteY352" fmla="*/ 8126424 h 10285413"/>
              <a:gd name="connsiteX353" fmla="*/ 8051805 w 16348919"/>
              <a:gd name="connsiteY353" fmla="*/ 8136290 h 10285413"/>
              <a:gd name="connsiteX354" fmla="*/ 8051805 w 16348919"/>
              <a:gd name="connsiteY354" fmla="*/ 8156026 h 10285413"/>
              <a:gd name="connsiteX355" fmla="*/ 8032072 w 16348919"/>
              <a:gd name="connsiteY355" fmla="*/ 8136290 h 10285413"/>
              <a:gd name="connsiteX356" fmla="*/ 8032072 w 16348919"/>
              <a:gd name="connsiteY356" fmla="*/ 8116556 h 10285413"/>
              <a:gd name="connsiteX357" fmla="*/ 7755783 w 16348919"/>
              <a:gd name="connsiteY357" fmla="*/ 8116556 h 10285413"/>
              <a:gd name="connsiteX358" fmla="*/ 7775520 w 16348919"/>
              <a:gd name="connsiteY358" fmla="*/ 8136290 h 10285413"/>
              <a:gd name="connsiteX359" fmla="*/ 7775520 w 16348919"/>
              <a:gd name="connsiteY359" fmla="*/ 8156026 h 10285413"/>
              <a:gd name="connsiteX360" fmla="*/ 7755783 w 16348919"/>
              <a:gd name="connsiteY360" fmla="*/ 8136290 h 10285413"/>
              <a:gd name="connsiteX361" fmla="*/ 7657109 w 16348919"/>
              <a:gd name="connsiteY361" fmla="*/ 8096822 h 10285413"/>
              <a:gd name="connsiteX362" fmla="*/ 7676843 w 16348919"/>
              <a:gd name="connsiteY362" fmla="*/ 8116556 h 10285413"/>
              <a:gd name="connsiteX363" fmla="*/ 7657109 w 16348919"/>
              <a:gd name="connsiteY363" fmla="*/ 8116556 h 10285413"/>
              <a:gd name="connsiteX364" fmla="*/ 7617642 w 16348919"/>
              <a:gd name="connsiteY364" fmla="*/ 8077086 h 10285413"/>
              <a:gd name="connsiteX365" fmla="*/ 7637375 w 16348919"/>
              <a:gd name="connsiteY365" fmla="*/ 8077086 h 10285413"/>
              <a:gd name="connsiteX366" fmla="*/ 7617642 w 16348919"/>
              <a:gd name="connsiteY366" fmla="*/ 8096822 h 10285413"/>
              <a:gd name="connsiteX367" fmla="*/ 8446504 w 16348919"/>
              <a:gd name="connsiteY367" fmla="*/ 8057352 h 10285413"/>
              <a:gd name="connsiteX368" fmla="*/ 8545176 w 16348919"/>
              <a:gd name="connsiteY368" fmla="*/ 8086954 h 10285413"/>
              <a:gd name="connsiteX369" fmla="*/ 8663587 w 16348919"/>
              <a:gd name="connsiteY369" fmla="*/ 8136290 h 10285413"/>
              <a:gd name="connsiteX370" fmla="*/ 8604382 w 16348919"/>
              <a:gd name="connsiteY370" fmla="*/ 8136290 h 10285413"/>
              <a:gd name="connsiteX371" fmla="*/ 8564912 w 16348919"/>
              <a:gd name="connsiteY371" fmla="*/ 8116556 h 10285413"/>
              <a:gd name="connsiteX372" fmla="*/ 8111009 w 16348919"/>
              <a:gd name="connsiteY372" fmla="*/ 8057352 h 10285413"/>
              <a:gd name="connsiteX373" fmla="*/ 8140615 w 16348919"/>
              <a:gd name="connsiteY373" fmla="*/ 8067218 h 10285413"/>
              <a:gd name="connsiteX374" fmla="*/ 8170216 w 16348919"/>
              <a:gd name="connsiteY374" fmla="*/ 8077086 h 10285413"/>
              <a:gd name="connsiteX375" fmla="*/ 8170216 w 16348919"/>
              <a:gd name="connsiteY375" fmla="*/ 8096822 h 10285413"/>
              <a:gd name="connsiteX376" fmla="*/ 8130746 w 16348919"/>
              <a:gd name="connsiteY376" fmla="*/ 8077086 h 10285413"/>
              <a:gd name="connsiteX377" fmla="*/ 8120877 w 16348919"/>
              <a:gd name="connsiteY377" fmla="*/ 8067218 h 10285413"/>
              <a:gd name="connsiteX378" fmla="*/ 8111009 w 16348919"/>
              <a:gd name="connsiteY378" fmla="*/ 8057352 h 10285413"/>
              <a:gd name="connsiteX379" fmla="*/ 7440027 w 16348919"/>
              <a:gd name="connsiteY379" fmla="*/ 8037616 h 10285413"/>
              <a:gd name="connsiteX380" fmla="*/ 7459761 w 16348919"/>
              <a:gd name="connsiteY380" fmla="*/ 8047484 h 10285413"/>
              <a:gd name="connsiteX381" fmla="*/ 7459761 w 16348919"/>
              <a:gd name="connsiteY381" fmla="*/ 8057352 h 10285413"/>
              <a:gd name="connsiteX382" fmla="*/ 7440027 w 16348919"/>
              <a:gd name="connsiteY382" fmla="*/ 8057352 h 10285413"/>
              <a:gd name="connsiteX383" fmla="*/ 7440027 w 16348919"/>
              <a:gd name="connsiteY383" fmla="*/ 8037616 h 10285413"/>
              <a:gd name="connsiteX384" fmla="*/ 7361087 w 16348919"/>
              <a:gd name="connsiteY384" fmla="*/ 8017882 h 10285413"/>
              <a:gd name="connsiteX385" fmla="*/ 7370955 w 16348919"/>
              <a:gd name="connsiteY385" fmla="*/ 8017882 h 10285413"/>
              <a:gd name="connsiteX386" fmla="*/ 7380822 w 16348919"/>
              <a:gd name="connsiteY386" fmla="*/ 8037616 h 10285413"/>
              <a:gd name="connsiteX387" fmla="*/ 7341353 w 16348919"/>
              <a:gd name="connsiteY387" fmla="*/ 8037616 h 10285413"/>
              <a:gd name="connsiteX388" fmla="*/ 7361087 w 16348919"/>
              <a:gd name="connsiteY388" fmla="*/ 8017882 h 10285413"/>
              <a:gd name="connsiteX389" fmla="*/ 8012335 w 16348919"/>
              <a:gd name="connsiteY389" fmla="*/ 7998148 h 10285413"/>
              <a:gd name="connsiteX390" fmla="*/ 8032072 w 16348919"/>
              <a:gd name="connsiteY390" fmla="*/ 8017882 h 10285413"/>
              <a:gd name="connsiteX391" fmla="*/ 8022203 w 16348919"/>
              <a:gd name="connsiteY391" fmla="*/ 8037616 h 10285413"/>
              <a:gd name="connsiteX392" fmla="*/ 8012335 w 16348919"/>
              <a:gd name="connsiteY392" fmla="*/ 8017882 h 10285413"/>
              <a:gd name="connsiteX393" fmla="*/ 7854457 w 16348919"/>
              <a:gd name="connsiteY393" fmla="*/ 7958678 h 10285413"/>
              <a:gd name="connsiteX394" fmla="*/ 7953131 w 16348919"/>
              <a:gd name="connsiteY394" fmla="*/ 8017882 h 10285413"/>
              <a:gd name="connsiteX395" fmla="*/ 7874194 w 16348919"/>
              <a:gd name="connsiteY395" fmla="*/ 7998148 h 10285413"/>
              <a:gd name="connsiteX396" fmla="*/ 7736049 w 16348919"/>
              <a:gd name="connsiteY396" fmla="*/ 7938942 h 10285413"/>
              <a:gd name="connsiteX397" fmla="*/ 7755783 w 16348919"/>
              <a:gd name="connsiteY397" fmla="*/ 7938942 h 10285413"/>
              <a:gd name="connsiteX398" fmla="*/ 7775520 w 16348919"/>
              <a:gd name="connsiteY398" fmla="*/ 7958678 h 10285413"/>
              <a:gd name="connsiteX399" fmla="*/ 7736049 w 16348919"/>
              <a:gd name="connsiteY399" fmla="*/ 7958678 h 10285413"/>
              <a:gd name="connsiteX400" fmla="*/ 7736049 w 16348919"/>
              <a:gd name="connsiteY400" fmla="*/ 7938942 h 10285413"/>
              <a:gd name="connsiteX401" fmla="*/ 7953131 w 16348919"/>
              <a:gd name="connsiteY401" fmla="*/ 7919208 h 10285413"/>
              <a:gd name="connsiteX402" fmla="*/ 8012335 w 16348919"/>
              <a:gd name="connsiteY402" fmla="*/ 7938942 h 10285413"/>
              <a:gd name="connsiteX403" fmla="*/ 8071542 w 16348919"/>
              <a:gd name="connsiteY403" fmla="*/ 7958678 h 10285413"/>
              <a:gd name="connsiteX404" fmla="*/ 8032072 w 16348919"/>
              <a:gd name="connsiteY404" fmla="*/ 7958678 h 10285413"/>
              <a:gd name="connsiteX405" fmla="*/ 8012335 w 16348919"/>
              <a:gd name="connsiteY405" fmla="*/ 7958678 h 10285413"/>
              <a:gd name="connsiteX406" fmla="*/ 7992601 w 16348919"/>
              <a:gd name="connsiteY406" fmla="*/ 7958678 h 10285413"/>
              <a:gd name="connsiteX407" fmla="*/ 7972868 w 16348919"/>
              <a:gd name="connsiteY407" fmla="*/ 7938942 h 10285413"/>
              <a:gd name="connsiteX408" fmla="*/ 8130746 w 16348919"/>
              <a:gd name="connsiteY408" fmla="*/ 7879738 h 10285413"/>
              <a:gd name="connsiteX409" fmla="*/ 8150479 w 16348919"/>
              <a:gd name="connsiteY409" fmla="*/ 7899472 h 10285413"/>
              <a:gd name="connsiteX410" fmla="*/ 8130746 w 16348919"/>
              <a:gd name="connsiteY410" fmla="*/ 7919208 h 10285413"/>
              <a:gd name="connsiteX411" fmla="*/ 8111009 w 16348919"/>
              <a:gd name="connsiteY411" fmla="*/ 7899472 h 10285413"/>
              <a:gd name="connsiteX412" fmla="*/ 8120877 w 16348919"/>
              <a:gd name="connsiteY412" fmla="*/ 7889606 h 10285413"/>
              <a:gd name="connsiteX413" fmla="*/ 8130746 w 16348919"/>
              <a:gd name="connsiteY413" fmla="*/ 7879738 h 10285413"/>
              <a:gd name="connsiteX414" fmla="*/ 7834723 w 16348919"/>
              <a:gd name="connsiteY414" fmla="*/ 7879738 h 10285413"/>
              <a:gd name="connsiteX415" fmla="*/ 7854457 w 16348919"/>
              <a:gd name="connsiteY415" fmla="*/ 7879738 h 10285413"/>
              <a:gd name="connsiteX416" fmla="*/ 7893927 w 16348919"/>
              <a:gd name="connsiteY416" fmla="*/ 7899472 h 10285413"/>
              <a:gd name="connsiteX417" fmla="*/ 7854457 w 16348919"/>
              <a:gd name="connsiteY417" fmla="*/ 7899472 h 10285413"/>
              <a:gd name="connsiteX418" fmla="*/ 7834723 w 16348919"/>
              <a:gd name="connsiteY418" fmla="*/ 7879738 h 10285413"/>
              <a:gd name="connsiteX419" fmla="*/ 6808513 w 16348919"/>
              <a:gd name="connsiteY419" fmla="*/ 7879738 h 10285413"/>
              <a:gd name="connsiteX420" fmla="*/ 6847981 w 16348919"/>
              <a:gd name="connsiteY420" fmla="*/ 7899472 h 10285413"/>
              <a:gd name="connsiteX421" fmla="*/ 6828247 w 16348919"/>
              <a:gd name="connsiteY421" fmla="*/ 7919208 h 10285413"/>
              <a:gd name="connsiteX422" fmla="*/ 6808513 w 16348919"/>
              <a:gd name="connsiteY422" fmla="*/ 7899472 h 10285413"/>
              <a:gd name="connsiteX423" fmla="*/ 6808513 w 16348919"/>
              <a:gd name="connsiteY423" fmla="*/ 7879738 h 10285413"/>
              <a:gd name="connsiteX424" fmla="*/ 7755783 w 16348919"/>
              <a:gd name="connsiteY424" fmla="*/ 7860004 h 10285413"/>
              <a:gd name="connsiteX425" fmla="*/ 7795253 w 16348919"/>
              <a:gd name="connsiteY425" fmla="*/ 7879738 h 10285413"/>
              <a:gd name="connsiteX426" fmla="*/ 7775520 w 16348919"/>
              <a:gd name="connsiteY426" fmla="*/ 7879738 h 10285413"/>
              <a:gd name="connsiteX427" fmla="*/ 7716316 w 16348919"/>
              <a:gd name="connsiteY427" fmla="*/ 7840268 h 10285413"/>
              <a:gd name="connsiteX428" fmla="*/ 7736049 w 16348919"/>
              <a:gd name="connsiteY428" fmla="*/ 7840268 h 10285413"/>
              <a:gd name="connsiteX429" fmla="*/ 7716316 w 16348919"/>
              <a:gd name="connsiteY429" fmla="*/ 7860004 h 10285413"/>
              <a:gd name="connsiteX430" fmla="*/ 7578169 w 16348919"/>
              <a:gd name="connsiteY430" fmla="*/ 7840268 h 10285413"/>
              <a:gd name="connsiteX431" fmla="*/ 7637375 w 16348919"/>
              <a:gd name="connsiteY431" fmla="*/ 7840268 h 10285413"/>
              <a:gd name="connsiteX432" fmla="*/ 7647242 w 16348919"/>
              <a:gd name="connsiteY432" fmla="*/ 7850136 h 10285413"/>
              <a:gd name="connsiteX433" fmla="*/ 7666977 w 16348919"/>
              <a:gd name="connsiteY433" fmla="*/ 7869870 h 10285413"/>
              <a:gd name="connsiteX434" fmla="*/ 7676843 w 16348919"/>
              <a:gd name="connsiteY434" fmla="*/ 7879738 h 10285413"/>
              <a:gd name="connsiteX435" fmla="*/ 7696579 w 16348919"/>
              <a:gd name="connsiteY435" fmla="*/ 7879738 h 10285413"/>
              <a:gd name="connsiteX436" fmla="*/ 7696579 w 16348919"/>
              <a:gd name="connsiteY436" fmla="*/ 7919208 h 10285413"/>
              <a:gd name="connsiteX437" fmla="*/ 7676843 w 16348919"/>
              <a:gd name="connsiteY437" fmla="*/ 7919208 h 10285413"/>
              <a:gd name="connsiteX438" fmla="*/ 7617642 w 16348919"/>
              <a:gd name="connsiteY438" fmla="*/ 7899472 h 10285413"/>
              <a:gd name="connsiteX439" fmla="*/ 7578169 w 16348919"/>
              <a:gd name="connsiteY439" fmla="*/ 7840268 h 10285413"/>
              <a:gd name="connsiteX440" fmla="*/ 7913661 w 16348919"/>
              <a:gd name="connsiteY440" fmla="*/ 7820534 h 10285413"/>
              <a:gd name="connsiteX441" fmla="*/ 7953131 w 16348919"/>
              <a:gd name="connsiteY441" fmla="*/ 7840268 h 10285413"/>
              <a:gd name="connsiteX442" fmla="*/ 7953131 w 16348919"/>
              <a:gd name="connsiteY442" fmla="*/ 7860004 h 10285413"/>
              <a:gd name="connsiteX443" fmla="*/ 7933397 w 16348919"/>
              <a:gd name="connsiteY443" fmla="*/ 7840268 h 10285413"/>
              <a:gd name="connsiteX444" fmla="*/ 7124270 w 16348919"/>
              <a:gd name="connsiteY444" fmla="*/ 7800798 h 10285413"/>
              <a:gd name="connsiteX445" fmla="*/ 7144005 w 16348919"/>
              <a:gd name="connsiteY445" fmla="*/ 7800798 h 10285413"/>
              <a:gd name="connsiteX446" fmla="*/ 7124270 w 16348919"/>
              <a:gd name="connsiteY446" fmla="*/ 7820534 h 10285413"/>
              <a:gd name="connsiteX447" fmla="*/ 7040396 w 16348919"/>
              <a:gd name="connsiteY447" fmla="*/ 7790932 h 10285413"/>
              <a:gd name="connsiteX448" fmla="*/ 7045331 w 16348919"/>
              <a:gd name="connsiteY448" fmla="*/ 7800798 h 10285413"/>
              <a:gd name="connsiteX449" fmla="*/ 7025595 w 16348919"/>
              <a:gd name="connsiteY449" fmla="*/ 7800798 h 10285413"/>
              <a:gd name="connsiteX450" fmla="*/ 7040396 w 16348919"/>
              <a:gd name="connsiteY450" fmla="*/ 7790932 h 10285413"/>
              <a:gd name="connsiteX451" fmla="*/ 7553503 w 16348919"/>
              <a:gd name="connsiteY451" fmla="*/ 7788466 h 10285413"/>
              <a:gd name="connsiteX452" fmla="*/ 7558435 w 16348919"/>
              <a:gd name="connsiteY452" fmla="*/ 7800798 h 10285413"/>
              <a:gd name="connsiteX453" fmla="*/ 7538701 w 16348919"/>
              <a:gd name="connsiteY453" fmla="*/ 7820534 h 10285413"/>
              <a:gd name="connsiteX454" fmla="*/ 7499231 w 16348919"/>
              <a:gd name="connsiteY454" fmla="*/ 7800798 h 10285413"/>
              <a:gd name="connsiteX455" fmla="*/ 7538701 w 16348919"/>
              <a:gd name="connsiteY455" fmla="*/ 7790932 h 10285413"/>
              <a:gd name="connsiteX456" fmla="*/ 7553503 w 16348919"/>
              <a:gd name="connsiteY456" fmla="*/ 7788466 h 10285413"/>
              <a:gd name="connsiteX457" fmla="*/ 7459761 w 16348919"/>
              <a:gd name="connsiteY457" fmla="*/ 7781064 h 10285413"/>
              <a:gd name="connsiteX458" fmla="*/ 7489363 w 16348919"/>
              <a:gd name="connsiteY458" fmla="*/ 7781064 h 10285413"/>
              <a:gd name="connsiteX459" fmla="*/ 7499231 w 16348919"/>
              <a:gd name="connsiteY459" fmla="*/ 7800798 h 10285413"/>
              <a:gd name="connsiteX460" fmla="*/ 7718783 w 16348919"/>
              <a:gd name="connsiteY460" fmla="*/ 7748996 h 10285413"/>
              <a:gd name="connsiteX461" fmla="*/ 7736049 w 16348919"/>
              <a:gd name="connsiteY461" fmla="*/ 7761330 h 10285413"/>
              <a:gd name="connsiteX462" fmla="*/ 7716316 w 16348919"/>
              <a:gd name="connsiteY462" fmla="*/ 7761330 h 10285413"/>
              <a:gd name="connsiteX463" fmla="*/ 7706447 w 16348919"/>
              <a:gd name="connsiteY463" fmla="*/ 7751462 h 10285413"/>
              <a:gd name="connsiteX464" fmla="*/ 7718783 w 16348919"/>
              <a:gd name="connsiteY464" fmla="*/ 7748996 h 10285413"/>
              <a:gd name="connsiteX465" fmla="*/ 7538701 w 16348919"/>
              <a:gd name="connsiteY465" fmla="*/ 7721860 h 10285413"/>
              <a:gd name="connsiteX466" fmla="*/ 7597905 w 16348919"/>
              <a:gd name="connsiteY466" fmla="*/ 7741594 h 10285413"/>
              <a:gd name="connsiteX467" fmla="*/ 7558435 w 16348919"/>
              <a:gd name="connsiteY467" fmla="*/ 7761330 h 10285413"/>
              <a:gd name="connsiteX468" fmla="*/ 7242679 w 16348919"/>
              <a:gd name="connsiteY468" fmla="*/ 7702124 h 10285413"/>
              <a:gd name="connsiteX469" fmla="*/ 7321617 w 16348919"/>
              <a:gd name="connsiteY469" fmla="*/ 7702124 h 10285413"/>
              <a:gd name="connsiteX470" fmla="*/ 7390690 w 16348919"/>
              <a:gd name="connsiteY470" fmla="*/ 7731728 h 10285413"/>
              <a:gd name="connsiteX471" fmla="*/ 7420291 w 16348919"/>
              <a:gd name="connsiteY471" fmla="*/ 7741594 h 10285413"/>
              <a:gd name="connsiteX472" fmla="*/ 7400557 w 16348919"/>
              <a:gd name="connsiteY472" fmla="*/ 7800798 h 10285413"/>
              <a:gd name="connsiteX473" fmla="*/ 7341353 w 16348919"/>
              <a:gd name="connsiteY473" fmla="*/ 7781064 h 10285413"/>
              <a:gd name="connsiteX474" fmla="*/ 7311749 w 16348919"/>
              <a:gd name="connsiteY474" fmla="*/ 7771196 h 10285413"/>
              <a:gd name="connsiteX475" fmla="*/ 7301883 w 16348919"/>
              <a:gd name="connsiteY475" fmla="*/ 7761330 h 10285413"/>
              <a:gd name="connsiteX476" fmla="*/ 7282147 w 16348919"/>
              <a:gd name="connsiteY476" fmla="*/ 7761330 h 10285413"/>
              <a:gd name="connsiteX477" fmla="*/ 7242679 w 16348919"/>
              <a:gd name="connsiteY477" fmla="*/ 7741594 h 10285413"/>
              <a:gd name="connsiteX478" fmla="*/ 7222943 w 16348919"/>
              <a:gd name="connsiteY478" fmla="*/ 7721860 h 10285413"/>
              <a:gd name="connsiteX479" fmla="*/ 7242679 w 16348919"/>
              <a:gd name="connsiteY479" fmla="*/ 7702124 h 10285413"/>
              <a:gd name="connsiteX480" fmla="*/ 7499231 w 16348919"/>
              <a:gd name="connsiteY480" fmla="*/ 7682390 h 10285413"/>
              <a:gd name="connsiteX481" fmla="*/ 7518966 w 16348919"/>
              <a:gd name="connsiteY481" fmla="*/ 7682390 h 10285413"/>
              <a:gd name="connsiteX482" fmla="*/ 7518966 w 16348919"/>
              <a:gd name="connsiteY482" fmla="*/ 7702124 h 10285413"/>
              <a:gd name="connsiteX483" fmla="*/ 7499231 w 16348919"/>
              <a:gd name="connsiteY483" fmla="*/ 7682390 h 10285413"/>
              <a:gd name="connsiteX484" fmla="*/ 7163739 w 16348919"/>
              <a:gd name="connsiteY484" fmla="*/ 7662656 h 10285413"/>
              <a:gd name="connsiteX485" fmla="*/ 7183473 w 16348919"/>
              <a:gd name="connsiteY485" fmla="*/ 7682390 h 10285413"/>
              <a:gd name="connsiteX486" fmla="*/ 7183473 w 16348919"/>
              <a:gd name="connsiteY486" fmla="*/ 7702124 h 10285413"/>
              <a:gd name="connsiteX487" fmla="*/ 7203209 w 16348919"/>
              <a:gd name="connsiteY487" fmla="*/ 7721860 h 10285413"/>
              <a:gd name="connsiteX488" fmla="*/ 7183473 w 16348919"/>
              <a:gd name="connsiteY488" fmla="*/ 7721860 h 10285413"/>
              <a:gd name="connsiteX489" fmla="*/ 7124270 w 16348919"/>
              <a:gd name="connsiteY489" fmla="*/ 7702124 h 10285413"/>
              <a:gd name="connsiteX490" fmla="*/ 7104535 w 16348919"/>
              <a:gd name="connsiteY490" fmla="*/ 7692258 h 10285413"/>
              <a:gd name="connsiteX491" fmla="*/ 7124270 w 16348919"/>
              <a:gd name="connsiteY491" fmla="*/ 7682390 h 10285413"/>
              <a:gd name="connsiteX492" fmla="*/ 7163739 w 16348919"/>
              <a:gd name="connsiteY492" fmla="*/ 7662656 h 10285413"/>
              <a:gd name="connsiteX493" fmla="*/ 7047798 w 16348919"/>
              <a:gd name="connsiteY493" fmla="*/ 7650322 h 10285413"/>
              <a:gd name="connsiteX494" fmla="*/ 7055197 w 16348919"/>
              <a:gd name="connsiteY494" fmla="*/ 7652788 h 10285413"/>
              <a:gd name="connsiteX495" fmla="*/ 7065065 w 16348919"/>
              <a:gd name="connsiteY495" fmla="*/ 7662656 h 10285413"/>
              <a:gd name="connsiteX496" fmla="*/ 7045331 w 16348919"/>
              <a:gd name="connsiteY496" fmla="*/ 7662656 h 10285413"/>
              <a:gd name="connsiteX497" fmla="*/ 7047798 w 16348919"/>
              <a:gd name="connsiteY497" fmla="*/ 7650322 h 10285413"/>
              <a:gd name="connsiteX498" fmla="*/ 7400557 w 16348919"/>
              <a:gd name="connsiteY498" fmla="*/ 7642920 h 10285413"/>
              <a:gd name="connsiteX499" fmla="*/ 7459761 w 16348919"/>
              <a:gd name="connsiteY499" fmla="*/ 7662656 h 10285413"/>
              <a:gd name="connsiteX500" fmla="*/ 7440027 w 16348919"/>
              <a:gd name="connsiteY500" fmla="*/ 7662656 h 10285413"/>
              <a:gd name="connsiteX501" fmla="*/ 7400557 w 16348919"/>
              <a:gd name="connsiteY501" fmla="*/ 7662656 h 10285413"/>
              <a:gd name="connsiteX502" fmla="*/ 7065065 w 16348919"/>
              <a:gd name="connsiteY502" fmla="*/ 7642920 h 10285413"/>
              <a:gd name="connsiteX503" fmla="*/ 7084799 w 16348919"/>
              <a:gd name="connsiteY503" fmla="*/ 7642920 h 10285413"/>
              <a:gd name="connsiteX504" fmla="*/ 7104535 w 16348919"/>
              <a:gd name="connsiteY504" fmla="*/ 7662656 h 10285413"/>
              <a:gd name="connsiteX505" fmla="*/ 6926921 w 16348919"/>
              <a:gd name="connsiteY505" fmla="*/ 7642920 h 10285413"/>
              <a:gd name="connsiteX506" fmla="*/ 6936789 w 16348919"/>
              <a:gd name="connsiteY506" fmla="*/ 7652788 h 10285413"/>
              <a:gd name="connsiteX507" fmla="*/ 6946655 w 16348919"/>
              <a:gd name="connsiteY507" fmla="*/ 7662656 h 10285413"/>
              <a:gd name="connsiteX508" fmla="*/ 6926921 w 16348919"/>
              <a:gd name="connsiteY508" fmla="*/ 7662656 h 10285413"/>
              <a:gd name="connsiteX509" fmla="*/ 6907187 w 16348919"/>
              <a:gd name="connsiteY509" fmla="*/ 7662656 h 10285413"/>
              <a:gd name="connsiteX510" fmla="*/ 6926921 w 16348919"/>
              <a:gd name="connsiteY510" fmla="*/ 7642920 h 10285413"/>
              <a:gd name="connsiteX511" fmla="*/ 7222943 w 16348919"/>
              <a:gd name="connsiteY511" fmla="*/ 7563982 h 10285413"/>
              <a:gd name="connsiteX512" fmla="*/ 7252547 w 16348919"/>
              <a:gd name="connsiteY512" fmla="*/ 7573848 h 10285413"/>
              <a:gd name="connsiteX513" fmla="*/ 7282147 w 16348919"/>
              <a:gd name="connsiteY513" fmla="*/ 7583716 h 10285413"/>
              <a:gd name="connsiteX514" fmla="*/ 7242679 w 16348919"/>
              <a:gd name="connsiteY514" fmla="*/ 7583716 h 10285413"/>
              <a:gd name="connsiteX515" fmla="*/ 6512491 w 16348919"/>
              <a:gd name="connsiteY515" fmla="*/ 7563982 h 10285413"/>
              <a:gd name="connsiteX516" fmla="*/ 6532225 w 16348919"/>
              <a:gd name="connsiteY516" fmla="*/ 7563982 h 10285413"/>
              <a:gd name="connsiteX517" fmla="*/ 6512491 w 16348919"/>
              <a:gd name="connsiteY517" fmla="*/ 7583716 h 10285413"/>
              <a:gd name="connsiteX518" fmla="*/ 7069998 w 16348919"/>
              <a:gd name="connsiteY518" fmla="*/ 7518343 h 10285413"/>
              <a:gd name="connsiteX519" fmla="*/ 7144005 w 16348919"/>
              <a:gd name="connsiteY519" fmla="*/ 7544246 h 10285413"/>
              <a:gd name="connsiteX520" fmla="*/ 7203209 w 16348919"/>
              <a:gd name="connsiteY520" fmla="*/ 7563982 h 10285413"/>
              <a:gd name="connsiteX521" fmla="*/ 7163739 w 16348919"/>
              <a:gd name="connsiteY521" fmla="*/ 7563982 h 10285413"/>
              <a:gd name="connsiteX522" fmla="*/ 7104535 w 16348919"/>
              <a:gd name="connsiteY522" fmla="*/ 7563982 h 10285413"/>
              <a:gd name="connsiteX523" fmla="*/ 7065065 w 16348919"/>
              <a:gd name="connsiteY523" fmla="*/ 7544246 h 10285413"/>
              <a:gd name="connsiteX524" fmla="*/ 7065065 w 16348919"/>
              <a:gd name="connsiteY524" fmla="*/ 7524512 h 10285413"/>
              <a:gd name="connsiteX525" fmla="*/ 7069998 w 16348919"/>
              <a:gd name="connsiteY525" fmla="*/ 7518343 h 10285413"/>
              <a:gd name="connsiteX526" fmla="*/ 6995994 w 16348919"/>
              <a:gd name="connsiteY526" fmla="*/ 7472707 h 10285413"/>
              <a:gd name="connsiteX527" fmla="*/ 7025595 w 16348919"/>
              <a:gd name="connsiteY527" fmla="*/ 7485042 h 10285413"/>
              <a:gd name="connsiteX528" fmla="*/ 7005861 w 16348919"/>
              <a:gd name="connsiteY528" fmla="*/ 7504776 h 10285413"/>
              <a:gd name="connsiteX529" fmla="*/ 6986125 w 16348919"/>
              <a:gd name="connsiteY529" fmla="*/ 7475174 h 10285413"/>
              <a:gd name="connsiteX530" fmla="*/ 6995994 w 16348919"/>
              <a:gd name="connsiteY530" fmla="*/ 7472707 h 10285413"/>
              <a:gd name="connsiteX531" fmla="*/ 6157263 w 16348919"/>
              <a:gd name="connsiteY531" fmla="*/ 7445572 h 10285413"/>
              <a:gd name="connsiteX532" fmla="*/ 6216470 w 16348919"/>
              <a:gd name="connsiteY532" fmla="*/ 7455440 h 10285413"/>
              <a:gd name="connsiteX533" fmla="*/ 6275675 w 16348919"/>
              <a:gd name="connsiteY533" fmla="*/ 7485042 h 10285413"/>
              <a:gd name="connsiteX534" fmla="*/ 6196734 w 16348919"/>
              <a:gd name="connsiteY534" fmla="*/ 7465308 h 10285413"/>
              <a:gd name="connsiteX535" fmla="*/ 6088194 w 16348919"/>
              <a:gd name="connsiteY535" fmla="*/ 7415970 h 10285413"/>
              <a:gd name="connsiteX536" fmla="*/ 6117794 w 16348919"/>
              <a:gd name="connsiteY536" fmla="*/ 7425838 h 10285413"/>
              <a:gd name="connsiteX537" fmla="*/ 6107929 w 16348919"/>
              <a:gd name="connsiteY537" fmla="*/ 7425838 h 10285413"/>
              <a:gd name="connsiteX538" fmla="*/ 6098060 w 16348919"/>
              <a:gd name="connsiteY538" fmla="*/ 7423372 h 10285413"/>
              <a:gd name="connsiteX539" fmla="*/ 6064510 w 16348919"/>
              <a:gd name="connsiteY539" fmla="*/ 7408075 h 10285413"/>
              <a:gd name="connsiteX540" fmla="*/ 6070924 w 16348919"/>
              <a:gd name="connsiteY540" fmla="*/ 7408568 h 10285413"/>
              <a:gd name="connsiteX541" fmla="*/ 6088194 w 16348919"/>
              <a:gd name="connsiteY541" fmla="*/ 7415970 h 10285413"/>
              <a:gd name="connsiteX542" fmla="*/ 6808513 w 16348919"/>
              <a:gd name="connsiteY542" fmla="*/ 7406102 h 10285413"/>
              <a:gd name="connsiteX543" fmla="*/ 6828247 w 16348919"/>
              <a:gd name="connsiteY543" fmla="*/ 7406102 h 10285413"/>
              <a:gd name="connsiteX544" fmla="*/ 6857850 w 16348919"/>
              <a:gd name="connsiteY544" fmla="*/ 7435704 h 10285413"/>
              <a:gd name="connsiteX545" fmla="*/ 6867718 w 16348919"/>
              <a:gd name="connsiteY545" fmla="*/ 7445572 h 10285413"/>
              <a:gd name="connsiteX546" fmla="*/ 6828247 w 16348919"/>
              <a:gd name="connsiteY546" fmla="*/ 7445572 h 10285413"/>
              <a:gd name="connsiteX547" fmla="*/ 6788779 w 16348919"/>
              <a:gd name="connsiteY547" fmla="*/ 7425838 h 10285413"/>
              <a:gd name="connsiteX548" fmla="*/ 6354614 w 16348919"/>
              <a:gd name="connsiteY548" fmla="*/ 7406102 h 10285413"/>
              <a:gd name="connsiteX549" fmla="*/ 6433553 w 16348919"/>
              <a:gd name="connsiteY549" fmla="*/ 7406102 h 10285413"/>
              <a:gd name="connsiteX550" fmla="*/ 6571695 w 16348919"/>
              <a:gd name="connsiteY550" fmla="*/ 7445572 h 10285413"/>
              <a:gd name="connsiteX551" fmla="*/ 6601298 w 16348919"/>
              <a:gd name="connsiteY551" fmla="*/ 7465308 h 10285413"/>
              <a:gd name="connsiteX552" fmla="*/ 6630899 w 16348919"/>
              <a:gd name="connsiteY552" fmla="*/ 7465308 h 10285413"/>
              <a:gd name="connsiteX553" fmla="*/ 6690103 w 16348919"/>
              <a:gd name="connsiteY553" fmla="*/ 7504776 h 10285413"/>
              <a:gd name="connsiteX554" fmla="*/ 6788779 w 16348919"/>
              <a:gd name="connsiteY554" fmla="*/ 7544246 h 10285413"/>
              <a:gd name="connsiteX555" fmla="*/ 6877585 w 16348919"/>
              <a:gd name="connsiteY555" fmla="*/ 7563982 h 10285413"/>
              <a:gd name="connsiteX556" fmla="*/ 6956523 w 16348919"/>
              <a:gd name="connsiteY556" fmla="*/ 7603450 h 10285413"/>
              <a:gd name="connsiteX557" fmla="*/ 7005861 w 16348919"/>
              <a:gd name="connsiteY557" fmla="*/ 7623186 h 10285413"/>
              <a:gd name="connsiteX558" fmla="*/ 7005861 w 16348919"/>
              <a:gd name="connsiteY558" fmla="*/ 7662656 h 10285413"/>
              <a:gd name="connsiteX559" fmla="*/ 6966392 w 16348919"/>
              <a:gd name="connsiteY559" fmla="*/ 7633052 h 10285413"/>
              <a:gd name="connsiteX560" fmla="*/ 6907187 w 16348919"/>
              <a:gd name="connsiteY560" fmla="*/ 7613318 h 10285413"/>
              <a:gd name="connsiteX561" fmla="*/ 6828247 w 16348919"/>
              <a:gd name="connsiteY561" fmla="*/ 7583716 h 10285413"/>
              <a:gd name="connsiteX562" fmla="*/ 6769045 w 16348919"/>
              <a:gd name="connsiteY562" fmla="*/ 7563982 h 10285413"/>
              <a:gd name="connsiteX563" fmla="*/ 6729574 w 16348919"/>
              <a:gd name="connsiteY563" fmla="*/ 7544246 h 10285413"/>
              <a:gd name="connsiteX564" fmla="*/ 6650634 w 16348919"/>
              <a:gd name="connsiteY564" fmla="*/ 7524512 h 10285413"/>
              <a:gd name="connsiteX565" fmla="*/ 6611166 w 16348919"/>
              <a:gd name="connsiteY565" fmla="*/ 7504776 h 10285413"/>
              <a:gd name="connsiteX566" fmla="*/ 6394083 w 16348919"/>
              <a:gd name="connsiteY566" fmla="*/ 7425838 h 10285413"/>
              <a:gd name="connsiteX567" fmla="*/ 6374349 w 16348919"/>
              <a:gd name="connsiteY567" fmla="*/ 7415970 h 10285413"/>
              <a:gd name="connsiteX568" fmla="*/ 6354614 w 16348919"/>
              <a:gd name="connsiteY568" fmla="*/ 7406102 h 10285413"/>
              <a:gd name="connsiteX569" fmla="*/ 6887453 w 16348919"/>
              <a:gd name="connsiteY569" fmla="*/ 7386368 h 10285413"/>
              <a:gd name="connsiteX570" fmla="*/ 6907187 w 16348919"/>
              <a:gd name="connsiteY570" fmla="*/ 7406102 h 10285413"/>
              <a:gd name="connsiteX571" fmla="*/ 6926921 w 16348919"/>
              <a:gd name="connsiteY571" fmla="*/ 7406102 h 10285413"/>
              <a:gd name="connsiteX572" fmla="*/ 6887453 w 16348919"/>
              <a:gd name="connsiteY572" fmla="*/ 7386368 h 10285413"/>
              <a:gd name="connsiteX573" fmla="*/ 5999386 w 16348919"/>
              <a:gd name="connsiteY573" fmla="*/ 7386368 h 10285413"/>
              <a:gd name="connsiteX574" fmla="*/ 6064510 w 16348919"/>
              <a:gd name="connsiteY574" fmla="*/ 7408075 h 10285413"/>
              <a:gd name="connsiteX575" fmla="*/ 6038857 w 16348919"/>
              <a:gd name="connsiteY575" fmla="*/ 7406102 h 10285413"/>
              <a:gd name="connsiteX576" fmla="*/ 6611166 w 16348919"/>
              <a:gd name="connsiteY576" fmla="*/ 7346898 h 10285413"/>
              <a:gd name="connsiteX577" fmla="*/ 6650634 w 16348919"/>
              <a:gd name="connsiteY577" fmla="*/ 7346898 h 10285413"/>
              <a:gd name="connsiteX578" fmla="*/ 6749308 w 16348919"/>
              <a:gd name="connsiteY578" fmla="*/ 7406102 h 10285413"/>
              <a:gd name="connsiteX579" fmla="*/ 6670370 w 16348919"/>
              <a:gd name="connsiteY579" fmla="*/ 7366634 h 10285413"/>
              <a:gd name="connsiteX580" fmla="*/ 6177001 w 16348919"/>
              <a:gd name="connsiteY580" fmla="*/ 7346898 h 10285413"/>
              <a:gd name="connsiteX581" fmla="*/ 6255938 w 16348919"/>
              <a:gd name="connsiteY581" fmla="*/ 7386368 h 10285413"/>
              <a:gd name="connsiteX582" fmla="*/ 6216470 w 16348919"/>
              <a:gd name="connsiteY582" fmla="*/ 7386368 h 10285413"/>
              <a:gd name="connsiteX583" fmla="*/ 6186869 w 16348919"/>
              <a:gd name="connsiteY583" fmla="*/ 7366634 h 10285413"/>
              <a:gd name="connsiteX584" fmla="*/ 6177001 w 16348919"/>
              <a:gd name="connsiteY584" fmla="*/ 7346898 h 10285413"/>
              <a:gd name="connsiteX585" fmla="*/ 5861245 w 16348919"/>
              <a:gd name="connsiteY585" fmla="*/ 7327164 h 10285413"/>
              <a:gd name="connsiteX586" fmla="*/ 5920449 w 16348919"/>
              <a:gd name="connsiteY586" fmla="*/ 7346898 h 10285413"/>
              <a:gd name="connsiteX587" fmla="*/ 5880979 w 16348919"/>
              <a:gd name="connsiteY587" fmla="*/ 7346898 h 10285413"/>
              <a:gd name="connsiteX588" fmla="*/ 5861245 w 16348919"/>
              <a:gd name="connsiteY588" fmla="*/ 7327164 h 10285413"/>
              <a:gd name="connsiteX589" fmla="*/ 6492755 w 16348919"/>
              <a:gd name="connsiteY589" fmla="*/ 7307429 h 10285413"/>
              <a:gd name="connsiteX590" fmla="*/ 6512491 w 16348919"/>
              <a:gd name="connsiteY590" fmla="*/ 7307429 h 10285413"/>
              <a:gd name="connsiteX591" fmla="*/ 6591429 w 16348919"/>
              <a:gd name="connsiteY591" fmla="*/ 7346898 h 10285413"/>
              <a:gd name="connsiteX592" fmla="*/ 6255938 w 16348919"/>
              <a:gd name="connsiteY592" fmla="*/ 7307429 h 10285413"/>
              <a:gd name="connsiteX593" fmla="*/ 6285543 w 16348919"/>
              <a:gd name="connsiteY593" fmla="*/ 7317296 h 10285413"/>
              <a:gd name="connsiteX594" fmla="*/ 6295407 w 16348919"/>
              <a:gd name="connsiteY594" fmla="*/ 7327164 h 10285413"/>
              <a:gd name="connsiteX595" fmla="*/ 6255938 w 16348919"/>
              <a:gd name="connsiteY595" fmla="*/ 7327164 h 10285413"/>
              <a:gd name="connsiteX596" fmla="*/ 6394083 w 16348919"/>
              <a:gd name="connsiteY596" fmla="*/ 7267957 h 10285413"/>
              <a:gd name="connsiteX597" fmla="*/ 6453286 w 16348919"/>
              <a:gd name="connsiteY597" fmla="*/ 7267957 h 10285413"/>
              <a:gd name="connsiteX598" fmla="*/ 6413818 w 16348919"/>
              <a:gd name="connsiteY598" fmla="*/ 7287694 h 10285413"/>
              <a:gd name="connsiteX599" fmla="*/ 6394083 w 16348919"/>
              <a:gd name="connsiteY599" fmla="*/ 7267957 h 10285413"/>
              <a:gd name="connsiteX600" fmla="*/ 5723101 w 16348919"/>
              <a:gd name="connsiteY600" fmla="*/ 7267957 h 10285413"/>
              <a:gd name="connsiteX601" fmla="*/ 5782305 w 16348919"/>
              <a:gd name="connsiteY601" fmla="*/ 7307429 h 10285413"/>
              <a:gd name="connsiteX602" fmla="*/ 5703364 w 16348919"/>
              <a:gd name="connsiteY602" fmla="*/ 7287694 h 10285413"/>
              <a:gd name="connsiteX603" fmla="*/ 5920449 w 16348919"/>
              <a:gd name="connsiteY603" fmla="*/ 7248225 h 10285413"/>
              <a:gd name="connsiteX604" fmla="*/ 5940182 w 16348919"/>
              <a:gd name="connsiteY604" fmla="*/ 7267957 h 10285413"/>
              <a:gd name="connsiteX605" fmla="*/ 5959918 w 16348919"/>
              <a:gd name="connsiteY605" fmla="*/ 7287694 h 10285413"/>
              <a:gd name="connsiteX606" fmla="*/ 5802038 w 16348919"/>
              <a:gd name="connsiteY606" fmla="*/ 7228491 h 10285413"/>
              <a:gd name="connsiteX607" fmla="*/ 5880979 w 16348919"/>
              <a:gd name="connsiteY607" fmla="*/ 7248225 h 10285413"/>
              <a:gd name="connsiteX608" fmla="*/ 5880979 w 16348919"/>
              <a:gd name="connsiteY608" fmla="*/ 7267957 h 10285413"/>
              <a:gd name="connsiteX609" fmla="*/ 5841508 w 16348919"/>
              <a:gd name="connsiteY609" fmla="*/ 7248225 h 10285413"/>
              <a:gd name="connsiteX610" fmla="*/ 5811906 w 16348919"/>
              <a:gd name="connsiteY610" fmla="*/ 7248225 h 10285413"/>
              <a:gd name="connsiteX611" fmla="*/ 5802038 w 16348919"/>
              <a:gd name="connsiteY611" fmla="*/ 7228491 h 10285413"/>
              <a:gd name="connsiteX612" fmla="*/ 5545486 w 16348919"/>
              <a:gd name="connsiteY612" fmla="*/ 7228491 h 10285413"/>
              <a:gd name="connsiteX613" fmla="*/ 5604690 w 16348919"/>
              <a:gd name="connsiteY613" fmla="*/ 7248225 h 10285413"/>
              <a:gd name="connsiteX614" fmla="*/ 5624427 w 16348919"/>
              <a:gd name="connsiteY614" fmla="*/ 7267957 h 10285413"/>
              <a:gd name="connsiteX615" fmla="*/ 5604690 w 16348919"/>
              <a:gd name="connsiteY615" fmla="*/ 7258092 h 10285413"/>
              <a:gd name="connsiteX616" fmla="*/ 5545486 w 16348919"/>
              <a:gd name="connsiteY616" fmla="*/ 7248225 h 10285413"/>
              <a:gd name="connsiteX617" fmla="*/ 5723101 w 16348919"/>
              <a:gd name="connsiteY617" fmla="*/ 7218623 h 10285413"/>
              <a:gd name="connsiteX618" fmla="*/ 5742834 w 16348919"/>
              <a:gd name="connsiteY618" fmla="*/ 7228491 h 10285413"/>
              <a:gd name="connsiteX619" fmla="*/ 5723101 w 16348919"/>
              <a:gd name="connsiteY619" fmla="*/ 7228491 h 10285413"/>
              <a:gd name="connsiteX620" fmla="*/ 5703364 w 16348919"/>
              <a:gd name="connsiteY620" fmla="*/ 7228491 h 10285413"/>
              <a:gd name="connsiteX621" fmla="*/ 5723101 w 16348919"/>
              <a:gd name="connsiteY621" fmla="*/ 7218623 h 10285413"/>
              <a:gd name="connsiteX622" fmla="*/ 5427075 w 16348919"/>
              <a:gd name="connsiteY622" fmla="*/ 7189021 h 10285413"/>
              <a:gd name="connsiteX623" fmla="*/ 5486283 w 16348919"/>
              <a:gd name="connsiteY623" fmla="*/ 7208754 h 10285413"/>
              <a:gd name="connsiteX624" fmla="*/ 5446812 w 16348919"/>
              <a:gd name="connsiteY624" fmla="*/ 7208754 h 10285413"/>
              <a:gd name="connsiteX625" fmla="*/ 5328405 w 16348919"/>
              <a:gd name="connsiteY625" fmla="*/ 7149550 h 10285413"/>
              <a:gd name="connsiteX626" fmla="*/ 5348138 w 16348919"/>
              <a:gd name="connsiteY626" fmla="*/ 7169284 h 10285413"/>
              <a:gd name="connsiteX627" fmla="*/ 5348138 w 16348919"/>
              <a:gd name="connsiteY627" fmla="*/ 7189021 h 10285413"/>
              <a:gd name="connsiteX628" fmla="*/ 5328405 w 16348919"/>
              <a:gd name="connsiteY628" fmla="*/ 7169284 h 10285413"/>
              <a:gd name="connsiteX629" fmla="*/ 5328405 w 16348919"/>
              <a:gd name="connsiteY629" fmla="*/ 7149550 h 10285413"/>
              <a:gd name="connsiteX630" fmla="*/ 5249463 w 16348919"/>
              <a:gd name="connsiteY630" fmla="*/ 7129816 h 10285413"/>
              <a:gd name="connsiteX631" fmla="*/ 5259333 w 16348919"/>
              <a:gd name="connsiteY631" fmla="*/ 7129816 h 10285413"/>
              <a:gd name="connsiteX632" fmla="*/ 5269198 w 16348919"/>
              <a:gd name="connsiteY632" fmla="*/ 7149550 h 10285413"/>
              <a:gd name="connsiteX633" fmla="*/ 5249463 w 16348919"/>
              <a:gd name="connsiteY633" fmla="*/ 7149550 h 10285413"/>
              <a:gd name="connsiteX634" fmla="*/ 5249463 w 16348919"/>
              <a:gd name="connsiteY634" fmla="*/ 7129816 h 10285413"/>
              <a:gd name="connsiteX635" fmla="*/ 6433553 w 16348919"/>
              <a:gd name="connsiteY635" fmla="*/ 7110081 h 10285413"/>
              <a:gd name="connsiteX636" fmla="*/ 6532225 w 16348919"/>
              <a:gd name="connsiteY636" fmla="*/ 7149550 h 10285413"/>
              <a:gd name="connsiteX637" fmla="*/ 6611166 w 16348919"/>
              <a:gd name="connsiteY637" fmla="*/ 7189021 h 10285413"/>
              <a:gd name="connsiteX638" fmla="*/ 6512491 w 16348919"/>
              <a:gd name="connsiteY638" fmla="*/ 7149550 h 10285413"/>
              <a:gd name="connsiteX639" fmla="*/ 5071849 w 16348919"/>
              <a:gd name="connsiteY639" fmla="*/ 7090347 h 10285413"/>
              <a:gd name="connsiteX640" fmla="*/ 5111320 w 16348919"/>
              <a:gd name="connsiteY640" fmla="*/ 7100214 h 10285413"/>
              <a:gd name="connsiteX641" fmla="*/ 5150790 w 16348919"/>
              <a:gd name="connsiteY641" fmla="*/ 7110081 h 10285413"/>
              <a:gd name="connsiteX642" fmla="*/ 5190260 w 16348919"/>
              <a:gd name="connsiteY642" fmla="*/ 7139683 h 10285413"/>
              <a:gd name="connsiteX643" fmla="*/ 5111320 w 16348919"/>
              <a:gd name="connsiteY643" fmla="*/ 7129816 h 10285413"/>
              <a:gd name="connsiteX644" fmla="*/ 5052116 w 16348919"/>
              <a:gd name="connsiteY644" fmla="*/ 7110081 h 10285413"/>
              <a:gd name="connsiteX645" fmla="*/ 6246073 w 16348919"/>
              <a:gd name="connsiteY645" fmla="*/ 7050877 h 10285413"/>
              <a:gd name="connsiteX646" fmla="*/ 6275675 w 16348919"/>
              <a:gd name="connsiteY646" fmla="*/ 7070609 h 10285413"/>
              <a:gd name="connsiteX647" fmla="*/ 6255938 w 16348919"/>
              <a:gd name="connsiteY647" fmla="*/ 7070609 h 10285413"/>
              <a:gd name="connsiteX648" fmla="*/ 6236205 w 16348919"/>
              <a:gd name="connsiteY648" fmla="*/ 7060745 h 10285413"/>
              <a:gd name="connsiteX649" fmla="*/ 6246073 w 16348919"/>
              <a:gd name="connsiteY649" fmla="*/ 7050877 h 10285413"/>
              <a:gd name="connsiteX650" fmla="*/ 6098060 w 16348919"/>
              <a:gd name="connsiteY650" fmla="*/ 7031143 h 10285413"/>
              <a:gd name="connsiteX651" fmla="*/ 6137531 w 16348919"/>
              <a:gd name="connsiteY651" fmla="*/ 7031143 h 10285413"/>
              <a:gd name="connsiteX652" fmla="*/ 6157263 w 16348919"/>
              <a:gd name="connsiteY652" fmla="*/ 7050877 h 10285413"/>
              <a:gd name="connsiteX653" fmla="*/ 6098060 w 16348919"/>
              <a:gd name="connsiteY653" fmla="*/ 7031143 h 10285413"/>
              <a:gd name="connsiteX654" fmla="*/ 4617950 w 16348919"/>
              <a:gd name="connsiteY654" fmla="*/ 6991672 h 10285413"/>
              <a:gd name="connsiteX655" fmla="*/ 4657420 w 16348919"/>
              <a:gd name="connsiteY655" fmla="*/ 7011406 h 10285413"/>
              <a:gd name="connsiteX656" fmla="*/ 4617950 w 16348919"/>
              <a:gd name="connsiteY656" fmla="*/ 7011406 h 10285413"/>
              <a:gd name="connsiteX657" fmla="*/ 4617950 w 16348919"/>
              <a:gd name="connsiteY657" fmla="*/ 6991672 h 10285413"/>
              <a:gd name="connsiteX658" fmla="*/ 5900711 w 16348919"/>
              <a:gd name="connsiteY658" fmla="*/ 6971937 h 10285413"/>
              <a:gd name="connsiteX659" fmla="*/ 5940182 w 16348919"/>
              <a:gd name="connsiteY659" fmla="*/ 6991672 h 10285413"/>
              <a:gd name="connsiteX660" fmla="*/ 5900711 w 16348919"/>
              <a:gd name="connsiteY660" fmla="*/ 6991672 h 10285413"/>
              <a:gd name="connsiteX661" fmla="*/ 5288934 w 16348919"/>
              <a:gd name="connsiteY661" fmla="*/ 6952203 h 10285413"/>
              <a:gd name="connsiteX662" fmla="*/ 5308668 w 16348919"/>
              <a:gd name="connsiteY662" fmla="*/ 6971937 h 10285413"/>
              <a:gd name="connsiteX663" fmla="*/ 5288934 w 16348919"/>
              <a:gd name="connsiteY663" fmla="*/ 6971937 h 10285413"/>
              <a:gd name="connsiteX664" fmla="*/ 6788779 w 16348919"/>
              <a:gd name="connsiteY664" fmla="*/ 6892999 h 10285413"/>
              <a:gd name="connsiteX665" fmla="*/ 6808513 w 16348919"/>
              <a:gd name="connsiteY665" fmla="*/ 6892999 h 10285413"/>
              <a:gd name="connsiteX666" fmla="*/ 6788779 w 16348919"/>
              <a:gd name="connsiteY666" fmla="*/ 6912733 h 10285413"/>
              <a:gd name="connsiteX667" fmla="*/ 6236205 w 16348919"/>
              <a:gd name="connsiteY667" fmla="*/ 6892999 h 10285413"/>
              <a:gd name="connsiteX668" fmla="*/ 6255938 w 16348919"/>
              <a:gd name="connsiteY668" fmla="*/ 6892999 h 10285413"/>
              <a:gd name="connsiteX669" fmla="*/ 6236205 w 16348919"/>
              <a:gd name="connsiteY669" fmla="*/ 6912733 h 10285413"/>
              <a:gd name="connsiteX670" fmla="*/ 6078326 w 16348919"/>
              <a:gd name="connsiteY670" fmla="*/ 6892999 h 10285413"/>
              <a:gd name="connsiteX671" fmla="*/ 6098060 w 16348919"/>
              <a:gd name="connsiteY671" fmla="*/ 6932468 h 10285413"/>
              <a:gd name="connsiteX672" fmla="*/ 6107929 w 16348919"/>
              <a:gd name="connsiteY672" fmla="*/ 6952203 h 10285413"/>
              <a:gd name="connsiteX673" fmla="*/ 6058590 w 16348919"/>
              <a:gd name="connsiteY673" fmla="*/ 6952203 h 10285413"/>
              <a:gd name="connsiteX674" fmla="*/ 5999386 w 16348919"/>
              <a:gd name="connsiteY674" fmla="*/ 6912733 h 10285413"/>
              <a:gd name="connsiteX675" fmla="*/ 6019122 w 16348919"/>
              <a:gd name="connsiteY675" fmla="*/ 6912733 h 10285413"/>
              <a:gd name="connsiteX676" fmla="*/ 6078326 w 16348919"/>
              <a:gd name="connsiteY676" fmla="*/ 6892999 h 10285413"/>
              <a:gd name="connsiteX677" fmla="*/ 5920449 w 16348919"/>
              <a:gd name="connsiteY677" fmla="*/ 6892999 h 10285413"/>
              <a:gd name="connsiteX678" fmla="*/ 5959918 w 16348919"/>
              <a:gd name="connsiteY678" fmla="*/ 6892999 h 10285413"/>
              <a:gd name="connsiteX679" fmla="*/ 5940182 w 16348919"/>
              <a:gd name="connsiteY679" fmla="*/ 6912733 h 10285413"/>
              <a:gd name="connsiteX680" fmla="*/ 5673762 w 16348919"/>
              <a:gd name="connsiteY680" fmla="*/ 6892999 h 10285413"/>
              <a:gd name="connsiteX681" fmla="*/ 5683630 w 16348919"/>
              <a:gd name="connsiteY681" fmla="*/ 6892999 h 10285413"/>
              <a:gd name="connsiteX682" fmla="*/ 5683630 w 16348919"/>
              <a:gd name="connsiteY682" fmla="*/ 6912733 h 10285413"/>
              <a:gd name="connsiteX683" fmla="*/ 5663894 w 16348919"/>
              <a:gd name="connsiteY683" fmla="*/ 6902864 h 10285413"/>
              <a:gd name="connsiteX684" fmla="*/ 5673762 w 16348919"/>
              <a:gd name="connsiteY684" fmla="*/ 6892999 h 10285413"/>
              <a:gd name="connsiteX685" fmla="*/ 5604690 w 16348919"/>
              <a:gd name="connsiteY685" fmla="*/ 6873262 h 10285413"/>
              <a:gd name="connsiteX686" fmla="*/ 5624427 w 16348919"/>
              <a:gd name="connsiteY686" fmla="*/ 6873262 h 10285413"/>
              <a:gd name="connsiteX687" fmla="*/ 5624427 w 16348919"/>
              <a:gd name="connsiteY687" fmla="*/ 6892999 h 10285413"/>
              <a:gd name="connsiteX688" fmla="*/ 5604690 w 16348919"/>
              <a:gd name="connsiteY688" fmla="*/ 6873262 h 10285413"/>
              <a:gd name="connsiteX689" fmla="*/ 4736358 w 16348919"/>
              <a:gd name="connsiteY689" fmla="*/ 6873262 h 10285413"/>
              <a:gd name="connsiteX690" fmla="*/ 4765960 w 16348919"/>
              <a:gd name="connsiteY690" fmla="*/ 6873262 h 10285413"/>
              <a:gd name="connsiteX691" fmla="*/ 4835032 w 16348919"/>
              <a:gd name="connsiteY691" fmla="*/ 6892999 h 10285413"/>
              <a:gd name="connsiteX692" fmla="*/ 4973176 w 16348919"/>
              <a:gd name="connsiteY692" fmla="*/ 6902864 h 10285413"/>
              <a:gd name="connsiteX693" fmla="*/ 5032380 w 16348919"/>
              <a:gd name="connsiteY693" fmla="*/ 6932468 h 10285413"/>
              <a:gd name="connsiteX694" fmla="*/ 4992911 w 16348919"/>
              <a:gd name="connsiteY694" fmla="*/ 6932468 h 10285413"/>
              <a:gd name="connsiteX695" fmla="*/ 4874502 w 16348919"/>
              <a:gd name="connsiteY695" fmla="*/ 6912733 h 10285413"/>
              <a:gd name="connsiteX696" fmla="*/ 4736358 w 16348919"/>
              <a:gd name="connsiteY696" fmla="*/ 6873262 h 10285413"/>
              <a:gd name="connsiteX697" fmla="*/ 6650634 w 16348919"/>
              <a:gd name="connsiteY697" fmla="*/ 6853528 h 10285413"/>
              <a:gd name="connsiteX698" fmla="*/ 6670370 w 16348919"/>
              <a:gd name="connsiteY698" fmla="*/ 6853528 h 10285413"/>
              <a:gd name="connsiteX699" fmla="*/ 6673657 w 16348919"/>
              <a:gd name="connsiteY699" fmla="*/ 6855172 h 10285413"/>
              <a:gd name="connsiteX700" fmla="*/ 6569979 w 16348919"/>
              <a:gd name="connsiteY700" fmla="*/ 6823497 h 10285413"/>
              <a:gd name="connsiteX701" fmla="*/ 6611166 w 16348919"/>
              <a:gd name="connsiteY701" fmla="*/ 6833795 h 10285413"/>
              <a:gd name="connsiteX702" fmla="*/ 6577861 w 16348919"/>
              <a:gd name="connsiteY702" fmla="*/ 6826393 h 10285413"/>
              <a:gd name="connsiteX703" fmla="*/ 5762568 w 16348919"/>
              <a:gd name="connsiteY703" fmla="*/ 6774589 h 10285413"/>
              <a:gd name="connsiteX704" fmla="*/ 5802038 w 16348919"/>
              <a:gd name="connsiteY704" fmla="*/ 6774589 h 10285413"/>
              <a:gd name="connsiteX705" fmla="*/ 5782305 w 16348919"/>
              <a:gd name="connsiteY705" fmla="*/ 6794324 h 10285413"/>
              <a:gd name="connsiteX706" fmla="*/ 6571695 w 16348919"/>
              <a:gd name="connsiteY706" fmla="*/ 6735121 h 10285413"/>
              <a:gd name="connsiteX707" fmla="*/ 6640767 w 16348919"/>
              <a:gd name="connsiteY707" fmla="*/ 6764723 h 10285413"/>
              <a:gd name="connsiteX708" fmla="*/ 6729574 w 16348919"/>
              <a:gd name="connsiteY708" fmla="*/ 6814059 h 10285413"/>
              <a:gd name="connsiteX709" fmla="*/ 6709839 w 16348919"/>
              <a:gd name="connsiteY709" fmla="*/ 6814059 h 10285413"/>
              <a:gd name="connsiteX710" fmla="*/ 6690103 w 16348919"/>
              <a:gd name="connsiteY710" fmla="*/ 6814059 h 10285413"/>
              <a:gd name="connsiteX711" fmla="*/ 6670370 w 16348919"/>
              <a:gd name="connsiteY711" fmla="*/ 6794324 h 10285413"/>
              <a:gd name="connsiteX712" fmla="*/ 6650634 w 16348919"/>
              <a:gd name="connsiteY712" fmla="*/ 6794324 h 10285413"/>
              <a:gd name="connsiteX713" fmla="*/ 5940182 w 16348919"/>
              <a:gd name="connsiteY713" fmla="*/ 6715384 h 10285413"/>
              <a:gd name="connsiteX714" fmla="*/ 6019122 w 16348919"/>
              <a:gd name="connsiteY714" fmla="*/ 6754855 h 10285413"/>
              <a:gd name="connsiteX715" fmla="*/ 5979653 w 16348919"/>
              <a:gd name="connsiteY715" fmla="*/ 6754855 h 10285413"/>
              <a:gd name="connsiteX716" fmla="*/ 5888873 w 16348919"/>
              <a:gd name="connsiteY716" fmla="*/ 6699597 h 10285413"/>
              <a:gd name="connsiteX717" fmla="*/ 5895779 w 16348919"/>
              <a:gd name="connsiteY717" fmla="*/ 6700583 h 10285413"/>
              <a:gd name="connsiteX718" fmla="*/ 5920449 w 16348919"/>
              <a:gd name="connsiteY718" fmla="*/ 6715384 h 10285413"/>
              <a:gd name="connsiteX719" fmla="*/ 5861245 w 16348919"/>
              <a:gd name="connsiteY719" fmla="*/ 6695651 h 10285413"/>
              <a:gd name="connsiteX720" fmla="*/ 5880979 w 16348919"/>
              <a:gd name="connsiteY720" fmla="*/ 6695651 h 10285413"/>
              <a:gd name="connsiteX721" fmla="*/ 5888873 w 16348919"/>
              <a:gd name="connsiteY721" fmla="*/ 6699597 h 10285413"/>
              <a:gd name="connsiteX722" fmla="*/ 5387607 w 16348919"/>
              <a:gd name="connsiteY722" fmla="*/ 6695651 h 10285413"/>
              <a:gd name="connsiteX723" fmla="*/ 5407342 w 16348919"/>
              <a:gd name="connsiteY723" fmla="*/ 6705517 h 10285413"/>
              <a:gd name="connsiteX724" fmla="*/ 5397474 w 16348919"/>
              <a:gd name="connsiteY724" fmla="*/ 6715384 h 10285413"/>
              <a:gd name="connsiteX725" fmla="*/ 5387607 w 16348919"/>
              <a:gd name="connsiteY725" fmla="*/ 6695651 h 10285413"/>
              <a:gd name="connsiteX726" fmla="*/ 7637375 w 16348919"/>
              <a:gd name="connsiteY726" fmla="*/ 6675915 h 10285413"/>
              <a:gd name="connsiteX727" fmla="*/ 7716316 w 16348919"/>
              <a:gd name="connsiteY727" fmla="*/ 6715384 h 10285413"/>
              <a:gd name="connsiteX728" fmla="*/ 7716316 w 16348919"/>
              <a:gd name="connsiteY728" fmla="*/ 6695651 h 10285413"/>
              <a:gd name="connsiteX729" fmla="*/ 6413818 w 16348919"/>
              <a:gd name="connsiteY729" fmla="*/ 6656180 h 10285413"/>
              <a:gd name="connsiteX730" fmla="*/ 6394083 w 16348919"/>
              <a:gd name="connsiteY730" fmla="*/ 6675915 h 10285413"/>
              <a:gd name="connsiteX731" fmla="*/ 6374349 w 16348919"/>
              <a:gd name="connsiteY731" fmla="*/ 6675915 h 10285413"/>
              <a:gd name="connsiteX732" fmla="*/ 6413818 w 16348919"/>
              <a:gd name="connsiteY732" fmla="*/ 6656180 h 10285413"/>
              <a:gd name="connsiteX733" fmla="*/ 5209994 w 16348919"/>
              <a:gd name="connsiteY733" fmla="*/ 6656180 h 10285413"/>
              <a:gd name="connsiteX734" fmla="*/ 5288934 w 16348919"/>
              <a:gd name="connsiteY734" fmla="*/ 6675915 h 10285413"/>
              <a:gd name="connsiteX735" fmla="*/ 5249463 w 16348919"/>
              <a:gd name="connsiteY735" fmla="*/ 6675915 h 10285413"/>
              <a:gd name="connsiteX736" fmla="*/ 5209994 w 16348919"/>
              <a:gd name="connsiteY736" fmla="*/ 6656180 h 10285413"/>
              <a:gd name="connsiteX737" fmla="*/ 6216470 w 16348919"/>
              <a:gd name="connsiteY737" fmla="*/ 6616711 h 10285413"/>
              <a:gd name="connsiteX738" fmla="*/ 6236205 w 16348919"/>
              <a:gd name="connsiteY738" fmla="*/ 6626579 h 10285413"/>
              <a:gd name="connsiteX739" fmla="*/ 6255938 w 16348919"/>
              <a:gd name="connsiteY739" fmla="*/ 6636443 h 10285413"/>
              <a:gd name="connsiteX740" fmla="*/ 6255938 w 16348919"/>
              <a:gd name="connsiteY740" fmla="*/ 6656180 h 10285413"/>
              <a:gd name="connsiteX741" fmla="*/ 6236205 w 16348919"/>
              <a:gd name="connsiteY741" fmla="*/ 6636443 h 10285413"/>
              <a:gd name="connsiteX742" fmla="*/ 6216470 w 16348919"/>
              <a:gd name="connsiteY742" fmla="*/ 6626579 h 10285413"/>
              <a:gd name="connsiteX743" fmla="*/ 6216470 w 16348919"/>
              <a:gd name="connsiteY743" fmla="*/ 6616711 h 10285413"/>
              <a:gd name="connsiteX744" fmla="*/ 5596230 w 16348919"/>
              <a:gd name="connsiteY744" fmla="*/ 6605433 h 10285413"/>
              <a:gd name="connsiteX745" fmla="*/ 5663894 w 16348919"/>
              <a:gd name="connsiteY745" fmla="*/ 6616711 h 10285413"/>
              <a:gd name="connsiteX746" fmla="*/ 5762568 w 16348919"/>
              <a:gd name="connsiteY746" fmla="*/ 6656180 h 10285413"/>
              <a:gd name="connsiteX747" fmla="*/ 5742834 w 16348919"/>
              <a:gd name="connsiteY747" fmla="*/ 6656180 h 10285413"/>
              <a:gd name="connsiteX748" fmla="*/ 5723101 w 16348919"/>
              <a:gd name="connsiteY748" fmla="*/ 6656180 h 10285413"/>
              <a:gd name="connsiteX749" fmla="*/ 5644159 w 16348919"/>
              <a:gd name="connsiteY749" fmla="*/ 6616711 h 10285413"/>
              <a:gd name="connsiteX750" fmla="*/ 5608389 w 16348919"/>
              <a:gd name="connsiteY750" fmla="*/ 6608075 h 10285413"/>
              <a:gd name="connsiteX751" fmla="*/ 6749308 w 16348919"/>
              <a:gd name="connsiteY751" fmla="*/ 6596977 h 10285413"/>
              <a:gd name="connsiteX752" fmla="*/ 6808513 w 16348919"/>
              <a:gd name="connsiteY752" fmla="*/ 6616711 h 10285413"/>
              <a:gd name="connsiteX753" fmla="*/ 6769045 w 16348919"/>
              <a:gd name="connsiteY753" fmla="*/ 6596977 h 10285413"/>
              <a:gd name="connsiteX754" fmla="*/ 5545486 w 16348919"/>
              <a:gd name="connsiteY754" fmla="*/ 6596977 h 10285413"/>
              <a:gd name="connsiteX755" fmla="*/ 5580021 w 16348919"/>
              <a:gd name="connsiteY755" fmla="*/ 6601910 h 10285413"/>
              <a:gd name="connsiteX756" fmla="*/ 5596230 w 16348919"/>
              <a:gd name="connsiteY756" fmla="*/ 6605433 h 10285413"/>
              <a:gd name="connsiteX757" fmla="*/ 6394083 w 16348919"/>
              <a:gd name="connsiteY757" fmla="*/ 6577240 h 10285413"/>
              <a:gd name="connsiteX758" fmla="*/ 6403951 w 16348919"/>
              <a:gd name="connsiteY758" fmla="*/ 6577240 h 10285413"/>
              <a:gd name="connsiteX759" fmla="*/ 6413818 w 16348919"/>
              <a:gd name="connsiteY759" fmla="*/ 6596977 h 10285413"/>
              <a:gd name="connsiteX760" fmla="*/ 6374349 w 16348919"/>
              <a:gd name="connsiteY760" fmla="*/ 6596977 h 10285413"/>
              <a:gd name="connsiteX761" fmla="*/ 4923840 w 16348919"/>
              <a:gd name="connsiteY761" fmla="*/ 6557507 h 10285413"/>
              <a:gd name="connsiteX762" fmla="*/ 4933705 w 16348919"/>
              <a:gd name="connsiteY762" fmla="*/ 6577240 h 10285413"/>
              <a:gd name="connsiteX763" fmla="*/ 4913972 w 16348919"/>
              <a:gd name="connsiteY763" fmla="*/ 6567375 h 10285413"/>
              <a:gd name="connsiteX764" fmla="*/ 4923840 w 16348919"/>
              <a:gd name="connsiteY764" fmla="*/ 6557507 h 10285413"/>
              <a:gd name="connsiteX765" fmla="*/ 4835032 w 16348919"/>
              <a:gd name="connsiteY765" fmla="*/ 6537770 h 10285413"/>
              <a:gd name="connsiteX766" fmla="*/ 4874502 w 16348919"/>
              <a:gd name="connsiteY766" fmla="*/ 6557507 h 10285413"/>
              <a:gd name="connsiteX767" fmla="*/ 4835032 w 16348919"/>
              <a:gd name="connsiteY767" fmla="*/ 6557507 h 10285413"/>
              <a:gd name="connsiteX768" fmla="*/ 5624427 w 16348919"/>
              <a:gd name="connsiteY768" fmla="*/ 6518036 h 10285413"/>
              <a:gd name="connsiteX769" fmla="*/ 5624427 w 16348919"/>
              <a:gd name="connsiteY769" fmla="*/ 6537770 h 10285413"/>
              <a:gd name="connsiteX770" fmla="*/ 5624427 w 16348919"/>
              <a:gd name="connsiteY770" fmla="*/ 6557507 h 10285413"/>
              <a:gd name="connsiteX771" fmla="*/ 5604690 w 16348919"/>
              <a:gd name="connsiteY771" fmla="*/ 6537770 h 10285413"/>
              <a:gd name="connsiteX772" fmla="*/ 5639225 w 16348919"/>
              <a:gd name="connsiteY772" fmla="*/ 6488435 h 10285413"/>
              <a:gd name="connsiteX773" fmla="*/ 5644159 w 16348919"/>
              <a:gd name="connsiteY773" fmla="*/ 6498302 h 10285413"/>
              <a:gd name="connsiteX774" fmla="*/ 5673762 w 16348919"/>
              <a:gd name="connsiteY774" fmla="*/ 6508167 h 10285413"/>
              <a:gd name="connsiteX775" fmla="*/ 5703364 w 16348919"/>
              <a:gd name="connsiteY775" fmla="*/ 6518036 h 10285413"/>
              <a:gd name="connsiteX776" fmla="*/ 5782305 w 16348919"/>
              <a:gd name="connsiteY776" fmla="*/ 6537770 h 10285413"/>
              <a:gd name="connsiteX777" fmla="*/ 5762568 w 16348919"/>
              <a:gd name="connsiteY777" fmla="*/ 6537770 h 10285413"/>
              <a:gd name="connsiteX778" fmla="*/ 5703364 w 16348919"/>
              <a:gd name="connsiteY778" fmla="*/ 6537770 h 10285413"/>
              <a:gd name="connsiteX779" fmla="*/ 5644159 w 16348919"/>
              <a:gd name="connsiteY779" fmla="*/ 6518036 h 10285413"/>
              <a:gd name="connsiteX780" fmla="*/ 5624427 w 16348919"/>
              <a:gd name="connsiteY780" fmla="*/ 6498302 h 10285413"/>
              <a:gd name="connsiteX781" fmla="*/ 5639225 w 16348919"/>
              <a:gd name="connsiteY781" fmla="*/ 6488435 h 10285413"/>
              <a:gd name="connsiteX782" fmla="*/ 5506016 w 16348919"/>
              <a:gd name="connsiteY782" fmla="*/ 6478567 h 10285413"/>
              <a:gd name="connsiteX783" fmla="*/ 5515883 w 16348919"/>
              <a:gd name="connsiteY783" fmla="*/ 6478567 h 10285413"/>
              <a:gd name="connsiteX784" fmla="*/ 5545486 w 16348919"/>
              <a:gd name="connsiteY784" fmla="*/ 6498302 h 10285413"/>
              <a:gd name="connsiteX785" fmla="*/ 5506016 w 16348919"/>
              <a:gd name="connsiteY785" fmla="*/ 6498302 h 10285413"/>
              <a:gd name="connsiteX786" fmla="*/ 4687021 w 16348919"/>
              <a:gd name="connsiteY786" fmla="*/ 6478567 h 10285413"/>
              <a:gd name="connsiteX787" fmla="*/ 4696888 w 16348919"/>
              <a:gd name="connsiteY787" fmla="*/ 6498302 h 10285413"/>
              <a:gd name="connsiteX788" fmla="*/ 4677153 w 16348919"/>
              <a:gd name="connsiteY788" fmla="*/ 6488435 h 10285413"/>
              <a:gd name="connsiteX789" fmla="*/ 4687021 w 16348919"/>
              <a:gd name="connsiteY789" fmla="*/ 6478567 h 10285413"/>
              <a:gd name="connsiteX790" fmla="*/ 6769045 w 16348919"/>
              <a:gd name="connsiteY790" fmla="*/ 6439096 h 10285413"/>
              <a:gd name="connsiteX791" fmla="*/ 6788779 w 16348919"/>
              <a:gd name="connsiteY791" fmla="*/ 6458833 h 10285413"/>
              <a:gd name="connsiteX792" fmla="*/ 6808513 w 16348919"/>
              <a:gd name="connsiteY792" fmla="*/ 6458833 h 10285413"/>
              <a:gd name="connsiteX793" fmla="*/ 6788779 w 16348919"/>
              <a:gd name="connsiteY793" fmla="*/ 6439096 h 10285413"/>
              <a:gd name="connsiteX794" fmla="*/ 5367872 w 16348919"/>
              <a:gd name="connsiteY794" fmla="*/ 6419362 h 10285413"/>
              <a:gd name="connsiteX795" fmla="*/ 5387607 w 16348919"/>
              <a:gd name="connsiteY795" fmla="*/ 6419362 h 10285413"/>
              <a:gd name="connsiteX796" fmla="*/ 5407342 w 16348919"/>
              <a:gd name="connsiteY796" fmla="*/ 6458833 h 10285413"/>
              <a:gd name="connsiteX797" fmla="*/ 5446812 w 16348919"/>
              <a:gd name="connsiteY797" fmla="*/ 6458833 h 10285413"/>
              <a:gd name="connsiteX798" fmla="*/ 5446812 w 16348919"/>
              <a:gd name="connsiteY798" fmla="*/ 6478567 h 10285413"/>
              <a:gd name="connsiteX799" fmla="*/ 5427075 w 16348919"/>
              <a:gd name="connsiteY799" fmla="*/ 6478567 h 10285413"/>
              <a:gd name="connsiteX800" fmla="*/ 5387607 w 16348919"/>
              <a:gd name="connsiteY800" fmla="*/ 6458833 h 10285413"/>
              <a:gd name="connsiteX801" fmla="*/ 5367872 w 16348919"/>
              <a:gd name="connsiteY801" fmla="*/ 6458833 h 10285413"/>
              <a:gd name="connsiteX802" fmla="*/ 5367872 w 16348919"/>
              <a:gd name="connsiteY802" fmla="*/ 6439096 h 10285413"/>
              <a:gd name="connsiteX803" fmla="*/ 5367872 w 16348919"/>
              <a:gd name="connsiteY803" fmla="*/ 6419362 h 10285413"/>
              <a:gd name="connsiteX804" fmla="*/ 5091586 w 16348919"/>
              <a:gd name="connsiteY804" fmla="*/ 6419362 h 10285413"/>
              <a:gd name="connsiteX805" fmla="*/ 5200125 w 16348919"/>
              <a:gd name="connsiteY805" fmla="*/ 6448965 h 10285413"/>
              <a:gd name="connsiteX806" fmla="*/ 5407342 w 16348919"/>
              <a:gd name="connsiteY806" fmla="*/ 6518036 h 10285413"/>
              <a:gd name="connsiteX807" fmla="*/ 5466546 w 16348919"/>
              <a:gd name="connsiteY807" fmla="*/ 6537770 h 10285413"/>
              <a:gd name="connsiteX808" fmla="*/ 5496148 w 16348919"/>
              <a:gd name="connsiteY808" fmla="*/ 6557507 h 10285413"/>
              <a:gd name="connsiteX809" fmla="*/ 5506016 w 16348919"/>
              <a:gd name="connsiteY809" fmla="*/ 6557507 h 10285413"/>
              <a:gd name="connsiteX810" fmla="*/ 5466546 w 16348919"/>
              <a:gd name="connsiteY810" fmla="*/ 6577240 h 10285413"/>
              <a:gd name="connsiteX811" fmla="*/ 5358007 w 16348919"/>
              <a:gd name="connsiteY811" fmla="*/ 6527904 h 10285413"/>
              <a:gd name="connsiteX812" fmla="*/ 5229727 w 16348919"/>
              <a:gd name="connsiteY812" fmla="*/ 6498302 h 10285413"/>
              <a:gd name="connsiteX813" fmla="*/ 5209994 w 16348919"/>
              <a:gd name="connsiteY813" fmla="*/ 6498302 h 10285413"/>
              <a:gd name="connsiteX814" fmla="*/ 5150790 w 16348919"/>
              <a:gd name="connsiteY814" fmla="*/ 6458833 h 10285413"/>
              <a:gd name="connsiteX815" fmla="*/ 6611166 w 16348919"/>
              <a:gd name="connsiteY815" fmla="*/ 6360158 h 10285413"/>
              <a:gd name="connsiteX816" fmla="*/ 6630899 w 16348919"/>
              <a:gd name="connsiteY816" fmla="*/ 6399629 h 10285413"/>
              <a:gd name="connsiteX817" fmla="*/ 6670370 w 16348919"/>
              <a:gd name="connsiteY817" fmla="*/ 6399629 h 10285413"/>
              <a:gd name="connsiteX818" fmla="*/ 6630899 w 16348919"/>
              <a:gd name="connsiteY818" fmla="*/ 6379892 h 10285413"/>
              <a:gd name="connsiteX819" fmla="*/ 6611166 w 16348919"/>
              <a:gd name="connsiteY819" fmla="*/ 6360158 h 10285413"/>
              <a:gd name="connsiteX820" fmla="*/ 6177001 w 16348919"/>
              <a:gd name="connsiteY820" fmla="*/ 6360158 h 10285413"/>
              <a:gd name="connsiteX821" fmla="*/ 6186869 w 16348919"/>
              <a:gd name="connsiteY821" fmla="*/ 6370023 h 10285413"/>
              <a:gd name="connsiteX822" fmla="*/ 6196734 w 16348919"/>
              <a:gd name="connsiteY822" fmla="*/ 6379892 h 10285413"/>
              <a:gd name="connsiteX823" fmla="*/ 6177001 w 16348919"/>
              <a:gd name="connsiteY823" fmla="*/ 6379892 h 10285413"/>
              <a:gd name="connsiteX824" fmla="*/ 6771509 w 16348919"/>
              <a:gd name="connsiteY824" fmla="*/ 6347824 h 10285413"/>
              <a:gd name="connsiteX825" fmla="*/ 6769045 w 16348919"/>
              <a:gd name="connsiteY825" fmla="*/ 6360158 h 10285413"/>
              <a:gd name="connsiteX826" fmla="*/ 6778911 w 16348919"/>
              <a:gd name="connsiteY826" fmla="*/ 6379892 h 10285413"/>
              <a:gd name="connsiteX827" fmla="*/ 6788779 w 16348919"/>
              <a:gd name="connsiteY827" fmla="*/ 6370023 h 10285413"/>
              <a:gd name="connsiteX828" fmla="*/ 6778911 w 16348919"/>
              <a:gd name="connsiteY828" fmla="*/ 6350291 h 10285413"/>
              <a:gd name="connsiteX829" fmla="*/ 6771509 w 16348919"/>
              <a:gd name="connsiteY829" fmla="*/ 6347824 h 10285413"/>
              <a:gd name="connsiteX830" fmla="*/ 6473022 w 16348919"/>
              <a:gd name="connsiteY830" fmla="*/ 6340421 h 10285413"/>
              <a:gd name="connsiteX831" fmla="*/ 6551960 w 16348919"/>
              <a:gd name="connsiteY831" fmla="*/ 6360158 h 10285413"/>
              <a:gd name="connsiteX832" fmla="*/ 6512491 w 16348919"/>
              <a:gd name="connsiteY832" fmla="*/ 6340421 h 10285413"/>
              <a:gd name="connsiteX833" fmla="*/ 6611166 w 16348919"/>
              <a:gd name="connsiteY833" fmla="*/ 6300955 h 10285413"/>
              <a:gd name="connsiteX834" fmla="*/ 6709839 w 16348919"/>
              <a:gd name="connsiteY834" fmla="*/ 6360158 h 10285413"/>
              <a:gd name="connsiteX835" fmla="*/ 6690103 w 16348919"/>
              <a:gd name="connsiteY835" fmla="*/ 6340421 h 10285413"/>
              <a:gd name="connsiteX836" fmla="*/ 6413818 w 16348919"/>
              <a:gd name="connsiteY836" fmla="*/ 6300955 h 10285413"/>
              <a:gd name="connsiteX837" fmla="*/ 6413818 w 16348919"/>
              <a:gd name="connsiteY837" fmla="*/ 6320689 h 10285413"/>
              <a:gd name="connsiteX838" fmla="*/ 6453286 w 16348919"/>
              <a:gd name="connsiteY838" fmla="*/ 6320689 h 10285413"/>
              <a:gd name="connsiteX839" fmla="*/ 6443421 w 16348919"/>
              <a:gd name="connsiteY839" fmla="*/ 6300955 h 10285413"/>
              <a:gd name="connsiteX840" fmla="*/ 6413818 w 16348919"/>
              <a:gd name="connsiteY840" fmla="*/ 6300955 h 10285413"/>
              <a:gd name="connsiteX841" fmla="*/ 5584953 w 16348919"/>
              <a:gd name="connsiteY841" fmla="*/ 6300955 h 10285413"/>
              <a:gd name="connsiteX842" fmla="*/ 5624427 w 16348919"/>
              <a:gd name="connsiteY842" fmla="*/ 6320689 h 10285413"/>
              <a:gd name="connsiteX843" fmla="*/ 5604690 w 16348919"/>
              <a:gd name="connsiteY843" fmla="*/ 6320689 h 10285413"/>
              <a:gd name="connsiteX844" fmla="*/ 5584953 w 16348919"/>
              <a:gd name="connsiteY844" fmla="*/ 6320689 h 10285413"/>
              <a:gd name="connsiteX845" fmla="*/ 5565220 w 16348919"/>
              <a:gd name="connsiteY845" fmla="*/ 6320689 h 10285413"/>
              <a:gd name="connsiteX846" fmla="*/ 5584953 w 16348919"/>
              <a:gd name="connsiteY846" fmla="*/ 6300955 h 10285413"/>
              <a:gd name="connsiteX847" fmla="*/ 6749308 w 16348919"/>
              <a:gd name="connsiteY847" fmla="*/ 6281217 h 10285413"/>
              <a:gd name="connsiteX848" fmla="*/ 6788779 w 16348919"/>
              <a:gd name="connsiteY848" fmla="*/ 6300955 h 10285413"/>
              <a:gd name="connsiteX849" fmla="*/ 6828247 w 16348919"/>
              <a:gd name="connsiteY849" fmla="*/ 6300955 h 10285413"/>
              <a:gd name="connsiteX850" fmla="*/ 6808513 w 16348919"/>
              <a:gd name="connsiteY850" fmla="*/ 6291087 h 10285413"/>
              <a:gd name="connsiteX851" fmla="*/ 6769045 w 16348919"/>
              <a:gd name="connsiteY851" fmla="*/ 6281217 h 10285413"/>
              <a:gd name="connsiteX852" fmla="*/ 5229727 w 16348919"/>
              <a:gd name="connsiteY852" fmla="*/ 6281217 h 10285413"/>
              <a:gd name="connsiteX853" fmla="*/ 5259333 w 16348919"/>
              <a:gd name="connsiteY853" fmla="*/ 6281217 h 10285413"/>
              <a:gd name="connsiteX854" fmla="*/ 5269198 w 16348919"/>
              <a:gd name="connsiteY854" fmla="*/ 6281217 h 10285413"/>
              <a:gd name="connsiteX855" fmla="*/ 5249463 w 16348919"/>
              <a:gd name="connsiteY855" fmla="*/ 6300955 h 10285413"/>
              <a:gd name="connsiteX856" fmla="*/ 6196734 w 16348919"/>
              <a:gd name="connsiteY856" fmla="*/ 6261485 h 10285413"/>
              <a:gd name="connsiteX857" fmla="*/ 6236205 w 16348919"/>
              <a:gd name="connsiteY857" fmla="*/ 6261485 h 10285413"/>
              <a:gd name="connsiteX858" fmla="*/ 6236205 w 16348919"/>
              <a:gd name="connsiteY858" fmla="*/ 6281217 h 10285413"/>
              <a:gd name="connsiteX859" fmla="*/ 5131053 w 16348919"/>
              <a:gd name="connsiteY859" fmla="*/ 6261485 h 10285413"/>
              <a:gd name="connsiteX860" fmla="*/ 5150790 w 16348919"/>
              <a:gd name="connsiteY860" fmla="*/ 6261485 h 10285413"/>
              <a:gd name="connsiteX861" fmla="*/ 5131053 w 16348919"/>
              <a:gd name="connsiteY861" fmla="*/ 6281217 h 10285413"/>
              <a:gd name="connsiteX862" fmla="*/ 6611166 w 16348919"/>
              <a:gd name="connsiteY862" fmla="*/ 6226947 h 10285413"/>
              <a:gd name="connsiteX863" fmla="*/ 6571695 w 16348919"/>
              <a:gd name="connsiteY863" fmla="*/ 6241748 h 10285413"/>
              <a:gd name="connsiteX864" fmla="*/ 6591429 w 16348919"/>
              <a:gd name="connsiteY864" fmla="*/ 6261485 h 10285413"/>
              <a:gd name="connsiteX865" fmla="*/ 6650634 w 16348919"/>
              <a:gd name="connsiteY865" fmla="*/ 6261485 h 10285413"/>
              <a:gd name="connsiteX866" fmla="*/ 6611166 w 16348919"/>
              <a:gd name="connsiteY866" fmla="*/ 6226947 h 10285413"/>
              <a:gd name="connsiteX867" fmla="*/ 5979653 w 16348919"/>
              <a:gd name="connsiteY867" fmla="*/ 6202280 h 10285413"/>
              <a:gd name="connsiteX868" fmla="*/ 6009255 w 16348919"/>
              <a:gd name="connsiteY868" fmla="*/ 6202280 h 10285413"/>
              <a:gd name="connsiteX869" fmla="*/ 6019122 w 16348919"/>
              <a:gd name="connsiteY869" fmla="*/ 6202280 h 10285413"/>
              <a:gd name="connsiteX870" fmla="*/ 6009255 w 16348919"/>
              <a:gd name="connsiteY870" fmla="*/ 6222014 h 10285413"/>
              <a:gd name="connsiteX871" fmla="*/ 5999386 w 16348919"/>
              <a:gd name="connsiteY871" fmla="*/ 6241748 h 10285413"/>
              <a:gd name="connsiteX872" fmla="*/ 5959918 w 16348919"/>
              <a:gd name="connsiteY872" fmla="*/ 6241748 h 10285413"/>
              <a:gd name="connsiteX873" fmla="*/ 5979653 w 16348919"/>
              <a:gd name="connsiteY873" fmla="*/ 6202280 h 10285413"/>
              <a:gd name="connsiteX874" fmla="*/ 6157263 w 16348919"/>
              <a:gd name="connsiteY874" fmla="*/ 6162811 h 10285413"/>
              <a:gd name="connsiteX875" fmla="*/ 6196734 w 16348919"/>
              <a:gd name="connsiteY875" fmla="*/ 6202280 h 10285413"/>
              <a:gd name="connsiteX876" fmla="*/ 6295407 w 16348919"/>
              <a:gd name="connsiteY876" fmla="*/ 6202280 h 10285413"/>
              <a:gd name="connsiteX877" fmla="*/ 6255938 w 16348919"/>
              <a:gd name="connsiteY877" fmla="*/ 6182544 h 10285413"/>
              <a:gd name="connsiteX878" fmla="*/ 6216470 w 16348919"/>
              <a:gd name="connsiteY878" fmla="*/ 6182544 h 10285413"/>
              <a:gd name="connsiteX879" fmla="*/ 6196734 w 16348919"/>
              <a:gd name="connsiteY879" fmla="*/ 6182544 h 10285413"/>
              <a:gd name="connsiteX880" fmla="*/ 6157263 w 16348919"/>
              <a:gd name="connsiteY880" fmla="*/ 6162811 h 10285413"/>
              <a:gd name="connsiteX881" fmla="*/ 5836576 w 16348919"/>
              <a:gd name="connsiteY881" fmla="*/ 6148010 h 10285413"/>
              <a:gd name="connsiteX882" fmla="*/ 5900711 w 16348919"/>
              <a:gd name="connsiteY882" fmla="*/ 6182544 h 10285413"/>
              <a:gd name="connsiteX883" fmla="*/ 5900711 w 16348919"/>
              <a:gd name="connsiteY883" fmla="*/ 6202280 h 10285413"/>
              <a:gd name="connsiteX884" fmla="*/ 5880979 w 16348919"/>
              <a:gd name="connsiteY884" fmla="*/ 6202280 h 10285413"/>
              <a:gd name="connsiteX885" fmla="*/ 5821774 w 16348919"/>
              <a:gd name="connsiteY885" fmla="*/ 6182544 h 10285413"/>
              <a:gd name="connsiteX886" fmla="*/ 5811906 w 16348919"/>
              <a:gd name="connsiteY886" fmla="*/ 6172675 h 10285413"/>
              <a:gd name="connsiteX887" fmla="*/ 5802038 w 16348919"/>
              <a:gd name="connsiteY887" fmla="*/ 6162811 h 10285413"/>
              <a:gd name="connsiteX888" fmla="*/ 5836576 w 16348919"/>
              <a:gd name="connsiteY888" fmla="*/ 6148010 h 10285413"/>
              <a:gd name="connsiteX889" fmla="*/ 5704404 w 16348919"/>
              <a:gd name="connsiteY889" fmla="*/ 6140998 h 10285413"/>
              <a:gd name="connsiteX890" fmla="*/ 5762568 w 16348919"/>
              <a:gd name="connsiteY890" fmla="*/ 6162811 h 10285413"/>
              <a:gd name="connsiteX891" fmla="*/ 5782305 w 16348919"/>
              <a:gd name="connsiteY891" fmla="*/ 6182544 h 10285413"/>
              <a:gd name="connsiteX892" fmla="*/ 5762568 w 16348919"/>
              <a:gd name="connsiteY892" fmla="*/ 6182544 h 10285413"/>
              <a:gd name="connsiteX893" fmla="*/ 5723101 w 16348919"/>
              <a:gd name="connsiteY893" fmla="*/ 6162811 h 10285413"/>
              <a:gd name="connsiteX894" fmla="*/ 5708297 w 16348919"/>
              <a:gd name="connsiteY894" fmla="*/ 6143073 h 10285413"/>
              <a:gd name="connsiteX895" fmla="*/ 6492755 w 16348919"/>
              <a:gd name="connsiteY895" fmla="*/ 6113475 h 10285413"/>
              <a:gd name="connsiteX896" fmla="*/ 6473022 w 16348919"/>
              <a:gd name="connsiteY896" fmla="*/ 6123341 h 10285413"/>
              <a:gd name="connsiteX897" fmla="*/ 6492755 w 16348919"/>
              <a:gd name="connsiteY897" fmla="*/ 6143073 h 10285413"/>
              <a:gd name="connsiteX898" fmla="*/ 6512491 w 16348919"/>
              <a:gd name="connsiteY898" fmla="*/ 6123341 h 10285413"/>
              <a:gd name="connsiteX899" fmla="*/ 6492755 w 16348919"/>
              <a:gd name="connsiteY899" fmla="*/ 6113475 h 10285413"/>
              <a:gd name="connsiteX900" fmla="*/ 6196734 w 16348919"/>
              <a:gd name="connsiteY900" fmla="*/ 6103607 h 10285413"/>
              <a:gd name="connsiteX901" fmla="*/ 6216470 w 16348919"/>
              <a:gd name="connsiteY901" fmla="*/ 6123341 h 10285413"/>
              <a:gd name="connsiteX902" fmla="*/ 6196734 w 16348919"/>
              <a:gd name="connsiteY902" fmla="*/ 6123341 h 10285413"/>
              <a:gd name="connsiteX903" fmla="*/ 6196734 w 16348919"/>
              <a:gd name="connsiteY903" fmla="*/ 6103607 h 10285413"/>
              <a:gd name="connsiteX904" fmla="*/ 5604690 w 16348919"/>
              <a:gd name="connsiteY904" fmla="*/ 6103607 h 10285413"/>
              <a:gd name="connsiteX905" fmla="*/ 5663894 w 16348919"/>
              <a:gd name="connsiteY905" fmla="*/ 6123341 h 10285413"/>
              <a:gd name="connsiteX906" fmla="*/ 5689797 w 16348919"/>
              <a:gd name="connsiteY906" fmla="*/ 6133209 h 10285413"/>
              <a:gd name="connsiteX907" fmla="*/ 5704404 w 16348919"/>
              <a:gd name="connsiteY907" fmla="*/ 6140998 h 10285413"/>
              <a:gd name="connsiteX908" fmla="*/ 6418751 w 16348919"/>
              <a:gd name="connsiteY908" fmla="*/ 6093739 h 10285413"/>
              <a:gd name="connsiteX909" fmla="*/ 6413818 w 16348919"/>
              <a:gd name="connsiteY909" fmla="*/ 6103607 h 10285413"/>
              <a:gd name="connsiteX910" fmla="*/ 6453286 w 16348919"/>
              <a:gd name="connsiteY910" fmla="*/ 6123341 h 10285413"/>
              <a:gd name="connsiteX911" fmla="*/ 6453286 w 16348919"/>
              <a:gd name="connsiteY911" fmla="*/ 6103607 h 10285413"/>
              <a:gd name="connsiteX912" fmla="*/ 6433553 w 16348919"/>
              <a:gd name="connsiteY912" fmla="*/ 6103607 h 10285413"/>
              <a:gd name="connsiteX913" fmla="*/ 6418751 w 16348919"/>
              <a:gd name="connsiteY913" fmla="*/ 6093739 h 10285413"/>
              <a:gd name="connsiteX914" fmla="*/ 6058590 w 16348919"/>
              <a:gd name="connsiteY914" fmla="*/ 6083870 h 10285413"/>
              <a:gd name="connsiteX915" fmla="*/ 6078326 w 16348919"/>
              <a:gd name="connsiteY915" fmla="*/ 6083870 h 10285413"/>
              <a:gd name="connsiteX916" fmla="*/ 6098060 w 16348919"/>
              <a:gd name="connsiteY916" fmla="*/ 6083870 h 10285413"/>
              <a:gd name="connsiteX917" fmla="*/ 6078326 w 16348919"/>
              <a:gd name="connsiteY917" fmla="*/ 6103607 h 10285413"/>
              <a:gd name="connsiteX918" fmla="*/ 6058590 w 16348919"/>
              <a:gd name="connsiteY918" fmla="*/ 6083870 h 10285413"/>
              <a:gd name="connsiteX919" fmla="*/ 6259887 w 16348919"/>
              <a:gd name="connsiteY919" fmla="*/ 6070055 h 10285413"/>
              <a:gd name="connsiteX920" fmla="*/ 6263531 w 16348919"/>
              <a:gd name="connsiteY920" fmla="*/ 6070210 h 10285413"/>
              <a:gd name="connsiteX921" fmla="*/ 6263340 w 16348919"/>
              <a:gd name="connsiteY921" fmla="*/ 6070303 h 10285413"/>
              <a:gd name="connsiteX922" fmla="*/ 6334878 w 16348919"/>
              <a:gd name="connsiteY922" fmla="*/ 6064136 h 10285413"/>
              <a:gd name="connsiteX923" fmla="*/ 6354614 w 16348919"/>
              <a:gd name="connsiteY923" fmla="*/ 6083870 h 10285413"/>
              <a:gd name="connsiteX924" fmla="*/ 6354614 w 16348919"/>
              <a:gd name="connsiteY924" fmla="*/ 6103607 h 10285413"/>
              <a:gd name="connsiteX925" fmla="*/ 6374349 w 16348919"/>
              <a:gd name="connsiteY925" fmla="*/ 6083870 h 10285413"/>
              <a:gd name="connsiteX926" fmla="*/ 6354614 w 16348919"/>
              <a:gd name="connsiteY926" fmla="*/ 6064136 h 10285413"/>
              <a:gd name="connsiteX927" fmla="*/ 6275675 w 16348919"/>
              <a:gd name="connsiteY927" fmla="*/ 6064136 h 10285413"/>
              <a:gd name="connsiteX928" fmla="*/ 6265807 w 16348919"/>
              <a:gd name="connsiteY928" fmla="*/ 6070303 h 10285413"/>
              <a:gd name="connsiteX929" fmla="*/ 6263531 w 16348919"/>
              <a:gd name="connsiteY929" fmla="*/ 6070210 h 10285413"/>
              <a:gd name="connsiteX930" fmla="*/ 5999386 w 16348919"/>
              <a:gd name="connsiteY930" fmla="*/ 6064136 h 10285413"/>
              <a:gd name="connsiteX931" fmla="*/ 5999386 w 16348919"/>
              <a:gd name="connsiteY931" fmla="*/ 6083870 h 10285413"/>
              <a:gd name="connsiteX932" fmla="*/ 5979653 w 16348919"/>
              <a:gd name="connsiteY932" fmla="*/ 6083870 h 10285413"/>
              <a:gd name="connsiteX933" fmla="*/ 5663894 w 16348919"/>
              <a:gd name="connsiteY933" fmla="*/ 6064136 h 10285413"/>
              <a:gd name="connsiteX934" fmla="*/ 5703364 w 16348919"/>
              <a:gd name="connsiteY934" fmla="*/ 6064136 h 10285413"/>
              <a:gd name="connsiteX935" fmla="*/ 5683630 w 16348919"/>
              <a:gd name="connsiteY935" fmla="*/ 6083870 h 10285413"/>
              <a:gd name="connsiteX936" fmla="*/ 5663894 w 16348919"/>
              <a:gd name="connsiteY936" fmla="*/ 6064136 h 10285413"/>
              <a:gd name="connsiteX937" fmla="*/ 5506016 w 16348919"/>
              <a:gd name="connsiteY937" fmla="*/ 6064136 h 10285413"/>
              <a:gd name="connsiteX938" fmla="*/ 5525750 w 16348919"/>
              <a:gd name="connsiteY938" fmla="*/ 6064136 h 10285413"/>
              <a:gd name="connsiteX939" fmla="*/ 5545486 w 16348919"/>
              <a:gd name="connsiteY939" fmla="*/ 6083870 h 10285413"/>
              <a:gd name="connsiteX940" fmla="*/ 5525750 w 16348919"/>
              <a:gd name="connsiteY940" fmla="*/ 6083870 h 10285413"/>
              <a:gd name="connsiteX941" fmla="*/ 5506016 w 16348919"/>
              <a:gd name="connsiteY941" fmla="*/ 6083870 h 10285413"/>
              <a:gd name="connsiteX942" fmla="*/ 5506016 w 16348919"/>
              <a:gd name="connsiteY942" fmla="*/ 6064136 h 10285413"/>
              <a:gd name="connsiteX943" fmla="*/ 5880979 w 16348919"/>
              <a:gd name="connsiteY943" fmla="*/ 6024667 h 10285413"/>
              <a:gd name="connsiteX944" fmla="*/ 5920449 w 16348919"/>
              <a:gd name="connsiteY944" fmla="*/ 6044399 h 10285413"/>
              <a:gd name="connsiteX945" fmla="*/ 5880979 w 16348919"/>
              <a:gd name="connsiteY945" fmla="*/ 6044399 h 10285413"/>
              <a:gd name="connsiteX946" fmla="*/ 5880979 w 16348919"/>
              <a:gd name="connsiteY946" fmla="*/ 6024667 h 10285413"/>
              <a:gd name="connsiteX947" fmla="*/ 4953442 w 16348919"/>
              <a:gd name="connsiteY947" fmla="*/ 6004929 h 10285413"/>
              <a:gd name="connsiteX948" fmla="*/ 4973176 w 16348919"/>
              <a:gd name="connsiteY948" fmla="*/ 6004929 h 10285413"/>
              <a:gd name="connsiteX949" fmla="*/ 4992911 w 16348919"/>
              <a:gd name="connsiteY949" fmla="*/ 6024667 h 10285413"/>
              <a:gd name="connsiteX950" fmla="*/ 4953442 w 16348919"/>
              <a:gd name="connsiteY950" fmla="*/ 6004929 h 10285413"/>
              <a:gd name="connsiteX951" fmla="*/ 5506016 w 16348919"/>
              <a:gd name="connsiteY951" fmla="*/ 5985195 h 10285413"/>
              <a:gd name="connsiteX952" fmla="*/ 5506016 w 16348919"/>
              <a:gd name="connsiteY952" fmla="*/ 6004929 h 10285413"/>
              <a:gd name="connsiteX953" fmla="*/ 5486283 w 16348919"/>
              <a:gd name="connsiteY953" fmla="*/ 6024667 h 10285413"/>
              <a:gd name="connsiteX954" fmla="*/ 5486283 w 16348919"/>
              <a:gd name="connsiteY954" fmla="*/ 6004929 h 10285413"/>
              <a:gd name="connsiteX955" fmla="*/ 5821774 w 16348919"/>
              <a:gd name="connsiteY955" fmla="*/ 5945726 h 10285413"/>
              <a:gd name="connsiteX956" fmla="*/ 5861245 w 16348919"/>
              <a:gd name="connsiteY956" fmla="*/ 5945726 h 10285413"/>
              <a:gd name="connsiteX957" fmla="*/ 5841508 w 16348919"/>
              <a:gd name="connsiteY957" fmla="*/ 5965463 h 10285413"/>
              <a:gd name="connsiteX958" fmla="*/ 5821774 w 16348919"/>
              <a:gd name="connsiteY958" fmla="*/ 5945726 h 10285413"/>
              <a:gd name="connsiteX959" fmla="*/ 5525750 w 16348919"/>
              <a:gd name="connsiteY959" fmla="*/ 5945726 h 10285413"/>
              <a:gd name="connsiteX960" fmla="*/ 5624427 w 16348919"/>
              <a:gd name="connsiteY960" fmla="*/ 5985195 h 10285413"/>
              <a:gd name="connsiteX961" fmla="*/ 5565220 w 16348919"/>
              <a:gd name="connsiteY961" fmla="*/ 5985195 h 10285413"/>
              <a:gd name="connsiteX962" fmla="*/ 5525750 w 16348919"/>
              <a:gd name="connsiteY962" fmla="*/ 5965463 h 10285413"/>
              <a:gd name="connsiteX963" fmla="*/ 5525750 w 16348919"/>
              <a:gd name="connsiteY963" fmla="*/ 5945726 h 10285413"/>
              <a:gd name="connsiteX964" fmla="*/ 6157263 w 16348919"/>
              <a:gd name="connsiteY964" fmla="*/ 5925992 h 10285413"/>
              <a:gd name="connsiteX965" fmla="*/ 6177001 w 16348919"/>
              <a:gd name="connsiteY965" fmla="*/ 5945726 h 10285413"/>
              <a:gd name="connsiteX966" fmla="*/ 6196734 w 16348919"/>
              <a:gd name="connsiteY966" fmla="*/ 5945726 h 10285413"/>
              <a:gd name="connsiteX967" fmla="*/ 6177001 w 16348919"/>
              <a:gd name="connsiteY967" fmla="*/ 5925992 h 10285413"/>
              <a:gd name="connsiteX968" fmla="*/ 5466546 w 16348919"/>
              <a:gd name="connsiteY968" fmla="*/ 5925992 h 10285413"/>
              <a:gd name="connsiteX969" fmla="*/ 5486283 w 16348919"/>
              <a:gd name="connsiteY969" fmla="*/ 5945726 h 10285413"/>
              <a:gd name="connsiteX970" fmla="*/ 5466546 w 16348919"/>
              <a:gd name="connsiteY970" fmla="*/ 5945726 h 10285413"/>
              <a:gd name="connsiteX971" fmla="*/ 4933705 w 16348919"/>
              <a:gd name="connsiteY971" fmla="*/ 5925992 h 10285413"/>
              <a:gd name="connsiteX972" fmla="*/ 4953442 w 16348919"/>
              <a:gd name="connsiteY972" fmla="*/ 5935861 h 10285413"/>
              <a:gd name="connsiteX973" fmla="*/ 4953442 w 16348919"/>
              <a:gd name="connsiteY973" fmla="*/ 5945726 h 10285413"/>
              <a:gd name="connsiteX974" fmla="*/ 4933705 w 16348919"/>
              <a:gd name="connsiteY974" fmla="*/ 5945726 h 10285413"/>
              <a:gd name="connsiteX975" fmla="*/ 4716624 w 16348919"/>
              <a:gd name="connsiteY975" fmla="*/ 5925992 h 10285413"/>
              <a:gd name="connsiteX976" fmla="*/ 4726492 w 16348919"/>
              <a:gd name="connsiteY976" fmla="*/ 5935861 h 10285413"/>
              <a:gd name="connsiteX977" fmla="*/ 4736358 w 16348919"/>
              <a:gd name="connsiteY977" fmla="*/ 5945726 h 10285413"/>
              <a:gd name="connsiteX978" fmla="*/ 4716624 w 16348919"/>
              <a:gd name="connsiteY978" fmla="*/ 5945726 h 10285413"/>
              <a:gd name="connsiteX979" fmla="*/ 4716624 w 16348919"/>
              <a:gd name="connsiteY979" fmla="*/ 5925992 h 10285413"/>
              <a:gd name="connsiteX980" fmla="*/ 4786929 w 16348919"/>
              <a:gd name="connsiteY980" fmla="*/ 5919824 h 10285413"/>
              <a:gd name="connsiteX981" fmla="*/ 4795564 w 16348919"/>
              <a:gd name="connsiteY981" fmla="*/ 5925992 h 10285413"/>
              <a:gd name="connsiteX982" fmla="*/ 4854768 w 16348919"/>
              <a:gd name="connsiteY982" fmla="*/ 5945726 h 10285413"/>
              <a:gd name="connsiteX983" fmla="*/ 4913972 w 16348919"/>
              <a:gd name="connsiteY983" fmla="*/ 6004929 h 10285413"/>
              <a:gd name="connsiteX984" fmla="*/ 4884370 w 16348919"/>
              <a:gd name="connsiteY984" fmla="*/ 5995065 h 10285413"/>
              <a:gd name="connsiteX985" fmla="*/ 4854768 w 16348919"/>
              <a:gd name="connsiteY985" fmla="*/ 5985195 h 10285413"/>
              <a:gd name="connsiteX986" fmla="*/ 4815297 w 16348919"/>
              <a:gd name="connsiteY986" fmla="*/ 5965463 h 10285413"/>
              <a:gd name="connsiteX987" fmla="*/ 4795564 w 16348919"/>
              <a:gd name="connsiteY987" fmla="*/ 5945726 h 10285413"/>
              <a:gd name="connsiteX988" fmla="*/ 4775828 w 16348919"/>
              <a:gd name="connsiteY988" fmla="*/ 5945726 h 10285413"/>
              <a:gd name="connsiteX989" fmla="*/ 4786929 w 16348919"/>
              <a:gd name="connsiteY989" fmla="*/ 5919824 h 10285413"/>
              <a:gd name="connsiteX990" fmla="*/ 5387607 w 16348919"/>
              <a:gd name="connsiteY990" fmla="*/ 5906255 h 10285413"/>
              <a:gd name="connsiteX991" fmla="*/ 5407342 w 16348919"/>
              <a:gd name="connsiteY991" fmla="*/ 5945726 h 10285413"/>
              <a:gd name="connsiteX992" fmla="*/ 5387607 w 16348919"/>
              <a:gd name="connsiteY992" fmla="*/ 5925992 h 10285413"/>
              <a:gd name="connsiteX993" fmla="*/ 5367872 w 16348919"/>
              <a:gd name="connsiteY993" fmla="*/ 5916124 h 10285413"/>
              <a:gd name="connsiteX994" fmla="*/ 5387607 w 16348919"/>
              <a:gd name="connsiteY994" fmla="*/ 5906255 h 10285413"/>
              <a:gd name="connsiteX995" fmla="*/ 4617950 w 16348919"/>
              <a:gd name="connsiteY995" fmla="*/ 5906255 h 10285413"/>
              <a:gd name="connsiteX996" fmla="*/ 4657420 w 16348919"/>
              <a:gd name="connsiteY996" fmla="*/ 5906255 h 10285413"/>
              <a:gd name="connsiteX997" fmla="*/ 4696888 w 16348919"/>
              <a:gd name="connsiteY997" fmla="*/ 5925992 h 10285413"/>
              <a:gd name="connsiteX998" fmla="*/ 4657420 w 16348919"/>
              <a:gd name="connsiteY998" fmla="*/ 5945726 h 10285413"/>
              <a:gd name="connsiteX999" fmla="*/ 4637684 w 16348919"/>
              <a:gd name="connsiteY999" fmla="*/ 5945726 h 10285413"/>
              <a:gd name="connsiteX1000" fmla="*/ 4637684 w 16348919"/>
              <a:gd name="connsiteY1000" fmla="*/ 5925992 h 10285413"/>
              <a:gd name="connsiteX1001" fmla="*/ 4025903 w 16348919"/>
              <a:gd name="connsiteY1001" fmla="*/ 5906255 h 10285413"/>
              <a:gd name="connsiteX1002" fmla="*/ 4065373 w 16348919"/>
              <a:gd name="connsiteY1002" fmla="*/ 5906255 h 10285413"/>
              <a:gd name="connsiteX1003" fmla="*/ 4045640 w 16348919"/>
              <a:gd name="connsiteY1003" fmla="*/ 5925992 h 10285413"/>
              <a:gd name="connsiteX1004" fmla="*/ 4025903 w 16348919"/>
              <a:gd name="connsiteY1004" fmla="*/ 5906255 h 10285413"/>
              <a:gd name="connsiteX1005" fmla="*/ 5269198 w 16348919"/>
              <a:gd name="connsiteY1005" fmla="*/ 5886522 h 10285413"/>
              <a:gd name="connsiteX1006" fmla="*/ 5288934 w 16348919"/>
              <a:gd name="connsiteY1006" fmla="*/ 5886522 h 10285413"/>
              <a:gd name="connsiteX1007" fmla="*/ 5328405 w 16348919"/>
              <a:gd name="connsiteY1007" fmla="*/ 5906255 h 10285413"/>
              <a:gd name="connsiteX1008" fmla="*/ 5348138 w 16348919"/>
              <a:gd name="connsiteY1008" fmla="*/ 5906255 h 10285413"/>
              <a:gd name="connsiteX1009" fmla="*/ 5328405 w 16348919"/>
              <a:gd name="connsiteY1009" fmla="*/ 5925992 h 10285413"/>
              <a:gd name="connsiteX1010" fmla="*/ 5308668 w 16348919"/>
              <a:gd name="connsiteY1010" fmla="*/ 5945726 h 10285413"/>
              <a:gd name="connsiteX1011" fmla="*/ 5239596 w 16348919"/>
              <a:gd name="connsiteY1011" fmla="*/ 5925992 h 10285413"/>
              <a:gd name="connsiteX1012" fmla="*/ 5190260 w 16348919"/>
              <a:gd name="connsiteY1012" fmla="*/ 5906255 h 10285413"/>
              <a:gd name="connsiteX1013" fmla="*/ 5229727 w 16348919"/>
              <a:gd name="connsiteY1013" fmla="*/ 5906255 h 10285413"/>
              <a:gd name="connsiteX1014" fmla="*/ 5269198 w 16348919"/>
              <a:gd name="connsiteY1014" fmla="*/ 5906255 h 10285413"/>
              <a:gd name="connsiteX1015" fmla="*/ 5052116 w 16348919"/>
              <a:gd name="connsiteY1015" fmla="*/ 5886522 h 10285413"/>
              <a:gd name="connsiteX1016" fmla="*/ 5071849 w 16348919"/>
              <a:gd name="connsiteY1016" fmla="*/ 5886522 h 10285413"/>
              <a:gd name="connsiteX1017" fmla="*/ 5071849 w 16348919"/>
              <a:gd name="connsiteY1017" fmla="*/ 5906255 h 10285413"/>
              <a:gd name="connsiteX1018" fmla="*/ 5052116 w 16348919"/>
              <a:gd name="connsiteY1018" fmla="*/ 5886522 h 10285413"/>
              <a:gd name="connsiteX1019" fmla="*/ 3986434 w 16348919"/>
              <a:gd name="connsiteY1019" fmla="*/ 5886522 h 10285413"/>
              <a:gd name="connsiteX1020" fmla="*/ 4006170 w 16348919"/>
              <a:gd name="connsiteY1020" fmla="*/ 5886522 h 10285413"/>
              <a:gd name="connsiteX1021" fmla="*/ 3986434 w 16348919"/>
              <a:gd name="connsiteY1021" fmla="*/ 5906255 h 10285413"/>
              <a:gd name="connsiteX1022" fmla="*/ 5752703 w 16348919"/>
              <a:gd name="connsiteY1022" fmla="*/ 5827317 h 10285413"/>
              <a:gd name="connsiteX1023" fmla="*/ 5762568 w 16348919"/>
              <a:gd name="connsiteY1023" fmla="*/ 5847051 h 10285413"/>
              <a:gd name="connsiteX1024" fmla="*/ 5742834 w 16348919"/>
              <a:gd name="connsiteY1024" fmla="*/ 5866788 h 10285413"/>
              <a:gd name="connsiteX1025" fmla="*/ 5742834 w 16348919"/>
              <a:gd name="connsiteY1025" fmla="*/ 5847051 h 10285413"/>
              <a:gd name="connsiteX1026" fmla="*/ 5752703 w 16348919"/>
              <a:gd name="connsiteY1026" fmla="*/ 5827317 h 10285413"/>
              <a:gd name="connsiteX1027" fmla="*/ 4578479 w 16348919"/>
              <a:gd name="connsiteY1027" fmla="*/ 5827317 h 10285413"/>
              <a:gd name="connsiteX1028" fmla="*/ 4608081 w 16348919"/>
              <a:gd name="connsiteY1028" fmla="*/ 5837187 h 10285413"/>
              <a:gd name="connsiteX1029" fmla="*/ 4598214 w 16348919"/>
              <a:gd name="connsiteY1029" fmla="*/ 5847051 h 10285413"/>
              <a:gd name="connsiteX1030" fmla="*/ 4588348 w 16348919"/>
              <a:gd name="connsiteY1030" fmla="*/ 5847051 h 10285413"/>
              <a:gd name="connsiteX1031" fmla="*/ 4578479 w 16348919"/>
              <a:gd name="connsiteY1031" fmla="*/ 5827317 h 10285413"/>
              <a:gd name="connsiteX1032" fmla="*/ 5545486 w 16348919"/>
              <a:gd name="connsiteY1032" fmla="*/ 5807582 h 10285413"/>
              <a:gd name="connsiteX1033" fmla="*/ 5565220 w 16348919"/>
              <a:gd name="connsiteY1033" fmla="*/ 5807582 h 10285413"/>
              <a:gd name="connsiteX1034" fmla="*/ 5604690 w 16348919"/>
              <a:gd name="connsiteY1034" fmla="*/ 5827317 h 10285413"/>
              <a:gd name="connsiteX1035" fmla="*/ 5644159 w 16348919"/>
              <a:gd name="connsiteY1035" fmla="*/ 5827317 h 10285413"/>
              <a:gd name="connsiteX1036" fmla="*/ 5683630 w 16348919"/>
              <a:gd name="connsiteY1036" fmla="*/ 5837187 h 10285413"/>
              <a:gd name="connsiteX1037" fmla="*/ 5693496 w 16348919"/>
              <a:gd name="connsiteY1037" fmla="*/ 5847051 h 10285413"/>
              <a:gd name="connsiteX1038" fmla="*/ 5723101 w 16348919"/>
              <a:gd name="connsiteY1038" fmla="*/ 5866788 h 10285413"/>
              <a:gd name="connsiteX1039" fmla="*/ 5703364 w 16348919"/>
              <a:gd name="connsiteY1039" fmla="*/ 5866788 h 10285413"/>
              <a:gd name="connsiteX1040" fmla="*/ 5663894 w 16348919"/>
              <a:gd name="connsiteY1040" fmla="*/ 5886522 h 10285413"/>
              <a:gd name="connsiteX1041" fmla="*/ 5644159 w 16348919"/>
              <a:gd name="connsiteY1041" fmla="*/ 5886522 h 10285413"/>
              <a:gd name="connsiteX1042" fmla="*/ 5654029 w 16348919"/>
              <a:gd name="connsiteY1042" fmla="*/ 5847051 h 10285413"/>
              <a:gd name="connsiteX1043" fmla="*/ 5644159 w 16348919"/>
              <a:gd name="connsiteY1043" fmla="*/ 5847051 h 10285413"/>
              <a:gd name="connsiteX1044" fmla="*/ 5584953 w 16348919"/>
              <a:gd name="connsiteY1044" fmla="*/ 5847051 h 10285413"/>
              <a:gd name="connsiteX1045" fmla="*/ 5584953 w 16348919"/>
              <a:gd name="connsiteY1045" fmla="*/ 5827317 h 10285413"/>
              <a:gd name="connsiteX1046" fmla="*/ 5545486 w 16348919"/>
              <a:gd name="connsiteY1046" fmla="*/ 5807582 h 10285413"/>
              <a:gd name="connsiteX1047" fmla="*/ 5071849 w 16348919"/>
              <a:gd name="connsiteY1047" fmla="*/ 5807582 h 10285413"/>
              <a:gd name="connsiteX1048" fmla="*/ 5091586 w 16348919"/>
              <a:gd name="connsiteY1048" fmla="*/ 5807582 h 10285413"/>
              <a:gd name="connsiteX1049" fmla="*/ 5111320 w 16348919"/>
              <a:gd name="connsiteY1049" fmla="*/ 5817449 h 10285413"/>
              <a:gd name="connsiteX1050" fmla="*/ 5091586 w 16348919"/>
              <a:gd name="connsiteY1050" fmla="*/ 5827317 h 10285413"/>
              <a:gd name="connsiteX1051" fmla="*/ 5081718 w 16348919"/>
              <a:gd name="connsiteY1051" fmla="*/ 5817449 h 10285413"/>
              <a:gd name="connsiteX1052" fmla="*/ 5071849 w 16348919"/>
              <a:gd name="connsiteY1052" fmla="*/ 5807582 h 10285413"/>
              <a:gd name="connsiteX1053" fmla="*/ 4763492 w 16348919"/>
              <a:gd name="connsiteY1053" fmla="*/ 5797717 h 10285413"/>
              <a:gd name="connsiteX1054" fmla="*/ 4775828 w 16348919"/>
              <a:gd name="connsiteY1054" fmla="*/ 5807582 h 10285413"/>
              <a:gd name="connsiteX1055" fmla="*/ 4805429 w 16348919"/>
              <a:gd name="connsiteY1055" fmla="*/ 5817449 h 10285413"/>
              <a:gd name="connsiteX1056" fmla="*/ 4913972 w 16348919"/>
              <a:gd name="connsiteY1056" fmla="*/ 5827317 h 10285413"/>
              <a:gd name="connsiteX1057" fmla="*/ 4874502 w 16348919"/>
              <a:gd name="connsiteY1057" fmla="*/ 5847051 h 10285413"/>
              <a:gd name="connsiteX1058" fmla="*/ 4835032 w 16348919"/>
              <a:gd name="connsiteY1058" fmla="*/ 5847051 h 10285413"/>
              <a:gd name="connsiteX1059" fmla="*/ 4795564 w 16348919"/>
              <a:gd name="connsiteY1059" fmla="*/ 5827317 h 10285413"/>
              <a:gd name="connsiteX1060" fmla="*/ 4765960 w 16348919"/>
              <a:gd name="connsiteY1060" fmla="*/ 5807582 h 10285413"/>
              <a:gd name="connsiteX1061" fmla="*/ 4763492 w 16348919"/>
              <a:gd name="connsiteY1061" fmla="*/ 5797717 h 10285413"/>
              <a:gd name="connsiteX1062" fmla="*/ 5821774 w 16348919"/>
              <a:gd name="connsiteY1062" fmla="*/ 5768115 h 10285413"/>
              <a:gd name="connsiteX1063" fmla="*/ 5841508 w 16348919"/>
              <a:gd name="connsiteY1063" fmla="*/ 5807582 h 10285413"/>
              <a:gd name="connsiteX1064" fmla="*/ 5920449 w 16348919"/>
              <a:gd name="connsiteY1064" fmla="*/ 5807582 h 10285413"/>
              <a:gd name="connsiteX1065" fmla="*/ 5900711 w 16348919"/>
              <a:gd name="connsiteY1065" fmla="*/ 5797717 h 10285413"/>
              <a:gd name="connsiteX1066" fmla="*/ 5861245 w 16348919"/>
              <a:gd name="connsiteY1066" fmla="*/ 5787848 h 10285413"/>
              <a:gd name="connsiteX1067" fmla="*/ 5821774 w 16348919"/>
              <a:gd name="connsiteY1067" fmla="*/ 5768115 h 10285413"/>
              <a:gd name="connsiteX1068" fmla="*/ 5190260 w 16348919"/>
              <a:gd name="connsiteY1068" fmla="*/ 5768115 h 10285413"/>
              <a:gd name="connsiteX1069" fmla="*/ 5190260 w 16348919"/>
              <a:gd name="connsiteY1069" fmla="*/ 5787848 h 10285413"/>
              <a:gd name="connsiteX1070" fmla="*/ 5209994 w 16348919"/>
              <a:gd name="connsiteY1070" fmla="*/ 5787848 h 10285413"/>
              <a:gd name="connsiteX1071" fmla="*/ 5209994 w 16348919"/>
              <a:gd name="connsiteY1071" fmla="*/ 5777980 h 10285413"/>
              <a:gd name="connsiteX1072" fmla="*/ 5190260 w 16348919"/>
              <a:gd name="connsiteY1072" fmla="*/ 5768115 h 10285413"/>
              <a:gd name="connsiteX1073" fmla="*/ 4696888 w 16348919"/>
              <a:gd name="connsiteY1073" fmla="*/ 5768115 h 10285413"/>
              <a:gd name="connsiteX1074" fmla="*/ 4726492 w 16348919"/>
              <a:gd name="connsiteY1074" fmla="*/ 5777980 h 10285413"/>
              <a:gd name="connsiteX1075" fmla="*/ 4736358 w 16348919"/>
              <a:gd name="connsiteY1075" fmla="*/ 5787848 h 10285413"/>
              <a:gd name="connsiteX1076" fmla="*/ 4716624 w 16348919"/>
              <a:gd name="connsiteY1076" fmla="*/ 5787848 h 10285413"/>
              <a:gd name="connsiteX1077" fmla="*/ 5180392 w 16348919"/>
              <a:gd name="connsiteY1077" fmla="*/ 5748378 h 10285413"/>
              <a:gd name="connsiteX1078" fmla="*/ 5209994 w 16348919"/>
              <a:gd name="connsiteY1078" fmla="*/ 5768115 h 10285413"/>
              <a:gd name="connsiteX1079" fmla="*/ 5249463 w 16348919"/>
              <a:gd name="connsiteY1079" fmla="*/ 5787848 h 10285413"/>
              <a:gd name="connsiteX1080" fmla="*/ 5288934 w 16348919"/>
              <a:gd name="connsiteY1080" fmla="*/ 5807582 h 10285413"/>
              <a:gd name="connsiteX1081" fmla="*/ 5288934 w 16348919"/>
              <a:gd name="connsiteY1081" fmla="*/ 5787848 h 10285413"/>
              <a:gd name="connsiteX1082" fmla="*/ 5269198 w 16348919"/>
              <a:gd name="connsiteY1082" fmla="*/ 5748378 h 10285413"/>
              <a:gd name="connsiteX1083" fmla="*/ 5288934 w 16348919"/>
              <a:gd name="connsiteY1083" fmla="*/ 5748378 h 10285413"/>
              <a:gd name="connsiteX1084" fmla="*/ 5387607 w 16348919"/>
              <a:gd name="connsiteY1084" fmla="*/ 5787848 h 10285413"/>
              <a:gd name="connsiteX1085" fmla="*/ 5407342 w 16348919"/>
              <a:gd name="connsiteY1085" fmla="*/ 5768115 h 10285413"/>
              <a:gd name="connsiteX1086" fmla="*/ 5407342 w 16348919"/>
              <a:gd name="connsiteY1086" fmla="*/ 5787848 h 10285413"/>
              <a:gd name="connsiteX1087" fmla="*/ 5624427 w 16348919"/>
              <a:gd name="connsiteY1087" fmla="*/ 5886522 h 10285413"/>
              <a:gd name="connsiteX1088" fmla="*/ 5644159 w 16348919"/>
              <a:gd name="connsiteY1088" fmla="*/ 5906255 h 10285413"/>
              <a:gd name="connsiteX1089" fmla="*/ 5663894 w 16348919"/>
              <a:gd name="connsiteY1089" fmla="*/ 5945726 h 10285413"/>
              <a:gd name="connsiteX1090" fmla="*/ 5604690 w 16348919"/>
              <a:gd name="connsiteY1090" fmla="*/ 5925992 h 10285413"/>
              <a:gd name="connsiteX1091" fmla="*/ 5565220 w 16348919"/>
              <a:gd name="connsiteY1091" fmla="*/ 5925992 h 10285413"/>
              <a:gd name="connsiteX1092" fmla="*/ 5545486 w 16348919"/>
              <a:gd name="connsiteY1092" fmla="*/ 5925992 h 10285413"/>
              <a:gd name="connsiteX1093" fmla="*/ 5565220 w 16348919"/>
              <a:gd name="connsiteY1093" fmla="*/ 5906255 h 10285413"/>
              <a:gd name="connsiteX1094" fmla="*/ 5584953 w 16348919"/>
              <a:gd name="connsiteY1094" fmla="*/ 5886522 h 10285413"/>
              <a:gd name="connsiteX1095" fmla="*/ 5565220 w 16348919"/>
              <a:gd name="connsiteY1095" fmla="*/ 5886522 h 10285413"/>
              <a:gd name="connsiteX1096" fmla="*/ 5535618 w 16348919"/>
              <a:gd name="connsiteY1096" fmla="*/ 5886522 h 10285413"/>
              <a:gd name="connsiteX1097" fmla="*/ 5506016 w 16348919"/>
              <a:gd name="connsiteY1097" fmla="*/ 5886522 h 10285413"/>
              <a:gd name="connsiteX1098" fmla="*/ 5367872 w 16348919"/>
              <a:gd name="connsiteY1098" fmla="*/ 5847051 h 10285413"/>
              <a:gd name="connsiteX1099" fmla="*/ 5348138 w 16348919"/>
              <a:gd name="connsiteY1099" fmla="*/ 5827317 h 10285413"/>
              <a:gd name="connsiteX1100" fmla="*/ 5348138 w 16348919"/>
              <a:gd name="connsiteY1100" fmla="*/ 5847051 h 10285413"/>
              <a:gd name="connsiteX1101" fmla="*/ 5328405 w 16348919"/>
              <a:gd name="connsiteY1101" fmla="*/ 5847051 h 10285413"/>
              <a:gd name="connsiteX1102" fmla="*/ 5308668 w 16348919"/>
              <a:gd name="connsiteY1102" fmla="*/ 5827317 h 10285413"/>
              <a:gd name="connsiteX1103" fmla="*/ 5269198 w 16348919"/>
              <a:gd name="connsiteY1103" fmla="*/ 5827317 h 10285413"/>
              <a:gd name="connsiteX1104" fmla="*/ 5170524 w 16348919"/>
              <a:gd name="connsiteY1104" fmla="*/ 5787848 h 10285413"/>
              <a:gd name="connsiteX1105" fmla="*/ 5170524 w 16348919"/>
              <a:gd name="connsiteY1105" fmla="*/ 5768115 h 10285413"/>
              <a:gd name="connsiteX1106" fmla="*/ 5180392 w 16348919"/>
              <a:gd name="connsiteY1106" fmla="*/ 5748378 h 10285413"/>
              <a:gd name="connsiteX1107" fmla="*/ 5111320 w 16348919"/>
              <a:gd name="connsiteY1107" fmla="*/ 5748378 h 10285413"/>
              <a:gd name="connsiteX1108" fmla="*/ 5111320 w 16348919"/>
              <a:gd name="connsiteY1108" fmla="*/ 5768115 h 10285413"/>
              <a:gd name="connsiteX1109" fmla="*/ 5111320 w 16348919"/>
              <a:gd name="connsiteY1109" fmla="*/ 5787848 h 10285413"/>
              <a:gd name="connsiteX1110" fmla="*/ 5091586 w 16348919"/>
              <a:gd name="connsiteY1110" fmla="*/ 5768115 h 10285413"/>
              <a:gd name="connsiteX1111" fmla="*/ 5111320 w 16348919"/>
              <a:gd name="connsiteY1111" fmla="*/ 5748378 h 10285413"/>
              <a:gd name="connsiteX1112" fmla="*/ 4775828 w 16348919"/>
              <a:gd name="connsiteY1112" fmla="*/ 5728644 h 10285413"/>
              <a:gd name="connsiteX1113" fmla="*/ 4835032 w 16348919"/>
              <a:gd name="connsiteY1113" fmla="*/ 5748378 h 10285413"/>
              <a:gd name="connsiteX1114" fmla="*/ 4795564 w 16348919"/>
              <a:gd name="connsiteY1114" fmla="*/ 5748378 h 10285413"/>
              <a:gd name="connsiteX1115" fmla="*/ 5407342 w 16348919"/>
              <a:gd name="connsiteY1115" fmla="*/ 5708907 h 10285413"/>
              <a:gd name="connsiteX1116" fmla="*/ 5466546 w 16348919"/>
              <a:gd name="connsiteY1116" fmla="*/ 5708907 h 10285413"/>
              <a:gd name="connsiteX1117" fmla="*/ 5486283 w 16348919"/>
              <a:gd name="connsiteY1117" fmla="*/ 5728644 h 10285413"/>
              <a:gd name="connsiteX1118" fmla="*/ 5506016 w 16348919"/>
              <a:gd name="connsiteY1118" fmla="*/ 5728644 h 10285413"/>
              <a:gd name="connsiteX1119" fmla="*/ 5486283 w 16348919"/>
              <a:gd name="connsiteY1119" fmla="*/ 5748378 h 10285413"/>
              <a:gd name="connsiteX1120" fmla="*/ 5446812 w 16348919"/>
              <a:gd name="connsiteY1120" fmla="*/ 5728644 h 10285413"/>
              <a:gd name="connsiteX1121" fmla="*/ 5407342 w 16348919"/>
              <a:gd name="connsiteY1121" fmla="*/ 5708907 h 10285413"/>
              <a:gd name="connsiteX1122" fmla="*/ 4716624 w 16348919"/>
              <a:gd name="connsiteY1122" fmla="*/ 5708907 h 10285413"/>
              <a:gd name="connsiteX1123" fmla="*/ 4736358 w 16348919"/>
              <a:gd name="connsiteY1123" fmla="*/ 5728644 h 10285413"/>
              <a:gd name="connsiteX1124" fmla="*/ 4736358 w 16348919"/>
              <a:gd name="connsiteY1124" fmla="*/ 5748378 h 10285413"/>
              <a:gd name="connsiteX1125" fmla="*/ 4716624 w 16348919"/>
              <a:gd name="connsiteY1125" fmla="*/ 5728644 h 10285413"/>
              <a:gd name="connsiteX1126" fmla="*/ 5229727 w 16348919"/>
              <a:gd name="connsiteY1126" fmla="*/ 5689173 h 10285413"/>
              <a:gd name="connsiteX1127" fmla="*/ 5239596 w 16348919"/>
              <a:gd name="connsiteY1127" fmla="*/ 5699043 h 10285413"/>
              <a:gd name="connsiteX1128" fmla="*/ 5249463 w 16348919"/>
              <a:gd name="connsiteY1128" fmla="*/ 5708907 h 10285413"/>
              <a:gd name="connsiteX1129" fmla="*/ 5229727 w 16348919"/>
              <a:gd name="connsiteY1129" fmla="*/ 5708907 h 10285413"/>
              <a:gd name="connsiteX1130" fmla="*/ 4756094 w 16348919"/>
              <a:gd name="connsiteY1130" fmla="*/ 5669441 h 10285413"/>
              <a:gd name="connsiteX1131" fmla="*/ 4775828 w 16348919"/>
              <a:gd name="connsiteY1131" fmla="*/ 5689173 h 10285413"/>
              <a:gd name="connsiteX1132" fmla="*/ 4736358 w 16348919"/>
              <a:gd name="connsiteY1132" fmla="*/ 5689173 h 10285413"/>
              <a:gd name="connsiteX1133" fmla="*/ 4756094 w 16348919"/>
              <a:gd name="connsiteY1133" fmla="*/ 5669441 h 10285413"/>
              <a:gd name="connsiteX1134" fmla="*/ 4558745 w 16348919"/>
              <a:gd name="connsiteY1134" fmla="*/ 5669441 h 10285413"/>
              <a:gd name="connsiteX1135" fmla="*/ 4578479 w 16348919"/>
              <a:gd name="connsiteY1135" fmla="*/ 5689173 h 10285413"/>
              <a:gd name="connsiteX1136" fmla="*/ 4558745 w 16348919"/>
              <a:gd name="connsiteY1136" fmla="*/ 5689173 h 10285413"/>
              <a:gd name="connsiteX1137" fmla="*/ 4400865 w 16348919"/>
              <a:gd name="connsiteY1137" fmla="*/ 5669441 h 10285413"/>
              <a:gd name="connsiteX1138" fmla="*/ 4410733 w 16348919"/>
              <a:gd name="connsiteY1138" fmla="*/ 5679305 h 10285413"/>
              <a:gd name="connsiteX1139" fmla="*/ 4420601 w 16348919"/>
              <a:gd name="connsiteY1139" fmla="*/ 5689173 h 10285413"/>
              <a:gd name="connsiteX1140" fmla="*/ 4420601 w 16348919"/>
              <a:gd name="connsiteY1140" fmla="*/ 5708907 h 10285413"/>
              <a:gd name="connsiteX1141" fmla="*/ 4400865 w 16348919"/>
              <a:gd name="connsiteY1141" fmla="*/ 5699043 h 10285413"/>
              <a:gd name="connsiteX1142" fmla="*/ 4400865 w 16348919"/>
              <a:gd name="connsiteY1142" fmla="*/ 5689173 h 10285413"/>
              <a:gd name="connsiteX1143" fmla="*/ 4400865 w 16348919"/>
              <a:gd name="connsiteY1143" fmla="*/ 5669441 h 10285413"/>
              <a:gd name="connsiteX1144" fmla="*/ 5209994 w 16348919"/>
              <a:gd name="connsiteY1144" fmla="*/ 5649704 h 10285413"/>
              <a:gd name="connsiteX1145" fmla="*/ 5209994 w 16348919"/>
              <a:gd name="connsiteY1145" fmla="*/ 5669441 h 10285413"/>
              <a:gd name="connsiteX1146" fmla="*/ 5190260 w 16348919"/>
              <a:gd name="connsiteY1146" fmla="*/ 5669441 h 10285413"/>
              <a:gd name="connsiteX1147" fmla="*/ 5131053 w 16348919"/>
              <a:gd name="connsiteY1147" fmla="*/ 5649704 h 10285413"/>
              <a:gd name="connsiteX1148" fmla="*/ 5170524 w 16348919"/>
              <a:gd name="connsiteY1148" fmla="*/ 5649704 h 10285413"/>
              <a:gd name="connsiteX1149" fmla="*/ 5150790 w 16348919"/>
              <a:gd name="connsiteY1149" fmla="*/ 5669441 h 10285413"/>
              <a:gd name="connsiteX1150" fmla="*/ 4933705 w 16348919"/>
              <a:gd name="connsiteY1150" fmla="*/ 5649704 h 10285413"/>
              <a:gd name="connsiteX1151" fmla="*/ 4953442 w 16348919"/>
              <a:gd name="connsiteY1151" fmla="*/ 5649704 h 10285413"/>
              <a:gd name="connsiteX1152" fmla="*/ 4992911 w 16348919"/>
              <a:gd name="connsiteY1152" fmla="*/ 5649704 h 10285413"/>
              <a:gd name="connsiteX1153" fmla="*/ 5012646 w 16348919"/>
              <a:gd name="connsiteY1153" fmla="*/ 5669441 h 10285413"/>
              <a:gd name="connsiteX1154" fmla="*/ 5071849 w 16348919"/>
              <a:gd name="connsiteY1154" fmla="*/ 5689173 h 10285413"/>
              <a:gd name="connsiteX1155" fmla="*/ 5150790 w 16348919"/>
              <a:gd name="connsiteY1155" fmla="*/ 5708907 h 10285413"/>
              <a:gd name="connsiteX1156" fmla="*/ 5209994 w 16348919"/>
              <a:gd name="connsiteY1156" fmla="*/ 5728644 h 10285413"/>
              <a:gd name="connsiteX1157" fmla="*/ 5150790 w 16348919"/>
              <a:gd name="connsiteY1157" fmla="*/ 5728644 h 10285413"/>
              <a:gd name="connsiteX1158" fmla="*/ 5091586 w 16348919"/>
              <a:gd name="connsiteY1158" fmla="*/ 5718776 h 10285413"/>
              <a:gd name="connsiteX1159" fmla="*/ 5052116 w 16348919"/>
              <a:gd name="connsiteY1159" fmla="*/ 5708907 h 10285413"/>
              <a:gd name="connsiteX1160" fmla="*/ 5002777 w 16348919"/>
              <a:gd name="connsiteY1160" fmla="*/ 5699043 h 10285413"/>
              <a:gd name="connsiteX1161" fmla="*/ 5012646 w 16348919"/>
              <a:gd name="connsiteY1161" fmla="*/ 5738509 h 10285413"/>
              <a:gd name="connsiteX1162" fmla="*/ 5022514 w 16348919"/>
              <a:gd name="connsiteY1162" fmla="*/ 5777980 h 10285413"/>
              <a:gd name="connsiteX1163" fmla="*/ 4983044 w 16348919"/>
              <a:gd name="connsiteY1163" fmla="*/ 5787848 h 10285413"/>
              <a:gd name="connsiteX1164" fmla="*/ 4963308 w 16348919"/>
              <a:gd name="connsiteY1164" fmla="*/ 5768115 h 10285413"/>
              <a:gd name="connsiteX1165" fmla="*/ 4973176 w 16348919"/>
              <a:gd name="connsiteY1165" fmla="*/ 5748378 h 10285413"/>
              <a:gd name="connsiteX1166" fmla="*/ 4992911 w 16348919"/>
              <a:gd name="connsiteY1166" fmla="*/ 5748378 h 10285413"/>
              <a:gd name="connsiteX1167" fmla="*/ 5012646 w 16348919"/>
              <a:gd name="connsiteY1167" fmla="*/ 5748378 h 10285413"/>
              <a:gd name="connsiteX1168" fmla="*/ 4973176 w 16348919"/>
              <a:gd name="connsiteY1168" fmla="*/ 5728644 h 10285413"/>
              <a:gd name="connsiteX1169" fmla="*/ 4963308 w 16348919"/>
              <a:gd name="connsiteY1169" fmla="*/ 5748378 h 10285413"/>
              <a:gd name="connsiteX1170" fmla="*/ 4933705 w 16348919"/>
              <a:gd name="connsiteY1170" fmla="*/ 5748378 h 10285413"/>
              <a:gd name="connsiteX1171" fmla="*/ 4904102 w 16348919"/>
              <a:gd name="connsiteY1171" fmla="*/ 5768115 h 10285413"/>
              <a:gd name="connsiteX1172" fmla="*/ 4884370 w 16348919"/>
              <a:gd name="connsiteY1172" fmla="*/ 5768115 h 10285413"/>
              <a:gd name="connsiteX1173" fmla="*/ 4894236 w 16348919"/>
              <a:gd name="connsiteY1173" fmla="*/ 5748378 h 10285413"/>
              <a:gd name="connsiteX1174" fmla="*/ 4874502 w 16348919"/>
              <a:gd name="connsiteY1174" fmla="*/ 5728644 h 10285413"/>
              <a:gd name="connsiteX1175" fmla="*/ 4854768 w 16348919"/>
              <a:gd name="connsiteY1175" fmla="*/ 5738509 h 10285413"/>
              <a:gd name="connsiteX1176" fmla="*/ 4835032 w 16348919"/>
              <a:gd name="connsiteY1176" fmla="*/ 5728644 h 10285413"/>
              <a:gd name="connsiteX1177" fmla="*/ 4805429 w 16348919"/>
              <a:gd name="connsiteY1177" fmla="*/ 5708907 h 10285413"/>
              <a:gd name="connsiteX1178" fmla="*/ 4795564 w 16348919"/>
              <a:gd name="connsiteY1178" fmla="*/ 5689173 h 10285413"/>
              <a:gd name="connsiteX1179" fmla="*/ 4815297 w 16348919"/>
              <a:gd name="connsiteY1179" fmla="*/ 5689173 h 10285413"/>
              <a:gd name="connsiteX1180" fmla="*/ 4913972 w 16348919"/>
              <a:gd name="connsiteY1180" fmla="*/ 5708907 h 10285413"/>
              <a:gd name="connsiteX1181" fmla="*/ 4973176 w 16348919"/>
              <a:gd name="connsiteY1181" fmla="*/ 5689173 h 10285413"/>
              <a:gd name="connsiteX1182" fmla="*/ 4933705 w 16348919"/>
              <a:gd name="connsiteY1182" fmla="*/ 5649704 h 10285413"/>
              <a:gd name="connsiteX1183" fmla="*/ 4701823 w 16348919"/>
              <a:gd name="connsiteY1183" fmla="*/ 5639839 h 10285413"/>
              <a:gd name="connsiteX1184" fmla="*/ 4716624 w 16348919"/>
              <a:gd name="connsiteY1184" fmla="*/ 5649704 h 10285413"/>
              <a:gd name="connsiteX1185" fmla="*/ 4726492 w 16348919"/>
              <a:gd name="connsiteY1185" fmla="*/ 5669441 h 10285413"/>
              <a:gd name="connsiteX1186" fmla="*/ 4716624 w 16348919"/>
              <a:gd name="connsiteY1186" fmla="*/ 5669441 h 10285413"/>
              <a:gd name="connsiteX1187" fmla="*/ 4696888 w 16348919"/>
              <a:gd name="connsiteY1187" fmla="*/ 5649704 h 10285413"/>
              <a:gd name="connsiteX1188" fmla="*/ 4701823 w 16348919"/>
              <a:gd name="connsiteY1188" fmla="*/ 5639839 h 10285413"/>
              <a:gd name="connsiteX1189" fmla="*/ 5752703 w 16348919"/>
              <a:gd name="connsiteY1189" fmla="*/ 5639836 h 10285413"/>
              <a:gd name="connsiteX1190" fmla="*/ 5762568 w 16348919"/>
              <a:gd name="connsiteY1190" fmla="*/ 5649704 h 10285413"/>
              <a:gd name="connsiteX1191" fmla="*/ 5782305 w 16348919"/>
              <a:gd name="connsiteY1191" fmla="*/ 5669441 h 10285413"/>
              <a:gd name="connsiteX1192" fmla="*/ 5782305 w 16348919"/>
              <a:gd name="connsiteY1192" fmla="*/ 5649704 h 10285413"/>
              <a:gd name="connsiteX1193" fmla="*/ 5765033 w 16348919"/>
              <a:gd name="connsiteY1193" fmla="*/ 5647237 h 10285413"/>
              <a:gd name="connsiteX1194" fmla="*/ 5742834 w 16348919"/>
              <a:gd name="connsiteY1194" fmla="*/ 5629969 h 10285413"/>
              <a:gd name="connsiteX1195" fmla="*/ 5746644 w 16348919"/>
              <a:gd name="connsiteY1195" fmla="*/ 5633781 h 10285413"/>
              <a:gd name="connsiteX1196" fmla="*/ 5745301 w 16348919"/>
              <a:gd name="connsiteY1196" fmla="*/ 5632436 h 10285413"/>
              <a:gd name="connsiteX1197" fmla="*/ 5742834 w 16348919"/>
              <a:gd name="connsiteY1197" fmla="*/ 5629969 h 10285413"/>
              <a:gd name="connsiteX1198" fmla="*/ 4835032 w 16348919"/>
              <a:gd name="connsiteY1198" fmla="*/ 5629969 h 10285413"/>
              <a:gd name="connsiteX1199" fmla="*/ 4874502 w 16348919"/>
              <a:gd name="connsiteY1199" fmla="*/ 5629969 h 10285413"/>
              <a:gd name="connsiteX1200" fmla="*/ 4894236 w 16348919"/>
              <a:gd name="connsiteY1200" fmla="*/ 5629969 h 10285413"/>
              <a:gd name="connsiteX1201" fmla="*/ 4913972 w 16348919"/>
              <a:gd name="connsiteY1201" fmla="*/ 5649704 h 10285413"/>
              <a:gd name="connsiteX1202" fmla="*/ 4894236 w 16348919"/>
              <a:gd name="connsiteY1202" fmla="*/ 5659571 h 10285413"/>
              <a:gd name="connsiteX1203" fmla="*/ 4835032 w 16348919"/>
              <a:gd name="connsiteY1203" fmla="*/ 5629969 h 10285413"/>
              <a:gd name="connsiteX1204" fmla="*/ 4677153 w 16348919"/>
              <a:gd name="connsiteY1204" fmla="*/ 5629969 h 10285413"/>
              <a:gd name="connsiteX1205" fmla="*/ 4657420 w 16348919"/>
              <a:gd name="connsiteY1205" fmla="*/ 5649704 h 10285413"/>
              <a:gd name="connsiteX1206" fmla="*/ 4637684 w 16348919"/>
              <a:gd name="connsiteY1206" fmla="*/ 5669441 h 10285413"/>
              <a:gd name="connsiteX1207" fmla="*/ 4637684 w 16348919"/>
              <a:gd name="connsiteY1207" fmla="*/ 5649704 h 10285413"/>
              <a:gd name="connsiteX1208" fmla="*/ 4677153 w 16348919"/>
              <a:gd name="connsiteY1208" fmla="*/ 5629969 h 10285413"/>
              <a:gd name="connsiteX1209" fmla="*/ 4203517 w 16348919"/>
              <a:gd name="connsiteY1209" fmla="*/ 5629969 h 10285413"/>
              <a:gd name="connsiteX1210" fmla="*/ 4223254 w 16348919"/>
              <a:gd name="connsiteY1210" fmla="*/ 5649704 h 10285413"/>
              <a:gd name="connsiteX1211" fmla="*/ 4203517 w 16348919"/>
              <a:gd name="connsiteY1211" fmla="*/ 5649704 h 10285413"/>
              <a:gd name="connsiteX1212" fmla="*/ 5821774 w 16348919"/>
              <a:gd name="connsiteY1212" fmla="*/ 5590500 h 10285413"/>
              <a:gd name="connsiteX1213" fmla="*/ 5841508 w 16348919"/>
              <a:gd name="connsiteY1213" fmla="*/ 5610234 h 10285413"/>
              <a:gd name="connsiteX1214" fmla="*/ 5861245 w 16348919"/>
              <a:gd name="connsiteY1214" fmla="*/ 5590500 h 10285413"/>
              <a:gd name="connsiteX1215" fmla="*/ 5841508 w 16348919"/>
              <a:gd name="connsiteY1215" fmla="*/ 5590500 h 10285413"/>
              <a:gd name="connsiteX1216" fmla="*/ 4420601 w 16348919"/>
              <a:gd name="connsiteY1216" fmla="*/ 5590500 h 10285413"/>
              <a:gd name="connsiteX1217" fmla="*/ 4440336 w 16348919"/>
              <a:gd name="connsiteY1217" fmla="*/ 5610234 h 10285413"/>
              <a:gd name="connsiteX1218" fmla="*/ 4420601 w 16348919"/>
              <a:gd name="connsiteY1218" fmla="*/ 5610234 h 10285413"/>
              <a:gd name="connsiteX1219" fmla="*/ 4775828 w 16348919"/>
              <a:gd name="connsiteY1219" fmla="*/ 5551029 h 10285413"/>
              <a:gd name="connsiteX1220" fmla="*/ 5170524 w 16348919"/>
              <a:gd name="connsiteY1220" fmla="*/ 5551029 h 10285413"/>
              <a:gd name="connsiteX1221" fmla="*/ 5170524 w 16348919"/>
              <a:gd name="connsiteY1221" fmla="*/ 5560898 h 10285413"/>
              <a:gd name="connsiteX1222" fmla="*/ 5180392 w 16348919"/>
              <a:gd name="connsiteY1222" fmla="*/ 5580632 h 10285413"/>
              <a:gd name="connsiteX1223" fmla="*/ 5209994 w 16348919"/>
              <a:gd name="connsiteY1223" fmla="*/ 5590500 h 10285413"/>
              <a:gd name="connsiteX1224" fmla="*/ 5209994 w 16348919"/>
              <a:gd name="connsiteY1224" fmla="*/ 5570766 h 10285413"/>
              <a:gd name="connsiteX1225" fmla="*/ 5190260 w 16348919"/>
              <a:gd name="connsiteY1225" fmla="*/ 5551029 h 10285413"/>
              <a:gd name="connsiteX1226" fmla="*/ 5269198 w 16348919"/>
              <a:gd name="connsiteY1226" fmla="*/ 5570766 h 10285413"/>
              <a:gd name="connsiteX1227" fmla="*/ 5308668 w 16348919"/>
              <a:gd name="connsiteY1227" fmla="*/ 5570766 h 10285413"/>
              <a:gd name="connsiteX1228" fmla="*/ 5308668 w 16348919"/>
              <a:gd name="connsiteY1228" fmla="*/ 5590500 h 10285413"/>
              <a:gd name="connsiteX1229" fmla="*/ 5308668 w 16348919"/>
              <a:gd name="connsiteY1229" fmla="*/ 5610234 h 10285413"/>
              <a:gd name="connsiteX1230" fmla="*/ 5328405 w 16348919"/>
              <a:gd name="connsiteY1230" fmla="*/ 5610234 h 10285413"/>
              <a:gd name="connsiteX1231" fmla="*/ 5367872 w 16348919"/>
              <a:gd name="connsiteY1231" fmla="*/ 5610234 h 10285413"/>
              <a:gd name="connsiteX1232" fmla="*/ 5387607 w 16348919"/>
              <a:gd name="connsiteY1232" fmla="*/ 5610234 h 10285413"/>
              <a:gd name="connsiteX1233" fmla="*/ 5407342 w 16348919"/>
              <a:gd name="connsiteY1233" fmla="*/ 5610234 h 10285413"/>
              <a:gd name="connsiteX1234" fmla="*/ 5436944 w 16348919"/>
              <a:gd name="connsiteY1234" fmla="*/ 5639836 h 10285413"/>
              <a:gd name="connsiteX1235" fmla="*/ 5506016 w 16348919"/>
              <a:gd name="connsiteY1235" fmla="*/ 5669441 h 10285413"/>
              <a:gd name="connsiteX1236" fmla="*/ 5584953 w 16348919"/>
              <a:gd name="connsiteY1236" fmla="*/ 5708907 h 10285413"/>
              <a:gd name="connsiteX1237" fmla="*/ 5604690 w 16348919"/>
              <a:gd name="connsiteY1237" fmla="*/ 5708907 h 10285413"/>
              <a:gd name="connsiteX1238" fmla="*/ 5624427 w 16348919"/>
              <a:gd name="connsiteY1238" fmla="*/ 5708907 h 10285413"/>
              <a:gd name="connsiteX1239" fmla="*/ 5624427 w 16348919"/>
              <a:gd name="connsiteY1239" fmla="*/ 5748378 h 10285413"/>
              <a:gd name="connsiteX1240" fmla="*/ 5604690 w 16348919"/>
              <a:gd name="connsiteY1240" fmla="*/ 5748378 h 10285413"/>
              <a:gd name="connsiteX1241" fmla="*/ 5584953 w 16348919"/>
              <a:gd name="connsiteY1241" fmla="*/ 5748378 h 10285413"/>
              <a:gd name="connsiteX1242" fmla="*/ 5565220 w 16348919"/>
              <a:gd name="connsiteY1242" fmla="*/ 5728644 h 10285413"/>
              <a:gd name="connsiteX1243" fmla="*/ 5486283 w 16348919"/>
              <a:gd name="connsiteY1243" fmla="*/ 5708907 h 10285413"/>
              <a:gd name="connsiteX1244" fmla="*/ 5466546 w 16348919"/>
              <a:gd name="connsiteY1244" fmla="*/ 5689173 h 10285413"/>
              <a:gd name="connsiteX1245" fmla="*/ 5427075 w 16348919"/>
              <a:gd name="connsiteY1245" fmla="*/ 5669441 h 10285413"/>
              <a:gd name="connsiteX1246" fmla="*/ 5407342 w 16348919"/>
              <a:gd name="connsiteY1246" fmla="*/ 5669441 h 10285413"/>
              <a:gd name="connsiteX1247" fmla="*/ 5387607 w 16348919"/>
              <a:gd name="connsiteY1247" fmla="*/ 5689173 h 10285413"/>
              <a:gd name="connsiteX1248" fmla="*/ 5367872 w 16348919"/>
              <a:gd name="connsiteY1248" fmla="*/ 5689173 h 10285413"/>
              <a:gd name="connsiteX1249" fmla="*/ 5387607 w 16348919"/>
              <a:gd name="connsiteY1249" fmla="*/ 5669441 h 10285413"/>
              <a:gd name="connsiteX1250" fmla="*/ 5358007 w 16348919"/>
              <a:gd name="connsiteY1250" fmla="*/ 5649704 h 10285413"/>
              <a:gd name="connsiteX1251" fmla="*/ 5288934 w 16348919"/>
              <a:gd name="connsiteY1251" fmla="*/ 5629969 h 10285413"/>
              <a:gd name="connsiteX1252" fmla="*/ 5239596 w 16348919"/>
              <a:gd name="connsiteY1252" fmla="*/ 5629969 h 10285413"/>
              <a:gd name="connsiteX1253" fmla="*/ 5190260 w 16348919"/>
              <a:gd name="connsiteY1253" fmla="*/ 5629969 h 10285413"/>
              <a:gd name="connsiteX1254" fmla="*/ 4953442 w 16348919"/>
              <a:gd name="connsiteY1254" fmla="*/ 5610234 h 10285413"/>
              <a:gd name="connsiteX1255" fmla="*/ 4835032 w 16348919"/>
              <a:gd name="connsiteY1255" fmla="*/ 5629969 h 10285413"/>
              <a:gd name="connsiteX1256" fmla="*/ 4775828 w 16348919"/>
              <a:gd name="connsiteY1256" fmla="*/ 5610234 h 10285413"/>
              <a:gd name="connsiteX1257" fmla="*/ 4746226 w 16348919"/>
              <a:gd name="connsiteY1257" fmla="*/ 5590500 h 10285413"/>
              <a:gd name="connsiteX1258" fmla="*/ 4726492 w 16348919"/>
              <a:gd name="connsiteY1258" fmla="*/ 5580632 h 10285413"/>
              <a:gd name="connsiteX1259" fmla="*/ 4696888 w 16348919"/>
              <a:gd name="connsiteY1259" fmla="*/ 5590500 h 10285413"/>
              <a:gd name="connsiteX1260" fmla="*/ 4696888 w 16348919"/>
              <a:gd name="connsiteY1260" fmla="*/ 5570766 h 10285413"/>
              <a:gd name="connsiteX1261" fmla="*/ 4775828 w 16348919"/>
              <a:gd name="connsiteY1261" fmla="*/ 5551029 h 10285413"/>
              <a:gd name="connsiteX1262" fmla="*/ 4637684 w 16348919"/>
              <a:gd name="connsiteY1262" fmla="*/ 5551029 h 10285413"/>
              <a:gd name="connsiteX1263" fmla="*/ 4617950 w 16348919"/>
              <a:gd name="connsiteY1263" fmla="*/ 5570766 h 10285413"/>
              <a:gd name="connsiteX1264" fmla="*/ 4578479 w 16348919"/>
              <a:gd name="connsiteY1264" fmla="*/ 5570766 h 10285413"/>
              <a:gd name="connsiteX1265" fmla="*/ 4637684 w 16348919"/>
              <a:gd name="connsiteY1265" fmla="*/ 5551029 h 10285413"/>
              <a:gd name="connsiteX1266" fmla="*/ 5071849 w 16348919"/>
              <a:gd name="connsiteY1266" fmla="*/ 5531296 h 10285413"/>
              <a:gd name="connsiteX1267" fmla="*/ 5091586 w 16348919"/>
              <a:gd name="connsiteY1267" fmla="*/ 5551029 h 10285413"/>
              <a:gd name="connsiteX1268" fmla="*/ 5081718 w 16348919"/>
              <a:gd name="connsiteY1268" fmla="*/ 5551029 h 10285413"/>
              <a:gd name="connsiteX1269" fmla="*/ 5071849 w 16348919"/>
              <a:gd name="connsiteY1269" fmla="*/ 5551029 h 10285413"/>
              <a:gd name="connsiteX1270" fmla="*/ 3769351 w 16348919"/>
              <a:gd name="connsiteY1270" fmla="*/ 5531296 h 10285413"/>
              <a:gd name="connsiteX1271" fmla="*/ 3808822 w 16348919"/>
              <a:gd name="connsiteY1271" fmla="*/ 5551029 h 10285413"/>
              <a:gd name="connsiteX1272" fmla="*/ 3789088 w 16348919"/>
              <a:gd name="connsiteY1272" fmla="*/ 5551029 h 10285413"/>
              <a:gd name="connsiteX1273" fmla="*/ 3769351 w 16348919"/>
              <a:gd name="connsiteY1273" fmla="*/ 5551029 h 10285413"/>
              <a:gd name="connsiteX1274" fmla="*/ 3769351 w 16348919"/>
              <a:gd name="connsiteY1274" fmla="*/ 5531296 h 10285413"/>
              <a:gd name="connsiteX1275" fmla="*/ 4696888 w 16348919"/>
              <a:gd name="connsiteY1275" fmla="*/ 5511560 h 10285413"/>
              <a:gd name="connsiteX1276" fmla="*/ 4696888 w 16348919"/>
              <a:gd name="connsiteY1276" fmla="*/ 5531296 h 10285413"/>
              <a:gd name="connsiteX1277" fmla="*/ 4696888 w 16348919"/>
              <a:gd name="connsiteY1277" fmla="*/ 5551029 h 10285413"/>
              <a:gd name="connsiteX1278" fmla="*/ 4677153 w 16348919"/>
              <a:gd name="connsiteY1278" fmla="*/ 5531296 h 10285413"/>
              <a:gd name="connsiteX1279" fmla="*/ 4696888 w 16348919"/>
              <a:gd name="connsiteY1279" fmla="*/ 5511560 h 10285413"/>
              <a:gd name="connsiteX1280" fmla="*/ 4479805 w 16348919"/>
              <a:gd name="connsiteY1280" fmla="*/ 5511560 h 10285413"/>
              <a:gd name="connsiteX1281" fmla="*/ 4519276 w 16348919"/>
              <a:gd name="connsiteY1281" fmla="*/ 5511560 h 10285413"/>
              <a:gd name="connsiteX1282" fmla="*/ 4558745 w 16348919"/>
              <a:gd name="connsiteY1282" fmla="*/ 5531296 h 10285413"/>
              <a:gd name="connsiteX1283" fmla="*/ 4519276 w 16348919"/>
              <a:gd name="connsiteY1283" fmla="*/ 5531296 h 10285413"/>
              <a:gd name="connsiteX1284" fmla="*/ 5525750 w 16348919"/>
              <a:gd name="connsiteY1284" fmla="*/ 5491825 h 10285413"/>
              <a:gd name="connsiteX1285" fmla="*/ 5525750 w 16348919"/>
              <a:gd name="connsiteY1285" fmla="*/ 5501693 h 10285413"/>
              <a:gd name="connsiteX1286" fmla="*/ 5545486 w 16348919"/>
              <a:gd name="connsiteY1286" fmla="*/ 5511560 h 10285413"/>
              <a:gd name="connsiteX1287" fmla="*/ 5545486 w 16348919"/>
              <a:gd name="connsiteY1287" fmla="*/ 5531296 h 10285413"/>
              <a:gd name="connsiteX1288" fmla="*/ 5545486 w 16348919"/>
              <a:gd name="connsiteY1288" fmla="*/ 5541161 h 10285413"/>
              <a:gd name="connsiteX1289" fmla="*/ 5565220 w 16348919"/>
              <a:gd name="connsiteY1289" fmla="*/ 5551029 h 10285413"/>
              <a:gd name="connsiteX1290" fmla="*/ 5584953 w 16348919"/>
              <a:gd name="connsiteY1290" fmla="*/ 5531296 h 10285413"/>
              <a:gd name="connsiteX1291" fmla="*/ 5644159 w 16348919"/>
              <a:gd name="connsiteY1291" fmla="*/ 5551029 h 10285413"/>
              <a:gd name="connsiteX1292" fmla="*/ 5742834 w 16348919"/>
              <a:gd name="connsiteY1292" fmla="*/ 5551029 h 10285413"/>
              <a:gd name="connsiteX1293" fmla="*/ 5634292 w 16348919"/>
              <a:gd name="connsiteY1293" fmla="*/ 5521427 h 10285413"/>
              <a:gd name="connsiteX1294" fmla="*/ 5525750 w 16348919"/>
              <a:gd name="connsiteY1294" fmla="*/ 5491825 h 10285413"/>
              <a:gd name="connsiteX1295" fmla="*/ 5121187 w 16348919"/>
              <a:gd name="connsiteY1295" fmla="*/ 5491825 h 10285413"/>
              <a:gd name="connsiteX1296" fmla="*/ 5131053 w 16348919"/>
              <a:gd name="connsiteY1296" fmla="*/ 5511560 h 10285413"/>
              <a:gd name="connsiteX1297" fmla="*/ 5170524 w 16348919"/>
              <a:gd name="connsiteY1297" fmla="*/ 5531296 h 10285413"/>
              <a:gd name="connsiteX1298" fmla="*/ 5131053 w 16348919"/>
              <a:gd name="connsiteY1298" fmla="*/ 5531296 h 10285413"/>
              <a:gd name="connsiteX1299" fmla="*/ 5111320 w 16348919"/>
              <a:gd name="connsiteY1299" fmla="*/ 5531296 h 10285413"/>
              <a:gd name="connsiteX1300" fmla="*/ 5111320 w 16348919"/>
              <a:gd name="connsiteY1300" fmla="*/ 5511560 h 10285413"/>
              <a:gd name="connsiteX1301" fmla="*/ 5121187 w 16348919"/>
              <a:gd name="connsiteY1301" fmla="*/ 5491825 h 10285413"/>
              <a:gd name="connsiteX1302" fmla="*/ 5427075 w 16348919"/>
              <a:gd name="connsiteY1302" fmla="*/ 5472093 h 10285413"/>
              <a:gd name="connsiteX1303" fmla="*/ 5427075 w 16348919"/>
              <a:gd name="connsiteY1303" fmla="*/ 5491825 h 10285413"/>
              <a:gd name="connsiteX1304" fmla="*/ 5446812 w 16348919"/>
              <a:gd name="connsiteY1304" fmla="*/ 5491825 h 10285413"/>
              <a:gd name="connsiteX1305" fmla="*/ 5436944 w 16348919"/>
              <a:gd name="connsiteY1305" fmla="*/ 5472093 h 10285413"/>
              <a:gd name="connsiteX1306" fmla="*/ 5427075 w 16348919"/>
              <a:gd name="connsiteY1306" fmla="*/ 5472093 h 10285413"/>
              <a:gd name="connsiteX1307" fmla="*/ 4854768 w 16348919"/>
              <a:gd name="connsiteY1307" fmla="*/ 5472093 h 10285413"/>
              <a:gd name="connsiteX1308" fmla="*/ 4913972 w 16348919"/>
              <a:gd name="connsiteY1308" fmla="*/ 5472093 h 10285413"/>
              <a:gd name="connsiteX1309" fmla="*/ 4973176 w 16348919"/>
              <a:gd name="connsiteY1309" fmla="*/ 5491825 h 10285413"/>
              <a:gd name="connsiteX1310" fmla="*/ 4933705 w 16348919"/>
              <a:gd name="connsiteY1310" fmla="*/ 5511560 h 10285413"/>
              <a:gd name="connsiteX1311" fmla="*/ 4874502 w 16348919"/>
              <a:gd name="connsiteY1311" fmla="*/ 5491825 h 10285413"/>
              <a:gd name="connsiteX1312" fmla="*/ 4854768 w 16348919"/>
              <a:gd name="connsiteY1312" fmla="*/ 5491825 h 10285413"/>
              <a:gd name="connsiteX1313" fmla="*/ 4854768 w 16348919"/>
              <a:gd name="connsiteY1313" fmla="*/ 5472093 h 10285413"/>
              <a:gd name="connsiteX1314" fmla="*/ 5999386 w 16348919"/>
              <a:gd name="connsiteY1314" fmla="*/ 5452356 h 10285413"/>
              <a:gd name="connsiteX1315" fmla="*/ 6038857 w 16348919"/>
              <a:gd name="connsiteY1315" fmla="*/ 5472093 h 10285413"/>
              <a:gd name="connsiteX1316" fmla="*/ 6028987 w 16348919"/>
              <a:gd name="connsiteY1316" fmla="*/ 5462224 h 10285413"/>
              <a:gd name="connsiteX1317" fmla="*/ 5999386 w 16348919"/>
              <a:gd name="connsiteY1317" fmla="*/ 5452356 h 10285413"/>
              <a:gd name="connsiteX1318" fmla="*/ 5308668 w 16348919"/>
              <a:gd name="connsiteY1318" fmla="*/ 5452356 h 10285413"/>
              <a:gd name="connsiteX1319" fmla="*/ 5328405 w 16348919"/>
              <a:gd name="connsiteY1319" fmla="*/ 5472093 h 10285413"/>
              <a:gd name="connsiteX1320" fmla="*/ 5328405 w 16348919"/>
              <a:gd name="connsiteY1320" fmla="*/ 5452356 h 10285413"/>
              <a:gd name="connsiteX1321" fmla="*/ 5308668 w 16348919"/>
              <a:gd name="connsiteY1321" fmla="*/ 5452356 h 10285413"/>
              <a:gd name="connsiteX1322" fmla="*/ 5269198 w 16348919"/>
              <a:gd name="connsiteY1322" fmla="*/ 5452356 h 10285413"/>
              <a:gd name="connsiteX1323" fmla="*/ 5249463 w 16348919"/>
              <a:gd name="connsiteY1323" fmla="*/ 5472093 h 10285413"/>
              <a:gd name="connsiteX1324" fmla="*/ 5308668 w 16348919"/>
              <a:gd name="connsiteY1324" fmla="*/ 5511560 h 10285413"/>
              <a:gd name="connsiteX1325" fmla="*/ 5446812 w 16348919"/>
              <a:gd name="connsiteY1325" fmla="*/ 5560898 h 10285413"/>
              <a:gd name="connsiteX1326" fmla="*/ 5506016 w 16348919"/>
              <a:gd name="connsiteY1326" fmla="*/ 5570766 h 10285413"/>
              <a:gd name="connsiteX1327" fmla="*/ 5486283 w 16348919"/>
              <a:gd name="connsiteY1327" fmla="*/ 5551029 h 10285413"/>
              <a:gd name="connsiteX1328" fmla="*/ 5387607 w 16348919"/>
              <a:gd name="connsiteY1328" fmla="*/ 5521427 h 10285413"/>
              <a:gd name="connsiteX1329" fmla="*/ 5328405 w 16348919"/>
              <a:gd name="connsiteY1329" fmla="*/ 5491825 h 10285413"/>
              <a:gd name="connsiteX1330" fmla="*/ 5308668 w 16348919"/>
              <a:gd name="connsiteY1330" fmla="*/ 5472093 h 10285413"/>
              <a:gd name="connsiteX1331" fmla="*/ 5269198 w 16348919"/>
              <a:gd name="connsiteY1331" fmla="*/ 5452356 h 10285413"/>
              <a:gd name="connsiteX1332" fmla="*/ 4085109 w 16348919"/>
              <a:gd name="connsiteY1332" fmla="*/ 5452356 h 10285413"/>
              <a:gd name="connsiteX1333" fmla="*/ 4104844 w 16348919"/>
              <a:gd name="connsiteY1333" fmla="*/ 5452356 h 10285413"/>
              <a:gd name="connsiteX1334" fmla="*/ 4085109 w 16348919"/>
              <a:gd name="connsiteY1334" fmla="*/ 5472093 h 10285413"/>
              <a:gd name="connsiteX1335" fmla="*/ 4001237 w 16348919"/>
              <a:gd name="connsiteY1335" fmla="*/ 5442488 h 10285413"/>
              <a:gd name="connsiteX1336" fmla="*/ 4006170 w 16348919"/>
              <a:gd name="connsiteY1336" fmla="*/ 5452356 h 10285413"/>
              <a:gd name="connsiteX1337" fmla="*/ 3986434 w 16348919"/>
              <a:gd name="connsiteY1337" fmla="*/ 5452356 h 10285413"/>
              <a:gd name="connsiteX1338" fmla="*/ 4001237 w 16348919"/>
              <a:gd name="connsiteY1338" fmla="*/ 5442488 h 10285413"/>
              <a:gd name="connsiteX1339" fmla="*/ 5190260 w 16348919"/>
              <a:gd name="connsiteY1339" fmla="*/ 5432622 h 10285413"/>
              <a:gd name="connsiteX1340" fmla="*/ 5190260 w 16348919"/>
              <a:gd name="connsiteY1340" fmla="*/ 5452356 h 10285413"/>
              <a:gd name="connsiteX1341" fmla="*/ 5209994 w 16348919"/>
              <a:gd name="connsiteY1341" fmla="*/ 5452356 h 10285413"/>
              <a:gd name="connsiteX1342" fmla="*/ 5190260 w 16348919"/>
              <a:gd name="connsiteY1342" fmla="*/ 5432622 h 10285413"/>
              <a:gd name="connsiteX1343" fmla="*/ 4736358 w 16348919"/>
              <a:gd name="connsiteY1343" fmla="*/ 5393152 h 10285413"/>
              <a:gd name="connsiteX1344" fmla="*/ 4756094 w 16348919"/>
              <a:gd name="connsiteY1344" fmla="*/ 5412885 h 10285413"/>
              <a:gd name="connsiteX1345" fmla="*/ 4736358 w 16348919"/>
              <a:gd name="connsiteY1345" fmla="*/ 5412885 h 10285413"/>
              <a:gd name="connsiteX1346" fmla="*/ 4736358 w 16348919"/>
              <a:gd name="connsiteY1346" fmla="*/ 5393152 h 10285413"/>
              <a:gd name="connsiteX1347" fmla="*/ 4677153 w 16348919"/>
              <a:gd name="connsiteY1347" fmla="*/ 5393152 h 10285413"/>
              <a:gd name="connsiteX1348" fmla="*/ 4696888 w 16348919"/>
              <a:gd name="connsiteY1348" fmla="*/ 5393152 h 10285413"/>
              <a:gd name="connsiteX1349" fmla="*/ 4696888 w 16348919"/>
              <a:gd name="connsiteY1349" fmla="*/ 5412885 h 10285413"/>
              <a:gd name="connsiteX1350" fmla="*/ 4677153 w 16348919"/>
              <a:gd name="connsiteY1350" fmla="*/ 5393152 h 10285413"/>
              <a:gd name="connsiteX1351" fmla="*/ 5683630 w 16348919"/>
              <a:gd name="connsiteY1351" fmla="*/ 5373416 h 10285413"/>
              <a:gd name="connsiteX1352" fmla="*/ 5683630 w 16348919"/>
              <a:gd name="connsiteY1352" fmla="*/ 5393152 h 10285413"/>
              <a:gd name="connsiteX1353" fmla="*/ 5762568 w 16348919"/>
              <a:gd name="connsiteY1353" fmla="*/ 5393152 h 10285413"/>
              <a:gd name="connsiteX1354" fmla="*/ 5732966 w 16348919"/>
              <a:gd name="connsiteY1354" fmla="*/ 5393152 h 10285413"/>
              <a:gd name="connsiteX1355" fmla="*/ 5683630 w 16348919"/>
              <a:gd name="connsiteY1355" fmla="*/ 5373416 h 10285413"/>
              <a:gd name="connsiteX1356" fmla="*/ 5624427 w 16348919"/>
              <a:gd name="connsiteY1356" fmla="*/ 5373416 h 10285413"/>
              <a:gd name="connsiteX1357" fmla="*/ 5644159 w 16348919"/>
              <a:gd name="connsiteY1357" fmla="*/ 5393152 h 10285413"/>
              <a:gd name="connsiteX1358" fmla="*/ 5644159 w 16348919"/>
              <a:gd name="connsiteY1358" fmla="*/ 5373416 h 10285413"/>
              <a:gd name="connsiteX1359" fmla="*/ 5545486 w 16348919"/>
              <a:gd name="connsiteY1359" fmla="*/ 5333947 h 10285413"/>
              <a:gd name="connsiteX1360" fmla="*/ 5525750 w 16348919"/>
              <a:gd name="connsiteY1360" fmla="*/ 5353681 h 10285413"/>
              <a:gd name="connsiteX1361" fmla="*/ 5565220 w 16348919"/>
              <a:gd name="connsiteY1361" fmla="*/ 5353681 h 10285413"/>
              <a:gd name="connsiteX1362" fmla="*/ 5575088 w 16348919"/>
              <a:gd name="connsiteY1362" fmla="*/ 5343814 h 10285413"/>
              <a:gd name="connsiteX1363" fmla="*/ 5545486 w 16348919"/>
              <a:gd name="connsiteY1363" fmla="*/ 5333947 h 10285413"/>
              <a:gd name="connsiteX1364" fmla="*/ 5303734 w 16348919"/>
              <a:gd name="connsiteY1364" fmla="*/ 5324080 h 10285413"/>
              <a:gd name="connsiteX1365" fmla="*/ 5288934 w 16348919"/>
              <a:gd name="connsiteY1365" fmla="*/ 5333947 h 10285413"/>
              <a:gd name="connsiteX1366" fmla="*/ 5308668 w 16348919"/>
              <a:gd name="connsiteY1366" fmla="*/ 5333947 h 10285413"/>
              <a:gd name="connsiteX1367" fmla="*/ 5303734 w 16348919"/>
              <a:gd name="connsiteY1367" fmla="*/ 5324080 h 10285413"/>
              <a:gd name="connsiteX1368" fmla="*/ 5486283 w 16348919"/>
              <a:gd name="connsiteY1368" fmla="*/ 5314212 h 10285413"/>
              <a:gd name="connsiteX1369" fmla="*/ 5496148 w 16348919"/>
              <a:gd name="connsiteY1369" fmla="*/ 5333947 h 10285413"/>
              <a:gd name="connsiteX1370" fmla="*/ 5506016 w 16348919"/>
              <a:gd name="connsiteY1370" fmla="*/ 5324080 h 10285413"/>
              <a:gd name="connsiteX1371" fmla="*/ 5486283 w 16348919"/>
              <a:gd name="connsiteY1371" fmla="*/ 5314212 h 10285413"/>
              <a:gd name="connsiteX1372" fmla="*/ 5427075 w 16348919"/>
              <a:gd name="connsiteY1372" fmla="*/ 5294478 h 10285413"/>
              <a:gd name="connsiteX1373" fmla="*/ 5427075 w 16348919"/>
              <a:gd name="connsiteY1373" fmla="*/ 5314212 h 10285413"/>
              <a:gd name="connsiteX1374" fmla="*/ 5446812 w 16348919"/>
              <a:gd name="connsiteY1374" fmla="*/ 5294478 h 10285413"/>
              <a:gd name="connsiteX1375" fmla="*/ 5427075 w 16348919"/>
              <a:gd name="connsiteY1375" fmla="*/ 5294478 h 10285413"/>
              <a:gd name="connsiteX1376" fmla="*/ 4958923 w 16348919"/>
              <a:gd name="connsiteY1376" fmla="*/ 5294478 h 10285413"/>
              <a:gd name="connsiteX1377" fmla="*/ 4963308 w 16348919"/>
              <a:gd name="connsiteY1377" fmla="*/ 5304345 h 10285413"/>
              <a:gd name="connsiteX1378" fmla="*/ 5042248 w 16348919"/>
              <a:gd name="connsiteY1378" fmla="*/ 5343814 h 10285413"/>
              <a:gd name="connsiteX1379" fmla="*/ 5121187 w 16348919"/>
              <a:gd name="connsiteY1379" fmla="*/ 5333947 h 10285413"/>
              <a:gd name="connsiteX1380" fmla="*/ 5131053 w 16348919"/>
              <a:gd name="connsiteY1380" fmla="*/ 5333947 h 10285413"/>
              <a:gd name="connsiteX1381" fmla="*/ 5229727 w 16348919"/>
              <a:gd name="connsiteY1381" fmla="*/ 5353681 h 10285413"/>
              <a:gd name="connsiteX1382" fmla="*/ 5190260 w 16348919"/>
              <a:gd name="connsiteY1382" fmla="*/ 5324080 h 10285413"/>
              <a:gd name="connsiteX1383" fmla="*/ 5101451 w 16348919"/>
              <a:gd name="connsiteY1383" fmla="*/ 5304345 h 10285413"/>
              <a:gd name="connsiteX1384" fmla="*/ 5052116 w 16348919"/>
              <a:gd name="connsiteY1384" fmla="*/ 5294478 h 10285413"/>
              <a:gd name="connsiteX1385" fmla="*/ 5032380 w 16348919"/>
              <a:gd name="connsiteY1385" fmla="*/ 5294478 h 10285413"/>
              <a:gd name="connsiteX1386" fmla="*/ 4361394 w 16348919"/>
              <a:gd name="connsiteY1386" fmla="*/ 5294478 h 10285413"/>
              <a:gd name="connsiteX1387" fmla="*/ 4381130 w 16348919"/>
              <a:gd name="connsiteY1387" fmla="*/ 5294478 h 10285413"/>
              <a:gd name="connsiteX1388" fmla="*/ 4400865 w 16348919"/>
              <a:gd name="connsiteY1388" fmla="*/ 5333947 h 10285413"/>
              <a:gd name="connsiteX1389" fmla="*/ 4381130 w 16348919"/>
              <a:gd name="connsiteY1389" fmla="*/ 5314212 h 10285413"/>
              <a:gd name="connsiteX1390" fmla="*/ 4361394 w 16348919"/>
              <a:gd name="connsiteY1390" fmla="*/ 5294478 h 10285413"/>
              <a:gd name="connsiteX1391" fmla="*/ 5229727 w 16348919"/>
              <a:gd name="connsiteY1391" fmla="*/ 5255008 h 10285413"/>
              <a:gd name="connsiteX1392" fmla="*/ 5209994 w 16348919"/>
              <a:gd name="connsiteY1392" fmla="*/ 5274741 h 10285413"/>
              <a:gd name="connsiteX1393" fmla="*/ 5269198 w 16348919"/>
              <a:gd name="connsiteY1393" fmla="*/ 5274741 h 10285413"/>
              <a:gd name="connsiteX1394" fmla="*/ 5229727 w 16348919"/>
              <a:gd name="connsiteY1394" fmla="*/ 5255008 h 10285413"/>
              <a:gd name="connsiteX1395" fmla="*/ 4756094 w 16348919"/>
              <a:gd name="connsiteY1395" fmla="*/ 5255008 h 10285413"/>
              <a:gd name="connsiteX1396" fmla="*/ 4775828 w 16348919"/>
              <a:gd name="connsiteY1396" fmla="*/ 5255008 h 10285413"/>
              <a:gd name="connsiteX1397" fmla="*/ 4775828 w 16348919"/>
              <a:gd name="connsiteY1397" fmla="*/ 5274741 h 10285413"/>
              <a:gd name="connsiteX1398" fmla="*/ 4756094 w 16348919"/>
              <a:gd name="connsiteY1398" fmla="*/ 5274741 h 10285413"/>
              <a:gd name="connsiteX1399" fmla="*/ 4756094 w 16348919"/>
              <a:gd name="connsiteY1399" fmla="*/ 5255008 h 10285413"/>
              <a:gd name="connsiteX1400" fmla="*/ 5506016 w 16348919"/>
              <a:gd name="connsiteY1400" fmla="*/ 5245139 h 10285413"/>
              <a:gd name="connsiteX1401" fmla="*/ 5486283 w 16348919"/>
              <a:gd name="connsiteY1401" fmla="*/ 5255008 h 10285413"/>
              <a:gd name="connsiteX1402" fmla="*/ 5506016 w 16348919"/>
              <a:gd name="connsiteY1402" fmla="*/ 5274741 h 10285413"/>
              <a:gd name="connsiteX1403" fmla="*/ 5545486 w 16348919"/>
              <a:gd name="connsiteY1403" fmla="*/ 5294478 h 10285413"/>
              <a:gd name="connsiteX1404" fmla="*/ 5614558 w 16348919"/>
              <a:gd name="connsiteY1404" fmla="*/ 5304345 h 10285413"/>
              <a:gd name="connsiteX1405" fmla="*/ 5614558 w 16348919"/>
              <a:gd name="connsiteY1405" fmla="*/ 5284610 h 10285413"/>
              <a:gd name="connsiteX1406" fmla="*/ 5575088 w 16348919"/>
              <a:gd name="connsiteY1406" fmla="*/ 5284610 h 10285413"/>
              <a:gd name="connsiteX1407" fmla="*/ 5545486 w 16348919"/>
              <a:gd name="connsiteY1407" fmla="*/ 5255008 h 10285413"/>
              <a:gd name="connsiteX1408" fmla="*/ 5535618 w 16348919"/>
              <a:gd name="connsiteY1408" fmla="*/ 5274741 h 10285413"/>
              <a:gd name="connsiteX1409" fmla="*/ 5525750 w 16348919"/>
              <a:gd name="connsiteY1409" fmla="*/ 5255008 h 10285413"/>
              <a:gd name="connsiteX1410" fmla="*/ 5506016 w 16348919"/>
              <a:gd name="connsiteY1410" fmla="*/ 5245139 h 10285413"/>
              <a:gd name="connsiteX1411" fmla="*/ 4854768 w 16348919"/>
              <a:gd name="connsiteY1411" fmla="*/ 5215537 h 10285413"/>
              <a:gd name="connsiteX1412" fmla="*/ 4854768 w 16348919"/>
              <a:gd name="connsiteY1412" fmla="*/ 5235274 h 10285413"/>
              <a:gd name="connsiteX1413" fmla="*/ 4874502 w 16348919"/>
              <a:gd name="connsiteY1413" fmla="*/ 5235274 h 10285413"/>
              <a:gd name="connsiteX1414" fmla="*/ 4864634 w 16348919"/>
              <a:gd name="connsiteY1414" fmla="*/ 5215537 h 10285413"/>
              <a:gd name="connsiteX1415" fmla="*/ 4854768 w 16348919"/>
              <a:gd name="connsiteY1415" fmla="*/ 5215537 h 10285413"/>
              <a:gd name="connsiteX1416" fmla="*/ 5032380 w 16348919"/>
              <a:gd name="connsiteY1416" fmla="*/ 5205672 h 10285413"/>
              <a:gd name="connsiteX1417" fmla="*/ 5032380 w 16348919"/>
              <a:gd name="connsiteY1417" fmla="*/ 5215537 h 10285413"/>
              <a:gd name="connsiteX1418" fmla="*/ 5042248 w 16348919"/>
              <a:gd name="connsiteY1418" fmla="*/ 5235274 h 10285413"/>
              <a:gd name="connsiteX1419" fmla="*/ 5052116 w 16348919"/>
              <a:gd name="connsiteY1419" fmla="*/ 5215537 h 10285413"/>
              <a:gd name="connsiteX1420" fmla="*/ 5032380 w 16348919"/>
              <a:gd name="connsiteY1420" fmla="*/ 5205672 h 10285413"/>
              <a:gd name="connsiteX1421" fmla="*/ 5227073 w 16348919"/>
              <a:gd name="connsiteY1421" fmla="*/ 5159254 h 10285413"/>
              <a:gd name="connsiteX1422" fmla="*/ 5217396 w 16348919"/>
              <a:gd name="connsiteY1422" fmla="*/ 5169901 h 10285413"/>
              <a:gd name="connsiteX1423" fmla="*/ 5215539 w 16348919"/>
              <a:gd name="connsiteY1423" fmla="*/ 5170034 h 10285413"/>
              <a:gd name="connsiteX1424" fmla="*/ 5221095 w 16348919"/>
              <a:gd name="connsiteY1424" fmla="*/ 5160034 h 10285413"/>
              <a:gd name="connsiteX1425" fmla="*/ 5486283 w 16348919"/>
              <a:gd name="connsiteY1425" fmla="*/ 5136600 h 10285413"/>
              <a:gd name="connsiteX1426" fmla="*/ 5466546 w 16348919"/>
              <a:gd name="connsiteY1426" fmla="*/ 5156334 h 10285413"/>
              <a:gd name="connsiteX1427" fmla="*/ 5486283 w 16348919"/>
              <a:gd name="connsiteY1427" fmla="*/ 5176068 h 10285413"/>
              <a:gd name="connsiteX1428" fmla="*/ 5506016 w 16348919"/>
              <a:gd name="connsiteY1428" fmla="*/ 5195803 h 10285413"/>
              <a:gd name="connsiteX1429" fmla="*/ 5525750 w 16348919"/>
              <a:gd name="connsiteY1429" fmla="*/ 5215537 h 10285413"/>
              <a:gd name="connsiteX1430" fmla="*/ 5565220 w 16348919"/>
              <a:gd name="connsiteY1430" fmla="*/ 5215537 h 10285413"/>
              <a:gd name="connsiteX1431" fmla="*/ 5624427 w 16348919"/>
              <a:gd name="connsiteY1431" fmla="*/ 5245139 h 10285413"/>
              <a:gd name="connsiteX1432" fmla="*/ 5683630 w 16348919"/>
              <a:gd name="connsiteY1432" fmla="*/ 5274741 h 10285413"/>
              <a:gd name="connsiteX1433" fmla="*/ 5782305 w 16348919"/>
              <a:gd name="connsiteY1433" fmla="*/ 5294478 h 10285413"/>
              <a:gd name="connsiteX1434" fmla="*/ 5802038 w 16348919"/>
              <a:gd name="connsiteY1434" fmla="*/ 5304345 h 10285413"/>
              <a:gd name="connsiteX1435" fmla="*/ 5811906 w 16348919"/>
              <a:gd name="connsiteY1435" fmla="*/ 5314212 h 10285413"/>
              <a:gd name="connsiteX1436" fmla="*/ 5831640 w 16348919"/>
              <a:gd name="connsiteY1436" fmla="*/ 5324080 h 10285413"/>
              <a:gd name="connsiteX1437" fmla="*/ 5851377 w 16348919"/>
              <a:gd name="connsiteY1437" fmla="*/ 5333947 h 10285413"/>
              <a:gd name="connsiteX1438" fmla="*/ 5861245 w 16348919"/>
              <a:gd name="connsiteY1438" fmla="*/ 5333947 h 10285413"/>
              <a:gd name="connsiteX1439" fmla="*/ 5871110 w 16348919"/>
              <a:gd name="connsiteY1439" fmla="*/ 5343814 h 10285413"/>
              <a:gd name="connsiteX1440" fmla="*/ 5900711 w 16348919"/>
              <a:gd name="connsiteY1440" fmla="*/ 5363549 h 10285413"/>
              <a:gd name="connsiteX1441" fmla="*/ 5940182 w 16348919"/>
              <a:gd name="connsiteY1441" fmla="*/ 5373416 h 10285413"/>
              <a:gd name="connsiteX1442" fmla="*/ 5920449 w 16348919"/>
              <a:gd name="connsiteY1442" fmla="*/ 5353681 h 10285413"/>
              <a:gd name="connsiteX1443" fmla="*/ 5910581 w 16348919"/>
              <a:gd name="connsiteY1443" fmla="*/ 5343814 h 10285413"/>
              <a:gd name="connsiteX1444" fmla="*/ 5890844 w 16348919"/>
              <a:gd name="connsiteY1444" fmla="*/ 5324080 h 10285413"/>
              <a:gd name="connsiteX1445" fmla="*/ 5871110 w 16348919"/>
              <a:gd name="connsiteY1445" fmla="*/ 5304345 h 10285413"/>
              <a:gd name="connsiteX1446" fmla="*/ 5851377 w 16348919"/>
              <a:gd name="connsiteY1446" fmla="*/ 5294478 h 10285413"/>
              <a:gd name="connsiteX1447" fmla="*/ 5841508 w 16348919"/>
              <a:gd name="connsiteY1447" fmla="*/ 5294478 h 10285413"/>
              <a:gd name="connsiteX1448" fmla="*/ 5841508 w 16348919"/>
              <a:gd name="connsiteY1448" fmla="*/ 5274741 h 10285413"/>
              <a:gd name="connsiteX1449" fmla="*/ 5821774 w 16348919"/>
              <a:gd name="connsiteY1449" fmla="*/ 5274741 h 10285413"/>
              <a:gd name="connsiteX1450" fmla="*/ 5723101 w 16348919"/>
              <a:gd name="connsiteY1450" fmla="*/ 5215537 h 10285413"/>
              <a:gd name="connsiteX1451" fmla="*/ 5683630 w 16348919"/>
              <a:gd name="connsiteY1451" fmla="*/ 5205672 h 10285413"/>
              <a:gd name="connsiteX1452" fmla="*/ 5644159 w 16348919"/>
              <a:gd name="connsiteY1452" fmla="*/ 5235274 h 10285413"/>
              <a:gd name="connsiteX1453" fmla="*/ 5624427 w 16348919"/>
              <a:gd name="connsiteY1453" fmla="*/ 5195803 h 10285413"/>
              <a:gd name="connsiteX1454" fmla="*/ 5604690 w 16348919"/>
              <a:gd name="connsiteY1454" fmla="*/ 5195803 h 10285413"/>
              <a:gd name="connsiteX1455" fmla="*/ 5584953 w 16348919"/>
              <a:gd name="connsiteY1455" fmla="*/ 5176068 h 10285413"/>
              <a:gd name="connsiteX1456" fmla="*/ 5506016 w 16348919"/>
              <a:gd name="connsiteY1456" fmla="*/ 5136600 h 10285413"/>
              <a:gd name="connsiteX1457" fmla="*/ 5111320 w 16348919"/>
              <a:gd name="connsiteY1457" fmla="*/ 5116864 h 10285413"/>
              <a:gd name="connsiteX1458" fmla="*/ 5150790 w 16348919"/>
              <a:gd name="connsiteY1458" fmla="*/ 5136600 h 10285413"/>
              <a:gd name="connsiteX1459" fmla="*/ 5200125 w 16348919"/>
              <a:gd name="connsiteY1459" fmla="*/ 5171135 h 10285413"/>
              <a:gd name="connsiteX1460" fmla="*/ 5215539 w 16348919"/>
              <a:gd name="connsiteY1460" fmla="*/ 5170034 h 10285413"/>
              <a:gd name="connsiteX1461" fmla="*/ 5214927 w 16348919"/>
              <a:gd name="connsiteY1461" fmla="*/ 5171135 h 10285413"/>
              <a:gd name="connsiteX1462" fmla="*/ 5269198 w 16348919"/>
              <a:gd name="connsiteY1462" fmla="*/ 5215537 h 10285413"/>
              <a:gd name="connsiteX1463" fmla="*/ 5367872 w 16348919"/>
              <a:gd name="connsiteY1463" fmla="*/ 5215537 h 10285413"/>
              <a:gd name="connsiteX1464" fmla="*/ 5348138 w 16348919"/>
              <a:gd name="connsiteY1464" fmla="*/ 5195803 h 10285413"/>
              <a:gd name="connsiteX1465" fmla="*/ 5328405 w 16348919"/>
              <a:gd name="connsiteY1465" fmla="*/ 5185936 h 10285413"/>
              <a:gd name="connsiteX1466" fmla="*/ 5328405 w 16348919"/>
              <a:gd name="connsiteY1466" fmla="*/ 5176068 h 10285413"/>
              <a:gd name="connsiteX1467" fmla="*/ 5328405 w 16348919"/>
              <a:gd name="connsiteY1467" fmla="*/ 5156334 h 10285413"/>
              <a:gd name="connsiteX1468" fmla="*/ 5308668 w 16348919"/>
              <a:gd name="connsiteY1468" fmla="*/ 5176068 h 10285413"/>
              <a:gd name="connsiteX1469" fmla="*/ 5288934 w 16348919"/>
              <a:gd name="connsiteY1469" fmla="*/ 5176068 h 10285413"/>
              <a:gd name="connsiteX1470" fmla="*/ 5288934 w 16348919"/>
              <a:gd name="connsiteY1470" fmla="*/ 5156334 h 10285413"/>
              <a:gd name="connsiteX1471" fmla="*/ 5288934 w 16348919"/>
              <a:gd name="connsiteY1471" fmla="*/ 5136600 h 10285413"/>
              <a:gd name="connsiteX1472" fmla="*/ 5269198 w 16348919"/>
              <a:gd name="connsiteY1472" fmla="*/ 5156334 h 10285413"/>
              <a:gd name="connsiteX1473" fmla="*/ 5249463 w 16348919"/>
              <a:gd name="connsiteY1473" fmla="*/ 5156334 h 10285413"/>
              <a:gd name="connsiteX1474" fmla="*/ 5227073 w 16348919"/>
              <a:gd name="connsiteY1474" fmla="*/ 5159254 h 10285413"/>
              <a:gd name="connsiteX1475" fmla="*/ 5229727 w 16348919"/>
              <a:gd name="connsiteY1475" fmla="*/ 5156334 h 10285413"/>
              <a:gd name="connsiteX1476" fmla="*/ 5190260 w 16348919"/>
              <a:gd name="connsiteY1476" fmla="*/ 5136600 h 10285413"/>
              <a:gd name="connsiteX1477" fmla="*/ 5150790 w 16348919"/>
              <a:gd name="connsiteY1477" fmla="*/ 5126732 h 10285413"/>
              <a:gd name="connsiteX1478" fmla="*/ 5111320 w 16348919"/>
              <a:gd name="connsiteY1478" fmla="*/ 5116864 h 10285413"/>
              <a:gd name="connsiteX1479" fmla="*/ 4874502 w 16348919"/>
              <a:gd name="connsiteY1479" fmla="*/ 5097130 h 10285413"/>
              <a:gd name="connsiteX1480" fmla="*/ 4933705 w 16348919"/>
              <a:gd name="connsiteY1480" fmla="*/ 5116864 h 10285413"/>
              <a:gd name="connsiteX1481" fmla="*/ 4953442 w 16348919"/>
              <a:gd name="connsiteY1481" fmla="*/ 5136600 h 10285413"/>
              <a:gd name="connsiteX1482" fmla="*/ 4973176 w 16348919"/>
              <a:gd name="connsiteY1482" fmla="*/ 5146466 h 10285413"/>
              <a:gd name="connsiteX1483" fmla="*/ 4973176 w 16348919"/>
              <a:gd name="connsiteY1483" fmla="*/ 5116864 h 10285413"/>
              <a:gd name="connsiteX1484" fmla="*/ 4953442 w 16348919"/>
              <a:gd name="connsiteY1484" fmla="*/ 5106995 h 10285413"/>
              <a:gd name="connsiteX1485" fmla="*/ 4913972 w 16348919"/>
              <a:gd name="connsiteY1485" fmla="*/ 5097130 h 10285413"/>
              <a:gd name="connsiteX1486" fmla="*/ 5283998 w 16348919"/>
              <a:gd name="connsiteY1486" fmla="*/ 5087261 h 10285413"/>
              <a:gd name="connsiteX1487" fmla="*/ 5269198 w 16348919"/>
              <a:gd name="connsiteY1487" fmla="*/ 5097130 h 10285413"/>
              <a:gd name="connsiteX1488" fmla="*/ 5288934 w 16348919"/>
              <a:gd name="connsiteY1488" fmla="*/ 5116864 h 10285413"/>
              <a:gd name="connsiteX1489" fmla="*/ 5298800 w 16348919"/>
              <a:gd name="connsiteY1489" fmla="*/ 5116864 h 10285413"/>
              <a:gd name="connsiteX1490" fmla="*/ 5328405 w 16348919"/>
              <a:gd name="connsiteY1490" fmla="*/ 5136600 h 10285413"/>
              <a:gd name="connsiteX1491" fmla="*/ 5427075 w 16348919"/>
              <a:gd name="connsiteY1491" fmla="*/ 5156334 h 10285413"/>
              <a:gd name="connsiteX1492" fmla="*/ 5446812 w 16348919"/>
              <a:gd name="connsiteY1492" fmla="*/ 5156334 h 10285413"/>
              <a:gd name="connsiteX1493" fmla="*/ 5328405 w 16348919"/>
              <a:gd name="connsiteY1493" fmla="*/ 5097130 h 10285413"/>
              <a:gd name="connsiteX1494" fmla="*/ 5283998 w 16348919"/>
              <a:gd name="connsiteY1494" fmla="*/ 5087261 h 10285413"/>
              <a:gd name="connsiteX1495" fmla="*/ 5047181 w 16348919"/>
              <a:gd name="connsiteY1495" fmla="*/ 5084796 h 10285413"/>
              <a:gd name="connsiteX1496" fmla="*/ 5032380 w 16348919"/>
              <a:gd name="connsiteY1496" fmla="*/ 5087261 h 10285413"/>
              <a:gd name="connsiteX1497" fmla="*/ 5012646 w 16348919"/>
              <a:gd name="connsiteY1497" fmla="*/ 5106995 h 10285413"/>
              <a:gd name="connsiteX1498" fmla="*/ 5032380 w 16348919"/>
              <a:gd name="connsiteY1498" fmla="*/ 5116864 h 10285413"/>
              <a:gd name="connsiteX1499" fmla="*/ 5052116 w 16348919"/>
              <a:gd name="connsiteY1499" fmla="*/ 5097130 h 10285413"/>
              <a:gd name="connsiteX1500" fmla="*/ 5047181 w 16348919"/>
              <a:gd name="connsiteY1500" fmla="*/ 5084796 h 10285413"/>
              <a:gd name="connsiteX1501" fmla="*/ 5170524 w 16348919"/>
              <a:gd name="connsiteY1501" fmla="*/ 5077393 h 10285413"/>
              <a:gd name="connsiteX1502" fmla="*/ 5170524 w 16348919"/>
              <a:gd name="connsiteY1502" fmla="*/ 5097130 h 10285413"/>
              <a:gd name="connsiteX1503" fmla="*/ 5190260 w 16348919"/>
              <a:gd name="connsiteY1503" fmla="*/ 5097130 h 10285413"/>
              <a:gd name="connsiteX1504" fmla="*/ 5170524 w 16348919"/>
              <a:gd name="connsiteY1504" fmla="*/ 5077393 h 10285413"/>
              <a:gd name="connsiteX1505" fmla="*/ 4756094 w 16348919"/>
              <a:gd name="connsiteY1505" fmla="*/ 5077393 h 10285413"/>
              <a:gd name="connsiteX1506" fmla="*/ 4775828 w 16348919"/>
              <a:gd name="connsiteY1506" fmla="*/ 5077393 h 10285413"/>
              <a:gd name="connsiteX1507" fmla="*/ 4765960 w 16348919"/>
              <a:gd name="connsiteY1507" fmla="*/ 5097130 h 10285413"/>
              <a:gd name="connsiteX1508" fmla="*/ 4756094 w 16348919"/>
              <a:gd name="connsiteY1508" fmla="*/ 5077393 h 10285413"/>
              <a:gd name="connsiteX1509" fmla="*/ 5387607 w 16348919"/>
              <a:gd name="connsiteY1509" fmla="*/ 5057659 h 10285413"/>
              <a:gd name="connsiteX1510" fmla="*/ 5367872 w 16348919"/>
              <a:gd name="connsiteY1510" fmla="*/ 5077393 h 10285413"/>
              <a:gd name="connsiteX1511" fmla="*/ 5407342 w 16348919"/>
              <a:gd name="connsiteY1511" fmla="*/ 5077393 h 10285413"/>
              <a:gd name="connsiteX1512" fmla="*/ 5209994 w 16348919"/>
              <a:gd name="connsiteY1512" fmla="*/ 5018190 h 10285413"/>
              <a:gd name="connsiteX1513" fmla="*/ 5229727 w 16348919"/>
              <a:gd name="connsiteY1513" fmla="*/ 5037925 h 10285413"/>
              <a:gd name="connsiteX1514" fmla="*/ 5229727 w 16348919"/>
              <a:gd name="connsiteY1514" fmla="*/ 5018190 h 10285413"/>
              <a:gd name="connsiteX1515" fmla="*/ 5209994 w 16348919"/>
              <a:gd name="connsiteY1515" fmla="*/ 5018190 h 10285413"/>
              <a:gd name="connsiteX1516" fmla="*/ 5624427 w 16348919"/>
              <a:gd name="connsiteY1516" fmla="*/ 4998456 h 10285413"/>
              <a:gd name="connsiteX1517" fmla="*/ 5703364 w 16348919"/>
              <a:gd name="connsiteY1517" fmla="*/ 5037925 h 10285413"/>
              <a:gd name="connsiteX1518" fmla="*/ 5742834 w 16348919"/>
              <a:gd name="connsiteY1518" fmla="*/ 5057659 h 10285413"/>
              <a:gd name="connsiteX1519" fmla="*/ 5782305 w 16348919"/>
              <a:gd name="connsiteY1519" fmla="*/ 5077393 h 10285413"/>
              <a:gd name="connsiteX1520" fmla="*/ 5762568 w 16348919"/>
              <a:gd name="connsiteY1520" fmla="*/ 5057659 h 10285413"/>
              <a:gd name="connsiteX1521" fmla="*/ 5723101 w 16348919"/>
              <a:gd name="connsiteY1521" fmla="*/ 5037925 h 10285413"/>
              <a:gd name="connsiteX1522" fmla="*/ 5703364 w 16348919"/>
              <a:gd name="connsiteY1522" fmla="*/ 5028057 h 10285413"/>
              <a:gd name="connsiteX1523" fmla="*/ 5683630 w 16348919"/>
              <a:gd name="connsiteY1523" fmla="*/ 5018190 h 10285413"/>
              <a:gd name="connsiteX1524" fmla="*/ 4953442 w 16348919"/>
              <a:gd name="connsiteY1524" fmla="*/ 4998456 h 10285413"/>
              <a:gd name="connsiteX1525" fmla="*/ 4983044 w 16348919"/>
              <a:gd name="connsiteY1525" fmla="*/ 4998456 h 10285413"/>
              <a:gd name="connsiteX1526" fmla="*/ 4983044 w 16348919"/>
              <a:gd name="connsiteY1526" fmla="*/ 5018190 h 10285413"/>
              <a:gd name="connsiteX1527" fmla="*/ 4953442 w 16348919"/>
              <a:gd name="connsiteY1527" fmla="*/ 5018190 h 10285413"/>
              <a:gd name="connsiteX1528" fmla="*/ 4953442 w 16348919"/>
              <a:gd name="connsiteY1528" fmla="*/ 4998456 h 10285413"/>
              <a:gd name="connsiteX1529" fmla="*/ 4341662 w 16348919"/>
              <a:gd name="connsiteY1529" fmla="*/ 4998456 h 10285413"/>
              <a:gd name="connsiteX1530" fmla="*/ 4410733 w 16348919"/>
              <a:gd name="connsiteY1530" fmla="*/ 5008322 h 10285413"/>
              <a:gd name="connsiteX1531" fmla="*/ 4469938 w 16348919"/>
              <a:gd name="connsiteY1531" fmla="*/ 5028057 h 10285413"/>
              <a:gd name="connsiteX1532" fmla="*/ 4499540 w 16348919"/>
              <a:gd name="connsiteY1532" fmla="*/ 5018190 h 10285413"/>
              <a:gd name="connsiteX1533" fmla="*/ 4519276 w 16348919"/>
              <a:gd name="connsiteY1533" fmla="*/ 5018190 h 10285413"/>
              <a:gd name="connsiteX1534" fmla="*/ 4558745 w 16348919"/>
              <a:gd name="connsiteY1534" fmla="*/ 4998456 h 10285413"/>
              <a:gd name="connsiteX1535" fmla="*/ 4598214 w 16348919"/>
              <a:gd name="connsiteY1535" fmla="*/ 4998456 h 10285413"/>
              <a:gd name="connsiteX1536" fmla="*/ 4598214 w 16348919"/>
              <a:gd name="connsiteY1536" fmla="*/ 5018190 h 10285413"/>
              <a:gd name="connsiteX1537" fmla="*/ 4617950 w 16348919"/>
              <a:gd name="connsiteY1537" fmla="*/ 5037925 h 10285413"/>
              <a:gd name="connsiteX1538" fmla="*/ 4598214 w 16348919"/>
              <a:gd name="connsiteY1538" fmla="*/ 5037925 h 10285413"/>
              <a:gd name="connsiteX1539" fmla="*/ 4588348 w 16348919"/>
              <a:gd name="connsiteY1539" fmla="*/ 5037925 h 10285413"/>
              <a:gd name="connsiteX1540" fmla="*/ 4578479 w 16348919"/>
              <a:gd name="connsiteY1540" fmla="*/ 5018190 h 10285413"/>
              <a:gd name="connsiteX1541" fmla="*/ 4539009 w 16348919"/>
              <a:gd name="connsiteY1541" fmla="*/ 5018190 h 10285413"/>
              <a:gd name="connsiteX1542" fmla="*/ 4499540 w 16348919"/>
              <a:gd name="connsiteY1542" fmla="*/ 5057659 h 10285413"/>
              <a:gd name="connsiteX1543" fmla="*/ 4479805 w 16348919"/>
              <a:gd name="connsiteY1543" fmla="*/ 5057659 h 10285413"/>
              <a:gd name="connsiteX1544" fmla="*/ 4479805 w 16348919"/>
              <a:gd name="connsiteY1544" fmla="*/ 5037925 h 10285413"/>
              <a:gd name="connsiteX1545" fmla="*/ 4440336 w 16348919"/>
              <a:gd name="connsiteY1545" fmla="*/ 5037925 h 10285413"/>
              <a:gd name="connsiteX1546" fmla="*/ 4361394 w 16348919"/>
              <a:gd name="connsiteY1546" fmla="*/ 5018190 h 10285413"/>
              <a:gd name="connsiteX1547" fmla="*/ 5584953 w 16348919"/>
              <a:gd name="connsiteY1547" fmla="*/ 4978720 h 10285413"/>
              <a:gd name="connsiteX1548" fmla="*/ 5604690 w 16348919"/>
              <a:gd name="connsiteY1548" fmla="*/ 4998456 h 10285413"/>
              <a:gd name="connsiteX1549" fmla="*/ 5604690 w 16348919"/>
              <a:gd name="connsiteY1549" fmla="*/ 4978720 h 10285413"/>
              <a:gd name="connsiteX1550" fmla="*/ 5584953 w 16348919"/>
              <a:gd name="connsiteY1550" fmla="*/ 4978720 h 10285413"/>
              <a:gd name="connsiteX1551" fmla="*/ 4884370 w 16348919"/>
              <a:gd name="connsiteY1551" fmla="*/ 4978720 h 10285413"/>
              <a:gd name="connsiteX1552" fmla="*/ 4874502 w 16348919"/>
              <a:gd name="connsiteY1552" fmla="*/ 4998456 h 10285413"/>
              <a:gd name="connsiteX1553" fmla="*/ 4884370 w 16348919"/>
              <a:gd name="connsiteY1553" fmla="*/ 5028057 h 10285413"/>
              <a:gd name="connsiteX1554" fmla="*/ 4913972 w 16348919"/>
              <a:gd name="connsiteY1554" fmla="*/ 5037925 h 10285413"/>
              <a:gd name="connsiteX1555" fmla="*/ 4953442 w 16348919"/>
              <a:gd name="connsiteY1555" fmla="*/ 5057659 h 10285413"/>
              <a:gd name="connsiteX1556" fmla="*/ 4983044 w 16348919"/>
              <a:gd name="connsiteY1556" fmla="*/ 5077393 h 10285413"/>
              <a:gd name="connsiteX1557" fmla="*/ 4992911 w 16348919"/>
              <a:gd name="connsiteY1557" fmla="*/ 5077393 h 10285413"/>
              <a:gd name="connsiteX1558" fmla="*/ 5012646 w 16348919"/>
              <a:gd name="connsiteY1558" fmla="*/ 5057659 h 10285413"/>
              <a:gd name="connsiteX1559" fmla="*/ 5052116 w 16348919"/>
              <a:gd name="connsiteY1559" fmla="*/ 5057659 h 10285413"/>
              <a:gd name="connsiteX1560" fmla="*/ 5042248 w 16348919"/>
              <a:gd name="connsiteY1560" fmla="*/ 5028057 h 10285413"/>
              <a:gd name="connsiteX1561" fmla="*/ 5071849 w 16348919"/>
              <a:gd name="connsiteY1561" fmla="*/ 5037925 h 10285413"/>
              <a:gd name="connsiteX1562" fmla="*/ 5111320 w 16348919"/>
              <a:gd name="connsiteY1562" fmla="*/ 5067528 h 10285413"/>
              <a:gd name="connsiteX1563" fmla="*/ 5150790 w 16348919"/>
              <a:gd name="connsiteY1563" fmla="*/ 5067528 h 10285413"/>
              <a:gd name="connsiteX1564" fmla="*/ 5209994 w 16348919"/>
              <a:gd name="connsiteY1564" fmla="*/ 5077393 h 10285413"/>
              <a:gd name="connsiteX1565" fmla="*/ 5249463 w 16348919"/>
              <a:gd name="connsiteY1565" fmla="*/ 5077393 h 10285413"/>
              <a:gd name="connsiteX1566" fmla="*/ 5190260 w 16348919"/>
              <a:gd name="connsiteY1566" fmla="*/ 5057659 h 10285413"/>
              <a:gd name="connsiteX1567" fmla="*/ 5131053 w 16348919"/>
              <a:gd name="connsiteY1567" fmla="*/ 5018190 h 10285413"/>
              <a:gd name="connsiteX1568" fmla="*/ 5091586 w 16348919"/>
              <a:gd name="connsiteY1568" fmla="*/ 4998456 h 10285413"/>
              <a:gd name="connsiteX1569" fmla="*/ 5012646 w 16348919"/>
              <a:gd name="connsiteY1569" fmla="*/ 4978720 h 10285413"/>
              <a:gd name="connsiteX1570" fmla="*/ 4953442 w 16348919"/>
              <a:gd name="connsiteY1570" fmla="*/ 4978720 h 10285413"/>
              <a:gd name="connsiteX1571" fmla="*/ 4913972 w 16348919"/>
              <a:gd name="connsiteY1571" fmla="*/ 4978720 h 10285413"/>
              <a:gd name="connsiteX1572" fmla="*/ 4884370 w 16348919"/>
              <a:gd name="connsiteY1572" fmla="*/ 4978720 h 10285413"/>
              <a:gd name="connsiteX1573" fmla="*/ 4262724 w 16348919"/>
              <a:gd name="connsiteY1573" fmla="*/ 4978720 h 10285413"/>
              <a:gd name="connsiteX1574" fmla="*/ 4282457 w 16348919"/>
              <a:gd name="connsiteY1574" fmla="*/ 4978720 h 10285413"/>
              <a:gd name="connsiteX1575" fmla="*/ 4282457 w 16348919"/>
              <a:gd name="connsiteY1575" fmla="*/ 4998456 h 10285413"/>
              <a:gd name="connsiteX1576" fmla="*/ 4696888 w 16348919"/>
              <a:gd name="connsiteY1576" fmla="*/ 4939252 h 10285413"/>
              <a:gd name="connsiteX1577" fmla="*/ 4696888 w 16348919"/>
              <a:gd name="connsiteY1577" fmla="*/ 4949117 h 10285413"/>
              <a:gd name="connsiteX1578" fmla="*/ 4716624 w 16348919"/>
              <a:gd name="connsiteY1578" fmla="*/ 4958986 h 10285413"/>
              <a:gd name="connsiteX1579" fmla="*/ 4736358 w 16348919"/>
              <a:gd name="connsiteY1579" fmla="*/ 4958986 h 10285413"/>
              <a:gd name="connsiteX1580" fmla="*/ 4716624 w 16348919"/>
              <a:gd name="connsiteY1580" fmla="*/ 4939252 h 10285413"/>
              <a:gd name="connsiteX1581" fmla="*/ 4696888 w 16348919"/>
              <a:gd name="connsiteY1581" fmla="*/ 4939252 h 10285413"/>
              <a:gd name="connsiteX1582" fmla="*/ 5802038 w 16348919"/>
              <a:gd name="connsiteY1582" fmla="*/ 4919515 h 10285413"/>
              <a:gd name="connsiteX1583" fmla="*/ 5821774 w 16348919"/>
              <a:gd name="connsiteY1583" fmla="*/ 4939252 h 10285413"/>
              <a:gd name="connsiteX1584" fmla="*/ 5821774 w 16348919"/>
              <a:gd name="connsiteY1584" fmla="*/ 4919515 h 10285413"/>
              <a:gd name="connsiteX1585" fmla="*/ 5802038 w 16348919"/>
              <a:gd name="connsiteY1585" fmla="*/ 4919515 h 10285413"/>
              <a:gd name="connsiteX1586" fmla="*/ 5032380 w 16348919"/>
              <a:gd name="connsiteY1586" fmla="*/ 4919515 h 10285413"/>
              <a:gd name="connsiteX1587" fmla="*/ 5052116 w 16348919"/>
              <a:gd name="connsiteY1587" fmla="*/ 4939252 h 10285413"/>
              <a:gd name="connsiteX1588" fmla="*/ 5071849 w 16348919"/>
              <a:gd name="connsiteY1588" fmla="*/ 4919515 h 10285413"/>
              <a:gd name="connsiteX1589" fmla="*/ 5032380 w 16348919"/>
              <a:gd name="connsiteY1589" fmla="*/ 4919515 h 10285413"/>
              <a:gd name="connsiteX1590" fmla="*/ 4558745 w 16348919"/>
              <a:gd name="connsiteY1590" fmla="*/ 4919515 h 10285413"/>
              <a:gd name="connsiteX1591" fmla="*/ 4578479 w 16348919"/>
              <a:gd name="connsiteY1591" fmla="*/ 4939252 h 10285413"/>
              <a:gd name="connsiteX1592" fmla="*/ 4558745 w 16348919"/>
              <a:gd name="connsiteY1592" fmla="*/ 4958986 h 10285413"/>
              <a:gd name="connsiteX1593" fmla="*/ 4558745 w 16348919"/>
              <a:gd name="connsiteY1593" fmla="*/ 4939252 h 10285413"/>
              <a:gd name="connsiteX1594" fmla="*/ 4558745 w 16348919"/>
              <a:gd name="connsiteY1594" fmla="*/ 4919515 h 10285413"/>
              <a:gd name="connsiteX1595" fmla="*/ 5308668 w 16348919"/>
              <a:gd name="connsiteY1595" fmla="*/ 4899781 h 10285413"/>
              <a:gd name="connsiteX1596" fmla="*/ 5348138 w 16348919"/>
              <a:gd name="connsiteY1596" fmla="*/ 4919515 h 10285413"/>
              <a:gd name="connsiteX1597" fmla="*/ 5427075 w 16348919"/>
              <a:gd name="connsiteY1597" fmla="*/ 4919515 h 10285413"/>
              <a:gd name="connsiteX1598" fmla="*/ 4499540 w 16348919"/>
              <a:gd name="connsiteY1598" fmla="*/ 4880046 h 10285413"/>
              <a:gd name="connsiteX1599" fmla="*/ 4499540 w 16348919"/>
              <a:gd name="connsiteY1599" fmla="*/ 4899781 h 10285413"/>
              <a:gd name="connsiteX1600" fmla="*/ 4479805 w 16348919"/>
              <a:gd name="connsiteY1600" fmla="*/ 4919515 h 10285413"/>
              <a:gd name="connsiteX1601" fmla="*/ 4479805 w 16348919"/>
              <a:gd name="connsiteY1601" fmla="*/ 4899781 h 10285413"/>
              <a:gd name="connsiteX1602" fmla="*/ 4489674 w 16348919"/>
              <a:gd name="connsiteY1602" fmla="*/ 4889913 h 10285413"/>
              <a:gd name="connsiteX1603" fmla="*/ 4499540 w 16348919"/>
              <a:gd name="connsiteY1603" fmla="*/ 4880046 h 10285413"/>
              <a:gd name="connsiteX1604" fmla="*/ 5209994 w 16348919"/>
              <a:gd name="connsiteY1604" fmla="*/ 4860312 h 10285413"/>
              <a:gd name="connsiteX1605" fmla="*/ 5209994 w 16348919"/>
              <a:gd name="connsiteY1605" fmla="*/ 4880046 h 10285413"/>
              <a:gd name="connsiteX1606" fmla="*/ 5229727 w 16348919"/>
              <a:gd name="connsiteY1606" fmla="*/ 4860312 h 10285413"/>
              <a:gd name="connsiteX1607" fmla="*/ 5209994 w 16348919"/>
              <a:gd name="connsiteY1607" fmla="*/ 4860312 h 10285413"/>
              <a:gd name="connsiteX1608" fmla="*/ 4874502 w 16348919"/>
              <a:gd name="connsiteY1608" fmla="*/ 4860312 h 10285413"/>
              <a:gd name="connsiteX1609" fmla="*/ 4874502 w 16348919"/>
              <a:gd name="connsiteY1609" fmla="*/ 4880046 h 10285413"/>
              <a:gd name="connsiteX1610" fmla="*/ 4913972 w 16348919"/>
              <a:gd name="connsiteY1610" fmla="*/ 4899781 h 10285413"/>
              <a:gd name="connsiteX1611" fmla="*/ 4933705 w 16348919"/>
              <a:gd name="connsiteY1611" fmla="*/ 4899781 h 10285413"/>
              <a:gd name="connsiteX1612" fmla="*/ 4933705 w 16348919"/>
              <a:gd name="connsiteY1612" fmla="*/ 4939252 h 10285413"/>
              <a:gd name="connsiteX1613" fmla="*/ 4953442 w 16348919"/>
              <a:gd name="connsiteY1613" fmla="*/ 4929384 h 10285413"/>
              <a:gd name="connsiteX1614" fmla="*/ 4973176 w 16348919"/>
              <a:gd name="connsiteY1614" fmla="*/ 4919515 h 10285413"/>
              <a:gd name="connsiteX1615" fmla="*/ 4992911 w 16348919"/>
              <a:gd name="connsiteY1615" fmla="*/ 4919515 h 10285413"/>
              <a:gd name="connsiteX1616" fmla="*/ 4943573 w 16348919"/>
              <a:gd name="connsiteY1616" fmla="*/ 4880046 h 10285413"/>
              <a:gd name="connsiteX1617" fmla="*/ 4874502 w 16348919"/>
              <a:gd name="connsiteY1617" fmla="*/ 4860312 h 10285413"/>
              <a:gd name="connsiteX1618" fmla="*/ 5782305 w 16348919"/>
              <a:gd name="connsiteY1618" fmla="*/ 4801108 h 10285413"/>
              <a:gd name="connsiteX1619" fmla="*/ 5782305 w 16348919"/>
              <a:gd name="connsiteY1619" fmla="*/ 4820842 h 10285413"/>
              <a:gd name="connsiteX1620" fmla="*/ 5802038 w 16348919"/>
              <a:gd name="connsiteY1620" fmla="*/ 4820842 h 10285413"/>
              <a:gd name="connsiteX1621" fmla="*/ 5792170 w 16348919"/>
              <a:gd name="connsiteY1621" fmla="*/ 4801108 h 10285413"/>
              <a:gd name="connsiteX1622" fmla="*/ 5782305 w 16348919"/>
              <a:gd name="connsiteY1622" fmla="*/ 4801108 h 10285413"/>
              <a:gd name="connsiteX1623" fmla="*/ 5131053 w 16348919"/>
              <a:gd name="connsiteY1623" fmla="*/ 4801108 h 10285413"/>
              <a:gd name="connsiteX1624" fmla="*/ 5131053 w 16348919"/>
              <a:gd name="connsiteY1624" fmla="*/ 4820842 h 10285413"/>
              <a:gd name="connsiteX1625" fmla="*/ 5150790 w 16348919"/>
              <a:gd name="connsiteY1625" fmla="*/ 4820842 h 10285413"/>
              <a:gd name="connsiteX1626" fmla="*/ 5140922 w 16348919"/>
              <a:gd name="connsiteY1626" fmla="*/ 4801108 h 10285413"/>
              <a:gd name="connsiteX1627" fmla="*/ 5131053 w 16348919"/>
              <a:gd name="connsiteY1627" fmla="*/ 4801108 h 10285413"/>
              <a:gd name="connsiteX1628" fmla="*/ 4756094 w 16348919"/>
              <a:gd name="connsiteY1628" fmla="*/ 4801108 h 10285413"/>
              <a:gd name="connsiteX1629" fmla="*/ 4756094 w 16348919"/>
              <a:gd name="connsiteY1629" fmla="*/ 4820842 h 10285413"/>
              <a:gd name="connsiteX1630" fmla="*/ 4775828 w 16348919"/>
              <a:gd name="connsiteY1630" fmla="*/ 4801108 h 10285413"/>
              <a:gd name="connsiteX1631" fmla="*/ 4756094 w 16348919"/>
              <a:gd name="connsiteY1631" fmla="*/ 4801108 h 10285413"/>
              <a:gd name="connsiteX1632" fmla="*/ 4731425 w 16348919"/>
              <a:gd name="connsiteY1632" fmla="*/ 4791243 h 10285413"/>
              <a:gd name="connsiteX1633" fmla="*/ 4716624 w 16348919"/>
              <a:gd name="connsiteY1633" fmla="*/ 4801108 h 10285413"/>
              <a:gd name="connsiteX1634" fmla="*/ 4736358 w 16348919"/>
              <a:gd name="connsiteY1634" fmla="*/ 4801108 h 10285413"/>
              <a:gd name="connsiteX1635" fmla="*/ 4731425 w 16348919"/>
              <a:gd name="connsiteY1635" fmla="*/ 4791243 h 10285413"/>
              <a:gd name="connsiteX1636" fmla="*/ 5308668 w 16348919"/>
              <a:gd name="connsiteY1636" fmla="*/ 4761637 h 10285413"/>
              <a:gd name="connsiteX1637" fmla="*/ 5308668 w 16348919"/>
              <a:gd name="connsiteY1637" fmla="*/ 4781371 h 10285413"/>
              <a:gd name="connsiteX1638" fmla="*/ 5328405 w 16348919"/>
              <a:gd name="connsiteY1638" fmla="*/ 4761637 h 10285413"/>
              <a:gd name="connsiteX1639" fmla="*/ 5308668 w 16348919"/>
              <a:gd name="connsiteY1639" fmla="*/ 4761637 h 10285413"/>
              <a:gd name="connsiteX1640" fmla="*/ 5195193 w 16348919"/>
              <a:gd name="connsiteY1640" fmla="*/ 4732035 h 10285413"/>
              <a:gd name="connsiteX1641" fmla="*/ 5190260 w 16348919"/>
              <a:gd name="connsiteY1641" fmla="*/ 4741902 h 10285413"/>
              <a:gd name="connsiteX1642" fmla="*/ 5200125 w 16348919"/>
              <a:gd name="connsiteY1642" fmla="*/ 4751769 h 10285413"/>
              <a:gd name="connsiteX1643" fmla="*/ 5209994 w 16348919"/>
              <a:gd name="connsiteY1643" fmla="*/ 4741902 h 10285413"/>
              <a:gd name="connsiteX1644" fmla="*/ 5195193 w 16348919"/>
              <a:gd name="connsiteY1644" fmla="*/ 4732035 h 10285413"/>
              <a:gd name="connsiteX1645" fmla="*/ 4810365 w 16348919"/>
              <a:gd name="connsiteY1645" fmla="*/ 4712301 h 10285413"/>
              <a:gd name="connsiteX1646" fmla="*/ 4795564 w 16348919"/>
              <a:gd name="connsiteY1646" fmla="*/ 4722168 h 10285413"/>
              <a:gd name="connsiteX1647" fmla="*/ 4815297 w 16348919"/>
              <a:gd name="connsiteY1647" fmla="*/ 4722168 h 10285413"/>
              <a:gd name="connsiteX1648" fmla="*/ 4810365 w 16348919"/>
              <a:gd name="connsiteY1648" fmla="*/ 4712301 h 10285413"/>
              <a:gd name="connsiteX1649" fmla="*/ 4420601 w 16348919"/>
              <a:gd name="connsiteY1649" fmla="*/ 4682698 h 10285413"/>
              <a:gd name="connsiteX1650" fmla="*/ 4499540 w 16348919"/>
              <a:gd name="connsiteY1650" fmla="*/ 4682698 h 10285413"/>
              <a:gd name="connsiteX1651" fmla="*/ 4539009 w 16348919"/>
              <a:gd name="connsiteY1651" fmla="*/ 4702433 h 10285413"/>
              <a:gd name="connsiteX1652" fmla="*/ 4361394 w 16348919"/>
              <a:gd name="connsiteY1652" fmla="*/ 4702433 h 10285413"/>
              <a:gd name="connsiteX1653" fmla="*/ 4854768 w 16348919"/>
              <a:gd name="connsiteY1653" fmla="*/ 4662964 h 10285413"/>
              <a:gd name="connsiteX1654" fmla="*/ 4894236 w 16348919"/>
              <a:gd name="connsiteY1654" fmla="*/ 4682698 h 10285413"/>
              <a:gd name="connsiteX1655" fmla="*/ 4913972 w 16348919"/>
              <a:gd name="connsiteY1655" fmla="*/ 4741902 h 10285413"/>
              <a:gd name="connsiteX1656" fmla="*/ 4933705 w 16348919"/>
              <a:gd name="connsiteY1656" fmla="*/ 4761637 h 10285413"/>
              <a:gd name="connsiteX1657" fmla="*/ 4992911 w 16348919"/>
              <a:gd name="connsiteY1657" fmla="*/ 4741902 h 10285413"/>
              <a:gd name="connsiteX1658" fmla="*/ 5032380 w 16348919"/>
              <a:gd name="connsiteY1658" fmla="*/ 4741902 h 10285413"/>
              <a:gd name="connsiteX1659" fmla="*/ 5012646 w 16348919"/>
              <a:gd name="connsiteY1659" fmla="*/ 4722168 h 10285413"/>
              <a:gd name="connsiteX1660" fmla="*/ 4983044 w 16348919"/>
              <a:gd name="connsiteY1660" fmla="*/ 4712300 h 10285413"/>
              <a:gd name="connsiteX1661" fmla="*/ 4973176 w 16348919"/>
              <a:gd name="connsiteY1661" fmla="*/ 4702433 h 10285413"/>
              <a:gd name="connsiteX1662" fmla="*/ 4973176 w 16348919"/>
              <a:gd name="connsiteY1662" fmla="*/ 4682698 h 10285413"/>
              <a:gd name="connsiteX1663" fmla="*/ 4953442 w 16348919"/>
              <a:gd name="connsiteY1663" fmla="*/ 4682698 h 10285413"/>
              <a:gd name="connsiteX1664" fmla="*/ 4933705 w 16348919"/>
              <a:gd name="connsiteY1664" fmla="*/ 4682698 h 10285413"/>
              <a:gd name="connsiteX1665" fmla="*/ 4923840 w 16348919"/>
              <a:gd name="connsiteY1665" fmla="*/ 4672831 h 10285413"/>
              <a:gd name="connsiteX1666" fmla="*/ 4894236 w 16348919"/>
              <a:gd name="connsiteY1666" fmla="*/ 4662964 h 10285413"/>
              <a:gd name="connsiteX1667" fmla="*/ 5158188 w 16348919"/>
              <a:gd name="connsiteY1667" fmla="*/ 4656794 h 10285413"/>
              <a:gd name="connsiteX1668" fmla="*/ 5150790 w 16348919"/>
              <a:gd name="connsiteY1668" fmla="*/ 4662964 h 10285413"/>
              <a:gd name="connsiteX1669" fmla="*/ 5190260 w 16348919"/>
              <a:gd name="connsiteY1669" fmla="*/ 4682698 h 10285413"/>
              <a:gd name="connsiteX1670" fmla="*/ 5288934 w 16348919"/>
              <a:gd name="connsiteY1670" fmla="*/ 4722168 h 10285413"/>
              <a:gd name="connsiteX1671" fmla="*/ 5308668 w 16348919"/>
              <a:gd name="connsiteY1671" fmla="*/ 4732035 h 10285413"/>
              <a:gd name="connsiteX1672" fmla="*/ 5348138 w 16348919"/>
              <a:gd name="connsiteY1672" fmla="*/ 4722168 h 10285413"/>
              <a:gd name="connsiteX1673" fmla="*/ 5269198 w 16348919"/>
              <a:gd name="connsiteY1673" fmla="*/ 4682698 h 10285413"/>
              <a:gd name="connsiteX1674" fmla="*/ 5158188 w 16348919"/>
              <a:gd name="connsiteY1674" fmla="*/ 4656794 h 10285413"/>
              <a:gd name="connsiteX1675" fmla="*/ 5604690 w 16348919"/>
              <a:gd name="connsiteY1675" fmla="*/ 4643227 h 10285413"/>
              <a:gd name="connsiteX1676" fmla="*/ 5584953 w 16348919"/>
              <a:gd name="connsiteY1676" fmla="*/ 4662964 h 10285413"/>
              <a:gd name="connsiteX1677" fmla="*/ 5584953 w 16348919"/>
              <a:gd name="connsiteY1677" fmla="*/ 4682698 h 10285413"/>
              <a:gd name="connsiteX1678" fmla="*/ 5604690 w 16348919"/>
              <a:gd name="connsiteY1678" fmla="*/ 4662964 h 10285413"/>
              <a:gd name="connsiteX1679" fmla="*/ 5407342 w 16348919"/>
              <a:gd name="connsiteY1679" fmla="*/ 4643227 h 10285413"/>
              <a:gd name="connsiteX1680" fmla="*/ 5427075 w 16348919"/>
              <a:gd name="connsiteY1680" fmla="*/ 4662964 h 10285413"/>
              <a:gd name="connsiteX1681" fmla="*/ 5427075 w 16348919"/>
              <a:gd name="connsiteY1681" fmla="*/ 4643227 h 10285413"/>
              <a:gd name="connsiteX1682" fmla="*/ 5407342 w 16348919"/>
              <a:gd name="connsiteY1682" fmla="*/ 4643227 h 10285413"/>
              <a:gd name="connsiteX1683" fmla="*/ 5071849 w 16348919"/>
              <a:gd name="connsiteY1683" fmla="*/ 4643227 h 10285413"/>
              <a:gd name="connsiteX1684" fmla="*/ 5012646 w 16348919"/>
              <a:gd name="connsiteY1684" fmla="*/ 4662964 h 10285413"/>
              <a:gd name="connsiteX1685" fmla="*/ 5012646 w 16348919"/>
              <a:gd name="connsiteY1685" fmla="*/ 4682698 h 10285413"/>
              <a:gd name="connsiteX1686" fmla="*/ 5052116 w 16348919"/>
              <a:gd name="connsiteY1686" fmla="*/ 4702433 h 10285413"/>
              <a:gd name="connsiteX1687" fmla="*/ 5052116 w 16348919"/>
              <a:gd name="connsiteY1687" fmla="*/ 4682698 h 10285413"/>
              <a:gd name="connsiteX1688" fmla="*/ 5071849 w 16348919"/>
              <a:gd name="connsiteY1688" fmla="*/ 4662964 h 10285413"/>
              <a:gd name="connsiteX1689" fmla="*/ 5091586 w 16348919"/>
              <a:gd name="connsiteY1689" fmla="*/ 4682698 h 10285413"/>
              <a:gd name="connsiteX1690" fmla="*/ 4795564 w 16348919"/>
              <a:gd name="connsiteY1690" fmla="*/ 4643227 h 10285413"/>
              <a:gd name="connsiteX1691" fmla="*/ 4835032 w 16348919"/>
              <a:gd name="connsiteY1691" fmla="*/ 4662964 h 10285413"/>
              <a:gd name="connsiteX1692" fmla="*/ 4835032 w 16348919"/>
              <a:gd name="connsiteY1692" fmla="*/ 4643227 h 10285413"/>
              <a:gd name="connsiteX1693" fmla="*/ 4736358 w 16348919"/>
              <a:gd name="connsiteY1693" fmla="*/ 4643227 h 10285413"/>
              <a:gd name="connsiteX1694" fmla="*/ 4716624 w 16348919"/>
              <a:gd name="connsiteY1694" fmla="*/ 4662964 h 10285413"/>
              <a:gd name="connsiteX1695" fmla="*/ 4736358 w 16348919"/>
              <a:gd name="connsiteY1695" fmla="*/ 4682698 h 10285413"/>
              <a:gd name="connsiteX1696" fmla="*/ 4756094 w 16348919"/>
              <a:gd name="connsiteY1696" fmla="*/ 4662964 h 10285413"/>
              <a:gd name="connsiteX1697" fmla="*/ 4736358 w 16348919"/>
              <a:gd name="connsiteY1697" fmla="*/ 4643227 h 10285413"/>
              <a:gd name="connsiteX1698" fmla="*/ 5328405 w 16348919"/>
              <a:gd name="connsiteY1698" fmla="*/ 4623493 h 10285413"/>
              <a:gd name="connsiteX1699" fmla="*/ 5328405 w 16348919"/>
              <a:gd name="connsiteY1699" fmla="*/ 4643227 h 10285413"/>
              <a:gd name="connsiteX1700" fmla="*/ 5367872 w 16348919"/>
              <a:gd name="connsiteY1700" fmla="*/ 4643227 h 10285413"/>
              <a:gd name="connsiteX1701" fmla="*/ 4864634 w 16348919"/>
              <a:gd name="connsiteY1701" fmla="*/ 4603760 h 10285413"/>
              <a:gd name="connsiteX1702" fmla="*/ 4874502 w 16348919"/>
              <a:gd name="connsiteY1702" fmla="*/ 4623493 h 10285413"/>
              <a:gd name="connsiteX1703" fmla="*/ 4913972 w 16348919"/>
              <a:gd name="connsiteY1703" fmla="*/ 4643227 h 10285413"/>
              <a:gd name="connsiteX1704" fmla="*/ 4973176 w 16348919"/>
              <a:gd name="connsiteY1704" fmla="*/ 4662964 h 10285413"/>
              <a:gd name="connsiteX1705" fmla="*/ 4973176 w 16348919"/>
              <a:gd name="connsiteY1705" fmla="*/ 4643227 h 10285413"/>
              <a:gd name="connsiteX1706" fmla="*/ 4953442 w 16348919"/>
              <a:gd name="connsiteY1706" fmla="*/ 4643227 h 10285413"/>
              <a:gd name="connsiteX1707" fmla="*/ 4953442 w 16348919"/>
              <a:gd name="connsiteY1707" fmla="*/ 4623493 h 10285413"/>
              <a:gd name="connsiteX1708" fmla="*/ 4913972 w 16348919"/>
              <a:gd name="connsiteY1708" fmla="*/ 4603760 h 10285413"/>
              <a:gd name="connsiteX1709" fmla="*/ 4904102 w 16348919"/>
              <a:gd name="connsiteY1709" fmla="*/ 4623493 h 10285413"/>
              <a:gd name="connsiteX1710" fmla="*/ 4894236 w 16348919"/>
              <a:gd name="connsiteY1710" fmla="*/ 4603760 h 10285413"/>
              <a:gd name="connsiteX1711" fmla="*/ 4864634 w 16348919"/>
              <a:gd name="connsiteY1711" fmla="*/ 4603760 h 10285413"/>
              <a:gd name="connsiteX1712" fmla="*/ 5604690 w 16348919"/>
              <a:gd name="connsiteY1712" fmla="*/ 4593894 h 10285413"/>
              <a:gd name="connsiteX1713" fmla="*/ 5584953 w 16348919"/>
              <a:gd name="connsiteY1713" fmla="*/ 4603760 h 10285413"/>
              <a:gd name="connsiteX1714" fmla="*/ 5604690 w 16348919"/>
              <a:gd name="connsiteY1714" fmla="*/ 4603760 h 10285413"/>
              <a:gd name="connsiteX1715" fmla="*/ 5624427 w 16348919"/>
              <a:gd name="connsiteY1715" fmla="*/ 4603760 h 10285413"/>
              <a:gd name="connsiteX1716" fmla="*/ 5604690 w 16348919"/>
              <a:gd name="connsiteY1716" fmla="*/ 4593894 h 10285413"/>
              <a:gd name="connsiteX1717" fmla="*/ 5293866 w 16348919"/>
              <a:gd name="connsiteY1717" fmla="*/ 4593894 h 10285413"/>
              <a:gd name="connsiteX1718" fmla="*/ 5288934 w 16348919"/>
              <a:gd name="connsiteY1718" fmla="*/ 4603760 h 10285413"/>
              <a:gd name="connsiteX1719" fmla="*/ 5308668 w 16348919"/>
              <a:gd name="connsiteY1719" fmla="*/ 4603760 h 10285413"/>
              <a:gd name="connsiteX1720" fmla="*/ 5293866 w 16348919"/>
              <a:gd name="connsiteY1720" fmla="*/ 4593894 h 10285413"/>
              <a:gd name="connsiteX1721" fmla="*/ 4835032 w 16348919"/>
              <a:gd name="connsiteY1721" fmla="*/ 4584024 h 10285413"/>
              <a:gd name="connsiteX1722" fmla="*/ 4815297 w 16348919"/>
              <a:gd name="connsiteY1722" fmla="*/ 4603760 h 10285413"/>
              <a:gd name="connsiteX1723" fmla="*/ 4795564 w 16348919"/>
              <a:gd name="connsiteY1723" fmla="*/ 4603760 h 10285413"/>
              <a:gd name="connsiteX1724" fmla="*/ 4805429 w 16348919"/>
              <a:gd name="connsiteY1724" fmla="*/ 4623493 h 10285413"/>
              <a:gd name="connsiteX1725" fmla="*/ 4835032 w 16348919"/>
              <a:gd name="connsiteY1725" fmla="*/ 4603760 h 10285413"/>
              <a:gd name="connsiteX1726" fmla="*/ 4835032 w 16348919"/>
              <a:gd name="connsiteY1726" fmla="*/ 4584024 h 10285413"/>
              <a:gd name="connsiteX1727" fmla="*/ 5407342 w 16348919"/>
              <a:gd name="connsiteY1727" fmla="*/ 4564289 h 10285413"/>
              <a:gd name="connsiteX1728" fmla="*/ 5387607 w 16348919"/>
              <a:gd name="connsiteY1728" fmla="*/ 4584024 h 10285413"/>
              <a:gd name="connsiteX1729" fmla="*/ 5397474 w 16348919"/>
              <a:gd name="connsiteY1729" fmla="*/ 4603760 h 10285413"/>
              <a:gd name="connsiteX1730" fmla="*/ 5417210 w 16348919"/>
              <a:gd name="connsiteY1730" fmla="*/ 4603760 h 10285413"/>
              <a:gd name="connsiteX1731" fmla="*/ 5427075 w 16348919"/>
              <a:gd name="connsiteY1731" fmla="*/ 4603760 h 10285413"/>
              <a:gd name="connsiteX1732" fmla="*/ 5427075 w 16348919"/>
              <a:gd name="connsiteY1732" fmla="*/ 4584024 h 10285413"/>
              <a:gd name="connsiteX1733" fmla="*/ 5407342 w 16348919"/>
              <a:gd name="connsiteY1733" fmla="*/ 4564289 h 10285413"/>
              <a:gd name="connsiteX1734" fmla="*/ 5061981 w 16348919"/>
              <a:gd name="connsiteY1734" fmla="*/ 4564289 h 10285413"/>
              <a:gd name="connsiteX1735" fmla="*/ 5071849 w 16348919"/>
              <a:gd name="connsiteY1735" fmla="*/ 4584024 h 10285413"/>
              <a:gd name="connsiteX1736" fmla="*/ 5091586 w 16348919"/>
              <a:gd name="connsiteY1736" fmla="*/ 4603760 h 10285413"/>
              <a:gd name="connsiteX1737" fmla="*/ 5190260 w 16348919"/>
              <a:gd name="connsiteY1737" fmla="*/ 4603760 h 10285413"/>
              <a:gd name="connsiteX1738" fmla="*/ 5219862 w 16348919"/>
              <a:gd name="connsiteY1738" fmla="*/ 4613625 h 10285413"/>
              <a:gd name="connsiteX1739" fmla="*/ 5219862 w 16348919"/>
              <a:gd name="connsiteY1739" fmla="*/ 4593891 h 10285413"/>
              <a:gd name="connsiteX1740" fmla="*/ 5140922 w 16348919"/>
              <a:gd name="connsiteY1740" fmla="*/ 4574157 h 10285413"/>
              <a:gd name="connsiteX1741" fmla="*/ 5061981 w 16348919"/>
              <a:gd name="connsiteY1741" fmla="*/ 4564289 h 10285413"/>
              <a:gd name="connsiteX1742" fmla="*/ 4608081 w 16348919"/>
              <a:gd name="connsiteY1742" fmla="*/ 4564289 h 10285413"/>
              <a:gd name="connsiteX1743" fmla="*/ 4598214 w 16348919"/>
              <a:gd name="connsiteY1743" fmla="*/ 4584024 h 10285413"/>
              <a:gd name="connsiteX1744" fmla="*/ 4578479 w 16348919"/>
              <a:gd name="connsiteY1744" fmla="*/ 4584024 h 10285413"/>
              <a:gd name="connsiteX1745" fmla="*/ 4539009 w 16348919"/>
              <a:gd name="connsiteY1745" fmla="*/ 4603760 h 10285413"/>
              <a:gd name="connsiteX1746" fmla="*/ 4558745 w 16348919"/>
              <a:gd name="connsiteY1746" fmla="*/ 4603760 h 10285413"/>
              <a:gd name="connsiteX1747" fmla="*/ 4558745 w 16348919"/>
              <a:gd name="connsiteY1747" fmla="*/ 4623493 h 10285413"/>
              <a:gd name="connsiteX1748" fmla="*/ 4598214 w 16348919"/>
              <a:gd name="connsiteY1748" fmla="*/ 4643227 h 10285413"/>
              <a:gd name="connsiteX1749" fmla="*/ 4637684 w 16348919"/>
              <a:gd name="connsiteY1749" fmla="*/ 4662964 h 10285413"/>
              <a:gd name="connsiteX1750" fmla="*/ 4637684 w 16348919"/>
              <a:gd name="connsiteY1750" fmla="*/ 4643227 h 10285413"/>
              <a:gd name="connsiteX1751" fmla="*/ 4637684 w 16348919"/>
              <a:gd name="connsiteY1751" fmla="*/ 4623493 h 10285413"/>
              <a:gd name="connsiteX1752" fmla="*/ 4657420 w 16348919"/>
              <a:gd name="connsiteY1752" fmla="*/ 4623493 h 10285413"/>
              <a:gd name="connsiteX1753" fmla="*/ 4677153 w 16348919"/>
              <a:gd name="connsiteY1753" fmla="*/ 4623493 h 10285413"/>
              <a:gd name="connsiteX1754" fmla="*/ 4706755 w 16348919"/>
              <a:gd name="connsiteY1754" fmla="*/ 4623493 h 10285413"/>
              <a:gd name="connsiteX1755" fmla="*/ 4716624 w 16348919"/>
              <a:gd name="connsiteY1755" fmla="*/ 4623493 h 10285413"/>
              <a:gd name="connsiteX1756" fmla="*/ 4677153 w 16348919"/>
              <a:gd name="connsiteY1756" fmla="*/ 4603760 h 10285413"/>
              <a:gd name="connsiteX1757" fmla="*/ 4677153 w 16348919"/>
              <a:gd name="connsiteY1757" fmla="*/ 4584024 h 10285413"/>
              <a:gd name="connsiteX1758" fmla="*/ 4637684 w 16348919"/>
              <a:gd name="connsiteY1758" fmla="*/ 4564289 h 10285413"/>
              <a:gd name="connsiteX1759" fmla="*/ 4608081 w 16348919"/>
              <a:gd name="connsiteY1759" fmla="*/ 4564289 h 10285413"/>
              <a:gd name="connsiteX1760" fmla="*/ 5328405 w 16348919"/>
              <a:gd name="connsiteY1760" fmla="*/ 4544552 h 10285413"/>
              <a:gd name="connsiteX1761" fmla="*/ 5288934 w 16348919"/>
              <a:gd name="connsiteY1761" fmla="*/ 4564289 h 10285413"/>
              <a:gd name="connsiteX1762" fmla="*/ 5288934 w 16348919"/>
              <a:gd name="connsiteY1762" fmla="*/ 4584024 h 10285413"/>
              <a:gd name="connsiteX1763" fmla="*/ 5318533 w 16348919"/>
              <a:gd name="connsiteY1763" fmla="*/ 4584024 h 10285413"/>
              <a:gd name="connsiteX1764" fmla="*/ 5328405 w 16348919"/>
              <a:gd name="connsiteY1764" fmla="*/ 4584024 h 10285413"/>
              <a:gd name="connsiteX1765" fmla="*/ 5348138 w 16348919"/>
              <a:gd name="connsiteY1765" fmla="*/ 4584024 h 10285413"/>
              <a:gd name="connsiteX1766" fmla="*/ 5328405 w 16348919"/>
              <a:gd name="connsiteY1766" fmla="*/ 4564289 h 10285413"/>
              <a:gd name="connsiteX1767" fmla="*/ 4701823 w 16348919"/>
              <a:gd name="connsiteY1767" fmla="*/ 4532221 h 10285413"/>
              <a:gd name="connsiteX1768" fmla="*/ 4696888 w 16348919"/>
              <a:gd name="connsiteY1768" fmla="*/ 4544552 h 10285413"/>
              <a:gd name="connsiteX1769" fmla="*/ 4677153 w 16348919"/>
              <a:gd name="connsiteY1769" fmla="*/ 4564289 h 10285413"/>
              <a:gd name="connsiteX1770" fmla="*/ 4696888 w 16348919"/>
              <a:gd name="connsiteY1770" fmla="*/ 4554422 h 10285413"/>
              <a:gd name="connsiteX1771" fmla="*/ 4706755 w 16348919"/>
              <a:gd name="connsiteY1771" fmla="*/ 4554422 h 10285413"/>
              <a:gd name="connsiteX1772" fmla="*/ 4736358 w 16348919"/>
              <a:gd name="connsiteY1772" fmla="*/ 4584024 h 10285413"/>
              <a:gd name="connsiteX1773" fmla="*/ 4736358 w 16348919"/>
              <a:gd name="connsiteY1773" fmla="*/ 4603760 h 10285413"/>
              <a:gd name="connsiteX1774" fmla="*/ 4756094 w 16348919"/>
              <a:gd name="connsiteY1774" fmla="*/ 4623493 h 10285413"/>
              <a:gd name="connsiteX1775" fmla="*/ 4775828 w 16348919"/>
              <a:gd name="connsiteY1775" fmla="*/ 4584024 h 10285413"/>
              <a:gd name="connsiteX1776" fmla="*/ 4775828 w 16348919"/>
              <a:gd name="connsiteY1776" fmla="*/ 4544552 h 10285413"/>
              <a:gd name="connsiteX1777" fmla="*/ 4756094 w 16348919"/>
              <a:gd name="connsiteY1777" fmla="*/ 4544552 h 10285413"/>
              <a:gd name="connsiteX1778" fmla="*/ 4716624 w 16348919"/>
              <a:gd name="connsiteY1778" fmla="*/ 4534688 h 10285413"/>
              <a:gd name="connsiteX1779" fmla="*/ 4701823 w 16348919"/>
              <a:gd name="connsiteY1779" fmla="*/ 4532221 h 10285413"/>
              <a:gd name="connsiteX1780" fmla="*/ 5229727 w 16348919"/>
              <a:gd name="connsiteY1780" fmla="*/ 4524820 h 10285413"/>
              <a:gd name="connsiteX1781" fmla="*/ 5249463 w 16348919"/>
              <a:gd name="connsiteY1781" fmla="*/ 4544552 h 10285413"/>
              <a:gd name="connsiteX1782" fmla="*/ 5249463 w 16348919"/>
              <a:gd name="connsiteY1782" fmla="*/ 4524820 h 10285413"/>
              <a:gd name="connsiteX1783" fmla="*/ 5229727 w 16348919"/>
              <a:gd name="connsiteY1783" fmla="*/ 4524820 h 10285413"/>
              <a:gd name="connsiteX1784" fmla="*/ 4617950 w 16348919"/>
              <a:gd name="connsiteY1784" fmla="*/ 4524820 h 10285413"/>
              <a:gd name="connsiteX1785" fmla="*/ 4598214 w 16348919"/>
              <a:gd name="connsiteY1785" fmla="*/ 4544552 h 10285413"/>
              <a:gd name="connsiteX1786" fmla="*/ 4637684 w 16348919"/>
              <a:gd name="connsiteY1786" fmla="*/ 4544552 h 10285413"/>
              <a:gd name="connsiteX1787" fmla="*/ 4657420 w 16348919"/>
              <a:gd name="connsiteY1787" fmla="*/ 4544552 h 10285413"/>
              <a:gd name="connsiteX1788" fmla="*/ 4006170 w 16348919"/>
              <a:gd name="connsiteY1788" fmla="*/ 4505086 h 10285413"/>
              <a:gd name="connsiteX1789" fmla="*/ 4025903 w 16348919"/>
              <a:gd name="connsiteY1789" fmla="*/ 4524820 h 10285413"/>
              <a:gd name="connsiteX1790" fmla="*/ 4006170 w 16348919"/>
              <a:gd name="connsiteY1790" fmla="*/ 4524820 h 10285413"/>
              <a:gd name="connsiteX1791" fmla="*/ 4329327 w 16348919"/>
              <a:gd name="connsiteY1791" fmla="*/ 4492751 h 10285413"/>
              <a:gd name="connsiteX1792" fmla="*/ 4351530 w 16348919"/>
              <a:gd name="connsiteY1792" fmla="*/ 4495218 h 10285413"/>
              <a:gd name="connsiteX1793" fmla="*/ 4420601 w 16348919"/>
              <a:gd name="connsiteY1793" fmla="*/ 4505086 h 10285413"/>
              <a:gd name="connsiteX1794" fmla="*/ 4479805 w 16348919"/>
              <a:gd name="connsiteY1794" fmla="*/ 4505086 h 10285413"/>
              <a:gd name="connsiteX1795" fmla="*/ 4479805 w 16348919"/>
              <a:gd name="connsiteY1795" fmla="*/ 4544552 h 10285413"/>
              <a:gd name="connsiteX1796" fmla="*/ 4440336 w 16348919"/>
              <a:gd name="connsiteY1796" fmla="*/ 4564289 h 10285413"/>
              <a:gd name="connsiteX1797" fmla="*/ 4400865 w 16348919"/>
              <a:gd name="connsiteY1797" fmla="*/ 4544552 h 10285413"/>
              <a:gd name="connsiteX1798" fmla="*/ 4341662 w 16348919"/>
              <a:gd name="connsiteY1798" fmla="*/ 4524820 h 10285413"/>
              <a:gd name="connsiteX1799" fmla="*/ 4321928 w 16348919"/>
              <a:gd name="connsiteY1799" fmla="*/ 4505086 h 10285413"/>
              <a:gd name="connsiteX1800" fmla="*/ 4329327 w 16348919"/>
              <a:gd name="connsiteY1800" fmla="*/ 4492751 h 10285413"/>
              <a:gd name="connsiteX1801" fmla="*/ 5742834 w 16348919"/>
              <a:gd name="connsiteY1801" fmla="*/ 4485349 h 10285413"/>
              <a:gd name="connsiteX1802" fmla="*/ 5742834 w 16348919"/>
              <a:gd name="connsiteY1802" fmla="*/ 4505086 h 10285413"/>
              <a:gd name="connsiteX1803" fmla="*/ 5762568 w 16348919"/>
              <a:gd name="connsiteY1803" fmla="*/ 4485349 h 10285413"/>
              <a:gd name="connsiteX1804" fmla="*/ 5742834 w 16348919"/>
              <a:gd name="connsiteY1804" fmla="*/ 4485349 h 10285413"/>
              <a:gd name="connsiteX1805" fmla="*/ 4242988 w 16348919"/>
              <a:gd name="connsiteY1805" fmla="*/ 4485349 h 10285413"/>
              <a:gd name="connsiteX1806" fmla="*/ 4272589 w 16348919"/>
              <a:gd name="connsiteY1806" fmla="*/ 4495218 h 10285413"/>
              <a:gd name="connsiteX1807" fmla="*/ 4282457 w 16348919"/>
              <a:gd name="connsiteY1807" fmla="*/ 4505086 h 10285413"/>
              <a:gd name="connsiteX1808" fmla="*/ 4262724 w 16348919"/>
              <a:gd name="connsiteY1808" fmla="*/ 4505086 h 10285413"/>
              <a:gd name="connsiteX1809" fmla="*/ 4164047 w 16348919"/>
              <a:gd name="connsiteY1809" fmla="*/ 4485349 h 10285413"/>
              <a:gd name="connsiteX1810" fmla="*/ 4183783 w 16348919"/>
              <a:gd name="connsiteY1810" fmla="*/ 4485349 h 10285413"/>
              <a:gd name="connsiteX1811" fmla="*/ 4203517 w 16348919"/>
              <a:gd name="connsiteY1811" fmla="*/ 4485349 h 10285413"/>
              <a:gd name="connsiteX1812" fmla="*/ 4242988 w 16348919"/>
              <a:gd name="connsiteY1812" fmla="*/ 4505086 h 10285413"/>
              <a:gd name="connsiteX1813" fmla="*/ 4203517 w 16348919"/>
              <a:gd name="connsiteY1813" fmla="*/ 4505086 h 10285413"/>
              <a:gd name="connsiteX1814" fmla="*/ 4183783 w 16348919"/>
              <a:gd name="connsiteY1814" fmla="*/ 4524820 h 10285413"/>
              <a:gd name="connsiteX1815" fmla="*/ 4164047 w 16348919"/>
              <a:gd name="connsiteY1815" fmla="*/ 4505086 h 10285413"/>
              <a:gd name="connsiteX1816" fmla="*/ 4164047 w 16348919"/>
              <a:gd name="connsiteY1816" fmla="*/ 4485349 h 10285413"/>
              <a:gd name="connsiteX1817" fmla="*/ 4953442 w 16348919"/>
              <a:gd name="connsiteY1817" fmla="*/ 4465616 h 10285413"/>
              <a:gd name="connsiteX1818" fmla="*/ 4933705 w 16348919"/>
              <a:gd name="connsiteY1818" fmla="*/ 4485349 h 10285413"/>
              <a:gd name="connsiteX1819" fmla="*/ 5012646 w 16348919"/>
              <a:gd name="connsiteY1819" fmla="*/ 4505086 h 10285413"/>
              <a:gd name="connsiteX1820" fmla="*/ 5032380 w 16348919"/>
              <a:gd name="connsiteY1820" fmla="*/ 4485349 h 10285413"/>
              <a:gd name="connsiteX1821" fmla="*/ 4825166 w 16348919"/>
              <a:gd name="connsiteY1821" fmla="*/ 4445879 h 10285413"/>
              <a:gd name="connsiteX1822" fmla="*/ 4815297 w 16348919"/>
              <a:gd name="connsiteY1822" fmla="*/ 4465616 h 10285413"/>
              <a:gd name="connsiteX1823" fmla="*/ 4835032 w 16348919"/>
              <a:gd name="connsiteY1823" fmla="*/ 4485349 h 10285413"/>
              <a:gd name="connsiteX1824" fmla="*/ 4844900 w 16348919"/>
              <a:gd name="connsiteY1824" fmla="*/ 4465616 h 10285413"/>
              <a:gd name="connsiteX1825" fmla="*/ 4825166 w 16348919"/>
              <a:gd name="connsiteY1825" fmla="*/ 4445879 h 10285413"/>
              <a:gd name="connsiteX1826" fmla="*/ 4366331 w 16348919"/>
              <a:gd name="connsiteY1826" fmla="*/ 4436013 h 10285413"/>
              <a:gd name="connsiteX1827" fmla="*/ 4400865 w 16348919"/>
              <a:gd name="connsiteY1827" fmla="*/ 4445879 h 10285413"/>
              <a:gd name="connsiteX1828" fmla="*/ 4361394 w 16348919"/>
              <a:gd name="connsiteY1828" fmla="*/ 4465616 h 10285413"/>
              <a:gd name="connsiteX1829" fmla="*/ 4341662 w 16348919"/>
              <a:gd name="connsiteY1829" fmla="*/ 4445879 h 10285413"/>
              <a:gd name="connsiteX1830" fmla="*/ 4366331 w 16348919"/>
              <a:gd name="connsiteY1830" fmla="*/ 4436013 h 10285413"/>
              <a:gd name="connsiteX1831" fmla="*/ 5308668 w 16348919"/>
              <a:gd name="connsiteY1831" fmla="*/ 4426145 h 10285413"/>
              <a:gd name="connsiteX1832" fmla="*/ 5328405 w 16348919"/>
              <a:gd name="connsiteY1832" fmla="*/ 4445879 h 10285413"/>
              <a:gd name="connsiteX1833" fmla="*/ 5328405 w 16348919"/>
              <a:gd name="connsiteY1833" fmla="*/ 4426145 h 10285413"/>
              <a:gd name="connsiteX1834" fmla="*/ 5308668 w 16348919"/>
              <a:gd name="connsiteY1834" fmla="*/ 4426145 h 10285413"/>
              <a:gd name="connsiteX1835" fmla="*/ 4341662 w 16348919"/>
              <a:gd name="connsiteY1835" fmla="*/ 4406411 h 10285413"/>
              <a:gd name="connsiteX1836" fmla="*/ 4341662 w 16348919"/>
              <a:gd name="connsiteY1836" fmla="*/ 4416278 h 10285413"/>
              <a:gd name="connsiteX1837" fmla="*/ 4331793 w 16348919"/>
              <a:gd name="connsiteY1837" fmla="*/ 4426145 h 10285413"/>
              <a:gd name="connsiteX1838" fmla="*/ 4321928 w 16348919"/>
              <a:gd name="connsiteY1838" fmla="*/ 4416278 h 10285413"/>
              <a:gd name="connsiteX1839" fmla="*/ 4341662 w 16348919"/>
              <a:gd name="connsiteY1839" fmla="*/ 4406411 h 10285413"/>
              <a:gd name="connsiteX1840" fmla="*/ 5081718 w 16348919"/>
              <a:gd name="connsiteY1840" fmla="*/ 4386676 h 10285413"/>
              <a:gd name="connsiteX1841" fmla="*/ 5071849 w 16348919"/>
              <a:gd name="connsiteY1841" fmla="*/ 4406411 h 10285413"/>
              <a:gd name="connsiteX1842" fmla="*/ 5091586 w 16348919"/>
              <a:gd name="connsiteY1842" fmla="*/ 4406411 h 10285413"/>
              <a:gd name="connsiteX1843" fmla="*/ 5111320 w 16348919"/>
              <a:gd name="connsiteY1843" fmla="*/ 4406411 h 10285413"/>
              <a:gd name="connsiteX1844" fmla="*/ 5101451 w 16348919"/>
              <a:gd name="connsiteY1844" fmla="*/ 4386676 h 10285413"/>
              <a:gd name="connsiteX1845" fmla="*/ 5091586 w 16348919"/>
              <a:gd name="connsiteY1845" fmla="*/ 4386676 h 10285413"/>
              <a:gd name="connsiteX1846" fmla="*/ 5081718 w 16348919"/>
              <a:gd name="connsiteY1846" fmla="*/ 4386676 h 10285413"/>
              <a:gd name="connsiteX1847" fmla="*/ 4785696 w 16348919"/>
              <a:gd name="connsiteY1847" fmla="*/ 4317606 h 10285413"/>
              <a:gd name="connsiteX1848" fmla="*/ 4756094 w 16348919"/>
              <a:gd name="connsiteY1848" fmla="*/ 4327472 h 10285413"/>
              <a:gd name="connsiteX1849" fmla="*/ 4756094 w 16348919"/>
              <a:gd name="connsiteY1849" fmla="*/ 4347205 h 10285413"/>
              <a:gd name="connsiteX1850" fmla="*/ 4775828 w 16348919"/>
              <a:gd name="connsiteY1850" fmla="*/ 4347205 h 10285413"/>
              <a:gd name="connsiteX1851" fmla="*/ 4795564 w 16348919"/>
              <a:gd name="connsiteY1851" fmla="*/ 4327472 h 10285413"/>
              <a:gd name="connsiteX1852" fmla="*/ 4785696 w 16348919"/>
              <a:gd name="connsiteY1852" fmla="*/ 4317606 h 10285413"/>
              <a:gd name="connsiteX1853" fmla="*/ 4341662 w 16348919"/>
              <a:gd name="connsiteY1853" fmla="*/ 4307738 h 10285413"/>
              <a:gd name="connsiteX1854" fmla="*/ 4361394 w 16348919"/>
              <a:gd name="connsiteY1854" fmla="*/ 4307738 h 10285413"/>
              <a:gd name="connsiteX1855" fmla="*/ 4351530 w 16348919"/>
              <a:gd name="connsiteY1855" fmla="*/ 4327472 h 10285413"/>
              <a:gd name="connsiteX1856" fmla="*/ 4341662 w 16348919"/>
              <a:gd name="connsiteY1856" fmla="*/ 4307738 h 10285413"/>
              <a:gd name="connsiteX1857" fmla="*/ 4539009 w 16348919"/>
              <a:gd name="connsiteY1857" fmla="*/ 4288001 h 10285413"/>
              <a:gd name="connsiteX1858" fmla="*/ 4548877 w 16348919"/>
              <a:gd name="connsiteY1858" fmla="*/ 4317603 h 10285413"/>
              <a:gd name="connsiteX1859" fmla="*/ 4558745 w 16348919"/>
              <a:gd name="connsiteY1859" fmla="*/ 4327472 h 10285413"/>
              <a:gd name="connsiteX1860" fmla="*/ 4539009 w 16348919"/>
              <a:gd name="connsiteY1860" fmla="*/ 4347205 h 10285413"/>
              <a:gd name="connsiteX1861" fmla="*/ 4558745 w 16348919"/>
              <a:gd name="connsiteY1861" fmla="*/ 4366942 h 10285413"/>
              <a:gd name="connsiteX1862" fmla="*/ 4637684 w 16348919"/>
              <a:gd name="connsiteY1862" fmla="*/ 4386676 h 10285413"/>
              <a:gd name="connsiteX1863" fmla="*/ 4647552 w 16348919"/>
              <a:gd name="connsiteY1863" fmla="*/ 4366942 h 10285413"/>
              <a:gd name="connsiteX1864" fmla="*/ 4647552 w 16348919"/>
              <a:gd name="connsiteY1864" fmla="*/ 4386676 h 10285413"/>
              <a:gd name="connsiteX1865" fmla="*/ 4677153 w 16348919"/>
              <a:gd name="connsiteY1865" fmla="*/ 4406411 h 10285413"/>
              <a:gd name="connsiteX1866" fmla="*/ 4716624 w 16348919"/>
              <a:gd name="connsiteY1866" fmla="*/ 4376806 h 10285413"/>
              <a:gd name="connsiteX1867" fmla="*/ 4696888 w 16348919"/>
              <a:gd name="connsiteY1867" fmla="*/ 4357074 h 10285413"/>
              <a:gd name="connsiteX1868" fmla="*/ 4657420 w 16348919"/>
              <a:gd name="connsiteY1868" fmla="*/ 4357074 h 10285413"/>
              <a:gd name="connsiteX1869" fmla="*/ 4657420 w 16348919"/>
              <a:gd name="connsiteY1869" fmla="*/ 4327472 h 10285413"/>
              <a:gd name="connsiteX1870" fmla="*/ 4637684 w 16348919"/>
              <a:gd name="connsiteY1870" fmla="*/ 4327472 h 10285413"/>
              <a:gd name="connsiteX1871" fmla="*/ 4617950 w 16348919"/>
              <a:gd name="connsiteY1871" fmla="*/ 4327472 h 10285413"/>
              <a:gd name="connsiteX1872" fmla="*/ 4588348 w 16348919"/>
              <a:gd name="connsiteY1872" fmla="*/ 4307738 h 10285413"/>
              <a:gd name="connsiteX1873" fmla="*/ 4558745 w 16348919"/>
              <a:gd name="connsiteY1873" fmla="*/ 4288001 h 10285413"/>
              <a:gd name="connsiteX1874" fmla="*/ 4949124 w 16348919"/>
              <a:gd name="connsiteY1874" fmla="*/ 4276284 h 10285413"/>
              <a:gd name="connsiteX1875" fmla="*/ 4943573 w 16348919"/>
              <a:gd name="connsiteY1875" fmla="*/ 4278133 h 10285413"/>
              <a:gd name="connsiteX1876" fmla="*/ 4953442 w 16348919"/>
              <a:gd name="connsiteY1876" fmla="*/ 4307738 h 10285413"/>
              <a:gd name="connsiteX1877" fmla="*/ 4973176 w 16348919"/>
              <a:gd name="connsiteY1877" fmla="*/ 4307738 h 10285413"/>
              <a:gd name="connsiteX1878" fmla="*/ 4949124 w 16348919"/>
              <a:gd name="connsiteY1878" fmla="*/ 4276284 h 10285413"/>
              <a:gd name="connsiteX1879" fmla="*/ 4736358 w 16348919"/>
              <a:gd name="connsiteY1879" fmla="*/ 4248530 h 10285413"/>
              <a:gd name="connsiteX1880" fmla="*/ 4716624 w 16348919"/>
              <a:gd name="connsiteY1880" fmla="*/ 4268267 h 10285413"/>
              <a:gd name="connsiteX1881" fmla="*/ 4736358 w 16348919"/>
              <a:gd name="connsiteY1881" fmla="*/ 4268267 h 10285413"/>
              <a:gd name="connsiteX1882" fmla="*/ 4736358 w 16348919"/>
              <a:gd name="connsiteY1882" fmla="*/ 4288001 h 10285413"/>
              <a:gd name="connsiteX1883" fmla="*/ 4756094 w 16348919"/>
              <a:gd name="connsiteY1883" fmla="*/ 4268267 h 10285413"/>
              <a:gd name="connsiteX1884" fmla="*/ 4795564 w 16348919"/>
              <a:gd name="connsiteY1884" fmla="*/ 4307738 h 10285413"/>
              <a:gd name="connsiteX1885" fmla="*/ 4835032 w 16348919"/>
              <a:gd name="connsiteY1885" fmla="*/ 4297869 h 10285413"/>
              <a:gd name="connsiteX1886" fmla="*/ 4795564 w 16348919"/>
              <a:gd name="connsiteY1886" fmla="*/ 4288001 h 10285413"/>
              <a:gd name="connsiteX1887" fmla="*/ 4785696 w 16348919"/>
              <a:gd name="connsiteY1887" fmla="*/ 4278133 h 10285413"/>
              <a:gd name="connsiteX1888" fmla="*/ 4775828 w 16348919"/>
              <a:gd name="connsiteY1888" fmla="*/ 4268267 h 10285413"/>
              <a:gd name="connsiteX1889" fmla="*/ 4775828 w 16348919"/>
              <a:gd name="connsiteY1889" fmla="*/ 4248530 h 10285413"/>
              <a:gd name="connsiteX1890" fmla="*/ 4756094 w 16348919"/>
              <a:gd name="connsiteY1890" fmla="*/ 4268267 h 10285413"/>
              <a:gd name="connsiteX1891" fmla="*/ 4736358 w 16348919"/>
              <a:gd name="connsiteY1891" fmla="*/ 4248530 h 10285413"/>
              <a:gd name="connsiteX1892" fmla="*/ 4657420 w 16348919"/>
              <a:gd name="connsiteY1892" fmla="*/ 4238665 h 10285413"/>
              <a:gd name="connsiteX1893" fmla="*/ 4637684 w 16348919"/>
              <a:gd name="connsiteY1893" fmla="*/ 4248530 h 10285413"/>
              <a:gd name="connsiteX1894" fmla="*/ 4627816 w 16348919"/>
              <a:gd name="connsiteY1894" fmla="*/ 4258400 h 10285413"/>
              <a:gd name="connsiteX1895" fmla="*/ 4617950 w 16348919"/>
              <a:gd name="connsiteY1895" fmla="*/ 4268267 h 10285413"/>
              <a:gd name="connsiteX1896" fmla="*/ 4627816 w 16348919"/>
              <a:gd name="connsiteY1896" fmla="*/ 4288001 h 10285413"/>
              <a:gd name="connsiteX1897" fmla="*/ 4637684 w 16348919"/>
              <a:gd name="connsiteY1897" fmla="*/ 4278133 h 10285413"/>
              <a:gd name="connsiteX1898" fmla="*/ 4657420 w 16348919"/>
              <a:gd name="connsiteY1898" fmla="*/ 4268267 h 10285413"/>
              <a:gd name="connsiteX1899" fmla="*/ 4657420 w 16348919"/>
              <a:gd name="connsiteY1899" fmla="*/ 4288001 h 10285413"/>
              <a:gd name="connsiteX1900" fmla="*/ 4677153 w 16348919"/>
              <a:gd name="connsiteY1900" fmla="*/ 4327472 h 10285413"/>
              <a:gd name="connsiteX1901" fmla="*/ 4716624 w 16348919"/>
              <a:gd name="connsiteY1901" fmla="*/ 4327472 h 10285413"/>
              <a:gd name="connsiteX1902" fmla="*/ 4696888 w 16348919"/>
              <a:gd name="connsiteY1902" fmla="*/ 4307738 h 10285413"/>
              <a:gd name="connsiteX1903" fmla="*/ 4677153 w 16348919"/>
              <a:gd name="connsiteY1903" fmla="*/ 4288001 h 10285413"/>
              <a:gd name="connsiteX1904" fmla="*/ 4677153 w 16348919"/>
              <a:gd name="connsiteY1904" fmla="*/ 4248530 h 10285413"/>
              <a:gd name="connsiteX1905" fmla="*/ 4657420 w 16348919"/>
              <a:gd name="connsiteY1905" fmla="*/ 4238665 h 10285413"/>
              <a:gd name="connsiteX1906" fmla="*/ 3988902 w 16348919"/>
              <a:gd name="connsiteY1906" fmla="*/ 4236196 h 10285413"/>
              <a:gd name="connsiteX1907" fmla="*/ 3996304 w 16348919"/>
              <a:gd name="connsiteY1907" fmla="*/ 4238665 h 10285413"/>
              <a:gd name="connsiteX1908" fmla="*/ 4006170 w 16348919"/>
              <a:gd name="connsiteY1908" fmla="*/ 4268267 h 10285413"/>
              <a:gd name="connsiteX1909" fmla="*/ 3986434 w 16348919"/>
              <a:gd name="connsiteY1909" fmla="*/ 4248530 h 10285413"/>
              <a:gd name="connsiteX1910" fmla="*/ 3988902 w 16348919"/>
              <a:gd name="connsiteY1910" fmla="*/ 4236196 h 10285413"/>
              <a:gd name="connsiteX1911" fmla="*/ 5565220 w 16348919"/>
              <a:gd name="connsiteY1911" fmla="*/ 4209063 h 10285413"/>
              <a:gd name="connsiteX1912" fmla="*/ 5545486 w 16348919"/>
              <a:gd name="connsiteY1912" fmla="*/ 4228798 h 10285413"/>
              <a:gd name="connsiteX1913" fmla="*/ 5624427 w 16348919"/>
              <a:gd name="connsiteY1913" fmla="*/ 4228798 h 10285413"/>
              <a:gd name="connsiteX1914" fmla="*/ 5614558 w 16348919"/>
              <a:gd name="connsiteY1914" fmla="*/ 4218928 h 10285413"/>
              <a:gd name="connsiteX1915" fmla="*/ 5604690 w 16348919"/>
              <a:gd name="connsiteY1915" fmla="*/ 4209063 h 10285413"/>
              <a:gd name="connsiteX1916" fmla="*/ 4539009 w 16348919"/>
              <a:gd name="connsiteY1916" fmla="*/ 4130123 h 10285413"/>
              <a:gd name="connsiteX1917" fmla="*/ 4519276 w 16348919"/>
              <a:gd name="connsiteY1917" fmla="*/ 4149856 h 10285413"/>
              <a:gd name="connsiteX1918" fmla="*/ 4539009 w 16348919"/>
              <a:gd name="connsiteY1918" fmla="*/ 4149856 h 10285413"/>
              <a:gd name="connsiteX1919" fmla="*/ 4045640 w 16348919"/>
              <a:gd name="connsiteY1919" fmla="*/ 4130123 h 10285413"/>
              <a:gd name="connsiteX1920" fmla="*/ 4085109 w 16348919"/>
              <a:gd name="connsiteY1920" fmla="*/ 4130123 h 10285413"/>
              <a:gd name="connsiteX1921" fmla="*/ 4124580 w 16348919"/>
              <a:gd name="connsiteY1921" fmla="*/ 4130123 h 10285413"/>
              <a:gd name="connsiteX1922" fmla="*/ 4104844 w 16348919"/>
              <a:gd name="connsiteY1922" fmla="*/ 4149856 h 10285413"/>
              <a:gd name="connsiteX1923" fmla="*/ 4045640 w 16348919"/>
              <a:gd name="connsiteY1923" fmla="*/ 4130123 h 10285413"/>
              <a:gd name="connsiteX1924" fmla="*/ 5348138 w 16348919"/>
              <a:gd name="connsiteY1924" fmla="*/ 4110386 h 10285413"/>
              <a:gd name="connsiteX1925" fmla="*/ 5348138 w 16348919"/>
              <a:gd name="connsiteY1925" fmla="*/ 4130123 h 10285413"/>
              <a:gd name="connsiteX1926" fmla="*/ 5358007 w 16348919"/>
              <a:gd name="connsiteY1926" fmla="*/ 4149856 h 10285413"/>
              <a:gd name="connsiteX1927" fmla="*/ 5367872 w 16348919"/>
              <a:gd name="connsiteY1927" fmla="*/ 4130123 h 10285413"/>
              <a:gd name="connsiteX1928" fmla="*/ 5348138 w 16348919"/>
              <a:gd name="connsiteY1928" fmla="*/ 4110386 h 10285413"/>
              <a:gd name="connsiteX1929" fmla="*/ 4963308 w 16348919"/>
              <a:gd name="connsiteY1929" fmla="*/ 4110386 h 10285413"/>
              <a:gd name="connsiteX1930" fmla="*/ 4933705 w 16348919"/>
              <a:gd name="connsiteY1930" fmla="*/ 4130123 h 10285413"/>
              <a:gd name="connsiteX1931" fmla="*/ 4953442 w 16348919"/>
              <a:gd name="connsiteY1931" fmla="*/ 4139991 h 10285413"/>
              <a:gd name="connsiteX1932" fmla="*/ 4973176 w 16348919"/>
              <a:gd name="connsiteY1932" fmla="*/ 4149856 h 10285413"/>
              <a:gd name="connsiteX1933" fmla="*/ 4983044 w 16348919"/>
              <a:gd name="connsiteY1933" fmla="*/ 4159725 h 10285413"/>
              <a:gd name="connsiteX1934" fmla="*/ 4992911 w 16348919"/>
              <a:gd name="connsiteY1934" fmla="*/ 4130123 h 10285413"/>
              <a:gd name="connsiteX1935" fmla="*/ 4963308 w 16348919"/>
              <a:gd name="connsiteY1935" fmla="*/ 4110386 h 10285413"/>
              <a:gd name="connsiteX1936" fmla="*/ 4578479 w 16348919"/>
              <a:gd name="connsiteY1936" fmla="*/ 4110386 h 10285413"/>
              <a:gd name="connsiteX1937" fmla="*/ 4558745 w 16348919"/>
              <a:gd name="connsiteY1937" fmla="*/ 4130123 h 10285413"/>
              <a:gd name="connsiteX1938" fmla="*/ 4578479 w 16348919"/>
              <a:gd name="connsiteY1938" fmla="*/ 4139991 h 10285413"/>
              <a:gd name="connsiteX1939" fmla="*/ 4598214 w 16348919"/>
              <a:gd name="connsiteY1939" fmla="*/ 4130123 h 10285413"/>
              <a:gd name="connsiteX1940" fmla="*/ 4588348 w 16348919"/>
              <a:gd name="connsiteY1940" fmla="*/ 4120254 h 10285413"/>
              <a:gd name="connsiteX1941" fmla="*/ 4578479 w 16348919"/>
              <a:gd name="connsiteY1941" fmla="*/ 4110386 h 10285413"/>
              <a:gd name="connsiteX1942" fmla="*/ 3887761 w 16348919"/>
              <a:gd name="connsiteY1942" fmla="*/ 4110386 h 10285413"/>
              <a:gd name="connsiteX1943" fmla="*/ 3927232 w 16348919"/>
              <a:gd name="connsiteY1943" fmla="*/ 4110386 h 10285413"/>
              <a:gd name="connsiteX1944" fmla="*/ 3946966 w 16348919"/>
              <a:gd name="connsiteY1944" fmla="*/ 4149856 h 10285413"/>
              <a:gd name="connsiteX1945" fmla="*/ 4006170 w 16348919"/>
              <a:gd name="connsiteY1945" fmla="*/ 4189327 h 10285413"/>
              <a:gd name="connsiteX1946" fmla="*/ 4001237 w 16348919"/>
              <a:gd name="connsiteY1946" fmla="*/ 4189327 h 10285413"/>
              <a:gd name="connsiteX1947" fmla="*/ 3966699 w 16348919"/>
              <a:gd name="connsiteY1947" fmla="*/ 4189327 h 10285413"/>
              <a:gd name="connsiteX1948" fmla="*/ 3937097 w 16348919"/>
              <a:gd name="connsiteY1948" fmla="*/ 4159725 h 10285413"/>
              <a:gd name="connsiteX1949" fmla="*/ 3917364 w 16348919"/>
              <a:gd name="connsiteY1949" fmla="*/ 4149856 h 10285413"/>
              <a:gd name="connsiteX1950" fmla="*/ 3897627 w 16348919"/>
              <a:gd name="connsiteY1950" fmla="*/ 4139991 h 10285413"/>
              <a:gd name="connsiteX1951" fmla="*/ 3868025 w 16348919"/>
              <a:gd name="connsiteY1951" fmla="*/ 4130123 h 10285413"/>
              <a:gd name="connsiteX1952" fmla="*/ 4884370 w 16348919"/>
              <a:gd name="connsiteY1952" fmla="*/ 4090652 h 10285413"/>
              <a:gd name="connsiteX1953" fmla="*/ 4854768 w 16348919"/>
              <a:gd name="connsiteY1953" fmla="*/ 4110386 h 10285413"/>
              <a:gd name="connsiteX1954" fmla="*/ 4864634 w 16348919"/>
              <a:gd name="connsiteY1954" fmla="*/ 4110386 h 10285413"/>
              <a:gd name="connsiteX1955" fmla="*/ 4874502 w 16348919"/>
              <a:gd name="connsiteY1955" fmla="*/ 4130123 h 10285413"/>
              <a:gd name="connsiteX1956" fmla="*/ 4884370 w 16348919"/>
              <a:gd name="connsiteY1956" fmla="*/ 4130123 h 10285413"/>
              <a:gd name="connsiteX1957" fmla="*/ 4894236 w 16348919"/>
              <a:gd name="connsiteY1957" fmla="*/ 4110386 h 10285413"/>
              <a:gd name="connsiteX1958" fmla="*/ 4884370 w 16348919"/>
              <a:gd name="connsiteY1958" fmla="*/ 4090652 h 10285413"/>
              <a:gd name="connsiteX1959" fmla="*/ 4795564 w 16348919"/>
              <a:gd name="connsiteY1959" fmla="*/ 4090652 h 10285413"/>
              <a:gd name="connsiteX1960" fmla="*/ 4795564 w 16348919"/>
              <a:gd name="connsiteY1960" fmla="*/ 4110386 h 10285413"/>
              <a:gd name="connsiteX1961" fmla="*/ 4815297 w 16348919"/>
              <a:gd name="connsiteY1961" fmla="*/ 4090652 h 10285413"/>
              <a:gd name="connsiteX1962" fmla="*/ 4795564 w 16348919"/>
              <a:gd name="connsiteY1962" fmla="*/ 4090652 h 10285413"/>
              <a:gd name="connsiteX1963" fmla="*/ 4617950 w 16348919"/>
              <a:gd name="connsiteY1963" fmla="*/ 4090652 h 10285413"/>
              <a:gd name="connsiteX1964" fmla="*/ 4627816 w 16348919"/>
              <a:gd name="connsiteY1964" fmla="*/ 4110386 h 10285413"/>
              <a:gd name="connsiteX1965" fmla="*/ 4637684 w 16348919"/>
              <a:gd name="connsiteY1965" fmla="*/ 4130123 h 10285413"/>
              <a:gd name="connsiteX1966" fmla="*/ 4736358 w 16348919"/>
              <a:gd name="connsiteY1966" fmla="*/ 4130123 h 10285413"/>
              <a:gd name="connsiteX1967" fmla="*/ 4716624 w 16348919"/>
              <a:gd name="connsiteY1967" fmla="*/ 4120254 h 10285413"/>
              <a:gd name="connsiteX1968" fmla="*/ 4677153 w 16348919"/>
              <a:gd name="connsiteY1968" fmla="*/ 4090652 h 10285413"/>
              <a:gd name="connsiteX1969" fmla="*/ 4617950 w 16348919"/>
              <a:gd name="connsiteY1969" fmla="*/ 4090652 h 10285413"/>
              <a:gd name="connsiteX1970" fmla="*/ 4765960 w 16348919"/>
              <a:gd name="connsiteY1970" fmla="*/ 4080787 h 10285413"/>
              <a:gd name="connsiteX1971" fmla="*/ 4736358 w 16348919"/>
              <a:gd name="connsiteY1971" fmla="*/ 4090652 h 10285413"/>
              <a:gd name="connsiteX1972" fmla="*/ 4765960 w 16348919"/>
              <a:gd name="connsiteY1972" fmla="*/ 4100521 h 10285413"/>
              <a:gd name="connsiteX1973" fmla="*/ 4775828 w 16348919"/>
              <a:gd name="connsiteY1973" fmla="*/ 4110386 h 10285413"/>
              <a:gd name="connsiteX1974" fmla="*/ 4775828 w 16348919"/>
              <a:gd name="connsiteY1974" fmla="*/ 4090652 h 10285413"/>
              <a:gd name="connsiteX1975" fmla="*/ 4765960 w 16348919"/>
              <a:gd name="connsiteY1975" fmla="*/ 4080787 h 10285413"/>
              <a:gd name="connsiteX1976" fmla="*/ 4183783 w 16348919"/>
              <a:gd name="connsiteY1976" fmla="*/ 4070919 h 10285413"/>
              <a:gd name="connsiteX1977" fmla="*/ 4193652 w 16348919"/>
              <a:gd name="connsiteY1977" fmla="*/ 4080784 h 10285413"/>
              <a:gd name="connsiteX1978" fmla="*/ 4183783 w 16348919"/>
              <a:gd name="connsiteY1978" fmla="*/ 4090652 h 10285413"/>
              <a:gd name="connsiteX1979" fmla="*/ 3670677 w 16348919"/>
              <a:gd name="connsiteY1979" fmla="*/ 4051182 h 10285413"/>
              <a:gd name="connsiteX1980" fmla="*/ 3710147 w 16348919"/>
              <a:gd name="connsiteY1980" fmla="*/ 4070919 h 10285413"/>
              <a:gd name="connsiteX1981" fmla="*/ 3670677 w 16348919"/>
              <a:gd name="connsiteY1981" fmla="*/ 4070919 h 10285413"/>
              <a:gd name="connsiteX1982" fmla="*/ 5565220 w 16348919"/>
              <a:gd name="connsiteY1982" fmla="*/ 4041318 h 10285413"/>
              <a:gd name="connsiteX1983" fmla="*/ 5565220 w 16348919"/>
              <a:gd name="connsiteY1983" fmla="*/ 4051182 h 10285413"/>
              <a:gd name="connsiteX1984" fmla="*/ 5584953 w 16348919"/>
              <a:gd name="connsiteY1984" fmla="*/ 4051182 h 10285413"/>
              <a:gd name="connsiteX1985" fmla="*/ 5565220 w 16348919"/>
              <a:gd name="connsiteY1985" fmla="*/ 4041318 h 10285413"/>
              <a:gd name="connsiteX1986" fmla="*/ 4815297 w 16348919"/>
              <a:gd name="connsiteY1986" fmla="*/ 4011712 h 10285413"/>
              <a:gd name="connsiteX1987" fmla="*/ 4815297 w 16348919"/>
              <a:gd name="connsiteY1987" fmla="*/ 4031449 h 10285413"/>
              <a:gd name="connsiteX1988" fmla="*/ 4835032 w 16348919"/>
              <a:gd name="connsiteY1988" fmla="*/ 4011712 h 10285413"/>
              <a:gd name="connsiteX1989" fmla="*/ 4815297 w 16348919"/>
              <a:gd name="connsiteY1989" fmla="*/ 4011712 h 10285413"/>
              <a:gd name="connsiteX1990" fmla="*/ 4617950 w 16348919"/>
              <a:gd name="connsiteY1990" fmla="*/ 4011712 h 10285413"/>
              <a:gd name="connsiteX1991" fmla="*/ 4617950 w 16348919"/>
              <a:gd name="connsiteY1991" fmla="*/ 4031449 h 10285413"/>
              <a:gd name="connsiteX1992" fmla="*/ 4637684 w 16348919"/>
              <a:gd name="connsiteY1992" fmla="*/ 4031449 h 10285413"/>
              <a:gd name="connsiteX1993" fmla="*/ 4617950 w 16348919"/>
              <a:gd name="connsiteY1993" fmla="*/ 4011712 h 10285413"/>
              <a:gd name="connsiteX1994" fmla="*/ 4045640 w 16348919"/>
              <a:gd name="connsiteY1994" fmla="*/ 4011712 h 10285413"/>
              <a:gd name="connsiteX1995" fmla="*/ 4065373 w 16348919"/>
              <a:gd name="connsiteY1995" fmla="*/ 4011712 h 10285413"/>
              <a:gd name="connsiteX1996" fmla="*/ 4104844 w 16348919"/>
              <a:gd name="connsiteY1996" fmla="*/ 4051182 h 10285413"/>
              <a:gd name="connsiteX1997" fmla="*/ 4025903 w 16348919"/>
              <a:gd name="connsiteY1997" fmla="*/ 4031449 h 10285413"/>
              <a:gd name="connsiteX1998" fmla="*/ 4045640 w 16348919"/>
              <a:gd name="connsiteY1998" fmla="*/ 4031449 h 10285413"/>
              <a:gd name="connsiteX1999" fmla="*/ 12645085 w 16348919"/>
              <a:gd name="connsiteY1999" fmla="*/ 4001847 h 10285413"/>
              <a:gd name="connsiteX2000" fmla="*/ 12630284 w 16348919"/>
              <a:gd name="connsiteY2000" fmla="*/ 4011712 h 10285413"/>
              <a:gd name="connsiteX2001" fmla="*/ 12650020 w 16348919"/>
              <a:gd name="connsiteY2001" fmla="*/ 4011712 h 10285413"/>
              <a:gd name="connsiteX2002" fmla="*/ 12645085 w 16348919"/>
              <a:gd name="connsiteY2002" fmla="*/ 4001847 h 10285413"/>
              <a:gd name="connsiteX2003" fmla="*/ 4936174 w 16348919"/>
              <a:gd name="connsiteY2003" fmla="*/ 3959910 h 10285413"/>
              <a:gd name="connsiteX2004" fmla="*/ 4923840 w 16348919"/>
              <a:gd name="connsiteY2004" fmla="*/ 3962377 h 10285413"/>
              <a:gd name="connsiteX2005" fmla="*/ 4933705 w 16348919"/>
              <a:gd name="connsiteY2005" fmla="*/ 3991979 h 10285413"/>
              <a:gd name="connsiteX2006" fmla="*/ 4953442 w 16348919"/>
              <a:gd name="connsiteY2006" fmla="*/ 3972245 h 10285413"/>
              <a:gd name="connsiteX2007" fmla="*/ 4936174 w 16348919"/>
              <a:gd name="connsiteY2007" fmla="*/ 3959910 h 10285413"/>
              <a:gd name="connsiteX2008" fmla="*/ 4109779 w 16348919"/>
              <a:gd name="connsiteY2008" fmla="*/ 3959910 h 10285413"/>
              <a:gd name="connsiteX2009" fmla="*/ 4124580 w 16348919"/>
              <a:gd name="connsiteY2009" fmla="*/ 3962377 h 10285413"/>
              <a:gd name="connsiteX2010" fmla="*/ 4144313 w 16348919"/>
              <a:gd name="connsiteY2010" fmla="*/ 3982110 h 10285413"/>
              <a:gd name="connsiteX2011" fmla="*/ 4124580 w 16348919"/>
              <a:gd name="connsiteY2011" fmla="*/ 3991979 h 10285413"/>
              <a:gd name="connsiteX2012" fmla="*/ 4104844 w 16348919"/>
              <a:gd name="connsiteY2012" fmla="*/ 3972245 h 10285413"/>
              <a:gd name="connsiteX2013" fmla="*/ 4109779 w 16348919"/>
              <a:gd name="connsiteY2013" fmla="*/ 3959910 h 10285413"/>
              <a:gd name="connsiteX2014" fmla="*/ 3986434 w 16348919"/>
              <a:gd name="connsiteY2014" fmla="*/ 3906872 h 10285413"/>
              <a:gd name="connsiteX2015" fmla="*/ 4045640 w 16348919"/>
              <a:gd name="connsiteY2015" fmla="*/ 3932776 h 10285413"/>
              <a:gd name="connsiteX2016" fmla="*/ 4006170 w 16348919"/>
              <a:gd name="connsiteY2016" fmla="*/ 3932776 h 10285413"/>
              <a:gd name="connsiteX2017" fmla="*/ 3966699 w 16348919"/>
              <a:gd name="connsiteY2017" fmla="*/ 3913038 h 10285413"/>
              <a:gd name="connsiteX2018" fmla="*/ 3986434 w 16348919"/>
              <a:gd name="connsiteY2018" fmla="*/ 3906872 h 10285413"/>
              <a:gd name="connsiteX2019" fmla="*/ 5308668 w 16348919"/>
              <a:gd name="connsiteY2019" fmla="*/ 3893304 h 10285413"/>
              <a:gd name="connsiteX2020" fmla="*/ 5367872 w 16348919"/>
              <a:gd name="connsiteY2020" fmla="*/ 3913038 h 10285413"/>
              <a:gd name="connsiteX2021" fmla="*/ 5328405 w 16348919"/>
              <a:gd name="connsiteY2021" fmla="*/ 3893304 h 10285413"/>
              <a:gd name="connsiteX2022" fmla="*/ 5308668 w 16348919"/>
              <a:gd name="connsiteY2022" fmla="*/ 3893304 h 10285413"/>
              <a:gd name="connsiteX2023" fmla="*/ 4124580 w 16348919"/>
              <a:gd name="connsiteY2023" fmla="*/ 3883439 h 10285413"/>
              <a:gd name="connsiteX2024" fmla="*/ 4144313 w 16348919"/>
              <a:gd name="connsiteY2024" fmla="*/ 3893304 h 10285413"/>
              <a:gd name="connsiteX2025" fmla="*/ 4124580 w 16348919"/>
              <a:gd name="connsiteY2025" fmla="*/ 3893304 h 10285413"/>
              <a:gd name="connsiteX2026" fmla="*/ 4104844 w 16348919"/>
              <a:gd name="connsiteY2026" fmla="*/ 3893304 h 10285413"/>
              <a:gd name="connsiteX2027" fmla="*/ 4124580 w 16348919"/>
              <a:gd name="connsiteY2027" fmla="*/ 3883439 h 10285413"/>
              <a:gd name="connsiteX2028" fmla="*/ 4440336 w 16348919"/>
              <a:gd name="connsiteY2028" fmla="*/ 3873571 h 10285413"/>
              <a:gd name="connsiteX2029" fmla="*/ 4450204 w 16348919"/>
              <a:gd name="connsiteY2029" fmla="*/ 3893304 h 10285413"/>
              <a:gd name="connsiteX2030" fmla="*/ 4460072 w 16348919"/>
              <a:gd name="connsiteY2030" fmla="*/ 3893304 h 10285413"/>
              <a:gd name="connsiteX2031" fmla="*/ 4479805 w 16348919"/>
              <a:gd name="connsiteY2031" fmla="*/ 3873571 h 10285413"/>
              <a:gd name="connsiteX2032" fmla="*/ 4460072 w 16348919"/>
              <a:gd name="connsiteY2032" fmla="*/ 3873571 h 10285413"/>
              <a:gd name="connsiteX2033" fmla="*/ 4440336 w 16348919"/>
              <a:gd name="connsiteY2033" fmla="*/ 3873571 h 10285413"/>
              <a:gd name="connsiteX2034" fmla="*/ 4474873 w 16348919"/>
              <a:gd name="connsiteY2034" fmla="*/ 3843969 h 10285413"/>
              <a:gd name="connsiteX2035" fmla="*/ 4460072 w 16348919"/>
              <a:gd name="connsiteY2035" fmla="*/ 3853834 h 10285413"/>
              <a:gd name="connsiteX2036" fmla="*/ 4479805 w 16348919"/>
              <a:gd name="connsiteY2036" fmla="*/ 3853834 h 10285413"/>
              <a:gd name="connsiteX2037" fmla="*/ 4474873 w 16348919"/>
              <a:gd name="connsiteY2037" fmla="*/ 3843969 h 10285413"/>
              <a:gd name="connsiteX2038" fmla="*/ 4677153 w 16348919"/>
              <a:gd name="connsiteY2038" fmla="*/ 3841501 h 10285413"/>
              <a:gd name="connsiteX2039" fmla="*/ 4657420 w 16348919"/>
              <a:gd name="connsiteY2039" fmla="*/ 3843966 h 10285413"/>
              <a:gd name="connsiteX2040" fmla="*/ 4647552 w 16348919"/>
              <a:gd name="connsiteY2040" fmla="*/ 3863702 h 10285413"/>
              <a:gd name="connsiteX2041" fmla="*/ 4677153 w 16348919"/>
              <a:gd name="connsiteY2041" fmla="*/ 3873571 h 10285413"/>
              <a:gd name="connsiteX2042" fmla="*/ 4696888 w 16348919"/>
              <a:gd name="connsiteY2042" fmla="*/ 3853834 h 10285413"/>
              <a:gd name="connsiteX2043" fmla="*/ 4677153 w 16348919"/>
              <a:gd name="connsiteY2043" fmla="*/ 3841501 h 10285413"/>
              <a:gd name="connsiteX2044" fmla="*/ 4519276 w 16348919"/>
              <a:gd name="connsiteY2044" fmla="*/ 3834101 h 10285413"/>
              <a:gd name="connsiteX2045" fmla="*/ 4519276 w 16348919"/>
              <a:gd name="connsiteY2045" fmla="*/ 3853834 h 10285413"/>
              <a:gd name="connsiteX2046" fmla="*/ 4539009 w 16348919"/>
              <a:gd name="connsiteY2046" fmla="*/ 3873571 h 10285413"/>
              <a:gd name="connsiteX2047" fmla="*/ 4558745 w 16348919"/>
              <a:gd name="connsiteY2047" fmla="*/ 3893304 h 10285413"/>
              <a:gd name="connsiteX2048" fmla="*/ 4578479 w 16348919"/>
              <a:gd name="connsiteY2048" fmla="*/ 3873571 h 10285413"/>
              <a:gd name="connsiteX2049" fmla="*/ 4588348 w 16348919"/>
              <a:gd name="connsiteY2049" fmla="*/ 3863702 h 10285413"/>
              <a:gd name="connsiteX2050" fmla="*/ 4598214 w 16348919"/>
              <a:gd name="connsiteY2050" fmla="*/ 3853834 h 10285413"/>
              <a:gd name="connsiteX2051" fmla="*/ 12748694 w 16348919"/>
              <a:gd name="connsiteY2051" fmla="*/ 3814364 h 10285413"/>
              <a:gd name="connsiteX2052" fmla="*/ 12728958 w 16348919"/>
              <a:gd name="connsiteY2052" fmla="*/ 3853834 h 10285413"/>
              <a:gd name="connsiteX2053" fmla="*/ 12748694 w 16348919"/>
              <a:gd name="connsiteY2053" fmla="*/ 3843966 h 10285413"/>
              <a:gd name="connsiteX2054" fmla="*/ 12748694 w 16348919"/>
              <a:gd name="connsiteY2054" fmla="*/ 3814364 h 10285413"/>
              <a:gd name="connsiteX2055" fmla="*/ 4815297 w 16348919"/>
              <a:gd name="connsiteY2055" fmla="*/ 3814364 h 10285413"/>
              <a:gd name="connsiteX2056" fmla="*/ 4874502 w 16348919"/>
              <a:gd name="connsiteY2056" fmla="*/ 3843966 h 10285413"/>
              <a:gd name="connsiteX2057" fmla="*/ 4923840 w 16348919"/>
              <a:gd name="connsiteY2057" fmla="*/ 3843966 h 10285413"/>
              <a:gd name="connsiteX2058" fmla="*/ 4953442 w 16348919"/>
              <a:gd name="connsiteY2058" fmla="*/ 3834101 h 10285413"/>
              <a:gd name="connsiteX2059" fmla="*/ 4953442 w 16348919"/>
              <a:gd name="connsiteY2059" fmla="*/ 3853834 h 10285413"/>
              <a:gd name="connsiteX2060" fmla="*/ 4953442 w 16348919"/>
              <a:gd name="connsiteY2060" fmla="*/ 3873571 h 10285413"/>
              <a:gd name="connsiteX2061" fmla="*/ 4973176 w 16348919"/>
              <a:gd name="connsiteY2061" fmla="*/ 3853834 h 10285413"/>
              <a:gd name="connsiteX2062" fmla="*/ 4953442 w 16348919"/>
              <a:gd name="connsiteY2062" fmla="*/ 3814364 h 10285413"/>
              <a:gd name="connsiteX2063" fmla="*/ 4913972 w 16348919"/>
              <a:gd name="connsiteY2063" fmla="*/ 3814364 h 10285413"/>
              <a:gd name="connsiteX2064" fmla="*/ 4854768 w 16348919"/>
              <a:gd name="connsiteY2064" fmla="*/ 3814364 h 10285413"/>
              <a:gd name="connsiteX2065" fmla="*/ 4815297 w 16348919"/>
              <a:gd name="connsiteY2065" fmla="*/ 3814364 h 10285413"/>
              <a:gd name="connsiteX2066" fmla="*/ 4756094 w 16348919"/>
              <a:gd name="connsiteY2066" fmla="*/ 3774897 h 10285413"/>
              <a:gd name="connsiteX2067" fmla="*/ 4756094 w 16348919"/>
              <a:gd name="connsiteY2067" fmla="*/ 3794630 h 10285413"/>
              <a:gd name="connsiteX2068" fmla="*/ 4775828 w 16348919"/>
              <a:gd name="connsiteY2068" fmla="*/ 3794630 h 10285413"/>
              <a:gd name="connsiteX2069" fmla="*/ 4756094 w 16348919"/>
              <a:gd name="connsiteY2069" fmla="*/ 3774897 h 10285413"/>
              <a:gd name="connsiteX2070" fmla="*/ 4519276 w 16348919"/>
              <a:gd name="connsiteY2070" fmla="*/ 3755160 h 10285413"/>
              <a:gd name="connsiteX2071" fmla="*/ 4540804 w 16348919"/>
              <a:gd name="connsiteY2071" fmla="*/ 3769513 h 10285413"/>
              <a:gd name="connsiteX2072" fmla="*/ 4539009 w 16348919"/>
              <a:gd name="connsiteY2072" fmla="*/ 3765028 h 10285413"/>
              <a:gd name="connsiteX2073" fmla="*/ 4519276 w 16348919"/>
              <a:gd name="connsiteY2073" fmla="*/ 3755160 h 10285413"/>
              <a:gd name="connsiteX2074" fmla="*/ 4913972 w 16348919"/>
              <a:gd name="connsiteY2074" fmla="*/ 3735427 h 10285413"/>
              <a:gd name="connsiteX2075" fmla="*/ 4913972 w 16348919"/>
              <a:gd name="connsiteY2075" fmla="*/ 3755160 h 10285413"/>
              <a:gd name="connsiteX2076" fmla="*/ 4933705 w 16348919"/>
              <a:gd name="connsiteY2076" fmla="*/ 3755160 h 10285413"/>
              <a:gd name="connsiteX2077" fmla="*/ 4933705 w 16348919"/>
              <a:gd name="connsiteY2077" fmla="*/ 3745293 h 10285413"/>
              <a:gd name="connsiteX2078" fmla="*/ 4913972 w 16348919"/>
              <a:gd name="connsiteY2078" fmla="*/ 3735427 h 10285413"/>
              <a:gd name="connsiteX2079" fmla="*/ 3986434 w 16348919"/>
              <a:gd name="connsiteY2079" fmla="*/ 3735427 h 10285413"/>
              <a:gd name="connsiteX2080" fmla="*/ 4025903 w 16348919"/>
              <a:gd name="connsiteY2080" fmla="*/ 3755160 h 10285413"/>
              <a:gd name="connsiteX2081" fmla="*/ 4045640 w 16348919"/>
              <a:gd name="connsiteY2081" fmla="*/ 3755160 h 10285413"/>
              <a:gd name="connsiteX2082" fmla="*/ 3986434 w 16348919"/>
              <a:gd name="connsiteY2082" fmla="*/ 3774897 h 10285413"/>
              <a:gd name="connsiteX2083" fmla="*/ 3937097 w 16348919"/>
              <a:gd name="connsiteY2083" fmla="*/ 3745293 h 10285413"/>
              <a:gd name="connsiteX2084" fmla="*/ 3986434 w 16348919"/>
              <a:gd name="connsiteY2084" fmla="*/ 3735427 h 10285413"/>
              <a:gd name="connsiteX2085" fmla="*/ 4127046 w 16348919"/>
              <a:gd name="connsiteY2085" fmla="*/ 3723092 h 10285413"/>
              <a:gd name="connsiteX2086" fmla="*/ 4134446 w 16348919"/>
              <a:gd name="connsiteY2086" fmla="*/ 3725558 h 10285413"/>
              <a:gd name="connsiteX2087" fmla="*/ 4183783 w 16348919"/>
              <a:gd name="connsiteY2087" fmla="*/ 3735427 h 10285413"/>
              <a:gd name="connsiteX2088" fmla="*/ 4242988 w 16348919"/>
              <a:gd name="connsiteY2088" fmla="*/ 3755160 h 10285413"/>
              <a:gd name="connsiteX2089" fmla="*/ 4272589 w 16348919"/>
              <a:gd name="connsiteY2089" fmla="*/ 3755160 h 10285413"/>
              <a:gd name="connsiteX2090" fmla="*/ 4312060 w 16348919"/>
              <a:gd name="connsiteY2090" fmla="*/ 3755160 h 10285413"/>
              <a:gd name="connsiteX2091" fmla="*/ 4381130 w 16348919"/>
              <a:gd name="connsiteY2091" fmla="*/ 3774897 h 10285413"/>
              <a:gd name="connsiteX2092" fmla="*/ 4400865 w 16348919"/>
              <a:gd name="connsiteY2092" fmla="*/ 3794630 h 10285413"/>
              <a:gd name="connsiteX2093" fmla="*/ 4361394 w 16348919"/>
              <a:gd name="connsiteY2093" fmla="*/ 3794630 h 10285413"/>
              <a:gd name="connsiteX2094" fmla="*/ 4341662 w 16348919"/>
              <a:gd name="connsiteY2094" fmla="*/ 3794630 h 10285413"/>
              <a:gd name="connsiteX2095" fmla="*/ 4321928 w 16348919"/>
              <a:gd name="connsiteY2095" fmla="*/ 3794630 h 10285413"/>
              <a:gd name="connsiteX2096" fmla="*/ 4292325 w 16348919"/>
              <a:gd name="connsiteY2096" fmla="*/ 3784762 h 10285413"/>
              <a:gd name="connsiteX2097" fmla="*/ 4302192 w 16348919"/>
              <a:gd name="connsiteY2097" fmla="*/ 3814364 h 10285413"/>
              <a:gd name="connsiteX2098" fmla="*/ 4321928 w 16348919"/>
              <a:gd name="connsiteY2098" fmla="*/ 3834101 h 10285413"/>
              <a:gd name="connsiteX2099" fmla="*/ 4302192 w 16348919"/>
              <a:gd name="connsiteY2099" fmla="*/ 3834101 h 10285413"/>
              <a:gd name="connsiteX2100" fmla="*/ 4282457 w 16348919"/>
              <a:gd name="connsiteY2100" fmla="*/ 3834101 h 10285413"/>
              <a:gd name="connsiteX2101" fmla="*/ 4276289 w 16348919"/>
              <a:gd name="connsiteY2101" fmla="*/ 3825468 h 10285413"/>
              <a:gd name="connsiteX2102" fmla="*/ 4257789 w 16348919"/>
              <a:gd name="connsiteY2102" fmla="*/ 3819300 h 10285413"/>
              <a:gd name="connsiteX2103" fmla="*/ 4242988 w 16348919"/>
              <a:gd name="connsiteY2103" fmla="*/ 3834101 h 10285413"/>
              <a:gd name="connsiteX2104" fmla="*/ 4242988 w 16348919"/>
              <a:gd name="connsiteY2104" fmla="*/ 3817523 h 10285413"/>
              <a:gd name="connsiteX2105" fmla="*/ 4226952 w 16348919"/>
              <a:gd name="connsiteY2105" fmla="*/ 3815597 h 10285413"/>
              <a:gd name="connsiteX2106" fmla="*/ 4183783 w 16348919"/>
              <a:gd name="connsiteY2106" fmla="*/ 3814364 h 10285413"/>
              <a:gd name="connsiteX2107" fmla="*/ 4065373 w 16348919"/>
              <a:gd name="connsiteY2107" fmla="*/ 3794630 h 10285413"/>
              <a:gd name="connsiteX2108" fmla="*/ 4065373 w 16348919"/>
              <a:gd name="connsiteY2108" fmla="*/ 3755160 h 10285413"/>
              <a:gd name="connsiteX2109" fmla="*/ 4094975 w 16348919"/>
              <a:gd name="connsiteY2109" fmla="*/ 3755160 h 10285413"/>
              <a:gd name="connsiteX2110" fmla="*/ 4104844 w 16348919"/>
              <a:gd name="connsiteY2110" fmla="*/ 3755160 h 10285413"/>
              <a:gd name="connsiteX2111" fmla="*/ 4104844 w 16348919"/>
              <a:gd name="connsiteY2111" fmla="*/ 3774897 h 10285413"/>
              <a:gd name="connsiteX2112" fmla="*/ 4144313 w 16348919"/>
              <a:gd name="connsiteY2112" fmla="*/ 3774897 h 10285413"/>
              <a:gd name="connsiteX2113" fmla="*/ 4203517 w 16348919"/>
              <a:gd name="connsiteY2113" fmla="*/ 3774897 h 10285413"/>
              <a:gd name="connsiteX2114" fmla="*/ 4193652 w 16348919"/>
              <a:gd name="connsiteY2114" fmla="*/ 3765028 h 10285413"/>
              <a:gd name="connsiteX2115" fmla="*/ 4183783 w 16348919"/>
              <a:gd name="connsiteY2115" fmla="*/ 3755160 h 10285413"/>
              <a:gd name="connsiteX2116" fmla="*/ 4124580 w 16348919"/>
              <a:gd name="connsiteY2116" fmla="*/ 3735427 h 10285413"/>
              <a:gd name="connsiteX2117" fmla="*/ 4127046 w 16348919"/>
              <a:gd name="connsiteY2117" fmla="*/ 3723092 h 10285413"/>
              <a:gd name="connsiteX2118" fmla="*/ 12156650 w 16348919"/>
              <a:gd name="connsiteY2118" fmla="*/ 3715690 h 10285413"/>
              <a:gd name="connsiteX2119" fmla="*/ 12166518 w 16348919"/>
              <a:gd name="connsiteY2119" fmla="*/ 3735427 h 10285413"/>
              <a:gd name="connsiteX2120" fmla="*/ 12176384 w 16348919"/>
              <a:gd name="connsiteY2120" fmla="*/ 3735427 h 10285413"/>
              <a:gd name="connsiteX2121" fmla="*/ 12215854 w 16348919"/>
              <a:gd name="connsiteY2121" fmla="*/ 3755160 h 10285413"/>
              <a:gd name="connsiteX2122" fmla="*/ 12225722 w 16348919"/>
              <a:gd name="connsiteY2122" fmla="*/ 3745293 h 10285413"/>
              <a:gd name="connsiteX2123" fmla="*/ 12235588 w 16348919"/>
              <a:gd name="connsiteY2123" fmla="*/ 3735427 h 10285413"/>
              <a:gd name="connsiteX2124" fmla="*/ 12176384 w 16348919"/>
              <a:gd name="connsiteY2124" fmla="*/ 3715690 h 10285413"/>
              <a:gd name="connsiteX2125" fmla="*/ 12156650 w 16348919"/>
              <a:gd name="connsiteY2125" fmla="*/ 3715690 h 10285413"/>
              <a:gd name="connsiteX2126" fmla="*/ 4696888 w 16348919"/>
              <a:gd name="connsiteY2126" fmla="*/ 3715690 h 10285413"/>
              <a:gd name="connsiteX2127" fmla="*/ 4667285 w 16348919"/>
              <a:gd name="connsiteY2127" fmla="*/ 3725558 h 10285413"/>
              <a:gd name="connsiteX2128" fmla="*/ 4657420 w 16348919"/>
              <a:gd name="connsiteY2128" fmla="*/ 3735427 h 10285413"/>
              <a:gd name="connsiteX2129" fmla="*/ 4657420 w 16348919"/>
              <a:gd name="connsiteY2129" fmla="*/ 3755160 h 10285413"/>
              <a:gd name="connsiteX2130" fmla="*/ 4677153 w 16348919"/>
              <a:gd name="connsiteY2130" fmla="*/ 3745293 h 10285413"/>
              <a:gd name="connsiteX2131" fmla="*/ 4696888 w 16348919"/>
              <a:gd name="connsiteY2131" fmla="*/ 3735427 h 10285413"/>
              <a:gd name="connsiteX2132" fmla="*/ 4302192 w 16348919"/>
              <a:gd name="connsiteY2132" fmla="*/ 3695956 h 10285413"/>
              <a:gd name="connsiteX2133" fmla="*/ 4321928 w 16348919"/>
              <a:gd name="connsiteY2133" fmla="*/ 3715690 h 10285413"/>
              <a:gd name="connsiteX2134" fmla="*/ 4321928 w 16348919"/>
              <a:gd name="connsiteY2134" fmla="*/ 3735427 h 10285413"/>
              <a:gd name="connsiteX2135" fmla="*/ 4302192 w 16348919"/>
              <a:gd name="connsiteY2135" fmla="*/ 3715690 h 10285413"/>
              <a:gd name="connsiteX2136" fmla="*/ 4302192 w 16348919"/>
              <a:gd name="connsiteY2136" fmla="*/ 3695956 h 10285413"/>
              <a:gd name="connsiteX2137" fmla="*/ 5012646 w 16348919"/>
              <a:gd name="connsiteY2137" fmla="*/ 3676223 h 10285413"/>
              <a:gd name="connsiteX2138" fmla="*/ 5032380 w 16348919"/>
              <a:gd name="connsiteY2138" fmla="*/ 3695956 h 10285413"/>
              <a:gd name="connsiteX2139" fmla="*/ 5071849 w 16348919"/>
              <a:gd name="connsiteY2139" fmla="*/ 3695956 h 10285413"/>
              <a:gd name="connsiteX2140" fmla="*/ 5071849 w 16348919"/>
              <a:gd name="connsiteY2140" fmla="*/ 3686088 h 10285413"/>
              <a:gd name="connsiteX2141" fmla="*/ 5052116 w 16348919"/>
              <a:gd name="connsiteY2141" fmla="*/ 3676223 h 10285413"/>
              <a:gd name="connsiteX2142" fmla="*/ 4203517 w 16348919"/>
              <a:gd name="connsiteY2142" fmla="*/ 3676223 h 10285413"/>
              <a:gd name="connsiteX2143" fmla="*/ 4223254 w 16348919"/>
              <a:gd name="connsiteY2143" fmla="*/ 3676223 h 10285413"/>
              <a:gd name="connsiteX2144" fmla="*/ 4262724 w 16348919"/>
              <a:gd name="connsiteY2144" fmla="*/ 3676223 h 10285413"/>
              <a:gd name="connsiteX2145" fmla="*/ 4242988 w 16348919"/>
              <a:gd name="connsiteY2145" fmla="*/ 3695956 h 10285413"/>
              <a:gd name="connsiteX2146" fmla="*/ 4223254 w 16348919"/>
              <a:gd name="connsiteY2146" fmla="*/ 3715690 h 10285413"/>
              <a:gd name="connsiteX2147" fmla="*/ 4223254 w 16348919"/>
              <a:gd name="connsiteY2147" fmla="*/ 3695956 h 10285413"/>
              <a:gd name="connsiteX2148" fmla="*/ 4992911 w 16348919"/>
              <a:gd name="connsiteY2148" fmla="*/ 3656486 h 10285413"/>
              <a:gd name="connsiteX2149" fmla="*/ 4973176 w 16348919"/>
              <a:gd name="connsiteY2149" fmla="*/ 3676223 h 10285413"/>
              <a:gd name="connsiteX2150" fmla="*/ 4992911 w 16348919"/>
              <a:gd name="connsiteY2150" fmla="*/ 3676223 h 10285413"/>
              <a:gd name="connsiteX2151" fmla="*/ 4440336 w 16348919"/>
              <a:gd name="connsiteY2151" fmla="*/ 3656486 h 10285413"/>
              <a:gd name="connsiteX2152" fmla="*/ 4499540 w 16348919"/>
              <a:gd name="connsiteY2152" fmla="*/ 3695956 h 10285413"/>
              <a:gd name="connsiteX2153" fmla="*/ 4539009 w 16348919"/>
              <a:gd name="connsiteY2153" fmla="*/ 3676223 h 10285413"/>
              <a:gd name="connsiteX2154" fmla="*/ 4548877 w 16348919"/>
              <a:gd name="connsiteY2154" fmla="*/ 3695956 h 10285413"/>
              <a:gd name="connsiteX2155" fmla="*/ 4558745 w 16348919"/>
              <a:gd name="connsiteY2155" fmla="*/ 3676223 h 10285413"/>
              <a:gd name="connsiteX2156" fmla="*/ 4558745 w 16348919"/>
              <a:gd name="connsiteY2156" fmla="*/ 3666355 h 10285413"/>
              <a:gd name="connsiteX2157" fmla="*/ 4539009 w 16348919"/>
              <a:gd name="connsiteY2157" fmla="*/ 3656486 h 10285413"/>
              <a:gd name="connsiteX2158" fmla="*/ 4479805 w 16348919"/>
              <a:gd name="connsiteY2158" fmla="*/ 3656486 h 10285413"/>
              <a:gd name="connsiteX2159" fmla="*/ 4440336 w 16348919"/>
              <a:gd name="connsiteY2159" fmla="*/ 3656486 h 10285413"/>
              <a:gd name="connsiteX2160" fmla="*/ 4292325 w 16348919"/>
              <a:gd name="connsiteY2160" fmla="*/ 3636752 h 10285413"/>
              <a:gd name="connsiteX2161" fmla="*/ 4302192 w 16348919"/>
              <a:gd name="connsiteY2161" fmla="*/ 3656486 h 10285413"/>
              <a:gd name="connsiteX2162" fmla="*/ 4282457 w 16348919"/>
              <a:gd name="connsiteY2162" fmla="*/ 3656486 h 10285413"/>
              <a:gd name="connsiteX2163" fmla="*/ 4292325 w 16348919"/>
              <a:gd name="connsiteY2163" fmla="*/ 3636752 h 10285413"/>
              <a:gd name="connsiteX2164" fmla="*/ 3808822 w 16348919"/>
              <a:gd name="connsiteY2164" fmla="*/ 3636752 h 10285413"/>
              <a:gd name="connsiteX2165" fmla="*/ 3848292 w 16348919"/>
              <a:gd name="connsiteY2165" fmla="*/ 3656486 h 10285413"/>
              <a:gd name="connsiteX2166" fmla="*/ 3789088 w 16348919"/>
              <a:gd name="connsiteY2166" fmla="*/ 3656486 h 10285413"/>
              <a:gd name="connsiteX2167" fmla="*/ 4159115 w 16348919"/>
              <a:gd name="connsiteY2167" fmla="*/ 3626884 h 10285413"/>
              <a:gd name="connsiteX2168" fmla="*/ 4164047 w 16348919"/>
              <a:gd name="connsiteY2168" fmla="*/ 3636752 h 10285413"/>
              <a:gd name="connsiteX2169" fmla="*/ 4164047 w 16348919"/>
              <a:gd name="connsiteY2169" fmla="*/ 3656486 h 10285413"/>
              <a:gd name="connsiteX2170" fmla="*/ 4144313 w 16348919"/>
              <a:gd name="connsiteY2170" fmla="*/ 3656486 h 10285413"/>
              <a:gd name="connsiteX2171" fmla="*/ 4144313 w 16348919"/>
              <a:gd name="connsiteY2171" fmla="*/ 3636752 h 10285413"/>
              <a:gd name="connsiteX2172" fmla="*/ 4159115 w 16348919"/>
              <a:gd name="connsiteY2172" fmla="*/ 3626884 h 10285413"/>
              <a:gd name="connsiteX2173" fmla="*/ 12018506 w 16348919"/>
              <a:gd name="connsiteY2173" fmla="*/ 3597282 h 10285413"/>
              <a:gd name="connsiteX2174" fmla="*/ 12038239 w 16348919"/>
              <a:gd name="connsiteY2174" fmla="*/ 3617016 h 10285413"/>
              <a:gd name="connsiteX2175" fmla="*/ 12048108 w 16348919"/>
              <a:gd name="connsiteY2175" fmla="*/ 3607151 h 10285413"/>
              <a:gd name="connsiteX2176" fmla="*/ 12038239 w 16348919"/>
              <a:gd name="connsiteY2176" fmla="*/ 3597282 h 10285413"/>
              <a:gd name="connsiteX2177" fmla="*/ 12018506 w 16348919"/>
              <a:gd name="connsiteY2177" fmla="*/ 3597282 h 10285413"/>
              <a:gd name="connsiteX2178" fmla="*/ 3868025 w 16348919"/>
              <a:gd name="connsiteY2178" fmla="*/ 3597282 h 10285413"/>
              <a:gd name="connsiteX2179" fmla="*/ 3887761 w 16348919"/>
              <a:gd name="connsiteY2179" fmla="*/ 3607151 h 10285413"/>
              <a:gd name="connsiteX2180" fmla="*/ 3868025 w 16348919"/>
              <a:gd name="connsiteY2180" fmla="*/ 3617016 h 10285413"/>
              <a:gd name="connsiteX2181" fmla="*/ 5446812 w 16348919"/>
              <a:gd name="connsiteY2181" fmla="*/ 3577550 h 10285413"/>
              <a:gd name="connsiteX2182" fmla="*/ 5446812 w 16348919"/>
              <a:gd name="connsiteY2182" fmla="*/ 3597282 h 10285413"/>
              <a:gd name="connsiteX2183" fmla="*/ 5466546 w 16348919"/>
              <a:gd name="connsiteY2183" fmla="*/ 3597282 h 10285413"/>
              <a:gd name="connsiteX2184" fmla="*/ 5456681 w 16348919"/>
              <a:gd name="connsiteY2184" fmla="*/ 3587414 h 10285413"/>
              <a:gd name="connsiteX2185" fmla="*/ 5446812 w 16348919"/>
              <a:gd name="connsiteY2185" fmla="*/ 3577550 h 10285413"/>
              <a:gd name="connsiteX2186" fmla="*/ 4489674 w 16348919"/>
              <a:gd name="connsiteY2186" fmla="*/ 3577550 h 10285413"/>
              <a:gd name="connsiteX2187" fmla="*/ 4499540 w 16348919"/>
              <a:gd name="connsiteY2187" fmla="*/ 3597282 h 10285413"/>
              <a:gd name="connsiteX2188" fmla="*/ 4558745 w 16348919"/>
              <a:gd name="connsiteY2188" fmla="*/ 3597282 h 10285413"/>
              <a:gd name="connsiteX2189" fmla="*/ 4578479 w 16348919"/>
              <a:gd name="connsiteY2189" fmla="*/ 3597282 h 10285413"/>
              <a:gd name="connsiteX2190" fmla="*/ 4519276 w 16348919"/>
              <a:gd name="connsiteY2190" fmla="*/ 3577550 h 10285413"/>
              <a:gd name="connsiteX2191" fmla="*/ 4489674 w 16348919"/>
              <a:gd name="connsiteY2191" fmla="*/ 3577550 h 10285413"/>
              <a:gd name="connsiteX2192" fmla="*/ 3966699 w 16348919"/>
              <a:gd name="connsiteY2192" fmla="*/ 3577550 h 10285413"/>
              <a:gd name="connsiteX2193" fmla="*/ 3976568 w 16348919"/>
              <a:gd name="connsiteY2193" fmla="*/ 3577550 h 10285413"/>
              <a:gd name="connsiteX2194" fmla="*/ 4006170 w 16348919"/>
              <a:gd name="connsiteY2194" fmla="*/ 3577550 h 10285413"/>
              <a:gd name="connsiteX2195" fmla="*/ 4045640 w 16348919"/>
              <a:gd name="connsiteY2195" fmla="*/ 3597282 h 10285413"/>
              <a:gd name="connsiteX2196" fmla="*/ 4006170 w 16348919"/>
              <a:gd name="connsiteY2196" fmla="*/ 3617016 h 10285413"/>
              <a:gd name="connsiteX2197" fmla="*/ 3986434 w 16348919"/>
              <a:gd name="connsiteY2197" fmla="*/ 3617016 h 10285413"/>
              <a:gd name="connsiteX2198" fmla="*/ 3986434 w 16348919"/>
              <a:gd name="connsiteY2198" fmla="*/ 3626884 h 10285413"/>
              <a:gd name="connsiteX2199" fmla="*/ 3966699 w 16348919"/>
              <a:gd name="connsiteY2199" fmla="*/ 3636752 h 10285413"/>
              <a:gd name="connsiteX2200" fmla="*/ 3966699 w 16348919"/>
              <a:gd name="connsiteY2200" fmla="*/ 3577550 h 10285413"/>
              <a:gd name="connsiteX2201" fmla="*/ 4341662 w 16348919"/>
              <a:gd name="connsiteY2201" fmla="*/ 3557812 h 10285413"/>
              <a:gd name="connsiteX2202" fmla="*/ 4381130 w 16348919"/>
              <a:gd name="connsiteY2202" fmla="*/ 3577550 h 10285413"/>
              <a:gd name="connsiteX2203" fmla="*/ 4460072 w 16348919"/>
              <a:gd name="connsiteY2203" fmla="*/ 3597282 h 10285413"/>
              <a:gd name="connsiteX2204" fmla="*/ 4460072 w 16348919"/>
              <a:gd name="connsiteY2204" fmla="*/ 3577550 h 10285413"/>
              <a:gd name="connsiteX2205" fmla="*/ 4430467 w 16348919"/>
              <a:gd name="connsiteY2205" fmla="*/ 3567680 h 10285413"/>
              <a:gd name="connsiteX2206" fmla="*/ 4400865 w 16348919"/>
              <a:gd name="connsiteY2206" fmla="*/ 3567680 h 10285413"/>
              <a:gd name="connsiteX2207" fmla="*/ 4371264 w 16348919"/>
              <a:gd name="connsiteY2207" fmla="*/ 3557812 h 10285413"/>
              <a:gd name="connsiteX2208" fmla="*/ 4341662 w 16348919"/>
              <a:gd name="connsiteY2208" fmla="*/ 3557812 h 10285413"/>
              <a:gd name="connsiteX2209" fmla="*/ 4127046 w 16348919"/>
              <a:gd name="connsiteY2209" fmla="*/ 3543014 h 10285413"/>
              <a:gd name="connsiteX2210" fmla="*/ 4134446 w 16348919"/>
              <a:gd name="connsiteY2210" fmla="*/ 3547944 h 10285413"/>
              <a:gd name="connsiteX2211" fmla="*/ 4144313 w 16348919"/>
              <a:gd name="connsiteY2211" fmla="*/ 3557812 h 10285413"/>
              <a:gd name="connsiteX2212" fmla="*/ 4124580 w 16348919"/>
              <a:gd name="connsiteY2212" fmla="*/ 3547944 h 10285413"/>
              <a:gd name="connsiteX2213" fmla="*/ 4127046 w 16348919"/>
              <a:gd name="connsiteY2213" fmla="*/ 3543014 h 10285413"/>
              <a:gd name="connsiteX2214" fmla="*/ 4973176 w 16348919"/>
              <a:gd name="connsiteY2214" fmla="*/ 3538078 h 10285413"/>
              <a:gd name="connsiteX2215" fmla="*/ 4953442 w 16348919"/>
              <a:gd name="connsiteY2215" fmla="*/ 3557812 h 10285413"/>
              <a:gd name="connsiteX2216" fmla="*/ 4992911 w 16348919"/>
              <a:gd name="connsiteY2216" fmla="*/ 3557812 h 10285413"/>
              <a:gd name="connsiteX2217" fmla="*/ 4973176 w 16348919"/>
              <a:gd name="connsiteY2217" fmla="*/ 3538078 h 10285413"/>
              <a:gd name="connsiteX2218" fmla="*/ 4894236 w 16348919"/>
              <a:gd name="connsiteY2218" fmla="*/ 3538078 h 10285413"/>
              <a:gd name="connsiteX2219" fmla="*/ 4913972 w 16348919"/>
              <a:gd name="connsiteY2219" fmla="*/ 3557812 h 10285413"/>
              <a:gd name="connsiteX2220" fmla="*/ 4894236 w 16348919"/>
              <a:gd name="connsiteY2220" fmla="*/ 3538078 h 10285413"/>
              <a:gd name="connsiteX2221" fmla="*/ 3868025 w 16348919"/>
              <a:gd name="connsiteY2221" fmla="*/ 3538078 h 10285413"/>
              <a:gd name="connsiteX2222" fmla="*/ 3907496 w 16348919"/>
              <a:gd name="connsiteY2222" fmla="*/ 3538078 h 10285413"/>
              <a:gd name="connsiteX2223" fmla="*/ 3976568 w 16348919"/>
              <a:gd name="connsiteY2223" fmla="*/ 3557812 h 10285413"/>
              <a:gd name="connsiteX2224" fmla="*/ 3956833 w 16348919"/>
              <a:gd name="connsiteY2224" fmla="*/ 3567680 h 10285413"/>
              <a:gd name="connsiteX2225" fmla="*/ 3946966 w 16348919"/>
              <a:gd name="connsiteY2225" fmla="*/ 3577550 h 10285413"/>
              <a:gd name="connsiteX2226" fmla="*/ 3907496 w 16348919"/>
              <a:gd name="connsiteY2226" fmla="*/ 3577550 h 10285413"/>
              <a:gd name="connsiteX2227" fmla="*/ 3887761 w 16348919"/>
              <a:gd name="connsiteY2227" fmla="*/ 3547944 h 10285413"/>
              <a:gd name="connsiteX2228" fmla="*/ 3868025 w 16348919"/>
              <a:gd name="connsiteY2228" fmla="*/ 3538078 h 10285413"/>
              <a:gd name="connsiteX2229" fmla="*/ 12314528 w 16348919"/>
              <a:gd name="connsiteY2229" fmla="*/ 3498608 h 10285413"/>
              <a:gd name="connsiteX2230" fmla="*/ 12294794 w 16348919"/>
              <a:gd name="connsiteY2230" fmla="*/ 3508477 h 10285413"/>
              <a:gd name="connsiteX2231" fmla="*/ 12294794 w 16348919"/>
              <a:gd name="connsiteY2231" fmla="*/ 3518342 h 10285413"/>
              <a:gd name="connsiteX2232" fmla="*/ 12304660 w 16348919"/>
              <a:gd name="connsiteY2232" fmla="*/ 3518342 h 10285413"/>
              <a:gd name="connsiteX2233" fmla="*/ 12334262 w 16348919"/>
              <a:gd name="connsiteY2233" fmla="*/ 3518342 h 10285413"/>
              <a:gd name="connsiteX2234" fmla="*/ 4815297 w 16348919"/>
              <a:gd name="connsiteY2234" fmla="*/ 3498608 h 10285413"/>
              <a:gd name="connsiteX2235" fmla="*/ 4835032 w 16348919"/>
              <a:gd name="connsiteY2235" fmla="*/ 3518342 h 10285413"/>
              <a:gd name="connsiteX2236" fmla="*/ 4835032 w 16348919"/>
              <a:gd name="connsiteY2236" fmla="*/ 3498608 h 10285413"/>
              <a:gd name="connsiteX2237" fmla="*/ 4815297 w 16348919"/>
              <a:gd name="connsiteY2237" fmla="*/ 3498608 h 10285413"/>
              <a:gd name="connsiteX2238" fmla="*/ 3779220 w 16348919"/>
              <a:gd name="connsiteY2238" fmla="*/ 3469006 h 10285413"/>
              <a:gd name="connsiteX2239" fmla="*/ 3808822 w 16348919"/>
              <a:gd name="connsiteY2239" fmla="*/ 3478872 h 10285413"/>
              <a:gd name="connsiteX2240" fmla="*/ 3828555 w 16348919"/>
              <a:gd name="connsiteY2240" fmla="*/ 3498608 h 10285413"/>
              <a:gd name="connsiteX2241" fmla="*/ 3808822 w 16348919"/>
              <a:gd name="connsiteY2241" fmla="*/ 3498608 h 10285413"/>
              <a:gd name="connsiteX2242" fmla="*/ 3789088 w 16348919"/>
              <a:gd name="connsiteY2242" fmla="*/ 3478872 h 10285413"/>
              <a:gd name="connsiteX2243" fmla="*/ 3769351 w 16348919"/>
              <a:gd name="connsiteY2243" fmla="*/ 3478872 h 10285413"/>
              <a:gd name="connsiteX2244" fmla="*/ 3779220 w 16348919"/>
              <a:gd name="connsiteY2244" fmla="*/ 3469006 h 10285413"/>
              <a:gd name="connsiteX2245" fmla="*/ 11571223 w 16348919"/>
              <a:gd name="connsiteY2245" fmla="*/ 3452521 h 10285413"/>
              <a:gd name="connsiteX2246" fmla="*/ 11564606 w 16348919"/>
              <a:gd name="connsiteY2246" fmla="*/ 3459138 h 10285413"/>
              <a:gd name="connsiteX2247" fmla="*/ 11567072 w 16348919"/>
              <a:gd name="connsiteY2247" fmla="*/ 3456672 h 10285413"/>
              <a:gd name="connsiteX2248" fmla="*/ 12965776 w 16348919"/>
              <a:gd name="connsiteY2248" fmla="*/ 3439404 h 10285413"/>
              <a:gd name="connsiteX2249" fmla="*/ 12985512 w 16348919"/>
              <a:gd name="connsiteY2249" fmla="*/ 3459138 h 10285413"/>
              <a:gd name="connsiteX2250" fmla="*/ 12985512 w 16348919"/>
              <a:gd name="connsiteY2250" fmla="*/ 3439404 h 10285413"/>
              <a:gd name="connsiteX2251" fmla="*/ 12965776 w 16348919"/>
              <a:gd name="connsiteY2251" fmla="*/ 3439404 h 10285413"/>
              <a:gd name="connsiteX2252" fmla="*/ 4479805 w 16348919"/>
              <a:gd name="connsiteY2252" fmla="*/ 3439404 h 10285413"/>
              <a:gd name="connsiteX2253" fmla="*/ 4499540 w 16348919"/>
              <a:gd name="connsiteY2253" fmla="*/ 3459138 h 10285413"/>
              <a:gd name="connsiteX2254" fmla="*/ 4539009 w 16348919"/>
              <a:gd name="connsiteY2254" fmla="*/ 3478872 h 10285413"/>
              <a:gd name="connsiteX2255" fmla="*/ 4548877 w 16348919"/>
              <a:gd name="connsiteY2255" fmla="*/ 3469006 h 10285413"/>
              <a:gd name="connsiteX2256" fmla="*/ 4558745 w 16348919"/>
              <a:gd name="connsiteY2256" fmla="*/ 3459138 h 10285413"/>
              <a:gd name="connsiteX2257" fmla="*/ 4539009 w 16348919"/>
              <a:gd name="connsiteY2257" fmla="*/ 3439404 h 10285413"/>
              <a:gd name="connsiteX2258" fmla="*/ 4499540 w 16348919"/>
              <a:gd name="connsiteY2258" fmla="*/ 3439404 h 10285413"/>
              <a:gd name="connsiteX2259" fmla="*/ 4262724 w 16348919"/>
              <a:gd name="connsiteY2259" fmla="*/ 3427070 h 10285413"/>
              <a:gd name="connsiteX2260" fmla="*/ 4282457 w 16348919"/>
              <a:gd name="connsiteY2260" fmla="*/ 3429536 h 10285413"/>
              <a:gd name="connsiteX2261" fmla="*/ 4302192 w 16348919"/>
              <a:gd name="connsiteY2261" fmla="*/ 3439404 h 10285413"/>
              <a:gd name="connsiteX2262" fmla="*/ 4321928 w 16348919"/>
              <a:gd name="connsiteY2262" fmla="*/ 3459138 h 10285413"/>
              <a:gd name="connsiteX2263" fmla="*/ 4302192 w 16348919"/>
              <a:gd name="connsiteY2263" fmla="*/ 3459138 h 10285413"/>
              <a:gd name="connsiteX2264" fmla="*/ 4262724 w 16348919"/>
              <a:gd name="connsiteY2264" fmla="*/ 3459138 h 10285413"/>
              <a:gd name="connsiteX2265" fmla="*/ 4242988 w 16348919"/>
              <a:gd name="connsiteY2265" fmla="*/ 3439404 h 10285413"/>
              <a:gd name="connsiteX2266" fmla="*/ 4262724 w 16348919"/>
              <a:gd name="connsiteY2266" fmla="*/ 3427070 h 10285413"/>
              <a:gd name="connsiteX2267" fmla="*/ 11525136 w 16348919"/>
              <a:gd name="connsiteY2267" fmla="*/ 3419669 h 10285413"/>
              <a:gd name="connsiteX2268" fmla="*/ 11544869 w 16348919"/>
              <a:gd name="connsiteY2268" fmla="*/ 3439404 h 10285413"/>
              <a:gd name="connsiteX2269" fmla="*/ 11544869 w 16348919"/>
              <a:gd name="connsiteY2269" fmla="*/ 3419669 h 10285413"/>
              <a:gd name="connsiteX2270" fmla="*/ 11488132 w 16348919"/>
              <a:gd name="connsiteY2270" fmla="*/ 3407333 h 10285413"/>
              <a:gd name="connsiteX2271" fmla="*/ 11475797 w 16348919"/>
              <a:gd name="connsiteY2271" fmla="*/ 3409802 h 10285413"/>
              <a:gd name="connsiteX2272" fmla="*/ 11465932 w 16348919"/>
              <a:gd name="connsiteY2272" fmla="*/ 3439404 h 10285413"/>
              <a:gd name="connsiteX2273" fmla="*/ 11485665 w 16348919"/>
              <a:gd name="connsiteY2273" fmla="*/ 3459138 h 10285413"/>
              <a:gd name="connsiteX2274" fmla="*/ 11515267 w 16348919"/>
              <a:gd name="connsiteY2274" fmla="*/ 3449270 h 10285413"/>
              <a:gd name="connsiteX2275" fmla="*/ 11505399 w 16348919"/>
              <a:gd name="connsiteY2275" fmla="*/ 3419669 h 10285413"/>
              <a:gd name="connsiteX2276" fmla="*/ 11488132 w 16348919"/>
              <a:gd name="connsiteY2276" fmla="*/ 3407333 h 10285413"/>
              <a:gd name="connsiteX2277" fmla="*/ 12294794 w 16348919"/>
              <a:gd name="connsiteY2277" fmla="*/ 3399934 h 10285413"/>
              <a:gd name="connsiteX2278" fmla="*/ 12275058 w 16348919"/>
              <a:gd name="connsiteY2278" fmla="*/ 3419669 h 10285413"/>
              <a:gd name="connsiteX2279" fmla="*/ 12275058 w 16348919"/>
              <a:gd name="connsiteY2279" fmla="*/ 3439404 h 10285413"/>
              <a:gd name="connsiteX2280" fmla="*/ 12294794 w 16348919"/>
              <a:gd name="connsiteY2280" fmla="*/ 3419669 h 10285413"/>
              <a:gd name="connsiteX2281" fmla="*/ 11367258 w 16348919"/>
              <a:gd name="connsiteY2281" fmla="*/ 3399934 h 10285413"/>
              <a:gd name="connsiteX2282" fmla="*/ 11386991 w 16348919"/>
              <a:gd name="connsiteY2282" fmla="*/ 3419669 h 10285413"/>
              <a:gd name="connsiteX2283" fmla="*/ 11406725 w 16348919"/>
              <a:gd name="connsiteY2283" fmla="*/ 3419669 h 10285413"/>
              <a:gd name="connsiteX2284" fmla="*/ 11406725 w 16348919"/>
              <a:gd name="connsiteY2284" fmla="*/ 3439404 h 10285413"/>
              <a:gd name="connsiteX2285" fmla="*/ 11416593 w 16348919"/>
              <a:gd name="connsiteY2285" fmla="*/ 3429536 h 10285413"/>
              <a:gd name="connsiteX2286" fmla="*/ 11422513 w 16348919"/>
              <a:gd name="connsiteY2286" fmla="*/ 3423614 h 10285413"/>
              <a:gd name="connsiteX2287" fmla="*/ 11426462 w 16348919"/>
              <a:gd name="connsiteY2287" fmla="*/ 3426248 h 10285413"/>
              <a:gd name="connsiteX2288" fmla="*/ 11426462 w 16348919"/>
              <a:gd name="connsiteY2288" fmla="*/ 3439404 h 10285413"/>
              <a:gd name="connsiteX2289" fmla="*/ 11446195 w 16348919"/>
              <a:gd name="connsiteY2289" fmla="*/ 3439404 h 10285413"/>
              <a:gd name="connsiteX2290" fmla="*/ 11426462 w 16348919"/>
              <a:gd name="connsiteY2290" fmla="*/ 3426248 h 10285413"/>
              <a:gd name="connsiteX2291" fmla="*/ 11426462 w 16348919"/>
              <a:gd name="connsiteY2291" fmla="*/ 3419669 h 10285413"/>
              <a:gd name="connsiteX2292" fmla="*/ 11422513 w 16348919"/>
              <a:gd name="connsiteY2292" fmla="*/ 3423614 h 10285413"/>
              <a:gd name="connsiteX2293" fmla="*/ 11386991 w 16348919"/>
              <a:gd name="connsiteY2293" fmla="*/ 3399934 h 10285413"/>
              <a:gd name="connsiteX2294" fmla="*/ 11367258 w 16348919"/>
              <a:gd name="connsiteY2294" fmla="*/ 3399934 h 10285413"/>
              <a:gd name="connsiteX2295" fmla="*/ 11327788 w 16348919"/>
              <a:gd name="connsiteY2295" fmla="*/ 3399934 h 10285413"/>
              <a:gd name="connsiteX2296" fmla="*/ 11317919 w 16348919"/>
              <a:gd name="connsiteY2296" fmla="*/ 3419669 h 10285413"/>
              <a:gd name="connsiteX2297" fmla="*/ 11347521 w 16348919"/>
              <a:gd name="connsiteY2297" fmla="*/ 3439404 h 10285413"/>
              <a:gd name="connsiteX2298" fmla="*/ 11347521 w 16348919"/>
              <a:gd name="connsiteY2298" fmla="*/ 3419669 h 10285413"/>
              <a:gd name="connsiteX2299" fmla="*/ 4183783 w 16348919"/>
              <a:gd name="connsiteY2299" fmla="*/ 3399934 h 10285413"/>
              <a:gd name="connsiteX2300" fmla="*/ 4242988 w 16348919"/>
              <a:gd name="connsiteY2300" fmla="*/ 3399934 h 10285413"/>
              <a:gd name="connsiteX2301" fmla="*/ 4203517 w 16348919"/>
              <a:gd name="connsiteY2301" fmla="*/ 3459138 h 10285413"/>
              <a:gd name="connsiteX2302" fmla="*/ 4173916 w 16348919"/>
              <a:gd name="connsiteY2302" fmla="*/ 3449270 h 10285413"/>
              <a:gd name="connsiteX2303" fmla="*/ 4164047 w 16348919"/>
              <a:gd name="connsiteY2303" fmla="*/ 3429536 h 10285413"/>
              <a:gd name="connsiteX2304" fmla="*/ 4144313 w 16348919"/>
              <a:gd name="connsiteY2304" fmla="*/ 3419669 h 10285413"/>
              <a:gd name="connsiteX2305" fmla="*/ 4124580 w 16348919"/>
              <a:gd name="connsiteY2305" fmla="*/ 3409802 h 10285413"/>
              <a:gd name="connsiteX2306" fmla="*/ 4183783 w 16348919"/>
              <a:gd name="connsiteY2306" fmla="*/ 3399934 h 10285413"/>
              <a:gd name="connsiteX2307" fmla="*/ 3795254 w 16348919"/>
              <a:gd name="connsiteY2307" fmla="*/ 3393766 h 10285413"/>
              <a:gd name="connsiteX2308" fmla="*/ 3828555 w 16348919"/>
              <a:gd name="connsiteY2308" fmla="*/ 3419669 h 10285413"/>
              <a:gd name="connsiteX2309" fmla="*/ 3769351 w 16348919"/>
              <a:gd name="connsiteY2309" fmla="*/ 3419669 h 10285413"/>
              <a:gd name="connsiteX2310" fmla="*/ 3729884 w 16348919"/>
              <a:gd name="connsiteY2310" fmla="*/ 3419669 h 10285413"/>
              <a:gd name="connsiteX2311" fmla="*/ 3769351 w 16348919"/>
              <a:gd name="connsiteY2311" fmla="*/ 3399934 h 10285413"/>
              <a:gd name="connsiteX2312" fmla="*/ 3795254 w 16348919"/>
              <a:gd name="connsiteY2312" fmla="*/ 3393766 h 10285413"/>
              <a:gd name="connsiteX2313" fmla="*/ 12748694 w 16348919"/>
              <a:gd name="connsiteY2313" fmla="*/ 3380198 h 10285413"/>
              <a:gd name="connsiteX2314" fmla="*/ 12748694 w 16348919"/>
              <a:gd name="connsiteY2314" fmla="*/ 3399934 h 10285413"/>
              <a:gd name="connsiteX2315" fmla="*/ 12768428 w 16348919"/>
              <a:gd name="connsiteY2315" fmla="*/ 3380198 h 10285413"/>
              <a:gd name="connsiteX2316" fmla="*/ 12748694 w 16348919"/>
              <a:gd name="connsiteY2316" fmla="*/ 3380198 h 10285413"/>
              <a:gd name="connsiteX2317" fmla="*/ 12255324 w 16348919"/>
              <a:gd name="connsiteY2317" fmla="*/ 3380198 h 10285413"/>
              <a:gd name="connsiteX2318" fmla="*/ 12255324 w 16348919"/>
              <a:gd name="connsiteY2318" fmla="*/ 3399934 h 10285413"/>
              <a:gd name="connsiteX2319" fmla="*/ 12275058 w 16348919"/>
              <a:gd name="connsiteY2319" fmla="*/ 3399934 h 10285413"/>
              <a:gd name="connsiteX2320" fmla="*/ 12255324 w 16348919"/>
              <a:gd name="connsiteY2320" fmla="*/ 3380198 h 10285413"/>
              <a:gd name="connsiteX2321" fmla="*/ 3927232 w 16348919"/>
              <a:gd name="connsiteY2321" fmla="*/ 3380198 h 10285413"/>
              <a:gd name="connsiteX2322" fmla="*/ 3986434 w 16348919"/>
              <a:gd name="connsiteY2322" fmla="*/ 3380198 h 10285413"/>
              <a:gd name="connsiteX2323" fmla="*/ 4016037 w 16348919"/>
              <a:gd name="connsiteY2323" fmla="*/ 3380198 h 10285413"/>
              <a:gd name="connsiteX2324" fmla="*/ 4025903 w 16348919"/>
              <a:gd name="connsiteY2324" fmla="*/ 3380198 h 10285413"/>
              <a:gd name="connsiteX2325" fmla="*/ 4045640 w 16348919"/>
              <a:gd name="connsiteY2325" fmla="*/ 3380198 h 10285413"/>
              <a:gd name="connsiteX2326" fmla="*/ 4065373 w 16348919"/>
              <a:gd name="connsiteY2326" fmla="*/ 3380198 h 10285413"/>
              <a:gd name="connsiteX2327" fmla="*/ 3996304 w 16348919"/>
              <a:gd name="connsiteY2327" fmla="*/ 3399934 h 10285413"/>
              <a:gd name="connsiteX2328" fmla="*/ 3927232 w 16348919"/>
              <a:gd name="connsiteY2328" fmla="*/ 3390067 h 10285413"/>
              <a:gd name="connsiteX2329" fmla="*/ 3927232 w 16348919"/>
              <a:gd name="connsiteY2329" fmla="*/ 3380198 h 10285413"/>
              <a:gd name="connsiteX2330" fmla="*/ 12294794 w 16348919"/>
              <a:gd name="connsiteY2330" fmla="*/ 3360464 h 10285413"/>
              <a:gd name="connsiteX2331" fmla="*/ 12314528 w 16348919"/>
              <a:gd name="connsiteY2331" fmla="*/ 3380198 h 10285413"/>
              <a:gd name="connsiteX2332" fmla="*/ 12324396 w 16348919"/>
              <a:gd name="connsiteY2332" fmla="*/ 3380198 h 10285413"/>
              <a:gd name="connsiteX2333" fmla="*/ 12334262 w 16348919"/>
              <a:gd name="connsiteY2333" fmla="*/ 3360464 h 10285413"/>
              <a:gd name="connsiteX2334" fmla="*/ 12314528 w 16348919"/>
              <a:gd name="connsiteY2334" fmla="*/ 3360464 h 10285413"/>
              <a:gd name="connsiteX2335" fmla="*/ 12196120 w 16348919"/>
              <a:gd name="connsiteY2335" fmla="*/ 3360464 h 10285413"/>
              <a:gd name="connsiteX2336" fmla="*/ 12166518 w 16348919"/>
              <a:gd name="connsiteY2336" fmla="*/ 3380198 h 10285413"/>
              <a:gd name="connsiteX2337" fmla="*/ 12196120 w 16348919"/>
              <a:gd name="connsiteY2337" fmla="*/ 3399934 h 10285413"/>
              <a:gd name="connsiteX2338" fmla="*/ 12215854 w 16348919"/>
              <a:gd name="connsiteY2338" fmla="*/ 3380198 h 10285413"/>
              <a:gd name="connsiteX2339" fmla="*/ 12205986 w 16348919"/>
              <a:gd name="connsiteY2339" fmla="*/ 3370332 h 10285413"/>
              <a:gd name="connsiteX2340" fmla="*/ 12196120 w 16348919"/>
              <a:gd name="connsiteY2340" fmla="*/ 3360464 h 10285413"/>
              <a:gd name="connsiteX2341" fmla="*/ 12117180 w 16348919"/>
              <a:gd name="connsiteY2341" fmla="*/ 3360464 h 10285413"/>
              <a:gd name="connsiteX2342" fmla="*/ 12117180 w 16348919"/>
              <a:gd name="connsiteY2342" fmla="*/ 3380198 h 10285413"/>
              <a:gd name="connsiteX2343" fmla="*/ 12136913 w 16348919"/>
              <a:gd name="connsiteY2343" fmla="*/ 3360464 h 10285413"/>
              <a:gd name="connsiteX2344" fmla="*/ 12117180 w 16348919"/>
              <a:gd name="connsiteY2344" fmla="*/ 3360464 h 10285413"/>
              <a:gd name="connsiteX2345" fmla="*/ 3572003 w 16348919"/>
              <a:gd name="connsiteY2345" fmla="*/ 3340731 h 10285413"/>
              <a:gd name="connsiteX2346" fmla="*/ 3591740 w 16348919"/>
              <a:gd name="connsiteY2346" fmla="*/ 3340731 h 10285413"/>
              <a:gd name="connsiteX2347" fmla="*/ 3631207 w 16348919"/>
              <a:gd name="connsiteY2347" fmla="*/ 3340731 h 10285413"/>
              <a:gd name="connsiteX2348" fmla="*/ 3611473 w 16348919"/>
              <a:gd name="connsiteY2348" fmla="*/ 3360464 h 10285413"/>
              <a:gd name="connsiteX2349" fmla="*/ 12077710 w 16348919"/>
              <a:gd name="connsiteY2349" fmla="*/ 3320994 h 10285413"/>
              <a:gd name="connsiteX2350" fmla="*/ 12057976 w 16348919"/>
              <a:gd name="connsiteY2350" fmla="*/ 3340731 h 10285413"/>
              <a:gd name="connsiteX2351" fmla="*/ 12077710 w 16348919"/>
              <a:gd name="connsiteY2351" fmla="*/ 3340731 h 10285413"/>
              <a:gd name="connsiteX2352" fmla="*/ 12077710 w 16348919"/>
              <a:gd name="connsiteY2352" fmla="*/ 3320994 h 10285413"/>
              <a:gd name="connsiteX2353" fmla="*/ 12393468 w 16348919"/>
              <a:gd name="connsiteY2353" fmla="*/ 3301260 h 10285413"/>
              <a:gd name="connsiteX2354" fmla="*/ 12432938 w 16348919"/>
              <a:gd name="connsiteY2354" fmla="*/ 3320994 h 10285413"/>
              <a:gd name="connsiteX2355" fmla="*/ 12482274 w 16348919"/>
              <a:gd name="connsiteY2355" fmla="*/ 3330862 h 10285413"/>
              <a:gd name="connsiteX2356" fmla="*/ 12492139 w 16348919"/>
              <a:gd name="connsiteY2356" fmla="*/ 3340731 h 10285413"/>
              <a:gd name="connsiteX2357" fmla="*/ 12511876 w 16348919"/>
              <a:gd name="connsiteY2357" fmla="*/ 3350596 h 10285413"/>
              <a:gd name="connsiteX2358" fmla="*/ 12521744 w 16348919"/>
              <a:gd name="connsiteY2358" fmla="*/ 3360464 h 10285413"/>
              <a:gd name="connsiteX2359" fmla="*/ 12531610 w 16348919"/>
              <a:gd name="connsiteY2359" fmla="*/ 3390067 h 10285413"/>
              <a:gd name="connsiteX2360" fmla="*/ 12551346 w 16348919"/>
              <a:gd name="connsiteY2360" fmla="*/ 3399934 h 10285413"/>
              <a:gd name="connsiteX2361" fmla="*/ 12551346 w 16348919"/>
              <a:gd name="connsiteY2361" fmla="*/ 3380198 h 10285413"/>
              <a:gd name="connsiteX2362" fmla="*/ 12571080 w 16348919"/>
              <a:gd name="connsiteY2362" fmla="*/ 3380198 h 10285413"/>
              <a:gd name="connsiteX2363" fmla="*/ 12590813 w 16348919"/>
              <a:gd name="connsiteY2363" fmla="*/ 3399934 h 10285413"/>
              <a:gd name="connsiteX2364" fmla="*/ 12630284 w 16348919"/>
              <a:gd name="connsiteY2364" fmla="*/ 3399934 h 10285413"/>
              <a:gd name="connsiteX2365" fmla="*/ 12669754 w 16348919"/>
              <a:gd name="connsiteY2365" fmla="*/ 3390067 h 10285413"/>
              <a:gd name="connsiteX2366" fmla="*/ 12630284 w 16348919"/>
              <a:gd name="connsiteY2366" fmla="*/ 3380198 h 10285413"/>
              <a:gd name="connsiteX2367" fmla="*/ 12580948 w 16348919"/>
              <a:gd name="connsiteY2367" fmla="*/ 3350596 h 10285413"/>
              <a:gd name="connsiteX2368" fmla="*/ 12531610 w 16348919"/>
              <a:gd name="connsiteY2368" fmla="*/ 3301260 h 10285413"/>
              <a:gd name="connsiteX2369" fmla="*/ 12472406 w 16348919"/>
              <a:gd name="connsiteY2369" fmla="*/ 3301260 h 10285413"/>
              <a:gd name="connsiteX2370" fmla="*/ 12225722 w 16348919"/>
              <a:gd name="connsiteY2370" fmla="*/ 3301260 h 10285413"/>
              <a:gd name="connsiteX2371" fmla="*/ 12205986 w 16348919"/>
              <a:gd name="connsiteY2371" fmla="*/ 3320994 h 10285413"/>
              <a:gd name="connsiteX2372" fmla="*/ 12225722 w 16348919"/>
              <a:gd name="connsiteY2372" fmla="*/ 3340731 h 10285413"/>
              <a:gd name="connsiteX2373" fmla="*/ 12245456 w 16348919"/>
              <a:gd name="connsiteY2373" fmla="*/ 3320994 h 10285413"/>
              <a:gd name="connsiteX2374" fmla="*/ 12225722 w 16348919"/>
              <a:gd name="connsiteY2374" fmla="*/ 3301260 h 10285413"/>
              <a:gd name="connsiteX2375" fmla="*/ 3769351 w 16348919"/>
              <a:gd name="connsiteY2375" fmla="*/ 3301260 h 10285413"/>
              <a:gd name="connsiteX2376" fmla="*/ 3868025 w 16348919"/>
              <a:gd name="connsiteY2376" fmla="*/ 3301260 h 10285413"/>
              <a:gd name="connsiteX2377" fmla="*/ 3946966 w 16348919"/>
              <a:gd name="connsiteY2377" fmla="*/ 3320994 h 10285413"/>
              <a:gd name="connsiteX2378" fmla="*/ 3828555 w 16348919"/>
              <a:gd name="connsiteY2378" fmla="*/ 3320994 h 10285413"/>
              <a:gd name="connsiteX2379" fmla="*/ 3769351 w 16348919"/>
              <a:gd name="connsiteY2379" fmla="*/ 3301260 h 10285413"/>
              <a:gd name="connsiteX2380" fmla="*/ 12156650 w 16348919"/>
              <a:gd name="connsiteY2380" fmla="*/ 3281525 h 10285413"/>
              <a:gd name="connsiteX2381" fmla="*/ 12097446 w 16348919"/>
              <a:gd name="connsiteY2381" fmla="*/ 3301260 h 10285413"/>
              <a:gd name="connsiteX2382" fmla="*/ 12176384 w 16348919"/>
              <a:gd name="connsiteY2382" fmla="*/ 3301260 h 10285413"/>
              <a:gd name="connsiteX2383" fmla="*/ 10577864 w 16348919"/>
              <a:gd name="connsiteY2383" fmla="*/ 3281525 h 10285413"/>
              <a:gd name="connsiteX2384" fmla="*/ 10597599 w 16348919"/>
              <a:gd name="connsiteY2384" fmla="*/ 3301260 h 10285413"/>
              <a:gd name="connsiteX2385" fmla="*/ 10637069 w 16348919"/>
              <a:gd name="connsiteY2385" fmla="*/ 3320994 h 10285413"/>
              <a:gd name="connsiteX2386" fmla="*/ 10617333 w 16348919"/>
              <a:gd name="connsiteY2386" fmla="*/ 3301260 h 10285413"/>
              <a:gd name="connsiteX2387" fmla="*/ 10577864 w 16348919"/>
              <a:gd name="connsiteY2387" fmla="*/ 3281525 h 10285413"/>
              <a:gd name="connsiteX2388" fmla="*/ 10479189 w 16348919"/>
              <a:gd name="connsiteY2388" fmla="*/ 3281525 h 10285413"/>
              <a:gd name="connsiteX2389" fmla="*/ 10479189 w 16348919"/>
              <a:gd name="connsiteY2389" fmla="*/ 3301260 h 10285413"/>
              <a:gd name="connsiteX2390" fmla="*/ 10479189 w 16348919"/>
              <a:gd name="connsiteY2390" fmla="*/ 3320994 h 10285413"/>
              <a:gd name="connsiteX2391" fmla="*/ 10498925 w 16348919"/>
              <a:gd name="connsiteY2391" fmla="*/ 3301260 h 10285413"/>
              <a:gd name="connsiteX2392" fmla="*/ 4598214 w 16348919"/>
              <a:gd name="connsiteY2392" fmla="*/ 3281525 h 10285413"/>
              <a:gd name="connsiteX2393" fmla="*/ 4598214 w 16348919"/>
              <a:gd name="connsiteY2393" fmla="*/ 3301260 h 10285413"/>
              <a:gd name="connsiteX2394" fmla="*/ 4617950 w 16348919"/>
              <a:gd name="connsiteY2394" fmla="*/ 3320994 h 10285413"/>
              <a:gd name="connsiteX2395" fmla="*/ 4617950 w 16348919"/>
              <a:gd name="connsiteY2395" fmla="*/ 3301260 h 10285413"/>
              <a:gd name="connsiteX2396" fmla="*/ 11998773 w 16348919"/>
              <a:gd name="connsiteY2396" fmla="*/ 3261790 h 10285413"/>
              <a:gd name="connsiteX2397" fmla="*/ 11972779 w 16348919"/>
              <a:gd name="connsiteY2397" fmla="*/ 3283452 h 10285413"/>
              <a:gd name="connsiteX2398" fmla="*/ 11976569 w 16348919"/>
              <a:gd name="connsiteY2398" fmla="*/ 3283993 h 10285413"/>
              <a:gd name="connsiteX2399" fmla="*/ 11988905 w 16348919"/>
              <a:gd name="connsiteY2399" fmla="*/ 3291392 h 10285413"/>
              <a:gd name="connsiteX2400" fmla="*/ 11998773 w 16348919"/>
              <a:gd name="connsiteY2400" fmla="*/ 3301260 h 10285413"/>
              <a:gd name="connsiteX2401" fmla="*/ 12008638 w 16348919"/>
              <a:gd name="connsiteY2401" fmla="*/ 3311128 h 10285413"/>
              <a:gd name="connsiteX2402" fmla="*/ 12038239 w 16348919"/>
              <a:gd name="connsiteY2402" fmla="*/ 3301260 h 10285413"/>
              <a:gd name="connsiteX2403" fmla="*/ 12057976 w 16348919"/>
              <a:gd name="connsiteY2403" fmla="*/ 3301260 h 10285413"/>
              <a:gd name="connsiteX2404" fmla="*/ 12048108 w 16348919"/>
              <a:gd name="connsiteY2404" fmla="*/ 3281525 h 10285413"/>
              <a:gd name="connsiteX2405" fmla="*/ 12028374 w 16348919"/>
              <a:gd name="connsiteY2405" fmla="*/ 3281525 h 10285413"/>
              <a:gd name="connsiteX2406" fmla="*/ 12008638 w 16348919"/>
              <a:gd name="connsiteY2406" fmla="*/ 3271658 h 10285413"/>
              <a:gd name="connsiteX2407" fmla="*/ 11998773 w 16348919"/>
              <a:gd name="connsiteY2407" fmla="*/ 3261790 h 10285413"/>
              <a:gd name="connsiteX2408" fmla="*/ 10538393 w 16348919"/>
              <a:gd name="connsiteY2408" fmla="*/ 3261790 h 10285413"/>
              <a:gd name="connsiteX2409" fmla="*/ 10538393 w 16348919"/>
              <a:gd name="connsiteY2409" fmla="*/ 3281525 h 10285413"/>
              <a:gd name="connsiteX2410" fmla="*/ 10558129 w 16348919"/>
              <a:gd name="connsiteY2410" fmla="*/ 3261790 h 10285413"/>
              <a:gd name="connsiteX2411" fmla="*/ 10538393 w 16348919"/>
              <a:gd name="connsiteY2411" fmla="*/ 3261790 h 10285413"/>
              <a:gd name="connsiteX2412" fmla="*/ 12511876 w 16348919"/>
              <a:gd name="connsiteY2412" fmla="*/ 3242056 h 10285413"/>
              <a:gd name="connsiteX2413" fmla="*/ 12511876 w 16348919"/>
              <a:gd name="connsiteY2413" fmla="*/ 3271658 h 10285413"/>
              <a:gd name="connsiteX2414" fmla="*/ 12551346 w 16348919"/>
              <a:gd name="connsiteY2414" fmla="*/ 3271658 h 10285413"/>
              <a:gd name="connsiteX2415" fmla="*/ 12551346 w 16348919"/>
              <a:gd name="connsiteY2415" fmla="*/ 3242056 h 10285413"/>
              <a:gd name="connsiteX2416" fmla="*/ 12541478 w 16348919"/>
              <a:gd name="connsiteY2416" fmla="*/ 3242056 h 10285413"/>
              <a:gd name="connsiteX2417" fmla="*/ 12511876 w 16348919"/>
              <a:gd name="connsiteY2417" fmla="*/ 3242056 h 10285413"/>
              <a:gd name="connsiteX2418" fmla="*/ 4321928 w 16348919"/>
              <a:gd name="connsiteY2418" fmla="*/ 3242056 h 10285413"/>
              <a:gd name="connsiteX2419" fmla="*/ 4341662 w 16348919"/>
              <a:gd name="connsiteY2419" fmla="*/ 3261790 h 10285413"/>
              <a:gd name="connsiteX2420" fmla="*/ 4321928 w 16348919"/>
              <a:gd name="connsiteY2420" fmla="*/ 3261790 h 10285413"/>
              <a:gd name="connsiteX2421" fmla="*/ 4302192 w 16348919"/>
              <a:gd name="connsiteY2421" fmla="*/ 3242056 h 10285413"/>
              <a:gd name="connsiteX2422" fmla="*/ 4302192 w 16348919"/>
              <a:gd name="connsiteY2422" fmla="*/ 3261790 h 10285413"/>
              <a:gd name="connsiteX2423" fmla="*/ 4282457 w 16348919"/>
              <a:gd name="connsiteY2423" fmla="*/ 3251922 h 10285413"/>
              <a:gd name="connsiteX2424" fmla="*/ 4302192 w 16348919"/>
              <a:gd name="connsiteY2424" fmla="*/ 3242056 h 10285413"/>
              <a:gd name="connsiteX2425" fmla="*/ 12740059 w 16348919"/>
              <a:gd name="connsiteY2425" fmla="*/ 3235889 h 10285413"/>
              <a:gd name="connsiteX2426" fmla="*/ 12728958 w 16348919"/>
              <a:gd name="connsiteY2426" fmla="*/ 3242056 h 10285413"/>
              <a:gd name="connsiteX2427" fmla="*/ 12748694 w 16348919"/>
              <a:gd name="connsiteY2427" fmla="*/ 3242056 h 10285413"/>
              <a:gd name="connsiteX2428" fmla="*/ 12768428 w 16348919"/>
              <a:gd name="connsiteY2428" fmla="*/ 3261790 h 10285413"/>
              <a:gd name="connsiteX2429" fmla="*/ 12748694 w 16348919"/>
              <a:gd name="connsiteY2429" fmla="*/ 3281525 h 10285413"/>
              <a:gd name="connsiteX2430" fmla="*/ 12768428 w 16348919"/>
              <a:gd name="connsiteY2430" fmla="*/ 3281525 h 10285413"/>
              <a:gd name="connsiteX2431" fmla="*/ 12807898 w 16348919"/>
              <a:gd name="connsiteY2431" fmla="*/ 3281525 h 10285413"/>
              <a:gd name="connsiteX2432" fmla="*/ 12926306 w 16348919"/>
              <a:gd name="connsiteY2432" fmla="*/ 3320994 h 10285413"/>
              <a:gd name="connsiteX2433" fmla="*/ 13044716 w 16348919"/>
              <a:gd name="connsiteY2433" fmla="*/ 3360464 h 10285413"/>
              <a:gd name="connsiteX2434" fmla="*/ 13044716 w 16348919"/>
              <a:gd name="connsiteY2434" fmla="*/ 3320994 h 10285413"/>
              <a:gd name="connsiteX2435" fmla="*/ 13024980 w 16348919"/>
              <a:gd name="connsiteY2435" fmla="*/ 3320994 h 10285413"/>
              <a:gd name="connsiteX2436" fmla="*/ 13005246 w 16348919"/>
              <a:gd name="connsiteY2436" fmla="*/ 3320994 h 10285413"/>
              <a:gd name="connsiteX2437" fmla="*/ 13005246 w 16348919"/>
              <a:gd name="connsiteY2437" fmla="*/ 3281525 h 10285413"/>
              <a:gd name="connsiteX2438" fmla="*/ 13005246 w 16348919"/>
              <a:gd name="connsiteY2438" fmla="*/ 3261790 h 10285413"/>
              <a:gd name="connsiteX2439" fmla="*/ 12965776 w 16348919"/>
              <a:gd name="connsiteY2439" fmla="*/ 3301260 h 10285413"/>
              <a:gd name="connsiteX2440" fmla="*/ 12965776 w 16348919"/>
              <a:gd name="connsiteY2440" fmla="*/ 3320994 h 10285413"/>
              <a:gd name="connsiteX2441" fmla="*/ 12955910 w 16348919"/>
              <a:gd name="connsiteY2441" fmla="*/ 3291392 h 10285413"/>
              <a:gd name="connsiteX2442" fmla="*/ 12926306 w 16348919"/>
              <a:gd name="connsiteY2442" fmla="*/ 3261790 h 10285413"/>
              <a:gd name="connsiteX2443" fmla="*/ 12906572 w 16348919"/>
              <a:gd name="connsiteY2443" fmla="*/ 3281525 h 10285413"/>
              <a:gd name="connsiteX2444" fmla="*/ 12906572 w 16348919"/>
              <a:gd name="connsiteY2444" fmla="*/ 3242056 h 10285413"/>
              <a:gd name="connsiteX2445" fmla="*/ 12847368 w 16348919"/>
              <a:gd name="connsiteY2445" fmla="*/ 3242056 h 10285413"/>
              <a:gd name="connsiteX2446" fmla="*/ 12847368 w 16348919"/>
              <a:gd name="connsiteY2446" fmla="*/ 3261790 h 10285413"/>
              <a:gd name="connsiteX2447" fmla="*/ 12857234 w 16348919"/>
              <a:gd name="connsiteY2447" fmla="*/ 3271658 h 10285413"/>
              <a:gd name="connsiteX2448" fmla="*/ 12867102 w 16348919"/>
              <a:gd name="connsiteY2448" fmla="*/ 3281525 h 10285413"/>
              <a:gd name="connsiteX2449" fmla="*/ 12788164 w 16348919"/>
              <a:gd name="connsiteY2449" fmla="*/ 3261790 h 10285413"/>
              <a:gd name="connsiteX2450" fmla="*/ 12740059 w 16348919"/>
              <a:gd name="connsiteY2450" fmla="*/ 3235889 h 10285413"/>
              <a:gd name="connsiteX2451" fmla="*/ 12630284 w 16348919"/>
              <a:gd name="connsiteY2451" fmla="*/ 3202587 h 10285413"/>
              <a:gd name="connsiteX2452" fmla="*/ 12630284 w 16348919"/>
              <a:gd name="connsiteY2452" fmla="*/ 3222320 h 10285413"/>
              <a:gd name="connsiteX2453" fmla="*/ 12650020 w 16348919"/>
              <a:gd name="connsiteY2453" fmla="*/ 3242056 h 10285413"/>
              <a:gd name="connsiteX2454" fmla="*/ 12669754 w 16348919"/>
              <a:gd name="connsiteY2454" fmla="*/ 3222320 h 10285413"/>
              <a:gd name="connsiteX2455" fmla="*/ 12502008 w 16348919"/>
              <a:gd name="connsiteY2455" fmla="*/ 3202587 h 10285413"/>
              <a:gd name="connsiteX2456" fmla="*/ 12472406 w 16348919"/>
              <a:gd name="connsiteY2456" fmla="*/ 3222320 h 10285413"/>
              <a:gd name="connsiteX2457" fmla="*/ 12492139 w 16348919"/>
              <a:gd name="connsiteY2457" fmla="*/ 3222320 h 10285413"/>
              <a:gd name="connsiteX2458" fmla="*/ 12521744 w 16348919"/>
              <a:gd name="connsiteY2458" fmla="*/ 3222320 h 10285413"/>
              <a:gd name="connsiteX2459" fmla="*/ 12531610 w 16348919"/>
              <a:gd name="connsiteY2459" fmla="*/ 3212452 h 10285413"/>
              <a:gd name="connsiteX2460" fmla="*/ 12502008 w 16348919"/>
              <a:gd name="connsiteY2460" fmla="*/ 3202587 h 10285413"/>
              <a:gd name="connsiteX2461" fmla="*/ 12008638 w 16348919"/>
              <a:gd name="connsiteY2461" fmla="*/ 3202587 h 10285413"/>
              <a:gd name="connsiteX2462" fmla="*/ 11988905 w 16348919"/>
              <a:gd name="connsiteY2462" fmla="*/ 3222320 h 10285413"/>
              <a:gd name="connsiteX2463" fmla="*/ 12028374 w 16348919"/>
              <a:gd name="connsiteY2463" fmla="*/ 3242056 h 10285413"/>
              <a:gd name="connsiteX2464" fmla="*/ 12077710 w 16348919"/>
              <a:gd name="connsiteY2464" fmla="*/ 3222320 h 10285413"/>
              <a:gd name="connsiteX2465" fmla="*/ 12087578 w 16348919"/>
              <a:gd name="connsiteY2465" fmla="*/ 3232188 h 10285413"/>
              <a:gd name="connsiteX2466" fmla="*/ 12097446 w 16348919"/>
              <a:gd name="connsiteY2466" fmla="*/ 3242056 h 10285413"/>
              <a:gd name="connsiteX2467" fmla="*/ 12117180 w 16348919"/>
              <a:gd name="connsiteY2467" fmla="*/ 3242056 h 10285413"/>
              <a:gd name="connsiteX2468" fmla="*/ 12136913 w 16348919"/>
              <a:gd name="connsiteY2468" fmla="*/ 3242056 h 10285413"/>
              <a:gd name="connsiteX2469" fmla="*/ 12117180 w 16348919"/>
              <a:gd name="connsiteY2469" fmla="*/ 3222320 h 10285413"/>
              <a:gd name="connsiteX2470" fmla="*/ 12077710 w 16348919"/>
              <a:gd name="connsiteY2470" fmla="*/ 3222320 h 10285413"/>
              <a:gd name="connsiteX2471" fmla="*/ 12057976 w 16348919"/>
              <a:gd name="connsiteY2471" fmla="*/ 3212452 h 10285413"/>
              <a:gd name="connsiteX2472" fmla="*/ 12028374 w 16348919"/>
              <a:gd name="connsiteY2472" fmla="*/ 3212452 h 10285413"/>
              <a:gd name="connsiteX2473" fmla="*/ 12008638 w 16348919"/>
              <a:gd name="connsiteY2473" fmla="*/ 3202587 h 10285413"/>
              <a:gd name="connsiteX2474" fmla="*/ 4598214 w 16348919"/>
              <a:gd name="connsiteY2474" fmla="*/ 3202587 h 10285413"/>
              <a:gd name="connsiteX2475" fmla="*/ 4617950 w 16348919"/>
              <a:gd name="connsiteY2475" fmla="*/ 3222320 h 10285413"/>
              <a:gd name="connsiteX2476" fmla="*/ 4617950 w 16348919"/>
              <a:gd name="connsiteY2476" fmla="*/ 3202587 h 10285413"/>
              <a:gd name="connsiteX2477" fmla="*/ 4598214 w 16348919"/>
              <a:gd name="connsiteY2477" fmla="*/ 3202587 h 10285413"/>
              <a:gd name="connsiteX2478" fmla="*/ 12377681 w 16348919"/>
              <a:gd name="connsiteY2478" fmla="*/ 3190746 h 10285413"/>
              <a:gd name="connsiteX2479" fmla="*/ 12393468 w 16348919"/>
              <a:gd name="connsiteY2479" fmla="*/ 3202587 h 10285413"/>
              <a:gd name="connsiteX2480" fmla="*/ 12413202 w 16348919"/>
              <a:gd name="connsiteY2480" fmla="*/ 3202587 h 10285413"/>
              <a:gd name="connsiteX2481" fmla="*/ 13024980 w 16348919"/>
              <a:gd name="connsiteY2481" fmla="*/ 3182850 h 10285413"/>
              <a:gd name="connsiteX2482" fmla="*/ 13024980 w 16348919"/>
              <a:gd name="connsiteY2482" fmla="*/ 3202587 h 10285413"/>
              <a:gd name="connsiteX2483" fmla="*/ 13064450 w 16348919"/>
              <a:gd name="connsiteY2483" fmla="*/ 3202587 h 10285413"/>
              <a:gd name="connsiteX2484" fmla="*/ 13024980 w 16348919"/>
              <a:gd name="connsiteY2484" fmla="*/ 3182850 h 10285413"/>
              <a:gd name="connsiteX2485" fmla="*/ 11169910 w 16348919"/>
              <a:gd name="connsiteY2485" fmla="*/ 3182850 h 10285413"/>
              <a:gd name="connsiteX2486" fmla="*/ 11169910 w 16348919"/>
              <a:gd name="connsiteY2486" fmla="*/ 3202587 h 10285413"/>
              <a:gd name="connsiteX2487" fmla="*/ 11189643 w 16348919"/>
              <a:gd name="connsiteY2487" fmla="*/ 3202587 h 10285413"/>
              <a:gd name="connsiteX2488" fmla="*/ 11169910 w 16348919"/>
              <a:gd name="connsiteY2488" fmla="*/ 3182850 h 10285413"/>
              <a:gd name="connsiteX2489" fmla="*/ 10597599 w 16348919"/>
              <a:gd name="connsiteY2489" fmla="*/ 3182850 h 10285413"/>
              <a:gd name="connsiteX2490" fmla="*/ 10597599 w 16348919"/>
              <a:gd name="connsiteY2490" fmla="*/ 3202587 h 10285413"/>
              <a:gd name="connsiteX2491" fmla="*/ 10617333 w 16348919"/>
              <a:gd name="connsiteY2491" fmla="*/ 3182850 h 10285413"/>
              <a:gd name="connsiteX2492" fmla="*/ 10597599 w 16348919"/>
              <a:gd name="connsiteY2492" fmla="*/ 3182850 h 10285413"/>
              <a:gd name="connsiteX2493" fmla="*/ 10400251 w 16348919"/>
              <a:gd name="connsiteY2493" fmla="*/ 3182850 h 10285413"/>
              <a:gd name="connsiteX2494" fmla="*/ 10380515 w 16348919"/>
              <a:gd name="connsiteY2494" fmla="*/ 3202587 h 10285413"/>
              <a:gd name="connsiteX2495" fmla="*/ 10400251 w 16348919"/>
              <a:gd name="connsiteY2495" fmla="*/ 3222320 h 10285413"/>
              <a:gd name="connsiteX2496" fmla="*/ 10439719 w 16348919"/>
              <a:gd name="connsiteY2496" fmla="*/ 3222320 h 10285413"/>
              <a:gd name="connsiteX2497" fmla="*/ 10439719 w 16348919"/>
              <a:gd name="connsiteY2497" fmla="*/ 3202587 h 10285413"/>
              <a:gd name="connsiteX2498" fmla="*/ 10518659 w 16348919"/>
              <a:gd name="connsiteY2498" fmla="*/ 3222320 h 10285413"/>
              <a:gd name="connsiteX2499" fmla="*/ 10538393 w 16348919"/>
              <a:gd name="connsiteY2499" fmla="*/ 3212452 h 10285413"/>
              <a:gd name="connsiteX2500" fmla="*/ 10518659 w 16348919"/>
              <a:gd name="connsiteY2500" fmla="*/ 3202587 h 10285413"/>
              <a:gd name="connsiteX2501" fmla="*/ 10498925 w 16348919"/>
              <a:gd name="connsiteY2501" fmla="*/ 3202587 h 10285413"/>
              <a:gd name="connsiteX2502" fmla="*/ 10439719 w 16348919"/>
              <a:gd name="connsiteY2502" fmla="*/ 3202587 h 10285413"/>
              <a:gd name="connsiteX2503" fmla="*/ 10439719 w 16348919"/>
              <a:gd name="connsiteY2503" fmla="*/ 3182850 h 10285413"/>
              <a:gd name="connsiteX2504" fmla="*/ 10400251 w 16348919"/>
              <a:gd name="connsiteY2504" fmla="*/ 3182850 h 10285413"/>
              <a:gd name="connsiteX2505" fmla="*/ 3848292 w 16348919"/>
              <a:gd name="connsiteY2505" fmla="*/ 3182850 h 10285413"/>
              <a:gd name="connsiteX2506" fmla="*/ 3868025 w 16348919"/>
              <a:gd name="connsiteY2506" fmla="*/ 3182850 h 10285413"/>
              <a:gd name="connsiteX2507" fmla="*/ 3887761 w 16348919"/>
              <a:gd name="connsiteY2507" fmla="*/ 3182850 h 10285413"/>
              <a:gd name="connsiteX2508" fmla="*/ 3868025 w 16348919"/>
              <a:gd name="connsiteY2508" fmla="*/ 3202587 h 10285413"/>
              <a:gd name="connsiteX2509" fmla="*/ 11959302 w 16348919"/>
              <a:gd name="connsiteY2509" fmla="*/ 3163116 h 10285413"/>
              <a:gd name="connsiteX2510" fmla="*/ 11939565 w 16348919"/>
              <a:gd name="connsiteY2510" fmla="*/ 3182850 h 10285413"/>
              <a:gd name="connsiteX2511" fmla="*/ 11919832 w 16348919"/>
              <a:gd name="connsiteY2511" fmla="*/ 3202587 h 10285413"/>
              <a:gd name="connsiteX2512" fmla="*/ 11979036 w 16348919"/>
              <a:gd name="connsiteY2512" fmla="*/ 3182850 h 10285413"/>
              <a:gd name="connsiteX2513" fmla="*/ 11979036 w 16348919"/>
              <a:gd name="connsiteY2513" fmla="*/ 3163116 h 10285413"/>
              <a:gd name="connsiteX2514" fmla="*/ 10992295 w 16348919"/>
              <a:gd name="connsiteY2514" fmla="*/ 3163116 h 10285413"/>
              <a:gd name="connsiteX2515" fmla="*/ 11012029 w 16348919"/>
              <a:gd name="connsiteY2515" fmla="*/ 3182850 h 10285413"/>
              <a:gd name="connsiteX2516" fmla="*/ 11012029 w 16348919"/>
              <a:gd name="connsiteY2516" fmla="*/ 3163116 h 10285413"/>
              <a:gd name="connsiteX2517" fmla="*/ 10696273 w 16348919"/>
              <a:gd name="connsiteY2517" fmla="*/ 3163116 h 10285413"/>
              <a:gd name="connsiteX2518" fmla="*/ 10706139 w 16348919"/>
              <a:gd name="connsiteY2518" fmla="*/ 3182850 h 10285413"/>
              <a:gd name="connsiteX2519" fmla="*/ 10735743 w 16348919"/>
              <a:gd name="connsiteY2519" fmla="*/ 3182850 h 10285413"/>
              <a:gd name="connsiteX2520" fmla="*/ 10755477 w 16348919"/>
              <a:gd name="connsiteY2520" fmla="*/ 3192718 h 10285413"/>
              <a:gd name="connsiteX2521" fmla="*/ 10755477 w 16348919"/>
              <a:gd name="connsiteY2521" fmla="*/ 3222320 h 10285413"/>
              <a:gd name="connsiteX2522" fmla="*/ 10735743 w 16348919"/>
              <a:gd name="connsiteY2522" fmla="*/ 3222320 h 10285413"/>
              <a:gd name="connsiteX2523" fmla="*/ 10735743 w 16348919"/>
              <a:gd name="connsiteY2523" fmla="*/ 3202587 h 10285413"/>
              <a:gd name="connsiteX2524" fmla="*/ 10696273 w 16348919"/>
              <a:gd name="connsiteY2524" fmla="*/ 3202587 h 10285413"/>
              <a:gd name="connsiteX2525" fmla="*/ 10656803 w 16348919"/>
              <a:gd name="connsiteY2525" fmla="*/ 3202587 h 10285413"/>
              <a:gd name="connsiteX2526" fmla="*/ 10637069 w 16348919"/>
              <a:gd name="connsiteY2526" fmla="*/ 3202587 h 10285413"/>
              <a:gd name="connsiteX2527" fmla="*/ 10656803 w 16348919"/>
              <a:gd name="connsiteY2527" fmla="*/ 3222320 h 10285413"/>
              <a:gd name="connsiteX2528" fmla="*/ 10676537 w 16348919"/>
              <a:gd name="connsiteY2528" fmla="*/ 3242056 h 10285413"/>
              <a:gd name="connsiteX2529" fmla="*/ 10696273 w 16348919"/>
              <a:gd name="connsiteY2529" fmla="*/ 3242056 h 10285413"/>
              <a:gd name="connsiteX2530" fmla="*/ 10706139 w 16348919"/>
              <a:gd name="connsiteY2530" fmla="*/ 3222320 h 10285413"/>
              <a:gd name="connsiteX2531" fmla="*/ 10735743 w 16348919"/>
              <a:gd name="connsiteY2531" fmla="*/ 3242056 h 10285413"/>
              <a:gd name="connsiteX2532" fmla="*/ 10775211 w 16348919"/>
              <a:gd name="connsiteY2532" fmla="*/ 3222320 h 10285413"/>
              <a:gd name="connsiteX2533" fmla="*/ 10794947 w 16348919"/>
              <a:gd name="connsiteY2533" fmla="*/ 3202587 h 10285413"/>
              <a:gd name="connsiteX2534" fmla="*/ 10775211 w 16348919"/>
              <a:gd name="connsiteY2534" fmla="*/ 3163116 h 10285413"/>
              <a:gd name="connsiteX2535" fmla="*/ 10735743 w 16348919"/>
              <a:gd name="connsiteY2535" fmla="*/ 3163116 h 10285413"/>
              <a:gd name="connsiteX2536" fmla="*/ 10696273 w 16348919"/>
              <a:gd name="connsiteY2536" fmla="*/ 3163116 h 10285413"/>
              <a:gd name="connsiteX2537" fmla="*/ 9985819 w 16348919"/>
              <a:gd name="connsiteY2537" fmla="*/ 3163116 h 10285413"/>
              <a:gd name="connsiteX2538" fmla="*/ 9995687 w 16348919"/>
              <a:gd name="connsiteY2538" fmla="*/ 3182850 h 10285413"/>
              <a:gd name="connsiteX2539" fmla="*/ 10005552 w 16348919"/>
              <a:gd name="connsiteY2539" fmla="*/ 3182850 h 10285413"/>
              <a:gd name="connsiteX2540" fmla="*/ 9995687 w 16348919"/>
              <a:gd name="connsiteY2540" fmla="*/ 3163116 h 10285413"/>
              <a:gd name="connsiteX2541" fmla="*/ 9985819 w 16348919"/>
              <a:gd name="connsiteY2541" fmla="*/ 3163116 h 10285413"/>
              <a:gd name="connsiteX2542" fmla="*/ 4657420 w 16348919"/>
              <a:gd name="connsiteY2542" fmla="*/ 3163116 h 10285413"/>
              <a:gd name="connsiteX2543" fmla="*/ 4657420 w 16348919"/>
              <a:gd name="connsiteY2543" fmla="*/ 3202587 h 10285413"/>
              <a:gd name="connsiteX2544" fmla="*/ 4677153 w 16348919"/>
              <a:gd name="connsiteY2544" fmla="*/ 3182850 h 10285413"/>
              <a:gd name="connsiteX2545" fmla="*/ 4657420 w 16348919"/>
              <a:gd name="connsiteY2545" fmla="*/ 3163116 h 10285413"/>
              <a:gd name="connsiteX2546" fmla="*/ 4183783 w 16348919"/>
              <a:gd name="connsiteY2546" fmla="*/ 3163116 h 10285413"/>
              <a:gd name="connsiteX2547" fmla="*/ 4242988 w 16348919"/>
              <a:gd name="connsiteY2547" fmla="*/ 3163116 h 10285413"/>
              <a:gd name="connsiteX2548" fmla="*/ 4282457 w 16348919"/>
              <a:gd name="connsiteY2548" fmla="*/ 3182850 h 10285413"/>
              <a:gd name="connsiteX2549" fmla="*/ 4272589 w 16348919"/>
              <a:gd name="connsiteY2549" fmla="*/ 3182850 h 10285413"/>
              <a:gd name="connsiteX2550" fmla="*/ 4242988 w 16348919"/>
              <a:gd name="connsiteY2550" fmla="*/ 3182850 h 10285413"/>
              <a:gd name="connsiteX2551" fmla="*/ 12946042 w 16348919"/>
              <a:gd name="connsiteY2551" fmla="*/ 3143382 h 10285413"/>
              <a:gd name="connsiteX2552" fmla="*/ 12906572 w 16348919"/>
              <a:gd name="connsiteY2552" fmla="*/ 3163116 h 10285413"/>
              <a:gd name="connsiteX2553" fmla="*/ 12946042 w 16348919"/>
              <a:gd name="connsiteY2553" fmla="*/ 3163116 h 10285413"/>
              <a:gd name="connsiteX2554" fmla="*/ 12985512 w 16348919"/>
              <a:gd name="connsiteY2554" fmla="*/ 3143382 h 10285413"/>
              <a:gd name="connsiteX2555" fmla="*/ 12748694 w 16348919"/>
              <a:gd name="connsiteY2555" fmla="*/ 3143382 h 10285413"/>
              <a:gd name="connsiteX2556" fmla="*/ 12768428 w 16348919"/>
              <a:gd name="connsiteY2556" fmla="*/ 3163116 h 10285413"/>
              <a:gd name="connsiteX2557" fmla="*/ 12788164 w 16348919"/>
              <a:gd name="connsiteY2557" fmla="*/ 3163116 h 10285413"/>
              <a:gd name="connsiteX2558" fmla="*/ 12778296 w 16348919"/>
              <a:gd name="connsiteY2558" fmla="*/ 3143382 h 10285413"/>
              <a:gd name="connsiteX2559" fmla="*/ 12748694 w 16348919"/>
              <a:gd name="connsiteY2559" fmla="*/ 3143382 h 10285413"/>
              <a:gd name="connsiteX2560" fmla="*/ 12492139 w 16348919"/>
              <a:gd name="connsiteY2560" fmla="*/ 3143382 h 10285413"/>
              <a:gd name="connsiteX2561" fmla="*/ 12531610 w 16348919"/>
              <a:gd name="connsiteY2561" fmla="*/ 3163116 h 10285413"/>
              <a:gd name="connsiteX2562" fmla="*/ 12551346 w 16348919"/>
              <a:gd name="connsiteY2562" fmla="*/ 3143382 h 10285413"/>
              <a:gd name="connsiteX2563" fmla="*/ 11189643 w 16348919"/>
              <a:gd name="connsiteY2563" fmla="*/ 3143382 h 10285413"/>
              <a:gd name="connsiteX2564" fmla="*/ 11209377 w 16348919"/>
              <a:gd name="connsiteY2564" fmla="*/ 3153248 h 10285413"/>
              <a:gd name="connsiteX2565" fmla="*/ 11229113 w 16348919"/>
              <a:gd name="connsiteY2565" fmla="*/ 3163116 h 10285413"/>
              <a:gd name="connsiteX2566" fmla="*/ 11229113 w 16348919"/>
              <a:gd name="connsiteY2566" fmla="*/ 3143382 h 10285413"/>
              <a:gd name="connsiteX2567" fmla="*/ 11465932 w 16348919"/>
              <a:gd name="connsiteY2567" fmla="*/ 3123646 h 10285413"/>
              <a:gd name="connsiteX2568" fmla="*/ 11505399 w 16348919"/>
              <a:gd name="connsiteY2568" fmla="*/ 3163116 h 10285413"/>
              <a:gd name="connsiteX2569" fmla="*/ 11485665 w 16348919"/>
              <a:gd name="connsiteY2569" fmla="*/ 3143382 h 10285413"/>
              <a:gd name="connsiteX2570" fmla="*/ 10617333 w 16348919"/>
              <a:gd name="connsiteY2570" fmla="*/ 3123646 h 10285413"/>
              <a:gd name="connsiteX2571" fmla="*/ 10627201 w 16348919"/>
              <a:gd name="connsiteY2571" fmla="*/ 3153248 h 10285413"/>
              <a:gd name="connsiteX2572" fmla="*/ 10656803 w 16348919"/>
              <a:gd name="connsiteY2572" fmla="*/ 3163116 h 10285413"/>
              <a:gd name="connsiteX2573" fmla="*/ 10637069 w 16348919"/>
              <a:gd name="connsiteY2573" fmla="*/ 3123646 h 10285413"/>
              <a:gd name="connsiteX2574" fmla="*/ 10518659 w 16348919"/>
              <a:gd name="connsiteY2574" fmla="*/ 3123646 h 10285413"/>
              <a:gd name="connsiteX2575" fmla="*/ 10538393 w 16348919"/>
              <a:gd name="connsiteY2575" fmla="*/ 3163116 h 10285413"/>
              <a:gd name="connsiteX2576" fmla="*/ 10558129 w 16348919"/>
              <a:gd name="connsiteY2576" fmla="*/ 3143382 h 10285413"/>
              <a:gd name="connsiteX2577" fmla="*/ 10577864 w 16348919"/>
              <a:gd name="connsiteY2577" fmla="*/ 3143382 h 10285413"/>
              <a:gd name="connsiteX2578" fmla="*/ 10558129 w 16348919"/>
              <a:gd name="connsiteY2578" fmla="*/ 3123646 h 10285413"/>
              <a:gd name="connsiteX2579" fmla="*/ 10518659 w 16348919"/>
              <a:gd name="connsiteY2579" fmla="*/ 3123646 h 10285413"/>
              <a:gd name="connsiteX2580" fmla="*/ 10281841 w 16348919"/>
              <a:gd name="connsiteY2580" fmla="*/ 3123646 h 10285413"/>
              <a:gd name="connsiteX2581" fmla="*/ 10262107 w 16348919"/>
              <a:gd name="connsiteY2581" fmla="*/ 3143382 h 10285413"/>
              <a:gd name="connsiteX2582" fmla="*/ 10271972 w 16348919"/>
              <a:gd name="connsiteY2582" fmla="*/ 3163116 h 10285413"/>
              <a:gd name="connsiteX2583" fmla="*/ 10281841 w 16348919"/>
              <a:gd name="connsiteY2583" fmla="*/ 3143382 h 10285413"/>
              <a:gd name="connsiteX2584" fmla="*/ 10281841 w 16348919"/>
              <a:gd name="connsiteY2584" fmla="*/ 3123646 h 10285413"/>
              <a:gd name="connsiteX2585" fmla="*/ 4598214 w 16348919"/>
              <a:gd name="connsiteY2585" fmla="*/ 3123646 h 10285413"/>
              <a:gd name="connsiteX2586" fmla="*/ 4617950 w 16348919"/>
              <a:gd name="connsiteY2586" fmla="*/ 3143382 h 10285413"/>
              <a:gd name="connsiteX2587" fmla="*/ 4637684 w 16348919"/>
              <a:gd name="connsiteY2587" fmla="*/ 3143382 h 10285413"/>
              <a:gd name="connsiteX2588" fmla="*/ 4637684 w 16348919"/>
              <a:gd name="connsiteY2588" fmla="*/ 3133514 h 10285413"/>
              <a:gd name="connsiteX2589" fmla="*/ 4617950 w 16348919"/>
              <a:gd name="connsiteY2589" fmla="*/ 3123646 h 10285413"/>
              <a:gd name="connsiteX2590" fmla="*/ 4598214 w 16348919"/>
              <a:gd name="connsiteY2590" fmla="*/ 3123646 h 10285413"/>
              <a:gd name="connsiteX2591" fmla="*/ 3650944 w 16348919"/>
              <a:gd name="connsiteY2591" fmla="*/ 3123646 h 10285413"/>
              <a:gd name="connsiteX2592" fmla="*/ 3670677 w 16348919"/>
              <a:gd name="connsiteY2592" fmla="*/ 3123646 h 10285413"/>
              <a:gd name="connsiteX2593" fmla="*/ 3670677 w 16348919"/>
              <a:gd name="connsiteY2593" fmla="*/ 3143382 h 10285413"/>
              <a:gd name="connsiteX2594" fmla="*/ 3650944 w 16348919"/>
              <a:gd name="connsiteY2594" fmla="*/ 3123646 h 10285413"/>
              <a:gd name="connsiteX2595" fmla="*/ 12675922 w 16348919"/>
              <a:gd name="connsiteY2595" fmla="*/ 3117480 h 10285413"/>
              <a:gd name="connsiteX2596" fmla="*/ 12650020 w 16348919"/>
              <a:gd name="connsiteY2596" fmla="*/ 3123646 h 10285413"/>
              <a:gd name="connsiteX2597" fmla="*/ 12630284 w 16348919"/>
              <a:gd name="connsiteY2597" fmla="*/ 3143382 h 10285413"/>
              <a:gd name="connsiteX2598" fmla="*/ 12630284 w 16348919"/>
              <a:gd name="connsiteY2598" fmla="*/ 3163116 h 10285413"/>
              <a:gd name="connsiteX2599" fmla="*/ 12610550 w 16348919"/>
              <a:gd name="connsiteY2599" fmla="*/ 3163116 h 10285413"/>
              <a:gd name="connsiteX2600" fmla="*/ 12590813 w 16348919"/>
              <a:gd name="connsiteY2600" fmla="*/ 3163116 h 10285413"/>
              <a:gd name="connsiteX2601" fmla="*/ 12610550 w 16348919"/>
              <a:gd name="connsiteY2601" fmla="*/ 3182850 h 10285413"/>
              <a:gd name="connsiteX2602" fmla="*/ 12650020 w 16348919"/>
              <a:gd name="connsiteY2602" fmla="*/ 3182850 h 10285413"/>
              <a:gd name="connsiteX2603" fmla="*/ 12669754 w 16348919"/>
              <a:gd name="connsiteY2603" fmla="*/ 3163116 h 10285413"/>
              <a:gd name="connsiteX2604" fmla="*/ 12689490 w 16348919"/>
              <a:gd name="connsiteY2604" fmla="*/ 3163116 h 10285413"/>
              <a:gd name="connsiteX2605" fmla="*/ 12709224 w 16348919"/>
              <a:gd name="connsiteY2605" fmla="*/ 3143382 h 10285413"/>
              <a:gd name="connsiteX2606" fmla="*/ 12675922 w 16348919"/>
              <a:gd name="connsiteY2606" fmla="*/ 3117480 h 10285413"/>
              <a:gd name="connsiteX2607" fmla="*/ 12393468 w 16348919"/>
              <a:gd name="connsiteY2607" fmla="*/ 3103912 h 10285413"/>
              <a:gd name="connsiteX2608" fmla="*/ 12373732 w 16348919"/>
              <a:gd name="connsiteY2608" fmla="*/ 3123646 h 10285413"/>
              <a:gd name="connsiteX2609" fmla="*/ 12393468 w 16348919"/>
              <a:gd name="connsiteY2609" fmla="*/ 3163116 h 10285413"/>
              <a:gd name="connsiteX2610" fmla="*/ 12432938 w 16348919"/>
              <a:gd name="connsiteY2610" fmla="*/ 3202587 h 10285413"/>
              <a:gd name="connsiteX2611" fmla="*/ 12452672 w 16348919"/>
              <a:gd name="connsiteY2611" fmla="*/ 3242056 h 10285413"/>
              <a:gd name="connsiteX2612" fmla="*/ 12452672 w 16348919"/>
              <a:gd name="connsiteY2612" fmla="*/ 3222320 h 10285413"/>
              <a:gd name="connsiteX2613" fmla="*/ 12472406 w 16348919"/>
              <a:gd name="connsiteY2613" fmla="*/ 3202587 h 10285413"/>
              <a:gd name="connsiteX2614" fmla="*/ 12472406 w 16348919"/>
              <a:gd name="connsiteY2614" fmla="*/ 3163116 h 10285413"/>
              <a:gd name="connsiteX2615" fmla="*/ 12452672 w 16348919"/>
              <a:gd name="connsiteY2615" fmla="*/ 3123646 h 10285413"/>
              <a:gd name="connsiteX2616" fmla="*/ 12393468 w 16348919"/>
              <a:gd name="connsiteY2616" fmla="*/ 3123646 h 10285413"/>
              <a:gd name="connsiteX2617" fmla="*/ 12393468 w 16348919"/>
              <a:gd name="connsiteY2617" fmla="*/ 3103912 h 10285413"/>
              <a:gd name="connsiteX2618" fmla="*/ 10696273 w 16348919"/>
              <a:gd name="connsiteY2618" fmla="*/ 3103912 h 10285413"/>
              <a:gd name="connsiteX2619" fmla="*/ 10676537 w 16348919"/>
              <a:gd name="connsiteY2619" fmla="*/ 3123646 h 10285413"/>
              <a:gd name="connsiteX2620" fmla="*/ 10696273 w 16348919"/>
              <a:gd name="connsiteY2620" fmla="*/ 3123646 h 10285413"/>
              <a:gd name="connsiteX2621" fmla="*/ 10716008 w 16348919"/>
              <a:gd name="connsiteY2621" fmla="*/ 3103912 h 10285413"/>
              <a:gd name="connsiteX2622" fmla="*/ 9788471 w 16348919"/>
              <a:gd name="connsiteY2622" fmla="*/ 3103912 h 10285413"/>
              <a:gd name="connsiteX2623" fmla="*/ 9887145 w 16348919"/>
              <a:gd name="connsiteY2623" fmla="*/ 3143382 h 10285413"/>
              <a:gd name="connsiteX2624" fmla="*/ 9966085 w 16348919"/>
              <a:gd name="connsiteY2624" fmla="*/ 3163116 h 10285413"/>
              <a:gd name="connsiteX2625" fmla="*/ 9788471 w 16348919"/>
              <a:gd name="connsiteY2625" fmla="*/ 3103912 h 10285413"/>
              <a:gd name="connsiteX2626" fmla="*/ 10992295 w 16348919"/>
              <a:gd name="connsiteY2626" fmla="*/ 3084176 h 10285413"/>
              <a:gd name="connsiteX2627" fmla="*/ 11012029 w 16348919"/>
              <a:gd name="connsiteY2627" fmla="*/ 3103912 h 10285413"/>
              <a:gd name="connsiteX2628" fmla="*/ 10992295 w 16348919"/>
              <a:gd name="connsiteY2628" fmla="*/ 3123646 h 10285413"/>
              <a:gd name="connsiteX2629" fmla="*/ 10972560 w 16348919"/>
              <a:gd name="connsiteY2629" fmla="*/ 3103912 h 10285413"/>
              <a:gd name="connsiteX2630" fmla="*/ 10992295 w 16348919"/>
              <a:gd name="connsiteY2630" fmla="*/ 3084176 h 10285413"/>
              <a:gd name="connsiteX2631" fmla="*/ 9709530 w 16348919"/>
              <a:gd name="connsiteY2631" fmla="*/ 3084176 h 10285413"/>
              <a:gd name="connsiteX2632" fmla="*/ 9729267 w 16348919"/>
              <a:gd name="connsiteY2632" fmla="*/ 3103912 h 10285413"/>
              <a:gd name="connsiteX2633" fmla="*/ 9729267 w 16348919"/>
              <a:gd name="connsiteY2633" fmla="*/ 3084176 h 10285413"/>
              <a:gd name="connsiteX2634" fmla="*/ 9709530 w 16348919"/>
              <a:gd name="connsiteY2634" fmla="*/ 3084176 h 10285413"/>
              <a:gd name="connsiteX2635" fmla="*/ 4420601 w 16348919"/>
              <a:gd name="connsiteY2635" fmla="*/ 3084176 h 10285413"/>
              <a:gd name="connsiteX2636" fmla="*/ 4460072 w 16348919"/>
              <a:gd name="connsiteY2636" fmla="*/ 3103912 h 10285413"/>
              <a:gd name="connsiteX2637" fmla="*/ 4460072 w 16348919"/>
              <a:gd name="connsiteY2637" fmla="*/ 3084176 h 10285413"/>
              <a:gd name="connsiteX2638" fmla="*/ 12748694 w 16348919"/>
              <a:gd name="connsiteY2638" fmla="*/ 3064443 h 10285413"/>
              <a:gd name="connsiteX2639" fmla="*/ 12719092 w 16348919"/>
              <a:gd name="connsiteY2639" fmla="*/ 3084176 h 10285413"/>
              <a:gd name="connsiteX2640" fmla="*/ 12728958 w 16348919"/>
              <a:gd name="connsiteY2640" fmla="*/ 3103912 h 10285413"/>
              <a:gd name="connsiteX2641" fmla="*/ 12807898 w 16348919"/>
              <a:gd name="connsiteY2641" fmla="*/ 3123646 h 10285413"/>
              <a:gd name="connsiteX2642" fmla="*/ 12807898 w 16348919"/>
              <a:gd name="connsiteY2642" fmla="*/ 3163116 h 10285413"/>
              <a:gd name="connsiteX2643" fmla="*/ 12817766 w 16348919"/>
              <a:gd name="connsiteY2643" fmla="*/ 3172984 h 10285413"/>
              <a:gd name="connsiteX2644" fmla="*/ 12847368 w 16348919"/>
              <a:gd name="connsiteY2644" fmla="*/ 3163116 h 10285413"/>
              <a:gd name="connsiteX2645" fmla="*/ 12886838 w 16348919"/>
              <a:gd name="connsiteY2645" fmla="*/ 3163116 h 10285413"/>
              <a:gd name="connsiteX2646" fmla="*/ 12867102 w 16348919"/>
              <a:gd name="connsiteY2646" fmla="*/ 3143382 h 10285413"/>
              <a:gd name="connsiteX2647" fmla="*/ 12837500 w 16348919"/>
              <a:gd name="connsiteY2647" fmla="*/ 3133514 h 10285413"/>
              <a:gd name="connsiteX2648" fmla="*/ 12827632 w 16348919"/>
              <a:gd name="connsiteY2648" fmla="*/ 3133514 h 10285413"/>
              <a:gd name="connsiteX2649" fmla="*/ 12807898 w 16348919"/>
              <a:gd name="connsiteY2649" fmla="*/ 3123646 h 10285413"/>
              <a:gd name="connsiteX2650" fmla="*/ 12807898 w 16348919"/>
              <a:gd name="connsiteY2650" fmla="*/ 3103912 h 10285413"/>
              <a:gd name="connsiteX2651" fmla="*/ 12827632 w 16348919"/>
              <a:gd name="connsiteY2651" fmla="*/ 3103912 h 10285413"/>
              <a:gd name="connsiteX2652" fmla="*/ 12847368 w 16348919"/>
              <a:gd name="connsiteY2652" fmla="*/ 3084176 h 10285413"/>
              <a:gd name="connsiteX2653" fmla="*/ 12827632 w 16348919"/>
              <a:gd name="connsiteY2653" fmla="*/ 3064443 h 10285413"/>
              <a:gd name="connsiteX2654" fmla="*/ 12748694 w 16348919"/>
              <a:gd name="connsiteY2654" fmla="*/ 3064443 h 10285413"/>
              <a:gd name="connsiteX2655" fmla="*/ 12511876 w 16348919"/>
              <a:gd name="connsiteY2655" fmla="*/ 3064443 h 10285413"/>
              <a:gd name="connsiteX2656" fmla="*/ 12472406 w 16348919"/>
              <a:gd name="connsiteY2656" fmla="*/ 3084176 h 10285413"/>
              <a:gd name="connsiteX2657" fmla="*/ 12531610 w 16348919"/>
              <a:gd name="connsiteY2657" fmla="*/ 3084176 h 10285413"/>
              <a:gd name="connsiteX2658" fmla="*/ 12334262 w 16348919"/>
              <a:gd name="connsiteY2658" fmla="*/ 3064443 h 10285413"/>
              <a:gd name="connsiteX2659" fmla="*/ 12334262 w 16348919"/>
              <a:gd name="connsiteY2659" fmla="*/ 3084176 h 10285413"/>
              <a:gd name="connsiteX2660" fmla="*/ 12353998 w 16348919"/>
              <a:gd name="connsiteY2660" fmla="*/ 3084176 h 10285413"/>
              <a:gd name="connsiteX2661" fmla="*/ 12334262 w 16348919"/>
              <a:gd name="connsiteY2661" fmla="*/ 3064443 h 10285413"/>
              <a:gd name="connsiteX2662" fmla="*/ 12117180 w 16348919"/>
              <a:gd name="connsiteY2662" fmla="*/ 3064443 h 10285413"/>
              <a:gd name="connsiteX2663" fmla="*/ 12117180 w 16348919"/>
              <a:gd name="connsiteY2663" fmla="*/ 3084176 h 10285413"/>
              <a:gd name="connsiteX2664" fmla="*/ 12127048 w 16348919"/>
              <a:gd name="connsiteY2664" fmla="*/ 3074310 h 10285413"/>
              <a:gd name="connsiteX2665" fmla="*/ 12136913 w 16348919"/>
              <a:gd name="connsiteY2665" fmla="*/ 3064443 h 10285413"/>
              <a:gd name="connsiteX2666" fmla="*/ 12117180 w 16348919"/>
              <a:gd name="connsiteY2666" fmla="*/ 3064443 h 10285413"/>
              <a:gd name="connsiteX2667" fmla="*/ 10350913 w 16348919"/>
              <a:gd name="connsiteY2667" fmla="*/ 3064443 h 10285413"/>
              <a:gd name="connsiteX2668" fmla="*/ 10341045 w 16348919"/>
              <a:gd name="connsiteY2668" fmla="*/ 3084176 h 10285413"/>
              <a:gd name="connsiteX2669" fmla="*/ 10380515 w 16348919"/>
              <a:gd name="connsiteY2669" fmla="*/ 3084176 h 10285413"/>
              <a:gd name="connsiteX2670" fmla="*/ 10350913 w 16348919"/>
              <a:gd name="connsiteY2670" fmla="*/ 3064443 h 10285413"/>
              <a:gd name="connsiteX2671" fmla="*/ 4085109 w 16348919"/>
              <a:gd name="connsiteY2671" fmla="*/ 3064443 h 10285413"/>
              <a:gd name="connsiteX2672" fmla="*/ 4104844 w 16348919"/>
              <a:gd name="connsiteY2672" fmla="*/ 3064443 h 10285413"/>
              <a:gd name="connsiteX2673" fmla="*/ 4104844 w 16348919"/>
              <a:gd name="connsiteY2673" fmla="*/ 3084176 h 10285413"/>
              <a:gd name="connsiteX2674" fmla="*/ 4094975 w 16348919"/>
              <a:gd name="connsiteY2674" fmla="*/ 3103912 h 10285413"/>
              <a:gd name="connsiteX2675" fmla="*/ 4085109 w 16348919"/>
              <a:gd name="connsiteY2675" fmla="*/ 3084176 h 10285413"/>
              <a:gd name="connsiteX2676" fmla="*/ 4085109 w 16348919"/>
              <a:gd name="connsiteY2676" fmla="*/ 3064443 h 10285413"/>
              <a:gd name="connsiteX2677" fmla="*/ 3552270 w 16348919"/>
              <a:gd name="connsiteY2677" fmla="*/ 3064443 h 10285413"/>
              <a:gd name="connsiteX2678" fmla="*/ 3611473 w 16348919"/>
              <a:gd name="connsiteY2678" fmla="*/ 3064443 h 10285413"/>
              <a:gd name="connsiteX2679" fmla="*/ 3591740 w 16348919"/>
              <a:gd name="connsiteY2679" fmla="*/ 3084176 h 10285413"/>
              <a:gd name="connsiteX2680" fmla="*/ 3562137 w 16348919"/>
              <a:gd name="connsiteY2680" fmla="*/ 3074310 h 10285413"/>
              <a:gd name="connsiteX2681" fmla="*/ 3552270 w 16348919"/>
              <a:gd name="connsiteY2681" fmla="*/ 3064443 h 10285413"/>
              <a:gd name="connsiteX2682" fmla="*/ 10035157 w 16348919"/>
              <a:gd name="connsiteY2682" fmla="*/ 3054574 h 10285413"/>
              <a:gd name="connsiteX2683" fmla="*/ 10025289 w 16348919"/>
              <a:gd name="connsiteY2683" fmla="*/ 3064443 h 10285413"/>
              <a:gd name="connsiteX2684" fmla="*/ 10025289 w 16348919"/>
              <a:gd name="connsiteY2684" fmla="*/ 3084176 h 10285413"/>
              <a:gd name="connsiteX2685" fmla="*/ 10064760 w 16348919"/>
              <a:gd name="connsiteY2685" fmla="*/ 3094044 h 10285413"/>
              <a:gd name="connsiteX2686" fmla="*/ 10084493 w 16348919"/>
              <a:gd name="connsiteY2686" fmla="*/ 3103912 h 10285413"/>
              <a:gd name="connsiteX2687" fmla="*/ 10133831 w 16348919"/>
              <a:gd name="connsiteY2687" fmla="*/ 3133514 h 10285413"/>
              <a:gd name="connsiteX2688" fmla="*/ 10163433 w 16348919"/>
              <a:gd name="connsiteY2688" fmla="*/ 3123646 h 10285413"/>
              <a:gd name="connsiteX2689" fmla="*/ 10143697 w 16348919"/>
              <a:gd name="connsiteY2689" fmla="*/ 3103912 h 10285413"/>
              <a:gd name="connsiteX2690" fmla="*/ 10123963 w 16348919"/>
              <a:gd name="connsiteY2690" fmla="*/ 3103912 h 10285413"/>
              <a:gd name="connsiteX2691" fmla="*/ 10064760 w 16348919"/>
              <a:gd name="connsiteY2691" fmla="*/ 3064443 h 10285413"/>
              <a:gd name="connsiteX2692" fmla="*/ 10035157 w 16348919"/>
              <a:gd name="connsiteY2692" fmla="*/ 3054574 h 10285413"/>
              <a:gd name="connsiteX2693" fmla="*/ 12196120 w 16348919"/>
              <a:gd name="connsiteY2693" fmla="*/ 3044708 h 10285413"/>
              <a:gd name="connsiteX2694" fmla="*/ 12156650 w 16348919"/>
              <a:gd name="connsiteY2694" fmla="*/ 3074310 h 10285413"/>
              <a:gd name="connsiteX2695" fmla="*/ 12136913 w 16348919"/>
              <a:gd name="connsiteY2695" fmla="*/ 3103912 h 10285413"/>
              <a:gd name="connsiteX2696" fmla="*/ 12176384 w 16348919"/>
              <a:gd name="connsiteY2696" fmla="*/ 3103912 h 10285413"/>
              <a:gd name="connsiteX2697" fmla="*/ 12215854 w 16348919"/>
              <a:gd name="connsiteY2697" fmla="*/ 3094044 h 10285413"/>
              <a:gd name="connsiteX2698" fmla="*/ 12255324 w 16348919"/>
              <a:gd name="connsiteY2698" fmla="*/ 3084176 h 10285413"/>
              <a:gd name="connsiteX2699" fmla="*/ 12215854 w 16348919"/>
              <a:gd name="connsiteY2699" fmla="*/ 3064443 h 10285413"/>
              <a:gd name="connsiteX2700" fmla="*/ 12176384 w 16348919"/>
              <a:gd name="connsiteY2700" fmla="*/ 3064443 h 10285413"/>
              <a:gd name="connsiteX2701" fmla="*/ 11406725 w 16348919"/>
              <a:gd name="connsiteY2701" fmla="*/ 3044708 h 10285413"/>
              <a:gd name="connsiteX2702" fmla="*/ 11386991 w 16348919"/>
              <a:gd name="connsiteY2702" fmla="*/ 3064443 h 10285413"/>
              <a:gd name="connsiteX2703" fmla="*/ 11386991 w 16348919"/>
              <a:gd name="connsiteY2703" fmla="*/ 3103912 h 10285413"/>
              <a:gd name="connsiteX2704" fmla="*/ 11386991 w 16348919"/>
              <a:gd name="connsiteY2704" fmla="*/ 3123646 h 10285413"/>
              <a:gd name="connsiteX2705" fmla="*/ 11406725 w 16348919"/>
              <a:gd name="connsiteY2705" fmla="*/ 3123646 h 10285413"/>
              <a:gd name="connsiteX2706" fmla="*/ 11485665 w 16348919"/>
              <a:gd name="connsiteY2706" fmla="*/ 3103912 h 10285413"/>
              <a:gd name="connsiteX2707" fmla="*/ 11465932 w 16348919"/>
              <a:gd name="connsiteY2707" fmla="*/ 3064443 h 10285413"/>
              <a:gd name="connsiteX2708" fmla="*/ 11446195 w 16348919"/>
              <a:gd name="connsiteY2708" fmla="*/ 3084176 h 10285413"/>
              <a:gd name="connsiteX2709" fmla="*/ 11426462 w 16348919"/>
              <a:gd name="connsiteY2709" fmla="*/ 3084176 h 10285413"/>
              <a:gd name="connsiteX2710" fmla="*/ 11426462 w 16348919"/>
              <a:gd name="connsiteY2710" fmla="*/ 3064443 h 10285413"/>
              <a:gd name="connsiteX2711" fmla="*/ 11406725 w 16348919"/>
              <a:gd name="connsiteY2711" fmla="*/ 3044708 h 10285413"/>
              <a:gd name="connsiteX2712" fmla="*/ 10992295 w 16348919"/>
              <a:gd name="connsiteY2712" fmla="*/ 3044708 h 10285413"/>
              <a:gd name="connsiteX2713" fmla="*/ 11012029 w 16348919"/>
              <a:gd name="connsiteY2713" fmla="*/ 3054574 h 10285413"/>
              <a:gd name="connsiteX2714" fmla="*/ 11012029 w 16348919"/>
              <a:gd name="connsiteY2714" fmla="*/ 3064443 h 10285413"/>
              <a:gd name="connsiteX2715" fmla="*/ 11012029 w 16348919"/>
              <a:gd name="connsiteY2715" fmla="*/ 3084176 h 10285413"/>
              <a:gd name="connsiteX2716" fmla="*/ 10992295 w 16348919"/>
              <a:gd name="connsiteY2716" fmla="*/ 3064443 h 10285413"/>
              <a:gd name="connsiteX2717" fmla="*/ 10992295 w 16348919"/>
              <a:gd name="connsiteY2717" fmla="*/ 3044708 h 10285413"/>
              <a:gd name="connsiteX2718" fmla="*/ 10262107 w 16348919"/>
              <a:gd name="connsiteY2718" fmla="*/ 3044708 h 10285413"/>
              <a:gd name="connsiteX2719" fmla="*/ 10222637 w 16348919"/>
              <a:gd name="connsiteY2719" fmla="*/ 3064443 h 10285413"/>
              <a:gd name="connsiteX2720" fmla="*/ 10262107 w 16348919"/>
              <a:gd name="connsiteY2720" fmla="*/ 3064443 h 10285413"/>
              <a:gd name="connsiteX2721" fmla="*/ 10281841 w 16348919"/>
              <a:gd name="connsiteY2721" fmla="*/ 3054574 h 10285413"/>
              <a:gd name="connsiteX2722" fmla="*/ 10262107 w 16348919"/>
              <a:gd name="connsiteY2722" fmla="*/ 3044708 h 10285413"/>
              <a:gd name="connsiteX2723" fmla="*/ 10143697 w 16348919"/>
              <a:gd name="connsiteY2723" fmla="*/ 3044708 h 10285413"/>
              <a:gd name="connsiteX2724" fmla="*/ 10143697 w 16348919"/>
              <a:gd name="connsiteY2724" fmla="*/ 3064443 h 10285413"/>
              <a:gd name="connsiteX2725" fmla="*/ 10163433 w 16348919"/>
              <a:gd name="connsiteY2725" fmla="*/ 3064443 h 10285413"/>
              <a:gd name="connsiteX2726" fmla="*/ 10143697 w 16348919"/>
              <a:gd name="connsiteY2726" fmla="*/ 3044708 h 10285413"/>
              <a:gd name="connsiteX2727" fmla="*/ 3956833 w 16348919"/>
              <a:gd name="connsiteY2727" fmla="*/ 3044708 h 10285413"/>
              <a:gd name="connsiteX2728" fmla="*/ 3976568 w 16348919"/>
              <a:gd name="connsiteY2728" fmla="*/ 3054574 h 10285413"/>
              <a:gd name="connsiteX2729" fmla="*/ 3966699 w 16348919"/>
              <a:gd name="connsiteY2729" fmla="*/ 3064443 h 10285413"/>
              <a:gd name="connsiteX2730" fmla="*/ 3946966 w 16348919"/>
              <a:gd name="connsiteY2730" fmla="*/ 3054574 h 10285413"/>
              <a:gd name="connsiteX2731" fmla="*/ 3956833 w 16348919"/>
              <a:gd name="connsiteY2731" fmla="*/ 3044708 h 10285413"/>
              <a:gd name="connsiteX2732" fmla="*/ 3769351 w 16348919"/>
              <a:gd name="connsiteY2732" fmla="*/ 3044708 h 10285413"/>
              <a:gd name="connsiteX2733" fmla="*/ 3808822 w 16348919"/>
              <a:gd name="connsiteY2733" fmla="*/ 3064443 h 10285413"/>
              <a:gd name="connsiteX2734" fmla="*/ 3789088 w 16348919"/>
              <a:gd name="connsiteY2734" fmla="*/ 3064443 h 10285413"/>
              <a:gd name="connsiteX2735" fmla="*/ 3769351 w 16348919"/>
              <a:gd name="connsiteY2735" fmla="*/ 3044708 h 10285413"/>
              <a:gd name="connsiteX2736" fmla="*/ 9847674 w 16348919"/>
              <a:gd name="connsiteY2736" fmla="*/ 3024972 h 10285413"/>
              <a:gd name="connsiteX2737" fmla="*/ 9887145 w 16348919"/>
              <a:gd name="connsiteY2737" fmla="*/ 3044708 h 10285413"/>
              <a:gd name="connsiteX2738" fmla="*/ 9906878 w 16348919"/>
              <a:gd name="connsiteY2738" fmla="*/ 3024972 h 10285413"/>
              <a:gd name="connsiteX2739" fmla="*/ 12511876 w 16348919"/>
              <a:gd name="connsiteY2739" fmla="*/ 3005238 h 10285413"/>
              <a:gd name="connsiteX2740" fmla="*/ 12492139 w 16348919"/>
              <a:gd name="connsiteY2740" fmla="*/ 3024972 h 10285413"/>
              <a:gd name="connsiteX2741" fmla="*/ 12511876 w 16348919"/>
              <a:gd name="connsiteY2741" fmla="*/ 3044708 h 10285413"/>
              <a:gd name="connsiteX2742" fmla="*/ 12521744 w 16348919"/>
              <a:gd name="connsiteY2742" fmla="*/ 3044708 h 10285413"/>
              <a:gd name="connsiteX2743" fmla="*/ 12531610 w 16348919"/>
              <a:gd name="connsiteY2743" fmla="*/ 3024972 h 10285413"/>
              <a:gd name="connsiteX2744" fmla="*/ 12018506 w 16348919"/>
              <a:gd name="connsiteY2744" fmla="*/ 3005238 h 10285413"/>
              <a:gd name="connsiteX2745" fmla="*/ 11998773 w 16348919"/>
              <a:gd name="connsiteY2745" fmla="*/ 3024972 h 10285413"/>
              <a:gd name="connsiteX2746" fmla="*/ 12018506 w 16348919"/>
              <a:gd name="connsiteY2746" fmla="*/ 3044708 h 10285413"/>
              <a:gd name="connsiteX2747" fmla="*/ 12018506 w 16348919"/>
              <a:gd name="connsiteY2747" fmla="*/ 3024972 h 10285413"/>
              <a:gd name="connsiteX2748" fmla="*/ 12018506 w 16348919"/>
              <a:gd name="connsiteY2748" fmla="*/ 3005238 h 10285413"/>
              <a:gd name="connsiteX2749" fmla="*/ 15057667 w 16348919"/>
              <a:gd name="connsiteY2749" fmla="*/ 2985502 h 10285413"/>
              <a:gd name="connsiteX2750" fmla="*/ 15057667 w 16348919"/>
              <a:gd name="connsiteY2750" fmla="*/ 3005238 h 10285413"/>
              <a:gd name="connsiteX2751" fmla="*/ 15077403 w 16348919"/>
              <a:gd name="connsiteY2751" fmla="*/ 2995370 h 10285413"/>
              <a:gd name="connsiteX2752" fmla="*/ 15097137 w 16348919"/>
              <a:gd name="connsiteY2752" fmla="*/ 2985502 h 10285413"/>
              <a:gd name="connsiteX2753" fmla="*/ 12590813 w 16348919"/>
              <a:gd name="connsiteY2753" fmla="*/ 2985502 h 10285413"/>
              <a:gd name="connsiteX2754" fmla="*/ 12590813 w 16348919"/>
              <a:gd name="connsiteY2754" fmla="*/ 3005238 h 10285413"/>
              <a:gd name="connsiteX2755" fmla="*/ 12630284 w 16348919"/>
              <a:gd name="connsiteY2755" fmla="*/ 3005238 h 10285413"/>
              <a:gd name="connsiteX2756" fmla="*/ 12590813 w 16348919"/>
              <a:gd name="connsiteY2756" fmla="*/ 2985502 h 10285413"/>
              <a:gd name="connsiteX2757" fmla="*/ 10637069 w 16348919"/>
              <a:gd name="connsiteY2757" fmla="*/ 2985502 h 10285413"/>
              <a:gd name="connsiteX2758" fmla="*/ 10617333 w 16348919"/>
              <a:gd name="connsiteY2758" fmla="*/ 3005238 h 10285413"/>
              <a:gd name="connsiteX2759" fmla="*/ 10617333 w 16348919"/>
              <a:gd name="connsiteY2759" fmla="*/ 3024972 h 10285413"/>
              <a:gd name="connsiteX2760" fmla="*/ 10637069 w 16348919"/>
              <a:gd name="connsiteY2760" fmla="*/ 3064443 h 10285413"/>
              <a:gd name="connsiteX2761" fmla="*/ 10696273 w 16348919"/>
              <a:gd name="connsiteY2761" fmla="*/ 3044708 h 10285413"/>
              <a:gd name="connsiteX2762" fmla="*/ 10775211 w 16348919"/>
              <a:gd name="connsiteY2762" fmla="*/ 3084176 h 10285413"/>
              <a:gd name="connsiteX2763" fmla="*/ 10794947 w 16348919"/>
              <a:gd name="connsiteY2763" fmla="*/ 3064443 h 10285413"/>
              <a:gd name="connsiteX2764" fmla="*/ 10794947 w 16348919"/>
              <a:gd name="connsiteY2764" fmla="*/ 3044708 h 10285413"/>
              <a:gd name="connsiteX2765" fmla="*/ 10755477 w 16348919"/>
              <a:gd name="connsiteY2765" fmla="*/ 3044708 h 10285413"/>
              <a:gd name="connsiteX2766" fmla="*/ 10735743 w 16348919"/>
              <a:gd name="connsiteY2766" fmla="*/ 3044708 h 10285413"/>
              <a:gd name="connsiteX2767" fmla="*/ 10755477 w 16348919"/>
              <a:gd name="connsiteY2767" fmla="*/ 3024972 h 10285413"/>
              <a:gd name="connsiteX2768" fmla="*/ 10706139 w 16348919"/>
              <a:gd name="connsiteY2768" fmla="*/ 3005238 h 10285413"/>
              <a:gd name="connsiteX2769" fmla="*/ 10637069 w 16348919"/>
              <a:gd name="connsiteY2769" fmla="*/ 2985502 h 10285413"/>
              <a:gd name="connsiteX2770" fmla="*/ 11870493 w 16348919"/>
              <a:gd name="connsiteY2770" fmla="*/ 2965768 h 10285413"/>
              <a:gd name="connsiteX2771" fmla="*/ 11860629 w 16348919"/>
              <a:gd name="connsiteY2771" fmla="*/ 2985502 h 10285413"/>
              <a:gd name="connsiteX2772" fmla="*/ 11840891 w 16348919"/>
              <a:gd name="connsiteY2772" fmla="*/ 3015104 h 10285413"/>
              <a:gd name="connsiteX2773" fmla="*/ 11860629 w 16348919"/>
              <a:gd name="connsiteY2773" fmla="*/ 3034840 h 10285413"/>
              <a:gd name="connsiteX2774" fmla="*/ 11919832 w 16348919"/>
              <a:gd name="connsiteY2774" fmla="*/ 3044708 h 10285413"/>
              <a:gd name="connsiteX2775" fmla="*/ 11959302 w 16348919"/>
              <a:gd name="connsiteY2775" fmla="*/ 3024972 h 10285413"/>
              <a:gd name="connsiteX2776" fmla="*/ 11919832 w 16348919"/>
              <a:gd name="connsiteY2776" fmla="*/ 2985502 h 10285413"/>
              <a:gd name="connsiteX2777" fmla="*/ 11870493 w 16348919"/>
              <a:gd name="connsiteY2777" fmla="*/ 2965768 h 10285413"/>
              <a:gd name="connsiteX2778" fmla="*/ 11702747 w 16348919"/>
              <a:gd name="connsiteY2778" fmla="*/ 2965768 h 10285413"/>
              <a:gd name="connsiteX2779" fmla="*/ 11722484 w 16348919"/>
              <a:gd name="connsiteY2779" fmla="*/ 2985502 h 10285413"/>
              <a:gd name="connsiteX2780" fmla="*/ 11702747 w 16348919"/>
              <a:gd name="connsiteY2780" fmla="*/ 2985502 h 10285413"/>
              <a:gd name="connsiteX2781" fmla="*/ 11702747 w 16348919"/>
              <a:gd name="connsiteY2781" fmla="*/ 2965768 h 10285413"/>
              <a:gd name="connsiteX2782" fmla="*/ 11268584 w 16348919"/>
              <a:gd name="connsiteY2782" fmla="*/ 2965768 h 10285413"/>
              <a:gd name="connsiteX2783" fmla="*/ 11248847 w 16348919"/>
              <a:gd name="connsiteY2783" fmla="*/ 2985502 h 10285413"/>
              <a:gd name="connsiteX2784" fmla="*/ 11268584 w 16348919"/>
              <a:gd name="connsiteY2784" fmla="*/ 3005238 h 10285413"/>
              <a:gd name="connsiteX2785" fmla="*/ 11288317 w 16348919"/>
              <a:gd name="connsiteY2785" fmla="*/ 3044708 h 10285413"/>
              <a:gd name="connsiteX2786" fmla="*/ 11268584 w 16348919"/>
              <a:gd name="connsiteY2786" fmla="*/ 3044708 h 10285413"/>
              <a:gd name="connsiteX2787" fmla="*/ 11189643 w 16348919"/>
              <a:gd name="connsiteY2787" fmla="*/ 3044708 h 10285413"/>
              <a:gd name="connsiteX2788" fmla="*/ 11169910 w 16348919"/>
              <a:gd name="connsiteY2788" fmla="*/ 3054574 h 10285413"/>
              <a:gd name="connsiteX2789" fmla="*/ 11150173 w 16348919"/>
              <a:gd name="connsiteY2789" fmla="*/ 3044708 h 10285413"/>
              <a:gd name="connsiteX2790" fmla="*/ 11130439 w 16348919"/>
              <a:gd name="connsiteY2790" fmla="*/ 3005238 h 10285413"/>
              <a:gd name="connsiteX2791" fmla="*/ 11090969 w 16348919"/>
              <a:gd name="connsiteY2791" fmla="*/ 2985502 h 10285413"/>
              <a:gd name="connsiteX2792" fmla="*/ 11051499 w 16348919"/>
              <a:gd name="connsiteY2792" fmla="*/ 2985502 h 10285413"/>
              <a:gd name="connsiteX2793" fmla="*/ 11051499 w 16348919"/>
              <a:gd name="connsiteY2793" fmla="*/ 3005238 h 10285413"/>
              <a:gd name="connsiteX2794" fmla="*/ 11090969 w 16348919"/>
              <a:gd name="connsiteY2794" fmla="*/ 3044708 h 10285413"/>
              <a:gd name="connsiteX2795" fmla="*/ 11090969 w 16348919"/>
              <a:gd name="connsiteY2795" fmla="*/ 3064443 h 10285413"/>
              <a:gd name="connsiteX2796" fmla="*/ 11071233 w 16348919"/>
              <a:gd name="connsiteY2796" fmla="*/ 3064443 h 10285413"/>
              <a:gd name="connsiteX2797" fmla="*/ 11071233 w 16348919"/>
              <a:gd name="connsiteY2797" fmla="*/ 3044708 h 10285413"/>
              <a:gd name="connsiteX2798" fmla="*/ 10992295 w 16348919"/>
              <a:gd name="connsiteY2798" fmla="*/ 3015104 h 10285413"/>
              <a:gd name="connsiteX2799" fmla="*/ 10893621 w 16348919"/>
              <a:gd name="connsiteY2799" fmla="*/ 2985502 h 10285413"/>
              <a:gd name="connsiteX2800" fmla="*/ 10893621 w 16348919"/>
              <a:gd name="connsiteY2800" fmla="*/ 3005238 h 10285413"/>
              <a:gd name="connsiteX2801" fmla="*/ 10913355 w 16348919"/>
              <a:gd name="connsiteY2801" fmla="*/ 3005238 h 10285413"/>
              <a:gd name="connsiteX2802" fmla="*/ 10933091 w 16348919"/>
              <a:gd name="connsiteY2802" fmla="*/ 3024972 h 10285413"/>
              <a:gd name="connsiteX2803" fmla="*/ 10913355 w 16348919"/>
              <a:gd name="connsiteY2803" fmla="*/ 3064443 h 10285413"/>
              <a:gd name="connsiteX2804" fmla="*/ 10893621 w 16348919"/>
              <a:gd name="connsiteY2804" fmla="*/ 3064443 h 10285413"/>
              <a:gd name="connsiteX2805" fmla="*/ 10893621 w 16348919"/>
              <a:gd name="connsiteY2805" fmla="*/ 3084176 h 10285413"/>
              <a:gd name="connsiteX2806" fmla="*/ 10903489 w 16348919"/>
              <a:gd name="connsiteY2806" fmla="*/ 3103912 h 10285413"/>
              <a:gd name="connsiteX2807" fmla="*/ 10933091 w 16348919"/>
              <a:gd name="connsiteY2807" fmla="*/ 3143382 h 10285413"/>
              <a:gd name="connsiteX2808" fmla="*/ 10972560 w 16348919"/>
              <a:gd name="connsiteY2808" fmla="*/ 3182850 h 10285413"/>
              <a:gd name="connsiteX2809" fmla="*/ 11031765 w 16348919"/>
              <a:gd name="connsiteY2809" fmla="*/ 3222320 h 10285413"/>
              <a:gd name="connsiteX2810" fmla="*/ 11031765 w 16348919"/>
              <a:gd name="connsiteY2810" fmla="*/ 3202587 h 10285413"/>
              <a:gd name="connsiteX2811" fmla="*/ 11012029 w 16348919"/>
              <a:gd name="connsiteY2811" fmla="*/ 3202587 h 10285413"/>
              <a:gd name="connsiteX2812" fmla="*/ 10972560 w 16348919"/>
              <a:gd name="connsiteY2812" fmla="*/ 3182850 h 10285413"/>
              <a:gd name="connsiteX2813" fmla="*/ 10952825 w 16348919"/>
              <a:gd name="connsiteY2813" fmla="*/ 3143382 h 10285413"/>
              <a:gd name="connsiteX2814" fmla="*/ 10972560 w 16348919"/>
              <a:gd name="connsiteY2814" fmla="*/ 3143382 h 10285413"/>
              <a:gd name="connsiteX2815" fmla="*/ 11031765 w 16348919"/>
              <a:gd name="connsiteY2815" fmla="*/ 3163116 h 10285413"/>
              <a:gd name="connsiteX2816" fmla="*/ 11051499 w 16348919"/>
              <a:gd name="connsiteY2816" fmla="*/ 3163116 h 10285413"/>
              <a:gd name="connsiteX2817" fmla="*/ 11071233 w 16348919"/>
              <a:gd name="connsiteY2817" fmla="*/ 3123646 h 10285413"/>
              <a:gd name="connsiteX2818" fmla="*/ 11110704 w 16348919"/>
              <a:gd name="connsiteY2818" fmla="*/ 3143382 h 10285413"/>
              <a:gd name="connsiteX2819" fmla="*/ 11150173 w 16348919"/>
              <a:gd name="connsiteY2819" fmla="*/ 3143382 h 10285413"/>
              <a:gd name="connsiteX2820" fmla="*/ 11090969 w 16348919"/>
              <a:gd name="connsiteY2820" fmla="*/ 3123646 h 10285413"/>
              <a:gd name="connsiteX2821" fmla="*/ 11150173 w 16348919"/>
              <a:gd name="connsiteY2821" fmla="*/ 3084176 h 10285413"/>
              <a:gd name="connsiteX2822" fmla="*/ 11169910 w 16348919"/>
              <a:gd name="connsiteY2822" fmla="*/ 3074310 h 10285413"/>
              <a:gd name="connsiteX2823" fmla="*/ 11209377 w 16348919"/>
              <a:gd name="connsiteY2823" fmla="*/ 3064443 h 10285413"/>
              <a:gd name="connsiteX2824" fmla="*/ 11248847 w 16348919"/>
              <a:gd name="connsiteY2824" fmla="*/ 3064443 h 10285413"/>
              <a:gd name="connsiteX2825" fmla="*/ 11308051 w 16348919"/>
              <a:gd name="connsiteY2825" fmla="*/ 3084176 h 10285413"/>
              <a:gd name="connsiteX2826" fmla="*/ 11337653 w 16348919"/>
              <a:gd name="connsiteY2826" fmla="*/ 3074310 h 10285413"/>
              <a:gd name="connsiteX2827" fmla="*/ 11367258 w 16348919"/>
              <a:gd name="connsiteY2827" fmla="*/ 3084176 h 10285413"/>
              <a:gd name="connsiteX2828" fmla="*/ 11367258 w 16348919"/>
              <a:gd name="connsiteY2828" fmla="*/ 3064443 h 10285413"/>
              <a:gd name="connsiteX2829" fmla="*/ 11347521 w 16348919"/>
              <a:gd name="connsiteY2829" fmla="*/ 3064443 h 10285413"/>
              <a:gd name="connsiteX2830" fmla="*/ 11327788 w 16348919"/>
              <a:gd name="connsiteY2830" fmla="*/ 3024972 h 10285413"/>
              <a:gd name="connsiteX2831" fmla="*/ 11268584 w 16348919"/>
              <a:gd name="connsiteY2831" fmla="*/ 2965768 h 10285413"/>
              <a:gd name="connsiteX2832" fmla="*/ 4479805 w 16348919"/>
              <a:gd name="connsiteY2832" fmla="*/ 2965768 h 10285413"/>
              <a:gd name="connsiteX2833" fmla="*/ 4479805 w 16348919"/>
              <a:gd name="connsiteY2833" fmla="*/ 2985502 h 10285413"/>
              <a:gd name="connsiteX2834" fmla="*/ 4499540 w 16348919"/>
              <a:gd name="connsiteY2834" fmla="*/ 3005238 h 10285413"/>
              <a:gd name="connsiteX2835" fmla="*/ 4499540 w 16348919"/>
              <a:gd name="connsiteY2835" fmla="*/ 2985502 h 10285413"/>
              <a:gd name="connsiteX2836" fmla="*/ 4499540 w 16348919"/>
              <a:gd name="connsiteY2836" fmla="*/ 2975636 h 10285413"/>
              <a:gd name="connsiteX2837" fmla="*/ 4479805 w 16348919"/>
              <a:gd name="connsiteY2837" fmla="*/ 2965768 h 10285413"/>
              <a:gd name="connsiteX2838" fmla="*/ 11446195 w 16348919"/>
              <a:gd name="connsiteY2838" fmla="*/ 2946034 h 10285413"/>
              <a:gd name="connsiteX2839" fmla="*/ 11426462 w 16348919"/>
              <a:gd name="connsiteY2839" fmla="*/ 2965768 h 10285413"/>
              <a:gd name="connsiteX2840" fmla="*/ 11446195 w 16348919"/>
              <a:gd name="connsiteY2840" fmla="*/ 2965768 h 10285413"/>
              <a:gd name="connsiteX2841" fmla="*/ 11465932 w 16348919"/>
              <a:gd name="connsiteY2841" fmla="*/ 2965768 h 10285413"/>
              <a:gd name="connsiteX2842" fmla="*/ 11446195 w 16348919"/>
              <a:gd name="connsiteY2842" fmla="*/ 2946034 h 10285413"/>
              <a:gd name="connsiteX2843" fmla="*/ 9946348 w 16348919"/>
              <a:gd name="connsiteY2843" fmla="*/ 2926299 h 10285413"/>
              <a:gd name="connsiteX2844" fmla="*/ 9966085 w 16348919"/>
              <a:gd name="connsiteY2844" fmla="*/ 2946034 h 10285413"/>
              <a:gd name="connsiteX2845" fmla="*/ 9985819 w 16348919"/>
              <a:gd name="connsiteY2845" fmla="*/ 2946034 h 10285413"/>
              <a:gd name="connsiteX2846" fmla="*/ 9946348 w 16348919"/>
              <a:gd name="connsiteY2846" fmla="*/ 2926299 h 10285413"/>
              <a:gd name="connsiteX2847" fmla="*/ 4578479 w 16348919"/>
              <a:gd name="connsiteY2847" fmla="*/ 2926299 h 10285413"/>
              <a:gd name="connsiteX2848" fmla="*/ 4578479 w 16348919"/>
              <a:gd name="connsiteY2848" fmla="*/ 2946034 h 10285413"/>
              <a:gd name="connsiteX2849" fmla="*/ 4578479 w 16348919"/>
              <a:gd name="connsiteY2849" fmla="*/ 2965768 h 10285413"/>
              <a:gd name="connsiteX2850" fmla="*/ 4598214 w 16348919"/>
              <a:gd name="connsiteY2850" fmla="*/ 2946034 h 10285413"/>
              <a:gd name="connsiteX2851" fmla="*/ 4588348 w 16348919"/>
              <a:gd name="connsiteY2851" fmla="*/ 2936166 h 10285413"/>
              <a:gd name="connsiteX2852" fmla="*/ 4578479 w 16348919"/>
              <a:gd name="connsiteY2852" fmla="*/ 2926299 h 10285413"/>
              <a:gd name="connsiteX2853" fmla="*/ 4381130 w 16348919"/>
              <a:gd name="connsiteY2853" fmla="*/ 2926299 h 10285413"/>
              <a:gd name="connsiteX2854" fmla="*/ 4420601 w 16348919"/>
              <a:gd name="connsiteY2854" fmla="*/ 2965768 h 10285413"/>
              <a:gd name="connsiteX2855" fmla="*/ 4420601 w 16348919"/>
              <a:gd name="connsiteY2855" fmla="*/ 2985502 h 10285413"/>
              <a:gd name="connsiteX2856" fmla="*/ 4420601 w 16348919"/>
              <a:gd name="connsiteY2856" fmla="*/ 3005238 h 10285413"/>
              <a:gd name="connsiteX2857" fmla="*/ 4440336 w 16348919"/>
              <a:gd name="connsiteY2857" fmla="*/ 2985502 h 10285413"/>
              <a:gd name="connsiteX2858" fmla="*/ 4420601 w 16348919"/>
              <a:gd name="connsiteY2858" fmla="*/ 2965768 h 10285413"/>
              <a:gd name="connsiteX2859" fmla="*/ 4420601 w 16348919"/>
              <a:gd name="connsiteY2859" fmla="*/ 2946034 h 10285413"/>
              <a:gd name="connsiteX2860" fmla="*/ 4381130 w 16348919"/>
              <a:gd name="connsiteY2860" fmla="*/ 2926299 h 10285413"/>
              <a:gd name="connsiteX2861" fmla="*/ 4025903 w 16348919"/>
              <a:gd name="connsiteY2861" fmla="*/ 2926299 h 10285413"/>
              <a:gd name="connsiteX2862" fmla="*/ 4065373 w 16348919"/>
              <a:gd name="connsiteY2862" fmla="*/ 2926299 h 10285413"/>
              <a:gd name="connsiteX2863" fmla="*/ 4085109 w 16348919"/>
              <a:gd name="connsiteY2863" fmla="*/ 2946034 h 10285413"/>
              <a:gd name="connsiteX2864" fmla="*/ 4104844 w 16348919"/>
              <a:gd name="connsiteY2864" fmla="*/ 2965768 h 10285413"/>
              <a:gd name="connsiteX2865" fmla="*/ 4104844 w 16348919"/>
              <a:gd name="connsiteY2865" fmla="*/ 2985502 h 10285413"/>
              <a:gd name="connsiteX2866" fmla="*/ 4045640 w 16348919"/>
              <a:gd name="connsiteY2866" fmla="*/ 2965768 h 10285413"/>
              <a:gd name="connsiteX2867" fmla="*/ 4065373 w 16348919"/>
              <a:gd name="connsiteY2867" fmla="*/ 2965768 h 10285413"/>
              <a:gd name="connsiteX2868" fmla="*/ 4045640 w 16348919"/>
              <a:gd name="connsiteY2868" fmla="*/ 2946034 h 10285413"/>
              <a:gd name="connsiteX2869" fmla="*/ 3638609 w 16348919"/>
              <a:gd name="connsiteY2869" fmla="*/ 2913963 h 10285413"/>
              <a:gd name="connsiteX2870" fmla="*/ 3660811 w 16348919"/>
              <a:gd name="connsiteY2870" fmla="*/ 2916430 h 10285413"/>
              <a:gd name="connsiteX2871" fmla="*/ 3690414 w 16348919"/>
              <a:gd name="connsiteY2871" fmla="*/ 2926299 h 10285413"/>
              <a:gd name="connsiteX2872" fmla="*/ 3650944 w 16348919"/>
              <a:gd name="connsiteY2872" fmla="*/ 2926299 h 10285413"/>
              <a:gd name="connsiteX2873" fmla="*/ 3631207 w 16348919"/>
              <a:gd name="connsiteY2873" fmla="*/ 2926299 h 10285413"/>
              <a:gd name="connsiteX2874" fmla="*/ 3638609 w 16348919"/>
              <a:gd name="connsiteY2874" fmla="*/ 2913963 h 10285413"/>
              <a:gd name="connsiteX2875" fmla="*/ 11505399 w 16348919"/>
              <a:gd name="connsiteY2875" fmla="*/ 2906564 h 10285413"/>
              <a:gd name="connsiteX2876" fmla="*/ 11505399 w 16348919"/>
              <a:gd name="connsiteY2876" fmla="*/ 2926299 h 10285413"/>
              <a:gd name="connsiteX2877" fmla="*/ 11525136 w 16348919"/>
              <a:gd name="connsiteY2877" fmla="*/ 2926299 h 10285413"/>
              <a:gd name="connsiteX2878" fmla="*/ 11505399 w 16348919"/>
              <a:gd name="connsiteY2878" fmla="*/ 2906564 h 10285413"/>
              <a:gd name="connsiteX2879" fmla="*/ 11426462 w 16348919"/>
              <a:gd name="connsiteY2879" fmla="*/ 2906564 h 10285413"/>
              <a:gd name="connsiteX2880" fmla="*/ 11426462 w 16348919"/>
              <a:gd name="connsiteY2880" fmla="*/ 2926299 h 10285413"/>
              <a:gd name="connsiteX2881" fmla="*/ 11446195 w 16348919"/>
              <a:gd name="connsiteY2881" fmla="*/ 2926299 h 10285413"/>
              <a:gd name="connsiteX2882" fmla="*/ 11426462 w 16348919"/>
              <a:gd name="connsiteY2882" fmla="*/ 2906564 h 10285413"/>
              <a:gd name="connsiteX2883" fmla="*/ 10459456 w 16348919"/>
              <a:gd name="connsiteY2883" fmla="*/ 2906564 h 10285413"/>
              <a:gd name="connsiteX2884" fmla="*/ 10400251 w 16348919"/>
              <a:gd name="connsiteY2884" fmla="*/ 2926299 h 10285413"/>
              <a:gd name="connsiteX2885" fmla="*/ 10380515 w 16348919"/>
              <a:gd name="connsiteY2885" fmla="*/ 2926299 h 10285413"/>
              <a:gd name="connsiteX2886" fmla="*/ 10380515 w 16348919"/>
              <a:gd name="connsiteY2886" fmla="*/ 2965768 h 10285413"/>
              <a:gd name="connsiteX2887" fmla="*/ 10400251 w 16348919"/>
              <a:gd name="connsiteY2887" fmla="*/ 2985502 h 10285413"/>
              <a:gd name="connsiteX2888" fmla="*/ 10380515 w 16348919"/>
              <a:gd name="connsiteY2888" fmla="*/ 3005238 h 10285413"/>
              <a:gd name="connsiteX2889" fmla="*/ 10439719 w 16348919"/>
              <a:gd name="connsiteY2889" fmla="*/ 2985502 h 10285413"/>
              <a:gd name="connsiteX2890" fmla="*/ 10479189 w 16348919"/>
              <a:gd name="connsiteY2890" fmla="*/ 2985502 h 10285413"/>
              <a:gd name="connsiteX2891" fmla="*/ 10439719 w 16348919"/>
              <a:gd name="connsiteY2891" fmla="*/ 2946034 h 10285413"/>
              <a:gd name="connsiteX2892" fmla="*/ 10419985 w 16348919"/>
              <a:gd name="connsiteY2892" fmla="*/ 2926299 h 10285413"/>
              <a:gd name="connsiteX2893" fmla="*/ 10439719 w 16348919"/>
              <a:gd name="connsiteY2893" fmla="*/ 2926299 h 10285413"/>
              <a:gd name="connsiteX2894" fmla="*/ 10467581 w 16348919"/>
              <a:gd name="connsiteY2894" fmla="*/ 2930942 h 10285413"/>
              <a:gd name="connsiteX2895" fmla="*/ 12018506 w 16348919"/>
              <a:gd name="connsiteY2895" fmla="*/ 2886828 h 10285413"/>
              <a:gd name="connsiteX2896" fmla="*/ 12038239 w 16348919"/>
              <a:gd name="connsiteY2896" fmla="*/ 2906564 h 10285413"/>
              <a:gd name="connsiteX2897" fmla="*/ 12038239 w 16348919"/>
              <a:gd name="connsiteY2897" fmla="*/ 2926299 h 10285413"/>
              <a:gd name="connsiteX2898" fmla="*/ 12057976 w 16348919"/>
              <a:gd name="connsiteY2898" fmla="*/ 2926299 h 10285413"/>
              <a:gd name="connsiteX2899" fmla="*/ 12077710 w 16348919"/>
              <a:gd name="connsiteY2899" fmla="*/ 2926299 h 10285413"/>
              <a:gd name="connsiteX2900" fmla="*/ 12077710 w 16348919"/>
              <a:gd name="connsiteY2900" fmla="*/ 2936166 h 10285413"/>
              <a:gd name="connsiteX2901" fmla="*/ 12057976 w 16348919"/>
              <a:gd name="connsiteY2901" fmla="*/ 2946034 h 10285413"/>
              <a:gd name="connsiteX2902" fmla="*/ 12097446 w 16348919"/>
              <a:gd name="connsiteY2902" fmla="*/ 2965768 h 10285413"/>
              <a:gd name="connsiteX2903" fmla="*/ 12117180 w 16348919"/>
              <a:gd name="connsiteY2903" fmla="*/ 2965768 h 10285413"/>
              <a:gd name="connsiteX2904" fmla="*/ 12136913 w 16348919"/>
              <a:gd name="connsiteY2904" fmla="*/ 2926299 h 10285413"/>
              <a:gd name="connsiteX2905" fmla="*/ 12057976 w 16348919"/>
              <a:gd name="connsiteY2905" fmla="*/ 2906564 h 10285413"/>
              <a:gd name="connsiteX2906" fmla="*/ 12018506 w 16348919"/>
              <a:gd name="connsiteY2906" fmla="*/ 2886828 h 10285413"/>
              <a:gd name="connsiteX2907" fmla="*/ 10952825 w 16348919"/>
              <a:gd name="connsiteY2907" fmla="*/ 2886828 h 10285413"/>
              <a:gd name="connsiteX2908" fmla="*/ 10972560 w 16348919"/>
              <a:gd name="connsiteY2908" fmla="*/ 2906564 h 10285413"/>
              <a:gd name="connsiteX2909" fmla="*/ 10972560 w 16348919"/>
              <a:gd name="connsiteY2909" fmla="*/ 2886828 h 10285413"/>
              <a:gd name="connsiteX2910" fmla="*/ 10952825 w 16348919"/>
              <a:gd name="connsiteY2910" fmla="*/ 2886828 h 10285413"/>
              <a:gd name="connsiteX2911" fmla="*/ 10281841 w 16348919"/>
              <a:gd name="connsiteY2911" fmla="*/ 2886828 h 10285413"/>
              <a:gd name="connsiteX2912" fmla="*/ 10262107 w 16348919"/>
              <a:gd name="connsiteY2912" fmla="*/ 2926299 h 10285413"/>
              <a:gd name="connsiteX2913" fmla="*/ 10242371 w 16348919"/>
              <a:gd name="connsiteY2913" fmla="*/ 2946034 h 10285413"/>
              <a:gd name="connsiteX2914" fmla="*/ 10222637 w 16348919"/>
              <a:gd name="connsiteY2914" fmla="*/ 2906564 h 10285413"/>
              <a:gd name="connsiteX2915" fmla="*/ 10183167 w 16348919"/>
              <a:gd name="connsiteY2915" fmla="*/ 2906564 h 10285413"/>
              <a:gd name="connsiteX2916" fmla="*/ 10202900 w 16348919"/>
              <a:gd name="connsiteY2916" fmla="*/ 2926299 h 10285413"/>
              <a:gd name="connsiteX2917" fmla="*/ 10202900 w 16348919"/>
              <a:gd name="connsiteY2917" fmla="*/ 2946034 h 10285413"/>
              <a:gd name="connsiteX2918" fmla="*/ 10202900 w 16348919"/>
              <a:gd name="connsiteY2918" fmla="*/ 2965768 h 10285413"/>
              <a:gd name="connsiteX2919" fmla="*/ 10242371 w 16348919"/>
              <a:gd name="connsiteY2919" fmla="*/ 2955900 h 10285413"/>
              <a:gd name="connsiteX2920" fmla="*/ 10281841 w 16348919"/>
              <a:gd name="connsiteY2920" fmla="*/ 2985502 h 10285413"/>
              <a:gd name="connsiteX2921" fmla="*/ 10321312 w 16348919"/>
              <a:gd name="connsiteY2921" fmla="*/ 2985502 h 10285413"/>
              <a:gd name="connsiteX2922" fmla="*/ 10321312 w 16348919"/>
              <a:gd name="connsiteY2922" fmla="*/ 2926299 h 10285413"/>
              <a:gd name="connsiteX2923" fmla="*/ 10281841 w 16348919"/>
              <a:gd name="connsiteY2923" fmla="*/ 2886828 h 10285413"/>
              <a:gd name="connsiteX2924" fmla="*/ 10143697 w 16348919"/>
              <a:gd name="connsiteY2924" fmla="*/ 2886828 h 10285413"/>
              <a:gd name="connsiteX2925" fmla="*/ 10143697 w 16348919"/>
              <a:gd name="connsiteY2925" fmla="*/ 2926299 h 10285413"/>
              <a:gd name="connsiteX2926" fmla="*/ 10163433 w 16348919"/>
              <a:gd name="connsiteY2926" fmla="*/ 2906564 h 10285413"/>
              <a:gd name="connsiteX2927" fmla="*/ 3868025 w 16348919"/>
              <a:gd name="connsiteY2927" fmla="*/ 2886828 h 10285413"/>
              <a:gd name="connsiteX2928" fmla="*/ 3887761 w 16348919"/>
              <a:gd name="connsiteY2928" fmla="*/ 2886828 h 10285413"/>
              <a:gd name="connsiteX2929" fmla="*/ 3946966 w 16348919"/>
              <a:gd name="connsiteY2929" fmla="*/ 2906564 h 10285413"/>
              <a:gd name="connsiteX2930" fmla="*/ 3996304 w 16348919"/>
              <a:gd name="connsiteY2930" fmla="*/ 2936166 h 10285413"/>
              <a:gd name="connsiteX2931" fmla="*/ 3986434 w 16348919"/>
              <a:gd name="connsiteY2931" fmla="*/ 2965768 h 10285413"/>
              <a:gd name="connsiteX2932" fmla="*/ 3946966 w 16348919"/>
              <a:gd name="connsiteY2932" fmla="*/ 2946034 h 10285413"/>
              <a:gd name="connsiteX2933" fmla="*/ 3868025 w 16348919"/>
              <a:gd name="connsiteY2933" fmla="*/ 2886828 h 10285413"/>
              <a:gd name="connsiteX2934" fmla="*/ 11604073 w 16348919"/>
              <a:gd name="connsiteY2934" fmla="*/ 2867094 h 10285413"/>
              <a:gd name="connsiteX2935" fmla="*/ 11604073 w 16348919"/>
              <a:gd name="connsiteY2935" fmla="*/ 2886828 h 10285413"/>
              <a:gd name="connsiteX2936" fmla="*/ 11623810 w 16348919"/>
              <a:gd name="connsiteY2936" fmla="*/ 2896696 h 10285413"/>
              <a:gd name="connsiteX2937" fmla="*/ 11623810 w 16348919"/>
              <a:gd name="connsiteY2937" fmla="*/ 2906564 h 10285413"/>
              <a:gd name="connsiteX2938" fmla="*/ 11663280 w 16348919"/>
              <a:gd name="connsiteY2938" fmla="*/ 2965768 h 10285413"/>
              <a:gd name="connsiteX2939" fmla="*/ 11683013 w 16348919"/>
              <a:gd name="connsiteY2939" fmla="*/ 3024972 h 10285413"/>
              <a:gd name="connsiteX2940" fmla="*/ 11781688 w 16348919"/>
              <a:gd name="connsiteY2940" fmla="*/ 3084176 h 10285413"/>
              <a:gd name="connsiteX2941" fmla="*/ 11801424 w 16348919"/>
              <a:gd name="connsiteY2941" fmla="*/ 3084176 h 10285413"/>
              <a:gd name="connsiteX2942" fmla="*/ 11801424 w 16348919"/>
              <a:gd name="connsiteY2942" fmla="*/ 3103912 h 10285413"/>
              <a:gd name="connsiteX2943" fmla="*/ 11821158 w 16348919"/>
              <a:gd name="connsiteY2943" fmla="*/ 3103912 h 10285413"/>
              <a:gd name="connsiteX2944" fmla="*/ 11831026 w 16348919"/>
              <a:gd name="connsiteY2944" fmla="*/ 3123646 h 10285413"/>
              <a:gd name="connsiteX2945" fmla="*/ 11840891 w 16348919"/>
              <a:gd name="connsiteY2945" fmla="*/ 3103912 h 10285413"/>
              <a:gd name="connsiteX2946" fmla="*/ 11781688 w 16348919"/>
              <a:gd name="connsiteY2946" fmla="*/ 3064443 h 10285413"/>
              <a:gd name="connsiteX2947" fmla="*/ 11732353 w 16348919"/>
              <a:gd name="connsiteY2947" fmla="*/ 3034840 h 10285413"/>
              <a:gd name="connsiteX2948" fmla="*/ 11722484 w 16348919"/>
              <a:gd name="connsiteY2948" fmla="*/ 3024972 h 10285413"/>
              <a:gd name="connsiteX2949" fmla="*/ 11742217 w 16348919"/>
              <a:gd name="connsiteY2949" fmla="*/ 3015104 h 10285413"/>
              <a:gd name="connsiteX2950" fmla="*/ 11761954 w 16348919"/>
              <a:gd name="connsiteY2950" fmla="*/ 3005238 h 10285413"/>
              <a:gd name="connsiteX2951" fmla="*/ 11761954 w 16348919"/>
              <a:gd name="connsiteY2951" fmla="*/ 2985502 h 10285413"/>
              <a:gd name="connsiteX2952" fmla="*/ 11742217 w 16348919"/>
              <a:gd name="connsiteY2952" fmla="*/ 2965768 h 10285413"/>
              <a:gd name="connsiteX2953" fmla="*/ 11761954 w 16348919"/>
              <a:gd name="connsiteY2953" fmla="*/ 2946034 h 10285413"/>
              <a:gd name="connsiteX2954" fmla="*/ 11742217 w 16348919"/>
              <a:gd name="connsiteY2954" fmla="*/ 2946034 h 10285413"/>
              <a:gd name="connsiteX2955" fmla="*/ 11722484 w 16348919"/>
              <a:gd name="connsiteY2955" fmla="*/ 2906564 h 10285413"/>
              <a:gd name="connsiteX2956" fmla="*/ 11604073 w 16348919"/>
              <a:gd name="connsiteY2956" fmla="*/ 2867094 h 10285413"/>
              <a:gd name="connsiteX2957" fmla="*/ 4262724 w 16348919"/>
              <a:gd name="connsiteY2957" fmla="*/ 2867094 h 10285413"/>
              <a:gd name="connsiteX2958" fmla="*/ 4242988 w 16348919"/>
              <a:gd name="connsiteY2958" fmla="*/ 2886828 h 10285413"/>
              <a:gd name="connsiteX2959" fmla="*/ 4282457 w 16348919"/>
              <a:gd name="connsiteY2959" fmla="*/ 2886828 h 10285413"/>
              <a:gd name="connsiteX2960" fmla="*/ 4262724 w 16348919"/>
              <a:gd name="connsiteY2960" fmla="*/ 2867094 h 10285413"/>
              <a:gd name="connsiteX2961" fmla="*/ 3986434 w 16348919"/>
              <a:gd name="connsiteY2961" fmla="*/ 2847360 h 10285413"/>
              <a:gd name="connsiteX2962" fmla="*/ 4045640 w 16348919"/>
              <a:gd name="connsiteY2962" fmla="*/ 2867094 h 10285413"/>
              <a:gd name="connsiteX2963" fmla="*/ 4085109 w 16348919"/>
              <a:gd name="connsiteY2963" fmla="*/ 2886828 h 10285413"/>
              <a:gd name="connsiteX2964" fmla="*/ 4065373 w 16348919"/>
              <a:gd name="connsiteY2964" fmla="*/ 2906564 h 10285413"/>
              <a:gd name="connsiteX2965" fmla="*/ 4006170 w 16348919"/>
              <a:gd name="connsiteY2965" fmla="*/ 2886828 h 10285413"/>
              <a:gd name="connsiteX2966" fmla="*/ 3966699 w 16348919"/>
              <a:gd name="connsiteY2966" fmla="*/ 2886828 h 10285413"/>
              <a:gd name="connsiteX2967" fmla="*/ 3966699 w 16348919"/>
              <a:gd name="connsiteY2967" fmla="*/ 2867094 h 10285413"/>
              <a:gd name="connsiteX2968" fmla="*/ 3986434 w 16348919"/>
              <a:gd name="connsiteY2968" fmla="*/ 2847360 h 10285413"/>
              <a:gd name="connsiteX2969" fmla="*/ 10341045 w 16348919"/>
              <a:gd name="connsiteY2969" fmla="*/ 2847358 h 10285413"/>
              <a:gd name="connsiteX2970" fmla="*/ 10360781 w 16348919"/>
              <a:gd name="connsiteY2970" fmla="*/ 2867094 h 10285413"/>
              <a:gd name="connsiteX2971" fmla="*/ 10341045 w 16348919"/>
              <a:gd name="connsiteY2971" fmla="*/ 2886828 h 10285413"/>
              <a:gd name="connsiteX2972" fmla="*/ 10341045 w 16348919"/>
              <a:gd name="connsiteY2972" fmla="*/ 2847358 h 10285413"/>
              <a:gd name="connsiteX2973" fmla="*/ 4361394 w 16348919"/>
              <a:gd name="connsiteY2973" fmla="*/ 2847358 h 10285413"/>
              <a:gd name="connsiteX2974" fmla="*/ 4361394 w 16348919"/>
              <a:gd name="connsiteY2974" fmla="*/ 2867094 h 10285413"/>
              <a:gd name="connsiteX2975" fmla="*/ 4381130 w 16348919"/>
              <a:gd name="connsiteY2975" fmla="*/ 2867094 h 10285413"/>
              <a:gd name="connsiteX2976" fmla="*/ 4361394 w 16348919"/>
              <a:gd name="connsiteY2976" fmla="*/ 2847358 h 10285413"/>
              <a:gd name="connsiteX2977" fmla="*/ 4321928 w 16348919"/>
              <a:gd name="connsiteY2977" fmla="*/ 2847358 h 10285413"/>
              <a:gd name="connsiteX2978" fmla="*/ 4321928 w 16348919"/>
              <a:gd name="connsiteY2978" fmla="*/ 2867094 h 10285413"/>
              <a:gd name="connsiteX2979" fmla="*/ 4341662 w 16348919"/>
              <a:gd name="connsiteY2979" fmla="*/ 2886828 h 10285413"/>
              <a:gd name="connsiteX2980" fmla="*/ 4341662 w 16348919"/>
              <a:gd name="connsiteY2980" fmla="*/ 2867094 h 10285413"/>
              <a:gd name="connsiteX2981" fmla="*/ 4331793 w 16348919"/>
              <a:gd name="connsiteY2981" fmla="*/ 2857226 h 10285413"/>
              <a:gd name="connsiteX2982" fmla="*/ 4321928 w 16348919"/>
              <a:gd name="connsiteY2982" fmla="*/ 2847358 h 10285413"/>
              <a:gd name="connsiteX2983" fmla="*/ 9827941 w 16348919"/>
              <a:gd name="connsiteY2983" fmla="*/ 2832557 h 10285413"/>
              <a:gd name="connsiteX2984" fmla="*/ 9818072 w 16348919"/>
              <a:gd name="connsiteY2984" fmla="*/ 2837492 h 10285413"/>
              <a:gd name="connsiteX2985" fmla="*/ 9827941 w 16348919"/>
              <a:gd name="connsiteY2985" fmla="*/ 2847358 h 10285413"/>
              <a:gd name="connsiteX2986" fmla="*/ 9847674 w 16348919"/>
              <a:gd name="connsiteY2986" fmla="*/ 2847358 h 10285413"/>
              <a:gd name="connsiteX2987" fmla="*/ 9837806 w 16348919"/>
              <a:gd name="connsiteY2987" fmla="*/ 2837492 h 10285413"/>
              <a:gd name="connsiteX2988" fmla="*/ 9827941 w 16348919"/>
              <a:gd name="connsiteY2988" fmla="*/ 2832557 h 10285413"/>
              <a:gd name="connsiteX2989" fmla="*/ 4144313 w 16348919"/>
              <a:gd name="connsiteY2989" fmla="*/ 2827624 h 10285413"/>
              <a:gd name="connsiteX2990" fmla="*/ 4164047 w 16348919"/>
              <a:gd name="connsiteY2990" fmla="*/ 2847358 h 10285413"/>
              <a:gd name="connsiteX2991" fmla="*/ 4164047 w 16348919"/>
              <a:gd name="connsiteY2991" fmla="*/ 2876963 h 10285413"/>
              <a:gd name="connsiteX2992" fmla="*/ 4183783 w 16348919"/>
              <a:gd name="connsiteY2992" fmla="*/ 2886828 h 10285413"/>
              <a:gd name="connsiteX2993" fmla="*/ 4203517 w 16348919"/>
              <a:gd name="connsiteY2993" fmla="*/ 2886828 h 10285413"/>
              <a:gd name="connsiteX2994" fmla="*/ 4203517 w 16348919"/>
              <a:gd name="connsiteY2994" fmla="*/ 2926299 h 10285413"/>
              <a:gd name="connsiteX2995" fmla="*/ 4164047 w 16348919"/>
              <a:gd name="connsiteY2995" fmla="*/ 2906564 h 10285413"/>
              <a:gd name="connsiteX2996" fmla="*/ 4144313 w 16348919"/>
              <a:gd name="connsiteY2996" fmla="*/ 2886828 h 10285413"/>
              <a:gd name="connsiteX2997" fmla="*/ 4124580 w 16348919"/>
              <a:gd name="connsiteY2997" fmla="*/ 2857226 h 10285413"/>
              <a:gd name="connsiteX2998" fmla="*/ 4144313 w 16348919"/>
              <a:gd name="connsiteY2998" fmla="*/ 2827624 h 10285413"/>
              <a:gd name="connsiteX2999" fmla="*/ 4085109 w 16348919"/>
              <a:gd name="connsiteY2999" fmla="*/ 2827624 h 10285413"/>
              <a:gd name="connsiteX3000" fmla="*/ 4085109 w 16348919"/>
              <a:gd name="connsiteY3000" fmla="*/ 2847358 h 10285413"/>
              <a:gd name="connsiteX3001" fmla="*/ 4075242 w 16348919"/>
              <a:gd name="connsiteY3001" fmla="*/ 2847358 h 10285413"/>
              <a:gd name="connsiteX3002" fmla="*/ 4065373 w 16348919"/>
              <a:gd name="connsiteY3002" fmla="*/ 2837492 h 10285413"/>
              <a:gd name="connsiteX3003" fmla="*/ 4085109 w 16348919"/>
              <a:gd name="connsiteY3003" fmla="*/ 2827624 h 10285413"/>
              <a:gd name="connsiteX3004" fmla="*/ 3848292 w 16348919"/>
              <a:gd name="connsiteY3004" fmla="*/ 2827624 h 10285413"/>
              <a:gd name="connsiteX3005" fmla="*/ 3887761 w 16348919"/>
              <a:gd name="connsiteY3005" fmla="*/ 2847358 h 10285413"/>
              <a:gd name="connsiteX3006" fmla="*/ 3848292 w 16348919"/>
              <a:gd name="connsiteY3006" fmla="*/ 2847358 h 10285413"/>
              <a:gd name="connsiteX3007" fmla="*/ 3848292 w 16348919"/>
              <a:gd name="connsiteY3007" fmla="*/ 2827624 h 10285413"/>
              <a:gd name="connsiteX3008" fmla="*/ 3690414 w 16348919"/>
              <a:gd name="connsiteY3008" fmla="*/ 2827624 h 10285413"/>
              <a:gd name="connsiteX3009" fmla="*/ 3690414 w 16348919"/>
              <a:gd name="connsiteY3009" fmla="*/ 2847358 h 10285413"/>
              <a:gd name="connsiteX3010" fmla="*/ 3690414 w 16348919"/>
              <a:gd name="connsiteY3010" fmla="*/ 2867094 h 10285413"/>
              <a:gd name="connsiteX3011" fmla="*/ 3670677 w 16348919"/>
              <a:gd name="connsiteY3011" fmla="*/ 2857226 h 10285413"/>
              <a:gd name="connsiteX3012" fmla="*/ 3670677 w 16348919"/>
              <a:gd name="connsiteY3012" fmla="*/ 2847358 h 10285413"/>
              <a:gd name="connsiteX3013" fmla="*/ 11801424 w 16348919"/>
              <a:gd name="connsiteY3013" fmla="*/ 2807890 h 10285413"/>
              <a:gd name="connsiteX3014" fmla="*/ 11821158 w 16348919"/>
              <a:gd name="connsiteY3014" fmla="*/ 2867094 h 10285413"/>
              <a:gd name="connsiteX3015" fmla="*/ 11860629 w 16348919"/>
              <a:gd name="connsiteY3015" fmla="*/ 2867094 h 10285413"/>
              <a:gd name="connsiteX3016" fmla="*/ 11860629 w 16348919"/>
              <a:gd name="connsiteY3016" fmla="*/ 2886828 h 10285413"/>
              <a:gd name="connsiteX3017" fmla="*/ 11900098 w 16348919"/>
              <a:gd name="connsiteY3017" fmla="*/ 2906564 h 10285413"/>
              <a:gd name="connsiteX3018" fmla="*/ 11959302 w 16348919"/>
              <a:gd name="connsiteY3018" fmla="*/ 2926299 h 10285413"/>
              <a:gd name="connsiteX3019" fmla="*/ 11998773 w 16348919"/>
              <a:gd name="connsiteY3019" fmla="*/ 2906564 h 10285413"/>
              <a:gd name="connsiteX3020" fmla="*/ 11979036 w 16348919"/>
              <a:gd name="connsiteY3020" fmla="*/ 2867094 h 10285413"/>
              <a:gd name="connsiteX3021" fmla="*/ 11919832 w 16348919"/>
              <a:gd name="connsiteY3021" fmla="*/ 2837492 h 10285413"/>
              <a:gd name="connsiteX3022" fmla="*/ 11860629 w 16348919"/>
              <a:gd name="connsiteY3022" fmla="*/ 2827624 h 10285413"/>
              <a:gd name="connsiteX3023" fmla="*/ 11821158 w 16348919"/>
              <a:gd name="connsiteY3023" fmla="*/ 2807890 h 10285413"/>
              <a:gd name="connsiteX3024" fmla="*/ 11308051 w 16348919"/>
              <a:gd name="connsiteY3024" fmla="*/ 2807890 h 10285413"/>
              <a:gd name="connsiteX3025" fmla="*/ 11327788 w 16348919"/>
              <a:gd name="connsiteY3025" fmla="*/ 2827624 h 10285413"/>
              <a:gd name="connsiteX3026" fmla="*/ 11317919 w 16348919"/>
              <a:gd name="connsiteY3026" fmla="*/ 2807890 h 10285413"/>
              <a:gd name="connsiteX3027" fmla="*/ 11308051 w 16348919"/>
              <a:gd name="connsiteY3027" fmla="*/ 2807890 h 10285413"/>
              <a:gd name="connsiteX3028" fmla="*/ 10873885 w 16348919"/>
              <a:gd name="connsiteY3028" fmla="*/ 2807890 h 10285413"/>
              <a:gd name="connsiteX3029" fmla="*/ 10893621 w 16348919"/>
              <a:gd name="connsiteY3029" fmla="*/ 2827624 h 10285413"/>
              <a:gd name="connsiteX3030" fmla="*/ 10893621 w 16348919"/>
              <a:gd name="connsiteY3030" fmla="*/ 2807890 h 10285413"/>
              <a:gd name="connsiteX3031" fmla="*/ 9551652 w 16348919"/>
              <a:gd name="connsiteY3031" fmla="*/ 2807890 h 10285413"/>
              <a:gd name="connsiteX3032" fmla="*/ 9610856 w 16348919"/>
              <a:gd name="connsiteY3032" fmla="*/ 2827624 h 10285413"/>
              <a:gd name="connsiteX3033" fmla="*/ 9591122 w 16348919"/>
              <a:gd name="connsiteY3033" fmla="*/ 2807890 h 10285413"/>
              <a:gd name="connsiteX3034" fmla="*/ 10770278 w 16348919"/>
              <a:gd name="connsiteY3034" fmla="*/ 2798022 h 10285413"/>
              <a:gd name="connsiteX3035" fmla="*/ 10755477 w 16348919"/>
              <a:gd name="connsiteY3035" fmla="*/ 2807890 h 10285413"/>
              <a:gd name="connsiteX3036" fmla="*/ 10775211 w 16348919"/>
              <a:gd name="connsiteY3036" fmla="*/ 2807890 h 10285413"/>
              <a:gd name="connsiteX3037" fmla="*/ 10770278 w 16348919"/>
              <a:gd name="connsiteY3037" fmla="*/ 2798022 h 10285413"/>
              <a:gd name="connsiteX3038" fmla="*/ 11781688 w 16348919"/>
              <a:gd name="connsiteY3038" fmla="*/ 2788155 h 10285413"/>
              <a:gd name="connsiteX3039" fmla="*/ 11761954 w 16348919"/>
              <a:gd name="connsiteY3039" fmla="*/ 2807890 h 10285413"/>
              <a:gd name="connsiteX3040" fmla="*/ 11781688 w 16348919"/>
              <a:gd name="connsiteY3040" fmla="*/ 2807890 h 10285413"/>
              <a:gd name="connsiteX3041" fmla="*/ 11406725 w 16348919"/>
              <a:gd name="connsiteY3041" fmla="*/ 2788155 h 10285413"/>
              <a:gd name="connsiteX3042" fmla="*/ 11406725 w 16348919"/>
              <a:gd name="connsiteY3042" fmla="*/ 2807890 h 10285413"/>
              <a:gd name="connsiteX3043" fmla="*/ 11426462 w 16348919"/>
              <a:gd name="connsiteY3043" fmla="*/ 2827624 h 10285413"/>
              <a:gd name="connsiteX3044" fmla="*/ 11456063 w 16348919"/>
              <a:gd name="connsiteY3044" fmla="*/ 2827624 h 10285413"/>
              <a:gd name="connsiteX3045" fmla="*/ 11485665 w 16348919"/>
              <a:gd name="connsiteY3045" fmla="*/ 2847358 h 10285413"/>
              <a:gd name="connsiteX3046" fmla="*/ 11525136 w 16348919"/>
              <a:gd name="connsiteY3046" fmla="*/ 2847358 h 10285413"/>
              <a:gd name="connsiteX3047" fmla="*/ 11505399 w 16348919"/>
              <a:gd name="connsiteY3047" fmla="*/ 2827624 h 10285413"/>
              <a:gd name="connsiteX3048" fmla="*/ 11485665 w 16348919"/>
              <a:gd name="connsiteY3048" fmla="*/ 2807890 h 10285413"/>
              <a:gd name="connsiteX3049" fmla="*/ 11446195 w 16348919"/>
              <a:gd name="connsiteY3049" fmla="*/ 2807890 h 10285413"/>
              <a:gd name="connsiteX3050" fmla="*/ 11426462 w 16348919"/>
              <a:gd name="connsiteY3050" fmla="*/ 2788155 h 10285413"/>
              <a:gd name="connsiteX3051" fmla="*/ 4001237 w 16348919"/>
              <a:gd name="connsiteY3051" fmla="*/ 2778288 h 10285413"/>
              <a:gd name="connsiteX3052" fmla="*/ 4006170 w 16348919"/>
              <a:gd name="connsiteY3052" fmla="*/ 2788155 h 10285413"/>
              <a:gd name="connsiteX3053" fmla="*/ 3986434 w 16348919"/>
              <a:gd name="connsiteY3053" fmla="*/ 2788155 h 10285413"/>
              <a:gd name="connsiteX3054" fmla="*/ 4001237 w 16348919"/>
              <a:gd name="connsiteY3054" fmla="*/ 2778288 h 10285413"/>
              <a:gd name="connsiteX3055" fmla="*/ 11248847 w 16348919"/>
              <a:gd name="connsiteY3055" fmla="*/ 2768420 h 10285413"/>
              <a:gd name="connsiteX3056" fmla="*/ 11248847 w 16348919"/>
              <a:gd name="connsiteY3056" fmla="*/ 2788155 h 10285413"/>
              <a:gd name="connsiteX3057" fmla="*/ 11288317 w 16348919"/>
              <a:gd name="connsiteY3057" fmla="*/ 2788155 h 10285413"/>
              <a:gd name="connsiteX3058" fmla="*/ 11248847 w 16348919"/>
              <a:gd name="connsiteY3058" fmla="*/ 2768420 h 10285413"/>
              <a:gd name="connsiteX3059" fmla="*/ 10834417 w 16348919"/>
              <a:gd name="connsiteY3059" fmla="*/ 2768420 h 10285413"/>
              <a:gd name="connsiteX3060" fmla="*/ 10814681 w 16348919"/>
              <a:gd name="connsiteY3060" fmla="*/ 2788155 h 10285413"/>
              <a:gd name="connsiteX3061" fmla="*/ 10814681 w 16348919"/>
              <a:gd name="connsiteY3061" fmla="*/ 2807890 h 10285413"/>
              <a:gd name="connsiteX3062" fmla="*/ 10814681 w 16348919"/>
              <a:gd name="connsiteY3062" fmla="*/ 2827624 h 10285413"/>
              <a:gd name="connsiteX3063" fmla="*/ 10854152 w 16348919"/>
              <a:gd name="connsiteY3063" fmla="*/ 2807890 h 10285413"/>
              <a:gd name="connsiteX3064" fmla="*/ 10854152 w 16348919"/>
              <a:gd name="connsiteY3064" fmla="*/ 2778288 h 10285413"/>
              <a:gd name="connsiteX3065" fmla="*/ 10834417 w 16348919"/>
              <a:gd name="connsiteY3065" fmla="*/ 2768420 h 10285413"/>
              <a:gd name="connsiteX3066" fmla="*/ 10123963 w 16348919"/>
              <a:gd name="connsiteY3066" fmla="*/ 2768420 h 10285413"/>
              <a:gd name="connsiteX3067" fmla="*/ 10104226 w 16348919"/>
              <a:gd name="connsiteY3067" fmla="*/ 2788155 h 10285413"/>
              <a:gd name="connsiteX3068" fmla="*/ 10104226 w 16348919"/>
              <a:gd name="connsiteY3068" fmla="*/ 2807890 h 10285413"/>
              <a:gd name="connsiteX3069" fmla="*/ 10123963 w 16348919"/>
              <a:gd name="connsiteY3069" fmla="*/ 2788155 h 10285413"/>
              <a:gd name="connsiteX3070" fmla="*/ 10123963 w 16348919"/>
              <a:gd name="connsiteY3070" fmla="*/ 2768420 h 10285413"/>
              <a:gd name="connsiteX3071" fmla="*/ 10005552 w 16348919"/>
              <a:gd name="connsiteY3071" fmla="*/ 2768420 h 10285413"/>
              <a:gd name="connsiteX3072" fmla="*/ 10025289 w 16348919"/>
              <a:gd name="connsiteY3072" fmla="*/ 2788155 h 10285413"/>
              <a:gd name="connsiteX3073" fmla="*/ 10005552 w 16348919"/>
              <a:gd name="connsiteY3073" fmla="*/ 2798022 h 10285413"/>
              <a:gd name="connsiteX3074" fmla="*/ 10005552 w 16348919"/>
              <a:gd name="connsiteY3074" fmla="*/ 2827624 h 10285413"/>
              <a:gd name="connsiteX3075" fmla="*/ 10035157 w 16348919"/>
              <a:gd name="connsiteY3075" fmla="*/ 2847358 h 10285413"/>
              <a:gd name="connsiteX3076" fmla="*/ 10084493 w 16348919"/>
              <a:gd name="connsiteY3076" fmla="*/ 2867094 h 10285413"/>
              <a:gd name="connsiteX3077" fmla="*/ 10123963 w 16348919"/>
              <a:gd name="connsiteY3077" fmla="*/ 2867094 h 10285413"/>
              <a:gd name="connsiteX3078" fmla="*/ 10143697 w 16348919"/>
              <a:gd name="connsiteY3078" fmla="*/ 2867094 h 10285413"/>
              <a:gd name="connsiteX3079" fmla="*/ 10163433 w 16348919"/>
              <a:gd name="connsiteY3079" fmla="*/ 2847358 h 10285413"/>
              <a:gd name="connsiteX3080" fmla="*/ 10123963 w 16348919"/>
              <a:gd name="connsiteY3080" fmla="*/ 2847358 h 10285413"/>
              <a:gd name="connsiteX3081" fmla="*/ 10104226 w 16348919"/>
              <a:gd name="connsiteY3081" fmla="*/ 2827624 h 10285413"/>
              <a:gd name="connsiteX3082" fmla="*/ 10064760 w 16348919"/>
              <a:gd name="connsiteY3082" fmla="*/ 2827624 h 10285413"/>
              <a:gd name="connsiteX3083" fmla="*/ 10054891 w 16348919"/>
              <a:gd name="connsiteY3083" fmla="*/ 2817757 h 10285413"/>
              <a:gd name="connsiteX3084" fmla="*/ 10025289 w 16348919"/>
              <a:gd name="connsiteY3084" fmla="*/ 2768420 h 10285413"/>
              <a:gd name="connsiteX3085" fmla="*/ 9768737 w 16348919"/>
              <a:gd name="connsiteY3085" fmla="*/ 2768420 h 10285413"/>
              <a:gd name="connsiteX3086" fmla="*/ 9689797 w 16348919"/>
              <a:gd name="connsiteY3086" fmla="*/ 2827624 h 10285413"/>
              <a:gd name="connsiteX3087" fmla="*/ 9709530 w 16348919"/>
              <a:gd name="connsiteY3087" fmla="*/ 2847358 h 10285413"/>
              <a:gd name="connsiteX3088" fmla="*/ 9709530 w 16348919"/>
              <a:gd name="connsiteY3088" fmla="*/ 2827624 h 10285413"/>
              <a:gd name="connsiteX3089" fmla="*/ 9729267 w 16348919"/>
              <a:gd name="connsiteY3089" fmla="*/ 2827624 h 10285413"/>
              <a:gd name="connsiteX3090" fmla="*/ 9788471 w 16348919"/>
              <a:gd name="connsiteY3090" fmla="*/ 2827624 h 10285413"/>
              <a:gd name="connsiteX3091" fmla="*/ 9808204 w 16348919"/>
              <a:gd name="connsiteY3091" fmla="*/ 2807890 h 10285413"/>
              <a:gd name="connsiteX3092" fmla="*/ 9788471 w 16348919"/>
              <a:gd name="connsiteY3092" fmla="*/ 2807890 h 10285413"/>
              <a:gd name="connsiteX3093" fmla="*/ 9749000 w 16348919"/>
              <a:gd name="connsiteY3093" fmla="*/ 2807890 h 10285413"/>
              <a:gd name="connsiteX3094" fmla="*/ 9749000 w 16348919"/>
              <a:gd name="connsiteY3094" fmla="*/ 2788155 h 10285413"/>
              <a:gd name="connsiteX3095" fmla="*/ 9768737 w 16348919"/>
              <a:gd name="connsiteY3095" fmla="*/ 2788155 h 10285413"/>
              <a:gd name="connsiteX3096" fmla="*/ 10228803 w 16348919"/>
              <a:gd name="connsiteY3096" fmla="*/ 2763487 h 10285413"/>
              <a:gd name="connsiteX3097" fmla="*/ 10202900 w 16348919"/>
              <a:gd name="connsiteY3097" fmla="*/ 2768420 h 10285413"/>
              <a:gd name="connsiteX3098" fmla="*/ 10183167 w 16348919"/>
              <a:gd name="connsiteY3098" fmla="*/ 2788155 h 10285413"/>
              <a:gd name="connsiteX3099" fmla="*/ 10183167 w 16348919"/>
              <a:gd name="connsiteY3099" fmla="*/ 2807890 h 10285413"/>
              <a:gd name="connsiteX3100" fmla="*/ 10163433 w 16348919"/>
              <a:gd name="connsiteY3100" fmla="*/ 2807890 h 10285413"/>
              <a:gd name="connsiteX3101" fmla="*/ 10183167 w 16348919"/>
              <a:gd name="connsiteY3101" fmla="*/ 2827624 h 10285413"/>
              <a:gd name="connsiteX3102" fmla="*/ 10202900 w 16348919"/>
              <a:gd name="connsiteY3102" fmla="*/ 2847358 h 10285413"/>
              <a:gd name="connsiteX3103" fmla="*/ 10222637 w 16348919"/>
              <a:gd name="connsiteY3103" fmla="*/ 2807890 h 10285413"/>
              <a:gd name="connsiteX3104" fmla="*/ 10242371 w 16348919"/>
              <a:gd name="connsiteY3104" fmla="*/ 2827624 h 10285413"/>
              <a:gd name="connsiteX3105" fmla="*/ 10262107 w 16348919"/>
              <a:gd name="connsiteY3105" fmla="*/ 2847358 h 10285413"/>
              <a:gd name="connsiteX3106" fmla="*/ 10281841 w 16348919"/>
              <a:gd name="connsiteY3106" fmla="*/ 2847358 h 10285413"/>
              <a:gd name="connsiteX3107" fmla="*/ 10301577 w 16348919"/>
              <a:gd name="connsiteY3107" fmla="*/ 2827624 h 10285413"/>
              <a:gd name="connsiteX3108" fmla="*/ 10341045 w 16348919"/>
              <a:gd name="connsiteY3108" fmla="*/ 2886828 h 10285413"/>
              <a:gd name="connsiteX3109" fmla="*/ 10360781 w 16348919"/>
              <a:gd name="connsiteY3109" fmla="*/ 2906564 h 10285413"/>
              <a:gd name="connsiteX3110" fmla="*/ 10380515 w 16348919"/>
              <a:gd name="connsiteY3110" fmla="*/ 2886828 h 10285413"/>
              <a:gd name="connsiteX3111" fmla="*/ 10380515 w 16348919"/>
              <a:gd name="connsiteY3111" fmla="*/ 2867094 h 10285413"/>
              <a:gd name="connsiteX3112" fmla="*/ 10400251 w 16348919"/>
              <a:gd name="connsiteY3112" fmla="*/ 2867094 h 10285413"/>
              <a:gd name="connsiteX3113" fmla="*/ 10439719 w 16348919"/>
              <a:gd name="connsiteY3113" fmla="*/ 2857226 h 10285413"/>
              <a:gd name="connsiteX3114" fmla="*/ 10459456 w 16348919"/>
              <a:gd name="connsiteY3114" fmla="*/ 2867094 h 10285413"/>
              <a:gd name="connsiteX3115" fmla="*/ 10459456 w 16348919"/>
              <a:gd name="connsiteY3115" fmla="*/ 2847358 h 10285413"/>
              <a:gd name="connsiteX3116" fmla="*/ 10410117 w 16348919"/>
              <a:gd name="connsiteY3116" fmla="*/ 2837492 h 10285413"/>
              <a:gd name="connsiteX3117" fmla="*/ 10400251 w 16348919"/>
              <a:gd name="connsiteY3117" fmla="*/ 2827624 h 10285413"/>
              <a:gd name="connsiteX3118" fmla="*/ 10380515 w 16348919"/>
              <a:gd name="connsiteY3118" fmla="*/ 2807890 h 10285413"/>
              <a:gd name="connsiteX3119" fmla="*/ 10370647 w 16348919"/>
              <a:gd name="connsiteY3119" fmla="*/ 2807890 h 10285413"/>
              <a:gd name="connsiteX3120" fmla="*/ 10341045 w 16348919"/>
              <a:gd name="connsiteY3120" fmla="*/ 2807890 h 10285413"/>
              <a:gd name="connsiteX3121" fmla="*/ 10301577 w 16348919"/>
              <a:gd name="connsiteY3121" fmla="*/ 2827624 h 10285413"/>
              <a:gd name="connsiteX3122" fmla="*/ 10281841 w 16348919"/>
              <a:gd name="connsiteY3122" fmla="*/ 2807890 h 10285413"/>
              <a:gd name="connsiteX3123" fmla="*/ 10262107 w 16348919"/>
              <a:gd name="connsiteY3123" fmla="*/ 2807890 h 10285413"/>
              <a:gd name="connsiteX3124" fmla="*/ 10228803 w 16348919"/>
              <a:gd name="connsiteY3124" fmla="*/ 2763487 h 10285413"/>
              <a:gd name="connsiteX3125" fmla="*/ 10133831 w 16348919"/>
              <a:gd name="connsiteY3125" fmla="*/ 2748684 h 10285413"/>
              <a:gd name="connsiteX3126" fmla="*/ 10133831 w 16348919"/>
              <a:gd name="connsiteY3126" fmla="*/ 2768420 h 10285413"/>
              <a:gd name="connsiteX3127" fmla="*/ 10153565 w 16348919"/>
              <a:gd name="connsiteY3127" fmla="*/ 2778288 h 10285413"/>
              <a:gd name="connsiteX3128" fmla="*/ 10153565 w 16348919"/>
              <a:gd name="connsiteY3128" fmla="*/ 2758552 h 10285413"/>
              <a:gd name="connsiteX3129" fmla="*/ 10133831 w 16348919"/>
              <a:gd name="connsiteY3129" fmla="*/ 2748684 h 10285413"/>
              <a:gd name="connsiteX3130" fmla="*/ 9867411 w 16348919"/>
              <a:gd name="connsiteY3130" fmla="*/ 2748684 h 10285413"/>
              <a:gd name="connsiteX3131" fmla="*/ 9847674 w 16348919"/>
              <a:gd name="connsiteY3131" fmla="*/ 2758552 h 10285413"/>
              <a:gd name="connsiteX3132" fmla="*/ 9867411 w 16348919"/>
              <a:gd name="connsiteY3132" fmla="*/ 2768420 h 10285413"/>
              <a:gd name="connsiteX3133" fmla="*/ 9053349 w 16348919"/>
              <a:gd name="connsiteY3133" fmla="*/ 2738819 h 10285413"/>
              <a:gd name="connsiteX3134" fmla="*/ 9038548 w 16348919"/>
              <a:gd name="connsiteY3134" fmla="*/ 2748684 h 10285413"/>
              <a:gd name="connsiteX3135" fmla="*/ 9038548 w 16348919"/>
              <a:gd name="connsiteY3135" fmla="*/ 2768420 h 10285413"/>
              <a:gd name="connsiteX3136" fmla="*/ 9058283 w 16348919"/>
              <a:gd name="connsiteY3136" fmla="*/ 2748684 h 10285413"/>
              <a:gd name="connsiteX3137" fmla="*/ 9053349 w 16348919"/>
              <a:gd name="connsiteY3137" fmla="*/ 2738819 h 10285413"/>
              <a:gd name="connsiteX3138" fmla="*/ 11288317 w 16348919"/>
              <a:gd name="connsiteY3138" fmla="*/ 2728950 h 10285413"/>
              <a:gd name="connsiteX3139" fmla="*/ 11288317 w 16348919"/>
              <a:gd name="connsiteY3139" fmla="*/ 2748684 h 10285413"/>
              <a:gd name="connsiteX3140" fmla="*/ 11308051 w 16348919"/>
              <a:gd name="connsiteY3140" fmla="*/ 2748684 h 10285413"/>
              <a:gd name="connsiteX3141" fmla="*/ 11308051 w 16348919"/>
              <a:gd name="connsiteY3141" fmla="*/ 2728950 h 10285413"/>
              <a:gd name="connsiteX3142" fmla="*/ 11288317 w 16348919"/>
              <a:gd name="connsiteY3142" fmla="*/ 2728950 h 10285413"/>
              <a:gd name="connsiteX3143" fmla="*/ 6157263 w 16348919"/>
              <a:gd name="connsiteY3143" fmla="*/ 2728950 h 10285413"/>
              <a:gd name="connsiteX3144" fmla="*/ 6177001 w 16348919"/>
              <a:gd name="connsiteY3144" fmla="*/ 2748684 h 10285413"/>
              <a:gd name="connsiteX3145" fmla="*/ 6196734 w 16348919"/>
              <a:gd name="connsiteY3145" fmla="*/ 2748684 h 10285413"/>
              <a:gd name="connsiteX3146" fmla="*/ 6157263 w 16348919"/>
              <a:gd name="connsiteY3146" fmla="*/ 2728950 h 10285413"/>
              <a:gd name="connsiteX3147" fmla="*/ 4519276 w 16348919"/>
              <a:gd name="connsiteY3147" fmla="*/ 2728950 h 10285413"/>
              <a:gd name="connsiteX3148" fmla="*/ 4519276 w 16348919"/>
              <a:gd name="connsiteY3148" fmla="*/ 2748684 h 10285413"/>
              <a:gd name="connsiteX3149" fmla="*/ 4539009 w 16348919"/>
              <a:gd name="connsiteY3149" fmla="*/ 2738819 h 10285413"/>
              <a:gd name="connsiteX3150" fmla="*/ 4539009 w 16348919"/>
              <a:gd name="connsiteY3150" fmla="*/ 2728950 h 10285413"/>
              <a:gd name="connsiteX3151" fmla="*/ 4519276 w 16348919"/>
              <a:gd name="connsiteY3151" fmla="*/ 2728950 h 10285413"/>
              <a:gd name="connsiteX3152" fmla="*/ 3137836 w 16348919"/>
              <a:gd name="connsiteY3152" fmla="*/ 2728950 h 10285413"/>
              <a:gd name="connsiteX3153" fmla="*/ 3157573 w 16348919"/>
              <a:gd name="connsiteY3153" fmla="*/ 2728950 h 10285413"/>
              <a:gd name="connsiteX3154" fmla="*/ 3177307 w 16348919"/>
              <a:gd name="connsiteY3154" fmla="*/ 2728950 h 10285413"/>
              <a:gd name="connsiteX3155" fmla="*/ 3177307 w 16348919"/>
              <a:gd name="connsiteY3155" fmla="*/ 2738819 h 10285413"/>
              <a:gd name="connsiteX3156" fmla="*/ 3177307 w 16348919"/>
              <a:gd name="connsiteY3156" fmla="*/ 2768420 h 10285413"/>
              <a:gd name="connsiteX3157" fmla="*/ 3167439 w 16348919"/>
              <a:gd name="connsiteY3157" fmla="*/ 2768420 h 10285413"/>
              <a:gd name="connsiteX3158" fmla="*/ 3137836 w 16348919"/>
              <a:gd name="connsiteY3158" fmla="*/ 2748684 h 10285413"/>
              <a:gd name="connsiteX3159" fmla="*/ 11071233 w 16348919"/>
              <a:gd name="connsiteY3159" fmla="*/ 2709216 h 10285413"/>
              <a:gd name="connsiteX3160" fmla="*/ 11090969 w 16348919"/>
              <a:gd name="connsiteY3160" fmla="*/ 2709216 h 10285413"/>
              <a:gd name="connsiteX3161" fmla="*/ 11090969 w 16348919"/>
              <a:gd name="connsiteY3161" fmla="*/ 2728950 h 10285413"/>
              <a:gd name="connsiteX3162" fmla="*/ 11051499 w 16348919"/>
              <a:gd name="connsiteY3162" fmla="*/ 2728950 h 10285413"/>
              <a:gd name="connsiteX3163" fmla="*/ 11071233 w 16348919"/>
              <a:gd name="connsiteY3163" fmla="*/ 2709216 h 10285413"/>
              <a:gd name="connsiteX3164" fmla="*/ 9512182 w 16348919"/>
              <a:gd name="connsiteY3164" fmla="*/ 2709216 h 10285413"/>
              <a:gd name="connsiteX3165" fmla="*/ 9512182 w 16348919"/>
              <a:gd name="connsiteY3165" fmla="*/ 2728950 h 10285413"/>
              <a:gd name="connsiteX3166" fmla="*/ 9531919 w 16348919"/>
              <a:gd name="connsiteY3166" fmla="*/ 2728950 h 10285413"/>
              <a:gd name="connsiteX3167" fmla="*/ 9512182 w 16348919"/>
              <a:gd name="connsiteY3167" fmla="*/ 2709216 h 10285413"/>
              <a:gd name="connsiteX3168" fmla="*/ 4415667 w 16348919"/>
              <a:gd name="connsiteY3168" fmla="*/ 2699348 h 10285413"/>
              <a:gd name="connsiteX3169" fmla="*/ 4400865 w 16348919"/>
              <a:gd name="connsiteY3169" fmla="*/ 2709216 h 10285413"/>
              <a:gd name="connsiteX3170" fmla="*/ 4420601 w 16348919"/>
              <a:gd name="connsiteY3170" fmla="*/ 2728950 h 10285413"/>
              <a:gd name="connsiteX3171" fmla="*/ 4420601 w 16348919"/>
              <a:gd name="connsiteY3171" fmla="*/ 2709216 h 10285413"/>
              <a:gd name="connsiteX3172" fmla="*/ 4415667 w 16348919"/>
              <a:gd name="connsiteY3172" fmla="*/ 2699348 h 10285413"/>
              <a:gd name="connsiteX3173" fmla="*/ 11051499 w 16348919"/>
              <a:gd name="connsiteY3173" fmla="*/ 2689480 h 10285413"/>
              <a:gd name="connsiteX3174" fmla="*/ 11051499 w 16348919"/>
              <a:gd name="connsiteY3174" fmla="*/ 2709216 h 10285413"/>
              <a:gd name="connsiteX3175" fmla="*/ 11031765 w 16348919"/>
              <a:gd name="connsiteY3175" fmla="*/ 2709216 h 10285413"/>
              <a:gd name="connsiteX3176" fmla="*/ 11031765 w 16348919"/>
              <a:gd name="connsiteY3176" fmla="*/ 2728950 h 10285413"/>
              <a:gd name="connsiteX3177" fmla="*/ 11012029 w 16348919"/>
              <a:gd name="connsiteY3177" fmla="*/ 2728950 h 10285413"/>
              <a:gd name="connsiteX3178" fmla="*/ 10992295 w 16348919"/>
              <a:gd name="connsiteY3178" fmla="*/ 2728950 h 10285413"/>
              <a:gd name="connsiteX3179" fmla="*/ 10992295 w 16348919"/>
              <a:gd name="connsiteY3179" fmla="*/ 2748684 h 10285413"/>
              <a:gd name="connsiteX3180" fmla="*/ 11012029 w 16348919"/>
              <a:gd name="connsiteY3180" fmla="*/ 2748684 h 10285413"/>
              <a:gd name="connsiteX3181" fmla="*/ 11012029 w 16348919"/>
              <a:gd name="connsiteY3181" fmla="*/ 2788155 h 10285413"/>
              <a:gd name="connsiteX3182" fmla="*/ 10992295 w 16348919"/>
              <a:gd name="connsiteY3182" fmla="*/ 2788155 h 10285413"/>
              <a:gd name="connsiteX3183" fmla="*/ 10972560 w 16348919"/>
              <a:gd name="connsiteY3183" fmla="*/ 2788155 h 10285413"/>
              <a:gd name="connsiteX3184" fmla="*/ 10952825 w 16348919"/>
              <a:gd name="connsiteY3184" fmla="*/ 2768420 h 10285413"/>
              <a:gd name="connsiteX3185" fmla="*/ 10913355 w 16348919"/>
              <a:gd name="connsiteY3185" fmla="*/ 2748684 h 10285413"/>
              <a:gd name="connsiteX3186" fmla="*/ 10893621 w 16348919"/>
              <a:gd name="connsiteY3186" fmla="*/ 2748684 h 10285413"/>
              <a:gd name="connsiteX3187" fmla="*/ 10913355 w 16348919"/>
              <a:gd name="connsiteY3187" fmla="*/ 2778288 h 10285413"/>
              <a:gd name="connsiteX3188" fmla="*/ 10952825 w 16348919"/>
              <a:gd name="connsiteY3188" fmla="*/ 2807890 h 10285413"/>
              <a:gd name="connsiteX3189" fmla="*/ 10972560 w 16348919"/>
              <a:gd name="connsiteY3189" fmla="*/ 2807890 h 10285413"/>
              <a:gd name="connsiteX3190" fmla="*/ 11031765 w 16348919"/>
              <a:gd name="connsiteY3190" fmla="*/ 2817757 h 10285413"/>
              <a:gd name="connsiteX3191" fmla="*/ 11051499 w 16348919"/>
              <a:gd name="connsiteY3191" fmla="*/ 2847358 h 10285413"/>
              <a:gd name="connsiteX3192" fmla="*/ 11061367 w 16348919"/>
              <a:gd name="connsiteY3192" fmla="*/ 2857226 h 10285413"/>
              <a:gd name="connsiteX3193" fmla="*/ 11071233 w 16348919"/>
              <a:gd name="connsiteY3193" fmla="*/ 2867094 h 10285413"/>
              <a:gd name="connsiteX3194" fmla="*/ 11090969 w 16348919"/>
              <a:gd name="connsiteY3194" fmla="*/ 2886828 h 10285413"/>
              <a:gd name="connsiteX3195" fmla="*/ 11130439 w 16348919"/>
              <a:gd name="connsiteY3195" fmla="*/ 2926299 h 10285413"/>
              <a:gd name="connsiteX3196" fmla="*/ 11160041 w 16348919"/>
              <a:gd name="connsiteY3196" fmla="*/ 2946034 h 10285413"/>
              <a:gd name="connsiteX3197" fmla="*/ 11189643 w 16348919"/>
              <a:gd name="connsiteY3197" fmla="*/ 2955900 h 10285413"/>
              <a:gd name="connsiteX3198" fmla="*/ 11229113 w 16348919"/>
              <a:gd name="connsiteY3198" fmla="*/ 2965768 h 10285413"/>
              <a:gd name="connsiteX3199" fmla="*/ 11248847 w 16348919"/>
              <a:gd name="connsiteY3199" fmla="*/ 2965768 h 10285413"/>
              <a:gd name="connsiteX3200" fmla="*/ 11189643 w 16348919"/>
              <a:gd name="connsiteY3200" fmla="*/ 2946034 h 10285413"/>
              <a:gd name="connsiteX3201" fmla="*/ 11169910 w 16348919"/>
              <a:gd name="connsiteY3201" fmla="*/ 2926299 h 10285413"/>
              <a:gd name="connsiteX3202" fmla="*/ 11150173 w 16348919"/>
              <a:gd name="connsiteY3202" fmla="*/ 2896696 h 10285413"/>
              <a:gd name="connsiteX3203" fmla="*/ 11160041 w 16348919"/>
              <a:gd name="connsiteY3203" fmla="*/ 2896696 h 10285413"/>
              <a:gd name="connsiteX3204" fmla="*/ 11209377 w 16348919"/>
              <a:gd name="connsiteY3204" fmla="*/ 2906564 h 10285413"/>
              <a:gd name="connsiteX3205" fmla="*/ 11268584 w 16348919"/>
              <a:gd name="connsiteY3205" fmla="*/ 2926299 h 10285413"/>
              <a:gd name="connsiteX3206" fmla="*/ 11268584 w 16348919"/>
              <a:gd name="connsiteY3206" fmla="*/ 2906564 h 10285413"/>
              <a:gd name="connsiteX3207" fmla="*/ 11229113 w 16348919"/>
              <a:gd name="connsiteY3207" fmla="*/ 2886828 h 10285413"/>
              <a:gd name="connsiteX3208" fmla="*/ 11209377 w 16348919"/>
              <a:gd name="connsiteY3208" fmla="*/ 2867094 h 10285413"/>
              <a:gd name="connsiteX3209" fmla="*/ 11209377 w 16348919"/>
              <a:gd name="connsiteY3209" fmla="*/ 2837492 h 10285413"/>
              <a:gd name="connsiteX3210" fmla="*/ 11189643 w 16348919"/>
              <a:gd name="connsiteY3210" fmla="*/ 2827624 h 10285413"/>
              <a:gd name="connsiteX3211" fmla="*/ 11189643 w 16348919"/>
              <a:gd name="connsiteY3211" fmla="*/ 2788155 h 10285413"/>
              <a:gd name="connsiteX3212" fmla="*/ 11219245 w 16348919"/>
              <a:gd name="connsiteY3212" fmla="*/ 2778288 h 10285413"/>
              <a:gd name="connsiteX3213" fmla="*/ 11209377 w 16348919"/>
              <a:gd name="connsiteY3213" fmla="*/ 2748684 h 10285413"/>
              <a:gd name="connsiteX3214" fmla="*/ 11169910 w 16348919"/>
              <a:gd name="connsiteY3214" fmla="*/ 2728950 h 10285413"/>
              <a:gd name="connsiteX3215" fmla="*/ 11150173 w 16348919"/>
              <a:gd name="connsiteY3215" fmla="*/ 2728950 h 10285413"/>
              <a:gd name="connsiteX3216" fmla="*/ 11130439 w 16348919"/>
              <a:gd name="connsiteY3216" fmla="*/ 2728950 h 10285413"/>
              <a:gd name="connsiteX3217" fmla="*/ 11110704 w 16348919"/>
              <a:gd name="connsiteY3217" fmla="*/ 2728950 h 10285413"/>
              <a:gd name="connsiteX3218" fmla="*/ 11120571 w 16348919"/>
              <a:gd name="connsiteY3218" fmla="*/ 2709216 h 10285413"/>
              <a:gd name="connsiteX3219" fmla="*/ 11090969 w 16348919"/>
              <a:gd name="connsiteY3219" fmla="*/ 2689480 h 10285413"/>
              <a:gd name="connsiteX3220" fmla="*/ 10933091 w 16348919"/>
              <a:gd name="connsiteY3220" fmla="*/ 2689480 h 10285413"/>
              <a:gd name="connsiteX3221" fmla="*/ 10913355 w 16348919"/>
              <a:gd name="connsiteY3221" fmla="*/ 2699348 h 10285413"/>
              <a:gd name="connsiteX3222" fmla="*/ 10933091 w 16348919"/>
              <a:gd name="connsiteY3222" fmla="*/ 2719082 h 10285413"/>
              <a:gd name="connsiteX3223" fmla="*/ 10972560 w 16348919"/>
              <a:gd name="connsiteY3223" fmla="*/ 2709216 h 10285413"/>
              <a:gd name="connsiteX3224" fmla="*/ 10933091 w 16348919"/>
              <a:gd name="connsiteY3224" fmla="*/ 2689480 h 10285413"/>
              <a:gd name="connsiteX3225" fmla="*/ 10025289 w 16348919"/>
              <a:gd name="connsiteY3225" fmla="*/ 2689480 h 10285413"/>
              <a:gd name="connsiteX3226" fmla="*/ 10005552 w 16348919"/>
              <a:gd name="connsiteY3226" fmla="*/ 2709216 h 10285413"/>
              <a:gd name="connsiteX3227" fmla="*/ 10025289 w 16348919"/>
              <a:gd name="connsiteY3227" fmla="*/ 2709216 h 10285413"/>
              <a:gd name="connsiteX3228" fmla="*/ 10045022 w 16348919"/>
              <a:gd name="connsiteY3228" fmla="*/ 2728950 h 10285413"/>
              <a:gd name="connsiteX3229" fmla="*/ 10064760 w 16348919"/>
              <a:gd name="connsiteY3229" fmla="*/ 2768420 h 10285413"/>
              <a:gd name="connsiteX3230" fmla="*/ 10064760 w 16348919"/>
              <a:gd name="connsiteY3230" fmla="*/ 2748684 h 10285413"/>
              <a:gd name="connsiteX3231" fmla="*/ 10064760 w 16348919"/>
              <a:gd name="connsiteY3231" fmla="*/ 2728950 h 10285413"/>
              <a:gd name="connsiteX3232" fmla="*/ 9531919 w 16348919"/>
              <a:gd name="connsiteY3232" fmla="*/ 2689480 h 10285413"/>
              <a:gd name="connsiteX3233" fmla="*/ 9571387 w 16348919"/>
              <a:gd name="connsiteY3233" fmla="*/ 2709216 h 10285413"/>
              <a:gd name="connsiteX3234" fmla="*/ 9571387 w 16348919"/>
              <a:gd name="connsiteY3234" fmla="*/ 2699348 h 10285413"/>
              <a:gd name="connsiteX3235" fmla="*/ 9551652 w 16348919"/>
              <a:gd name="connsiteY3235" fmla="*/ 2689480 h 10285413"/>
              <a:gd name="connsiteX3236" fmla="*/ 5091586 w 16348919"/>
              <a:gd name="connsiteY3236" fmla="*/ 2689480 h 10285413"/>
              <a:gd name="connsiteX3237" fmla="*/ 5071849 w 16348919"/>
              <a:gd name="connsiteY3237" fmla="*/ 2709216 h 10285413"/>
              <a:gd name="connsiteX3238" fmla="*/ 5101451 w 16348919"/>
              <a:gd name="connsiteY3238" fmla="*/ 2719082 h 10285413"/>
              <a:gd name="connsiteX3239" fmla="*/ 5091586 w 16348919"/>
              <a:gd name="connsiteY3239" fmla="*/ 2689480 h 10285413"/>
              <a:gd name="connsiteX3240" fmla="*/ 10345980 w 16348919"/>
              <a:gd name="connsiteY3240" fmla="*/ 2679614 h 10285413"/>
              <a:gd name="connsiteX3241" fmla="*/ 10341045 w 16348919"/>
              <a:gd name="connsiteY3241" fmla="*/ 2689480 h 10285413"/>
              <a:gd name="connsiteX3242" fmla="*/ 10321312 w 16348919"/>
              <a:gd name="connsiteY3242" fmla="*/ 2689480 h 10285413"/>
              <a:gd name="connsiteX3243" fmla="*/ 10321312 w 16348919"/>
              <a:gd name="connsiteY3243" fmla="*/ 2709216 h 10285413"/>
              <a:gd name="connsiteX3244" fmla="*/ 10360781 w 16348919"/>
              <a:gd name="connsiteY3244" fmla="*/ 2728950 h 10285413"/>
              <a:gd name="connsiteX3245" fmla="*/ 10380515 w 16348919"/>
              <a:gd name="connsiteY3245" fmla="*/ 2728950 h 10285413"/>
              <a:gd name="connsiteX3246" fmla="*/ 10360781 w 16348919"/>
              <a:gd name="connsiteY3246" fmla="*/ 2689480 h 10285413"/>
              <a:gd name="connsiteX3247" fmla="*/ 10345980 w 16348919"/>
              <a:gd name="connsiteY3247" fmla="*/ 2679614 h 10285413"/>
              <a:gd name="connsiteX3248" fmla="*/ 11347521 w 16348919"/>
              <a:gd name="connsiteY3248" fmla="*/ 2669746 h 10285413"/>
              <a:gd name="connsiteX3249" fmla="*/ 11347521 w 16348919"/>
              <a:gd name="connsiteY3249" fmla="*/ 2689480 h 10285413"/>
              <a:gd name="connsiteX3250" fmla="*/ 11367258 w 16348919"/>
              <a:gd name="connsiteY3250" fmla="*/ 2709216 h 10285413"/>
              <a:gd name="connsiteX3251" fmla="*/ 11347521 w 16348919"/>
              <a:gd name="connsiteY3251" fmla="*/ 2669746 h 10285413"/>
              <a:gd name="connsiteX3252" fmla="*/ 11229113 w 16348919"/>
              <a:gd name="connsiteY3252" fmla="*/ 2669746 h 10285413"/>
              <a:gd name="connsiteX3253" fmla="*/ 11268584 w 16348919"/>
              <a:gd name="connsiteY3253" fmla="*/ 2689480 h 10285413"/>
              <a:gd name="connsiteX3254" fmla="*/ 11248847 w 16348919"/>
              <a:gd name="connsiteY3254" fmla="*/ 2669746 h 10285413"/>
              <a:gd name="connsiteX3255" fmla="*/ 10242371 w 16348919"/>
              <a:gd name="connsiteY3255" fmla="*/ 2669746 h 10285413"/>
              <a:gd name="connsiteX3256" fmla="*/ 10242371 w 16348919"/>
              <a:gd name="connsiteY3256" fmla="*/ 2689480 h 10285413"/>
              <a:gd name="connsiteX3257" fmla="*/ 10262107 w 16348919"/>
              <a:gd name="connsiteY3257" fmla="*/ 2689480 h 10285413"/>
              <a:gd name="connsiteX3258" fmla="*/ 10242371 w 16348919"/>
              <a:gd name="connsiteY3258" fmla="*/ 2669746 h 10285413"/>
              <a:gd name="connsiteX3259" fmla="*/ 9788471 w 16348919"/>
              <a:gd name="connsiteY3259" fmla="*/ 2669746 h 10285413"/>
              <a:gd name="connsiteX3260" fmla="*/ 9808204 w 16348919"/>
              <a:gd name="connsiteY3260" fmla="*/ 2689480 h 10285413"/>
              <a:gd name="connsiteX3261" fmla="*/ 9788471 w 16348919"/>
              <a:gd name="connsiteY3261" fmla="*/ 2689480 h 10285413"/>
              <a:gd name="connsiteX3262" fmla="*/ 9788471 w 16348919"/>
              <a:gd name="connsiteY3262" fmla="*/ 2669746 h 10285413"/>
              <a:gd name="connsiteX3263" fmla="*/ 9610856 w 16348919"/>
              <a:gd name="connsiteY3263" fmla="*/ 2669746 h 10285413"/>
              <a:gd name="connsiteX3264" fmla="*/ 9610856 w 16348919"/>
              <a:gd name="connsiteY3264" fmla="*/ 2689480 h 10285413"/>
              <a:gd name="connsiteX3265" fmla="*/ 9610856 w 16348919"/>
              <a:gd name="connsiteY3265" fmla="*/ 2709216 h 10285413"/>
              <a:gd name="connsiteX3266" fmla="*/ 9630593 w 16348919"/>
              <a:gd name="connsiteY3266" fmla="*/ 2709216 h 10285413"/>
              <a:gd name="connsiteX3267" fmla="*/ 9670063 w 16348919"/>
              <a:gd name="connsiteY3267" fmla="*/ 2709216 h 10285413"/>
              <a:gd name="connsiteX3268" fmla="*/ 9630593 w 16348919"/>
              <a:gd name="connsiteY3268" fmla="*/ 2689480 h 10285413"/>
              <a:gd name="connsiteX3269" fmla="*/ 9610856 w 16348919"/>
              <a:gd name="connsiteY3269" fmla="*/ 2669746 h 10285413"/>
              <a:gd name="connsiteX3270" fmla="*/ 11031765 w 16348919"/>
              <a:gd name="connsiteY3270" fmla="*/ 2650011 h 10285413"/>
              <a:gd name="connsiteX3271" fmla="*/ 11031765 w 16348919"/>
              <a:gd name="connsiteY3271" fmla="*/ 2669746 h 10285413"/>
              <a:gd name="connsiteX3272" fmla="*/ 11031765 w 16348919"/>
              <a:gd name="connsiteY3272" fmla="*/ 2689480 h 10285413"/>
              <a:gd name="connsiteX3273" fmla="*/ 11051499 w 16348919"/>
              <a:gd name="connsiteY3273" fmla="*/ 2669746 h 10285413"/>
              <a:gd name="connsiteX3274" fmla="*/ 11031765 w 16348919"/>
              <a:gd name="connsiteY3274" fmla="*/ 2650011 h 10285413"/>
              <a:gd name="connsiteX3275" fmla="*/ 11012029 w 16348919"/>
              <a:gd name="connsiteY3275" fmla="*/ 2650011 h 10285413"/>
              <a:gd name="connsiteX3276" fmla="*/ 10972560 w 16348919"/>
              <a:gd name="connsiteY3276" fmla="*/ 2669746 h 10285413"/>
              <a:gd name="connsiteX3277" fmla="*/ 10992295 w 16348919"/>
              <a:gd name="connsiteY3277" fmla="*/ 2689480 h 10285413"/>
              <a:gd name="connsiteX3278" fmla="*/ 11012029 w 16348919"/>
              <a:gd name="connsiteY3278" fmla="*/ 2669746 h 10285413"/>
              <a:gd name="connsiteX3279" fmla="*/ 10025289 w 16348919"/>
              <a:gd name="connsiteY3279" fmla="*/ 2650011 h 10285413"/>
              <a:gd name="connsiteX3280" fmla="*/ 10025289 w 16348919"/>
              <a:gd name="connsiteY3280" fmla="*/ 2669746 h 10285413"/>
              <a:gd name="connsiteX3281" fmla="*/ 10045022 w 16348919"/>
              <a:gd name="connsiteY3281" fmla="*/ 2659878 h 10285413"/>
              <a:gd name="connsiteX3282" fmla="*/ 10045022 w 16348919"/>
              <a:gd name="connsiteY3282" fmla="*/ 2650011 h 10285413"/>
              <a:gd name="connsiteX3283" fmla="*/ 10025289 w 16348919"/>
              <a:gd name="connsiteY3283" fmla="*/ 2650011 h 10285413"/>
              <a:gd name="connsiteX3284" fmla="*/ 9255630 w 16348919"/>
              <a:gd name="connsiteY3284" fmla="*/ 2650011 h 10285413"/>
              <a:gd name="connsiteX3285" fmla="*/ 9275367 w 16348919"/>
              <a:gd name="connsiteY3285" fmla="*/ 2669746 h 10285413"/>
              <a:gd name="connsiteX3286" fmla="*/ 9275367 w 16348919"/>
              <a:gd name="connsiteY3286" fmla="*/ 2650011 h 10285413"/>
              <a:gd name="connsiteX3287" fmla="*/ 9255630 w 16348919"/>
              <a:gd name="connsiteY3287" fmla="*/ 2650011 h 10285413"/>
              <a:gd name="connsiteX3288" fmla="*/ 8209683 w 16348919"/>
              <a:gd name="connsiteY3288" fmla="*/ 2650011 h 10285413"/>
              <a:gd name="connsiteX3289" fmla="*/ 8209683 w 16348919"/>
              <a:gd name="connsiteY3289" fmla="*/ 2669746 h 10285413"/>
              <a:gd name="connsiteX3290" fmla="*/ 8229420 w 16348919"/>
              <a:gd name="connsiteY3290" fmla="*/ 2650011 h 10285413"/>
              <a:gd name="connsiteX3291" fmla="*/ 8209683 w 16348919"/>
              <a:gd name="connsiteY3291" fmla="*/ 2650011 h 10285413"/>
              <a:gd name="connsiteX3292" fmla="*/ 4953442 w 16348919"/>
              <a:gd name="connsiteY3292" fmla="*/ 2650011 h 10285413"/>
              <a:gd name="connsiteX3293" fmla="*/ 4953442 w 16348919"/>
              <a:gd name="connsiteY3293" fmla="*/ 2669746 h 10285413"/>
              <a:gd name="connsiteX3294" fmla="*/ 4992911 w 16348919"/>
              <a:gd name="connsiteY3294" fmla="*/ 2669746 h 10285413"/>
              <a:gd name="connsiteX3295" fmla="*/ 4983044 w 16348919"/>
              <a:gd name="connsiteY3295" fmla="*/ 2659878 h 10285413"/>
              <a:gd name="connsiteX3296" fmla="*/ 4953442 w 16348919"/>
              <a:gd name="connsiteY3296" fmla="*/ 2650011 h 10285413"/>
              <a:gd name="connsiteX3297" fmla="*/ 3729884 w 16348919"/>
              <a:gd name="connsiteY3297" fmla="*/ 2650011 h 10285413"/>
              <a:gd name="connsiteX3298" fmla="*/ 3710147 w 16348919"/>
              <a:gd name="connsiteY3298" fmla="*/ 2669746 h 10285413"/>
              <a:gd name="connsiteX3299" fmla="*/ 3729884 w 16348919"/>
              <a:gd name="connsiteY3299" fmla="*/ 2689480 h 10285413"/>
              <a:gd name="connsiteX3300" fmla="*/ 3749618 w 16348919"/>
              <a:gd name="connsiteY3300" fmla="*/ 2669746 h 10285413"/>
              <a:gd name="connsiteX3301" fmla="*/ 3729884 w 16348919"/>
              <a:gd name="connsiteY3301" fmla="*/ 2650011 h 10285413"/>
              <a:gd name="connsiteX3302" fmla="*/ 10064760 w 16348919"/>
              <a:gd name="connsiteY3302" fmla="*/ 2630276 h 10285413"/>
              <a:gd name="connsiteX3303" fmla="*/ 10064760 w 16348919"/>
              <a:gd name="connsiteY3303" fmla="*/ 2650011 h 10285413"/>
              <a:gd name="connsiteX3304" fmla="*/ 10064760 w 16348919"/>
              <a:gd name="connsiteY3304" fmla="*/ 2689480 h 10285413"/>
              <a:gd name="connsiteX3305" fmla="*/ 10104226 w 16348919"/>
              <a:gd name="connsiteY3305" fmla="*/ 2669746 h 10285413"/>
              <a:gd name="connsiteX3306" fmla="*/ 10123963 w 16348919"/>
              <a:gd name="connsiteY3306" fmla="*/ 2650011 h 10285413"/>
              <a:gd name="connsiteX3307" fmla="*/ 10104226 w 16348919"/>
              <a:gd name="connsiteY3307" fmla="*/ 2640144 h 10285413"/>
              <a:gd name="connsiteX3308" fmla="*/ 10064760 w 16348919"/>
              <a:gd name="connsiteY3308" fmla="*/ 2630276 h 10285413"/>
              <a:gd name="connsiteX3309" fmla="*/ 9551652 w 16348919"/>
              <a:gd name="connsiteY3309" fmla="*/ 2630276 h 10285413"/>
              <a:gd name="connsiteX3310" fmla="*/ 9551652 w 16348919"/>
              <a:gd name="connsiteY3310" fmla="*/ 2650011 h 10285413"/>
              <a:gd name="connsiteX3311" fmla="*/ 9591122 w 16348919"/>
              <a:gd name="connsiteY3311" fmla="*/ 2650011 h 10285413"/>
              <a:gd name="connsiteX3312" fmla="*/ 9581254 w 16348919"/>
              <a:gd name="connsiteY3312" fmla="*/ 2630276 h 10285413"/>
              <a:gd name="connsiteX3313" fmla="*/ 9551652 w 16348919"/>
              <a:gd name="connsiteY3313" fmla="*/ 2630276 h 10285413"/>
              <a:gd name="connsiteX3314" fmla="*/ 9393774 w 16348919"/>
              <a:gd name="connsiteY3314" fmla="*/ 2630276 h 10285413"/>
              <a:gd name="connsiteX3315" fmla="*/ 9403643 w 16348919"/>
              <a:gd name="connsiteY3315" fmla="*/ 2659878 h 10285413"/>
              <a:gd name="connsiteX3316" fmla="*/ 9393774 w 16348919"/>
              <a:gd name="connsiteY3316" fmla="*/ 2669746 h 10285413"/>
              <a:gd name="connsiteX3317" fmla="*/ 9334571 w 16348919"/>
              <a:gd name="connsiteY3317" fmla="*/ 2689480 h 10285413"/>
              <a:gd name="connsiteX3318" fmla="*/ 9344436 w 16348919"/>
              <a:gd name="connsiteY3318" fmla="*/ 2699348 h 10285413"/>
              <a:gd name="connsiteX3319" fmla="*/ 9413508 w 16348919"/>
              <a:gd name="connsiteY3319" fmla="*/ 2728950 h 10285413"/>
              <a:gd name="connsiteX3320" fmla="*/ 9472712 w 16348919"/>
              <a:gd name="connsiteY3320" fmla="*/ 2728950 h 10285413"/>
              <a:gd name="connsiteX3321" fmla="*/ 9452978 w 16348919"/>
              <a:gd name="connsiteY3321" fmla="*/ 2709216 h 10285413"/>
              <a:gd name="connsiteX3322" fmla="*/ 9433245 w 16348919"/>
              <a:gd name="connsiteY3322" fmla="*/ 2689480 h 10285413"/>
              <a:gd name="connsiteX3323" fmla="*/ 9433245 w 16348919"/>
              <a:gd name="connsiteY3323" fmla="*/ 2669746 h 10285413"/>
              <a:gd name="connsiteX3324" fmla="*/ 9512182 w 16348919"/>
              <a:gd name="connsiteY3324" fmla="*/ 2669746 h 10285413"/>
              <a:gd name="connsiteX3325" fmla="*/ 9452978 w 16348919"/>
              <a:gd name="connsiteY3325" fmla="*/ 2650011 h 10285413"/>
              <a:gd name="connsiteX3326" fmla="*/ 9413508 w 16348919"/>
              <a:gd name="connsiteY3326" fmla="*/ 2630276 h 10285413"/>
              <a:gd name="connsiteX3327" fmla="*/ 8426768 w 16348919"/>
              <a:gd name="connsiteY3327" fmla="*/ 2630276 h 10285413"/>
              <a:gd name="connsiteX3328" fmla="*/ 8407035 w 16348919"/>
              <a:gd name="connsiteY3328" fmla="*/ 2650011 h 10285413"/>
              <a:gd name="connsiteX3329" fmla="*/ 8426768 w 16348919"/>
              <a:gd name="connsiteY3329" fmla="*/ 2650011 h 10285413"/>
              <a:gd name="connsiteX3330" fmla="*/ 8426768 w 16348919"/>
              <a:gd name="connsiteY3330" fmla="*/ 2630276 h 10285413"/>
              <a:gd name="connsiteX3331" fmla="*/ 8130746 w 16348919"/>
              <a:gd name="connsiteY3331" fmla="*/ 2630276 h 10285413"/>
              <a:gd name="connsiteX3332" fmla="*/ 8130746 w 16348919"/>
              <a:gd name="connsiteY3332" fmla="*/ 2650011 h 10285413"/>
              <a:gd name="connsiteX3333" fmla="*/ 8150479 w 16348919"/>
              <a:gd name="connsiteY3333" fmla="*/ 2650011 h 10285413"/>
              <a:gd name="connsiteX3334" fmla="*/ 8130746 w 16348919"/>
              <a:gd name="connsiteY3334" fmla="*/ 2630276 h 10285413"/>
              <a:gd name="connsiteX3335" fmla="*/ 10755477 w 16348919"/>
              <a:gd name="connsiteY3335" fmla="*/ 2610542 h 10285413"/>
              <a:gd name="connsiteX3336" fmla="*/ 10755477 w 16348919"/>
              <a:gd name="connsiteY3336" fmla="*/ 2630276 h 10285413"/>
              <a:gd name="connsiteX3337" fmla="*/ 10755477 w 16348919"/>
              <a:gd name="connsiteY3337" fmla="*/ 2650011 h 10285413"/>
              <a:gd name="connsiteX3338" fmla="*/ 10735743 w 16348919"/>
              <a:gd name="connsiteY3338" fmla="*/ 2689480 h 10285413"/>
              <a:gd name="connsiteX3339" fmla="*/ 10775211 w 16348919"/>
              <a:gd name="connsiteY3339" fmla="*/ 2709216 h 10285413"/>
              <a:gd name="connsiteX3340" fmla="*/ 10794947 w 16348919"/>
              <a:gd name="connsiteY3340" fmla="*/ 2709216 h 10285413"/>
              <a:gd name="connsiteX3341" fmla="*/ 10824549 w 16348919"/>
              <a:gd name="connsiteY3341" fmla="*/ 2689480 h 10285413"/>
              <a:gd name="connsiteX3342" fmla="*/ 10834417 w 16348919"/>
              <a:gd name="connsiteY3342" fmla="*/ 2669746 h 10285413"/>
              <a:gd name="connsiteX3343" fmla="*/ 10794947 w 16348919"/>
              <a:gd name="connsiteY3343" fmla="*/ 2650011 h 10285413"/>
              <a:gd name="connsiteX3344" fmla="*/ 10775211 w 16348919"/>
              <a:gd name="connsiteY3344" fmla="*/ 2650011 h 10285413"/>
              <a:gd name="connsiteX3345" fmla="*/ 10755477 w 16348919"/>
              <a:gd name="connsiteY3345" fmla="*/ 2650011 h 10285413"/>
              <a:gd name="connsiteX3346" fmla="*/ 10775211 w 16348919"/>
              <a:gd name="connsiteY3346" fmla="*/ 2630276 h 10285413"/>
              <a:gd name="connsiteX3347" fmla="*/ 5841508 w 16348919"/>
              <a:gd name="connsiteY3347" fmla="*/ 2610542 h 10285413"/>
              <a:gd name="connsiteX3348" fmla="*/ 5851377 w 16348919"/>
              <a:gd name="connsiteY3348" fmla="*/ 2620408 h 10285413"/>
              <a:gd name="connsiteX3349" fmla="*/ 5861245 w 16348919"/>
              <a:gd name="connsiteY3349" fmla="*/ 2630276 h 10285413"/>
              <a:gd name="connsiteX3350" fmla="*/ 5880979 w 16348919"/>
              <a:gd name="connsiteY3350" fmla="*/ 2630276 h 10285413"/>
              <a:gd name="connsiteX3351" fmla="*/ 5861245 w 16348919"/>
              <a:gd name="connsiteY3351" fmla="*/ 2610542 h 10285413"/>
              <a:gd name="connsiteX3352" fmla="*/ 9285232 w 16348919"/>
              <a:gd name="connsiteY3352" fmla="*/ 2590806 h 10285413"/>
              <a:gd name="connsiteX3353" fmla="*/ 9265498 w 16348919"/>
              <a:gd name="connsiteY3353" fmla="*/ 2610542 h 10285413"/>
              <a:gd name="connsiteX3354" fmla="*/ 9295100 w 16348919"/>
              <a:gd name="connsiteY3354" fmla="*/ 2630276 h 10285413"/>
              <a:gd name="connsiteX3355" fmla="*/ 9314835 w 16348919"/>
              <a:gd name="connsiteY3355" fmla="*/ 2650011 h 10285413"/>
              <a:gd name="connsiteX3356" fmla="*/ 9314835 w 16348919"/>
              <a:gd name="connsiteY3356" fmla="*/ 2669746 h 10285413"/>
              <a:gd name="connsiteX3357" fmla="*/ 9334571 w 16348919"/>
              <a:gd name="connsiteY3357" fmla="*/ 2650011 h 10285413"/>
              <a:gd name="connsiteX3358" fmla="*/ 9354304 w 16348919"/>
              <a:gd name="connsiteY3358" fmla="*/ 2630276 h 10285413"/>
              <a:gd name="connsiteX3359" fmla="*/ 9334571 w 16348919"/>
              <a:gd name="connsiteY3359" fmla="*/ 2610542 h 10285413"/>
              <a:gd name="connsiteX3360" fmla="*/ 9314835 w 16348919"/>
              <a:gd name="connsiteY3360" fmla="*/ 2600675 h 10285413"/>
              <a:gd name="connsiteX3361" fmla="*/ 9285232 w 16348919"/>
              <a:gd name="connsiteY3361" fmla="*/ 2590806 h 10285413"/>
              <a:gd name="connsiteX3362" fmla="*/ 8328094 w 16348919"/>
              <a:gd name="connsiteY3362" fmla="*/ 2590806 h 10285413"/>
              <a:gd name="connsiteX3363" fmla="*/ 8328094 w 16348919"/>
              <a:gd name="connsiteY3363" fmla="*/ 2610542 h 10285413"/>
              <a:gd name="connsiteX3364" fmla="*/ 8347827 w 16348919"/>
              <a:gd name="connsiteY3364" fmla="*/ 2610542 h 10285413"/>
              <a:gd name="connsiteX3365" fmla="*/ 8328094 w 16348919"/>
              <a:gd name="connsiteY3365" fmla="*/ 2590806 h 10285413"/>
              <a:gd name="connsiteX3366" fmla="*/ 10045022 w 16348919"/>
              <a:gd name="connsiteY3366" fmla="*/ 2571072 h 10285413"/>
              <a:gd name="connsiteX3367" fmla="*/ 10084493 w 16348919"/>
              <a:gd name="connsiteY3367" fmla="*/ 2590806 h 10285413"/>
              <a:gd name="connsiteX3368" fmla="*/ 10064760 w 16348919"/>
              <a:gd name="connsiteY3368" fmla="*/ 2571072 h 10285413"/>
              <a:gd name="connsiteX3369" fmla="*/ 9512182 w 16348919"/>
              <a:gd name="connsiteY3369" fmla="*/ 2571072 h 10285413"/>
              <a:gd name="connsiteX3370" fmla="*/ 9492448 w 16348919"/>
              <a:gd name="connsiteY3370" fmla="*/ 2580938 h 10285413"/>
              <a:gd name="connsiteX3371" fmla="*/ 9492448 w 16348919"/>
              <a:gd name="connsiteY3371" fmla="*/ 2590806 h 10285413"/>
              <a:gd name="connsiteX3372" fmla="*/ 9502317 w 16348919"/>
              <a:gd name="connsiteY3372" fmla="*/ 2610542 h 10285413"/>
              <a:gd name="connsiteX3373" fmla="*/ 9522050 w 16348919"/>
              <a:gd name="connsiteY3373" fmla="*/ 2600675 h 10285413"/>
              <a:gd name="connsiteX3374" fmla="*/ 9531919 w 16348919"/>
              <a:gd name="connsiteY3374" fmla="*/ 2590806 h 10285413"/>
              <a:gd name="connsiteX3375" fmla="*/ 9512182 w 16348919"/>
              <a:gd name="connsiteY3375" fmla="*/ 2571072 h 10285413"/>
              <a:gd name="connsiteX3376" fmla="*/ 3670677 w 16348919"/>
              <a:gd name="connsiteY3376" fmla="*/ 2571072 h 10285413"/>
              <a:gd name="connsiteX3377" fmla="*/ 3690414 w 16348919"/>
              <a:gd name="connsiteY3377" fmla="*/ 2590806 h 10285413"/>
              <a:gd name="connsiteX3378" fmla="*/ 3670677 w 16348919"/>
              <a:gd name="connsiteY3378" fmla="*/ 2610542 h 10285413"/>
              <a:gd name="connsiteX3379" fmla="*/ 3660811 w 16348919"/>
              <a:gd name="connsiteY3379" fmla="*/ 2600675 h 10285413"/>
              <a:gd name="connsiteX3380" fmla="*/ 3650944 w 16348919"/>
              <a:gd name="connsiteY3380" fmla="*/ 2590806 h 10285413"/>
              <a:gd name="connsiteX3381" fmla="*/ 3670677 w 16348919"/>
              <a:gd name="connsiteY3381" fmla="*/ 2571072 h 10285413"/>
              <a:gd name="connsiteX3382" fmla="*/ 10617333 w 16348919"/>
              <a:gd name="connsiteY3382" fmla="*/ 2551336 h 10285413"/>
              <a:gd name="connsiteX3383" fmla="*/ 10617333 w 16348919"/>
              <a:gd name="connsiteY3383" fmla="*/ 2571072 h 10285413"/>
              <a:gd name="connsiteX3384" fmla="*/ 10637069 w 16348919"/>
              <a:gd name="connsiteY3384" fmla="*/ 2551336 h 10285413"/>
              <a:gd name="connsiteX3385" fmla="*/ 10617333 w 16348919"/>
              <a:gd name="connsiteY3385" fmla="*/ 2551336 h 10285413"/>
              <a:gd name="connsiteX3386" fmla="*/ 9768737 w 16348919"/>
              <a:gd name="connsiteY3386" fmla="*/ 2551336 h 10285413"/>
              <a:gd name="connsiteX3387" fmla="*/ 9788471 w 16348919"/>
              <a:gd name="connsiteY3387" fmla="*/ 2571072 h 10285413"/>
              <a:gd name="connsiteX3388" fmla="*/ 9768737 w 16348919"/>
              <a:gd name="connsiteY3388" fmla="*/ 2590806 h 10285413"/>
              <a:gd name="connsiteX3389" fmla="*/ 9768737 w 16348919"/>
              <a:gd name="connsiteY3389" fmla="*/ 2571072 h 10285413"/>
              <a:gd name="connsiteX3390" fmla="*/ 9768737 w 16348919"/>
              <a:gd name="connsiteY3390" fmla="*/ 2551336 h 10285413"/>
              <a:gd name="connsiteX3391" fmla="*/ 3946966 w 16348919"/>
              <a:gd name="connsiteY3391" fmla="*/ 2551336 h 10285413"/>
              <a:gd name="connsiteX3392" fmla="*/ 3946966 w 16348919"/>
              <a:gd name="connsiteY3392" fmla="*/ 2561204 h 10285413"/>
              <a:gd name="connsiteX3393" fmla="*/ 3966699 w 16348919"/>
              <a:gd name="connsiteY3393" fmla="*/ 2571072 h 10285413"/>
              <a:gd name="connsiteX3394" fmla="*/ 3433859 w 16348919"/>
              <a:gd name="connsiteY3394" fmla="*/ 2551336 h 10285413"/>
              <a:gd name="connsiteX3395" fmla="*/ 3453596 w 16348919"/>
              <a:gd name="connsiteY3395" fmla="*/ 2571072 h 10285413"/>
              <a:gd name="connsiteX3396" fmla="*/ 3473329 w 16348919"/>
              <a:gd name="connsiteY3396" fmla="*/ 2571072 h 10285413"/>
              <a:gd name="connsiteX3397" fmla="*/ 3433859 w 16348919"/>
              <a:gd name="connsiteY3397" fmla="*/ 2551336 h 10285413"/>
              <a:gd name="connsiteX3398" fmla="*/ 10687638 w 16348919"/>
              <a:gd name="connsiteY3398" fmla="*/ 2545170 h 10285413"/>
              <a:gd name="connsiteX3399" fmla="*/ 10676537 w 16348919"/>
              <a:gd name="connsiteY3399" fmla="*/ 2571072 h 10285413"/>
              <a:gd name="connsiteX3400" fmla="*/ 10617333 w 16348919"/>
              <a:gd name="connsiteY3400" fmla="*/ 2590806 h 10285413"/>
              <a:gd name="connsiteX3401" fmla="*/ 10607465 w 16348919"/>
              <a:gd name="connsiteY3401" fmla="*/ 2580938 h 10285413"/>
              <a:gd name="connsiteX3402" fmla="*/ 10577864 w 16348919"/>
              <a:gd name="connsiteY3402" fmla="*/ 2571072 h 10285413"/>
              <a:gd name="connsiteX3403" fmla="*/ 10548261 w 16348919"/>
              <a:gd name="connsiteY3403" fmla="*/ 2571072 h 10285413"/>
              <a:gd name="connsiteX3404" fmla="*/ 10538393 w 16348919"/>
              <a:gd name="connsiteY3404" fmla="*/ 2551336 h 10285413"/>
              <a:gd name="connsiteX3405" fmla="*/ 10518659 w 16348919"/>
              <a:gd name="connsiteY3405" fmla="*/ 2551336 h 10285413"/>
              <a:gd name="connsiteX3406" fmla="*/ 10508791 w 16348919"/>
              <a:gd name="connsiteY3406" fmla="*/ 2571072 h 10285413"/>
              <a:gd name="connsiteX3407" fmla="*/ 10479189 w 16348919"/>
              <a:gd name="connsiteY3407" fmla="*/ 2551336 h 10285413"/>
              <a:gd name="connsiteX3408" fmla="*/ 10439719 w 16348919"/>
              <a:gd name="connsiteY3408" fmla="*/ 2590806 h 10285413"/>
              <a:gd name="connsiteX3409" fmla="*/ 10459456 w 16348919"/>
              <a:gd name="connsiteY3409" fmla="*/ 2571072 h 10285413"/>
              <a:gd name="connsiteX3410" fmla="*/ 10479189 w 16348919"/>
              <a:gd name="connsiteY3410" fmla="*/ 2571072 h 10285413"/>
              <a:gd name="connsiteX3411" fmla="*/ 10479189 w 16348919"/>
              <a:gd name="connsiteY3411" fmla="*/ 2590806 h 10285413"/>
              <a:gd name="connsiteX3412" fmla="*/ 10498925 w 16348919"/>
              <a:gd name="connsiteY3412" fmla="*/ 2590806 h 10285413"/>
              <a:gd name="connsiteX3413" fmla="*/ 10528527 w 16348919"/>
              <a:gd name="connsiteY3413" fmla="*/ 2630276 h 10285413"/>
              <a:gd name="connsiteX3414" fmla="*/ 10567997 w 16348919"/>
              <a:gd name="connsiteY3414" fmla="*/ 2640144 h 10285413"/>
              <a:gd name="connsiteX3415" fmla="*/ 10617333 w 16348919"/>
              <a:gd name="connsiteY3415" fmla="*/ 2640144 h 10285413"/>
              <a:gd name="connsiteX3416" fmla="*/ 10656803 w 16348919"/>
              <a:gd name="connsiteY3416" fmla="*/ 2669746 h 10285413"/>
              <a:gd name="connsiteX3417" fmla="*/ 10637069 w 16348919"/>
              <a:gd name="connsiteY3417" fmla="*/ 2699348 h 10285413"/>
              <a:gd name="connsiteX3418" fmla="*/ 10624509 w 16348919"/>
              <a:gd name="connsiteY3418" fmla="*/ 2702936 h 10285413"/>
              <a:gd name="connsiteX3419" fmla="*/ 10627201 w 16348919"/>
              <a:gd name="connsiteY3419" fmla="*/ 2704281 h 10285413"/>
              <a:gd name="connsiteX3420" fmla="*/ 10676537 w 16348919"/>
              <a:gd name="connsiteY3420" fmla="*/ 2709216 h 10285413"/>
              <a:gd name="connsiteX3421" fmla="*/ 10696273 w 16348919"/>
              <a:gd name="connsiteY3421" fmla="*/ 2709216 h 10285413"/>
              <a:gd name="connsiteX3422" fmla="*/ 10696273 w 16348919"/>
              <a:gd name="connsiteY3422" fmla="*/ 2689480 h 10285413"/>
              <a:gd name="connsiteX3423" fmla="*/ 10696273 w 16348919"/>
              <a:gd name="connsiteY3423" fmla="*/ 2630276 h 10285413"/>
              <a:gd name="connsiteX3424" fmla="*/ 10656803 w 16348919"/>
              <a:gd name="connsiteY3424" fmla="*/ 2610542 h 10285413"/>
              <a:gd name="connsiteX3425" fmla="*/ 10676537 w 16348919"/>
              <a:gd name="connsiteY3425" fmla="*/ 2590806 h 10285413"/>
              <a:gd name="connsiteX3426" fmla="*/ 10716008 w 16348919"/>
              <a:gd name="connsiteY3426" fmla="*/ 2590806 h 10285413"/>
              <a:gd name="connsiteX3427" fmla="*/ 10735743 w 16348919"/>
              <a:gd name="connsiteY3427" fmla="*/ 2590806 h 10285413"/>
              <a:gd name="connsiteX3428" fmla="*/ 10725875 w 16348919"/>
              <a:gd name="connsiteY3428" fmla="*/ 2561204 h 10285413"/>
              <a:gd name="connsiteX3429" fmla="*/ 10696273 w 16348919"/>
              <a:gd name="connsiteY3429" fmla="*/ 2551336 h 10285413"/>
              <a:gd name="connsiteX3430" fmla="*/ 10687638 w 16348919"/>
              <a:gd name="connsiteY3430" fmla="*/ 2545170 h 10285413"/>
              <a:gd name="connsiteX3431" fmla="*/ 10868952 w 16348919"/>
              <a:gd name="connsiteY3431" fmla="*/ 2541470 h 10285413"/>
              <a:gd name="connsiteX3432" fmla="*/ 10854152 w 16348919"/>
              <a:gd name="connsiteY3432" fmla="*/ 2551336 h 10285413"/>
              <a:gd name="connsiteX3433" fmla="*/ 10873885 w 16348919"/>
              <a:gd name="connsiteY3433" fmla="*/ 2551336 h 10285413"/>
              <a:gd name="connsiteX3434" fmla="*/ 10868952 w 16348919"/>
              <a:gd name="connsiteY3434" fmla="*/ 2541470 h 10285413"/>
              <a:gd name="connsiteX3435" fmla="*/ 10242371 w 16348919"/>
              <a:gd name="connsiteY3435" fmla="*/ 2531602 h 10285413"/>
              <a:gd name="connsiteX3436" fmla="*/ 10242371 w 16348919"/>
              <a:gd name="connsiteY3436" fmla="*/ 2551336 h 10285413"/>
              <a:gd name="connsiteX3437" fmla="*/ 10262107 w 16348919"/>
              <a:gd name="connsiteY3437" fmla="*/ 2531602 h 10285413"/>
              <a:gd name="connsiteX3438" fmla="*/ 10242371 w 16348919"/>
              <a:gd name="connsiteY3438" fmla="*/ 2531602 h 10285413"/>
              <a:gd name="connsiteX3439" fmla="*/ 9887145 w 16348919"/>
              <a:gd name="connsiteY3439" fmla="*/ 2531602 h 10285413"/>
              <a:gd name="connsiteX3440" fmla="*/ 9906878 w 16348919"/>
              <a:gd name="connsiteY3440" fmla="*/ 2551336 h 10285413"/>
              <a:gd name="connsiteX3441" fmla="*/ 9926615 w 16348919"/>
              <a:gd name="connsiteY3441" fmla="*/ 2551336 h 10285413"/>
              <a:gd name="connsiteX3442" fmla="*/ 9926615 w 16348919"/>
              <a:gd name="connsiteY3442" fmla="*/ 2531602 h 10285413"/>
              <a:gd name="connsiteX3443" fmla="*/ 9906878 w 16348919"/>
              <a:gd name="connsiteY3443" fmla="*/ 2531602 h 10285413"/>
              <a:gd name="connsiteX3444" fmla="*/ 9887145 w 16348919"/>
              <a:gd name="connsiteY3444" fmla="*/ 2531602 h 10285413"/>
              <a:gd name="connsiteX3445" fmla="*/ 3532536 w 16348919"/>
              <a:gd name="connsiteY3445" fmla="*/ 2519267 h 10285413"/>
              <a:gd name="connsiteX3446" fmla="*/ 3522668 w 16348919"/>
              <a:gd name="connsiteY3446" fmla="*/ 2525436 h 10285413"/>
              <a:gd name="connsiteX3447" fmla="*/ 3552270 w 16348919"/>
              <a:gd name="connsiteY3447" fmla="*/ 2551336 h 10285413"/>
              <a:gd name="connsiteX3448" fmla="*/ 3552270 w 16348919"/>
              <a:gd name="connsiteY3448" fmla="*/ 2561204 h 10285413"/>
              <a:gd name="connsiteX3449" fmla="*/ 3572003 w 16348919"/>
              <a:gd name="connsiteY3449" fmla="*/ 2590806 h 10285413"/>
              <a:gd name="connsiteX3450" fmla="*/ 3572003 w 16348919"/>
              <a:gd name="connsiteY3450" fmla="*/ 2610542 h 10285413"/>
              <a:gd name="connsiteX3451" fmla="*/ 3532536 w 16348919"/>
              <a:gd name="connsiteY3451" fmla="*/ 2610542 h 10285413"/>
              <a:gd name="connsiteX3452" fmla="*/ 3631207 w 16348919"/>
              <a:gd name="connsiteY3452" fmla="*/ 2650011 h 10285413"/>
              <a:gd name="connsiteX3453" fmla="*/ 3650944 w 16348919"/>
              <a:gd name="connsiteY3453" fmla="*/ 2630276 h 10285413"/>
              <a:gd name="connsiteX3454" fmla="*/ 3641075 w 16348919"/>
              <a:gd name="connsiteY3454" fmla="*/ 2620408 h 10285413"/>
              <a:gd name="connsiteX3455" fmla="*/ 3670677 w 16348919"/>
              <a:gd name="connsiteY3455" fmla="*/ 2610542 h 10285413"/>
              <a:gd name="connsiteX3456" fmla="*/ 3700279 w 16348919"/>
              <a:gd name="connsiteY3456" fmla="*/ 2630276 h 10285413"/>
              <a:gd name="connsiteX3457" fmla="*/ 3729884 w 16348919"/>
              <a:gd name="connsiteY3457" fmla="*/ 2610542 h 10285413"/>
              <a:gd name="connsiteX3458" fmla="*/ 3710147 w 16348919"/>
              <a:gd name="connsiteY3458" fmla="*/ 2571072 h 10285413"/>
              <a:gd name="connsiteX3459" fmla="*/ 3670677 w 16348919"/>
              <a:gd name="connsiteY3459" fmla="*/ 2551336 h 10285413"/>
              <a:gd name="connsiteX3460" fmla="*/ 3641075 w 16348919"/>
              <a:gd name="connsiteY3460" fmla="*/ 2541470 h 10285413"/>
              <a:gd name="connsiteX3461" fmla="*/ 3650944 w 16348919"/>
              <a:gd name="connsiteY3461" fmla="*/ 2571072 h 10285413"/>
              <a:gd name="connsiteX3462" fmla="*/ 3631207 w 16348919"/>
              <a:gd name="connsiteY3462" fmla="*/ 2571072 h 10285413"/>
              <a:gd name="connsiteX3463" fmla="*/ 3601605 w 16348919"/>
              <a:gd name="connsiteY3463" fmla="*/ 2571072 h 10285413"/>
              <a:gd name="connsiteX3464" fmla="*/ 3572003 w 16348919"/>
              <a:gd name="connsiteY3464" fmla="*/ 2551336 h 10285413"/>
              <a:gd name="connsiteX3465" fmla="*/ 3552270 w 16348919"/>
              <a:gd name="connsiteY3465" fmla="*/ 2521734 h 10285413"/>
              <a:gd name="connsiteX3466" fmla="*/ 3532536 w 16348919"/>
              <a:gd name="connsiteY3466" fmla="*/ 2519267 h 10285413"/>
              <a:gd name="connsiteX3467" fmla="*/ 10952825 w 16348919"/>
              <a:gd name="connsiteY3467" fmla="*/ 2511868 h 10285413"/>
              <a:gd name="connsiteX3468" fmla="*/ 10933091 w 16348919"/>
              <a:gd name="connsiteY3468" fmla="*/ 2531602 h 10285413"/>
              <a:gd name="connsiteX3469" fmla="*/ 10952825 w 16348919"/>
              <a:gd name="connsiteY3469" fmla="*/ 2551336 h 10285413"/>
              <a:gd name="connsiteX3470" fmla="*/ 10952825 w 16348919"/>
              <a:gd name="connsiteY3470" fmla="*/ 2511868 h 10285413"/>
              <a:gd name="connsiteX3471" fmla="*/ 8466238 w 16348919"/>
              <a:gd name="connsiteY3471" fmla="*/ 2511868 h 10285413"/>
              <a:gd name="connsiteX3472" fmla="*/ 8466238 w 16348919"/>
              <a:gd name="connsiteY3472" fmla="*/ 2531602 h 10285413"/>
              <a:gd name="connsiteX3473" fmla="*/ 8485972 w 16348919"/>
              <a:gd name="connsiteY3473" fmla="*/ 2531602 h 10285413"/>
              <a:gd name="connsiteX3474" fmla="*/ 8466238 w 16348919"/>
              <a:gd name="connsiteY3474" fmla="*/ 2511868 h 10285413"/>
              <a:gd name="connsiteX3475" fmla="*/ 3690414 w 16348919"/>
              <a:gd name="connsiteY3475" fmla="*/ 2511868 h 10285413"/>
              <a:gd name="connsiteX3476" fmla="*/ 3670677 w 16348919"/>
              <a:gd name="connsiteY3476" fmla="*/ 2531602 h 10285413"/>
              <a:gd name="connsiteX3477" fmla="*/ 3690414 w 16348919"/>
              <a:gd name="connsiteY3477" fmla="*/ 2531602 h 10285413"/>
              <a:gd name="connsiteX3478" fmla="*/ 3690414 w 16348919"/>
              <a:gd name="connsiteY3478" fmla="*/ 2511868 h 10285413"/>
              <a:gd name="connsiteX3479" fmla="*/ 10222637 w 16348919"/>
              <a:gd name="connsiteY3479" fmla="*/ 2492132 h 10285413"/>
              <a:gd name="connsiteX3480" fmla="*/ 10222637 w 16348919"/>
              <a:gd name="connsiteY3480" fmla="*/ 2511868 h 10285413"/>
              <a:gd name="connsiteX3481" fmla="*/ 10242371 w 16348919"/>
              <a:gd name="connsiteY3481" fmla="*/ 2492132 h 10285413"/>
              <a:gd name="connsiteX3482" fmla="*/ 10222637 w 16348919"/>
              <a:gd name="connsiteY3482" fmla="*/ 2492132 h 10285413"/>
              <a:gd name="connsiteX3483" fmla="*/ 9156956 w 16348919"/>
              <a:gd name="connsiteY3483" fmla="*/ 2492132 h 10285413"/>
              <a:gd name="connsiteX3484" fmla="*/ 9156956 w 16348919"/>
              <a:gd name="connsiteY3484" fmla="*/ 2531602 h 10285413"/>
              <a:gd name="connsiteX3485" fmla="*/ 9176693 w 16348919"/>
              <a:gd name="connsiteY3485" fmla="*/ 2511868 h 10285413"/>
              <a:gd name="connsiteX3486" fmla="*/ 9176693 w 16348919"/>
              <a:gd name="connsiteY3486" fmla="*/ 2531602 h 10285413"/>
              <a:gd name="connsiteX3487" fmla="*/ 9176693 w 16348919"/>
              <a:gd name="connsiteY3487" fmla="*/ 2551336 h 10285413"/>
              <a:gd name="connsiteX3488" fmla="*/ 9196426 w 16348919"/>
              <a:gd name="connsiteY3488" fmla="*/ 2551336 h 10285413"/>
              <a:gd name="connsiteX3489" fmla="*/ 9186559 w 16348919"/>
              <a:gd name="connsiteY3489" fmla="*/ 2511868 h 10285413"/>
              <a:gd name="connsiteX3490" fmla="*/ 9156956 w 16348919"/>
              <a:gd name="connsiteY3490" fmla="*/ 2492132 h 10285413"/>
              <a:gd name="connsiteX3491" fmla="*/ 9038548 w 16348919"/>
              <a:gd name="connsiteY3491" fmla="*/ 2492132 h 10285413"/>
              <a:gd name="connsiteX3492" fmla="*/ 9038548 w 16348919"/>
              <a:gd name="connsiteY3492" fmla="*/ 2511868 h 10285413"/>
              <a:gd name="connsiteX3493" fmla="*/ 9058283 w 16348919"/>
              <a:gd name="connsiteY3493" fmla="*/ 2511868 h 10285413"/>
              <a:gd name="connsiteX3494" fmla="*/ 9038548 w 16348919"/>
              <a:gd name="connsiteY3494" fmla="*/ 2492132 h 10285413"/>
              <a:gd name="connsiteX3495" fmla="*/ 7755783 w 16348919"/>
              <a:gd name="connsiteY3495" fmla="*/ 2492132 h 10285413"/>
              <a:gd name="connsiteX3496" fmla="*/ 7736049 w 16348919"/>
              <a:gd name="connsiteY3496" fmla="*/ 2511868 h 10285413"/>
              <a:gd name="connsiteX3497" fmla="*/ 7795253 w 16348919"/>
              <a:gd name="connsiteY3497" fmla="*/ 2531602 h 10285413"/>
              <a:gd name="connsiteX3498" fmla="*/ 7834723 w 16348919"/>
              <a:gd name="connsiteY3498" fmla="*/ 2541470 h 10285413"/>
              <a:gd name="connsiteX3499" fmla="*/ 7844589 w 16348919"/>
              <a:gd name="connsiteY3499" fmla="*/ 2551336 h 10285413"/>
              <a:gd name="connsiteX3500" fmla="*/ 7854457 w 16348919"/>
              <a:gd name="connsiteY3500" fmla="*/ 2541470 h 10285413"/>
              <a:gd name="connsiteX3501" fmla="*/ 7834723 w 16348919"/>
              <a:gd name="connsiteY3501" fmla="*/ 2521734 h 10285413"/>
              <a:gd name="connsiteX3502" fmla="*/ 7755783 w 16348919"/>
              <a:gd name="connsiteY3502" fmla="*/ 2492132 h 10285413"/>
              <a:gd name="connsiteX3503" fmla="*/ 4973176 w 16348919"/>
              <a:gd name="connsiteY3503" fmla="*/ 2492132 h 10285413"/>
              <a:gd name="connsiteX3504" fmla="*/ 4978109 w 16348919"/>
              <a:gd name="connsiteY3504" fmla="*/ 2497067 h 10285413"/>
              <a:gd name="connsiteX3505" fmla="*/ 4987503 w 16348919"/>
              <a:gd name="connsiteY3505" fmla="*/ 2506463 h 10285413"/>
              <a:gd name="connsiteX3506" fmla="*/ 4983044 w 16348919"/>
              <a:gd name="connsiteY3506" fmla="*/ 2502000 h 10285413"/>
              <a:gd name="connsiteX3507" fmla="*/ 4973176 w 16348919"/>
              <a:gd name="connsiteY3507" fmla="*/ 2492132 h 10285413"/>
              <a:gd name="connsiteX3508" fmla="*/ 4756094 w 16348919"/>
              <a:gd name="connsiteY3508" fmla="*/ 2492132 h 10285413"/>
              <a:gd name="connsiteX3509" fmla="*/ 4756094 w 16348919"/>
              <a:gd name="connsiteY3509" fmla="*/ 2511868 h 10285413"/>
              <a:gd name="connsiteX3510" fmla="*/ 4775828 w 16348919"/>
              <a:gd name="connsiteY3510" fmla="*/ 2492132 h 10285413"/>
              <a:gd name="connsiteX3511" fmla="*/ 4756094 w 16348919"/>
              <a:gd name="connsiteY3511" fmla="*/ 2492132 h 10285413"/>
              <a:gd name="connsiteX3512" fmla="*/ 3275980 w 16348919"/>
              <a:gd name="connsiteY3512" fmla="*/ 2492132 h 10285413"/>
              <a:gd name="connsiteX3513" fmla="*/ 3256247 w 16348919"/>
              <a:gd name="connsiteY3513" fmla="*/ 2531602 h 10285413"/>
              <a:gd name="connsiteX3514" fmla="*/ 3275980 w 16348919"/>
              <a:gd name="connsiteY3514" fmla="*/ 2511868 h 10285413"/>
              <a:gd name="connsiteX3515" fmla="*/ 3275980 w 16348919"/>
              <a:gd name="connsiteY3515" fmla="*/ 2492132 h 10285413"/>
              <a:gd name="connsiteX3516" fmla="*/ 10794947 w 16348919"/>
              <a:gd name="connsiteY3516" fmla="*/ 2472398 h 10285413"/>
              <a:gd name="connsiteX3517" fmla="*/ 10794947 w 16348919"/>
              <a:gd name="connsiteY3517" fmla="*/ 2482264 h 10285413"/>
              <a:gd name="connsiteX3518" fmla="*/ 10804815 w 16348919"/>
              <a:gd name="connsiteY3518" fmla="*/ 2492132 h 10285413"/>
              <a:gd name="connsiteX3519" fmla="*/ 10824549 w 16348919"/>
              <a:gd name="connsiteY3519" fmla="*/ 2502000 h 10285413"/>
              <a:gd name="connsiteX3520" fmla="*/ 10854152 w 16348919"/>
              <a:gd name="connsiteY3520" fmla="*/ 2511868 h 10285413"/>
              <a:gd name="connsiteX3521" fmla="*/ 10883753 w 16348919"/>
              <a:gd name="connsiteY3521" fmla="*/ 2511868 h 10285413"/>
              <a:gd name="connsiteX3522" fmla="*/ 10893621 w 16348919"/>
              <a:gd name="connsiteY3522" fmla="*/ 2531602 h 10285413"/>
              <a:gd name="connsiteX3523" fmla="*/ 10913355 w 16348919"/>
              <a:gd name="connsiteY3523" fmla="*/ 2531602 h 10285413"/>
              <a:gd name="connsiteX3524" fmla="*/ 10913355 w 16348919"/>
              <a:gd name="connsiteY3524" fmla="*/ 2511868 h 10285413"/>
              <a:gd name="connsiteX3525" fmla="*/ 10864019 w 16348919"/>
              <a:gd name="connsiteY3525" fmla="*/ 2492132 h 10285413"/>
              <a:gd name="connsiteX3526" fmla="*/ 10794947 w 16348919"/>
              <a:gd name="connsiteY3526" fmla="*/ 2472398 h 10285413"/>
              <a:gd name="connsiteX3527" fmla="*/ 7893927 w 16348919"/>
              <a:gd name="connsiteY3527" fmla="*/ 2472398 h 10285413"/>
              <a:gd name="connsiteX3528" fmla="*/ 7893927 w 16348919"/>
              <a:gd name="connsiteY3528" fmla="*/ 2492132 h 10285413"/>
              <a:gd name="connsiteX3529" fmla="*/ 7953131 w 16348919"/>
              <a:gd name="connsiteY3529" fmla="*/ 2492132 h 10285413"/>
              <a:gd name="connsiteX3530" fmla="*/ 7953131 w 16348919"/>
              <a:gd name="connsiteY3530" fmla="*/ 2472398 h 10285413"/>
              <a:gd name="connsiteX3531" fmla="*/ 7893927 w 16348919"/>
              <a:gd name="connsiteY3531" fmla="*/ 2472398 h 10285413"/>
              <a:gd name="connsiteX3532" fmla="*/ 7814987 w 16348919"/>
              <a:gd name="connsiteY3532" fmla="*/ 2472398 h 10285413"/>
              <a:gd name="connsiteX3533" fmla="*/ 7814987 w 16348919"/>
              <a:gd name="connsiteY3533" fmla="*/ 2492132 h 10285413"/>
              <a:gd name="connsiteX3534" fmla="*/ 7834723 w 16348919"/>
              <a:gd name="connsiteY3534" fmla="*/ 2472398 h 10285413"/>
              <a:gd name="connsiteX3535" fmla="*/ 7814987 w 16348919"/>
              <a:gd name="connsiteY3535" fmla="*/ 2472398 h 10285413"/>
              <a:gd name="connsiteX3536" fmla="*/ 3019428 w 16348919"/>
              <a:gd name="connsiteY3536" fmla="*/ 2472398 h 10285413"/>
              <a:gd name="connsiteX3537" fmla="*/ 3137836 w 16348919"/>
              <a:gd name="connsiteY3537" fmla="*/ 2511868 h 10285413"/>
              <a:gd name="connsiteX3538" fmla="*/ 3216777 w 16348919"/>
              <a:gd name="connsiteY3538" fmla="*/ 2571072 h 10285413"/>
              <a:gd name="connsiteX3539" fmla="*/ 3157573 w 16348919"/>
              <a:gd name="connsiteY3539" fmla="*/ 2551336 h 10285413"/>
              <a:gd name="connsiteX3540" fmla="*/ 3098365 w 16348919"/>
              <a:gd name="connsiteY3540" fmla="*/ 2531602 h 10285413"/>
              <a:gd name="connsiteX3541" fmla="*/ 3088501 w 16348919"/>
              <a:gd name="connsiteY3541" fmla="*/ 2531602 h 10285413"/>
              <a:gd name="connsiteX3542" fmla="*/ 3078633 w 16348919"/>
              <a:gd name="connsiteY3542" fmla="*/ 2511868 h 10285413"/>
              <a:gd name="connsiteX3543" fmla="*/ 3039163 w 16348919"/>
              <a:gd name="connsiteY3543" fmla="*/ 2492132 h 10285413"/>
              <a:gd name="connsiteX3544" fmla="*/ 3451129 w 16348919"/>
              <a:gd name="connsiteY3544" fmla="*/ 2462531 h 10285413"/>
              <a:gd name="connsiteX3545" fmla="*/ 3433859 w 16348919"/>
              <a:gd name="connsiteY3545" fmla="*/ 2472398 h 10285413"/>
              <a:gd name="connsiteX3546" fmla="*/ 3433859 w 16348919"/>
              <a:gd name="connsiteY3546" fmla="*/ 2492132 h 10285413"/>
              <a:gd name="connsiteX3547" fmla="*/ 3463462 w 16348919"/>
              <a:gd name="connsiteY3547" fmla="*/ 2502000 h 10285413"/>
              <a:gd name="connsiteX3548" fmla="*/ 3463462 w 16348919"/>
              <a:gd name="connsiteY3548" fmla="*/ 2472398 h 10285413"/>
              <a:gd name="connsiteX3549" fmla="*/ 3451129 w 16348919"/>
              <a:gd name="connsiteY3549" fmla="*/ 2462531 h 10285413"/>
              <a:gd name="connsiteX3550" fmla="*/ 10518659 w 16348919"/>
              <a:gd name="connsiteY3550" fmla="*/ 2452662 h 10285413"/>
              <a:gd name="connsiteX3551" fmla="*/ 10479189 w 16348919"/>
              <a:gd name="connsiteY3551" fmla="*/ 2472398 h 10285413"/>
              <a:gd name="connsiteX3552" fmla="*/ 10558129 w 16348919"/>
              <a:gd name="connsiteY3552" fmla="*/ 2492132 h 10285413"/>
              <a:gd name="connsiteX3553" fmla="*/ 10548261 w 16348919"/>
              <a:gd name="connsiteY3553" fmla="*/ 2472398 h 10285413"/>
              <a:gd name="connsiteX3554" fmla="*/ 10518659 w 16348919"/>
              <a:gd name="connsiteY3554" fmla="*/ 2452662 h 10285413"/>
              <a:gd name="connsiteX3555" fmla="*/ 10084493 w 16348919"/>
              <a:gd name="connsiteY3555" fmla="*/ 2452662 h 10285413"/>
              <a:gd name="connsiteX3556" fmla="*/ 10104226 w 16348919"/>
              <a:gd name="connsiteY3556" fmla="*/ 2472398 h 10285413"/>
              <a:gd name="connsiteX3557" fmla="*/ 10104226 w 16348919"/>
              <a:gd name="connsiteY3557" fmla="*/ 2492132 h 10285413"/>
              <a:gd name="connsiteX3558" fmla="*/ 10123963 w 16348919"/>
              <a:gd name="connsiteY3558" fmla="*/ 2492132 h 10285413"/>
              <a:gd name="connsiteX3559" fmla="*/ 10143697 w 16348919"/>
              <a:gd name="connsiteY3559" fmla="*/ 2472398 h 10285413"/>
              <a:gd name="connsiteX3560" fmla="*/ 10183167 w 16348919"/>
              <a:gd name="connsiteY3560" fmla="*/ 2492132 h 10285413"/>
              <a:gd name="connsiteX3561" fmla="*/ 10104226 w 16348919"/>
              <a:gd name="connsiteY3561" fmla="*/ 2452662 h 10285413"/>
              <a:gd name="connsiteX3562" fmla="*/ 8505708 w 16348919"/>
              <a:gd name="connsiteY3562" fmla="*/ 2452662 h 10285413"/>
              <a:gd name="connsiteX3563" fmla="*/ 8485972 w 16348919"/>
              <a:gd name="connsiteY3563" fmla="*/ 2472398 h 10285413"/>
              <a:gd name="connsiteX3564" fmla="*/ 8545176 w 16348919"/>
              <a:gd name="connsiteY3564" fmla="*/ 2472398 h 10285413"/>
              <a:gd name="connsiteX3565" fmla="*/ 8505708 w 16348919"/>
              <a:gd name="connsiteY3565" fmla="*/ 2452662 h 10285413"/>
              <a:gd name="connsiteX3566" fmla="*/ 4440336 w 16348919"/>
              <a:gd name="connsiteY3566" fmla="*/ 2452662 h 10285413"/>
              <a:gd name="connsiteX3567" fmla="*/ 4420601 w 16348919"/>
              <a:gd name="connsiteY3567" fmla="*/ 2472398 h 10285413"/>
              <a:gd name="connsiteX3568" fmla="*/ 4479805 w 16348919"/>
              <a:gd name="connsiteY3568" fmla="*/ 2492132 h 10285413"/>
              <a:gd name="connsiteX3569" fmla="*/ 4499540 w 16348919"/>
              <a:gd name="connsiteY3569" fmla="*/ 2492132 h 10285413"/>
              <a:gd name="connsiteX3570" fmla="*/ 4479805 w 16348919"/>
              <a:gd name="connsiteY3570" fmla="*/ 2472398 h 10285413"/>
              <a:gd name="connsiteX3571" fmla="*/ 10735743 w 16348919"/>
              <a:gd name="connsiteY3571" fmla="*/ 2432928 h 10285413"/>
              <a:gd name="connsiteX3572" fmla="*/ 10735743 w 16348919"/>
              <a:gd name="connsiteY3572" fmla="*/ 2452662 h 10285413"/>
              <a:gd name="connsiteX3573" fmla="*/ 10755477 w 16348919"/>
              <a:gd name="connsiteY3573" fmla="*/ 2452662 h 10285413"/>
              <a:gd name="connsiteX3574" fmla="*/ 7775520 w 16348919"/>
              <a:gd name="connsiteY3574" fmla="*/ 2432928 h 10285413"/>
              <a:gd name="connsiteX3575" fmla="*/ 7795253 w 16348919"/>
              <a:gd name="connsiteY3575" fmla="*/ 2452662 h 10285413"/>
              <a:gd name="connsiteX3576" fmla="*/ 7795253 w 16348919"/>
              <a:gd name="connsiteY3576" fmla="*/ 2432928 h 10285413"/>
              <a:gd name="connsiteX3577" fmla="*/ 3098365 w 16348919"/>
              <a:gd name="connsiteY3577" fmla="*/ 2432928 h 10285413"/>
              <a:gd name="connsiteX3578" fmla="*/ 3108235 w 16348919"/>
              <a:gd name="connsiteY3578" fmla="*/ 2452662 h 10285413"/>
              <a:gd name="connsiteX3579" fmla="*/ 3137836 w 16348919"/>
              <a:gd name="connsiteY3579" fmla="*/ 2452662 h 10285413"/>
              <a:gd name="connsiteX3580" fmla="*/ 3197040 w 16348919"/>
              <a:gd name="connsiteY3580" fmla="*/ 2472398 h 10285413"/>
              <a:gd name="connsiteX3581" fmla="*/ 3177307 w 16348919"/>
              <a:gd name="connsiteY3581" fmla="*/ 2492132 h 10285413"/>
              <a:gd name="connsiteX3582" fmla="*/ 3137836 w 16348919"/>
              <a:gd name="connsiteY3582" fmla="*/ 2492132 h 10285413"/>
              <a:gd name="connsiteX3583" fmla="*/ 3098365 w 16348919"/>
              <a:gd name="connsiteY3583" fmla="*/ 2472398 h 10285413"/>
              <a:gd name="connsiteX3584" fmla="*/ 3078633 w 16348919"/>
              <a:gd name="connsiteY3584" fmla="*/ 2452662 h 10285413"/>
              <a:gd name="connsiteX3585" fmla="*/ 2881284 w 16348919"/>
              <a:gd name="connsiteY3585" fmla="*/ 2432928 h 10285413"/>
              <a:gd name="connsiteX3586" fmla="*/ 2940489 w 16348919"/>
              <a:gd name="connsiteY3586" fmla="*/ 2472398 h 10285413"/>
              <a:gd name="connsiteX3587" fmla="*/ 2901019 w 16348919"/>
              <a:gd name="connsiteY3587" fmla="*/ 2472398 h 10285413"/>
              <a:gd name="connsiteX3588" fmla="*/ 10005552 w 16348919"/>
              <a:gd name="connsiteY3588" fmla="*/ 2413195 h 10285413"/>
              <a:gd name="connsiteX3589" fmla="*/ 10005552 w 16348919"/>
              <a:gd name="connsiteY3589" fmla="*/ 2432928 h 10285413"/>
              <a:gd name="connsiteX3590" fmla="*/ 10025289 w 16348919"/>
              <a:gd name="connsiteY3590" fmla="*/ 2452662 h 10285413"/>
              <a:gd name="connsiteX3591" fmla="*/ 10045022 w 16348919"/>
              <a:gd name="connsiteY3591" fmla="*/ 2432928 h 10285413"/>
              <a:gd name="connsiteX3592" fmla="*/ 10025289 w 16348919"/>
              <a:gd name="connsiteY3592" fmla="*/ 2432928 h 10285413"/>
              <a:gd name="connsiteX3593" fmla="*/ 9255630 w 16348919"/>
              <a:gd name="connsiteY3593" fmla="*/ 2413195 h 10285413"/>
              <a:gd name="connsiteX3594" fmla="*/ 9275367 w 16348919"/>
              <a:gd name="connsiteY3594" fmla="*/ 2432928 h 10285413"/>
              <a:gd name="connsiteX3595" fmla="*/ 9275367 w 16348919"/>
              <a:gd name="connsiteY3595" fmla="*/ 2413195 h 10285413"/>
              <a:gd name="connsiteX3596" fmla="*/ 4519276 w 16348919"/>
              <a:gd name="connsiteY3596" fmla="*/ 2413195 h 10285413"/>
              <a:gd name="connsiteX3597" fmla="*/ 4539009 w 16348919"/>
              <a:gd name="connsiteY3597" fmla="*/ 2432928 h 10285413"/>
              <a:gd name="connsiteX3598" fmla="*/ 4558745 w 16348919"/>
              <a:gd name="connsiteY3598" fmla="*/ 2432928 h 10285413"/>
              <a:gd name="connsiteX3599" fmla="*/ 4539009 w 16348919"/>
              <a:gd name="connsiteY3599" fmla="*/ 2413195 h 10285413"/>
              <a:gd name="connsiteX3600" fmla="*/ 4519276 w 16348919"/>
              <a:gd name="connsiteY3600" fmla="*/ 2413195 h 10285413"/>
              <a:gd name="connsiteX3601" fmla="*/ 8350294 w 16348919"/>
              <a:gd name="connsiteY3601" fmla="*/ 2400861 h 10285413"/>
              <a:gd name="connsiteX3602" fmla="*/ 8347827 w 16348919"/>
              <a:gd name="connsiteY3602" fmla="*/ 2413195 h 10285413"/>
              <a:gd name="connsiteX3603" fmla="*/ 8357696 w 16348919"/>
              <a:gd name="connsiteY3603" fmla="*/ 2432928 h 10285413"/>
              <a:gd name="connsiteX3604" fmla="*/ 8367564 w 16348919"/>
              <a:gd name="connsiteY3604" fmla="*/ 2423060 h 10285413"/>
              <a:gd name="connsiteX3605" fmla="*/ 8357696 w 16348919"/>
              <a:gd name="connsiteY3605" fmla="*/ 2403326 h 10285413"/>
              <a:gd name="connsiteX3606" fmla="*/ 8350294 w 16348919"/>
              <a:gd name="connsiteY3606" fmla="*/ 2400861 h 10285413"/>
              <a:gd name="connsiteX3607" fmla="*/ 9295100 w 16348919"/>
              <a:gd name="connsiteY3607" fmla="*/ 2393458 h 10285413"/>
              <a:gd name="connsiteX3608" fmla="*/ 9295100 w 16348919"/>
              <a:gd name="connsiteY3608" fmla="*/ 2413195 h 10285413"/>
              <a:gd name="connsiteX3609" fmla="*/ 9334571 w 16348919"/>
              <a:gd name="connsiteY3609" fmla="*/ 2452662 h 10285413"/>
              <a:gd name="connsiteX3610" fmla="*/ 9354304 w 16348919"/>
              <a:gd name="connsiteY3610" fmla="*/ 2452662 h 10285413"/>
              <a:gd name="connsiteX3611" fmla="*/ 9364172 w 16348919"/>
              <a:gd name="connsiteY3611" fmla="*/ 2492132 h 10285413"/>
              <a:gd name="connsiteX3612" fmla="*/ 9374038 w 16348919"/>
              <a:gd name="connsiteY3612" fmla="*/ 2472398 h 10285413"/>
              <a:gd name="connsiteX3613" fmla="*/ 9393774 w 16348919"/>
              <a:gd name="connsiteY3613" fmla="*/ 2472398 h 10285413"/>
              <a:gd name="connsiteX3614" fmla="*/ 9393774 w 16348919"/>
              <a:gd name="connsiteY3614" fmla="*/ 2452662 h 10285413"/>
              <a:gd name="connsiteX3615" fmla="*/ 9364172 w 16348919"/>
              <a:gd name="connsiteY3615" fmla="*/ 2442796 h 10285413"/>
              <a:gd name="connsiteX3616" fmla="*/ 9354304 w 16348919"/>
              <a:gd name="connsiteY3616" fmla="*/ 2432928 h 10285413"/>
              <a:gd name="connsiteX3617" fmla="*/ 9324702 w 16348919"/>
              <a:gd name="connsiteY3617" fmla="*/ 2413195 h 10285413"/>
              <a:gd name="connsiteX3618" fmla="*/ 9295100 w 16348919"/>
              <a:gd name="connsiteY3618" fmla="*/ 2393458 h 10285413"/>
              <a:gd name="connsiteX3619" fmla="*/ 7736049 w 16348919"/>
              <a:gd name="connsiteY3619" fmla="*/ 2393458 h 10285413"/>
              <a:gd name="connsiteX3620" fmla="*/ 7775520 w 16348919"/>
              <a:gd name="connsiteY3620" fmla="*/ 2413195 h 10285413"/>
              <a:gd name="connsiteX3621" fmla="*/ 7775520 w 16348919"/>
              <a:gd name="connsiteY3621" fmla="*/ 2393458 h 10285413"/>
              <a:gd name="connsiteX3622" fmla="*/ 7755783 w 16348919"/>
              <a:gd name="connsiteY3622" fmla="*/ 2393458 h 10285413"/>
              <a:gd name="connsiteX3623" fmla="*/ 7736049 w 16348919"/>
              <a:gd name="connsiteY3623" fmla="*/ 2393458 h 10285413"/>
              <a:gd name="connsiteX3624" fmla="*/ 4479805 w 16348919"/>
              <a:gd name="connsiteY3624" fmla="*/ 2393458 h 10285413"/>
              <a:gd name="connsiteX3625" fmla="*/ 4499540 w 16348919"/>
              <a:gd name="connsiteY3625" fmla="*/ 2413195 h 10285413"/>
              <a:gd name="connsiteX3626" fmla="*/ 4499540 w 16348919"/>
              <a:gd name="connsiteY3626" fmla="*/ 2393458 h 10285413"/>
              <a:gd name="connsiteX3627" fmla="*/ 4479805 w 16348919"/>
              <a:gd name="connsiteY3627" fmla="*/ 2393458 h 10285413"/>
              <a:gd name="connsiteX3628" fmla="*/ 8387297 w 16348919"/>
              <a:gd name="connsiteY3628" fmla="*/ 2373724 h 10285413"/>
              <a:gd name="connsiteX3629" fmla="*/ 8387297 w 16348919"/>
              <a:gd name="connsiteY3629" fmla="*/ 2413195 h 10285413"/>
              <a:gd name="connsiteX3630" fmla="*/ 8426768 w 16348919"/>
              <a:gd name="connsiteY3630" fmla="*/ 2393458 h 10285413"/>
              <a:gd name="connsiteX3631" fmla="*/ 8387297 w 16348919"/>
              <a:gd name="connsiteY3631" fmla="*/ 2373724 h 10285413"/>
              <a:gd name="connsiteX3632" fmla="*/ 4302192 w 16348919"/>
              <a:gd name="connsiteY3632" fmla="*/ 2373724 h 10285413"/>
              <a:gd name="connsiteX3633" fmla="*/ 4282457 w 16348919"/>
              <a:gd name="connsiteY3633" fmla="*/ 2383590 h 10285413"/>
              <a:gd name="connsiteX3634" fmla="*/ 4302192 w 16348919"/>
              <a:gd name="connsiteY3634" fmla="*/ 2393458 h 10285413"/>
              <a:gd name="connsiteX3635" fmla="*/ 8288623 w 16348919"/>
              <a:gd name="connsiteY3635" fmla="*/ 2334254 h 10285413"/>
              <a:gd name="connsiteX3636" fmla="*/ 8288623 w 16348919"/>
              <a:gd name="connsiteY3636" fmla="*/ 2353988 h 10285413"/>
              <a:gd name="connsiteX3637" fmla="*/ 8308357 w 16348919"/>
              <a:gd name="connsiteY3637" fmla="*/ 2353988 h 10285413"/>
              <a:gd name="connsiteX3638" fmla="*/ 8288623 w 16348919"/>
              <a:gd name="connsiteY3638" fmla="*/ 2334254 h 10285413"/>
              <a:gd name="connsiteX3639" fmla="*/ 7893927 w 16348919"/>
              <a:gd name="connsiteY3639" fmla="*/ 2334254 h 10285413"/>
              <a:gd name="connsiteX3640" fmla="*/ 7874194 w 16348919"/>
              <a:gd name="connsiteY3640" fmla="*/ 2344122 h 10285413"/>
              <a:gd name="connsiteX3641" fmla="*/ 7874194 w 16348919"/>
              <a:gd name="connsiteY3641" fmla="*/ 2353988 h 10285413"/>
              <a:gd name="connsiteX3642" fmla="*/ 7893927 w 16348919"/>
              <a:gd name="connsiteY3642" fmla="*/ 2353988 h 10285413"/>
              <a:gd name="connsiteX3643" fmla="*/ 7893927 w 16348919"/>
              <a:gd name="connsiteY3643" fmla="*/ 2334254 h 10285413"/>
              <a:gd name="connsiteX3644" fmla="*/ 7854457 w 16348919"/>
              <a:gd name="connsiteY3644" fmla="*/ 2334254 h 10285413"/>
              <a:gd name="connsiteX3645" fmla="*/ 7834723 w 16348919"/>
              <a:gd name="connsiteY3645" fmla="*/ 2353988 h 10285413"/>
              <a:gd name="connsiteX3646" fmla="*/ 7854457 w 16348919"/>
              <a:gd name="connsiteY3646" fmla="*/ 2353988 h 10285413"/>
              <a:gd name="connsiteX3647" fmla="*/ 2871416 w 16348919"/>
              <a:gd name="connsiteY3647" fmla="*/ 2334254 h 10285413"/>
              <a:gd name="connsiteX3648" fmla="*/ 2881284 w 16348919"/>
              <a:gd name="connsiteY3648" fmla="*/ 2353988 h 10285413"/>
              <a:gd name="connsiteX3649" fmla="*/ 2901019 w 16348919"/>
              <a:gd name="connsiteY3649" fmla="*/ 2353988 h 10285413"/>
              <a:gd name="connsiteX3650" fmla="*/ 2871416 w 16348919"/>
              <a:gd name="connsiteY3650" fmla="*/ 2334254 h 10285413"/>
              <a:gd name="connsiteX3651" fmla="*/ 10168366 w 16348919"/>
              <a:gd name="connsiteY3651" fmla="*/ 2324387 h 10285413"/>
              <a:gd name="connsiteX3652" fmla="*/ 10163433 w 16348919"/>
              <a:gd name="connsiteY3652" fmla="*/ 2334254 h 10285413"/>
              <a:gd name="connsiteX3653" fmla="*/ 10222637 w 16348919"/>
              <a:gd name="connsiteY3653" fmla="*/ 2383590 h 10285413"/>
              <a:gd name="connsiteX3654" fmla="*/ 10301577 w 16348919"/>
              <a:gd name="connsiteY3654" fmla="*/ 2413195 h 10285413"/>
              <a:gd name="connsiteX3655" fmla="*/ 10341045 w 16348919"/>
              <a:gd name="connsiteY3655" fmla="*/ 2442796 h 10285413"/>
              <a:gd name="connsiteX3656" fmla="*/ 10400251 w 16348919"/>
              <a:gd name="connsiteY3656" fmla="*/ 2452662 h 10285413"/>
              <a:gd name="connsiteX3657" fmla="*/ 10479189 w 16348919"/>
              <a:gd name="connsiteY3657" fmla="*/ 2492132 h 10285413"/>
              <a:gd name="connsiteX3658" fmla="*/ 10449588 w 16348919"/>
              <a:gd name="connsiteY3658" fmla="*/ 2442796 h 10285413"/>
              <a:gd name="connsiteX3659" fmla="*/ 10400251 w 16348919"/>
              <a:gd name="connsiteY3659" fmla="*/ 2413195 h 10285413"/>
              <a:gd name="connsiteX3660" fmla="*/ 10380515 w 16348919"/>
              <a:gd name="connsiteY3660" fmla="*/ 2413195 h 10285413"/>
              <a:gd name="connsiteX3661" fmla="*/ 10360781 w 16348919"/>
              <a:gd name="connsiteY3661" fmla="*/ 2413195 h 10285413"/>
              <a:gd name="connsiteX3662" fmla="*/ 10341045 w 16348919"/>
              <a:gd name="connsiteY3662" fmla="*/ 2413195 h 10285413"/>
              <a:gd name="connsiteX3663" fmla="*/ 10281841 w 16348919"/>
              <a:gd name="connsiteY3663" fmla="*/ 2373724 h 10285413"/>
              <a:gd name="connsiteX3664" fmla="*/ 10183167 w 16348919"/>
              <a:gd name="connsiteY3664" fmla="*/ 2334254 h 10285413"/>
              <a:gd name="connsiteX3665" fmla="*/ 10168366 w 16348919"/>
              <a:gd name="connsiteY3665" fmla="*/ 2324387 h 10285413"/>
              <a:gd name="connsiteX3666" fmla="*/ 9946348 w 16348919"/>
              <a:gd name="connsiteY3666" fmla="*/ 2314520 h 10285413"/>
              <a:gd name="connsiteX3667" fmla="*/ 9946348 w 16348919"/>
              <a:gd name="connsiteY3667" fmla="*/ 2334254 h 10285413"/>
              <a:gd name="connsiteX3668" fmla="*/ 9966085 w 16348919"/>
              <a:gd name="connsiteY3668" fmla="*/ 2353988 h 10285413"/>
              <a:gd name="connsiteX3669" fmla="*/ 9966085 w 16348919"/>
              <a:gd name="connsiteY3669" fmla="*/ 2334254 h 10285413"/>
              <a:gd name="connsiteX3670" fmla="*/ 9946348 w 16348919"/>
              <a:gd name="connsiteY3670" fmla="*/ 2314520 h 10285413"/>
              <a:gd name="connsiteX3671" fmla="*/ 9906878 w 16348919"/>
              <a:gd name="connsiteY3671" fmla="*/ 2314520 h 10285413"/>
              <a:gd name="connsiteX3672" fmla="*/ 9887145 w 16348919"/>
              <a:gd name="connsiteY3672" fmla="*/ 2373724 h 10285413"/>
              <a:gd name="connsiteX3673" fmla="*/ 9906878 w 16348919"/>
              <a:gd name="connsiteY3673" fmla="*/ 2353988 h 10285413"/>
              <a:gd name="connsiteX3674" fmla="*/ 9847674 w 16348919"/>
              <a:gd name="connsiteY3674" fmla="*/ 2314520 h 10285413"/>
              <a:gd name="connsiteX3675" fmla="*/ 9867411 w 16348919"/>
              <a:gd name="connsiteY3675" fmla="*/ 2334254 h 10285413"/>
              <a:gd name="connsiteX3676" fmla="*/ 9857543 w 16348919"/>
              <a:gd name="connsiteY3676" fmla="*/ 2314520 h 10285413"/>
              <a:gd name="connsiteX3677" fmla="*/ 9847674 w 16348919"/>
              <a:gd name="connsiteY3677" fmla="*/ 2314520 h 10285413"/>
              <a:gd name="connsiteX3678" fmla="*/ 9413508 w 16348919"/>
              <a:gd name="connsiteY3678" fmla="*/ 2314520 h 10285413"/>
              <a:gd name="connsiteX3679" fmla="*/ 9433245 w 16348919"/>
              <a:gd name="connsiteY3679" fmla="*/ 2314520 h 10285413"/>
              <a:gd name="connsiteX3680" fmla="*/ 9452978 w 16348919"/>
              <a:gd name="connsiteY3680" fmla="*/ 2314520 h 10285413"/>
              <a:gd name="connsiteX3681" fmla="*/ 9433245 w 16348919"/>
              <a:gd name="connsiteY3681" fmla="*/ 2334254 h 10285413"/>
              <a:gd name="connsiteX3682" fmla="*/ 9413508 w 16348919"/>
              <a:gd name="connsiteY3682" fmla="*/ 2314520 h 10285413"/>
              <a:gd name="connsiteX3683" fmla="*/ 9393774 w 16348919"/>
              <a:gd name="connsiteY3683" fmla="*/ 2314520 h 10285413"/>
              <a:gd name="connsiteX3684" fmla="*/ 9413508 w 16348919"/>
              <a:gd name="connsiteY3684" fmla="*/ 2334254 h 10285413"/>
              <a:gd name="connsiteX3685" fmla="*/ 9403643 w 16348919"/>
              <a:gd name="connsiteY3685" fmla="*/ 2334254 h 10285413"/>
              <a:gd name="connsiteX3686" fmla="*/ 9393774 w 16348919"/>
              <a:gd name="connsiteY3686" fmla="*/ 2314520 h 10285413"/>
              <a:gd name="connsiteX3687" fmla="*/ 9038548 w 16348919"/>
              <a:gd name="connsiteY3687" fmla="*/ 2314520 h 10285413"/>
              <a:gd name="connsiteX3688" fmla="*/ 9038548 w 16348919"/>
              <a:gd name="connsiteY3688" fmla="*/ 2334254 h 10285413"/>
              <a:gd name="connsiteX3689" fmla="*/ 9058283 w 16348919"/>
              <a:gd name="connsiteY3689" fmla="*/ 2353988 h 10285413"/>
              <a:gd name="connsiteX3690" fmla="*/ 9058283 w 16348919"/>
              <a:gd name="connsiteY3690" fmla="*/ 2334254 h 10285413"/>
              <a:gd name="connsiteX3691" fmla="*/ 9038548 w 16348919"/>
              <a:gd name="connsiteY3691" fmla="*/ 2314520 h 10285413"/>
              <a:gd name="connsiteX3692" fmla="*/ 8111009 w 16348919"/>
              <a:gd name="connsiteY3692" fmla="*/ 2314520 h 10285413"/>
              <a:gd name="connsiteX3693" fmla="*/ 8120877 w 16348919"/>
              <a:gd name="connsiteY3693" fmla="*/ 2334254 h 10285413"/>
              <a:gd name="connsiteX3694" fmla="*/ 8130746 w 16348919"/>
              <a:gd name="connsiteY3694" fmla="*/ 2353988 h 10285413"/>
              <a:gd name="connsiteX3695" fmla="*/ 8189949 w 16348919"/>
              <a:gd name="connsiteY3695" fmla="*/ 2353988 h 10285413"/>
              <a:gd name="connsiteX3696" fmla="*/ 8150479 w 16348919"/>
              <a:gd name="connsiteY3696" fmla="*/ 2334254 h 10285413"/>
              <a:gd name="connsiteX3697" fmla="*/ 8130746 w 16348919"/>
              <a:gd name="connsiteY3697" fmla="*/ 2314520 h 10285413"/>
              <a:gd name="connsiteX3698" fmla="*/ 8111009 w 16348919"/>
              <a:gd name="connsiteY3698" fmla="*/ 2314520 h 10285413"/>
              <a:gd name="connsiteX3699" fmla="*/ 2787543 w 16348919"/>
              <a:gd name="connsiteY3699" fmla="*/ 2304652 h 10285413"/>
              <a:gd name="connsiteX3700" fmla="*/ 2782611 w 16348919"/>
              <a:gd name="connsiteY3700" fmla="*/ 2314520 h 10285413"/>
              <a:gd name="connsiteX3701" fmla="*/ 2762875 w 16348919"/>
              <a:gd name="connsiteY3701" fmla="*/ 2314520 h 10285413"/>
              <a:gd name="connsiteX3702" fmla="*/ 2743140 w 16348919"/>
              <a:gd name="connsiteY3702" fmla="*/ 2314520 h 10285413"/>
              <a:gd name="connsiteX3703" fmla="*/ 2753008 w 16348919"/>
              <a:gd name="connsiteY3703" fmla="*/ 2334254 h 10285413"/>
              <a:gd name="connsiteX3704" fmla="*/ 2782611 w 16348919"/>
              <a:gd name="connsiteY3704" fmla="*/ 2334254 h 10285413"/>
              <a:gd name="connsiteX3705" fmla="*/ 2802345 w 16348919"/>
              <a:gd name="connsiteY3705" fmla="*/ 2314520 h 10285413"/>
              <a:gd name="connsiteX3706" fmla="*/ 2787543 w 16348919"/>
              <a:gd name="connsiteY3706" fmla="*/ 2304652 h 10285413"/>
              <a:gd name="connsiteX3707" fmla="*/ 8229420 w 16348919"/>
              <a:gd name="connsiteY3707" fmla="*/ 2294784 h 10285413"/>
              <a:gd name="connsiteX3708" fmla="*/ 8229420 w 16348919"/>
              <a:gd name="connsiteY3708" fmla="*/ 2334254 h 10285413"/>
              <a:gd name="connsiteX3709" fmla="*/ 8249153 w 16348919"/>
              <a:gd name="connsiteY3709" fmla="*/ 2314520 h 10285413"/>
              <a:gd name="connsiteX3710" fmla="*/ 8249153 w 16348919"/>
              <a:gd name="connsiteY3710" fmla="*/ 2294784 h 10285413"/>
              <a:gd name="connsiteX3711" fmla="*/ 7282147 w 16348919"/>
              <a:gd name="connsiteY3711" fmla="*/ 2294784 h 10285413"/>
              <a:gd name="connsiteX3712" fmla="*/ 7242679 w 16348919"/>
              <a:gd name="connsiteY3712" fmla="*/ 2314520 h 10285413"/>
              <a:gd name="connsiteX3713" fmla="*/ 7262414 w 16348919"/>
              <a:gd name="connsiteY3713" fmla="*/ 2314520 h 10285413"/>
              <a:gd name="connsiteX3714" fmla="*/ 7301883 w 16348919"/>
              <a:gd name="connsiteY3714" fmla="*/ 2314520 h 10285413"/>
              <a:gd name="connsiteX3715" fmla="*/ 7321617 w 16348919"/>
              <a:gd name="connsiteY3715" fmla="*/ 2324387 h 10285413"/>
              <a:gd name="connsiteX3716" fmla="*/ 7331485 w 16348919"/>
              <a:gd name="connsiteY3716" fmla="*/ 2324387 h 10285413"/>
              <a:gd name="connsiteX3717" fmla="*/ 7331485 w 16348919"/>
              <a:gd name="connsiteY3717" fmla="*/ 2304652 h 10285413"/>
              <a:gd name="connsiteX3718" fmla="*/ 7282147 w 16348919"/>
              <a:gd name="connsiteY3718" fmla="*/ 2294784 h 10285413"/>
              <a:gd name="connsiteX3719" fmla="*/ 7620109 w 16348919"/>
              <a:gd name="connsiteY3719" fmla="*/ 2284916 h 10285413"/>
              <a:gd name="connsiteX3720" fmla="*/ 7607773 w 16348919"/>
              <a:gd name="connsiteY3720" fmla="*/ 2294784 h 10285413"/>
              <a:gd name="connsiteX3721" fmla="*/ 7617642 w 16348919"/>
              <a:gd name="connsiteY3721" fmla="*/ 2314520 h 10285413"/>
              <a:gd name="connsiteX3722" fmla="*/ 7627507 w 16348919"/>
              <a:gd name="connsiteY3722" fmla="*/ 2304652 h 10285413"/>
              <a:gd name="connsiteX3723" fmla="*/ 7637375 w 16348919"/>
              <a:gd name="connsiteY3723" fmla="*/ 2294784 h 10285413"/>
              <a:gd name="connsiteX3724" fmla="*/ 7620109 w 16348919"/>
              <a:gd name="connsiteY3724" fmla="*/ 2284916 h 10285413"/>
              <a:gd name="connsiteX3725" fmla="*/ 9696859 w 16348919"/>
              <a:gd name="connsiteY3725" fmla="*/ 2281387 h 10285413"/>
              <a:gd name="connsiteX3726" fmla="*/ 9689797 w 16348919"/>
              <a:gd name="connsiteY3726" fmla="*/ 2284916 h 10285413"/>
              <a:gd name="connsiteX3727" fmla="*/ 9670063 w 16348919"/>
              <a:gd name="connsiteY3727" fmla="*/ 2294784 h 10285413"/>
              <a:gd name="connsiteX3728" fmla="*/ 9314835 w 16348919"/>
              <a:gd name="connsiteY3728" fmla="*/ 2275051 h 10285413"/>
              <a:gd name="connsiteX3729" fmla="*/ 9334571 w 16348919"/>
              <a:gd name="connsiteY3729" fmla="*/ 2294784 h 10285413"/>
              <a:gd name="connsiteX3730" fmla="*/ 9314835 w 16348919"/>
              <a:gd name="connsiteY3730" fmla="*/ 2314520 h 10285413"/>
              <a:gd name="connsiteX3731" fmla="*/ 9314835 w 16348919"/>
              <a:gd name="connsiteY3731" fmla="*/ 2294784 h 10285413"/>
              <a:gd name="connsiteX3732" fmla="*/ 9137222 w 16348919"/>
              <a:gd name="connsiteY3732" fmla="*/ 2275051 h 10285413"/>
              <a:gd name="connsiteX3733" fmla="*/ 9137222 w 16348919"/>
              <a:gd name="connsiteY3733" fmla="*/ 2294784 h 10285413"/>
              <a:gd name="connsiteX3734" fmla="*/ 9137222 w 16348919"/>
              <a:gd name="connsiteY3734" fmla="*/ 2314520 h 10285413"/>
              <a:gd name="connsiteX3735" fmla="*/ 9156956 w 16348919"/>
              <a:gd name="connsiteY3735" fmla="*/ 2334254 h 10285413"/>
              <a:gd name="connsiteX3736" fmla="*/ 9216160 w 16348919"/>
              <a:gd name="connsiteY3736" fmla="*/ 2353988 h 10285413"/>
              <a:gd name="connsiteX3737" fmla="*/ 9176693 w 16348919"/>
              <a:gd name="connsiteY3737" fmla="*/ 2314520 h 10285413"/>
              <a:gd name="connsiteX3738" fmla="*/ 9156956 w 16348919"/>
              <a:gd name="connsiteY3738" fmla="*/ 2294784 h 10285413"/>
              <a:gd name="connsiteX3739" fmla="*/ 9137222 w 16348919"/>
              <a:gd name="connsiteY3739" fmla="*/ 2275051 h 10285413"/>
              <a:gd name="connsiteX3740" fmla="*/ 9018812 w 16348919"/>
              <a:gd name="connsiteY3740" fmla="*/ 2275051 h 10285413"/>
              <a:gd name="connsiteX3741" fmla="*/ 9018812 w 16348919"/>
              <a:gd name="connsiteY3741" fmla="*/ 2294784 h 10285413"/>
              <a:gd name="connsiteX3742" fmla="*/ 9018812 w 16348919"/>
              <a:gd name="connsiteY3742" fmla="*/ 2314520 h 10285413"/>
              <a:gd name="connsiteX3743" fmla="*/ 9038548 w 16348919"/>
              <a:gd name="connsiteY3743" fmla="*/ 2294784 h 10285413"/>
              <a:gd name="connsiteX3744" fmla="*/ 9018812 w 16348919"/>
              <a:gd name="connsiteY3744" fmla="*/ 2275051 h 10285413"/>
              <a:gd name="connsiteX3745" fmla="*/ 7716316 w 16348919"/>
              <a:gd name="connsiteY3745" fmla="*/ 2275051 h 10285413"/>
              <a:gd name="connsiteX3746" fmla="*/ 7736049 w 16348919"/>
              <a:gd name="connsiteY3746" fmla="*/ 2294784 h 10285413"/>
              <a:gd name="connsiteX3747" fmla="*/ 7736049 w 16348919"/>
              <a:gd name="connsiteY3747" fmla="*/ 2275051 h 10285413"/>
              <a:gd name="connsiteX3748" fmla="*/ 7716316 w 16348919"/>
              <a:gd name="connsiteY3748" fmla="*/ 2275051 h 10285413"/>
              <a:gd name="connsiteX3749" fmla="*/ 2683937 w 16348919"/>
              <a:gd name="connsiteY3749" fmla="*/ 2275051 h 10285413"/>
              <a:gd name="connsiteX3750" fmla="*/ 2683937 w 16348919"/>
              <a:gd name="connsiteY3750" fmla="*/ 2294784 h 10285413"/>
              <a:gd name="connsiteX3751" fmla="*/ 2703671 w 16348919"/>
              <a:gd name="connsiteY3751" fmla="*/ 2294784 h 10285413"/>
              <a:gd name="connsiteX3752" fmla="*/ 2565527 w 16348919"/>
              <a:gd name="connsiteY3752" fmla="*/ 2275051 h 10285413"/>
              <a:gd name="connsiteX3753" fmla="*/ 2575393 w 16348919"/>
              <a:gd name="connsiteY3753" fmla="*/ 2294784 h 10285413"/>
              <a:gd name="connsiteX3754" fmla="*/ 2585263 w 16348919"/>
              <a:gd name="connsiteY3754" fmla="*/ 2294784 h 10285413"/>
              <a:gd name="connsiteX3755" fmla="*/ 2575393 w 16348919"/>
              <a:gd name="connsiteY3755" fmla="*/ 2284916 h 10285413"/>
              <a:gd name="connsiteX3756" fmla="*/ 2565527 w 16348919"/>
              <a:gd name="connsiteY3756" fmla="*/ 2275051 h 10285413"/>
              <a:gd name="connsiteX3757" fmla="*/ 2957755 w 16348919"/>
              <a:gd name="connsiteY3757" fmla="*/ 2260250 h 10285413"/>
              <a:gd name="connsiteX3758" fmla="*/ 2950357 w 16348919"/>
              <a:gd name="connsiteY3758" fmla="*/ 2265182 h 10285413"/>
              <a:gd name="connsiteX3759" fmla="*/ 2940489 w 16348919"/>
              <a:gd name="connsiteY3759" fmla="*/ 2275051 h 10285413"/>
              <a:gd name="connsiteX3760" fmla="*/ 2979959 w 16348919"/>
              <a:gd name="connsiteY3760" fmla="*/ 2275051 h 10285413"/>
              <a:gd name="connsiteX3761" fmla="*/ 2960225 w 16348919"/>
              <a:gd name="connsiteY3761" fmla="*/ 2265182 h 10285413"/>
              <a:gd name="connsiteX3762" fmla="*/ 2957755 w 16348919"/>
              <a:gd name="connsiteY3762" fmla="*/ 2260250 h 10285413"/>
              <a:gd name="connsiteX3763" fmla="*/ 7479495 w 16348919"/>
              <a:gd name="connsiteY3763" fmla="*/ 2255314 h 10285413"/>
              <a:gd name="connsiteX3764" fmla="*/ 7440027 w 16348919"/>
              <a:gd name="connsiteY3764" fmla="*/ 2275051 h 10285413"/>
              <a:gd name="connsiteX3765" fmla="*/ 7499231 w 16348919"/>
              <a:gd name="connsiteY3765" fmla="*/ 2294784 h 10285413"/>
              <a:gd name="connsiteX3766" fmla="*/ 7538701 w 16348919"/>
              <a:gd name="connsiteY3766" fmla="*/ 2275051 h 10285413"/>
              <a:gd name="connsiteX3767" fmla="*/ 7479495 w 16348919"/>
              <a:gd name="connsiteY3767" fmla="*/ 2255314 h 10285413"/>
              <a:gd name="connsiteX3768" fmla="*/ 2881284 w 16348919"/>
              <a:gd name="connsiteY3768" fmla="*/ 2255314 h 10285413"/>
              <a:gd name="connsiteX3769" fmla="*/ 2881284 w 16348919"/>
              <a:gd name="connsiteY3769" fmla="*/ 2275051 h 10285413"/>
              <a:gd name="connsiteX3770" fmla="*/ 2901019 w 16348919"/>
              <a:gd name="connsiteY3770" fmla="*/ 2255314 h 10285413"/>
              <a:gd name="connsiteX3771" fmla="*/ 2881284 w 16348919"/>
              <a:gd name="connsiteY3771" fmla="*/ 2255314 h 10285413"/>
              <a:gd name="connsiteX3772" fmla="*/ 10617333 w 16348919"/>
              <a:gd name="connsiteY3772" fmla="*/ 2235580 h 10285413"/>
              <a:gd name="connsiteX3773" fmla="*/ 10637069 w 16348919"/>
              <a:gd name="connsiteY3773" fmla="*/ 2275051 h 10285413"/>
              <a:gd name="connsiteX3774" fmla="*/ 10696273 w 16348919"/>
              <a:gd name="connsiteY3774" fmla="*/ 2275051 h 10285413"/>
              <a:gd name="connsiteX3775" fmla="*/ 10716008 w 16348919"/>
              <a:gd name="connsiteY3775" fmla="*/ 2294784 h 10285413"/>
              <a:gd name="connsiteX3776" fmla="*/ 10745609 w 16348919"/>
              <a:gd name="connsiteY3776" fmla="*/ 2304652 h 10285413"/>
              <a:gd name="connsiteX3777" fmla="*/ 10765345 w 16348919"/>
              <a:gd name="connsiteY3777" fmla="*/ 2294784 h 10285413"/>
              <a:gd name="connsiteX3778" fmla="*/ 10765345 w 16348919"/>
              <a:gd name="connsiteY3778" fmla="*/ 2284916 h 10285413"/>
              <a:gd name="connsiteX3779" fmla="*/ 10706139 w 16348919"/>
              <a:gd name="connsiteY3779" fmla="*/ 2265182 h 10285413"/>
              <a:gd name="connsiteX3780" fmla="*/ 10646935 w 16348919"/>
              <a:gd name="connsiteY3780" fmla="*/ 2245448 h 10285413"/>
              <a:gd name="connsiteX3781" fmla="*/ 10617333 w 16348919"/>
              <a:gd name="connsiteY3781" fmla="*/ 2235580 h 10285413"/>
              <a:gd name="connsiteX3782" fmla="*/ 9137222 w 16348919"/>
              <a:gd name="connsiteY3782" fmla="*/ 2235580 h 10285413"/>
              <a:gd name="connsiteX3783" fmla="*/ 9156956 w 16348919"/>
              <a:gd name="connsiteY3783" fmla="*/ 2255314 h 10285413"/>
              <a:gd name="connsiteX3784" fmla="*/ 9176693 w 16348919"/>
              <a:gd name="connsiteY3784" fmla="*/ 2255314 h 10285413"/>
              <a:gd name="connsiteX3785" fmla="*/ 9137222 w 16348919"/>
              <a:gd name="connsiteY3785" fmla="*/ 2235580 h 10285413"/>
              <a:gd name="connsiteX3786" fmla="*/ 8466238 w 16348919"/>
              <a:gd name="connsiteY3786" fmla="*/ 2235580 h 10285413"/>
              <a:gd name="connsiteX3787" fmla="*/ 8476104 w 16348919"/>
              <a:gd name="connsiteY3787" fmla="*/ 2245448 h 10285413"/>
              <a:gd name="connsiteX3788" fmla="*/ 8476104 w 16348919"/>
              <a:gd name="connsiteY3788" fmla="*/ 2265182 h 10285413"/>
              <a:gd name="connsiteX3789" fmla="*/ 8476104 w 16348919"/>
              <a:gd name="connsiteY3789" fmla="*/ 2284916 h 10285413"/>
              <a:gd name="connsiteX3790" fmla="*/ 8505708 w 16348919"/>
              <a:gd name="connsiteY3790" fmla="*/ 2314520 h 10285413"/>
              <a:gd name="connsiteX3791" fmla="*/ 8545176 w 16348919"/>
              <a:gd name="connsiteY3791" fmla="*/ 2344122 h 10285413"/>
              <a:gd name="connsiteX3792" fmla="*/ 8564912 w 16348919"/>
              <a:gd name="connsiteY3792" fmla="*/ 2373724 h 10285413"/>
              <a:gd name="connsiteX3793" fmla="*/ 8594514 w 16348919"/>
              <a:gd name="connsiteY3793" fmla="*/ 2373724 h 10285413"/>
              <a:gd name="connsiteX3794" fmla="*/ 8624116 w 16348919"/>
              <a:gd name="connsiteY3794" fmla="*/ 2373724 h 10285413"/>
              <a:gd name="connsiteX3795" fmla="*/ 8693188 w 16348919"/>
              <a:gd name="connsiteY3795" fmla="*/ 2344122 h 10285413"/>
              <a:gd name="connsiteX3796" fmla="*/ 8703056 w 16348919"/>
              <a:gd name="connsiteY3796" fmla="*/ 2334254 h 10285413"/>
              <a:gd name="connsiteX3797" fmla="*/ 8683320 w 16348919"/>
              <a:gd name="connsiteY3797" fmla="*/ 2334254 h 10285413"/>
              <a:gd name="connsiteX3798" fmla="*/ 8633984 w 16348919"/>
              <a:gd name="connsiteY3798" fmla="*/ 2344122 h 10285413"/>
              <a:gd name="connsiteX3799" fmla="*/ 8604382 w 16348919"/>
              <a:gd name="connsiteY3799" fmla="*/ 2334254 h 10285413"/>
              <a:gd name="connsiteX3800" fmla="*/ 8564912 w 16348919"/>
              <a:gd name="connsiteY3800" fmla="*/ 2294784 h 10285413"/>
              <a:gd name="connsiteX3801" fmla="*/ 8545176 w 16348919"/>
              <a:gd name="connsiteY3801" fmla="*/ 2275051 h 10285413"/>
              <a:gd name="connsiteX3802" fmla="*/ 8505708 w 16348919"/>
              <a:gd name="connsiteY3802" fmla="*/ 2255314 h 10285413"/>
              <a:gd name="connsiteX3803" fmla="*/ 8466238 w 16348919"/>
              <a:gd name="connsiteY3803" fmla="*/ 2235580 h 10285413"/>
              <a:gd name="connsiteX3804" fmla="*/ 8229420 w 16348919"/>
              <a:gd name="connsiteY3804" fmla="*/ 2235580 h 10285413"/>
              <a:gd name="connsiteX3805" fmla="*/ 8189949 w 16348919"/>
              <a:gd name="connsiteY3805" fmla="*/ 2245448 h 10285413"/>
              <a:gd name="connsiteX3806" fmla="*/ 8189949 w 16348919"/>
              <a:gd name="connsiteY3806" fmla="*/ 2275051 h 10285413"/>
              <a:gd name="connsiteX3807" fmla="*/ 8229420 w 16348919"/>
              <a:gd name="connsiteY3807" fmla="*/ 2255314 h 10285413"/>
              <a:gd name="connsiteX3808" fmla="*/ 7637375 w 16348919"/>
              <a:gd name="connsiteY3808" fmla="*/ 2235580 h 10285413"/>
              <a:gd name="connsiteX3809" fmla="*/ 7657109 w 16348919"/>
              <a:gd name="connsiteY3809" fmla="*/ 2255314 h 10285413"/>
              <a:gd name="connsiteX3810" fmla="*/ 7676843 w 16348919"/>
              <a:gd name="connsiteY3810" fmla="*/ 2235580 h 10285413"/>
              <a:gd name="connsiteX3811" fmla="*/ 5466546 w 16348919"/>
              <a:gd name="connsiteY3811" fmla="*/ 2235580 h 10285413"/>
              <a:gd name="connsiteX3812" fmla="*/ 5446812 w 16348919"/>
              <a:gd name="connsiteY3812" fmla="*/ 2255314 h 10285413"/>
              <a:gd name="connsiteX3813" fmla="*/ 5446812 w 16348919"/>
              <a:gd name="connsiteY3813" fmla="*/ 2275051 h 10285413"/>
              <a:gd name="connsiteX3814" fmla="*/ 5466546 w 16348919"/>
              <a:gd name="connsiteY3814" fmla="*/ 2294784 h 10285413"/>
              <a:gd name="connsiteX3815" fmla="*/ 5476414 w 16348919"/>
              <a:gd name="connsiteY3815" fmla="*/ 2275051 h 10285413"/>
              <a:gd name="connsiteX3816" fmla="*/ 5506016 w 16348919"/>
              <a:gd name="connsiteY3816" fmla="*/ 2275051 h 10285413"/>
              <a:gd name="connsiteX3817" fmla="*/ 5525750 w 16348919"/>
              <a:gd name="connsiteY3817" fmla="*/ 2265182 h 10285413"/>
              <a:gd name="connsiteX3818" fmla="*/ 5506016 w 16348919"/>
              <a:gd name="connsiteY3818" fmla="*/ 2255314 h 10285413"/>
              <a:gd name="connsiteX3819" fmla="*/ 5466546 w 16348919"/>
              <a:gd name="connsiteY3819" fmla="*/ 2255314 h 10285413"/>
              <a:gd name="connsiteX3820" fmla="*/ 8703056 w 16348919"/>
              <a:gd name="connsiteY3820" fmla="*/ 2215843 h 10285413"/>
              <a:gd name="connsiteX3821" fmla="*/ 8703056 w 16348919"/>
              <a:gd name="connsiteY3821" fmla="*/ 2235580 h 10285413"/>
              <a:gd name="connsiteX3822" fmla="*/ 8722790 w 16348919"/>
              <a:gd name="connsiteY3822" fmla="*/ 2255314 h 10285413"/>
              <a:gd name="connsiteX3823" fmla="*/ 7928463 w 16348919"/>
              <a:gd name="connsiteY3823" fmla="*/ 2205978 h 10285413"/>
              <a:gd name="connsiteX3824" fmla="*/ 7913661 w 16348919"/>
              <a:gd name="connsiteY3824" fmla="*/ 2215843 h 10285413"/>
              <a:gd name="connsiteX3825" fmla="*/ 7913661 w 16348919"/>
              <a:gd name="connsiteY3825" fmla="*/ 2255314 h 10285413"/>
              <a:gd name="connsiteX3826" fmla="*/ 7943263 w 16348919"/>
              <a:gd name="connsiteY3826" fmla="*/ 2275051 h 10285413"/>
              <a:gd name="connsiteX3827" fmla="*/ 7953131 w 16348919"/>
              <a:gd name="connsiteY3827" fmla="*/ 2275051 h 10285413"/>
              <a:gd name="connsiteX3828" fmla="*/ 7972868 w 16348919"/>
              <a:gd name="connsiteY3828" fmla="*/ 2275051 h 10285413"/>
              <a:gd name="connsiteX3829" fmla="*/ 8002470 w 16348919"/>
              <a:gd name="connsiteY3829" fmla="*/ 2275051 h 10285413"/>
              <a:gd name="connsiteX3830" fmla="*/ 8012335 w 16348919"/>
              <a:gd name="connsiteY3830" fmla="*/ 2294784 h 10285413"/>
              <a:gd name="connsiteX3831" fmla="*/ 8032072 w 16348919"/>
              <a:gd name="connsiteY3831" fmla="*/ 2294784 h 10285413"/>
              <a:gd name="connsiteX3832" fmla="*/ 8012335 w 16348919"/>
              <a:gd name="connsiteY3832" fmla="*/ 2255314 h 10285413"/>
              <a:gd name="connsiteX3833" fmla="*/ 8032072 w 16348919"/>
              <a:gd name="connsiteY3833" fmla="*/ 2235580 h 10285413"/>
              <a:gd name="connsiteX3834" fmla="*/ 8032072 w 16348919"/>
              <a:gd name="connsiteY3834" fmla="*/ 2215843 h 10285413"/>
              <a:gd name="connsiteX3835" fmla="*/ 7992601 w 16348919"/>
              <a:gd name="connsiteY3835" fmla="*/ 2215843 h 10285413"/>
              <a:gd name="connsiteX3836" fmla="*/ 7972868 w 16348919"/>
              <a:gd name="connsiteY3836" fmla="*/ 2235580 h 10285413"/>
              <a:gd name="connsiteX3837" fmla="*/ 7992601 w 16348919"/>
              <a:gd name="connsiteY3837" fmla="*/ 2235580 h 10285413"/>
              <a:gd name="connsiteX3838" fmla="*/ 7953131 w 16348919"/>
              <a:gd name="connsiteY3838" fmla="*/ 2245448 h 10285413"/>
              <a:gd name="connsiteX3839" fmla="*/ 7933397 w 16348919"/>
              <a:gd name="connsiteY3839" fmla="*/ 2215843 h 10285413"/>
              <a:gd name="connsiteX3840" fmla="*/ 7928463 w 16348919"/>
              <a:gd name="connsiteY3840" fmla="*/ 2205978 h 10285413"/>
              <a:gd name="connsiteX3841" fmla="*/ 9492448 w 16348919"/>
              <a:gd name="connsiteY3841" fmla="*/ 2196110 h 10285413"/>
              <a:gd name="connsiteX3842" fmla="*/ 9512182 w 16348919"/>
              <a:gd name="connsiteY3842" fmla="*/ 2215843 h 10285413"/>
              <a:gd name="connsiteX3843" fmla="*/ 9512182 w 16348919"/>
              <a:gd name="connsiteY3843" fmla="*/ 2255314 h 10285413"/>
              <a:gd name="connsiteX3844" fmla="*/ 9522050 w 16348919"/>
              <a:gd name="connsiteY3844" fmla="*/ 2265182 h 10285413"/>
              <a:gd name="connsiteX3845" fmla="*/ 9531919 w 16348919"/>
              <a:gd name="connsiteY3845" fmla="*/ 2275051 h 10285413"/>
              <a:gd name="connsiteX3846" fmla="*/ 9531919 w 16348919"/>
              <a:gd name="connsiteY3846" fmla="*/ 2255314 h 10285413"/>
              <a:gd name="connsiteX3847" fmla="*/ 9551652 w 16348919"/>
              <a:gd name="connsiteY3847" fmla="*/ 2255314 h 10285413"/>
              <a:gd name="connsiteX3848" fmla="*/ 9581254 w 16348919"/>
              <a:gd name="connsiteY3848" fmla="*/ 2284916 h 10285413"/>
              <a:gd name="connsiteX3849" fmla="*/ 9591122 w 16348919"/>
              <a:gd name="connsiteY3849" fmla="*/ 2294784 h 10285413"/>
              <a:gd name="connsiteX3850" fmla="*/ 9610856 w 16348919"/>
              <a:gd name="connsiteY3850" fmla="*/ 2294784 h 10285413"/>
              <a:gd name="connsiteX3851" fmla="*/ 9620724 w 16348919"/>
              <a:gd name="connsiteY3851" fmla="*/ 2304652 h 10285413"/>
              <a:gd name="connsiteX3852" fmla="*/ 9630593 w 16348919"/>
              <a:gd name="connsiteY3852" fmla="*/ 2314520 h 10285413"/>
              <a:gd name="connsiteX3853" fmla="*/ 9670063 w 16348919"/>
              <a:gd name="connsiteY3853" fmla="*/ 2334254 h 10285413"/>
              <a:gd name="connsiteX3854" fmla="*/ 9650326 w 16348919"/>
              <a:gd name="connsiteY3854" fmla="*/ 2294784 h 10285413"/>
              <a:gd name="connsiteX3855" fmla="*/ 9610856 w 16348919"/>
              <a:gd name="connsiteY3855" fmla="*/ 2265182 h 10285413"/>
              <a:gd name="connsiteX3856" fmla="*/ 9561521 w 16348919"/>
              <a:gd name="connsiteY3856" fmla="*/ 2245448 h 10285413"/>
              <a:gd name="connsiteX3857" fmla="*/ 9531919 w 16348919"/>
              <a:gd name="connsiteY3857" fmla="*/ 2235580 h 10285413"/>
              <a:gd name="connsiteX3858" fmla="*/ 9522050 w 16348919"/>
              <a:gd name="connsiteY3858" fmla="*/ 2225712 h 10285413"/>
              <a:gd name="connsiteX3859" fmla="*/ 9512182 w 16348919"/>
              <a:gd name="connsiteY3859" fmla="*/ 2205978 h 10285413"/>
              <a:gd name="connsiteX3860" fmla="*/ 9512182 w 16348919"/>
              <a:gd name="connsiteY3860" fmla="*/ 2196110 h 10285413"/>
              <a:gd name="connsiteX3861" fmla="*/ 9492448 w 16348919"/>
              <a:gd name="connsiteY3861" fmla="*/ 2196110 h 10285413"/>
              <a:gd name="connsiteX3862" fmla="*/ 9078016 w 16348919"/>
              <a:gd name="connsiteY3862" fmla="*/ 2196110 h 10285413"/>
              <a:gd name="connsiteX3863" fmla="*/ 9078016 w 16348919"/>
              <a:gd name="connsiteY3863" fmla="*/ 2215843 h 10285413"/>
              <a:gd name="connsiteX3864" fmla="*/ 9117486 w 16348919"/>
              <a:gd name="connsiteY3864" fmla="*/ 2235580 h 10285413"/>
              <a:gd name="connsiteX3865" fmla="*/ 9097752 w 16348919"/>
              <a:gd name="connsiteY3865" fmla="*/ 2215843 h 10285413"/>
              <a:gd name="connsiteX3866" fmla="*/ 9087884 w 16348919"/>
              <a:gd name="connsiteY3866" fmla="*/ 2205978 h 10285413"/>
              <a:gd name="connsiteX3867" fmla="*/ 9078016 w 16348919"/>
              <a:gd name="connsiteY3867" fmla="*/ 2196110 h 10285413"/>
              <a:gd name="connsiteX3868" fmla="*/ 2506323 w 16348919"/>
              <a:gd name="connsiteY3868" fmla="*/ 2196110 h 10285413"/>
              <a:gd name="connsiteX3869" fmla="*/ 2496455 w 16348919"/>
              <a:gd name="connsiteY3869" fmla="*/ 2215843 h 10285413"/>
              <a:gd name="connsiteX3870" fmla="*/ 2516191 w 16348919"/>
              <a:gd name="connsiteY3870" fmla="*/ 2235580 h 10285413"/>
              <a:gd name="connsiteX3871" fmla="*/ 2526059 w 16348919"/>
              <a:gd name="connsiteY3871" fmla="*/ 2225712 h 10285413"/>
              <a:gd name="connsiteX3872" fmla="*/ 2526059 w 16348919"/>
              <a:gd name="connsiteY3872" fmla="*/ 2215843 h 10285413"/>
              <a:gd name="connsiteX3873" fmla="*/ 9857543 w 16348919"/>
              <a:gd name="connsiteY3873" fmla="*/ 2189944 h 10285413"/>
              <a:gd name="connsiteX3874" fmla="*/ 9847674 w 16348919"/>
              <a:gd name="connsiteY3874" fmla="*/ 2196110 h 10285413"/>
              <a:gd name="connsiteX3875" fmla="*/ 9827941 w 16348919"/>
              <a:gd name="connsiteY3875" fmla="*/ 2196110 h 10285413"/>
              <a:gd name="connsiteX3876" fmla="*/ 9768737 w 16348919"/>
              <a:gd name="connsiteY3876" fmla="*/ 2196110 h 10285413"/>
              <a:gd name="connsiteX3877" fmla="*/ 9758869 w 16348919"/>
              <a:gd name="connsiteY3877" fmla="*/ 2225712 h 10285413"/>
              <a:gd name="connsiteX3878" fmla="*/ 9788471 w 16348919"/>
              <a:gd name="connsiteY3878" fmla="*/ 2235580 h 10285413"/>
              <a:gd name="connsiteX3879" fmla="*/ 9808204 w 16348919"/>
              <a:gd name="connsiteY3879" fmla="*/ 2235580 h 10285413"/>
              <a:gd name="connsiteX3880" fmla="*/ 9827941 w 16348919"/>
              <a:gd name="connsiteY3880" fmla="*/ 2275051 h 10285413"/>
              <a:gd name="connsiteX3881" fmla="*/ 9867411 w 16348919"/>
              <a:gd name="connsiteY3881" fmla="*/ 2275051 h 10285413"/>
              <a:gd name="connsiteX3882" fmla="*/ 9887145 w 16348919"/>
              <a:gd name="connsiteY3882" fmla="*/ 2275051 h 10285413"/>
              <a:gd name="connsiteX3883" fmla="*/ 9887145 w 16348919"/>
              <a:gd name="connsiteY3883" fmla="*/ 2255314 h 10285413"/>
              <a:gd name="connsiteX3884" fmla="*/ 9887145 w 16348919"/>
              <a:gd name="connsiteY3884" fmla="*/ 2215843 h 10285413"/>
              <a:gd name="connsiteX3885" fmla="*/ 9857543 w 16348919"/>
              <a:gd name="connsiteY3885" fmla="*/ 2189944 h 10285413"/>
              <a:gd name="connsiteX3886" fmla="*/ 7874194 w 16348919"/>
              <a:gd name="connsiteY3886" fmla="*/ 2176376 h 10285413"/>
              <a:gd name="connsiteX3887" fmla="*/ 7874194 w 16348919"/>
              <a:gd name="connsiteY3887" fmla="*/ 2196110 h 10285413"/>
              <a:gd name="connsiteX3888" fmla="*/ 7893927 w 16348919"/>
              <a:gd name="connsiteY3888" fmla="*/ 2196110 h 10285413"/>
              <a:gd name="connsiteX3889" fmla="*/ 7874194 w 16348919"/>
              <a:gd name="connsiteY3889" fmla="*/ 2176376 h 10285413"/>
              <a:gd name="connsiteX3890" fmla="*/ 5367872 w 16348919"/>
              <a:gd name="connsiteY3890" fmla="*/ 2176376 h 10285413"/>
              <a:gd name="connsiteX3891" fmla="*/ 5387607 w 16348919"/>
              <a:gd name="connsiteY3891" fmla="*/ 2196110 h 10285413"/>
              <a:gd name="connsiteX3892" fmla="*/ 5407342 w 16348919"/>
              <a:gd name="connsiteY3892" fmla="*/ 2196110 h 10285413"/>
              <a:gd name="connsiteX3893" fmla="*/ 5407342 w 16348919"/>
              <a:gd name="connsiteY3893" fmla="*/ 2215843 h 10285413"/>
              <a:gd name="connsiteX3894" fmla="*/ 5407342 w 16348919"/>
              <a:gd name="connsiteY3894" fmla="*/ 2235580 h 10285413"/>
              <a:gd name="connsiteX3895" fmla="*/ 5427075 w 16348919"/>
              <a:gd name="connsiteY3895" fmla="*/ 2215843 h 10285413"/>
              <a:gd name="connsiteX3896" fmla="*/ 5427075 w 16348919"/>
              <a:gd name="connsiteY3896" fmla="*/ 2196110 h 10285413"/>
              <a:gd name="connsiteX3897" fmla="*/ 2328711 w 16348919"/>
              <a:gd name="connsiteY3897" fmla="*/ 2176376 h 10285413"/>
              <a:gd name="connsiteX3898" fmla="*/ 2368179 w 16348919"/>
              <a:gd name="connsiteY3898" fmla="*/ 2176376 h 10285413"/>
              <a:gd name="connsiteX3899" fmla="*/ 2407649 w 16348919"/>
              <a:gd name="connsiteY3899" fmla="*/ 2196110 h 10285413"/>
              <a:gd name="connsiteX3900" fmla="*/ 2407649 w 16348919"/>
              <a:gd name="connsiteY3900" fmla="*/ 2215843 h 10285413"/>
              <a:gd name="connsiteX3901" fmla="*/ 2358312 w 16348919"/>
              <a:gd name="connsiteY3901" fmla="*/ 2196110 h 10285413"/>
              <a:gd name="connsiteX3902" fmla="*/ 2328711 w 16348919"/>
              <a:gd name="connsiteY3902" fmla="*/ 2176376 h 10285413"/>
              <a:gd name="connsiteX3903" fmla="*/ 8229420 w 16348919"/>
              <a:gd name="connsiteY3903" fmla="*/ 2156640 h 10285413"/>
              <a:gd name="connsiteX3904" fmla="*/ 8209683 w 16348919"/>
              <a:gd name="connsiteY3904" fmla="*/ 2176376 h 10285413"/>
              <a:gd name="connsiteX3905" fmla="*/ 8209683 w 16348919"/>
              <a:gd name="connsiteY3905" fmla="*/ 2196110 h 10285413"/>
              <a:gd name="connsiteX3906" fmla="*/ 8229420 w 16348919"/>
              <a:gd name="connsiteY3906" fmla="*/ 2186243 h 10285413"/>
              <a:gd name="connsiteX3907" fmla="*/ 8229420 w 16348919"/>
              <a:gd name="connsiteY3907" fmla="*/ 2176376 h 10285413"/>
              <a:gd name="connsiteX3908" fmla="*/ 7637375 w 16348919"/>
              <a:gd name="connsiteY3908" fmla="*/ 2156640 h 10285413"/>
              <a:gd name="connsiteX3909" fmla="*/ 7627507 w 16348919"/>
              <a:gd name="connsiteY3909" fmla="*/ 2166508 h 10285413"/>
              <a:gd name="connsiteX3910" fmla="*/ 7637375 w 16348919"/>
              <a:gd name="connsiteY3910" fmla="*/ 2176376 h 10285413"/>
              <a:gd name="connsiteX3911" fmla="*/ 7657109 w 16348919"/>
              <a:gd name="connsiteY3911" fmla="*/ 2156640 h 10285413"/>
              <a:gd name="connsiteX3912" fmla="*/ 5288934 w 16348919"/>
              <a:gd name="connsiteY3912" fmla="*/ 2156640 h 10285413"/>
              <a:gd name="connsiteX3913" fmla="*/ 5298800 w 16348919"/>
              <a:gd name="connsiteY3913" fmla="*/ 2176376 h 10285413"/>
              <a:gd name="connsiteX3914" fmla="*/ 5308668 w 16348919"/>
              <a:gd name="connsiteY3914" fmla="*/ 2176376 h 10285413"/>
              <a:gd name="connsiteX3915" fmla="*/ 5308668 w 16348919"/>
              <a:gd name="connsiteY3915" fmla="*/ 2156640 h 10285413"/>
              <a:gd name="connsiteX3916" fmla="*/ 5288934 w 16348919"/>
              <a:gd name="connsiteY3916" fmla="*/ 2156640 h 10285413"/>
              <a:gd name="connsiteX3917" fmla="*/ 8352763 w 16348919"/>
              <a:gd name="connsiteY3917" fmla="*/ 2144305 h 10285413"/>
              <a:gd name="connsiteX3918" fmla="*/ 8347827 w 16348919"/>
              <a:gd name="connsiteY3918" fmla="*/ 2156640 h 10285413"/>
              <a:gd name="connsiteX3919" fmla="*/ 8377429 w 16348919"/>
              <a:gd name="connsiteY3919" fmla="*/ 2176376 h 10285413"/>
              <a:gd name="connsiteX3920" fmla="*/ 8426768 w 16348919"/>
              <a:gd name="connsiteY3920" fmla="*/ 2196110 h 10285413"/>
              <a:gd name="connsiteX3921" fmla="*/ 8407035 w 16348919"/>
              <a:gd name="connsiteY3921" fmla="*/ 2176376 h 10285413"/>
              <a:gd name="connsiteX3922" fmla="*/ 8397167 w 16348919"/>
              <a:gd name="connsiteY3922" fmla="*/ 2166508 h 10285413"/>
              <a:gd name="connsiteX3923" fmla="*/ 8387297 w 16348919"/>
              <a:gd name="connsiteY3923" fmla="*/ 2156640 h 10285413"/>
              <a:gd name="connsiteX3924" fmla="*/ 8367564 w 16348919"/>
              <a:gd name="connsiteY3924" fmla="*/ 2146774 h 10285413"/>
              <a:gd name="connsiteX3925" fmla="*/ 8352763 w 16348919"/>
              <a:gd name="connsiteY3925" fmla="*/ 2144305 h 10285413"/>
              <a:gd name="connsiteX3926" fmla="*/ 7992601 w 16348919"/>
              <a:gd name="connsiteY3926" fmla="*/ 2136907 h 10285413"/>
              <a:gd name="connsiteX3927" fmla="*/ 7953131 w 16348919"/>
              <a:gd name="connsiteY3927" fmla="*/ 2156640 h 10285413"/>
              <a:gd name="connsiteX3928" fmla="*/ 7972868 w 16348919"/>
              <a:gd name="connsiteY3928" fmla="*/ 2156640 h 10285413"/>
              <a:gd name="connsiteX3929" fmla="*/ 2249770 w 16348919"/>
              <a:gd name="connsiteY3929" fmla="*/ 2136907 h 10285413"/>
              <a:gd name="connsiteX3930" fmla="*/ 2269505 w 16348919"/>
              <a:gd name="connsiteY3930" fmla="*/ 2136907 h 10285413"/>
              <a:gd name="connsiteX3931" fmla="*/ 2249770 w 16348919"/>
              <a:gd name="connsiteY3931" fmla="*/ 2156640 h 10285413"/>
              <a:gd name="connsiteX3932" fmla="*/ 9026214 w 16348919"/>
              <a:gd name="connsiteY3932" fmla="*/ 2124571 h 10285413"/>
              <a:gd name="connsiteX3933" fmla="*/ 9018812 w 16348919"/>
              <a:gd name="connsiteY3933" fmla="*/ 2136907 h 10285413"/>
              <a:gd name="connsiteX3934" fmla="*/ 9048415 w 16348919"/>
              <a:gd name="connsiteY3934" fmla="*/ 2166508 h 10285413"/>
              <a:gd name="connsiteX3935" fmla="*/ 9117486 w 16348919"/>
              <a:gd name="connsiteY3935" fmla="*/ 2205978 h 10285413"/>
              <a:gd name="connsiteX3936" fmla="*/ 9156956 w 16348919"/>
              <a:gd name="connsiteY3936" fmla="*/ 2215843 h 10285413"/>
              <a:gd name="connsiteX3937" fmla="*/ 9176693 w 16348919"/>
              <a:gd name="connsiteY3937" fmla="*/ 2215843 h 10285413"/>
              <a:gd name="connsiteX3938" fmla="*/ 9196426 w 16348919"/>
              <a:gd name="connsiteY3938" fmla="*/ 2235580 h 10285413"/>
              <a:gd name="connsiteX3939" fmla="*/ 9196426 w 16348919"/>
              <a:gd name="connsiteY3939" fmla="*/ 2255314 h 10285413"/>
              <a:gd name="connsiteX3940" fmla="*/ 9216160 w 16348919"/>
              <a:gd name="connsiteY3940" fmla="*/ 2255314 h 10285413"/>
              <a:gd name="connsiteX3941" fmla="*/ 9216160 w 16348919"/>
              <a:gd name="connsiteY3941" fmla="*/ 2275051 h 10285413"/>
              <a:gd name="connsiteX3942" fmla="*/ 9196426 w 16348919"/>
              <a:gd name="connsiteY3942" fmla="*/ 2275051 h 10285413"/>
              <a:gd name="connsiteX3943" fmla="*/ 9206292 w 16348919"/>
              <a:gd name="connsiteY3943" fmla="*/ 2294784 h 10285413"/>
              <a:gd name="connsiteX3944" fmla="*/ 9226028 w 16348919"/>
              <a:gd name="connsiteY3944" fmla="*/ 2294784 h 10285413"/>
              <a:gd name="connsiteX3945" fmla="*/ 9255630 w 16348919"/>
              <a:gd name="connsiteY3945" fmla="*/ 2304652 h 10285413"/>
              <a:gd name="connsiteX3946" fmla="*/ 9304969 w 16348919"/>
              <a:gd name="connsiteY3946" fmla="*/ 2324387 h 10285413"/>
              <a:gd name="connsiteX3947" fmla="*/ 9334571 w 16348919"/>
              <a:gd name="connsiteY3947" fmla="*/ 2334254 h 10285413"/>
              <a:gd name="connsiteX3948" fmla="*/ 9452978 w 16348919"/>
              <a:gd name="connsiteY3948" fmla="*/ 2373724 h 10285413"/>
              <a:gd name="connsiteX3949" fmla="*/ 9571387 w 16348919"/>
              <a:gd name="connsiteY3949" fmla="*/ 2413195 h 10285413"/>
              <a:gd name="connsiteX3950" fmla="*/ 9591122 w 16348919"/>
              <a:gd name="connsiteY3950" fmla="*/ 2423060 h 10285413"/>
              <a:gd name="connsiteX3951" fmla="*/ 9610856 w 16348919"/>
              <a:gd name="connsiteY3951" fmla="*/ 2432928 h 10285413"/>
              <a:gd name="connsiteX3952" fmla="*/ 9591122 w 16348919"/>
              <a:gd name="connsiteY3952" fmla="*/ 2403326 h 10285413"/>
              <a:gd name="connsiteX3953" fmla="*/ 9561521 w 16348919"/>
              <a:gd name="connsiteY3953" fmla="*/ 2383590 h 10285413"/>
              <a:gd name="connsiteX3954" fmla="*/ 9551652 w 16348919"/>
              <a:gd name="connsiteY3954" fmla="*/ 2373724 h 10285413"/>
              <a:gd name="connsiteX3955" fmla="*/ 9610856 w 16348919"/>
              <a:gd name="connsiteY3955" fmla="*/ 2393458 h 10285413"/>
              <a:gd name="connsiteX3956" fmla="*/ 9650326 w 16348919"/>
              <a:gd name="connsiteY3956" fmla="*/ 2442796 h 10285413"/>
              <a:gd name="connsiteX3957" fmla="*/ 9679928 w 16348919"/>
              <a:gd name="connsiteY3957" fmla="*/ 2472398 h 10285413"/>
              <a:gd name="connsiteX3958" fmla="*/ 9719398 w 16348919"/>
              <a:gd name="connsiteY3958" fmla="*/ 2482264 h 10285413"/>
              <a:gd name="connsiteX3959" fmla="*/ 9729267 w 16348919"/>
              <a:gd name="connsiteY3959" fmla="*/ 2472398 h 10285413"/>
              <a:gd name="connsiteX3960" fmla="*/ 9749000 w 16348919"/>
              <a:gd name="connsiteY3960" fmla="*/ 2492132 h 10285413"/>
              <a:gd name="connsiteX3961" fmla="*/ 9808204 w 16348919"/>
              <a:gd name="connsiteY3961" fmla="*/ 2531602 h 10285413"/>
              <a:gd name="connsiteX3962" fmla="*/ 9689797 w 16348919"/>
              <a:gd name="connsiteY3962" fmla="*/ 2511868 h 10285413"/>
              <a:gd name="connsiteX3963" fmla="*/ 9571387 w 16348919"/>
              <a:gd name="connsiteY3963" fmla="*/ 2452662 h 10285413"/>
              <a:gd name="connsiteX3964" fmla="*/ 9452978 w 16348919"/>
              <a:gd name="connsiteY3964" fmla="*/ 2413195 h 10285413"/>
              <a:gd name="connsiteX3965" fmla="*/ 9472712 w 16348919"/>
              <a:gd name="connsiteY3965" fmla="*/ 2432928 h 10285413"/>
              <a:gd name="connsiteX3966" fmla="*/ 9492448 w 16348919"/>
              <a:gd name="connsiteY3966" fmla="*/ 2432928 h 10285413"/>
              <a:gd name="connsiteX3967" fmla="*/ 9591122 w 16348919"/>
              <a:gd name="connsiteY3967" fmla="*/ 2492132 h 10285413"/>
              <a:gd name="connsiteX3968" fmla="*/ 9600991 w 16348919"/>
              <a:gd name="connsiteY3968" fmla="*/ 2502000 h 10285413"/>
              <a:gd name="connsiteX3969" fmla="*/ 9610856 w 16348919"/>
              <a:gd name="connsiteY3969" fmla="*/ 2511868 h 10285413"/>
              <a:gd name="connsiteX3970" fmla="*/ 9630593 w 16348919"/>
              <a:gd name="connsiteY3970" fmla="*/ 2531602 h 10285413"/>
              <a:gd name="connsiteX3971" fmla="*/ 9650326 w 16348919"/>
              <a:gd name="connsiteY3971" fmla="*/ 2551336 h 10285413"/>
              <a:gd name="connsiteX3972" fmla="*/ 9630593 w 16348919"/>
              <a:gd name="connsiteY3972" fmla="*/ 2551336 h 10285413"/>
              <a:gd name="connsiteX3973" fmla="*/ 9600991 w 16348919"/>
              <a:gd name="connsiteY3973" fmla="*/ 2541470 h 10285413"/>
              <a:gd name="connsiteX3974" fmla="*/ 9551652 w 16348919"/>
              <a:gd name="connsiteY3974" fmla="*/ 2511868 h 10285413"/>
              <a:gd name="connsiteX3975" fmla="*/ 9522050 w 16348919"/>
              <a:gd name="connsiteY3975" fmla="*/ 2511868 h 10285413"/>
              <a:gd name="connsiteX3976" fmla="*/ 9512182 w 16348919"/>
              <a:gd name="connsiteY3976" fmla="*/ 2531602 h 10285413"/>
              <a:gd name="connsiteX3977" fmla="*/ 9531919 w 16348919"/>
              <a:gd name="connsiteY3977" fmla="*/ 2531602 h 10285413"/>
              <a:gd name="connsiteX3978" fmla="*/ 9571387 w 16348919"/>
              <a:gd name="connsiteY3978" fmla="*/ 2551336 h 10285413"/>
              <a:gd name="connsiteX3979" fmla="*/ 9610856 w 16348919"/>
              <a:gd name="connsiteY3979" fmla="*/ 2571072 h 10285413"/>
              <a:gd name="connsiteX3980" fmla="*/ 9640458 w 16348919"/>
              <a:gd name="connsiteY3980" fmla="*/ 2571072 h 10285413"/>
              <a:gd name="connsiteX3981" fmla="*/ 9650326 w 16348919"/>
              <a:gd name="connsiteY3981" fmla="*/ 2590806 h 10285413"/>
              <a:gd name="connsiteX3982" fmla="*/ 9709530 w 16348919"/>
              <a:gd name="connsiteY3982" fmla="*/ 2571072 h 10285413"/>
              <a:gd name="connsiteX3983" fmla="*/ 9709530 w 16348919"/>
              <a:gd name="connsiteY3983" fmla="*/ 2590806 h 10285413"/>
              <a:gd name="connsiteX3984" fmla="*/ 9729267 w 16348919"/>
              <a:gd name="connsiteY3984" fmla="*/ 2590806 h 10285413"/>
              <a:gd name="connsiteX3985" fmla="*/ 9709530 w 16348919"/>
              <a:gd name="connsiteY3985" fmla="*/ 2610542 h 10285413"/>
              <a:gd name="connsiteX3986" fmla="*/ 9689797 w 16348919"/>
              <a:gd name="connsiteY3986" fmla="*/ 2610542 h 10285413"/>
              <a:gd name="connsiteX3987" fmla="*/ 9709530 w 16348919"/>
              <a:gd name="connsiteY3987" fmla="*/ 2630276 h 10285413"/>
              <a:gd name="connsiteX3988" fmla="*/ 9689797 w 16348919"/>
              <a:gd name="connsiteY3988" fmla="*/ 2650011 h 10285413"/>
              <a:gd name="connsiteX3989" fmla="*/ 9679928 w 16348919"/>
              <a:gd name="connsiteY3989" fmla="*/ 2640144 h 10285413"/>
              <a:gd name="connsiteX3990" fmla="*/ 9670063 w 16348919"/>
              <a:gd name="connsiteY3990" fmla="*/ 2610542 h 10285413"/>
              <a:gd name="connsiteX3991" fmla="*/ 9709530 w 16348919"/>
              <a:gd name="connsiteY3991" fmla="*/ 2669746 h 10285413"/>
              <a:gd name="connsiteX3992" fmla="*/ 9768737 w 16348919"/>
              <a:gd name="connsiteY3992" fmla="*/ 2728950 h 10285413"/>
              <a:gd name="connsiteX3993" fmla="*/ 9788471 w 16348919"/>
              <a:gd name="connsiteY3993" fmla="*/ 2748684 h 10285413"/>
              <a:gd name="connsiteX3994" fmla="*/ 9788471 w 16348919"/>
              <a:gd name="connsiteY3994" fmla="*/ 2728950 h 10285413"/>
              <a:gd name="connsiteX3995" fmla="*/ 9808204 w 16348919"/>
              <a:gd name="connsiteY3995" fmla="*/ 2709216 h 10285413"/>
              <a:gd name="connsiteX3996" fmla="*/ 9827941 w 16348919"/>
              <a:gd name="connsiteY3996" fmla="*/ 2768420 h 10285413"/>
              <a:gd name="connsiteX3997" fmla="*/ 9827941 w 16348919"/>
              <a:gd name="connsiteY3997" fmla="*/ 2748684 h 10285413"/>
              <a:gd name="connsiteX3998" fmla="*/ 9827941 w 16348919"/>
              <a:gd name="connsiteY3998" fmla="*/ 2728950 h 10285413"/>
              <a:gd name="connsiteX3999" fmla="*/ 9837806 w 16348919"/>
              <a:gd name="connsiteY3999" fmla="*/ 2709216 h 10285413"/>
              <a:gd name="connsiteX4000" fmla="*/ 9827941 w 16348919"/>
              <a:gd name="connsiteY4000" fmla="*/ 2669746 h 10285413"/>
              <a:gd name="connsiteX4001" fmla="*/ 9827941 w 16348919"/>
              <a:gd name="connsiteY4001" fmla="*/ 2650011 h 10285413"/>
              <a:gd name="connsiteX4002" fmla="*/ 9818072 w 16348919"/>
              <a:gd name="connsiteY4002" fmla="*/ 2630276 h 10285413"/>
              <a:gd name="connsiteX4003" fmla="*/ 9788471 w 16348919"/>
              <a:gd name="connsiteY4003" fmla="*/ 2630276 h 10285413"/>
              <a:gd name="connsiteX4004" fmla="*/ 9768737 w 16348919"/>
              <a:gd name="connsiteY4004" fmla="*/ 2650011 h 10285413"/>
              <a:gd name="connsiteX4005" fmla="*/ 9749000 w 16348919"/>
              <a:gd name="connsiteY4005" fmla="*/ 2650011 h 10285413"/>
              <a:gd name="connsiteX4006" fmla="*/ 9729267 w 16348919"/>
              <a:gd name="connsiteY4006" fmla="*/ 2650011 h 10285413"/>
              <a:gd name="connsiteX4007" fmla="*/ 9768737 w 16348919"/>
              <a:gd name="connsiteY4007" fmla="*/ 2630276 h 10285413"/>
              <a:gd name="connsiteX4008" fmla="*/ 9808204 w 16348919"/>
              <a:gd name="connsiteY4008" fmla="*/ 2610542 h 10285413"/>
              <a:gd name="connsiteX4009" fmla="*/ 9847674 w 16348919"/>
              <a:gd name="connsiteY4009" fmla="*/ 2650011 h 10285413"/>
              <a:gd name="connsiteX4010" fmla="*/ 9867411 w 16348919"/>
              <a:gd name="connsiteY4010" fmla="*/ 2669746 h 10285413"/>
              <a:gd name="connsiteX4011" fmla="*/ 9887145 w 16348919"/>
              <a:gd name="connsiteY4011" fmla="*/ 2650011 h 10285413"/>
              <a:gd name="connsiteX4012" fmla="*/ 9906878 w 16348919"/>
              <a:gd name="connsiteY4012" fmla="*/ 2669746 h 10285413"/>
              <a:gd name="connsiteX4013" fmla="*/ 9887145 w 16348919"/>
              <a:gd name="connsiteY4013" fmla="*/ 2669746 h 10285413"/>
              <a:gd name="connsiteX4014" fmla="*/ 9906878 w 16348919"/>
              <a:gd name="connsiteY4014" fmla="*/ 2699348 h 10285413"/>
              <a:gd name="connsiteX4015" fmla="*/ 9926615 w 16348919"/>
              <a:gd name="connsiteY4015" fmla="*/ 2709216 h 10285413"/>
              <a:gd name="connsiteX4016" fmla="*/ 9946348 w 16348919"/>
              <a:gd name="connsiteY4016" fmla="*/ 2689480 h 10285413"/>
              <a:gd name="connsiteX4017" fmla="*/ 9936484 w 16348919"/>
              <a:gd name="connsiteY4017" fmla="*/ 2669746 h 10285413"/>
              <a:gd name="connsiteX4018" fmla="*/ 9926615 w 16348919"/>
              <a:gd name="connsiteY4018" fmla="*/ 2650011 h 10285413"/>
              <a:gd name="connsiteX4019" fmla="*/ 9906878 w 16348919"/>
              <a:gd name="connsiteY4019" fmla="*/ 2610542 h 10285413"/>
              <a:gd name="connsiteX4020" fmla="*/ 9887145 w 16348919"/>
              <a:gd name="connsiteY4020" fmla="*/ 2610542 h 10285413"/>
              <a:gd name="connsiteX4021" fmla="*/ 9887145 w 16348919"/>
              <a:gd name="connsiteY4021" fmla="*/ 2650011 h 10285413"/>
              <a:gd name="connsiteX4022" fmla="*/ 9867411 w 16348919"/>
              <a:gd name="connsiteY4022" fmla="*/ 2630276 h 10285413"/>
              <a:gd name="connsiteX4023" fmla="*/ 9867411 w 16348919"/>
              <a:gd name="connsiteY4023" fmla="*/ 2610542 h 10285413"/>
              <a:gd name="connsiteX4024" fmla="*/ 9867411 w 16348919"/>
              <a:gd name="connsiteY4024" fmla="*/ 2571072 h 10285413"/>
              <a:gd name="connsiteX4025" fmla="*/ 9847674 w 16348919"/>
              <a:gd name="connsiteY4025" fmla="*/ 2551336 h 10285413"/>
              <a:gd name="connsiteX4026" fmla="*/ 9818072 w 16348919"/>
              <a:gd name="connsiteY4026" fmla="*/ 2541470 h 10285413"/>
              <a:gd name="connsiteX4027" fmla="*/ 9808204 w 16348919"/>
              <a:gd name="connsiteY4027" fmla="*/ 2531602 h 10285413"/>
              <a:gd name="connsiteX4028" fmla="*/ 9847674 w 16348919"/>
              <a:gd name="connsiteY4028" fmla="*/ 2531602 h 10285413"/>
              <a:gd name="connsiteX4029" fmla="*/ 9827941 w 16348919"/>
              <a:gd name="connsiteY4029" fmla="*/ 2502000 h 10285413"/>
              <a:gd name="connsiteX4030" fmla="*/ 9808204 w 16348919"/>
              <a:gd name="connsiteY4030" fmla="*/ 2472398 h 10285413"/>
              <a:gd name="connsiteX4031" fmla="*/ 9847674 w 16348919"/>
              <a:gd name="connsiteY4031" fmla="*/ 2492132 h 10285413"/>
              <a:gd name="connsiteX4032" fmla="*/ 9906878 w 16348919"/>
              <a:gd name="connsiteY4032" fmla="*/ 2511868 h 10285413"/>
              <a:gd name="connsiteX4033" fmla="*/ 9926615 w 16348919"/>
              <a:gd name="connsiteY4033" fmla="*/ 2492132 h 10285413"/>
              <a:gd name="connsiteX4034" fmla="*/ 9906878 w 16348919"/>
              <a:gd name="connsiteY4034" fmla="*/ 2472398 h 10285413"/>
              <a:gd name="connsiteX4035" fmla="*/ 9887145 w 16348919"/>
              <a:gd name="connsiteY4035" fmla="*/ 2452662 h 10285413"/>
              <a:gd name="connsiteX4036" fmla="*/ 9867411 w 16348919"/>
              <a:gd name="connsiteY4036" fmla="*/ 2452662 h 10285413"/>
              <a:gd name="connsiteX4037" fmla="*/ 9650326 w 16348919"/>
              <a:gd name="connsiteY4037" fmla="*/ 2373724 h 10285413"/>
              <a:gd name="connsiteX4038" fmla="*/ 9610856 w 16348919"/>
              <a:gd name="connsiteY4038" fmla="*/ 2363856 h 10285413"/>
              <a:gd name="connsiteX4039" fmla="*/ 9591122 w 16348919"/>
              <a:gd name="connsiteY4039" fmla="*/ 2334254 h 10285413"/>
              <a:gd name="connsiteX4040" fmla="*/ 9531919 w 16348919"/>
              <a:gd name="connsiteY4040" fmla="*/ 2314520 h 10285413"/>
              <a:gd name="connsiteX4041" fmla="*/ 9492448 w 16348919"/>
              <a:gd name="connsiteY4041" fmla="*/ 2304652 h 10285413"/>
              <a:gd name="connsiteX4042" fmla="*/ 9452978 w 16348919"/>
              <a:gd name="connsiteY4042" fmla="*/ 2294784 h 10285413"/>
              <a:gd name="connsiteX4043" fmla="*/ 9433245 w 16348919"/>
              <a:gd name="connsiteY4043" fmla="*/ 2294784 h 10285413"/>
              <a:gd name="connsiteX4044" fmla="*/ 9413508 w 16348919"/>
              <a:gd name="connsiteY4044" fmla="*/ 2275051 h 10285413"/>
              <a:gd name="connsiteX4045" fmla="*/ 9255630 w 16348919"/>
              <a:gd name="connsiteY4045" fmla="*/ 2196110 h 10285413"/>
              <a:gd name="connsiteX4046" fmla="*/ 9216160 w 16348919"/>
              <a:gd name="connsiteY4046" fmla="*/ 2186243 h 10285413"/>
              <a:gd name="connsiteX4047" fmla="*/ 9156956 w 16348919"/>
              <a:gd name="connsiteY4047" fmla="*/ 2166508 h 10285413"/>
              <a:gd name="connsiteX4048" fmla="*/ 9097752 w 16348919"/>
              <a:gd name="connsiteY4048" fmla="*/ 2146774 h 10285413"/>
              <a:gd name="connsiteX4049" fmla="*/ 9048415 w 16348919"/>
              <a:gd name="connsiteY4049" fmla="*/ 2127038 h 10285413"/>
              <a:gd name="connsiteX4050" fmla="*/ 9026214 w 16348919"/>
              <a:gd name="connsiteY4050" fmla="*/ 2124571 h 10285413"/>
              <a:gd name="connsiteX4051" fmla="*/ 10627201 w 16348919"/>
              <a:gd name="connsiteY4051" fmla="*/ 2117169 h 10285413"/>
              <a:gd name="connsiteX4052" fmla="*/ 10597599 w 16348919"/>
              <a:gd name="connsiteY4052" fmla="*/ 2136907 h 10285413"/>
              <a:gd name="connsiteX4053" fmla="*/ 10617333 w 16348919"/>
              <a:gd name="connsiteY4053" fmla="*/ 2136907 h 10285413"/>
              <a:gd name="connsiteX4054" fmla="*/ 10637069 w 16348919"/>
              <a:gd name="connsiteY4054" fmla="*/ 2156640 h 10285413"/>
              <a:gd name="connsiteX4055" fmla="*/ 10617333 w 16348919"/>
              <a:gd name="connsiteY4055" fmla="*/ 2156640 h 10285413"/>
              <a:gd name="connsiteX4056" fmla="*/ 10597599 w 16348919"/>
              <a:gd name="connsiteY4056" fmla="*/ 2176376 h 10285413"/>
              <a:gd name="connsiteX4057" fmla="*/ 10637069 w 16348919"/>
              <a:gd name="connsiteY4057" fmla="*/ 2196110 h 10285413"/>
              <a:gd name="connsiteX4058" fmla="*/ 10656803 w 16348919"/>
              <a:gd name="connsiteY4058" fmla="*/ 2196110 h 10285413"/>
              <a:gd name="connsiteX4059" fmla="*/ 10696273 w 16348919"/>
              <a:gd name="connsiteY4059" fmla="*/ 2196110 h 10285413"/>
              <a:gd name="connsiteX4060" fmla="*/ 10735743 w 16348919"/>
              <a:gd name="connsiteY4060" fmla="*/ 2196110 h 10285413"/>
              <a:gd name="connsiteX4061" fmla="*/ 10696273 w 16348919"/>
              <a:gd name="connsiteY4061" fmla="*/ 2176376 h 10285413"/>
              <a:gd name="connsiteX4062" fmla="*/ 10676537 w 16348919"/>
              <a:gd name="connsiteY4062" fmla="*/ 2156640 h 10285413"/>
              <a:gd name="connsiteX4063" fmla="*/ 10716008 w 16348919"/>
              <a:gd name="connsiteY4063" fmla="*/ 2136907 h 10285413"/>
              <a:gd name="connsiteX4064" fmla="*/ 10725875 w 16348919"/>
              <a:gd name="connsiteY4064" fmla="*/ 2146774 h 10285413"/>
              <a:gd name="connsiteX4065" fmla="*/ 10735743 w 16348919"/>
              <a:gd name="connsiteY4065" fmla="*/ 2136907 h 10285413"/>
              <a:gd name="connsiteX4066" fmla="*/ 10696273 w 16348919"/>
              <a:gd name="connsiteY4066" fmla="*/ 2117169 h 10285413"/>
              <a:gd name="connsiteX4067" fmla="*/ 10627201 w 16348919"/>
              <a:gd name="connsiteY4067" fmla="*/ 2117169 h 10285413"/>
              <a:gd name="connsiteX4068" fmla="*/ 7913661 w 16348919"/>
              <a:gd name="connsiteY4068" fmla="*/ 2117169 h 10285413"/>
              <a:gd name="connsiteX4069" fmla="*/ 7893927 w 16348919"/>
              <a:gd name="connsiteY4069" fmla="*/ 2136907 h 10285413"/>
              <a:gd name="connsiteX4070" fmla="*/ 7913661 w 16348919"/>
              <a:gd name="connsiteY4070" fmla="*/ 2156640 h 10285413"/>
              <a:gd name="connsiteX4071" fmla="*/ 7913661 w 16348919"/>
              <a:gd name="connsiteY4071" fmla="*/ 2136907 h 10285413"/>
              <a:gd name="connsiteX4072" fmla="*/ 7913661 w 16348919"/>
              <a:gd name="connsiteY4072" fmla="*/ 2117169 h 10285413"/>
              <a:gd name="connsiteX4073" fmla="*/ 2703671 w 16348919"/>
              <a:gd name="connsiteY4073" fmla="*/ 2117169 h 10285413"/>
              <a:gd name="connsiteX4074" fmla="*/ 2683937 w 16348919"/>
              <a:gd name="connsiteY4074" fmla="*/ 2156640 h 10285413"/>
              <a:gd name="connsiteX4075" fmla="*/ 2713539 w 16348919"/>
              <a:gd name="connsiteY4075" fmla="*/ 2127038 h 10285413"/>
              <a:gd name="connsiteX4076" fmla="*/ 2703671 w 16348919"/>
              <a:gd name="connsiteY4076" fmla="*/ 2117169 h 10285413"/>
              <a:gd name="connsiteX4077" fmla="*/ 2387915 w 16348919"/>
              <a:gd name="connsiteY4077" fmla="*/ 2117169 h 10285413"/>
              <a:gd name="connsiteX4078" fmla="*/ 2387915 w 16348919"/>
              <a:gd name="connsiteY4078" fmla="*/ 2136907 h 10285413"/>
              <a:gd name="connsiteX4079" fmla="*/ 2387915 w 16348919"/>
              <a:gd name="connsiteY4079" fmla="*/ 2156640 h 10285413"/>
              <a:gd name="connsiteX4080" fmla="*/ 2368179 w 16348919"/>
              <a:gd name="connsiteY4080" fmla="*/ 2136907 h 10285413"/>
              <a:gd name="connsiteX4081" fmla="*/ 10518659 w 16348919"/>
              <a:gd name="connsiteY4081" fmla="*/ 2097436 h 10285413"/>
              <a:gd name="connsiteX4082" fmla="*/ 10518659 w 16348919"/>
              <a:gd name="connsiteY4082" fmla="*/ 2117169 h 10285413"/>
              <a:gd name="connsiteX4083" fmla="*/ 10538393 w 16348919"/>
              <a:gd name="connsiteY4083" fmla="*/ 2117169 h 10285413"/>
              <a:gd name="connsiteX4084" fmla="*/ 10558129 w 16348919"/>
              <a:gd name="connsiteY4084" fmla="*/ 2117169 h 10285413"/>
              <a:gd name="connsiteX4085" fmla="*/ 10518659 w 16348919"/>
              <a:gd name="connsiteY4085" fmla="*/ 2097436 h 10285413"/>
              <a:gd name="connsiteX4086" fmla="*/ 10400251 w 16348919"/>
              <a:gd name="connsiteY4086" fmla="*/ 2077702 h 10285413"/>
              <a:gd name="connsiteX4087" fmla="*/ 10400251 w 16348919"/>
              <a:gd name="connsiteY4087" fmla="*/ 2097436 h 10285413"/>
              <a:gd name="connsiteX4088" fmla="*/ 10380515 w 16348919"/>
              <a:gd name="connsiteY4088" fmla="*/ 2097436 h 10285413"/>
              <a:gd name="connsiteX4089" fmla="*/ 10380515 w 16348919"/>
              <a:gd name="connsiteY4089" fmla="*/ 2117169 h 10285413"/>
              <a:gd name="connsiteX4090" fmla="*/ 10370647 w 16348919"/>
              <a:gd name="connsiteY4090" fmla="*/ 2136907 h 10285413"/>
              <a:gd name="connsiteX4091" fmla="*/ 10360781 w 16348919"/>
              <a:gd name="connsiteY4091" fmla="*/ 2136907 h 10285413"/>
              <a:gd name="connsiteX4092" fmla="*/ 10380515 w 16348919"/>
              <a:gd name="connsiteY4092" fmla="*/ 2166508 h 10285413"/>
              <a:gd name="connsiteX4093" fmla="*/ 10419985 w 16348919"/>
              <a:gd name="connsiteY4093" fmla="*/ 2176376 h 10285413"/>
              <a:gd name="connsiteX4094" fmla="*/ 10439719 w 16348919"/>
              <a:gd name="connsiteY4094" fmla="*/ 2156640 h 10285413"/>
              <a:gd name="connsiteX4095" fmla="*/ 10439719 w 16348919"/>
              <a:gd name="connsiteY4095" fmla="*/ 2136907 h 10285413"/>
              <a:gd name="connsiteX4096" fmla="*/ 10419985 w 16348919"/>
              <a:gd name="connsiteY4096" fmla="*/ 2136907 h 10285413"/>
              <a:gd name="connsiteX4097" fmla="*/ 10439719 w 16348919"/>
              <a:gd name="connsiteY4097" fmla="*/ 2117169 h 10285413"/>
              <a:gd name="connsiteX4098" fmla="*/ 10439719 w 16348919"/>
              <a:gd name="connsiteY4098" fmla="*/ 2097436 h 10285413"/>
              <a:gd name="connsiteX4099" fmla="*/ 10350913 w 16348919"/>
              <a:gd name="connsiteY4099" fmla="*/ 2077702 h 10285413"/>
              <a:gd name="connsiteX4100" fmla="*/ 10341045 w 16348919"/>
              <a:gd name="connsiteY4100" fmla="*/ 2097436 h 10285413"/>
              <a:gd name="connsiteX4101" fmla="*/ 10341045 w 16348919"/>
              <a:gd name="connsiteY4101" fmla="*/ 2117169 h 10285413"/>
              <a:gd name="connsiteX4102" fmla="*/ 10360781 w 16348919"/>
              <a:gd name="connsiteY4102" fmla="*/ 2097436 h 10285413"/>
              <a:gd name="connsiteX4103" fmla="*/ 10350913 w 16348919"/>
              <a:gd name="connsiteY4103" fmla="*/ 2077702 h 10285413"/>
              <a:gd name="connsiteX4104" fmla="*/ 8407035 w 16348919"/>
              <a:gd name="connsiteY4104" fmla="*/ 2077702 h 10285413"/>
              <a:gd name="connsiteX4105" fmla="*/ 8426768 w 16348919"/>
              <a:gd name="connsiteY4105" fmla="*/ 2097436 h 10285413"/>
              <a:gd name="connsiteX4106" fmla="*/ 8426768 w 16348919"/>
              <a:gd name="connsiteY4106" fmla="*/ 2077702 h 10285413"/>
              <a:gd name="connsiteX4107" fmla="*/ 7637375 w 16348919"/>
              <a:gd name="connsiteY4107" fmla="*/ 2077702 h 10285413"/>
              <a:gd name="connsiteX4108" fmla="*/ 7637375 w 16348919"/>
              <a:gd name="connsiteY4108" fmla="*/ 2097436 h 10285413"/>
              <a:gd name="connsiteX4109" fmla="*/ 7637375 w 16348919"/>
              <a:gd name="connsiteY4109" fmla="*/ 2117169 h 10285413"/>
              <a:gd name="connsiteX4110" fmla="*/ 7657109 w 16348919"/>
              <a:gd name="connsiteY4110" fmla="*/ 2107304 h 10285413"/>
              <a:gd name="connsiteX4111" fmla="*/ 7657109 w 16348919"/>
              <a:gd name="connsiteY4111" fmla="*/ 2097436 h 10285413"/>
              <a:gd name="connsiteX4112" fmla="*/ 7025595 w 16348919"/>
              <a:gd name="connsiteY4112" fmla="*/ 2077702 h 10285413"/>
              <a:gd name="connsiteX4113" fmla="*/ 7025595 w 16348919"/>
              <a:gd name="connsiteY4113" fmla="*/ 2097436 h 10285413"/>
              <a:gd name="connsiteX4114" fmla="*/ 7035463 w 16348919"/>
              <a:gd name="connsiteY4114" fmla="*/ 2097436 h 10285413"/>
              <a:gd name="connsiteX4115" fmla="*/ 7045331 w 16348919"/>
              <a:gd name="connsiteY4115" fmla="*/ 2077702 h 10285413"/>
              <a:gd name="connsiteX4116" fmla="*/ 2417517 w 16348919"/>
              <a:gd name="connsiteY4116" fmla="*/ 2077702 h 10285413"/>
              <a:gd name="connsiteX4117" fmla="*/ 2447117 w 16348919"/>
              <a:gd name="connsiteY4117" fmla="*/ 2077702 h 10285413"/>
              <a:gd name="connsiteX4118" fmla="*/ 2447117 w 16348919"/>
              <a:gd name="connsiteY4118" fmla="*/ 2097436 h 10285413"/>
              <a:gd name="connsiteX4119" fmla="*/ 2417517 w 16348919"/>
              <a:gd name="connsiteY4119" fmla="*/ 2117169 h 10285413"/>
              <a:gd name="connsiteX4120" fmla="*/ 2407649 w 16348919"/>
              <a:gd name="connsiteY4120" fmla="*/ 2097436 h 10285413"/>
              <a:gd name="connsiteX4121" fmla="*/ 2417517 w 16348919"/>
              <a:gd name="connsiteY4121" fmla="*/ 2077702 h 10285413"/>
              <a:gd name="connsiteX4122" fmla="*/ 8821464 w 16348919"/>
              <a:gd name="connsiteY4122" fmla="*/ 2057965 h 10285413"/>
              <a:gd name="connsiteX4123" fmla="*/ 8900404 w 16348919"/>
              <a:gd name="connsiteY4123" fmla="*/ 2117169 h 10285413"/>
              <a:gd name="connsiteX4124" fmla="*/ 8939872 w 16348919"/>
              <a:gd name="connsiteY4124" fmla="*/ 2117169 h 10285413"/>
              <a:gd name="connsiteX4125" fmla="*/ 8969476 w 16348919"/>
              <a:gd name="connsiteY4125" fmla="*/ 2136907 h 10285413"/>
              <a:gd name="connsiteX4126" fmla="*/ 8999078 w 16348919"/>
              <a:gd name="connsiteY4126" fmla="*/ 2136907 h 10285413"/>
              <a:gd name="connsiteX4127" fmla="*/ 8643850 w 16348919"/>
              <a:gd name="connsiteY4127" fmla="*/ 2057965 h 10285413"/>
              <a:gd name="connsiteX4128" fmla="*/ 8643850 w 16348919"/>
              <a:gd name="connsiteY4128" fmla="*/ 2077702 h 10285413"/>
              <a:gd name="connsiteX4129" fmla="*/ 8663587 w 16348919"/>
              <a:gd name="connsiteY4129" fmla="*/ 2077702 h 10285413"/>
              <a:gd name="connsiteX4130" fmla="*/ 8643850 w 16348919"/>
              <a:gd name="connsiteY4130" fmla="*/ 2057965 h 10285413"/>
              <a:gd name="connsiteX4131" fmla="*/ 7775520 w 16348919"/>
              <a:gd name="connsiteY4131" fmla="*/ 2057965 h 10285413"/>
              <a:gd name="connsiteX4132" fmla="*/ 7775520 w 16348919"/>
              <a:gd name="connsiteY4132" fmla="*/ 2067834 h 10285413"/>
              <a:gd name="connsiteX4133" fmla="*/ 7795253 w 16348919"/>
              <a:gd name="connsiteY4133" fmla="*/ 2077702 h 10285413"/>
              <a:gd name="connsiteX4134" fmla="*/ 7814987 w 16348919"/>
              <a:gd name="connsiteY4134" fmla="*/ 2057965 h 10285413"/>
              <a:gd name="connsiteX4135" fmla="*/ 7163739 w 16348919"/>
              <a:gd name="connsiteY4135" fmla="*/ 2057965 h 10285413"/>
              <a:gd name="connsiteX4136" fmla="*/ 7144005 w 16348919"/>
              <a:gd name="connsiteY4136" fmla="*/ 2077702 h 10285413"/>
              <a:gd name="connsiteX4137" fmla="*/ 7144005 w 16348919"/>
              <a:gd name="connsiteY4137" fmla="*/ 2097436 h 10285413"/>
              <a:gd name="connsiteX4138" fmla="*/ 7153871 w 16348919"/>
              <a:gd name="connsiteY4138" fmla="*/ 2117169 h 10285413"/>
              <a:gd name="connsiteX4139" fmla="*/ 7183473 w 16348919"/>
              <a:gd name="connsiteY4139" fmla="*/ 2117169 h 10285413"/>
              <a:gd name="connsiteX4140" fmla="*/ 7203209 w 16348919"/>
              <a:gd name="connsiteY4140" fmla="*/ 2136907 h 10285413"/>
              <a:gd name="connsiteX4141" fmla="*/ 7222943 w 16348919"/>
              <a:gd name="connsiteY4141" fmla="*/ 2146774 h 10285413"/>
              <a:gd name="connsiteX4142" fmla="*/ 7282147 w 16348919"/>
              <a:gd name="connsiteY4142" fmla="*/ 2156640 h 10285413"/>
              <a:gd name="connsiteX4143" fmla="*/ 7301883 w 16348919"/>
              <a:gd name="connsiteY4143" fmla="*/ 2156640 h 10285413"/>
              <a:gd name="connsiteX4144" fmla="*/ 7292015 w 16348919"/>
              <a:gd name="connsiteY4144" fmla="*/ 2146774 h 10285413"/>
              <a:gd name="connsiteX4145" fmla="*/ 7282147 w 16348919"/>
              <a:gd name="connsiteY4145" fmla="*/ 2136907 h 10285413"/>
              <a:gd name="connsiteX4146" fmla="*/ 7262414 w 16348919"/>
              <a:gd name="connsiteY4146" fmla="*/ 2117169 h 10285413"/>
              <a:gd name="connsiteX4147" fmla="*/ 7242679 w 16348919"/>
              <a:gd name="connsiteY4147" fmla="*/ 2117169 h 10285413"/>
              <a:gd name="connsiteX4148" fmla="*/ 7222943 w 16348919"/>
              <a:gd name="connsiteY4148" fmla="*/ 2117169 h 10285413"/>
              <a:gd name="connsiteX4149" fmla="*/ 7203209 w 16348919"/>
              <a:gd name="connsiteY4149" fmla="*/ 2097436 h 10285413"/>
              <a:gd name="connsiteX4150" fmla="*/ 7222943 w 16348919"/>
              <a:gd name="connsiteY4150" fmla="*/ 2097436 h 10285413"/>
              <a:gd name="connsiteX4151" fmla="*/ 7242679 w 16348919"/>
              <a:gd name="connsiteY4151" fmla="*/ 2077702 h 10285413"/>
              <a:gd name="connsiteX4152" fmla="*/ 7203209 w 16348919"/>
              <a:gd name="connsiteY4152" fmla="*/ 2057965 h 10285413"/>
              <a:gd name="connsiteX4153" fmla="*/ 7183473 w 16348919"/>
              <a:gd name="connsiteY4153" fmla="*/ 2077702 h 10285413"/>
              <a:gd name="connsiteX4154" fmla="*/ 7183473 w 16348919"/>
              <a:gd name="connsiteY4154" fmla="*/ 2097436 h 10285413"/>
              <a:gd name="connsiteX4155" fmla="*/ 7163739 w 16348919"/>
              <a:gd name="connsiteY4155" fmla="*/ 2077702 h 10285413"/>
              <a:gd name="connsiteX4156" fmla="*/ 6709839 w 16348919"/>
              <a:gd name="connsiteY4156" fmla="*/ 2057965 h 10285413"/>
              <a:gd name="connsiteX4157" fmla="*/ 6690103 w 16348919"/>
              <a:gd name="connsiteY4157" fmla="*/ 2077702 h 10285413"/>
              <a:gd name="connsiteX4158" fmla="*/ 6749308 w 16348919"/>
              <a:gd name="connsiteY4158" fmla="*/ 2097436 h 10285413"/>
              <a:gd name="connsiteX4159" fmla="*/ 6828247 w 16348919"/>
              <a:gd name="connsiteY4159" fmla="*/ 2117169 h 10285413"/>
              <a:gd name="connsiteX4160" fmla="*/ 6907187 w 16348919"/>
              <a:gd name="connsiteY4160" fmla="*/ 2136907 h 10285413"/>
              <a:gd name="connsiteX4161" fmla="*/ 6926921 w 16348919"/>
              <a:gd name="connsiteY4161" fmla="*/ 2156640 h 10285413"/>
              <a:gd name="connsiteX4162" fmla="*/ 6946655 w 16348919"/>
              <a:gd name="connsiteY4162" fmla="*/ 2156640 h 10285413"/>
              <a:gd name="connsiteX4163" fmla="*/ 6986125 w 16348919"/>
              <a:gd name="connsiteY4163" fmla="*/ 2156640 h 10285413"/>
              <a:gd name="connsiteX4164" fmla="*/ 7084799 w 16348919"/>
              <a:gd name="connsiteY4164" fmla="*/ 2196110 h 10285413"/>
              <a:gd name="connsiteX4165" fmla="*/ 7163739 w 16348919"/>
              <a:gd name="connsiteY4165" fmla="*/ 2215843 h 10285413"/>
              <a:gd name="connsiteX4166" fmla="*/ 7183473 w 16348919"/>
              <a:gd name="connsiteY4166" fmla="*/ 2215843 h 10285413"/>
              <a:gd name="connsiteX4167" fmla="*/ 7222943 w 16348919"/>
              <a:gd name="connsiteY4167" fmla="*/ 2215843 h 10285413"/>
              <a:gd name="connsiteX4168" fmla="*/ 7262414 w 16348919"/>
              <a:gd name="connsiteY4168" fmla="*/ 2235580 h 10285413"/>
              <a:gd name="connsiteX4169" fmla="*/ 7282147 w 16348919"/>
              <a:gd name="connsiteY4169" fmla="*/ 2235580 h 10285413"/>
              <a:gd name="connsiteX4170" fmla="*/ 7321617 w 16348919"/>
              <a:gd name="connsiteY4170" fmla="*/ 2235580 h 10285413"/>
              <a:gd name="connsiteX4171" fmla="*/ 7262414 w 16348919"/>
              <a:gd name="connsiteY4171" fmla="*/ 2215843 h 10285413"/>
              <a:gd name="connsiteX4172" fmla="*/ 7045331 w 16348919"/>
              <a:gd name="connsiteY4172" fmla="*/ 2136907 h 10285413"/>
              <a:gd name="connsiteX4173" fmla="*/ 6887453 w 16348919"/>
              <a:gd name="connsiteY4173" fmla="*/ 2097436 h 10285413"/>
              <a:gd name="connsiteX4174" fmla="*/ 6759175 w 16348919"/>
              <a:gd name="connsiteY4174" fmla="*/ 2077702 h 10285413"/>
              <a:gd name="connsiteX4175" fmla="*/ 6709839 w 16348919"/>
              <a:gd name="connsiteY4175" fmla="*/ 2057965 h 10285413"/>
              <a:gd name="connsiteX4176" fmla="*/ 2604996 w 16348919"/>
              <a:gd name="connsiteY4176" fmla="*/ 2057965 h 10285413"/>
              <a:gd name="connsiteX4177" fmla="*/ 2604996 w 16348919"/>
              <a:gd name="connsiteY4177" fmla="*/ 2077702 h 10285413"/>
              <a:gd name="connsiteX4178" fmla="*/ 2624732 w 16348919"/>
              <a:gd name="connsiteY4178" fmla="*/ 2077702 h 10285413"/>
              <a:gd name="connsiteX4179" fmla="*/ 2604996 w 16348919"/>
              <a:gd name="connsiteY4179" fmla="*/ 2057965 h 10285413"/>
              <a:gd name="connsiteX4180" fmla="*/ 2561212 w 16348919"/>
              <a:gd name="connsiteY4180" fmla="*/ 2046249 h 10285413"/>
              <a:gd name="connsiteX4181" fmla="*/ 2555661 w 16348919"/>
              <a:gd name="connsiteY4181" fmla="*/ 2048100 h 10285413"/>
              <a:gd name="connsiteX4182" fmla="*/ 2565527 w 16348919"/>
              <a:gd name="connsiteY4182" fmla="*/ 2077702 h 10285413"/>
              <a:gd name="connsiteX4183" fmla="*/ 2604996 w 16348919"/>
              <a:gd name="connsiteY4183" fmla="*/ 2097436 h 10285413"/>
              <a:gd name="connsiteX4184" fmla="*/ 2585263 w 16348919"/>
              <a:gd name="connsiteY4184" fmla="*/ 2077702 h 10285413"/>
              <a:gd name="connsiteX4185" fmla="*/ 2561212 w 16348919"/>
              <a:gd name="connsiteY4185" fmla="*/ 2046249 h 10285413"/>
              <a:gd name="connsiteX4186" fmla="*/ 2429851 w 16348919"/>
              <a:gd name="connsiteY4186" fmla="*/ 2043164 h 10285413"/>
              <a:gd name="connsiteX4187" fmla="*/ 2437251 w 16348919"/>
              <a:gd name="connsiteY4187" fmla="*/ 2048100 h 10285413"/>
              <a:gd name="connsiteX4188" fmla="*/ 2447117 w 16348919"/>
              <a:gd name="connsiteY4188" fmla="*/ 2057965 h 10285413"/>
              <a:gd name="connsiteX4189" fmla="*/ 2427385 w 16348919"/>
              <a:gd name="connsiteY4189" fmla="*/ 2048100 h 10285413"/>
              <a:gd name="connsiteX4190" fmla="*/ 2429851 w 16348919"/>
              <a:gd name="connsiteY4190" fmla="*/ 2043164 h 10285413"/>
              <a:gd name="connsiteX4191" fmla="*/ 11012029 w 16348919"/>
              <a:gd name="connsiteY4191" fmla="*/ 2038232 h 10285413"/>
              <a:gd name="connsiteX4192" fmla="*/ 11012029 w 16348919"/>
              <a:gd name="connsiteY4192" fmla="*/ 2057965 h 10285413"/>
              <a:gd name="connsiteX4193" fmla="*/ 11031765 w 16348919"/>
              <a:gd name="connsiteY4193" fmla="*/ 2057965 h 10285413"/>
              <a:gd name="connsiteX4194" fmla="*/ 6966392 w 16348919"/>
              <a:gd name="connsiteY4194" fmla="*/ 2038232 h 10285413"/>
              <a:gd name="connsiteX4195" fmla="*/ 6956523 w 16348919"/>
              <a:gd name="connsiteY4195" fmla="*/ 2048100 h 10285413"/>
              <a:gd name="connsiteX4196" fmla="*/ 6946655 w 16348919"/>
              <a:gd name="connsiteY4196" fmla="*/ 2057965 h 10285413"/>
              <a:gd name="connsiteX4197" fmla="*/ 6966392 w 16348919"/>
              <a:gd name="connsiteY4197" fmla="*/ 2077702 h 10285413"/>
              <a:gd name="connsiteX4198" fmla="*/ 6966392 w 16348919"/>
              <a:gd name="connsiteY4198" fmla="*/ 2057965 h 10285413"/>
              <a:gd name="connsiteX4199" fmla="*/ 10755477 w 16348919"/>
              <a:gd name="connsiteY4199" fmla="*/ 2018495 h 10285413"/>
              <a:gd name="connsiteX4200" fmla="*/ 10775211 w 16348919"/>
              <a:gd name="connsiteY4200" fmla="*/ 2038232 h 10285413"/>
              <a:gd name="connsiteX4201" fmla="*/ 10794947 w 16348919"/>
              <a:gd name="connsiteY4201" fmla="*/ 2038232 h 10285413"/>
              <a:gd name="connsiteX4202" fmla="*/ 10775211 w 16348919"/>
              <a:gd name="connsiteY4202" fmla="*/ 2018495 h 10285413"/>
              <a:gd name="connsiteX4203" fmla="*/ 10755477 w 16348919"/>
              <a:gd name="connsiteY4203" fmla="*/ 2018495 h 10285413"/>
              <a:gd name="connsiteX4204" fmla="*/ 7301883 w 16348919"/>
              <a:gd name="connsiteY4204" fmla="*/ 1998762 h 10285413"/>
              <a:gd name="connsiteX4205" fmla="*/ 7301883 w 16348919"/>
              <a:gd name="connsiteY4205" fmla="*/ 2038232 h 10285413"/>
              <a:gd name="connsiteX4206" fmla="*/ 7311749 w 16348919"/>
              <a:gd name="connsiteY4206" fmla="*/ 2048100 h 10285413"/>
              <a:gd name="connsiteX4207" fmla="*/ 7331485 w 16348919"/>
              <a:gd name="connsiteY4207" fmla="*/ 2048100 h 10285413"/>
              <a:gd name="connsiteX4208" fmla="*/ 7331485 w 16348919"/>
              <a:gd name="connsiteY4208" fmla="*/ 2018495 h 10285413"/>
              <a:gd name="connsiteX4209" fmla="*/ 7301883 w 16348919"/>
              <a:gd name="connsiteY4209" fmla="*/ 1998762 h 10285413"/>
              <a:gd name="connsiteX4210" fmla="*/ 6946655 w 16348919"/>
              <a:gd name="connsiteY4210" fmla="*/ 1998762 h 10285413"/>
              <a:gd name="connsiteX4211" fmla="*/ 6986125 w 16348919"/>
              <a:gd name="connsiteY4211" fmla="*/ 2018495 h 10285413"/>
              <a:gd name="connsiteX4212" fmla="*/ 6966392 w 16348919"/>
              <a:gd name="connsiteY4212" fmla="*/ 1998762 h 10285413"/>
              <a:gd name="connsiteX4213" fmla="*/ 6946655 w 16348919"/>
              <a:gd name="connsiteY4213" fmla="*/ 1998762 h 10285413"/>
              <a:gd name="connsiteX4214" fmla="*/ 2052421 w 16348919"/>
              <a:gd name="connsiteY4214" fmla="*/ 1998762 h 10285413"/>
              <a:gd name="connsiteX4215" fmla="*/ 2072156 w 16348919"/>
              <a:gd name="connsiteY4215" fmla="*/ 2018495 h 10285413"/>
              <a:gd name="connsiteX4216" fmla="*/ 2101757 w 16348919"/>
              <a:gd name="connsiteY4216" fmla="*/ 2028363 h 10285413"/>
              <a:gd name="connsiteX4217" fmla="*/ 2121494 w 16348919"/>
              <a:gd name="connsiteY4217" fmla="*/ 2038232 h 10285413"/>
              <a:gd name="connsiteX4218" fmla="*/ 2141227 w 16348919"/>
              <a:gd name="connsiteY4218" fmla="*/ 2038232 h 10285413"/>
              <a:gd name="connsiteX4219" fmla="*/ 2131363 w 16348919"/>
              <a:gd name="connsiteY4219" fmla="*/ 2057965 h 10285413"/>
              <a:gd name="connsiteX4220" fmla="*/ 2151095 w 16348919"/>
              <a:gd name="connsiteY4220" fmla="*/ 2057965 h 10285413"/>
              <a:gd name="connsiteX4221" fmla="*/ 2151095 w 16348919"/>
              <a:gd name="connsiteY4221" fmla="*/ 2077702 h 10285413"/>
              <a:gd name="connsiteX4222" fmla="*/ 2091892 w 16348919"/>
              <a:gd name="connsiteY4222" fmla="*/ 2057965 h 10285413"/>
              <a:gd name="connsiteX4223" fmla="*/ 2052421 w 16348919"/>
              <a:gd name="connsiteY4223" fmla="*/ 1998762 h 10285413"/>
              <a:gd name="connsiteX4224" fmla="*/ 2012951 w 16348919"/>
              <a:gd name="connsiteY4224" fmla="*/ 1998762 h 10285413"/>
              <a:gd name="connsiteX4225" fmla="*/ 2032686 w 16348919"/>
              <a:gd name="connsiteY4225" fmla="*/ 2018495 h 10285413"/>
              <a:gd name="connsiteX4226" fmla="*/ 2032686 w 16348919"/>
              <a:gd name="connsiteY4226" fmla="*/ 2038232 h 10285413"/>
              <a:gd name="connsiteX4227" fmla="*/ 2012951 w 16348919"/>
              <a:gd name="connsiteY4227" fmla="*/ 2018495 h 10285413"/>
              <a:gd name="connsiteX4228" fmla="*/ 7025595 w 16348919"/>
              <a:gd name="connsiteY4228" fmla="*/ 1979028 h 10285413"/>
              <a:gd name="connsiteX4229" fmla="*/ 7104535 w 16348919"/>
              <a:gd name="connsiteY4229" fmla="*/ 2038232 h 10285413"/>
              <a:gd name="connsiteX4230" fmla="*/ 7084799 w 16348919"/>
              <a:gd name="connsiteY4230" fmla="*/ 1998762 h 10285413"/>
              <a:gd name="connsiteX4231" fmla="*/ 7025595 w 16348919"/>
              <a:gd name="connsiteY4231" fmla="*/ 1979028 h 10285413"/>
              <a:gd name="connsiteX4232" fmla="*/ 2348444 w 16348919"/>
              <a:gd name="connsiteY4232" fmla="*/ 1959292 h 10285413"/>
              <a:gd name="connsiteX4233" fmla="*/ 2328711 w 16348919"/>
              <a:gd name="connsiteY4233" fmla="*/ 1979028 h 10285413"/>
              <a:gd name="connsiteX4234" fmla="*/ 2328711 w 16348919"/>
              <a:gd name="connsiteY4234" fmla="*/ 1998762 h 10285413"/>
              <a:gd name="connsiteX4235" fmla="*/ 2358312 w 16348919"/>
              <a:gd name="connsiteY4235" fmla="*/ 1979028 h 10285413"/>
              <a:gd name="connsiteX4236" fmla="*/ 2348444 w 16348919"/>
              <a:gd name="connsiteY4236" fmla="*/ 1959292 h 10285413"/>
              <a:gd name="connsiteX4237" fmla="*/ 9938950 w 16348919"/>
              <a:gd name="connsiteY4237" fmla="*/ 1946957 h 10285413"/>
              <a:gd name="connsiteX4238" fmla="*/ 9916747 w 16348919"/>
              <a:gd name="connsiteY4238" fmla="*/ 1949423 h 10285413"/>
              <a:gd name="connsiteX4239" fmla="*/ 9887145 w 16348919"/>
              <a:gd name="connsiteY4239" fmla="*/ 1959292 h 10285413"/>
              <a:gd name="connsiteX4240" fmla="*/ 9926615 w 16348919"/>
              <a:gd name="connsiteY4240" fmla="*/ 1959292 h 10285413"/>
              <a:gd name="connsiteX4241" fmla="*/ 9946348 w 16348919"/>
              <a:gd name="connsiteY4241" fmla="*/ 1959292 h 10285413"/>
              <a:gd name="connsiteX4242" fmla="*/ 9938950 w 16348919"/>
              <a:gd name="connsiteY4242" fmla="*/ 1946957 h 10285413"/>
              <a:gd name="connsiteX4243" fmla="*/ 10015421 w 16348919"/>
              <a:gd name="connsiteY4243" fmla="*/ 1939558 h 10285413"/>
              <a:gd name="connsiteX4244" fmla="*/ 9985819 w 16348919"/>
              <a:gd name="connsiteY4244" fmla="*/ 1959292 h 10285413"/>
              <a:gd name="connsiteX4245" fmla="*/ 10005552 w 16348919"/>
              <a:gd name="connsiteY4245" fmla="*/ 1959292 h 10285413"/>
              <a:gd name="connsiteX4246" fmla="*/ 10015421 w 16348919"/>
              <a:gd name="connsiteY4246" fmla="*/ 1939558 h 10285413"/>
              <a:gd name="connsiteX4247" fmla="*/ 9827941 w 16348919"/>
              <a:gd name="connsiteY4247" fmla="*/ 1939558 h 10285413"/>
              <a:gd name="connsiteX4248" fmla="*/ 9827941 w 16348919"/>
              <a:gd name="connsiteY4248" fmla="*/ 1959292 h 10285413"/>
              <a:gd name="connsiteX4249" fmla="*/ 9847674 w 16348919"/>
              <a:gd name="connsiteY4249" fmla="*/ 1959292 h 10285413"/>
              <a:gd name="connsiteX4250" fmla="*/ 9827941 w 16348919"/>
              <a:gd name="connsiteY4250" fmla="*/ 1939558 h 10285413"/>
              <a:gd name="connsiteX4251" fmla="*/ 8525443 w 16348919"/>
              <a:gd name="connsiteY4251" fmla="*/ 1939558 h 10285413"/>
              <a:gd name="connsiteX4252" fmla="*/ 8545176 w 16348919"/>
              <a:gd name="connsiteY4252" fmla="*/ 1959292 h 10285413"/>
              <a:gd name="connsiteX4253" fmla="*/ 8545176 w 16348919"/>
              <a:gd name="connsiteY4253" fmla="*/ 1939558 h 10285413"/>
              <a:gd name="connsiteX4254" fmla="*/ 8525443 w 16348919"/>
              <a:gd name="connsiteY4254" fmla="*/ 1939558 h 10285413"/>
              <a:gd name="connsiteX4255" fmla="*/ 6946655 w 16348919"/>
              <a:gd name="connsiteY4255" fmla="*/ 1939558 h 10285413"/>
              <a:gd name="connsiteX4256" fmla="*/ 6966392 w 16348919"/>
              <a:gd name="connsiteY4256" fmla="*/ 1979028 h 10285413"/>
              <a:gd name="connsiteX4257" fmla="*/ 6995994 w 16348919"/>
              <a:gd name="connsiteY4257" fmla="*/ 1998762 h 10285413"/>
              <a:gd name="connsiteX4258" fmla="*/ 7005861 w 16348919"/>
              <a:gd name="connsiteY4258" fmla="*/ 2018495 h 10285413"/>
              <a:gd name="connsiteX4259" fmla="*/ 7015727 w 16348919"/>
              <a:gd name="connsiteY4259" fmla="*/ 2028363 h 10285413"/>
              <a:gd name="connsiteX4260" fmla="*/ 7035463 w 16348919"/>
              <a:gd name="connsiteY4260" fmla="*/ 2038232 h 10285413"/>
              <a:gd name="connsiteX4261" fmla="*/ 7065065 w 16348919"/>
              <a:gd name="connsiteY4261" fmla="*/ 2057965 h 10285413"/>
              <a:gd name="connsiteX4262" fmla="*/ 7104535 w 16348919"/>
              <a:gd name="connsiteY4262" fmla="*/ 2077702 h 10285413"/>
              <a:gd name="connsiteX4263" fmla="*/ 7094667 w 16348919"/>
              <a:gd name="connsiteY4263" fmla="*/ 2067834 h 10285413"/>
              <a:gd name="connsiteX4264" fmla="*/ 7074933 w 16348919"/>
              <a:gd name="connsiteY4264" fmla="*/ 2048100 h 10285413"/>
              <a:gd name="connsiteX4265" fmla="*/ 7055197 w 16348919"/>
              <a:gd name="connsiteY4265" fmla="*/ 2028363 h 10285413"/>
              <a:gd name="connsiteX4266" fmla="*/ 7045331 w 16348919"/>
              <a:gd name="connsiteY4266" fmla="*/ 2018495 h 10285413"/>
              <a:gd name="connsiteX4267" fmla="*/ 7005861 w 16348919"/>
              <a:gd name="connsiteY4267" fmla="*/ 1979028 h 10285413"/>
              <a:gd name="connsiteX4268" fmla="*/ 6986125 w 16348919"/>
              <a:gd name="connsiteY4268" fmla="*/ 1959292 h 10285413"/>
              <a:gd name="connsiteX4269" fmla="*/ 2190565 w 16348919"/>
              <a:gd name="connsiteY4269" fmla="*/ 1939558 h 10285413"/>
              <a:gd name="connsiteX4270" fmla="*/ 2190565 w 16348919"/>
              <a:gd name="connsiteY4270" fmla="*/ 1959292 h 10285413"/>
              <a:gd name="connsiteX4271" fmla="*/ 2205365 w 16348919"/>
              <a:gd name="connsiteY4271" fmla="*/ 1969158 h 10285413"/>
              <a:gd name="connsiteX4272" fmla="*/ 2205368 w 16348919"/>
              <a:gd name="connsiteY4272" fmla="*/ 1969162 h 10285413"/>
              <a:gd name="connsiteX4273" fmla="*/ 2210300 w 16348919"/>
              <a:gd name="connsiteY4273" fmla="*/ 1998762 h 10285413"/>
              <a:gd name="connsiteX4274" fmla="*/ 2259639 w 16348919"/>
              <a:gd name="connsiteY4274" fmla="*/ 2053033 h 10285413"/>
              <a:gd name="connsiteX4275" fmla="*/ 2307456 w 16348919"/>
              <a:gd name="connsiteY4275" fmla="*/ 2056449 h 10285413"/>
              <a:gd name="connsiteX4276" fmla="*/ 2308975 w 16348919"/>
              <a:gd name="connsiteY4276" fmla="*/ 2057965 h 10285413"/>
              <a:gd name="connsiteX4277" fmla="*/ 2328711 w 16348919"/>
              <a:gd name="connsiteY4277" fmla="*/ 2057965 h 10285413"/>
              <a:gd name="connsiteX4278" fmla="*/ 2307456 w 16348919"/>
              <a:gd name="connsiteY4278" fmla="*/ 2056449 h 10285413"/>
              <a:gd name="connsiteX4279" fmla="*/ 2289241 w 16348919"/>
              <a:gd name="connsiteY4279" fmla="*/ 2038232 h 10285413"/>
              <a:gd name="connsiteX4280" fmla="*/ 2269505 w 16348919"/>
              <a:gd name="connsiteY4280" fmla="*/ 2038232 h 10285413"/>
              <a:gd name="connsiteX4281" fmla="*/ 2269505 w 16348919"/>
              <a:gd name="connsiteY4281" fmla="*/ 2018495 h 10285413"/>
              <a:gd name="connsiteX4282" fmla="*/ 2239901 w 16348919"/>
              <a:gd name="connsiteY4282" fmla="*/ 2008630 h 10285413"/>
              <a:gd name="connsiteX4283" fmla="*/ 2210300 w 16348919"/>
              <a:gd name="connsiteY4283" fmla="*/ 1979028 h 10285413"/>
              <a:gd name="connsiteX4284" fmla="*/ 2205368 w 16348919"/>
              <a:gd name="connsiteY4284" fmla="*/ 1969162 h 10285413"/>
              <a:gd name="connsiteX4285" fmla="*/ 2205366 w 16348919"/>
              <a:gd name="connsiteY4285" fmla="*/ 1969159 h 10285413"/>
              <a:gd name="connsiteX4286" fmla="*/ 2205365 w 16348919"/>
              <a:gd name="connsiteY4286" fmla="*/ 1969158 h 10285413"/>
              <a:gd name="connsiteX4287" fmla="*/ 7267350 w 16348919"/>
              <a:gd name="connsiteY4287" fmla="*/ 1929689 h 10285413"/>
              <a:gd name="connsiteX4288" fmla="*/ 7262414 w 16348919"/>
              <a:gd name="connsiteY4288" fmla="*/ 1939558 h 10285413"/>
              <a:gd name="connsiteX4289" fmla="*/ 7282147 w 16348919"/>
              <a:gd name="connsiteY4289" fmla="*/ 1959292 h 10285413"/>
              <a:gd name="connsiteX4290" fmla="*/ 7301883 w 16348919"/>
              <a:gd name="connsiteY4290" fmla="*/ 1949423 h 10285413"/>
              <a:gd name="connsiteX4291" fmla="*/ 7282147 w 16348919"/>
              <a:gd name="connsiteY4291" fmla="*/ 1939558 h 10285413"/>
              <a:gd name="connsiteX4292" fmla="*/ 7267350 w 16348919"/>
              <a:gd name="connsiteY4292" fmla="*/ 1929689 h 10285413"/>
              <a:gd name="connsiteX4293" fmla="*/ 10792481 w 16348919"/>
              <a:gd name="connsiteY4293" fmla="*/ 1927223 h 10285413"/>
              <a:gd name="connsiteX4294" fmla="*/ 10785079 w 16348919"/>
              <a:gd name="connsiteY4294" fmla="*/ 1929689 h 10285413"/>
              <a:gd name="connsiteX4295" fmla="*/ 10775211 w 16348919"/>
              <a:gd name="connsiteY4295" fmla="*/ 1939558 h 10285413"/>
              <a:gd name="connsiteX4296" fmla="*/ 10794947 w 16348919"/>
              <a:gd name="connsiteY4296" fmla="*/ 1939558 h 10285413"/>
              <a:gd name="connsiteX4297" fmla="*/ 10792481 w 16348919"/>
              <a:gd name="connsiteY4297" fmla="*/ 1927223 h 10285413"/>
              <a:gd name="connsiteX4298" fmla="*/ 8328094 w 16348919"/>
              <a:gd name="connsiteY4298" fmla="*/ 1919821 h 10285413"/>
              <a:gd name="connsiteX4299" fmla="*/ 8347827 w 16348919"/>
              <a:gd name="connsiteY4299" fmla="*/ 1939558 h 10285413"/>
              <a:gd name="connsiteX4300" fmla="*/ 8347827 w 16348919"/>
              <a:gd name="connsiteY4300" fmla="*/ 1919821 h 10285413"/>
              <a:gd name="connsiteX4301" fmla="*/ 8291090 w 16348919"/>
              <a:gd name="connsiteY4301" fmla="*/ 1905023 h 10285413"/>
              <a:gd name="connsiteX4302" fmla="*/ 8288623 w 16348919"/>
              <a:gd name="connsiteY4302" fmla="*/ 1909956 h 10285413"/>
              <a:gd name="connsiteX4303" fmla="*/ 8308357 w 16348919"/>
              <a:gd name="connsiteY4303" fmla="*/ 1919821 h 10285413"/>
              <a:gd name="connsiteX4304" fmla="*/ 8298492 w 16348919"/>
              <a:gd name="connsiteY4304" fmla="*/ 1909956 h 10285413"/>
              <a:gd name="connsiteX4305" fmla="*/ 8291090 w 16348919"/>
              <a:gd name="connsiteY4305" fmla="*/ 1905023 h 10285413"/>
              <a:gd name="connsiteX4306" fmla="*/ 9709530 w 16348919"/>
              <a:gd name="connsiteY4306" fmla="*/ 1900087 h 10285413"/>
              <a:gd name="connsiteX4307" fmla="*/ 9729267 w 16348919"/>
              <a:gd name="connsiteY4307" fmla="*/ 1919821 h 10285413"/>
              <a:gd name="connsiteX4308" fmla="*/ 9749000 w 16348919"/>
              <a:gd name="connsiteY4308" fmla="*/ 1919821 h 10285413"/>
              <a:gd name="connsiteX4309" fmla="*/ 9739132 w 16348919"/>
              <a:gd name="connsiteY4309" fmla="*/ 1900087 h 10285413"/>
              <a:gd name="connsiteX4310" fmla="*/ 9729267 w 16348919"/>
              <a:gd name="connsiteY4310" fmla="*/ 1900087 h 10285413"/>
              <a:gd name="connsiteX4311" fmla="*/ 9709530 w 16348919"/>
              <a:gd name="connsiteY4311" fmla="*/ 1900087 h 10285413"/>
              <a:gd name="connsiteX4312" fmla="*/ 4400865 w 16348919"/>
              <a:gd name="connsiteY4312" fmla="*/ 1900087 h 10285413"/>
              <a:gd name="connsiteX4313" fmla="*/ 4400865 w 16348919"/>
              <a:gd name="connsiteY4313" fmla="*/ 1919821 h 10285413"/>
              <a:gd name="connsiteX4314" fmla="*/ 4420601 w 16348919"/>
              <a:gd name="connsiteY4314" fmla="*/ 1900087 h 10285413"/>
              <a:gd name="connsiteX4315" fmla="*/ 4400865 w 16348919"/>
              <a:gd name="connsiteY4315" fmla="*/ 1900087 h 10285413"/>
              <a:gd name="connsiteX4316" fmla="*/ 2151095 w 16348919"/>
              <a:gd name="connsiteY4316" fmla="*/ 1900087 h 10285413"/>
              <a:gd name="connsiteX4317" fmla="*/ 2131363 w 16348919"/>
              <a:gd name="connsiteY4317" fmla="*/ 1919821 h 10285413"/>
              <a:gd name="connsiteX4318" fmla="*/ 10400251 w 16348919"/>
              <a:gd name="connsiteY4318" fmla="*/ 1880354 h 10285413"/>
              <a:gd name="connsiteX4319" fmla="*/ 10380515 w 16348919"/>
              <a:gd name="connsiteY4319" fmla="*/ 1900087 h 10285413"/>
              <a:gd name="connsiteX4320" fmla="*/ 10390383 w 16348919"/>
              <a:gd name="connsiteY4320" fmla="*/ 1909956 h 10285413"/>
              <a:gd name="connsiteX4321" fmla="*/ 10400251 w 16348919"/>
              <a:gd name="connsiteY4321" fmla="*/ 1919821 h 10285413"/>
              <a:gd name="connsiteX4322" fmla="*/ 10400251 w 16348919"/>
              <a:gd name="connsiteY4322" fmla="*/ 1900087 h 10285413"/>
              <a:gd name="connsiteX4323" fmla="*/ 10400251 w 16348919"/>
              <a:gd name="connsiteY4323" fmla="*/ 1880354 h 10285413"/>
              <a:gd name="connsiteX4324" fmla="*/ 10301577 w 16348919"/>
              <a:gd name="connsiteY4324" fmla="*/ 1880354 h 10285413"/>
              <a:gd name="connsiteX4325" fmla="*/ 10281841 w 16348919"/>
              <a:gd name="connsiteY4325" fmla="*/ 1900087 h 10285413"/>
              <a:gd name="connsiteX4326" fmla="*/ 10291709 w 16348919"/>
              <a:gd name="connsiteY4326" fmla="*/ 1929689 h 10285413"/>
              <a:gd name="connsiteX4327" fmla="*/ 10341045 w 16348919"/>
              <a:gd name="connsiteY4327" fmla="*/ 1939558 h 10285413"/>
              <a:gd name="connsiteX4328" fmla="*/ 10360781 w 16348919"/>
              <a:gd name="connsiteY4328" fmla="*/ 1919821 h 10285413"/>
              <a:gd name="connsiteX4329" fmla="*/ 10341045 w 16348919"/>
              <a:gd name="connsiteY4329" fmla="*/ 1909956 h 10285413"/>
              <a:gd name="connsiteX4330" fmla="*/ 10360781 w 16348919"/>
              <a:gd name="connsiteY4330" fmla="*/ 1900087 h 10285413"/>
              <a:gd name="connsiteX4331" fmla="*/ 10341045 w 16348919"/>
              <a:gd name="connsiteY4331" fmla="*/ 1900087 h 10285413"/>
              <a:gd name="connsiteX4332" fmla="*/ 10321312 w 16348919"/>
              <a:gd name="connsiteY4332" fmla="*/ 1880354 h 10285413"/>
              <a:gd name="connsiteX4333" fmla="*/ 10301577 w 16348919"/>
              <a:gd name="connsiteY4333" fmla="*/ 1880354 h 10285413"/>
              <a:gd name="connsiteX4334" fmla="*/ 6374349 w 16348919"/>
              <a:gd name="connsiteY4334" fmla="*/ 1880354 h 10285413"/>
              <a:gd name="connsiteX4335" fmla="*/ 6413818 w 16348919"/>
              <a:gd name="connsiteY4335" fmla="*/ 1900087 h 10285413"/>
              <a:gd name="connsiteX4336" fmla="*/ 6453286 w 16348919"/>
              <a:gd name="connsiteY4336" fmla="*/ 1919821 h 10285413"/>
              <a:gd name="connsiteX4337" fmla="*/ 6453286 w 16348919"/>
              <a:gd name="connsiteY4337" fmla="*/ 1900087 h 10285413"/>
              <a:gd name="connsiteX4338" fmla="*/ 2526059 w 16348919"/>
              <a:gd name="connsiteY4338" fmla="*/ 1880354 h 10285413"/>
              <a:gd name="connsiteX4339" fmla="*/ 2526059 w 16348919"/>
              <a:gd name="connsiteY4339" fmla="*/ 1900087 h 10285413"/>
              <a:gd name="connsiteX4340" fmla="*/ 2565527 w 16348919"/>
              <a:gd name="connsiteY4340" fmla="*/ 1919821 h 10285413"/>
              <a:gd name="connsiteX4341" fmla="*/ 2585263 w 16348919"/>
              <a:gd name="connsiteY4341" fmla="*/ 1900087 h 10285413"/>
              <a:gd name="connsiteX4342" fmla="*/ 2575393 w 16348919"/>
              <a:gd name="connsiteY4342" fmla="*/ 1890219 h 10285413"/>
              <a:gd name="connsiteX4343" fmla="*/ 2545793 w 16348919"/>
              <a:gd name="connsiteY4343" fmla="*/ 1880354 h 10285413"/>
              <a:gd name="connsiteX4344" fmla="*/ 1835337 w 16348919"/>
              <a:gd name="connsiteY4344" fmla="*/ 1880354 h 10285413"/>
              <a:gd name="connsiteX4345" fmla="*/ 1855073 w 16348919"/>
              <a:gd name="connsiteY4345" fmla="*/ 1900087 h 10285413"/>
              <a:gd name="connsiteX4346" fmla="*/ 1835337 w 16348919"/>
              <a:gd name="connsiteY4346" fmla="*/ 1900087 h 10285413"/>
              <a:gd name="connsiteX4347" fmla="*/ 9847674 w 16348919"/>
              <a:gd name="connsiteY4347" fmla="*/ 1860617 h 10285413"/>
              <a:gd name="connsiteX4348" fmla="*/ 9847674 w 16348919"/>
              <a:gd name="connsiteY4348" fmla="*/ 1880354 h 10285413"/>
              <a:gd name="connsiteX4349" fmla="*/ 9867411 w 16348919"/>
              <a:gd name="connsiteY4349" fmla="*/ 1880354 h 10285413"/>
              <a:gd name="connsiteX4350" fmla="*/ 9857543 w 16348919"/>
              <a:gd name="connsiteY4350" fmla="*/ 1870486 h 10285413"/>
              <a:gd name="connsiteX4351" fmla="*/ 9847674 w 16348919"/>
              <a:gd name="connsiteY4351" fmla="*/ 1860617 h 10285413"/>
              <a:gd name="connsiteX4352" fmla="*/ 8387297 w 16348919"/>
              <a:gd name="connsiteY4352" fmla="*/ 1860617 h 10285413"/>
              <a:gd name="connsiteX4353" fmla="*/ 8387297 w 16348919"/>
              <a:gd name="connsiteY4353" fmla="*/ 1900087 h 10285413"/>
              <a:gd name="connsiteX4354" fmla="*/ 8426768 w 16348919"/>
              <a:gd name="connsiteY4354" fmla="*/ 1919821 h 10285413"/>
              <a:gd name="connsiteX4355" fmla="*/ 8446504 w 16348919"/>
              <a:gd name="connsiteY4355" fmla="*/ 1900087 h 10285413"/>
              <a:gd name="connsiteX4356" fmla="*/ 8446504 w 16348919"/>
              <a:gd name="connsiteY4356" fmla="*/ 1880354 h 10285413"/>
              <a:gd name="connsiteX4357" fmla="*/ 8426768 w 16348919"/>
              <a:gd name="connsiteY4357" fmla="*/ 1900087 h 10285413"/>
              <a:gd name="connsiteX4358" fmla="*/ 8407035 w 16348919"/>
              <a:gd name="connsiteY4358" fmla="*/ 1900087 h 10285413"/>
              <a:gd name="connsiteX4359" fmla="*/ 8407035 w 16348919"/>
              <a:gd name="connsiteY4359" fmla="*/ 1880354 h 10285413"/>
              <a:gd name="connsiteX4360" fmla="*/ 8387297 w 16348919"/>
              <a:gd name="connsiteY4360" fmla="*/ 1860617 h 10285413"/>
              <a:gd name="connsiteX4361" fmla="*/ 6709839 w 16348919"/>
              <a:gd name="connsiteY4361" fmla="*/ 1860617 h 10285413"/>
              <a:gd name="connsiteX4362" fmla="*/ 6690103 w 16348919"/>
              <a:gd name="connsiteY4362" fmla="*/ 1880354 h 10285413"/>
              <a:gd name="connsiteX4363" fmla="*/ 6709839 w 16348919"/>
              <a:gd name="connsiteY4363" fmla="*/ 1880354 h 10285413"/>
              <a:gd name="connsiteX4364" fmla="*/ 6551960 w 16348919"/>
              <a:gd name="connsiteY4364" fmla="*/ 1860617 h 10285413"/>
              <a:gd name="connsiteX4365" fmla="*/ 6532225 w 16348919"/>
              <a:gd name="connsiteY4365" fmla="*/ 1880354 h 10285413"/>
              <a:gd name="connsiteX4366" fmla="*/ 6551960 w 16348919"/>
              <a:gd name="connsiteY4366" fmla="*/ 1900087 h 10285413"/>
              <a:gd name="connsiteX4367" fmla="*/ 6561827 w 16348919"/>
              <a:gd name="connsiteY4367" fmla="*/ 1890219 h 10285413"/>
              <a:gd name="connsiteX4368" fmla="*/ 6571695 w 16348919"/>
              <a:gd name="connsiteY4368" fmla="*/ 1880354 h 10285413"/>
              <a:gd name="connsiteX4369" fmla="*/ 6551960 w 16348919"/>
              <a:gd name="connsiteY4369" fmla="*/ 1860617 h 10285413"/>
              <a:gd name="connsiteX4370" fmla="*/ 2269505 w 16348919"/>
              <a:gd name="connsiteY4370" fmla="*/ 1860617 h 10285413"/>
              <a:gd name="connsiteX4371" fmla="*/ 2269505 w 16348919"/>
              <a:gd name="connsiteY4371" fmla="*/ 1880354 h 10285413"/>
              <a:gd name="connsiteX4372" fmla="*/ 2269505 w 16348919"/>
              <a:gd name="connsiteY4372" fmla="*/ 1900087 h 10285413"/>
              <a:gd name="connsiteX4373" fmla="*/ 2269505 w 16348919"/>
              <a:gd name="connsiteY4373" fmla="*/ 1919821 h 10285413"/>
              <a:gd name="connsiteX4374" fmla="*/ 2269505 w 16348919"/>
              <a:gd name="connsiteY4374" fmla="*/ 1959292 h 10285413"/>
              <a:gd name="connsiteX4375" fmla="*/ 2308975 w 16348919"/>
              <a:gd name="connsiteY4375" fmla="*/ 1959292 h 10285413"/>
              <a:gd name="connsiteX4376" fmla="*/ 2308975 w 16348919"/>
              <a:gd name="connsiteY4376" fmla="*/ 1939558 h 10285413"/>
              <a:gd name="connsiteX4377" fmla="*/ 2299106 w 16348919"/>
              <a:gd name="connsiteY4377" fmla="*/ 1929689 h 10285413"/>
              <a:gd name="connsiteX4378" fmla="*/ 2308975 w 16348919"/>
              <a:gd name="connsiteY4378" fmla="*/ 1919821 h 10285413"/>
              <a:gd name="connsiteX4379" fmla="*/ 2328711 w 16348919"/>
              <a:gd name="connsiteY4379" fmla="*/ 1919821 h 10285413"/>
              <a:gd name="connsiteX4380" fmla="*/ 15768121 w 16348919"/>
              <a:gd name="connsiteY4380" fmla="*/ 1840884 h 10285413"/>
              <a:gd name="connsiteX4381" fmla="*/ 15787855 w 16348919"/>
              <a:gd name="connsiteY4381" fmla="*/ 1840884 h 10285413"/>
              <a:gd name="connsiteX4382" fmla="*/ 15787855 w 16348919"/>
              <a:gd name="connsiteY4382" fmla="*/ 1860617 h 10285413"/>
              <a:gd name="connsiteX4383" fmla="*/ 15768121 w 16348919"/>
              <a:gd name="connsiteY4383" fmla="*/ 1840884 h 10285413"/>
              <a:gd name="connsiteX4384" fmla="*/ 9729267 w 16348919"/>
              <a:gd name="connsiteY4384" fmla="*/ 1840884 h 10285413"/>
              <a:gd name="connsiteX4385" fmla="*/ 9768737 w 16348919"/>
              <a:gd name="connsiteY4385" fmla="*/ 1860617 h 10285413"/>
              <a:gd name="connsiteX4386" fmla="*/ 9827941 w 16348919"/>
              <a:gd name="connsiteY4386" fmla="*/ 1860617 h 10285413"/>
              <a:gd name="connsiteX4387" fmla="*/ 9768737 w 16348919"/>
              <a:gd name="connsiteY4387" fmla="*/ 1840884 h 10285413"/>
              <a:gd name="connsiteX4388" fmla="*/ 9670063 w 16348919"/>
              <a:gd name="connsiteY4388" fmla="*/ 1840884 h 10285413"/>
              <a:gd name="connsiteX4389" fmla="*/ 9670063 w 16348919"/>
              <a:gd name="connsiteY4389" fmla="*/ 1860617 h 10285413"/>
              <a:gd name="connsiteX4390" fmla="*/ 9689797 w 16348919"/>
              <a:gd name="connsiteY4390" fmla="*/ 1860617 h 10285413"/>
              <a:gd name="connsiteX4391" fmla="*/ 9670063 w 16348919"/>
              <a:gd name="connsiteY4391" fmla="*/ 1840884 h 10285413"/>
              <a:gd name="connsiteX4392" fmla="*/ 7025595 w 16348919"/>
              <a:gd name="connsiteY4392" fmla="*/ 1840884 h 10285413"/>
              <a:gd name="connsiteX4393" fmla="*/ 7045331 w 16348919"/>
              <a:gd name="connsiteY4393" fmla="*/ 1900087 h 10285413"/>
              <a:gd name="connsiteX4394" fmla="*/ 7084799 w 16348919"/>
              <a:gd name="connsiteY4394" fmla="*/ 1939558 h 10285413"/>
              <a:gd name="connsiteX4395" fmla="*/ 7104535 w 16348919"/>
              <a:gd name="connsiteY4395" fmla="*/ 1939558 h 10285413"/>
              <a:gd name="connsiteX4396" fmla="*/ 7124270 w 16348919"/>
              <a:gd name="connsiteY4396" fmla="*/ 1959292 h 10285413"/>
              <a:gd name="connsiteX4397" fmla="*/ 7183473 w 16348919"/>
              <a:gd name="connsiteY4397" fmla="*/ 1979028 h 10285413"/>
              <a:gd name="connsiteX4398" fmla="*/ 7203209 w 16348919"/>
              <a:gd name="connsiteY4398" fmla="*/ 1979028 h 10285413"/>
              <a:gd name="connsiteX4399" fmla="*/ 7173607 w 16348919"/>
              <a:gd name="connsiteY4399" fmla="*/ 1939558 h 10285413"/>
              <a:gd name="connsiteX4400" fmla="*/ 7144005 w 16348919"/>
              <a:gd name="connsiteY4400" fmla="*/ 1929689 h 10285413"/>
              <a:gd name="connsiteX4401" fmla="*/ 7124270 w 16348919"/>
              <a:gd name="connsiteY4401" fmla="*/ 1929689 h 10285413"/>
              <a:gd name="connsiteX4402" fmla="*/ 7144005 w 16348919"/>
              <a:gd name="connsiteY4402" fmla="*/ 1919821 h 10285413"/>
              <a:gd name="connsiteX4403" fmla="*/ 7104535 w 16348919"/>
              <a:gd name="connsiteY4403" fmla="*/ 1880354 h 10285413"/>
              <a:gd name="connsiteX4404" fmla="*/ 7045331 w 16348919"/>
              <a:gd name="connsiteY4404" fmla="*/ 1860617 h 10285413"/>
              <a:gd name="connsiteX4405" fmla="*/ 7025595 w 16348919"/>
              <a:gd name="connsiteY4405" fmla="*/ 1840884 h 10285413"/>
              <a:gd name="connsiteX4406" fmla="*/ 6759175 w 16348919"/>
              <a:gd name="connsiteY4406" fmla="*/ 1840884 h 10285413"/>
              <a:gd name="connsiteX4407" fmla="*/ 6769045 w 16348919"/>
              <a:gd name="connsiteY4407" fmla="*/ 1860617 h 10285413"/>
              <a:gd name="connsiteX4408" fmla="*/ 6788779 w 16348919"/>
              <a:gd name="connsiteY4408" fmla="*/ 1860617 h 10285413"/>
              <a:gd name="connsiteX4409" fmla="*/ 6798645 w 16348919"/>
              <a:gd name="connsiteY4409" fmla="*/ 1860617 h 10285413"/>
              <a:gd name="connsiteX4410" fmla="*/ 6828247 w 16348919"/>
              <a:gd name="connsiteY4410" fmla="*/ 1880354 h 10285413"/>
              <a:gd name="connsiteX4411" fmla="*/ 6907187 w 16348919"/>
              <a:gd name="connsiteY4411" fmla="*/ 1880354 h 10285413"/>
              <a:gd name="connsiteX4412" fmla="*/ 6867718 w 16348919"/>
              <a:gd name="connsiteY4412" fmla="*/ 1880354 h 10285413"/>
              <a:gd name="connsiteX4413" fmla="*/ 6838115 w 16348919"/>
              <a:gd name="connsiteY4413" fmla="*/ 1870486 h 10285413"/>
              <a:gd name="connsiteX4414" fmla="*/ 6828247 w 16348919"/>
              <a:gd name="connsiteY4414" fmla="*/ 1850749 h 10285413"/>
              <a:gd name="connsiteX4415" fmla="*/ 6808513 w 16348919"/>
              <a:gd name="connsiteY4415" fmla="*/ 1840884 h 10285413"/>
              <a:gd name="connsiteX4416" fmla="*/ 6788779 w 16348919"/>
              <a:gd name="connsiteY4416" fmla="*/ 1840884 h 10285413"/>
              <a:gd name="connsiteX4417" fmla="*/ 6759175 w 16348919"/>
              <a:gd name="connsiteY4417" fmla="*/ 1840884 h 10285413"/>
              <a:gd name="connsiteX4418" fmla="*/ 1657726 w 16348919"/>
              <a:gd name="connsiteY4418" fmla="*/ 1840884 h 10285413"/>
              <a:gd name="connsiteX4419" fmla="*/ 1677460 w 16348919"/>
              <a:gd name="connsiteY4419" fmla="*/ 1840884 h 10285413"/>
              <a:gd name="connsiteX4420" fmla="*/ 1677460 w 16348919"/>
              <a:gd name="connsiteY4420" fmla="*/ 1860617 h 10285413"/>
              <a:gd name="connsiteX4421" fmla="*/ 1657726 w 16348919"/>
              <a:gd name="connsiteY4421" fmla="*/ 1840884 h 10285413"/>
              <a:gd name="connsiteX4422" fmla="*/ 15610243 w 16348919"/>
              <a:gd name="connsiteY4422" fmla="*/ 1821147 h 10285413"/>
              <a:gd name="connsiteX4423" fmla="*/ 15629977 w 16348919"/>
              <a:gd name="connsiteY4423" fmla="*/ 1840884 h 10285413"/>
              <a:gd name="connsiteX4424" fmla="*/ 15610243 w 16348919"/>
              <a:gd name="connsiteY4424" fmla="*/ 1840884 h 10285413"/>
              <a:gd name="connsiteX4425" fmla="*/ 15610243 w 16348919"/>
              <a:gd name="connsiteY4425" fmla="*/ 1821147 h 10285413"/>
              <a:gd name="connsiteX4426" fmla="*/ 2506323 w 16348919"/>
              <a:gd name="connsiteY4426" fmla="*/ 1821147 h 10285413"/>
              <a:gd name="connsiteX4427" fmla="*/ 2506323 w 16348919"/>
              <a:gd name="connsiteY4427" fmla="*/ 1840884 h 10285413"/>
              <a:gd name="connsiteX4428" fmla="*/ 2526059 w 16348919"/>
              <a:gd name="connsiteY4428" fmla="*/ 1840884 h 10285413"/>
              <a:gd name="connsiteX4429" fmla="*/ 2506323 w 16348919"/>
              <a:gd name="connsiteY4429" fmla="*/ 1821147 h 10285413"/>
              <a:gd name="connsiteX4430" fmla="*/ 2136295 w 16348919"/>
              <a:gd name="connsiteY4430" fmla="*/ 1806346 h 10285413"/>
              <a:gd name="connsiteX4431" fmla="*/ 2111625 w 16348919"/>
              <a:gd name="connsiteY4431" fmla="*/ 1840884 h 10285413"/>
              <a:gd name="connsiteX4432" fmla="*/ 2131363 w 16348919"/>
              <a:gd name="connsiteY4432" fmla="*/ 1840884 h 10285413"/>
              <a:gd name="connsiteX4433" fmla="*/ 2170830 w 16348919"/>
              <a:gd name="connsiteY4433" fmla="*/ 1860617 h 10285413"/>
              <a:gd name="connsiteX4434" fmla="*/ 2169596 w 16348919"/>
              <a:gd name="connsiteY4434" fmla="*/ 1877885 h 10285413"/>
              <a:gd name="connsiteX4435" fmla="*/ 2168011 w 16348919"/>
              <a:gd name="connsiteY4435" fmla="*/ 1883173 h 10285413"/>
              <a:gd name="connsiteX4436" fmla="*/ 2170830 w 16348919"/>
              <a:gd name="connsiteY4436" fmla="*/ 1880354 h 10285413"/>
              <a:gd name="connsiteX4437" fmla="*/ 2210300 w 16348919"/>
              <a:gd name="connsiteY4437" fmla="*/ 1860617 h 10285413"/>
              <a:gd name="connsiteX4438" fmla="*/ 2210300 w 16348919"/>
              <a:gd name="connsiteY4438" fmla="*/ 1880354 h 10285413"/>
              <a:gd name="connsiteX4439" fmla="*/ 2210300 w 16348919"/>
              <a:gd name="connsiteY4439" fmla="*/ 1919821 h 10285413"/>
              <a:gd name="connsiteX4440" fmla="*/ 2230033 w 16348919"/>
              <a:gd name="connsiteY4440" fmla="*/ 1939558 h 10285413"/>
              <a:gd name="connsiteX4441" fmla="*/ 2230033 w 16348919"/>
              <a:gd name="connsiteY4441" fmla="*/ 1900087 h 10285413"/>
              <a:gd name="connsiteX4442" fmla="*/ 2230033 w 16348919"/>
              <a:gd name="connsiteY4442" fmla="*/ 1880354 h 10285413"/>
              <a:gd name="connsiteX4443" fmla="*/ 2210300 w 16348919"/>
              <a:gd name="connsiteY4443" fmla="*/ 1821147 h 10285413"/>
              <a:gd name="connsiteX4444" fmla="*/ 2136295 w 16348919"/>
              <a:gd name="connsiteY4444" fmla="*/ 1806346 h 10285413"/>
              <a:gd name="connsiteX4445" fmla="*/ 15580643 w 16348919"/>
              <a:gd name="connsiteY4445" fmla="*/ 1801413 h 10285413"/>
              <a:gd name="connsiteX4446" fmla="*/ 15590507 w 16348919"/>
              <a:gd name="connsiteY4446" fmla="*/ 1821147 h 10285413"/>
              <a:gd name="connsiteX4447" fmla="*/ 15570773 w 16348919"/>
              <a:gd name="connsiteY4447" fmla="*/ 1840884 h 10285413"/>
              <a:gd name="connsiteX4448" fmla="*/ 15570773 w 16348919"/>
              <a:gd name="connsiteY4448" fmla="*/ 1821147 h 10285413"/>
              <a:gd name="connsiteX4449" fmla="*/ 15580643 w 16348919"/>
              <a:gd name="connsiteY4449" fmla="*/ 1801413 h 10285413"/>
              <a:gd name="connsiteX4450" fmla="*/ 1795869 w 16348919"/>
              <a:gd name="connsiteY4450" fmla="*/ 1801413 h 10285413"/>
              <a:gd name="connsiteX4451" fmla="*/ 1815604 w 16348919"/>
              <a:gd name="connsiteY4451" fmla="*/ 1821147 h 10285413"/>
              <a:gd name="connsiteX4452" fmla="*/ 1835337 w 16348919"/>
              <a:gd name="connsiteY4452" fmla="*/ 1821147 h 10285413"/>
              <a:gd name="connsiteX4453" fmla="*/ 1795869 w 16348919"/>
              <a:gd name="connsiteY4453" fmla="*/ 1801413 h 10285413"/>
              <a:gd name="connsiteX4454" fmla="*/ 7620105 w 16348919"/>
              <a:gd name="connsiteY4454" fmla="*/ 1789079 h 10285413"/>
              <a:gd name="connsiteX4455" fmla="*/ 7617642 w 16348919"/>
              <a:gd name="connsiteY4455" fmla="*/ 1801413 h 10285413"/>
              <a:gd name="connsiteX4456" fmla="*/ 7637375 w 16348919"/>
              <a:gd name="connsiteY4456" fmla="*/ 1801413 h 10285413"/>
              <a:gd name="connsiteX4457" fmla="*/ 7627507 w 16348919"/>
              <a:gd name="connsiteY4457" fmla="*/ 1791545 h 10285413"/>
              <a:gd name="connsiteX4458" fmla="*/ 7620105 w 16348919"/>
              <a:gd name="connsiteY4458" fmla="*/ 1789079 h 10285413"/>
              <a:gd name="connsiteX4459" fmla="*/ 10992295 w 16348919"/>
              <a:gd name="connsiteY4459" fmla="*/ 1781680 h 10285413"/>
              <a:gd name="connsiteX4460" fmla="*/ 11012029 w 16348919"/>
              <a:gd name="connsiteY4460" fmla="*/ 1801413 h 10285413"/>
              <a:gd name="connsiteX4461" fmla="*/ 11031765 w 16348919"/>
              <a:gd name="connsiteY4461" fmla="*/ 1781680 h 10285413"/>
              <a:gd name="connsiteX4462" fmla="*/ 10992295 w 16348919"/>
              <a:gd name="connsiteY4462" fmla="*/ 1781680 h 10285413"/>
              <a:gd name="connsiteX4463" fmla="*/ 10617333 w 16348919"/>
              <a:gd name="connsiteY4463" fmla="*/ 1781680 h 10285413"/>
              <a:gd name="connsiteX4464" fmla="*/ 10637069 w 16348919"/>
              <a:gd name="connsiteY4464" fmla="*/ 1801413 h 10285413"/>
              <a:gd name="connsiteX4465" fmla="*/ 10656803 w 16348919"/>
              <a:gd name="connsiteY4465" fmla="*/ 1781680 h 10285413"/>
              <a:gd name="connsiteX4466" fmla="*/ 10646935 w 16348919"/>
              <a:gd name="connsiteY4466" fmla="*/ 1781680 h 10285413"/>
              <a:gd name="connsiteX4467" fmla="*/ 10617333 w 16348919"/>
              <a:gd name="connsiteY4467" fmla="*/ 1781680 h 10285413"/>
              <a:gd name="connsiteX4468" fmla="*/ 8367564 w 16348919"/>
              <a:gd name="connsiteY4468" fmla="*/ 1781680 h 10285413"/>
              <a:gd name="connsiteX4469" fmla="*/ 8367564 w 16348919"/>
              <a:gd name="connsiteY4469" fmla="*/ 1801413 h 10285413"/>
              <a:gd name="connsiteX4470" fmla="*/ 8387297 w 16348919"/>
              <a:gd name="connsiteY4470" fmla="*/ 1801413 h 10285413"/>
              <a:gd name="connsiteX4471" fmla="*/ 8367564 w 16348919"/>
              <a:gd name="connsiteY4471" fmla="*/ 1781680 h 10285413"/>
              <a:gd name="connsiteX4472" fmla="*/ 9181625 w 16348919"/>
              <a:gd name="connsiteY4472" fmla="*/ 1771811 h 10285413"/>
              <a:gd name="connsiteX4473" fmla="*/ 9156956 w 16348919"/>
              <a:gd name="connsiteY4473" fmla="*/ 1781680 h 10285413"/>
              <a:gd name="connsiteX4474" fmla="*/ 9166824 w 16348919"/>
              <a:gd name="connsiteY4474" fmla="*/ 1781680 h 10285413"/>
              <a:gd name="connsiteX4475" fmla="*/ 9196426 w 16348919"/>
              <a:gd name="connsiteY4475" fmla="*/ 1801413 h 10285413"/>
              <a:gd name="connsiteX4476" fmla="*/ 9235897 w 16348919"/>
              <a:gd name="connsiteY4476" fmla="*/ 1801413 h 10285413"/>
              <a:gd name="connsiteX4477" fmla="*/ 9255630 w 16348919"/>
              <a:gd name="connsiteY4477" fmla="*/ 1821147 h 10285413"/>
              <a:gd name="connsiteX4478" fmla="*/ 9295100 w 16348919"/>
              <a:gd name="connsiteY4478" fmla="*/ 1860617 h 10285413"/>
              <a:gd name="connsiteX4479" fmla="*/ 9334571 w 16348919"/>
              <a:gd name="connsiteY4479" fmla="*/ 1840884 h 10285413"/>
              <a:gd name="connsiteX4480" fmla="*/ 9314835 w 16348919"/>
              <a:gd name="connsiteY4480" fmla="*/ 1821147 h 10285413"/>
              <a:gd name="connsiteX4481" fmla="*/ 9265498 w 16348919"/>
              <a:gd name="connsiteY4481" fmla="*/ 1801413 h 10285413"/>
              <a:gd name="connsiteX4482" fmla="*/ 9216160 w 16348919"/>
              <a:gd name="connsiteY4482" fmla="*/ 1781680 h 10285413"/>
              <a:gd name="connsiteX4483" fmla="*/ 9181625 w 16348919"/>
              <a:gd name="connsiteY4483" fmla="*/ 1771811 h 10285413"/>
              <a:gd name="connsiteX4484" fmla="*/ 7790322 w 16348919"/>
              <a:gd name="connsiteY4484" fmla="*/ 1771811 h 10285413"/>
              <a:gd name="connsiteX4485" fmla="*/ 7775520 w 16348919"/>
              <a:gd name="connsiteY4485" fmla="*/ 1781680 h 10285413"/>
              <a:gd name="connsiteX4486" fmla="*/ 7795253 w 16348919"/>
              <a:gd name="connsiteY4486" fmla="*/ 1781680 h 10285413"/>
              <a:gd name="connsiteX4487" fmla="*/ 7790322 w 16348919"/>
              <a:gd name="connsiteY4487" fmla="*/ 1771811 h 10285413"/>
              <a:gd name="connsiteX4488" fmla="*/ 10301577 w 16348919"/>
              <a:gd name="connsiteY4488" fmla="*/ 1761943 h 10285413"/>
              <a:gd name="connsiteX4489" fmla="*/ 10331180 w 16348919"/>
              <a:gd name="connsiteY4489" fmla="*/ 1781680 h 10285413"/>
              <a:gd name="connsiteX4490" fmla="*/ 10380515 w 16348919"/>
              <a:gd name="connsiteY4490" fmla="*/ 1761943 h 10285413"/>
              <a:gd name="connsiteX4491" fmla="*/ 10360781 w 16348919"/>
              <a:gd name="connsiteY4491" fmla="*/ 1761943 h 10285413"/>
              <a:gd name="connsiteX4492" fmla="*/ 10400251 w 16348919"/>
              <a:gd name="connsiteY4492" fmla="*/ 1742210 h 10285413"/>
              <a:gd name="connsiteX4493" fmla="*/ 10419985 w 16348919"/>
              <a:gd name="connsiteY4493" fmla="*/ 1781680 h 10285413"/>
              <a:gd name="connsiteX4494" fmla="*/ 10419985 w 16348919"/>
              <a:gd name="connsiteY4494" fmla="*/ 1761943 h 10285413"/>
              <a:gd name="connsiteX4495" fmla="*/ 10400251 w 16348919"/>
              <a:gd name="connsiteY4495" fmla="*/ 1742210 h 10285413"/>
              <a:gd name="connsiteX4496" fmla="*/ 10084493 w 16348919"/>
              <a:gd name="connsiteY4496" fmla="*/ 1742210 h 10285413"/>
              <a:gd name="connsiteX4497" fmla="*/ 10084493 w 16348919"/>
              <a:gd name="connsiteY4497" fmla="*/ 1761943 h 10285413"/>
              <a:gd name="connsiteX4498" fmla="*/ 10104226 w 16348919"/>
              <a:gd name="connsiteY4498" fmla="*/ 1742210 h 10285413"/>
              <a:gd name="connsiteX4499" fmla="*/ 10084493 w 16348919"/>
              <a:gd name="connsiteY4499" fmla="*/ 1742210 h 10285413"/>
              <a:gd name="connsiteX4500" fmla="*/ 6611166 w 16348919"/>
              <a:gd name="connsiteY4500" fmla="*/ 1742210 h 10285413"/>
              <a:gd name="connsiteX4501" fmla="*/ 6591429 w 16348919"/>
              <a:gd name="connsiteY4501" fmla="*/ 1761943 h 10285413"/>
              <a:gd name="connsiteX4502" fmla="*/ 6611166 w 16348919"/>
              <a:gd name="connsiteY4502" fmla="*/ 1761943 h 10285413"/>
              <a:gd name="connsiteX4503" fmla="*/ 6630899 w 16348919"/>
              <a:gd name="connsiteY4503" fmla="*/ 1761943 h 10285413"/>
              <a:gd name="connsiteX4504" fmla="*/ 6611166 w 16348919"/>
              <a:gd name="connsiteY4504" fmla="*/ 1742210 h 10285413"/>
              <a:gd name="connsiteX4505" fmla="*/ 2476720 w 16348919"/>
              <a:gd name="connsiteY4505" fmla="*/ 1742210 h 10285413"/>
              <a:gd name="connsiteX4506" fmla="*/ 2466853 w 16348919"/>
              <a:gd name="connsiteY4506" fmla="*/ 1761943 h 10285413"/>
              <a:gd name="connsiteX4507" fmla="*/ 2506323 w 16348919"/>
              <a:gd name="connsiteY4507" fmla="*/ 1761943 h 10285413"/>
              <a:gd name="connsiteX4508" fmla="*/ 2476720 w 16348919"/>
              <a:gd name="connsiteY4508" fmla="*/ 1742210 h 10285413"/>
              <a:gd name="connsiteX4509" fmla="*/ 9184093 w 16348919"/>
              <a:gd name="connsiteY4509" fmla="*/ 1727409 h 10285413"/>
              <a:gd name="connsiteX4510" fmla="*/ 9176693 w 16348919"/>
              <a:gd name="connsiteY4510" fmla="*/ 1732342 h 10285413"/>
              <a:gd name="connsiteX4511" fmla="*/ 9196426 w 16348919"/>
              <a:gd name="connsiteY4511" fmla="*/ 1742210 h 10285413"/>
              <a:gd name="connsiteX4512" fmla="*/ 9226028 w 16348919"/>
              <a:gd name="connsiteY4512" fmla="*/ 1752075 h 10285413"/>
              <a:gd name="connsiteX4513" fmla="*/ 9255630 w 16348919"/>
              <a:gd name="connsiteY4513" fmla="*/ 1761943 h 10285413"/>
              <a:gd name="connsiteX4514" fmla="*/ 9275367 w 16348919"/>
              <a:gd name="connsiteY4514" fmla="*/ 1761943 h 10285413"/>
              <a:gd name="connsiteX4515" fmla="*/ 9374038 w 16348919"/>
              <a:gd name="connsiteY4515" fmla="*/ 1801413 h 10285413"/>
              <a:gd name="connsiteX4516" fmla="*/ 9403643 w 16348919"/>
              <a:gd name="connsiteY4516" fmla="*/ 1801413 h 10285413"/>
              <a:gd name="connsiteX4517" fmla="*/ 9433245 w 16348919"/>
              <a:gd name="connsiteY4517" fmla="*/ 1821147 h 10285413"/>
              <a:gd name="connsiteX4518" fmla="*/ 9472712 w 16348919"/>
              <a:gd name="connsiteY4518" fmla="*/ 1821147 h 10285413"/>
              <a:gd name="connsiteX4519" fmla="*/ 9354304 w 16348919"/>
              <a:gd name="connsiteY4519" fmla="*/ 1761943 h 10285413"/>
              <a:gd name="connsiteX4520" fmla="*/ 9275367 w 16348919"/>
              <a:gd name="connsiteY4520" fmla="*/ 1742210 h 10285413"/>
              <a:gd name="connsiteX4521" fmla="*/ 9255630 w 16348919"/>
              <a:gd name="connsiteY4521" fmla="*/ 1742210 h 10285413"/>
              <a:gd name="connsiteX4522" fmla="*/ 9206292 w 16348919"/>
              <a:gd name="connsiteY4522" fmla="*/ 1732342 h 10285413"/>
              <a:gd name="connsiteX4523" fmla="*/ 9184093 w 16348919"/>
              <a:gd name="connsiteY4523" fmla="*/ 1727409 h 10285413"/>
              <a:gd name="connsiteX4524" fmla="*/ 12561212 w 16348919"/>
              <a:gd name="connsiteY4524" fmla="*/ 1722473 h 10285413"/>
              <a:gd name="connsiteX4525" fmla="*/ 12541478 w 16348919"/>
              <a:gd name="connsiteY4525" fmla="*/ 1732342 h 10285413"/>
              <a:gd name="connsiteX4526" fmla="*/ 12531610 w 16348919"/>
              <a:gd name="connsiteY4526" fmla="*/ 1742210 h 10285413"/>
              <a:gd name="connsiteX4527" fmla="*/ 12571080 w 16348919"/>
              <a:gd name="connsiteY4527" fmla="*/ 1742210 h 10285413"/>
              <a:gd name="connsiteX4528" fmla="*/ 12580948 w 16348919"/>
              <a:gd name="connsiteY4528" fmla="*/ 1742210 h 10285413"/>
              <a:gd name="connsiteX4529" fmla="*/ 12590813 w 16348919"/>
              <a:gd name="connsiteY4529" fmla="*/ 1722473 h 10285413"/>
              <a:gd name="connsiteX4530" fmla="*/ 12561212 w 16348919"/>
              <a:gd name="connsiteY4530" fmla="*/ 1722473 h 10285413"/>
              <a:gd name="connsiteX4531" fmla="*/ 12136913 w 16348919"/>
              <a:gd name="connsiteY4531" fmla="*/ 1722473 h 10285413"/>
              <a:gd name="connsiteX4532" fmla="*/ 12186252 w 16348919"/>
              <a:gd name="connsiteY4532" fmla="*/ 1742210 h 10285413"/>
              <a:gd name="connsiteX4533" fmla="*/ 12255324 w 16348919"/>
              <a:gd name="connsiteY4533" fmla="*/ 1742210 h 10285413"/>
              <a:gd name="connsiteX4534" fmla="*/ 12196120 w 16348919"/>
              <a:gd name="connsiteY4534" fmla="*/ 1722473 h 10285413"/>
              <a:gd name="connsiteX4535" fmla="*/ 11939565 w 16348919"/>
              <a:gd name="connsiteY4535" fmla="*/ 1722473 h 10285413"/>
              <a:gd name="connsiteX4536" fmla="*/ 11870493 w 16348919"/>
              <a:gd name="connsiteY4536" fmla="*/ 1732342 h 10285413"/>
              <a:gd name="connsiteX4537" fmla="*/ 11840891 w 16348919"/>
              <a:gd name="connsiteY4537" fmla="*/ 1742210 h 10285413"/>
              <a:gd name="connsiteX4538" fmla="*/ 11880362 w 16348919"/>
              <a:gd name="connsiteY4538" fmla="*/ 1761943 h 10285413"/>
              <a:gd name="connsiteX4539" fmla="*/ 11939565 w 16348919"/>
              <a:gd name="connsiteY4539" fmla="*/ 1742210 h 10285413"/>
              <a:gd name="connsiteX4540" fmla="*/ 12008638 w 16348919"/>
              <a:gd name="connsiteY4540" fmla="*/ 1752075 h 10285413"/>
              <a:gd name="connsiteX4541" fmla="*/ 12038239 w 16348919"/>
              <a:gd name="connsiteY4541" fmla="*/ 1722473 h 10285413"/>
              <a:gd name="connsiteX4542" fmla="*/ 12008638 w 16348919"/>
              <a:gd name="connsiteY4542" fmla="*/ 1722473 h 10285413"/>
              <a:gd name="connsiteX4543" fmla="*/ 11939565 w 16348919"/>
              <a:gd name="connsiteY4543" fmla="*/ 1722473 h 10285413"/>
              <a:gd name="connsiteX4544" fmla="*/ 11604073 w 16348919"/>
              <a:gd name="connsiteY4544" fmla="*/ 1722473 h 10285413"/>
              <a:gd name="connsiteX4545" fmla="*/ 11337653 w 16348919"/>
              <a:gd name="connsiteY4545" fmla="*/ 1742210 h 10285413"/>
              <a:gd name="connsiteX4546" fmla="*/ 11219245 w 16348919"/>
              <a:gd name="connsiteY4546" fmla="*/ 1732342 h 10285413"/>
              <a:gd name="connsiteX4547" fmla="*/ 11160041 w 16348919"/>
              <a:gd name="connsiteY4547" fmla="*/ 1732342 h 10285413"/>
              <a:gd name="connsiteX4548" fmla="*/ 11110704 w 16348919"/>
              <a:gd name="connsiteY4548" fmla="*/ 1752075 h 10285413"/>
              <a:gd name="connsiteX4549" fmla="*/ 11130439 w 16348919"/>
              <a:gd name="connsiteY4549" fmla="*/ 1771811 h 10285413"/>
              <a:gd name="connsiteX4550" fmla="*/ 11248847 w 16348919"/>
              <a:gd name="connsiteY4550" fmla="*/ 1781680 h 10285413"/>
              <a:gd name="connsiteX4551" fmla="*/ 11367258 w 16348919"/>
              <a:gd name="connsiteY4551" fmla="*/ 1801413 h 10285413"/>
              <a:gd name="connsiteX4552" fmla="*/ 11436330 w 16348919"/>
              <a:gd name="connsiteY4552" fmla="*/ 1801413 h 10285413"/>
              <a:gd name="connsiteX4553" fmla="*/ 11505399 w 16348919"/>
              <a:gd name="connsiteY4553" fmla="*/ 1781680 h 10285413"/>
              <a:gd name="connsiteX4554" fmla="*/ 11525136 w 16348919"/>
              <a:gd name="connsiteY4554" fmla="*/ 1781680 h 10285413"/>
              <a:gd name="connsiteX4555" fmla="*/ 11554738 w 16348919"/>
              <a:gd name="connsiteY4555" fmla="*/ 1801413 h 10285413"/>
              <a:gd name="connsiteX4556" fmla="*/ 11584339 w 16348919"/>
              <a:gd name="connsiteY4556" fmla="*/ 1781680 h 10285413"/>
              <a:gd name="connsiteX4557" fmla="*/ 11663280 w 16348919"/>
              <a:gd name="connsiteY4557" fmla="*/ 1761943 h 10285413"/>
              <a:gd name="connsiteX4558" fmla="*/ 11742217 w 16348919"/>
              <a:gd name="connsiteY4558" fmla="*/ 1742210 h 10285413"/>
              <a:gd name="connsiteX4559" fmla="*/ 7834723 w 16348919"/>
              <a:gd name="connsiteY4559" fmla="*/ 1722473 h 10285413"/>
              <a:gd name="connsiteX4560" fmla="*/ 7814987 w 16348919"/>
              <a:gd name="connsiteY4560" fmla="*/ 1742210 h 10285413"/>
              <a:gd name="connsiteX4561" fmla="*/ 7834723 w 16348919"/>
              <a:gd name="connsiteY4561" fmla="*/ 1761943 h 10285413"/>
              <a:gd name="connsiteX4562" fmla="*/ 7854457 w 16348919"/>
              <a:gd name="connsiteY4562" fmla="*/ 1771811 h 10285413"/>
              <a:gd name="connsiteX4563" fmla="*/ 7874194 w 16348919"/>
              <a:gd name="connsiteY4563" fmla="*/ 1801413 h 10285413"/>
              <a:gd name="connsiteX4564" fmla="*/ 7893927 w 16348919"/>
              <a:gd name="connsiteY4564" fmla="*/ 1840884 h 10285413"/>
              <a:gd name="connsiteX4565" fmla="*/ 7913661 w 16348919"/>
              <a:gd name="connsiteY4565" fmla="*/ 1821147 h 10285413"/>
              <a:gd name="connsiteX4566" fmla="*/ 7893927 w 16348919"/>
              <a:gd name="connsiteY4566" fmla="*/ 1801413 h 10285413"/>
              <a:gd name="connsiteX4567" fmla="*/ 7923529 w 16348919"/>
              <a:gd name="connsiteY4567" fmla="*/ 1831016 h 10285413"/>
              <a:gd name="connsiteX4568" fmla="*/ 7943263 w 16348919"/>
              <a:gd name="connsiteY4568" fmla="*/ 1860617 h 10285413"/>
              <a:gd name="connsiteX4569" fmla="*/ 7953131 w 16348919"/>
              <a:gd name="connsiteY4569" fmla="*/ 1831016 h 10285413"/>
              <a:gd name="connsiteX4570" fmla="*/ 7972868 w 16348919"/>
              <a:gd name="connsiteY4570" fmla="*/ 1801413 h 10285413"/>
              <a:gd name="connsiteX4571" fmla="*/ 7972868 w 16348919"/>
              <a:gd name="connsiteY4571" fmla="*/ 1781680 h 10285413"/>
              <a:gd name="connsiteX4572" fmla="*/ 7913661 w 16348919"/>
              <a:gd name="connsiteY4572" fmla="*/ 1771811 h 10285413"/>
              <a:gd name="connsiteX4573" fmla="*/ 7874194 w 16348919"/>
              <a:gd name="connsiteY4573" fmla="*/ 1752075 h 10285413"/>
              <a:gd name="connsiteX4574" fmla="*/ 7854457 w 16348919"/>
              <a:gd name="connsiteY4574" fmla="*/ 1722473 h 10285413"/>
              <a:gd name="connsiteX4575" fmla="*/ 6650634 w 16348919"/>
              <a:gd name="connsiteY4575" fmla="*/ 1722473 h 10285413"/>
              <a:gd name="connsiteX4576" fmla="*/ 6650634 w 16348919"/>
              <a:gd name="connsiteY4576" fmla="*/ 1742210 h 10285413"/>
              <a:gd name="connsiteX4577" fmla="*/ 6660501 w 16348919"/>
              <a:gd name="connsiteY4577" fmla="*/ 1742210 h 10285413"/>
              <a:gd name="connsiteX4578" fmla="*/ 6670370 w 16348919"/>
              <a:gd name="connsiteY4578" fmla="*/ 1722473 h 10285413"/>
              <a:gd name="connsiteX4579" fmla="*/ 6650634 w 16348919"/>
              <a:gd name="connsiteY4579" fmla="*/ 1722473 h 10285413"/>
              <a:gd name="connsiteX4580" fmla="*/ 7901329 w 16348919"/>
              <a:gd name="connsiteY4580" fmla="*/ 1710139 h 10285413"/>
              <a:gd name="connsiteX4581" fmla="*/ 7893927 w 16348919"/>
              <a:gd name="connsiteY4581" fmla="*/ 1722473 h 10285413"/>
              <a:gd name="connsiteX4582" fmla="*/ 7933397 w 16348919"/>
              <a:gd name="connsiteY4582" fmla="*/ 1742210 h 10285413"/>
              <a:gd name="connsiteX4583" fmla="*/ 7953131 w 16348919"/>
              <a:gd name="connsiteY4583" fmla="*/ 1742210 h 10285413"/>
              <a:gd name="connsiteX4584" fmla="*/ 7923529 w 16348919"/>
              <a:gd name="connsiteY4584" fmla="*/ 1712608 h 10285413"/>
              <a:gd name="connsiteX4585" fmla="*/ 7901329 w 16348919"/>
              <a:gd name="connsiteY4585" fmla="*/ 1710139 h 10285413"/>
              <a:gd name="connsiteX4586" fmla="*/ 15294485 w 16348919"/>
              <a:gd name="connsiteY4586" fmla="*/ 1702740 h 10285413"/>
              <a:gd name="connsiteX4587" fmla="*/ 15314221 w 16348919"/>
              <a:gd name="connsiteY4587" fmla="*/ 1722473 h 10285413"/>
              <a:gd name="connsiteX4588" fmla="*/ 15294485 w 16348919"/>
              <a:gd name="connsiteY4588" fmla="*/ 1722473 h 10285413"/>
              <a:gd name="connsiteX4589" fmla="*/ 15294485 w 16348919"/>
              <a:gd name="connsiteY4589" fmla="*/ 1702740 h 10285413"/>
              <a:gd name="connsiteX4590" fmla="*/ 12689490 w 16348919"/>
              <a:gd name="connsiteY4590" fmla="*/ 1702740 h 10285413"/>
              <a:gd name="connsiteX4591" fmla="*/ 12728958 w 16348919"/>
              <a:gd name="connsiteY4591" fmla="*/ 1722473 h 10285413"/>
              <a:gd name="connsiteX4592" fmla="*/ 12748694 w 16348919"/>
              <a:gd name="connsiteY4592" fmla="*/ 1702740 h 10285413"/>
              <a:gd name="connsiteX4593" fmla="*/ 9413508 w 16348919"/>
              <a:gd name="connsiteY4593" fmla="*/ 1702740 h 10285413"/>
              <a:gd name="connsiteX4594" fmla="*/ 9472712 w 16348919"/>
              <a:gd name="connsiteY4594" fmla="*/ 1722473 h 10285413"/>
              <a:gd name="connsiteX4595" fmla="*/ 9571387 w 16348919"/>
              <a:gd name="connsiteY4595" fmla="*/ 1761943 h 10285413"/>
              <a:gd name="connsiteX4596" fmla="*/ 9591122 w 16348919"/>
              <a:gd name="connsiteY4596" fmla="*/ 1742210 h 10285413"/>
              <a:gd name="connsiteX4597" fmla="*/ 1499845 w 16348919"/>
              <a:gd name="connsiteY4597" fmla="*/ 1702740 h 10285413"/>
              <a:gd name="connsiteX4598" fmla="*/ 1499845 w 16348919"/>
              <a:gd name="connsiteY4598" fmla="*/ 1722473 h 10285413"/>
              <a:gd name="connsiteX4599" fmla="*/ 1539316 w 16348919"/>
              <a:gd name="connsiteY4599" fmla="*/ 1722473 h 10285413"/>
              <a:gd name="connsiteX4600" fmla="*/ 1519582 w 16348919"/>
              <a:gd name="connsiteY4600" fmla="*/ 1702740 h 10285413"/>
              <a:gd name="connsiteX4601" fmla="*/ 1499845 w 16348919"/>
              <a:gd name="connsiteY4601" fmla="*/ 1702740 h 10285413"/>
              <a:gd name="connsiteX4602" fmla="*/ 12289859 w 16348919"/>
              <a:gd name="connsiteY4602" fmla="*/ 1692871 h 10285413"/>
              <a:gd name="connsiteX4603" fmla="*/ 12275058 w 16348919"/>
              <a:gd name="connsiteY4603" fmla="*/ 1702740 h 10285413"/>
              <a:gd name="connsiteX4604" fmla="*/ 12294794 w 16348919"/>
              <a:gd name="connsiteY4604" fmla="*/ 1702740 h 10285413"/>
              <a:gd name="connsiteX4605" fmla="*/ 12289859 w 16348919"/>
              <a:gd name="connsiteY4605" fmla="*/ 1692871 h 10285413"/>
              <a:gd name="connsiteX4606" fmla="*/ 1716929 w 16348919"/>
              <a:gd name="connsiteY4606" fmla="*/ 1692871 h 10285413"/>
              <a:gd name="connsiteX4607" fmla="*/ 1716929 w 16348919"/>
              <a:gd name="connsiteY4607" fmla="*/ 1702740 h 10285413"/>
              <a:gd name="connsiteX4608" fmla="*/ 1756399 w 16348919"/>
              <a:gd name="connsiteY4608" fmla="*/ 1722473 h 10285413"/>
              <a:gd name="connsiteX4609" fmla="*/ 1795869 w 16348919"/>
              <a:gd name="connsiteY4609" fmla="*/ 1722473 h 10285413"/>
              <a:gd name="connsiteX4610" fmla="*/ 1756399 w 16348919"/>
              <a:gd name="connsiteY4610" fmla="*/ 1702740 h 10285413"/>
              <a:gd name="connsiteX4611" fmla="*/ 1716929 w 16348919"/>
              <a:gd name="connsiteY4611" fmla="*/ 1692871 h 10285413"/>
              <a:gd name="connsiteX4612" fmla="*/ 12353998 w 16348919"/>
              <a:gd name="connsiteY4612" fmla="*/ 1683006 h 10285413"/>
              <a:gd name="connsiteX4613" fmla="*/ 12314528 w 16348919"/>
              <a:gd name="connsiteY4613" fmla="*/ 1702740 h 10285413"/>
              <a:gd name="connsiteX4614" fmla="*/ 12294794 w 16348919"/>
              <a:gd name="connsiteY4614" fmla="*/ 1722473 h 10285413"/>
              <a:gd name="connsiteX4615" fmla="*/ 12334262 w 16348919"/>
              <a:gd name="connsiteY4615" fmla="*/ 1722473 h 10285413"/>
              <a:gd name="connsiteX4616" fmla="*/ 12413202 w 16348919"/>
              <a:gd name="connsiteY4616" fmla="*/ 1722473 h 10285413"/>
              <a:gd name="connsiteX4617" fmla="*/ 12403334 w 16348919"/>
              <a:gd name="connsiteY4617" fmla="*/ 1692871 h 10285413"/>
              <a:gd name="connsiteX4618" fmla="*/ 12353998 w 16348919"/>
              <a:gd name="connsiteY4618" fmla="*/ 1683006 h 10285413"/>
              <a:gd name="connsiteX4619" fmla="*/ 12205986 w 16348919"/>
              <a:gd name="connsiteY4619" fmla="*/ 1683006 h 10285413"/>
              <a:gd name="connsiteX4620" fmla="*/ 12196120 w 16348919"/>
              <a:gd name="connsiteY4620" fmla="*/ 1702740 h 10285413"/>
              <a:gd name="connsiteX4621" fmla="*/ 12215854 w 16348919"/>
              <a:gd name="connsiteY4621" fmla="*/ 1702740 h 10285413"/>
              <a:gd name="connsiteX4622" fmla="*/ 12235588 w 16348919"/>
              <a:gd name="connsiteY4622" fmla="*/ 1702740 h 10285413"/>
              <a:gd name="connsiteX4623" fmla="*/ 12205986 w 16348919"/>
              <a:gd name="connsiteY4623" fmla="*/ 1683006 h 10285413"/>
              <a:gd name="connsiteX4624" fmla="*/ 8920139 w 16348919"/>
              <a:gd name="connsiteY4624" fmla="*/ 1683006 h 10285413"/>
              <a:gd name="connsiteX4625" fmla="*/ 8949740 w 16348919"/>
              <a:gd name="connsiteY4625" fmla="*/ 1712608 h 10285413"/>
              <a:gd name="connsiteX4626" fmla="*/ 8999078 w 16348919"/>
              <a:gd name="connsiteY4626" fmla="*/ 1742210 h 10285413"/>
              <a:gd name="connsiteX4627" fmla="*/ 9048415 w 16348919"/>
              <a:gd name="connsiteY4627" fmla="*/ 1761943 h 10285413"/>
              <a:gd name="connsiteX4628" fmla="*/ 9068150 w 16348919"/>
              <a:gd name="connsiteY4628" fmla="*/ 1771811 h 10285413"/>
              <a:gd name="connsiteX4629" fmla="*/ 9087884 w 16348919"/>
              <a:gd name="connsiteY4629" fmla="*/ 1781680 h 10285413"/>
              <a:gd name="connsiteX4630" fmla="*/ 9107618 w 16348919"/>
              <a:gd name="connsiteY4630" fmla="*/ 1801413 h 10285413"/>
              <a:gd name="connsiteX4631" fmla="*/ 9117486 w 16348919"/>
              <a:gd name="connsiteY4631" fmla="*/ 1781680 h 10285413"/>
              <a:gd name="connsiteX4632" fmla="*/ 9097752 w 16348919"/>
              <a:gd name="connsiteY4632" fmla="*/ 1742210 h 10285413"/>
              <a:gd name="connsiteX4633" fmla="*/ 9038548 w 16348919"/>
              <a:gd name="connsiteY4633" fmla="*/ 1722473 h 10285413"/>
              <a:gd name="connsiteX4634" fmla="*/ 9028680 w 16348919"/>
              <a:gd name="connsiteY4634" fmla="*/ 1712608 h 10285413"/>
              <a:gd name="connsiteX4635" fmla="*/ 8999078 w 16348919"/>
              <a:gd name="connsiteY4635" fmla="*/ 1702740 h 10285413"/>
              <a:gd name="connsiteX4636" fmla="*/ 12437871 w 16348919"/>
              <a:gd name="connsiteY4636" fmla="*/ 1668202 h 10285413"/>
              <a:gd name="connsiteX4637" fmla="*/ 12413202 w 16348919"/>
              <a:gd name="connsiteY4637" fmla="*/ 1702740 h 10285413"/>
              <a:gd name="connsiteX4638" fmla="*/ 12423070 w 16348919"/>
              <a:gd name="connsiteY4638" fmla="*/ 1722473 h 10285413"/>
              <a:gd name="connsiteX4639" fmla="*/ 12452672 w 16348919"/>
              <a:gd name="connsiteY4639" fmla="*/ 1722473 h 10285413"/>
              <a:gd name="connsiteX4640" fmla="*/ 12472406 w 16348919"/>
              <a:gd name="connsiteY4640" fmla="*/ 1702740 h 10285413"/>
              <a:gd name="connsiteX4641" fmla="*/ 12472406 w 16348919"/>
              <a:gd name="connsiteY4641" fmla="*/ 1683006 h 10285413"/>
              <a:gd name="connsiteX4642" fmla="*/ 12437871 w 16348919"/>
              <a:gd name="connsiteY4642" fmla="*/ 1668202 h 10285413"/>
              <a:gd name="connsiteX4643" fmla="*/ 9295100 w 16348919"/>
              <a:gd name="connsiteY4643" fmla="*/ 1663269 h 10285413"/>
              <a:gd name="connsiteX4644" fmla="*/ 9275367 w 16348919"/>
              <a:gd name="connsiteY4644" fmla="*/ 1702740 h 10285413"/>
              <a:gd name="connsiteX4645" fmla="*/ 9334571 w 16348919"/>
              <a:gd name="connsiteY4645" fmla="*/ 1722473 h 10285413"/>
              <a:gd name="connsiteX4646" fmla="*/ 9374038 w 16348919"/>
              <a:gd name="connsiteY4646" fmla="*/ 1722473 h 10285413"/>
              <a:gd name="connsiteX4647" fmla="*/ 9334571 w 16348919"/>
              <a:gd name="connsiteY4647" fmla="*/ 1702740 h 10285413"/>
              <a:gd name="connsiteX4648" fmla="*/ 9334571 w 16348919"/>
              <a:gd name="connsiteY4648" fmla="*/ 1683006 h 10285413"/>
              <a:gd name="connsiteX4649" fmla="*/ 7755783 w 16348919"/>
              <a:gd name="connsiteY4649" fmla="*/ 1663269 h 10285413"/>
              <a:gd name="connsiteX4650" fmla="*/ 7765651 w 16348919"/>
              <a:gd name="connsiteY4650" fmla="*/ 1683006 h 10285413"/>
              <a:gd name="connsiteX4651" fmla="*/ 7785385 w 16348919"/>
              <a:gd name="connsiteY4651" fmla="*/ 1702740 h 10285413"/>
              <a:gd name="connsiteX4652" fmla="*/ 7795253 w 16348919"/>
              <a:gd name="connsiteY4652" fmla="*/ 1683006 h 10285413"/>
              <a:gd name="connsiteX4653" fmla="*/ 1263030 w 16348919"/>
              <a:gd name="connsiteY4653" fmla="*/ 1663269 h 10285413"/>
              <a:gd name="connsiteX4654" fmla="*/ 1322233 w 16348919"/>
              <a:gd name="connsiteY4654" fmla="*/ 1742210 h 10285413"/>
              <a:gd name="connsiteX4655" fmla="*/ 1302496 w 16348919"/>
              <a:gd name="connsiteY4655" fmla="*/ 1722473 h 10285413"/>
              <a:gd name="connsiteX4656" fmla="*/ 1282764 w 16348919"/>
              <a:gd name="connsiteY4656" fmla="*/ 1722473 h 10285413"/>
              <a:gd name="connsiteX4657" fmla="*/ 1243294 w 16348919"/>
              <a:gd name="connsiteY4657" fmla="*/ 1683006 h 10285413"/>
              <a:gd name="connsiteX4658" fmla="*/ 1263030 w 16348919"/>
              <a:gd name="connsiteY4658" fmla="*/ 1663269 h 10285413"/>
              <a:gd name="connsiteX4659" fmla="*/ 11169910 w 16348919"/>
              <a:gd name="connsiteY4659" fmla="*/ 1643535 h 10285413"/>
              <a:gd name="connsiteX4660" fmla="*/ 11189643 w 16348919"/>
              <a:gd name="connsiteY4660" fmla="*/ 1663269 h 10285413"/>
              <a:gd name="connsiteX4661" fmla="*/ 11229113 w 16348919"/>
              <a:gd name="connsiteY4661" fmla="*/ 1643535 h 10285413"/>
              <a:gd name="connsiteX4662" fmla="*/ 11189643 w 16348919"/>
              <a:gd name="connsiteY4662" fmla="*/ 1643535 h 10285413"/>
              <a:gd name="connsiteX4663" fmla="*/ 8170216 w 16348919"/>
              <a:gd name="connsiteY4663" fmla="*/ 1643535 h 10285413"/>
              <a:gd name="connsiteX4664" fmla="*/ 8170216 w 16348919"/>
              <a:gd name="connsiteY4664" fmla="*/ 1683006 h 10285413"/>
              <a:gd name="connsiteX4665" fmla="*/ 8170216 w 16348919"/>
              <a:gd name="connsiteY4665" fmla="*/ 1702740 h 10285413"/>
              <a:gd name="connsiteX4666" fmla="*/ 8189949 w 16348919"/>
              <a:gd name="connsiteY4666" fmla="*/ 1722473 h 10285413"/>
              <a:gd name="connsiteX4667" fmla="*/ 8229420 w 16348919"/>
              <a:gd name="connsiteY4667" fmla="*/ 1722473 h 10285413"/>
              <a:gd name="connsiteX4668" fmla="*/ 8180081 w 16348919"/>
              <a:gd name="connsiteY4668" fmla="*/ 1663269 h 10285413"/>
              <a:gd name="connsiteX4669" fmla="*/ 8170216 w 16348919"/>
              <a:gd name="connsiteY4669" fmla="*/ 1643535 h 10285413"/>
              <a:gd name="connsiteX4670" fmla="*/ 6354614 w 16348919"/>
              <a:gd name="connsiteY4670" fmla="*/ 1643535 h 10285413"/>
              <a:gd name="connsiteX4671" fmla="*/ 6354614 w 16348919"/>
              <a:gd name="connsiteY4671" fmla="*/ 1663269 h 10285413"/>
              <a:gd name="connsiteX4672" fmla="*/ 6374349 w 16348919"/>
              <a:gd name="connsiteY4672" fmla="*/ 1653401 h 10285413"/>
              <a:gd name="connsiteX4673" fmla="*/ 6354614 w 16348919"/>
              <a:gd name="connsiteY4673" fmla="*/ 1643535 h 10285413"/>
              <a:gd name="connsiteX4674" fmla="*/ 13064450 w 16348919"/>
              <a:gd name="connsiteY4674" fmla="*/ 1623799 h 10285413"/>
              <a:gd name="connsiteX4675" fmla="*/ 13044716 w 16348919"/>
              <a:gd name="connsiteY4675" fmla="*/ 1643535 h 10285413"/>
              <a:gd name="connsiteX4676" fmla="*/ 13064450 w 16348919"/>
              <a:gd name="connsiteY4676" fmla="*/ 1663269 h 10285413"/>
              <a:gd name="connsiteX4677" fmla="*/ 13064450 w 16348919"/>
              <a:gd name="connsiteY4677" fmla="*/ 1623799 h 10285413"/>
              <a:gd name="connsiteX4678" fmla="*/ 10834417 w 16348919"/>
              <a:gd name="connsiteY4678" fmla="*/ 1623799 h 10285413"/>
              <a:gd name="connsiteX4679" fmla="*/ 10775211 w 16348919"/>
              <a:gd name="connsiteY4679" fmla="*/ 1643535 h 10285413"/>
              <a:gd name="connsiteX4680" fmla="*/ 10893621 w 16348919"/>
              <a:gd name="connsiteY4680" fmla="*/ 1643535 h 10285413"/>
              <a:gd name="connsiteX4681" fmla="*/ 10873885 w 16348919"/>
              <a:gd name="connsiteY4681" fmla="*/ 1623799 h 10285413"/>
              <a:gd name="connsiteX4682" fmla="*/ 8979342 w 16348919"/>
              <a:gd name="connsiteY4682" fmla="*/ 1623799 h 10285413"/>
              <a:gd name="connsiteX4683" fmla="*/ 8979342 w 16348919"/>
              <a:gd name="connsiteY4683" fmla="*/ 1643535 h 10285413"/>
              <a:gd name="connsiteX4684" fmla="*/ 8999078 w 16348919"/>
              <a:gd name="connsiteY4684" fmla="*/ 1623799 h 10285413"/>
              <a:gd name="connsiteX4685" fmla="*/ 8979342 w 16348919"/>
              <a:gd name="connsiteY4685" fmla="*/ 1623799 h 10285413"/>
              <a:gd name="connsiteX4686" fmla="*/ 6808513 w 16348919"/>
              <a:gd name="connsiteY4686" fmla="*/ 1623799 h 10285413"/>
              <a:gd name="connsiteX4687" fmla="*/ 6887453 w 16348919"/>
              <a:gd name="connsiteY4687" fmla="*/ 1722473 h 10285413"/>
              <a:gd name="connsiteX4688" fmla="*/ 6907187 w 16348919"/>
              <a:gd name="connsiteY4688" fmla="*/ 1722473 h 10285413"/>
              <a:gd name="connsiteX4689" fmla="*/ 6907187 w 16348919"/>
              <a:gd name="connsiteY4689" fmla="*/ 1702740 h 10285413"/>
              <a:gd name="connsiteX4690" fmla="*/ 6926921 w 16348919"/>
              <a:gd name="connsiteY4690" fmla="*/ 1712608 h 10285413"/>
              <a:gd name="connsiteX4691" fmla="*/ 6926921 w 16348919"/>
              <a:gd name="connsiteY4691" fmla="*/ 1722473 h 10285413"/>
              <a:gd name="connsiteX4692" fmla="*/ 6946655 w 16348919"/>
              <a:gd name="connsiteY4692" fmla="*/ 1732342 h 10285413"/>
              <a:gd name="connsiteX4693" fmla="*/ 6976259 w 16348919"/>
              <a:gd name="connsiteY4693" fmla="*/ 1742210 h 10285413"/>
              <a:gd name="connsiteX4694" fmla="*/ 7005861 w 16348919"/>
              <a:gd name="connsiteY4694" fmla="*/ 1761943 h 10285413"/>
              <a:gd name="connsiteX4695" fmla="*/ 7025595 w 16348919"/>
              <a:gd name="connsiteY4695" fmla="*/ 1761943 h 10285413"/>
              <a:gd name="connsiteX4696" fmla="*/ 7084799 w 16348919"/>
              <a:gd name="connsiteY4696" fmla="*/ 1801413 h 10285413"/>
              <a:gd name="connsiteX4697" fmla="*/ 7124270 w 16348919"/>
              <a:gd name="connsiteY4697" fmla="*/ 1831016 h 10285413"/>
              <a:gd name="connsiteX4698" fmla="*/ 7173607 w 16348919"/>
              <a:gd name="connsiteY4698" fmla="*/ 1880354 h 10285413"/>
              <a:gd name="connsiteX4699" fmla="*/ 7203209 w 16348919"/>
              <a:gd name="connsiteY4699" fmla="*/ 1919821 h 10285413"/>
              <a:gd name="connsiteX4700" fmla="*/ 7222943 w 16348919"/>
              <a:gd name="connsiteY4700" fmla="*/ 1900087 h 10285413"/>
              <a:gd name="connsiteX4701" fmla="*/ 7222943 w 16348919"/>
              <a:gd name="connsiteY4701" fmla="*/ 1880354 h 10285413"/>
              <a:gd name="connsiteX4702" fmla="*/ 7242679 w 16348919"/>
              <a:gd name="connsiteY4702" fmla="*/ 1880354 h 10285413"/>
              <a:gd name="connsiteX4703" fmla="*/ 7282147 w 16348919"/>
              <a:gd name="connsiteY4703" fmla="*/ 1900087 h 10285413"/>
              <a:gd name="connsiteX4704" fmla="*/ 7321617 w 16348919"/>
              <a:gd name="connsiteY4704" fmla="*/ 1939558 h 10285413"/>
              <a:gd name="connsiteX4705" fmla="*/ 7282147 w 16348919"/>
              <a:gd name="connsiteY4705" fmla="*/ 1880354 h 10285413"/>
              <a:gd name="connsiteX4706" fmla="*/ 7242679 w 16348919"/>
              <a:gd name="connsiteY4706" fmla="*/ 1850749 h 10285413"/>
              <a:gd name="connsiteX4707" fmla="*/ 7222943 w 16348919"/>
              <a:gd name="connsiteY4707" fmla="*/ 1840884 h 10285413"/>
              <a:gd name="connsiteX4708" fmla="*/ 7203209 w 16348919"/>
              <a:gd name="connsiteY4708" fmla="*/ 1840884 h 10285413"/>
              <a:gd name="connsiteX4709" fmla="*/ 7173607 w 16348919"/>
              <a:gd name="connsiteY4709" fmla="*/ 1811282 h 10285413"/>
              <a:gd name="connsiteX4710" fmla="*/ 7124270 w 16348919"/>
              <a:gd name="connsiteY4710" fmla="*/ 1761943 h 10285413"/>
              <a:gd name="connsiteX4711" fmla="*/ 7084799 w 16348919"/>
              <a:gd name="connsiteY4711" fmla="*/ 1761943 h 10285413"/>
              <a:gd name="connsiteX4712" fmla="*/ 7065065 w 16348919"/>
              <a:gd name="connsiteY4712" fmla="*/ 1742210 h 10285413"/>
              <a:gd name="connsiteX4713" fmla="*/ 7005861 w 16348919"/>
              <a:gd name="connsiteY4713" fmla="*/ 1702740 h 10285413"/>
              <a:gd name="connsiteX4714" fmla="*/ 6986125 w 16348919"/>
              <a:gd name="connsiteY4714" fmla="*/ 1692871 h 10285413"/>
              <a:gd name="connsiteX4715" fmla="*/ 6946655 w 16348919"/>
              <a:gd name="connsiteY4715" fmla="*/ 1683006 h 10285413"/>
              <a:gd name="connsiteX4716" fmla="*/ 6907187 w 16348919"/>
              <a:gd name="connsiteY4716" fmla="*/ 1673137 h 10285413"/>
              <a:gd name="connsiteX4717" fmla="*/ 6877585 w 16348919"/>
              <a:gd name="connsiteY4717" fmla="*/ 1663269 h 10285413"/>
              <a:gd name="connsiteX4718" fmla="*/ 6847981 w 16348919"/>
              <a:gd name="connsiteY4718" fmla="*/ 1643535 h 10285413"/>
              <a:gd name="connsiteX4719" fmla="*/ 6828247 w 16348919"/>
              <a:gd name="connsiteY4719" fmla="*/ 1643535 h 10285413"/>
              <a:gd name="connsiteX4720" fmla="*/ 6808513 w 16348919"/>
              <a:gd name="connsiteY4720" fmla="*/ 1623799 h 10285413"/>
              <a:gd name="connsiteX4721" fmla="*/ 1322233 w 16348919"/>
              <a:gd name="connsiteY4721" fmla="*/ 1623799 h 10285413"/>
              <a:gd name="connsiteX4722" fmla="*/ 1302496 w 16348919"/>
              <a:gd name="connsiteY4722" fmla="*/ 1643535 h 10285413"/>
              <a:gd name="connsiteX4723" fmla="*/ 1332101 w 16348919"/>
              <a:gd name="connsiteY4723" fmla="*/ 1643535 h 10285413"/>
              <a:gd name="connsiteX4724" fmla="*/ 1341967 w 16348919"/>
              <a:gd name="connsiteY4724" fmla="*/ 1643535 h 10285413"/>
              <a:gd name="connsiteX4725" fmla="*/ 1322233 w 16348919"/>
              <a:gd name="connsiteY4725" fmla="*/ 1623799 h 10285413"/>
              <a:gd name="connsiteX4726" fmla="*/ 1203825 w 16348919"/>
              <a:gd name="connsiteY4726" fmla="*/ 1623799 h 10285413"/>
              <a:gd name="connsiteX4727" fmla="*/ 1203825 w 16348919"/>
              <a:gd name="connsiteY4727" fmla="*/ 1643535 h 10285413"/>
              <a:gd name="connsiteX4728" fmla="*/ 1223559 w 16348919"/>
              <a:gd name="connsiteY4728" fmla="*/ 1623799 h 10285413"/>
              <a:gd name="connsiteX4729" fmla="*/ 1203825 w 16348919"/>
              <a:gd name="connsiteY4729" fmla="*/ 1623799 h 10285413"/>
              <a:gd name="connsiteX4730" fmla="*/ 13084186 w 16348919"/>
              <a:gd name="connsiteY4730" fmla="*/ 1604066 h 10285413"/>
              <a:gd name="connsiteX4731" fmla="*/ 13103920 w 16348919"/>
              <a:gd name="connsiteY4731" fmla="*/ 1623799 h 10285413"/>
              <a:gd name="connsiteX4732" fmla="*/ 13103920 w 16348919"/>
              <a:gd name="connsiteY4732" fmla="*/ 1604066 h 10285413"/>
              <a:gd name="connsiteX4733" fmla="*/ 13084186 w 16348919"/>
              <a:gd name="connsiteY4733" fmla="*/ 1604066 h 10285413"/>
              <a:gd name="connsiteX4734" fmla="*/ 12196120 w 16348919"/>
              <a:gd name="connsiteY4734" fmla="*/ 1604066 h 10285413"/>
              <a:gd name="connsiteX4735" fmla="*/ 12196120 w 16348919"/>
              <a:gd name="connsiteY4735" fmla="*/ 1623799 h 10285413"/>
              <a:gd name="connsiteX4736" fmla="*/ 12215854 w 16348919"/>
              <a:gd name="connsiteY4736" fmla="*/ 1623799 h 10285413"/>
              <a:gd name="connsiteX4737" fmla="*/ 12215854 w 16348919"/>
              <a:gd name="connsiteY4737" fmla="*/ 1604066 h 10285413"/>
              <a:gd name="connsiteX4738" fmla="*/ 12196120 w 16348919"/>
              <a:gd name="connsiteY4738" fmla="*/ 1604066 h 10285413"/>
              <a:gd name="connsiteX4739" fmla="*/ 12146782 w 16348919"/>
              <a:gd name="connsiteY4739" fmla="*/ 1604066 h 10285413"/>
              <a:gd name="connsiteX4740" fmla="*/ 12136913 w 16348919"/>
              <a:gd name="connsiteY4740" fmla="*/ 1623799 h 10285413"/>
              <a:gd name="connsiteX4741" fmla="*/ 12156650 w 16348919"/>
              <a:gd name="connsiteY4741" fmla="*/ 1623799 h 10285413"/>
              <a:gd name="connsiteX4742" fmla="*/ 12146782 w 16348919"/>
              <a:gd name="connsiteY4742" fmla="*/ 1604066 h 10285413"/>
              <a:gd name="connsiteX4743" fmla="*/ 11604073 w 16348919"/>
              <a:gd name="connsiteY4743" fmla="*/ 1604066 h 10285413"/>
              <a:gd name="connsiteX4744" fmla="*/ 11683013 w 16348919"/>
              <a:gd name="connsiteY4744" fmla="*/ 1643535 h 10285413"/>
              <a:gd name="connsiteX4745" fmla="*/ 11702747 w 16348919"/>
              <a:gd name="connsiteY4745" fmla="*/ 1623799 h 10285413"/>
              <a:gd name="connsiteX4746" fmla="*/ 11683013 w 16348919"/>
              <a:gd name="connsiteY4746" fmla="*/ 1604066 h 10285413"/>
              <a:gd name="connsiteX4747" fmla="*/ 11623810 w 16348919"/>
              <a:gd name="connsiteY4747" fmla="*/ 1604066 h 10285413"/>
              <a:gd name="connsiteX4748" fmla="*/ 11604073 w 16348919"/>
              <a:gd name="connsiteY4748" fmla="*/ 1604066 h 10285413"/>
              <a:gd name="connsiteX4749" fmla="*/ 11446195 w 16348919"/>
              <a:gd name="connsiteY4749" fmla="*/ 1604066 h 10285413"/>
              <a:gd name="connsiteX4750" fmla="*/ 11465932 w 16348919"/>
              <a:gd name="connsiteY4750" fmla="*/ 1643535 h 10285413"/>
              <a:gd name="connsiteX4751" fmla="*/ 11535004 w 16348919"/>
              <a:gd name="connsiteY4751" fmla="*/ 1643535 h 10285413"/>
              <a:gd name="connsiteX4752" fmla="*/ 11564606 w 16348919"/>
              <a:gd name="connsiteY4752" fmla="*/ 1623799 h 10285413"/>
              <a:gd name="connsiteX4753" fmla="*/ 11544869 w 16348919"/>
              <a:gd name="connsiteY4753" fmla="*/ 1604066 h 10285413"/>
              <a:gd name="connsiteX4754" fmla="*/ 11505399 w 16348919"/>
              <a:gd name="connsiteY4754" fmla="*/ 1604066 h 10285413"/>
              <a:gd name="connsiteX4755" fmla="*/ 11446195 w 16348919"/>
              <a:gd name="connsiteY4755" fmla="*/ 1604066 h 10285413"/>
              <a:gd name="connsiteX4756" fmla="*/ 8722790 w 16348919"/>
              <a:gd name="connsiteY4756" fmla="*/ 1604066 h 10285413"/>
              <a:gd name="connsiteX4757" fmla="*/ 8722790 w 16348919"/>
              <a:gd name="connsiteY4757" fmla="*/ 1613934 h 10285413"/>
              <a:gd name="connsiteX4758" fmla="*/ 8742524 w 16348919"/>
              <a:gd name="connsiteY4758" fmla="*/ 1623799 h 10285413"/>
              <a:gd name="connsiteX4759" fmla="*/ 8032072 w 16348919"/>
              <a:gd name="connsiteY4759" fmla="*/ 1604066 h 10285413"/>
              <a:gd name="connsiteX4760" fmla="*/ 8032072 w 16348919"/>
              <a:gd name="connsiteY4760" fmla="*/ 1623799 h 10285413"/>
              <a:gd name="connsiteX4761" fmla="*/ 8032072 w 16348919"/>
              <a:gd name="connsiteY4761" fmla="*/ 1643535 h 10285413"/>
              <a:gd name="connsiteX4762" fmla="*/ 8091275 w 16348919"/>
              <a:gd name="connsiteY4762" fmla="*/ 1643535 h 10285413"/>
              <a:gd name="connsiteX4763" fmla="*/ 8111009 w 16348919"/>
              <a:gd name="connsiteY4763" fmla="*/ 1646824 h 10285413"/>
              <a:gd name="connsiteX4764" fmla="*/ 8091275 w 16348919"/>
              <a:gd name="connsiteY4764" fmla="*/ 1633667 h 10285413"/>
              <a:gd name="connsiteX4765" fmla="*/ 8051805 w 16348919"/>
              <a:gd name="connsiteY4765" fmla="*/ 1604066 h 10285413"/>
              <a:gd name="connsiteX4766" fmla="*/ 1282764 w 16348919"/>
              <a:gd name="connsiteY4766" fmla="*/ 1604066 h 10285413"/>
              <a:gd name="connsiteX4767" fmla="*/ 1282764 w 16348919"/>
              <a:gd name="connsiteY4767" fmla="*/ 1623799 h 10285413"/>
              <a:gd name="connsiteX4768" fmla="*/ 1302496 w 16348919"/>
              <a:gd name="connsiteY4768" fmla="*/ 1604066 h 10285413"/>
              <a:gd name="connsiteX4769" fmla="*/ 1282764 w 16348919"/>
              <a:gd name="connsiteY4769" fmla="*/ 1604066 h 10285413"/>
              <a:gd name="connsiteX4770" fmla="*/ 1164352 w 16348919"/>
              <a:gd name="connsiteY4770" fmla="*/ 1604066 h 10285413"/>
              <a:gd name="connsiteX4771" fmla="*/ 1184089 w 16348919"/>
              <a:gd name="connsiteY4771" fmla="*/ 1623799 h 10285413"/>
              <a:gd name="connsiteX4772" fmla="*/ 1184089 w 16348919"/>
              <a:gd name="connsiteY4772" fmla="*/ 1604066 h 10285413"/>
              <a:gd name="connsiteX4773" fmla="*/ 1164352 w 16348919"/>
              <a:gd name="connsiteY4773" fmla="*/ 1604066 h 10285413"/>
              <a:gd name="connsiteX4774" fmla="*/ 8446504 w 16348919"/>
              <a:gd name="connsiteY4774" fmla="*/ 1584329 h 10285413"/>
              <a:gd name="connsiteX4775" fmla="*/ 8485972 w 16348919"/>
              <a:gd name="connsiteY4775" fmla="*/ 1623799 h 10285413"/>
              <a:gd name="connsiteX4776" fmla="*/ 8584646 w 16348919"/>
              <a:gd name="connsiteY4776" fmla="*/ 1643535 h 10285413"/>
              <a:gd name="connsiteX4777" fmla="*/ 8505708 w 16348919"/>
              <a:gd name="connsiteY4777" fmla="*/ 1604066 h 10285413"/>
              <a:gd name="connsiteX4778" fmla="*/ 8466238 w 16348919"/>
              <a:gd name="connsiteY4778" fmla="*/ 1584329 h 10285413"/>
              <a:gd name="connsiteX4779" fmla="*/ 8446504 w 16348919"/>
              <a:gd name="connsiteY4779" fmla="*/ 1584329 h 10285413"/>
              <a:gd name="connsiteX4780" fmla="*/ 11860629 w 16348919"/>
              <a:gd name="connsiteY4780" fmla="*/ 1564595 h 10285413"/>
              <a:gd name="connsiteX4781" fmla="*/ 11860629 w 16348919"/>
              <a:gd name="connsiteY4781" fmla="*/ 1584329 h 10285413"/>
              <a:gd name="connsiteX4782" fmla="*/ 11880362 w 16348919"/>
              <a:gd name="connsiteY4782" fmla="*/ 1564595 h 10285413"/>
              <a:gd name="connsiteX4783" fmla="*/ 11860629 w 16348919"/>
              <a:gd name="connsiteY4783" fmla="*/ 1564595 h 10285413"/>
              <a:gd name="connsiteX4784" fmla="*/ 11702747 w 16348919"/>
              <a:gd name="connsiteY4784" fmla="*/ 1564595 h 10285413"/>
              <a:gd name="connsiteX4785" fmla="*/ 11781688 w 16348919"/>
              <a:gd name="connsiteY4785" fmla="*/ 1584329 h 10285413"/>
              <a:gd name="connsiteX4786" fmla="*/ 11821158 w 16348919"/>
              <a:gd name="connsiteY4786" fmla="*/ 1564595 h 10285413"/>
              <a:gd name="connsiteX4787" fmla="*/ 11801424 w 16348919"/>
              <a:gd name="connsiteY4787" fmla="*/ 1564595 h 10285413"/>
              <a:gd name="connsiteX4788" fmla="*/ 11781688 w 16348919"/>
              <a:gd name="connsiteY4788" fmla="*/ 1564595 h 10285413"/>
              <a:gd name="connsiteX4789" fmla="*/ 11761954 w 16348919"/>
              <a:gd name="connsiteY4789" fmla="*/ 1564595 h 10285413"/>
              <a:gd name="connsiteX4790" fmla="*/ 9591122 w 16348919"/>
              <a:gd name="connsiteY4790" fmla="*/ 1564595 h 10285413"/>
              <a:gd name="connsiteX4791" fmla="*/ 9571387 w 16348919"/>
              <a:gd name="connsiteY4791" fmla="*/ 1574464 h 10285413"/>
              <a:gd name="connsiteX4792" fmla="*/ 9591122 w 16348919"/>
              <a:gd name="connsiteY4792" fmla="*/ 1584329 h 10285413"/>
              <a:gd name="connsiteX4793" fmla="*/ 9610856 w 16348919"/>
              <a:gd name="connsiteY4793" fmla="*/ 1564595 h 10285413"/>
              <a:gd name="connsiteX4794" fmla="*/ 9591122 w 16348919"/>
              <a:gd name="connsiteY4794" fmla="*/ 1564595 h 10285413"/>
              <a:gd name="connsiteX4795" fmla="*/ 927537 w 16348919"/>
              <a:gd name="connsiteY4795" fmla="*/ 1564595 h 10285413"/>
              <a:gd name="connsiteX4796" fmla="*/ 937405 w 16348919"/>
              <a:gd name="connsiteY4796" fmla="*/ 1564595 h 10285413"/>
              <a:gd name="connsiteX4797" fmla="*/ 947271 w 16348919"/>
              <a:gd name="connsiteY4797" fmla="*/ 1564595 h 10285413"/>
              <a:gd name="connsiteX4798" fmla="*/ 947271 w 16348919"/>
              <a:gd name="connsiteY4798" fmla="*/ 1584329 h 10285413"/>
              <a:gd name="connsiteX4799" fmla="*/ 927537 w 16348919"/>
              <a:gd name="connsiteY4799" fmla="*/ 1564595 h 10285413"/>
              <a:gd name="connsiteX4800" fmla="*/ 11539937 w 16348919"/>
              <a:gd name="connsiteY4800" fmla="*/ 1549794 h 10285413"/>
              <a:gd name="connsiteX4801" fmla="*/ 11515267 w 16348919"/>
              <a:gd name="connsiteY4801" fmla="*/ 1554727 h 10285413"/>
              <a:gd name="connsiteX4802" fmla="*/ 11564606 w 16348919"/>
              <a:gd name="connsiteY4802" fmla="*/ 1564595 h 10285413"/>
              <a:gd name="connsiteX4803" fmla="*/ 11643543 w 16348919"/>
              <a:gd name="connsiteY4803" fmla="*/ 1584329 h 10285413"/>
              <a:gd name="connsiteX4804" fmla="*/ 11663280 w 16348919"/>
              <a:gd name="connsiteY4804" fmla="*/ 1574464 h 10285413"/>
              <a:gd name="connsiteX4805" fmla="*/ 11594208 w 16348919"/>
              <a:gd name="connsiteY4805" fmla="*/ 1554727 h 10285413"/>
              <a:gd name="connsiteX4806" fmla="*/ 11539937 w 16348919"/>
              <a:gd name="connsiteY4806" fmla="*/ 1549794 h 10285413"/>
              <a:gd name="connsiteX4807" fmla="*/ 9630593 w 16348919"/>
              <a:gd name="connsiteY4807" fmla="*/ 1544861 h 10285413"/>
              <a:gd name="connsiteX4808" fmla="*/ 9630593 w 16348919"/>
              <a:gd name="connsiteY4808" fmla="*/ 1564595 h 10285413"/>
              <a:gd name="connsiteX4809" fmla="*/ 9650326 w 16348919"/>
              <a:gd name="connsiteY4809" fmla="*/ 1564595 h 10285413"/>
              <a:gd name="connsiteX4810" fmla="*/ 9630593 w 16348919"/>
              <a:gd name="connsiteY4810" fmla="*/ 1544861 h 10285413"/>
              <a:gd name="connsiteX4811" fmla="*/ 7538701 w 16348919"/>
              <a:gd name="connsiteY4811" fmla="*/ 1544861 h 10285413"/>
              <a:gd name="connsiteX4812" fmla="*/ 7597905 w 16348919"/>
              <a:gd name="connsiteY4812" fmla="*/ 1584329 h 10285413"/>
              <a:gd name="connsiteX4813" fmla="*/ 7617642 w 16348919"/>
              <a:gd name="connsiteY4813" fmla="*/ 1594197 h 10285413"/>
              <a:gd name="connsiteX4814" fmla="*/ 7657109 w 16348919"/>
              <a:gd name="connsiteY4814" fmla="*/ 1623799 h 10285413"/>
              <a:gd name="connsiteX4815" fmla="*/ 7696579 w 16348919"/>
              <a:gd name="connsiteY4815" fmla="*/ 1623799 h 10285413"/>
              <a:gd name="connsiteX4816" fmla="*/ 7617642 w 16348919"/>
              <a:gd name="connsiteY4816" fmla="*/ 1584329 h 10285413"/>
              <a:gd name="connsiteX4817" fmla="*/ 7538701 w 16348919"/>
              <a:gd name="connsiteY4817" fmla="*/ 1544861 h 10285413"/>
              <a:gd name="connsiteX4818" fmla="*/ 12521744 w 16348919"/>
              <a:gd name="connsiteY4818" fmla="*/ 1534993 h 10285413"/>
              <a:gd name="connsiteX4819" fmla="*/ 12472406 w 16348919"/>
              <a:gd name="connsiteY4819" fmla="*/ 1544861 h 10285413"/>
              <a:gd name="connsiteX4820" fmla="*/ 12492139 w 16348919"/>
              <a:gd name="connsiteY4820" fmla="*/ 1564595 h 10285413"/>
              <a:gd name="connsiteX4821" fmla="*/ 12571080 w 16348919"/>
              <a:gd name="connsiteY4821" fmla="*/ 1564595 h 10285413"/>
              <a:gd name="connsiteX4822" fmla="*/ 12551346 w 16348919"/>
              <a:gd name="connsiteY4822" fmla="*/ 1544861 h 10285413"/>
              <a:gd name="connsiteX4823" fmla="*/ 12521744 w 16348919"/>
              <a:gd name="connsiteY4823" fmla="*/ 1534993 h 10285413"/>
              <a:gd name="connsiteX4824" fmla="*/ 9709530 w 16348919"/>
              <a:gd name="connsiteY4824" fmla="*/ 1525125 h 10285413"/>
              <a:gd name="connsiteX4825" fmla="*/ 9709530 w 16348919"/>
              <a:gd name="connsiteY4825" fmla="*/ 1564595 h 10285413"/>
              <a:gd name="connsiteX4826" fmla="*/ 9689797 w 16348919"/>
              <a:gd name="connsiteY4826" fmla="*/ 1544861 h 10285413"/>
              <a:gd name="connsiteX4827" fmla="*/ 9670063 w 16348919"/>
              <a:gd name="connsiteY4827" fmla="*/ 1544861 h 10285413"/>
              <a:gd name="connsiteX4828" fmla="*/ 9709530 w 16348919"/>
              <a:gd name="connsiteY4828" fmla="*/ 1584329 h 10285413"/>
              <a:gd name="connsiteX4829" fmla="*/ 9749000 w 16348919"/>
              <a:gd name="connsiteY4829" fmla="*/ 1584329 h 10285413"/>
              <a:gd name="connsiteX4830" fmla="*/ 9798339 w 16348919"/>
              <a:gd name="connsiteY4830" fmla="*/ 1584329 h 10285413"/>
              <a:gd name="connsiteX4831" fmla="*/ 9808204 w 16348919"/>
              <a:gd name="connsiteY4831" fmla="*/ 1564595 h 10285413"/>
              <a:gd name="connsiteX4832" fmla="*/ 9906878 w 16348919"/>
              <a:gd name="connsiteY4832" fmla="*/ 1604066 h 10285413"/>
              <a:gd name="connsiteX4833" fmla="*/ 9966085 w 16348919"/>
              <a:gd name="connsiteY4833" fmla="*/ 1604066 h 10285413"/>
              <a:gd name="connsiteX4834" fmla="*/ 9946348 w 16348919"/>
              <a:gd name="connsiteY4834" fmla="*/ 1564595 h 10285413"/>
              <a:gd name="connsiteX4835" fmla="*/ 9808204 w 16348919"/>
              <a:gd name="connsiteY4835" fmla="*/ 1564595 h 10285413"/>
              <a:gd name="connsiteX4836" fmla="*/ 9768737 w 16348919"/>
              <a:gd name="connsiteY4836" fmla="*/ 1525125 h 10285413"/>
              <a:gd name="connsiteX4837" fmla="*/ 9314835 w 16348919"/>
              <a:gd name="connsiteY4837" fmla="*/ 1525125 h 10285413"/>
              <a:gd name="connsiteX4838" fmla="*/ 9314835 w 16348919"/>
              <a:gd name="connsiteY4838" fmla="*/ 1544861 h 10285413"/>
              <a:gd name="connsiteX4839" fmla="*/ 9334571 w 16348919"/>
              <a:gd name="connsiteY4839" fmla="*/ 1544861 h 10285413"/>
              <a:gd name="connsiteX4840" fmla="*/ 9344436 w 16348919"/>
              <a:gd name="connsiteY4840" fmla="*/ 1534993 h 10285413"/>
              <a:gd name="connsiteX4841" fmla="*/ 9314835 w 16348919"/>
              <a:gd name="connsiteY4841" fmla="*/ 1525125 h 10285413"/>
              <a:gd name="connsiteX4842" fmla="*/ 14524827 w 16348919"/>
              <a:gd name="connsiteY4842" fmla="*/ 1505392 h 10285413"/>
              <a:gd name="connsiteX4843" fmla="*/ 14544563 w 16348919"/>
              <a:gd name="connsiteY4843" fmla="*/ 1544861 h 10285413"/>
              <a:gd name="connsiteX4844" fmla="*/ 14603767 w 16348919"/>
              <a:gd name="connsiteY4844" fmla="*/ 1544861 h 10285413"/>
              <a:gd name="connsiteX4845" fmla="*/ 9255630 w 16348919"/>
              <a:gd name="connsiteY4845" fmla="*/ 1505392 h 10285413"/>
              <a:gd name="connsiteX4846" fmla="*/ 9255630 w 16348919"/>
              <a:gd name="connsiteY4846" fmla="*/ 1525125 h 10285413"/>
              <a:gd name="connsiteX4847" fmla="*/ 9275367 w 16348919"/>
              <a:gd name="connsiteY4847" fmla="*/ 1544861 h 10285413"/>
              <a:gd name="connsiteX4848" fmla="*/ 9285232 w 16348919"/>
              <a:gd name="connsiteY4848" fmla="*/ 1515259 h 10285413"/>
              <a:gd name="connsiteX4849" fmla="*/ 9255630 w 16348919"/>
              <a:gd name="connsiteY4849" fmla="*/ 1505392 h 10285413"/>
              <a:gd name="connsiteX4850" fmla="*/ 11678081 w 16348919"/>
              <a:gd name="connsiteY4850" fmla="*/ 1495523 h 10285413"/>
              <a:gd name="connsiteX4851" fmla="*/ 11663280 w 16348919"/>
              <a:gd name="connsiteY4851" fmla="*/ 1505392 h 10285413"/>
              <a:gd name="connsiteX4852" fmla="*/ 11683013 w 16348919"/>
              <a:gd name="connsiteY4852" fmla="*/ 1505392 h 10285413"/>
              <a:gd name="connsiteX4853" fmla="*/ 11678081 w 16348919"/>
              <a:gd name="connsiteY4853" fmla="*/ 1495523 h 10285413"/>
              <a:gd name="connsiteX4854" fmla="*/ 14623501 w 16348919"/>
              <a:gd name="connsiteY4854" fmla="*/ 1485655 h 10285413"/>
              <a:gd name="connsiteX4855" fmla="*/ 14603767 w 16348919"/>
              <a:gd name="connsiteY4855" fmla="*/ 1495523 h 10285413"/>
              <a:gd name="connsiteX4856" fmla="*/ 14603767 w 16348919"/>
              <a:gd name="connsiteY4856" fmla="*/ 1525125 h 10285413"/>
              <a:gd name="connsiteX4857" fmla="*/ 14633369 w 16348919"/>
              <a:gd name="connsiteY4857" fmla="*/ 1544861 h 10285413"/>
              <a:gd name="connsiteX4858" fmla="*/ 14643237 w 16348919"/>
              <a:gd name="connsiteY4858" fmla="*/ 1515259 h 10285413"/>
              <a:gd name="connsiteX4859" fmla="*/ 14623501 w 16348919"/>
              <a:gd name="connsiteY4859" fmla="*/ 1485655 h 10285413"/>
              <a:gd name="connsiteX4860" fmla="*/ 14288008 w 16348919"/>
              <a:gd name="connsiteY4860" fmla="*/ 1485655 h 10285413"/>
              <a:gd name="connsiteX4861" fmla="*/ 14307745 w 16348919"/>
              <a:gd name="connsiteY4861" fmla="*/ 1505392 h 10285413"/>
              <a:gd name="connsiteX4862" fmla="*/ 14327479 w 16348919"/>
              <a:gd name="connsiteY4862" fmla="*/ 1485655 h 10285413"/>
              <a:gd name="connsiteX4863" fmla="*/ 14307745 w 16348919"/>
              <a:gd name="connsiteY4863" fmla="*/ 1485655 h 10285413"/>
              <a:gd name="connsiteX4864" fmla="*/ 14288008 w 16348919"/>
              <a:gd name="connsiteY4864" fmla="*/ 1485655 h 10285413"/>
              <a:gd name="connsiteX4865" fmla="*/ 13419679 w 16348919"/>
              <a:gd name="connsiteY4865" fmla="*/ 1485655 h 10285413"/>
              <a:gd name="connsiteX4866" fmla="*/ 13439412 w 16348919"/>
              <a:gd name="connsiteY4866" fmla="*/ 1485655 h 10285413"/>
              <a:gd name="connsiteX4867" fmla="*/ 13459146 w 16348919"/>
              <a:gd name="connsiteY4867" fmla="*/ 1485655 h 10285413"/>
              <a:gd name="connsiteX4868" fmla="*/ 13449280 w 16348919"/>
              <a:gd name="connsiteY4868" fmla="*/ 1505392 h 10285413"/>
              <a:gd name="connsiteX4869" fmla="*/ 13439412 w 16348919"/>
              <a:gd name="connsiteY4869" fmla="*/ 1505392 h 10285413"/>
              <a:gd name="connsiteX4870" fmla="*/ 13419679 w 16348919"/>
              <a:gd name="connsiteY4870" fmla="*/ 1485655 h 10285413"/>
              <a:gd name="connsiteX4871" fmla="*/ 12215854 w 16348919"/>
              <a:gd name="connsiteY4871" fmla="*/ 1485655 h 10285413"/>
              <a:gd name="connsiteX4872" fmla="*/ 12176384 w 16348919"/>
              <a:gd name="connsiteY4872" fmla="*/ 1495523 h 10285413"/>
              <a:gd name="connsiteX4873" fmla="*/ 12215854 w 16348919"/>
              <a:gd name="connsiteY4873" fmla="*/ 1505392 h 10285413"/>
              <a:gd name="connsiteX4874" fmla="*/ 12255324 w 16348919"/>
              <a:gd name="connsiteY4874" fmla="*/ 1485655 h 10285413"/>
              <a:gd name="connsiteX4875" fmla="*/ 11840891 w 16348919"/>
              <a:gd name="connsiteY4875" fmla="*/ 1485655 h 10285413"/>
              <a:gd name="connsiteX4876" fmla="*/ 11840891 w 16348919"/>
              <a:gd name="connsiteY4876" fmla="*/ 1505392 h 10285413"/>
              <a:gd name="connsiteX4877" fmla="*/ 11860629 w 16348919"/>
              <a:gd name="connsiteY4877" fmla="*/ 1505392 h 10285413"/>
              <a:gd name="connsiteX4878" fmla="*/ 11860629 w 16348919"/>
              <a:gd name="connsiteY4878" fmla="*/ 1495523 h 10285413"/>
              <a:gd name="connsiteX4879" fmla="*/ 11860629 w 16348919"/>
              <a:gd name="connsiteY4879" fmla="*/ 1485655 h 10285413"/>
              <a:gd name="connsiteX4880" fmla="*/ 11702747 w 16348919"/>
              <a:gd name="connsiteY4880" fmla="*/ 1485655 h 10285413"/>
              <a:gd name="connsiteX4881" fmla="*/ 11722484 w 16348919"/>
              <a:gd name="connsiteY4881" fmla="*/ 1505392 h 10285413"/>
              <a:gd name="connsiteX4882" fmla="*/ 11722484 w 16348919"/>
              <a:gd name="connsiteY4882" fmla="*/ 1485655 h 10285413"/>
              <a:gd name="connsiteX4883" fmla="*/ 10479189 w 16348919"/>
              <a:gd name="connsiteY4883" fmla="*/ 1485655 h 10285413"/>
              <a:gd name="connsiteX4884" fmla="*/ 10518659 w 16348919"/>
              <a:gd name="connsiteY4884" fmla="*/ 1525125 h 10285413"/>
              <a:gd name="connsiteX4885" fmla="*/ 10735743 w 16348919"/>
              <a:gd name="connsiteY4885" fmla="*/ 1544861 h 10285413"/>
              <a:gd name="connsiteX4886" fmla="*/ 10913355 w 16348919"/>
              <a:gd name="connsiteY4886" fmla="*/ 1525125 h 10285413"/>
              <a:gd name="connsiteX4887" fmla="*/ 10775211 w 16348919"/>
              <a:gd name="connsiteY4887" fmla="*/ 1525125 h 10285413"/>
              <a:gd name="connsiteX4888" fmla="*/ 10755477 w 16348919"/>
              <a:gd name="connsiteY4888" fmla="*/ 1525125 h 10285413"/>
              <a:gd name="connsiteX4889" fmla="*/ 10577864 w 16348919"/>
              <a:gd name="connsiteY4889" fmla="*/ 1485655 h 10285413"/>
              <a:gd name="connsiteX4890" fmla="*/ 10548261 w 16348919"/>
              <a:gd name="connsiteY4890" fmla="*/ 1485655 h 10285413"/>
              <a:gd name="connsiteX4891" fmla="*/ 10479189 w 16348919"/>
              <a:gd name="connsiteY4891" fmla="*/ 1485655 h 10285413"/>
              <a:gd name="connsiteX4892" fmla="*/ 9709530 w 16348919"/>
              <a:gd name="connsiteY4892" fmla="*/ 1485655 h 10285413"/>
              <a:gd name="connsiteX4893" fmla="*/ 9709530 w 16348919"/>
              <a:gd name="connsiteY4893" fmla="*/ 1505392 h 10285413"/>
              <a:gd name="connsiteX4894" fmla="*/ 9719398 w 16348919"/>
              <a:gd name="connsiteY4894" fmla="*/ 1505392 h 10285413"/>
              <a:gd name="connsiteX4895" fmla="*/ 9729267 w 16348919"/>
              <a:gd name="connsiteY4895" fmla="*/ 1485655 h 10285413"/>
              <a:gd name="connsiteX4896" fmla="*/ 9709530 w 16348919"/>
              <a:gd name="connsiteY4896" fmla="*/ 1485655 h 10285413"/>
              <a:gd name="connsiteX4897" fmla="*/ 9334571 w 16348919"/>
              <a:gd name="connsiteY4897" fmla="*/ 1485655 h 10285413"/>
              <a:gd name="connsiteX4898" fmla="*/ 9334571 w 16348919"/>
              <a:gd name="connsiteY4898" fmla="*/ 1505392 h 10285413"/>
              <a:gd name="connsiteX4899" fmla="*/ 9354304 w 16348919"/>
              <a:gd name="connsiteY4899" fmla="*/ 1505392 h 10285413"/>
              <a:gd name="connsiteX4900" fmla="*/ 9334571 w 16348919"/>
              <a:gd name="connsiteY4900" fmla="*/ 1485655 h 10285413"/>
              <a:gd name="connsiteX4901" fmla="*/ 9235897 w 16348919"/>
              <a:gd name="connsiteY4901" fmla="*/ 1485655 h 10285413"/>
              <a:gd name="connsiteX4902" fmla="*/ 9216160 w 16348919"/>
              <a:gd name="connsiteY4902" fmla="*/ 1495523 h 10285413"/>
              <a:gd name="connsiteX4903" fmla="*/ 9196426 w 16348919"/>
              <a:gd name="connsiteY4903" fmla="*/ 1505392 h 10285413"/>
              <a:gd name="connsiteX4904" fmla="*/ 9216160 w 16348919"/>
              <a:gd name="connsiteY4904" fmla="*/ 1525125 h 10285413"/>
              <a:gd name="connsiteX4905" fmla="*/ 9216160 w 16348919"/>
              <a:gd name="connsiteY4905" fmla="*/ 1544861 h 10285413"/>
              <a:gd name="connsiteX4906" fmla="*/ 9235897 w 16348919"/>
              <a:gd name="connsiteY4906" fmla="*/ 1525125 h 10285413"/>
              <a:gd name="connsiteX4907" fmla="*/ 1835337 w 16348919"/>
              <a:gd name="connsiteY4907" fmla="*/ 1485655 h 10285413"/>
              <a:gd name="connsiteX4908" fmla="*/ 1874807 w 16348919"/>
              <a:gd name="connsiteY4908" fmla="*/ 1505392 h 10285413"/>
              <a:gd name="connsiteX4909" fmla="*/ 1874807 w 16348919"/>
              <a:gd name="connsiteY4909" fmla="*/ 1495523 h 10285413"/>
              <a:gd name="connsiteX4910" fmla="*/ 1835337 w 16348919"/>
              <a:gd name="connsiteY4910" fmla="*/ 1485655 h 10285413"/>
              <a:gd name="connsiteX4911" fmla="*/ 14781381 w 16348919"/>
              <a:gd name="connsiteY4911" fmla="*/ 1478256 h 10285413"/>
              <a:gd name="connsiteX4912" fmla="*/ 14791247 w 16348919"/>
              <a:gd name="connsiteY4912" fmla="*/ 1485655 h 10285413"/>
              <a:gd name="connsiteX4913" fmla="*/ 14781381 w 16348919"/>
              <a:gd name="connsiteY4913" fmla="*/ 1534993 h 10285413"/>
              <a:gd name="connsiteX4914" fmla="*/ 14722175 w 16348919"/>
              <a:gd name="connsiteY4914" fmla="*/ 1564595 h 10285413"/>
              <a:gd name="connsiteX4915" fmla="*/ 14702441 w 16348919"/>
              <a:gd name="connsiteY4915" fmla="*/ 1564595 h 10285413"/>
              <a:gd name="connsiteX4916" fmla="*/ 14722175 w 16348919"/>
              <a:gd name="connsiteY4916" fmla="*/ 1544861 h 10285413"/>
              <a:gd name="connsiteX4917" fmla="*/ 14771513 w 16348919"/>
              <a:gd name="connsiteY4917" fmla="*/ 1495523 h 10285413"/>
              <a:gd name="connsiteX4918" fmla="*/ 14781381 w 16348919"/>
              <a:gd name="connsiteY4918" fmla="*/ 1478256 h 10285413"/>
              <a:gd name="connsiteX4919" fmla="*/ 13991986 w 16348919"/>
              <a:gd name="connsiteY4919" fmla="*/ 1465921 h 10285413"/>
              <a:gd name="connsiteX4920" fmla="*/ 14011723 w 16348919"/>
              <a:gd name="connsiteY4920" fmla="*/ 1485655 h 10285413"/>
              <a:gd name="connsiteX4921" fmla="*/ 14051193 w 16348919"/>
              <a:gd name="connsiteY4921" fmla="*/ 1505392 h 10285413"/>
              <a:gd name="connsiteX4922" fmla="*/ 13972253 w 16348919"/>
              <a:gd name="connsiteY4922" fmla="*/ 1505392 h 10285413"/>
              <a:gd name="connsiteX4923" fmla="*/ 13972253 w 16348919"/>
              <a:gd name="connsiteY4923" fmla="*/ 1495523 h 10285413"/>
              <a:gd name="connsiteX4924" fmla="*/ 13982121 w 16348919"/>
              <a:gd name="connsiteY4924" fmla="*/ 1475790 h 10285413"/>
              <a:gd name="connsiteX4925" fmla="*/ 13991986 w 16348919"/>
              <a:gd name="connsiteY4925" fmla="*/ 1465921 h 10285413"/>
              <a:gd name="connsiteX4926" fmla="*/ 12393468 w 16348919"/>
              <a:gd name="connsiteY4926" fmla="*/ 1465921 h 10285413"/>
              <a:gd name="connsiteX4927" fmla="*/ 12393468 w 16348919"/>
              <a:gd name="connsiteY4927" fmla="*/ 1485655 h 10285413"/>
              <a:gd name="connsiteX4928" fmla="*/ 12413202 w 16348919"/>
              <a:gd name="connsiteY4928" fmla="*/ 1485655 h 10285413"/>
              <a:gd name="connsiteX4929" fmla="*/ 12413202 w 16348919"/>
              <a:gd name="connsiteY4929" fmla="*/ 1465921 h 10285413"/>
              <a:gd name="connsiteX4930" fmla="*/ 12393468 w 16348919"/>
              <a:gd name="connsiteY4930" fmla="*/ 1465921 h 10285413"/>
              <a:gd name="connsiteX4931" fmla="*/ 12353998 w 16348919"/>
              <a:gd name="connsiteY4931" fmla="*/ 1465921 h 10285413"/>
              <a:gd name="connsiteX4932" fmla="*/ 12314528 w 16348919"/>
              <a:gd name="connsiteY4932" fmla="*/ 1485655 h 10285413"/>
              <a:gd name="connsiteX4933" fmla="*/ 12284926 w 16348919"/>
              <a:gd name="connsiteY4933" fmla="*/ 1485655 h 10285413"/>
              <a:gd name="connsiteX4934" fmla="*/ 12275058 w 16348919"/>
              <a:gd name="connsiteY4934" fmla="*/ 1485655 h 10285413"/>
              <a:gd name="connsiteX4935" fmla="*/ 12373732 w 16348919"/>
              <a:gd name="connsiteY4935" fmla="*/ 1465921 h 10285413"/>
              <a:gd name="connsiteX4936" fmla="*/ 10341045 w 16348919"/>
              <a:gd name="connsiteY4936" fmla="*/ 1465921 h 10285413"/>
              <a:gd name="connsiteX4937" fmla="*/ 10281841 w 16348919"/>
              <a:gd name="connsiteY4937" fmla="*/ 1505392 h 10285413"/>
              <a:gd name="connsiteX4938" fmla="*/ 10400251 w 16348919"/>
              <a:gd name="connsiteY4938" fmla="*/ 1505392 h 10285413"/>
              <a:gd name="connsiteX4939" fmla="*/ 10380515 w 16348919"/>
              <a:gd name="connsiteY4939" fmla="*/ 1485655 h 10285413"/>
              <a:gd name="connsiteX4940" fmla="*/ 9492448 w 16348919"/>
              <a:gd name="connsiteY4940" fmla="*/ 1465921 h 10285413"/>
              <a:gd name="connsiteX4941" fmla="*/ 9492448 w 16348919"/>
              <a:gd name="connsiteY4941" fmla="*/ 1485655 h 10285413"/>
              <a:gd name="connsiteX4942" fmla="*/ 9531919 w 16348919"/>
              <a:gd name="connsiteY4942" fmla="*/ 1525125 h 10285413"/>
              <a:gd name="connsiteX4943" fmla="*/ 9571387 w 16348919"/>
              <a:gd name="connsiteY4943" fmla="*/ 1525125 h 10285413"/>
              <a:gd name="connsiteX4944" fmla="*/ 9561521 w 16348919"/>
              <a:gd name="connsiteY4944" fmla="*/ 1495523 h 10285413"/>
              <a:gd name="connsiteX4945" fmla="*/ 9512182 w 16348919"/>
              <a:gd name="connsiteY4945" fmla="*/ 1485655 h 10285413"/>
              <a:gd name="connsiteX4946" fmla="*/ 9255630 w 16348919"/>
              <a:gd name="connsiteY4946" fmla="*/ 1465921 h 10285413"/>
              <a:gd name="connsiteX4947" fmla="*/ 9255630 w 16348919"/>
              <a:gd name="connsiteY4947" fmla="*/ 1485655 h 10285413"/>
              <a:gd name="connsiteX4948" fmla="*/ 9275367 w 16348919"/>
              <a:gd name="connsiteY4948" fmla="*/ 1485655 h 10285413"/>
              <a:gd name="connsiteX4949" fmla="*/ 9255630 w 16348919"/>
              <a:gd name="connsiteY4949" fmla="*/ 1465921 h 10285413"/>
              <a:gd name="connsiteX4950" fmla="*/ 809127 w 16348919"/>
              <a:gd name="connsiteY4950" fmla="*/ 1465921 h 10285413"/>
              <a:gd name="connsiteX4951" fmla="*/ 828863 w 16348919"/>
              <a:gd name="connsiteY4951" fmla="*/ 1485655 h 10285413"/>
              <a:gd name="connsiteX4952" fmla="*/ 809127 w 16348919"/>
              <a:gd name="connsiteY4952" fmla="*/ 1505392 h 10285413"/>
              <a:gd name="connsiteX4953" fmla="*/ 14110397 w 16348919"/>
              <a:gd name="connsiteY4953" fmla="*/ 1446187 h 10285413"/>
              <a:gd name="connsiteX4954" fmla="*/ 14130130 w 16348919"/>
              <a:gd name="connsiteY4954" fmla="*/ 1465921 h 10285413"/>
              <a:gd name="connsiteX4955" fmla="*/ 14130130 w 16348919"/>
              <a:gd name="connsiteY4955" fmla="*/ 1485655 h 10285413"/>
              <a:gd name="connsiteX4956" fmla="*/ 14110397 w 16348919"/>
              <a:gd name="connsiteY4956" fmla="*/ 1465921 h 10285413"/>
              <a:gd name="connsiteX4957" fmla="*/ 14110397 w 16348919"/>
              <a:gd name="connsiteY4957" fmla="*/ 1446187 h 10285413"/>
              <a:gd name="connsiteX4958" fmla="*/ 9749000 w 16348919"/>
              <a:gd name="connsiteY4958" fmla="*/ 1446187 h 10285413"/>
              <a:gd name="connsiteX4959" fmla="*/ 9768737 w 16348919"/>
              <a:gd name="connsiteY4959" fmla="*/ 1465921 h 10285413"/>
              <a:gd name="connsiteX4960" fmla="*/ 9768737 w 16348919"/>
              <a:gd name="connsiteY4960" fmla="*/ 1446187 h 10285413"/>
              <a:gd name="connsiteX4961" fmla="*/ 9749000 w 16348919"/>
              <a:gd name="connsiteY4961" fmla="*/ 1446187 h 10285413"/>
              <a:gd name="connsiteX4962" fmla="*/ 8643850 w 16348919"/>
              <a:gd name="connsiteY4962" fmla="*/ 1446187 h 10285413"/>
              <a:gd name="connsiteX4963" fmla="*/ 8624116 w 16348919"/>
              <a:gd name="connsiteY4963" fmla="*/ 1465921 h 10285413"/>
              <a:gd name="connsiteX4964" fmla="*/ 8633984 w 16348919"/>
              <a:gd name="connsiteY4964" fmla="*/ 1485655 h 10285413"/>
              <a:gd name="connsiteX4965" fmla="*/ 8643850 w 16348919"/>
              <a:gd name="connsiteY4965" fmla="*/ 1465921 h 10285413"/>
              <a:gd name="connsiteX4966" fmla="*/ 8643850 w 16348919"/>
              <a:gd name="connsiteY4966" fmla="*/ 1446187 h 10285413"/>
              <a:gd name="connsiteX4967" fmla="*/ 14011723 w 16348919"/>
              <a:gd name="connsiteY4967" fmla="*/ 1426451 h 10285413"/>
              <a:gd name="connsiteX4968" fmla="*/ 14051193 w 16348919"/>
              <a:gd name="connsiteY4968" fmla="*/ 1426451 h 10285413"/>
              <a:gd name="connsiteX4969" fmla="*/ 14090660 w 16348919"/>
              <a:gd name="connsiteY4969" fmla="*/ 1426451 h 10285413"/>
              <a:gd name="connsiteX4970" fmla="*/ 14080795 w 16348919"/>
              <a:gd name="connsiteY4970" fmla="*/ 1446187 h 10285413"/>
              <a:gd name="connsiteX4971" fmla="*/ 14070927 w 16348919"/>
              <a:gd name="connsiteY4971" fmla="*/ 1465921 h 10285413"/>
              <a:gd name="connsiteX4972" fmla="*/ 14011723 w 16348919"/>
              <a:gd name="connsiteY4972" fmla="*/ 1446187 h 10285413"/>
              <a:gd name="connsiteX4973" fmla="*/ 14011723 w 16348919"/>
              <a:gd name="connsiteY4973" fmla="*/ 1426451 h 10285413"/>
              <a:gd name="connsiteX4974" fmla="*/ 13715701 w 16348919"/>
              <a:gd name="connsiteY4974" fmla="*/ 1426451 h 10285413"/>
              <a:gd name="connsiteX4975" fmla="*/ 13695964 w 16348919"/>
              <a:gd name="connsiteY4975" fmla="*/ 1446187 h 10285413"/>
              <a:gd name="connsiteX4976" fmla="*/ 13715701 w 16348919"/>
              <a:gd name="connsiteY4976" fmla="*/ 1446187 h 10285413"/>
              <a:gd name="connsiteX4977" fmla="*/ 13735434 w 16348919"/>
              <a:gd name="connsiteY4977" fmla="*/ 1446187 h 10285413"/>
              <a:gd name="connsiteX4978" fmla="*/ 13735434 w 16348919"/>
              <a:gd name="connsiteY4978" fmla="*/ 1426451 h 10285413"/>
              <a:gd name="connsiteX4979" fmla="*/ 13715701 w 16348919"/>
              <a:gd name="connsiteY4979" fmla="*/ 1426451 h 10285413"/>
              <a:gd name="connsiteX4980" fmla="*/ 11801424 w 16348919"/>
              <a:gd name="connsiteY4980" fmla="*/ 1426451 h 10285413"/>
              <a:gd name="connsiteX4981" fmla="*/ 11840891 w 16348919"/>
              <a:gd name="connsiteY4981" fmla="*/ 1426451 h 10285413"/>
              <a:gd name="connsiteX4982" fmla="*/ 11821158 w 16348919"/>
              <a:gd name="connsiteY4982" fmla="*/ 1446187 h 10285413"/>
              <a:gd name="connsiteX4983" fmla="*/ 11465932 w 16348919"/>
              <a:gd name="connsiteY4983" fmla="*/ 1426451 h 10285413"/>
              <a:gd name="connsiteX4984" fmla="*/ 11426462 w 16348919"/>
              <a:gd name="connsiteY4984" fmla="*/ 1446187 h 10285413"/>
              <a:gd name="connsiteX4985" fmla="*/ 11485665 w 16348919"/>
              <a:gd name="connsiteY4985" fmla="*/ 1446187 h 10285413"/>
              <a:gd name="connsiteX4986" fmla="*/ 8722790 w 16348919"/>
              <a:gd name="connsiteY4986" fmla="*/ 1426451 h 10285413"/>
              <a:gd name="connsiteX4987" fmla="*/ 8703056 w 16348919"/>
              <a:gd name="connsiteY4987" fmla="*/ 1465921 h 10285413"/>
              <a:gd name="connsiteX4988" fmla="*/ 8722790 w 16348919"/>
              <a:gd name="connsiteY4988" fmla="*/ 1475790 h 10285413"/>
              <a:gd name="connsiteX4989" fmla="*/ 8722790 w 16348919"/>
              <a:gd name="connsiteY4989" fmla="*/ 1495523 h 10285413"/>
              <a:gd name="connsiteX4990" fmla="*/ 8791863 w 16348919"/>
              <a:gd name="connsiteY4990" fmla="*/ 1505392 h 10285413"/>
              <a:gd name="connsiteX4991" fmla="*/ 8880668 w 16348919"/>
              <a:gd name="connsiteY4991" fmla="*/ 1485655 h 10285413"/>
              <a:gd name="connsiteX4992" fmla="*/ 8781994 w 16348919"/>
              <a:gd name="connsiteY4992" fmla="*/ 1446187 h 10285413"/>
              <a:gd name="connsiteX4993" fmla="*/ 8781994 w 16348919"/>
              <a:gd name="connsiteY4993" fmla="*/ 1465921 h 10285413"/>
              <a:gd name="connsiteX4994" fmla="*/ 8781994 w 16348919"/>
              <a:gd name="connsiteY4994" fmla="*/ 1485655 h 10285413"/>
              <a:gd name="connsiteX4995" fmla="*/ 8762260 w 16348919"/>
              <a:gd name="connsiteY4995" fmla="*/ 1485655 h 10285413"/>
              <a:gd name="connsiteX4996" fmla="*/ 8762260 w 16348919"/>
              <a:gd name="connsiteY4996" fmla="*/ 1465921 h 10285413"/>
              <a:gd name="connsiteX4997" fmla="*/ 7879127 w 16348919"/>
              <a:gd name="connsiteY4997" fmla="*/ 1416585 h 10285413"/>
              <a:gd name="connsiteX4998" fmla="*/ 7874194 w 16348919"/>
              <a:gd name="connsiteY4998" fmla="*/ 1426451 h 10285413"/>
              <a:gd name="connsiteX4999" fmla="*/ 7854457 w 16348919"/>
              <a:gd name="connsiteY4999" fmla="*/ 1446187 h 10285413"/>
              <a:gd name="connsiteX5000" fmla="*/ 7834723 w 16348919"/>
              <a:gd name="connsiteY5000" fmla="*/ 1485655 h 10285413"/>
              <a:gd name="connsiteX5001" fmla="*/ 7854457 w 16348919"/>
              <a:gd name="connsiteY5001" fmla="*/ 1544861 h 10285413"/>
              <a:gd name="connsiteX5002" fmla="*/ 7913661 w 16348919"/>
              <a:gd name="connsiteY5002" fmla="*/ 1564595 h 10285413"/>
              <a:gd name="connsiteX5003" fmla="*/ 7953131 w 16348919"/>
              <a:gd name="connsiteY5003" fmla="*/ 1584329 h 10285413"/>
              <a:gd name="connsiteX5004" fmla="*/ 7992601 w 16348919"/>
              <a:gd name="connsiteY5004" fmla="*/ 1584329 h 10285413"/>
              <a:gd name="connsiteX5005" fmla="*/ 7992601 w 16348919"/>
              <a:gd name="connsiteY5005" fmla="*/ 1505392 h 10285413"/>
              <a:gd name="connsiteX5006" fmla="*/ 7972868 w 16348919"/>
              <a:gd name="connsiteY5006" fmla="*/ 1505392 h 10285413"/>
              <a:gd name="connsiteX5007" fmla="*/ 7933397 w 16348919"/>
              <a:gd name="connsiteY5007" fmla="*/ 1525125 h 10285413"/>
              <a:gd name="connsiteX5008" fmla="*/ 7913661 w 16348919"/>
              <a:gd name="connsiteY5008" fmla="*/ 1525125 h 10285413"/>
              <a:gd name="connsiteX5009" fmla="*/ 7913661 w 16348919"/>
              <a:gd name="connsiteY5009" fmla="*/ 1485655 h 10285413"/>
              <a:gd name="connsiteX5010" fmla="*/ 7913661 w 16348919"/>
              <a:gd name="connsiteY5010" fmla="*/ 1465921 h 10285413"/>
              <a:gd name="connsiteX5011" fmla="*/ 7903796 w 16348919"/>
              <a:gd name="connsiteY5011" fmla="*/ 1436319 h 10285413"/>
              <a:gd name="connsiteX5012" fmla="*/ 7893927 w 16348919"/>
              <a:gd name="connsiteY5012" fmla="*/ 1426451 h 10285413"/>
              <a:gd name="connsiteX5013" fmla="*/ 7879127 w 16348919"/>
              <a:gd name="connsiteY5013" fmla="*/ 1416585 h 10285413"/>
              <a:gd name="connsiteX5014" fmla="*/ 11271050 w 16348919"/>
              <a:gd name="connsiteY5014" fmla="*/ 1411650 h 10285413"/>
              <a:gd name="connsiteX5015" fmla="*/ 11258715 w 16348919"/>
              <a:gd name="connsiteY5015" fmla="*/ 1416585 h 10285413"/>
              <a:gd name="connsiteX5016" fmla="*/ 11268584 w 16348919"/>
              <a:gd name="connsiteY5016" fmla="*/ 1446187 h 10285413"/>
              <a:gd name="connsiteX5017" fmla="*/ 11308051 w 16348919"/>
              <a:gd name="connsiteY5017" fmla="*/ 1446187 h 10285413"/>
              <a:gd name="connsiteX5018" fmla="*/ 11288317 w 16348919"/>
              <a:gd name="connsiteY5018" fmla="*/ 1416585 h 10285413"/>
              <a:gd name="connsiteX5019" fmla="*/ 11271050 w 16348919"/>
              <a:gd name="connsiteY5019" fmla="*/ 1411650 h 10285413"/>
              <a:gd name="connsiteX5020" fmla="*/ 13399942 w 16348919"/>
              <a:gd name="connsiteY5020" fmla="*/ 1406717 h 10285413"/>
              <a:gd name="connsiteX5021" fmla="*/ 13380208 w 16348919"/>
              <a:gd name="connsiteY5021" fmla="*/ 1446187 h 10285413"/>
              <a:gd name="connsiteX5022" fmla="*/ 13350606 w 16348919"/>
              <a:gd name="connsiteY5022" fmla="*/ 1456053 h 10285413"/>
              <a:gd name="connsiteX5023" fmla="*/ 13340738 w 16348919"/>
              <a:gd name="connsiteY5023" fmla="*/ 1446187 h 10285413"/>
              <a:gd name="connsiteX5024" fmla="*/ 13301268 w 16348919"/>
              <a:gd name="connsiteY5024" fmla="*/ 1426451 h 10285413"/>
              <a:gd name="connsiteX5025" fmla="*/ 13321004 w 16348919"/>
              <a:gd name="connsiteY5025" fmla="*/ 1426451 h 10285413"/>
              <a:gd name="connsiteX5026" fmla="*/ 13360472 w 16348919"/>
              <a:gd name="connsiteY5026" fmla="*/ 1426451 h 10285413"/>
              <a:gd name="connsiteX5027" fmla="*/ 13399942 w 16348919"/>
              <a:gd name="connsiteY5027" fmla="*/ 1406717 h 10285413"/>
              <a:gd name="connsiteX5028" fmla="*/ 13143390 w 16348919"/>
              <a:gd name="connsiteY5028" fmla="*/ 1406717 h 10285413"/>
              <a:gd name="connsiteX5029" fmla="*/ 13163124 w 16348919"/>
              <a:gd name="connsiteY5029" fmla="*/ 1416585 h 10285413"/>
              <a:gd name="connsiteX5030" fmla="*/ 13163124 w 16348919"/>
              <a:gd name="connsiteY5030" fmla="*/ 1446187 h 10285413"/>
              <a:gd name="connsiteX5031" fmla="*/ 13143390 w 16348919"/>
              <a:gd name="connsiteY5031" fmla="*/ 1485655 h 10285413"/>
              <a:gd name="connsiteX5032" fmla="*/ 13123654 w 16348919"/>
              <a:gd name="connsiteY5032" fmla="*/ 1505392 h 10285413"/>
              <a:gd name="connsiteX5033" fmla="*/ 13103920 w 16348919"/>
              <a:gd name="connsiteY5033" fmla="*/ 1505392 h 10285413"/>
              <a:gd name="connsiteX5034" fmla="*/ 13064450 w 16348919"/>
              <a:gd name="connsiteY5034" fmla="*/ 1505392 h 10285413"/>
              <a:gd name="connsiteX5035" fmla="*/ 13024980 w 16348919"/>
              <a:gd name="connsiteY5035" fmla="*/ 1485655 h 10285413"/>
              <a:gd name="connsiteX5036" fmla="*/ 13044716 w 16348919"/>
              <a:gd name="connsiteY5036" fmla="*/ 1485655 h 10285413"/>
              <a:gd name="connsiteX5037" fmla="*/ 13044716 w 16348919"/>
              <a:gd name="connsiteY5037" fmla="*/ 1465921 h 10285413"/>
              <a:gd name="connsiteX5038" fmla="*/ 13064450 w 16348919"/>
              <a:gd name="connsiteY5038" fmla="*/ 1456053 h 10285413"/>
              <a:gd name="connsiteX5039" fmla="*/ 13123654 w 16348919"/>
              <a:gd name="connsiteY5039" fmla="*/ 1446187 h 10285413"/>
              <a:gd name="connsiteX5040" fmla="*/ 13143390 w 16348919"/>
              <a:gd name="connsiteY5040" fmla="*/ 1426451 h 10285413"/>
              <a:gd name="connsiteX5041" fmla="*/ 13143390 w 16348919"/>
              <a:gd name="connsiteY5041" fmla="*/ 1406717 h 10285413"/>
              <a:gd name="connsiteX5042" fmla="*/ 13084186 w 16348919"/>
              <a:gd name="connsiteY5042" fmla="*/ 1406717 h 10285413"/>
              <a:gd name="connsiteX5043" fmla="*/ 13113788 w 16348919"/>
              <a:gd name="connsiteY5043" fmla="*/ 1406717 h 10285413"/>
              <a:gd name="connsiteX5044" fmla="*/ 13123654 w 16348919"/>
              <a:gd name="connsiteY5044" fmla="*/ 1406717 h 10285413"/>
              <a:gd name="connsiteX5045" fmla="*/ 13103920 w 16348919"/>
              <a:gd name="connsiteY5045" fmla="*/ 1426451 h 10285413"/>
              <a:gd name="connsiteX5046" fmla="*/ 13084186 w 16348919"/>
              <a:gd name="connsiteY5046" fmla="*/ 1426451 h 10285413"/>
              <a:gd name="connsiteX5047" fmla="*/ 13084186 w 16348919"/>
              <a:gd name="connsiteY5047" fmla="*/ 1406717 h 10285413"/>
              <a:gd name="connsiteX5048" fmla="*/ 13024980 w 16348919"/>
              <a:gd name="connsiteY5048" fmla="*/ 1406717 h 10285413"/>
              <a:gd name="connsiteX5049" fmla="*/ 13044716 w 16348919"/>
              <a:gd name="connsiteY5049" fmla="*/ 1406717 h 10285413"/>
              <a:gd name="connsiteX5050" fmla="*/ 13044716 w 16348919"/>
              <a:gd name="connsiteY5050" fmla="*/ 1426451 h 10285413"/>
              <a:gd name="connsiteX5051" fmla="*/ 11564606 w 16348919"/>
              <a:gd name="connsiteY5051" fmla="*/ 1406717 h 10285413"/>
              <a:gd name="connsiteX5052" fmla="*/ 11584339 w 16348919"/>
              <a:gd name="connsiteY5052" fmla="*/ 1426451 h 10285413"/>
              <a:gd name="connsiteX5053" fmla="*/ 11604073 w 16348919"/>
              <a:gd name="connsiteY5053" fmla="*/ 1446187 h 10285413"/>
              <a:gd name="connsiteX5054" fmla="*/ 11564606 w 16348919"/>
              <a:gd name="connsiteY5054" fmla="*/ 1446187 h 10285413"/>
              <a:gd name="connsiteX5055" fmla="*/ 11604073 w 16348919"/>
              <a:gd name="connsiteY5055" fmla="*/ 1465921 h 10285413"/>
              <a:gd name="connsiteX5056" fmla="*/ 11702747 w 16348919"/>
              <a:gd name="connsiteY5056" fmla="*/ 1465921 h 10285413"/>
              <a:gd name="connsiteX5057" fmla="*/ 11761954 w 16348919"/>
              <a:gd name="connsiteY5057" fmla="*/ 1485655 h 10285413"/>
              <a:gd name="connsiteX5058" fmla="*/ 11742217 w 16348919"/>
              <a:gd name="connsiteY5058" fmla="*/ 1505392 h 10285413"/>
              <a:gd name="connsiteX5059" fmla="*/ 11761954 w 16348919"/>
              <a:gd name="connsiteY5059" fmla="*/ 1505392 h 10285413"/>
              <a:gd name="connsiteX5060" fmla="*/ 11781688 w 16348919"/>
              <a:gd name="connsiteY5060" fmla="*/ 1505392 h 10285413"/>
              <a:gd name="connsiteX5061" fmla="*/ 11781688 w 16348919"/>
              <a:gd name="connsiteY5061" fmla="*/ 1485655 h 10285413"/>
              <a:gd name="connsiteX5062" fmla="*/ 11771819 w 16348919"/>
              <a:gd name="connsiteY5062" fmla="*/ 1456053 h 10285413"/>
              <a:gd name="connsiteX5063" fmla="*/ 11821158 w 16348919"/>
              <a:gd name="connsiteY5063" fmla="*/ 1446187 h 10285413"/>
              <a:gd name="connsiteX5064" fmla="*/ 11890230 w 16348919"/>
              <a:gd name="connsiteY5064" fmla="*/ 1436319 h 10285413"/>
              <a:gd name="connsiteX5065" fmla="*/ 11919832 w 16348919"/>
              <a:gd name="connsiteY5065" fmla="*/ 1446187 h 10285413"/>
              <a:gd name="connsiteX5066" fmla="*/ 11919832 w 16348919"/>
              <a:gd name="connsiteY5066" fmla="*/ 1465921 h 10285413"/>
              <a:gd name="connsiteX5067" fmla="*/ 11900098 w 16348919"/>
              <a:gd name="connsiteY5067" fmla="*/ 1475790 h 10285413"/>
              <a:gd name="connsiteX5068" fmla="*/ 11919832 w 16348919"/>
              <a:gd name="connsiteY5068" fmla="*/ 1475790 h 10285413"/>
              <a:gd name="connsiteX5069" fmla="*/ 11939565 w 16348919"/>
              <a:gd name="connsiteY5069" fmla="*/ 1465921 h 10285413"/>
              <a:gd name="connsiteX5070" fmla="*/ 11959302 w 16348919"/>
              <a:gd name="connsiteY5070" fmla="*/ 1465921 h 10285413"/>
              <a:gd name="connsiteX5071" fmla="*/ 11988905 w 16348919"/>
              <a:gd name="connsiteY5071" fmla="*/ 1465921 h 10285413"/>
              <a:gd name="connsiteX5072" fmla="*/ 11998773 w 16348919"/>
              <a:gd name="connsiteY5072" fmla="*/ 1446187 h 10285413"/>
              <a:gd name="connsiteX5073" fmla="*/ 11998773 w 16348919"/>
              <a:gd name="connsiteY5073" fmla="*/ 1426451 h 10285413"/>
              <a:gd name="connsiteX5074" fmla="*/ 11939565 w 16348919"/>
              <a:gd name="connsiteY5074" fmla="*/ 1426451 h 10285413"/>
              <a:gd name="connsiteX5075" fmla="*/ 11860629 w 16348919"/>
              <a:gd name="connsiteY5075" fmla="*/ 1426451 h 10285413"/>
              <a:gd name="connsiteX5076" fmla="*/ 11811289 w 16348919"/>
              <a:gd name="connsiteY5076" fmla="*/ 1416585 h 10285413"/>
              <a:gd name="connsiteX5077" fmla="*/ 11752086 w 16348919"/>
              <a:gd name="connsiteY5077" fmla="*/ 1406717 h 10285413"/>
              <a:gd name="connsiteX5078" fmla="*/ 11702747 w 16348919"/>
              <a:gd name="connsiteY5078" fmla="*/ 1406717 h 10285413"/>
              <a:gd name="connsiteX5079" fmla="*/ 11663280 w 16348919"/>
              <a:gd name="connsiteY5079" fmla="*/ 1406717 h 10285413"/>
              <a:gd name="connsiteX5080" fmla="*/ 11623810 w 16348919"/>
              <a:gd name="connsiteY5080" fmla="*/ 1406717 h 10285413"/>
              <a:gd name="connsiteX5081" fmla="*/ 11564606 w 16348919"/>
              <a:gd name="connsiteY5081" fmla="*/ 1406717 h 10285413"/>
              <a:gd name="connsiteX5082" fmla="*/ 11140305 w 16348919"/>
              <a:gd name="connsiteY5082" fmla="*/ 1406717 h 10285413"/>
              <a:gd name="connsiteX5083" fmla="*/ 11071233 w 16348919"/>
              <a:gd name="connsiteY5083" fmla="*/ 1426451 h 10285413"/>
              <a:gd name="connsiteX5084" fmla="*/ 11130439 w 16348919"/>
              <a:gd name="connsiteY5084" fmla="*/ 1446187 h 10285413"/>
              <a:gd name="connsiteX5085" fmla="*/ 11229113 w 16348919"/>
              <a:gd name="connsiteY5085" fmla="*/ 1446187 h 10285413"/>
              <a:gd name="connsiteX5086" fmla="*/ 11229113 w 16348919"/>
              <a:gd name="connsiteY5086" fmla="*/ 1426451 h 10285413"/>
              <a:gd name="connsiteX5087" fmla="*/ 11140305 w 16348919"/>
              <a:gd name="connsiteY5087" fmla="*/ 1406717 h 10285413"/>
              <a:gd name="connsiteX5088" fmla="*/ 10952825 w 16348919"/>
              <a:gd name="connsiteY5088" fmla="*/ 1406717 h 10285413"/>
              <a:gd name="connsiteX5089" fmla="*/ 10933091 w 16348919"/>
              <a:gd name="connsiteY5089" fmla="*/ 1426451 h 10285413"/>
              <a:gd name="connsiteX5090" fmla="*/ 10972560 w 16348919"/>
              <a:gd name="connsiteY5090" fmla="*/ 1426451 h 10285413"/>
              <a:gd name="connsiteX5091" fmla="*/ 10962693 w 16348919"/>
              <a:gd name="connsiteY5091" fmla="*/ 1416585 h 10285413"/>
              <a:gd name="connsiteX5092" fmla="*/ 10952825 w 16348919"/>
              <a:gd name="connsiteY5092" fmla="*/ 1406717 h 10285413"/>
              <a:gd name="connsiteX5093" fmla="*/ 10873885 w 16348919"/>
              <a:gd name="connsiteY5093" fmla="*/ 1406717 h 10285413"/>
              <a:gd name="connsiteX5094" fmla="*/ 10893621 w 16348919"/>
              <a:gd name="connsiteY5094" fmla="*/ 1426451 h 10285413"/>
              <a:gd name="connsiteX5095" fmla="*/ 10893621 w 16348919"/>
              <a:gd name="connsiteY5095" fmla="*/ 1406717 h 10285413"/>
              <a:gd name="connsiteX5096" fmla="*/ 10873885 w 16348919"/>
              <a:gd name="connsiteY5096" fmla="*/ 1406717 h 10285413"/>
              <a:gd name="connsiteX5097" fmla="*/ 8545176 w 16348919"/>
              <a:gd name="connsiteY5097" fmla="*/ 1406717 h 10285413"/>
              <a:gd name="connsiteX5098" fmla="*/ 8525443 w 16348919"/>
              <a:gd name="connsiteY5098" fmla="*/ 1446187 h 10285413"/>
              <a:gd name="connsiteX5099" fmla="*/ 8545176 w 16348919"/>
              <a:gd name="connsiteY5099" fmla="*/ 1426451 h 10285413"/>
              <a:gd name="connsiteX5100" fmla="*/ 8545176 w 16348919"/>
              <a:gd name="connsiteY5100" fmla="*/ 1406717 h 10285413"/>
              <a:gd name="connsiteX5101" fmla="*/ 13419679 w 16348919"/>
              <a:gd name="connsiteY5101" fmla="*/ 1386981 h 10285413"/>
              <a:gd name="connsiteX5102" fmla="*/ 13459146 w 16348919"/>
              <a:gd name="connsiteY5102" fmla="*/ 1386981 h 10285413"/>
              <a:gd name="connsiteX5103" fmla="*/ 13439412 w 16348919"/>
              <a:gd name="connsiteY5103" fmla="*/ 1406717 h 10285413"/>
              <a:gd name="connsiteX5104" fmla="*/ 13291400 w 16348919"/>
              <a:gd name="connsiteY5104" fmla="*/ 1386981 h 10285413"/>
              <a:gd name="connsiteX5105" fmla="*/ 13340738 w 16348919"/>
              <a:gd name="connsiteY5105" fmla="*/ 1406717 h 10285413"/>
              <a:gd name="connsiteX5106" fmla="*/ 13281534 w 16348919"/>
              <a:gd name="connsiteY5106" fmla="*/ 1406717 h 10285413"/>
              <a:gd name="connsiteX5107" fmla="*/ 13222328 w 16348919"/>
              <a:gd name="connsiteY5107" fmla="*/ 1406717 h 10285413"/>
              <a:gd name="connsiteX5108" fmla="*/ 13291400 w 16348919"/>
              <a:gd name="connsiteY5108" fmla="*/ 1386981 h 10285413"/>
              <a:gd name="connsiteX5109" fmla="*/ 8900404 w 16348919"/>
              <a:gd name="connsiteY5109" fmla="*/ 1386981 h 10285413"/>
              <a:gd name="connsiteX5110" fmla="*/ 8860934 w 16348919"/>
              <a:gd name="connsiteY5110" fmla="*/ 1396849 h 10285413"/>
              <a:gd name="connsiteX5111" fmla="*/ 8900404 w 16348919"/>
              <a:gd name="connsiteY5111" fmla="*/ 1406717 h 10285413"/>
              <a:gd name="connsiteX5112" fmla="*/ 8930007 w 16348919"/>
              <a:gd name="connsiteY5112" fmla="*/ 1436319 h 10285413"/>
              <a:gd name="connsiteX5113" fmla="*/ 8939872 w 16348919"/>
              <a:gd name="connsiteY5113" fmla="*/ 1446187 h 10285413"/>
              <a:gd name="connsiteX5114" fmla="*/ 8959608 w 16348919"/>
              <a:gd name="connsiteY5114" fmla="*/ 1465921 h 10285413"/>
              <a:gd name="connsiteX5115" fmla="*/ 8959608 w 16348919"/>
              <a:gd name="connsiteY5115" fmla="*/ 1485655 h 10285413"/>
              <a:gd name="connsiteX5116" fmla="*/ 8949740 w 16348919"/>
              <a:gd name="connsiteY5116" fmla="*/ 1485655 h 10285413"/>
              <a:gd name="connsiteX5117" fmla="*/ 8920139 w 16348919"/>
              <a:gd name="connsiteY5117" fmla="*/ 1485655 h 10285413"/>
              <a:gd name="connsiteX5118" fmla="*/ 8939872 w 16348919"/>
              <a:gd name="connsiteY5118" fmla="*/ 1505392 h 10285413"/>
              <a:gd name="connsiteX5119" fmla="*/ 8979342 w 16348919"/>
              <a:gd name="connsiteY5119" fmla="*/ 1505392 h 10285413"/>
              <a:gd name="connsiteX5120" fmla="*/ 9018812 w 16348919"/>
              <a:gd name="connsiteY5120" fmla="*/ 1525125 h 10285413"/>
              <a:gd name="connsiteX5121" fmla="*/ 9117486 w 16348919"/>
              <a:gd name="connsiteY5121" fmla="*/ 1505392 h 10285413"/>
              <a:gd name="connsiteX5122" fmla="*/ 9107618 w 16348919"/>
              <a:gd name="connsiteY5122" fmla="*/ 1485655 h 10285413"/>
              <a:gd name="connsiteX5123" fmla="*/ 9087884 w 16348919"/>
              <a:gd name="connsiteY5123" fmla="*/ 1475790 h 10285413"/>
              <a:gd name="connsiteX5124" fmla="*/ 9018812 w 16348919"/>
              <a:gd name="connsiteY5124" fmla="*/ 1465921 h 10285413"/>
              <a:gd name="connsiteX5125" fmla="*/ 8979342 w 16348919"/>
              <a:gd name="connsiteY5125" fmla="*/ 1446187 h 10285413"/>
              <a:gd name="connsiteX5126" fmla="*/ 8900404 w 16348919"/>
              <a:gd name="connsiteY5126" fmla="*/ 1386981 h 10285413"/>
              <a:gd name="connsiteX5127" fmla="*/ 8308357 w 16348919"/>
              <a:gd name="connsiteY5127" fmla="*/ 1386981 h 10285413"/>
              <a:gd name="connsiteX5128" fmla="*/ 8328094 w 16348919"/>
              <a:gd name="connsiteY5128" fmla="*/ 1406717 h 10285413"/>
              <a:gd name="connsiteX5129" fmla="*/ 8407035 w 16348919"/>
              <a:gd name="connsiteY5129" fmla="*/ 1426451 h 10285413"/>
              <a:gd name="connsiteX5130" fmla="*/ 8466238 w 16348919"/>
              <a:gd name="connsiteY5130" fmla="*/ 1446187 h 10285413"/>
              <a:gd name="connsiteX5131" fmla="*/ 8466238 w 16348919"/>
              <a:gd name="connsiteY5131" fmla="*/ 1426451 h 10285413"/>
              <a:gd name="connsiteX5132" fmla="*/ 8456370 w 16348919"/>
              <a:gd name="connsiteY5132" fmla="*/ 1416585 h 10285413"/>
              <a:gd name="connsiteX5133" fmla="*/ 8426768 w 16348919"/>
              <a:gd name="connsiteY5133" fmla="*/ 1406717 h 10285413"/>
              <a:gd name="connsiteX5134" fmla="*/ 8387297 w 16348919"/>
              <a:gd name="connsiteY5134" fmla="*/ 1406717 h 10285413"/>
              <a:gd name="connsiteX5135" fmla="*/ 8347827 w 16348919"/>
              <a:gd name="connsiteY5135" fmla="*/ 1386981 h 10285413"/>
              <a:gd name="connsiteX5136" fmla="*/ 8712922 w 16348919"/>
              <a:gd name="connsiteY5136" fmla="*/ 1367247 h 10285413"/>
              <a:gd name="connsiteX5137" fmla="*/ 8703056 w 16348919"/>
              <a:gd name="connsiteY5137" fmla="*/ 1386981 h 10285413"/>
              <a:gd name="connsiteX5138" fmla="*/ 8712922 w 16348919"/>
              <a:gd name="connsiteY5138" fmla="*/ 1416585 h 10285413"/>
              <a:gd name="connsiteX5139" fmla="*/ 8732658 w 16348919"/>
              <a:gd name="connsiteY5139" fmla="*/ 1416585 h 10285413"/>
              <a:gd name="connsiteX5140" fmla="*/ 8722790 w 16348919"/>
              <a:gd name="connsiteY5140" fmla="*/ 1386981 h 10285413"/>
              <a:gd name="connsiteX5141" fmla="*/ 8712922 w 16348919"/>
              <a:gd name="connsiteY5141" fmla="*/ 1367247 h 10285413"/>
              <a:gd name="connsiteX5142" fmla="*/ 8653719 w 16348919"/>
              <a:gd name="connsiteY5142" fmla="*/ 1367247 h 10285413"/>
              <a:gd name="connsiteX5143" fmla="*/ 8643850 w 16348919"/>
              <a:gd name="connsiteY5143" fmla="*/ 1386981 h 10285413"/>
              <a:gd name="connsiteX5144" fmla="*/ 8683320 w 16348919"/>
              <a:gd name="connsiteY5144" fmla="*/ 1386981 h 10285413"/>
              <a:gd name="connsiteX5145" fmla="*/ 8683320 w 16348919"/>
              <a:gd name="connsiteY5145" fmla="*/ 1367247 h 10285413"/>
              <a:gd name="connsiteX5146" fmla="*/ 8653719 w 16348919"/>
              <a:gd name="connsiteY5146" fmla="*/ 1367247 h 10285413"/>
              <a:gd name="connsiteX5147" fmla="*/ 7380822 w 16348919"/>
              <a:gd name="connsiteY5147" fmla="*/ 1367247 h 10285413"/>
              <a:gd name="connsiteX5148" fmla="*/ 7400557 w 16348919"/>
              <a:gd name="connsiteY5148" fmla="*/ 1406717 h 10285413"/>
              <a:gd name="connsiteX5149" fmla="*/ 7459761 w 16348919"/>
              <a:gd name="connsiteY5149" fmla="*/ 1426451 h 10285413"/>
              <a:gd name="connsiteX5150" fmla="*/ 7449893 w 16348919"/>
              <a:gd name="connsiteY5150" fmla="*/ 1416585 h 10285413"/>
              <a:gd name="connsiteX5151" fmla="*/ 7440027 w 16348919"/>
              <a:gd name="connsiteY5151" fmla="*/ 1406717 h 10285413"/>
              <a:gd name="connsiteX5152" fmla="*/ 7400557 w 16348919"/>
              <a:gd name="connsiteY5152" fmla="*/ 1386981 h 10285413"/>
              <a:gd name="connsiteX5153" fmla="*/ 7380822 w 16348919"/>
              <a:gd name="connsiteY5153" fmla="*/ 1367247 h 10285413"/>
              <a:gd name="connsiteX5154" fmla="*/ 11954366 w 16348919"/>
              <a:gd name="connsiteY5154" fmla="*/ 1357379 h 10285413"/>
              <a:gd name="connsiteX5155" fmla="*/ 11939565 w 16348919"/>
              <a:gd name="connsiteY5155" fmla="*/ 1367247 h 10285413"/>
              <a:gd name="connsiteX5156" fmla="*/ 11959302 w 16348919"/>
              <a:gd name="connsiteY5156" fmla="*/ 1367247 h 10285413"/>
              <a:gd name="connsiteX5157" fmla="*/ 11954366 w 16348919"/>
              <a:gd name="connsiteY5157" fmla="*/ 1357379 h 10285413"/>
              <a:gd name="connsiteX5158" fmla="*/ 8564912 w 16348919"/>
              <a:gd name="connsiteY5158" fmla="*/ 1352446 h 10285413"/>
              <a:gd name="connsiteX5159" fmla="*/ 8555044 w 16348919"/>
              <a:gd name="connsiteY5159" fmla="*/ 1357379 h 10285413"/>
              <a:gd name="connsiteX5160" fmla="*/ 8545176 w 16348919"/>
              <a:gd name="connsiteY5160" fmla="*/ 1367247 h 10285413"/>
              <a:gd name="connsiteX5161" fmla="*/ 8584646 w 16348919"/>
              <a:gd name="connsiteY5161" fmla="*/ 1367247 h 10285413"/>
              <a:gd name="connsiteX5162" fmla="*/ 8574778 w 16348919"/>
              <a:gd name="connsiteY5162" fmla="*/ 1357379 h 10285413"/>
              <a:gd name="connsiteX5163" fmla="*/ 8564912 w 16348919"/>
              <a:gd name="connsiteY5163" fmla="*/ 1352446 h 10285413"/>
              <a:gd name="connsiteX5164" fmla="*/ 14426153 w 16348919"/>
              <a:gd name="connsiteY5164" fmla="*/ 1347514 h 10285413"/>
              <a:gd name="connsiteX5165" fmla="*/ 14445889 w 16348919"/>
              <a:gd name="connsiteY5165" fmla="*/ 1357379 h 10285413"/>
              <a:gd name="connsiteX5166" fmla="*/ 14436021 w 16348919"/>
              <a:gd name="connsiteY5166" fmla="*/ 1367247 h 10285413"/>
              <a:gd name="connsiteX5167" fmla="*/ 14416287 w 16348919"/>
              <a:gd name="connsiteY5167" fmla="*/ 1357379 h 10285413"/>
              <a:gd name="connsiteX5168" fmla="*/ 14426153 w 16348919"/>
              <a:gd name="connsiteY5168" fmla="*/ 1347514 h 10285413"/>
              <a:gd name="connsiteX5169" fmla="*/ 8111009 w 16348919"/>
              <a:gd name="connsiteY5169" fmla="*/ 1347514 h 10285413"/>
              <a:gd name="connsiteX5170" fmla="*/ 8130746 w 16348919"/>
              <a:gd name="connsiteY5170" fmla="*/ 1367247 h 10285413"/>
              <a:gd name="connsiteX5171" fmla="*/ 8111009 w 16348919"/>
              <a:gd name="connsiteY5171" fmla="*/ 1367247 h 10285413"/>
              <a:gd name="connsiteX5172" fmla="*/ 611778 w 16348919"/>
              <a:gd name="connsiteY5172" fmla="*/ 1347514 h 10285413"/>
              <a:gd name="connsiteX5173" fmla="*/ 651249 w 16348919"/>
              <a:gd name="connsiteY5173" fmla="*/ 1386981 h 10285413"/>
              <a:gd name="connsiteX5174" fmla="*/ 690719 w 16348919"/>
              <a:gd name="connsiteY5174" fmla="*/ 1386981 h 10285413"/>
              <a:gd name="connsiteX5175" fmla="*/ 710452 w 16348919"/>
              <a:gd name="connsiteY5175" fmla="*/ 1367247 h 10285413"/>
              <a:gd name="connsiteX5176" fmla="*/ 690719 w 16348919"/>
              <a:gd name="connsiteY5176" fmla="*/ 1357379 h 10285413"/>
              <a:gd name="connsiteX5177" fmla="*/ 651249 w 16348919"/>
              <a:gd name="connsiteY5177" fmla="*/ 1347514 h 10285413"/>
              <a:gd name="connsiteX5178" fmla="*/ 611778 w 16348919"/>
              <a:gd name="connsiteY5178" fmla="*/ 1347514 h 10285413"/>
              <a:gd name="connsiteX5179" fmla="*/ 12368799 w 16348919"/>
              <a:gd name="connsiteY5179" fmla="*/ 1337645 h 10285413"/>
              <a:gd name="connsiteX5180" fmla="*/ 12353998 w 16348919"/>
              <a:gd name="connsiteY5180" fmla="*/ 1347514 h 10285413"/>
              <a:gd name="connsiteX5181" fmla="*/ 12353998 w 16348919"/>
              <a:gd name="connsiteY5181" fmla="*/ 1367247 h 10285413"/>
              <a:gd name="connsiteX5182" fmla="*/ 12373732 w 16348919"/>
              <a:gd name="connsiteY5182" fmla="*/ 1347514 h 10285413"/>
              <a:gd name="connsiteX5183" fmla="*/ 12368799 w 16348919"/>
              <a:gd name="connsiteY5183" fmla="*/ 1337645 h 10285413"/>
              <a:gd name="connsiteX5184" fmla="*/ 10730808 w 16348919"/>
              <a:gd name="connsiteY5184" fmla="*/ 1335179 h 10285413"/>
              <a:gd name="connsiteX5185" fmla="*/ 10696273 w 16348919"/>
              <a:gd name="connsiteY5185" fmla="*/ 1337645 h 10285413"/>
              <a:gd name="connsiteX5186" fmla="*/ 10656803 w 16348919"/>
              <a:gd name="connsiteY5186" fmla="*/ 1367247 h 10285413"/>
              <a:gd name="connsiteX5187" fmla="*/ 10646935 w 16348919"/>
              <a:gd name="connsiteY5187" fmla="*/ 1386981 h 10285413"/>
              <a:gd name="connsiteX5188" fmla="*/ 10637069 w 16348919"/>
              <a:gd name="connsiteY5188" fmla="*/ 1377116 h 10285413"/>
              <a:gd name="connsiteX5189" fmla="*/ 10587732 w 16348919"/>
              <a:gd name="connsiteY5189" fmla="*/ 1377116 h 10285413"/>
              <a:gd name="connsiteX5190" fmla="*/ 10419985 w 16348919"/>
              <a:gd name="connsiteY5190" fmla="*/ 1386981 h 10285413"/>
              <a:gd name="connsiteX5191" fmla="*/ 10321312 w 16348919"/>
              <a:gd name="connsiteY5191" fmla="*/ 1386981 h 10285413"/>
              <a:gd name="connsiteX5192" fmla="*/ 10360781 w 16348919"/>
              <a:gd name="connsiteY5192" fmla="*/ 1406717 h 10285413"/>
              <a:gd name="connsiteX5193" fmla="*/ 10489057 w 16348919"/>
              <a:gd name="connsiteY5193" fmla="*/ 1416585 h 10285413"/>
              <a:gd name="connsiteX5194" fmla="*/ 10755477 w 16348919"/>
              <a:gd name="connsiteY5194" fmla="*/ 1446187 h 10285413"/>
              <a:gd name="connsiteX5195" fmla="*/ 10775211 w 16348919"/>
              <a:gd name="connsiteY5195" fmla="*/ 1446187 h 10285413"/>
              <a:gd name="connsiteX5196" fmla="*/ 10794947 w 16348919"/>
              <a:gd name="connsiteY5196" fmla="*/ 1446187 h 10285413"/>
              <a:gd name="connsiteX5197" fmla="*/ 10814681 w 16348919"/>
              <a:gd name="connsiteY5197" fmla="*/ 1426451 h 10285413"/>
              <a:gd name="connsiteX5198" fmla="*/ 10854152 w 16348919"/>
              <a:gd name="connsiteY5198" fmla="*/ 1396849 h 10285413"/>
              <a:gd name="connsiteX5199" fmla="*/ 10775211 w 16348919"/>
              <a:gd name="connsiteY5199" fmla="*/ 1386981 h 10285413"/>
              <a:gd name="connsiteX5200" fmla="*/ 10755477 w 16348919"/>
              <a:gd name="connsiteY5200" fmla="*/ 1367247 h 10285413"/>
              <a:gd name="connsiteX5201" fmla="*/ 10755477 w 16348919"/>
              <a:gd name="connsiteY5201" fmla="*/ 1347514 h 10285413"/>
              <a:gd name="connsiteX5202" fmla="*/ 10730808 w 16348919"/>
              <a:gd name="connsiteY5202" fmla="*/ 1335179 h 10285413"/>
              <a:gd name="connsiteX5203" fmla="*/ 11544869 w 16348919"/>
              <a:gd name="connsiteY5203" fmla="*/ 1327777 h 10285413"/>
              <a:gd name="connsiteX5204" fmla="*/ 11584339 w 16348919"/>
              <a:gd name="connsiteY5204" fmla="*/ 1347514 h 10285413"/>
              <a:gd name="connsiteX5205" fmla="*/ 11525136 w 16348919"/>
              <a:gd name="connsiteY5205" fmla="*/ 1347514 h 10285413"/>
              <a:gd name="connsiteX5206" fmla="*/ 7992601 w 16348919"/>
              <a:gd name="connsiteY5206" fmla="*/ 1308043 h 10285413"/>
              <a:gd name="connsiteX5207" fmla="*/ 8032072 w 16348919"/>
              <a:gd name="connsiteY5207" fmla="*/ 1308043 h 10285413"/>
              <a:gd name="connsiteX5208" fmla="*/ 8071542 w 16348919"/>
              <a:gd name="connsiteY5208" fmla="*/ 1327777 h 10285413"/>
              <a:gd name="connsiteX5209" fmla="*/ 8032072 w 16348919"/>
              <a:gd name="connsiteY5209" fmla="*/ 1327777 h 10285413"/>
              <a:gd name="connsiteX5210" fmla="*/ 7992601 w 16348919"/>
              <a:gd name="connsiteY5210" fmla="*/ 1308043 h 10285413"/>
              <a:gd name="connsiteX5211" fmla="*/ 11724951 w 16348919"/>
              <a:gd name="connsiteY5211" fmla="*/ 1301875 h 10285413"/>
              <a:gd name="connsiteX5212" fmla="*/ 11742217 w 16348919"/>
              <a:gd name="connsiteY5212" fmla="*/ 1308043 h 10285413"/>
              <a:gd name="connsiteX5213" fmla="*/ 11761954 w 16348919"/>
              <a:gd name="connsiteY5213" fmla="*/ 1337645 h 10285413"/>
              <a:gd name="connsiteX5214" fmla="*/ 11722484 w 16348919"/>
              <a:gd name="connsiteY5214" fmla="*/ 1347514 h 10285413"/>
              <a:gd name="connsiteX5215" fmla="*/ 11702747 w 16348919"/>
              <a:gd name="connsiteY5215" fmla="*/ 1327777 h 10285413"/>
              <a:gd name="connsiteX5216" fmla="*/ 11724951 w 16348919"/>
              <a:gd name="connsiteY5216" fmla="*/ 1301875 h 10285413"/>
              <a:gd name="connsiteX5217" fmla="*/ 12965776 w 16348919"/>
              <a:gd name="connsiteY5217" fmla="*/ 1288307 h 10285413"/>
              <a:gd name="connsiteX5218" fmla="*/ 12985512 w 16348919"/>
              <a:gd name="connsiteY5218" fmla="*/ 1308043 h 10285413"/>
              <a:gd name="connsiteX5219" fmla="*/ 12965776 w 16348919"/>
              <a:gd name="connsiteY5219" fmla="*/ 1308043 h 10285413"/>
              <a:gd name="connsiteX5220" fmla="*/ 12965776 w 16348919"/>
              <a:gd name="connsiteY5220" fmla="*/ 1288307 h 10285413"/>
              <a:gd name="connsiteX5221" fmla="*/ 9334571 w 16348919"/>
              <a:gd name="connsiteY5221" fmla="*/ 1288307 h 10285413"/>
              <a:gd name="connsiteX5222" fmla="*/ 9334571 w 16348919"/>
              <a:gd name="connsiteY5222" fmla="*/ 1308043 h 10285413"/>
              <a:gd name="connsiteX5223" fmla="*/ 9354304 w 16348919"/>
              <a:gd name="connsiteY5223" fmla="*/ 1327777 h 10285413"/>
              <a:gd name="connsiteX5224" fmla="*/ 9374038 w 16348919"/>
              <a:gd name="connsiteY5224" fmla="*/ 1308043 h 10285413"/>
              <a:gd name="connsiteX5225" fmla="*/ 8268891 w 16348919"/>
              <a:gd name="connsiteY5225" fmla="*/ 1288307 h 10285413"/>
              <a:gd name="connsiteX5226" fmla="*/ 8268891 w 16348919"/>
              <a:gd name="connsiteY5226" fmla="*/ 1308043 h 10285413"/>
              <a:gd name="connsiteX5227" fmla="*/ 8288623 w 16348919"/>
              <a:gd name="connsiteY5227" fmla="*/ 1327777 h 10285413"/>
              <a:gd name="connsiteX5228" fmla="*/ 8288623 w 16348919"/>
              <a:gd name="connsiteY5228" fmla="*/ 1308043 h 10285413"/>
              <a:gd name="connsiteX5229" fmla="*/ 8268891 w 16348919"/>
              <a:gd name="connsiteY5229" fmla="*/ 1288307 h 10285413"/>
              <a:gd name="connsiteX5230" fmla="*/ 10834417 w 16348919"/>
              <a:gd name="connsiteY5230" fmla="*/ 1268573 h 10285413"/>
              <a:gd name="connsiteX5231" fmla="*/ 10854152 w 16348919"/>
              <a:gd name="connsiteY5231" fmla="*/ 1268573 h 10285413"/>
              <a:gd name="connsiteX5232" fmla="*/ 10854152 w 16348919"/>
              <a:gd name="connsiteY5232" fmla="*/ 1288307 h 10285413"/>
              <a:gd name="connsiteX5233" fmla="*/ 10834417 w 16348919"/>
              <a:gd name="connsiteY5233" fmla="*/ 1268573 h 10285413"/>
              <a:gd name="connsiteX5234" fmla="*/ 9156956 w 16348919"/>
              <a:gd name="connsiteY5234" fmla="*/ 1268573 h 10285413"/>
              <a:gd name="connsiteX5235" fmla="*/ 9176693 w 16348919"/>
              <a:gd name="connsiteY5235" fmla="*/ 1298175 h 10285413"/>
              <a:gd name="connsiteX5236" fmla="*/ 9216160 w 16348919"/>
              <a:gd name="connsiteY5236" fmla="*/ 1308043 h 10285413"/>
              <a:gd name="connsiteX5237" fmla="*/ 9235897 w 16348919"/>
              <a:gd name="connsiteY5237" fmla="*/ 1317909 h 10285413"/>
              <a:gd name="connsiteX5238" fmla="*/ 9235897 w 16348919"/>
              <a:gd name="connsiteY5238" fmla="*/ 1327777 h 10285413"/>
              <a:gd name="connsiteX5239" fmla="*/ 9255630 w 16348919"/>
              <a:gd name="connsiteY5239" fmla="*/ 1308043 h 10285413"/>
              <a:gd name="connsiteX5240" fmla="*/ 9275367 w 16348919"/>
              <a:gd name="connsiteY5240" fmla="*/ 1298175 h 10285413"/>
              <a:gd name="connsiteX5241" fmla="*/ 9255630 w 16348919"/>
              <a:gd name="connsiteY5241" fmla="*/ 1288307 h 10285413"/>
              <a:gd name="connsiteX5242" fmla="*/ 9235897 w 16348919"/>
              <a:gd name="connsiteY5242" fmla="*/ 1278442 h 10285413"/>
              <a:gd name="connsiteX5243" fmla="*/ 9216160 w 16348919"/>
              <a:gd name="connsiteY5243" fmla="*/ 1268573 h 10285413"/>
              <a:gd name="connsiteX5244" fmla="*/ 9058283 w 16348919"/>
              <a:gd name="connsiteY5244" fmla="*/ 1268573 h 10285413"/>
              <a:gd name="connsiteX5245" fmla="*/ 9058283 w 16348919"/>
              <a:gd name="connsiteY5245" fmla="*/ 1288307 h 10285413"/>
              <a:gd name="connsiteX5246" fmla="*/ 9078016 w 16348919"/>
              <a:gd name="connsiteY5246" fmla="*/ 1288307 h 10285413"/>
              <a:gd name="connsiteX5247" fmla="*/ 9753933 w 16348919"/>
              <a:gd name="connsiteY5247" fmla="*/ 1258705 h 10285413"/>
              <a:gd name="connsiteX5248" fmla="*/ 9729267 w 16348919"/>
              <a:gd name="connsiteY5248" fmla="*/ 1268573 h 10285413"/>
              <a:gd name="connsiteX5249" fmla="*/ 9689797 w 16348919"/>
              <a:gd name="connsiteY5249" fmla="*/ 1278442 h 10285413"/>
              <a:gd name="connsiteX5250" fmla="*/ 9670063 w 16348919"/>
              <a:gd name="connsiteY5250" fmla="*/ 1288307 h 10285413"/>
              <a:gd name="connsiteX5251" fmla="*/ 9689797 w 16348919"/>
              <a:gd name="connsiteY5251" fmla="*/ 1308043 h 10285413"/>
              <a:gd name="connsiteX5252" fmla="*/ 9749000 w 16348919"/>
              <a:gd name="connsiteY5252" fmla="*/ 1327777 h 10285413"/>
              <a:gd name="connsiteX5253" fmla="*/ 9808204 w 16348919"/>
              <a:gd name="connsiteY5253" fmla="*/ 1327777 h 10285413"/>
              <a:gd name="connsiteX5254" fmla="*/ 9827941 w 16348919"/>
              <a:gd name="connsiteY5254" fmla="*/ 1327777 h 10285413"/>
              <a:gd name="connsiteX5255" fmla="*/ 9847674 w 16348919"/>
              <a:gd name="connsiteY5255" fmla="*/ 1308043 h 10285413"/>
              <a:gd name="connsiteX5256" fmla="*/ 9788471 w 16348919"/>
              <a:gd name="connsiteY5256" fmla="*/ 1268573 h 10285413"/>
              <a:gd name="connsiteX5257" fmla="*/ 9753933 w 16348919"/>
              <a:gd name="connsiteY5257" fmla="*/ 1258705 h 10285413"/>
              <a:gd name="connsiteX5258" fmla="*/ 8022203 w 16348919"/>
              <a:gd name="connsiteY5258" fmla="*/ 1258705 h 10285413"/>
              <a:gd name="connsiteX5259" fmla="*/ 8012335 w 16348919"/>
              <a:gd name="connsiteY5259" fmla="*/ 1259803 h 10285413"/>
              <a:gd name="connsiteX5260" fmla="*/ 8012335 w 16348919"/>
              <a:gd name="connsiteY5260" fmla="*/ 1268573 h 10285413"/>
              <a:gd name="connsiteX5261" fmla="*/ 8012335 w 16348919"/>
              <a:gd name="connsiteY5261" fmla="*/ 1288307 h 10285413"/>
              <a:gd name="connsiteX5262" fmla="*/ 7992601 w 16348919"/>
              <a:gd name="connsiteY5262" fmla="*/ 1268573 h 10285413"/>
              <a:gd name="connsiteX5263" fmla="*/ 8000003 w 16348919"/>
              <a:gd name="connsiteY5263" fmla="*/ 1261172 h 10285413"/>
              <a:gd name="connsiteX5264" fmla="*/ 7972868 w 16348919"/>
              <a:gd name="connsiteY5264" fmla="*/ 1268573 h 10285413"/>
              <a:gd name="connsiteX5265" fmla="*/ 7972868 w 16348919"/>
              <a:gd name="connsiteY5265" fmla="*/ 1288307 h 10285413"/>
              <a:gd name="connsiteX5266" fmla="*/ 7913661 w 16348919"/>
              <a:gd name="connsiteY5266" fmla="*/ 1288307 h 10285413"/>
              <a:gd name="connsiteX5267" fmla="*/ 7874194 w 16348919"/>
              <a:gd name="connsiteY5267" fmla="*/ 1288307 h 10285413"/>
              <a:gd name="connsiteX5268" fmla="*/ 8071542 w 16348919"/>
              <a:gd name="connsiteY5268" fmla="*/ 1367247 h 10285413"/>
              <a:gd name="connsiteX5269" fmla="*/ 8130746 w 16348919"/>
              <a:gd name="connsiteY5269" fmla="*/ 1386981 h 10285413"/>
              <a:gd name="connsiteX5270" fmla="*/ 8150479 w 16348919"/>
              <a:gd name="connsiteY5270" fmla="*/ 1367247 h 10285413"/>
              <a:gd name="connsiteX5271" fmla="*/ 8120877 w 16348919"/>
              <a:gd name="connsiteY5271" fmla="*/ 1327777 h 10285413"/>
              <a:gd name="connsiteX5272" fmla="*/ 8071542 w 16348919"/>
              <a:gd name="connsiteY5272" fmla="*/ 1288307 h 10285413"/>
              <a:gd name="connsiteX5273" fmla="*/ 8071542 w 16348919"/>
              <a:gd name="connsiteY5273" fmla="*/ 1268573 h 10285413"/>
              <a:gd name="connsiteX5274" fmla="*/ 8051805 w 16348919"/>
              <a:gd name="connsiteY5274" fmla="*/ 1268573 h 10285413"/>
              <a:gd name="connsiteX5275" fmla="*/ 8022203 w 16348919"/>
              <a:gd name="connsiteY5275" fmla="*/ 1258705 h 10285413"/>
              <a:gd name="connsiteX5276" fmla="*/ 7617642 w 16348919"/>
              <a:gd name="connsiteY5276" fmla="*/ 1248840 h 10285413"/>
              <a:gd name="connsiteX5277" fmla="*/ 7637375 w 16348919"/>
              <a:gd name="connsiteY5277" fmla="*/ 1268573 h 10285413"/>
              <a:gd name="connsiteX5278" fmla="*/ 7657109 w 16348919"/>
              <a:gd name="connsiteY5278" fmla="*/ 1268573 h 10285413"/>
              <a:gd name="connsiteX5279" fmla="*/ 7617642 w 16348919"/>
              <a:gd name="connsiteY5279" fmla="*/ 1248840 h 10285413"/>
              <a:gd name="connsiteX5280" fmla="*/ 9028680 w 16348919"/>
              <a:gd name="connsiteY5280" fmla="*/ 1234039 h 10285413"/>
              <a:gd name="connsiteX5281" fmla="*/ 8999078 w 16348919"/>
              <a:gd name="connsiteY5281" fmla="*/ 1248840 h 10285413"/>
              <a:gd name="connsiteX5282" fmla="*/ 8999078 w 16348919"/>
              <a:gd name="connsiteY5282" fmla="*/ 1268573 h 10285413"/>
              <a:gd name="connsiteX5283" fmla="*/ 9028680 w 16348919"/>
              <a:gd name="connsiteY5283" fmla="*/ 1288307 h 10285413"/>
              <a:gd name="connsiteX5284" fmla="*/ 9038548 w 16348919"/>
              <a:gd name="connsiteY5284" fmla="*/ 1268573 h 10285413"/>
              <a:gd name="connsiteX5285" fmla="*/ 9028680 w 16348919"/>
              <a:gd name="connsiteY5285" fmla="*/ 1234039 h 10285413"/>
              <a:gd name="connsiteX5286" fmla="*/ 8900404 w 16348919"/>
              <a:gd name="connsiteY5286" fmla="*/ 1229103 h 10285413"/>
              <a:gd name="connsiteX5287" fmla="*/ 8920139 w 16348919"/>
              <a:gd name="connsiteY5287" fmla="*/ 1248840 h 10285413"/>
              <a:gd name="connsiteX5288" fmla="*/ 8959608 w 16348919"/>
              <a:gd name="connsiteY5288" fmla="*/ 1248840 h 10285413"/>
              <a:gd name="connsiteX5289" fmla="*/ 8979342 w 16348919"/>
              <a:gd name="connsiteY5289" fmla="*/ 1229103 h 10285413"/>
              <a:gd name="connsiteX5290" fmla="*/ 8959608 w 16348919"/>
              <a:gd name="connsiteY5290" fmla="*/ 1229103 h 10285413"/>
              <a:gd name="connsiteX5291" fmla="*/ 8920139 w 16348919"/>
              <a:gd name="connsiteY5291" fmla="*/ 1229103 h 10285413"/>
              <a:gd name="connsiteX5292" fmla="*/ 8860934 w 16348919"/>
              <a:gd name="connsiteY5292" fmla="*/ 1229103 h 10285413"/>
              <a:gd name="connsiteX5293" fmla="*/ 8860934 w 16348919"/>
              <a:gd name="connsiteY5293" fmla="*/ 1248840 h 10285413"/>
              <a:gd name="connsiteX5294" fmla="*/ 8880668 w 16348919"/>
              <a:gd name="connsiteY5294" fmla="*/ 1248840 h 10285413"/>
              <a:gd name="connsiteX5295" fmla="*/ 8860934 w 16348919"/>
              <a:gd name="connsiteY5295" fmla="*/ 1229103 h 10285413"/>
              <a:gd name="connsiteX5296" fmla="*/ 7499231 w 16348919"/>
              <a:gd name="connsiteY5296" fmla="*/ 1229103 h 10285413"/>
              <a:gd name="connsiteX5297" fmla="*/ 7528833 w 16348919"/>
              <a:gd name="connsiteY5297" fmla="*/ 1248840 h 10285413"/>
              <a:gd name="connsiteX5298" fmla="*/ 7578169 w 16348919"/>
              <a:gd name="connsiteY5298" fmla="*/ 1268573 h 10285413"/>
              <a:gd name="connsiteX5299" fmla="*/ 7578169 w 16348919"/>
              <a:gd name="connsiteY5299" fmla="*/ 1248840 h 10285413"/>
              <a:gd name="connsiteX5300" fmla="*/ 7538701 w 16348919"/>
              <a:gd name="connsiteY5300" fmla="*/ 1229103 h 10285413"/>
              <a:gd name="connsiteX5301" fmla="*/ 9408576 w 16348919"/>
              <a:gd name="connsiteY5301" fmla="*/ 1219235 h 10285413"/>
              <a:gd name="connsiteX5302" fmla="*/ 9374038 w 16348919"/>
              <a:gd name="connsiteY5302" fmla="*/ 1229103 h 10285413"/>
              <a:gd name="connsiteX5303" fmla="*/ 9383906 w 16348919"/>
              <a:gd name="connsiteY5303" fmla="*/ 1248840 h 10285413"/>
              <a:gd name="connsiteX5304" fmla="*/ 9393774 w 16348919"/>
              <a:gd name="connsiteY5304" fmla="*/ 1248840 h 10285413"/>
              <a:gd name="connsiteX5305" fmla="*/ 9433245 w 16348919"/>
              <a:gd name="connsiteY5305" fmla="*/ 1248840 h 10285413"/>
              <a:gd name="connsiteX5306" fmla="*/ 9413508 w 16348919"/>
              <a:gd name="connsiteY5306" fmla="*/ 1268573 h 10285413"/>
              <a:gd name="connsiteX5307" fmla="*/ 9452978 w 16348919"/>
              <a:gd name="connsiteY5307" fmla="*/ 1268573 h 10285413"/>
              <a:gd name="connsiteX5308" fmla="*/ 9512182 w 16348919"/>
              <a:gd name="connsiteY5308" fmla="*/ 1288307 h 10285413"/>
              <a:gd name="connsiteX5309" fmla="*/ 9522050 w 16348919"/>
              <a:gd name="connsiteY5309" fmla="*/ 1288307 h 10285413"/>
              <a:gd name="connsiteX5310" fmla="*/ 9551652 w 16348919"/>
              <a:gd name="connsiteY5310" fmla="*/ 1288307 h 10285413"/>
              <a:gd name="connsiteX5311" fmla="*/ 9591122 w 16348919"/>
              <a:gd name="connsiteY5311" fmla="*/ 1288307 h 10285413"/>
              <a:gd name="connsiteX5312" fmla="*/ 9630593 w 16348919"/>
              <a:gd name="connsiteY5312" fmla="*/ 1288307 h 10285413"/>
              <a:gd name="connsiteX5313" fmla="*/ 9591122 w 16348919"/>
              <a:gd name="connsiteY5313" fmla="*/ 1248840 h 10285413"/>
              <a:gd name="connsiteX5314" fmla="*/ 9561521 w 16348919"/>
              <a:gd name="connsiteY5314" fmla="*/ 1229103 h 10285413"/>
              <a:gd name="connsiteX5315" fmla="*/ 9531919 w 16348919"/>
              <a:gd name="connsiteY5315" fmla="*/ 1229103 h 10285413"/>
              <a:gd name="connsiteX5316" fmla="*/ 9512182 w 16348919"/>
              <a:gd name="connsiteY5316" fmla="*/ 1229103 h 10285413"/>
              <a:gd name="connsiteX5317" fmla="*/ 9472712 w 16348919"/>
              <a:gd name="connsiteY5317" fmla="*/ 1229103 h 10285413"/>
              <a:gd name="connsiteX5318" fmla="*/ 9408576 w 16348919"/>
              <a:gd name="connsiteY5318" fmla="*/ 1219235 h 10285413"/>
              <a:gd name="connsiteX5319" fmla="*/ 7107002 w 16348919"/>
              <a:gd name="connsiteY5319" fmla="*/ 1214302 h 10285413"/>
              <a:gd name="connsiteX5320" fmla="*/ 7094667 w 16348919"/>
              <a:gd name="connsiteY5320" fmla="*/ 1219235 h 10285413"/>
              <a:gd name="connsiteX5321" fmla="*/ 7104535 w 16348919"/>
              <a:gd name="connsiteY5321" fmla="*/ 1248840 h 10285413"/>
              <a:gd name="connsiteX5322" fmla="*/ 7124270 w 16348919"/>
              <a:gd name="connsiteY5322" fmla="*/ 1248840 h 10285413"/>
              <a:gd name="connsiteX5323" fmla="*/ 7124270 w 16348919"/>
              <a:gd name="connsiteY5323" fmla="*/ 1219235 h 10285413"/>
              <a:gd name="connsiteX5324" fmla="*/ 7107002 w 16348919"/>
              <a:gd name="connsiteY5324" fmla="*/ 1214302 h 10285413"/>
              <a:gd name="connsiteX5325" fmla="*/ 12255324 w 16348919"/>
              <a:gd name="connsiteY5325" fmla="*/ 1209369 h 10285413"/>
              <a:gd name="connsiteX5326" fmla="*/ 12235588 w 16348919"/>
              <a:gd name="connsiteY5326" fmla="*/ 1229103 h 10285413"/>
              <a:gd name="connsiteX5327" fmla="*/ 12235588 w 16348919"/>
              <a:gd name="connsiteY5327" fmla="*/ 1248840 h 10285413"/>
              <a:gd name="connsiteX5328" fmla="*/ 12255324 w 16348919"/>
              <a:gd name="connsiteY5328" fmla="*/ 1229103 h 10285413"/>
              <a:gd name="connsiteX5329" fmla="*/ 8101144 w 16348919"/>
              <a:gd name="connsiteY5329" fmla="*/ 1209369 h 10285413"/>
              <a:gd name="connsiteX5330" fmla="*/ 8101144 w 16348919"/>
              <a:gd name="connsiteY5330" fmla="*/ 1229103 h 10285413"/>
              <a:gd name="connsiteX5331" fmla="*/ 8130746 w 16348919"/>
              <a:gd name="connsiteY5331" fmla="*/ 1238971 h 10285413"/>
              <a:gd name="connsiteX5332" fmla="*/ 8130746 w 16348919"/>
              <a:gd name="connsiteY5332" fmla="*/ 1219235 h 10285413"/>
              <a:gd name="connsiteX5333" fmla="*/ 8101144 w 16348919"/>
              <a:gd name="connsiteY5333" fmla="*/ 1209369 h 10285413"/>
              <a:gd name="connsiteX5334" fmla="*/ 7795253 w 16348919"/>
              <a:gd name="connsiteY5334" fmla="*/ 1209369 h 10285413"/>
              <a:gd name="connsiteX5335" fmla="*/ 7814987 w 16348919"/>
              <a:gd name="connsiteY5335" fmla="*/ 1229103 h 10285413"/>
              <a:gd name="connsiteX5336" fmla="*/ 7814987 w 16348919"/>
              <a:gd name="connsiteY5336" fmla="*/ 1209369 h 10285413"/>
              <a:gd name="connsiteX5337" fmla="*/ 7795253 w 16348919"/>
              <a:gd name="connsiteY5337" fmla="*/ 1209369 h 10285413"/>
              <a:gd name="connsiteX5338" fmla="*/ 552575 w 16348919"/>
              <a:gd name="connsiteY5338" fmla="*/ 1209369 h 10285413"/>
              <a:gd name="connsiteX5339" fmla="*/ 562443 w 16348919"/>
              <a:gd name="connsiteY5339" fmla="*/ 1209369 h 10285413"/>
              <a:gd name="connsiteX5340" fmla="*/ 572308 w 16348919"/>
              <a:gd name="connsiteY5340" fmla="*/ 1209369 h 10285413"/>
              <a:gd name="connsiteX5341" fmla="*/ 552575 w 16348919"/>
              <a:gd name="connsiteY5341" fmla="*/ 1229103 h 10285413"/>
              <a:gd name="connsiteX5342" fmla="*/ 552575 w 16348919"/>
              <a:gd name="connsiteY5342" fmla="*/ 1209369 h 10285413"/>
              <a:gd name="connsiteX5343" fmla="*/ 12082645 w 16348919"/>
              <a:gd name="connsiteY5343" fmla="*/ 1199501 h 10285413"/>
              <a:gd name="connsiteX5344" fmla="*/ 12097446 w 16348919"/>
              <a:gd name="connsiteY5344" fmla="*/ 1209369 h 10285413"/>
              <a:gd name="connsiteX5345" fmla="*/ 12077710 w 16348919"/>
              <a:gd name="connsiteY5345" fmla="*/ 1209369 h 10285413"/>
              <a:gd name="connsiteX5346" fmla="*/ 12082645 w 16348919"/>
              <a:gd name="connsiteY5346" fmla="*/ 1199501 h 10285413"/>
              <a:gd name="connsiteX5347" fmla="*/ 13972253 w 16348919"/>
              <a:gd name="connsiteY5347" fmla="*/ 1169899 h 10285413"/>
              <a:gd name="connsiteX5348" fmla="*/ 14011723 w 16348919"/>
              <a:gd name="connsiteY5348" fmla="*/ 1189633 h 10285413"/>
              <a:gd name="connsiteX5349" fmla="*/ 14031456 w 16348919"/>
              <a:gd name="connsiteY5349" fmla="*/ 1209369 h 10285413"/>
              <a:gd name="connsiteX5350" fmla="*/ 13952519 w 16348919"/>
              <a:gd name="connsiteY5350" fmla="*/ 1209369 h 10285413"/>
              <a:gd name="connsiteX5351" fmla="*/ 8821464 w 16348919"/>
              <a:gd name="connsiteY5351" fmla="*/ 1169899 h 10285413"/>
              <a:gd name="connsiteX5352" fmla="*/ 8811598 w 16348919"/>
              <a:gd name="connsiteY5352" fmla="*/ 1189633 h 10285413"/>
              <a:gd name="connsiteX5353" fmla="*/ 8841198 w 16348919"/>
              <a:gd name="connsiteY5353" fmla="*/ 1209369 h 10285413"/>
              <a:gd name="connsiteX5354" fmla="*/ 8841198 w 16348919"/>
              <a:gd name="connsiteY5354" fmla="*/ 1189633 h 10285413"/>
              <a:gd name="connsiteX5355" fmla="*/ 8762260 w 16348919"/>
              <a:gd name="connsiteY5355" fmla="*/ 1169899 h 10285413"/>
              <a:gd name="connsiteX5356" fmla="*/ 8781994 w 16348919"/>
              <a:gd name="connsiteY5356" fmla="*/ 1169899 h 10285413"/>
              <a:gd name="connsiteX5357" fmla="*/ 8762260 w 16348919"/>
              <a:gd name="connsiteY5357" fmla="*/ 1169899 h 10285413"/>
              <a:gd name="connsiteX5358" fmla="*/ 6551960 w 16348919"/>
              <a:gd name="connsiteY5358" fmla="*/ 1169899 h 10285413"/>
              <a:gd name="connsiteX5359" fmla="*/ 6571695 w 16348919"/>
              <a:gd name="connsiteY5359" fmla="*/ 1189633 h 10285413"/>
              <a:gd name="connsiteX5360" fmla="*/ 6561827 w 16348919"/>
              <a:gd name="connsiteY5360" fmla="*/ 1169899 h 10285413"/>
              <a:gd name="connsiteX5361" fmla="*/ 6551960 w 16348919"/>
              <a:gd name="connsiteY5361" fmla="*/ 1169899 h 10285413"/>
              <a:gd name="connsiteX5362" fmla="*/ 10247306 w 16348919"/>
              <a:gd name="connsiteY5362" fmla="*/ 1157565 h 10285413"/>
              <a:gd name="connsiteX5363" fmla="*/ 10252239 w 16348919"/>
              <a:gd name="connsiteY5363" fmla="*/ 1160031 h 10285413"/>
              <a:gd name="connsiteX5364" fmla="*/ 10262107 w 16348919"/>
              <a:gd name="connsiteY5364" fmla="*/ 1189633 h 10285413"/>
              <a:gd name="connsiteX5365" fmla="*/ 10281841 w 16348919"/>
              <a:gd name="connsiteY5365" fmla="*/ 1209369 h 10285413"/>
              <a:gd name="connsiteX5366" fmla="*/ 10498925 w 16348919"/>
              <a:gd name="connsiteY5366" fmla="*/ 1209369 h 10285413"/>
              <a:gd name="connsiteX5367" fmla="*/ 10479189 w 16348919"/>
              <a:gd name="connsiteY5367" fmla="*/ 1229103 h 10285413"/>
              <a:gd name="connsiteX5368" fmla="*/ 10449588 w 16348919"/>
              <a:gd name="connsiteY5368" fmla="*/ 1229103 h 10285413"/>
              <a:gd name="connsiteX5369" fmla="*/ 10439719 w 16348919"/>
              <a:gd name="connsiteY5369" fmla="*/ 1248840 h 10285413"/>
              <a:gd name="connsiteX5370" fmla="*/ 10419985 w 16348919"/>
              <a:gd name="connsiteY5370" fmla="*/ 1248840 h 10285413"/>
              <a:gd name="connsiteX5371" fmla="*/ 10380515 w 16348919"/>
              <a:gd name="connsiteY5371" fmla="*/ 1248840 h 10285413"/>
              <a:gd name="connsiteX5372" fmla="*/ 10360781 w 16348919"/>
              <a:gd name="connsiteY5372" fmla="*/ 1229103 h 10285413"/>
              <a:gd name="connsiteX5373" fmla="*/ 10321312 w 16348919"/>
              <a:gd name="connsiteY5373" fmla="*/ 1229103 h 10285413"/>
              <a:gd name="connsiteX5374" fmla="*/ 10242371 w 16348919"/>
              <a:gd name="connsiteY5374" fmla="*/ 1219235 h 10285413"/>
              <a:gd name="connsiteX5375" fmla="*/ 10232505 w 16348919"/>
              <a:gd name="connsiteY5375" fmla="*/ 1179767 h 10285413"/>
              <a:gd name="connsiteX5376" fmla="*/ 10247306 w 16348919"/>
              <a:gd name="connsiteY5376" fmla="*/ 1157565 h 10285413"/>
              <a:gd name="connsiteX5377" fmla="*/ 8426768 w 16348919"/>
              <a:gd name="connsiteY5377" fmla="*/ 1150166 h 10285413"/>
              <a:gd name="connsiteX5378" fmla="*/ 8456370 w 16348919"/>
              <a:gd name="connsiteY5378" fmla="*/ 1160031 h 10285413"/>
              <a:gd name="connsiteX5379" fmla="*/ 8466238 w 16348919"/>
              <a:gd name="connsiteY5379" fmla="*/ 1189633 h 10285413"/>
              <a:gd name="connsiteX5380" fmla="*/ 8466238 w 16348919"/>
              <a:gd name="connsiteY5380" fmla="*/ 1209369 h 10285413"/>
              <a:gd name="connsiteX5381" fmla="*/ 8525443 w 16348919"/>
              <a:gd name="connsiteY5381" fmla="*/ 1209369 h 10285413"/>
              <a:gd name="connsiteX5382" fmla="*/ 8564912 w 16348919"/>
              <a:gd name="connsiteY5382" fmla="*/ 1229103 h 10285413"/>
              <a:gd name="connsiteX5383" fmla="*/ 8604382 w 16348919"/>
              <a:gd name="connsiteY5383" fmla="*/ 1209369 h 10285413"/>
              <a:gd name="connsiteX5384" fmla="*/ 8574778 w 16348919"/>
              <a:gd name="connsiteY5384" fmla="*/ 1199501 h 10285413"/>
              <a:gd name="connsiteX5385" fmla="*/ 8525443 w 16348919"/>
              <a:gd name="connsiteY5385" fmla="*/ 1169899 h 10285413"/>
              <a:gd name="connsiteX5386" fmla="*/ 6413818 w 16348919"/>
              <a:gd name="connsiteY5386" fmla="*/ 1150166 h 10285413"/>
              <a:gd name="connsiteX5387" fmla="*/ 6551960 w 16348919"/>
              <a:gd name="connsiteY5387" fmla="*/ 1229103 h 10285413"/>
              <a:gd name="connsiteX5388" fmla="*/ 6551960 w 16348919"/>
              <a:gd name="connsiteY5388" fmla="*/ 1209369 h 10285413"/>
              <a:gd name="connsiteX5389" fmla="*/ 6522359 w 16348919"/>
              <a:gd name="connsiteY5389" fmla="*/ 1199501 h 10285413"/>
              <a:gd name="connsiteX5390" fmla="*/ 6492755 w 16348919"/>
              <a:gd name="connsiteY5390" fmla="*/ 1169899 h 10285413"/>
              <a:gd name="connsiteX5391" fmla="*/ 12235588 w 16348919"/>
              <a:gd name="connsiteY5391" fmla="*/ 1130429 h 10285413"/>
              <a:gd name="connsiteX5392" fmla="*/ 12275058 w 16348919"/>
              <a:gd name="connsiteY5392" fmla="*/ 1150166 h 10285413"/>
              <a:gd name="connsiteX5393" fmla="*/ 12235588 w 16348919"/>
              <a:gd name="connsiteY5393" fmla="*/ 1150166 h 10285413"/>
              <a:gd name="connsiteX5394" fmla="*/ 9670063 w 16348919"/>
              <a:gd name="connsiteY5394" fmla="*/ 1130429 h 10285413"/>
              <a:gd name="connsiteX5395" fmla="*/ 9709530 w 16348919"/>
              <a:gd name="connsiteY5395" fmla="*/ 1130429 h 10285413"/>
              <a:gd name="connsiteX5396" fmla="*/ 9689797 w 16348919"/>
              <a:gd name="connsiteY5396" fmla="*/ 1150166 h 10285413"/>
              <a:gd name="connsiteX5397" fmla="*/ 276287 w 16348919"/>
              <a:gd name="connsiteY5397" fmla="*/ 1130429 h 10285413"/>
              <a:gd name="connsiteX5398" fmla="*/ 296023 w 16348919"/>
              <a:gd name="connsiteY5398" fmla="*/ 1150166 h 10285413"/>
              <a:gd name="connsiteX5399" fmla="*/ 296023 w 16348919"/>
              <a:gd name="connsiteY5399" fmla="*/ 1169899 h 10285413"/>
              <a:gd name="connsiteX5400" fmla="*/ 276287 w 16348919"/>
              <a:gd name="connsiteY5400" fmla="*/ 1150166 h 10285413"/>
              <a:gd name="connsiteX5401" fmla="*/ 6374349 w 16348919"/>
              <a:gd name="connsiteY5401" fmla="*/ 1110695 h 10285413"/>
              <a:gd name="connsiteX5402" fmla="*/ 6374349 w 16348919"/>
              <a:gd name="connsiteY5402" fmla="*/ 1130429 h 10285413"/>
              <a:gd name="connsiteX5403" fmla="*/ 6413818 w 16348919"/>
              <a:gd name="connsiteY5403" fmla="*/ 1130429 h 10285413"/>
              <a:gd name="connsiteX5404" fmla="*/ 6394083 w 16348919"/>
              <a:gd name="connsiteY5404" fmla="*/ 1110695 h 10285413"/>
              <a:gd name="connsiteX5405" fmla="*/ 6374349 w 16348919"/>
              <a:gd name="connsiteY5405" fmla="*/ 1110695 h 10285413"/>
              <a:gd name="connsiteX5406" fmla="*/ 12191185 w 16348919"/>
              <a:gd name="connsiteY5406" fmla="*/ 1098361 h 10285413"/>
              <a:gd name="connsiteX5407" fmla="*/ 12196120 w 16348919"/>
              <a:gd name="connsiteY5407" fmla="*/ 1110695 h 10285413"/>
              <a:gd name="connsiteX5408" fmla="*/ 12176384 w 16348919"/>
              <a:gd name="connsiteY5408" fmla="*/ 1130429 h 10285413"/>
              <a:gd name="connsiteX5409" fmla="*/ 12156650 w 16348919"/>
              <a:gd name="connsiteY5409" fmla="*/ 1120561 h 10285413"/>
              <a:gd name="connsiteX5410" fmla="*/ 12176384 w 16348919"/>
              <a:gd name="connsiteY5410" fmla="*/ 1100827 h 10285413"/>
              <a:gd name="connsiteX5411" fmla="*/ 12191185 w 16348919"/>
              <a:gd name="connsiteY5411" fmla="*/ 1098361 h 10285413"/>
              <a:gd name="connsiteX5412" fmla="*/ 7992601 w 16348919"/>
              <a:gd name="connsiteY5412" fmla="*/ 1090959 h 10285413"/>
              <a:gd name="connsiteX5413" fmla="*/ 8012335 w 16348919"/>
              <a:gd name="connsiteY5413" fmla="*/ 1110695 h 10285413"/>
              <a:gd name="connsiteX5414" fmla="*/ 8032072 w 16348919"/>
              <a:gd name="connsiteY5414" fmla="*/ 1120561 h 10285413"/>
              <a:gd name="connsiteX5415" fmla="*/ 8051805 w 16348919"/>
              <a:gd name="connsiteY5415" fmla="*/ 1130429 h 10285413"/>
              <a:gd name="connsiteX5416" fmla="*/ 8091275 w 16348919"/>
              <a:gd name="connsiteY5416" fmla="*/ 1130429 h 10285413"/>
              <a:gd name="connsiteX5417" fmla="*/ 8012335 w 16348919"/>
              <a:gd name="connsiteY5417" fmla="*/ 1090959 h 10285413"/>
              <a:gd name="connsiteX5418" fmla="*/ 7400557 w 16348919"/>
              <a:gd name="connsiteY5418" fmla="*/ 1090959 h 10285413"/>
              <a:gd name="connsiteX5419" fmla="*/ 7420291 w 16348919"/>
              <a:gd name="connsiteY5419" fmla="*/ 1130429 h 10285413"/>
              <a:gd name="connsiteX5420" fmla="*/ 7449893 w 16348919"/>
              <a:gd name="connsiteY5420" fmla="*/ 1130429 h 10285413"/>
              <a:gd name="connsiteX5421" fmla="*/ 7440027 w 16348919"/>
              <a:gd name="connsiteY5421" fmla="*/ 1110695 h 10285413"/>
              <a:gd name="connsiteX5422" fmla="*/ 261485 w 16348919"/>
              <a:gd name="connsiteY5422" fmla="*/ 1081093 h 10285413"/>
              <a:gd name="connsiteX5423" fmla="*/ 276287 w 16348919"/>
              <a:gd name="connsiteY5423" fmla="*/ 1090959 h 10285413"/>
              <a:gd name="connsiteX5424" fmla="*/ 286155 w 16348919"/>
              <a:gd name="connsiteY5424" fmla="*/ 1110695 h 10285413"/>
              <a:gd name="connsiteX5425" fmla="*/ 296023 w 16348919"/>
              <a:gd name="connsiteY5425" fmla="*/ 1120561 h 10285413"/>
              <a:gd name="connsiteX5426" fmla="*/ 276287 w 16348919"/>
              <a:gd name="connsiteY5426" fmla="*/ 1130429 h 10285413"/>
              <a:gd name="connsiteX5427" fmla="*/ 256552 w 16348919"/>
              <a:gd name="connsiteY5427" fmla="*/ 1120561 h 10285413"/>
              <a:gd name="connsiteX5428" fmla="*/ 256552 w 16348919"/>
              <a:gd name="connsiteY5428" fmla="*/ 1090959 h 10285413"/>
              <a:gd name="connsiteX5429" fmla="*/ 261485 w 16348919"/>
              <a:gd name="connsiteY5429" fmla="*/ 1081093 h 10285413"/>
              <a:gd name="connsiteX5430" fmla="*/ 10933091 w 16348919"/>
              <a:gd name="connsiteY5430" fmla="*/ 1071225 h 10285413"/>
              <a:gd name="connsiteX5431" fmla="*/ 10972560 w 16348919"/>
              <a:gd name="connsiteY5431" fmla="*/ 1071225 h 10285413"/>
              <a:gd name="connsiteX5432" fmla="*/ 11090969 w 16348919"/>
              <a:gd name="connsiteY5432" fmla="*/ 1071225 h 10285413"/>
              <a:gd name="connsiteX5433" fmla="*/ 11150173 w 16348919"/>
              <a:gd name="connsiteY5433" fmla="*/ 1090959 h 10285413"/>
              <a:gd name="connsiteX5434" fmla="*/ 11169910 w 16348919"/>
              <a:gd name="connsiteY5434" fmla="*/ 1090959 h 10285413"/>
              <a:gd name="connsiteX5435" fmla="*/ 11189643 w 16348919"/>
              <a:gd name="connsiteY5435" fmla="*/ 1090959 h 10285413"/>
              <a:gd name="connsiteX5436" fmla="*/ 11169910 w 16348919"/>
              <a:gd name="connsiteY5436" fmla="*/ 1100827 h 10285413"/>
              <a:gd name="connsiteX5437" fmla="*/ 11130439 w 16348919"/>
              <a:gd name="connsiteY5437" fmla="*/ 1110695 h 10285413"/>
              <a:gd name="connsiteX5438" fmla="*/ 11051499 w 16348919"/>
              <a:gd name="connsiteY5438" fmla="*/ 1110695 h 10285413"/>
              <a:gd name="connsiteX5439" fmla="*/ 10972560 w 16348919"/>
              <a:gd name="connsiteY5439" fmla="*/ 1110695 h 10285413"/>
              <a:gd name="connsiteX5440" fmla="*/ 10923223 w 16348919"/>
              <a:gd name="connsiteY5440" fmla="*/ 1110695 h 10285413"/>
              <a:gd name="connsiteX5441" fmla="*/ 10864019 w 16348919"/>
              <a:gd name="connsiteY5441" fmla="*/ 1110695 h 10285413"/>
              <a:gd name="connsiteX5442" fmla="*/ 10814681 w 16348919"/>
              <a:gd name="connsiteY5442" fmla="*/ 1100827 h 10285413"/>
              <a:gd name="connsiteX5443" fmla="*/ 10794947 w 16348919"/>
              <a:gd name="connsiteY5443" fmla="*/ 1090959 h 10285413"/>
              <a:gd name="connsiteX5444" fmla="*/ 10933091 w 16348919"/>
              <a:gd name="connsiteY5444" fmla="*/ 1071225 h 10285413"/>
              <a:gd name="connsiteX5445" fmla="*/ 10143697 w 16348919"/>
              <a:gd name="connsiteY5445" fmla="*/ 1071225 h 10285413"/>
              <a:gd name="connsiteX5446" fmla="*/ 10143697 w 16348919"/>
              <a:gd name="connsiteY5446" fmla="*/ 1090959 h 10285413"/>
              <a:gd name="connsiteX5447" fmla="*/ 10163433 w 16348919"/>
              <a:gd name="connsiteY5447" fmla="*/ 1090959 h 10285413"/>
              <a:gd name="connsiteX5448" fmla="*/ 10163433 w 16348919"/>
              <a:gd name="connsiteY5448" fmla="*/ 1071225 h 10285413"/>
              <a:gd name="connsiteX5449" fmla="*/ 10143697 w 16348919"/>
              <a:gd name="connsiteY5449" fmla="*/ 1071225 h 10285413"/>
              <a:gd name="connsiteX5450" fmla="*/ 9466135 w 16348919"/>
              <a:gd name="connsiteY5450" fmla="*/ 1058069 h 10285413"/>
              <a:gd name="connsiteX5451" fmla="*/ 9492448 w 16348919"/>
              <a:gd name="connsiteY5451" fmla="*/ 1071225 h 10285413"/>
              <a:gd name="connsiteX5452" fmla="*/ 9472712 w 16348919"/>
              <a:gd name="connsiteY5452" fmla="*/ 1071225 h 10285413"/>
              <a:gd name="connsiteX5453" fmla="*/ 12156650 w 16348919"/>
              <a:gd name="connsiteY5453" fmla="*/ 1051492 h 10285413"/>
              <a:gd name="connsiteX5454" fmla="*/ 12156650 w 16348919"/>
              <a:gd name="connsiteY5454" fmla="*/ 1071225 h 10285413"/>
              <a:gd name="connsiteX5455" fmla="*/ 12156650 w 16348919"/>
              <a:gd name="connsiteY5455" fmla="*/ 1090959 h 10285413"/>
              <a:gd name="connsiteX5456" fmla="*/ 12136913 w 16348919"/>
              <a:gd name="connsiteY5456" fmla="*/ 1071225 h 10285413"/>
              <a:gd name="connsiteX5457" fmla="*/ 12156650 w 16348919"/>
              <a:gd name="connsiteY5457" fmla="*/ 1051492 h 10285413"/>
              <a:gd name="connsiteX5458" fmla="*/ 11130439 w 16348919"/>
              <a:gd name="connsiteY5458" fmla="*/ 1051492 h 10285413"/>
              <a:gd name="connsiteX5459" fmla="*/ 11150173 w 16348919"/>
              <a:gd name="connsiteY5459" fmla="*/ 1051492 h 10285413"/>
              <a:gd name="connsiteX5460" fmla="*/ 11150173 w 16348919"/>
              <a:gd name="connsiteY5460" fmla="*/ 1071225 h 10285413"/>
              <a:gd name="connsiteX5461" fmla="*/ 9571387 w 16348919"/>
              <a:gd name="connsiteY5461" fmla="*/ 1051492 h 10285413"/>
              <a:gd name="connsiteX5462" fmla="*/ 9610856 w 16348919"/>
              <a:gd name="connsiteY5462" fmla="*/ 1071225 h 10285413"/>
              <a:gd name="connsiteX5463" fmla="*/ 9729267 w 16348919"/>
              <a:gd name="connsiteY5463" fmla="*/ 1071225 h 10285413"/>
              <a:gd name="connsiteX5464" fmla="*/ 9768737 w 16348919"/>
              <a:gd name="connsiteY5464" fmla="*/ 1071225 h 10285413"/>
              <a:gd name="connsiteX5465" fmla="*/ 9788471 w 16348919"/>
              <a:gd name="connsiteY5465" fmla="*/ 1090959 h 10285413"/>
              <a:gd name="connsiteX5466" fmla="*/ 9650326 w 16348919"/>
              <a:gd name="connsiteY5466" fmla="*/ 1110695 h 10285413"/>
              <a:gd name="connsiteX5467" fmla="*/ 9571387 w 16348919"/>
              <a:gd name="connsiteY5467" fmla="*/ 1090959 h 10285413"/>
              <a:gd name="connsiteX5468" fmla="*/ 157879 w 16348919"/>
              <a:gd name="connsiteY5468" fmla="*/ 1051492 h 10285413"/>
              <a:gd name="connsiteX5469" fmla="*/ 177612 w 16348919"/>
              <a:gd name="connsiteY5469" fmla="*/ 1090959 h 10285413"/>
              <a:gd name="connsiteX5470" fmla="*/ 138145 w 16348919"/>
              <a:gd name="connsiteY5470" fmla="*/ 1071225 h 10285413"/>
              <a:gd name="connsiteX5471" fmla="*/ 10696273 w 16348919"/>
              <a:gd name="connsiteY5471" fmla="*/ 1031755 h 10285413"/>
              <a:gd name="connsiteX5472" fmla="*/ 10716008 w 16348919"/>
              <a:gd name="connsiteY5472" fmla="*/ 1031755 h 10285413"/>
              <a:gd name="connsiteX5473" fmla="*/ 10735743 w 16348919"/>
              <a:gd name="connsiteY5473" fmla="*/ 1051492 h 10285413"/>
              <a:gd name="connsiteX5474" fmla="*/ 10775211 w 16348919"/>
              <a:gd name="connsiteY5474" fmla="*/ 1041623 h 10285413"/>
              <a:gd name="connsiteX5475" fmla="*/ 10794947 w 16348919"/>
              <a:gd name="connsiteY5475" fmla="*/ 1071225 h 10285413"/>
              <a:gd name="connsiteX5476" fmla="*/ 10775211 w 16348919"/>
              <a:gd name="connsiteY5476" fmla="*/ 1090959 h 10285413"/>
              <a:gd name="connsiteX5477" fmla="*/ 10745609 w 16348919"/>
              <a:gd name="connsiteY5477" fmla="*/ 1081093 h 10285413"/>
              <a:gd name="connsiteX5478" fmla="*/ 10716008 w 16348919"/>
              <a:gd name="connsiteY5478" fmla="*/ 1071225 h 10285413"/>
              <a:gd name="connsiteX5479" fmla="*/ 10696273 w 16348919"/>
              <a:gd name="connsiteY5479" fmla="*/ 1071225 h 10285413"/>
              <a:gd name="connsiteX5480" fmla="*/ 10676537 w 16348919"/>
              <a:gd name="connsiteY5480" fmla="*/ 1051492 h 10285413"/>
              <a:gd name="connsiteX5481" fmla="*/ 10686405 w 16348919"/>
              <a:gd name="connsiteY5481" fmla="*/ 1041623 h 10285413"/>
              <a:gd name="connsiteX5482" fmla="*/ 10696273 w 16348919"/>
              <a:gd name="connsiteY5482" fmla="*/ 1031755 h 10285413"/>
              <a:gd name="connsiteX5483" fmla="*/ 7755783 w 16348919"/>
              <a:gd name="connsiteY5483" fmla="*/ 1031755 h 10285413"/>
              <a:gd name="connsiteX5484" fmla="*/ 7755783 w 16348919"/>
              <a:gd name="connsiteY5484" fmla="*/ 1051492 h 10285413"/>
              <a:gd name="connsiteX5485" fmla="*/ 7785385 w 16348919"/>
              <a:gd name="connsiteY5485" fmla="*/ 1051492 h 10285413"/>
              <a:gd name="connsiteX5486" fmla="*/ 7795253 w 16348919"/>
              <a:gd name="connsiteY5486" fmla="*/ 1051492 h 10285413"/>
              <a:gd name="connsiteX5487" fmla="*/ 7755783 w 16348919"/>
              <a:gd name="connsiteY5487" fmla="*/ 1031755 h 10285413"/>
              <a:gd name="connsiteX5488" fmla="*/ 11959302 w 16348919"/>
              <a:gd name="connsiteY5488" fmla="*/ 1012021 h 10285413"/>
              <a:gd name="connsiteX5489" fmla="*/ 11979036 w 16348919"/>
              <a:gd name="connsiteY5489" fmla="*/ 1012021 h 10285413"/>
              <a:gd name="connsiteX5490" fmla="*/ 11959302 w 16348919"/>
              <a:gd name="connsiteY5490" fmla="*/ 1031755 h 10285413"/>
              <a:gd name="connsiteX5491" fmla="*/ 7499231 w 16348919"/>
              <a:gd name="connsiteY5491" fmla="*/ 1012021 h 10285413"/>
              <a:gd name="connsiteX5492" fmla="*/ 7538701 w 16348919"/>
              <a:gd name="connsiteY5492" fmla="*/ 1031755 h 10285413"/>
              <a:gd name="connsiteX5493" fmla="*/ 7518966 w 16348919"/>
              <a:gd name="connsiteY5493" fmla="*/ 1012021 h 10285413"/>
              <a:gd name="connsiteX5494" fmla="*/ 6630899 w 16348919"/>
              <a:gd name="connsiteY5494" fmla="*/ 1012021 h 10285413"/>
              <a:gd name="connsiteX5495" fmla="*/ 6611166 w 16348919"/>
              <a:gd name="connsiteY5495" fmla="*/ 1031755 h 10285413"/>
              <a:gd name="connsiteX5496" fmla="*/ 6630899 w 16348919"/>
              <a:gd name="connsiteY5496" fmla="*/ 1051492 h 10285413"/>
              <a:gd name="connsiteX5497" fmla="*/ 6630899 w 16348919"/>
              <a:gd name="connsiteY5497" fmla="*/ 1031755 h 10285413"/>
              <a:gd name="connsiteX5498" fmla="*/ 83874 w 16348919"/>
              <a:gd name="connsiteY5498" fmla="*/ 999687 h 10285413"/>
              <a:gd name="connsiteX5499" fmla="*/ 98674 w 16348919"/>
              <a:gd name="connsiteY5499" fmla="*/ 1002153 h 10285413"/>
              <a:gd name="connsiteX5500" fmla="*/ 108541 w 16348919"/>
              <a:gd name="connsiteY5500" fmla="*/ 1021887 h 10285413"/>
              <a:gd name="connsiteX5501" fmla="*/ 98674 w 16348919"/>
              <a:gd name="connsiteY5501" fmla="*/ 1031755 h 10285413"/>
              <a:gd name="connsiteX5502" fmla="*/ 98674 w 16348919"/>
              <a:gd name="connsiteY5502" fmla="*/ 1051492 h 10285413"/>
              <a:gd name="connsiteX5503" fmla="*/ 78938 w 16348919"/>
              <a:gd name="connsiteY5503" fmla="*/ 1012021 h 10285413"/>
              <a:gd name="connsiteX5504" fmla="*/ 83874 w 16348919"/>
              <a:gd name="connsiteY5504" fmla="*/ 999687 h 10285413"/>
              <a:gd name="connsiteX5505" fmla="*/ 10834417 w 16348919"/>
              <a:gd name="connsiteY5505" fmla="*/ 992285 h 10285413"/>
              <a:gd name="connsiteX5506" fmla="*/ 10854152 w 16348919"/>
              <a:gd name="connsiteY5506" fmla="*/ 992285 h 10285413"/>
              <a:gd name="connsiteX5507" fmla="*/ 10834417 w 16348919"/>
              <a:gd name="connsiteY5507" fmla="*/ 1012021 h 10285413"/>
              <a:gd name="connsiteX5508" fmla="*/ 9255630 w 16348919"/>
              <a:gd name="connsiteY5508" fmla="*/ 992285 h 10285413"/>
              <a:gd name="connsiteX5509" fmla="*/ 9275367 w 16348919"/>
              <a:gd name="connsiteY5509" fmla="*/ 992285 h 10285413"/>
              <a:gd name="connsiteX5510" fmla="*/ 9314835 w 16348919"/>
              <a:gd name="connsiteY5510" fmla="*/ 1012021 h 10285413"/>
              <a:gd name="connsiteX5511" fmla="*/ 9393774 w 16348919"/>
              <a:gd name="connsiteY5511" fmla="*/ 1012021 h 10285413"/>
              <a:gd name="connsiteX5512" fmla="*/ 9433245 w 16348919"/>
              <a:gd name="connsiteY5512" fmla="*/ 1012021 h 10285413"/>
              <a:gd name="connsiteX5513" fmla="*/ 9452978 w 16348919"/>
              <a:gd name="connsiteY5513" fmla="*/ 1031755 h 10285413"/>
              <a:gd name="connsiteX5514" fmla="*/ 9466135 w 16348919"/>
              <a:gd name="connsiteY5514" fmla="*/ 1058069 h 10285413"/>
              <a:gd name="connsiteX5515" fmla="*/ 9452978 w 16348919"/>
              <a:gd name="connsiteY5515" fmla="*/ 1051492 h 10285413"/>
              <a:gd name="connsiteX5516" fmla="*/ 9403643 w 16348919"/>
              <a:gd name="connsiteY5516" fmla="*/ 1031755 h 10285413"/>
              <a:gd name="connsiteX5517" fmla="*/ 9364172 w 16348919"/>
              <a:gd name="connsiteY5517" fmla="*/ 1041623 h 10285413"/>
              <a:gd name="connsiteX5518" fmla="*/ 9295100 w 16348919"/>
              <a:gd name="connsiteY5518" fmla="*/ 1031755 h 10285413"/>
              <a:gd name="connsiteX5519" fmla="*/ 9255630 w 16348919"/>
              <a:gd name="connsiteY5519" fmla="*/ 1012021 h 10285413"/>
              <a:gd name="connsiteX5520" fmla="*/ 9255630 w 16348919"/>
              <a:gd name="connsiteY5520" fmla="*/ 992285 h 10285413"/>
              <a:gd name="connsiteX5521" fmla="*/ 6177001 w 16348919"/>
              <a:gd name="connsiteY5521" fmla="*/ 992285 h 10285413"/>
              <a:gd name="connsiteX5522" fmla="*/ 6177001 w 16348919"/>
              <a:gd name="connsiteY5522" fmla="*/ 1012021 h 10285413"/>
              <a:gd name="connsiteX5523" fmla="*/ 6098060 w 16348919"/>
              <a:gd name="connsiteY5523" fmla="*/ 1012021 h 10285413"/>
              <a:gd name="connsiteX5524" fmla="*/ 6078326 w 16348919"/>
              <a:gd name="connsiteY5524" fmla="*/ 1012021 h 10285413"/>
              <a:gd name="connsiteX5525" fmla="*/ 6078326 w 16348919"/>
              <a:gd name="connsiteY5525" fmla="*/ 1031755 h 10285413"/>
              <a:gd name="connsiteX5526" fmla="*/ 6157263 w 16348919"/>
              <a:gd name="connsiteY5526" fmla="*/ 1051492 h 10285413"/>
              <a:gd name="connsiteX5527" fmla="*/ 6226336 w 16348919"/>
              <a:gd name="connsiteY5527" fmla="*/ 1071225 h 10285413"/>
              <a:gd name="connsiteX5528" fmla="*/ 6255938 w 16348919"/>
              <a:gd name="connsiteY5528" fmla="*/ 1071225 h 10285413"/>
              <a:gd name="connsiteX5529" fmla="*/ 6255938 w 16348919"/>
              <a:gd name="connsiteY5529" fmla="*/ 1051492 h 10285413"/>
              <a:gd name="connsiteX5530" fmla="*/ 6246073 w 16348919"/>
              <a:gd name="connsiteY5530" fmla="*/ 1051492 h 10285413"/>
              <a:gd name="connsiteX5531" fmla="*/ 6236205 w 16348919"/>
              <a:gd name="connsiteY5531" fmla="*/ 1031755 h 10285413"/>
              <a:gd name="connsiteX5532" fmla="*/ 6196734 w 16348919"/>
              <a:gd name="connsiteY5532" fmla="*/ 992285 h 10285413"/>
              <a:gd name="connsiteX5533" fmla="*/ 374961 w 16348919"/>
              <a:gd name="connsiteY5533" fmla="*/ 992285 h 10285413"/>
              <a:gd name="connsiteX5534" fmla="*/ 394697 w 16348919"/>
              <a:gd name="connsiteY5534" fmla="*/ 992285 h 10285413"/>
              <a:gd name="connsiteX5535" fmla="*/ 394697 w 16348919"/>
              <a:gd name="connsiteY5535" fmla="*/ 1012021 h 10285413"/>
              <a:gd name="connsiteX5536" fmla="*/ 374961 w 16348919"/>
              <a:gd name="connsiteY5536" fmla="*/ 1012021 h 10285413"/>
              <a:gd name="connsiteX5537" fmla="*/ 374961 w 16348919"/>
              <a:gd name="connsiteY5537" fmla="*/ 992285 h 10285413"/>
              <a:gd name="connsiteX5538" fmla="*/ 8999078 w 16348919"/>
              <a:gd name="connsiteY5538" fmla="*/ 972551 h 10285413"/>
              <a:gd name="connsiteX5539" fmla="*/ 9018812 w 16348919"/>
              <a:gd name="connsiteY5539" fmla="*/ 972551 h 10285413"/>
              <a:gd name="connsiteX5540" fmla="*/ 8999078 w 16348919"/>
              <a:gd name="connsiteY5540" fmla="*/ 992285 h 10285413"/>
              <a:gd name="connsiteX5541" fmla="*/ 6769045 w 16348919"/>
              <a:gd name="connsiteY5541" fmla="*/ 972551 h 10285413"/>
              <a:gd name="connsiteX5542" fmla="*/ 6788779 w 16348919"/>
              <a:gd name="connsiteY5542" fmla="*/ 992285 h 10285413"/>
              <a:gd name="connsiteX5543" fmla="*/ 6828247 w 16348919"/>
              <a:gd name="connsiteY5543" fmla="*/ 992285 h 10285413"/>
              <a:gd name="connsiteX5544" fmla="*/ 6808513 w 16348919"/>
              <a:gd name="connsiteY5544" fmla="*/ 982417 h 10285413"/>
              <a:gd name="connsiteX5545" fmla="*/ 6788779 w 16348919"/>
              <a:gd name="connsiteY5545" fmla="*/ 972551 h 10285413"/>
              <a:gd name="connsiteX5546" fmla="*/ 6769045 w 16348919"/>
              <a:gd name="connsiteY5546" fmla="*/ 972551 h 10285413"/>
              <a:gd name="connsiteX5547" fmla="*/ 197350 w 16348919"/>
              <a:gd name="connsiteY5547" fmla="*/ 972551 h 10285413"/>
              <a:gd name="connsiteX5548" fmla="*/ 217082 w 16348919"/>
              <a:gd name="connsiteY5548" fmla="*/ 992285 h 10285413"/>
              <a:gd name="connsiteX5549" fmla="*/ 207214 w 16348919"/>
              <a:gd name="connsiteY5549" fmla="*/ 1012021 h 10285413"/>
              <a:gd name="connsiteX5550" fmla="*/ 197350 w 16348919"/>
              <a:gd name="connsiteY5550" fmla="*/ 1012021 h 10285413"/>
              <a:gd name="connsiteX5551" fmla="*/ 197350 w 16348919"/>
              <a:gd name="connsiteY5551" fmla="*/ 992285 h 10285413"/>
              <a:gd name="connsiteX5552" fmla="*/ 6625966 w 16348919"/>
              <a:gd name="connsiteY5552" fmla="*/ 962683 h 10285413"/>
              <a:gd name="connsiteX5553" fmla="*/ 6611166 w 16348919"/>
              <a:gd name="connsiteY5553" fmla="*/ 972551 h 10285413"/>
              <a:gd name="connsiteX5554" fmla="*/ 6630899 w 16348919"/>
              <a:gd name="connsiteY5554" fmla="*/ 972551 h 10285413"/>
              <a:gd name="connsiteX5555" fmla="*/ 6625966 w 16348919"/>
              <a:gd name="connsiteY5555" fmla="*/ 962683 h 10285413"/>
              <a:gd name="connsiteX5556" fmla="*/ 7995068 w 16348919"/>
              <a:gd name="connsiteY5556" fmla="*/ 960216 h 10285413"/>
              <a:gd name="connsiteX5557" fmla="*/ 8002470 w 16348919"/>
              <a:gd name="connsiteY5557" fmla="*/ 962683 h 10285413"/>
              <a:gd name="connsiteX5558" fmla="*/ 8012335 w 16348919"/>
              <a:gd name="connsiteY5558" fmla="*/ 992285 h 10285413"/>
              <a:gd name="connsiteX5559" fmla="*/ 7992601 w 16348919"/>
              <a:gd name="connsiteY5559" fmla="*/ 972551 h 10285413"/>
              <a:gd name="connsiteX5560" fmla="*/ 7995068 w 16348919"/>
              <a:gd name="connsiteY5560" fmla="*/ 960216 h 10285413"/>
              <a:gd name="connsiteX5561" fmla="*/ 13439412 w 16348919"/>
              <a:gd name="connsiteY5561" fmla="*/ 952815 h 10285413"/>
              <a:gd name="connsiteX5562" fmla="*/ 13518353 w 16348919"/>
              <a:gd name="connsiteY5562" fmla="*/ 982417 h 10285413"/>
              <a:gd name="connsiteX5563" fmla="*/ 13577556 w 16348919"/>
              <a:gd name="connsiteY5563" fmla="*/ 1012021 h 10285413"/>
              <a:gd name="connsiteX5564" fmla="*/ 13617027 w 16348919"/>
              <a:gd name="connsiteY5564" fmla="*/ 1031755 h 10285413"/>
              <a:gd name="connsiteX5565" fmla="*/ 13735434 w 16348919"/>
              <a:gd name="connsiteY5565" fmla="*/ 1051492 h 10285413"/>
              <a:gd name="connsiteX5566" fmla="*/ 13735434 w 16348919"/>
              <a:gd name="connsiteY5566" fmla="*/ 1071225 h 10285413"/>
              <a:gd name="connsiteX5567" fmla="*/ 13755168 w 16348919"/>
              <a:gd name="connsiteY5567" fmla="*/ 1130429 h 10285413"/>
              <a:gd name="connsiteX5568" fmla="*/ 13794638 w 16348919"/>
              <a:gd name="connsiteY5568" fmla="*/ 1169899 h 10285413"/>
              <a:gd name="connsiteX5569" fmla="*/ 13784773 w 16348919"/>
              <a:gd name="connsiteY5569" fmla="*/ 1189633 h 10285413"/>
              <a:gd name="connsiteX5570" fmla="*/ 13765036 w 16348919"/>
              <a:gd name="connsiteY5570" fmla="*/ 1169899 h 10285413"/>
              <a:gd name="connsiteX5571" fmla="*/ 13735434 w 16348919"/>
              <a:gd name="connsiteY5571" fmla="*/ 1150166 h 10285413"/>
              <a:gd name="connsiteX5572" fmla="*/ 13715701 w 16348919"/>
              <a:gd name="connsiteY5572" fmla="*/ 1150166 h 10285413"/>
              <a:gd name="connsiteX5573" fmla="*/ 13676230 w 16348919"/>
              <a:gd name="connsiteY5573" fmla="*/ 1130429 h 10285413"/>
              <a:gd name="connsiteX5574" fmla="*/ 13636760 w 16348919"/>
              <a:gd name="connsiteY5574" fmla="*/ 1110695 h 10285413"/>
              <a:gd name="connsiteX5575" fmla="*/ 13597290 w 16348919"/>
              <a:gd name="connsiteY5575" fmla="*/ 1090959 h 10285413"/>
              <a:gd name="connsiteX5576" fmla="*/ 13577556 w 16348919"/>
              <a:gd name="connsiteY5576" fmla="*/ 1071225 h 10285413"/>
              <a:gd name="connsiteX5577" fmla="*/ 13538086 w 16348919"/>
              <a:gd name="connsiteY5577" fmla="*/ 1041623 h 10285413"/>
              <a:gd name="connsiteX5578" fmla="*/ 13478882 w 16348919"/>
              <a:gd name="connsiteY5578" fmla="*/ 1012021 h 10285413"/>
              <a:gd name="connsiteX5579" fmla="*/ 13419679 w 16348919"/>
              <a:gd name="connsiteY5579" fmla="*/ 992285 h 10285413"/>
              <a:gd name="connsiteX5580" fmla="*/ 11900098 w 16348919"/>
              <a:gd name="connsiteY5580" fmla="*/ 952815 h 10285413"/>
              <a:gd name="connsiteX5581" fmla="*/ 11909963 w 16348919"/>
              <a:gd name="connsiteY5581" fmla="*/ 962683 h 10285413"/>
              <a:gd name="connsiteX5582" fmla="*/ 11909963 w 16348919"/>
              <a:gd name="connsiteY5582" fmla="*/ 982417 h 10285413"/>
              <a:gd name="connsiteX5583" fmla="*/ 11900098 w 16348919"/>
              <a:gd name="connsiteY5583" fmla="*/ 972551 h 10285413"/>
              <a:gd name="connsiteX5584" fmla="*/ 9472712 w 16348919"/>
              <a:gd name="connsiteY5584" fmla="*/ 952815 h 10285413"/>
              <a:gd name="connsiteX5585" fmla="*/ 9492448 w 16348919"/>
              <a:gd name="connsiteY5585" fmla="*/ 952815 h 10285413"/>
              <a:gd name="connsiteX5586" fmla="*/ 9492448 w 16348919"/>
              <a:gd name="connsiteY5586" fmla="*/ 972551 h 10285413"/>
              <a:gd name="connsiteX5587" fmla="*/ 9482580 w 16348919"/>
              <a:gd name="connsiteY5587" fmla="*/ 972551 h 10285413"/>
              <a:gd name="connsiteX5588" fmla="*/ 9472712 w 16348919"/>
              <a:gd name="connsiteY5588" fmla="*/ 972551 h 10285413"/>
              <a:gd name="connsiteX5589" fmla="*/ 9472712 w 16348919"/>
              <a:gd name="connsiteY5589" fmla="*/ 952815 h 10285413"/>
              <a:gd name="connsiteX5590" fmla="*/ 9433245 w 16348919"/>
              <a:gd name="connsiteY5590" fmla="*/ 952815 h 10285413"/>
              <a:gd name="connsiteX5591" fmla="*/ 9452978 w 16348919"/>
              <a:gd name="connsiteY5591" fmla="*/ 962683 h 10285413"/>
              <a:gd name="connsiteX5592" fmla="*/ 9443111 w 16348919"/>
              <a:gd name="connsiteY5592" fmla="*/ 972551 h 10285413"/>
              <a:gd name="connsiteX5593" fmla="*/ 9433245 w 16348919"/>
              <a:gd name="connsiteY5593" fmla="*/ 952815 h 10285413"/>
              <a:gd name="connsiteX5594" fmla="*/ 9107618 w 16348919"/>
              <a:gd name="connsiteY5594" fmla="*/ 952815 h 10285413"/>
              <a:gd name="connsiteX5595" fmla="*/ 9137222 w 16348919"/>
              <a:gd name="connsiteY5595" fmla="*/ 962683 h 10285413"/>
              <a:gd name="connsiteX5596" fmla="*/ 9176693 w 16348919"/>
              <a:gd name="connsiteY5596" fmla="*/ 992285 h 10285413"/>
              <a:gd name="connsiteX5597" fmla="*/ 9206292 w 16348919"/>
              <a:gd name="connsiteY5597" fmla="*/ 992285 h 10285413"/>
              <a:gd name="connsiteX5598" fmla="*/ 9216160 w 16348919"/>
              <a:gd name="connsiteY5598" fmla="*/ 1012021 h 10285413"/>
              <a:gd name="connsiteX5599" fmla="*/ 9235897 w 16348919"/>
              <a:gd name="connsiteY5599" fmla="*/ 1012021 h 10285413"/>
              <a:gd name="connsiteX5600" fmla="*/ 9235897 w 16348919"/>
              <a:gd name="connsiteY5600" fmla="*/ 1031755 h 10285413"/>
              <a:gd name="connsiteX5601" fmla="*/ 9255630 w 16348919"/>
              <a:gd name="connsiteY5601" fmla="*/ 1051492 h 10285413"/>
              <a:gd name="connsiteX5602" fmla="*/ 9295100 w 16348919"/>
              <a:gd name="connsiteY5602" fmla="*/ 1071225 h 10285413"/>
              <a:gd name="connsiteX5603" fmla="*/ 9295100 w 16348919"/>
              <a:gd name="connsiteY5603" fmla="*/ 1090959 h 10285413"/>
              <a:gd name="connsiteX5604" fmla="*/ 9275367 w 16348919"/>
              <a:gd name="connsiteY5604" fmla="*/ 1090959 h 10285413"/>
              <a:gd name="connsiteX5605" fmla="*/ 9255630 w 16348919"/>
              <a:gd name="connsiteY5605" fmla="*/ 1071225 h 10285413"/>
              <a:gd name="connsiteX5606" fmla="*/ 9226028 w 16348919"/>
              <a:gd name="connsiteY5606" fmla="*/ 1071225 h 10285413"/>
              <a:gd name="connsiteX5607" fmla="*/ 9196426 w 16348919"/>
              <a:gd name="connsiteY5607" fmla="*/ 1051492 h 10285413"/>
              <a:gd name="connsiteX5608" fmla="*/ 9156956 w 16348919"/>
              <a:gd name="connsiteY5608" fmla="*/ 992285 h 10285413"/>
              <a:gd name="connsiteX5609" fmla="*/ 9107618 w 16348919"/>
              <a:gd name="connsiteY5609" fmla="*/ 992285 h 10285413"/>
              <a:gd name="connsiteX5610" fmla="*/ 9058283 w 16348919"/>
              <a:gd name="connsiteY5610" fmla="*/ 1012021 h 10285413"/>
              <a:gd name="connsiteX5611" fmla="*/ 9058283 w 16348919"/>
              <a:gd name="connsiteY5611" fmla="*/ 972551 h 10285413"/>
              <a:gd name="connsiteX5612" fmla="*/ 9107618 w 16348919"/>
              <a:gd name="connsiteY5612" fmla="*/ 952815 h 10285413"/>
              <a:gd name="connsiteX5613" fmla="*/ 8584646 w 16348919"/>
              <a:gd name="connsiteY5613" fmla="*/ 952815 h 10285413"/>
              <a:gd name="connsiteX5614" fmla="*/ 8594514 w 16348919"/>
              <a:gd name="connsiteY5614" fmla="*/ 952815 h 10285413"/>
              <a:gd name="connsiteX5615" fmla="*/ 8604382 w 16348919"/>
              <a:gd name="connsiteY5615" fmla="*/ 972551 h 10285413"/>
              <a:gd name="connsiteX5616" fmla="*/ 8584646 w 16348919"/>
              <a:gd name="connsiteY5616" fmla="*/ 972551 h 10285413"/>
              <a:gd name="connsiteX5617" fmla="*/ 7203209 w 16348919"/>
              <a:gd name="connsiteY5617" fmla="*/ 952815 h 10285413"/>
              <a:gd name="connsiteX5618" fmla="*/ 7222943 w 16348919"/>
              <a:gd name="connsiteY5618" fmla="*/ 972551 h 10285413"/>
              <a:gd name="connsiteX5619" fmla="*/ 7222943 w 16348919"/>
              <a:gd name="connsiteY5619" fmla="*/ 952815 h 10285413"/>
              <a:gd name="connsiteX5620" fmla="*/ 286155 w 16348919"/>
              <a:gd name="connsiteY5620" fmla="*/ 938014 h 10285413"/>
              <a:gd name="connsiteX5621" fmla="*/ 315756 w 16348919"/>
              <a:gd name="connsiteY5621" fmla="*/ 972551 h 10285413"/>
              <a:gd name="connsiteX5622" fmla="*/ 296023 w 16348919"/>
              <a:gd name="connsiteY5622" fmla="*/ 992285 h 10285413"/>
              <a:gd name="connsiteX5623" fmla="*/ 276287 w 16348919"/>
              <a:gd name="connsiteY5623" fmla="*/ 972551 h 10285413"/>
              <a:gd name="connsiteX5624" fmla="*/ 236817 w 16348919"/>
              <a:gd name="connsiteY5624" fmla="*/ 952815 h 10285413"/>
              <a:gd name="connsiteX5625" fmla="*/ 286155 w 16348919"/>
              <a:gd name="connsiteY5625" fmla="*/ 938014 h 10285413"/>
              <a:gd name="connsiteX5626" fmla="*/ 10498925 w 16348919"/>
              <a:gd name="connsiteY5626" fmla="*/ 933081 h 10285413"/>
              <a:gd name="connsiteX5627" fmla="*/ 10538393 w 16348919"/>
              <a:gd name="connsiteY5627" fmla="*/ 942949 h 10285413"/>
              <a:gd name="connsiteX5628" fmla="*/ 10538393 w 16348919"/>
              <a:gd name="connsiteY5628" fmla="*/ 952815 h 10285413"/>
              <a:gd name="connsiteX5629" fmla="*/ 10538393 w 16348919"/>
              <a:gd name="connsiteY5629" fmla="*/ 972551 h 10285413"/>
              <a:gd name="connsiteX5630" fmla="*/ 10558129 w 16348919"/>
              <a:gd name="connsiteY5630" fmla="*/ 972551 h 10285413"/>
              <a:gd name="connsiteX5631" fmla="*/ 10587732 w 16348919"/>
              <a:gd name="connsiteY5631" fmla="*/ 972551 h 10285413"/>
              <a:gd name="connsiteX5632" fmla="*/ 10597599 w 16348919"/>
              <a:gd name="connsiteY5632" fmla="*/ 952815 h 10285413"/>
              <a:gd name="connsiteX5633" fmla="*/ 10627201 w 16348919"/>
              <a:gd name="connsiteY5633" fmla="*/ 942949 h 10285413"/>
              <a:gd name="connsiteX5634" fmla="*/ 10656803 w 16348919"/>
              <a:gd name="connsiteY5634" fmla="*/ 962683 h 10285413"/>
              <a:gd name="connsiteX5635" fmla="*/ 10617333 w 16348919"/>
              <a:gd name="connsiteY5635" fmla="*/ 1012021 h 10285413"/>
              <a:gd name="connsiteX5636" fmla="*/ 10597599 w 16348919"/>
              <a:gd name="connsiteY5636" fmla="*/ 1090959 h 10285413"/>
              <a:gd name="connsiteX5637" fmla="*/ 10617333 w 16348919"/>
              <a:gd name="connsiteY5637" fmla="*/ 1110695 h 10285413"/>
              <a:gd name="connsiteX5638" fmla="*/ 10637069 w 16348919"/>
              <a:gd name="connsiteY5638" fmla="*/ 1130429 h 10285413"/>
              <a:gd name="connsiteX5639" fmla="*/ 10696273 w 16348919"/>
              <a:gd name="connsiteY5639" fmla="*/ 1110695 h 10285413"/>
              <a:gd name="connsiteX5640" fmla="*/ 10735743 w 16348919"/>
              <a:gd name="connsiteY5640" fmla="*/ 1120561 h 10285413"/>
              <a:gd name="connsiteX5641" fmla="*/ 10755477 w 16348919"/>
              <a:gd name="connsiteY5641" fmla="*/ 1130429 h 10285413"/>
              <a:gd name="connsiteX5642" fmla="*/ 10794947 w 16348919"/>
              <a:gd name="connsiteY5642" fmla="*/ 1150166 h 10285413"/>
              <a:gd name="connsiteX5643" fmla="*/ 10824549 w 16348919"/>
              <a:gd name="connsiteY5643" fmla="*/ 1150166 h 10285413"/>
              <a:gd name="connsiteX5644" fmla="*/ 10854152 w 16348919"/>
              <a:gd name="connsiteY5644" fmla="*/ 1150166 h 10285413"/>
              <a:gd name="connsiteX5645" fmla="*/ 10903489 w 16348919"/>
              <a:gd name="connsiteY5645" fmla="*/ 1160031 h 10285413"/>
              <a:gd name="connsiteX5646" fmla="*/ 10923223 w 16348919"/>
              <a:gd name="connsiteY5646" fmla="*/ 1169899 h 10285413"/>
              <a:gd name="connsiteX5647" fmla="*/ 11051499 w 16348919"/>
              <a:gd name="connsiteY5647" fmla="*/ 1160031 h 10285413"/>
              <a:gd name="connsiteX5648" fmla="*/ 11229113 w 16348919"/>
              <a:gd name="connsiteY5648" fmla="*/ 1169899 h 10285413"/>
              <a:gd name="connsiteX5649" fmla="*/ 11268584 w 16348919"/>
              <a:gd name="connsiteY5649" fmla="*/ 1169899 h 10285413"/>
              <a:gd name="connsiteX5650" fmla="*/ 11288317 w 16348919"/>
              <a:gd name="connsiteY5650" fmla="*/ 1169899 h 10285413"/>
              <a:gd name="connsiteX5651" fmla="*/ 11268584 w 16348919"/>
              <a:gd name="connsiteY5651" fmla="*/ 1189633 h 10285413"/>
              <a:gd name="connsiteX5652" fmla="*/ 11012029 w 16348919"/>
              <a:gd name="connsiteY5652" fmla="*/ 1189633 h 10285413"/>
              <a:gd name="connsiteX5653" fmla="*/ 10952825 w 16348919"/>
              <a:gd name="connsiteY5653" fmla="*/ 1189633 h 10285413"/>
              <a:gd name="connsiteX5654" fmla="*/ 10814681 w 16348919"/>
              <a:gd name="connsiteY5654" fmla="*/ 1189633 h 10285413"/>
              <a:gd name="connsiteX5655" fmla="*/ 10794947 w 16348919"/>
              <a:gd name="connsiteY5655" fmla="*/ 1189633 h 10285413"/>
              <a:gd name="connsiteX5656" fmla="*/ 10794947 w 16348919"/>
              <a:gd name="connsiteY5656" fmla="*/ 1229103 h 10285413"/>
              <a:gd name="connsiteX5657" fmla="*/ 10814681 w 16348919"/>
              <a:gd name="connsiteY5657" fmla="*/ 1248840 h 10285413"/>
              <a:gd name="connsiteX5658" fmla="*/ 10814681 w 16348919"/>
              <a:gd name="connsiteY5658" fmla="*/ 1268573 h 10285413"/>
              <a:gd name="connsiteX5659" fmla="*/ 10794947 w 16348919"/>
              <a:gd name="connsiteY5659" fmla="*/ 1288307 h 10285413"/>
              <a:gd name="connsiteX5660" fmla="*/ 10775211 w 16348919"/>
              <a:gd name="connsiteY5660" fmla="*/ 1288307 h 10285413"/>
              <a:gd name="connsiteX5661" fmla="*/ 10725875 w 16348919"/>
              <a:gd name="connsiteY5661" fmla="*/ 1258705 h 10285413"/>
              <a:gd name="connsiteX5662" fmla="*/ 10637069 w 16348919"/>
              <a:gd name="connsiteY5662" fmla="*/ 1248840 h 10285413"/>
              <a:gd name="connsiteX5663" fmla="*/ 10538393 w 16348919"/>
              <a:gd name="connsiteY5663" fmla="*/ 1209369 h 10285413"/>
              <a:gd name="connsiteX5664" fmla="*/ 10597599 w 16348919"/>
              <a:gd name="connsiteY5664" fmla="*/ 1209369 h 10285413"/>
              <a:gd name="connsiteX5665" fmla="*/ 10716008 w 16348919"/>
              <a:gd name="connsiteY5665" fmla="*/ 1209369 h 10285413"/>
              <a:gd name="connsiteX5666" fmla="*/ 10775211 w 16348919"/>
              <a:gd name="connsiteY5666" fmla="*/ 1189633 h 10285413"/>
              <a:gd name="connsiteX5667" fmla="*/ 10617333 w 16348919"/>
              <a:gd name="connsiteY5667" fmla="*/ 1169899 h 10285413"/>
              <a:gd name="connsiteX5668" fmla="*/ 10360781 w 16348919"/>
              <a:gd name="connsiteY5668" fmla="*/ 1150166 h 10285413"/>
              <a:gd name="connsiteX5669" fmla="*/ 10262107 w 16348919"/>
              <a:gd name="connsiteY5669" fmla="*/ 1110695 h 10285413"/>
              <a:gd name="connsiteX5670" fmla="*/ 10341045 w 16348919"/>
              <a:gd name="connsiteY5670" fmla="*/ 1110695 h 10285413"/>
              <a:gd name="connsiteX5671" fmla="*/ 10459456 w 16348919"/>
              <a:gd name="connsiteY5671" fmla="*/ 1090959 h 10285413"/>
              <a:gd name="connsiteX5672" fmla="*/ 10479189 w 16348919"/>
              <a:gd name="connsiteY5672" fmla="*/ 1090959 h 10285413"/>
              <a:gd name="connsiteX5673" fmla="*/ 10479189 w 16348919"/>
              <a:gd name="connsiteY5673" fmla="*/ 1051492 h 10285413"/>
              <a:gd name="connsiteX5674" fmla="*/ 10202900 w 16348919"/>
              <a:gd name="connsiteY5674" fmla="*/ 1051492 h 10285413"/>
              <a:gd name="connsiteX5675" fmla="*/ 10183167 w 16348919"/>
              <a:gd name="connsiteY5675" fmla="*/ 1071225 h 10285413"/>
              <a:gd name="connsiteX5676" fmla="*/ 10202900 w 16348919"/>
              <a:gd name="connsiteY5676" fmla="*/ 1090959 h 10285413"/>
              <a:gd name="connsiteX5677" fmla="*/ 10212769 w 16348919"/>
              <a:gd name="connsiteY5677" fmla="*/ 1090959 h 10285413"/>
              <a:gd name="connsiteX5678" fmla="*/ 10222637 w 16348919"/>
              <a:gd name="connsiteY5678" fmla="*/ 1110695 h 10285413"/>
              <a:gd name="connsiteX5679" fmla="*/ 10163433 w 16348919"/>
              <a:gd name="connsiteY5679" fmla="*/ 1110695 h 10285413"/>
              <a:gd name="connsiteX5680" fmla="*/ 10045022 w 16348919"/>
              <a:gd name="connsiteY5680" fmla="*/ 1120561 h 10285413"/>
              <a:gd name="connsiteX5681" fmla="*/ 9975950 w 16348919"/>
              <a:gd name="connsiteY5681" fmla="*/ 1140297 h 10285413"/>
              <a:gd name="connsiteX5682" fmla="*/ 9926615 w 16348919"/>
              <a:gd name="connsiteY5682" fmla="*/ 1130429 h 10285413"/>
              <a:gd name="connsiteX5683" fmla="*/ 9906878 w 16348919"/>
              <a:gd name="connsiteY5683" fmla="*/ 1120561 h 10285413"/>
              <a:gd name="connsiteX5684" fmla="*/ 9867411 w 16348919"/>
              <a:gd name="connsiteY5684" fmla="*/ 1110695 h 10285413"/>
              <a:gd name="connsiteX5685" fmla="*/ 9827941 w 16348919"/>
              <a:gd name="connsiteY5685" fmla="*/ 1090959 h 10285413"/>
              <a:gd name="connsiteX5686" fmla="*/ 9887145 w 16348919"/>
              <a:gd name="connsiteY5686" fmla="*/ 1090959 h 10285413"/>
              <a:gd name="connsiteX5687" fmla="*/ 9906878 w 16348919"/>
              <a:gd name="connsiteY5687" fmla="*/ 1071225 h 10285413"/>
              <a:gd name="connsiteX5688" fmla="*/ 9926615 w 16348919"/>
              <a:gd name="connsiteY5688" fmla="*/ 1051492 h 10285413"/>
              <a:gd name="connsiteX5689" fmla="*/ 10005552 w 16348919"/>
              <a:gd name="connsiteY5689" fmla="*/ 1051492 h 10285413"/>
              <a:gd name="connsiteX5690" fmla="*/ 10025289 w 16348919"/>
              <a:gd name="connsiteY5690" fmla="*/ 1071225 h 10285413"/>
              <a:gd name="connsiteX5691" fmla="*/ 10045022 w 16348919"/>
              <a:gd name="connsiteY5691" fmla="*/ 1051492 h 10285413"/>
              <a:gd name="connsiteX5692" fmla="*/ 10045022 w 16348919"/>
              <a:gd name="connsiteY5692" fmla="*/ 1031755 h 10285413"/>
              <a:gd name="connsiteX5693" fmla="*/ 10123963 w 16348919"/>
              <a:gd name="connsiteY5693" fmla="*/ 1031755 h 10285413"/>
              <a:gd name="connsiteX5694" fmla="*/ 10143697 w 16348919"/>
              <a:gd name="connsiteY5694" fmla="*/ 1012021 h 10285413"/>
              <a:gd name="connsiteX5695" fmla="*/ 10301577 w 16348919"/>
              <a:gd name="connsiteY5695" fmla="*/ 1012021 h 10285413"/>
              <a:gd name="connsiteX5696" fmla="*/ 10360781 w 16348919"/>
              <a:gd name="connsiteY5696" fmla="*/ 1012021 h 10285413"/>
              <a:gd name="connsiteX5697" fmla="*/ 10410117 w 16348919"/>
              <a:gd name="connsiteY5697" fmla="*/ 1012021 h 10285413"/>
              <a:gd name="connsiteX5698" fmla="*/ 10459456 w 16348919"/>
              <a:gd name="connsiteY5698" fmla="*/ 1021887 h 10285413"/>
              <a:gd name="connsiteX5699" fmla="*/ 10518659 w 16348919"/>
              <a:gd name="connsiteY5699" fmla="*/ 1012021 h 10285413"/>
              <a:gd name="connsiteX5700" fmla="*/ 10558129 w 16348919"/>
              <a:gd name="connsiteY5700" fmla="*/ 1012021 h 10285413"/>
              <a:gd name="connsiteX5701" fmla="*/ 10538393 w 16348919"/>
              <a:gd name="connsiteY5701" fmla="*/ 992285 h 10285413"/>
              <a:gd name="connsiteX5702" fmla="*/ 10498925 w 16348919"/>
              <a:gd name="connsiteY5702" fmla="*/ 933081 h 10285413"/>
              <a:gd name="connsiteX5703" fmla="*/ 9709530 w 16348919"/>
              <a:gd name="connsiteY5703" fmla="*/ 933081 h 10285413"/>
              <a:gd name="connsiteX5704" fmla="*/ 9808204 w 16348919"/>
              <a:gd name="connsiteY5704" fmla="*/ 972551 h 10285413"/>
              <a:gd name="connsiteX5705" fmla="*/ 9739132 w 16348919"/>
              <a:gd name="connsiteY5705" fmla="*/ 972551 h 10285413"/>
              <a:gd name="connsiteX5706" fmla="*/ 9689797 w 16348919"/>
              <a:gd name="connsiteY5706" fmla="*/ 972551 h 10285413"/>
              <a:gd name="connsiteX5707" fmla="*/ 9591122 w 16348919"/>
              <a:gd name="connsiteY5707" fmla="*/ 933081 h 10285413"/>
              <a:gd name="connsiteX5708" fmla="*/ 9650326 w 16348919"/>
              <a:gd name="connsiteY5708" fmla="*/ 933081 h 10285413"/>
              <a:gd name="connsiteX5709" fmla="*/ 9630593 w 16348919"/>
              <a:gd name="connsiteY5709" fmla="*/ 952815 h 10285413"/>
              <a:gd name="connsiteX5710" fmla="*/ 9591122 w 16348919"/>
              <a:gd name="connsiteY5710" fmla="*/ 933081 h 10285413"/>
              <a:gd name="connsiteX5711" fmla="*/ 8446504 w 16348919"/>
              <a:gd name="connsiteY5711" fmla="*/ 933081 h 10285413"/>
              <a:gd name="connsiteX5712" fmla="*/ 8466238 w 16348919"/>
              <a:gd name="connsiteY5712" fmla="*/ 933081 h 10285413"/>
              <a:gd name="connsiteX5713" fmla="*/ 8485972 w 16348919"/>
              <a:gd name="connsiteY5713" fmla="*/ 952815 h 10285413"/>
              <a:gd name="connsiteX5714" fmla="*/ 8466238 w 16348919"/>
              <a:gd name="connsiteY5714" fmla="*/ 952815 h 10285413"/>
              <a:gd name="connsiteX5715" fmla="*/ 8456370 w 16348919"/>
              <a:gd name="connsiteY5715" fmla="*/ 952815 h 10285413"/>
              <a:gd name="connsiteX5716" fmla="*/ 8446504 w 16348919"/>
              <a:gd name="connsiteY5716" fmla="*/ 933081 h 10285413"/>
              <a:gd name="connsiteX5717" fmla="*/ 8051805 w 16348919"/>
              <a:gd name="connsiteY5717" fmla="*/ 933081 h 10285413"/>
              <a:gd name="connsiteX5718" fmla="*/ 8051805 w 16348919"/>
              <a:gd name="connsiteY5718" fmla="*/ 982417 h 10285413"/>
              <a:gd name="connsiteX5719" fmla="*/ 8071542 w 16348919"/>
              <a:gd name="connsiteY5719" fmla="*/ 982417 h 10285413"/>
              <a:gd name="connsiteX5720" fmla="*/ 8081410 w 16348919"/>
              <a:gd name="connsiteY5720" fmla="*/ 942949 h 10285413"/>
              <a:gd name="connsiteX5721" fmla="*/ 8051805 w 16348919"/>
              <a:gd name="connsiteY5721" fmla="*/ 933081 h 10285413"/>
              <a:gd name="connsiteX5722" fmla="*/ 7953131 w 16348919"/>
              <a:gd name="connsiteY5722" fmla="*/ 933081 h 10285413"/>
              <a:gd name="connsiteX5723" fmla="*/ 7933397 w 16348919"/>
              <a:gd name="connsiteY5723" fmla="*/ 952815 h 10285413"/>
              <a:gd name="connsiteX5724" fmla="*/ 7933397 w 16348919"/>
              <a:gd name="connsiteY5724" fmla="*/ 972551 h 10285413"/>
              <a:gd name="connsiteX5725" fmla="*/ 7953131 w 16348919"/>
              <a:gd name="connsiteY5725" fmla="*/ 972551 h 10285413"/>
              <a:gd name="connsiteX5726" fmla="*/ 7962999 w 16348919"/>
              <a:gd name="connsiteY5726" fmla="*/ 982417 h 10285413"/>
              <a:gd name="connsiteX5727" fmla="*/ 7972868 w 16348919"/>
              <a:gd name="connsiteY5727" fmla="*/ 992285 h 10285413"/>
              <a:gd name="connsiteX5728" fmla="*/ 7972868 w 16348919"/>
              <a:gd name="connsiteY5728" fmla="*/ 1012021 h 10285413"/>
              <a:gd name="connsiteX5729" fmla="*/ 7933397 w 16348919"/>
              <a:gd name="connsiteY5729" fmla="*/ 1021887 h 10285413"/>
              <a:gd name="connsiteX5730" fmla="*/ 7913661 w 16348919"/>
              <a:gd name="connsiteY5730" fmla="*/ 1012021 h 10285413"/>
              <a:gd name="connsiteX5731" fmla="*/ 7913661 w 16348919"/>
              <a:gd name="connsiteY5731" fmla="*/ 1051492 h 10285413"/>
              <a:gd name="connsiteX5732" fmla="*/ 7933397 w 16348919"/>
              <a:gd name="connsiteY5732" fmla="*/ 1051492 h 10285413"/>
              <a:gd name="connsiteX5733" fmla="*/ 8012335 w 16348919"/>
              <a:gd name="connsiteY5733" fmla="*/ 1051492 h 10285413"/>
              <a:gd name="connsiteX5734" fmla="*/ 8032072 w 16348919"/>
              <a:gd name="connsiteY5734" fmla="*/ 1031755 h 10285413"/>
              <a:gd name="connsiteX5735" fmla="*/ 8032072 w 16348919"/>
              <a:gd name="connsiteY5735" fmla="*/ 992285 h 10285413"/>
              <a:gd name="connsiteX5736" fmla="*/ 8022203 w 16348919"/>
              <a:gd name="connsiteY5736" fmla="*/ 962683 h 10285413"/>
              <a:gd name="connsiteX5737" fmla="*/ 7992601 w 16348919"/>
              <a:gd name="connsiteY5737" fmla="*/ 952815 h 10285413"/>
              <a:gd name="connsiteX5738" fmla="*/ 7972868 w 16348919"/>
              <a:gd name="connsiteY5738" fmla="*/ 952815 h 10285413"/>
              <a:gd name="connsiteX5739" fmla="*/ 5950050 w 16348919"/>
              <a:gd name="connsiteY5739" fmla="*/ 933081 h 10285413"/>
              <a:gd name="connsiteX5740" fmla="*/ 5940182 w 16348919"/>
              <a:gd name="connsiteY5740" fmla="*/ 952815 h 10285413"/>
              <a:gd name="connsiteX5741" fmla="*/ 5959918 w 16348919"/>
              <a:gd name="connsiteY5741" fmla="*/ 952815 h 10285413"/>
              <a:gd name="connsiteX5742" fmla="*/ 5979653 w 16348919"/>
              <a:gd name="connsiteY5742" fmla="*/ 933081 h 10285413"/>
              <a:gd name="connsiteX5743" fmla="*/ 5950050 w 16348919"/>
              <a:gd name="connsiteY5743" fmla="*/ 933081 h 10285413"/>
              <a:gd name="connsiteX5744" fmla="*/ 8791863 w 16348919"/>
              <a:gd name="connsiteY5744" fmla="*/ 923213 h 10285413"/>
              <a:gd name="connsiteX5745" fmla="*/ 8801730 w 16348919"/>
              <a:gd name="connsiteY5745" fmla="*/ 933081 h 10285413"/>
              <a:gd name="connsiteX5746" fmla="*/ 8791863 w 16348919"/>
              <a:gd name="connsiteY5746" fmla="*/ 942949 h 10285413"/>
              <a:gd name="connsiteX5747" fmla="*/ 8781994 w 16348919"/>
              <a:gd name="connsiteY5747" fmla="*/ 952815 h 10285413"/>
              <a:gd name="connsiteX5748" fmla="*/ 8762260 w 16348919"/>
              <a:gd name="connsiteY5748" fmla="*/ 933081 h 10285413"/>
              <a:gd name="connsiteX5749" fmla="*/ 8791863 w 16348919"/>
              <a:gd name="connsiteY5749" fmla="*/ 923213 h 10285413"/>
              <a:gd name="connsiteX5750" fmla="*/ 8525443 w 16348919"/>
              <a:gd name="connsiteY5750" fmla="*/ 913347 h 10285413"/>
              <a:gd name="connsiteX5751" fmla="*/ 8525443 w 16348919"/>
              <a:gd name="connsiteY5751" fmla="*/ 933081 h 10285413"/>
              <a:gd name="connsiteX5752" fmla="*/ 8505708 w 16348919"/>
              <a:gd name="connsiteY5752" fmla="*/ 933081 h 10285413"/>
              <a:gd name="connsiteX5753" fmla="*/ 8525443 w 16348919"/>
              <a:gd name="connsiteY5753" fmla="*/ 913347 h 10285413"/>
              <a:gd name="connsiteX5754" fmla="*/ 6709839 w 16348919"/>
              <a:gd name="connsiteY5754" fmla="*/ 913347 h 10285413"/>
              <a:gd name="connsiteX5755" fmla="*/ 6670370 w 16348919"/>
              <a:gd name="connsiteY5755" fmla="*/ 933081 h 10285413"/>
              <a:gd name="connsiteX5756" fmla="*/ 6729574 w 16348919"/>
              <a:gd name="connsiteY5756" fmla="*/ 952815 h 10285413"/>
              <a:gd name="connsiteX5757" fmla="*/ 6729574 w 16348919"/>
              <a:gd name="connsiteY5757" fmla="*/ 933081 h 10285413"/>
              <a:gd name="connsiteX5758" fmla="*/ 1776134 w 16348919"/>
              <a:gd name="connsiteY5758" fmla="*/ 913347 h 10285413"/>
              <a:gd name="connsiteX5759" fmla="*/ 1815604 w 16348919"/>
              <a:gd name="connsiteY5759" fmla="*/ 952815 h 10285413"/>
              <a:gd name="connsiteX5760" fmla="*/ 1815604 w 16348919"/>
              <a:gd name="connsiteY5760" fmla="*/ 933081 h 10285413"/>
              <a:gd name="connsiteX5761" fmla="*/ 1776134 w 16348919"/>
              <a:gd name="connsiteY5761" fmla="*/ 913347 h 10285413"/>
              <a:gd name="connsiteX5762" fmla="*/ 453901 w 16348919"/>
              <a:gd name="connsiteY5762" fmla="*/ 913347 h 10285413"/>
              <a:gd name="connsiteX5763" fmla="*/ 453901 w 16348919"/>
              <a:gd name="connsiteY5763" fmla="*/ 933081 h 10285413"/>
              <a:gd name="connsiteX5764" fmla="*/ 473634 w 16348919"/>
              <a:gd name="connsiteY5764" fmla="*/ 913347 h 10285413"/>
              <a:gd name="connsiteX5765" fmla="*/ 453901 w 16348919"/>
              <a:gd name="connsiteY5765" fmla="*/ 913347 h 10285413"/>
              <a:gd name="connsiteX5766" fmla="*/ 13301268 w 16348919"/>
              <a:gd name="connsiteY5766" fmla="*/ 893611 h 10285413"/>
              <a:gd name="connsiteX5767" fmla="*/ 13340738 w 16348919"/>
              <a:gd name="connsiteY5767" fmla="*/ 913347 h 10285413"/>
              <a:gd name="connsiteX5768" fmla="*/ 13321004 w 16348919"/>
              <a:gd name="connsiteY5768" fmla="*/ 933081 h 10285413"/>
              <a:gd name="connsiteX5769" fmla="*/ 11308051 w 16348919"/>
              <a:gd name="connsiteY5769" fmla="*/ 893611 h 10285413"/>
              <a:gd name="connsiteX5770" fmla="*/ 11327788 w 16348919"/>
              <a:gd name="connsiteY5770" fmla="*/ 913347 h 10285413"/>
              <a:gd name="connsiteX5771" fmla="*/ 11308051 w 16348919"/>
              <a:gd name="connsiteY5771" fmla="*/ 933081 h 10285413"/>
              <a:gd name="connsiteX5772" fmla="*/ 11308051 w 16348919"/>
              <a:gd name="connsiteY5772" fmla="*/ 913347 h 10285413"/>
              <a:gd name="connsiteX5773" fmla="*/ 11308051 w 16348919"/>
              <a:gd name="connsiteY5773" fmla="*/ 893611 h 10285413"/>
              <a:gd name="connsiteX5774" fmla="*/ 11268584 w 16348919"/>
              <a:gd name="connsiteY5774" fmla="*/ 893611 h 10285413"/>
              <a:gd name="connsiteX5775" fmla="*/ 11268584 w 16348919"/>
              <a:gd name="connsiteY5775" fmla="*/ 913347 h 10285413"/>
              <a:gd name="connsiteX5776" fmla="*/ 11268584 w 16348919"/>
              <a:gd name="connsiteY5776" fmla="*/ 933081 h 10285413"/>
              <a:gd name="connsiteX5777" fmla="*/ 11258715 w 16348919"/>
              <a:gd name="connsiteY5777" fmla="*/ 913347 h 10285413"/>
              <a:gd name="connsiteX5778" fmla="*/ 11268584 w 16348919"/>
              <a:gd name="connsiteY5778" fmla="*/ 893611 h 10285413"/>
              <a:gd name="connsiteX5779" fmla="*/ 9078016 w 16348919"/>
              <a:gd name="connsiteY5779" fmla="*/ 893611 h 10285413"/>
              <a:gd name="connsiteX5780" fmla="*/ 9117486 w 16348919"/>
              <a:gd name="connsiteY5780" fmla="*/ 913347 h 10285413"/>
              <a:gd name="connsiteX5781" fmla="*/ 9058283 w 16348919"/>
              <a:gd name="connsiteY5781" fmla="*/ 913347 h 10285413"/>
              <a:gd name="connsiteX5782" fmla="*/ 7972868 w 16348919"/>
              <a:gd name="connsiteY5782" fmla="*/ 893611 h 10285413"/>
              <a:gd name="connsiteX5783" fmla="*/ 7962999 w 16348919"/>
              <a:gd name="connsiteY5783" fmla="*/ 913347 h 10285413"/>
              <a:gd name="connsiteX5784" fmla="*/ 7992601 w 16348919"/>
              <a:gd name="connsiteY5784" fmla="*/ 913347 h 10285413"/>
              <a:gd name="connsiteX5785" fmla="*/ 7972868 w 16348919"/>
              <a:gd name="connsiteY5785" fmla="*/ 893611 h 10285413"/>
              <a:gd name="connsiteX5786" fmla="*/ 7499231 w 16348919"/>
              <a:gd name="connsiteY5786" fmla="*/ 893611 h 10285413"/>
              <a:gd name="connsiteX5787" fmla="*/ 7479495 w 16348919"/>
              <a:gd name="connsiteY5787" fmla="*/ 913347 h 10285413"/>
              <a:gd name="connsiteX5788" fmla="*/ 7518966 w 16348919"/>
              <a:gd name="connsiteY5788" fmla="*/ 913347 h 10285413"/>
              <a:gd name="connsiteX5789" fmla="*/ 7499231 w 16348919"/>
              <a:gd name="connsiteY5789" fmla="*/ 893611 h 10285413"/>
              <a:gd name="connsiteX5790" fmla="*/ 7144005 w 16348919"/>
              <a:gd name="connsiteY5790" fmla="*/ 893611 h 10285413"/>
              <a:gd name="connsiteX5791" fmla="*/ 7124270 w 16348919"/>
              <a:gd name="connsiteY5791" fmla="*/ 903479 h 10285413"/>
              <a:gd name="connsiteX5792" fmla="*/ 7124270 w 16348919"/>
              <a:gd name="connsiteY5792" fmla="*/ 913347 h 10285413"/>
              <a:gd name="connsiteX5793" fmla="*/ 7144005 w 16348919"/>
              <a:gd name="connsiteY5793" fmla="*/ 933081 h 10285413"/>
              <a:gd name="connsiteX5794" fmla="*/ 7163739 w 16348919"/>
              <a:gd name="connsiteY5794" fmla="*/ 913347 h 10285413"/>
              <a:gd name="connsiteX5795" fmla="*/ 7144005 w 16348919"/>
              <a:gd name="connsiteY5795" fmla="*/ 893611 h 10285413"/>
              <a:gd name="connsiteX5796" fmla="*/ 256552 w 16348919"/>
              <a:gd name="connsiteY5796" fmla="*/ 893611 h 10285413"/>
              <a:gd name="connsiteX5797" fmla="*/ 276287 w 16348919"/>
              <a:gd name="connsiteY5797" fmla="*/ 903479 h 10285413"/>
              <a:gd name="connsiteX5798" fmla="*/ 276287 w 16348919"/>
              <a:gd name="connsiteY5798" fmla="*/ 913347 h 10285413"/>
              <a:gd name="connsiteX5799" fmla="*/ 276287 w 16348919"/>
              <a:gd name="connsiteY5799" fmla="*/ 933081 h 10285413"/>
              <a:gd name="connsiteX5800" fmla="*/ 256552 w 16348919"/>
              <a:gd name="connsiteY5800" fmla="*/ 913347 h 10285413"/>
              <a:gd name="connsiteX5801" fmla="*/ 177612 w 16348919"/>
              <a:gd name="connsiteY5801" fmla="*/ 893611 h 10285413"/>
              <a:gd name="connsiteX5802" fmla="*/ 177612 w 16348919"/>
              <a:gd name="connsiteY5802" fmla="*/ 913347 h 10285413"/>
              <a:gd name="connsiteX5803" fmla="*/ 177612 w 16348919"/>
              <a:gd name="connsiteY5803" fmla="*/ 933081 h 10285413"/>
              <a:gd name="connsiteX5804" fmla="*/ 157879 w 16348919"/>
              <a:gd name="connsiteY5804" fmla="*/ 913347 h 10285413"/>
              <a:gd name="connsiteX5805" fmla="*/ 177612 w 16348919"/>
              <a:gd name="connsiteY5805" fmla="*/ 893611 h 10285413"/>
              <a:gd name="connsiteX5806" fmla="*/ 11781688 w 16348919"/>
              <a:gd name="connsiteY5806" fmla="*/ 873877 h 10285413"/>
              <a:gd name="connsiteX5807" fmla="*/ 11801424 w 16348919"/>
              <a:gd name="connsiteY5807" fmla="*/ 873877 h 10285413"/>
              <a:gd name="connsiteX5808" fmla="*/ 11801424 w 16348919"/>
              <a:gd name="connsiteY5808" fmla="*/ 893611 h 10285413"/>
              <a:gd name="connsiteX5809" fmla="*/ 11742217 w 16348919"/>
              <a:gd name="connsiteY5809" fmla="*/ 913347 h 10285413"/>
              <a:gd name="connsiteX5810" fmla="*/ 11742217 w 16348919"/>
              <a:gd name="connsiteY5810" fmla="*/ 893611 h 10285413"/>
              <a:gd name="connsiteX5811" fmla="*/ 11761954 w 16348919"/>
              <a:gd name="connsiteY5811" fmla="*/ 883743 h 10285413"/>
              <a:gd name="connsiteX5812" fmla="*/ 11781688 w 16348919"/>
              <a:gd name="connsiteY5812" fmla="*/ 873877 h 10285413"/>
              <a:gd name="connsiteX5813" fmla="*/ 9413508 w 16348919"/>
              <a:gd name="connsiteY5813" fmla="*/ 873877 h 10285413"/>
              <a:gd name="connsiteX5814" fmla="*/ 9472712 w 16348919"/>
              <a:gd name="connsiteY5814" fmla="*/ 893611 h 10285413"/>
              <a:gd name="connsiteX5815" fmla="*/ 9591122 w 16348919"/>
              <a:gd name="connsiteY5815" fmla="*/ 933081 h 10285413"/>
              <a:gd name="connsiteX5816" fmla="*/ 9492448 w 16348919"/>
              <a:gd name="connsiteY5816" fmla="*/ 913347 h 10285413"/>
              <a:gd name="connsiteX5817" fmla="*/ 9413508 w 16348919"/>
              <a:gd name="connsiteY5817" fmla="*/ 893611 h 10285413"/>
              <a:gd name="connsiteX5818" fmla="*/ 9374038 w 16348919"/>
              <a:gd name="connsiteY5818" fmla="*/ 873877 h 10285413"/>
              <a:gd name="connsiteX5819" fmla="*/ 9393774 w 16348919"/>
              <a:gd name="connsiteY5819" fmla="*/ 873877 h 10285413"/>
              <a:gd name="connsiteX5820" fmla="*/ 9374038 w 16348919"/>
              <a:gd name="connsiteY5820" fmla="*/ 893611 h 10285413"/>
              <a:gd name="connsiteX5821" fmla="*/ 9374038 w 16348919"/>
              <a:gd name="connsiteY5821" fmla="*/ 883743 h 10285413"/>
              <a:gd name="connsiteX5822" fmla="*/ 9374038 w 16348919"/>
              <a:gd name="connsiteY5822" fmla="*/ 873877 h 10285413"/>
              <a:gd name="connsiteX5823" fmla="*/ 8959608 w 16348919"/>
              <a:gd name="connsiteY5823" fmla="*/ 873877 h 10285413"/>
              <a:gd name="connsiteX5824" fmla="*/ 8959608 w 16348919"/>
              <a:gd name="connsiteY5824" fmla="*/ 893611 h 10285413"/>
              <a:gd name="connsiteX5825" fmla="*/ 8939872 w 16348919"/>
              <a:gd name="connsiteY5825" fmla="*/ 883743 h 10285413"/>
              <a:gd name="connsiteX5826" fmla="*/ 8959608 w 16348919"/>
              <a:gd name="connsiteY5826" fmla="*/ 873877 h 10285413"/>
              <a:gd name="connsiteX5827" fmla="*/ 9334571 w 16348919"/>
              <a:gd name="connsiteY5827" fmla="*/ 864009 h 10285413"/>
              <a:gd name="connsiteX5828" fmla="*/ 9354304 w 16348919"/>
              <a:gd name="connsiteY5828" fmla="*/ 893611 h 10285413"/>
              <a:gd name="connsiteX5829" fmla="*/ 9334571 w 16348919"/>
              <a:gd name="connsiteY5829" fmla="*/ 873877 h 10285413"/>
              <a:gd name="connsiteX5830" fmla="*/ 6043789 w 16348919"/>
              <a:gd name="connsiteY5830" fmla="*/ 861542 h 10285413"/>
              <a:gd name="connsiteX5831" fmla="*/ 6038857 w 16348919"/>
              <a:gd name="connsiteY5831" fmla="*/ 873877 h 10285413"/>
              <a:gd name="connsiteX5832" fmla="*/ 6048722 w 16348919"/>
              <a:gd name="connsiteY5832" fmla="*/ 893611 h 10285413"/>
              <a:gd name="connsiteX5833" fmla="*/ 6058590 w 16348919"/>
              <a:gd name="connsiteY5833" fmla="*/ 903479 h 10285413"/>
              <a:gd name="connsiteX5834" fmla="*/ 6078326 w 16348919"/>
              <a:gd name="connsiteY5834" fmla="*/ 883743 h 10285413"/>
              <a:gd name="connsiteX5835" fmla="*/ 6058590 w 16348919"/>
              <a:gd name="connsiteY5835" fmla="*/ 864009 h 10285413"/>
              <a:gd name="connsiteX5836" fmla="*/ 6043789 w 16348919"/>
              <a:gd name="connsiteY5836" fmla="*/ 861542 h 10285413"/>
              <a:gd name="connsiteX5837" fmla="*/ 13222328 w 16348919"/>
              <a:gd name="connsiteY5837" fmla="*/ 854141 h 10285413"/>
              <a:gd name="connsiteX5838" fmla="*/ 13281534 w 16348919"/>
              <a:gd name="connsiteY5838" fmla="*/ 873877 h 10285413"/>
              <a:gd name="connsiteX5839" fmla="*/ 13222328 w 16348919"/>
              <a:gd name="connsiteY5839" fmla="*/ 873877 h 10285413"/>
              <a:gd name="connsiteX5840" fmla="*/ 13222328 w 16348919"/>
              <a:gd name="connsiteY5840" fmla="*/ 854141 h 10285413"/>
              <a:gd name="connsiteX5841" fmla="*/ 7301883 w 16348919"/>
              <a:gd name="connsiteY5841" fmla="*/ 854141 h 10285413"/>
              <a:gd name="connsiteX5842" fmla="*/ 7321617 w 16348919"/>
              <a:gd name="connsiteY5842" fmla="*/ 893611 h 10285413"/>
              <a:gd name="connsiteX5843" fmla="*/ 7380822 w 16348919"/>
              <a:gd name="connsiteY5843" fmla="*/ 873877 h 10285413"/>
              <a:gd name="connsiteX5844" fmla="*/ 7440027 w 16348919"/>
              <a:gd name="connsiteY5844" fmla="*/ 933081 h 10285413"/>
              <a:gd name="connsiteX5845" fmla="*/ 7449893 w 16348919"/>
              <a:gd name="connsiteY5845" fmla="*/ 903479 h 10285413"/>
              <a:gd name="connsiteX5846" fmla="*/ 7400557 w 16348919"/>
              <a:gd name="connsiteY5846" fmla="*/ 854141 h 10285413"/>
              <a:gd name="connsiteX5847" fmla="*/ 7380822 w 16348919"/>
              <a:gd name="connsiteY5847" fmla="*/ 873877 h 10285413"/>
              <a:gd name="connsiteX5848" fmla="*/ 7361087 w 16348919"/>
              <a:gd name="connsiteY5848" fmla="*/ 873877 h 10285413"/>
              <a:gd name="connsiteX5849" fmla="*/ 7321617 w 16348919"/>
              <a:gd name="connsiteY5849" fmla="*/ 873877 h 10285413"/>
              <a:gd name="connsiteX5850" fmla="*/ 7301883 w 16348919"/>
              <a:gd name="connsiteY5850" fmla="*/ 854141 h 10285413"/>
              <a:gd name="connsiteX5851" fmla="*/ 6295407 w 16348919"/>
              <a:gd name="connsiteY5851" fmla="*/ 854141 h 10285413"/>
              <a:gd name="connsiteX5852" fmla="*/ 6295407 w 16348919"/>
              <a:gd name="connsiteY5852" fmla="*/ 873877 h 10285413"/>
              <a:gd name="connsiteX5853" fmla="*/ 6315143 w 16348919"/>
              <a:gd name="connsiteY5853" fmla="*/ 893611 h 10285413"/>
              <a:gd name="connsiteX5854" fmla="*/ 6315143 w 16348919"/>
              <a:gd name="connsiteY5854" fmla="*/ 873877 h 10285413"/>
              <a:gd name="connsiteX5855" fmla="*/ 6315143 w 16348919"/>
              <a:gd name="connsiteY5855" fmla="*/ 864009 h 10285413"/>
              <a:gd name="connsiteX5856" fmla="*/ 6295407 w 16348919"/>
              <a:gd name="connsiteY5856" fmla="*/ 854141 h 10285413"/>
              <a:gd name="connsiteX5857" fmla="*/ 1677460 w 16348919"/>
              <a:gd name="connsiteY5857" fmla="*/ 854141 h 10285413"/>
              <a:gd name="connsiteX5858" fmla="*/ 1677460 w 16348919"/>
              <a:gd name="connsiteY5858" fmla="*/ 893611 h 10285413"/>
              <a:gd name="connsiteX5859" fmla="*/ 1736663 w 16348919"/>
              <a:gd name="connsiteY5859" fmla="*/ 893611 h 10285413"/>
              <a:gd name="connsiteX5860" fmla="*/ 1756399 w 16348919"/>
              <a:gd name="connsiteY5860" fmla="*/ 913347 h 10285413"/>
              <a:gd name="connsiteX5861" fmla="*/ 1756399 w 16348919"/>
              <a:gd name="connsiteY5861" fmla="*/ 893611 h 10285413"/>
              <a:gd name="connsiteX5862" fmla="*/ 1736663 w 16348919"/>
              <a:gd name="connsiteY5862" fmla="*/ 893611 h 10285413"/>
              <a:gd name="connsiteX5863" fmla="*/ 1697196 w 16348919"/>
              <a:gd name="connsiteY5863" fmla="*/ 873877 h 10285413"/>
              <a:gd name="connsiteX5864" fmla="*/ 1697196 w 16348919"/>
              <a:gd name="connsiteY5864" fmla="*/ 854141 h 10285413"/>
              <a:gd name="connsiteX5865" fmla="*/ 1677460 w 16348919"/>
              <a:gd name="connsiteY5865" fmla="*/ 854141 h 10285413"/>
              <a:gd name="connsiteX5866" fmla="*/ 13191339 w 16348919"/>
              <a:gd name="connsiteY5866" fmla="*/ 845662 h 10285413"/>
              <a:gd name="connsiteX5867" fmla="*/ 13182860 w 16348919"/>
              <a:gd name="connsiteY5867" fmla="*/ 854141 h 10285413"/>
              <a:gd name="connsiteX5868" fmla="*/ 13185327 w 16348919"/>
              <a:gd name="connsiteY5868" fmla="*/ 851674 h 10285413"/>
              <a:gd name="connsiteX5869" fmla="*/ 13202594 w 16348919"/>
              <a:gd name="connsiteY5869" fmla="*/ 834407 h 10285413"/>
              <a:gd name="connsiteX5870" fmla="*/ 13191339 w 16348919"/>
              <a:gd name="connsiteY5870" fmla="*/ 845662 h 10285413"/>
              <a:gd name="connsiteX5871" fmla="*/ 13192726 w 16348919"/>
              <a:gd name="connsiteY5871" fmla="*/ 844275 h 10285413"/>
              <a:gd name="connsiteX5872" fmla="*/ 13202594 w 16348919"/>
              <a:gd name="connsiteY5872" fmla="*/ 834407 h 10285413"/>
              <a:gd name="connsiteX5873" fmla="*/ 7222943 w 16348919"/>
              <a:gd name="connsiteY5873" fmla="*/ 834407 h 10285413"/>
              <a:gd name="connsiteX5874" fmla="*/ 7203209 w 16348919"/>
              <a:gd name="connsiteY5874" fmla="*/ 854141 h 10285413"/>
              <a:gd name="connsiteX5875" fmla="*/ 7222943 w 16348919"/>
              <a:gd name="connsiteY5875" fmla="*/ 854141 h 10285413"/>
              <a:gd name="connsiteX5876" fmla="*/ 7242679 w 16348919"/>
              <a:gd name="connsiteY5876" fmla="*/ 854141 h 10285413"/>
              <a:gd name="connsiteX5877" fmla="*/ 5979653 w 16348919"/>
              <a:gd name="connsiteY5877" fmla="*/ 834407 h 10285413"/>
              <a:gd name="connsiteX5878" fmla="*/ 5959918 w 16348919"/>
              <a:gd name="connsiteY5878" fmla="*/ 854141 h 10285413"/>
              <a:gd name="connsiteX5879" fmla="*/ 5940182 w 16348919"/>
              <a:gd name="connsiteY5879" fmla="*/ 873877 h 10285413"/>
              <a:gd name="connsiteX5880" fmla="*/ 5979653 w 16348919"/>
              <a:gd name="connsiteY5880" fmla="*/ 893611 h 10285413"/>
              <a:gd name="connsiteX5881" fmla="*/ 5999386 w 16348919"/>
              <a:gd name="connsiteY5881" fmla="*/ 873877 h 10285413"/>
              <a:gd name="connsiteX5882" fmla="*/ 5999386 w 16348919"/>
              <a:gd name="connsiteY5882" fmla="*/ 854141 h 10285413"/>
              <a:gd name="connsiteX5883" fmla="*/ 5999386 w 16348919"/>
              <a:gd name="connsiteY5883" fmla="*/ 834407 h 10285413"/>
              <a:gd name="connsiteX5884" fmla="*/ 5979653 w 16348919"/>
              <a:gd name="connsiteY5884" fmla="*/ 834407 h 10285413"/>
              <a:gd name="connsiteX5885" fmla="*/ 1618255 w 16348919"/>
              <a:gd name="connsiteY5885" fmla="*/ 834407 h 10285413"/>
              <a:gd name="connsiteX5886" fmla="*/ 1598521 w 16348919"/>
              <a:gd name="connsiteY5886" fmla="*/ 844275 h 10285413"/>
              <a:gd name="connsiteX5887" fmla="*/ 1618255 w 16348919"/>
              <a:gd name="connsiteY5887" fmla="*/ 854141 h 10285413"/>
              <a:gd name="connsiteX5888" fmla="*/ 1618255 w 16348919"/>
              <a:gd name="connsiteY5888" fmla="*/ 844275 h 10285413"/>
              <a:gd name="connsiteX5889" fmla="*/ 1618255 w 16348919"/>
              <a:gd name="connsiteY5889" fmla="*/ 834407 h 10285413"/>
              <a:gd name="connsiteX5890" fmla="*/ 256552 w 16348919"/>
              <a:gd name="connsiteY5890" fmla="*/ 834407 h 10285413"/>
              <a:gd name="connsiteX5891" fmla="*/ 296023 w 16348919"/>
              <a:gd name="connsiteY5891" fmla="*/ 864009 h 10285413"/>
              <a:gd name="connsiteX5892" fmla="*/ 296023 w 16348919"/>
              <a:gd name="connsiteY5892" fmla="*/ 883743 h 10285413"/>
              <a:gd name="connsiteX5893" fmla="*/ 286155 w 16348919"/>
              <a:gd name="connsiteY5893" fmla="*/ 873877 h 10285413"/>
              <a:gd name="connsiteX5894" fmla="*/ 256552 w 16348919"/>
              <a:gd name="connsiteY5894" fmla="*/ 873877 h 10285413"/>
              <a:gd name="connsiteX5895" fmla="*/ 11574471 w 16348919"/>
              <a:gd name="connsiteY5895" fmla="*/ 814673 h 10285413"/>
              <a:gd name="connsiteX5896" fmla="*/ 11584339 w 16348919"/>
              <a:gd name="connsiteY5896" fmla="*/ 814673 h 10285413"/>
              <a:gd name="connsiteX5897" fmla="*/ 11594208 w 16348919"/>
              <a:gd name="connsiteY5897" fmla="*/ 844275 h 10285413"/>
              <a:gd name="connsiteX5898" fmla="*/ 11564606 w 16348919"/>
              <a:gd name="connsiteY5898" fmla="*/ 854141 h 10285413"/>
              <a:gd name="connsiteX5899" fmla="*/ 11564606 w 16348919"/>
              <a:gd name="connsiteY5899" fmla="*/ 834407 h 10285413"/>
              <a:gd name="connsiteX5900" fmla="*/ 11574471 w 16348919"/>
              <a:gd name="connsiteY5900" fmla="*/ 814673 h 10285413"/>
              <a:gd name="connsiteX5901" fmla="*/ 9393774 w 16348919"/>
              <a:gd name="connsiteY5901" fmla="*/ 814673 h 10285413"/>
              <a:gd name="connsiteX5902" fmla="*/ 9423376 w 16348919"/>
              <a:gd name="connsiteY5902" fmla="*/ 814673 h 10285413"/>
              <a:gd name="connsiteX5903" fmla="*/ 9433245 w 16348919"/>
              <a:gd name="connsiteY5903" fmla="*/ 814673 h 10285413"/>
              <a:gd name="connsiteX5904" fmla="*/ 9413508 w 16348919"/>
              <a:gd name="connsiteY5904" fmla="*/ 834407 h 10285413"/>
              <a:gd name="connsiteX5905" fmla="*/ 6433553 w 16348919"/>
              <a:gd name="connsiteY5905" fmla="*/ 814673 h 10285413"/>
              <a:gd name="connsiteX5906" fmla="*/ 6433553 w 16348919"/>
              <a:gd name="connsiteY5906" fmla="*/ 834407 h 10285413"/>
              <a:gd name="connsiteX5907" fmla="*/ 6453286 w 16348919"/>
              <a:gd name="connsiteY5907" fmla="*/ 864009 h 10285413"/>
              <a:gd name="connsiteX5908" fmla="*/ 6413818 w 16348919"/>
              <a:gd name="connsiteY5908" fmla="*/ 873877 h 10285413"/>
              <a:gd name="connsiteX5909" fmla="*/ 6473022 w 16348919"/>
              <a:gd name="connsiteY5909" fmla="*/ 893611 h 10285413"/>
              <a:gd name="connsiteX5910" fmla="*/ 6551960 w 16348919"/>
              <a:gd name="connsiteY5910" fmla="*/ 933081 h 10285413"/>
              <a:gd name="connsiteX5911" fmla="*/ 6532225 w 16348919"/>
              <a:gd name="connsiteY5911" fmla="*/ 933081 h 10285413"/>
              <a:gd name="connsiteX5912" fmla="*/ 6482890 w 16348919"/>
              <a:gd name="connsiteY5912" fmla="*/ 923213 h 10285413"/>
              <a:gd name="connsiteX5913" fmla="*/ 6433555 w 16348919"/>
              <a:gd name="connsiteY5913" fmla="*/ 903479 h 10285413"/>
              <a:gd name="connsiteX5914" fmla="*/ 6420502 w 16348919"/>
              <a:gd name="connsiteY5914" fmla="*/ 896953 h 10285413"/>
              <a:gd name="connsiteX5915" fmla="*/ 6418751 w 16348919"/>
              <a:gd name="connsiteY5915" fmla="*/ 896078 h 10285413"/>
              <a:gd name="connsiteX5916" fmla="*/ 6413818 w 16348919"/>
              <a:gd name="connsiteY5916" fmla="*/ 893611 h 10285413"/>
              <a:gd name="connsiteX5917" fmla="*/ 6420502 w 16348919"/>
              <a:gd name="connsiteY5917" fmla="*/ 896953 h 10285413"/>
              <a:gd name="connsiteX5918" fmla="*/ 6433553 w 16348919"/>
              <a:gd name="connsiteY5918" fmla="*/ 903479 h 10285413"/>
              <a:gd name="connsiteX5919" fmla="*/ 6433555 w 16348919"/>
              <a:gd name="connsiteY5919" fmla="*/ 903479 h 10285413"/>
              <a:gd name="connsiteX5920" fmla="*/ 6492755 w 16348919"/>
              <a:gd name="connsiteY5920" fmla="*/ 933081 h 10285413"/>
              <a:gd name="connsiteX5921" fmla="*/ 6571695 w 16348919"/>
              <a:gd name="connsiteY5921" fmla="*/ 952815 h 10285413"/>
              <a:gd name="connsiteX5922" fmla="*/ 6571695 w 16348919"/>
              <a:gd name="connsiteY5922" fmla="*/ 942949 h 10285413"/>
              <a:gd name="connsiteX5923" fmla="*/ 6571695 w 16348919"/>
              <a:gd name="connsiteY5923" fmla="*/ 913347 h 10285413"/>
              <a:gd name="connsiteX5924" fmla="*/ 6532225 w 16348919"/>
              <a:gd name="connsiteY5924" fmla="*/ 873877 h 10285413"/>
              <a:gd name="connsiteX5925" fmla="*/ 6512491 w 16348919"/>
              <a:gd name="connsiteY5925" fmla="*/ 873877 h 10285413"/>
              <a:gd name="connsiteX5926" fmla="*/ 6433553 w 16348919"/>
              <a:gd name="connsiteY5926" fmla="*/ 814673 h 10285413"/>
              <a:gd name="connsiteX5927" fmla="*/ 572308 w 16348919"/>
              <a:gd name="connsiteY5927" fmla="*/ 814673 h 10285413"/>
              <a:gd name="connsiteX5928" fmla="*/ 651249 w 16348919"/>
              <a:gd name="connsiteY5928" fmla="*/ 893611 h 10285413"/>
              <a:gd name="connsiteX5929" fmla="*/ 651249 w 16348919"/>
              <a:gd name="connsiteY5929" fmla="*/ 873877 h 10285413"/>
              <a:gd name="connsiteX5930" fmla="*/ 572308 w 16348919"/>
              <a:gd name="connsiteY5930" fmla="*/ 814673 h 10285413"/>
              <a:gd name="connsiteX5931" fmla="*/ 503237 w 16348919"/>
              <a:gd name="connsiteY5931" fmla="*/ 814673 h 10285413"/>
              <a:gd name="connsiteX5932" fmla="*/ 513104 w 16348919"/>
              <a:gd name="connsiteY5932" fmla="*/ 834407 h 10285413"/>
              <a:gd name="connsiteX5933" fmla="*/ 532841 w 16348919"/>
              <a:gd name="connsiteY5933" fmla="*/ 834407 h 10285413"/>
              <a:gd name="connsiteX5934" fmla="*/ 503237 w 16348919"/>
              <a:gd name="connsiteY5934" fmla="*/ 814673 h 10285413"/>
              <a:gd name="connsiteX5935" fmla="*/ 9334571 w 16348919"/>
              <a:gd name="connsiteY5935" fmla="*/ 794937 h 10285413"/>
              <a:gd name="connsiteX5936" fmla="*/ 9334571 w 16348919"/>
              <a:gd name="connsiteY5936" fmla="*/ 834407 h 10285413"/>
              <a:gd name="connsiteX5937" fmla="*/ 9334571 w 16348919"/>
              <a:gd name="connsiteY5937" fmla="*/ 864009 h 10285413"/>
              <a:gd name="connsiteX5938" fmla="*/ 9314835 w 16348919"/>
              <a:gd name="connsiteY5938" fmla="*/ 814673 h 10285413"/>
              <a:gd name="connsiteX5939" fmla="*/ 9334571 w 16348919"/>
              <a:gd name="connsiteY5939" fmla="*/ 794937 h 10285413"/>
              <a:gd name="connsiteX5940" fmla="*/ 7953131 w 16348919"/>
              <a:gd name="connsiteY5940" fmla="*/ 794937 h 10285413"/>
              <a:gd name="connsiteX5941" fmla="*/ 7982736 w 16348919"/>
              <a:gd name="connsiteY5941" fmla="*/ 794937 h 10285413"/>
              <a:gd name="connsiteX5942" fmla="*/ 7992601 w 16348919"/>
              <a:gd name="connsiteY5942" fmla="*/ 794937 h 10285413"/>
              <a:gd name="connsiteX5943" fmla="*/ 8012335 w 16348919"/>
              <a:gd name="connsiteY5943" fmla="*/ 814673 h 10285413"/>
              <a:gd name="connsiteX5944" fmla="*/ 7953131 w 16348919"/>
              <a:gd name="connsiteY5944" fmla="*/ 814673 h 10285413"/>
              <a:gd name="connsiteX5945" fmla="*/ 7943263 w 16348919"/>
              <a:gd name="connsiteY5945" fmla="*/ 804805 h 10285413"/>
              <a:gd name="connsiteX5946" fmla="*/ 7953131 w 16348919"/>
              <a:gd name="connsiteY5946" fmla="*/ 794937 h 10285413"/>
              <a:gd name="connsiteX5947" fmla="*/ 7341353 w 16348919"/>
              <a:gd name="connsiteY5947" fmla="*/ 794937 h 10285413"/>
              <a:gd name="connsiteX5948" fmla="*/ 7361087 w 16348919"/>
              <a:gd name="connsiteY5948" fmla="*/ 814673 h 10285413"/>
              <a:gd name="connsiteX5949" fmla="*/ 7400557 w 16348919"/>
              <a:gd name="connsiteY5949" fmla="*/ 814673 h 10285413"/>
              <a:gd name="connsiteX5950" fmla="*/ 7361087 w 16348919"/>
              <a:gd name="connsiteY5950" fmla="*/ 794937 h 10285413"/>
              <a:gd name="connsiteX5951" fmla="*/ 6828247 w 16348919"/>
              <a:gd name="connsiteY5951" fmla="*/ 794937 h 10285413"/>
              <a:gd name="connsiteX5952" fmla="*/ 6847981 w 16348919"/>
              <a:gd name="connsiteY5952" fmla="*/ 814673 h 10285413"/>
              <a:gd name="connsiteX5953" fmla="*/ 6847981 w 16348919"/>
              <a:gd name="connsiteY5953" fmla="*/ 794937 h 10285413"/>
              <a:gd name="connsiteX5954" fmla="*/ 6136297 w 16348919"/>
              <a:gd name="connsiteY5954" fmla="*/ 783220 h 10285413"/>
              <a:gd name="connsiteX5955" fmla="*/ 6127662 w 16348919"/>
              <a:gd name="connsiteY5955" fmla="*/ 785069 h 10285413"/>
              <a:gd name="connsiteX5956" fmla="*/ 6127662 w 16348919"/>
              <a:gd name="connsiteY5956" fmla="*/ 814673 h 10285413"/>
              <a:gd name="connsiteX5957" fmla="*/ 6157263 w 16348919"/>
              <a:gd name="connsiteY5957" fmla="*/ 834407 h 10285413"/>
              <a:gd name="connsiteX5958" fmla="*/ 6177001 w 16348919"/>
              <a:gd name="connsiteY5958" fmla="*/ 834407 h 10285413"/>
              <a:gd name="connsiteX5959" fmla="*/ 6196734 w 16348919"/>
              <a:gd name="connsiteY5959" fmla="*/ 854141 h 10285413"/>
              <a:gd name="connsiteX5960" fmla="*/ 6275675 w 16348919"/>
              <a:gd name="connsiteY5960" fmla="*/ 854141 h 10285413"/>
              <a:gd name="connsiteX5961" fmla="*/ 6206602 w 16348919"/>
              <a:gd name="connsiteY5961" fmla="*/ 814673 h 10285413"/>
              <a:gd name="connsiteX5962" fmla="*/ 6136297 w 16348919"/>
              <a:gd name="connsiteY5962" fmla="*/ 783220 h 10285413"/>
              <a:gd name="connsiteX5963" fmla="*/ 246685 w 16348919"/>
              <a:gd name="connsiteY5963" fmla="*/ 775203 h 10285413"/>
              <a:gd name="connsiteX5964" fmla="*/ 236817 w 16348919"/>
              <a:gd name="connsiteY5964" fmla="*/ 794937 h 10285413"/>
              <a:gd name="connsiteX5965" fmla="*/ 276287 w 16348919"/>
              <a:gd name="connsiteY5965" fmla="*/ 794937 h 10285413"/>
              <a:gd name="connsiteX5966" fmla="*/ 246685 w 16348919"/>
              <a:gd name="connsiteY5966" fmla="*/ 775203 h 10285413"/>
              <a:gd name="connsiteX5967" fmla="*/ 8150479 w 16348919"/>
              <a:gd name="connsiteY5967" fmla="*/ 755467 h 10285413"/>
              <a:gd name="connsiteX5968" fmla="*/ 8170216 w 16348919"/>
              <a:gd name="connsiteY5968" fmla="*/ 755467 h 10285413"/>
              <a:gd name="connsiteX5969" fmla="*/ 8189949 w 16348919"/>
              <a:gd name="connsiteY5969" fmla="*/ 775203 h 10285413"/>
              <a:gd name="connsiteX5970" fmla="*/ 8160347 w 16348919"/>
              <a:gd name="connsiteY5970" fmla="*/ 794937 h 10285413"/>
              <a:gd name="connsiteX5971" fmla="*/ 8140615 w 16348919"/>
              <a:gd name="connsiteY5971" fmla="*/ 814673 h 10285413"/>
              <a:gd name="connsiteX5972" fmla="*/ 8120877 w 16348919"/>
              <a:gd name="connsiteY5972" fmla="*/ 804805 h 10285413"/>
              <a:gd name="connsiteX5973" fmla="*/ 8130746 w 16348919"/>
              <a:gd name="connsiteY5973" fmla="*/ 785069 h 10285413"/>
              <a:gd name="connsiteX5974" fmla="*/ 8150479 w 16348919"/>
              <a:gd name="connsiteY5974" fmla="*/ 755467 h 10285413"/>
              <a:gd name="connsiteX5975" fmla="*/ 7301883 w 16348919"/>
              <a:gd name="connsiteY5975" fmla="*/ 755467 h 10285413"/>
              <a:gd name="connsiteX5976" fmla="*/ 7301883 w 16348919"/>
              <a:gd name="connsiteY5976" fmla="*/ 775203 h 10285413"/>
              <a:gd name="connsiteX5977" fmla="*/ 7321617 w 16348919"/>
              <a:gd name="connsiteY5977" fmla="*/ 775203 h 10285413"/>
              <a:gd name="connsiteX5978" fmla="*/ 7301883 w 16348919"/>
              <a:gd name="connsiteY5978" fmla="*/ 755467 h 10285413"/>
              <a:gd name="connsiteX5979" fmla="*/ 6670370 w 16348919"/>
              <a:gd name="connsiteY5979" fmla="*/ 755467 h 10285413"/>
              <a:gd name="connsiteX5980" fmla="*/ 6729574 w 16348919"/>
              <a:gd name="connsiteY5980" fmla="*/ 794937 h 10285413"/>
              <a:gd name="connsiteX5981" fmla="*/ 6729574 w 16348919"/>
              <a:gd name="connsiteY5981" fmla="*/ 775203 h 10285413"/>
              <a:gd name="connsiteX5982" fmla="*/ 5999386 w 16348919"/>
              <a:gd name="connsiteY5982" fmla="*/ 755467 h 10285413"/>
              <a:gd name="connsiteX5983" fmla="*/ 5999386 w 16348919"/>
              <a:gd name="connsiteY5983" fmla="*/ 775203 h 10285413"/>
              <a:gd name="connsiteX5984" fmla="*/ 6058590 w 16348919"/>
              <a:gd name="connsiteY5984" fmla="*/ 775203 h 10285413"/>
              <a:gd name="connsiteX5985" fmla="*/ 6019122 w 16348919"/>
              <a:gd name="connsiteY5985" fmla="*/ 755467 h 10285413"/>
              <a:gd name="connsiteX5986" fmla="*/ 5999386 w 16348919"/>
              <a:gd name="connsiteY5986" fmla="*/ 755467 h 10285413"/>
              <a:gd name="connsiteX5987" fmla="*/ 8071542 w 16348919"/>
              <a:gd name="connsiteY5987" fmla="*/ 735733 h 10285413"/>
              <a:gd name="connsiteX5988" fmla="*/ 8091275 w 16348919"/>
              <a:gd name="connsiteY5988" fmla="*/ 735733 h 10285413"/>
              <a:gd name="connsiteX5989" fmla="*/ 8071542 w 16348919"/>
              <a:gd name="connsiteY5989" fmla="*/ 755467 h 10285413"/>
              <a:gd name="connsiteX5990" fmla="*/ 5959918 w 16348919"/>
              <a:gd name="connsiteY5990" fmla="*/ 735733 h 10285413"/>
              <a:gd name="connsiteX5991" fmla="*/ 5959918 w 16348919"/>
              <a:gd name="connsiteY5991" fmla="*/ 755467 h 10285413"/>
              <a:gd name="connsiteX5992" fmla="*/ 5979653 w 16348919"/>
              <a:gd name="connsiteY5992" fmla="*/ 775203 h 10285413"/>
              <a:gd name="connsiteX5993" fmla="*/ 5979653 w 16348919"/>
              <a:gd name="connsiteY5993" fmla="*/ 755467 h 10285413"/>
              <a:gd name="connsiteX5994" fmla="*/ 5969784 w 16348919"/>
              <a:gd name="connsiteY5994" fmla="*/ 735733 h 10285413"/>
              <a:gd name="connsiteX5995" fmla="*/ 5959918 w 16348919"/>
              <a:gd name="connsiteY5995" fmla="*/ 735733 h 10285413"/>
              <a:gd name="connsiteX5996" fmla="*/ 12748694 w 16348919"/>
              <a:gd name="connsiteY5996" fmla="*/ 715997 h 10285413"/>
              <a:gd name="connsiteX5997" fmla="*/ 12827632 w 16348919"/>
              <a:gd name="connsiteY5997" fmla="*/ 735733 h 10285413"/>
              <a:gd name="connsiteX5998" fmla="*/ 12788164 w 16348919"/>
              <a:gd name="connsiteY5998" fmla="*/ 735733 h 10285413"/>
              <a:gd name="connsiteX5999" fmla="*/ 6216470 w 16348919"/>
              <a:gd name="connsiteY5999" fmla="*/ 715997 h 10285413"/>
              <a:gd name="connsiteX6000" fmla="*/ 6315143 w 16348919"/>
              <a:gd name="connsiteY6000" fmla="*/ 775203 h 10285413"/>
              <a:gd name="connsiteX6001" fmla="*/ 6275675 w 16348919"/>
              <a:gd name="connsiteY6001" fmla="*/ 735733 h 10285413"/>
              <a:gd name="connsiteX6002" fmla="*/ 6216470 w 16348919"/>
              <a:gd name="connsiteY6002" fmla="*/ 715997 h 10285413"/>
              <a:gd name="connsiteX6003" fmla="*/ 39468 w 16348919"/>
              <a:gd name="connsiteY6003" fmla="*/ 715997 h 10285413"/>
              <a:gd name="connsiteX6004" fmla="*/ 69074 w 16348919"/>
              <a:gd name="connsiteY6004" fmla="*/ 715997 h 10285413"/>
              <a:gd name="connsiteX6005" fmla="*/ 78938 w 16348919"/>
              <a:gd name="connsiteY6005" fmla="*/ 735733 h 10285413"/>
              <a:gd name="connsiteX6006" fmla="*/ 39468 w 16348919"/>
              <a:gd name="connsiteY6006" fmla="*/ 735733 h 10285413"/>
              <a:gd name="connsiteX6007" fmla="*/ 19735 w 16348919"/>
              <a:gd name="connsiteY6007" fmla="*/ 735733 h 10285413"/>
              <a:gd name="connsiteX6008" fmla="*/ 39468 w 16348919"/>
              <a:gd name="connsiteY6008" fmla="*/ 715997 h 10285413"/>
              <a:gd name="connsiteX6009" fmla="*/ 12906572 w 16348919"/>
              <a:gd name="connsiteY6009" fmla="*/ 696263 h 10285413"/>
              <a:gd name="connsiteX6010" fmla="*/ 12926306 w 16348919"/>
              <a:gd name="connsiteY6010" fmla="*/ 696263 h 10285413"/>
              <a:gd name="connsiteX6011" fmla="*/ 12965776 w 16348919"/>
              <a:gd name="connsiteY6011" fmla="*/ 715997 h 10285413"/>
              <a:gd name="connsiteX6012" fmla="*/ 12985512 w 16348919"/>
              <a:gd name="connsiteY6012" fmla="*/ 735733 h 10285413"/>
              <a:gd name="connsiteX6013" fmla="*/ 13005246 w 16348919"/>
              <a:gd name="connsiteY6013" fmla="*/ 755467 h 10285413"/>
              <a:gd name="connsiteX6014" fmla="*/ 12985512 w 16348919"/>
              <a:gd name="connsiteY6014" fmla="*/ 775203 h 10285413"/>
              <a:gd name="connsiteX6015" fmla="*/ 12955910 w 16348919"/>
              <a:gd name="connsiteY6015" fmla="*/ 794937 h 10285413"/>
              <a:gd name="connsiteX6016" fmla="*/ 12926306 w 16348919"/>
              <a:gd name="connsiteY6016" fmla="*/ 775203 h 10285413"/>
              <a:gd name="connsiteX6017" fmla="*/ 12906572 w 16348919"/>
              <a:gd name="connsiteY6017" fmla="*/ 755467 h 10285413"/>
              <a:gd name="connsiteX6018" fmla="*/ 12926306 w 16348919"/>
              <a:gd name="connsiteY6018" fmla="*/ 735733 h 10285413"/>
              <a:gd name="connsiteX6019" fmla="*/ 12926306 w 16348919"/>
              <a:gd name="connsiteY6019" fmla="*/ 715997 h 10285413"/>
              <a:gd name="connsiteX6020" fmla="*/ 12906572 w 16348919"/>
              <a:gd name="connsiteY6020" fmla="*/ 696263 h 10285413"/>
              <a:gd name="connsiteX6021" fmla="*/ 9038548 w 16348919"/>
              <a:gd name="connsiteY6021" fmla="*/ 696263 h 10285413"/>
              <a:gd name="connsiteX6022" fmla="*/ 9058283 w 16348919"/>
              <a:gd name="connsiteY6022" fmla="*/ 715997 h 10285413"/>
              <a:gd name="connsiteX6023" fmla="*/ 9078016 w 16348919"/>
              <a:gd name="connsiteY6023" fmla="*/ 715997 h 10285413"/>
              <a:gd name="connsiteX6024" fmla="*/ 9097752 w 16348919"/>
              <a:gd name="connsiteY6024" fmla="*/ 735733 h 10285413"/>
              <a:gd name="connsiteX6025" fmla="*/ 9166824 w 16348919"/>
              <a:gd name="connsiteY6025" fmla="*/ 725865 h 10285413"/>
              <a:gd name="connsiteX6026" fmla="*/ 9235897 w 16348919"/>
              <a:gd name="connsiteY6026" fmla="*/ 735733 h 10285413"/>
              <a:gd name="connsiteX6027" fmla="*/ 9265498 w 16348919"/>
              <a:gd name="connsiteY6027" fmla="*/ 735733 h 10285413"/>
              <a:gd name="connsiteX6028" fmla="*/ 9275367 w 16348919"/>
              <a:gd name="connsiteY6028" fmla="*/ 735733 h 10285413"/>
              <a:gd name="connsiteX6029" fmla="*/ 9275367 w 16348919"/>
              <a:gd name="connsiteY6029" fmla="*/ 755467 h 10285413"/>
              <a:gd name="connsiteX6030" fmla="*/ 9255630 w 16348919"/>
              <a:gd name="connsiteY6030" fmla="*/ 775203 h 10285413"/>
              <a:gd name="connsiteX6031" fmla="*/ 9216160 w 16348919"/>
              <a:gd name="connsiteY6031" fmla="*/ 794937 h 10285413"/>
              <a:gd name="connsiteX6032" fmla="*/ 9176693 w 16348919"/>
              <a:gd name="connsiteY6032" fmla="*/ 794937 h 10285413"/>
              <a:gd name="connsiteX6033" fmla="*/ 9137222 w 16348919"/>
              <a:gd name="connsiteY6033" fmla="*/ 775203 h 10285413"/>
              <a:gd name="connsiteX6034" fmla="*/ 9097752 w 16348919"/>
              <a:gd name="connsiteY6034" fmla="*/ 794937 h 10285413"/>
              <a:gd name="connsiteX6035" fmla="*/ 9117486 w 16348919"/>
              <a:gd name="connsiteY6035" fmla="*/ 814673 h 10285413"/>
              <a:gd name="connsiteX6036" fmla="*/ 9078016 w 16348919"/>
              <a:gd name="connsiteY6036" fmla="*/ 814673 h 10285413"/>
              <a:gd name="connsiteX6037" fmla="*/ 9068150 w 16348919"/>
              <a:gd name="connsiteY6037" fmla="*/ 785069 h 10285413"/>
              <a:gd name="connsiteX6038" fmla="*/ 9018812 w 16348919"/>
              <a:gd name="connsiteY6038" fmla="*/ 755467 h 10285413"/>
              <a:gd name="connsiteX6039" fmla="*/ 8801730 w 16348919"/>
              <a:gd name="connsiteY6039" fmla="*/ 715997 h 10285413"/>
              <a:gd name="connsiteX6040" fmla="*/ 8979342 w 16348919"/>
              <a:gd name="connsiteY6040" fmla="*/ 715997 h 10285413"/>
              <a:gd name="connsiteX6041" fmla="*/ 7637375 w 16348919"/>
              <a:gd name="connsiteY6041" fmla="*/ 696263 h 10285413"/>
              <a:gd name="connsiteX6042" fmla="*/ 7657109 w 16348919"/>
              <a:gd name="connsiteY6042" fmla="*/ 715997 h 10285413"/>
              <a:gd name="connsiteX6043" fmla="*/ 7716316 w 16348919"/>
              <a:gd name="connsiteY6043" fmla="*/ 715997 h 10285413"/>
              <a:gd name="connsiteX6044" fmla="*/ 7657109 w 16348919"/>
              <a:gd name="connsiteY6044" fmla="*/ 696263 h 10285413"/>
              <a:gd name="connsiteX6045" fmla="*/ 7065065 w 16348919"/>
              <a:gd name="connsiteY6045" fmla="*/ 696263 h 10285413"/>
              <a:gd name="connsiteX6046" fmla="*/ 7084799 w 16348919"/>
              <a:gd name="connsiteY6046" fmla="*/ 735733 h 10285413"/>
              <a:gd name="connsiteX6047" fmla="*/ 7084799 w 16348919"/>
              <a:gd name="connsiteY6047" fmla="*/ 755467 h 10285413"/>
              <a:gd name="connsiteX6048" fmla="*/ 7065065 w 16348919"/>
              <a:gd name="connsiteY6048" fmla="*/ 755467 h 10285413"/>
              <a:gd name="connsiteX6049" fmla="*/ 7074933 w 16348919"/>
              <a:gd name="connsiteY6049" fmla="*/ 765335 h 10285413"/>
              <a:gd name="connsiteX6050" fmla="*/ 7084799 w 16348919"/>
              <a:gd name="connsiteY6050" fmla="*/ 775203 h 10285413"/>
              <a:gd name="connsiteX6051" fmla="*/ 7065065 w 16348919"/>
              <a:gd name="connsiteY6051" fmla="*/ 814673 h 10285413"/>
              <a:gd name="connsiteX6052" fmla="*/ 7065065 w 16348919"/>
              <a:gd name="connsiteY6052" fmla="*/ 854141 h 10285413"/>
              <a:gd name="connsiteX6053" fmla="*/ 7124270 w 16348919"/>
              <a:gd name="connsiteY6053" fmla="*/ 854141 h 10285413"/>
              <a:gd name="connsiteX6054" fmla="*/ 7124270 w 16348919"/>
              <a:gd name="connsiteY6054" fmla="*/ 814673 h 10285413"/>
              <a:gd name="connsiteX6055" fmla="*/ 7163739 w 16348919"/>
              <a:gd name="connsiteY6055" fmla="*/ 814673 h 10285413"/>
              <a:gd name="connsiteX6056" fmla="*/ 7183473 w 16348919"/>
              <a:gd name="connsiteY6056" fmla="*/ 814673 h 10285413"/>
              <a:gd name="connsiteX6057" fmla="*/ 7203209 w 16348919"/>
              <a:gd name="connsiteY6057" fmla="*/ 814673 h 10285413"/>
              <a:gd name="connsiteX6058" fmla="*/ 7222943 w 16348919"/>
              <a:gd name="connsiteY6058" fmla="*/ 794937 h 10285413"/>
              <a:gd name="connsiteX6059" fmla="*/ 7183473 w 16348919"/>
              <a:gd name="connsiteY6059" fmla="*/ 755467 h 10285413"/>
              <a:gd name="connsiteX6060" fmla="*/ 7144005 w 16348919"/>
              <a:gd name="connsiteY6060" fmla="*/ 755467 h 10285413"/>
              <a:gd name="connsiteX6061" fmla="*/ 7124270 w 16348919"/>
              <a:gd name="connsiteY6061" fmla="*/ 735733 h 10285413"/>
              <a:gd name="connsiteX6062" fmla="*/ 7104535 w 16348919"/>
              <a:gd name="connsiteY6062" fmla="*/ 715997 h 10285413"/>
              <a:gd name="connsiteX6063" fmla="*/ 7084799 w 16348919"/>
              <a:gd name="connsiteY6063" fmla="*/ 715997 h 10285413"/>
              <a:gd name="connsiteX6064" fmla="*/ 7065065 w 16348919"/>
              <a:gd name="connsiteY6064" fmla="*/ 696263 h 10285413"/>
              <a:gd name="connsiteX6065" fmla="*/ 7005861 w 16348919"/>
              <a:gd name="connsiteY6065" fmla="*/ 696263 h 10285413"/>
              <a:gd name="connsiteX6066" fmla="*/ 7015727 w 16348919"/>
              <a:gd name="connsiteY6066" fmla="*/ 706131 h 10285413"/>
              <a:gd name="connsiteX6067" fmla="*/ 7025595 w 16348919"/>
              <a:gd name="connsiteY6067" fmla="*/ 715997 h 10285413"/>
              <a:gd name="connsiteX6068" fmla="*/ 7045331 w 16348919"/>
              <a:gd name="connsiteY6068" fmla="*/ 696263 h 10285413"/>
              <a:gd name="connsiteX6069" fmla="*/ 217082 w 16348919"/>
              <a:gd name="connsiteY6069" fmla="*/ 696263 h 10285413"/>
              <a:gd name="connsiteX6070" fmla="*/ 236817 w 16348919"/>
              <a:gd name="connsiteY6070" fmla="*/ 735733 h 10285413"/>
              <a:gd name="connsiteX6071" fmla="*/ 236817 w 16348919"/>
              <a:gd name="connsiteY6071" fmla="*/ 696263 h 10285413"/>
              <a:gd name="connsiteX6072" fmla="*/ 8959608 w 16348919"/>
              <a:gd name="connsiteY6072" fmla="*/ 676529 h 10285413"/>
              <a:gd name="connsiteX6073" fmla="*/ 8979342 w 16348919"/>
              <a:gd name="connsiteY6073" fmla="*/ 676529 h 10285413"/>
              <a:gd name="connsiteX6074" fmla="*/ 8979342 w 16348919"/>
              <a:gd name="connsiteY6074" fmla="*/ 696263 h 10285413"/>
              <a:gd name="connsiteX6075" fmla="*/ 8426768 w 16348919"/>
              <a:gd name="connsiteY6075" fmla="*/ 676529 h 10285413"/>
              <a:gd name="connsiteX6076" fmla="*/ 8505708 w 16348919"/>
              <a:gd name="connsiteY6076" fmla="*/ 735733 h 10285413"/>
              <a:gd name="connsiteX6077" fmla="*/ 8466238 w 16348919"/>
              <a:gd name="connsiteY6077" fmla="*/ 715997 h 10285413"/>
              <a:gd name="connsiteX6078" fmla="*/ 8426768 w 16348919"/>
              <a:gd name="connsiteY6078" fmla="*/ 706131 h 10285413"/>
              <a:gd name="connsiteX6079" fmla="*/ 8407035 w 16348919"/>
              <a:gd name="connsiteY6079" fmla="*/ 696263 h 10285413"/>
              <a:gd name="connsiteX6080" fmla="*/ 8367564 w 16348919"/>
              <a:gd name="connsiteY6080" fmla="*/ 676529 h 10285413"/>
              <a:gd name="connsiteX6081" fmla="*/ 8387297 w 16348919"/>
              <a:gd name="connsiteY6081" fmla="*/ 696263 h 10285413"/>
              <a:gd name="connsiteX6082" fmla="*/ 8367564 w 16348919"/>
              <a:gd name="connsiteY6082" fmla="*/ 696263 h 10285413"/>
              <a:gd name="connsiteX6083" fmla="*/ 7834723 w 16348919"/>
              <a:gd name="connsiteY6083" fmla="*/ 656793 h 10285413"/>
              <a:gd name="connsiteX6084" fmla="*/ 7874194 w 16348919"/>
              <a:gd name="connsiteY6084" fmla="*/ 676529 h 10285413"/>
              <a:gd name="connsiteX6085" fmla="*/ 7893927 w 16348919"/>
              <a:gd name="connsiteY6085" fmla="*/ 696263 h 10285413"/>
              <a:gd name="connsiteX6086" fmla="*/ 7884059 w 16348919"/>
              <a:gd name="connsiteY6086" fmla="*/ 696263 h 10285413"/>
              <a:gd name="connsiteX6087" fmla="*/ 7854457 w 16348919"/>
              <a:gd name="connsiteY6087" fmla="*/ 696263 h 10285413"/>
              <a:gd name="connsiteX6088" fmla="*/ 7834723 w 16348919"/>
              <a:gd name="connsiteY6088" fmla="*/ 656793 h 10285413"/>
              <a:gd name="connsiteX6089" fmla="*/ 7025595 w 16348919"/>
              <a:gd name="connsiteY6089" fmla="*/ 656793 h 10285413"/>
              <a:gd name="connsiteX6090" fmla="*/ 7045331 w 16348919"/>
              <a:gd name="connsiteY6090" fmla="*/ 676529 h 10285413"/>
              <a:gd name="connsiteX6091" fmla="*/ 7045331 w 16348919"/>
              <a:gd name="connsiteY6091" fmla="*/ 656793 h 10285413"/>
              <a:gd name="connsiteX6092" fmla="*/ 7025595 w 16348919"/>
              <a:gd name="connsiteY6092" fmla="*/ 656793 h 10285413"/>
              <a:gd name="connsiteX6093" fmla="*/ 6058590 w 16348919"/>
              <a:gd name="connsiteY6093" fmla="*/ 656793 h 10285413"/>
              <a:gd name="connsiteX6094" fmla="*/ 6098060 w 16348919"/>
              <a:gd name="connsiteY6094" fmla="*/ 696263 h 10285413"/>
              <a:gd name="connsiteX6095" fmla="*/ 6196734 w 16348919"/>
              <a:gd name="connsiteY6095" fmla="*/ 715997 h 10285413"/>
              <a:gd name="connsiteX6096" fmla="*/ 6177001 w 16348919"/>
              <a:gd name="connsiteY6096" fmla="*/ 696263 h 10285413"/>
              <a:gd name="connsiteX6097" fmla="*/ 6127662 w 16348919"/>
              <a:gd name="connsiteY6097" fmla="*/ 676529 h 10285413"/>
              <a:gd name="connsiteX6098" fmla="*/ 6058590 w 16348919"/>
              <a:gd name="connsiteY6098" fmla="*/ 656793 h 10285413"/>
              <a:gd name="connsiteX6099" fmla="*/ 5782305 w 16348919"/>
              <a:gd name="connsiteY6099" fmla="*/ 656793 h 10285413"/>
              <a:gd name="connsiteX6100" fmla="*/ 5782305 w 16348919"/>
              <a:gd name="connsiteY6100" fmla="*/ 676529 h 10285413"/>
              <a:gd name="connsiteX6101" fmla="*/ 5782305 w 16348919"/>
              <a:gd name="connsiteY6101" fmla="*/ 696263 h 10285413"/>
              <a:gd name="connsiteX6102" fmla="*/ 5802038 w 16348919"/>
              <a:gd name="connsiteY6102" fmla="*/ 676529 h 10285413"/>
              <a:gd name="connsiteX6103" fmla="*/ 5782305 w 16348919"/>
              <a:gd name="connsiteY6103" fmla="*/ 656793 h 10285413"/>
              <a:gd name="connsiteX6104" fmla="*/ 157879 w 16348919"/>
              <a:gd name="connsiteY6104" fmla="*/ 656793 h 10285413"/>
              <a:gd name="connsiteX6105" fmla="*/ 148011 w 16348919"/>
              <a:gd name="connsiteY6105" fmla="*/ 696263 h 10285413"/>
              <a:gd name="connsiteX6106" fmla="*/ 118409 w 16348919"/>
              <a:gd name="connsiteY6106" fmla="*/ 735733 h 10285413"/>
              <a:gd name="connsiteX6107" fmla="*/ 98674 w 16348919"/>
              <a:gd name="connsiteY6107" fmla="*/ 794937 h 10285413"/>
              <a:gd name="connsiteX6108" fmla="*/ 118409 w 16348919"/>
              <a:gd name="connsiteY6108" fmla="*/ 794937 h 10285413"/>
              <a:gd name="connsiteX6109" fmla="*/ 197350 w 16348919"/>
              <a:gd name="connsiteY6109" fmla="*/ 775203 h 10285413"/>
              <a:gd name="connsiteX6110" fmla="*/ 217082 w 16348919"/>
              <a:gd name="connsiteY6110" fmla="*/ 755467 h 10285413"/>
              <a:gd name="connsiteX6111" fmla="*/ 197350 w 16348919"/>
              <a:gd name="connsiteY6111" fmla="*/ 755467 h 10285413"/>
              <a:gd name="connsiteX6112" fmla="*/ 177612 w 16348919"/>
              <a:gd name="connsiteY6112" fmla="*/ 745601 h 10285413"/>
              <a:gd name="connsiteX6113" fmla="*/ 177612 w 16348919"/>
              <a:gd name="connsiteY6113" fmla="*/ 715997 h 10285413"/>
              <a:gd name="connsiteX6114" fmla="*/ 177612 w 16348919"/>
              <a:gd name="connsiteY6114" fmla="*/ 696263 h 10285413"/>
              <a:gd name="connsiteX6115" fmla="*/ 177612 w 16348919"/>
              <a:gd name="connsiteY6115" fmla="*/ 676529 h 10285413"/>
              <a:gd name="connsiteX6116" fmla="*/ 8604382 w 16348919"/>
              <a:gd name="connsiteY6116" fmla="*/ 637059 h 10285413"/>
              <a:gd name="connsiteX6117" fmla="*/ 8604382 w 16348919"/>
              <a:gd name="connsiteY6117" fmla="*/ 656793 h 10285413"/>
              <a:gd name="connsiteX6118" fmla="*/ 8604382 w 16348919"/>
              <a:gd name="connsiteY6118" fmla="*/ 666661 h 10285413"/>
              <a:gd name="connsiteX6119" fmla="*/ 8594514 w 16348919"/>
              <a:gd name="connsiteY6119" fmla="*/ 676529 h 10285413"/>
              <a:gd name="connsiteX6120" fmla="*/ 8584646 w 16348919"/>
              <a:gd name="connsiteY6120" fmla="*/ 656793 h 10285413"/>
              <a:gd name="connsiteX6121" fmla="*/ 8604382 w 16348919"/>
              <a:gd name="connsiteY6121" fmla="*/ 637059 h 10285413"/>
              <a:gd name="connsiteX6122" fmla="*/ 8564912 w 16348919"/>
              <a:gd name="connsiteY6122" fmla="*/ 637059 h 10285413"/>
              <a:gd name="connsiteX6123" fmla="*/ 8584646 w 16348919"/>
              <a:gd name="connsiteY6123" fmla="*/ 656793 h 10285413"/>
              <a:gd name="connsiteX6124" fmla="*/ 8564912 w 16348919"/>
              <a:gd name="connsiteY6124" fmla="*/ 656793 h 10285413"/>
              <a:gd name="connsiteX6125" fmla="*/ 8545176 w 16348919"/>
              <a:gd name="connsiteY6125" fmla="*/ 656793 h 10285413"/>
              <a:gd name="connsiteX6126" fmla="*/ 8564912 w 16348919"/>
              <a:gd name="connsiteY6126" fmla="*/ 637059 h 10285413"/>
              <a:gd name="connsiteX6127" fmla="*/ 8150479 w 16348919"/>
              <a:gd name="connsiteY6127" fmla="*/ 637059 h 10285413"/>
              <a:gd name="connsiteX6128" fmla="*/ 8229420 w 16348919"/>
              <a:gd name="connsiteY6128" fmla="*/ 637059 h 10285413"/>
              <a:gd name="connsiteX6129" fmla="*/ 8249153 w 16348919"/>
              <a:gd name="connsiteY6129" fmla="*/ 656793 h 10285413"/>
              <a:gd name="connsiteX6130" fmla="*/ 8189949 w 16348919"/>
              <a:gd name="connsiteY6130" fmla="*/ 646927 h 10285413"/>
              <a:gd name="connsiteX6131" fmla="*/ 8150479 w 16348919"/>
              <a:gd name="connsiteY6131" fmla="*/ 637059 h 10285413"/>
              <a:gd name="connsiteX6132" fmla="*/ 7104535 w 16348919"/>
              <a:gd name="connsiteY6132" fmla="*/ 637059 h 10285413"/>
              <a:gd name="connsiteX6133" fmla="*/ 7084799 w 16348919"/>
              <a:gd name="connsiteY6133" fmla="*/ 666661 h 10285413"/>
              <a:gd name="connsiteX6134" fmla="*/ 7114401 w 16348919"/>
              <a:gd name="connsiteY6134" fmla="*/ 696263 h 10285413"/>
              <a:gd name="connsiteX6135" fmla="*/ 7163739 w 16348919"/>
              <a:gd name="connsiteY6135" fmla="*/ 715997 h 10285413"/>
              <a:gd name="connsiteX6136" fmla="*/ 7183473 w 16348919"/>
              <a:gd name="connsiteY6136" fmla="*/ 735733 h 10285413"/>
              <a:gd name="connsiteX6137" fmla="*/ 7183473 w 16348919"/>
              <a:gd name="connsiteY6137" fmla="*/ 715997 h 10285413"/>
              <a:gd name="connsiteX6138" fmla="*/ 7163739 w 16348919"/>
              <a:gd name="connsiteY6138" fmla="*/ 676529 h 10285413"/>
              <a:gd name="connsiteX6139" fmla="*/ 7104535 w 16348919"/>
              <a:gd name="connsiteY6139" fmla="*/ 637059 h 10285413"/>
              <a:gd name="connsiteX6140" fmla="*/ 188714 w 16348919"/>
              <a:gd name="connsiteY6140" fmla="*/ 625342 h 10285413"/>
              <a:gd name="connsiteX6141" fmla="*/ 177612 w 16348919"/>
              <a:gd name="connsiteY6141" fmla="*/ 656793 h 10285413"/>
              <a:gd name="connsiteX6142" fmla="*/ 187480 w 16348919"/>
              <a:gd name="connsiteY6142" fmla="*/ 676529 h 10285413"/>
              <a:gd name="connsiteX6143" fmla="*/ 217082 w 16348919"/>
              <a:gd name="connsiteY6143" fmla="*/ 656793 h 10285413"/>
              <a:gd name="connsiteX6144" fmla="*/ 197350 w 16348919"/>
              <a:gd name="connsiteY6144" fmla="*/ 627191 h 10285413"/>
              <a:gd name="connsiteX6145" fmla="*/ 188714 w 16348919"/>
              <a:gd name="connsiteY6145" fmla="*/ 625342 h 10285413"/>
              <a:gd name="connsiteX6146" fmla="*/ 6001853 w 16348919"/>
              <a:gd name="connsiteY6146" fmla="*/ 622258 h 10285413"/>
              <a:gd name="connsiteX6147" fmla="*/ 6009255 w 16348919"/>
              <a:gd name="connsiteY6147" fmla="*/ 627191 h 10285413"/>
              <a:gd name="connsiteX6148" fmla="*/ 6019122 w 16348919"/>
              <a:gd name="connsiteY6148" fmla="*/ 637059 h 10285413"/>
              <a:gd name="connsiteX6149" fmla="*/ 5999386 w 16348919"/>
              <a:gd name="connsiteY6149" fmla="*/ 627191 h 10285413"/>
              <a:gd name="connsiteX6150" fmla="*/ 6001853 w 16348919"/>
              <a:gd name="connsiteY6150" fmla="*/ 622258 h 10285413"/>
              <a:gd name="connsiteX6151" fmla="*/ 6769045 w 16348919"/>
              <a:gd name="connsiteY6151" fmla="*/ 617323 h 10285413"/>
              <a:gd name="connsiteX6152" fmla="*/ 6769045 w 16348919"/>
              <a:gd name="connsiteY6152" fmla="*/ 637059 h 10285413"/>
              <a:gd name="connsiteX6153" fmla="*/ 6749308 w 16348919"/>
              <a:gd name="connsiteY6153" fmla="*/ 656793 h 10285413"/>
              <a:gd name="connsiteX6154" fmla="*/ 6709839 w 16348919"/>
              <a:gd name="connsiteY6154" fmla="*/ 656793 h 10285413"/>
              <a:gd name="connsiteX6155" fmla="*/ 6729574 w 16348919"/>
              <a:gd name="connsiteY6155" fmla="*/ 676529 h 10285413"/>
              <a:gd name="connsiteX6156" fmla="*/ 6749308 w 16348919"/>
              <a:gd name="connsiteY6156" fmla="*/ 696263 h 10285413"/>
              <a:gd name="connsiteX6157" fmla="*/ 6808513 w 16348919"/>
              <a:gd name="connsiteY6157" fmla="*/ 715997 h 10285413"/>
              <a:gd name="connsiteX6158" fmla="*/ 6847981 w 16348919"/>
              <a:gd name="connsiteY6158" fmla="*/ 755467 h 10285413"/>
              <a:gd name="connsiteX6159" fmla="*/ 6867718 w 16348919"/>
              <a:gd name="connsiteY6159" fmla="*/ 755467 h 10285413"/>
              <a:gd name="connsiteX6160" fmla="*/ 6907187 w 16348919"/>
              <a:gd name="connsiteY6160" fmla="*/ 755467 h 10285413"/>
              <a:gd name="connsiteX6161" fmla="*/ 6926921 w 16348919"/>
              <a:gd name="connsiteY6161" fmla="*/ 775203 h 10285413"/>
              <a:gd name="connsiteX6162" fmla="*/ 6946655 w 16348919"/>
              <a:gd name="connsiteY6162" fmla="*/ 775203 h 10285413"/>
              <a:gd name="connsiteX6163" fmla="*/ 6986125 w 16348919"/>
              <a:gd name="connsiteY6163" fmla="*/ 785069 h 10285413"/>
              <a:gd name="connsiteX6164" fmla="*/ 7005861 w 16348919"/>
              <a:gd name="connsiteY6164" fmla="*/ 794937 h 10285413"/>
              <a:gd name="connsiteX6165" fmla="*/ 6995994 w 16348919"/>
              <a:gd name="connsiteY6165" fmla="*/ 765335 h 10285413"/>
              <a:gd name="connsiteX6166" fmla="*/ 6946655 w 16348919"/>
              <a:gd name="connsiteY6166" fmla="*/ 755467 h 10285413"/>
              <a:gd name="connsiteX6167" fmla="*/ 6926921 w 16348919"/>
              <a:gd name="connsiteY6167" fmla="*/ 735733 h 10285413"/>
              <a:gd name="connsiteX6168" fmla="*/ 6847981 w 16348919"/>
              <a:gd name="connsiteY6168" fmla="*/ 656793 h 10285413"/>
              <a:gd name="connsiteX6169" fmla="*/ 6828247 w 16348919"/>
              <a:gd name="connsiteY6169" fmla="*/ 676529 h 10285413"/>
              <a:gd name="connsiteX6170" fmla="*/ 6788779 w 16348919"/>
              <a:gd name="connsiteY6170" fmla="*/ 656793 h 10285413"/>
              <a:gd name="connsiteX6171" fmla="*/ 6769045 w 16348919"/>
              <a:gd name="connsiteY6171" fmla="*/ 617323 h 10285413"/>
              <a:gd name="connsiteX6172" fmla="*/ 5940182 w 16348919"/>
              <a:gd name="connsiteY6172" fmla="*/ 617323 h 10285413"/>
              <a:gd name="connsiteX6173" fmla="*/ 5940182 w 16348919"/>
              <a:gd name="connsiteY6173" fmla="*/ 656793 h 10285413"/>
              <a:gd name="connsiteX6174" fmla="*/ 5959918 w 16348919"/>
              <a:gd name="connsiteY6174" fmla="*/ 696263 h 10285413"/>
              <a:gd name="connsiteX6175" fmla="*/ 5940182 w 16348919"/>
              <a:gd name="connsiteY6175" fmla="*/ 696263 h 10285413"/>
              <a:gd name="connsiteX6176" fmla="*/ 5920449 w 16348919"/>
              <a:gd name="connsiteY6176" fmla="*/ 686395 h 10285413"/>
              <a:gd name="connsiteX6177" fmla="*/ 5920449 w 16348919"/>
              <a:gd name="connsiteY6177" fmla="*/ 656793 h 10285413"/>
              <a:gd name="connsiteX6178" fmla="*/ 355226 w 16348919"/>
              <a:gd name="connsiteY6178" fmla="*/ 617323 h 10285413"/>
              <a:gd name="connsiteX6179" fmla="*/ 355226 w 16348919"/>
              <a:gd name="connsiteY6179" fmla="*/ 637059 h 10285413"/>
              <a:gd name="connsiteX6180" fmla="*/ 374961 w 16348919"/>
              <a:gd name="connsiteY6180" fmla="*/ 637059 h 10285413"/>
              <a:gd name="connsiteX6181" fmla="*/ 8032072 w 16348919"/>
              <a:gd name="connsiteY6181" fmla="*/ 597589 h 10285413"/>
              <a:gd name="connsiteX6182" fmla="*/ 8111009 w 16348919"/>
              <a:gd name="connsiteY6182" fmla="*/ 617323 h 10285413"/>
              <a:gd name="connsiteX6183" fmla="*/ 8111009 w 16348919"/>
              <a:gd name="connsiteY6183" fmla="*/ 637059 h 10285413"/>
              <a:gd name="connsiteX6184" fmla="*/ 8051805 w 16348919"/>
              <a:gd name="connsiteY6184" fmla="*/ 617323 h 10285413"/>
              <a:gd name="connsiteX6185" fmla="*/ 6944191 w 16348919"/>
              <a:gd name="connsiteY6185" fmla="*/ 582790 h 10285413"/>
              <a:gd name="connsiteX6186" fmla="*/ 6936789 w 16348919"/>
              <a:gd name="connsiteY6186" fmla="*/ 587721 h 10285413"/>
              <a:gd name="connsiteX6187" fmla="*/ 6926921 w 16348919"/>
              <a:gd name="connsiteY6187" fmla="*/ 597589 h 10285413"/>
              <a:gd name="connsiteX6188" fmla="*/ 6966392 w 16348919"/>
              <a:gd name="connsiteY6188" fmla="*/ 597589 h 10285413"/>
              <a:gd name="connsiteX6189" fmla="*/ 6946655 w 16348919"/>
              <a:gd name="connsiteY6189" fmla="*/ 587721 h 10285413"/>
              <a:gd name="connsiteX6190" fmla="*/ 6944191 w 16348919"/>
              <a:gd name="connsiteY6190" fmla="*/ 582790 h 10285413"/>
              <a:gd name="connsiteX6191" fmla="*/ 107307 w 16348919"/>
              <a:gd name="connsiteY6191" fmla="*/ 571686 h 10285413"/>
              <a:gd name="connsiteX6192" fmla="*/ 98674 w 16348919"/>
              <a:gd name="connsiteY6192" fmla="*/ 577855 h 10285413"/>
              <a:gd name="connsiteX6193" fmla="*/ 98674 w 16348919"/>
              <a:gd name="connsiteY6193" fmla="*/ 597589 h 10285413"/>
              <a:gd name="connsiteX6194" fmla="*/ 118409 w 16348919"/>
              <a:gd name="connsiteY6194" fmla="*/ 597589 h 10285413"/>
              <a:gd name="connsiteX6195" fmla="*/ 107307 w 16348919"/>
              <a:gd name="connsiteY6195" fmla="*/ 571686 h 10285413"/>
              <a:gd name="connsiteX6196" fmla="*/ 7854457 w 16348919"/>
              <a:gd name="connsiteY6196" fmla="*/ 558119 h 10285413"/>
              <a:gd name="connsiteX6197" fmla="*/ 7874194 w 16348919"/>
              <a:gd name="connsiteY6197" fmla="*/ 558119 h 10285413"/>
              <a:gd name="connsiteX6198" fmla="*/ 7874194 w 16348919"/>
              <a:gd name="connsiteY6198" fmla="*/ 577855 h 10285413"/>
              <a:gd name="connsiteX6199" fmla="*/ 7854457 w 16348919"/>
              <a:gd name="connsiteY6199" fmla="*/ 558119 h 10285413"/>
              <a:gd name="connsiteX6200" fmla="*/ 7262414 w 16348919"/>
              <a:gd name="connsiteY6200" fmla="*/ 558119 h 10285413"/>
              <a:gd name="connsiteX6201" fmla="*/ 7262414 w 16348919"/>
              <a:gd name="connsiteY6201" fmla="*/ 577855 h 10285413"/>
              <a:gd name="connsiteX6202" fmla="*/ 7262414 w 16348919"/>
              <a:gd name="connsiteY6202" fmla="*/ 558119 h 10285413"/>
              <a:gd name="connsiteX6203" fmla="*/ 7336421 w 16348919"/>
              <a:gd name="connsiteY6203" fmla="*/ 548253 h 10285413"/>
              <a:gd name="connsiteX6204" fmla="*/ 7361087 w 16348919"/>
              <a:gd name="connsiteY6204" fmla="*/ 558119 h 10285413"/>
              <a:gd name="connsiteX6205" fmla="*/ 7420291 w 16348919"/>
              <a:gd name="connsiteY6205" fmla="*/ 617323 h 10285413"/>
              <a:gd name="connsiteX6206" fmla="*/ 7380822 w 16348919"/>
              <a:gd name="connsiteY6206" fmla="*/ 617323 h 10285413"/>
              <a:gd name="connsiteX6207" fmla="*/ 7341353 w 16348919"/>
              <a:gd name="connsiteY6207" fmla="*/ 597589 h 10285413"/>
              <a:gd name="connsiteX6208" fmla="*/ 7301883 w 16348919"/>
              <a:gd name="connsiteY6208" fmla="*/ 597589 h 10285413"/>
              <a:gd name="connsiteX6209" fmla="*/ 7301883 w 16348919"/>
              <a:gd name="connsiteY6209" fmla="*/ 558119 h 10285413"/>
              <a:gd name="connsiteX6210" fmla="*/ 7336421 w 16348919"/>
              <a:gd name="connsiteY6210" fmla="*/ 548253 h 10285413"/>
              <a:gd name="connsiteX6211" fmla="*/ 212150 w 16348919"/>
              <a:gd name="connsiteY6211" fmla="*/ 548253 h 10285413"/>
              <a:gd name="connsiteX6212" fmla="*/ 197350 w 16348919"/>
              <a:gd name="connsiteY6212" fmla="*/ 558119 h 10285413"/>
              <a:gd name="connsiteX6213" fmla="*/ 207214 w 16348919"/>
              <a:gd name="connsiteY6213" fmla="*/ 577855 h 10285413"/>
              <a:gd name="connsiteX6214" fmla="*/ 226951 w 16348919"/>
              <a:gd name="connsiteY6214" fmla="*/ 567987 h 10285413"/>
              <a:gd name="connsiteX6215" fmla="*/ 236817 w 16348919"/>
              <a:gd name="connsiteY6215" fmla="*/ 558119 h 10285413"/>
              <a:gd name="connsiteX6216" fmla="*/ 217082 w 16348919"/>
              <a:gd name="connsiteY6216" fmla="*/ 558119 h 10285413"/>
              <a:gd name="connsiteX6217" fmla="*/ 212150 w 16348919"/>
              <a:gd name="connsiteY6217" fmla="*/ 548253 h 10285413"/>
              <a:gd name="connsiteX6218" fmla="*/ 5624427 w 16348919"/>
              <a:gd name="connsiteY6218" fmla="*/ 538385 h 10285413"/>
              <a:gd name="connsiteX6219" fmla="*/ 5614558 w 16348919"/>
              <a:gd name="connsiteY6219" fmla="*/ 548253 h 10285413"/>
              <a:gd name="connsiteX6220" fmla="*/ 5624427 w 16348919"/>
              <a:gd name="connsiteY6220" fmla="*/ 567987 h 10285413"/>
              <a:gd name="connsiteX6221" fmla="*/ 5624427 w 16348919"/>
              <a:gd name="connsiteY6221" fmla="*/ 587721 h 10285413"/>
              <a:gd name="connsiteX6222" fmla="*/ 5624427 w 16348919"/>
              <a:gd name="connsiteY6222" fmla="*/ 607457 h 10285413"/>
              <a:gd name="connsiteX6223" fmla="*/ 5624427 w 16348919"/>
              <a:gd name="connsiteY6223" fmla="*/ 637059 h 10285413"/>
              <a:gd name="connsiteX6224" fmla="*/ 5663894 w 16348919"/>
              <a:gd name="connsiteY6224" fmla="*/ 646927 h 10285413"/>
              <a:gd name="connsiteX6225" fmla="*/ 5683630 w 16348919"/>
              <a:gd name="connsiteY6225" fmla="*/ 617323 h 10285413"/>
              <a:gd name="connsiteX6226" fmla="*/ 5644159 w 16348919"/>
              <a:gd name="connsiteY6226" fmla="*/ 558119 h 10285413"/>
              <a:gd name="connsiteX6227" fmla="*/ 5624427 w 16348919"/>
              <a:gd name="connsiteY6227" fmla="*/ 538385 h 10285413"/>
              <a:gd name="connsiteX6228" fmla="*/ 5269198 w 16348919"/>
              <a:gd name="connsiteY6228" fmla="*/ 538385 h 10285413"/>
              <a:gd name="connsiteX6229" fmla="*/ 5288934 w 16348919"/>
              <a:gd name="connsiteY6229" fmla="*/ 538385 h 10285413"/>
              <a:gd name="connsiteX6230" fmla="*/ 5269198 w 16348919"/>
              <a:gd name="connsiteY6230" fmla="*/ 558119 h 10285413"/>
              <a:gd name="connsiteX6231" fmla="*/ 6473022 w 16348919"/>
              <a:gd name="connsiteY6231" fmla="*/ 518648 h 10285413"/>
              <a:gd name="connsiteX6232" fmla="*/ 6512491 w 16348919"/>
              <a:gd name="connsiteY6232" fmla="*/ 518648 h 10285413"/>
              <a:gd name="connsiteX6233" fmla="*/ 6492755 w 16348919"/>
              <a:gd name="connsiteY6233" fmla="*/ 538385 h 10285413"/>
              <a:gd name="connsiteX6234" fmla="*/ 5032380 w 16348919"/>
              <a:gd name="connsiteY6234" fmla="*/ 518648 h 10285413"/>
              <a:gd name="connsiteX6235" fmla="*/ 5091586 w 16348919"/>
              <a:gd name="connsiteY6235" fmla="*/ 558119 h 10285413"/>
              <a:gd name="connsiteX6236" fmla="*/ 5091586 w 16348919"/>
              <a:gd name="connsiteY6236" fmla="*/ 538385 h 10285413"/>
              <a:gd name="connsiteX6237" fmla="*/ 5032380 w 16348919"/>
              <a:gd name="connsiteY6237" fmla="*/ 518648 h 10285413"/>
              <a:gd name="connsiteX6238" fmla="*/ 135676 w 16348919"/>
              <a:gd name="connsiteY6238" fmla="*/ 492749 h 10285413"/>
              <a:gd name="connsiteX6239" fmla="*/ 118409 w 16348919"/>
              <a:gd name="connsiteY6239" fmla="*/ 498915 h 10285413"/>
              <a:gd name="connsiteX6240" fmla="*/ 118409 w 16348919"/>
              <a:gd name="connsiteY6240" fmla="*/ 528517 h 10285413"/>
              <a:gd name="connsiteX6241" fmla="*/ 98674 w 16348919"/>
              <a:gd name="connsiteY6241" fmla="*/ 558119 h 10285413"/>
              <a:gd name="connsiteX6242" fmla="*/ 138145 w 16348919"/>
              <a:gd name="connsiteY6242" fmla="*/ 558119 h 10285413"/>
              <a:gd name="connsiteX6243" fmla="*/ 157879 w 16348919"/>
              <a:gd name="connsiteY6243" fmla="*/ 558119 h 10285413"/>
              <a:gd name="connsiteX6244" fmla="*/ 157879 w 16348919"/>
              <a:gd name="connsiteY6244" fmla="*/ 538385 h 10285413"/>
              <a:gd name="connsiteX6245" fmla="*/ 177612 w 16348919"/>
              <a:gd name="connsiteY6245" fmla="*/ 518648 h 10285413"/>
              <a:gd name="connsiteX6246" fmla="*/ 157879 w 16348919"/>
              <a:gd name="connsiteY6246" fmla="*/ 518648 h 10285413"/>
              <a:gd name="connsiteX6247" fmla="*/ 135676 w 16348919"/>
              <a:gd name="connsiteY6247" fmla="*/ 492749 h 10285413"/>
              <a:gd name="connsiteX6248" fmla="*/ 6403951 w 16348919"/>
              <a:gd name="connsiteY6248" fmla="*/ 489047 h 10285413"/>
              <a:gd name="connsiteX6249" fmla="*/ 6433553 w 16348919"/>
              <a:gd name="connsiteY6249" fmla="*/ 498915 h 10285413"/>
              <a:gd name="connsiteX6250" fmla="*/ 6453286 w 16348919"/>
              <a:gd name="connsiteY6250" fmla="*/ 508783 h 10285413"/>
              <a:gd name="connsiteX6251" fmla="*/ 6433553 w 16348919"/>
              <a:gd name="connsiteY6251" fmla="*/ 518648 h 10285413"/>
              <a:gd name="connsiteX6252" fmla="*/ 6394083 w 16348919"/>
              <a:gd name="connsiteY6252" fmla="*/ 498915 h 10285413"/>
              <a:gd name="connsiteX6253" fmla="*/ 6403951 w 16348919"/>
              <a:gd name="connsiteY6253" fmla="*/ 489047 h 10285413"/>
              <a:gd name="connsiteX6254" fmla="*/ 217082 w 16348919"/>
              <a:gd name="connsiteY6254" fmla="*/ 489047 h 10285413"/>
              <a:gd name="connsiteX6255" fmla="*/ 197350 w 16348919"/>
              <a:gd name="connsiteY6255" fmla="*/ 498915 h 10285413"/>
              <a:gd name="connsiteX6256" fmla="*/ 197350 w 16348919"/>
              <a:gd name="connsiteY6256" fmla="*/ 538385 h 10285413"/>
              <a:gd name="connsiteX6257" fmla="*/ 236817 w 16348919"/>
              <a:gd name="connsiteY6257" fmla="*/ 518648 h 10285413"/>
              <a:gd name="connsiteX6258" fmla="*/ 236817 w 16348919"/>
              <a:gd name="connsiteY6258" fmla="*/ 498915 h 10285413"/>
              <a:gd name="connsiteX6259" fmla="*/ 217082 w 16348919"/>
              <a:gd name="connsiteY6259" fmla="*/ 489047 h 10285413"/>
              <a:gd name="connsiteX6260" fmla="*/ 7617642 w 16348919"/>
              <a:gd name="connsiteY6260" fmla="*/ 479181 h 10285413"/>
              <a:gd name="connsiteX6261" fmla="*/ 7617642 w 16348919"/>
              <a:gd name="connsiteY6261" fmla="*/ 498915 h 10285413"/>
              <a:gd name="connsiteX6262" fmla="*/ 7607773 w 16348919"/>
              <a:gd name="connsiteY6262" fmla="*/ 489047 h 10285413"/>
              <a:gd name="connsiteX6263" fmla="*/ 7617642 w 16348919"/>
              <a:gd name="connsiteY6263" fmla="*/ 479181 h 10285413"/>
              <a:gd name="connsiteX6264" fmla="*/ 5540554 w 16348919"/>
              <a:gd name="connsiteY6264" fmla="*/ 469313 h 10285413"/>
              <a:gd name="connsiteX6265" fmla="*/ 5525750 w 16348919"/>
              <a:gd name="connsiteY6265" fmla="*/ 479181 h 10285413"/>
              <a:gd name="connsiteX6266" fmla="*/ 5624427 w 16348919"/>
              <a:gd name="connsiteY6266" fmla="*/ 518648 h 10285413"/>
              <a:gd name="connsiteX6267" fmla="*/ 5663894 w 16348919"/>
              <a:gd name="connsiteY6267" fmla="*/ 518648 h 10285413"/>
              <a:gd name="connsiteX6268" fmla="*/ 5663894 w 16348919"/>
              <a:gd name="connsiteY6268" fmla="*/ 528517 h 10285413"/>
              <a:gd name="connsiteX6269" fmla="*/ 5663894 w 16348919"/>
              <a:gd name="connsiteY6269" fmla="*/ 558119 h 10285413"/>
              <a:gd name="connsiteX6270" fmla="*/ 5683630 w 16348919"/>
              <a:gd name="connsiteY6270" fmla="*/ 538385 h 10285413"/>
              <a:gd name="connsiteX6271" fmla="*/ 5723101 w 16348919"/>
              <a:gd name="connsiteY6271" fmla="*/ 528517 h 10285413"/>
              <a:gd name="connsiteX6272" fmla="*/ 5723101 w 16348919"/>
              <a:gd name="connsiteY6272" fmla="*/ 548253 h 10285413"/>
              <a:gd name="connsiteX6273" fmla="*/ 5703364 w 16348919"/>
              <a:gd name="connsiteY6273" fmla="*/ 577855 h 10285413"/>
              <a:gd name="connsiteX6274" fmla="*/ 5742834 w 16348919"/>
              <a:gd name="connsiteY6274" fmla="*/ 617323 h 10285413"/>
              <a:gd name="connsiteX6275" fmla="*/ 5772435 w 16348919"/>
              <a:gd name="connsiteY6275" fmla="*/ 627191 h 10285413"/>
              <a:gd name="connsiteX6276" fmla="*/ 5782305 w 16348919"/>
              <a:gd name="connsiteY6276" fmla="*/ 637059 h 10285413"/>
              <a:gd name="connsiteX6277" fmla="*/ 5821774 w 16348919"/>
              <a:gd name="connsiteY6277" fmla="*/ 637059 h 10285413"/>
              <a:gd name="connsiteX6278" fmla="*/ 5861245 w 16348919"/>
              <a:gd name="connsiteY6278" fmla="*/ 656793 h 10285413"/>
              <a:gd name="connsiteX6279" fmla="*/ 5880979 w 16348919"/>
              <a:gd name="connsiteY6279" fmla="*/ 676529 h 10285413"/>
              <a:gd name="connsiteX6280" fmla="*/ 5880979 w 16348919"/>
              <a:gd name="connsiteY6280" fmla="*/ 715997 h 10285413"/>
              <a:gd name="connsiteX6281" fmla="*/ 5900711 w 16348919"/>
              <a:gd name="connsiteY6281" fmla="*/ 735733 h 10285413"/>
              <a:gd name="connsiteX6282" fmla="*/ 5920449 w 16348919"/>
              <a:gd name="connsiteY6282" fmla="*/ 715997 h 10285413"/>
              <a:gd name="connsiteX6283" fmla="*/ 5920449 w 16348919"/>
              <a:gd name="connsiteY6283" fmla="*/ 735733 h 10285413"/>
              <a:gd name="connsiteX6284" fmla="*/ 5959918 w 16348919"/>
              <a:gd name="connsiteY6284" fmla="*/ 696263 h 10285413"/>
              <a:gd name="connsiteX6285" fmla="*/ 5999386 w 16348919"/>
              <a:gd name="connsiteY6285" fmla="*/ 715997 h 10285413"/>
              <a:gd name="connsiteX6286" fmla="*/ 6038857 w 16348919"/>
              <a:gd name="connsiteY6286" fmla="*/ 715997 h 10285413"/>
              <a:gd name="connsiteX6287" fmla="*/ 6078326 w 16348919"/>
              <a:gd name="connsiteY6287" fmla="*/ 755467 h 10285413"/>
              <a:gd name="connsiteX6288" fmla="*/ 6117794 w 16348919"/>
              <a:gd name="connsiteY6288" fmla="*/ 785069 h 10285413"/>
              <a:gd name="connsiteX6289" fmla="*/ 6078326 w 16348919"/>
              <a:gd name="connsiteY6289" fmla="*/ 735733 h 10285413"/>
              <a:gd name="connsiteX6290" fmla="*/ 6038857 w 16348919"/>
              <a:gd name="connsiteY6290" fmla="*/ 715997 h 10285413"/>
              <a:gd name="connsiteX6291" fmla="*/ 5999386 w 16348919"/>
              <a:gd name="connsiteY6291" fmla="*/ 696263 h 10285413"/>
              <a:gd name="connsiteX6292" fmla="*/ 5999386 w 16348919"/>
              <a:gd name="connsiteY6292" fmla="*/ 676529 h 10285413"/>
              <a:gd name="connsiteX6293" fmla="*/ 6038857 w 16348919"/>
              <a:gd name="connsiteY6293" fmla="*/ 637059 h 10285413"/>
              <a:gd name="connsiteX6294" fmla="*/ 5999386 w 16348919"/>
              <a:gd name="connsiteY6294" fmla="*/ 597589 h 10285413"/>
              <a:gd name="connsiteX6295" fmla="*/ 5959918 w 16348919"/>
              <a:gd name="connsiteY6295" fmla="*/ 617323 h 10285413"/>
              <a:gd name="connsiteX6296" fmla="*/ 5940182 w 16348919"/>
              <a:gd name="connsiteY6296" fmla="*/ 617323 h 10285413"/>
              <a:gd name="connsiteX6297" fmla="*/ 5940182 w 16348919"/>
              <a:gd name="connsiteY6297" fmla="*/ 597589 h 10285413"/>
              <a:gd name="connsiteX6298" fmla="*/ 5959918 w 16348919"/>
              <a:gd name="connsiteY6298" fmla="*/ 587721 h 10285413"/>
              <a:gd name="connsiteX6299" fmla="*/ 5959918 w 16348919"/>
              <a:gd name="connsiteY6299" fmla="*/ 577855 h 10285413"/>
              <a:gd name="connsiteX6300" fmla="*/ 5940182 w 16348919"/>
              <a:gd name="connsiteY6300" fmla="*/ 558119 h 10285413"/>
              <a:gd name="connsiteX6301" fmla="*/ 5880979 w 16348919"/>
              <a:gd name="connsiteY6301" fmla="*/ 538385 h 10285413"/>
              <a:gd name="connsiteX6302" fmla="*/ 5841508 w 16348919"/>
              <a:gd name="connsiteY6302" fmla="*/ 538385 h 10285413"/>
              <a:gd name="connsiteX6303" fmla="*/ 5821774 w 16348919"/>
              <a:gd name="connsiteY6303" fmla="*/ 538385 h 10285413"/>
              <a:gd name="connsiteX6304" fmla="*/ 5792170 w 16348919"/>
              <a:gd name="connsiteY6304" fmla="*/ 538385 h 10285413"/>
              <a:gd name="connsiteX6305" fmla="*/ 5762568 w 16348919"/>
              <a:gd name="connsiteY6305" fmla="*/ 518648 h 10285413"/>
              <a:gd name="connsiteX6306" fmla="*/ 5673762 w 16348919"/>
              <a:gd name="connsiteY6306" fmla="*/ 489047 h 10285413"/>
              <a:gd name="connsiteX6307" fmla="*/ 5584953 w 16348919"/>
              <a:gd name="connsiteY6307" fmla="*/ 479181 h 10285413"/>
              <a:gd name="connsiteX6308" fmla="*/ 5540554 w 16348919"/>
              <a:gd name="connsiteY6308" fmla="*/ 469313 h 10285413"/>
              <a:gd name="connsiteX6309" fmla="*/ 5057049 w 16348919"/>
              <a:gd name="connsiteY6309" fmla="*/ 469313 h 10285413"/>
              <a:gd name="connsiteX6310" fmla="*/ 5052116 w 16348919"/>
              <a:gd name="connsiteY6310" fmla="*/ 479181 h 10285413"/>
              <a:gd name="connsiteX6311" fmla="*/ 5071849 w 16348919"/>
              <a:gd name="connsiteY6311" fmla="*/ 479181 h 10285413"/>
              <a:gd name="connsiteX6312" fmla="*/ 5057049 w 16348919"/>
              <a:gd name="connsiteY6312" fmla="*/ 469313 h 10285413"/>
              <a:gd name="connsiteX6313" fmla="*/ 6512491 w 16348919"/>
              <a:gd name="connsiteY6313" fmla="*/ 439711 h 10285413"/>
              <a:gd name="connsiteX6314" fmla="*/ 6551960 w 16348919"/>
              <a:gd name="connsiteY6314" fmla="*/ 449576 h 10285413"/>
              <a:gd name="connsiteX6315" fmla="*/ 6551960 w 16348919"/>
              <a:gd name="connsiteY6315" fmla="*/ 459445 h 10285413"/>
              <a:gd name="connsiteX6316" fmla="*/ 6581561 w 16348919"/>
              <a:gd name="connsiteY6316" fmla="*/ 459445 h 10285413"/>
              <a:gd name="connsiteX6317" fmla="*/ 6591429 w 16348919"/>
              <a:gd name="connsiteY6317" fmla="*/ 459445 h 10285413"/>
              <a:gd name="connsiteX6318" fmla="*/ 6591429 w 16348919"/>
              <a:gd name="connsiteY6318" fmla="*/ 479181 h 10285413"/>
              <a:gd name="connsiteX6319" fmla="*/ 6512491 w 16348919"/>
              <a:gd name="connsiteY6319" fmla="*/ 479181 h 10285413"/>
              <a:gd name="connsiteX6320" fmla="*/ 6473022 w 16348919"/>
              <a:gd name="connsiteY6320" fmla="*/ 459445 h 10285413"/>
              <a:gd name="connsiteX6321" fmla="*/ 6512491 w 16348919"/>
              <a:gd name="connsiteY6321" fmla="*/ 439711 h 10285413"/>
              <a:gd name="connsiteX6322" fmla="*/ 6295407 w 16348919"/>
              <a:gd name="connsiteY6322" fmla="*/ 439711 h 10285413"/>
              <a:gd name="connsiteX6323" fmla="*/ 6334878 w 16348919"/>
              <a:gd name="connsiteY6323" fmla="*/ 459445 h 10285413"/>
              <a:gd name="connsiteX6324" fmla="*/ 6275675 w 16348919"/>
              <a:gd name="connsiteY6324" fmla="*/ 459445 h 10285413"/>
              <a:gd name="connsiteX6325" fmla="*/ 6216470 w 16348919"/>
              <a:gd name="connsiteY6325" fmla="*/ 419974 h 10285413"/>
              <a:gd name="connsiteX6326" fmla="*/ 6236205 w 16348919"/>
              <a:gd name="connsiteY6326" fmla="*/ 439711 h 10285413"/>
              <a:gd name="connsiteX6327" fmla="*/ 6216470 w 16348919"/>
              <a:gd name="connsiteY6327" fmla="*/ 439711 h 10285413"/>
              <a:gd name="connsiteX6328" fmla="*/ 611778 w 16348919"/>
              <a:gd name="connsiteY6328" fmla="*/ 380507 h 10285413"/>
              <a:gd name="connsiteX6329" fmla="*/ 592046 w 16348919"/>
              <a:gd name="connsiteY6329" fmla="*/ 400241 h 10285413"/>
              <a:gd name="connsiteX6330" fmla="*/ 611778 w 16348919"/>
              <a:gd name="connsiteY6330" fmla="*/ 400241 h 10285413"/>
              <a:gd name="connsiteX6331" fmla="*/ 611778 w 16348919"/>
              <a:gd name="connsiteY6331" fmla="*/ 380507 h 10285413"/>
              <a:gd name="connsiteX6332" fmla="*/ 5920449 w 16348919"/>
              <a:gd name="connsiteY6332" fmla="*/ 301567 h 10285413"/>
              <a:gd name="connsiteX6333" fmla="*/ 5950050 w 16348919"/>
              <a:gd name="connsiteY6333" fmla="*/ 311435 h 10285413"/>
              <a:gd name="connsiteX6334" fmla="*/ 6019122 w 16348919"/>
              <a:gd name="connsiteY6334" fmla="*/ 341037 h 10285413"/>
              <a:gd name="connsiteX6335" fmla="*/ 6068458 w 16348919"/>
              <a:gd name="connsiteY6335" fmla="*/ 370639 h 10285413"/>
              <a:gd name="connsiteX6336" fmla="*/ 6127662 w 16348919"/>
              <a:gd name="connsiteY6336" fmla="*/ 390372 h 10285413"/>
              <a:gd name="connsiteX6337" fmla="*/ 6177001 w 16348919"/>
              <a:gd name="connsiteY6337" fmla="*/ 419974 h 10285413"/>
              <a:gd name="connsiteX6338" fmla="*/ 6117794 w 16348919"/>
              <a:gd name="connsiteY6338" fmla="*/ 400241 h 10285413"/>
              <a:gd name="connsiteX6339" fmla="*/ 5999386 w 16348919"/>
              <a:gd name="connsiteY6339" fmla="*/ 360771 h 10285413"/>
              <a:gd name="connsiteX6340" fmla="*/ 5861245 w 16348919"/>
              <a:gd name="connsiteY6340" fmla="*/ 281833 h 10285413"/>
              <a:gd name="connsiteX6341" fmla="*/ 5900711 w 16348919"/>
              <a:gd name="connsiteY6341" fmla="*/ 301567 h 10285413"/>
              <a:gd name="connsiteX6342" fmla="*/ 5861245 w 16348919"/>
              <a:gd name="connsiteY6342" fmla="*/ 301567 h 10285413"/>
              <a:gd name="connsiteX6343" fmla="*/ 5861245 w 16348919"/>
              <a:gd name="connsiteY6343" fmla="*/ 281833 h 10285413"/>
              <a:gd name="connsiteX6344" fmla="*/ 5723101 w 16348919"/>
              <a:gd name="connsiteY6344" fmla="*/ 242363 h 10285413"/>
              <a:gd name="connsiteX6345" fmla="*/ 5802038 w 16348919"/>
              <a:gd name="connsiteY6345" fmla="*/ 281833 h 10285413"/>
              <a:gd name="connsiteX6346" fmla="*/ 5742834 w 16348919"/>
              <a:gd name="connsiteY6346" fmla="*/ 262096 h 10285413"/>
              <a:gd name="connsiteX6347" fmla="*/ 4923840 w 16348919"/>
              <a:gd name="connsiteY6347" fmla="*/ 242363 h 10285413"/>
              <a:gd name="connsiteX6348" fmla="*/ 4894236 w 16348919"/>
              <a:gd name="connsiteY6348" fmla="*/ 262096 h 10285413"/>
              <a:gd name="connsiteX6349" fmla="*/ 4953442 w 16348919"/>
              <a:gd name="connsiteY6349" fmla="*/ 380507 h 10285413"/>
              <a:gd name="connsiteX6350" fmla="*/ 4973176 w 16348919"/>
              <a:gd name="connsiteY6350" fmla="*/ 390372 h 10285413"/>
              <a:gd name="connsiteX6351" fmla="*/ 4992911 w 16348919"/>
              <a:gd name="connsiteY6351" fmla="*/ 400241 h 10285413"/>
              <a:gd name="connsiteX6352" fmla="*/ 5032380 w 16348919"/>
              <a:gd name="connsiteY6352" fmla="*/ 419974 h 10285413"/>
              <a:gd name="connsiteX6353" fmla="*/ 5091586 w 16348919"/>
              <a:gd name="connsiteY6353" fmla="*/ 400241 h 10285413"/>
              <a:gd name="connsiteX6354" fmla="*/ 5111320 w 16348919"/>
              <a:gd name="connsiteY6354" fmla="*/ 419974 h 10285413"/>
              <a:gd name="connsiteX6355" fmla="*/ 5131053 w 16348919"/>
              <a:gd name="connsiteY6355" fmla="*/ 429843 h 10285413"/>
              <a:gd name="connsiteX6356" fmla="*/ 5131053 w 16348919"/>
              <a:gd name="connsiteY6356" fmla="*/ 439711 h 10285413"/>
              <a:gd name="connsiteX6357" fmla="*/ 5140922 w 16348919"/>
              <a:gd name="connsiteY6357" fmla="*/ 449576 h 10285413"/>
              <a:gd name="connsiteX6358" fmla="*/ 5170524 w 16348919"/>
              <a:gd name="connsiteY6358" fmla="*/ 479181 h 10285413"/>
              <a:gd name="connsiteX6359" fmla="*/ 5190260 w 16348919"/>
              <a:gd name="connsiteY6359" fmla="*/ 498915 h 10285413"/>
              <a:gd name="connsiteX6360" fmla="*/ 5209994 w 16348919"/>
              <a:gd name="connsiteY6360" fmla="*/ 518648 h 10285413"/>
              <a:gd name="connsiteX6361" fmla="*/ 5190260 w 16348919"/>
              <a:gd name="connsiteY6361" fmla="*/ 518648 h 10285413"/>
              <a:gd name="connsiteX6362" fmla="*/ 5170524 w 16348919"/>
              <a:gd name="connsiteY6362" fmla="*/ 538385 h 10285413"/>
              <a:gd name="connsiteX6363" fmla="*/ 5190260 w 16348919"/>
              <a:gd name="connsiteY6363" fmla="*/ 558119 h 10285413"/>
              <a:gd name="connsiteX6364" fmla="*/ 5229727 w 16348919"/>
              <a:gd name="connsiteY6364" fmla="*/ 577855 h 10285413"/>
              <a:gd name="connsiteX6365" fmla="*/ 5328405 w 16348919"/>
              <a:gd name="connsiteY6365" fmla="*/ 597589 h 10285413"/>
              <a:gd name="connsiteX6366" fmla="*/ 5348138 w 16348919"/>
              <a:gd name="connsiteY6366" fmla="*/ 597589 h 10285413"/>
              <a:gd name="connsiteX6367" fmla="*/ 5367872 w 16348919"/>
              <a:gd name="connsiteY6367" fmla="*/ 558119 h 10285413"/>
              <a:gd name="connsiteX6368" fmla="*/ 5397474 w 16348919"/>
              <a:gd name="connsiteY6368" fmla="*/ 577855 h 10285413"/>
              <a:gd name="connsiteX6369" fmla="*/ 5407342 w 16348919"/>
              <a:gd name="connsiteY6369" fmla="*/ 558119 h 10285413"/>
              <a:gd name="connsiteX6370" fmla="*/ 5387607 w 16348919"/>
              <a:gd name="connsiteY6370" fmla="*/ 538385 h 10285413"/>
              <a:gd name="connsiteX6371" fmla="*/ 5486283 w 16348919"/>
              <a:gd name="connsiteY6371" fmla="*/ 597589 h 10285413"/>
              <a:gd name="connsiteX6372" fmla="*/ 5555354 w 16348919"/>
              <a:gd name="connsiteY6372" fmla="*/ 617323 h 10285413"/>
              <a:gd name="connsiteX6373" fmla="*/ 5584953 w 16348919"/>
              <a:gd name="connsiteY6373" fmla="*/ 597589 h 10285413"/>
              <a:gd name="connsiteX6374" fmla="*/ 5575088 w 16348919"/>
              <a:gd name="connsiteY6374" fmla="*/ 548253 h 10285413"/>
              <a:gd name="connsiteX6375" fmla="*/ 5545486 w 16348919"/>
              <a:gd name="connsiteY6375" fmla="*/ 528517 h 10285413"/>
              <a:gd name="connsiteX6376" fmla="*/ 5525750 w 16348919"/>
              <a:gd name="connsiteY6376" fmla="*/ 518648 h 10285413"/>
              <a:gd name="connsiteX6377" fmla="*/ 5496148 w 16348919"/>
              <a:gd name="connsiteY6377" fmla="*/ 508783 h 10285413"/>
              <a:gd name="connsiteX6378" fmla="*/ 5427075 w 16348919"/>
              <a:gd name="connsiteY6378" fmla="*/ 498915 h 10285413"/>
              <a:gd name="connsiteX6379" fmla="*/ 5298800 w 16348919"/>
              <a:gd name="connsiteY6379" fmla="*/ 449576 h 10285413"/>
              <a:gd name="connsiteX6380" fmla="*/ 5219862 w 16348919"/>
              <a:gd name="connsiteY6380" fmla="*/ 419974 h 10285413"/>
              <a:gd name="connsiteX6381" fmla="*/ 5170524 w 16348919"/>
              <a:gd name="connsiteY6381" fmla="*/ 400241 h 10285413"/>
              <a:gd name="connsiteX6382" fmla="*/ 5190260 w 16348919"/>
              <a:gd name="connsiteY6382" fmla="*/ 380507 h 10285413"/>
              <a:gd name="connsiteX6383" fmla="*/ 5229727 w 16348919"/>
              <a:gd name="connsiteY6383" fmla="*/ 380507 h 10285413"/>
              <a:gd name="connsiteX6384" fmla="*/ 5190260 w 16348919"/>
              <a:gd name="connsiteY6384" fmla="*/ 360771 h 10285413"/>
              <a:gd name="connsiteX6385" fmla="*/ 5032380 w 16348919"/>
              <a:gd name="connsiteY6385" fmla="*/ 281833 h 10285413"/>
              <a:gd name="connsiteX6386" fmla="*/ 4973176 w 16348919"/>
              <a:gd name="connsiteY6386" fmla="*/ 262096 h 10285413"/>
              <a:gd name="connsiteX6387" fmla="*/ 4923840 w 16348919"/>
              <a:gd name="connsiteY6387" fmla="*/ 242363 h 10285413"/>
              <a:gd name="connsiteX6388" fmla="*/ 4775828 w 16348919"/>
              <a:gd name="connsiteY6388" fmla="*/ 242363 h 10285413"/>
              <a:gd name="connsiteX6389" fmla="*/ 4775828 w 16348919"/>
              <a:gd name="connsiteY6389" fmla="*/ 262096 h 10285413"/>
              <a:gd name="connsiteX6390" fmla="*/ 4795564 w 16348919"/>
              <a:gd name="connsiteY6390" fmla="*/ 262096 h 10285413"/>
              <a:gd name="connsiteX6391" fmla="*/ 4775828 w 16348919"/>
              <a:gd name="connsiteY6391" fmla="*/ 242363 h 10285413"/>
              <a:gd name="connsiteX6392" fmla="*/ 118409 w 16348919"/>
              <a:gd name="connsiteY6392" fmla="*/ 242363 h 10285413"/>
              <a:gd name="connsiteX6393" fmla="*/ 138145 w 16348919"/>
              <a:gd name="connsiteY6393" fmla="*/ 242363 h 10285413"/>
              <a:gd name="connsiteX6394" fmla="*/ 138145 w 16348919"/>
              <a:gd name="connsiteY6394" fmla="*/ 262096 h 10285413"/>
              <a:gd name="connsiteX6395" fmla="*/ 128276 w 16348919"/>
              <a:gd name="connsiteY6395" fmla="*/ 271965 h 10285413"/>
              <a:gd name="connsiteX6396" fmla="*/ 118409 w 16348919"/>
              <a:gd name="connsiteY6396" fmla="*/ 262096 h 10285413"/>
              <a:gd name="connsiteX6397" fmla="*/ 256552 w 16348919"/>
              <a:gd name="connsiteY6397" fmla="*/ 222626 h 10285413"/>
              <a:gd name="connsiteX6398" fmla="*/ 256552 w 16348919"/>
              <a:gd name="connsiteY6398" fmla="*/ 271965 h 10285413"/>
              <a:gd name="connsiteX6399" fmla="*/ 266421 w 16348919"/>
              <a:gd name="connsiteY6399" fmla="*/ 301567 h 10285413"/>
              <a:gd name="connsiteX6400" fmla="*/ 276287 w 16348919"/>
              <a:gd name="connsiteY6400" fmla="*/ 262096 h 10285413"/>
              <a:gd name="connsiteX6401" fmla="*/ 256552 w 16348919"/>
              <a:gd name="connsiteY6401" fmla="*/ 222626 h 10285413"/>
              <a:gd name="connsiteX6402" fmla="*/ 751156 w 16348919"/>
              <a:gd name="connsiteY6402" fmla="*/ 216460 h 10285413"/>
              <a:gd name="connsiteX6403" fmla="*/ 769656 w 16348919"/>
              <a:gd name="connsiteY6403" fmla="*/ 242363 h 10285413"/>
              <a:gd name="connsiteX6404" fmla="*/ 769656 w 16348919"/>
              <a:gd name="connsiteY6404" fmla="*/ 262096 h 10285413"/>
              <a:gd name="connsiteX6405" fmla="*/ 749924 w 16348919"/>
              <a:gd name="connsiteY6405" fmla="*/ 262096 h 10285413"/>
              <a:gd name="connsiteX6406" fmla="*/ 749924 w 16348919"/>
              <a:gd name="connsiteY6406" fmla="*/ 222626 h 10285413"/>
              <a:gd name="connsiteX6407" fmla="*/ 751156 w 16348919"/>
              <a:gd name="connsiteY6407" fmla="*/ 216460 h 10285413"/>
              <a:gd name="connsiteX6408" fmla="*/ 685783 w 16348919"/>
              <a:gd name="connsiteY6408" fmla="*/ 207828 h 10285413"/>
              <a:gd name="connsiteX6409" fmla="*/ 670985 w 16348919"/>
              <a:gd name="connsiteY6409" fmla="*/ 212761 h 10285413"/>
              <a:gd name="connsiteX6410" fmla="*/ 651249 w 16348919"/>
              <a:gd name="connsiteY6410" fmla="*/ 242363 h 10285413"/>
              <a:gd name="connsiteX6411" fmla="*/ 670985 w 16348919"/>
              <a:gd name="connsiteY6411" fmla="*/ 242363 h 10285413"/>
              <a:gd name="connsiteX6412" fmla="*/ 690719 w 16348919"/>
              <a:gd name="connsiteY6412" fmla="*/ 212761 h 10285413"/>
              <a:gd name="connsiteX6413" fmla="*/ 685783 w 16348919"/>
              <a:gd name="connsiteY6413" fmla="*/ 207828 h 10285413"/>
              <a:gd name="connsiteX6414" fmla="*/ 774593 w 16348919"/>
              <a:gd name="connsiteY6414" fmla="*/ 173291 h 10285413"/>
              <a:gd name="connsiteX6415" fmla="*/ 769656 w 16348919"/>
              <a:gd name="connsiteY6415" fmla="*/ 183159 h 10285413"/>
              <a:gd name="connsiteX6416" fmla="*/ 749924 w 16348919"/>
              <a:gd name="connsiteY6416" fmla="*/ 183159 h 10285413"/>
              <a:gd name="connsiteX6417" fmla="*/ 730190 w 16348919"/>
              <a:gd name="connsiteY6417" fmla="*/ 242363 h 10285413"/>
              <a:gd name="connsiteX6418" fmla="*/ 730190 w 16348919"/>
              <a:gd name="connsiteY6418" fmla="*/ 262096 h 10285413"/>
              <a:gd name="connsiteX6419" fmla="*/ 690719 w 16348919"/>
              <a:gd name="connsiteY6419" fmla="*/ 262096 h 10285413"/>
              <a:gd name="connsiteX6420" fmla="*/ 661117 w 16348919"/>
              <a:gd name="connsiteY6420" fmla="*/ 262096 h 10285413"/>
              <a:gd name="connsiteX6421" fmla="*/ 651249 w 16348919"/>
              <a:gd name="connsiteY6421" fmla="*/ 281833 h 10285413"/>
              <a:gd name="connsiteX6422" fmla="*/ 670985 w 16348919"/>
              <a:gd name="connsiteY6422" fmla="*/ 281833 h 10285413"/>
              <a:gd name="connsiteX6423" fmla="*/ 700584 w 16348919"/>
              <a:gd name="connsiteY6423" fmla="*/ 281833 h 10285413"/>
              <a:gd name="connsiteX6424" fmla="*/ 730190 w 16348919"/>
              <a:gd name="connsiteY6424" fmla="*/ 281833 h 10285413"/>
              <a:gd name="connsiteX6425" fmla="*/ 789393 w 16348919"/>
              <a:gd name="connsiteY6425" fmla="*/ 281833 h 10285413"/>
              <a:gd name="connsiteX6426" fmla="*/ 828863 w 16348919"/>
              <a:gd name="connsiteY6426" fmla="*/ 262096 h 10285413"/>
              <a:gd name="connsiteX6427" fmla="*/ 828863 w 16348919"/>
              <a:gd name="connsiteY6427" fmla="*/ 242363 h 10285413"/>
              <a:gd name="connsiteX6428" fmla="*/ 809127 w 16348919"/>
              <a:gd name="connsiteY6428" fmla="*/ 202893 h 10285413"/>
              <a:gd name="connsiteX6429" fmla="*/ 789393 w 16348919"/>
              <a:gd name="connsiteY6429" fmla="*/ 183159 h 10285413"/>
              <a:gd name="connsiteX6430" fmla="*/ 774593 w 16348919"/>
              <a:gd name="connsiteY6430" fmla="*/ 173291 h 10285413"/>
              <a:gd name="connsiteX6431" fmla="*/ 4933705 w 16348919"/>
              <a:gd name="connsiteY6431" fmla="*/ 104219 h 10285413"/>
              <a:gd name="connsiteX6432" fmla="*/ 4992911 w 16348919"/>
              <a:gd name="connsiteY6432" fmla="*/ 123952 h 10285413"/>
              <a:gd name="connsiteX6433" fmla="*/ 4983044 w 16348919"/>
              <a:gd name="connsiteY6433" fmla="*/ 123952 h 10285413"/>
              <a:gd name="connsiteX6434" fmla="*/ 4953442 w 16348919"/>
              <a:gd name="connsiteY6434" fmla="*/ 123952 h 10285413"/>
              <a:gd name="connsiteX6435" fmla="*/ 4752188 w 16348919"/>
              <a:gd name="connsiteY6435" fmla="*/ 90033 h 10285413"/>
              <a:gd name="connsiteX6436" fmla="*/ 4775828 w 16348919"/>
              <a:gd name="connsiteY6436" fmla="*/ 123952 h 10285413"/>
              <a:gd name="connsiteX6437" fmla="*/ 4805429 w 16348919"/>
              <a:gd name="connsiteY6437" fmla="*/ 123952 h 10285413"/>
              <a:gd name="connsiteX6438" fmla="*/ 4795564 w 16348919"/>
              <a:gd name="connsiteY6438" fmla="*/ 104219 h 10285413"/>
              <a:gd name="connsiteX6439" fmla="*/ 4769662 w 16348919"/>
              <a:gd name="connsiteY6439" fmla="*/ 100519 h 10285413"/>
              <a:gd name="connsiteX6440" fmla="*/ 207214 w 16348919"/>
              <a:gd name="connsiteY6440" fmla="*/ 84482 h 10285413"/>
              <a:gd name="connsiteX6441" fmla="*/ 226951 w 16348919"/>
              <a:gd name="connsiteY6441" fmla="*/ 104219 h 10285413"/>
              <a:gd name="connsiteX6442" fmla="*/ 236817 w 16348919"/>
              <a:gd name="connsiteY6442" fmla="*/ 123952 h 10285413"/>
              <a:gd name="connsiteX6443" fmla="*/ 217082 w 16348919"/>
              <a:gd name="connsiteY6443" fmla="*/ 104219 h 10285413"/>
              <a:gd name="connsiteX6444" fmla="*/ 207214 w 16348919"/>
              <a:gd name="connsiteY6444" fmla="*/ 84482 h 10285413"/>
              <a:gd name="connsiteX6445" fmla="*/ 473634 w 16348919"/>
              <a:gd name="connsiteY6445" fmla="*/ 25278 h 10285413"/>
              <a:gd name="connsiteX6446" fmla="*/ 473634 w 16348919"/>
              <a:gd name="connsiteY6446" fmla="*/ 45015 h 10285413"/>
              <a:gd name="connsiteX6447" fmla="*/ 493372 w 16348919"/>
              <a:gd name="connsiteY6447" fmla="*/ 45015 h 10285413"/>
              <a:gd name="connsiteX6448" fmla="*/ 483502 w 16348919"/>
              <a:gd name="connsiteY6448" fmla="*/ 25278 h 10285413"/>
              <a:gd name="connsiteX6449" fmla="*/ 473634 w 16348919"/>
              <a:gd name="connsiteY6449" fmla="*/ 25278 h 10285413"/>
              <a:gd name="connsiteX6450" fmla="*/ 3887761 w 16348919"/>
              <a:gd name="connsiteY6450" fmla="*/ 5545 h 10285413"/>
              <a:gd name="connsiteX6451" fmla="*/ 3907496 w 16348919"/>
              <a:gd name="connsiteY6451" fmla="*/ 25278 h 10285413"/>
              <a:gd name="connsiteX6452" fmla="*/ 3927232 w 16348919"/>
              <a:gd name="connsiteY6452" fmla="*/ 25278 h 10285413"/>
              <a:gd name="connsiteX6453" fmla="*/ 3887761 w 16348919"/>
              <a:gd name="connsiteY6453" fmla="*/ 5545 h 10285413"/>
              <a:gd name="connsiteX6454" fmla="*/ 940803 w 16348919"/>
              <a:gd name="connsiteY6454" fmla="*/ 0 h 10285413"/>
              <a:gd name="connsiteX6455" fmla="*/ 972549 w 16348919"/>
              <a:gd name="connsiteY6455" fmla="*/ 0 h 10285413"/>
              <a:gd name="connsiteX6456" fmla="*/ 967004 w 16348919"/>
              <a:gd name="connsiteY6456" fmla="*/ 5545 h 10285413"/>
              <a:gd name="connsiteX6457" fmla="*/ 947271 w 16348919"/>
              <a:gd name="connsiteY6457" fmla="*/ 5545 h 10285413"/>
              <a:gd name="connsiteX6458" fmla="*/ 414431 w 16348919"/>
              <a:gd name="connsiteY6458" fmla="*/ 0 h 10285413"/>
              <a:gd name="connsiteX6459" fmla="*/ 421527 w 16348919"/>
              <a:gd name="connsiteY6459" fmla="*/ 0 h 10285413"/>
              <a:gd name="connsiteX6460" fmla="*/ 434164 w 16348919"/>
              <a:gd name="connsiteY6460" fmla="*/ 25278 h 10285413"/>
              <a:gd name="connsiteX6461" fmla="*/ 434164 w 16348919"/>
              <a:gd name="connsiteY6461" fmla="*/ 45015 h 10285413"/>
              <a:gd name="connsiteX6462" fmla="*/ 453901 w 16348919"/>
              <a:gd name="connsiteY6462" fmla="*/ 25278 h 10285413"/>
              <a:gd name="connsiteX6463" fmla="*/ 453901 w 16348919"/>
              <a:gd name="connsiteY6463" fmla="*/ 0 h 10285413"/>
              <a:gd name="connsiteX6464" fmla="*/ 710452 w 16348919"/>
              <a:gd name="connsiteY6464" fmla="*/ 0 h 10285413"/>
              <a:gd name="connsiteX6465" fmla="*/ 710452 w 16348919"/>
              <a:gd name="connsiteY6465" fmla="*/ 611 h 10285413"/>
              <a:gd name="connsiteX6466" fmla="*/ 710452 w 16348919"/>
              <a:gd name="connsiteY6466" fmla="*/ 5545 h 10285413"/>
              <a:gd name="connsiteX6467" fmla="*/ 715997 w 16348919"/>
              <a:gd name="connsiteY6467" fmla="*/ 0 h 10285413"/>
              <a:gd name="connsiteX6468" fmla="*/ 908725 w 16348919"/>
              <a:gd name="connsiteY6468" fmla="*/ 0 h 10285413"/>
              <a:gd name="connsiteX6469" fmla="*/ 907800 w 16348919"/>
              <a:gd name="connsiteY6469" fmla="*/ 5545 h 10285413"/>
              <a:gd name="connsiteX6470" fmla="*/ 927537 w 16348919"/>
              <a:gd name="connsiteY6470" fmla="*/ 45015 h 10285413"/>
              <a:gd name="connsiteX6471" fmla="*/ 947271 w 16348919"/>
              <a:gd name="connsiteY6471" fmla="*/ 25278 h 10285413"/>
              <a:gd name="connsiteX6472" fmla="*/ 967004 w 16348919"/>
              <a:gd name="connsiteY6472" fmla="*/ 64748 h 10285413"/>
              <a:gd name="connsiteX6473" fmla="*/ 1026212 w 16348919"/>
              <a:gd name="connsiteY6473" fmla="*/ 84482 h 10285413"/>
              <a:gd name="connsiteX6474" fmla="*/ 1065681 w 16348919"/>
              <a:gd name="connsiteY6474" fmla="*/ 104219 h 10285413"/>
              <a:gd name="connsiteX6475" fmla="*/ 1085415 w 16348919"/>
              <a:gd name="connsiteY6475" fmla="*/ 104219 h 10285413"/>
              <a:gd name="connsiteX6476" fmla="*/ 1105149 w 16348919"/>
              <a:gd name="connsiteY6476" fmla="*/ 64748 h 10285413"/>
              <a:gd name="connsiteX6477" fmla="*/ 1085415 w 16348919"/>
              <a:gd name="connsiteY6477" fmla="*/ 25278 h 10285413"/>
              <a:gd name="connsiteX6478" fmla="*/ 1085415 w 16348919"/>
              <a:gd name="connsiteY6478" fmla="*/ 45015 h 10285413"/>
              <a:gd name="connsiteX6479" fmla="*/ 1065681 w 16348919"/>
              <a:gd name="connsiteY6479" fmla="*/ 35146 h 10285413"/>
              <a:gd name="connsiteX6480" fmla="*/ 1045945 w 16348919"/>
              <a:gd name="connsiteY6480" fmla="*/ 15413 h 10285413"/>
              <a:gd name="connsiteX6481" fmla="*/ 1016344 w 16348919"/>
              <a:gd name="connsiteY6481" fmla="*/ 15413 h 10285413"/>
              <a:gd name="connsiteX6482" fmla="*/ 996610 w 16348919"/>
              <a:gd name="connsiteY6482" fmla="*/ 35146 h 10285413"/>
              <a:gd name="connsiteX6483" fmla="*/ 986742 w 16348919"/>
              <a:gd name="connsiteY6483" fmla="*/ 5545 h 10285413"/>
              <a:gd name="connsiteX6484" fmla="*/ 986742 w 16348919"/>
              <a:gd name="connsiteY6484" fmla="*/ 611 h 10285413"/>
              <a:gd name="connsiteX6485" fmla="*/ 986742 w 16348919"/>
              <a:gd name="connsiteY6485" fmla="*/ 0 h 10285413"/>
              <a:gd name="connsiteX6486" fmla="*/ 3456699 w 16348919"/>
              <a:gd name="connsiteY6486" fmla="*/ 0 h 10285413"/>
              <a:gd name="connsiteX6487" fmla="*/ 3465928 w 16348919"/>
              <a:gd name="connsiteY6487" fmla="*/ 3077 h 10285413"/>
              <a:gd name="connsiteX6488" fmla="*/ 3473329 w 16348919"/>
              <a:gd name="connsiteY6488" fmla="*/ 5545 h 10285413"/>
              <a:gd name="connsiteX6489" fmla="*/ 3473329 w 16348919"/>
              <a:gd name="connsiteY6489" fmla="*/ 0 h 10285413"/>
              <a:gd name="connsiteX6490" fmla="*/ 3579099 w 16348919"/>
              <a:gd name="connsiteY6490" fmla="*/ 0 h 10285413"/>
              <a:gd name="connsiteX6491" fmla="*/ 3586805 w 16348919"/>
              <a:gd name="connsiteY6491" fmla="*/ 15411 h 10285413"/>
              <a:gd name="connsiteX6492" fmla="*/ 3631207 w 16348919"/>
              <a:gd name="connsiteY6492" fmla="*/ 25278 h 10285413"/>
              <a:gd name="connsiteX6493" fmla="*/ 3631207 w 16348919"/>
              <a:gd name="connsiteY6493" fmla="*/ 5545 h 10285413"/>
              <a:gd name="connsiteX6494" fmla="*/ 3614575 w 16348919"/>
              <a:gd name="connsiteY6494" fmla="*/ 0 h 10285413"/>
              <a:gd name="connsiteX6495" fmla="*/ 3988801 w 16348919"/>
              <a:gd name="connsiteY6495" fmla="*/ 0 h 10285413"/>
              <a:gd name="connsiteX6496" fmla="*/ 3991369 w 16348919"/>
              <a:gd name="connsiteY6496" fmla="*/ 15411 h 10285413"/>
              <a:gd name="connsiteX6497" fmla="*/ 4006170 w 16348919"/>
              <a:gd name="connsiteY6497" fmla="*/ 25278 h 10285413"/>
              <a:gd name="connsiteX6498" fmla="*/ 4006170 w 16348919"/>
              <a:gd name="connsiteY6498" fmla="*/ 5545 h 10285413"/>
              <a:gd name="connsiteX6499" fmla="*/ 4011712 w 16348919"/>
              <a:gd name="connsiteY6499" fmla="*/ 0 h 10285413"/>
              <a:gd name="connsiteX6500" fmla="*/ 4045640 w 16348919"/>
              <a:gd name="connsiteY6500" fmla="*/ 0 h 10285413"/>
              <a:gd name="connsiteX6501" fmla="*/ 4045640 w 16348919"/>
              <a:gd name="connsiteY6501" fmla="*/ 611 h 10285413"/>
              <a:gd name="connsiteX6502" fmla="*/ 4045640 w 16348919"/>
              <a:gd name="connsiteY6502" fmla="*/ 5545 h 10285413"/>
              <a:gd name="connsiteX6503" fmla="*/ 4085109 w 16348919"/>
              <a:gd name="connsiteY6503" fmla="*/ 25278 h 10285413"/>
              <a:gd name="connsiteX6504" fmla="*/ 4124580 w 16348919"/>
              <a:gd name="connsiteY6504" fmla="*/ 25278 h 10285413"/>
              <a:gd name="connsiteX6505" fmla="*/ 4124580 w 16348919"/>
              <a:gd name="connsiteY6505" fmla="*/ 35146 h 10285413"/>
              <a:gd name="connsiteX6506" fmla="*/ 4144313 w 16348919"/>
              <a:gd name="connsiteY6506" fmla="*/ 45015 h 10285413"/>
              <a:gd name="connsiteX6507" fmla="*/ 4144313 w 16348919"/>
              <a:gd name="connsiteY6507" fmla="*/ 5545 h 10285413"/>
              <a:gd name="connsiteX6508" fmla="*/ 4127681 w 16348919"/>
              <a:gd name="connsiteY6508" fmla="*/ 0 h 10285413"/>
              <a:gd name="connsiteX6509" fmla="*/ 4481984 w 16348919"/>
              <a:gd name="connsiteY6509" fmla="*/ 0 h 10285413"/>
              <a:gd name="connsiteX6510" fmla="*/ 4484739 w 16348919"/>
              <a:gd name="connsiteY6510" fmla="*/ 11712 h 10285413"/>
              <a:gd name="connsiteX6511" fmla="*/ 4479805 w 16348919"/>
              <a:gd name="connsiteY6511" fmla="*/ 45015 h 10285413"/>
              <a:gd name="connsiteX6512" fmla="*/ 4519276 w 16348919"/>
              <a:gd name="connsiteY6512" fmla="*/ 45015 h 10285413"/>
              <a:gd name="connsiteX6513" fmla="*/ 4548877 w 16348919"/>
              <a:gd name="connsiteY6513" fmla="*/ 45015 h 10285413"/>
              <a:gd name="connsiteX6514" fmla="*/ 4558745 w 16348919"/>
              <a:gd name="connsiteY6514" fmla="*/ 25278 h 10285413"/>
              <a:gd name="connsiteX6515" fmla="*/ 4598214 w 16348919"/>
              <a:gd name="connsiteY6515" fmla="*/ 25278 h 10285413"/>
              <a:gd name="connsiteX6516" fmla="*/ 4637684 w 16348919"/>
              <a:gd name="connsiteY6516" fmla="*/ 5545 h 10285413"/>
              <a:gd name="connsiteX6517" fmla="*/ 4598214 w 16348919"/>
              <a:gd name="connsiteY6517" fmla="*/ 5545 h 10285413"/>
              <a:gd name="connsiteX6518" fmla="*/ 4598214 w 16348919"/>
              <a:gd name="connsiteY6518" fmla="*/ 611 h 10285413"/>
              <a:gd name="connsiteX6519" fmla="*/ 4598214 w 16348919"/>
              <a:gd name="connsiteY6519" fmla="*/ 0 h 10285413"/>
              <a:gd name="connsiteX6520" fmla="*/ 4732200 w 16348919"/>
              <a:gd name="connsiteY6520" fmla="*/ 0 h 10285413"/>
              <a:gd name="connsiteX6521" fmla="*/ 4736358 w 16348919"/>
              <a:gd name="connsiteY6521" fmla="*/ 5545 h 10285413"/>
              <a:gd name="connsiteX6522" fmla="*/ 4677153 w 16348919"/>
              <a:gd name="connsiteY6522" fmla="*/ 25278 h 10285413"/>
              <a:gd name="connsiteX6523" fmla="*/ 4657420 w 16348919"/>
              <a:gd name="connsiteY6523" fmla="*/ 35146 h 10285413"/>
              <a:gd name="connsiteX6524" fmla="*/ 4617950 w 16348919"/>
              <a:gd name="connsiteY6524" fmla="*/ 45015 h 10285413"/>
              <a:gd name="connsiteX6525" fmla="*/ 4578479 w 16348919"/>
              <a:gd name="connsiteY6525" fmla="*/ 64748 h 10285413"/>
              <a:gd name="connsiteX6526" fmla="*/ 4677153 w 16348919"/>
              <a:gd name="connsiteY6526" fmla="*/ 64748 h 10285413"/>
              <a:gd name="connsiteX6527" fmla="*/ 4727801 w 16348919"/>
              <a:gd name="connsiteY6527" fmla="*/ 64056 h 10285413"/>
              <a:gd name="connsiteX6528" fmla="*/ 4747457 w 16348919"/>
              <a:gd name="connsiteY6528" fmla="*/ 83247 h 10285413"/>
              <a:gd name="connsiteX6529" fmla="*/ 4747462 w 16348919"/>
              <a:gd name="connsiteY6529" fmla="*/ 83254 h 10285413"/>
              <a:gd name="connsiteX6530" fmla="*/ 4747458 w 16348919"/>
              <a:gd name="connsiteY6530" fmla="*/ 83249 h 10285413"/>
              <a:gd name="connsiteX6531" fmla="*/ 4747457 w 16348919"/>
              <a:gd name="connsiteY6531" fmla="*/ 83247 h 10285413"/>
              <a:gd name="connsiteX6532" fmla="*/ 4740056 w 16348919"/>
              <a:gd name="connsiteY6532" fmla="*/ 70917 h 10285413"/>
              <a:gd name="connsiteX6533" fmla="*/ 4736358 w 16348919"/>
              <a:gd name="connsiteY6533" fmla="*/ 45015 h 10285413"/>
              <a:gd name="connsiteX6534" fmla="*/ 4765960 w 16348919"/>
              <a:gd name="connsiteY6534" fmla="*/ 35146 h 10285413"/>
              <a:gd name="connsiteX6535" fmla="*/ 4795564 w 16348919"/>
              <a:gd name="connsiteY6535" fmla="*/ 25278 h 10285413"/>
              <a:gd name="connsiteX6536" fmla="*/ 4854768 w 16348919"/>
              <a:gd name="connsiteY6536" fmla="*/ 45015 h 10285413"/>
              <a:gd name="connsiteX6537" fmla="*/ 4854768 w 16348919"/>
              <a:gd name="connsiteY6537" fmla="*/ 84482 h 10285413"/>
              <a:gd name="connsiteX6538" fmla="*/ 4894236 w 16348919"/>
              <a:gd name="connsiteY6538" fmla="*/ 163422 h 10285413"/>
              <a:gd name="connsiteX6539" fmla="*/ 4933705 w 16348919"/>
              <a:gd name="connsiteY6539" fmla="*/ 183159 h 10285413"/>
              <a:gd name="connsiteX6540" fmla="*/ 5209994 w 16348919"/>
              <a:gd name="connsiteY6540" fmla="*/ 301567 h 10285413"/>
              <a:gd name="connsiteX6541" fmla="*/ 5269198 w 16348919"/>
              <a:gd name="connsiteY6541" fmla="*/ 321300 h 10285413"/>
              <a:gd name="connsiteX6542" fmla="*/ 5298800 w 16348919"/>
              <a:gd name="connsiteY6542" fmla="*/ 331169 h 10285413"/>
              <a:gd name="connsiteX6543" fmla="*/ 5367872 w 16348919"/>
              <a:gd name="connsiteY6543" fmla="*/ 341037 h 10285413"/>
              <a:gd name="connsiteX6544" fmla="*/ 5525750 w 16348919"/>
              <a:gd name="connsiteY6544" fmla="*/ 400241 h 10285413"/>
              <a:gd name="connsiteX6545" fmla="*/ 5584953 w 16348919"/>
              <a:gd name="connsiteY6545" fmla="*/ 400241 h 10285413"/>
              <a:gd name="connsiteX6546" fmla="*/ 5644159 w 16348919"/>
              <a:gd name="connsiteY6546" fmla="*/ 419974 h 10285413"/>
              <a:gd name="connsiteX6547" fmla="*/ 5663894 w 16348919"/>
              <a:gd name="connsiteY6547" fmla="*/ 419974 h 10285413"/>
              <a:gd name="connsiteX6548" fmla="*/ 5703364 w 16348919"/>
              <a:gd name="connsiteY6548" fmla="*/ 419974 h 10285413"/>
              <a:gd name="connsiteX6549" fmla="*/ 5703364 w 16348919"/>
              <a:gd name="connsiteY6549" fmla="*/ 439711 h 10285413"/>
              <a:gd name="connsiteX6550" fmla="*/ 5762568 w 16348919"/>
              <a:gd name="connsiteY6550" fmla="*/ 479181 h 10285413"/>
              <a:gd name="connsiteX6551" fmla="*/ 5821774 w 16348919"/>
              <a:gd name="connsiteY6551" fmla="*/ 498915 h 10285413"/>
              <a:gd name="connsiteX6552" fmla="*/ 5900711 w 16348919"/>
              <a:gd name="connsiteY6552" fmla="*/ 518648 h 10285413"/>
              <a:gd name="connsiteX6553" fmla="*/ 6117794 w 16348919"/>
              <a:gd name="connsiteY6553" fmla="*/ 597589 h 10285413"/>
              <a:gd name="connsiteX6554" fmla="*/ 6186869 w 16348919"/>
              <a:gd name="connsiteY6554" fmla="*/ 607457 h 10285413"/>
              <a:gd name="connsiteX6555" fmla="*/ 6236205 w 16348919"/>
              <a:gd name="connsiteY6555" fmla="*/ 627191 h 10285413"/>
              <a:gd name="connsiteX6556" fmla="*/ 6295407 w 16348919"/>
              <a:gd name="connsiteY6556" fmla="*/ 637059 h 10285413"/>
              <a:gd name="connsiteX6557" fmla="*/ 6334878 w 16348919"/>
              <a:gd name="connsiteY6557" fmla="*/ 617323 h 10285413"/>
              <a:gd name="connsiteX6558" fmla="*/ 6374349 w 16348919"/>
              <a:gd name="connsiteY6558" fmla="*/ 627191 h 10285413"/>
              <a:gd name="connsiteX6559" fmla="*/ 6354614 w 16348919"/>
              <a:gd name="connsiteY6559" fmla="*/ 656793 h 10285413"/>
              <a:gd name="connsiteX6560" fmla="*/ 6591429 w 16348919"/>
              <a:gd name="connsiteY6560" fmla="*/ 735733 h 10285413"/>
              <a:gd name="connsiteX6561" fmla="*/ 6611166 w 16348919"/>
              <a:gd name="connsiteY6561" fmla="*/ 696263 h 10285413"/>
              <a:gd name="connsiteX6562" fmla="*/ 6591429 w 16348919"/>
              <a:gd name="connsiteY6562" fmla="*/ 715997 h 10285413"/>
              <a:gd name="connsiteX6563" fmla="*/ 6561827 w 16348919"/>
              <a:gd name="connsiteY6563" fmla="*/ 686395 h 10285413"/>
              <a:gd name="connsiteX6564" fmla="*/ 6532225 w 16348919"/>
              <a:gd name="connsiteY6564" fmla="*/ 617323 h 10285413"/>
              <a:gd name="connsiteX6565" fmla="*/ 6591429 w 16348919"/>
              <a:gd name="connsiteY6565" fmla="*/ 637059 h 10285413"/>
              <a:gd name="connsiteX6566" fmla="*/ 6630899 w 16348919"/>
              <a:gd name="connsiteY6566" fmla="*/ 637059 h 10285413"/>
              <a:gd name="connsiteX6567" fmla="*/ 6611166 w 16348919"/>
              <a:gd name="connsiteY6567" fmla="*/ 617323 h 10285413"/>
              <a:gd name="connsiteX6568" fmla="*/ 6611166 w 16348919"/>
              <a:gd name="connsiteY6568" fmla="*/ 558119 h 10285413"/>
              <a:gd name="connsiteX6569" fmla="*/ 6670370 w 16348919"/>
              <a:gd name="connsiteY6569" fmla="*/ 558119 h 10285413"/>
              <a:gd name="connsiteX6570" fmla="*/ 6749308 w 16348919"/>
              <a:gd name="connsiteY6570" fmla="*/ 558119 h 10285413"/>
              <a:gd name="connsiteX6571" fmla="*/ 6709839 w 16348919"/>
              <a:gd name="connsiteY6571" fmla="*/ 479181 h 10285413"/>
              <a:gd name="connsiteX6572" fmla="*/ 6739442 w 16348919"/>
              <a:gd name="connsiteY6572" fmla="*/ 489047 h 10285413"/>
              <a:gd name="connsiteX6573" fmla="*/ 6749308 w 16348919"/>
              <a:gd name="connsiteY6573" fmla="*/ 498915 h 10285413"/>
              <a:gd name="connsiteX6574" fmla="*/ 6788779 w 16348919"/>
              <a:gd name="connsiteY6574" fmla="*/ 518648 h 10285413"/>
              <a:gd name="connsiteX6575" fmla="*/ 6798645 w 16348919"/>
              <a:gd name="connsiteY6575" fmla="*/ 508783 h 10285413"/>
              <a:gd name="connsiteX6576" fmla="*/ 6808513 w 16348919"/>
              <a:gd name="connsiteY6576" fmla="*/ 538385 h 10285413"/>
              <a:gd name="connsiteX6577" fmla="*/ 6808513 w 16348919"/>
              <a:gd name="connsiteY6577" fmla="*/ 558119 h 10285413"/>
              <a:gd name="connsiteX6578" fmla="*/ 6828247 w 16348919"/>
              <a:gd name="connsiteY6578" fmla="*/ 538385 h 10285413"/>
              <a:gd name="connsiteX6579" fmla="*/ 6847981 w 16348919"/>
              <a:gd name="connsiteY6579" fmla="*/ 518648 h 10285413"/>
              <a:gd name="connsiteX6580" fmla="*/ 6847981 w 16348919"/>
              <a:gd name="connsiteY6580" fmla="*/ 538385 h 10285413"/>
              <a:gd name="connsiteX6581" fmla="*/ 6838115 w 16348919"/>
              <a:gd name="connsiteY6581" fmla="*/ 558119 h 10285413"/>
              <a:gd name="connsiteX6582" fmla="*/ 6828247 w 16348919"/>
              <a:gd name="connsiteY6582" fmla="*/ 577855 h 10285413"/>
              <a:gd name="connsiteX6583" fmla="*/ 6847981 w 16348919"/>
              <a:gd name="connsiteY6583" fmla="*/ 577855 h 10285413"/>
              <a:gd name="connsiteX6584" fmla="*/ 6877585 w 16348919"/>
              <a:gd name="connsiteY6584" fmla="*/ 587721 h 10285413"/>
              <a:gd name="connsiteX6585" fmla="*/ 6887453 w 16348919"/>
              <a:gd name="connsiteY6585" fmla="*/ 597589 h 10285413"/>
              <a:gd name="connsiteX6586" fmla="*/ 6926921 w 16348919"/>
              <a:gd name="connsiteY6586" fmla="*/ 538385 h 10285413"/>
              <a:gd name="connsiteX6587" fmla="*/ 6926921 w 16348919"/>
              <a:gd name="connsiteY6587" fmla="*/ 518648 h 10285413"/>
              <a:gd name="connsiteX6588" fmla="*/ 6946655 w 16348919"/>
              <a:gd name="connsiteY6588" fmla="*/ 538385 h 10285413"/>
              <a:gd name="connsiteX6589" fmla="*/ 6966392 w 16348919"/>
              <a:gd name="connsiteY6589" fmla="*/ 558119 h 10285413"/>
              <a:gd name="connsiteX6590" fmla="*/ 6986125 w 16348919"/>
              <a:gd name="connsiteY6590" fmla="*/ 558119 h 10285413"/>
              <a:gd name="connsiteX6591" fmla="*/ 7005861 w 16348919"/>
              <a:gd name="connsiteY6591" fmla="*/ 597589 h 10285413"/>
              <a:gd name="connsiteX6592" fmla="*/ 7005861 w 16348919"/>
              <a:gd name="connsiteY6592" fmla="*/ 627191 h 10285413"/>
              <a:gd name="connsiteX6593" fmla="*/ 7005861 w 16348919"/>
              <a:gd name="connsiteY6593" fmla="*/ 637059 h 10285413"/>
              <a:gd name="connsiteX6594" fmla="*/ 6986125 w 16348919"/>
              <a:gd name="connsiteY6594" fmla="*/ 637059 h 10285413"/>
              <a:gd name="connsiteX6595" fmla="*/ 6986125 w 16348919"/>
              <a:gd name="connsiteY6595" fmla="*/ 656793 h 10285413"/>
              <a:gd name="connsiteX6596" fmla="*/ 7005861 w 16348919"/>
              <a:gd name="connsiteY6596" fmla="*/ 646927 h 10285413"/>
              <a:gd name="connsiteX6597" fmla="*/ 7025595 w 16348919"/>
              <a:gd name="connsiteY6597" fmla="*/ 617323 h 10285413"/>
              <a:gd name="connsiteX6598" fmla="*/ 7084799 w 16348919"/>
              <a:gd name="connsiteY6598" fmla="*/ 597589 h 10285413"/>
              <a:gd name="connsiteX6599" fmla="*/ 7104535 w 16348919"/>
              <a:gd name="connsiteY6599" fmla="*/ 577855 h 10285413"/>
              <a:gd name="connsiteX6600" fmla="*/ 7074933 w 16348919"/>
              <a:gd name="connsiteY6600" fmla="*/ 528517 h 10285413"/>
              <a:gd name="connsiteX6601" fmla="*/ 7074933 w 16348919"/>
              <a:gd name="connsiteY6601" fmla="*/ 498915 h 10285413"/>
              <a:gd name="connsiteX6602" fmla="*/ 7124270 w 16348919"/>
              <a:gd name="connsiteY6602" fmla="*/ 508783 h 10285413"/>
              <a:gd name="connsiteX6603" fmla="*/ 7144005 w 16348919"/>
              <a:gd name="connsiteY6603" fmla="*/ 538385 h 10285413"/>
              <a:gd name="connsiteX6604" fmla="*/ 7173607 w 16348919"/>
              <a:gd name="connsiteY6604" fmla="*/ 567987 h 10285413"/>
              <a:gd name="connsiteX6605" fmla="*/ 7232811 w 16348919"/>
              <a:gd name="connsiteY6605" fmla="*/ 597589 h 10285413"/>
              <a:gd name="connsiteX6606" fmla="*/ 7242679 w 16348919"/>
              <a:gd name="connsiteY6606" fmla="*/ 617323 h 10285413"/>
              <a:gd name="connsiteX6607" fmla="*/ 7262414 w 16348919"/>
              <a:gd name="connsiteY6607" fmla="*/ 656793 h 10285413"/>
              <a:gd name="connsiteX6608" fmla="*/ 7282147 w 16348919"/>
              <a:gd name="connsiteY6608" fmla="*/ 637059 h 10285413"/>
              <a:gd name="connsiteX6609" fmla="*/ 7321617 w 16348919"/>
              <a:gd name="connsiteY6609" fmla="*/ 617323 h 10285413"/>
              <a:gd name="connsiteX6610" fmla="*/ 7361087 w 16348919"/>
              <a:gd name="connsiteY6610" fmla="*/ 627191 h 10285413"/>
              <a:gd name="connsiteX6611" fmla="*/ 7410425 w 16348919"/>
              <a:gd name="connsiteY6611" fmla="*/ 637059 h 10285413"/>
              <a:gd name="connsiteX6612" fmla="*/ 7440027 w 16348919"/>
              <a:gd name="connsiteY6612" fmla="*/ 637059 h 10285413"/>
              <a:gd name="connsiteX6613" fmla="*/ 7459761 w 16348919"/>
              <a:gd name="connsiteY6613" fmla="*/ 656793 h 10285413"/>
              <a:gd name="connsiteX6614" fmla="*/ 7459761 w 16348919"/>
              <a:gd name="connsiteY6614" fmla="*/ 676529 h 10285413"/>
              <a:gd name="connsiteX6615" fmla="*/ 7459761 w 16348919"/>
              <a:gd name="connsiteY6615" fmla="*/ 696263 h 10285413"/>
              <a:gd name="connsiteX6616" fmla="*/ 7420291 w 16348919"/>
              <a:gd name="connsiteY6616" fmla="*/ 715997 h 10285413"/>
              <a:gd name="connsiteX6617" fmla="*/ 7420291 w 16348919"/>
              <a:gd name="connsiteY6617" fmla="*/ 725865 h 10285413"/>
              <a:gd name="connsiteX6618" fmla="*/ 7410425 w 16348919"/>
              <a:gd name="connsiteY6618" fmla="*/ 745601 h 10285413"/>
              <a:gd name="connsiteX6619" fmla="*/ 7380822 w 16348919"/>
              <a:gd name="connsiteY6619" fmla="*/ 755467 h 10285413"/>
              <a:gd name="connsiteX6620" fmla="*/ 7400557 w 16348919"/>
              <a:gd name="connsiteY6620" fmla="*/ 775203 h 10285413"/>
              <a:gd name="connsiteX6621" fmla="*/ 7440027 w 16348919"/>
              <a:gd name="connsiteY6621" fmla="*/ 824539 h 10285413"/>
              <a:gd name="connsiteX6622" fmla="*/ 7518966 w 16348919"/>
              <a:gd name="connsiteY6622" fmla="*/ 864009 h 10285413"/>
              <a:gd name="connsiteX6623" fmla="*/ 7588037 w 16348919"/>
              <a:gd name="connsiteY6623" fmla="*/ 883743 h 10285413"/>
              <a:gd name="connsiteX6624" fmla="*/ 7597905 w 16348919"/>
              <a:gd name="connsiteY6624" fmla="*/ 883743 h 10285413"/>
              <a:gd name="connsiteX6625" fmla="*/ 7617642 w 16348919"/>
              <a:gd name="connsiteY6625" fmla="*/ 893611 h 10285413"/>
              <a:gd name="connsiteX6626" fmla="*/ 7637375 w 16348919"/>
              <a:gd name="connsiteY6626" fmla="*/ 903479 h 10285413"/>
              <a:gd name="connsiteX6627" fmla="*/ 7676843 w 16348919"/>
              <a:gd name="connsiteY6627" fmla="*/ 923213 h 10285413"/>
              <a:gd name="connsiteX6628" fmla="*/ 7736049 w 16348919"/>
              <a:gd name="connsiteY6628" fmla="*/ 952815 h 10285413"/>
              <a:gd name="connsiteX6629" fmla="*/ 7775520 w 16348919"/>
              <a:gd name="connsiteY6629" fmla="*/ 933081 h 10285413"/>
              <a:gd name="connsiteX6630" fmla="*/ 7745915 w 16348919"/>
              <a:gd name="connsiteY6630" fmla="*/ 893611 h 10285413"/>
              <a:gd name="connsiteX6631" fmla="*/ 7716316 w 16348919"/>
              <a:gd name="connsiteY6631" fmla="*/ 844275 h 10285413"/>
              <a:gd name="connsiteX6632" fmla="*/ 7696579 w 16348919"/>
              <a:gd name="connsiteY6632" fmla="*/ 834407 h 10285413"/>
              <a:gd name="connsiteX6633" fmla="*/ 7676843 w 16348919"/>
              <a:gd name="connsiteY6633" fmla="*/ 814673 h 10285413"/>
              <a:gd name="connsiteX6634" fmla="*/ 7657109 w 16348919"/>
              <a:gd name="connsiteY6634" fmla="*/ 794937 h 10285413"/>
              <a:gd name="connsiteX6635" fmla="*/ 7657109 w 16348919"/>
              <a:gd name="connsiteY6635" fmla="*/ 814673 h 10285413"/>
              <a:gd name="connsiteX6636" fmla="*/ 7617642 w 16348919"/>
              <a:gd name="connsiteY6636" fmla="*/ 814673 h 10285413"/>
              <a:gd name="connsiteX6637" fmla="*/ 7578169 w 16348919"/>
              <a:gd name="connsiteY6637" fmla="*/ 775203 h 10285413"/>
              <a:gd name="connsiteX6638" fmla="*/ 7558435 w 16348919"/>
              <a:gd name="connsiteY6638" fmla="*/ 794937 h 10285413"/>
              <a:gd name="connsiteX6639" fmla="*/ 7538701 w 16348919"/>
              <a:gd name="connsiteY6639" fmla="*/ 794937 h 10285413"/>
              <a:gd name="connsiteX6640" fmla="*/ 7538701 w 16348919"/>
              <a:gd name="connsiteY6640" fmla="*/ 775203 h 10285413"/>
              <a:gd name="connsiteX6641" fmla="*/ 7538701 w 16348919"/>
              <a:gd name="connsiteY6641" fmla="*/ 765335 h 10285413"/>
              <a:gd name="connsiteX6642" fmla="*/ 7548567 w 16348919"/>
              <a:gd name="connsiteY6642" fmla="*/ 745601 h 10285413"/>
              <a:gd name="connsiteX6643" fmla="*/ 7568303 w 16348919"/>
              <a:gd name="connsiteY6643" fmla="*/ 725865 h 10285413"/>
              <a:gd name="connsiteX6644" fmla="*/ 7578169 w 16348919"/>
              <a:gd name="connsiteY6644" fmla="*/ 715997 h 10285413"/>
              <a:gd name="connsiteX6645" fmla="*/ 7597905 w 16348919"/>
              <a:gd name="connsiteY6645" fmla="*/ 735733 h 10285413"/>
              <a:gd name="connsiteX6646" fmla="*/ 7617642 w 16348919"/>
              <a:gd name="connsiteY6646" fmla="*/ 755467 h 10285413"/>
              <a:gd name="connsiteX6647" fmla="*/ 7617642 w 16348919"/>
              <a:gd name="connsiteY6647" fmla="*/ 735733 h 10285413"/>
              <a:gd name="connsiteX6648" fmla="*/ 7617642 w 16348919"/>
              <a:gd name="connsiteY6648" fmla="*/ 706131 h 10285413"/>
              <a:gd name="connsiteX6649" fmla="*/ 7617642 w 16348919"/>
              <a:gd name="connsiteY6649" fmla="*/ 686395 h 10285413"/>
              <a:gd name="connsiteX6650" fmla="*/ 7597905 w 16348919"/>
              <a:gd name="connsiteY6650" fmla="*/ 676529 h 10285413"/>
              <a:gd name="connsiteX6651" fmla="*/ 7578169 w 16348919"/>
              <a:gd name="connsiteY6651" fmla="*/ 656793 h 10285413"/>
              <a:gd name="connsiteX6652" fmla="*/ 7518966 w 16348919"/>
              <a:gd name="connsiteY6652" fmla="*/ 637059 h 10285413"/>
              <a:gd name="connsiteX6653" fmla="*/ 7538701 w 16348919"/>
              <a:gd name="connsiteY6653" fmla="*/ 627191 h 10285413"/>
              <a:gd name="connsiteX6654" fmla="*/ 7597905 w 16348919"/>
              <a:gd name="connsiteY6654" fmla="*/ 637059 h 10285413"/>
              <a:gd name="connsiteX6655" fmla="*/ 7686711 w 16348919"/>
              <a:gd name="connsiteY6655" fmla="*/ 666661 h 10285413"/>
              <a:gd name="connsiteX6656" fmla="*/ 7736049 w 16348919"/>
              <a:gd name="connsiteY6656" fmla="*/ 715997 h 10285413"/>
              <a:gd name="connsiteX6657" fmla="*/ 7775520 w 16348919"/>
              <a:gd name="connsiteY6657" fmla="*/ 696263 h 10285413"/>
              <a:gd name="connsiteX6658" fmla="*/ 7795253 w 16348919"/>
              <a:gd name="connsiteY6658" fmla="*/ 715997 h 10285413"/>
              <a:gd name="connsiteX6659" fmla="*/ 7814987 w 16348919"/>
              <a:gd name="connsiteY6659" fmla="*/ 696263 h 10285413"/>
              <a:gd name="connsiteX6660" fmla="*/ 7854457 w 16348919"/>
              <a:gd name="connsiteY6660" fmla="*/ 706131 h 10285413"/>
              <a:gd name="connsiteX6661" fmla="*/ 7854457 w 16348919"/>
              <a:gd name="connsiteY6661" fmla="*/ 725865 h 10285413"/>
              <a:gd name="connsiteX6662" fmla="*/ 7864325 w 16348919"/>
              <a:gd name="connsiteY6662" fmla="*/ 745601 h 10285413"/>
              <a:gd name="connsiteX6663" fmla="*/ 7893927 w 16348919"/>
              <a:gd name="connsiteY6663" fmla="*/ 765335 h 10285413"/>
              <a:gd name="connsiteX6664" fmla="*/ 7874194 w 16348919"/>
              <a:gd name="connsiteY6664" fmla="*/ 785069 h 10285413"/>
              <a:gd name="connsiteX6665" fmla="*/ 7834723 w 16348919"/>
              <a:gd name="connsiteY6665" fmla="*/ 775203 h 10285413"/>
              <a:gd name="connsiteX6666" fmla="*/ 7736049 w 16348919"/>
              <a:gd name="connsiteY6666" fmla="*/ 735733 h 10285413"/>
              <a:gd name="connsiteX6667" fmla="*/ 7913661 w 16348919"/>
              <a:gd name="connsiteY6667" fmla="*/ 854141 h 10285413"/>
              <a:gd name="connsiteX6668" fmla="*/ 7982736 w 16348919"/>
              <a:gd name="connsiteY6668" fmla="*/ 873877 h 10285413"/>
              <a:gd name="connsiteX6669" fmla="*/ 8051805 w 16348919"/>
              <a:gd name="connsiteY6669" fmla="*/ 873877 h 10285413"/>
              <a:gd name="connsiteX6670" fmla="*/ 8061673 w 16348919"/>
              <a:gd name="connsiteY6670" fmla="*/ 854141 h 10285413"/>
              <a:gd name="connsiteX6671" fmla="*/ 8091275 w 16348919"/>
              <a:gd name="connsiteY6671" fmla="*/ 854141 h 10285413"/>
              <a:gd name="connsiteX6672" fmla="*/ 8071542 w 16348919"/>
              <a:gd name="connsiteY6672" fmla="*/ 873877 h 10285413"/>
              <a:gd name="connsiteX6673" fmla="*/ 8071542 w 16348919"/>
              <a:gd name="connsiteY6673" fmla="*/ 893611 h 10285413"/>
              <a:gd name="connsiteX6674" fmla="*/ 8091275 w 16348919"/>
              <a:gd name="connsiteY6674" fmla="*/ 893611 h 10285413"/>
              <a:gd name="connsiteX6675" fmla="*/ 8130746 w 16348919"/>
              <a:gd name="connsiteY6675" fmla="*/ 913347 h 10285413"/>
              <a:gd name="connsiteX6676" fmla="*/ 8150479 w 16348919"/>
              <a:gd name="connsiteY6676" fmla="*/ 923213 h 10285413"/>
              <a:gd name="connsiteX6677" fmla="*/ 8189949 w 16348919"/>
              <a:gd name="connsiteY6677" fmla="*/ 933081 h 10285413"/>
              <a:gd name="connsiteX6678" fmla="*/ 8268891 w 16348919"/>
              <a:gd name="connsiteY6678" fmla="*/ 952815 h 10285413"/>
              <a:gd name="connsiteX6679" fmla="*/ 8318225 w 16348919"/>
              <a:gd name="connsiteY6679" fmla="*/ 962683 h 10285413"/>
              <a:gd name="connsiteX6680" fmla="*/ 8357696 w 16348919"/>
              <a:gd name="connsiteY6680" fmla="*/ 972551 h 10285413"/>
              <a:gd name="connsiteX6681" fmla="*/ 8407035 w 16348919"/>
              <a:gd name="connsiteY6681" fmla="*/ 972551 h 10285413"/>
              <a:gd name="connsiteX6682" fmla="*/ 8466238 w 16348919"/>
              <a:gd name="connsiteY6682" fmla="*/ 972551 h 10285413"/>
              <a:gd name="connsiteX6683" fmla="*/ 8574778 w 16348919"/>
              <a:gd name="connsiteY6683" fmla="*/ 992285 h 10285413"/>
              <a:gd name="connsiteX6684" fmla="*/ 8673454 w 16348919"/>
              <a:gd name="connsiteY6684" fmla="*/ 1012021 h 10285413"/>
              <a:gd name="connsiteX6685" fmla="*/ 8722790 w 16348919"/>
              <a:gd name="connsiteY6685" fmla="*/ 1012021 h 10285413"/>
              <a:gd name="connsiteX6686" fmla="*/ 8860934 w 16348919"/>
              <a:gd name="connsiteY6686" fmla="*/ 1071225 h 10285413"/>
              <a:gd name="connsiteX6687" fmla="*/ 8900404 w 16348919"/>
              <a:gd name="connsiteY6687" fmla="*/ 1071225 h 10285413"/>
              <a:gd name="connsiteX6688" fmla="*/ 8979342 w 16348919"/>
              <a:gd name="connsiteY6688" fmla="*/ 1090959 h 10285413"/>
              <a:gd name="connsiteX6689" fmla="*/ 9097752 w 16348919"/>
              <a:gd name="connsiteY6689" fmla="*/ 1071225 h 10285413"/>
              <a:gd name="connsiteX6690" fmla="*/ 9117486 w 16348919"/>
              <a:gd name="connsiteY6690" fmla="*/ 1051492 h 10285413"/>
              <a:gd name="connsiteX6691" fmla="*/ 9137222 w 16348919"/>
              <a:gd name="connsiteY6691" fmla="*/ 1071225 h 10285413"/>
              <a:gd name="connsiteX6692" fmla="*/ 9137222 w 16348919"/>
              <a:gd name="connsiteY6692" fmla="*/ 1090959 h 10285413"/>
              <a:gd name="connsiteX6693" fmla="*/ 9156956 w 16348919"/>
              <a:gd name="connsiteY6693" fmla="*/ 1110695 h 10285413"/>
              <a:gd name="connsiteX6694" fmla="*/ 9196426 w 16348919"/>
              <a:gd name="connsiteY6694" fmla="*/ 1110695 h 10285413"/>
              <a:gd name="connsiteX6695" fmla="*/ 9216160 w 16348919"/>
              <a:gd name="connsiteY6695" fmla="*/ 1110695 h 10285413"/>
              <a:gd name="connsiteX6696" fmla="*/ 9265498 w 16348919"/>
              <a:gd name="connsiteY6696" fmla="*/ 1120561 h 10285413"/>
              <a:gd name="connsiteX6697" fmla="*/ 9295100 w 16348919"/>
              <a:gd name="connsiteY6697" fmla="*/ 1130429 h 10285413"/>
              <a:gd name="connsiteX6698" fmla="*/ 9334571 w 16348919"/>
              <a:gd name="connsiteY6698" fmla="*/ 1130429 h 10285413"/>
              <a:gd name="connsiteX6699" fmla="*/ 9334571 w 16348919"/>
              <a:gd name="connsiteY6699" fmla="*/ 1100827 h 10285413"/>
              <a:gd name="connsiteX6700" fmla="*/ 9344436 w 16348919"/>
              <a:gd name="connsiteY6700" fmla="*/ 1071225 h 10285413"/>
              <a:gd name="connsiteX6701" fmla="*/ 9374038 w 16348919"/>
              <a:gd name="connsiteY6701" fmla="*/ 1090959 h 10285413"/>
              <a:gd name="connsiteX6702" fmla="*/ 9452978 w 16348919"/>
              <a:gd name="connsiteY6702" fmla="*/ 1071225 h 10285413"/>
              <a:gd name="connsiteX6703" fmla="*/ 9472712 w 16348919"/>
              <a:gd name="connsiteY6703" fmla="*/ 1071225 h 10285413"/>
              <a:gd name="connsiteX6704" fmla="*/ 9512182 w 16348919"/>
              <a:gd name="connsiteY6704" fmla="*/ 1090959 h 10285413"/>
              <a:gd name="connsiteX6705" fmla="*/ 9551652 w 16348919"/>
              <a:gd name="connsiteY6705" fmla="*/ 1110695 h 10285413"/>
              <a:gd name="connsiteX6706" fmla="*/ 9512182 w 16348919"/>
              <a:gd name="connsiteY6706" fmla="*/ 1110695 h 10285413"/>
              <a:gd name="connsiteX6707" fmla="*/ 9492448 w 16348919"/>
              <a:gd name="connsiteY6707" fmla="*/ 1130429 h 10285413"/>
              <a:gd name="connsiteX6708" fmla="*/ 9561521 w 16348919"/>
              <a:gd name="connsiteY6708" fmla="*/ 1150166 h 10285413"/>
              <a:gd name="connsiteX6709" fmla="*/ 9610856 w 16348919"/>
              <a:gd name="connsiteY6709" fmla="*/ 1169899 h 10285413"/>
              <a:gd name="connsiteX6710" fmla="*/ 9610856 w 16348919"/>
              <a:gd name="connsiteY6710" fmla="*/ 1179767 h 10285413"/>
              <a:gd name="connsiteX6711" fmla="*/ 9620724 w 16348919"/>
              <a:gd name="connsiteY6711" fmla="*/ 1179767 h 10285413"/>
              <a:gd name="connsiteX6712" fmla="*/ 9650326 w 16348919"/>
              <a:gd name="connsiteY6712" fmla="*/ 1179767 h 10285413"/>
              <a:gd name="connsiteX6713" fmla="*/ 9689797 w 16348919"/>
              <a:gd name="connsiteY6713" fmla="*/ 1189633 h 10285413"/>
              <a:gd name="connsiteX6714" fmla="*/ 9729267 w 16348919"/>
              <a:gd name="connsiteY6714" fmla="*/ 1209369 h 10285413"/>
              <a:gd name="connsiteX6715" fmla="*/ 9749000 w 16348919"/>
              <a:gd name="connsiteY6715" fmla="*/ 1189633 h 10285413"/>
              <a:gd name="connsiteX6716" fmla="*/ 9749000 w 16348919"/>
              <a:gd name="connsiteY6716" fmla="*/ 1209369 h 10285413"/>
              <a:gd name="connsiteX6717" fmla="*/ 9749000 w 16348919"/>
              <a:gd name="connsiteY6717" fmla="*/ 1229103 h 10285413"/>
              <a:gd name="connsiteX6718" fmla="*/ 9768737 w 16348919"/>
              <a:gd name="connsiteY6718" fmla="*/ 1209369 h 10285413"/>
              <a:gd name="connsiteX6719" fmla="*/ 9778602 w 16348919"/>
              <a:gd name="connsiteY6719" fmla="*/ 1199501 h 10285413"/>
              <a:gd name="connsiteX6720" fmla="*/ 9827941 w 16348919"/>
              <a:gd name="connsiteY6720" fmla="*/ 1209369 h 10285413"/>
              <a:gd name="connsiteX6721" fmla="*/ 9788471 w 16348919"/>
              <a:gd name="connsiteY6721" fmla="*/ 1229103 h 10285413"/>
              <a:gd name="connsiteX6722" fmla="*/ 9847674 w 16348919"/>
              <a:gd name="connsiteY6722" fmla="*/ 1229103 h 10285413"/>
              <a:gd name="connsiteX6723" fmla="*/ 9827941 w 16348919"/>
              <a:gd name="connsiteY6723" fmla="*/ 1209369 h 10285413"/>
              <a:gd name="connsiteX6724" fmla="*/ 9926615 w 16348919"/>
              <a:gd name="connsiteY6724" fmla="*/ 1229103 h 10285413"/>
              <a:gd name="connsiteX6725" fmla="*/ 10242371 w 16348919"/>
              <a:gd name="connsiteY6725" fmla="*/ 1268573 h 10285413"/>
              <a:gd name="connsiteX6726" fmla="*/ 10380515 w 16348919"/>
              <a:gd name="connsiteY6726" fmla="*/ 1248840 h 10285413"/>
              <a:gd name="connsiteX6727" fmla="*/ 10410117 w 16348919"/>
              <a:gd name="connsiteY6727" fmla="*/ 1278442 h 10285413"/>
              <a:gd name="connsiteX6728" fmla="*/ 10469321 w 16348919"/>
              <a:gd name="connsiteY6728" fmla="*/ 1278442 h 10285413"/>
              <a:gd name="connsiteX6729" fmla="*/ 10518659 w 16348919"/>
              <a:gd name="connsiteY6729" fmla="*/ 1288307 h 10285413"/>
              <a:gd name="connsiteX6730" fmla="*/ 10716008 w 16348919"/>
              <a:gd name="connsiteY6730" fmla="*/ 1308043 h 10285413"/>
              <a:gd name="connsiteX6731" fmla="*/ 10735743 w 16348919"/>
              <a:gd name="connsiteY6731" fmla="*/ 1288307 h 10285413"/>
              <a:gd name="connsiteX6732" fmla="*/ 10755477 w 16348919"/>
              <a:gd name="connsiteY6732" fmla="*/ 1288307 h 10285413"/>
              <a:gd name="connsiteX6733" fmla="*/ 10785079 w 16348919"/>
              <a:gd name="connsiteY6733" fmla="*/ 1298175 h 10285413"/>
              <a:gd name="connsiteX6734" fmla="*/ 10794947 w 16348919"/>
              <a:gd name="connsiteY6734" fmla="*/ 1308043 h 10285413"/>
              <a:gd name="connsiteX6735" fmla="*/ 10814681 w 16348919"/>
              <a:gd name="connsiteY6735" fmla="*/ 1327777 h 10285413"/>
              <a:gd name="connsiteX6736" fmla="*/ 10854152 w 16348919"/>
              <a:gd name="connsiteY6736" fmla="*/ 1347514 h 10285413"/>
              <a:gd name="connsiteX6737" fmla="*/ 10873885 w 16348919"/>
              <a:gd name="connsiteY6737" fmla="*/ 1347514 h 10285413"/>
              <a:gd name="connsiteX6738" fmla="*/ 10873885 w 16348919"/>
              <a:gd name="connsiteY6738" fmla="*/ 1327777 h 10285413"/>
              <a:gd name="connsiteX6739" fmla="*/ 10854152 w 16348919"/>
              <a:gd name="connsiteY6739" fmla="*/ 1327777 h 10285413"/>
              <a:gd name="connsiteX6740" fmla="*/ 10913355 w 16348919"/>
              <a:gd name="connsiteY6740" fmla="*/ 1308043 h 10285413"/>
              <a:gd name="connsiteX6741" fmla="*/ 10952825 w 16348919"/>
              <a:gd name="connsiteY6741" fmla="*/ 1327777 h 10285413"/>
              <a:gd name="connsiteX6742" fmla="*/ 10962693 w 16348919"/>
              <a:gd name="connsiteY6742" fmla="*/ 1347514 h 10285413"/>
              <a:gd name="connsiteX6743" fmla="*/ 10992295 w 16348919"/>
              <a:gd name="connsiteY6743" fmla="*/ 1347514 h 10285413"/>
              <a:gd name="connsiteX6744" fmla="*/ 10992295 w 16348919"/>
              <a:gd name="connsiteY6744" fmla="*/ 1327777 h 10285413"/>
              <a:gd name="connsiteX6745" fmla="*/ 11012029 w 16348919"/>
              <a:gd name="connsiteY6745" fmla="*/ 1327777 h 10285413"/>
              <a:gd name="connsiteX6746" fmla="*/ 10992295 w 16348919"/>
              <a:gd name="connsiteY6746" fmla="*/ 1308043 h 10285413"/>
              <a:gd name="connsiteX6747" fmla="*/ 10972560 w 16348919"/>
              <a:gd name="connsiteY6747" fmla="*/ 1288307 h 10285413"/>
              <a:gd name="connsiteX6748" fmla="*/ 11051499 w 16348919"/>
              <a:gd name="connsiteY6748" fmla="*/ 1288307 h 10285413"/>
              <a:gd name="connsiteX6749" fmla="*/ 11189643 w 16348919"/>
              <a:gd name="connsiteY6749" fmla="*/ 1308043 h 10285413"/>
              <a:gd name="connsiteX6750" fmla="*/ 11367258 w 16348919"/>
              <a:gd name="connsiteY6750" fmla="*/ 1288307 h 10285413"/>
              <a:gd name="connsiteX6751" fmla="*/ 11574471 w 16348919"/>
              <a:gd name="connsiteY6751" fmla="*/ 1288307 h 10285413"/>
              <a:gd name="connsiteX6752" fmla="*/ 11643543 w 16348919"/>
              <a:gd name="connsiteY6752" fmla="*/ 1308043 h 10285413"/>
              <a:gd name="connsiteX6753" fmla="*/ 11643543 w 16348919"/>
              <a:gd name="connsiteY6753" fmla="*/ 1327777 h 10285413"/>
              <a:gd name="connsiteX6754" fmla="*/ 11613941 w 16348919"/>
              <a:gd name="connsiteY6754" fmla="*/ 1327777 h 10285413"/>
              <a:gd name="connsiteX6755" fmla="*/ 11525136 w 16348919"/>
              <a:gd name="connsiteY6755" fmla="*/ 1308043 h 10285413"/>
              <a:gd name="connsiteX6756" fmla="*/ 11436330 w 16348919"/>
              <a:gd name="connsiteY6756" fmla="*/ 1327777 h 10285413"/>
              <a:gd name="connsiteX6757" fmla="*/ 11406725 w 16348919"/>
              <a:gd name="connsiteY6757" fmla="*/ 1337645 h 10285413"/>
              <a:gd name="connsiteX6758" fmla="*/ 11317919 w 16348919"/>
              <a:gd name="connsiteY6758" fmla="*/ 1337645 h 10285413"/>
              <a:gd name="connsiteX6759" fmla="*/ 11219245 w 16348919"/>
              <a:gd name="connsiteY6759" fmla="*/ 1337645 h 10285413"/>
              <a:gd name="connsiteX6760" fmla="*/ 11130439 w 16348919"/>
              <a:gd name="connsiteY6760" fmla="*/ 1347514 h 10285413"/>
              <a:gd name="connsiteX6761" fmla="*/ 11081101 w 16348919"/>
              <a:gd name="connsiteY6761" fmla="*/ 1367247 h 10285413"/>
              <a:gd name="connsiteX6762" fmla="*/ 11061367 w 16348919"/>
              <a:gd name="connsiteY6762" fmla="*/ 1357379 h 10285413"/>
              <a:gd name="connsiteX6763" fmla="*/ 11051499 w 16348919"/>
              <a:gd name="connsiteY6763" fmla="*/ 1347514 h 10285413"/>
              <a:gd name="connsiteX6764" fmla="*/ 11031765 w 16348919"/>
              <a:gd name="connsiteY6764" fmla="*/ 1347514 h 10285413"/>
              <a:gd name="connsiteX6765" fmla="*/ 11031765 w 16348919"/>
              <a:gd name="connsiteY6765" fmla="*/ 1367247 h 10285413"/>
              <a:gd name="connsiteX6766" fmla="*/ 11130439 w 16348919"/>
              <a:gd name="connsiteY6766" fmla="*/ 1386981 h 10285413"/>
              <a:gd name="connsiteX6767" fmla="*/ 11189643 w 16348919"/>
              <a:gd name="connsiteY6767" fmla="*/ 1386981 h 10285413"/>
              <a:gd name="connsiteX6768" fmla="*/ 11298186 w 16348919"/>
              <a:gd name="connsiteY6768" fmla="*/ 1386981 h 10285413"/>
              <a:gd name="connsiteX6769" fmla="*/ 11465932 w 16348919"/>
              <a:gd name="connsiteY6769" fmla="*/ 1386981 h 10285413"/>
              <a:gd name="connsiteX6770" fmla="*/ 11505399 w 16348919"/>
              <a:gd name="connsiteY6770" fmla="*/ 1386981 h 10285413"/>
              <a:gd name="connsiteX6771" fmla="*/ 11525136 w 16348919"/>
              <a:gd name="connsiteY6771" fmla="*/ 1386981 h 10285413"/>
              <a:gd name="connsiteX6772" fmla="*/ 11564606 w 16348919"/>
              <a:gd name="connsiteY6772" fmla="*/ 1386981 h 10285413"/>
              <a:gd name="connsiteX6773" fmla="*/ 11761954 w 16348919"/>
              <a:gd name="connsiteY6773" fmla="*/ 1386981 h 10285413"/>
              <a:gd name="connsiteX6774" fmla="*/ 11919832 w 16348919"/>
              <a:gd name="connsiteY6774" fmla="*/ 1367247 h 10285413"/>
              <a:gd name="connsiteX6775" fmla="*/ 11900098 w 16348919"/>
              <a:gd name="connsiteY6775" fmla="*/ 1367247 h 10285413"/>
              <a:gd name="connsiteX6776" fmla="*/ 11880362 w 16348919"/>
              <a:gd name="connsiteY6776" fmla="*/ 1357379 h 10285413"/>
              <a:gd name="connsiteX6777" fmla="*/ 11860629 w 16348919"/>
              <a:gd name="connsiteY6777" fmla="*/ 1347514 h 10285413"/>
              <a:gd name="connsiteX6778" fmla="*/ 11831026 w 16348919"/>
              <a:gd name="connsiteY6778" fmla="*/ 1327777 h 10285413"/>
              <a:gd name="connsiteX6779" fmla="*/ 11821158 w 16348919"/>
              <a:gd name="connsiteY6779" fmla="*/ 1308043 h 10285413"/>
              <a:gd name="connsiteX6780" fmla="*/ 11919832 w 16348919"/>
              <a:gd name="connsiteY6780" fmla="*/ 1308043 h 10285413"/>
              <a:gd name="connsiteX6781" fmla="*/ 11988905 w 16348919"/>
              <a:gd name="connsiteY6781" fmla="*/ 1298175 h 10285413"/>
              <a:gd name="connsiteX6782" fmla="*/ 12018506 w 16348919"/>
              <a:gd name="connsiteY6782" fmla="*/ 1288307 h 10285413"/>
              <a:gd name="connsiteX6783" fmla="*/ 12038239 w 16348919"/>
              <a:gd name="connsiteY6783" fmla="*/ 1288307 h 10285413"/>
              <a:gd name="connsiteX6784" fmla="*/ 12136913 w 16348919"/>
              <a:gd name="connsiteY6784" fmla="*/ 1268573 h 10285413"/>
              <a:gd name="connsiteX6785" fmla="*/ 12136913 w 16348919"/>
              <a:gd name="connsiteY6785" fmla="*/ 1258705 h 10285413"/>
              <a:gd name="connsiteX6786" fmla="*/ 12156650 w 16348919"/>
              <a:gd name="connsiteY6786" fmla="*/ 1248840 h 10285413"/>
              <a:gd name="connsiteX6787" fmla="*/ 12146782 w 16348919"/>
              <a:gd name="connsiteY6787" fmla="*/ 1229103 h 10285413"/>
              <a:gd name="connsiteX6788" fmla="*/ 12136913 w 16348919"/>
              <a:gd name="connsiteY6788" fmla="*/ 1209369 h 10285413"/>
              <a:gd name="connsiteX6789" fmla="*/ 12176384 w 16348919"/>
              <a:gd name="connsiteY6789" fmla="*/ 1209369 h 10285413"/>
              <a:gd name="connsiteX6790" fmla="*/ 12215854 w 16348919"/>
              <a:gd name="connsiteY6790" fmla="*/ 1199501 h 10285413"/>
              <a:gd name="connsiteX6791" fmla="*/ 12255324 w 16348919"/>
              <a:gd name="connsiteY6791" fmla="*/ 1189633 h 10285413"/>
              <a:gd name="connsiteX6792" fmla="*/ 12294794 w 16348919"/>
              <a:gd name="connsiteY6792" fmla="*/ 1189633 h 10285413"/>
              <a:gd name="connsiteX6793" fmla="*/ 12294794 w 16348919"/>
              <a:gd name="connsiteY6793" fmla="*/ 1209369 h 10285413"/>
              <a:gd name="connsiteX6794" fmla="*/ 12314528 w 16348919"/>
              <a:gd name="connsiteY6794" fmla="*/ 1209369 h 10285413"/>
              <a:gd name="connsiteX6795" fmla="*/ 12334262 w 16348919"/>
              <a:gd name="connsiteY6795" fmla="*/ 1219235 h 10285413"/>
              <a:gd name="connsiteX6796" fmla="*/ 12334262 w 16348919"/>
              <a:gd name="connsiteY6796" fmla="*/ 1229103 h 10285413"/>
              <a:gd name="connsiteX6797" fmla="*/ 12413202 w 16348919"/>
              <a:gd name="connsiteY6797" fmla="*/ 1288307 h 10285413"/>
              <a:gd name="connsiteX6798" fmla="*/ 12432938 w 16348919"/>
              <a:gd name="connsiteY6798" fmla="*/ 1248840 h 10285413"/>
              <a:gd name="connsiteX6799" fmla="*/ 12432938 w 16348919"/>
              <a:gd name="connsiteY6799" fmla="*/ 1229103 h 10285413"/>
              <a:gd name="connsiteX6800" fmla="*/ 12610550 w 16348919"/>
              <a:gd name="connsiteY6800" fmla="*/ 1288307 h 10285413"/>
              <a:gd name="connsiteX6801" fmla="*/ 12630284 w 16348919"/>
              <a:gd name="connsiteY6801" fmla="*/ 1308043 h 10285413"/>
              <a:gd name="connsiteX6802" fmla="*/ 12561212 w 16348919"/>
              <a:gd name="connsiteY6802" fmla="*/ 1308043 h 10285413"/>
              <a:gd name="connsiteX6803" fmla="*/ 12472406 w 16348919"/>
              <a:gd name="connsiteY6803" fmla="*/ 1327777 h 10285413"/>
              <a:gd name="connsiteX6804" fmla="*/ 12423070 w 16348919"/>
              <a:gd name="connsiteY6804" fmla="*/ 1327777 h 10285413"/>
              <a:gd name="connsiteX6805" fmla="*/ 12432938 w 16348919"/>
              <a:gd name="connsiteY6805" fmla="*/ 1347514 h 10285413"/>
              <a:gd name="connsiteX6806" fmla="*/ 12492139 w 16348919"/>
              <a:gd name="connsiteY6806" fmla="*/ 1347514 h 10285413"/>
              <a:gd name="connsiteX6807" fmla="*/ 12531610 w 16348919"/>
              <a:gd name="connsiteY6807" fmla="*/ 1347514 h 10285413"/>
              <a:gd name="connsiteX6808" fmla="*/ 12571080 w 16348919"/>
              <a:gd name="connsiteY6808" fmla="*/ 1347514 h 10285413"/>
              <a:gd name="connsiteX6809" fmla="*/ 12610550 w 16348919"/>
              <a:gd name="connsiteY6809" fmla="*/ 1347514 h 10285413"/>
              <a:gd name="connsiteX6810" fmla="*/ 12659886 w 16348919"/>
              <a:gd name="connsiteY6810" fmla="*/ 1347514 h 10285413"/>
              <a:gd name="connsiteX6811" fmla="*/ 12709224 w 16348919"/>
              <a:gd name="connsiteY6811" fmla="*/ 1347514 h 10285413"/>
              <a:gd name="connsiteX6812" fmla="*/ 12768428 w 16348919"/>
              <a:gd name="connsiteY6812" fmla="*/ 1347514 h 10285413"/>
              <a:gd name="connsiteX6813" fmla="*/ 12788164 w 16348919"/>
              <a:gd name="connsiteY6813" fmla="*/ 1367247 h 10285413"/>
              <a:gd name="connsiteX6814" fmla="*/ 12728958 w 16348919"/>
              <a:gd name="connsiteY6814" fmla="*/ 1386981 h 10285413"/>
              <a:gd name="connsiteX6815" fmla="*/ 12768428 w 16348919"/>
              <a:gd name="connsiteY6815" fmla="*/ 1406717 h 10285413"/>
              <a:gd name="connsiteX6816" fmla="*/ 12886838 w 16348919"/>
              <a:gd name="connsiteY6816" fmla="*/ 1406717 h 10285413"/>
              <a:gd name="connsiteX6817" fmla="*/ 12867102 w 16348919"/>
              <a:gd name="connsiteY6817" fmla="*/ 1446187 h 10285413"/>
              <a:gd name="connsiteX6818" fmla="*/ 12847368 w 16348919"/>
              <a:gd name="connsiteY6818" fmla="*/ 1446187 h 10285413"/>
              <a:gd name="connsiteX6819" fmla="*/ 12817766 w 16348919"/>
              <a:gd name="connsiteY6819" fmla="*/ 1446187 h 10285413"/>
              <a:gd name="connsiteX6820" fmla="*/ 12748694 w 16348919"/>
              <a:gd name="connsiteY6820" fmla="*/ 1446187 h 10285413"/>
              <a:gd name="connsiteX6821" fmla="*/ 12689490 w 16348919"/>
              <a:gd name="connsiteY6821" fmla="*/ 1446187 h 10285413"/>
              <a:gd name="connsiteX6822" fmla="*/ 12669754 w 16348919"/>
              <a:gd name="connsiteY6822" fmla="*/ 1465921 h 10285413"/>
              <a:gd name="connsiteX6823" fmla="*/ 12689490 w 16348919"/>
              <a:gd name="connsiteY6823" fmla="*/ 1436319 h 10285413"/>
              <a:gd name="connsiteX6824" fmla="*/ 12590813 w 16348919"/>
              <a:gd name="connsiteY6824" fmla="*/ 1426451 h 10285413"/>
              <a:gd name="connsiteX6825" fmla="*/ 12511876 w 16348919"/>
              <a:gd name="connsiteY6825" fmla="*/ 1446187 h 10285413"/>
              <a:gd name="connsiteX6826" fmla="*/ 12571080 w 16348919"/>
              <a:gd name="connsiteY6826" fmla="*/ 1465921 h 10285413"/>
              <a:gd name="connsiteX6827" fmla="*/ 12630284 w 16348919"/>
              <a:gd name="connsiteY6827" fmla="*/ 1485655 h 10285413"/>
              <a:gd name="connsiteX6828" fmla="*/ 12669754 w 16348919"/>
              <a:gd name="connsiteY6828" fmla="*/ 1525125 h 10285413"/>
              <a:gd name="connsiteX6829" fmla="*/ 12689490 w 16348919"/>
              <a:gd name="connsiteY6829" fmla="*/ 1525125 h 10285413"/>
              <a:gd name="connsiteX6830" fmla="*/ 12788164 w 16348919"/>
              <a:gd name="connsiteY6830" fmla="*/ 1544861 h 10285413"/>
              <a:gd name="connsiteX6831" fmla="*/ 12837500 w 16348919"/>
              <a:gd name="connsiteY6831" fmla="*/ 1544861 h 10285413"/>
              <a:gd name="connsiteX6832" fmla="*/ 12867102 w 16348919"/>
              <a:gd name="connsiteY6832" fmla="*/ 1544861 h 10285413"/>
              <a:gd name="connsiteX6833" fmla="*/ 12886838 w 16348919"/>
              <a:gd name="connsiteY6833" fmla="*/ 1544861 h 10285413"/>
              <a:gd name="connsiteX6834" fmla="*/ 12886838 w 16348919"/>
              <a:gd name="connsiteY6834" fmla="*/ 1525125 h 10285413"/>
              <a:gd name="connsiteX6835" fmla="*/ 12807898 w 16348919"/>
              <a:gd name="connsiteY6835" fmla="*/ 1505392 h 10285413"/>
              <a:gd name="connsiteX6836" fmla="*/ 12788164 w 16348919"/>
              <a:gd name="connsiteY6836" fmla="*/ 1485655 h 10285413"/>
              <a:gd name="connsiteX6837" fmla="*/ 12817766 w 16348919"/>
              <a:gd name="connsiteY6837" fmla="*/ 1485655 h 10285413"/>
              <a:gd name="connsiteX6838" fmla="*/ 12886838 w 16348919"/>
              <a:gd name="connsiteY6838" fmla="*/ 1485655 h 10285413"/>
              <a:gd name="connsiteX6839" fmla="*/ 12916440 w 16348919"/>
              <a:gd name="connsiteY6839" fmla="*/ 1475790 h 10285413"/>
              <a:gd name="connsiteX6840" fmla="*/ 12926306 w 16348919"/>
              <a:gd name="connsiteY6840" fmla="*/ 1465921 h 10285413"/>
              <a:gd name="connsiteX6841" fmla="*/ 12946042 w 16348919"/>
              <a:gd name="connsiteY6841" fmla="*/ 1446187 h 10285413"/>
              <a:gd name="connsiteX6842" fmla="*/ 12946042 w 16348919"/>
              <a:gd name="connsiteY6842" fmla="*/ 1406717 h 10285413"/>
              <a:gd name="connsiteX6843" fmla="*/ 12926306 w 16348919"/>
              <a:gd name="connsiteY6843" fmla="*/ 1367247 h 10285413"/>
              <a:gd name="connsiteX6844" fmla="*/ 12886838 w 16348919"/>
              <a:gd name="connsiteY6844" fmla="*/ 1367247 h 10285413"/>
              <a:gd name="connsiteX6845" fmla="*/ 12926306 w 16348919"/>
              <a:gd name="connsiteY6845" fmla="*/ 1347514 h 10285413"/>
              <a:gd name="connsiteX6846" fmla="*/ 12985512 w 16348919"/>
              <a:gd name="connsiteY6846" fmla="*/ 1367247 h 10285413"/>
              <a:gd name="connsiteX6847" fmla="*/ 12985512 w 16348919"/>
              <a:gd name="connsiteY6847" fmla="*/ 1386981 h 10285413"/>
              <a:gd name="connsiteX6848" fmla="*/ 13005246 w 16348919"/>
              <a:gd name="connsiteY6848" fmla="*/ 1396849 h 10285413"/>
              <a:gd name="connsiteX6849" fmla="*/ 13005246 w 16348919"/>
              <a:gd name="connsiteY6849" fmla="*/ 1426451 h 10285413"/>
              <a:gd name="connsiteX6850" fmla="*/ 12985512 w 16348919"/>
              <a:gd name="connsiteY6850" fmla="*/ 1485655 h 10285413"/>
              <a:gd name="connsiteX6851" fmla="*/ 13005246 w 16348919"/>
              <a:gd name="connsiteY6851" fmla="*/ 1525125 h 10285413"/>
              <a:gd name="connsiteX6852" fmla="*/ 13064450 w 16348919"/>
              <a:gd name="connsiteY6852" fmla="*/ 1525125 h 10285413"/>
              <a:gd name="connsiteX6853" fmla="*/ 13212462 w 16348919"/>
              <a:gd name="connsiteY6853" fmla="*/ 1505392 h 10285413"/>
              <a:gd name="connsiteX6854" fmla="*/ 13242064 w 16348919"/>
              <a:gd name="connsiteY6854" fmla="*/ 1485655 h 10285413"/>
              <a:gd name="connsiteX6855" fmla="*/ 13242064 w 16348919"/>
              <a:gd name="connsiteY6855" fmla="*/ 1446187 h 10285413"/>
              <a:gd name="connsiteX6856" fmla="*/ 13281534 w 16348919"/>
              <a:gd name="connsiteY6856" fmla="*/ 1446187 h 10285413"/>
              <a:gd name="connsiteX6857" fmla="*/ 13281534 w 16348919"/>
              <a:gd name="connsiteY6857" fmla="*/ 1465921 h 10285413"/>
              <a:gd name="connsiteX6858" fmla="*/ 13281534 w 16348919"/>
              <a:gd name="connsiteY6858" fmla="*/ 1505392 h 10285413"/>
              <a:gd name="connsiteX6859" fmla="*/ 13261798 w 16348919"/>
              <a:gd name="connsiteY6859" fmla="*/ 1515259 h 10285413"/>
              <a:gd name="connsiteX6860" fmla="*/ 13281534 w 16348919"/>
              <a:gd name="connsiteY6860" fmla="*/ 1525125 h 10285413"/>
              <a:gd name="connsiteX6861" fmla="*/ 13311136 w 16348919"/>
              <a:gd name="connsiteY6861" fmla="*/ 1544861 h 10285413"/>
              <a:gd name="connsiteX6862" fmla="*/ 13380208 w 16348919"/>
              <a:gd name="connsiteY6862" fmla="*/ 1554727 h 10285413"/>
              <a:gd name="connsiteX6863" fmla="*/ 13449280 w 16348919"/>
              <a:gd name="connsiteY6863" fmla="*/ 1534993 h 10285413"/>
              <a:gd name="connsiteX6864" fmla="*/ 13478882 w 16348919"/>
              <a:gd name="connsiteY6864" fmla="*/ 1525125 h 10285413"/>
              <a:gd name="connsiteX6865" fmla="*/ 13498616 w 16348919"/>
              <a:gd name="connsiteY6865" fmla="*/ 1525125 h 10285413"/>
              <a:gd name="connsiteX6866" fmla="*/ 13617027 w 16348919"/>
              <a:gd name="connsiteY6866" fmla="*/ 1485655 h 10285413"/>
              <a:gd name="connsiteX6867" fmla="*/ 13617027 w 16348919"/>
              <a:gd name="connsiteY6867" fmla="*/ 1446187 h 10285413"/>
              <a:gd name="connsiteX6868" fmla="*/ 13597290 w 16348919"/>
              <a:gd name="connsiteY6868" fmla="*/ 1426451 h 10285413"/>
              <a:gd name="connsiteX6869" fmla="*/ 13617027 w 16348919"/>
              <a:gd name="connsiteY6869" fmla="*/ 1426451 h 10285413"/>
              <a:gd name="connsiteX6870" fmla="*/ 13636760 w 16348919"/>
              <a:gd name="connsiteY6870" fmla="*/ 1406717 h 10285413"/>
              <a:gd name="connsiteX6871" fmla="*/ 13656494 w 16348919"/>
              <a:gd name="connsiteY6871" fmla="*/ 1386981 h 10285413"/>
              <a:gd name="connsiteX6872" fmla="*/ 13695964 w 16348919"/>
              <a:gd name="connsiteY6872" fmla="*/ 1386981 h 10285413"/>
              <a:gd name="connsiteX6873" fmla="*/ 13774904 w 16348919"/>
              <a:gd name="connsiteY6873" fmla="*/ 1386981 h 10285413"/>
              <a:gd name="connsiteX6874" fmla="*/ 13774904 w 16348919"/>
              <a:gd name="connsiteY6874" fmla="*/ 1406717 h 10285413"/>
              <a:gd name="connsiteX6875" fmla="*/ 13794638 w 16348919"/>
              <a:gd name="connsiteY6875" fmla="*/ 1406717 h 10285413"/>
              <a:gd name="connsiteX6876" fmla="*/ 13794638 w 16348919"/>
              <a:gd name="connsiteY6876" fmla="*/ 1426451 h 10285413"/>
              <a:gd name="connsiteX6877" fmla="*/ 13794638 w 16348919"/>
              <a:gd name="connsiteY6877" fmla="*/ 1446187 h 10285413"/>
              <a:gd name="connsiteX6878" fmla="*/ 13794638 w 16348919"/>
              <a:gd name="connsiteY6878" fmla="*/ 1465921 h 10285413"/>
              <a:gd name="connsiteX6879" fmla="*/ 13814375 w 16348919"/>
              <a:gd name="connsiteY6879" fmla="*/ 1446187 h 10285413"/>
              <a:gd name="connsiteX6880" fmla="*/ 13824240 w 16348919"/>
              <a:gd name="connsiteY6880" fmla="*/ 1426451 h 10285413"/>
              <a:gd name="connsiteX6881" fmla="*/ 13834108 w 16348919"/>
              <a:gd name="connsiteY6881" fmla="*/ 1456053 h 10285413"/>
              <a:gd name="connsiteX6882" fmla="*/ 13794638 w 16348919"/>
              <a:gd name="connsiteY6882" fmla="*/ 1505392 h 10285413"/>
              <a:gd name="connsiteX6883" fmla="*/ 13705832 w 16348919"/>
              <a:gd name="connsiteY6883" fmla="*/ 1495523 h 10285413"/>
              <a:gd name="connsiteX6884" fmla="*/ 13676230 w 16348919"/>
              <a:gd name="connsiteY6884" fmla="*/ 1465921 h 10285413"/>
              <a:gd name="connsiteX6885" fmla="*/ 13666362 w 16348919"/>
              <a:gd name="connsiteY6885" fmla="*/ 1446187 h 10285413"/>
              <a:gd name="connsiteX6886" fmla="*/ 13656494 w 16348919"/>
              <a:gd name="connsiteY6886" fmla="*/ 1446187 h 10285413"/>
              <a:gd name="connsiteX6887" fmla="*/ 13656494 w 16348919"/>
              <a:gd name="connsiteY6887" fmla="*/ 1456053 h 10285413"/>
              <a:gd name="connsiteX6888" fmla="*/ 13656494 w 16348919"/>
              <a:gd name="connsiteY6888" fmla="*/ 1485655 h 10285413"/>
              <a:gd name="connsiteX6889" fmla="*/ 13656494 w 16348919"/>
              <a:gd name="connsiteY6889" fmla="*/ 1525125 h 10285413"/>
              <a:gd name="connsiteX6890" fmla="*/ 13686099 w 16348919"/>
              <a:gd name="connsiteY6890" fmla="*/ 1525125 h 10285413"/>
              <a:gd name="connsiteX6891" fmla="*/ 13715701 w 16348919"/>
              <a:gd name="connsiteY6891" fmla="*/ 1525125 h 10285413"/>
              <a:gd name="connsiteX6892" fmla="*/ 13577556 w 16348919"/>
              <a:gd name="connsiteY6892" fmla="*/ 1584329 h 10285413"/>
              <a:gd name="connsiteX6893" fmla="*/ 13508484 w 16348919"/>
              <a:gd name="connsiteY6893" fmla="*/ 1584329 h 10285413"/>
              <a:gd name="connsiteX6894" fmla="*/ 13478882 w 16348919"/>
              <a:gd name="connsiteY6894" fmla="*/ 1604066 h 10285413"/>
              <a:gd name="connsiteX6895" fmla="*/ 13483815 w 16348919"/>
              <a:gd name="connsiteY6895" fmla="*/ 1604066 h 10285413"/>
              <a:gd name="connsiteX6896" fmla="*/ 13538086 w 16348919"/>
              <a:gd name="connsiteY6896" fmla="*/ 1604066 h 10285413"/>
              <a:gd name="connsiteX6897" fmla="*/ 13676230 w 16348919"/>
              <a:gd name="connsiteY6897" fmla="*/ 1594197 h 10285413"/>
              <a:gd name="connsiteX6898" fmla="*/ 13774904 w 16348919"/>
              <a:gd name="connsiteY6898" fmla="*/ 1574464 h 10285413"/>
              <a:gd name="connsiteX6899" fmla="*/ 13814375 w 16348919"/>
              <a:gd name="connsiteY6899" fmla="*/ 1564595 h 10285413"/>
              <a:gd name="connsiteX6900" fmla="*/ 13834108 w 16348919"/>
              <a:gd name="connsiteY6900" fmla="*/ 1544861 h 10285413"/>
              <a:gd name="connsiteX6901" fmla="*/ 13853842 w 16348919"/>
              <a:gd name="connsiteY6901" fmla="*/ 1544861 h 10285413"/>
              <a:gd name="connsiteX6902" fmla="*/ 13952519 w 16348919"/>
              <a:gd name="connsiteY6902" fmla="*/ 1564595 h 10285413"/>
              <a:gd name="connsiteX6903" fmla="*/ 14090660 w 16348919"/>
              <a:gd name="connsiteY6903" fmla="*/ 1525125 h 10285413"/>
              <a:gd name="connsiteX6904" fmla="*/ 14110397 w 16348919"/>
              <a:gd name="connsiteY6904" fmla="*/ 1505392 h 10285413"/>
              <a:gd name="connsiteX6905" fmla="*/ 14120262 w 16348919"/>
              <a:gd name="connsiteY6905" fmla="*/ 1485655 h 10285413"/>
              <a:gd name="connsiteX6906" fmla="*/ 14130130 w 16348919"/>
              <a:gd name="connsiteY6906" fmla="*/ 1485655 h 10285413"/>
              <a:gd name="connsiteX6907" fmla="*/ 14149867 w 16348919"/>
              <a:gd name="connsiteY6907" fmla="*/ 1485655 h 10285413"/>
              <a:gd name="connsiteX6908" fmla="*/ 14209071 w 16348919"/>
              <a:gd name="connsiteY6908" fmla="*/ 1465921 h 10285413"/>
              <a:gd name="connsiteX6909" fmla="*/ 14228804 w 16348919"/>
              <a:gd name="connsiteY6909" fmla="*/ 1426451 h 10285413"/>
              <a:gd name="connsiteX6910" fmla="*/ 14169601 w 16348919"/>
              <a:gd name="connsiteY6910" fmla="*/ 1426451 h 10285413"/>
              <a:gd name="connsiteX6911" fmla="*/ 14130130 w 16348919"/>
              <a:gd name="connsiteY6911" fmla="*/ 1406717 h 10285413"/>
              <a:gd name="connsiteX6912" fmla="*/ 14070927 w 16348919"/>
              <a:gd name="connsiteY6912" fmla="*/ 1367247 h 10285413"/>
              <a:gd name="connsiteX6913" fmla="*/ 14011723 w 16348919"/>
              <a:gd name="connsiteY6913" fmla="*/ 1367247 h 10285413"/>
              <a:gd name="connsiteX6914" fmla="*/ 14031456 w 16348919"/>
              <a:gd name="connsiteY6914" fmla="*/ 1347514 h 10285413"/>
              <a:gd name="connsiteX6915" fmla="*/ 13853842 w 16348919"/>
              <a:gd name="connsiteY6915" fmla="*/ 1248840 h 10285413"/>
              <a:gd name="connsiteX6916" fmla="*/ 13824240 w 16348919"/>
              <a:gd name="connsiteY6916" fmla="*/ 1248840 h 10285413"/>
              <a:gd name="connsiteX6917" fmla="*/ 13794638 w 16348919"/>
              <a:gd name="connsiteY6917" fmla="*/ 1229103 h 10285413"/>
              <a:gd name="connsiteX6918" fmla="*/ 13873579 w 16348919"/>
              <a:gd name="connsiteY6918" fmla="*/ 1229103 h 10285413"/>
              <a:gd name="connsiteX6919" fmla="*/ 13913049 w 16348919"/>
              <a:gd name="connsiteY6919" fmla="*/ 1229103 h 10285413"/>
              <a:gd name="connsiteX6920" fmla="*/ 13932782 w 16348919"/>
              <a:gd name="connsiteY6920" fmla="*/ 1248840 h 10285413"/>
              <a:gd name="connsiteX6921" fmla="*/ 14011723 w 16348919"/>
              <a:gd name="connsiteY6921" fmla="*/ 1268573 h 10285413"/>
              <a:gd name="connsiteX6922" fmla="*/ 14051193 w 16348919"/>
              <a:gd name="connsiteY6922" fmla="*/ 1248840 h 10285413"/>
              <a:gd name="connsiteX6923" fmla="*/ 14051193 w 16348919"/>
              <a:gd name="connsiteY6923" fmla="*/ 1229103 h 10285413"/>
              <a:gd name="connsiteX6924" fmla="*/ 14169601 w 16348919"/>
              <a:gd name="connsiteY6924" fmla="*/ 1308043 h 10285413"/>
              <a:gd name="connsiteX6925" fmla="*/ 14189334 w 16348919"/>
              <a:gd name="connsiteY6925" fmla="*/ 1327777 h 10285413"/>
              <a:gd name="connsiteX6926" fmla="*/ 14228804 w 16348919"/>
              <a:gd name="connsiteY6926" fmla="*/ 1347514 h 10285413"/>
              <a:gd name="connsiteX6927" fmla="*/ 14248541 w 16348919"/>
              <a:gd name="connsiteY6927" fmla="*/ 1367247 h 10285413"/>
              <a:gd name="connsiteX6928" fmla="*/ 14347215 w 16348919"/>
              <a:gd name="connsiteY6928" fmla="*/ 1426451 h 10285413"/>
              <a:gd name="connsiteX6929" fmla="*/ 14406419 w 16348919"/>
              <a:gd name="connsiteY6929" fmla="*/ 1406717 h 10285413"/>
              <a:gd name="connsiteX6930" fmla="*/ 14445889 w 16348919"/>
              <a:gd name="connsiteY6930" fmla="*/ 1426451 h 10285413"/>
              <a:gd name="connsiteX6931" fmla="*/ 14465623 w 16348919"/>
              <a:gd name="connsiteY6931" fmla="*/ 1456053 h 10285413"/>
              <a:gd name="connsiteX6932" fmla="*/ 14505093 w 16348919"/>
              <a:gd name="connsiteY6932" fmla="*/ 1465921 h 10285413"/>
              <a:gd name="connsiteX6933" fmla="*/ 14544563 w 16348919"/>
              <a:gd name="connsiteY6933" fmla="*/ 1446187 h 10285413"/>
              <a:gd name="connsiteX6934" fmla="*/ 14564297 w 16348919"/>
              <a:gd name="connsiteY6934" fmla="*/ 1406717 h 10285413"/>
              <a:gd name="connsiteX6935" fmla="*/ 14623501 w 16348919"/>
              <a:gd name="connsiteY6935" fmla="*/ 1426451 h 10285413"/>
              <a:gd name="connsiteX6936" fmla="*/ 14662971 w 16348919"/>
              <a:gd name="connsiteY6936" fmla="*/ 1446187 h 10285413"/>
              <a:gd name="connsiteX6937" fmla="*/ 14702441 w 16348919"/>
              <a:gd name="connsiteY6937" fmla="*/ 1485655 h 10285413"/>
              <a:gd name="connsiteX6938" fmla="*/ 14712309 w 16348919"/>
              <a:gd name="connsiteY6938" fmla="*/ 1525125 h 10285413"/>
              <a:gd name="connsiteX6939" fmla="*/ 14692573 w 16348919"/>
              <a:gd name="connsiteY6939" fmla="*/ 1544861 h 10285413"/>
              <a:gd name="connsiteX6940" fmla="*/ 14682707 w 16348919"/>
              <a:gd name="connsiteY6940" fmla="*/ 1574464 h 10285413"/>
              <a:gd name="connsiteX6941" fmla="*/ 14722175 w 16348919"/>
              <a:gd name="connsiteY6941" fmla="*/ 1584329 h 10285413"/>
              <a:gd name="connsiteX6942" fmla="*/ 14761645 w 16348919"/>
              <a:gd name="connsiteY6942" fmla="*/ 1564595 h 10285413"/>
              <a:gd name="connsiteX6943" fmla="*/ 14791247 w 16348919"/>
              <a:gd name="connsiteY6943" fmla="*/ 1564595 h 10285413"/>
              <a:gd name="connsiteX6944" fmla="*/ 14801115 w 16348919"/>
              <a:gd name="connsiteY6944" fmla="*/ 1544861 h 10285413"/>
              <a:gd name="connsiteX6945" fmla="*/ 14820849 w 16348919"/>
              <a:gd name="connsiteY6945" fmla="*/ 1544861 h 10285413"/>
              <a:gd name="connsiteX6946" fmla="*/ 14860319 w 16348919"/>
              <a:gd name="connsiteY6946" fmla="*/ 1544861 h 10285413"/>
              <a:gd name="connsiteX6947" fmla="*/ 14870187 w 16348919"/>
              <a:gd name="connsiteY6947" fmla="*/ 1584329 h 10285413"/>
              <a:gd name="connsiteX6948" fmla="*/ 14899789 w 16348919"/>
              <a:gd name="connsiteY6948" fmla="*/ 1643535 h 10285413"/>
              <a:gd name="connsiteX6949" fmla="*/ 14939259 w 16348919"/>
              <a:gd name="connsiteY6949" fmla="*/ 1623799 h 10285413"/>
              <a:gd name="connsiteX6950" fmla="*/ 14978729 w 16348919"/>
              <a:gd name="connsiteY6950" fmla="*/ 1564595 h 10285413"/>
              <a:gd name="connsiteX6951" fmla="*/ 14998463 w 16348919"/>
              <a:gd name="connsiteY6951" fmla="*/ 1564595 h 10285413"/>
              <a:gd name="connsiteX6952" fmla="*/ 15037933 w 16348919"/>
              <a:gd name="connsiteY6952" fmla="*/ 1584329 h 10285413"/>
              <a:gd name="connsiteX6953" fmla="*/ 15057667 w 16348919"/>
              <a:gd name="connsiteY6953" fmla="*/ 1623799 h 10285413"/>
              <a:gd name="connsiteX6954" fmla="*/ 15037933 w 16348919"/>
              <a:gd name="connsiteY6954" fmla="*/ 1653401 h 10285413"/>
              <a:gd name="connsiteX6955" fmla="*/ 15057667 w 16348919"/>
              <a:gd name="connsiteY6955" fmla="*/ 1663269 h 10285413"/>
              <a:gd name="connsiteX6956" fmla="*/ 15087269 w 16348919"/>
              <a:gd name="connsiteY6956" fmla="*/ 1683006 h 10285413"/>
              <a:gd name="connsiteX6957" fmla="*/ 15136607 w 16348919"/>
              <a:gd name="connsiteY6957" fmla="*/ 1673137 h 10285413"/>
              <a:gd name="connsiteX6958" fmla="*/ 15176077 w 16348919"/>
              <a:gd name="connsiteY6958" fmla="*/ 1702740 h 10285413"/>
              <a:gd name="connsiteX6959" fmla="*/ 15235281 w 16348919"/>
              <a:gd name="connsiteY6959" fmla="*/ 1702740 h 10285413"/>
              <a:gd name="connsiteX6960" fmla="*/ 15274751 w 16348919"/>
              <a:gd name="connsiteY6960" fmla="*/ 1702740 h 10285413"/>
              <a:gd name="connsiteX6961" fmla="*/ 15284617 w 16348919"/>
              <a:gd name="connsiteY6961" fmla="*/ 1732342 h 10285413"/>
              <a:gd name="connsiteX6962" fmla="*/ 15294485 w 16348919"/>
              <a:gd name="connsiteY6962" fmla="*/ 1742210 h 10285413"/>
              <a:gd name="connsiteX6963" fmla="*/ 15314221 w 16348919"/>
              <a:gd name="connsiteY6963" fmla="*/ 1781680 h 10285413"/>
              <a:gd name="connsiteX6964" fmla="*/ 15353689 w 16348919"/>
              <a:gd name="connsiteY6964" fmla="*/ 1761943 h 10285413"/>
              <a:gd name="connsiteX6965" fmla="*/ 15393159 w 16348919"/>
              <a:gd name="connsiteY6965" fmla="*/ 1761943 h 10285413"/>
              <a:gd name="connsiteX6966" fmla="*/ 15412895 w 16348919"/>
              <a:gd name="connsiteY6966" fmla="*/ 1761943 h 10285413"/>
              <a:gd name="connsiteX6967" fmla="*/ 15432629 w 16348919"/>
              <a:gd name="connsiteY6967" fmla="*/ 1761943 h 10285413"/>
              <a:gd name="connsiteX6968" fmla="*/ 15452363 w 16348919"/>
              <a:gd name="connsiteY6968" fmla="*/ 1781680 h 10285413"/>
              <a:gd name="connsiteX6969" fmla="*/ 15472099 w 16348919"/>
              <a:gd name="connsiteY6969" fmla="*/ 1801413 h 10285413"/>
              <a:gd name="connsiteX6970" fmla="*/ 15472099 w 16348919"/>
              <a:gd name="connsiteY6970" fmla="*/ 1821147 h 10285413"/>
              <a:gd name="connsiteX6971" fmla="*/ 15481967 w 16348919"/>
              <a:gd name="connsiteY6971" fmla="*/ 1801413 h 10285413"/>
              <a:gd name="connsiteX6972" fmla="*/ 15511571 w 16348919"/>
              <a:gd name="connsiteY6972" fmla="*/ 1781680 h 10285413"/>
              <a:gd name="connsiteX6973" fmla="*/ 15511571 w 16348919"/>
              <a:gd name="connsiteY6973" fmla="*/ 1801413 h 10285413"/>
              <a:gd name="connsiteX6974" fmla="*/ 15531303 w 16348919"/>
              <a:gd name="connsiteY6974" fmla="*/ 1840884 h 10285413"/>
              <a:gd name="connsiteX6975" fmla="*/ 15570773 w 16348919"/>
              <a:gd name="connsiteY6975" fmla="*/ 1860617 h 10285413"/>
              <a:gd name="connsiteX6976" fmla="*/ 15629977 w 16348919"/>
              <a:gd name="connsiteY6976" fmla="*/ 1860617 h 10285413"/>
              <a:gd name="connsiteX6977" fmla="*/ 15649711 w 16348919"/>
              <a:gd name="connsiteY6977" fmla="*/ 1860617 h 10285413"/>
              <a:gd name="connsiteX6978" fmla="*/ 15669447 w 16348919"/>
              <a:gd name="connsiteY6978" fmla="*/ 1870486 h 10285413"/>
              <a:gd name="connsiteX6979" fmla="*/ 15708919 w 16348919"/>
              <a:gd name="connsiteY6979" fmla="*/ 1880354 h 10285413"/>
              <a:gd name="connsiteX6980" fmla="*/ 15728651 w 16348919"/>
              <a:gd name="connsiteY6980" fmla="*/ 1880354 h 10285413"/>
              <a:gd name="connsiteX6981" fmla="*/ 15748385 w 16348919"/>
              <a:gd name="connsiteY6981" fmla="*/ 1880354 h 10285413"/>
              <a:gd name="connsiteX6982" fmla="*/ 15748385 w 16348919"/>
              <a:gd name="connsiteY6982" fmla="*/ 1919821 h 10285413"/>
              <a:gd name="connsiteX6983" fmla="*/ 15787855 w 16348919"/>
              <a:gd name="connsiteY6983" fmla="*/ 1900087 h 10285413"/>
              <a:gd name="connsiteX6984" fmla="*/ 15827325 w 16348919"/>
              <a:gd name="connsiteY6984" fmla="*/ 1880354 h 10285413"/>
              <a:gd name="connsiteX6985" fmla="*/ 15827325 w 16348919"/>
              <a:gd name="connsiteY6985" fmla="*/ 1900087 h 10285413"/>
              <a:gd name="connsiteX6986" fmla="*/ 15847063 w 16348919"/>
              <a:gd name="connsiteY6986" fmla="*/ 1939558 h 10285413"/>
              <a:gd name="connsiteX6987" fmla="*/ 15906267 w 16348919"/>
              <a:gd name="connsiteY6987" fmla="*/ 1959292 h 10285413"/>
              <a:gd name="connsiteX6988" fmla="*/ 15975339 w 16348919"/>
              <a:gd name="connsiteY6988" fmla="*/ 1988893 h 10285413"/>
              <a:gd name="connsiteX6989" fmla="*/ 16014805 w 16348919"/>
              <a:gd name="connsiteY6989" fmla="*/ 1998762 h 10285413"/>
              <a:gd name="connsiteX6990" fmla="*/ 16044411 w 16348919"/>
              <a:gd name="connsiteY6990" fmla="*/ 1998762 h 10285413"/>
              <a:gd name="connsiteX6991" fmla="*/ 16044411 w 16348919"/>
              <a:gd name="connsiteY6991" fmla="*/ 2018495 h 10285413"/>
              <a:gd name="connsiteX6992" fmla="*/ 16064143 w 16348919"/>
              <a:gd name="connsiteY6992" fmla="*/ 2018495 h 10285413"/>
              <a:gd name="connsiteX6993" fmla="*/ 16123347 w 16348919"/>
              <a:gd name="connsiteY6993" fmla="*/ 2038232 h 10285413"/>
              <a:gd name="connsiteX6994" fmla="*/ 16202287 w 16348919"/>
              <a:gd name="connsiteY6994" fmla="*/ 2048100 h 10285413"/>
              <a:gd name="connsiteX6995" fmla="*/ 16261491 w 16348919"/>
              <a:gd name="connsiteY6995" fmla="*/ 2057965 h 10285413"/>
              <a:gd name="connsiteX6996" fmla="*/ 16323163 w 16348919"/>
              <a:gd name="connsiteY6996" fmla="*/ 2065366 h 10285413"/>
              <a:gd name="connsiteX6997" fmla="*/ 16348919 w 16348919"/>
              <a:gd name="connsiteY6997" fmla="*/ 2066722 h 10285413"/>
              <a:gd name="connsiteX6998" fmla="*/ 16348919 w 16348919"/>
              <a:gd name="connsiteY6998" fmla="*/ 10285413 h 10285413"/>
              <a:gd name="connsiteX6999" fmla="*/ 14443586 w 16348919"/>
              <a:gd name="connsiteY6999" fmla="*/ 10285413 h 10285413"/>
              <a:gd name="connsiteX7000" fmla="*/ 14428620 w 16348919"/>
              <a:gd name="connsiteY7000" fmla="*/ 10272585 h 10285413"/>
              <a:gd name="connsiteX7001" fmla="*/ 14416287 w 16348919"/>
              <a:gd name="connsiteY7001" fmla="*/ 10267651 h 10285413"/>
              <a:gd name="connsiteX7002" fmla="*/ 14386682 w 16348919"/>
              <a:gd name="connsiteY7002" fmla="*/ 10267651 h 10285413"/>
              <a:gd name="connsiteX7003" fmla="*/ 14366949 w 16348919"/>
              <a:gd name="connsiteY7003" fmla="*/ 10247917 h 10285413"/>
              <a:gd name="connsiteX7004" fmla="*/ 14288008 w 16348919"/>
              <a:gd name="connsiteY7004" fmla="*/ 10208447 h 10285413"/>
              <a:gd name="connsiteX7005" fmla="*/ 14149867 w 16348919"/>
              <a:gd name="connsiteY7005" fmla="*/ 10168977 h 10285413"/>
              <a:gd name="connsiteX7006" fmla="*/ 14120262 w 16348919"/>
              <a:gd name="connsiteY7006" fmla="*/ 10159109 h 10285413"/>
              <a:gd name="connsiteX7007" fmla="*/ 14110397 w 16348919"/>
              <a:gd name="connsiteY7007" fmla="*/ 10168977 h 10285413"/>
              <a:gd name="connsiteX7008" fmla="*/ 14288008 w 16348919"/>
              <a:gd name="connsiteY7008" fmla="*/ 10247917 h 10285413"/>
              <a:gd name="connsiteX7009" fmla="*/ 14358314 w 16348919"/>
              <a:gd name="connsiteY7009" fmla="*/ 10273819 h 10285413"/>
              <a:gd name="connsiteX7010" fmla="*/ 14391551 w 16348919"/>
              <a:gd name="connsiteY7010" fmla="*/ 10285413 h 10285413"/>
              <a:gd name="connsiteX7011" fmla="*/ 14267617 w 16348919"/>
              <a:gd name="connsiteY7011" fmla="*/ 10285413 h 10285413"/>
              <a:gd name="connsiteX7012" fmla="*/ 14263342 w 16348919"/>
              <a:gd name="connsiteY7012" fmla="*/ 10272585 h 10285413"/>
              <a:gd name="connsiteX7013" fmla="*/ 14248541 w 16348919"/>
              <a:gd name="connsiteY7013" fmla="*/ 10267651 h 10285413"/>
              <a:gd name="connsiteX7014" fmla="*/ 14189334 w 16348919"/>
              <a:gd name="connsiteY7014" fmla="*/ 10267651 h 10285413"/>
              <a:gd name="connsiteX7015" fmla="*/ 14051193 w 16348919"/>
              <a:gd name="connsiteY7015" fmla="*/ 10247917 h 10285413"/>
              <a:gd name="connsiteX7016" fmla="*/ 13922914 w 16348919"/>
              <a:gd name="connsiteY7016" fmla="*/ 10198579 h 10285413"/>
              <a:gd name="connsiteX7017" fmla="*/ 13853842 w 16348919"/>
              <a:gd name="connsiteY7017" fmla="*/ 10159109 h 10285413"/>
              <a:gd name="connsiteX7018" fmla="*/ 13834108 w 16348919"/>
              <a:gd name="connsiteY7018" fmla="*/ 10149243 h 10285413"/>
              <a:gd name="connsiteX7019" fmla="*/ 13814375 w 16348919"/>
              <a:gd name="connsiteY7019" fmla="*/ 10129507 h 10285413"/>
              <a:gd name="connsiteX7020" fmla="*/ 13794638 w 16348919"/>
              <a:gd name="connsiteY7020" fmla="*/ 10129507 h 10285413"/>
              <a:gd name="connsiteX7021" fmla="*/ 13774904 w 16348919"/>
              <a:gd name="connsiteY7021" fmla="*/ 10109773 h 10285413"/>
              <a:gd name="connsiteX7022" fmla="*/ 13735434 w 16348919"/>
              <a:gd name="connsiteY7022" fmla="*/ 10090039 h 10285413"/>
              <a:gd name="connsiteX7023" fmla="*/ 13695964 w 16348919"/>
              <a:gd name="connsiteY7023" fmla="*/ 10090039 h 10285413"/>
              <a:gd name="connsiteX7024" fmla="*/ 13666362 w 16348919"/>
              <a:gd name="connsiteY7024" fmla="*/ 10090039 h 10285413"/>
              <a:gd name="connsiteX7025" fmla="*/ 13656494 w 16348919"/>
              <a:gd name="connsiteY7025" fmla="*/ 10070303 h 10285413"/>
              <a:gd name="connsiteX7026" fmla="*/ 13636760 w 16348919"/>
              <a:gd name="connsiteY7026" fmla="*/ 10050569 h 10285413"/>
              <a:gd name="connsiteX7027" fmla="*/ 13587425 w 16348919"/>
              <a:gd name="connsiteY7027" fmla="*/ 10020967 h 10285413"/>
              <a:gd name="connsiteX7028" fmla="*/ 13528218 w 16348919"/>
              <a:gd name="connsiteY7028" fmla="*/ 10001231 h 10285413"/>
              <a:gd name="connsiteX7029" fmla="*/ 13498616 w 16348919"/>
              <a:gd name="connsiteY7029" fmla="*/ 9971629 h 10285413"/>
              <a:gd name="connsiteX7030" fmla="*/ 13459146 w 16348919"/>
              <a:gd name="connsiteY7030" fmla="*/ 9961761 h 10285413"/>
              <a:gd name="connsiteX7031" fmla="*/ 13321004 w 16348919"/>
              <a:gd name="connsiteY7031" fmla="*/ 9932159 h 10285413"/>
              <a:gd name="connsiteX7032" fmla="*/ 13214053 w 16348919"/>
              <a:gd name="connsiteY7032" fmla="*/ 9901602 h 10285413"/>
              <a:gd name="connsiteX7033" fmla="*/ 13224797 w 16348919"/>
              <a:gd name="connsiteY7033" fmla="*/ 9909959 h 10285413"/>
              <a:gd name="connsiteX7034" fmla="*/ 13251932 w 16348919"/>
              <a:gd name="connsiteY7034" fmla="*/ 9922293 h 10285413"/>
              <a:gd name="connsiteX7035" fmla="*/ 13281534 w 16348919"/>
              <a:gd name="connsiteY7035" fmla="*/ 9932159 h 10285413"/>
              <a:gd name="connsiteX7036" fmla="*/ 13291400 w 16348919"/>
              <a:gd name="connsiteY7036" fmla="*/ 9942027 h 10285413"/>
              <a:gd name="connsiteX7037" fmla="*/ 13301268 w 16348919"/>
              <a:gd name="connsiteY7037" fmla="*/ 9951895 h 10285413"/>
              <a:gd name="connsiteX7038" fmla="*/ 13399942 w 16348919"/>
              <a:gd name="connsiteY7038" fmla="*/ 9971629 h 10285413"/>
              <a:gd name="connsiteX7039" fmla="*/ 13419679 w 16348919"/>
              <a:gd name="connsiteY7039" fmla="*/ 9991365 h 10285413"/>
              <a:gd name="connsiteX7040" fmla="*/ 13469014 w 16348919"/>
              <a:gd name="connsiteY7040" fmla="*/ 10011099 h 10285413"/>
              <a:gd name="connsiteX7041" fmla="*/ 13538086 w 16348919"/>
              <a:gd name="connsiteY7041" fmla="*/ 10030833 h 10285413"/>
              <a:gd name="connsiteX7042" fmla="*/ 13538086 w 16348919"/>
              <a:gd name="connsiteY7042" fmla="*/ 10050569 h 10285413"/>
              <a:gd name="connsiteX7043" fmla="*/ 13419679 w 16348919"/>
              <a:gd name="connsiteY7043" fmla="*/ 10030833 h 10285413"/>
              <a:gd name="connsiteX7044" fmla="*/ 13340738 w 16348919"/>
              <a:gd name="connsiteY7044" fmla="*/ 10020967 h 10285413"/>
              <a:gd name="connsiteX7045" fmla="*/ 13321004 w 16348919"/>
              <a:gd name="connsiteY7045" fmla="*/ 9991365 h 10285413"/>
              <a:gd name="connsiteX7046" fmla="*/ 13281534 w 16348919"/>
              <a:gd name="connsiteY7046" fmla="*/ 9971629 h 10285413"/>
              <a:gd name="connsiteX7047" fmla="*/ 13222328 w 16348919"/>
              <a:gd name="connsiteY7047" fmla="*/ 9951895 h 10285413"/>
              <a:gd name="connsiteX7048" fmla="*/ 13172992 w 16348919"/>
              <a:gd name="connsiteY7048" fmla="*/ 9922293 h 10285413"/>
              <a:gd name="connsiteX7049" fmla="*/ 13123654 w 16348919"/>
              <a:gd name="connsiteY7049" fmla="*/ 9912425 h 10285413"/>
              <a:gd name="connsiteX7050" fmla="*/ 13103920 w 16348919"/>
              <a:gd name="connsiteY7050" fmla="*/ 9882823 h 10285413"/>
              <a:gd name="connsiteX7051" fmla="*/ 13103920 w 16348919"/>
              <a:gd name="connsiteY7051" fmla="*/ 9872955 h 10285413"/>
              <a:gd name="connsiteX7052" fmla="*/ 13123654 w 16348919"/>
              <a:gd name="connsiteY7052" fmla="*/ 9853221 h 10285413"/>
              <a:gd name="connsiteX7053" fmla="*/ 13094052 w 16348919"/>
              <a:gd name="connsiteY7053" fmla="*/ 9863087 h 10285413"/>
              <a:gd name="connsiteX7054" fmla="*/ 13064450 w 16348919"/>
              <a:gd name="connsiteY7054" fmla="*/ 9863087 h 10285413"/>
              <a:gd name="connsiteX7055" fmla="*/ 13054584 w 16348919"/>
              <a:gd name="connsiteY7055" fmla="*/ 9843353 h 10285413"/>
              <a:gd name="connsiteX7056" fmla="*/ 13024980 w 16348919"/>
              <a:gd name="connsiteY7056" fmla="*/ 9813751 h 10285413"/>
              <a:gd name="connsiteX7057" fmla="*/ 12995378 w 16348919"/>
              <a:gd name="connsiteY7057" fmla="*/ 9803883 h 10285413"/>
              <a:gd name="connsiteX7058" fmla="*/ 12985512 w 16348919"/>
              <a:gd name="connsiteY7058" fmla="*/ 9794015 h 10285413"/>
              <a:gd name="connsiteX7059" fmla="*/ 12946042 w 16348919"/>
              <a:gd name="connsiteY7059" fmla="*/ 9774281 h 10285413"/>
              <a:gd name="connsiteX7060" fmla="*/ 12827632 w 16348919"/>
              <a:gd name="connsiteY7060" fmla="*/ 9734811 h 10285413"/>
              <a:gd name="connsiteX7061" fmla="*/ 12768428 w 16348919"/>
              <a:gd name="connsiteY7061" fmla="*/ 9715077 h 10285413"/>
              <a:gd name="connsiteX7062" fmla="*/ 12758560 w 16348919"/>
              <a:gd name="connsiteY7062" fmla="*/ 9715077 h 10285413"/>
              <a:gd name="connsiteX7063" fmla="*/ 12689490 w 16348919"/>
              <a:gd name="connsiteY7063" fmla="*/ 9715077 h 10285413"/>
              <a:gd name="connsiteX7064" fmla="*/ 12590813 w 16348919"/>
              <a:gd name="connsiteY7064" fmla="*/ 9675607 h 10285413"/>
              <a:gd name="connsiteX7065" fmla="*/ 12551346 w 16348919"/>
              <a:gd name="connsiteY7065" fmla="*/ 9655873 h 10285413"/>
              <a:gd name="connsiteX7066" fmla="*/ 12492139 w 16348919"/>
              <a:gd name="connsiteY7066" fmla="*/ 9636137 h 10285413"/>
              <a:gd name="connsiteX7067" fmla="*/ 12442804 w 16348919"/>
              <a:gd name="connsiteY7067" fmla="*/ 9606535 h 10285413"/>
              <a:gd name="connsiteX7068" fmla="*/ 12393468 w 16348919"/>
              <a:gd name="connsiteY7068" fmla="*/ 9596667 h 10285413"/>
              <a:gd name="connsiteX7069" fmla="*/ 12156650 w 16348919"/>
              <a:gd name="connsiteY7069" fmla="*/ 9517729 h 10285413"/>
              <a:gd name="connsiteX7070" fmla="*/ 12136913 w 16348919"/>
              <a:gd name="connsiteY7070" fmla="*/ 9517729 h 10285413"/>
              <a:gd name="connsiteX7071" fmla="*/ 12127048 w 16348919"/>
              <a:gd name="connsiteY7071" fmla="*/ 9527595 h 10285413"/>
              <a:gd name="connsiteX7072" fmla="*/ 12057976 w 16348919"/>
              <a:gd name="connsiteY7072" fmla="*/ 9507861 h 10285413"/>
              <a:gd name="connsiteX7073" fmla="*/ 12018506 w 16348919"/>
              <a:gd name="connsiteY7073" fmla="*/ 9497993 h 10285413"/>
              <a:gd name="connsiteX7074" fmla="*/ 11880362 w 16348919"/>
              <a:gd name="connsiteY7074" fmla="*/ 9438789 h 10285413"/>
              <a:gd name="connsiteX7075" fmla="*/ 11860629 w 16348919"/>
              <a:gd name="connsiteY7075" fmla="*/ 9419055 h 10285413"/>
              <a:gd name="connsiteX7076" fmla="*/ 11821158 w 16348919"/>
              <a:gd name="connsiteY7076" fmla="*/ 9419055 h 10285413"/>
              <a:gd name="connsiteX7077" fmla="*/ 11781688 w 16348919"/>
              <a:gd name="connsiteY7077" fmla="*/ 9399319 h 10285413"/>
              <a:gd name="connsiteX7078" fmla="*/ 11761954 w 16348919"/>
              <a:gd name="connsiteY7078" fmla="*/ 9379585 h 10285413"/>
              <a:gd name="connsiteX7079" fmla="*/ 11702747 w 16348919"/>
              <a:gd name="connsiteY7079" fmla="*/ 9359851 h 10285413"/>
              <a:gd name="connsiteX7080" fmla="*/ 11584339 w 16348919"/>
              <a:gd name="connsiteY7080" fmla="*/ 9320381 h 10285413"/>
              <a:gd name="connsiteX7081" fmla="*/ 11564606 w 16348919"/>
              <a:gd name="connsiteY7081" fmla="*/ 9300645 h 10285413"/>
              <a:gd name="connsiteX7082" fmla="*/ 11544869 w 16348919"/>
              <a:gd name="connsiteY7082" fmla="*/ 9300645 h 10285413"/>
              <a:gd name="connsiteX7083" fmla="*/ 11386991 w 16348919"/>
              <a:gd name="connsiteY7083" fmla="*/ 9241441 h 10285413"/>
              <a:gd name="connsiteX7084" fmla="*/ 11298186 w 16348919"/>
              <a:gd name="connsiteY7084" fmla="*/ 9211839 h 10285413"/>
              <a:gd name="connsiteX7085" fmla="*/ 11209377 w 16348919"/>
              <a:gd name="connsiteY7085" fmla="*/ 9172369 h 10285413"/>
              <a:gd name="connsiteX7086" fmla="*/ 11150173 w 16348919"/>
              <a:gd name="connsiteY7086" fmla="*/ 9142767 h 10285413"/>
              <a:gd name="connsiteX7087" fmla="*/ 11169910 w 16348919"/>
              <a:gd name="connsiteY7087" fmla="*/ 9142767 h 10285413"/>
              <a:gd name="connsiteX7088" fmla="*/ 11199512 w 16348919"/>
              <a:gd name="connsiteY7088" fmla="*/ 9132898 h 10285413"/>
              <a:gd name="connsiteX7089" fmla="*/ 11179775 w 16348919"/>
              <a:gd name="connsiteY7089" fmla="*/ 9113165 h 10285413"/>
              <a:gd name="connsiteX7090" fmla="*/ 11130439 w 16348919"/>
              <a:gd name="connsiteY7090" fmla="*/ 9093431 h 10285413"/>
              <a:gd name="connsiteX7091" fmla="*/ 11071233 w 16348919"/>
              <a:gd name="connsiteY7091" fmla="*/ 9063826 h 10285413"/>
              <a:gd name="connsiteX7092" fmla="*/ 11041631 w 16348919"/>
              <a:gd name="connsiteY7092" fmla="*/ 9053961 h 10285413"/>
              <a:gd name="connsiteX7093" fmla="*/ 10972560 w 16348919"/>
              <a:gd name="connsiteY7093" fmla="*/ 9024359 h 10285413"/>
              <a:gd name="connsiteX7094" fmla="*/ 10893621 w 16348919"/>
              <a:gd name="connsiteY7094" fmla="*/ 8984889 h 10285413"/>
              <a:gd name="connsiteX7095" fmla="*/ 10834417 w 16348919"/>
              <a:gd name="connsiteY7095" fmla="*/ 8965152 h 10285413"/>
              <a:gd name="connsiteX7096" fmla="*/ 10637069 w 16348919"/>
              <a:gd name="connsiteY7096" fmla="*/ 8905948 h 10285413"/>
              <a:gd name="connsiteX7097" fmla="*/ 10607465 w 16348919"/>
              <a:gd name="connsiteY7097" fmla="*/ 8896080 h 10285413"/>
              <a:gd name="connsiteX7098" fmla="*/ 10538393 w 16348919"/>
              <a:gd name="connsiteY7098" fmla="*/ 8886215 h 10285413"/>
              <a:gd name="connsiteX7099" fmla="*/ 10439719 w 16348919"/>
              <a:gd name="connsiteY7099" fmla="*/ 8846745 h 10285413"/>
              <a:gd name="connsiteX7100" fmla="*/ 10341045 w 16348919"/>
              <a:gd name="connsiteY7100" fmla="*/ 8846745 h 10285413"/>
              <a:gd name="connsiteX7101" fmla="*/ 10321312 w 16348919"/>
              <a:gd name="connsiteY7101" fmla="*/ 8846745 h 10285413"/>
              <a:gd name="connsiteX7102" fmla="*/ 10301577 w 16348919"/>
              <a:gd name="connsiteY7102" fmla="*/ 8827011 h 10285413"/>
              <a:gd name="connsiteX7103" fmla="*/ 10301577 w 16348919"/>
              <a:gd name="connsiteY7103" fmla="*/ 8846745 h 10285413"/>
              <a:gd name="connsiteX7104" fmla="*/ 10143697 w 16348919"/>
              <a:gd name="connsiteY7104" fmla="*/ 8787541 h 10285413"/>
              <a:gd name="connsiteX7105" fmla="*/ 10212769 w 16348919"/>
              <a:gd name="connsiteY7105" fmla="*/ 8787541 h 10285413"/>
              <a:gd name="connsiteX7106" fmla="*/ 10301577 w 16348919"/>
              <a:gd name="connsiteY7106" fmla="*/ 8807274 h 10285413"/>
              <a:gd name="connsiteX7107" fmla="*/ 10163433 w 16348919"/>
              <a:gd name="connsiteY7107" fmla="*/ 8748071 h 10285413"/>
              <a:gd name="connsiteX7108" fmla="*/ 10005552 w 16348919"/>
              <a:gd name="connsiteY7108" fmla="*/ 8688867 h 10285413"/>
              <a:gd name="connsiteX7109" fmla="*/ 10025289 w 16348919"/>
              <a:gd name="connsiteY7109" fmla="*/ 8688867 h 10285413"/>
              <a:gd name="connsiteX7110" fmla="*/ 10064760 w 16348919"/>
              <a:gd name="connsiteY7110" fmla="*/ 8688867 h 10285413"/>
              <a:gd name="connsiteX7111" fmla="*/ 10094361 w 16348919"/>
              <a:gd name="connsiteY7111" fmla="*/ 8698732 h 10285413"/>
              <a:gd name="connsiteX7112" fmla="*/ 10123963 w 16348919"/>
              <a:gd name="connsiteY7112" fmla="*/ 8708600 h 10285413"/>
              <a:gd name="connsiteX7113" fmla="*/ 10153565 w 16348919"/>
              <a:gd name="connsiteY7113" fmla="*/ 8718469 h 10285413"/>
              <a:gd name="connsiteX7114" fmla="*/ 10163433 w 16348919"/>
              <a:gd name="connsiteY7114" fmla="*/ 8728337 h 10285413"/>
              <a:gd name="connsiteX7115" fmla="*/ 10202900 w 16348919"/>
              <a:gd name="connsiteY7115" fmla="*/ 8748071 h 10285413"/>
              <a:gd name="connsiteX7116" fmla="*/ 10262107 w 16348919"/>
              <a:gd name="connsiteY7116" fmla="*/ 8748071 h 10285413"/>
              <a:gd name="connsiteX7117" fmla="*/ 10380515 w 16348919"/>
              <a:gd name="connsiteY7117" fmla="*/ 8787541 h 10285413"/>
              <a:gd name="connsiteX7118" fmla="*/ 10341045 w 16348919"/>
              <a:gd name="connsiteY7118" fmla="*/ 8767804 h 10285413"/>
              <a:gd name="connsiteX7119" fmla="*/ 10262107 w 16348919"/>
              <a:gd name="connsiteY7119" fmla="*/ 8748071 h 10285413"/>
              <a:gd name="connsiteX7120" fmla="*/ 10222637 w 16348919"/>
              <a:gd name="connsiteY7120" fmla="*/ 8728337 h 10285413"/>
              <a:gd name="connsiteX7121" fmla="*/ 10173298 w 16348919"/>
              <a:gd name="connsiteY7121" fmla="*/ 8698732 h 10285413"/>
              <a:gd name="connsiteX7122" fmla="*/ 10074624 w 16348919"/>
              <a:gd name="connsiteY7122" fmla="*/ 8669130 h 10285413"/>
              <a:gd name="connsiteX7123" fmla="*/ 9966085 w 16348919"/>
              <a:gd name="connsiteY7123" fmla="*/ 8639528 h 10285413"/>
              <a:gd name="connsiteX7124" fmla="*/ 9946348 w 16348919"/>
              <a:gd name="connsiteY7124" fmla="*/ 8649397 h 10285413"/>
              <a:gd name="connsiteX7125" fmla="*/ 9847674 w 16348919"/>
              <a:gd name="connsiteY7125" fmla="*/ 8649397 h 10285413"/>
              <a:gd name="connsiteX7126" fmla="*/ 9768737 w 16348919"/>
              <a:gd name="connsiteY7126" fmla="*/ 8629663 h 10285413"/>
              <a:gd name="connsiteX7127" fmla="*/ 9768737 w 16348919"/>
              <a:gd name="connsiteY7127" fmla="*/ 8649397 h 10285413"/>
              <a:gd name="connsiteX7128" fmla="*/ 9729267 w 16348919"/>
              <a:gd name="connsiteY7128" fmla="*/ 8629663 h 10285413"/>
              <a:gd name="connsiteX7129" fmla="*/ 9679928 w 16348919"/>
              <a:gd name="connsiteY7129" fmla="*/ 8590193 h 10285413"/>
              <a:gd name="connsiteX7130" fmla="*/ 9571387 w 16348919"/>
              <a:gd name="connsiteY7130" fmla="*/ 8550722 h 10285413"/>
              <a:gd name="connsiteX7131" fmla="*/ 9472712 w 16348919"/>
              <a:gd name="connsiteY7131" fmla="*/ 8530986 h 10285413"/>
              <a:gd name="connsiteX7132" fmla="*/ 9433245 w 16348919"/>
              <a:gd name="connsiteY7132" fmla="*/ 8511252 h 10285413"/>
              <a:gd name="connsiteX7133" fmla="*/ 9512182 w 16348919"/>
              <a:gd name="connsiteY7133" fmla="*/ 8511252 h 10285413"/>
              <a:gd name="connsiteX7134" fmla="*/ 9541787 w 16348919"/>
              <a:gd name="connsiteY7134" fmla="*/ 8530986 h 10285413"/>
              <a:gd name="connsiteX7135" fmla="*/ 9571387 w 16348919"/>
              <a:gd name="connsiteY7135" fmla="*/ 8530986 h 10285413"/>
              <a:gd name="connsiteX7136" fmla="*/ 9610856 w 16348919"/>
              <a:gd name="connsiteY7136" fmla="*/ 8550722 h 10285413"/>
              <a:gd name="connsiteX7137" fmla="*/ 9768737 w 16348919"/>
              <a:gd name="connsiteY7137" fmla="*/ 8609926 h 10285413"/>
              <a:gd name="connsiteX7138" fmla="*/ 9837806 w 16348919"/>
              <a:gd name="connsiteY7138" fmla="*/ 8619795 h 10285413"/>
              <a:gd name="connsiteX7139" fmla="*/ 9887145 w 16348919"/>
              <a:gd name="connsiteY7139" fmla="*/ 8629663 h 10285413"/>
              <a:gd name="connsiteX7140" fmla="*/ 9867411 w 16348919"/>
              <a:gd name="connsiteY7140" fmla="*/ 8609926 h 10285413"/>
              <a:gd name="connsiteX7141" fmla="*/ 9827941 w 16348919"/>
              <a:gd name="connsiteY7141" fmla="*/ 8590193 h 10285413"/>
              <a:gd name="connsiteX7142" fmla="*/ 9709530 w 16348919"/>
              <a:gd name="connsiteY7142" fmla="*/ 8550722 h 10285413"/>
              <a:gd name="connsiteX7143" fmla="*/ 9591122 w 16348919"/>
              <a:gd name="connsiteY7143" fmla="*/ 8511252 h 10285413"/>
              <a:gd name="connsiteX7144" fmla="*/ 9571387 w 16348919"/>
              <a:gd name="connsiteY7144" fmla="*/ 8491519 h 10285413"/>
              <a:gd name="connsiteX7145" fmla="*/ 9512182 w 16348919"/>
              <a:gd name="connsiteY7145" fmla="*/ 8471782 h 10285413"/>
              <a:gd name="connsiteX7146" fmla="*/ 9393774 w 16348919"/>
              <a:gd name="connsiteY7146" fmla="*/ 8412578 h 10285413"/>
              <a:gd name="connsiteX7147" fmla="*/ 9275367 w 16348919"/>
              <a:gd name="connsiteY7147" fmla="*/ 8373108 h 10285413"/>
              <a:gd name="connsiteX7148" fmla="*/ 9196426 w 16348919"/>
              <a:gd name="connsiteY7148" fmla="*/ 8353374 h 10285413"/>
              <a:gd name="connsiteX7149" fmla="*/ 9137222 w 16348919"/>
              <a:gd name="connsiteY7149" fmla="*/ 8333638 h 10285413"/>
              <a:gd name="connsiteX7150" fmla="*/ 9117486 w 16348919"/>
              <a:gd name="connsiteY7150" fmla="*/ 8333638 h 10285413"/>
              <a:gd name="connsiteX7151" fmla="*/ 9078016 w 16348919"/>
              <a:gd name="connsiteY7151" fmla="*/ 8313904 h 10285413"/>
              <a:gd name="connsiteX7152" fmla="*/ 8989210 w 16348919"/>
              <a:gd name="connsiteY7152" fmla="*/ 8264566 h 10285413"/>
              <a:gd name="connsiteX7153" fmla="*/ 8939872 w 16348919"/>
              <a:gd name="connsiteY7153" fmla="*/ 8234964 h 10285413"/>
              <a:gd name="connsiteX7154" fmla="*/ 8959608 w 16348919"/>
              <a:gd name="connsiteY7154" fmla="*/ 8234964 h 10285413"/>
              <a:gd name="connsiteX7155" fmla="*/ 8979342 w 16348919"/>
              <a:gd name="connsiteY7155" fmla="*/ 8215230 h 10285413"/>
              <a:gd name="connsiteX7156" fmla="*/ 8939872 w 16348919"/>
              <a:gd name="connsiteY7156" fmla="*/ 8195497 h 10285413"/>
              <a:gd name="connsiteX7157" fmla="*/ 8920139 w 16348919"/>
              <a:gd name="connsiteY7157" fmla="*/ 8195497 h 10285413"/>
              <a:gd name="connsiteX7158" fmla="*/ 8811598 w 16348919"/>
              <a:gd name="connsiteY7158" fmla="*/ 8136290 h 10285413"/>
              <a:gd name="connsiteX7159" fmla="*/ 8663587 w 16348919"/>
              <a:gd name="connsiteY7159" fmla="*/ 8086954 h 10285413"/>
              <a:gd name="connsiteX7160" fmla="*/ 8564912 w 16348919"/>
              <a:gd name="connsiteY7160" fmla="*/ 8057352 h 10285413"/>
              <a:gd name="connsiteX7161" fmla="*/ 8466238 w 16348919"/>
              <a:gd name="connsiteY7161" fmla="*/ 8017882 h 10285413"/>
              <a:gd name="connsiteX7162" fmla="*/ 8288623 w 16348919"/>
              <a:gd name="connsiteY7162" fmla="*/ 7938942 h 10285413"/>
              <a:gd name="connsiteX7163" fmla="*/ 8249153 w 16348919"/>
              <a:gd name="connsiteY7163" fmla="*/ 7938942 h 10285413"/>
              <a:gd name="connsiteX7164" fmla="*/ 8219551 w 16348919"/>
              <a:gd name="connsiteY7164" fmla="*/ 7929076 h 10285413"/>
              <a:gd name="connsiteX7165" fmla="*/ 8209683 w 16348919"/>
              <a:gd name="connsiteY7165" fmla="*/ 7919208 h 10285413"/>
              <a:gd name="connsiteX7166" fmla="*/ 8130746 w 16348919"/>
              <a:gd name="connsiteY7166" fmla="*/ 7879738 h 10285413"/>
              <a:gd name="connsiteX7167" fmla="*/ 8081410 w 16348919"/>
              <a:gd name="connsiteY7167" fmla="*/ 7850136 h 10285413"/>
              <a:gd name="connsiteX7168" fmla="*/ 8022203 w 16348919"/>
              <a:gd name="connsiteY7168" fmla="*/ 7830402 h 10285413"/>
              <a:gd name="connsiteX7169" fmla="*/ 7953131 w 16348919"/>
              <a:gd name="connsiteY7169" fmla="*/ 7800798 h 10285413"/>
              <a:gd name="connsiteX7170" fmla="*/ 7814987 w 16348919"/>
              <a:gd name="connsiteY7170" fmla="*/ 7741594 h 10285413"/>
              <a:gd name="connsiteX7171" fmla="*/ 7775520 w 16348919"/>
              <a:gd name="connsiteY7171" fmla="*/ 7731728 h 10285413"/>
              <a:gd name="connsiteX7172" fmla="*/ 7736049 w 16348919"/>
              <a:gd name="connsiteY7172" fmla="*/ 7721860 h 10285413"/>
              <a:gd name="connsiteX7173" fmla="*/ 7716316 w 16348919"/>
              <a:gd name="connsiteY7173" fmla="*/ 7702124 h 10285413"/>
              <a:gd name="connsiteX7174" fmla="*/ 7686711 w 16348919"/>
              <a:gd name="connsiteY7174" fmla="*/ 7692258 h 10285413"/>
              <a:gd name="connsiteX7175" fmla="*/ 7637375 w 16348919"/>
              <a:gd name="connsiteY7175" fmla="*/ 7672522 h 10285413"/>
              <a:gd name="connsiteX7176" fmla="*/ 7578169 w 16348919"/>
              <a:gd name="connsiteY7176" fmla="*/ 7662656 h 10285413"/>
              <a:gd name="connsiteX7177" fmla="*/ 7499231 w 16348919"/>
              <a:gd name="connsiteY7177" fmla="*/ 7642920 h 10285413"/>
              <a:gd name="connsiteX7178" fmla="*/ 7410425 w 16348919"/>
              <a:gd name="connsiteY7178" fmla="*/ 7613318 h 10285413"/>
              <a:gd name="connsiteX7179" fmla="*/ 7321617 w 16348919"/>
              <a:gd name="connsiteY7179" fmla="*/ 7573848 h 10285413"/>
              <a:gd name="connsiteX7180" fmla="*/ 7124270 w 16348919"/>
              <a:gd name="connsiteY7180" fmla="*/ 7504776 h 10285413"/>
              <a:gd name="connsiteX7181" fmla="*/ 6986125 w 16348919"/>
              <a:gd name="connsiteY7181" fmla="*/ 7445572 h 10285413"/>
              <a:gd name="connsiteX7182" fmla="*/ 6897319 w 16348919"/>
              <a:gd name="connsiteY7182" fmla="*/ 7425838 h 10285413"/>
              <a:gd name="connsiteX7183" fmla="*/ 6877585 w 16348919"/>
              <a:gd name="connsiteY7183" fmla="*/ 7396236 h 10285413"/>
              <a:gd name="connsiteX7184" fmla="*/ 6847981 w 16348919"/>
              <a:gd name="connsiteY7184" fmla="*/ 7366634 h 10285413"/>
              <a:gd name="connsiteX7185" fmla="*/ 6828247 w 16348919"/>
              <a:gd name="connsiteY7185" fmla="*/ 7346898 h 10285413"/>
              <a:gd name="connsiteX7186" fmla="*/ 7065065 w 16348919"/>
              <a:gd name="connsiteY7186" fmla="*/ 7425838 h 10285413"/>
              <a:gd name="connsiteX7187" fmla="*/ 7183473 w 16348919"/>
              <a:gd name="connsiteY7187" fmla="*/ 7465308 h 10285413"/>
              <a:gd name="connsiteX7188" fmla="*/ 7183473 w 16348919"/>
              <a:gd name="connsiteY7188" fmla="*/ 7455440 h 10285413"/>
              <a:gd name="connsiteX7189" fmla="*/ 7203209 w 16348919"/>
              <a:gd name="connsiteY7189" fmla="*/ 7445572 h 10285413"/>
              <a:gd name="connsiteX7190" fmla="*/ 7203209 w 16348919"/>
              <a:gd name="connsiteY7190" fmla="*/ 7465308 h 10285413"/>
              <a:gd name="connsiteX7191" fmla="*/ 7242679 w 16348919"/>
              <a:gd name="connsiteY7191" fmla="*/ 7485042 h 10285413"/>
              <a:gd name="connsiteX7192" fmla="*/ 7242679 w 16348919"/>
              <a:gd name="connsiteY7192" fmla="*/ 7465308 h 10285413"/>
              <a:gd name="connsiteX7193" fmla="*/ 7222943 w 16348919"/>
              <a:gd name="connsiteY7193" fmla="*/ 7445572 h 10285413"/>
              <a:gd name="connsiteX7194" fmla="*/ 7163739 w 16348919"/>
              <a:gd name="connsiteY7194" fmla="*/ 7425838 h 10285413"/>
              <a:gd name="connsiteX7195" fmla="*/ 7094667 w 16348919"/>
              <a:gd name="connsiteY7195" fmla="*/ 7406102 h 10285413"/>
              <a:gd name="connsiteX7196" fmla="*/ 7065065 w 16348919"/>
              <a:gd name="connsiteY7196" fmla="*/ 7386368 h 10285413"/>
              <a:gd name="connsiteX7197" fmla="*/ 6986125 w 16348919"/>
              <a:gd name="connsiteY7197" fmla="*/ 7366634 h 10285413"/>
              <a:gd name="connsiteX7198" fmla="*/ 6966392 w 16348919"/>
              <a:gd name="connsiteY7198" fmla="*/ 7327164 h 10285413"/>
              <a:gd name="connsiteX7199" fmla="*/ 6946655 w 16348919"/>
              <a:gd name="connsiteY7199" fmla="*/ 7307429 h 10285413"/>
              <a:gd name="connsiteX7200" fmla="*/ 6907187 w 16348919"/>
              <a:gd name="connsiteY7200" fmla="*/ 7307429 h 10285413"/>
              <a:gd name="connsiteX7201" fmla="*/ 6749308 w 16348919"/>
              <a:gd name="connsiteY7201" fmla="*/ 7248225 h 10285413"/>
              <a:gd name="connsiteX7202" fmla="*/ 6690103 w 16348919"/>
              <a:gd name="connsiteY7202" fmla="*/ 7208754 h 10285413"/>
              <a:gd name="connsiteX7203" fmla="*/ 6769045 w 16348919"/>
              <a:gd name="connsiteY7203" fmla="*/ 7228491 h 10285413"/>
              <a:gd name="connsiteX7204" fmla="*/ 6828247 w 16348919"/>
              <a:gd name="connsiteY7204" fmla="*/ 7248225 h 10285413"/>
              <a:gd name="connsiteX7205" fmla="*/ 6887453 w 16348919"/>
              <a:gd name="connsiteY7205" fmla="*/ 7267957 h 10285413"/>
              <a:gd name="connsiteX7206" fmla="*/ 6936789 w 16348919"/>
              <a:gd name="connsiteY7206" fmla="*/ 7297563 h 10285413"/>
              <a:gd name="connsiteX7207" fmla="*/ 7025595 w 16348919"/>
              <a:gd name="connsiteY7207" fmla="*/ 7307429 h 10285413"/>
              <a:gd name="connsiteX7208" fmla="*/ 7025595 w 16348919"/>
              <a:gd name="connsiteY7208" fmla="*/ 7287694 h 10285413"/>
              <a:gd name="connsiteX7209" fmla="*/ 6946655 w 16348919"/>
              <a:gd name="connsiteY7209" fmla="*/ 7258092 h 10285413"/>
              <a:gd name="connsiteX7210" fmla="*/ 6867718 w 16348919"/>
              <a:gd name="connsiteY7210" fmla="*/ 7228491 h 10285413"/>
              <a:gd name="connsiteX7211" fmla="*/ 6749308 w 16348919"/>
              <a:gd name="connsiteY7211" fmla="*/ 7179152 h 10285413"/>
              <a:gd name="connsiteX7212" fmla="*/ 6690103 w 16348919"/>
              <a:gd name="connsiteY7212" fmla="*/ 7149550 h 10285413"/>
              <a:gd name="connsiteX7213" fmla="*/ 6650634 w 16348919"/>
              <a:gd name="connsiteY7213" fmla="*/ 7110081 h 10285413"/>
              <a:gd name="connsiteX7214" fmla="*/ 6670370 w 16348919"/>
              <a:gd name="connsiteY7214" fmla="*/ 7110081 h 10285413"/>
              <a:gd name="connsiteX7215" fmla="*/ 6690103 w 16348919"/>
              <a:gd name="connsiteY7215" fmla="*/ 7129816 h 10285413"/>
              <a:gd name="connsiteX7216" fmla="*/ 6709839 w 16348919"/>
              <a:gd name="connsiteY7216" fmla="*/ 7129816 h 10285413"/>
              <a:gd name="connsiteX7217" fmla="*/ 6699971 w 16348919"/>
              <a:gd name="connsiteY7217" fmla="*/ 7139683 h 10285413"/>
              <a:gd name="connsiteX7218" fmla="*/ 6729574 w 16348919"/>
              <a:gd name="connsiteY7218" fmla="*/ 7149550 h 10285413"/>
              <a:gd name="connsiteX7219" fmla="*/ 6828247 w 16348919"/>
              <a:gd name="connsiteY7219" fmla="*/ 7169284 h 10285413"/>
              <a:gd name="connsiteX7220" fmla="*/ 6926921 w 16348919"/>
              <a:gd name="connsiteY7220" fmla="*/ 7189021 h 10285413"/>
              <a:gd name="connsiteX7221" fmla="*/ 6887453 w 16348919"/>
              <a:gd name="connsiteY7221" fmla="*/ 7149550 h 10285413"/>
              <a:gd name="connsiteX7222" fmla="*/ 6788779 w 16348919"/>
              <a:gd name="connsiteY7222" fmla="*/ 7110081 h 10285413"/>
              <a:gd name="connsiteX7223" fmla="*/ 6690103 w 16348919"/>
              <a:gd name="connsiteY7223" fmla="*/ 7050877 h 10285413"/>
              <a:gd name="connsiteX7224" fmla="*/ 6680237 w 16348919"/>
              <a:gd name="connsiteY7224" fmla="*/ 7031143 h 10285413"/>
              <a:gd name="connsiteX7225" fmla="*/ 6670370 w 16348919"/>
              <a:gd name="connsiteY7225" fmla="*/ 7050877 h 10285413"/>
              <a:gd name="connsiteX7226" fmla="*/ 6670370 w 16348919"/>
              <a:gd name="connsiteY7226" fmla="*/ 7070609 h 10285413"/>
              <a:gd name="connsiteX7227" fmla="*/ 6650634 w 16348919"/>
              <a:gd name="connsiteY7227" fmla="*/ 7060745 h 10285413"/>
              <a:gd name="connsiteX7228" fmla="*/ 6630899 w 16348919"/>
              <a:gd name="connsiteY7228" fmla="*/ 7050877 h 10285413"/>
              <a:gd name="connsiteX7229" fmla="*/ 6611166 w 16348919"/>
              <a:gd name="connsiteY7229" fmla="*/ 7031143 h 10285413"/>
              <a:gd name="connsiteX7230" fmla="*/ 6591429 w 16348919"/>
              <a:gd name="connsiteY7230" fmla="*/ 7011406 h 10285413"/>
              <a:gd name="connsiteX7231" fmla="*/ 6581561 w 16348919"/>
              <a:gd name="connsiteY7231" fmla="*/ 7001538 h 10285413"/>
              <a:gd name="connsiteX7232" fmla="*/ 6551960 w 16348919"/>
              <a:gd name="connsiteY7232" fmla="*/ 6991672 h 10285413"/>
              <a:gd name="connsiteX7233" fmla="*/ 6532225 w 16348919"/>
              <a:gd name="connsiteY7233" fmla="*/ 6981804 h 10285413"/>
              <a:gd name="connsiteX7234" fmla="*/ 6512491 w 16348919"/>
              <a:gd name="connsiteY7234" fmla="*/ 6971937 h 10285413"/>
              <a:gd name="connsiteX7235" fmla="*/ 6453286 w 16348919"/>
              <a:gd name="connsiteY7235" fmla="*/ 6952203 h 10285413"/>
              <a:gd name="connsiteX7236" fmla="*/ 6394083 w 16348919"/>
              <a:gd name="connsiteY7236" fmla="*/ 6912733 h 10285413"/>
              <a:gd name="connsiteX7237" fmla="*/ 6384214 w 16348919"/>
              <a:gd name="connsiteY7237" fmla="*/ 6912733 h 10285413"/>
              <a:gd name="connsiteX7238" fmla="*/ 6354614 w 16348919"/>
              <a:gd name="connsiteY7238" fmla="*/ 6892999 h 10285413"/>
              <a:gd name="connsiteX7239" fmla="*/ 6157263 w 16348919"/>
              <a:gd name="connsiteY7239" fmla="*/ 6814059 h 10285413"/>
              <a:gd name="connsiteX7240" fmla="*/ 6098060 w 16348919"/>
              <a:gd name="connsiteY7240" fmla="*/ 6804191 h 10285413"/>
              <a:gd name="connsiteX7241" fmla="*/ 6078326 w 16348919"/>
              <a:gd name="connsiteY7241" fmla="*/ 6774589 h 10285413"/>
              <a:gd name="connsiteX7242" fmla="*/ 6078326 w 16348919"/>
              <a:gd name="connsiteY7242" fmla="*/ 6754855 h 10285413"/>
              <a:gd name="connsiteX7243" fmla="*/ 6117794 w 16348919"/>
              <a:gd name="connsiteY7243" fmla="*/ 6774589 h 10285413"/>
              <a:gd name="connsiteX7244" fmla="*/ 6157263 w 16348919"/>
              <a:gd name="connsiteY7244" fmla="*/ 6774589 h 10285413"/>
              <a:gd name="connsiteX7245" fmla="*/ 6137531 w 16348919"/>
              <a:gd name="connsiteY7245" fmla="*/ 6715384 h 10285413"/>
              <a:gd name="connsiteX7246" fmla="*/ 5900711 w 16348919"/>
              <a:gd name="connsiteY7246" fmla="*/ 6636443 h 10285413"/>
              <a:gd name="connsiteX7247" fmla="*/ 5841508 w 16348919"/>
              <a:gd name="connsiteY7247" fmla="*/ 6616711 h 10285413"/>
              <a:gd name="connsiteX7248" fmla="*/ 5762568 w 16348919"/>
              <a:gd name="connsiteY7248" fmla="*/ 6577240 h 10285413"/>
              <a:gd name="connsiteX7249" fmla="*/ 5703364 w 16348919"/>
              <a:gd name="connsiteY7249" fmla="*/ 6557507 h 10285413"/>
              <a:gd name="connsiteX7250" fmla="*/ 5742834 w 16348919"/>
              <a:gd name="connsiteY7250" fmla="*/ 6557507 h 10285413"/>
              <a:gd name="connsiteX7251" fmla="*/ 5802038 w 16348919"/>
              <a:gd name="connsiteY7251" fmla="*/ 6577240 h 10285413"/>
              <a:gd name="connsiteX7252" fmla="*/ 5831640 w 16348919"/>
              <a:gd name="connsiteY7252" fmla="*/ 6577240 h 10285413"/>
              <a:gd name="connsiteX7253" fmla="*/ 5821774 w 16348919"/>
              <a:gd name="connsiteY7253" fmla="*/ 6557507 h 10285413"/>
              <a:gd name="connsiteX7254" fmla="*/ 5841508 w 16348919"/>
              <a:gd name="connsiteY7254" fmla="*/ 6557507 h 10285413"/>
              <a:gd name="connsiteX7255" fmla="*/ 5880979 w 16348919"/>
              <a:gd name="connsiteY7255" fmla="*/ 6577240 h 10285413"/>
              <a:gd name="connsiteX7256" fmla="*/ 5900711 w 16348919"/>
              <a:gd name="connsiteY7256" fmla="*/ 6577240 h 10285413"/>
              <a:gd name="connsiteX7257" fmla="*/ 5959918 w 16348919"/>
              <a:gd name="connsiteY7257" fmla="*/ 6596977 h 10285413"/>
              <a:gd name="connsiteX7258" fmla="*/ 5979653 w 16348919"/>
              <a:gd name="connsiteY7258" fmla="*/ 6616711 h 10285413"/>
              <a:gd name="connsiteX7259" fmla="*/ 6009255 w 16348919"/>
              <a:gd name="connsiteY7259" fmla="*/ 6616711 h 10285413"/>
              <a:gd name="connsiteX7260" fmla="*/ 6048722 w 16348919"/>
              <a:gd name="connsiteY7260" fmla="*/ 6626579 h 10285413"/>
              <a:gd name="connsiteX7261" fmla="*/ 6107929 w 16348919"/>
              <a:gd name="connsiteY7261" fmla="*/ 6646313 h 10285413"/>
              <a:gd name="connsiteX7262" fmla="*/ 6216470 w 16348919"/>
              <a:gd name="connsiteY7262" fmla="*/ 6695651 h 10285413"/>
              <a:gd name="connsiteX7263" fmla="*/ 6305277 w 16348919"/>
              <a:gd name="connsiteY7263" fmla="*/ 6715384 h 10285413"/>
              <a:gd name="connsiteX7264" fmla="*/ 6315143 w 16348919"/>
              <a:gd name="connsiteY7264" fmla="*/ 6715384 h 10285413"/>
              <a:gd name="connsiteX7265" fmla="*/ 6517424 w 16348919"/>
              <a:gd name="connsiteY7265" fmla="*/ 6804191 h 10285413"/>
              <a:gd name="connsiteX7266" fmla="*/ 6569979 w 16348919"/>
              <a:gd name="connsiteY7266" fmla="*/ 6823497 h 10285413"/>
              <a:gd name="connsiteX7267" fmla="*/ 6532225 w 16348919"/>
              <a:gd name="connsiteY7267" fmla="*/ 6814059 h 10285413"/>
              <a:gd name="connsiteX7268" fmla="*/ 6453286 w 16348919"/>
              <a:gd name="connsiteY7268" fmla="*/ 6814059 h 10285413"/>
              <a:gd name="connsiteX7269" fmla="*/ 6433553 w 16348919"/>
              <a:gd name="connsiteY7269" fmla="*/ 6794324 h 10285413"/>
              <a:gd name="connsiteX7270" fmla="*/ 6413818 w 16348919"/>
              <a:gd name="connsiteY7270" fmla="*/ 6794324 h 10285413"/>
              <a:gd name="connsiteX7271" fmla="*/ 6275675 w 16348919"/>
              <a:gd name="connsiteY7271" fmla="*/ 6735121 h 10285413"/>
              <a:gd name="connsiteX7272" fmla="*/ 6216470 w 16348919"/>
              <a:gd name="connsiteY7272" fmla="*/ 6735121 h 10285413"/>
              <a:gd name="connsiteX7273" fmla="*/ 6255938 w 16348919"/>
              <a:gd name="connsiteY7273" fmla="*/ 6754855 h 10285413"/>
              <a:gd name="connsiteX7274" fmla="*/ 6315143 w 16348919"/>
              <a:gd name="connsiteY7274" fmla="*/ 6774589 h 10285413"/>
              <a:gd name="connsiteX7275" fmla="*/ 6453286 w 16348919"/>
              <a:gd name="connsiteY7275" fmla="*/ 6843660 h 10285413"/>
              <a:gd name="connsiteX7276" fmla="*/ 6571695 w 16348919"/>
              <a:gd name="connsiteY7276" fmla="*/ 6892999 h 10285413"/>
              <a:gd name="connsiteX7277" fmla="*/ 6591429 w 16348919"/>
              <a:gd name="connsiteY7277" fmla="*/ 6892999 h 10285413"/>
              <a:gd name="connsiteX7278" fmla="*/ 6640767 w 16348919"/>
              <a:gd name="connsiteY7278" fmla="*/ 6922601 h 10285413"/>
              <a:gd name="connsiteX7279" fmla="*/ 6650634 w 16348919"/>
              <a:gd name="connsiteY7279" fmla="*/ 6912733 h 10285413"/>
              <a:gd name="connsiteX7280" fmla="*/ 6670370 w 16348919"/>
              <a:gd name="connsiteY7280" fmla="*/ 6892999 h 10285413"/>
              <a:gd name="connsiteX7281" fmla="*/ 6729574 w 16348919"/>
              <a:gd name="connsiteY7281" fmla="*/ 6912733 h 10285413"/>
              <a:gd name="connsiteX7282" fmla="*/ 6739442 w 16348919"/>
              <a:gd name="connsiteY7282" fmla="*/ 6912733 h 10285413"/>
              <a:gd name="connsiteX7283" fmla="*/ 6769045 w 16348919"/>
              <a:gd name="connsiteY7283" fmla="*/ 6932468 h 10285413"/>
              <a:gd name="connsiteX7284" fmla="*/ 6808513 w 16348919"/>
              <a:gd name="connsiteY7284" fmla="*/ 6952203 h 10285413"/>
              <a:gd name="connsiteX7285" fmla="*/ 6867718 w 16348919"/>
              <a:gd name="connsiteY7285" fmla="*/ 6971937 h 10285413"/>
              <a:gd name="connsiteX7286" fmla="*/ 6907187 w 16348919"/>
              <a:gd name="connsiteY7286" fmla="*/ 6981804 h 10285413"/>
              <a:gd name="connsiteX7287" fmla="*/ 6986125 w 16348919"/>
              <a:gd name="connsiteY7287" fmla="*/ 7011406 h 10285413"/>
              <a:gd name="connsiteX7288" fmla="*/ 7084799 w 16348919"/>
              <a:gd name="connsiteY7288" fmla="*/ 7031143 h 10285413"/>
              <a:gd name="connsiteX7289" fmla="*/ 7104535 w 16348919"/>
              <a:gd name="connsiteY7289" fmla="*/ 7031143 h 10285413"/>
              <a:gd name="connsiteX7290" fmla="*/ 7045331 w 16348919"/>
              <a:gd name="connsiteY7290" fmla="*/ 7011406 h 10285413"/>
              <a:gd name="connsiteX7291" fmla="*/ 7025595 w 16348919"/>
              <a:gd name="connsiteY7291" fmla="*/ 6991672 h 10285413"/>
              <a:gd name="connsiteX7292" fmla="*/ 6966392 w 16348919"/>
              <a:gd name="connsiteY7292" fmla="*/ 6952203 h 10285413"/>
              <a:gd name="connsiteX7293" fmla="*/ 6867718 w 16348919"/>
              <a:gd name="connsiteY7293" fmla="*/ 6932468 h 10285413"/>
              <a:gd name="connsiteX7294" fmla="*/ 6867718 w 16348919"/>
              <a:gd name="connsiteY7294" fmla="*/ 6912733 h 10285413"/>
              <a:gd name="connsiteX7295" fmla="*/ 6867718 w 16348919"/>
              <a:gd name="connsiteY7295" fmla="*/ 6892999 h 10285413"/>
              <a:gd name="connsiteX7296" fmla="*/ 6818379 w 16348919"/>
              <a:gd name="connsiteY7296" fmla="*/ 6873262 h 10285413"/>
              <a:gd name="connsiteX7297" fmla="*/ 6788779 w 16348919"/>
              <a:gd name="connsiteY7297" fmla="*/ 6863397 h 10285413"/>
              <a:gd name="connsiteX7298" fmla="*/ 6759175 w 16348919"/>
              <a:gd name="connsiteY7298" fmla="*/ 6853528 h 10285413"/>
              <a:gd name="connsiteX7299" fmla="*/ 6749308 w 16348919"/>
              <a:gd name="connsiteY7299" fmla="*/ 6853528 h 10285413"/>
              <a:gd name="connsiteX7300" fmla="*/ 6749308 w 16348919"/>
              <a:gd name="connsiteY7300" fmla="*/ 6892999 h 10285413"/>
              <a:gd name="connsiteX7301" fmla="*/ 6673657 w 16348919"/>
              <a:gd name="connsiteY7301" fmla="*/ 6855172 h 10285413"/>
              <a:gd name="connsiteX7302" fmla="*/ 6685170 w 16348919"/>
              <a:gd name="connsiteY7302" fmla="*/ 6855995 h 10285413"/>
              <a:gd name="connsiteX7303" fmla="*/ 6709839 w 16348919"/>
              <a:gd name="connsiteY7303" fmla="*/ 6863397 h 10285413"/>
              <a:gd name="connsiteX7304" fmla="*/ 6749308 w 16348919"/>
              <a:gd name="connsiteY7304" fmla="*/ 6833795 h 10285413"/>
              <a:gd name="connsiteX7305" fmla="*/ 6749308 w 16348919"/>
              <a:gd name="connsiteY7305" fmla="*/ 6814059 h 10285413"/>
              <a:gd name="connsiteX7306" fmla="*/ 6769045 w 16348919"/>
              <a:gd name="connsiteY7306" fmla="*/ 6814059 h 10285413"/>
              <a:gd name="connsiteX7307" fmla="*/ 6769045 w 16348919"/>
              <a:gd name="connsiteY7307" fmla="*/ 6794324 h 10285413"/>
              <a:gd name="connsiteX7308" fmla="*/ 6630899 w 16348919"/>
              <a:gd name="connsiteY7308" fmla="*/ 6715384 h 10285413"/>
              <a:gd name="connsiteX7309" fmla="*/ 6571695 w 16348919"/>
              <a:gd name="connsiteY7309" fmla="*/ 6675915 h 10285413"/>
              <a:gd name="connsiteX7310" fmla="*/ 6532225 w 16348919"/>
              <a:gd name="connsiteY7310" fmla="*/ 6675915 h 10285413"/>
              <a:gd name="connsiteX7311" fmla="*/ 6433553 w 16348919"/>
              <a:gd name="connsiteY7311" fmla="*/ 6616711 h 10285413"/>
              <a:gd name="connsiteX7312" fmla="*/ 6611166 w 16348919"/>
              <a:gd name="connsiteY7312" fmla="*/ 6656180 h 10285413"/>
              <a:gd name="connsiteX7313" fmla="*/ 6709839 w 16348919"/>
              <a:gd name="connsiteY7313" fmla="*/ 6695651 h 10285413"/>
              <a:gd name="connsiteX7314" fmla="*/ 6670370 w 16348919"/>
              <a:gd name="connsiteY7314" fmla="*/ 6666048 h 10285413"/>
              <a:gd name="connsiteX7315" fmla="*/ 6621031 w 16348919"/>
              <a:gd name="connsiteY7315" fmla="*/ 6636443 h 10285413"/>
              <a:gd name="connsiteX7316" fmla="*/ 6571695 w 16348919"/>
              <a:gd name="connsiteY7316" fmla="*/ 6616711 h 10285413"/>
              <a:gd name="connsiteX7317" fmla="*/ 6522359 w 16348919"/>
              <a:gd name="connsiteY7317" fmla="*/ 6596977 h 10285413"/>
              <a:gd name="connsiteX7318" fmla="*/ 6453286 w 16348919"/>
              <a:gd name="connsiteY7318" fmla="*/ 6567375 h 10285413"/>
              <a:gd name="connsiteX7319" fmla="*/ 6374349 w 16348919"/>
              <a:gd name="connsiteY7319" fmla="*/ 6537770 h 10285413"/>
              <a:gd name="connsiteX7320" fmla="*/ 6315143 w 16348919"/>
              <a:gd name="connsiteY7320" fmla="*/ 6518036 h 10285413"/>
              <a:gd name="connsiteX7321" fmla="*/ 6275675 w 16348919"/>
              <a:gd name="connsiteY7321" fmla="*/ 6498302 h 10285413"/>
              <a:gd name="connsiteX7322" fmla="*/ 6019122 w 16348919"/>
              <a:gd name="connsiteY7322" fmla="*/ 6419362 h 10285413"/>
              <a:gd name="connsiteX7323" fmla="*/ 5900711 w 16348919"/>
              <a:gd name="connsiteY7323" fmla="*/ 6379892 h 10285413"/>
              <a:gd name="connsiteX7324" fmla="*/ 5999386 w 16348919"/>
              <a:gd name="connsiteY7324" fmla="*/ 6399629 h 10285413"/>
              <a:gd name="connsiteX7325" fmla="*/ 5979653 w 16348919"/>
              <a:gd name="connsiteY7325" fmla="*/ 6379892 h 10285413"/>
              <a:gd name="connsiteX7326" fmla="*/ 5950050 w 16348919"/>
              <a:gd name="connsiteY7326" fmla="*/ 6350291 h 10285413"/>
              <a:gd name="connsiteX7327" fmla="*/ 5900711 w 16348919"/>
              <a:gd name="connsiteY7327" fmla="*/ 6340421 h 10285413"/>
              <a:gd name="connsiteX7328" fmla="*/ 5762568 w 16348919"/>
              <a:gd name="connsiteY7328" fmla="*/ 6281217 h 10285413"/>
              <a:gd name="connsiteX7329" fmla="*/ 5525750 w 16348919"/>
              <a:gd name="connsiteY7329" fmla="*/ 6182544 h 10285413"/>
              <a:gd name="connsiteX7330" fmla="*/ 5446812 w 16348919"/>
              <a:gd name="connsiteY7330" fmla="*/ 6162811 h 10285413"/>
              <a:gd name="connsiteX7331" fmla="*/ 5387607 w 16348919"/>
              <a:gd name="connsiteY7331" fmla="*/ 6143073 h 10285413"/>
              <a:gd name="connsiteX7332" fmla="*/ 5318533 w 16348919"/>
              <a:gd name="connsiteY7332" fmla="*/ 6113472 h 10285413"/>
              <a:gd name="connsiteX7333" fmla="*/ 5259333 w 16348919"/>
              <a:gd name="connsiteY7333" fmla="*/ 6093739 h 10285413"/>
              <a:gd name="connsiteX7334" fmla="*/ 5170524 w 16348919"/>
              <a:gd name="connsiteY7334" fmla="*/ 6083870 h 10285413"/>
              <a:gd name="connsiteX7335" fmla="*/ 5091586 w 16348919"/>
              <a:gd name="connsiteY7335" fmla="*/ 6064136 h 10285413"/>
              <a:gd name="connsiteX7336" fmla="*/ 5042248 w 16348919"/>
              <a:gd name="connsiteY7336" fmla="*/ 6054268 h 10285413"/>
              <a:gd name="connsiteX7337" fmla="*/ 5012646 w 16348919"/>
              <a:gd name="connsiteY7337" fmla="*/ 6044399 h 10285413"/>
              <a:gd name="connsiteX7338" fmla="*/ 5012646 w 16348919"/>
              <a:gd name="connsiteY7338" fmla="*/ 6024667 h 10285413"/>
              <a:gd name="connsiteX7339" fmla="*/ 5071849 w 16348919"/>
              <a:gd name="connsiteY7339" fmla="*/ 6024667 h 10285413"/>
              <a:gd name="connsiteX7340" fmla="*/ 5131053 w 16348919"/>
              <a:gd name="connsiteY7340" fmla="*/ 6024667 h 10285413"/>
              <a:gd name="connsiteX7341" fmla="*/ 5091586 w 16348919"/>
              <a:gd name="connsiteY7341" fmla="*/ 6004929 h 10285413"/>
              <a:gd name="connsiteX7342" fmla="*/ 5012646 w 16348919"/>
              <a:gd name="connsiteY7342" fmla="*/ 5965463 h 10285413"/>
              <a:gd name="connsiteX7343" fmla="*/ 4992911 w 16348919"/>
              <a:gd name="connsiteY7343" fmla="*/ 5955593 h 10285413"/>
              <a:gd name="connsiteX7344" fmla="*/ 5012646 w 16348919"/>
              <a:gd name="connsiteY7344" fmla="*/ 5935861 h 10285413"/>
              <a:gd name="connsiteX7345" fmla="*/ 5111320 w 16348919"/>
              <a:gd name="connsiteY7345" fmla="*/ 5935861 h 10285413"/>
              <a:gd name="connsiteX7346" fmla="*/ 5209994 w 16348919"/>
              <a:gd name="connsiteY7346" fmla="*/ 5945726 h 10285413"/>
              <a:gd name="connsiteX7347" fmla="*/ 5348138 w 16348919"/>
              <a:gd name="connsiteY7347" fmla="*/ 6004929 h 10285413"/>
              <a:gd name="connsiteX7348" fmla="*/ 5377740 w 16348919"/>
              <a:gd name="connsiteY7348" fmla="*/ 5995065 h 10285413"/>
              <a:gd name="connsiteX7349" fmla="*/ 5397474 w 16348919"/>
              <a:gd name="connsiteY7349" fmla="*/ 6004929 h 10285413"/>
              <a:gd name="connsiteX7350" fmla="*/ 5427075 w 16348919"/>
              <a:gd name="connsiteY7350" fmla="*/ 6024667 h 10285413"/>
              <a:gd name="connsiteX7351" fmla="*/ 5446812 w 16348919"/>
              <a:gd name="connsiteY7351" fmla="*/ 6064136 h 10285413"/>
              <a:gd name="connsiteX7352" fmla="*/ 5427075 w 16348919"/>
              <a:gd name="connsiteY7352" fmla="*/ 6044399 h 10285413"/>
              <a:gd name="connsiteX7353" fmla="*/ 5358007 w 16348919"/>
              <a:gd name="connsiteY7353" fmla="*/ 6024667 h 10285413"/>
              <a:gd name="connsiteX7354" fmla="*/ 5328405 w 16348919"/>
              <a:gd name="connsiteY7354" fmla="*/ 6004929 h 10285413"/>
              <a:gd name="connsiteX7355" fmla="*/ 5288934 w 16348919"/>
              <a:gd name="connsiteY7355" fmla="*/ 6004929 h 10285413"/>
              <a:gd name="connsiteX7356" fmla="*/ 5249463 w 16348919"/>
              <a:gd name="connsiteY7356" fmla="*/ 6004929 h 10285413"/>
              <a:gd name="connsiteX7357" fmla="*/ 5160656 w 16348919"/>
              <a:gd name="connsiteY7357" fmla="*/ 5975328 h 10285413"/>
              <a:gd name="connsiteX7358" fmla="*/ 5091586 w 16348919"/>
              <a:gd name="connsiteY7358" fmla="*/ 5965463 h 10285413"/>
              <a:gd name="connsiteX7359" fmla="*/ 5052116 w 16348919"/>
              <a:gd name="connsiteY7359" fmla="*/ 5965463 h 10285413"/>
              <a:gd name="connsiteX7360" fmla="*/ 5091586 w 16348919"/>
              <a:gd name="connsiteY7360" fmla="*/ 5975328 h 10285413"/>
              <a:gd name="connsiteX7361" fmla="*/ 5160656 w 16348919"/>
              <a:gd name="connsiteY7361" fmla="*/ 5995065 h 10285413"/>
              <a:gd name="connsiteX7362" fmla="*/ 5209994 w 16348919"/>
              <a:gd name="connsiteY7362" fmla="*/ 6004929 h 10285413"/>
              <a:gd name="connsiteX7363" fmla="*/ 5229727 w 16348919"/>
              <a:gd name="connsiteY7363" fmla="*/ 6024667 h 10285413"/>
              <a:gd name="connsiteX7364" fmla="*/ 5288934 w 16348919"/>
              <a:gd name="connsiteY7364" fmla="*/ 6044399 h 10285413"/>
              <a:gd name="connsiteX7365" fmla="*/ 5545486 w 16348919"/>
              <a:gd name="connsiteY7365" fmla="*/ 6143073 h 10285413"/>
              <a:gd name="connsiteX7366" fmla="*/ 5604690 w 16348919"/>
              <a:gd name="connsiteY7366" fmla="*/ 6172675 h 10285413"/>
              <a:gd name="connsiteX7367" fmla="*/ 5732966 w 16348919"/>
              <a:gd name="connsiteY7367" fmla="*/ 6222014 h 10285413"/>
              <a:gd name="connsiteX7368" fmla="*/ 5802038 w 16348919"/>
              <a:gd name="connsiteY7368" fmla="*/ 6241748 h 10285413"/>
              <a:gd name="connsiteX7369" fmla="*/ 5841508 w 16348919"/>
              <a:gd name="connsiteY7369" fmla="*/ 6241748 h 10285413"/>
              <a:gd name="connsiteX7370" fmla="*/ 5900711 w 16348919"/>
              <a:gd name="connsiteY7370" fmla="*/ 6261485 h 10285413"/>
              <a:gd name="connsiteX7371" fmla="*/ 5920449 w 16348919"/>
              <a:gd name="connsiteY7371" fmla="*/ 6281217 h 10285413"/>
              <a:gd name="connsiteX7372" fmla="*/ 5940182 w 16348919"/>
              <a:gd name="connsiteY7372" fmla="*/ 6281217 h 10285413"/>
              <a:gd name="connsiteX7373" fmla="*/ 5959918 w 16348919"/>
              <a:gd name="connsiteY7373" fmla="*/ 6300955 h 10285413"/>
              <a:gd name="connsiteX7374" fmla="*/ 5999386 w 16348919"/>
              <a:gd name="connsiteY7374" fmla="*/ 6320689 h 10285413"/>
              <a:gd name="connsiteX7375" fmla="*/ 6009255 w 16348919"/>
              <a:gd name="connsiteY7375" fmla="*/ 6320689 h 10285413"/>
              <a:gd name="connsiteX7376" fmla="*/ 6019122 w 16348919"/>
              <a:gd name="connsiteY7376" fmla="*/ 6300955 h 10285413"/>
              <a:gd name="connsiteX7377" fmla="*/ 6038857 w 16348919"/>
              <a:gd name="connsiteY7377" fmla="*/ 6320689 h 10285413"/>
              <a:gd name="connsiteX7378" fmla="*/ 6078326 w 16348919"/>
              <a:gd name="connsiteY7378" fmla="*/ 6340421 h 10285413"/>
              <a:gd name="connsiteX7379" fmla="*/ 6098060 w 16348919"/>
              <a:gd name="connsiteY7379" fmla="*/ 6340421 h 10285413"/>
              <a:gd name="connsiteX7380" fmla="*/ 6117794 w 16348919"/>
              <a:gd name="connsiteY7380" fmla="*/ 6360158 h 10285413"/>
              <a:gd name="connsiteX7381" fmla="*/ 6137531 w 16348919"/>
              <a:gd name="connsiteY7381" fmla="*/ 6360158 h 10285413"/>
              <a:gd name="connsiteX7382" fmla="*/ 6216470 w 16348919"/>
              <a:gd name="connsiteY7382" fmla="*/ 6399629 h 10285413"/>
              <a:gd name="connsiteX7383" fmla="*/ 6275675 w 16348919"/>
              <a:gd name="connsiteY7383" fmla="*/ 6419362 h 10285413"/>
              <a:gd name="connsiteX7384" fmla="*/ 6374349 w 16348919"/>
              <a:gd name="connsiteY7384" fmla="*/ 6458833 h 10285413"/>
              <a:gd name="connsiteX7385" fmla="*/ 6453286 w 16348919"/>
              <a:gd name="connsiteY7385" fmla="*/ 6498302 h 10285413"/>
              <a:gd name="connsiteX7386" fmla="*/ 6473022 w 16348919"/>
              <a:gd name="connsiteY7386" fmla="*/ 6498302 h 10285413"/>
              <a:gd name="connsiteX7387" fmla="*/ 6492755 w 16348919"/>
              <a:gd name="connsiteY7387" fmla="*/ 6498302 h 10285413"/>
              <a:gd name="connsiteX7388" fmla="*/ 6492755 w 16348919"/>
              <a:gd name="connsiteY7388" fmla="*/ 6518036 h 10285413"/>
              <a:gd name="connsiteX7389" fmla="*/ 6512491 w 16348919"/>
              <a:gd name="connsiteY7389" fmla="*/ 6518036 h 10285413"/>
              <a:gd name="connsiteX7390" fmla="*/ 6532225 w 16348919"/>
              <a:gd name="connsiteY7390" fmla="*/ 6518036 h 10285413"/>
              <a:gd name="connsiteX7391" fmla="*/ 6542094 w 16348919"/>
              <a:gd name="connsiteY7391" fmla="*/ 6518036 h 10285413"/>
              <a:gd name="connsiteX7392" fmla="*/ 6561827 w 16348919"/>
              <a:gd name="connsiteY7392" fmla="*/ 6537770 h 10285413"/>
              <a:gd name="connsiteX7393" fmla="*/ 6591429 w 16348919"/>
              <a:gd name="connsiteY7393" fmla="*/ 6557507 h 10285413"/>
              <a:gd name="connsiteX7394" fmla="*/ 6709839 w 16348919"/>
              <a:gd name="connsiteY7394" fmla="*/ 6577240 h 10285413"/>
              <a:gd name="connsiteX7395" fmla="*/ 6729574 w 16348919"/>
              <a:gd name="connsiteY7395" fmla="*/ 6567375 h 10285413"/>
              <a:gd name="connsiteX7396" fmla="*/ 6729574 w 16348919"/>
              <a:gd name="connsiteY7396" fmla="*/ 6557507 h 10285413"/>
              <a:gd name="connsiteX7397" fmla="*/ 6670370 w 16348919"/>
              <a:gd name="connsiteY7397" fmla="*/ 6547638 h 10285413"/>
              <a:gd name="connsiteX7398" fmla="*/ 6630899 w 16348919"/>
              <a:gd name="connsiteY7398" fmla="*/ 6537770 h 10285413"/>
              <a:gd name="connsiteX7399" fmla="*/ 6542094 w 16348919"/>
              <a:gd name="connsiteY7399" fmla="*/ 6478567 h 10285413"/>
              <a:gd name="connsiteX7400" fmla="*/ 6413818 w 16348919"/>
              <a:gd name="connsiteY7400" fmla="*/ 6439096 h 10285413"/>
              <a:gd name="connsiteX7401" fmla="*/ 6394083 w 16348919"/>
              <a:gd name="connsiteY7401" fmla="*/ 6439096 h 10285413"/>
              <a:gd name="connsiteX7402" fmla="*/ 6374349 w 16348919"/>
              <a:gd name="connsiteY7402" fmla="*/ 6439096 h 10285413"/>
              <a:gd name="connsiteX7403" fmla="*/ 6364481 w 16348919"/>
              <a:gd name="connsiteY7403" fmla="*/ 6409494 h 10285413"/>
              <a:gd name="connsiteX7404" fmla="*/ 6334878 w 16348919"/>
              <a:gd name="connsiteY7404" fmla="*/ 6399629 h 10285413"/>
              <a:gd name="connsiteX7405" fmla="*/ 6334878 w 16348919"/>
              <a:gd name="connsiteY7405" fmla="*/ 6379892 h 10285413"/>
              <a:gd name="connsiteX7406" fmla="*/ 6315143 w 16348919"/>
              <a:gd name="connsiteY7406" fmla="*/ 6379892 h 10285413"/>
              <a:gd name="connsiteX7407" fmla="*/ 6334878 w 16348919"/>
              <a:gd name="connsiteY7407" fmla="*/ 6399629 h 10285413"/>
              <a:gd name="connsiteX7408" fmla="*/ 6236205 w 16348919"/>
              <a:gd name="connsiteY7408" fmla="*/ 6379892 h 10285413"/>
              <a:gd name="connsiteX7409" fmla="*/ 6275675 w 16348919"/>
              <a:gd name="connsiteY7409" fmla="*/ 6379892 h 10285413"/>
              <a:gd name="connsiteX7410" fmla="*/ 6295407 w 16348919"/>
              <a:gd name="connsiteY7410" fmla="*/ 6360158 h 10285413"/>
              <a:gd name="connsiteX7411" fmla="*/ 6265807 w 16348919"/>
              <a:gd name="connsiteY7411" fmla="*/ 6350291 h 10285413"/>
              <a:gd name="connsiteX7412" fmla="*/ 6255938 w 16348919"/>
              <a:gd name="connsiteY7412" fmla="*/ 6340421 h 10285413"/>
              <a:gd name="connsiteX7413" fmla="*/ 6177001 w 16348919"/>
              <a:gd name="connsiteY7413" fmla="*/ 6320689 h 10285413"/>
              <a:gd name="connsiteX7414" fmla="*/ 6117794 w 16348919"/>
              <a:gd name="connsiteY7414" fmla="*/ 6300955 h 10285413"/>
              <a:gd name="connsiteX7415" fmla="*/ 6098060 w 16348919"/>
              <a:gd name="connsiteY7415" fmla="*/ 6281217 h 10285413"/>
              <a:gd name="connsiteX7416" fmla="*/ 6078326 w 16348919"/>
              <a:gd name="connsiteY7416" fmla="*/ 6261485 h 10285413"/>
              <a:gd name="connsiteX7417" fmla="*/ 6038857 w 16348919"/>
              <a:gd name="connsiteY7417" fmla="*/ 6222014 h 10285413"/>
              <a:gd name="connsiteX7418" fmla="*/ 6088194 w 16348919"/>
              <a:gd name="connsiteY7418" fmla="*/ 6222014 h 10285413"/>
              <a:gd name="connsiteX7419" fmla="*/ 6137531 w 16348919"/>
              <a:gd name="connsiteY7419" fmla="*/ 6241748 h 10285413"/>
              <a:gd name="connsiteX7420" fmla="*/ 6315143 w 16348919"/>
              <a:gd name="connsiteY7420" fmla="*/ 6320689 h 10285413"/>
              <a:gd name="connsiteX7421" fmla="*/ 6354614 w 16348919"/>
              <a:gd name="connsiteY7421" fmla="*/ 6340421 h 10285413"/>
              <a:gd name="connsiteX7422" fmla="*/ 6354614 w 16348919"/>
              <a:gd name="connsiteY7422" fmla="*/ 6320689 h 10285413"/>
              <a:gd name="connsiteX7423" fmla="*/ 6334878 w 16348919"/>
              <a:gd name="connsiteY7423" fmla="*/ 6281217 h 10285413"/>
              <a:gd name="connsiteX7424" fmla="*/ 6275675 w 16348919"/>
              <a:gd name="connsiteY7424" fmla="*/ 6241748 h 10285413"/>
              <a:gd name="connsiteX7425" fmla="*/ 6255938 w 16348919"/>
              <a:gd name="connsiteY7425" fmla="*/ 6241748 h 10285413"/>
              <a:gd name="connsiteX7426" fmla="*/ 6186869 w 16348919"/>
              <a:gd name="connsiteY7426" fmla="*/ 6222014 h 10285413"/>
              <a:gd name="connsiteX7427" fmla="*/ 6137531 w 16348919"/>
              <a:gd name="connsiteY7427" fmla="*/ 6202280 h 10285413"/>
              <a:gd name="connsiteX7428" fmla="*/ 6117794 w 16348919"/>
              <a:gd name="connsiteY7428" fmla="*/ 6202280 h 10285413"/>
              <a:gd name="connsiteX7429" fmla="*/ 6107929 w 16348919"/>
              <a:gd name="connsiteY7429" fmla="*/ 6172675 h 10285413"/>
              <a:gd name="connsiteX7430" fmla="*/ 6078326 w 16348919"/>
              <a:gd name="connsiteY7430" fmla="*/ 6162811 h 10285413"/>
              <a:gd name="connsiteX7431" fmla="*/ 6038857 w 16348919"/>
              <a:gd name="connsiteY7431" fmla="*/ 6152941 h 10285413"/>
              <a:gd name="connsiteX7432" fmla="*/ 6019122 w 16348919"/>
              <a:gd name="connsiteY7432" fmla="*/ 6143073 h 10285413"/>
              <a:gd name="connsiteX7433" fmla="*/ 6019122 w 16348919"/>
              <a:gd name="connsiteY7433" fmla="*/ 6162811 h 10285413"/>
              <a:gd name="connsiteX7434" fmla="*/ 5979653 w 16348919"/>
              <a:gd name="connsiteY7434" fmla="*/ 6182544 h 10285413"/>
              <a:gd name="connsiteX7435" fmla="*/ 5940182 w 16348919"/>
              <a:gd name="connsiteY7435" fmla="*/ 6162811 h 10285413"/>
              <a:gd name="connsiteX7436" fmla="*/ 5920449 w 16348919"/>
              <a:gd name="connsiteY7436" fmla="*/ 6162811 h 10285413"/>
              <a:gd name="connsiteX7437" fmla="*/ 5950050 w 16348919"/>
              <a:gd name="connsiteY7437" fmla="*/ 6152941 h 10285413"/>
              <a:gd name="connsiteX7438" fmla="*/ 5979653 w 16348919"/>
              <a:gd name="connsiteY7438" fmla="*/ 6143073 h 10285413"/>
              <a:gd name="connsiteX7439" fmla="*/ 5940182 w 16348919"/>
              <a:gd name="connsiteY7439" fmla="*/ 6123341 h 10285413"/>
              <a:gd name="connsiteX7440" fmla="*/ 5861245 w 16348919"/>
              <a:gd name="connsiteY7440" fmla="*/ 6103607 h 10285413"/>
              <a:gd name="connsiteX7441" fmla="*/ 5861245 w 16348919"/>
              <a:gd name="connsiteY7441" fmla="*/ 6083870 h 10285413"/>
              <a:gd name="connsiteX7442" fmla="*/ 5841508 w 16348919"/>
              <a:gd name="connsiteY7442" fmla="*/ 6083870 h 10285413"/>
              <a:gd name="connsiteX7443" fmla="*/ 5811906 w 16348919"/>
              <a:gd name="connsiteY7443" fmla="*/ 6083870 h 10285413"/>
              <a:gd name="connsiteX7444" fmla="*/ 5792170 w 16348919"/>
              <a:gd name="connsiteY7444" fmla="*/ 6093739 h 10285413"/>
              <a:gd name="connsiteX7445" fmla="*/ 5802038 w 16348919"/>
              <a:gd name="connsiteY7445" fmla="*/ 6123341 h 10285413"/>
              <a:gd name="connsiteX7446" fmla="*/ 5782305 w 16348919"/>
              <a:gd name="connsiteY7446" fmla="*/ 6123341 h 10285413"/>
              <a:gd name="connsiteX7447" fmla="*/ 5723101 w 16348919"/>
              <a:gd name="connsiteY7447" fmla="*/ 6044399 h 10285413"/>
              <a:gd name="connsiteX7448" fmla="*/ 5644159 w 16348919"/>
              <a:gd name="connsiteY7448" fmla="*/ 6004929 h 10285413"/>
              <a:gd name="connsiteX7449" fmla="*/ 5683630 w 16348919"/>
              <a:gd name="connsiteY7449" fmla="*/ 6004929 h 10285413"/>
              <a:gd name="connsiteX7450" fmla="*/ 5723101 w 16348919"/>
              <a:gd name="connsiteY7450" fmla="*/ 6004929 h 10285413"/>
              <a:gd name="connsiteX7451" fmla="*/ 5742834 w 16348919"/>
              <a:gd name="connsiteY7451" fmla="*/ 6004929 h 10285413"/>
              <a:gd name="connsiteX7452" fmla="*/ 5762568 w 16348919"/>
              <a:gd name="connsiteY7452" fmla="*/ 6004929 h 10285413"/>
              <a:gd name="connsiteX7453" fmla="*/ 5802038 w 16348919"/>
              <a:gd name="connsiteY7453" fmla="*/ 6024667 h 10285413"/>
              <a:gd name="connsiteX7454" fmla="*/ 5819306 w 16348919"/>
              <a:gd name="connsiteY7454" fmla="*/ 6027133 h 10285413"/>
              <a:gd name="connsiteX7455" fmla="*/ 5822504 w 16348919"/>
              <a:gd name="connsiteY7455" fmla="*/ 6029053 h 10285413"/>
              <a:gd name="connsiteX7456" fmla="*/ 5821774 w 16348919"/>
              <a:gd name="connsiteY7456" fmla="*/ 6024667 h 10285413"/>
              <a:gd name="connsiteX7457" fmla="*/ 5841508 w 16348919"/>
              <a:gd name="connsiteY7457" fmla="*/ 6004929 h 10285413"/>
              <a:gd name="connsiteX7458" fmla="*/ 5861245 w 16348919"/>
              <a:gd name="connsiteY7458" fmla="*/ 6014797 h 10285413"/>
              <a:gd name="connsiteX7459" fmla="*/ 5841508 w 16348919"/>
              <a:gd name="connsiteY7459" fmla="*/ 6024667 h 10285413"/>
              <a:gd name="connsiteX7460" fmla="*/ 5832872 w 16348919"/>
              <a:gd name="connsiteY7460" fmla="*/ 6032066 h 10285413"/>
              <a:gd name="connsiteX7461" fmla="*/ 5829666 w 16348919"/>
              <a:gd name="connsiteY7461" fmla="*/ 6033348 h 10285413"/>
              <a:gd name="connsiteX7462" fmla="*/ 5831640 w 16348919"/>
              <a:gd name="connsiteY7462" fmla="*/ 6034534 h 10285413"/>
              <a:gd name="connsiteX7463" fmla="*/ 5841508 w 16348919"/>
              <a:gd name="connsiteY7463" fmla="*/ 6044399 h 10285413"/>
              <a:gd name="connsiteX7464" fmla="*/ 5861245 w 16348919"/>
              <a:gd name="connsiteY7464" fmla="*/ 6064136 h 10285413"/>
              <a:gd name="connsiteX7465" fmla="*/ 5900711 w 16348919"/>
              <a:gd name="connsiteY7465" fmla="*/ 6083870 h 10285413"/>
              <a:gd name="connsiteX7466" fmla="*/ 6078326 w 16348919"/>
              <a:gd name="connsiteY7466" fmla="*/ 6143073 h 10285413"/>
              <a:gd name="connsiteX7467" fmla="*/ 6117794 w 16348919"/>
              <a:gd name="connsiteY7467" fmla="*/ 6143073 h 10285413"/>
              <a:gd name="connsiteX7468" fmla="*/ 6098060 w 16348919"/>
              <a:gd name="connsiteY7468" fmla="*/ 6123341 h 10285413"/>
              <a:gd name="connsiteX7469" fmla="*/ 6078326 w 16348919"/>
              <a:gd name="connsiteY7469" fmla="*/ 6103607 h 10285413"/>
              <a:gd name="connsiteX7470" fmla="*/ 6117794 w 16348919"/>
              <a:gd name="connsiteY7470" fmla="*/ 6123341 h 10285413"/>
              <a:gd name="connsiteX7471" fmla="*/ 6216470 w 16348919"/>
              <a:gd name="connsiteY7471" fmla="*/ 6143073 h 10285413"/>
              <a:gd name="connsiteX7472" fmla="*/ 6413818 w 16348919"/>
              <a:gd name="connsiteY7472" fmla="*/ 6202280 h 10285413"/>
              <a:gd name="connsiteX7473" fmla="*/ 6453286 w 16348919"/>
              <a:gd name="connsiteY7473" fmla="*/ 6202280 h 10285413"/>
              <a:gd name="connsiteX7474" fmla="*/ 6534339 w 16348919"/>
              <a:gd name="connsiteY7474" fmla="*/ 6218493 h 10285413"/>
              <a:gd name="connsiteX7475" fmla="*/ 6532225 w 16348919"/>
              <a:gd name="connsiteY7475" fmla="*/ 6212146 h 10285413"/>
              <a:gd name="connsiteX7476" fmla="*/ 6512491 w 16348919"/>
              <a:gd name="connsiteY7476" fmla="*/ 6202280 h 10285413"/>
              <a:gd name="connsiteX7477" fmla="*/ 6473022 w 16348919"/>
              <a:gd name="connsiteY7477" fmla="*/ 6202280 h 10285413"/>
              <a:gd name="connsiteX7478" fmla="*/ 6413818 w 16348919"/>
              <a:gd name="connsiteY7478" fmla="*/ 6143073 h 10285413"/>
              <a:gd name="connsiteX7479" fmla="*/ 6394083 w 16348919"/>
              <a:gd name="connsiteY7479" fmla="*/ 6143073 h 10285413"/>
              <a:gd name="connsiteX7480" fmla="*/ 6374349 w 16348919"/>
              <a:gd name="connsiteY7480" fmla="*/ 6133209 h 10285413"/>
              <a:gd name="connsiteX7481" fmla="*/ 6354614 w 16348919"/>
              <a:gd name="connsiteY7481" fmla="*/ 6123341 h 10285413"/>
              <a:gd name="connsiteX7482" fmla="*/ 6334878 w 16348919"/>
              <a:gd name="connsiteY7482" fmla="*/ 6143073 h 10285413"/>
              <a:gd name="connsiteX7483" fmla="*/ 6315143 w 16348919"/>
              <a:gd name="connsiteY7483" fmla="*/ 6162811 h 10285413"/>
              <a:gd name="connsiteX7484" fmla="*/ 6295407 w 16348919"/>
              <a:gd name="connsiteY7484" fmla="*/ 6123341 h 10285413"/>
              <a:gd name="connsiteX7485" fmla="*/ 6305277 w 16348919"/>
              <a:gd name="connsiteY7485" fmla="*/ 6103607 h 10285413"/>
              <a:gd name="connsiteX7486" fmla="*/ 6295407 w 16348919"/>
              <a:gd name="connsiteY7486" fmla="*/ 6083870 h 10285413"/>
              <a:gd name="connsiteX7487" fmla="*/ 6285543 w 16348919"/>
              <a:gd name="connsiteY7487" fmla="*/ 6044399 h 10285413"/>
              <a:gd name="connsiteX7488" fmla="*/ 6216470 w 16348919"/>
              <a:gd name="connsiteY7488" fmla="*/ 6024667 h 10285413"/>
              <a:gd name="connsiteX7489" fmla="*/ 6078326 w 16348919"/>
              <a:gd name="connsiteY7489" fmla="*/ 5985195 h 10285413"/>
              <a:gd name="connsiteX7490" fmla="*/ 6058590 w 16348919"/>
              <a:gd name="connsiteY7490" fmla="*/ 6004929 h 10285413"/>
              <a:gd name="connsiteX7491" fmla="*/ 6196734 w 16348919"/>
              <a:gd name="connsiteY7491" fmla="*/ 6044399 h 10285413"/>
              <a:gd name="connsiteX7492" fmla="*/ 6246073 w 16348919"/>
              <a:gd name="connsiteY7492" fmla="*/ 6069069 h 10285413"/>
              <a:gd name="connsiteX7493" fmla="*/ 6259887 w 16348919"/>
              <a:gd name="connsiteY7493" fmla="*/ 6070055 h 10285413"/>
              <a:gd name="connsiteX7494" fmla="*/ 6236205 w 16348919"/>
              <a:gd name="connsiteY7494" fmla="*/ 6069069 h 10285413"/>
              <a:gd name="connsiteX7495" fmla="*/ 6117794 w 16348919"/>
              <a:gd name="connsiteY7495" fmla="*/ 6044399 h 10285413"/>
              <a:gd name="connsiteX7496" fmla="*/ 5979653 w 16348919"/>
              <a:gd name="connsiteY7496" fmla="*/ 5995065 h 10285413"/>
              <a:gd name="connsiteX7497" fmla="*/ 5959918 w 16348919"/>
              <a:gd name="connsiteY7497" fmla="*/ 5965463 h 10285413"/>
              <a:gd name="connsiteX7498" fmla="*/ 5930314 w 16348919"/>
              <a:gd name="connsiteY7498" fmla="*/ 5945726 h 10285413"/>
              <a:gd name="connsiteX7499" fmla="*/ 5890844 w 16348919"/>
              <a:gd name="connsiteY7499" fmla="*/ 5935861 h 10285413"/>
              <a:gd name="connsiteX7500" fmla="*/ 5821774 w 16348919"/>
              <a:gd name="connsiteY7500" fmla="*/ 5906255 h 10285413"/>
              <a:gd name="connsiteX7501" fmla="*/ 5742834 w 16348919"/>
              <a:gd name="connsiteY7501" fmla="*/ 5906255 h 10285413"/>
              <a:gd name="connsiteX7502" fmla="*/ 5742834 w 16348919"/>
              <a:gd name="connsiteY7502" fmla="*/ 5925992 h 10285413"/>
              <a:gd name="connsiteX7503" fmla="*/ 5762568 w 16348919"/>
              <a:gd name="connsiteY7503" fmla="*/ 5935861 h 10285413"/>
              <a:gd name="connsiteX7504" fmla="*/ 5742834 w 16348919"/>
              <a:gd name="connsiteY7504" fmla="*/ 5945726 h 10285413"/>
              <a:gd name="connsiteX7505" fmla="*/ 5762568 w 16348919"/>
              <a:gd name="connsiteY7505" fmla="*/ 5965463 h 10285413"/>
              <a:gd name="connsiteX7506" fmla="*/ 5762568 w 16348919"/>
              <a:gd name="connsiteY7506" fmla="*/ 5985195 h 10285413"/>
              <a:gd name="connsiteX7507" fmla="*/ 5703364 w 16348919"/>
              <a:gd name="connsiteY7507" fmla="*/ 5965463 h 10285413"/>
              <a:gd name="connsiteX7508" fmla="*/ 5683630 w 16348919"/>
              <a:gd name="connsiteY7508" fmla="*/ 5925992 h 10285413"/>
              <a:gd name="connsiteX7509" fmla="*/ 5713233 w 16348919"/>
              <a:gd name="connsiteY7509" fmla="*/ 5935861 h 10285413"/>
              <a:gd name="connsiteX7510" fmla="*/ 5703364 w 16348919"/>
              <a:gd name="connsiteY7510" fmla="*/ 5925992 h 10285413"/>
              <a:gd name="connsiteX7511" fmla="*/ 5723101 w 16348919"/>
              <a:gd name="connsiteY7511" fmla="*/ 5906255 h 10285413"/>
              <a:gd name="connsiteX7512" fmla="*/ 5732966 w 16348919"/>
              <a:gd name="connsiteY7512" fmla="*/ 5906255 h 10285413"/>
              <a:gd name="connsiteX7513" fmla="*/ 5742834 w 16348919"/>
              <a:gd name="connsiteY7513" fmla="*/ 5886522 h 10285413"/>
              <a:gd name="connsiteX7514" fmla="*/ 5782305 w 16348919"/>
              <a:gd name="connsiteY7514" fmla="*/ 5886522 h 10285413"/>
              <a:gd name="connsiteX7515" fmla="*/ 5821774 w 16348919"/>
              <a:gd name="connsiteY7515" fmla="*/ 5876653 h 10285413"/>
              <a:gd name="connsiteX7516" fmla="*/ 5841508 w 16348919"/>
              <a:gd name="connsiteY7516" fmla="*/ 5866788 h 10285413"/>
              <a:gd name="connsiteX7517" fmla="*/ 5900711 w 16348919"/>
              <a:gd name="connsiteY7517" fmla="*/ 5886522 h 10285413"/>
              <a:gd name="connsiteX7518" fmla="*/ 5940182 w 16348919"/>
              <a:gd name="connsiteY7518" fmla="*/ 5886522 h 10285413"/>
              <a:gd name="connsiteX7519" fmla="*/ 5999386 w 16348919"/>
              <a:gd name="connsiteY7519" fmla="*/ 5886522 h 10285413"/>
              <a:gd name="connsiteX7520" fmla="*/ 6137531 w 16348919"/>
              <a:gd name="connsiteY7520" fmla="*/ 5925992 h 10285413"/>
              <a:gd name="connsiteX7521" fmla="*/ 6127662 w 16348919"/>
              <a:gd name="connsiteY7521" fmla="*/ 5906255 h 10285413"/>
              <a:gd name="connsiteX7522" fmla="*/ 6098060 w 16348919"/>
              <a:gd name="connsiteY7522" fmla="*/ 5886522 h 10285413"/>
              <a:gd name="connsiteX7523" fmla="*/ 6038857 w 16348919"/>
              <a:gd name="connsiteY7523" fmla="*/ 5876653 h 10285413"/>
              <a:gd name="connsiteX7524" fmla="*/ 5940182 w 16348919"/>
              <a:gd name="connsiteY7524" fmla="*/ 5847051 h 10285413"/>
              <a:gd name="connsiteX7525" fmla="*/ 5861245 w 16348919"/>
              <a:gd name="connsiteY7525" fmla="*/ 5837187 h 10285413"/>
              <a:gd name="connsiteX7526" fmla="*/ 5792170 w 16348919"/>
              <a:gd name="connsiteY7526" fmla="*/ 5807582 h 10285413"/>
              <a:gd name="connsiteX7527" fmla="*/ 5782305 w 16348919"/>
              <a:gd name="connsiteY7527" fmla="*/ 5787848 h 10285413"/>
              <a:gd name="connsiteX7528" fmla="*/ 5782305 w 16348919"/>
              <a:gd name="connsiteY7528" fmla="*/ 5768115 h 10285413"/>
              <a:gd name="connsiteX7529" fmla="*/ 5772435 w 16348919"/>
              <a:gd name="connsiteY7529" fmla="*/ 5768115 h 10285413"/>
              <a:gd name="connsiteX7530" fmla="*/ 5742834 w 16348919"/>
              <a:gd name="connsiteY7530" fmla="*/ 5787848 h 10285413"/>
              <a:gd name="connsiteX7531" fmla="*/ 5723101 w 16348919"/>
              <a:gd name="connsiteY7531" fmla="*/ 5787848 h 10285413"/>
              <a:gd name="connsiteX7532" fmla="*/ 5723101 w 16348919"/>
              <a:gd name="connsiteY7532" fmla="*/ 5768115 h 10285413"/>
              <a:gd name="connsiteX7533" fmla="*/ 5713233 w 16348919"/>
              <a:gd name="connsiteY7533" fmla="*/ 5748378 h 10285413"/>
              <a:gd name="connsiteX7534" fmla="*/ 5703364 w 16348919"/>
              <a:gd name="connsiteY7534" fmla="*/ 5748378 h 10285413"/>
              <a:gd name="connsiteX7535" fmla="*/ 5683630 w 16348919"/>
              <a:gd name="connsiteY7535" fmla="*/ 5748378 h 10285413"/>
              <a:gd name="connsiteX7536" fmla="*/ 5663894 w 16348919"/>
              <a:gd name="connsiteY7536" fmla="*/ 5748378 h 10285413"/>
              <a:gd name="connsiteX7537" fmla="*/ 5644159 w 16348919"/>
              <a:gd name="connsiteY7537" fmla="*/ 5669441 h 10285413"/>
              <a:gd name="connsiteX7538" fmla="*/ 5703364 w 16348919"/>
              <a:gd name="connsiteY7538" fmla="*/ 5708907 h 10285413"/>
              <a:gd name="connsiteX7539" fmla="*/ 5861245 w 16348919"/>
              <a:gd name="connsiteY7539" fmla="*/ 5748378 h 10285413"/>
              <a:gd name="connsiteX7540" fmla="*/ 5821774 w 16348919"/>
              <a:gd name="connsiteY7540" fmla="*/ 5728644 h 10285413"/>
              <a:gd name="connsiteX7541" fmla="*/ 5792170 w 16348919"/>
              <a:gd name="connsiteY7541" fmla="*/ 5718776 h 10285413"/>
              <a:gd name="connsiteX7542" fmla="*/ 5762568 w 16348919"/>
              <a:gd name="connsiteY7542" fmla="*/ 5708907 h 10285413"/>
              <a:gd name="connsiteX7543" fmla="*/ 5762568 w 16348919"/>
              <a:gd name="connsiteY7543" fmla="*/ 5699043 h 10285413"/>
              <a:gd name="connsiteX7544" fmla="*/ 5742834 w 16348919"/>
              <a:gd name="connsiteY7544" fmla="*/ 5708907 h 10285413"/>
              <a:gd name="connsiteX7545" fmla="*/ 5723101 w 16348919"/>
              <a:gd name="connsiteY7545" fmla="*/ 5689173 h 10285413"/>
              <a:gd name="connsiteX7546" fmla="*/ 5624427 w 16348919"/>
              <a:gd name="connsiteY7546" fmla="*/ 5649704 h 10285413"/>
              <a:gd name="connsiteX7547" fmla="*/ 5604690 w 16348919"/>
              <a:gd name="connsiteY7547" fmla="*/ 5669441 h 10285413"/>
              <a:gd name="connsiteX7548" fmla="*/ 5584953 w 16348919"/>
              <a:gd name="connsiteY7548" fmla="*/ 5669441 h 10285413"/>
              <a:gd name="connsiteX7549" fmla="*/ 5584953 w 16348919"/>
              <a:gd name="connsiteY7549" fmla="*/ 5649704 h 10285413"/>
              <a:gd name="connsiteX7550" fmla="*/ 5486283 w 16348919"/>
              <a:gd name="connsiteY7550" fmla="*/ 5610234 h 10285413"/>
              <a:gd name="connsiteX7551" fmla="*/ 5446812 w 16348919"/>
              <a:gd name="connsiteY7551" fmla="*/ 5590500 h 10285413"/>
              <a:gd name="connsiteX7552" fmla="*/ 5427075 w 16348919"/>
              <a:gd name="connsiteY7552" fmla="*/ 5580632 h 10285413"/>
              <a:gd name="connsiteX7553" fmla="*/ 5387607 w 16348919"/>
              <a:gd name="connsiteY7553" fmla="*/ 5570766 h 10285413"/>
              <a:gd name="connsiteX7554" fmla="*/ 5348138 w 16348919"/>
              <a:gd name="connsiteY7554" fmla="*/ 5551029 h 10285413"/>
              <a:gd name="connsiteX7555" fmla="*/ 5229727 w 16348919"/>
              <a:gd name="connsiteY7555" fmla="*/ 5511560 h 10285413"/>
              <a:gd name="connsiteX7556" fmla="*/ 5190260 w 16348919"/>
              <a:gd name="connsiteY7556" fmla="*/ 5491825 h 10285413"/>
              <a:gd name="connsiteX7557" fmla="*/ 5111320 w 16348919"/>
              <a:gd name="connsiteY7557" fmla="*/ 5452356 h 10285413"/>
              <a:gd name="connsiteX7558" fmla="*/ 5052116 w 16348919"/>
              <a:gd name="connsiteY7558" fmla="*/ 5452356 h 10285413"/>
              <a:gd name="connsiteX7559" fmla="*/ 5091586 w 16348919"/>
              <a:gd name="connsiteY7559" fmla="*/ 5472093 h 10285413"/>
              <a:gd name="connsiteX7560" fmla="*/ 5071849 w 16348919"/>
              <a:gd name="connsiteY7560" fmla="*/ 5531296 h 10285413"/>
              <a:gd name="connsiteX7561" fmla="*/ 5032380 w 16348919"/>
              <a:gd name="connsiteY7561" fmla="*/ 5531296 h 10285413"/>
              <a:gd name="connsiteX7562" fmla="*/ 5012646 w 16348919"/>
              <a:gd name="connsiteY7562" fmla="*/ 5511560 h 10285413"/>
              <a:gd name="connsiteX7563" fmla="*/ 4992911 w 16348919"/>
              <a:gd name="connsiteY7563" fmla="*/ 5511560 h 10285413"/>
              <a:gd name="connsiteX7564" fmla="*/ 4992911 w 16348919"/>
              <a:gd name="connsiteY7564" fmla="*/ 5491825 h 10285413"/>
              <a:gd name="connsiteX7565" fmla="*/ 5012646 w 16348919"/>
              <a:gd name="connsiteY7565" fmla="*/ 5472093 h 10285413"/>
              <a:gd name="connsiteX7566" fmla="*/ 5032380 w 16348919"/>
              <a:gd name="connsiteY7566" fmla="*/ 5472093 h 10285413"/>
              <a:gd name="connsiteX7567" fmla="*/ 4913972 w 16348919"/>
              <a:gd name="connsiteY7567" fmla="*/ 5432622 h 10285413"/>
              <a:gd name="connsiteX7568" fmla="*/ 4874502 w 16348919"/>
              <a:gd name="connsiteY7568" fmla="*/ 5412885 h 10285413"/>
              <a:gd name="connsiteX7569" fmla="*/ 4854768 w 16348919"/>
              <a:gd name="connsiteY7569" fmla="*/ 5393152 h 10285413"/>
              <a:gd name="connsiteX7570" fmla="*/ 4844900 w 16348919"/>
              <a:gd name="connsiteY7570" fmla="*/ 5412885 h 10285413"/>
              <a:gd name="connsiteX7571" fmla="*/ 4835032 w 16348919"/>
              <a:gd name="connsiteY7571" fmla="*/ 5412885 h 10285413"/>
              <a:gd name="connsiteX7572" fmla="*/ 4805429 w 16348919"/>
              <a:gd name="connsiteY7572" fmla="*/ 5403020 h 10285413"/>
              <a:gd name="connsiteX7573" fmla="*/ 4795564 w 16348919"/>
              <a:gd name="connsiteY7573" fmla="*/ 5373416 h 10285413"/>
              <a:gd name="connsiteX7574" fmla="*/ 4835032 w 16348919"/>
              <a:gd name="connsiteY7574" fmla="*/ 5373416 h 10285413"/>
              <a:gd name="connsiteX7575" fmla="*/ 4913972 w 16348919"/>
              <a:gd name="connsiteY7575" fmla="*/ 5373416 h 10285413"/>
              <a:gd name="connsiteX7576" fmla="*/ 4894236 w 16348919"/>
              <a:gd name="connsiteY7576" fmla="*/ 5393152 h 10285413"/>
              <a:gd name="connsiteX7577" fmla="*/ 4894236 w 16348919"/>
              <a:gd name="connsiteY7577" fmla="*/ 5412885 h 10285413"/>
              <a:gd name="connsiteX7578" fmla="*/ 4973176 w 16348919"/>
              <a:gd name="connsiteY7578" fmla="*/ 5393152 h 10285413"/>
              <a:gd name="connsiteX7579" fmla="*/ 4992911 w 16348919"/>
              <a:gd name="connsiteY7579" fmla="*/ 5393152 h 10285413"/>
              <a:gd name="connsiteX7580" fmla="*/ 5012646 w 16348919"/>
              <a:gd name="connsiteY7580" fmla="*/ 5393152 h 10285413"/>
              <a:gd name="connsiteX7581" fmla="*/ 5032380 w 16348919"/>
              <a:gd name="connsiteY7581" fmla="*/ 5373416 h 10285413"/>
              <a:gd name="connsiteX7582" fmla="*/ 4992911 w 16348919"/>
              <a:gd name="connsiteY7582" fmla="*/ 5353681 h 10285413"/>
              <a:gd name="connsiteX7583" fmla="*/ 4874502 w 16348919"/>
              <a:gd name="connsiteY7583" fmla="*/ 5333947 h 10285413"/>
              <a:gd name="connsiteX7584" fmla="*/ 4913972 w 16348919"/>
              <a:gd name="connsiteY7584" fmla="*/ 5314212 h 10285413"/>
              <a:gd name="connsiteX7585" fmla="*/ 4943573 w 16348919"/>
              <a:gd name="connsiteY7585" fmla="*/ 5314212 h 10285413"/>
              <a:gd name="connsiteX7586" fmla="*/ 4933705 w 16348919"/>
              <a:gd name="connsiteY7586" fmla="*/ 5294478 h 10285413"/>
              <a:gd name="connsiteX7587" fmla="*/ 4913972 w 16348919"/>
              <a:gd name="connsiteY7587" fmla="*/ 5294478 h 10285413"/>
              <a:gd name="connsiteX7588" fmla="*/ 4913972 w 16348919"/>
              <a:gd name="connsiteY7588" fmla="*/ 5274741 h 10285413"/>
              <a:gd name="connsiteX7589" fmla="*/ 4913972 w 16348919"/>
              <a:gd name="connsiteY7589" fmla="*/ 5255008 h 10285413"/>
              <a:gd name="connsiteX7590" fmla="*/ 4894236 w 16348919"/>
              <a:gd name="connsiteY7590" fmla="*/ 5274741 h 10285413"/>
              <a:gd name="connsiteX7591" fmla="*/ 4854768 w 16348919"/>
              <a:gd name="connsiteY7591" fmla="*/ 5274741 h 10285413"/>
              <a:gd name="connsiteX7592" fmla="*/ 4844900 w 16348919"/>
              <a:gd name="connsiteY7592" fmla="*/ 5264876 h 10285413"/>
              <a:gd name="connsiteX7593" fmla="*/ 4815297 w 16348919"/>
              <a:gd name="connsiteY7593" fmla="*/ 5255008 h 10285413"/>
              <a:gd name="connsiteX7594" fmla="*/ 4795564 w 16348919"/>
              <a:gd name="connsiteY7594" fmla="*/ 5235274 h 10285413"/>
              <a:gd name="connsiteX7595" fmla="*/ 4795564 w 16348919"/>
              <a:gd name="connsiteY7595" fmla="*/ 5215537 h 10285413"/>
              <a:gd name="connsiteX7596" fmla="*/ 4785696 w 16348919"/>
              <a:gd name="connsiteY7596" fmla="*/ 5205672 h 10285413"/>
              <a:gd name="connsiteX7597" fmla="*/ 4835032 w 16348919"/>
              <a:gd name="connsiteY7597" fmla="*/ 5195803 h 10285413"/>
              <a:gd name="connsiteX7598" fmla="*/ 4854768 w 16348919"/>
              <a:gd name="connsiteY7598" fmla="*/ 5195803 h 10285413"/>
              <a:gd name="connsiteX7599" fmla="*/ 4913972 w 16348919"/>
              <a:gd name="connsiteY7599" fmla="*/ 5195803 h 10285413"/>
              <a:gd name="connsiteX7600" fmla="*/ 4973176 w 16348919"/>
              <a:gd name="connsiteY7600" fmla="*/ 5195803 h 10285413"/>
              <a:gd name="connsiteX7601" fmla="*/ 4933705 w 16348919"/>
              <a:gd name="connsiteY7601" fmla="*/ 5176068 h 10285413"/>
              <a:gd name="connsiteX7602" fmla="*/ 4923840 w 16348919"/>
              <a:gd name="connsiteY7602" fmla="*/ 5176068 h 10285413"/>
              <a:gd name="connsiteX7603" fmla="*/ 4913972 w 16348919"/>
              <a:gd name="connsiteY7603" fmla="*/ 5166201 h 10285413"/>
              <a:gd name="connsiteX7604" fmla="*/ 4933705 w 16348919"/>
              <a:gd name="connsiteY7604" fmla="*/ 5156334 h 10285413"/>
              <a:gd name="connsiteX7605" fmla="*/ 4913972 w 16348919"/>
              <a:gd name="connsiteY7605" fmla="*/ 5136600 h 10285413"/>
              <a:gd name="connsiteX7606" fmla="*/ 4795564 w 16348919"/>
              <a:gd name="connsiteY7606" fmla="*/ 5077393 h 10285413"/>
              <a:gd name="connsiteX7607" fmla="*/ 4736358 w 16348919"/>
              <a:gd name="connsiteY7607" fmla="*/ 5057659 h 10285413"/>
              <a:gd name="connsiteX7608" fmla="*/ 4736358 w 16348919"/>
              <a:gd name="connsiteY7608" fmla="*/ 5077393 h 10285413"/>
              <a:gd name="connsiteX7609" fmla="*/ 4736358 w 16348919"/>
              <a:gd name="connsiteY7609" fmla="*/ 5097130 h 10285413"/>
              <a:gd name="connsiteX7610" fmla="*/ 4756094 w 16348919"/>
              <a:gd name="connsiteY7610" fmla="*/ 5136600 h 10285413"/>
              <a:gd name="connsiteX7611" fmla="*/ 4795564 w 16348919"/>
              <a:gd name="connsiteY7611" fmla="*/ 5156334 h 10285413"/>
              <a:gd name="connsiteX7612" fmla="*/ 4756094 w 16348919"/>
              <a:gd name="connsiteY7612" fmla="*/ 5176068 h 10285413"/>
              <a:gd name="connsiteX7613" fmla="*/ 4716624 w 16348919"/>
              <a:gd name="connsiteY7613" fmla="*/ 5156334 h 10285413"/>
              <a:gd name="connsiteX7614" fmla="*/ 4716624 w 16348919"/>
              <a:gd name="connsiteY7614" fmla="*/ 5136600 h 10285413"/>
              <a:gd name="connsiteX7615" fmla="*/ 4677153 w 16348919"/>
              <a:gd name="connsiteY7615" fmla="*/ 5126732 h 10285413"/>
              <a:gd name="connsiteX7616" fmla="*/ 4637684 w 16348919"/>
              <a:gd name="connsiteY7616" fmla="*/ 5116864 h 10285413"/>
              <a:gd name="connsiteX7617" fmla="*/ 4617950 w 16348919"/>
              <a:gd name="connsiteY7617" fmla="*/ 5077393 h 10285413"/>
              <a:gd name="connsiteX7618" fmla="*/ 4637684 w 16348919"/>
              <a:gd name="connsiteY7618" fmla="*/ 5057659 h 10285413"/>
              <a:gd name="connsiteX7619" fmla="*/ 4657420 w 16348919"/>
              <a:gd name="connsiteY7619" fmla="*/ 5018190 h 10285413"/>
              <a:gd name="connsiteX7620" fmla="*/ 4696888 w 16348919"/>
              <a:gd name="connsiteY7620" fmla="*/ 5018190 h 10285413"/>
              <a:gd name="connsiteX7621" fmla="*/ 4756094 w 16348919"/>
              <a:gd name="connsiteY7621" fmla="*/ 5028057 h 10285413"/>
              <a:gd name="connsiteX7622" fmla="*/ 4696888 w 16348919"/>
              <a:gd name="connsiteY7622" fmla="*/ 4988588 h 10285413"/>
              <a:gd name="connsiteX7623" fmla="*/ 4617950 w 16348919"/>
              <a:gd name="connsiteY7623" fmla="*/ 4958986 h 10285413"/>
              <a:gd name="connsiteX7624" fmla="*/ 4588348 w 16348919"/>
              <a:gd name="connsiteY7624" fmla="*/ 4939252 h 10285413"/>
              <a:gd name="connsiteX7625" fmla="*/ 4647552 w 16348919"/>
              <a:gd name="connsiteY7625" fmla="*/ 4919515 h 10285413"/>
              <a:gd name="connsiteX7626" fmla="*/ 4736358 w 16348919"/>
              <a:gd name="connsiteY7626" fmla="*/ 4929384 h 10285413"/>
              <a:gd name="connsiteX7627" fmla="*/ 4785696 w 16348919"/>
              <a:gd name="connsiteY7627" fmla="*/ 4929384 h 10285413"/>
              <a:gd name="connsiteX7628" fmla="*/ 4805429 w 16348919"/>
              <a:gd name="connsiteY7628" fmla="*/ 4939252 h 10285413"/>
              <a:gd name="connsiteX7629" fmla="*/ 4795564 w 16348919"/>
              <a:gd name="connsiteY7629" fmla="*/ 4958986 h 10285413"/>
              <a:gd name="connsiteX7630" fmla="*/ 4815297 w 16348919"/>
              <a:gd name="connsiteY7630" fmla="*/ 4958986 h 10285413"/>
              <a:gd name="connsiteX7631" fmla="*/ 4835032 w 16348919"/>
              <a:gd name="connsiteY7631" fmla="*/ 4939252 h 10285413"/>
              <a:gd name="connsiteX7632" fmla="*/ 4775828 w 16348919"/>
              <a:gd name="connsiteY7632" fmla="*/ 4919515 h 10285413"/>
              <a:gd name="connsiteX7633" fmla="*/ 4756094 w 16348919"/>
              <a:gd name="connsiteY7633" fmla="*/ 4899781 h 10285413"/>
              <a:gd name="connsiteX7634" fmla="*/ 4578479 w 16348919"/>
              <a:gd name="connsiteY7634" fmla="*/ 4880046 h 10285413"/>
              <a:gd name="connsiteX7635" fmla="*/ 4598214 w 16348919"/>
              <a:gd name="connsiteY7635" fmla="*/ 4860312 h 10285413"/>
              <a:gd name="connsiteX7636" fmla="*/ 4677153 w 16348919"/>
              <a:gd name="connsiteY7636" fmla="*/ 4840577 h 10285413"/>
              <a:gd name="connsiteX7637" fmla="*/ 4696888 w 16348919"/>
              <a:gd name="connsiteY7637" fmla="*/ 4840577 h 10285413"/>
              <a:gd name="connsiteX7638" fmla="*/ 4716624 w 16348919"/>
              <a:gd name="connsiteY7638" fmla="*/ 4840577 h 10285413"/>
              <a:gd name="connsiteX7639" fmla="*/ 4736358 w 16348919"/>
              <a:gd name="connsiteY7639" fmla="*/ 4840577 h 10285413"/>
              <a:gd name="connsiteX7640" fmla="*/ 4706755 w 16348919"/>
              <a:gd name="connsiteY7640" fmla="*/ 4830710 h 10285413"/>
              <a:gd name="connsiteX7641" fmla="*/ 4677153 w 16348919"/>
              <a:gd name="connsiteY7641" fmla="*/ 4820842 h 10285413"/>
              <a:gd name="connsiteX7642" fmla="*/ 4647552 w 16348919"/>
              <a:gd name="connsiteY7642" fmla="*/ 4820842 h 10285413"/>
              <a:gd name="connsiteX7643" fmla="*/ 4637684 w 16348919"/>
              <a:gd name="connsiteY7643" fmla="*/ 4801108 h 10285413"/>
              <a:gd name="connsiteX7644" fmla="*/ 4519276 w 16348919"/>
              <a:gd name="connsiteY7644" fmla="*/ 4801108 h 10285413"/>
              <a:gd name="connsiteX7645" fmla="*/ 4420601 w 16348919"/>
              <a:gd name="connsiteY7645" fmla="*/ 4801108 h 10285413"/>
              <a:gd name="connsiteX7646" fmla="*/ 4499540 w 16348919"/>
              <a:gd name="connsiteY7646" fmla="*/ 4781371 h 10285413"/>
              <a:gd name="connsiteX7647" fmla="*/ 4548877 w 16348919"/>
              <a:gd name="connsiteY7647" fmla="*/ 4781371 h 10285413"/>
              <a:gd name="connsiteX7648" fmla="*/ 4598214 w 16348919"/>
              <a:gd name="connsiteY7648" fmla="*/ 4781371 h 10285413"/>
              <a:gd name="connsiteX7649" fmla="*/ 4647552 w 16348919"/>
              <a:gd name="connsiteY7649" fmla="*/ 4791240 h 10285413"/>
              <a:gd name="connsiteX7650" fmla="*/ 4696888 w 16348919"/>
              <a:gd name="connsiteY7650" fmla="*/ 4801108 h 10285413"/>
              <a:gd name="connsiteX7651" fmla="*/ 4539009 w 16348919"/>
              <a:gd name="connsiteY7651" fmla="*/ 4741902 h 10285413"/>
              <a:gd name="connsiteX7652" fmla="*/ 4519276 w 16348919"/>
              <a:gd name="connsiteY7652" fmla="*/ 4741902 h 10285413"/>
              <a:gd name="connsiteX7653" fmla="*/ 4558745 w 16348919"/>
              <a:gd name="connsiteY7653" fmla="*/ 4722168 h 10285413"/>
              <a:gd name="connsiteX7654" fmla="*/ 4578479 w 16348919"/>
              <a:gd name="connsiteY7654" fmla="*/ 4722168 h 10285413"/>
              <a:gd name="connsiteX7655" fmla="*/ 4568612 w 16348919"/>
              <a:gd name="connsiteY7655" fmla="*/ 4692566 h 10285413"/>
              <a:gd name="connsiteX7656" fmla="*/ 4539009 w 16348919"/>
              <a:gd name="connsiteY7656" fmla="*/ 4682698 h 10285413"/>
              <a:gd name="connsiteX7657" fmla="*/ 4321928 w 16348919"/>
              <a:gd name="connsiteY7657" fmla="*/ 4623493 h 10285413"/>
              <a:gd name="connsiteX7658" fmla="*/ 4262724 w 16348919"/>
              <a:gd name="connsiteY7658" fmla="*/ 4603760 h 10285413"/>
              <a:gd name="connsiteX7659" fmla="*/ 4203517 w 16348919"/>
              <a:gd name="connsiteY7659" fmla="*/ 4603760 h 10285413"/>
              <a:gd name="connsiteX7660" fmla="*/ 4183783 w 16348919"/>
              <a:gd name="connsiteY7660" fmla="*/ 4593891 h 10285413"/>
              <a:gd name="connsiteX7661" fmla="*/ 4164047 w 16348919"/>
              <a:gd name="connsiteY7661" fmla="*/ 4584024 h 10285413"/>
              <a:gd name="connsiteX7662" fmla="*/ 4242988 w 16348919"/>
              <a:gd name="connsiteY7662" fmla="*/ 4584024 h 10285413"/>
              <a:gd name="connsiteX7663" fmla="*/ 4302192 w 16348919"/>
              <a:gd name="connsiteY7663" fmla="*/ 4584024 h 10285413"/>
              <a:gd name="connsiteX7664" fmla="*/ 4262724 w 16348919"/>
              <a:gd name="connsiteY7664" fmla="*/ 4564289 h 10285413"/>
              <a:gd name="connsiteX7665" fmla="*/ 4242988 w 16348919"/>
              <a:gd name="connsiteY7665" fmla="*/ 4524820 h 10285413"/>
              <a:gd name="connsiteX7666" fmla="*/ 4312060 w 16348919"/>
              <a:gd name="connsiteY7666" fmla="*/ 4544552 h 10285413"/>
              <a:gd name="connsiteX7667" fmla="*/ 4381130 w 16348919"/>
              <a:gd name="connsiteY7667" fmla="*/ 4584024 h 10285413"/>
              <a:gd name="connsiteX7668" fmla="*/ 4479805 w 16348919"/>
              <a:gd name="connsiteY7668" fmla="*/ 4603760 h 10285413"/>
              <a:gd name="connsiteX7669" fmla="*/ 4489674 w 16348919"/>
              <a:gd name="connsiteY7669" fmla="*/ 4574157 h 10285413"/>
              <a:gd name="connsiteX7670" fmla="*/ 4499540 w 16348919"/>
              <a:gd name="connsiteY7670" fmla="*/ 4544552 h 10285413"/>
              <a:gd name="connsiteX7671" fmla="*/ 4529144 w 16348919"/>
              <a:gd name="connsiteY7671" fmla="*/ 4514952 h 10285413"/>
              <a:gd name="connsiteX7672" fmla="*/ 4578479 w 16348919"/>
              <a:gd name="connsiteY7672" fmla="*/ 4505086 h 10285413"/>
              <a:gd name="connsiteX7673" fmla="*/ 4598214 w 16348919"/>
              <a:gd name="connsiteY7673" fmla="*/ 4485349 h 10285413"/>
              <a:gd name="connsiteX7674" fmla="*/ 4539009 w 16348919"/>
              <a:gd name="connsiteY7674" fmla="*/ 4485349 h 10285413"/>
              <a:gd name="connsiteX7675" fmla="*/ 4519276 w 16348919"/>
              <a:gd name="connsiteY7675" fmla="*/ 4465616 h 10285413"/>
              <a:gd name="connsiteX7676" fmla="*/ 4539009 w 16348919"/>
              <a:gd name="connsiteY7676" fmla="*/ 4445879 h 10285413"/>
              <a:gd name="connsiteX7677" fmla="*/ 4588348 w 16348919"/>
              <a:gd name="connsiteY7677" fmla="*/ 4465616 h 10285413"/>
              <a:gd name="connsiteX7678" fmla="*/ 4637684 w 16348919"/>
              <a:gd name="connsiteY7678" fmla="*/ 4485349 h 10285413"/>
              <a:gd name="connsiteX7679" fmla="*/ 4696888 w 16348919"/>
              <a:gd name="connsiteY7679" fmla="*/ 4505086 h 10285413"/>
              <a:gd name="connsiteX7680" fmla="*/ 4775828 w 16348919"/>
              <a:gd name="connsiteY7680" fmla="*/ 4485349 h 10285413"/>
              <a:gd name="connsiteX7681" fmla="*/ 4756094 w 16348919"/>
              <a:gd name="connsiteY7681" fmla="*/ 4475481 h 10285413"/>
              <a:gd name="connsiteX7682" fmla="*/ 4736358 w 16348919"/>
              <a:gd name="connsiteY7682" fmla="*/ 4455747 h 10285413"/>
              <a:gd name="connsiteX7683" fmla="*/ 4716624 w 16348919"/>
              <a:gd name="connsiteY7683" fmla="*/ 4445879 h 10285413"/>
              <a:gd name="connsiteX7684" fmla="*/ 4677153 w 16348919"/>
              <a:gd name="connsiteY7684" fmla="*/ 4445879 h 10285413"/>
              <a:gd name="connsiteX7685" fmla="*/ 4617950 w 16348919"/>
              <a:gd name="connsiteY7685" fmla="*/ 4445879 h 10285413"/>
              <a:gd name="connsiteX7686" fmla="*/ 4578479 w 16348919"/>
              <a:gd name="connsiteY7686" fmla="*/ 4426145 h 10285413"/>
              <a:gd name="connsiteX7687" fmla="*/ 4519276 w 16348919"/>
              <a:gd name="connsiteY7687" fmla="*/ 4406411 h 10285413"/>
              <a:gd name="connsiteX7688" fmla="*/ 4460072 w 16348919"/>
              <a:gd name="connsiteY7688" fmla="*/ 4366942 h 10285413"/>
              <a:gd name="connsiteX7689" fmla="*/ 4440336 w 16348919"/>
              <a:gd name="connsiteY7689" fmla="*/ 4347205 h 10285413"/>
              <a:gd name="connsiteX7690" fmla="*/ 4469938 w 16348919"/>
              <a:gd name="connsiteY7690" fmla="*/ 4327472 h 10285413"/>
              <a:gd name="connsiteX7691" fmla="*/ 4499540 w 16348919"/>
              <a:gd name="connsiteY7691" fmla="*/ 4317603 h 10285413"/>
              <a:gd name="connsiteX7692" fmla="*/ 4519276 w 16348919"/>
              <a:gd name="connsiteY7692" fmla="*/ 4307738 h 10285413"/>
              <a:gd name="connsiteX7693" fmla="*/ 4509406 w 16348919"/>
              <a:gd name="connsiteY7693" fmla="*/ 4288001 h 10285413"/>
              <a:gd name="connsiteX7694" fmla="*/ 4499540 w 16348919"/>
              <a:gd name="connsiteY7694" fmla="*/ 4268267 h 10285413"/>
              <a:gd name="connsiteX7695" fmla="*/ 4509406 w 16348919"/>
              <a:gd name="connsiteY7695" fmla="*/ 4248530 h 10285413"/>
              <a:gd name="connsiteX7696" fmla="*/ 4529144 w 16348919"/>
              <a:gd name="connsiteY7696" fmla="*/ 4258400 h 10285413"/>
              <a:gd name="connsiteX7697" fmla="*/ 4548877 w 16348919"/>
              <a:gd name="connsiteY7697" fmla="*/ 4258400 h 10285413"/>
              <a:gd name="connsiteX7698" fmla="*/ 4558745 w 16348919"/>
              <a:gd name="connsiteY7698" fmla="*/ 4248530 h 10285413"/>
              <a:gd name="connsiteX7699" fmla="*/ 4578479 w 16348919"/>
              <a:gd name="connsiteY7699" fmla="*/ 4248530 h 10285413"/>
              <a:gd name="connsiteX7700" fmla="*/ 4588348 w 16348919"/>
              <a:gd name="connsiteY7700" fmla="*/ 4258400 h 10285413"/>
              <a:gd name="connsiteX7701" fmla="*/ 4617950 w 16348919"/>
              <a:gd name="connsiteY7701" fmla="*/ 4228798 h 10285413"/>
              <a:gd name="connsiteX7702" fmla="*/ 4578479 w 16348919"/>
              <a:gd name="connsiteY7702" fmla="*/ 4209063 h 10285413"/>
              <a:gd name="connsiteX7703" fmla="*/ 4558745 w 16348919"/>
              <a:gd name="connsiteY7703" fmla="*/ 4189327 h 10285413"/>
              <a:gd name="connsiteX7704" fmla="*/ 4657420 w 16348919"/>
              <a:gd name="connsiteY7704" fmla="*/ 4209063 h 10285413"/>
              <a:gd name="connsiteX7705" fmla="*/ 4736358 w 16348919"/>
              <a:gd name="connsiteY7705" fmla="*/ 4228798 h 10285413"/>
              <a:gd name="connsiteX7706" fmla="*/ 4696888 w 16348919"/>
              <a:gd name="connsiteY7706" fmla="*/ 4189327 h 10285413"/>
              <a:gd name="connsiteX7707" fmla="*/ 4637684 w 16348919"/>
              <a:gd name="connsiteY7707" fmla="*/ 4169593 h 10285413"/>
              <a:gd name="connsiteX7708" fmla="*/ 4617950 w 16348919"/>
              <a:gd name="connsiteY7708" fmla="*/ 4169593 h 10285413"/>
              <a:gd name="connsiteX7709" fmla="*/ 4578479 w 16348919"/>
              <a:gd name="connsiteY7709" fmla="*/ 4169593 h 10285413"/>
              <a:gd name="connsiteX7710" fmla="*/ 4558745 w 16348919"/>
              <a:gd name="connsiteY7710" fmla="*/ 4169593 h 10285413"/>
              <a:gd name="connsiteX7711" fmla="*/ 4548877 w 16348919"/>
              <a:gd name="connsiteY7711" fmla="*/ 4209063 h 10285413"/>
              <a:gd name="connsiteX7712" fmla="*/ 4499540 w 16348919"/>
              <a:gd name="connsiteY7712" fmla="*/ 4228798 h 10285413"/>
              <a:gd name="connsiteX7713" fmla="*/ 4469938 w 16348919"/>
              <a:gd name="connsiteY7713" fmla="*/ 4228798 h 10285413"/>
              <a:gd name="connsiteX7714" fmla="*/ 4440336 w 16348919"/>
              <a:gd name="connsiteY7714" fmla="*/ 4248530 h 10285413"/>
              <a:gd name="connsiteX7715" fmla="*/ 4479805 w 16348919"/>
              <a:gd name="connsiteY7715" fmla="*/ 4209063 h 10285413"/>
              <a:gd name="connsiteX7716" fmla="*/ 4341662 w 16348919"/>
              <a:gd name="connsiteY7716" fmla="*/ 4169593 h 10285413"/>
              <a:gd name="connsiteX7717" fmla="*/ 4282457 w 16348919"/>
              <a:gd name="connsiteY7717" fmla="*/ 4149856 h 10285413"/>
              <a:gd name="connsiteX7718" fmla="*/ 4262724 w 16348919"/>
              <a:gd name="connsiteY7718" fmla="*/ 4149856 h 10285413"/>
              <a:gd name="connsiteX7719" fmla="*/ 4242988 w 16348919"/>
              <a:gd name="connsiteY7719" fmla="*/ 4130123 h 10285413"/>
              <a:gd name="connsiteX7720" fmla="*/ 4341662 w 16348919"/>
              <a:gd name="connsiteY7720" fmla="*/ 4130123 h 10285413"/>
              <a:gd name="connsiteX7721" fmla="*/ 4381130 w 16348919"/>
              <a:gd name="connsiteY7721" fmla="*/ 4130123 h 10285413"/>
              <a:gd name="connsiteX7722" fmla="*/ 4400865 w 16348919"/>
              <a:gd name="connsiteY7722" fmla="*/ 4130123 h 10285413"/>
              <a:gd name="connsiteX7723" fmla="*/ 4437869 w 16348919"/>
              <a:gd name="connsiteY7723" fmla="*/ 4142457 h 10285413"/>
              <a:gd name="connsiteX7724" fmla="*/ 4460072 w 16348919"/>
              <a:gd name="connsiteY7724" fmla="*/ 4149856 h 10285413"/>
              <a:gd name="connsiteX7725" fmla="*/ 4479805 w 16348919"/>
              <a:gd name="connsiteY7725" fmla="*/ 4149856 h 10285413"/>
              <a:gd name="connsiteX7726" fmla="*/ 4462538 w 16348919"/>
              <a:gd name="connsiteY7726" fmla="*/ 4137522 h 10285413"/>
              <a:gd name="connsiteX7727" fmla="*/ 4450204 w 16348919"/>
              <a:gd name="connsiteY7727" fmla="*/ 4139991 h 10285413"/>
              <a:gd name="connsiteX7728" fmla="*/ 4437869 w 16348919"/>
              <a:gd name="connsiteY7728" fmla="*/ 4142457 h 10285413"/>
              <a:gd name="connsiteX7729" fmla="*/ 4420601 w 16348919"/>
              <a:gd name="connsiteY7729" fmla="*/ 4130123 h 10285413"/>
              <a:gd name="connsiteX7730" fmla="*/ 4400865 w 16348919"/>
              <a:gd name="connsiteY7730" fmla="*/ 4130123 h 10285413"/>
              <a:gd name="connsiteX7731" fmla="*/ 4440336 w 16348919"/>
              <a:gd name="connsiteY7731" fmla="*/ 4110386 h 10285413"/>
              <a:gd name="connsiteX7732" fmla="*/ 4499540 w 16348919"/>
              <a:gd name="connsiteY7732" fmla="*/ 4090652 h 10285413"/>
              <a:gd name="connsiteX7733" fmla="*/ 4469938 w 16348919"/>
              <a:gd name="connsiteY7733" fmla="*/ 4070919 h 10285413"/>
              <a:gd name="connsiteX7734" fmla="*/ 4420601 w 16348919"/>
              <a:gd name="connsiteY7734" fmla="*/ 4051182 h 10285413"/>
              <a:gd name="connsiteX7735" fmla="*/ 4381130 w 16348919"/>
              <a:gd name="connsiteY7735" fmla="*/ 4051182 h 10285413"/>
              <a:gd name="connsiteX7736" fmla="*/ 4381130 w 16348919"/>
              <a:gd name="connsiteY7736" fmla="*/ 4080784 h 10285413"/>
              <a:gd name="connsiteX7737" fmla="*/ 4381130 w 16348919"/>
              <a:gd name="connsiteY7737" fmla="*/ 4090652 h 10285413"/>
              <a:gd name="connsiteX7738" fmla="*/ 4361394 w 16348919"/>
              <a:gd name="connsiteY7738" fmla="*/ 4080784 h 10285413"/>
              <a:gd name="connsiteX7739" fmla="*/ 4321928 w 16348919"/>
              <a:gd name="connsiteY7739" fmla="*/ 4070919 h 10285413"/>
              <a:gd name="connsiteX7740" fmla="*/ 4321928 w 16348919"/>
              <a:gd name="connsiteY7740" fmla="*/ 4011712 h 10285413"/>
              <a:gd name="connsiteX7741" fmla="*/ 4321928 w 16348919"/>
              <a:gd name="connsiteY7741" fmla="*/ 3991979 h 10285413"/>
              <a:gd name="connsiteX7742" fmla="*/ 4341662 w 16348919"/>
              <a:gd name="connsiteY7742" fmla="*/ 3991979 h 10285413"/>
              <a:gd name="connsiteX7743" fmla="*/ 4499540 w 16348919"/>
              <a:gd name="connsiteY7743" fmla="*/ 4070919 h 10285413"/>
              <a:gd name="connsiteX7744" fmla="*/ 4519276 w 16348919"/>
              <a:gd name="connsiteY7744" fmla="*/ 4070919 h 10285413"/>
              <a:gd name="connsiteX7745" fmla="*/ 4539009 w 16348919"/>
              <a:gd name="connsiteY7745" fmla="*/ 4070919 h 10285413"/>
              <a:gd name="connsiteX7746" fmla="*/ 4499540 w 16348919"/>
              <a:gd name="connsiteY7746" fmla="*/ 4031449 h 10285413"/>
              <a:gd name="connsiteX7747" fmla="*/ 4558745 w 16348919"/>
              <a:gd name="connsiteY7747" fmla="*/ 4031449 h 10285413"/>
              <a:gd name="connsiteX7748" fmla="*/ 4558745 w 16348919"/>
              <a:gd name="connsiteY7748" fmla="*/ 4011712 h 10285413"/>
              <a:gd name="connsiteX7749" fmla="*/ 4539009 w 16348919"/>
              <a:gd name="connsiteY7749" fmla="*/ 4011712 h 10285413"/>
              <a:gd name="connsiteX7750" fmla="*/ 4509406 w 16348919"/>
              <a:gd name="connsiteY7750" fmla="*/ 4011712 h 10285413"/>
              <a:gd name="connsiteX7751" fmla="*/ 4499540 w 16348919"/>
              <a:gd name="connsiteY7751" fmla="*/ 4011712 h 10285413"/>
              <a:gd name="connsiteX7752" fmla="*/ 4479805 w 16348919"/>
              <a:gd name="connsiteY7752" fmla="*/ 4011712 h 10285413"/>
              <a:gd name="connsiteX7753" fmla="*/ 4499540 w 16348919"/>
              <a:gd name="connsiteY7753" fmla="*/ 4031449 h 10285413"/>
              <a:gd name="connsiteX7754" fmla="*/ 4440336 w 16348919"/>
              <a:gd name="connsiteY7754" fmla="*/ 4011712 h 10285413"/>
              <a:gd name="connsiteX7755" fmla="*/ 4420601 w 16348919"/>
              <a:gd name="connsiteY7755" fmla="*/ 3991979 h 10285413"/>
              <a:gd name="connsiteX7756" fmla="*/ 4400865 w 16348919"/>
              <a:gd name="connsiteY7756" fmla="*/ 3991979 h 10285413"/>
              <a:gd name="connsiteX7757" fmla="*/ 4371264 w 16348919"/>
              <a:gd name="connsiteY7757" fmla="*/ 3972245 h 10285413"/>
              <a:gd name="connsiteX7758" fmla="*/ 4321928 w 16348919"/>
              <a:gd name="connsiteY7758" fmla="*/ 3972245 h 10285413"/>
              <a:gd name="connsiteX7759" fmla="*/ 4282457 w 16348919"/>
              <a:gd name="connsiteY7759" fmla="*/ 3972245 h 10285413"/>
              <a:gd name="connsiteX7760" fmla="*/ 4242988 w 16348919"/>
              <a:gd name="connsiteY7760" fmla="*/ 3982110 h 10285413"/>
              <a:gd name="connsiteX7761" fmla="*/ 4183783 w 16348919"/>
              <a:gd name="connsiteY7761" fmla="*/ 3982110 h 10285413"/>
              <a:gd name="connsiteX7762" fmla="*/ 4144313 w 16348919"/>
              <a:gd name="connsiteY7762" fmla="*/ 3962377 h 10285413"/>
              <a:gd name="connsiteX7763" fmla="*/ 4124580 w 16348919"/>
              <a:gd name="connsiteY7763" fmla="*/ 3952508 h 10285413"/>
              <a:gd name="connsiteX7764" fmla="*/ 4124580 w 16348919"/>
              <a:gd name="connsiteY7764" fmla="*/ 3913038 h 10285413"/>
              <a:gd name="connsiteX7765" fmla="*/ 4134446 w 16348919"/>
              <a:gd name="connsiteY7765" fmla="*/ 3913038 h 10285413"/>
              <a:gd name="connsiteX7766" fmla="*/ 4164047 w 16348919"/>
              <a:gd name="connsiteY7766" fmla="*/ 3932776 h 10285413"/>
              <a:gd name="connsiteX7767" fmla="*/ 4242988 w 16348919"/>
              <a:gd name="connsiteY7767" fmla="*/ 3932776 h 10285413"/>
              <a:gd name="connsiteX7768" fmla="*/ 4203517 w 16348919"/>
              <a:gd name="connsiteY7768" fmla="*/ 3913038 h 10285413"/>
              <a:gd name="connsiteX7769" fmla="*/ 4223254 w 16348919"/>
              <a:gd name="connsiteY7769" fmla="*/ 3893304 h 10285413"/>
              <a:gd name="connsiteX7770" fmla="*/ 4262724 w 16348919"/>
              <a:gd name="connsiteY7770" fmla="*/ 3893304 h 10285413"/>
              <a:gd name="connsiteX7771" fmla="*/ 4252856 w 16348919"/>
              <a:gd name="connsiteY7771" fmla="*/ 3863702 h 10285413"/>
              <a:gd name="connsiteX7772" fmla="*/ 4282457 w 16348919"/>
              <a:gd name="connsiteY7772" fmla="*/ 3853834 h 10285413"/>
              <a:gd name="connsiteX7773" fmla="*/ 4282457 w 16348919"/>
              <a:gd name="connsiteY7773" fmla="*/ 3893304 h 10285413"/>
              <a:gd name="connsiteX7774" fmla="*/ 4302192 w 16348919"/>
              <a:gd name="connsiteY7774" fmla="*/ 3893304 h 10285413"/>
              <a:gd name="connsiteX7775" fmla="*/ 4341662 w 16348919"/>
              <a:gd name="connsiteY7775" fmla="*/ 3834101 h 10285413"/>
              <a:gd name="connsiteX7776" fmla="*/ 4361394 w 16348919"/>
              <a:gd name="connsiteY7776" fmla="*/ 3853834 h 10285413"/>
              <a:gd name="connsiteX7777" fmla="*/ 4361394 w 16348919"/>
              <a:gd name="connsiteY7777" fmla="*/ 3873571 h 10285413"/>
              <a:gd name="connsiteX7778" fmla="*/ 4341662 w 16348919"/>
              <a:gd name="connsiteY7778" fmla="*/ 3893304 h 10285413"/>
              <a:gd name="connsiteX7779" fmla="*/ 4381130 w 16348919"/>
              <a:gd name="connsiteY7779" fmla="*/ 3913038 h 10285413"/>
              <a:gd name="connsiteX7780" fmla="*/ 4420601 w 16348919"/>
              <a:gd name="connsiteY7780" fmla="*/ 3893304 h 10285413"/>
              <a:gd name="connsiteX7781" fmla="*/ 4430467 w 16348919"/>
              <a:gd name="connsiteY7781" fmla="*/ 3863702 h 10285413"/>
              <a:gd name="connsiteX7782" fmla="*/ 4400865 w 16348919"/>
              <a:gd name="connsiteY7782" fmla="*/ 3873571 h 10285413"/>
              <a:gd name="connsiteX7783" fmla="*/ 4400865 w 16348919"/>
              <a:gd name="connsiteY7783" fmla="*/ 3853834 h 10285413"/>
              <a:gd name="connsiteX7784" fmla="*/ 4420601 w 16348919"/>
              <a:gd name="connsiteY7784" fmla="*/ 3834101 h 10285413"/>
              <a:gd name="connsiteX7785" fmla="*/ 4440336 w 16348919"/>
              <a:gd name="connsiteY7785" fmla="*/ 3814364 h 10285413"/>
              <a:gd name="connsiteX7786" fmla="*/ 4450204 w 16348919"/>
              <a:gd name="connsiteY7786" fmla="*/ 3784762 h 10285413"/>
              <a:gd name="connsiteX7787" fmla="*/ 4479805 w 16348919"/>
              <a:gd name="connsiteY7787" fmla="*/ 3774897 h 10285413"/>
              <a:gd name="connsiteX7788" fmla="*/ 4460072 w 16348919"/>
              <a:gd name="connsiteY7788" fmla="*/ 3755160 h 10285413"/>
              <a:gd name="connsiteX7789" fmla="*/ 4460072 w 16348919"/>
              <a:gd name="connsiteY7789" fmla="*/ 3735427 h 10285413"/>
              <a:gd name="connsiteX7790" fmla="*/ 4499540 w 16348919"/>
              <a:gd name="connsiteY7790" fmla="*/ 3715690 h 10285413"/>
              <a:gd name="connsiteX7791" fmla="*/ 4410733 w 16348919"/>
              <a:gd name="connsiteY7791" fmla="*/ 3686088 h 10285413"/>
              <a:gd name="connsiteX7792" fmla="*/ 4420601 w 16348919"/>
              <a:gd name="connsiteY7792" fmla="*/ 3695956 h 10285413"/>
              <a:gd name="connsiteX7793" fmla="*/ 4381130 w 16348919"/>
              <a:gd name="connsiteY7793" fmla="*/ 3695956 h 10285413"/>
              <a:gd name="connsiteX7794" fmla="*/ 4386064 w 16348919"/>
              <a:gd name="connsiteY7794" fmla="*/ 3681156 h 10285413"/>
              <a:gd name="connsiteX7795" fmla="*/ 4391000 w 16348919"/>
              <a:gd name="connsiteY7795" fmla="*/ 3679511 h 10285413"/>
              <a:gd name="connsiteX7796" fmla="*/ 4381130 w 16348919"/>
              <a:gd name="connsiteY7796" fmla="*/ 3676223 h 10285413"/>
              <a:gd name="connsiteX7797" fmla="*/ 4361394 w 16348919"/>
              <a:gd name="connsiteY7797" fmla="*/ 3676223 h 10285413"/>
              <a:gd name="connsiteX7798" fmla="*/ 4341662 w 16348919"/>
              <a:gd name="connsiteY7798" fmla="*/ 3636752 h 10285413"/>
              <a:gd name="connsiteX7799" fmla="*/ 4361394 w 16348919"/>
              <a:gd name="connsiteY7799" fmla="*/ 3617016 h 10285413"/>
              <a:gd name="connsiteX7800" fmla="*/ 4381130 w 16348919"/>
              <a:gd name="connsiteY7800" fmla="*/ 3597282 h 10285413"/>
              <a:gd name="connsiteX7801" fmla="*/ 4312060 w 16348919"/>
              <a:gd name="connsiteY7801" fmla="*/ 3577550 h 10285413"/>
              <a:gd name="connsiteX7802" fmla="*/ 4302192 w 16348919"/>
              <a:gd name="connsiteY7802" fmla="*/ 3557812 h 10285413"/>
              <a:gd name="connsiteX7803" fmla="*/ 4302192 w 16348919"/>
              <a:gd name="connsiteY7803" fmla="*/ 3538078 h 10285413"/>
              <a:gd name="connsiteX7804" fmla="*/ 4252856 w 16348919"/>
              <a:gd name="connsiteY7804" fmla="*/ 3538078 h 10285413"/>
              <a:gd name="connsiteX7805" fmla="*/ 4203517 w 16348919"/>
              <a:gd name="connsiteY7805" fmla="*/ 3538078 h 10285413"/>
              <a:gd name="connsiteX7806" fmla="*/ 4144313 w 16348919"/>
              <a:gd name="connsiteY7806" fmla="*/ 3528211 h 10285413"/>
              <a:gd name="connsiteX7807" fmla="*/ 4085109 w 16348919"/>
              <a:gd name="connsiteY7807" fmla="*/ 3518342 h 10285413"/>
              <a:gd name="connsiteX7808" fmla="*/ 4035772 w 16348919"/>
              <a:gd name="connsiteY7808" fmla="*/ 3518342 h 10285413"/>
              <a:gd name="connsiteX7809" fmla="*/ 4006170 w 16348919"/>
              <a:gd name="connsiteY7809" fmla="*/ 3498608 h 10285413"/>
              <a:gd name="connsiteX7810" fmla="*/ 4025903 w 16348919"/>
              <a:gd name="connsiteY7810" fmla="*/ 3498608 h 10285413"/>
              <a:gd name="connsiteX7811" fmla="*/ 4025903 w 16348919"/>
              <a:gd name="connsiteY7811" fmla="*/ 3488740 h 10285413"/>
              <a:gd name="connsiteX7812" fmla="*/ 3996304 w 16348919"/>
              <a:gd name="connsiteY7812" fmla="*/ 3478872 h 10285413"/>
              <a:gd name="connsiteX7813" fmla="*/ 3946966 w 16348919"/>
              <a:gd name="connsiteY7813" fmla="*/ 3459138 h 10285413"/>
              <a:gd name="connsiteX7814" fmla="*/ 3966699 w 16348919"/>
              <a:gd name="connsiteY7814" fmla="*/ 3459138 h 10285413"/>
              <a:gd name="connsiteX7815" fmla="*/ 4006170 w 16348919"/>
              <a:gd name="connsiteY7815" fmla="*/ 3459138 h 10285413"/>
              <a:gd name="connsiteX7816" fmla="*/ 4025903 w 16348919"/>
              <a:gd name="connsiteY7816" fmla="*/ 3478872 h 10285413"/>
              <a:gd name="connsiteX7817" fmla="*/ 4065373 w 16348919"/>
              <a:gd name="connsiteY7817" fmla="*/ 3488740 h 10285413"/>
              <a:gd name="connsiteX7818" fmla="*/ 4144313 w 16348919"/>
              <a:gd name="connsiteY7818" fmla="*/ 3459138 h 10285413"/>
              <a:gd name="connsiteX7819" fmla="*/ 4164047 w 16348919"/>
              <a:gd name="connsiteY7819" fmla="*/ 3478872 h 10285413"/>
              <a:gd name="connsiteX7820" fmla="*/ 4203517 w 16348919"/>
              <a:gd name="connsiteY7820" fmla="*/ 3498608 h 10285413"/>
              <a:gd name="connsiteX7821" fmla="*/ 4242988 w 16348919"/>
              <a:gd name="connsiteY7821" fmla="*/ 3498608 h 10285413"/>
              <a:gd name="connsiteX7822" fmla="*/ 4262724 w 16348919"/>
              <a:gd name="connsiteY7822" fmla="*/ 3498608 h 10285413"/>
              <a:gd name="connsiteX7823" fmla="*/ 4242988 w 16348919"/>
              <a:gd name="connsiteY7823" fmla="*/ 3459138 h 10285413"/>
              <a:gd name="connsiteX7824" fmla="*/ 4302192 w 16348919"/>
              <a:gd name="connsiteY7824" fmla="*/ 3498608 h 10285413"/>
              <a:gd name="connsiteX7825" fmla="*/ 4361394 w 16348919"/>
              <a:gd name="connsiteY7825" fmla="*/ 3518342 h 10285413"/>
              <a:gd name="connsiteX7826" fmla="*/ 4361394 w 16348919"/>
              <a:gd name="connsiteY7826" fmla="*/ 3498608 h 10285413"/>
              <a:gd name="connsiteX7827" fmla="*/ 4400865 w 16348919"/>
              <a:gd name="connsiteY7827" fmla="*/ 3518342 h 10285413"/>
              <a:gd name="connsiteX7828" fmla="*/ 4381130 w 16348919"/>
              <a:gd name="connsiteY7828" fmla="*/ 3518342 h 10285413"/>
              <a:gd name="connsiteX7829" fmla="*/ 4381130 w 16348919"/>
              <a:gd name="connsiteY7829" fmla="*/ 3538078 h 10285413"/>
              <a:gd name="connsiteX7830" fmla="*/ 4420601 w 16348919"/>
              <a:gd name="connsiteY7830" fmla="*/ 3528211 h 10285413"/>
              <a:gd name="connsiteX7831" fmla="*/ 4440336 w 16348919"/>
              <a:gd name="connsiteY7831" fmla="*/ 3528211 h 10285413"/>
              <a:gd name="connsiteX7832" fmla="*/ 4450204 w 16348919"/>
              <a:gd name="connsiteY7832" fmla="*/ 3538078 h 10285413"/>
              <a:gd name="connsiteX7833" fmla="*/ 4460072 w 16348919"/>
              <a:gd name="connsiteY7833" fmla="*/ 3518342 h 10285413"/>
              <a:gd name="connsiteX7834" fmla="*/ 4479805 w 16348919"/>
              <a:gd name="connsiteY7834" fmla="*/ 3538078 h 10285413"/>
              <a:gd name="connsiteX7835" fmla="*/ 4499540 w 16348919"/>
              <a:gd name="connsiteY7835" fmla="*/ 3518342 h 10285413"/>
              <a:gd name="connsiteX7836" fmla="*/ 4499540 w 16348919"/>
              <a:gd name="connsiteY7836" fmla="*/ 3498608 h 10285413"/>
              <a:gd name="connsiteX7837" fmla="*/ 4440336 w 16348919"/>
              <a:gd name="connsiteY7837" fmla="*/ 3478872 h 10285413"/>
              <a:gd name="connsiteX7838" fmla="*/ 4361394 w 16348919"/>
              <a:gd name="connsiteY7838" fmla="*/ 3459138 h 10285413"/>
              <a:gd name="connsiteX7839" fmla="*/ 4361394 w 16348919"/>
              <a:gd name="connsiteY7839" fmla="*/ 3478872 h 10285413"/>
              <a:gd name="connsiteX7840" fmla="*/ 4341662 w 16348919"/>
              <a:gd name="connsiteY7840" fmla="*/ 3478872 h 10285413"/>
              <a:gd name="connsiteX7841" fmla="*/ 4351530 w 16348919"/>
              <a:gd name="connsiteY7841" fmla="*/ 3449270 h 10285413"/>
              <a:gd name="connsiteX7842" fmla="*/ 4400865 w 16348919"/>
              <a:gd name="connsiteY7842" fmla="*/ 3439404 h 10285413"/>
              <a:gd name="connsiteX7843" fmla="*/ 4440336 w 16348919"/>
              <a:gd name="connsiteY7843" fmla="*/ 3419669 h 10285413"/>
              <a:gd name="connsiteX7844" fmla="*/ 4460072 w 16348919"/>
              <a:gd name="connsiteY7844" fmla="*/ 3399934 h 10285413"/>
              <a:gd name="connsiteX7845" fmla="*/ 4440336 w 16348919"/>
              <a:gd name="connsiteY7845" fmla="*/ 3399934 h 10285413"/>
              <a:gd name="connsiteX7846" fmla="*/ 4420601 w 16348919"/>
              <a:gd name="connsiteY7846" fmla="*/ 3380198 h 10285413"/>
              <a:gd name="connsiteX7847" fmla="*/ 4381130 w 16348919"/>
              <a:gd name="connsiteY7847" fmla="*/ 3360464 h 10285413"/>
              <a:gd name="connsiteX7848" fmla="*/ 4341662 w 16348919"/>
              <a:gd name="connsiteY7848" fmla="*/ 3360464 h 10285413"/>
              <a:gd name="connsiteX7849" fmla="*/ 4262724 w 16348919"/>
              <a:gd name="connsiteY7849" fmla="*/ 3340731 h 10285413"/>
              <a:gd name="connsiteX7850" fmla="*/ 4252856 w 16348919"/>
              <a:gd name="connsiteY7850" fmla="*/ 3350596 h 10285413"/>
              <a:gd name="connsiteX7851" fmla="*/ 4282457 w 16348919"/>
              <a:gd name="connsiteY7851" fmla="*/ 3360464 h 10285413"/>
              <a:gd name="connsiteX7852" fmla="*/ 4302192 w 16348919"/>
              <a:gd name="connsiteY7852" fmla="*/ 3360464 h 10285413"/>
              <a:gd name="connsiteX7853" fmla="*/ 4341662 w 16348919"/>
              <a:gd name="connsiteY7853" fmla="*/ 3380198 h 10285413"/>
              <a:gd name="connsiteX7854" fmla="*/ 4400865 w 16348919"/>
              <a:gd name="connsiteY7854" fmla="*/ 3399934 h 10285413"/>
              <a:gd name="connsiteX7855" fmla="*/ 4312060 w 16348919"/>
              <a:gd name="connsiteY7855" fmla="*/ 3390067 h 10285413"/>
              <a:gd name="connsiteX7856" fmla="*/ 4252856 w 16348919"/>
              <a:gd name="connsiteY7856" fmla="*/ 3370332 h 10285413"/>
              <a:gd name="connsiteX7857" fmla="*/ 4242988 w 16348919"/>
              <a:gd name="connsiteY7857" fmla="*/ 3360464 h 10285413"/>
              <a:gd name="connsiteX7858" fmla="*/ 4242988 w 16348919"/>
              <a:gd name="connsiteY7858" fmla="*/ 3330862 h 10285413"/>
              <a:gd name="connsiteX7859" fmla="*/ 4223254 w 16348919"/>
              <a:gd name="connsiteY7859" fmla="*/ 3320994 h 10285413"/>
              <a:gd name="connsiteX7860" fmla="*/ 4193652 w 16348919"/>
              <a:gd name="connsiteY7860" fmla="*/ 3320994 h 10285413"/>
              <a:gd name="connsiteX7861" fmla="*/ 4183783 w 16348919"/>
              <a:gd name="connsiteY7861" fmla="*/ 3340731 h 10285413"/>
              <a:gd name="connsiteX7862" fmla="*/ 4144313 w 16348919"/>
              <a:gd name="connsiteY7862" fmla="*/ 3350596 h 10285413"/>
              <a:gd name="connsiteX7863" fmla="*/ 4114712 w 16348919"/>
              <a:gd name="connsiteY7863" fmla="*/ 3350596 h 10285413"/>
              <a:gd name="connsiteX7864" fmla="*/ 4065373 w 16348919"/>
              <a:gd name="connsiteY7864" fmla="*/ 3340731 h 10285413"/>
              <a:gd name="connsiteX7865" fmla="*/ 3986434 w 16348919"/>
              <a:gd name="connsiteY7865" fmla="*/ 3281525 h 10285413"/>
              <a:gd name="connsiteX7866" fmla="*/ 3927232 w 16348919"/>
              <a:gd name="connsiteY7866" fmla="*/ 3271658 h 10285413"/>
              <a:gd name="connsiteX7867" fmla="*/ 3907496 w 16348919"/>
              <a:gd name="connsiteY7867" fmla="*/ 3251922 h 10285413"/>
              <a:gd name="connsiteX7868" fmla="*/ 3907496 w 16348919"/>
              <a:gd name="connsiteY7868" fmla="*/ 3222320 h 10285413"/>
              <a:gd name="connsiteX7869" fmla="*/ 3927232 w 16348919"/>
              <a:gd name="connsiteY7869" fmla="*/ 3222320 h 10285413"/>
              <a:gd name="connsiteX7870" fmla="*/ 3927232 w 16348919"/>
              <a:gd name="connsiteY7870" fmla="*/ 3202587 h 10285413"/>
              <a:gd name="connsiteX7871" fmla="*/ 3946966 w 16348919"/>
              <a:gd name="connsiteY7871" fmla="*/ 3202587 h 10285413"/>
              <a:gd name="connsiteX7872" fmla="*/ 3986434 w 16348919"/>
              <a:gd name="connsiteY7872" fmla="*/ 3222320 h 10285413"/>
              <a:gd name="connsiteX7873" fmla="*/ 4045640 w 16348919"/>
              <a:gd name="connsiteY7873" fmla="*/ 3242056 h 10285413"/>
              <a:gd name="connsiteX7874" fmla="*/ 4085109 w 16348919"/>
              <a:gd name="connsiteY7874" fmla="*/ 3261790 h 10285413"/>
              <a:gd name="connsiteX7875" fmla="*/ 4045640 w 16348919"/>
              <a:gd name="connsiteY7875" fmla="*/ 3261790 h 10285413"/>
              <a:gd name="connsiteX7876" fmla="*/ 3996304 w 16348919"/>
              <a:gd name="connsiteY7876" fmla="*/ 3251922 h 10285413"/>
              <a:gd name="connsiteX7877" fmla="*/ 4025903 w 16348919"/>
              <a:gd name="connsiteY7877" fmla="*/ 3281525 h 10285413"/>
              <a:gd name="connsiteX7878" fmla="*/ 4164047 w 16348919"/>
              <a:gd name="connsiteY7878" fmla="*/ 3301260 h 10285413"/>
              <a:gd name="connsiteX7879" fmla="*/ 4203517 w 16348919"/>
              <a:gd name="connsiteY7879" fmla="*/ 3301260 h 10285413"/>
              <a:gd name="connsiteX7880" fmla="*/ 4242988 w 16348919"/>
              <a:gd name="connsiteY7880" fmla="*/ 3281525 h 10285413"/>
              <a:gd name="connsiteX7881" fmla="*/ 4262724 w 16348919"/>
              <a:gd name="connsiteY7881" fmla="*/ 3281525 h 10285413"/>
              <a:gd name="connsiteX7882" fmla="*/ 4282457 w 16348919"/>
              <a:gd name="connsiteY7882" fmla="*/ 3301260 h 10285413"/>
              <a:gd name="connsiteX7883" fmla="*/ 4321928 w 16348919"/>
              <a:gd name="connsiteY7883" fmla="*/ 3320994 h 10285413"/>
              <a:gd name="connsiteX7884" fmla="*/ 4420601 w 16348919"/>
              <a:gd name="connsiteY7884" fmla="*/ 3320994 h 10285413"/>
              <a:gd name="connsiteX7885" fmla="*/ 4479805 w 16348919"/>
              <a:gd name="connsiteY7885" fmla="*/ 3330862 h 10285413"/>
              <a:gd name="connsiteX7886" fmla="*/ 4479805 w 16348919"/>
              <a:gd name="connsiteY7886" fmla="*/ 3320994 h 10285413"/>
              <a:gd name="connsiteX7887" fmla="*/ 4460072 w 16348919"/>
              <a:gd name="connsiteY7887" fmla="*/ 3311128 h 10285413"/>
              <a:gd name="connsiteX7888" fmla="*/ 4400865 w 16348919"/>
              <a:gd name="connsiteY7888" fmla="*/ 3281525 h 10285413"/>
              <a:gd name="connsiteX7889" fmla="*/ 4361394 w 16348919"/>
              <a:gd name="connsiteY7889" fmla="*/ 3261790 h 10285413"/>
              <a:gd name="connsiteX7890" fmla="*/ 4381130 w 16348919"/>
              <a:gd name="connsiteY7890" fmla="*/ 3261790 h 10285413"/>
              <a:gd name="connsiteX7891" fmla="*/ 4519276 w 16348919"/>
              <a:gd name="connsiteY7891" fmla="*/ 3281525 h 10285413"/>
              <a:gd name="connsiteX7892" fmla="*/ 4499540 w 16348919"/>
              <a:gd name="connsiteY7892" fmla="*/ 3261790 h 10285413"/>
              <a:gd name="connsiteX7893" fmla="*/ 4420601 w 16348919"/>
              <a:gd name="connsiteY7893" fmla="*/ 3222320 h 10285413"/>
              <a:gd name="connsiteX7894" fmla="*/ 4381130 w 16348919"/>
              <a:gd name="connsiteY7894" fmla="*/ 3202587 h 10285413"/>
              <a:gd name="connsiteX7895" fmla="*/ 4341662 w 16348919"/>
              <a:gd name="connsiteY7895" fmla="*/ 3182850 h 10285413"/>
              <a:gd name="connsiteX7896" fmla="*/ 4351530 w 16348919"/>
              <a:gd name="connsiteY7896" fmla="*/ 3163116 h 10285413"/>
              <a:gd name="connsiteX7897" fmla="*/ 4420601 w 16348919"/>
              <a:gd name="connsiteY7897" fmla="*/ 3192718 h 10285413"/>
              <a:gd name="connsiteX7898" fmla="*/ 4499540 w 16348919"/>
              <a:gd name="connsiteY7898" fmla="*/ 3202587 h 10285413"/>
              <a:gd name="connsiteX7899" fmla="*/ 4519276 w 16348919"/>
              <a:gd name="connsiteY7899" fmla="*/ 3182850 h 10285413"/>
              <a:gd name="connsiteX7900" fmla="*/ 4479805 w 16348919"/>
              <a:gd name="connsiteY7900" fmla="*/ 3172984 h 10285413"/>
              <a:gd name="connsiteX7901" fmla="*/ 4440336 w 16348919"/>
              <a:gd name="connsiteY7901" fmla="*/ 3172984 h 10285413"/>
              <a:gd name="connsiteX7902" fmla="*/ 4460072 w 16348919"/>
              <a:gd name="connsiteY7902" fmla="*/ 3163116 h 10285413"/>
              <a:gd name="connsiteX7903" fmla="*/ 4479805 w 16348919"/>
              <a:gd name="connsiteY7903" fmla="*/ 3143382 h 10285413"/>
              <a:gd name="connsiteX7904" fmla="*/ 4420601 w 16348919"/>
              <a:gd name="connsiteY7904" fmla="*/ 3123646 h 10285413"/>
              <a:gd name="connsiteX7905" fmla="*/ 4361394 w 16348919"/>
              <a:gd name="connsiteY7905" fmla="*/ 3084176 h 10285413"/>
              <a:gd name="connsiteX7906" fmla="*/ 4381130 w 16348919"/>
              <a:gd name="connsiteY7906" fmla="*/ 3084176 h 10285413"/>
              <a:gd name="connsiteX7907" fmla="*/ 4400865 w 16348919"/>
              <a:gd name="connsiteY7907" fmla="*/ 3054574 h 10285413"/>
              <a:gd name="connsiteX7908" fmla="*/ 4381130 w 16348919"/>
              <a:gd name="connsiteY7908" fmla="*/ 3024972 h 10285413"/>
              <a:gd name="connsiteX7909" fmla="*/ 4361394 w 16348919"/>
              <a:gd name="connsiteY7909" fmla="*/ 3044708 h 10285413"/>
              <a:gd name="connsiteX7910" fmla="*/ 4321928 w 16348919"/>
              <a:gd name="connsiteY7910" fmla="*/ 3024972 h 10285413"/>
              <a:gd name="connsiteX7911" fmla="*/ 4282457 w 16348919"/>
              <a:gd name="connsiteY7911" fmla="*/ 3005238 h 10285413"/>
              <a:gd name="connsiteX7912" fmla="*/ 4164047 w 16348919"/>
              <a:gd name="connsiteY7912" fmla="*/ 2985502 h 10285413"/>
              <a:gd name="connsiteX7913" fmla="*/ 4144313 w 16348919"/>
              <a:gd name="connsiteY7913" fmla="*/ 2946034 h 10285413"/>
              <a:gd name="connsiteX7914" fmla="*/ 4164047 w 16348919"/>
              <a:gd name="connsiteY7914" fmla="*/ 2946034 h 10285413"/>
              <a:gd name="connsiteX7915" fmla="*/ 4183783 w 16348919"/>
              <a:gd name="connsiteY7915" fmla="*/ 2965768 h 10285413"/>
              <a:gd name="connsiteX7916" fmla="*/ 4203517 w 16348919"/>
              <a:gd name="connsiteY7916" fmla="*/ 2955900 h 10285413"/>
              <a:gd name="connsiteX7917" fmla="*/ 4223254 w 16348919"/>
              <a:gd name="connsiteY7917" fmla="*/ 2955900 h 10285413"/>
              <a:gd name="connsiteX7918" fmla="*/ 4262724 w 16348919"/>
              <a:gd name="connsiteY7918" fmla="*/ 2955900 h 10285413"/>
              <a:gd name="connsiteX7919" fmla="*/ 4282457 w 16348919"/>
              <a:gd name="connsiteY7919" fmla="*/ 2936166 h 10285413"/>
              <a:gd name="connsiteX7920" fmla="*/ 4262724 w 16348919"/>
              <a:gd name="connsiteY7920" fmla="*/ 2926299 h 10285413"/>
              <a:gd name="connsiteX7921" fmla="*/ 4223254 w 16348919"/>
              <a:gd name="connsiteY7921" fmla="*/ 2886828 h 10285413"/>
              <a:gd name="connsiteX7922" fmla="*/ 4183783 w 16348919"/>
              <a:gd name="connsiteY7922" fmla="*/ 2847358 h 10285413"/>
              <a:gd name="connsiteX7923" fmla="*/ 4242988 w 16348919"/>
              <a:gd name="connsiteY7923" fmla="*/ 2847358 h 10285413"/>
              <a:gd name="connsiteX7924" fmla="*/ 4282457 w 16348919"/>
              <a:gd name="connsiteY7924" fmla="*/ 2837492 h 10285413"/>
              <a:gd name="connsiteX7925" fmla="*/ 4262724 w 16348919"/>
              <a:gd name="connsiteY7925" fmla="*/ 2827624 h 10285413"/>
              <a:gd name="connsiteX7926" fmla="*/ 4144313 w 16348919"/>
              <a:gd name="connsiteY7926" fmla="*/ 2788155 h 10285413"/>
              <a:gd name="connsiteX7927" fmla="*/ 4124580 w 16348919"/>
              <a:gd name="connsiteY7927" fmla="*/ 2768420 h 10285413"/>
              <a:gd name="connsiteX7928" fmla="*/ 4124580 w 16348919"/>
              <a:gd name="connsiteY7928" fmla="*/ 2788155 h 10285413"/>
              <a:gd name="connsiteX7929" fmla="*/ 4085109 w 16348919"/>
              <a:gd name="connsiteY7929" fmla="*/ 2788155 h 10285413"/>
              <a:gd name="connsiteX7930" fmla="*/ 4065373 w 16348919"/>
              <a:gd name="connsiteY7930" fmla="*/ 2768420 h 10285413"/>
              <a:gd name="connsiteX7931" fmla="*/ 4065373 w 16348919"/>
              <a:gd name="connsiteY7931" fmla="*/ 2748684 h 10285413"/>
              <a:gd name="connsiteX7932" fmla="*/ 4065373 w 16348919"/>
              <a:gd name="connsiteY7932" fmla="*/ 2728950 h 10285413"/>
              <a:gd name="connsiteX7933" fmla="*/ 3966699 w 16348919"/>
              <a:gd name="connsiteY7933" fmla="*/ 2728950 h 10285413"/>
              <a:gd name="connsiteX7934" fmla="*/ 3946966 w 16348919"/>
              <a:gd name="connsiteY7934" fmla="*/ 2728950 h 10285413"/>
              <a:gd name="connsiteX7935" fmla="*/ 3887761 w 16348919"/>
              <a:gd name="connsiteY7935" fmla="*/ 2709216 h 10285413"/>
              <a:gd name="connsiteX7936" fmla="*/ 4006170 w 16348919"/>
              <a:gd name="connsiteY7936" fmla="*/ 2709216 h 10285413"/>
              <a:gd name="connsiteX7937" fmla="*/ 4045640 w 16348919"/>
              <a:gd name="connsiteY7937" fmla="*/ 2709216 h 10285413"/>
              <a:gd name="connsiteX7938" fmla="*/ 4144313 w 16348919"/>
              <a:gd name="connsiteY7938" fmla="*/ 2709216 h 10285413"/>
              <a:gd name="connsiteX7939" fmla="*/ 4223254 w 16348919"/>
              <a:gd name="connsiteY7939" fmla="*/ 2699348 h 10285413"/>
              <a:gd name="connsiteX7940" fmla="*/ 4262724 w 16348919"/>
              <a:gd name="connsiteY7940" fmla="*/ 2689480 h 10285413"/>
              <a:gd name="connsiteX7941" fmla="*/ 4282457 w 16348919"/>
              <a:gd name="connsiteY7941" fmla="*/ 2689480 h 10285413"/>
              <a:gd name="connsiteX7942" fmla="*/ 4321928 w 16348919"/>
              <a:gd name="connsiteY7942" fmla="*/ 2709216 h 10285413"/>
              <a:gd name="connsiteX7943" fmla="*/ 4361394 w 16348919"/>
              <a:gd name="connsiteY7943" fmla="*/ 2709216 h 10285413"/>
              <a:gd name="connsiteX7944" fmla="*/ 4341662 w 16348919"/>
              <a:gd name="connsiteY7944" fmla="*/ 2669746 h 10285413"/>
              <a:gd name="connsiteX7945" fmla="*/ 4361394 w 16348919"/>
              <a:gd name="connsiteY7945" fmla="*/ 2650011 h 10285413"/>
              <a:gd name="connsiteX7946" fmla="*/ 4321928 w 16348919"/>
              <a:gd name="connsiteY7946" fmla="*/ 2650011 h 10285413"/>
              <a:gd name="connsiteX7947" fmla="*/ 4262724 w 16348919"/>
              <a:gd name="connsiteY7947" fmla="*/ 2650011 h 10285413"/>
              <a:gd name="connsiteX7948" fmla="*/ 4203517 w 16348919"/>
              <a:gd name="connsiteY7948" fmla="*/ 2640144 h 10285413"/>
              <a:gd name="connsiteX7949" fmla="*/ 4203517 w 16348919"/>
              <a:gd name="connsiteY7949" fmla="*/ 2669746 h 10285413"/>
              <a:gd name="connsiteX7950" fmla="*/ 4183783 w 16348919"/>
              <a:gd name="connsiteY7950" fmla="*/ 2689480 h 10285413"/>
              <a:gd name="connsiteX7951" fmla="*/ 4124580 w 16348919"/>
              <a:gd name="connsiteY7951" fmla="*/ 2669746 h 10285413"/>
              <a:gd name="connsiteX7952" fmla="*/ 4065373 w 16348919"/>
              <a:gd name="connsiteY7952" fmla="*/ 2669746 h 10285413"/>
              <a:gd name="connsiteX7953" fmla="*/ 4045640 w 16348919"/>
              <a:gd name="connsiteY7953" fmla="*/ 2650011 h 10285413"/>
              <a:gd name="connsiteX7954" fmla="*/ 4025903 w 16348919"/>
              <a:gd name="connsiteY7954" fmla="*/ 2650011 h 10285413"/>
              <a:gd name="connsiteX7955" fmla="*/ 4006170 w 16348919"/>
              <a:gd name="connsiteY7955" fmla="*/ 2650011 h 10285413"/>
              <a:gd name="connsiteX7956" fmla="*/ 3887761 w 16348919"/>
              <a:gd name="connsiteY7956" fmla="*/ 2630276 h 10285413"/>
              <a:gd name="connsiteX7957" fmla="*/ 3828555 w 16348919"/>
              <a:gd name="connsiteY7957" fmla="*/ 2610542 h 10285413"/>
              <a:gd name="connsiteX7958" fmla="*/ 3828555 w 16348919"/>
              <a:gd name="connsiteY7958" fmla="*/ 2590806 h 10285413"/>
              <a:gd name="connsiteX7959" fmla="*/ 3808822 w 16348919"/>
              <a:gd name="connsiteY7959" fmla="*/ 2590806 h 10285413"/>
              <a:gd name="connsiteX7960" fmla="*/ 3808822 w 16348919"/>
              <a:gd name="connsiteY7960" fmla="*/ 2571072 h 10285413"/>
              <a:gd name="connsiteX7961" fmla="*/ 3789088 w 16348919"/>
              <a:gd name="connsiteY7961" fmla="*/ 2590806 h 10285413"/>
              <a:gd name="connsiteX7962" fmla="*/ 3779220 w 16348919"/>
              <a:gd name="connsiteY7962" fmla="*/ 2610542 h 10285413"/>
              <a:gd name="connsiteX7963" fmla="*/ 3759485 w 16348919"/>
              <a:gd name="connsiteY7963" fmla="*/ 2620408 h 10285413"/>
              <a:gd name="connsiteX7964" fmla="*/ 3769351 w 16348919"/>
              <a:gd name="connsiteY7964" fmla="*/ 2650011 h 10285413"/>
              <a:gd name="connsiteX7965" fmla="*/ 3789088 w 16348919"/>
              <a:gd name="connsiteY7965" fmla="*/ 2689480 h 10285413"/>
              <a:gd name="connsiteX7966" fmla="*/ 3769351 w 16348919"/>
              <a:gd name="connsiteY7966" fmla="*/ 2709216 h 10285413"/>
              <a:gd name="connsiteX7967" fmla="*/ 3789088 w 16348919"/>
              <a:gd name="connsiteY7967" fmla="*/ 2719082 h 10285413"/>
              <a:gd name="connsiteX7968" fmla="*/ 3818690 w 16348919"/>
              <a:gd name="connsiteY7968" fmla="*/ 2719082 h 10285413"/>
              <a:gd name="connsiteX7969" fmla="*/ 3848292 w 16348919"/>
              <a:gd name="connsiteY7969" fmla="*/ 2709216 h 10285413"/>
              <a:gd name="connsiteX7970" fmla="*/ 3868025 w 16348919"/>
              <a:gd name="connsiteY7970" fmla="*/ 2709216 h 10285413"/>
              <a:gd name="connsiteX7971" fmla="*/ 3907496 w 16348919"/>
              <a:gd name="connsiteY7971" fmla="*/ 2748684 h 10285413"/>
              <a:gd name="connsiteX7972" fmla="*/ 3966699 w 16348919"/>
              <a:gd name="connsiteY7972" fmla="*/ 2768420 h 10285413"/>
              <a:gd name="connsiteX7973" fmla="*/ 3986434 w 16348919"/>
              <a:gd name="connsiteY7973" fmla="*/ 2788155 h 10285413"/>
              <a:gd name="connsiteX7974" fmla="*/ 3927232 w 16348919"/>
              <a:gd name="connsiteY7974" fmla="*/ 2778288 h 10285413"/>
              <a:gd name="connsiteX7975" fmla="*/ 3887761 w 16348919"/>
              <a:gd name="connsiteY7975" fmla="*/ 2768420 h 10285413"/>
              <a:gd name="connsiteX7976" fmla="*/ 3868025 w 16348919"/>
              <a:gd name="connsiteY7976" fmla="*/ 2748684 h 10285413"/>
              <a:gd name="connsiteX7977" fmla="*/ 3789088 w 16348919"/>
              <a:gd name="connsiteY7977" fmla="*/ 2748684 h 10285413"/>
              <a:gd name="connsiteX7978" fmla="*/ 3690414 w 16348919"/>
              <a:gd name="connsiteY7978" fmla="*/ 2748684 h 10285413"/>
              <a:gd name="connsiteX7979" fmla="*/ 3631207 w 16348919"/>
              <a:gd name="connsiteY7979" fmla="*/ 2748684 h 10285413"/>
              <a:gd name="connsiteX7980" fmla="*/ 3552270 w 16348919"/>
              <a:gd name="connsiteY7980" fmla="*/ 2709216 h 10285413"/>
              <a:gd name="connsiteX7981" fmla="*/ 3473329 w 16348919"/>
              <a:gd name="connsiteY7981" fmla="*/ 2669746 h 10285413"/>
              <a:gd name="connsiteX7982" fmla="*/ 3453596 w 16348919"/>
              <a:gd name="connsiteY7982" fmla="*/ 2659878 h 10285413"/>
              <a:gd name="connsiteX7983" fmla="*/ 3414125 w 16348919"/>
              <a:gd name="connsiteY7983" fmla="*/ 2640144 h 10285413"/>
              <a:gd name="connsiteX7984" fmla="*/ 3374655 w 16348919"/>
              <a:gd name="connsiteY7984" fmla="*/ 2620408 h 10285413"/>
              <a:gd name="connsiteX7985" fmla="*/ 3354922 w 16348919"/>
              <a:gd name="connsiteY7985" fmla="*/ 2610542 h 10285413"/>
              <a:gd name="connsiteX7986" fmla="*/ 3364787 w 16348919"/>
              <a:gd name="connsiteY7986" fmla="*/ 2610542 h 10285413"/>
              <a:gd name="connsiteX7987" fmla="*/ 3394392 w 16348919"/>
              <a:gd name="connsiteY7987" fmla="*/ 2610542 h 10285413"/>
              <a:gd name="connsiteX7988" fmla="*/ 3414125 w 16348919"/>
              <a:gd name="connsiteY7988" fmla="*/ 2590806 h 10285413"/>
              <a:gd name="connsiteX7989" fmla="*/ 3394392 w 16348919"/>
              <a:gd name="connsiteY7989" fmla="*/ 2571072 h 10285413"/>
              <a:gd name="connsiteX7990" fmla="*/ 3364787 w 16348919"/>
              <a:gd name="connsiteY7990" fmla="*/ 2551336 h 10285413"/>
              <a:gd name="connsiteX7991" fmla="*/ 3354922 w 16348919"/>
              <a:gd name="connsiteY7991" fmla="*/ 2571072 h 10285413"/>
              <a:gd name="connsiteX7992" fmla="*/ 3335185 w 16348919"/>
              <a:gd name="connsiteY7992" fmla="*/ 2590806 h 10285413"/>
              <a:gd name="connsiteX7993" fmla="*/ 3275980 w 16348919"/>
              <a:gd name="connsiteY7993" fmla="*/ 2551336 h 10285413"/>
              <a:gd name="connsiteX7994" fmla="*/ 3226646 w 16348919"/>
              <a:gd name="connsiteY7994" fmla="*/ 2521734 h 10285413"/>
              <a:gd name="connsiteX7995" fmla="*/ 3236511 w 16348919"/>
              <a:gd name="connsiteY7995" fmla="*/ 2472398 h 10285413"/>
              <a:gd name="connsiteX7996" fmla="*/ 3236511 w 16348919"/>
              <a:gd name="connsiteY7996" fmla="*/ 2432928 h 10285413"/>
              <a:gd name="connsiteX7997" fmla="*/ 3315451 w 16348919"/>
              <a:gd name="connsiteY7997" fmla="*/ 2452662 h 10285413"/>
              <a:gd name="connsiteX7998" fmla="*/ 3374655 w 16348919"/>
              <a:gd name="connsiteY7998" fmla="*/ 2472398 h 10285413"/>
              <a:gd name="connsiteX7999" fmla="*/ 3374655 w 16348919"/>
              <a:gd name="connsiteY7999" fmla="*/ 2452662 h 10285413"/>
              <a:gd name="connsiteX8000" fmla="*/ 3325320 w 16348919"/>
              <a:gd name="connsiteY8000" fmla="*/ 2413195 h 10285413"/>
              <a:gd name="connsiteX8001" fmla="*/ 3236511 w 16348919"/>
              <a:gd name="connsiteY8001" fmla="*/ 2373724 h 10285413"/>
              <a:gd name="connsiteX8002" fmla="*/ 3177307 w 16348919"/>
              <a:gd name="connsiteY8002" fmla="*/ 2353988 h 10285413"/>
              <a:gd name="connsiteX8003" fmla="*/ 3157573 w 16348919"/>
              <a:gd name="connsiteY8003" fmla="*/ 2353988 h 10285413"/>
              <a:gd name="connsiteX8004" fmla="*/ 3098365 w 16348919"/>
              <a:gd name="connsiteY8004" fmla="*/ 2334254 h 10285413"/>
              <a:gd name="connsiteX8005" fmla="*/ 3078633 w 16348919"/>
              <a:gd name="connsiteY8005" fmla="*/ 2334254 h 10285413"/>
              <a:gd name="connsiteX8006" fmla="*/ 3078633 w 16348919"/>
              <a:gd name="connsiteY8006" fmla="*/ 2314520 h 10285413"/>
              <a:gd name="connsiteX8007" fmla="*/ 3058899 w 16348919"/>
              <a:gd name="connsiteY8007" fmla="*/ 2304652 h 10285413"/>
              <a:gd name="connsiteX8008" fmla="*/ 3039163 w 16348919"/>
              <a:gd name="connsiteY8008" fmla="*/ 2314520 h 10285413"/>
              <a:gd name="connsiteX8009" fmla="*/ 3068764 w 16348919"/>
              <a:gd name="connsiteY8009" fmla="*/ 2353988 h 10285413"/>
              <a:gd name="connsiteX8010" fmla="*/ 3098365 w 16348919"/>
              <a:gd name="connsiteY8010" fmla="*/ 2373724 h 10285413"/>
              <a:gd name="connsiteX8011" fmla="*/ 3108235 w 16348919"/>
              <a:gd name="connsiteY8011" fmla="*/ 2383590 h 10285413"/>
              <a:gd name="connsiteX8012" fmla="*/ 3137836 w 16348919"/>
              <a:gd name="connsiteY8012" fmla="*/ 2393458 h 10285413"/>
              <a:gd name="connsiteX8013" fmla="*/ 3187175 w 16348919"/>
              <a:gd name="connsiteY8013" fmla="*/ 2423060 h 10285413"/>
              <a:gd name="connsiteX8014" fmla="*/ 3216777 w 16348919"/>
              <a:gd name="connsiteY8014" fmla="*/ 2432928 h 10285413"/>
              <a:gd name="connsiteX8015" fmla="*/ 3236511 w 16348919"/>
              <a:gd name="connsiteY8015" fmla="*/ 2432928 h 10285413"/>
              <a:gd name="connsiteX8016" fmla="*/ 3216777 w 16348919"/>
              <a:gd name="connsiteY8016" fmla="*/ 2452662 h 10285413"/>
              <a:gd name="connsiteX8017" fmla="*/ 3177307 w 16348919"/>
              <a:gd name="connsiteY8017" fmla="*/ 2452662 h 10285413"/>
              <a:gd name="connsiteX8018" fmla="*/ 3118103 w 16348919"/>
              <a:gd name="connsiteY8018" fmla="*/ 2432928 h 10285413"/>
              <a:gd name="connsiteX8019" fmla="*/ 3108235 w 16348919"/>
              <a:gd name="connsiteY8019" fmla="*/ 2423060 h 10285413"/>
              <a:gd name="connsiteX8020" fmla="*/ 3078633 w 16348919"/>
              <a:gd name="connsiteY8020" fmla="*/ 2393458 h 10285413"/>
              <a:gd name="connsiteX8021" fmla="*/ 3058899 w 16348919"/>
              <a:gd name="connsiteY8021" fmla="*/ 2373724 h 10285413"/>
              <a:gd name="connsiteX8022" fmla="*/ 3019428 w 16348919"/>
              <a:gd name="connsiteY8022" fmla="*/ 2373724 h 10285413"/>
              <a:gd name="connsiteX8023" fmla="*/ 2979959 w 16348919"/>
              <a:gd name="connsiteY8023" fmla="*/ 2373724 h 10285413"/>
              <a:gd name="connsiteX8024" fmla="*/ 3019428 w 16348919"/>
              <a:gd name="connsiteY8024" fmla="*/ 2393458 h 10285413"/>
              <a:gd name="connsiteX8025" fmla="*/ 3039163 w 16348919"/>
              <a:gd name="connsiteY8025" fmla="*/ 2452662 h 10285413"/>
              <a:gd name="connsiteX8026" fmla="*/ 3019428 w 16348919"/>
              <a:gd name="connsiteY8026" fmla="*/ 2432928 h 10285413"/>
              <a:gd name="connsiteX8027" fmla="*/ 2989827 w 16348919"/>
              <a:gd name="connsiteY8027" fmla="*/ 2423060 h 10285413"/>
              <a:gd name="connsiteX8028" fmla="*/ 2940489 w 16348919"/>
              <a:gd name="connsiteY8028" fmla="*/ 2403326 h 10285413"/>
              <a:gd name="connsiteX8029" fmla="*/ 2901019 w 16348919"/>
              <a:gd name="connsiteY8029" fmla="*/ 2393458 h 10285413"/>
              <a:gd name="connsiteX8030" fmla="*/ 2920755 w 16348919"/>
              <a:gd name="connsiteY8030" fmla="*/ 2413195 h 10285413"/>
              <a:gd name="connsiteX8031" fmla="*/ 2920755 w 16348919"/>
              <a:gd name="connsiteY8031" fmla="*/ 2432928 h 10285413"/>
              <a:gd name="connsiteX8032" fmla="*/ 2891152 w 16348919"/>
              <a:gd name="connsiteY8032" fmla="*/ 2393458 h 10285413"/>
              <a:gd name="connsiteX8033" fmla="*/ 2861551 w 16348919"/>
              <a:gd name="connsiteY8033" fmla="*/ 2353988 h 10285413"/>
              <a:gd name="connsiteX8034" fmla="*/ 2861551 w 16348919"/>
              <a:gd name="connsiteY8034" fmla="*/ 2373724 h 10285413"/>
              <a:gd name="connsiteX8035" fmla="*/ 2861551 w 16348919"/>
              <a:gd name="connsiteY8035" fmla="*/ 2393458 h 10285413"/>
              <a:gd name="connsiteX8036" fmla="*/ 2831947 w 16348919"/>
              <a:gd name="connsiteY8036" fmla="*/ 2383590 h 10285413"/>
              <a:gd name="connsiteX8037" fmla="*/ 2792479 w 16348919"/>
              <a:gd name="connsiteY8037" fmla="*/ 2363856 h 10285413"/>
              <a:gd name="connsiteX8038" fmla="*/ 2743140 w 16348919"/>
              <a:gd name="connsiteY8038" fmla="*/ 2334254 h 10285413"/>
              <a:gd name="connsiteX8039" fmla="*/ 2723407 w 16348919"/>
              <a:gd name="connsiteY8039" fmla="*/ 2324387 h 10285413"/>
              <a:gd name="connsiteX8040" fmla="*/ 2703671 w 16348919"/>
              <a:gd name="connsiteY8040" fmla="*/ 2314520 h 10285413"/>
              <a:gd name="connsiteX8041" fmla="*/ 2644467 w 16348919"/>
              <a:gd name="connsiteY8041" fmla="*/ 2314520 h 10285413"/>
              <a:gd name="connsiteX8042" fmla="*/ 2604996 w 16348919"/>
              <a:gd name="connsiteY8042" fmla="*/ 2294784 h 10285413"/>
              <a:gd name="connsiteX8043" fmla="*/ 2585263 w 16348919"/>
              <a:gd name="connsiteY8043" fmla="*/ 2314520 h 10285413"/>
              <a:gd name="connsiteX8044" fmla="*/ 2565527 w 16348919"/>
              <a:gd name="connsiteY8044" fmla="*/ 2294784 h 10285413"/>
              <a:gd name="connsiteX8045" fmla="*/ 2486588 w 16348919"/>
              <a:gd name="connsiteY8045" fmla="*/ 2235580 h 10285413"/>
              <a:gd name="connsiteX8046" fmla="*/ 2427385 w 16348919"/>
              <a:gd name="connsiteY8046" fmla="*/ 2186243 h 10285413"/>
              <a:gd name="connsiteX8047" fmla="*/ 2437251 w 16348919"/>
              <a:gd name="connsiteY8047" fmla="*/ 2186243 h 10285413"/>
              <a:gd name="connsiteX8048" fmla="*/ 2456987 w 16348919"/>
              <a:gd name="connsiteY8048" fmla="*/ 2176376 h 10285413"/>
              <a:gd name="connsiteX8049" fmla="*/ 2486588 w 16348919"/>
              <a:gd name="connsiteY8049" fmla="*/ 2176376 h 10285413"/>
              <a:gd name="connsiteX8050" fmla="*/ 2506323 w 16348919"/>
              <a:gd name="connsiteY8050" fmla="*/ 2186243 h 10285413"/>
              <a:gd name="connsiteX8051" fmla="*/ 2526059 w 16348919"/>
              <a:gd name="connsiteY8051" fmla="*/ 2176376 h 10285413"/>
              <a:gd name="connsiteX8052" fmla="*/ 2565527 w 16348919"/>
              <a:gd name="connsiteY8052" fmla="*/ 2196110 h 10285413"/>
              <a:gd name="connsiteX8053" fmla="*/ 2604996 w 16348919"/>
              <a:gd name="connsiteY8053" fmla="*/ 2215843 h 10285413"/>
              <a:gd name="connsiteX8054" fmla="*/ 2624732 w 16348919"/>
              <a:gd name="connsiteY8054" fmla="*/ 2196110 h 10285413"/>
              <a:gd name="connsiteX8055" fmla="*/ 2644467 w 16348919"/>
              <a:gd name="connsiteY8055" fmla="*/ 2215843 h 10285413"/>
              <a:gd name="connsiteX8056" fmla="*/ 2664201 w 16348919"/>
              <a:gd name="connsiteY8056" fmla="*/ 2235580 h 10285413"/>
              <a:gd name="connsiteX8057" fmla="*/ 2664201 w 16348919"/>
              <a:gd name="connsiteY8057" fmla="*/ 2245448 h 10285413"/>
              <a:gd name="connsiteX8058" fmla="*/ 2693805 w 16348919"/>
              <a:gd name="connsiteY8058" fmla="*/ 2235580 h 10285413"/>
              <a:gd name="connsiteX8059" fmla="*/ 2703671 w 16348919"/>
              <a:gd name="connsiteY8059" fmla="*/ 2215843 h 10285413"/>
              <a:gd name="connsiteX8060" fmla="*/ 2674068 w 16348919"/>
              <a:gd name="connsiteY8060" fmla="*/ 2205978 h 10285413"/>
              <a:gd name="connsiteX8061" fmla="*/ 2664201 w 16348919"/>
              <a:gd name="connsiteY8061" fmla="*/ 2196110 h 10285413"/>
              <a:gd name="connsiteX8062" fmla="*/ 2654335 w 16348919"/>
              <a:gd name="connsiteY8062" fmla="*/ 2166508 h 10285413"/>
              <a:gd name="connsiteX8063" fmla="*/ 2604996 w 16348919"/>
              <a:gd name="connsiteY8063" fmla="*/ 2136907 h 10285413"/>
              <a:gd name="connsiteX8064" fmla="*/ 2526059 w 16348919"/>
              <a:gd name="connsiteY8064" fmla="*/ 2097436 h 10285413"/>
              <a:gd name="connsiteX8065" fmla="*/ 2506323 w 16348919"/>
              <a:gd name="connsiteY8065" fmla="*/ 2077702 h 10285413"/>
              <a:gd name="connsiteX8066" fmla="*/ 2526059 w 16348919"/>
              <a:gd name="connsiteY8066" fmla="*/ 2057965 h 10285413"/>
              <a:gd name="connsiteX8067" fmla="*/ 2526059 w 16348919"/>
              <a:gd name="connsiteY8067" fmla="*/ 2038232 h 10285413"/>
              <a:gd name="connsiteX8068" fmla="*/ 2516191 w 16348919"/>
              <a:gd name="connsiteY8068" fmla="*/ 2028363 h 10285413"/>
              <a:gd name="connsiteX8069" fmla="*/ 2506323 w 16348919"/>
              <a:gd name="connsiteY8069" fmla="*/ 2038232 h 10285413"/>
              <a:gd name="connsiteX8070" fmla="*/ 2486588 w 16348919"/>
              <a:gd name="connsiteY8070" fmla="*/ 2038232 h 10285413"/>
              <a:gd name="connsiteX8071" fmla="*/ 2506323 w 16348919"/>
              <a:gd name="connsiteY8071" fmla="*/ 2018495 h 10285413"/>
              <a:gd name="connsiteX8072" fmla="*/ 2506323 w 16348919"/>
              <a:gd name="connsiteY8072" fmla="*/ 1998762 h 10285413"/>
              <a:gd name="connsiteX8073" fmla="*/ 2476720 w 16348919"/>
              <a:gd name="connsiteY8073" fmla="*/ 1998762 h 10285413"/>
              <a:gd name="connsiteX8074" fmla="*/ 2447117 w 16348919"/>
              <a:gd name="connsiteY8074" fmla="*/ 2018495 h 10285413"/>
              <a:gd name="connsiteX8075" fmla="*/ 2427385 w 16348919"/>
              <a:gd name="connsiteY8075" fmla="*/ 2018495 h 10285413"/>
              <a:gd name="connsiteX8076" fmla="*/ 2427385 w 16348919"/>
              <a:gd name="connsiteY8076" fmla="*/ 1998762 h 10285413"/>
              <a:gd name="connsiteX8077" fmla="*/ 2407649 w 16348919"/>
              <a:gd name="connsiteY8077" fmla="*/ 1979028 h 10285413"/>
              <a:gd name="connsiteX8078" fmla="*/ 2368179 w 16348919"/>
              <a:gd name="connsiteY8078" fmla="*/ 1979028 h 10285413"/>
              <a:gd name="connsiteX8079" fmla="*/ 2387915 w 16348919"/>
              <a:gd name="connsiteY8079" fmla="*/ 1998762 h 10285413"/>
              <a:gd name="connsiteX8080" fmla="*/ 2427385 w 16348919"/>
              <a:gd name="connsiteY8080" fmla="*/ 2038232 h 10285413"/>
              <a:gd name="connsiteX8081" fmla="*/ 2407649 w 16348919"/>
              <a:gd name="connsiteY8081" fmla="*/ 2038232 h 10285413"/>
              <a:gd name="connsiteX8082" fmla="*/ 2368179 w 16348919"/>
              <a:gd name="connsiteY8082" fmla="*/ 2057965 h 10285413"/>
              <a:gd name="connsiteX8083" fmla="*/ 2368179 w 16348919"/>
              <a:gd name="connsiteY8083" fmla="*/ 2067834 h 10285413"/>
              <a:gd name="connsiteX8084" fmla="*/ 2338577 w 16348919"/>
              <a:gd name="connsiteY8084" fmla="*/ 2077702 h 10285413"/>
              <a:gd name="connsiteX8085" fmla="*/ 2348444 w 16348919"/>
              <a:gd name="connsiteY8085" fmla="*/ 2117169 h 10285413"/>
              <a:gd name="connsiteX8086" fmla="*/ 2348444 w 16348919"/>
              <a:gd name="connsiteY8086" fmla="*/ 2136907 h 10285413"/>
              <a:gd name="connsiteX8087" fmla="*/ 2328711 w 16348919"/>
              <a:gd name="connsiteY8087" fmla="*/ 2117169 h 10285413"/>
              <a:gd name="connsiteX8088" fmla="*/ 2308975 w 16348919"/>
              <a:gd name="connsiteY8088" fmla="*/ 2097436 h 10285413"/>
              <a:gd name="connsiteX8089" fmla="*/ 2289241 w 16348919"/>
              <a:gd name="connsiteY8089" fmla="*/ 2097436 h 10285413"/>
              <a:gd name="connsiteX8090" fmla="*/ 2269505 w 16348919"/>
              <a:gd name="connsiteY8090" fmla="*/ 2097436 h 10285413"/>
              <a:gd name="connsiteX8091" fmla="*/ 2249770 w 16348919"/>
              <a:gd name="connsiteY8091" fmla="*/ 2097436 h 10285413"/>
              <a:gd name="connsiteX8092" fmla="*/ 2230033 w 16348919"/>
              <a:gd name="connsiteY8092" fmla="*/ 2077702 h 10285413"/>
              <a:gd name="connsiteX8093" fmla="*/ 2151095 w 16348919"/>
              <a:gd name="connsiteY8093" fmla="*/ 2018495 h 10285413"/>
              <a:gd name="connsiteX8094" fmla="*/ 2131363 w 16348919"/>
              <a:gd name="connsiteY8094" fmla="*/ 1979028 h 10285413"/>
              <a:gd name="connsiteX8095" fmla="*/ 2091892 w 16348919"/>
              <a:gd name="connsiteY8095" fmla="*/ 1979028 h 10285413"/>
              <a:gd name="connsiteX8096" fmla="*/ 2062289 w 16348919"/>
              <a:gd name="connsiteY8096" fmla="*/ 1959292 h 10285413"/>
              <a:gd name="connsiteX8097" fmla="*/ 2032686 w 16348919"/>
              <a:gd name="connsiteY8097" fmla="*/ 1959292 h 10285413"/>
              <a:gd name="connsiteX8098" fmla="*/ 2032686 w 16348919"/>
              <a:gd name="connsiteY8098" fmla="*/ 1979028 h 10285413"/>
              <a:gd name="connsiteX8099" fmla="*/ 2012951 w 16348919"/>
              <a:gd name="connsiteY8099" fmla="*/ 1969160 h 10285413"/>
              <a:gd name="connsiteX8100" fmla="*/ 1993218 w 16348919"/>
              <a:gd name="connsiteY8100" fmla="*/ 1959292 h 10285413"/>
              <a:gd name="connsiteX8101" fmla="*/ 1963613 w 16348919"/>
              <a:gd name="connsiteY8101" fmla="*/ 1929689 h 10285413"/>
              <a:gd name="connsiteX8102" fmla="*/ 1914278 w 16348919"/>
              <a:gd name="connsiteY8102" fmla="*/ 1919821 h 10285413"/>
              <a:gd name="connsiteX8103" fmla="*/ 1855073 w 16348919"/>
              <a:gd name="connsiteY8103" fmla="*/ 1880354 h 10285413"/>
              <a:gd name="connsiteX8104" fmla="*/ 1795869 w 16348919"/>
              <a:gd name="connsiteY8104" fmla="*/ 1840884 h 10285413"/>
              <a:gd name="connsiteX8105" fmla="*/ 1766266 w 16348919"/>
              <a:gd name="connsiteY8105" fmla="*/ 1811282 h 10285413"/>
              <a:gd name="connsiteX8106" fmla="*/ 1736663 w 16348919"/>
              <a:gd name="connsiteY8106" fmla="*/ 1801413 h 10285413"/>
              <a:gd name="connsiteX8107" fmla="*/ 1716929 w 16348919"/>
              <a:gd name="connsiteY8107" fmla="*/ 1801413 h 10285413"/>
              <a:gd name="connsiteX8108" fmla="*/ 1746531 w 16348919"/>
              <a:gd name="connsiteY8108" fmla="*/ 1821147 h 10285413"/>
              <a:gd name="connsiteX8109" fmla="*/ 1766266 w 16348919"/>
              <a:gd name="connsiteY8109" fmla="*/ 1850749 h 10285413"/>
              <a:gd name="connsiteX8110" fmla="*/ 1776134 w 16348919"/>
              <a:gd name="connsiteY8110" fmla="*/ 1860617 h 10285413"/>
              <a:gd name="connsiteX8111" fmla="*/ 1795869 w 16348919"/>
              <a:gd name="connsiteY8111" fmla="*/ 1880354 h 10285413"/>
              <a:gd name="connsiteX8112" fmla="*/ 1776134 w 16348919"/>
              <a:gd name="connsiteY8112" fmla="*/ 1900087 h 10285413"/>
              <a:gd name="connsiteX8113" fmla="*/ 1756399 w 16348919"/>
              <a:gd name="connsiteY8113" fmla="*/ 1880354 h 10285413"/>
              <a:gd name="connsiteX8114" fmla="*/ 1736663 w 16348919"/>
              <a:gd name="connsiteY8114" fmla="*/ 1880354 h 10285413"/>
              <a:gd name="connsiteX8115" fmla="*/ 1697196 w 16348919"/>
              <a:gd name="connsiteY8115" fmla="*/ 1840884 h 10285413"/>
              <a:gd name="connsiteX8116" fmla="*/ 1657726 w 16348919"/>
              <a:gd name="connsiteY8116" fmla="*/ 1801413 h 10285413"/>
              <a:gd name="connsiteX8117" fmla="*/ 1637990 w 16348919"/>
              <a:gd name="connsiteY8117" fmla="*/ 1821147 h 10285413"/>
              <a:gd name="connsiteX8118" fmla="*/ 1637990 w 16348919"/>
              <a:gd name="connsiteY8118" fmla="*/ 1840884 h 10285413"/>
              <a:gd name="connsiteX8119" fmla="*/ 1598521 w 16348919"/>
              <a:gd name="connsiteY8119" fmla="*/ 1840884 h 10285413"/>
              <a:gd name="connsiteX8120" fmla="*/ 1588653 w 16348919"/>
              <a:gd name="connsiteY8120" fmla="*/ 1811282 h 10285413"/>
              <a:gd name="connsiteX8121" fmla="*/ 1578785 w 16348919"/>
              <a:gd name="connsiteY8121" fmla="*/ 1791545 h 10285413"/>
              <a:gd name="connsiteX8122" fmla="*/ 1578785 w 16348919"/>
              <a:gd name="connsiteY8122" fmla="*/ 1781680 h 10285413"/>
              <a:gd name="connsiteX8123" fmla="*/ 1559052 w 16348919"/>
              <a:gd name="connsiteY8123" fmla="*/ 1781680 h 10285413"/>
              <a:gd name="connsiteX8124" fmla="*/ 1519582 w 16348919"/>
              <a:gd name="connsiteY8124" fmla="*/ 1801413 h 10285413"/>
              <a:gd name="connsiteX8125" fmla="*/ 1480111 w 16348919"/>
              <a:gd name="connsiteY8125" fmla="*/ 1781680 h 10285413"/>
              <a:gd name="connsiteX8126" fmla="*/ 1460377 w 16348919"/>
              <a:gd name="connsiteY8126" fmla="*/ 1781680 h 10285413"/>
              <a:gd name="connsiteX8127" fmla="*/ 1470243 w 16348919"/>
              <a:gd name="connsiteY8127" fmla="*/ 1752075 h 10285413"/>
              <a:gd name="connsiteX8128" fmla="*/ 1440641 w 16348919"/>
              <a:gd name="connsiteY8128" fmla="*/ 1742210 h 10285413"/>
              <a:gd name="connsiteX8129" fmla="*/ 1401173 w 16348919"/>
              <a:gd name="connsiteY8129" fmla="*/ 1752075 h 10285413"/>
              <a:gd name="connsiteX8130" fmla="*/ 1391306 w 16348919"/>
              <a:gd name="connsiteY8130" fmla="*/ 1761943 h 10285413"/>
              <a:gd name="connsiteX8131" fmla="*/ 1391306 w 16348919"/>
              <a:gd name="connsiteY8131" fmla="*/ 1742210 h 10285413"/>
              <a:gd name="connsiteX8132" fmla="*/ 1322233 w 16348919"/>
              <a:gd name="connsiteY8132" fmla="*/ 1683006 h 10285413"/>
              <a:gd name="connsiteX8133" fmla="*/ 1243294 w 16348919"/>
              <a:gd name="connsiteY8133" fmla="*/ 1643535 h 10285413"/>
              <a:gd name="connsiteX8134" fmla="*/ 1223559 w 16348919"/>
              <a:gd name="connsiteY8134" fmla="*/ 1663269 h 10285413"/>
              <a:gd name="connsiteX8135" fmla="*/ 1223559 w 16348919"/>
              <a:gd name="connsiteY8135" fmla="*/ 1683006 h 10285413"/>
              <a:gd name="connsiteX8136" fmla="*/ 1233425 w 16348919"/>
              <a:gd name="connsiteY8136" fmla="*/ 1692871 h 10285413"/>
              <a:gd name="connsiteX8137" fmla="*/ 1184089 w 16348919"/>
              <a:gd name="connsiteY8137" fmla="*/ 1702740 h 10285413"/>
              <a:gd name="connsiteX8138" fmla="*/ 1164352 w 16348919"/>
              <a:gd name="connsiteY8138" fmla="*/ 1722473 h 10285413"/>
              <a:gd name="connsiteX8139" fmla="*/ 1144620 w 16348919"/>
              <a:gd name="connsiteY8139" fmla="*/ 1722473 h 10285413"/>
              <a:gd name="connsiteX8140" fmla="*/ 1085415 w 16348919"/>
              <a:gd name="connsiteY8140" fmla="*/ 1702740 h 10285413"/>
              <a:gd name="connsiteX8141" fmla="*/ 1105149 w 16348919"/>
              <a:gd name="connsiteY8141" fmla="*/ 1683006 h 10285413"/>
              <a:gd name="connsiteX8142" fmla="*/ 1144620 w 16348919"/>
              <a:gd name="connsiteY8142" fmla="*/ 1673137 h 10285413"/>
              <a:gd name="connsiteX8143" fmla="*/ 1164352 w 16348919"/>
              <a:gd name="connsiteY8143" fmla="*/ 1683006 h 10285413"/>
              <a:gd name="connsiteX8144" fmla="*/ 1174220 w 16348919"/>
              <a:gd name="connsiteY8144" fmla="*/ 1663269 h 10285413"/>
              <a:gd name="connsiteX8145" fmla="*/ 1154488 w 16348919"/>
              <a:gd name="connsiteY8145" fmla="*/ 1643535 h 10285413"/>
              <a:gd name="connsiteX8146" fmla="*/ 1124886 w 16348919"/>
              <a:gd name="connsiteY8146" fmla="*/ 1623799 h 10285413"/>
              <a:gd name="connsiteX8147" fmla="*/ 1095283 w 16348919"/>
              <a:gd name="connsiteY8147" fmla="*/ 1613934 h 10285413"/>
              <a:gd name="connsiteX8148" fmla="*/ 1065681 w 16348919"/>
              <a:gd name="connsiteY8148" fmla="*/ 1584329 h 10285413"/>
              <a:gd name="connsiteX8149" fmla="*/ 1045945 w 16348919"/>
              <a:gd name="connsiteY8149" fmla="*/ 1584329 h 10285413"/>
              <a:gd name="connsiteX8150" fmla="*/ 1065681 w 16348919"/>
              <a:gd name="connsiteY8150" fmla="*/ 1604066 h 10285413"/>
              <a:gd name="connsiteX8151" fmla="*/ 1105149 w 16348919"/>
              <a:gd name="connsiteY8151" fmla="*/ 1643535 h 10285413"/>
              <a:gd name="connsiteX8152" fmla="*/ 1045945 w 16348919"/>
              <a:gd name="connsiteY8152" fmla="*/ 1643535 h 10285413"/>
              <a:gd name="connsiteX8153" fmla="*/ 1026212 w 16348919"/>
              <a:gd name="connsiteY8153" fmla="*/ 1584329 h 10285413"/>
              <a:gd name="connsiteX8154" fmla="*/ 1016344 w 16348919"/>
              <a:gd name="connsiteY8154" fmla="*/ 1544861 h 10285413"/>
              <a:gd name="connsiteX8155" fmla="*/ 957139 w 16348919"/>
              <a:gd name="connsiteY8155" fmla="*/ 1525125 h 10285413"/>
              <a:gd name="connsiteX8156" fmla="*/ 927537 w 16348919"/>
              <a:gd name="connsiteY8156" fmla="*/ 1525125 h 10285413"/>
              <a:gd name="connsiteX8157" fmla="*/ 927537 w 16348919"/>
              <a:gd name="connsiteY8157" fmla="*/ 1505392 h 10285413"/>
              <a:gd name="connsiteX8158" fmla="*/ 907800 w 16348919"/>
              <a:gd name="connsiteY8158" fmla="*/ 1505392 h 10285413"/>
              <a:gd name="connsiteX8159" fmla="*/ 907800 w 16348919"/>
              <a:gd name="connsiteY8159" fmla="*/ 1485655 h 10285413"/>
              <a:gd name="connsiteX8160" fmla="*/ 888068 w 16348919"/>
              <a:gd name="connsiteY8160" fmla="*/ 1465921 h 10285413"/>
              <a:gd name="connsiteX8161" fmla="*/ 848598 w 16348919"/>
              <a:gd name="connsiteY8161" fmla="*/ 1465921 h 10285413"/>
              <a:gd name="connsiteX8162" fmla="*/ 789393 w 16348919"/>
              <a:gd name="connsiteY8162" fmla="*/ 1436319 h 10285413"/>
              <a:gd name="connsiteX8163" fmla="*/ 749924 w 16348919"/>
              <a:gd name="connsiteY8163" fmla="*/ 1426451 h 10285413"/>
              <a:gd name="connsiteX8164" fmla="*/ 740054 w 16348919"/>
              <a:gd name="connsiteY8164" fmla="*/ 1416585 h 10285413"/>
              <a:gd name="connsiteX8165" fmla="*/ 710452 w 16348919"/>
              <a:gd name="connsiteY8165" fmla="*/ 1406717 h 10285413"/>
              <a:gd name="connsiteX8166" fmla="*/ 690719 w 16348919"/>
              <a:gd name="connsiteY8166" fmla="*/ 1406717 h 10285413"/>
              <a:gd name="connsiteX8167" fmla="*/ 710452 w 16348919"/>
              <a:gd name="connsiteY8167" fmla="*/ 1426451 h 10285413"/>
              <a:gd name="connsiteX8168" fmla="*/ 749924 w 16348919"/>
              <a:gd name="connsiteY8168" fmla="*/ 1465921 h 10285413"/>
              <a:gd name="connsiteX8169" fmla="*/ 769656 w 16348919"/>
              <a:gd name="connsiteY8169" fmla="*/ 1485655 h 10285413"/>
              <a:gd name="connsiteX8170" fmla="*/ 749924 w 16348919"/>
              <a:gd name="connsiteY8170" fmla="*/ 1505392 h 10285413"/>
              <a:gd name="connsiteX8171" fmla="*/ 749924 w 16348919"/>
              <a:gd name="connsiteY8171" fmla="*/ 1485655 h 10285413"/>
              <a:gd name="connsiteX8172" fmla="*/ 670985 w 16348919"/>
              <a:gd name="connsiteY8172" fmla="*/ 1446187 h 10285413"/>
              <a:gd name="connsiteX8173" fmla="*/ 651249 w 16348919"/>
              <a:gd name="connsiteY8173" fmla="*/ 1446187 h 10285413"/>
              <a:gd name="connsiteX8174" fmla="*/ 611778 w 16348919"/>
              <a:gd name="connsiteY8174" fmla="*/ 1446187 h 10285413"/>
              <a:gd name="connsiteX8175" fmla="*/ 592046 w 16348919"/>
              <a:gd name="connsiteY8175" fmla="*/ 1426451 h 10285413"/>
              <a:gd name="connsiteX8176" fmla="*/ 532841 w 16348919"/>
              <a:gd name="connsiteY8176" fmla="*/ 1406717 h 10285413"/>
              <a:gd name="connsiteX8177" fmla="*/ 473634 w 16348919"/>
              <a:gd name="connsiteY8177" fmla="*/ 1406717 h 10285413"/>
              <a:gd name="connsiteX8178" fmla="*/ 414431 w 16348919"/>
              <a:gd name="connsiteY8178" fmla="*/ 1406717 h 10285413"/>
              <a:gd name="connsiteX8179" fmla="*/ 394697 w 16348919"/>
              <a:gd name="connsiteY8179" fmla="*/ 1367247 h 10285413"/>
              <a:gd name="connsiteX8180" fmla="*/ 414431 w 16348919"/>
              <a:gd name="connsiteY8180" fmla="*/ 1367247 h 10285413"/>
              <a:gd name="connsiteX8181" fmla="*/ 434164 w 16348919"/>
              <a:gd name="connsiteY8181" fmla="*/ 1367247 h 10285413"/>
              <a:gd name="connsiteX8182" fmla="*/ 315756 w 16348919"/>
              <a:gd name="connsiteY8182" fmla="*/ 1308043 h 10285413"/>
              <a:gd name="connsiteX8183" fmla="*/ 276287 w 16348919"/>
              <a:gd name="connsiteY8183" fmla="*/ 1288307 h 10285413"/>
              <a:gd name="connsiteX8184" fmla="*/ 256552 w 16348919"/>
              <a:gd name="connsiteY8184" fmla="*/ 1258705 h 10285413"/>
              <a:gd name="connsiteX8185" fmla="*/ 276287 w 16348919"/>
              <a:gd name="connsiteY8185" fmla="*/ 1248840 h 10285413"/>
              <a:gd name="connsiteX8186" fmla="*/ 296023 w 16348919"/>
              <a:gd name="connsiteY8186" fmla="*/ 1229103 h 10285413"/>
              <a:gd name="connsiteX8187" fmla="*/ 315756 w 16348919"/>
              <a:gd name="connsiteY8187" fmla="*/ 1209369 h 10285413"/>
              <a:gd name="connsiteX8188" fmla="*/ 355226 w 16348919"/>
              <a:gd name="connsiteY8188" fmla="*/ 1209369 h 10285413"/>
              <a:gd name="connsiteX8189" fmla="*/ 394697 w 16348919"/>
              <a:gd name="connsiteY8189" fmla="*/ 1209369 h 10285413"/>
              <a:gd name="connsiteX8190" fmla="*/ 434164 w 16348919"/>
              <a:gd name="connsiteY8190" fmla="*/ 1229103 h 10285413"/>
              <a:gd name="connsiteX8191" fmla="*/ 434164 w 16348919"/>
              <a:gd name="connsiteY8191" fmla="*/ 1248840 h 10285413"/>
              <a:gd name="connsiteX8192" fmla="*/ 453901 w 16348919"/>
              <a:gd name="connsiteY8192" fmla="*/ 1229103 h 10285413"/>
              <a:gd name="connsiteX8193" fmla="*/ 463770 w 16348919"/>
              <a:gd name="connsiteY8193" fmla="*/ 1209369 h 10285413"/>
              <a:gd name="connsiteX8194" fmla="*/ 473634 w 16348919"/>
              <a:gd name="connsiteY8194" fmla="*/ 1209369 h 10285413"/>
              <a:gd name="connsiteX8195" fmla="*/ 542707 w 16348919"/>
              <a:gd name="connsiteY8195" fmla="*/ 1238971 h 10285413"/>
              <a:gd name="connsiteX8196" fmla="*/ 631516 w 16348919"/>
              <a:gd name="connsiteY8196" fmla="*/ 1288307 h 10285413"/>
              <a:gd name="connsiteX8197" fmla="*/ 661117 w 16348919"/>
              <a:gd name="connsiteY8197" fmla="*/ 1317909 h 10285413"/>
              <a:gd name="connsiteX8198" fmla="*/ 690719 w 16348919"/>
              <a:gd name="connsiteY8198" fmla="*/ 1308043 h 10285413"/>
              <a:gd name="connsiteX8199" fmla="*/ 651249 w 16348919"/>
              <a:gd name="connsiteY8199" fmla="*/ 1288307 h 10285413"/>
              <a:gd name="connsiteX8200" fmla="*/ 621648 w 16348919"/>
              <a:gd name="connsiteY8200" fmla="*/ 1278442 h 10285413"/>
              <a:gd name="connsiteX8201" fmla="*/ 631516 w 16348919"/>
              <a:gd name="connsiteY8201" fmla="*/ 1248840 h 10285413"/>
              <a:gd name="connsiteX8202" fmla="*/ 680851 w 16348919"/>
              <a:gd name="connsiteY8202" fmla="*/ 1248840 h 10285413"/>
              <a:gd name="connsiteX8203" fmla="*/ 670985 w 16348919"/>
              <a:gd name="connsiteY8203" fmla="*/ 1229103 h 10285413"/>
              <a:gd name="connsiteX8204" fmla="*/ 710452 w 16348919"/>
              <a:gd name="connsiteY8204" fmla="*/ 1229103 h 10285413"/>
              <a:gd name="connsiteX8205" fmla="*/ 749924 w 16348919"/>
              <a:gd name="connsiteY8205" fmla="*/ 1248840 h 10285413"/>
              <a:gd name="connsiteX8206" fmla="*/ 730190 w 16348919"/>
              <a:gd name="connsiteY8206" fmla="*/ 1189633 h 10285413"/>
              <a:gd name="connsiteX8207" fmla="*/ 690719 w 16348919"/>
              <a:gd name="connsiteY8207" fmla="*/ 1169899 h 10285413"/>
              <a:gd name="connsiteX8208" fmla="*/ 690719 w 16348919"/>
              <a:gd name="connsiteY8208" fmla="*/ 1150166 h 10285413"/>
              <a:gd name="connsiteX8209" fmla="*/ 710452 w 16348919"/>
              <a:gd name="connsiteY8209" fmla="*/ 1130429 h 10285413"/>
              <a:gd name="connsiteX8210" fmla="*/ 690719 w 16348919"/>
              <a:gd name="connsiteY8210" fmla="*/ 1130429 h 10285413"/>
              <a:gd name="connsiteX8211" fmla="*/ 592046 w 16348919"/>
              <a:gd name="connsiteY8211" fmla="*/ 1071225 h 10285413"/>
              <a:gd name="connsiteX8212" fmla="*/ 582177 w 16348919"/>
              <a:gd name="connsiteY8212" fmla="*/ 1031755 h 10285413"/>
              <a:gd name="connsiteX8213" fmla="*/ 552575 w 16348919"/>
              <a:gd name="connsiteY8213" fmla="*/ 1012021 h 10285413"/>
              <a:gd name="connsiteX8214" fmla="*/ 532841 w 16348919"/>
              <a:gd name="connsiteY8214" fmla="*/ 1012021 h 10285413"/>
              <a:gd name="connsiteX8215" fmla="*/ 513104 w 16348919"/>
              <a:gd name="connsiteY8215" fmla="*/ 1031755 h 10285413"/>
              <a:gd name="connsiteX8216" fmla="*/ 453901 w 16348919"/>
              <a:gd name="connsiteY8216" fmla="*/ 1071225 h 10285413"/>
              <a:gd name="connsiteX8217" fmla="*/ 434164 w 16348919"/>
              <a:gd name="connsiteY8217" fmla="*/ 1071225 h 10285413"/>
              <a:gd name="connsiteX8218" fmla="*/ 414431 w 16348919"/>
              <a:gd name="connsiteY8218" fmla="*/ 1051492 h 10285413"/>
              <a:gd name="connsiteX8219" fmla="*/ 394697 w 16348919"/>
              <a:gd name="connsiteY8219" fmla="*/ 1031755 h 10285413"/>
              <a:gd name="connsiteX8220" fmla="*/ 414431 w 16348919"/>
              <a:gd name="connsiteY8220" fmla="*/ 1012021 h 10285413"/>
              <a:gd name="connsiteX8221" fmla="*/ 414431 w 16348919"/>
              <a:gd name="connsiteY8221" fmla="*/ 992285 h 10285413"/>
              <a:gd name="connsiteX8222" fmla="*/ 434164 w 16348919"/>
              <a:gd name="connsiteY8222" fmla="*/ 992285 h 10285413"/>
              <a:gd name="connsiteX8223" fmla="*/ 473634 w 16348919"/>
              <a:gd name="connsiteY8223" fmla="*/ 972551 h 10285413"/>
              <a:gd name="connsiteX8224" fmla="*/ 453901 w 16348919"/>
              <a:gd name="connsiteY8224" fmla="*/ 952815 h 10285413"/>
              <a:gd name="connsiteX8225" fmla="*/ 394697 w 16348919"/>
              <a:gd name="connsiteY8225" fmla="*/ 933081 h 10285413"/>
              <a:gd name="connsiteX8226" fmla="*/ 374961 w 16348919"/>
              <a:gd name="connsiteY8226" fmla="*/ 913347 h 10285413"/>
              <a:gd name="connsiteX8227" fmla="*/ 384828 w 16348919"/>
              <a:gd name="connsiteY8227" fmla="*/ 873877 h 10285413"/>
              <a:gd name="connsiteX8228" fmla="*/ 374961 w 16348919"/>
              <a:gd name="connsiteY8228" fmla="*/ 883743 h 10285413"/>
              <a:gd name="connsiteX8229" fmla="*/ 345358 w 16348919"/>
              <a:gd name="connsiteY8229" fmla="*/ 893611 h 10285413"/>
              <a:gd name="connsiteX8230" fmla="*/ 325626 w 16348919"/>
              <a:gd name="connsiteY8230" fmla="*/ 873877 h 10285413"/>
              <a:gd name="connsiteX8231" fmla="*/ 315756 w 16348919"/>
              <a:gd name="connsiteY8231" fmla="*/ 844275 h 10285413"/>
              <a:gd name="connsiteX8232" fmla="*/ 276287 w 16348919"/>
              <a:gd name="connsiteY8232" fmla="*/ 834407 h 10285413"/>
              <a:gd name="connsiteX8233" fmla="*/ 246685 w 16348919"/>
              <a:gd name="connsiteY8233" fmla="*/ 814673 h 10285413"/>
              <a:gd name="connsiteX8234" fmla="*/ 217082 w 16348919"/>
              <a:gd name="connsiteY8234" fmla="*/ 814673 h 10285413"/>
              <a:gd name="connsiteX8235" fmla="*/ 177612 w 16348919"/>
              <a:gd name="connsiteY8235" fmla="*/ 814673 h 10285413"/>
              <a:gd name="connsiteX8236" fmla="*/ 118409 w 16348919"/>
              <a:gd name="connsiteY8236" fmla="*/ 834407 h 10285413"/>
              <a:gd name="connsiteX8237" fmla="*/ 98674 w 16348919"/>
              <a:gd name="connsiteY8237" fmla="*/ 814673 h 10285413"/>
              <a:gd name="connsiteX8238" fmla="*/ 39468 w 16348919"/>
              <a:gd name="connsiteY8238" fmla="*/ 814673 h 10285413"/>
              <a:gd name="connsiteX8239" fmla="*/ 39468 w 16348919"/>
              <a:gd name="connsiteY8239" fmla="*/ 775203 h 10285413"/>
              <a:gd name="connsiteX8240" fmla="*/ 98674 w 16348919"/>
              <a:gd name="connsiteY8240" fmla="*/ 735733 h 10285413"/>
              <a:gd name="connsiteX8241" fmla="*/ 118409 w 16348919"/>
              <a:gd name="connsiteY8241" fmla="*/ 715997 h 10285413"/>
              <a:gd name="connsiteX8242" fmla="*/ 138145 w 16348919"/>
              <a:gd name="connsiteY8242" fmla="*/ 696263 h 10285413"/>
              <a:gd name="connsiteX8243" fmla="*/ 59204 w 16348919"/>
              <a:gd name="connsiteY8243" fmla="*/ 617323 h 10285413"/>
              <a:gd name="connsiteX8244" fmla="*/ 19735 w 16348919"/>
              <a:gd name="connsiteY8244" fmla="*/ 597589 h 10285413"/>
              <a:gd name="connsiteX8245" fmla="*/ 0 w 16348919"/>
              <a:gd name="connsiteY8245" fmla="*/ 587721 h 10285413"/>
              <a:gd name="connsiteX8246" fmla="*/ 0 w 16348919"/>
              <a:gd name="connsiteY8246" fmla="*/ 558119 h 10285413"/>
              <a:gd name="connsiteX8247" fmla="*/ 19735 w 16348919"/>
              <a:gd name="connsiteY8247" fmla="*/ 538385 h 10285413"/>
              <a:gd name="connsiteX8248" fmla="*/ 59204 w 16348919"/>
              <a:gd name="connsiteY8248" fmla="*/ 558119 h 10285413"/>
              <a:gd name="connsiteX8249" fmla="*/ 59204 w 16348919"/>
              <a:gd name="connsiteY8249" fmla="*/ 479181 h 10285413"/>
              <a:gd name="connsiteX8250" fmla="*/ 88806 w 16348919"/>
              <a:gd name="connsiteY8250" fmla="*/ 449576 h 10285413"/>
              <a:gd name="connsiteX8251" fmla="*/ 98674 w 16348919"/>
              <a:gd name="connsiteY8251" fmla="*/ 380507 h 10285413"/>
              <a:gd name="connsiteX8252" fmla="*/ 98674 w 16348919"/>
              <a:gd name="connsiteY8252" fmla="*/ 360771 h 10285413"/>
              <a:gd name="connsiteX8253" fmla="*/ 118409 w 16348919"/>
              <a:gd name="connsiteY8253" fmla="*/ 341037 h 10285413"/>
              <a:gd name="connsiteX8254" fmla="*/ 157879 w 16348919"/>
              <a:gd name="connsiteY8254" fmla="*/ 360771 h 10285413"/>
              <a:gd name="connsiteX8255" fmla="*/ 197350 w 16348919"/>
              <a:gd name="connsiteY8255" fmla="*/ 360771 h 10285413"/>
              <a:gd name="connsiteX8256" fmla="*/ 177612 w 16348919"/>
              <a:gd name="connsiteY8256" fmla="*/ 321300 h 10285413"/>
              <a:gd name="connsiteX8257" fmla="*/ 197350 w 16348919"/>
              <a:gd name="connsiteY8257" fmla="*/ 202893 h 10285413"/>
              <a:gd name="connsiteX8258" fmla="*/ 197350 w 16348919"/>
              <a:gd name="connsiteY8258" fmla="*/ 183159 h 10285413"/>
              <a:gd name="connsiteX8259" fmla="*/ 236817 w 16348919"/>
              <a:gd name="connsiteY8259" fmla="*/ 163422 h 10285413"/>
              <a:gd name="connsiteX8260" fmla="*/ 236817 w 16348919"/>
              <a:gd name="connsiteY8260" fmla="*/ 202893 h 10285413"/>
              <a:gd name="connsiteX8261" fmla="*/ 256552 w 16348919"/>
              <a:gd name="connsiteY8261" fmla="*/ 183159 h 10285413"/>
              <a:gd name="connsiteX8262" fmla="*/ 315756 w 16348919"/>
              <a:gd name="connsiteY8262" fmla="*/ 163422 h 10285413"/>
              <a:gd name="connsiteX8263" fmla="*/ 325626 w 16348919"/>
              <a:gd name="connsiteY8263" fmla="*/ 193024 h 10285413"/>
              <a:gd name="connsiteX8264" fmla="*/ 325626 w 16348919"/>
              <a:gd name="connsiteY8264" fmla="*/ 212761 h 10285413"/>
              <a:gd name="connsiteX8265" fmla="*/ 335490 w 16348919"/>
              <a:gd name="connsiteY8265" fmla="*/ 202893 h 10285413"/>
              <a:gd name="connsiteX8266" fmla="*/ 335490 w 16348919"/>
              <a:gd name="connsiteY8266" fmla="*/ 163422 h 10285413"/>
              <a:gd name="connsiteX8267" fmla="*/ 355226 w 16348919"/>
              <a:gd name="connsiteY8267" fmla="*/ 104219 h 10285413"/>
              <a:gd name="connsiteX8268" fmla="*/ 394697 w 16348919"/>
              <a:gd name="connsiteY8268" fmla="*/ 64748 h 10285413"/>
              <a:gd name="connsiteX8269" fmla="*/ 414431 w 16348919"/>
              <a:gd name="connsiteY8269" fmla="*/ 25278 h 1028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</a:cxnLst>
            <a:rect l="l" t="t" r="r" b="b"/>
            <a:pathLst>
              <a:path w="16348919" h="10285413">
                <a:moveTo>
                  <a:pt x="14011723" y="10188713"/>
                </a:moveTo>
                <a:cubicBezTo>
                  <a:pt x="14011723" y="10201870"/>
                  <a:pt x="14015011" y="10208447"/>
                  <a:pt x="14021588" y="10208447"/>
                </a:cubicBezTo>
                <a:cubicBezTo>
                  <a:pt x="14028168" y="10208447"/>
                  <a:pt x="14038033" y="10208447"/>
                  <a:pt x="14051193" y="10208447"/>
                </a:cubicBezTo>
                <a:lnTo>
                  <a:pt x="14031456" y="10188713"/>
                </a:lnTo>
                <a:cubicBezTo>
                  <a:pt x="14031456" y="10188713"/>
                  <a:pt x="14028168" y="10188713"/>
                  <a:pt x="14021588" y="10188713"/>
                </a:cubicBezTo>
                <a:close/>
                <a:moveTo>
                  <a:pt x="13518353" y="10109773"/>
                </a:moveTo>
                <a:lnTo>
                  <a:pt x="13538086" y="10109773"/>
                </a:lnTo>
                <a:lnTo>
                  <a:pt x="13557820" y="10129507"/>
                </a:lnTo>
                <a:cubicBezTo>
                  <a:pt x="13544663" y="10129507"/>
                  <a:pt x="13534795" y="10126218"/>
                  <a:pt x="13528218" y="10119641"/>
                </a:cubicBezTo>
                <a:cubicBezTo>
                  <a:pt x="13521641" y="10113064"/>
                  <a:pt x="13518353" y="10109773"/>
                  <a:pt x="13518353" y="10109773"/>
                </a:cubicBezTo>
                <a:close/>
                <a:moveTo>
                  <a:pt x="13439412" y="10050569"/>
                </a:moveTo>
                <a:cubicBezTo>
                  <a:pt x="13439412" y="10050569"/>
                  <a:pt x="13442703" y="10050569"/>
                  <a:pt x="13449280" y="10050569"/>
                </a:cubicBezTo>
                <a:cubicBezTo>
                  <a:pt x="13455857" y="10050569"/>
                  <a:pt x="13459146" y="10057146"/>
                  <a:pt x="13459146" y="10070303"/>
                </a:cubicBezTo>
                <a:cubicBezTo>
                  <a:pt x="13445989" y="10070303"/>
                  <a:pt x="13436121" y="10067015"/>
                  <a:pt x="13429544" y="10060435"/>
                </a:cubicBezTo>
                <a:cubicBezTo>
                  <a:pt x="13422967" y="10053858"/>
                  <a:pt x="13426256" y="10050569"/>
                  <a:pt x="13439412" y="10050569"/>
                </a:cubicBezTo>
                <a:close/>
                <a:moveTo>
                  <a:pt x="13182860" y="9951895"/>
                </a:moveTo>
                <a:cubicBezTo>
                  <a:pt x="13196017" y="9951895"/>
                  <a:pt x="13202594" y="9955184"/>
                  <a:pt x="13202594" y="9961761"/>
                </a:cubicBezTo>
                <a:cubicBezTo>
                  <a:pt x="13202594" y="9968340"/>
                  <a:pt x="13202594" y="9971629"/>
                  <a:pt x="13202594" y="9971629"/>
                </a:cubicBezTo>
                <a:cubicBezTo>
                  <a:pt x="13202594" y="9971629"/>
                  <a:pt x="13196017" y="9971629"/>
                  <a:pt x="13182860" y="9971629"/>
                </a:cubicBezTo>
                <a:close/>
                <a:moveTo>
                  <a:pt x="13103920" y="9912425"/>
                </a:moveTo>
                <a:lnTo>
                  <a:pt x="13143390" y="9932159"/>
                </a:lnTo>
                <a:cubicBezTo>
                  <a:pt x="13156547" y="9932159"/>
                  <a:pt x="13156547" y="9938739"/>
                  <a:pt x="13143390" y="9951895"/>
                </a:cubicBezTo>
                <a:lnTo>
                  <a:pt x="13123654" y="9951895"/>
                </a:lnTo>
                <a:cubicBezTo>
                  <a:pt x="13123654" y="9938739"/>
                  <a:pt x="13117077" y="9925582"/>
                  <a:pt x="13103920" y="9912425"/>
                </a:cubicBezTo>
                <a:close/>
                <a:moveTo>
                  <a:pt x="12891771" y="9902557"/>
                </a:moveTo>
                <a:cubicBezTo>
                  <a:pt x="12895060" y="9902557"/>
                  <a:pt x="12899992" y="9905845"/>
                  <a:pt x="12906572" y="9912425"/>
                </a:cubicBezTo>
                <a:lnTo>
                  <a:pt x="12886838" y="9912425"/>
                </a:lnTo>
                <a:cubicBezTo>
                  <a:pt x="12886838" y="9905845"/>
                  <a:pt x="12888480" y="9902557"/>
                  <a:pt x="12891771" y="9902557"/>
                </a:cubicBezTo>
                <a:close/>
                <a:moveTo>
                  <a:pt x="13163124" y="9872955"/>
                </a:moveTo>
                <a:cubicBezTo>
                  <a:pt x="13149967" y="9872955"/>
                  <a:pt x="13143390" y="9876246"/>
                  <a:pt x="13143390" y="9882823"/>
                </a:cubicBezTo>
                <a:cubicBezTo>
                  <a:pt x="13143390" y="9889400"/>
                  <a:pt x="13149967" y="9892691"/>
                  <a:pt x="13163124" y="9892691"/>
                </a:cubicBezTo>
                <a:cubicBezTo>
                  <a:pt x="13176283" y="9892691"/>
                  <a:pt x="13182860" y="9886112"/>
                  <a:pt x="13182860" y="9872955"/>
                </a:cubicBezTo>
                <a:close/>
                <a:moveTo>
                  <a:pt x="13024980" y="9872955"/>
                </a:moveTo>
                <a:cubicBezTo>
                  <a:pt x="13038139" y="9872955"/>
                  <a:pt x="13044716" y="9879535"/>
                  <a:pt x="13044716" y="9892691"/>
                </a:cubicBezTo>
                <a:cubicBezTo>
                  <a:pt x="13044716" y="9892691"/>
                  <a:pt x="13041425" y="9895980"/>
                  <a:pt x="13034848" y="9902557"/>
                </a:cubicBezTo>
                <a:cubicBezTo>
                  <a:pt x="13028271" y="9909137"/>
                  <a:pt x="13024980" y="9912425"/>
                  <a:pt x="13024980" y="9912425"/>
                </a:cubicBezTo>
                <a:cubicBezTo>
                  <a:pt x="13011823" y="9912425"/>
                  <a:pt x="13005246" y="9905848"/>
                  <a:pt x="13005246" y="9892691"/>
                </a:cubicBezTo>
                <a:cubicBezTo>
                  <a:pt x="13005246" y="9892691"/>
                  <a:pt x="13011823" y="9886112"/>
                  <a:pt x="13024980" y="9872955"/>
                </a:cubicBezTo>
                <a:close/>
                <a:moveTo>
                  <a:pt x="12077710" y="9616403"/>
                </a:moveTo>
                <a:cubicBezTo>
                  <a:pt x="12104023" y="9629560"/>
                  <a:pt x="12133625" y="9636137"/>
                  <a:pt x="12166518" y="9636137"/>
                </a:cubicBezTo>
                <a:cubicBezTo>
                  <a:pt x="12199409" y="9636137"/>
                  <a:pt x="12229010" y="9642716"/>
                  <a:pt x="12255324" y="9655873"/>
                </a:cubicBezTo>
                <a:lnTo>
                  <a:pt x="12215854" y="9655873"/>
                </a:lnTo>
                <a:cubicBezTo>
                  <a:pt x="12202697" y="9655873"/>
                  <a:pt x="12186252" y="9655873"/>
                  <a:pt x="12166518" y="9655873"/>
                </a:cubicBezTo>
                <a:cubicBezTo>
                  <a:pt x="12146782" y="9655873"/>
                  <a:pt x="12130336" y="9649296"/>
                  <a:pt x="12117180" y="9636137"/>
                </a:cubicBezTo>
                <a:close/>
                <a:moveTo>
                  <a:pt x="12275058" y="9596667"/>
                </a:moveTo>
                <a:lnTo>
                  <a:pt x="12314528" y="9616403"/>
                </a:lnTo>
                <a:lnTo>
                  <a:pt x="12393468" y="9636137"/>
                </a:lnTo>
                <a:cubicBezTo>
                  <a:pt x="12406625" y="9636137"/>
                  <a:pt x="12419779" y="9639428"/>
                  <a:pt x="12432938" y="9646005"/>
                </a:cubicBezTo>
                <a:cubicBezTo>
                  <a:pt x="12446095" y="9652585"/>
                  <a:pt x="12452672" y="9655873"/>
                  <a:pt x="12452672" y="9655873"/>
                </a:cubicBezTo>
                <a:cubicBezTo>
                  <a:pt x="12465829" y="9655873"/>
                  <a:pt x="12485562" y="9662450"/>
                  <a:pt x="12511876" y="9675607"/>
                </a:cubicBezTo>
                <a:cubicBezTo>
                  <a:pt x="12538189" y="9688764"/>
                  <a:pt x="12597393" y="9708500"/>
                  <a:pt x="12689490" y="9734811"/>
                </a:cubicBezTo>
                <a:cubicBezTo>
                  <a:pt x="12781585" y="9761124"/>
                  <a:pt x="12830923" y="9777572"/>
                  <a:pt x="12837500" y="9784149"/>
                </a:cubicBezTo>
                <a:cubicBezTo>
                  <a:pt x="12844077" y="9790726"/>
                  <a:pt x="12860525" y="9797306"/>
                  <a:pt x="12886838" y="9803883"/>
                </a:cubicBezTo>
                <a:cubicBezTo>
                  <a:pt x="12913149" y="9810463"/>
                  <a:pt x="12936174" y="9817042"/>
                  <a:pt x="12955910" y="9823619"/>
                </a:cubicBezTo>
                <a:cubicBezTo>
                  <a:pt x="12975644" y="9830196"/>
                  <a:pt x="12988801" y="9833485"/>
                  <a:pt x="12995378" y="9833485"/>
                </a:cubicBezTo>
                <a:cubicBezTo>
                  <a:pt x="13001955" y="9833485"/>
                  <a:pt x="13011823" y="9836776"/>
                  <a:pt x="13024980" y="9843353"/>
                </a:cubicBezTo>
                <a:cubicBezTo>
                  <a:pt x="13038139" y="9849933"/>
                  <a:pt x="13021691" y="9849933"/>
                  <a:pt x="12975644" y="9843353"/>
                </a:cubicBezTo>
                <a:cubicBezTo>
                  <a:pt x="12929597" y="9836776"/>
                  <a:pt x="12906572" y="9840065"/>
                  <a:pt x="12906572" y="9853221"/>
                </a:cubicBezTo>
                <a:cubicBezTo>
                  <a:pt x="12880259" y="9866378"/>
                  <a:pt x="12867102" y="9872955"/>
                  <a:pt x="12867102" y="9872955"/>
                </a:cubicBezTo>
                <a:cubicBezTo>
                  <a:pt x="12853945" y="9846644"/>
                  <a:pt x="12840791" y="9833485"/>
                  <a:pt x="12827632" y="9833485"/>
                </a:cubicBezTo>
                <a:cubicBezTo>
                  <a:pt x="12814475" y="9833485"/>
                  <a:pt x="12798030" y="9826908"/>
                  <a:pt x="12778296" y="9813751"/>
                </a:cubicBezTo>
                <a:cubicBezTo>
                  <a:pt x="12758560" y="9800594"/>
                  <a:pt x="12728958" y="9794015"/>
                  <a:pt x="12689490" y="9794015"/>
                </a:cubicBezTo>
                <a:lnTo>
                  <a:pt x="12630284" y="9774281"/>
                </a:lnTo>
                <a:cubicBezTo>
                  <a:pt x="12617130" y="9761124"/>
                  <a:pt x="12590813" y="9747970"/>
                  <a:pt x="12551346" y="9734811"/>
                </a:cubicBezTo>
                <a:cubicBezTo>
                  <a:pt x="12459249" y="9721657"/>
                  <a:pt x="12406625" y="9708500"/>
                  <a:pt x="12393468" y="9695341"/>
                </a:cubicBezTo>
                <a:lnTo>
                  <a:pt x="12413202" y="9695341"/>
                </a:lnTo>
                <a:lnTo>
                  <a:pt x="12432938" y="9695341"/>
                </a:lnTo>
                <a:cubicBezTo>
                  <a:pt x="12432938" y="9682187"/>
                  <a:pt x="12426359" y="9675607"/>
                  <a:pt x="12413202" y="9675607"/>
                </a:cubicBezTo>
                <a:cubicBezTo>
                  <a:pt x="12400045" y="9675607"/>
                  <a:pt x="12383600" y="9669030"/>
                  <a:pt x="12363866" y="9655873"/>
                </a:cubicBezTo>
                <a:cubicBezTo>
                  <a:pt x="12344130" y="9642716"/>
                  <a:pt x="12327685" y="9636137"/>
                  <a:pt x="12314528" y="9636137"/>
                </a:cubicBezTo>
                <a:cubicBezTo>
                  <a:pt x="12301371" y="9636137"/>
                  <a:pt x="12291503" y="9636137"/>
                  <a:pt x="12284926" y="9636137"/>
                </a:cubicBezTo>
                <a:cubicBezTo>
                  <a:pt x="12278349" y="9636137"/>
                  <a:pt x="12275058" y="9629560"/>
                  <a:pt x="12275058" y="9616403"/>
                </a:cubicBezTo>
                <a:close/>
                <a:moveTo>
                  <a:pt x="12097446" y="9537463"/>
                </a:moveTo>
                <a:lnTo>
                  <a:pt x="12136913" y="9576933"/>
                </a:lnTo>
                <a:lnTo>
                  <a:pt x="12077710" y="9557199"/>
                </a:lnTo>
                <a:close/>
                <a:moveTo>
                  <a:pt x="12038239" y="9537463"/>
                </a:moveTo>
                <a:cubicBezTo>
                  <a:pt x="12051396" y="9537463"/>
                  <a:pt x="12057976" y="9537463"/>
                  <a:pt x="12057976" y="9537463"/>
                </a:cubicBezTo>
                <a:cubicBezTo>
                  <a:pt x="12057976" y="9550622"/>
                  <a:pt x="12054685" y="9557199"/>
                  <a:pt x="12048108" y="9557199"/>
                </a:cubicBezTo>
                <a:cubicBezTo>
                  <a:pt x="12041531" y="9557199"/>
                  <a:pt x="12038239" y="9550622"/>
                  <a:pt x="12038239" y="9537463"/>
                </a:cubicBezTo>
                <a:close/>
                <a:moveTo>
                  <a:pt x="11979036" y="9497993"/>
                </a:moveTo>
                <a:cubicBezTo>
                  <a:pt x="11979036" y="9497993"/>
                  <a:pt x="11985616" y="9504572"/>
                  <a:pt x="11998773" y="9517729"/>
                </a:cubicBezTo>
                <a:lnTo>
                  <a:pt x="11979036" y="9517729"/>
                </a:lnTo>
                <a:close/>
                <a:moveTo>
                  <a:pt x="11821158" y="9458525"/>
                </a:moveTo>
                <a:cubicBezTo>
                  <a:pt x="11834315" y="9458525"/>
                  <a:pt x="11854048" y="9461814"/>
                  <a:pt x="11880362" y="9468391"/>
                </a:cubicBezTo>
                <a:cubicBezTo>
                  <a:pt x="11906675" y="9474970"/>
                  <a:pt x="11926409" y="9484839"/>
                  <a:pt x="11939565" y="9497993"/>
                </a:cubicBezTo>
                <a:lnTo>
                  <a:pt x="11880362" y="9478259"/>
                </a:lnTo>
                <a:cubicBezTo>
                  <a:pt x="11854048" y="9465102"/>
                  <a:pt x="11834315" y="9458525"/>
                  <a:pt x="11821158" y="9458525"/>
                </a:cubicBezTo>
                <a:close/>
                <a:moveTo>
                  <a:pt x="11747153" y="9428921"/>
                </a:moveTo>
                <a:cubicBezTo>
                  <a:pt x="11750441" y="9428921"/>
                  <a:pt x="11755374" y="9432212"/>
                  <a:pt x="11761954" y="9438789"/>
                </a:cubicBezTo>
                <a:lnTo>
                  <a:pt x="11742217" y="9438789"/>
                </a:lnTo>
                <a:cubicBezTo>
                  <a:pt x="11742217" y="9432212"/>
                  <a:pt x="11743863" y="9428921"/>
                  <a:pt x="11747153" y="9428921"/>
                </a:cubicBezTo>
                <a:close/>
                <a:moveTo>
                  <a:pt x="11623810" y="9399319"/>
                </a:moveTo>
                <a:lnTo>
                  <a:pt x="11643543" y="9399319"/>
                </a:lnTo>
                <a:cubicBezTo>
                  <a:pt x="11669857" y="9399319"/>
                  <a:pt x="11683013" y="9405898"/>
                  <a:pt x="11683013" y="9419055"/>
                </a:cubicBezTo>
                <a:close/>
                <a:moveTo>
                  <a:pt x="10696273" y="9379585"/>
                </a:moveTo>
                <a:cubicBezTo>
                  <a:pt x="10696273" y="9379585"/>
                  <a:pt x="10712719" y="9382876"/>
                  <a:pt x="10745609" y="9389453"/>
                </a:cubicBezTo>
                <a:cubicBezTo>
                  <a:pt x="10778502" y="9396030"/>
                  <a:pt x="10794947" y="9405898"/>
                  <a:pt x="10794947" y="9419055"/>
                </a:cubicBezTo>
                <a:lnTo>
                  <a:pt x="10755477" y="9419055"/>
                </a:lnTo>
                <a:cubicBezTo>
                  <a:pt x="10755477" y="9405898"/>
                  <a:pt x="10742320" y="9399319"/>
                  <a:pt x="10716008" y="9399319"/>
                </a:cubicBezTo>
                <a:close/>
                <a:moveTo>
                  <a:pt x="10281841" y="9142767"/>
                </a:moveTo>
                <a:lnTo>
                  <a:pt x="10301577" y="9162500"/>
                </a:lnTo>
                <a:cubicBezTo>
                  <a:pt x="10301577" y="9162500"/>
                  <a:pt x="10294998" y="9162500"/>
                  <a:pt x="10281841" y="9162500"/>
                </a:cubicBezTo>
                <a:cubicBezTo>
                  <a:pt x="10281841" y="9162500"/>
                  <a:pt x="10281841" y="9155923"/>
                  <a:pt x="10281841" y="9142767"/>
                </a:cubicBezTo>
                <a:close/>
                <a:moveTo>
                  <a:pt x="9472712" y="9083563"/>
                </a:moveTo>
                <a:cubicBezTo>
                  <a:pt x="9485869" y="9083563"/>
                  <a:pt x="9492448" y="9090142"/>
                  <a:pt x="9492448" y="9103297"/>
                </a:cubicBezTo>
                <a:lnTo>
                  <a:pt x="9472712" y="9103297"/>
                </a:lnTo>
                <a:close/>
                <a:moveTo>
                  <a:pt x="11007096" y="9073695"/>
                </a:moveTo>
                <a:cubicBezTo>
                  <a:pt x="11008742" y="9073695"/>
                  <a:pt x="11009974" y="9074517"/>
                  <a:pt x="11010796" y="9076161"/>
                </a:cubicBezTo>
                <a:lnTo>
                  <a:pt x="11011090" y="9077925"/>
                </a:lnTo>
                <a:lnTo>
                  <a:pt x="11006022" y="9074124"/>
                </a:lnTo>
                <a:close/>
                <a:moveTo>
                  <a:pt x="10617333" y="8994757"/>
                </a:moveTo>
                <a:cubicBezTo>
                  <a:pt x="10623910" y="8994757"/>
                  <a:pt x="10630490" y="8998045"/>
                  <a:pt x="10637069" y="9004622"/>
                </a:cubicBezTo>
                <a:lnTo>
                  <a:pt x="10617333" y="9004622"/>
                </a:lnTo>
                <a:lnTo>
                  <a:pt x="10597599" y="9004622"/>
                </a:lnTo>
                <a:cubicBezTo>
                  <a:pt x="10604176" y="8998045"/>
                  <a:pt x="10610756" y="8994757"/>
                  <a:pt x="10617333" y="8994757"/>
                </a:cubicBezTo>
                <a:close/>
                <a:moveTo>
                  <a:pt x="10709430" y="8991466"/>
                </a:moveTo>
                <a:lnTo>
                  <a:pt x="10775211" y="9004622"/>
                </a:lnTo>
                <a:cubicBezTo>
                  <a:pt x="10801524" y="9017782"/>
                  <a:pt x="10821261" y="9017782"/>
                  <a:pt x="10834417" y="9004622"/>
                </a:cubicBezTo>
                <a:cubicBezTo>
                  <a:pt x="10834417" y="9004622"/>
                  <a:pt x="10840995" y="9007914"/>
                  <a:pt x="10854152" y="9014491"/>
                </a:cubicBezTo>
                <a:cubicBezTo>
                  <a:pt x="10867309" y="9021070"/>
                  <a:pt x="10873885" y="9030936"/>
                  <a:pt x="10873885" y="9044093"/>
                </a:cubicBezTo>
                <a:lnTo>
                  <a:pt x="10893621" y="9044093"/>
                </a:lnTo>
                <a:lnTo>
                  <a:pt x="10913355" y="9044093"/>
                </a:lnTo>
                <a:lnTo>
                  <a:pt x="10952825" y="9063826"/>
                </a:lnTo>
                <a:cubicBezTo>
                  <a:pt x="10952825" y="9076986"/>
                  <a:pt x="10965982" y="9076986"/>
                  <a:pt x="10992295" y="9063826"/>
                </a:cubicBezTo>
                <a:lnTo>
                  <a:pt x="11006022" y="9074124"/>
                </a:lnTo>
                <a:lnTo>
                  <a:pt x="11000928" y="9076161"/>
                </a:lnTo>
                <a:cubicBezTo>
                  <a:pt x="10998461" y="9077808"/>
                  <a:pt x="10995585" y="9080274"/>
                  <a:pt x="10992295" y="9083563"/>
                </a:cubicBezTo>
                <a:lnTo>
                  <a:pt x="11012029" y="9083563"/>
                </a:lnTo>
                <a:lnTo>
                  <a:pt x="11011090" y="9077925"/>
                </a:lnTo>
                <a:lnTo>
                  <a:pt x="11012029" y="9078630"/>
                </a:lnTo>
                <a:cubicBezTo>
                  <a:pt x="11018609" y="9081919"/>
                  <a:pt x="11025186" y="9083563"/>
                  <a:pt x="11031765" y="9083563"/>
                </a:cubicBezTo>
                <a:cubicBezTo>
                  <a:pt x="11018609" y="9109876"/>
                  <a:pt x="10998872" y="9109876"/>
                  <a:pt x="10972560" y="9083563"/>
                </a:cubicBezTo>
                <a:cubicBezTo>
                  <a:pt x="10959403" y="9070406"/>
                  <a:pt x="10942957" y="9063826"/>
                  <a:pt x="10923223" y="9063826"/>
                </a:cubicBezTo>
                <a:cubicBezTo>
                  <a:pt x="10903489" y="9063826"/>
                  <a:pt x="10883753" y="9057249"/>
                  <a:pt x="10864019" y="9044093"/>
                </a:cubicBezTo>
                <a:cubicBezTo>
                  <a:pt x="10844284" y="9030936"/>
                  <a:pt x="10827838" y="9030936"/>
                  <a:pt x="10814681" y="9044093"/>
                </a:cubicBezTo>
                <a:cubicBezTo>
                  <a:pt x="10801524" y="9030936"/>
                  <a:pt x="10794947" y="9024359"/>
                  <a:pt x="10794947" y="9024359"/>
                </a:cubicBezTo>
                <a:cubicBezTo>
                  <a:pt x="10768634" y="9011202"/>
                  <a:pt x="10742320" y="9004622"/>
                  <a:pt x="10716008" y="9004622"/>
                </a:cubicBezTo>
                <a:lnTo>
                  <a:pt x="10696273" y="9004622"/>
                </a:lnTo>
                <a:close/>
                <a:moveTo>
                  <a:pt x="10676537" y="8984889"/>
                </a:moveTo>
                <a:cubicBezTo>
                  <a:pt x="10689694" y="8984889"/>
                  <a:pt x="10702851" y="8984889"/>
                  <a:pt x="10716008" y="8984889"/>
                </a:cubicBezTo>
                <a:lnTo>
                  <a:pt x="10709430" y="8991466"/>
                </a:lnTo>
                <a:close/>
                <a:moveTo>
                  <a:pt x="10459456" y="8965152"/>
                </a:moveTo>
                <a:lnTo>
                  <a:pt x="10498925" y="8965152"/>
                </a:lnTo>
                <a:lnTo>
                  <a:pt x="10479189" y="8984889"/>
                </a:lnTo>
                <a:close/>
                <a:moveTo>
                  <a:pt x="10380515" y="8905948"/>
                </a:moveTo>
                <a:cubicBezTo>
                  <a:pt x="10380515" y="8905948"/>
                  <a:pt x="10383803" y="8905948"/>
                  <a:pt x="10390383" y="8905948"/>
                </a:cubicBezTo>
                <a:cubicBezTo>
                  <a:pt x="10396960" y="8905948"/>
                  <a:pt x="10400251" y="8912528"/>
                  <a:pt x="10400251" y="8925685"/>
                </a:cubicBezTo>
                <a:close/>
                <a:moveTo>
                  <a:pt x="10055373" y="8857095"/>
                </a:moveTo>
                <a:lnTo>
                  <a:pt x="10064760" y="8866478"/>
                </a:lnTo>
                <a:lnTo>
                  <a:pt x="10123963" y="8905948"/>
                </a:lnTo>
                <a:lnTo>
                  <a:pt x="10123963" y="8925685"/>
                </a:lnTo>
                <a:close/>
                <a:moveTo>
                  <a:pt x="10045022" y="8846745"/>
                </a:moveTo>
                <a:cubicBezTo>
                  <a:pt x="10045022" y="8846745"/>
                  <a:pt x="10046667" y="8848389"/>
                  <a:pt x="10049958" y="8851677"/>
                </a:cubicBezTo>
                <a:lnTo>
                  <a:pt x="10055373" y="8857095"/>
                </a:lnTo>
                <a:close/>
                <a:moveTo>
                  <a:pt x="9749000" y="8748071"/>
                </a:moveTo>
                <a:lnTo>
                  <a:pt x="9768737" y="8748071"/>
                </a:lnTo>
                <a:cubicBezTo>
                  <a:pt x="9768737" y="8748071"/>
                  <a:pt x="9775314" y="8751362"/>
                  <a:pt x="9788471" y="8757939"/>
                </a:cubicBezTo>
                <a:cubicBezTo>
                  <a:pt x="9801627" y="8764516"/>
                  <a:pt x="9814784" y="8767804"/>
                  <a:pt x="9827941" y="8767804"/>
                </a:cubicBezTo>
                <a:lnTo>
                  <a:pt x="9847674" y="8787541"/>
                </a:lnTo>
                <a:cubicBezTo>
                  <a:pt x="9847674" y="8787541"/>
                  <a:pt x="9841097" y="8787541"/>
                  <a:pt x="9827941" y="8787541"/>
                </a:cubicBezTo>
                <a:lnTo>
                  <a:pt x="9788471" y="8767804"/>
                </a:lnTo>
                <a:cubicBezTo>
                  <a:pt x="9775314" y="8767804"/>
                  <a:pt x="9762157" y="8761227"/>
                  <a:pt x="9749000" y="8748071"/>
                </a:cubicBezTo>
                <a:close/>
                <a:moveTo>
                  <a:pt x="9808204" y="8688867"/>
                </a:moveTo>
                <a:cubicBezTo>
                  <a:pt x="9808204" y="8688867"/>
                  <a:pt x="9824652" y="8692155"/>
                  <a:pt x="9857543" y="8698732"/>
                </a:cubicBezTo>
                <a:cubicBezTo>
                  <a:pt x="9890433" y="8705312"/>
                  <a:pt x="9913458" y="8715180"/>
                  <a:pt x="9926615" y="8728337"/>
                </a:cubicBezTo>
                <a:cubicBezTo>
                  <a:pt x="10031866" y="8741494"/>
                  <a:pt x="10091070" y="8754650"/>
                  <a:pt x="10104226" y="8767804"/>
                </a:cubicBezTo>
                <a:lnTo>
                  <a:pt x="9966085" y="8767804"/>
                </a:lnTo>
                <a:lnTo>
                  <a:pt x="9946348" y="8748071"/>
                </a:lnTo>
                <a:cubicBezTo>
                  <a:pt x="9906878" y="8734914"/>
                  <a:pt x="9880568" y="8728337"/>
                  <a:pt x="9867411" y="8728337"/>
                </a:cubicBezTo>
                <a:close/>
                <a:moveTo>
                  <a:pt x="9571387" y="8669130"/>
                </a:moveTo>
                <a:cubicBezTo>
                  <a:pt x="9571387" y="8669130"/>
                  <a:pt x="9577966" y="8675710"/>
                  <a:pt x="9591122" y="8688867"/>
                </a:cubicBezTo>
                <a:cubicBezTo>
                  <a:pt x="9591122" y="8702021"/>
                  <a:pt x="9584544" y="8708600"/>
                  <a:pt x="9571387" y="8708600"/>
                </a:cubicBezTo>
                <a:cubicBezTo>
                  <a:pt x="9571387" y="8708600"/>
                  <a:pt x="9571387" y="8702021"/>
                  <a:pt x="9571387" y="8688867"/>
                </a:cubicBezTo>
                <a:cubicBezTo>
                  <a:pt x="9558232" y="8688867"/>
                  <a:pt x="9554941" y="8685578"/>
                  <a:pt x="9561521" y="8678998"/>
                </a:cubicBezTo>
                <a:cubicBezTo>
                  <a:pt x="9568098" y="8672419"/>
                  <a:pt x="9571387" y="8669130"/>
                  <a:pt x="9571387" y="8669130"/>
                </a:cubicBezTo>
                <a:close/>
                <a:moveTo>
                  <a:pt x="9906878" y="8629663"/>
                </a:moveTo>
                <a:cubicBezTo>
                  <a:pt x="9906878" y="8642817"/>
                  <a:pt x="9910170" y="8649397"/>
                  <a:pt x="9916747" y="8649397"/>
                </a:cubicBezTo>
                <a:cubicBezTo>
                  <a:pt x="9923324" y="8649397"/>
                  <a:pt x="9926615" y="8649397"/>
                  <a:pt x="9926615" y="8649397"/>
                </a:cubicBezTo>
                <a:cubicBezTo>
                  <a:pt x="9939771" y="8649397"/>
                  <a:pt x="9939771" y="8642817"/>
                  <a:pt x="9926615" y="8629663"/>
                </a:cubicBezTo>
                <a:close/>
                <a:moveTo>
                  <a:pt x="9620724" y="8629663"/>
                </a:moveTo>
                <a:cubicBezTo>
                  <a:pt x="9640458" y="8629663"/>
                  <a:pt x="9650326" y="8636240"/>
                  <a:pt x="9650326" y="8649397"/>
                </a:cubicBezTo>
                <a:lnTo>
                  <a:pt x="9630593" y="8649397"/>
                </a:lnTo>
                <a:lnTo>
                  <a:pt x="9610856" y="8649397"/>
                </a:lnTo>
                <a:cubicBezTo>
                  <a:pt x="9624013" y="8662553"/>
                  <a:pt x="9624013" y="8669130"/>
                  <a:pt x="9610856" y="8669130"/>
                </a:cubicBezTo>
                <a:lnTo>
                  <a:pt x="9591122" y="8669130"/>
                </a:lnTo>
                <a:cubicBezTo>
                  <a:pt x="9577966" y="8655976"/>
                  <a:pt x="9574677" y="8646108"/>
                  <a:pt x="9581254" y="8639528"/>
                </a:cubicBezTo>
                <a:cubicBezTo>
                  <a:pt x="9587834" y="8632951"/>
                  <a:pt x="9600991" y="8629663"/>
                  <a:pt x="9620724" y="8629663"/>
                </a:cubicBezTo>
                <a:close/>
                <a:moveTo>
                  <a:pt x="9452978" y="8590193"/>
                </a:moveTo>
                <a:lnTo>
                  <a:pt x="9472712" y="8590193"/>
                </a:lnTo>
                <a:cubicBezTo>
                  <a:pt x="9499028" y="8603347"/>
                  <a:pt x="9518762" y="8616506"/>
                  <a:pt x="9531919" y="8629663"/>
                </a:cubicBezTo>
                <a:lnTo>
                  <a:pt x="9551652" y="8669130"/>
                </a:lnTo>
                <a:cubicBezTo>
                  <a:pt x="9538496" y="8655976"/>
                  <a:pt x="9531919" y="8655976"/>
                  <a:pt x="9531919" y="8669130"/>
                </a:cubicBezTo>
                <a:lnTo>
                  <a:pt x="9512182" y="8669130"/>
                </a:lnTo>
                <a:cubicBezTo>
                  <a:pt x="9512182" y="8669130"/>
                  <a:pt x="9499028" y="8662553"/>
                  <a:pt x="9472712" y="8649397"/>
                </a:cubicBezTo>
                <a:lnTo>
                  <a:pt x="9452978" y="8629663"/>
                </a:lnTo>
                <a:cubicBezTo>
                  <a:pt x="9466135" y="8629663"/>
                  <a:pt x="9472712" y="8629663"/>
                  <a:pt x="9472712" y="8629663"/>
                </a:cubicBezTo>
                <a:lnTo>
                  <a:pt x="9452978" y="8609926"/>
                </a:lnTo>
                <a:cubicBezTo>
                  <a:pt x="9452978" y="8609926"/>
                  <a:pt x="9452978" y="8616506"/>
                  <a:pt x="9452978" y="8629663"/>
                </a:cubicBezTo>
                <a:lnTo>
                  <a:pt x="9433245" y="8609926"/>
                </a:lnTo>
                <a:cubicBezTo>
                  <a:pt x="9446400" y="8609926"/>
                  <a:pt x="9452978" y="8603347"/>
                  <a:pt x="9452978" y="8590193"/>
                </a:cubicBezTo>
                <a:close/>
                <a:moveTo>
                  <a:pt x="9354304" y="8550722"/>
                </a:moveTo>
                <a:cubicBezTo>
                  <a:pt x="9367461" y="8563879"/>
                  <a:pt x="9374038" y="8570456"/>
                  <a:pt x="9374038" y="8570456"/>
                </a:cubicBezTo>
                <a:cubicBezTo>
                  <a:pt x="9374038" y="8583613"/>
                  <a:pt x="9364172" y="8590193"/>
                  <a:pt x="9344436" y="8590193"/>
                </a:cubicBezTo>
                <a:cubicBezTo>
                  <a:pt x="9324702" y="8590193"/>
                  <a:pt x="9311546" y="8583613"/>
                  <a:pt x="9304969" y="8570456"/>
                </a:cubicBezTo>
                <a:cubicBezTo>
                  <a:pt x="9298389" y="8557302"/>
                  <a:pt x="9301678" y="8554011"/>
                  <a:pt x="9314835" y="8560591"/>
                </a:cubicBezTo>
                <a:cubicBezTo>
                  <a:pt x="9327992" y="8567168"/>
                  <a:pt x="9331282" y="8567168"/>
                  <a:pt x="9324702" y="8560591"/>
                </a:cubicBezTo>
                <a:cubicBezTo>
                  <a:pt x="9318124" y="8554011"/>
                  <a:pt x="9327992" y="8550722"/>
                  <a:pt x="9354304" y="8550722"/>
                </a:cubicBezTo>
                <a:close/>
                <a:moveTo>
                  <a:pt x="9216160" y="8491519"/>
                </a:moveTo>
                <a:cubicBezTo>
                  <a:pt x="9242474" y="8491519"/>
                  <a:pt x="9268787" y="8498096"/>
                  <a:pt x="9295100" y="8511252"/>
                </a:cubicBezTo>
                <a:lnTo>
                  <a:pt x="9295100" y="8530986"/>
                </a:lnTo>
                <a:cubicBezTo>
                  <a:pt x="9281944" y="8544143"/>
                  <a:pt x="9275367" y="8550722"/>
                  <a:pt x="9275367" y="8550722"/>
                </a:cubicBezTo>
                <a:lnTo>
                  <a:pt x="9255630" y="8570456"/>
                </a:lnTo>
                <a:lnTo>
                  <a:pt x="9216160" y="8570456"/>
                </a:lnTo>
                <a:lnTo>
                  <a:pt x="9255630" y="8550722"/>
                </a:lnTo>
                <a:cubicBezTo>
                  <a:pt x="9281944" y="8537566"/>
                  <a:pt x="9281944" y="8530986"/>
                  <a:pt x="9255630" y="8530986"/>
                </a:cubicBezTo>
                <a:cubicBezTo>
                  <a:pt x="9255630" y="8517832"/>
                  <a:pt x="9249051" y="8511252"/>
                  <a:pt x="9235897" y="8511252"/>
                </a:cubicBezTo>
                <a:cubicBezTo>
                  <a:pt x="9222740" y="8511252"/>
                  <a:pt x="9216160" y="8504673"/>
                  <a:pt x="9216160" y="8491519"/>
                </a:cubicBezTo>
                <a:close/>
                <a:moveTo>
                  <a:pt x="9255630" y="8412578"/>
                </a:moveTo>
                <a:lnTo>
                  <a:pt x="9295100" y="8412578"/>
                </a:lnTo>
                <a:cubicBezTo>
                  <a:pt x="9321414" y="8425735"/>
                  <a:pt x="9341149" y="8438892"/>
                  <a:pt x="9354304" y="8452048"/>
                </a:cubicBezTo>
                <a:lnTo>
                  <a:pt x="9334571" y="8471782"/>
                </a:lnTo>
                <a:lnTo>
                  <a:pt x="9314835" y="8452048"/>
                </a:lnTo>
                <a:lnTo>
                  <a:pt x="9295100" y="8432312"/>
                </a:lnTo>
                <a:close/>
                <a:moveTo>
                  <a:pt x="8979342" y="8392845"/>
                </a:moveTo>
                <a:lnTo>
                  <a:pt x="9018812" y="8392845"/>
                </a:lnTo>
                <a:cubicBezTo>
                  <a:pt x="9031969" y="8405999"/>
                  <a:pt x="9028680" y="8412578"/>
                  <a:pt x="9008944" y="8412578"/>
                </a:cubicBezTo>
                <a:cubicBezTo>
                  <a:pt x="8989210" y="8412578"/>
                  <a:pt x="8979342" y="8405999"/>
                  <a:pt x="8979342" y="8392845"/>
                </a:cubicBezTo>
                <a:close/>
                <a:moveTo>
                  <a:pt x="8712922" y="8392845"/>
                </a:moveTo>
                <a:cubicBezTo>
                  <a:pt x="8719501" y="8392845"/>
                  <a:pt x="8722790" y="8399422"/>
                  <a:pt x="8722790" y="8412578"/>
                </a:cubicBezTo>
                <a:lnTo>
                  <a:pt x="8703056" y="8412578"/>
                </a:lnTo>
                <a:cubicBezTo>
                  <a:pt x="8703056" y="8399422"/>
                  <a:pt x="8706345" y="8392845"/>
                  <a:pt x="8712922" y="8392845"/>
                </a:cubicBezTo>
                <a:close/>
                <a:moveTo>
                  <a:pt x="9154490" y="8378044"/>
                </a:moveTo>
                <a:cubicBezTo>
                  <a:pt x="9156134" y="8378044"/>
                  <a:pt x="9156956" y="8379688"/>
                  <a:pt x="9156956" y="8382976"/>
                </a:cubicBezTo>
                <a:cubicBezTo>
                  <a:pt x="9156956" y="8389556"/>
                  <a:pt x="9156956" y="8392845"/>
                  <a:pt x="9156956" y="8392845"/>
                </a:cubicBezTo>
                <a:lnTo>
                  <a:pt x="9156956" y="8412578"/>
                </a:lnTo>
                <a:cubicBezTo>
                  <a:pt x="9143800" y="8412578"/>
                  <a:pt x="9137222" y="8405999"/>
                  <a:pt x="9137222" y="8392845"/>
                </a:cubicBezTo>
                <a:cubicBezTo>
                  <a:pt x="9137222" y="8392845"/>
                  <a:pt x="9140511" y="8389556"/>
                  <a:pt x="9147088" y="8382976"/>
                </a:cubicBezTo>
                <a:cubicBezTo>
                  <a:pt x="9150379" y="8379688"/>
                  <a:pt x="9152846" y="8378044"/>
                  <a:pt x="9154490" y="8378044"/>
                </a:cubicBezTo>
                <a:close/>
                <a:moveTo>
                  <a:pt x="9097752" y="8353374"/>
                </a:moveTo>
                <a:lnTo>
                  <a:pt x="9117486" y="8373108"/>
                </a:lnTo>
                <a:cubicBezTo>
                  <a:pt x="9117486" y="8386265"/>
                  <a:pt x="9107618" y="8392845"/>
                  <a:pt x="9087884" y="8392845"/>
                </a:cubicBezTo>
                <a:cubicBezTo>
                  <a:pt x="9068150" y="8392845"/>
                  <a:pt x="9058283" y="8386265"/>
                  <a:pt x="9058283" y="8373108"/>
                </a:cubicBezTo>
                <a:close/>
                <a:moveTo>
                  <a:pt x="8387297" y="8353374"/>
                </a:moveTo>
                <a:cubicBezTo>
                  <a:pt x="8387297" y="8353374"/>
                  <a:pt x="8393878" y="8353374"/>
                  <a:pt x="8407035" y="8353374"/>
                </a:cubicBezTo>
                <a:lnTo>
                  <a:pt x="8407035" y="8373108"/>
                </a:lnTo>
                <a:cubicBezTo>
                  <a:pt x="8407035" y="8373108"/>
                  <a:pt x="8400454" y="8366531"/>
                  <a:pt x="8387297" y="8353374"/>
                </a:cubicBezTo>
                <a:close/>
                <a:moveTo>
                  <a:pt x="8703056" y="8333638"/>
                </a:moveTo>
                <a:cubicBezTo>
                  <a:pt x="8716213" y="8333638"/>
                  <a:pt x="8729370" y="8340218"/>
                  <a:pt x="8742524" y="8353374"/>
                </a:cubicBezTo>
                <a:cubicBezTo>
                  <a:pt x="8755680" y="8353374"/>
                  <a:pt x="8768840" y="8353374"/>
                  <a:pt x="8781994" y="8353374"/>
                </a:cubicBezTo>
                <a:cubicBezTo>
                  <a:pt x="8795152" y="8353374"/>
                  <a:pt x="8821464" y="8366531"/>
                  <a:pt x="8860934" y="8392845"/>
                </a:cubicBezTo>
                <a:lnTo>
                  <a:pt x="8939872" y="8432312"/>
                </a:lnTo>
                <a:lnTo>
                  <a:pt x="8959608" y="8432312"/>
                </a:lnTo>
                <a:cubicBezTo>
                  <a:pt x="8972765" y="8445469"/>
                  <a:pt x="8985922" y="8452048"/>
                  <a:pt x="8999078" y="8452048"/>
                </a:cubicBezTo>
                <a:lnTo>
                  <a:pt x="9097752" y="8471782"/>
                </a:lnTo>
                <a:lnTo>
                  <a:pt x="9156956" y="8511252"/>
                </a:lnTo>
                <a:lnTo>
                  <a:pt x="9196426" y="8530986"/>
                </a:lnTo>
                <a:cubicBezTo>
                  <a:pt x="9196426" y="8530986"/>
                  <a:pt x="9183270" y="8530986"/>
                  <a:pt x="9156956" y="8530986"/>
                </a:cubicBezTo>
                <a:cubicBezTo>
                  <a:pt x="9143800" y="8530986"/>
                  <a:pt x="9133934" y="8527698"/>
                  <a:pt x="9127354" y="8521121"/>
                </a:cubicBezTo>
                <a:cubicBezTo>
                  <a:pt x="9120775" y="8514541"/>
                  <a:pt x="9110906" y="8511252"/>
                  <a:pt x="9097752" y="8511252"/>
                </a:cubicBezTo>
                <a:cubicBezTo>
                  <a:pt x="9084597" y="8511252"/>
                  <a:pt x="9068150" y="8504673"/>
                  <a:pt x="9048415" y="8491519"/>
                </a:cubicBezTo>
                <a:cubicBezTo>
                  <a:pt x="9028680" y="8478362"/>
                  <a:pt x="9005655" y="8471782"/>
                  <a:pt x="8979342" y="8471782"/>
                </a:cubicBezTo>
                <a:lnTo>
                  <a:pt x="8959608" y="8471782"/>
                </a:lnTo>
                <a:lnTo>
                  <a:pt x="8860934" y="8432312"/>
                </a:lnTo>
                <a:lnTo>
                  <a:pt x="8841198" y="8432312"/>
                </a:lnTo>
                <a:cubicBezTo>
                  <a:pt x="8854354" y="8419158"/>
                  <a:pt x="8860934" y="8412578"/>
                  <a:pt x="8860934" y="8412578"/>
                </a:cubicBezTo>
                <a:cubicBezTo>
                  <a:pt x="8860934" y="8412578"/>
                  <a:pt x="8854354" y="8412578"/>
                  <a:pt x="8841198" y="8412578"/>
                </a:cubicBezTo>
                <a:lnTo>
                  <a:pt x="8801730" y="8392845"/>
                </a:lnTo>
                <a:cubicBezTo>
                  <a:pt x="8801730" y="8392845"/>
                  <a:pt x="8795152" y="8392845"/>
                  <a:pt x="8781994" y="8392845"/>
                </a:cubicBezTo>
                <a:cubicBezTo>
                  <a:pt x="8729370" y="8392845"/>
                  <a:pt x="8696477" y="8379688"/>
                  <a:pt x="8683320" y="8353374"/>
                </a:cubicBezTo>
                <a:close/>
                <a:moveTo>
                  <a:pt x="8584646" y="8313904"/>
                </a:moveTo>
                <a:lnTo>
                  <a:pt x="8643850" y="8333638"/>
                </a:lnTo>
                <a:lnTo>
                  <a:pt x="8663587" y="8353374"/>
                </a:lnTo>
                <a:lnTo>
                  <a:pt x="8604382" y="8333638"/>
                </a:lnTo>
                <a:close/>
                <a:moveTo>
                  <a:pt x="8407035" y="8313904"/>
                </a:moveTo>
                <a:lnTo>
                  <a:pt x="8446504" y="8313904"/>
                </a:lnTo>
                <a:cubicBezTo>
                  <a:pt x="8459658" y="8313904"/>
                  <a:pt x="8472815" y="8320484"/>
                  <a:pt x="8485972" y="8333638"/>
                </a:cubicBezTo>
                <a:lnTo>
                  <a:pt x="8485972" y="8353374"/>
                </a:lnTo>
                <a:cubicBezTo>
                  <a:pt x="8472815" y="8340218"/>
                  <a:pt x="8459658" y="8333638"/>
                  <a:pt x="8446504" y="8333638"/>
                </a:cubicBezTo>
                <a:close/>
                <a:moveTo>
                  <a:pt x="8266423" y="8281836"/>
                </a:moveTo>
                <a:cubicBezTo>
                  <a:pt x="8271357" y="8280189"/>
                  <a:pt x="8275467" y="8281014"/>
                  <a:pt x="8278755" y="8284302"/>
                </a:cubicBezTo>
                <a:cubicBezTo>
                  <a:pt x="8285335" y="8290882"/>
                  <a:pt x="8282044" y="8294171"/>
                  <a:pt x="8268891" y="8294171"/>
                </a:cubicBezTo>
                <a:lnTo>
                  <a:pt x="8249153" y="8294171"/>
                </a:lnTo>
                <a:cubicBezTo>
                  <a:pt x="8255734" y="8287591"/>
                  <a:pt x="8261489" y="8283480"/>
                  <a:pt x="8266423" y="8281836"/>
                </a:cubicBezTo>
                <a:close/>
                <a:moveTo>
                  <a:pt x="8160347" y="8274434"/>
                </a:moveTo>
                <a:lnTo>
                  <a:pt x="8177615" y="8274434"/>
                </a:lnTo>
                <a:cubicBezTo>
                  <a:pt x="8185839" y="8274434"/>
                  <a:pt x="8189949" y="8274434"/>
                  <a:pt x="8189949" y="8274434"/>
                </a:cubicBezTo>
                <a:lnTo>
                  <a:pt x="8189949" y="8294171"/>
                </a:lnTo>
                <a:close/>
                <a:moveTo>
                  <a:pt x="8880668" y="8254700"/>
                </a:moveTo>
                <a:cubicBezTo>
                  <a:pt x="8893825" y="8254700"/>
                  <a:pt x="8906984" y="8261277"/>
                  <a:pt x="8920139" y="8274434"/>
                </a:cubicBezTo>
                <a:lnTo>
                  <a:pt x="8920139" y="8294171"/>
                </a:lnTo>
                <a:cubicBezTo>
                  <a:pt x="8920139" y="8294171"/>
                  <a:pt x="8906984" y="8287591"/>
                  <a:pt x="8880668" y="8274434"/>
                </a:cubicBezTo>
                <a:close/>
                <a:moveTo>
                  <a:pt x="8367564" y="8254700"/>
                </a:moveTo>
                <a:cubicBezTo>
                  <a:pt x="8367564" y="8254700"/>
                  <a:pt x="8374141" y="8254700"/>
                  <a:pt x="8387297" y="8254700"/>
                </a:cubicBezTo>
                <a:lnTo>
                  <a:pt x="8387297" y="8274434"/>
                </a:lnTo>
                <a:close/>
                <a:moveTo>
                  <a:pt x="8101144" y="8244832"/>
                </a:moveTo>
                <a:cubicBezTo>
                  <a:pt x="8107721" y="8244832"/>
                  <a:pt x="8117589" y="8248123"/>
                  <a:pt x="8130746" y="8254700"/>
                </a:cubicBezTo>
                <a:lnTo>
                  <a:pt x="8160347" y="8274434"/>
                </a:lnTo>
                <a:lnTo>
                  <a:pt x="8140615" y="8274434"/>
                </a:lnTo>
                <a:cubicBezTo>
                  <a:pt x="8107721" y="8274434"/>
                  <a:pt x="8091275" y="8267857"/>
                  <a:pt x="8091275" y="8254700"/>
                </a:cubicBezTo>
                <a:cubicBezTo>
                  <a:pt x="8091275" y="8248123"/>
                  <a:pt x="8094564" y="8244832"/>
                  <a:pt x="8101144" y="8244832"/>
                </a:cubicBezTo>
                <a:close/>
                <a:moveTo>
                  <a:pt x="8900404" y="8215230"/>
                </a:moveTo>
                <a:cubicBezTo>
                  <a:pt x="8913558" y="8215230"/>
                  <a:pt x="8920139" y="8221810"/>
                  <a:pt x="8920139" y="8234964"/>
                </a:cubicBezTo>
                <a:cubicBezTo>
                  <a:pt x="8920139" y="8234964"/>
                  <a:pt x="8913558" y="8234964"/>
                  <a:pt x="8900404" y="8234964"/>
                </a:cubicBezTo>
                <a:close/>
                <a:moveTo>
                  <a:pt x="8574778" y="8215230"/>
                </a:moveTo>
                <a:cubicBezTo>
                  <a:pt x="8581357" y="8215230"/>
                  <a:pt x="8584646" y="8215230"/>
                  <a:pt x="8584646" y="8215230"/>
                </a:cubicBezTo>
                <a:cubicBezTo>
                  <a:pt x="8584646" y="8215230"/>
                  <a:pt x="8584646" y="8221810"/>
                  <a:pt x="8584646" y="8234964"/>
                </a:cubicBezTo>
                <a:cubicBezTo>
                  <a:pt x="8584646" y="8234964"/>
                  <a:pt x="8578069" y="8234964"/>
                  <a:pt x="8564912" y="8234964"/>
                </a:cubicBezTo>
                <a:cubicBezTo>
                  <a:pt x="8564912" y="8221810"/>
                  <a:pt x="8568201" y="8215230"/>
                  <a:pt x="8574778" y="8215230"/>
                </a:cubicBezTo>
                <a:close/>
                <a:moveTo>
                  <a:pt x="8448971" y="8185628"/>
                </a:moveTo>
                <a:cubicBezTo>
                  <a:pt x="8453903" y="8185628"/>
                  <a:pt x="8459658" y="8188917"/>
                  <a:pt x="8466238" y="8195497"/>
                </a:cubicBezTo>
                <a:lnTo>
                  <a:pt x="8485972" y="8215230"/>
                </a:lnTo>
                <a:lnTo>
                  <a:pt x="8505708" y="8234964"/>
                </a:lnTo>
                <a:cubicBezTo>
                  <a:pt x="8492551" y="8234964"/>
                  <a:pt x="8476104" y="8231675"/>
                  <a:pt x="8456370" y="8225098"/>
                </a:cubicBezTo>
                <a:cubicBezTo>
                  <a:pt x="8436636" y="8218519"/>
                  <a:pt x="8430056" y="8208651"/>
                  <a:pt x="8436636" y="8195497"/>
                </a:cubicBezTo>
                <a:cubicBezTo>
                  <a:pt x="8439925" y="8188917"/>
                  <a:pt x="8444035" y="8185628"/>
                  <a:pt x="8448971" y="8185628"/>
                </a:cubicBezTo>
                <a:close/>
                <a:moveTo>
                  <a:pt x="8387297" y="8175760"/>
                </a:moveTo>
                <a:cubicBezTo>
                  <a:pt x="8400454" y="8175760"/>
                  <a:pt x="8407035" y="8182340"/>
                  <a:pt x="8407035" y="8195497"/>
                </a:cubicBezTo>
                <a:cubicBezTo>
                  <a:pt x="8407035" y="8195497"/>
                  <a:pt x="8400454" y="8195497"/>
                  <a:pt x="8387297" y="8195497"/>
                </a:cubicBezTo>
                <a:cubicBezTo>
                  <a:pt x="8374141" y="8195497"/>
                  <a:pt x="8367564" y="8195497"/>
                  <a:pt x="8367564" y="8195497"/>
                </a:cubicBezTo>
                <a:close/>
                <a:moveTo>
                  <a:pt x="7913661" y="8175760"/>
                </a:moveTo>
                <a:lnTo>
                  <a:pt x="7953131" y="8195497"/>
                </a:lnTo>
                <a:lnTo>
                  <a:pt x="7953131" y="8215230"/>
                </a:lnTo>
                <a:cubicBezTo>
                  <a:pt x="7939975" y="8202074"/>
                  <a:pt x="7920241" y="8195497"/>
                  <a:pt x="7893927" y="8195497"/>
                </a:cubicBezTo>
                <a:close/>
                <a:moveTo>
                  <a:pt x="8584646" y="8156026"/>
                </a:moveTo>
                <a:lnTo>
                  <a:pt x="8604382" y="8156026"/>
                </a:lnTo>
                <a:lnTo>
                  <a:pt x="8604382" y="8175760"/>
                </a:lnTo>
                <a:cubicBezTo>
                  <a:pt x="8591225" y="8175760"/>
                  <a:pt x="8584646" y="8169183"/>
                  <a:pt x="8584646" y="8156026"/>
                </a:cubicBezTo>
                <a:close/>
                <a:moveTo>
                  <a:pt x="8111009" y="8156026"/>
                </a:moveTo>
                <a:cubicBezTo>
                  <a:pt x="8111009" y="8156026"/>
                  <a:pt x="8117589" y="8156026"/>
                  <a:pt x="8130746" y="8156026"/>
                </a:cubicBezTo>
                <a:cubicBezTo>
                  <a:pt x="8143903" y="8156026"/>
                  <a:pt x="8150479" y="8159315"/>
                  <a:pt x="8150479" y="8165892"/>
                </a:cubicBezTo>
                <a:cubicBezTo>
                  <a:pt x="8150479" y="8172472"/>
                  <a:pt x="8143903" y="8175760"/>
                  <a:pt x="8130746" y="8175760"/>
                </a:cubicBezTo>
                <a:close/>
                <a:moveTo>
                  <a:pt x="8700587" y="8148625"/>
                </a:moveTo>
                <a:cubicBezTo>
                  <a:pt x="8712100" y="8150271"/>
                  <a:pt x="8729367" y="8156026"/>
                  <a:pt x="8752392" y="8165892"/>
                </a:cubicBezTo>
                <a:cubicBezTo>
                  <a:pt x="8798442" y="8185628"/>
                  <a:pt x="8828044" y="8195497"/>
                  <a:pt x="8841198" y="8195497"/>
                </a:cubicBezTo>
                <a:lnTo>
                  <a:pt x="8781994" y="8195497"/>
                </a:lnTo>
                <a:cubicBezTo>
                  <a:pt x="8781994" y="8195497"/>
                  <a:pt x="8772128" y="8192208"/>
                  <a:pt x="8752392" y="8185628"/>
                </a:cubicBezTo>
                <a:cubicBezTo>
                  <a:pt x="8732658" y="8179049"/>
                  <a:pt x="8722790" y="8175760"/>
                  <a:pt x="8722790" y="8175760"/>
                </a:cubicBezTo>
                <a:lnTo>
                  <a:pt x="8683320" y="8156026"/>
                </a:lnTo>
                <a:cubicBezTo>
                  <a:pt x="8683320" y="8149447"/>
                  <a:pt x="8689077" y="8146980"/>
                  <a:pt x="8700587" y="8148625"/>
                </a:cubicBezTo>
                <a:close/>
                <a:moveTo>
                  <a:pt x="8273823" y="8123955"/>
                </a:moveTo>
                <a:cubicBezTo>
                  <a:pt x="8277112" y="8122311"/>
                  <a:pt x="8282048" y="8123136"/>
                  <a:pt x="8288623" y="8126424"/>
                </a:cubicBezTo>
                <a:cubicBezTo>
                  <a:pt x="8301781" y="8133001"/>
                  <a:pt x="8314937" y="8136290"/>
                  <a:pt x="8328094" y="8136290"/>
                </a:cubicBezTo>
                <a:cubicBezTo>
                  <a:pt x="8341251" y="8136290"/>
                  <a:pt x="8341251" y="8142870"/>
                  <a:pt x="8328094" y="8156026"/>
                </a:cubicBezTo>
                <a:cubicBezTo>
                  <a:pt x="8341251" y="8156026"/>
                  <a:pt x="8347827" y="8162603"/>
                  <a:pt x="8347827" y="8175760"/>
                </a:cubicBezTo>
                <a:cubicBezTo>
                  <a:pt x="8321514" y="8175760"/>
                  <a:pt x="8301781" y="8175760"/>
                  <a:pt x="8288623" y="8175760"/>
                </a:cubicBezTo>
                <a:lnTo>
                  <a:pt x="8268891" y="8136290"/>
                </a:lnTo>
                <a:cubicBezTo>
                  <a:pt x="8268891" y="8129713"/>
                  <a:pt x="8270534" y="8125602"/>
                  <a:pt x="8273823" y="8123955"/>
                </a:cubicBezTo>
                <a:close/>
                <a:moveTo>
                  <a:pt x="8525443" y="8116556"/>
                </a:moveTo>
                <a:cubicBezTo>
                  <a:pt x="8551755" y="8129713"/>
                  <a:pt x="8564912" y="8136290"/>
                  <a:pt x="8564912" y="8136290"/>
                </a:cubicBezTo>
                <a:lnTo>
                  <a:pt x="8545176" y="8136290"/>
                </a:lnTo>
                <a:lnTo>
                  <a:pt x="8525443" y="8136290"/>
                </a:lnTo>
                <a:close/>
                <a:moveTo>
                  <a:pt x="8032072" y="8116556"/>
                </a:moveTo>
                <a:cubicBezTo>
                  <a:pt x="8032072" y="8116556"/>
                  <a:pt x="8035361" y="8119845"/>
                  <a:pt x="8041940" y="8126424"/>
                </a:cubicBezTo>
                <a:cubicBezTo>
                  <a:pt x="8048517" y="8133001"/>
                  <a:pt x="8051805" y="8136290"/>
                  <a:pt x="8051805" y="8136290"/>
                </a:cubicBezTo>
                <a:cubicBezTo>
                  <a:pt x="8051805" y="8149447"/>
                  <a:pt x="8051805" y="8156026"/>
                  <a:pt x="8051805" y="8156026"/>
                </a:cubicBezTo>
                <a:lnTo>
                  <a:pt x="8032072" y="8136290"/>
                </a:lnTo>
                <a:cubicBezTo>
                  <a:pt x="8032072" y="8123136"/>
                  <a:pt x="8032072" y="8116556"/>
                  <a:pt x="8032072" y="8116556"/>
                </a:cubicBezTo>
                <a:close/>
                <a:moveTo>
                  <a:pt x="7755783" y="8116556"/>
                </a:moveTo>
                <a:lnTo>
                  <a:pt x="7775520" y="8136290"/>
                </a:lnTo>
                <a:lnTo>
                  <a:pt x="7775520" y="8156026"/>
                </a:lnTo>
                <a:cubicBezTo>
                  <a:pt x="7775520" y="8142870"/>
                  <a:pt x="7768940" y="8136290"/>
                  <a:pt x="7755783" y="8136290"/>
                </a:cubicBezTo>
                <a:close/>
                <a:moveTo>
                  <a:pt x="7657109" y="8096822"/>
                </a:moveTo>
                <a:cubicBezTo>
                  <a:pt x="7657109" y="8096822"/>
                  <a:pt x="7663689" y="8103400"/>
                  <a:pt x="7676843" y="8116556"/>
                </a:cubicBezTo>
                <a:lnTo>
                  <a:pt x="7657109" y="8116556"/>
                </a:lnTo>
                <a:close/>
                <a:moveTo>
                  <a:pt x="7617642" y="8077086"/>
                </a:moveTo>
                <a:cubicBezTo>
                  <a:pt x="7617642" y="8077086"/>
                  <a:pt x="7624219" y="8077086"/>
                  <a:pt x="7637375" y="8077086"/>
                </a:cubicBezTo>
                <a:lnTo>
                  <a:pt x="7617642" y="8096822"/>
                </a:lnTo>
                <a:close/>
                <a:moveTo>
                  <a:pt x="8446504" y="8057352"/>
                </a:moveTo>
                <a:cubicBezTo>
                  <a:pt x="8446504" y="8057352"/>
                  <a:pt x="8479392" y="8067218"/>
                  <a:pt x="8545176" y="8086954"/>
                </a:cubicBezTo>
                <a:cubicBezTo>
                  <a:pt x="8610959" y="8106688"/>
                  <a:pt x="8650430" y="8123136"/>
                  <a:pt x="8663587" y="8136290"/>
                </a:cubicBezTo>
                <a:lnTo>
                  <a:pt x="8604382" y="8136290"/>
                </a:lnTo>
                <a:lnTo>
                  <a:pt x="8564912" y="8116556"/>
                </a:lnTo>
                <a:close/>
                <a:moveTo>
                  <a:pt x="8111009" y="8057352"/>
                </a:moveTo>
                <a:cubicBezTo>
                  <a:pt x="8111009" y="8057352"/>
                  <a:pt x="8120877" y="8060641"/>
                  <a:pt x="8140615" y="8067218"/>
                </a:cubicBezTo>
                <a:cubicBezTo>
                  <a:pt x="8160347" y="8073798"/>
                  <a:pt x="8170216" y="8077086"/>
                  <a:pt x="8170216" y="8077086"/>
                </a:cubicBezTo>
                <a:lnTo>
                  <a:pt x="8170216" y="8096822"/>
                </a:lnTo>
                <a:cubicBezTo>
                  <a:pt x="8157059" y="8096822"/>
                  <a:pt x="8143903" y="8090243"/>
                  <a:pt x="8130746" y="8077086"/>
                </a:cubicBezTo>
                <a:cubicBezTo>
                  <a:pt x="8130746" y="8077086"/>
                  <a:pt x="8127458" y="8073798"/>
                  <a:pt x="8120877" y="8067218"/>
                </a:cubicBezTo>
                <a:cubicBezTo>
                  <a:pt x="8114298" y="8060641"/>
                  <a:pt x="8111009" y="8057352"/>
                  <a:pt x="8111009" y="8057352"/>
                </a:cubicBezTo>
                <a:close/>
                <a:moveTo>
                  <a:pt x="7440027" y="8037616"/>
                </a:moveTo>
                <a:cubicBezTo>
                  <a:pt x="7453181" y="8037616"/>
                  <a:pt x="7459761" y="8040904"/>
                  <a:pt x="7459761" y="8047484"/>
                </a:cubicBezTo>
                <a:cubicBezTo>
                  <a:pt x="7459761" y="8054064"/>
                  <a:pt x="7459761" y="8057352"/>
                  <a:pt x="7459761" y="8057352"/>
                </a:cubicBezTo>
                <a:cubicBezTo>
                  <a:pt x="7446605" y="8057352"/>
                  <a:pt x="7440027" y="8057352"/>
                  <a:pt x="7440027" y="8057352"/>
                </a:cubicBezTo>
                <a:cubicBezTo>
                  <a:pt x="7440027" y="8057352"/>
                  <a:pt x="7440027" y="8050773"/>
                  <a:pt x="7440027" y="8037616"/>
                </a:cubicBezTo>
                <a:close/>
                <a:moveTo>
                  <a:pt x="7361087" y="8017882"/>
                </a:moveTo>
                <a:cubicBezTo>
                  <a:pt x="7361087" y="8017882"/>
                  <a:pt x="7364376" y="8017882"/>
                  <a:pt x="7370955" y="8017882"/>
                </a:cubicBezTo>
                <a:cubicBezTo>
                  <a:pt x="7377533" y="8017882"/>
                  <a:pt x="7380822" y="8024462"/>
                  <a:pt x="7380822" y="8037616"/>
                </a:cubicBezTo>
                <a:lnTo>
                  <a:pt x="7341353" y="8037616"/>
                </a:lnTo>
                <a:cubicBezTo>
                  <a:pt x="7328197" y="8024462"/>
                  <a:pt x="7334774" y="8017882"/>
                  <a:pt x="7361087" y="8017882"/>
                </a:cubicBezTo>
                <a:close/>
                <a:moveTo>
                  <a:pt x="8012335" y="7998148"/>
                </a:moveTo>
                <a:cubicBezTo>
                  <a:pt x="8025492" y="7998148"/>
                  <a:pt x="8032072" y="8004725"/>
                  <a:pt x="8032072" y="8017882"/>
                </a:cubicBezTo>
                <a:cubicBezTo>
                  <a:pt x="8032072" y="8031039"/>
                  <a:pt x="8028783" y="8037616"/>
                  <a:pt x="8022203" y="8037616"/>
                </a:cubicBezTo>
                <a:cubicBezTo>
                  <a:pt x="8015624" y="8037616"/>
                  <a:pt x="8012335" y="8031039"/>
                  <a:pt x="8012335" y="8017882"/>
                </a:cubicBezTo>
                <a:close/>
                <a:moveTo>
                  <a:pt x="7854457" y="7958678"/>
                </a:moveTo>
                <a:cubicBezTo>
                  <a:pt x="7920241" y="7958678"/>
                  <a:pt x="7953131" y="7978412"/>
                  <a:pt x="7953131" y="8017882"/>
                </a:cubicBezTo>
                <a:cubicBezTo>
                  <a:pt x="7939975" y="8017882"/>
                  <a:pt x="7913661" y="8011303"/>
                  <a:pt x="7874194" y="7998148"/>
                </a:cubicBezTo>
                <a:close/>
                <a:moveTo>
                  <a:pt x="7736049" y="7938942"/>
                </a:moveTo>
                <a:lnTo>
                  <a:pt x="7755783" y="7938942"/>
                </a:lnTo>
                <a:cubicBezTo>
                  <a:pt x="7768940" y="7938942"/>
                  <a:pt x="7775520" y="7945522"/>
                  <a:pt x="7775520" y="7958678"/>
                </a:cubicBezTo>
                <a:cubicBezTo>
                  <a:pt x="7749204" y="7958678"/>
                  <a:pt x="7736049" y="7958678"/>
                  <a:pt x="7736049" y="7958678"/>
                </a:cubicBezTo>
                <a:cubicBezTo>
                  <a:pt x="7749204" y="7958678"/>
                  <a:pt x="7749204" y="7952099"/>
                  <a:pt x="7736049" y="7938942"/>
                </a:cubicBezTo>
                <a:close/>
                <a:moveTo>
                  <a:pt x="7953131" y="7919208"/>
                </a:moveTo>
                <a:cubicBezTo>
                  <a:pt x="7953131" y="7919208"/>
                  <a:pt x="7972868" y="7925788"/>
                  <a:pt x="8012335" y="7938942"/>
                </a:cubicBezTo>
                <a:cubicBezTo>
                  <a:pt x="8051805" y="7952099"/>
                  <a:pt x="8071542" y="7958678"/>
                  <a:pt x="8071542" y="7958678"/>
                </a:cubicBezTo>
                <a:lnTo>
                  <a:pt x="8032072" y="7958678"/>
                </a:lnTo>
                <a:cubicBezTo>
                  <a:pt x="8032072" y="7945522"/>
                  <a:pt x="8025492" y="7945522"/>
                  <a:pt x="8012335" y="7958678"/>
                </a:cubicBezTo>
                <a:cubicBezTo>
                  <a:pt x="8012335" y="7958678"/>
                  <a:pt x="8005759" y="7958678"/>
                  <a:pt x="7992601" y="7958678"/>
                </a:cubicBezTo>
                <a:lnTo>
                  <a:pt x="7972868" y="7938942"/>
                </a:lnTo>
                <a:close/>
                <a:moveTo>
                  <a:pt x="8130746" y="7879738"/>
                </a:moveTo>
                <a:cubicBezTo>
                  <a:pt x="8143903" y="7879738"/>
                  <a:pt x="8150479" y="7886318"/>
                  <a:pt x="8150479" y="7899472"/>
                </a:cubicBezTo>
                <a:cubicBezTo>
                  <a:pt x="8150479" y="7912629"/>
                  <a:pt x="8143903" y="7919208"/>
                  <a:pt x="8130746" y="7919208"/>
                </a:cubicBezTo>
                <a:cubicBezTo>
                  <a:pt x="8117589" y="7919208"/>
                  <a:pt x="8111009" y="7912629"/>
                  <a:pt x="8111009" y="7899472"/>
                </a:cubicBezTo>
                <a:cubicBezTo>
                  <a:pt x="8111009" y="7899472"/>
                  <a:pt x="8114298" y="7896183"/>
                  <a:pt x="8120877" y="7889606"/>
                </a:cubicBezTo>
                <a:cubicBezTo>
                  <a:pt x="8127458" y="7883027"/>
                  <a:pt x="8130746" y="7879738"/>
                  <a:pt x="8130746" y="7879738"/>
                </a:cubicBezTo>
                <a:close/>
                <a:moveTo>
                  <a:pt x="7834723" y="7879738"/>
                </a:moveTo>
                <a:cubicBezTo>
                  <a:pt x="7834723" y="7879738"/>
                  <a:pt x="7841301" y="7879738"/>
                  <a:pt x="7854457" y="7879738"/>
                </a:cubicBezTo>
                <a:cubicBezTo>
                  <a:pt x="7867614" y="7879738"/>
                  <a:pt x="7880771" y="7886318"/>
                  <a:pt x="7893927" y="7899472"/>
                </a:cubicBezTo>
                <a:cubicBezTo>
                  <a:pt x="7880771" y="7899472"/>
                  <a:pt x="7867614" y="7899472"/>
                  <a:pt x="7854457" y="7899472"/>
                </a:cubicBezTo>
                <a:cubicBezTo>
                  <a:pt x="7841301" y="7886318"/>
                  <a:pt x="7834723" y="7879738"/>
                  <a:pt x="7834723" y="7879738"/>
                </a:cubicBezTo>
                <a:close/>
                <a:moveTo>
                  <a:pt x="6808513" y="7879738"/>
                </a:moveTo>
                <a:cubicBezTo>
                  <a:pt x="6821668" y="7879738"/>
                  <a:pt x="6834827" y="7886318"/>
                  <a:pt x="6847981" y="7899472"/>
                </a:cubicBezTo>
                <a:cubicBezTo>
                  <a:pt x="6834827" y="7912629"/>
                  <a:pt x="6828247" y="7919208"/>
                  <a:pt x="6828247" y="7919208"/>
                </a:cubicBezTo>
                <a:cubicBezTo>
                  <a:pt x="6815091" y="7919208"/>
                  <a:pt x="6808513" y="7912629"/>
                  <a:pt x="6808513" y="7899472"/>
                </a:cubicBezTo>
                <a:cubicBezTo>
                  <a:pt x="6808513" y="7899472"/>
                  <a:pt x="6808513" y="7892895"/>
                  <a:pt x="6808513" y="7879738"/>
                </a:cubicBezTo>
                <a:close/>
                <a:moveTo>
                  <a:pt x="7755783" y="7860004"/>
                </a:moveTo>
                <a:cubicBezTo>
                  <a:pt x="7768940" y="7860004"/>
                  <a:pt x="7782097" y="7866581"/>
                  <a:pt x="7795253" y="7879738"/>
                </a:cubicBezTo>
                <a:lnTo>
                  <a:pt x="7775520" y="7879738"/>
                </a:lnTo>
                <a:close/>
                <a:moveTo>
                  <a:pt x="7716316" y="7840268"/>
                </a:moveTo>
                <a:lnTo>
                  <a:pt x="7736049" y="7840268"/>
                </a:lnTo>
                <a:lnTo>
                  <a:pt x="7716316" y="7860004"/>
                </a:lnTo>
                <a:close/>
                <a:moveTo>
                  <a:pt x="7578169" y="7840268"/>
                </a:moveTo>
                <a:cubicBezTo>
                  <a:pt x="7604485" y="7840268"/>
                  <a:pt x="7624219" y="7840268"/>
                  <a:pt x="7637375" y="7840268"/>
                </a:cubicBezTo>
                <a:cubicBezTo>
                  <a:pt x="7637375" y="7840268"/>
                  <a:pt x="7640664" y="7843556"/>
                  <a:pt x="7647242" y="7850136"/>
                </a:cubicBezTo>
                <a:cubicBezTo>
                  <a:pt x="7653821" y="7856716"/>
                  <a:pt x="7660399" y="7863293"/>
                  <a:pt x="7666977" y="7869870"/>
                </a:cubicBezTo>
                <a:cubicBezTo>
                  <a:pt x="7673556" y="7876450"/>
                  <a:pt x="7676843" y="7879738"/>
                  <a:pt x="7676843" y="7879738"/>
                </a:cubicBezTo>
                <a:cubicBezTo>
                  <a:pt x="7676843" y="7879738"/>
                  <a:pt x="7683423" y="7879738"/>
                  <a:pt x="7696579" y="7879738"/>
                </a:cubicBezTo>
                <a:cubicBezTo>
                  <a:pt x="7709737" y="7879738"/>
                  <a:pt x="7709737" y="7892895"/>
                  <a:pt x="7696579" y="7919208"/>
                </a:cubicBezTo>
                <a:lnTo>
                  <a:pt x="7676843" y="7919208"/>
                </a:lnTo>
                <a:cubicBezTo>
                  <a:pt x="7676843" y="7919208"/>
                  <a:pt x="7657109" y="7912629"/>
                  <a:pt x="7617642" y="7899472"/>
                </a:cubicBezTo>
                <a:cubicBezTo>
                  <a:pt x="7525545" y="7860004"/>
                  <a:pt x="7512388" y="7840268"/>
                  <a:pt x="7578169" y="7840268"/>
                </a:cubicBezTo>
                <a:close/>
                <a:moveTo>
                  <a:pt x="7913661" y="7820534"/>
                </a:moveTo>
                <a:cubicBezTo>
                  <a:pt x="7926818" y="7820534"/>
                  <a:pt x="7939975" y="7827114"/>
                  <a:pt x="7953131" y="7840268"/>
                </a:cubicBezTo>
                <a:lnTo>
                  <a:pt x="7953131" y="7860004"/>
                </a:lnTo>
                <a:cubicBezTo>
                  <a:pt x="7953131" y="7860004"/>
                  <a:pt x="7946555" y="7853425"/>
                  <a:pt x="7933397" y="7840268"/>
                </a:cubicBezTo>
                <a:close/>
                <a:moveTo>
                  <a:pt x="7124270" y="7800798"/>
                </a:moveTo>
                <a:cubicBezTo>
                  <a:pt x="7124270" y="7800798"/>
                  <a:pt x="7130849" y="7800798"/>
                  <a:pt x="7144005" y="7800798"/>
                </a:cubicBezTo>
                <a:lnTo>
                  <a:pt x="7124270" y="7820534"/>
                </a:lnTo>
                <a:close/>
                <a:moveTo>
                  <a:pt x="7040396" y="7790932"/>
                </a:moveTo>
                <a:cubicBezTo>
                  <a:pt x="7043686" y="7790932"/>
                  <a:pt x="7045331" y="7794221"/>
                  <a:pt x="7045331" y="7800798"/>
                </a:cubicBezTo>
                <a:lnTo>
                  <a:pt x="7025595" y="7800798"/>
                </a:lnTo>
                <a:cubicBezTo>
                  <a:pt x="7032172" y="7794221"/>
                  <a:pt x="7037107" y="7790932"/>
                  <a:pt x="7040396" y="7790932"/>
                </a:cubicBezTo>
                <a:close/>
                <a:moveTo>
                  <a:pt x="7553503" y="7788466"/>
                </a:moveTo>
                <a:cubicBezTo>
                  <a:pt x="7556791" y="7790110"/>
                  <a:pt x="7558435" y="7794221"/>
                  <a:pt x="7558435" y="7800798"/>
                </a:cubicBezTo>
                <a:cubicBezTo>
                  <a:pt x="7571592" y="7827114"/>
                  <a:pt x="7565015" y="7833691"/>
                  <a:pt x="7538701" y="7820534"/>
                </a:cubicBezTo>
                <a:cubicBezTo>
                  <a:pt x="7525545" y="7820534"/>
                  <a:pt x="7512388" y="7813954"/>
                  <a:pt x="7499231" y="7800798"/>
                </a:cubicBezTo>
                <a:cubicBezTo>
                  <a:pt x="7512388" y="7800798"/>
                  <a:pt x="7525545" y="7797509"/>
                  <a:pt x="7538701" y="7790932"/>
                </a:cubicBezTo>
                <a:cubicBezTo>
                  <a:pt x="7545280" y="7787644"/>
                  <a:pt x="7550211" y="7786819"/>
                  <a:pt x="7553503" y="7788466"/>
                </a:cubicBezTo>
                <a:close/>
                <a:moveTo>
                  <a:pt x="7459761" y="7781064"/>
                </a:moveTo>
                <a:cubicBezTo>
                  <a:pt x="7472918" y="7781064"/>
                  <a:pt x="7482784" y="7781064"/>
                  <a:pt x="7489363" y="7781064"/>
                </a:cubicBezTo>
                <a:cubicBezTo>
                  <a:pt x="7495943" y="7781064"/>
                  <a:pt x="7499231" y="7787644"/>
                  <a:pt x="7499231" y="7800798"/>
                </a:cubicBezTo>
                <a:close/>
                <a:moveTo>
                  <a:pt x="7718783" y="7748996"/>
                </a:moveTo>
                <a:cubicBezTo>
                  <a:pt x="7723715" y="7750640"/>
                  <a:pt x="7729470" y="7754751"/>
                  <a:pt x="7736049" y="7761330"/>
                </a:cubicBezTo>
                <a:lnTo>
                  <a:pt x="7716316" y="7761330"/>
                </a:lnTo>
                <a:cubicBezTo>
                  <a:pt x="7703159" y="7761330"/>
                  <a:pt x="7699868" y="7758042"/>
                  <a:pt x="7706447" y="7751462"/>
                </a:cubicBezTo>
                <a:cubicBezTo>
                  <a:pt x="7709737" y="7748174"/>
                  <a:pt x="7713847" y="7747349"/>
                  <a:pt x="7718783" y="7748996"/>
                </a:cubicBezTo>
                <a:close/>
                <a:moveTo>
                  <a:pt x="7538701" y="7721860"/>
                </a:moveTo>
                <a:lnTo>
                  <a:pt x="7597905" y="7741594"/>
                </a:lnTo>
                <a:lnTo>
                  <a:pt x="7558435" y="7761330"/>
                </a:lnTo>
                <a:close/>
                <a:moveTo>
                  <a:pt x="7242679" y="7702124"/>
                </a:moveTo>
                <a:lnTo>
                  <a:pt x="7321617" y="7702124"/>
                </a:lnTo>
                <a:cubicBezTo>
                  <a:pt x="7361087" y="7728437"/>
                  <a:pt x="7384109" y="7738305"/>
                  <a:pt x="7390690" y="7731728"/>
                </a:cubicBezTo>
                <a:cubicBezTo>
                  <a:pt x="7397269" y="7725149"/>
                  <a:pt x="7407136" y="7728437"/>
                  <a:pt x="7420291" y="7741594"/>
                </a:cubicBezTo>
                <a:cubicBezTo>
                  <a:pt x="7420291" y="7781064"/>
                  <a:pt x="7413714" y="7800798"/>
                  <a:pt x="7400557" y="7800798"/>
                </a:cubicBezTo>
                <a:cubicBezTo>
                  <a:pt x="7387401" y="7800798"/>
                  <a:pt x="7367667" y="7794221"/>
                  <a:pt x="7341353" y="7781064"/>
                </a:cubicBezTo>
                <a:cubicBezTo>
                  <a:pt x="7328197" y="7781064"/>
                  <a:pt x="7318329" y="7777776"/>
                  <a:pt x="7311749" y="7771196"/>
                </a:cubicBezTo>
                <a:cubicBezTo>
                  <a:pt x="7305172" y="7764619"/>
                  <a:pt x="7301883" y="7761330"/>
                  <a:pt x="7301883" y="7761330"/>
                </a:cubicBezTo>
                <a:cubicBezTo>
                  <a:pt x="7301883" y="7761330"/>
                  <a:pt x="7295303" y="7761330"/>
                  <a:pt x="7282147" y="7761330"/>
                </a:cubicBezTo>
                <a:lnTo>
                  <a:pt x="7242679" y="7741594"/>
                </a:lnTo>
                <a:lnTo>
                  <a:pt x="7222943" y="7721860"/>
                </a:lnTo>
                <a:cubicBezTo>
                  <a:pt x="7236100" y="7721860"/>
                  <a:pt x="7242679" y="7715280"/>
                  <a:pt x="7242679" y="7702124"/>
                </a:cubicBezTo>
                <a:close/>
                <a:moveTo>
                  <a:pt x="7499231" y="7682390"/>
                </a:moveTo>
                <a:cubicBezTo>
                  <a:pt x="7499231" y="7682390"/>
                  <a:pt x="7505811" y="7682390"/>
                  <a:pt x="7518966" y="7682390"/>
                </a:cubicBezTo>
                <a:lnTo>
                  <a:pt x="7518966" y="7702124"/>
                </a:lnTo>
                <a:cubicBezTo>
                  <a:pt x="7505811" y="7702124"/>
                  <a:pt x="7499231" y="7695547"/>
                  <a:pt x="7499231" y="7682390"/>
                </a:cubicBezTo>
                <a:close/>
                <a:moveTo>
                  <a:pt x="7163739" y="7662656"/>
                </a:moveTo>
                <a:lnTo>
                  <a:pt x="7183473" y="7682390"/>
                </a:lnTo>
                <a:lnTo>
                  <a:pt x="7183473" y="7702124"/>
                </a:lnTo>
                <a:cubicBezTo>
                  <a:pt x="7196629" y="7702124"/>
                  <a:pt x="7203209" y="7708703"/>
                  <a:pt x="7203209" y="7721860"/>
                </a:cubicBezTo>
                <a:lnTo>
                  <a:pt x="7183473" y="7721860"/>
                </a:lnTo>
                <a:lnTo>
                  <a:pt x="7124270" y="7702124"/>
                </a:lnTo>
                <a:cubicBezTo>
                  <a:pt x="7111113" y="7702124"/>
                  <a:pt x="7104535" y="7698835"/>
                  <a:pt x="7104535" y="7692258"/>
                </a:cubicBezTo>
                <a:cubicBezTo>
                  <a:pt x="7104535" y="7685679"/>
                  <a:pt x="7111113" y="7682390"/>
                  <a:pt x="7124270" y="7682390"/>
                </a:cubicBezTo>
                <a:cubicBezTo>
                  <a:pt x="7137427" y="7669233"/>
                  <a:pt x="7150584" y="7662656"/>
                  <a:pt x="7163739" y="7662656"/>
                </a:cubicBezTo>
                <a:close/>
                <a:moveTo>
                  <a:pt x="7047798" y="7650322"/>
                </a:moveTo>
                <a:cubicBezTo>
                  <a:pt x="7049442" y="7648675"/>
                  <a:pt x="7051909" y="7649500"/>
                  <a:pt x="7055197" y="7652788"/>
                </a:cubicBezTo>
                <a:cubicBezTo>
                  <a:pt x="7061777" y="7659368"/>
                  <a:pt x="7065065" y="7662656"/>
                  <a:pt x="7065065" y="7662656"/>
                </a:cubicBezTo>
                <a:cubicBezTo>
                  <a:pt x="7065065" y="7662656"/>
                  <a:pt x="7058485" y="7662656"/>
                  <a:pt x="7045331" y="7662656"/>
                </a:cubicBezTo>
                <a:cubicBezTo>
                  <a:pt x="7045331" y="7656079"/>
                  <a:pt x="7046153" y="7651966"/>
                  <a:pt x="7047798" y="7650322"/>
                </a:cubicBezTo>
                <a:close/>
                <a:moveTo>
                  <a:pt x="7400557" y="7642920"/>
                </a:moveTo>
                <a:lnTo>
                  <a:pt x="7459761" y="7662656"/>
                </a:lnTo>
                <a:cubicBezTo>
                  <a:pt x="7459761" y="7662656"/>
                  <a:pt x="7453181" y="7662656"/>
                  <a:pt x="7440027" y="7662656"/>
                </a:cubicBezTo>
                <a:cubicBezTo>
                  <a:pt x="7426871" y="7662656"/>
                  <a:pt x="7413714" y="7662656"/>
                  <a:pt x="7400557" y="7662656"/>
                </a:cubicBezTo>
                <a:close/>
                <a:moveTo>
                  <a:pt x="7065065" y="7642920"/>
                </a:moveTo>
                <a:cubicBezTo>
                  <a:pt x="7065065" y="7642920"/>
                  <a:pt x="7071645" y="7642920"/>
                  <a:pt x="7084799" y="7642920"/>
                </a:cubicBezTo>
                <a:lnTo>
                  <a:pt x="7104535" y="7662656"/>
                </a:lnTo>
                <a:close/>
                <a:moveTo>
                  <a:pt x="6926921" y="7642920"/>
                </a:moveTo>
                <a:cubicBezTo>
                  <a:pt x="6926921" y="7642920"/>
                  <a:pt x="6930209" y="7646208"/>
                  <a:pt x="6936789" y="7652788"/>
                </a:cubicBezTo>
                <a:cubicBezTo>
                  <a:pt x="6943367" y="7659368"/>
                  <a:pt x="6946655" y="7662656"/>
                  <a:pt x="6946655" y="7662656"/>
                </a:cubicBezTo>
                <a:cubicBezTo>
                  <a:pt x="6933501" y="7662656"/>
                  <a:pt x="6926921" y="7662656"/>
                  <a:pt x="6926921" y="7662656"/>
                </a:cubicBezTo>
                <a:cubicBezTo>
                  <a:pt x="6926921" y="7662656"/>
                  <a:pt x="6920341" y="7662656"/>
                  <a:pt x="6907187" y="7662656"/>
                </a:cubicBezTo>
                <a:cubicBezTo>
                  <a:pt x="6907187" y="7649500"/>
                  <a:pt x="6913765" y="7642920"/>
                  <a:pt x="6926921" y="7642920"/>
                </a:cubicBezTo>
                <a:close/>
                <a:moveTo>
                  <a:pt x="7222943" y="7563982"/>
                </a:moveTo>
                <a:cubicBezTo>
                  <a:pt x="7236100" y="7563982"/>
                  <a:pt x="7245968" y="7567271"/>
                  <a:pt x="7252547" y="7573848"/>
                </a:cubicBezTo>
                <a:cubicBezTo>
                  <a:pt x="7259125" y="7580427"/>
                  <a:pt x="7268993" y="7583716"/>
                  <a:pt x="7282147" y="7583716"/>
                </a:cubicBezTo>
                <a:lnTo>
                  <a:pt x="7242679" y="7583716"/>
                </a:lnTo>
                <a:close/>
                <a:moveTo>
                  <a:pt x="6512491" y="7563982"/>
                </a:moveTo>
                <a:lnTo>
                  <a:pt x="6532225" y="7563982"/>
                </a:lnTo>
                <a:lnTo>
                  <a:pt x="6512491" y="7583716"/>
                </a:lnTo>
                <a:close/>
                <a:moveTo>
                  <a:pt x="7069998" y="7518343"/>
                </a:moveTo>
                <a:cubicBezTo>
                  <a:pt x="7079866" y="7515877"/>
                  <a:pt x="7104535" y="7524512"/>
                  <a:pt x="7144005" y="7544246"/>
                </a:cubicBezTo>
                <a:lnTo>
                  <a:pt x="7203209" y="7563982"/>
                </a:lnTo>
                <a:lnTo>
                  <a:pt x="7163739" y="7563982"/>
                </a:lnTo>
                <a:cubicBezTo>
                  <a:pt x="7137427" y="7563982"/>
                  <a:pt x="7117689" y="7563982"/>
                  <a:pt x="7104535" y="7563982"/>
                </a:cubicBezTo>
                <a:cubicBezTo>
                  <a:pt x="7104535" y="7550826"/>
                  <a:pt x="7091379" y="7544246"/>
                  <a:pt x="7065065" y="7544246"/>
                </a:cubicBezTo>
                <a:lnTo>
                  <a:pt x="7065065" y="7524512"/>
                </a:lnTo>
                <a:cubicBezTo>
                  <a:pt x="7065065" y="7521224"/>
                  <a:pt x="7066709" y="7519166"/>
                  <a:pt x="7069998" y="7518343"/>
                </a:cubicBezTo>
                <a:close/>
                <a:moveTo>
                  <a:pt x="6995994" y="7472707"/>
                </a:moveTo>
                <a:cubicBezTo>
                  <a:pt x="7002570" y="7474352"/>
                  <a:pt x="7012440" y="7478465"/>
                  <a:pt x="7025595" y="7485042"/>
                </a:cubicBezTo>
                <a:lnTo>
                  <a:pt x="7005861" y="7504776"/>
                </a:lnTo>
                <a:cubicBezTo>
                  <a:pt x="6992706" y="7491622"/>
                  <a:pt x="6986125" y="7481753"/>
                  <a:pt x="6986125" y="7475174"/>
                </a:cubicBezTo>
                <a:cubicBezTo>
                  <a:pt x="6986125" y="7471885"/>
                  <a:pt x="6989417" y="7471063"/>
                  <a:pt x="6995994" y="7472707"/>
                </a:cubicBezTo>
                <a:close/>
                <a:moveTo>
                  <a:pt x="6157263" y="7445572"/>
                </a:moveTo>
                <a:cubicBezTo>
                  <a:pt x="6170420" y="7445572"/>
                  <a:pt x="6190156" y="7448860"/>
                  <a:pt x="6216470" y="7455440"/>
                </a:cubicBezTo>
                <a:cubicBezTo>
                  <a:pt x="6242784" y="7462017"/>
                  <a:pt x="6262518" y="7471885"/>
                  <a:pt x="6275675" y="7485042"/>
                </a:cubicBezTo>
                <a:lnTo>
                  <a:pt x="6196734" y="7465308"/>
                </a:lnTo>
                <a:close/>
                <a:moveTo>
                  <a:pt x="6088194" y="7415970"/>
                </a:moveTo>
                <a:lnTo>
                  <a:pt x="6117794" y="7425838"/>
                </a:lnTo>
                <a:cubicBezTo>
                  <a:pt x="6117794" y="7425838"/>
                  <a:pt x="6114506" y="7425838"/>
                  <a:pt x="6107929" y="7425838"/>
                </a:cubicBezTo>
                <a:cubicBezTo>
                  <a:pt x="6104640" y="7425838"/>
                  <a:pt x="6101351" y="7425016"/>
                  <a:pt x="6098060" y="7423372"/>
                </a:cubicBezTo>
                <a:close/>
                <a:moveTo>
                  <a:pt x="6064510" y="7408075"/>
                </a:moveTo>
                <a:lnTo>
                  <a:pt x="6070924" y="7408568"/>
                </a:lnTo>
                <a:cubicBezTo>
                  <a:pt x="6079148" y="7410215"/>
                  <a:pt x="6084904" y="7412681"/>
                  <a:pt x="6088194" y="7415970"/>
                </a:cubicBezTo>
                <a:close/>
                <a:moveTo>
                  <a:pt x="6808513" y="7406102"/>
                </a:moveTo>
                <a:lnTo>
                  <a:pt x="6828247" y="7406102"/>
                </a:lnTo>
                <a:cubicBezTo>
                  <a:pt x="6841404" y="7419258"/>
                  <a:pt x="6851269" y="7429127"/>
                  <a:pt x="6857850" y="7435704"/>
                </a:cubicBezTo>
                <a:cubicBezTo>
                  <a:pt x="6864429" y="7442283"/>
                  <a:pt x="6867718" y="7445572"/>
                  <a:pt x="6867718" y="7445572"/>
                </a:cubicBezTo>
                <a:lnTo>
                  <a:pt x="6828247" y="7445572"/>
                </a:lnTo>
                <a:cubicBezTo>
                  <a:pt x="6815091" y="7432415"/>
                  <a:pt x="6801933" y="7425838"/>
                  <a:pt x="6788779" y="7425838"/>
                </a:cubicBezTo>
                <a:close/>
                <a:moveTo>
                  <a:pt x="6354614" y="7406102"/>
                </a:moveTo>
                <a:lnTo>
                  <a:pt x="6433553" y="7406102"/>
                </a:lnTo>
                <a:cubicBezTo>
                  <a:pt x="6473022" y="7432415"/>
                  <a:pt x="6519068" y="7445572"/>
                  <a:pt x="6571695" y="7445572"/>
                </a:cubicBezTo>
                <a:cubicBezTo>
                  <a:pt x="6584852" y="7458729"/>
                  <a:pt x="6594717" y="7465308"/>
                  <a:pt x="6601298" y="7465308"/>
                </a:cubicBezTo>
                <a:cubicBezTo>
                  <a:pt x="6607877" y="7465308"/>
                  <a:pt x="6617743" y="7465308"/>
                  <a:pt x="6630899" y="7465308"/>
                </a:cubicBezTo>
                <a:cubicBezTo>
                  <a:pt x="6644055" y="7465308"/>
                  <a:pt x="6663789" y="7478462"/>
                  <a:pt x="6690103" y="7504776"/>
                </a:cubicBezTo>
                <a:lnTo>
                  <a:pt x="6788779" y="7544246"/>
                </a:lnTo>
                <a:cubicBezTo>
                  <a:pt x="6815091" y="7544246"/>
                  <a:pt x="6844693" y="7550826"/>
                  <a:pt x="6877585" y="7563982"/>
                </a:cubicBezTo>
                <a:cubicBezTo>
                  <a:pt x="6910476" y="7577136"/>
                  <a:pt x="6936789" y="7590296"/>
                  <a:pt x="6956523" y="7603450"/>
                </a:cubicBezTo>
                <a:cubicBezTo>
                  <a:pt x="6976259" y="7616606"/>
                  <a:pt x="6992706" y="7623186"/>
                  <a:pt x="7005861" y="7623186"/>
                </a:cubicBezTo>
                <a:lnTo>
                  <a:pt x="7005861" y="7662656"/>
                </a:lnTo>
                <a:cubicBezTo>
                  <a:pt x="6992706" y="7649500"/>
                  <a:pt x="6979548" y="7639631"/>
                  <a:pt x="6966392" y="7633052"/>
                </a:cubicBezTo>
                <a:cubicBezTo>
                  <a:pt x="6953235" y="7626475"/>
                  <a:pt x="6933501" y="7619898"/>
                  <a:pt x="6907187" y="7613318"/>
                </a:cubicBezTo>
                <a:cubicBezTo>
                  <a:pt x="6880875" y="7606738"/>
                  <a:pt x="6854561" y="7596873"/>
                  <a:pt x="6828247" y="7583716"/>
                </a:cubicBezTo>
                <a:cubicBezTo>
                  <a:pt x="6801933" y="7570559"/>
                  <a:pt x="6782200" y="7563982"/>
                  <a:pt x="6769045" y="7563982"/>
                </a:cubicBezTo>
                <a:cubicBezTo>
                  <a:pt x="6769045" y="7563982"/>
                  <a:pt x="6755888" y="7557403"/>
                  <a:pt x="6729574" y="7544246"/>
                </a:cubicBezTo>
                <a:lnTo>
                  <a:pt x="6650634" y="7524512"/>
                </a:lnTo>
                <a:cubicBezTo>
                  <a:pt x="6624320" y="7511355"/>
                  <a:pt x="6611166" y="7504776"/>
                  <a:pt x="6611166" y="7504776"/>
                </a:cubicBezTo>
                <a:lnTo>
                  <a:pt x="6394083" y="7425838"/>
                </a:lnTo>
                <a:cubicBezTo>
                  <a:pt x="6394083" y="7412681"/>
                  <a:pt x="6387505" y="7409390"/>
                  <a:pt x="6374349" y="7415970"/>
                </a:cubicBezTo>
                <a:cubicBezTo>
                  <a:pt x="6361192" y="7422550"/>
                  <a:pt x="6354614" y="7419258"/>
                  <a:pt x="6354614" y="7406102"/>
                </a:cubicBezTo>
                <a:close/>
                <a:moveTo>
                  <a:pt x="6887453" y="7386368"/>
                </a:moveTo>
                <a:cubicBezTo>
                  <a:pt x="6887453" y="7399525"/>
                  <a:pt x="6894032" y="7406102"/>
                  <a:pt x="6907187" y="7406102"/>
                </a:cubicBezTo>
                <a:lnTo>
                  <a:pt x="6926921" y="7406102"/>
                </a:lnTo>
                <a:cubicBezTo>
                  <a:pt x="6913765" y="7406102"/>
                  <a:pt x="6900607" y="7399525"/>
                  <a:pt x="6887453" y="7386368"/>
                </a:cubicBezTo>
                <a:close/>
                <a:moveTo>
                  <a:pt x="5999386" y="7386368"/>
                </a:moveTo>
                <a:lnTo>
                  <a:pt x="6064510" y="7408075"/>
                </a:lnTo>
                <a:lnTo>
                  <a:pt x="6038857" y="7406102"/>
                </a:lnTo>
                <a:close/>
                <a:moveTo>
                  <a:pt x="6611166" y="7346898"/>
                </a:moveTo>
                <a:lnTo>
                  <a:pt x="6650634" y="7346898"/>
                </a:lnTo>
                <a:lnTo>
                  <a:pt x="6749308" y="7406102"/>
                </a:lnTo>
                <a:cubicBezTo>
                  <a:pt x="6722994" y="7392948"/>
                  <a:pt x="6696684" y="7379788"/>
                  <a:pt x="6670370" y="7366634"/>
                </a:cubicBezTo>
                <a:close/>
                <a:moveTo>
                  <a:pt x="6177001" y="7346898"/>
                </a:moveTo>
                <a:cubicBezTo>
                  <a:pt x="6229625" y="7346898"/>
                  <a:pt x="6255938" y="7360054"/>
                  <a:pt x="6255938" y="7386368"/>
                </a:cubicBezTo>
                <a:cubicBezTo>
                  <a:pt x="6255938" y="7386368"/>
                  <a:pt x="6242784" y="7386368"/>
                  <a:pt x="6216470" y="7386368"/>
                </a:cubicBezTo>
                <a:cubicBezTo>
                  <a:pt x="6203313" y="7373211"/>
                  <a:pt x="6193445" y="7366634"/>
                  <a:pt x="6186869" y="7366634"/>
                </a:cubicBezTo>
                <a:cubicBezTo>
                  <a:pt x="6180288" y="7366634"/>
                  <a:pt x="6177001" y="7360054"/>
                  <a:pt x="6177001" y="7346898"/>
                </a:cubicBezTo>
                <a:close/>
                <a:moveTo>
                  <a:pt x="5861245" y="7327164"/>
                </a:moveTo>
                <a:lnTo>
                  <a:pt x="5920449" y="7346898"/>
                </a:lnTo>
                <a:lnTo>
                  <a:pt x="5880979" y="7346898"/>
                </a:lnTo>
                <a:cubicBezTo>
                  <a:pt x="5867821" y="7346898"/>
                  <a:pt x="5861245" y="7340318"/>
                  <a:pt x="5861245" y="7327164"/>
                </a:cubicBezTo>
                <a:close/>
                <a:moveTo>
                  <a:pt x="6492755" y="7307429"/>
                </a:moveTo>
                <a:lnTo>
                  <a:pt x="6512491" y="7307429"/>
                </a:lnTo>
                <a:cubicBezTo>
                  <a:pt x="6538805" y="7320584"/>
                  <a:pt x="6565115" y="7333741"/>
                  <a:pt x="6591429" y="7346898"/>
                </a:cubicBezTo>
                <a:close/>
                <a:moveTo>
                  <a:pt x="6255938" y="7307429"/>
                </a:moveTo>
                <a:cubicBezTo>
                  <a:pt x="6269098" y="7307429"/>
                  <a:pt x="6278963" y="7310717"/>
                  <a:pt x="6285543" y="7317296"/>
                </a:cubicBezTo>
                <a:cubicBezTo>
                  <a:pt x="6292118" y="7323876"/>
                  <a:pt x="6295407" y="7327164"/>
                  <a:pt x="6295407" y="7327164"/>
                </a:cubicBezTo>
                <a:lnTo>
                  <a:pt x="6255938" y="7327164"/>
                </a:lnTo>
                <a:close/>
                <a:moveTo>
                  <a:pt x="6394083" y="7267957"/>
                </a:moveTo>
                <a:lnTo>
                  <a:pt x="6453286" y="7267957"/>
                </a:lnTo>
                <a:lnTo>
                  <a:pt x="6413818" y="7287694"/>
                </a:lnTo>
                <a:cubicBezTo>
                  <a:pt x="6413818" y="7287694"/>
                  <a:pt x="6407239" y="7281115"/>
                  <a:pt x="6394083" y="7267957"/>
                </a:cubicBezTo>
                <a:close/>
                <a:moveTo>
                  <a:pt x="5723101" y="7267957"/>
                </a:moveTo>
                <a:cubicBezTo>
                  <a:pt x="5762568" y="7281115"/>
                  <a:pt x="5782305" y="7294275"/>
                  <a:pt x="5782305" y="7307429"/>
                </a:cubicBezTo>
                <a:lnTo>
                  <a:pt x="5703364" y="7287694"/>
                </a:lnTo>
                <a:close/>
                <a:moveTo>
                  <a:pt x="5920449" y="7248225"/>
                </a:moveTo>
                <a:lnTo>
                  <a:pt x="5940182" y="7267957"/>
                </a:lnTo>
                <a:lnTo>
                  <a:pt x="5959918" y="7287694"/>
                </a:lnTo>
                <a:close/>
                <a:moveTo>
                  <a:pt x="5802038" y="7228491"/>
                </a:moveTo>
                <a:lnTo>
                  <a:pt x="5880979" y="7248225"/>
                </a:lnTo>
                <a:lnTo>
                  <a:pt x="5880979" y="7267957"/>
                </a:lnTo>
                <a:cubicBezTo>
                  <a:pt x="5880979" y="7267957"/>
                  <a:pt x="5867821" y="7261381"/>
                  <a:pt x="5841508" y="7248225"/>
                </a:cubicBezTo>
                <a:cubicBezTo>
                  <a:pt x="5828352" y="7248225"/>
                  <a:pt x="5818485" y="7248225"/>
                  <a:pt x="5811906" y="7248225"/>
                </a:cubicBezTo>
                <a:cubicBezTo>
                  <a:pt x="5805327" y="7248225"/>
                  <a:pt x="5802038" y="7241644"/>
                  <a:pt x="5802038" y="7228491"/>
                </a:cubicBezTo>
                <a:close/>
                <a:moveTo>
                  <a:pt x="5545486" y="7228491"/>
                </a:moveTo>
                <a:lnTo>
                  <a:pt x="5604690" y="7248225"/>
                </a:lnTo>
                <a:lnTo>
                  <a:pt x="5624427" y="7267957"/>
                </a:lnTo>
                <a:cubicBezTo>
                  <a:pt x="5611270" y="7267957"/>
                  <a:pt x="5604690" y="7264670"/>
                  <a:pt x="5604690" y="7258092"/>
                </a:cubicBezTo>
                <a:cubicBezTo>
                  <a:pt x="5604690" y="7251512"/>
                  <a:pt x="5584953" y="7248225"/>
                  <a:pt x="5545486" y="7248225"/>
                </a:cubicBezTo>
                <a:close/>
                <a:moveTo>
                  <a:pt x="5723101" y="7218623"/>
                </a:moveTo>
                <a:cubicBezTo>
                  <a:pt x="5729678" y="7218623"/>
                  <a:pt x="5736257" y="7221913"/>
                  <a:pt x="5742834" y="7228491"/>
                </a:cubicBezTo>
                <a:lnTo>
                  <a:pt x="5723101" y="7228491"/>
                </a:lnTo>
                <a:lnTo>
                  <a:pt x="5703364" y="7228491"/>
                </a:lnTo>
                <a:cubicBezTo>
                  <a:pt x="5709944" y="7221913"/>
                  <a:pt x="5716521" y="7218623"/>
                  <a:pt x="5723101" y="7218623"/>
                </a:cubicBezTo>
                <a:close/>
                <a:moveTo>
                  <a:pt x="5427075" y="7189021"/>
                </a:moveTo>
                <a:cubicBezTo>
                  <a:pt x="5453389" y="7189021"/>
                  <a:pt x="5473125" y="7195600"/>
                  <a:pt x="5486283" y="7208754"/>
                </a:cubicBezTo>
                <a:lnTo>
                  <a:pt x="5446812" y="7208754"/>
                </a:lnTo>
                <a:close/>
                <a:moveTo>
                  <a:pt x="5328405" y="7149550"/>
                </a:moveTo>
                <a:lnTo>
                  <a:pt x="5348138" y="7169284"/>
                </a:lnTo>
                <a:cubicBezTo>
                  <a:pt x="5361292" y="7182441"/>
                  <a:pt x="5361292" y="7189021"/>
                  <a:pt x="5348138" y="7189021"/>
                </a:cubicBezTo>
                <a:lnTo>
                  <a:pt x="5328405" y="7169284"/>
                </a:lnTo>
                <a:cubicBezTo>
                  <a:pt x="5315244" y="7156130"/>
                  <a:pt x="5315244" y="7149550"/>
                  <a:pt x="5328405" y="7149550"/>
                </a:cubicBezTo>
                <a:close/>
                <a:moveTo>
                  <a:pt x="5249463" y="7129816"/>
                </a:moveTo>
                <a:cubicBezTo>
                  <a:pt x="5249463" y="7129816"/>
                  <a:pt x="5252752" y="7129816"/>
                  <a:pt x="5259333" y="7129816"/>
                </a:cubicBezTo>
                <a:cubicBezTo>
                  <a:pt x="5265910" y="7129816"/>
                  <a:pt x="5269198" y="7136394"/>
                  <a:pt x="5269198" y="7149550"/>
                </a:cubicBezTo>
                <a:cubicBezTo>
                  <a:pt x="5269198" y="7149550"/>
                  <a:pt x="5262620" y="7149550"/>
                  <a:pt x="5249463" y="7149550"/>
                </a:cubicBezTo>
                <a:cubicBezTo>
                  <a:pt x="5249463" y="7136394"/>
                  <a:pt x="5249463" y="7129816"/>
                  <a:pt x="5249463" y="7129816"/>
                </a:cubicBezTo>
                <a:close/>
                <a:moveTo>
                  <a:pt x="6433553" y="7110081"/>
                </a:moveTo>
                <a:cubicBezTo>
                  <a:pt x="6446708" y="7110081"/>
                  <a:pt x="6479601" y="7123237"/>
                  <a:pt x="6532225" y="7149550"/>
                </a:cubicBezTo>
                <a:cubicBezTo>
                  <a:pt x="6584852" y="7175863"/>
                  <a:pt x="6611166" y="7189021"/>
                  <a:pt x="6611166" y="7189021"/>
                </a:cubicBezTo>
                <a:cubicBezTo>
                  <a:pt x="6584852" y="7189021"/>
                  <a:pt x="6551960" y="7175863"/>
                  <a:pt x="6512491" y="7149550"/>
                </a:cubicBezTo>
                <a:close/>
                <a:moveTo>
                  <a:pt x="5071849" y="7090347"/>
                </a:moveTo>
                <a:cubicBezTo>
                  <a:pt x="5085006" y="7090347"/>
                  <a:pt x="5098163" y="7093635"/>
                  <a:pt x="5111320" y="7100214"/>
                </a:cubicBezTo>
                <a:cubicBezTo>
                  <a:pt x="5124476" y="7106792"/>
                  <a:pt x="5137634" y="7110081"/>
                  <a:pt x="5150790" y="7110081"/>
                </a:cubicBezTo>
                <a:cubicBezTo>
                  <a:pt x="5177104" y="7123237"/>
                  <a:pt x="5190260" y="7133105"/>
                  <a:pt x="5190260" y="7139683"/>
                </a:cubicBezTo>
                <a:cubicBezTo>
                  <a:pt x="5190260" y="7146261"/>
                  <a:pt x="5163947" y="7142971"/>
                  <a:pt x="5111320" y="7129816"/>
                </a:cubicBezTo>
                <a:cubicBezTo>
                  <a:pt x="5085006" y="7116659"/>
                  <a:pt x="5065273" y="7110081"/>
                  <a:pt x="5052116" y="7110081"/>
                </a:cubicBezTo>
                <a:close/>
                <a:moveTo>
                  <a:pt x="6246073" y="7050877"/>
                </a:moveTo>
                <a:cubicBezTo>
                  <a:pt x="6252650" y="7050877"/>
                  <a:pt x="6262518" y="7057456"/>
                  <a:pt x="6275675" y="7070609"/>
                </a:cubicBezTo>
                <a:lnTo>
                  <a:pt x="6255938" y="7070609"/>
                </a:lnTo>
                <a:cubicBezTo>
                  <a:pt x="6242784" y="7070609"/>
                  <a:pt x="6236205" y="7067321"/>
                  <a:pt x="6236205" y="7060745"/>
                </a:cubicBezTo>
                <a:cubicBezTo>
                  <a:pt x="6236205" y="7054164"/>
                  <a:pt x="6239493" y="7050877"/>
                  <a:pt x="6246073" y="7050877"/>
                </a:cubicBezTo>
                <a:close/>
                <a:moveTo>
                  <a:pt x="6098060" y="7031143"/>
                </a:moveTo>
                <a:cubicBezTo>
                  <a:pt x="6111217" y="7031143"/>
                  <a:pt x="6124374" y="7031143"/>
                  <a:pt x="6137531" y="7031143"/>
                </a:cubicBezTo>
                <a:lnTo>
                  <a:pt x="6157263" y="7050877"/>
                </a:lnTo>
                <a:cubicBezTo>
                  <a:pt x="6144110" y="7050877"/>
                  <a:pt x="6124374" y="7044297"/>
                  <a:pt x="6098060" y="7031143"/>
                </a:cubicBezTo>
                <a:close/>
                <a:moveTo>
                  <a:pt x="4617950" y="6991672"/>
                </a:moveTo>
                <a:lnTo>
                  <a:pt x="4657420" y="7011406"/>
                </a:lnTo>
                <a:lnTo>
                  <a:pt x="4617950" y="7011406"/>
                </a:lnTo>
                <a:cubicBezTo>
                  <a:pt x="4604793" y="6998250"/>
                  <a:pt x="4604793" y="6991672"/>
                  <a:pt x="4617950" y="6991672"/>
                </a:cubicBezTo>
                <a:close/>
                <a:moveTo>
                  <a:pt x="5900711" y="6971937"/>
                </a:moveTo>
                <a:cubicBezTo>
                  <a:pt x="5913868" y="6985093"/>
                  <a:pt x="5927025" y="6991672"/>
                  <a:pt x="5940182" y="6991672"/>
                </a:cubicBezTo>
                <a:lnTo>
                  <a:pt x="5900711" y="6991672"/>
                </a:lnTo>
                <a:close/>
                <a:moveTo>
                  <a:pt x="5288934" y="6952203"/>
                </a:moveTo>
                <a:cubicBezTo>
                  <a:pt x="5302091" y="6952203"/>
                  <a:pt x="5308668" y="6958783"/>
                  <a:pt x="5308668" y="6971937"/>
                </a:cubicBezTo>
                <a:lnTo>
                  <a:pt x="5288934" y="6971937"/>
                </a:lnTo>
                <a:close/>
                <a:moveTo>
                  <a:pt x="6788779" y="6892999"/>
                </a:moveTo>
                <a:lnTo>
                  <a:pt x="6808513" y="6892999"/>
                </a:lnTo>
                <a:lnTo>
                  <a:pt x="6788779" y="6912733"/>
                </a:lnTo>
                <a:close/>
                <a:moveTo>
                  <a:pt x="6236205" y="6892999"/>
                </a:moveTo>
                <a:lnTo>
                  <a:pt x="6255938" y="6892999"/>
                </a:lnTo>
                <a:lnTo>
                  <a:pt x="6236205" y="6912733"/>
                </a:lnTo>
                <a:close/>
                <a:moveTo>
                  <a:pt x="6078326" y="6892999"/>
                </a:moveTo>
                <a:lnTo>
                  <a:pt x="6098060" y="6932468"/>
                </a:lnTo>
                <a:cubicBezTo>
                  <a:pt x="6111217" y="6945622"/>
                  <a:pt x="6114506" y="6952203"/>
                  <a:pt x="6107929" y="6952203"/>
                </a:cubicBezTo>
                <a:cubicBezTo>
                  <a:pt x="6101351" y="6952203"/>
                  <a:pt x="6084906" y="6952203"/>
                  <a:pt x="6058590" y="6952203"/>
                </a:cubicBezTo>
                <a:lnTo>
                  <a:pt x="5999386" y="6912733"/>
                </a:lnTo>
                <a:lnTo>
                  <a:pt x="6019122" y="6912733"/>
                </a:lnTo>
                <a:cubicBezTo>
                  <a:pt x="6058590" y="6912733"/>
                  <a:pt x="6078326" y="6906156"/>
                  <a:pt x="6078326" y="6892999"/>
                </a:cubicBezTo>
                <a:close/>
                <a:moveTo>
                  <a:pt x="5920449" y="6892999"/>
                </a:moveTo>
                <a:cubicBezTo>
                  <a:pt x="5933603" y="6892999"/>
                  <a:pt x="5946761" y="6892999"/>
                  <a:pt x="5959918" y="6892999"/>
                </a:cubicBezTo>
                <a:lnTo>
                  <a:pt x="5940182" y="6912733"/>
                </a:lnTo>
                <a:close/>
                <a:moveTo>
                  <a:pt x="5673762" y="6892999"/>
                </a:moveTo>
                <a:cubicBezTo>
                  <a:pt x="5680341" y="6892999"/>
                  <a:pt x="5683630" y="6892999"/>
                  <a:pt x="5683630" y="6892999"/>
                </a:cubicBezTo>
                <a:lnTo>
                  <a:pt x="5683630" y="6912733"/>
                </a:lnTo>
                <a:cubicBezTo>
                  <a:pt x="5670473" y="6912733"/>
                  <a:pt x="5663894" y="6909444"/>
                  <a:pt x="5663894" y="6902864"/>
                </a:cubicBezTo>
                <a:cubicBezTo>
                  <a:pt x="5663894" y="6896288"/>
                  <a:pt x="5667184" y="6892999"/>
                  <a:pt x="5673762" y="6892999"/>
                </a:cubicBezTo>
                <a:close/>
                <a:moveTo>
                  <a:pt x="5604690" y="6873262"/>
                </a:moveTo>
                <a:lnTo>
                  <a:pt x="5624427" y="6873262"/>
                </a:lnTo>
                <a:lnTo>
                  <a:pt x="5624427" y="6892999"/>
                </a:lnTo>
                <a:cubicBezTo>
                  <a:pt x="5624427" y="6879842"/>
                  <a:pt x="5617847" y="6873262"/>
                  <a:pt x="5604690" y="6873262"/>
                </a:cubicBezTo>
                <a:close/>
                <a:moveTo>
                  <a:pt x="4736358" y="6873262"/>
                </a:moveTo>
                <a:cubicBezTo>
                  <a:pt x="4736358" y="6873262"/>
                  <a:pt x="4746226" y="6873262"/>
                  <a:pt x="4765960" y="6873262"/>
                </a:cubicBezTo>
                <a:cubicBezTo>
                  <a:pt x="4785696" y="6873262"/>
                  <a:pt x="4808718" y="6879842"/>
                  <a:pt x="4835032" y="6892999"/>
                </a:cubicBezTo>
                <a:cubicBezTo>
                  <a:pt x="4887659" y="6892999"/>
                  <a:pt x="4933705" y="6896288"/>
                  <a:pt x="4973176" y="6902864"/>
                </a:cubicBezTo>
                <a:cubicBezTo>
                  <a:pt x="5012646" y="6909444"/>
                  <a:pt x="5032380" y="6919312"/>
                  <a:pt x="5032380" y="6932468"/>
                </a:cubicBezTo>
                <a:lnTo>
                  <a:pt x="4992911" y="6932468"/>
                </a:lnTo>
                <a:cubicBezTo>
                  <a:pt x="4979756" y="6919312"/>
                  <a:pt x="4940286" y="6912733"/>
                  <a:pt x="4874502" y="6912733"/>
                </a:cubicBezTo>
                <a:cubicBezTo>
                  <a:pt x="4782404" y="6899575"/>
                  <a:pt x="4736358" y="6886418"/>
                  <a:pt x="4736358" y="6873262"/>
                </a:cubicBezTo>
                <a:close/>
                <a:moveTo>
                  <a:pt x="6650634" y="6853528"/>
                </a:moveTo>
                <a:lnTo>
                  <a:pt x="6670370" y="6853528"/>
                </a:lnTo>
                <a:lnTo>
                  <a:pt x="6673657" y="6855172"/>
                </a:lnTo>
                <a:close/>
                <a:moveTo>
                  <a:pt x="6569979" y="6823497"/>
                </a:moveTo>
                <a:lnTo>
                  <a:pt x="6611166" y="6833795"/>
                </a:lnTo>
                <a:cubicBezTo>
                  <a:pt x="6604585" y="6833795"/>
                  <a:pt x="6593484" y="6831326"/>
                  <a:pt x="6577861" y="6826393"/>
                </a:cubicBezTo>
                <a:close/>
                <a:moveTo>
                  <a:pt x="5762568" y="6774589"/>
                </a:moveTo>
                <a:lnTo>
                  <a:pt x="5802038" y="6774589"/>
                </a:lnTo>
                <a:cubicBezTo>
                  <a:pt x="5802038" y="6787744"/>
                  <a:pt x="5795460" y="6794324"/>
                  <a:pt x="5782305" y="6794324"/>
                </a:cubicBezTo>
                <a:close/>
                <a:moveTo>
                  <a:pt x="6571695" y="6735121"/>
                </a:moveTo>
                <a:cubicBezTo>
                  <a:pt x="6571695" y="6735121"/>
                  <a:pt x="6594717" y="6744986"/>
                  <a:pt x="6640767" y="6764723"/>
                </a:cubicBezTo>
                <a:cubicBezTo>
                  <a:pt x="6686815" y="6784457"/>
                  <a:pt x="6716417" y="6800902"/>
                  <a:pt x="6729574" y="6814059"/>
                </a:cubicBezTo>
                <a:lnTo>
                  <a:pt x="6709839" y="6814059"/>
                </a:lnTo>
                <a:cubicBezTo>
                  <a:pt x="6709839" y="6800902"/>
                  <a:pt x="6703260" y="6800902"/>
                  <a:pt x="6690103" y="6814059"/>
                </a:cubicBezTo>
                <a:lnTo>
                  <a:pt x="6670370" y="6794324"/>
                </a:lnTo>
                <a:cubicBezTo>
                  <a:pt x="6670370" y="6794324"/>
                  <a:pt x="6663789" y="6794324"/>
                  <a:pt x="6650634" y="6794324"/>
                </a:cubicBezTo>
                <a:close/>
                <a:moveTo>
                  <a:pt x="5940182" y="6715384"/>
                </a:moveTo>
                <a:lnTo>
                  <a:pt x="6019122" y="6754855"/>
                </a:lnTo>
                <a:cubicBezTo>
                  <a:pt x="6019122" y="6754855"/>
                  <a:pt x="6005963" y="6754855"/>
                  <a:pt x="5979653" y="6754855"/>
                </a:cubicBezTo>
                <a:close/>
                <a:moveTo>
                  <a:pt x="5888873" y="6699597"/>
                </a:moveTo>
                <a:lnTo>
                  <a:pt x="5895779" y="6700583"/>
                </a:lnTo>
                <a:cubicBezTo>
                  <a:pt x="5905645" y="6703875"/>
                  <a:pt x="5913868" y="6708808"/>
                  <a:pt x="5920449" y="6715384"/>
                </a:cubicBezTo>
                <a:close/>
                <a:moveTo>
                  <a:pt x="5861245" y="6695651"/>
                </a:moveTo>
                <a:lnTo>
                  <a:pt x="5880979" y="6695651"/>
                </a:lnTo>
                <a:lnTo>
                  <a:pt x="5888873" y="6699597"/>
                </a:lnTo>
                <a:close/>
                <a:moveTo>
                  <a:pt x="5387607" y="6695651"/>
                </a:moveTo>
                <a:cubicBezTo>
                  <a:pt x="5400764" y="6695651"/>
                  <a:pt x="5407342" y="6698938"/>
                  <a:pt x="5407342" y="6705517"/>
                </a:cubicBezTo>
                <a:cubicBezTo>
                  <a:pt x="5407342" y="6712095"/>
                  <a:pt x="5404053" y="6715384"/>
                  <a:pt x="5397474" y="6715384"/>
                </a:cubicBezTo>
                <a:cubicBezTo>
                  <a:pt x="5390896" y="6715384"/>
                  <a:pt x="5387607" y="6708805"/>
                  <a:pt x="5387607" y="6695651"/>
                </a:cubicBezTo>
                <a:close/>
                <a:moveTo>
                  <a:pt x="7637375" y="6675915"/>
                </a:moveTo>
                <a:cubicBezTo>
                  <a:pt x="7637375" y="6689071"/>
                  <a:pt x="7663689" y="6702227"/>
                  <a:pt x="7716316" y="6715384"/>
                </a:cubicBezTo>
                <a:lnTo>
                  <a:pt x="7716316" y="6695651"/>
                </a:lnTo>
                <a:close/>
                <a:moveTo>
                  <a:pt x="6413818" y="6656180"/>
                </a:moveTo>
                <a:cubicBezTo>
                  <a:pt x="6426976" y="6669337"/>
                  <a:pt x="6420396" y="6675915"/>
                  <a:pt x="6394083" y="6675915"/>
                </a:cubicBezTo>
                <a:cubicBezTo>
                  <a:pt x="6380928" y="6675915"/>
                  <a:pt x="6374349" y="6675915"/>
                  <a:pt x="6374349" y="6675915"/>
                </a:cubicBezTo>
                <a:cubicBezTo>
                  <a:pt x="6387505" y="6662761"/>
                  <a:pt x="6400662" y="6656180"/>
                  <a:pt x="6413818" y="6656180"/>
                </a:cubicBezTo>
                <a:close/>
                <a:moveTo>
                  <a:pt x="5209994" y="6656180"/>
                </a:moveTo>
                <a:lnTo>
                  <a:pt x="5288934" y="6675915"/>
                </a:lnTo>
                <a:lnTo>
                  <a:pt x="5249463" y="6675915"/>
                </a:lnTo>
                <a:cubicBezTo>
                  <a:pt x="5223150" y="6662761"/>
                  <a:pt x="5209994" y="6656180"/>
                  <a:pt x="5209994" y="6656180"/>
                </a:cubicBezTo>
                <a:close/>
                <a:moveTo>
                  <a:pt x="6216470" y="6616711"/>
                </a:moveTo>
                <a:cubicBezTo>
                  <a:pt x="6216470" y="6616711"/>
                  <a:pt x="6223048" y="6619998"/>
                  <a:pt x="6236205" y="6626579"/>
                </a:cubicBezTo>
                <a:cubicBezTo>
                  <a:pt x="6249361" y="6633156"/>
                  <a:pt x="6255938" y="6636443"/>
                  <a:pt x="6255938" y="6636443"/>
                </a:cubicBezTo>
                <a:lnTo>
                  <a:pt x="6255938" y="6656180"/>
                </a:lnTo>
                <a:cubicBezTo>
                  <a:pt x="6255938" y="6656180"/>
                  <a:pt x="6249361" y="6649600"/>
                  <a:pt x="6236205" y="6636443"/>
                </a:cubicBezTo>
                <a:cubicBezTo>
                  <a:pt x="6223048" y="6636443"/>
                  <a:pt x="6216470" y="6633156"/>
                  <a:pt x="6216470" y="6626579"/>
                </a:cubicBezTo>
                <a:cubicBezTo>
                  <a:pt x="6216470" y="6619998"/>
                  <a:pt x="6216470" y="6616711"/>
                  <a:pt x="6216470" y="6616711"/>
                </a:cubicBezTo>
                <a:close/>
                <a:moveTo>
                  <a:pt x="5596230" y="6605433"/>
                </a:moveTo>
                <a:lnTo>
                  <a:pt x="5663894" y="6616711"/>
                </a:lnTo>
                <a:lnTo>
                  <a:pt x="5762568" y="6656180"/>
                </a:lnTo>
                <a:lnTo>
                  <a:pt x="5742834" y="6656180"/>
                </a:lnTo>
                <a:cubicBezTo>
                  <a:pt x="5729678" y="6669337"/>
                  <a:pt x="5723101" y="6669337"/>
                  <a:pt x="5723101" y="6656180"/>
                </a:cubicBezTo>
                <a:cubicBezTo>
                  <a:pt x="5723101" y="6643024"/>
                  <a:pt x="5696785" y="6629867"/>
                  <a:pt x="5644159" y="6616711"/>
                </a:cubicBezTo>
                <a:cubicBezTo>
                  <a:pt x="5631004" y="6613422"/>
                  <a:pt x="5619080" y="6610544"/>
                  <a:pt x="5608389" y="6608075"/>
                </a:cubicBezTo>
                <a:close/>
                <a:moveTo>
                  <a:pt x="6749308" y="6596977"/>
                </a:moveTo>
                <a:lnTo>
                  <a:pt x="6808513" y="6616711"/>
                </a:lnTo>
                <a:lnTo>
                  <a:pt x="6769045" y="6596977"/>
                </a:lnTo>
                <a:close/>
                <a:moveTo>
                  <a:pt x="5545486" y="6596977"/>
                </a:moveTo>
                <a:cubicBezTo>
                  <a:pt x="5552063" y="6596977"/>
                  <a:pt x="5563575" y="6598621"/>
                  <a:pt x="5580021" y="6601910"/>
                </a:cubicBezTo>
                <a:lnTo>
                  <a:pt x="5596230" y="6605433"/>
                </a:lnTo>
                <a:close/>
                <a:moveTo>
                  <a:pt x="6394083" y="6577240"/>
                </a:moveTo>
                <a:cubicBezTo>
                  <a:pt x="6394083" y="6577240"/>
                  <a:pt x="6397371" y="6577240"/>
                  <a:pt x="6403951" y="6577240"/>
                </a:cubicBezTo>
                <a:cubicBezTo>
                  <a:pt x="6410530" y="6577240"/>
                  <a:pt x="6413818" y="6583820"/>
                  <a:pt x="6413818" y="6596977"/>
                </a:cubicBezTo>
                <a:lnTo>
                  <a:pt x="6374349" y="6596977"/>
                </a:lnTo>
                <a:close/>
                <a:moveTo>
                  <a:pt x="4923840" y="6557507"/>
                </a:moveTo>
                <a:cubicBezTo>
                  <a:pt x="4930416" y="6557507"/>
                  <a:pt x="4933705" y="6564086"/>
                  <a:pt x="4933705" y="6577240"/>
                </a:cubicBezTo>
                <a:cubicBezTo>
                  <a:pt x="4920548" y="6577240"/>
                  <a:pt x="4913972" y="6573951"/>
                  <a:pt x="4913972" y="6567375"/>
                </a:cubicBezTo>
                <a:cubicBezTo>
                  <a:pt x="4913972" y="6560794"/>
                  <a:pt x="4917261" y="6557507"/>
                  <a:pt x="4923840" y="6557507"/>
                </a:cubicBezTo>
                <a:close/>
                <a:moveTo>
                  <a:pt x="4835032" y="6537770"/>
                </a:moveTo>
                <a:lnTo>
                  <a:pt x="4874502" y="6557507"/>
                </a:lnTo>
                <a:lnTo>
                  <a:pt x="4835032" y="6557507"/>
                </a:lnTo>
                <a:close/>
                <a:moveTo>
                  <a:pt x="5624427" y="6518036"/>
                </a:moveTo>
                <a:cubicBezTo>
                  <a:pt x="5624427" y="6518036"/>
                  <a:pt x="5624427" y="6524615"/>
                  <a:pt x="5624427" y="6537770"/>
                </a:cubicBezTo>
                <a:cubicBezTo>
                  <a:pt x="5624427" y="6550927"/>
                  <a:pt x="5624427" y="6557507"/>
                  <a:pt x="5624427" y="6557507"/>
                </a:cubicBezTo>
                <a:lnTo>
                  <a:pt x="5604690" y="6537770"/>
                </a:lnTo>
                <a:close/>
                <a:moveTo>
                  <a:pt x="5639225" y="6488435"/>
                </a:moveTo>
                <a:cubicBezTo>
                  <a:pt x="5642516" y="6488435"/>
                  <a:pt x="5644159" y="6491726"/>
                  <a:pt x="5644159" y="6498302"/>
                </a:cubicBezTo>
                <a:cubicBezTo>
                  <a:pt x="5657316" y="6498302"/>
                  <a:pt x="5667184" y="6501591"/>
                  <a:pt x="5673762" y="6508167"/>
                </a:cubicBezTo>
                <a:cubicBezTo>
                  <a:pt x="5680341" y="6514747"/>
                  <a:pt x="5690208" y="6518036"/>
                  <a:pt x="5703364" y="6518036"/>
                </a:cubicBezTo>
                <a:cubicBezTo>
                  <a:pt x="5742834" y="6518036"/>
                  <a:pt x="5769146" y="6524615"/>
                  <a:pt x="5782305" y="6537770"/>
                </a:cubicBezTo>
                <a:lnTo>
                  <a:pt x="5762568" y="6537770"/>
                </a:lnTo>
                <a:cubicBezTo>
                  <a:pt x="5736257" y="6537770"/>
                  <a:pt x="5716521" y="6537770"/>
                  <a:pt x="5703364" y="6537770"/>
                </a:cubicBezTo>
                <a:cubicBezTo>
                  <a:pt x="5677051" y="6524615"/>
                  <a:pt x="5657316" y="6518036"/>
                  <a:pt x="5644159" y="6518036"/>
                </a:cubicBezTo>
                <a:lnTo>
                  <a:pt x="5624427" y="6498302"/>
                </a:lnTo>
                <a:cubicBezTo>
                  <a:pt x="5631004" y="6491726"/>
                  <a:pt x="5635936" y="6488435"/>
                  <a:pt x="5639225" y="6488435"/>
                </a:cubicBezTo>
                <a:close/>
                <a:moveTo>
                  <a:pt x="5506016" y="6478567"/>
                </a:moveTo>
                <a:cubicBezTo>
                  <a:pt x="5506016" y="6478567"/>
                  <a:pt x="5509305" y="6478567"/>
                  <a:pt x="5515883" y="6478567"/>
                </a:cubicBezTo>
                <a:cubicBezTo>
                  <a:pt x="5522461" y="6478567"/>
                  <a:pt x="5532330" y="6485146"/>
                  <a:pt x="5545486" y="6498302"/>
                </a:cubicBezTo>
                <a:lnTo>
                  <a:pt x="5506016" y="6498302"/>
                </a:lnTo>
                <a:close/>
                <a:moveTo>
                  <a:pt x="4687021" y="6478567"/>
                </a:moveTo>
                <a:cubicBezTo>
                  <a:pt x="4693599" y="6478567"/>
                  <a:pt x="4696888" y="6485146"/>
                  <a:pt x="4696888" y="6498302"/>
                </a:cubicBezTo>
                <a:cubicBezTo>
                  <a:pt x="4683730" y="6498302"/>
                  <a:pt x="4677153" y="6495013"/>
                  <a:pt x="4677153" y="6488435"/>
                </a:cubicBezTo>
                <a:cubicBezTo>
                  <a:pt x="4677153" y="6481854"/>
                  <a:pt x="4680442" y="6478567"/>
                  <a:pt x="4687021" y="6478567"/>
                </a:cubicBezTo>
                <a:close/>
                <a:moveTo>
                  <a:pt x="6769045" y="6439096"/>
                </a:moveTo>
                <a:cubicBezTo>
                  <a:pt x="6769045" y="6452252"/>
                  <a:pt x="6775623" y="6458833"/>
                  <a:pt x="6788779" y="6458833"/>
                </a:cubicBezTo>
                <a:cubicBezTo>
                  <a:pt x="6801933" y="6458833"/>
                  <a:pt x="6808513" y="6458833"/>
                  <a:pt x="6808513" y="6458833"/>
                </a:cubicBezTo>
                <a:cubicBezTo>
                  <a:pt x="6808513" y="6458833"/>
                  <a:pt x="6801933" y="6452252"/>
                  <a:pt x="6788779" y="6439096"/>
                </a:cubicBezTo>
                <a:close/>
                <a:moveTo>
                  <a:pt x="5367872" y="6419362"/>
                </a:moveTo>
                <a:cubicBezTo>
                  <a:pt x="5367872" y="6419362"/>
                  <a:pt x="5374450" y="6419362"/>
                  <a:pt x="5387607" y="6419362"/>
                </a:cubicBezTo>
                <a:lnTo>
                  <a:pt x="5407342" y="6458833"/>
                </a:lnTo>
                <a:lnTo>
                  <a:pt x="5446812" y="6458833"/>
                </a:lnTo>
                <a:lnTo>
                  <a:pt x="5446812" y="6478567"/>
                </a:lnTo>
                <a:cubicBezTo>
                  <a:pt x="5433656" y="6478567"/>
                  <a:pt x="5427075" y="6478567"/>
                  <a:pt x="5427075" y="6478567"/>
                </a:cubicBezTo>
                <a:lnTo>
                  <a:pt x="5387607" y="6458833"/>
                </a:lnTo>
                <a:lnTo>
                  <a:pt x="5367872" y="6458833"/>
                </a:lnTo>
                <a:cubicBezTo>
                  <a:pt x="5381029" y="6445676"/>
                  <a:pt x="5381029" y="6439096"/>
                  <a:pt x="5367872" y="6439096"/>
                </a:cubicBezTo>
                <a:cubicBezTo>
                  <a:pt x="5367872" y="6425942"/>
                  <a:pt x="5367872" y="6419362"/>
                  <a:pt x="5367872" y="6419362"/>
                </a:cubicBezTo>
                <a:close/>
                <a:moveTo>
                  <a:pt x="5091586" y="6419362"/>
                </a:moveTo>
                <a:cubicBezTo>
                  <a:pt x="5091586" y="6419362"/>
                  <a:pt x="5127765" y="6429231"/>
                  <a:pt x="5200125" y="6448965"/>
                </a:cubicBezTo>
                <a:cubicBezTo>
                  <a:pt x="5272487" y="6468700"/>
                  <a:pt x="5341558" y="6491723"/>
                  <a:pt x="5407342" y="6518036"/>
                </a:cubicBezTo>
                <a:cubicBezTo>
                  <a:pt x="5420499" y="6531193"/>
                  <a:pt x="5440233" y="6537770"/>
                  <a:pt x="5466546" y="6537770"/>
                </a:cubicBezTo>
                <a:cubicBezTo>
                  <a:pt x="5479703" y="6550927"/>
                  <a:pt x="5489571" y="6557507"/>
                  <a:pt x="5496148" y="6557507"/>
                </a:cubicBezTo>
                <a:cubicBezTo>
                  <a:pt x="5502728" y="6557507"/>
                  <a:pt x="5506016" y="6557507"/>
                  <a:pt x="5506016" y="6557507"/>
                </a:cubicBezTo>
                <a:cubicBezTo>
                  <a:pt x="5492860" y="6583820"/>
                  <a:pt x="5479703" y="6590396"/>
                  <a:pt x="5466546" y="6577240"/>
                </a:cubicBezTo>
                <a:cubicBezTo>
                  <a:pt x="5466546" y="6564086"/>
                  <a:pt x="5430367" y="6547638"/>
                  <a:pt x="5358007" y="6527904"/>
                </a:cubicBezTo>
                <a:cubicBezTo>
                  <a:pt x="5285643" y="6508167"/>
                  <a:pt x="5242885" y="6498302"/>
                  <a:pt x="5229727" y="6498302"/>
                </a:cubicBezTo>
                <a:cubicBezTo>
                  <a:pt x="5216574" y="6511456"/>
                  <a:pt x="5209994" y="6511456"/>
                  <a:pt x="5209994" y="6498302"/>
                </a:cubicBezTo>
                <a:cubicBezTo>
                  <a:pt x="5209994" y="6485146"/>
                  <a:pt x="5190260" y="6471989"/>
                  <a:pt x="5150790" y="6458833"/>
                </a:cubicBezTo>
                <a:close/>
                <a:moveTo>
                  <a:pt x="6611166" y="6360158"/>
                </a:moveTo>
                <a:lnTo>
                  <a:pt x="6630899" y="6399629"/>
                </a:lnTo>
                <a:lnTo>
                  <a:pt x="6670370" y="6399629"/>
                </a:lnTo>
                <a:lnTo>
                  <a:pt x="6630899" y="6379892"/>
                </a:lnTo>
                <a:cubicBezTo>
                  <a:pt x="6630899" y="6366736"/>
                  <a:pt x="6624320" y="6360158"/>
                  <a:pt x="6611166" y="6360158"/>
                </a:cubicBezTo>
                <a:close/>
                <a:moveTo>
                  <a:pt x="6177001" y="6360158"/>
                </a:moveTo>
                <a:cubicBezTo>
                  <a:pt x="6177001" y="6360158"/>
                  <a:pt x="6180288" y="6363447"/>
                  <a:pt x="6186869" y="6370023"/>
                </a:cubicBezTo>
                <a:cubicBezTo>
                  <a:pt x="6193445" y="6376603"/>
                  <a:pt x="6196734" y="6379892"/>
                  <a:pt x="6196734" y="6379892"/>
                </a:cubicBezTo>
                <a:lnTo>
                  <a:pt x="6177001" y="6379892"/>
                </a:lnTo>
                <a:close/>
                <a:moveTo>
                  <a:pt x="6771509" y="6347824"/>
                </a:moveTo>
                <a:cubicBezTo>
                  <a:pt x="6769865" y="6349468"/>
                  <a:pt x="6769045" y="6353582"/>
                  <a:pt x="6769045" y="6360158"/>
                </a:cubicBezTo>
                <a:cubicBezTo>
                  <a:pt x="6769045" y="6373314"/>
                  <a:pt x="6772331" y="6379892"/>
                  <a:pt x="6778911" y="6379892"/>
                </a:cubicBezTo>
                <a:cubicBezTo>
                  <a:pt x="6785489" y="6379892"/>
                  <a:pt x="6788779" y="6376603"/>
                  <a:pt x="6788779" y="6370023"/>
                </a:cubicBezTo>
                <a:cubicBezTo>
                  <a:pt x="6788779" y="6363447"/>
                  <a:pt x="6785489" y="6356869"/>
                  <a:pt x="6778911" y="6350291"/>
                </a:cubicBezTo>
                <a:cubicBezTo>
                  <a:pt x="6775620" y="6347002"/>
                  <a:pt x="6773154" y="6346179"/>
                  <a:pt x="6771509" y="6347824"/>
                </a:cubicBezTo>
                <a:close/>
                <a:moveTo>
                  <a:pt x="6473022" y="6340421"/>
                </a:moveTo>
                <a:lnTo>
                  <a:pt x="6551960" y="6360158"/>
                </a:lnTo>
                <a:cubicBezTo>
                  <a:pt x="6538805" y="6347002"/>
                  <a:pt x="6525648" y="6340421"/>
                  <a:pt x="6512491" y="6340421"/>
                </a:cubicBezTo>
                <a:close/>
                <a:moveTo>
                  <a:pt x="6611166" y="6300955"/>
                </a:moveTo>
                <a:cubicBezTo>
                  <a:pt x="6624320" y="6340421"/>
                  <a:pt x="6657213" y="6360158"/>
                  <a:pt x="6709839" y="6360158"/>
                </a:cubicBezTo>
                <a:lnTo>
                  <a:pt x="6690103" y="6340421"/>
                </a:lnTo>
                <a:close/>
                <a:moveTo>
                  <a:pt x="6413818" y="6300955"/>
                </a:moveTo>
                <a:lnTo>
                  <a:pt x="6413818" y="6320689"/>
                </a:lnTo>
                <a:lnTo>
                  <a:pt x="6453286" y="6320689"/>
                </a:lnTo>
                <a:cubicBezTo>
                  <a:pt x="6453286" y="6307532"/>
                  <a:pt x="6449996" y="6300955"/>
                  <a:pt x="6443421" y="6300955"/>
                </a:cubicBezTo>
                <a:cubicBezTo>
                  <a:pt x="6436840" y="6300955"/>
                  <a:pt x="6426976" y="6300955"/>
                  <a:pt x="6413818" y="6300955"/>
                </a:cubicBezTo>
                <a:close/>
                <a:moveTo>
                  <a:pt x="5584953" y="6300955"/>
                </a:moveTo>
                <a:cubicBezTo>
                  <a:pt x="5598113" y="6300955"/>
                  <a:pt x="5611270" y="6307532"/>
                  <a:pt x="5624427" y="6320689"/>
                </a:cubicBezTo>
                <a:lnTo>
                  <a:pt x="5604690" y="6320689"/>
                </a:lnTo>
                <a:cubicBezTo>
                  <a:pt x="5604690" y="6320689"/>
                  <a:pt x="5598113" y="6320689"/>
                  <a:pt x="5584953" y="6320689"/>
                </a:cubicBezTo>
                <a:lnTo>
                  <a:pt x="5565220" y="6320689"/>
                </a:lnTo>
                <a:cubicBezTo>
                  <a:pt x="5565220" y="6307532"/>
                  <a:pt x="5571799" y="6300955"/>
                  <a:pt x="5584953" y="6300955"/>
                </a:cubicBezTo>
                <a:close/>
                <a:moveTo>
                  <a:pt x="6749308" y="6281217"/>
                </a:moveTo>
                <a:cubicBezTo>
                  <a:pt x="6762463" y="6294374"/>
                  <a:pt x="6775623" y="6300955"/>
                  <a:pt x="6788779" y="6300955"/>
                </a:cubicBezTo>
                <a:lnTo>
                  <a:pt x="6828247" y="6300955"/>
                </a:lnTo>
                <a:cubicBezTo>
                  <a:pt x="6828247" y="6300955"/>
                  <a:pt x="6821668" y="6297666"/>
                  <a:pt x="6808513" y="6291087"/>
                </a:cubicBezTo>
                <a:cubicBezTo>
                  <a:pt x="6795359" y="6284506"/>
                  <a:pt x="6782200" y="6281217"/>
                  <a:pt x="6769045" y="6281217"/>
                </a:cubicBezTo>
                <a:close/>
                <a:moveTo>
                  <a:pt x="5229727" y="6281217"/>
                </a:moveTo>
                <a:cubicBezTo>
                  <a:pt x="5242885" y="6281217"/>
                  <a:pt x="5252752" y="6281217"/>
                  <a:pt x="5259333" y="6281217"/>
                </a:cubicBezTo>
                <a:cubicBezTo>
                  <a:pt x="5265910" y="6281217"/>
                  <a:pt x="5269198" y="6281217"/>
                  <a:pt x="5269198" y="6281217"/>
                </a:cubicBezTo>
                <a:lnTo>
                  <a:pt x="5249463" y="6300955"/>
                </a:lnTo>
                <a:close/>
                <a:moveTo>
                  <a:pt x="6196734" y="6261485"/>
                </a:moveTo>
                <a:lnTo>
                  <a:pt x="6236205" y="6261485"/>
                </a:lnTo>
                <a:cubicBezTo>
                  <a:pt x="6236205" y="6274641"/>
                  <a:pt x="6236205" y="6281217"/>
                  <a:pt x="6236205" y="6281217"/>
                </a:cubicBezTo>
                <a:close/>
                <a:moveTo>
                  <a:pt x="5131053" y="6261485"/>
                </a:moveTo>
                <a:cubicBezTo>
                  <a:pt x="5131053" y="6261485"/>
                  <a:pt x="5137634" y="6261485"/>
                  <a:pt x="5150790" y="6261485"/>
                </a:cubicBezTo>
                <a:lnTo>
                  <a:pt x="5131053" y="6281217"/>
                </a:lnTo>
                <a:close/>
                <a:moveTo>
                  <a:pt x="6611166" y="6226947"/>
                </a:moveTo>
                <a:cubicBezTo>
                  <a:pt x="6598010" y="6223659"/>
                  <a:pt x="6584852" y="6228594"/>
                  <a:pt x="6571695" y="6241748"/>
                </a:cubicBezTo>
                <a:cubicBezTo>
                  <a:pt x="6571695" y="6254905"/>
                  <a:pt x="6578272" y="6261485"/>
                  <a:pt x="6591429" y="6261485"/>
                </a:cubicBezTo>
                <a:cubicBezTo>
                  <a:pt x="6630899" y="6261485"/>
                  <a:pt x="6650634" y="6261485"/>
                  <a:pt x="6650634" y="6261485"/>
                </a:cubicBezTo>
                <a:cubicBezTo>
                  <a:pt x="6637476" y="6241748"/>
                  <a:pt x="6624323" y="6230239"/>
                  <a:pt x="6611166" y="6226947"/>
                </a:cubicBezTo>
                <a:close/>
                <a:moveTo>
                  <a:pt x="5979653" y="6202280"/>
                </a:moveTo>
                <a:cubicBezTo>
                  <a:pt x="5992809" y="6202280"/>
                  <a:pt x="6002678" y="6202280"/>
                  <a:pt x="6009255" y="6202280"/>
                </a:cubicBezTo>
                <a:cubicBezTo>
                  <a:pt x="6015834" y="6202280"/>
                  <a:pt x="6019122" y="6202280"/>
                  <a:pt x="6019122" y="6202280"/>
                </a:cubicBezTo>
                <a:cubicBezTo>
                  <a:pt x="6019122" y="6202280"/>
                  <a:pt x="6015834" y="6208858"/>
                  <a:pt x="6009255" y="6222014"/>
                </a:cubicBezTo>
                <a:cubicBezTo>
                  <a:pt x="6002678" y="6235170"/>
                  <a:pt x="5999386" y="6241748"/>
                  <a:pt x="5999386" y="6241748"/>
                </a:cubicBezTo>
                <a:lnTo>
                  <a:pt x="5959918" y="6241748"/>
                </a:lnTo>
                <a:cubicBezTo>
                  <a:pt x="5959918" y="6228594"/>
                  <a:pt x="5966495" y="6215435"/>
                  <a:pt x="5979653" y="6202280"/>
                </a:cubicBezTo>
                <a:close/>
                <a:moveTo>
                  <a:pt x="6157263" y="6162811"/>
                </a:moveTo>
                <a:cubicBezTo>
                  <a:pt x="6130954" y="6162811"/>
                  <a:pt x="6144110" y="6175964"/>
                  <a:pt x="6196734" y="6202280"/>
                </a:cubicBezTo>
                <a:lnTo>
                  <a:pt x="6295407" y="6202280"/>
                </a:lnTo>
                <a:cubicBezTo>
                  <a:pt x="6295407" y="6202280"/>
                  <a:pt x="6282254" y="6195701"/>
                  <a:pt x="6255938" y="6182544"/>
                </a:cubicBezTo>
                <a:lnTo>
                  <a:pt x="6216470" y="6182544"/>
                </a:lnTo>
                <a:lnTo>
                  <a:pt x="6196734" y="6182544"/>
                </a:lnTo>
                <a:cubicBezTo>
                  <a:pt x="6183577" y="6169388"/>
                  <a:pt x="6170420" y="6162811"/>
                  <a:pt x="6157263" y="6162811"/>
                </a:cubicBezTo>
                <a:close/>
                <a:moveTo>
                  <a:pt x="5836576" y="6148010"/>
                </a:moveTo>
                <a:cubicBezTo>
                  <a:pt x="5853021" y="6151298"/>
                  <a:pt x="5874397" y="6162811"/>
                  <a:pt x="5900711" y="6182544"/>
                </a:cubicBezTo>
                <a:cubicBezTo>
                  <a:pt x="5900711" y="6195701"/>
                  <a:pt x="5900711" y="6202280"/>
                  <a:pt x="5900711" y="6202280"/>
                </a:cubicBezTo>
                <a:cubicBezTo>
                  <a:pt x="5900711" y="6202280"/>
                  <a:pt x="5894135" y="6202280"/>
                  <a:pt x="5880979" y="6202280"/>
                </a:cubicBezTo>
                <a:cubicBezTo>
                  <a:pt x="5867821" y="6202280"/>
                  <a:pt x="5848088" y="6195701"/>
                  <a:pt x="5821774" y="6182544"/>
                </a:cubicBezTo>
                <a:cubicBezTo>
                  <a:pt x="5821774" y="6182544"/>
                  <a:pt x="5818485" y="6179256"/>
                  <a:pt x="5811906" y="6172675"/>
                </a:cubicBezTo>
                <a:cubicBezTo>
                  <a:pt x="5805327" y="6166099"/>
                  <a:pt x="5802038" y="6162811"/>
                  <a:pt x="5802038" y="6162811"/>
                </a:cubicBezTo>
                <a:cubicBezTo>
                  <a:pt x="5808617" y="6149654"/>
                  <a:pt x="5820127" y="6144721"/>
                  <a:pt x="5836576" y="6148010"/>
                </a:cubicBezTo>
                <a:close/>
                <a:moveTo>
                  <a:pt x="5704404" y="6140998"/>
                </a:moveTo>
                <a:lnTo>
                  <a:pt x="5762568" y="6162811"/>
                </a:lnTo>
                <a:lnTo>
                  <a:pt x="5782305" y="6182544"/>
                </a:lnTo>
                <a:lnTo>
                  <a:pt x="5762568" y="6182544"/>
                </a:lnTo>
                <a:cubicBezTo>
                  <a:pt x="5736257" y="6182544"/>
                  <a:pt x="5723101" y="6175964"/>
                  <a:pt x="5723101" y="6162811"/>
                </a:cubicBezTo>
                <a:cubicBezTo>
                  <a:pt x="5723101" y="6156233"/>
                  <a:pt x="5718165" y="6149654"/>
                  <a:pt x="5708297" y="6143073"/>
                </a:cubicBezTo>
                <a:close/>
                <a:moveTo>
                  <a:pt x="6492755" y="6113475"/>
                </a:moveTo>
                <a:cubicBezTo>
                  <a:pt x="6486179" y="6113475"/>
                  <a:pt x="6479601" y="6116764"/>
                  <a:pt x="6473022" y="6123341"/>
                </a:cubicBezTo>
                <a:cubicBezTo>
                  <a:pt x="6473022" y="6136497"/>
                  <a:pt x="6479601" y="6143073"/>
                  <a:pt x="6492755" y="6143073"/>
                </a:cubicBezTo>
                <a:lnTo>
                  <a:pt x="6512491" y="6123341"/>
                </a:lnTo>
                <a:cubicBezTo>
                  <a:pt x="6505911" y="6116764"/>
                  <a:pt x="6499336" y="6113475"/>
                  <a:pt x="6492755" y="6113475"/>
                </a:cubicBezTo>
                <a:close/>
                <a:moveTo>
                  <a:pt x="6196734" y="6103607"/>
                </a:moveTo>
                <a:cubicBezTo>
                  <a:pt x="6209891" y="6103607"/>
                  <a:pt x="6216470" y="6110183"/>
                  <a:pt x="6216470" y="6123341"/>
                </a:cubicBezTo>
                <a:cubicBezTo>
                  <a:pt x="6203313" y="6123341"/>
                  <a:pt x="6196734" y="6123341"/>
                  <a:pt x="6196734" y="6123341"/>
                </a:cubicBezTo>
                <a:cubicBezTo>
                  <a:pt x="6183577" y="6110183"/>
                  <a:pt x="6183577" y="6103607"/>
                  <a:pt x="6196734" y="6103607"/>
                </a:cubicBezTo>
                <a:close/>
                <a:moveTo>
                  <a:pt x="5604690" y="6103607"/>
                </a:moveTo>
                <a:cubicBezTo>
                  <a:pt x="5604690" y="6103607"/>
                  <a:pt x="5624427" y="6110183"/>
                  <a:pt x="5663894" y="6123341"/>
                </a:cubicBezTo>
                <a:cubicBezTo>
                  <a:pt x="5673762" y="6126628"/>
                  <a:pt x="5682397" y="6129920"/>
                  <a:pt x="5689797" y="6133209"/>
                </a:cubicBezTo>
                <a:lnTo>
                  <a:pt x="5704404" y="6140998"/>
                </a:lnTo>
                <a:close/>
                <a:moveTo>
                  <a:pt x="6418751" y="6093739"/>
                </a:moveTo>
                <a:cubicBezTo>
                  <a:pt x="6415462" y="6093739"/>
                  <a:pt x="6413818" y="6097026"/>
                  <a:pt x="6413818" y="6103607"/>
                </a:cubicBezTo>
                <a:cubicBezTo>
                  <a:pt x="6440132" y="6129920"/>
                  <a:pt x="6453286" y="6136497"/>
                  <a:pt x="6453286" y="6123341"/>
                </a:cubicBezTo>
                <a:cubicBezTo>
                  <a:pt x="6453286" y="6110183"/>
                  <a:pt x="6453286" y="6103607"/>
                  <a:pt x="6453286" y="6103607"/>
                </a:cubicBezTo>
                <a:cubicBezTo>
                  <a:pt x="6453286" y="6103607"/>
                  <a:pt x="6446708" y="6103607"/>
                  <a:pt x="6433553" y="6103607"/>
                </a:cubicBezTo>
                <a:cubicBezTo>
                  <a:pt x="6426976" y="6097026"/>
                  <a:pt x="6422040" y="6093739"/>
                  <a:pt x="6418751" y="6093739"/>
                </a:cubicBezTo>
                <a:close/>
                <a:moveTo>
                  <a:pt x="6058590" y="6083870"/>
                </a:moveTo>
                <a:cubicBezTo>
                  <a:pt x="6058590" y="6083870"/>
                  <a:pt x="6065169" y="6083870"/>
                  <a:pt x="6078326" y="6083870"/>
                </a:cubicBezTo>
                <a:lnTo>
                  <a:pt x="6098060" y="6083870"/>
                </a:lnTo>
                <a:lnTo>
                  <a:pt x="6078326" y="6103607"/>
                </a:lnTo>
                <a:cubicBezTo>
                  <a:pt x="6065169" y="6090450"/>
                  <a:pt x="6058590" y="6083870"/>
                  <a:pt x="6058590" y="6083870"/>
                </a:cubicBezTo>
                <a:close/>
                <a:moveTo>
                  <a:pt x="6259887" y="6070055"/>
                </a:moveTo>
                <a:lnTo>
                  <a:pt x="6263531" y="6070210"/>
                </a:lnTo>
                <a:lnTo>
                  <a:pt x="6263340" y="6070303"/>
                </a:lnTo>
                <a:close/>
                <a:moveTo>
                  <a:pt x="6334878" y="6064136"/>
                </a:moveTo>
                <a:cubicBezTo>
                  <a:pt x="6348035" y="6077291"/>
                  <a:pt x="6354614" y="6083870"/>
                  <a:pt x="6354614" y="6083870"/>
                </a:cubicBezTo>
                <a:cubicBezTo>
                  <a:pt x="6354614" y="6097026"/>
                  <a:pt x="6354614" y="6103607"/>
                  <a:pt x="6354614" y="6103607"/>
                </a:cubicBezTo>
                <a:cubicBezTo>
                  <a:pt x="6367769" y="6103607"/>
                  <a:pt x="6374349" y="6097026"/>
                  <a:pt x="6374349" y="6083870"/>
                </a:cubicBezTo>
                <a:cubicBezTo>
                  <a:pt x="6374349" y="6070714"/>
                  <a:pt x="6367769" y="6064136"/>
                  <a:pt x="6354614" y="6064136"/>
                </a:cubicBezTo>
                <a:close/>
                <a:moveTo>
                  <a:pt x="6275675" y="6064136"/>
                </a:moveTo>
                <a:cubicBezTo>
                  <a:pt x="6275675" y="6067425"/>
                  <a:pt x="6272386" y="6069480"/>
                  <a:pt x="6265807" y="6070303"/>
                </a:cubicBezTo>
                <a:lnTo>
                  <a:pt x="6263531" y="6070210"/>
                </a:lnTo>
                <a:close/>
                <a:moveTo>
                  <a:pt x="5999386" y="6064136"/>
                </a:moveTo>
                <a:lnTo>
                  <a:pt x="5999386" y="6083870"/>
                </a:lnTo>
                <a:cubicBezTo>
                  <a:pt x="5986230" y="6083870"/>
                  <a:pt x="5979653" y="6083870"/>
                  <a:pt x="5979653" y="6083870"/>
                </a:cubicBezTo>
                <a:close/>
                <a:moveTo>
                  <a:pt x="5663894" y="6064136"/>
                </a:moveTo>
                <a:lnTo>
                  <a:pt x="5703364" y="6064136"/>
                </a:lnTo>
                <a:lnTo>
                  <a:pt x="5683630" y="6083870"/>
                </a:lnTo>
                <a:cubicBezTo>
                  <a:pt x="5670473" y="6083870"/>
                  <a:pt x="5663894" y="6077291"/>
                  <a:pt x="5663894" y="6064136"/>
                </a:cubicBezTo>
                <a:close/>
                <a:moveTo>
                  <a:pt x="5506016" y="6064136"/>
                </a:moveTo>
                <a:cubicBezTo>
                  <a:pt x="5506016" y="6064136"/>
                  <a:pt x="5512596" y="6064136"/>
                  <a:pt x="5525750" y="6064136"/>
                </a:cubicBezTo>
                <a:cubicBezTo>
                  <a:pt x="5538907" y="6064136"/>
                  <a:pt x="5545486" y="6070714"/>
                  <a:pt x="5545486" y="6083870"/>
                </a:cubicBezTo>
                <a:cubicBezTo>
                  <a:pt x="5545486" y="6083870"/>
                  <a:pt x="5538907" y="6083870"/>
                  <a:pt x="5525750" y="6083870"/>
                </a:cubicBezTo>
                <a:cubicBezTo>
                  <a:pt x="5512596" y="6083870"/>
                  <a:pt x="5506016" y="6083870"/>
                  <a:pt x="5506016" y="6083870"/>
                </a:cubicBezTo>
                <a:cubicBezTo>
                  <a:pt x="5506016" y="6070714"/>
                  <a:pt x="5506016" y="6064136"/>
                  <a:pt x="5506016" y="6064136"/>
                </a:cubicBezTo>
                <a:close/>
                <a:moveTo>
                  <a:pt x="5880979" y="6024667"/>
                </a:moveTo>
                <a:lnTo>
                  <a:pt x="5920449" y="6044399"/>
                </a:lnTo>
                <a:cubicBezTo>
                  <a:pt x="5920449" y="6057557"/>
                  <a:pt x="5907292" y="6057557"/>
                  <a:pt x="5880979" y="6044399"/>
                </a:cubicBezTo>
                <a:cubicBezTo>
                  <a:pt x="5880979" y="6031245"/>
                  <a:pt x="5880979" y="6024667"/>
                  <a:pt x="5880979" y="6024667"/>
                </a:cubicBezTo>
                <a:close/>
                <a:moveTo>
                  <a:pt x="4953442" y="6004929"/>
                </a:moveTo>
                <a:lnTo>
                  <a:pt x="4973176" y="6004929"/>
                </a:lnTo>
                <a:lnTo>
                  <a:pt x="4992911" y="6024667"/>
                </a:lnTo>
                <a:cubicBezTo>
                  <a:pt x="4979756" y="6024667"/>
                  <a:pt x="4966599" y="6018086"/>
                  <a:pt x="4953442" y="6004929"/>
                </a:cubicBezTo>
                <a:close/>
                <a:moveTo>
                  <a:pt x="5506016" y="5985195"/>
                </a:moveTo>
                <a:cubicBezTo>
                  <a:pt x="5506016" y="5985195"/>
                  <a:pt x="5506016" y="5991776"/>
                  <a:pt x="5506016" y="6004929"/>
                </a:cubicBezTo>
                <a:lnTo>
                  <a:pt x="5486283" y="6024667"/>
                </a:lnTo>
                <a:cubicBezTo>
                  <a:pt x="5486283" y="6024667"/>
                  <a:pt x="5486283" y="6018086"/>
                  <a:pt x="5486283" y="6004929"/>
                </a:cubicBezTo>
                <a:close/>
                <a:moveTo>
                  <a:pt x="5821774" y="5945726"/>
                </a:moveTo>
                <a:lnTo>
                  <a:pt x="5861245" y="5945726"/>
                </a:lnTo>
                <a:lnTo>
                  <a:pt x="5841508" y="5965463"/>
                </a:lnTo>
                <a:cubicBezTo>
                  <a:pt x="5828352" y="5965463"/>
                  <a:pt x="5821774" y="5958882"/>
                  <a:pt x="5821774" y="5945726"/>
                </a:cubicBezTo>
                <a:close/>
                <a:moveTo>
                  <a:pt x="5525750" y="5945726"/>
                </a:moveTo>
                <a:cubicBezTo>
                  <a:pt x="5565220" y="5945726"/>
                  <a:pt x="5598113" y="5958882"/>
                  <a:pt x="5624427" y="5985195"/>
                </a:cubicBezTo>
                <a:lnTo>
                  <a:pt x="5565220" y="5985195"/>
                </a:lnTo>
                <a:cubicBezTo>
                  <a:pt x="5538907" y="5972039"/>
                  <a:pt x="5525750" y="5965463"/>
                  <a:pt x="5525750" y="5965463"/>
                </a:cubicBezTo>
                <a:cubicBezTo>
                  <a:pt x="5525750" y="5952306"/>
                  <a:pt x="5525750" y="5945726"/>
                  <a:pt x="5525750" y="5945726"/>
                </a:cubicBezTo>
                <a:close/>
                <a:moveTo>
                  <a:pt x="6157263" y="5925992"/>
                </a:moveTo>
                <a:cubicBezTo>
                  <a:pt x="6157263" y="5939148"/>
                  <a:pt x="6163844" y="5945726"/>
                  <a:pt x="6177001" y="5945726"/>
                </a:cubicBezTo>
                <a:cubicBezTo>
                  <a:pt x="6190156" y="5945726"/>
                  <a:pt x="6196734" y="5945726"/>
                  <a:pt x="6196734" y="5945726"/>
                </a:cubicBezTo>
                <a:cubicBezTo>
                  <a:pt x="6196734" y="5945726"/>
                  <a:pt x="6190156" y="5939148"/>
                  <a:pt x="6177001" y="5925992"/>
                </a:cubicBezTo>
                <a:close/>
                <a:moveTo>
                  <a:pt x="5466546" y="5925992"/>
                </a:moveTo>
                <a:lnTo>
                  <a:pt x="5486283" y="5945726"/>
                </a:lnTo>
                <a:lnTo>
                  <a:pt x="5466546" y="5945726"/>
                </a:lnTo>
                <a:close/>
                <a:moveTo>
                  <a:pt x="4933705" y="5925992"/>
                </a:moveTo>
                <a:cubicBezTo>
                  <a:pt x="4946862" y="5925992"/>
                  <a:pt x="4953442" y="5929281"/>
                  <a:pt x="4953442" y="5935861"/>
                </a:cubicBezTo>
                <a:cubicBezTo>
                  <a:pt x="4953442" y="5942437"/>
                  <a:pt x="4953442" y="5945726"/>
                  <a:pt x="4953442" y="5945726"/>
                </a:cubicBezTo>
                <a:lnTo>
                  <a:pt x="4933705" y="5945726"/>
                </a:lnTo>
                <a:close/>
                <a:moveTo>
                  <a:pt x="4716624" y="5925992"/>
                </a:moveTo>
                <a:cubicBezTo>
                  <a:pt x="4716624" y="5925992"/>
                  <a:pt x="4719913" y="5929281"/>
                  <a:pt x="4726492" y="5935861"/>
                </a:cubicBezTo>
                <a:cubicBezTo>
                  <a:pt x="4733069" y="5942437"/>
                  <a:pt x="4736358" y="5945726"/>
                  <a:pt x="4736358" y="5945726"/>
                </a:cubicBezTo>
                <a:cubicBezTo>
                  <a:pt x="4736358" y="5945726"/>
                  <a:pt x="4729780" y="5945726"/>
                  <a:pt x="4716624" y="5945726"/>
                </a:cubicBezTo>
                <a:cubicBezTo>
                  <a:pt x="4716624" y="5932572"/>
                  <a:pt x="4716624" y="5925992"/>
                  <a:pt x="4716624" y="5925992"/>
                </a:cubicBezTo>
                <a:close/>
                <a:moveTo>
                  <a:pt x="4786929" y="5919824"/>
                </a:moveTo>
                <a:cubicBezTo>
                  <a:pt x="4789396" y="5920649"/>
                  <a:pt x="4792272" y="5922703"/>
                  <a:pt x="4795564" y="5925992"/>
                </a:cubicBezTo>
                <a:cubicBezTo>
                  <a:pt x="4808718" y="5925992"/>
                  <a:pt x="4828454" y="5932572"/>
                  <a:pt x="4854768" y="5945726"/>
                </a:cubicBezTo>
                <a:cubicBezTo>
                  <a:pt x="4881082" y="5972039"/>
                  <a:pt x="4900815" y="5991776"/>
                  <a:pt x="4913972" y="6004929"/>
                </a:cubicBezTo>
                <a:cubicBezTo>
                  <a:pt x="4900815" y="6004929"/>
                  <a:pt x="4890947" y="6001641"/>
                  <a:pt x="4884370" y="5995065"/>
                </a:cubicBezTo>
                <a:cubicBezTo>
                  <a:pt x="4877790" y="5988484"/>
                  <a:pt x="4867925" y="5985195"/>
                  <a:pt x="4854768" y="5985195"/>
                </a:cubicBezTo>
                <a:lnTo>
                  <a:pt x="4815297" y="5965463"/>
                </a:lnTo>
                <a:cubicBezTo>
                  <a:pt x="4815297" y="5952306"/>
                  <a:pt x="4808718" y="5945726"/>
                  <a:pt x="4795564" y="5945726"/>
                </a:cubicBezTo>
                <a:cubicBezTo>
                  <a:pt x="4782404" y="5958882"/>
                  <a:pt x="4775828" y="5958882"/>
                  <a:pt x="4775828" y="5945726"/>
                </a:cubicBezTo>
                <a:cubicBezTo>
                  <a:pt x="4775828" y="5925992"/>
                  <a:pt x="4779527" y="5917357"/>
                  <a:pt x="4786929" y="5919824"/>
                </a:cubicBezTo>
                <a:close/>
                <a:moveTo>
                  <a:pt x="5387607" y="5906255"/>
                </a:moveTo>
                <a:lnTo>
                  <a:pt x="5407342" y="5945726"/>
                </a:lnTo>
                <a:cubicBezTo>
                  <a:pt x="5394186" y="5945726"/>
                  <a:pt x="5387607" y="5939148"/>
                  <a:pt x="5387607" y="5925992"/>
                </a:cubicBezTo>
                <a:cubicBezTo>
                  <a:pt x="5374450" y="5925992"/>
                  <a:pt x="5367872" y="5922703"/>
                  <a:pt x="5367872" y="5916124"/>
                </a:cubicBezTo>
                <a:cubicBezTo>
                  <a:pt x="5367872" y="5909544"/>
                  <a:pt x="5374450" y="5906255"/>
                  <a:pt x="5387607" y="5906255"/>
                </a:cubicBezTo>
                <a:close/>
                <a:moveTo>
                  <a:pt x="4617950" y="5906255"/>
                </a:moveTo>
                <a:lnTo>
                  <a:pt x="4657420" y="5906255"/>
                </a:lnTo>
                <a:cubicBezTo>
                  <a:pt x="4683730" y="5919413"/>
                  <a:pt x="4696888" y="5925992"/>
                  <a:pt x="4696888" y="5925992"/>
                </a:cubicBezTo>
                <a:lnTo>
                  <a:pt x="4657420" y="5945726"/>
                </a:lnTo>
                <a:cubicBezTo>
                  <a:pt x="4644263" y="5945726"/>
                  <a:pt x="4637684" y="5945726"/>
                  <a:pt x="4637684" y="5945726"/>
                </a:cubicBezTo>
                <a:lnTo>
                  <a:pt x="4637684" y="5925992"/>
                </a:lnTo>
                <a:close/>
                <a:moveTo>
                  <a:pt x="4025903" y="5906255"/>
                </a:moveTo>
                <a:lnTo>
                  <a:pt x="4065373" y="5906255"/>
                </a:lnTo>
                <a:lnTo>
                  <a:pt x="4045640" y="5925992"/>
                </a:lnTo>
                <a:cubicBezTo>
                  <a:pt x="4045640" y="5925992"/>
                  <a:pt x="4039062" y="5919413"/>
                  <a:pt x="4025903" y="5906255"/>
                </a:cubicBezTo>
                <a:close/>
                <a:moveTo>
                  <a:pt x="5269198" y="5886522"/>
                </a:moveTo>
                <a:cubicBezTo>
                  <a:pt x="5269198" y="5886522"/>
                  <a:pt x="5275777" y="5886522"/>
                  <a:pt x="5288934" y="5886522"/>
                </a:cubicBezTo>
                <a:lnTo>
                  <a:pt x="5328405" y="5906255"/>
                </a:lnTo>
                <a:cubicBezTo>
                  <a:pt x="5341558" y="5906255"/>
                  <a:pt x="5348138" y="5906255"/>
                  <a:pt x="5348138" y="5906255"/>
                </a:cubicBezTo>
                <a:lnTo>
                  <a:pt x="5328405" y="5925992"/>
                </a:lnTo>
                <a:lnTo>
                  <a:pt x="5308668" y="5945726"/>
                </a:lnTo>
                <a:cubicBezTo>
                  <a:pt x="5295511" y="5932572"/>
                  <a:pt x="5272487" y="5925992"/>
                  <a:pt x="5239596" y="5925992"/>
                </a:cubicBezTo>
                <a:cubicBezTo>
                  <a:pt x="5206706" y="5925992"/>
                  <a:pt x="5190260" y="5919413"/>
                  <a:pt x="5190260" y="5906255"/>
                </a:cubicBezTo>
                <a:lnTo>
                  <a:pt x="5229727" y="5906255"/>
                </a:lnTo>
                <a:lnTo>
                  <a:pt x="5269198" y="5906255"/>
                </a:lnTo>
                <a:close/>
                <a:moveTo>
                  <a:pt x="5052116" y="5886522"/>
                </a:moveTo>
                <a:lnTo>
                  <a:pt x="5071849" y="5886522"/>
                </a:lnTo>
                <a:lnTo>
                  <a:pt x="5071849" y="5906255"/>
                </a:lnTo>
                <a:cubicBezTo>
                  <a:pt x="5058692" y="5906255"/>
                  <a:pt x="5052116" y="5899679"/>
                  <a:pt x="5052116" y="5886522"/>
                </a:cubicBezTo>
                <a:close/>
                <a:moveTo>
                  <a:pt x="3986434" y="5886522"/>
                </a:moveTo>
                <a:cubicBezTo>
                  <a:pt x="3999593" y="5886522"/>
                  <a:pt x="4006170" y="5886522"/>
                  <a:pt x="4006170" y="5886522"/>
                </a:cubicBezTo>
                <a:lnTo>
                  <a:pt x="3986434" y="5906255"/>
                </a:lnTo>
                <a:close/>
                <a:moveTo>
                  <a:pt x="5752703" y="5827317"/>
                </a:moveTo>
                <a:cubicBezTo>
                  <a:pt x="5759280" y="5827317"/>
                  <a:pt x="5762568" y="5833895"/>
                  <a:pt x="5762568" y="5847051"/>
                </a:cubicBezTo>
                <a:lnTo>
                  <a:pt x="5742834" y="5866788"/>
                </a:lnTo>
                <a:cubicBezTo>
                  <a:pt x="5742834" y="5866788"/>
                  <a:pt x="5742834" y="5860209"/>
                  <a:pt x="5742834" y="5847051"/>
                </a:cubicBezTo>
                <a:cubicBezTo>
                  <a:pt x="5742834" y="5833895"/>
                  <a:pt x="5746121" y="5827317"/>
                  <a:pt x="5752703" y="5827317"/>
                </a:cubicBezTo>
                <a:close/>
                <a:moveTo>
                  <a:pt x="4578479" y="5827317"/>
                </a:moveTo>
                <a:cubicBezTo>
                  <a:pt x="4591637" y="5827317"/>
                  <a:pt x="4601504" y="5830606"/>
                  <a:pt x="4608081" y="5837187"/>
                </a:cubicBezTo>
                <a:cubicBezTo>
                  <a:pt x="4614661" y="5843764"/>
                  <a:pt x="4611370" y="5847051"/>
                  <a:pt x="4598214" y="5847051"/>
                </a:cubicBezTo>
                <a:cubicBezTo>
                  <a:pt x="4598214" y="5847051"/>
                  <a:pt x="4594925" y="5847051"/>
                  <a:pt x="4588348" y="5847051"/>
                </a:cubicBezTo>
                <a:cubicBezTo>
                  <a:pt x="4581768" y="5847051"/>
                  <a:pt x="4578479" y="5840475"/>
                  <a:pt x="4578479" y="5827317"/>
                </a:cubicBezTo>
                <a:close/>
                <a:moveTo>
                  <a:pt x="5545486" y="5807582"/>
                </a:moveTo>
                <a:lnTo>
                  <a:pt x="5565220" y="5807582"/>
                </a:lnTo>
                <a:cubicBezTo>
                  <a:pt x="5578377" y="5820738"/>
                  <a:pt x="5591534" y="5827317"/>
                  <a:pt x="5604690" y="5827317"/>
                </a:cubicBezTo>
                <a:cubicBezTo>
                  <a:pt x="5617847" y="5827317"/>
                  <a:pt x="5631004" y="5827317"/>
                  <a:pt x="5644159" y="5827317"/>
                </a:cubicBezTo>
                <a:cubicBezTo>
                  <a:pt x="5670473" y="5827317"/>
                  <a:pt x="5683630" y="5830606"/>
                  <a:pt x="5683630" y="5837187"/>
                </a:cubicBezTo>
                <a:cubicBezTo>
                  <a:pt x="5683630" y="5843764"/>
                  <a:pt x="5686919" y="5847051"/>
                  <a:pt x="5693496" y="5847051"/>
                </a:cubicBezTo>
                <a:cubicBezTo>
                  <a:pt x="5700076" y="5847051"/>
                  <a:pt x="5709944" y="5853632"/>
                  <a:pt x="5723101" y="5866788"/>
                </a:cubicBezTo>
                <a:lnTo>
                  <a:pt x="5703364" y="5866788"/>
                </a:lnTo>
                <a:lnTo>
                  <a:pt x="5663894" y="5886522"/>
                </a:lnTo>
                <a:cubicBezTo>
                  <a:pt x="5663894" y="5886522"/>
                  <a:pt x="5657316" y="5886522"/>
                  <a:pt x="5644159" y="5886522"/>
                </a:cubicBezTo>
                <a:cubicBezTo>
                  <a:pt x="5644159" y="5873366"/>
                  <a:pt x="5647448" y="5860209"/>
                  <a:pt x="5654029" y="5847051"/>
                </a:cubicBezTo>
                <a:cubicBezTo>
                  <a:pt x="5660606" y="5833895"/>
                  <a:pt x="5657316" y="5833895"/>
                  <a:pt x="5644159" y="5847051"/>
                </a:cubicBezTo>
                <a:cubicBezTo>
                  <a:pt x="5617847" y="5847051"/>
                  <a:pt x="5598113" y="5847051"/>
                  <a:pt x="5584953" y="5847051"/>
                </a:cubicBezTo>
                <a:lnTo>
                  <a:pt x="5584953" y="5827317"/>
                </a:lnTo>
                <a:cubicBezTo>
                  <a:pt x="5558643" y="5827317"/>
                  <a:pt x="5545486" y="5820738"/>
                  <a:pt x="5545486" y="5807582"/>
                </a:cubicBezTo>
                <a:close/>
                <a:moveTo>
                  <a:pt x="5071849" y="5807582"/>
                </a:moveTo>
                <a:cubicBezTo>
                  <a:pt x="5071849" y="5807582"/>
                  <a:pt x="5078430" y="5807582"/>
                  <a:pt x="5091586" y="5807582"/>
                </a:cubicBezTo>
                <a:cubicBezTo>
                  <a:pt x="5104740" y="5807582"/>
                  <a:pt x="5111320" y="5810871"/>
                  <a:pt x="5111320" y="5817449"/>
                </a:cubicBezTo>
                <a:cubicBezTo>
                  <a:pt x="5111320" y="5824030"/>
                  <a:pt x="5104740" y="5827317"/>
                  <a:pt x="5091586" y="5827317"/>
                </a:cubicBezTo>
                <a:cubicBezTo>
                  <a:pt x="5091586" y="5827317"/>
                  <a:pt x="5088295" y="5824030"/>
                  <a:pt x="5081718" y="5817449"/>
                </a:cubicBezTo>
                <a:cubicBezTo>
                  <a:pt x="5075138" y="5810871"/>
                  <a:pt x="5071849" y="5807582"/>
                  <a:pt x="5071849" y="5807582"/>
                </a:cubicBezTo>
                <a:close/>
                <a:moveTo>
                  <a:pt x="4763492" y="5797717"/>
                </a:moveTo>
                <a:cubicBezTo>
                  <a:pt x="4765138" y="5797717"/>
                  <a:pt x="4769251" y="5801004"/>
                  <a:pt x="4775828" y="5807582"/>
                </a:cubicBezTo>
                <a:cubicBezTo>
                  <a:pt x="4788985" y="5820738"/>
                  <a:pt x="4798853" y="5824030"/>
                  <a:pt x="4805429" y="5817449"/>
                </a:cubicBezTo>
                <a:cubicBezTo>
                  <a:pt x="4812010" y="5810871"/>
                  <a:pt x="4848189" y="5814162"/>
                  <a:pt x="4913972" y="5827317"/>
                </a:cubicBezTo>
                <a:lnTo>
                  <a:pt x="4874502" y="5847051"/>
                </a:lnTo>
                <a:cubicBezTo>
                  <a:pt x="4861345" y="5847051"/>
                  <a:pt x="4848189" y="5847051"/>
                  <a:pt x="4835032" y="5847051"/>
                </a:cubicBezTo>
                <a:lnTo>
                  <a:pt x="4795564" y="5827317"/>
                </a:lnTo>
                <a:cubicBezTo>
                  <a:pt x="4782404" y="5827317"/>
                  <a:pt x="4772539" y="5820738"/>
                  <a:pt x="4765960" y="5807582"/>
                </a:cubicBezTo>
                <a:cubicBezTo>
                  <a:pt x="4762671" y="5801004"/>
                  <a:pt x="4761849" y="5797717"/>
                  <a:pt x="4763492" y="5797717"/>
                </a:cubicBezTo>
                <a:close/>
                <a:moveTo>
                  <a:pt x="5821774" y="5768115"/>
                </a:moveTo>
                <a:lnTo>
                  <a:pt x="5841508" y="5807582"/>
                </a:lnTo>
                <a:cubicBezTo>
                  <a:pt x="5894135" y="5833895"/>
                  <a:pt x="5920449" y="5833895"/>
                  <a:pt x="5920449" y="5807582"/>
                </a:cubicBezTo>
                <a:cubicBezTo>
                  <a:pt x="5920449" y="5807582"/>
                  <a:pt x="5913868" y="5804293"/>
                  <a:pt x="5900711" y="5797717"/>
                </a:cubicBezTo>
                <a:cubicBezTo>
                  <a:pt x="5887556" y="5791137"/>
                  <a:pt x="5874397" y="5787848"/>
                  <a:pt x="5861245" y="5787848"/>
                </a:cubicBezTo>
                <a:cubicBezTo>
                  <a:pt x="5848088" y="5787848"/>
                  <a:pt x="5834931" y="5781269"/>
                  <a:pt x="5821774" y="5768115"/>
                </a:cubicBezTo>
                <a:close/>
                <a:moveTo>
                  <a:pt x="5190260" y="5768115"/>
                </a:moveTo>
                <a:cubicBezTo>
                  <a:pt x="5190260" y="5768115"/>
                  <a:pt x="5190260" y="5774691"/>
                  <a:pt x="5190260" y="5787848"/>
                </a:cubicBezTo>
                <a:cubicBezTo>
                  <a:pt x="5190260" y="5787848"/>
                  <a:pt x="5196837" y="5787848"/>
                  <a:pt x="5209994" y="5787848"/>
                </a:cubicBezTo>
                <a:cubicBezTo>
                  <a:pt x="5209994" y="5787848"/>
                  <a:pt x="5209994" y="5784559"/>
                  <a:pt x="5209994" y="5777980"/>
                </a:cubicBezTo>
                <a:cubicBezTo>
                  <a:pt x="5209994" y="5771402"/>
                  <a:pt x="5203414" y="5768115"/>
                  <a:pt x="5190260" y="5768115"/>
                </a:cubicBezTo>
                <a:close/>
                <a:moveTo>
                  <a:pt x="4696888" y="5768115"/>
                </a:moveTo>
                <a:cubicBezTo>
                  <a:pt x="4710047" y="5768115"/>
                  <a:pt x="4719913" y="5771402"/>
                  <a:pt x="4726492" y="5777980"/>
                </a:cubicBezTo>
                <a:cubicBezTo>
                  <a:pt x="4733069" y="5784559"/>
                  <a:pt x="4736358" y="5787848"/>
                  <a:pt x="4736358" y="5787848"/>
                </a:cubicBezTo>
                <a:lnTo>
                  <a:pt x="4716624" y="5787848"/>
                </a:lnTo>
                <a:close/>
                <a:moveTo>
                  <a:pt x="5180392" y="5748378"/>
                </a:moveTo>
                <a:cubicBezTo>
                  <a:pt x="5186968" y="5748378"/>
                  <a:pt x="5196837" y="5754957"/>
                  <a:pt x="5209994" y="5768115"/>
                </a:cubicBezTo>
                <a:cubicBezTo>
                  <a:pt x="5223150" y="5781269"/>
                  <a:pt x="5236308" y="5787848"/>
                  <a:pt x="5249463" y="5787848"/>
                </a:cubicBezTo>
                <a:cubicBezTo>
                  <a:pt x="5262620" y="5787848"/>
                  <a:pt x="5275777" y="5794428"/>
                  <a:pt x="5288934" y="5807582"/>
                </a:cubicBezTo>
                <a:lnTo>
                  <a:pt x="5288934" y="5787848"/>
                </a:lnTo>
                <a:cubicBezTo>
                  <a:pt x="5288934" y="5761535"/>
                  <a:pt x="5282355" y="5748378"/>
                  <a:pt x="5269198" y="5748378"/>
                </a:cubicBezTo>
                <a:lnTo>
                  <a:pt x="5288934" y="5748378"/>
                </a:lnTo>
                <a:cubicBezTo>
                  <a:pt x="5341558" y="5801004"/>
                  <a:pt x="5374450" y="5814162"/>
                  <a:pt x="5387607" y="5787848"/>
                </a:cubicBezTo>
                <a:lnTo>
                  <a:pt x="5407342" y="5768115"/>
                </a:lnTo>
                <a:cubicBezTo>
                  <a:pt x="5420499" y="5781269"/>
                  <a:pt x="5420499" y="5787848"/>
                  <a:pt x="5407342" y="5787848"/>
                </a:cubicBezTo>
                <a:lnTo>
                  <a:pt x="5624427" y="5886522"/>
                </a:lnTo>
                <a:cubicBezTo>
                  <a:pt x="5624427" y="5886522"/>
                  <a:pt x="5631004" y="5893101"/>
                  <a:pt x="5644159" y="5906255"/>
                </a:cubicBezTo>
                <a:cubicBezTo>
                  <a:pt x="5657316" y="5919413"/>
                  <a:pt x="5663894" y="5932572"/>
                  <a:pt x="5663894" y="5945726"/>
                </a:cubicBezTo>
                <a:cubicBezTo>
                  <a:pt x="5637583" y="5932572"/>
                  <a:pt x="5617847" y="5925992"/>
                  <a:pt x="5604690" y="5925992"/>
                </a:cubicBezTo>
                <a:cubicBezTo>
                  <a:pt x="5591534" y="5912835"/>
                  <a:pt x="5578377" y="5912835"/>
                  <a:pt x="5565220" y="5925992"/>
                </a:cubicBezTo>
                <a:cubicBezTo>
                  <a:pt x="5565220" y="5925992"/>
                  <a:pt x="5558643" y="5925992"/>
                  <a:pt x="5545486" y="5925992"/>
                </a:cubicBezTo>
                <a:lnTo>
                  <a:pt x="5565220" y="5906255"/>
                </a:lnTo>
                <a:lnTo>
                  <a:pt x="5584953" y="5886522"/>
                </a:lnTo>
                <a:lnTo>
                  <a:pt x="5565220" y="5886522"/>
                </a:lnTo>
                <a:cubicBezTo>
                  <a:pt x="5552065" y="5886522"/>
                  <a:pt x="5542197" y="5886522"/>
                  <a:pt x="5535618" y="5886522"/>
                </a:cubicBezTo>
                <a:cubicBezTo>
                  <a:pt x="5529040" y="5886522"/>
                  <a:pt x="5519173" y="5886522"/>
                  <a:pt x="5506016" y="5886522"/>
                </a:cubicBezTo>
                <a:lnTo>
                  <a:pt x="5367872" y="5847051"/>
                </a:lnTo>
                <a:lnTo>
                  <a:pt x="5348138" y="5827317"/>
                </a:lnTo>
                <a:cubicBezTo>
                  <a:pt x="5348138" y="5840475"/>
                  <a:pt x="5348138" y="5847051"/>
                  <a:pt x="5348138" y="5847051"/>
                </a:cubicBezTo>
                <a:cubicBezTo>
                  <a:pt x="5348138" y="5847051"/>
                  <a:pt x="5341558" y="5847051"/>
                  <a:pt x="5328405" y="5847051"/>
                </a:cubicBezTo>
                <a:cubicBezTo>
                  <a:pt x="5315244" y="5847051"/>
                  <a:pt x="5308668" y="5840475"/>
                  <a:pt x="5308668" y="5827317"/>
                </a:cubicBezTo>
                <a:cubicBezTo>
                  <a:pt x="5295511" y="5827317"/>
                  <a:pt x="5282355" y="5827317"/>
                  <a:pt x="5269198" y="5827317"/>
                </a:cubicBezTo>
                <a:lnTo>
                  <a:pt x="5170524" y="5787848"/>
                </a:lnTo>
                <a:cubicBezTo>
                  <a:pt x="5170524" y="5787848"/>
                  <a:pt x="5170524" y="5781269"/>
                  <a:pt x="5170524" y="5768115"/>
                </a:cubicBezTo>
                <a:cubicBezTo>
                  <a:pt x="5170524" y="5754957"/>
                  <a:pt x="5173813" y="5748378"/>
                  <a:pt x="5180392" y="5748378"/>
                </a:cubicBezTo>
                <a:close/>
                <a:moveTo>
                  <a:pt x="5111320" y="5748378"/>
                </a:moveTo>
                <a:cubicBezTo>
                  <a:pt x="5111320" y="5748378"/>
                  <a:pt x="5111320" y="5754957"/>
                  <a:pt x="5111320" y="5768115"/>
                </a:cubicBezTo>
                <a:cubicBezTo>
                  <a:pt x="5111320" y="5768115"/>
                  <a:pt x="5111320" y="5774691"/>
                  <a:pt x="5111320" y="5787848"/>
                </a:cubicBezTo>
                <a:cubicBezTo>
                  <a:pt x="5098163" y="5787848"/>
                  <a:pt x="5091586" y="5781269"/>
                  <a:pt x="5091586" y="5768115"/>
                </a:cubicBezTo>
                <a:cubicBezTo>
                  <a:pt x="5091586" y="5754957"/>
                  <a:pt x="5098163" y="5748378"/>
                  <a:pt x="5111320" y="5748378"/>
                </a:cubicBezTo>
                <a:close/>
                <a:moveTo>
                  <a:pt x="4775828" y="5728644"/>
                </a:moveTo>
                <a:lnTo>
                  <a:pt x="4835032" y="5748378"/>
                </a:lnTo>
                <a:cubicBezTo>
                  <a:pt x="4835032" y="5748378"/>
                  <a:pt x="4821875" y="5748378"/>
                  <a:pt x="4795564" y="5748378"/>
                </a:cubicBezTo>
                <a:close/>
                <a:moveTo>
                  <a:pt x="5407342" y="5708907"/>
                </a:moveTo>
                <a:lnTo>
                  <a:pt x="5466546" y="5708907"/>
                </a:lnTo>
                <a:cubicBezTo>
                  <a:pt x="5466546" y="5722064"/>
                  <a:pt x="5473125" y="5728644"/>
                  <a:pt x="5486283" y="5728644"/>
                </a:cubicBezTo>
                <a:lnTo>
                  <a:pt x="5506016" y="5728644"/>
                </a:lnTo>
                <a:lnTo>
                  <a:pt x="5486283" y="5748378"/>
                </a:lnTo>
                <a:lnTo>
                  <a:pt x="5446812" y="5728644"/>
                </a:lnTo>
                <a:cubicBezTo>
                  <a:pt x="5420499" y="5715488"/>
                  <a:pt x="5407342" y="5708907"/>
                  <a:pt x="5407342" y="5708907"/>
                </a:cubicBezTo>
                <a:close/>
                <a:moveTo>
                  <a:pt x="4716624" y="5708907"/>
                </a:moveTo>
                <a:cubicBezTo>
                  <a:pt x="4729780" y="5708907"/>
                  <a:pt x="4736358" y="5715488"/>
                  <a:pt x="4736358" y="5728644"/>
                </a:cubicBezTo>
                <a:cubicBezTo>
                  <a:pt x="4736358" y="5741801"/>
                  <a:pt x="4736358" y="5748378"/>
                  <a:pt x="4736358" y="5748378"/>
                </a:cubicBezTo>
                <a:cubicBezTo>
                  <a:pt x="4736358" y="5748378"/>
                  <a:pt x="4729780" y="5741801"/>
                  <a:pt x="4716624" y="5728644"/>
                </a:cubicBezTo>
                <a:close/>
                <a:moveTo>
                  <a:pt x="5229727" y="5689173"/>
                </a:moveTo>
                <a:cubicBezTo>
                  <a:pt x="5229727" y="5689173"/>
                  <a:pt x="5233019" y="5692462"/>
                  <a:pt x="5239596" y="5699043"/>
                </a:cubicBezTo>
                <a:cubicBezTo>
                  <a:pt x="5246174" y="5705620"/>
                  <a:pt x="5249463" y="5708907"/>
                  <a:pt x="5249463" y="5708907"/>
                </a:cubicBezTo>
                <a:lnTo>
                  <a:pt x="5229727" y="5708907"/>
                </a:lnTo>
                <a:close/>
                <a:moveTo>
                  <a:pt x="4756094" y="5669441"/>
                </a:moveTo>
                <a:lnTo>
                  <a:pt x="4775828" y="5689173"/>
                </a:lnTo>
                <a:cubicBezTo>
                  <a:pt x="4749514" y="5702331"/>
                  <a:pt x="4736358" y="5702331"/>
                  <a:pt x="4736358" y="5689173"/>
                </a:cubicBezTo>
                <a:cubicBezTo>
                  <a:pt x="4736358" y="5676018"/>
                  <a:pt x="4742937" y="5669441"/>
                  <a:pt x="4756094" y="5669441"/>
                </a:cubicBezTo>
                <a:close/>
                <a:moveTo>
                  <a:pt x="4558745" y="5669441"/>
                </a:moveTo>
                <a:lnTo>
                  <a:pt x="4578479" y="5689173"/>
                </a:lnTo>
                <a:cubicBezTo>
                  <a:pt x="4578479" y="5689173"/>
                  <a:pt x="4571902" y="5689173"/>
                  <a:pt x="4558745" y="5689173"/>
                </a:cubicBezTo>
                <a:close/>
                <a:moveTo>
                  <a:pt x="4400865" y="5669441"/>
                </a:moveTo>
                <a:cubicBezTo>
                  <a:pt x="4400865" y="5669441"/>
                  <a:pt x="4404155" y="5672729"/>
                  <a:pt x="4410733" y="5679305"/>
                </a:cubicBezTo>
                <a:cubicBezTo>
                  <a:pt x="4417311" y="5685886"/>
                  <a:pt x="4420601" y="5689173"/>
                  <a:pt x="4420601" y="5689173"/>
                </a:cubicBezTo>
                <a:cubicBezTo>
                  <a:pt x="4420601" y="5702331"/>
                  <a:pt x="4420601" y="5708907"/>
                  <a:pt x="4420601" y="5708907"/>
                </a:cubicBezTo>
                <a:cubicBezTo>
                  <a:pt x="4407444" y="5708907"/>
                  <a:pt x="4400865" y="5705620"/>
                  <a:pt x="4400865" y="5699043"/>
                </a:cubicBezTo>
                <a:cubicBezTo>
                  <a:pt x="4400865" y="5692462"/>
                  <a:pt x="4400865" y="5689173"/>
                  <a:pt x="4400865" y="5689173"/>
                </a:cubicBezTo>
                <a:cubicBezTo>
                  <a:pt x="4387708" y="5676018"/>
                  <a:pt x="4387708" y="5669441"/>
                  <a:pt x="4400865" y="5669441"/>
                </a:cubicBezTo>
                <a:close/>
                <a:moveTo>
                  <a:pt x="5209994" y="5649704"/>
                </a:moveTo>
                <a:cubicBezTo>
                  <a:pt x="5209994" y="5649704"/>
                  <a:pt x="5209994" y="5656284"/>
                  <a:pt x="5209994" y="5669441"/>
                </a:cubicBezTo>
                <a:cubicBezTo>
                  <a:pt x="5196837" y="5669441"/>
                  <a:pt x="5190260" y="5669441"/>
                  <a:pt x="5190260" y="5669441"/>
                </a:cubicBezTo>
                <a:close/>
                <a:moveTo>
                  <a:pt x="5131053" y="5649704"/>
                </a:moveTo>
                <a:cubicBezTo>
                  <a:pt x="5144211" y="5649704"/>
                  <a:pt x="5157367" y="5649704"/>
                  <a:pt x="5170524" y="5649704"/>
                </a:cubicBezTo>
                <a:lnTo>
                  <a:pt x="5150790" y="5669441"/>
                </a:lnTo>
                <a:close/>
                <a:moveTo>
                  <a:pt x="4933705" y="5649704"/>
                </a:moveTo>
                <a:lnTo>
                  <a:pt x="4953442" y="5649704"/>
                </a:lnTo>
                <a:cubicBezTo>
                  <a:pt x="4966599" y="5649704"/>
                  <a:pt x="4979756" y="5649704"/>
                  <a:pt x="4992911" y="5649704"/>
                </a:cubicBezTo>
                <a:cubicBezTo>
                  <a:pt x="5006066" y="5649704"/>
                  <a:pt x="5012646" y="5656284"/>
                  <a:pt x="5012646" y="5669441"/>
                </a:cubicBezTo>
                <a:lnTo>
                  <a:pt x="5071849" y="5689173"/>
                </a:lnTo>
                <a:lnTo>
                  <a:pt x="5150790" y="5708907"/>
                </a:lnTo>
                <a:lnTo>
                  <a:pt x="5209994" y="5728644"/>
                </a:lnTo>
                <a:lnTo>
                  <a:pt x="5150790" y="5728644"/>
                </a:lnTo>
                <a:cubicBezTo>
                  <a:pt x="5124476" y="5728644"/>
                  <a:pt x="5104740" y="5725355"/>
                  <a:pt x="5091586" y="5718776"/>
                </a:cubicBezTo>
                <a:cubicBezTo>
                  <a:pt x="5078430" y="5712196"/>
                  <a:pt x="5065273" y="5708907"/>
                  <a:pt x="5052116" y="5708907"/>
                </a:cubicBezTo>
                <a:cubicBezTo>
                  <a:pt x="5025802" y="5695754"/>
                  <a:pt x="5009358" y="5692462"/>
                  <a:pt x="5002777" y="5699043"/>
                </a:cubicBezTo>
                <a:cubicBezTo>
                  <a:pt x="4996201" y="5705620"/>
                  <a:pt x="4999489" y="5718776"/>
                  <a:pt x="5012646" y="5738509"/>
                </a:cubicBezTo>
                <a:cubicBezTo>
                  <a:pt x="5025802" y="5758246"/>
                  <a:pt x="5029091" y="5771402"/>
                  <a:pt x="5022514" y="5777980"/>
                </a:cubicBezTo>
                <a:cubicBezTo>
                  <a:pt x="5015935" y="5784559"/>
                  <a:pt x="5002777" y="5787848"/>
                  <a:pt x="4983044" y="5787848"/>
                </a:cubicBezTo>
                <a:cubicBezTo>
                  <a:pt x="4963308" y="5787848"/>
                  <a:pt x="4956730" y="5781269"/>
                  <a:pt x="4963308" y="5768115"/>
                </a:cubicBezTo>
                <a:cubicBezTo>
                  <a:pt x="4969887" y="5754957"/>
                  <a:pt x="4973176" y="5748378"/>
                  <a:pt x="4973176" y="5748378"/>
                </a:cubicBezTo>
                <a:lnTo>
                  <a:pt x="4992911" y="5748378"/>
                </a:lnTo>
                <a:cubicBezTo>
                  <a:pt x="5006066" y="5748378"/>
                  <a:pt x="5012646" y="5748378"/>
                  <a:pt x="5012646" y="5748378"/>
                </a:cubicBezTo>
                <a:cubicBezTo>
                  <a:pt x="5012646" y="5735220"/>
                  <a:pt x="4999489" y="5728644"/>
                  <a:pt x="4973176" y="5728644"/>
                </a:cubicBezTo>
                <a:cubicBezTo>
                  <a:pt x="4973176" y="5741801"/>
                  <a:pt x="4969887" y="5748378"/>
                  <a:pt x="4963308" y="5748378"/>
                </a:cubicBezTo>
                <a:cubicBezTo>
                  <a:pt x="4956730" y="5748378"/>
                  <a:pt x="4946862" y="5748378"/>
                  <a:pt x="4933705" y="5748378"/>
                </a:cubicBezTo>
                <a:cubicBezTo>
                  <a:pt x="4920548" y="5748378"/>
                  <a:pt x="4910684" y="5754957"/>
                  <a:pt x="4904102" y="5768115"/>
                </a:cubicBezTo>
                <a:cubicBezTo>
                  <a:pt x="4897527" y="5781269"/>
                  <a:pt x="4890947" y="5781269"/>
                  <a:pt x="4884370" y="5768115"/>
                </a:cubicBezTo>
                <a:cubicBezTo>
                  <a:pt x="4877790" y="5754957"/>
                  <a:pt x="4881082" y="5748378"/>
                  <a:pt x="4894236" y="5748378"/>
                </a:cubicBezTo>
                <a:lnTo>
                  <a:pt x="4874502" y="5728644"/>
                </a:lnTo>
                <a:cubicBezTo>
                  <a:pt x="4861345" y="5728644"/>
                  <a:pt x="4854768" y="5731933"/>
                  <a:pt x="4854768" y="5738509"/>
                </a:cubicBezTo>
                <a:cubicBezTo>
                  <a:pt x="4854768" y="5745090"/>
                  <a:pt x="4848189" y="5741801"/>
                  <a:pt x="4835032" y="5728644"/>
                </a:cubicBezTo>
                <a:cubicBezTo>
                  <a:pt x="4821875" y="5715488"/>
                  <a:pt x="4812010" y="5708907"/>
                  <a:pt x="4805429" y="5708907"/>
                </a:cubicBezTo>
                <a:cubicBezTo>
                  <a:pt x="4798853" y="5708907"/>
                  <a:pt x="4795564" y="5702331"/>
                  <a:pt x="4795564" y="5689173"/>
                </a:cubicBezTo>
                <a:cubicBezTo>
                  <a:pt x="4795564" y="5689173"/>
                  <a:pt x="4802140" y="5689173"/>
                  <a:pt x="4815297" y="5689173"/>
                </a:cubicBezTo>
                <a:cubicBezTo>
                  <a:pt x="4867925" y="5702331"/>
                  <a:pt x="4900815" y="5708907"/>
                  <a:pt x="4913972" y="5708907"/>
                </a:cubicBezTo>
                <a:cubicBezTo>
                  <a:pt x="4953442" y="5695754"/>
                  <a:pt x="4973176" y="5689173"/>
                  <a:pt x="4973176" y="5689173"/>
                </a:cubicBezTo>
                <a:cubicBezTo>
                  <a:pt x="4960019" y="5662860"/>
                  <a:pt x="4946862" y="5649704"/>
                  <a:pt x="4933705" y="5649704"/>
                </a:cubicBezTo>
                <a:close/>
                <a:moveTo>
                  <a:pt x="4701823" y="5639839"/>
                </a:moveTo>
                <a:cubicBezTo>
                  <a:pt x="4705111" y="5639839"/>
                  <a:pt x="4710044" y="5643126"/>
                  <a:pt x="4716624" y="5649704"/>
                </a:cubicBezTo>
                <a:cubicBezTo>
                  <a:pt x="4729780" y="5662860"/>
                  <a:pt x="4733069" y="5669441"/>
                  <a:pt x="4726492" y="5669441"/>
                </a:cubicBezTo>
                <a:cubicBezTo>
                  <a:pt x="4719913" y="5669441"/>
                  <a:pt x="4716624" y="5669441"/>
                  <a:pt x="4716624" y="5669441"/>
                </a:cubicBezTo>
                <a:cubicBezTo>
                  <a:pt x="4703467" y="5669441"/>
                  <a:pt x="4696888" y="5662860"/>
                  <a:pt x="4696888" y="5649704"/>
                </a:cubicBezTo>
                <a:cubicBezTo>
                  <a:pt x="4696888" y="5643126"/>
                  <a:pt x="4698535" y="5639839"/>
                  <a:pt x="4701823" y="5639839"/>
                </a:cubicBezTo>
                <a:close/>
                <a:moveTo>
                  <a:pt x="5752703" y="5639836"/>
                </a:moveTo>
                <a:lnTo>
                  <a:pt x="5762568" y="5649704"/>
                </a:lnTo>
                <a:cubicBezTo>
                  <a:pt x="5762568" y="5662860"/>
                  <a:pt x="5769146" y="5669441"/>
                  <a:pt x="5782305" y="5669441"/>
                </a:cubicBezTo>
                <a:lnTo>
                  <a:pt x="5782305" y="5649704"/>
                </a:lnTo>
                <a:cubicBezTo>
                  <a:pt x="5775724" y="5649704"/>
                  <a:pt x="5769970" y="5648881"/>
                  <a:pt x="5765033" y="5647237"/>
                </a:cubicBezTo>
                <a:close/>
                <a:moveTo>
                  <a:pt x="5742834" y="5629969"/>
                </a:moveTo>
                <a:lnTo>
                  <a:pt x="5746644" y="5633781"/>
                </a:lnTo>
                <a:lnTo>
                  <a:pt x="5745301" y="5632436"/>
                </a:lnTo>
                <a:cubicBezTo>
                  <a:pt x="5743657" y="5630792"/>
                  <a:pt x="5742834" y="5629969"/>
                  <a:pt x="5742834" y="5629969"/>
                </a:cubicBezTo>
                <a:close/>
                <a:moveTo>
                  <a:pt x="4835032" y="5629969"/>
                </a:moveTo>
                <a:cubicBezTo>
                  <a:pt x="4848189" y="5629969"/>
                  <a:pt x="4861345" y="5629969"/>
                  <a:pt x="4874502" y="5629969"/>
                </a:cubicBezTo>
                <a:cubicBezTo>
                  <a:pt x="4887659" y="5629969"/>
                  <a:pt x="4894236" y="5629969"/>
                  <a:pt x="4894236" y="5629969"/>
                </a:cubicBezTo>
                <a:cubicBezTo>
                  <a:pt x="4894236" y="5629969"/>
                  <a:pt x="4900815" y="5636547"/>
                  <a:pt x="4913972" y="5649704"/>
                </a:cubicBezTo>
                <a:cubicBezTo>
                  <a:pt x="4913972" y="5662860"/>
                  <a:pt x="4907391" y="5666152"/>
                  <a:pt x="4894236" y="5659571"/>
                </a:cubicBezTo>
                <a:cubicBezTo>
                  <a:pt x="4881082" y="5652993"/>
                  <a:pt x="4861345" y="5643126"/>
                  <a:pt x="4835032" y="5629969"/>
                </a:cubicBezTo>
                <a:close/>
                <a:moveTo>
                  <a:pt x="4677153" y="5629969"/>
                </a:moveTo>
                <a:lnTo>
                  <a:pt x="4657420" y="5649704"/>
                </a:lnTo>
                <a:lnTo>
                  <a:pt x="4637684" y="5669441"/>
                </a:lnTo>
                <a:lnTo>
                  <a:pt x="4637684" y="5649704"/>
                </a:lnTo>
                <a:cubicBezTo>
                  <a:pt x="4650839" y="5636547"/>
                  <a:pt x="4663996" y="5629969"/>
                  <a:pt x="4677153" y="5629969"/>
                </a:cubicBezTo>
                <a:close/>
                <a:moveTo>
                  <a:pt x="4203517" y="5629969"/>
                </a:moveTo>
                <a:cubicBezTo>
                  <a:pt x="4216674" y="5629969"/>
                  <a:pt x="4223254" y="5636547"/>
                  <a:pt x="4223254" y="5649704"/>
                </a:cubicBezTo>
                <a:lnTo>
                  <a:pt x="4203517" y="5649704"/>
                </a:lnTo>
                <a:close/>
                <a:moveTo>
                  <a:pt x="5821774" y="5590500"/>
                </a:moveTo>
                <a:lnTo>
                  <a:pt x="5841508" y="5610234"/>
                </a:lnTo>
                <a:cubicBezTo>
                  <a:pt x="5841508" y="5610234"/>
                  <a:pt x="5848088" y="5603657"/>
                  <a:pt x="5861245" y="5590500"/>
                </a:cubicBezTo>
                <a:lnTo>
                  <a:pt x="5841508" y="5590500"/>
                </a:lnTo>
                <a:close/>
                <a:moveTo>
                  <a:pt x="4420601" y="5590500"/>
                </a:moveTo>
                <a:cubicBezTo>
                  <a:pt x="4433758" y="5590500"/>
                  <a:pt x="4440336" y="5597079"/>
                  <a:pt x="4440336" y="5610234"/>
                </a:cubicBezTo>
                <a:lnTo>
                  <a:pt x="4420601" y="5610234"/>
                </a:lnTo>
                <a:close/>
                <a:moveTo>
                  <a:pt x="4775828" y="5551029"/>
                </a:moveTo>
                <a:cubicBezTo>
                  <a:pt x="5012646" y="5577344"/>
                  <a:pt x="5144211" y="5577344"/>
                  <a:pt x="5170524" y="5551029"/>
                </a:cubicBezTo>
                <a:cubicBezTo>
                  <a:pt x="5170524" y="5551029"/>
                  <a:pt x="5170524" y="5554318"/>
                  <a:pt x="5170524" y="5560898"/>
                </a:cubicBezTo>
                <a:cubicBezTo>
                  <a:pt x="5170524" y="5567474"/>
                  <a:pt x="5173813" y="5574055"/>
                  <a:pt x="5180392" y="5580632"/>
                </a:cubicBezTo>
                <a:cubicBezTo>
                  <a:pt x="5186968" y="5587211"/>
                  <a:pt x="5196837" y="5590500"/>
                  <a:pt x="5209994" y="5590500"/>
                </a:cubicBezTo>
                <a:lnTo>
                  <a:pt x="5209994" y="5570766"/>
                </a:lnTo>
                <a:cubicBezTo>
                  <a:pt x="5196837" y="5557610"/>
                  <a:pt x="5190260" y="5551029"/>
                  <a:pt x="5190260" y="5551029"/>
                </a:cubicBezTo>
                <a:lnTo>
                  <a:pt x="5269198" y="5570766"/>
                </a:lnTo>
                <a:cubicBezTo>
                  <a:pt x="5282355" y="5583920"/>
                  <a:pt x="5295511" y="5583920"/>
                  <a:pt x="5308668" y="5570766"/>
                </a:cubicBezTo>
                <a:lnTo>
                  <a:pt x="5308668" y="5590500"/>
                </a:lnTo>
                <a:cubicBezTo>
                  <a:pt x="5295511" y="5603657"/>
                  <a:pt x="5295511" y="5610234"/>
                  <a:pt x="5308668" y="5610234"/>
                </a:cubicBezTo>
                <a:lnTo>
                  <a:pt x="5328405" y="5610234"/>
                </a:lnTo>
                <a:cubicBezTo>
                  <a:pt x="5328405" y="5610234"/>
                  <a:pt x="5341558" y="5610234"/>
                  <a:pt x="5367872" y="5610234"/>
                </a:cubicBezTo>
                <a:lnTo>
                  <a:pt x="5387607" y="5610234"/>
                </a:lnTo>
                <a:lnTo>
                  <a:pt x="5407342" y="5610234"/>
                </a:lnTo>
                <a:cubicBezTo>
                  <a:pt x="5407342" y="5623391"/>
                  <a:pt x="5417210" y="5633258"/>
                  <a:pt x="5436944" y="5639836"/>
                </a:cubicBezTo>
                <a:cubicBezTo>
                  <a:pt x="5456681" y="5646415"/>
                  <a:pt x="5479703" y="5656284"/>
                  <a:pt x="5506016" y="5669441"/>
                </a:cubicBezTo>
                <a:cubicBezTo>
                  <a:pt x="5571799" y="5682594"/>
                  <a:pt x="5598113" y="5695754"/>
                  <a:pt x="5584953" y="5708907"/>
                </a:cubicBezTo>
                <a:lnTo>
                  <a:pt x="5604690" y="5708907"/>
                </a:lnTo>
                <a:lnTo>
                  <a:pt x="5624427" y="5708907"/>
                </a:lnTo>
                <a:cubicBezTo>
                  <a:pt x="5611270" y="5722064"/>
                  <a:pt x="5611270" y="5735220"/>
                  <a:pt x="5624427" y="5748378"/>
                </a:cubicBezTo>
                <a:lnTo>
                  <a:pt x="5604690" y="5748378"/>
                </a:lnTo>
                <a:cubicBezTo>
                  <a:pt x="5591534" y="5735220"/>
                  <a:pt x="5584953" y="5735220"/>
                  <a:pt x="5584953" y="5748378"/>
                </a:cubicBezTo>
                <a:lnTo>
                  <a:pt x="5565220" y="5728644"/>
                </a:lnTo>
                <a:lnTo>
                  <a:pt x="5486283" y="5708907"/>
                </a:lnTo>
                <a:cubicBezTo>
                  <a:pt x="5473125" y="5708907"/>
                  <a:pt x="5466546" y="5702331"/>
                  <a:pt x="5466546" y="5689173"/>
                </a:cubicBezTo>
                <a:lnTo>
                  <a:pt x="5427075" y="5669441"/>
                </a:lnTo>
                <a:cubicBezTo>
                  <a:pt x="5413921" y="5669441"/>
                  <a:pt x="5407342" y="5669441"/>
                  <a:pt x="5407342" y="5669441"/>
                </a:cubicBezTo>
                <a:cubicBezTo>
                  <a:pt x="5407342" y="5682594"/>
                  <a:pt x="5400764" y="5689173"/>
                  <a:pt x="5387607" y="5689173"/>
                </a:cubicBezTo>
                <a:cubicBezTo>
                  <a:pt x="5374450" y="5689173"/>
                  <a:pt x="5367872" y="5689173"/>
                  <a:pt x="5367872" y="5689173"/>
                </a:cubicBezTo>
                <a:cubicBezTo>
                  <a:pt x="5367872" y="5689173"/>
                  <a:pt x="5374450" y="5682594"/>
                  <a:pt x="5387607" y="5669441"/>
                </a:cubicBezTo>
                <a:cubicBezTo>
                  <a:pt x="5387607" y="5656284"/>
                  <a:pt x="5377740" y="5649704"/>
                  <a:pt x="5358007" y="5649704"/>
                </a:cubicBezTo>
                <a:cubicBezTo>
                  <a:pt x="5338270" y="5649704"/>
                  <a:pt x="5315244" y="5643126"/>
                  <a:pt x="5288934" y="5629969"/>
                </a:cubicBezTo>
                <a:cubicBezTo>
                  <a:pt x="5262620" y="5616813"/>
                  <a:pt x="5246174" y="5616813"/>
                  <a:pt x="5239596" y="5629969"/>
                </a:cubicBezTo>
                <a:cubicBezTo>
                  <a:pt x="5233019" y="5643126"/>
                  <a:pt x="5216574" y="5643126"/>
                  <a:pt x="5190260" y="5629969"/>
                </a:cubicBezTo>
                <a:cubicBezTo>
                  <a:pt x="5150790" y="5616813"/>
                  <a:pt x="5071849" y="5610234"/>
                  <a:pt x="4953442" y="5610234"/>
                </a:cubicBezTo>
                <a:lnTo>
                  <a:pt x="4835032" y="5629969"/>
                </a:lnTo>
                <a:lnTo>
                  <a:pt x="4775828" y="5610234"/>
                </a:lnTo>
                <a:cubicBezTo>
                  <a:pt x="4762671" y="5597079"/>
                  <a:pt x="4752803" y="5590500"/>
                  <a:pt x="4746226" y="5590500"/>
                </a:cubicBezTo>
                <a:cubicBezTo>
                  <a:pt x="4739649" y="5590500"/>
                  <a:pt x="4733069" y="5587211"/>
                  <a:pt x="4726492" y="5580632"/>
                </a:cubicBezTo>
                <a:cubicBezTo>
                  <a:pt x="4719913" y="5574055"/>
                  <a:pt x="4710047" y="5577344"/>
                  <a:pt x="4696888" y="5590500"/>
                </a:cubicBezTo>
                <a:lnTo>
                  <a:pt x="4696888" y="5570766"/>
                </a:lnTo>
                <a:cubicBezTo>
                  <a:pt x="4710047" y="5557610"/>
                  <a:pt x="4736358" y="5551029"/>
                  <a:pt x="4775828" y="5551029"/>
                </a:cubicBezTo>
                <a:close/>
                <a:moveTo>
                  <a:pt x="4637684" y="5551029"/>
                </a:moveTo>
                <a:lnTo>
                  <a:pt x="4617950" y="5570766"/>
                </a:lnTo>
                <a:lnTo>
                  <a:pt x="4578479" y="5570766"/>
                </a:lnTo>
                <a:cubicBezTo>
                  <a:pt x="4591637" y="5557610"/>
                  <a:pt x="4611370" y="5551029"/>
                  <a:pt x="4637684" y="5551029"/>
                </a:cubicBezTo>
                <a:close/>
                <a:moveTo>
                  <a:pt x="5071849" y="5531296"/>
                </a:moveTo>
                <a:cubicBezTo>
                  <a:pt x="5085006" y="5531296"/>
                  <a:pt x="5091586" y="5537872"/>
                  <a:pt x="5091586" y="5551029"/>
                </a:cubicBezTo>
                <a:cubicBezTo>
                  <a:pt x="5091586" y="5551029"/>
                  <a:pt x="5088295" y="5551029"/>
                  <a:pt x="5081718" y="5551029"/>
                </a:cubicBezTo>
                <a:cubicBezTo>
                  <a:pt x="5075138" y="5551029"/>
                  <a:pt x="5071849" y="5551029"/>
                  <a:pt x="5071849" y="5551029"/>
                </a:cubicBezTo>
                <a:close/>
                <a:moveTo>
                  <a:pt x="3769351" y="5531296"/>
                </a:moveTo>
                <a:lnTo>
                  <a:pt x="3808822" y="5551029"/>
                </a:lnTo>
                <a:cubicBezTo>
                  <a:pt x="3808822" y="5551029"/>
                  <a:pt x="3802244" y="5551029"/>
                  <a:pt x="3789088" y="5551029"/>
                </a:cubicBezTo>
                <a:lnTo>
                  <a:pt x="3769351" y="5551029"/>
                </a:lnTo>
                <a:cubicBezTo>
                  <a:pt x="3769351" y="5537872"/>
                  <a:pt x="3769351" y="5531296"/>
                  <a:pt x="3769351" y="5531296"/>
                </a:cubicBezTo>
                <a:close/>
                <a:moveTo>
                  <a:pt x="4696888" y="5511560"/>
                </a:moveTo>
                <a:cubicBezTo>
                  <a:pt x="4696888" y="5511560"/>
                  <a:pt x="4696888" y="5518140"/>
                  <a:pt x="4696888" y="5531296"/>
                </a:cubicBezTo>
                <a:cubicBezTo>
                  <a:pt x="4696888" y="5544450"/>
                  <a:pt x="4696888" y="5551029"/>
                  <a:pt x="4696888" y="5551029"/>
                </a:cubicBezTo>
                <a:cubicBezTo>
                  <a:pt x="4683730" y="5537872"/>
                  <a:pt x="4677153" y="5531296"/>
                  <a:pt x="4677153" y="5531296"/>
                </a:cubicBezTo>
                <a:cubicBezTo>
                  <a:pt x="4677153" y="5518140"/>
                  <a:pt x="4683730" y="5511560"/>
                  <a:pt x="4696888" y="5511560"/>
                </a:cubicBezTo>
                <a:close/>
                <a:moveTo>
                  <a:pt x="4479805" y="5511560"/>
                </a:moveTo>
                <a:lnTo>
                  <a:pt x="4519276" y="5511560"/>
                </a:lnTo>
                <a:cubicBezTo>
                  <a:pt x="4545588" y="5511560"/>
                  <a:pt x="4558745" y="5518140"/>
                  <a:pt x="4558745" y="5531296"/>
                </a:cubicBezTo>
                <a:cubicBezTo>
                  <a:pt x="4571902" y="5544450"/>
                  <a:pt x="4558745" y="5544450"/>
                  <a:pt x="4519276" y="5531296"/>
                </a:cubicBezTo>
                <a:close/>
                <a:moveTo>
                  <a:pt x="5525750" y="5491825"/>
                </a:moveTo>
                <a:cubicBezTo>
                  <a:pt x="5525750" y="5491825"/>
                  <a:pt x="5525750" y="5495114"/>
                  <a:pt x="5525750" y="5501693"/>
                </a:cubicBezTo>
                <a:cubicBezTo>
                  <a:pt x="5525750" y="5508271"/>
                  <a:pt x="5532330" y="5511560"/>
                  <a:pt x="5545486" y="5511560"/>
                </a:cubicBezTo>
                <a:cubicBezTo>
                  <a:pt x="5545486" y="5524716"/>
                  <a:pt x="5545486" y="5531296"/>
                  <a:pt x="5545486" y="5531296"/>
                </a:cubicBezTo>
                <a:cubicBezTo>
                  <a:pt x="5545486" y="5531296"/>
                  <a:pt x="5545486" y="5534585"/>
                  <a:pt x="5545486" y="5541161"/>
                </a:cubicBezTo>
                <a:cubicBezTo>
                  <a:pt x="5545486" y="5547742"/>
                  <a:pt x="5552065" y="5551029"/>
                  <a:pt x="5565220" y="5551029"/>
                </a:cubicBezTo>
                <a:lnTo>
                  <a:pt x="5584953" y="5531296"/>
                </a:lnTo>
                <a:lnTo>
                  <a:pt x="5644159" y="5551029"/>
                </a:lnTo>
                <a:lnTo>
                  <a:pt x="5742834" y="5551029"/>
                </a:lnTo>
                <a:cubicBezTo>
                  <a:pt x="5729678" y="5551029"/>
                  <a:pt x="5693496" y="5541161"/>
                  <a:pt x="5634292" y="5521427"/>
                </a:cubicBezTo>
                <a:cubicBezTo>
                  <a:pt x="5575088" y="5501693"/>
                  <a:pt x="5538907" y="5491825"/>
                  <a:pt x="5525750" y="5491825"/>
                </a:cubicBezTo>
                <a:close/>
                <a:moveTo>
                  <a:pt x="5121187" y="5491825"/>
                </a:moveTo>
                <a:cubicBezTo>
                  <a:pt x="5127765" y="5491825"/>
                  <a:pt x="5131053" y="5498406"/>
                  <a:pt x="5131053" y="5511560"/>
                </a:cubicBezTo>
                <a:cubicBezTo>
                  <a:pt x="5157367" y="5524716"/>
                  <a:pt x="5170524" y="5531296"/>
                  <a:pt x="5170524" y="5531296"/>
                </a:cubicBezTo>
                <a:cubicBezTo>
                  <a:pt x="5170524" y="5531296"/>
                  <a:pt x="5157367" y="5531296"/>
                  <a:pt x="5131053" y="5531296"/>
                </a:cubicBezTo>
                <a:cubicBezTo>
                  <a:pt x="5117897" y="5531296"/>
                  <a:pt x="5111320" y="5531296"/>
                  <a:pt x="5111320" y="5531296"/>
                </a:cubicBezTo>
                <a:cubicBezTo>
                  <a:pt x="5111320" y="5531296"/>
                  <a:pt x="5111320" y="5524716"/>
                  <a:pt x="5111320" y="5511560"/>
                </a:cubicBezTo>
                <a:cubicBezTo>
                  <a:pt x="5111320" y="5498406"/>
                  <a:pt x="5114609" y="5491825"/>
                  <a:pt x="5121187" y="5491825"/>
                </a:cubicBezTo>
                <a:close/>
                <a:moveTo>
                  <a:pt x="5427075" y="5472093"/>
                </a:moveTo>
                <a:cubicBezTo>
                  <a:pt x="5427075" y="5485247"/>
                  <a:pt x="5427075" y="5491825"/>
                  <a:pt x="5427075" y="5491825"/>
                </a:cubicBezTo>
                <a:cubicBezTo>
                  <a:pt x="5440233" y="5491825"/>
                  <a:pt x="5446812" y="5491825"/>
                  <a:pt x="5446812" y="5491825"/>
                </a:cubicBezTo>
                <a:cubicBezTo>
                  <a:pt x="5446812" y="5478669"/>
                  <a:pt x="5443524" y="5472093"/>
                  <a:pt x="5436944" y="5472093"/>
                </a:cubicBezTo>
                <a:cubicBezTo>
                  <a:pt x="5430367" y="5472093"/>
                  <a:pt x="5427075" y="5472093"/>
                  <a:pt x="5427075" y="5472093"/>
                </a:cubicBezTo>
                <a:close/>
                <a:moveTo>
                  <a:pt x="4854768" y="5472093"/>
                </a:moveTo>
                <a:cubicBezTo>
                  <a:pt x="4867925" y="5472093"/>
                  <a:pt x="4887659" y="5472093"/>
                  <a:pt x="4913972" y="5472093"/>
                </a:cubicBezTo>
                <a:lnTo>
                  <a:pt x="4973176" y="5491825"/>
                </a:lnTo>
                <a:cubicBezTo>
                  <a:pt x="4973176" y="5504982"/>
                  <a:pt x="4960019" y="5511560"/>
                  <a:pt x="4933705" y="5511560"/>
                </a:cubicBezTo>
                <a:cubicBezTo>
                  <a:pt x="4920548" y="5511560"/>
                  <a:pt x="4900815" y="5504982"/>
                  <a:pt x="4874502" y="5491825"/>
                </a:cubicBezTo>
                <a:cubicBezTo>
                  <a:pt x="4874502" y="5491825"/>
                  <a:pt x="4867925" y="5491825"/>
                  <a:pt x="4854768" y="5491825"/>
                </a:cubicBezTo>
                <a:cubicBezTo>
                  <a:pt x="4828454" y="5491825"/>
                  <a:pt x="4828454" y="5485247"/>
                  <a:pt x="4854768" y="5472093"/>
                </a:cubicBezTo>
                <a:close/>
                <a:moveTo>
                  <a:pt x="5999386" y="5452356"/>
                </a:moveTo>
                <a:lnTo>
                  <a:pt x="6038857" y="5472093"/>
                </a:lnTo>
                <a:cubicBezTo>
                  <a:pt x="6038857" y="5472093"/>
                  <a:pt x="6035568" y="5468801"/>
                  <a:pt x="6028987" y="5462224"/>
                </a:cubicBezTo>
                <a:cubicBezTo>
                  <a:pt x="6022411" y="5455645"/>
                  <a:pt x="6012543" y="5452356"/>
                  <a:pt x="5999386" y="5452356"/>
                </a:cubicBezTo>
                <a:close/>
                <a:moveTo>
                  <a:pt x="5308668" y="5452356"/>
                </a:moveTo>
                <a:lnTo>
                  <a:pt x="5328405" y="5472093"/>
                </a:lnTo>
                <a:lnTo>
                  <a:pt x="5328405" y="5452356"/>
                </a:lnTo>
                <a:cubicBezTo>
                  <a:pt x="5328405" y="5452356"/>
                  <a:pt x="5321825" y="5452356"/>
                  <a:pt x="5308668" y="5452356"/>
                </a:cubicBezTo>
                <a:close/>
                <a:moveTo>
                  <a:pt x="5269198" y="5452356"/>
                </a:moveTo>
                <a:lnTo>
                  <a:pt x="5249463" y="5472093"/>
                </a:lnTo>
                <a:lnTo>
                  <a:pt x="5308668" y="5511560"/>
                </a:lnTo>
                <a:cubicBezTo>
                  <a:pt x="5374450" y="5537872"/>
                  <a:pt x="5420499" y="5554318"/>
                  <a:pt x="5446812" y="5560898"/>
                </a:cubicBezTo>
                <a:cubicBezTo>
                  <a:pt x="5473125" y="5567474"/>
                  <a:pt x="5492860" y="5570766"/>
                  <a:pt x="5506016" y="5570766"/>
                </a:cubicBezTo>
                <a:lnTo>
                  <a:pt x="5486283" y="5551029"/>
                </a:lnTo>
                <a:cubicBezTo>
                  <a:pt x="5433656" y="5537872"/>
                  <a:pt x="5400764" y="5528008"/>
                  <a:pt x="5387607" y="5521427"/>
                </a:cubicBezTo>
                <a:cubicBezTo>
                  <a:pt x="5374450" y="5514849"/>
                  <a:pt x="5354715" y="5504982"/>
                  <a:pt x="5328405" y="5491825"/>
                </a:cubicBezTo>
                <a:cubicBezTo>
                  <a:pt x="5328405" y="5478669"/>
                  <a:pt x="5321825" y="5472093"/>
                  <a:pt x="5308668" y="5472093"/>
                </a:cubicBezTo>
                <a:cubicBezTo>
                  <a:pt x="5295511" y="5472093"/>
                  <a:pt x="5282355" y="5465513"/>
                  <a:pt x="5269198" y="5452356"/>
                </a:cubicBezTo>
                <a:close/>
                <a:moveTo>
                  <a:pt x="4085109" y="5452356"/>
                </a:moveTo>
                <a:cubicBezTo>
                  <a:pt x="4085109" y="5452356"/>
                  <a:pt x="4091687" y="5452356"/>
                  <a:pt x="4104844" y="5452356"/>
                </a:cubicBezTo>
                <a:lnTo>
                  <a:pt x="4085109" y="5472093"/>
                </a:lnTo>
                <a:close/>
                <a:moveTo>
                  <a:pt x="4001237" y="5442488"/>
                </a:moveTo>
                <a:cubicBezTo>
                  <a:pt x="4004525" y="5442491"/>
                  <a:pt x="4006170" y="5445778"/>
                  <a:pt x="4006170" y="5452356"/>
                </a:cubicBezTo>
                <a:lnTo>
                  <a:pt x="3986434" y="5452356"/>
                </a:lnTo>
                <a:cubicBezTo>
                  <a:pt x="3993013" y="5445778"/>
                  <a:pt x="3997948" y="5442491"/>
                  <a:pt x="4001237" y="5442488"/>
                </a:cubicBezTo>
                <a:close/>
                <a:moveTo>
                  <a:pt x="5190260" y="5432622"/>
                </a:moveTo>
                <a:lnTo>
                  <a:pt x="5190260" y="5452356"/>
                </a:lnTo>
                <a:lnTo>
                  <a:pt x="5209994" y="5452356"/>
                </a:lnTo>
                <a:cubicBezTo>
                  <a:pt x="5196837" y="5439199"/>
                  <a:pt x="5190260" y="5432622"/>
                  <a:pt x="5190260" y="5432622"/>
                </a:cubicBezTo>
                <a:close/>
                <a:moveTo>
                  <a:pt x="4736358" y="5393152"/>
                </a:moveTo>
                <a:cubicBezTo>
                  <a:pt x="4736358" y="5393152"/>
                  <a:pt x="4742937" y="5399731"/>
                  <a:pt x="4756094" y="5412885"/>
                </a:cubicBezTo>
                <a:lnTo>
                  <a:pt x="4736358" y="5412885"/>
                </a:lnTo>
                <a:cubicBezTo>
                  <a:pt x="4736358" y="5399731"/>
                  <a:pt x="4736358" y="5393152"/>
                  <a:pt x="4736358" y="5393152"/>
                </a:cubicBezTo>
                <a:close/>
                <a:moveTo>
                  <a:pt x="4677153" y="5393152"/>
                </a:moveTo>
                <a:lnTo>
                  <a:pt x="4696888" y="5393152"/>
                </a:lnTo>
                <a:lnTo>
                  <a:pt x="4696888" y="5412885"/>
                </a:lnTo>
                <a:cubicBezTo>
                  <a:pt x="4683730" y="5412885"/>
                  <a:pt x="4677153" y="5406309"/>
                  <a:pt x="4677153" y="5393152"/>
                </a:cubicBezTo>
                <a:close/>
                <a:moveTo>
                  <a:pt x="5683630" y="5373416"/>
                </a:moveTo>
                <a:lnTo>
                  <a:pt x="5683630" y="5393152"/>
                </a:lnTo>
                <a:cubicBezTo>
                  <a:pt x="5736257" y="5419466"/>
                  <a:pt x="5762568" y="5419466"/>
                  <a:pt x="5762568" y="5393152"/>
                </a:cubicBezTo>
                <a:cubicBezTo>
                  <a:pt x="5762568" y="5393152"/>
                  <a:pt x="5752703" y="5393152"/>
                  <a:pt x="5732966" y="5393152"/>
                </a:cubicBezTo>
                <a:cubicBezTo>
                  <a:pt x="5713233" y="5393152"/>
                  <a:pt x="5696785" y="5386572"/>
                  <a:pt x="5683630" y="5373416"/>
                </a:cubicBezTo>
                <a:close/>
                <a:moveTo>
                  <a:pt x="5624427" y="5373416"/>
                </a:moveTo>
                <a:lnTo>
                  <a:pt x="5644159" y="5393152"/>
                </a:lnTo>
                <a:cubicBezTo>
                  <a:pt x="5644159" y="5379996"/>
                  <a:pt x="5644159" y="5373416"/>
                  <a:pt x="5644159" y="5373416"/>
                </a:cubicBezTo>
                <a:close/>
                <a:moveTo>
                  <a:pt x="5545486" y="5333947"/>
                </a:moveTo>
                <a:lnTo>
                  <a:pt x="5525750" y="5353681"/>
                </a:lnTo>
                <a:lnTo>
                  <a:pt x="5565220" y="5353681"/>
                </a:lnTo>
                <a:cubicBezTo>
                  <a:pt x="5578377" y="5353681"/>
                  <a:pt x="5581668" y="5350394"/>
                  <a:pt x="5575088" y="5343814"/>
                </a:cubicBezTo>
                <a:cubicBezTo>
                  <a:pt x="5568509" y="5337236"/>
                  <a:pt x="5558643" y="5333947"/>
                  <a:pt x="5545486" y="5333947"/>
                </a:cubicBezTo>
                <a:close/>
                <a:moveTo>
                  <a:pt x="5303734" y="5324080"/>
                </a:moveTo>
                <a:cubicBezTo>
                  <a:pt x="5300444" y="5324080"/>
                  <a:pt x="5295511" y="5327371"/>
                  <a:pt x="5288934" y="5333947"/>
                </a:cubicBezTo>
                <a:lnTo>
                  <a:pt x="5308668" y="5333947"/>
                </a:lnTo>
                <a:cubicBezTo>
                  <a:pt x="5308668" y="5327371"/>
                  <a:pt x="5307023" y="5324080"/>
                  <a:pt x="5303734" y="5324080"/>
                </a:cubicBezTo>
                <a:close/>
                <a:moveTo>
                  <a:pt x="5486283" y="5314212"/>
                </a:moveTo>
                <a:cubicBezTo>
                  <a:pt x="5486283" y="5327369"/>
                  <a:pt x="5489571" y="5333947"/>
                  <a:pt x="5496148" y="5333947"/>
                </a:cubicBezTo>
                <a:cubicBezTo>
                  <a:pt x="5502728" y="5333947"/>
                  <a:pt x="5506016" y="5330660"/>
                  <a:pt x="5506016" y="5324080"/>
                </a:cubicBezTo>
                <a:cubicBezTo>
                  <a:pt x="5506016" y="5317499"/>
                  <a:pt x="5499439" y="5314212"/>
                  <a:pt x="5486283" y="5314212"/>
                </a:cubicBezTo>
                <a:close/>
                <a:moveTo>
                  <a:pt x="5427075" y="5294478"/>
                </a:moveTo>
                <a:lnTo>
                  <a:pt x="5427075" y="5314212"/>
                </a:lnTo>
                <a:lnTo>
                  <a:pt x="5446812" y="5294478"/>
                </a:lnTo>
                <a:cubicBezTo>
                  <a:pt x="5433656" y="5294478"/>
                  <a:pt x="5427075" y="5294478"/>
                  <a:pt x="5427075" y="5294478"/>
                </a:cubicBezTo>
                <a:close/>
                <a:moveTo>
                  <a:pt x="4958923" y="5294478"/>
                </a:moveTo>
                <a:lnTo>
                  <a:pt x="4963308" y="5304345"/>
                </a:lnTo>
                <a:cubicBezTo>
                  <a:pt x="4969887" y="5324080"/>
                  <a:pt x="4996201" y="5337236"/>
                  <a:pt x="5042248" y="5343814"/>
                </a:cubicBezTo>
                <a:cubicBezTo>
                  <a:pt x="5088295" y="5350394"/>
                  <a:pt x="5114609" y="5347102"/>
                  <a:pt x="5121187" y="5333947"/>
                </a:cubicBezTo>
                <a:cubicBezTo>
                  <a:pt x="5127765" y="5320791"/>
                  <a:pt x="5131053" y="5320791"/>
                  <a:pt x="5131053" y="5333947"/>
                </a:cubicBezTo>
                <a:lnTo>
                  <a:pt x="5229727" y="5353681"/>
                </a:lnTo>
                <a:cubicBezTo>
                  <a:pt x="5229727" y="5340525"/>
                  <a:pt x="5216574" y="5330660"/>
                  <a:pt x="5190260" y="5324080"/>
                </a:cubicBezTo>
                <a:cubicBezTo>
                  <a:pt x="5163947" y="5317499"/>
                  <a:pt x="5134344" y="5310923"/>
                  <a:pt x="5101451" y="5304345"/>
                </a:cubicBezTo>
                <a:cubicBezTo>
                  <a:pt x="5068561" y="5297767"/>
                  <a:pt x="5052116" y="5294478"/>
                  <a:pt x="5052116" y="5294478"/>
                </a:cubicBezTo>
                <a:lnTo>
                  <a:pt x="5032380" y="5294478"/>
                </a:lnTo>
                <a:close/>
                <a:moveTo>
                  <a:pt x="4361394" y="5294478"/>
                </a:moveTo>
                <a:lnTo>
                  <a:pt x="4381130" y="5294478"/>
                </a:lnTo>
                <a:lnTo>
                  <a:pt x="4400865" y="5333947"/>
                </a:lnTo>
                <a:lnTo>
                  <a:pt x="4381130" y="5314212"/>
                </a:lnTo>
                <a:cubicBezTo>
                  <a:pt x="4367975" y="5314212"/>
                  <a:pt x="4361394" y="5307634"/>
                  <a:pt x="4361394" y="5294478"/>
                </a:cubicBezTo>
                <a:close/>
                <a:moveTo>
                  <a:pt x="5229727" y="5255008"/>
                </a:moveTo>
                <a:lnTo>
                  <a:pt x="5209994" y="5274741"/>
                </a:lnTo>
                <a:lnTo>
                  <a:pt x="5269198" y="5274741"/>
                </a:lnTo>
                <a:cubicBezTo>
                  <a:pt x="5269198" y="5261587"/>
                  <a:pt x="5256041" y="5255008"/>
                  <a:pt x="5229727" y="5255008"/>
                </a:cubicBezTo>
                <a:close/>
                <a:moveTo>
                  <a:pt x="4756094" y="5255008"/>
                </a:moveTo>
                <a:cubicBezTo>
                  <a:pt x="4756094" y="5255008"/>
                  <a:pt x="4762671" y="5255008"/>
                  <a:pt x="4775828" y="5255008"/>
                </a:cubicBezTo>
                <a:lnTo>
                  <a:pt x="4775828" y="5274741"/>
                </a:lnTo>
                <a:cubicBezTo>
                  <a:pt x="4775828" y="5274741"/>
                  <a:pt x="4769251" y="5274741"/>
                  <a:pt x="4756094" y="5274741"/>
                </a:cubicBezTo>
                <a:cubicBezTo>
                  <a:pt x="4756094" y="5261587"/>
                  <a:pt x="4756094" y="5255008"/>
                  <a:pt x="4756094" y="5255008"/>
                </a:cubicBezTo>
                <a:close/>
                <a:moveTo>
                  <a:pt x="5506016" y="5245139"/>
                </a:moveTo>
                <a:cubicBezTo>
                  <a:pt x="5499439" y="5245139"/>
                  <a:pt x="5492860" y="5248431"/>
                  <a:pt x="5486283" y="5255008"/>
                </a:cubicBezTo>
                <a:cubicBezTo>
                  <a:pt x="5473125" y="5268165"/>
                  <a:pt x="5479703" y="5274741"/>
                  <a:pt x="5506016" y="5274741"/>
                </a:cubicBezTo>
                <a:cubicBezTo>
                  <a:pt x="5506016" y="5287899"/>
                  <a:pt x="5519173" y="5294478"/>
                  <a:pt x="5545486" y="5294478"/>
                </a:cubicBezTo>
                <a:cubicBezTo>
                  <a:pt x="5584953" y="5307634"/>
                  <a:pt x="5607979" y="5310923"/>
                  <a:pt x="5614558" y="5304345"/>
                </a:cubicBezTo>
                <a:cubicBezTo>
                  <a:pt x="5621136" y="5297767"/>
                  <a:pt x="5621136" y="5291189"/>
                  <a:pt x="5614558" y="5284610"/>
                </a:cubicBezTo>
                <a:cubicBezTo>
                  <a:pt x="5607979" y="5278030"/>
                  <a:pt x="5594824" y="5278030"/>
                  <a:pt x="5575088" y="5284610"/>
                </a:cubicBezTo>
                <a:cubicBezTo>
                  <a:pt x="5555354" y="5291189"/>
                  <a:pt x="5545486" y="5281321"/>
                  <a:pt x="5545486" y="5255008"/>
                </a:cubicBezTo>
                <a:cubicBezTo>
                  <a:pt x="5545486" y="5268165"/>
                  <a:pt x="5542197" y="5274741"/>
                  <a:pt x="5535618" y="5274741"/>
                </a:cubicBezTo>
                <a:cubicBezTo>
                  <a:pt x="5529040" y="5274741"/>
                  <a:pt x="5525750" y="5268165"/>
                  <a:pt x="5525750" y="5255008"/>
                </a:cubicBezTo>
                <a:cubicBezTo>
                  <a:pt x="5519173" y="5248431"/>
                  <a:pt x="5512596" y="5245139"/>
                  <a:pt x="5506016" y="5245139"/>
                </a:cubicBezTo>
                <a:close/>
                <a:moveTo>
                  <a:pt x="4854768" y="5215537"/>
                </a:moveTo>
                <a:cubicBezTo>
                  <a:pt x="4854768" y="5215537"/>
                  <a:pt x="4854768" y="5222118"/>
                  <a:pt x="4854768" y="5235274"/>
                </a:cubicBezTo>
                <a:cubicBezTo>
                  <a:pt x="4867925" y="5235274"/>
                  <a:pt x="4874502" y="5235274"/>
                  <a:pt x="4874502" y="5235274"/>
                </a:cubicBezTo>
                <a:cubicBezTo>
                  <a:pt x="4874502" y="5222118"/>
                  <a:pt x="4871213" y="5215537"/>
                  <a:pt x="4864634" y="5215537"/>
                </a:cubicBezTo>
                <a:cubicBezTo>
                  <a:pt x="4858057" y="5215537"/>
                  <a:pt x="4854768" y="5215537"/>
                  <a:pt x="4854768" y="5215537"/>
                </a:cubicBezTo>
                <a:close/>
                <a:moveTo>
                  <a:pt x="5032380" y="5205672"/>
                </a:moveTo>
                <a:lnTo>
                  <a:pt x="5032380" y="5215537"/>
                </a:lnTo>
                <a:cubicBezTo>
                  <a:pt x="5032380" y="5228694"/>
                  <a:pt x="5035671" y="5235274"/>
                  <a:pt x="5042248" y="5235274"/>
                </a:cubicBezTo>
                <a:cubicBezTo>
                  <a:pt x="5048824" y="5235274"/>
                  <a:pt x="5052116" y="5228694"/>
                  <a:pt x="5052116" y="5215537"/>
                </a:cubicBezTo>
                <a:cubicBezTo>
                  <a:pt x="5038960" y="5215537"/>
                  <a:pt x="5032380" y="5212248"/>
                  <a:pt x="5032380" y="5205672"/>
                </a:cubicBezTo>
                <a:close/>
                <a:moveTo>
                  <a:pt x="5227073" y="5159254"/>
                </a:moveTo>
                <a:lnTo>
                  <a:pt x="5217396" y="5169901"/>
                </a:lnTo>
                <a:lnTo>
                  <a:pt x="5215539" y="5170034"/>
                </a:lnTo>
                <a:lnTo>
                  <a:pt x="5221095" y="5160034"/>
                </a:lnTo>
                <a:close/>
                <a:moveTo>
                  <a:pt x="5486283" y="5136600"/>
                </a:moveTo>
                <a:cubicBezTo>
                  <a:pt x="5459969" y="5136600"/>
                  <a:pt x="5453389" y="5143177"/>
                  <a:pt x="5466546" y="5156334"/>
                </a:cubicBezTo>
                <a:cubicBezTo>
                  <a:pt x="5479703" y="5169490"/>
                  <a:pt x="5486283" y="5176068"/>
                  <a:pt x="5486283" y="5176068"/>
                </a:cubicBezTo>
                <a:cubicBezTo>
                  <a:pt x="5486283" y="5189224"/>
                  <a:pt x="5492860" y="5195803"/>
                  <a:pt x="5506016" y="5195803"/>
                </a:cubicBezTo>
                <a:cubicBezTo>
                  <a:pt x="5519173" y="5195803"/>
                  <a:pt x="5525750" y="5202381"/>
                  <a:pt x="5525750" y="5215537"/>
                </a:cubicBezTo>
                <a:cubicBezTo>
                  <a:pt x="5538907" y="5202381"/>
                  <a:pt x="5552065" y="5202381"/>
                  <a:pt x="5565220" y="5215537"/>
                </a:cubicBezTo>
                <a:cubicBezTo>
                  <a:pt x="5578377" y="5228694"/>
                  <a:pt x="5598113" y="5238563"/>
                  <a:pt x="5624427" y="5245139"/>
                </a:cubicBezTo>
                <a:cubicBezTo>
                  <a:pt x="5650737" y="5251720"/>
                  <a:pt x="5670473" y="5261587"/>
                  <a:pt x="5683630" y="5274741"/>
                </a:cubicBezTo>
                <a:cubicBezTo>
                  <a:pt x="5723101" y="5301058"/>
                  <a:pt x="5755991" y="5307634"/>
                  <a:pt x="5782305" y="5294478"/>
                </a:cubicBezTo>
                <a:cubicBezTo>
                  <a:pt x="5795460" y="5294478"/>
                  <a:pt x="5802038" y="5297767"/>
                  <a:pt x="5802038" y="5304345"/>
                </a:cubicBezTo>
                <a:cubicBezTo>
                  <a:pt x="5802038" y="5310923"/>
                  <a:pt x="5805327" y="5314212"/>
                  <a:pt x="5811906" y="5314212"/>
                </a:cubicBezTo>
                <a:cubicBezTo>
                  <a:pt x="5818485" y="5314212"/>
                  <a:pt x="5825063" y="5317499"/>
                  <a:pt x="5831640" y="5324080"/>
                </a:cubicBezTo>
                <a:cubicBezTo>
                  <a:pt x="5838220" y="5330660"/>
                  <a:pt x="5844797" y="5333947"/>
                  <a:pt x="5851377" y="5333947"/>
                </a:cubicBezTo>
                <a:cubicBezTo>
                  <a:pt x="5857954" y="5333947"/>
                  <a:pt x="5861245" y="5333947"/>
                  <a:pt x="5861245" y="5333947"/>
                </a:cubicBezTo>
                <a:cubicBezTo>
                  <a:pt x="5861245" y="5333947"/>
                  <a:pt x="5864533" y="5337236"/>
                  <a:pt x="5871110" y="5343814"/>
                </a:cubicBezTo>
                <a:cubicBezTo>
                  <a:pt x="5877690" y="5350394"/>
                  <a:pt x="5887556" y="5356970"/>
                  <a:pt x="5900711" y="5363549"/>
                </a:cubicBezTo>
                <a:cubicBezTo>
                  <a:pt x="5913868" y="5370127"/>
                  <a:pt x="5927025" y="5373416"/>
                  <a:pt x="5940182" y="5373416"/>
                </a:cubicBezTo>
                <a:lnTo>
                  <a:pt x="5920449" y="5353681"/>
                </a:lnTo>
                <a:cubicBezTo>
                  <a:pt x="5920449" y="5353681"/>
                  <a:pt x="5917158" y="5350394"/>
                  <a:pt x="5910581" y="5343814"/>
                </a:cubicBezTo>
                <a:cubicBezTo>
                  <a:pt x="5904004" y="5337236"/>
                  <a:pt x="5897422" y="5330660"/>
                  <a:pt x="5890844" y="5324080"/>
                </a:cubicBezTo>
                <a:cubicBezTo>
                  <a:pt x="5884267" y="5317499"/>
                  <a:pt x="5877690" y="5310923"/>
                  <a:pt x="5871110" y="5304345"/>
                </a:cubicBezTo>
                <a:cubicBezTo>
                  <a:pt x="5864533" y="5297767"/>
                  <a:pt x="5857954" y="5294478"/>
                  <a:pt x="5851377" y="5294478"/>
                </a:cubicBezTo>
                <a:cubicBezTo>
                  <a:pt x="5844797" y="5294478"/>
                  <a:pt x="5841508" y="5294478"/>
                  <a:pt x="5841508" y="5294478"/>
                </a:cubicBezTo>
                <a:cubicBezTo>
                  <a:pt x="5841508" y="5294478"/>
                  <a:pt x="5841508" y="5287899"/>
                  <a:pt x="5841508" y="5274741"/>
                </a:cubicBezTo>
                <a:cubicBezTo>
                  <a:pt x="5841508" y="5274741"/>
                  <a:pt x="5834931" y="5274741"/>
                  <a:pt x="5821774" y="5274741"/>
                </a:cubicBezTo>
                <a:cubicBezTo>
                  <a:pt x="5769146" y="5274741"/>
                  <a:pt x="5736257" y="5255008"/>
                  <a:pt x="5723101" y="5215537"/>
                </a:cubicBezTo>
                <a:cubicBezTo>
                  <a:pt x="5709944" y="5202381"/>
                  <a:pt x="5696785" y="5199092"/>
                  <a:pt x="5683630" y="5205672"/>
                </a:cubicBezTo>
                <a:cubicBezTo>
                  <a:pt x="5670473" y="5212248"/>
                  <a:pt x="5657316" y="5222118"/>
                  <a:pt x="5644159" y="5235274"/>
                </a:cubicBezTo>
                <a:lnTo>
                  <a:pt x="5624427" y="5195803"/>
                </a:lnTo>
                <a:cubicBezTo>
                  <a:pt x="5611270" y="5195803"/>
                  <a:pt x="5604690" y="5195803"/>
                  <a:pt x="5604690" y="5195803"/>
                </a:cubicBezTo>
                <a:lnTo>
                  <a:pt x="5584953" y="5176068"/>
                </a:lnTo>
                <a:lnTo>
                  <a:pt x="5506016" y="5136600"/>
                </a:lnTo>
                <a:close/>
                <a:moveTo>
                  <a:pt x="5111320" y="5116864"/>
                </a:moveTo>
                <a:lnTo>
                  <a:pt x="5150790" y="5136600"/>
                </a:lnTo>
                <a:cubicBezTo>
                  <a:pt x="5170524" y="5156334"/>
                  <a:pt x="5186968" y="5167846"/>
                  <a:pt x="5200125" y="5171135"/>
                </a:cubicBezTo>
                <a:lnTo>
                  <a:pt x="5215539" y="5170034"/>
                </a:lnTo>
                <a:lnTo>
                  <a:pt x="5214927" y="5171135"/>
                </a:lnTo>
                <a:cubicBezTo>
                  <a:pt x="5218215" y="5181002"/>
                  <a:pt x="5236308" y="5195803"/>
                  <a:pt x="5269198" y="5215537"/>
                </a:cubicBezTo>
                <a:lnTo>
                  <a:pt x="5367872" y="5215537"/>
                </a:lnTo>
                <a:cubicBezTo>
                  <a:pt x="5367872" y="5202381"/>
                  <a:pt x="5361292" y="5195803"/>
                  <a:pt x="5348138" y="5195803"/>
                </a:cubicBezTo>
                <a:cubicBezTo>
                  <a:pt x="5334982" y="5195803"/>
                  <a:pt x="5328405" y="5192516"/>
                  <a:pt x="5328405" y="5185936"/>
                </a:cubicBezTo>
                <a:cubicBezTo>
                  <a:pt x="5328405" y="5179355"/>
                  <a:pt x="5328405" y="5176068"/>
                  <a:pt x="5328405" y="5176068"/>
                </a:cubicBezTo>
                <a:cubicBezTo>
                  <a:pt x="5328405" y="5162914"/>
                  <a:pt x="5328405" y="5156334"/>
                  <a:pt x="5328405" y="5156334"/>
                </a:cubicBezTo>
                <a:lnTo>
                  <a:pt x="5308668" y="5176068"/>
                </a:lnTo>
                <a:cubicBezTo>
                  <a:pt x="5308668" y="5189224"/>
                  <a:pt x="5302091" y="5189224"/>
                  <a:pt x="5288934" y="5176068"/>
                </a:cubicBezTo>
                <a:cubicBezTo>
                  <a:pt x="5288934" y="5162914"/>
                  <a:pt x="5288934" y="5156334"/>
                  <a:pt x="5288934" y="5156334"/>
                </a:cubicBezTo>
                <a:cubicBezTo>
                  <a:pt x="5288934" y="5143177"/>
                  <a:pt x="5288934" y="5136600"/>
                  <a:pt x="5288934" y="5136600"/>
                </a:cubicBezTo>
                <a:lnTo>
                  <a:pt x="5269198" y="5156334"/>
                </a:lnTo>
                <a:cubicBezTo>
                  <a:pt x="5269198" y="5156334"/>
                  <a:pt x="5262620" y="5156334"/>
                  <a:pt x="5249463" y="5156334"/>
                </a:cubicBezTo>
                <a:lnTo>
                  <a:pt x="5227073" y="5159254"/>
                </a:lnTo>
                <a:lnTo>
                  <a:pt x="5229727" y="5156334"/>
                </a:lnTo>
                <a:lnTo>
                  <a:pt x="5190260" y="5136600"/>
                </a:lnTo>
                <a:cubicBezTo>
                  <a:pt x="5177104" y="5136600"/>
                  <a:pt x="5163947" y="5133311"/>
                  <a:pt x="5150790" y="5126732"/>
                </a:cubicBezTo>
                <a:cubicBezTo>
                  <a:pt x="5137634" y="5120151"/>
                  <a:pt x="5124476" y="5116864"/>
                  <a:pt x="5111320" y="5116864"/>
                </a:cubicBezTo>
                <a:close/>
                <a:moveTo>
                  <a:pt x="4874502" y="5097130"/>
                </a:moveTo>
                <a:cubicBezTo>
                  <a:pt x="4887659" y="5110287"/>
                  <a:pt x="4907391" y="5116864"/>
                  <a:pt x="4933705" y="5116864"/>
                </a:cubicBezTo>
                <a:cubicBezTo>
                  <a:pt x="4933705" y="5116864"/>
                  <a:pt x="4940286" y="5123443"/>
                  <a:pt x="4953442" y="5136600"/>
                </a:cubicBezTo>
                <a:cubicBezTo>
                  <a:pt x="4953442" y="5149753"/>
                  <a:pt x="4960019" y="5153045"/>
                  <a:pt x="4973176" y="5146466"/>
                </a:cubicBezTo>
                <a:cubicBezTo>
                  <a:pt x="4986333" y="5139889"/>
                  <a:pt x="4986333" y="5130021"/>
                  <a:pt x="4973176" y="5116864"/>
                </a:cubicBezTo>
                <a:cubicBezTo>
                  <a:pt x="4973176" y="5116864"/>
                  <a:pt x="4966599" y="5113575"/>
                  <a:pt x="4953442" y="5106995"/>
                </a:cubicBezTo>
                <a:cubicBezTo>
                  <a:pt x="4940286" y="5100419"/>
                  <a:pt x="4927128" y="5097130"/>
                  <a:pt x="4913972" y="5097130"/>
                </a:cubicBezTo>
                <a:close/>
                <a:moveTo>
                  <a:pt x="5283998" y="5087261"/>
                </a:moveTo>
                <a:cubicBezTo>
                  <a:pt x="5274133" y="5087261"/>
                  <a:pt x="5269198" y="5090552"/>
                  <a:pt x="5269198" y="5097130"/>
                </a:cubicBezTo>
                <a:cubicBezTo>
                  <a:pt x="5269198" y="5110287"/>
                  <a:pt x="5275777" y="5116864"/>
                  <a:pt x="5288934" y="5116864"/>
                </a:cubicBezTo>
                <a:cubicBezTo>
                  <a:pt x="5288934" y="5116864"/>
                  <a:pt x="5292223" y="5116864"/>
                  <a:pt x="5298800" y="5116864"/>
                </a:cubicBezTo>
                <a:cubicBezTo>
                  <a:pt x="5305380" y="5116864"/>
                  <a:pt x="5315244" y="5123443"/>
                  <a:pt x="5328405" y="5136600"/>
                </a:cubicBezTo>
                <a:cubicBezTo>
                  <a:pt x="5354715" y="5149753"/>
                  <a:pt x="5387607" y="5156334"/>
                  <a:pt x="5427075" y="5156334"/>
                </a:cubicBezTo>
                <a:cubicBezTo>
                  <a:pt x="5440233" y="5156334"/>
                  <a:pt x="5446812" y="5156334"/>
                  <a:pt x="5446812" y="5156334"/>
                </a:cubicBezTo>
                <a:cubicBezTo>
                  <a:pt x="5446812" y="5130021"/>
                  <a:pt x="5407342" y="5110287"/>
                  <a:pt x="5328405" y="5097130"/>
                </a:cubicBezTo>
                <a:cubicBezTo>
                  <a:pt x="5308668" y="5090552"/>
                  <a:pt x="5293866" y="5087261"/>
                  <a:pt x="5283998" y="5087261"/>
                </a:cubicBezTo>
                <a:close/>
                <a:moveTo>
                  <a:pt x="5047181" y="5084796"/>
                </a:moveTo>
                <a:cubicBezTo>
                  <a:pt x="5043892" y="5083151"/>
                  <a:pt x="5038960" y="5083972"/>
                  <a:pt x="5032380" y="5087261"/>
                </a:cubicBezTo>
                <a:cubicBezTo>
                  <a:pt x="5019223" y="5093842"/>
                  <a:pt x="5012646" y="5100419"/>
                  <a:pt x="5012646" y="5106995"/>
                </a:cubicBezTo>
                <a:cubicBezTo>
                  <a:pt x="5012646" y="5113575"/>
                  <a:pt x="5019223" y="5116864"/>
                  <a:pt x="5032380" y="5116864"/>
                </a:cubicBezTo>
                <a:cubicBezTo>
                  <a:pt x="5045537" y="5116864"/>
                  <a:pt x="5052116" y="5110287"/>
                  <a:pt x="5052116" y="5097130"/>
                </a:cubicBezTo>
                <a:cubicBezTo>
                  <a:pt x="5052116" y="5090552"/>
                  <a:pt x="5050471" y="5086440"/>
                  <a:pt x="5047181" y="5084796"/>
                </a:cubicBezTo>
                <a:close/>
                <a:moveTo>
                  <a:pt x="5170524" y="5077393"/>
                </a:moveTo>
                <a:lnTo>
                  <a:pt x="5170524" y="5097130"/>
                </a:lnTo>
                <a:lnTo>
                  <a:pt x="5190260" y="5097130"/>
                </a:lnTo>
                <a:cubicBezTo>
                  <a:pt x="5177104" y="5083972"/>
                  <a:pt x="5170524" y="5077393"/>
                  <a:pt x="5170524" y="5077393"/>
                </a:cubicBezTo>
                <a:close/>
                <a:moveTo>
                  <a:pt x="4756094" y="5077393"/>
                </a:moveTo>
                <a:cubicBezTo>
                  <a:pt x="4769251" y="5077393"/>
                  <a:pt x="4775828" y="5077393"/>
                  <a:pt x="4775828" y="5077393"/>
                </a:cubicBezTo>
                <a:cubicBezTo>
                  <a:pt x="4775828" y="5090550"/>
                  <a:pt x="4772539" y="5097130"/>
                  <a:pt x="4765960" y="5097130"/>
                </a:cubicBezTo>
                <a:cubicBezTo>
                  <a:pt x="4759383" y="5097130"/>
                  <a:pt x="4756094" y="5090550"/>
                  <a:pt x="4756094" y="5077393"/>
                </a:cubicBezTo>
                <a:close/>
                <a:moveTo>
                  <a:pt x="5387607" y="5057659"/>
                </a:moveTo>
                <a:lnTo>
                  <a:pt x="5367872" y="5077393"/>
                </a:lnTo>
                <a:lnTo>
                  <a:pt x="5407342" y="5077393"/>
                </a:lnTo>
                <a:close/>
                <a:moveTo>
                  <a:pt x="5209994" y="5018190"/>
                </a:moveTo>
                <a:lnTo>
                  <a:pt x="5229727" y="5037925"/>
                </a:lnTo>
                <a:lnTo>
                  <a:pt x="5229727" y="5018190"/>
                </a:lnTo>
                <a:cubicBezTo>
                  <a:pt x="5229727" y="5018190"/>
                  <a:pt x="5223150" y="5018190"/>
                  <a:pt x="5209994" y="5018190"/>
                </a:cubicBezTo>
                <a:close/>
                <a:moveTo>
                  <a:pt x="5624427" y="4998456"/>
                </a:moveTo>
                <a:lnTo>
                  <a:pt x="5703364" y="5037925"/>
                </a:lnTo>
                <a:cubicBezTo>
                  <a:pt x="5703364" y="5037925"/>
                  <a:pt x="5716521" y="5044503"/>
                  <a:pt x="5742834" y="5057659"/>
                </a:cubicBezTo>
                <a:cubicBezTo>
                  <a:pt x="5769146" y="5083972"/>
                  <a:pt x="5782305" y="5090550"/>
                  <a:pt x="5782305" y="5077393"/>
                </a:cubicBezTo>
                <a:cubicBezTo>
                  <a:pt x="5782305" y="5064240"/>
                  <a:pt x="5775724" y="5057659"/>
                  <a:pt x="5762568" y="5057659"/>
                </a:cubicBezTo>
                <a:lnTo>
                  <a:pt x="5723101" y="5037925"/>
                </a:lnTo>
                <a:cubicBezTo>
                  <a:pt x="5709944" y="5024770"/>
                  <a:pt x="5703364" y="5021478"/>
                  <a:pt x="5703364" y="5028057"/>
                </a:cubicBezTo>
                <a:cubicBezTo>
                  <a:pt x="5703364" y="5034638"/>
                  <a:pt x="5696785" y="5031346"/>
                  <a:pt x="5683630" y="5018190"/>
                </a:cubicBezTo>
                <a:close/>
                <a:moveTo>
                  <a:pt x="4953442" y="4998456"/>
                </a:moveTo>
                <a:cubicBezTo>
                  <a:pt x="4966599" y="4998456"/>
                  <a:pt x="4976464" y="4998456"/>
                  <a:pt x="4983044" y="4998456"/>
                </a:cubicBezTo>
                <a:cubicBezTo>
                  <a:pt x="4989621" y="4998456"/>
                  <a:pt x="4989621" y="5005033"/>
                  <a:pt x="4983044" y="5018190"/>
                </a:cubicBezTo>
                <a:cubicBezTo>
                  <a:pt x="4976464" y="5031346"/>
                  <a:pt x="4966599" y="5031346"/>
                  <a:pt x="4953442" y="5018190"/>
                </a:cubicBezTo>
                <a:cubicBezTo>
                  <a:pt x="4940286" y="5018190"/>
                  <a:pt x="4940286" y="5011612"/>
                  <a:pt x="4953442" y="4998456"/>
                </a:cubicBezTo>
                <a:close/>
                <a:moveTo>
                  <a:pt x="4341662" y="4998456"/>
                </a:moveTo>
                <a:cubicBezTo>
                  <a:pt x="4354818" y="4998456"/>
                  <a:pt x="4377843" y="5001745"/>
                  <a:pt x="4410733" y="5008322"/>
                </a:cubicBezTo>
                <a:cubicBezTo>
                  <a:pt x="4443626" y="5014901"/>
                  <a:pt x="4463361" y="5021478"/>
                  <a:pt x="4469938" y="5028057"/>
                </a:cubicBezTo>
                <a:cubicBezTo>
                  <a:pt x="4476517" y="5034638"/>
                  <a:pt x="4486381" y="5031346"/>
                  <a:pt x="4499540" y="5018190"/>
                </a:cubicBezTo>
                <a:cubicBezTo>
                  <a:pt x="4512695" y="5005033"/>
                  <a:pt x="4519276" y="5005033"/>
                  <a:pt x="4519276" y="5018190"/>
                </a:cubicBezTo>
                <a:lnTo>
                  <a:pt x="4558745" y="4998456"/>
                </a:lnTo>
                <a:cubicBezTo>
                  <a:pt x="4571902" y="4998456"/>
                  <a:pt x="4585056" y="4998456"/>
                  <a:pt x="4598214" y="4998456"/>
                </a:cubicBezTo>
                <a:lnTo>
                  <a:pt x="4598214" y="5018190"/>
                </a:lnTo>
                <a:lnTo>
                  <a:pt x="4617950" y="5037925"/>
                </a:lnTo>
                <a:lnTo>
                  <a:pt x="4598214" y="5037925"/>
                </a:lnTo>
                <a:cubicBezTo>
                  <a:pt x="4598214" y="5037925"/>
                  <a:pt x="4594925" y="5037925"/>
                  <a:pt x="4588348" y="5037925"/>
                </a:cubicBezTo>
                <a:cubicBezTo>
                  <a:pt x="4581768" y="5037925"/>
                  <a:pt x="4578479" y="5031346"/>
                  <a:pt x="4578479" y="5018190"/>
                </a:cubicBezTo>
                <a:lnTo>
                  <a:pt x="4539009" y="5018190"/>
                </a:lnTo>
                <a:cubicBezTo>
                  <a:pt x="4499540" y="5031346"/>
                  <a:pt x="4486381" y="5044503"/>
                  <a:pt x="4499540" y="5057659"/>
                </a:cubicBezTo>
                <a:lnTo>
                  <a:pt x="4479805" y="5057659"/>
                </a:lnTo>
                <a:cubicBezTo>
                  <a:pt x="4466649" y="5057659"/>
                  <a:pt x="4466649" y="5051080"/>
                  <a:pt x="4479805" y="5037925"/>
                </a:cubicBezTo>
                <a:lnTo>
                  <a:pt x="4440336" y="5037925"/>
                </a:lnTo>
                <a:cubicBezTo>
                  <a:pt x="4427179" y="5037925"/>
                  <a:pt x="4400865" y="5031346"/>
                  <a:pt x="4361394" y="5018190"/>
                </a:cubicBezTo>
                <a:close/>
                <a:moveTo>
                  <a:pt x="5584953" y="4978720"/>
                </a:moveTo>
                <a:lnTo>
                  <a:pt x="5604690" y="4998456"/>
                </a:lnTo>
                <a:lnTo>
                  <a:pt x="5604690" y="4978720"/>
                </a:lnTo>
                <a:cubicBezTo>
                  <a:pt x="5604690" y="4978720"/>
                  <a:pt x="5598113" y="4978720"/>
                  <a:pt x="5584953" y="4978720"/>
                </a:cubicBezTo>
                <a:close/>
                <a:moveTo>
                  <a:pt x="4884370" y="4978720"/>
                </a:moveTo>
                <a:cubicBezTo>
                  <a:pt x="4877790" y="4978720"/>
                  <a:pt x="4874502" y="4985299"/>
                  <a:pt x="4874502" y="4998456"/>
                </a:cubicBezTo>
                <a:cubicBezTo>
                  <a:pt x="4874502" y="5011612"/>
                  <a:pt x="4877790" y="5021478"/>
                  <a:pt x="4884370" y="5028057"/>
                </a:cubicBezTo>
                <a:cubicBezTo>
                  <a:pt x="4890947" y="5034638"/>
                  <a:pt x="4900815" y="5037925"/>
                  <a:pt x="4913972" y="5037925"/>
                </a:cubicBezTo>
                <a:cubicBezTo>
                  <a:pt x="4927128" y="5037925"/>
                  <a:pt x="4940286" y="5044503"/>
                  <a:pt x="4953442" y="5057659"/>
                </a:cubicBezTo>
                <a:cubicBezTo>
                  <a:pt x="4966599" y="5070817"/>
                  <a:pt x="4976464" y="5077393"/>
                  <a:pt x="4983044" y="5077393"/>
                </a:cubicBezTo>
                <a:cubicBezTo>
                  <a:pt x="4989621" y="5077393"/>
                  <a:pt x="4992911" y="5077393"/>
                  <a:pt x="4992911" y="5077393"/>
                </a:cubicBezTo>
                <a:lnTo>
                  <a:pt x="5012646" y="5057659"/>
                </a:lnTo>
                <a:lnTo>
                  <a:pt x="5052116" y="5057659"/>
                </a:lnTo>
                <a:cubicBezTo>
                  <a:pt x="5038960" y="5044503"/>
                  <a:pt x="5035671" y="5034638"/>
                  <a:pt x="5042248" y="5028057"/>
                </a:cubicBezTo>
                <a:cubicBezTo>
                  <a:pt x="5048824" y="5021478"/>
                  <a:pt x="5058692" y="5024770"/>
                  <a:pt x="5071849" y="5037925"/>
                </a:cubicBezTo>
                <a:cubicBezTo>
                  <a:pt x="5071849" y="5051080"/>
                  <a:pt x="5085006" y="5060948"/>
                  <a:pt x="5111320" y="5067528"/>
                </a:cubicBezTo>
                <a:cubicBezTo>
                  <a:pt x="5137634" y="5074104"/>
                  <a:pt x="5150790" y="5074104"/>
                  <a:pt x="5150790" y="5067528"/>
                </a:cubicBezTo>
                <a:cubicBezTo>
                  <a:pt x="5150790" y="5060948"/>
                  <a:pt x="5170524" y="5064240"/>
                  <a:pt x="5209994" y="5077393"/>
                </a:cubicBezTo>
                <a:lnTo>
                  <a:pt x="5249463" y="5077393"/>
                </a:lnTo>
                <a:lnTo>
                  <a:pt x="5190260" y="5057659"/>
                </a:lnTo>
                <a:cubicBezTo>
                  <a:pt x="5163947" y="5044503"/>
                  <a:pt x="5144211" y="5031346"/>
                  <a:pt x="5131053" y="5018190"/>
                </a:cubicBezTo>
                <a:lnTo>
                  <a:pt x="5091586" y="4998456"/>
                </a:lnTo>
                <a:cubicBezTo>
                  <a:pt x="5078430" y="4998456"/>
                  <a:pt x="5052116" y="4991875"/>
                  <a:pt x="5012646" y="4978720"/>
                </a:cubicBezTo>
                <a:lnTo>
                  <a:pt x="4953442" y="4978720"/>
                </a:lnTo>
                <a:lnTo>
                  <a:pt x="4913972" y="4978720"/>
                </a:lnTo>
                <a:cubicBezTo>
                  <a:pt x="4900815" y="4978720"/>
                  <a:pt x="4890947" y="4978720"/>
                  <a:pt x="4884370" y="4978720"/>
                </a:cubicBezTo>
                <a:close/>
                <a:moveTo>
                  <a:pt x="4262724" y="4978720"/>
                </a:moveTo>
                <a:cubicBezTo>
                  <a:pt x="4275878" y="4978720"/>
                  <a:pt x="4282457" y="4978720"/>
                  <a:pt x="4282457" y="4978720"/>
                </a:cubicBezTo>
                <a:lnTo>
                  <a:pt x="4282457" y="4998456"/>
                </a:lnTo>
                <a:close/>
                <a:moveTo>
                  <a:pt x="4696888" y="4939252"/>
                </a:moveTo>
                <a:cubicBezTo>
                  <a:pt x="4696888" y="4939252"/>
                  <a:pt x="4696888" y="4942541"/>
                  <a:pt x="4696888" y="4949117"/>
                </a:cubicBezTo>
                <a:cubicBezTo>
                  <a:pt x="4696888" y="4955697"/>
                  <a:pt x="4703467" y="4958986"/>
                  <a:pt x="4716624" y="4958986"/>
                </a:cubicBezTo>
                <a:cubicBezTo>
                  <a:pt x="4729780" y="4958986"/>
                  <a:pt x="4736358" y="4958986"/>
                  <a:pt x="4736358" y="4958986"/>
                </a:cubicBezTo>
                <a:cubicBezTo>
                  <a:pt x="4736358" y="4945828"/>
                  <a:pt x="4729780" y="4939252"/>
                  <a:pt x="4716624" y="4939252"/>
                </a:cubicBezTo>
                <a:cubicBezTo>
                  <a:pt x="4703467" y="4939252"/>
                  <a:pt x="4696888" y="4939252"/>
                  <a:pt x="4696888" y="4939252"/>
                </a:cubicBezTo>
                <a:close/>
                <a:moveTo>
                  <a:pt x="5802038" y="4919515"/>
                </a:moveTo>
                <a:cubicBezTo>
                  <a:pt x="5815195" y="4932673"/>
                  <a:pt x="5821774" y="4939252"/>
                  <a:pt x="5821774" y="4939252"/>
                </a:cubicBezTo>
                <a:cubicBezTo>
                  <a:pt x="5821774" y="4939252"/>
                  <a:pt x="5821774" y="4932673"/>
                  <a:pt x="5821774" y="4919515"/>
                </a:cubicBezTo>
                <a:cubicBezTo>
                  <a:pt x="5808617" y="4919515"/>
                  <a:pt x="5802038" y="4919515"/>
                  <a:pt x="5802038" y="4919515"/>
                </a:cubicBezTo>
                <a:close/>
                <a:moveTo>
                  <a:pt x="5032380" y="4919515"/>
                </a:moveTo>
                <a:lnTo>
                  <a:pt x="5052116" y="4939252"/>
                </a:lnTo>
                <a:lnTo>
                  <a:pt x="5071849" y="4919515"/>
                </a:lnTo>
                <a:cubicBezTo>
                  <a:pt x="5058692" y="4919515"/>
                  <a:pt x="5045537" y="4919515"/>
                  <a:pt x="5032380" y="4919515"/>
                </a:cubicBezTo>
                <a:close/>
                <a:moveTo>
                  <a:pt x="4558745" y="4919515"/>
                </a:moveTo>
                <a:cubicBezTo>
                  <a:pt x="4571902" y="4932673"/>
                  <a:pt x="4578479" y="4939252"/>
                  <a:pt x="4578479" y="4939252"/>
                </a:cubicBezTo>
                <a:cubicBezTo>
                  <a:pt x="4578479" y="4952406"/>
                  <a:pt x="4571902" y="4958986"/>
                  <a:pt x="4558745" y="4958986"/>
                </a:cubicBezTo>
                <a:lnTo>
                  <a:pt x="4558745" y="4939252"/>
                </a:lnTo>
                <a:cubicBezTo>
                  <a:pt x="4558745" y="4926096"/>
                  <a:pt x="4558745" y="4919515"/>
                  <a:pt x="4558745" y="4919515"/>
                </a:cubicBezTo>
                <a:close/>
                <a:moveTo>
                  <a:pt x="5308668" y="4899781"/>
                </a:moveTo>
                <a:lnTo>
                  <a:pt x="5348138" y="4919515"/>
                </a:lnTo>
                <a:lnTo>
                  <a:pt x="5427075" y="4919515"/>
                </a:lnTo>
                <a:close/>
                <a:moveTo>
                  <a:pt x="4499540" y="4880046"/>
                </a:moveTo>
                <a:cubicBezTo>
                  <a:pt x="4499540" y="4880046"/>
                  <a:pt x="4499540" y="4886624"/>
                  <a:pt x="4499540" y="4899781"/>
                </a:cubicBezTo>
                <a:cubicBezTo>
                  <a:pt x="4499540" y="4912936"/>
                  <a:pt x="4492963" y="4919515"/>
                  <a:pt x="4479805" y="4919515"/>
                </a:cubicBezTo>
                <a:cubicBezTo>
                  <a:pt x="4479805" y="4919515"/>
                  <a:pt x="4479805" y="4912936"/>
                  <a:pt x="4479805" y="4899781"/>
                </a:cubicBezTo>
                <a:cubicBezTo>
                  <a:pt x="4479805" y="4899781"/>
                  <a:pt x="4483094" y="4896494"/>
                  <a:pt x="4489674" y="4889913"/>
                </a:cubicBezTo>
                <a:cubicBezTo>
                  <a:pt x="4496251" y="4883334"/>
                  <a:pt x="4499540" y="4880046"/>
                  <a:pt x="4499540" y="4880046"/>
                </a:cubicBezTo>
                <a:close/>
                <a:moveTo>
                  <a:pt x="5209994" y="4860312"/>
                </a:moveTo>
                <a:lnTo>
                  <a:pt x="5209994" y="4880046"/>
                </a:lnTo>
                <a:lnTo>
                  <a:pt x="5229727" y="4860312"/>
                </a:lnTo>
                <a:cubicBezTo>
                  <a:pt x="5229727" y="4860312"/>
                  <a:pt x="5223150" y="4860312"/>
                  <a:pt x="5209994" y="4860312"/>
                </a:cubicBezTo>
                <a:close/>
                <a:moveTo>
                  <a:pt x="4874502" y="4860312"/>
                </a:moveTo>
                <a:lnTo>
                  <a:pt x="4874502" y="4880046"/>
                </a:lnTo>
                <a:lnTo>
                  <a:pt x="4913972" y="4899781"/>
                </a:lnTo>
                <a:lnTo>
                  <a:pt x="4933705" y="4899781"/>
                </a:lnTo>
                <a:cubicBezTo>
                  <a:pt x="4933705" y="4926096"/>
                  <a:pt x="4933705" y="4939252"/>
                  <a:pt x="4933705" y="4939252"/>
                </a:cubicBezTo>
                <a:cubicBezTo>
                  <a:pt x="4946862" y="4939252"/>
                  <a:pt x="4953442" y="4935960"/>
                  <a:pt x="4953442" y="4929384"/>
                </a:cubicBezTo>
                <a:cubicBezTo>
                  <a:pt x="4953442" y="4922804"/>
                  <a:pt x="4960019" y="4919515"/>
                  <a:pt x="4973176" y="4919515"/>
                </a:cubicBezTo>
                <a:cubicBezTo>
                  <a:pt x="4986333" y="4919515"/>
                  <a:pt x="4992911" y="4919515"/>
                  <a:pt x="4992911" y="4919515"/>
                </a:cubicBezTo>
                <a:cubicBezTo>
                  <a:pt x="5006066" y="4906359"/>
                  <a:pt x="4989621" y="4893202"/>
                  <a:pt x="4943573" y="4880046"/>
                </a:cubicBezTo>
                <a:cubicBezTo>
                  <a:pt x="4897527" y="4866892"/>
                  <a:pt x="4874502" y="4860312"/>
                  <a:pt x="4874502" y="4860312"/>
                </a:cubicBezTo>
                <a:close/>
                <a:moveTo>
                  <a:pt x="5782305" y="4801108"/>
                </a:moveTo>
                <a:lnTo>
                  <a:pt x="5782305" y="4820842"/>
                </a:lnTo>
                <a:lnTo>
                  <a:pt x="5802038" y="4820842"/>
                </a:lnTo>
                <a:cubicBezTo>
                  <a:pt x="5802038" y="4807684"/>
                  <a:pt x="5798749" y="4801108"/>
                  <a:pt x="5792170" y="4801108"/>
                </a:cubicBezTo>
                <a:cubicBezTo>
                  <a:pt x="5785592" y="4801108"/>
                  <a:pt x="5782305" y="4801108"/>
                  <a:pt x="5782305" y="4801108"/>
                </a:cubicBezTo>
                <a:close/>
                <a:moveTo>
                  <a:pt x="5131053" y="4801108"/>
                </a:moveTo>
                <a:lnTo>
                  <a:pt x="5131053" y="4820842"/>
                </a:lnTo>
                <a:lnTo>
                  <a:pt x="5150790" y="4820842"/>
                </a:lnTo>
                <a:cubicBezTo>
                  <a:pt x="5150790" y="4807684"/>
                  <a:pt x="5147501" y="4801108"/>
                  <a:pt x="5140922" y="4801108"/>
                </a:cubicBezTo>
                <a:cubicBezTo>
                  <a:pt x="5134344" y="4801108"/>
                  <a:pt x="5131053" y="4801108"/>
                  <a:pt x="5131053" y="4801108"/>
                </a:cubicBezTo>
                <a:close/>
                <a:moveTo>
                  <a:pt x="4756094" y="4801108"/>
                </a:moveTo>
                <a:cubicBezTo>
                  <a:pt x="4756094" y="4814262"/>
                  <a:pt x="4756094" y="4820842"/>
                  <a:pt x="4756094" y="4820842"/>
                </a:cubicBezTo>
                <a:cubicBezTo>
                  <a:pt x="4756094" y="4820842"/>
                  <a:pt x="4762671" y="4814262"/>
                  <a:pt x="4775828" y="4801108"/>
                </a:cubicBezTo>
                <a:cubicBezTo>
                  <a:pt x="4775828" y="4801108"/>
                  <a:pt x="4769251" y="4801108"/>
                  <a:pt x="4756094" y="4801108"/>
                </a:cubicBezTo>
                <a:close/>
                <a:moveTo>
                  <a:pt x="4731425" y="4791243"/>
                </a:moveTo>
                <a:cubicBezTo>
                  <a:pt x="4728136" y="4791243"/>
                  <a:pt x="4723201" y="4794530"/>
                  <a:pt x="4716624" y="4801108"/>
                </a:cubicBezTo>
                <a:lnTo>
                  <a:pt x="4736358" y="4801108"/>
                </a:lnTo>
                <a:cubicBezTo>
                  <a:pt x="4736358" y="4794530"/>
                  <a:pt x="4734712" y="4791243"/>
                  <a:pt x="4731425" y="4791243"/>
                </a:cubicBezTo>
                <a:close/>
                <a:moveTo>
                  <a:pt x="5308668" y="4761637"/>
                </a:moveTo>
                <a:lnTo>
                  <a:pt x="5308668" y="4781371"/>
                </a:lnTo>
                <a:lnTo>
                  <a:pt x="5328405" y="4761637"/>
                </a:lnTo>
                <a:cubicBezTo>
                  <a:pt x="5328405" y="4761637"/>
                  <a:pt x="5321825" y="4761637"/>
                  <a:pt x="5308668" y="4761637"/>
                </a:cubicBezTo>
                <a:close/>
                <a:moveTo>
                  <a:pt x="5195193" y="4732035"/>
                </a:moveTo>
                <a:cubicBezTo>
                  <a:pt x="5191904" y="4732035"/>
                  <a:pt x="5190260" y="4735324"/>
                  <a:pt x="5190260" y="4741902"/>
                </a:cubicBezTo>
                <a:cubicBezTo>
                  <a:pt x="5190260" y="4755058"/>
                  <a:pt x="5193549" y="4758348"/>
                  <a:pt x="5200125" y="4751769"/>
                </a:cubicBezTo>
                <a:cubicBezTo>
                  <a:pt x="5206706" y="4745193"/>
                  <a:pt x="5209994" y="4741902"/>
                  <a:pt x="5209994" y="4741902"/>
                </a:cubicBezTo>
                <a:cubicBezTo>
                  <a:pt x="5203417" y="4735324"/>
                  <a:pt x="5198482" y="4732035"/>
                  <a:pt x="5195193" y="4732035"/>
                </a:cubicBezTo>
                <a:close/>
                <a:moveTo>
                  <a:pt x="4810365" y="4712301"/>
                </a:moveTo>
                <a:cubicBezTo>
                  <a:pt x="4807074" y="4712301"/>
                  <a:pt x="4802140" y="4715590"/>
                  <a:pt x="4795564" y="4722168"/>
                </a:cubicBezTo>
                <a:lnTo>
                  <a:pt x="4815297" y="4722168"/>
                </a:lnTo>
                <a:cubicBezTo>
                  <a:pt x="4815297" y="4715590"/>
                  <a:pt x="4813654" y="4712301"/>
                  <a:pt x="4810365" y="4712301"/>
                </a:cubicBezTo>
                <a:close/>
                <a:moveTo>
                  <a:pt x="4420601" y="4682698"/>
                </a:moveTo>
                <a:lnTo>
                  <a:pt x="4499540" y="4682698"/>
                </a:lnTo>
                <a:cubicBezTo>
                  <a:pt x="4512695" y="4695854"/>
                  <a:pt x="4525852" y="4702433"/>
                  <a:pt x="4539009" y="4702433"/>
                </a:cubicBezTo>
                <a:lnTo>
                  <a:pt x="4361394" y="4702433"/>
                </a:lnTo>
                <a:close/>
                <a:moveTo>
                  <a:pt x="4854768" y="4662964"/>
                </a:moveTo>
                <a:lnTo>
                  <a:pt x="4894236" y="4682698"/>
                </a:lnTo>
                <a:cubicBezTo>
                  <a:pt x="4907391" y="4709011"/>
                  <a:pt x="4913972" y="4728746"/>
                  <a:pt x="4913972" y="4741902"/>
                </a:cubicBezTo>
                <a:lnTo>
                  <a:pt x="4933705" y="4761637"/>
                </a:lnTo>
                <a:cubicBezTo>
                  <a:pt x="4973176" y="4761637"/>
                  <a:pt x="4992911" y="4755058"/>
                  <a:pt x="4992911" y="4741902"/>
                </a:cubicBezTo>
                <a:lnTo>
                  <a:pt x="5032380" y="4741902"/>
                </a:lnTo>
                <a:cubicBezTo>
                  <a:pt x="5032380" y="4728746"/>
                  <a:pt x="5025802" y="4722168"/>
                  <a:pt x="5012646" y="4722168"/>
                </a:cubicBezTo>
                <a:cubicBezTo>
                  <a:pt x="4999489" y="4722168"/>
                  <a:pt x="4989621" y="4718879"/>
                  <a:pt x="4983044" y="4712300"/>
                </a:cubicBezTo>
                <a:cubicBezTo>
                  <a:pt x="4976464" y="4705722"/>
                  <a:pt x="4973176" y="4702433"/>
                  <a:pt x="4973176" y="4702433"/>
                </a:cubicBezTo>
                <a:cubicBezTo>
                  <a:pt x="4973176" y="4689277"/>
                  <a:pt x="4973176" y="4682698"/>
                  <a:pt x="4973176" y="4682698"/>
                </a:cubicBezTo>
                <a:cubicBezTo>
                  <a:pt x="4973176" y="4682698"/>
                  <a:pt x="4966599" y="4682698"/>
                  <a:pt x="4953442" y="4682698"/>
                </a:cubicBezTo>
                <a:cubicBezTo>
                  <a:pt x="4953442" y="4695854"/>
                  <a:pt x="4946862" y="4695854"/>
                  <a:pt x="4933705" y="4682698"/>
                </a:cubicBezTo>
                <a:cubicBezTo>
                  <a:pt x="4933705" y="4682698"/>
                  <a:pt x="4930416" y="4679409"/>
                  <a:pt x="4923840" y="4672831"/>
                </a:cubicBezTo>
                <a:cubicBezTo>
                  <a:pt x="4917261" y="4666251"/>
                  <a:pt x="4907391" y="4662964"/>
                  <a:pt x="4894236" y="4662964"/>
                </a:cubicBezTo>
                <a:close/>
                <a:moveTo>
                  <a:pt x="5158188" y="4656794"/>
                </a:moveTo>
                <a:cubicBezTo>
                  <a:pt x="5153256" y="4657620"/>
                  <a:pt x="5150790" y="4659675"/>
                  <a:pt x="5150790" y="4662964"/>
                </a:cubicBezTo>
                <a:lnTo>
                  <a:pt x="5190260" y="4682698"/>
                </a:lnTo>
                <a:cubicBezTo>
                  <a:pt x="5256041" y="4695854"/>
                  <a:pt x="5288934" y="4709011"/>
                  <a:pt x="5288934" y="4722168"/>
                </a:cubicBezTo>
                <a:cubicBezTo>
                  <a:pt x="5288934" y="4735324"/>
                  <a:pt x="5295511" y="4738613"/>
                  <a:pt x="5308668" y="4732035"/>
                </a:cubicBezTo>
                <a:cubicBezTo>
                  <a:pt x="5321825" y="4725456"/>
                  <a:pt x="5334982" y="4722168"/>
                  <a:pt x="5348138" y="4722168"/>
                </a:cubicBezTo>
                <a:lnTo>
                  <a:pt x="5269198" y="4682698"/>
                </a:lnTo>
                <a:cubicBezTo>
                  <a:pt x="5209994" y="4662964"/>
                  <a:pt x="5172990" y="4654328"/>
                  <a:pt x="5158188" y="4656794"/>
                </a:cubicBezTo>
                <a:close/>
                <a:moveTo>
                  <a:pt x="5604690" y="4643227"/>
                </a:moveTo>
                <a:lnTo>
                  <a:pt x="5584953" y="4662964"/>
                </a:lnTo>
                <a:cubicBezTo>
                  <a:pt x="5584953" y="4676121"/>
                  <a:pt x="5584953" y="4682698"/>
                  <a:pt x="5584953" y="4682698"/>
                </a:cubicBezTo>
                <a:cubicBezTo>
                  <a:pt x="5598113" y="4682698"/>
                  <a:pt x="5604690" y="4676121"/>
                  <a:pt x="5604690" y="4662964"/>
                </a:cubicBezTo>
                <a:close/>
                <a:moveTo>
                  <a:pt x="5407342" y="4643227"/>
                </a:moveTo>
                <a:lnTo>
                  <a:pt x="5427075" y="4662964"/>
                </a:lnTo>
                <a:cubicBezTo>
                  <a:pt x="5427075" y="4662964"/>
                  <a:pt x="5427075" y="4656383"/>
                  <a:pt x="5427075" y="4643227"/>
                </a:cubicBezTo>
                <a:cubicBezTo>
                  <a:pt x="5427075" y="4643227"/>
                  <a:pt x="5420499" y="4643227"/>
                  <a:pt x="5407342" y="4643227"/>
                </a:cubicBezTo>
                <a:close/>
                <a:moveTo>
                  <a:pt x="5071849" y="4643227"/>
                </a:moveTo>
                <a:cubicBezTo>
                  <a:pt x="5058692" y="4643227"/>
                  <a:pt x="5038960" y="4649807"/>
                  <a:pt x="5012646" y="4662964"/>
                </a:cubicBezTo>
                <a:lnTo>
                  <a:pt x="5012646" y="4682698"/>
                </a:lnTo>
                <a:lnTo>
                  <a:pt x="5052116" y="4702433"/>
                </a:lnTo>
                <a:lnTo>
                  <a:pt x="5052116" y="4682698"/>
                </a:lnTo>
                <a:lnTo>
                  <a:pt x="5071849" y="4662964"/>
                </a:lnTo>
                <a:cubicBezTo>
                  <a:pt x="5085006" y="4676121"/>
                  <a:pt x="5091586" y="4682698"/>
                  <a:pt x="5091586" y="4682698"/>
                </a:cubicBezTo>
                <a:close/>
                <a:moveTo>
                  <a:pt x="4795564" y="4643227"/>
                </a:moveTo>
                <a:cubicBezTo>
                  <a:pt x="4808718" y="4656383"/>
                  <a:pt x="4821875" y="4662964"/>
                  <a:pt x="4835032" y="4662964"/>
                </a:cubicBezTo>
                <a:cubicBezTo>
                  <a:pt x="4848189" y="4662964"/>
                  <a:pt x="4848189" y="4656383"/>
                  <a:pt x="4835032" y="4643227"/>
                </a:cubicBezTo>
                <a:close/>
                <a:moveTo>
                  <a:pt x="4736358" y="4643227"/>
                </a:moveTo>
                <a:cubicBezTo>
                  <a:pt x="4723201" y="4643227"/>
                  <a:pt x="4716624" y="4649807"/>
                  <a:pt x="4716624" y="4662964"/>
                </a:cubicBezTo>
                <a:cubicBezTo>
                  <a:pt x="4703467" y="4689277"/>
                  <a:pt x="4710047" y="4695854"/>
                  <a:pt x="4736358" y="4682698"/>
                </a:cubicBezTo>
                <a:lnTo>
                  <a:pt x="4756094" y="4662964"/>
                </a:lnTo>
                <a:cubicBezTo>
                  <a:pt x="4756094" y="4649807"/>
                  <a:pt x="4749514" y="4643227"/>
                  <a:pt x="4736358" y="4643227"/>
                </a:cubicBezTo>
                <a:close/>
                <a:moveTo>
                  <a:pt x="5328405" y="4623493"/>
                </a:moveTo>
                <a:lnTo>
                  <a:pt x="5328405" y="4643227"/>
                </a:lnTo>
                <a:cubicBezTo>
                  <a:pt x="5341558" y="4643227"/>
                  <a:pt x="5354715" y="4643227"/>
                  <a:pt x="5367872" y="4643227"/>
                </a:cubicBezTo>
                <a:close/>
                <a:moveTo>
                  <a:pt x="4864634" y="4603760"/>
                </a:moveTo>
                <a:cubicBezTo>
                  <a:pt x="4858057" y="4603760"/>
                  <a:pt x="4861345" y="4610336"/>
                  <a:pt x="4874502" y="4623493"/>
                </a:cubicBezTo>
                <a:lnTo>
                  <a:pt x="4913972" y="4643227"/>
                </a:lnTo>
                <a:cubicBezTo>
                  <a:pt x="4940286" y="4656383"/>
                  <a:pt x="4960019" y="4662964"/>
                  <a:pt x="4973176" y="4662964"/>
                </a:cubicBezTo>
                <a:cubicBezTo>
                  <a:pt x="4973176" y="4662964"/>
                  <a:pt x="4973176" y="4656383"/>
                  <a:pt x="4973176" y="4643227"/>
                </a:cubicBezTo>
                <a:cubicBezTo>
                  <a:pt x="4973176" y="4643227"/>
                  <a:pt x="4966599" y="4643227"/>
                  <a:pt x="4953442" y="4643227"/>
                </a:cubicBezTo>
                <a:lnTo>
                  <a:pt x="4953442" y="4623493"/>
                </a:lnTo>
                <a:lnTo>
                  <a:pt x="4913972" y="4603760"/>
                </a:lnTo>
                <a:cubicBezTo>
                  <a:pt x="4913972" y="4616914"/>
                  <a:pt x="4910684" y="4623493"/>
                  <a:pt x="4904102" y="4623493"/>
                </a:cubicBezTo>
                <a:cubicBezTo>
                  <a:pt x="4897527" y="4623493"/>
                  <a:pt x="4894236" y="4616914"/>
                  <a:pt x="4894236" y="4603760"/>
                </a:cubicBezTo>
                <a:cubicBezTo>
                  <a:pt x="4881082" y="4603760"/>
                  <a:pt x="4871213" y="4603760"/>
                  <a:pt x="4864634" y="4603760"/>
                </a:cubicBezTo>
                <a:close/>
                <a:moveTo>
                  <a:pt x="5604690" y="4593894"/>
                </a:moveTo>
                <a:cubicBezTo>
                  <a:pt x="5598113" y="4593894"/>
                  <a:pt x="5591534" y="4597183"/>
                  <a:pt x="5584953" y="4603760"/>
                </a:cubicBezTo>
                <a:lnTo>
                  <a:pt x="5604690" y="4603760"/>
                </a:lnTo>
                <a:lnTo>
                  <a:pt x="5624427" y="4603760"/>
                </a:lnTo>
                <a:cubicBezTo>
                  <a:pt x="5617847" y="4597183"/>
                  <a:pt x="5611270" y="4593894"/>
                  <a:pt x="5604690" y="4593894"/>
                </a:cubicBezTo>
                <a:close/>
                <a:moveTo>
                  <a:pt x="5293866" y="4593894"/>
                </a:moveTo>
                <a:cubicBezTo>
                  <a:pt x="5290579" y="4593894"/>
                  <a:pt x="5288934" y="4597183"/>
                  <a:pt x="5288934" y="4603760"/>
                </a:cubicBezTo>
                <a:lnTo>
                  <a:pt x="5308668" y="4603760"/>
                </a:lnTo>
                <a:cubicBezTo>
                  <a:pt x="5302091" y="4597183"/>
                  <a:pt x="5297155" y="4593894"/>
                  <a:pt x="5293866" y="4593894"/>
                </a:cubicBezTo>
                <a:close/>
                <a:moveTo>
                  <a:pt x="4835032" y="4584024"/>
                </a:moveTo>
                <a:cubicBezTo>
                  <a:pt x="4821875" y="4584024"/>
                  <a:pt x="4815297" y="4590602"/>
                  <a:pt x="4815297" y="4603760"/>
                </a:cubicBezTo>
                <a:lnTo>
                  <a:pt x="4795564" y="4603760"/>
                </a:lnTo>
                <a:cubicBezTo>
                  <a:pt x="4795564" y="4616914"/>
                  <a:pt x="4798853" y="4623493"/>
                  <a:pt x="4805429" y="4623493"/>
                </a:cubicBezTo>
                <a:cubicBezTo>
                  <a:pt x="4812010" y="4623493"/>
                  <a:pt x="4821875" y="4616914"/>
                  <a:pt x="4835032" y="4603760"/>
                </a:cubicBezTo>
                <a:cubicBezTo>
                  <a:pt x="4835032" y="4590602"/>
                  <a:pt x="4835032" y="4584024"/>
                  <a:pt x="4835032" y="4584024"/>
                </a:cubicBezTo>
                <a:close/>
                <a:moveTo>
                  <a:pt x="5407342" y="4564289"/>
                </a:moveTo>
                <a:cubicBezTo>
                  <a:pt x="5394186" y="4564289"/>
                  <a:pt x="5387607" y="4570867"/>
                  <a:pt x="5387607" y="4584024"/>
                </a:cubicBezTo>
                <a:cubicBezTo>
                  <a:pt x="5387607" y="4597180"/>
                  <a:pt x="5390896" y="4603760"/>
                  <a:pt x="5397474" y="4603760"/>
                </a:cubicBezTo>
                <a:cubicBezTo>
                  <a:pt x="5404053" y="4603760"/>
                  <a:pt x="5410631" y="4603760"/>
                  <a:pt x="5417210" y="4603760"/>
                </a:cubicBezTo>
                <a:cubicBezTo>
                  <a:pt x="5423787" y="4603760"/>
                  <a:pt x="5427075" y="4603760"/>
                  <a:pt x="5427075" y="4603760"/>
                </a:cubicBezTo>
                <a:cubicBezTo>
                  <a:pt x="5427075" y="4590602"/>
                  <a:pt x="5427075" y="4584024"/>
                  <a:pt x="5427075" y="4584024"/>
                </a:cubicBezTo>
                <a:cubicBezTo>
                  <a:pt x="5427075" y="4584024"/>
                  <a:pt x="5420499" y="4577446"/>
                  <a:pt x="5407342" y="4564289"/>
                </a:cubicBezTo>
                <a:close/>
                <a:moveTo>
                  <a:pt x="5061981" y="4564289"/>
                </a:moveTo>
                <a:cubicBezTo>
                  <a:pt x="5055405" y="4564289"/>
                  <a:pt x="5058692" y="4570867"/>
                  <a:pt x="5071849" y="4584024"/>
                </a:cubicBezTo>
                <a:cubicBezTo>
                  <a:pt x="5085006" y="4597180"/>
                  <a:pt x="5091586" y="4603760"/>
                  <a:pt x="5091586" y="4603760"/>
                </a:cubicBezTo>
                <a:lnTo>
                  <a:pt x="5190260" y="4603760"/>
                </a:lnTo>
                <a:cubicBezTo>
                  <a:pt x="5203414" y="4616914"/>
                  <a:pt x="5213282" y="4620204"/>
                  <a:pt x="5219862" y="4613625"/>
                </a:cubicBezTo>
                <a:cubicBezTo>
                  <a:pt x="5226439" y="4607049"/>
                  <a:pt x="5226439" y="4600471"/>
                  <a:pt x="5219862" y="4593891"/>
                </a:cubicBezTo>
                <a:cubicBezTo>
                  <a:pt x="5213282" y="4587312"/>
                  <a:pt x="5186968" y="4580735"/>
                  <a:pt x="5140922" y="4574157"/>
                </a:cubicBezTo>
                <a:cubicBezTo>
                  <a:pt x="5094875" y="4567578"/>
                  <a:pt x="5068561" y="4564289"/>
                  <a:pt x="5061981" y="4564289"/>
                </a:cubicBezTo>
                <a:close/>
                <a:moveTo>
                  <a:pt x="4608081" y="4564289"/>
                </a:moveTo>
                <a:cubicBezTo>
                  <a:pt x="4601504" y="4564289"/>
                  <a:pt x="4598214" y="4570867"/>
                  <a:pt x="4598214" y="4584024"/>
                </a:cubicBezTo>
                <a:cubicBezTo>
                  <a:pt x="4585056" y="4584024"/>
                  <a:pt x="4578479" y="4584024"/>
                  <a:pt x="4578479" y="4584024"/>
                </a:cubicBezTo>
                <a:cubicBezTo>
                  <a:pt x="4552166" y="4584024"/>
                  <a:pt x="4539009" y="4590602"/>
                  <a:pt x="4539009" y="4603760"/>
                </a:cubicBezTo>
                <a:lnTo>
                  <a:pt x="4558745" y="4603760"/>
                </a:lnTo>
                <a:cubicBezTo>
                  <a:pt x="4558745" y="4603760"/>
                  <a:pt x="4558745" y="4610336"/>
                  <a:pt x="4558745" y="4623493"/>
                </a:cubicBezTo>
                <a:lnTo>
                  <a:pt x="4598214" y="4643227"/>
                </a:lnTo>
                <a:lnTo>
                  <a:pt x="4637684" y="4662964"/>
                </a:lnTo>
                <a:lnTo>
                  <a:pt x="4637684" y="4643227"/>
                </a:lnTo>
                <a:lnTo>
                  <a:pt x="4637684" y="4623493"/>
                </a:lnTo>
                <a:lnTo>
                  <a:pt x="4657420" y="4623493"/>
                </a:lnTo>
                <a:cubicBezTo>
                  <a:pt x="4657420" y="4623493"/>
                  <a:pt x="4663996" y="4623493"/>
                  <a:pt x="4677153" y="4623493"/>
                </a:cubicBezTo>
                <a:cubicBezTo>
                  <a:pt x="4690310" y="4623493"/>
                  <a:pt x="4700178" y="4623493"/>
                  <a:pt x="4706755" y="4623493"/>
                </a:cubicBezTo>
                <a:cubicBezTo>
                  <a:pt x="4713335" y="4623493"/>
                  <a:pt x="4716624" y="4623493"/>
                  <a:pt x="4716624" y="4623493"/>
                </a:cubicBezTo>
                <a:cubicBezTo>
                  <a:pt x="4703467" y="4610336"/>
                  <a:pt x="4690310" y="4603760"/>
                  <a:pt x="4677153" y="4603760"/>
                </a:cubicBezTo>
                <a:lnTo>
                  <a:pt x="4677153" y="4584024"/>
                </a:lnTo>
                <a:lnTo>
                  <a:pt x="4637684" y="4564289"/>
                </a:lnTo>
                <a:cubicBezTo>
                  <a:pt x="4624527" y="4564289"/>
                  <a:pt x="4614661" y="4564289"/>
                  <a:pt x="4608081" y="4564289"/>
                </a:cubicBezTo>
                <a:close/>
                <a:moveTo>
                  <a:pt x="5328405" y="4544552"/>
                </a:moveTo>
                <a:lnTo>
                  <a:pt x="5288934" y="4564289"/>
                </a:lnTo>
                <a:cubicBezTo>
                  <a:pt x="5275777" y="4577446"/>
                  <a:pt x="5275777" y="4584024"/>
                  <a:pt x="5288934" y="4584024"/>
                </a:cubicBezTo>
                <a:cubicBezTo>
                  <a:pt x="5302091" y="4584024"/>
                  <a:pt x="5311957" y="4584024"/>
                  <a:pt x="5318533" y="4584024"/>
                </a:cubicBezTo>
                <a:cubicBezTo>
                  <a:pt x="5325113" y="4584024"/>
                  <a:pt x="5328405" y="4584024"/>
                  <a:pt x="5328405" y="4584024"/>
                </a:cubicBezTo>
                <a:lnTo>
                  <a:pt x="5348138" y="4584024"/>
                </a:lnTo>
                <a:cubicBezTo>
                  <a:pt x="5348138" y="4570867"/>
                  <a:pt x="5341558" y="4564289"/>
                  <a:pt x="5328405" y="4564289"/>
                </a:cubicBezTo>
                <a:close/>
                <a:moveTo>
                  <a:pt x="4701823" y="4532221"/>
                </a:moveTo>
                <a:cubicBezTo>
                  <a:pt x="4698535" y="4533865"/>
                  <a:pt x="4696888" y="4537976"/>
                  <a:pt x="4696888" y="4544552"/>
                </a:cubicBezTo>
                <a:lnTo>
                  <a:pt x="4677153" y="4564289"/>
                </a:lnTo>
                <a:cubicBezTo>
                  <a:pt x="4690310" y="4564289"/>
                  <a:pt x="4696888" y="4561000"/>
                  <a:pt x="4696888" y="4554422"/>
                </a:cubicBezTo>
                <a:cubicBezTo>
                  <a:pt x="4696888" y="4547841"/>
                  <a:pt x="4700178" y="4547841"/>
                  <a:pt x="4706755" y="4554422"/>
                </a:cubicBezTo>
                <a:cubicBezTo>
                  <a:pt x="4713335" y="4561000"/>
                  <a:pt x="4723201" y="4570867"/>
                  <a:pt x="4736358" y="4584024"/>
                </a:cubicBezTo>
                <a:lnTo>
                  <a:pt x="4736358" y="4603760"/>
                </a:lnTo>
                <a:lnTo>
                  <a:pt x="4756094" y="4623493"/>
                </a:lnTo>
                <a:lnTo>
                  <a:pt x="4775828" y="4584024"/>
                </a:lnTo>
                <a:cubicBezTo>
                  <a:pt x="4762671" y="4570867"/>
                  <a:pt x="4762671" y="4557710"/>
                  <a:pt x="4775828" y="4544552"/>
                </a:cubicBezTo>
                <a:lnTo>
                  <a:pt x="4756094" y="4544552"/>
                </a:lnTo>
                <a:cubicBezTo>
                  <a:pt x="4742937" y="4544552"/>
                  <a:pt x="4729780" y="4541265"/>
                  <a:pt x="4716624" y="4534688"/>
                </a:cubicBezTo>
                <a:cubicBezTo>
                  <a:pt x="4710044" y="4531398"/>
                  <a:pt x="4705111" y="4530576"/>
                  <a:pt x="4701823" y="4532221"/>
                </a:cubicBezTo>
                <a:close/>
                <a:moveTo>
                  <a:pt x="5229727" y="4524820"/>
                </a:moveTo>
                <a:lnTo>
                  <a:pt x="5249463" y="4544552"/>
                </a:lnTo>
                <a:lnTo>
                  <a:pt x="5249463" y="4524820"/>
                </a:lnTo>
                <a:cubicBezTo>
                  <a:pt x="5249463" y="4524820"/>
                  <a:pt x="5242885" y="4524820"/>
                  <a:pt x="5229727" y="4524820"/>
                </a:cubicBezTo>
                <a:close/>
                <a:moveTo>
                  <a:pt x="4617950" y="4524820"/>
                </a:moveTo>
                <a:lnTo>
                  <a:pt x="4598214" y="4544552"/>
                </a:lnTo>
                <a:cubicBezTo>
                  <a:pt x="4611370" y="4544552"/>
                  <a:pt x="4624527" y="4544552"/>
                  <a:pt x="4637684" y="4544552"/>
                </a:cubicBezTo>
                <a:lnTo>
                  <a:pt x="4657420" y="4544552"/>
                </a:lnTo>
                <a:close/>
                <a:moveTo>
                  <a:pt x="4006170" y="4505086"/>
                </a:moveTo>
                <a:cubicBezTo>
                  <a:pt x="4019326" y="4505086"/>
                  <a:pt x="4025903" y="4511663"/>
                  <a:pt x="4025903" y="4524820"/>
                </a:cubicBezTo>
                <a:lnTo>
                  <a:pt x="4006170" y="4524820"/>
                </a:lnTo>
                <a:close/>
                <a:moveTo>
                  <a:pt x="4329327" y="4492751"/>
                </a:moveTo>
                <a:cubicBezTo>
                  <a:pt x="4334262" y="4491107"/>
                  <a:pt x="4341662" y="4491929"/>
                  <a:pt x="4351530" y="4495218"/>
                </a:cubicBezTo>
                <a:cubicBezTo>
                  <a:pt x="4371264" y="4501797"/>
                  <a:pt x="4394289" y="4505086"/>
                  <a:pt x="4420601" y="4505086"/>
                </a:cubicBezTo>
                <a:lnTo>
                  <a:pt x="4479805" y="4505086"/>
                </a:lnTo>
                <a:cubicBezTo>
                  <a:pt x="4492963" y="4518239"/>
                  <a:pt x="4492963" y="4531398"/>
                  <a:pt x="4479805" y="4544552"/>
                </a:cubicBezTo>
                <a:cubicBezTo>
                  <a:pt x="4466649" y="4557710"/>
                  <a:pt x="4453492" y="4564289"/>
                  <a:pt x="4440336" y="4564289"/>
                </a:cubicBezTo>
                <a:lnTo>
                  <a:pt x="4400865" y="4544552"/>
                </a:lnTo>
                <a:lnTo>
                  <a:pt x="4341662" y="4524820"/>
                </a:lnTo>
                <a:cubicBezTo>
                  <a:pt x="4328505" y="4524820"/>
                  <a:pt x="4321928" y="4518239"/>
                  <a:pt x="4321928" y="4505086"/>
                </a:cubicBezTo>
                <a:cubicBezTo>
                  <a:pt x="4321928" y="4498508"/>
                  <a:pt x="4324394" y="4494396"/>
                  <a:pt x="4329327" y="4492751"/>
                </a:cubicBezTo>
                <a:close/>
                <a:moveTo>
                  <a:pt x="5742834" y="4485349"/>
                </a:moveTo>
                <a:lnTo>
                  <a:pt x="5742834" y="4505086"/>
                </a:lnTo>
                <a:lnTo>
                  <a:pt x="5762568" y="4485349"/>
                </a:lnTo>
                <a:cubicBezTo>
                  <a:pt x="5749411" y="4485349"/>
                  <a:pt x="5742834" y="4485349"/>
                  <a:pt x="5742834" y="4485349"/>
                </a:cubicBezTo>
                <a:close/>
                <a:moveTo>
                  <a:pt x="4242988" y="4485349"/>
                </a:moveTo>
                <a:cubicBezTo>
                  <a:pt x="4256143" y="4485349"/>
                  <a:pt x="4266013" y="4488638"/>
                  <a:pt x="4272589" y="4495218"/>
                </a:cubicBezTo>
                <a:cubicBezTo>
                  <a:pt x="4279168" y="4501797"/>
                  <a:pt x="4282457" y="4505086"/>
                  <a:pt x="4282457" y="4505086"/>
                </a:cubicBezTo>
                <a:lnTo>
                  <a:pt x="4262724" y="4505086"/>
                </a:lnTo>
                <a:close/>
                <a:moveTo>
                  <a:pt x="4164047" y="4485349"/>
                </a:moveTo>
                <a:cubicBezTo>
                  <a:pt x="4164047" y="4485349"/>
                  <a:pt x="4170627" y="4485349"/>
                  <a:pt x="4183783" y="4485349"/>
                </a:cubicBezTo>
                <a:cubicBezTo>
                  <a:pt x="4196940" y="4485349"/>
                  <a:pt x="4203517" y="4485349"/>
                  <a:pt x="4203517" y="4485349"/>
                </a:cubicBezTo>
                <a:lnTo>
                  <a:pt x="4242988" y="4505086"/>
                </a:lnTo>
                <a:lnTo>
                  <a:pt x="4203517" y="4505086"/>
                </a:lnTo>
                <a:cubicBezTo>
                  <a:pt x="4190361" y="4505086"/>
                  <a:pt x="4183783" y="4511663"/>
                  <a:pt x="4183783" y="4524820"/>
                </a:cubicBezTo>
                <a:lnTo>
                  <a:pt x="4164047" y="4505086"/>
                </a:lnTo>
                <a:cubicBezTo>
                  <a:pt x="4150891" y="4491929"/>
                  <a:pt x="4150891" y="4485349"/>
                  <a:pt x="4164047" y="4485349"/>
                </a:cubicBezTo>
                <a:close/>
                <a:moveTo>
                  <a:pt x="4953442" y="4465616"/>
                </a:moveTo>
                <a:lnTo>
                  <a:pt x="4933705" y="4485349"/>
                </a:lnTo>
                <a:cubicBezTo>
                  <a:pt x="4973176" y="4498505"/>
                  <a:pt x="4999489" y="4505086"/>
                  <a:pt x="5012646" y="4505086"/>
                </a:cubicBezTo>
                <a:lnTo>
                  <a:pt x="5032380" y="4485349"/>
                </a:lnTo>
                <a:close/>
                <a:moveTo>
                  <a:pt x="4825166" y="4445879"/>
                </a:moveTo>
                <a:cubicBezTo>
                  <a:pt x="4818586" y="4445879"/>
                  <a:pt x="4815297" y="4452458"/>
                  <a:pt x="4815297" y="4465616"/>
                </a:cubicBezTo>
                <a:lnTo>
                  <a:pt x="4835032" y="4485349"/>
                </a:lnTo>
                <a:cubicBezTo>
                  <a:pt x="4848189" y="4485349"/>
                  <a:pt x="4851477" y="4478773"/>
                  <a:pt x="4844900" y="4465616"/>
                </a:cubicBezTo>
                <a:cubicBezTo>
                  <a:pt x="4838323" y="4452458"/>
                  <a:pt x="4831743" y="4445879"/>
                  <a:pt x="4825166" y="4445879"/>
                </a:cubicBezTo>
                <a:close/>
                <a:moveTo>
                  <a:pt x="4366331" y="4436013"/>
                </a:moveTo>
                <a:cubicBezTo>
                  <a:pt x="4376198" y="4436013"/>
                  <a:pt x="4387708" y="4439302"/>
                  <a:pt x="4400865" y="4445879"/>
                </a:cubicBezTo>
                <a:lnTo>
                  <a:pt x="4361394" y="4465616"/>
                </a:lnTo>
                <a:lnTo>
                  <a:pt x="4341662" y="4445879"/>
                </a:lnTo>
                <a:cubicBezTo>
                  <a:pt x="4348241" y="4439302"/>
                  <a:pt x="4356463" y="4436013"/>
                  <a:pt x="4366331" y="4436013"/>
                </a:cubicBezTo>
                <a:close/>
                <a:moveTo>
                  <a:pt x="5308668" y="4426145"/>
                </a:moveTo>
                <a:cubicBezTo>
                  <a:pt x="5308668" y="4426145"/>
                  <a:pt x="5315244" y="4432724"/>
                  <a:pt x="5328405" y="4445879"/>
                </a:cubicBezTo>
                <a:lnTo>
                  <a:pt x="5328405" y="4426145"/>
                </a:lnTo>
                <a:cubicBezTo>
                  <a:pt x="5315244" y="4426145"/>
                  <a:pt x="5308668" y="4426145"/>
                  <a:pt x="5308668" y="4426145"/>
                </a:cubicBezTo>
                <a:close/>
                <a:moveTo>
                  <a:pt x="4341662" y="4406411"/>
                </a:moveTo>
                <a:cubicBezTo>
                  <a:pt x="4341662" y="4406411"/>
                  <a:pt x="4341662" y="4409700"/>
                  <a:pt x="4341662" y="4416278"/>
                </a:cubicBezTo>
                <a:cubicBezTo>
                  <a:pt x="4341662" y="4422856"/>
                  <a:pt x="4338373" y="4426145"/>
                  <a:pt x="4331793" y="4426145"/>
                </a:cubicBezTo>
                <a:cubicBezTo>
                  <a:pt x="4325216" y="4426145"/>
                  <a:pt x="4321928" y="4422856"/>
                  <a:pt x="4321928" y="4416278"/>
                </a:cubicBezTo>
                <a:cubicBezTo>
                  <a:pt x="4321928" y="4409700"/>
                  <a:pt x="4328505" y="4406411"/>
                  <a:pt x="4341662" y="4406411"/>
                </a:cubicBezTo>
                <a:close/>
                <a:moveTo>
                  <a:pt x="5081718" y="4386676"/>
                </a:moveTo>
                <a:cubicBezTo>
                  <a:pt x="5075138" y="4386676"/>
                  <a:pt x="5071849" y="4393254"/>
                  <a:pt x="5071849" y="4406411"/>
                </a:cubicBezTo>
                <a:lnTo>
                  <a:pt x="5091586" y="4406411"/>
                </a:lnTo>
                <a:cubicBezTo>
                  <a:pt x="5091586" y="4406411"/>
                  <a:pt x="5098163" y="4406411"/>
                  <a:pt x="5111320" y="4406411"/>
                </a:cubicBezTo>
                <a:cubicBezTo>
                  <a:pt x="5111320" y="4393254"/>
                  <a:pt x="5108032" y="4386676"/>
                  <a:pt x="5101451" y="4386676"/>
                </a:cubicBezTo>
                <a:cubicBezTo>
                  <a:pt x="5094875" y="4386676"/>
                  <a:pt x="5091586" y="4386676"/>
                  <a:pt x="5091586" y="4386676"/>
                </a:cubicBezTo>
                <a:cubicBezTo>
                  <a:pt x="5091586" y="4386676"/>
                  <a:pt x="5088295" y="4386676"/>
                  <a:pt x="5081718" y="4386676"/>
                </a:cubicBezTo>
                <a:close/>
                <a:moveTo>
                  <a:pt x="4785696" y="4317606"/>
                </a:moveTo>
                <a:cubicBezTo>
                  <a:pt x="4779115" y="4317606"/>
                  <a:pt x="4769251" y="4320895"/>
                  <a:pt x="4756094" y="4327472"/>
                </a:cubicBezTo>
                <a:cubicBezTo>
                  <a:pt x="4756094" y="4340627"/>
                  <a:pt x="4756094" y="4347205"/>
                  <a:pt x="4756094" y="4347205"/>
                </a:cubicBezTo>
                <a:cubicBezTo>
                  <a:pt x="4756094" y="4347205"/>
                  <a:pt x="4762671" y="4347205"/>
                  <a:pt x="4775828" y="4347205"/>
                </a:cubicBezTo>
                <a:cubicBezTo>
                  <a:pt x="4788985" y="4347205"/>
                  <a:pt x="4795564" y="4340627"/>
                  <a:pt x="4795564" y="4327472"/>
                </a:cubicBezTo>
                <a:cubicBezTo>
                  <a:pt x="4795564" y="4320895"/>
                  <a:pt x="4792272" y="4317606"/>
                  <a:pt x="4785696" y="4317606"/>
                </a:cubicBezTo>
                <a:close/>
                <a:moveTo>
                  <a:pt x="4341662" y="4307738"/>
                </a:moveTo>
                <a:lnTo>
                  <a:pt x="4361394" y="4307738"/>
                </a:lnTo>
                <a:cubicBezTo>
                  <a:pt x="4361394" y="4320892"/>
                  <a:pt x="4358105" y="4327472"/>
                  <a:pt x="4351530" y="4327472"/>
                </a:cubicBezTo>
                <a:cubicBezTo>
                  <a:pt x="4344950" y="4327472"/>
                  <a:pt x="4341662" y="4320892"/>
                  <a:pt x="4341662" y="4307738"/>
                </a:cubicBezTo>
                <a:close/>
                <a:moveTo>
                  <a:pt x="4539009" y="4288001"/>
                </a:moveTo>
                <a:cubicBezTo>
                  <a:pt x="4539009" y="4301158"/>
                  <a:pt x="4542298" y="4311025"/>
                  <a:pt x="4548877" y="4317603"/>
                </a:cubicBezTo>
                <a:cubicBezTo>
                  <a:pt x="4555455" y="4324183"/>
                  <a:pt x="4558745" y="4327472"/>
                  <a:pt x="4558745" y="4327472"/>
                </a:cubicBezTo>
                <a:lnTo>
                  <a:pt x="4539009" y="4347205"/>
                </a:lnTo>
                <a:lnTo>
                  <a:pt x="4558745" y="4366942"/>
                </a:lnTo>
                <a:lnTo>
                  <a:pt x="4637684" y="4386676"/>
                </a:lnTo>
                <a:cubicBezTo>
                  <a:pt x="4637684" y="4373519"/>
                  <a:pt x="4640975" y="4366942"/>
                  <a:pt x="4647552" y="4366942"/>
                </a:cubicBezTo>
                <a:cubicBezTo>
                  <a:pt x="4654128" y="4366942"/>
                  <a:pt x="4654128" y="4373519"/>
                  <a:pt x="4647552" y="4386676"/>
                </a:cubicBezTo>
                <a:cubicBezTo>
                  <a:pt x="4640975" y="4399832"/>
                  <a:pt x="4650839" y="4406411"/>
                  <a:pt x="4677153" y="4406411"/>
                </a:cubicBezTo>
                <a:cubicBezTo>
                  <a:pt x="4703467" y="4406411"/>
                  <a:pt x="4716624" y="4396544"/>
                  <a:pt x="4716624" y="4376806"/>
                </a:cubicBezTo>
                <a:cubicBezTo>
                  <a:pt x="4716624" y="4357074"/>
                  <a:pt x="4710047" y="4350494"/>
                  <a:pt x="4696888" y="4357074"/>
                </a:cubicBezTo>
                <a:cubicBezTo>
                  <a:pt x="4683730" y="4363653"/>
                  <a:pt x="4670574" y="4363653"/>
                  <a:pt x="4657420" y="4357074"/>
                </a:cubicBezTo>
                <a:cubicBezTo>
                  <a:pt x="4644263" y="4350494"/>
                  <a:pt x="4644263" y="4340627"/>
                  <a:pt x="4657420" y="4327472"/>
                </a:cubicBezTo>
                <a:lnTo>
                  <a:pt x="4637684" y="4327472"/>
                </a:lnTo>
                <a:lnTo>
                  <a:pt x="4617950" y="4327472"/>
                </a:lnTo>
                <a:cubicBezTo>
                  <a:pt x="4617950" y="4314314"/>
                  <a:pt x="4608081" y="4307738"/>
                  <a:pt x="4588348" y="4307738"/>
                </a:cubicBezTo>
                <a:cubicBezTo>
                  <a:pt x="4568612" y="4307738"/>
                  <a:pt x="4558745" y="4301158"/>
                  <a:pt x="4558745" y="4288001"/>
                </a:cubicBezTo>
                <a:close/>
                <a:moveTo>
                  <a:pt x="4949124" y="4276284"/>
                </a:moveTo>
                <a:cubicBezTo>
                  <a:pt x="4947069" y="4275873"/>
                  <a:pt x="4945218" y="4276492"/>
                  <a:pt x="4943573" y="4278133"/>
                </a:cubicBezTo>
                <a:cubicBezTo>
                  <a:pt x="4936997" y="4284712"/>
                  <a:pt x="4940286" y="4294580"/>
                  <a:pt x="4953442" y="4307738"/>
                </a:cubicBezTo>
                <a:cubicBezTo>
                  <a:pt x="4979756" y="4320892"/>
                  <a:pt x="4986333" y="4320892"/>
                  <a:pt x="4973176" y="4307738"/>
                </a:cubicBezTo>
                <a:cubicBezTo>
                  <a:pt x="4963308" y="4288001"/>
                  <a:pt x="4955291" y="4277517"/>
                  <a:pt x="4949124" y="4276284"/>
                </a:cubicBezTo>
                <a:close/>
                <a:moveTo>
                  <a:pt x="4736358" y="4248530"/>
                </a:moveTo>
                <a:lnTo>
                  <a:pt x="4716624" y="4268267"/>
                </a:lnTo>
                <a:cubicBezTo>
                  <a:pt x="4729780" y="4268267"/>
                  <a:pt x="4736358" y="4268267"/>
                  <a:pt x="4736358" y="4268267"/>
                </a:cubicBezTo>
                <a:cubicBezTo>
                  <a:pt x="4736358" y="4268267"/>
                  <a:pt x="4736358" y="4274845"/>
                  <a:pt x="4736358" y="4288001"/>
                </a:cubicBezTo>
                <a:lnTo>
                  <a:pt x="4756094" y="4268267"/>
                </a:lnTo>
                <a:cubicBezTo>
                  <a:pt x="4756094" y="4294580"/>
                  <a:pt x="4769251" y="4307738"/>
                  <a:pt x="4795564" y="4307738"/>
                </a:cubicBezTo>
                <a:cubicBezTo>
                  <a:pt x="4821875" y="4307738"/>
                  <a:pt x="4835032" y="4304447"/>
                  <a:pt x="4835032" y="4297869"/>
                </a:cubicBezTo>
                <a:cubicBezTo>
                  <a:pt x="4835032" y="4291290"/>
                  <a:pt x="4821875" y="4288001"/>
                  <a:pt x="4795564" y="4288001"/>
                </a:cubicBezTo>
                <a:cubicBezTo>
                  <a:pt x="4795564" y="4288001"/>
                  <a:pt x="4792272" y="4284712"/>
                  <a:pt x="4785696" y="4278133"/>
                </a:cubicBezTo>
                <a:cubicBezTo>
                  <a:pt x="4779115" y="4271556"/>
                  <a:pt x="4775828" y="4268267"/>
                  <a:pt x="4775828" y="4268267"/>
                </a:cubicBezTo>
                <a:cubicBezTo>
                  <a:pt x="4775828" y="4255111"/>
                  <a:pt x="4775828" y="4248530"/>
                  <a:pt x="4775828" y="4248530"/>
                </a:cubicBezTo>
                <a:lnTo>
                  <a:pt x="4756094" y="4268267"/>
                </a:lnTo>
                <a:cubicBezTo>
                  <a:pt x="4756094" y="4255111"/>
                  <a:pt x="4749514" y="4248530"/>
                  <a:pt x="4736358" y="4248530"/>
                </a:cubicBezTo>
                <a:close/>
                <a:moveTo>
                  <a:pt x="4657420" y="4238665"/>
                </a:moveTo>
                <a:cubicBezTo>
                  <a:pt x="4650839" y="4238665"/>
                  <a:pt x="4644263" y="4241954"/>
                  <a:pt x="4637684" y="4248530"/>
                </a:cubicBezTo>
                <a:cubicBezTo>
                  <a:pt x="4637684" y="4248530"/>
                  <a:pt x="4634395" y="4251819"/>
                  <a:pt x="4627816" y="4258400"/>
                </a:cubicBezTo>
                <a:cubicBezTo>
                  <a:pt x="4621239" y="4264978"/>
                  <a:pt x="4617950" y="4268267"/>
                  <a:pt x="4617950" y="4268267"/>
                </a:cubicBezTo>
                <a:cubicBezTo>
                  <a:pt x="4617950" y="4281422"/>
                  <a:pt x="4621239" y="4288001"/>
                  <a:pt x="4627816" y="4288001"/>
                </a:cubicBezTo>
                <a:cubicBezTo>
                  <a:pt x="4634395" y="4288001"/>
                  <a:pt x="4637684" y="4284712"/>
                  <a:pt x="4637684" y="4278133"/>
                </a:cubicBezTo>
                <a:cubicBezTo>
                  <a:pt x="4637684" y="4271556"/>
                  <a:pt x="4644263" y="4268267"/>
                  <a:pt x="4657420" y="4268267"/>
                </a:cubicBezTo>
                <a:cubicBezTo>
                  <a:pt x="4657420" y="4268267"/>
                  <a:pt x="4657420" y="4274845"/>
                  <a:pt x="4657420" y="4288001"/>
                </a:cubicBezTo>
                <a:cubicBezTo>
                  <a:pt x="4657420" y="4301158"/>
                  <a:pt x="4663996" y="4314314"/>
                  <a:pt x="4677153" y="4327472"/>
                </a:cubicBezTo>
                <a:cubicBezTo>
                  <a:pt x="4690310" y="4340627"/>
                  <a:pt x="4703467" y="4340627"/>
                  <a:pt x="4716624" y="4327472"/>
                </a:cubicBezTo>
                <a:lnTo>
                  <a:pt x="4696888" y="4307738"/>
                </a:lnTo>
                <a:cubicBezTo>
                  <a:pt x="4683730" y="4294580"/>
                  <a:pt x="4677153" y="4288001"/>
                  <a:pt x="4677153" y="4288001"/>
                </a:cubicBezTo>
                <a:cubicBezTo>
                  <a:pt x="4703467" y="4274845"/>
                  <a:pt x="4703467" y="4261688"/>
                  <a:pt x="4677153" y="4248530"/>
                </a:cubicBezTo>
                <a:cubicBezTo>
                  <a:pt x="4670574" y="4241954"/>
                  <a:pt x="4663996" y="4238665"/>
                  <a:pt x="4657420" y="4238665"/>
                </a:cubicBezTo>
                <a:close/>
                <a:moveTo>
                  <a:pt x="3988902" y="4236196"/>
                </a:moveTo>
                <a:cubicBezTo>
                  <a:pt x="3990546" y="4234554"/>
                  <a:pt x="3993013" y="4235376"/>
                  <a:pt x="3996304" y="4238665"/>
                </a:cubicBezTo>
                <a:cubicBezTo>
                  <a:pt x="4002880" y="4245243"/>
                  <a:pt x="4006170" y="4255111"/>
                  <a:pt x="4006170" y="4268267"/>
                </a:cubicBezTo>
                <a:lnTo>
                  <a:pt x="3986434" y="4248530"/>
                </a:lnTo>
                <a:cubicBezTo>
                  <a:pt x="3986434" y="4241954"/>
                  <a:pt x="3987258" y="4237843"/>
                  <a:pt x="3988902" y="4236196"/>
                </a:cubicBezTo>
                <a:close/>
                <a:moveTo>
                  <a:pt x="5565220" y="4209063"/>
                </a:moveTo>
                <a:cubicBezTo>
                  <a:pt x="5538907" y="4209063"/>
                  <a:pt x="5532330" y="4215641"/>
                  <a:pt x="5545486" y="4228798"/>
                </a:cubicBezTo>
                <a:lnTo>
                  <a:pt x="5624427" y="4228798"/>
                </a:lnTo>
                <a:cubicBezTo>
                  <a:pt x="5624427" y="4228798"/>
                  <a:pt x="5621136" y="4225509"/>
                  <a:pt x="5614558" y="4218928"/>
                </a:cubicBezTo>
                <a:cubicBezTo>
                  <a:pt x="5607979" y="4212352"/>
                  <a:pt x="5604690" y="4209063"/>
                  <a:pt x="5604690" y="4209063"/>
                </a:cubicBezTo>
                <a:close/>
                <a:moveTo>
                  <a:pt x="4539009" y="4130123"/>
                </a:moveTo>
                <a:cubicBezTo>
                  <a:pt x="4539009" y="4130123"/>
                  <a:pt x="4532433" y="4136702"/>
                  <a:pt x="4519276" y="4149856"/>
                </a:cubicBezTo>
                <a:cubicBezTo>
                  <a:pt x="4532433" y="4149856"/>
                  <a:pt x="4539009" y="4149856"/>
                  <a:pt x="4539009" y="4149856"/>
                </a:cubicBezTo>
                <a:close/>
                <a:moveTo>
                  <a:pt x="4045640" y="4130123"/>
                </a:moveTo>
                <a:lnTo>
                  <a:pt x="4085109" y="4130123"/>
                </a:lnTo>
                <a:lnTo>
                  <a:pt x="4124580" y="4130123"/>
                </a:lnTo>
                <a:cubicBezTo>
                  <a:pt x="4124580" y="4143279"/>
                  <a:pt x="4117999" y="4149856"/>
                  <a:pt x="4104844" y="4149856"/>
                </a:cubicBezTo>
                <a:cubicBezTo>
                  <a:pt x="4091687" y="4149856"/>
                  <a:pt x="4071953" y="4143279"/>
                  <a:pt x="4045640" y="4130123"/>
                </a:cubicBezTo>
                <a:close/>
                <a:moveTo>
                  <a:pt x="5348138" y="4110386"/>
                </a:moveTo>
                <a:cubicBezTo>
                  <a:pt x="5334982" y="4110386"/>
                  <a:pt x="5334982" y="4116967"/>
                  <a:pt x="5348138" y="4130123"/>
                </a:cubicBezTo>
                <a:cubicBezTo>
                  <a:pt x="5348138" y="4143279"/>
                  <a:pt x="5351426" y="4149856"/>
                  <a:pt x="5358007" y="4149856"/>
                </a:cubicBezTo>
                <a:cubicBezTo>
                  <a:pt x="5364584" y="4149856"/>
                  <a:pt x="5367872" y="4143279"/>
                  <a:pt x="5367872" y="4130123"/>
                </a:cubicBezTo>
                <a:cubicBezTo>
                  <a:pt x="5367872" y="4116967"/>
                  <a:pt x="5361292" y="4110386"/>
                  <a:pt x="5348138" y="4110386"/>
                </a:cubicBezTo>
                <a:close/>
                <a:moveTo>
                  <a:pt x="4963308" y="4110386"/>
                </a:moveTo>
                <a:cubicBezTo>
                  <a:pt x="4943573" y="4110386"/>
                  <a:pt x="4933705" y="4116967"/>
                  <a:pt x="4933705" y="4130123"/>
                </a:cubicBezTo>
                <a:cubicBezTo>
                  <a:pt x="4933705" y="4143279"/>
                  <a:pt x="4940286" y="4146568"/>
                  <a:pt x="4953442" y="4139991"/>
                </a:cubicBezTo>
                <a:cubicBezTo>
                  <a:pt x="4966599" y="4133411"/>
                  <a:pt x="4973176" y="4136702"/>
                  <a:pt x="4973176" y="4149856"/>
                </a:cubicBezTo>
                <a:cubicBezTo>
                  <a:pt x="4973176" y="4163014"/>
                  <a:pt x="4976464" y="4166304"/>
                  <a:pt x="4983044" y="4159725"/>
                </a:cubicBezTo>
                <a:cubicBezTo>
                  <a:pt x="4989621" y="4153145"/>
                  <a:pt x="4992911" y="4143279"/>
                  <a:pt x="4992911" y="4130123"/>
                </a:cubicBezTo>
                <a:cubicBezTo>
                  <a:pt x="4992911" y="4116967"/>
                  <a:pt x="4983044" y="4110386"/>
                  <a:pt x="4963308" y="4110386"/>
                </a:cubicBezTo>
                <a:close/>
                <a:moveTo>
                  <a:pt x="4578479" y="4110386"/>
                </a:moveTo>
                <a:lnTo>
                  <a:pt x="4558745" y="4130123"/>
                </a:lnTo>
                <a:cubicBezTo>
                  <a:pt x="4558745" y="4143279"/>
                  <a:pt x="4565323" y="4146568"/>
                  <a:pt x="4578479" y="4139991"/>
                </a:cubicBezTo>
                <a:cubicBezTo>
                  <a:pt x="4591637" y="4133411"/>
                  <a:pt x="4598214" y="4130123"/>
                  <a:pt x="4598214" y="4130123"/>
                </a:cubicBezTo>
                <a:cubicBezTo>
                  <a:pt x="4598214" y="4130123"/>
                  <a:pt x="4594925" y="4126834"/>
                  <a:pt x="4588348" y="4120254"/>
                </a:cubicBezTo>
                <a:cubicBezTo>
                  <a:pt x="4581768" y="4113677"/>
                  <a:pt x="4578479" y="4110386"/>
                  <a:pt x="4578479" y="4110386"/>
                </a:cubicBezTo>
                <a:close/>
                <a:moveTo>
                  <a:pt x="3887761" y="4110386"/>
                </a:moveTo>
                <a:lnTo>
                  <a:pt x="3927232" y="4110386"/>
                </a:lnTo>
                <a:cubicBezTo>
                  <a:pt x="3927232" y="4123543"/>
                  <a:pt x="3933809" y="4136702"/>
                  <a:pt x="3946966" y="4149856"/>
                </a:cubicBezTo>
                <a:cubicBezTo>
                  <a:pt x="3960122" y="4163014"/>
                  <a:pt x="3979856" y="4176170"/>
                  <a:pt x="4006170" y="4189327"/>
                </a:cubicBezTo>
                <a:lnTo>
                  <a:pt x="4001237" y="4189327"/>
                </a:lnTo>
                <a:cubicBezTo>
                  <a:pt x="3991369" y="4189327"/>
                  <a:pt x="3979856" y="4189327"/>
                  <a:pt x="3966699" y="4189327"/>
                </a:cubicBezTo>
                <a:cubicBezTo>
                  <a:pt x="3953542" y="4176170"/>
                  <a:pt x="3943677" y="4166304"/>
                  <a:pt x="3937097" y="4159725"/>
                </a:cubicBezTo>
                <a:cubicBezTo>
                  <a:pt x="3930520" y="4153145"/>
                  <a:pt x="3923941" y="4149856"/>
                  <a:pt x="3917364" y="4149856"/>
                </a:cubicBezTo>
                <a:cubicBezTo>
                  <a:pt x="3910786" y="4149856"/>
                  <a:pt x="3904207" y="4146568"/>
                  <a:pt x="3897627" y="4139991"/>
                </a:cubicBezTo>
                <a:cubicBezTo>
                  <a:pt x="3891050" y="4133411"/>
                  <a:pt x="3881182" y="4130123"/>
                  <a:pt x="3868025" y="4130123"/>
                </a:cubicBezTo>
                <a:close/>
                <a:moveTo>
                  <a:pt x="4884370" y="4090652"/>
                </a:moveTo>
                <a:cubicBezTo>
                  <a:pt x="4877790" y="4090652"/>
                  <a:pt x="4867925" y="4097232"/>
                  <a:pt x="4854768" y="4110386"/>
                </a:cubicBezTo>
                <a:cubicBezTo>
                  <a:pt x="4854768" y="4110386"/>
                  <a:pt x="4858057" y="4110386"/>
                  <a:pt x="4864634" y="4110386"/>
                </a:cubicBezTo>
                <a:cubicBezTo>
                  <a:pt x="4871213" y="4110386"/>
                  <a:pt x="4874502" y="4116967"/>
                  <a:pt x="4874502" y="4130123"/>
                </a:cubicBezTo>
                <a:cubicBezTo>
                  <a:pt x="4874502" y="4130123"/>
                  <a:pt x="4877790" y="4130123"/>
                  <a:pt x="4884370" y="4130123"/>
                </a:cubicBezTo>
                <a:cubicBezTo>
                  <a:pt x="4890947" y="4130123"/>
                  <a:pt x="4894236" y="4123543"/>
                  <a:pt x="4894236" y="4110386"/>
                </a:cubicBezTo>
                <a:cubicBezTo>
                  <a:pt x="4894236" y="4097232"/>
                  <a:pt x="4890947" y="4090652"/>
                  <a:pt x="4884370" y="4090652"/>
                </a:cubicBezTo>
                <a:close/>
                <a:moveTo>
                  <a:pt x="4795564" y="4090652"/>
                </a:moveTo>
                <a:lnTo>
                  <a:pt x="4795564" y="4110386"/>
                </a:lnTo>
                <a:lnTo>
                  <a:pt x="4815297" y="4090652"/>
                </a:lnTo>
                <a:cubicBezTo>
                  <a:pt x="4802140" y="4090652"/>
                  <a:pt x="4795564" y="4090652"/>
                  <a:pt x="4795564" y="4090652"/>
                </a:cubicBezTo>
                <a:close/>
                <a:moveTo>
                  <a:pt x="4617950" y="4090652"/>
                </a:moveTo>
                <a:cubicBezTo>
                  <a:pt x="4617950" y="4103809"/>
                  <a:pt x="4621239" y="4110386"/>
                  <a:pt x="4627816" y="4110386"/>
                </a:cubicBezTo>
                <a:cubicBezTo>
                  <a:pt x="4634395" y="4110386"/>
                  <a:pt x="4637684" y="4116967"/>
                  <a:pt x="4637684" y="4130123"/>
                </a:cubicBezTo>
                <a:lnTo>
                  <a:pt x="4736358" y="4130123"/>
                </a:lnTo>
                <a:cubicBezTo>
                  <a:pt x="4736358" y="4130123"/>
                  <a:pt x="4729780" y="4126834"/>
                  <a:pt x="4716624" y="4120254"/>
                </a:cubicBezTo>
                <a:cubicBezTo>
                  <a:pt x="4703467" y="4113677"/>
                  <a:pt x="4690310" y="4103809"/>
                  <a:pt x="4677153" y="4090652"/>
                </a:cubicBezTo>
                <a:cubicBezTo>
                  <a:pt x="4637684" y="4090652"/>
                  <a:pt x="4617950" y="4090652"/>
                  <a:pt x="4617950" y="4090652"/>
                </a:cubicBezTo>
                <a:close/>
                <a:moveTo>
                  <a:pt x="4765960" y="4080787"/>
                </a:moveTo>
                <a:cubicBezTo>
                  <a:pt x="4759383" y="4080787"/>
                  <a:pt x="4749514" y="4084076"/>
                  <a:pt x="4736358" y="4090652"/>
                </a:cubicBezTo>
                <a:cubicBezTo>
                  <a:pt x="4749514" y="4090652"/>
                  <a:pt x="4759383" y="4093941"/>
                  <a:pt x="4765960" y="4100521"/>
                </a:cubicBezTo>
                <a:cubicBezTo>
                  <a:pt x="4772539" y="4107098"/>
                  <a:pt x="4775828" y="4110386"/>
                  <a:pt x="4775828" y="4110386"/>
                </a:cubicBezTo>
                <a:lnTo>
                  <a:pt x="4775828" y="4090652"/>
                </a:lnTo>
                <a:cubicBezTo>
                  <a:pt x="4775828" y="4084076"/>
                  <a:pt x="4772539" y="4080787"/>
                  <a:pt x="4765960" y="4080787"/>
                </a:cubicBezTo>
                <a:close/>
                <a:moveTo>
                  <a:pt x="4183783" y="4070919"/>
                </a:moveTo>
                <a:cubicBezTo>
                  <a:pt x="4183783" y="4070919"/>
                  <a:pt x="4187072" y="4074207"/>
                  <a:pt x="4193652" y="4080784"/>
                </a:cubicBezTo>
                <a:cubicBezTo>
                  <a:pt x="4200229" y="4087365"/>
                  <a:pt x="4196940" y="4090652"/>
                  <a:pt x="4183783" y="4090652"/>
                </a:cubicBezTo>
                <a:close/>
                <a:moveTo>
                  <a:pt x="3670677" y="4051182"/>
                </a:moveTo>
                <a:lnTo>
                  <a:pt x="3710147" y="4070919"/>
                </a:lnTo>
                <a:lnTo>
                  <a:pt x="3670677" y="4070919"/>
                </a:lnTo>
                <a:close/>
                <a:moveTo>
                  <a:pt x="5565220" y="4041318"/>
                </a:moveTo>
                <a:lnTo>
                  <a:pt x="5565220" y="4051182"/>
                </a:lnTo>
                <a:lnTo>
                  <a:pt x="5584953" y="4051182"/>
                </a:lnTo>
                <a:cubicBezTo>
                  <a:pt x="5571799" y="4051182"/>
                  <a:pt x="5565220" y="4047894"/>
                  <a:pt x="5565220" y="4041318"/>
                </a:cubicBezTo>
                <a:close/>
                <a:moveTo>
                  <a:pt x="4815297" y="4011712"/>
                </a:moveTo>
                <a:lnTo>
                  <a:pt x="4815297" y="4031449"/>
                </a:lnTo>
                <a:lnTo>
                  <a:pt x="4835032" y="4011712"/>
                </a:lnTo>
                <a:cubicBezTo>
                  <a:pt x="4835032" y="4011712"/>
                  <a:pt x="4828454" y="4011712"/>
                  <a:pt x="4815297" y="4011712"/>
                </a:cubicBezTo>
                <a:close/>
                <a:moveTo>
                  <a:pt x="4617950" y="4011712"/>
                </a:moveTo>
                <a:cubicBezTo>
                  <a:pt x="4617950" y="4024870"/>
                  <a:pt x="4617950" y="4031449"/>
                  <a:pt x="4617950" y="4031449"/>
                </a:cubicBezTo>
                <a:lnTo>
                  <a:pt x="4637684" y="4031449"/>
                </a:lnTo>
                <a:cubicBezTo>
                  <a:pt x="4637684" y="4018292"/>
                  <a:pt x="4631106" y="4011712"/>
                  <a:pt x="4617950" y="4011712"/>
                </a:cubicBezTo>
                <a:close/>
                <a:moveTo>
                  <a:pt x="4045640" y="4011712"/>
                </a:moveTo>
                <a:lnTo>
                  <a:pt x="4065373" y="4011712"/>
                </a:lnTo>
                <a:cubicBezTo>
                  <a:pt x="4091687" y="4024870"/>
                  <a:pt x="4104844" y="4038029"/>
                  <a:pt x="4104844" y="4051182"/>
                </a:cubicBezTo>
                <a:lnTo>
                  <a:pt x="4025903" y="4031449"/>
                </a:lnTo>
                <a:lnTo>
                  <a:pt x="4045640" y="4031449"/>
                </a:lnTo>
                <a:close/>
                <a:moveTo>
                  <a:pt x="12645085" y="4001847"/>
                </a:moveTo>
                <a:cubicBezTo>
                  <a:pt x="12641796" y="4001847"/>
                  <a:pt x="12636863" y="4005135"/>
                  <a:pt x="12630284" y="4011712"/>
                </a:cubicBezTo>
                <a:lnTo>
                  <a:pt x="12650020" y="4011712"/>
                </a:lnTo>
                <a:cubicBezTo>
                  <a:pt x="12650020" y="4005135"/>
                  <a:pt x="12648376" y="4001847"/>
                  <a:pt x="12645085" y="4001847"/>
                </a:cubicBezTo>
                <a:close/>
                <a:moveTo>
                  <a:pt x="4936174" y="3959910"/>
                </a:moveTo>
                <a:cubicBezTo>
                  <a:pt x="4931239" y="3958266"/>
                  <a:pt x="4927128" y="3959088"/>
                  <a:pt x="4923840" y="3962377"/>
                </a:cubicBezTo>
                <a:cubicBezTo>
                  <a:pt x="4917261" y="3968956"/>
                  <a:pt x="4920548" y="3978823"/>
                  <a:pt x="4933705" y="3991979"/>
                </a:cubicBezTo>
                <a:lnTo>
                  <a:pt x="4953442" y="3972245"/>
                </a:lnTo>
                <a:cubicBezTo>
                  <a:pt x="4946862" y="3965668"/>
                  <a:pt x="4941107" y="3961554"/>
                  <a:pt x="4936174" y="3959910"/>
                </a:cubicBezTo>
                <a:close/>
                <a:moveTo>
                  <a:pt x="4109779" y="3959910"/>
                </a:moveTo>
                <a:cubicBezTo>
                  <a:pt x="4113068" y="3958266"/>
                  <a:pt x="4117999" y="3959088"/>
                  <a:pt x="4124580" y="3962377"/>
                </a:cubicBezTo>
                <a:cubicBezTo>
                  <a:pt x="4137737" y="3968956"/>
                  <a:pt x="4144313" y="3975533"/>
                  <a:pt x="4144313" y="3982110"/>
                </a:cubicBezTo>
                <a:cubicBezTo>
                  <a:pt x="4144313" y="3988690"/>
                  <a:pt x="4137737" y="3991979"/>
                  <a:pt x="4124580" y="3991979"/>
                </a:cubicBezTo>
                <a:cubicBezTo>
                  <a:pt x="4111423" y="3978823"/>
                  <a:pt x="4104844" y="3972245"/>
                  <a:pt x="4104844" y="3972245"/>
                </a:cubicBezTo>
                <a:cubicBezTo>
                  <a:pt x="4104844" y="3965668"/>
                  <a:pt x="4106488" y="3961554"/>
                  <a:pt x="4109779" y="3959910"/>
                </a:cubicBezTo>
                <a:close/>
                <a:moveTo>
                  <a:pt x="3986434" y="3906872"/>
                </a:moveTo>
                <a:cubicBezTo>
                  <a:pt x="4006170" y="3904406"/>
                  <a:pt x="4025905" y="3913038"/>
                  <a:pt x="4045640" y="3932776"/>
                </a:cubicBezTo>
                <a:cubicBezTo>
                  <a:pt x="4071953" y="3959088"/>
                  <a:pt x="4058796" y="3959088"/>
                  <a:pt x="4006170" y="3932776"/>
                </a:cubicBezTo>
                <a:lnTo>
                  <a:pt x="3966699" y="3913038"/>
                </a:lnTo>
                <a:cubicBezTo>
                  <a:pt x="3973279" y="3909750"/>
                  <a:pt x="3979856" y="3907694"/>
                  <a:pt x="3986434" y="3906872"/>
                </a:cubicBezTo>
                <a:close/>
                <a:moveTo>
                  <a:pt x="5308668" y="3893304"/>
                </a:moveTo>
                <a:cubicBezTo>
                  <a:pt x="5308668" y="3906461"/>
                  <a:pt x="5328405" y="3913038"/>
                  <a:pt x="5367872" y="3913038"/>
                </a:cubicBezTo>
                <a:cubicBezTo>
                  <a:pt x="5354715" y="3913038"/>
                  <a:pt x="5341558" y="3906461"/>
                  <a:pt x="5328405" y="3893304"/>
                </a:cubicBezTo>
                <a:cubicBezTo>
                  <a:pt x="5315244" y="3893304"/>
                  <a:pt x="5308668" y="3893304"/>
                  <a:pt x="5308668" y="3893304"/>
                </a:cubicBezTo>
                <a:close/>
                <a:moveTo>
                  <a:pt x="4124580" y="3883439"/>
                </a:moveTo>
                <a:cubicBezTo>
                  <a:pt x="4131156" y="3883439"/>
                  <a:pt x="4137733" y="3886727"/>
                  <a:pt x="4144313" y="3893304"/>
                </a:cubicBezTo>
                <a:lnTo>
                  <a:pt x="4124580" y="3893304"/>
                </a:lnTo>
                <a:lnTo>
                  <a:pt x="4104844" y="3893304"/>
                </a:lnTo>
                <a:cubicBezTo>
                  <a:pt x="4111423" y="3886727"/>
                  <a:pt x="4117999" y="3883439"/>
                  <a:pt x="4124580" y="3883439"/>
                </a:cubicBezTo>
                <a:close/>
                <a:moveTo>
                  <a:pt x="4440336" y="3873571"/>
                </a:moveTo>
                <a:cubicBezTo>
                  <a:pt x="4440336" y="3886726"/>
                  <a:pt x="4443626" y="3893304"/>
                  <a:pt x="4450204" y="3893304"/>
                </a:cubicBezTo>
                <a:cubicBezTo>
                  <a:pt x="4456780" y="3893304"/>
                  <a:pt x="4460072" y="3893304"/>
                  <a:pt x="4460072" y="3893304"/>
                </a:cubicBezTo>
                <a:cubicBezTo>
                  <a:pt x="4473229" y="3880148"/>
                  <a:pt x="4479805" y="3873571"/>
                  <a:pt x="4479805" y="3873571"/>
                </a:cubicBezTo>
                <a:cubicBezTo>
                  <a:pt x="4466649" y="3873571"/>
                  <a:pt x="4460072" y="3873571"/>
                  <a:pt x="4460072" y="3873571"/>
                </a:cubicBezTo>
                <a:cubicBezTo>
                  <a:pt x="4446915" y="3873571"/>
                  <a:pt x="4440336" y="3873571"/>
                  <a:pt x="4440336" y="3873571"/>
                </a:cubicBezTo>
                <a:close/>
                <a:moveTo>
                  <a:pt x="4474873" y="3843969"/>
                </a:moveTo>
                <a:cubicBezTo>
                  <a:pt x="4471582" y="3843969"/>
                  <a:pt x="4466649" y="3847257"/>
                  <a:pt x="4460072" y="3853834"/>
                </a:cubicBezTo>
                <a:lnTo>
                  <a:pt x="4479805" y="3853834"/>
                </a:lnTo>
                <a:cubicBezTo>
                  <a:pt x="4479805" y="3847257"/>
                  <a:pt x="4478162" y="3843969"/>
                  <a:pt x="4474873" y="3843969"/>
                </a:cubicBezTo>
                <a:close/>
                <a:moveTo>
                  <a:pt x="4677153" y="3841501"/>
                </a:moveTo>
                <a:cubicBezTo>
                  <a:pt x="4670574" y="3839858"/>
                  <a:pt x="4663996" y="3840679"/>
                  <a:pt x="4657420" y="3843966"/>
                </a:cubicBezTo>
                <a:cubicBezTo>
                  <a:pt x="4644263" y="3850546"/>
                  <a:pt x="4640975" y="3857123"/>
                  <a:pt x="4647552" y="3863702"/>
                </a:cubicBezTo>
                <a:cubicBezTo>
                  <a:pt x="4654128" y="3870282"/>
                  <a:pt x="4663996" y="3873571"/>
                  <a:pt x="4677153" y="3873571"/>
                </a:cubicBezTo>
                <a:lnTo>
                  <a:pt x="4696888" y="3853834"/>
                </a:lnTo>
                <a:cubicBezTo>
                  <a:pt x="4690310" y="3847257"/>
                  <a:pt x="4683730" y="3843147"/>
                  <a:pt x="4677153" y="3841501"/>
                </a:cubicBezTo>
                <a:close/>
                <a:moveTo>
                  <a:pt x="4519276" y="3834101"/>
                </a:moveTo>
                <a:cubicBezTo>
                  <a:pt x="4519276" y="3834101"/>
                  <a:pt x="4519276" y="3840679"/>
                  <a:pt x="4519276" y="3853834"/>
                </a:cubicBezTo>
                <a:lnTo>
                  <a:pt x="4539009" y="3873571"/>
                </a:lnTo>
                <a:lnTo>
                  <a:pt x="4558745" y="3893304"/>
                </a:lnTo>
                <a:lnTo>
                  <a:pt x="4578479" y="3873571"/>
                </a:lnTo>
                <a:cubicBezTo>
                  <a:pt x="4578479" y="3873571"/>
                  <a:pt x="4581768" y="3870282"/>
                  <a:pt x="4588348" y="3863702"/>
                </a:cubicBezTo>
                <a:cubicBezTo>
                  <a:pt x="4594925" y="3857123"/>
                  <a:pt x="4598214" y="3853834"/>
                  <a:pt x="4598214" y="3853834"/>
                </a:cubicBezTo>
                <a:close/>
                <a:moveTo>
                  <a:pt x="12748694" y="3814364"/>
                </a:moveTo>
                <a:lnTo>
                  <a:pt x="12728958" y="3853834"/>
                </a:lnTo>
                <a:cubicBezTo>
                  <a:pt x="12742117" y="3853834"/>
                  <a:pt x="12748694" y="3850546"/>
                  <a:pt x="12748694" y="3843966"/>
                </a:cubicBezTo>
                <a:cubicBezTo>
                  <a:pt x="12748694" y="3837390"/>
                  <a:pt x="12748694" y="3827521"/>
                  <a:pt x="12748694" y="3814364"/>
                </a:cubicBezTo>
                <a:close/>
                <a:moveTo>
                  <a:pt x="4815297" y="3814364"/>
                </a:moveTo>
                <a:cubicBezTo>
                  <a:pt x="4828454" y="3827521"/>
                  <a:pt x="4848189" y="3837390"/>
                  <a:pt x="4874502" y="3843966"/>
                </a:cubicBezTo>
                <a:cubicBezTo>
                  <a:pt x="4900815" y="3850546"/>
                  <a:pt x="4917261" y="3850546"/>
                  <a:pt x="4923840" y="3843966"/>
                </a:cubicBezTo>
                <a:cubicBezTo>
                  <a:pt x="4930416" y="3837390"/>
                  <a:pt x="4940286" y="3834101"/>
                  <a:pt x="4953442" y="3834101"/>
                </a:cubicBezTo>
                <a:lnTo>
                  <a:pt x="4953442" y="3853834"/>
                </a:lnTo>
                <a:lnTo>
                  <a:pt x="4953442" y="3873571"/>
                </a:lnTo>
                <a:lnTo>
                  <a:pt x="4973176" y="3853834"/>
                </a:lnTo>
                <a:cubicBezTo>
                  <a:pt x="4986333" y="3840679"/>
                  <a:pt x="4979756" y="3827521"/>
                  <a:pt x="4953442" y="3814364"/>
                </a:cubicBezTo>
                <a:lnTo>
                  <a:pt x="4913972" y="3814364"/>
                </a:lnTo>
                <a:cubicBezTo>
                  <a:pt x="4887659" y="3814364"/>
                  <a:pt x="4867925" y="3814364"/>
                  <a:pt x="4854768" y="3814364"/>
                </a:cubicBezTo>
                <a:cubicBezTo>
                  <a:pt x="4841611" y="3814364"/>
                  <a:pt x="4828454" y="3814364"/>
                  <a:pt x="4815297" y="3814364"/>
                </a:cubicBezTo>
                <a:close/>
                <a:moveTo>
                  <a:pt x="4756094" y="3774897"/>
                </a:moveTo>
                <a:cubicBezTo>
                  <a:pt x="4756094" y="3774897"/>
                  <a:pt x="4756094" y="3781474"/>
                  <a:pt x="4756094" y="3794630"/>
                </a:cubicBezTo>
                <a:cubicBezTo>
                  <a:pt x="4756094" y="3794630"/>
                  <a:pt x="4762671" y="3794630"/>
                  <a:pt x="4775828" y="3794630"/>
                </a:cubicBezTo>
                <a:cubicBezTo>
                  <a:pt x="4775828" y="3781474"/>
                  <a:pt x="4769251" y="3774897"/>
                  <a:pt x="4756094" y="3774897"/>
                </a:cubicBezTo>
                <a:close/>
                <a:moveTo>
                  <a:pt x="4519276" y="3755160"/>
                </a:moveTo>
                <a:lnTo>
                  <a:pt x="4540804" y="3769513"/>
                </a:lnTo>
                <a:lnTo>
                  <a:pt x="4539009" y="3765028"/>
                </a:lnTo>
                <a:cubicBezTo>
                  <a:pt x="4539009" y="3758449"/>
                  <a:pt x="4532433" y="3755160"/>
                  <a:pt x="4519276" y="3755160"/>
                </a:cubicBezTo>
                <a:close/>
                <a:moveTo>
                  <a:pt x="4913972" y="3735427"/>
                </a:moveTo>
                <a:cubicBezTo>
                  <a:pt x="4913972" y="3748583"/>
                  <a:pt x="4913972" y="3755160"/>
                  <a:pt x="4913972" y="3755160"/>
                </a:cubicBezTo>
                <a:cubicBezTo>
                  <a:pt x="4927128" y="3755160"/>
                  <a:pt x="4933705" y="3755160"/>
                  <a:pt x="4933705" y="3755160"/>
                </a:cubicBezTo>
                <a:cubicBezTo>
                  <a:pt x="4933705" y="3755160"/>
                  <a:pt x="4933705" y="3751872"/>
                  <a:pt x="4933705" y="3745293"/>
                </a:cubicBezTo>
                <a:cubicBezTo>
                  <a:pt x="4933705" y="3738715"/>
                  <a:pt x="4927128" y="3735427"/>
                  <a:pt x="4913972" y="3735427"/>
                </a:cubicBezTo>
                <a:close/>
                <a:moveTo>
                  <a:pt x="3986434" y="3735427"/>
                </a:moveTo>
                <a:cubicBezTo>
                  <a:pt x="3999593" y="3748583"/>
                  <a:pt x="4012748" y="3755160"/>
                  <a:pt x="4025903" y="3755160"/>
                </a:cubicBezTo>
                <a:cubicBezTo>
                  <a:pt x="4039062" y="3755160"/>
                  <a:pt x="4045640" y="3755160"/>
                  <a:pt x="4045640" y="3755160"/>
                </a:cubicBezTo>
                <a:lnTo>
                  <a:pt x="3986434" y="3774897"/>
                </a:lnTo>
                <a:cubicBezTo>
                  <a:pt x="3960122" y="3761741"/>
                  <a:pt x="3943677" y="3751872"/>
                  <a:pt x="3937097" y="3745293"/>
                </a:cubicBezTo>
                <a:cubicBezTo>
                  <a:pt x="3930520" y="3738715"/>
                  <a:pt x="3946966" y="3735427"/>
                  <a:pt x="3986434" y="3735427"/>
                </a:cubicBezTo>
                <a:close/>
                <a:moveTo>
                  <a:pt x="4127046" y="3723092"/>
                </a:moveTo>
                <a:cubicBezTo>
                  <a:pt x="4128691" y="3721448"/>
                  <a:pt x="4131156" y="3722270"/>
                  <a:pt x="4134446" y="3725558"/>
                </a:cubicBezTo>
                <a:cubicBezTo>
                  <a:pt x="4141024" y="3732138"/>
                  <a:pt x="4157470" y="3735427"/>
                  <a:pt x="4183783" y="3735427"/>
                </a:cubicBezTo>
                <a:lnTo>
                  <a:pt x="4242988" y="3755160"/>
                </a:lnTo>
                <a:cubicBezTo>
                  <a:pt x="4256143" y="3768317"/>
                  <a:pt x="4266013" y="3768317"/>
                  <a:pt x="4272589" y="3755160"/>
                </a:cubicBezTo>
                <a:cubicBezTo>
                  <a:pt x="4279168" y="3742004"/>
                  <a:pt x="4292325" y="3742004"/>
                  <a:pt x="4312060" y="3755160"/>
                </a:cubicBezTo>
                <a:cubicBezTo>
                  <a:pt x="4331793" y="3768317"/>
                  <a:pt x="4354818" y="3774897"/>
                  <a:pt x="4381130" y="3774897"/>
                </a:cubicBezTo>
                <a:lnTo>
                  <a:pt x="4400865" y="3794630"/>
                </a:lnTo>
                <a:cubicBezTo>
                  <a:pt x="4387708" y="3794630"/>
                  <a:pt x="4374555" y="3794630"/>
                  <a:pt x="4361394" y="3794630"/>
                </a:cubicBezTo>
                <a:cubicBezTo>
                  <a:pt x="4348241" y="3794630"/>
                  <a:pt x="4341662" y="3794630"/>
                  <a:pt x="4341662" y="3794630"/>
                </a:cubicBezTo>
                <a:lnTo>
                  <a:pt x="4321928" y="3794630"/>
                </a:lnTo>
                <a:cubicBezTo>
                  <a:pt x="4308771" y="3781474"/>
                  <a:pt x="4298903" y="3778185"/>
                  <a:pt x="4292325" y="3784762"/>
                </a:cubicBezTo>
                <a:cubicBezTo>
                  <a:pt x="4285746" y="3791342"/>
                  <a:pt x="4289035" y="3801210"/>
                  <a:pt x="4302192" y="3814364"/>
                </a:cubicBezTo>
                <a:lnTo>
                  <a:pt x="4321928" y="3834101"/>
                </a:lnTo>
                <a:lnTo>
                  <a:pt x="4302192" y="3834101"/>
                </a:lnTo>
                <a:cubicBezTo>
                  <a:pt x="4289035" y="3834101"/>
                  <a:pt x="4282457" y="3834101"/>
                  <a:pt x="4282457" y="3834101"/>
                </a:cubicBezTo>
                <a:cubicBezTo>
                  <a:pt x="4282457" y="3830812"/>
                  <a:pt x="4280402" y="3827932"/>
                  <a:pt x="4276289" y="3825468"/>
                </a:cubicBezTo>
                <a:lnTo>
                  <a:pt x="4257789" y="3819300"/>
                </a:lnTo>
                <a:lnTo>
                  <a:pt x="4242988" y="3834101"/>
                </a:lnTo>
                <a:lnTo>
                  <a:pt x="4242988" y="3817523"/>
                </a:lnTo>
                <a:lnTo>
                  <a:pt x="4226952" y="3815597"/>
                </a:lnTo>
                <a:cubicBezTo>
                  <a:pt x="4214618" y="3814778"/>
                  <a:pt x="4200229" y="3814364"/>
                  <a:pt x="4183783" y="3814364"/>
                </a:cubicBezTo>
                <a:lnTo>
                  <a:pt x="4065373" y="3794630"/>
                </a:lnTo>
                <a:cubicBezTo>
                  <a:pt x="4078530" y="3781474"/>
                  <a:pt x="4078530" y="3768317"/>
                  <a:pt x="4065373" y="3755160"/>
                </a:cubicBezTo>
                <a:cubicBezTo>
                  <a:pt x="4078530" y="3755160"/>
                  <a:pt x="4088398" y="3755160"/>
                  <a:pt x="4094975" y="3755160"/>
                </a:cubicBezTo>
                <a:cubicBezTo>
                  <a:pt x="4101555" y="3755160"/>
                  <a:pt x="4104844" y="3755160"/>
                  <a:pt x="4104844" y="3755160"/>
                </a:cubicBezTo>
                <a:lnTo>
                  <a:pt x="4104844" y="3774897"/>
                </a:lnTo>
                <a:lnTo>
                  <a:pt x="4144313" y="3774897"/>
                </a:lnTo>
                <a:lnTo>
                  <a:pt x="4203517" y="3774897"/>
                </a:lnTo>
                <a:cubicBezTo>
                  <a:pt x="4203517" y="3774897"/>
                  <a:pt x="4200229" y="3771608"/>
                  <a:pt x="4193652" y="3765028"/>
                </a:cubicBezTo>
                <a:cubicBezTo>
                  <a:pt x="4187072" y="3758449"/>
                  <a:pt x="4183783" y="3755160"/>
                  <a:pt x="4183783" y="3755160"/>
                </a:cubicBezTo>
                <a:lnTo>
                  <a:pt x="4124580" y="3735427"/>
                </a:lnTo>
                <a:cubicBezTo>
                  <a:pt x="4124580" y="3728849"/>
                  <a:pt x="4125401" y="3724736"/>
                  <a:pt x="4127046" y="3723092"/>
                </a:cubicBezTo>
                <a:close/>
                <a:moveTo>
                  <a:pt x="12156650" y="3715690"/>
                </a:moveTo>
                <a:cubicBezTo>
                  <a:pt x="12156650" y="3728847"/>
                  <a:pt x="12159938" y="3735427"/>
                  <a:pt x="12166518" y="3735427"/>
                </a:cubicBezTo>
                <a:cubicBezTo>
                  <a:pt x="12173095" y="3735427"/>
                  <a:pt x="12176384" y="3735427"/>
                  <a:pt x="12176384" y="3735427"/>
                </a:cubicBezTo>
                <a:cubicBezTo>
                  <a:pt x="12176384" y="3748583"/>
                  <a:pt x="12189540" y="3755160"/>
                  <a:pt x="12215854" y="3755160"/>
                </a:cubicBezTo>
                <a:cubicBezTo>
                  <a:pt x="12215854" y="3755160"/>
                  <a:pt x="12219142" y="3751872"/>
                  <a:pt x="12225722" y="3745293"/>
                </a:cubicBezTo>
                <a:cubicBezTo>
                  <a:pt x="12232299" y="3738715"/>
                  <a:pt x="12235588" y="3735427"/>
                  <a:pt x="12235588" y="3735427"/>
                </a:cubicBezTo>
                <a:cubicBezTo>
                  <a:pt x="12235588" y="3722270"/>
                  <a:pt x="12215854" y="3715690"/>
                  <a:pt x="12176384" y="3715690"/>
                </a:cubicBezTo>
                <a:cubicBezTo>
                  <a:pt x="12163227" y="3715690"/>
                  <a:pt x="12156650" y="3715690"/>
                  <a:pt x="12156650" y="3715690"/>
                </a:cubicBezTo>
                <a:close/>
                <a:moveTo>
                  <a:pt x="4696888" y="3715690"/>
                </a:moveTo>
                <a:cubicBezTo>
                  <a:pt x="4683730" y="3715690"/>
                  <a:pt x="4673863" y="3718979"/>
                  <a:pt x="4667285" y="3725558"/>
                </a:cubicBezTo>
                <a:cubicBezTo>
                  <a:pt x="4660709" y="3732138"/>
                  <a:pt x="4657420" y="3735427"/>
                  <a:pt x="4657420" y="3735427"/>
                </a:cubicBezTo>
                <a:cubicBezTo>
                  <a:pt x="4644263" y="3748583"/>
                  <a:pt x="4644263" y="3755160"/>
                  <a:pt x="4657420" y="3755160"/>
                </a:cubicBezTo>
                <a:cubicBezTo>
                  <a:pt x="4657420" y="3755160"/>
                  <a:pt x="4663996" y="3751872"/>
                  <a:pt x="4677153" y="3745293"/>
                </a:cubicBezTo>
                <a:cubicBezTo>
                  <a:pt x="4690310" y="3738715"/>
                  <a:pt x="4696888" y="3735427"/>
                  <a:pt x="4696888" y="3735427"/>
                </a:cubicBezTo>
                <a:close/>
                <a:moveTo>
                  <a:pt x="4302192" y="3695956"/>
                </a:moveTo>
                <a:cubicBezTo>
                  <a:pt x="4315348" y="3695956"/>
                  <a:pt x="4321928" y="3702536"/>
                  <a:pt x="4321928" y="3715690"/>
                </a:cubicBezTo>
                <a:cubicBezTo>
                  <a:pt x="4321928" y="3728847"/>
                  <a:pt x="4321928" y="3735427"/>
                  <a:pt x="4321928" y="3735427"/>
                </a:cubicBezTo>
                <a:lnTo>
                  <a:pt x="4302192" y="3715690"/>
                </a:lnTo>
                <a:cubicBezTo>
                  <a:pt x="4302192" y="3715690"/>
                  <a:pt x="4302192" y="3709113"/>
                  <a:pt x="4302192" y="3695956"/>
                </a:cubicBezTo>
                <a:close/>
                <a:moveTo>
                  <a:pt x="5012646" y="3676223"/>
                </a:moveTo>
                <a:cubicBezTo>
                  <a:pt x="5012646" y="3676223"/>
                  <a:pt x="5019223" y="3682800"/>
                  <a:pt x="5032380" y="3695956"/>
                </a:cubicBezTo>
                <a:cubicBezTo>
                  <a:pt x="5058692" y="3695956"/>
                  <a:pt x="5071849" y="3695956"/>
                  <a:pt x="5071849" y="3695956"/>
                </a:cubicBezTo>
                <a:cubicBezTo>
                  <a:pt x="5071849" y="3695956"/>
                  <a:pt x="5071849" y="3692668"/>
                  <a:pt x="5071849" y="3686088"/>
                </a:cubicBezTo>
                <a:cubicBezTo>
                  <a:pt x="5071849" y="3679511"/>
                  <a:pt x="5065273" y="3676223"/>
                  <a:pt x="5052116" y="3676223"/>
                </a:cubicBezTo>
                <a:close/>
                <a:moveTo>
                  <a:pt x="4203517" y="3676223"/>
                </a:moveTo>
                <a:lnTo>
                  <a:pt x="4223254" y="3676223"/>
                </a:lnTo>
                <a:cubicBezTo>
                  <a:pt x="4249565" y="3676223"/>
                  <a:pt x="4262724" y="3676223"/>
                  <a:pt x="4262724" y="3676223"/>
                </a:cubicBezTo>
                <a:lnTo>
                  <a:pt x="4242988" y="3695956"/>
                </a:lnTo>
                <a:lnTo>
                  <a:pt x="4223254" y="3715690"/>
                </a:lnTo>
                <a:lnTo>
                  <a:pt x="4223254" y="3695956"/>
                </a:lnTo>
                <a:close/>
                <a:moveTo>
                  <a:pt x="4992911" y="3656486"/>
                </a:moveTo>
                <a:cubicBezTo>
                  <a:pt x="4979756" y="3656486"/>
                  <a:pt x="4973176" y="3663066"/>
                  <a:pt x="4973176" y="3676223"/>
                </a:cubicBezTo>
                <a:lnTo>
                  <a:pt x="4992911" y="3676223"/>
                </a:lnTo>
                <a:close/>
                <a:moveTo>
                  <a:pt x="4440336" y="3656486"/>
                </a:moveTo>
                <a:cubicBezTo>
                  <a:pt x="4440336" y="3669644"/>
                  <a:pt x="4460072" y="3682800"/>
                  <a:pt x="4499540" y="3695956"/>
                </a:cubicBezTo>
                <a:cubicBezTo>
                  <a:pt x="4499540" y="3695956"/>
                  <a:pt x="4512695" y="3689377"/>
                  <a:pt x="4539009" y="3676223"/>
                </a:cubicBezTo>
                <a:cubicBezTo>
                  <a:pt x="4539009" y="3689377"/>
                  <a:pt x="4542298" y="3695956"/>
                  <a:pt x="4548877" y="3695956"/>
                </a:cubicBezTo>
                <a:cubicBezTo>
                  <a:pt x="4555455" y="3695956"/>
                  <a:pt x="4558745" y="3689377"/>
                  <a:pt x="4558745" y="3676223"/>
                </a:cubicBezTo>
                <a:cubicBezTo>
                  <a:pt x="4558745" y="3676223"/>
                  <a:pt x="4558745" y="3672931"/>
                  <a:pt x="4558745" y="3666355"/>
                </a:cubicBezTo>
                <a:cubicBezTo>
                  <a:pt x="4558745" y="3659775"/>
                  <a:pt x="4552166" y="3656486"/>
                  <a:pt x="4539009" y="3656486"/>
                </a:cubicBezTo>
                <a:lnTo>
                  <a:pt x="4479805" y="3656486"/>
                </a:lnTo>
                <a:cubicBezTo>
                  <a:pt x="4466649" y="3656486"/>
                  <a:pt x="4453492" y="3656486"/>
                  <a:pt x="4440336" y="3656486"/>
                </a:cubicBezTo>
                <a:close/>
                <a:moveTo>
                  <a:pt x="4292325" y="3636752"/>
                </a:moveTo>
                <a:cubicBezTo>
                  <a:pt x="4298903" y="3636752"/>
                  <a:pt x="4302192" y="3643330"/>
                  <a:pt x="4302192" y="3656486"/>
                </a:cubicBezTo>
                <a:lnTo>
                  <a:pt x="4282457" y="3656486"/>
                </a:lnTo>
                <a:cubicBezTo>
                  <a:pt x="4282457" y="3643330"/>
                  <a:pt x="4285746" y="3636752"/>
                  <a:pt x="4292325" y="3636752"/>
                </a:cubicBezTo>
                <a:close/>
                <a:moveTo>
                  <a:pt x="3808822" y="3636752"/>
                </a:moveTo>
                <a:cubicBezTo>
                  <a:pt x="3821978" y="3636752"/>
                  <a:pt x="3835133" y="3643330"/>
                  <a:pt x="3848292" y="3656486"/>
                </a:cubicBezTo>
                <a:lnTo>
                  <a:pt x="3789088" y="3656486"/>
                </a:lnTo>
                <a:close/>
                <a:moveTo>
                  <a:pt x="4159115" y="3626884"/>
                </a:moveTo>
                <a:cubicBezTo>
                  <a:pt x="4162402" y="3626884"/>
                  <a:pt x="4164047" y="3630175"/>
                  <a:pt x="4164047" y="3636752"/>
                </a:cubicBezTo>
                <a:cubicBezTo>
                  <a:pt x="4177206" y="3649909"/>
                  <a:pt x="4177206" y="3656486"/>
                  <a:pt x="4164047" y="3656486"/>
                </a:cubicBezTo>
                <a:cubicBezTo>
                  <a:pt x="4150891" y="3656486"/>
                  <a:pt x="4144313" y="3656486"/>
                  <a:pt x="4144313" y="3656486"/>
                </a:cubicBezTo>
                <a:cubicBezTo>
                  <a:pt x="4144313" y="3656486"/>
                  <a:pt x="4144313" y="3649909"/>
                  <a:pt x="4144313" y="3636752"/>
                </a:cubicBezTo>
                <a:cubicBezTo>
                  <a:pt x="4150892" y="3630175"/>
                  <a:pt x="4155825" y="3626884"/>
                  <a:pt x="4159115" y="3626884"/>
                </a:cubicBezTo>
                <a:close/>
                <a:moveTo>
                  <a:pt x="12018506" y="3597282"/>
                </a:moveTo>
                <a:lnTo>
                  <a:pt x="12038239" y="3617016"/>
                </a:lnTo>
                <a:cubicBezTo>
                  <a:pt x="12038239" y="3617016"/>
                  <a:pt x="12041531" y="3613728"/>
                  <a:pt x="12048108" y="3607151"/>
                </a:cubicBezTo>
                <a:cubicBezTo>
                  <a:pt x="12054685" y="3600574"/>
                  <a:pt x="12051396" y="3597282"/>
                  <a:pt x="12038239" y="3597282"/>
                </a:cubicBezTo>
                <a:cubicBezTo>
                  <a:pt x="12038239" y="3597282"/>
                  <a:pt x="12031662" y="3597282"/>
                  <a:pt x="12018506" y="3597282"/>
                </a:cubicBezTo>
                <a:close/>
                <a:moveTo>
                  <a:pt x="3868025" y="3597282"/>
                </a:moveTo>
                <a:cubicBezTo>
                  <a:pt x="3881182" y="3597282"/>
                  <a:pt x="3887761" y="3600574"/>
                  <a:pt x="3887761" y="3607151"/>
                </a:cubicBezTo>
                <a:cubicBezTo>
                  <a:pt x="3887761" y="3613728"/>
                  <a:pt x="3881182" y="3617016"/>
                  <a:pt x="3868025" y="3617016"/>
                </a:cubicBezTo>
                <a:close/>
                <a:moveTo>
                  <a:pt x="5446812" y="3577550"/>
                </a:moveTo>
                <a:cubicBezTo>
                  <a:pt x="5446812" y="3577550"/>
                  <a:pt x="5446812" y="3584126"/>
                  <a:pt x="5446812" y="3597282"/>
                </a:cubicBezTo>
                <a:lnTo>
                  <a:pt x="5466546" y="3597282"/>
                </a:lnTo>
                <a:cubicBezTo>
                  <a:pt x="5466546" y="3597282"/>
                  <a:pt x="5463258" y="3593994"/>
                  <a:pt x="5456681" y="3587414"/>
                </a:cubicBezTo>
                <a:cubicBezTo>
                  <a:pt x="5450100" y="3580837"/>
                  <a:pt x="5446812" y="3577550"/>
                  <a:pt x="5446812" y="3577550"/>
                </a:cubicBezTo>
                <a:close/>
                <a:moveTo>
                  <a:pt x="4489674" y="3577550"/>
                </a:moveTo>
                <a:cubicBezTo>
                  <a:pt x="4483094" y="3577550"/>
                  <a:pt x="4486381" y="3584126"/>
                  <a:pt x="4499540" y="3597282"/>
                </a:cubicBezTo>
                <a:cubicBezTo>
                  <a:pt x="4499540" y="3623597"/>
                  <a:pt x="4519276" y="3623597"/>
                  <a:pt x="4558745" y="3597282"/>
                </a:cubicBezTo>
                <a:lnTo>
                  <a:pt x="4578479" y="3597282"/>
                </a:lnTo>
                <a:cubicBezTo>
                  <a:pt x="4565323" y="3597282"/>
                  <a:pt x="4545588" y="3590705"/>
                  <a:pt x="4519276" y="3577550"/>
                </a:cubicBezTo>
                <a:cubicBezTo>
                  <a:pt x="4506119" y="3577550"/>
                  <a:pt x="4496251" y="3577550"/>
                  <a:pt x="4489674" y="3577550"/>
                </a:cubicBezTo>
                <a:close/>
                <a:moveTo>
                  <a:pt x="3966699" y="3577550"/>
                </a:moveTo>
                <a:cubicBezTo>
                  <a:pt x="3966699" y="3577550"/>
                  <a:pt x="3969991" y="3577550"/>
                  <a:pt x="3976568" y="3577550"/>
                </a:cubicBezTo>
                <a:cubicBezTo>
                  <a:pt x="3983145" y="3577550"/>
                  <a:pt x="3993013" y="3577550"/>
                  <a:pt x="4006170" y="3577550"/>
                </a:cubicBezTo>
                <a:lnTo>
                  <a:pt x="4045640" y="3597282"/>
                </a:lnTo>
                <a:cubicBezTo>
                  <a:pt x="4045640" y="3610439"/>
                  <a:pt x="4032483" y="3617016"/>
                  <a:pt x="4006170" y="3617016"/>
                </a:cubicBezTo>
                <a:lnTo>
                  <a:pt x="3986434" y="3617016"/>
                </a:lnTo>
                <a:cubicBezTo>
                  <a:pt x="3986434" y="3617016"/>
                  <a:pt x="3986434" y="3620308"/>
                  <a:pt x="3986434" y="3626884"/>
                </a:cubicBezTo>
                <a:cubicBezTo>
                  <a:pt x="3986434" y="3633464"/>
                  <a:pt x="3979856" y="3636752"/>
                  <a:pt x="3966699" y="3636752"/>
                </a:cubicBezTo>
                <a:cubicBezTo>
                  <a:pt x="3953542" y="3597282"/>
                  <a:pt x="3953542" y="3577550"/>
                  <a:pt x="3966699" y="3577550"/>
                </a:cubicBezTo>
                <a:close/>
                <a:moveTo>
                  <a:pt x="4341662" y="3557812"/>
                </a:moveTo>
                <a:lnTo>
                  <a:pt x="4381130" y="3577550"/>
                </a:lnTo>
                <a:cubicBezTo>
                  <a:pt x="4420601" y="3590705"/>
                  <a:pt x="4446915" y="3597282"/>
                  <a:pt x="4460072" y="3597282"/>
                </a:cubicBezTo>
                <a:lnTo>
                  <a:pt x="4460072" y="3577550"/>
                </a:lnTo>
                <a:cubicBezTo>
                  <a:pt x="4460072" y="3564392"/>
                  <a:pt x="4450204" y="3561103"/>
                  <a:pt x="4430467" y="3567680"/>
                </a:cubicBezTo>
                <a:cubicBezTo>
                  <a:pt x="4410733" y="3574258"/>
                  <a:pt x="4400865" y="3574258"/>
                  <a:pt x="4400865" y="3567680"/>
                </a:cubicBezTo>
                <a:cubicBezTo>
                  <a:pt x="4400865" y="3561103"/>
                  <a:pt x="4391000" y="3557812"/>
                  <a:pt x="4371264" y="3557812"/>
                </a:cubicBezTo>
                <a:cubicBezTo>
                  <a:pt x="4351530" y="3557812"/>
                  <a:pt x="4341662" y="3557812"/>
                  <a:pt x="4341662" y="3557812"/>
                </a:cubicBezTo>
                <a:close/>
                <a:moveTo>
                  <a:pt x="4127046" y="3543014"/>
                </a:moveTo>
                <a:cubicBezTo>
                  <a:pt x="4128691" y="3543012"/>
                  <a:pt x="4131156" y="3544655"/>
                  <a:pt x="4134446" y="3547944"/>
                </a:cubicBezTo>
                <a:cubicBezTo>
                  <a:pt x="4141024" y="3554524"/>
                  <a:pt x="4144313" y="3557812"/>
                  <a:pt x="4144313" y="3557812"/>
                </a:cubicBezTo>
                <a:cubicBezTo>
                  <a:pt x="4131156" y="3557812"/>
                  <a:pt x="4124580" y="3554524"/>
                  <a:pt x="4124580" y="3547944"/>
                </a:cubicBezTo>
                <a:cubicBezTo>
                  <a:pt x="4124580" y="3544655"/>
                  <a:pt x="4125401" y="3543012"/>
                  <a:pt x="4127046" y="3543014"/>
                </a:cubicBezTo>
                <a:close/>
                <a:moveTo>
                  <a:pt x="4973176" y="3538078"/>
                </a:moveTo>
                <a:cubicBezTo>
                  <a:pt x="4946862" y="3538078"/>
                  <a:pt x="4940286" y="3544655"/>
                  <a:pt x="4953442" y="3557812"/>
                </a:cubicBezTo>
                <a:lnTo>
                  <a:pt x="4992911" y="3557812"/>
                </a:lnTo>
                <a:cubicBezTo>
                  <a:pt x="4992911" y="3557812"/>
                  <a:pt x="4986333" y="3551235"/>
                  <a:pt x="4973176" y="3538078"/>
                </a:cubicBezTo>
                <a:close/>
                <a:moveTo>
                  <a:pt x="4894236" y="3538078"/>
                </a:moveTo>
                <a:cubicBezTo>
                  <a:pt x="4907391" y="3564392"/>
                  <a:pt x="4913972" y="3570969"/>
                  <a:pt x="4913972" y="3557812"/>
                </a:cubicBezTo>
                <a:cubicBezTo>
                  <a:pt x="4913972" y="3544655"/>
                  <a:pt x="4907391" y="3538078"/>
                  <a:pt x="4894236" y="3538078"/>
                </a:cubicBezTo>
                <a:close/>
                <a:moveTo>
                  <a:pt x="3868025" y="3538078"/>
                </a:moveTo>
                <a:lnTo>
                  <a:pt x="3907496" y="3538078"/>
                </a:lnTo>
                <a:cubicBezTo>
                  <a:pt x="3946966" y="3538078"/>
                  <a:pt x="3969991" y="3544655"/>
                  <a:pt x="3976568" y="3557812"/>
                </a:cubicBezTo>
                <a:cubicBezTo>
                  <a:pt x="3983145" y="3570969"/>
                  <a:pt x="3976568" y="3574258"/>
                  <a:pt x="3956833" y="3567680"/>
                </a:cubicBezTo>
                <a:cubicBezTo>
                  <a:pt x="3937097" y="3561103"/>
                  <a:pt x="3933809" y="3564392"/>
                  <a:pt x="3946966" y="3577550"/>
                </a:cubicBezTo>
                <a:lnTo>
                  <a:pt x="3907496" y="3577550"/>
                </a:lnTo>
                <a:cubicBezTo>
                  <a:pt x="3894339" y="3564392"/>
                  <a:pt x="3887761" y="3554524"/>
                  <a:pt x="3887761" y="3547944"/>
                </a:cubicBezTo>
                <a:cubicBezTo>
                  <a:pt x="3887761" y="3541367"/>
                  <a:pt x="3881182" y="3538078"/>
                  <a:pt x="3868025" y="3538078"/>
                </a:cubicBezTo>
                <a:close/>
                <a:moveTo>
                  <a:pt x="12314528" y="3498608"/>
                </a:moveTo>
                <a:cubicBezTo>
                  <a:pt x="12301371" y="3498608"/>
                  <a:pt x="12294794" y="3501899"/>
                  <a:pt x="12294794" y="3508477"/>
                </a:cubicBezTo>
                <a:cubicBezTo>
                  <a:pt x="12294794" y="3515055"/>
                  <a:pt x="12294794" y="3518342"/>
                  <a:pt x="12294794" y="3518342"/>
                </a:cubicBezTo>
                <a:cubicBezTo>
                  <a:pt x="12294794" y="3518342"/>
                  <a:pt x="12298083" y="3518342"/>
                  <a:pt x="12304660" y="3518342"/>
                </a:cubicBezTo>
                <a:cubicBezTo>
                  <a:pt x="12311239" y="3518342"/>
                  <a:pt x="12321105" y="3518342"/>
                  <a:pt x="12334262" y="3518342"/>
                </a:cubicBezTo>
                <a:close/>
                <a:moveTo>
                  <a:pt x="4815297" y="3498608"/>
                </a:moveTo>
                <a:lnTo>
                  <a:pt x="4835032" y="3518342"/>
                </a:lnTo>
                <a:lnTo>
                  <a:pt x="4835032" y="3498608"/>
                </a:lnTo>
                <a:cubicBezTo>
                  <a:pt x="4835032" y="3498608"/>
                  <a:pt x="4828454" y="3498608"/>
                  <a:pt x="4815297" y="3498608"/>
                </a:cubicBezTo>
                <a:close/>
                <a:moveTo>
                  <a:pt x="3779220" y="3469006"/>
                </a:moveTo>
                <a:cubicBezTo>
                  <a:pt x="3785797" y="3469006"/>
                  <a:pt x="3795665" y="3472295"/>
                  <a:pt x="3808822" y="3478872"/>
                </a:cubicBezTo>
                <a:lnTo>
                  <a:pt x="3828555" y="3498608"/>
                </a:lnTo>
                <a:cubicBezTo>
                  <a:pt x="3815401" y="3511765"/>
                  <a:pt x="3808822" y="3511765"/>
                  <a:pt x="3808822" y="3498608"/>
                </a:cubicBezTo>
                <a:cubicBezTo>
                  <a:pt x="3808822" y="3485453"/>
                  <a:pt x="3802244" y="3478872"/>
                  <a:pt x="3789088" y="3478872"/>
                </a:cubicBezTo>
                <a:lnTo>
                  <a:pt x="3769351" y="3478872"/>
                </a:lnTo>
                <a:cubicBezTo>
                  <a:pt x="3769351" y="3472295"/>
                  <a:pt x="3772642" y="3469006"/>
                  <a:pt x="3779220" y="3469006"/>
                </a:cubicBezTo>
                <a:close/>
                <a:moveTo>
                  <a:pt x="11571223" y="3452521"/>
                </a:moveTo>
                <a:lnTo>
                  <a:pt x="11564606" y="3459138"/>
                </a:lnTo>
                <a:cubicBezTo>
                  <a:pt x="11564606" y="3459138"/>
                  <a:pt x="11565428" y="3458316"/>
                  <a:pt x="11567072" y="3456672"/>
                </a:cubicBezTo>
                <a:close/>
                <a:moveTo>
                  <a:pt x="12965776" y="3439404"/>
                </a:moveTo>
                <a:lnTo>
                  <a:pt x="12985512" y="3459138"/>
                </a:lnTo>
                <a:lnTo>
                  <a:pt x="12985512" y="3439404"/>
                </a:lnTo>
                <a:cubicBezTo>
                  <a:pt x="12972353" y="3439404"/>
                  <a:pt x="12965776" y="3439404"/>
                  <a:pt x="12965776" y="3439404"/>
                </a:cubicBezTo>
                <a:close/>
                <a:moveTo>
                  <a:pt x="4479805" y="3439404"/>
                </a:moveTo>
                <a:cubicBezTo>
                  <a:pt x="4479805" y="3452561"/>
                  <a:pt x="4486381" y="3459138"/>
                  <a:pt x="4499540" y="3459138"/>
                </a:cubicBezTo>
                <a:cubicBezTo>
                  <a:pt x="4512695" y="3459138"/>
                  <a:pt x="4525852" y="3465718"/>
                  <a:pt x="4539009" y="3478872"/>
                </a:cubicBezTo>
                <a:cubicBezTo>
                  <a:pt x="4539009" y="3478872"/>
                  <a:pt x="4542298" y="3475583"/>
                  <a:pt x="4548877" y="3469006"/>
                </a:cubicBezTo>
                <a:cubicBezTo>
                  <a:pt x="4555455" y="3462429"/>
                  <a:pt x="4558745" y="3459138"/>
                  <a:pt x="4558745" y="3459138"/>
                </a:cubicBezTo>
                <a:cubicBezTo>
                  <a:pt x="4558745" y="3445981"/>
                  <a:pt x="4552166" y="3439404"/>
                  <a:pt x="4539009" y="3439404"/>
                </a:cubicBezTo>
                <a:cubicBezTo>
                  <a:pt x="4525852" y="3439404"/>
                  <a:pt x="4512695" y="3439404"/>
                  <a:pt x="4499540" y="3439404"/>
                </a:cubicBezTo>
                <a:close/>
                <a:moveTo>
                  <a:pt x="4262724" y="3427070"/>
                </a:moveTo>
                <a:cubicBezTo>
                  <a:pt x="4269300" y="3425426"/>
                  <a:pt x="4275878" y="3426248"/>
                  <a:pt x="4282457" y="3429536"/>
                </a:cubicBezTo>
                <a:cubicBezTo>
                  <a:pt x="4295614" y="3436117"/>
                  <a:pt x="4302192" y="3439404"/>
                  <a:pt x="4302192" y="3439404"/>
                </a:cubicBezTo>
                <a:lnTo>
                  <a:pt x="4321928" y="3459138"/>
                </a:lnTo>
                <a:cubicBezTo>
                  <a:pt x="4321928" y="3472295"/>
                  <a:pt x="4315348" y="3472295"/>
                  <a:pt x="4302192" y="3459138"/>
                </a:cubicBezTo>
                <a:lnTo>
                  <a:pt x="4262724" y="3459138"/>
                </a:lnTo>
                <a:lnTo>
                  <a:pt x="4242988" y="3439404"/>
                </a:lnTo>
                <a:cubicBezTo>
                  <a:pt x="4249567" y="3432828"/>
                  <a:pt x="4256143" y="3428714"/>
                  <a:pt x="4262724" y="3427070"/>
                </a:cubicBezTo>
                <a:close/>
                <a:moveTo>
                  <a:pt x="11525136" y="3419669"/>
                </a:moveTo>
                <a:lnTo>
                  <a:pt x="11544869" y="3439404"/>
                </a:lnTo>
                <a:cubicBezTo>
                  <a:pt x="11544869" y="3439404"/>
                  <a:pt x="11544869" y="3432828"/>
                  <a:pt x="11544869" y="3419669"/>
                </a:cubicBezTo>
                <a:close/>
                <a:moveTo>
                  <a:pt x="11488132" y="3407333"/>
                </a:moveTo>
                <a:cubicBezTo>
                  <a:pt x="11483199" y="3405693"/>
                  <a:pt x="11479086" y="3406514"/>
                  <a:pt x="11475797" y="3409802"/>
                </a:cubicBezTo>
                <a:cubicBezTo>
                  <a:pt x="11469220" y="3416380"/>
                  <a:pt x="11465932" y="3426248"/>
                  <a:pt x="11465932" y="3439404"/>
                </a:cubicBezTo>
                <a:cubicBezTo>
                  <a:pt x="11465932" y="3452561"/>
                  <a:pt x="11472509" y="3459138"/>
                  <a:pt x="11485665" y="3459138"/>
                </a:cubicBezTo>
                <a:cubicBezTo>
                  <a:pt x="11498822" y="3459138"/>
                  <a:pt x="11508690" y="3455850"/>
                  <a:pt x="11515267" y="3449270"/>
                </a:cubicBezTo>
                <a:cubicBezTo>
                  <a:pt x="11521847" y="3442693"/>
                  <a:pt x="11518556" y="3432828"/>
                  <a:pt x="11505399" y="3419669"/>
                </a:cubicBezTo>
                <a:cubicBezTo>
                  <a:pt x="11498822" y="3413091"/>
                  <a:pt x="11493067" y="3408980"/>
                  <a:pt x="11488132" y="3407333"/>
                </a:cubicBezTo>
                <a:close/>
                <a:moveTo>
                  <a:pt x="12294794" y="3399934"/>
                </a:moveTo>
                <a:cubicBezTo>
                  <a:pt x="12294794" y="3399934"/>
                  <a:pt x="12288214" y="3406514"/>
                  <a:pt x="12275058" y="3419669"/>
                </a:cubicBezTo>
                <a:lnTo>
                  <a:pt x="12275058" y="3439404"/>
                </a:lnTo>
                <a:lnTo>
                  <a:pt x="12294794" y="3419669"/>
                </a:lnTo>
                <a:close/>
                <a:moveTo>
                  <a:pt x="11367258" y="3399934"/>
                </a:moveTo>
                <a:cubicBezTo>
                  <a:pt x="11367258" y="3413091"/>
                  <a:pt x="11373835" y="3419669"/>
                  <a:pt x="11386991" y="3419669"/>
                </a:cubicBezTo>
                <a:lnTo>
                  <a:pt x="11406725" y="3419669"/>
                </a:lnTo>
                <a:lnTo>
                  <a:pt x="11406725" y="3439404"/>
                </a:lnTo>
                <a:cubicBezTo>
                  <a:pt x="11406725" y="3439404"/>
                  <a:pt x="11410016" y="3436117"/>
                  <a:pt x="11416593" y="3429536"/>
                </a:cubicBezTo>
                <a:lnTo>
                  <a:pt x="11422513" y="3423614"/>
                </a:lnTo>
                <a:lnTo>
                  <a:pt x="11426462" y="3426248"/>
                </a:lnTo>
                <a:lnTo>
                  <a:pt x="11426462" y="3439404"/>
                </a:lnTo>
                <a:lnTo>
                  <a:pt x="11446195" y="3439404"/>
                </a:lnTo>
                <a:lnTo>
                  <a:pt x="11426462" y="3426248"/>
                </a:lnTo>
                <a:lnTo>
                  <a:pt x="11426462" y="3419669"/>
                </a:lnTo>
                <a:lnTo>
                  <a:pt x="11422513" y="3423614"/>
                </a:lnTo>
                <a:lnTo>
                  <a:pt x="11386991" y="3399934"/>
                </a:lnTo>
                <a:cubicBezTo>
                  <a:pt x="11373835" y="3399934"/>
                  <a:pt x="11367258" y="3399934"/>
                  <a:pt x="11367258" y="3399934"/>
                </a:cubicBezTo>
                <a:close/>
                <a:moveTo>
                  <a:pt x="11327788" y="3399934"/>
                </a:moveTo>
                <a:cubicBezTo>
                  <a:pt x="11314631" y="3399934"/>
                  <a:pt x="11311342" y="3406514"/>
                  <a:pt x="11317919" y="3419669"/>
                </a:cubicBezTo>
                <a:cubicBezTo>
                  <a:pt x="11324496" y="3432828"/>
                  <a:pt x="11334365" y="3439404"/>
                  <a:pt x="11347521" y="3439404"/>
                </a:cubicBezTo>
                <a:cubicBezTo>
                  <a:pt x="11347521" y="3439404"/>
                  <a:pt x="11347521" y="3432828"/>
                  <a:pt x="11347521" y="3419669"/>
                </a:cubicBezTo>
                <a:close/>
                <a:moveTo>
                  <a:pt x="4183783" y="3399934"/>
                </a:moveTo>
                <a:cubicBezTo>
                  <a:pt x="4223254" y="3399934"/>
                  <a:pt x="4242988" y="3399934"/>
                  <a:pt x="4242988" y="3399934"/>
                </a:cubicBezTo>
                <a:lnTo>
                  <a:pt x="4203517" y="3459138"/>
                </a:lnTo>
                <a:cubicBezTo>
                  <a:pt x="4190361" y="3459138"/>
                  <a:pt x="4180495" y="3455850"/>
                  <a:pt x="4173916" y="3449270"/>
                </a:cubicBezTo>
                <a:cubicBezTo>
                  <a:pt x="4167338" y="3442693"/>
                  <a:pt x="4164047" y="3436117"/>
                  <a:pt x="4164047" y="3429536"/>
                </a:cubicBezTo>
                <a:cubicBezTo>
                  <a:pt x="4164047" y="3422959"/>
                  <a:pt x="4157470" y="3419669"/>
                  <a:pt x="4144313" y="3419669"/>
                </a:cubicBezTo>
                <a:cubicBezTo>
                  <a:pt x="4131156" y="3419669"/>
                  <a:pt x="4124580" y="3416380"/>
                  <a:pt x="4124580" y="3409802"/>
                </a:cubicBezTo>
                <a:cubicBezTo>
                  <a:pt x="4124580" y="3403223"/>
                  <a:pt x="4144313" y="3399934"/>
                  <a:pt x="4183783" y="3399934"/>
                </a:cubicBezTo>
                <a:close/>
                <a:moveTo>
                  <a:pt x="3795254" y="3393766"/>
                </a:moveTo>
                <a:cubicBezTo>
                  <a:pt x="3817456" y="3391299"/>
                  <a:pt x="3828555" y="3399934"/>
                  <a:pt x="3828555" y="3419669"/>
                </a:cubicBezTo>
                <a:lnTo>
                  <a:pt x="3769351" y="3419669"/>
                </a:lnTo>
                <a:lnTo>
                  <a:pt x="3729884" y="3419669"/>
                </a:lnTo>
                <a:lnTo>
                  <a:pt x="3769351" y="3399934"/>
                </a:lnTo>
                <a:cubicBezTo>
                  <a:pt x="3779220" y="3396646"/>
                  <a:pt x="3787855" y="3394590"/>
                  <a:pt x="3795254" y="3393766"/>
                </a:cubicBezTo>
                <a:close/>
                <a:moveTo>
                  <a:pt x="12748694" y="3380198"/>
                </a:moveTo>
                <a:lnTo>
                  <a:pt x="12748694" y="3399934"/>
                </a:lnTo>
                <a:lnTo>
                  <a:pt x="12768428" y="3380198"/>
                </a:lnTo>
                <a:cubicBezTo>
                  <a:pt x="12755271" y="3380198"/>
                  <a:pt x="12748694" y="3380198"/>
                  <a:pt x="12748694" y="3380198"/>
                </a:cubicBezTo>
                <a:close/>
                <a:moveTo>
                  <a:pt x="12255324" y="3380198"/>
                </a:moveTo>
                <a:cubicBezTo>
                  <a:pt x="12255324" y="3380198"/>
                  <a:pt x="12255324" y="3386778"/>
                  <a:pt x="12255324" y="3399934"/>
                </a:cubicBezTo>
                <a:cubicBezTo>
                  <a:pt x="12255324" y="3399934"/>
                  <a:pt x="12261901" y="3399934"/>
                  <a:pt x="12275058" y="3399934"/>
                </a:cubicBezTo>
                <a:cubicBezTo>
                  <a:pt x="12275058" y="3386778"/>
                  <a:pt x="12268481" y="3380198"/>
                  <a:pt x="12255324" y="3380198"/>
                </a:cubicBezTo>
                <a:close/>
                <a:moveTo>
                  <a:pt x="3927232" y="3380198"/>
                </a:moveTo>
                <a:lnTo>
                  <a:pt x="3986434" y="3380198"/>
                </a:lnTo>
                <a:cubicBezTo>
                  <a:pt x="3999593" y="3380198"/>
                  <a:pt x="4009458" y="3380198"/>
                  <a:pt x="4016037" y="3380198"/>
                </a:cubicBezTo>
                <a:cubicBezTo>
                  <a:pt x="4022615" y="3380198"/>
                  <a:pt x="4025903" y="3380198"/>
                  <a:pt x="4025903" y="3380198"/>
                </a:cubicBezTo>
                <a:cubicBezTo>
                  <a:pt x="4025903" y="3393357"/>
                  <a:pt x="4032483" y="3393357"/>
                  <a:pt x="4045640" y="3380198"/>
                </a:cubicBezTo>
                <a:lnTo>
                  <a:pt x="4065373" y="3380198"/>
                </a:lnTo>
                <a:cubicBezTo>
                  <a:pt x="4052217" y="3393357"/>
                  <a:pt x="4029194" y="3399934"/>
                  <a:pt x="3996304" y="3399934"/>
                </a:cubicBezTo>
                <a:cubicBezTo>
                  <a:pt x="3963409" y="3399934"/>
                  <a:pt x="3940385" y="3396646"/>
                  <a:pt x="3927232" y="3390067"/>
                </a:cubicBezTo>
                <a:cubicBezTo>
                  <a:pt x="3914073" y="3383489"/>
                  <a:pt x="3914073" y="3380198"/>
                  <a:pt x="3927232" y="3380198"/>
                </a:cubicBezTo>
                <a:close/>
                <a:moveTo>
                  <a:pt x="12294794" y="3360464"/>
                </a:moveTo>
                <a:cubicBezTo>
                  <a:pt x="12294794" y="3373621"/>
                  <a:pt x="12301371" y="3380198"/>
                  <a:pt x="12314528" y="3380198"/>
                </a:cubicBezTo>
                <a:cubicBezTo>
                  <a:pt x="12314528" y="3380198"/>
                  <a:pt x="12317816" y="3380198"/>
                  <a:pt x="12324396" y="3380198"/>
                </a:cubicBezTo>
                <a:cubicBezTo>
                  <a:pt x="12330973" y="3380198"/>
                  <a:pt x="12334262" y="3373621"/>
                  <a:pt x="12334262" y="3360464"/>
                </a:cubicBezTo>
                <a:lnTo>
                  <a:pt x="12314528" y="3360464"/>
                </a:lnTo>
                <a:close/>
                <a:moveTo>
                  <a:pt x="12196120" y="3360464"/>
                </a:moveTo>
                <a:cubicBezTo>
                  <a:pt x="12182963" y="3360464"/>
                  <a:pt x="12173095" y="3367044"/>
                  <a:pt x="12166518" y="3380198"/>
                </a:cubicBezTo>
                <a:cubicBezTo>
                  <a:pt x="12159938" y="3393357"/>
                  <a:pt x="12169807" y="3399934"/>
                  <a:pt x="12196120" y="3399934"/>
                </a:cubicBezTo>
                <a:lnTo>
                  <a:pt x="12215854" y="3380198"/>
                </a:lnTo>
                <a:cubicBezTo>
                  <a:pt x="12215854" y="3380198"/>
                  <a:pt x="12212565" y="3376909"/>
                  <a:pt x="12205986" y="3370332"/>
                </a:cubicBezTo>
                <a:cubicBezTo>
                  <a:pt x="12199409" y="3363755"/>
                  <a:pt x="12196120" y="3360464"/>
                  <a:pt x="12196120" y="3360464"/>
                </a:cubicBezTo>
                <a:close/>
                <a:moveTo>
                  <a:pt x="12117180" y="3360464"/>
                </a:moveTo>
                <a:cubicBezTo>
                  <a:pt x="12117180" y="3373621"/>
                  <a:pt x="12117180" y="3380198"/>
                  <a:pt x="12117180" y="3380198"/>
                </a:cubicBezTo>
                <a:lnTo>
                  <a:pt x="12136913" y="3360464"/>
                </a:lnTo>
                <a:cubicBezTo>
                  <a:pt x="12136913" y="3360464"/>
                  <a:pt x="12130336" y="3360464"/>
                  <a:pt x="12117180" y="3360464"/>
                </a:cubicBezTo>
                <a:close/>
                <a:moveTo>
                  <a:pt x="3572003" y="3340731"/>
                </a:moveTo>
                <a:cubicBezTo>
                  <a:pt x="3572003" y="3340731"/>
                  <a:pt x="3578583" y="3340731"/>
                  <a:pt x="3591740" y="3340731"/>
                </a:cubicBezTo>
                <a:cubicBezTo>
                  <a:pt x="3604895" y="3340731"/>
                  <a:pt x="3618052" y="3340731"/>
                  <a:pt x="3631207" y="3340731"/>
                </a:cubicBezTo>
                <a:lnTo>
                  <a:pt x="3611473" y="3360464"/>
                </a:lnTo>
                <a:close/>
                <a:moveTo>
                  <a:pt x="12077710" y="3320994"/>
                </a:moveTo>
                <a:lnTo>
                  <a:pt x="12057976" y="3340731"/>
                </a:lnTo>
                <a:lnTo>
                  <a:pt x="12077710" y="3340731"/>
                </a:lnTo>
                <a:cubicBezTo>
                  <a:pt x="12077710" y="3327574"/>
                  <a:pt x="12077710" y="3320994"/>
                  <a:pt x="12077710" y="3320994"/>
                </a:cubicBezTo>
                <a:close/>
                <a:moveTo>
                  <a:pt x="12393468" y="3301260"/>
                </a:moveTo>
                <a:lnTo>
                  <a:pt x="12432938" y="3320994"/>
                </a:lnTo>
                <a:cubicBezTo>
                  <a:pt x="12459249" y="3334153"/>
                  <a:pt x="12475697" y="3337442"/>
                  <a:pt x="12482274" y="3330862"/>
                </a:cubicBezTo>
                <a:cubicBezTo>
                  <a:pt x="12488851" y="3324285"/>
                  <a:pt x="12492139" y="3327574"/>
                  <a:pt x="12492139" y="3340731"/>
                </a:cubicBezTo>
                <a:cubicBezTo>
                  <a:pt x="12492139" y="3353887"/>
                  <a:pt x="12498719" y="3357176"/>
                  <a:pt x="12511876" y="3350596"/>
                </a:cubicBezTo>
                <a:cubicBezTo>
                  <a:pt x="12525033" y="3344020"/>
                  <a:pt x="12528321" y="3347307"/>
                  <a:pt x="12521744" y="3360464"/>
                </a:cubicBezTo>
                <a:cubicBezTo>
                  <a:pt x="12515164" y="3373621"/>
                  <a:pt x="12518456" y="3383489"/>
                  <a:pt x="12531610" y="3390067"/>
                </a:cubicBezTo>
                <a:cubicBezTo>
                  <a:pt x="12544769" y="3396646"/>
                  <a:pt x="12551346" y="3399934"/>
                  <a:pt x="12551346" y="3399934"/>
                </a:cubicBezTo>
                <a:cubicBezTo>
                  <a:pt x="12551346" y="3399934"/>
                  <a:pt x="12551346" y="3393357"/>
                  <a:pt x="12551346" y="3380198"/>
                </a:cubicBezTo>
                <a:lnTo>
                  <a:pt x="12571080" y="3380198"/>
                </a:lnTo>
                <a:lnTo>
                  <a:pt x="12590813" y="3399934"/>
                </a:lnTo>
                <a:lnTo>
                  <a:pt x="12630284" y="3399934"/>
                </a:lnTo>
                <a:cubicBezTo>
                  <a:pt x="12656597" y="3399934"/>
                  <a:pt x="12669754" y="3396646"/>
                  <a:pt x="12669754" y="3390067"/>
                </a:cubicBezTo>
                <a:cubicBezTo>
                  <a:pt x="12669754" y="3383489"/>
                  <a:pt x="12656597" y="3380198"/>
                  <a:pt x="12630284" y="3380198"/>
                </a:cubicBezTo>
                <a:cubicBezTo>
                  <a:pt x="12603973" y="3380198"/>
                  <a:pt x="12587525" y="3370332"/>
                  <a:pt x="12580948" y="3350596"/>
                </a:cubicBezTo>
                <a:cubicBezTo>
                  <a:pt x="12574371" y="3330862"/>
                  <a:pt x="12557923" y="3314417"/>
                  <a:pt x="12531610" y="3301260"/>
                </a:cubicBezTo>
                <a:cubicBezTo>
                  <a:pt x="12518456" y="3301260"/>
                  <a:pt x="12498719" y="3301260"/>
                  <a:pt x="12472406" y="3301260"/>
                </a:cubicBezTo>
                <a:close/>
                <a:moveTo>
                  <a:pt x="12225722" y="3301260"/>
                </a:moveTo>
                <a:cubicBezTo>
                  <a:pt x="12219142" y="3301260"/>
                  <a:pt x="12212565" y="3307837"/>
                  <a:pt x="12205986" y="3320994"/>
                </a:cubicBezTo>
                <a:cubicBezTo>
                  <a:pt x="12199409" y="3334153"/>
                  <a:pt x="12205986" y="3340731"/>
                  <a:pt x="12225722" y="3340731"/>
                </a:cubicBezTo>
                <a:cubicBezTo>
                  <a:pt x="12245456" y="3340731"/>
                  <a:pt x="12252035" y="3334153"/>
                  <a:pt x="12245456" y="3320994"/>
                </a:cubicBezTo>
                <a:cubicBezTo>
                  <a:pt x="12238879" y="3307837"/>
                  <a:pt x="12232299" y="3301260"/>
                  <a:pt x="12225722" y="3301260"/>
                </a:cubicBezTo>
                <a:close/>
                <a:moveTo>
                  <a:pt x="3769351" y="3301260"/>
                </a:moveTo>
                <a:lnTo>
                  <a:pt x="3868025" y="3301260"/>
                </a:lnTo>
                <a:lnTo>
                  <a:pt x="3946966" y="3320994"/>
                </a:lnTo>
                <a:cubicBezTo>
                  <a:pt x="3933809" y="3347307"/>
                  <a:pt x="3894339" y="3347307"/>
                  <a:pt x="3828555" y="3320994"/>
                </a:cubicBezTo>
                <a:cubicBezTo>
                  <a:pt x="3789088" y="3307837"/>
                  <a:pt x="3769351" y="3301260"/>
                  <a:pt x="3769351" y="3301260"/>
                </a:cubicBezTo>
                <a:close/>
                <a:moveTo>
                  <a:pt x="12156650" y="3281525"/>
                </a:moveTo>
                <a:cubicBezTo>
                  <a:pt x="12117180" y="3294684"/>
                  <a:pt x="12097446" y="3301260"/>
                  <a:pt x="12097446" y="3301260"/>
                </a:cubicBezTo>
                <a:cubicBezTo>
                  <a:pt x="12123757" y="3314417"/>
                  <a:pt x="12150070" y="3314417"/>
                  <a:pt x="12176384" y="3301260"/>
                </a:cubicBezTo>
                <a:close/>
                <a:moveTo>
                  <a:pt x="10577864" y="3281525"/>
                </a:moveTo>
                <a:lnTo>
                  <a:pt x="10597599" y="3301260"/>
                </a:lnTo>
                <a:cubicBezTo>
                  <a:pt x="10610756" y="3314417"/>
                  <a:pt x="10623910" y="3320994"/>
                  <a:pt x="10637069" y="3320994"/>
                </a:cubicBezTo>
                <a:lnTo>
                  <a:pt x="10617333" y="3301260"/>
                </a:lnTo>
                <a:cubicBezTo>
                  <a:pt x="10604176" y="3288104"/>
                  <a:pt x="10591019" y="3281525"/>
                  <a:pt x="10577864" y="3281525"/>
                </a:cubicBezTo>
                <a:close/>
                <a:moveTo>
                  <a:pt x="10479189" y="3281525"/>
                </a:moveTo>
                <a:cubicBezTo>
                  <a:pt x="10479189" y="3281525"/>
                  <a:pt x="10479189" y="3288104"/>
                  <a:pt x="10479189" y="3301260"/>
                </a:cubicBezTo>
                <a:lnTo>
                  <a:pt x="10479189" y="3320994"/>
                </a:lnTo>
                <a:cubicBezTo>
                  <a:pt x="10492345" y="3320994"/>
                  <a:pt x="10498925" y="3314417"/>
                  <a:pt x="10498925" y="3301260"/>
                </a:cubicBezTo>
                <a:close/>
                <a:moveTo>
                  <a:pt x="4598214" y="3281525"/>
                </a:moveTo>
                <a:cubicBezTo>
                  <a:pt x="4598214" y="3281525"/>
                  <a:pt x="4598214" y="3288104"/>
                  <a:pt x="4598214" y="3301260"/>
                </a:cubicBezTo>
                <a:cubicBezTo>
                  <a:pt x="4598214" y="3314417"/>
                  <a:pt x="4604793" y="3320994"/>
                  <a:pt x="4617950" y="3320994"/>
                </a:cubicBezTo>
                <a:lnTo>
                  <a:pt x="4617950" y="3301260"/>
                </a:lnTo>
                <a:close/>
                <a:moveTo>
                  <a:pt x="11998773" y="3261790"/>
                </a:moveTo>
                <a:lnTo>
                  <a:pt x="11972779" y="3283452"/>
                </a:lnTo>
                <a:lnTo>
                  <a:pt x="11976569" y="3283993"/>
                </a:lnTo>
                <a:cubicBezTo>
                  <a:pt x="11981503" y="3285637"/>
                  <a:pt x="11985616" y="3288104"/>
                  <a:pt x="11988905" y="3291392"/>
                </a:cubicBezTo>
                <a:cubicBezTo>
                  <a:pt x="11995481" y="3297973"/>
                  <a:pt x="11998773" y="3301260"/>
                  <a:pt x="11998773" y="3301260"/>
                </a:cubicBezTo>
                <a:cubicBezTo>
                  <a:pt x="11998773" y="3327574"/>
                  <a:pt x="12002060" y="3330862"/>
                  <a:pt x="12008638" y="3311128"/>
                </a:cubicBezTo>
                <a:cubicBezTo>
                  <a:pt x="12015217" y="3291392"/>
                  <a:pt x="12025083" y="3288104"/>
                  <a:pt x="12038239" y="3301260"/>
                </a:cubicBezTo>
                <a:cubicBezTo>
                  <a:pt x="12051396" y="3314417"/>
                  <a:pt x="12057976" y="3314417"/>
                  <a:pt x="12057976" y="3301260"/>
                </a:cubicBezTo>
                <a:cubicBezTo>
                  <a:pt x="12057976" y="3288104"/>
                  <a:pt x="12054685" y="3281525"/>
                  <a:pt x="12048108" y="3281525"/>
                </a:cubicBezTo>
                <a:cubicBezTo>
                  <a:pt x="12041531" y="3281525"/>
                  <a:pt x="12034951" y="3281525"/>
                  <a:pt x="12028374" y="3281525"/>
                </a:cubicBezTo>
                <a:cubicBezTo>
                  <a:pt x="12021794" y="3281525"/>
                  <a:pt x="12015217" y="3278235"/>
                  <a:pt x="12008638" y="3271658"/>
                </a:cubicBezTo>
                <a:cubicBezTo>
                  <a:pt x="12002060" y="3265081"/>
                  <a:pt x="11998773" y="3261790"/>
                  <a:pt x="11998773" y="3261790"/>
                </a:cubicBezTo>
                <a:close/>
                <a:moveTo>
                  <a:pt x="10538393" y="3261790"/>
                </a:moveTo>
                <a:lnTo>
                  <a:pt x="10538393" y="3281525"/>
                </a:lnTo>
                <a:lnTo>
                  <a:pt x="10558129" y="3261790"/>
                </a:lnTo>
                <a:cubicBezTo>
                  <a:pt x="10544972" y="3261790"/>
                  <a:pt x="10538393" y="3261790"/>
                  <a:pt x="10538393" y="3261790"/>
                </a:cubicBezTo>
                <a:close/>
                <a:moveTo>
                  <a:pt x="12511876" y="3242056"/>
                </a:moveTo>
                <a:cubicBezTo>
                  <a:pt x="12498719" y="3255213"/>
                  <a:pt x="12498719" y="3265081"/>
                  <a:pt x="12511876" y="3271658"/>
                </a:cubicBezTo>
                <a:cubicBezTo>
                  <a:pt x="12525033" y="3278235"/>
                  <a:pt x="12538189" y="3278235"/>
                  <a:pt x="12551346" y="3271658"/>
                </a:cubicBezTo>
                <a:cubicBezTo>
                  <a:pt x="12564503" y="3265081"/>
                  <a:pt x="12564503" y="3255213"/>
                  <a:pt x="12551346" y="3242056"/>
                </a:cubicBezTo>
                <a:cubicBezTo>
                  <a:pt x="12551346" y="3242056"/>
                  <a:pt x="12548057" y="3242056"/>
                  <a:pt x="12541478" y="3242056"/>
                </a:cubicBezTo>
                <a:cubicBezTo>
                  <a:pt x="12534901" y="3242056"/>
                  <a:pt x="12525033" y="3242056"/>
                  <a:pt x="12511876" y="3242056"/>
                </a:cubicBezTo>
                <a:close/>
                <a:moveTo>
                  <a:pt x="4321928" y="3242056"/>
                </a:moveTo>
                <a:cubicBezTo>
                  <a:pt x="4335085" y="3242056"/>
                  <a:pt x="4341662" y="3248634"/>
                  <a:pt x="4341662" y="3261790"/>
                </a:cubicBezTo>
                <a:lnTo>
                  <a:pt x="4321928" y="3261790"/>
                </a:lnTo>
                <a:close/>
                <a:moveTo>
                  <a:pt x="4302192" y="3242056"/>
                </a:moveTo>
                <a:lnTo>
                  <a:pt x="4302192" y="3261790"/>
                </a:lnTo>
                <a:cubicBezTo>
                  <a:pt x="4289035" y="3261790"/>
                  <a:pt x="4282457" y="3258502"/>
                  <a:pt x="4282457" y="3251922"/>
                </a:cubicBezTo>
                <a:cubicBezTo>
                  <a:pt x="4282457" y="3245345"/>
                  <a:pt x="4289035" y="3242056"/>
                  <a:pt x="4302192" y="3242056"/>
                </a:cubicBezTo>
                <a:close/>
                <a:moveTo>
                  <a:pt x="12740059" y="3235889"/>
                </a:moveTo>
                <a:cubicBezTo>
                  <a:pt x="12735948" y="3236714"/>
                  <a:pt x="12732249" y="3238768"/>
                  <a:pt x="12728958" y="3242056"/>
                </a:cubicBezTo>
                <a:cubicBezTo>
                  <a:pt x="12742117" y="3255213"/>
                  <a:pt x="12748694" y="3255213"/>
                  <a:pt x="12748694" y="3242056"/>
                </a:cubicBezTo>
                <a:lnTo>
                  <a:pt x="12768428" y="3261790"/>
                </a:lnTo>
                <a:cubicBezTo>
                  <a:pt x="12768428" y="3274947"/>
                  <a:pt x="12761851" y="3281525"/>
                  <a:pt x="12748694" y="3281525"/>
                </a:cubicBezTo>
                <a:lnTo>
                  <a:pt x="12768428" y="3281525"/>
                </a:lnTo>
                <a:cubicBezTo>
                  <a:pt x="12781585" y="3281525"/>
                  <a:pt x="12794741" y="3281525"/>
                  <a:pt x="12807898" y="3281525"/>
                </a:cubicBezTo>
                <a:cubicBezTo>
                  <a:pt x="12821055" y="3307837"/>
                  <a:pt x="12860525" y="3320994"/>
                  <a:pt x="12926306" y="3320994"/>
                </a:cubicBezTo>
                <a:cubicBezTo>
                  <a:pt x="12978935" y="3320994"/>
                  <a:pt x="13018403" y="3334153"/>
                  <a:pt x="13044716" y="3360464"/>
                </a:cubicBezTo>
                <a:lnTo>
                  <a:pt x="13044716" y="3320994"/>
                </a:lnTo>
                <a:lnTo>
                  <a:pt x="13024980" y="3320994"/>
                </a:lnTo>
                <a:cubicBezTo>
                  <a:pt x="13011823" y="3320994"/>
                  <a:pt x="13005246" y="3320994"/>
                  <a:pt x="13005246" y="3320994"/>
                </a:cubicBezTo>
                <a:lnTo>
                  <a:pt x="13005246" y="3281525"/>
                </a:lnTo>
                <a:lnTo>
                  <a:pt x="13005246" y="3261790"/>
                </a:lnTo>
                <a:lnTo>
                  <a:pt x="12965776" y="3301260"/>
                </a:lnTo>
                <a:lnTo>
                  <a:pt x="12965776" y="3320994"/>
                </a:lnTo>
                <a:cubicBezTo>
                  <a:pt x="12965776" y="3320994"/>
                  <a:pt x="12962487" y="3311128"/>
                  <a:pt x="12955910" y="3291392"/>
                </a:cubicBezTo>
                <a:cubicBezTo>
                  <a:pt x="12949331" y="3271658"/>
                  <a:pt x="12939465" y="3261790"/>
                  <a:pt x="12926306" y="3261790"/>
                </a:cubicBezTo>
                <a:cubicBezTo>
                  <a:pt x="12913149" y="3274947"/>
                  <a:pt x="12906572" y="3281525"/>
                  <a:pt x="12906572" y="3281525"/>
                </a:cubicBezTo>
                <a:lnTo>
                  <a:pt x="12906572" y="3242056"/>
                </a:lnTo>
                <a:cubicBezTo>
                  <a:pt x="12893415" y="3242056"/>
                  <a:pt x="12873679" y="3242056"/>
                  <a:pt x="12847368" y="3242056"/>
                </a:cubicBezTo>
                <a:lnTo>
                  <a:pt x="12847368" y="3261790"/>
                </a:lnTo>
                <a:cubicBezTo>
                  <a:pt x="12847368" y="3261790"/>
                  <a:pt x="12850657" y="3265081"/>
                  <a:pt x="12857234" y="3271658"/>
                </a:cubicBezTo>
                <a:cubicBezTo>
                  <a:pt x="12863813" y="3278235"/>
                  <a:pt x="12867102" y="3281525"/>
                  <a:pt x="12867102" y="3281525"/>
                </a:cubicBezTo>
                <a:lnTo>
                  <a:pt x="12788164" y="3261790"/>
                </a:lnTo>
                <a:cubicBezTo>
                  <a:pt x="12768430" y="3242056"/>
                  <a:pt x="12752396" y="3233422"/>
                  <a:pt x="12740059" y="3235889"/>
                </a:cubicBezTo>
                <a:close/>
                <a:moveTo>
                  <a:pt x="12630284" y="3202587"/>
                </a:moveTo>
                <a:cubicBezTo>
                  <a:pt x="12630284" y="3202587"/>
                  <a:pt x="12630284" y="3209163"/>
                  <a:pt x="12630284" y="3222320"/>
                </a:cubicBezTo>
                <a:lnTo>
                  <a:pt x="12650020" y="3242056"/>
                </a:lnTo>
                <a:cubicBezTo>
                  <a:pt x="12663177" y="3242056"/>
                  <a:pt x="12669754" y="3235479"/>
                  <a:pt x="12669754" y="3222320"/>
                </a:cubicBezTo>
                <a:close/>
                <a:moveTo>
                  <a:pt x="12502008" y="3202587"/>
                </a:moveTo>
                <a:cubicBezTo>
                  <a:pt x="12482274" y="3202587"/>
                  <a:pt x="12472406" y="3209163"/>
                  <a:pt x="12472406" y="3222320"/>
                </a:cubicBezTo>
                <a:lnTo>
                  <a:pt x="12492139" y="3222320"/>
                </a:lnTo>
                <a:cubicBezTo>
                  <a:pt x="12505299" y="3222320"/>
                  <a:pt x="12515164" y="3222320"/>
                  <a:pt x="12521744" y="3222320"/>
                </a:cubicBezTo>
                <a:cubicBezTo>
                  <a:pt x="12528321" y="3222320"/>
                  <a:pt x="12531610" y="3219031"/>
                  <a:pt x="12531610" y="3212452"/>
                </a:cubicBezTo>
                <a:cubicBezTo>
                  <a:pt x="12531610" y="3205876"/>
                  <a:pt x="12521744" y="3202587"/>
                  <a:pt x="12502008" y="3202587"/>
                </a:cubicBezTo>
                <a:close/>
                <a:moveTo>
                  <a:pt x="12008638" y="3202587"/>
                </a:moveTo>
                <a:cubicBezTo>
                  <a:pt x="12002060" y="3202587"/>
                  <a:pt x="11995481" y="3209163"/>
                  <a:pt x="11988905" y="3222320"/>
                </a:cubicBezTo>
                <a:cubicBezTo>
                  <a:pt x="11982327" y="3235479"/>
                  <a:pt x="11995481" y="3242056"/>
                  <a:pt x="12028374" y="3242056"/>
                </a:cubicBezTo>
                <a:cubicBezTo>
                  <a:pt x="12061264" y="3242056"/>
                  <a:pt x="12077710" y="3235479"/>
                  <a:pt x="12077710" y="3222320"/>
                </a:cubicBezTo>
                <a:cubicBezTo>
                  <a:pt x="12077710" y="3222320"/>
                  <a:pt x="12081001" y="3225611"/>
                  <a:pt x="12087578" y="3232188"/>
                </a:cubicBezTo>
                <a:cubicBezTo>
                  <a:pt x="12094155" y="3238768"/>
                  <a:pt x="12097446" y="3242056"/>
                  <a:pt x="12097446" y="3242056"/>
                </a:cubicBezTo>
                <a:cubicBezTo>
                  <a:pt x="12110603" y="3242056"/>
                  <a:pt x="12117180" y="3242056"/>
                  <a:pt x="12117180" y="3242056"/>
                </a:cubicBezTo>
                <a:lnTo>
                  <a:pt x="12136913" y="3242056"/>
                </a:lnTo>
                <a:cubicBezTo>
                  <a:pt x="12136913" y="3242056"/>
                  <a:pt x="12130336" y="3235479"/>
                  <a:pt x="12117180" y="3222320"/>
                </a:cubicBezTo>
                <a:lnTo>
                  <a:pt x="12077710" y="3222320"/>
                </a:lnTo>
                <a:cubicBezTo>
                  <a:pt x="12077710" y="3209163"/>
                  <a:pt x="12071133" y="3205876"/>
                  <a:pt x="12057976" y="3212452"/>
                </a:cubicBezTo>
                <a:cubicBezTo>
                  <a:pt x="12044819" y="3219031"/>
                  <a:pt x="12034951" y="3219031"/>
                  <a:pt x="12028374" y="3212452"/>
                </a:cubicBezTo>
                <a:cubicBezTo>
                  <a:pt x="12021794" y="3205876"/>
                  <a:pt x="12015217" y="3202587"/>
                  <a:pt x="12008638" y="3202587"/>
                </a:cubicBezTo>
                <a:close/>
                <a:moveTo>
                  <a:pt x="4598214" y="3202587"/>
                </a:moveTo>
                <a:cubicBezTo>
                  <a:pt x="4598214" y="3215743"/>
                  <a:pt x="4604793" y="3222320"/>
                  <a:pt x="4617950" y="3222320"/>
                </a:cubicBezTo>
                <a:cubicBezTo>
                  <a:pt x="4617950" y="3222320"/>
                  <a:pt x="4617950" y="3215743"/>
                  <a:pt x="4617950" y="3202587"/>
                </a:cubicBezTo>
                <a:cubicBezTo>
                  <a:pt x="4617950" y="3202587"/>
                  <a:pt x="4611370" y="3202587"/>
                  <a:pt x="4598214" y="3202587"/>
                </a:cubicBezTo>
                <a:close/>
                <a:moveTo>
                  <a:pt x="12377681" y="3190746"/>
                </a:moveTo>
                <a:lnTo>
                  <a:pt x="12393468" y="3202587"/>
                </a:lnTo>
                <a:lnTo>
                  <a:pt x="12413202" y="3202587"/>
                </a:lnTo>
                <a:close/>
                <a:moveTo>
                  <a:pt x="13024980" y="3182850"/>
                </a:moveTo>
                <a:cubicBezTo>
                  <a:pt x="13011823" y="3182850"/>
                  <a:pt x="13011823" y="3189430"/>
                  <a:pt x="13024980" y="3202587"/>
                </a:cubicBezTo>
                <a:lnTo>
                  <a:pt x="13064450" y="3202587"/>
                </a:lnTo>
                <a:cubicBezTo>
                  <a:pt x="13051293" y="3189430"/>
                  <a:pt x="13038139" y="3182850"/>
                  <a:pt x="13024980" y="3182850"/>
                </a:cubicBezTo>
                <a:close/>
                <a:moveTo>
                  <a:pt x="11169910" y="3182850"/>
                </a:moveTo>
                <a:lnTo>
                  <a:pt x="11169910" y="3202587"/>
                </a:lnTo>
                <a:lnTo>
                  <a:pt x="11189643" y="3202587"/>
                </a:lnTo>
                <a:cubicBezTo>
                  <a:pt x="11189643" y="3189430"/>
                  <a:pt x="11183066" y="3182850"/>
                  <a:pt x="11169910" y="3182850"/>
                </a:cubicBezTo>
                <a:close/>
                <a:moveTo>
                  <a:pt x="10597599" y="3182850"/>
                </a:moveTo>
                <a:lnTo>
                  <a:pt x="10597599" y="3202587"/>
                </a:lnTo>
                <a:lnTo>
                  <a:pt x="10617333" y="3182850"/>
                </a:lnTo>
                <a:cubicBezTo>
                  <a:pt x="10617333" y="3182850"/>
                  <a:pt x="10610756" y="3182850"/>
                  <a:pt x="10597599" y="3182850"/>
                </a:cubicBezTo>
                <a:close/>
                <a:moveTo>
                  <a:pt x="10400251" y="3182850"/>
                </a:moveTo>
                <a:lnTo>
                  <a:pt x="10380515" y="3202587"/>
                </a:lnTo>
                <a:lnTo>
                  <a:pt x="10400251" y="3222320"/>
                </a:lnTo>
                <a:cubicBezTo>
                  <a:pt x="10426562" y="3222320"/>
                  <a:pt x="10439719" y="3222320"/>
                  <a:pt x="10439719" y="3222320"/>
                </a:cubicBezTo>
                <a:lnTo>
                  <a:pt x="10439719" y="3202587"/>
                </a:lnTo>
                <a:cubicBezTo>
                  <a:pt x="10439719" y="3228900"/>
                  <a:pt x="10466032" y="3235479"/>
                  <a:pt x="10518659" y="3222320"/>
                </a:cubicBezTo>
                <a:cubicBezTo>
                  <a:pt x="10531816" y="3222320"/>
                  <a:pt x="10538393" y="3219031"/>
                  <a:pt x="10538393" y="3212452"/>
                </a:cubicBezTo>
                <a:cubicBezTo>
                  <a:pt x="10538393" y="3205876"/>
                  <a:pt x="10531816" y="3202587"/>
                  <a:pt x="10518659" y="3202587"/>
                </a:cubicBezTo>
                <a:cubicBezTo>
                  <a:pt x="10505502" y="3215743"/>
                  <a:pt x="10498925" y="3215743"/>
                  <a:pt x="10498925" y="3202587"/>
                </a:cubicBezTo>
                <a:lnTo>
                  <a:pt x="10439719" y="3202587"/>
                </a:lnTo>
                <a:lnTo>
                  <a:pt x="10439719" y="3182850"/>
                </a:lnTo>
                <a:cubicBezTo>
                  <a:pt x="10426562" y="3182850"/>
                  <a:pt x="10413408" y="3182850"/>
                  <a:pt x="10400251" y="3182850"/>
                </a:cubicBezTo>
                <a:close/>
                <a:moveTo>
                  <a:pt x="3848292" y="3182850"/>
                </a:moveTo>
                <a:cubicBezTo>
                  <a:pt x="3848292" y="3182850"/>
                  <a:pt x="3854869" y="3182850"/>
                  <a:pt x="3868025" y="3182850"/>
                </a:cubicBezTo>
                <a:cubicBezTo>
                  <a:pt x="3881182" y="3182850"/>
                  <a:pt x="3887761" y="3182850"/>
                  <a:pt x="3887761" y="3182850"/>
                </a:cubicBezTo>
                <a:cubicBezTo>
                  <a:pt x="3887761" y="3196009"/>
                  <a:pt x="3881182" y="3202587"/>
                  <a:pt x="3868025" y="3202587"/>
                </a:cubicBezTo>
                <a:close/>
                <a:moveTo>
                  <a:pt x="11959302" y="3163116"/>
                </a:moveTo>
                <a:lnTo>
                  <a:pt x="11939565" y="3182850"/>
                </a:lnTo>
                <a:lnTo>
                  <a:pt x="11919832" y="3202587"/>
                </a:lnTo>
                <a:cubicBezTo>
                  <a:pt x="11932988" y="3215743"/>
                  <a:pt x="11952722" y="3209163"/>
                  <a:pt x="11979036" y="3182850"/>
                </a:cubicBezTo>
                <a:cubicBezTo>
                  <a:pt x="11992192" y="3182850"/>
                  <a:pt x="11992192" y="3176273"/>
                  <a:pt x="11979036" y="3163116"/>
                </a:cubicBezTo>
                <a:close/>
                <a:moveTo>
                  <a:pt x="10992295" y="3163116"/>
                </a:moveTo>
                <a:cubicBezTo>
                  <a:pt x="11005452" y="3176273"/>
                  <a:pt x="11012029" y="3182850"/>
                  <a:pt x="11012029" y="3182850"/>
                </a:cubicBezTo>
                <a:cubicBezTo>
                  <a:pt x="11012029" y="3182850"/>
                  <a:pt x="11012029" y="3176273"/>
                  <a:pt x="11012029" y="3163116"/>
                </a:cubicBezTo>
                <a:close/>
                <a:moveTo>
                  <a:pt x="10696273" y="3163116"/>
                </a:moveTo>
                <a:cubicBezTo>
                  <a:pt x="10696273" y="3176273"/>
                  <a:pt x="10699562" y="3182850"/>
                  <a:pt x="10706139" y="3182850"/>
                </a:cubicBezTo>
                <a:cubicBezTo>
                  <a:pt x="10712719" y="3182850"/>
                  <a:pt x="10722587" y="3182850"/>
                  <a:pt x="10735743" y="3182850"/>
                </a:cubicBezTo>
                <a:cubicBezTo>
                  <a:pt x="10748900" y="3169696"/>
                  <a:pt x="10755477" y="3172984"/>
                  <a:pt x="10755477" y="3192718"/>
                </a:cubicBezTo>
                <a:cubicBezTo>
                  <a:pt x="10755477" y="3212452"/>
                  <a:pt x="10755477" y="3222320"/>
                  <a:pt x="10755477" y="3222320"/>
                </a:cubicBezTo>
                <a:cubicBezTo>
                  <a:pt x="10742320" y="3222320"/>
                  <a:pt x="10735743" y="3222320"/>
                  <a:pt x="10735743" y="3222320"/>
                </a:cubicBezTo>
                <a:cubicBezTo>
                  <a:pt x="10735743" y="3222320"/>
                  <a:pt x="10735743" y="3215743"/>
                  <a:pt x="10735743" y="3202587"/>
                </a:cubicBezTo>
                <a:cubicBezTo>
                  <a:pt x="10735743" y="3202587"/>
                  <a:pt x="10722587" y="3202587"/>
                  <a:pt x="10696273" y="3202587"/>
                </a:cubicBezTo>
                <a:cubicBezTo>
                  <a:pt x="10683116" y="3202587"/>
                  <a:pt x="10669960" y="3202587"/>
                  <a:pt x="10656803" y="3202587"/>
                </a:cubicBezTo>
                <a:cubicBezTo>
                  <a:pt x="10643646" y="3202587"/>
                  <a:pt x="10637069" y="3202587"/>
                  <a:pt x="10637069" y="3202587"/>
                </a:cubicBezTo>
                <a:cubicBezTo>
                  <a:pt x="10637069" y="3215743"/>
                  <a:pt x="10643646" y="3222320"/>
                  <a:pt x="10656803" y="3222320"/>
                </a:cubicBezTo>
                <a:cubicBezTo>
                  <a:pt x="10669960" y="3222320"/>
                  <a:pt x="10676537" y="3228900"/>
                  <a:pt x="10676537" y="3242056"/>
                </a:cubicBezTo>
                <a:cubicBezTo>
                  <a:pt x="10676537" y="3255213"/>
                  <a:pt x="10683116" y="3255213"/>
                  <a:pt x="10696273" y="3242056"/>
                </a:cubicBezTo>
                <a:cubicBezTo>
                  <a:pt x="10696273" y="3228900"/>
                  <a:pt x="10699562" y="3222320"/>
                  <a:pt x="10706139" y="3222320"/>
                </a:cubicBezTo>
                <a:cubicBezTo>
                  <a:pt x="10712719" y="3222320"/>
                  <a:pt x="10722587" y="3228900"/>
                  <a:pt x="10735743" y="3242056"/>
                </a:cubicBezTo>
                <a:cubicBezTo>
                  <a:pt x="10748900" y="3228900"/>
                  <a:pt x="10762054" y="3222320"/>
                  <a:pt x="10775211" y="3222320"/>
                </a:cubicBezTo>
                <a:cubicBezTo>
                  <a:pt x="10762054" y="3196009"/>
                  <a:pt x="10768634" y="3189430"/>
                  <a:pt x="10794947" y="3202587"/>
                </a:cubicBezTo>
                <a:lnTo>
                  <a:pt x="10775211" y="3163116"/>
                </a:lnTo>
                <a:cubicBezTo>
                  <a:pt x="10762054" y="3163116"/>
                  <a:pt x="10748900" y="3163116"/>
                  <a:pt x="10735743" y="3163116"/>
                </a:cubicBezTo>
                <a:cubicBezTo>
                  <a:pt x="10722587" y="3163116"/>
                  <a:pt x="10709430" y="3163116"/>
                  <a:pt x="10696273" y="3163116"/>
                </a:cubicBezTo>
                <a:close/>
                <a:moveTo>
                  <a:pt x="9985819" y="3163116"/>
                </a:moveTo>
                <a:cubicBezTo>
                  <a:pt x="9985819" y="3176273"/>
                  <a:pt x="9989107" y="3182850"/>
                  <a:pt x="9995687" y="3182850"/>
                </a:cubicBezTo>
                <a:cubicBezTo>
                  <a:pt x="10002264" y="3182850"/>
                  <a:pt x="10005552" y="3182850"/>
                  <a:pt x="10005552" y="3182850"/>
                </a:cubicBezTo>
                <a:cubicBezTo>
                  <a:pt x="10005552" y="3169696"/>
                  <a:pt x="10002264" y="3163116"/>
                  <a:pt x="9995687" y="3163116"/>
                </a:cubicBezTo>
                <a:cubicBezTo>
                  <a:pt x="9989107" y="3163116"/>
                  <a:pt x="9985819" y="3163116"/>
                  <a:pt x="9985819" y="3163116"/>
                </a:cubicBezTo>
                <a:close/>
                <a:moveTo>
                  <a:pt x="4657420" y="3163116"/>
                </a:moveTo>
                <a:cubicBezTo>
                  <a:pt x="4657420" y="3176273"/>
                  <a:pt x="4657420" y="3189430"/>
                  <a:pt x="4657420" y="3202587"/>
                </a:cubicBezTo>
                <a:cubicBezTo>
                  <a:pt x="4670574" y="3202587"/>
                  <a:pt x="4677153" y="3196009"/>
                  <a:pt x="4677153" y="3182850"/>
                </a:cubicBezTo>
                <a:cubicBezTo>
                  <a:pt x="4677153" y="3169696"/>
                  <a:pt x="4670574" y="3163116"/>
                  <a:pt x="4657420" y="3163116"/>
                </a:cubicBezTo>
                <a:close/>
                <a:moveTo>
                  <a:pt x="4183783" y="3163116"/>
                </a:moveTo>
                <a:lnTo>
                  <a:pt x="4242988" y="3163116"/>
                </a:lnTo>
                <a:lnTo>
                  <a:pt x="4282457" y="3182850"/>
                </a:lnTo>
                <a:cubicBezTo>
                  <a:pt x="4282457" y="3182850"/>
                  <a:pt x="4279168" y="3182850"/>
                  <a:pt x="4272589" y="3182850"/>
                </a:cubicBezTo>
                <a:cubicBezTo>
                  <a:pt x="4266013" y="3182850"/>
                  <a:pt x="4256143" y="3182850"/>
                  <a:pt x="4242988" y="3182850"/>
                </a:cubicBezTo>
                <a:close/>
                <a:moveTo>
                  <a:pt x="12946042" y="3143382"/>
                </a:moveTo>
                <a:lnTo>
                  <a:pt x="12906572" y="3163116"/>
                </a:lnTo>
                <a:cubicBezTo>
                  <a:pt x="12906572" y="3163116"/>
                  <a:pt x="12919729" y="3163116"/>
                  <a:pt x="12946042" y="3163116"/>
                </a:cubicBezTo>
                <a:lnTo>
                  <a:pt x="12985512" y="3143382"/>
                </a:lnTo>
                <a:close/>
                <a:moveTo>
                  <a:pt x="12748694" y="3143382"/>
                </a:moveTo>
                <a:lnTo>
                  <a:pt x="12768428" y="3163116"/>
                </a:lnTo>
                <a:cubicBezTo>
                  <a:pt x="12768428" y="3163116"/>
                  <a:pt x="12775005" y="3163116"/>
                  <a:pt x="12788164" y="3163116"/>
                </a:cubicBezTo>
                <a:cubicBezTo>
                  <a:pt x="12788164" y="3149959"/>
                  <a:pt x="12784873" y="3143382"/>
                  <a:pt x="12778296" y="3143382"/>
                </a:cubicBezTo>
                <a:cubicBezTo>
                  <a:pt x="12771719" y="3143382"/>
                  <a:pt x="12761851" y="3143382"/>
                  <a:pt x="12748694" y="3143382"/>
                </a:cubicBezTo>
                <a:close/>
                <a:moveTo>
                  <a:pt x="12492139" y="3143382"/>
                </a:moveTo>
                <a:cubicBezTo>
                  <a:pt x="12505299" y="3156540"/>
                  <a:pt x="12518456" y="3163116"/>
                  <a:pt x="12531610" y="3163116"/>
                </a:cubicBezTo>
                <a:lnTo>
                  <a:pt x="12551346" y="3143382"/>
                </a:lnTo>
                <a:close/>
                <a:moveTo>
                  <a:pt x="11189643" y="3143382"/>
                </a:moveTo>
                <a:cubicBezTo>
                  <a:pt x="11202800" y="3143382"/>
                  <a:pt x="11209377" y="3146671"/>
                  <a:pt x="11209377" y="3153248"/>
                </a:cubicBezTo>
                <a:cubicBezTo>
                  <a:pt x="11209377" y="3159829"/>
                  <a:pt x="11215957" y="3163116"/>
                  <a:pt x="11229113" y="3163116"/>
                </a:cubicBezTo>
                <a:lnTo>
                  <a:pt x="11229113" y="3143382"/>
                </a:lnTo>
                <a:close/>
                <a:moveTo>
                  <a:pt x="11465932" y="3123646"/>
                </a:moveTo>
                <a:cubicBezTo>
                  <a:pt x="11452775" y="3149959"/>
                  <a:pt x="11465932" y="3163116"/>
                  <a:pt x="11505399" y="3163116"/>
                </a:cubicBezTo>
                <a:cubicBezTo>
                  <a:pt x="11505399" y="3149959"/>
                  <a:pt x="11498822" y="3143382"/>
                  <a:pt x="11485665" y="3143382"/>
                </a:cubicBezTo>
                <a:close/>
                <a:moveTo>
                  <a:pt x="10617333" y="3123646"/>
                </a:moveTo>
                <a:cubicBezTo>
                  <a:pt x="10617333" y="3136803"/>
                  <a:pt x="10620621" y="3146671"/>
                  <a:pt x="10627201" y="3153248"/>
                </a:cubicBezTo>
                <a:cubicBezTo>
                  <a:pt x="10633778" y="3159829"/>
                  <a:pt x="10643646" y="3163116"/>
                  <a:pt x="10656803" y="3163116"/>
                </a:cubicBezTo>
                <a:cubicBezTo>
                  <a:pt x="10656803" y="3149959"/>
                  <a:pt x="10650226" y="3136803"/>
                  <a:pt x="10637069" y="3123646"/>
                </a:cubicBezTo>
                <a:close/>
                <a:moveTo>
                  <a:pt x="10518659" y="3123646"/>
                </a:moveTo>
                <a:lnTo>
                  <a:pt x="10538393" y="3163116"/>
                </a:lnTo>
                <a:lnTo>
                  <a:pt x="10558129" y="3143382"/>
                </a:lnTo>
                <a:lnTo>
                  <a:pt x="10577864" y="3143382"/>
                </a:lnTo>
                <a:cubicBezTo>
                  <a:pt x="10577864" y="3130226"/>
                  <a:pt x="10571286" y="3123646"/>
                  <a:pt x="10558129" y="3123646"/>
                </a:cubicBezTo>
                <a:cubicBezTo>
                  <a:pt x="10544972" y="3123646"/>
                  <a:pt x="10531816" y="3123646"/>
                  <a:pt x="10518659" y="3123646"/>
                </a:cubicBezTo>
                <a:close/>
                <a:moveTo>
                  <a:pt x="10281841" y="3123646"/>
                </a:moveTo>
                <a:cubicBezTo>
                  <a:pt x="10268684" y="3136803"/>
                  <a:pt x="10262107" y="3143382"/>
                  <a:pt x="10262107" y="3143382"/>
                </a:cubicBezTo>
                <a:cubicBezTo>
                  <a:pt x="10262107" y="3156540"/>
                  <a:pt x="10265395" y="3163116"/>
                  <a:pt x="10271972" y="3163116"/>
                </a:cubicBezTo>
                <a:cubicBezTo>
                  <a:pt x="10278552" y="3163116"/>
                  <a:pt x="10281841" y="3156540"/>
                  <a:pt x="10281841" y="3143382"/>
                </a:cubicBezTo>
                <a:cubicBezTo>
                  <a:pt x="10281841" y="3130226"/>
                  <a:pt x="10281841" y="3123646"/>
                  <a:pt x="10281841" y="3123646"/>
                </a:cubicBezTo>
                <a:close/>
                <a:moveTo>
                  <a:pt x="4598214" y="3123646"/>
                </a:moveTo>
                <a:cubicBezTo>
                  <a:pt x="4611370" y="3136803"/>
                  <a:pt x="4617950" y="3143382"/>
                  <a:pt x="4617950" y="3143382"/>
                </a:cubicBezTo>
                <a:cubicBezTo>
                  <a:pt x="4617950" y="3143382"/>
                  <a:pt x="4624527" y="3143382"/>
                  <a:pt x="4637684" y="3143382"/>
                </a:cubicBezTo>
                <a:cubicBezTo>
                  <a:pt x="4637684" y="3143382"/>
                  <a:pt x="4637684" y="3140094"/>
                  <a:pt x="4637684" y="3133514"/>
                </a:cubicBezTo>
                <a:cubicBezTo>
                  <a:pt x="4637684" y="3126937"/>
                  <a:pt x="4631106" y="3123646"/>
                  <a:pt x="4617950" y="3123646"/>
                </a:cubicBezTo>
                <a:cubicBezTo>
                  <a:pt x="4617950" y="3123646"/>
                  <a:pt x="4611370" y="3123646"/>
                  <a:pt x="4598214" y="3123646"/>
                </a:cubicBezTo>
                <a:close/>
                <a:moveTo>
                  <a:pt x="3650944" y="3123646"/>
                </a:moveTo>
                <a:cubicBezTo>
                  <a:pt x="3650944" y="3123646"/>
                  <a:pt x="3657521" y="3123646"/>
                  <a:pt x="3670677" y="3123646"/>
                </a:cubicBezTo>
                <a:lnTo>
                  <a:pt x="3670677" y="3143382"/>
                </a:lnTo>
                <a:cubicBezTo>
                  <a:pt x="3657521" y="3143382"/>
                  <a:pt x="3650944" y="3136803"/>
                  <a:pt x="3650944" y="3123646"/>
                </a:cubicBezTo>
                <a:close/>
                <a:moveTo>
                  <a:pt x="12675922" y="3117480"/>
                </a:moveTo>
                <a:cubicBezTo>
                  <a:pt x="12668521" y="3118302"/>
                  <a:pt x="12659886" y="3120357"/>
                  <a:pt x="12650020" y="3123646"/>
                </a:cubicBezTo>
                <a:lnTo>
                  <a:pt x="12630284" y="3143382"/>
                </a:lnTo>
                <a:cubicBezTo>
                  <a:pt x="12630284" y="3156540"/>
                  <a:pt x="12630284" y="3163116"/>
                  <a:pt x="12630284" y="3163116"/>
                </a:cubicBezTo>
                <a:cubicBezTo>
                  <a:pt x="12617130" y="3163116"/>
                  <a:pt x="12610550" y="3163116"/>
                  <a:pt x="12610550" y="3163116"/>
                </a:cubicBezTo>
                <a:cubicBezTo>
                  <a:pt x="12610550" y="3163116"/>
                  <a:pt x="12603973" y="3163116"/>
                  <a:pt x="12590813" y="3163116"/>
                </a:cubicBezTo>
                <a:lnTo>
                  <a:pt x="12610550" y="3182850"/>
                </a:lnTo>
                <a:cubicBezTo>
                  <a:pt x="12623707" y="3182850"/>
                  <a:pt x="12636863" y="3182850"/>
                  <a:pt x="12650020" y="3182850"/>
                </a:cubicBezTo>
                <a:cubicBezTo>
                  <a:pt x="12663177" y="3182850"/>
                  <a:pt x="12669754" y="3176273"/>
                  <a:pt x="12669754" y="3163116"/>
                </a:cubicBezTo>
                <a:lnTo>
                  <a:pt x="12689490" y="3163116"/>
                </a:lnTo>
                <a:cubicBezTo>
                  <a:pt x="12702647" y="3163116"/>
                  <a:pt x="12709224" y="3156540"/>
                  <a:pt x="12709224" y="3143382"/>
                </a:cubicBezTo>
                <a:cubicBezTo>
                  <a:pt x="12709224" y="3123649"/>
                  <a:pt x="12698123" y="3115014"/>
                  <a:pt x="12675922" y="3117480"/>
                </a:cubicBezTo>
                <a:close/>
                <a:moveTo>
                  <a:pt x="12393468" y="3103912"/>
                </a:moveTo>
                <a:cubicBezTo>
                  <a:pt x="12380311" y="3103912"/>
                  <a:pt x="12373732" y="3110490"/>
                  <a:pt x="12373732" y="3123646"/>
                </a:cubicBezTo>
                <a:lnTo>
                  <a:pt x="12393468" y="3163116"/>
                </a:lnTo>
                <a:lnTo>
                  <a:pt x="12432938" y="3202587"/>
                </a:lnTo>
                <a:cubicBezTo>
                  <a:pt x="12432938" y="3215743"/>
                  <a:pt x="12439515" y="3228900"/>
                  <a:pt x="12452672" y="3242056"/>
                </a:cubicBezTo>
                <a:lnTo>
                  <a:pt x="12452672" y="3222320"/>
                </a:lnTo>
                <a:cubicBezTo>
                  <a:pt x="12452672" y="3209163"/>
                  <a:pt x="12459249" y="3202587"/>
                  <a:pt x="12472406" y="3202587"/>
                </a:cubicBezTo>
                <a:lnTo>
                  <a:pt x="12472406" y="3163116"/>
                </a:lnTo>
                <a:lnTo>
                  <a:pt x="12452672" y="3123646"/>
                </a:lnTo>
                <a:lnTo>
                  <a:pt x="12393468" y="3123646"/>
                </a:lnTo>
                <a:cubicBezTo>
                  <a:pt x="12393468" y="3110490"/>
                  <a:pt x="12393468" y="3103912"/>
                  <a:pt x="12393468" y="3103912"/>
                </a:cubicBezTo>
                <a:close/>
                <a:moveTo>
                  <a:pt x="10696273" y="3103912"/>
                </a:moveTo>
                <a:lnTo>
                  <a:pt x="10676537" y="3123646"/>
                </a:lnTo>
                <a:cubicBezTo>
                  <a:pt x="10689694" y="3123646"/>
                  <a:pt x="10696273" y="3123646"/>
                  <a:pt x="10696273" y="3123646"/>
                </a:cubicBezTo>
                <a:cubicBezTo>
                  <a:pt x="10696273" y="3110490"/>
                  <a:pt x="10702851" y="3103912"/>
                  <a:pt x="10716008" y="3103912"/>
                </a:cubicBezTo>
                <a:close/>
                <a:moveTo>
                  <a:pt x="9788471" y="3103912"/>
                </a:moveTo>
                <a:lnTo>
                  <a:pt x="9887145" y="3143382"/>
                </a:lnTo>
                <a:cubicBezTo>
                  <a:pt x="9939771" y="3169696"/>
                  <a:pt x="9966085" y="3176273"/>
                  <a:pt x="9966085" y="3163116"/>
                </a:cubicBezTo>
                <a:cubicBezTo>
                  <a:pt x="9966085" y="3136803"/>
                  <a:pt x="9906878" y="3117069"/>
                  <a:pt x="9788471" y="3103912"/>
                </a:cubicBezTo>
                <a:close/>
                <a:moveTo>
                  <a:pt x="10992295" y="3084176"/>
                </a:moveTo>
                <a:lnTo>
                  <a:pt x="11012029" y="3103912"/>
                </a:lnTo>
                <a:cubicBezTo>
                  <a:pt x="11012029" y="3117069"/>
                  <a:pt x="11005452" y="3123646"/>
                  <a:pt x="10992295" y="3123646"/>
                </a:cubicBezTo>
                <a:lnTo>
                  <a:pt x="10972560" y="3103912"/>
                </a:lnTo>
                <a:cubicBezTo>
                  <a:pt x="10972560" y="3103912"/>
                  <a:pt x="10979139" y="3097335"/>
                  <a:pt x="10992295" y="3084176"/>
                </a:cubicBezTo>
                <a:close/>
                <a:moveTo>
                  <a:pt x="9709530" y="3084176"/>
                </a:moveTo>
                <a:lnTo>
                  <a:pt x="9729267" y="3103912"/>
                </a:lnTo>
                <a:cubicBezTo>
                  <a:pt x="9729267" y="3103912"/>
                  <a:pt x="9729267" y="3097335"/>
                  <a:pt x="9729267" y="3084176"/>
                </a:cubicBezTo>
                <a:cubicBezTo>
                  <a:pt x="9729267" y="3084176"/>
                  <a:pt x="9722687" y="3084176"/>
                  <a:pt x="9709530" y="3084176"/>
                </a:cubicBezTo>
                <a:close/>
                <a:moveTo>
                  <a:pt x="4420601" y="3084176"/>
                </a:moveTo>
                <a:cubicBezTo>
                  <a:pt x="4433758" y="3097335"/>
                  <a:pt x="4446915" y="3103912"/>
                  <a:pt x="4460072" y="3103912"/>
                </a:cubicBezTo>
                <a:lnTo>
                  <a:pt x="4460072" y="3084176"/>
                </a:lnTo>
                <a:close/>
                <a:moveTo>
                  <a:pt x="12748694" y="3064443"/>
                </a:moveTo>
                <a:cubicBezTo>
                  <a:pt x="12735535" y="3077599"/>
                  <a:pt x="12725669" y="3084176"/>
                  <a:pt x="12719092" y="3084176"/>
                </a:cubicBezTo>
                <a:cubicBezTo>
                  <a:pt x="12712515" y="3084176"/>
                  <a:pt x="12715801" y="3090756"/>
                  <a:pt x="12728958" y="3103912"/>
                </a:cubicBezTo>
                <a:lnTo>
                  <a:pt x="12807898" y="3123646"/>
                </a:lnTo>
                <a:lnTo>
                  <a:pt x="12807898" y="3163116"/>
                </a:lnTo>
                <a:cubicBezTo>
                  <a:pt x="12807898" y="3176273"/>
                  <a:pt x="12811189" y="3179561"/>
                  <a:pt x="12817766" y="3172984"/>
                </a:cubicBezTo>
                <a:cubicBezTo>
                  <a:pt x="12824343" y="3166407"/>
                  <a:pt x="12834209" y="3163116"/>
                  <a:pt x="12847368" y="3163116"/>
                </a:cubicBezTo>
                <a:cubicBezTo>
                  <a:pt x="12860525" y="3163116"/>
                  <a:pt x="12873679" y="3163116"/>
                  <a:pt x="12886838" y="3163116"/>
                </a:cubicBezTo>
                <a:lnTo>
                  <a:pt x="12867102" y="3143382"/>
                </a:lnTo>
                <a:cubicBezTo>
                  <a:pt x="12853945" y="3130226"/>
                  <a:pt x="12844077" y="3126937"/>
                  <a:pt x="12837500" y="3133514"/>
                </a:cubicBezTo>
                <a:cubicBezTo>
                  <a:pt x="12830923" y="3140094"/>
                  <a:pt x="12827632" y="3140094"/>
                  <a:pt x="12827632" y="3133514"/>
                </a:cubicBezTo>
                <a:cubicBezTo>
                  <a:pt x="12827632" y="3126937"/>
                  <a:pt x="12821055" y="3123646"/>
                  <a:pt x="12807898" y="3123646"/>
                </a:cubicBezTo>
                <a:cubicBezTo>
                  <a:pt x="12807898" y="3110490"/>
                  <a:pt x="12807898" y="3103912"/>
                  <a:pt x="12807898" y="3103912"/>
                </a:cubicBezTo>
                <a:cubicBezTo>
                  <a:pt x="12807898" y="3103912"/>
                  <a:pt x="12814475" y="3103912"/>
                  <a:pt x="12827632" y="3103912"/>
                </a:cubicBezTo>
                <a:cubicBezTo>
                  <a:pt x="12840791" y="3090756"/>
                  <a:pt x="12847368" y="3084176"/>
                  <a:pt x="12847368" y="3084176"/>
                </a:cubicBezTo>
                <a:lnTo>
                  <a:pt x="12827632" y="3064443"/>
                </a:lnTo>
                <a:cubicBezTo>
                  <a:pt x="12801321" y="3064443"/>
                  <a:pt x="12775005" y="3064443"/>
                  <a:pt x="12748694" y="3064443"/>
                </a:cubicBezTo>
                <a:close/>
                <a:moveTo>
                  <a:pt x="12511876" y="3064443"/>
                </a:moveTo>
                <a:lnTo>
                  <a:pt x="12472406" y="3084176"/>
                </a:lnTo>
                <a:cubicBezTo>
                  <a:pt x="12485562" y="3084176"/>
                  <a:pt x="12505299" y="3084176"/>
                  <a:pt x="12531610" y="3084176"/>
                </a:cubicBezTo>
                <a:close/>
                <a:moveTo>
                  <a:pt x="12334262" y="3064443"/>
                </a:moveTo>
                <a:cubicBezTo>
                  <a:pt x="12334262" y="3064443"/>
                  <a:pt x="12334262" y="3071022"/>
                  <a:pt x="12334262" y="3084176"/>
                </a:cubicBezTo>
                <a:lnTo>
                  <a:pt x="12353998" y="3084176"/>
                </a:lnTo>
                <a:cubicBezTo>
                  <a:pt x="12353998" y="3071022"/>
                  <a:pt x="12347421" y="3064443"/>
                  <a:pt x="12334262" y="3064443"/>
                </a:cubicBezTo>
                <a:close/>
                <a:moveTo>
                  <a:pt x="12117180" y="3064443"/>
                </a:moveTo>
                <a:cubicBezTo>
                  <a:pt x="12117180" y="3064443"/>
                  <a:pt x="12117180" y="3071022"/>
                  <a:pt x="12117180" y="3084176"/>
                </a:cubicBezTo>
                <a:cubicBezTo>
                  <a:pt x="12117180" y="3084176"/>
                  <a:pt x="12120468" y="3080887"/>
                  <a:pt x="12127048" y="3074310"/>
                </a:cubicBezTo>
                <a:cubicBezTo>
                  <a:pt x="12133625" y="3067733"/>
                  <a:pt x="12136913" y="3064443"/>
                  <a:pt x="12136913" y="3064443"/>
                </a:cubicBezTo>
                <a:cubicBezTo>
                  <a:pt x="12123757" y="3064443"/>
                  <a:pt x="12117180" y="3064443"/>
                  <a:pt x="12117180" y="3064443"/>
                </a:cubicBezTo>
                <a:close/>
                <a:moveTo>
                  <a:pt x="10350913" y="3064443"/>
                </a:moveTo>
                <a:cubicBezTo>
                  <a:pt x="10331180" y="3064443"/>
                  <a:pt x="10327888" y="3071022"/>
                  <a:pt x="10341045" y="3084176"/>
                </a:cubicBezTo>
                <a:lnTo>
                  <a:pt x="10380515" y="3084176"/>
                </a:lnTo>
                <a:cubicBezTo>
                  <a:pt x="10380515" y="3071022"/>
                  <a:pt x="10370647" y="3064443"/>
                  <a:pt x="10350913" y="3064443"/>
                </a:cubicBezTo>
                <a:close/>
                <a:moveTo>
                  <a:pt x="4085109" y="3064443"/>
                </a:moveTo>
                <a:lnTo>
                  <a:pt x="4104844" y="3064443"/>
                </a:lnTo>
                <a:cubicBezTo>
                  <a:pt x="4104844" y="3064443"/>
                  <a:pt x="4104844" y="3071022"/>
                  <a:pt x="4104844" y="3084176"/>
                </a:cubicBezTo>
                <a:cubicBezTo>
                  <a:pt x="4104844" y="3097335"/>
                  <a:pt x="4101555" y="3103912"/>
                  <a:pt x="4094975" y="3103912"/>
                </a:cubicBezTo>
                <a:cubicBezTo>
                  <a:pt x="4088398" y="3103912"/>
                  <a:pt x="4085109" y="3097335"/>
                  <a:pt x="4085109" y="3084176"/>
                </a:cubicBezTo>
                <a:cubicBezTo>
                  <a:pt x="4085109" y="3071022"/>
                  <a:pt x="4085109" y="3064443"/>
                  <a:pt x="4085109" y="3064443"/>
                </a:cubicBezTo>
                <a:close/>
                <a:moveTo>
                  <a:pt x="3552270" y="3064443"/>
                </a:moveTo>
                <a:lnTo>
                  <a:pt x="3611473" y="3064443"/>
                </a:lnTo>
                <a:lnTo>
                  <a:pt x="3591740" y="3084176"/>
                </a:lnTo>
                <a:cubicBezTo>
                  <a:pt x="3578583" y="3084176"/>
                  <a:pt x="3568715" y="3080887"/>
                  <a:pt x="3562137" y="3074310"/>
                </a:cubicBezTo>
                <a:cubicBezTo>
                  <a:pt x="3555558" y="3067733"/>
                  <a:pt x="3552270" y="3064443"/>
                  <a:pt x="3552270" y="3064443"/>
                </a:cubicBezTo>
                <a:close/>
                <a:moveTo>
                  <a:pt x="10035157" y="3054574"/>
                </a:moveTo>
                <a:cubicBezTo>
                  <a:pt x="10028577" y="3054574"/>
                  <a:pt x="10025289" y="3057865"/>
                  <a:pt x="10025289" y="3064443"/>
                </a:cubicBezTo>
                <a:lnTo>
                  <a:pt x="10025289" y="3084176"/>
                </a:lnTo>
                <a:cubicBezTo>
                  <a:pt x="10051603" y="3084176"/>
                  <a:pt x="10064760" y="3087467"/>
                  <a:pt x="10064760" y="3094044"/>
                </a:cubicBezTo>
                <a:cubicBezTo>
                  <a:pt x="10064760" y="3100624"/>
                  <a:pt x="10071336" y="3103912"/>
                  <a:pt x="10084493" y="3103912"/>
                </a:cubicBezTo>
                <a:cubicBezTo>
                  <a:pt x="10097649" y="3117069"/>
                  <a:pt x="10114095" y="3126937"/>
                  <a:pt x="10133831" y="3133514"/>
                </a:cubicBezTo>
                <a:cubicBezTo>
                  <a:pt x="10153565" y="3140094"/>
                  <a:pt x="10163433" y="3136803"/>
                  <a:pt x="10163433" y="3123646"/>
                </a:cubicBezTo>
                <a:cubicBezTo>
                  <a:pt x="10176590" y="3110490"/>
                  <a:pt x="10170010" y="3103912"/>
                  <a:pt x="10143697" y="3103912"/>
                </a:cubicBezTo>
                <a:lnTo>
                  <a:pt x="10123963" y="3103912"/>
                </a:lnTo>
                <a:cubicBezTo>
                  <a:pt x="10110806" y="3090756"/>
                  <a:pt x="10091070" y="3077599"/>
                  <a:pt x="10064760" y="3064443"/>
                </a:cubicBezTo>
                <a:cubicBezTo>
                  <a:pt x="10051603" y="3057865"/>
                  <a:pt x="10041734" y="3054574"/>
                  <a:pt x="10035157" y="3054574"/>
                </a:cubicBezTo>
                <a:close/>
                <a:moveTo>
                  <a:pt x="12196120" y="3044708"/>
                </a:moveTo>
                <a:cubicBezTo>
                  <a:pt x="12182963" y="3044708"/>
                  <a:pt x="12169807" y="3054574"/>
                  <a:pt x="12156650" y="3074310"/>
                </a:cubicBezTo>
                <a:cubicBezTo>
                  <a:pt x="12143493" y="3094044"/>
                  <a:pt x="12136913" y="3103912"/>
                  <a:pt x="12136913" y="3103912"/>
                </a:cubicBezTo>
                <a:lnTo>
                  <a:pt x="12176384" y="3103912"/>
                </a:lnTo>
                <a:cubicBezTo>
                  <a:pt x="12176384" y="3090756"/>
                  <a:pt x="12189540" y="3087467"/>
                  <a:pt x="12215854" y="3094044"/>
                </a:cubicBezTo>
                <a:cubicBezTo>
                  <a:pt x="12242167" y="3100624"/>
                  <a:pt x="12255324" y="3097335"/>
                  <a:pt x="12255324" y="3084176"/>
                </a:cubicBezTo>
                <a:cubicBezTo>
                  <a:pt x="12255324" y="3071022"/>
                  <a:pt x="12242167" y="3064443"/>
                  <a:pt x="12215854" y="3064443"/>
                </a:cubicBezTo>
                <a:lnTo>
                  <a:pt x="12176384" y="3064443"/>
                </a:lnTo>
                <a:close/>
                <a:moveTo>
                  <a:pt x="11406725" y="3044708"/>
                </a:moveTo>
                <a:cubicBezTo>
                  <a:pt x="11393568" y="3044708"/>
                  <a:pt x="11386991" y="3051285"/>
                  <a:pt x="11386991" y="3064443"/>
                </a:cubicBezTo>
                <a:cubicBezTo>
                  <a:pt x="11386991" y="3077599"/>
                  <a:pt x="11386991" y="3090756"/>
                  <a:pt x="11386991" y="3103912"/>
                </a:cubicBezTo>
                <a:lnTo>
                  <a:pt x="11386991" y="3123646"/>
                </a:lnTo>
                <a:lnTo>
                  <a:pt x="11406725" y="3123646"/>
                </a:lnTo>
                <a:lnTo>
                  <a:pt x="11485665" y="3103912"/>
                </a:lnTo>
                <a:lnTo>
                  <a:pt x="11465932" y="3064443"/>
                </a:lnTo>
                <a:lnTo>
                  <a:pt x="11446195" y="3084176"/>
                </a:lnTo>
                <a:cubicBezTo>
                  <a:pt x="11446195" y="3084176"/>
                  <a:pt x="11439618" y="3084176"/>
                  <a:pt x="11426462" y="3084176"/>
                </a:cubicBezTo>
                <a:cubicBezTo>
                  <a:pt x="11426462" y="3071022"/>
                  <a:pt x="11426462" y="3064443"/>
                  <a:pt x="11426462" y="3064443"/>
                </a:cubicBezTo>
                <a:cubicBezTo>
                  <a:pt x="11426462" y="3051285"/>
                  <a:pt x="11419882" y="3044708"/>
                  <a:pt x="11406725" y="3044708"/>
                </a:cubicBezTo>
                <a:close/>
                <a:moveTo>
                  <a:pt x="10992295" y="3044708"/>
                </a:moveTo>
                <a:cubicBezTo>
                  <a:pt x="11005452" y="3044708"/>
                  <a:pt x="11012029" y="3047997"/>
                  <a:pt x="11012029" y="3054574"/>
                </a:cubicBezTo>
                <a:cubicBezTo>
                  <a:pt x="11012029" y="3061154"/>
                  <a:pt x="11012029" y="3064443"/>
                  <a:pt x="11012029" y="3064443"/>
                </a:cubicBezTo>
                <a:lnTo>
                  <a:pt x="11012029" y="3084176"/>
                </a:lnTo>
                <a:cubicBezTo>
                  <a:pt x="10998872" y="3084176"/>
                  <a:pt x="10992295" y="3077599"/>
                  <a:pt x="10992295" y="3064443"/>
                </a:cubicBezTo>
                <a:cubicBezTo>
                  <a:pt x="10992295" y="3064443"/>
                  <a:pt x="10992295" y="3057865"/>
                  <a:pt x="10992295" y="3044708"/>
                </a:cubicBezTo>
                <a:close/>
                <a:moveTo>
                  <a:pt x="10262107" y="3044708"/>
                </a:moveTo>
                <a:lnTo>
                  <a:pt x="10222637" y="3064443"/>
                </a:lnTo>
                <a:cubicBezTo>
                  <a:pt x="10235794" y="3064443"/>
                  <a:pt x="10248950" y="3064443"/>
                  <a:pt x="10262107" y="3064443"/>
                </a:cubicBezTo>
                <a:cubicBezTo>
                  <a:pt x="10275264" y="3064443"/>
                  <a:pt x="10281841" y="3061154"/>
                  <a:pt x="10281841" y="3054574"/>
                </a:cubicBezTo>
                <a:cubicBezTo>
                  <a:pt x="10281841" y="3047997"/>
                  <a:pt x="10275264" y="3044708"/>
                  <a:pt x="10262107" y="3044708"/>
                </a:cubicBezTo>
                <a:close/>
                <a:moveTo>
                  <a:pt x="10143697" y="3044708"/>
                </a:moveTo>
                <a:cubicBezTo>
                  <a:pt x="10130540" y="3044708"/>
                  <a:pt x="10130540" y="3051285"/>
                  <a:pt x="10143697" y="3064443"/>
                </a:cubicBezTo>
                <a:cubicBezTo>
                  <a:pt x="10156853" y="3077599"/>
                  <a:pt x="10163433" y="3077599"/>
                  <a:pt x="10163433" y="3064443"/>
                </a:cubicBezTo>
                <a:cubicBezTo>
                  <a:pt x="10163433" y="3051285"/>
                  <a:pt x="10156853" y="3044708"/>
                  <a:pt x="10143697" y="3044708"/>
                </a:cubicBezTo>
                <a:close/>
                <a:moveTo>
                  <a:pt x="3956833" y="3044708"/>
                </a:moveTo>
                <a:cubicBezTo>
                  <a:pt x="3963409" y="3044708"/>
                  <a:pt x="3969991" y="3047997"/>
                  <a:pt x="3976568" y="3054574"/>
                </a:cubicBezTo>
                <a:cubicBezTo>
                  <a:pt x="3983145" y="3061154"/>
                  <a:pt x="3979856" y="3064443"/>
                  <a:pt x="3966699" y="3064443"/>
                </a:cubicBezTo>
                <a:cubicBezTo>
                  <a:pt x="3953542" y="3064443"/>
                  <a:pt x="3946966" y="3061154"/>
                  <a:pt x="3946966" y="3054574"/>
                </a:cubicBezTo>
                <a:cubicBezTo>
                  <a:pt x="3946966" y="3047997"/>
                  <a:pt x="3950254" y="3044708"/>
                  <a:pt x="3956833" y="3044708"/>
                </a:cubicBezTo>
                <a:close/>
                <a:moveTo>
                  <a:pt x="3769351" y="3044708"/>
                </a:moveTo>
                <a:cubicBezTo>
                  <a:pt x="3795665" y="3057865"/>
                  <a:pt x="3808822" y="3064443"/>
                  <a:pt x="3808822" y="3064443"/>
                </a:cubicBezTo>
                <a:lnTo>
                  <a:pt x="3789088" y="3064443"/>
                </a:lnTo>
                <a:cubicBezTo>
                  <a:pt x="3789088" y="3064443"/>
                  <a:pt x="3782508" y="3057865"/>
                  <a:pt x="3769351" y="3044708"/>
                </a:cubicBezTo>
                <a:close/>
                <a:moveTo>
                  <a:pt x="9847674" y="3024972"/>
                </a:moveTo>
                <a:cubicBezTo>
                  <a:pt x="9847674" y="3038129"/>
                  <a:pt x="9860831" y="3044708"/>
                  <a:pt x="9887145" y="3044708"/>
                </a:cubicBezTo>
                <a:cubicBezTo>
                  <a:pt x="9887145" y="3044708"/>
                  <a:pt x="9893722" y="3038129"/>
                  <a:pt x="9906878" y="3024972"/>
                </a:cubicBezTo>
                <a:close/>
                <a:moveTo>
                  <a:pt x="12511876" y="3005238"/>
                </a:moveTo>
                <a:cubicBezTo>
                  <a:pt x="12498719" y="3005238"/>
                  <a:pt x="12492139" y="3011815"/>
                  <a:pt x="12492139" y="3024972"/>
                </a:cubicBezTo>
                <a:cubicBezTo>
                  <a:pt x="12505299" y="3038129"/>
                  <a:pt x="12511876" y="3044708"/>
                  <a:pt x="12511876" y="3044708"/>
                </a:cubicBezTo>
                <a:cubicBezTo>
                  <a:pt x="12511876" y="3044708"/>
                  <a:pt x="12515164" y="3044708"/>
                  <a:pt x="12521744" y="3044708"/>
                </a:cubicBezTo>
                <a:cubicBezTo>
                  <a:pt x="12528321" y="3044708"/>
                  <a:pt x="12531610" y="3038129"/>
                  <a:pt x="12531610" y="3024972"/>
                </a:cubicBezTo>
                <a:close/>
                <a:moveTo>
                  <a:pt x="12018506" y="3005238"/>
                </a:moveTo>
                <a:lnTo>
                  <a:pt x="11998773" y="3024972"/>
                </a:lnTo>
                <a:cubicBezTo>
                  <a:pt x="11998773" y="3038129"/>
                  <a:pt x="12005349" y="3044708"/>
                  <a:pt x="12018506" y="3044708"/>
                </a:cubicBezTo>
                <a:cubicBezTo>
                  <a:pt x="12018506" y="3044708"/>
                  <a:pt x="12018506" y="3038129"/>
                  <a:pt x="12018506" y="3024972"/>
                </a:cubicBezTo>
                <a:cubicBezTo>
                  <a:pt x="12018506" y="3011815"/>
                  <a:pt x="12018506" y="3005238"/>
                  <a:pt x="12018506" y="3005238"/>
                </a:cubicBezTo>
                <a:close/>
                <a:moveTo>
                  <a:pt x="15057667" y="2985502"/>
                </a:moveTo>
                <a:lnTo>
                  <a:pt x="15057667" y="3005238"/>
                </a:lnTo>
                <a:cubicBezTo>
                  <a:pt x="15070827" y="3005238"/>
                  <a:pt x="15077403" y="3001950"/>
                  <a:pt x="15077403" y="2995370"/>
                </a:cubicBezTo>
                <a:cubicBezTo>
                  <a:pt x="15077403" y="2988793"/>
                  <a:pt x="15083979" y="2985502"/>
                  <a:pt x="15097137" y="2985502"/>
                </a:cubicBezTo>
                <a:close/>
                <a:moveTo>
                  <a:pt x="12590813" y="2985502"/>
                </a:moveTo>
                <a:cubicBezTo>
                  <a:pt x="12577659" y="2985502"/>
                  <a:pt x="12577659" y="2992081"/>
                  <a:pt x="12590813" y="3005238"/>
                </a:cubicBezTo>
                <a:lnTo>
                  <a:pt x="12630284" y="3005238"/>
                </a:lnTo>
                <a:cubicBezTo>
                  <a:pt x="12617130" y="2992081"/>
                  <a:pt x="12603973" y="2985502"/>
                  <a:pt x="12590813" y="2985502"/>
                </a:cubicBezTo>
                <a:close/>
                <a:moveTo>
                  <a:pt x="10637069" y="2985502"/>
                </a:moveTo>
                <a:lnTo>
                  <a:pt x="10617333" y="3005238"/>
                </a:lnTo>
                <a:cubicBezTo>
                  <a:pt x="10617333" y="3005238"/>
                  <a:pt x="10617333" y="3011815"/>
                  <a:pt x="10617333" y="3024972"/>
                </a:cubicBezTo>
                <a:cubicBezTo>
                  <a:pt x="10604176" y="3038129"/>
                  <a:pt x="10610756" y="3051285"/>
                  <a:pt x="10637069" y="3064443"/>
                </a:cubicBezTo>
                <a:lnTo>
                  <a:pt x="10696273" y="3044708"/>
                </a:lnTo>
                <a:cubicBezTo>
                  <a:pt x="10696273" y="3057865"/>
                  <a:pt x="10722587" y="3071022"/>
                  <a:pt x="10775211" y="3084176"/>
                </a:cubicBezTo>
                <a:lnTo>
                  <a:pt x="10794947" y="3064443"/>
                </a:lnTo>
                <a:cubicBezTo>
                  <a:pt x="10781791" y="3051285"/>
                  <a:pt x="10781791" y="3044708"/>
                  <a:pt x="10794947" y="3044708"/>
                </a:cubicBezTo>
                <a:lnTo>
                  <a:pt x="10755477" y="3044708"/>
                </a:lnTo>
                <a:cubicBezTo>
                  <a:pt x="10755477" y="3044708"/>
                  <a:pt x="10748900" y="3044708"/>
                  <a:pt x="10735743" y="3044708"/>
                </a:cubicBezTo>
                <a:lnTo>
                  <a:pt x="10755477" y="3024972"/>
                </a:lnTo>
                <a:cubicBezTo>
                  <a:pt x="10742320" y="3011815"/>
                  <a:pt x="10725875" y="3005238"/>
                  <a:pt x="10706139" y="3005238"/>
                </a:cubicBezTo>
                <a:cubicBezTo>
                  <a:pt x="10686405" y="3005238"/>
                  <a:pt x="10663380" y="2998661"/>
                  <a:pt x="10637069" y="2985502"/>
                </a:cubicBezTo>
                <a:close/>
                <a:moveTo>
                  <a:pt x="11870493" y="2965768"/>
                </a:moveTo>
                <a:cubicBezTo>
                  <a:pt x="11863916" y="2965768"/>
                  <a:pt x="11860629" y="2972349"/>
                  <a:pt x="11860629" y="2985502"/>
                </a:cubicBezTo>
                <a:cubicBezTo>
                  <a:pt x="11847472" y="2998661"/>
                  <a:pt x="11840891" y="3008527"/>
                  <a:pt x="11840891" y="3015104"/>
                </a:cubicBezTo>
                <a:cubicBezTo>
                  <a:pt x="11840891" y="3021683"/>
                  <a:pt x="11847472" y="3028263"/>
                  <a:pt x="11860629" y="3034840"/>
                </a:cubicBezTo>
                <a:cubicBezTo>
                  <a:pt x="11873786" y="3041417"/>
                  <a:pt x="11893518" y="3044708"/>
                  <a:pt x="11919832" y="3044708"/>
                </a:cubicBezTo>
                <a:cubicBezTo>
                  <a:pt x="11946145" y="3044708"/>
                  <a:pt x="11959302" y="3038129"/>
                  <a:pt x="11959302" y="3024972"/>
                </a:cubicBezTo>
                <a:lnTo>
                  <a:pt x="11919832" y="2985502"/>
                </a:lnTo>
                <a:cubicBezTo>
                  <a:pt x="11893518" y="2972349"/>
                  <a:pt x="11877073" y="2965768"/>
                  <a:pt x="11870493" y="2965768"/>
                </a:cubicBezTo>
                <a:close/>
                <a:moveTo>
                  <a:pt x="11702747" y="2965768"/>
                </a:moveTo>
                <a:lnTo>
                  <a:pt x="11722484" y="2985502"/>
                </a:lnTo>
                <a:cubicBezTo>
                  <a:pt x="11722484" y="2985502"/>
                  <a:pt x="11715907" y="2985502"/>
                  <a:pt x="11702747" y="2985502"/>
                </a:cubicBezTo>
                <a:cubicBezTo>
                  <a:pt x="11702747" y="2985502"/>
                  <a:pt x="11702747" y="2978925"/>
                  <a:pt x="11702747" y="2965768"/>
                </a:cubicBezTo>
                <a:close/>
                <a:moveTo>
                  <a:pt x="11268584" y="2965768"/>
                </a:moveTo>
                <a:lnTo>
                  <a:pt x="11248847" y="2985502"/>
                </a:lnTo>
                <a:lnTo>
                  <a:pt x="11268584" y="3005238"/>
                </a:lnTo>
                <a:cubicBezTo>
                  <a:pt x="11294894" y="3018396"/>
                  <a:pt x="11301474" y="3031552"/>
                  <a:pt x="11288317" y="3044708"/>
                </a:cubicBezTo>
                <a:lnTo>
                  <a:pt x="11268584" y="3044708"/>
                </a:lnTo>
                <a:lnTo>
                  <a:pt x="11189643" y="3044708"/>
                </a:lnTo>
                <a:cubicBezTo>
                  <a:pt x="11189643" y="3044708"/>
                  <a:pt x="11183066" y="3047997"/>
                  <a:pt x="11169910" y="3054574"/>
                </a:cubicBezTo>
                <a:cubicBezTo>
                  <a:pt x="11156750" y="3061154"/>
                  <a:pt x="11150173" y="3057865"/>
                  <a:pt x="11150173" y="3044708"/>
                </a:cubicBezTo>
                <a:cubicBezTo>
                  <a:pt x="11150173" y="3031552"/>
                  <a:pt x="11143596" y="3018396"/>
                  <a:pt x="11130439" y="3005238"/>
                </a:cubicBezTo>
                <a:lnTo>
                  <a:pt x="11090969" y="2985502"/>
                </a:lnTo>
                <a:cubicBezTo>
                  <a:pt x="11077813" y="2985502"/>
                  <a:pt x="11064656" y="2985502"/>
                  <a:pt x="11051499" y="2985502"/>
                </a:cubicBezTo>
                <a:lnTo>
                  <a:pt x="11051499" y="3005238"/>
                </a:lnTo>
                <a:lnTo>
                  <a:pt x="11090969" y="3044708"/>
                </a:lnTo>
                <a:lnTo>
                  <a:pt x="11090969" y="3064443"/>
                </a:lnTo>
                <a:cubicBezTo>
                  <a:pt x="11077813" y="3064443"/>
                  <a:pt x="11071233" y="3064443"/>
                  <a:pt x="11071233" y="3064443"/>
                </a:cubicBezTo>
                <a:cubicBezTo>
                  <a:pt x="11071233" y="3064443"/>
                  <a:pt x="11071233" y="3057865"/>
                  <a:pt x="11071233" y="3044708"/>
                </a:cubicBezTo>
                <a:cubicBezTo>
                  <a:pt x="11071233" y="3044708"/>
                  <a:pt x="11044922" y="3034840"/>
                  <a:pt x="10992295" y="3015104"/>
                </a:cubicBezTo>
                <a:cubicBezTo>
                  <a:pt x="10939668" y="2995370"/>
                  <a:pt x="10906778" y="2985502"/>
                  <a:pt x="10893621" y="2985502"/>
                </a:cubicBezTo>
                <a:cubicBezTo>
                  <a:pt x="10893621" y="2985502"/>
                  <a:pt x="10893621" y="2992081"/>
                  <a:pt x="10893621" y="3005238"/>
                </a:cubicBezTo>
                <a:cubicBezTo>
                  <a:pt x="10893621" y="3005238"/>
                  <a:pt x="10900198" y="3005238"/>
                  <a:pt x="10913355" y="3005238"/>
                </a:cubicBezTo>
                <a:lnTo>
                  <a:pt x="10933091" y="3024972"/>
                </a:lnTo>
                <a:lnTo>
                  <a:pt x="10913355" y="3064443"/>
                </a:lnTo>
                <a:cubicBezTo>
                  <a:pt x="10900198" y="3064443"/>
                  <a:pt x="10893621" y="3064443"/>
                  <a:pt x="10893621" y="3064443"/>
                </a:cubicBezTo>
                <a:cubicBezTo>
                  <a:pt x="10893621" y="3064443"/>
                  <a:pt x="10893621" y="3071022"/>
                  <a:pt x="10893621" y="3084176"/>
                </a:cubicBezTo>
                <a:cubicBezTo>
                  <a:pt x="10906778" y="3084176"/>
                  <a:pt x="10910066" y="3090756"/>
                  <a:pt x="10903489" y="3103912"/>
                </a:cubicBezTo>
                <a:cubicBezTo>
                  <a:pt x="10896910" y="3117069"/>
                  <a:pt x="10906778" y="3130226"/>
                  <a:pt x="10933091" y="3143382"/>
                </a:cubicBezTo>
                <a:lnTo>
                  <a:pt x="10972560" y="3182850"/>
                </a:lnTo>
                <a:cubicBezTo>
                  <a:pt x="10972560" y="3196009"/>
                  <a:pt x="10992295" y="3209163"/>
                  <a:pt x="11031765" y="3222320"/>
                </a:cubicBezTo>
                <a:lnTo>
                  <a:pt x="11031765" y="3202587"/>
                </a:lnTo>
                <a:lnTo>
                  <a:pt x="11012029" y="3202587"/>
                </a:lnTo>
                <a:lnTo>
                  <a:pt x="10972560" y="3182850"/>
                </a:lnTo>
                <a:lnTo>
                  <a:pt x="10952825" y="3143382"/>
                </a:lnTo>
                <a:lnTo>
                  <a:pt x="10972560" y="3143382"/>
                </a:lnTo>
                <a:cubicBezTo>
                  <a:pt x="10998872" y="3143382"/>
                  <a:pt x="11018609" y="3149959"/>
                  <a:pt x="11031765" y="3163116"/>
                </a:cubicBezTo>
                <a:lnTo>
                  <a:pt x="11051499" y="3163116"/>
                </a:lnTo>
                <a:lnTo>
                  <a:pt x="11071233" y="3123646"/>
                </a:lnTo>
                <a:cubicBezTo>
                  <a:pt x="11071233" y="3136803"/>
                  <a:pt x="11084392" y="3143382"/>
                  <a:pt x="11110704" y="3143382"/>
                </a:cubicBezTo>
                <a:lnTo>
                  <a:pt x="11150173" y="3143382"/>
                </a:lnTo>
                <a:cubicBezTo>
                  <a:pt x="11150173" y="3130226"/>
                  <a:pt x="11130439" y="3123646"/>
                  <a:pt x="11090969" y="3123646"/>
                </a:cubicBezTo>
                <a:cubicBezTo>
                  <a:pt x="11090969" y="3097335"/>
                  <a:pt x="11110704" y="3084176"/>
                  <a:pt x="11150173" y="3084176"/>
                </a:cubicBezTo>
                <a:cubicBezTo>
                  <a:pt x="11163330" y="3084176"/>
                  <a:pt x="11169910" y="3080887"/>
                  <a:pt x="11169910" y="3074310"/>
                </a:cubicBezTo>
                <a:cubicBezTo>
                  <a:pt x="11169910" y="3067733"/>
                  <a:pt x="11183066" y="3064443"/>
                  <a:pt x="11209377" y="3064443"/>
                </a:cubicBezTo>
                <a:cubicBezTo>
                  <a:pt x="11235691" y="3064443"/>
                  <a:pt x="11248847" y="3064443"/>
                  <a:pt x="11248847" y="3064443"/>
                </a:cubicBezTo>
                <a:lnTo>
                  <a:pt x="11308051" y="3084176"/>
                </a:lnTo>
                <a:cubicBezTo>
                  <a:pt x="11321208" y="3071022"/>
                  <a:pt x="11331076" y="3067733"/>
                  <a:pt x="11337653" y="3074310"/>
                </a:cubicBezTo>
                <a:cubicBezTo>
                  <a:pt x="11344233" y="3080887"/>
                  <a:pt x="11354101" y="3084176"/>
                  <a:pt x="11367258" y="3084176"/>
                </a:cubicBezTo>
                <a:cubicBezTo>
                  <a:pt x="11367258" y="3071022"/>
                  <a:pt x="11367258" y="3064443"/>
                  <a:pt x="11367258" y="3064443"/>
                </a:cubicBezTo>
                <a:cubicBezTo>
                  <a:pt x="11367258" y="3064443"/>
                  <a:pt x="11360678" y="3064443"/>
                  <a:pt x="11347521" y="3064443"/>
                </a:cubicBezTo>
                <a:cubicBezTo>
                  <a:pt x="11334365" y="3051285"/>
                  <a:pt x="11327788" y="3038129"/>
                  <a:pt x="11327788" y="3024972"/>
                </a:cubicBezTo>
                <a:cubicBezTo>
                  <a:pt x="11314631" y="2998661"/>
                  <a:pt x="11294894" y="2978925"/>
                  <a:pt x="11268584" y="2965768"/>
                </a:cubicBezTo>
                <a:close/>
                <a:moveTo>
                  <a:pt x="4479805" y="2965768"/>
                </a:moveTo>
                <a:cubicBezTo>
                  <a:pt x="4479805" y="2978925"/>
                  <a:pt x="4479805" y="2985502"/>
                  <a:pt x="4479805" y="2985502"/>
                </a:cubicBezTo>
                <a:cubicBezTo>
                  <a:pt x="4479805" y="2998661"/>
                  <a:pt x="4486381" y="3005238"/>
                  <a:pt x="4499540" y="3005238"/>
                </a:cubicBezTo>
                <a:lnTo>
                  <a:pt x="4499540" y="2985502"/>
                </a:lnTo>
                <a:cubicBezTo>
                  <a:pt x="4499540" y="2985502"/>
                  <a:pt x="4499540" y="2982213"/>
                  <a:pt x="4499540" y="2975636"/>
                </a:cubicBezTo>
                <a:cubicBezTo>
                  <a:pt x="4499540" y="2969060"/>
                  <a:pt x="4492963" y="2965768"/>
                  <a:pt x="4479805" y="2965768"/>
                </a:cubicBezTo>
                <a:close/>
                <a:moveTo>
                  <a:pt x="11446195" y="2946034"/>
                </a:moveTo>
                <a:cubicBezTo>
                  <a:pt x="11433039" y="2946034"/>
                  <a:pt x="11426462" y="2952611"/>
                  <a:pt x="11426462" y="2965768"/>
                </a:cubicBezTo>
                <a:lnTo>
                  <a:pt x="11446195" y="2965768"/>
                </a:lnTo>
                <a:cubicBezTo>
                  <a:pt x="11459352" y="2965768"/>
                  <a:pt x="11465932" y="2965768"/>
                  <a:pt x="11465932" y="2965768"/>
                </a:cubicBezTo>
                <a:cubicBezTo>
                  <a:pt x="11465932" y="2952611"/>
                  <a:pt x="11459352" y="2946034"/>
                  <a:pt x="11446195" y="2946034"/>
                </a:cubicBezTo>
                <a:close/>
                <a:moveTo>
                  <a:pt x="9946348" y="2926299"/>
                </a:moveTo>
                <a:lnTo>
                  <a:pt x="9966085" y="2946034"/>
                </a:lnTo>
                <a:lnTo>
                  <a:pt x="9985819" y="2946034"/>
                </a:lnTo>
                <a:cubicBezTo>
                  <a:pt x="9985819" y="2932878"/>
                  <a:pt x="9972662" y="2926299"/>
                  <a:pt x="9946348" y="2926299"/>
                </a:cubicBezTo>
                <a:close/>
                <a:moveTo>
                  <a:pt x="4578479" y="2926299"/>
                </a:moveTo>
                <a:cubicBezTo>
                  <a:pt x="4578479" y="2926299"/>
                  <a:pt x="4578479" y="2932878"/>
                  <a:pt x="4578479" y="2946034"/>
                </a:cubicBezTo>
                <a:cubicBezTo>
                  <a:pt x="4578479" y="2959191"/>
                  <a:pt x="4578479" y="2965768"/>
                  <a:pt x="4578479" y="2965768"/>
                </a:cubicBezTo>
                <a:cubicBezTo>
                  <a:pt x="4591637" y="2965768"/>
                  <a:pt x="4598214" y="2959191"/>
                  <a:pt x="4598214" y="2946034"/>
                </a:cubicBezTo>
                <a:cubicBezTo>
                  <a:pt x="4598214" y="2946034"/>
                  <a:pt x="4594925" y="2942743"/>
                  <a:pt x="4588348" y="2936166"/>
                </a:cubicBezTo>
                <a:cubicBezTo>
                  <a:pt x="4581768" y="2929589"/>
                  <a:pt x="4578479" y="2926299"/>
                  <a:pt x="4578479" y="2926299"/>
                </a:cubicBezTo>
                <a:close/>
                <a:moveTo>
                  <a:pt x="4381130" y="2926299"/>
                </a:moveTo>
                <a:lnTo>
                  <a:pt x="4420601" y="2965768"/>
                </a:lnTo>
                <a:lnTo>
                  <a:pt x="4420601" y="2985502"/>
                </a:lnTo>
                <a:cubicBezTo>
                  <a:pt x="4420601" y="2998661"/>
                  <a:pt x="4420601" y="3005238"/>
                  <a:pt x="4420601" y="3005238"/>
                </a:cubicBezTo>
                <a:cubicBezTo>
                  <a:pt x="4433758" y="3005238"/>
                  <a:pt x="4440336" y="2998661"/>
                  <a:pt x="4440336" y="2985502"/>
                </a:cubicBezTo>
                <a:lnTo>
                  <a:pt x="4420601" y="2965768"/>
                </a:lnTo>
                <a:lnTo>
                  <a:pt x="4420601" y="2946034"/>
                </a:lnTo>
                <a:cubicBezTo>
                  <a:pt x="4407444" y="2932878"/>
                  <a:pt x="4394289" y="2926299"/>
                  <a:pt x="4381130" y="2926299"/>
                </a:cubicBezTo>
                <a:close/>
                <a:moveTo>
                  <a:pt x="4025903" y="2926299"/>
                </a:moveTo>
                <a:cubicBezTo>
                  <a:pt x="4025903" y="2926299"/>
                  <a:pt x="4039062" y="2926299"/>
                  <a:pt x="4065373" y="2926299"/>
                </a:cubicBezTo>
                <a:lnTo>
                  <a:pt x="4085109" y="2946034"/>
                </a:lnTo>
                <a:cubicBezTo>
                  <a:pt x="4085109" y="2946034"/>
                  <a:pt x="4091687" y="2952611"/>
                  <a:pt x="4104844" y="2965768"/>
                </a:cubicBezTo>
                <a:lnTo>
                  <a:pt x="4104844" y="2985502"/>
                </a:lnTo>
                <a:cubicBezTo>
                  <a:pt x="4078530" y="2972349"/>
                  <a:pt x="4058796" y="2965768"/>
                  <a:pt x="4045640" y="2965768"/>
                </a:cubicBezTo>
                <a:lnTo>
                  <a:pt x="4065373" y="2965768"/>
                </a:lnTo>
                <a:cubicBezTo>
                  <a:pt x="4065373" y="2952611"/>
                  <a:pt x="4058796" y="2946034"/>
                  <a:pt x="4045640" y="2946034"/>
                </a:cubicBezTo>
                <a:close/>
                <a:moveTo>
                  <a:pt x="3638609" y="2913963"/>
                </a:moveTo>
                <a:cubicBezTo>
                  <a:pt x="3643542" y="2912319"/>
                  <a:pt x="3650944" y="2913141"/>
                  <a:pt x="3660811" y="2916430"/>
                </a:cubicBezTo>
                <a:cubicBezTo>
                  <a:pt x="3680546" y="2923010"/>
                  <a:pt x="3690414" y="2926299"/>
                  <a:pt x="3690414" y="2926299"/>
                </a:cubicBezTo>
                <a:lnTo>
                  <a:pt x="3650944" y="2926299"/>
                </a:lnTo>
                <a:cubicBezTo>
                  <a:pt x="3637786" y="2926299"/>
                  <a:pt x="3631207" y="2926299"/>
                  <a:pt x="3631207" y="2926299"/>
                </a:cubicBezTo>
                <a:cubicBezTo>
                  <a:pt x="3631207" y="2919721"/>
                  <a:pt x="3633675" y="2915610"/>
                  <a:pt x="3638609" y="2913963"/>
                </a:cubicBezTo>
                <a:close/>
                <a:moveTo>
                  <a:pt x="11505399" y="2906564"/>
                </a:moveTo>
                <a:lnTo>
                  <a:pt x="11505399" y="2926299"/>
                </a:lnTo>
                <a:cubicBezTo>
                  <a:pt x="11518556" y="2926299"/>
                  <a:pt x="11525136" y="2926299"/>
                  <a:pt x="11525136" y="2926299"/>
                </a:cubicBezTo>
                <a:cubicBezTo>
                  <a:pt x="11525136" y="2913141"/>
                  <a:pt x="11518556" y="2906564"/>
                  <a:pt x="11505399" y="2906564"/>
                </a:cubicBezTo>
                <a:close/>
                <a:moveTo>
                  <a:pt x="11426462" y="2906564"/>
                </a:moveTo>
                <a:cubicBezTo>
                  <a:pt x="11426462" y="2906564"/>
                  <a:pt x="11426462" y="2913141"/>
                  <a:pt x="11426462" y="2926299"/>
                </a:cubicBezTo>
                <a:cubicBezTo>
                  <a:pt x="11439618" y="2926299"/>
                  <a:pt x="11446195" y="2926299"/>
                  <a:pt x="11446195" y="2926299"/>
                </a:cubicBezTo>
                <a:cubicBezTo>
                  <a:pt x="11446195" y="2913141"/>
                  <a:pt x="11439618" y="2906564"/>
                  <a:pt x="11426462" y="2906564"/>
                </a:cubicBezTo>
                <a:close/>
                <a:moveTo>
                  <a:pt x="10459456" y="2906564"/>
                </a:moveTo>
                <a:lnTo>
                  <a:pt x="10400251" y="2926299"/>
                </a:lnTo>
                <a:lnTo>
                  <a:pt x="10380515" y="2926299"/>
                </a:lnTo>
                <a:lnTo>
                  <a:pt x="10380515" y="2965768"/>
                </a:lnTo>
                <a:lnTo>
                  <a:pt x="10400251" y="2985502"/>
                </a:lnTo>
                <a:lnTo>
                  <a:pt x="10380515" y="3005238"/>
                </a:lnTo>
                <a:cubicBezTo>
                  <a:pt x="10393671" y="3005238"/>
                  <a:pt x="10413408" y="2998661"/>
                  <a:pt x="10439719" y="2985502"/>
                </a:cubicBezTo>
                <a:lnTo>
                  <a:pt x="10479189" y="2985502"/>
                </a:lnTo>
                <a:lnTo>
                  <a:pt x="10439719" y="2946034"/>
                </a:lnTo>
                <a:lnTo>
                  <a:pt x="10419985" y="2926299"/>
                </a:lnTo>
                <a:lnTo>
                  <a:pt x="10439719" y="2926299"/>
                </a:lnTo>
                <a:lnTo>
                  <a:pt x="10467581" y="2930942"/>
                </a:lnTo>
                <a:close/>
                <a:moveTo>
                  <a:pt x="12018506" y="2886828"/>
                </a:moveTo>
                <a:cubicBezTo>
                  <a:pt x="12018506" y="2899987"/>
                  <a:pt x="12025083" y="2906564"/>
                  <a:pt x="12038239" y="2906564"/>
                </a:cubicBezTo>
                <a:cubicBezTo>
                  <a:pt x="12038239" y="2906564"/>
                  <a:pt x="12038239" y="2913141"/>
                  <a:pt x="12038239" y="2926299"/>
                </a:cubicBezTo>
                <a:lnTo>
                  <a:pt x="12057976" y="2926299"/>
                </a:lnTo>
                <a:lnTo>
                  <a:pt x="12077710" y="2926299"/>
                </a:lnTo>
                <a:cubicBezTo>
                  <a:pt x="12077710" y="2926299"/>
                  <a:pt x="12077710" y="2929589"/>
                  <a:pt x="12077710" y="2936166"/>
                </a:cubicBezTo>
                <a:cubicBezTo>
                  <a:pt x="12077710" y="2942743"/>
                  <a:pt x="12071133" y="2946034"/>
                  <a:pt x="12057976" y="2946034"/>
                </a:cubicBezTo>
                <a:lnTo>
                  <a:pt x="12097446" y="2965768"/>
                </a:lnTo>
                <a:lnTo>
                  <a:pt x="12117180" y="2965768"/>
                </a:lnTo>
                <a:cubicBezTo>
                  <a:pt x="12117180" y="2952611"/>
                  <a:pt x="12123757" y="2939455"/>
                  <a:pt x="12136913" y="2926299"/>
                </a:cubicBezTo>
                <a:lnTo>
                  <a:pt x="12057976" y="2906564"/>
                </a:lnTo>
                <a:cubicBezTo>
                  <a:pt x="12044819" y="2906564"/>
                  <a:pt x="12031662" y="2899987"/>
                  <a:pt x="12018506" y="2886828"/>
                </a:cubicBezTo>
                <a:close/>
                <a:moveTo>
                  <a:pt x="10952825" y="2886828"/>
                </a:moveTo>
                <a:cubicBezTo>
                  <a:pt x="10965982" y="2899987"/>
                  <a:pt x="10972560" y="2906564"/>
                  <a:pt x="10972560" y="2906564"/>
                </a:cubicBezTo>
                <a:lnTo>
                  <a:pt x="10972560" y="2886828"/>
                </a:lnTo>
                <a:cubicBezTo>
                  <a:pt x="10972560" y="2886828"/>
                  <a:pt x="10965982" y="2886828"/>
                  <a:pt x="10952825" y="2886828"/>
                </a:cubicBezTo>
                <a:close/>
                <a:moveTo>
                  <a:pt x="10281841" y="2886828"/>
                </a:moveTo>
                <a:cubicBezTo>
                  <a:pt x="10242371" y="2886828"/>
                  <a:pt x="10235794" y="2899987"/>
                  <a:pt x="10262107" y="2926299"/>
                </a:cubicBezTo>
                <a:lnTo>
                  <a:pt x="10242371" y="2946034"/>
                </a:lnTo>
                <a:cubicBezTo>
                  <a:pt x="10229214" y="2946034"/>
                  <a:pt x="10222637" y="2932878"/>
                  <a:pt x="10222637" y="2906564"/>
                </a:cubicBezTo>
                <a:lnTo>
                  <a:pt x="10183167" y="2906564"/>
                </a:lnTo>
                <a:cubicBezTo>
                  <a:pt x="10183167" y="2919721"/>
                  <a:pt x="10189744" y="2926299"/>
                  <a:pt x="10202900" y="2926299"/>
                </a:cubicBezTo>
                <a:lnTo>
                  <a:pt x="10202900" y="2946034"/>
                </a:lnTo>
                <a:cubicBezTo>
                  <a:pt x="10189744" y="2959191"/>
                  <a:pt x="10189744" y="2965768"/>
                  <a:pt x="10202900" y="2965768"/>
                </a:cubicBezTo>
                <a:cubicBezTo>
                  <a:pt x="10202900" y="2965768"/>
                  <a:pt x="10216061" y="2962480"/>
                  <a:pt x="10242371" y="2955900"/>
                </a:cubicBezTo>
                <a:cubicBezTo>
                  <a:pt x="10268684" y="2949323"/>
                  <a:pt x="10281841" y="2959191"/>
                  <a:pt x="10281841" y="2985502"/>
                </a:cubicBezTo>
                <a:cubicBezTo>
                  <a:pt x="10308155" y="2985502"/>
                  <a:pt x="10321312" y="2985502"/>
                  <a:pt x="10321312" y="2985502"/>
                </a:cubicBezTo>
                <a:cubicBezTo>
                  <a:pt x="10334469" y="2972349"/>
                  <a:pt x="10334469" y="2952611"/>
                  <a:pt x="10321312" y="2926299"/>
                </a:cubicBezTo>
                <a:cubicBezTo>
                  <a:pt x="10308155" y="2899987"/>
                  <a:pt x="10294998" y="2886828"/>
                  <a:pt x="10281841" y="2886828"/>
                </a:cubicBezTo>
                <a:close/>
                <a:moveTo>
                  <a:pt x="10143697" y="2886828"/>
                </a:moveTo>
                <a:lnTo>
                  <a:pt x="10143697" y="2926299"/>
                </a:lnTo>
                <a:cubicBezTo>
                  <a:pt x="10156853" y="2939455"/>
                  <a:pt x="10163433" y="2932878"/>
                  <a:pt x="10163433" y="2906564"/>
                </a:cubicBezTo>
                <a:close/>
                <a:moveTo>
                  <a:pt x="3868025" y="2886828"/>
                </a:moveTo>
                <a:lnTo>
                  <a:pt x="3887761" y="2886828"/>
                </a:lnTo>
                <a:lnTo>
                  <a:pt x="3946966" y="2906564"/>
                </a:lnTo>
                <a:cubicBezTo>
                  <a:pt x="3973279" y="2906564"/>
                  <a:pt x="3989723" y="2916430"/>
                  <a:pt x="3996304" y="2936166"/>
                </a:cubicBezTo>
                <a:cubicBezTo>
                  <a:pt x="4002880" y="2955900"/>
                  <a:pt x="3999593" y="2965768"/>
                  <a:pt x="3986434" y="2965768"/>
                </a:cubicBezTo>
                <a:cubicBezTo>
                  <a:pt x="3973279" y="2965768"/>
                  <a:pt x="3960122" y="2959191"/>
                  <a:pt x="3946966" y="2946034"/>
                </a:cubicBezTo>
                <a:cubicBezTo>
                  <a:pt x="3894339" y="2932878"/>
                  <a:pt x="3868025" y="2913141"/>
                  <a:pt x="3868025" y="2886828"/>
                </a:cubicBezTo>
                <a:close/>
                <a:moveTo>
                  <a:pt x="11604073" y="2867094"/>
                </a:moveTo>
                <a:cubicBezTo>
                  <a:pt x="11590916" y="2867094"/>
                  <a:pt x="11590916" y="2873674"/>
                  <a:pt x="11604073" y="2886828"/>
                </a:cubicBezTo>
                <a:cubicBezTo>
                  <a:pt x="11617230" y="2886828"/>
                  <a:pt x="11623810" y="2890119"/>
                  <a:pt x="11623810" y="2896696"/>
                </a:cubicBezTo>
                <a:cubicBezTo>
                  <a:pt x="11623810" y="2903276"/>
                  <a:pt x="11623810" y="2906564"/>
                  <a:pt x="11623810" y="2906564"/>
                </a:cubicBezTo>
                <a:lnTo>
                  <a:pt x="11663280" y="2965768"/>
                </a:lnTo>
                <a:cubicBezTo>
                  <a:pt x="11689591" y="2992081"/>
                  <a:pt x="11696170" y="3011815"/>
                  <a:pt x="11683013" y="3024972"/>
                </a:cubicBezTo>
                <a:cubicBezTo>
                  <a:pt x="11669857" y="3038129"/>
                  <a:pt x="11702747" y="3057865"/>
                  <a:pt x="11781688" y="3084176"/>
                </a:cubicBezTo>
                <a:lnTo>
                  <a:pt x="11801424" y="3084176"/>
                </a:lnTo>
                <a:cubicBezTo>
                  <a:pt x="11801424" y="3097335"/>
                  <a:pt x="11801424" y="3103912"/>
                  <a:pt x="11801424" y="3103912"/>
                </a:cubicBezTo>
                <a:cubicBezTo>
                  <a:pt x="11814581" y="3090756"/>
                  <a:pt x="11821158" y="3090756"/>
                  <a:pt x="11821158" y="3103912"/>
                </a:cubicBezTo>
                <a:cubicBezTo>
                  <a:pt x="11821158" y="3117069"/>
                  <a:pt x="11824446" y="3123646"/>
                  <a:pt x="11831026" y="3123646"/>
                </a:cubicBezTo>
                <a:cubicBezTo>
                  <a:pt x="11837603" y="3123646"/>
                  <a:pt x="11840891" y="3117069"/>
                  <a:pt x="11840891" y="3103912"/>
                </a:cubicBezTo>
                <a:cubicBezTo>
                  <a:pt x="11840891" y="3090756"/>
                  <a:pt x="11821158" y="3077599"/>
                  <a:pt x="11781688" y="3064443"/>
                </a:cubicBezTo>
                <a:cubicBezTo>
                  <a:pt x="11755374" y="3051285"/>
                  <a:pt x="11738929" y="3041417"/>
                  <a:pt x="11732353" y="3034840"/>
                </a:cubicBezTo>
                <a:cubicBezTo>
                  <a:pt x="11725772" y="3028263"/>
                  <a:pt x="11722484" y="3024972"/>
                  <a:pt x="11722484" y="3024972"/>
                </a:cubicBezTo>
                <a:cubicBezTo>
                  <a:pt x="11722484" y="3011815"/>
                  <a:pt x="11729061" y="3008527"/>
                  <a:pt x="11742217" y="3015104"/>
                </a:cubicBezTo>
                <a:cubicBezTo>
                  <a:pt x="11755374" y="3021683"/>
                  <a:pt x="11761954" y="3018396"/>
                  <a:pt x="11761954" y="3005238"/>
                </a:cubicBezTo>
                <a:lnTo>
                  <a:pt x="11761954" y="2985502"/>
                </a:lnTo>
                <a:cubicBezTo>
                  <a:pt x="11735640" y="2972349"/>
                  <a:pt x="11729061" y="2965768"/>
                  <a:pt x="11742217" y="2965768"/>
                </a:cubicBezTo>
                <a:cubicBezTo>
                  <a:pt x="11755374" y="2952611"/>
                  <a:pt x="11761954" y="2946034"/>
                  <a:pt x="11761954" y="2946034"/>
                </a:cubicBezTo>
                <a:cubicBezTo>
                  <a:pt x="11761954" y="2946034"/>
                  <a:pt x="11755374" y="2946034"/>
                  <a:pt x="11742217" y="2946034"/>
                </a:cubicBezTo>
                <a:cubicBezTo>
                  <a:pt x="11729061" y="2932878"/>
                  <a:pt x="11722484" y="2919721"/>
                  <a:pt x="11722484" y="2906564"/>
                </a:cubicBezTo>
                <a:cubicBezTo>
                  <a:pt x="11709327" y="2880252"/>
                  <a:pt x="11669857" y="2867094"/>
                  <a:pt x="11604073" y="2867094"/>
                </a:cubicBezTo>
                <a:close/>
                <a:moveTo>
                  <a:pt x="4262724" y="2867094"/>
                </a:moveTo>
                <a:lnTo>
                  <a:pt x="4242988" y="2886828"/>
                </a:lnTo>
                <a:lnTo>
                  <a:pt x="4282457" y="2886828"/>
                </a:lnTo>
                <a:cubicBezTo>
                  <a:pt x="4282457" y="2873674"/>
                  <a:pt x="4275878" y="2867094"/>
                  <a:pt x="4262724" y="2867094"/>
                </a:cubicBezTo>
                <a:close/>
                <a:moveTo>
                  <a:pt x="3986434" y="2847360"/>
                </a:moveTo>
                <a:cubicBezTo>
                  <a:pt x="3999593" y="2847360"/>
                  <a:pt x="4019326" y="2853937"/>
                  <a:pt x="4045640" y="2867094"/>
                </a:cubicBezTo>
                <a:cubicBezTo>
                  <a:pt x="4071953" y="2867094"/>
                  <a:pt x="4085109" y="2873674"/>
                  <a:pt x="4085109" y="2886828"/>
                </a:cubicBezTo>
                <a:lnTo>
                  <a:pt x="4065373" y="2906564"/>
                </a:lnTo>
                <a:cubicBezTo>
                  <a:pt x="4052217" y="2893407"/>
                  <a:pt x="4032483" y="2886828"/>
                  <a:pt x="4006170" y="2886828"/>
                </a:cubicBezTo>
                <a:cubicBezTo>
                  <a:pt x="3979856" y="2886828"/>
                  <a:pt x="3966699" y="2886828"/>
                  <a:pt x="3966699" y="2886828"/>
                </a:cubicBezTo>
                <a:cubicBezTo>
                  <a:pt x="3966699" y="2886828"/>
                  <a:pt x="3966699" y="2880252"/>
                  <a:pt x="3966699" y="2867094"/>
                </a:cubicBezTo>
                <a:cubicBezTo>
                  <a:pt x="3966699" y="2853937"/>
                  <a:pt x="3973279" y="2847360"/>
                  <a:pt x="3986434" y="2847360"/>
                </a:cubicBezTo>
                <a:close/>
                <a:moveTo>
                  <a:pt x="10341045" y="2847358"/>
                </a:moveTo>
                <a:cubicBezTo>
                  <a:pt x="10354201" y="2847358"/>
                  <a:pt x="10360781" y="2853937"/>
                  <a:pt x="10360781" y="2867094"/>
                </a:cubicBezTo>
                <a:cubicBezTo>
                  <a:pt x="10360781" y="2880252"/>
                  <a:pt x="10354201" y="2886828"/>
                  <a:pt x="10341045" y="2886828"/>
                </a:cubicBezTo>
                <a:cubicBezTo>
                  <a:pt x="10354201" y="2873674"/>
                  <a:pt x="10354201" y="2860517"/>
                  <a:pt x="10341045" y="2847358"/>
                </a:cubicBezTo>
                <a:close/>
                <a:moveTo>
                  <a:pt x="4361394" y="2847358"/>
                </a:moveTo>
                <a:cubicBezTo>
                  <a:pt x="4361394" y="2860517"/>
                  <a:pt x="4361394" y="2867094"/>
                  <a:pt x="4361394" y="2867094"/>
                </a:cubicBezTo>
                <a:cubicBezTo>
                  <a:pt x="4374555" y="2867094"/>
                  <a:pt x="4381130" y="2867094"/>
                  <a:pt x="4381130" y="2867094"/>
                </a:cubicBezTo>
                <a:cubicBezTo>
                  <a:pt x="4381130" y="2853937"/>
                  <a:pt x="4374555" y="2847358"/>
                  <a:pt x="4361394" y="2847358"/>
                </a:cubicBezTo>
                <a:close/>
                <a:moveTo>
                  <a:pt x="4321928" y="2847358"/>
                </a:moveTo>
                <a:cubicBezTo>
                  <a:pt x="4321928" y="2847358"/>
                  <a:pt x="4321928" y="2853937"/>
                  <a:pt x="4321928" y="2867094"/>
                </a:cubicBezTo>
                <a:cubicBezTo>
                  <a:pt x="4335085" y="2880252"/>
                  <a:pt x="4341662" y="2886828"/>
                  <a:pt x="4341662" y="2886828"/>
                </a:cubicBezTo>
                <a:cubicBezTo>
                  <a:pt x="4341662" y="2886828"/>
                  <a:pt x="4341662" y="2880252"/>
                  <a:pt x="4341662" y="2867094"/>
                </a:cubicBezTo>
                <a:cubicBezTo>
                  <a:pt x="4341662" y="2867094"/>
                  <a:pt x="4338373" y="2863806"/>
                  <a:pt x="4331793" y="2857226"/>
                </a:cubicBezTo>
                <a:cubicBezTo>
                  <a:pt x="4325216" y="2850649"/>
                  <a:pt x="4321928" y="2847358"/>
                  <a:pt x="4321928" y="2847358"/>
                </a:cubicBezTo>
                <a:close/>
                <a:moveTo>
                  <a:pt x="9827941" y="2832557"/>
                </a:moveTo>
                <a:cubicBezTo>
                  <a:pt x="9824650" y="2832557"/>
                  <a:pt x="9821361" y="2834205"/>
                  <a:pt x="9818072" y="2837492"/>
                </a:cubicBezTo>
                <a:cubicBezTo>
                  <a:pt x="9811493" y="2844069"/>
                  <a:pt x="9814784" y="2847358"/>
                  <a:pt x="9827941" y="2847358"/>
                </a:cubicBezTo>
                <a:cubicBezTo>
                  <a:pt x="9841097" y="2847358"/>
                  <a:pt x="9847674" y="2847358"/>
                  <a:pt x="9847674" y="2847358"/>
                </a:cubicBezTo>
                <a:cubicBezTo>
                  <a:pt x="9847674" y="2847358"/>
                  <a:pt x="9844386" y="2844069"/>
                  <a:pt x="9837806" y="2837492"/>
                </a:cubicBezTo>
                <a:cubicBezTo>
                  <a:pt x="9834518" y="2834205"/>
                  <a:pt x="9831229" y="2832557"/>
                  <a:pt x="9827941" y="2832557"/>
                </a:cubicBezTo>
                <a:close/>
                <a:moveTo>
                  <a:pt x="4144313" y="2827624"/>
                </a:moveTo>
                <a:cubicBezTo>
                  <a:pt x="4157470" y="2827624"/>
                  <a:pt x="4164047" y="2834201"/>
                  <a:pt x="4164047" y="2847358"/>
                </a:cubicBezTo>
                <a:cubicBezTo>
                  <a:pt x="4164047" y="2860517"/>
                  <a:pt x="4164047" y="2870385"/>
                  <a:pt x="4164047" y="2876963"/>
                </a:cubicBezTo>
                <a:cubicBezTo>
                  <a:pt x="4164047" y="2883539"/>
                  <a:pt x="4170627" y="2886828"/>
                  <a:pt x="4183783" y="2886828"/>
                </a:cubicBezTo>
                <a:lnTo>
                  <a:pt x="4203517" y="2886828"/>
                </a:lnTo>
                <a:cubicBezTo>
                  <a:pt x="4216674" y="2899987"/>
                  <a:pt x="4216674" y="2913141"/>
                  <a:pt x="4203517" y="2926299"/>
                </a:cubicBezTo>
                <a:lnTo>
                  <a:pt x="4164047" y="2906564"/>
                </a:lnTo>
                <a:cubicBezTo>
                  <a:pt x="4164047" y="2893407"/>
                  <a:pt x="4157470" y="2886828"/>
                  <a:pt x="4144313" y="2886828"/>
                </a:cubicBezTo>
                <a:cubicBezTo>
                  <a:pt x="4131156" y="2886828"/>
                  <a:pt x="4124580" y="2876963"/>
                  <a:pt x="4124580" y="2857226"/>
                </a:cubicBezTo>
                <a:cubicBezTo>
                  <a:pt x="4124580" y="2837492"/>
                  <a:pt x="4131156" y="2827624"/>
                  <a:pt x="4144313" y="2827624"/>
                </a:cubicBezTo>
                <a:close/>
                <a:moveTo>
                  <a:pt x="4085109" y="2827624"/>
                </a:moveTo>
                <a:cubicBezTo>
                  <a:pt x="4085109" y="2827624"/>
                  <a:pt x="4085109" y="2834201"/>
                  <a:pt x="4085109" y="2847358"/>
                </a:cubicBezTo>
                <a:cubicBezTo>
                  <a:pt x="4085109" y="2847358"/>
                  <a:pt x="4081821" y="2847358"/>
                  <a:pt x="4075242" y="2847358"/>
                </a:cubicBezTo>
                <a:cubicBezTo>
                  <a:pt x="4068665" y="2847358"/>
                  <a:pt x="4065373" y="2844069"/>
                  <a:pt x="4065373" y="2837492"/>
                </a:cubicBezTo>
                <a:cubicBezTo>
                  <a:pt x="4065373" y="2830913"/>
                  <a:pt x="4071953" y="2827624"/>
                  <a:pt x="4085109" y="2827624"/>
                </a:cubicBezTo>
                <a:close/>
                <a:moveTo>
                  <a:pt x="3848292" y="2827624"/>
                </a:moveTo>
                <a:lnTo>
                  <a:pt x="3887761" y="2847358"/>
                </a:lnTo>
                <a:cubicBezTo>
                  <a:pt x="3874604" y="2847358"/>
                  <a:pt x="3861447" y="2847358"/>
                  <a:pt x="3848292" y="2847358"/>
                </a:cubicBezTo>
                <a:cubicBezTo>
                  <a:pt x="3835133" y="2847358"/>
                  <a:pt x="3835133" y="2840781"/>
                  <a:pt x="3848292" y="2827624"/>
                </a:cubicBezTo>
                <a:close/>
                <a:moveTo>
                  <a:pt x="3690414" y="2827624"/>
                </a:moveTo>
                <a:cubicBezTo>
                  <a:pt x="3690414" y="2827624"/>
                  <a:pt x="3690414" y="2834201"/>
                  <a:pt x="3690414" y="2847358"/>
                </a:cubicBezTo>
                <a:lnTo>
                  <a:pt x="3690414" y="2867094"/>
                </a:lnTo>
                <a:cubicBezTo>
                  <a:pt x="3677257" y="2867094"/>
                  <a:pt x="3670677" y="2863806"/>
                  <a:pt x="3670677" y="2857226"/>
                </a:cubicBezTo>
                <a:cubicBezTo>
                  <a:pt x="3670677" y="2850649"/>
                  <a:pt x="3670677" y="2847358"/>
                  <a:pt x="3670677" y="2847358"/>
                </a:cubicBezTo>
                <a:close/>
                <a:moveTo>
                  <a:pt x="11801424" y="2807890"/>
                </a:moveTo>
                <a:lnTo>
                  <a:pt x="11821158" y="2867094"/>
                </a:lnTo>
                <a:cubicBezTo>
                  <a:pt x="11834315" y="2853937"/>
                  <a:pt x="11847472" y="2853937"/>
                  <a:pt x="11860629" y="2867094"/>
                </a:cubicBezTo>
                <a:cubicBezTo>
                  <a:pt x="11860629" y="2867094"/>
                  <a:pt x="11860629" y="2873674"/>
                  <a:pt x="11860629" y="2886828"/>
                </a:cubicBezTo>
                <a:lnTo>
                  <a:pt x="11900098" y="2906564"/>
                </a:lnTo>
                <a:cubicBezTo>
                  <a:pt x="11926409" y="2919721"/>
                  <a:pt x="11946145" y="2926299"/>
                  <a:pt x="11959302" y="2926299"/>
                </a:cubicBezTo>
                <a:lnTo>
                  <a:pt x="11998773" y="2906564"/>
                </a:lnTo>
                <a:cubicBezTo>
                  <a:pt x="11998773" y="2893407"/>
                  <a:pt x="11992192" y="2880252"/>
                  <a:pt x="11979036" y="2867094"/>
                </a:cubicBezTo>
                <a:cubicBezTo>
                  <a:pt x="11965879" y="2853937"/>
                  <a:pt x="11946145" y="2844069"/>
                  <a:pt x="11919832" y="2837492"/>
                </a:cubicBezTo>
                <a:cubicBezTo>
                  <a:pt x="11893518" y="2830913"/>
                  <a:pt x="11873786" y="2827624"/>
                  <a:pt x="11860629" y="2827624"/>
                </a:cubicBezTo>
                <a:lnTo>
                  <a:pt x="11821158" y="2807890"/>
                </a:lnTo>
                <a:close/>
                <a:moveTo>
                  <a:pt x="11308051" y="2807890"/>
                </a:moveTo>
                <a:lnTo>
                  <a:pt x="11327788" y="2827624"/>
                </a:lnTo>
                <a:cubicBezTo>
                  <a:pt x="11327788" y="2814467"/>
                  <a:pt x="11324496" y="2807890"/>
                  <a:pt x="11317919" y="2807890"/>
                </a:cubicBezTo>
                <a:cubicBezTo>
                  <a:pt x="11311342" y="2807890"/>
                  <a:pt x="11308051" y="2807890"/>
                  <a:pt x="11308051" y="2807890"/>
                </a:cubicBezTo>
                <a:close/>
                <a:moveTo>
                  <a:pt x="10873885" y="2807890"/>
                </a:moveTo>
                <a:lnTo>
                  <a:pt x="10893621" y="2827624"/>
                </a:lnTo>
                <a:lnTo>
                  <a:pt x="10893621" y="2807890"/>
                </a:lnTo>
                <a:close/>
                <a:moveTo>
                  <a:pt x="9551652" y="2807890"/>
                </a:moveTo>
                <a:lnTo>
                  <a:pt x="9610856" y="2827624"/>
                </a:lnTo>
                <a:lnTo>
                  <a:pt x="9591122" y="2807890"/>
                </a:lnTo>
                <a:close/>
                <a:moveTo>
                  <a:pt x="10770278" y="2798022"/>
                </a:moveTo>
                <a:cubicBezTo>
                  <a:pt x="10766990" y="2798022"/>
                  <a:pt x="10762057" y="2801311"/>
                  <a:pt x="10755477" y="2807890"/>
                </a:cubicBezTo>
                <a:lnTo>
                  <a:pt x="10775211" y="2807890"/>
                </a:lnTo>
                <a:cubicBezTo>
                  <a:pt x="10775211" y="2801311"/>
                  <a:pt x="10773567" y="2798022"/>
                  <a:pt x="10770278" y="2798022"/>
                </a:cubicBezTo>
                <a:close/>
                <a:moveTo>
                  <a:pt x="11781688" y="2788155"/>
                </a:moveTo>
                <a:cubicBezTo>
                  <a:pt x="11768531" y="2788155"/>
                  <a:pt x="11761954" y="2794734"/>
                  <a:pt x="11761954" y="2807890"/>
                </a:cubicBezTo>
                <a:lnTo>
                  <a:pt x="11781688" y="2807890"/>
                </a:lnTo>
                <a:close/>
                <a:moveTo>
                  <a:pt x="11406725" y="2788155"/>
                </a:moveTo>
                <a:cubicBezTo>
                  <a:pt x="11419882" y="2801311"/>
                  <a:pt x="11419882" y="2807890"/>
                  <a:pt x="11406725" y="2807890"/>
                </a:cubicBezTo>
                <a:lnTo>
                  <a:pt x="11426462" y="2827624"/>
                </a:lnTo>
                <a:cubicBezTo>
                  <a:pt x="11439618" y="2827624"/>
                  <a:pt x="11449487" y="2827624"/>
                  <a:pt x="11456063" y="2827624"/>
                </a:cubicBezTo>
                <a:cubicBezTo>
                  <a:pt x="11462641" y="2827624"/>
                  <a:pt x="11472509" y="2834201"/>
                  <a:pt x="11485665" y="2847358"/>
                </a:cubicBezTo>
                <a:lnTo>
                  <a:pt x="11525136" y="2847358"/>
                </a:lnTo>
                <a:lnTo>
                  <a:pt x="11505399" y="2827624"/>
                </a:lnTo>
                <a:cubicBezTo>
                  <a:pt x="11505399" y="2814467"/>
                  <a:pt x="11498822" y="2807890"/>
                  <a:pt x="11485665" y="2807890"/>
                </a:cubicBezTo>
                <a:lnTo>
                  <a:pt x="11446195" y="2807890"/>
                </a:lnTo>
                <a:cubicBezTo>
                  <a:pt x="11446195" y="2794734"/>
                  <a:pt x="11439618" y="2788155"/>
                  <a:pt x="11426462" y="2788155"/>
                </a:cubicBezTo>
                <a:close/>
                <a:moveTo>
                  <a:pt x="4001237" y="2778288"/>
                </a:moveTo>
                <a:cubicBezTo>
                  <a:pt x="4004525" y="2778288"/>
                  <a:pt x="4006170" y="2781577"/>
                  <a:pt x="4006170" y="2788155"/>
                </a:cubicBezTo>
                <a:lnTo>
                  <a:pt x="3986434" y="2788155"/>
                </a:lnTo>
                <a:cubicBezTo>
                  <a:pt x="3993013" y="2781577"/>
                  <a:pt x="3997948" y="2778288"/>
                  <a:pt x="4001237" y="2778288"/>
                </a:cubicBezTo>
                <a:close/>
                <a:moveTo>
                  <a:pt x="11248847" y="2768420"/>
                </a:moveTo>
                <a:lnTo>
                  <a:pt x="11248847" y="2788155"/>
                </a:lnTo>
                <a:lnTo>
                  <a:pt x="11288317" y="2788155"/>
                </a:lnTo>
                <a:cubicBezTo>
                  <a:pt x="11275161" y="2774997"/>
                  <a:pt x="11262004" y="2768420"/>
                  <a:pt x="11248847" y="2768420"/>
                </a:cubicBezTo>
                <a:close/>
                <a:moveTo>
                  <a:pt x="10834417" y="2768420"/>
                </a:moveTo>
                <a:lnTo>
                  <a:pt x="10814681" y="2788155"/>
                </a:lnTo>
                <a:cubicBezTo>
                  <a:pt x="10827838" y="2801311"/>
                  <a:pt x="10827838" y="2807890"/>
                  <a:pt x="10814681" y="2807890"/>
                </a:cubicBezTo>
                <a:lnTo>
                  <a:pt x="10814681" y="2827624"/>
                </a:lnTo>
                <a:cubicBezTo>
                  <a:pt x="10827838" y="2827624"/>
                  <a:pt x="10840995" y="2821047"/>
                  <a:pt x="10854152" y="2807890"/>
                </a:cubicBezTo>
                <a:cubicBezTo>
                  <a:pt x="10854152" y="2794734"/>
                  <a:pt x="10854152" y="2784866"/>
                  <a:pt x="10854152" y="2778288"/>
                </a:cubicBezTo>
                <a:cubicBezTo>
                  <a:pt x="10854152" y="2771709"/>
                  <a:pt x="10847574" y="2768420"/>
                  <a:pt x="10834417" y="2768420"/>
                </a:cubicBezTo>
                <a:close/>
                <a:moveTo>
                  <a:pt x="10123963" y="2768420"/>
                </a:moveTo>
                <a:lnTo>
                  <a:pt x="10104226" y="2788155"/>
                </a:lnTo>
                <a:cubicBezTo>
                  <a:pt x="10104226" y="2801311"/>
                  <a:pt x="10104226" y="2807890"/>
                  <a:pt x="10104226" y="2807890"/>
                </a:cubicBezTo>
                <a:cubicBezTo>
                  <a:pt x="10104226" y="2807890"/>
                  <a:pt x="10110806" y="2801311"/>
                  <a:pt x="10123963" y="2788155"/>
                </a:cubicBezTo>
                <a:cubicBezTo>
                  <a:pt x="10123963" y="2788155"/>
                  <a:pt x="10123963" y="2781577"/>
                  <a:pt x="10123963" y="2768420"/>
                </a:cubicBezTo>
                <a:close/>
                <a:moveTo>
                  <a:pt x="10005552" y="2768420"/>
                </a:moveTo>
                <a:lnTo>
                  <a:pt x="10025289" y="2788155"/>
                </a:lnTo>
                <a:cubicBezTo>
                  <a:pt x="10012132" y="2788155"/>
                  <a:pt x="10005552" y="2791445"/>
                  <a:pt x="10005552" y="2798022"/>
                </a:cubicBezTo>
                <a:cubicBezTo>
                  <a:pt x="10005552" y="2804599"/>
                  <a:pt x="10005552" y="2814467"/>
                  <a:pt x="10005552" y="2827624"/>
                </a:cubicBezTo>
                <a:cubicBezTo>
                  <a:pt x="10005552" y="2840781"/>
                  <a:pt x="10015421" y="2847358"/>
                  <a:pt x="10035157" y="2847358"/>
                </a:cubicBezTo>
                <a:cubicBezTo>
                  <a:pt x="10054891" y="2847358"/>
                  <a:pt x="10071336" y="2853937"/>
                  <a:pt x="10084493" y="2867094"/>
                </a:cubicBezTo>
                <a:lnTo>
                  <a:pt x="10123963" y="2867094"/>
                </a:lnTo>
                <a:cubicBezTo>
                  <a:pt x="10123963" y="2853937"/>
                  <a:pt x="10130540" y="2853937"/>
                  <a:pt x="10143697" y="2867094"/>
                </a:cubicBezTo>
                <a:lnTo>
                  <a:pt x="10163433" y="2847358"/>
                </a:lnTo>
                <a:lnTo>
                  <a:pt x="10123963" y="2847358"/>
                </a:lnTo>
                <a:lnTo>
                  <a:pt x="10104226" y="2827624"/>
                </a:lnTo>
                <a:lnTo>
                  <a:pt x="10064760" y="2827624"/>
                </a:lnTo>
                <a:cubicBezTo>
                  <a:pt x="10051603" y="2840781"/>
                  <a:pt x="10048314" y="2837492"/>
                  <a:pt x="10054891" y="2817757"/>
                </a:cubicBezTo>
                <a:cubicBezTo>
                  <a:pt x="10061468" y="2798022"/>
                  <a:pt x="10051603" y="2781577"/>
                  <a:pt x="10025289" y="2768420"/>
                </a:cubicBezTo>
                <a:close/>
                <a:moveTo>
                  <a:pt x="9768737" y="2768420"/>
                </a:moveTo>
                <a:lnTo>
                  <a:pt x="9689797" y="2827624"/>
                </a:lnTo>
                <a:lnTo>
                  <a:pt x="9709530" y="2847358"/>
                </a:lnTo>
                <a:cubicBezTo>
                  <a:pt x="9709530" y="2834201"/>
                  <a:pt x="9709530" y="2827624"/>
                  <a:pt x="9709530" y="2827624"/>
                </a:cubicBezTo>
                <a:lnTo>
                  <a:pt x="9729267" y="2827624"/>
                </a:lnTo>
                <a:cubicBezTo>
                  <a:pt x="9742421" y="2840781"/>
                  <a:pt x="9762157" y="2840781"/>
                  <a:pt x="9788471" y="2827624"/>
                </a:cubicBezTo>
                <a:lnTo>
                  <a:pt x="9808204" y="2807890"/>
                </a:lnTo>
                <a:lnTo>
                  <a:pt x="9788471" y="2807890"/>
                </a:lnTo>
                <a:cubicBezTo>
                  <a:pt x="9762157" y="2821047"/>
                  <a:pt x="9749000" y="2821047"/>
                  <a:pt x="9749000" y="2807890"/>
                </a:cubicBezTo>
                <a:lnTo>
                  <a:pt x="9749000" y="2788155"/>
                </a:lnTo>
                <a:cubicBezTo>
                  <a:pt x="9762157" y="2801311"/>
                  <a:pt x="9768737" y="2801311"/>
                  <a:pt x="9768737" y="2788155"/>
                </a:cubicBezTo>
                <a:close/>
                <a:moveTo>
                  <a:pt x="10228803" y="2763487"/>
                </a:moveTo>
                <a:cubicBezTo>
                  <a:pt x="10221404" y="2763487"/>
                  <a:pt x="10212769" y="2765132"/>
                  <a:pt x="10202900" y="2768420"/>
                </a:cubicBezTo>
                <a:cubicBezTo>
                  <a:pt x="10176590" y="2768420"/>
                  <a:pt x="10170010" y="2774997"/>
                  <a:pt x="10183167" y="2788155"/>
                </a:cubicBezTo>
                <a:cubicBezTo>
                  <a:pt x="10196323" y="2801311"/>
                  <a:pt x="10196323" y="2807890"/>
                  <a:pt x="10183167" y="2807890"/>
                </a:cubicBezTo>
                <a:lnTo>
                  <a:pt x="10163433" y="2807890"/>
                </a:lnTo>
                <a:lnTo>
                  <a:pt x="10183167" y="2827624"/>
                </a:lnTo>
                <a:lnTo>
                  <a:pt x="10202900" y="2847358"/>
                </a:lnTo>
                <a:lnTo>
                  <a:pt x="10222637" y="2807890"/>
                </a:lnTo>
                <a:lnTo>
                  <a:pt x="10242371" y="2827624"/>
                </a:lnTo>
                <a:cubicBezTo>
                  <a:pt x="10242371" y="2827624"/>
                  <a:pt x="10248950" y="2834201"/>
                  <a:pt x="10262107" y="2847358"/>
                </a:cubicBezTo>
                <a:lnTo>
                  <a:pt x="10281841" y="2847358"/>
                </a:lnTo>
                <a:cubicBezTo>
                  <a:pt x="10294998" y="2847358"/>
                  <a:pt x="10301577" y="2840781"/>
                  <a:pt x="10301577" y="2827624"/>
                </a:cubicBezTo>
                <a:cubicBezTo>
                  <a:pt x="10314734" y="2853937"/>
                  <a:pt x="10327888" y="2873674"/>
                  <a:pt x="10341045" y="2886828"/>
                </a:cubicBezTo>
                <a:lnTo>
                  <a:pt x="10360781" y="2906564"/>
                </a:lnTo>
                <a:lnTo>
                  <a:pt x="10380515" y="2886828"/>
                </a:lnTo>
                <a:cubicBezTo>
                  <a:pt x="10380515" y="2886828"/>
                  <a:pt x="10380515" y="2880252"/>
                  <a:pt x="10380515" y="2867094"/>
                </a:cubicBezTo>
                <a:lnTo>
                  <a:pt x="10400251" y="2867094"/>
                </a:lnTo>
                <a:cubicBezTo>
                  <a:pt x="10413408" y="2853937"/>
                  <a:pt x="10426562" y="2850649"/>
                  <a:pt x="10439719" y="2857226"/>
                </a:cubicBezTo>
                <a:cubicBezTo>
                  <a:pt x="10452875" y="2863806"/>
                  <a:pt x="10459456" y="2867094"/>
                  <a:pt x="10459456" y="2867094"/>
                </a:cubicBezTo>
                <a:lnTo>
                  <a:pt x="10459456" y="2847358"/>
                </a:lnTo>
                <a:cubicBezTo>
                  <a:pt x="10433142" y="2834201"/>
                  <a:pt x="10416696" y="2830913"/>
                  <a:pt x="10410117" y="2837492"/>
                </a:cubicBezTo>
                <a:cubicBezTo>
                  <a:pt x="10403540" y="2844069"/>
                  <a:pt x="10400251" y="2840781"/>
                  <a:pt x="10400251" y="2827624"/>
                </a:cubicBezTo>
                <a:lnTo>
                  <a:pt x="10380515" y="2807890"/>
                </a:lnTo>
                <a:cubicBezTo>
                  <a:pt x="10380515" y="2807890"/>
                  <a:pt x="10377226" y="2807890"/>
                  <a:pt x="10370647" y="2807890"/>
                </a:cubicBezTo>
                <a:cubicBezTo>
                  <a:pt x="10364069" y="2807890"/>
                  <a:pt x="10354201" y="2807890"/>
                  <a:pt x="10341045" y="2807890"/>
                </a:cubicBezTo>
                <a:cubicBezTo>
                  <a:pt x="10327888" y="2794734"/>
                  <a:pt x="10314734" y="2801311"/>
                  <a:pt x="10301577" y="2827624"/>
                </a:cubicBezTo>
                <a:cubicBezTo>
                  <a:pt x="10301577" y="2814467"/>
                  <a:pt x="10294998" y="2807890"/>
                  <a:pt x="10281841" y="2807890"/>
                </a:cubicBezTo>
                <a:cubicBezTo>
                  <a:pt x="10268684" y="2821047"/>
                  <a:pt x="10262107" y="2821047"/>
                  <a:pt x="10262107" y="2807890"/>
                </a:cubicBezTo>
                <a:cubicBezTo>
                  <a:pt x="10262107" y="2778288"/>
                  <a:pt x="10251006" y="2763487"/>
                  <a:pt x="10228803" y="2763487"/>
                </a:cubicBezTo>
                <a:close/>
                <a:moveTo>
                  <a:pt x="10133831" y="2748684"/>
                </a:moveTo>
                <a:cubicBezTo>
                  <a:pt x="10127251" y="2748684"/>
                  <a:pt x="10127251" y="2755263"/>
                  <a:pt x="10133831" y="2768420"/>
                </a:cubicBezTo>
                <a:cubicBezTo>
                  <a:pt x="10140408" y="2781577"/>
                  <a:pt x="10146988" y="2784866"/>
                  <a:pt x="10153565" y="2778288"/>
                </a:cubicBezTo>
                <a:cubicBezTo>
                  <a:pt x="10160142" y="2771709"/>
                  <a:pt x="10160142" y="2765132"/>
                  <a:pt x="10153565" y="2758552"/>
                </a:cubicBezTo>
                <a:cubicBezTo>
                  <a:pt x="10146988" y="2751975"/>
                  <a:pt x="10140408" y="2748684"/>
                  <a:pt x="10133831" y="2748684"/>
                </a:cubicBezTo>
                <a:close/>
                <a:moveTo>
                  <a:pt x="9867411" y="2748684"/>
                </a:moveTo>
                <a:cubicBezTo>
                  <a:pt x="9854254" y="2748684"/>
                  <a:pt x="9847674" y="2751975"/>
                  <a:pt x="9847674" y="2758552"/>
                </a:cubicBezTo>
                <a:cubicBezTo>
                  <a:pt x="9847674" y="2765132"/>
                  <a:pt x="9854254" y="2768420"/>
                  <a:pt x="9867411" y="2768420"/>
                </a:cubicBezTo>
                <a:close/>
                <a:moveTo>
                  <a:pt x="9053349" y="2738819"/>
                </a:moveTo>
                <a:cubicBezTo>
                  <a:pt x="9050058" y="2738819"/>
                  <a:pt x="9045126" y="2742108"/>
                  <a:pt x="9038548" y="2748684"/>
                </a:cubicBezTo>
                <a:lnTo>
                  <a:pt x="9038548" y="2768420"/>
                </a:lnTo>
                <a:cubicBezTo>
                  <a:pt x="9051703" y="2768420"/>
                  <a:pt x="9058283" y="2761840"/>
                  <a:pt x="9058283" y="2748684"/>
                </a:cubicBezTo>
                <a:cubicBezTo>
                  <a:pt x="9058283" y="2742108"/>
                  <a:pt x="9056638" y="2738819"/>
                  <a:pt x="9053349" y="2738819"/>
                </a:cubicBezTo>
                <a:close/>
                <a:moveTo>
                  <a:pt x="11288317" y="2728950"/>
                </a:moveTo>
                <a:cubicBezTo>
                  <a:pt x="11288317" y="2728950"/>
                  <a:pt x="11288317" y="2735527"/>
                  <a:pt x="11288317" y="2748684"/>
                </a:cubicBezTo>
                <a:cubicBezTo>
                  <a:pt x="11288317" y="2761840"/>
                  <a:pt x="11294894" y="2761840"/>
                  <a:pt x="11308051" y="2748684"/>
                </a:cubicBezTo>
                <a:cubicBezTo>
                  <a:pt x="11308051" y="2735527"/>
                  <a:pt x="11308051" y="2728950"/>
                  <a:pt x="11308051" y="2728950"/>
                </a:cubicBezTo>
                <a:cubicBezTo>
                  <a:pt x="11294894" y="2728950"/>
                  <a:pt x="11288317" y="2728950"/>
                  <a:pt x="11288317" y="2728950"/>
                </a:cubicBezTo>
                <a:close/>
                <a:moveTo>
                  <a:pt x="6157263" y="2728950"/>
                </a:moveTo>
                <a:lnTo>
                  <a:pt x="6177001" y="2748684"/>
                </a:lnTo>
                <a:lnTo>
                  <a:pt x="6196734" y="2748684"/>
                </a:lnTo>
                <a:cubicBezTo>
                  <a:pt x="6183577" y="2735527"/>
                  <a:pt x="6170420" y="2728950"/>
                  <a:pt x="6157263" y="2728950"/>
                </a:cubicBezTo>
                <a:close/>
                <a:moveTo>
                  <a:pt x="4519276" y="2728950"/>
                </a:moveTo>
                <a:cubicBezTo>
                  <a:pt x="4519276" y="2728950"/>
                  <a:pt x="4519276" y="2735527"/>
                  <a:pt x="4519276" y="2748684"/>
                </a:cubicBezTo>
                <a:cubicBezTo>
                  <a:pt x="4532433" y="2748684"/>
                  <a:pt x="4539009" y="2745395"/>
                  <a:pt x="4539009" y="2738819"/>
                </a:cubicBezTo>
                <a:cubicBezTo>
                  <a:pt x="4539009" y="2732238"/>
                  <a:pt x="4539009" y="2728950"/>
                  <a:pt x="4539009" y="2728950"/>
                </a:cubicBezTo>
                <a:cubicBezTo>
                  <a:pt x="4539009" y="2728950"/>
                  <a:pt x="4532433" y="2728950"/>
                  <a:pt x="4519276" y="2728950"/>
                </a:cubicBezTo>
                <a:close/>
                <a:moveTo>
                  <a:pt x="3137836" y="2728950"/>
                </a:moveTo>
                <a:lnTo>
                  <a:pt x="3157573" y="2728950"/>
                </a:lnTo>
                <a:lnTo>
                  <a:pt x="3177307" y="2728950"/>
                </a:lnTo>
                <a:cubicBezTo>
                  <a:pt x="3190463" y="2728950"/>
                  <a:pt x="3190463" y="2732238"/>
                  <a:pt x="3177307" y="2738819"/>
                </a:cubicBezTo>
                <a:cubicBezTo>
                  <a:pt x="3164150" y="2745395"/>
                  <a:pt x="3164150" y="2755263"/>
                  <a:pt x="3177307" y="2768420"/>
                </a:cubicBezTo>
                <a:cubicBezTo>
                  <a:pt x="3177307" y="2768420"/>
                  <a:pt x="3174018" y="2768420"/>
                  <a:pt x="3167439" y="2768420"/>
                </a:cubicBezTo>
                <a:cubicBezTo>
                  <a:pt x="3160861" y="2768420"/>
                  <a:pt x="3150993" y="2761840"/>
                  <a:pt x="3137836" y="2748684"/>
                </a:cubicBezTo>
                <a:close/>
                <a:moveTo>
                  <a:pt x="11071233" y="2709216"/>
                </a:moveTo>
                <a:cubicBezTo>
                  <a:pt x="11084392" y="2709216"/>
                  <a:pt x="11090969" y="2709216"/>
                  <a:pt x="11090969" y="2709216"/>
                </a:cubicBezTo>
                <a:cubicBezTo>
                  <a:pt x="11090969" y="2709216"/>
                  <a:pt x="11090969" y="2715793"/>
                  <a:pt x="11090969" y="2728950"/>
                </a:cubicBezTo>
                <a:lnTo>
                  <a:pt x="11051499" y="2728950"/>
                </a:lnTo>
                <a:cubicBezTo>
                  <a:pt x="11051499" y="2715793"/>
                  <a:pt x="11058076" y="2709216"/>
                  <a:pt x="11071233" y="2709216"/>
                </a:cubicBezTo>
                <a:close/>
                <a:moveTo>
                  <a:pt x="9512182" y="2709216"/>
                </a:moveTo>
                <a:cubicBezTo>
                  <a:pt x="9499028" y="2709216"/>
                  <a:pt x="9499028" y="2715793"/>
                  <a:pt x="9512182" y="2728950"/>
                </a:cubicBezTo>
                <a:lnTo>
                  <a:pt x="9531919" y="2728950"/>
                </a:lnTo>
                <a:cubicBezTo>
                  <a:pt x="9531919" y="2715793"/>
                  <a:pt x="9525339" y="2709216"/>
                  <a:pt x="9512182" y="2709216"/>
                </a:cubicBezTo>
                <a:close/>
                <a:moveTo>
                  <a:pt x="4415667" y="2699348"/>
                </a:moveTo>
                <a:cubicBezTo>
                  <a:pt x="4412378" y="2699348"/>
                  <a:pt x="4407444" y="2702637"/>
                  <a:pt x="4400865" y="2709216"/>
                </a:cubicBezTo>
                <a:cubicBezTo>
                  <a:pt x="4374555" y="2722373"/>
                  <a:pt x="4381130" y="2728950"/>
                  <a:pt x="4420601" y="2728950"/>
                </a:cubicBezTo>
                <a:lnTo>
                  <a:pt x="4420601" y="2709216"/>
                </a:lnTo>
                <a:cubicBezTo>
                  <a:pt x="4420601" y="2702637"/>
                  <a:pt x="4418958" y="2699348"/>
                  <a:pt x="4415667" y="2699348"/>
                </a:cubicBezTo>
                <a:close/>
                <a:moveTo>
                  <a:pt x="11051499" y="2689480"/>
                </a:moveTo>
                <a:lnTo>
                  <a:pt x="11051499" y="2709216"/>
                </a:lnTo>
                <a:cubicBezTo>
                  <a:pt x="11038342" y="2709216"/>
                  <a:pt x="11031765" y="2709216"/>
                  <a:pt x="11031765" y="2709216"/>
                </a:cubicBezTo>
                <a:cubicBezTo>
                  <a:pt x="11031765" y="2709216"/>
                  <a:pt x="11031765" y="2715793"/>
                  <a:pt x="11031765" y="2728950"/>
                </a:cubicBezTo>
                <a:lnTo>
                  <a:pt x="11012029" y="2728950"/>
                </a:lnTo>
                <a:cubicBezTo>
                  <a:pt x="10998872" y="2728950"/>
                  <a:pt x="10992295" y="2728950"/>
                  <a:pt x="10992295" y="2728950"/>
                </a:cubicBezTo>
                <a:cubicBezTo>
                  <a:pt x="10992295" y="2728950"/>
                  <a:pt x="10992295" y="2735527"/>
                  <a:pt x="10992295" y="2748684"/>
                </a:cubicBezTo>
                <a:cubicBezTo>
                  <a:pt x="10992295" y="2748684"/>
                  <a:pt x="10998872" y="2748684"/>
                  <a:pt x="11012029" y="2748684"/>
                </a:cubicBezTo>
                <a:lnTo>
                  <a:pt x="11012029" y="2788155"/>
                </a:lnTo>
                <a:cubicBezTo>
                  <a:pt x="10998872" y="2788155"/>
                  <a:pt x="10992295" y="2788155"/>
                  <a:pt x="10992295" y="2788155"/>
                </a:cubicBezTo>
                <a:cubicBezTo>
                  <a:pt x="10979139" y="2801311"/>
                  <a:pt x="10972560" y="2801311"/>
                  <a:pt x="10972560" y="2788155"/>
                </a:cubicBezTo>
                <a:cubicBezTo>
                  <a:pt x="10972560" y="2774997"/>
                  <a:pt x="10965982" y="2768420"/>
                  <a:pt x="10952825" y="2768420"/>
                </a:cubicBezTo>
                <a:cubicBezTo>
                  <a:pt x="10939668" y="2768420"/>
                  <a:pt x="10926512" y="2761840"/>
                  <a:pt x="10913355" y="2748684"/>
                </a:cubicBezTo>
                <a:cubicBezTo>
                  <a:pt x="10913355" y="2748684"/>
                  <a:pt x="10906778" y="2748684"/>
                  <a:pt x="10893621" y="2748684"/>
                </a:cubicBezTo>
                <a:cubicBezTo>
                  <a:pt x="10880466" y="2761840"/>
                  <a:pt x="10887042" y="2771709"/>
                  <a:pt x="10913355" y="2778288"/>
                </a:cubicBezTo>
                <a:cubicBezTo>
                  <a:pt x="10939668" y="2784866"/>
                  <a:pt x="10952825" y="2794734"/>
                  <a:pt x="10952825" y="2807890"/>
                </a:cubicBezTo>
                <a:cubicBezTo>
                  <a:pt x="10965982" y="2807890"/>
                  <a:pt x="10972560" y="2807890"/>
                  <a:pt x="10972560" y="2807890"/>
                </a:cubicBezTo>
                <a:cubicBezTo>
                  <a:pt x="10998872" y="2807890"/>
                  <a:pt x="11018609" y="2811179"/>
                  <a:pt x="11031765" y="2817757"/>
                </a:cubicBezTo>
                <a:cubicBezTo>
                  <a:pt x="11044922" y="2824335"/>
                  <a:pt x="11051499" y="2834201"/>
                  <a:pt x="11051499" y="2847358"/>
                </a:cubicBezTo>
                <a:cubicBezTo>
                  <a:pt x="11051499" y="2847358"/>
                  <a:pt x="11054788" y="2850649"/>
                  <a:pt x="11061367" y="2857226"/>
                </a:cubicBezTo>
                <a:cubicBezTo>
                  <a:pt x="11067944" y="2863806"/>
                  <a:pt x="11071233" y="2867094"/>
                  <a:pt x="11071233" y="2867094"/>
                </a:cubicBezTo>
                <a:lnTo>
                  <a:pt x="11090969" y="2886828"/>
                </a:lnTo>
                <a:cubicBezTo>
                  <a:pt x="11104126" y="2899987"/>
                  <a:pt x="11117283" y="2913141"/>
                  <a:pt x="11130439" y="2926299"/>
                </a:cubicBezTo>
                <a:cubicBezTo>
                  <a:pt x="11143596" y="2926299"/>
                  <a:pt x="11153462" y="2932878"/>
                  <a:pt x="11160041" y="2946034"/>
                </a:cubicBezTo>
                <a:cubicBezTo>
                  <a:pt x="11166618" y="2959191"/>
                  <a:pt x="11176487" y="2962480"/>
                  <a:pt x="11189643" y="2955900"/>
                </a:cubicBezTo>
                <a:cubicBezTo>
                  <a:pt x="11202800" y="2949323"/>
                  <a:pt x="11215957" y="2952611"/>
                  <a:pt x="11229113" y="2965768"/>
                </a:cubicBezTo>
                <a:cubicBezTo>
                  <a:pt x="11229113" y="2978925"/>
                  <a:pt x="11235691" y="2978925"/>
                  <a:pt x="11248847" y="2965768"/>
                </a:cubicBezTo>
                <a:lnTo>
                  <a:pt x="11189643" y="2946034"/>
                </a:lnTo>
                <a:cubicBezTo>
                  <a:pt x="11189643" y="2946034"/>
                  <a:pt x="11183066" y="2939455"/>
                  <a:pt x="11169910" y="2926299"/>
                </a:cubicBezTo>
                <a:cubicBezTo>
                  <a:pt x="11156750" y="2913141"/>
                  <a:pt x="11150173" y="2903276"/>
                  <a:pt x="11150173" y="2896696"/>
                </a:cubicBezTo>
                <a:cubicBezTo>
                  <a:pt x="11150173" y="2890119"/>
                  <a:pt x="11153462" y="2890119"/>
                  <a:pt x="11160041" y="2896696"/>
                </a:cubicBezTo>
                <a:cubicBezTo>
                  <a:pt x="11166618" y="2903276"/>
                  <a:pt x="11183066" y="2906564"/>
                  <a:pt x="11209377" y="2906564"/>
                </a:cubicBezTo>
                <a:cubicBezTo>
                  <a:pt x="11235691" y="2906564"/>
                  <a:pt x="11255427" y="2913141"/>
                  <a:pt x="11268584" y="2926299"/>
                </a:cubicBezTo>
                <a:lnTo>
                  <a:pt x="11268584" y="2906564"/>
                </a:lnTo>
                <a:cubicBezTo>
                  <a:pt x="11268584" y="2880252"/>
                  <a:pt x="11255427" y="2873674"/>
                  <a:pt x="11229113" y="2886828"/>
                </a:cubicBezTo>
                <a:cubicBezTo>
                  <a:pt x="11215957" y="2886828"/>
                  <a:pt x="11209377" y="2880252"/>
                  <a:pt x="11209377" y="2867094"/>
                </a:cubicBezTo>
                <a:cubicBezTo>
                  <a:pt x="11209377" y="2853937"/>
                  <a:pt x="11209377" y="2844069"/>
                  <a:pt x="11209377" y="2837492"/>
                </a:cubicBezTo>
                <a:cubicBezTo>
                  <a:pt x="11209377" y="2830913"/>
                  <a:pt x="11202800" y="2827624"/>
                  <a:pt x="11189643" y="2827624"/>
                </a:cubicBezTo>
                <a:cubicBezTo>
                  <a:pt x="11189643" y="2814467"/>
                  <a:pt x="11189643" y="2801311"/>
                  <a:pt x="11189643" y="2788155"/>
                </a:cubicBezTo>
                <a:cubicBezTo>
                  <a:pt x="11202800" y="2788155"/>
                  <a:pt x="11212668" y="2784866"/>
                  <a:pt x="11219245" y="2778288"/>
                </a:cubicBezTo>
                <a:cubicBezTo>
                  <a:pt x="11225823" y="2771709"/>
                  <a:pt x="11222534" y="2761840"/>
                  <a:pt x="11209377" y="2748684"/>
                </a:cubicBezTo>
                <a:cubicBezTo>
                  <a:pt x="11196220" y="2735527"/>
                  <a:pt x="11183066" y="2728950"/>
                  <a:pt x="11169910" y="2728950"/>
                </a:cubicBezTo>
                <a:lnTo>
                  <a:pt x="11150173" y="2728950"/>
                </a:lnTo>
                <a:lnTo>
                  <a:pt x="11130439" y="2728950"/>
                </a:lnTo>
                <a:lnTo>
                  <a:pt x="11110704" y="2728950"/>
                </a:lnTo>
                <a:cubicBezTo>
                  <a:pt x="11123861" y="2715793"/>
                  <a:pt x="11127148" y="2709216"/>
                  <a:pt x="11120571" y="2709216"/>
                </a:cubicBezTo>
                <a:cubicBezTo>
                  <a:pt x="11113994" y="2709216"/>
                  <a:pt x="11104126" y="2702637"/>
                  <a:pt x="11090969" y="2689480"/>
                </a:cubicBezTo>
                <a:close/>
                <a:moveTo>
                  <a:pt x="10933091" y="2689480"/>
                </a:moveTo>
                <a:cubicBezTo>
                  <a:pt x="10919935" y="2689480"/>
                  <a:pt x="10913355" y="2692772"/>
                  <a:pt x="10913355" y="2699348"/>
                </a:cubicBezTo>
                <a:cubicBezTo>
                  <a:pt x="10913355" y="2705925"/>
                  <a:pt x="10919935" y="2712505"/>
                  <a:pt x="10933091" y="2719082"/>
                </a:cubicBezTo>
                <a:cubicBezTo>
                  <a:pt x="10946248" y="2725661"/>
                  <a:pt x="10959403" y="2722373"/>
                  <a:pt x="10972560" y="2709216"/>
                </a:cubicBezTo>
                <a:cubicBezTo>
                  <a:pt x="10959403" y="2696061"/>
                  <a:pt x="10946248" y="2689480"/>
                  <a:pt x="10933091" y="2689480"/>
                </a:cubicBezTo>
                <a:close/>
                <a:moveTo>
                  <a:pt x="10025289" y="2689480"/>
                </a:moveTo>
                <a:lnTo>
                  <a:pt x="10005552" y="2709216"/>
                </a:lnTo>
                <a:cubicBezTo>
                  <a:pt x="10005552" y="2722373"/>
                  <a:pt x="10012132" y="2722373"/>
                  <a:pt x="10025289" y="2709216"/>
                </a:cubicBezTo>
                <a:lnTo>
                  <a:pt x="10045022" y="2728950"/>
                </a:lnTo>
                <a:lnTo>
                  <a:pt x="10064760" y="2768420"/>
                </a:lnTo>
                <a:lnTo>
                  <a:pt x="10064760" y="2748684"/>
                </a:lnTo>
                <a:lnTo>
                  <a:pt x="10064760" y="2728950"/>
                </a:lnTo>
                <a:close/>
                <a:moveTo>
                  <a:pt x="9531919" y="2689480"/>
                </a:moveTo>
                <a:lnTo>
                  <a:pt x="9571387" y="2709216"/>
                </a:lnTo>
                <a:cubicBezTo>
                  <a:pt x="9571387" y="2709216"/>
                  <a:pt x="9571387" y="2705925"/>
                  <a:pt x="9571387" y="2699348"/>
                </a:cubicBezTo>
                <a:cubicBezTo>
                  <a:pt x="9571387" y="2692772"/>
                  <a:pt x="9564809" y="2689480"/>
                  <a:pt x="9551652" y="2689480"/>
                </a:cubicBezTo>
                <a:close/>
                <a:moveTo>
                  <a:pt x="5091586" y="2689480"/>
                </a:moveTo>
                <a:lnTo>
                  <a:pt x="5071849" y="2709216"/>
                </a:lnTo>
                <a:cubicBezTo>
                  <a:pt x="5085006" y="2722373"/>
                  <a:pt x="5094875" y="2725661"/>
                  <a:pt x="5101451" y="2719082"/>
                </a:cubicBezTo>
                <a:cubicBezTo>
                  <a:pt x="5108032" y="2712505"/>
                  <a:pt x="5104740" y="2702637"/>
                  <a:pt x="5091586" y="2689480"/>
                </a:cubicBezTo>
                <a:close/>
                <a:moveTo>
                  <a:pt x="10345980" y="2679614"/>
                </a:moveTo>
                <a:cubicBezTo>
                  <a:pt x="10342690" y="2679614"/>
                  <a:pt x="10341045" y="2682903"/>
                  <a:pt x="10341045" y="2689480"/>
                </a:cubicBezTo>
                <a:cubicBezTo>
                  <a:pt x="10327888" y="2689480"/>
                  <a:pt x="10321312" y="2689480"/>
                  <a:pt x="10321312" y="2689480"/>
                </a:cubicBezTo>
                <a:lnTo>
                  <a:pt x="10321312" y="2709216"/>
                </a:lnTo>
                <a:lnTo>
                  <a:pt x="10360781" y="2728950"/>
                </a:lnTo>
                <a:cubicBezTo>
                  <a:pt x="10360781" y="2742108"/>
                  <a:pt x="10367358" y="2742108"/>
                  <a:pt x="10380515" y="2728950"/>
                </a:cubicBezTo>
                <a:lnTo>
                  <a:pt x="10360781" y="2689480"/>
                </a:lnTo>
                <a:cubicBezTo>
                  <a:pt x="10354201" y="2682903"/>
                  <a:pt x="10349269" y="2679614"/>
                  <a:pt x="10345980" y="2679614"/>
                </a:cubicBezTo>
                <a:close/>
                <a:moveTo>
                  <a:pt x="11347521" y="2669746"/>
                </a:moveTo>
                <a:lnTo>
                  <a:pt x="11347521" y="2689480"/>
                </a:lnTo>
                <a:lnTo>
                  <a:pt x="11367258" y="2709216"/>
                </a:lnTo>
                <a:cubicBezTo>
                  <a:pt x="11367258" y="2696061"/>
                  <a:pt x="11360678" y="2682903"/>
                  <a:pt x="11347521" y="2669746"/>
                </a:cubicBezTo>
                <a:close/>
                <a:moveTo>
                  <a:pt x="11229113" y="2669746"/>
                </a:moveTo>
                <a:cubicBezTo>
                  <a:pt x="11242270" y="2682903"/>
                  <a:pt x="11255427" y="2689480"/>
                  <a:pt x="11268584" y="2689480"/>
                </a:cubicBezTo>
                <a:cubicBezTo>
                  <a:pt x="11268584" y="2689480"/>
                  <a:pt x="11262004" y="2682903"/>
                  <a:pt x="11248847" y="2669746"/>
                </a:cubicBezTo>
                <a:close/>
                <a:moveTo>
                  <a:pt x="10242371" y="2669746"/>
                </a:moveTo>
                <a:lnTo>
                  <a:pt x="10242371" y="2689480"/>
                </a:lnTo>
                <a:lnTo>
                  <a:pt x="10262107" y="2689480"/>
                </a:lnTo>
                <a:cubicBezTo>
                  <a:pt x="10262107" y="2676323"/>
                  <a:pt x="10255527" y="2669746"/>
                  <a:pt x="10242371" y="2669746"/>
                </a:cubicBezTo>
                <a:close/>
                <a:moveTo>
                  <a:pt x="9788471" y="2669746"/>
                </a:moveTo>
                <a:cubicBezTo>
                  <a:pt x="9801627" y="2669746"/>
                  <a:pt x="9808204" y="2676323"/>
                  <a:pt x="9808204" y="2689480"/>
                </a:cubicBezTo>
                <a:lnTo>
                  <a:pt x="9788471" y="2689480"/>
                </a:lnTo>
                <a:cubicBezTo>
                  <a:pt x="9788471" y="2676323"/>
                  <a:pt x="9788471" y="2669746"/>
                  <a:pt x="9788471" y="2669746"/>
                </a:cubicBezTo>
                <a:close/>
                <a:moveTo>
                  <a:pt x="9610856" y="2669746"/>
                </a:moveTo>
                <a:lnTo>
                  <a:pt x="9610856" y="2689480"/>
                </a:lnTo>
                <a:cubicBezTo>
                  <a:pt x="9610856" y="2689480"/>
                  <a:pt x="9610856" y="2696061"/>
                  <a:pt x="9610856" y="2709216"/>
                </a:cubicBezTo>
                <a:lnTo>
                  <a:pt x="9630593" y="2709216"/>
                </a:lnTo>
                <a:lnTo>
                  <a:pt x="9670063" y="2709216"/>
                </a:lnTo>
                <a:lnTo>
                  <a:pt x="9630593" y="2689480"/>
                </a:lnTo>
                <a:cubicBezTo>
                  <a:pt x="9617436" y="2676323"/>
                  <a:pt x="9610856" y="2669746"/>
                  <a:pt x="9610856" y="2669746"/>
                </a:cubicBezTo>
                <a:close/>
                <a:moveTo>
                  <a:pt x="11031765" y="2650011"/>
                </a:moveTo>
                <a:cubicBezTo>
                  <a:pt x="11031765" y="2663166"/>
                  <a:pt x="11031765" y="2669746"/>
                  <a:pt x="11031765" y="2669746"/>
                </a:cubicBezTo>
                <a:lnTo>
                  <a:pt x="11031765" y="2689480"/>
                </a:lnTo>
                <a:cubicBezTo>
                  <a:pt x="11044922" y="2689480"/>
                  <a:pt x="11051499" y="2682903"/>
                  <a:pt x="11051499" y="2669746"/>
                </a:cubicBezTo>
                <a:cubicBezTo>
                  <a:pt x="11051499" y="2656589"/>
                  <a:pt x="11044922" y="2650011"/>
                  <a:pt x="11031765" y="2650011"/>
                </a:cubicBezTo>
                <a:close/>
                <a:moveTo>
                  <a:pt x="11012029" y="2650011"/>
                </a:moveTo>
                <a:cubicBezTo>
                  <a:pt x="10998872" y="2650011"/>
                  <a:pt x="10985717" y="2656589"/>
                  <a:pt x="10972560" y="2669746"/>
                </a:cubicBezTo>
                <a:cubicBezTo>
                  <a:pt x="10972560" y="2682903"/>
                  <a:pt x="10979139" y="2689480"/>
                  <a:pt x="10992295" y="2689480"/>
                </a:cubicBezTo>
                <a:cubicBezTo>
                  <a:pt x="10992295" y="2689480"/>
                  <a:pt x="10998872" y="2682903"/>
                  <a:pt x="11012029" y="2669746"/>
                </a:cubicBezTo>
                <a:close/>
                <a:moveTo>
                  <a:pt x="10025289" y="2650011"/>
                </a:moveTo>
                <a:cubicBezTo>
                  <a:pt x="10025289" y="2663166"/>
                  <a:pt x="10025289" y="2669746"/>
                  <a:pt x="10025289" y="2669746"/>
                </a:cubicBezTo>
                <a:cubicBezTo>
                  <a:pt x="10038446" y="2669746"/>
                  <a:pt x="10045022" y="2666455"/>
                  <a:pt x="10045022" y="2659878"/>
                </a:cubicBezTo>
                <a:cubicBezTo>
                  <a:pt x="10045022" y="2653301"/>
                  <a:pt x="10045022" y="2650011"/>
                  <a:pt x="10045022" y="2650011"/>
                </a:cubicBezTo>
                <a:cubicBezTo>
                  <a:pt x="10045022" y="2650011"/>
                  <a:pt x="10038446" y="2650011"/>
                  <a:pt x="10025289" y="2650011"/>
                </a:cubicBezTo>
                <a:close/>
                <a:moveTo>
                  <a:pt x="9255630" y="2650011"/>
                </a:moveTo>
                <a:cubicBezTo>
                  <a:pt x="9268787" y="2663166"/>
                  <a:pt x="9275367" y="2669746"/>
                  <a:pt x="9275367" y="2669746"/>
                </a:cubicBezTo>
                <a:lnTo>
                  <a:pt x="9275367" y="2650011"/>
                </a:lnTo>
                <a:cubicBezTo>
                  <a:pt x="9262210" y="2650011"/>
                  <a:pt x="9255630" y="2650011"/>
                  <a:pt x="9255630" y="2650011"/>
                </a:cubicBezTo>
                <a:close/>
                <a:moveTo>
                  <a:pt x="8209683" y="2650011"/>
                </a:moveTo>
                <a:lnTo>
                  <a:pt x="8209683" y="2669746"/>
                </a:lnTo>
                <a:lnTo>
                  <a:pt x="8229420" y="2650011"/>
                </a:lnTo>
                <a:cubicBezTo>
                  <a:pt x="8229420" y="2650011"/>
                  <a:pt x="8222840" y="2650011"/>
                  <a:pt x="8209683" y="2650011"/>
                </a:cubicBezTo>
                <a:close/>
                <a:moveTo>
                  <a:pt x="4953442" y="2650011"/>
                </a:moveTo>
                <a:lnTo>
                  <a:pt x="4953442" y="2669746"/>
                </a:lnTo>
                <a:lnTo>
                  <a:pt x="4992911" y="2669746"/>
                </a:lnTo>
                <a:cubicBezTo>
                  <a:pt x="4992911" y="2669746"/>
                  <a:pt x="4989621" y="2666455"/>
                  <a:pt x="4983044" y="2659878"/>
                </a:cubicBezTo>
                <a:cubicBezTo>
                  <a:pt x="4976464" y="2653301"/>
                  <a:pt x="4966599" y="2650011"/>
                  <a:pt x="4953442" y="2650011"/>
                </a:cubicBezTo>
                <a:close/>
                <a:moveTo>
                  <a:pt x="3729884" y="2650011"/>
                </a:moveTo>
                <a:cubicBezTo>
                  <a:pt x="3716725" y="2650011"/>
                  <a:pt x="3710147" y="2656589"/>
                  <a:pt x="3710147" y="2669746"/>
                </a:cubicBezTo>
                <a:cubicBezTo>
                  <a:pt x="3696991" y="2682903"/>
                  <a:pt x="3703570" y="2689480"/>
                  <a:pt x="3729884" y="2689480"/>
                </a:cubicBezTo>
                <a:lnTo>
                  <a:pt x="3749618" y="2669746"/>
                </a:lnTo>
                <a:cubicBezTo>
                  <a:pt x="3749618" y="2656589"/>
                  <a:pt x="3743037" y="2650011"/>
                  <a:pt x="3729884" y="2650011"/>
                </a:cubicBezTo>
                <a:close/>
                <a:moveTo>
                  <a:pt x="10064760" y="2630276"/>
                </a:moveTo>
                <a:lnTo>
                  <a:pt x="10064760" y="2650011"/>
                </a:lnTo>
                <a:cubicBezTo>
                  <a:pt x="10064760" y="2676323"/>
                  <a:pt x="10064760" y="2689480"/>
                  <a:pt x="10064760" y="2689480"/>
                </a:cubicBezTo>
                <a:cubicBezTo>
                  <a:pt x="10064760" y="2689480"/>
                  <a:pt x="10077917" y="2682903"/>
                  <a:pt x="10104226" y="2669746"/>
                </a:cubicBezTo>
                <a:cubicBezTo>
                  <a:pt x="10117383" y="2669746"/>
                  <a:pt x="10123963" y="2663166"/>
                  <a:pt x="10123963" y="2650011"/>
                </a:cubicBezTo>
                <a:cubicBezTo>
                  <a:pt x="10123963" y="2636853"/>
                  <a:pt x="10117383" y="2633564"/>
                  <a:pt x="10104226" y="2640144"/>
                </a:cubicBezTo>
                <a:cubicBezTo>
                  <a:pt x="10091070" y="2646722"/>
                  <a:pt x="10077917" y="2643433"/>
                  <a:pt x="10064760" y="2630276"/>
                </a:cubicBezTo>
                <a:close/>
                <a:moveTo>
                  <a:pt x="9551652" y="2630276"/>
                </a:moveTo>
                <a:lnTo>
                  <a:pt x="9551652" y="2650011"/>
                </a:lnTo>
                <a:lnTo>
                  <a:pt x="9591122" y="2650011"/>
                </a:lnTo>
                <a:cubicBezTo>
                  <a:pt x="9591122" y="2636853"/>
                  <a:pt x="9587834" y="2630276"/>
                  <a:pt x="9581254" y="2630276"/>
                </a:cubicBezTo>
                <a:cubicBezTo>
                  <a:pt x="9574677" y="2630276"/>
                  <a:pt x="9564809" y="2630276"/>
                  <a:pt x="9551652" y="2630276"/>
                </a:cubicBezTo>
                <a:close/>
                <a:moveTo>
                  <a:pt x="9393774" y="2630276"/>
                </a:moveTo>
                <a:cubicBezTo>
                  <a:pt x="9393774" y="2643433"/>
                  <a:pt x="9397063" y="2653301"/>
                  <a:pt x="9403643" y="2659878"/>
                </a:cubicBezTo>
                <a:cubicBezTo>
                  <a:pt x="9410220" y="2666455"/>
                  <a:pt x="9406931" y="2669746"/>
                  <a:pt x="9393774" y="2669746"/>
                </a:cubicBezTo>
                <a:lnTo>
                  <a:pt x="9334571" y="2689480"/>
                </a:lnTo>
                <a:cubicBezTo>
                  <a:pt x="9334571" y="2702637"/>
                  <a:pt x="9337859" y="2705925"/>
                  <a:pt x="9344436" y="2699348"/>
                </a:cubicBezTo>
                <a:cubicBezTo>
                  <a:pt x="9351016" y="2692772"/>
                  <a:pt x="9374038" y="2702637"/>
                  <a:pt x="9413508" y="2728950"/>
                </a:cubicBezTo>
                <a:cubicBezTo>
                  <a:pt x="9452978" y="2742108"/>
                  <a:pt x="9472712" y="2742108"/>
                  <a:pt x="9472712" y="2728950"/>
                </a:cubicBezTo>
                <a:cubicBezTo>
                  <a:pt x="9472712" y="2715793"/>
                  <a:pt x="9466135" y="2709216"/>
                  <a:pt x="9452978" y="2709216"/>
                </a:cubicBezTo>
                <a:lnTo>
                  <a:pt x="9433245" y="2689480"/>
                </a:lnTo>
                <a:cubicBezTo>
                  <a:pt x="9433245" y="2676323"/>
                  <a:pt x="9433245" y="2669746"/>
                  <a:pt x="9433245" y="2669746"/>
                </a:cubicBezTo>
                <a:lnTo>
                  <a:pt x="9512182" y="2669746"/>
                </a:lnTo>
                <a:cubicBezTo>
                  <a:pt x="9512182" y="2630276"/>
                  <a:pt x="9492448" y="2623699"/>
                  <a:pt x="9452978" y="2650011"/>
                </a:cubicBezTo>
                <a:cubicBezTo>
                  <a:pt x="9452978" y="2636853"/>
                  <a:pt x="9439822" y="2630276"/>
                  <a:pt x="9413508" y="2630276"/>
                </a:cubicBezTo>
                <a:close/>
                <a:moveTo>
                  <a:pt x="8426768" y="2630276"/>
                </a:moveTo>
                <a:lnTo>
                  <a:pt x="8407035" y="2650011"/>
                </a:lnTo>
                <a:lnTo>
                  <a:pt x="8426768" y="2650011"/>
                </a:lnTo>
                <a:cubicBezTo>
                  <a:pt x="8426768" y="2636853"/>
                  <a:pt x="8426768" y="2630276"/>
                  <a:pt x="8426768" y="2630276"/>
                </a:cubicBezTo>
                <a:close/>
                <a:moveTo>
                  <a:pt x="8130746" y="2630276"/>
                </a:moveTo>
                <a:lnTo>
                  <a:pt x="8130746" y="2650011"/>
                </a:lnTo>
                <a:lnTo>
                  <a:pt x="8150479" y="2650011"/>
                </a:lnTo>
                <a:cubicBezTo>
                  <a:pt x="8150479" y="2636853"/>
                  <a:pt x="8143903" y="2630276"/>
                  <a:pt x="8130746" y="2630276"/>
                </a:cubicBezTo>
                <a:close/>
                <a:moveTo>
                  <a:pt x="10755477" y="2610542"/>
                </a:moveTo>
                <a:cubicBezTo>
                  <a:pt x="10755477" y="2610542"/>
                  <a:pt x="10755477" y="2617119"/>
                  <a:pt x="10755477" y="2630276"/>
                </a:cubicBezTo>
                <a:lnTo>
                  <a:pt x="10755477" y="2650011"/>
                </a:lnTo>
                <a:lnTo>
                  <a:pt x="10735743" y="2689480"/>
                </a:lnTo>
                <a:lnTo>
                  <a:pt x="10775211" y="2709216"/>
                </a:lnTo>
                <a:lnTo>
                  <a:pt x="10794947" y="2709216"/>
                </a:lnTo>
                <a:cubicBezTo>
                  <a:pt x="10808104" y="2696061"/>
                  <a:pt x="10817972" y="2689480"/>
                  <a:pt x="10824549" y="2689480"/>
                </a:cubicBezTo>
                <a:cubicBezTo>
                  <a:pt x="10831127" y="2689480"/>
                  <a:pt x="10834417" y="2682903"/>
                  <a:pt x="10834417" y="2669746"/>
                </a:cubicBezTo>
                <a:cubicBezTo>
                  <a:pt x="10834417" y="2656589"/>
                  <a:pt x="10821261" y="2650011"/>
                  <a:pt x="10794947" y="2650011"/>
                </a:cubicBezTo>
                <a:cubicBezTo>
                  <a:pt x="10794947" y="2650011"/>
                  <a:pt x="10788368" y="2650011"/>
                  <a:pt x="10775211" y="2650011"/>
                </a:cubicBezTo>
                <a:cubicBezTo>
                  <a:pt x="10762054" y="2650011"/>
                  <a:pt x="10755477" y="2650011"/>
                  <a:pt x="10755477" y="2650011"/>
                </a:cubicBezTo>
                <a:cubicBezTo>
                  <a:pt x="10755477" y="2650011"/>
                  <a:pt x="10762054" y="2643433"/>
                  <a:pt x="10775211" y="2630276"/>
                </a:cubicBezTo>
                <a:close/>
                <a:moveTo>
                  <a:pt x="5841508" y="2610542"/>
                </a:moveTo>
                <a:cubicBezTo>
                  <a:pt x="5841508" y="2610542"/>
                  <a:pt x="5844797" y="2613831"/>
                  <a:pt x="5851377" y="2620408"/>
                </a:cubicBezTo>
                <a:cubicBezTo>
                  <a:pt x="5857954" y="2626987"/>
                  <a:pt x="5861245" y="2630276"/>
                  <a:pt x="5861245" y="2630276"/>
                </a:cubicBezTo>
                <a:cubicBezTo>
                  <a:pt x="5861245" y="2630276"/>
                  <a:pt x="5867821" y="2630276"/>
                  <a:pt x="5880979" y="2630276"/>
                </a:cubicBezTo>
                <a:cubicBezTo>
                  <a:pt x="5880979" y="2617119"/>
                  <a:pt x="5874397" y="2610542"/>
                  <a:pt x="5861245" y="2610542"/>
                </a:cubicBezTo>
                <a:close/>
                <a:moveTo>
                  <a:pt x="9285232" y="2590806"/>
                </a:moveTo>
                <a:cubicBezTo>
                  <a:pt x="9265498" y="2590806"/>
                  <a:pt x="9258919" y="2597386"/>
                  <a:pt x="9265498" y="2610542"/>
                </a:cubicBezTo>
                <a:cubicBezTo>
                  <a:pt x="9272079" y="2623699"/>
                  <a:pt x="9281944" y="2630276"/>
                  <a:pt x="9295100" y="2630276"/>
                </a:cubicBezTo>
                <a:lnTo>
                  <a:pt x="9314835" y="2650011"/>
                </a:lnTo>
                <a:cubicBezTo>
                  <a:pt x="9301678" y="2663166"/>
                  <a:pt x="9301678" y="2669746"/>
                  <a:pt x="9314835" y="2669746"/>
                </a:cubicBezTo>
                <a:lnTo>
                  <a:pt x="9334571" y="2650011"/>
                </a:lnTo>
                <a:cubicBezTo>
                  <a:pt x="9334571" y="2636853"/>
                  <a:pt x="9341149" y="2630276"/>
                  <a:pt x="9354304" y="2630276"/>
                </a:cubicBezTo>
                <a:lnTo>
                  <a:pt x="9334571" y="2610542"/>
                </a:lnTo>
                <a:cubicBezTo>
                  <a:pt x="9321414" y="2610542"/>
                  <a:pt x="9314835" y="2607251"/>
                  <a:pt x="9314835" y="2600675"/>
                </a:cubicBezTo>
                <a:cubicBezTo>
                  <a:pt x="9314835" y="2594097"/>
                  <a:pt x="9304969" y="2590806"/>
                  <a:pt x="9285232" y="2590806"/>
                </a:cubicBezTo>
                <a:close/>
                <a:moveTo>
                  <a:pt x="8328094" y="2590806"/>
                </a:moveTo>
                <a:cubicBezTo>
                  <a:pt x="8328094" y="2603964"/>
                  <a:pt x="8328094" y="2610542"/>
                  <a:pt x="8328094" y="2610542"/>
                </a:cubicBezTo>
                <a:cubicBezTo>
                  <a:pt x="8341251" y="2610542"/>
                  <a:pt x="8347827" y="2610542"/>
                  <a:pt x="8347827" y="2610542"/>
                </a:cubicBezTo>
                <a:cubicBezTo>
                  <a:pt x="8347827" y="2610542"/>
                  <a:pt x="8341251" y="2603964"/>
                  <a:pt x="8328094" y="2590806"/>
                </a:cubicBezTo>
                <a:close/>
                <a:moveTo>
                  <a:pt x="10045022" y="2571072"/>
                </a:moveTo>
                <a:lnTo>
                  <a:pt x="10084493" y="2590806"/>
                </a:lnTo>
                <a:lnTo>
                  <a:pt x="10064760" y="2571072"/>
                </a:lnTo>
                <a:close/>
                <a:moveTo>
                  <a:pt x="9512182" y="2571072"/>
                </a:moveTo>
                <a:cubicBezTo>
                  <a:pt x="9499028" y="2571072"/>
                  <a:pt x="9492448" y="2574361"/>
                  <a:pt x="9492448" y="2580938"/>
                </a:cubicBezTo>
                <a:cubicBezTo>
                  <a:pt x="9492448" y="2587517"/>
                  <a:pt x="9492448" y="2590806"/>
                  <a:pt x="9492448" y="2590806"/>
                </a:cubicBezTo>
                <a:cubicBezTo>
                  <a:pt x="9492448" y="2603964"/>
                  <a:pt x="9495737" y="2610542"/>
                  <a:pt x="9502317" y="2610542"/>
                </a:cubicBezTo>
                <a:cubicBezTo>
                  <a:pt x="9508894" y="2610542"/>
                  <a:pt x="9515471" y="2607251"/>
                  <a:pt x="9522050" y="2600675"/>
                </a:cubicBezTo>
                <a:cubicBezTo>
                  <a:pt x="9528630" y="2594097"/>
                  <a:pt x="9531919" y="2590806"/>
                  <a:pt x="9531919" y="2590806"/>
                </a:cubicBezTo>
                <a:cubicBezTo>
                  <a:pt x="9531919" y="2590806"/>
                  <a:pt x="9525339" y="2584229"/>
                  <a:pt x="9512182" y="2571072"/>
                </a:cubicBezTo>
                <a:close/>
                <a:moveTo>
                  <a:pt x="3670677" y="2571072"/>
                </a:moveTo>
                <a:cubicBezTo>
                  <a:pt x="3670677" y="2584229"/>
                  <a:pt x="3677257" y="2590806"/>
                  <a:pt x="3690414" y="2590806"/>
                </a:cubicBezTo>
                <a:cubicBezTo>
                  <a:pt x="3690414" y="2603964"/>
                  <a:pt x="3683834" y="2610542"/>
                  <a:pt x="3670677" y="2610542"/>
                </a:cubicBezTo>
                <a:cubicBezTo>
                  <a:pt x="3670677" y="2610542"/>
                  <a:pt x="3667389" y="2607251"/>
                  <a:pt x="3660811" y="2600675"/>
                </a:cubicBezTo>
                <a:cubicBezTo>
                  <a:pt x="3654232" y="2594097"/>
                  <a:pt x="3650944" y="2590806"/>
                  <a:pt x="3650944" y="2590806"/>
                </a:cubicBezTo>
                <a:cubicBezTo>
                  <a:pt x="3650944" y="2577649"/>
                  <a:pt x="3657521" y="2571072"/>
                  <a:pt x="3670677" y="2571072"/>
                </a:cubicBezTo>
                <a:close/>
                <a:moveTo>
                  <a:pt x="10617333" y="2551336"/>
                </a:moveTo>
                <a:lnTo>
                  <a:pt x="10617333" y="2571072"/>
                </a:lnTo>
                <a:cubicBezTo>
                  <a:pt x="10643646" y="2584229"/>
                  <a:pt x="10650226" y="2577649"/>
                  <a:pt x="10637069" y="2551336"/>
                </a:cubicBezTo>
                <a:cubicBezTo>
                  <a:pt x="10623910" y="2551336"/>
                  <a:pt x="10617333" y="2551336"/>
                  <a:pt x="10617333" y="2551336"/>
                </a:cubicBezTo>
                <a:close/>
                <a:moveTo>
                  <a:pt x="9768737" y="2551336"/>
                </a:moveTo>
                <a:lnTo>
                  <a:pt x="9788471" y="2571072"/>
                </a:lnTo>
                <a:cubicBezTo>
                  <a:pt x="9788471" y="2584229"/>
                  <a:pt x="9781891" y="2590806"/>
                  <a:pt x="9768737" y="2590806"/>
                </a:cubicBezTo>
                <a:lnTo>
                  <a:pt x="9768737" y="2571072"/>
                </a:lnTo>
                <a:cubicBezTo>
                  <a:pt x="9768737" y="2571072"/>
                  <a:pt x="9768737" y="2564492"/>
                  <a:pt x="9768737" y="2551336"/>
                </a:cubicBezTo>
                <a:close/>
                <a:moveTo>
                  <a:pt x="3946966" y="2551336"/>
                </a:moveTo>
                <a:cubicBezTo>
                  <a:pt x="3946966" y="2551336"/>
                  <a:pt x="3946966" y="2554628"/>
                  <a:pt x="3946966" y="2561204"/>
                </a:cubicBezTo>
                <a:cubicBezTo>
                  <a:pt x="3946966" y="2567781"/>
                  <a:pt x="3953542" y="2571072"/>
                  <a:pt x="3966699" y="2571072"/>
                </a:cubicBezTo>
                <a:close/>
                <a:moveTo>
                  <a:pt x="3433859" y="2551336"/>
                </a:moveTo>
                <a:lnTo>
                  <a:pt x="3453596" y="2571072"/>
                </a:lnTo>
                <a:lnTo>
                  <a:pt x="3473329" y="2571072"/>
                </a:lnTo>
                <a:cubicBezTo>
                  <a:pt x="3460173" y="2557915"/>
                  <a:pt x="3447019" y="2551336"/>
                  <a:pt x="3433859" y="2551336"/>
                </a:cubicBezTo>
                <a:close/>
                <a:moveTo>
                  <a:pt x="10687638" y="2545170"/>
                </a:moveTo>
                <a:cubicBezTo>
                  <a:pt x="10680239" y="2542703"/>
                  <a:pt x="10676537" y="2551336"/>
                  <a:pt x="10676537" y="2571072"/>
                </a:cubicBezTo>
                <a:lnTo>
                  <a:pt x="10617333" y="2590806"/>
                </a:lnTo>
                <a:cubicBezTo>
                  <a:pt x="10617333" y="2590806"/>
                  <a:pt x="10614044" y="2587517"/>
                  <a:pt x="10607465" y="2580938"/>
                </a:cubicBezTo>
                <a:cubicBezTo>
                  <a:pt x="10600889" y="2574361"/>
                  <a:pt x="10591019" y="2571072"/>
                  <a:pt x="10577864" y="2571072"/>
                </a:cubicBezTo>
                <a:cubicBezTo>
                  <a:pt x="10564707" y="2571072"/>
                  <a:pt x="10554838" y="2571072"/>
                  <a:pt x="10548261" y="2571072"/>
                </a:cubicBezTo>
                <a:cubicBezTo>
                  <a:pt x="10541684" y="2571072"/>
                  <a:pt x="10538393" y="2564492"/>
                  <a:pt x="10538393" y="2551336"/>
                </a:cubicBezTo>
                <a:lnTo>
                  <a:pt x="10518659" y="2551336"/>
                </a:lnTo>
                <a:cubicBezTo>
                  <a:pt x="10518659" y="2564492"/>
                  <a:pt x="10515370" y="2571072"/>
                  <a:pt x="10508791" y="2571072"/>
                </a:cubicBezTo>
                <a:cubicBezTo>
                  <a:pt x="10502214" y="2571072"/>
                  <a:pt x="10492345" y="2564492"/>
                  <a:pt x="10479189" y="2551336"/>
                </a:cubicBezTo>
                <a:cubicBezTo>
                  <a:pt x="10452875" y="2564492"/>
                  <a:pt x="10439719" y="2577649"/>
                  <a:pt x="10439719" y="2590806"/>
                </a:cubicBezTo>
                <a:cubicBezTo>
                  <a:pt x="10452875" y="2603964"/>
                  <a:pt x="10459456" y="2597386"/>
                  <a:pt x="10459456" y="2571072"/>
                </a:cubicBezTo>
                <a:lnTo>
                  <a:pt x="10479189" y="2571072"/>
                </a:lnTo>
                <a:cubicBezTo>
                  <a:pt x="10479189" y="2584229"/>
                  <a:pt x="10479189" y="2590806"/>
                  <a:pt x="10479189" y="2590806"/>
                </a:cubicBezTo>
                <a:lnTo>
                  <a:pt x="10498925" y="2590806"/>
                </a:lnTo>
                <a:cubicBezTo>
                  <a:pt x="10498925" y="2603964"/>
                  <a:pt x="10508791" y="2617119"/>
                  <a:pt x="10528527" y="2630276"/>
                </a:cubicBezTo>
                <a:cubicBezTo>
                  <a:pt x="10548261" y="2643433"/>
                  <a:pt x="10561418" y="2646722"/>
                  <a:pt x="10567997" y="2640144"/>
                </a:cubicBezTo>
                <a:cubicBezTo>
                  <a:pt x="10574575" y="2633564"/>
                  <a:pt x="10591019" y="2633564"/>
                  <a:pt x="10617333" y="2640144"/>
                </a:cubicBezTo>
                <a:cubicBezTo>
                  <a:pt x="10643646" y="2646722"/>
                  <a:pt x="10656803" y="2656589"/>
                  <a:pt x="10656803" y="2669746"/>
                </a:cubicBezTo>
                <a:cubicBezTo>
                  <a:pt x="10656803" y="2682903"/>
                  <a:pt x="10650226" y="2692772"/>
                  <a:pt x="10637069" y="2699348"/>
                </a:cubicBezTo>
                <a:lnTo>
                  <a:pt x="10624509" y="2702936"/>
                </a:lnTo>
                <a:lnTo>
                  <a:pt x="10627201" y="2704281"/>
                </a:lnTo>
                <a:cubicBezTo>
                  <a:pt x="10640358" y="2707572"/>
                  <a:pt x="10656803" y="2709216"/>
                  <a:pt x="10676537" y="2709216"/>
                </a:cubicBezTo>
                <a:lnTo>
                  <a:pt x="10696273" y="2709216"/>
                </a:lnTo>
                <a:lnTo>
                  <a:pt x="10696273" y="2689480"/>
                </a:lnTo>
                <a:cubicBezTo>
                  <a:pt x="10696273" y="2663166"/>
                  <a:pt x="10696273" y="2643433"/>
                  <a:pt x="10696273" y="2630276"/>
                </a:cubicBezTo>
                <a:lnTo>
                  <a:pt x="10656803" y="2610542"/>
                </a:lnTo>
                <a:lnTo>
                  <a:pt x="10676537" y="2590806"/>
                </a:lnTo>
                <a:cubicBezTo>
                  <a:pt x="10689694" y="2590806"/>
                  <a:pt x="10702851" y="2590806"/>
                  <a:pt x="10716008" y="2590806"/>
                </a:cubicBezTo>
                <a:cubicBezTo>
                  <a:pt x="10729165" y="2603964"/>
                  <a:pt x="10735743" y="2603964"/>
                  <a:pt x="10735743" y="2590806"/>
                </a:cubicBezTo>
                <a:cubicBezTo>
                  <a:pt x="10735743" y="2577649"/>
                  <a:pt x="10732452" y="2567781"/>
                  <a:pt x="10725875" y="2561204"/>
                </a:cubicBezTo>
                <a:cubicBezTo>
                  <a:pt x="10719298" y="2554628"/>
                  <a:pt x="10709430" y="2551336"/>
                  <a:pt x="10696273" y="2551336"/>
                </a:cubicBezTo>
                <a:cubicBezTo>
                  <a:pt x="10692982" y="2548047"/>
                  <a:pt x="10690106" y="2545992"/>
                  <a:pt x="10687638" y="2545170"/>
                </a:cubicBezTo>
                <a:close/>
                <a:moveTo>
                  <a:pt x="10868952" y="2541470"/>
                </a:moveTo>
                <a:cubicBezTo>
                  <a:pt x="10865664" y="2541470"/>
                  <a:pt x="10860731" y="2544759"/>
                  <a:pt x="10854152" y="2551336"/>
                </a:cubicBezTo>
                <a:cubicBezTo>
                  <a:pt x="10854152" y="2551336"/>
                  <a:pt x="10860728" y="2551336"/>
                  <a:pt x="10873885" y="2551336"/>
                </a:cubicBezTo>
                <a:cubicBezTo>
                  <a:pt x="10873885" y="2544759"/>
                  <a:pt x="10872241" y="2541470"/>
                  <a:pt x="10868952" y="2541470"/>
                </a:cubicBezTo>
                <a:close/>
                <a:moveTo>
                  <a:pt x="10242371" y="2531602"/>
                </a:moveTo>
                <a:lnTo>
                  <a:pt x="10242371" y="2551336"/>
                </a:lnTo>
                <a:lnTo>
                  <a:pt x="10262107" y="2531602"/>
                </a:lnTo>
                <a:cubicBezTo>
                  <a:pt x="10248950" y="2531602"/>
                  <a:pt x="10242371" y="2531602"/>
                  <a:pt x="10242371" y="2531602"/>
                </a:cubicBezTo>
                <a:close/>
                <a:moveTo>
                  <a:pt x="9887145" y="2531602"/>
                </a:moveTo>
                <a:cubicBezTo>
                  <a:pt x="9887145" y="2544759"/>
                  <a:pt x="9893722" y="2551336"/>
                  <a:pt x="9906878" y="2551336"/>
                </a:cubicBezTo>
                <a:lnTo>
                  <a:pt x="9926615" y="2551336"/>
                </a:lnTo>
                <a:cubicBezTo>
                  <a:pt x="9926615" y="2538179"/>
                  <a:pt x="9926615" y="2531602"/>
                  <a:pt x="9926615" y="2531602"/>
                </a:cubicBezTo>
                <a:cubicBezTo>
                  <a:pt x="9926615" y="2531602"/>
                  <a:pt x="9920035" y="2531602"/>
                  <a:pt x="9906878" y="2531602"/>
                </a:cubicBezTo>
                <a:cubicBezTo>
                  <a:pt x="9893722" y="2531602"/>
                  <a:pt x="9887145" y="2531602"/>
                  <a:pt x="9887145" y="2531602"/>
                </a:cubicBezTo>
                <a:close/>
                <a:moveTo>
                  <a:pt x="3532536" y="2519267"/>
                </a:moveTo>
                <a:lnTo>
                  <a:pt x="3522668" y="2525436"/>
                </a:lnTo>
                <a:cubicBezTo>
                  <a:pt x="3532536" y="2522968"/>
                  <a:pt x="3542401" y="2531602"/>
                  <a:pt x="3552270" y="2551336"/>
                </a:cubicBezTo>
                <a:cubicBezTo>
                  <a:pt x="3552270" y="2551336"/>
                  <a:pt x="3552270" y="2554628"/>
                  <a:pt x="3552270" y="2561204"/>
                </a:cubicBezTo>
                <a:cubicBezTo>
                  <a:pt x="3552270" y="2567781"/>
                  <a:pt x="3558846" y="2577649"/>
                  <a:pt x="3572003" y="2590806"/>
                </a:cubicBezTo>
                <a:lnTo>
                  <a:pt x="3572003" y="2610542"/>
                </a:lnTo>
                <a:lnTo>
                  <a:pt x="3532536" y="2610542"/>
                </a:lnTo>
                <a:lnTo>
                  <a:pt x="3631207" y="2650011"/>
                </a:lnTo>
                <a:lnTo>
                  <a:pt x="3650944" y="2630276"/>
                </a:lnTo>
                <a:cubicBezTo>
                  <a:pt x="3637786" y="2630276"/>
                  <a:pt x="3634498" y="2626987"/>
                  <a:pt x="3641075" y="2620408"/>
                </a:cubicBezTo>
                <a:cubicBezTo>
                  <a:pt x="3647651" y="2613831"/>
                  <a:pt x="3657521" y="2610542"/>
                  <a:pt x="3670677" y="2610542"/>
                </a:cubicBezTo>
                <a:cubicBezTo>
                  <a:pt x="3683834" y="2623699"/>
                  <a:pt x="3693702" y="2630276"/>
                  <a:pt x="3700279" y="2630276"/>
                </a:cubicBezTo>
                <a:cubicBezTo>
                  <a:pt x="3706859" y="2630276"/>
                  <a:pt x="3716725" y="2623699"/>
                  <a:pt x="3729884" y="2610542"/>
                </a:cubicBezTo>
                <a:cubicBezTo>
                  <a:pt x="3716725" y="2610542"/>
                  <a:pt x="3710147" y="2597386"/>
                  <a:pt x="3710147" y="2571072"/>
                </a:cubicBezTo>
                <a:cubicBezTo>
                  <a:pt x="3696991" y="2571072"/>
                  <a:pt x="3683834" y="2564492"/>
                  <a:pt x="3670677" y="2551336"/>
                </a:cubicBezTo>
                <a:cubicBezTo>
                  <a:pt x="3657521" y="2538179"/>
                  <a:pt x="3647651" y="2534890"/>
                  <a:pt x="3641075" y="2541470"/>
                </a:cubicBezTo>
                <a:cubicBezTo>
                  <a:pt x="3634498" y="2548047"/>
                  <a:pt x="3637786" y="2557915"/>
                  <a:pt x="3650944" y="2571072"/>
                </a:cubicBezTo>
                <a:lnTo>
                  <a:pt x="3631207" y="2571072"/>
                </a:lnTo>
                <a:cubicBezTo>
                  <a:pt x="3631207" y="2571072"/>
                  <a:pt x="3621341" y="2571072"/>
                  <a:pt x="3601605" y="2571072"/>
                </a:cubicBezTo>
                <a:cubicBezTo>
                  <a:pt x="3581872" y="2571072"/>
                  <a:pt x="3572003" y="2564492"/>
                  <a:pt x="3572003" y="2551336"/>
                </a:cubicBezTo>
                <a:cubicBezTo>
                  <a:pt x="3572003" y="2538179"/>
                  <a:pt x="3565426" y="2528313"/>
                  <a:pt x="3552270" y="2521734"/>
                </a:cubicBezTo>
                <a:cubicBezTo>
                  <a:pt x="3545689" y="2518445"/>
                  <a:pt x="3539112" y="2517623"/>
                  <a:pt x="3532536" y="2519267"/>
                </a:cubicBezTo>
                <a:close/>
                <a:moveTo>
                  <a:pt x="10952825" y="2511868"/>
                </a:moveTo>
                <a:lnTo>
                  <a:pt x="10933091" y="2531602"/>
                </a:lnTo>
                <a:lnTo>
                  <a:pt x="10952825" y="2551336"/>
                </a:lnTo>
                <a:cubicBezTo>
                  <a:pt x="10952825" y="2538179"/>
                  <a:pt x="10952825" y="2525025"/>
                  <a:pt x="10952825" y="2511868"/>
                </a:cubicBezTo>
                <a:close/>
                <a:moveTo>
                  <a:pt x="8466238" y="2511868"/>
                </a:moveTo>
                <a:lnTo>
                  <a:pt x="8466238" y="2531602"/>
                </a:lnTo>
                <a:lnTo>
                  <a:pt x="8485972" y="2531602"/>
                </a:lnTo>
                <a:cubicBezTo>
                  <a:pt x="8485972" y="2518445"/>
                  <a:pt x="8479392" y="2511868"/>
                  <a:pt x="8466238" y="2511868"/>
                </a:cubicBezTo>
                <a:close/>
                <a:moveTo>
                  <a:pt x="3690414" y="2511868"/>
                </a:moveTo>
                <a:lnTo>
                  <a:pt x="3670677" y="2531602"/>
                </a:lnTo>
                <a:lnTo>
                  <a:pt x="3690414" y="2531602"/>
                </a:lnTo>
                <a:cubicBezTo>
                  <a:pt x="3690414" y="2518445"/>
                  <a:pt x="3690414" y="2511868"/>
                  <a:pt x="3690414" y="2511868"/>
                </a:cubicBezTo>
                <a:close/>
                <a:moveTo>
                  <a:pt x="10222637" y="2492132"/>
                </a:moveTo>
                <a:lnTo>
                  <a:pt x="10222637" y="2511868"/>
                </a:lnTo>
                <a:lnTo>
                  <a:pt x="10242371" y="2492132"/>
                </a:lnTo>
                <a:cubicBezTo>
                  <a:pt x="10229214" y="2492132"/>
                  <a:pt x="10222637" y="2492132"/>
                  <a:pt x="10222637" y="2492132"/>
                </a:cubicBezTo>
                <a:close/>
                <a:moveTo>
                  <a:pt x="9156956" y="2492132"/>
                </a:moveTo>
                <a:cubicBezTo>
                  <a:pt x="9130643" y="2505289"/>
                  <a:pt x="9130643" y="2518445"/>
                  <a:pt x="9156956" y="2531602"/>
                </a:cubicBezTo>
                <a:cubicBezTo>
                  <a:pt x="9156956" y="2518445"/>
                  <a:pt x="9163536" y="2511868"/>
                  <a:pt x="9176693" y="2511868"/>
                </a:cubicBezTo>
                <a:cubicBezTo>
                  <a:pt x="9176693" y="2525025"/>
                  <a:pt x="9176693" y="2531602"/>
                  <a:pt x="9176693" y="2531602"/>
                </a:cubicBezTo>
                <a:cubicBezTo>
                  <a:pt x="9176693" y="2531602"/>
                  <a:pt x="9176693" y="2538179"/>
                  <a:pt x="9176693" y="2551336"/>
                </a:cubicBezTo>
                <a:lnTo>
                  <a:pt x="9196426" y="2551336"/>
                </a:lnTo>
                <a:cubicBezTo>
                  <a:pt x="9196426" y="2538179"/>
                  <a:pt x="9193138" y="2525025"/>
                  <a:pt x="9186559" y="2511868"/>
                </a:cubicBezTo>
                <a:cubicBezTo>
                  <a:pt x="9179981" y="2498711"/>
                  <a:pt x="9170113" y="2492132"/>
                  <a:pt x="9156956" y="2492132"/>
                </a:cubicBezTo>
                <a:close/>
                <a:moveTo>
                  <a:pt x="9038548" y="2492132"/>
                </a:moveTo>
                <a:cubicBezTo>
                  <a:pt x="9038548" y="2505289"/>
                  <a:pt x="9038548" y="2511868"/>
                  <a:pt x="9038548" y="2511868"/>
                </a:cubicBezTo>
                <a:lnTo>
                  <a:pt x="9058283" y="2511868"/>
                </a:lnTo>
                <a:cubicBezTo>
                  <a:pt x="9058283" y="2498711"/>
                  <a:pt x="9051703" y="2492132"/>
                  <a:pt x="9038548" y="2492132"/>
                </a:cubicBezTo>
                <a:close/>
                <a:moveTo>
                  <a:pt x="7755783" y="2492132"/>
                </a:moveTo>
                <a:lnTo>
                  <a:pt x="7736049" y="2511868"/>
                </a:lnTo>
                <a:lnTo>
                  <a:pt x="7795253" y="2531602"/>
                </a:lnTo>
                <a:cubicBezTo>
                  <a:pt x="7821567" y="2531602"/>
                  <a:pt x="7834723" y="2534890"/>
                  <a:pt x="7834723" y="2541470"/>
                </a:cubicBezTo>
                <a:cubicBezTo>
                  <a:pt x="7834723" y="2548047"/>
                  <a:pt x="7838012" y="2551336"/>
                  <a:pt x="7844589" y="2551336"/>
                </a:cubicBezTo>
                <a:cubicBezTo>
                  <a:pt x="7851169" y="2551336"/>
                  <a:pt x="7854457" y="2548047"/>
                  <a:pt x="7854457" y="2541470"/>
                </a:cubicBezTo>
                <a:cubicBezTo>
                  <a:pt x="7854457" y="2534890"/>
                  <a:pt x="7847878" y="2528313"/>
                  <a:pt x="7834723" y="2521734"/>
                </a:cubicBezTo>
                <a:cubicBezTo>
                  <a:pt x="7821567" y="2515157"/>
                  <a:pt x="7795253" y="2505289"/>
                  <a:pt x="7755783" y="2492132"/>
                </a:cubicBezTo>
                <a:close/>
                <a:moveTo>
                  <a:pt x="4973176" y="2492132"/>
                </a:moveTo>
                <a:cubicBezTo>
                  <a:pt x="4973176" y="2492132"/>
                  <a:pt x="4974820" y="2493776"/>
                  <a:pt x="4978109" y="2497067"/>
                </a:cubicBezTo>
                <a:lnTo>
                  <a:pt x="4987503" y="2506463"/>
                </a:lnTo>
                <a:lnTo>
                  <a:pt x="4983044" y="2502000"/>
                </a:lnTo>
                <a:cubicBezTo>
                  <a:pt x="4976464" y="2495420"/>
                  <a:pt x="4973176" y="2492132"/>
                  <a:pt x="4973176" y="2492132"/>
                </a:cubicBezTo>
                <a:close/>
                <a:moveTo>
                  <a:pt x="4756094" y="2492132"/>
                </a:moveTo>
                <a:lnTo>
                  <a:pt x="4756094" y="2511868"/>
                </a:lnTo>
                <a:lnTo>
                  <a:pt x="4775828" y="2492132"/>
                </a:lnTo>
                <a:cubicBezTo>
                  <a:pt x="4762671" y="2492132"/>
                  <a:pt x="4756094" y="2492132"/>
                  <a:pt x="4756094" y="2492132"/>
                </a:cubicBezTo>
                <a:close/>
                <a:moveTo>
                  <a:pt x="3275980" y="2492132"/>
                </a:moveTo>
                <a:lnTo>
                  <a:pt x="3256247" y="2531602"/>
                </a:lnTo>
                <a:cubicBezTo>
                  <a:pt x="3269404" y="2531602"/>
                  <a:pt x="3275980" y="2525025"/>
                  <a:pt x="3275980" y="2511868"/>
                </a:cubicBezTo>
                <a:cubicBezTo>
                  <a:pt x="3275980" y="2498711"/>
                  <a:pt x="3275980" y="2492132"/>
                  <a:pt x="3275980" y="2492132"/>
                </a:cubicBezTo>
                <a:close/>
                <a:moveTo>
                  <a:pt x="10794947" y="2472398"/>
                </a:moveTo>
                <a:cubicBezTo>
                  <a:pt x="10794947" y="2472398"/>
                  <a:pt x="10794947" y="2475687"/>
                  <a:pt x="10794947" y="2482264"/>
                </a:cubicBezTo>
                <a:cubicBezTo>
                  <a:pt x="10794947" y="2488843"/>
                  <a:pt x="10798236" y="2492132"/>
                  <a:pt x="10804815" y="2492132"/>
                </a:cubicBezTo>
                <a:cubicBezTo>
                  <a:pt x="10811392" y="2492132"/>
                  <a:pt x="10817972" y="2495420"/>
                  <a:pt x="10824549" y="2502000"/>
                </a:cubicBezTo>
                <a:cubicBezTo>
                  <a:pt x="10831127" y="2508578"/>
                  <a:pt x="10840995" y="2511868"/>
                  <a:pt x="10854152" y="2511868"/>
                </a:cubicBezTo>
                <a:cubicBezTo>
                  <a:pt x="10867309" y="2511868"/>
                  <a:pt x="10877176" y="2511868"/>
                  <a:pt x="10883753" y="2511868"/>
                </a:cubicBezTo>
                <a:cubicBezTo>
                  <a:pt x="10890333" y="2511868"/>
                  <a:pt x="10893621" y="2518445"/>
                  <a:pt x="10893621" y="2531602"/>
                </a:cubicBezTo>
                <a:cubicBezTo>
                  <a:pt x="10893621" y="2531602"/>
                  <a:pt x="10900198" y="2531602"/>
                  <a:pt x="10913355" y="2531602"/>
                </a:cubicBezTo>
                <a:cubicBezTo>
                  <a:pt x="10913355" y="2531602"/>
                  <a:pt x="10913355" y="2525025"/>
                  <a:pt x="10913355" y="2511868"/>
                </a:cubicBezTo>
                <a:cubicBezTo>
                  <a:pt x="10913355" y="2511868"/>
                  <a:pt x="10896910" y="2505289"/>
                  <a:pt x="10864019" y="2492132"/>
                </a:cubicBezTo>
                <a:cubicBezTo>
                  <a:pt x="10831127" y="2478975"/>
                  <a:pt x="10808104" y="2472398"/>
                  <a:pt x="10794947" y="2472398"/>
                </a:cubicBezTo>
                <a:close/>
                <a:moveTo>
                  <a:pt x="7893927" y="2472398"/>
                </a:moveTo>
                <a:lnTo>
                  <a:pt x="7893927" y="2492132"/>
                </a:lnTo>
                <a:cubicBezTo>
                  <a:pt x="7933397" y="2505289"/>
                  <a:pt x="7953131" y="2505289"/>
                  <a:pt x="7953131" y="2492132"/>
                </a:cubicBezTo>
                <a:cubicBezTo>
                  <a:pt x="7953131" y="2478975"/>
                  <a:pt x="7953131" y="2472398"/>
                  <a:pt x="7953131" y="2472398"/>
                </a:cubicBezTo>
                <a:cubicBezTo>
                  <a:pt x="7939975" y="2472398"/>
                  <a:pt x="7920241" y="2472398"/>
                  <a:pt x="7893927" y="2472398"/>
                </a:cubicBezTo>
                <a:close/>
                <a:moveTo>
                  <a:pt x="7814987" y="2472398"/>
                </a:moveTo>
                <a:cubicBezTo>
                  <a:pt x="7814987" y="2485555"/>
                  <a:pt x="7814987" y="2492132"/>
                  <a:pt x="7814987" y="2492132"/>
                </a:cubicBezTo>
                <a:cubicBezTo>
                  <a:pt x="7828144" y="2492132"/>
                  <a:pt x="7834723" y="2485555"/>
                  <a:pt x="7834723" y="2472398"/>
                </a:cubicBezTo>
                <a:cubicBezTo>
                  <a:pt x="7834723" y="2472398"/>
                  <a:pt x="7828144" y="2472398"/>
                  <a:pt x="7814987" y="2472398"/>
                </a:cubicBezTo>
                <a:close/>
                <a:moveTo>
                  <a:pt x="3019428" y="2472398"/>
                </a:moveTo>
                <a:cubicBezTo>
                  <a:pt x="3045742" y="2472398"/>
                  <a:pt x="3085213" y="2485555"/>
                  <a:pt x="3137836" y="2511868"/>
                </a:cubicBezTo>
                <a:cubicBezTo>
                  <a:pt x="3190463" y="2538179"/>
                  <a:pt x="3216777" y="2557915"/>
                  <a:pt x="3216777" y="2571072"/>
                </a:cubicBezTo>
                <a:lnTo>
                  <a:pt x="3157573" y="2551336"/>
                </a:lnTo>
                <a:cubicBezTo>
                  <a:pt x="3131260" y="2525025"/>
                  <a:pt x="3111524" y="2518445"/>
                  <a:pt x="3098365" y="2531602"/>
                </a:cubicBezTo>
                <a:cubicBezTo>
                  <a:pt x="3098365" y="2531602"/>
                  <a:pt x="3095078" y="2531602"/>
                  <a:pt x="3088501" y="2531602"/>
                </a:cubicBezTo>
                <a:cubicBezTo>
                  <a:pt x="3081922" y="2531602"/>
                  <a:pt x="3078633" y="2525025"/>
                  <a:pt x="3078633" y="2511868"/>
                </a:cubicBezTo>
                <a:cubicBezTo>
                  <a:pt x="3078633" y="2511868"/>
                  <a:pt x="3065476" y="2505289"/>
                  <a:pt x="3039163" y="2492132"/>
                </a:cubicBezTo>
                <a:close/>
                <a:moveTo>
                  <a:pt x="3451129" y="2462531"/>
                </a:moveTo>
                <a:cubicBezTo>
                  <a:pt x="3446194" y="2462531"/>
                  <a:pt x="3440438" y="2465818"/>
                  <a:pt x="3433859" y="2472398"/>
                </a:cubicBezTo>
                <a:cubicBezTo>
                  <a:pt x="3420702" y="2472398"/>
                  <a:pt x="3420702" y="2478975"/>
                  <a:pt x="3433859" y="2492132"/>
                </a:cubicBezTo>
                <a:cubicBezTo>
                  <a:pt x="3447019" y="2505289"/>
                  <a:pt x="3456884" y="2508578"/>
                  <a:pt x="3463462" y="2502000"/>
                </a:cubicBezTo>
                <a:cubicBezTo>
                  <a:pt x="3470041" y="2495420"/>
                  <a:pt x="3470041" y="2485555"/>
                  <a:pt x="3463462" y="2472398"/>
                </a:cubicBezTo>
                <a:cubicBezTo>
                  <a:pt x="3460173" y="2465818"/>
                  <a:pt x="3456062" y="2462531"/>
                  <a:pt x="3451129" y="2462531"/>
                </a:cubicBezTo>
                <a:close/>
                <a:moveTo>
                  <a:pt x="10518659" y="2452662"/>
                </a:moveTo>
                <a:lnTo>
                  <a:pt x="10479189" y="2472398"/>
                </a:lnTo>
                <a:lnTo>
                  <a:pt x="10558129" y="2492132"/>
                </a:lnTo>
                <a:cubicBezTo>
                  <a:pt x="10558129" y="2478975"/>
                  <a:pt x="10554838" y="2472398"/>
                  <a:pt x="10548261" y="2472398"/>
                </a:cubicBezTo>
                <a:cubicBezTo>
                  <a:pt x="10541684" y="2472398"/>
                  <a:pt x="10531816" y="2465818"/>
                  <a:pt x="10518659" y="2452662"/>
                </a:cubicBezTo>
                <a:close/>
                <a:moveTo>
                  <a:pt x="10084493" y="2452662"/>
                </a:moveTo>
                <a:cubicBezTo>
                  <a:pt x="10097649" y="2465818"/>
                  <a:pt x="10104226" y="2472398"/>
                  <a:pt x="10104226" y="2472398"/>
                </a:cubicBezTo>
                <a:cubicBezTo>
                  <a:pt x="10091070" y="2485555"/>
                  <a:pt x="10091070" y="2492132"/>
                  <a:pt x="10104226" y="2492132"/>
                </a:cubicBezTo>
                <a:lnTo>
                  <a:pt x="10123963" y="2492132"/>
                </a:lnTo>
                <a:lnTo>
                  <a:pt x="10143697" y="2472398"/>
                </a:lnTo>
                <a:lnTo>
                  <a:pt x="10183167" y="2492132"/>
                </a:lnTo>
                <a:cubicBezTo>
                  <a:pt x="10183167" y="2465818"/>
                  <a:pt x="10156853" y="2452662"/>
                  <a:pt x="10104226" y="2452662"/>
                </a:cubicBezTo>
                <a:close/>
                <a:moveTo>
                  <a:pt x="8505708" y="2452662"/>
                </a:moveTo>
                <a:lnTo>
                  <a:pt x="8485972" y="2472398"/>
                </a:lnTo>
                <a:cubicBezTo>
                  <a:pt x="8525443" y="2485555"/>
                  <a:pt x="8545176" y="2485555"/>
                  <a:pt x="8545176" y="2472398"/>
                </a:cubicBezTo>
                <a:cubicBezTo>
                  <a:pt x="8545176" y="2459242"/>
                  <a:pt x="8532022" y="2452662"/>
                  <a:pt x="8505708" y="2452662"/>
                </a:cubicBezTo>
                <a:close/>
                <a:moveTo>
                  <a:pt x="4440336" y="2452662"/>
                </a:moveTo>
                <a:lnTo>
                  <a:pt x="4420601" y="2472398"/>
                </a:lnTo>
                <a:lnTo>
                  <a:pt x="4479805" y="2492132"/>
                </a:lnTo>
                <a:lnTo>
                  <a:pt x="4499540" y="2492132"/>
                </a:lnTo>
                <a:cubicBezTo>
                  <a:pt x="4486381" y="2492132"/>
                  <a:pt x="4479805" y="2485555"/>
                  <a:pt x="4479805" y="2472398"/>
                </a:cubicBezTo>
                <a:close/>
                <a:moveTo>
                  <a:pt x="10735743" y="2432928"/>
                </a:moveTo>
                <a:cubicBezTo>
                  <a:pt x="10735743" y="2432928"/>
                  <a:pt x="10735743" y="2439505"/>
                  <a:pt x="10735743" y="2452662"/>
                </a:cubicBezTo>
                <a:cubicBezTo>
                  <a:pt x="10748900" y="2452662"/>
                  <a:pt x="10755477" y="2452662"/>
                  <a:pt x="10755477" y="2452662"/>
                </a:cubicBezTo>
                <a:close/>
                <a:moveTo>
                  <a:pt x="7775520" y="2432928"/>
                </a:moveTo>
                <a:lnTo>
                  <a:pt x="7795253" y="2452662"/>
                </a:lnTo>
                <a:cubicBezTo>
                  <a:pt x="7795253" y="2452662"/>
                  <a:pt x="7795253" y="2446085"/>
                  <a:pt x="7795253" y="2432928"/>
                </a:cubicBezTo>
                <a:close/>
                <a:moveTo>
                  <a:pt x="3098365" y="2432928"/>
                </a:moveTo>
                <a:cubicBezTo>
                  <a:pt x="3098365" y="2446085"/>
                  <a:pt x="3101658" y="2452662"/>
                  <a:pt x="3108235" y="2452662"/>
                </a:cubicBezTo>
                <a:cubicBezTo>
                  <a:pt x="3114811" y="2452662"/>
                  <a:pt x="3124679" y="2452662"/>
                  <a:pt x="3137836" y="2452662"/>
                </a:cubicBezTo>
                <a:cubicBezTo>
                  <a:pt x="3164150" y="2452662"/>
                  <a:pt x="3183884" y="2459242"/>
                  <a:pt x="3197040" y="2472398"/>
                </a:cubicBezTo>
                <a:lnTo>
                  <a:pt x="3177307" y="2492132"/>
                </a:lnTo>
                <a:lnTo>
                  <a:pt x="3137836" y="2492132"/>
                </a:lnTo>
                <a:cubicBezTo>
                  <a:pt x="3124679" y="2478975"/>
                  <a:pt x="3111524" y="2472398"/>
                  <a:pt x="3098365" y="2472398"/>
                </a:cubicBezTo>
                <a:cubicBezTo>
                  <a:pt x="3085213" y="2472398"/>
                  <a:pt x="3078633" y="2465818"/>
                  <a:pt x="3078633" y="2452662"/>
                </a:cubicBezTo>
                <a:close/>
                <a:moveTo>
                  <a:pt x="2881284" y="2432928"/>
                </a:moveTo>
                <a:cubicBezTo>
                  <a:pt x="2920755" y="2432928"/>
                  <a:pt x="2940489" y="2446085"/>
                  <a:pt x="2940489" y="2472398"/>
                </a:cubicBezTo>
                <a:cubicBezTo>
                  <a:pt x="2940489" y="2485555"/>
                  <a:pt x="2927332" y="2485555"/>
                  <a:pt x="2901019" y="2472398"/>
                </a:cubicBezTo>
                <a:close/>
                <a:moveTo>
                  <a:pt x="10005552" y="2413195"/>
                </a:moveTo>
                <a:cubicBezTo>
                  <a:pt x="9992396" y="2426351"/>
                  <a:pt x="9992396" y="2432928"/>
                  <a:pt x="10005552" y="2432928"/>
                </a:cubicBezTo>
                <a:cubicBezTo>
                  <a:pt x="10005552" y="2446085"/>
                  <a:pt x="10012132" y="2452662"/>
                  <a:pt x="10025289" y="2452662"/>
                </a:cubicBezTo>
                <a:cubicBezTo>
                  <a:pt x="10038446" y="2452662"/>
                  <a:pt x="10045022" y="2446085"/>
                  <a:pt x="10045022" y="2432928"/>
                </a:cubicBezTo>
                <a:lnTo>
                  <a:pt x="10025289" y="2432928"/>
                </a:lnTo>
                <a:close/>
                <a:moveTo>
                  <a:pt x="9255630" y="2413195"/>
                </a:moveTo>
                <a:lnTo>
                  <a:pt x="9275367" y="2432928"/>
                </a:lnTo>
                <a:cubicBezTo>
                  <a:pt x="9275367" y="2419771"/>
                  <a:pt x="9275367" y="2413195"/>
                  <a:pt x="9275367" y="2413195"/>
                </a:cubicBezTo>
                <a:close/>
                <a:moveTo>
                  <a:pt x="4519276" y="2413195"/>
                </a:moveTo>
                <a:lnTo>
                  <a:pt x="4539009" y="2432928"/>
                </a:lnTo>
                <a:lnTo>
                  <a:pt x="4558745" y="2432928"/>
                </a:lnTo>
                <a:lnTo>
                  <a:pt x="4539009" y="2413195"/>
                </a:lnTo>
                <a:cubicBezTo>
                  <a:pt x="4539009" y="2413195"/>
                  <a:pt x="4532433" y="2413195"/>
                  <a:pt x="4519276" y="2413195"/>
                </a:cubicBezTo>
                <a:close/>
                <a:moveTo>
                  <a:pt x="8350294" y="2400861"/>
                </a:moveTo>
                <a:cubicBezTo>
                  <a:pt x="8348649" y="2402504"/>
                  <a:pt x="8347827" y="2406614"/>
                  <a:pt x="8347827" y="2413195"/>
                </a:cubicBezTo>
                <a:cubicBezTo>
                  <a:pt x="8347827" y="2426351"/>
                  <a:pt x="8351119" y="2432928"/>
                  <a:pt x="8357696" y="2432928"/>
                </a:cubicBezTo>
                <a:cubicBezTo>
                  <a:pt x="8364275" y="2432928"/>
                  <a:pt x="8367564" y="2429639"/>
                  <a:pt x="8367564" y="2423060"/>
                </a:cubicBezTo>
                <a:cubicBezTo>
                  <a:pt x="8367564" y="2416484"/>
                  <a:pt x="8364275" y="2409903"/>
                  <a:pt x="8357696" y="2403326"/>
                </a:cubicBezTo>
                <a:cubicBezTo>
                  <a:pt x="8354407" y="2400037"/>
                  <a:pt x="8351941" y="2399215"/>
                  <a:pt x="8350294" y="2400861"/>
                </a:cubicBezTo>
                <a:close/>
                <a:moveTo>
                  <a:pt x="9295100" y="2393458"/>
                </a:moveTo>
                <a:lnTo>
                  <a:pt x="9295100" y="2413195"/>
                </a:lnTo>
                <a:cubicBezTo>
                  <a:pt x="9308257" y="2439505"/>
                  <a:pt x="9321414" y="2452662"/>
                  <a:pt x="9334571" y="2452662"/>
                </a:cubicBezTo>
                <a:cubicBezTo>
                  <a:pt x="9347725" y="2452662"/>
                  <a:pt x="9354304" y="2452662"/>
                  <a:pt x="9354304" y="2452662"/>
                </a:cubicBezTo>
                <a:cubicBezTo>
                  <a:pt x="9354304" y="2478975"/>
                  <a:pt x="9357593" y="2492132"/>
                  <a:pt x="9364172" y="2492132"/>
                </a:cubicBezTo>
                <a:cubicBezTo>
                  <a:pt x="9370750" y="2492132"/>
                  <a:pt x="9374038" y="2485555"/>
                  <a:pt x="9374038" y="2472398"/>
                </a:cubicBezTo>
                <a:cubicBezTo>
                  <a:pt x="9374038" y="2459242"/>
                  <a:pt x="9380618" y="2459242"/>
                  <a:pt x="9393774" y="2472398"/>
                </a:cubicBezTo>
                <a:lnTo>
                  <a:pt x="9393774" y="2452662"/>
                </a:lnTo>
                <a:cubicBezTo>
                  <a:pt x="9380618" y="2452662"/>
                  <a:pt x="9370750" y="2449373"/>
                  <a:pt x="9364172" y="2442796"/>
                </a:cubicBezTo>
                <a:cubicBezTo>
                  <a:pt x="9357593" y="2436216"/>
                  <a:pt x="9354304" y="2432928"/>
                  <a:pt x="9354304" y="2432928"/>
                </a:cubicBezTo>
                <a:cubicBezTo>
                  <a:pt x="9341149" y="2432928"/>
                  <a:pt x="9331282" y="2426351"/>
                  <a:pt x="9324702" y="2413195"/>
                </a:cubicBezTo>
                <a:cubicBezTo>
                  <a:pt x="9318124" y="2400037"/>
                  <a:pt x="9308257" y="2393458"/>
                  <a:pt x="9295100" y="2393458"/>
                </a:cubicBezTo>
                <a:close/>
                <a:moveTo>
                  <a:pt x="7736049" y="2393458"/>
                </a:moveTo>
                <a:cubicBezTo>
                  <a:pt x="7749204" y="2406614"/>
                  <a:pt x="7762363" y="2413195"/>
                  <a:pt x="7775520" y="2413195"/>
                </a:cubicBezTo>
                <a:cubicBezTo>
                  <a:pt x="7775520" y="2413195"/>
                  <a:pt x="7775520" y="2406614"/>
                  <a:pt x="7775520" y="2393458"/>
                </a:cubicBezTo>
                <a:cubicBezTo>
                  <a:pt x="7775520" y="2393458"/>
                  <a:pt x="7768940" y="2393458"/>
                  <a:pt x="7755783" y="2393458"/>
                </a:cubicBezTo>
                <a:cubicBezTo>
                  <a:pt x="7755783" y="2393458"/>
                  <a:pt x="7749204" y="2393458"/>
                  <a:pt x="7736049" y="2393458"/>
                </a:cubicBezTo>
                <a:close/>
                <a:moveTo>
                  <a:pt x="4479805" y="2393458"/>
                </a:moveTo>
                <a:cubicBezTo>
                  <a:pt x="4479805" y="2406614"/>
                  <a:pt x="4486381" y="2413195"/>
                  <a:pt x="4499540" y="2413195"/>
                </a:cubicBezTo>
                <a:cubicBezTo>
                  <a:pt x="4499540" y="2413195"/>
                  <a:pt x="4499540" y="2406614"/>
                  <a:pt x="4499540" y="2393458"/>
                </a:cubicBezTo>
                <a:cubicBezTo>
                  <a:pt x="4486381" y="2393458"/>
                  <a:pt x="4479805" y="2393458"/>
                  <a:pt x="4479805" y="2393458"/>
                </a:cubicBezTo>
                <a:close/>
                <a:moveTo>
                  <a:pt x="8387297" y="2373724"/>
                </a:moveTo>
                <a:lnTo>
                  <a:pt x="8387297" y="2413195"/>
                </a:lnTo>
                <a:lnTo>
                  <a:pt x="8426768" y="2393458"/>
                </a:lnTo>
                <a:cubicBezTo>
                  <a:pt x="8413611" y="2380301"/>
                  <a:pt x="8400454" y="2373724"/>
                  <a:pt x="8387297" y="2373724"/>
                </a:cubicBezTo>
                <a:close/>
                <a:moveTo>
                  <a:pt x="4302192" y="2373724"/>
                </a:moveTo>
                <a:cubicBezTo>
                  <a:pt x="4289035" y="2373724"/>
                  <a:pt x="4282457" y="2377013"/>
                  <a:pt x="4282457" y="2383590"/>
                </a:cubicBezTo>
                <a:cubicBezTo>
                  <a:pt x="4282457" y="2390169"/>
                  <a:pt x="4289035" y="2393458"/>
                  <a:pt x="4302192" y="2393458"/>
                </a:cubicBezTo>
                <a:close/>
                <a:moveTo>
                  <a:pt x="8288623" y="2334254"/>
                </a:moveTo>
                <a:cubicBezTo>
                  <a:pt x="8275467" y="2334254"/>
                  <a:pt x="8275467" y="2340831"/>
                  <a:pt x="8288623" y="2353988"/>
                </a:cubicBezTo>
                <a:cubicBezTo>
                  <a:pt x="8301781" y="2353988"/>
                  <a:pt x="8308357" y="2353988"/>
                  <a:pt x="8308357" y="2353988"/>
                </a:cubicBezTo>
                <a:cubicBezTo>
                  <a:pt x="8308357" y="2340831"/>
                  <a:pt x="8301781" y="2334254"/>
                  <a:pt x="8288623" y="2334254"/>
                </a:cubicBezTo>
                <a:close/>
                <a:moveTo>
                  <a:pt x="7893927" y="2334254"/>
                </a:moveTo>
                <a:cubicBezTo>
                  <a:pt x="7880771" y="2334254"/>
                  <a:pt x="7874194" y="2337542"/>
                  <a:pt x="7874194" y="2344122"/>
                </a:cubicBezTo>
                <a:cubicBezTo>
                  <a:pt x="7874194" y="2350699"/>
                  <a:pt x="7874194" y="2353988"/>
                  <a:pt x="7874194" y="2353988"/>
                </a:cubicBezTo>
                <a:cubicBezTo>
                  <a:pt x="7887348" y="2353988"/>
                  <a:pt x="7893927" y="2353988"/>
                  <a:pt x="7893927" y="2353988"/>
                </a:cubicBezTo>
                <a:cubicBezTo>
                  <a:pt x="7893927" y="2340831"/>
                  <a:pt x="7893927" y="2334254"/>
                  <a:pt x="7893927" y="2334254"/>
                </a:cubicBezTo>
                <a:close/>
                <a:moveTo>
                  <a:pt x="7854457" y="2334254"/>
                </a:moveTo>
                <a:lnTo>
                  <a:pt x="7834723" y="2353988"/>
                </a:lnTo>
                <a:cubicBezTo>
                  <a:pt x="7847878" y="2353988"/>
                  <a:pt x="7854457" y="2353988"/>
                  <a:pt x="7854457" y="2353988"/>
                </a:cubicBezTo>
                <a:close/>
                <a:moveTo>
                  <a:pt x="2871416" y="2334254"/>
                </a:moveTo>
                <a:cubicBezTo>
                  <a:pt x="2864840" y="2334254"/>
                  <a:pt x="2868127" y="2340831"/>
                  <a:pt x="2881284" y="2353988"/>
                </a:cubicBezTo>
                <a:lnTo>
                  <a:pt x="2901019" y="2353988"/>
                </a:lnTo>
                <a:cubicBezTo>
                  <a:pt x="2887862" y="2340831"/>
                  <a:pt x="2877997" y="2334254"/>
                  <a:pt x="2871416" y="2334254"/>
                </a:cubicBezTo>
                <a:close/>
                <a:moveTo>
                  <a:pt x="10168366" y="2324387"/>
                </a:moveTo>
                <a:cubicBezTo>
                  <a:pt x="10165077" y="2324387"/>
                  <a:pt x="10163433" y="2327677"/>
                  <a:pt x="10163433" y="2334254"/>
                </a:cubicBezTo>
                <a:cubicBezTo>
                  <a:pt x="10163433" y="2347411"/>
                  <a:pt x="10183167" y="2363856"/>
                  <a:pt x="10222637" y="2383590"/>
                </a:cubicBezTo>
                <a:cubicBezTo>
                  <a:pt x="10262107" y="2403326"/>
                  <a:pt x="10288418" y="2413195"/>
                  <a:pt x="10301577" y="2413195"/>
                </a:cubicBezTo>
                <a:cubicBezTo>
                  <a:pt x="10314734" y="2426351"/>
                  <a:pt x="10327888" y="2436216"/>
                  <a:pt x="10341045" y="2442796"/>
                </a:cubicBezTo>
                <a:cubicBezTo>
                  <a:pt x="10354201" y="2449373"/>
                  <a:pt x="10373938" y="2452662"/>
                  <a:pt x="10400251" y="2452662"/>
                </a:cubicBezTo>
                <a:cubicBezTo>
                  <a:pt x="10452875" y="2492132"/>
                  <a:pt x="10479189" y="2505289"/>
                  <a:pt x="10479189" y="2492132"/>
                </a:cubicBezTo>
                <a:cubicBezTo>
                  <a:pt x="10479189" y="2478975"/>
                  <a:pt x="10469321" y="2462531"/>
                  <a:pt x="10449588" y="2442796"/>
                </a:cubicBezTo>
                <a:cubicBezTo>
                  <a:pt x="10429853" y="2423060"/>
                  <a:pt x="10413408" y="2413195"/>
                  <a:pt x="10400251" y="2413195"/>
                </a:cubicBezTo>
                <a:lnTo>
                  <a:pt x="10380515" y="2413195"/>
                </a:lnTo>
                <a:cubicBezTo>
                  <a:pt x="10380515" y="2413195"/>
                  <a:pt x="10373938" y="2413195"/>
                  <a:pt x="10360781" y="2413195"/>
                </a:cubicBezTo>
                <a:lnTo>
                  <a:pt x="10341045" y="2413195"/>
                </a:lnTo>
                <a:lnTo>
                  <a:pt x="10281841" y="2373724"/>
                </a:lnTo>
                <a:lnTo>
                  <a:pt x="10183167" y="2334254"/>
                </a:lnTo>
                <a:cubicBezTo>
                  <a:pt x="10176587" y="2327677"/>
                  <a:pt x="10171654" y="2324387"/>
                  <a:pt x="10168366" y="2324387"/>
                </a:cubicBezTo>
                <a:close/>
                <a:moveTo>
                  <a:pt x="9946348" y="2314520"/>
                </a:moveTo>
                <a:lnTo>
                  <a:pt x="9946348" y="2334254"/>
                </a:lnTo>
                <a:cubicBezTo>
                  <a:pt x="9946348" y="2334254"/>
                  <a:pt x="9952928" y="2340831"/>
                  <a:pt x="9966085" y="2353988"/>
                </a:cubicBezTo>
                <a:lnTo>
                  <a:pt x="9966085" y="2334254"/>
                </a:lnTo>
                <a:cubicBezTo>
                  <a:pt x="9966085" y="2321098"/>
                  <a:pt x="9959505" y="2314520"/>
                  <a:pt x="9946348" y="2314520"/>
                </a:cubicBezTo>
                <a:close/>
                <a:moveTo>
                  <a:pt x="9906878" y="2314520"/>
                </a:moveTo>
                <a:lnTo>
                  <a:pt x="9887145" y="2373724"/>
                </a:lnTo>
                <a:lnTo>
                  <a:pt x="9906878" y="2353988"/>
                </a:lnTo>
                <a:close/>
                <a:moveTo>
                  <a:pt x="9847674" y="2314520"/>
                </a:moveTo>
                <a:lnTo>
                  <a:pt x="9867411" y="2334254"/>
                </a:lnTo>
                <a:cubicBezTo>
                  <a:pt x="9867411" y="2321098"/>
                  <a:pt x="9864120" y="2314520"/>
                  <a:pt x="9857543" y="2314520"/>
                </a:cubicBezTo>
                <a:cubicBezTo>
                  <a:pt x="9850966" y="2314520"/>
                  <a:pt x="9847674" y="2314520"/>
                  <a:pt x="9847674" y="2314520"/>
                </a:cubicBezTo>
                <a:close/>
                <a:moveTo>
                  <a:pt x="9413508" y="2314520"/>
                </a:moveTo>
                <a:cubicBezTo>
                  <a:pt x="9426665" y="2314520"/>
                  <a:pt x="9433245" y="2314520"/>
                  <a:pt x="9433245" y="2314520"/>
                </a:cubicBezTo>
                <a:cubicBezTo>
                  <a:pt x="9446400" y="2314520"/>
                  <a:pt x="9452978" y="2314520"/>
                  <a:pt x="9452978" y="2314520"/>
                </a:cubicBezTo>
                <a:cubicBezTo>
                  <a:pt x="9439822" y="2327677"/>
                  <a:pt x="9433245" y="2334254"/>
                  <a:pt x="9433245" y="2334254"/>
                </a:cubicBezTo>
                <a:cubicBezTo>
                  <a:pt x="9420088" y="2334254"/>
                  <a:pt x="9413508" y="2327677"/>
                  <a:pt x="9413508" y="2314520"/>
                </a:cubicBezTo>
                <a:close/>
                <a:moveTo>
                  <a:pt x="9393774" y="2314520"/>
                </a:moveTo>
                <a:cubicBezTo>
                  <a:pt x="9406931" y="2327677"/>
                  <a:pt x="9413508" y="2334254"/>
                  <a:pt x="9413508" y="2334254"/>
                </a:cubicBezTo>
                <a:cubicBezTo>
                  <a:pt x="9413508" y="2334254"/>
                  <a:pt x="9410220" y="2334254"/>
                  <a:pt x="9403643" y="2334254"/>
                </a:cubicBezTo>
                <a:cubicBezTo>
                  <a:pt x="9397063" y="2334254"/>
                  <a:pt x="9393774" y="2327677"/>
                  <a:pt x="9393774" y="2314520"/>
                </a:cubicBezTo>
                <a:close/>
                <a:moveTo>
                  <a:pt x="9038548" y="2314520"/>
                </a:moveTo>
                <a:cubicBezTo>
                  <a:pt x="9038548" y="2314520"/>
                  <a:pt x="9038548" y="2321098"/>
                  <a:pt x="9038548" y="2334254"/>
                </a:cubicBezTo>
                <a:cubicBezTo>
                  <a:pt x="9038548" y="2347411"/>
                  <a:pt x="9045126" y="2353988"/>
                  <a:pt x="9058283" y="2353988"/>
                </a:cubicBezTo>
                <a:lnTo>
                  <a:pt x="9058283" y="2334254"/>
                </a:lnTo>
                <a:cubicBezTo>
                  <a:pt x="9058283" y="2321098"/>
                  <a:pt x="9051703" y="2314520"/>
                  <a:pt x="9038548" y="2314520"/>
                </a:cubicBezTo>
                <a:close/>
                <a:moveTo>
                  <a:pt x="8111009" y="2314520"/>
                </a:moveTo>
                <a:cubicBezTo>
                  <a:pt x="8111009" y="2327677"/>
                  <a:pt x="8114298" y="2334254"/>
                  <a:pt x="8120877" y="2334254"/>
                </a:cubicBezTo>
                <a:cubicBezTo>
                  <a:pt x="8127458" y="2334254"/>
                  <a:pt x="8130746" y="2340831"/>
                  <a:pt x="8130746" y="2353988"/>
                </a:cubicBezTo>
                <a:cubicBezTo>
                  <a:pt x="8157059" y="2353988"/>
                  <a:pt x="8176793" y="2353988"/>
                  <a:pt x="8189949" y="2353988"/>
                </a:cubicBezTo>
                <a:cubicBezTo>
                  <a:pt x="8189949" y="2340831"/>
                  <a:pt x="8176793" y="2334254"/>
                  <a:pt x="8150479" y="2334254"/>
                </a:cubicBezTo>
                <a:lnTo>
                  <a:pt x="8130746" y="2314520"/>
                </a:lnTo>
                <a:cubicBezTo>
                  <a:pt x="8117589" y="2314520"/>
                  <a:pt x="8111009" y="2314520"/>
                  <a:pt x="8111009" y="2314520"/>
                </a:cubicBezTo>
                <a:close/>
                <a:moveTo>
                  <a:pt x="2787543" y="2304652"/>
                </a:moveTo>
                <a:cubicBezTo>
                  <a:pt x="2784255" y="2304652"/>
                  <a:pt x="2782611" y="2307940"/>
                  <a:pt x="2782611" y="2314520"/>
                </a:cubicBezTo>
                <a:lnTo>
                  <a:pt x="2762875" y="2314520"/>
                </a:lnTo>
                <a:lnTo>
                  <a:pt x="2743140" y="2314520"/>
                </a:lnTo>
                <a:cubicBezTo>
                  <a:pt x="2743140" y="2327677"/>
                  <a:pt x="2746429" y="2334254"/>
                  <a:pt x="2753008" y="2334254"/>
                </a:cubicBezTo>
                <a:cubicBezTo>
                  <a:pt x="2759586" y="2334254"/>
                  <a:pt x="2769454" y="2334254"/>
                  <a:pt x="2782611" y="2334254"/>
                </a:cubicBezTo>
                <a:lnTo>
                  <a:pt x="2802345" y="2314520"/>
                </a:lnTo>
                <a:cubicBezTo>
                  <a:pt x="2795767" y="2307940"/>
                  <a:pt x="2790834" y="2304652"/>
                  <a:pt x="2787543" y="2304652"/>
                </a:cubicBezTo>
                <a:close/>
                <a:moveTo>
                  <a:pt x="8229420" y="2294784"/>
                </a:moveTo>
                <a:cubicBezTo>
                  <a:pt x="8216263" y="2307940"/>
                  <a:pt x="8216263" y="2321098"/>
                  <a:pt x="8229420" y="2334254"/>
                </a:cubicBezTo>
                <a:lnTo>
                  <a:pt x="8249153" y="2314520"/>
                </a:lnTo>
                <a:cubicBezTo>
                  <a:pt x="8249153" y="2314520"/>
                  <a:pt x="8249153" y="2307940"/>
                  <a:pt x="8249153" y="2294784"/>
                </a:cubicBezTo>
                <a:close/>
                <a:moveTo>
                  <a:pt x="7282147" y="2294784"/>
                </a:moveTo>
                <a:lnTo>
                  <a:pt x="7242679" y="2314520"/>
                </a:lnTo>
                <a:cubicBezTo>
                  <a:pt x="7242679" y="2314520"/>
                  <a:pt x="7249259" y="2314520"/>
                  <a:pt x="7262414" y="2314520"/>
                </a:cubicBezTo>
                <a:cubicBezTo>
                  <a:pt x="7275571" y="2314520"/>
                  <a:pt x="7288728" y="2314520"/>
                  <a:pt x="7301883" y="2314520"/>
                </a:cubicBezTo>
                <a:cubicBezTo>
                  <a:pt x="7315040" y="2314520"/>
                  <a:pt x="7321617" y="2317809"/>
                  <a:pt x="7321617" y="2324387"/>
                </a:cubicBezTo>
                <a:cubicBezTo>
                  <a:pt x="7321617" y="2330965"/>
                  <a:pt x="7324905" y="2330965"/>
                  <a:pt x="7331485" y="2324387"/>
                </a:cubicBezTo>
                <a:cubicBezTo>
                  <a:pt x="7338065" y="2317809"/>
                  <a:pt x="7338065" y="2311229"/>
                  <a:pt x="7331485" y="2304652"/>
                </a:cubicBezTo>
                <a:cubicBezTo>
                  <a:pt x="7324905" y="2298072"/>
                  <a:pt x="7308461" y="2294784"/>
                  <a:pt x="7282147" y="2294784"/>
                </a:cubicBezTo>
                <a:close/>
                <a:moveTo>
                  <a:pt x="7620109" y="2284916"/>
                </a:moveTo>
                <a:cubicBezTo>
                  <a:pt x="7615173" y="2284916"/>
                  <a:pt x="7611062" y="2288207"/>
                  <a:pt x="7607773" y="2294784"/>
                </a:cubicBezTo>
                <a:cubicBezTo>
                  <a:pt x="7601194" y="2307940"/>
                  <a:pt x="7604485" y="2314520"/>
                  <a:pt x="7617642" y="2314520"/>
                </a:cubicBezTo>
                <a:cubicBezTo>
                  <a:pt x="7617642" y="2314520"/>
                  <a:pt x="7620931" y="2311229"/>
                  <a:pt x="7627507" y="2304652"/>
                </a:cubicBezTo>
                <a:cubicBezTo>
                  <a:pt x="7634087" y="2298072"/>
                  <a:pt x="7637375" y="2294784"/>
                  <a:pt x="7637375" y="2294784"/>
                </a:cubicBezTo>
                <a:cubicBezTo>
                  <a:pt x="7630796" y="2288207"/>
                  <a:pt x="7625041" y="2284916"/>
                  <a:pt x="7620109" y="2284916"/>
                </a:cubicBezTo>
                <a:close/>
                <a:moveTo>
                  <a:pt x="9696859" y="2281387"/>
                </a:moveTo>
                <a:lnTo>
                  <a:pt x="9689797" y="2284916"/>
                </a:lnTo>
                <a:cubicBezTo>
                  <a:pt x="9676640" y="2291495"/>
                  <a:pt x="9670063" y="2294784"/>
                  <a:pt x="9670063" y="2294784"/>
                </a:cubicBezTo>
                <a:close/>
                <a:moveTo>
                  <a:pt x="9314835" y="2275051"/>
                </a:moveTo>
                <a:cubicBezTo>
                  <a:pt x="9327992" y="2275051"/>
                  <a:pt x="9334571" y="2281627"/>
                  <a:pt x="9334571" y="2294784"/>
                </a:cubicBezTo>
                <a:cubicBezTo>
                  <a:pt x="9334571" y="2307940"/>
                  <a:pt x="9327992" y="2314520"/>
                  <a:pt x="9314835" y="2314520"/>
                </a:cubicBezTo>
                <a:cubicBezTo>
                  <a:pt x="9301678" y="2301361"/>
                  <a:pt x="9301678" y="2294784"/>
                  <a:pt x="9314835" y="2294784"/>
                </a:cubicBezTo>
                <a:close/>
                <a:moveTo>
                  <a:pt x="9137222" y="2275051"/>
                </a:moveTo>
                <a:cubicBezTo>
                  <a:pt x="9124066" y="2275051"/>
                  <a:pt x="9124066" y="2281627"/>
                  <a:pt x="9137222" y="2294784"/>
                </a:cubicBezTo>
                <a:lnTo>
                  <a:pt x="9137222" y="2314520"/>
                </a:lnTo>
                <a:lnTo>
                  <a:pt x="9156956" y="2334254"/>
                </a:lnTo>
                <a:cubicBezTo>
                  <a:pt x="9183270" y="2347411"/>
                  <a:pt x="9203003" y="2353988"/>
                  <a:pt x="9216160" y="2353988"/>
                </a:cubicBezTo>
                <a:cubicBezTo>
                  <a:pt x="9189848" y="2340831"/>
                  <a:pt x="9176693" y="2327677"/>
                  <a:pt x="9176693" y="2314520"/>
                </a:cubicBezTo>
                <a:cubicBezTo>
                  <a:pt x="9163536" y="2314520"/>
                  <a:pt x="9156956" y="2307940"/>
                  <a:pt x="9156956" y="2294784"/>
                </a:cubicBezTo>
                <a:cubicBezTo>
                  <a:pt x="9156956" y="2281627"/>
                  <a:pt x="9150377" y="2275051"/>
                  <a:pt x="9137222" y="2275051"/>
                </a:cubicBezTo>
                <a:close/>
                <a:moveTo>
                  <a:pt x="9018812" y="2275051"/>
                </a:moveTo>
                <a:cubicBezTo>
                  <a:pt x="9018812" y="2275051"/>
                  <a:pt x="9018812" y="2281627"/>
                  <a:pt x="9018812" y="2294784"/>
                </a:cubicBezTo>
                <a:cubicBezTo>
                  <a:pt x="9018812" y="2294784"/>
                  <a:pt x="9018812" y="2301361"/>
                  <a:pt x="9018812" y="2314520"/>
                </a:cubicBezTo>
                <a:cubicBezTo>
                  <a:pt x="9031969" y="2314520"/>
                  <a:pt x="9038548" y="2307940"/>
                  <a:pt x="9038548" y="2294784"/>
                </a:cubicBezTo>
                <a:cubicBezTo>
                  <a:pt x="9038548" y="2281627"/>
                  <a:pt x="9031969" y="2275051"/>
                  <a:pt x="9018812" y="2275051"/>
                </a:cubicBezTo>
                <a:close/>
                <a:moveTo>
                  <a:pt x="7716316" y="2275051"/>
                </a:moveTo>
                <a:lnTo>
                  <a:pt x="7736049" y="2294784"/>
                </a:lnTo>
                <a:cubicBezTo>
                  <a:pt x="7749204" y="2294784"/>
                  <a:pt x="7749204" y="2288207"/>
                  <a:pt x="7736049" y="2275051"/>
                </a:cubicBezTo>
                <a:cubicBezTo>
                  <a:pt x="7736049" y="2275051"/>
                  <a:pt x="7729470" y="2275051"/>
                  <a:pt x="7716316" y="2275051"/>
                </a:cubicBezTo>
                <a:close/>
                <a:moveTo>
                  <a:pt x="2683937" y="2275051"/>
                </a:moveTo>
                <a:lnTo>
                  <a:pt x="2683937" y="2294784"/>
                </a:lnTo>
                <a:lnTo>
                  <a:pt x="2703671" y="2294784"/>
                </a:lnTo>
                <a:close/>
                <a:moveTo>
                  <a:pt x="2565527" y="2275051"/>
                </a:moveTo>
                <a:cubicBezTo>
                  <a:pt x="2565527" y="2288207"/>
                  <a:pt x="2568817" y="2294784"/>
                  <a:pt x="2575393" y="2294784"/>
                </a:cubicBezTo>
                <a:cubicBezTo>
                  <a:pt x="2581975" y="2294784"/>
                  <a:pt x="2585263" y="2294784"/>
                  <a:pt x="2585263" y="2294784"/>
                </a:cubicBezTo>
                <a:cubicBezTo>
                  <a:pt x="2585263" y="2294784"/>
                  <a:pt x="2581975" y="2291495"/>
                  <a:pt x="2575393" y="2284916"/>
                </a:cubicBezTo>
                <a:cubicBezTo>
                  <a:pt x="2568817" y="2278340"/>
                  <a:pt x="2565527" y="2275051"/>
                  <a:pt x="2565527" y="2275051"/>
                </a:cubicBezTo>
                <a:close/>
                <a:moveTo>
                  <a:pt x="2957755" y="2260250"/>
                </a:moveTo>
                <a:cubicBezTo>
                  <a:pt x="2956111" y="2260250"/>
                  <a:pt x="2953646" y="2261893"/>
                  <a:pt x="2950357" y="2265182"/>
                </a:cubicBezTo>
                <a:cubicBezTo>
                  <a:pt x="2943778" y="2271759"/>
                  <a:pt x="2940489" y="2275051"/>
                  <a:pt x="2940489" y="2275051"/>
                </a:cubicBezTo>
                <a:lnTo>
                  <a:pt x="2979959" y="2275051"/>
                </a:lnTo>
                <a:cubicBezTo>
                  <a:pt x="2966802" y="2275051"/>
                  <a:pt x="2960225" y="2271759"/>
                  <a:pt x="2960225" y="2265182"/>
                </a:cubicBezTo>
                <a:cubicBezTo>
                  <a:pt x="2960225" y="2261893"/>
                  <a:pt x="2959402" y="2260250"/>
                  <a:pt x="2957755" y="2260250"/>
                </a:cubicBezTo>
                <a:close/>
                <a:moveTo>
                  <a:pt x="7479495" y="2255314"/>
                </a:moveTo>
                <a:lnTo>
                  <a:pt x="7440027" y="2275051"/>
                </a:lnTo>
                <a:cubicBezTo>
                  <a:pt x="7453181" y="2288207"/>
                  <a:pt x="7472918" y="2294784"/>
                  <a:pt x="7499231" y="2294784"/>
                </a:cubicBezTo>
                <a:lnTo>
                  <a:pt x="7538701" y="2275051"/>
                </a:lnTo>
                <a:cubicBezTo>
                  <a:pt x="7525545" y="2275051"/>
                  <a:pt x="7505811" y="2268470"/>
                  <a:pt x="7479495" y="2255314"/>
                </a:cubicBezTo>
                <a:close/>
                <a:moveTo>
                  <a:pt x="2881284" y="2255314"/>
                </a:moveTo>
                <a:lnTo>
                  <a:pt x="2881284" y="2275051"/>
                </a:lnTo>
                <a:lnTo>
                  <a:pt x="2901019" y="2255314"/>
                </a:lnTo>
                <a:cubicBezTo>
                  <a:pt x="2901019" y="2255314"/>
                  <a:pt x="2894441" y="2255314"/>
                  <a:pt x="2881284" y="2255314"/>
                </a:cubicBezTo>
                <a:close/>
                <a:moveTo>
                  <a:pt x="10617333" y="2235580"/>
                </a:moveTo>
                <a:lnTo>
                  <a:pt x="10637069" y="2275051"/>
                </a:lnTo>
                <a:cubicBezTo>
                  <a:pt x="10663380" y="2275051"/>
                  <a:pt x="10683116" y="2275051"/>
                  <a:pt x="10696273" y="2275051"/>
                </a:cubicBezTo>
                <a:cubicBezTo>
                  <a:pt x="10709430" y="2275051"/>
                  <a:pt x="10716008" y="2281627"/>
                  <a:pt x="10716008" y="2294784"/>
                </a:cubicBezTo>
                <a:cubicBezTo>
                  <a:pt x="10729165" y="2307940"/>
                  <a:pt x="10739032" y="2311229"/>
                  <a:pt x="10745609" y="2304652"/>
                </a:cubicBezTo>
                <a:cubicBezTo>
                  <a:pt x="10752189" y="2298072"/>
                  <a:pt x="10758766" y="2294784"/>
                  <a:pt x="10765345" y="2294784"/>
                </a:cubicBezTo>
                <a:cubicBezTo>
                  <a:pt x="10771922" y="2294784"/>
                  <a:pt x="10771922" y="2291495"/>
                  <a:pt x="10765345" y="2284916"/>
                </a:cubicBezTo>
                <a:cubicBezTo>
                  <a:pt x="10758766" y="2278340"/>
                  <a:pt x="10739032" y="2271759"/>
                  <a:pt x="10706139" y="2265182"/>
                </a:cubicBezTo>
                <a:cubicBezTo>
                  <a:pt x="10673248" y="2258605"/>
                  <a:pt x="10653515" y="2252025"/>
                  <a:pt x="10646935" y="2245448"/>
                </a:cubicBezTo>
                <a:cubicBezTo>
                  <a:pt x="10640358" y="2238868"/>
                  <a:pt x="10630490" y="2235580"/>
                  <a:pt x="10617333" y="2235580"/>
                </a:cubicBezTo>
                <a:close/>
                <a:moveTo>
                  <a:pt x="9137222" y="2235580"/>
                </a:moveTo>
                <a:lnTo>
                  <a:pt x="9156956" y="2255314"/>
                </a:lnTo>
                <a:lnTo>
                  <a:pt x="9176693" y="2255314"/>
                </a:lnTo>
                <a:cubicBezTo>
                  <a:pt x="9163536" y="2242157"/>
                  <a:pt x="9150377" y="2235580"/>
                  <a:pt x="9137222" y="2235580"/>
                </a:cubicBezTo>
                <a:close/>
                <a:moveTo>
                  <a:pt x="8466238" y="2235580"/>
                </a:moveTo>
                <a:cubicBezTo>
                  <a:pt x="8466238" y="2235580"/>
                  <a:pt x="8469527" y="2238868"/>
                  <a:pt x="8476104" y="2245448"/>
                </a:cubicBezTo>
                <a:cubicBezTo>
                  <a:pt x="8482683" y="2252025"/>
                  <a:pt x="8482683" y="2258605"/>
                  <a:pt x="8476104" y="2265182"/>
                </a:cubicBezTo>
                <a:cubicBezTo>
                  <a:pt x="8469527" y="2271759"/>
                  <a:pt x="8469527" y="2278340"/>
                  <a:pt x="8476104" y="2284916"/>
                </a:cubicBezTo>
                <a:cubicBezTo>
                  <a:pt x="8482683" y="2291495"/>
                  <a:pt x="8492551" y="2301361"/>
                  <a:pt x="8505708" y="2314520"/>
                </a:cubicBezTo>
                <a:cubicBezTo>
                  <a:pt x="8532022" y="2327677"/>
                  <a:pt x="8545176" y="2337542"/>
                  <a:pt x="8545176" y="2344122"/>
                </a:cubicBezTo>
                <a:cubicBezTo>
                  <a:pt x="8545176" y="2350699"/>
                  <a:pt x="8551755" y="2360567"/>
                  <a:pt x="8564912" y="2373724"/>
                </a:cubicBezTo>
                <a:cubicBezTo>
                  <a:pt x="8578069" y="2373724"/>
                  <a:pt x="8587934" y="2373724"/>
                  <a:pt x="8594514" y="2373724"/>
                </a:cubicBezTo>
                <a:cubicBezTo>
                  <a:pt x="8601094" y="2373724"/>
                  <a:pt x="8610959" y="2373724"/>
                  <a:pt x="8624116" y="2373724"/>
                </a:cubicBezTo>
                <a:cubicBezTo>
                  <a:pt x="8650430" y="2360567"/>
                  <a:pt x="8673454" y="2350699"/>
                  <a:pt x="8693188" y="2344122"/>
                </a:cubicBezTo>
                <a:cubicBezTo>
                  <a:pt x="8712922" y="2337542"/>
                  <a:pt x="8716213" y="2334254"/>
                  <a:pt x="8703056" y="2334254"/>
                </a:cubicBezTo>
                <a:cubicBezTo>
                  <a:pt x="8689901" y="2334254"/>
                  <a:pt x="8683320" y="2334254"/>
                  <a:pt x="8683320" y="2334254"/>
                </a:cubicBezTo>
                <a:cubicBezTo>
                  <a:pt x="8657006" y="2347411"/>
                  <a:pt x="8640562" y="2350699"/>
                  <a:pt x="8633984" y="2344122"/>
                </a:cubicBezTo>
                <a:cubicBezTo>
                  <a:pt x="8627405" y="2337542"/>
                  <a:pt x="8617536" y="2334254"/>
                  <a:pt x="8604382" y="2334254"/>
                </a:cubicBezTo>
                <a:lnTo>
                  <a:pt x="8564912" y="2294784"/>
                </a:lnTo>
                <a:lnTo>
                  <a:pt x="8545176" y="2275051"/>
                </a:lnTo>
                <a:cubicBezTo>
                  <a:pt x="8545176" y="2301361"/>
                  <a:pt x="8532022" y="2294784"/>
                  <a:pt x="8505708" y="2255314"/>
                </a:cubicBezTo>
                <a:cubicBezTo>
                  <a:pt x="8492551" y="2242157"/>
                  <a:pt x="8479392" y="2235580"/>
                  <a:pt x="8466238" y="2235580"/>
                </a:cubicBezTo>
                <a:close/>
                <a:moveTo>
                  <a:pt x="8229420" y="2235580"/>
                </a:moveTo>
                <a:cubicBezTo>
                  <a:pt x="8216263" y="2235580"/>
                  <a:pt x="8203107" y="2238868"/>
                  <a:pt x="8189949" y="2245448"/>
                </a:cubicBezTo>
                <a:cubicBezTo>
                  <a:pt x="8176793" y="2252025"/>
                  <a:pt x="8176793" y="2261893"/>
                  <a:pt x="8189949" y="2275051"/>
                </a:cubicBezTo>
                <a:cubicBezTo>
                  <a:pt x="8189949" y="2288207"/>
                  <a:pt x="8203107" y="2281627"/>
                  <a:pt x="8229420" y="2255314"/>
                </a:cubicBezTo>
                <a:close/>
                <a:moveTo>
                  <a:pt x="7637375" y="2235580"/>
                </a:moveTo>
                <a:cubicBezTo>
                  <a:pt x="7637375" y="2248737"/>
                  <a:pt x="7643953" y="2255314"/>
                  <a:pt x="7657109" y="2255314"/>
                </a:cubicBezTo>
                <a:lnTo>
                  <a:pt x="7676843" y="2235580"/>
                </a:lnTo>
                <a:close/>
                <a:moveTo>
                  <a:pt x="5466546" y="2235580"/>
                </a:moveTo>
                <a:lnTo>
                  <a:pt x="5446812" y="2255314"/>
                </a:lnTo>
                <a:lnTo>
                  <a:pt x="5446812" y="2275051"/>
                </a:lnTo>
                <a:cubicBezTo>
                  <a:pt x="5459969" y="2275051"/>
                  <a:pt x="5466546" y="2281627"/>
                  <a:pt x="5466546" y="2294784"/>
                </a:cubicBezTo>
                <a:cubicBezTo>
                  <a:pt x="5466546" y="2281627"/>
                  <a:pt x="5469834" y="2275051"/>
                  <a:pt x="5476414" y="2275051"/>
                </a:cubicBezTo>
                <a:cubicBezTo>
                  <a:pt x="5482994" y="2275051"/>
                  <a:pt x="5492860" y="2275051"/>
                  <a:pt x="5506016" y="2275051"/>
                </a:cubicBezTo>
                <a:cubicBezTo>
                  <a:pt x="5519173" y="2275051"/>
                  <a:pt x="5525750" y="2271759"/>
                  <a:pt x="5525750" y="2265182"/>
                </a:cubicBezTo>
                <a:cubicBezTo>
                  <a:pt x="5525750" y="2258605"/>
                  <a:pt x="5519173" y="2255314"/>
                  <a:pt x="5506016" y="2255314"/>
                </a:cubicBezTo>
                <a:cubicBezTo>
                  <a:pt x="5492860" y="2255314"/>
                  <a:pt x="5479703" y="2255314"/>
                  <a:pt x="5466546" y="2255314"/>
                </a:cubicBezTo>
                <a:close/>
                <a:moveTo>
                  <a:pt x="8703056" y="2215843"/>
                </a:moveTo>
                <a:lnTo>
                  <a:pt x="8703056" y="2235580"/>
                </a:lnTo>
                <a:lnTo>
                  <a:pt x="8722790" y="2255314"/>
                </a:lnTo>
                <a:close/>
                <a:moveTo>
                  <a:pt x="7928463" y="2205978"/>
                </a:moveTo>
                <a:cubicBezTo>
                  <a:pt x="7925174" y="2205978"/>
                  <a:pt x="7920241" y="2209266"/>
                  <a:pt x="7913661" y="2215843"/>
                </a:cubicBezTo>
                <a:cubicBezTo>
                  <a:pt x="7900507" y="2229004"/>
                  <a:pt x="7900507" y="2242157"/>
                  <a:pt x="7913661" y="2255314"/>
                </a:cubicBezTo>
                <a:cubicBezTo>
                  <a:pt x="7926818" y="2268470"/>
                  <a:pt x="7936687" y="2275051"/>
                  <a:pt x="7943263" y="2275051"/>
                </a:cubicBezTo>
                <a:cubicBezTo>
                  <a:pt x="7949843" y="2275051"/>
                  <a:pt x="7953131" y="2275051"/>
                  <a:pt x="7953131" y="2275051"/>
                </a:cubicBezTo>
                <a:lnTo>
                  <a:pt x="7972868" y="2275051"/>
                </a:lnTo>
                <a:cubicBezTo>
                  <a:pt x="7986025" y="2288207"/>
                  <a:pt x="7995890" y="2288207"/>
                  <a:pt x="8002470" y="2275051"/>
                </a:cubicBezTo>
                <a:cubicBezTo>
                  <a:pt x="8009047" y="2261893"/>
                  <a:pt x="8012335" y="2268470"/>
                  <a:pt x="8012335" y="2294784"/>
                </a:cubicBezTo>
                <a:lnTo>
                  <a:pt x="8032072" y="2294784"/>
                </a:lnTo>
                <a:lnTo>
                  <a:pt x="8012335" y="2255314"/>
                </a:lnTo>
                <a:lnTo>
                  <a:pt x="8032072" y="2235580"/>
                </a:lnTo>
                <a:lnTo>
                  <a:pt x="8032072" y="2215843"/>
                </a:lnTo>
                <a:cubicBezTo>
                  <a:pt x="8005759" y="2215843"/>
                  <a:pt x="7992601" y="2215843"/>
                  <a:pt x="7992601" y="2215843"/>
                </a:cubicBezTo>
                <a:cubicBezTo>
                  <a:pt x="7992601" y="2215843"/>
                  <a:pt x="7986025" y="2222423"/>
                  <a:pt x="7972868" y="2235580"/>
                </a:cubicBezTo>
                <a:lnTo>
                  <a:pt x="7992601" y="2235580"/>
                </a:lnTo>
                <a:cubicBezTo>
                  <a:pt x="7979445" y="2248737"/>
                  <a:pt x="7966288" y="2252025"/>
                  <a:pt x="7953131" y="2245448"/>
                </a:cubicBezTo>
                <a:cubicBezTo>
                  <a:pt x="7939975" y="2238868"/>
                  <a:pt x="7933397" y="2229004"/>
                  <a:pt x="7933397" y="2215843"/>
                </a:cubicBezTo>
                <a:cubicBezTo>
                  <a:pt x="7933397" y="2209266"/>
                  <a:pt x="7931753" y="2205978"/>
                  <a:pt x="7928463" y="2205978"/>
                </a:cubicBezTo>
                <a:close/>
                <a:moveTo>
                  <a:pt x="9492448" y="2196110"/>
                </a:moveTo>
                <a:lnTo>
                  <a:pt x="9512182" y="2215843"/>
                </a:lnTo>
                <a:cubicBezTo>
                  <a:pt x="9525339" y="2229004"/>
                  <a:pt x="9525339" y="2242157"/>
                  <a:pt x="9512182" y="2255314"/>
                </a:cubicBezTo>
                <a:cubicBezTo>
                  <a:pt x="9512182" y="2255314"/>
                  <a:pt x="9515471" y="2258605"/>
                  <a:pt x="9522050" y="2265182"/>
                </a:cubicBezTo>
                <a:cubicBezTo>
                  <a:pt x="9528630" y="2271759"/>
                  <a:pt x="9531919" y="2275051"/>
                  <a:pt x="9531919" y="2275051"/>
                </a:cubicBezTo>
                <a:cubicBezTo>
                  <a:pt x="9545075" y="2275051"/>
                  <a:pt x="9545075" y="2268470"/>
                  <a:pt x="9531919" y="2255314"/>
                </a:cubicBezTo>
                <a:lnTo>
                  <a:pt x="9551652" y="2255314"/>
                </a:lnTo>
                <a:cubicBezTo>
                  <a:pt x="9564809" y="2268470"/>
                  <a:pt x="9574677" y="2278340"/>
                  <a:pt x="9581254" y="2284916"/>
                </a:cubicBezTo>
                <a:cubicBezTo>
                  <a:pt x="9587834" y="2291495"/>
                  <a:pt x="9591122" y="2294784"/>
                  <a:pt x="9591122" y="2294784"/>
                </a:cubicBezTo>
                <a:cubicBezTo>
                  <a:pt x="9591122" y="2307940"/>
                  <a:pt x="9597702" y="2307940"/>
                  <a:pt x="9610856" y="2294784"/>
                </a:cubicBezTo>
                <a:cubicBezTo>
                  <a:pt x="9610856" y="2294784"/>
                  <a:pt x="9614145" y="2298072"/>
                  <a:pt x="9620724" y="2304652"/>
                </a:cubicBezTo>
                <a:cubicBezTo>
                  <a:pt x="9627304" y="2311229"/>
                  <a:pt x="9630593" y="2314520"/>
                  <a:pt x="9630593" y="2314520"/>
                </a:cubicBezTo>
                <a:cubicBezTo>
                  <a:pt x="9643747" y="2327677"/>
                  <a:pt x="9656906" y="2334254"/>
                  <a:pt x="9670063" y="2334254"/>
                </a:cubicBezTo>
                <a:lnTo>
                  <a:pt x="9650326" y="2294784"/>
                </a:lnTo>
                <a:cubicBezTo>
                  <a:pt x="9637170" y="2281627"/>
                  <a:pt x="9624013" y="2271759"/>
                  <a:pt x="9610856" y="2265182"/>
                </a:cubicBezTo>
                <a:cubicBezTo>
                  <a:pt x="9597702" y="2258605"/>
                  <a:pt x="9581254" y="2252025"/>
                  <a:pt x="9561521" y="2245448"/>
                </a:cubicBezTo>
                <a:cubicBezTo>
                  <a:pt x="9541787" y="2238868"/>
                  <a:pt x="9531919" y="2235580"/>
                  <a:pt x="9531919" y="2235580"/>
                </a:cubicBezTo>
                <a:cubicBezTo>
                  <a:pt x="9531919" y="2235580"/>
                  <a:pt x="9528630" y="2232291"/>
                  <a:pt x="9522050" y="2225712"/>
                </a:cubicBezTo>
                <a:cubicBezTo>
                  <a:pt x="9515471" y="2219135"/>
                  <a:pt x="9512182" y="2212555"/>
                  <a:pt x="9512182" y="2205978"/>
                </a:cubicBezTo>
                <a:cubicBezTo>
                  <a:pt x="9512182" y="2199398"/>
                  <a:pt x="9512182" y="2196110"/>
                  <a:pt x="9512182" y="2196110"/>
                </a:cubicBezTo>
                <a:cubicBezTo>
                  <a:pt x="9512182" y="2196110"/>
                  <a:pt x="9505605" y="2196110"/>
                  <a:pt x="9492448" y="2196110"/>
                </a:cubicBezTo>
                <a:close/>
                <a:moveTo>
                  <a:pt x="9078016" y="2196110"/>
                </a:moveTo>
                <a:lnTo>
                  <a:pt x="9078016" y="2215843"/>
                </a:lnTo>
                <a:cubicBezTo>
                  <a:pt x="9091173" y="2229004"/>
                  <a:pt x="9104329" y="2235580"/>
                  <a:pt x="9117486" y="2235580"/>
                </a:cubicBezTo>
                <a:lnTo>
                  <a:pt x="9097752" y="2215843"/>
                </a:lnTo>
                <a:cubicBezTo>
                  <a:pt x="9097752" y="2215843"/>
                  <a:pt x="9094464" y="2212555"/>
                  <a:pt x="9087884" y="2205978"/>
                </a:cubicBezTo>
                <a:cubicBezTo>
                  <a:pt x="9081304" y="2199398"/>
                  <a:pt x="9078016" y="2196110"/>
                  <a:pt x="9078016" y="2196110"/>
                </a:cubicBezTo>
                <a:close/>
                <a:moveTo>
                  <a:pt x="2506323" y="2196110"/>
                </a:moveTo>
                <a:cubicBezTo>
                  <a:pt x="2493166" y="2196110"/>
                  <a:pt x="2489877" y="2202687"/>
                  <a:pt x="2496455" y="2215843"/>
                </a:cubicBezTo>
                <a:cubicBezTo>
                  <a:pt x="2503034" y="2229004"/>
                  <a:pt x="2509613" y="2235580"/>
                  <a:pt x="2516191" y="2235580"/>
                </a:cubicBezTo>
                <a:cubicBezTo>
                  <a:pt x="2522768" y="2235580"/>
                  <a:pt x="2526059" y="2232291"/>
                  <a:pt x="2526059" y="2225712"/>
                </a:cubicBezTo>
                <a:cubicBezTo>
                  <a:pt x="2526059" y="2219135"/>
                  <a:pt x="2526059" y="2215843"/>
                  <a:pt x="2526059" y="2215843"/>
                </a:cubicBezTo>
                <a:close/>
                <a:moveTo>
                  <a:pt x="9857543" y="2189944"/>
                </a:moveTo>
                <a:cubicBezTo>
                  <a:pt x="9854254" y="2190766"/>
                  <a:pt x="9850966" y="2192821"/>
                  <a:pt x="9847674" y="2196110"/>
                </a:cubicBezTo>
                <a:cubicBezTo>
                  <a:pt x="9834518" y="2209266"/>
                  <a:pt x="9827941" y="2209266"/>
                  <a:pt x="9827941" y="2196110"/>
                </a:cubicBezTo>
                <a:lnTo>
                  <a:pt x="9768737" y="2196110"/>
                </a:lnTo>
                <a:cubicBezTo>
                  <a:pt x="9755580" y="2209266"/>
                  <a:pt x="9752289" y="2219135"/>
                  <a:pt x="9758869" y="2225712"/>
                </a:cubicBezTo>
                <a:cubicBezTo>
                  <a:pt x="9765448" y="2232291"/>
                  <a:pt x="9775314" y="2235580"/>
                  <a:pt x="9788471" y="2235580"/>
                </a:cubicBezTo>
                <a:lnTo>
                  <a:pt x="9808204" y="2235580"/>
                </a:lnTo>
                <a:lnTo>
                  <a:pt x="9827941" y="2275051"/>
                </a:lnTo>
                <a:cubicBezTo>
                  <a:pt x="9854254" y="2275051"/>
                  <a:pt x="9867411" y="2275051"/>
                  <a:pt x="9867411" y="2275051"/>
                </a:cubicBezTo>
                <a:cubicBezTo>
                  <a:pt x="9867411" y="2275051"/>
                  <a:pt x="9873988" y="2275051"/>
                  <a:pt x="9887145" y="2275051"/>
                </a:cubicBezTo>
                <a:cubicBezTo>
                  <a:pt x="9873988" y="2261893"/>
                  <a:pt x="9873988" y="2255314"/>
                  <a:pt x="9887145" y="2255314"/>
                </a:cubicBezTo>
                <a:lnTo>
                  <a:pt x="9887145" y="2215843"/>
                </a:lnTo>
                <a:cubicBezTo>
                  <a:pt x="9877276" y="2196110"/>
                  <a:pt x="9867411" y="2187475"/>
                  <a:pt x="9857543" y="2189944"/>
                </a:cubicBezTo>
                <a:close/>
                <a:moveTo>
                  <a:pt x="7874194" y="2176376"/>
                </a:moveTo>
                <a:cubicBezTo>
                  <a:pt x="7861037" y="2176376"/>
                  <a:pt x="7861037" y="2182954"/>
                  <a:pt x="7874194" y="2196110"/>
                </a:cubicBezTo>
                <a:cubicBezTo>
                  <a:pt x="7887348" y="2209266"/>
                  <a:pt x="7893927" y="2209266"/>
                  <a:pt x="7893927" y="2196110"/>
                </a:cubicBezTo>
                <a:cubicBezTo>
                  <a:pt x="7893927" y="2196110"/>
                  <a:pt x="7887348" y="2189533"/>
                  <a:pt x="7874194" y="2176376"/>
                </a:cubicBezTo>
                <a:close/>
                <a:moveTo>
                  <a:pt x="5367872" y="2176376"/>
                </a:moveTo>
                <a:cubicBezTo>
                  <a:pt x="5367872" y="2189533"/>
                  <a:pt x="5374450" y="2196110"/>
                  <a:pt x="5387607" y="2196110"/>
                </a:cubicBezTo>
                <a:cubicBezTo>
                  <a:pt x="5400764" y="2196110"/>
                  <a:pt x="5407342" y="2196110"/>
                  <a:pt x="5407342" y="2196110"/>
                </a:cubicBezTo>
                <a:cubicBezTo>
                  <a:pt x="5407342" y="2196110"/>
                  <a:pt x="5407342" y="2202687"/>
                  <a:pt x="5407342" y="2215843"/>
                </a:cubicBezTo>
                <a:cubicBezTo>
                  <a:pt x="5394186" y="2229004"/>
                  <a:pt x="5394186" y="2235580"/>
                  <a:pt x="5407342" y="2235580"/>
                </a:cubicBezTo>
                <a:cubicBezTo>
                  <a:pt x="5420499" y="2222423"/>
                  <a:pt x="5427075" y="2215843"/>
                  <a:pt x="5427075" y="2215843"/>
                </a:cubicBezTo>
                <a:cubicBezTo>
                  <a:pt x="5440233" y="2215843"/>
                  <a:pt x="5440233" y="2209266"/>
                  <a:pt x="5427075" y="2196110"/>
                </a:cubicBezTo>
                <a:close/>
                <a:moveTo>
                  <a:pt x="2328711" y="2176376"/>
                </a:moveTo>
                <a:lnTo>
                  <a:pt x="2368179" y="2176376"/>
                </a:lnTo>
                <a:cubicBezTo>
                  <a:pt x="2381335" y="2189533"/>
                  <a:pt x="2394492" y="2196110"/>
                  <a:pt x="2407649" y="2196110"/>
                </a:cubicBezTo>
                <a:lnTo>
                  <a:pt x="2407649" y="2215843"/>
                </a:lnTo>
                <a:cubicBezTo>
                  <a:pt x="2394492" y="2215843"/>
                  <a:pt x="2378047" y="2209266"/>
                  <a:pt x="2358312" y="2196110"/>
                </a:cubicBezTo>
                <a:cubicBezTo>
                  <a:pt x="2338577" y="2182954"/>
                  <a:pt x="2328711" y="2176376"/>
                  <a:pt x="2328711" y="2176376"/>
                </a:cubicBezTo>
                <a:close/>
                <a:moveTo>
                  <a:pt x="8229420" y="2156640"/>
                </a:moveTo>
                <a:lnTo>
                  <a:pt x="8209683" y="2176376"/>
                </a:lnTo>
                <a:cubicBezTo>
                  <a:pt x="8209683" y="2189533"/>
                  <a:pt x="8209683" y="2196110"/>
                  <a:pt x="8209683" y="2196110"/>
                </a:cubicBezTo>
                <a:cubicBezTo>
                  <a:pt x="8222840" y="2196110"/>
                  <a:pt x="8229420" y="2192821"/>
                  <a:pt x="8229420" y="2186243"/>
                </a:cubicBezTo>
                <a:cubicBezTo>
                  <a:pt x="8229420" y="2179665"/>
                  <a:pt x="8229420" y="2176376"/>
                  <a:pt x="8229420" y="2176376"/>
                </a:cubicBezTo>
                <a:close/>
                <a:moveTo>
                  <a:pt x="7637375" y="2156640"/>
                </a:moveTo>
                <a:cubicBezTo>
                  <a:pt x="7624219" y="2156640"/>
                  <a:pt x="7620931" y="2159931"/>
                  <a:pt x="7627507" y="2166508"/>
                </a:cubicBezTo>
                <a:cubicBezTo>
                  <a:pt x="7634087" y="2173085"/>
                  <a:pt x="7637375" y="2176376"/>
                  <a:pt x="7637375" y="2176376"/>
                </a:cubicBezTo>
                <a:cubicBezTo>
                  <a:pt x="7637375" y="2176376"/>
                  <a:pt x="7643953" y="2169796"/>
                  <a:pt x="7657109" y="2156640"/>
                </a:cubicBezTo>
                <a:close/>
                <a:moveTo>
                  <a:pt x="5288934" y="2156640"/>
                </a:moveTo>
                <a:cubicBezTo>
                  <a:pt x="5288934" y="2169796"/>
                  <a:pt x="5292223" y="2176376"/>
                  <a:pt x="5298800" y="2176376"/>
                </a:cubicBezTo>
                <a:cubicBezTo>
                  <a:pt x="5305380" y="2176376"/>
                  <a:pt x="5308668" y="2176376"/>
                  <a:pt x="5308668" y="2176376"/>
                </a:cubicBezTo>
                <a:cubicBezTo>
                  <a:pt x="5308668" y="2176376"/>
                  <a:pt x="5308668" y="2169796"/>
                  <a:pt x="5308668" y="2156640"/>
                </a:cubicBezTo>
                <a:cubicBezTo>
                  <a:pt x="5308668" y="2156640"/>
                  <a:pt x="5302091" y="2156640"/>
                  <a:pt x="5288934" y="2156640"/>
                </a:cubicBezTo>
                <a:close/>
                <a:moveTo>
                  <a:pt x="8352763" y="2144305"/>
                </a:moveTo>
                <a:cubicBezTo>
                  <a:pt x="8349475" y="2145952"/>
                  <a:pt x="8347827" y="2150063"/>
                  <a:pt x="8347827" y="2156640"/>
                </a:cubicBezTo>
                <a:cubicBezTo>
                  <a:pt x="8347827" y="2156640"/>
                  <a:pt x="8357696" y="2163219"/>
                  <a:pt x="8377429" y="2176376"/>
                </a:cubicBezTo>
                <a:cubicBezTo>
                  <a:pt x="8397167" y="2189533"/>
                  <a:pt x="8413611" y="2196110"/>
                  <a:pt x="8426768" y="2196110"/>
                </a:cubicBezTo>
                <a:lnTo>
                  <a:pt x="8407035" y="2176376"/>
                </a:lnTo>
                <a:cubicBezTo>
                  <a:pt x="8407035" y="2176376"/>
                  <a:pt x="8403743" y="2173085"/>
                  <a:pt x="8397167" y="2166508"/>
                </a:cubicBezTo>
                <a:cubicBezTo>
                  <a:pt x="8390586" y="2159931"/>
                  <a:pt x="8387297" y="2156640"/>
                  <a:pt x="8387297" y="2156640"/>
                </a:cubicBezTo>
                <a:cubicBezTo>
                  <a:pt x="8387297" y="2156640"/>
                  <a:pt x="8380718" y="2153351"/>
                  <a:pt x="8367564" y="2146774"/>
                </a:cubicBezTo>
                <a:cubicBezTo>
                  <a:pt x="8360985" y="2143486"/>
                  <a:pt x="8356051" y="2142661"/>
                  <a:pt x="8352763" y="2144305"/>
                </a:cubicBezTo>
                <a:close/>
                <a:moveTo>
                  <a:pt x="7992601" y="2136907"/>
                </a:moveTo>
                <a:lnTo>
                  <a:pt x="7953131" y="2156640"/>
                </a:lnTo>
                <a:lnTo>
                  <a:pt x="7972868" y="2156640"/>
                </a:lnTo>
                <a:close/>
                <a:moveTo>
                  <a:pt x="2249770" y="2136907"/>
                </a:moveTo>
                <a:lnTo>
                  <a:pt x="2269505" y="2136907"/>
                </a:lnTo>
                <a:cubicBezTo>
                  <a:pt x="2256348" y="2150063"/>
                  <a:pt x="2249770" y="2156640"/>
                  <a:pt x="2249770" y="2156640"/>
                </a:cubicBezTo>
                <a:close/>
                <a:moveTo>
                  <a:pt x="9026214" y="2124571"/>
                </a:moveTo>
                <a:cubicBezTo>
                  <a:pt x="9021282" y="2126215"/>
                  <a:pt x="9018812" y="2130326"/>
                  <a:pt x="9018812" y="2136907"/>
                </a:cubicBezTo>
                <a:cubicBezTo>
                  <a:pt x="9018812" y="2136907"/>
                  <a:pt x="9028680" y="2146774"/>
                  <a:pt x="9048415" y="2166508"/>
                </a:cubicBezTo>
                <a:cubicBezTo>
                  <a:pt x="9068150" y="2186243"/>
                  <a:pt x="9091173" y="2199398"/>
                  <a:pt x="9117486" y="2205978"/>
                </a:cubicBezTo>
                <a:cubicBezTo>
                  <a:pt x="9143800" y="2212555"/>
                  <a:pt x="9156956" y="2215843"/>
                  <a:pt x="9156956" y="2215843"/>
                </a:cubicBezTo>
                <a:cubicBezTo>
                  <a:pt x="9156956" y="2215843"/>
                  <a:pt x="9163536" y="2215843"/>
                  <a:pt x="9176693" y="2215843"/>
                </a:cubicBezTo>
                <a:cubicBezTo>
                  <a:pt x="9189848" y="2215843"/>
                  <a:pt x="9196426" y="2222423"/>
                  <a:pt x="9196426" y="2235580"/>
                </a:cubicBezTo>
                <a:lnTo>
                  <a:pt x="9196426" y="2255314"/>
                </a:lnTo>
                <a:cubicBezTo>
                  <a:pt x="9196426" y="2255314"/>
                  <a:pt x="9203003" y="2255314"/>
                  <a:pt x="9216160" y="2255314"/>
                </a:cubicBezTo>
                <a:lnTo>
                  <a:pt x="9216160" y="2275051"/>
                </a:lnTo>
                <a:lnTo>
                  <a:pt x="9196426" y="2275051"/>
                </a:lnTo>
                <a:cubicBezTo>
                  <a:pt x="9196426" y="2288207"/>
                  <a:pt x="9199716" y="2294784"/>
                  <a:pt x="9206292" y="2294784"/>
                </a:cubicBezTo>
                <a:cubicBezTo>
                  <a:pt x="9212873" y="2294784"/>
                  <a:pt x="9219449" y="2294784"/>
                  <a:pt x="9226028" y="2294784"/>
                </a:cubicBezTo>
                <a:cubicBezTo>
                  <a:pt x="9232608" y="2294784"/>
                  <a:pt x="9242474" y="2298072"/>
                  <a:pt x="9255630" y="2304652"/>
                </a:cubicBezTo>
                <a:cubicBezTo>
                  <a:pt x="9268787" y="2311229"/>
                  <a:pt x="9285232" y="2317809"/>
                  <a:pt x="9304969" y="2324387"/>
                </a:cubicBezTo>
                <a:cubicBezTo>
                  <a:pt x="9324702" y="2330965"/>
                  <a:pt x="9334571" y="2334254"/>
                  <a:pt x="9334571" y="2334254"/>
                </a:cubicBezTo>
                <a:cubicBezTo>
                  <a:pt x="9347725" y="2334254"/>
                  <a:pt x="9387195" y="2347411"/>
                  <a:pt x="9452978" y="2373724"/>
                </a:cubicBezTo>
                <a:lnTo>
                  <a:pt x="9571387" y="2413195"/>
                </a:lnTo>
                <a:cubicBezTo>
                  <a:pt x="9571387" y="2413195"/>
                  <a:pt x="9577966" y="2416484"/>
                  <a:pt x="9591122" y="2423060"/>
                </a:cubicBezTo>
                <a:cubicBezTo>
                  <a:pt x="9604279" y="2429639"/>
                  <a:pt x="9610856" y="2432928"/>
                  <a:pt x="9610856" y="2432928"/>
                </a:cubicBezTo>
                <a:cubicBezTo>
                  <a:pt x="9610856" y="2432928"/>
                  <a:pt x="9604279" y="2423060"/>
                  <a:pt x="9591122" y="2403326"/>
                </a:cubicBezTo>
                <a:cubicBezTo>
                  <a:pt x="9577966" y="2383590"/>
                  <a:pt x="9568098" y="2377013"/>
                  <a:pt x="9561521" y="2383590"/>
                </a:cubicBezTo>
                <a:cubicBezTo>
                  <a:pt x="9554941" y="2390169"/>
                  <a:pt x="9551652" y="2386881"/>
                  <a:pt x="9551652" y="2373724"/>
                </a:cubicBezTo>
                <a:lnTo>
                  <a:pt x="9610856" y="2393458"/>
                </a:lnTo>
                <a:cubicBezTo>
                  <a:pt x="9637170" y="2419771"/>
                  <a:pt x="9650326" y="2436216"/>
                  <a:pt x="9650326" y="2442796"/>
                </a:cubicBezTo>
                <a:cubicBezTo>
                  <a:pt x="9650326" y="2449373"/>
                  <a:pt x="9660195" y="2459242"/>
                  <a:pt x="9679928" y="2472398"/>
                </a:cubicBezTo>
                <a:cubicBezTo>
                  <a:pt x="9699665" y="2485555"/>
                  <a:pt x="9712820" y="2488843"/>
                  <a:pt x="9719398" y="2482264"/>
                </a:cubicBezTo>
                <a:cubicBezTo>
                  <a:pt x="9725978" y="2475687"/>
                  <a:pt x="9729267" y="2472398"/>
                  <a:pt x="9729267" y="2472398"/>
                </a:cubicBezTo>
                <a:lnTo>
                  <a:pt x="9749000" y="2492132"/>
                </a:lnTo>
                <a:cubicBezTo>
                  <a:pt x="9788471" y="2492132"/>
                  <a:pt x="9808204" y="2505289"/>
                  <a:pt x="9808204" y="2531602"/>
                </a:cubicBezTo>
                <a:lnTo>
                  <a:pt x="9689797" y="2511868"/>
                </a:lnTo>
                <a:cubicBezTo>
                  <a:pt x="9676640" y="2498711"/>
                  <a:pt x="9637170" y="2478975"/>
                  <a:pt x="9571387" y="2452662"/>
                </a:cubicBezTo>
                <a:cubicBezTo>
                  <a:pt x="9505605" y="2426351"/>
                  <a:pt x="9466135" y="2413195"/>
                  <a:pt x="9452978" y="2413195"/>
                </a:cubicBezTo>
                <a:lnTo>
                  <a:pt x="9472712" y="2432928"/>
                </a:lnTo>
                <a:cubicBezTo>
                  <a:pt x="9485869" y="2432928"/>
                  <a:pt x="9492448" y="2432928"/>
                  <a:pt x="9492448" y="2432928"/>
                </a:cubicBezTo>
                <a:cubicBezTo>
                  <a:pt x="9492448" y="2472398"/>
                  <a:pt x="9525339" y="2492132"/>
                  <a:pt x="9591122" y="2492132"/>
                </a:cubicBezTo>
                <a:cubicBezTo>
                  <a:pt x="9591122" y="2492132"/>
                  <a:pt x="9594411" y="2495420"/>
                  <a:pt x="9600991" y="2502000"/>
                </a:cubicBezTo>
                <a:cubicBezTo>
                  <a:pt x="9607568" y="2508578"/>
                  <a:pt x="9610856" y="2511868"/>
                  <a:pt x="9610856" y="2511868"/>
                </a:cubicBezTo>
                <a:cubicBezTo>
                  <a:pt x="9610856" y="2511868"/>
                  <a:pt x="9617436" y="2518445"/>
                  <a:pt x="9630593" y="2531602"/>
                </a:cubicBezTo>
                <a:lnTo>
                  <a:pt x="9650326" y="2551336"/>
                </a:lnTo>
                <a:lnTo>
                  <a:pt x="9630593" y="2551336"/>
                </a:lnTo>
                <a:cubicBezTo>
                  <a:pt x="9617436" y="2551336"/>
                  <a:pt x="9607568" y="2548047"/>
                  <a:pt x="9600991" y="2541470"/>
                </a:cubicBezTo>
                <a:cubicBezTo>
                  <a:pt x="9594411" y="2534890"/>
                  <a:pt x="9577966" y="2525025"/>
                  <a:pt x="9551652" y="2511868"/>
                </a:cubicBezTo>
                <a:cubicBezTo>
                  <a:pt x="9538496" y="2511868"/>
                  <a:pt x="9528630" y="2511868"/>
                  <a:pt x="9522050" y="2511868"/>
                </a:cubicBezTo>
                <a:cubicBezTo>
                  <a:pt x="9515471" y="2511868"/>
                  <a:pt x="9512182" y="2518445"/>
                  <a:pt x="9512182" y="2531602"/>
                </a:cubicBezTo>
                <a:lnTo>
                  <a:pt x="9531919" y="2531602"/>
                </a:lnTo>
                <a:cubicBezTo>
                  <a:pt x="9545075" y="2531602"/>
                  <a:pt x="9558232" y="2538179"/>
                  <a:pt x="9571387" y="2551336"/>
                </a:cubicBezTo>
                <a:lnTo>
                  <a:pt x="9610856" y="2571072"/>
                </a:lnTo>
                <a:cubicBezTo>
                  <a:pt x="9624013" y="2557915"/>
                  <a:pt x="9633881" y="2557915"/>
                  <a:pt x="9640458" y="2571072"/>
                </a:cubicBezTo>
                <a:cubicBezTo>
                  <a:pt x="9647038" y="2584229"/>
                  <a:pt x="9650326" y="2590806"/>
                  <a:pt x="9650326" y="2590806"/>
                </a:cubicBezTo>
                <a:lnTo>
                  <a:pt x="9709530" y="2571072"/>
                </a:lnTo>
                <a:cubicBezTo>
                  <a:pt x="9709530" y="2584229"/>
                  <a:pt x="9709530" y="2590806"/>
                  <a:pt x="9709530" y="2590806"/>
                </a:cubicBezTo>
                <a:lnTo>
                  <a:pt x="9729267" y="2590806"/>
                </a:lnTo>
                <a:cubicBezTo>
                  <a:pt x="9716110" y="2603964"/>
                  <a:pt x="9709530" y="2610542"/>
                  <a:pt x="9709530" y="2610542"/>
                </a:cubicBezTo>
                <a:lnTo>
                  <a:pt x="9689797" y="2610542"/>
                </a:lnTo>
                <a:cubicBezTo>
                  <a:pt x="9702953" y="2610542"/>
                  <a:pt x="9709530" y="2617119"/>
                  <a:pt x="9709530" y="2630276"/>
                </a:cubicBezTo>
                <a:cubicBezTo>
                  <a:pt x="9709530" y="2643433"/>
                  <a:pt x="9702953" y="2650011"/>
                  <a:pt x="9689797" y="2650011"/>
                </a:cubicBezTo>
                <a:cubicBezTo>
                  <a:pt x="9689797" y="2650011"/>
                  <a:pt x="9686508" y="2646722"/>
                  <a:pt x="9679928" y="2640144"/>
                </a:cubicBezTo>
                <a:cubicBezTo>
                  <a:pt x="9673351" y="2633564"/>
                  <a:pt x="9670063" y="2623699"/>
                  <a:pt x="9670063" y="2610542"/>
                </a:cubicBezTo>
                <a:cubicBezTo>
                  <a:pt x="9656906" y="2636853"/>
                  <a:pt x="9670063" y="2656589"/>
                  <a:pt x="9709530" y="2669746"/>
                </a:cubicBezTo>
                <a:cubicBezTo>
                  <a:pt x="9749000" y="2696061"/>
                  <a:pt x="9768737" y="2715793"/>
                  <a:pt x="9768737" y="2728950"/>
                </a:cubicBezTo>
                <a:lnTo>
                  <a:pt x="9788471" y="2748684"/>
                </a:lnTo>
                <a:cubicBezTo>
                  <a:pt x="9788471" y="2748684"/>
                  <a:pt x="9788471" y="2742108"/>
                  <a:pt x="9788471" y="2728950"/>
                </a:cubicBezTo>
                <a:cubicBezTo>
                  <a:pt x="9788471" y="2715793"/>
                  <a:pt x="9795051" y="2709216"/>
                  <a:pt x="9808204" y="2709216"/>
                </a:cubicBezTo>
                <a:lnTo>
                  <a:pt x="9827941" y="2768420"/>
                </a:lnTo>
                <a:cubicBezTo>
                  <a:pt x="9827941" y="2768420"/>
                  <a:pt x="9827941" y="2761840"/>
                  <a:pt x="9827941" y="2748684"/>
                </a:cubicBezTo>
                <a:lnTo>
                  <a:pt x="9827941" y="2728950"/>
                </a:lnTo>
                <a:cubicBezTo>
                  <a:pt x="9841097" y="2728950"/>
                  <a:pt x="9844386" y="2722373"/>
                  <a:pt x="9837806" y="2709216"/>
                </a:cubicBezTo>
                <a:cubicBezTo>
                  <a:pt x="9831229" y="2696061"/>
                  <a:pt x="9827941" y="2682903"/>
                  <a:pt x="9827941" y="2669746"/>
                </a:cubicBezTo>
                <a:cubicBezTo>
                  <a:pt x="9814784" y="2669746"/>
                  <a:pt x="9814784" y="2663166"/>
                  <a:pt x="9827941" y="2650011"/>
                </a:cubicBezTo>
                <a:cubicBezTo>
                  <a:pt x="9827941" y="2636853"/>
                  <a:pt x="9824652" y="2630276"/>
                  <a:pt x="9818072" y="2630276"/>
                </a:cubicBezTo>
                <a:cubicBezTo>
                  <a:pt x="9811493" y="2630276"/>
                  <a:pt x="9801627" y="2630276"/>
                  <a:pt x="9788471" y="2630276"/>
                </a:cubicBezTo>
                <a:cubicBezTo>
                  <a:pt x="9788471" y="2643433"/>
                  <a:pt x="9781891" y="2650011"/>
                  <a:pt x="9768737" y="2650011"/>
                </a:cubicBezTo>
                <a:cubicBezTo>
                  <a:pt x="9755580" y="2650011"/>
                  <a:pt x="9749000" y="2650011"/>
                  <a:pt x="9749000" y="2650011"/>
                </a:cubicBezTo>
                <a:lnTo>
                  <a:pt x="9729267" y="2650011"/>
                </a:lnTo>
                <a:lnTo>
                  <a:pt x="9768737" y="2630276"/>
                </a:lnTo>
                <a:cubicBezTo>
                  <a:pt x="9795051" y="2630276"/>
                  <a:pt x="9808204" y="2623699"/>
                  <a:pt x="9808204" y="2610542"/>
                </a:cubicBezTo>
                <a:lnTo>
                  <a:pt x="9847674" y="2650011"/>
                </a:lnTo>
                <a:cubicBezTo>
                  <a:pt x="9847674" y="2676323"/>
                  <a:pt x="9854254" y="2682903"/>
                  <a:pt x="9867411" y="2669746"/>
                </a:cubicBezTo>
                <a:cubicBezTo>
                  <a:pt x="9880568" y="2656589"/>
                  <a:pt x="9887145" y="2650011"/>
                  <a:pt x="9887145" y="2650011"/>
                </a:cubicBezTo>
                <a:lnTo>
                  <a:pt x="9906878" y="2669746"/>
                </a:lnTo>
                <a:lnTo>
                  <a:pt x="9887145" y="2669746"/>
                </a:lnTo>
                <a:cubicBezTo>
                  <a:pt x="9887145" y="2682903"/>
                  <a:pt x="9893722" y="2692772"/>
                  <a:pt x="9906878" y="2699348"/>
                </a:cubicBezTo>
                <a:cubicBezTo>
                  <a:pt x="9920035" y="2705925"/>
                  <a:pt x="9926615" y="2709216"/>
                  <a:pt x="9926615" y="2709216"/>
                </a:cubicBezTo>
                <a:lnTo>
                  <a:pt x="9946348" y="2689480"/>
                </a:lnTo>
                <a:cubicBezTo>
                  <a:pt x="9946348" y="2689480"/>
                  <a:pt x="9943060" y="2682903"/>
                  <a:pt x="9936484" y="2669746"/>
                </a:cubicBezTo>
                <a:cubicBezTo>
                  <a:pt x="9929903" y="2656589"/>
                  <a:pt x="9926615" y="2650011"/>
                  <a:pt x="9926615" y="2650011"/>
                </a:cubicBezTo>
                <a:lnTo>
                  <a:pt x="9906878" y="2610542"/>
                </a:lnTo>
                <a:lnTo>
                  <a:pt x="9887145" y="2610542"/>
                </a:lnTo>
                <a:lnTo>
                  <a:pt x="9887145" y="2650011"/>
                </a:lnTo>
                <a:cubicBezTo>
                  <a:pt x="9887145" y="2650011"/>
                  <a:pt x="9880568" y="2643433"/>
                  <a:pt x="9867411" y="2630276"/>
                </a:cubicBezTo>
                <a:lnTo>
                  <a:pt x="9867411" y="2610542"/>
                </a:lnTo>
                <a:lnTo>
                  <a:pt x="9867411" y="2571072"/>
                </a:lnTo>
                <a:cubicBezTo>
                  <a:pt x="9867411" y="2571072"/>
                  <a:pt x="9860831" y="2564492"/>
                  <a:pt x="9847674" y="2551336"/>
                </a:cubicBezTo>
                <a:cubicBezTo>
                  <a:pt x="9834518" y="2551336"/>
                  <a:pt x="9824652" y="2548047"/>
                  <a:pt x="9818072" y="2541470"/>
                </a:cubicBezTo>
                <a:cubicBezTo>
                  <a:pt x="9811493" y="2534890"/>
                  <a:pt x="9808204" y="2531602"/>
                  <a:pt x="9808204" y="2531602"/>
                </a:cubicBezTo>
                <a:cubicBezTo>
                  <a:pt x="9821361" y="2531602"/>
                  <a:pt x="9834518" y="2531602"/>
                  <a:pt x="9847674" y="2531602"/>
                </a:cubicBezTo>
                <a:cubicBezTo>
                  <a:pt x="9847674" y="2518445"/>
                  <a:pt x="9841097" y="2508578"/>
                  <a:pt x="9827941" y="2502000"/>
                </a:cubicBezTo>
                <a:cubicBezTo>
                  <a:pt x="9814784" y="2495420"/>
                  <a:pt x="9808204" y="2485555"/>
                  <a:pt x="9808204" y="2472398"/>
                </a:cubicBezTo>
                <a:lnTo>
                  <a:pt x="9847674" y="2492132"/>
                </a:lnTo>
                <a:cubicBezTo>
                  <a:pt x="9860831" y="2505289"/>
                  <a:pt x="9880568" y="2511868"/>
                  <a:pt x="9906878" y="2511868"/>
                </a:cubicBezTo>
                <a:lnTo>
                  <a:pt x="9926615" y="2492132"/>
                </a:lnTo>
                <a:cubicBezTo>
                  <a:pt x="9913458" y="2492132"/>
                  <a:pt x="9906878" y="2485555"/>
                  <a:pt x="9906878" y="2472398"/>
                </a:cubicBezTo>
                <a:lnTo>
                  <a:pt x="9887145" y="2452662"/>
                </a:lnTo>
                <a:lnTo>
                  <a:pt x="9867411" y="2452662"/>
                </a:lnTo>
                <a:cubicBezTo>
                  <a:pt x="9880568" y="2413195"/>
                  <a:pt x="9808204" y="2386881"/>
                  <a:pt x="9650326" y="2373724"/>
                </a:cubicBezTo>
                <a:cubicBezTo>
                  <a:pt x="9624013" y="2373724"/>
                  <a:pt x="9610856" y="2370434"/>
                  <a:pt x="9610856" y="2363856"/>
                </a:cubicBezTo>
                <a:cubicBezTo>
                  <a:pt x="9610856" y="2357279"/>
                  <a:pt x="9604279" y="2347411"/>
                  <a:pt x="9591122" y="2334254"/>
                </a:cubicBezTo>
                <a:cubicBezTo>
                  <a:pt x="9577966" y="2321098"/>
                  <a:pt x="9558232" y="2314520"/>
                  <a:pt x="9531919" y="2314520"/>
                </a:cubicBezTo>
                <a:cubicBezTo>
                  <a:pt x="9518762" y="2314520"/>
                  <a:pt x="9505605" y="2311229"/>
                  <a:pt x="9492448" y="2304652"/>
                </a:cubicBezTo>
                <a:cubicBezTo>
                  <a:pt x="9479292" y="2298072"/>
                  <a:pt x="9466135" y="2294784"/>
                  <a:pt x="9452978" y="2294784"/>
                </a:cubicBezTo>
                <a:lnTo>
                  <a:pt x="9433245" y="2294784"/>
                </a:lnTo>
                <a:lnTo>
                  <a:pt x="9413508" y="2275051"/>
                </a:lnTo>
                <a:cubicBezTo>
                  <a:pt x="9387195" y="2248737"/>
                  <a:pt x="9334571" y="2222423"/>
                  <a:pt x="9255630" y="2196110"/>
                </a:cubicBezTo>
                <a:cubicBezTo>
                  <a:pt x="9242474" y="2196110"/>
                  <a:pt x="9229317" y="2192821"/>
                  <a:pt x="9216160" y="2186243"/>
                </a:cubicBezTo>
                <a:cubicBezTo>
                  <a:pt x="9203003" y="2179665"/>
                  <a:pt x="9183270" y="2173085"/>
                  <a:pt x="9156956" y="2166508"/>
                </a:cubicBezTo>
                <a:cubicBezTo>
                  <a:pt x="9130643" y="2159931"/>
                  <a:pt x="9110906" y="2153351"/>
                  <a:pt x="9097752" y="2146774"/>
                </a:cubicBezTo>
                <a:cubicBezTo>
                  <a:pt x="9084597" y="2140194"/>
                  <a:pt x="9068150" y="2133618"/>
                  <a:pt x="9048415" y="2127038"/>
                </a:cubicBezTo>
                <a:cubicBezTo>
                  <a:pt x="9038548" y="2123749"/>
                  <a:pt x="9031147" y="2122927"/>
                  <a:pt x="9026214" y="2124571"/>
                </a:cubicBezTo>
                <a:close/>
                <a:moveTo>
                  <a:pt x="10627201" y="2117169"/>
                </a:moveTo>
                <a:cubicBezTo>
                  <a:pt x="10607465" y="2117169"/>
                  <a:pt x="10597599" y="2123749"/>
                  <a:pt x="10597599" y="2136907"/>
                </a:cubicBezTo>
                <a:lnTo>
                  <a:pt x="10617333" y="2136907"/>
                </a:lnTo>
                <a:cubicBezTo>
                  <a:pt x="10630490" y="2136907"/>
                  <a:pt x="10637069" y="2143483"/>
                  <a:pt x="10637069" y="2156640"/>
                </a:cubicBezTo>
                <a:cubicBezTo>
                  <a:pt x="10637069" y="2169796"/>
                  <a:pt x="10630490" y="2169796"/>
                  <a:pt x="10617333" y="2156640"/>
                </a:cubicBezTo>
                <a:lnTo>
                  <a:pt x="10597599" y="2176376"/>
                </a:lnTo>
                <a:lnTo>
                  <a:pt x="10637069" y="2196110"/>
                </a:lnTo>
                <a:cubicBezTo>
                  <a:pt x="10650226" y="2209266"/>
                  <a:pt x="10656803" y="2209266"/>
                  <a:pt x="10656803" y="2196110"/>
                </a:cubicBezTo>
                <a:lnTo>
                  <a:pt x="10696273" y="2196110"/>
                </a:lnTo>
                <a:lnTo>
                  <a:pt x="10735743" y="2196110"/>
                </a:lnTo>
                <a:lnTo>
                  <a:pt x="10696273" y="2176376"/>
                </a:lnTo>
                <a:lnTo>
                  <a:pt x="10676537" y="2156640"/>
                </a:lnTo>
                <a:cubicBezTo>
                  <a:pt x="10702851" y="2143483"/>
                  <a:pt x="10716008" y="2136907"/>
                  <a:pt x="10716008" y="2136907"/>
                </a:cubicBezTo>
                <a:cubicBezTo>
                  <a:pt x="10716008" y="2150063"/>
                  <a:pt x="10719298" y="2153351"/>
                  <a:pt x="10725875" y="2146774"/>
                </a:cubicBezTo>
                <a:cubicBezTo>
                  <a:pt x="10732452" y="2140194"/>
                  <a:pt x="10735743" y="2136907"/>
                  <a:pt x="10735743" y="2136907"/>
                </a:cubicBezTo>
                <a:cubicBezTo>
                  <a:pt x="10735743" y="2123749"/>
                  <a:pt x="10722587" y="2117169"/>
                  <a:pt x="10696273" y="2117169"/>
                </a:cubicBezTo>
                <a:cubicBezTo>
                  <a:pt x="10669960" y="2117169"/>
                  <a:pt x="10646935" y="2117169"/>
                  <a:pt x="10627201" y="2117169"/>
                </a:cubicBezTo>
                <a:close/>
                <a:moveTo>
                  <a:pt x="7913661" y="2117169"/>
                </a:moveTo>
                <a:cubicBezTo>
                  <a:pt x="7900507" y="2117169"/>
                  <a:pt x="7893927" y="2123749"/>
                  <a:pt x="7893927" y="2136907"/>
                </a:cubicBezTo>
                <a:cubicBezTo>
                  <a:pt x="7907085" y="2150063"/>
                  <a:pt x="7913661" y="2156640"/>
                  <a:pt x="7913661" y="2156640"/>
                </a:cubicBezTo>
                <a:lnTo>
                  <a:pt x="7913661" y="2136907"/>
                </a:lnTo>
                <a:cubicBezTo>
                  <a:pt x="7913661" y="2123749"/>
                  <a:pt x="7913661" y="2117169"/>
                  <a:pt x="7913661" y="2117169"/>
                </a:cubicBezTo>
                <a:close/>
                <a:moveTo>
                  <a:pt x="2703671" y="2117169"/>
                </a:moveTo>
                <a:cubicBezTo>
                  <a:pt x="2690514" y="2117169"/>
                  <a:pt x="2683937" y="2130326"/>
                  <a:pt x="2683937" y="2156640"/>
                </a:cubicBezTo>
                <a:cubicBezTo>
                  <a:pt x="2697093" y="2143483"/>
                  <a:pt x="2706962" y="2133618"/>
                  <a:pt x="2713539" y="2127038"/>
                </a:cubicBezTo>
                <a:cubicBezTo>
                  <a:pt x="2720115" y="2120461"/>
                  <a:pt x="2716828" y="2117169"/>
                  <a:pt x="2703671" y="2117169"/>
                </a:cubicBezTo>
                <a:close/>
                <a:moveTo>
                  <a:pt x="2387915" y="2117169"/>
                </a:moveTo>
                <a:cubicBezTo>
                  <a:pt x="2387915" y="2130326"/>
                  <a:pt x="2387915" y="2136907"/>
                  <a:pt x="2387915" y="2136907"/>
                </a:cubicBezTo>
                <a:lnTo>
                  <a:pt x="2387915" y="2156640"/>
                </a:lnTo>
                <a:lnTo>
                  <a:pt x="2368179" y="2136907"/>
                </a:lnTo>
                <a:close/>
                <a:moveTo>
                  <a:pt x="10518659" y="2097436"/>
                </a:moveTo>
                <a:cubicBezTo>
                  <a:pt x="10505502" y="2097436"/>
                  <a:pt x="10505502" y="2104013"/>
                  <a:pt x="10518659" y="2117169"/>
                </a:cubicBezTo>
                <a:cubicBezTo>
                  <a:pt x="10518659" y="2117169"/>
                  <a:pt x="10525236" y="2117169"/>
                  <a:pt x="10538393" y="2117169"/>
                </a:cubicBezTo>
                <a:cubicBezTo>
                  <a:pt x="10551549" y="2117169"/>
                  <a:pt x="10558129" y="2117169"/>
                  <a:pt x="10558129" y="2117169"/>
                </a:cubicBezTo>
                <a:cubicBezTo>
                  <a:pt x="10544972" y="2104013"/>
                  <a:pt x="10531816" y="2097436"/>
                  <a:pt x="10518659" y="2097436"/>
                </a:cubicBezTo>
                <a:close/>
                <a:moveTo>
                  <a:pt x="10400251" y="2077702"/>
                </a:moveTo>
                <a:cubicBezTo>
                  <a:pt x="10400251" y="2090858"/>
                  <a:pt x="10400251" y="2097436"/>
                  <a:pt x="10400251" y="2097436"/>
                </a:cubicBezTo>
                <a:cubicBezTo>
                  <a:pt x="10400251" y="2097436"/>
                  <a:pt x="10393671" y="2097436"/>
                  <a:pt x="10380515" y="2097436"/>
                </a:cubicBezTo>
                <a:cubicBezTo>
                  <a:pt x="10380515" y="2097436"/>
                  <a:pt x="10380515" y="2104013"/>
                  <a:pt x="10380515" y="2117169"/>
                </a:cubicBezTo>
                <a:cubicBezTo>
                  <a:pt x="10380515" y="2130326"/>
                  <a:pt x="10377226" y="2136907"/>
                  <a:pt x="10370647" y="2136907"/>
                </a:cubicBezTo>
                <a:cubicBezTo>
                  <a:pt x="10364069" y="2136907"/>
                  <a:pt x="10360781" y="2136907"/>
                  <a:pt x="10360781" y="2136907"/>
                </a:cubicBezTo>
                <a:cubicBezTo>
                  <a:pt x="10360781" y="2150063"/>
                  <a:pt x="10367358" y="2159931"/>
                  <a:pt x="10380515" y="2166508"/>
                </a:cubicBezTo>
                <a:cubicBezTo>
                  <a:pt x="10393671" y="2173085"/>
                  <a:pt x="10406828" y="2176376"/>
                  <a:pt x="10419985" y="2176376"/>
                </a:cubicBezTo>
                <a:cubicBezTo>
                  <a:pt x="10433142" y="2163219"/>
                  <a:pt x="10439719" y="2156640"/>
                  <a:pt x="10439719" y="2156640"/>
                </a:cubicBezTo>
                <a:cubicBezTo>
                  <a:pt x="10439719" y="2143483"/>
                  <a:pt x="10439719" y="2136907"/>
                  <a:pt x="10439719" y="2136907"/>
                </a:cubicBezTo>
                <a:lnTo>
                  <a:pt x="10419985" y="2136907"/>
                </a:lnTo>
                <a:cubicBezTo>
                  <a:pt x="10419985" y="2123749"/>
                  <a:pt x="10426562" y="2117169"/>
                  <a:pt x="10439719" y="2117169"/>
                </a:cubicBezTo>
                <a:lnTo>
                  <a:pt x="10439719" y="2097436"/>
                </a:lnTo>
                <a:close/>
                <a:moveTo>
                  <a:pt x="10350913" y="2077702"/>
                </a:moveTo>
                <a:cubicBezTo>
                  <a:pt x="10344337" y="2077702"/>
                  <a:pt x="10341045" y="2084279"/>
                  <a:pt x="10341045" y="2097436"/>
                </a:cubicBezTo>
                <a:lnTo>
                  <a:pt x="10341045" y="2117169"/>
                </a:lnTo>
                <a:lnTo>
                  <a:pt x="10360781" y="2097436"/>
                </a:lnTo>
                <a:cubicBezTo>
                  <a:pt x="10360781" y="2084279"/>
                  <a:pt x="10357490" y="2077702"/>
                  <a:pt x="10350913" y="2077702"/>
                </a:cubicBezTo>
                <a:close/>
                <a:moveTo>
                  <a:pt x="8407035" y="2077702"/>
                </a:moveTo>
                <a:cubicBezTo>
                  <a:pt x="8407035" y="2090858"/>
                  <a:pt x="8413611" y="2097436"/>
                  <a:pt x="8426768" y="2097436"/>
                </a:cubicBezTo>
                <a:cubicBezTo>
                  <a:pt x="8426768" y="2097436"/>
                  <a:pt x="8426768" y="2090858"/>
                  <a:pt x="8426768" y="2077702"/>
                </a:cubicBezTo>
                <a:close/>
                <a:moveTo>
                  <a:pt x="7637375" y="2077702"/>
                </a:moveTo>
                <a:cubicBezTo>
                  <a:pt x="7637375" y="2077702"/>
                  <a:pt x="7637375" y="2084279"/>
                  <a:pt x="7637375" y="2097436"/>
                </a:cubicBezTo>
                <a:lnTo>
                  <a:pt x="7637375" y="2117169"/>
                </a:lnTo>
                <a:cubicBezTo>
                  <a:pt x="7650529" y="2117169"/>
                  <a:pt x="7657109" y="2113881"/>
                  <a:pt x="7657109" y="2107304"/>
                </a:cubicBezTo>
                <a:cubicBezTo>
                  <a:pt x="7657109" y="2100724"/>
                  <a:pt x="7657109" y="2097436"/>
                  <a:pt x="7657109" y="2097436"/>
                </a:cubicBezTo>
                <a:close/>
                <a:moveTo>
                  <a:pt x="7025595" y="2077702"/>
                </a:moveTo>
                <a:cubicBezTo>
                  <a:pt x="7025595" y="2090858"/>
                  <a:pt x="7025595" y="2097436"/>
                  <a:pt x="7025595" y="2097436"/>
                </a:cubicBezTo>
                <a:cubicBezTo>
                  <a:pt x="7025595" y="2097436"/>
                  <a:pt x="7028883" y="2097436"/>
                  <a:pt x="7035463" y="2097436"/>
                </a:cubicBezTo>
                <a:cubicBezTo>
                  <a:pt x="7042043" y="2097436"/>
                  <a:pt x="7045331" y="2090858"/>
                  <a:pt x="7045331" y="2077702"/>
                </a:cubicBezTo>
                <a:close/>
                <a:moveTo>
                  <a:pt x="2417517" y="2077702"/>
                </a:moveTo>
                <a:cubicBezTo>
                  <a:pt x="2424092" y="2077702"/>
                  <a:pt x="2433962" y="2077702"/>
                  <a:pt x="2447117" y="2077702"/>
                </a:cubicBezTo>
                <a:lnTo>
                  <a:pt x="2447117" y="2097436"/>
                </a:lnTo>
                <a:cubicBezTo>
                  <a:pt x="2433962" y="2110592"/>
                  <a:pt x="2424092" y="2117169"/>
                  <a:pt x="2417517" y="2117169"/>
                </a:cubicBezTo>
                <a:cubicBezTo>
                  <a:pt x="2410937" y="2117169"/>
                  <a:pt x="2407649" y="2110592"/>
                  <a:pt x="2407649" y="2097436"/>
                </a:cubicBezTo>
                <a:cubicBezTo>
                  <a:pt x="2407649" y="2084279"/>
                  <a:pt x="2410937" y="2077702"/>
                  <a:pt x="2417517" y="2077702"/>
                </a:cubicBezTo>
                <a:close/>
                <a:moveTo>
                  <a:pt x="8821464" y="2057965"/>
                </a:moveTo>
                <a:lnTo>
                  <a:pt x="8900404" y="2117169"/>
                </a:lnTo>
                <a:cubicBezTo>
                  <a:pt x="8926718" y="2104013"/>
                  <a:pt x="8939872" y="2104013"/>
                  <a:pt x="8939872" y="2117169"/>
                </a:cubicBezTo>
                <a:cubicBezTo>
                  <a:pt x="8939872" y="2130326"/>
                  <a:pt x="8949740" y="2136907"/>
                  <a:pt x="8969476" y="2136907"/>
                </a:cubicBezTo>
                <a:cubicBezTo>
                  <a:pt x="8989210" y="2136907"/>
                  <a:pt x="8999078" y="2136907"/>
                  <a:pt x="8999078" y="2136907"/>
                </a:cubicBezTo>
                <a:close/>
                <a:moveTo>
                  <a:pt x="8643850" y="2057965"/>
                </a:moveTo>
                <a:cubicBezTo>
                  <a:pt x="8630696" y="2057965"/>
                  <a:pt x="8630696" y="2064545"/>
                  <a:pt x="8643850" y="2077702"/>
                </a:cubicBezTo>
                <a:lnTo>
                  <a:pt x="8663587" y="2077702"/>
                </a:lnTo>
                <a:cubicBezTo>
                  <a:pt x="8663587" y="2064545"/>
                  <a:pt x="8657006" y="2057965"/>
                  <a:pt x="8643850" y="2057965"/>
                </a:cubicBezTo>
                <a:close/>
                <a:moveTo>
                  <a:pt x="7775520" y="2057965"/>
                </a:moveTo>
                <a:cubicBezTo>
                  <a:pt x="7775520" y="2057965"/>
                  <a:pt x="7775520" y="2061256"/>
                  <a:pt x="7775520" y="2067834"/>
                </a:cubicBezTo>
                <a:cubicBezTo>
                  <a:pt x="7775520" y="2074411"/>
                  <a:pt x="7782097" y="2077702"/>
                  <a:pt x="7795253" y="2077702"/>
                </a:cubicBezTo>
                <a:lnTo>
                  <a:pt x="7814987" y="2057965"/>
                </a:lnTo>
                <a:close/>
                <a:moveTo>
                  <a:pt x="7163739" y="2057965"/>
                </a:moveTo>
                <a:cubicBezTo>
                  <a:pt x="7150584" y="2071122"/>
                  <a:pt x="7144005" y="2077702"/>
                  <a:pt x="7144005" y="2077702"/>
                </a:cubicBezTo>
                <a:lnTo>
                  <a:pt x="7144005" y="2097436"/>
                </a:lnTo>
                <a:cubicBezTo>
                  <a:pt x="7144005" y="2110592"/>
                  <a:pt x="7147295" y="2117169"/>
                  <a:pt x="7153871" y="2117169"/>
                </a:cubicBezTo>
                <a:cubicBezTo>
                  <a:pt x="7160452" y="2117169"/>
                  <a:pt x="7170319" y="2117169"/>
                  <a:pt x="7183473" y="2117169"/>
                </a:cubicBezTo>
                <a:cubicBezTo>
                  <a:pt x="7183473" y="2117169"/>
                  <a:pt x="7190053" y="2123749"/>
                  <a:pt x="7203209" y="2136907"/>
                </a:cubicBezTo>
                <a:cubicBezTo>
                  <a:pt x="7203209" y="2136907"/>
                  <a:pt x="7209787" y="2140194"/>
                  <a:pt x="7222943" y="2146774"/>
                </a:cubicBezTo>
                <a:cubicBezTo>
                  <a:pt x="7236100" y="2153351"/>
                  <a:pt x="7255837" y="2156640"/>
                  <a:pt x="7282147" y="2156640"/>
                </a:cubicBezTo>
                <a:lnTo>
                  <a:pt x="7301883" y="2156640"/>
                </a:lnTo>
                <a:cubicBezTo>
                  <a:pt x="7301883" y="2156640"/>
                  <a:pt x="7298595" y="2153351"/>
                  <a:pt x="7292015" y="2146774"/>
                </a:cubicBezTo>
                <a:cubicBezTo>
                  <a:pt x="7285435" y="2140194"/>
                  <a:pt x="7282147" y="2136907"/>
                  <a:pt x="7282147" y="2136907"/>
                </a:cubicBezTo>
                <a:cubicBezTo>
                  <a:pt x="7268993" y="2136907"/>
                  <a:pt x="7262414" y="2130326"/>
                  <a:pt x="7262414" y="2117169"/>
                </a:cubicBezTo>
                <a:cubicBezTo>
                  <a:pt x="7249259" y="2117169"/>
                  <a:pt x="7242679" y="2117169"/>
                  <a:pt x="7242679" y="2117169"/>
                </a:cubicBezTo>
                <a:cubicBezTo>
                  <a:pt x="7242679" y="2117169"/>
                  <a:pt x="7236100" y="2117169"/>
                  <a:pt x="7222943" y="2117169"/>
                </a:cubicBezTo>
                <a:lnTo>
                  <a:pt x="7203209" y="2097436"/>
                </a:lnTo>
                <a:lnTo>
                  <a:pt x="7222943" y="2097436"/>
                </a:lnTo>
                <a:cubicBezTo>
                  <a:pt x="7236100" y="2097436"/>
                  <a:pt x="7242679" y="2090858"/>
                  <a:pt x="7242679" y="2077702"/>
                </a:cubicBezTo>
                <a:cubicBezTo>
                  <a:pt x="7229523" y="2077702"/>
                  <a:pt x="7216363" y="2071122"/>
                  <a:pt x="7203209" y="2057965"/>
                </a:cubicBezTo>
                <a:lnTo>
                  <a:pt x="7183473" y="2077702"/>
                </a:lnTo>
                <a:cubicBezTo>
                  <a:pt x="7183473" y="2077702"/>
                  <a:pt x="7183473" y="2084279"/>
                  <a:pt x="7183473" y="2097436"/>
                </a:cubicBezTo>
                <a:lnTo>
                  <a:pt x="7163739" y="2077702"/>
                </a:lnTo>
                <a:close/>
                <a:moveTo>
                  <a:pt x="6709839" y="2057965"/>
                </a:moveTo>
                <a:lnTo>
                  <a:pt x="6690103" y="2077702"/>
                </a:lnTo>
                <a:cubicBezTo>
                  <a:pt x="6703260" y="2077702"/>
                  <a:pt x="6722994" y="2084279"/>
                  <a:pt x="6749308" y="2097436"/>
                </a:cubicBezTo>
                <a:cubicBezTo>
                  <a:pt x="6775623" y="2110592"/>
                  <a:pt x="6801933" y="2117169"/>
                  <a:pt x="6828247" y="2117169"/>
                </a:cubicBezTo>
                <a:cubicBezTo>
                  <a:pt x="6867718" y="2117169"/>
                  <a:pt x="6894032" y="2123749"/>
                  <a:pt x="6907187" y="2136907"/>
                </a:cubicBezTo>
                <a:cubicBezTo>
                  <a:pt x="6907187" y="2150063"/>
                  <a:pt x="6913765" y="2156640"/>
                  <a:pt x="6926921" y="2156640"/>
                </a:cubicBezTo>
                <a:cubicBezTo>
                  <a:pt x="6926921" y="2156640"/>
                  <a:pt x="6933501" y="2156640"/>
                  <a:pt x="6946655" y="2156640"/>
                </a:cubicBezTo>
                <a:cubicBezTo>
                  <a:pt x="6959811" y="2156640"/>
                  <a:pt x="6972971" y="2156640"/>
                  <a:pt x="6986125" y="2156640"/>
                </a:cubicBezTo>
                <a:cubicBezTo>
                  <a:pt x="7012440" y="2169796"/>
                  <a:pt x="7045331" y="2182954"/>
                  <a:pt x="7084799" y="2196110"/>
                </a:cubicBezTo>
                <a:cubicBezTo>
                  <a:pt x="7124270" y="2209266"/>
                  <a:pt x="7150584" y="2215843"/>
                  <a:pt x="7163739" y="2215843"/>
                </a:cubicBezTo>
                <a:cubicBezTo>
                  <a:pt x="7163739" y="2215843"/>
                  <a:pt x="7170319" y="2215843"/>
                  <a:pt x="7183473" y="2215843"/>
                </a:cubicBezTo>
                <a:cubicBezTo>
                  <a:pt x="7196629" y="2215843"/>
                  <a:pt x="7209787" y="2215843"/>
                  <a:pt x="7222943" y="2215843"/>
                </a:cubicBezTo>
                <a:lnTo>
                  <a:pt x="7262414" y="2235580"/>
                </a:lnTo>
                <a:cubicBezTo>
                  <a:pt x="7262414" y="2235580"/>
                  <a:pt x="7268993" y="2235580"/>
                  <a:pt x="7282147" y="2235580"/>
                </a:cubicBezTo>
                <a:cubicBezTo>
                  <a:pt x="7308461" y="2248737"/>
                  <a:pt x="7321617" y="2248737"/>
                  <a:pt x="7321617" y="2235580"/>
                </a:cubicBezTo>
                <a:cubicBezTo>
                  <a:pt x="7321617" y="2222423"/>
                  <a:pt x="7301883" y="2215843"/>
                  <a:pt x="7262414" y="2215843"/>
                </a:cubicBezTo>
                <a:lnTo>
                  <a:pt x="7045331" y="2136907"/>
                </a:lnTo>
                <a:cubicBezTo>
                  <a:pt x="7019015" y="2110592"/>
                  <a:pt x="6966392" y="2097436"/>
                  <a:pt x="6887453" y="2097436"/>
                </a:cubicBezTo>
                <a:cubicBezTo>
                  <a:pt x="6821668" y="2084279"/>
                  <a:pt x="6778911" y="2077702"/>
                  <a:pt x="6759175" y="2077702"/>
                </a:cubicBezTo>
                <a:cubicBezTo>
                  <a:pt x="6739442" y="2077702"/>
                  <a:pt x="6722994" y="2071122"/>
                  <a:pt x="6709839" y="2057965"/>
                </a:cubicBezTo>
                <a:close/>
                <a:moveTo>
                  <a:pt x="2604996" y="2057965"/>
                </a:moveTo>
                <a:lnTo>
                  <a:pt x="2604996" y="2077702"/>
                </a:lnTo>
                <a:lnTo>
                  <a:pt x="2624732" y="2077702"/>
                </a:lnTo>
                <a:cubicBezTo>
                  <a:pt x="2624732" y="2064545"/>
                  <a:pt x="2618153" y="2057965"/>
                  <a:pt x="2604996" y="2057965"/>
                </a:cubicBezTo>
                <a:close/>
                <a:moveTo>
                  <a:pt x="2561212" y="2046249"/>
                </a:moveTo>
                <a:cubicBezTo>
                  <a:pt x="2559154" y="2045838"/>
                  <a:pt x="2557305" y="2046456"/>
                  <a:pt x="2555661" y="2048100"/>
                </a:cubicBezTo>
                <a:cubicBezTo>
                  <a:pt x="2549081" y="2054677"/>
                  <a:pt x="2552373" y="2064545"/>
                  <a:pt x="2565527" y="2077702"/>
                </a:cubicBezTo>
                <a:cubicBezTo>
                  <a:pt x="2578682" y="2090858"/>
                  <a:pt x="2591839" y="2097436"/>
                  <a:pt x="2604996" y="2097436"/>
                </a:cubicBezTo>
                <a:lnTo>
                  <a:pt x="2585263" y="2077702"/>
                </a:lnTo>
                <a:cubicBezTo>
                  <a:pt x="2575393" y="2057968"/>
                  <a:pt x="2567378" y="2047482"/>
                  <a:pt x="2561212" y="2046249"/>
                </a:cubicBezTo>
                <a:close/>
                <a:moveTo>
                  <a:pt x="2429851" y="2043164"/>
                </a:moveTo>
                <a:cubicBezTo>
                  <a:pt x="2431496" y="2043164"/>
                  <a:pt x="2433962" y="2044809"/>
                  <a:pt x="2437251" y="2048100"/>
                </a:cubicBezTo>
                <a:cubicBezTo>
                  <a:pt x="2443830" y="2054677"/>
                  <a:pt x="2447117" y="2057965"/>
                  <a:pt x="2447117" y="2057965"/>
                </a:cubicBezTo>
                <a:cubicBezTo>
                  <a:pt x="2433962" y="2057965"/>
                  <a:pt x="2427385" y="2054677"/>
                  <a:pt x="2427385" y="2048100"/>
                </a:cubicBezTo>
                <a:cubicBezTo>
                  <a:pt x="2427385" y="2044809"/>
                  <a:pt x="2428207" y="2043164"/>
                  <a:pt x="2429851" y="2043164"/>
                </a:cubicBezTo>
                <a:close/>
                <a:moveTo>
                  <a:pt x="11012029" y="2038232"/>
                </a:moveTo>
                <a:lnTo>
                  <a:pt x="11012029" y="2057965"/>
                </a:lnTo>
                <a:lnTo>
                  <a:pt x="11031765" y="2057965"/>
                </a:lnTo>
                <a:close/>
                <a:moveTo>
                  <a:pt x="6966392" y="2038232"/>
                </a:moveTo>
                <a:cubicBezTo>
                  <a:pt x="6966392" y="2038232"/>
                  <a:pt x="6963103" y="2041520"/>
                  <a:pt x="6956523" y="2048100"/>
                </a:cubicBezTo>
                <a:cubicBezTo>
                  <a:pt x="6949946" y="2054677"/>
                  <a:pt x="6946655" y="2057965"/>
                  <a:pt x="6946655" y="2057965"/>
                </a:cubicBezTo>
                <a:lnTo>
                  <a:pt x="6966392" y="2077702"/>
                </a:lnTo>
                <a:cubicBezTo>
                  <a:pt x="6966392" y="2077702"/>
                  <a:pt x="6966392" y="2071122"/>
                  <a:pt x="6966392" y="2057965"/>
                </a:cubicBezTo>
                <a:close/>
                <a:moveTo>
                  <a:pt x="10755477" y="2018495"/>
                </a:moveTo>
                <a:lnTo>
                  <a:pt x="10775211" y="2038232"/>
                </a:lnTo>
                <a:cubicBezTo>
                  <a:pt x="10775211" y="2038232"/>
                  <a:pt x="10781791" y="2038232"/>
                  <a:pt x="10794947" y="2038232"/>
                </a:cubicBezTo>
                <a:cubicBezTo>
                  <a:pt x="10781791" y="2025075"/>
                  <a:pt x="10775211" y="2018495"/>
                  <a:pt x="10775211" y="2018495"/>
                </a:cubicBezTo>
                <a:cubicBezTo>
                  <a:pt x="10775211" y="2018495"/>
                  <a:pt x="10768634" y="2018495"/>
                  <a:pt x="10755477" y="2018495"/>
                </a:cubicBezTo>
                <a:close/>
                <a:moveTo>
                  <a:pt x="7301883" y="1998762"/>
                </a:moveTo>
                <a:cubicBezTo>
                  <a:pt x="7275571" y="1998762"/>
                  <a:pt x="7275571" y="2011918"/>
                  <a:pt x="7301883" y="2038232"/>
                </a:cubicBezTo>
                <a:cubicBezTo>
                  <a:pt x="7301883" y="2038232"/>
                  <a:pt x="7305172" y="2041520"/>
                  <a:pt x="7311749" y="2048100"/>
                </a:cubicBezTo>
                <a:cubicBezTo>
                  <a:pt x="7318329" y="2054677"/>
                  <a:pt x="7324905" y="2054677"/>
                  <a:pt x="7331485" y="2048100"/>
                </a:cubicBezTo>
                <a:cubicBezTo>
                  <a:pt x="7338065" y="2041520"/>
                  <a:pt x="7338065" y="2031652"/>
                  <a:pt x="7331485" y="2018495"/>
                </a:cubicBezTo>
                <a:cubicBezTo>
                  <a:pt x="7324905" y="2005339"/>
                  <a:pt x="7315040" y="1998762"/>
                  <a:pt x="7301883" y="1998762"/>
                </a:cubicBezTo>
                <a:close/>
                <a:moveTo>
                  <a:pt x="6946655" y="1998762"/>
                </a:moveTo>
                <a:lnTo>
                  <a:pt x="6986125" y="2018495"/>
                </a:lnTo>
                <a:lnTo>
                  <a:pt x="6966392" y="1998762"/>
                </a:lnTo>
                <a:cubicBezTo>
                  <a:pt x="6953235" y="1998762"/>
                  <a:pt x="6946655" y="1998762"/>
                  <a:pt x="6946655" y="1998762"/>
                </a:cubicBezTo>
                <a:close/>
                <a:moveTo>
                  <a:pt x="2052421" y="1998762"/>
                </a:moveTo>
                <a:lnTo>
                  <a:pt x="2072156" y="2018495"/>
                </a:lnTo>
                <a:cubicBezTo>
                  <a:pt x="2085313" y="2018495"/>
                  <a:pt x="2095181" y="2021787"/>
                  <a:pt x="2101757" y="2028363"/>
                </a:cubicBezTo>
                <a:cubicBezTo>
                  <a:pt x="2108338" y="2034941"/>
                  <a:pt x="2114914" y="2038232"/>
                  <a:pt x="2121494" y="2038232"/>
                </a:cubicBezTo>
                <a:cubicBezTo>
                  <a:pt x="2128070" y="2038232"/>
                  <a:pt x="2134651" y="2038232"/>
                  <a:pt x="2141227" y="2038232"/>
                </a:cubicBezTo>
                <a:cubicBezTo>
                  <a:pt x="2147808" y="2038232"/>
                  <a:pt x="2144516" y="2044809"/>
                  <a:pt x="2131363" y="2057965"/>
                </a:cubicBezTo>
                <a:cubicBezTo>
                  <a:pt x="2131363" y="2057965"/>
                  <a:pt x="2137939" y="2057965"/>
                  <a:pt x="2151095" y="2057965"/>
                </a:cubicBezTo>
                <a:lnTo>
                  <a:pt x="2151095" y="2077702"/>
                </a:lnTo>
                <a:cubicBezTo>
                  <a:pt x="2151095" y="2104013"/>
                  <a:pt x="2131363" y="2097436"/>
                  <a:pt x="2091892" y="2057965"/>
                </a:cubicBezTo>
                <a:cubicBezTo>
                  <a:pt x="2065578" y="2031652"/>
                  <a:pt x="2052421" y="2011918"/>
                  <a:pt x="2052421" y="1998762"/>
                </a:cubicBezTo>
                <a:close/>
                <a:moveTo>
                  <a:pt x="2012951" y="1998762"/>
                </a:moveTo>
                <a:cubicBezTo>
                  <a:pt x="2026108" y="1998762"/>
                  <a:pt x="2032686" y="2005339"/>
                  <a:pt x="2032686" y="2018495"/>
                </a:cubicBezTo>
                <a:cubicBezTo>
                  <a:pt x="2032686" y="2018495"/>
                  <a:pt x="2032686" y="2025075"/>
                  <a:pt x="2032686" y="2038232"/>
                </a:cubicBezTo>
                <a:cubicBezTo>
                  <a:pt x="2019532" y="2038232"/>
                  <a:pt x="2012951" y="2031652"/>
                  <a:pt x="2012951" y="2018495"/>
                </a:cubicBezTo>
                <a:close/>
                <a:moveTo>
                  <a:pt x="7025595" y="1979028"/>
                </a:moveTo>
                <a:cubicBezTo>
                  <a:pt x="7038752" y="2005339"/>
                  <a:pt x="7065065" y="2025075"/>
                  <a:pt x="7104535" y="2038232"/>
                </a:cubicBezTo>
                <a:lnTo>
                  <a:pt x="7084799" y="1998762"/>
                </a:lnTo>
                <a:cubicBezTo>
                  <a:pt x="7058485" y="1985605"/>
                  <a:pt x="7038752" y="1979028"/>
                  <a:pt x="7025595" y="1979028"/>
                </a:cubicBezTo>
                <a:close/>
                <a:moveTo>
                  <a:pt x="2348444" y="1959292"/>
                </a:moveTo>
                <a:lnTo>
                  <a:pt x="2328711" y="1979028"/>
                </a:lnTo>
                <a:lnTo>
                  <a:pt x="2328711" y="1998762"/>
                </a:lnTo>
                <a:cubicBezTo>
                  <a:pt x="2341865" y="1998762"/>
                  <a:pt x="2351733" y="1992184"/>
                  <a:pt x="2358312" y="1979028"/>
                </a:cubicBezTo>
                <a:cubicBezTo>
                  <a:pt x="2364890" y="1965871"/>
                  <a:pt x="2361601" y="1959292"/>
                  <a:pt x="2348444" y="1959292"/>
                </a:cubicBezTo>
                <a:close/>
                <a:moveTo>
                  <a:pt x="9938950" y="1946957"/>
                </a:moveTo>
                <a:cubicBezTo>
                  <a:pt x="9934014" y="1945313"/>
                  <a:pt x="9926615" y="1946135"/>
                  <a:pt x="9916747" y="1949423"/>
                </a:cubicBezTo>
                <a:cubicBezTo>
                  <a:pt x="9897013" y="1956003"/>
                  <a:pt x="9887145" y="1959292"/>
                  <a:pt x="9887145" y="1959292"/>
                </a:cubicBezTo>
                <a:cubicBezTo>
                  <a:pt x="9887145" y="1959292"/>
                  <a:pt x="9900301" y="1959292"/>
                  <a:pt x="9926615" y="1959292"/>
                </a:cubicBezTo>
                <a:lnTo>
                  <a:pt x="9946348" y="1959292"/>
                </a:lnTo>
                <a:cubicBezTo>
                  <a:pt x="9946348" y="1952714"/>
                  <a:pt x="9943882" y="1948604"/>
                  <a:pt x="9938950" y="1946957"/>
                </a:cubicBezTo>
                <a:close/>
                <a:moveTo>
                  <a:pt x="10015421" y="1939558"/>
                </a:moveTo>
                <a:cubicBezTo>
                  <a:pt x="10008844" y="1939558"/>
                  <a:pt x="9998975" y="1946135"/>
                  <a:pt x="9985819" y="1959292"/>
                </a:cubicBezTo>
                <a:lnTo>
                  <a:pt x="10005552" y="1959292"/>
                </a:lnTo>
                <a:cubicBezTo>
                  <a:pt x="10018709" y="1946135"/>
                  <a:pt x="10022000" y="1939558"/>
                  <a:pt x="10015421" y="1939558"/>
                </a:cubicBezTo>
                <a:close/>
                <a:moveTo>
                  <a:pt x="9827941" y="1939558"/>
                </a:moveTo>
                <a:cubicBezTo>
                  <a:pt x="9827941" y="1952714"/>
                  <a:pt x="9827941" y="1959292"/>
                  <a:pt x="9827941" y="1959292"/>
                </a:cubicBezTo>
                <a:lnTo>
                  <a:pt x="9847674" y="1959292"/>
                </a:lnTo>
                <a:cubicBezTo>
                  <a:pt x="9847674" y="1946135"/>
                  <a:pt x="9841097" y="1939558"/>
                  <a:pt x="9827941" y="1939558"/>
                </a:cubicBezTo>
                <a:close/>
                <a:moveTo>
                  <a:pt x="8525443" y="1939558"/>
                </a:moveTo>
                <a:lnTo>
                  <a:pt x="8545176" y="1959292"/>
                </a:lnTo>
                <a:lnTo>
                  <a:pt x="8545176" y="1939558"/>
                </a:lnTo>
                <a:cubicBezTo>
                  <a:pt x="8545176" y="1939558"/>
                  <a:pt x="8538600" y="1939558"/>
                  <a:pt x="8525443" y="1939558"/>
                </a:cubicBezTo>
                <a:close/>
                <a:moveTo>
                  <a:pt x="6946655" y="1939558"/>
                </a:moveTo>
                <a:lnTo>
                  <a:pt x="6966392" y="1979028"/>
                </a:lnTo>
                <a:cubicBezTo>
                  <a:pt x="6979548" y="1979028"/>
                  <a:pt x="6989413" y="1985605"/>
                  <a:pt x="6995994" y="1998762"/>
                </a:cubicBezTo>
                <a:cubicBezTo>
                  <a:pt x="7002573" y="2011918"/>
                  <a:pt x="7005861" y="2018495"/>
                  <a:pt x="7005861" y="2018495"/>
                </a:cubicBezTo>
                <a:cubicBezTo>
                  <a:pt x="7005861" y="2018495"/>
                  <a:pt x="7009151" y="2021787"/>
                  <a:pt x="7015727" y="2028363"/>
                </a:cubicBezTo>
                <a:cubicBezTo>
                  <a:pt x="7022308" y="2034941"/>
                  <a:pt x="7028883" y="2038232"/>
                  <a:pt x="7035463" y="2038232"/>
                </a:cubicBezTo>
                <a:cubicBezTo>
                  <a:pt x="7042043" y="2038232"/>
                  <a:pt x="7051909" y="2044809"/>
                  <a:pt x="7065065" y="2057965"/>
                </a:cubicBezTo>
                <a:lnTo>
                  <a:pt x="7104535" y="2077702"/>
                </a:lnTo>
                <a:cubicBezTo>
                  <a:pt x="7104535" y="2077702"/>
                  <a:pt x="7101247" y="2074411"/>
                  <a:pt x="7094667" y="2067834"/>
                </a:cubicBezTo>
                <a:cubicBezTo>
                  <a:pt x="7088087" y="2061256"/>
                  <a:pt x="7081511" y="2054677"/>
                  <a:pt x="7074933" y="2048100"/>
                </a:cubicBezTo>
                <a:cubicBezTo>
                  <a:pt x="7068353" y="2041520"/>
                  <a:pt x="7061777" y="2034941"/>
                  <a:pt x="7055197" y="2028363"/>
                </a:cubicBezTo>
                <a:cubicBezTo>
                  <a:pt x="7048620" y="2021787"/>
                  <a:pt x="7045331" y="2018495"/>
                  <a:pt x="7045331" y="2018495"/>
                </a:cubicBezTo>
                <a:cubicBezTo>
                  <a:pt x="7032175" y="2018495"/>
                  <a:pt x="7019015" y="2005339"/>
                  <a:pt x="7005861" y="1979028"/>
                </a:cubicBezTo>
                <a:lnTo>
                  <a:pt x="6986125" y="1959292"/>
                </a:lnTo>
                <a:close/>
                <a:moveTo>
                  <a:pt x="2190565" y="1939558"/>
                </a:moveTo>
                <a:lnTo>
                  <a:pt x="2190565" y="1959292"/>
                </a:lnTo>
                <a:lnTo>
                  <a:pt x="2205365" y="1969158"/>
                </a:lnTo>
                <a:lnTo>
                  <a:pt x="2205368" y="1969162"/>
                </a:lnTo>
                <a:lnTo>
                  <a:pt x="2210300" y="1998762"/>
                </a:lnTo>
                <a:cubicBezTo>
                  <a:pt x="2223457" y="2025075"/>
                  <a:pt x="2239901" y="2043164"/>
                  <a:pt x="2259639" y="2053033"/>
                </a:cubicBezTo>
                <a:lnTo>
                  <a:pt x="2307456" y="2056449"/>
                </a:lnTo>
                <a:lnTo>
                  <a:pt x="2308975" y="2057965"/>
                </a:lnTo>
                <a:lnTo>
                  <a:pt x="2328711" y="2057965"/>
                </a:lnTo>
                <a:lnTo>
                  <a:pt x="2307456" y="2056449"/>
                </a:lnTo>
                <a:lnTo>
                  <a:pt x="2289241" y="2038232"/>
                </a:lnTo>
                <a:cubicBezTo>
                  <a:pt x="2276084" y="2051389"/>
                  <a:pt x="2269505" y="2051389"/>
                  <a:pt x="2269505" y="2038232"/>
                </a:cubicBezTo>
                <a:lnTo>
                  <a:pt x="2269505" y="2018495"/>
                </a:lnTo>
                <a:cubicBezTo>
                  <a:pt x="2256348" y="2018495"/>
                  <a:pt x="2246482" y="2015207"/>
                  <a:pt x="2239901" y="2008630"/>
                </a:cubicBezTo>
                <a:cubicBezTo>
                  <a:pt x="2233325" y="2002050"/>
                  <a:pt x="2223457" y="1992184"/>
                  <a:pt x="2210300" y="1979028"/>
                </a:cubicBezTo>
                <a:lnTo>
                  <a:pt x="2205368" y="1969162"/>
                </a:lnTo>
                <a:lnTo>
                  <a:pt x="2205366" y="1969159"/>
                </a:lnTo>
                <a:lnTo>
                  <a:pt x="2205365" y="1969158"/>
                </a:lnTo>
                <a:close/>
                <a:moveTo>
                  <a:pt x="7267350" y="1929689"/>
                </a:moveTo>
                <a:cubicBezTo>
                  <a:pt x="7264057" y="1929689"/>
                  <a:pt x="7262414" y="1932978"/>
                  <a:pt x="7262414" y="1939558"/>
                </a:cubicBezTo>
                <a:lnTo>
                  <a:pt x="7282147" y="1959292"/>
                </a:lnTo>
                <a:cubicBezTo>
                  <a:pt x="7295303" y="1959292"/>
                  <a:pt x="7301883" y="1956003"/>
                  <a:pt x="7301883" y="1949423"/>
                </a:cubicBezTo>
                <a:cubicBezTo>
                  <a:pt x="7301883" y="1942846"/>
                  <a:pt x="7295303" y="1939558"/>
                  <a:pt x="7282147" y="1939558"/>
                </a:cubicBezTo>
                <a:cubicBezTo>
                  <a:pt x="7275571" y="1932978"/>
                  <a:pt x="7270637" y="1929689"/>
                  <a:pt x="7267350" y="1929689"/>
                </a:cubicBezTo>
                <a:close/>
                <a:moveTo>
                  <a:pt x="10792481" y="1927223"/>
                </a:moveTo>
                <a:cubicBezTo>
                  <a:pt x="10790837" y="1925579"/>
                  <a:pt x="10788368" y="1926401"/>
                  <a:pt x="10785079" y="1929689"/>
                </a:cubicBezTo>
                <a:cubicBezTo>
                  <a:pt x="10778502" y="1936267"/>
                  <a:pt x="10775211" y="1939558"/>
                  <a:pt x="10775211" y="1939558"/>
                </a:cubicBezTo>
                <a:lnTo>
                  <a:pt x="10794947" y="1939558"/>
                </a:lnTo>
                <a:cubicBezTo>
                  <a:pt x="10794947" y="1932978"/>
                  <a:pt x="10794125" y="1928867"/>
                  <a:pt x="10792481" y="1927223"/>
                </a:cubicBezTo>
                <a:close/>
                <a:moveTo>
                  <a:pt x="8328094" y="1919821"/>
                </a:moveTo>
                <a:cubicBezTo>
                  <a:pt x="8328094" y="1932978"/>
                  <a:pt x="8334673" y="1939558"/>
                  <a:pt x="8347827" y="1939558"/>
                </a:cubicBezTo>
                <a:lnTo>
                  <a:pt x="8347827" y="1919821"/>
                </a:lnTo>
                <a:close/>
                <a:moveTo>
                  <a:pt x="8291090" y="1905023"/>
                </a:moveTo>
                <a:cubicBezTo>
                  <a:pt x="8289446" y="1905020"/>
                  <a:pt x="8288623" y="1906667"/>
                  <a:pt x="8288623" y="1909956"/>
                </a:cubicBezTo>
                <a:cubicBezTo>
                  <a:pt x="8288623" y="1916533"/>
                  <a:pt x="8295203" y="1919821"/>
                  <a:pt x="8308357" y="1919821"/>
                </a:cubicBezTo>
                <a:cubicBezTo>
                  <a:pt x="8308357" y="1919821"/>
                  <a:pt x="8305069" y="1916533"/>
                  <a:pt x="8298492" y="1909956"/>
                </a:cubicBezTo>
                <a:cubicBezTo>
                  <a:pt x="8295201" y="1906667"/>
                  <a:pt x="8292735" y="1905020"/>
                  <a:pt x="8291090" y="1905023"/>
                </a:cubicBezTo>
                <a:close/>
                <a:moveTo>
                  <a:pt x="9709530" y="1900087"/>
                </a:moveTo>
                <a:cubicBezTo>
                  <a:pt x="9709530" y="1900087"/>
                  <a:pt x="9716110" y="1906665"/>
                  <a:pt x="9729267" y="1919821"/>
                </a:cubicBezTo>
                <a:cubicBezTo>
                  <a:pt x="9742421" y="1932978"/>
                  <a:pt x="9749000" y="1932978"/>
                  <a:pt x="9749000" y="1919821"/>
                </a:cubicBezTo>
                <a:cubicBezTo>
                  <a:pt x="9749000" y="1906665"/>
                  <a:pt x="9745712" y="1900087"/>
                  <a:pt x="9739132" y="1900087"/>
                </a:cubicBezTo>
                <a:cubicBezTo>
                  <a:pt x="9732555" y="1900087"/>
                  <a:pt x="9729267" y="1900087"/>
                  <a:pt x="9729267" y="1900087"/>
                </a:cubicBezTo>
                <a:cubicBezTo>
                  <a:pt x="9716110" y="1900087"/>
                  <a:pt x="9709530" y="1900087"/>
                  <a:pt x="9709530" y="1900087"/>
                </a:cubicBezTo>
                <a:close/>
                <a:moveTo>
                  <a:pt x="4400865" y="1900087"/>
                </a:moveTo>
                <a:lnTo>
                  <a:pt x="4400865" y="1919821"/>
                </a:lnTo>
                <a:lnTo>
                  <a:pt x="4420601" y="1900087"/>
                </a:lnTo>
                <a:cubicBezTo>
                  <a:pt x="4420601" y="1900087"/>
                  <a:pt x="4414022" y="1900087"/>
                  <a:pt x="4400865" y="1900087"/>
                </a:cubicBezTo>
                <a:close/>
                <a:moveTo>
                  <a:pt x="2151095" y="1900087"/>
                </a:moveTo>
                <a:cubicBezTo>
                  <a:pt x="2137939" y="1900087"/>
                  <a:pt x="2131363" y="1906665"/>
                  <a:pt x="2131363" y="1919821"/>
                </a:cubicBezTo>
                <a:close/>
                <a:moveTo>
                  <a:pt x="10400251" y="1880354"/>
                </a:moveTo>
                <a:cubicBezTo>
                  <a:pt x="10387094" y="1880354"/>
                  <a:pt x="10380515" y="1886931"/>
                  <a:pt x="10380515" y="1900087"/>
                </a:cubicBezTo>
                <a:cubicBezTo>
                  <a:pt x="10380515" y="1900087"/>
                  <a:pt x="10383803" y="1903376"/>
                  <a:pt x="10390383" y="1909956"/>
                </a:cubicBezTo>
                <a:cubicBezTo>
                  <a:pt x="10396960" y="1916533"/>
                  <a:pt x="10400251" y="1919821"/>
                  <a:pt x="10400251" y="1919821"/>
                </a:cubicBezTo>
                <a:lnTo>
                  <a:pt x="10400251" y="1900087"/>
                </a:lnTo>
                <a:cubicBezTo>
                  <a:pt x="10400251" y="1886931"/>
                  <a:pt x="10400251" y="1880354"/>
                  <a:pt x="10400251" y="1880354"/>
                </a:cubicBezTo>
                <a:close/>
                <a:moveTo>
                  <a:pt x="10301577" y="1880354"/>
                </a:moveTo>
                <a:cubicBezTo>
                  <a:pt x="10301577" y="1880354"/>
                  <a:pt x="10294998" y="1886931"/>
                  <a:pt x="10281841" y="1900087"/>
                </a:cubicBezTo>
                <a:cubicBezTo>
                  <a:pt x="10281841" y="1913244"/>
                  <a:pt x="10285129" y="1923113"/>
                  <a:pt x="10291709" y="1929689"/>
                </a:cubicBezTo>
                <a:cubicBezTo>
                  <a:pt x="10298286" y="1936267"/>
                  <a:pt x="10314734" y="1939558"/>
                  <a:pt x="10341045" y="1939558"/>
                </a:cubicBezTo>
                <a:lnTo>
                  <a:pt x="10360781" y="1919821"/>
                </a:lnTo>
                <a:cubicBezTo>
                  <a:pt x="10347624" y="1919821"/>
                  <a:pt x="10341045" y="1916533"/>
                  <a:pt x="10341045" y="1909956"/>
                </a:cubicBezTo>
                <a:cubicBezTo>
                  <a:pt x="10341045" y="1903376"/>
                  <a:pt x="10347624" y="1900087"/>
                  <a:pt x="10360781" y="1900087"/>
                </a:cubicBezTo>
                <a:lnTo>
                  <a:pt x="10341045" y="1900087"/>
                </a:lnTo>
                <a:lnTo>
                  <a:pt x="10321312" y="1880354"/>
                </a:lnTo>
                <a:cubicBezTo>
                  <a:pt x="10321312" y="1880354"/>
                  <a:pt x="10314734" y="1880354"/>
                  <a:pt x="10301577" y="1880354"/>
                </a:cubicBezTo>
                <a:close/>
                <a:moveTo>
                  <a:pt x="6374349" y="1880354"/>
                </a:moveTo>
                <a:cubicBezTo>
                  <a:pt x="6374349" y="1880354"/>
                  <a:pt x="6387505" y="1886931"/>
                  <a:pt x="6413818" y="1900087"/>
                </a:cubicBezTo>
                <a:cubicBezTo>
                  <a:pt x="6440132" y="1913244"/>
                  <a:pt x="6453286" y="1919821"/>
                  <a:pt x="6453286" y="1919821"/>
                </a:cubicBezTo>
                <a:cubicBezTo>
                  <a:pt x="6453286" y="1919821"/>
                  <a:pt x="6453286" y="1913244"/>
                  <a:pt x="6453286" y="1900087"/>
                </a:cubicBezTo>
                <a:close/>
                <a:moveTo>
                  <a:pt x="2526059" y="1880354"/>
                </a:moveTo>
                <a:lnTo>
                  <a:pt x="2526059" y="1900087"/>
                </a:lnTo>
                <a:lnTo>
                  <a:pt x="2565527" y="1919821"/>
                </a:lnTo>
                <a:cubicBezTo>
                  <a:pt x="2565527" y="1906665"/>
                  <a:pt x="2572106" y="1900087"/>
                  <a:pt x="2585263" y="1900087"/>
                </a:cubicBezTo>
                <a:cubicBezTo>
                  <a:pt x="2585263" y="1900087"/>
                  <a:pt x="2581975" y="1896799"/>
                  <a:pt x="2575393" y="1890219"/>
                </a:cubicBezTo>
                <a:cubicBezTo>
                  <a:pt x="2568817" y="1883642"/>
                  <a:pt x="2558950" y="1880354"/>
                  <a:pt x="2545793" y="1880354"/>
                </a:cubicBezTo>
                <a:close/>
                <a:moveTo>
                  <a:pt x="1835337" y="1880354"/>
                </a:moveTo>
                <a:lnTo>
                  <a:pt x="1855073" y="1900087"/>
                </a:lnTo>
                <a:lnTo>
                  <a:pt x="1835337" y="1900087"/>
                </a:lnTo>
                <a:close/>
                <a:moveTo>
                  <a:pt x="9847674" y="1860617"/>
                </a:moveTo>
                <a:cubicBezTo>
                  <a:pt x="9847674" y="1860617"/>
                  <a:pt x="9847674" y="1867197"/>
                  <a:pt x="9847674" y="1880354"/>
                </a:cubicBezTo>
                <a:lnTo>
                  <a:pt x="9867411" y="1880354"/>
                </a:lnTo>
                <a:cubicBezTo>
                  <a:pt x="9867411" y="1880354"/>
                  <a:pt x="9864120" y="1877063"/>
                  <a:pt x="9857543" y="1870486"/>
                </a:cubicBezTo>
                <a:cubicBezTo>
                  <a:pt x="9850966" y="1863906"/>
                  <a:pt x="9847674" y="1860617"/>
                  <a:pt x="9847674" y="1860617"/>
                </a:cubicBezTo>
                <a:close/>
                <a:moveTo>
                  <a:pt x="8387297" y="1860617"/>
                </a:moveTo>
                <a:lnTo>
                  <a:pt x="8387297" y="1900087"/>
                </a:lnTo>
                <a:cubicBezTo>
                  <a:pt x="8400454" y="1926401"/>
                  <a:pt x="8413611" y="1932978"/>
                  <a:pt x="8426768" y="1919821"/>
                </a:cubicBezTo>
                <a:cubicBezTo>
                  <a:pt x="8439925" y="1906665"/>
                  <a:pt x="8446504" y="1900087"/>
                  <a:pt x="8446504" y="1900087"/>
                </a:cubicBezTo>
                <a:cubicBezTo>
                  <a:pt x="8446504" y="1900087"/>
                  <a:pt x="8446504" y="1893511"/>
                  <a:pt x="8446504" y="1880354"/>
                </a:cubicBezTo>
                <a:lnTo>
                  <a:pt x="8426768" y="1900087"/>
                </a:lnTo>
                <a:cubicBezTo>
                  <a:pt x="8413611" y="1913244"/>
                  <a:pt x="8407035" y="1913244"/>
                  <a:pt x="8407035" y="1900087"/>
                </a:cubicBezTo>
                <a:lnTo>
                  <a:pt x="8407035" y="1880354"/>
                </a:lnTo>
                <a:cubicBezTo>
                  <a:pt x="8407035" y="1880354"/>
                  <a:pt x="8400454" y="1873774"/>
                  <a:pt x="8387297" y="1860617"/>
                </a:cubicBezTo>
                <a:close/>
                <a:moveTo>
                  <a:pt x="6709839" y="1860617"/>
                </a:moveTo>
                <a:cubicBezTo>
                  <a:pt x="6696684" y="1860617"/>
                  <a:pt x="6690103" y="1867197"/>
                  <a:pt x="6690103" y="1880354"/>
                </a:cubicBezTo>
                <a:lnTo>
                  <a:pt x="6709839" y="1880354"/>
                </a:lnTo>
                <a:close/>
                <a:moveTo>
                  <a:pt x="6551960" y="1860617"/>
                </a:moveTo>
                <a:lnTo>
                  <a:pt x="6532225" y="1880354"/>
                </a:lnTo>
                <a:cubicBezTo>
                  <a:pt x="6532225" y="1893511"/>
                  <a:pt x="6538805" y="1900087"/>
                  <a:pt x="6551960" y="1900087"/>
                </a:cubicBezTo>
                <a:cubicBezTo>
                  <a:pt x="6551960" y="1900087"/>
                  <a:pt x="6555247" y="1896799"/>
                  <a:pt x="6561827" y="1890219"/>
                </a:cubicBezTo>
                <a:cubicBezTo>
                  <a:pt x="6568407" y="1883642"/>
                  <a:pt x="6571695" y="1880354"/>
                  <a:pt x="6571695" y="1880354"/>
                </a:cubicBezTo>
                <a:cubicBezTo>
                  <a:pt x="6571695" y="1867197"/>
                  <a:pt x="6565115" y="1860617"/>
                  <a:pt x="6551960" y="1860617"/>
                </a:cubicBezTo>
                <a:close/>
                <a:moveTo>
                  <a:pt x="2269505" y="1860617"/>
                </a:moveTo>
                <a:cubicBezTo>
                  <a:pt x="2256348" y="1873774"/>
                  <a:pt x="2256348" y="1880354"/>
                  <a:pt x="2269505" y="1880354"/>
                </a:cubicBezTo>
                <a:cubicBezTo>
                  <a:pt x="2269505" y="1893511"/>
                  <a:pt x="2269505" y="1900087"/>
                  <a:pt x="2269505" y="1900087"/>
                </a:cubicBezTo>
                <a:cubicBezTo>
                  <a:pt x="2269505" y="1900087"/>
                  <a:pt x="2269505" y="1906665"/>
                  <a:pt x="2269505" y="1919821"/>
                </a:cubicBezTo>
                <a:cubicBezTo>
                  <a:pt x="2256348" y="1919821"/>
                  <a:pt x="2256348" y="1932978"/>
                  <a:pt x="2269505" y="1959292"/>
                </a:cubicBezTo>
                <a:cubicBezTo>
                  <a:pt x="2295818" y="1985605"/>
                  <a:pt x="2308975" y="1985605"/>
                  <a:pt x="2308975" y="1959292"/>
                </a:cubicBezTo>
                <a:cubicBezTo>
                  <a:pt x="2308975" y="1946135"/>
                  <a:pt x="2308975" y="1939558"/>
                  <a:pt x="2308975" y="1939558"/>
                </a:cubicBezTo>
                <a:cubicBezTo>
                  <a:pt x="2308975" y="1939558"/>
                  <a:pt x="2305686" y="1936267"/>
                  <a:pt x="2299106" y="1929689"/>
                </a:cubicBezTo>
                <a:cubicBezTo>
                  <a:pt x="2292529" y="1923113"/>
                  <a:pt x="2295818" y="1919821"/>
                  <a:pt x="2308975" y="1919821"/>
                </a:cubicBezTo>
                <a:cubicBezTo>
                  <a:pt x="2308975" y="1906665"/>
                  <a:pt x="2315554" y="1906665"/>
                  <a:pt x="2328711" y="1919821"/>
                </a:cubicBezTo>
                <a:close/>
                <a:moveTo>
                  <a:pt x="15768121" y="1840884"/>
                </a:moveTo>
                <a:lnTo>
                  <a:pt x="15787855" y="1840884"/>
                </a:lnTo>
                <a:cubicBezTo>
                  <a:pt x="15787855" y="1854040"/>
                  <a:pt x="15787855" y="1860617"/>
                  <a:pt x="15787855" y="1860617"/>
                </a:cubicBezTo>
                <a:cubicBezTo>
                  <a:pt x="15774699" y="1860617"/>
                  <a:pt x="15768121" y="1854040"/>
                  <a:pt x="15768121" y="1840884"/>
                </a:cubicBezTo>
                <a:close/>
                <a:moveTo>
                  <a:pt x="9729267" y="1840884"/>
                </a:moveTo>
                <a:lnTo>
                  <a:pt x="9768737" y="1860617"/>
                </a:lnTo>
                <a:lnTo>
                  <a:pt x="9827941" y="1860617"/>
                </a:lnTo>
                <a:cubicBezTo>
                  <a:pt x="9814784" y="1860617"/>
                  <a:pt x="9795051" y="1854040"/>
                  <a:pt x="9768737" y="1840884"/>
                </a:cubicBezTo>
                <a:close/>
                <a:moveTo>
                  <a:pt x="9670063" y="1840884"/>
                </a:moveTo>
                <a:cubicBezTo>
                  <a:pt x="9670063" y="1840884"/>
                  <a:pt x="9670063" y="1847461"/>
                  <a:pt x="9670063" y="1860617"/>
                </a:cubicBezTo>
                <a:lnTo>
                  <a:pt x="9689797" y="1860617"/>
                </a:lnTo>
                <a:cubicBezTo>
                  <a:pt x="9676640" y="1847461"/>
                  <a:pt x="9670063" y="1840884"/>
                  <a:pt x="9670063" y="1840884"/>
                </a:cubicBezTo>
                <a:close/>
                <a:moveTo>
                  <a:pt x="7025595" y="1840884"/>
                </a:moveTo>
                <a:cubicBezTo>
                  <a:pt x="6986125" y="1840884"/>
                  <a:pt x="6992706" y="1860617"/>
                  <a:pt x="7045331" y="1900087"/>
                </a:cubicBezTo>
                <a:cubicBezTo>
                  <a:pt x="7071645" y="1913244"/>
                  <a:pt x="7084799" y="1926401"/>
                  <a:pt x="7084799" y="1939558"/>
                </a:cubicBezTo>
                <a:cubicBezTo>
                  <a:pt x="7084799" y="1939558"/>
                  <a:pt x="7091379" y="1939558"/>
                  <a:pt x="7104535" y="1939558"/>
                </a:cubicBezTo>
                <a:lnTo>
                  <a:pt x="7124270" y="1959292"/>
                </a:lnTo>
                <a:cubicBezTo>
                  <a:pt x="7124270" y="1972448"/>
                  <a:pt x="7144005" y="1979028"/>
                  <a:pt x="7183473" y="1979028"/>
                </a:cubicBezTo>
                <a:lnTo>
                  <a:pt x="7203209" y="1979028"/>
                </a:lnTo>
                <a:cubicBezTo>
                  <a:pt x="7190053" y="1965871"/>
                  <a:pt x="7180185" y="1952714"/>
                  <a:pt x="7173607" y="1939558"/>
                </a:cubicBezTo>
                <a:cubicBezTo>
                  <a:pt x="7167028" y="1926401"/>
                  <a:pt x="7157162" y="1923113"/>
                  <a:pt x="7144005" y="1929689"/>
                </a:cubicBezTo>
                <a:cubicBezTo>
                  <a:pt x="7130849" y="1936267"/>
                  <a:pt x="7124270" y="1936267"/>
                  <a:pt x="7124270" y="1929689"/>
                </a:cubicBezTo>
                <a:cubicBezTo>
                  <a:pt x="7124270" y="1923113"/>
                  <a:pt x="7130849" y="1919821"/>
                  <a:pt x="7144005" y="1919821"/>
                </a:cubicBezTo>
                <a:lnTo>
                  <a:pt x="7104535" y="1880354"/>
                </a:lnTo>
                <a:cubicBezTo>
                  <a:pt x="7065065" y="1880354"/>
                  <a:pt x="7045331" y="1873774"/>
                  <a:pt x="7045331" y="1860617"/>
                </a:cubicBezTo>
                <a:cubicBezTo>
                  <a:pt x="7045331" y="1847461"/>
                  <a:pt x="7038752" y="1840884"/>
                  <a:pt x="7025595" y="1840884"/>
                </a:cubicBezTo>
                <a:close/>
                <a:moveTo>
                  <a:pt x="6759175" y="1840884"/>
                </a:moveTo>
                <a:cubicBezTo>
                  <a:pt x="6752595" y="1840884"/>
                  <a:pt x="6755888" y="1847461"/>
                  <a:pt x="6769045" y="1860617"/>
                </a:cubicBezTo>
                <a:cubicBezTo>
                  <a:pt x="6769045" y="1873774"/>
                  <a:pt x="6775623" y="1873774"/>
                  <a:pt x="6788779" y="1860617"/>
                </a:cubicBezTo>
                <a:cubicBezTo>
                  <a:pt x="6788779" y="1860617"/>
                  <a:pt x="6792070" y="1860617"/>
                  <a:pt x="6798645" y="1860617"/>
                </a:cubicBezTo>
                <a:cubicBezTo>
                  <a:pt x="6805225" y="1860617"/>
                  <a:pt x="6815091" y="1867197"/>
                  <a:pt x="6828247" y="1880354"/>
                </a:cubicBezTo>
                <a:cubicBezTo>
                  <a:pt x="6880875" y="1906665"/>
                  <a:pt x="6907187" y="1906665"/>
                  <a:pt x="6907187" y="1880354"/>
                </a:cubicBezTo>
                <a:cubicBezTo>
                  <a:pt x="6907187" y="1880354"/>
                  <a:pt x="6894032" y="1880354"/>
                  <a:pt x="6867718" y="1880354"/>
                </a:cubicBezTo>
                <a:cubicBezTo>
                  <a:pt x="6854561" y="1880354"/>
                  <a:pt x="6844693" y="1877063"/>
                  <a:pt x="6838115" y="1870486"/>
                </a:cubicBezTo>
                <a:cubicBezTo>
                  <a:pt x="6831535" y="1863906"/>
                  <a:pt x="6828247" y="1857329"/>
                  <a:pt x="6828247" y="1850749"/>
                </a:cubicBezTo>
                <a:cubicBezTo>
                  <a:pt x="6828247" y="1844172"/>
                  <a:pt x="6821668" y="1840884"/>
                  <a:pt x="6808513" y="1840884"/>
                </a:cubicBezTo>
                <a:cubicBezTo>
                  <a:pt x="6795359" y="1840884"/>
                  <a:pt x="6788779" y="1840884"/>
                  <a:pt x="6788779" y="1840884"/>
                </a:cubicBezTo>
                <a:cubicBezTo>
                  <a:pt x="6775623" y="1840884"/>
                  <a:pt x="6765756" y="1840884"/>
                  <a:pt x="6759175" y="1840884"/>
                </a:cubicBezTo>
                <a:close/>
                <a:moveTo>
                  <a:pt x="1657726" y="1840884"/>
                </a:moveTo>
                <a:cubicBezTo>
                  <a:pt x="1657726" y="1840884"/>
                  <a:pt x="1664303" y="1840884"/>
                  <a:pt x="1677460" y="1840884"/>
                </a:cubicBezTo>
                <a:cubicBezTo>
                  <a:pt x="1677460" y="1854040"/>
                  <a:pt x="1677460" y="1860617"/>
                  <a:pt x="1677460" y="1860617"/>
                </a:cubicBezTo>
                <a:cubicBezTo>
                  <a:pt x="1664303" y="1860617"/>
                  <a:pt x="1657726" y="1854040"/>
                  <a:pt x="1657726" y="1840884"/>
                </a:cubicBezTo>
                <a:close/>
                <a:moveTo>
                  <a:pt x="15610243" y="1821147"/>
                </a:moveTo>
                <a:lnTo>
                  <a:pt x="15629977" y="1840884"/>
                </a:lnTo>
                <a:lnTo>
                  <a:pt x="15610243" y="1840884"/>
                </a:lnTo>
                <a:cubicBezTo>
                  <a:pt x="15610243" y="1840884"/>
                  <a:pt x="15610243" y="1834304"/>
                  <a:pt x="15610243" y="1821147"/>
                </a:cubicBezTo>
                <a:close/>
                <a:moveTo>
                  <a:pt x="2506323" y="1821147"/>
                </a:moveTo>
                <a:cubicBezTo>
                  <a:pt x="2506323" y="1821147"/>
                  <a:pt x="2506323" y="1827727"/>
                  <a:pt x="2506323" y="1840884"/>
                </a:cubicBezTo>
                <a:lnTo>
                  <a:pt x="2526059" y="1840884"/>
                </a:lnTo>
                <a:cubicBezTo>
                  <a:pt x="2526059" y="1827727"/>
                  <a:pt x="2519479" y="1821147"/>
                  <a:pt x="2506323" y="1821147"/>
                </a:cubicBezTo>
                <a:close/>
                <a:moveTo>
                  <a:pt x="2136295" y="1806346"/>
                </a:moveTo>
                <a:cubicBezTo>
                  <a:pt x="2119849" y="1809638"/>
                  <a:pt x="2111625" y="1821147"/>
                  <a:pt x="2111625" y="1840884"/>
                </a:cubicBezTo>
                <a:lnTo>
                  <a:pt x="2131363" y="1840884"/>
                </a:lnTo>
                <a:cubicBezTo>
                  <a:pt x="2157673" y="1827727"/>
                  <a:pt x="2170830" y="1834304"/>
                  <a:pt x="2170830" y="1860617"/>
                </a:cubicBezTo>
                <a:cubicBezTo>
                  <a:pt x="2170830" y="1867197"/>
                  <a:pt x="2170418" y="1872952"/>
                  <a:pt x="2169596" y="1877885"/>
                </a:cubicBezTo>
                <a:lnTo>
                  <a:pt x="2168011" y="1883173"/>
                </a:lnTo>
                <a:lnTo>
                  <a:pt x="2170830" y="1880354"/>
                </a:lnTo>
                <a:lnTo>
                  <a:pt x="2210300" y="1860617"/>
                </a:lnTo>
                <a:cubicBezTo>
                  <a:pt x="2210300" y="1873774"/>
                  <a:pt x="2210300" y="1880354"/>
                  <a:pt x="2210300" y="1880354"/>
                </a:cubicBezTo>
                <a:cubicBezTo>
                  <a:pt x="2197143" y="1880354"/>
                  <a:pt x="2197143" y="1893511"/>
                  <a:pt x="2210300" y="1919821"/>
                </a:cubicBezTo>
                <a:cubicBezTo>
                  <a:pt x="2210300" y="1932978"/>
                  <a:pt x="2216879" y="1939558"/>
                  <a:pt x="2230033" y="1939558"/>
                </a:cubicBezTo>
                <a:lnTo>
                  <a:pt x="2230033" y="1900087"/>
                </a:lnTo>
                <a:cubicBezTo>
                  <a:pt x="2216879" y="1900087"/>
                  <a:pt x="2216879" y="1893511"/>
                  <a:pt x="2230033" y="1880354"/>
                </a:cubicBezTo>
                <a:cubicBezTo>
                  <a:pt x="2243190" y="1867197"/>
                  <a:pt x="2236614" y="1847461"/>
                  <a:pt x="2210300" y="1821147"/>
                </a:cubicBezTo>
                <a:cubicBezTo>
                  <a:pt x="2177409" y="1807993"/>
                  <a:pt x="2152741" y="1803058"/>
                  <a:pt x="2136295" y="1806346"/>
                </a:cubicBezTo>
                <a:close/>
                <a:moveTo>
                  <a:pt x="15580643" y="1801413"/>
                </a:moveTo>
                <a:cubicBezTo>
                  <a:pt x="15587219" y="1801413"/>
                  <a:pt x="15590507" y="1807991"/>
                  <a:pt x="15590507" y="1821147"/>
                </a:cubicBezTo>
                <a:cubicBezTo>
                  <a:pt x="15590507" y="1834304"/>
                  <a:pt x="15583931" y="1840884"/>
                  <a:pt x="15570773" y="1840884"/>
                </a:cubicBezTo>
                <a:cubicBezTo>
                  <a:pt x="15570773" y="1827727"/>
                  <a:pt x="15570773" y="1821147"/>
                  <a:pt x="15570773" y="1821147"/>
                </a:cubicBezTo>
                <a:cubicBezTo>
                  <a:pt x="15570773" y="1807991"/>
                  <a:pt x="15574063" y="1801413"/>
                  <a:pt x="15580643" y="1801413"/>
                </a:cubicBezTo>
                <a:close/>
                <a:moveTo>
                  <a:pt x="1795869" y="1801413"/>
                </a:moveTo>
                <a:lnTo>
                  <a:pt x="1815604" y="1821147"/>
                </a:lnTo>
                <a:lnTo>
                  <a:pt x="1835337" y="1821147"/>
                </a:lnTo>
                <a:cubicBezTo>
                  <a:pt x="1822183" y="1807991"/>
                  <a:pt x="1809023" y="1801413"/>
                  <a:pt x="1795869" y="1801413"/>
                </a:cubicBezTo>
                <a:close/>
                <a:moveTo>
                  <a:pt x="7620105" y="1789079"/>
                </a:moveTo>
                <a:cubicBezTo>
                  <a:pt x="7618462" y="1790723"/>
                  <a:pt x="7617642" y="1794837"/>
                  <a:pt x="7617642" y="1801413"/>
                </a:cubicBezTo>
                <a:cubicBezTo>
                  <a:pt x="7630796" y="1801413"/>
                  <a:pt x="7637375" y="1801413"/>
                  <a:pt x="7637375" y="1801413"/>
                </a:cubicBezTo>
                <a:cubicBezTo>
                  <a:pt x="7637375" y="1801413"/>
                  <a:pt x="7634087" y="1798125"/>
                  <a:pt x="7627507" y="1791545"/>
                </a:cubicBezTo>
                <a:cubicBezTo>
                  <a:pt x="7624219" y="1788257"/>
                  <a:pt x="7621753" y="1787435"/>
                  <a:pt x="7620105" y="1789079"/>
                </a:cubicBezTo>
                <a:close/>
                <a:moveTo>
                  <a:pt x="10992295" y="1781680"/>
                </a:moveTo>
                <a:lnTo>
                  <a:pt x="11012029" y="1801413"/>
                </a:lnTo>
                <a:lnTo>
                  <a:pt x="11031765" y="1781680"/>
                </a:lnTo>
                <a:cubicBezTo>
                  <a:pt x="11018609" y="1781680"/>
                  <a:pt x="11005452" y="1781680"/>
                  <a:pt x="10992295" y="1781680"/>
                </a:cubicBezTo>
                <a:close/>
                <a:moveTo>
                  <a:pt x="10617333" y="1781680"/>
                </a:moveTo>
                <a:lnTo>
                  <a:pt x="10637069" y="1801413"/>
                </a:lnTo>
                <a:lnTo>
                  <a:pt x="10656803" y="1781680"/>
                </a:lnTo>
                <a:cubicBezTo>
                  <a:pt x="10656803" y="1781680"/>
                  <a:pt x="10653515" y="1781680"/>
                  <a:pt x="10646935" y="1781680"/>
                </a:cubicBezTo>
                <a:cubicBezTo>
                  <a:pt x="10640358" y="1781680"/>
                  <a:pt x="10630490" y="1781680"/>
                  <a:pt x="10617333" y="1781680"/>
                </a:cubicBezTo>
                <a:close/>
                <a:moveTo>
                  <a:pt x="8367564" y="1781680"/>
                </a:moveTo>
                <a:lnTo>
                  <a:pt x="8367564" y="1801413"/>
                </a:lnTo>
                <a:lnTo>
                  <a:pt x="8387297" y="1801413"/>
                </a:lnTo>
                <a:cubicBezTo>
                  <a:pt x="8387297" y="1788257"/>
                  <a:pt x="8380718" y="1781680"/>
                  <a:pt x="8367564" y="1781680"/>
                </a:cubicBezTo>
                <a:close/>
                <a:moveTo>
                  <a:pt x="9181625" y="1771811"/>
                </a:moveTo>
                <a:cubicBezTo>
                  <a:pt x="9171757" y="1771811"/>
                  <a:pt x="9163534" y="1775100"/>
                  <a:pt x="9156956" y="1781680"/>
                </a:cubicBezTo>
                <a:cubicBezTo>
                  <a:pt x="9156956" y="1781680"/>
                  <a:pt x="9160245" y="1781680"/>
                  <a:pt x="9166824" y="1781680"/>
                </a:cubicBezTo>
                <a:cubicBezTo>
                  <a:pt x="9173402" y="1781680"/>
                  <a:pt x="9183270" y="1788257"/>
                  <a:pt x="9196426" y="1801413"/>
                </a:cubicBezTo>
                <a:lnTo>
                  <a:pt x="9235897" y="1801413"/>
                </a:lnTo>
                <a:cubicBezTo>
                  <a:pt x="9249051" y="1801413"/>
                  <a:pt x="9255630" y="1807991"/>
                  <a:pt x="9255630" y="1821147"/>
                </a:cubicBezTo>
                <a:cubicBezTo>
                  <a:pt x="9255630" y="1847461"/>
                  <a:pt x="9268787" y="1860617"/>
                  <a:pt x="9295100" y="1860617"/>
                </a:cubicBezTo>
                <a:cubicBezTo>
                  <a:pt x="9321414" y="1860617"/>
                  <a:pt x="9334571" y="1854040"/>
                  <a:pt x="9334571" y="1840884"/>
                </a:cubicBezTo>
                <a:lnTo>
                  <a:pt x="9314835" y="1821147"/>
                </a:lnTo>
                <a:cubicBezTo>
                  <a:pt x="9288521" y="1807991"/>
                  <a:pt x="9272079" y="1801413"/>
                  <a:pt x="9265498" y="1801413"/>
                </a:cubicBezTo>
                <a:cubicBezTo>
                  <a:pt x="9258919" y="1801413"/>
                  <a:pt x="9242474" y="1794837"/>
                  <a:pt x="9216160" y="1781680"/>
                </a:cubicBezTo>
                <a:cubicBezTo>
                  <a:pt x="9203003" y="1775100"/>
                  <a:pt x="9191491" y="1771811"/>
                  <a:pt x="9181625" y="1771811"/>
                </a:cubicBezTo>
                <a:close/>
                <a:moveTo>
                  <a:pt x="7790322" y="1771811"/>
                </a:moveTo>
                <a:cubicBezTo>
                  <a:pt x="7787029" y="1771811"/>
                  <a:pt x="7782097" y="1775100"/>
                  <a:pt x="7775520" y="1781680"/>
                </a:cubicBezTo>
                <a:lnTo>
                  <a:pt x="7795253" y="1781680"/>
                </a:lnTo>
                <a:cubicBezTo>
                  <a:pt x="7795253" y="1775100"/>
                  <a:pt x="7793609" y="1771811"/>
                  <a:pt x="7790322" y="1771811"/>
                </a:cubicBezTo>
                <a:close/>
                <a:moveTo>
                  <a:pt x="10301577" y="1761943"/>
                </a:moveTo>
                <a:cubicBezTo>
                  <a:pt x="10301577" y="1775100"/>
                  <a:pt x="10311443" y="1781680"/>
                  <a:pt x="10331180" y="1781680"/>
                </a:cubicBezTo>
                <a:cubicBezTo>
                  <a:pt x="10350913" y="1781680"/>
                  <a:pt x="10367358" y="1775100"/>
                  <a:pt x="10380515" y="1761943"/>
                </a:cubicBezTo>
                <a:lnTo>
                  <a:pt x="10360781" y="1761943"/>
                </a:lnTo>
                <a:close/>
                <a:moveTo>
                  <a:pt x="10400251" y="1742210"/>
                </a:moveTo>
                <a:lnTo>
                  <a:pt x="10419985" y="1781680"/>
                </a:lnTo>
                <a:cubicBezTo>
                  <a:pt x="10433142" y="1781680"/>
                  <a:pt x="10433142" y="1775100"/>
                  <a:pt x="10419985" y="1761943"/>
                </a:cubicBezTo>
                <a:cubicBezTo>
                  <a:pt x="10419985" y="1761943"/>
                  <a:pt x="10413408" y="1755366"/>
                  <a:pt x="10400251" y="1742210"/>
                </a:cubicBezTo>
                <a:close/>
                <a:moveTo>
                  <a:pt x="10084493" y="1742210"/>
                </a:moveTo>
                <a:lnTo>
                  <a:pt x="10084493" y="1761943"/>
                </a:lnTo>
                <a:lnTo>
                  <a:pt x="10104226" y="1742210"/>
                </a:lnTo>
                <a:cubicBezTo>
                  <a:pt x="10091070" y="1742210"/>
                  <a:pt x="10084493" y="1742210"/>
                  <a:pt x="10084493" y="1742210"/>
                </a:cubicBezTo>
                <a:close/>
                <a:moveTo>
                  <a:pt x="6611166" y="1742210"/>
                </a:moveTo>
                <a:cubicBezTo>
                  <a:pt x="6598010" y="1742210"/>
                  <a:pt x="6591429" y="1748787"/>
                  <a:pt x="6591429" y="1761943"/>
                </a:cubicBezTo>
                <a:lnTo>
                  <a:pt x="6611166" y="1761943"/>
                </a:lnTo>
                <a:cubicBezTo>
                  <a:pt x="6624320" y="1761943"/>
                  <a:pt x="6630899" y="1761943"/>
                  <a:pt x="6630899" y="1761943"/>
                </a:cubicBezTo>
                <a:cubicBezTo>
                  <a:pt x="6630899" y="1748787"/>
                  <a:pt x="6624320" y="1742210"/>
                  <a:pt x="6611166" y="1742210"/>
                </a:cubicBezTo>
                <a:close/>
                <a:moveTo>
                  <a:pt x="2476720" y="1742210"/>
                </a:moveTo>
                <a:cubicBezTo>
                  <a:pt x="2470142" y="1742210"/>
                  <a:pt x="2466853" y="1748787"/>
                  <a:pt x="2466853" y="1761943"/>
                </a:cubicBezTo>
                <a:lnTo>
                  <a:pt x="2506323" y="1761943"/>
                </a:lnTo>
                <a:cubicBezTo>
                  <a:pt x="2493166" y="1748787"/>
                  <a:pt x="2483299" y="1742210"/>
                  <a:pt x="2476720" y="1742210"/>
                </a:cubicBezTo>
                <a:close/>
                <a:moveTo>
                  <a:pt x="9184093" y="1727409"/>
                </a:moveTo>
                <a:cubicBezTo>
                  <a:pt x="9179159" y="1727409"/>
                  <a:pt x="9176693" y="1729053"/>
                  <a:pt x="9176693" y="1732342"/>
                </a:cubicBezTo>
                <a:cubicBezTo>
                  <a:pt x="9176693" y="1738918"/>
                  <a:pt x="9183270" y="1742210"/>
                  <a:pt x="9196426" y="1742210"/>
                </a:cubicBezTo>
                <a:cubicBezTo>
                  <a:pt x="9209583" y="1742210"/>
                  <a:pt x="9219449" y="1745498"/>
                  <a:pt x="9226028" y="1752075"/>
                </a:cubicBezTo>
                <a:cubicBezTo>
                  <a:pt x="9232608" y="1758655"/>
                  <a:pt x="9242474" y="1761943"/>
                  <a:pt x="9255630" y="1761943"/>
                </a:cubicBezTo>
                <a:lnTo>
                  <a:pt x="9275367" y="1761943"/>
                </a:lnTo>
                <a:lnTo>
                  <a:pt x="9374038" y="1801413"/>
                </a:lnTo>
                <a:cubicBezTo>
                  <a:pt x="9374038" y="1788257"/>
                  <a:pt x="9383906" y="1788257"/>
                  <a:pt x="9403643" y="1801413"/>
                </a:cubicBezTo>
                <a:cubicBezTo>
                  <a:pt x="9423376" y="1814570"/>
                  <a:pt x="9433245" y="1821147"/>
                  <a:pt x="9433245" y="1821147"/>
                </a:cubicBezTo>
                <a:lnTo>
                  <a:pt x="9472712" y="1821147"/>
                </a:lnTo>
                <a:cubicBezTo>
                  <a:pt x="9472712" y="1781680"/>
                  <a:pt x="9433245" y="1761943"/>
                  <a:pt x="9354304" y="1761943"/>
                </a:cubicBezTo>
                <a:cubicBezTo>
                  <a:pt x="9314835" y="1761943"/>
                  <a:pt x="9288521" y="1755366"/>
                  <a:pt x="9275367" y="1742210"/>
                </a:cubicBezTo>
                <a:lnTo>
                  <a:pt x="9255630" y="1742210"/>
                </a:lnTo>
                <a:cubicBezTo>
                  <a:pt x="9242474" y="1742210"/>
                  <a:pt x="9226028" y="1738918"/>
                  <a:pt x="9206292" y="1732342"/>
                </a:cubicBezTo>
                <a:cubicBezTo>
                  <a:pt x="9196426" y="1729053"/>
                  <a:pt x="9189025" y="1727409"/>
                  <a:pt x="9184093" y="1727409"/>
                </a:cubicBezTo>
                <a:close/>
                <a:moveTo>
                  <a:pt x="12561212" y="1722473"/>
                </a:moveTo>
                <a:cubicBezTo>
                  <a:pt x="12554635" y="1722473"/>
                  <a:pt x="12548057" y="1725764"/>
                  <a:pt x="12541478" y="1732342"/>
                </a:cubicBezTo>
                <a:cubicBezTo>
                  <a:pt x="12534901" y="1738918"/>
                  <a:pt x="12531610" y="1742210"/>
                  <a:pt x="12531610" y="1742210"/>
                </a:cubicBezTo>
                <a:cubicBezTo>
                  <a:pt x="12531610" y="1742210"/>
                  <a:pt x="12544769" y="1742210"/>
                  <a:pt x="12571080" y="1742210"/>
                </a:cubicBezTo>
                <a:cubicBezTo>
                  <a:pt x="12571080" y="1742210"/>
                  <a:pt x="12574371" y="1742210"/>
                  <a:pt x="12580948" y="1742210"/>
                </a:cubicBezTo>
                <a:cubicBezTo>
                  <a:pt x="12587525" y="1742210"/>
                  <a:pt x="12590813" y="1735630"/>
                  <a:pt x="12590813" y="1722473"/>
                </a:cubicBezTo>
                <a:cubicBezTo>
                  <a:pt x="12577659" y="1722473"/>
                  <a:pt x="12567791" y="1722473"/>
                  <a:pt x="12561212" y="1722473"/>
                </a:cubicBezTo>
                <a:close/>
                <a:moveTo>
                  <a:pt x="12136913" y="1722473"/>
                </a:moveTo>
                <a:cubicBezTo>
                  <a:pt x="12136913" y="1735630"/>
                  <a:pt x="12153361" y="1742210"/>
                  <a:pt x="12186252" y="1742210"/>
                </a:cubicBezTo>
                <a:cubicBezTo>
                  <a:pt x="12219142" y="1742210"/>
                  <a:pt x="12242167" y="1742210"/>
                  <a:pt x="12255324" y="1742210"/>
                </a:cubicBezTo>
                <a:lnTo>
                  <a:pt x="12196120" y="1722473"/>
                </a:lnTo>
                <a:close/>
                <a:moveTo>
                  <a:pt x="11939565" y="1722473"/>
                </a:moveTo>
                <a:cubicBezTo>
                  <a:pt x="11913255" y="1722473"/>
                  <a:pt x="11890230" y="1725764"/>
                  <a:pt x="11870493" y="1732342"/>
                </a:cubicBezTo>
                <a:cubicBezTo>
                  <a:pt x="11850760" y="1738918"/>
                  <a:pt x="11840891" y="1742210"/>
                  <a:pt x="11840891" y="1742210"/>
                </a:cubicBezTo>
                <a:cubicBezTo>
                  <a:pt x="11840891" y="1768523"/>
                  <a:pt x="11854048" y="1775100"/>
                  <a:pt x="11880362" y="1761943"/>
                </a:cubicBezTo>
                <a:cubicBezTo>
                  <a:pt x="11893518" y="1748787"/>
                  <a:pt x="11913255" y="1742210"/>
                  <a:pt x="11939565" y="1742210"/>
                </a:cubicBezTo>
                <a:cubicBezTo>
                  <a:pt x="11965879" y="1755366"/>
                  <a:pt x="11988905" y="1758655"/>
                  <a:pt x="12008638" y="1752075"/>
                </a:cubicBezTo>
                <a:cubicBezTo>
                  <a:pt x="12028374" y="1745498"/>
                  <a:pt x="12038239" y="1735630"/>
                  <a:pt x="12038239" y="1722473"/>
                </a:cubicBezTo>
                <a:cubicBezTo>
                  <a:pt x="12038239" y="1722473"/>
                  <a:pt x="12028374" y="1722473"/>
                  <a:pt x="12008638" y="1722473"/>
                </a:cubicBezTo>
                <a:cubicBezTo>
                  <a:pt x="11988905" y="1722473"/>
                  <a:pt x="11965879" y="1722473"/>
                  <a:pt x="11939565" y="1722473"/>
                </a:cubicBezTo>
                <a:close/>
                <a:moveTo>
                  <a:pt x="11604073" y="1722473"/>
                </a:moveTo>
                <a:cubicBezTo>
                  <a:pt x="11498822" y="1735630"/>
                  <a:pt x="11410016" y="1742210"/>
                  <a:pt x="11337653" y="1742210"/>
                </a:cubicBezTo>
                <a:cubicBezTo>
                  <a:pt x="11265292" y="1742210"/>
                  <a:pt x="11225823" y="1738918"/>
                  <a:pt x="11219245" y="1732342"/>
                </a:cubicBezTo>
                <a:cubicBezTo>
                  <a:pt x="11212668" y="1725764"/>
                  <a:pt x="11192932" y="1725764"/>
                  <a:pt x="11160041" y="1732342"/>
                </a:cubicBezTo>
                <a:cubicBezTo>
                  <a:pt x="11127148" y="1738918"/>
                  <a:pt x="11110704" y="1745498"/>
                  <a:pt x="11110704" y="1752075"/>
                </a:cubicBezTo>
                <a:cubicBezTo>
                  <a:pt x="11110704" y="1758655"/>
                  <a:pt x="11117283" y="1765232"/>
                  <a:pt x="11130439" y="1771811"/>
                </a:cubicBezTo>
                <a:cubicBezTo>
                  <a:pt x="11143596" y="1778389"/>
                  <a:pt x="11183066" y="1781680"/>
                  <a:pt x="11248847" y="1781680"/>
                </a:cubicBezTo>
                <a:cubicBezTo>
                  <a:pt x="11314631" y="1781680"/>
                  <a:pt x="11354101" y="1788257"/>
                  <a:pt x="11367258" y="1801413"/>
                </a:cubicBezTo>
                <a:cubicBezTo>
                  <a:pt x="11380414" y="1801413"/>
                  <a:pt x="11403437" y="1801413"/>
                  <a:pt x="11436330" y="1801413"/>
                </a:cubicBezTo>
                <a:cubicBezTo>
                  <a:pt x="11469220" y="1801413"/>
                  <a:pt x="11492242" y="1794837"/>
                  <a:pt x="11505399" y="1781680"/>
                </a:cubicBezTo>
                <a:cubicBezTo>
                  <a:pt x="11518556" y="1768523"/>
                  <a:pt x="11525136" y="1768523"/>
                  <a:pt x="11525136" y="1781680"/>
                </a:cubicBezTo>
                <a:cubicBezTo>
                  <a:pt x="11525136" y="1794837"/>
                  <a:pt x="11535004" y="1801413"/>
                  <a:pt x="11554738" y="1801413"/>
                </a:cubicBezTo>
                <a:cubicBezTo>
                  <a:pt x="11574471" y="1801413"/>
                  <a:pt x="11584339" y="1794837"/>
                  <a:pt x="11584339" y="1781680"/>
                </a:cubicBezTo>
                <a:lnTo>
                  <a:pt x="11663280" y="1761943"/>
                </a:lnTo>
                <a:cubicBezTo>
                  <a:pt x="11702747" y="1761943"/>
                  <a:pt x="11729061" y="1755366"/>
                  <a:pt x="11742217" y="1742210"/>
                </a:cubicBezTo>
                <a:close/>
                <a:moveTo>
                  <a:pt x="7834723" y="1722473"/>
                </a:moveTo>
                <a:lnTo>
                  <a:pt x="7814987" y="1742210"/>
                </a:lnTo>
                <a:lnTo>
                  <a:pt x="7834723" y="1761943"/>
                </a:lnTo>
                <a:cubicBezTo>
                  <a:pt x="7834723" y="1761943"/>
                  <a:pt x="7841301" y="1765232"/>
                  <a:pt x="7854457" y="1771811"/>
                </a:cubicBezTo>
                <a:cubicBezTo>
                  <a:pt x="7867614" y="1778389"/>
                  <a:pt x="7874194" y="1788257"/>
                  <a:pt x="7874194" y="1801413"/>
                </a:cubicBezTo>
                <a:cubicBezTo>
                  <a:pt x="7847878" y="1827727"/>
                  <a:pt x="7854457" y="1840884"/>
                  <a:pt x="7893927" y="1840884"/>
                </a:cubicBezTo>
                <a:lnTo>
                  <a:pt x="7913661" y="1821147"/>
                </a:lnTo>
                <a:lnTo>
                  <a:pt x="7893927" y="1801413"/>
                </a:lnTo>
                <a:cubicBezTo>
                  <a:pt x="7907085" y="1801413"/>
                  <a:pt x="7916951" y="1811282"/>
                  <a:pt x="7923529" y="1831016"/>
                </a:cubicBezTo>
                <a:cubicBezTo>
                  <a:pt x="7930109" y="1850749"/>
                  <a:pt x="7936687" y="1860617"/>
                  <a:pt x="7943263" y="1860617"/>
                </a:cubicBezTo>
                <a:cubicBezTo>
                  <a:pt x="7949843" y="1860617"/>
                  <a:pt x="7953131" y="1850749"/>
                  <a:pt x="7953131" y="1831016"/>
                </a:cubicBezTo>
                <a:cubicBezTo>
                  <a:pt x="7953131" y="1811282"/>
                  <a:pt x="7959711" y="1801413"/>
                  <a:pt x="7972868" y="1801413"/>
                </a:cubicBezTo>
                <a:lnTo>
                  <a:pt x="7972868" y="1781680"/>
                </a:lnTo>
                <a:cubicBezTo>
                  <a:pt x="7946555" y="1781680"/>
                  <a:pt x="7926818" y="1778389"/>
                  <a:pt x="7913661" y="1771811"/>
                </a:cubicBezTo>
                <a:cubicBezTo>
                  <a:pt x="7900507" y="1765232"/>
                  <a:pt x="7887348" y="1758655"/>
                  <a:pt x="7874194" y="1752075"/>
                </a:cubicBezTo>
                <a:cubicBezTo>
                  <a:pt x="7861037" y="1745498"/>
                  <a:pt x="7854457" y="1735630"/>
                  <a:pt x="7854457" y="1722473"/>
                </a:cubicBezTo>
                <a:close/>
                <a:moveTo>
                  <a:pt x="6650634" y="1722473"/>
                </a:moveTo>
                <a:lnTo>
                  <a:pt x="6650634" y="1742210"/>
                </a:lnTo>
                <a:cubicBezTo>
                  <a:pt x="6650634" y="1742210"/>
                  <a:pt x="6653921" y="1742210"/>
                  <a:pt x="6660501" y="1742210"/>
                </a:cubicBezTo>
                <a:cubicBezTo>
                  <a:pt x="6667081" y="1742210"/>
                  <a:pt x="6670370" y="1735630"/>
                  <a:pt x="6670370" y="1722473"/>
                </a:cubicBezTo>
                <a:cubicBezTo>
                  <a:pt x="6670370" y="1722473"/>
                  <a:pt x="6663789" y="1722473"/>
                  <a:pt x="6650634" y="1722473"/>
                </a:cubicBezTo>
                <a:close/>
                <a:moveTo>
                  <a:pt x="7901329" y="1710139"/>
                </a:moveTo>
                <a:cubicBezTo>
                  <a:pt x="7896394" y="1711785"/>
                  <a:pt x="7893927" y="1715896"/>
                  <a:pt x="7893927" y="1722473"/>
                </a:cubicBezTo>
                <a:lnTo>
                  <a:pt x="7933397" y="1742210"/>
                </a:lnTo>
                <a:lnTo>
                  <a:pt x="7953131" y="1742210"/>
                </a:lnTo>
                <a:cubicBezTo>
                  <a:pt x="7953131" y="1729053"/>
                  <a:pt x="7943263" y="1719185"/>
                  <a:pt x="7923529" y="1712608"/>
                </a:cubicBezTo>
                <a:cubicBezTo>
                  <a:pt x="7913661" y="1709319"/>
                  <a:pt x="7906262" y="1708494"/>
                  <a:pt x="7901329" y="1710139"/>
                </a:cubicBezTo>
                <a:close/>
                <a:moveTo>
                  <a:pt x="15294485" y="1702740"/>
                </a:moveTo>
                <a:lnTo>
                  <a:pt x="15314221" y="1722473"/>
                </a:lnTo>
                <a:cubicBezTo>
                  <a:pt x="15301063" y="1722473"/>
                  <a:pt x="15294485" y="1722473"/>
                  <a:pt x="15294485" y="1722473"/>
                </a:cubicBezTo>
                <a:cubicBezTo>
                  <a:pt x="15294485" y="1709317"/>
                  <a:pt x="15294485" y="1702740"/>
                  <a:pt x="15294485" y="1702740"/>
                </a:cubicBezTo>
                <a:close/>
                <a:moveTo>
                  <a:pt x="12689490" y="1702740"/>
                </a:moveTo>
                <a:cubicBezTo>
                  <a:pt x="12702647" y="1715896"/>
                  <a:pt x="12715801" y="1722473"/>
                  <a:pt x="12728958" y="1722473"/>
                </a:cubicBezTo>
                <a:lnTo>
                  <a:pt x="12748694" y="1702740"/>
                </a:lnTo>
                <a:close/>
                <a:moveTo>
                  <a:pt x="9413508" y="1702740"/>
                </a:moveTo>
                <a:lnTo>
                  <a:pt x="9472712" y="1722473"/>
                </a:lnTo>
                <a:cubicBezTo>
                  <a:pt x="9512182" y="1735630"/>
                  <a:pt x="9545075" y="1748787"/>
                  <a:pt x="9571387" y="1761943"/>
                </a:cubicBezTo>
                <a:lnTo>
                  <a:pt x="9591122" y="1742210"/>
                </a:lnTo>
                <a:close/>
                <a:moveTo>
                  <a:pt x="1499845" y="1702740"/>
                </a:moveTo>
                <a:cubicBezTo>
                  <a:pt x="1499845" y="1702740"/>
                  <a:pt x="1499845" y="1709317"/>
                  <a:pt x="1499845" y="1722473"/>
                </a:cubicBezTo>
                <a:lnTo>
                  <a:pt x="1539316" y="1722473"/>
                </a:lnTo>
                <a:lnTo>
                  <a:pt x="1519582" y="1702740"/>
                </a:lnTo>
                <a:cubicBezTo>
                  <a:pt x="1506425" y="1702740"/>
                  <a:pt x="1499845" y="1702740"/>
                  <a:pt x="1499845" y="1702740"/>
                </a:cubicBezTo>
                <a:close/>
                <a:moveTo>
                  <a:pt x="12289859" y="1692871"/>
                </a:moveTo>
                <a:cubicBezTo>
                  <a:pt x="12286570" y="1692871"/>
                  <a:pt x="12281637" y="1696163"/>
                  <a:pt x="12275058" y="1702740"/>
                </a:cubicBezTo>
                <a:lnTo>
                  <a:pt x="12294794" y="1702740"/>
                </a:lnTo>
                <a:cubicBezTo>
                  <a:pt x="12294794" y="1696163"/>
                  <a:pt x="12293150" y="1692871"/>
                  <a:pt x="12289859" y="1692871"/>
                </a:cubicBezTo>
                <a:close/>
                <a:moveTo>
                  <a:pt x="1716929" y="1692871"/>
                </a:moveTo>
                <a:cubicBezTo>
                  <a:pt x="1710353" y="1692871"/>
                  <a:pt x="1710353" y="1696163"/>
                  <a:pt x="1716929" y="1702740"/>
                </a:cubicBezTo>
                <a:cubicBezTo>
                  <a:pt x="1730086" y="1715896"/>
                  <a:pt x="1743242" y="1722473"/>
                  <a:pt x="1756399" y="1722473"/>
                </a:cubicBezTo>
                <a:lnTo>
                  <a:pt x="1795869" y="1722473"/>
                </a:lnTo>
                <a:lnTo>
                  <a:pt x="1756399" y="1702740"/>
                </a:lnTo>
                <a:cubicBezTo>
                  <a:pt x="1736667" y="1696163"/>
                  <a:pt x="1723506" y="1692871"/>
                  <a:pt x="1716929" y="1692871"/>
                </a:cubicBezTo>
                <a:close/>
                <a:moveTo>
                  <a:pt x="12353998" y="1683006"/>
                </a:moveTo>
                <a:lnTo>
                  <a:pt x="12314528" y="1702740"/>
                </a:lnTo>
                <a:lnTo>
                  <a:pt x="12294794" y="1722473"/>
                </a:lnTo>
                <a:lnTo>
                  <a:pt x="12334262" y="1722473"/>
                </a:lnTo>
                <a:cubicBezTo>
                  <a:pt x="12386888" y="1722473"/>
                  <a:pt x="12413202" y="1722473"/>
                  <a:pt x="12413202" y="1722473"/>
                </a:cubicBezTo>
                <a:cubicBezTo>
                  <a:pt x="12413202" y="1709317"/>
                  <a:pt x="12409913" y="1699451"/>
                  <a:pt x="12403334" y="1692871"/>
                </a:cubicBezTo>
                <a:cubicBezTo>
                  <a:pt x="12396757" y="1686294"/>
                  <a:pt x="12380311" y="1683006"/>
                  <a:pt x="12353998" y="1683006"/>
                </a:cubicBezTo>
                <a:close/>
                <a:moveTo>
                  <a:pt x="12205986" y="1683006"/>
                </a:moveTo>
                <a:cubicBezTo>
                  <a:pt x="12199409" y="1683006"/>
                  <a:pt x="12196120" y="1689583"/>
                  <a:pt x="12196120" y="1702740"/>
                </a:cubicBezTo>
                <a:lnTo>
                  <a:pt x="12215854" y="1702740"/>
                </a:lnTo>
                <a:lnTo>
                  <a:pt x="12235588" y="1702740"/>
                </a:lnTo>
                <a:cubicBezTo>
                  <a:pt x="12222431" y="1689583"/>
                  <a:pt x="12212565" y="1683006"/>
                  <a:pt x="12205986" y="1683006"/>
                </a:cubicBezTo>
                <a:close/>
                <a:moveTo>
                  <a:pt x="8920139" y="1683006"/>
                </a:moveTo>
                <a:cubicBezTo>
                  <a:pt x="8920139" y="1696163"/>
                  <a:pt x="8930007" y="1706028"/>
                  <a:pt x="8949740" y="1712608"/>
                </a:cubicBezTo>
                <a:cubicBezTo>
                  <a:pt x="8969476" y="1719185"/>
                  <a:pt x="8985922" y="1729053"/>
                  <a:pt x="8999078" y="1742210"/>
                </a:cubicBezTo>
                <a:cubicBezTo>
                  <a:pt x="9025392" y="1742210"/>
                  <a:pt x="9041837" y="1748787"/>
                  <a:pt x="9048415" y="1761943"/>
                </a:cubicBezTo>
                <a:cubicBezTo>
                  <a:pt x="9054994" y="1775100"/>
                  <a:pt x="9061572" y="1778389"/>
                  <a:pt x="9068150" y="1771811"/>
                </a:cubicBezTo>
                <a:cubicBezTo>
                  <a:pt x="9074727" y="1765232"/>
                  <a:pt x="9081304" y="1768523"/>
                  <a:pt x="9087884" y="1781680"/>
                </a:cubicBezTo>
                <a:cubicBezTo>
                  <a:pt x="9094464" y="1794837"/>
                  <a:pt x="9101041" y="1801413"/>
                  <a:pt x="9107618" y="1801413"/>
                </a:cubicBezTo>
                <a:cubicBezTo>
                  <a:pt x="9114198" y="1801413"/>
                  <a:pt x="9117486" y="1794837"/>
                  <a:pt x="9117486" y="1781680"/>
                </a:cubicBezTo>
                <a:lnTo>
                  <a:pt x="9097752" y="1742210"/>
                </a:lnTo>
                <a:cubicBezTo>
                  <a:pt x="9071440" y="1729053"/>
                  <a:pt x="9051703" y="1722473"/>
                  <a:pt x="9038548" y="1722473"/>
                </a:cubicBezTo>
                <a:cubicBezTo>
                  <a:pt x="9038548" y="1722473"/>
                  <a:pt x="9035258" y="1719185"/>
                  <a:pt x="9028680" y="1712608"/>
                </a:cubicBezTo>
                <a:cubicBezTo>
                  <a:pt x="9022101" y="1706028"/>
                  <a:pt x="9012232" y="1702740"/>
                  <a:pt x="8999078" y="1702740"/>
                </a:cubicBezTo>
                <a:close/>
                <a:moveTo>
                  <a:pt x="12437871" y="1668202"/>
                </a:moveTo>
                <a:cubicBezTo>
                  <a:pt x="12428003" y="1671493"/>
                  <a:pt x="12419782" y="1683006"/>
                  <a:pt x="12413202" y="1702740"/>
                </a:cubicBezTo>
                <a:cubicBezTo>
                  <a:pt x="12413202" y="1715896"/>
                  <a:pt x="12416490" y="1722473"/>
                  <a:pt x="12423070" y="1722473"/>
                </a:cubicBezTo>
                <a:cubicBezTo>
                  <a:pt x="12429647" y="1722473"/>
                  <a:pt x="12439515" y="1722473"/>
                  <a:pt x="12452672" y="1722473"/>
                </a:cubicBezTo>
                <a:lnTo>
                  <a:pt x="12472406" y="1702740"/>
                </a:lnTo>
                <a:cubicBezTo>
                  <a:pt x="12485562" y="1702740"/>
                  <a:pt x="12485562" y="1696163"/>
                  <a:pt x="12472406" y="1683006"/>
                </a:cubicBezTo>
                <a:cubicBezTo>
                  <a:pt x="12459249" y="1669849"/>
                  <a:pt x="12447737" y="1664914"/>
                  <a:pt x="12437871" y="1668202"/>
                </a:cubicBezTo>
                <a:close/>
                <a:moveTo>
                  <a:pt x="9295100" y="1663269"/>
                </a:moveTo>
                <a:lnTo>
                  <a:pt x="9275367" y="1702740"/>
                </a:lnTo>
                <a:cubicBezTo>
                  <a:pt x="9314835" y="1702740"/>
                  <a:pt x="9334571" y="1709317"/>
                  <a:pt x="9334571" y="1722473"/>
                </a:cubicBezTo>
                <a:lnTo>
                  <a:pt x="9374038" y="1722473"/>
                </a:lnTo>
                <a:lnTo>
                  <a:pt x="9334571" y="1702740"/>
                </a:lnTo>
                <a:cubicBezTo>
                  <a:pt x="9321414" y="1689583"/>
                  <a:pt x="9321414" y="1683006"/>
                  <a:pt x="9334571" y="1683006"/>
                </a:cubicBezTo>
                <a:close/>
                <a:moveTo>
                  <a:pt x="7755783" y="1663269"/>
                </a:moveTo>
                <a:cubicBezTo>
                  <a:pt x="7755783" y="1663269"/>
                  <a:pt x="7759072" y="1669846"/>
                  <a:pt x="7765651" y="1683006"/>
                </a:cubicBezTo>
                <a:cubicBezTo>
                  <a:pt x="7772229" y="1696163"/>
                  <a:pt x="7778809" y="1702740"/>
                  <a:pt x="7785385" y="1702740"/>
                </a:cubicBezTo>
                <a:cubicBezTo>
                  <a:pt x="7791965" y="1702740"/>
                  <a:pt x="7795253" y="1696163"/>
                  <a:pt x="7795253" y="1683006"/>
                </a:cubicBezTo>
                <a:close/>
                <a:moveTo>
                  <a:pt x="1263030" y="1663269"/>
                </a:moveTo>
                <a:cubicBezTo>
                  <a:pt x="1302496" y="1689583"/>
                  <a:pt x="1322233" y="1715896"/>
                  <a:pt x="1322233" y="1742210"/>
                </a:cubicBezTo>
                <a:cubicBezTo>
                  <a:pt x="1309076" y="1742210"/>
                  <a:pt x="1302496" y="1735630"/>
                  <a:pt x="1302496" y="1722473"/>
                </a:cubicBezTo>
                <a:cubicBezTo>
                  <a:pt x="1302496" y="1722473"/>
                  <a:pt x="1295919" y="1722473"/>
                  <a:pt x="1282764" y="1722473"/>
                </a:cubicBezTo>
                <a:lnTo>
                  <a:pt x="1243294" y="1683006"/>
                </a:lnTo>
                <a:cubicBezTo>
                  <a:pt x="1243294" y="1669846"/>
                  <a:pt x="1249873" y="1663269"/>
                  <a:pt x="1263030" y="1663269"/>
                </a:cubicBezTo>
                <a:close/>
                <a:moveTo>
                  <a:pt x="11169910" y="1643535"/>
                </a:moveTo>
                <a:cubicBezTo>
                  <a:pt x="11169910" y="1656692"/>
                  <a:pt x="11176487" y="1663269"/>
                  <a:pt x="11189643" y="1663269"/>
                </a:cubicBezTo>
                <a:lnTo>
                  <a:pt x="11229113" y="1643535"/>
                </a:lnTo>
                <a:cubicBezTo>
                  <a:pt x="11215957" y="1643535"/>
                  <a:pt x="11202800" y="1643535"/>
                  <a:pt x="11189643" y="1643535"/>
                </a:cubicBezTo>
                <a:close/>
                <a:moveTo>
                  <a:pt x="8170216" y="1643535"/>
                </a:moveTo>
                <a:lnTo>
                  <a:pt x="8170216" y="1683006"/>
                </a:lnTo>
                <a:cubicBezTo>
                  <a:pt x="8183370" y="1696163"/>
                  <a:pt x="8183370" y="1702740"/>
                  <a:pt x="8170216" y="1702740"/>
                </a:cubicBezTo>
                <a:lnTo>
                  <a:pt x="8189949" y="1722473"/>
                </a:lnTo>
                <a:lnTo>
                  <a:pt x="8229420" y="1722473"/>
                </a:lnTo>
                <a:cubicBezTo>
                  <a:pt x="8203107" y="1696163"/>
                  <a:pt x="8186661" y="1676426"/>
                  <a:pt x="8180081" y="1663269"/>
                </a:cubicBezTo>
                <a:cubicBezTo>
                  <a:pt x="8173505" y="1650113"/>
                  <a:pt x="8170216" y="1643535"/>
                  <a:pt x="8170216" y="1643535"/>
                </a:cubicBezTo>
                <a:close/>
                <a:moveTo>
                  <a:pt x="6354614" y="1643535"/>
                </a:moveTo>
                <a:lnTo>
                  <a:pt x="6354614" y="1663269"/>
                </a:lnTo>
                <a:cubicBezTo>
                  <a:pt x="6367769" y="1663269"/>
                  <a:pt x="6374349" y="1659981"/>
                  <a:pt x="6374349" y="1653401"/>
                </a:cubicBezTo>
                <a:cubicBezTo>
                  <a:pt x="6374349" y="1646824"/>
                  <a:pt x="6367769" y="1643535"/>
                  <a:pt x="6354614" y="1643535"/>
                </a:cubicBezTo>
                <a:close/>
                <a:moveTo>
                  <a:pt x="13064450" y="1623799"/>
                </a:moveTo>
                <a:lnTo>
                  <a:pt x="13044716" y="1643535"/>
                </a:lnTo>
                <a:lnTo>
                  <a:pt x="13064450" y="1663269"/>
                </a:lnTo>
                <a:cubicBezTo>
                  <a:pt x="13064450" y="1663269"/>
                  <a:pt x="13064450" y="1650113"/>
                  <a:pt x="13064450" y="1623799"/>
                </a:cubicBezTo>
                <a:close/>
                <a:moveTo>
                  <a:pt x="10834417" y="1623799"/>
                </a:moveTo>
                <a:lnTo>
                  <a:pt x="10775211" y="1643535"/>
                </a:lnTo>
                <a:lnTo>
                  <a:pt x="10893621" y="1643535"/>
                </a:lnTo>
                <a:cubicBezTo>
                  <a:pt x="10893621" y="1630379"/>
                  <a:pt x="10887042" y="1623799"/>
                  <a:pt x="10873885" y="1623799"/>
                </a:cubicBezTo>
                <a:close/>
                <a:moveTo>
                  <a:pt x="8979342" y="1623799"/>
                </a:moveTo>
                <a:lnTo>
                  <a:pt x="8979342" y="1643535"/>
                </a:lnTo>
                <a:lnTo>
                  <a:pt x="8999078" y="1623799"/>
                </a:lnTo>
                <a:cubicBezTo>
                  <a:pt x="8985922" y="1623799"/>
                  <a:pt x="8979342" y="1623799"/>
                  <a:pt x="8979342" y="1623799"/>
                </a:cubicBezTo>
                <a:close/>
                <a:moveTo>
                  <a:pt x="6808513" y="1623799"/>
                </a:moveTo>
                <a:lnTo>
                  <a:pt x="6887453" y="1722473"/>
                </a:lnTo>
                <a:lnTo>
                  <a:pt x="6907187" y="1722473"/>
                </a:lnTo>
                <a:cubicBezTo>
                  <a:pt x="6907187" y="1709317"/>
                  <a:pt x="6907187" y="1702740"/>
                  <a:pt x="6907187" y="1702740"/>
                </a:cubicBezTo>
                <a:cubicBezTo>
                  <a:pt x="6920341" y="1702740"/>
                  <a:pt x="6926921" y="1706028"/>
                  <a:pt x="6926921" y="1712608"/>
                </a:cubicBezTo>
                <a:cubicBezTo>
                  <a:pt x="6926921" y="1719185"/>
                  <a:pt x="6926921" y="1722473"/>
                  <a:pt x="6926921" y="1722473"/>
                </a:cubicBezTo>
                <a:cubicBezTo>
                  <a:pt x="6926921" y="1735630"/>
                  <a:pt x="6933501" y="1738918"/>
                  <a:pt x="6946655" y="1732342"/>
                </a:cubicBezTo>
                <a:cubicBezTo>
                  <a:pt x="6959811" y="1725764"/>
                  <a:pt x="6969680" y="1729053"/>
                  <a:pt x="6976259" y="1742210"/>
                </a:cubicBezTo>
                <a:cubicBezTo>
                  <a:pt x="6982839" y="1755366"/>
                  <a:pt x="6992706" y="1761943"/>
                  <a:pt x="7005861" y="1761943"/>
                </a:cubicBezTo>
                <a:lnTo>
                  <a:pt x="7025595" y="1761943"/>
                </a:lnTo>
                <a:lnTo>
                  <a:pt x="7084799" y="1801413"/>
                </a:lnTo>
                <a:cubicBezTo>
                  <a:pt x="7097956" y="1801413"/>
                  <a:pt x="7111113" y="1811282"/>
                  <a:pt x="7124270" y="1831016"/>
                </a:cubicBezTo>
                <a:cubicBezTo>
                  <a:pt x="7137427" y="1850749"/>
                  <a:pt x="7153871" y="1867197"/>
                  <a:pt x="7173607" y="1880354"/>
                </a:cubicBezTo>
                <a:cubicBezTo>
                  <a:pt x="7193341" y="1893511"/>
                  <a:pt x="7203209" y="1906665"/>
                  <a:pt x="7203209" y="1919821"/>
                </a:cubicBezTo>
                <a:cubicBezTo>
                  <a:pt x="7229523" y="1919821"/>
                  <a:pt x="7236100" y="1913244"/>
                  <a:pt x="7222943" y="1900087"/>
                </a:cubicBezTo>
                <a:cubicBezTo>
                  <a:pt x="7222943" y="1886931"/>
                  <a:pt x="7222943" y="1880354"/>
                  <a:pt x="7222943" y="1880354"/>
                </a:cubicBezTo>
                <a:cubicBezTo>
                  <a:pt x="7222943" y="1880354"/>
                  <a:pt x="7229523" y="1880354"/>
                  <a:pt x="7242679" y="1880354"/>
                </a:cubicBezTo>
                <a:cubicBezTo>
                  <a:pt x="7255837" y="1893511"/>
                  <a:pt x="7268993" y="1900087"/>
                  <a:pt x="7282147" y="1900087"/>
                </a:cubicBezTo>
                <a:cubicBezTo>
                  <a:pt x="7295303" y="1926401"/>
                  <a:pt x="7308461" y="1939558"/>
                  <a:pt x="7321617" y="1939558"/>
                </a:cubicBezTo>
                <a:cubicBezTo>
                  <a:pt x="7334774" y="1939558"/>
                  <a:pt x="7321617" y="1919821"/>
                  <a:pt x="7282147" y="1880354"/>
                </a:cubicBezTo>
                <a:cubicBezTo>
                  <a:pt x="7268993" y="1867197"/>
                  <a:pt x="7255837" y="1857329"/>
                  <a:pt x="7242679" y="1850749"/>
                </a:cubicBezTo>
                <a:cubicBezTo>
                  <a:pt x="7229523" y="1844172"/>
                  <a:pt x="7222943" y="1840884"/>
                  <a:pt x="7222943" y="1840884"/>
                </a:cubicBezTo>
                <a:lnTo>
                  <a:pt x="7203209" y="1840884"/>
                </a:lnTo>
                <a:cubicBezTo>
                  <a:pt x="7203209" y="1827727"/>
                  <a:pt x="7193341" y="1817859"/>
                  <a:pt x="7173607" y="1811282"/>
                </a:cubicBezTo>
                <a:cubicBezTo>
                  <a:pt x="7153871" y="1804702"/>
                  <a:pt x="7137427" y="1788257"/>
                  <a:pt x="7124270" y="1761943"/>
                </a:cubicBezTo>
                <a:lnTo>
                  <a:pt x="7084799" y="1761943"/>
                </a:lnTo>
                <a:lnTo>
                  <a:pt x="7065065" y="1742210"/>
                </a:lnTo>
                <a:cubicBezTo>
                  <a:pt x="7051909" y="1729053"/>
                  <a:pt x="7032175" y="1715896"/>
                  <a:pt x="7005861" y="1702740"/>
                </a:cubicBezTo>
                <a:cubicBezTo>
                  <a:pt x="7005861" y="1702740"/>
                  <a:pt x="6999281" y="1699451"/>
                  <a:pt x="6986125" y="1692871"/>
                </a:cubicBezTo>
                <a:cubicBezTo>
                  <a:pt x="6972971" y="1686294"/>
                  <a:pt x="6959811" y="1683006"/>
                  <a:pt x="6946655" y="1683006"/>
                </a:cubicBezTo>
                <a:cubicBezTo>
                  <a:pt x="6933501" y="1669846"/>
                  <a:pt x="6920341" y="1666558"/>
                  <a:pt x="6907187" y="1673137"/>
                </a:cubicBezTo>
                <a:cubicBezTo>
                  <a:pt x="6894032" y="1679715"/>
                  <a:pt x="6884164" y="1676426"/>
                  <a:pt x="6877585" y="1663269"/>
                </a:cubicBezTo>
                <a:cubicBezTo>
                  <a:pt x="6871005" y="1650113"/>
                  <a:pt x="6861137" y="1643535"/>
                  <a:pt x="6847981" y="1643535"/>
                </a:cubicBezTo>
                <a:lnTo>
                  <a:pt x="6828247" y="1643535"/>
                </a:lnTo>
                <a:cubicBezTo>
                  <a:pt x="6828247" y="1630379"/>
                  <a:pt x="6821668" y="1623799"/>
                  <a:pt x="6808513" y="1623799"/>
                </a:cubicBezTo>
                <a:close/>
                <a:moveTo>
                  <a:pt x="1322233" y="1623799"/>
                </a:moveTo>
                <a:lnTo>
                  <a:pt x="1302496" y="1643535"/>
                </a:lnTo>
                <a:cubicBezTo>
                  <a:pt x="1315657" y="1643535"/>
                  <a:pt x="1325521" y="1643535"/>
                  <a:pt x="1332101" y="1643535"/>
                </a:cubicBezTo>
                <a:cubicBezTo>
                  <a:pt x="1338678" y="1643535"/>
                  <a:pt x="1341967" y="1643535"/>
                  <a:pt x="1341967" y="1643535"/>
                </a:cubicBezTo>
                <a:cubicBezTo>
                  <a:pt x="1341967" y="1630379"/>
                  <a:pt x="1335390" y="1623799"/>
                  <a:pt x="1322233" y="1623799"/>
                </a:cubicBezTo>
                <a:close/>
                <a:moveTo>
                  <a:pt x="1203825" y="1623799"/>
                </a:moveTo>
                <a:cubicBezTo>
                  <a:pt x="1203825" y="1636956"/>
                  <a:pt x="1203825" y="1643535"/>
                  <a:pt x="1203825" y="1643535"/>
                </a:cubicBezTo>
                <a:lnTo>
                  <a:pt x="1223559" y="1623799"/>
                </a:lnTo>
                <a:cubicBezTo>
                  <a:pt x="1223559" y="1623799"/>
                  <a:pt x="1216980" y="1623799"/>
                  <a:pt x="1203825" y="1623799"/>
                </a:cubicBezTo>
                <a:close/>
                <a:moveTo>
                  <a:pt x="13084186" y="1604066"/>
                </a:moveTo>
                <a:lnTo>
                  <a:pt x="13103920" y="1623799"/>
                </a:lnTo>
                <a:cubicBezTo>
                  <a:pt x="13103920" y="1623799"/>
                  <a:pt x="13103920" y="1617222"/>
                  <a:pt x="13103920" y="1604066"/>
                </a:cubicBezTo>
                <a:cubicBezTo>
                  <a:pt x="13090763" y="1604066"/>
                  <a:pt x="13084186" y="1604066"/>
                  <a:pt x="13084186" y="1604066"/>
                </a:cubicBezTo>
                <a:close/>
                <a:moveTo>
                  <a:pt x="12196120" y="1604066"/>
                </a:moveTo>
                <a:cubicBezTo>
                  <a:pt x="12196120" y="1617222"/>
                  <a:pt x="12196120" y="1623799"/>
                  <a:pt x="12196120" y="1623799"/>
                </a:cubicBezTo>
                <a:cubicBezTo>
                  <a:pt x="12209277" y="1623799"/>
                  <a:pt x="12215854" y="1623799"/>
                  <a:pt x="12215854" y="1623799"/>
                </a:cubicBezTo>
                <a:cubicBezTo>
                  <a:pt x="12215854" y="1623799"/>
                  <a:pt x="12215854" y="1617222"/>
                  <a:pt x="12215854" y="1604066"/>
                </a:cubicBezTo>
                <a:cubicBezTo>
                  <a:pt x="12215854" y="1604066"/>
                  <a:pt x="12209277" y="1604066"/>
                  <a:pt x="12196120" y="1604066"/>
                </a:cubicBezTo>
                <a:close/>
                <a:moveTo>
                  <a:pt x="12146782" y="1604066"/>
                </a:moveTo>
                <a:cubicBezTo>
                  <a:pt x="12140205" y="1604066"/>
                  <a:pt x="12136913" y="1610642"/>
                  <a:pt x="12136913" y="1623799"/>
                </a:cubicBezTo>
                <a:lnTo>
                  <a:pt x="12156650" y="1623799"/>
                </a:lnTo>
                <a:cubicBezTo>
                  <a:pt x="12156650" y="1610642"/>
                  <a:pt x="12153361" y="1604066"/>
                  <a:pt x="12146782" y="1604066"/>
                </a:cubicBezTo>
                <a:close/>
                <a:moveTo>
                  <a:pt x="11604073" y="1604066"/>
                </a:moveTo>
                <a:cubicBezTo>
                  <a:pt x="11604073" y="1617222"/>
                  <a:pt x="11630387" y="1630379"/>
                  <a:pt x="11683013" y="1643535"/>
                </a:cubicBezTo>
                <a:cubicBezTo>
                  <a:pt x="11683013" y="1643535"/>
                  <a:pt x="11689591" y="1636956"/>
                  <a:pt x="11702747" y="1623799"/>
                </a:cubicBezTo>
                <a:cubicBezTo>
                  <a:pt x="11702747" y="1610642"/>
                  <a:pt x="11696170" y="1604066"/>
                  <a:pt x="11683013" y="1604066"/>
                </a:cubicBezTo>
                <a:cubicBezTo>
                  <a:pt x="11669857" y="1604066"/>
                  <a:pt x="11650123" y="1604066"/>
                  <a:pt x="11623810" y="1604066"/>
                </a:cubicBezTo>
                <a:cubicBezTo>
                  <a:pt x="11610653" y="1604066"/>
                  <a:pt x="11604073" y="1604066"/>
                  <a:pt x="11604073" y="1604066"/>
                </a:cubicBezTo>
                <a:close/>
                <a:moveTo>
                  <a:pt x="11446195" y="1604066"/>
                </a:moveTo>
                <a:lnTo>
                  <a:pt x="11465932" y="1643535"/>
                </a:lnTo>
                <a:cubicBezTo>
                  <a:pt x="11492242" y="1643535"/>
                  <a:pt x="11515267" y="1643535"/>
                  <a:pt x="11535004" y="1643535"/>
                </a:cubicBezTo>
                <a:cubicBezTo>
                  <a:pt x="11554738" y="1643535"/>
                  <a:pt x="11564606" y="1636956"/>
                  <a:pt x="11564606" y="1623799"/>
                </a:cubicBezTo>
                <a:cubicBezTo>
                  <a:pt x="11564606" y="1610642"/>
                  <a:pt x="11558026" y="1604066"/>
                  <a:pt x="11544869" y="1604066"/>
                </a:cubicBezTo>
                <a:cubicBezTo>
                  <a:pt x="11531713" y="1604066"/>
                  <a:pt x="11518556" y="1604066"/>
                  <a:pt x="11505399" y="1604066"/>
                </a:cubicBezTo>
                <a:cubicBezTo>
                  <a:pt x="11492242" y="1604066"/>
                  <a:pt x="11472509" y="1604066"/>
                  <a:pt x="11446195" y="1604066"/>
                </a:cubicBezTo>
                <a:close/>
                <a:moveTo>
                  <a:pt x="8722790" y="1604066"/>
                </a:moveTo>
                <a:cubicBezTo>
                  <a:pt x="8722790" y="1604066"/>
                  <a:pt x="8722790" y="1607354"/>
                  <a:pt x="8722790" y="1613934"/>
                </a:cubicBezTo>
                <a:cubicBezTo>
                  <a:pt x="8722790" y="1620511"/>
                  <a:pt x="8729370" y="1623799"/>
                  <a:pt x="8742524" y="1623799"/>
                </a:cubicBezTo>
                <a:close/>
                <a:moveTo>
                  <a:pt x="8032072" y="1604066"/>
                </a:moveTo>
                <a:cubicBezTo>
                  <a:pt x="8045229" y="1617222"/>
                  <a:pt x="8045229" y="1623799"/>
                  <a:pt x="8032072" y="1623799"/>
                </a:cubicBezTo>
                <a:lnTo>
                  <a:pt x="8032072" y="1643535"/>
                </a:lnTo>
                <a:lnTo>
                  <a:pt x="8091275" y="1643535"/>
                </a:lnTo>
                <a:lnTo>
                  <a:pt x="8111009" y="1646824"/>
                </a:lnTo>
                <a:lnTo>
                  <a:pt x="8091275" y="1633667"/>
                </a:lnTo>
                <a:cubicBezTo>
                  <a:pt x="8078121" y="1627090"/>
                  <a:pt x="8064962" y="1617222"/>
                  <a:pt x="8051805" y="1604066"/>
                </a:cubicBezTo>
                <a:close/>
                <a:moveTo>
                  <a:pt x="1282764" y="1604066"/>
                </a:moveTo>
                <a:lnTo>
                  <a:pt x="1282764" y="1623799"/>
                </a:lnTo>
                <a:cubicBezTo>
                  <a:pt x="1295919" y="1623799"/>
                  <a:pt x="1302496" y="1617222"/>
                  <a:pt x="1302496" y="1604066"/>
                </a:cubicBezTo>
                <a:cubicBezTo>
                  <a:pt x="1289344" y="1604066"/>
                  <a:pt x="1282764" y="1604066"/>
                  <a:pt x="1282764" y="1604066"/>
                </a:cubicBezTo>
                <a:close/>
                <a:moveTo>
                  <a:pt x="1164352" y="1604066"/>
                </a:moveTo>
                <a:lnTo>
                  <a:pt x="1184089" y="1623799"/>
                </a:lnTo>
                <a:cubicBezTo>
                  <a:pt x="1184089" y="1623799"/>
                  <a:pt x="1184089" y="1617222"/>
                  <a:pt x="1184089" y="1604066"/>
                </a:cubicBezTo>
                <a:cubicBezTo>
                  <a:pt x="1170932" y="1604066"/>
                  <a:pt x="1164352" y="1604066"/>
                  <a:pt x="1164352" y="1604066"/>
                </a:cubicBezTo>
                <a:close/>
                <a:moveTo>
                  <a:pt x="8446504" y="1584329"/>
                </a:moveTo>
                <a:lnTo>
                  <a:pt x="8485972" y="1623799"/>
                </a:lnTo>
                <a:lnTo>
                  <a:pt x="8584646" y="1643535"/>
                </a:lnTo>
                <a:cubicBezTo>
                  <a:pt x="8584646" y="1617222"/>
                  <a:pt x="8558332" y="1604066"/>
                  <a:pt x="8505708" y="1604066"/>
                </a:cubicBezTo>
                <a:lnTo>
                  <a:pt x="8466238" y="1584329"/>
                </a:lnTo>
                <a:cubicBezTo>
                  <a:pt x="8453081" y="1584329"/>
                  <a:pt x="8446504" y="1584329"/>
                  <a:pt x="8446504" y="1584329"/>
                </a:cubicBezTo>
                <a:close/>
                <a:moveTo>
                  <a:pt x="11860629" y="1564595"/>
                </a:moveTo>
                <a:lnTo>
                  <a:pt x="11860629" y="1584329"/>
                </a:lnTo>
                <a:cubicBezTo>
                  <a:pt x="11873786" y="1571172"/>
                  <a:pt x="11880362" y="1564595"/>
                  <a:pt x="11880362" y="1564595"/>
                </a:cubicBezTo>
                <a:cubicBezTo>
                  <a:pt x="11867205" y="1564595"/>
                  <a:pt x="11860629" y="1564595"/>
                  <a:pt x="11860629" y="1564595"/>
                </a:cubicBezTo>
                <a:close/>
                <a:moveTo>
                  <a:pt x="11702747" y="1564595"/>
                </a:moveTo>
                <a:cubicBezTo>
                  <a:pt x="11702747" y="1577752"/>
                  <a:pt x="11729061" y="1584329"/>
                  <a:pt x="11781688" y="1584329"/>
                </a:cubicBezTo>
                <a:cubicBezTo>
                  <a:pt x="11808001" y="1584329"/>
                  <a:pt x="11821158" y="1577752"/>
                  <a:pt x="11821158" y="1564595"/>
                </a:cubicBezTo>
                <a:cubicBezTo>
                  <a:pt x="11821158" y="1564595"/>
                  <a:pt x="11814581" y="1564595"/>
                  <a:pt x="11801424" y="1564595"/>
                </a:cubicBezTo>
                <a:cubicBezTo>
                  <a:pt x="11801424" y="1564595"/>
                  <a:pt x="11794844" y="1564595"/>
                  <a:pt x="11781688" y="1564595"/>
                </a:cubicBezTo>
                <a:cubicBezTo>
                  <a:pt x="11768531" y="1564595"/>
                  <a:pt x="11761954" y="1564595"/>
                  <a:pt x="11761954" y="1564595"/>
                </a:cubicBezTo>
                <a:close/>
                <a:moveTo>
                  <a:pt x="9591122" y="1564595"/>
                </a:moveTo>
                <a:cubicBezTo>
                  <a:pt x="9577966" y="1564595"/>
                  <a:pt x="9571387" y="1567884"/>
                  <a:pt x="9571387" y="1574464"/>
                </a:cubicBezTo>
                <a:cubicBezTo>
                  <a:pt x="9571387" y="1581041"/>
                  <a:pt x="9577966" y="1584329"/>
                  <a:pt x="9591122" y="1584329"/>
                </a:cubicBezTo>
                <a:cubicBezTo>
                  <a:pt x="9604279" y="1584329"/>
                  <a:pt x="9610856" y="1577752"/>
                  <a:pt x="9610856" y="1564595"/>
                </a:cubicBezTo>
                <a:cubicBezTo>
                  <a:pt x="9610856" y="1564595"/>
                  <a:pt x="9604279" y="1564595"/>
                  <a:pt x="9591122" y="1564595"/>
                </a:cubicBezTo>
                <a:close/>
                <a:moveTo>
                  <a:pt x="927537" y="1564595"/>
                </a:moveTo>
                <a:cubicBezTo>
                  <a:pt x="927537" y="1564595"/>
                  <a:pt x="930825" y="1564595"/>
                  <a:pt x="937405" y="1564595"/>
                </a:cubicBezTo>
                <a:cubicBezTo>
                  <a:pt x="943982" y="1564595"/>
                  <a:pt x="947271" y="1564595"/>
                  <a:pt x="947271" y="1564595"/>
                </a:cubicBezTo>
                <a:lnTo>
                  <a:pt x="947271" y="1584329"/>
                </a:lnTo>
                <a:cubicBezTo>
                  <a:pt x="947271" y="1584329"/>
                  <a:pt x="940694" y="1577752"/>
                  <a:pt x="927537" y="1564595"/>
                </a:cubicBezTo>
                <a:close/>
                <a:moveTo>
                  <a:pt x="11539937" y="1549794"/>
                </a:moveTo>
                <a:cubicBezTo>
                  <a:pt x="11526780" y="1549794"/>
                  <a:pt x="11518556" y="1551439"/>
                  <a:pt x="11515267" y="1554727"/>
                </a:cubicBezTo>
                <a:cubicBezTo>
                  <a:pt x="11508690" y="1561307"/>
                  <a:pt x="11525136" y="1564595"/>
                  <a:pt x="11564606" y="1564595"/>
                </a:cubicBezTo>
                <a:cubicBezTo>
                  <a:pt x="11604073" y="1564595"/>
                  <a:pt x="11630387" y="1571172"/>
                  <a:pt x="11643543" y="1584329"/>
                </a:cubicBezTo>
                <a:cubicBezTo>
                  <a:pt x="11656700" y="1584329"/>
                  <a:pt x="11663280" y="1581041"/>
                  <a:pt x="11663280" y="1574464"/>
                </a:cubicBezTo>
                <a:cubicBezTo>
                  <a:pt x="11663280" y="1567884"/>
                  <a:pt x="11640255" y="1561307"/>
                  <a:pt x="11594208" y="1554727"/>
                </a:cubicBezTo>
                <a:cubicBezTo>
                  <a:pt x="11571183" y="1551439"/>
                  <a:pt x="11553093" y="1549794"/>
                  <a:pt x="11539937" y="1549794"/>
                </a:cubicBezTo>
                <a:close/>
                <a:moveTo>
                  <a:pt x="9630593" y="1544861"/>
                </a:moveTo>
                <a:cubicBezTo>
                  <a:pt x="9630593" y="1544861"/>
                  <a:pt x="9630593" y="1551439"/>
                  <a:pt x="9630593" y="1564595"/>
                </a:cubicBezTo>
                <a:cubicBezTo>
                  <a:pt x="9643747" y="1564595"/>
                  <a:pt x="9650326" y="1564595"/>
                  <a:pt x="9650326" y="1564595"/>
                </a:cubicBezTo>
                <a:cubicBezTo>
                  <a:pt x="9650326" y="1551439"/>
                  <a:pt x="9643747" y="1544861"/>
                  <a:pt x="9630593" y="1544861"/>
                </a:cubicBezTo>
                <a:close/>
                <a:moveTo>
                  <a:pt x="7538701" y="1544861"/>
                </a:moveTo>
                <a:lnTo>
                  <a:pt x="7597905" y="1584329"/>
                </a:lnTo>
                <a:cubicBezTo>
                  <a:pt x="7597905" y="1584329"/>
                  <a:pt x="7604485" y="1587620"/>
                  <a:pt x="7617642" y="1594197"/>
                </a:cubicBezTo>
                <a:cubicBezTo>
                  <a:pt x="7630796" y="1600777"/>
                  <a:pt x="7643953" y="1610642"/>
                  <a:pt x="7657109" y="1623799"/>
                </a:cubicBezTo>
                <a:lnTo>
                  <a:pt x="7696579" y="1623799"/>
                </a:lnTo>
                <a:cubicBezTo>
                  <a:pt x="7683423" y="1623799"/>
                  <a:pt x="7657109" y="1610642"/>
                  <a:pt x="7617642" y="1584329"/>
                </a:cubicBezTo>
                <a:cubicBezTo>
                  <a:pt x="7578169" y="1558018"/>
                  <a:pt x="7551855" y="1544861"/>
                  <a:pt x="7538701" y="1544861"/>
                </a:cubicBezTo>
                <a:close/>
                <a:moveTo>
                  <a:pt x="12521744" y="1534993"/>
                </a:moveTo>
                <a:cubicBezTo>
                  <a:pt x="12508587" y="1534993"/>
                  <a:pt x="12492139" y="1538282"/>
                  <a:pt x="12472406" y="1544861"/>
                </a:cubicBezTo>
                <a:lnTo>
                  <a:pt x="12492139" y="1564595"/>
                </a:lnTo>
                <a:lnTo>
                  <a:pt x="12571080" y="1564595"/>
                </a:lnTo>
                <a:lnTo>
                  <a:pt x="12551346" y="1544861"/>
                </a:lnTo>
                <a:cubicBezTo>
                  <a:pt x="12544769" y="1538282"/>
                  <a:pt x="12534901" y="1534993"/>
                  <a:pt x="12521744" y="1534993"/>
                </a:cubicBezTo>
                <a:close/>
                <a:moveTo>
                  <a:pt x="9709530" y="1525125"/>
                </a:moveTo>
                <a:lnTo>
                  <a:pt x="9709530" y="1564595"/>
                </a:lnTo>
                <a:cubicBezTo>
                  <a:pt x="9696376" y="1564595"/>
                  <a:pt x="9689797" y="1558018"/>
                  <a:pt x="9689797" y="1544861"/>
                </a:cubicBezTo>
                <a:cubicBezTo>
                  <a:pt x="9689797" y="1531705"/>
                  <a:pt x="9683217" y="1531705"/>
                  <a:pt x="9670063" y="1544861"/>
                </a:cubicBezTo>
                <a:lnTo>
                  <a:pt x="9709530" y="1584329"/>
                </a:lnTo>
                <a:lnTo>
                  <a:pt x="9749000" y="1584329"/>
                </a:lnTo>
                <a:cubicBezTo>
                  <a:pt x="9775314" y="1584329"/>
                  <a:pt x="9791759" y="1584329"/>
                  <a:pt x="9798339" y="1584329"/>
                </a:cubicBezTo>
                <a:cubicBezTo>
                  <a:pt x="9804916" y="1584329"/>
                  <a:pt x="9808204" y="1577752"/>
                  <a:pt x="9808204" y="1564595"/>
                </a:cubicBezTo>
                <a:cubicBezTo>
                  <a:pt x="9808204" y="1590909"/>
                  <a:pt x="9841097" y="1604066"/>
                  <a:pt x="9906878" y="1604066"/>
                </a:cubicBezTo>
                <a:lnTo>
                  <a:pt x="9966085" y="1604066"/>
                </a:lnTo>
                <a:lnTo>
                  <a:pt x="9946348" y="1564595"/>
                </a:lnTo>
                <a:lnTo>
                  <a:pt x="9808204" y="1564595"/>
                </a:lnTo>
                <a:cubicBezTo>
                  <a:pt x="9808204" y="1551439"/>
                  <a:pt x="9795051" y="1538282"/>
                  <a:pt x="9768737" y="1525125"/>
                </a:cubicBezTo>
                <a:close/>
                <a:moveTo>
                  <a:pt x="9314835" y="1525125"/>
                </a:moveTo>
                <a:cubicBezTo>
                  <a:pt x="9314835" y="1538282"/>
                  <a:pt x="9314835" y="1544861"/>
                  <a:pt x="9314835" y="1544861"/>
                </a:cubicBezTo>
                <a:cubicBezTo>
                  <a:pt x="9314835" y="1544861"/>
                  <a:pt x="9321414" y="1544861"/>
                  <a:pt x="9334571" y="1544861"/>
                </a:cubicBezTo>
                <a:cubicBezTo>
                  <a:pt x="9347725" y="1544861"/>
                  <a:pt x="9351016" y="1541570"/>
                  <a:pt x="9344436" y="1534993"/>
                </a:cubicBezTo>
                <a:cubicBezTo>
                  <a:pt x="9337859" y="1528416"/>
                  <a:pt x="9327992" y="1525125"/>
                  <a:pt x="9314835" y="1525125"/>
                </a:cubicBezTo>
                <a:close/>
                <a:moveTo>
                  <a:pt x="14524827" y="1505392"/>
                </a:moveTo>
                <a:cubicBezTo>
                  <a:pt x="14511670" y="1518548"/>
                  <a:pt x="14518250" y="1531705"/>
                  <a:pt x="14544563" y="1544861"/>
                </a:cubicBezTo>
                <a:cubicBezTo>
                  <a:pt x="14584033" y="1558018"/>
                  <a:pt x="14603767" y="1558018"/>
                  <a:pt x="14603767" y="1544861"/>
                </a:cubicBezTo>
                <a:close/>
                <a:moveTo>
                  <a:pt x="9255630" y="1505392"/>
                </a:moveTo>
                <a:lnTo>
                  <a:pt x="9255630" y="1525125"/>
                </a:lnTo>
                <a:cubicBezTo>
                  <a:pt x="9255630" y="1538282"/>
                  <a:pt x="9262210" y="1544861"/>
                  <a:pt x="9275367" y="1544861"/>
                </a:cubicBezTo>
                <a:cubicBezTo>
                  <a:pt x="9288521" y="1531705"/>
                  <a:pt x="9291812" y="1521837"/>
                  <a:pt x="9285232" y="1515259"/>
                </a:cubicBezTo>
                <a:cubicBezTo>
                  <a:pt x="9278653" y="1508680"/>
                  <a:pt x="9268787" y="1505392"/>
                  <a:pt x="9255630" y="1505392"/>
                </a:cubicBezTo>
                <a:close/>
                <a:moveTo>
                  <a:pt x="11678081" y="1495523"/>
                </a:moveTo>
                <a:cubicBezTo>
                  <a:pt x="11674790" y="1495523"/>
                  <a:pt x="11669857" y="1498812"/>
                  <a:pt x="11663280" y="1505392"/>
                </a:cubicBezTo>
                <a:lnTo>
                  <a:pt x="11683013" y="1505392"/>
                </a:lnTo>
                <a:cubicBezTo>
                  <a:pt x="11683013" y="1498812"/>
                  <a:pt x="11681369" y="1495523"/>
                  <a:pt x="11678081" y="1495523"/>
                </a:cubicBezTo>
                <a:close/>
                <a:moveTo>
                  <a:pt x="14623501" y="1485655"/>
                </a:moveTo>
                <a:cubicBezTo>
                  <a:pt x="14610344" y="1485655"/>
                  <a:pt x="14603767" y="1488946"/>
                  <a:pt x="14603767" y="1495523"/>
                </a:cubicBezTo>
                <a:cubicBezTo>
                  <a:pt x="14603767" y="1502103"/>
                  <a:pt x="14603767" y="1511968"/>
                  <a:pt x="14603767" y="1525125"/>
                </a:cubicBezTo>
                <a:cubicBezTo>
                  <a:pt x="14616924" y="1538282"/>
                  <a:pt x="14626792" y="1544861"/>
                  <a:pt x="14633369" y="1544861"/>
                </a:cubicBezTo>
                <a:cubicBezTo>
                  <a:pt x="14639946" y="1544861"/>
                  <a:pt x="14643237" y="1534993"/>
                  <a:pt x="14643237" y="1515259"/>
                </a:cubicBezTo>
                <a:cubicBezTo>
                  <a:pt x="14643237" y="1495523"/>
                  <a:pt x="14636660" y="1485655"/>
                  <a:pt x="14623501" y="1485655"/>
                </a:cubicBezTo>
                <a:close/>
                <a:moveTo>
                  <a:pt x="14288008" y="1485655"/>
                </a:moveTo>
                <a:lnTo>
                  <a:pt x="14307745" y="1505392"/>
                </a:lnTo>
                <a:lnTo>
                  <a:pt x="14327479" y="1485655"/>
                </a:lnTo>
                <a:cubicBezTo>
                  <a:pt x="14314322" y="1485655"/>
                  <a:pt x="14307745" y="1485655"/>
                  <a:pt x="14307745" y="1485655"/>
                </a:cubicBezTo>
                <a:cubicBezTo>
                  <a:pt x="14307745" y="1485655"/>
                  <a:pt x="14301168" y="1485655"/>
                  <a:pt x="14288008" y="1485655"/>
                </a:cubicBezTo>
                <a:close/>
                <a:moveTo>
                  <a:pt x="13419679" y="1485655"/>
                </a:moveTo>
                <a:cubicBezTo>
                  <a:pt x="13419679" y="1485655"/>
                  <a:pt x="13426256" y="1485655"/>
                  <a:pt x="13439412" y="1485655"/>
                </a:cubicBezTo>
                <a:cubicBezTo>
                  <a:pt x="13452569" y="1485655"/>
                  <a:pt x="13459146" y="1485655"/>
                  <a:pt x="13459146" y="1485655"/>
                </a:cubicBezTo>
                <a:cubicBezTo>
                  <a:pt x="13459146" y="1498812"/>
                  <a:pt x="13455857" y="1505392"/>
                  <a:pt x="13449280" y="1505392"/>
                </a:cubicBezTo>
                <a:cubicBezTo>
                  <a:pt x="13442703" y="1505392"/>
                  <a:pt x="13439412" y="1505392"/>
                  <a:pt x="13439412" y="1505392"/>
                </a:cubicBezTo>
                <a:cubicBezTo>
                  <a:pt x="13426256" y="1505392"/>
                  <a:pt x="13419679" y="1498812"/>
                  <a:pt x="13419679" y="1485655"/>
                </a:cubicBezTo>
                <a:close/>
                <a:moveTo>
                  <a:pt x="12215854" y="1485655"/>
                </a:moveTo>
                <a:cubicBezTo>
                  <a:pt x="12189540" y="1485655"/>
                  <a:pt x="12176384" y="1488946"/>
                  <a:pt x="12176384" y="1495523"/>
                </a:cubicBezTo>
                <a:cubicBezTo>
                  <a:pt x="12176384" y="1502103"/>
                  <a:pt x="12189540" y="1505392"/>
                  <a:pt x="12215854" y="1505392"/>
                </a:cubicBezTo>
                <a:lnTo>
                  <a:pt x="12255324" y="1485655"/>
                </a:lnTo>
                <a:close/>
                <a:moveTo>
                  <a:pt x="11840891" y="1485655"/>
                </a:moveTo>
                <a:cubicBezTo>
                  <a:pt x="11840891" y="1498812"/>
                  <a:pt x="11840891" y="1505392"/>
                  <a:pt x="11840891" y="1505392"/>
                </a:cubicBezTo>
                <a:cubicBezTo>
                  <a:pt x="11840891" y="1505392"/>
                  <a:pt x="11847472" y="1505392"/>
                  <a:pt x="11860629" y="1505392"/>
                </a:cubicBezTo>
                <a:cubicBezTo>
                  <a:pt x="11860629" y="1505392"/>
                  <a:pt x="11860629" y="1502103"/>
                  <a:pt x="11860629" y="1495523"/>
                </a:cubicBezTo>
                <a:cubicBezTo>
                  <a:pt x="11860629" y="1488946"/>
                  <a:pt x="11860629" y="1485655"/>
                  <a:pt x="11860629" y="1485655"/>
                </a:cubicBezTo>
                <a:close/>
                <a:moveTo>
                  <a:pt x="11702747" y="1485655"/>
                </a:moveTo>
                <a:cubicBezTo>
                  <a:pt x="11702747" y="1498812"/>
                  <a:pt x="11709327" y="1505392"/>
                  <a:pt x="11722484" y="1505392"/>
                </a:cubicBezTo>
                <a:cubicBezTo>
                  <a:pt x="11722484" y="1505392"/>
                  <a:pt x="11722484" y="1498812"/>
                  <a:pt x="11722484" y="1485655"/>
                </a:cubicBezTo>
                <a:close/>
                <a:moveTo>
                  <a:pt x="10479189" y="1485655"/>
                </a:moveTo>
                <a:cubicBezTo>
                  <a:pt x="10373938" y="1498812"/>
                  <a:pt x="10387094" y="1511968"/>
                  <a:pt x="10518659" y="1525125"/>
                </a:cubicBezTo>
                <a:lnTo>
                  <a:pt x="10735743" y="1544861"/>
                </a:lnTo>
                <a:cubicBezTo>
                  <a:pt x="10854152" y="1544861"/>
                  <a:pt x="10913355" y="1538282"/>
                  <a:pt x="10913355" y="1525125"/>
                </a:cubicBezTo>
                <a:lnTo>
                  <a:pt x="10775211" y="1525125"/>
                </a:lnTo>
                <a:cubicBezTo>
                  <a:pt x="10775211" y="1525125"/>
                  <a:pt x="10768634" y="1525125"/>
                  <a:pt x="10755477" y="1525125"/>
                </a:cubicBezTo>
                <a:cubicBezTo>
                  <a:pt x="10742320" y="1498812"/>
                  <a:pt x="10683116" y="1485655"/>
                  <a:pt x="10577864" y="1485655"/>
                </a:cubicBezTo>
                <a:cubicBezTo>
                  <a:pt x="10577864" y="1485655"/>
                  <a:pt x="10567997" y="1485655"/>
                  <a:pt x="10548261" y="1485655"/>
                </a:cubicBezTo>
                <a:cubicBezTo>
                  <a:pt x="10528527" y="1485655"/>
                  <a:pt x="10505502" y="1485655"/>
                  <a:pt x="10479189" y="1485655"/>
                </a:cubicBezTo>
                <a:close/>
                <a:moveTo>
                  <a:pt x="9709530" y="1485655"/>
                </a:moveTo>
                <a:lnTo>
                  <a:pt x="9709530" y="1505392"/>
                </a:lnTo>
                <a:cubicBezTo>
                  <a:pt x="9709530" y="1505392"/>
                  <a:pt x="9712820" y="1505392"/>
                  <a:pt x="9719398" y="1505392"/>
                </a:cubicBezTo>
                <a:cubicBezTo>
                  <a:pt x="9725978" y="1505392"/>
                  <a:pt x="9729267" y="1498812"/>
                  <a:pt x="9729267" y="1485655"/>
                </a:cubicBezTo>
                <a:cubicBezTo>
                  <a:pt x="9729267" y="1485655"/>
                  <a:pt x="9722687" y="1485655"/>
                  <a:pt x="9709530" y="1485655"/>
                </a:cubicBezTo>
                <a:close/>
                <a:moveTo>
                  <a:pt x="9334571" y="1485655"/>
                </a:moveTo>
                <a:lnTo>
                  <a:pt x="9334571" y="1505392"/>
                </a:lnTo>
                <a:lnTo>
                  <a:pt x="9354304" y="1505392"/>
                </a:lnTo>
                <a:cubicBezTo>
                  <a:pt x="9354304" y="1492235"/>
                  <a:pt x="9347725" y="1485655"/>
                  <a:pt x="9334571" y="1485655"/>
                </a:cubicBezTo>
                <a:close/>
                <a:moveTo>
                  <a:pt x="9235897" y="1485655"/>
                </a:moveTo>
                <a:cubicBezTo>
                  <a:pt x="9222740" y="1485655"/>
                  <a:pt x="9216160" y="1488946"/>
                  <a:pt x="9216160" y="1495523"/>
                </a:cubicBezTo>
                <a:cubicBezTo>
                  <a:pt x="9216160" y="1502103"/>
                  <a:pt x="9209583" y="1505392"/>
                  <a:pt x="9196426" y="1505392"/>
                </a:cubicBezTo>
                <a:cubicBezTo>
                  <a:pt x="9196426" y="1518548"/>
                  <a:pt x="9203003" y="1525125"/>
                  <a:pt x="9216160" y="1525125"/>
                </a:cubicBezTo>
                <a:cubicBezTo>
                  <a:pt x="9203003" y="1538282"/>
                  <a:pt x="9203003" y="1544861"/>
                  <a:pt x="9216160" y="1544861"/>
                </a:cubicBezTo>
                <a:cubicBezTo>
                  <a:pt x="9229317" y="1544861"/>
                  <a:pt x="9235897" y="1538282"/>
                  <a:pt x="9235897" y="1525125"/>
                </a:cubicBezTo>
                <a:close/>
                <a:moveTo>
                  <a:pt x="1835337" y="1485655"/>
                </a:moveTo>
                <a:cubicBezTo>
                  <a:pt x="1848493" y="1498812"/>
                  <a:pt x="1861651" y="1505392"/>
                  <a:pt x="1874807" y="1505392"/>
                </a:cubicBezTo>
                <a:cubicBezTo>
                  <a:pt x="1887964" y="1505392"/>
                  <a:pt x="1887964" y="1502103"/>
                  <a:pt x="1874807" y="1495523"/>
                </a:cubicBezTo>
                <a:cubicBezTo>
                  <a:pt x="1861651" y="1488946"/>
                  <a:pt x="1848493" y="1485655"/>
                  <a:pt x="1835337" y="1485655"/>
                </a:cubicBezTo>
                <a:close/>
                <a:moveTo>
                  <a:pt x="14781381" y="1478256"/>
                </a:moveTo>
                <a:cubicBezTo>
                  <a:pt x="14784670" y="1476612"/>
                  <a:pt x="14787958" y="1479078"/>
                  <a:pt x="14791247" y="1485655"/>
                </a:cubicBezTo>
                <a:cubicBezTo>
                  <a:pt x="14797824" y="1498812"/>
                  <a:pt x="14794538" y="1515259"/>
                  <a:pt x="14781381" y="1534993"/>
                </a:cubicBezTo>
                <a:cubicBezTo>
                  <a:pt x="14768222" y="1554727"/>
                  <a:pt x="14748488" y="1564595"/>
                  <a:pt x="14722175" y="1564595"/>
                </a:cubicBezTo>
                <a:lnTo>
                  <a:pt x="14702441" y="1564595"/>
                </a:lnTo>
                <a:lnTo>
                  <a:pt x="14722175" y="1544861"/>
                </a:lnTo>
                <a:cubicBezTo>
                  <a:pt x="14748488" y="1531705"/>
                  <a:pt x="14764936" y="1515259"/>
                  <a:pt x="14771513" y="1495523"/>
                </a:cubicBezTo>
                <a:cubicBezTo>
                  <a:pt x="14774801" y="1485655"/>
                  <a:pt x="14778090" y="1479900"/>
                  <a:pt x="14781381" y="1478256"/>
                </a:cubicBezTo>
                <a:close/>
                <a:moveTo>
                  <a:pt x="13991986" y="1465921"/>
                </a:moveTo>
                <a:cubicBezTo>
                  <a:pt x="13991986" y="1465921"/>
                  <a:pt x="13998563" y="1472498"/>
                  <a:pt x="14011723" y="1485655"/>
                </a:cubicBezTo>
                <a:cubicBezTo>
                  <a:pt x="14011723" y="1498812"/>
                  <a:pt x="14024879" y="1505392"/>
                  <a:pt x="14051193" y="1505392"/>
                </a:cubicBezTo>
                <a:lnTo>
                  <a:pt x="13972253" y="1505392"/>
                </a:lnTo>
                <a:cubicBezTo>
                  <a:pt x="13972253" y="1505392"/>
                  <a:pt x="13972253" y="1502103"/>
                  <a:pt x="13972253" y="1495523"/>
                </a:cubicBezTo>
                <a:cubicBezTo>
                  <a:pt x="13972253" y="1488946"/>
                  <a:pt x="13975544" y="1482366"/>
                  <a:pt x="13982121" y="1475790"/>
                </a:cubicBezTo>
                <a:cubicBezTo>
                  <a:pt x="13988698" y="1469210"/>
                  <a:pt x="13991986" y="1465921"/>
                  <a:pt x="13991986" y="1465921"/>
                </a:cubicBezTo>
                <a:close/>
                <a:moveTo>
                  <a:pt x="12393468" y="1465921"/>
                </a:moveTo>
                <a:cubicBezTo>
                  <a:pt x="12393468" y="1465921"/>
                  <a:pt x="12393468" y="1472498"/>
                  <a:pt x="12393468" y="1485655"/>
                </a:cubicBezTo>
                <a:lnTo>
                  <a:pt x="12413202" y="1485655"/>
                </a:lnTo>
                <a:cubicBezTo>
                  <a:pt x="12413202" y="1472498"/>
                  <a:pt x="12413202" y="1465921"/>
                  <a:pt x="12413202" y="1465921"/>
                </a:cubicBezTo>
                <a:cubicBezTo>
                  <a:pt x="12400045" y="1465921"/>
                  <a:pt x="12393468" y="1465921"/>
                  <a:pt x="12393468" y="1465921"/>
                </a:cubicBezTo>
                <a:close/>
                <a:moveTo>
                  <a:pt x="12353998" y="1465921"/>
                </a:moveTo>
                <a:cubicBezTo>
                  <a:pt x="12340841" y="1479078"/>
                  <a:pt x="12327685" y="1485655"/>
                  <a:pt x="12314528" y="1485655"/>
                </a:cubicBezTo>
                <a:cubicBezTo>
                  <a:pt x="12301371" y="1485655"/>
                  <a:pt x="12291503" y="1485655"/>
                  <a:pt x="12284926" y="1485655"/>
                </a:cubicBezTo>
                <a:cubicBezTo>
                  <a:pt x="12278349" y="1485655"/>
                  <a:pt x="12275058" y="1485655"/>
                  <a:pt x="12275058" y="1485655"/>
                </a:cubicBezTo>
                <a:cubicBezTo>
                  <a:pt x="12301371" y="1498812"/>
                  <a:pt x="12334262" y="1492235"/>
                  <a:pt x="12373732" y="1465921"/>
                </a:cubicBezTo>
                <a:close/>
                <a:moveTo>
                  <a:pt x="10341045" y="1465921"/>
                </a:moveTo>
                <a:cubicBezTo>
                  <a:pt x="10301577" y="1479078"/>
                  <a:pt x="10281841" y="1492235"/>
                  <a:pt x="10281841" y="1505392"/>
                </a:cubicBezTo>
                <a:lnTo>
                  <a:pt x="10400251" y="1505392"/>
                </a:lnTo>
                <a:cubicBezTo>
                  <a:pt x="10413408" y="1505392"/>
                  <a:pt x="10406828" y="1498812"/>
                  <a:pt x="10380515" y="1485655"/>
                </a:cubicBezTo>
                <a:close/>
                <a:moveTo>
                  <a:pt x="9492448" y="1465921"/>
                </a:moveTo>
                <a:lnTo>
                  <a:pt x="9492448" y="1485655"/>
                </a:lnTo>
                <a:cubicBezTo>
                  <a:pt x="9505605" y="1485655"/>
                  <a:pt x="9518762" y="1498812"/>
                  <a:pt x="9531919" y="1525125"/>
                </a:cubicBezTo>
                <a:cubicBezTo>
                  <a:pt x="9545075" y="1564595"/>
                  <a:pt x="9558232" y="1564595"/>
                  <a:pt x="9571387" y="1525125"/>
                </a:cubicBezTo>
                <a:cubicBezTo>
                  <a:pt x="9584544" y="1511968"/>
                  <a:pt x="9581254" y="1502103"/>
                  <a:pt x="9561521" y="1495523"/>
                </a:cubicBezTo>
                <a:cubicBezTo>
                  <a:pt x="9541787" y="1488946"/>
                  <a:pt x="9525339" y="1485655"/>
                  <a:pt x="9512182" y="1485655"/>
                </a:cubicBezTo>
                <a:close/>
                <a:moveTo>
                  <a:pt x="9255630" y="1465921"/>
                </a:moveTo>
                <a:cubicBezTo>
                  <a:pt x="9255630" y="1465921"/>
                  <a:pt x="9255630" y="1472498"/>
                  <a:pt x="9255630" y="1485655"/>
                </a:cubicBezTo>
                <a:lnTo>
                  <a:pt x="9275367" y="1485655"/>
                </a:lnTo>
                <a:cubicBezTo>
                  <a:pt x="9275367" y="1472498"/>
                  <a:pt x="9268787" y="1465921"/>
                  <a:pt x="9255630" y="1465921"/>
                </a:cubicBezTo>
                <a:close/>
                <a:moveTo>
                  <a:pt x="809127" y="1465921"/>
                </a:moveTo>
                <a:cubicBezTo>
                  <a:pt x="809127" y="1465921"/>
                  <a:pt x="815706" y="1472498"/>
                  <a:pt x="828863" y="1485655"/>
                </a:cubicBezTo>
                <a:lnTo>
                  <a:pt x="809127" y="1505392"/>
                </a:lnTo>
                <a:close/>
                <a:moveTo>
                  <a:pt x="14110397" y="1446187"/>
                </a:moveTo>
                <a:cubicBezTo>
                  <a:pt x="14123553" y="1446187"/>
                  <a:pt x="14130130" y="1452765"/>
                  <a:pt x="14130130" y="1465921"/>
                </a:cubicBezTo>
                <a:cubicBezTo>
                  <a:pt x="14130130" y="1479078"/>
                  <a:pt x="14130130" y="1485655"/>
                  <a:pt x="14130130" y="1485655"/>
                </a:cubicBezTo>
                <a:cubicBezTo>
                  <a:pt x="14130130" y="1485655"/>
                  <a:pt x="14123553" y="1479078"/>
                  <a:pt x="14110397" y="1465921"/>
                </a:cubicBezTo>
                <a:cubicBezTo>
                  <a:pt x="14110397" y="1452765"/>
                  <a:pt x="14110397" y="1446187"/>
                  <a:pt x="14110397" y="1446187"/>
                </a:cubicBezTo>
                <a:close/>
                <a:moveTo>
                  <a:pt x="9749000" y="1446187"/>
                </a:moveTo>
                <a:cubicBezTo>
                  <a:pt x="9749000" y="1459344"/>
                  <a:pt x="9755580" y="1465921"/>
                  <a:pt x="9768737" y="1465921"/>
                </a:cubicBezTo>
                <a:lnTo>
                  <a:pt x="9768737" y="1446187"/>
                </a:lnTo>
                <a:cubicBezTo>
                  <a:pt x="9768737" y="1446187"/>
                  <a:pt x="9762157" y="1446187"/>
                  <a:pt x="9749000" y="1446187"/>
                </a:cubicBezTo>
                <a:close/>
                <a:moveTo>
                  <a:pt x="8643850" y="1446187"/>
                </a:moveTo>
                <a:cubicBezTo>
                  <a:pt x="8630696" y="1446187"/>
                  <a:pt x="8624116" y="1452765"/>
                  <a:pt x="8624116" y="1465921"/>
                </a:cubicBezTo>
                <a:cubicBezTo>
                  <a:pt x="8624116" y="1479078"/>
                  <a:pt x="8627405" y="1485655"/>
                  <a:pt x="8633984" y="1485655"/>
                </a:cubicBezTo>
                <a:cubicBezTo>
                  <a:pt x="8640562" y="1485655"/>
                  <a:pt x="8643850" y="1479078"/>
                  <a:pt x="8643850" y="1465921"/>
                </a:cubicBezTo>
                <a:cubicBezTo>
                  <a:pt x="8643850" y="1452765"/>
                  <a:pt x="8643850" y="1446187"/>
                  <a:pt x="8643850" y="1446187"/>
                </a:cubicBezTo>
                <a:close/>
                <a:moveTo>
                  <a:pt x="14011723" y="1426451"/>
                </a:moveTo>
                <a:cubicBezTo>
                  <a:pt x="14011723" y="1426451"/>
                  <a:pt x="14024879" y="1426451"/>
                  <a:pt x="14051193" y="1426451"/>
                </a:cubicBezTo>
                <a:lnTo>
                  <a:pt x="14090660" y="1426451"/>
                </a:lnTo>
                <a:cubicBezTo>
                  <a:pt x="14077504" y="1426451"/>
                  <a:pt x="14074218" y="1433031"/>
                  <a:pt x="14080795" y="1446187"/>
                </a:cubicBezTo>
                <a:cubicBezTo>
                  <a:pt x="14087372" y="1459344"/>
                  <a:pt x="14084083" y="1465921"/>
                  <a:pt x="14070927" y="1465921"/>
                </a:cubicBezTo>
                <a:cubicBezTo>
                  <a:pt x="14044613" y="1465921"/>
                  <a:pt x="14024879" y="1459344"/>
                  <a:pt x="14011723" y="1446187"/>
                </a:cubicBezTo>
                <a:cubicBezTo>
                  <a:pt x="13985409" y="1446187"/>
                  <a:pt x="13985409" y="1439608"/>
                  <a:pt x="14011723" y="1426451"/>
                </a:cubicBezTo>
                <a:close/>
                <a:moveTo>
                  <a:pt x="13715701" y="1426451"/>
                </a:moveTo>
                <a:cubicBezTo>
                  <a:pt x="13689387" y="1439608"/>
                  <a:pt x="13682807" y="1446187"/>
                  <a:pt x="13695964" y="1446187"/>
                </a:cubicBezTo>
                <a:lnTo>
                  <a:pt x="13715701" y="1446187"/>
                </a:lnTo>
                <a:cubicBezTo>
                  <a:pt x="13715701" y="1446187"/>
                  <a:pt x="13722278" y="1446187"/>
                  <a:pt x="13735434" y="1446187"/>
                </a:cubicBezTo>
                <a:cubicBezTo>
                  <a:pt x="13748591" y="1446187"/>
                  <a:pt x="13748591" y="1439608"/>
                  <a:pt x="13735434" y="1426451"/>
                </a:cubicBezTo>
                <a:cubicBezTo>
                  <a:pt x="13722278" y="1426451"/>
                  <a:pt x="13715701" y="1426451"/>
                  <a:pt x="13715701" y="1426451"/>
                </a:cubicBezTo>
                <a:close/>
                <a:moveTo>
                  <a:pt x="11801424" y="1426451"/>
                </a:moveTo>
                <a:cubicBezTo>
                  <a:pt x="11814581" y="1426451"/>
                  <a:pt x="11827735" y="1426451"/>
                  <a:pt x="11840891" y="1426451"/>
                </a:cubicBezTo>
                <a:lnTo>
                  <a:pt x="11821158" y="1446187"/>
                </a:lnTo>
                <a:close/>
                <a:moveTo>
                  <a:pt x="11465932" y="1426451"/>
                </a:moveTo>
                <a:lnTo>
                  <a:pt x="11426462" y="1446187"/>
                </a:lnTo>
                <a:cubicBezTo>
                  <a:pt x="11426462" y="1459344"/>
                  <a:pt x="11446195" y="1459344"/>
                  <a:pt x="11485665" y="1446187"/>
                </a:cubicBezTo>
                <a:close/>
                <a:moveTo>
                  <a:pt x="8722790" y="1426451"/>
                </a:moveTo>
                <a:lnTo>
                  <a:pt x="8703056" y="1465921"/>
                </a:lnTo>
                <a:cubicBezTo>
                  <a:pt x="8716213" y="1465921"/>
                  <a:pt x="8722790" y="1469210"/>
                  <a:pt x="8722790" y="1475790"/>
                </a:cubicBezTo>
                <a:cubicBezTo>
                  <a:pt x="8722790" y="1482366"/>
                  <a:pt x="8722790" y="1488946"/>
                  <a:pt x="8722790" y="1495523"/>
                </a:cubicBezTo>
                <a:cubicBezTo>
                  <a:pt x="8722790" y="1502103"/>
                  <a:pt x="8745812" y="1505392"/>
                  <a:pt x="8791863" y="1505392"/>
                </a:cubicBezTo>
                <a:cubicBezTo>
                  <a:pt x="8837909" y="1505392"/>
                  <a:pt x="8867514" y="1498812"/>
                  <a:pt x="8880668" y="1485655"/>
                </a:cubicBezTo>
                <a:lnTo>
                  <a:pt x="8781994" y="1446187"/>
                </a:lnTo>
                <a:lnTo>
                  <a:pt x="8781994" y="1465921"/>
                </a:lnTo>
                <a:cubicBezTo>
                  <a:pt x="8781994" y="1479078"/>
                  <a:pt x="8781994" y="1485655"/>
                  <a:pt x="8781994" y="1485655"/>
                </a:cubicBezTo>
                <a:cubicBezTo>
                  <a:pt x="8781994" y="1485655"/>
                  <a:pt x="8775417" y="1485655"/>
                  <a:pt x="8762260" y="1485655"/>
                </a:cubicBezTo>
                <a:cubicBezTo>
                  <a:pt x="8762260" y="1485655"/>
                  <a:pt x="8762260" y="1479078"/>
                  <a:pt x="8762260" y="1465921"/>
                </a:cubicBezTo>
                <a:close/>
                <a:moveTo>
                  <a:pt x="7879127" y="1416585"/>
                </a:moveTo>
                <a:cubicBezTo>
                  <a:pt x="7875838" y="1416585"/>
                  <a:pt x="7874194" y="1419874"/>
                  <a:pt x="7874194" y="1426451"/>
                </a:cubicBezTo>
                <a:cubicBezTo>
                  <a:pt x="7874194" y="1439608"/>
                  <a:pt x="7867614" y="1446187"/>
                  <a:pt x="7854457" y="1446187"/>
                </a:cubicBezTo>
                <a:cubicBezTo>
                  <a:pt x="7854457" y="1459344"/>
                  <a:pt x="7847878" y="1472498"/>
                  <a:pt x="7834723" y="1485655"/>
                </a:cubicBezTo>
                <a:cubicBezTo>
                  <a:pt x="7821567" y="1498812"/>
                  <a:pt x="7828144" y="1518548"/>
                  <a:pt x="7854457" y="1544861"/>
                </a:cubicBezTo>
                <a:cubicBezTo>
                  <a:pt x="7867614" y="1544861"/>
                  <a:pt x="7887348" y="1551439"/>
                  <a:pt x="7913661" y="1564595"/>
                </a:cubicBezTo>
                <a:cubicBezTo>
                  <a:pt x="7939975" y="1564595"/>
                  <a:pt x="7953131" y="1571172"/>
                  <a:pt x="7953131" y="1584329"/>
                </a:cubicBezTo>
                <a:cubicBezTo>
                  <a:pt x="7953131" y="1597489"/>
                  <a:pt x="7966288" y="1597489"/>
                  <a:pt x="7992601" y="1584329"/>
                </a:cubicBezTo>
                <a:cubicBezTo>
                  <a:pt x="8045229" y="1558018"/>
                  <a:pt x="8045229" y="1531705"/>
                  <a:pt x="7992601" y="1505392"/>
                </a:cubicBezTo>
                <a:lnTo>
                  <a:pt x="7972868" y="1505392"/>
                </a:lnTo>
                <a:lnTo>
                  <a:pt x="7933397" y="1525125"/>
                </a:lnTo>
                <a:lnTo>
                  <a:pt x="7913661" y="1525125"/>
                </a:lnTo>
                <a:lnTo>
                  <a:pt x="7913661" y="1485655"/>
                </a:lnTo>
                <a:cubicBezTo>
                  <a:pt x="7913661" y="1485655"/>
                  <a:pt x="7913661" y="1479078"/>
                  <a:pt x="7913661" y="1465921"/>
                </a:cubicBezTo>
                <a:cubicBezTo>
                  <a:pt x="7913661" y="1452765"/>
                  <a:pt x="7910373" y="1442896"/>
                  <a:pt x="7903796" y="1436319"/>
                </a:cubicBezTo>
                <a:cubicBezTo>
                  <a:pt x="7897216" y="1429742"/>
                  <a:pt x="7893927" y="1426451"/>
                  <a:pt x="7893927" y="1426451"/>
                </a:cubicBezTo>
                <a:cubicBezTo>
                  <a:pt x="7887351" y="1419874"/>
                  <a:pt x="7882416" y="1416585"/>
                  <a:pt x="7879127" y="1416585"/>
                </a:cubicBezTo>
                <a:close/>
                <a:moveTo>
                  <a:pt x="11271050" y="1411650"/>
                </a:moveTo>
                <a:cubicBezTo>
                  <a:pt x="11266115" y="1411650"/>
                  <a:pt x="11262004" y="1413295"/>
                  <a:pt x="11258715" y="1416585"/>
                </a:cubicBezTo>
                <a:cubicBezTo>
                  <a:pt x="11252137" y="1423163"/>
                  <a:pt x="11255427" y="1433031"/>
                  <a:pt x="11268584" y="1446187"/>
                </a:cubicBezTo>
                <a:cubicBezTo>
                  <a:pt x="11294894" y="1459344"/>
                  <a:pt x="11308051" y="1459344"/>
                  <a:pt x="11308051" y="1446187"/>
                </a:cubicBezTo>
                <a:cubicBezTo>
                  <a:pt x="11308051" y="1433031"/>
                  <a:pt x="11301474" y="1423163"/>
                  <a:pt x="11288317" y="1416585"/>
                </a:cubicBezTo>
                <a:cubicBezTo>
                  <a:pt x="11281738" y="1413295"/>
                  <a:pt x="11275983" y="1411650"/>
                  <a:pt x="11271050" y="1411650"/>
                </a:cubicBezTo>
                <a:close/>
                <a:moveTo>
                  <a:pt x="13399942" y="1406717"/>
                </a:moveTo>
                <a:lnTo>
                  <a:pt x="13380208" y="1446187"/>
                </a:lnTo>
                <a:cubicBezTo>
                  <a:pt x="13367049" y="1446187"/>
                  <a:pt x="13357183" y="1449476"/>
                  <a:pt x="13350606" y="1456053"/>
                </a:cubicBezTo>
                <a:cubicBezTo>
                  <a:pt x="13344029" y="1462633"/>
                  <a:pt x="13340738" y="1459344"/>
                  <a:pt x="13340738" y="1446187"/>
                </a:cubicBezTo>
                <a:cubicBezTo>
                  <a:pt x="13314425" y="1446187"/>
                  <a:pt x="13301268" y="1439608"/>
                  <a:pt x="13301268" y="1426451"/>
                </a:cubicBezTo>
                <a:lnTo>
                  <a:pt x="13321004" y="1426451"/>
                </a:lnTo>
                <a:cubicBezTo>
                  <a:pt x="13334161" y="1439608"/>
                  <a:pt x="13347315" y="1439608"/>
                  <a:pt x="13360472" y="1426451"/>
                </a:cubicBezTo>
                <a:cubicBezTo>
                  <a:pt x="13373631" y="1413295"/>
                  <a:pt x="13386785" y="1406717"/>
                  <a:pt x="13399942" y="1406717"/>
                </a:cubicBezTo>
                <a:close/>
                <a:moveTo>
                  <a:pt x="13143390" y="1406717"/>
                </a:moveTo>
                <a:cubicBezTo>
                  <a:pt x="13156547" y="1406717"/>
                  <a:pt x="13163124" y="1410006"/>
                  <a:pt x="13163124" y="1416585"/>
                </a:cubicBezTo>
                <a:cubicBezTo>
                  <a:pt x="13163124" y="1423163"/>
                  <a:pt x="13163124" y="1433031"/>
                  <a:pt x="13163124" y="1446187"/>
                </a:cubicBezTo>
                <a:cubicBezTo>
                  <a:pt x="13163124" y="1472498"/>
                  <a:pt x="13156547" y="1485655"/>
                  <a:pt x="13143390" y="1485655"/>
                </a:cubicBezTo>
                <a:cubicBezTo>
                  <a:pt x="13130233" y="1485655"/>
                  <a:pt x="13123654" y="1492235"/>
                  <a:pt x="13123654" y="1505392"/>
                </a:cubicBezTo>
                <a:cubicBezTo>
                  <a:pt x="13123654" y="1505392"/>
                  <a:pt x="13117077" y="1505392"/>
                  <a:pt x="13103920" y="1505392"/>
                </a:cubicBezTo>
                <a:cubicBezTo>
                  <a:pt x="13090763" y="1505392"/>
                  <a:pt x="13077609" y="1505392"/>
                  <a:pt x="13064450" y="1505392"/>
                </a:cubicBezTo>
                <a:lnTo>
                  <a:pt x="13024980" y="1485655"/>
                </a:lnTo>
                <a:cubicBezTo>
                  <a:pt x="13024980" y="1485655"/>
                  <a:pt x="13031559" y="1485655"/>
                  <a:pt x="13044716" y="1485655"/>
                </a:cubicBezTo>
                <a:cubicBezTo>
                  <a:pt x="13044716" y="1485655"/>
                  <a:pt x="13044716" y="1479078"/>
                  <a:pt x="13044716" y="1465921"/>
                </a:cubicBezTo>
                <a:cubicBezTo>
                  <a:pt x="13044716" y="1465921"/>
                  <a:pt x="13051293" y="1462633"/>
                  <a:pt x="13064450" y="1456053"/>
                </a:cubicBezTo>
                <a:cubicBezTo>
                  <a:pt x="13077609" y="1449476"/>
                  <a:pt x="13097343" y="1446187"/>
                  <a:pt x="13123654" y="1446187"/>
                </a:cubicBezTo>
                <a:cubicBezTo>
                  <a:pt x="13136813" y="1446187"/>
                  <a:pt x="13143390" y="1439608"/>
                  <a:pt x="13143390" y="1426451"/>
                </a:cubicBezTo>
                <a:cubicBezTo>
                  <a:pt x="13143390" y="1413295"/>
                  <a:pt x="13143390" y="1406717"/>
                  <a:pt x="13143390" y="1406717"/>
                </a:cubicBezTo>
                <a:close/>
                <a:moveTo>
                  <a:pt x="13084186" y="1406717"/>
                </a:moveTo>
                <a:cubicBezTo>
                  <a:pt x="13097343" y="1406717"/>
                  <a:pt x="13107211" y="1406717"/>
                  <a:pt x="13113788" y="1406717"/>
                </a:cubicBezTo>
                <a:cubicBezTo>
                  <a:pt x="13120365" y="1406717"/>
                  <a:pt x="13123654" y="1406717"/>
                  <a:pt x="13123654" y="1406717"/>
                </a:cubicBezTo>
                <a:cubicBezTo>
                  <a:pt x="13123654" y="1419874"/>
                  <a:pt x="13117077" y="1426451"/>
                  <a:pt x="13103920" y="1426451"/>
                </a:cubicBezTo>
                <a:cubicBezTo>
                  <a:pt x="13090763" y="1426451"/>
                  <a:pt x="13084186" y="1426451"/>
                  <a:pt x="13084186" y="1426451"/>
                </a:cubicBezTo>
                <a:cubicBezTo>
                  <a:pt x="13084186" y="1426451"/>
                  <a:pt x="13084186" y="1419874"/>
                  <a:pt x="13084186" y="1406717"/>
                </a:cubicBezTo>
                <a:close/>
                <a:moveTo>
                  <a:pt x="13024980" y="1406717"/>
                </a:moveTo>
                <a:cubicBezTo>
                  <a:pt x="13024980" y="1406717"/>
                  <a:pt x="13031559" y="1406717"/>
                  <a:pt x="13044716" y="1406717"/>
                </a:cubicBezTo>
                <a:lnTo>
                  <a:pt x="13044716" y="1426451"/>
                </a:lnTo>
                <a:close/>
                <a:moveTo>
                  <a:pt x="11564606" y="1406717"/>
                </a:moveTo>
                <a:lnTo>
                  <a:pt x="11584339" y="1426451"/>
                </a:lnTo>
                <a:lnTo>
                  <a:pt x="11604073" y="1446187"/>
                </a:lnTo>
                <a:lnTo>
                  <a:pt x="11564606" y="1446187"/>
                </a:lnTo>
                <a:lnTo>
                  <a:pt x="11604073" y="1465921"/>
                </a:lnTo>
                <a:cubicBezTo>
                  <a:pt x="11630387" y="1465921"/>
                  <a:pt x="11663280" y="1465921"/>
                  <a:pt x="11702747" y="1465921"/>
                </a:cubicBezTo>
                <a:lnTo>
                  <a:pt x="11761954" y="1485655"/>
                </a:lnTo>
                <a:cubicBezTo>
                  <a:pt x="11748797" y="1485655"/>
                  <a:pt x="11742217" y="1492235"/>
                  <a:pt x="11742217" y="1505392"/>
                </a:cubicBezTo>
                <a:cubicBezTo>
                  <a:pt x="11742217" y="1518548"/>
                  <a:pt x="11748797" y="1518548"/>
                  <a:pt x="11761954" y="1505392"/>
                </a:cubicBezTo>
                <a:lnTo>
                  <a:pt x="11781688" y="1505392"/>
                </a:lnTo>
                <a:lnTo>
                  <a:pt x="11781688" y="1485655"/>
                </a:lnTo>
                <a:cubicBezTo>
                  <a:pt x="11768531" y="1472498"/>
                  <a:pt x="11765242" y="1462633"/>
                  <a:pt x="11771819" y="1456053"/>
                </a:cubicBezTo>
                <a:cubicBezTo>
                  <a:pt x="11778399" y="1449476"/>
                  <a:pt x="11794844" y="1446187"/>
                  <a:pt x="11821158" y="1446187"/>
                </a:cubicBezTo>
                <a:cubicBezTo>
                  <a:pt x="11860629" y="1446187"/>
                  <a:pt x="11883650" y="1442896"/>
                  <a:pt x="11890230" y="1436319"/>
                </a:cubicBezTo>
                <a:cubicBezTo>
                  <a:pt x="11896807" y="1429742"/>
                  <a:pt x="11906675" y="1433031"/>
                  <a:pt x="11919832" y="1446187"/>
                </a:cubicBezTo>
                <a:lnTo>
                  <a:pt x="11919832" y="1465921"/>
                </a:lnTo>
                <a:cubicBezTo>
                  <a:pt x="11906675" y="1465921"/>
                  <a:pt x="11900098" y="1469210"/>
                  <a:pt x="11900098" y="1475790"/>
                </a:cubicBezTo>
                <a:cubicBezTo>
                  <a:pt x="11900098" y="1482366"/>
                  <a:pt x="11906675" y="1482366"/>
                  <a:pt x="11919832" y="1475790"/>
                </a:cubicBezTo>
                <a:cubicBezTo>
                  <a:pt x="11932988" y="1469210"/>
                  <a:pt x="11939565" y="1465921"/>
                  <a:pt x="11939565" y="1465921"/>
                </a:cubicBezTo>
                <a:lnTo>
                  <a:pt x="11959302" y="1465921"/>
                </a:lnTo>
                <a:cubicBezTo>
                  <a:pt x="11972459" y="1465921"/>
                  <a:pt x="11982327" y="1465921"/>
                  <a:pt x="11988905" y="1465921"/>
                </a:cubicBezTo>
                <a:cubicBezTo>
                  <a:pt x="11995481" y="1465921"/>
                  <a:pt x="11998773" y="1459344"/>
                  <a:pt x="11998773" y="1446187"/>
                </a:cubicBezTo>
                <a:cubicBezTo>
                  <a:pt x="12011930" y="1433031"/>
                  <a:pt x="12011930" y="1426451"/>
                  <a:pt x="11998773" y="1426451"/>
                </a:cubicBezTo>
                <a:cubicBezTo>
                  <a:pt x="11985616" y="1426451"/>
                  <a:pt x="11965879" y="1426451"/>
                  <a:pt x="11939565" y="1426451"/>
                </a:cubicBezTo>
                <a:cubicBezTo>
                  <a:pt x="11886941" y="1413295"/>
                  <a:pt x="11860629" y="1413295"/>
                  <a:pt x="11860629" y="1426451"/>
                </a:cubicBezTo>
                <a:cubicBezTo>
                  <a:pt x="11847472" y="1426451"/>
                  <a:pt x="11831026" y="1423163"/>
                  <a:pt x="11811289" y="1416585"/>
                </a:cubicBezTo>
                <a:cubicBezTo>
                  <a:pt x="11791556" y="1410006"/>
                  <a:pt x="11771819" y="1406717"/>
                  <a:pt x="11752086" y="1406717"/>
                </a:cubicBezTo>
                <a:cubicBezTo>
                  <a:pt x="11732353" y="1406717"/>
                  <a:pt x="11715907" y="1406717"/>
                  <a:pt x="11702747" y="1406717"/>
                </a:cubicBezTo>
                <a:cubicBezTo>
                  <a:pt x="11689591" y="1406717"/>
                  <a:pt x="11676436" y="1406717"/>
                  <a:pt x="11663280" y="1406717"/>
                </a:cubicBezTo>
                <a:cubicBezTo>
                  <a:pt x="11650123" y="1406717"/>
                  <a:pt x="11636966" y="1406717"/>
                  <a:pt x="11623810" y="1406717"/>
                </a:cubicBezTo>
                <a:cubicBezTo>
                  <a:pt x="11597496" y="1406717"/>
                  <a:pt x="11577763" y="1406717"/>
                  <a:pt x="11564606" y="1406717"/>
                </a:cubicBezTo>
                <a:close/>
                <a:moveTo>
                  <a:pt x="11140305" y="1406717"/>
                </a:moveTo>
                <a:cubicBezTo>
                  <a:pt x="11094258" y="1406717"/>
                  <a:pt x="11071233" y="1413295"/>
                  <a:pt x="11071233" y="1426451"/>
                </a:cubicBezTo>
                <a:cubicBezTo>
                  <a:pt x="11071233" y="1439608"/>
                  <a:pt x="11090969" y="1446187"/>
                  <a:pt x="11130439" y="1446187"/>
                </a:cubicBezTo>
                <a:cubicBezTo>
                  <a:pt x="11169910" y="1446187"/>
                  <a:pt x="11202800" y="1446187"/>
                  <a:pt x="11229113" y="1446187"/>
                </a:cubicBezTo>
                <a:lnTo>
                  <a:pt x="11229113" y="1426451"/>
                </a:lnTo>
                <a:cubicBezTo>
                  <a:pt x="11215957" y="1413295"/>
                  <a:pt x="11186355" y="1406717"/>
                  <a:pt x="11140305" y="1406717"/>
                </a:cubicBezTo>
                <a:close/>
                <a:moveTo>
                  <a:pt x="10952825" y="1406717"/>
                </a:moveTo>
                <a:cubicBezTo>
                  <a:pt x="10926512" y="1406717"/>
                  <a:pt x="10919935" y="1413295"/>
                  <a:pt x="10933091" y="1426451"/>
                </a:cubicBezTo>
                <a:cubicBezTo>
                  <a:pt x="10946248" y="1439608"/>
                  <a:pt x="10959403" y="1439608"/>
                  <a:pt x="10972560" y="1426451"/>
                </a:cubicBezTo>
                <a:cubicBezTo>
                  <a:pt x="10972560" y="1426451"/>
                  <a:pt x="10969271" y="1423163"/>
                  <a:pt x="10962693" y="1416585"/>
                </a:cubicBezTo>
                <a:cubicBezTo>
                  <a:pt x="10956114" y="1410006"/>
                  <a:pt x="10952825" y="1406717"/>
                  <a:pt x="10952825" y="1406717"/>
                </a:cubicBezTo>
                <a:close/>
                <a:moveTo>
                  <a:pt x="10873885" y="1406717"/>
                </a:moveTo>
                <a:lnTo>
                  <a:pt x="10893621" y="1426451"/>
                </a:lnTo>
                <a:lnTo>
                  <a:pt x="10893621" y="1406717"/>
                </a:lnTo>
                <a:cubicBezTo>
                  <a:pt x="10880466" y="1406717"/>
                  <a:pt x="10873885" y="1406717"/>
                  <a:pt x="10873885" y="1406717"/>
                </a:cubicBezTo>
                <a:close/>
                <a:moveTo>
                  <a:pt x="8545176" y="1406717"/>
                </a:moveTo>
                <a:cubicBezTo>
                  <a:pt x="8518862" y="1406717"/>
                  <a:pt x="8512286" y="1419874"/>
                  <a:pt x="8525443" y="1446187"/>
                </a:cubicBezTo>
                <a:cubicBezTo>
                  <a:pt x="8538600" y="1459344"/>
                  <a:pt x="8545176" y="1452765"/>
                  <a:pt x="8545176" y="1426451"/>
                </a:cubicBezTo>
                <a:cubicBezTo>
                  <a:pt x="8545176" y="1413295"/>
                  <a:pt x="8545176" y="1406717"/>
                  <a:pt x="8545176" y="1406717"/>
                </a:cubicBezTo>
                <a:close/>
                <a:moveTo>
                  <a:pt x="13419679" y="1386981"/>
                </a:moveTo>
                <a:lnTo>
                  <a:pt x="13459146" y="1386981"/>
                </a:lnTo>
                <a:lnTo>
                  <a:pt x="13439412" y="1406717"/>
                </a:lnTo>
                <a:close/>
                <a:moveTo>
                  <a:pt x="13291400" y="1386981"/>
                </a:moveTo>
                <a:cubicBezTo>
                  <a:pt x="13324293" y="1386981"/>
                  <a:pt x="13340738" y="1393561"/>
                  <a:pt x="13340738" y="1406717"/>
                </a:cubicBezTo>
                <a:lnTo>
                  <a:pt x="13281534" y="1406717"/>
                </a:lnTo>
                <a:cubicBezTo>
                  <a:pt x="13255221" y="1406717"/>
                  <a:pt x="13235487" y="1406717"/>
                  <a:pt x="13222328" y="1406717"/>
                </a:cubicBezTo>
                <a:cubicBezTo>
                  <a:pt x="13235487" y="1393561"/>
                  <a:pt x="13258509" y="1386981"/>
                  <a:pt x="13291400" y="1386981"/>
                </a:cubicBezTo>
                <a:close/>
                <a:moveTo>
                  <a:pt x="8900404" y="1386981"/>
                </a:moveTo>
                <a:cubicBezTo>
                  <a:pt x="8874091" y="1386981"/>
                  <a:pt x="8860934" y="1390272"/>
                  <a:pt x="8860934" y="1396849"/>
                </a:cubicBezTo>
                <a:cubicBezTo>
                  <a:pt x="8860934" y="1403426"/>
                  <a:pt x="8874091" y="1406717"/>
                  <a:pt x="8900404" y="1406717"/>
                </a:cubicBezTo>
                <a:cubicBezTo>
                  <a:pt x="8913558" y="1419874"/>
                  <a:pt x="8923427" y="1429742"/>
                  <a:pt x="8930007" y="1436319"/>
                </a:cubicBezTo>
                <a:cubicBezTo>
                  <a:pt x="8936583" y="1442896"/>
                  <a:pt x="8939872" y="1446187"/>
                  <a:pt x="8939872" y="1446187"/>
                </a:cubicBezTo>
                <a:cubicBezTo>
                  <a:pt x="8939872" y="1446187"/>
                  <a:pt x="8946451" y="1452765"/>
                  <a:pt x="8959608" y="1465921"/>
                </a:cubicBezTo>
                <a:lnTo>
                  <a:pt x="8959608" y="1485655"/>
                </a:lnTo>
                <a:cubicBezTo>
                  <a:pt x="8959608" y="1485655"/>
                  <a:pt x="8956320" y="1485655"/>
                  <a:pt x="8949740" y="1485655"/>
                </a:cubicBezTo>
                <a:cubicBezTo>
                  <a:pt x="8943164" y="1485655"/>
                  <a:pt x="8933296" y="1485655"/>
                  <a:pt x="8920139" y="1485655"/>
                </a:cubicBezTo>
                <a:lnTo>
                  <a:pt x="8939872" y="1505392"/>
                </a:lnTo>
                <a:lnTo>
                  <a:pt x="8979342" y="1505392"/>
                </a:lnTo>
                <a:cubicBezTo>
                  <a:pt x="9005655" y="1505392"/>
                  <a:pt x="9018812" y="1511968"/>
                  <a:pt x="9018812" y="1525125"/>
                </a:cubicBezTo>
                <a:cubicBezTo>
                  <a:pt x="9045126" y="1538282"/>
                  <a:pt x="9078016" y="1531705"/>
                  <a:pt x="9117486" y="1505392"/>
                </a:cubicBezTo>
                <a:cubicBezTo>
                  <a:pt x="9117486" y="1505392"/>
                  <a:pt x="9114198" y="1498812"/>
                  <a:pt x="9107618" y="1485655"/>
                </a:cubicBezTo>
                <a:cubicBezTo>
                  <a:pt x="9101041" y="1472498"/>
                  <a:pt x="9094464" y="1469210"/>
                  <a:pt x="9087884" y="1475790"/>
                </a:cubicBezTo>
                <a:cubicBezTo>
                  <a:pt x="9081304" y="1482366"/>
                  <a:pt x="9058283" y="1479078"/>
                  <a:pt x="9018812" y="1465921"/>
                </a:cubicBezTo>
                <a:lnTo>
                  <a:pt x="8979342" y="1446187"/>
                </a:lnTo>
                <a:cubicBezTo>
                  <a:pt x="8979342" y="1433031"/>
                  <a:pt x="8953028" y="1413295"/>
                  <a:pt x="8900404" y="1386981"/>
                </a:cubicBezTo>
                <a:close/>
                <a:moveTo>
                  <a:pt x="8308357" y="1386981"/>
                </a:moveTo>
                <a:lnTo>
                  <a:pt x="8328094" y="1406717"/>
                </a:lnTo>
                <a:lnTo>
                  <a:pt x="8407035" y="1426451"/>
                </a:lnTo>
                <a:cubicBezTo>
                  <a:pt x="8433349" y="1439608"/>
                  <a:pt x="8453081" y="1446187"/>
                  <a:pt x="8466238" y="1446187"/>
                </a:cubicBezTo>
                <a:lnTo>
                  <a:pt x="8466238" y="1426451"/>
                </a:lnTo>
                <a:cubicBezTo>
                  <a:pt x="8466238" y="1426451"/>
                  <a:pt x="8462950" y="1423163"/>
                  <a:pt x="8456370" y="1416585"/>
                </a:cubicBezTo>
                <a:cubicBezTo>
                  <a:pt x="8449793" y="1410006"/>
                  <a:pt x="8439925" y="1406717"/>
                  <a:pt x="8426768" y="1406717"/>
                </a:cubicBezTo>
                <a:lnTo>
                  <a:pt x="8387297" y="1406717"/>
                </a:lnTo>
                <a:cubicBezTo>
                  <a:pt x="8387297" y="1393561"/>
                  <a:pt x="8374141" y="1386981"/>
                  <a:pt x="8347827" y="1386981"/>
                </a:cubicBezTo>
                <a:close/>
                <a:moveTo>
                  <a:pt x="8712922" y="1367247"/>
                </a:moveTo>
                <a:cubicBezTo>
                  <a:pt x="8706345" y="1367247"/>
                  <a:pt x="8703056" y="1373824"/>
                  <a:pt x="8703056" y="1386981"/>
                </a:cubicBezTo>
                <a:cubicBezTo>
                  <a:pt x="8703056" y="1400138"/>
                  <a:pt x="8706345" y="1410006"/>
                  <a:pt x="8712922" y="1416585"/>
                </a:cubicBezTo>
                <a:cubicBezTo>
                  <a:pt x="8719501" y="1423163"/>
                  <a:pt x="8726078" y="1423163"/>
                  <a:pt x="8732658" y="1416585"/>
                </a:cubicBezTo>
                <a:cubicBezTo>
                  <a:pt x="8739235" y="1410006"/>
                  <a:pt x="8735947" y="1400138"/>
                  <a:pt x="8722790" y="1386981"/>
                </a:cubicBezTo>
                <a:cubicBezTo>
                  <a:pt x="8722790" y="1373824"/>
                  <a:pt x="8719501" y="1367247"/>
                  <a:pt x="8712922" y="1367247"/>
                </a:cubicBezTo>
                <a:close/>
                <a:moveTo>
                  <a:pt x="8653719" y="1367247"/>
                </a:moveTo>
                <a:cubicBezTo>
                  <a:pt x="8647138" y="1367247"/>
                  <a:pt x="8643850" y="1373824"/>
                  <a:pt x="8643850" y="1386981"/>
                </a:cubicBezTo>
                <a:cubicBezTo>
                  <a:pt x="8657006" y="1386981"/>
                  <a:pt x="8670163" y="1386981"/>
                  <a:pt x="8683320" y="1386981"/>
                </a:cubicBezTo>
                <a:cubicBezTo>
                  <a:pt x="8696477" y="1373824"/>
                  <a:pt x="8696477" y="1367247"/>
                  <a:pt x="8683320" y="1367247"/>
                </a:cubicBezTo>
                <a:cubicBezTo>
                  <a:pt x="8670163" y="1367247"/>
                  <a:pt x="8660298" y="1367247"/>
                  <a:pt x="8653719" y="1367247"/>
                </a:cubicBezTo>
                <a:close/>
                <a:moveTo>
                  <a:pt x="7380822" y="1367247"/>
                </a:moveTo>
                <a:lnTo>
                  <a:pt x="7400557" y="1406717"/>
                </a:lnTo>
                <a:cubicBezTo>
                  <a:pt x="7453181" y="1433031"/>
                  <a:pt x="7472918" y="1439608"/>
                  <a:pt x="7459761" y="1426451"/>
                </a:cubicBezTo>
                <a:cubicBezTo>
                  <a:pt x="7459761" y="1426451"/>
                  <a:pt x="7456473" y="1423163"/>
                  <a:pt x="7449893" y="1416585"/>
                </a:cubicBezTo>
                <a:cubicBezTo>
                  <a:pt x="7443316" y="1410006"/>
                  <a:pt x="7440027" y="1406717"/>
                  <a:pt x="7440027" y="1406717"/>
                </a:cubicBezTo>
                <a:lnTo>
                  <a:pt x="7400557" y="1386981"/>
                </a:lnTo>
                <a:cubicBezTo>
                  <a:pt x="7387401" y="1373824"/>
                  <a:pt x="7380822" y="1367247"/>
                  <a:pt x="7380822" y="1367247"/>
                </a:cubicBezTo>
                <a:close/>
                <a:moveTo>
                  <a:pt x="11954366" y="1357379"/>
                </a:moveTo>
                <a:cubicBezTo>
                  <a:pt x="11951078" y="1357379"/>
                  <a:pt x="11946145" y="1360670"/>
                  <a:pt x="11939565" y="1367247"/>
                </a:cubicBezTo>
                <a:lnTo>
                  <a:pt x="11959302" y="1367247"/>
                </a:lnTo>
                <a:cubicBezTo>
                  <a:pt x="11959302" y="1360670"/>
                  <a:pt x="11957658" y="1357379"/>
                  <a:pt x="11954366" y="1357379"/>
                </a:cubicBezTo>
                <a:close/>
                <a:moveTo>
                  <a:pt x="8564912" y="1352446"/>
                </a:moveTo>
                <a:cubicBezTo>
                  <a:pt x="8561625" y="1352446"/>
                  <a:pt x="8558332" y="1354090"/>
                  <a:pt x="8555044" y="1357379"/>
                </a:cubicBezTo>
                <a:cubicBezTo>
                  <a:pt x="8548464" y="1363959"/>
                  <a:pt x="8545176" y="1367247"/>
                  <a:pt x="8545176" y="1367247"/>
                </a:cubicBezTo>
                <a:lnTo>
                  <a:pt x="8584646" y="1367247"/>
                </a:lnTo>
                <a:cubicBezTo>
                  <a:pt x="8584646" y="1367247"/>
                  <a:pt x="8581357" y="1363959"/>
                  <a:pt x="8574778" y="1357379"/>
                </a:cubicBezTo>
                <a:cubicBezTo>
                  <a:pt x="8571489" y="1354090"/>
                  <a:pt x="8568201" y="1352446"/>
                  <a:pt x="8564912" y="1352446"/>
                </a:cubicBezTo>
                <a:close/>
                <a:moveTo>
                  <a:pt x="14426153" y="1347514"/>
                </a:moveTo>
                <a:cubicBezTo>
                  <a:pt x="14439312" y="1347514"/>
                  <a:pt x="14445889" y="1350802"/>
                  <a:pt x="14445889" y="1357379"/>
                </a:cubicBezTo>
                <a:cubicBezTo>
                  <a:pt x="14445889" y="1363959"/>
                  <a:pt x="14442598" y="1367247"/>
                  <a:pt x="14436021" y="1367247"/>
                </a:cubicBezTo>
                <a:cubicBezTo>
                  <a:pt x="14429444" y="1367247"/>
                  <a:pt x="14422864" y="1363959"/>
                  <a:pt x="14416287" y="1357379"/>
                </a:cubicBezTo>
                <a:cubicBezTo>
                  <a:pt x="14409707" y="1350802"/>
                  <a:pt x="14412996" y="1347514"/>
                  <a:pt x="14426153" y="1347514"/>
                </a:cubicBezTo>
                <a:close/>
                <a:moveTo>
                  <a:pt x="8111009" y="1347514"/>
                </a:moveTo>
                <a:lnTo>
                  <a:pt x="8130746" y="1367247"/>
                </a:lnTo>
                <a:lnTo>
                  <a:pt x="8111009" y="1367247"/>
                </a:lnTo>
                <a:close/>
                <a:moveTo>
                  <a:pt x="611778" y="1347514"/>
                </a:moveTo>
                <a:cubicBezTo>
                  <a:pt x="611778" y="1386981"/>
                  <a:pt x="624935" y="1400138"/>
                  <a:pt x="651249" y="1386981"/>
                </a:cubicBezTo>
                <a:cubicBezTo>
                  <a:pt x="664405" y="1373824"/>
                  <a:pt x="677562" y="1373824"/>
                  <a:pt x="690719" y="1386981"/>
                </a:cubicBezTo>
                <a:lnTo>
                  <a:pt x="710452" y="1367247"/>
                </a:lnTo>
                <a:cubicBezTo>
                  <a:pt x="710452" y="1367247"/>
                  <a:pt x="703876" y="1363959"/>
                  <a:pt x="690719" y="1357379"/>
                </a:cubicBezTo>
                <a:cubicBezTo>
                  <a:pt x="677562" y="1350802"/>
                  <a:pt x="664405" y="1347514"/>
                  <a:pt x="651249" y="1347514"/>
                </a:cubicBezTo>
                <a:cubicBezTo>
                  <a:pt x="624935" y="1347514"/>
                  <a:pt x="611778" y="1347514"/>
                  <a:pt x="611778" y="1347514"/>
                </a:cubicBezTo>
                <a:close/>
                <a:moveTo>
                  <a:pt x="12368799" y="1337645"/>
                </a:moveTo>
                <a:cubicBezTo>
                  <a:pt x="12365510" y="1337645"/>
                  <a:pt x="12360578" y="1340934"/>
                  <a:pt x="12353998" y="1347514"/>
                </a:cubicBezTo>
                <a:lnTo>
                  <a:pt x="12353998" y="1367247"/>
                </a:lnTo>
                <a:cubicBezTo>
                  <a:pt x="12367155" y="1367247"/>
                  <a:pt x="12373732" y="1360670"/>
                  <a:pt x="12373732" y="1347514"/>
                </a:cubicBezTo>
                <a:cubicBezTo>
                  <a:pt x="12373732" y="1340934"/>
                  <a:pt x="12372087" y="1337645"/>
                  <a:pt x="12368799" y="1337645"/>
                </a:cubicBezTo>
                <a:close/>
                <a:moveTo>
                  <a:pt x="10730808" y="1335179"/>
                </a:moveTo>
                <a:cubicBezTo>
                  <a:pt x="10720942" y="1333535"/>
                  <a:pt x="10709430" y="1334357"/>
                  <a:pt x="10696273" y="1337645"/>
                </a:cubicBezTo>
                <a:cubicBezTo>
                  <a:pt x="10669960" y="1344222"/>
                  <a:pt x="10656803" y="1354090"/>
                  <a:pt x="10656803" y="1367247"/>
                </a:cubicBezTo>
                <a:cubicBezTo>
                  <a:pt x="10656803" y="1380404"/>
                  <a:pt x="10653515" y="1386981"/>
                  <a:pt x="10646935" y="1386981"/>
                </a:cubicBezTo>
                <a:cubicBezTo>
                  <a:pt x="10640358" y="1386981"/>
                  <a:pt x="10637069" y="1383692"/>
                  <a:pt x="10637069" y="1377116"/>
                </a:cubicBezTo>
                <a:cubicBezTo>
                  <a:pt x="10637069" y="1370536"/>
                  <a:pt x="10620621" y="1370536"/>
                  <a:pt x="10587732" y="1377116"/>
                </a:cubicBezTo>
                <a:cubicBezTo>
                  <a:pt x="10554838" y="1383692"/>
                  <a:pt x="10498925" y="1386981"/>
                  <a:pt x="10419985" y="1386981"/>
                </a:cubicBezTo>
                <a:lnTo>
                  <a:pt x="10321312" y="1386981"/>
                </a:lnTo>
                <a:lnTo>
                  <a:pt x="10360781" y="1406717"/>
                </a:lnTo>
                <a:cubicBezTo>
                  <a:pt x="10373938" y="1406717"/>
                  <a:pt x="10416696" y="1410006"/>
                  <a:pt x="10489057" y="1416585"/>
                </a:cubicBezTo>
                <a:cubicBezTo>
                  <a:pt x="10561418" y="1423163"/>
                  <a:pt x="10650226" y="1433031"/>
                  <a:pt x="10755477" y="1446187"/>
                </a:cubicBezTo>
                <a:lnTo>
                  <a:pt x="10775211" y="1446187"/>
                </a:lnTo>
                <a:lnTo>
                  <a:pt x="10794947" y="1446187"/>
                </a:lnTo>
                <a:lnTo>
                  <a:pt x="10814681" y="1426451"/>
                </a:lnTo>
                <a:cubicBezTo>
                  <a:pt x="10854152" y="1413295"/>
                  <a:pt x="10867309" y="1403426"/>
                  <a:pt x="10854152" y="1396849"/>
                </a:cubicBezTo>
                <a:cubicBezTo>
                  <a:pt x="10840995" y="1390272"/>
                  <a:pt x="10814681" y="1386981"/>
                  <a:pt x="10775211" y="1386981"/>
                </a:cubicBezTo>
                <a:lnTo>
                  <a:pt x="10755477" y="1367247"/>
                </a:lnTo>
                <a:lnTo>
                  <a:pt x="10755477" y="1347514"/>
                </a:lnTo>
                <a:cubicBezTo>
                  <a:pt x="10748897" y="1340934"/>
                  <a:pt x="10740676" y="1336823"/>
                  <a:pt x="10730808" y="1335179"/>
                </a:cubicBezTo>
                <a:close/>
                <a:moveTo>
                  <a:pt x="11544869" y="1327777"/>
                </a:moveTo>
                <a:lnTo>
                  <a:pt x="11584339" y="1347514"/>
                </a:lnTo>
                <a:lnTo>
                  <a:pt x="11525136" y="1347514"/>
                </a:lnTo>
                <a:close/>
                <a:moveTo>
                  <a:pt x="7992601" y="1308043"/>
                </a:moveTo>
                <a:lnTo>
                  <a:pt x="8032072" y="1308043"/>
                </a:lnTo>
                <a:lnTo>
                  <a:pt x="8071542" y="1327777"/>
                </a:lnTo>
                <a:cubicBezTo>
                  <a:pt x="8058385" y="1327777"/>
                  <a:pt x="8045229" y="1327777"/>
                  <a:pt x="8032072" y="1327777"/>
                </a:cubicBezTo>
                <a:cubicBezTo>
                  <a:pt x="8018915" y="1327777"/>
                  <a:pt x="8005759" y="1321200"/>
                  <a:pt x="7992601" y="1308043"/>
                </a:cubicBezTo>
                <a:close/>
                <a:moveTo>
                  <a:pt x="11724951" y="1301875"/>
                </a:moveTo>
                <a:cubicBezTo>
                  <a:pt x="11729883" y="1302700"/>
                  <a:pt x="11735640" y="1304752"/>
                  <a:pt x="11742217" y="1308043"/>
                </a:cubicBezTo>
                <a:cubicBezTo>
                  <a:pt x="11755374" y="1321200"/>
                  <a:pt x="11761954" y="1331068"/>
                  <a:pt x="11761954" y="1337645"/>
                </a:cubicBezTo>
                <a:cubicBezTo>
                  <a:pt x="11761954" y="1344222"/>
                  <a:pt x="11748797" y="1347514"/>
                  <a:pt x="11722484" y="1347514"/>
                </a:cubicBezTo>
                <a:lnTo>
                  <a:pt x="11702747" y="1327777"/>
                </a:lnTo>
                <a:cubicBezTo>
                  <a:pt x="11702747" y="1308043"/>
                  <a:pt x="11710149" y="1299408"/>
                  <a:pt x="11724951" y="1301875"/>
                </a:cubicBezTo>
                <a:close/>
                <a:moveTo>
                  <a:pt x="12965776" y="1288307"/>
                </a:moveTo>
                <a:cubicBezTo>
                  <a:pt x="12978935" y="1288307"/>
                  <a:pt x="12985512" y="1294887"/>
                  <a:pt x="12985512" y="1308043"/>
                </a:cubicBezTo>
                <a:cubicBezTo>
                  <a:pt x="12972353" y="1308043"/>
                  <a:pt x="12965776" y="1308043"/>
                  <a:pt x="12965776" y="1308043"/>
                </a:cubicBezTo>
                <a:cubicBezTo>
                  <a:pt x="12965776" y="1308043"/>
                  <a:pt x="12965776" y="1301464"/>
                  <a:pt x="12965776" y="1288307"/>
                </a:cubicBezTo>
                <a:close/>
                <a:moveTo>
                  <a:pt x="9334571" y="1288307"/>
                </a:moveTo>
                <a:cubicBezTo>
                  <a:pt x="9321414" y="1288307"/>
                  <a:pt x="9321414" y="1294887"/>
                  <a:pt x="9334571" y="1308043"/>
                </a:cubicBezTo>
                <a:cubicBezTo>
                  <a:pt x="9347725" y="1321200"/>
                  <a:pt x="9354304" y="1327777"/>
                  <a:pt x="9354304" y="1327777"/>
                </a:cubicBezTo>
                <a:cubicBezTo>
                  <a:pt x="9367461" y="1327777"/>
                  <a:pt x="9374038" y="1321200"/>
                  <a:pt x="9374038" y="1308043"/>
                </a:cubicBezTo>
                <a:close/>
                <a:moveTo>
                  <a:pt x="8268891" y="1288307"/>
                </a:moveTo>
                <a:cubicBezTo>
                  <a:pt x="8268891" y="1301464"/>
                  <a:pt x="8268891" y="1308043"/>
                  <a:pt x="8268891" y="1308043"/>
                </a:cubicBezTo>
                <a:cubicBezTo>
                  <a:pt x="8268891" y="1321200"/>
                  <a:pt x="8275467" y="1327777"/>
                  <a:pt x="8288623" y="1327777"/>
                </a:cubicBezTo>
                <a:cubicBezTo>
                  <a:pt x="8288623" y="1327777"/>
                  <a:pt x="8288623" y="1321200"/>
                  <a:pt x="8288623" y="1308043"/>
                </a:cubicBezTo>
                <a:cubicBezTo>
                  <a:pt x="8288623" y="1294887"/>
                  <a:pt x="8282044" y="1288307"/>
                  <a:pt x="8268891" y="1288307"/>
                </a:cubicBezTo>
                <a:close/>
                <a:moveTo>
                  <a:pt x="10834417" y="1268573"/>
                </a:moveTo>
                <a:lnTo>
                  <a:pt x="10854152" y="1268573"/>
                </a:lnTo>
                <a:lnTo>
                  <a:pt x="10854152" y="1288307"/>
                </a:lnTo>
                <a:cubicBezTo>
                  <a:pt x="10854152" y="1288307"/>
                  <a:pt x="10847574" y="1281730"/>
                  <a:pt x="10834417" y="1268573"/>
                </a:cubicBezTo>
                <a:close/>
                <a:moveTo>
                  <a:pt x="9156956" y="1268573"/>
                </a:moveTo>
                <a:cubicBezTo>
                  <a:pt x="9156956" y="1281730"/>
                  <a:pt x="9163536" y="1291598"/>
                  <a:pt x="9176693" y="1298175"/>
                </a:cubicBezTo>
                <a:cubicBezTo>
                  <a:pt x="9189848" y="1304752"/>
                  <a:pt x="9203003" y="1308043"/>
                  <a:pt x="9216160" y="1308043"/>
                </a:cubicBezTo>
                <a:cubicBezTo>
                  <a:pt x="9229317" y="1308043"/>
                  <a:pt x="9235897" y="1311332"/>
                  <a:pt x="9235897" y="1317909"/>
                </a:cubicBezTo>
                <a:cubicBezTo>
                  <a:pt x="9235897" y="1324489"/>
                  <a:pt x="9235897" y="1327777"/>
                  <a:pt x="9235897" y="1327777"/>
                </a:cubicBezTo>
                <a:lnTo>
                  <a:pt x="9255630" y="1308043"/>
                </a:lnTo>
                <a:cubicBezTo>
                  <a:pt x="9268787" y="1308043"/>
                  <a:pt x="9275367" y="1304752"/>
                  <a:pt x="9275367" y="1298175"/>
                </a:cubicBezTo>
                <a:cubicBezTo>
                  <a:pt x="9275367" y="1291598"/>
                  <a:pt x="9268787" y="1288307"/>
                  <a:pt x="9255630" y="1288307"/>
                </a:cubicBezTo>
                <a:cubicBezTo>
                  <a:pt x="9255630" y="1275150"/>
                  <a:pt x="9249051" y="1271862"/>
                  <a:pt x="9235897" y="1278442"/>
                </a:cubicBezTo>
                <a:cubicBezTo>
                  <a:pt x="9222740" y="1285019"/>
                  <a:pt x="9216160" y="1281730"/>
                  <a:pt x="9216160" y="1268573"/>
                </a:cubicBezTo>
                <a:close/>
                <a:moveTo>
                  <a:pt x="9058283" y="1268573"/>
                </a:moveTo>
                <a:lnTo>
                  <a:pt x="9058283" y="1288307"/>
                </a:lnTo>
                <a:lnTo>
                  <a:pt x="9078016" y="1288307"/>
                </a:lnTo>
                <a:close/>
                <a:moveTo>
                  <a:pt x="9753933" y="1258705"/>
                </a:moveTo>
                <a:cubicBezTo>
                  <a:pt x="9744068" y="1258705"/>
                  <a:pt x="9735844" y="1261996"/>
                  <a:pt x="9729267" y="1268573"/>
                </a:cubicBezTo>
                <a:cubicBezTo>
                  <a:pt x="9716110" y="1281730"/>
                  <a:pt x="9702953" y="1285019"/>
                  <a:pt x="9689797" y="1278442"/>
                </a:cubicBezTo>
                <a:cubicBezTo>
                  <a:pt x="9676640" y="1271862"/>
                  <a:pt x="9670063" y="1275150"/>
                  <a:pt x="9670063" y="1288307"/>
                </a:cubicBezTo>
                <a:cubicBezTo>
                  <a:pt x="9670063" y="1288307"/>
                  <a:pt x="9676640" y="1294887"/>
                  <a:pt x="9689797" y="1308043"/>
                </a:cubicBezTo>
                <a:cubicBezTo>
                  <a:pt x="9702953" y="1321200"/>
                  <a:pt x="9722687" y="1327777"/>
                  <a:pt x="9749000" y="1327777"/>
                </a:cubicBezTo>
                <a:cubicBezTo>
                  <a:pt x="9788471" y="1327777"/>
                  <a:pt x="9808204" y="1327777"/>
                  <a:pt x="9808204" y="1327777"/>
                </a:cubicBezTo>
                <a:lnTo>
                  <a:pt x="9827941" y="1327777"/>
                </a:lnTo>
                <a:cubicBezTo>
                  <a:pt x="9841097" y="1314620"/>
                  <a:pt x="9847674" y="1308043"/>
                  <a:pt x="9847674" y="1308043"/>
                </a:cubicBezTo>
                <a:lnTo>
                  <a:pt x="9788471" y="1268573"/>
                </a:lnTo>
                <a:cubicBezTo>
                  <a:pt x="9775314" y="1261996"/>
                  <a:pt x="9763801" y="1258705"/>
                  <a:pt x="9753933" y="1258705"/>
                </a:cubicBezTo>
                <a:close/>
                <a:moveTo>
                  <a:pt x="8022203" y="1258705"/>
                </a:moveTo>
                <a:lnTo>
                  <a:pt x="8012335" y="1259803"/>
                </a:lnTo>
                <a:lnTo>
                  <a:pt x="8012335" y="1268573"/>
                </a:lnTo>
                <a:lnTo>
                  <a:pt x="8012335" y="1288307"/>
                </a:lnTo>
                <a:cubicBezTo>
                  <a:pt x="7999182" y="1288307"/>
                  <a:pt x="7992601" y="1281730"/>
                  <a:pt x="7992601" y="1268573"/>
                </a:cubicBezTo>
                <a:lnTo>
                  <a:pt x="8000003" y="1261172"/>
                </a:lnTo>
                <a:cubicBezTo>
                  <a:pt x="7991780" y="1262816"/>
                  <a:pt x="7982733" y="1265285"/>
                  <a:pt x="7972868" y="1268573"/>
                </a:cubicBezTo>
                <a:cubicBezTo>
                  <a:pt x="7972868" y="1281730"/>
                  <a:pt x="7972868" y="1288307"/>
                  <a:pt x="7972868" y="1288307"/>
                </a:cubicBezTo>
                <a:lnTo>
                  <a:pt x="7913661" y="1288307"/>
                </a:lnTo>
                <a:lnTo>
                  <a:pt x="7874194" y="1288307"/>
                </a:lnTo>
                <a:cubicBezTo>
                  <a:pt x="7913661" y="1327777"/>
                  <a:pt x="7979445" y="1354090"/>
                  <a:pt x="8071542" y="1367247"/>
                </a:cubicBezTo>
                <a:cubicBezTo>
                  <a:pt x="8111009" y="1380404"/>
                  <a:pt x="8130746" y="1386981"/>
                  <a:pt x="8130746" y="1386981"/>
                </a:cubicBezTo>
                <a:lnTo>
                  <a:pt x="8150479" y="1367247"/>
                </a:lnTo>
                <a:cubicBezTo>
                  <a:pt x="8163637" y="1354090"/>
                  <a:pt x="8153768" y="1340934"/>
                  <a:pt x="8120877" y="1327777"/>
                </a:cubicBezTo>
                <a:cubicBezTo>
                  <a:pt x="8087987" y="1314620"/>
                  <a:pt x="8071542" y="1301464"/>
                  <a:pt x="8071542" y="1288307"/>
                </a:cubicBezTo>
                <a:cubicBezTo>
                  <a:pt x="8071542" y="1275150"/>
                  <a:pt x="8071542" y="1268573"/>
                  <a:pt x="8071542" y="1268573"/>
                </a:cubicBezTo>
                <a:cubicBezTo>
                  <a:pt x="8058385" y="1281730"/>
                  <a:pt x="8051805" y="1281730"/>
                  <a:pt x="8051805" y="1268573"/>
                </a:cubicBezTo>
                <a:cubicBezTo>
                  <a:pt x="8045229" y="1261996"/>
                  <a:pt x="8035361" y="1258705"/>
                  <a:pt x="8022203" y="1258705"/>
                </a:cubicBezTo>
                <a:close/>
                <a:moveTo>
                  <a:pt x="7617642" y="1248840"/>
                </a:moveTo>
                <a:lnTo>
                  <a:pt x="7637375" y="1268573"/>
                </a:lnTo>
                <a:lnTo>
                  <a:pt x="7657109" y="1268573"/>
                </a:lnTo>
                <a:cubicBezTo>
                  <a:pt x="7643953" y="1255416"/>
                  <a:pt x="7630796" y="1248840"/>
                  <a:pt x="7617642" y="1248840"/>
                </a:cubicBezTo>
                <a:close/>
                <a:moveTo>
                  <a:pt x="9028680" y="1234039"/>
                </a:moveTo>
                <a:cubicBezTo>
                  <a:pt x="9022101" y="1230747"/>
                  <a:pt x="9012235" y="1235683"/>
                  <a:pt x="8999078" y="1248840"/>
                </a:cubicBezTo>
                <a:cubicBezTo>
                  <a:pt x="8985922" y="1248840"/>
                  <a:pt x="8985922" y="1255416"/>
                  <a:pt x="8999078" y="1268573"/>
                </a:cubicBezTo>
                <a:cubicBezTo>
                  <a:pt x="9012232" y="1281730"/>
                  <a:pt x="9022101" y="1288307"/>
                  <a:pt x="9028680" y="1288307"/>
                </a:cubicBezTo>
                <a:cubicBezTo>
                  <a:pt x="9035258" y="1288307"/>
                  <a:pt x="9038548" y="1281730"/>
                  <a:pt x="9038548" y="1268573"/>
                </a:cubicBezTo>
                <a:cubicBezTo>
                  <a:pt x="9038548" y="1248840"/>
                  <a:pt x="9035258" y="1237327"/>
                  <a:pt x="9028680" y="1234039"/>
                </a:cubicBezTo>
                <a:close/>
                <a:moveTo>
                  <a:pt x="8900404" y="1229103"/>
                </a:moveTo>
                <a:lnTo>
                  <a:pt x="8920139" y="1248840"/>
                </a:lnTo>
                <a:lnTo>
                  <a:pt x="8959608" y="1248840"/>
                </a:lnTo>
                <a:cubicBezTo>
                  <a:pt x="8959608" y="1235683"/>
                  <a:pt x="8966188" y="1229103"/>
                  <a:pt x="8979342" y="1229103"/>
                </a:cubicBezTo>
                <a:lnTo>
                  <a:pt x="8959608" y="1229103"/>
                </a:lnTo>
                <a:cubicBezTo>
                  <a:pt x="8946451" y="1229103"/>
                  <a:pt x="8933296" y="1229103"/>
                  <a:pt x="8920139" y="1229103"/>
                </a:cubicBezTo>
                <a:close/>
                <a:moveTo>
                  <a:pt x="8860934" y="1229103"/>
                </a:moveTo>
                <a:lnTo>
                  <a:pt x="8860934" y="1248840"/>
                </a:lnTo>
                <a:cubicBezTo>
                  <a:pt x="8874091" y="1248840"/>
                  <a:pt x="8880668" y="1248840"/>
                  <a:pt x="8880668" y="1248840"/>
                </a:cubicBezTo>
                <a:cubicBezTo>
                  <a:pt x="8880668" y="1248840"/>
                  <a:pt x="8874091" y="1242260"/>
                  <a:pt x="8860934" y="1229103"/>
                </a:cubicBezTo>
                <a:close/>
                <a:moveTo>
                  <a:pt x="7499231" y="1229103"/>
                </a:moveTo>
                <a:cubicBezTo>
                  <a:pt x="7499231" y="1229103"/>
                  <a:pt x="7509099" y="1235683"/>
                  <a:pt x="7528833" y="1248840"/>
                </a:cubicBezTo>
                <a:cubicBezTo>
                  <a:pt x="7548567" y="1261996"/>
                  <a:pt x="7565015" y="1268573"/>
                  <a:pt x="7578169" y="1268573"/>
                </a:cubicBezTo>
                <a:lnTo>
                  <a:pt x="7578169" y="1248840"/>
                </a:lnTo>
                <a:cubicBezTo>
                  <a:pt x="7565015" y="1248840"/>
                  <a:pt x="7551855" y="1242260"/>
                  <a:pt x="7538701" y="1229103"/>
                </a:cubicBezTo>
                <a:close/>
                <a:moveTo>
                  <a:pt x="9408576" y="1219235"/>
                </a:moveTo>
                <a:cubicBezTo>
                  <a:pt x="9392130" y="1219235"/>
                  <a:pt x="9380618" y="1222526"/>
                  <a:pt x="9374038" y="1229103"/>
                </a:cubicBezTo>
                <a:cubicBezTo>
                  <a:pt x="9374038" y="1242260"/>
                  <a:pt x="9377327" y="1248840"/>
                  <a:pt x="9383906" y="1248840"/>
                </a:cubicBezTo>
                <a:cubicBezTo>
                  <a:pt x="9390486" y="1248840"/>
                  <a:pt x="9393774" y="1248840"/>
                  <a:pt x="9393774" y="1248840"/>
                </a:cubicBezTo>
                <a:cubicBezTo>
                  <a:pt x="9420088" y="1235683"/>
                  <a:pt x="9433245" y="1235683"/>
                  <a:pt x="9433245" y="1248840"/>
                </a:cubicBezTo>
                <a:cubicBezTo>
                  <a:pt x="9433245" y="1261996"/>
                  <a:pt x="9426665" y="1268573"/>
                  <a:pt x="9413508" y="1268573"/>
                </a:cubicBezTo>
                <a:lnTo>
                  <a:pt x="9452978" y="1268573"/>
                </a:lnTo>
                <a:lnTo>
                  <a:pt x="9512182" y="1288307"/>
                </a:lnTo>
                <a:cubicBezTo>
                  <a:pt x="9512182" y="1288307"/>
                  <a:pt x="9515471" y="1288307"/>
                  <a:pt x="9522050" y="1288307"/>
                </a:cubicBezTo>
                <a:cubicBezTo>
                  <a:pt x="9528630" y="1288307"/>
                  <a:pt x="9538496" y="1288307"/>
                  <a:pt x="9551652" y="1288307"/>
                </a:cubicBezTo>
                <a:cubicBezTo>
                  <a:pt x="9577966" y="1288307"/>
                  <a:pt x="9591122" y="1288307"/>
                  <a:pt x="9591122" y="1288307"/>
                </a:cubicBezTo>
                <a:cubicBezTo>
                  <a:pt x="9604279" y="1314620"/>
                  <a:pt x="9617436" y="1314620"/>
                  <a:pt x="9630593" y="1288307"/>
                </a:cubicBezTo>
                <a:cubicBezTo>
                  <a:pt x="9643747" y="1261996"/>
                  <a:pt x="9630593" y="1248840"/>
                  <a:pt x="9591122" y="1248840"/>
                </a:cubicBezTo>
                <a:cubicBezTo>
                  <a:pt x="9577966" y="1248840"/>
                  <a:pt x="9568098" y="1242260"/>
                  <a:pt x="9561521" y="1229103"/>
                </a:cubicBezTo>
                <a:cubicBezTo>
                  <a:pt x="9554941" y="1215946"/>
                  <a:pt x="9545075" y="1215946"/>
                  <a:pt x="9531919" y="1229103"/>
                </a:cubicBezTo>
                <a:cubicBezTo>
                  <a:pt x="9531919" y="1229103"/>
                  <a:pt x="9525339" y="1229103"/>
                  <a:pt x="9512182" y="1229103"/>
                </a:cubicBezTo>
                <a:cubicBezTo>
                  <a:pt x="9499028" y="1229103"/>
                  <a:pt x="9485869" y="1229103"/>
                  <a:pt x="9472712" y="1229103"/>
                </a:cubicBezTo>
                <a:cubicBezTo>
                  <a:pt x="9446401" y="1222526"/>
                  <a:pt x="9425021" y="1219235"/>
                  <a:pt x="9408576" y="1219235"/>
                </a:cubicBezTo>
                <a:close/>
                <a:moveTo>
                  <a:pt x="7107002" y="1214302"/>
                </a:moveTo>
                <a:cubicBezTo>
                  <a:pt x="7102069" y="1214302"/>
                  <a:pt x="7097956" y="1215946"/>
                  <a:pt x="7094667" y="1219235"/>
                </a:cubicBezTo>
                <a:cubicBezTo>
                  <a:pt x="7088087" y="1225814"/>
                  <a:pt x="7091379" y="1235683"/>
                  <a:pt x="7104535" y="1248840"/>
                </a:cubicBezTo>
                <a:cubicBezTo>
                  <a:pt x="7104535" y="1261996"/>
                  <a:pt x="7111113" y="1261996"/>
                  <a:pt x="7124270" y="1248840"/>
                </a:cubicBezTo>
                <a:cubicBezTo>
                  <a:pt x="7137427" y="1235683"/>
                  <a:pt x="7137427" y="1225814"/>
                  <a:pt x="7124270" y="1219235"/>
                </a:cubicBezTo>
                <a:cubicBezTo>
                  <a:pt x="7117692" y="1215946"/>
                  <a:pt x="7111937" y="1214302"/>
                  <a:pt x="7107002" y="1214302"/>
                </a:cubicBezTo>
                <a:close/>
                <a:moveTo>
                  <a:pt x="12255324" y="1209369"/>
                </a:moveTo>
                <a:lnTo>
                  <a:pt x="12235588" y="1229103"/>
                </a:lnTo>
                <a:lnTo>
                  <a:pt x="12235588" y="1248840"/>
                </a:lnTo>
                <a:cubicBezTo>
                  <a:pt x="12235588" y="1248840"/>
                  <a:pt x="12242167" y="1242260"/>
                  <a:pt x="12255324" y="1229103"/>
                </a:cubicBezTo>
                <a:close/>
                <a:moveTo>
                  <a:pt x="8101144" y="1209369"/>
                </a:moveTo>
                <a:cubicBezTo>
                  <a:pt x="8094564" y="1209369"/>
                  <a:pt x="8094564" y="1215946"/>
                  <a:pt x="8101144" y="1229103"/>
                </a:cubicBezTo>
                <a:cubicBezTo>
                  <a:pt x="8107721" y="1242260"/>
                  <a:pt x="8117589" y="1245548"/>
                  <a:pt x="8130746" y="1238971"/>
                </a:cubicBezTo>
                <a:cubicBezTo>
                  <a:pt x="8143903" y="1232392"/>
                  <a:pt x="8143903" y="1225814"/>
                  <a:pt x="8130746" y="1219235"/>
                </a:cubicBezTo>
                <a:cubicBezTo>
                  <a:pt x="8117589" y="1212658"/>
                  <a:pt x="8107721" y="1209369"/>
                  <a:pt x="8101144" y="1209369"/>
                </a:cubicBezTo>
                <a:close/>
                <a:moveTo>
                  <a:pt x="7795253" y="1209369"/>
                </a:moveTo>
                <a:lnTo>
                  <a:pt x="7814987" y="1229103"/>
                </a:lnTo>
                <a:cubicBezTo>
                  <a:pt x="7814987" y="1215946"/>
                  <a:pt x="7814987" y="1209369"/>
                  <a:pt x="7814987" y="1209369"/>
                </a:cubicBezTo>
                <a:cubicBezTo>
                  <a:pt x="7814987" y="1209369"/>
                  <a:pt x="7808411" y="1209369"/>
                  <a:pt x="7795253" y="1209369"/>
                </a:cubicBezTo>
                <a:close/>
                <a:moveTo>
                  <a:pt x="552575" y="1209369"/>
                </a:moveTo>
                <a:cubicBezTo>
                  <a:pt x="552575" y="1209369"/>
                  <a:pt x="555864" y="1209369"/>
                  <a:pt x="562443" y="1209369"/>
                </a:cubicBezTo>
                <a:cubicBezTo>
                  <a:pt x="569021" y="1209369"/>
                  <a:pt x="572308" y="1209369"/>
                  <a:pt x="572308" y="1209369"/>
                </a:cubicBezTo>
                <a:cubicBezTo>
                  <a:pt x="572308" y="1222526"/>
                  <a:pt x="565732" y="1229103"/>
                  <a:pt x="552575" y="1229103"/>
                </a:cubicBezTo>
                <a:cubicBezTo>
                  <a:pt x="552575" y="1229103"/>
                  <a:pt x="552575" y="1222526"/>
                  <a:pt x="552575" y="1209369"/>
                </a:cubicBezTo>
                <a:close/>
                <a:moveTo>
                  <a:pt x="12082645" y="1199501"/>
                </a:moveTo>
                <a:cubicBezTo>
                  <a:pt x="12085934" y="1199501"/>
                  <a:pt x="12090866" y="1202790"/>
                  <a:pt x="12097446" y="1209369"/>
                </a:cubicBezTo>
                <a:lnTo>
                  <a:pt x="12077710" y="1209369"/>
                </a:lnTo>
                <a:cubicBezTo>
                  <a:pt x="12077710" y="1202790"/>
                  <a:pt x="12079354" y="1199501"/>
                  <a:pt x="12082645" y="1199501"/>
                </a:cubicBezTo>
                <a:close/>
                <a:moveTo>
                  <a:pt x="13972253" y="1169899"/>
                </a:moveTo>
                <a:cubicBezTo>
                  <a:pt x="13985409" y="1169899"/>
                  <a:pt x="13998563" y="1176476"/>
                  <a:pt x="14011723" y="1189633"/>
                </a:cubicBezTo>
                <a:cubicBezTo>
                  <a:pt x="14024879" y="1202790"/>
                  <a:pt x="14031456" y="1209369"/>
                  <a:pt x="14031456" y="1209369"/>
                </a:cubicBezTo>
                <a:cubicBezTo>
                  <a:pt x="14018300" y="1222526"/>
                  <a:pt x="13991986" y="1222526"/>
                  <a:pt x="13952519" y="1209369"/>
                </a:cubicBezTo>
                <a:close/>
                <a:moveTo>
                  <a:pt x="8821464" y="1169899"/>
                </a:moveTo>
                <a:cubicBezTo>
                  <a:pt x="8808310" y="1169899"/>
                  <a:pt x="8805020" y="1176476"/>
                  <a:pt x="8811598" y="1189633"/>
                </a:cubicBezTo>
                <a:cubicBezTo>
                  <a:pt x="8818175" y="1202790"/>
                  <a:pt x="8828044" y="1209369"/>
                  <a:pt x="8841198" y="1209369"/>
                </a:cubicBezTo>
                <a:cubicBezTo>
                  <a:pt x="8841198" y="1209369"/>
                  <a:pt x="8841198" y="1202790"/>
                  <a:pt x="8841198" y="1189633"/>
                </a:cubicBezTo>
                <a:close/>
                <a:moveTo>
                  <a:pt x="8762260" y="1169899"/>
                </a:moveTo>
                <a:cubicBezTo>
                  <a:pt x="8775417" y="1196213"/>
                  <a:pt x="8781994" y="1196213"/>
                  <a:pt x="8781994" y="1169899"/>
                </a:cubicBezTo>
                <a:cubicBezTo>
                  <a:pt x="8781994" y="1169899"/>
                  <a:pt x="8775417" y="1169899"/>
                  <a:pt x="8762260" y="1169899"/>
                </a:cubicBezTo>
                <a:close/>
                <a:moveTo>
                  <a:pt x="6551960" y="1169899"/>
                </a:moveTo>
                <a:lnTo>
                  <a:pt x="6571695" y="1189633"/>
                </a:lnTo>
                <a:cubicBezTo>
                  <a:pt x="6571695" y="1176476"/>
                  <a:pt x="6568407" y="1169899"/>
                  <a:pt x="6561827" y="1169899"/>
                </a:cubicBezTo>
                <a:cubicBezTo>
                  <a:pt x="6555247" y="1169899"/>
                  <a:pt x="6551960" y="1169899"/>
                  <a:pt x="6551960" y="1169899"/>
                </a:cubicBezTo>
                <a:close/>
                <a:moveTo>
                  <a:pt x="10247306" y="1157565"/>
                </a:moveTo>
                <a:cubicBezTo>
                  <a:pt x="10248950" y="1157565"/>
                  <a:pt x="10250594" y="1158387"/>
                  <a:pt x="10252239" y="1160031"/>
                </a:cubicBezTo>
                <a:cubicBezTo>
                  <a:pt x="10258816" y="1166611"/>
                  <a:pt x="10262107" y="1176476"/>
                  <a:pt x="10262107" y="1189633"/>
                </a:cubicBezTo>
                <a:lnTo>
                  <a:pt x="10281841" y="1209369"/>
                </a:lnTo>
                <a:cubicBezTo>
                  <a:pt x="10426562" y="1196213"/>
                  <a:pt x="10498925" y="1196213"/>
                  <a:pt x="10498925" y="1209369"/>
                </a:cubicBezTo>
                <a:cubicBezTo>
                  <a:pt x="10498925" y="1222526"/>
                  <a:pt x="10492345" y="1229103"/>
                  <a:pt x="10479189" y="1229103"/>
                </a:cubicBezTo>
                <a:cubicBezTo>
                  <a:pt x="10466032" y="1229103"/>
                  <a:pt x="10456164" y="1229103"/>
                  <a:pt x="10449588" y="1229103"/>
                </a:cubicBezTo>
                <a:cubicBezTo>
                  <a:pt x="10443010" y="1229103"/>
                  <a:pt x="10439719" y="1235683"/>
                  <a:pt x="10439719" y="1248840"/>
                </a:cubicBezTo>
                <a:cubicBezTo>
                  <a:pt x="10426562" y="1248840"/>
                  <a:pt x="10419985" y="1248840"/>
                  <a:pt x="10419985" y="1248840"/>
                </a:cubicBezTo>
                <a:lnTo>
                  <a:pt x="10380515" y="1248840"/>
                </a:lnTo>
                <a:cubicBezTo>
                  <a:pt x="10380515" y="1235683"/>
                  <a:pt x="10373938" y="1229103"/>
                  <a:pt x="10360781" y="1229103"/>
                </a:cubicBezTo>
                <a:cubicBezTo>
                  <a:pt x="10360781" y="1229103"/>
                  <a:pt x="10347624" y="1229103"/>
                  <a:pt x="10321312" y="1229103"/>
                </a:cubicBezTo>
                <a:cubicBezTo>
                  <a:pt x="10281841" y="1229103"/>
                  <a:pt x="10255527" y="1225814"/>
                  <a:pt x="10242371" y="1219235"/>
                </a:cubicBezTo>
                <a:cubicBezTo>
                  <a:pt x="10229214" y="1212658"/>
                  <a:pt x="10225925" y="1199501"/>
                  <a:pt x="10232505" y="1179767"/>
                </a:cubicBezTo>
                <a:cubicBezTo>
                  <a:pt x="10237438" y="1164967"/>
                  <a:pt x="10242371" y="1157565"/>
                  <a:pt x="10247306" y="1157565"/>
                </a:cubicBezTo>
                <a:close/>
                <a:moveTo>
                  <a:pt x="8426768" y="1150166"/>
                </a:moveTo>
                <a:cubicBezTo>
                  <a:pt x="8426768" y="1150166"/>
                  <a:pt x="8436636" y="1153454"/>
                  <a:pt x="8456370" y="1160031"/>
                </a:cubicBezTo>
                <a:cubicBezTo>
                  <a:pt x="8476104" y="1166611"/>
                  <a:pt x="8479392" y="1176476"/>
                  <a:pt x="8466238" y="1189633"/>
                </a:cubicBezTo>
                <a:lnTo>
                  <a:pt x="8466238" y="1209369"/>
                </a:lnTo>
                <a:cubicBezTo>
                  <a:pt x="8492551" y="1209369"/>
                  <a:pt x="8512286" y="1209369"/>
                  <a:pt x="8525443" y="1209369"/>
                </a:cubicBezTo>
                <a:cubicBezTo>
                  <a:pt x="8525443" y="1222526"/>
                  <a:pt x="8538600" y="1229103"/>
                  <a:pt x="8564912" y="1229103"/>
                </a:cubicBezTo>
                <a:cubicBezTo>
                  <a:pt x="8591225" y="1229103"/>
                  <a:pt x="8604382" y="1222526"/>
                  <a:pt x="8604382" y="1209369"/>
                </a:cubicBezTo>
                <a:cubicBezTo>
                  <a:pt x="8604382" y="1209369"/>
                  <a:pt x="8594514" y="1206078"/>
                  <a:pt x="8574778" y="1199501"/>
                </a:cubicBezTo>
                <a:cubicBezTo>
                  <a:pt x="8555044" y="1192924"/>
                  <a:pt x="8538600" y="1183056"/>
                  <a:pt x="8525443" y="1169899"/>
                </a:cubicBezTo>
                <a:close/>
                <a:moveTo>
                  <a:pt x="6413818" y="1150166"/>
                </a:moveTo>
                <a:cubicBezTo>
                  <a:pt x="6453286" y="1189633"/>
                  <a:pt x="6499336" y="1215946"/>
                  <a:pt x="6551960" y="1229103"/>
                </a:cubicBezTo>
                <a:lnTo>
                  <a:pt x="6551960" y="1209369"/>
                </a:lnTo>
                <a:cubicBezTo>
                  <a:pt x="6538805" y="1209369"/>
                  <a:pt x="6528937" y="1206078"/>
                  <a:pt x="6522359" y="1199501"/>
                </a:cubicBezTo>
                <a:cubicBezTo>
                  <a:pt x="6515780" y="1192924"/>
                  <a:pt x="6505911" y="1183056"/>
                  <a:pt x="6492755" y="1169899"/>
                </a:cubicBezTo>
                <a:close/>
                <a:moveTo>
                  <a:pt x="12235588" y="1130429"/>
                </a:moveTo>
                <a:cubicBezTo>
                  <a:pt x="12261901" y="1130429"/>
                  <a:pt x="12275058" y="1137009"/>
                  <a:pt x="12275058" y="1150166"/>
                </a:cubicBezTo>
                <a:lnTo>
                  <a:pt x="12235588" y="1150166"/>
                </a:lnTo>
                <a:close/>
                <a:moveTo>
                  <a:pt x="9670063" y="1130429"/>
                </a:moveTo>
                <a:cubicBezTo>
                  <a:pt x="9683217" y="1130429"/>
                  <a:pt x="9696376" y="1130429"/>
                  <a:pt x="9709530" y="1130429"/>
                </a:cubicBezTo>
                <a:lnTo>
                  <a:pt x="9689797" y="1150166"/>
                </a:lnTo>
                <a:close/>
                <a:moveTo>
                  <a:pt x="276287" y="1130429"/>
                </a:moveTo>
                <a:cubicBezTo>
                  <a:pt x="289444" y="1130429"/>
                  <a:pt x="296023" y="1137009"/>
                  <a:pt x="296023" y="1150166"/>
                </a:cubicBezTo>
                <a:cubicBezTo>
                  <a:pt x="296023" y="1163322"/>
                  <a:pt x="296023" y="1169899"/>
                  <a:pt x="296023" y="1169899"/>
                </a:cubicBezTo>
                <a:cubicBezTo>
                  <a:pt x="296023" y="1169899"/>
                  <a:pt x="289444" y="1163322"/>
                  <a:pt x="276287" y="1150166"/>
                </a:cubicBezTo>
                <a:close/>
                <a:moveTo>
                  <a:pt x="6374349" y="1110695"/>
                </a:moveTo>
                <a:lnTo>
                  <a:pt x="6374349" y="1130429"/>
                </a:lnTo>
                <a:cubicBezTo>
                  <a:pt x="6374349" y="1143586"/>
                  <a:pt x="6387505" y="1143586"/>
                  <a:pt x="6413818" y="1130429"/>
                </a:cubicBezTo>
                <a:lnTo>
                  <a:pt x="6394083" y="1110695"/>
                </a:lnTo>
                <a:cubicBezTo>
                  <a:pt x="6380928" y="1110695"/>
                  <a:pt x="6374349" y="1110695"/>
                  <a:pt x="6374349" y="1110695"/>
                </a:cubicBezTo>
                <a:close/>
                <a:moveTo>
                  <a:pt x="12191185" y="1098361"/>
                </a:moveTo>
                <a:cubicBezTo>
                  <a:pt x="12194476" y="1100005"/>
                  <a:pt x="12196120" y="1104116"/>
                  <a:pt x="12196120" y="1110695"/>
                </a:cubicBezTo>
                <a:lnTo>
                  <a:pt x="12176384" y="1130429"/>
                </a:lnTo>
                <a:cubicBezTo>
                  <a:pt x="12163227" y="1130429"/>
                  <a:pt x="12156650" y="1127140"/>
                  <a:pt x="12156650" y="1120561"/>
                </a:cubicBezTo>
                <a:cubicBezTo>
                  <a:pt x="12156650" y="1113984"/>
                  <a:pt x="12163227" y="1107404"/>
                  <a:pt x="12176384" y="1100827"/>
                </a:cubicBezTo>
                <a:cubicBezTo>
                  <a:pt x="12182963" y="1097538"/>
                  <a:pt x="12187896" y="1096717"/>
                  <a:pt x="12191185" y="1098361"/>
                </a:cubicBezTo>
                <a:close/>
                <a:moveTo>
                  <a:pt x="7992601" y="1090959"/>
                </a:moveTo>
                <a:lnTo>
                  <a:pt x="8012335" y="1110695"/>
                </a:lnTo>
                <a:cubicBezTo>
                  <a:pt x="8012335" y="1123852"/>
                  <a:pt x="8018915" y="1127140"/>
                  <a:pt x="8032072" y="1120561"/>
                </a:cubicBezTo>
                <a:cubicBezTo>
                  <a:pt x="8045229" y="1113984"/>
                  <a:pt x="8051805" y="1117272"/>
                  <a:pt x="8051805" y="1130429"/>
                </a:cubicBezTo>
                <a:lnTo>
                  <a:pt x="8091275" y="1130429"/>
                </a:lnTo>
                <a:cubicBezTo>
                  <a:pt x="8091275" y="1117272"/>
                  <a:pt x="8064962" y="1104116"/>
                  <a:pt x="8012335" y="1090959"/>
                </a:cubicBezTo>
                <a:close/>
                <a:moveTo>
                  <a:pt x="7400557" y="1090959"/>
                </a:moveTo>
                <a:lnTo>
                  <a:pt x="7420291" y="1130429"/>
                </a:lnTo>
                <a:cubicBezTo>
                  <a:pt x="7433448" y="1130429"/>
                  <a:pt x="7443316" y="1130429"/>
                  <a:pt x="7449893" y="1130429"/>
                </a:cubicBezTo>
                <a:cubicBezTo>
                  <a:pt x="7456473" y="1130429"/>
                  <a:pt x="7453181" y="1123852"/>
                  <a:pt x="7440027" y="1110695"/>
                </a:cubicBezTo>
                <a:close/>
                <a:moveTo>
                  <a:pt x="261485" y="1081093"/>
                </a:moveTo>
                <a:cubicBezTo>
                  <a:pt x="264774" y="1081093"/>
                  <a:pt x="269709" y="1084382"/>
                  <a:pt x="276287" y="1090959"/>
                </a:cubicBezTo>
                <a:cubicBezTo>
                  <a:pt x="276287" y="1104116"/>
                  <a:pt x="279576" y="1110695"/>
                  <a:pt x="286155" y="1110695"/>
                </a:cubicBezTo>
                <a:cubicBezTo>
                  <a:pt x="292734" y="1110695"/>
                  <a:pt x="296023" y="1113984"/>
                  <a:pt x="296023" y="1120561"/>
                </a:cubicBezTo>
                <a:cubicBezTo>
                  <a:pt x="296023" y="1127140"/>
                  <a:pt x="289444" y="1130429"/>
                  <a:pt x="276287" y="1130429"/>
                </a:cubicBezTo>
                <a:cubicBezTo>
                  <a:pt x="263130" y="1130429"/>
                  <a:pt x="256552" y="1127140"/>
                  <a:pt x="256552" y="1120561"/>
                </a:cubicBezTo>
                <a:cubicBezTo>
                  <a:pt x="256552" y="1113984"/>
                  <a:pt x="256552" y="1104116"/>
                  <a:pt x="256552" y="1090959"/>
                </a:cubicBezTo>
                <a:cubicBezTo>
                  <a:pt x="256552" y="1084382"/>
                  <a:pt x="258198" y="1081093"/>
                  <a:pt x="261485" y="1081093"/>
                </a:cubicBezTo>
                <a:close/>
                <a:moveTo>
                  <a:pt x="10933091" y="1071225"/>
                </a:moveTo>
                <a:cubicBezTo>
                  <a:pt x="10959403" y="1084382"/>
                  <a:pt x="10972560" y="1084382"/>
                  <a:pt x="10972560" y="1071225"/>
                </a:cubicBezTo>
                <a:lnTo>
                  <a:pt x="11090969" y="1071225"/>
                </a:lnTo>
                <a:cubicBezTo>
                  <a:pt x="11090969" y="1084382"/>
                  <a:pt x="11110704" y="1090959"/>
                  <a:pt x="11150173" y="1090959"/>
                </a:cubicBezTo>
                <a:cubicBezTo>
                  <a:pt x="11150173" y="1090959"/>
                  <a:pt x="11156750" y="1090959"/>
                  <a:pt x="11169910" y="1090959"/>
                </a:cubicBezTo>
                <a:cubicBezTo>
                  <a:pt x="11183066" y="1090959"/>
                  <a:pt x="11189643" y="1090959"/>
                  <a:pt x="11189643" y="1090959"/>
                </a:cubicBezTo>
                <a:cubicBezTo>
                  <a:pt x="11189643" y="1090959"/>
                  <a:pt x="11183066" y="1094250"/>
                  <a:pt x="11169910" y="1100827"/>
                </a:cubicBezTo>
                <a:cubicBezTo>
                  <a:pt x="11156750" y="1107404"/>
                  <a:pt x="11143596" y="1110695"/>
                  <a:pt x="11130439" y="1110695"/>
                </a:cubicBezTo>
                <a:cubicBezTo>
                  <a:pt x="11104126" y="1097538"/>
                  <a:pt x="11077813" y="1097538"/>
                  <a:pt x="11051499" y="1110695"/>
                </a:cubicBezTo>
                <a:cubicBezTo>
                  <a:pt x="11025186" y="1110695"/>
                  <a:pt x="10998872" y="1110695"/>
                  <a:pt x="10972560" y="1110695"/>
                </a:cubicBezTo>
                <a:cubicBezTo>
                  <a:pt x="10959403" y="1110695"/>
                  <a:pt x="10942957" y="1110695"/>
                  <a:pt x="10923223" y="1110695"/>
                </a:cubicBezTo>
                <a:cubicBezTo>
                  <a:pt x="10903489" y="1110695"/>
                  <a:pt x="10883753" y="1110695"/>
                  <a:pt x="10864019" y="1110695"/>
                </a:cubicBezTo>
                <a:cubicBezTo>
                  <a:pt x="10844284" y="1110695"/>
                  <a:pt x="10827838" y="1107404"/>
                  <a:pt x="10814681" y="1100827"/>
                </a:cubicBezTo>
                <a:cubicBezTo>
                  <a:pt x="10801524" y="1094250"/>
                  <a:pt x="10794947" y="1090959"/>
                  <a:pt x="10794947" y="1090959"/>
                </a:cubicBezTo>
                <a:cubicBezTo>
                  <a:pt x="10794947" y="1077802"/>
                  <a:pt x="10840995" y="1071225"/>
                  <a:pt x="10933091" y="1071225"/>
                </a:cubicBezTo>
                <a:close/>
                <a:moveTo>
                  <a:pt x="10143697" y="1071225"/>
                </a:moveTo>
                <a:cubicBezTo>
                  <a:pt x="10143697" y="1071225"/>
                  <a:pt x="10143697" y="1077802"/>
                  <a:pt x="10143697" y="1090959"/>
                </a:cubicBezTo>
                <a:cubicBezTo>
                  <a:pt x="10143697" y="1090959"/>
                  <a:pt x="10150276" y="1090959"/>
                  <a:pt x="10163433" y="1090959"/>
                </a:cubicBezTo>
                <a:cubicBezTo>
                  <a:pt x="10163433" y="1077802"/>
                  <a:pt x="10163433" y="1071225"/>
                  <a:pt x="10163433" y="1071225"/>
                </a:cubicBezTo>
                <a:cubicBezTo>
                  <a:pt x="10163433" y="1071225"/>
                  <a:pt x="10156853" y="1071225"/>
                  <a:pt x="10143697" y="1071225"/>
                </a:cubicBezTo>
                <a:close/>
                <a:moveTo>
                  <a:pt x="9466135" y="1058069"/>
                </a:moveTo>
                <a:lnTo>
                  <a:pt x="9492448" y="1071225"/>
                </a:lnTo>
                <a:lnTo>
                  <a:pt x="9472712" y="1071225"/>
                </a:lnTo>
                <a:close/>
                <a:moveTo>
                  <a:pt x="12156650" y="1051492"/>
                </a:moveTo>
                <a:cubicBezTo>
                  <a:pt x="12156650" y="1064648"/>
                  <a:pt x="12156650" y="1071225"/>
                  <a:pt x="12156650" y="1071225"/>
                </a:cubicBezTo>
                <a:cubicBezTo>
                  <a:pt x="12156650" y="1084382"/>
                  <a:pt x="12156650" y="1090959"/>
                  <a:pt x="12156650" y="1090959"/>
                </a:cubicBezTo>
                <a:lnTo>
                  <a:pt x="12136913" y="1071225"/>
                </a:lnTo>
                <a:cubicBezTo>
                  <a:pt x="12136913" y="1058069"/>
                  <a:pt x="12143493" y="1051492"/>
                  <a:pt x="12156650" y="1051492"/>
                </a:cubicBezTo>
                <a:close/>
                <a:moveTo>
                  <a:pt x="11130439" y="1051492"/>
                </a:moveTo>
                <a:cubicBezTo>
                  <a:pt x="11143596" y="1051492"/>
                  <a:pt x="11150173" y="1051492"/>
                  <a:pt x="11150173" y="1051492"/>
                </a:cubicBezTo>
                <a:lnTo>
                  <a:pt x="11150173" y="1071225"/>
                </a:lnTo>
                <a:close/>
                <a:moveTo>
                  <a:pt x="9571387" y="1051492"/>
                </a:moveTo>
                <a:lnTo>
                  <a:pt x="9610856" y="1071225"/>
                </a:lnTo>
                <a:cubicBezTo>
                  <a:pt x="9650326" y="1071225"/>
                  <a:pt x="9689797" y="1071225"/>
                  <a:pt x="9729267" y="1071225"/>
                </a:cubicBezTo>
                <a:cubicBezTo>
                  <a:pt x="9742421" y="1071225"/>
                  <a:pt x="9755580" y="1071225"/>
                  <a:pt x="9768737" y="1071225"/>
                </a:cubicBezTo>
                <a:cubicBezTo>
                  <a:pt x="9781891" y="1071225"/>
                  <a:pt x="9788471" y="1077802"/>
                  <a:pt x="9788471" y="1090959"/>
                </a:cubicBezTo>
                <a:cubicBezTo>
                  <a:pt x="9788471" y="1104116"/>
                  <a:pt x="9742421" y="1110695"/>
                  <a:pt x="9650326" y="1110695"/>
                </a:cubicBezTo>
                <a:cubicBezTo>
                  <a:pt x="9610856" y="1110695"/>
                  <a:pt x="9584544" y="1104116"/>
                  <a:pt x="9571387" y="1090959"/>
                </a:cubicBezTo>
                <a:close/>
                <a:moveTo>
                  <a:pt x="157879" y="1051492"/>
                </a:moveTo>
                <a:cubicBezTo>
                  <a:pt x="184193" y="1064648"/>
                  <a:pt x="190769" y="1077802"/>
                  <a:pt x="177612" y="1090959"/>
                </a:cubicBezTo>
                <a:lnTo>
                  <a:pt x="138145" y="1071225"/>
                </a:lnTo>
                <a:close/>
                <a:moveTo>
                  <a:pt x="10696273" y="1031755"/>
                </a:moveTo>
                <a:lnTo>
                  <a:pt x="10716008" y="1031755"/>
                </a:lnTo>
                <a:lnTo>
                  <a:pt x="10735743" y="1051492"/>
                </a:lnTo>
                <a:cubicBezTo>
                  <a:pt x="10735743" y="1038332"/>
                  <a:pt x="10748900" y="1035044"/>
                  <a:pt x="10775211" y="1041623"/>
                </a:cubicBezTo>
                <a:cubicBezTo>
                  <a:pt x="10801524" y="1048200"/>
                  <a:pt x="10808104" y="1058069"/>
                  <a:pt x="10794947" y="1071225"/>
                </a:cubicBezTo>
                <a:lnTo>
                  <a:pt x="10775211" y="1090959"/>
                </a:lnTo>
                <a:cubicBezTo>
                  <a:pt x="10775211" y="1077802"/>
                  <a:pt x="10765345" y="1074514"/>
                  <a:pt x="10745609" y="1081093"/>
                </a:cubicBezTo>
                <a:cubicBezTo>
                  <a:pt x="10725875" y="1087670"/>
                  <a:pt x="10716008" y="1084382"/>
                  <a:pt x="10716008" y="1071225"/>
                </a:cubicBezTo>
                <a:cubicBezTo>
                  <a:pt x="10702851" y="1071225"/>
                  <a:pt x="10696273" y="1071225"/>
                  <a:pt x="10696273" y="1071225"/>
                </a:cubicBezTo>
                <a:lnTo>
                  <a:pt x="10676537" y="1051492"/>
                </a:lnTo>
                <a:cubicBezTo>
                  <a:pt x="10676537" y="1051492"/>
                  <a:pt x="10679828" y="1048200"/>
                  <a:pt x="10686405" y="1041623"/>
                </a:cubicBezTo>
                <a:cubicBezTo>
                  <a:pt x="10692982" y="1035044"/>
                  <a:pt x="10696273" y="1031755"/>
                  <a:pt x="10696273" y="1031755"/>
                </a:cubicBezTo>
                <a:close/>
                <a:moveTo>
                  <a:pt x="7755783" y="1031755"/>
                </a:moveTo>
                <a:lnTo>
                  <a:pt x="7755783" y="1051492"/>
                </a:lnTo>
                <a:cubicBezTo>
                  <a:pt x="7768940" y="1051492"/>
                  <a:pt x="7778809" y="1051492"/>
                  <a:pt x="7785385" y="1051492"/>
                </a:cubicBezTo>
                <a:cubicBezTo>
                  <a:pt x="7791965" y="1051492"/>
                  <a:pt x="7795253" y="1051492"/>
                  <a:pt x="7795253" y="1051492"/>
                </a:cubicBezTo>
                <a:cubicBezTo>
                  <a:pt x="7782097" y="1038332"/>
                  <a:pt x="7768940" y="1031755"/>
                  <a:pt x="7755783" y="1031755"/>
                </a:cubicBezTo>
                <a:close/>
                <a:moveTo>
                  <a:pt x="11959302" y="1012021"/>
                </a:moveTo>
                <a:cubicBezTo>
                  <a:pt x="11972459" y="1012021"/>
                  <a:pt x="11979036" y="1012021"/>
                  <a:pt x="11979036" y="1012021"/>
                </a:cubicBezTo>
                <a:lnTo>
                  <a:pt x="11959302" y="1031755"/>
                </a:lnTo>
                <a:close/>
                <a:moveTo>
                  <a:pt x="7499231" y="1012021"/>
                </a:moveTo>
                <a:lnTo>
                  <a:pt x="7538701" y="1031755"/>
                </a:lnTo>
                <a:cubicBezTo>
                  <a:pt x="7538701" y="1018598"/>
                  <a:pt x="7532123" y="1012021"/>
                  <a:pt x="7518966" y="1012021"/>
                </a:cubicBezTo>
                <a:close/>
                <a:moveTo>
                  <a:pt x="6630899" y="1012021"/>
                </a:moveTo>
                <a:cubicBezTo>
                  <a:pt x="6630899" y="1012021"/>
                  <a:pt x="6624320" y="1018598"/>
                  <a:pt x="6611166" y="1031755"/>
                </a:cubicBezTo>
                <a:cubicBezTo>
                  <a:pt x="6611166" y="1044912"/>
                  <a:pt x="6617743" y="1051492"/>
                  <a:pt x="6630899" y="1051492"/>
                </a:cubicBezTo>
                <a:cubicBezTo>
                  <a:pt x="6630899" y="1051492"/>
                  <a:pt x="6630899" y="1044912"/>
                  <a:pt x="6630899" y="1031755"/>
                </a:cubicBezTo>
                <a:close/>
                <a:moveTo>
                  <a:pt x="83874" y="999687"/>
                </a:moveTo>
                <a:cubicBezTo>
                  <a:pt x="87163" y="998043"/>
                  <a:pt x="92095" y="998864"/>
                  <a:pt x="98674" y="1002153"/>
                </a:cubicBezTo>
                <a:cubicBezTo>
                  <a:pt x="111831" y="1008730"/>
                  <a:pt x="115120" y="1015310"/>
                  <a:pt x="108541" y="1021887"/>
                </a:cubicBezTo>
                <a:cubicBezTo>
                  <a:pt x="101963" y="1028466"/>
                  <a:pt x="98674" y="1031755"/>
                  <a:pt x="98674" y="1031755"/>
                </a:cubicBezTo>
                <a:lnTo>
                  <a:pt x="98674" y="1051492"/>
                </a:lnTo>
                <a:lnTo>
                  <a:pt x="78938" y="1012021"/>
                </a:lnTo>
                <a:cubicBezTo>
                  <a:pt x="78938" y="1005442"/>
                  <a:pt x="80582" y="1001331"/>
                  <a:pt x="83874" y="999687"/>
                </a:cubicBezTo>
                <a:close/>
                <a:moveTo>
                  <a:pt x="10834417" y="992285"/>
                </a:moveTo>
                <a:cubicBezTo>
                  <a:pt x="10847574" y="992285"/>
                  <a:pt x="10854152" y="992285"/>
                  <a:pt x="10854152" y="992285"/>
                </a:cubicBezTo>
                <a:lnTo>
                  <a:pt x="10834417" y="1012021"/>
                </a:lnTo>
                <a:close/>
                <a:moveTo>
                  <a:pt x="9255630" y="992285"/>
                </a:moveTo>
                <a:cubicBezTo>
                  <a:pt x="9255630" y="992285"/>
                  <a:pt x="9262210" y="992285"/>
                  <a:pt x="9275367" y="992285"/>
                </a:cubicBezTo>
                <a:cubicBezTo>
                  <a:pt x="9288521" y="1005442"/>
                  <a:pt x="9301678" y="1012021"/>
                  <a:pt x="9314835" y="1012021"/>
                </a:cubicBezTo>
                <a:cubicBezTo>
                  <a:pt x="9341149" y="998864"/>
                  <a:pt x="9367461" y="998864"/>
                  <a:pt x="9393774" y="1012021"/>
                </a:cubicBezTo>
                <a:lnTo>
                  <a:pt x="9433245" y="1012021"/>
                </a:lnTo>
                <a:cubicBezTo>
                  <a:pt x="9433245" y="1025178"/>
                  <a:pt x="9439822" y="1031755"/>
                  <a:pt x="9452978" y="1031755"/>
                </a:cubicBezTo>
                <a:lnTo>
                  <a:pt x="9466135" y="1058069"/>
                </a:lnTo>
                <a:lnTo>
                  <a:pt x="9452978" y="1051492"/>
                </a:lnTo>
                <a:cubicBezTo>
                  <a:pt x="9439822" y="1025178"/>
                  <a:pt x="9423376" y="1018598"/>
                  <a:pt x="9403643" y="1031755"/>
                </a:cubicBezTo>
                <a:cubicBezTo>
                  <a:pt x="9383906" y="1044912"/>
                  <a:pt x="9370750" y="1048200"/>
                  <a:pt x="9364172" y="1041623"/>
                </a:cubicBezTo>
                <a:cubicBezTo>
                  <a:pt x="9357593" y="1035044"/>
                  <a:pt x="9334571" y="1031755"/>
                  <a:pt x="9295100" y="1031755"/>
                </a:cubicBezTo>
                <a:lnTo>
                  <a:pt x="9255630" y="1012021"/>
                </a:lnTo>
                <a:cubicBezTo>
                  <a:pt x="9255630" y="998864"/>
                  <a:pt x="9255630" y="992285"/>
                  <a:pt x="9255630" y="992285"/>
                </a:cubicBezTo>
                <a:close/>
                <a:moveTo>
                  <a:pt x="6177001" y="992285"/>
                </a:moveTo>
                <a:lnTo>
                  <a:pt x="6177001" y="1012021"/>
                </a:lnTo>
                <a:lnTo>
                  <a:pt x="6098060" y="1012021"/>
                </a:lnTo>
                <a:cubicBezTo>
                  <a:pt x="6098060" y="998864"/>
                  <a:pt x="6091481" y="998864"/>
                  <a:pt x="6078326" y="1012021"/>
                </a:cubicBezTo>
                <a:cubicBezTo>
                  <a:pt x="6078326" y="1025178"/>
                  <a:pt x="6078326" y="1031755"/>
                  <a:pt x="6078326" y="1031755"/>
                </a:cubicBezTo>
                <a:lnTo>
                  <a:pt x="6157263" y="1051492"/>
                </a:lnTo>
                <a:cubicBezTo>
                  <a:pt x="6196734" y="1077802"/>
                  <a:pt x="6219759" y="1084382"/>
                  <a:pt x="6226336" y="1071225"/>
                </a:cubicBezTo>
                <a:cubicBezTo>
                  <a:pt x="6232916" y="1058069"/>
                  <a:pt x="6242784" y="1058069"/>
                  <a:pt x="6255938" y="1071225"/>
                </a:cubicBezTo>
                <a:lnTo>
                  <a:pt x="6255938" y="1051492"/>
                </a:lnTo>
                <a:cubicBezTo>
                  <a:pt x="6255938" y="1051492"/>
                  <a:pt x="6252650" y="1051492"/>
                  <a:pt x="6246073" y="1051492"/>
                </a:cubicBezTo>
                <a:cubicBezTo>
                  <a:pt x="6239493" y="1051492"/>
                  <a:pt x="6236205" y="1044912"/>
                  <a:pt x="6236205" y="1031755"/>
                </a:cubicBezTo>
                <a:cubicBezTo>
                  <a:pt x="6249361" y="1018598"/>
                  <a:pt x="6236205" y="1005442"/>
                  <a:pt x="6196734" y="992285"/>
                </a:cubicBezTo>
                <a:close/>
                <a:moveTo>
                  <a:pt x="374961" y="992285"/>
                </a:moveTo>
                <a:cubicBezTo>
                  <a:pt x="388118" y="992285"/>
                  <a:pt x="394697" y="992285"/>
                  <a:pt x="394697" y="992285"/>
                </a:cubicBezTo>
                <a:cubicBezTo>
                  <a:pt x="394697" y="992285"/>
                  <a:pt x="394697" y="998864"/>
                  <a:pt x="394697" y="1012021"/>
                </a:cubicBezTo>
                <a:lnTo>
                  <a:pt x="374961" y="1012021"/>
                </a:lnTo>
                <a:cubicBezTo>
                  <a:pt x="374961" y="998864"/>
                  <a:pt x="374961" y="992285"/>
                  <a:pt x="374961" y="992285"/>
                </a:cubicBezTo>
                <a:close/>
                <a:moveTo>
                  <a:pt x="8999078" y="972551"/>
                </a:moveTo>
                <a:lnTo>
                  <a:pt x="9018812" y="972551"/>
                </a:lnTo>
                <a:lnTo>
                  <a:pt x="8999078" y="992285"/>
                </a:lnTo>
                <a:close/>
                <a:moveTo>
                  <a:pt x="6769045" y="972551"/>
                </a:moveTo>
                <a:cubicBezTo>
                  <a:pt x="6769045" y="972551"/>
                  <a:pt x="6775623" y="979128"/>
                  <a:pt x="6788779" y="992285"/>
                </a:cubicBezTo>
                <a:lnTo>
                  <a:pt x="6828247" y="992285"/>
                </a:lnTo>
                <a:cubicBezTo>
                  <a:pt x="6815091" y="992285"/>
                  <a:pt x="6808513" y="988996"/>
                  <a:pt x="6808513" y="982417"/>
                </a:cubicBezTo>
                <a:cubicBezTo>
                  <a:pt x="6808513" y="975840"/>
                  <a:pt x="6801933" y="972551"/>
                  <a:pt x="6788779" y="972551"/>
                </a:cubicBezTo>
                <a:cubicBezTo>
                  <a:pt x="6775623" y="972551"/>
                  <a:pt x="6769045" y="972551"/>
                  <a:pt x="6769045" y="972551"/>
                </a:cubicBezTo>
                <a:close/>
                <a:moveTo>
                  <a:pt x="197350" y="972551"/>
                </a:moveTo>
                <a:cubicBezTo>
                  <a:pt x="210506" y="972551"/>
                  <a:pt x="217082" y="979128"/>
                  <a:pt x="217082" y="992285"/>
                </a:cubicBezTo>
                <a:cubicBezTo>
                  <a:pt x="217082" y="1005442"/>
                  <a:pt x="213794" y="1012021"/>
                  <a:pt x="207214" y="1012021"/>
                </a:cubicBezTo>
                <a:cubicBezTo>
                  <a:pt x="200637" y="1012021"/>
                  <a:pt x="197350" y="1012021"/>
                  <a:pt x="197350" y="1012021"/>
                </a:cubicBezTo>
                <a:cubicBezTo>
                  <a:pt x="197350" y="1012021"/>
                  <a:pt x="197350" y="1005442"/>
                  <a:pt x="197350" y="992285"/>
                </a:cubicBezTo>
                <a:close/>
                <a:moveTo>
                  <a:pt x="6625966" y="962683"/>
                </a:moveTo>
                <a:cubicBezTo>
                  <a:pt x="6622676" y="962683"/>
                  <a:pt x="6617743" y="965971"/>
                  <a:pt x="6611166" y="972551"/>
                </a:cubicBezTo>
                <a:lnTo>
                  <a:pt x="6630899" y="972551"/>
                </a:lnTo>
                <a:cubicBezTo>
                  <a:pt x="6630899" y="965971"/>
                  <a:pt x="6629255" y="962683"/>
                  <a:pt x="6625966" y="962683"/>
                </a:cubicBezTo>
                <a:close/>
                <a:moveTo>
                  <a:pt x="7995068" y="960216"/>
                </a:moveTo>
                <a:cubicBezTo>
                  <a:pt x="7996713" y="958572"/>
                  <a:pt x="7999179" y="959395"/>
                  <a:pt x="8002470" y="962683"/>
                </a:cubicBezTo>
                <a:cubicBezTo>
                  <a:pt x="8009047" y="969260"/>
                  <a:pt x="8012335" y="979128"/>
                  <a:pt x="8012335" y="992285"/>
                </a:cubicBezTo>
                <a:cubicBezTo>
                  <a:pt x="7999182" y="992285"/>
                  <a:pt x="7992601" y="985708"/>
                  <a:pt x="7992601" y="972551"/>
                </a:cubicBezTo>
                <a:cubicBezTo>
                  <a:pt x="7992601" y="965971"/>
                  <a:pt x="7993424" y="961861"/>
                  <a:pt x="7995068" y="960216"/>
                </a:cubicBezTo>
                <a:close/>
                <a:moveTo>
                  <a:pt x="13439412" y="952815"/>
                </a:moveTo>
                <a:cubicBezTo>
                  <a:pt x="13452569" y="952815"/>
                  <a:pt x="13478882" y="962683"/>
                  <a:pt x="13518353" y="982417"/>
                </a:cubicBezTo>
                <a:cubicBezTo>
                  <a:pt x="13557820" y="1002153"/>
                  <a:pt x="13577556" y="1012021"/>
                  <a:pt x="13577556" y="1012021"/>
                </a:cubicBezTo>
                <a:lnTo>
                  <a:pt x="13617027" y="1031755"/>
                </a:lnTo>
                <a:cubicBezTo>
                  <a:pt x="13643337" y="1044912"/>
                  <a:pt x="13682807" y="1051492"/>
                  <a:pt x="13735434" y="1051492"/>
                </a:cubicBezTo>
                <a:cubicBezTo>
                  <a:pt x="13735434" y="1051492"/>
                  <a:pt x="13735434" y="1058069"/>
                  <a:pt x="13735434" y="1071225"/>
                </a:cubicBezTo>
                <a:cubicBezTo>
                  <a:pt x="13735434" y="1084382"/>
                  <a:pt x="13742011" y="1104116"/>
                  <a:pt x="13755168" y="1130429"/>
                </a:cubicBezTo>
                <a:cubicBezTo>
                  <a:pt x="13768327" y="1156743"/>
                  <a:pt x="13781482" y="1169899"/>
                  <a:pt x="13794638" y="1169899"/>
                </a:cubicBezTo>
                <a:cubicBezTo>
                  <a:pt x="13794638" y="1183056"/>
                  <a:pt x="13791350" y="1189633"/>
                  <a:pt x="13784773" y="1189633"/>
                </a:cubicBezTo>
                <a:cubicBezTo>
                  <a:pt x="13778193" y="1189633"/>
                  <a:pt x="13771613" y="1183056"/>
                  <a:pt x="13765036" y="1169899"/>
                </a:cubicBezTo>
                <a:cubicBezTo>
                  <a:pt x="13758459" y="1156743"/>
                  <a:pt x="13748591" y="1150166"/>
                  <a:pt x="13735434" y="1150166"/>
                </a:cubicBezTo>
                <a:cubicBezTo>
                  <a:pt x="13735434" y="1150166"/>
                  <a:pt x="13728857" y="1150166"/>
                  <a:pt x="13715701" y="1150166"/>
                </a:cubicBezTo>
                <a:cubicBezTo>
                  <a:pt x="13702541" y="1137009"/>
                  <a:pt x="13689387" y="1130429"/>
                  <a:pt x="13676230" y="1130429"/>
                </a:cubicBezTo>
                <a:cubicBezTo>
                  <a:pt x="13663074" y="1130429"/>
                  <a:pt x="13649917" y="1123852"/>
                  <a:pt x="13636760" y="1110695"/>
                </a:cubicBezTo>
                <a:cubicBezTo>
                  <a:pt x="13623604" y="1097538"/>
                  <a:pt x="13610450" y="1090959"/>
                  <a:pt x="13597290" y="1090959"/>
                </a:cubicBezTo>
                <a:cubicBezTo>
                  <a:pt x="13584133" y="1090959"/>
                  <a:pt x="13577556" y="1084382"/>
                  <a:pt x="13577556" y="1071225"/>
                </a:cubicBezTo>
                <a:cubicBezTo>
                  <a:pt x="13577556" y="1058069"/>
                  <a:pt x="13564397" y="1048200"/>
                  <a:pt x="13538086" y="1041623"/>
                </a:cubicBezTo>
                <a:cubicBezTo>
                  <a:pt x="13511773" y="1035044"/>
                  <a:pt x="13492039" y="1025178"/>
                  <a:pt x="13478882" y="1012021"/>
                </a:cubicBezTo>
                <a:lnTo>
                  <a:pt x="13419679" y="992285"/>
                </a:lnTo>
                <a:close/>
                <a:moveTo>
                  <a:pt x="11900098" y="952815"/>
                </a:moveTo>
                <a:cubicBezTo>
                  <a:pt x="11900098" y="952815"/>
                  <a:pt x="11903386" y="956106"/>
                  <a:pt x="11909963" y="962683"/>
                </a:cubicBezTo>
                <a:cubicBezTo>
                  <a:pt x="11916543" y="969260"/>
                  <a:pt x="11916543" y="975840"/>
                  <a:pt x="11909963" y="982417"/>
                </a:cubicBezTo>
                <a:cubicBezTo>
                  <a:pt x="11903386" y="988996"/>
                  <a:pt x="11900098" y="985708"/>
                  <a:pt x="11900098" y="972551"/>
                </a:cubicBezTo>
                <a:close/>
                <a:moveTo>
                  <a:pt x="9472712" y="952815"/>
                </a:moveTo>
                <a:cubicBezTo>
                  <a:pt x="9485869" y="952815"/>
                  <a:pt x="9492448" y="952815"/>
                  <a:pt x="9492448" y="952815"/>
                </a:cubicBezTo>
                <a:cubicBezTo>
                  <a:pt x="9492448" y="952815"/>
                  <a:pt x="9492448" y="959395"/>
                  <a:pt x="9492448" y="972551"/>
                </a:cubicBezTo>
                <a:cubicBezTo>
                  <a:pt x="9492448" y="972551"/>
                  <a:pt x="9489160" y="972551"/>
                  <a:pt x="9482580" y="972551"/>
                </a:cubicBezTo>
                <a:cubicBezTo>
                  <a:pt x="9476003" y="972551"/>
                  <a:pt x="9472712" y="972551"/>
                  <a:pt x="9472712" y="972551"/>
                </a:cubicBezTo>
                <a:cubicBezTo>
                  <a:pt x="9472712" y="959395"/>
                  <a:pt x="9472712" y="952815"/>
                  <a:pt x="9472712" y="952815"/>
                </a:cubicBezTo>
                <a:close/>
                <a:moveTo>
                  <a:pt x="9433245" y="952815"/>
                </a:moveTo>
                <a:cubicBezTo>
                  <a:pt x="9446400" y="952815"/>
                  <a:pt x="9452978" y="956106"/>
                  <a:pt x="9452978" y="962683"/>
                </a:cubicBezTo>
                <a:cubicBezTo>
                  <a:pt x="9452978" y="969260"/>
                  <a:pt x="9449690" y="972551"/>
                  <a:pt x="9443111" y="972551"/>
                </a:cubicBezTo>
                <a:cubicBezTo>
                  <a:pt x="9436533" y="972551"/>
                  <a:pt x="9433245" y="965971"/>
                  <a:pt x="9433245" y="952815"/>
                </a:cubicBezTo>
                <a:close/>
                <a:moveTo>
                  <a:pt x="9107618" y="952815"/>
                </a:moveTo>
                <a:cubicBezTo>
                  <a:pt x="9127354" y="952815"/>
                  <a:pt x="9137222" y="956106"/>
                  <a:pt x="9137222" y="962683"/>
                </a:cubicBezTo>
                <a:cubicBezTo>
                  <a:pt x="9137222" y="969260"/>
                  <a:pt x="9150377" y="979128"/>
                  <a:pt x="9176693" y="992285"/>
                </a:cubicBezTo>
                <a:cubicBezTo>
                  <a:pt x="9189848" y="992285"/>
                  <a:pt x="9199716" y="992285"/>
                  <a:pt x="9206292" y="992285"/>
                </a:cubicBezTo>
                <a:cubicBezTo>
                  <a:pt x="9212873" y="992285"/>
                  <a:pt x="9216160" y="998864"/>
                  <a:pt x="9216160" y="1012021"/>
                </a:cubicBezTo>
                <a:lnTo>
                  <a:pt x="9235897" y="1012021"/>
                </a:lnTo>
                <a:lnTo>
                  <a:pt x="9235897" y="1031755"/>
                </a:lnTo>
                <a:lnTo>
                  <a:pt x="9255630" y="1051492"/>
                </a:lnTo>
                <a:cubicBezTo>
                  <a:pt x="9268787" y="1051492"/>
                  <a:pt x="9281944" y="1058069"/>
                  <a:pt x="9295100" y="1071225"/>
                </a:cubicBezTo>
                <a:lnTo>
                  <a:pt x="9295100" y="1090959"/>
                </a:lnTo>
                <a:lnTo>
                  <a:pt x="9275367" y="1090959"/>
                </a:lnTo>
                <a:cubicBezTo>
                  <a:pt x="9275367" y="1077802"/>
                  <a:pt x="9268787" y="1071225"/>
                  <a:pt x="9255630" y="1071225"/>
                </a:cubicBezTo>
                <a:cubicBezTo>
                  <a:pt x="9242474" y="1071225"/>
                  <a:pt x="9232608" y="1071225"/>
                  <a:pt x="9226028" y="1071225"/>
                </a:cubicBezTo>
                <a:cubicBezTo>
                  <a:pt x="9219449" y="1071225"/>
                  <a:pt x="9209583" y="1064648"/>
                  <a:pt x="9196426" y="1051492"/>
                </a:cubicBezTo>
                <a:cubicBezTo>
                  <a:pt x="9183270" y="1025178"/>
                  <a:pt x="9170113" y="1005442"/>
                  <a:pt x="9156956" y="992285"/>
                </a:cubicBezTo>
                <a:cubicBezTo>
                  <a:pt x="9143800" y="992285"/>
                  <a:pt x="9127354" y="992285"/>
                  <a:pt x="9107618" y="992285"/>
                </a:cubicBezTo>
                <a:cubicBezTo>
                  <a:pt x="9087884" y="992285"/>
                  <a:pt x="9071440" y="998864"/>
                  <a:pt x="9058283" y="1012021"/>
                </a:cubicBezTo>
                <a:cubicBezTo>
                  <a:pt x="9045126" y="1012021"/>
                  <a:pt x="9045126" y="998864"/>
                  <a:pt x="9058283" y="972551"/>
                </a:cubicBezTo>
                <a:cubicBezTo>
                  <a:pt x="9071440" y="959395"/>
                  <a:pt x="9087884" y="952815"/>
                  <a:pt x="9107618" y="952815"/>
                </a:cubicBezTo>
                <a:close/>
                <a:moveTo>
                  <a:pt x="8584646" y="952815"/>
                </a:moveTo>
                <a:cubicBezTo>
                  <a:pt x="8584646" y="952815"/>
                  <a:pt x="8587934" y="952815"/>
                  <a:pt x="8594514" y="952815"/>
                </a:cubicBezTo>
                <a:cubicBezTo>
                  <a:pt x="8601094" y="952815"/>
                  <a:pt x="8604382" y="959395"/>
                  <a:pt x="8604382" y="972551"/>
                </a:cubicBezTo>
                <a:cubicBezTo>
                  <a:pt x="8591225" y="972551"/>
                  <a:pt x="8584646" y="972551"/>
                  <a:pt x="8584646" y="972551"/>
                </a:cubicBezTo>
                <a:close/>
                <a:moveTo>
                  <a:pt x="7203209" y="952815"/>
                </a:moveTo>
                <a:cubicBezTo>
                  <a:pt x="7203209" y="965971"/>
                  <a:pt x="7209787" y="972551"/>
                  <a:pt x="7222943" y="972551"/>
                </a:cubicBezTo>
                <a:cubicBezTo>
                  <a:pt x="7236100" y="972551"/>
                  <a:pt x="7236100" y="965971"/>
                  <a:pt x="7222943" y="952815"/>
                </a:cubicBezTo>
                <a:close/>
                <a:moveTo>
                  <a:pt x="286155" y="938014"/>
                </a:moveTo>
                <a:cubicBezTo>
                  <a:pt x="299312" y="941305"/>
                  <a:pt x="309180" y="952815"/>
                  <a:pt x="315756" y="972551"/>
                </a:cubicBezTo>
                <a:lnTo>
                  <a:pt x="296023" y="992285"/>
                </a:lnTo>
                <a:cubicBezTo>
                  <a:pt x="296023" y="979128"/>
                  <a:pt x="289444" y="972551"/>
                  <a:pt x="276287" y="972551"/>
                </a:cubicBezTo>
                <a:lnTo>
                  <a:pt x="236817" y="952815"/>
                </a:lnTo>
                <a:cubicBezTo>
                  <a:pt x="256552" y="939661"/>
                  <a:pt x="272999" y="934725"/>
                  <a:pt x="286155" y="938014"/>
                </a:cubicBezTo>
                <a:close/>
                <a:moveTo>
                  <a:pt x="10498925" y="933081"/>
                </a:moveTo>
                <a:cubicBezTo>
                  <a:pt x="10512082" y="933081"/>
                  <a:pt x="10525236" y="936369"/>
                  <a:pt x="10538393" y="942949"/>
                </a:cubicBezTo>
                <a:cubicBezTo>
                  <a:pt x="10551549" y="949526"/>
                  <a:pt x="10551549" y="952815"/>
                  <a:pt x="10538393" y="952815"/>
                </a:cubicBezTo>
                <a:cubicBezTo>
                  <a:pt x="10538393" y="965971"/>
                  <a:pt x="10538393" y="972551"/>
                  <a:pt x="10538393" y="972551"/>
                </a:cubicBezTo>
                <a:cubicBezTo>
                  <a:pt x="10538393" y="972551"/>
                  <a:pt x="10544972" y="972551"/>
                  <a:pt x="10558129" y="972551"/>
                </a:cubicBezTo>
                <a:cubicBezTo>
                  <a:pt x="10571286" y="972551"/>
                  <a:pt x="10581154" y="972551"/>
                  <a:pt x="10587732" y="972551"/>
                </a:cubicBezTo>
                <a:cubicBezTo>
                  <a:pt x="10594308" y="972551"/>
                  <a:pt x="10597599" y="965971"/>
                  <a:pt x="10597599" y="952815"/>
                </a:cubicBezTo>
                <a:cubicBezTo>
                  <a:pt x="10597599" y="939658"/>
                  <a:pt x="10607465" y="936369"/>
                  <a:pt x="10627201" y="942949"/>
                </a:cubicBezTo>
                <a:cubicBezTo>
                  <a:pt x="10646935" y="949526"/>
                  <a:pt x="10656803" y="956106"/>
                  <a:pt x="10656803" y="962683"/>
                </a:cubicBezTo>
                <a:cubicBezTo>
                  <a:pt x="10656803" y="969260"/>
                  <a:pt x="10643646" y="985708"/>
                  <a:pt x="10617333" y="1012021"/>
                </a:cubicBezTo>
                <a:cubicBezTo>
                  <a:pt x="10591019" y="1064648"/>
                  <a:pt x="10584442" y="1090959"/>
                  <a:pt x="10597599" y="1090959"/>
                </a:cubicBezTo>
                <a:lnTo>
                  <a:pt x="10617333" y="1110695"/>
                </a:lnTo>
                <a:lnTo>
                  <a:pt x="10637069" y="1130429"/>
                </a:lnTo>
                <a:cubicBezTo>
                  <a:pt x="10650226" y="1117272"/>
                  <a:pt x="10669960" y="1110695"/>
                  <a:pt x="10696273" y="1110695"/>
                </a:cubicBezTo>
                <a:cubicBezTo>
                  <a:pt x="10709430" y="1110695"/>
                  <a:pt x="10722587" y="1113984"/>
                  <a:pt x="10735743" y="1120561"/>
                </a:cubicBezTo>
                <a:cubicBezTo>
                  <a:pt x="10748900" y="1127140"/>
                  <a:pt x="10755477" y="1130429"/>
                  <a:pt x="10755477" y="1130429"/>
                </a:cubicBezTo>
                <a:cubicBezTo>
                  <a:pt x="10768634" y="1130429"/>
                  <a:pt x="10781791" y="1137009"/>
                  <a:pt x="10794947" y="1150166"/>
                </a:cubicBezTo>
                <a:cubicBezTo>
                  <a:pt x="10808104" y="1150166"/>
                  <a:pt x="10817972" y="1150166"/>
                  <a:pt x="10824549" y="1150166"/>
                </a:cubicBezTo>
                <a:cubicBezTo>
                  <a:pt x="10831127" y="1150166"/>
                  <a:pt x="10840995" y="1150166"/>
                  <a:pt x="10854152" y="1150166"/>
                </a:cubicBezTo>
                <a:cubicBezTo>
                  <a:pt x="10880466" y="1137009"/>
                  <a:pt x="10896910" y="1140297"/>
                  <a:pt x="10903489" y="1160031"/>
                </a:cubicBezTo>
                <a:cubicBezTo>
                  <a:pt x="10910066" y="1179767"/>
                  <a:pt x="10916646" y="1183056"/>
                  <a:pt x="10923223" y="1169899"/>
                </a:cubicBezTo>
                <a:cubicBezTo>
                  <a:pt x="10929800" y="1156743"/>
                  <a:pt x="10972560" y="1153454"/>
                  <a:pt x="11051499" y="1160031"/>
                </a:cubicBezTo>
                <a:cubicBezTo>
                  <a:pt x="11130439" y="1166611"/>
                  <a:pt x="11189643" y="1169899"/>
                  <a:pt x="11229113" y="1169899"/>
                </a:cubicBezTo>
                <a:cubicBezTo>
                  <a:pt x="11242270" y="1169899"/>
                  <a:pt x="11255427" y="1169899"/>
                  <a:pt x="11268584" y="1169899"/>
                </a:cubicBezTo>
                <a:cubicBezTo>
                  <a:pt x="11281740" y="1169899"/>
                  <a:pt x="11288317" y="1169899"/>
                  <a:pt x="11288317" y="1169899"/>
                </a:cubicBezTo>
                <a:cubicBezTo>
                  <a:pt x="11288317" y="1183056"/>
                  <a:pt x="11281740" y="1189633"/>
                  <a:pt x="11268584" y="1189633"/>
                </a:cubicBezTo>
                <a:cubicBezTo>
                  <a:pt x="11137016" y="1202790"/>
                  <a:pt x="11051499" y="1202790"/>
                  <a:pt x="11012029" y="1189633"/>
                </a:cubicBezTo>
                <a:cubicBezTo>
                  <a:pt x="10972560" y="1176476"/>
                  <a:pt x="10952825" y="1176476"/>
                  <a:pt x="10952825" y="1189633"/>
                </a:cubicBezTo>
                <a:lnTo>
                  <a:pt x="10814681" y="1189633"/>
                </a:lnTo>
                <a:cubicBezTo>
                  <a:pt x="10801524" y="1189633"/>
                  <a:pt x="10794947" y="1189633"/>
                  <a:pt x="10794947" y="1189633"/>
                </a:cubicBezTo>
                <a:cubicBezTo>
                  <a:pt x="10794947" y="1215946"/>
                  <a:pt x="10794947" y="1229103"/>
                  <a:pt x="10794947" y="1229103"/>
                </a:cubicBezTo>
                <a:lnTo>
                  <a:pt x="10814681" y="1248840"/>
                </a:lnTo>
                <a:lnTo>
                  <a:pt x="10814681" y="1268573"/>
                </a:lnTo>
                <a:cubicBezTo>
                  <a:pt x="10801524" y="1281730"/>
                  <a:pt x="10794947" y="1288307"/>
                  <a:pt x="10794947" y="1288307"/>
                </a:cubicBezTo>
                <a:lnTo>
                  <a:pt x="10775211" y="1288307"/>
                </a:lnTo>
                <a:cubicBezTo>
                  <a:pt x="10775211" y="1275150"/>
                  <a:pt x="10758766" y="1265285"/>
                  <a:pt x="10725875" y="1258705"/>
                </a:cubicBezTo>
                <a:cubicBezTo>
                  <a:pt x="10692982" y="1252128"/>
                  <a:pt x="10663380" y="1248840"/>
                  <a:pt x="10637069" y="1248840"/>
                </a:cubicBezTo>
                <a:cubicBezTo>
                  <a:pt x="10558129" y="1235683"/>
                  <a:pt x="10525236" y="1222526"/>
                  <a:pt x="10538393" y="1209369"/>
                </a:cubicBezTo>
                <a:lnTo>
                  <a:pt x="10597599" y="1209369"/>
                </a:lnTo>
                <a:cubicBezTo>
                  <a:pt x="10623910" y="1209369"/>
                  <a:pt x="10663380" y="1209369"/>
                  <a:pt x="10716008" y="1209369"/>
                </a:cubicBezTo>
                <a:cubicBezTo>
                  <a:pt x="10742320" y="1209369"/>
                  <a:pt x="10762054" y="1202790"/>
                  <a:pt x="10775211" y="1189633"/>
                </a:cubicBezTo>
                <a:lnTo>
                  <a:pt x="10617333" y="1169899"/>
                </a:lnTo>
                <a:cubicBezTo>
                  <a:pt x="10512082" y="1169899"/>
                  <a:pt x="10426562" y="1163322"/>
                  <a:pt x="10360781" y="1150166"/>
                </a:cubicBezTo>
                <a:cubicBezTo>
                  <a:pt x="10294998" y="1137009"/>
                  <a:pt x="10262107" y="1123852"/>
                  <a:pt x="10262107" y="1110695"/>
                </a:cubicBezTo>
                <a:cubicBezTo>
                  <a:pt x="10248950" y="1084382"/>
                  <a:pt x="10275264" y="1084382"/>
                  <a:pt x="10341045" y="1110695"/>
                </a:cubicBezTo>
                <a:cubicBezTo>
                  <a:pt x="10419985" y="1123852"/>
                  <a:pt x="10459456" y="1117272"/>
                  <a:pt x="10459456" y="1090959"/>
                </a:cubicBezTo>
                <a:cubicBezTo>
                  <a:pt x="10459456" y="1090959"/>
                  <a:pt x="10466032" y="1090959"/>
                  <a:pt x="10479189" y="1090959"/>
                </a:cubicBezTo>
                <a:lnTo>
                  <a:pt x="10479189" y="1051492"/>
                </a:lnTo>
                <a:cubicBezTo>
                  <a:pt x="10321312" y="1051492"/>
                  <a:pt x="10229214" y="1051492"/>
                  <a:pt x="10202900" y="1051492"/>
                </a:cubicBezTo>
                <a:cubicBezTo>
                  <a:pt x="10189744" y="1051492"/>
                  <a:pt x="10183167" y="1058069"/>
                  <a:pt x="10183167" y="1071225"/>
                </a:cubicBezTo>
                <a:cubicBezTo>
                  <a:pt x="10183167" y="1084382"/>
                  <a:pt x="10189744" y="1090959"/>
                  <a:pt x="10202900" y="1090959"/>
                </a:cubicBezTo>
                <a:cubicBezTo>
                  <a:pt x="10202900" y="1090959"/>
                  <a:pt x="10206193" y="1090959"/>
                  <a:pt x="10212769" y="1090959"/>
                </a:cubicBezTo>
                <a:cubicBezTo>
                  <a:pt x="10219348" y="1090959"/>
                  <a:pt x="10222637" y="1097538"/>
                  <a:pt x="10222637" y="1110695"/>
                </a:cubicBezTo>
                <a:cubicBezTo>
                  <a:pt x="10222637" y="1110695"/>
                  <a:pt x="10202900" y="1110695"/>
                  <a:pt x="10163433" y="1110695"/>
                </a:cubicBezTo>
                <a:cubicBezTo>
                  <a:pt x="10123963" y="1110695"/>
                  <a:pt x="10084493" y="1113984"/>
                  <a:pt x="10045022" y="1120561"/>
                </a:cubicBezTo>
                <a:cubicBezTo>
                  <a:pt x="10005552" y="1127140"/>
                  <a:pt x="9982530" y="1133718"/>
                  <a:pt x="9975950" y="1140297"/>
                </a:cubicBezTo>
                <a:cubicBezTo>
                  <a:pt x="9969373" y="1146874"/>
                  <a:pt x="9952928" y="1143586"/>
                  <a:pt x="9926615" y="1130429"/>
                </a:cubicBezTo>
                <a:cubicBezTo>
                  <a:pt x="9926615" y="1130429"/>
                  <a:pt x="9920035" y="1127140"/>
                  <a:pt x="9906878" y="1120561"/>
                </a:cubicBezTo>
                <a:cubicBezTo>
                  <a:pt x="9893722" y="1113984"/>
                  <a:pt x="9880568" y="1110695"/>
                  <a:pt x="9867411" y="1110695"/>
                </a:cubicBezTo>
                <a:lnTo>
                  <a:pt x="9827941" y="1090959"/>
                </a:lnTo>
                <a:cubicBezTo>
                  <a:pt x="9827941" y="1077802"/>
                  <a:pt x="9847674" y="1077802"/>
                  <a:pt x="9887145" y="1090959"/>
                </a:cubicBezTo>
                <a:lnTo>
                  <a:pt x="9906878" y="1071225"/>
                </a:lnTo>
                <a:lnTo>
                  <a:pt x="9926615" y="1051492"/>
                </a:lnTo>
                <a:lnTo>
                  <a:pt x="10005552" y="1051492"/>
                </a:lnTo>
                <a:cubicBezTo>
                  <a:pt x="10018709" y="1038332"/>
                  <a:pt x="10025289" y="1044912"/>
                  <a:pt x="10025289" y="1071225"/>
                </a:cubicBezTo>
                <a:cubicBezTo>
                  <a:pt x="10038446" y="1071225"/>
                  <a:pt x="10045022" y="1064648"/>
                  <a:pt x="10045022" y="1051492"/>
                </a:cubicBezTo>
                <a:cubicBezTo>
                  <a:pt x="10045022" y="1038332"/>
                  <a:pt x="10045022" y="1031755"/>
                  <a:pt x="10045022" y="1031755"/>
                </a:cubicBezTo>
                <a:cubicBezTo>
                  <a:pt x="10097649" y="1058069"/>
                  <a:pt x="10123963" y="1058069"/>
                  <a:pt x="10123963" y="1031755"/>
                </a:cubicBezTo>
                <a:lnTo>
                  <a:pt x="10143697" y="1012021"/>
                </a:lnTo>
                <a:lnTo>
                  <a:pt x="10301577" y="1012021"/>
                </a:lnTo>
                <a:lnTo>
                  <a:pt x="10360781" y="1012021"/>
                </a:lnTo>
                <a:cubicBezTo>
                  <a:pt x="10373938" y="1012021"/>
                  <a:pt x="10390383" y="1012021"/>
                  <a:pt x="10410117" y="1012021"/>
                </a:cubicBezTo>
                <a:cubicBezTo>
                  <a:pt x="10429853" y="1012021"/>
                  <a:pt x="10446299" y="1015310"/>
                  <a:pt x="10459456" y="1021887"/>
                </a:cubicBezTo>
                <a:cubicBezTo>
                  <a:pt x="10472613" y="1028466"/>
                  <a:pt x="10492345" y="1025178"/>
                  <a:pt x="10518659" y="1012021"/>
                </a:cubicBezTo>
                <a:lnTo>
                  <a:pt x="10558129" y="1012021"/>
                </a:lnTo>
                <a:lnTo>
                  <a:pt x="10538393" y="992285"/>
                </a:lnTo>
                <a:cubicBezTo>
                  <a:pt x="10485768" y="979128"/>
                  <a:pt x="10472613" y="959395"/>
                  <a:pt x="10498925" y="933081"/>
                </a:cubicBezTo>
                <a:close/>
                <a:moveTo>
                  <a:pt x="9709530" y="933081"/>
                </a:moveTo>
                <a:lnTo>
                  <a:pt x="9808204" y="972551"/>
                </a:lnTo>
                <a:cubicBezTo>
                  <a:pt x="9781891" y="972551"/>
                  <a:pt x="9758869" y="972551"/>
                  <a:pt x="9739132" y="972551"/>
                </a:cubicBezTo>
                <a:cubicBezTo>
                  <a:pt x="9719398" y="972551"/>
                  <a:pt x="9702953" y="972551"/>
                  <a:pt x="9689797" y="972551"/>
                </a:cubicBezTo>
                <a:close/>
                <a:moveTo>
                  <a:pt x="9591122" y="933081"/>
                </a:moveTo>
                <a:lnTo>
                  <a:pt x="9650326" y="933081"/>
                </a:lnTo>
                <a:cubicBezTo>
                  <a:pt x="9650326" y="946238"/>
                  <a:pt x="9643747" y="952815"/>
                  <a:pt x="9630593" y="952815"/>
                </a:cubicBezTo>
                <a:cubicBezTo>
                  <a:pt x="9604279" y="952815"/>
                  <a:pt x="9591122" y="946238"/>
                  <a:pt x="9591122" y="933081"/>
                </a:cubicBezTo>
                <a:close/>
                <a:moveTo>
                  <a:pt x="8446504" y="933081"/>
                </a:moveTo>
                <a:cubicBezTo>
                  <a:pt x="8446504" y="933081"/>
                  <a:pt x="8453081" y="933081"/>
                  <a:pt x="8466238" y="933081"/>
                </a:cubicBezTo>
                <a:lnTo>
                  <a:pt x="8485972" y="952815"/>
                </a:lnTo>
                <a:cubicBezTo>
                  <a:pt x="8485972" y="952815"/>
                  <a:pt x="8479392" y="952815"/>
                  <a:pt x="8466238" y="952815"/>
                </a:cubicBezTo>
                <a:cubicBezTo>
                  <a:pt x="8466238" y="952815"/>
                  <a:pt x="8462950" y="952815"/>
                  <a:pt x="8456370" y="952815"/>
                </a:cubicBezTo>
                <a:cubicBezTo>
                  <a:pt x="8449793" y="952815"/>
                  <a:pt x="8446504" y="946238"/>
                  <a:pt x="8446504" y="933081"/>
                </a:cubicBezTo>
                <a:close/>
                <a:moveTo>
                  <a:pt x="8051805" y="933081"/>
                </a:moveTo>
                <a:cubicBezTo>
                  <a:pt x="8051805" y="946238"/>
                  <a:pt x="8051805" y="962683"/>
                  <a:pt x="8051805" y="982417"/>
                </a:cubicBezTo>
                <a:cubicBezTo>
                  <a:pt x="8051805" y="1002153"/>
                  <a:pt x="8058385" y="1002153"/>
                  <a:pt x="8071542" y="982417"/>
                </a:cubicBezTo>
                <a:cubicBezTo>
                  <a:pt x="8084696" y="962683"/>
                  <a:pt x="8087987" y="949526"/>
                  <a:pt x="8081410" y="942949"/>
                </a:cubicBezTo>
                <a:cubicBezTo>
                  <a:pt x="8074831" y="936369"/>
                  <a:pt x="8064962" y="933081"/>
                  <a:pt x="8051805" y="933081"/>
                </a:cubicBezTo>
                <a:close/>
                <a:moveTo>
                  <a:pt x="7953131" y="933081"/>
                </a:moveTo>
                <a:cubicBezTo>
                  <a:pt x="7939975" y="946238"/>
                  <a:pt x="7933397" y="952815"/>
                  <a:pt x="7933397" y="952815"/>
                </a:cubicBezTo>
                <a:lnTo>
                  <a:pt x="7933397" y="972551"/>
                </a:lnTo>
                <a:cubicBezTo>
                  <a:pt x="7933397" y="972551"/>
                  <a:pt x="7939975" y="972551"/>
                  <a:pt x="7953131" y="972551"/>
                </a:cubicBezTo>
                <a:cubicBezTo>
                  <a:pt x="7953131" y="972551"/>
                  <a:pt x="7956420" y="975840"/>
                  <a:pt x="7962999" y="982417"/>
                </a:cubicBezTo>
                <a:cubicBezTo>
                  <a:pt x="7969579" y="988996"/>
                  <a:pt x="7972868" y="992285"/>
                  <a:pt x="7972868" y="992285"/>
                </a:cubicBezTo>
                <a:lnTo>
                  <a:pt x="7972868" y="1012021"/>
                </a:lnTo>
                <a:cubicBezTo>
                  <a:pt x="7959711" y="1012021"/>
                  <a:pt x="7946555" y="1015310"/>
                  <a:pt x="7933397" y="1021887"/>
                </a:cubicBezTo>
                <a:cubicBezTo>
                  <a:pt x="7920241" y="1028466"/>
                  <a:pt x="7913661" y="1025178"/>
                  <a:pt x="7913661" y="1012021"/>
                </a:cubicBezTo>
                <a:lnTo>
                  <a:pt x="7913661" y="1051492"/>
                </a:lnTo>
                <a:cubicBezTo>
                  <a:pt x="7926818" y="1038332"/>
                  <a:pt x="7933397" y="1038332"/>
                  <a:pt x="7933397" y="1051492"/>
                </a:cubicBezTo>
                <a:lnTo>
                  <a:pt x="8012335" y="1051492"/>
                </a:lnTo>
                <a:cubicBezTo>
                  <a:pt x="8025492" y="1051492"/>
                  <a:pt x="8032072" y="1044912"/>
                  <a:pt x="8032072" y="1031755"/>
                </a:cubicBezTo>
                <a:cubicBezTo>
                  <a:pt x="8032072" y="1018598"/>
                  <a:pt x="8032072" y="1005442"/>
                  <a:pt x="8032072" y="992285"/>
                </a:cubicBezTo>
                <a:cubicBezTo>
                  <a:pt x="8032072" y="979128"/>
                  <a:pt x="8028783" y="969260"/>
                  <a:pt x="8022203" y="962683"/>
                </a:cubicBezTo>
                <a:cubicBezTo>
                  <a:pt x="8015624" y="956106"/>
                  <a:pt x="8005759" y="952815"/>
                  <a:pt x="7992601" y="952815"/>
                </a:cubicBezTo>
                <a:lnTo>
                  <a:pt x="7972868" y="952815"/>
                </a:lnTo>
                <a:close/>
                <a:moveTo>
                  <a:pt x="5950050" y="933081"/>
                </a:moveTo>
                <a:cubicBezTo>
                  <a:pt x="5943471" y="933081"/>
                  <a:pt x="5940182" y="939658"/>
                  <a:pt x="5940182" y="952815"/>
                </a:cubicBezTo>
                <a:cubicBezTo>
                  <a:pt x="5953339" y="952815"/>
                  <a:pt x="5959918" y="952815"/>
                  <a:pt x="5959918" y="952815"/>
                </a:cubicBezTo>
                <a:cubicBezTo>
                  <a:pt x="5986230" y="952815"/>
                  <a:pt x="5992809" y="946238"/>
                  <a:pt x="5979653" y="933081"/>
                </a:cubicBezTo>
                <a:cubicBezTo>
                  <a:pt x="5966495" y="933081"/>
                  <a:pt x="5956628" y="933081"/>
                  <a:pt x="5950050" y="933081"/>
                </a:cubicBezTo>
                <a:close/>
                <a:moveTo>
                  <a:pt x="8791863" y="923213"/>
                </a:moveTo>
                <a:cubicBezTo>
                  <a:pt x="8798442" y="923213"/>
                  <a:pt x="8801730" y="926504"/>
                  <a:pt x="8801730" y="933081"/>
                </a:cubicBezTo>
                <a:cubicBezTo>
                  <a:pt x="8801730" y="933081"/>
                  <a:pt x="8798442" y="936369"/>
                  <a:pt x="8791863" y="942949"/>
                </a:cubicBezTo>
                <a:cubicBezTo>
                  <a:pt x="8785282" y="949526"/>
                  <a:pt x="8781994" y="952815"/>
                  <a:pt x="8781994" y="952815"/>
                </a:cubicBezTo>
                <a:lnTo>
                  <a:pt x="8762260" y="933081"/>
                </a:lnTo>
                <a:cubicBezTo>
                  <a:pt x="8775417" y="926504"/>
                  <a:pt x="8785285" y="923213"/>
                  <a:pt x="8791863" y="923213"/>
                </a:cubicBezTo>
                <a:close/>
                <a:moveTo>
                  <a:pt x="8525443" y="913347"/>
                </a:moveTo>
                <a:cubicBezTo>
                  <a:pt x="8538600" y="913347"/>
                  <a:pt x="8538600" y="919924"/>
                  <a:pt x="8525443" y="933081"/>
                </a:cubicBezTo>
                <a:cubicBezTo>
                  <a:pt x="8512286" y="933081"/>
                  <a:pt x="8505708" y="933081"/>
                  <a:pt x="8505708" y="933081"/>
                </a:cubicBezTo>
                <a:cubicBezTo>
                  <a:pt x="8505708" y="919924"/>
                  <a:pt x="8512286" y="913347"/>
                  <a:pt x="8525443" y="913347"/>
                </a:cubicBezTo>
                <a:close/>
                <a:moveTo>
                  <a:pt x="6709839" y="913347"/>
                </a:moveTo>
                <a:cubicBezTo>
                  <a:pt x="6709839" y="926504"/>
                  <a:pt x="6696684" y="933081"/>
                  <a:pt x="6670370" y="933081"/>
                </a:cubicBezTo>
                <a:lnTo>
                  <a:pt x="6729574" y="952815"/>
                </a:lnTo>
                <a:cubicBezTo>
                  <a:pt x="6729574" y="952815"/>
                  <a:pt x="6729574" y="946238"/>
                  <a:pt x="6729574" y="933081"/>
                </a:cubicBezTo>
                <a:close/>
                <a:moveTo>
                  <a:pt x="1776134" y="913347"/>
                </a:moveTo>
                <a:lnTo>
                  <a:pt x="1815604" y="952815"/>
                </a:lnTo>
                <a:lnTo>
                  <a:pt x="1815604" y="933081"/>
                </a:lnTo>
                <a:cubicBezTo>
                  <a:pt x="1789291" y="919924"/>
                  <a:pt x="1776134" y="913347"/>
                  <a:pt x="1776134" y="913347"/>
                </a:cubicBezTo>
                <a:close/>
                <a:moveTo>
                  <a:pt x="453901" y="913347"/>
                </a:moveTo>
                <a:lnTo>
                  <a:pt x="453901" y="933081"/>
                </a:lnTo>
                <a:cubicBezTo>
                  <a:pt x="467058" y="919924"/>
                  <a:pt x="473634" y="913347"/>
                  <a:pt x="473634" y="913347"/>
                </a:cubicBezTo>
                <a:cubicBezTo>
                  <a:pt x="473634" y="913347"/>
                  <a:pt x="467058" y="913347"/>
                  <a:pt x="453901" y="913347"/>
                </a:cubicBezTo>
                <a:close/>
                <a:moveTo>
                  <a:pt x="13301268" y="893611"/>
                </a:moveTo>
                <a:cubicBezTo>
                  <a:pt x="13314425" y="893611"/>
                  <a:pt x="13327582" y="900190"/>
                  <a:pt x="13340738" y="913347"/>
                </a:cubicBezTo>
                <a:lnTo>
                  <a:pt x="13321004" y="933081"/>
                </a:lnTo>
                <a:close/>
                <a:moveTo>
                  <a:pt x="11308051" y="893611"/>
                </a:moveTo>
                <a:lnTo>
                  <a:pt x="11327788" y="913347"/>
                </a:lnTo>
                <a:cubicBezTo>
                  <a:pt x="11327788" y="926504"/>
                  <a:pt x="11321208" y="933081"/>
                  <a:pt x="11308051" y="933081"/>
                </a:cubicBezTo>
                <a:cubicBezTo>
                  <a:pt x="11308051" y="933081"/>
                  <a:pt x="11308051" y="926504"/>
                  <a:pt x="11308051" y="913347"/>
                </a:cubicBezTo>
                <a:cubicBezTo>
                  <a:pt x="11308051" y="913347"/>
                  <a:pt x="11308051" y="906768"/>
                  <a:pt x="11308051" y="893611"/>
                </a:cubicBezTo>
                <a:close/>
                <a:moveTo>
                  <a:pt x="11268584" y="893611"/>
                </a:moveTo>
                <a:cubicBezTo>
                  <a:pt x="11268584" y="906768"/>
                  <a:pt x="11268584" y="913347"/>
                  <a:pt x="11268584" y="913347"/>
                </a:cubicBezTo>
                <a:cubicBezTo>
                  <a:pt x="11268584" y="926504"/>
                  <a:pt x="11268584" y="933081"/>
                  <a:pt x="11268584" y="933081"/>
                </a:cubicBezTo>
                <a:cubicBezTo>
                  <a:pt x="11268584" y="933081"/>
                  <a:pt x="11265292" y="926504"/>
                  <a:pt x="11258715" y="913347"/>
                </a:cubicBezTo>
                <a:cubicBezTo>
                  <a:pt x="11252137" y="900190"/>
                  <a:pt x="11255427" y="893611"/>
                  <a:pt x="11268584" y="893611"/>
                </a:cubicBezTo>
                <a:close/>
                <a:moveTo>
                  <a:pt x="9078016" y="893611"/>
                </a:moveTo>
                <a:lnTo>
                  <a:pt x="9117486" y="913347"/>
                </a:lnTo>
                <a:lnTo>
                  <a:pt x="9058283" y="913347"/>
                </a:lnTo>
                <a:close/>
                <a:moveTo>
                  <a:pt x="7972868" y="893611"/>
                </a:moveTo>
                <a:cubicBezTo>
                  <a:pt x="7959711" y="893611"/>
                  <a:pt x="7956420" y="900190"/>
                  <a:pt x="7962999" y="913347"/>
                </a:cubicBezTo>
                <a:cubicBezTo>
                  <a:pt x="7969579" y="926504"/>
                  <a:pt x="7979445" y="926504"/>
                  <a:pt x="7992601" y="913347"/>
                </a:cubicBezTo>
                <a:cubicBezTo>
                  <a:pt x="7979445" y="900190"/>
                  <a:pt x="7972868" y="893611"/>
                  <a:pt x="7972868" y="893611"/>
                </a:cubicBezTo>
                <a:close/>
                <a:moveTo>
                  <a:pt x="7499231" y="893611"/>
                </a:moveTo>
                <a:lnTo>
                  <a:pt x="7479495" y="913347"/>
                </a:lnTo>
                <a:lnTo>
                  <a:pt x="7518966" y="913347"/>
                </a:lnTo>
                <a:cubicBezTo>
                  <a:pt x="7518966" y="913347"/>
                  <a:pt x="7512388" y="906768"/>
                  <a:pt x="7499231" y="893611"/>
                </a:cubicBezTo>
                <a:close/>
                <a:moveTo>
                  <a:pt x="7144005" y="893611"/>
                </a:moveTo>
                <a:cubicBezTo>
                  <a:pt x="7130849" y="893611"/>
                  <a:pt x="7124270" y="896899"/>
                  <a:pt x="7124270" y="903479"/>
                </a:cubicBezTo>
                <a:cubicBezTo>
                  <a:pt x="7124270" y="910056"/>
                  <a:pt x="7124270" y="913347"/>
                  <a:pt x="7124270" y="913347"/>
                </a:cubicBezTo>
                <a:cubicBezTo>
                  <a:pt x="7124270" y="926504"/>
                  <a:pt x="7130849" y="933081"/>
                  <a:pt x="7144005" y="933081"/>
                </a:cubicBezTo>
                <a:lnTo>
                  <a:pt x="7163739" y="913347"/>
                </a:lnTo>
                <a:cubicBezTo>
                  <a:pt x="7150584" y="900190"/>
                  <a:pt x="7144005" y="893611"/>
                  <a:pt x="7144005" y="893611"/>
                </a:cubicBezTo>
                <a:close/>
                <a:moveTo>
                  <a:pt x="256552" y="893611"/>
                </a:moveTo>
                <a:cubicBezTo>
                  <a:pt x="269709" y="893611"/>
                  <a:pt x="276287" y="896899"/>
                  <a:pt x="276287" y="903479"/>
                </a:cubicBezTo>
                <a:cubicBezTo>
                  <a:pt x="276287" y="910056"/>
                  <a:pt x="276287" y="913347"/>
                  <a:pt x="276287" y="913347"/>
                </a:cubicBezTo>
                <a:cubicBezTo>
                  <a:pt x="276287" y="926504"/>
                  <a:pt x="276287" y="933081"/>
                  <a:pt x="276287" y="933081"/>
                </a:cubicBezTo>
                <a:lnTo>
                  <a:pt x="256552" y="913347"/>
                </a:lnTo>
                <a:close/>
                <a:moveTo>
                  <a:pt x="177612" y="893611"/>
                </a:moveTo>
                <a:cubicBezTo>
                  <a:pt x="177612" y="893611"/>
                  <a:pt x="177612" y="900190"/>
                  <a:pt x="177612" y="913347"/>
                </a:cubicBezTo>
                <a:lnTo>
                  <a:pt x="177612" y="933081"/>
                </a:lnTo>
                <a:cubicBezTo>
                  <a:pt x="164455" y="933081"/>
                  <a:pt x="157879" y="926504"/>
                  <a:pt x="157879" y="913347"/>
                </a:cubicBezTo>
                <a:cubicBezTo>
                  <a:pt x="157879" y="913347"/>
                  <a:pt x="164455" y="906768"/>
                  <a:pt x="177612" y="893611"/>
                </a:cubicBezTo>
                <a:close/>
                <a:moveTo>
                  <a:pt x="11781688" y="873877"/>
                </a:moveTo>
                <a:cubicBezTo>
                  <a:pt x="11794844" y="873877"/>
                  <a:pt x="11801424" y="873877"/>
                  <a:pt x="11801424" y="873877"/>
                </a:cubicBezTo>
                <a:cubicBezTo>
                  <a:pt x="11801424" y="873877"/>
                  <a:pt x="11801424" y="880454"/>
                  <a:pt x="11801424" y="893611"/>
                </a:cubicBezTo>
                <a:cubicBezTo>
                  <a:pt x="11801424" y="946238"/>
                  <a:pt x="11781688" y="952815"/>
                  <a:pt x="11742217" y="913347"/>
                </a:cubicBezTo>
                <a:lnTo>
                  <a:pt x="11742217" y="893611"/>
                </a:lnTo>
                <a:cubicBezTo>
                  <a:pt x="11742217" y="893611"/>
                  <a:pt x="11748797" y="890322"/>
                  <a:pt x="11761954" y="883743"/>
                </a:cubicBezTo>
                <a:cubicBezTo>
                  <a:pt x="11775110" y="877166"/>
                  <a:pt x="11781688" y="873877"/>
                  <a:pt x="11781688" y="873877"/>
                </a:cubicBezTo>
                <a:close/>
                <a:moveTo>
                  <a:pt x="9413508" y="873877"/>
                </a:moveTo>
                <a:cubicBezTo>
                  <a:pt x="9426665" y="887034"/>
                  <a:pt x="9446400" y="893611"/>
                  <a:pt x="9472712" y="893611"/>
                </a:cubicBezTo>
                <a:cubicBezTo>
                  <a:pt x="9551652" y="906768"/>
                  <a:pt x="9591122" y="919924"/>
                  <a:pt x="9591122" y="933081"/>
                </a:cubicBezTo>
                <a:cubicBezTo>
                  <a:pt x="9591122" y="933081"/>
                  <a:pt x="9558232" y="926504"/>
                  <a:pt x="9492448" y="913347"/>
                </a:cubicBezTo>
                <a:cubicBezTo>
                  <a:pt x="9439822" y="913347"/>
                  <a:pt x="9413508" y="906768"/>
                  <a:pt x="9413508" y="893611"/>
                </a:cubicBezTo>
                <a:close/>
                <a:moveTo>
                  <a:pt x="9374038" y="873877"/>
                </a:moveTo>
                <a:cubicBezTo>
                  <a:pt x="9374038" y="873877"/>
                  <a:pt x="9380618" y="873877"/>
                  <a:pt x="9393774" y="873877"/>
                </a:cubicBezTo>
                <a:cubicBezTo>
                  <a:pt x="9406931" y="887034"/>
                  <a:pt x="9400354" y="893611"/>
                  <a:pt x="9374038" y="893611"/>
                </a:cubicBezTo>
                <a:cubicBezTo>
                  <a:pt x="9374038" y="893611"/>
                  <a:pt x="9374038" y="890322"/>
                  <a:pt x="9374038" y="883743"/>
                </a:cubicBezTo>
                <a:cubicBezTo>
                  <a:pt x="9374038" y="877166"/>
                  <a:pt x="9374038" y="873877"/>
                  <a:pt x="9374038" y="873877"/>
                </a:cubicBezTo>
                <a:close/>
                <a:moveTo>
                  <a:pt x="8959608" y="873877"/>
                </a:moveTo>
                <a:cubicBezTo>
                  <a:pt x="8959608" y="873877"/>
                  <a:pt x="8959608" y="880454"/>
                  <a:pt x="8959608" y="893611"/>
                </a:cubicBezTo>
                <a:cubicBezTo>
                  <a:pt x="8946451" y="893611"/>
                  <a:pt x="8939872" y="890322"/>
                  <a:pt x="8939872" y="883743"/>
                </a:cubicBezTo>
                <a:cubicBezTo>
                  <a:pt x="8939872" y="877166"/>
                  <a:pt x="8946451" y="873877"/>
                  <a:pt x="8959608" y="873877"/>
                </a:cubicBezTo>
                <a:close/>
                <a:moveTo>
                  <a:pt x="9334571" y="864009"/>
                </a:moveTo>
                <a:cubicBezTo>
                  <a:pt x="9347725" y="883743"/>
                  <a:pt x="9354304" y="893611"/>
                  <a:pt x="9354304" y="893611"/>
                </a:cubicBezTo>
                <a:lnTo>
                  <a:pt x="9334571" y="873877"/>
                </a:lnTo>
                <a:close/>
                <a:moveTo>
                  <a:pt x="6043789" y="861542"/>
                </a:moveTo>
                <a:cubicBezTo>
                  <a:pt x="6040501" y="863187"/>
                  <a:pt x="6038857" y="867297"/>
                  <a:pt x="6038857" y="873877"/>
                </a:cubicBezTo>
                <a:cubicBezTo>
                  <a:pt x="6052012" y="873877"/>
                  <a:pt x="6055301" y="880454"/>
                  <a:pt x="6048722" y="893611"/>
                </a:cubicBezTo>
                <a:cubicBezTo>
                  <a:pt x="6042144" y="906768"/>
                  <a:pt x="6045436" y="910056"/>
                  <a:pt x="6058590" y="903479"/>
                </a:cubicBezTo>
                <a:cubicBezTo>
                  <a:pt x="6071747" y="896899"/>
                  <a:pt x="6078326" y="890322"/>
                  <a:pt x="6078326" y="883743"/>
                </a:cubicBezTo>
                <a:cubicBezTo>
                  <a:pt x="6078326" y="877166"/>
                  <a:pt x="6071747" y="870586"/>
                  <a:pt x="6058590" y="864009"/>
                </a:cubicBezTo>
                <a:cubicBezTo>
                  <a:pt x="6052012" y="860721"/>
                  <a:pt x="6047080" y="859898"/>
                  <a:pt x="6043789" y="861542"/>
                </a:cubicBezTo>
                <a:close/>
                <a:moveTo>
                  <a:pt x="13222328" y="854141"/>
                </a:moveTo>
                <a:lnTo>
                  <a:pt x="13281534" y="873877"/>
                </a:lnTo>
                <a:cubicBezTo>
                  <a:pt x="13255221" y="873877"/>
                  <a:pt x="13235487" y="873877"/>
                  <a:pt x="13222328" y="873877"/>
                </a:cubicBezTo>
                <a:cubicBezTo>
                  <a:pt x="13209171" y="860721"/>
                  <a:pt x="13209171" y="854141"/>
                  <a:pt x="13222328" y="854141"/>
                </a:cubicBezTo>
                <a:close/>
                <a:moveTo>
                  <a:pt x="7301883" y="854141"/>
                </a:moveTo>
                <a:lnTo>
                  <a:pt x="7321617" y="893611"/>
                </a:lnTo>
                <a:cubicBezTo>
                  <a:pt x="7347934" y="893611"/>
                  <a:pt x="7367667" y="887034"/>
                  <a:pt x="7380822" y="873877"/>
                </a:cubicBezTo>
                <a:lnTo>
                  <a:pt x="7440027" y="933081"/>
                </a:lnTo>
                <a:cubicBezTo>
                  <a:pt x="7453181" y="933081"/>
                  <a:pt x="7456473" y="923213"/>
                  <a:pt x="7449893" y="903479"/>
                </a:cubicBezTo>
                <a:cubicBezTo>
                  <a:pt x="7443316" y="883743"/>
                  <a:pt x="7426871" y="867297"/>
                  <a:pt x="7400557" y="854141"/>
                </a:cubicBezTo>
                <a:lnTo>
                  <a:pt x="7380822" y="873877"/>
                </a:lnTo>
                <a:lnTo>
                  <a:pt x="7361087" y="873877"/>
                </a:lnTo>
                <a:cubicBezTo>
                  <a:pt x="7334774" y="887034"/>
                  <a:pt x="7321617" y="887034"/>
                  <a:pt x="7321617" y="873877"/>
                </a:cubicBezTo>
                <a:cubicBezTo>
                  <a:pt x="7321617" y="873877"/>
                  <a:pt x="7315040" y="867297"/>
                  <a:pt x="7301883" y="854141"/>
                </a:cubicBezTo>
                <a:close/>
                <a:moveTo>
                  <a:pt x="6295407" y="854141"/>
                </a:moveTo>
                <a:cubicBezTo>
                  <a:pt x="6295407" y="854141"/>
                  <a:pt x="6295407" y="860721"/>
                  <a:pt x="6295407" y="873877"/>
                </a:cubicBezTo>
                <a:cubicBezTo>
                  <a:pt x="6295407" y="887034"/>
                  <a:pt x="6301988" y="893611"/>
                  <a:pt x="6315143" y="893611"/>
                </a:cubicBezTo>
                <a:cubicBezTo>
                  <a:pt x="6328299" y="893611"/>
                  <a:pt x="6328299" y="887034"/>
                  <a:pt x="6315143" y="873877"/>
                </a:cubicBezTo>
                <a:cubicBezTo>
                  <a:pt x="6315143" y="873877"/>
                  <a:pt x="6315143" y="870586"/>
                  <a:pt x="6315143" y="864009"/>
                </a:cubicBezTo>
                <a:cubicBezTo>
                  <a:pt x="6315143" y="857432"/>
                  <a:pt x="6308564" y="854141"/>
                  <a:pt x="6295407" y="854141"/>
                </a:cubicBezTo>
                <a:close/>
                <a:moveTo>
                  <a:pt x="1677460" y="854141"/>
                </a:moveTo>
                <a:lnTo>
                  <a:pt x="1677460" y="893611"/>
                </a:lnTo>
                <a:cubicBezTo>
                  <a:pt x="1703772" y="893611"/>
                  <a:pt x="1723506" y="893611"/>
                  <a:pt x="1736663" y="893611"/>
                </a:cubicBezTo>
                <a:lnTo>
                  <a:pt x="1756399" y="913347"/>
                </a:lnTo>
                <a:cubicBezTo>
                  <a:pt x="1756399" y="913347"/>
                  <a:pt x="1756399" y="906768"/>
                  <a:pt x="1756399" y="893611"/>
                </a:cubicBezTo>
                <a:lnTo>
                  <a:pt x="1736663" y="893611"/>
                </a:lnTo>
                <a:cubicBezTo>
                  <a:pt x="1723506" y="880454"/>
                  <a:pt x="1710353" y="873877"/>
                  <a:pt x="1697196" y="873877"/>
                </a:cubicBezTo>
                <a:cubicBezTo>
                  <a:pt x="1697196" y="860721"/>
                  <a:pt x="1697196" y="854141"/>
                  <a:pt x="1697196" y="854141"/>
                </a:cubicBezTo>
                <a:cubicBezTo>
                  <a:pt x="1697196" y="854141"/>
                  <a:pt x="1690617" y="854141"/>
                  <a:pt x="1677460" y="854141"/>
                </a:cubicBezTo>
                <a:close/>
                <a:moveTo>
                  <a:pt x="13191339" y="845662"/>
                </a:moveTo>
                <a:lnTo>
                  <a:pt x="13182860" y="854141"/>
                </a:lnTo>
                <a:cubicBezTo>
                  <a:pt x="13182860" y="854141"/>
                  <a:pt x="13183682" y="853319"/>
                  <a:pt x="13185327" y="851674"/>
                </a:cubicBezTo>
                <a:close/>
                <a:moveTo>
                  <a:pt x="13202594" y="834407"/>
                </a:moveTo>
                <a:lnTo>
                  <a:pt x="13191339" y="845662"/>
                </a:lnTo>
                <a:lnTo>
                  <a:pt x="13192726" y="844275"/>
                </a:lnTo>
                <a:cubicBezTo>
                  <a:pt x="13199303" y="837695"/>
                  <a:pt x="13202594" y="834407"/>
                  <a:pt x="13202594" y="834407"/>
                </a:cubicBezTo>
                <a:close/>
                <a:moveTo>
                  <a:pt x="7222943" y="834407"/>
                </a:moveTo>
                <a:cubicBezTo>
                  <a:pt x="7209787" y="834407"/>
                  <a:pt x="7203209" y="840984"/>
                  <a:pt x="7203209" y="854141"/>
                </a:cubicBezTo>
                <a:cubicBezTo>
                  <a:pt x="7216363" y="854141"/>
                  <a:pt x="7222943" y="854141"/>
                  <a:pt x="7222943" y="854141"/>
                </a:cubicBezTo>
                <a:lnTo>
                  <a:pt x="7242679" y="854141"/>
                </a:lnTo>
                <a:close/>
                <a:moveTo>
                  <a:pt x="5979653" y="834407"/>
                </a:moveTo>
                <a:lnTo>
                  <a:pt x="5959918" y="854141"/>
                </a:lnTo>
                <a:lnTo>
                  <a:pt x="5940182" y="873877"/>
                </a:lnTo>
                <a:lnTo>
                  <a:pt x="5979653" y="893611"/>
                </a:lnTo>
                <a:cubicBezTo>
                  <a:pt x="5979653" y="880454"/>
                  <a:pt x="5986230" y="873877"/>
                  <a:pt x="5999386" y="873877"/>
                </a:cubicBezTo>
                <a:lnTo>
                  <a:pt x="5999386" y="854141"/>
                </a:lnTo>
                <a:cubicBezTo>
                  <a:pt x="5999386" y="840984"/>
                  <a:pt x="5999386" y="834407"/>
                  <a:pt x="5999386" y="834407"/>
                </a:cubicBezTo>
                <a:cubicBezTo>
                  <a:pt x="5999386" y="834407"/>
                  <a:pt x="5992809" y="834407"/>
                  <a:pt x="5979653" y="834407"/>
                </a:cubicBezTo>
                <a:close/>
                <a:moveTo>
                  <a:pt x="1618255" y="834407"/>
                </a:moveTo>
                <a:cubicBezTo>
                  <a:pt x="1605098" y="834407"/>
                  <a:pt x="1598521" y="837695"/>
                  <a:pt x="1598521" y="844275"/>
                </a:cubicBezTo>
                <a:cubicBezTo>
                  <a:pt x="1598521" y="850852"/>
                  <a:pt x="1605098" y="854141"/>
                  <a:pt x="1618255" y="854141"/>
                </a:cubicBezTo>
                <a:cubicBezTo>
                  <a:pt x="1618255" y="854141"/>
                  <a:pt x="1618255" y="850852"/>
                  <a:pt x="1618255" y="844275"/>
                </a:cubicBezTo>
                <a:cubicBezTo>
                  <a:pt x="1618255" y="837695"/>
                  <a:pt x="1618255" y="834407"/>
                  <a:pt x="1618255" y="834407"/>
                </a:cubicBezTo>
                <a:close/>
                <a:moveTo>
                  <a:pt x="256552" y="834407"/>
                </a:moveTo>
                <a:cubicBezTo>
                  <a:pt x="269709" y="834407"/>
                  <a:pt x="282866" y="844275"/>
                  <a:pt x="296023" y="864009"/>
                </a:cubicBezTo>
                <a:lnTo>
                  <a:pt x="296023" y="883743"/>
                </a:lnTo>
                <a:cubicBezTo>
                  <a:pt x="296023" y="877166"/>
                  <a:pt x="292734" y="873877"/>
                  <a:pt x="286155" y="873877"/>
                </a:cubicBezTo>
                <a:cubicBezTo>
                  <a:pt x="279576" y="873877"/>
                  <a:pt x="269709" y="873877"/>
                  <a:pt x="256552" y="873877"/>
                </a:cubicBezTo>
                <a:close/>
                <a:moveTo>
                  <a:pt x="11574471" y="814673"/>
                </a:moveTo>
                <a:cubicBezTo>
                  <a:pt x="11581051" y="814673"/>
                  <a:pt x="11584339" y="814673"/>
                  <a:pt x="11584339" y="814673"/>
                </a:cubicBezTo>
                <a:cubicBezTo>
                  <a:pt x="11597496" y="827830"/>
                  <a:pt x="11600785" y="837695"/>
                  <a:pt x="11594208" y="844275"/>
                </a:cubicBezTo>
                <a:cubicBezTo>
                  <a:pt x="11587628" y="850852"/>
                  <a:pt x="11577763" y="854141"/>
                  <a:pt x="11564606" y="854141"/>
                </a:cubicBezTo>
                <a:cubicBezTo>
                  <a:pt x="11564606" y="840984"/>
                  <a:pt x="11564606" y="834407"/>
                  <a:pt x="11564606" y="834407"/>
                </a:cubicBezTo>
                <a:cubicBezTo>
                  <a:pt x="11564606" y="821250"/>
                  <a:pt x="11567894" y="814673"/>
                  <a:pt x="11574471" y="814673"/>
                </a:cubicBezTo>
                <a:close/>
                <a:moveTo>
                  <a:pt x="9393774" y="814673"/>
                </a:moveTo>
                <a:cubicBezTo>
                  <a:pt x="9406931" y="814673"/>
                  <a:pt x="9416797" y="814673"/>
                  <a:pt x="9423376" y="814673"/>
                </a:cubicBezTo>
                <a:cubicBezTo>
                  <a:pt x="9429956" y="814673"/>
                  <a:pt x="9433245" y="814673"/>
                  <a:pt x="9433245" y="814673"/>
                </a:cubicBezTo>
                <a:lnTo>
                  <a:pt x="9413508" y="834407"/>
                </a:lnTo>
                <a:close/>
                <a:moveTo>
                  <a:pt x="6433553" y="814673"/>
                </a:moveTo>
                <a:lnTo>
                  <a:pt x="6433553" y="834407"/>
                </a:lnTo>
                <a:cubicBezTo>
                  <a:pt x="6446708" y="847564"/>
                  <a:pt x="6453286" y="857432"/>
                  <a:pt x="6453286" y="864009"/>
                </a:cubicBezTo>
                <a:cubicBezTo>
                  <a:pt x="6453286" y="870586"/>
                  <a:pt x="6440132" y="873877"/>
                  <a:pt x="6413818" y="873877"/>
                </a:cubicBezTo>
                <a:cubicBezTo>
                  <a:pt x="6426976" y="873877"/>
                  <a:pt x="6446708" y="880454"/>
                  <a:pt x="6473022" y="893611"/>
                </a:cubicBezTo>
                <a:lnTo>
                  <a:pt x="6551960" y="933081"/>
                </a:lnTo>
                <a:cubicBezTo>
                  <a:pt x="6551960" y="933081"/>
                  <a:pt x="6545381" y="933081"/>
                  <a:pt x="6532225" y="933081"/>
                </a:cubicBezTo>
                <a:cubicBezTo>
                  <a:pt x="6519068" y="933081"/>
                  <a:pt x="6502623" y="929793"/>
                  <a:pt x="6482890" y="923213"/>
                </a:cubicBezTo>
                <a:lnTo>
                  <a:pt x="6433555" y="903479"/>
                </a:lnTo>
                <a:lnTo>
                  <a:pt x="6420502" y="896953"/>
                </a:lnTo>
                <a:lnTo>
                  <a:pt x="6418751" y="896078"/>
                </a:lnTo>
                <a:cubicBezTo>
                  <a:pt x="6415462" y="894433"/>
                  <a:pt x="6413818" y="893611"/>
                  <a:pt x="6413818" y="893611"/>
                </a:cubicBezTo>
                <a:lnTo>
                  <a:pt x="6420502" y="896953"/>
                </a:lnTo>
                <a:lnTo>
                  <a:pt x="6433553" y="903479"/>
                </a:lnTo>
                <a:lnTo>
                  <a:pt x="6433555" y="903479"/>
                </a:lnTo>
                <a:lnTo>
                  <a:pt x="6492755" y="933081"/>
                </a:lnTo>
                <a:lnTo>
                  <a:pt x="6571695" y="952815"/>
                </a:lnTo>
                <a:cubicBezTo>
                  <a:pt x="6571695" y="952815"/>
                  <a:pt x="6571695" y="949526"/>
                  <a:pt x="6571695" y="942949"/>
                </a:cubicBezTo>
                <a:cubicBezTo>
                  <a:pt x="6571695" y="936369"/>
                  <a:pt x="6571695" y="926504"/>
                  <a:pt x="6571695" y="913347"/>
                </a:cubicBezTo>
                <a:cubicBezTo>
                  <a:pt x="6558539" y="900190"/>
                  <a:pt x="6545381" y="887034"/>
                  <a:pt x="6532225" y="873877"/>
                </a:cubicBezTo>
                <a:cubicBezTo>
                  <a:pt x="6519068" y="887034"/>
                  <a:pt x="6512491" y="887034"/>
                  <a:pt x="6512491" y="873877"/>
                </a:cubicBezTo>
                <a:cubicBezTo>
                  <a:pt x="6512491" y="834407"/>
                  <a:pt x="6486175" y="814673"/>
                  <a:pt x="6433553" y="814673"/>
                </a:cubicBezTo>
                <a:close/>
                <a:moveTo>
                  <a:pt x="572308" y="814673"/>
                </a:moveTo>
                <a:cubicBezTo>
                  <a:pt x="598622" y="854141"/>
                  <a:pt x="624935" y="880454"/>
                  <a:pt x="651249" y="893611"/>
                </a:cubicBezTo>
                <a:cubicBezTo>
                  <a:pt x="651249" y="893611"/>
                  <a:pt x="651249" y="887034"/>
                  <a:pt x="651249" y="873877"/>
                </a:cubicBezTo>
                <a:cubicBezTo>
                  <a:pt x="651249" y="834407"/>
                  <a:pt x="624935" y="814673"/>
                  <a:pt x="572308" y="814673"/>
                </a:cubicBezTo>
                <a:close/>
                <a:moveTo>
                  <a:pt x="503237" y="814673"/>
                </a:moveTo>
                <a:cubicBezTo>
                  <a:pt x="496659" y="814673"/>
                  <a:pt x="499948" y="821250"/>
                  <a:pt x="513104" y="834407"/>
                </a:cubicBezTo>
                <a:cubicBezTo>
                  <a:pt x="526261" y="847564"/>
                  <a:pt x="532841" y="847564"/>
                  <a:pt x="532841" y="834407"/>
                </a:cubicBezTo>
                <a:cubicBezTo>
                  <a:pt x="519684" y="821250"/>
                  <a:pt x="509816" y="814673"/>
                  <a:pt x="503237" y="814673"/>
                </a:cubicBezTo>
                <a:close/>
                <a:moveTo>
                  <a:pt x="9334571" y="794937"/>
                </a:moveTo>
                <a:cubicBezTo>
                  <a:pt x="9360884" y="794937"/>
                  <a:pt x="9360884" y="808093"/>
                  <a:pt x="9334571" y="834407"/>
                </a:cubicBezTo>
                <a:lnTo>
                  <a:pt x="9334571" y="864009"/>
                </a:lnTo>
                <a:cubicBezTo>
                  <a:pt x="9321414" y="844275"/>
                  <a:pt x="9314835" y="827830"/>
                  <a:pt x="9314835" y="814673"/>
                </a:cubicBezTo>
                <a:cubicBezTo>
                  <a:pt x="9314835" y="801514"/>
                  <a:pt x="9321414" y="794937"/>
                  <a:pt x="9334571" y="794937"/>
                </a:cubicBezTo>
                <a:close/>
                <a:moveTo>
                  <a:pt x="7953131" y="794937"/>
                </a:moveTo>
                <a:cubicBezTo>
                  <a:pt x="7966288" y="794937"/>
                  <a:pt x="7976157" y="794937"/>
                  <a:pt x="7982736" y="794937"/>
                </a:cubicBezTo>
                <a:cubicBezTo>
                  <a:pt x="7989313" y="794937"/>
                  <a:pt x="7992601" y="794937"/>
                  <a:pt x="7992601" y="794937"/>
                </a:cubicBezTo>
                <a:lnTo>
                  <a:pt x="8012335" y="814673"/>
                </a:lnTo>
                <a:cubicBezTo>
                  <a:pt x="7972868" y="814673"/>
                  <a:pt x="7953131" y="814673"/>
                  <a:pt x="7953131" y="814673"/>
                </a:cubicBezTo>
                <a:cubicBezTo>
                  <a:pt x="7939975" y="814673"/>
                  <a:pt x="7936687" y="811382"/>
                  <a:pt x="7943263" y="804805"/>
                </a:cubicBezTo>
                <a:cubicBezTo>
                  <a:pt x="7949843" y="798228"/>
                  <a:pt x="7953131" y="794937"/>
                  <a:pt x="7953131" y="794937"/>
                </a:cubicBezTo>
                <a:close/>
                <a:moveTo>
                  <a:pt x="7341353" y="794937"/>
                </a:moveTo>
                <a:lnTo>
                  <a:pt x="7361087" y="814673"/>
                </a:lnTo>
                <a:lnTo>
                  <a:pt x="7400557" y="814673"/>
                </a:lnTo>
                <a:lnTo>
                  <a:pt x="7361087" y="794937"/>
                </a:lnTo>
                <a:close/>
                <a:moveTo>
                  <a:pt x="6828247" y="794937"/>
                </a:moveTo>
                <a:lnTo>
                  <a:pt x="6847981" y="814673"/>
                </a:lnTo>
                <a:lnTo>
                  <a:pt x="6847981" y="794937"/>
                </a:lnTo>
                <a:close/>
                <a:moveTo>
                  <a:pt x="6136297" y="783220"/>
                </a:moveTo>
                <a:cubicBezTo>
                  <a:pt x="6132187" y="782809"/>
                  <a:pt x="6129307" y="783427"/>
                  <a:pt x="6127662" y="785069"/>
                </a:cubicBezTo>
                <a:cubicBezTo>
                  <a:pt x="6121085" y="791646"/>
                  <a:pt x="6121085" y="801514"/>
                  <a:pt x="6127662" y="814673"/>
                </a:cubicBezTo>
                <a:cubicBezTo>
                  <a:pt x="6134242" y="827830"/>
                  <a:pt x="6144110" y="834407"/>
                  <a:pt x="6157263" y="834407"/>
                </a:cubicBezTo>
                <a:cubicBezTo>
                  <a:pt x="6157263" y="834407"/>
                  <a:pt x="6163844" y="834407"/>
                  <a:pt x="6177001" y="834407"/>
                </a:cubicBezTo>
                <a:cubicBezTo>
                  <a:pt x="6190156" y="834407"/>
                  <a:pt x="6196734" y="840984"/>
                  <a:pt x="6196734" y="854141"/>
                </a:cubicBezTo>
                <a:cubicBezTo>
                  <a:pt x="6249361" y="880454"/>
                  <a:pt x="6275675" y="880454"/>
                  <a:pt x="6275675" y="854141"/>
                </a:cubicBezTo>
                <a:cubicBezTo>
                  <a:pt x="6275675" y="854141"/>
                  <a:pt x="6252650" y="840984"/>
                  <a:pt x="6206602" y="814673"/>
                </a:cubicBezTo>
                <a:cubicBezTo>
                  <a:pt x="6172065" y="794940"/>
                  <a:pt x="6148631" y="784453"/>
                  <a:pt x="6136297" y="783220"/>
                </a:cubicBezTo>
                <a:close/>
                <a:moveTo>
                  <a:pt x="246685" y="775203"/>
                </a:moveTo>
                <a:cubicBezTo>
                  <a:pt x="240107" y="775203"/>
                  <a:pt x="236817" y="781780"/>
                  <a:pt x="236817" y="794937"/>
                </a:cubicBezTo>
                <a:lnTo>
                  <a:pt x="276287" y="794937"/>
                </a:lnTo>
                <a:cubicBezTo>
                  <a:pt x="263130" y="781780"/>
                  <a:pt x="253264" y="775203"/>
                  <a:pt x="246685" y="775203"/>
                </a:cubicBezTo>
                <a:close/>
                <a:moveTo>
                  <a:pt x="8150479" y="755467"/>
                </a:moveTo>
                <a:lnTo>
                  <a:pt x="8170216" y="755467"/>
                </a:lnTo>
                <a:cubicBezTo>
                  <a:pt x="8183370" y="755467"/>
                  <a:pt x="8189949" y="762044"/>
                  <a:pt x="8189949" y="775203"/>
                </a:cubicBezTo>
                <a:cubicBezTo>
                  <a:pt x="8176793" y="775203"/>
                  <a:pt x="8166927" y="781780"/>
                  <a:pt x="8160347" y="794937"/>
                </a:cubicBezTo>
                <a:cubicBezTo>
                  <a:pt x="8153768" y="808093"/>
                  <a:pt x="8147191" y="814673"/>
                  <a:pt x="8140615" y="814673"/>
                </a:cubicBezTo>
                <a:cubicBezTo>
                  <a:pt x="8134035" y="814673"/>
                  <a:pt x="8127458" y="811382"/>
                  <a:pt x="8120877" y="804805"/>
                </a:cubicBezTo>
                <a:cubicBezTo>
                  <a:pt x="8114298" y="798228"/>
                  <a:pt x="8117589" y="791646"/>
                  <a:pt x="8130746" y="785069"/>
                </a:cubicBezTo>
                <a:cubicBezTo>
                  <a:pt x="8143903" y="778492"/>
                  <a:pt x="8150479" y="768626"/>
                  <a:pt x="8150479" y="755467"/>
                </a:cubicBezTo>
                <a:close/>
                <a:moveTo>
                  <a:pt x="7301883" y="755467"/>
                </a:moveTo>
                <a:lnTo>
                  <a:pt x="7301883" y="775203"/>
                </a:lnTo>
                <a:lnTo>
                  <a:pt x="7321617" y="775203"/>
                </a:lnTo>
                <a:cubicBezTo>
                  <a:pt x="7308461" y="762044"/>
                  <a:pt x="7301883" y="755467"/>
                  <a:pt x="7301883" y="755467"/>
                </a:cubicBezTo>
                <a:close/>
                <a:moveTo>
                  <a:pt x="6670370" y="755467"/>
                </a:moveTo>
                <a:lnTo>
                  <a:pt x="6729574" y="794937"/>
                </a:lnTo>
                <a:lnTo>
                  <a:pt x="6729574" y="775203"/>
                </a:lnTo>
                <a:close/>
                <a:moveTo>
                  <a:pt x="5999386" y="755467"/>
                </a:moveTo>
                <a:cubicBezTo>
                  <a:pt x="5999386" y="755467"/>
                  <a:pt x="5999386" y="762044"/>
                  <a:pt x="5999386" y="775203"/>
                </a:cubicBezTo>
                <a:lnTo>
                  <a:pt x="6058590" y="775203"/>
                </a:lnTo>
                <a:cubicBezTo>
                  <a:pt x="6058590" y="762044"/>
                  <a:pt x="6045436" y="755467"/>
                  <a:pt x="6019122" y="755467"/>
                </a:cubicBezTo>
                <a:cubicBezTo>
                  <a:pt x="6005963" y="755467"/>
                  <a:pt x="5999386" y="755467"/>
                  <a:pt x="5999386" y="755467"/>
                </a:cubicBezTo>
                <a:close/>
                <a:moveTo>
                  <a:pt x="8071542" y="735733"/>
                </a:moveTo>
                <a:cubicBezTo>
                  <a:pt x="8084696" y="735733"/>
                  <a:pt x="8091275" y="735733"/>
                  <a:pt x="8091275" y="735733"/>
                </a:cubicBezTo>
                <a:lnTo>
                  <a:pt x="8071542" y="755467"/>
                </a:lnTo>
                <a:close/>
                <a:moveTo>
                  <a:pt x="5959918" y="735733"/>
                </a:moveTo>
                <a:cubicBezTo>
                  <a:pt x="5959918" y="735733"/>
                  <a:pt x="5959918" y="742310"/>
                  <a:pt x="5959918" y="755467"/>
                </a:cubicBezTo>
                <a:cubicBezTo>
                  <a:pt x="5973072" y="768626"/>
                  <a:pt x="5979653" y="775203"/>
                  <a:pt x="5979653" y="775203"/>
                </a:cubicBezTo>
                <a:cubicBezTo>
                  <a:pt x="5979653" y="775203"/>
                  <a:pt x="5979653" y="768626"/>
                  <a:pt x="5979653" y="755467"/>
                </a:cubicBezTo>
                <a:cubicBezTo>
                  <a:pt x="5979653" y="742310"/>
                  <a:pt x="5976364" y="735733"/>
                  <a:pt x="5969784" y="735733"/>
                </a:cubicBezTo>
                <a:cubicBezTo>
                  <a:pt x="5963205" y="735733"/>
                  <a:pt x="5959918" y="735733"/>
                  <a:pt x="5959918" y="735733"/>
                </a:cubicBezTo>
                <a:close/>
                <a:moveTo>
                  <a:pt x="12748694" y="715997"/>
                </a:moveTo>
                <a:lnTo>
                  <a:pt x="12827632" y="735733"/>
                </a:lnTo>
                <a:lnTo>
                  <a:pt x="12788164" y="735733"/>
                </a:lnTo>
                <a:close/>
                <a:moveTo>
                  <a:pt x="6216470" y="715997"/>
                </a:moveTo>
                <a:lnTo>
                  <a:pt x="6315143" y="775203"/>
                </a:lnTo>
                <a:cubicBezTo>
                  <a:pt x="6315143" y="762044"/>
                  <a:pt x="6301988" y="748890"/>
                  <a:pt x="6275675" y="735733"/>
                </a:cubicBezTo>
                <a:cubicBezTo>
                  <a:pt x="6249361" y="722576"/>
                  <a:pt x="6229625" y="715997"/>
                  <a:pt x="6216470" y="715997"/>
                </a:cubicBezTo>
                <a:close/>
                <a:moveTo>
                  <a:pt x="39468" y="715997"/>
                </a:moveTo>
                <a:cubicBezTo>
                  <a:pt x="52628" y="715997"/>
                  <a:pt x="62493" y="715997"/>
                  <a:pt x="69074" y="715997"/>
                </a:cubicBezTo>
                <a:cubicBezTo>
                  <a:pt x="75650" y="715997"/>
                  <a:pt x="78938" y="722576"/>
                  <a:pt x="78938" y="735733"/>
                </a:cubicBezTo>
                <a:cubicBezTo>
                  <a:pt x="78938" y="735733"/>
                  <a:pt x="65781" y="735733"/>
                  <a:pt x="39468" y="735733"/>
                </a:cubicBezTo>
                <a:cubicBezTo>
                  <a:pt x="26314" y="735733"/>
                  <a:pt x="19735" y="735733"/>
                  <a:pt x="19735" y="735733"/>
                </a:cubicBezTo>
                <a:cubicBezTo>
                  <a:pt x="19735" y="722576"/>
                  <a:pt x="26314" y="715997"/>
                  <a:pt x="39468" y="715997"/>
                </a:cubicBezTo>
                <a:close/>
                <a:moveTo>
                  <a:pt x="12906572" y="696263"/>
                </a:moveTo>
                <a:cubicBezTo>
                  <a:pt x="12906572" y="696263"/>
                  <a:pt x="12913149" y="696263"/>
                  <a:pt x="12926306" y="696263"/>
                </a:cubicBezTo>
                <a:cubicBezTo>
                  <a:pt x="12952619" y="696263"/>
                  <a:pt x="12965776" y="702840"/>
                  <a:pt x="12965776" y="715997"/>
                </a:cubicBezTo>
                <a:lnTo>
                  <a:pt x="12985512" y="735733"/>
                </a:lnTo>
                <a:lnTo>
                  <a:pt x="13005246" y="755467"/>
                </a:lnTo>
                <a:lnTo>
                  <a:pt x="12985512" y="775203"/>
                </a:lnTo>
                <a:cubicBezTo>
                  <a:pt x="12972353" y="775203"/>
                  <a:pt x="12962487" y="781780"/>
                  <a:pt x="12955910" y="794937"/>
                </a:cubicBezTo>
                <a:cubicBezTo>
                  <a:pt x="12949331" y="808093"/>
                  <a:pt x="12939465" y="801514"/>
                  <a:pt x="12926306" y="775203"/>
                </a:cubicBezTo>
                <a:cubicBezTo>
                  <a:pt x="12913149" y="762044"/>
                  <a:pt x="12906572" y="755467"/>
                  <a:pt x="12906572" y="755467"/>
                </a:cubicBezTo>
                <a:cubicBezTo>
                  <a:pt x="12906572" y="755467"/>
                  <a:pt x="12913149" y="748890"/>
                  <a:pt x="12926306" y="735733"/>
                </a:cubicBezTo>
                <a:lnTo>
                  <a:pt x="12926306" y="715997"/>
                </a:lnTo>
                <a:cubicBezTo>
                  <a:pt x="12913149" y="702840"/>
                  <a:pt x="12906572" y="696263"/>
                  <a:pt x="12906572" y="696263"/>
                </a:cubicBezTo>
                <a:close/>
                <a:moveTo>
                  <a:pt x="9038548" y="696263"/>
                </a:moveTo>
                <a:lnTo>
                  <a:pt x="9058283" y="715997"/>
                </a:lnTo>
                <a:cubicBezTo>
                  <a:pt x="9058283" y="715997"/>
                  <a:pt x="9064862" y="715997"/>
                  <a:pt x="9078016" y="715997"/>
                </a:cubicBezTo>
                <a:cubicBezTo>
                  <a:pt x="9078016" y="742310"/>
                  <a:pt x="9084597" y="748890"/>
                  <a:pt x="9097752" y="735733"/>
                </a:cubicBezTo>
                <a:cubicBezTo>
                  <a:pt x="9110906" y="722576"/>
                  <a:pt x="9133934" y="719288"/>
                  <a:pt x="9166824" y="725865"/>
                </a:cubicBezTo>
                <a:cubicBezTo>
                  <a:pt x="9199716" y="732442"/>
                  <a:pt x="9222740" y="735733"/>
                  <a:pt x="9235897" y="735733"/>
                </a:cubicBezTo>
                <a:cubicBezTo>
                  <a:pt x="9249051" y="735733"/>
                  <a:pt x="9258919" y="735733"/>
                  <a:pt x="9265498" y="735733"/>
                </a:cubicBezTo>
                <a:cubicBezTo>
                  <a:pt x="9272079" y="735733"/>
                  <a:pt x="9275367" y="735733"/>
                  <a:pt x="9275367" y="735733"/>
                </a:cubicBezTo>
                <a:lnTo>
                  <a:pt x="9275367" y="755467"/>
                </a:lnTo>
                <a:cubicBezTo>
                  <a:pt x="9262210" y="742310"/>
                  <a:pt x="9255630" y="748890"/>
                  <a:pt x="9255630" y="775203"/>
                </a:cubicBezTo>
                <a:cubicBezTo>
                  <a:pt x="9255630" y="801514"/>
                  <a:pt x="9242474" y="808093"/>
                  <a:pt x="9216160" y="794937"/>
                </a:cubicBezTo>
                <a:lnTo>
                  <a:pt x="9176693" y="794937"/>
                </a:lnTo>
                <a:cubicBezTo>
                  <a:pt x="9176693" y="781780"/>
                  <a:pt x="9163536" y="775203"/>
                  <a:pt x="9137222" y="775203"/>
                </a:cubicBezTo>
                <a:lnTo>
                  <a:pt x="9097752" y="794937"/>
                </a:lnTo>
                <a:lnTo>
                  <a:pt x="9117486" y="814673"/>
                </a:lnTo>
                <a:lnTo>
                  <a:pt x="9078016" y="814673"/>
                </a:lnTo>
                <a:cubicBezTo>
                  <a:pt x="9064862" y="801514"/>
                  <a:pt x="9061572" y="791646"/>
                  <a:pt x="9068150" y="785069"/>
                </a:cubicBezTo>
                <a:cubicBezTo>
                  <a:pt x="9074727" y="778492"/>
                  <a:pt x="9058283" y="768626"/>
                  <a:pt x="9018812" y="755467"/>
                </a:cubicBezTo>
                <a:cubicBezTo>
                  <a:pt x="8887248" y="742310"/>
                  <a:pt x="8814887" y="729156"/>
                  <a:pt x="8801730" y="715997"/>
                </a:cubicBezTo>
                <a:lnTo>
                  <a:pt x="8979342" y="715997"/>
                </a:lnTo>
                <a:close/>
                <a:moveTo>
                  <a:pt x="7637375" y="696263"/>
                </a:moveTo>
                <a:lnTo>
                  <a:pt x="7657109" y="715997"/>
                </a:lnTo>
                <a:cubicBezTo>
                  <a:pt x="7683423" y="715997"/>
                  <a:pt x="7703159" y="715997"/>
                  <a:pt x="7716316" y="715997"/>
                </a:cubicBezTo>
                <a:cubicBezTo>
                  <a:pt x="7703159" y="702840"/>
                  <a:pt x="7683423" y="696263"/>
                  <a:pt x="7657109" y="696263"/>
                </a:cubicBezTo>
                <a:close/>
                <a:moveTo>
                  <a:pt x="7065065" y="696263"/>
                </a:moveTo>
                <a:lnTo>
                  <a:pt x="7084799" y="735733"/>
                </a:lnTo>
                <a:lnTo>
                  <a:pt x="7084799" y="755467"/>
                </a:lnTo>
                <a:cubicBezTo>
                  <a:pt x="7071645" y="742310"/>
                  <a:pt x="7065065" y="742310"/>
                  <a:pt x="7065065" y="755467"/>
                </a:cubicBezTo>
                <a:cubicBezTo>
                  <a:pt x="7065065" y="755467"/>
                  <a:pt x="7068353" y="758758"/>
                  <a:pt x="7074933" y="765335"/>
                </a:cubicBezTo>
                <a:cubicBezTo>
                  <a:pt x="7081511" y="771912"/>
                  <a:pt x="7084799" y="775203"/>
                  <a:pt x="7084799" y="775203"/>
                </a:cubicBezTo>
                <a:lnTo>
                  <a:pt x="7065065" y="814673"/>
                </a:lnTo>
                <a:cubicBezTo>
                  <a:pt x="6999281" y="814673"/>
                  <a:pt x="6999281" y="827830"/>
                  <a:pt x="7065065" y="854141"/>
                </a:cubicBezTo>
                <a:cubicBezTo>
                  <a:pt x="7104535" y="854141"/>
                  <a:pt x="7124270" y="854141"/>
                  <a:pt x="7124270" y="854141"/>
                </a:cubicBezTo>
                <a:cubicBezTo>
                  <a:pt x="7111113" y="840984"/>
                  <a:pt x="7111113" y="827830"/>
                  <a:pt x="7124270" y="814673"/>
                </a:cubicBezTo>
                <a:cubicBezTo>
                  <a:pt x="7137427" y="801514"/>
                  <a:pt x="7150584" y="801514"/>
                  <a:pt x="7163739" y="814673"/>
                </a:cubicBezTo>
                <a:cubicBezTo>
                  <a:pt x="7176896" y="827830"/>
                  <a:pt x="7183473" y="827830"/>
                  <a:pt x="7183473" y="814673"/>
                </a:cubicBezTo>
                <a:cubicBezTo>
                  <a:pt x="7183473" y="801514"/>
                  <a:pt x="7190053" y="801514"/>
                  <a:pt x="7203209" y="814673"/>
                </a:cubicBezTo>
                <a:lnTo>
                  <a:pt x="7222943" y="794937"/>
                </a:lnTo>
                <a:lnTo>
                  <a:pt x="7183473" y="755467"/>
                </a:lnTo>
                <a:cubicBezTo>
                  <a:pt x="7157162" y="742310"/>
                  <a:pt x="7144005" y="742310"/>
                  <a:pt x="7144005" y="755467"/>
                </a:cubicBezTo>
                <a:lnTo>
                  <a:pt x="7124270" y="735733"/>
                </a:lnTo>
                <a:cubicBezTo>
                  <a:pt x="7124270" y="722576"/>
                  <a:pt x="7117689" y="715997"/>
                  <a:pt x="7104535" y="715997"/>
                </a:cubicBezTo>
                <a:lnTo>
                  <a:pt x="7084799" y="715997"/>
                </a:lnTo>
                <a:cubicBezTo>
                  <a:pt x="7084799" y="702840"/>
                  <a:pt x="7078222" y="696263"/>
                  <a:pt x="7065065" y="696263"/>
                </a:cubicBezTo>
                <a:close/>
                <a:moveTo>
                  <a:pt x="7005861" y="696263"/>
                </a:moveTo>
                <a:cubicBezTo>
                  <a:pt x="7005861" y="696263"/>
                  <a:pt x="7009151" y="699554"/>
                  <a:pt x="7015727" y="706131"/>
                </a:cubicBezTo>
                <a:cubicBezTo>
                  <a:pt x="7022308" y="712708"/>
                  <a:pt x="7025595" y="715997"/>
                  <a:pt x="7025595" y="715997"/>
                </a:cubicBezTo>
                <a:cubicBezTo>
                  <a:pt x="7038752" y="715997"/>
                  <a:pt x="7045331" y="709419"/>
                  <a:pt x="7045331" y="696263"/>
                </a:cubicBezTo>
                <a:close/>
                <a:moveTo>
                  <a:pt x="217082" y="696263"/>
                </a:moveTo>
                <a:lnTo>
                  <a:pt x="236817" y="735733"/>
                </a:lnTo>
                <a:lnTo>
                  <a:pt x="236817" y="696263"/>
                </a:lnTo>
                <a:close/>
                <a:moveTo>
                  <a:pt x="8959608" y="676529"/>
                </a:moveTo>
                <a:cubicBezTo>
                  <a:pt x="8972765" y="676529"/>
                  <a:pt x="8979342" y="676529"/>
                  <a:pt x="8979342" y="676529"/>
                </a:cubicBezTo>
                <a:cubicBezTo>
                  <a:pt x="8979342" y="676529"/>
                  <a:pt x="8979342" y="683106"/>
                  <a:pt x="8979342" y="696263"/>
                </a:cubicBezTo>
                <a:close/>
                <a:moveTo>
                  <a:pt x="8426768" y="676529"/>
                </a:moveTo>
                <a:cubicBezTo>
                  <a:pt x="8479392" y="689686"/>
                  <a:pt x="8505708" y="709419"/>
                  <a:pt x="8505708" y="735733"/>
                </a:cubicBezTo>
                <a:cubicBezTo>
                  <a:pt x="8492551" y="722576"/>
                  <a:pt x="8479392" y="715997"/>
                  <a:pt x="8466238" y="715997"/>
                </a:cubicBezTo>
                <a:cubicBezTo>
                  <a:pt x="8453081" y="715997"/>
                  <a:pt x="8439925" y="712708"/>
                  <a:pt x="8426768" y="706131"/>
                </a:cubicBezTo>
                <a:cubicBezTo>
                  <a:pt x="8413611" y="699554"/>
                  <a:pt x="8407035" y="696263"/>
                  <a:pt x="8407035" y="696263"/>
                </a:cubicBezTo>
                <a:close/>
                <a:moveTo>
                  <a:pt x="8367564" y="676529"/>
                </a:moveTo>
                <a:cubicBezTo>
                  <a:pt x="8380718" y="676529"/>
                  <a:pt x="8387297" y="683106"/>
                  <a:pt x="8387297" y="696263"/>
                </a:cubicBezTo>
                <a:lnTo>
                  <a:pt x="8367564" y="696263"/>
                </a:lnTo>
                <a:close/>
                <a:moveTo>
                  <a:pt x="7834723" y="656793"/>
                </a:moveTo>
                <a:lnTo>
                  <a:pt x="7874194" y="676529"/>
                </a:lnTo>
                <a:lnTo>
                  <a:pt x="7893927" y="696263"/>
                </a:lnTo>
                <a:cubicBezTo>
                  <a:pt x="7893927" y="696263"/>
                  <a:pt x="7890639" y="696263"/>
                  <a:pt x="7884059" y="696263"/>
                </a:cubicBezTo>
                <a:cubicBezTo>
                  <a:pt x="7877483" y="696263"/>
                  <a:pt x="7867614" y="696263"/>
                  <a:pt x="7854457" y="696263"/>
                </a:cubicBezTo>
                <a:cubicBezTo>
                  <a:pt x="7841301" y="683106"/>
                  <a:pt x="7834723" y="669952"/>
                  <a:pt x="7834723" y="656793"/>
                </a:cubicBezTo>
                <a:close/>
                <a:moveTo>
                  <a:pt x="7025595" y="656793"/>
                </a:moveTo>
                <a:lnTo>
                  <a:pt x="7045331" y="676529"/>
                </a:lnTo>
                <a:lnTo>
                  <a:pt x="7045331" y="656793"/>
                </a:lnTo>
                <a:cubicBezTo>
                  <a:pt x="7032175" y="656793"/>
                  <a:pt x="7025595" y="656793"/>
                  <a:pt x="7025595" y="656793"/>
                </a:cubicBezTo>
                <a:close/>
                <a:moveTo>
                  <a:pt x="6058590" y="656793"/>
                </a:moveTo>
                <a:lnTo>
                  <a:pt x="6098060" y="696263"/>
                </a:lnTo>
                <a:cubicBezTo>
                  <a:pt x="6150687" y="722576"/>
                  <a:pt x="6183577" y="729156"/>
                  <a:pt x="6196734" y="715997"/>
                </a:cubicBezTo>
                <a:lnTo>
                  <a:pt x="6177001" y="696263"/>
                </a:lnTo>
                <a:cubicBezTo>
                  <a:pt x="6177001" y="696263"/>
                  <a:pt x="6160555" y="689686"/>
                  <a:pt x="6127662" y="676529"/>
                </a:cubicBezTo>
                <a:cubicBezTo>
                  <a:pt x="6094771" y="663370"/>
                  <a:pt x="6071747" y="656793"/>
                  <a:pt x="6058590" y="656793"/>
                </a:cubicBezTo>
                <a:close/>
                <a:moveTo>
                  <a:pt x="5782305" y="656793"/>
                </a:moveTo>
                <a:cubicBezTo>
                  <a:pt x="5782305" y="669952"/>
                  <a:pt x="5782305" y="676529"/>
                  <a:pt x="5782305" y="676529"/>
                </a:cubicBezTo>
                <a:cubicBezTo>
                  <a:pt x="5782305" y="689686"/>
                  <a:pt x="5782305" y="696263"/>
                  <a:pt x="5782305" y="696263"/>
                </a:cubicBezTo>
                <a:lnTo>
                  <a:pt x="5802038" y="676529"/>
                </a:lnTo>
                <a:cubicBezTo>
                  <a:pt x="5802038" y="663370"/>
                  <a:pt x="5795460" y="656793"/>
                  <a:pt x="5782305" y="656793"/>
                </a:cubicBezTo>
                <a:close/>
                <a:moveTo>
                  <a:pt x="157879" y="656793"/>
                </a:moveTo>
                <a:cubicBezTo>
                  <a:pt x="157879" y="669952"/>
                  <a:pt x="154590" y="683106"/>
                  <a:pt x="148011" y="696263"/>
                </a:cubicBezTo>
                <a:cubicBezTo>
                  <a:pt x="141433" y="709419"/>
                  <a:pt x="131566" y="722576"/>
                  <a:pt x="118409" y="735733"/>
                </a:cubicBezTo>
                <a:lnTo>
                  <a:pt x="98674" y="794937"/>
                </a:lnTo>
                <a:lnTo>
                  <a:pt x="118409" y="794937"/>
                </a:lnTo>
                <a:cubicBezTo>
                  <a:pt x="144723" y="781780"/>
                  <a:pt x="171036" y="775203"/>
                  <a:pt x="197350" y="775203"/>
                </a:cubicBezTo>
                <a:lnTo>
                  <a:pt x="217082" y="755467"/>
                </a:lnTo>
                <a:cubicBezTo>
                  <a:pt x="217082" y="742310"/>
                  <a:pt x="210506" y="742310"/>
                  <a:pt x="197350" y="755467"/>
                </a:cubicBezTo>
                <a:cubicBezTo>
                  <a:pt x="184193" y="755467"/>
                  <a:pt x="177612" y="752178"/>
                  <a:pt x="177612" y="745601"/>
                </a:cubicBezTo>
                <a:cubicBezTo>
                  <a:pt x="177612" y="739024"/>
                  <a:pt x="177612" y="729156"/>
                  <a:pt x="177612" y="715997"/>
                </a:cubicBezTo>
                <a:lnTo>
                  <a:pt x="177612" y="696263"/>
                </a:lnTo>
                <a:lnTo>
                  <a:pt x="177612" y="676529"/>
                </a:lnTo>
                <a:close/>
                <a:moveTo>
                  <a:pt x="8604382" y="637059"/>
                </a:moveTo>
                <a:cubicBezTo>
                  <a:pt x="8604382" y="637059"/>
                  <a:pt x="8604382" y="643636"/>
                  <a:pt x="8604382" y="656793"/>
                </a:cubicBezTo>
                <a:cubicBezTo>
                  <a:pt x="8604382" y="656793"/>
                  <a:pt x="8604382" y="660084"/>
                  <a:pt x="8604382" y="666661"/>
                </a:cubicBezTo>
                <a:cubicBezTo>
                  <a:pt x="8604382" y="673238"/>
                  <a:pt x="8601094" y="676529"/>
                  <a:pt x="8594514" y="676529"/>
                </a:cubicBezTo>
                <a:cubicBezTo>
                  <a:pt x="8587934" y="676529"/>
                  <a:pt x="8584646" y="669952"/>
                  <a:pt x="8584646" y="656793"/>
                </a:cubicBezTo>
                <a:cubicBezTo>
                  <a:pt x="8584646" y="643636"/>
                  <a:pt x="8591225" y="637059"/>
                  <a:pt x="8604382" y="637059"/>
                </a:cubicBezTo>
                <a:close/>
                <a:moveTo>
                  <a:pt x="8564912" y="637059"/>
                </a:moveTo>
                <a:cubicBezTo>
                  <a:pt x="8578069" y="637059"/>
                  <a:pt x="8584646" y="643636"/>
                  <a:pt x="8584646" y="656793"/>
                </a:cubicBezTo>
                <a:lnTo>
                  <a:pt x="8564912" y="656793"/>
                </a:lnTo>
                <a:lnTo>
                  <a:pt x="8545176" y="656793"/>
                </a:lnTo>
                <a:cubicBezTo>
                  <a:pt x="8558332" y="643636"/>
                  <a:pt x="8564912" y="637059"/>
                  <a:pt x="8564912" y="637059"/>
                </a:cubicBezTo>
                <a:close/>
                <a:moveTo>
                  <a:pt x="8150479" y="637059"/>
                </a:moveTo>
                <a:lnTo>
                  <a:pt x="8229420" y="637059"/>
                </a:lnTo>
                <a:lnTo>
                  <a:pt x="8249153" y="656793"/>
                </a:lnTo>
                <a:cubicBezTo>
                  <a:pt x="8222840" y="656793"/>
                  <a:pt x="8203107" y="653504"/>
                  <a:pt x="8189949" y="646927"/>
                </a:cubicBezTo>
                <a:cubicBezTo>
                  <a:pt x="8176793" y="640347"/>
                  <a:pt x="8163637" y="637059"/>
                  <a:pt x="8150479" y="637059"/>
                </a:cubicBezTo>
                <a:close/>
                <a:moveTo>
                  <a:pt x="7104535" y="637059"/>
                </a:moveTo>
                <a:cubicBezTo>
                  <a:pt x="7091379" y="637059"/>
                  <a:pt x="7084799" y="646927"/>
                  <a:pt x="7084799" y="666661"/>
                </a:cubicBezTo>
                <a:cubicBezTo>
                  <a:pt x="7084799" y="686395"/>
                  <a:pt x="7094667" y="696263"/>
                  <a:pt x="7114401" y="696263"/>
                </a:cubicBezTo>
                <a:cubicBezTo>
                  <a:pt x="7134138" y="696263"/>
                  <a:pt x="7150584" y="702840"/>
                  <a:pt x="7163739" y="715997"/>
                </a:cubicBezTo>
                <a:cubicBezTo>
                  <a:pt x="7176896" y="729156"/>
                  <a:pt x="7183473" y="735733"/>
                  <a:pt x="7183473" y="735733"/>
                </a:cubicBezTo>
                <a:lnTo>
                  <a:pt x="7183473" y="715997"/>
                </a:lnTo>
                <a:cubicBezTo>
                  <a:pt x="7170319" y="702840"/>
                  <a:pt x="7163739" y="689686"/>
                  <a:pt x="7163739" y="676529"/>
                </a:cubicBezTo>
                <a:cubicBezTo>
                  <a:pt x="7163739" y="663370"/>
                  <a:pt x="7144005" y="650216"/>
                  <a:pt x="7104535" y="637059"/>
                </a:cubicBezTo>
                <a:close/>
                <a:moveTo>
                  <a:pt x="188714" y="625342"/>
                </a:moveTo>
                <a:cubicBezTo>
                  <a:pt x="181316" y="626575"/>
                  <a:pt x="177612" y="637059"/>
                  <a:pt x="177612" y="656793"/>
                </a:cubicBezTo>
                <a:cubicBezTo>
                  <a:pt x="177612" y="669952"/>
                  <a:pt x="180904" y="676529"/>
                  <a:pt x="187480" y="676529"/>
                </a:cubicBezTo>
                <a:cubicBezTo>
                  <a:pt x="194057" y="676529"/>
                  <a:pt x="203926" y="669952"/>
                  <a:pt x="217082" y="656793"/>
                </a:cubicBezTo>
                <a:cubicBezTo>
                  <a:pt x="217082" y="643636"/>
                  <a:pt x="210506" y="633768"/>
                  <a:pt x="197350" y="627191"/>
                </a:cubicBezTo>
                <a:cubicBezTo>
                  <a:pt x="194057" y="625546"/>
                  <a:pt x="191180" y="624931"/>
                  <a:pt x="188714" y="625342"/>
                </a:cubicBezTo>
                <a:close/>
                <a:moveTo>
                  <a:pt x="6001853" y="622258"/>
                </a:moveTo>
                <a:cubicBezTo>
                  <a:pt x="6003497" y="622258"/>
                  <a:pt x="6005963" y="623902"/>
                  <a:pt x="6009255" y="627191"/>
                </a:cubicBezTo>
                <a:cubicBezTo>
                  <a:pt x="6015834" y="633768"/>
                  <a:pt x="6019122" y="637059"/>
                  <a:pt x="6019122" y="637059"/>
                </a:cubicBezTo>
                <a:cubicBezTo>
                  <a:pt x="6005963" y="637059"/>
                  <a:pt x="5999386" y="633768"/>
                  <a:pt x="5999386" y="627191"/>
                </a:cubicBezTo>
                <a:cubicBezTo>
                  <a:pt x="5999386" y="623902"/>
                  <a:pt x="6000208" y="622258"/>
                  <a:pt x="6001853" y="622258"/>
                </a:cubicBezTo>
                <a:close/>
                <a:moveTo>
                  <a:pt x="6769045" y="617323"/>
                </a:moveTo>
                <a:lnTo>
                  <a:pt x="6769045" y="637059"/>
                </a:lnTo>
                <a:lnTo>
                  <a:pt x="6749308" y="656793"/>
                </a:lnTo>
                <a:lnTo>
                  <a:pt x="6709839" y="656793"/>
                </a:lnTo>
                <a:cubicBezTo>
                  <a:pt x="6709839" y="669952"/>
                  <a:pt x="6716417" y="676529"/>
                  <a:pt x="6729574" y="676529"/>
                </a:cubicBezTo>
                <a:lnTo>
                  <a:pt x="6749308" y="696263"/>
                </a:lnTo>
                <a:lnTo>
                  <a:pt x="6808513" y="715997"/>
                </a:lnTo>
                <a:cubicBezTo>
                  <a:pt x="6834827" y="729156"/>
                  <a:pt x="6847981" y="742310"/>
                  <a:pt x="6847981" y="755467"/>
                </a:cubicBezTo>
                <a:cubicBezTo>
                  <a:pt x="6847981" y="781780"/>
                  <a:pt x="6854561" y="781780"/>
                  <a:pt x="6867718" y="755467"/>
                </a:cubicBezTo>
                <a:cubicBezTo>
                  <a:pt x="6880875" y="755467"/>
                  <a:pt x="6894032" y="755467"/>
                  <a:pt x="6907187" y="755467"/>
                </a:cubicBezTo>
                <a:lnTo>
                  <a:pt x="6926921" y="775203"/>
                </a:lnTo>
                <a:lnTo>
                  <a:pt x="6946655" y="775203"/>
                </a:lnTo>
                <a:cubicBezTo>
                  <a:pt x="6959811" y="788360"/>
                  <a:pt x="6972971" y="791646"/>
                  <a:pt x="6986125" y="785069"/>
                </a:cubicBezTo>
                <a:cubicBezTo>
                  <a:pt x="6999281" y="778492"/>
                  <a:pt x="7005861" y="781780"/>
                  <a:pt x="7005861" y="794937"/>
                </a:cubicBezTo>
                <a:cubicBezTo>
                  <a:pt x="7019015" y="781780"/>
                  <a:pt x="7015727" y="771912"/>
                  <a:pt x="6995994" y="765335"/>
                </a:cubicBezTo>
                <a:cubicBezTo>
                  <a:pt x="6976259" y="758758"/>
                  <a:pt x="6959811" y="755467"/>
                  <a:pt x="6946655" y="755467"/>
                </a:cubicBezTo>
                <a:lnTo>
                  <a:pt x="6926921" y="735733"/>
                </a:lnTo>
                <a:lnTo>
                  <a:pt x="6847981" y="656793"/>
                </a:lnTo>
                <a:cubicBezTo>
                  <a:pt x="6847981" y="656793"/>
                  <a:pt x="6841404" y="663370"/>
                  <a:pt x="6828247" y="676529"/>
                </a:cubicBezTo>
                <a:cubicBezTo>
                  <a:pt x="6801933" y="676529"/>
                  <a:pt x="6788779" y="669952"/>
                  <a:pt x="6788779" y="656793"/>
                </a:cubicBezTo>
                <a:cubicBezTo>
                  <a:pt x="6788779" y="643636"/>
                  <a:pt x="6782200" y="630482"/>
                  <a:pt x="6769045" y="617323"/>
                </a:cubicBezTo>
                <a:close/>
                <a:moveTo>
                  <a:pt x="5940182" y="617323"/>
                </a:moveTo>
                <a:lnTo>
                  <a:pt x="5940182" y="656793"/>
                </a:lnTo>
                <a:cubicBezTo>
                  <a:pt x="5940182" y="669952"/>
                  <a:pt x="5946761" y="683106"/>
                  <a:pt x="5959918" y="696263"/>
                </a:cubicBezTo>
                <a:cubicBezTo>
                  <a:pt x="5959918" y="696263"/>
                  <a:pt x="5953339" y="696263"/>
                  <a:pt x="5940182" y="696263"/>
                </a:cubicBezTo>
                <a:cubicBezTo>
                  <a:pt x="5927025" y="696263"/>
                  <a:pt x="5920449" y="692972"/>
                  <a:pt x="5920449" y="686395"/>
                </a:cubicBezTo>
                <a:cubicBezTo>
                  <a:pt x="5920449" y="679817"/>
                  <a:pt x="5920449" y="669952"/>
                  <a:pt x="5920449" y="656793"/>
                </a:cubicBezTo>
                <a:close/>
                <a:moveTo>
                  <a:pt x="355226" y="617323"/>
                </a:moveTo>
                <a:cubicBezTo>
                  <a:pt x="355226" y="630482"/>
                  <a:pt x="355226" y="637059"/>
                  <a:pt x="355226" y="637059"/>
                </a:cubicBezTo>
                <a:cubicBezTo>
                  <a:pt x="355226" y="637059"/>
                  <a:pt x="361804" y="637059"/>
                  <a:pt x="374961" y="637059"/>
                </a:cubicBezTo>
                <a:close/>
                <a:moveTo>
                  <a:pt x="8032072" y="597589"/>
                </a:moveTo>
                <a:cubicBezTo>
                  <a:pt x="8071542" y="597589"/>
                  <a:pt x="8097855" y="604166"/>
                  <a:pt x="8111009" y="617323"/>
                </a:cubicBezTo>
                <a:lnTo>
                  <a:pt x="8111009" y="637059"/>
                </a:lnTo>
                <a:cubicBezTo>
                  <a:pt x="8084696" y="623902"/>
                  <a:pt x="8064962" y="617323"/>
                  <a:pt x="8051805" y="617323"/>
                </a:cubicBezTo>
                <a:close/>
                <a:moveTo>
                  <a:pt x="6944191" y="582790"/>
                </a:moveTo>
                <a:cubicBezTo>
                  <a:pt x="6942544" y="582790"/>
                  <a:pt x="6940078" y="584432"/>
                  <a:pt x="6936789" y="587721"/>
                </a:cubicBezTo>
                <a:cubicBezTo>
                  <a:pt x="6930209" y="594298"/>
                  <a:pt x="6926921" y="597589"/>
                  <a:pt x="6926921" y="597589"/>
                </a:cubicBezTo>
                <a:lnTo>
                  <a:pt x="6966392" y="597589"/>
                </a:lnTo>
                <a:cubicBezTo>
                  <a:pt x="6953235" y="597589"/>
                  <a:pt x="6946655" y="594298"/>
                  <a:pt x="6946655" y="587721"/>
                </a:cubicBezTo>
                <a:cubicBezTo>
                  <a:pt x="6946655" y="584432"/>
                  <a:pt x="6945835" y="582790"/>
                  <a:pt x="6944191" y="582790"/>
                </a:cubicBezTo>
                <a:close/>
                <a:moveTo>
                  <a:pt x="107307" y="571686"/>
                </a:moveTo>
                <a:cubicBezTo>
                  <a:pt x="104840" y="572509"/>
                  <a:pt x="101963" y="574567"/>
                  <a:pt x="98674" y="577855"/>
                </a:cubicBezTo>
                <a:lnTo>
                  <a:pt x="98674" y="597589"/>
                </a:lnTo>
                <a:cubicBezTo>
                  <a:pt x="111831" y="597589"/>
                  <a:pt x="118409" y="597589"/>
                  <a:pt x="118409" y="597589"/>
                </a:cubicBezTo>
                <a:cubicBezTo>
                  <a:pt x="118409" y="577855"/>
                  <a:pt x="114709" y="569220"/>
                  <a:pt x="107307" y="571686"/>
                </a:cubicBezTo>
                <a:close/>
                <a:moveTo>
                  <a:pt x="7854457" y="558119"/>
                </a:moveTo>
                <a:cubicBezTo>
                  <a:pt x="7854457" y="558119"/>
                  <a:pt x="7861037" y="558119"/>
                  <a:pt x="7874194" y="558119"/>
                </a:cubicBezTo>
                <a:cubicBezTo>
                  <a:pt x="7874194" y="571278"/>
                  <a:pt x="7874194" y="577855"/>
                  <a:pt x="7874194" y="577855"/>
                </a:cubicBezTo>
                <a:cubicBezTo>
                  <a:pt x="7874194" y="577855"/>
                  <a:pt x="7867614" y="571278"/>
                  <a:pt x="7854457" y="558119"/>
                </a:cubicBezTo>
                <a:close/>
                <a:moveTo>
                  <a:pt x="7262414" y="558119"/>
                </a:moveTo>
                <a:cubicBezTo>
                  <a:pt x="7288728" y="571278"/>
                  <a:pt x="7288728" y="577855"/>
                  <a:pt x="7262414" y="577855"/>
                </a:cubicBezTo>
                <a:cubicBezTo>
                  <a:pt x="7249259" y="577855"/>
                  <a:pt x="7249259" y="571278"/>
                  <a:pt x="7262414" y="558119"/>
                </a:cubicBezTo>
                <a:close/>
                <a:moveTo>
                  <a:pt x="7336421" y="548253"/>
                </a:moveTo>
                <a:cubicBezTo>
                  <a:pt x="7346287" y="548253"/>
                  <a:pt x="7354511" y="551542"/>
                  <a:pt x="7361087" y="558119"/>
                </a:cubicBezTo>
                <a:cubicBezTo>
                  <a:pt x="7426871" y="584432"/>
                  <a:pt x="7446605" y="604166"/>
                  <a:pt x="7420291" y="617323"/>
                </a:cubicBezTo>
                <a:cubicBezTo>
                  <a:pt x="7420291" y="617323"/>
                  <a:pt x="7407136" y="617323"/>
                  <a:pt x="7380822" y="617323"/>
                </a:cubicBezTo>
                <a:lnTo>
                  <a:pt x="7341353" y="597589"/>
                </a:lnTo>
                <a:cubicBezTo>
                  <a:pt x="7328197" y="584432"/>
                  <a:pt x="7315040" y="584432"/>
                  <a:pt x="7301883" y="597589"/>
                </a:cubicBezTo>
                <a:lnTo>
                  <a:pt x="7301883" y="558119"/>
                </a:lnTo>
                <a:cubicBezTo>
                  <a:pt x="7315040" y="551542"/>
                  <a:pt x="7326553" y="548253"/>
                  <a:pt x="7336421" y="548253"/>
                </a:cubicBezTo>
                <a:close/>
                <a:moveTo>
                  <a:pt x="212150" y="548253"/>
                </a:moveTo>
                <a:cubicBezTo>
                  <a:pt x="208859" y="548253"/>
                  <a:pt x="203926" y="551542"/>
                  <a:pt x="197350" y="558119"/>
                </a:cubicBezTo>
                <a:cubicBezTo>
                  <a:pt x="197350" y="571278"/>
                  <a:pt x="200637" y="577855"/>
                  <a:pt x="207214" y="577855"/>
                </a:cubicBezTo>
                <a:cubicBezTo>
                  <a:pt x="213794" y="577855"/>
                  <a:pt x="220371" y="574564"/>
                  <a:pt x="226951" y="567987"/>
                </a:cubicBezTo>
                <a:cubicBezTo>
                  <a:pt x="233528" y="561410"/>
                  <a:pt x="236817" y="558119"/>
                  <a:pt x="236817" y="558119"/>
                </a:cubicBezTo>
                <a:cubicBezTo>
                  <a:pt x="236817" y="558119"/>
                  <a:pt x="230239" y="558119"/>
                  <a:pt x="217082" y="558119"/>
                </a:cubicBezTo>
                <a:cubicBezTo>
                  <a:pt x="217082" y="551542"/>
                  <a:pt x="215439" y="548253"/>
                  <a:pt x="212150" y="548253"/>
                </a:cubicBezTo>
                <a:close/>
                <a:moveTo>
                  <a:pt x="5624427" y="538385"/>
                </a:moveTo>
                <a:cubicBezTo>
                  <a:pt x="5611270" y="538385"/>
                  <a:pt x="5607979" y="541673"/>
                  <a:pt x="5614558" y="548253"/>
                </a:cubicBezTo>
                <a:cubicBezTo>
                  <a:pt x="5621136" y="554830"/>
                  <a:pt x="5624427" y="561410"/>
                  <a:pt x="5624427" y="567987"/>
                </a:cubicBezTo>
                <a:cubicBezTo>
                  <a:pt x="5624427" y="574564"/>
                  <a:pt x="5624427" y="581143"/>
                  <a:pt x="5624427" y="587721"/>
                </a:cubicBezTo>
                <a:cubicBezTo>
                  <a:pt x="5624427" y="594298"/>
                  <a:pt x="5624427" y="600880"/>
                  <a:pt x="5624427" y="607457"/>
                </a:cubicBezTo>
                <a:cubicBezTo>
                  <a:pt x="5624427" y="614034"/>
                  <a:pt x="5624427" y="623902"/>
                  <a:pt x="5624427" y="637059"/>
                </a:cubicBezTo>
                <a:cubicBezTo>
                  <a:pt x="5637583" y="650216"/>
                  <a:pt x="5650737" y="653504"/>
                  <a:pt x="5663894" y="646927"/>
                </a:cubicBezTo>
                <a:cubicBezTo>
                  <a:pt x="5677051" y="640347"/>
                  <a:pt x="5683630" y="630482"/>
                  <a:pt x="5683630" y="617323"/>
                </a:cubicBezTo>
                <a:cubicBezTo>
                  <a:pt x="5696785" y="577855"/>
                  <a:pt x="5683630" y="558119"/>
                  <a:pt x="5644159" y="558119"/>
                </a:cubicBezTo>
                <a:cubicBezTo>
                  <a:pt x="5631004" y="558119"/>
                  <a:pt x="5624427" y="551542"/>
                  <a:pt x="5624427" y="538385"/>
                </a:cubicBezTo>
                <a:close/>
                <a:moveTo>
                  <a:pt x="5269198" y="538385"/>
                </a:moveTo>
                <a:lnTo>
                  <a:pt x="5288934" y="538385"/>
                </a:lnTo>
                <a:lnTo>
                  <a:pt x="5269198" y="558119"/>
                </a:lnTo>
                <a:close/>
                <a:moveTo>
                  <a:pt x="6473022" y="518648"/>
                </a:moveTo>
                <a:cubicBezTo>
                  <a:pt x="6486175" y="518648"/>
                  <a:pt x="6499336" y="518648"/>
                  <a:pt x="6512491" y="518648"/>
                </a:cubicBezTo>
                <a:lnTo>
                  <a:pt x="6492755" y="538385"/>
                </a:lnTo>
                <a:close/>
                <a:moveTo>
                  <a:pt x="5032380" y="518648"/>
                </a:moveTo>
                <a:cubicBezTo>
                  <a:pt x="5032380" y="544962"/>
                  <a:pt x="5052116" y="558119"/>
                  <a:pt x="5091586" y="558119"/>
                </a:cubicBezTo>
                <a:lnTo>
                  <a:pt x="5091586" y="538385"/>
                </a:lnTo>
                <a:cubicBezTo>
                  <a:pt x="5065273" y="525226"/>
                  <a:pt x="5045537" y="518648"/>
                  <a:pt x="5032380" y="518648"/>
                </a:cubicBezTo>
                <a:close/>
                <a:moveTo>
                  <a:pt x="135676" y="492749"/>
                </a:moveTo>
                <a:cubicBezTo>
                  <a:pt x="130743" y="493568"/>
                  <a:pt x="124985" y="495626"/>
                  <a:pt x="118409" y="498915"/>
                </a:cubicBezTo>
                <a:cubicBezTo>
                  <a:pt x="131566" y="512071"/>
                  <a:pt x="131566" y="521940"/>
                  <a:pt x="118409" y="528517"/>
                </a:cubicBezTo>
                <a:cubicBezTo>
                  <a:pt x="105252" y="535094"/>
                  <a:pt x="98674" y="544962"/>
                  <a:pt x="98674" y="558119"/>
                </a:cubicBezTo>
                <a:lnTo>
                  <a:pt x="138145" y="558119"/>
                </a:lnTo>
                <a:cubicBezTo>
                  <a:pt x="151299" y="558119"/>
                  <a:pt x="157879" y="558119"/>
                  <a:pt x="157879" y="558119"/>
                </a:cubicBezTo>
                <a:lnTo>
                  <a:pt x="157879" y="538385"/>
                </a:lnTo>
                <a:cubicBezTo>
                  <a:pt x="171036" y="538385"/>
                  <a:pt x="177612" y="531808"/>
                  <a:pt x="177612" y="518648"/>
                </a:cubicBezTo>
                <a:lnTo>
                  <a:pt x="157879" y="518648"/>
                </a:lnTo>
                <a:cubicBezTo>
                  <a:pt x="157879" y="498917"/>
                  <a:pt x="150478" y="490280"/>
                  <a:pt x="135676" y="492749"/>
                </a:cubicBezTo>
                <a:close/>
                <a:moveTo>
                  <a:pt x="6403951" y="489047"/>
                </a:moveTo>
                <a:cubicBezTo>
                  <a:pt x="6410528" y="489047"/>
                  <a:pt x="6420396" y="492335"/>
                  <a:pt x="6433553" y="498915"/>
                </a:cubicBezTo>
                <a:cubicBezTo>
                  <a:pt x="6446708" y="498915"/>
                  <a:pt x="6453286" y="502206"/>
                  <a:pt x="6453286" y="508783"/>
                </a:cubicBezTo>
                <a:cubicBezTo>
                  <a:pt x="6453286" y="515360"/>
                  <a:pt x="6446708" y="518648"/>
                  <a:pt x="6433553" y="518648"/>
                </a:cubicBezTo>
                <a:lnTo>
                  <a:pt x="6394083" y="498915"/>
                </a:lnTo>
                <a:cubicBezTo>
                  <a:pt x="6394083" y="492335"/>
                  <a:pt x="6397374" y="489047"/>
                  <a:pt x="6403951" y="489047"/>
                </a:cubicBezTo>
                <a:close/>
                <a:moveTo>
                  <a:pt x="217082" y="489047"/>
                </a:moveTo>
                <a:cubicBezTo>
                  <a:pt x="210506" y="489047"/>
                  <a:pt x="203926" y="492335"/>
                  <a:pt x="197350" y="498915"/>
                </a:cubicBezTo>
                <a:lnTo>
                  <a:pt x="197350" y="538385"/>
                </a:lnTo>
                <a:cubicBezTo>
                  <a:pt x="210506" y="525226"/>
                  <a:pt x="223663" y="518648"/>
                  <a:pt x="236817" y="518648"/>
                </a:cubicBezTo>
                <a:cubicBezTo>
                  <a:pt x="236817" y="518648"/>
                  <a:pt x="236817" y="512071"/>
                  <a:pt x="236817" y="498915"/>
                </a:cubicBezTo>
                <a:cubicBezTo>
                  <a:pt x="230239" y="492335"/>
                  <a:pt x="223663" y="489047"/>
                  <a:pt x="217082" y="489047"/>
                </a:cubicBezTo>
                <a:close/>
                <a:moveTo>
                  <a:pt x="7617642" y="479181"/>
                </a:moveTo>
                <a:lnTo>
                  <a:pt x="7617642" y="498915"/>
                </a:lnTo>
                <a:cubicBezTo>
                  <a:pt x="7617642" y="498915"/>
                  <a:pt x="7614351" y="495624"/>
                  <a:pt x="7607773" y="489047"/>
                </a:cubicBezTo>
                <a:cubicBezTo>
                  <a:pt x="7601194" y="482469"/>
                  <a:pt x="7604485" y="479181"/>
                  <a:pt x="7617642" y="479181"/>
                </a:cubicBezTo>
                <a:close/>
                <a:moveTo>
                  <a:pt x="5540554" y="469313"/>
                </a:moveTo>
                <a:cubicBezTo>
                  <a:pt x="5530685" y="469313"/>
                  <a:pt x="5525750" y="472601"/>
                  <a:pt x="5525750" y="479181"/>
                </a:cubicBezTo>
                <a:cubicBezTo>
                  <a:pt x="5525750" y="518648"/>
                  <a:pt x="5558643" y="531808"/>
                  <a:pt x="5624427" y="518648"/>
                </a:cubicBezTo>
                <a:cubicBezTo>
                  <a:pt x="5650737" y="518648"/>
                  <a:pt x="5663894" y="518648"/>
                  <a:pt x="5663894" y="518648"/>
                </a:cubicBezTo>
                <a:cubicBezTo>
                  <a:pt x="5663894" y="518648"/>
                  <a:pt x="5663894" y="521940"/>
                  <a:pt x="5663894" y="528517"/>
                </a:cubicBezTo>
                <a:cubicBezTo>
                  <a:pt x="5663894" y="535094"/>
                  <a:pt x="5663894" y="544962"/>
                  <a:pt x="5663894" y="558119"/>
                </a:cubicBezTo>
                <a:lnTo>
                  <a:pt x="5683630" y="538385"/>
                </a:lnTo>
                <a:cubicBezTo>
                  <a:pt x="5696785" y="525226"/>
                  <a:pt x="5709944" y="521940"/>
                  <a:pt x="5723101" y="528517"/>
                </a:cubicBezTo>
                <a:cubicBezTo>
                  <a:pt x="5736257" y="535094"/>
                  <a:pt x="5736257" y="541673"/>
                  <a:pt x="5723101" y="548253"/>
                </a:cubicBezTo>
                <a:cubicBezTo>
                  <a:pt x="5709944" y="554830"/>
                  <a:pt x="5703364" y="564696"/>
                  <a:pt x="5703364" y="577855"/>
                </a:cubicBezTo>
                <a:lnTo>
                  <a:pt x="5742834" y="617323"/>
                </a:lnTo>
                <a:cubicBezTo>
                  <a:pt x="5755991" y="617323"/>
                  <a:pt x="5765859" y="620614"/>
                  <a:pt x="5772435" y="627191"/>
                </a:cubicBezTo>
                <a:cubicBezTo>
                  <a:pt x="5779016" y="633768"/>
                  <a:pt x="5782305" y="637059"/>
                  <a:pt x="5782305" y="637059"/>
                </a:cubicBezTo>
                <a:cubicBezTo>
                  <a:pt x="5795460" y="650216"/>
                  <a:pt x="5808617" y="650216"/>
                  <a:pt x="5821774" y="637059"/>
                </a:cubicBezTo>
                <a:cubicBezTo>
                  <a:pt x="5834931" y="610745"/>
                  <a:pt x="5848088" y="617323"/>
                  <a:pt x="5861245" y="656793"/>
                </a:cubicBezTo>
                <a:lnTo>
                  <a:pt x="5880979" y="676529"/>
                </a:lnTo>
                <a:lnTo>
                  <a:pt x="5880979" y="715997"/>
                </a:lnTo>
                <a:lnTo>
                  <a:pt x="5900711" y="735733"/>
                </a:lnTo>
                <a:lnTo>
                  <a:pt x="5920449" y="715997"/>
                </a:lnTo>
                <a:lnTo>
                  <a:pt x="5920449" y="735733"/>
                </a:lnTo>
                <a:cubicBezTo>
                  <a:pt x="5933603" y="722576"/>
                  <a:pt x="5946761" y="709419"/>
                  <a:pt x="5959918" y="696263"/>
                </a:cubicBezTo>
                <a:cubicBezTo>
                  <a:pt x="5973072" y="709419"/>
                  <a:pt x="5986230" y="715997"/>
                  <a:pt x="5999386" y="715997"/>
                </a:cubicBezTo>
                <a:lnTo>
                  <a:pt x="6038857" y="715997"/>
                </a:lnTo>
                <a:lnTo>
                  <a:pt x="6078326" y="755467"/>
                </a:lnTo>
                <a:cubicBezTo>
                  <a:pt x="6091481" y="794937"/>
                  <a:pt x="6104640" y="804805"/>
                  <a:pt x="6117794" y="785069"/>
                </a:cubicBezTo>
                <a:cubicBezTo>
                  <a:pt x="6130954" y="765335"/>
                  <a:pt x="6117794" y="748890"/>
                  <a:pt x="6078326" y="735733"/>
                </a:cubicBezTo>
                <a:lnTo>
                  <a:pt x="6038857" y="715997"/>
                </a:lnTo>
                <a:lnTo>
                  <a:pt x="5999386" y="696263"/>
                </a:lnTo>
                <a:lnTo>
                  <a:pt x="5999386" y="676529"/>
                </a:lnTo>
                <a:cubicBezTo>
                  <a:pt x="6012543" y="676529"/>
                  <a:pt x="6025700" y="663370"/>
                  <a:pt x="6038857" y="637059"/>
                </a:cubicBezTo>
                <a:cubicBezTo>
                  <a:pt x="6025700" y="623902"/>
                  <a:pt x="6012543" y="610745"/>
                  <a:pt x="5999386" y="597589"/>
                </a:cubicBezTo>
                <a:cubicBezTo>
                  <a:pt x="5986230" y="610745"/>
                  <a:pt x="5973072" y="617323"/>
                  <a:pt x="5959918" y="617323"/>
                </a:cubicBezTo>
                <a:cubicBezTo>
                  <a:pt x="5946761" y="617323"/>
                  <a:pt x="5940182" y="617323"/>
                  <a:pt x="5940182" y="617323"/>
                </a:cubicBezTo>
                <a:lnTo>
                  <a:pt x="5940182" y="597589"/>
                </a:lnTo>
                <a:cubicBezTo>
                  <a:pt x="5953339" y="597589"/>
                  <a:pt x="5959918" y="594298"/>
                  <a:pt x="5959918" y="587721"/>
                </a:cubicBezTo>
                <a:cubicBezTo>
                  <a:pt x="5959918" y="581143"/>
                  <a:pt x="5959918" y="577855"/>
                  <a:pt x="5959918" y="577855"/>
                </a:cubicBezTo>
                <a:cubicBezTo>
                  <a:pt x="5959918" y="564696"/>
                  <a:pt x="5953339" y="558119"/>
                  <a:pt x="5940182" y="558119"/>
                </a:cubicBezTo>
                <a:cubicBezTo>
                  <a:pt x="5927025" y="558119"/>
                  <a:pt x="5907292" y="551542"/>
                  <a:pt x="5880979" y="538385"/>
                </a:cubicBezTo>
                <a:cubicBezTo>
                  <a:pt x="5854665" y="525226"/>
                  <a:pt x="5841508" y="525226"/>
                  <a:pt x="5841508" y="538385"/>
                </a:cubicBezTo>
                <a:lnTo>
                  <a:pt x="5821774" y="538385"/>
                </a:lnTo>
                <a:cubicBezTo>
                  <a:pt x="5808617" y="538385"/>
                  <a:pt x="5798749" y="538385"/>
                  <a:pt x="5792170" y="538385"/>
                </a:cubicBezTo>
                <a:cubicBezTo>
                  <a:pt x="5785592" y="538385"/>
                  <a:pt x="5775724" y="531808"/>
                  <a:pt x="5762568" y="518648"/>
                </a:cubicBezTo>
                <a:cubicBezTo>
                  <a:pt x="5736257" y="505492"/>
                  <a:pt x="5706653" y="495624"/>
                  <a:pt x="5673762" y="489047"/>
                </a:cubicBezTo>
                <a:cubicBezTo>
                  <a:pt x="5640872" y="482469"/>
                  <a:pt x="5611270" y="479181"/>
                  <a:pt x="5584953" y="479181"/>
                </a:cubicBezTo>
                <a:cubicBezTo>
                  <a:pt x="5565220" y="472601"/>
                  <a:pt x="5550418" y="469313"/>
                  <a:pt x="5540554" y="469313"/>
                </a:cubicBezTo>
                <a:close/>
                <a:moveTo>
                  <a:pt x="5057049" y="469313"/>
                </a:moveTo>
                <a:cubicBezTo>
                  <a:pt x="5053760" y="469313"/>
                  <a:pt x="5052116" y="472601"/>
                  <a:pt x="5052116" y="479181"/>
                </a:cubicBezTo>
                <a:lnTo>
                  <a:pt x="5071849" y="479181"/>
                </a:lnTo>
                <a:cubicBezTo>
                  <a:pt x="5065273" y="472601"/>
                  <a:pt x="5060338" y="469313"/>
                  <a:pt x="5057049" y="469313"/>
                </a:cubicBezTo>
                <a:close/>
                <a:moveTo>
                  <a:pt x="6512491" y="439711"/>
                </a:moveTo>
                <a:cubicBezTo>
                  <a:pt x="6538805" y="439711"/>
                  <a:pt x="6551960" y="442999"/>
                  <a:pt x="6551960" y="449576"/>
                </a:cubicBezTo>
                <a:cubicBezTo>
                  <a:pt x="6551960" y="456156"/>
                  <a:pt x="6551960" y="459445"/>
                  <a:pt x="6551960" y="459445"/>
                </a:cubicBezTo>
                <a:cubicBezTo>
                  <a:pt x="6565115" y="459445"/>
                  <a:pt x="6574984" y="459445"/>
                  <a:pt x="6581561" y="459445"/>
                </a:cubicBezTo>
                <a:cubicBezTo>
                  <a:pt x="6588141" y="459445"/>
                  <a:pt x="6591429" y="459445"/>
                  <a:pt x="6591429" y="459445"/>
                </a:cubicBezTo>
                <a:lnTo>
                  <a:pt x="6591429" y="479181"/>
                </a:lnTo>
                <a:cubicBezTo>
                  <a:pt x="6565115" y="492338"/>
                  <a:pt x="6538805" y="492338"/>
                  <a:pt x="6512491" y="479181"/>
                </a:cubicBezTo>
                <a:cubicBezTo>
                  <a:pt x="6486175" y="479181"/>
                  <a:pt x="6473022" y="472604"/>
                  <a:pt x="6473022" y="459445"/>
                </a:cubicBezTo>
                <a:cubicBezTo>
                  <a:pt x="6473022" y="446288"/>
                  <a:pt x="6486175" y="439711"/>
                  <a:pt x="6512491" y="439711"/>
                </a:cubicBezTo>
                <a:close/>
                <a:moveTo>
                  <a:pt x="6295407" y="439711"/>
                </a:moveTo>
                <a:cubicBezTo>
                  <a:pt x="6321721" y="452867"/>
                  <a:pt x="6334878" y="459445"/>
                  <a:pt x="6334878" y="459445"/>
                </a:cubicBezTo>
                <a:lnTo>
                  <a:pt x="6275675" y="459445"/>
                </a:lnTo>
                <a:close/>
                <a:moveTo>
                  <a:pt x="6216470" y="419974"/>
                </a:moveTo>
                <a:cubicBezTo>
                  <a:pt x="6229625" y="433134"/>
                  <a:pt x="6236205" y="439711"/>
                  <a:pt x="6236205" y="439711"/>
                </a:cubicBezTo>
                <a:lnTo>
                  <a:pt x="6216470" y="439711"/>
                </a:lnTo>
                <a:close/>
                <a:moveTo>
                  <a:pt x="611778" y="380507"/>
                </a:moveTo>
                <a:lnTo>
                  <a:pt x="592046" y="400241"/>
                </a:lnTo>
                <a:lnTo>
                  <a:pt x="611778" y="400241"/>
                </a:lnTo>
                <a:cubicBezTo>
                  <a:pt x="624935" y="387084"/>
                  <a:pt x="624935" y="380507"/>
                  <a:pt x="611778" y="380507"/>
                </a:cubicBezTo>
                <a:close/>
                <a:moveTo>
                  <a:pt x="5920449" y="301567"/>
                </a:moveTo>
                <a:cubicBezTo>
                  <a:pt x="5920449" y="301567"/>
                  <a:pt x="5930314" y="304858"/>
                  <a:pt x="5950050" y="311435"/>
                </a:cubicBezTo>
                <a:cubicBezTo>
                  <a:pt x="5969784" y="318012"/>
                  <a:pt x="5992809" y="327878"/>
                  <a:pt x="6019122" y="341037"/>
                </a:cubicBezTo>
                <a:cubicBezTo>
                  <a:pt x="6045436" y="354193"/>
                  <a:pt x="6061880" y="364062"/>
                  <a:pt x="6068458" y="370639"/>
                </a:cubicBezTo>
                <a:cubicBezTo>
                  <a:pt x="6075037" y="377216"/>
                  <a:pt x="6094771" y="383795"/>
                  <a:pt x="6127662" y="390372"/>
                </a:cubicBezTo>
                <a:cubicBezTo>
                  <a:pt x="6160555" y="396950"/>
                  <a:pt x="6177001" y="406818"/>
                  <a:pt x="6177001" y="419974"/>
                </a:cubicBezTo>
                <a:cubicBezTo>
                  <a:pt x="6163844" y="419974"/>
                  <a:pt x="6144110" y="413397"/>
                  <a:pt x="6117794" y="400241"/>
                </a:cubicBezTo>
                <a:lnTo>
                  <a:pt x="5999386" y="360771"/>
                </a:lnTo>
                <a:close/>
                <a:moveTo>
                  <a:pt x="5861245" y="281833"/>
                </a:moveTo>
                <a:cubicBezTo>
                  <a:pt x="5874397" y="281833"/>
                  <a:pt x="5887556" y="288410"/>
                  <a:pt x="5900711" y="301567"/>
                </a:cubicBezTo>
                <a:lnTo>
                  <a:pt x="5861245" y="301567"/>
                </a:lnTo>
                <a:cubicBezTo>
                  <a:pt x="5848088" y="288410"/>
                  <a:pt x="5848088" y="281833"/>
                  <a:pt x="5861245" y="281833"/>
                </a:cubicBezTo>
                <a:close/>
                <a:moveTo>
                  <a:pt x="5723101" y="242363"/>
                </a:moveTo>
                <a:cubicBezTo>
                  <a:pt x="5775724" y="242363"/>
                  <a:pt x="5802038" y="255519"/>
                  <a:pt x="5802038" y="281833"/>
                </a:cubicBezTo>
                <a:lnTo>
                  <a:pt x="5742834" y="262096"/>
                </a:lnTo>
                <a:close/>
                <a:moveTo>
                  <a:pt x="4923840" y="242363"/>
                </a:moveTo>
                <a:cubicBezTo>
                  <a:pt x="4910684" y="242363"/>
                  <a:pt x="4900815" y="248940"/>
                  <a:pt x="4894236" y="262096"/>
                </a:cubicBezTo>
                <a:cubicBezTo>
                  <a:pt x="4881082" y="327878"/>
                  <a:pt x="4900815" y="367348"/>
                  <a:pt x="4953442" y="380507"/>
                </a:cubicBezTo>
                <a:cubicBezTo>
                  <a:pt x="4966599" y="380507"/>
                  <a:pt x="4973176" y="383795"/>
                  <a:pt x="4973176" y="390372"/>
                </a:cubicBezTo>
                <a:cubicBezTo>
                  <a:pt x="4973176" y="396950"/>
                  <a:pt x="4979756" y="400241"/>
                  <a:pt x="4992911" y="400241"/>
                </a:cubicBezTo>
                <a:cubicBezTo>
                  <a:pt x="5006066" y="400241"/>
                  <a:pt x="5019223" y="406818"/>
                  <a:pt x="5032380" y="419974"/>
                </a:cubicBezTo>
                <a:lnTo>
                  <a:pt x="5091586" y="400241"/>
                </a:lnTo>
                <a:lnTo>
                  <a:pt x="5111320" y="419974"/>
                </a:lnTo>
                <a:cubicBezTo>
                  <a:pt x="5111320" y="433134"/>
                  <a:pt x="5117897" y="436420"/>
                  <a:pt x="5131053" y="429843"/>
                </a:cubicBezTo>
                <a:cubicBezTo>
                  <a:pt x="5144211" y="423266"/>
                  <a:pt x="5144211" y="426552"/>
                  <a:pt x="5131053" y="439711"/>
                </a:cubicBezTo>
                <a:cubicBezTo>
                  <a:pt x="5131053" y="439711"/>
                  <a:pt x="5134344" y="442999"/>
                  <a:pt x="5140922" y="449576"/>
                </a:cubicBezTo>
                <a:cubicBezTo>
                  <a:pt x="5147501" y="456156"/>
                  <a:pt x="5157367" y="466022"/>
                  <a:pt x="5170524" y="479181"/>
                </a:cubicBezTo>
                <a:cubicBezTo>
                  <a:pt x="5183681" y="492338"/>
                  <a:pt x="5190260" y="498915"/>
                  <a:pt x="5190260" y="498915"/>
                </a:cubicBezTo>
                <a:lnTo>
                  <a:pt x="5209994" y="518648"/>
                </a:lnTo>
                <a:lnTo>
                  <a:pt x="5190260" y="518648"/>
                </a:lnTo>
                <a:lnTo>
                  <a:pt x="5170524" y="538385"/>
                </a:lnTo>
                <a:lnTo>
                  <a:pt x="5190260" y="558119"/>
                </a:lnTo>
                <a:cubicBezTo>
                  <a:pt x="5203414" y="571278"/>
                  <a:pt x="5216574" y="577855"/>
                  <a:pt x="5229727" y="577855"/>
                </a:cubicBezTo>
                <a:cubicBezTo>
                  <a:pt x="5242885" y="577855"/>
                  <a:pt x="5275777" y="584432"/>
                  <a:pt x="5328405" y="597589"/>
                </a:cubicBezTo>
                <a:lnTo>
                  <a:pt x="5348138" y="597589"/>
                </a:lnTo>
                <a:lnTo>
                  <a:pt x="5367872" y="558119"/>
                </a:lnTo>
                <a:cubicBezTo>
                  <a:pt x="5381029" y="571278"/>
                  <a:pt x="5390896" y="577855"/>
                  <a:pt x="5397474" y="577855"/>
                </a:cubicBezTo>
                <a:cubicBezTo>
                  <a:pt x="5404053" y="577855"/>
                  <a:pt x="5407342" y="571278"/>
                  <a:pt x="5407342" y="558119"/>
                </a:cubicBezTo>
                <a:cubicBezTo>
                  <a:pt x="5394186" y="558119"/>
                  <a:pt x="5387607" y="551542"/>
                  <a:pt x="5387607" y="538385"/>
                </a:cubicBezTo>
                <a:lnTo>
                  <a:pt x="5486283" y="597589"/>
                </a:lnTo>
                <a:cubicBezTo>
                  <a:pt x="5512596" y="610745"/>
                  <a:pt x="5535618" y="617323"/>
                  <a:pt x="5555354" y="617323"/>
                </a:cubicBezTo>
                <a:cubicBezTo>
                  <a:pt x="5575088" y="617323"/>
                  <a:pt x="5584953" y="610745"/>
                  <a:pt x="5584953" y="597589"/>
                </a:cubicBezTo>
                <a:cubicBezTo>
                  <a:pt x="5584953" y="584432"/>
                  <a:pt x="5581668" y="567987"/>
                  <a:pt x="5575088" y="548253"/>
                </a:cubicBezTo>
                <a:cubicBezTo>
                  <a:pt x="5568509" y="528517"/>
                  <a:pt x="5558643" y="521940"/>
                  <a:pt x="5545486" y="528517"/>
                </a:cubicBezTo>
                <a:cubicBezTo>
                  <a:pt x="5532330" y="535094"/>
                  <a:pt x="5525750" y="531808"/>
                  <a:pt x="5525750" y="518648"/>
                </a:cubicBezTo>
                <a:cubicBezTo>
                  <a:pt x="5525750" y="518648"/>
                  <a:pt x="5515883" y="515360"/>
                  <a:pt x="5496148" y="508783"/>
                </a:cubicBezTo>
                <a:cubicBezTo>
                  <a:pt x="5476414" y="502206"/>
                  <a:pt x="5453389" y="498915"/>
                  <a:pt x="5427075" y="498915"/>
                </a:cubicBezTo>
                <a:cubicBezTo>
                  <a:pt x="5374450" y="485758"/>
                  <a:pt x="5331693" y="469313"/>
                  <a:pt x="5298800" y="449576"/>
                </a:cubicBezTo>
                <a:cubicBezTo>
                  <a:pt x="5265910" y="429843"/>
                  <a:pt x="5239596" y="419974"/>
                  <a:pt x="5219862" y="419974"/>
                </a:cubicBezTo>
                <a:cubicBezTo>
                  <a:pt x="5200125" y="419974"/>
                  <a:pt x="5183681" y="413397"/>
                  <a:pt x="5170524" y="400241"/>
                </a:cubicBezTo>
                <a:lnTo>
                  <a:pt x="5190260" y="380507"/>
                </a:lnTo>
                <a:lnTo>
                  <a:pt x="5229727" y="380507"/>
                </a:lnTo>
                <a:lnTo>
                  <a:pt x="5190260" y="360771"/>
                </a:lnTo>
                <a:cubicBezTo>
                  <a:pt x="5111320" y="321300"/>
                  <a:pt x="5058692" y="294990"/>
                  <a:pt x="5032380" y="281833"/>
                </a:cubicBezTo>
                <a:cubicBezTo>
                  <a:pt x="5019223" y="281833"/>
                  <a:pt x="4999489" y="275253"/>
                  <a:pt x="4973176" y="262096"/>
                </a:cubicBezTo>
                <a:cubicBezTo>
                  <a:pt x="4953442" y="248940"/>
                  <a:pt x="4936997" y="242363"/>
                  <a:pt x="4923840" y="242363"/>
                </a:cubicBezTo>
                <a:close/>
                <a:moveTo>
                  <a:pt x="4775828" y="242363"/>
                </a:moveTo>
                <a:cubicBezTo>
                  <a:pt x="4775828" y="255519"/>
                  <a:pt x="4775828" y="262096"/>
                  <a:pt x="4775828" y="262096"/>
                </a:cubicBezTo>
                <a:cubicBezTo>
                  <a:pt x="4788985" y="262096"/>
                  <a:pt x="4795564" y="262096"/>
                  <a:pt x="4795564" y="262096"/>
                </a:cubicBezTo>
                <a:cubicBezTo>
                  <a:pt x="4795564" y="248940"/>
                  <a:pt x="4788985" y="242363"/>
                  <a:pt x="4775828" y="242363"/>
                </a:cubicBezTo>
                <a:close/>
                <a:moveTo>
                  <a:pt x="118409" y="242363"/>
                </a:moveTo>
                <a:lnTo>
                  <a:pt x="138145" y="242363"/>
                </a:lnTo>
                <a:cubicBezTo>
                  <a:pt x="138145" y="255519"/>
                  <a:pt x="138145" y="262096"/>
                  <a:pt x="138145" y="262096"/>
                </a:cubicBezTo>
                <a:cubicBezTo>
                  <a:pt x="138145" y="275253"/>
                  <a:pt x="134853" y="278542"/>
                  <a:pt x="128276" y="271965"/>
                </a:cubicBezTo>
                <a:cubicBezTo>
                  <a:pt x="121698" y="265388"/>
                  <a:pt x="118409" y="262096"/>
                  <a:pt x="118409" y="262096"/>
                </a:cubicBezTo>
                <a:close/>
                <a:moveTo>
                  <a:pt x="256552" y="222626"/>
                </a:moveTo>
                <a:cubicBezTo>
                  <a:pt x="256552" y="235786"/>
                  <a:pt x="256552" y="252228"/>
                  <a:pt x="256552" y="271965"/>
                </a:cubicBezTo>
                <a:cubicBezTo>
                  <a:pt x="256552" y="291698"/>
                  <a:pt x="259842" y="301567"/>
                  <a:pt x="266421" y="301567"/>
                </a:cubicBezTo>
                <a:cubicBezTo>
                  <a:pt x="272999" y="301567"/>
                  <a:pt x="276287" y="288410"/>
                  <a:pt x="276287" y="262096"/>
                </a:cubicBezTo>
                <a:cubicBezTo>
                  <a:pt x="276287" y="235786"/>
                  <a:pt x="269709" y="222626"/>
                  <a:pt x="256552" y="222626"/>
                </a:cubicBezTo>
                <a:close/>
                <a:moveTo>
                  <a:pt x="751156" y="216460"/>
                </a:moveTo>
                <a:cubicBezTo>
                  <a:pt x="753622" y="213994"/>
                  <a:pt x="759792" y="222629"/>
                  <a:pt x="769656" y="242363"/>
                </a:cubicBezTo>
                <a:cubicBezTo>
                  <a:pt x="769656" y="255519"/>
                  <a:pt x="769656" y="262096"/>
                  <a:pt x="769656" y="262096"/>
                </a:cubicBezTo>
                <a:cubicBezTo>
                  <a:pt x="769656" y="262096"/>
                  <a:pt x="763079" y="262096"/>
                  <a:pt x="749924" y="262096"/>
                </a:cubicBezTo>
                <a:lnTo>
                  <a:pt x="749924" y="222626"/>
                </a:lnTo>
                <a:cubicBezTo>
                  <a:pt x="749924" y="219338"/>
                  <a:pt x="750334" y="217283"/>
                  <a:pt x="751156" y="216460"/>
                </a:cubicBezTo>
                <a:close/>
                <a:moveTo>
                  <a:pt x="685783" y="207828"/>
                </a:moveTo>
                <a:cubicBezTo>
                  <a:pt x="682495" y="207828"/>
                  <a:pt x="677562" y="209472"/>
                  <a:pt x="670985" y="212761"/>
                </a:cubicBezTo>
                <a:cubicBezTo>
                  <a:pt x="657826" y="219338"/>
                  <a:pt x="651249" y="229203"/>
                  <a:pt x="651249" y="242363"/>
                </a:cubicBezTo>
                <a:lnTo>
                  <a:pt x="670985" y="242363"/>
                </a:lnTo>
                <a:cubicBezTo>
                  <a:pt x="684140" y="229203"/>
                  <a:pt x="690719" y="219338"/>
                  <a:pt x="690719" y="212761"/>
                </a:cubicBezTo>
                <a:cubicBezTo>
                  <a:pt x="690719" y="209472"/>
                  <a:pt x="689076" y="207828"/>
                  <a:pt x="685783" y="207828"/>
                </a:cubicBezTo>
                <a:close/>
                <a:moveTo>
                  <a:pt x="774593" y="173291"/>
                </a:moveTo>
                <a:cubicBezTo>
                  <a:pt x="771303" y="173291"/>
                  <a:pt x="769656" y="176579"/>
                  <a:pt x="769656" y="183159"/>
                </a:cubicBezTo>
                <a:cubicBezTo>
                  <a:pt x="769656" y="196316"/>
                  <a:pt x="763079" y="196316"/>
                  <a:pt x="749924" y="183159"/>
                </a:cubicBezTo>
                <a:cubicBezTo>
                  <a:pt x="736767" y="209470"/>
                  <a:pt x="730190" y="229203"/>
                  <a:pt x="730190" y="242363"/>
                </a:cubicBezTo>
                <a:cubicBezTo>
                  <a:pt x="730190" y="255519"/>
                  <a:pt x="730190" y="262096"/>
                  <a:pt x="730190" y="262096"/>
                </a:cubicBezTo>
                <a:cubicBezTo>
                  <a:pt x="730190" y="262096"/>
                  <a:pt x="717033" y="262096"/>
                  <a:pt x="690719" y="262096"/>
                </a:cubicBezTo>
                <a:cubicBezTo>
                  <a:pt x="677562" y="262096"/>
                  <a:pt x="667694" y="262096"/>
                  <a:pt x="661117" y="262096"/>
                </a:cubicBezTo>
                <a:cubicBezTo>
                  <a:pt x="654537" y="262096"/>
                  <a:pt x="651249" y="268674"/>
                  <a:pt x="651249" y="281833"/>
                </a:cubicBezTo>
                <a:lnTo>
                  <a:pt x="670985" y="281833"/>
                </a:lnTo>
                <a:cubicBezTo>
                  <a:pt x="684140" y="281833"/>
                  <a:pt x="694008" y="281833"/>
                  <a:pt x="700584" y="281833"/>
                </a:cubicBezTo>
                <a:cubicBezTo>
                  <a:pt x="707165" y="281833"/>
                  <a:pt x="717033" y="281833"/>
                  <a:pt x="730190" y="281833"/>
                </a:cubicBezTo>
                <a:cubicBezTo>
                  <a:pt x="756499" y="308144"/>
                  <a:pt x="776236" y="308144"/>
                  <a:pt x="789393" y="281833"/>
                </a:cubicBezTo>
                <a:cubicBezTo>
                  <a:pt x="802549" y="268674"/>
                  <a:pt x="815706" y="262096"/>
                  <a:pt x="828863" y="262096"/>
                </a:cubicBezTo>
                <a:lnTo>
                  <a:pt x="828863" y="242363"/>
                </a:lnTo>
                <a:lnTo>
                  <a:pt x="809127" y="202893"/>
                </a:lnTo>
                <a:lnTo>
                  <a:pt x="789393" y="183159"/>
                </a:lnTo>
                <a:cubicBezTo>
                  <a:pt x="782813" y="176579"/>
                  <a:pt x="777881" y="173291"/>
                  <a:pt x="774593" y="173291"/>
                </a:cubicBezTo>
                <a:close/>
                <a:moveTo>
                  <a:pt x="4933705" y="104219"/>
                </a:moveTo>
                <a:lnTo>
                  <a:pt x="4992911" y="123952"/>
                </a:lnTo>
                <a:cubicBezTo>
                  <a:pt x="4992911" y="123952"/>
                  <a:pt x="4989621" y="123952"/>
                  <a:pt x="4983044" y="123952"/>
                </a:cubicBezTo>
                <a:cubicBezTo>
                  <a:pt x="4976464" y="123952"/>
                  <a:pt x="4966599" y="123952"/>
                  <a:pt x="4953442" y="123952"/>
                </a:cubicBezTo>
                <a:close/>
                <a:moveTo>
                  <a:pt x="4752188" y="90033"/>
                </a:moveTo>
                <a:lnTo>
                  <a:pt x="4775828" y="123952"/>
                </a:lnTo>
                <a:cubicBezTo>
                  <a:pt x="4788985" y="137112"/>
                  <a:pt x="4798853" y="137112"/>
                  <a:pt x="4805429" y="123952"/>
                </a:cubicBezTo>
                <a:cubicBezTo>
                  <a:pt x="4812010" y="110795"/>
                  <a:pt x="4808718" y="104219"/>
                  <a:pt x="4795564" y="104219"/>
                </a:cubicBezTo>
                <a:cubicBezTo>
                  <a:pt x="4785696" y="104219"/>
                  <a:pt x="4777061" y="102985"/>
                  <a:pt x="4769662" y="100519"/>
                </a:cubicBezTo>
                <a:close/>
                <a:moveTo>
                  <a:pt x="207214" y="84482"/>
                </a:moveTo>
                <a:cubicBezTo>
                  <a:pt x="213794" y="84482"/>
                  <a:pt x="220371" y="91062"/>
                  <a:pt x="226951" y="104219"/>
                </a:cubicBezTo>
                <a:cubicBezTo>
                  <a:pt x="233528" y="117375"/>
                  <a:pt x="236817" y="123952"/>
                  <a:pt x="236817" y="123952"/>
                </a:cubicBezTo>
                <a:cubicBezTo>
                  <a:pt x="236817" y="123952"/>
                  <a:pt x="230239" y="117375"/>
                  <a:pt x="217082" y="104219"/>
                </a:cubicBezTo>
                <a:cubicBezTo>
                  <a:pt x="203926" y="91062"/>
                  <a:pt x="200637" y="84482"/>
                  <a:pt x="207214" y="84482"/>
                </a:cubicBezTo>
                <a:close/>
                <a:moveTo>
                  <a:pt x="473634" y="25278"/>
                </a:moveTo>
                <a:cubicBezTo>
                  <a:pt x="473634" y="25278"/>
                  <a:pt x="473634" y="31855"/>
                  <a:pt x="473634" y="45015"/>
                </a:cubicBezTo>
                <a:lnTo>
                  <a:pt x="493372" y="45015"/>
                </a:lnTo>
                <a:cubicBezTo>
                  <a:pt x="493372" y="31855"/>
                  <a:pt x="490083" y="25278"/>
                  <a:pt x="483502" y="25278"/>
                </a:cubicBezTo>
                <a:cubicBezTo>
                  <a:pt x="476926" y="25278"/>
                  <a:pt x="473634" y="25278"/>
                  <a:pt x="473634" y="25278"/>
                </a:cubicBezTo>
                <a:close/>
                <a:moveTo>
                  <a:pt x="3887761" y="5545"/>
                </a:moveTo>
                <a:lnTo>
                  <a:pt x="3907496" y="25278"/>
                </a:lnTo>
                <a:lnTo>
                  <a:pt x="3927232" y="25278"/>
                </a:lnTo>
                <a:cubicBezTo>
                  <a:pt x="3914073" y="12122"/>
                  <a:pt x="3900918" y="5545"/>
                  <a:pt x="3887761" y="5545"/>
                </a:cubicBezTo>
                <a:close/>
                <a:moveTo>
                  <a:pt x="940803" y="0"/>
                </a:moveTo>
                <a:lnTo>
                  <a:pt x="972549" y="0"/>
                </a:lnTo>
                <a:lnTo>
                  <a:pt x="967004" y="5545"/>
                </a:lnTo>
                <a:lnTo>
                  <a:pt x="947271" y="5545"/>
                </a:lnTo>
                <a:close/>
                <a:moveTo>
                  <a:pt x="414431" y="0"/>
                </a:moveTo>
                <a:lnTo>
                  <a:pt x="421527" y="0"/>
                </a:lnTo>
                <a:lnTo>
                  <a:pt x="434164" y="25278"/>
                </a:lnTo>
                <a:lnTo>
                  <a:pt x="434164" y="45015"/>
                </a:lnTo>
                <a:cubicBezTo>
                  <a:pt x="434164" y="45015"/>
                  <a:pt x="440745" y="38438"/>
                  <a:pt x="453901" y="25278"/>
                </a:cubicBezTo>
                <a:lnTo>
                  <a:pt x="453901" y="0"/>
                </a:lnTo>
                <a:lnTo>
                  <a:pt x="710452" y="0"/>
                </a:lnTo>
                <a:lnTo>
                  <a:pt x="710452" y="611"/>
                </a:lnTo>
                <a:cubicBezTo>
                  <a:pt x="710452" y="3900"/>
                  <a:pt x="710452" y="5545"/>
                  <a:pt x="710452" y="5545"/>
                </a:cubicBezTo>
                <a:lnTo>
                  <a:pt x="715997" y="0"/>
                </a:lnTo>
                <a:lnTo>
                  <a:pt x="908725" y="0"/>
                </a:lnTo>
                <a:lnTo>
                  <a:pt x="907800" y="5545"/>
                </a:lnTo>
                <a:cubicBezTo>
                  <a:pt x="907800" y="18701"/>
                  <a:pt x="914380" y="31855"/>
                  <a:pt x="927537" y="45015"/>
                </a:cubicBezTo>
                <a:lnTo>
                  <a:pt x="947271" y="25278"/>
                </a:lnTo>
                <a:lnTo>
                  <a:pt x="967004" y="64748"/>
                </a:lnTo>
                <a:cubicBezTo>
                  <a:pt x="1006474" y="104219"/>
                  <a:pt x="1026212" y="110795"/>
                  <a:pt x="1026212" y="84482"/>
                </a:cubicBezTo>
                <a:cubicBezTo>
                  <a:pt x="1039369" y="97642"/>
                  <a:pt x="1052524" y="104219"/>
                  <a:pt x="1065681" y="104219"/>
                </a:cubicBezTo>
                <a:lnTo>
                  <a:pt x="1085415" y="104219"/>
                </a:lnTo>
                <a:cubicBezTo>
                  <a:pt x="1085415" y="91062"/>
                  <a:pt x="1091995" y="77905"/>
                  <a:pt x="1105149" y="64748"/>
                </a:cubicBezTo>
                <a:lnTo>
                  <a:pt x="1085415" y="25278"/>
                </a:lnTo>
                <a:cubicBezTo>
                  <a:pt x="1085415" y="25278"/>
                  <a:pt x="1085415" y="31855"/>
                  <a:pt x="1085415" y="45015"/>
                </a:cubicBezTo>
                <a:cubicBezTo>
                  <a:pt x="1072258" y="45015"/>
                  <a:pt x="1065681" y="41724"/>
                  <a:pt x="1065681" y="35146"/>
                </a:cubicBezTo>
                <a:cubicBezTo>
                  <a:pt x="1065681" y="28569"/>
                  <a:pt x="1059101" y="21990"/>
                  <a:pt x="1045945" y="15413"/>
                </a:cubicBezTo>
                <a:cubicBezTo>
                  <a:pt x="1032788" y="8833"/>
                  <a:pt x="1022923" y="8833"/>
                  <a:pt x="1016344" y="15413"/>
                </a:cubicBezTo>
                <a:cubicBezTo>
                  <a:pt x="1009763" y="21990"/>
                  <a:pt x="1003187" y="28569"/>
                  <a:pt x="996610" y="35146"/>
                </a:cubicBezTo>
                <a:cubicBezTo>
                  <a:pt x="990030" y="41724"/>
                  <a:pt x="986742" y="31855"/>
                  <a:pt x="986742" y="5545"/>
                </a:cubicBezTo>
                <a:cubicBezTo>
                  <a:pt x="986742" y="5545"/>
                  <a:pt x="986742" y="3900"/>
                  <a:pt x="986742" y="611"/>
                </a:cubicBezTo>
                <a:lnTo>
                  <a:pt x="986742" y="0"/>
                </a:lnTo>
                <a:lnTo>
                  <a:pt x="3456699" y="0"/>
                </a:lnTo>
                <a:lnTo>
                  <a:pt x="3465928" y="3077"/>
                </a:lnTo>
                <a:cubicBezTo>
                  <a:pt x="3470863" y="4722"/>
                  <a:pt x="3473329" y="5545"/>
                  <a:pt x="3473329" y="5545"/>
                </a:cubicBezTo>
                <a:lnTo>
                  <a:pt x="3473329" y="0"/>
                </a:lnTo>
                <a:lnTo>
                  <a:pt x="3579099" y="0"/>
                </a:lnTo>
                <a:lnTo>
                  <a:pt x="3586805" y="15411"/>
                </a:lnTo>
                <a:cubicBezTo>
                  <a:pt x="3596672" y="21989"/>
                  <a:pt x="3611473" y="25278"/>
                  <a:pt x="3631207" y="25278"/>
                </a:cubicBezTo>
                <a:cubicBezTo>
                  <a:pt x="3631207" y="25278"/>
                  <a:pt x="3631207" y="18701"/>
                  <a:pt x="3631207" y="5545"/>
                </a:cubicBezTo>
                <a:lnTo>
                  <a:pt x="3614575" y="0"/>
                </a:lnTo>
                <a:lnTo>
                  <a:pt x="3988801" y="0"/>
                </a:lnTo>
                <a:lnTo>
                  <a:pt x="3991369" y="15411"/>
                </a:lnTo>
                <a:cubicBezTo>
                  <a:pt x="3994658" y="21989"/>
                  <a:pt x="3999591" y="25278"/>
                  <a:pt x="4006170" y="25278"/>
                </a:cubicBezTo>
                <a:cubicBezTo>
                  <a:pt x="4019326" y="25278"/>
                  <a:pt x="4019326" y="18701"/>
                  <a:pt x="4006170" y="5545"/>
                </a:cubicBezTo>
                <a:lnTo>
                  <a:pt x="4011712" y="0"/>
                </a:lnTo>
                <a:lnTo>
                  <a:pt x="4045640" y="0"/>
                </a:lnTo>
                <a:lnTo>
                  <a:pt x="4045640" y="611"/>
                </a:lnTo>
                <a:cubicBezTo>
                  <a:pt x="4045640" y="3900"/>
                  <a:pt x="4045640" y="5545"/>
                  <a:pt x="4045640" y="5545"/>
                </a:cubicBezTo>
                <a:cubicBezTo>
                  <a:pt x="4058796" y="18701"/>
                  <a:pt x="4071953" y="25278"/>
                  <a:pt x="4085109" y="25278"/>
                </a:cubicBezTo>
                <a:lnTo>
                  <a:pt x="4124580" y="25278"/>
                </a:lnTo>
                <a:cubicBezTo>
                  <a:pt x="4124580" y="25278"/>
                  <a:pt x="4124580" y="28569"/>
                  <a:pt x="4124580" y="35146"/>
                </a:cubicBezTo>
                <a:cubicBezTo>
                  <a:pt x="4124580" y="41724"/>
                  <a:pt x="4131156" y="45015"/>
                  <a:pt x="4144313" y="45015"/>
                </a:cubicBezTo>
                <a:lnTo>
                  <a:pt x="4144313" y="5545"/>
                </a:lnTo>
                <a:lnTo>
                  <a:pt x="4127681" y="0"/>
                </a:lnTo>
                <a:lnTo>
                  <a:pt x="4481984" y="0"/>
                </a:lnTo>
                <a:lnTo>
                  <a:pt x="4484739" y="11712"/>
                </a:lnTo>
                <a:cubicBezTo>
                  <a:pt x="4484739" y="20757"/>
                  <a:pt x="4483095" y="31858"/>
                  <a:pt x="4479805" y="45015"/>
                </a:cubicBezTo>
                <a:lnTo>
                  <a:pt x="4519276" y="45015"/>
                </a:lnTo>
                <a:cubicBezTo>
                  <a:pt x="4532433" y="45015"/>
                  <a:pt x="4542298" y="45015"/>
                  <a:pt x="4548877" y="45015"/>
                </a:cubicBezTo>
                <a:cubicBezTo>
                  <a:pt x="4555455" y="45015"/>
                  <a:pt x="4558745" y="38438"/>
                  <a:pt x="4558745" y="25278"/>
                </a:cubicBezTo>
                <a:cubicBezTo>
                  <a:pt x="4558745" y="12122"/>
                  <a:pt x="4571902" y="12122"/>
                  <a:pt x="4598214" y="25278"/>
                </a:cubicBezTo>
                <a:lnTo>
                  <a:pt x="4637684" y="5545"/>
                </a:lnTo>
                <a:cubicBezTo>
                  <a:pt x="4624527" y="5545"/>
                  <a:pt x="4611370" y="5545"/>
                  <a:pt x="4598214" y="5545"/>
                </a:cubicBezTo>
                <a:cubicBezTo>
                  <a:pt x="4598214" y="5545"/>
                  <a:pt x="4598214" y="3900"/>
                  <a:pt x="4598214" y="611"/>
                </a:cubicBezTo>
                <a:lnTo>
                  <a:pt x="4598214" y="0"/>
                </a:lnTo>
                <a:lnTo>
                  <a:pt x="4732200" y="0"/>
                </a:lnTo>
                <a:lnTo>
                  <a:pt x="4736358" y="5545"/>
                </a:lnTo>
                <a:cubicBezTo>
                  <a:pt x="4736358" y="31855"/>
                  <a:pt x="4716624" y="38438"/>
                  <a:pt x="4677153" y="25278"/>
                </a:cubicBezTo>
                <a:cubicBezTo>
                  <a:pt x="4677153" y="25278"/>
                  <a:pt x="4670574" y="28569"/>
                  <a:pt x="4657420" y="35146"/>
                </a:cubicBezTo>
                <a:cubicBezTo>
                  <a:pt x="4644263" y="41724"/>
                  <a:pt x="4631106" y="45015"/>
                  <a:pt x="4617950" y="45015"/>
                </a:cubicBezTo>
                <a:lnTo>
                  <a:pt x="4578479" y="64748"/>
                </a:lnTo>
                <a:cubicBezTo>
                  <a:pt x="4631106" y="77905"/>
                  <a:pt x="4663996" y="77905"/>
                  <a:pt x="4677153" y="64748"/>
                </a:cubicBezTo>
                <a:cubicBezTo>
                  <a:pt x="4691954" y="49948"/>
                  <a:pt x="4708837" y="49718"/>
                  <a:pt x="4727801" y="64056"/>
                </a:cubicBezTo>
                <a:lnTo>
                  <a:pt x="4747457" y="83247"/>
                </a:lnTo>
                <a:lnTo>
                  <a:pt x="4747462" y="83254"/>
                </a:lnTo>
                <a:lnTo>
                  <a:pt x="4747458" y="83249"/>
                </a:lnTo>
                <a:lnTo>
                  <a:pt x="4747457" y="83247"/>
                </a:lnTo>
                <a:lnTo>
                  <a:pt x="4740056" y="70917"/>
                </a:lnTo>
                <a:cubicBezTo>
                  <a:pt x="4737590" y="63515"/>
                  <a:pt x="4736358" y="54880"/>
                  <a:pt x="4736358" y="45015"/>
                </a:cubicBezTo>
                <a:cubicBezTo>
                  <a:pt x="4736358" y="31855"/>
                  <a:pt x="4746226" y="28569"/>
                  <a:pt x="4765960" y="35146"/>
                </a:cubicBezTo>
                <a:cubicBezTo>
                  <a:pt x="4785696" y="41724"/>
                  <a:pt x="4795564" y="38438"/>
                  <a:pt x="4795564" y="25278"/>
                </a:cubicBezTo>
                <a:lnTo>
                  <a:pt x="4854768" y="45015"/>
                </a:lnTo>
                <a:lnTo>
                  <a:pt x="4854768" y="84482"/>
                </a:lnTo>
                <a:cubicBezTo>
                  <a:pt x="4828454" y="110795"/>
                  <a:pt x="4841611" y="137112"/>
                  <a:pt x="4894236" y="163422"/>
                </a:cubicBezTo>
                <a:cubicBezTo>
                  <a:pt x="4920548" y="176579"/>
                  <a:pt x="4933705" y="183159"/>
                  <a:pt x="4933705" y="183159"/>
                </a:cubicBezTo>
                <a:cubicBezTo>
                  <a:pt x="5065273" y="222626"/>
                  <a:pt x="5157367" y="262096"/>
                  <a:pt x="5209994" y="301567"/>
                </a:cubicBezTo>
                <a:cubicBezTo>
                  <a:pt x="5236308" y="314723"/>
                  <a:pt x="5256041" y="321300"/>
                  <a:pt x="5269198" y="321300"/>
                </a:cubicBezTo>
                <a:cubicBezTo>
                  <a:pt x="5269198" y="321300"/>
                  <a:pt x="5279066" y="324592"/>
                  <a:pt x="5298800" y="331169"/>
                </a:cubicBezTo>
                <a:cubicBezTo>
                  <a:pt x="5318533" y="337746"/>
                  <a:pt x="5341558" y="341037"/>
                  <a:pt x="5367872" y="341037"/>
                </a:cubicBezTo>
                <a:cubicBezTo>
                  <a:pt x="5446812" y="367348"/>
                  <a:pt x="5499439" y="387084"/>
                  <a:pt x="5525750" y="400241"/>
                </a:cubicBezTo>
                <a:lnTo>
                  <a:pt x="5584953" y="400241"/>
                </a:lnTo>
                <a:lnTo>
                  <a:pt x="5644159" y="419974"/>
                </a:lnTo>
                <a:lnTo>
                  <a:pt x="5663894" y="419974"/>
                </a:lnTo>
                <a:cubicBezTo>
                  <a:pt x="5677051" y="419974"/>
                  <a:pt x="5690208" y="419974"/>
                  <a:pt x="5703364" y="419974"/>
                </a:cubicBezTo>
                <a:lnTo>
                  <a:pt x="5703364" y="439711"/>
                </a:lnTo>
                <a:cubicBezTo>
                  <a:pt x="5703364" y="452867"/>
                  <a:pt x="5723101" y="466022"/>
                  <a:pt x="5762568" y="479181"/>
                </a:cubicBezTo>
                <a:lnTo>
                  <a:pt x="5821774" y="498915"/>
                </a:lnTo>
                <a:cubicBezTo>
                  <a:pt x="5834931" y="512071"/>
                  <a:pt x="5861245" y="518648"/>
                  <a:pt x="5900711" y="518648"/>
                </a:cubicBezTo>
                <a:cubicBezTo>
                  <a:pt x="6032280" y="544962"/>
                  <a:pt x="6104640" y="571278"/>
                  <a:pt x="6117794" y="597589"/>
                </a:cubicBezTo>
                <a:cubicBezTo>
                  <a:pt x="6144110" y="597589"/>
                  <a:pt x="6167133" y="600880"/>
                  <a:pt x="6186869" y="607457"/>
                </a:cubicBezTo>
                <a:cubicBezTo>
                  <a:pt x="6206602" y="614034"/>
                  <a:pt x="6223048" y="620614"/>
                  <a:pt x="6236205" y="627191"/>
                </a:cubicBezTo>
                <a:cubicBezTo>
                  <a:pt x="6249361" y="633768"/>
                  <a:pt x="6269098" y="637059"/>
                  <a:pt x="6295407" y="637059"/>
                </a:cubicBezTo>
                <a:lnTo>
                  <a:pt x="6334878" y="617323"/>
                </a:lnTo>
                <a:cubicBezTo>
                  <a:pt x="6361192" y="617323"/>
                  <a:pt x="6374349" y="620614"/>
                  <a:pt x="6374349" y="627191"/>
                </a:cubicBezTo>
                <a:cubicBezTo>
                  <a:pt x="6374349" y="633768"/>
                  <a:pt x="6367769" y="643636"/>
                  <a:pt x="6354614" y="656793"/>
                </a:cubicBezTo>
                <a:lnTo>
                  <a:pt x="6591429" y="735733"/>
                </a:lnTo>
                <a:cubicBezTo>
                  <a:pt x="6617743" y="722576"/>
                  <a:pt x="6624320" y="709419"/>
                  <a:pt x="6611166" y="696263"/>
                </a:cubicBezTo>
                <a:cubicBezTo>
                  <a:pt x="6611166" y="709419"/>
                  <a:pt x="6604585" y="715997"/>
                  <a:pt x="6591429" y="715997"/>
                </a:cubicBezTo>
                <a:cubicBezTo>
                  <a:pt x="6578272" y="715997"/>
                  <a:pt x="6568407" y="706131"/>
                  <a:pt x="6561827" y="686395"/>
                </a:cubicBezTo>
                <a:cubicBezTo>
                  <a:pt x="6555247" y="666661"/>
                  <a:pt x="6545381" y="643636"/>
                  <a:pt x="6532225" y="617323"/>
                </a:cubicBezTo>
                <a:lnTo>
                  <a:pt x="6591429" y="637059"/>
                </a:lnTo>
                <a:lnTo>
                  <a:pt x="6630899" y="637059"/>
                </a:lnTo>
                <a:lnTo>
                  <a:pt x="6611166" y="617323"/>
                </a:lnTo>
                <a:cubicBezTo>
                  <a:pt x="6584852" y="577855"/>
                  <a:pt x="6584852" y="558119"/>
                  <a:pt x="6611166" y="558119"/>
                </a:cubicBezTo>
                <a:cubicBezTo>
                  <a:pt x="6624320" y="558119"/>
                  <a:pt x="6644055" y="558119"/>
                  <a:pt x="6670370" y="558119"/>
                </a:cubicBezTo>
                <a:cubicBezTo>
                  <a:pt x="6722994" y="571278"/>
                  <a:pt x="6749308" y="571278"/>
                  <a:pt x="6749308" y="558119"/>
                </a:cubicBezTo>
                <a:cubicBezTo>
                  <a:pt x="6683526" y="531808"/>
                  <a:pt x="6670370" y="505492"/>
                  <a:pt x="6709839" y="479181"/>
                </a:cubicBezTo>
                <a:cubicBezTo>
                  <a:pt x="6722994" y="479181"/>
                  <a:pt x="6732861" y="482469"/>
                  <a:pt x="6739442" y="489047"/>
                </a:cubicBezTo>
                <a:cubicBezTo>
                  <a:pt x="6746019" y="495624"/>
                  <a:pt x="6749308" y="498915"/>
                  <a:pt x="6749308" y="498915"/>
                </a:cubicBezTo>
                <a:cubicBezTo>
                  <a:pt x="6762463" y="512071"/>
                  <a:pt x="6775623" y="518648"/>
                  <a:pt x="6788779" y="518648"/>
                </a:cubicBezTo>
                <a:cubicBezTo>
                  <a:pt x="6788779" y="505492"/>
                  <a:pt x="6792070" y="502206"/>
                  <a:pt x="6798645" y="508783"/>
                </a:cubicBezTo>
                <a:cubicBezTo>
                  <a:pt x="6805225" y="515360"/>
                  <a:pt x="6808513" y="525226"/>
                  <a:pt x="6808513" y="538385"/>
                </a:cubicBezTo>
                <a:cubicBezTo>
                  <a:pt x="6808513" y="538385"/>
                  <a:pt x="6808513" y="544962"/>
                  <a:pt x="6808513" y="558119"/>
                </a:cubicBezTo>
                <a:lnTo>
                  <a:pt x="6828247" y="538385"/>
                </a:lnTo>
                <a:lnTo>
                  <a:pt x="6847981" y="518648"/>
                </a:lnTo>
                <a:cubicBezTo>
                  <a:pt x="6847981" y="518648"/>
                  <a:pt x="6847981" y="525226"/>
                  <a:pt x="6847981" y="538385"/>
                </a:cubicBezTo>
                <a:cubicBezTo>
                  <a:pt x="6847981" y="551542"/>
                  <a:pt x="6844693" y="558119"/>
                  <a:pt x="6838115" y="558119"/>
                </a:cubicBezTo>
                <a:cubicBezTo>
                  <a:pt x="6831535" y="558119"/>
                  <a:pt x="6828247" y="564696"/>
                  <a:pt x="6828247" y="577855"/>
                </a:cubicBezTo>
                <a:lnTo>
                  <a:pt x="6847981" y="577855"/>
                </a:lnTo>
                <a:cubicBezTo>
                  <a:pt x="6861137" y="577855"/>
                  <a:pt x="6871005" y="581143"/>
                  <a:pt x="6877585" y="587721"/>
                </a:cubicBezTo>
                <a:cubicBezTo>
                  <a:pt x="6884164" y="594298"/>
                  <a:pt x="6887453" y="597589"/>
                  <a:pt x="6887453" y="597589"/>
                </a:cubicBezTo>
                <a:lnTo>
                  <a:pt x="6926921" y="538385"/>
                </a:lnTo>
                <a:cubicBezTo>
                  <a:pt x="6926921" y="538385"/>
                  <a:pt x="6926921" y="531808"/>
                  <a:pt x="6926921" y="518648"/>
                </a:cubicBezTo>
                <a:lnTo>
                  <a:pt x="6946655" y="538385"/>
                </a:lnTo>
                <a:cubicBezTo>
                  <a:pt x="6959811" y="551542"/>
                  <a:pt x="6966392" y="558119"/>
                  <a:pt x="6966392" y="558119"/>
                </a:cubicBezTo>
                <a:lnTo>
                  <a:pt x="6986125" y="558119"/>
                </a:lnTo>
                <a:cubicBezTo>
                  <a:pt x="7012440" y="571278"/>
                  <a:pt x="7019015" y="584432"/>
                  <a:pt x="7005861" y="597589"/>
                </a:cubicBezTo>
                <a:cubicBezTo>
                  <a:pt x="7005861" y="610745"/>
                  <a:pt x="7005861" y="620614"/>
                  <a:pt x="7005861" y="627191"/>
                </a:cubicBezTo>
                <a:cubicBezTo>
                  <a:pt x="7005861" y="633768"/>
                  <a:pt x="7005861" y="637059"/>
                  <a:pt x="7005861" y="637059"/>
                </a:cubicBezTo>
                <a:cubicBezTo>
                  <a:pt x="7005861" y="637059"/>
                  <a:pt x="6999281" y="637059"/>
                  <a:pt x="6986125" y="637059"/>
                </a:cubicBezTo>
                <a:lnTo>
                  <a:pt x="6986125" y="656793"/>
                </a:lnTo>
                <a:cubicBezTo>
                  <a:pt x="6986125" y="656793"/>
                  <a:pt x="6992706" y="653504"/>
                  <a:pt x="7005861" y="646927"/>
                </a:cubicBezTo>
                <a:cubicBezTo>
                  <a:pt x="7019015" y="640347"/>
                  <a:pt x="7025595" y="630482"/>
                  <a:pt x="7025595" y="617323"/>
                </a:cubicBezTo>
                <a:lnTo>
                  <a:pt x="7084799" y="597589"/>
                </a:lnTo>
                <a:lnTo>
                  <a:pt x="7104535" y="577855"/>
                </a:lnTo>
                <a:cubicBezTo>
                  <a:pt x="7091379" y="564696"/>
                  <a:pt x="7081511" y="548253"/>
                  <a:pt x="7074933" y="528517"/>
                </a:cubicBezTo>
                <a:cubicBezTo>
                  <a:pt x="7068353" y="508783"/>
                  <a:pt x="7068353" y="498915"/>
                  <a:pt x="7074933" y="498915"/>
                </a:cubicBezTo>
                <a:cubicBezTo>
                  <a:pt x="7081511" y="498915"/>
                  <a:pt x="7097956" y="502206"/>
                  <a:pt x="7124270" y="508783"/>
                </a:cubicBezTo>
                <a:cubicBezTo>
                  <a:pt x="7150584" y="515360"/>
                  <a:pt x="7157162" y="525226"/>
                  <a:pt x="7144005" y="538385"/>
                </a:cubicBezTo>
                <a:cubicBezTo>
                  <a:pt x="7130849" y="551542"/>
                  <a:pt x="7140717" y="561410"/>
                  <a:pt x="7173607" y="567987"/>
                </a:cubicBezTo>
                <a:cubicBezTo>
                  <a:pt x="7206498" y="574564"/>
                  <a:pt x="7226232" y="584432"/>
                  <a:pt x="7232811" y="597589"/>
                </a:cubicBezTo>
                <a:cubicBezTo>
                  <a:pt x="7239391" y="610745"/>
                  <a:pt x="7242679" y="617323"/>
                  <a:pt x="7242679" y="617323"/>
                </a:cubicBezTo>
                <a:cubicBezTo>
                  <a:pt x="7242679" y="630482"/>
                  <a:pt x="7249259" y="643636"/>
                  <a:pt x="7262414" y="656793"/>
                </a:cubicBezTo>
                <a:lnTo>
                  <a:pt x="7282147" y="637059"/>
                </a:lnTo>
                <a:cubicBezTo>
                  <a:pt x="7268993" y="623902"/>
                  <a:pt x="7282147" y="617323"/>
                  <a:pt x="7321617" y="617323"/>
                </a:cubicBezTo>
                <a:cubicBezTo>
                  <a:pt x="7334774" y="617323"/>
                  <a:pt x="7347934" y="620614"/>
                  <a:pt x="7361087" y="627191"/>
                </a:cubicBezTo>
                <a:cubicBezTo>
                  <a:pt x="7374244" y="633768"/>
                  <a:pt x="7390690" y="637059"/>
                  <a:pt x="7410425" y="637059"/>
                </a:cubicBezTo>
                <a:cubicBezTo>
                  <a:pt x="7430159" y="637059"/>
                  <a:pt x="7440027" y="637059"/>
                  <a:pt x="7440027" y="637059"/>
                </a:cubicBezTo>
                <a:cubicBezTo>
                  <a:pt x="7453181" y="637059"/>
                  <a:pt x="7459761" y="643636"/>
                  <a:pt x="7459761" y="656793"/>
                </a:cubicBezTo>
                <a:lnTo>
                  <a:pt x="7459761" y="676529"/>
                </a:lnTo>
                <a:lnTo>
                  <a:pt x="7459761" y="696263"/>
                </a:lnTo>
                <a:cubicBezTo>
                  <a:pt x="7446605" y="709419"/>
                  <a:pt x="7433448" y="715997"/>
                  <a:pt x="7420291" y="715997"/>
                </a:cubicBezTo>
                <a:cubicBezTo>
                  <a:pt x="7420291" y="715997"/>
                  <a:pt x="7420291" y="719288"/>
                  <a:pt x="7420291" y="725865"/>
                </a:cubicBezTo>
                <a:cubicBezTo>
                  <a:pt x="7420291" y="732442"/>
                  <a:pt x="7417004" y="739024"/>
                  <a:pt x="7410425" y="745601"/>
                </a:cubicBezTo>
                <a:cubicBezTo>
                  <a:pt x="7403847" y="752178"/>
                  <a:pt x="7393979" y="755467"/>
                  <a:pt x="7380822" y="755467"/>
                </a:cubicBezTo>
                <a:lnTo>
                  <a:pt x="7400557" y="775203"/>
                </a:lnTo>
                <a:cubicBezTo>
                  <a:pt x="7413714" y="801514"/>
                  <a:pt x="7426871" y="817962"/>
                  <a:pt x="7440027" y="824539"/>
                </a:cubicBezTo>
                <a:cubicBezTo>
                  <a:pt x="7453181" y="831119"/>
                  <a:pt x="7479495" y="844275"/>
                  <a:pt x="7518966" y="864009"/>
                </a:cubicBezTo>
                <a:cubicBezTo>
                  <a:pt x="7558435" y="883743"/>
                  <a:pt x="7581461" y="890322"/>
                  <a:pt x="7588037" y="883743"/>
                </a:cubicBezTo>
                <a:cubicBezTo>
                  <a:pt x="7594617" y="877166"/>
                  <a:pt x="7597905" y="877166"/>
                  <a:pt x="7597905" y="883743"/>
                </a:cubicBezTo>
                <a:cubicBezTo>
                  <a:pt x="7597905" y="890322"/>
                  <a:pt x="7604485" y="893611"/>
                  <a:pt x="7617642" y="893611"/>
                </a:cubicBezTo>
                <a:cubicBezTo>
                  <a:pt x="7630796" y="893611"/>
                  <a:pt x="7637375" y="896899"/>
                  <a:pt x="7637375" y="903479"/>
                </a:cubicBezTo>
                <a:cubicBezTo>
                  <a:pt x="7637375" y="910056"/>
                  <a:pt x="7650529" y="916636"/>
                  <a:pt x="7676843" y="923213"/>
                </a:cubicBezTo>
                <a:cubicBezTo>
                  <a:pt x="7703159" y="929793"/>
                  <a:pt x="7722893" y="939658"/>
                  <a:pt x="7736049" y="952815"/>
                </a:cubicBezTo>
                <a:cubicBezTo>
                  <a:pt x="7749204" y="965971"/>
                  <a:pt x="7762363" y="959395"/>
                  <a:pt x="7775520" y="933081"/>
                </a:cubicBezTo>
                <a:cubicBezTo>
                  <a:pt x="7775520" y="933081"/>
                  <a:pt x="7765651" y="919924"/>
                  <a:pt x="7745915" y="893611"/>
                </a:cubicBezTo>
                <a:cubicBezTo>
                  <a:pt x="7726181" y="867297"/>
                  <a:pt x="7716316" y="850852"/>
                  <a:pt x="7716316" y="844275"/>
                </a:cubicBezTo>
                <a:cubicBezTo>
                  <a:pt x="7716316" y="837695"/>
                  <a:pt x="7709737" y="834407"/>
                  <a:pt x="7696579" y="834407"/>
                </a:cubicBezTo>
                <a:cubicBezTo>
                  <a:pt x="7683423" y="834407"/>
                  <a:pt x="7676843" y="827830"/>
                  <a:pt x="7676843" y="814673"/>
                </a:cubicBezTo>
                <a:cubicBezTo>
                  <a:pt x="7676843" y="801514"/>
                  <a:pt x="7670266" y="794937"/>
                  <a:pt x="7657109" y="794937"/>
                </a:cubicBezTo>
                <a:cubicBezTo>
                  <a:pt x="7643953" y="794937"/>
                  <a:pt x="7643953" y="801514"/>
                  <a:pt x="7657109" y="814673"/>
                </a:cubicBezTo>
                <a:lnTo>
                  <a:pt x="7617642" y="814673"/>
                </a:lnTo>
                <a:lnTo>
                  <a:pt x="7578169" y="775203"/>
                </a:lnTo>
                <a:cubicBezTo>
                  <a:pt x="7578169" y="762044"/>
                  <a:pt x="7571592" y="768626"/>
                  <a:pt x="7558435" y="794937"/>
                </a:cubicBezTo>
                <a:lnTo>
                  <a:pt x="7538701" y="794937"/>
                </a:lnTo>
                <a:lnTo>
                  <a:pt x="7538701" y="775203"/>
                </a:lnTo>
                <a:cubicBezTo>
                  <a:pt x="7538701" y="775203"/>
                  <a:pt x="7538701" y="771912"/>
                  <a:pt x="7538701" y="765335"/>
                </a:cubicBezTo>
                <a:cubicBezTo>
                  <a:pt x="7538701" y="758758"/>
                  <a:pt x="7541990" y="752178"/>
                  <a:pt x="7548567" y="745601"/>
                </a:cubicBezTo>
                <a:cubicBezTo>
                  <a:pt x="7555147" y="739024"/>
                  <a:pt x="7561724" y="732442"/>
                  <a:pt x="7568303" y="725865"/>
                </a:cubicBezTo>
                <a:cubicBezTo>
                  <a:pt x="7574881" y="719288"/>
                  <a:pt x="7578169" y="715997"/>
                  <a:pt x="7578169" y="715997"/>
                </a:cubicBezTo>
                <a:lnTo>
                  <a:pt x="7597905" y="735733"/>
                </a:lnTo>
                <a:lnTo>
                  <a:pt x="7617642" y="755467"/>
                </a:lnTo>
                <a:lnTo>
                  <a:pt x="7617642" y="735733"/>
                </a:lnTo>
                <a:cubicBezTo>
                  <a:pt x="7617642" y="722576"/>
                  <a:pt x="7617642" y="712708"/>
                  <a:pt x="7617642" y="706131"/>
                </a:cubicBezTo>
                <a:cubicBezTo>
                  <a:pt x="7617642" y="699554"/>
                  <a:pt x="7617642" y="692972"/>
                  <a:pt x="7617642" y="686395"/>
                </a:cubicBezTo>
                <a:cubicBezTo>
                  <a:pt x="7617642" y="679817"/>
                  <a:pt x="7611062" y="676529"/>
                  <a:pt x="7597905" y="676529"/>
                </a:cubicBezTo>
                <a:cubicBezTo>
                  <a:pt x="7584749" y="676529"/>
                  <a:pt x="7578169" y="669952"/>
                  <a:pt x="7578169" y="656793"/>
                </a:cubicBezTo>
                <a:lnTo>
                  <a:pt x="7518966" y="637059"/>
                </a:lnTo>
                <a:cubicBezTo>
                  <a:pt x="7518966" y="623902"/>
                  <a:pt x="7525545" y="620614"/>
                  <a:pt x="7538701" y="627191"/>
                </a:cubicBezTo>
                <a:cubicBezTo>
                  <a:pt x="7551855" y="633768"/>
                  <a:pt x="7571592" y="637059"/>
                  <a:pt x="7597905" y="637059"/>
                </a:cubicBezTo>
                <a:cubicBezTo>
                  <a:pt x="7624219" y="637059"/>
                  <a:pt x="7653821" y="646927"/>
                  <a:pt x="7686711" y="666661"/>
                </a:cubicBezTo>
                <a:cubicBezTo>
                  <a:pt x="7719602" y="686395"/>
                  <a:pt x="7736049" y="702840"/>
                  <a:pt x="7736049" y="715997"/>
                </a:cubicBezTo>
                <a:cubicBezTo>
                  <a:pt x="7762363" y="702840"/>
                  <a:pt x="7775520" y="696263"/>
                  <a:pt x="7775520" y="696263"/>
                </a:cubicBezTo>
                <a:cubicBezTo>
                  <a:pt x="7788675" y="709419"/>
                  <a:pt x="7795253" y="715997"/>
                  <a:pt x="7795253" y="715997"/>
                </a:cubicBezTo>
                <a:cubicBezTo>
                  <a:pt x="7795253" y="715997"/>
                  <a:pt x="7801833" y="709419"/>
                  <a:pt x="7814987" y="696263"/>
                </a:cubicBezTo>
                <a:cubicBezTo>
                  <a:pt x="7828144" y="696263"/>
                  <a:pt x="7841301" y="699554"/>
                  <a:pt x="7854457" y="706131"/>
                </a:cubicBezTo>
                <a:cubicBezTo>
                  <a:pt x="7867614" y="712708"/>
                  <a:pt x="7867614" y="719288"/>
                  <a:pt x="7854457" y="725865"/>
                </a:cubicBezTo>
                <a:cubicBezTo>
                  <a:pt x="7841301" y="732442"/>
                  <a:pt x="7844589" y="739024"/>
                  <a:pt x="7864325" y="745601"/>
                </a:cubicBezTo>
                <a:cubicBezTo>
                  <a:pt x="7884059" y="752178"/>
                  <a:pt x="7893927" y="758758"/>
                  <a:pt x="7893927" y="765335"/>
                </a:cubicBezTo>
                <a:cubicBezTo>
                  <a:pt x="7893927" y="771912"/>
                  <a:pt x="7887348" y="778492"/>
                  <a:pt x="7874194" y="785069"/>
                </a:cubicBezTo>
                <a:cubicBezTo>
                  <a:pt x="7861037" y="791646"/>
                  <a:pt x="7847878" y="788360"/>
                  <a:pt x="7834723" y="775203"/>
                </a:cubicBezTo>
                <a:cubicBezTo>
                  <a:pt x="7782097" y="748890"/>
                  <a:pt x="7749204" y="735733"/>
                  <a:pt x="7736049" y="735733"/>
                </a:cubicBezTo>
                <a:lnTo>
                  <a:pt x="7913661" y="854141"/>
                </a:lnTo>
                <a:cubicBezTo>
                  <a:pt x="7939975" y="854141"/>
                  <a:pt x="7962999" y="860721"/>
                  <a:pt x="7982736" y="873877"/>
                </a:cubicBezTo>
                <a:cubicBezTo>
                  <a:pt x="8002470" y="887034"/>
                  <a:pt x="8025492" y="887034"/>
                  <a:pt x="8051805" y="873877"/>
                </a:cubicBezTo>
                <a:cubicBezTo>
                  <a:pt x="8051805" y="860721"/>
                  <a:pt x="8055094" y="854141"/>
                  <a:pt x="8061673" y="854141"/>
                </a:cubicBezTo>
                <a:cubicBezTo>
                  <a:pt x="8068253" y="854141"/>
                  <a:pt x="8078121" y="854141"/>
                  <a:pt x="8091275" y="854141"/>
                </a:cubicBezTo>
                <a:cubicBezTo>
                  <a:pt x="8091275" y="867297"/>
                  <a:pt x="8084696" y="873877"/>
                  <a:pt x="8071542" y="873877"/>
                </a:cubicBezTo>
                <a:lnTo>
                  <a:pt x="8071542" y="893611"/>
                </a:lnTo>
                <a:cubicBezTo>
                  <a:pt x="8071542" y="893611"/>
                  <a:pt x="8078121" y="893611"/>
                  <a:pt x="8091275" y="893611"/>
                </a:cubicBezTo>
                <a:cubicBezTo>
                  <a:pt x="8104433" y="893611"/>
                  <a:pt x="8117589" y="900190"/>
                  <a:pt x="8130746" y="913347"/>
                </a:cubicBezTo>
                <a:cubicBezTo>
                  <a:pt x="8130746" y="913347"/>
                  <a:pt x="8137326" y="916636"/>
                  <a:pt x="8150479" y="923213"/>
                </a:cubicBezTo>
                <a:cubicBezTo>
                  <a:pt x="8163637" y="929793"/>
                  <a:pt x="8176793" y="933081"/>
                  <a:pt x="8189949" y="933081"/>
                </a:cubicBezTo>
                <a:lnTo>
                  <a:pt x="8268891" y="952815"/>
                </a:lnTo>
                <a:cubicBezTo>
                  <a:pt x="8295203" y="965971"/>
                  <a:pt x="8311649" y="969260"/>
                  <a:pt x="8318225" y="962683"/>
                </a:cubicBezTo>
                <a:cubicBezTo>
                  <a:pt x="8324805" y="956106"/>
                  <a:pt x="8337962" y="959395"/>
                  <a:pt x="8357696" y="972551"/>
                </a:cubicBezTo>
                <a:cubicBezTo>
                  <a:pt x="8377429" y="985708"/>
                  <a:pt x="8393878" y="985708"/>
                  <a:pt x="8407035" y="972551"/>
                </a:cubicBezTo>
                <a:lnTo>
                  <a:pt x="8466238" y="972551"/>
                </a:lnTo>
                <a:cubicBezTo>
                  <a:pt x="8492551" y="985708"/>
                  <a:pt x="8528730" y="992285"/>
                  <a:pt x="8574778" y="992285"/>
                </a:cubicBezTo>
                <a:cubicBezTo>
                  <a:pt x="8620827" y="992285"/>
                  <a:pt x="8653719" y="998864"/>
                  <a:pt x="8673454" y="1012021"/>
                </a:cubicBezTo>
                <a:cubicBezTo>
                  <a:pt x="8693188" y="1025178"/>
                  <a:pt x="8709633" y="1025178"/>
                  <a:pt x="8722790" y="1012021"/>
                </a:cubicBezTo>
                <a:lnTo>
                  <a:pt x="8860934" y="1071225"/>
                </a:lnTo>
                <a:cubicBezTo>
                  <a:pt x="8874091" y="1084382"/>
                  <a:pt x="8887248" y="1084382"/>
                  <a:pt x="8900404" y="1071225"/>
                </a:cubicBezTo>
                <a:lnTo>
                  <a:pt x="8979342" y="1090959"/>
                </a:lnTo>
                <a:cubicBezTo>
                  <a:pt x="9045126" y="1104116"/>
                  <a:pt x="9084597" y="1097538"/>
                  <a:pt x="9097752" y="1071225"/>
                </a:cubicBezTo>
                <a:lnTo>
                  <a:pt x="9117486" y="1051492"/>
                </a:lnTo>
                <a:cubicBezTo>
                  <a:pt x="9117486" y="1077802"/>
                  <a:pt x="9124066" y="1084382"/>
                  <a:pt x="9137222" y="1071225"/>
                </a:cubicBezTo>
                <a:lnTo>
                  <a:pt x="9137222" y="1090959"/>
                </a:lnTo>
                <a:cubicBezTo>
                  <a:pt x="9124066" y="1104116"/>
                  <a:pt x="9130643" y="1110695"/>
                  <a:pt x="9156956" y="1110695"/>
                </a:cubicBezTo>
                <a:cubicBezTo>
                  <a:pt x="9156956" y="1110695"/>
                  <a:pt x="9170113" y="1110695"/>
                  <a:pt x="9196426" y="1110695"/>
                </a:cubicBezTo>
                <a:lnTo>
                  <a:pt x="9216160" y="1110695"/>
                </a:lnTo>
                <a:cubicBezTo>
                  <a:pt x="9229317" y="1110695"/>
                  <a:pt x="9245762" y="1113984"/>
                  <a:pt x="9265498" y="1120561"/>
                </a:cubicBezTo>
                <a:cubicBezTo>
                  <a:pt x="9285232" y="1127140"/>
                  <a:pt x="9295100" y="1130429"/>
                  <a:pt x="9295100" y="1130429"/>
                </a:cubicBezTo>
                <a:cubicBezTo>
                  <a:pt x="9308257" y="1130429"/>
                  <a:pt x="9321414" y="1130429"/>
                  <a:pt x="9334571" y="1130429"/>
                </a:cubicBezTo>
                <a:cubicBezTo>
                  <a:pt x="9347725" y="1130429"/>
                  <a:pt x="9347725" y="1120561"/>
                  <a:pt x="9334571" y="1100827"/>
                </a:cubicBezTo>
                <a:cubicBezTo>
                  <a:pt x="9321414" y="1081093"/>
                  <a:pt x="9324702" y="1071225"/>
                  <a:pt x="9344436" y="1071225"/>
                </a:cubicBezTo>
                <a:cubicBezTo>
                  <a:pt x="9364172" y="1071225"/>
                  <a:pt x="9374038" y="1077802"/>
                  <a:pt x="9374038" y="1090959"/>
                </a:cubicBezTo>
                <a:lnTo>
                  <a:pt x="9452978" y="1071225"/>
                </a:lnTo>
                <a:lnTo>
                  <a:pt x="9472712" y="1071225"/>
                </a:lnTo>
                <a:lnTo>
                  <a:pt x="9512182" y="1090959"/>
                </a:lnTo>
                <a:cubicBezTo>
                  <a:pt x="9538496" y="1090959"/>
                  <a:pt x="9551652" y="1097538"/>
                  <a:pt x="9551652" y="1110695"/>
                </a:cubicBezTo>
                <a:cubicBezTo>
                  <a:pt x="9551652" y="1123852"/>
                  <a:pt x="9538496" y="1123852"/>
                  <a:pt x="9512182" y="1110695"/>
                </a:cubicBezTo>
                <a:lnTo>
                  <a:pt x="9492448" y="1130429"/>
                </a:lnTo>
                <a:cubicBezTo>
                  <a:pt x="9505605" y="1143586"/>
                  <a:pt x="9528630" y="1150166"/>
                  <a:pt x="9561521" y="1150166"/>
                </a:cubicBezTo>
                <a:cubicBezTo>
                  <a:pt x="9594411" y="1150166"/>
                  <a:pt x="9610856" y="1156743"/>
                  <a:pt x="9610856" y="1169899"/>
                </a:cubicBezTo>
                <a:cubicBezTo>
                  <a:pt x="9610856" y="1169899"/>
                  <a:pt x="9610856" y="1173188"/>
                  <a:pt x="9610856" y="1179767"/>
                </a:cubicBezTo>
                <a:cubicBezTo>
                  <a:pt x="9610856" y="1186345"/>
                  <a:pt x="9614145" y="1186345"/>
                  <a:pt x="9620724" y="1179767"/>
                </a:cubicBezTo>
                <a:cubicBezTo>
                  <a:pt x="9627304" y="1173188"/>
                  <a:pt x="9637170" y="1173188"/>
                  <a:pt x="9650326" y="1179767"/>
                </a:cubicBezTo>
                <a:cubicBezTo>
                  <a:pt x="9663483" y="1186345"/>
                  <a:pt x="9676640" y="1189633"/>
                  <a:pt x="9689797" y="1189633"/>
                </a:cubicBezTo>
                <a:lnTo>
                  <a:pt x="9729267" y="1209369"/>
                </a:lnTo>
                <a:cubicBezTo>
                  <a:pt x="9729267" y="1196213"/>
                  <a:pt x="9735844" y="1189633"/>
                  <a:pt x="9749000" y="1189633"/>
                </a:cubicBezTo>
                <a:cubicBezTo>
                  <a:pt x="9762157" y="1189633"/>
                  <a:pt x="9762157" y="1196213"/>
                  <a:pt x="9749000" y="1209369"/>
                </a:cubicBezTo>
                <a:cubicBezTo>
                  <a:pt x="9749000" y="1222526"/>
                  <a:pt x="9749000" y="1229103"/>
                  <a:pt x="9749000" y="1229103"/>
                </a:cubicBezTo>
                <a:cubicBezTo>
                  <a:pt x="9762157" y="1229103"/>
                  <a:pt x="9768737" y="1222526"/>
                  <a:pt x="9768737" y="1209369"/>
                </a:cubicBezTo>
                <a:cubicBezTo>
                  <a:pt x="9768737" y="1209369"/>
                  <a:pt x="9772025" y="1206078"/>
                  <a:pt x="9778602" y="1199501"/>
                </a:cubicBezTo>
                <a:cubicBezTo>
                  <a:pt x="9785182" y="1192924"/>
                  <a:pt x="9801627" y="1196213"/>
                  <a:pt x="9827941" y="1209369"/>
                </a:cubicBezTo>
                <a:lnTo>
                  <a:pt x="9788471" y="1229103"/>
                </a:lnTo>
                <a:lnTo>
                  <a:pt x="9847674" y="1229103"/>
                </a:lnTo>
                <a:lnTo>
                  <a:pt x="9827941" y="1209369"/>
                </a:lnTo>
                <a:cubicBezTo>
                  <a:pt x="9880568" y="1209369"/>
                  <a:pt x="9913458" y="1215946"/>
                  <a:pt x="9926615" y="1229103"/>
                </a:cubicBezTo>
                <a:cubicBezTo>
                  <a:pt x="9952928" y="1242260"/>
                  <a:pt x="10058179" y="1255416"/>
                  <a:pt x="10242371" y="1268573"/>
                </a:cubicBezTo>
                <a:lnTo>
                  <a:pt x="10380515" y="1248840"/>
                </a:lnTo>
                <a:cubicBezTo>
                  <a:pt x="10380515" y="1261996"/>
                  <a:pt x="10390383" y="1271862"/>
                  <a:pt x="10410117" y="1278442"/>
                </a:cubicBezTo>
                <a:cubicBezTo>
                  <a:pt x="10429853" y="1285019"/>
                  <a:pt x="10449588" y="1285019"/>
                  <a:pt x="10469321" y="1278442"/>
                </a:cubicBezTo>
                <a:cubicBezTo>
                  <a:pt x="10489057" y="1271862"/>
                  <a:pt x="10505502" y="1275150"/>
                  <a:pt x="10518659" y="1288307"/>
                </a:cubicBezTo>
                <a:lnTo>
                  <a:pt x="10716008" y="1308043"/>
                </a:lnTo>
                <a:lnTo>
                  <a:pt x="10735743" y="1288307"/>
                </a:lnTo>
                <a:lnTo>
                  <a:pt x="10755477" y="1288307"/>
                </a:lnTo>
                <a:cubicBezTo>
                  <a:pt x="10768634" y="1288307"/>
                  <a:pt x="10778502" y="1291598"/>
                  <a:pt x="10785079" y="1298175"/>
                </a:cubicBezTo>
                <a:cubicBezTo>
                  <a:pt x="10791656" y="1304752"/>
                  <a:pt x="10794947" y="1308043"/>
                  <a:pt x="10794947" y="1308043"/>
                </a:cubicBezTo>
                <a:cubicBezTo>
                  <a:pt x="10794947" y="1321200"/>
                  <a:pt x="10801524" y="1327777"/>
                  <a:pt x="10814681" y="1327777"/>
                </a:cubicBezTo>
                <a:cubicBezTo>
                  <a:pt x="10827838" y="1327777"/>
                  <a:pt x="10840995" y="1334357"/>
                  <a:pt x="10854152" y="1347514"/>
                </a:cubicBezTo>
                <a:cubicBezTo>
                  <a:pt x="10867309" y="1347514"/>
                  <a:pt x="10873885" y="1347514"/>
                  <a:pt x="10873885" y="1347514"/>
                </a:cubicBezTo>
                <a:cubicBezTo>
                  <a:pt x="10873885" y="1334357"/>
                  <a:pt x="10873885" y="1327777"/>
                  <a:pt x="10873885" y="1327777"/>
                </a:cubicBezTo>
                <a:cubicBezTo>
                  <a:pt x="10860728" y="1327777"/>
                  <a:pt x="10854152" y="1327777"/>
                  <a:pt x="10854152" y="1327777"/>
                </a:cubicBezTo>
                <a:cubicBezTo>
                  <a:pt x="10854152" y="1314620"/>
                  <a:pt x="10873885" y="1308043"/>
                  <a:pt x="10913355" y="1308043"/>
                </a:cubicBezTo>
                <a:cubicBezTo>
                  <a:pt x="10939668" y="1321200"/>
                  <a:pt x="10952825" y="1327777"/>
                  <a:pt x="10952825" y="1327777"/>
                </a:cubicBezTo>
                <a:cubicBezTo>
                  <a:pt x="10939668" y="1340934"/>
                  <a:pt x="10942957" y="1347514"/>
                  <a:pt x="10962693" y="1347514"/>
                </a:cubicBezTo>
                <a:cubicBezTo>
                  <a:pt x="10982428" y="1347514"/>
                  <a:pt x="10992295" y="1347514"/>
                  <a:pt x="10992295" y="1347514"/>
                </a:cubicBezTo>
                <a:cubicBezTo>
                  <a:pt x="10992295" y="1334357"/>
                  <a:pt x="10992295" y="1327777"/>
                  <a:pt x="10992295" y="1327777"/>
                </a:cubicBezTo>
                <a:cubicBezTo>
                  <a:pt x="10992295" y="1327777"/>
                  <a:pt x="10998872" y="1327777"/>
                  <a:pt x="11012029" y="1327777"/>
                </a:cubicBezTo>
                <a:lnTo>
                  <a:pt x="10992295" y="1308043"/>
                </a:lnTo>
                <a:lnTo>
                  <a:pt x="10972560" y="1288307"/>
                </a:lnTo>
                <a:cubicBezTo>
                  <a:pt x="11025186" y="1288307"/>
                  <a:pt x="11051499" y="1288307"/>
                  <a:pt x="11051499" y="1288307"/>
                </a:cubicBezTo>
                <a:cubicBezTo>
                  <a:pt x="11051499" y="1314620"/>
                  <a:pt x="11097547" y="1321200"/>
                  <a:pt x="11189643" y="1308043"/>
                </a:cubicBezTo>
                <a:cubicBezTo>
                  <a:pt x="11229113" y="1294887"/>
                  <a:pt x="11288317" y="1288307"/>
                  <a:pt x="11367258" y="1288307"/>
                </a:cubicBezTo>
                <a:cubicBezTo>
                  <a:pt x="11446195" y="1288307"/>
                  <a:pt x="11515267" y="1288307"/>
                  <a:pt x="11574471" y="1288307"/>
                </a:cubicBezTo>
                <a:cubicBezTo>
                  <a:pt x="11633678" y="1288307"/>
                  <a:pt x="11656700" y="1294887"/>
                  <a:pt x="11643543" y="1308043"/>
                </a:cubicBezTo>
                <a:cubicBezTo>
                  <a:pt x="11643543" y="1321200"/>
                  <a:pt x="11643543" y="1327777"/>
                  <a:pt x="11643543" y="1327777"/>
                </a:cubicBezTo>
                <a:cubicBezTo>
                  <a:pt x="11630387" y="1340934"/>
                  <a:pt x="11620521" y="1340934"/>
                  <a:pt x="11613941" y="1327777"/>
                </a:cubicBezTo>
                <a:cubicBezTo>
                  <a:pt x="11607364" y="1314620"/>
                  <a:pt x="11577763" y="1308043"/>
                  <a:pt x="11525136" y="1308043"/>
                </a:cubicBezTo>
                <a:cubicBezTo>
                  <a:pt x="11472509" y="1308043"/>
                  <a:pt x="11442907" y="1314620"/>
                  <a:pt x="11436330" y="1327777"/>
                </a:cubicBezTo>
                <a:cubicBezTo>
                  <a:pt x="11429750" y="1340934"/>
                  <a:pt x="11419882" y="1344222"/>
                  <a:pt x="11406725" y="1337645"/>
                </a:cubicBezTo>
                <a:cubicBezTo>
                  <a:pt x="11393568" y="1331068"/>
                  <a:pt x="11363966" y="1331068"/>
                  <a:pt x="11317919" y="1337645"/>
                </a:cubicBezTo>
                <a:cubicBezTo>
                  <a:pt x="11271872" y="1344222"/>
                  <a:pt x="11238980" y="1344222"/>
                  <a:pt x="11219245" y="1337645"/>
                </a:cubicBezTo>
                <a:cubicBezTo>
                  <a:pt x="11199512" y="1331068"/>
                  <a:pt x="11169910" y="1334357"/>
                  <a:pt x="11130439" y="1347514"/>
                </a:cubicBezTo>
                <a:cubicBezTo>
                  <a:pt x="11104126" y="1360670"/>
                  <a:pt x="11087681" y="1367247"/>
                  <a:pt x="11081101" y="1367247"/>
                </a:cubicBezTo>
                <a:cubicBezTo>
                  <a:pt x="11074524" y="1367247"/>
                  <a:pt x="11067944" y="1363959"/>
                  <a:pt x="11061367" y="1357379"/>
                </a:cubicBezTo>
                <a:cubicBezTo>
                  <a:pt x="11054788" y="1350802"/>
                  <a:pt x="11051499" y="1347514"/>
                  <a:pt x="11051499" y="1347514"/>
                </a:cubicBezTo>
                <a:cubicBezTo>
                  <a:pt x="11051499" y="1347514"/>
                  <a:pt x="11044922" y="1347514"/>
                  <a:pt x="11031765" y="1347514"/>
                </a:cubicBezTo>
                <a:lnTo>
                  <a:pt x="11031765" y="1367247"/>
                </a:lnTo>
                <a:lnTo>
                  <a:pt x="11130439" y="1386981"/>
                </a:lnTo>
                <a:cubicBezTo>
                  <a:pt x="11169910" y="1386981"/>
                  <a:pt x="11189643" y="1386981"/>
                  <a:pt x="11189643" y="1386981"/>
                </a:cubicBezTo>
                <a:cubicBezTo>
                  <a:pt x="11189643" y="1386981"/>
                  <a:pt x="11225823" y="1386981"/>
                  <a:pt x="11298186" y="1386981"/>
                </a:cubicBezTo>
                <a:cubicBezTo>
                  <a:pt x="11370546" y="1386981"/>
                  <a:pt x="11426462" y="1386981"/>
                  <a:pt x="11465932" y="1386981"/>
                </a:cubicBezTo>
                <a:cubicBezTo>
                  <a:pt x="11479088" y="1386981"/>
                  <a:pt x="11492242" y="1386981"/>
                  <a:pt x="11505399" y="1386981"/>
                </a:cubicBezTo>
                <a:cubicBezTo>
                  <a:pt x="11518556" y="1386981"/>
                  <a:pt x="11525136" y="1386981"/>
                  <a:pt x="11525136" y="1386981"/>
                </a:cubicBezTo>
                <a:cubicBezTo>
                  <a:pt x="11525136" y="1400138"/>
                  <a:pt x="11538292" y="1400138"/>
                  <a:pt x="11564606" y="1386981"/>
                </a:cubicBezTo>
                <a:lnTo>
                  <a:pt x="11761954" y="1386981"/>
                </a:lnTo>
                <a:cubicBezTo>
                  <a:pt x="11854048" y="1386981"/>
                  <a:pt x="11906675" y="1380404"/>
                  <a:pt x="11919832" y="1367247"/>
                </a:cubicBezTo>
                <a:lnTo>
                  <a:pt x="11900098" y="1367247"/>
                </a:lnTo>
                <a:cubicBezTo>
                  <a:pt x="11886941" y="1367247"/>
                  <a:pt x="11880362" y="1363959"/>
                  <a:pt x="11880362" y="1357379"/>
                </a:cubicBezTo>
                <a:cubicBezTo>
                  <a:pt x="11880362" y="1350802"/>
                  <a:pt x="11873786" y="1347514"/>
                  <a:pt x="11860629" y="1347514"/>
                </a:cubicBezTo>
                <a:cubicBezTo>
                  <a:pt x="11860629" y="1334357"/>
                  <a:pt x="11850760" y="1327777"/>
                  <a:pt x="11831026" y="1327777"/>
                </a:cubicBezTo>
                <a:cubicBezTo>
                  <a:pt x="11811289" y="1327777"/>
                  <a:pt x="11808001" y="1321200"/>
                  <a:pt x="11821158" y="1308043"/>
                </a:cubicBezTo>
                <a:lnTo>
                  <a:pt x="11919832" y="1308043"/>
                </a:lnTo>
                <a:cubicBezTo>
                  <a:pt x="11946145" y="1308043"/>
                  <a:pt x="11969167" y="1304752"/>
                  <a:pt x="11988905" y="1298175"/>
                </a:cubicBezTo>
                <a:cubicBezTo>
                  <a:pt x="12008638" y="1291598"/>
                  <a:pt x="12018506" y="1288307"/>
                  <a:pt x="12018506" y="1288307"/>
                </a:cubicBezTo>
                <a:cubicBezTo>
                  <a:pt x="12018506" y="1288307"/>
                  <a:pt x="12025083" y="1288307"/>
                  <a:pt x="12038239" y="1288307"/>
                </a:cubicBezTo>
                <a:lnTo>
                  <a:pt x="12136913" y="1268573"/>
                </a:lnTo>
                <a:cubicBezTo>
                  <a:pt x="12136913" y="1268573"/>
                  <a:pt x="12136913" y="1265285"/>
                  <a:pt x="12136913" y="1258705"/>
                </a:cubicBezTo>
                <a:cubicBezTo>
                  <a:pt x="12136913" y="1252128"/>
                  <a:pt x="12143493" y="1248840"/>
                  <a:pt x="12156650" y="1248840"/>
                </a:cubicBezTo>
                <a:cubicBezTo>
                  <a:pt x="12156650" y="1248840"/>
                  <a:pt x="12153361" y="1242260"/>
                  <a:pt x="12146782" y="1229103"/>
                </a:cubicBezTo>
                <a:cubicBezTo>
                  <a:pt x="12140205" y="1215946"/>
                  <a:pt x="12136913" y="1209369"/>
                  <a:pt x="12136913" y="1209369"/>
                </a:cubicBezTo>
                <a:cubicBezTo>
                  <a:pt x="12136913" y="1209369"/>
                  <a:pt x="12150070" y="1209369"/>
                  <a:pt x="12176384" y="1209369"/>
                </a:cubicBezTo>
                <a:cubicBezTo>
                  <a:pt x="12202697" y="1209369"/>
                  <a:pt x="12215854" y="1206078"/>
                  <a:pt x="12215854" y="1199501"/>
                </a:cubicBezTo>
                <a:cubicBezTo>
                  <a:pt x="12215854" y="1192924"/>
                  <a:pt x="12229010" y="1189633"/>
                  <a:pt x="12255324" y="1189633"/>
                </a:cubicBezTo>
                <a:cubicBezTo>
                  <a:pt x="12281637" y="1176476"/>
                  <a:pt x="12294794" y="1176476"/>
                  <a:pt x="12294794" y="1189633"/>
                </a:cubicBezTo>
                <a:cubicBezTo>
                  <a:pt x="12294794" y="1202790"/>
                  <a:pt x="12294794" y="1209369"/>
                  <a:pt x="12294794" y="1209369"/>
                </a:cubicBezTo>
                <a:cubicBezTo>
                  <a:pt x="12294794" y="1209369"/>
                  <a:pt x="12301371" y="1209369"/>
                  <a:pt x="12314528" y="1209369"/>
                </a:cubicBezTo>
                <a:cubicBezTo>
                  <a:pt x="12327685" y="1209369"/>
                  <a:pt x="12334262" y="1212658"/>
                  <a:pt x="12334262" y="1219235"/>
                </a:cubicBezTo>
                <a:cubicBezTo>
                  <a:pt x="12334262" y="1225814"/>
                  <a:pt x="12334262" y="1229103"/>
                  <a:pt x="12334262" y="1229103"/>
                </a:cubicBezTo>
                <a:lnTo>
                  <a:pt x="12413202" y="1288307"/>
                </a:lnTo>
                <a:lnTo>
                  <a:pt x="12432938" y="1248840"/>
                </a:lnTo>
                <a:lnTo>
                  <a:pt x="12432938" y="1229103"/>
                </a:lnTo>
                <a:cubicBezTo>
                  <a:pt x="12432938" y="1255416"/>
                  <a:pt x="12492139" y="1275150"/>
                  <a:pt x="12610550" y="1288307"/>
                </a:cubicBezTo>
                <a:lnTo>
                  <a:pt x="12630284" y="1308043"/>
                </a:lnTo>
                <a:cubicBezTo>
                  <a:pt x="12603973" y="1308043"/>
                  <a:pt x="12580948" y="1308043"/>
                  <a:pt x="12561212" y="1308043"/>
                </a:cubicBezTo>
                <a:cubicBezTo>
                  <a:pt x="12541478" y="1308043"/>
                  <a:pt x="12511876" y="1314620"/>
                  <a:pt x="12472406" y="1327777"/>
                </a:cubicBezTo>
                <a:cubicBezTo>
                  <a:pt x="12446095" y="1327777"/>
                  <a:pt x="12429647" y="1327777"/>
                  <a:pt x="12423070" y="1327777"/>
                </a:cubicBezTo>
                <a:cubicBezTo>
                  <a:pt x="12416490" y="1327777"/>
                  <a:pt x="12419779" y="1334357"/>
                  <a:pt x="12432938" y="1347514"/>
                </a:cubicBezTo>
                <a:cubicBezTo>
                  <a:pt x="12459249" y="1373824"/>
                  <a:pt x="12478985" y="1373824"/>
                  <a:pt x="12492139" y="1347514"/>
                </a:cubicBezTo>
                <a:cubicBezTo>
                  <a:pt x="12492139" y="1334357"/>
                  <a:pt x="12505299" y="1334357"/>
                  <a:pt x="12531610" y="1347514"/>
                </a:cubicBezTo>
                <a:cubicBezTo>
                  <a:pt x="12544769" y="1347514"/>
                  <a:pt x="12557923" y="1347514"/>
                  <a:pt x="12571080" y="1347514"/>
                </a:cubicBezTo>
                <a:cubicBezTo>
                  <a:pt x="12584236" y="1347514"/>
                  <a:pt x="12597393" y="1347514"/>
                  <a:pt x="12610550" y="1347514"/>
                </a:cubicBezTo>
                <a:cubicBezTo>
                  <a:pt x="12623707" y="1347514"/>
                  <a:pt x="12640152" y="1347514"/>
                  <a:pt x="12659886" y="1347514"/>
                </a:cubicBezTo>
                <a:cubicBezTo>
                  <a:pt x="12679622" y="1347514"/>
                  <a:pt x="12696067" y="1347514"/>
                  <a:pt x="12709224" y="1347514"/>
                </a:cubicBezTo>
                <a:cubicBezTo>
                  <a:pt x="12735535" y="1347514"/>
                  <a:pt x="12755271" y="1347514"/>
                  <a:pt x="12768428" y="1347514"/>
                </a:cubicBezTo>
                <a:cubicBezTo>
                  <a:pt x="12781585" y="1347514"/>
                  <a:pt x="12788164" y="1354090"/>
                  <a:pt x="12788164" y="1367247"/>
                </a:cubicBezTo>
                <a:cubicBezTo>
                  <a:pt x="12788164" y="1380404"/>
                  <a:pt x="12768428" y="1386981"/>
                  <a:pt x="12728958" y="1386981"/>
                </a:cubicBezTo>
                <a:lnTo>
                  <a:pt x="12768428" y="1406717"/>
                </a:lnTo>
                <a:lnTo>
                  <a:pt x="12886838" y="1406717"/>
                </a:lnTo>
                <a:lnTo>
                  <a:pt x="12867102" y="1446187"/>
                </a:lnTo>
                <a:lnTo>
                  <a:pt x="12847368" y="1446187"/>
                </a:lnTo>
                <a:cubicBezTo>
                  <a:pt x="12847368" y="1446187"/>
                  <a:pt x="12837500" y="1446187"/>
                  <a:pt x="12817766" y="1446187"/>
                </a:cubicBezTo>
                <a:cubicBezTo>
                  <a:pt x="12798030" y="1446187"/>
                  <a:pt x="12775005" y="1446187"/>
                  <a:pt x="12748694" y="1446187"/>
                </a:cubicBezTo>
                <a:cubicBezTo>
                  <a:pt x="12722381" y="1446187"/>
                  <a:pt x="12702647" y="1446187"/>
                  <a:pt x="12689490" y="1446187"/>
                </a:cubicBezTo>
                <a:lnTo>
                  <a:pt x="12669754" y="1465921"/>
                </a:lnTo>
                <a:cubicBezTo>
                  <a:pt x="12682910" y="1452765"/>
                  <a:pt x="12689490" y="1442896"/>
                  <a:pt x="12689490" y="1436319"/>
                </a:cubicBezTo>
                <a:cubicBezTo>
                  <a:pt x="12689490" y="1429742"/>
                  <a:pt x="12656597" y="1426451"/>
                  <a:pt x="12590813" y="1426451"/>
                </a:cubicBezTo>
                <a:lnTo>
                  <a:pt x="12511876" y="1446187"/>
                </a:lnTo>
                <a:lnTo>
                  <a:pt x="12571080" y="1465921"/>
                </a:lnTo>
                <a:cubicBezTo>
                  <a:pt x="12597393" y="1465921"/>
                  <a:pt x="12617130" y="1472498"/>
                  <a:pt x="12630284" y="1485655"/>
                </a:cubicBezTo>
                <a:lnTo>
                  <a:pt x="12669754" y="1525125"/>
                </a:lnTo>
                <a:cubicBezTo>
                  <a:pt x="12682910" y="1525125"/>
                  <a:pt x="12689490" y="1525125"/>
                  <a:pt x="12689490" y="1525125"/>
                </a:cubicBezTo>
                <a:lnTo>
                  <a:pt x="12788164" y="1544861"/>
                </a:lnTo>
                <a:cubicBezTo>
                  <a:pt x="12801321" y="1544861"/>
                  <a:pt x="12817766" y="1544861"/>
                  <a:pt x="12837500" y="1544861"/>
                </a:cubicBezTo>
                <a:cubicBezTo>
                  <a:pt x="12857234" y="1544861"/>
                  <a:pt x="12867102" y="1544861"/>
                  <a:pt x="12867102" y="1544861"/>
                </a:cubicBezTo>
                <a:cubicBezTo>
                  <a:pt x="12880259" y="1544861"/>
                  <a:pt x="12886838" y="1544861"/>
                  <a:pt x="12886838" y="1544861"/>
                </a:cubicBezTo>
                <a:lnTo>
                  <a:pt x="12886838" y="1525125"/>
                </a:lnTo>
                <a:cubicBezTo>
                  <a:pt x="12860525" y="1525125"/>
                  <a:pt x="12834209" y="1518548"/>
                  <a:pt x="12807898" y="1505392"/>
                </a:cubicBezTo>
                <a:lnTo>
                  <a:pt x="12788164" y="1485655"/>
                </a:lnTo>
                <a:cubicBezTo>
                  <a:pt x="12801321" y="1485655"/>
                  <a:pt x="12811189" y="1485655"/>
                  <a:pt x="12817766" y="1485655"/>
                </a:cubicBezTo>
                <a:cubicBezTo>
                  <a:pt x="12824343" y="1485655"/>
                  <a:pt x="12847368" y="1485655"/>
                  <a:pt x="12886838" y="1485655"/>
                </a:cubicBezTo>
                <a:cubicBezTo>
                  <a:pt x="12899995" y="1485655"/>
                  <a:pt x="12909863" y="1482366"/>
                  <a:pt x="12916440" y="1475790"/>
                </a:cubicBezTo>
                <a:cubicBezTo>
                  <a:pt x="12923017" y="1469210"/>
                  <a:pt x="12926306" y="1465921"/>
                  <a:pt x="12926306" y="1465921"/>
                </a:cubicBezTo>
                <a:lnTo>
                  <a:pt x="12946042" y="1446187"/>
                </a:lnTo>
                <a:lnTo>
                  <a:pt x="12946042" y="1406717"/>
                </a:lnTo>
                <a:cubicBezTo>
                  <a:pt x="12946042" y="1380404"/>
                  <a:pt x="12939465" y="1367247"/>
                  <a:pt x="12926306" y="1367247"/>
                </a:cubicBezTo>
                <a:lnTo>
                  <a:pt x="12886838" y="1367247"/>
                </a:lnTo>
                <a:lnTo>
                  <a:pt x="12926306" y="1347514"/>
                </a:lnTo>
                <a:lnTo>
                  <a:pt x="12985512" y="1367247"/>
                </a:lnTo>
                <a:cubicBezTo>
                  <a:pt x="12972353" y="1367247"/>
                  <a:pt x="12972353" y="1373824"/>
                  <a:pt x="12985512" y="1386981"/>
                </a:cubicBezTo>
                <a:cubicBezTo>
                  <a:pt x="12998669" y="1386981"/>
                  <a:pt x="13005246" y="1390272"/>
                  <a:pt x="13005246" y="1396849"/>
                </a:cubicBezTo>
                <a:cubicBezTo>
                  <a:pt x="13005246" y="1403426"/>
                  <a:pt x="13005246" y="1413295"/>
                  <a:pt x="13005246" y="1426451"/>
                </a:cubicBezTo>
                <a:lnTo>
                  <a:pt x="12985512" y="1485655"/>
                </a:lnTo>
                <a:lnTo>
                  <a:pt x="13005246" y="1525125"/>
                </a:lnTo>
                <a:lnTo>
                  <a:pt x="13064450" y="1525125"/>
                </a:lnTo>
                <a:cubicBezTo>
                  <a:pt x="13143390" y="1511968"/>
                  <a:pt x="13192726" y="1505392"/>
                  <a:pt x="13212462" y="1505392"/>
                </a:cubicBezTo>
                <a:cubicBezTo>
                  <a:pt x="13232196" y="1505392"/>
                  <a:pt x="13242064" y="1498812"/>
                  <a:pt x="13242064" y="1485655"/>
                </a:cubicBezTo>
                <a:cubicBezTo>
                  <a:pt x="13255221" y="1459344"/>
                  <a:pt x="13255221" y="1446187"/>
                  <a:pt x="13242064" y="1446187"/>
                </a:cubicBezTo>
                <a:cubicBezTo>
                  <a:pt x="13268375" y="1446187"/>
                  <a:pt x="13281534" y="1446187"/>
                  <a:pt x="13281534" y="1446187"/>
                </a:cubicBezTo>
                <a:lnTo>
                  <a:pt x="13281534" y="1465921"/>
                </a:lnTo>
                <a:cubicBezTo>
                  <a:pt x="13268375" y="1479078"/>
                  <a:pt x="13268375" y="1492235"/>
                  <a:pt x="13281534" y="1505392"/>
                </a:cubicBezTo>
                <a:cubicBezTo>
                  <a:pt x="13268375" y="1505392"/>
                  <a:pt x="13261798" y="1508680"/>
                  <a:pt x="13261798" y="1515259"/>
                </a:cubicBezTo>
                <a:cubicBezTo>
                  <a:pt x="13261798" y="1521837"/>
                  <a:pt x="13268375" y="1525125"/>
                  <a:pt x="13281534" y="1525125"/>
                </a:cubicBezTo>
                <a:cubicBezTo>
                  <a:pt x="13294691" y="1525125"/>
                  <a:pt x="13304559" y="1531705"/>
                  <a:pt x="13311136" y="1544861"/>
                </a:cubicBezTo>
                <a:cubicBezTo>
                  <a:pt x="13317713" y="1558018"/>
                  <a:pt x="13340738" y="1561307"/>
                  <a:pt x="13380208" y="1554727"/>
                </a:cubicBezTo>
                <a:cubicBezTo>
                  <a:pt x="13419679" y="1548150"/>
                  <a:pt x="13442703" y="1541570"/>
                  <a:pt x="13449280" y="1534993"/>
                </a:cubicBezTo>
                <a:cubicBezTo>
                  <a:pt x="13455857" y="1528416"/>
                  <a:pt x="13465723" y="1525125"/>
                  <a:pt x="13478882" y="1525125"/>
                </a:cubicBezTo>
                <a:cubicBezTo>
                  <a:pt x="13492039" y="1525125"/>
                  <a:pt x="13498616" y="1525125"/>
                  <a:pt x="13498616" y="1525125"/>
                </a:cubicBezTo>
                <a:cubicBezTo>
                  <a:pt x="13498616" y="1498812"/>
                  <a:pt x="13538086" y="1485655"/>
                  <a:pt x="13617027" y="1485655"/>
                </a:cubicBezTo>
                <a:lnTo>
                  <a:pt x="13617027" y="1446187"/>
                </a:lnTo>
                <a:cubicBezTo>
                  <a:pt x="13603867" y="1446187"/>
                  <a:pt x="13597290" y="1439608"/>
                  <a:pt x="13597290" y="1426451"/>
                </a:cubicBezTo>
                <a:cubicBezTo>
                  <a:pt x="13597290" y="1413295"/>
                  <a:pt x="13603867" y="1413295"/>
                  <a:pt x="13617027" y="1426451"/>
                </a:cubicBezTo>
                <a:lnTo>
                  <a:pt x="13636760" y="1406717"/>
                </a:lnTo>
                <a:lnTo>
                  <a:pt x="13656494" y="1386981"/>
                </a:lnTo>
                <a:cubicBezTo>
                  <a:pt x="13656494" y="1400138"/>
                  <a:pt x="13669653" y="1400138"/>
                  <a:pt x="13695964" y="1386981"/>
                </a:cubicBezTo>
                <a:lnTo>
                  <a:pt x="13774904" y="1386981"/>
                </a:lnTo>
                <a:cubicBezTo>
                  <a:pt x="13774904" y="1400138"/>
                  <a:pt x="13774904" y="1406717"/>
                  <a:pt x="13774904" y="1406717"/>
                </a:cubicBezTo>
                <a:cubicBezTo>
                  <a:pt x="13774904" y="1406717"/>
                  <a:pt x="13781482" y="1406717"/>
                  <a:pt x="13794638" y="1406717"/>
                </a:cubicBezTo>
                <a:cubicBezTo>
                  <a:pt x="13794638" y="1406717"/>
                  <a:pt x="13794638" y="1413295"/>
                  <a:pt x="13794638" y="1426451"/>
                </a:cubicBezTo>
                <a:cubicBezTo>
                  <a:pt x="13794638" y="1439608"/>
                  <a:pt x="13794638" y="1446187"/>
                  <a:pt x="13794638" y="1446187"/>
                </a:cubicBezTo>
                <a:cubicBezTo>
                  <a:pt x="13794638" y="1446187"/>
                  <a:pt x="13794638" y="1452765"/>
                  <a:pt x="13794638" y="1465921"/>
                </a:cubicBezTo>
                <a:cubicBezTo>
                  <a:pt x="13807798" y="1465921"/>
                  <a:pt x="13814375" y="1459344"/>
                  <a:pt x="13814375" y="1446187"/>
                </a:cubicBezTo>
                <a:cubicBezTo>
                  <a:pt x="13814375" y="1433031"/>
                  <a:pt x="13817663" y="1426451"/>
                  <a:pt x="13824240" y="1426451"/>
                </a:cubicBezTo>
                <a:cubicBezTo>
                  <a:pt x="13830817" y="1426451"/>
                  <a:pt x="13834108" y="1436319"/>
                  <a:pt x="13834108" y="1456053"/>
                </a:cubicBezTo>
                <a:cubicBezTo>
                  <a:pt x="13834108" y="1475790"/>
                  <a:pt x="13820952" y="1492235"/>
                  <a:pt x="13794638" y="1505392"/>
                </a:cubicBezTo>
                <a:cubicBezTo>
                  <a:pt x="13755168" y="1505392"/>
                  <a:pt x="13725566" y="1502103"/>
                  <a:pt x="13705832" y="1495523"/>
                </a:cubicBezTo>
                <a:cubicBezTo>
                  <a:pt x="13686099" y="1488946"/>
                  <a:pt x="13676230" y="1479078"/>
                  <a:pt x="13676230" y="1465921"/>
                </a:cubicBezTo>
                <a:cubicBezTo>
                  <a:pt x="13676230" y="1452765"/>
                  <a:pt x="13672939" y="1446187"/>
                  <a:pt x="13666362" y="1446187"/>
                </a:cubicBezTo>
                <a:cubicBezTo>
                  <a:pt x="13659785" y="1446187"/>
                  <a:pt x="13656494" y="1446187"/>
                  <a:pt x="13656494" y="1446187"/>
                </a:cubicBezTo>
                <a:cubicBezTo>
                  <a:pt x="13656494" y="1446187"/>
                  <a:pt x="13656494" y="1449476"/>
                  <a:pt x="13656494" y="1456053"/>
                </a:cubicBezTo>
                <a:cubicBezTo>
                  <a:pt x="13656494" y="1462633"/>
                  <a:pt x="13656494" y="1472498"/>
                  <a:pt x="13656494" y="1485655"/>
                </a:cubicBezTo>
                <a:lnTo>
                  <a:pt x="13656494" y="1525125"/>
                </a:lnTo>
                <a:cubicBezTo>
                  <a:pt x="13669653" y="1525125"/>
                  <a:pt x="13679519" y="1525125"/>
                  <a:pt x="13686099" y="1525125"/>
                </a:cubicBezTo>
                <a:cubicBezTo>
                  <a:pt x="13692676" y="1525125"/>
                  <a:pt x="13702541" y="1525125"/>
                  <a:pt x="13715701" y="1525125"/>
                </a:cubicBezTo>
                <a:lnTo>
                  <a:pt x="13577556" y="1584329"/>
                </a:lnTo>
                <a:cubicBezTo>
                  <a:pt x="13551243" y="1584329"/>
                  <a:pt x="13528218" y="1584329"/>
                  <a:pt x="13508484" y="1584329"/>
                </a:cubicBezTo>
                <a:cubicBezTo>
                  <a:pt x="13488748" y="1584329"/>
                  <a:pt x="13478882" y="1590909"/>
                  <a:pt x="13478882" y="1604066"/>
                </a:cubicBezTo>
                <a:lnTo>
                  <a:pt x="13483815" y="1604066"/>
                </a:lnTo>
                <a:cubicBezTo>
                  <a:pt x="13493681" y="1604066"/>
                  <a:pt x="13511773" y="1604066"/>
                  <a:pt x="13538086" y="1604066"/>
                </a:cubicBezTo>
                <a:cubicBezTo>
                  <a:pt x="13590713" y="1604066"/>
                  <a:pt x="13636760" y="1600777"/>
                  <a:pt x="13676230" y="1594197"/>
                </a:cubicBezTo>
                <a:cubicBezTo>
                  <a:pt x="13715701" y="1587620"/>
                  <a:pt x="13748591" y="1581041"/>
                  <a:pt x="13774904" y="1574464"/>
                </a:cubicBezTo>
                <a:cubicBezTo>
                  <a:pt x="13801215" y="1567884"/>
                  <a:pt x="13814375" y="1564595"/>
                  <a:pt x="13814375" y="1564595"/>
                </a:cubicBezTo>
                <a:lnTo>
                  <a:pt x="13834108" y="1544861"/>
                </a:lnTo>
                <a:lnTo>
                  <a:pt x="13853842" y="1544861"/>
                </a:lnTo>
                <a:cubicBezTo>
                  <a:pt x="13853842" y="1571172"/>
                  <a:pt x="13886735" y="1577752"/>
                  <a:pt x="13952519" y="1564595"/>
                </a:cubicBezTo>
                <a:lnTo>
                  <a:pt x="14090660" y="1525125"/>
                </a:lnTo>
                <a:cubicBezTo>
                  <a:pt x="14103820" y="1525125"/>
                  <a:pt x="14110397" y="1518548"/>
                  <a:pt x="14110397" y="1505392"/>
                </a:cubicBezTo>
                <a:cubicBezTo>
                  <a:pt x="14110397" y="1492235"/>
                  <a:pt x="14113685" y="1485655"/>
                  <a:pt x="14120262" y="1485655"/>
                </a:cubicBezTo>
                <a:lnTo>
                  <a:pt x="14130130" y="1485655"/>
                </a:lnTo>
                <a:lnTo>
                  <a:pt x="14149867" y="1485655"/>
                </a:lnTo>
                <a:cubicBezTo>
                  <a:pt x="14163024" y="1485655"/>
                  <a:pt x="14182757" y="1479078"/>
                  <a:pt x="14209071" y="1465921"/>
                </a:cubicBezTo>
                <a:lnTo>
                  <a:pt x="14228804" y="1426451"/>
                </a:lnTo>
                <a:lnTo>
                  <a:pt x="14169601" y="1426451"/>
                </a:lnTo>
                <a:cubicBezTo>
                  <a:pt x="14143287" y="1426451"/>
                  <a:pt x="14130130" y="1419874"/>
                  <a:pt x="14130130" y="1406717"/>
                </a:cubicBezTo>
                <a:lnTo>
                  <a:pt x="14070927" y="1367247"/>
                </a:lnTo>
                <a:lnTo>
                  <a:pt x="14011723" y="1367247"/>
                </a:lnTo>
                <a:cubicBezTo>
                  <a:pt x="14024879" y="1367247"/>
                  <a:pt x="14031456" y="1360670"/>
                  <a:pt x="14031456" y="1347514"/>
                </a:cubicBezTo>
                <a:lnTo>
                  <a:pt x="13853842" y="1248840"/>
                </a:lnTo>
                <a:cubicBezTo>
                  <a:pt x="13840685" y="1248840"/>
                  <a:pt x="13830817" y="1248840"/>
                  <a:pt x="13824240" y="1248840"/>
                </a:cubicBezTo>
                <a:cubicBezTo>
                  <a:pt x="13817663" y="1248840"/>
                  <a:pt x="13807798" y="1242260"/>
                  <a:pt x="13794638" y="1229103"/>
                </a:cubicBezTo>
                <a:lnTo>
                  <a:pt x="13873579" y="1229103"/>
                </a:lnTo>
                <a:cubicBezTo>
                  <a:pt x="13886735" y="1242260"/>
                  <a:pt x="13899889" y="1242260"/>
                  <a:pt x="13913049" y="1229103"/>
                </a:cubicBezTo>
                <a:lnTo>
                  <a:pt x="13932782" y="1248840"/>
                </a:lnTo>
                <a:cubicBezTo>
                  <a:pt x="13945939" y="1261996"/>
                  <a:pt x="13972253" y="1268573"/>
                  <a:pt x="14011723" y="1268573"/>
                </a:cubicBezTo>
                <a:cubicBezTo>
                  <a:pt x="14024879" y="1255416"/>
                  <a:pt x="14038033" y="1248840"/>
                  <a:pt x="14051193" y="1248840"/>
                </a:cubicBezTo>
                <a:lnTo>
                  <a:pt x="14051193" y="1229103"/>
                </a:lnTo>
                <a:cubicBezTo>
                  <a:pt x="14116974" y="1229103"/>
                  <a:pt x="14156444" y="1255416"/>
                  <a:pt x="14169601" y="1308043"/>
                </a:cubicBezTo>
                <a:lnTo>
                  <a:pt x="14189334" y="1327777"/>
                </a:lnTo>
                <a:lnTo>
                  <a:pt x="14228804" y="1347514"/>
                </a:lnTo>
                <a:cubicBezTo>
                  <a:pt x="14241964" y="1347514"/>
                  <a:pt x="14248541" y="1354090"/>
                  <a:pt x="14248541" y="1367247"/>
                </a:cubicBezTo>
                <a:lnTo>
                  <a:pt x="14347215" y="1426451"/>
                </a:lnTo>
                <a:cubicBezTo>
                  <a:pt x="14373526" y="1426451"/>
                  <a:pt x="14393262" y="1419874"/>
                  <a:pt x="14406419" y="1406717"/>
                </a:cubicBezTo>
                <a:lnTo>
                  <a:pt x="14445889" y="1426451"/>
                </a:lnTo>
                <a:cubicBezTo>
                  <a:pt x="14445889" y="1439608"/>
                  <a:pt x="14452466" y="1449476"/>
                  <a:pt x="14465623" y="1456053"/>
                </a:cubicBezTo>
                <a:cubicBezTo>
                  <a:pt x="14478779" y="1462633"/>
                  <a:pt x="14491936" y="1465921"/>
                  <a:pt x="14505093" y="1465921"/>
                </a:cubicBezTo>
                <a:cubicBezTo>
                  <a:pt x="14544563" y="1465921"/>
                  <a:pt x="14557720" y="1459344"/>
                  <a:pt x="14544563" y="1446187"/>
                </a:cubicBezTo>
                <a:cubicBezTo>
                  <a:pt x="14544563" y="1419874"/>
                  <a:pt x="14551140" y="1406717"/>
                  <a:pt x="14564297" y="1406717"/>
                </a:cubicBezTo>
                <a:cubicBezTo>
                  <a:pt x="14590610" y="1393561"/>
                  <a:pt x="14610344" y="1400138"/>
                  <a:pt x="14623501" y="1426451"/>
                </a:cubicBezTo>
                <a:lnTo>
                  <a:pt x="14662971" y="1446187"/>
                </a:lnTo>
                <a:cubicBezTo>
                  <a:pt x="14676127" y="1446187"/>
                  <a:pt x="14689284" y="1459344"/>
                  <a:pt x="14702441" y="1485655"/>
                </a:cubicBezTo>
                <a:cubicBezTo>
                  <a:pt x="14715598" y="1511968"/>
                  <a:pt x="14718886" y="1525125"/>
                  <a:pt x="14712309" y="1525125"/>
                </a:cubicBezTo>
                <a:cubicBezTo>
                  <a:pt x="14705732" y="1525125"/>
                  <a:pt x="14699150" y="1531705"/>
                  <a:pt x="14692573" y="1544861"/>
                </a:cubicBezTo>
                <a:cubicBezTo>
                  <a:pt x="14685996" y="1558018"/>
                  <a:pt x="14682707" y="1567884"/>
                  <a:pt x="14682707" y="1574464"/>
                </a:cubicBezTo>
                <a:cubicBezTo>
                  <a:pt x="14682707" y="1581041"/>
                  <a:pt x="14695864" y="1584329"/>
                  <a:pt x="14722175" y="1584329"/>
                </a:cubicBezTo>
                <a:lnTo>
                  <a:pt x="14761645" y="1564595"/>
                </a:lnTo>
                <a:cubicBezTo>
                  <a:pt x="14774801" y="1564595"/>
                  <a:pt x="14784670" y="1564595"/>
                  <a:pt x="14791247" y="1564595"/>
                </a:cubicBezTo>
                <a:cubicBezTo>
                  <a:pt x="14797824" y="1564595"/>
                  <a:pt x="14801115" y="1558018"/>
                  <a:pt x="14801115" y="1544861"/>
                </a:cubicBezTo>
                <a:cubicBezTo>
                  <a:pt x="14801115" y="1531705"/>
                  <a:pt x="14807692" y="1531705"/>
                  <a:pt x="14820849" y="1544861"/>
                </a:cubicBezTo>
                <a:cubicBezTo>
                  <a:pt x="14834008" y="1544861"/>
                  <a:pt x="14847163" y="1544861"/>
                  <a:pt x="14860319" y="1544861"/>
                </a:cubicBezTo>
                <a:cubicBezTo>
                  <a:pt x="14873479" y="1544861"/>
                  <a:pt x="14876763" y="1558018"/>
                  <a:pt x="14870187" y="1584329"/>
                </a:cubicBezTo>
                <a:cubicBezTo>
                  <a:pt x="14863611" y="1610642"/>
                  <a:pt x="14873479" y="1630379"/>
                  <a:pt x="14899789" y="1643535"/>
                </a:cubicBezTo>
                <a:cubicBezTo>
                  <a:pt x="14926103" y="1630379"/>
                  <a:pt x="14939259" y="1623799"/>
                  <a:pt x="14939259" y="1623799"/>
                </a:cubicBezTo>
                <a:cubicBezTo>
                  <a:pt x="14926103" y="1584329"/>
                  <a:pt x="14939259" y="1564595"/>
                  <a:pt x="14978729" y="1564595"/>
                </a:cubicBezTo>
                <a:cubicBezTo>
                  <a:pt x="14978729" y="1564595"/>
                  <a:pt x="14985307" y="1564595"/>
                  <a:pt x="14998463" y="1564595"/>
                </a:cubicBezTo>
                <a:lnTo>
                  <a:pt x="15037933" y="1584329"/>
                </a:lnTo>
                <a:cubicBezTo>
                  <a:pt x="15051091" y="1610642"/>
                  <a:pt x="15057667" y="1623799"/>
                  <a:pt x="15057667" y="1623799"/>
                </a:cubicBezTo>
                <a:cubicBezTo>
                  <a:pt x="15044511" y="1636956"/>
                  <a:pt x="15037933" y="1646824"/>
                  <a:pt x="15037933" y="1653401"/>
                </a:cubicBezTo>
                <a:cubicBezTo>
                  <a:pt x="15037933" y="1659981"/>
                  <a:pt x="15044511" y="1663269"/>
                  <a:pt x="15057667" y="1663269"/>
                </a:cubicBezTo>
                <a:cubicBezTo>
                  <a:pt x="15057667" y="1689583"/>
                  <a:pt x="15067535" y="1696163"/>
                  <a:pt x="15087269" y="1683006"/>
                </a:cubicBezTo>
                <a:cubicBezTo>
                  <a:pt x="15107005" y="1669846"/>
                  <a:pt x="15123451" y="1666558"/>
                  <a:pt x="15136607" y="1673137"/>
                </a:cubicBezTo>
                <a:cubicBezTo>
                  <a:pt x="15149763" y="1679715"/>
                  <a:pt x="15162919" y="1689583"/>
                  <a:pt x="15176077" y="1702740"/>
                </a:cubicBezTo>
                <a:cubicBezTo>
                  <a:pt x="15189235" y="1742210"/>
                  <a:pt x="15208967" y="1742210"/>
                  <a:pt x="15235281" y="1702740"/>
                </a:cubicBezTo>
                <a:lnTo>
                  <a:pt x="15274751" y="1702740"/>
                </a:lnTo>
                <a:cubicBezTo>
                  <a:pt x="15274751" y="1715896"/>
                  <a:pt x="15278039" y="1725764"/>
                  <a:pt x="15284617" y="1732342"/>
                </a:cubicBezTo>
                <a:cubicBezTo>
                  <a:pt x="15291197" y="1738918"/>
                  <a:pt x="15294485" y="1742210"/>
                  <a:pt x="15294485" y="1742210"/>
                </a:cubicBezTo>
                <a:lnTo>
                  <a:pt x="15314221" y="1781680"/>
                </a:lnTo>
                <a:cubicBezTo>
                  <a:pt x="15327379" y="1781680"/>
                  <a:pt x="15340531" y="1775100"/>
                  <a:pt x="15353689" y="1761943"/>
                </a:cubicBezTo>
                <a:cubicBezTo>
                  <a:pt x="15353689" y="1748787"/>
                  <a:pt x="15366847" y="1748787"/>
                  <a:pt x="15393159" y="1761943"/>
                </a:cubicBezTo>
                <a:cubicBezTo>
                  <a:pt x="15406315" y="1761943"/>
                  <a:pt x="15412895" y="1761943"/>
                  <a:pt x="15412895" y="1761943"/>
                </a:cubicBezTo>
                <a:lnTo>
                  <a:pt x="15432629" y="1761943"/>
                </a:lnTo>
                <a:cubicBezTo>
                  <a:pt x="15445787" y="1775100"/>
                  <a:pt x="15452363" y="1781680"/>
                  <a:pt x="15452363" y="1781680"/>
                </a:cubicBezTo>
                <a:lnTo>
                  <a:pt x="15472099" y="1801413"/>
                </a:lnTo>
                <a:lnTo>
                  <a:pt x="15472099" y="1821147"/>
                </a:lnTo>
                <a:cubicBezTo>
                  <a:pt x="15472099" y="1807991"/>
                  <a:pt x="15475387" y="1801413"/>
                  <a:pt x="15481967" y="1801413"/>
                </a:cubicBezTo>
                <a:cubicBezTo>
                  <a:pt x="15488545" y="1801413"/>
                  <a:pt x="15498411" y="1794837"/>
                  <a:pt x="15511571" y="1781680"/>
                </a:cubicBezTo>
                <a:lnTo>
                  <a:pt x="15511571" y="1801413"/>
                </a:lnTo>
                <a:cubicBezTo>
                  <a:pt x="15498411" y="1814570"/>
                  <a:pt x="15504991" y="1827727"/>
                  <a:pt x="15531303" y="1840884"/>
                </a:cubicBezTo>
                <a:cubicBezTo>
                  <a:pt x="15544459" y="1854040"/>
                  <a:pt x="15557617" y="1860617"/>
                  <a:pt x="15570773" y="1860617"/>
                </a:cubicBezTo>
                <a:cubicBezTo>
                  <a:pt x="15597083" y="1873774"/>
                  <a:pt x="15616821" y="1873774"/>
                  <a:pt x="15629977" y="1860617"/>
                </a:cubicBezTo>
                <a:lnTo>
                  <a:pt x="15649711" y="1860617"/>
                </a:lnTo>
                <a:cubicBezTo>
                  <a:pt x="15649711" y="1873774"/>
                  <a:pt x="15656291" y="1877063"/>
                  <a:pt x="15669447" y="1870486"/>
                </a:cubicBezTo>
                <a:cubicBezTo>
                  <a:pt x="15682603" y="1863906"/>
                  <a:pt x="15695759" y="1867197"/>
                  <a:pt x="15708919" y="1880354"/>
                </a:cubicBezTo>
                <a:cubicBezTo>
                  <a:pt x="15722075" y="1880354"/>
                  <a:pt x="15728651" y="1880354"/>
                  <a:pt x="15728651" y="1880354"/>
                </a:cubicBezTo>
                <a:lnTo>
                  <a:pt x="15748385" y="1880354"/>
                </a:lnTo>
                <a:cubicBezTo>
                  <a:pt x="15735227" y="1906665"/>
                  <a:pt x="15735227" y="1919821"/>
                  <a:pt x="15748385" y="1919821"/>
                </a:cubicBezTo>
                <a:cubicBezTo>
                  <a:pt x="15761543" y="1919821"/>
                  <a:pt x="15774699" y="1913244"/>
                  <a:pt x="15787855" y="1900087"/>
                </a:cubicBezTo>
                <a:cubicBezTo>
                  <a:pt x="15801015" y="1886931"/>
                  <a:pt x="15814169" y="1880354"/>
                  <a:pt x="15827325" y="1880354"/>
                </a:cubicBezTo>
                <a:lnTo>
                  <a:pt x="15827325" y="1900087"/>
                </a:lnTo>
                <a:cubicBezTo>
                  <a:pt x="15840483" y="1913244"/>
                  <a:pt x="15847063" y="1926401"/>
                  <a:pt x="15847063" y="1939558"/>
                </a:cubicBezTo>
                <a:lnTo>
                  <a:pt x="15906267" y="1959292"/>
                </a:lnTo>
                <a:cubicBezTo>
                  <a:pt x="15932575" y="1972448"/>
                  <a:pt x="15955601" y="1982316"/>
                  <a:pt x="15975339" y="1988893"/>
                </a:cubicBezTo>
                <a:cubicBezTo>
                  <a:pt x="15995071" y="1995473"/>
                  <a:pt x="16008227" y="1998762"/>
                  <a:pt x="16014805" y="1998762"/>
                </a:cubicBezTo>
                <a:cubicBezTo>
                  <a:pt x="16021385" y="1998762"/>
                  <a:pt x="16031251" y="1998762"/>
                  <a:pt x="16044411" y="1998762"/>
                </a:cubicBezTo>
                <a:lnTo>
                  <a:pt x="16044411" y="2018495"/>
                </a:lnTo>
                <a:cubicBezTo>
                  <a:pt x="16044411" y="2005339"/>
                  <a:pt x="16050987" y="2005339"/>
                  <a:pt x="16064143" y="2018495"/>
                </a:cubicBezTo>
                <a:cubicBezTo>
                  <a:pt x="16077299" y="2031652"/>
                  <a:pt x="16097037" y="2038232"/>
                  <a:pt x="16123347" y="2038232"/>
                </a:cubicBezTo>
                <a:cubicBezTo>
                  <a:pt x="16149661" y="2038232"/>
                  <a:pt x="16175975" y="2041520"/>
                  <a:pt x="16202287" y="2048100"/>
                </a:cubicBezTo>
                <a:cubicBezTo>
                  <a:pt x="16228599" y="2054677"/>
                  <a:pt x="16248335" y="2057965"/>
                  <a:pt x="16261491" y="2057965"/>
                </a:cubicBezTo>
                <a:cubicBezTo>
                  <a:pt x="16284515" y="2061255"/>
                  <a:pt x="16305073" y="2063722"/>
                  <a:pt x="16323163" y="2065366"/>
                </a:cubicBezTo>
                <a:lnTo>
                  <a:pt x="16348919" y="2066722"/>
                </a:lnTo>
                <a:lnTo>
                  <a:pt x="16348919" y="10285413"/>
                </a:lnTo>
                <a:lnTo>
                  <a:pt x="14443586" y="10285413"/>
                </a:lnTo>
                <a:lnTo>
                  <a:pt x="14428620" y="10272585"/>
                </a:lnTo>
                <a:cubicBezTo>
                  <a:pt x="14423686" y="10269296"/>
                  <a:pt x="14419576" y="10267651"/>
                  <a:pt x="14416287" y="10267651"/>
                </a:cubicBezTo>
                <a:cubicBezTo>
                  <a:pt x="14409707" y="10267651"/>
                  <a:pt x="14399842" y="10267651"/>
                  <a:pt x="14386682" y="10267651"/>
                </a:cubicBezTo>
                <a:cubicBezTo>
                  <a:pt x="14373526" y="10267651"/>
                  <a:pt x="14366949" y="10261074"/>
                  <a:pt x="14366949" y="10247917"/>
                </a:cubicBezTo>
                <a:cubicBezTo>
                  <a:pt x="14366949" y="10234761"/>
                  <a:pt x="14340638" y="10221604"/>
                  <a:pt x="14288008" y="10208447"/>
                </a:cubicBezTo>
                <a:lnTo>
                  <a:pt x="14149867" y="10168977"/>
                </a:lnTo>
                <a:cubicBezTo>
                  <a:pt x="14136710" y="10162400"/>
                  <a:pt x="14126842" y="10159109"/>
                  <a:pt x="14120262" y="10159109"/>
                </a:cubicBezTo>
                <a:cubicBezTo>
                  <a:pt x="14113685" y="10159109"/>
                  <a:pt x="14110397" y="10162400"/>
                  <a:pt x="14110397" y="10168977"/>
                </a:cubicBezTo>
                <a:cubicBezTo>
                  <a:pt x="14123553" y="10182136"/>
                  <a:pt x="14182757" y="10208447"/>
                  <a:pt x="14288008" y="10247917"/>
                </a:cubicBezTo>
                <a:cubicBezTo>
                  <a:pt x="14314322" y="10257785"/>
                  <a:pt x="14337757" y="10266419"/>
                  <a:pt x="14358314" y="10273819"/>
                </a:cubicBezTo>
                <a:lnTo>
                  <a:pt x="14391551" y="10285413"/>
                </a:lnTo>
                <a:lnTo>
                  <a:pt x="14267617" y="10285413"/>
                </a:lnTo>
                <a:lnTo>
                  <a:pt x="14263342" y="10272585"/>
                </a:lnTo>
                <a:cubicBezTo>
                  <a:pt x="14260053" y="10269296"/>
                  <a:pt x="14255119" y="10267651"/>
                  <a:pt x="14248541" y="10267651"/>
                </a:cubicBezTo>
                <a:cubicBezTo>
                  <a:pt x="14235382" y="10267651"/>
                  <a:pt x="14215648" y="10267651"/>
                  <a:pt x="14189334" y="10267651"/>
                </a:cubicBezTo>
                <a:cubicBezTo>
                  <a:pt x="14136707" y="10267651"/>
                  <a:pt x="14090660" y="10261074"/>
                  <a:pt x="14051193" y="10247917"/>
                </a:cubicBezTo>
                <a:cubicBezTo>
                  <a:pt x="14011723" y="10234761"/>
                  <a:pt x="13968961" y="10218315"/>
                  <a:pt x="13922914" y="10198579"/>
                </a:cubicBezTo>
                <a:cubicBezTo>
                  <a:pt x="13876870" y="10178845"/>
                  <a:pt x="13853842" y="10165689"/>
                  <a:pt x="13853842" y="10159109"/>
                </a:cubicBezTo>
                <a:cubicBezTo>
                  <a:pt x="13853842" y="10152532"/>
                  <a:pt x="13847265" y="10149243"/>
                  <a:pt x="13834108" y="10149243"/>
                </a:cubicBezTo>
                <a:lnTo>
                  <a:pt x="13814375" y="10129507"/>
                </a:lnTo>
                <a:lnTo>
                  <a:pt x="13794638" y="10129507"/>
                </a:lnTo>
                <a:lnTo>
                  <a:pt x="13774904" y="10109773"/>
                </a:lnTo>
                <a:lnTo>
                  <a:pt x="13735434" y="10090039"/>
                </a:lnTo>
                <a:cubicBezTo>
                  <a:pt x="13722278" y="10090039"/>
                  <a:pt x="13709124" y="10090039"/>
                  <a:pt x="13695964" y="10090039"/>
                </a:cubicBezTo>
                <a:cubicBezTo>
                  <a:pt x="13682807" y="10090039"/>
                  <a:pt x="13672939" y="10090039"/>
                  <a:pt x="13666362" y="10090039"/>
                </a:cubicBezTo>
                <a:cubicBezTo>
                  <a:pt x="13659785" y="10090039"/>
                  <a:pt x="13656494" y="10083460"/>
                  <a:pt x="13656494" y="10070303"/>
                </a:cubicBezTo>
                <a:cubicBezTo>
                  <a:pt x="13656494" y="10070303"/>
                  <a:pt x="13649917" y="10063726"/>
                  <a:pt x="13636760" y="10050569"/>
                </a:cubicBezTo>
                <a:cubicBezTo>
                  <a:pt x="13623604" y="10037413"/>
                  <a:pt x="13607158" y="10027544"/>
                  <a:pt x="13587425" y="10020967"/>
                </a:cubicBezTo>
                <a:cubicBezTo>
                  <a:pt x="13567688" y="10014390"/>
                  <a:pt x="13547954" y="10007811"/>
                  <a:pt x="13528218" y="10001231"/>
                </a:cubicBezTo>
                <a:cubicBezTo>
                  <a:pt x="13508484" y="9994654"/>
                  <a:pt x="13498616" y="9984786"/>
                  <a:pt x="13498616" y="9971629"/>
                </a:cubicBezTo>
                <a:cubicBezTo>
                  <a:pt x="13498616" y="9971629"/>
                  <a:pt x="13485459" y="9968340"/>
                  <a:pt x="13459146" y="9961761"/>
                </a:cubicBezTo>
                <a:cubicBezTo>
                  <a:pt x="13432835" y="9955184"/>
                  <a:pt x="13386785" y="9945318"/>
                  <a:pt x="13321004" y="9932159"/>
                </a:cubicBezTo>
                <a:lnTo>
                  <a:pt x="13214053" y="9901602"/>
                </a:lnTo>
                <a:lnTo>
                  <a:pt x="13224797" y="9909959"/>
                </a:lnTo>
                <a:cubicBezTo>
                  <a:pt x="13233021" y="9914892"/>
                  <a:pt x="13242064" y="9919005"/>
                  <a:pt x="13251932" y="9922293"/>
                </a:cubicBezTo>
                <a:cubicBezTo>
                  <a:pt x="13271666" y="9928870"/>
                  <a:pt x="13281534" y="9932159"/>
                  <a:pt x="13281534" y="9932159"/>
                </a:cubicBezTo>
                <a:cubicBezTo>
                  <a:pt x="13281534" y="9932159"/>
                  <a:pt x="13284823" y="9935450"/>
                  <a:pt x="13291400" y="9942027"/>
                </a:cubicBezTo>
                <a:cubicBezTo>
                  <a:pt x="13297977" y="9948607"/>
                  <a:pt x="13301268" y="9951895"/>
                  <a:pt x="13301268" y="9951895"/>
                </a:cubicBezTo>
                <a:cubicBezTo>
                  <a:pt x="13340738" y="9965052"/>
                  <a:pt x="13373631" y="9971629"/>
                  <a:pt x="13399942" y="9971629"/>
                </a:cubicBezTo>
                <a:lnTo>
                  <a:pt x="13419679" y="9991365"/>
                </a:lnTo>
                <a:cubicBezTo>
                  <a:pt x="13432835" y="10004522"/>
                  <a:pt x="13449280" y="10011099"/>
                  <a:pt x="13469014" y="10011099"/>
                </a:cubicBezTo>
                <a:cubicBezTo>
                  <a:pt x="13488748" y="10011099"/>
                  <a:pt x="13511773" y="10017679"/>
                  <a:pt x="13538086" y="10030833"/>
                </a:cubicBezTo>
                <a:lnTo>
                  <a:pt x="13538086" y="10050569"/>
                </a:lnTo>
                <a:cubicBezTo>
                  <a:pt x="13524930" y="10037413"/>
                  <a:pt x="13485459" y="10030833"/>
                  <a:pt x="13419679" y="10030833"/>
                </a:cubicBezTo>
                <a:cubicBezTo>
                  <a:pt x="13380208" y="10030833"/>
                  <a:pt x="13353895" y="10027544"/>
                  <a:pt x="13340738" y="10020967"/>
                </a:cubicBezTo>
                <a:cubicBezTo>
                  <a:pt x="13327582" y="10014390"/>
                  <a:pt x="13321004" y="10004522"/>
                  <a:pt x="13321004" y="9991365"/>
                </a:cubicBezTo>
                <a:cubicBezTo>
                  <a:pt x="13307845" y="9978209"/>
                  <a:pt x="13294691" y="9971629"/>
                  <a:pt x="13281534" y="9971629"/>
                </a:cubicBezTo>
                <a:cubicBezTo>
                  <a:pt x="13268375" y="9971629"/>
                  <a:pt x="13248641" y="9965052"/>
                  <a:pt x="13222328" y="9951895"/>
                </a:cubicBezTo>
                <a:cubicBezTo>
                  <a:pt x="13209171" y="9938739"/>
                  <a:pt x="13192726" y="9928870"/>
                  <a:pt x="13172992" y="9922293"/>
                </a:cubicBezTo>
                <a:cubicBezTo>
                  <a:pt x="13153258" y="9915716"/>
                  <a:pt x="13136813" y="9912425"/>
                  <a:pt x="13123654" y="9912425"/>
                </a:cubicBezTo>
                <a:cubicBezTo>
                  <a:pt x="13110497" y="9899268"/>
                  <a:pt x="13103920" y="9889400"/>
                  <a:pt x="13103920" y="9882823"/>
                </a:cubicBezTo>
                <a:cubicBezTo>
                  <a:pt x="13103920" y="9876246"/>
                  <a:pt x="13103920" y="9872955"/>
                  <a:pt x="13103920" y="9872955"/>
                </a:cubicBezTo>
                <a:lnTo>
                  <a:pt x="13123654" y="9853221"/>
                </a:lnTo>
                <a:cubicBezTo>
                  <a:pt x="13110497" y="9853221"/>
                  <a:pt x="13100629" y="9856510"/>
                  <a:pt x="13094052" y="9863087"/>
                </a:cubicBezTo>
                <a:cubicBezTo>
                  <a:pt x="13087475" y="9869666"/>
                  <a:pt x="13077609" y="9869666"/>
                  <a:pt x="13064450" y="9863087"/>
                </a:cubicBezTo>
                <a:cubicBezTo>
                  <a:pt x="13051293" y="9856510"/>
                  <a:pt x="13048005" y="9849933"/>
                  <a:pt x="13054584" y="9843353"/>
                </a:cubicBezTo>
                <a:cubicBezTo>
                  <a:pt x="13061161" y="9836776"/>
                  <a:pt x="13051293" y="9826908"/>
                  <a:pt x="13024980" y="9813751"/>
                </a:cubicBezTo>
                <a:cubicBezTo>
                  <a:pt x="13011823" y="9813751"/>
                  <a:pt x="13001955" y="9810463"/>
                  <a:pt x="12995378" y="9803883"/>
                </a:cubicBezTo>
                <a:cubicBezTo>
                  <a:pt x="12988801" y="9797306"/>
                  <a:pt x="12985512" y="9794015"/>
                  <a:pt x="12985512" y="9794015"/>
                </a:cubicBezTo>
                <a:lnTo>
                  <a:pt x="12946042" y="9774281"/>
                </a:lnTo>
                <a:cubicBezTo>
                  <a:pt x="12919729" y="9774281"/>
                  <a:pt x="12880259" y="9761124"/>
                  <a:pt x="12827632" y="9734811"/>
                </a:cubicBezTo>
                <a:lnTo>
                  <a:pt x="12768428" y="9715077"/>
                </a:lnTo>
                <a:lnTo>
                  <a:pt x="12758560" y="9715077"/>
                </a:lnTo>
                <a:lnTo>
                  <a:pt x="12689490" y="9715077"/>
                </a:lnTo>
                <a:cubicBezTo>
                  <a:pt x="12689490" y="9715077"/>
                  <a:pt x="12656597" y="9701920"/>
                  <a:pt x="12590813" y="9675607"/>
                </a:cubicBezTo>
                <a:cubicBezTo>
                  <a:pt x="12577659" y="9662450"/>
                  <a:pt x="12564503" y="9655873"/>
                  <a:pt x="12551346" y="9655873"/>
                </a:cubicBezTo>
                <a:cubicBezTo>
                  <a:pt x="12538189" y="9655873"/>
                  <a:pt x="12518456" y="9649296"/>
                  <a:pt x="12492139" y="9636137"/>
                </a:cubicBezTo>
                <a:cubicBezTo>
                  <a:pt x="12478985" y="9622980"/>
                  <a:pt x="12462538" y="9613115"/>
                  <a:pt x="12442804" y="9606535"/>
                </a:cubicBezTo>
                <a:cubicBezTo>
                  <a:pt x="12423070" y="9599958"/>
                  <a:pt x="12406625" y="9596667"/>
                  <a:pt x="12393468" y="9596667"/>
                </a:cubicBezTo>
                <a:cubicBezTo>
                  <a:pt x="12248744" y="9557199"/>
                  <a:pt x="12169807" y="9530886"/>
                  <a:pt x="12156650" y="9517729"/>
                </a:cubicBezTo>
                <a:lnTo>
                  <a:pt x="12136913" y="9517729"/>
                </a:lnTo>
                <a:cubicBezTo>
                  <a:pt x="12150070" y="9530886"/>
                  <a:pt x="12146782" y="9534174"/>
                  <a:pt x="12127048" y="9527595"/>
                </a:cubicBezTo>
                <a:cubicBezTo>
                  <a:pt x="12107312" y="9521018"/>
                  <a:pt x="12084289" y="9514440"/>
                  <a:pt x="12057976" y="9507861"/>
                </a:cubicBezTo>
                <a:cubicBezTo>
                  <a:pt x="12031662" y="9501284"/>
                  <a:pt x="12018506" y="9497993"/>
                  <a:pt x="12018506" y="9497993"/>
                </a:cubicBezTo>
                <a:cubicBezTo>
                  <a:pt x="12005349" y="9458525"/>
                  <a:pt x="11959302" y="9438789"/>
                  <a:pt x="11880362" y="9438789"/>
                </a:cubicBezTo>
                <a:lnTo>
                  <a:pt x="11860629" y="9419055"/>
                </a:lnTo>
                <a:cubicBezTo>
                  <a:pt x="11860629" y="9419055"/>
                  <a:pt x="11847472" y="9419055"/>
                  <a:pt x="11821158" y="9419055"/>
                </a:cubicBezTo>
                <a:lnTo>
                  <a:pt x="11781688" y="9399319"/>
                </a:lnTo>
                <a:lnTo>
                  <a:pt x="11761954" y="9379585"/>
                </a:lnTo>
                <a:lnTo>
                  <a:pt x="11702747" y="9359851"/>
                </a:lnTo>
                <a:cubicBezTo>
                  <a:pt x="11663280" y="9333538"/>
                  <a:pt x="11623810" y="9320381"/>
                  <a:pt x="11584339" y="9320381"/>
                </a:cubicBezTo>
                <a:cubicBezTo>
                  <a:pt x="11558026" y="9320381"/>
                  <a:pt x="11551449" y="9313804"/>
                  <a:pt x="11564606" y="9300645"/>
                </a:cubicBezTo>
                <a:cubicBezTo>
                  <a:pt x="11551449" y="9313804"/>
                  <a:pt x="11544869" y="9313804"/>
                  <a:pt x="11544869" y="9300645"/>
                </a:cubicBezTo>
                <a:cubicBezTo>
                  <a:pt x="11518556" y="9274334"/>
                  <a:pt x="11465932" y="9254597"/>
                  <a:pt x="11386991" y="9241441"/>
                </a:cubicBezTo>
                <a:cubicBezTo>
                  <a:pt x="11360678" y="9241441"/>
                  <a:pt x="11331076" y="9231572"/>
                  <a:pt x="11298186" y="9211839"/>
                </a:cubicBezTo>
                <a:cubicBezTo>
                  <a:pt x="11265292" y="9192105"/>
                  <a:pt x="11235691" y="9178948"/>
                  <a:pt x="11209377" y="9172369"/>
                </a:cubicBezTo>
                <a:cubicBezTo>
                  <a:pt x="11183066" y="9165792"/>
                  <a:pt x="11163330" y="9155923"/>
                  <a:pt x="11150173" y="9142767"/>
                </a:cubicBezTo>
                <a:lnTo>
                  <a:pt x="11169910" y="9142767"/>
                </a:lnTo>
                <a:cubicBezTo>
                  <a:pt x="11196220" y="9155923"/>
                  <a:pt x="11206089" y="9152635"/>
                  <a:pt x="11199512" y="9132898"/>
                </a:cubicBezTo>
                <a:cubicBezTo>
                  <a:pt x="11192932" y="9113165"/>
                  <a:pt x="11186355" y="9106588"/>
                  <a:pt x="11179775" y="9113165"/>
                </a:cubicBezTo>
                <a:cubicBezTo>
                  <a:pt x="11173198" y="9119744"/>
                  <a:pt x="11156750" y="9113165"/>
                  <a:pt x="11130439" y="9093431"/>
                </a:cubicBezTo>
                <a:cubicBezTo>
                  <a:pt x="11104126" y="9073695"/>
                  <a:pt x="11084392" y="9063826"/>
                  <a:pt x="11071233" y="9063826"/>
                </a:cubicBezTo>
                <a:cubicBezTo>
                  <a:pt x="11071233" y="9063826"/>
                  <a:pt x="11061367" y="9060538"/>
                  <a:pt x="11041631" y="9053961"/>
                </a:cubicBezTo>
                <a:cubicBezTo>
                  <a:pt x="11021897" y="9047384"/>
                  <a:pt x="10998872" y="9037516"/>
                  <a:pt x="10972560" y="9024359"/>
                </a:cubicBezTo>
                <a:cubicBezTo>
                  <a:pt x="10946248" y="9011202"/>
                  <a:pt x="10919935" y="8998045"/>
                  <a:pt x="10893621" y="8984889"/>
                </a:cubicBezTo>
                <a:cubicBezTo>
                  <a:pt x="10867309" y="8971732"/>
                  <a:pt x="10847574" y="8965152"/>
                  <a:pt x="10834417" y="8965152"/>
                </a:cubicBezTo>
                <a:lnTo>
                  <a:pt x="10637069" y="8905948"/>
                </a:lnTo>
                <a:cubicBezTo>
                  <a:pt x="10637069" y="8905948"/>
                  <a:pt x="10627201" y="8902660"/>
                  <a:pt x="10607465" y="8896080"/>
                </a:cubicBezTo>
                <a:cubicBezTo>
                  <a:pt x="10587732" y="8889503"/>
                  <a:pt x="10564707" y="8886215"/>
                  <a:pt x="10538393" y="8886215"/>
                </a:cubicBezTo>
                <a:lnTo>
                  <a:pt x="10439719" y="8846745"/>
                </a:lnTo>
                <a:cubicBezTo>
                  <a:pt x="10373938" y="8820431"/>
                  <a:pt x="10341045" y="8820431"/>
                  <a:pt x="10341045" y="8846745"/>
                </a:cubicBezTo>
                <a:lnTo>
                  <a:pt x="10321312" y="8846745"/>
                </a:lnTo>
                <a:lnTo>
                  <a:pt x="10301577" y="8827011"/>
                </a:lnTo>
                <a:lnTo>
                  <a:pt x="10301577" y="8846745"/>
                </a:lnTo>
                <a:lnTo>
                  <a:pt x="10143697" y="8787541"/>
                </a:lnTo>
                <a:cubicBezTo>
                  <a:pt x="10156853" y="8774384"/>
                  <a:pt x="10179879" y="8774384"/>
                  <a:pt x="10212769" y="8787541"/>
                </a:cubicBezTo>
                <a:cubicBezTo>
                  <a:pt x="10245662" y="8800697"/>
                  <a:pt x="10275264" y="8807274"/>
                  <a:pt x="10301577" y="8807274"/>
                </a:cubicBezTo>
                <a:lnTo>
                  <a:pt x="10163433" y="8748071"/>
                </a:lnTo>
                <a:cubicBezTo>
                  <a:pt x="10071336" y="8721757"/>
                  <a:pt x="10018709" y="8702021"/>
                  <a:pt x="10005552" y="8688867"/>
                </a:cubicBezTo>
                <a:lnTo>
                  <a:pt x="10025289" y="8688867"/>
                </a:lnTo>
                <a:cubicBezTo>
                  <a:pt x="10038446" y="8688867"/>
                  <a:pt x="10051603" y="8688867"/>
                  <a:pt x="10064760" y="8688867"/>
                </a:cubicBezTo>
                <a:cubicBezTo>
                  <a:pt x="10077917" y="8688867"/>
                  <a:pt x="10087781" y="8692155"/>
                  <a:pt x="10094361" y="8698732"/>
                </a:cubicBezTo>
                <a:cubicBezTo>
                  <a:pt x="10100938" y="8705312"/>
                  <a:pt x="10110806" y="8708600"/>
                  <a:pt x="10123963" y="8708600"/>
                </a:cubicBezTo>
                <a:cubicBezTo>
                  <a:pt x="10137119" y="8708600"/>
                  <a:pt x="10146988" y="8711892"/>
                  <a:pt x="10153565" y="8718469"/>
                </a:cubicBezTo>
                <a:cubicBezTo>
                  <a:pt x="10160142" y="8725046"/>
                  <a:pt x="10163433" y="8728337"/>
                  <a:pt x="10163433" y="8728337"/>
                </a:cubicBezTo>
                <a:cubicBezTo>
                  <a:pt x="10163433" y="8728337"/>
                  <a:pt x="10176590" y="8734914"/>
                  <a:pt x="10202900" y="8748071"/>
                </a:cubicBezTo>
                <a:lnTo>
                  <a:pt x="10262107" y="8748071"/>
                </a:lnTo>
                <a:lnTo>
                  <a:pt x="10380515" y="8787541"/>
                </a:lnTo>
                <a:lnTo>
                  <a:pt x="10341045" y="8767804"/>
                </a:lnTo>
                <a:cubicBezTo>
                  <a:pt x="10301577" y="8754650"/>
                  <a:pt x="10275264" y="8748071"/>
                  <a:pt x="10262107" y="8748071"/>
                </a:cubicBezTo>
                <a:lnTo>
                  <a:pt x="10222637" y="8728337"/>
                </a:lnTo>
                <a:cubicBezTo>
                  <a:pt x="10196323" y="8715180"/>
                  <a:pt x="10179879" y="8705312"/>
                  <a:pt x="10173298" y="8698732"/>
                </a:cubicBezTo>
                <a:cubicBezTo>
                  <a:pt x="10166722" y="8692155"/>
                  <a:pt x="10133831" y="8682287"/>
                  <a:pt x="10074624" y="8669130"/>
                </a:cubicBezTo>
                <a:cubicBezTo>
                  <a:pt x="10015421" y="8655976"/>
                  <a:pt x="9979242" y="8646108"/>
                  <a:pt x="9966085" y="8639528"/>
                </a:cubicBezTo>
                <a:cubicBezTo>
                  <a:pt x="9952928" y="8632951"/>
                  <a:pt x="9946348" y="8636240"/>
                  <a:pt x="9946348" y="8649397"/>
                </a:cubicBezTo>
                <a:cubicBezTo>
                  <a:pt x="9959505" y="8675710"/>
                  <a:pt x="9926615" y="8675710"/>
                  <a:pt x="9847674" y="8649397"/>
                </a:cubicBezTo>
                <a:lnTo>
                  <a:pt x="9768737" y="8629663"/>
                </a:lnTo>
                <a:cubicBezTo>
                  <a:pt x="9781891" y="8642817"/>
                  <a:pt x="9781891" y="8649397"/>
                  <a:pt x="9768737" y="8649397"/>
                </a:cubicBezTo>
                <a:lnTo>
                  <a:pt x="9729267" y="8629663"/>
                </a:lnTo>
                <a:cubicBezTo>
                  <a:pt x="9729267" y="8616506"/>
                  <a:pt x="9712820" y="8603347"/>
                  <a:pt x="9679928" y="8590193"/>
                </a:cubicBezTo>
                <a:cubicBezTo>
                  <a:pt x="9647038" y="8577036"/>
                  <a:pt x="9610856" y="8563879"/>
                  <a:pt x="9571387" y="8550722"/>
                </a:cubicBezTo>
                <a:cubicBezTo>
                  <a:pt x="9531919" y="8537566"/>
                  <a:pt x="9499028" y="8530986"/>
                  <a:pt x="9472712" y="8530986"/>
                </a:cubicBezTo>
                <a:cubicBezTo>
                  <a:pt x="9446400" y="8517832"/>
                  <a:pt x="9433245" y="8511252"/>
                  <a:pt x="9433245" y="8511252"/>
                </a:cubicBezTo>
                <a:lnTo>
                  <a:pt x="9512182" y="8511252"/>
                </a:lnTo>
                <a:cubicBezTo>
                  <a:pt x="9525339" y="8524409"/>
                  <a:pt x="9535207" y="8530986"/>
                  <a:pt x="9541787" y="8530986"/>
                </a:cubicBezTo>
                <a:cubicBezTo>
                  <a:pt x="9548364" y="8530986"/>
                  <a:pt x="9558232" y="8530986"/>
                  <a:pt x="9571387" y="8530986"/>
                </a:cubicBezTo>
                <a:cubicBezTo>
                  <a:pt x="9571387" y="8530986"/>
                  <a:pt x="9584544" y="8537566"/>
                  <a:pt x="9610856" y="8550722"/>
                </a:cubicBezTo>
                <a:cubicBezTo>
                  <a:pt x="9676640" y="8577036"/>
                  <a:pt x="9729267" y="8596770"/>
                  <a:pt x="9768737" y="8609926"/>
                </a:cubicBezTo>
                <a:cubicBezTo>
                  <a:pt x="9781891" y="8609926"/>
                  <a:pt x="9804916" y="8613215"/>
                  <a:pt x="9837806" y="8619795"/>
                </a:cubicBezTo>
                <a:cubicBezTo>
                  <a:pt x="9870699" y="8626372"/>
                  <a:pt x="9887145" y="8629663"/>
                  <a:pt x="9887145" y="8629663"/>
                </a:cubicBezTo>
                <a:lnTo>
                  <a:pt x="9867411" y="8609926"/>
                </a:lnTo>
                <a:lnTo>
                  <a:pt x="9827941" y="8590193"/>
                </a:lnTo>
                <a:cubicBezTo>
                  <a:pt x="9814784" y="8590193"/>
                  <a:pt x="9775314" y="8577036"/>
                  <a:pt x="9709530" y="8550722"/>
                </a:cubicBezTo>
                <a:cubicBezTo>
                  <a:pt x="9643747" y="8524409"/>
                  <a:pt x="9604279" y="8511252"/>
                  <a:pt x="9591122" y="8511252"/>
                </a:cubicBezTo>
                <a:cubicBezTo>
                  <a:pt x="9591122" y="8498096"/>
                  <a:pt x="9584544" y="8491519"/>
                  <a:pt x="9571387" y="8491519"/>
                </a:cubicBezTo>
                <a:lnTo>
                  <a:pt x="9512182" y="8471782"/>
                </a:lnTo>
                <a:cubicBezTo>
                  <a:pt x="9485869" y="8445469"/>
                  <a:pt x="9446400" y="8425735"/>
                  <a:pt x="9393774" y="8412578"/>
                </a:cubicBezTo>
                <a:lnTo>
                  <a:pt x="9275367" y="8373108"/>
                </a:lnTo>
                <a:cubicBezTo>
                  <a:pt x="9249051" y="8359951"/>
                  <a:pt x="9222740" y="8353374"/>
                  <a:pt x="9196426" y="8353374"/>
                </a:cubicBezTo>
                <a:cubicBezTo>
                  <a:pt x="9170113" y="8353374"/>
                  <a:pt x="9150377" y="8346795"/>
                  <a:pt x="9137222" y="8333638"/>
                </a:cubicBezTo>
                <a:lnTo>
                  <a:pt x="9117486" y="8333638"/>
                </a:lnTo>
                <a:lnTo>
                  <a:pt x="9078016" y="8313904"/>
                </a:lnTo>
                <a:cubicBezTo>
                  <a:pt x="9051703" y="8287591"/>
                  <a:pt x="9022101" y="8271146"/>
                  <a:pt x="8989210" y="8264566"/>
                </a:cubicBezTo>
                <a:cubicBezTo>
                  <a:pt x="8956320" y="8257989"/>
                  <a:pt x="8939872" y="8248121"/>
                  <a:pt x="8939872" y="8234964"/>
                </a:cubicBezTo>
                <a:lnTo>
                  <a:pt x="8959608" y="8234964"/>
                </a:lnTo>
                <a:lnTo>
                  <a:pt x="8979342" y="8215230"/>
                </a:lnTo>
                <a:cubicBezTo>
                  <a:pt x="8966188" y="8202074"/>
                  <a:pt x="8953028" y="8195497"/>
                  <a:pt x="8939872" y="8195497"/>
                </a:cubicBezTo>
                <a:lnTo>
                  <a:pt x="8920139" y="8195497"/>
                </a:lnTo>
                <a:cubicBezTo>
                  <a:pt x="8920139" y="8182340"/>
                  <a:pt x="8883956" y="8162603"/>
                  <a:pt x="8811598" y="8136290"/>
                </a:cubicBezTo>
                <a:cubicBezTo>
                  <a:pt x="8739235" y="8109977"/>
                  <a:pt x="8689901" y="8093531"/>
                  <a:pt x="8663587" y="8086954"/>
                </a:cubicBezTo>
                <a:cubicBezTo>
                  <a:pt x="8637273" y="8080375"/>
                  <a:pt x="8604382" y="8070506"/>
                  <a:pt x="8564912" y="8057352"/>
                </a:cubicBezTo>
                <a:cubicBezTo>
                  <a:pt x="8512286" y="8031039"/>
                  <a:pt x="8479392" y="8017882"/>
                  <a:pt x="8466238" y="8017882"/>
                </a:cubicBezTo>
                <a:cubicBezTo>
                  <a:pt x="8426768" y="7978412"/>
                  <a:pt x="8367564" y="7952099"/>
                  <a:pt x="8288623" y="7938942"/>
                </a:cubicBezTo>
                <a:cubicBezTo>
                  <a:pt x="8275467" y="7938942"/>
                  <a:pt x="8262311" y="7938942"/>
                  <a:pt x="8249153" y="7938942"/>
                </a:cubicBezTo>
                <a:cubicBezTo>
                  <a:pt x="8235999" y="7938942"/>
                  <a:pt x="8226131" y="7935653"/>
                  <a:pt x="8219551" y="7929076"/>
                </a:cubicBezTo>
                <a:cubicBezTo>
                  <a:pt x="8212975" y="7922497"/>
                  <a:pt x="8209683" y="7919208"/>
                  <a:pt x="8209683" y="7919208"/>
                </a:cubicBezTo>
                <a:cubicBezTo>
                  <a:pt x="8209683" y="7906051"/>
                  <a:pt x="8183370" y="7892895"/>
                  <a:pt x="8130746" y="7879738"/>
                </a:cubicBezTo>
                <a:cubicBezTo>
                  <a:pt x="8117589" y="7866581"/>
                  <a:pt x="8101144" y="7856716"/>
                  <a:pt x="8081410" y="7850136"/>
                </a:cubicBezTo>
                <a:cubicBezTo>
                  <a:pt x="8061673" y="7843556"/>
                  <a:pt x="8041940" y="7836979"/>
                  <a:pt x="8022203" y="7830402"/>
                </a:cubicBezTo>
                <a:cubicBezTo>
                  <a:pt x="8002470" y="7823823"/>
                  <a:pt x="7979445" y="7813954"/>
                  <a:pt x="7953131" y="7800798"/>
                </a:cubicBezTo>
                <a:cubicBezTo>
                  <a:pt x="7887348" y="7774484"/>
                  <a:pt x="7841301" y="7754751"/>
                  <a:pt x="7814987" y="7741594"/>
                </a:cubicBezTo>
                <a:cubicBezTo>
                  <a:pt x="7801833" y="7741594"/>
                  <a:pt x="7788675" y="7738305"/>
                  <a:pt x="7775520" y="7731728"/>
                </a:cubicBezTo>
                <a:cubicBezTo>
                  <a:pt x="7762363" y="7725149"/>
                  <a:pt x="7749204" y="7721860"/>
                  <a:pt x="7736049" y="7721860"/>
                </a:cubicBezTo>
                <a:cubicBezTo>
                  <a:pt x="7736049" y="7708703"/>
                  <a:pt x="7729470" y="7702124"/>
                  <a:pt x="7716316" y="7702124"/>
                </a:cubicBezTo>
                <a:cubicBezTo>
                  <a:pt x="7703159" y="7702124"/>
                  <a:pt x="7693291" y="7698835"/>
                  <a:pt x="7686711" y="7692258"/>
                </a:cubicBezTo>
                <a:cubicBezTo>
                  <a:pt x="7680135" y="7685679"/>
                  <a:pt x="7663689" y="7679101"/>
                  <a:pt x="7637375" y="7672522"/>
                </a:cubicBezTo>
                <a:cubicBezTo>
                  <a:pt x="7611062" y="7665945"/>
                  <a:pt x="7591326" y="7662656"/>
                  <a:pt x="7578169" y="7662656"/>
                </a:cubicBezTo>
                <a:lnTo>
                  <a:pt x="7499231" y="7642920"/>
                </a:lnTo>
                <a:cubicBezTo>
                  <a:pt x="7446605" y="7629763"/>
                  <a:pt x="7417004" y="7619898"/>
                  <a:pt x="7410425" y="7613318"/>
                </a:cubicBezTo>
                <a:cubicBezTo>
                  <a:pt x="7403847" y="7606738"/>
                  <a:pt x="7374244" y="7593584"/>
                  <a:pt x="7321617" y="7573848"/>
                </a:cubicBezTo>
                <a:cubicBezTo>
                  <a:pt x="7268993" y="7554114"/>
                  <a:pt x="7203209" y="7531089"/>
                  <a:pt x="7124270" y="7504776"/>
                </a:cubicBezTo>
                <a:lnTo>
                  <a:pt x="6986125" y="7445572"/>
                </a:lnTo>
                <a:cubicBezTo>
                  <a:pt x="6946655" y="7445572"/>
                  <a:pt x="6917053" y="7438992"/>
                  <a:pt x="6897319" y="7425838"/>
                </a:cubicBezTo>
                <a:cubicBezTo>
                  <a:pt x="6877585" y="7412681"/>
                  <a:pt x="6871005" y="7402813"/>
                  <a:pt x="6877585" y="7396236"/>
                </a:cubicBezTo>
                <a:cubicBezTo>
                  <a:pt x="6884164" y="7389656"/>
                  <a:pt x="6874297" y="7379788"/>
                  <a:pt x="6847981" y="7366634"/>
                </a:cubicBezTo>
                <a:cubicBezTo>
                  <a:pt x="6847981" y="7366634"/>
                  <a:pt x="6841404" y="7360054"/>
                  <a:pt x="6828247" y="7346898"/>
                </a:cubicBezTo>
                <a:cubicBezTo>
                  <a:pt x="6841404" y="7333741"/>
                  <a:pt x="6920341" y="7360054"/>
                  <a:pt x="7065065" y="7425838"/>
                </a:cubicBezTo>
                <a:lnTo>
                  <a:pt x="7183473" y="7465308"/>
                </a:lnTo>
                <a:cubicBezTo>
                  <a:pt x="7183473" y="7465308"/>
                  <a:pt x="7183473" y="7462017"/>
                  <a:pt x="7183473" y="7455440"/>
                </a:cubicBezTo>
                <a:cubicBezTo>
                  <a:pt x="7183473" y="7448860"/>
                  <a:pt x="7190053" y="7445572"/>
                  <a:pt x="7203209" y="7445572"/>
                </a:cubicBezTo>
                <a:cubicBezTo>
                  <a:pt x="7203209" y="7458729"/>
                  <a:pt x="7203209" y="7465308"/>
                  <a:pt x="7203209" y="7465308"/>
                </a:cubicBezTo>
                <a:cubicBezTo>
                  <a:pt x="7216363" y="7478462"/>
                  <a:pt x="7229523" y="7485042"/>
                  <a:pt x="7242679" y="7485042"/>
                </a:cubicBezTo>
                <a:cubicBezTo>
                  <a:pt x="7242679" y="7485042"/>
                  <a:pt x="7242679" y="7478462"/>
                  <a:pt x="7242679" y="7465308"/>
                </a:cubicBezTo>
                <a:lnTo>
                  <a:pt x="7222943" y="7445572"/>
                </a:lnTo>
                <a:cubicBezTo>
                  <a:pt x="7222943" y="7432415"/>
                  <a:pt x="7203209" y="7425838"/>
                  <a:pt x="7163739" y="7425838"/>
                </a:cubicBezTo>
                <a:cubicBezTo>
                  <a:pt x="7124270" y="7425838"/>
                  <a:pt x="7101247" y="7419258"/>
                  <a:pt x="7094667" y="7406102"/>
                </a:cubicBezTo>
                <a:cubicBezTo>
                  <a:pt x="7088087" y="7392948"/>
                  <a:pt x="7078222" y="7386368"/>
                  <a:pt x="7065065" y="7386368"/>
                </a:cubicBezTo>
                <a:cubicBezTo>
                  <a:pt x="7038752" y="7386368"/>
                  <a:pt x="7012440" y="7379788"/>
                  <a:pt x="6986125" y="7366634"/>
                </a:cubicBezTo>
                <a:cubicBezTo>
                  <a:pt x="6959811" y="7353477"/>
                  <a:pt x="6953235" y="7340318"/>
                  <a:pt x="6966392" y="7327164"/>
                </a:cubicBezTo>
                <a:lnTo>
                  <a:pt x="6946655" y="7307429"/>
                </a:lnTo>
                <a:cubicBezTo>
                  <a:pt x="6920341" y="7307429"/>
                  <a:pt x="6907187" y="7307429"/>
                  <a:pt x="6907187" y="7307429"/>
                </a:cubicBezTo>
                <a:lnTo>
                  <a:pt x="6749308" y="7248225"/>
                </a:lnTo>
                <a:cubicBezTo>
                  <a:pt x="6696684" y="7221910"/>
                  <a:pt x="6676949" y="7208754"/>
                  <a:pt x="6690103" y="7208754"/>
                </a:cubicBezTo>
                <a:lnTo>
                  <a:pt x="6769045" y="7228491"/>
                </a:lnTo>
                <a:cubicBezTo>
                  <a:pt x="6795359" y="7241644"/>
                  <a:pt x="6815091" y="7248225"/>
                  <a:pt x="6828247" y="7248225"/>
                </a:cubicBezTo>
                <a:lnTo>
                  <a:pt x="6887453" y="7267957"/>
                </a:lnTo>
                <a:cubicBezTo>
                  <a:pt x="6900607" y="7281115"/>
                  <a:pt x="6917053" y="7290983"/>
                  <a:pt x="6936789" y="7297563"/>
                </a:cubicBezTo>
                <a:cubicBezTo>
                  <a:pt x="6956523" y="7304139"/>
                  <a:pt x="6986125" y="7307429"/>
                  <a:pt x="7025595" y="7307429"/>
                </a:cubicBezTo>
                <a:lnTo>
                  <a:pt x="7025595" y="7287694"/>
                </a:lnTo>
                <a:cubicBezTo>
                  <a:pt x="6999281" y="7274538"/>
                  <a:pt x="6972971" y="7264670"/>
                  <a:pt x="6946655" y="7258092"/>
                </a:cubicBezTo>
                <a:cubicBezTo>
                  <a:pt x="6920341" y="7251512"/>
                  <a:pt x="6894032" y="7241644"/>
                  <a:pt x="6867718" y="7228491"/>
                </a:cubicBezTo>
                <a:cubicBezTo>
                  <a:pt x="6801933" y="7202178"/>
                  <a:pt x="6762463" y="7185732"/>
                  <a:pt x="6749308" y="7179152"/>
                </a:cubicBezTo>
                <a:cubicBezTo>
                  <a:pt x="6736153" y="7172573"/>
                  <a:pt x="6716417" y="7162706"/>
                  <a:pt x="6690103" y="7149550"/>
                </a:cubicBezTo>
                <a:cubicBezTo>
                  <a:pt x="6663789" y="7136394"/>
                  <a:pt x="6650634" y="7123237"/>
                  <a:pt x="6650634" y="7110081"/>
                </a:cubicBezTo>
                <a:lnTo>
                  <a:pt x="6670370" y="7110081"/>
                </a:lnTo>
                <a:cubicBezTo>
                  <a:pt x="6683526" y="7123237"/>
                  <a:pt x="6690103" y="7129816"/>
                  <a:pt x="6690103" y="7129816"/>
                </a:cubicBezTo>
                <a:lnTo>
                  <a:pt x="6709839" y="7129816"/>
                </a:lnTo>
                <a:cubicBezTo>
                  <a:pt x="6696684" y="7129816"/>
                  <a:pt x="6693391" y="7133105"/>
                  <a:pt x="6699971" y="7139683"/>
                </a:cubicBezTo>
                <a:cubicBezTo>
                  <a:pt x="6706551" y="7146261"/>
                  <a:pt x="6716417" y="7149550"/>
                  <a:pt x="6729574" y="7149550"/>
                </a:cubicBezTo>
                <a:lnTo>
                  <a:pt x="6828247" y="7169284"/>
                </a:lnTo>
                <a:cubicBezTo>
                  <a:pt x="6894032" y="7195600"/>
                  <a:pt x="6926921" y="7202178"/>
                  <a:pt x="6926921" y="7189021"/>
                </a:cubicBezTo>
                <a:cubicBezTo>
                  <a:pt x="6926921" y="7189021"/>
                  <a:pt x="6913765" y="7175863"/>
                  <a:pt x="6887453" y="7149550"/>
                </a:cubicBezTo>
                <a:lnTo>
                  <a:pt x="6788779" y="7110081"/>
                </a:lnTo>
                <a:cubicBezTo>
                  <a:pt x="6722994" y="7096924"/>
                  <a:pt x="6690103" y="7077190"/>
                  <a:pt x="6690103" y="7050877"/>
                </a:cubicBezTo>
                <a:cubicBezTo>
                  <a:pt x="6690103" y="7037719"/>
                  <a:pt x="6686815" y="7031143"/>
                  <a:pt x="6680237" y="7031143"/>
                </a:cubicBezTo>
                <a:cubicBezTo>
                  <a:pt x="6673657" y="7031143"/>
                  <a:pt x="6670370" y="7037719"/>
                  <a:pt x="6670370" y="7050877"/>
                </a:cubicBezTo>
                <a:cubicBezTo>
                  <a:pt x="6670370" y="7064032"/>
                  <a:pt x="6670370" y="7070609"/>
                  <a:pt x="6670370" y="7070609"/>
                </a:cubicBezTo>
                <a:cubicBezTo>
                  <a:pt x="6657213" y="7070609"/>
                  <a:pt x="6650634" y="7067321"/>
                  <a:pt x="6650634" y="7060745"/>
                </a:cubicBezTo>
                <a:cubicBezTo>
                  <a:pt x="6650634" y="7054164"/>
                  <a:pt x="6644055" y="7050877"/>
                  <a:pt x="6630899" y="7050877"/>
                </a:cubicBezTo>
                <a:lnTo>
                  <a:pt x="6611166" y="7031143"/>
                </a:lnTo>
                <a:cubicBezTo>
                  <a:pt x="6611166" y="7031143"/>
                  <a:pt x="6604585" y="7024562"/>
                  <a:pt x="6591429" y="7011406"/>
                </a:cubicBezTo>
                <a:cubicBezTo>
                  <a:pt x="6591429" y="7011406"/>
                  <a:pt x="6588141" y="7008117"/>
                  <a:pt x="6581561" y="7001538"/>
                </a:cubicBezTo>
                <a:cubicBezTo>
                  <a:pt x="6574984" y="6994961"/>
                  <a:pt x="6565115" y="6991672"/>
                  <a:pt x="6551960" y="6991672"/>
                </a:cubicBezTo>
                <a:cubicBezTo>
                  <a:pt x="6538805" y="6991672"/>
                  <a:pt x="6532225" y="6988385"/>
                  <a:pt x="6532225" y="6981804"/>
                </a:cubicBezTo>
                <a:cubicBezTo>
                  <a:pt x="6532225" y="6975224"/>
                  <a:pt x="6525648" y="6971937"/>
                  <a:pt x="6512491" y="6971937"/>
                </a:cubicBezTo>
                <a:lnTo>
                  <a:pt x="6453286" y="6952203"/>
                </a:lnTo>
                <a:cubicBezTo>
                  <a:pt x="6426976" y="6925888"/>
                  <a:pt x="6407239" y="6912733"/>
                  <a:pt x="6394083" y="6912733"/>
                </a:cubicBezTo>
                <a:cubicBezTo>
                  <a:pt x="6394083" y="6912733"/>
                  <a:pt x="6390794" y="6912733"/>
                  <a:pt x="6384214" y="6912733"/>
                </a:cubicBezTo>
                <a:cubicBezTo>
                  <a:pt x="6377637" y="6912733"/>
                  <a:pt x="6367769" y="6906156"/>
                  <a:pt x="6354614" y="6892999"/>
                </a:cubicBezTo>
                <a:lnTo>
                  <a:pt x="6157263" y="6814059"/>
                </a:lnTo>
                <a:cubicBezTo>
                  <a:pt x="6130954" y="6814059"/>
                  <a:pt x="6111217" y="6810770"/>
                  <a:pt x="6098060" y="6804191"/>
                </a:cubicBezTo>
                <a:cubicBezTo>
                  <a:pt x="6084906" y="6797613"/>
                  <a:pt x="6078326" y="6787744"/>
                  <a:pt x="6078326" y="6774589"/>
                </a:cubicBezTo>
                <a:lnTo>
                  <a:pt x="6078326" y="6754855"/>
                </a:lnTo>
                <a:cubicBezTo>
                  <a:pt x="6091481" y="6768012"/>
                  <a:pt x="6104640" y="6774589"/>
                  <a:pt x="6117794" y="6774589"/>
                </a:cubicBezTo>
                <a:cubicBezTo>
                  <a:pt x="6130954" y="6774589"/>
                  <a:pt x="6144110" y="6774589"/>
                  <a:pt x="6157263" y="6774589"/>
                </a:cubicBezTo>
                <a:cubicBezTo>
                  <a:pt x="6130954" y="6748275"/>
                  <a:pt x="6124374" y="6728540"/>
                  <a:pt x="6137531" y="6715384"/>
                </a:cubicBezTo>
                <a:lnTo>
                  <a:pt x="5900711" y="6636443"/>
                </a:lnTo>
                <a:cubicBezTo>
                  <a:pt x="5874397" y="6636443"/>
                  <a:pt x="5854665" y="6629867"/>
                  <a:pt x="5841508" y="6616711"/>
                </a:cubicBezTo>
                <a:lnTo>
                  <a:pt x="5762568" y="6577240"/>
                </a:lnTo>
                <a:lnTo>
                  <a:pt x="5703364" y="6557507"/>
                </a:lnTo>
                <a:cubicBezTo>
                  <a:pt x="5716521" y="6557507"/>
                  <a:pt x="5729678" y="6557507"/>
                  <a:pt x="5742834" y="6557507"/>
                </a:cubicBezTo>
                <a:lnTo>
                  <a:pt x="5802038" y="6577240"/>
                </a:lnTo>
                <a:cubicBezTo>
                  <a:pt x="5815195" y="6577240"/>
                  <a:pt x="5825063" y="6577240"/>
                  <a:pt x="5831640" y="6577240"/>
                </a:cubicBezTo>
                <a:cubicBezTo>
                  <a:pt x="5838220" y="6577240"/>
                  <a:pt x="5834931" y="6570664"/>
                  <a:pt x="5821774" y="6557507"/>
                </a:cubicBezTo>
                <a:cubicBezTo>
                  <a:pt x="5821774" y="6544349"/>
                  <a:pt x="5828352" y="6544349"/>
                  <a:pt x="5841508" y="6557507"/>
                </a:cubicBezTo>
                <a:cubicBezTo>
                  <a:pt x="5854665" y="6570664"/>
                  <a:pt x="5867821" y="6577240"/>
                  <a:pt x="5880979" y="6577240"/>
                </a:cubicBezTo>
                <a:cubicBezTo>
                  <a:pt x="5894135" y="6577240"/>
                  <a:pt x="5900711" y="6577240"/>
                  <a:pt x="5900711" y="6577240"/>
                </a:cubicBezTo>
                <a:cubicBezTo>
                  <a:pt x="5940182" y="6577240"/>
                  <a:pt x="5959918" y="6583820"/>
                  <a:pt x="5959918" y="6596977"/>
                </a:cubicBezTo>
                <a:cubicBezTo>
                  <a:pt x="5959918" y="6610131"/>
                  <a:pt x="5966495" y="6616711"/>
                  <a:pt x="5979653" y="6616711"/>
                </a:cubicBezTo>
                <a:cubicBezTo>
                  <a:pt x="5992809" y="6616711"/>
                  <a:pt x="6002678" y="6616711"/>
                  <a:pt x="6009255" y="6616711"/>
                </a:cubicBezTo>
                <a:cubicBezTo>
                  <a:pt x="6015834" y="6616711"/>
                  <a:pt x="6028987" y="6619998"/>
                  <a:pt x="6048722" y="6626579"/>
                </a:cubicBezTo>
                <a:cubicBezTo>
                  <a:pt x="6068458" y="6633156"/>
                  <a:pt x="6088194" y="6639735"/>
                  <a:pt x="6107929" y="6646313"/>
                </a:cubicBezTo>
                <a:cubicBezTo>
                  <a:pt x="6127662" y="6652891"/>
                  <a:pt x="6163844" y="6669337"/>
                  <a:pt x="6216470" y="6695651"/>
                </a:cubicBezTo>
                <a:cubicBezTo>
                  <a:pt x="6269098" y="6708805"/>
                  <a:pt x="6298696" y="6715384"/>
                  <a:pt x="6305277" y="6715384"/>
                </a:cubicBezTo>
                <a:cubicBezTo>
                  <a:pt x="6311856" y="6715384"/>
                  <a:pt x="6315143" y="6715384"/>
                  <a:pt x="6315143" y="6715384"/>
                </a:cubicBezTo>
                <a:cubicBezTo>
                  <a:pt x="6400662" y="6754855"/>
                  <a:pt x="6468089" y="6784457"/>
                  <a:pt x="6517424" y="6804191"/>
                </a:cubicBezTo>
                <a:lnTo>
                  <a:pt x="6569979" y="6823497"/>
                </a:lnTo>
                <a:lnTo>
                  <a:pt x="6532225" y="6814059"/>
                </a:lnTo>
                <a:cubicBezTo>
                  <a:pt x="6479601" y="6800902"/>
                  <a:pt x="6453286" y="6800902"/>
                  <a:pt x="6453286" y="6814059"/>
                </a:cubicBezTo>
                <a:cubicBezTo>
                  <a:pt x="6440132" y="6814059"/>
                  <a:pt x="6433553" y="6807478"/>
                  <a:pt x="6433553" y="6794324"/>
                </a:cubicBezTo>
                <a:cubicBezTo>
                  <a:pt x="6420396" y="6794324"/>
                  <a:pt x="6413818" y="6794324"/>
                  <a:pt x="6413818" y="6794324"/>
                </a:cubicBezTo>
                <a:cubicBezTo>
                  <a:pt x="6387505" y="6794324"/>
                  <a:pt x="6341457" y="6774589"/>
                  <a:pt x="6275675" y="6735121"/>
                </a:cubicBezTo>
                <a:cubicBezTo>
                  <a:pt x="6262518" y="6735121"/>
                  <a:pt x="6242784" y="6735121"/>
                  <a:pt x="6216470" y="6735121"/>
                </a:cubicBezTo>
                <a:lnTo>
                  <a:pt x="6255938" y="6754855"/>
                </a:lnTo>
                <a:lnTo>
                  <a:pt x="6315143" y="6774589"/>
                </a:lnTo>
                <a:cubicBezTo>
                  <a:pt x="6328299" y="6787744"/>
                  <a:pt x="6374349" y="6810770"/>
                  <a:pt x="6453286" y="6843660"/>
                </a:cubicBezTo>
                <a:cubicBezTo>
                  <a:pt x="6532225" y="6876551"/>
                  <a:pt x="6571695" y="6892999"/>
                  <a:pt x="6571695" y="6892999"/>
                </a:cubicBezTo>
                <a:cubicBezTo>
                  <a:pt x="6571695" y="6892999"/>
                  <a:pt x="6578272" y="6892999"/>
                  <a:pt x="6591429" y="6892999"/>
                </a:cubicBezTo>
                <a:cubicBezTo>
                  <a:pt x="6604585" y="6906156"/>
                  <a:pt x="6621031" y="6916020"/>
                  <a:pt x="6640767" y="6922601"/>
                </a:cubicBezTo>
                <a:cubicBezTo>
                  <a:pt x="6660501" y="6929181"/>
                  <a:pt x="6663789" y="6925888"/>
                  <a:pt x="6650634" y="6912733"/>
                </a:cubicBezTo>
                <a:lnTo>
                  <a:pt x="6670370" y="6892999"/>
                </a:lnTo>
                <a:cubicBezTo>
                  <a:pt x="6696684" y="6932468"/>
                  <a:pt x="6716417" y="6939046"/>
                  <a:pt x="6729574" y="6912733"/>
                </a:cubicBezTo>
                <a:cubicBezTo>
                  <a:pt x="6729574" y="6912733"/>
                  <a:pt x="6732861" y="6912733"/>
                  <a:pt x="6739442" y="6912733"/>
                </a:cubicBezTo>
                <a:cubicBezTo>
                  <a:pt x="6746019" y="6912733"/>
                  <a:pt x="6755888" y="6919312"/>
                  <a:pt x="6769045" y="6932468"/>
                </a:cubicBezTo>
                <a:lnTo>
                  <a:pt x="6808513" y="6952203"/>
                </a:lnTo>
                <a:lnTo>
                  <a:pt x="6867718" y="6971937"/>
                </a:lnTo>
                <a:cubicBezTo>
                  <a:pt x="6867718" y="6971937"/>
                  <a:pt x="6880875" y="6975224"/>
                  <a:pt x="6907187" y="6981804"/>
                </a:cubicBezTo>
                <a:cubicBezTo>
                  <a:pt x="6933501" y="6988385"/>
                  <a:pt x="6959811" y="6998250"/>
                  <a:pt x="6986125" y="7011406"/>
                </a:cubicBezTo>
                <a:cubicBezTo>
                  <a:pt x="7012440" y="7011406"/>
                  <a:pt x="7045331" y="7017986"/>
                  <a:pt x="7084799" y="7031143"/>
                </a:cubicBezTo>
                <a:lnTo>
                  <a:pt x="7104535" y="7031143"/>
                </a:lnTo>
                <a:cubicBezTo>
                  <a:pt x="7078222" y="7004830"/>
                  <a:pt x="7058485" y="6998250"/>
                  <a:pt x="7045331" y="7011406"/>
                </a:cubicBezTo>
                <a:cubicBezTo>
                  <a:pt x="7032175" y="7011406"/>
                  <a:pt x="7025595" y="7004830"/>
                  <a:pt x="7025595" y="6991672"/>
                </a:cubicBezTo>
                <a:cubicBezTo>
                  <a:pt x="7025595" y="6978515"/>
                  <a:pt x="7005861" y="6965359"/>
                  <a:pt x="6966392" y="6952203"/>
                </a:cubicBezTo>
                <a:cubicBezTo>
                  <a:pt x="6926921" y="6939046"/>
                  <a:pt x="6894032" y="6932468"/>
                  <a:pt x="6867718" y="6932468"/>
                </a:cubicBezTo>
                <a:lnTo>
                  <a:pt x="6867718" y="6912733"/>
                </a:lnTo>
                <a:cubicBezTo>
                  <a:pt x="6867718" y="6899575"/>
                  <a:pt x="6867718" y="6892999"/>
                  <a:pt x="6867718" y="6892999"/>
                </a:cubicBezTo>
                <a:cubicBezTo>
                  <a:pt x="6841404" y="6892999"/>
                  <a:pt x="6824959" y="6886418"/>
                  <a:pt x="6818379" y="6873262"/>
                </a:cubicBezTo>
                <a:cubicBezTo>
                  <a:pt x="6811802" y="6860109"/>
                  <a:pt x="6801933" y="6856817"/>
                  <a:pt x="6788779" y="6863397"/>
                </a:cubicBezTo>
                <a:cubicBezTo>
                  <a:pt x="6775623" y="6869973"/>
                  <a:pt x="6765756" y="6866686"/>
                  <a:pt x="6759175" y="6853528"/>
                </a:cubicBezTo>
                <a:cubicBezTo>
                  <a:pt x="6752595" y="6840371"/>
                  <a:pt x="6749308" y="6840371"/>
                  <a:pt x="6749308" y="6853528"/>
                </a:cubicBezTo>
                <a:cubicBezTo>
                  <a:pt x="6749308" y="6866686"/>
                  <a:pt x="6749308" y="6879842"/>
                  <a:pt x="6749308" y="6892999"/>
                </a:cubicBezTo>
                <a:lnTo>
                  <a:pt x="6673657" y="6855172"/>
                </a:lnTo>
                <a:lnTo>
                  <a:pt x="6685170" y="6855995"/>
                </a:lnTo>
                <a:cubicBezTo>
                  <a:pt x="6695039" y="6857639"/>
                  <a:pt x="6703260" y="6860109"/>
                  <a:pt x="6709839" y="6863397"/>
                </a:cubicBezTo>
                <a:cubicBezTo>
                  <a:pt x="6722994" y="6869973"/>
                  <a:pt x="6736153" y="6860109"/>
                  <a:pt x="6749308" y="6833795"/>
                </a:cubicBezTo>
                <a:cubicBezTo>
                  <a:pt x="6749308" y="6820637"/>
                  <a:pt x="6749308" y="6814059"/>
                  <a:pt x="6749308" y="6814059"/>
                </a:cubicBezTo>
                <a:cubicBezTo>
                  <a:pt x="6749308" y="6814059"/>
                  <a:pt x="6755888" y="6814059"/>
                  <a:pt x="6769045" y="6814059"/>
                </a:cubicBezTo>
                <a:lnTo>
                  <a:pt x="6769045" y="6794324"/>
                </a:lnTo>
                <a:lnTo>
                  <a:pt x="6630899" y="6715384"/>
                </a:lnTo>
                <a:cubicBezTo>
                  <a:pt x="6604585" y="6702227"/>
                  <a:pt x="6584852" y="6689071"/>
                  <a:pt x="6571695" y="6675915"/>
                </a:cubicBezTo>
                <a:cubicBezTo>
                  <a:pt x="6558539" y="6662761"/>
                  <a:pt x="6545381" y="6662761"/>
                  <a:pt x="6532225" y="6675915"/>
                </a:cubicBezTo>
                <a:lnTo>
                  <a:pt x="6433553" y="6616711"/>
                </a:lnTo>
                <a:lnTo>
                  <a:pt x="6611166" y="6656180"/>
                </a:lnTo>
                <a:cubicBezTo>
                  <a:pt x="6676949" y="6682493"/>
                  <a:pt x="6709839" y="6695651"/>
                  <a:pt x="6709839" y="6695651"/>
                </a:cubicBezTo>
                <a:cubicBezTo>
                  <a:pt x="6709839" y="6695651"/>
                  <a:pt x="6696684" y="6685782"/>
                  <a:pt x="6670370" y="6666048"/>
                </a:cubicBezTo>
                <a:cubicBezTo>
                  <a:pt x="6644055" y="6646313"/>
                  <a:pt x="6627612" y="6636443"/>
                  <a:pt x="6621031" y="6636443"/>
                </a:cubicBezTo>
                <a:cubicBezTo>
                  <a:pt x="6614455" y="6636443"/>
                  <a:pt x="6598010" y="6629867"/>
                  <a:pt x="6571695" y="6616711"/>
                </a:cubicBezTo>
                <a:cubicBezTo>
                  <a:pt x="6558539" y="6616711"/>
                  <a:pt x="6542094" y="6610131"/>
                  <a:pt x="6522359" y="6596977"/>
                </a:cubicBezTo>
                <a:cubicBezTo>
                  <a:pt x="6502623" y="6583820"/>
                  <a:pt x="6479601" y="6573951"/>
                  <a:pt x="6453286" y="6567375"/>
                </a:cubicBezTo>
                <a:cubicBezTo>
                  <a:pt x="6426976" y="6560794"/>
                  <a:pt x="6400662" y="6550927"/>
                  <a:pt x="6374349" y="6537770"/>
                </a:cubicBezTo>
                <a:cubicBezTo>
                  <a:pt x="6348035" y="6524615"/>
                  <a:pt x="6328299" y="6518036"/>
                  <a:pt x="6315143" y="6518036"/>
                </a:cubicBezTo>
                <a:cubicBezTo>
                  <a:pt x="6288829" y="6504880"/>
                  <a:pt x="6275675" y="6498302"/>
                  <a:pt x="6275675" y="6498302"/>
                </a:cubicBezTo>
                <a:cubicBezTo>
                  <a:pt x="6209891" y="6445676"/>
                  <a:pt x="6124374" y="6419362"/>
                  <a:pt x="6019122" y="6419362"/>
                </a:cubicBezTo>
                <a:cubicBezTo>
                  <a:pt x="5940182" y="6419362"/>
                  <a:pt x="5900711" y="6406205"/>
                  <a:pt x="5900711" y="6379892"/>
                </a:cubicBezTo>
                <a:cubicBezTo>
                  <a:pt x="5900711" y="6366736"/>
                  <a:pt x="5933603" y="6373314"/>
                  <a:pt x="5999386" y="6399629"/>
                </a:cubicBezTo>
                <a:lnTo>
                  <a:pt x="5979653" y="6379892"/>
                </a:lnTo>
                <a:cubicBezTo>
                  <a:pt x="5979653" y="6366736"/>
                  <a:pt x="5969784" y="6356869"/>
                  <a:pt x="5950050" y="6350291"/>
                </a:cubicBezTo>
                <a:cubicBezTo>
                  <a:pt x="5930314" y="6343710"/>
                  <a:pt x="5913868" y="6340421"/>
                  <a:pt x="5900711" y="6340421"/>
                </a:cubicBezTo>
                <a:lnTo>
                  <a:pt x="5762568" y="6281217"/>
                </a:lnTo>
                <a:cubicBezTo>
                  <a:pt x="5762568" y="6268061"/>
                  <a:pt x="5683630" y="6235170"/>
                  <a:pt x="5525750" y="6182544"/>
                </a:cubicBezTo>
                <a:cubicBezTo>
                  <a:pt x="5499439" y="6182544"/>
                  <a:pt x="5473125" y="6175964"/>
                  <a:pt x="5446812" y="6162811"/>
                </a:cubicBezTo>
                <a:cubicBezTo>
                  <a:pt x="5420499" y="6149654"/>
                  <a:pt x="5400764" y="6143073"/>
                  <a:pt x="5387607" y="6143073"/>
                </a:cubicBezTo>
                <a:cubicBezTo>
                  <a:pt x="5361292" y="6129920"/>
                  <a:pt x="5338270" y="6120052"/>
                  <a:pt x="5318533" y="6113472"/>
                </a:cubicBezTo>
                <a:cubicBezTo>
                  <a:pt x="5298800" y="6106894"/>
                  <a:pt x="5279066" y="6100315"/>
                  <a:pt x="5259333" y="6093739"/>
                </a:cubicBezTo>
                <a:cubicBezTo>
                  <a:pt x="5239596" y="6087159"/>
                  <a:pt x="5209994" y="6083870"/>
                  <a:pt x="5170524" y="6083870"/>
                </a:cubicBezTo>
                <a:lnTo>
                  <a:pt x="5091586" y="6064136"/>
                </a:lnTo>
                <a:cubicBezTo>
                  <a:pt x="5065273" y="6050979"/>
                  <a:pt x="5048824" y="6047688"/>
                  <a:pt x="5042248" y="6054268"/>
                </a:cubicBezTo>
                <a:cubicBezTo>
                  <a:pt x="5035671" y="6060847"/>
                  <a:pt x="5025802" y="6057557"/>
                  <a:pt x="5012646" y="6044399"/>
                </a:cubicBezTo>
                <a:cubicBezTo>
                  <a:pt x="5012646" y="6031245"/>
                  <a:pt x="5012646" y="6024667"/>
                  <a:pt x="5012646" y="6024667"/>
                </a:cubicBezTo>
                <a:cubicBezTo>
                  <a:pt x="5025802" y="6024667"/>
                  <a:pt x="5045537" y="6024667"/>
                  <a:pt x="5071849" y="6024667"/>
                </a:cubicBezTo>
                <a:lnTo>
                  <a:pt x="5131053" y="6024667"/>
                </a:lnTo>
                <a:lnTo>
                  <a:pt x="5091586" y="6004929"/>
                </a:lnTo>
                <a:lnTo>
                  <a:pt x="5012646" y="5965463"/>
                </a:lnTo>
                <a:cubicBezTo>
                  <a:pt x="4999489" y="5965463"/>
                  <a:pt x="4992911" y="5962174"/>
                  <a:pt x="4992911" y="5955593"/>
                </a:cubicBezTo>
                <a:cubicBezTo>
                  <a:pt x="4992911" y="5949015"/>
                  <a:pt x="4999489" y="5942437"/>
                  <a:pt x="5012646" y="5935861"/>
                </a:cubicBezTo>
                <a:cubicBezTo>
                  <a:pt x="5025802" y="5929281"/>
                  <a:pt x="5058692" y="5929281"/>
                  <a:pt x="5111320" y="5935861"/>
                </a:cubicBezTo>
                <a:cubicBezTo>
                  <a:pt x="5163947" y="5942437"/>
                  <a:pt x="5196837" y="5945726"/>
                  <a:pt x="5209994" y="5945726"/>
                </a:cubicBezTo>
                <a:cubicBezTo>
                  <a:pt x="5288934" y="5972039"/>
                  <a:pt x="5334982" y="5991776"/>
                  <a:pt x="5348138" y="6004929"/>
                </a:cubicBezTo>
                <a:cubicBezTo>
                  <a:pt x="5361292" y="6004929"/>
                  <a:pt x="5371163" y="6001641"/>
                  <a:pt x="5377740" y="5995065"/>
                </a:cubicBezTo>
                <a:cubicBezTo>
                  <a:pt x="5384317" y="5988484"/>
                  <a:pt x="5390896" y="5991776"/>
                  <a:pt x="5397474" y="6004929"/>
                </a:cubicBezTo>
                <a:cubicBezTo>
                  <a:pt x="5404053" y="6018086"/>
                  <a:pt x="5413921" y="6024667"/>
                  <a:pt x="5427075" y="6024667"/>
                </a:cubicBezTo>
                <a:cubicBezTo>
                  <a:pt x="5466546" y="6024667"/>
                  <a:pt x="5473125" y="6037823"/>
                  <a:pt x="5446812" y="6064136"/>
                </a:cubicBezTo>
                <a:cubicBezTo>
                  <a:pt x="5446812" y="6064136"/>
                  <a:pt x="5440233" y="6057557"/>
                  <a:pt x="5427075" y="6044399"/>
                </a:cubicBezTo>
                <a:cubicBezTo>
                  <a:pt x="5387607" y="6031245"/>
                  <a:pt x="5364584" y="6024667"/>
                  <a:pt x="5358007" y="6024667"/>
                </a:cubicBezTo>
                <a:cubicBezTo>
                  <a:pt x="5351426" y="6024667"/>
                  <a:pt x="5341558" y="6018086"/>
                  <a:pt x="5328405" y="6004929"/>
                </a:cubicBezTo>
                <a:cubicBezTo>
                  <a:pt x="5315244" y="6004929"/>
                  <a:pt x="5302091" y="6004929"/>
                  <a:pt x="5288934" y="6004929"/>
                </a:cubicBezTo>
                <a:cubicBezTo>
                  <a:pt x="5275777" y="6004929"/>
                  <a:pt x="5262620" y="6004929"/>
                  <a:pt x="5249463" y="6004929"/>
                </a:cubicBezTo>
                <a:cubicBezTo>
                  <a:pt x="5209994" y="5991776"/>
                  <a:pt x="5180392" y="5981908"/>
                  <a:pt x="5160656" y="5975328"/>
                </a:cubicBezTo>
                <a:cubicBezTo>
                  <a:pt x="5140922" y="5968750"/>
                  <a:pt x="5117897" y="5965463"/>
                  <a:pt x="5091586" y="5965463"/>
                </a:cubicBezTo>
                <a:lnTo>
                  <a:pt x="5052116" y="5965463"/>
                </a:lnTo>
                <a:cubicBezTo>
                  <a:pt x="5052116" y="5965463"/>
                  <a:pt x="5065273" y="5968750"/>
                  <a:pt x="5091586" y="5975328"/>
                </a:cubicBezTo>
                <a:cubicBezTo>
                  <a:pt x="5117897" y="5981908"/>
                  <a:pt x="5140922" y="5988484"/>
                  <a:pt x="5160656" y="5995065"/>
                </a:cubicBezTo>
                <a:cubicBezTo>
                  <a:pt x="5180392" y="6001641"/>
                  <a:pt x="5196837" y="6004929"/>
                  <a:pt x="5209994" y="6004929"/>
                </a:cubicBezTo>
                <a:lnTo>
                  <a:pt x="5229727" y="6024667"/>
                </a:lnTo>
                <a:cubicBezTo>
                  <a:pt x="5229727" y="6024667"/>
                  <a:pt x="5249463" y="6031245"/>
                  <a:pt x="5288934" y="6044399"/>
                </a:cubicBezTo>
                <a:cubicBezTo>
                  <a:pt x="5433656" y="6083870"/>
                  <a:pt x="5519173" y="6116761"/>
                  <a:pt x="5545486" y="6143073"/>
                </a:cubicBezTo>
                <a:cubicBezTo>
                  <a:pt x="5545486" y="6143073"/>
                  <a:pt x="5565220" y="6152941"/>
                  <a:pt x="5604690" y="6172675"/>
                </a:cubicBezTo>
                <a:cubicBezTo>
                  <a:pt x="5644159" y="6192412"/>
                  <a:pt x="5686919" y="6208858"/>
                  <a:pt x="5732966" y="6222014"/>
                </a:cubicBezTo>
                <a:cubicBezTo>
                  <a:pt x="5779016" y="6235170"/>
                  <a:pt x="5802038" y="6241748"/>
                  <a:pt x="5802038" y="6241748"/>
                </a:cubicBezTo>
                <a:lnTo>
                  <a:pt x="5841508" y="6241748"/>
                </a:lnTo>
                <a:cubicBezTo>
                  <a:pt x="5841508" y="6254905"/>
                  <a:pt x="5861245" y="6261485"/>
                  <a:pt x="5900711" y="6261485"/>
                </a:cubicBezTo>
                <a:lnTo>
                  <a:pt x="5920449" y="6281217"/>
                </a:lnTo>
                <a:cubicBezTo>
                  <a:pt x="5933603" y="6281217"/>
                  <a:pt x="5940182" y="6281217"/>
                  <a:pt x="5940182" y="6281217"/>
                </a:cubicBezTo>
                <a:cubicBezTo>
                  <a:pt x="5953339" y="6281217"/>
                  <a:pt x="5959918" y="6287798"/>
                  <a:pt x="5959918" y="6300955"/>
                </a:cubicBezTo>
                <a:cubicBezTo>
                  <a:pt x="5959918" y="6314108"/>
                  <a:pt x="5973072" y="6320689"/>
                  <a:pt x="5999386" y="6320689"/>
                </a:cubicBezTo>
                <a:cubicBezTo>
                  <a:pt x="5999386" y="6320689"/>
                  <a:pt x="6002678" y="6320689"/>
                  <a:pt x="6009255" y="6320689"/>
                </a:cubicBezTo>
                <a:cubicBezTo>
                  <a:pt x="6015834" y="6320689"/>
                  <a:pt x="6019122" y="6314108"/>
                  <a:pt x="6019122" y="6300955"/>
                </a:cubicBezTo>
                <a:lnTo>
                  <a:pt x="6038857" y="6320689"/>
                </a:lnTo>
                <a:cubicBezTo>
                  <a:pt x="6052012" y="6347002"/>
                  <a:pt x="6065169" y="6353579"/>
                  <a:pt x="6078326" y="6340421"/>
                </a:cubicBezTo>
                <a:lnTo>
                  <a:pt x="6098060" y="6340421"/>
                </a:lnTo>
                <a:lnTo>
                  <a:pt x="6117794" y="6360158"/>
                </a:lnTo>
                <a:cubicBezTo>
                  <a:pt x="6130954" y="6360158"/>
                  <a:pt x="6137531" y="6360158"/>
                  <a:pt x="6137531" y="6360158"/>
                </a:cubicBezTo>
                <a:cubicBezTo>
                  <a:pt x="6137531" y="6399629"/>
                  <a:pt x="6163844" y="6412783"/>
                  <a:pt x="6216470" y="6399629"/>
                </a:cubicBezTo>
                <a:cubicBezTo>
                  <a:pt x="6242784" y="6399629"/>
                  <a:pt x="6262518" y="6406205"/>
                  <a:pt x="6275675" y="6419362"/>
                </a:cubicBezTo>
                <a:cubicBezTo>
                  <a:pt x="6288829" y="6432518"/>
                  <a:pt x="6321721" y="6445676"/>
                  <a:pt x="6374349" y="6458833"/>
                </a:cubicBezTo>
                <a:lnTo>
                  <a:pt x="6453286" y="6498302"/>
                </a:lnTo>
                <a:cubicBezTo>
                  <a:pt x="6453286" y="6511456"/>
                  <a:pt x="6459865" y="6511456"/>
                  <a:pt x="6473022" y="6498302"/>
                </a:cubicBezTo>
                <a:lnTo>
                  <a:pt x="6492755" y="6498302"/>
                </a:lnTo>
                <a:cubicBezTo>
                  <a:pt x="6492755" y="6511456"/>
                  <a:pt x="6492755" y="6518036"/>
                  <a:pt x="6492755" y="6518036"/>
                </a:cubicBezTo>
                <a:cubicBezTo>
                  <a:pt x="6505911" y="6518036"/>
                  <a:pt x="6512491" y="6518036"/>
                  <a:pt x="6512491" y="6518036"/>
                </a:cubicBezTo>
                <a:lnTo>
                  <a:pt x="6532225" y="6518036"/>
                </a:lnTo>
                <a:cubicBezTo>
                  <a:pt x="6532225" y="6504880"/>
                  <a:pt x="6535513" y="6504880"/>
                  <a:pt x="6542094" y="6518036"/>
                </a:cubicBezTo>
                <a:cubicBezTo>
                  <a:pt x="6548671" y="6531193"/>
                  <a:pt x="6555247" y="6537770"/>
                  <a:pt x="6561827" y="6537770"/>
                </a:cubicBezTo>
                <a:cubicBezTo>
                  <a:pt x="6568407" y="6537770"/>
                  <a:pt x="6578272" y="6544349"/>
                  <a:pt x="6591429" y="6557507"/>
                </a:cubicBezTo>
                <a:cubicBezTo>
                  <a:pt x="6670370" y="6596977"/>
                  <a:pt x="6709839" y="6603553"/>
                  <a:pt x="6709839" y="6577240"/>
                </a:cubicBezTo>
                <a:cubicBezTo>
                  <a:pt x="6709839" y="6564086"/>
                  <a:pt x="6716417" y="6560794"/>
                  <a:pt x="6729574" y="6567375"/>
                </a:cubicBezTo>
                <a:cubicBezTo>
                  <a:pt x="6742729" y="6573951"/>
                  <a:pt x="6742729" y="6570664"/>
                  <a:pt x="6729574" y="6557507"/>
                </a:cubicBezTo>
                <a:cubicBezTo>
                  <a:pt x="6716417" y="6544349"/>
                  <a:pt x="6696684" y="6541059"/>
                  <a:pt x="6670370" y="6547638"/>
                </a:cubicBezTo>
                <a:cubicBezTo>
                  <a:pt x="6644055" y="6554218"/>
                  <a:pt x="6630899" y="6550927"/>
                  <a:pt x="6630899" y="6537770"/>
                </a:cubicBezTo>
                <a:cubicBezTo>
                  <a:pt x="6630899" y="6524615"/>
                  <a:pt x="6601298" y="6504880"/>
                  <a:pt x="6542094" y="6478567"/>
                </a:cubicBezTo>
                <a:cubicBezTo>
                  <a:pt x="6482890" y="6452252"/>
                  <a:pt x="6440132" y="6439096"/>
                  <a:pt x="6413818" y="6439096"/>
                </a:cubicBezTo>
                <a:cubicBezTo>
                  <a:pt x="6413818" y="6439096"/>
                  <a:pt x="6407239" y="6439096"/>
                  <a:pt x="6394083" y="6439096"/>
                </a:cubicBezTo>
                <a:lnTo>
                  <a:pt x="6374349" y="6439096"/>
                </a:lnTo>
                <a:cubicBezTo>
                  <a:pt x="6374349" y="6425942"/>
                  <a:pt x="6371060" y="6416074"/>
                  <a:pt x="6364481" y="6409494"/>
                </a:cubicBezTo>
                <a:cubicBezTo>
                  <a:pt x="6357901" y="6402916"/>
                  <a:pt x="6348035" y="6399629"/>
                  <a:pt x="6334878" y="6399629"/>
                </a:cubicBezTo>
                <a:lnTo>
                  <a:pt x="6334878" y="6379892"/>
                </a:lnTo>
                <a:cubicBezTo>
                  <a:pt x="6334878" y="6379892"/>
                  <a:pt x="6328299" y="6379892"/>
                  <a:pt x="6315143" y="6379892"/>
                </a:cubicBezTo>
                <a:lnTo>
                  <a:pt x="6334878" y="6399629"/>
                </a:lnTo>
                <a:cubicBezTo>
                  <a:pt x="6295407" y="6412783"/>
                  <a:pt x="6262518" y="6406205"/>
                  <a:pt x="6236205" y="6379892"/>
                </a:cubicBezTo>
                <a:lnTo>
                  <a:pt x="6275675" y="6379892"/>
                </a:lnTo>
                <a:lnTo>
                  <a:pt x="6295407" y="6360158"/>
                </a:lnTo>
                <a:cubicBezTo>
                  <a:pt x="6282254" y="6360158"/>
                  <a:pt x="6272386" y="6356869"/>
                  <a:pt x="6265807" y="6350291"/>
                </a:cubicBezTo>
                <a:cubicBezTo>
                  <a:pt x="6259230" y="6343710"/>
                  <a:pt x="6255938" y="6340421"/>
                  <a:pt x="6255938" y="6340421"/>
                </a:cubicBezTo>
                <a:lnTo>
                  <a:pt x="6177001" y="6320689"/>
                </a:lnTo>
                <a:cubicBezTo>
                  <a:pt x="6137531" y="6294374"/>
                  <a:pt x="6117794" y="6287798"/>
                  <a:pt x="6117794" y="6300955"/>
                </a:cubicBezTo>
                <a:lnTo>
                  <a:pt x="6098060" y="6281217"/>
                </a:lnTo>
                <a:cubicBezTo>
                  <a:pt x="6098060" y="6268061"/>
                  <a:pt x="6091481" y="6261485"/>
                  <a:pt x="6078326" y="6261485"/>
                </a:cubicBezTo>
                <a:cubicBezTo>
                  <a:pt x="6065169" y="6248327"/>
                  <a:pt x="6052012" y="6235170"/>
                  <a:pt x="6038857" y="6222014"/>
                </a:cubicBezTo>
                <a:cubicBezTo>
                  <a:pt x="6038857" y="6208858"/>
                  <a:pt x="6055301" y="6208858"/>
                  <a:pt x="6088194" y="6222014"/>
                </a:cubicBezTo>
                <a:cubicBezTo>
                  <a:pt x="6121085" y="6235170"/>
                  <a:pt x="6137531" y="6241748"/>
                  <a:pt x="6137531" y="6241748"/>
                </a:cubicBezTo>
                <a:cubicBezTo>
                  <a:pt x="6137531" y="6268061"/>
                  <a:pt x="6196734" y="6294374"/>
                  <a:pt x="6315143" y="6320689"/>
                </a:cubicBezTo>
                <a:cubicBezTo>
                  <a:pt x="6328299" y="6320689"/>
                  <a:pt x="6341457" y="6327267"/>
                  <a:pt x="6354614" y="6340421"/>
                </a:cubicBezTo>
                <a:lnTo>
                  <a:pt x="6354614" y="6320689"/>
                </a:lnTo>
                <a:cubicBezTo>
                  <a:pt x="6341457" y="6307532"/>
                  <a:pt x="6334878" y="6294374"/>
                  <a:pt x="6334878" y="6281217"/>
                </a:cubicBezTo>
                <a:lnTo>
                  <a:pt x="6275675" y="6241748"/>
                </a:lnTo>
                <a:lnTo>
                  <a:pt x="6255938" y="6241748"/>
                </a:lnTo>
                <a:cubicBezTo>
                  <a:pt x="6229625" y="6241748"/>
                  <a:pt x="6206602" y="6235170"/>
                  <a:pt x="6186869" y="6222014"/>
                </a:cubicBezTo>
                <a:cubicBezTo>
                  <a:pt x="6167133" y="6208858"/>
                  <a:pt x="6150687" y="6202280"/>
                  <a:pt x="6137531" y="6202280"/>
                </a:cubicBezTo>
                <a:lnTo>
                  <a:pt x="6117794" y="6202280"/>
                </a:lnTo>
                <a:cubicBezTo>
                  <a:pt x="6117794" y="6189123"/>
                  <a:pt x="6114506" y="6179256"/>
                  <a:pt x="6107929" y="6172675"/>
                </a:cubicBezTo>
                <a:cubicBezTo>
                  <a:pt x="6101351" y="6166099"/>
                  <a:pt x="6091481" y="6162811"/>
                  <a:pt x="6078326" y="6162811"/>
                </a:cubicBezTo>
                <a:cubicBezTo>
                  <a:pt x="6065169" y="6162811"/>
                  <a:pt x="6052012" y="6159522"/>
                  <a:pt x="6038857" y="6152941"/>
                </a:cubicBezTo>
                <a:cubicBezTo>
                  <a:pt x="6025700" y="6146362"/>
                  <a:pt x="6019122" y="6143073"/>
                  <a:pt x="6019122" y="6143073"/>
                </a:cubicBezTo>
                <a:lnTo>
                  <a:pt x="6019122" y="6162811"/>
                </a:lnTo>
                <a:cubicBezTo>
                  <a:pt x="6005963" y="6175964"/>
                  <a:pt x="5992809" y="6182544"/>
                  <a:pt x="5979653" y="6182544"/>
                </a:cubicBezTo>
                <a:cubicBezTo>
                  <a:pt x="5966495" y="6182544"/>
                  <a:pt x="5953339" y="6175964"/>
                  <a:pt x="5940182" y="6162811"/>
                </a:cubicBezTo>
                <a:cubicBezTo>
                  <a:pt x="5940182" y="6162811"/>
                  <a:pt x="5933603" y="6162811"/>
                  <a:pt x="5920449" y="6162811"/>
                </a:cubicBezTo>
                <a:cubicBezTo>
                  <a:pt x="5920449" y="6149654"/>
                  <a:pt x="5930314" y="6146362"/>
                  <a:pt x="5950050" y="6152941"/>
                </a:cubicBezTo>
                <a:cubicBezTo>
                  <a:pt x="5969784" y="6159522"/>
                  <a:pt x="5979653" y="6156230"/>
                  <a:pt x="5979653" y="6143073"/>
                </a:cubicBezTo>
                <a:lnTo>
                  <a:pt x="5940182" y="6123341"/>
                </a:lnTo>
                <a:cubicBezTo>
                  <a:pt x="5900711" y="6110183"/>
                  <a:pt x="5874397" y="6103607"/>
                  <a:pt x="5861245" y="6103607"/>
                </a:cubicBezTo>
                <a:cubicBezTo>
                  <a:pt x="5861245" y="6090450"/>
                  <a:pt x="5861245" y="6083870"/>
                  <a:pt x="5861245" y="6083870"/>
                </a:cubicBezTo>
                <a:cubicBezTo>
                  <a:pt x="5861245" y="6083870"/>
                  <a:pt x="5854665" y="6083870"/>
                  <a:pt x="5841508" y="6083870"/>
                </a:cubicBezTo>
                <a:cubicBezTo>
                  <a:pt x="5841508" y="6097026"/>
                  <a:pt x="5831640" y="6097026"/>
                  <a:pt x="5811906" y="6083870"/>
                </a:cubicBezTo>
                <a:cubicBezTo>
                  <a:pt x="5792170" y="6070714"/>
                  <a:pt x="5785592" y="6074002"/>
                  <a:pt x="5792170" y="6093739"/>
                </a:cubicBezTo>
                <a:cubicBezTo>
                  <a:pt x="5798749" y="6113472"/>
                  <a:pt x="5802038" y="6123341"/>
                  <a:pt x="5802038" y="6123341"/>
                </a:cubicBezTo>
                <a:lnTo>
                  <a:pt x="5782305" y="6123341"/>
                </a:lnTo>
                <a:cubicBezTo>
                  <a:pt x="5782305" y="6083870"/>
                  <a:pt x="5762568" y="6057557"/>
                  <a:pt x="5723101" y="6044399"/>
                </a:cubicBezTo>
                <a:cubicBezTo>
                  <a:pt x="5670473" y="6018086"/>
                  <a:pt x="5644159" y="6004929"/>
                  <a:pt x="5644159" y="6004929"/>
                </a:cubicBezTo>
                <a:lnTo>
                  <a:pt x="5683630" y="6004929"/>
                </a:lnTo>
                <a:cubicBezTo>
                  <a:pt x="5696785" y="6004929"/>
                  <a:pt x="5709944" y="6004929"/>
                  <a:pt x="5723101" y="6004929"/>
                </a:cubicBezTo>
                <a:lnTo>
                  <a:pt x="5742834" y="6004929"/>
                </a:lnTo>
                <a:lnTo>
                  <a:pt x="5762568" y="6004929"/>
                </a:lnTo>
                <a:lnTo>
                  <a:pt x="5802038" y="6024667"/>
                </a:lnTo>
                <a:cubicBezTo>
                  <a:pt x="5808617" y="6024667"/>
                  <a:pt x="5814372" y="6025489"/>
                  <a:pt x="5819306" y="6027133"/>
                </a:cubicBezTo>
                <a:lnTo>
                  <a:pt x="5822504" y="6029053"/>
                </a:lnTo>
                <a:lnTo>
                  <a:pt x="5821774" y="6024667"/>
                </a:lnTo>
                <a:cubicBezTo>
                  <a:pt x="5821774" y="6011510"/>
                  <a:pt x="5828352" y="6004929"/>
                  <a:pt x="5841508" y="6004929"/>
                </a:cubicBezTo>
                <a:cubicBezTo>
                  <a:pt x="5854665" y="6004929"/>
                  <a:pt x="5861245" y="6008221"/>
                  <a:pt x="5861245" y="6014797"/>
                </a:cubicBezTo>
                <a:cubicBezTo>
                  <a:pt x="5861245" y="6021378"/>
                  <a:pt x="5854665" y="6024667"/>
                  <a:pt x="5841508" y="6024667"/>
                </a:cubicBezTo>
                <a:cubicBezTo>
                  <a:pt x="5838220" y="6027955"/>
                  <a:pt x="5835343" y="6030420"/>
                  <a:pt x="5832872" y="6032066"/>
                </a:cubicBezTo>
                <a:lnTo>
                  <a:pt x="5829666" y="6033348"/>
                </a:lnTo>
                <a:lnTo>
                  <a:pt x="5831640" y="6034534"/>
                </a:lnTo>
                <a:cubicBezTo>
                  <a:pt x="5838220" y="6041112"/>
                  <a:pt x="5841508" y="6044399"/>
                  <a:pt x="5841508" y="6044399"/>
                </a:cubicBezTo>
                <a:cubicBezTo>
                  <a:pt x="5854665" y="6044399"/>
                  <a:pt x="5861245" y="6050979"/>
                  <a:pt x="5861245" y="6064136"/>
                </a:cubicBezTo>
                <a:cubicBezTo>
                  <a:pt x="5874397" y="6077291"/>
                  <a:pt x="5887556" y="6083870"/>
                  <a:pt x="5900711" y="6083870"/>
                </a:cubicBezTo>
                <a:cubicBezTo>
                  <a:pt x="5979653" y="6097026"/>
                  <a:pt x="6038857" y="6116761"/>
                  <a:pt x="6078326" y="6143073"/>
                </a:cubicBezTo>
                <a:lnTo>
                  <a:pt x="6117794" y="6143073"/>
                </a:lnTo>
                <a:cubicBezTo>
                  <a:pt x="6117794" y="6143073"/>
                  <a:pt x="6111217" y="6136497"/>
                  <a:pt x="6098060" y="6123341"/>
                </a:cubicBezTo>
                <a:lnTo>
                  <a:pt x="6078326" y="6103607"/>
                </a:lnTo>
                <a:lnTo>
                  <a:pt x="6117794" y="6123341"/>
                </a:lnTo>
                <a:cubicBezTo>
                  <a:pt x="6144110" y="6123341"/>
                  <a:pt x="6177001" y="6129920"/>
                  <a:pt x="6216470" y="6143073"/>
                </a:cubicBezTo>
                <a:cubicBezTo>
                  <a:pt x="6348035" y="6195701"/>
                  <a:pt x="6413818" y="6215435"/>
                  <a:pt x="6413818" y="6202280"/>
                </a:cubicBezTo>
                <a:lnTo>
                  <a:pt x="6453286" y="6202280"/>
                </a:lnTo>
                <a:lnTo>
                  <a:pt x="6534339" y="6218493"/>
                </a:lnTo>
                <a:lnTo>
                  <a:pt x="6532225" y="6212146"/>
                </a:lnTo>
                <a:cubicBezTo>
                  <a:pt x="6532225" y="6205569"/>
                  <a:pt x="6525648" y="6202280"/>
                  <a:pt x="6512491" y="6202280"/>
                </a:cubicBezTo>
                <a:cubicBezTo>
                  <a:pt x="6499336" y="6189123"/>
                  <a:pt x="6486175" y="6189123"/>
                  <a:pt x="6473022" y="6202280"/>
                </a:cubicBezTo>
                <a:lnTo>
                  <a:pt x="6413818" y="6143073"/>
                </a:lnTo>
                <a:lnTo>
                  <a:pt x="6394083" y="6143073"/>
                </a:lnTo>
                <a:cubicBezTo>
                  <a:pt x="6380928" y="6143073"/>
                  <a:pt x="6374349" y="6139786"/>
                  <a:pt x="6374349" y="6133209"/>
                </a:cubicBezTo>
                <a:cubicBezTo>
                  <a:pt x="6374349" y="6126628"/>
                  <a:pt x="6367769" y="6123341"/>
                  <a:pt x="6354614" y="6123341"/>
                </a:cubicBezTo>
                <a:lnTo>
                  <a:pt x="6334878" y="6143073"/>
                </a:lnTo>
                <a:cubicBezTo>
                  <a:pt x="6334878" y="6156230"/>
                  <a:pt x="6328299" y="6162811"/>
                  <a:pt x="6315143" y="6162811"/>
                </a:cubicBezTo>
                <a:lnTo>
                  <a:pt x="6295407" y="6123341"/>
                </a:lnTo>
                <a:cubicBezTo>
                  <a:pt x="6308564" y="6123341"/>
                  <a:pt x="6311856" y="6116761"/>
                  <a:pt x="6305277" y="6103607"/>
                </a:cubicBezTo>
                <a:cubicBezTo>
                  <a:pt x="6298696" y="6090450"/>
                  <a:pt x="6295407" y="6083870"/>
                  <a:pt x="6295407" y="6083870"/>
                </a:cubicBezTo>
                <a:cubicBezTo>
                  <a:pt x="6308564" y="6070714"/>
                  <a:pt x="6305277" y="6057557"/>
                  <a:pt x="6285543" y="6044399"/>
                </a:cubicBezTo>
                <a:cubicBezTo>
                  <a:pt x="6265807" y="6031245"/>
                  <a:pt x="6242784" y="6024667"/>
                  <a:pt x="6216470" y="6024667"/>
                </a:cubicBezTo>
                <a:lnTo>
                  <a:pt x="6078326" y="5985195"/>
                </a:lnTo>
                <a:lnTo>
                  <a:pt x="6058590" y="6004929"/>
                </a:lnTo>
                <a:lnTo>
                  <a:pt x="6196734" y="6044399"/>
                </a:lnTo>
                <a:cubicBezTo>
                  <a:pt x="6216470" y="6057560"/>
                  <a:pt x="6232916" y="6065780"/>
                  <a:pt x="6246073" y="6069069"/>
                </a:cubicBezTo>
                <a:lnTo>
                  <a:pt x="6259887" y="6070055"/>
                </a:lnTo>
                <a:lnTo>
                  <a:pt x="6236205" y="6069069"/>
                </a:lnTo>
                <a:cubicBezTo>
                  <a:pt x="6209891" y="6065780"/>
                  <a:pt x="6170420" y="6057560"/>
                  <a:pt x="6117794" y="6044399"/>
                </a:cubicBezTo>
                <a:cubicBezTo>
                  <a:pt x="6038857" y="6018086"/>
                  <a:pt x="5992809" y="6001641"/>
                  <a:pt x="5979653" y="5995065"/>
                </a:cubicBezTo>
                <a:cubicBezTo>
                  <a:pt x="5966495" y="5988484"/>
                  <a:pt x="5959918" y="5978617"/>
                  <a:pt x="5959918" y="5965463"/>
                </a:cubicBezTo>
                <a:cubicBezTo>
                  <a:pt x="5959918" y="5952306"/>
                  <a:pt x="5950050" y="5945726"/>
                  <a:pt x="5930314" y="5945726"/>
                </a:cubicBezTo>
                <a:cubicBezTo>
                  <a:pt x="5910581" y="5945726"/>
                  <a:pt x="5897422" y="5942437"/>
                  <a:pt x="5890844" y="5935861"/>
                </a:cubicBezTo>
                <a:cubicBezTo>
                  <a:pt x="5884267" y="5929281"/>
                  <a:pt x="5861245" y="5919413"/>
                  <a:pt x="5821774" y="5906255"/>
                </a:cubicBezTo>
                <a:lnTo>
                  <a:pt x="5742834" y="5906255"/>
                </a:lnTo>
                <a:lnTo>
                  <a:pt x="5742834" y="5925992"/>
                </a:lnTo>
                <a:cubicBezTo>
                  <a:pt x="5755991" y="5925992"/>
                  <a:pt x="5762568" y="5929281"/>
                  <a:pt x="5762568" y="5935861"/>
                </a:cubicBezTo>
                <a:cubicBezTo>
                  <a:pt x="5762568" y="5942437"/>
                  <a:pt x="5755991" y="5945726"/>
                  <a:pt x="5742834" y="5945726"/>
                </a:cubicBezTo>
                <a:lnTo>
                  <a:pt x="5762568" y="5965463"/>
                </a:lnTo>
                <a:lnTo>
                  <a:pt x="5762568" y="5985195"/>
                </a:lnTo>
                <a:cubicBezTo>
                  <a:pt x="5749411" y="5985195"/>
                  <a:pt x="5729678" y="5978617"/>
                  <a:pt x="5703364" y="5965463"/>
                </a:cubicBezTo>
                <a:lnTo>
                  <a:pt x="5683630" y="5925992"/>
                </a:lnTo>
                <a:cubicBezTo>
                  <a:pt x="5696785" y="5939148"/>
                  <a:pt x="5706653" y="5942437"/>
                  <a:pt x="5713233" y="5935861"/>
                </a:cubicBezTo>
                <a:cubicBezTo>
                  <a:pt x="5719810" y="5929281"/>
                  <a:pt x="5716521" y="5925992"/>
                  <a:pt x="5703364" y="5925992"/>
                </a:cubicBezTo>
                <a:cubicBezTo>
                  <a:pt x="5703364" y="5912835"/>
                  <a:pt x="5709944" y="5906255"/>
                  <a:pt x="5723101" y="5906255"/>
                </a:cubicBezTo>
                <a:cubicBezTo>
                  <a:pt x="5723101" y="5906255"/>
                  <a:pt x="5726389" y="5906255"/>
                  <a:pt x="5732966" y="5906255"/>
                </a:cubicBezTo>
                <a:cubicBezTo>
                  <a:pt x="5739546" y="5906255"/>
                  <a:pt x="5742834" y="5899679"/>
                  <a:pt x="5742834" y="5886522"/>
                </a:cubicBezTo>
                <a:lnTo>
                  <a:pt x="5782305" y="5886522"/>
                </a:lnTo>
                <a:cubicBezTo>
                  <a:pt x="5795460" y="5886522"/>
                  <a:pt x="5808617" y="5883234"/>
                  <a:pt x="5821774" y="5876653"/>
                </a:cubicBezTo>
                <a:cubicBezTo>
                  <a:pt x="5834931" y="5870077"/>
                  <a:pt x="5841508" y="5866788"/>
                  <a:pt x="5841508" y="5866788"/>
                </a:cubicBezTo>
                <a:cubicBezTo>
                  <a:pt x="5854665" y="5866788"/>
                  <a:pt x="5874397" y="5873366"/>
                  <a:pt x="5900711" y="5886522"/>
                </a:cubicBezTo>
                <a:cubicBezTo>
                  <a:pt x="5927025" y="5899679"/>
                  <a:pt x="5940182" y="5899679"/>
                  <a:pt x="5940182" y="5886522"/>
                </a:cubicBezTo>
                <a:lnTo>
                  <a:pt x="5999386" y="5886522"/>
                </a:lnTo>
                <a:cubicBezTo>
                  <a:pt x="6091481" y="5925992"/>
                  <a:pt x="6137531" y="5939148"/>
                  <a:pt x="6137531" y="5925992"/>
                </a:cubicBezTo>
                <a:cubicBezTo>
                  <a:pt x="6137531" y="5912835"/>
                  <a:pt x="6134242" y="5906255"/>
                  <a:pt x="6127662" y="5906255"/>
                </a:cubicBezTo>
                <a:cubicBezTo>
                  <a:pt x="6121085" y="5906255"/>
                  <a:pt x="6111217" y="5899679"/>
                  <a:pt x="6098060" y="5886522"/>
                </a:cubicBezTo>
                <a:cubicBezTo>
                  <a:pt x="6071747" y="5886522"/>
                  <a:pt x="6052012" y="5883234"/>
                  <a:pt x="6038857" y="5876653"/>
                </a:cubicBezTo>
                <a:cubicBezTo>
                  <a:pt x="6025700" y="5870077"/>
                  <a:pt x="5992809" y="5860209"/>
                  <a:pt x="5940182" y="5847051"/>
                </a:cubicBezTo>
                <a:cubicBezTo>
                  <a:pt x="5913868" y="5847051"/>
                  <a:pt x="5887556" y="5843764"/>
                  <a:pt x="5861245" y="5837187"/>
                </a:cubicBezTo>
                <a:cubicBezTo>
                  <a:pt x="5834931" y="5830606"/>
                  <a:pt x="5811906" y="5820738"/>
                  <a:pt x="5792170" y="5807582"/>
                </a:cubicBezTo>
                <a:cubicBezTo>
                  <a:pt x="5772435" y="5794428"/>
                  <a:pt x="5769146" y="5787848"/>
                  <a:pt x="5782305" y="5787848"/>
                </a:cubicBezTo>
                <a:cubicBezTo>
                  <a:pt x="5782305" y="5774691"/>
                  <a:pt x="5782305" y="5768115"/>
                  <a:pt x="5782305" y="5768115"/>
                </a:cubicBezTo>
                <a:cubicBezTo>
                  <a:pt x="5782305" y="5768115"/>
                  <a:pt x="5779016" y="5768115"/>
                  <a:pt x="5772435" y="5768115"/>
                </a:cubicBezTo>
                <a:cubicBezTo>
                  <a:pt x="5765859" y="5768115"/>
                  <a:pt x="5755991" y="5774691"/>
                  <a:pt x="5742834" y="5787848"/>
                </a:cubicBezTo>
                <a:lnTo>
                  <a:pt x="5723101" y="5787848"/>
                </a:lnTo>
                <a:cubicBezTo>
                  <a:pt x="5709944" y="5787848"/>
                  <a:pt x="5709944" y="5781269"/>
                  <a:pt x="5723101" y="5768115"/>
                </a:cubicBezTo>
                <a:cubicBezTo>
                  <a:pt x="5723101" y="5754957"/>
                  <a:pt x="5719810" y="5748378"/>
                  <a:pt x="5713233" y="5748378"/>
                </a:cubicBezTo>
                <a:cubicBezTo>
                  <a:pt x="5706653" y="5748378"/>
                  <a:pt x="5703364" y="5748378"/>
                  <a:pt x="5703364" y="5748378"/>
                </a:cubicBezTo>
                <a:cubicBezTo>
                  <a:pt x="5690208" y="5748378"/>
                  <a:pt x="5683630" y="5748378"/>
                  <a:pt x="5683630" y="5748378"/>
                </a:cubicBezTo>
                <a:lnTo>
                  <a:pt x="5663894" y="5748378"/>
                </a:lnTo>
                <a:lnTo>
                  <a:pt x="5644159" y="5669441"/>
                </a:lnTo>
                <a:lnTo>
                  <a:pt x="5703364" y="5708907"/>
                </a:lnTo>
                <a:lnTo>
                  <a:pt x="5861245" y="5748378"/>
                </a:lnTo>
                <a:cubicBezTo>
                  <a:pt x="5848088" y="5735220"/>
                  <a:pt x="5834931" y="5728644"/>
                  <a:pt x="5821774" y="5728644"/>
                </a:cubicBezTo>
                <a:cubicBezTo>
                  <a:pt x="5808617" y="5728644"/>
                  <a:pt x="5798749" y="5725355"/>
                  <a:pt x="5792170" y="5718776"/>
                </a:cubicBezTo>
                <a:cubicBezTo>
                  <a:pt x="5785592" y="5712196"/>
                  <a:pt x="5775724" y="5708907"/>
                  <a:pt x="5762568" y="5708907"/>
                </a:cubicBezTo>
                <a:cubicBezTo>
                  <a:pt x="5762568" y="5708907"/>
                  <a:pt x="5762568" y="5705620"/>
                  <a:pt x="5762568" y="5699043"/>
                </a:cubicBezTo>
                <a:cubicBezTo>
                  <a:pt x="5762568" y="5692462"/>
                  <a:pt x="5755991" y="5695754"/>
                  <a:pt x="5742834" y="5708907"/>
                </a:cubicBezTo>
                <a:cubicBezTo>
                  <a:pt x="5729678" y="5708907"/>
                  <a:pt x="5723101" y="5702331"/>
                  <a:pt x="5723101" y="5689173"/>
                </a:cubicBezTo>
                <a:cubicBezTo>
                  <a:pt x="5723101" y="5662860"/>
                  <a:pt x="5690208" y="5649704"/>
                  <a:pt x="5624427" y="5649704"/>
                </a:cubicBezTo>
                <a:lnTo>
                  <a:pt x="5604690" y="5669441"/>
                </a:lnTo>
                <a:lnTo>
                  <a:pt x="5584953" y="5669441"/>
                </a:lnTo>
                <a:cubicBezTo>
                  <a:pt x="5584953" y="5656284"/>
                  <a:pt x="5584953" y="5649704"/>
                  <a:pt x="5584953" y="5649704"/>
                </a:cubicBezTo>
                <a:lnTo>
                  <a:pt x="5486283" y="5610234"/>
                </a:lnTo>
                <a:lnTo>
                  <a:pt x="5446812" y="5590500"/>
                </a:lnTo>
                <a:cubicBezTo>
                  <a:pt x="5446812" y="5590500"/>
                  <a:pt x="5440233" y="5587211"/>
                  <a:pt x="5427075" y="5580632"/>
                </a:cubicBezTo>
                <a:cubicBezTo>
                  <a:pt x="5413921" y="5574055"/>
                  <a:pt x="5400764" y="5570766"/>
                  <a:pt x="5387607" y="5570766"/>
                </a:cubicBezTo>
                <a:lnTo>
                  <a:pt x="5348138" y="5551029"/>
                </a:lnTo>
                <a:lnTo>
                  <a:pt x="5229727" y="5511560"/>
                </a:lnTo>
                <a:cubicBezTo>
                  <a:pt x="5216574" y="5511560"/>
                  <a:pt x="5203414" y="5504982"/>
                  <a:pt x="5190260" y="5491825"/>
                </a:cubicBezTo>
                <a:lnTo>
                  <a:pt x="5111320" y="5452356"/>
                </a:lnTo>
                <a:cubicBezTo>
                  <a:pt x="5071849" y="5452356"/>
                  <a:pt x="5052116" y="5452356"/>
                  <a:pt x="5052116" y="5452356"/>
                </a:cubicBezTo>
                <a:cubicBezTo>
                  <a:pt x="5065273" y="5465513"/>
                  <a:pt x="5078430" y="5472093"/>
                  <a:pt x="5091586" y="5472093"/>
                </a:cubicBezTo>
                <a:cubicBezTo>
                  <a:pt x="5131053" y="5472093"/>
                  <a:pt x="5124476" y="5491825"/>
                  <a:pt x="5071849" y="5531296"/>
                </a:cubicBezTo>
                <a:cubicBezTo>
                  <a:pt x="5045537" y="5544450"/>
                  <a:pt x="5032380" y="5544450"/>
                  <a:pt x="5032380" y="5531296"/>
                </a:cubicBezTo>
                <a:cubicBezTo>
                  <a:pt x="5019223" y="5518140"/>
                  <a:pt x="5012646" y="5511560"/>
                  <a:pt x="5012646" y="5511560"/>
                </a:cubicBezTo>
                <a:cubicBezTo>
                  <a:pt x="5012646" y="5511560"/>
                  <a:pt x="5006066" y="5511560"/>
                  <a:pt x="4992911" y="5511560"/>
                </a:cubicBezTo>
                <a:lnTo>
                  <a:pt x="4992911" y="5491825"/>
                </a:lnTo>
                <a:cubicBezTo>
                  <a:pt x="4992911" y="5478669"/>
                  <a:pt x="4999489" y="5472093"/>
                  <a:pt x="5012646" y="5472093"/>
                </a:cubicBezTo>
                <a:lnTo>
                  <a:pt x="5032380" y="5472093"/>
                </a:lnTo>
                <a:cubicBezTo>
                  <a:pt x="5006066" y="5458935"/>
                  <a:pt x="4966599" y="5445775"/>
                  <a:pt x="4913972" y="5432622"/>
                </a:cubicBezTo>
                <a:cubicBezTo>
                  <a:pt x="4900815" y="5432622"/>
                  <a:pt x="4887659" y="5426043"/>
                  <a:pt x="4874502" y="5412885"/>
                </a:cubicBezTo>
                <a:lnTo>
                  <a:pt x="4854768" y="5393152"/>
                </a:lnTo>
                <a:cubicBezTo>
                  <a:pt x="4854768" y="5406309"/>
                  <a:pt x="4851477" y="5412885"/>
                  <a:pt x="4844900" y="5412885"/>
                </a:cubicBezTo>
                <a:cubicBezTo>
                  <a:pt x="4838323" y="5412885"/>
                  <a:pt x="4835032" y="5412885"/>
                  <a:pt x="4835032" y="5412885"/>
                </a:cubicBezTo>
                <a:cubicBezTo>
                  <a:pt x="4808718" y="5412885"/>
                  <a:pt x="4798853" y="5409596"/>
                  <a:pt x="4805429" y="5403020"/>
                </a:cubicBezTo>
                <a:cubicBezTo>
                  <a:pt x="4812010" y="5396441"/>
                  <a:pt x="4808718" y="5386572"/>
                  <a:pt x="4795564" y="5373416"/>
                </a:cubicBezTo>
                <a:cubicBezTo>
                  <a:pt x="4821875" y="5386572"/>
                  <a:pt x="4835032" y="5386572"/>
                  <a:pt x="4835032" y="5373416"/>
                </a:cubicBezTo>
                <a:lnTo>
                  <a:pt x="4913972" y="5373416"/>
                </a:lnTo>
                <a:cubicBezTo>
                  <a:pt x="4913972" y="5386572"/>
                  <a:pt x="4907391" y="5393152"/>
                  <a:pt x="4894236" y="5393152"/>
                </a:cubicBezTo>
                <a:lnTo>
                  <a:pt x="4894236" y="5412885"/>
                </a:lnTo>
                <a:lnTo>
                  <a:pt x="4973176" y="5393152"/>
                </a:lnTo>
                <a:lnTo>
                  <a:pt x="4992911" y="5393152"/>
                </a:lnTo>
                <a:cubicBezTo>
                  <a:pt x="4992911" y="5393152"/>
                  <a:pt x="4999489" y="5393152"/>
                  <a:pt x="5012646" y="5393152"/>
                </a:cubicBezTo>
                <a:lnTo>
                  <a:pt x="5032380" y="5373416"/>
                </a:lnTo>
                <a:cubicBezTo>
                  <a:pt x="5006066" y="5360262"/>
                  <a:pt x="4992911" y="5353681"/>
                  <a:pt x="4992911" y="5353681"/>
                </a:cubicBezTo>
                <a:lnTo>
                  <a:pt x="4874502" y="5333947"/>
                </a:lnTo>
                <a:lnTo>
                  <a:pt x="4913972" y="5314212"/>
                </a:lnTo>
                <a:cubicBezTo>
                  <a:pt x="4927128" y="5314212"/>
                  <a:pt x="4936997" y="5314212"/>
                  <a:pt x="4943573" y="5314212"/>
                </a:cubicBezTo>
                <a:cubicBezTo>
                  <a:pt x="4950153" y="5314212"/>
                  <a:pt x="4946862" y="5307634"/>
                  <a:pt x="4933705" y="5294478"/>
                </a:cubicBezTo>
                <a:cubicBezTo>
                  <a:pt x="4920548" y="5294478"/>
                  <a:pt x="4913972" y="5294478"/>
                  <a:pt x="4913972" y="5294478"/>
                </a:cubicBezTo>
                <a:cubicBezTo>
                  <a:pt x="4913972" y="5294478"/>
                  <a:pt x="4913972" y="5287899"/>
                  <a:pt x="4913972" y="5274741"/>
                </a:cubicBezTo>
                <a:lnTo>
                  <a:pt x="4913972" y="5255008"/>
                </a:lnTo>
                <a:cubicBezTo>
                  <a:pt x="4900815" y="5255008"/>
                  <a:pt x="4894236" y="5261587"/>
                  <a:pt x="4894236" y="5274741"/>
                </a:cubicBezTo>
                <a:cubicBezTo>
                  <a:pt x="4881082" y="5274741"/>
                  <a:pt x="4867925" y="5274741"/>
                  <a:pt x="4854768" y="5274741"/>
                </a:cubicBezTo>
                <a:cubicBezTo>
                  <a:pt x="4854768" y="5274741"/>
                  <a:pt x="4851477" y="5271452"/>
                  <a:pt x="4844900" y="5264876"/>
                </a:cubicBezTo>
                <a:cubicBezTo>
                  <a:pt x="4838323" y="5258297"/>
                  <a:pt x="4828454" y="5255008"/>
                  <a:pt x="4815297" y="5255008"/>
                </a:cubicBezTo>
                <a:lnTo>
                  <a:pt x="4795564" y="5235274"/>
                </a:lnTo>
                <a:lnTo>
                  <a:pt x="4795564" y="5215537"/>
                </a:lnTo>
                <a:cubicBezTo>
                  <a:pt x="4782404" y="5215537"/>
                  <a:pt x="4779115" y="5212248"/>
                  <a:pt x="4785696" y="5205672"/>
                </a:cubicBezTo>
                <a:cubicBezTo>
                  <a:pt x="4792272" y="5199092"/>
                  <a:pt x="4808718" y="5195803"/>
                  <a:pt x="4835032" y="5195803"/>
                </a:cubicBezTo>
                <a:lnTo>
                  <a:pt x="4854768" y="5195803"/>
                </a:lnTo>
                <a:lnTo>
                  <a:pt x="4913972" y="5195803"/>
                </a:lnTo>
                <a:cubicBezTo>
                  <a:pt x="4953442" y="5208961"/>
                  <a:pt x="4973176" y="5208961"/>
                  <a:pt x="4973176" y="5195803"/>
                </a:cubicBezTo>
                <a:lnTo>
                  <a:pt x="4933705" y="5176068"/>
                </a:lnTo>
                <a:cubicBezTo>
                  <a:pt x="4933705" y="5176068"/>
                  <a:pt x="4930416" y="5176068"/>
                  <a:pt x="4923840" y="5176068"/>
                </a:cubicBezTo>
                <a:cubicBezTo>
                  <a:pt x="4917261" y="5176068"/>
                  <a:pt x="4913972" y="5172779"/>
                  <a:pt x="4913972" y="5166201"/>
                </a:cubicBezTo>
                <a:cubicBezTo>
                  <a:pt x="4913972" y="5159623"/>
                  <a:pt x="4920548" y="5156334"/>
                  <a:pt x="4933705" y="5156334"/>
                </a:cubicBezTo>
                <a:lnTo>
                  <a:pt x="4913972" y="5136600"/>
                </a:lnTo>
                <a:lnTo>
                  <a:pt x="4795564" y="5077393"/>
                </a:lnTo>
                <a:lnTo>
                  <a:pt x="4736358" y="5057659"/>
                </a:lnTo>
                <a:cubicBezTo>
                  <a:pt x="4736358" y="5070817"/>
                  <a:pt x="4736358" y="5077393"/>
                  <a:pt x="4736358" y="5077393"/>
                </a:cubicBezTo>
                <a:lnTo>
                  <a:pt x="4736358" y="5097130"/>
                </a:lnTo>
                <a:cubicBezTo>
                  <a:pt x="4736358" y="5110287"/>
                  <a:pt x="4742937" y="5123443"/>
                  <a:pt x="4756094" y="5136600"/>
                </a:cubicBezTo>
                <a:cubicBezTo>
                  <a:pt x="4769251" y="5149753"/>
                  <a:pt x="4782404" y="5156334"/>
                  <a:pt x="4795564" y="5156334"/>
                </a:cubicBezTo>
                <a:lnTo>
                  <a:pt x="4756094" y="5176068"/>
                </a:lnTo>
                <a:lnTo>
                  <a:pt x="4716624" y="5156334"/>
                </a:lnTo>
                <a:cubicBezTo>
                  <a:pt x="4729780" y="5156334"/>
                  <a:pt x="4729780" y="5149753"/>
                  <a:pt x="4716624" y="5136600"/>
                </a:cubicBezTo>
                <a:cubicBezTo>
                  <a:pt x="4703467" y="5136600"/>
                  <a:pt x="4690310" y="5133311"/>
                  <a:pt x="4677153" y="5126732"/>
                </a:cubicBezTo>
                <a:cubicBezTo>
                  <a:pt x="4663996" y="5120151"/>
                  <a:pt x="4650839" y="5116864"/>
                  <a:pt x="4637684" y="5116864"/>
                </a:cubicBezTo>
                <a:lnTo>
                  <a:pt x="4617950" y="5077393"/>
                </a:lnTo>
                <a:lnTo>
                  <a:pt x="4637684" y="5057659"/>
                </a:lnTo>
                <a:cubicBezTo>
                  <a:pt x="4624527" y="5044503"/>
                  <a:pt x="4631106" y="5031346"/>
                  <a:pt x="4657420" y="5018190"/>
                </a:cubicBezTo>
                <a:cubicBezTo>
                  <a:pt x="4670574" y="5018190"/>
                  <a:pt x="4683730" y="5018190"/>
                  <a:pt x="4696888" y="5018190"/>
                </a:cubicBezTo>
                <a:cubicBezTo>
                  <a:pt x="4736358" y="5031346"/>
                  <a:pt x="4756094" y="5034638"/>
                  <a:pt x="4756094" y="5028057"/>
                </a:cubicBezTo>
                <a:cubicBezTo>
                  <a:pt x="4756094" y="5021478"/>
                  <a:pt x="4736358" y="5008322"/>
                  <a:pt x="4696888" y="4988588"/>
                </a:cubicBezTo>
                <a:cubicBezTo>
                  <a:pt x="4657420" y="4968854"/>
                  <a:pt x="4631106" y="4958986"/>
                  <a:pt x="4617950" y="4958986"/>
                </a:cubicBezTo>
                <a:cubicBezTo>
                  <a:pt x="4604793" y="4958986"/>
                  <a:pt x="4594925" y="4952406"/>
                  <a:pt x="4588348" y="4939252"/>
                </a:cubicBezTo>
                <a:cubicBezTo>
                  <a:pt x="4581768" y="4926096"/>
                  <a:pt x="4601504" y="4919515"/>
                  <a:pt x="4647552" y="4919515"/>
                </a:cubicBezTo>
                <a:cubicBezTo>
                  <a:pt x="4693599" y="4919515"/>
                  <a:pt x="4723201" y="4922804"/>
                  <a:pt x="4736358" y="4929384"/>
                </a:cubicBezTo>
                <a:cubicBezTo>
                  <a:pt x="4749514" y="4935960"/>
                  <a:pt x="4765960" y="4935960"/>
                  <a:pt x="4785696" y="4929384"/>
                </a:cubicBezTo>
                <a:cubicBezTo>
                  <a:pt x="4805429" y="4922804"/>
                  <a:pt x="4812010" y="4926096"/>
                  <a:pt x="4805429" y="4939252"/>
                </a:cubicBezTo>
                <a:cubicBezTo>
                  <a:pt x="4798853" y="4952406"/>
                  <a:pt x="4795564" y="4958986"/>
                  <a:pt x="4795564" y="4958986"/>
                </a:cubicBezTo>
                <a:cubicBezTo>
                  <a:pt x="4808718" y="4958986"/>
                  <a:pt x="4815297" y="4958986"/>
                  <a:pt x="4815297" y="4958986"/>
                </a:cubicBezTo>
                <a:cubicBezTo>
                  <a:pt x="4815297" y="4945828"/>
                  <a:pt x="4821875" y="4939252"/>
                  <a:pt x="4835032" y="4939252"/>
                </a:cubicBezTo>
                <a:cubicBezTo>
                  <a:pt x="4808718" y="4926096"/>
                  <a:pt x="4788985" y="4919515"/>
                  <a:pt x="4775828" y="4919515"/>
                </a:cubicBezTo>
                <a:cubicBezTo>
                  <a:pt x="4762671" y="4919515"/>
                  <a:pt x="4756094" y="4912936"/>
                  <a:pt x="4756094" y="4899781"/>
                </a:cubicBezTo>
                <a:cubicBezTo>
                  <a:pt x="4756094" y="4886624"/>
                  <a:pt x="4696888" y="4880046"/>
                  <a:pt x="4578479" y="4880046"/>
                </a:cubicBezTo>
                <a:lnTo>
                  <a:pt x="4598214" y="4860312"/>
                </a:lnTo>
                <a:cubicBezTo>
                  <a:pt x="4624527" y="4847155"/>
                  <a:pt x="4650839" y="4840577"/>
                  <a:pt x="4677153" y="4840577"/>
                </a:cubicBezTo>
                <a:lnTo>
                  <a:pt x="4696888" y="4840577"/>
                </a:lnTo>
                <a:cubicBezTo>
                  <a:pt x="4696888" y="4840577"/>
                  <a:pt x="4703467" y="4840577"/>
                  <a:pt x="4716624" y="4840577"/>
                </a:cubicBezTo>
                <a:lnTo>
                  <a:pt x="4736358" y="4840577"/>
                </a:lnTo>
                <a:cubicBezTo>
                  <a:pt x="4723201" y="4840577"/>
                  <a:pt x="4713335" y="4837287"/>
                  <a:pt x="4706755" y="4830710"/>
                </a:cubicBezTo>
                <a:cubicBezTo>
                  <a:pt x="4700178" y="4824129"/>
                  <a:pt x="4690310" y="4820842"/>
                  <a:pt x="4677153" y="4820842"/>
                </a:cubicBezTo>
                <a:cubicBezTo>
                  <a:pt x="4663996" y="4820842"/>
                  <a:pt x="4654128" y="4820842"/>
                  <a:pt x="4647552" y="4820842"/>
                </a:cubicBezTo>
                <a:cubicBezTo>
                  <a:pt x="4640975" y="4820842"/>
                  <a:pt x="4637684" y="4814262"/>
                  <a:pt x="4637684" y="4801108"/>
                </a:cubicBezTo>
                <a:cubicBezTo>
                  <a:pt x="4637684" y="4801108"/>
                  <a:pt x="4598214" y="4801108"/>
                  <a:pt x="4519276" y="4801108"/>
                </a:cubicBezTo>
                <a:lnTo>
                  <a:pt x="4420601" y="4801108"/>
                </a:lnTo>
                <a:cubicBezTo>
                  <a:pt x="4420601" y="4787951"/>
                  <a:pt x="4446915" y="4781371"/>
                  <a:pt x="4499540" y="4781371"/>
                </a:cubicBezTo>
                <a:cubicBezTo>
                  <a:pt x="4512695" y="4781371"/>
                  <a:pt x="4529144" y="4781371"/>
                  <a:pt x="4548877" y="4781371"/>
                </a:cubicBezTo>
                <a:cubicBezTo>
                  <a:pt x="4568612" y="4781371"/>
                  <a:pt x="4585056" y="4781371"/>
                  <a:pt x="4598214" y="4781371"/>
                </a:cubicBezTo>
                <a:cubicBezTo>
                  <a:pt x="4611370" y="4781371"/>
                  <a:pt x="4627816" y="4784660"/>
                  <a:pt x="4647552" y="4791240"/>
                </a:cubicBezTo>
                <a:cubicBezTo>
                  <a:pt x="4667285" y="4797819"/>
                  <a:pt x="4683730" y="4801108"/>
                  <a:pt x="4696888" y="4801108"/>
                </a:cubicBezTo>
                <a:lnTo>
                  <a:pt x="4539009" y="4741902"/>
                </a:lnTo>
                <a:lnTo>
                  <a:pt x="4519276" y="4741902"/>
                </a:lnTo>
                <a:cubicBezTo>
                  <a:pt x="4519276" y="4728746"/>
                  <a:pt x="4532433" y="4722168"/>
                  <a:pt x="4558745" y="4722168"/>
                </a:cubicBezTo>
                <a:lnTo>
                  <a:pt x="4578479" y="4722168"/>
                </a:lnTo>
                <a:cubicBezTo>
                  <a:pt x="4565323" y="4709011"/>
                  <a:pt x="4562034" y="4699146"/>
                  <a:pt x="4568612" y="4692566"/>
                </a:cubicBezTo>
                <a:cubicBezTo>
                  <a:pt x="4575191" y="4685985"/>
                  <a:pt x="4565323" y="4682698"/>
                  <a:pt x="4539009" y="4682698"/>
                </a:cubicBezTo>
                <a:cubicBezTo>
                  <a:pt x="4460072" y="4643227"/>
                  <a:pt x="4387708" y="4623493"/>
                  <a:pt x="4321928" y="4623493"/>
                </a:cubicBezTo>
                <a:lnTo>
                  <a:pt x="4262724" y="4603760"/>
                </a:lnTo>
                <a:lnTo>
                  <a:pt x="4203517" y="4603760"/>
                </a:lnTo>
                <a:cubicBezTo>
                  <a:pt x="4190361" y="4603760"/>
                  <a:pt x="4183783" y="4600471"/>
                  <a:pt x="4183783" y="4593891"/>
                </a:cubicBezTo>
                <a:cubicBezTo>
                  <a:pt x="4183783" y="4587312"/>
                  <a:pt x="4177206" y="4584024"/>
                  <a:pt x="4164047" y="4584024"/>
                </a:cubicBezTo>
                <a:lnTo>
                  <a:pt x="4242988" y="4584024"/>
                </a:lnTo>
                <a:lnTo>
                  <a:pt x="4302192" y="4584024"/>
                </a:lnTo>
                <a:lnTo>
                  <a:pt x="4262724" y="4564289"/>
                </a:lnTo>
                <a:lnTo>
                  <a:pt x="4242988" y="4524820"/>
                </a:lnTo>
                <a:cubicBezTo>
                  <a:pt x="4256143" y="4524820"/>
                  <a:pt x="4279168" y="4531398"/>
                  <a:pt x="4312060" y="4544552"/>
                </a:cubicBezTo>
                <a:cubicBezTo>
                  <a:pt x="4344950" y="4557710"/>
                  <a:pt x="4367975" y="4570867"/>
                  <a:pt x="4381130" y="4584024"/>
                </a:cubicBezTo>
                <a:lnTo>
                  <a:pt x="4479805" y="4603760"/>
                </a:lnTo>
                <a:cubicBezTo>
                  <a:pt x="4479805" y="4590602"/>
                  <a:pt x="4483094" y="4580735"/>
                  <a:pt x="4489674" y="4574157"/>
                </a:cubicBezTo>
                <a:cubicBezTo>
                  <a:pt x="4496251" y="4567578"/>
                  <a:pt x="4499540" y="4557710"/>
                  <a:pt x="4499540" y="4544552"/>
                </a:cubicBezTo>
                <a:cubicBezTo>
                  <a:pt x="4512695" y="4531398"/>
                  <a:pt x="4522563" y="4521531"/>
                  <a:pt x="4529144" y="4514952"/>
                </a:cubicBezTo>
                <a:cubicBezTo>
                  <a:pt x="4535720" y="4508375"/>
                  <a:pt x="4552166" y="4505086"/>
                  <a:pt x="4578479" y="4505086"/>
                </a:cubicBezTo>
                <a:lnTo>
                  <a:pt x="4598214" y="4485349"/>
                </a:lnTo>
                <a:cubicBezTo>
                  <a:pt x="4585056" y="4485349"/>
                  <a:pt x="4565323" y="4485349"/>
                  <a:pt x="4539009" y="4485349"/>
                </a:cubicBezTo>
                <a:cubicBezTo>
                  <a:pt x="4539009" y="4485349"/>
                  <a:pt x="4532433" y="4478773"/>
                  <a:pt x="4519276" y="4465616"/>
                </a:cubicBezTo>
                <a:lnTo>
                  <a:pt x="4539009" y="4445879"/>
                </a:lnTo>
                <a:cubicBezTo>
                  <a:pt x="4565323" y="4445879"/>
                  <a:pt x="4581768" y="4452458"/>
                  <a:pt x="4588348" y="4465616"/>
                </a:cubicBezTo>
                <a:cubicBezTo>
                  <a:pt x="4594925" y="4478773"/>
                  <a:pt x="4611370" y="4485349"/>
                  <a:pt x="4637684" y="4485349"/>
                </a:cubicBezTo>
                <a:lnTo>
                  <a:pt x="4696888" y="4505086"/>
                </a:lnTo>
                <a:lnTo>
                  <a:pt x="4775828" y="4485349"/>
                </a:lnTo>
                <a:cubicBezTo>
                  <a:pt x="4775828" y="4485349"/>
                  <a:pt x="4769251" y="4482060"/>
                  <a:pt x="4756094" y="4475481"/>
                </a:cubicBezTo>
                <a:cubicBezTo>
                  <a:pt x="4742937" y="4468903"/>
                  <a:pt x="4736358" y="4462327"/>
                  <a:pt x="4736358" y="4455747"/>
                </a:cubicBezTo>
                <a:cubicBezTo>
                  <a:pt x="4736358" y="4449168"/>
                  <a:pt x="4729780" y="4445879"/>
                  <a:pt x="4716624" y="4445879"/>
                </a:cubicBezTo>
                <a:cubicBezTo>
                  <a:pt x="4703467" y="4445879"/>
                  <a:pt x="4690310" y="4445879"/>
                  <a:pt x="4677153" y="4445879"/>
                </a:cubicBezTo>
                <a:cubicBezTo>
                  <a:pt x="4637684" y="4445879"/>
                  <a:pt x="4617950" y="4445879"/>
                  <a:pt x="4617950" y="4445879"/>
                </a:cubicBezTo>
                <a:lnTo>
                  <a:pt x="4578479" y="4426145"/>
                </a:lnTo>
                <a:cubicBezTo>
                  <a:pt x="4552166" y="4426145"/>
                  <a:pt x="4532433" y="4419566"/>
                  <a:pt x="4519276" y="4406411"/>
                </a:cubicBezTo>
                <a:lnTo>
                  <a:pt x="4460072" y="4366942"/>
                </a:lnTo>
                <a:lnTo>
                  <a:pt x="4440336" y="4347205"/>
                </a:lnTo>
                <a:cubicBezTo>
                  <a:pt x="4453492" y="4347205"/>
                  <a:pt x="4463361" y="4340627"/>
                  <a:pt x="4469938" y="4327472"/>
                </a:cubicBezTo>
                <a:cubicBezTo>
                  <a:pt x="4476517" y="4314314"/>
                  <a:pt x="4486381" y="4311025"/>
                  <a:pt x="4499540" y="4317603"/>
                </a:cubicBezTo>
                <a:cubicBezTo>
                  <a:pt x="4512695" y="4324183"/>
                  <a:pt x="4519276" y="4320892"/>
                  <a:pt x="4519276" y="4307738"/>
                </a:cubicBezTo>
                <a:cubicBezTo>
                  <a:pt x="4519276" y="4294580"/>
                  <a:pt x="4515984" y="4288001"/>
                  <a:pt x="4509406" y="4288001"/>
                </a:cubicBezTo>
                <a:cubicBezTo>
                  <a:pt x="4502830" y="4288001"/>
                  <a:pt x="4499540" y="4281422"/>
                  <a:pt x="4499540" y="4268267"/>
                </a:cubicBezTo>
                <a:cubicBezTo>
                  <a:pt x="4499540" y="4255111"/>
                  <a:pt x="4502830" y="4248530"/>
                  <a:pt x="4509406" y="4248530"/>
                </a:cubicBezTo>
                <a:cubicBezTo>
                  <a:pt x="4515984" y="4248530"/>
                  <a:pt x="4522563" y="4251819"/>
                  <a:pt x="4529144" y="4258400"/>
                </a:cubicBezTo>
                <a:cubicBezTo>
                  <a:pt x="4535720" y="4264978"/>
                  <a:pt x="4542298" y="4264978"/>
                  <a:pt x="4548877" y="4258400"/>
                </a:cubicBezTo>
                <a:cubicBezTo>
                  <a:pt x="4555455" y="4251819"/>
                  <a:pt x="4558745" y="4248530"/>
                  <a:pt x="4558745" y="4248530"/>
                </a:cubicBezTo>
                <a:cubicBezTo>
                  <a:pt x="4571902" y="4235376"/>
                  <a:pt x="4578479" y="4235376"/>
                  <a:pt x="4578479" y="4248530"/>
                </a:cubicBezTo>
                <a:lnTo>
                  <a:pt x="4588348" y="4258400"/>
                </a:lnTo>
                <a:lnTo>
                  <a:pt x="4617950" y="4228798"/>
                </a:lnTo>
                <a:lnTo>
                  <a:pt x="4578479" y="4209063"/>
                </a:lnTo>
                <a:lnTo>
                  <a:pt x="4558745" y="4189327"/>
                </a:lnTo>
                <a:cubicBezTo>
                  <a:pt x="4571902" y="4189327"/>
                  <a:pt x="4604793" y="4195907"/>
                  <a:pt x="4657420" y="4209063"/>
                </a:cubicBezTo>
                <a:lnTo>
                  <a:pt x="4736358" y="4228798"/>
                </a:lnTo>
                <a:lnTo>
                  <a:pt x="4696888" y="4189327"/>
                </a:lnTo>
                <a:cubicBezTo>
                  <a:pt x="4670574" y="4189327"/>
                  <a:pt x="4650839" y="4182747"/>
                  <a:pt x="4637684" y="4169593"/>
                </a:cubicBezTo>
                <a:lnTo>
                  <a:pt x="4617950" y="4169593"/>
                </a:lnTo>
                <a:cubicBezTo>
                  <a:pt x="4604793" y="4169593"/>
                  <a:pt x="4591637" y="4169593"/>
                  <a:pt x="4578479" y="4169593"/>
                </a:cubicBezTo>
                <a:cubicBezTo>
                  <a:pt x="4565323" y="4169593"/>
                  <a:pt x="4558745" y="4169593"/>
                  <a:pt x="4558745" y="4169593"/>
                </a:cubicBezTo>
                <a:cubicBezTo>
                  <a:pt x="4545588" y="4169593"/>
                  <a:pt x="4542298" y="4182747"/>
                  <a:pt x="4548877" y="4209063"/>
                </a:cubicBezTo>
                <a:cubicBezTo>
                  <a:pt x="4555455" y="4235376"/>
                  <a:pt x="4539009" y="4241954"/>
                  <a:pt x="4499540" y="4228798"/>
                </a:cubicBezTo>
                <a:cubicBezTo>
                  <a:pt x="4486381" y="4228798"/>
                  <a:pt x="4476517" y="4228798"/>
                  <a:pt x="4469938" y="4228798"/>
                </a:cubicBezTo>
                <a:cubicBezTo>
                  <a:pt x="4463361" y="4228798"/>
                  <a:pt x="4453492" y="4235376"/>
                  <a:pt x="4440336" y="4248530"/>
                </a:cubicBezTo>
                <a:cubicBezTo>
                  <a:pt x="4453492" y="4222217"/>
                  <a:pt x="4466649" y="4209063"/>
                  <a:pt x="4479805" y="4209063"/>
                </a:cubicBezTo>
                <a:cubicBezTo>
                  <a:pt x="4479805" y="4182747"/>
                  <a:pt x="4433758" y="4169593"/>
                  <a:pt x="4341662" y="4169593"/>
                </a:cubicBezTo>
                <a:lnTo>
                  <a:pt x="4282457" y="4149856"/>
                </a:lnTo>
                <a:lnTo>
                  <a:pt x="4262724" y="4149856"/>
                </a:lnTo>
                <a:lnTo>
                  <a:pt x="4242988" y="4130123"/>
                </a:lnTo>
                <a:cubicBezTo>
                  <a:pt x="4269300" y="4130123"/>
                  <a:pt x="4302192" y="4130123"/>
                  <a:pt x="4341662" y="4130123"/>
                </a:cubicBezTo>
                <a:cubicBezTo>
                  <a:pt x="4354818" y="4130123"/>
                  <a:pt x="4367975" y="4130123"/>
                  <a:pt x="4381130" y="4130123"/>
                </a:cubicBezTo>
                <a:cubicBezTo>
                  <a:pt x="4394289" y="4130123"/>
                  <a:pt x="4400865" y="4130123"/>
                  <a:pt x="4400865" y="4130123"/>
                </a:cubicBezTo>
                <a:lnTo>
                  <a:pt x="4437869" y="4142457"/>
                </a:lnTo>
                <a:lnTo>
                  <a:pt x="4460072" y="4149856"/>
                </a:lnTo>
                <a:lnTo>
                  <a:pt x="4479805" y="4149856"/>
                </a:lnTo>
                <a:cubicBezTo>
                  <a:pt x="4473226" y="4143279"/>
                  <a:pt x="4467471" y="4139169"/>
                  <a:pt x="4462538" y="4137522"/>
                </a:cubicBezTo>
                <a:cubicBezTo>
                  <a:pt x="4457603" y="4135880"/>
                  <a:pt x="4453492" y="4136702"/>
                  <a:pt x="4450204" y="4139991"/>
                </a:cubicBezTo>
                <a:lnTo>
                  <a:pt x="4437869" y="4142457"/>
                </a:lnTo>
                <a:lnTo>
                  <a:pt x="4420601" y="4130123"/>
                </a:lnTo>
                <a:cubicBezTo>
                  <a:pt x="4420601" y="4130123"/>
                  <a:pt x="4414022" y="4130123"/>
                  <a:pt x="4400865" y="4130123"/>
                </a:cubicBezTo>
                <a:cubicBezTo>
                  <a:pt x="4414022" y="4116967"/>
                  <a:pt x="4427179" y="4110386"/>
                  <a:pt x="4440336" y="4110386"/>
                </a:cubicBezTo>
                <a:cubicBezTo>
                  <a:pt x="4479805" y="4123543"/>
                  <a:pt x="4499540" y="4116967"/>
                  <a:pt x="4499540" y="4090652"/>
                </a:cubicBezTo>
                <a:cubicBezTo>
                  <a:pt x="4499540" y="4077496"/>
                  <a:pt x="4489674" y="4070919"/>
                  <a:pt x="4469938" y="4070919"/>
                </a:cubicBezTo>
                <a:cubicBezTo>
                  <a:pt x="4450204" y="4070919"/>
                  <a:pt x="4433758" y="4064339"/>
                  <a:pt x="4420601" y="4051182"/>
                </a:cubicBezTo>
                <a:lnTo>
                  <a:pt x="4381130" y="4051182"/>
                </a:lnTo>
                <a:cubicBezTo>
                  <a:pt x="4381130" y="4064339"/>
                  <a:pt x="4381130" y="4074207"/>
                  <a:pt x="4381130" y="4080784"/>
                </a:cubicBezTo>
                <a:cubicBezTo>
                  <a:pt x="4381130" y="4087365"/>
                  <a:pt x="4381130" y="4090652"/>
                  <a:pt x="4381130" y="4090652"/>
                </a:cubicBezTo>
                <a:cubicBezTo>
                  <a:pt x="4367975" y="4090652"/>
                  <a:pt x="4361394" y="4087365"/>
                  <a:pt x="4361394" y="4080784"/>
                </a:cubicBezTo>
                <a:cubicBezTo>
                  <a:pt x="4361394" y="4074207"/>
                  <a:pt x="4348241" y="4070919"/>
                  <a:pt x="4321928" y="4070919"/>
                </a:cubicBezTo>
                <a:cubicBezTo>
                  <a:pt x="4361394" y="4044605"/>
                  <a:pt x="4361394" y="4024870"/>
                  <a:pt x="4321928" y="4011712"/>
                </a:cubicBezTo>
                <a:lnTo>
                  <a:pt x="4321928" y="3991979"/>
                </a:lnTo>
                <a:cubicBezTo>
                  <a:pt x="4321928" y="3991979"/>
                  <a:pt x="4328505" y="3991979"/>
                  <a:pt x="4341662" y="3991979"/>
                </a:cubicBezTo>
                <a:cubicBezTo>
                  <a:pt x="4420601" y="4044605"/>
                  <a:pt x="4473229" y="4070919"/>
                  <a:pt x="4499540" y="4070919"/>
                </a:cubicBezTo>
                <a:lnTo>
                  <a:pt x="4519276" y="4070919"/>
                </a:lnTo>
                <a:lnTo>
                  <a:pt x="4539009" y="4070919"/>
                </a:lnTo>
                <a:cubicBezTo>
                  <a:pt x="4539009" y="4057762"/>
                  <a:pt x="4525852" y="4044605"/>
                  <a:pt x="4499540" y="4031449"/>
                </a:cubicBezTo>
                <a:cubicBezTo>
                  <a:pt x="4525852" y="4044605"/>
                  <a:pt x="4545588" y="4044605"/>
                  <a:pt x="4558745" y="4031449"/>
                </a:cubicBezTo>
                <a:cubicBezTo>
                  <a:pt x="4571902" y="4018292"/>
                  <a:pt x="4571902" y="4011712"/>
                  <a:pt x="4558745" y="4011712"/>
                </a:cubicBezTo>
                <a:cubicBezTo>
                  <a:pt x="4558745" y="4011712"/>
                  <a:pt x="4552166" y="4011712"/>
                  <a:pt x="4539009" y="4011712"/>
                </a:cubicBezTo>
                <a:cubicBezTo>
                  <a:pt x="4525852" y="4011712"/>
                  <a:pt x="4515984" y="4011712"/>
                  <a:pt x="4509406" y="4011712"/>
                </a:cubicBezTo>
                <a:cubicBezTo>
                  <a:pt x="4502830" y="4011712"/>
                  <a:pt x="4499540" y="4011712"/>
                  <a:pt x="4499540" y="4011712"/>
                </a:cubicBezTo>
                <a:cubicBezTo>
                  <a:pt x="4499540" y="4011712"/>
                  <a:pt x="4492963" y="4011712"/>
                  <a:pt x="4479805" y="4011712"/>
                </a:cubicBezTo>
                <a:lnTo>
                  <a:pt x="4499540" y="4031449"/>
                </a:lnTo>
                <a:lnTo>
                  <a:pt x="4440336" y="4011712"/>
                </a:lnTo>
                <a:cubicBezTo>
                  <a:pt x="4440336" y="3998558"/>
                  <a:pt x="4433758" y="3991979"/>
                  <a:pt x="4420601" y="3991979"/>
                </a:cubicBezTo>
                <a:lnTo>
                  <a:pt x="4400865" y="3991979"/>
                </a:lnTo>
                <a:cubicBezTo>
                  <a:pt x="4387708" y="3978823"/>
                  <a:pt x="4377843" y="3972245"/>
                  <a:pt x="4371264" y="3972245"/>
                </a:cubicBezTo>
                <a:cubicBezTo>
                  <a:pt x="4364687" y="3972245"/>
                  <a:pt x="4348241" y="3972245"/>
                  <a:pt x="4321928" y="3972245"/>
                </a:cubicBezTo>
                <a:cubicBezTo>
                  <a:pt x="4295614" y="3959088"/>
                  <a:pt x="4282457" y="3959088"/>
                  <a:pt x="4282457" y="3972245"/>
                </a:cubicBezTo>
                <a:cubicBezTo>
                  <a:pt x="4282457" y="3985399"/>
                  <a:pt x="4269300" y="3988690"/>
                  <a:pt x="4242988" y="3982110"/>
                </a:cubicBezTo>
                <a:cubicBezTo>
                  <a:pt x="4216674" y="3975533"/>
                  <a:pt x="4196940" y="3975533"/>
                  <a:pt x="4183783" y="3982110"/>
                </a:cubicBezTo>
                <a:cubicBezTo>
                  <a:pt x="4170627" y="3988690"/>
                  <a:pt x="4157470" y="3982110"/>
                  <a:pt x="4144313" y="3962377"/>
                </a:cubicBezTo>
                <a:cubicBezTo>
                  <a:pt x="4131156" y="3942643"/>
                  <a:pt x="4124580" y="3939352"/>
                  <a:pt x="4124580" y="3952508"/>
                </a:cubicBezTo>
                <a:lnTo>
                  <a:pt x="4124580" y="3913038"/>
                </a:lnTo>
                <a:cubicBezTo>
                  <a:pt x="4124580" y="3913038"/>
                  <a:pt x="4127869" y="3913038"/>
                  <a:pt x="4134446" y="3913038"/>
                </a:cubicBezTo>
                <a:cubicBezTo>
                  <a:pt x="4141024" y="3913038"/>
                  <a:pt x="4150891" y="3919618"/>
                  <a:pt x="4164047" y="3932776"/>
                </a:cubicBezTo>
                <a:cubicBezTo>
                  <a:pt x="4203517" y="3959088"/>
                  <a:pt x="4229831" y="3959088"/>
                  <a:pt x="4242988" y="3932776"/>
                </a:cubicBezTo>
                <a:lnTo>
                  <a:pt x="4203517" y="3913038"/>
                </a:lnTo>
                <a:lnTo>
                  <a:pt x="4223254" y="3893304"/>
                </a:lnTo>
                <a:lnTo>
                  <a:pt x="4262724" y="3893304"/>
                </a:lnTo>
                <a:cubicBezTo>
                  <a:pt x="4249565" y="3880148"/>
                  <a:pt x="4246275" y="3870282"/>
                  <a:pt x="4252856" y="3863702"/>
                </a:cubicBezTo>
                <a:cubicBezTo>
                  <a:pt x="4259432" y="3857123"/>
                  <a:pt x="4269300" y="3853834"/>
                  <a:pt x="4282457" y="3853834"/>
                </a:cubicBezTo>
                <a:lnTo>
                  <a:pt x="4282457" y="3893304"/>
                </a:lnTo>
                <a:lnTo>
                  <a:pt x="4302192" y="3893304"/>
                </a:lnTo>
                <a:cubicBezTo>
                  <a:pt x="4315348" y="3880148"/>
                  <a:pt x="4328505" y="3860414"/>
                  <a:pt x="4341662" y="3834101"/>
                </a:cubicBezTo>
                <a:lnTo>
                  <a:pt x="4361394" y="3853834"/>
                </a:lnTo>
                <a:cubicBezTo>
                  <a:pt x="4361394" y="3866991"/>
                  <a:pt x="4361394" y="3873571"/>
                  <a:pt x="4361394" y="3873571"/>
                </a:cubicBezTo>
                <a:lnTo>
                  <a:pt x="4341662" y="3893304"/>
                </a:lnTo>
                <a:lnTo>
                  <a:pt x="4381130" y="3913038"/>
                </a:lnTo>
                <a:lnTo>
                  <a:pt x="4420601" y="3893304"/>
                </a:lnTo>
                <a:cubicBezTo>
                  <a:pt x="4433758" y="3880148"/>
                  <a:pt x="4437047" y="3870282"/>
                  <a:pt x="4430467" y="3863702"/>
                </a:cubicBezTo>
                <a:cubicBezTo>
                  <a:pt x="4423890" y="3857123"/>
                  <a:pt x="4414022" y="3860414"/>
                  <a:pt x="4400865" y="3873571"/>
                </a:cubicBezTo>
                <a:lnTo>
                  <a:pt x="4400865" y="3853834"/>
                </a:lnTo>
                <a:cubicBezTo>
                  <a:pt x="4400865" y="3840679"/>
                  <a:pt x="4407444" y="3834101"/>
                  <a:pt x="4420601" y="3834101"/>
                </a:cubicBezTo>
                <a:lnTo>
                  <a:pt x="4440336" y="3814364"/>
                </a:lnTo>
                <a:cubicBezTo>
                  <a:pt x="4440336" y="3801210"/>
                  <a:pt x="4443626" y="3791342"/>
                  <a:pt x="4450204" y="3784762"/>
                </a:cubicBezTo>
                <a:cubicBezTo>
                  <a:pt x="4456780" y="3778185"/>
                  <a:pt x="4466649" y="3774897"/>
                  <a:pt x="4479805" y="3774897"/>
                </a:cubicBezTo>
                <a:lnTo>
                  <a:pt x="4460072" y="3755160"/>
                </a:lnTo>
                <a:lnTo>
                  <a:pt x="4460072" y="3735427"/>
                </a:lnTo>
                <a:cubicBezTo>
                  <a:pt x="4486381" y="3722270"/>
                  <a:pt x="4499540" y="3715690"/>
                  <a:pt x="4499540" y="3715690"/>
                </a:cubicBezTo>
                <a:lnTo>
                  <a:pt x="4410733" y="3686088"/>
                </a:lnTo>
                <a:cubicBezTo>
                  <a:pt x="4417311" y="3692668"/>
                  <a:pt x="4420601" y="3695956"/>
                  <a:pt x="4420601" y="3695956"/>
                </a:cubicBezTo>
                <a:cubicBezTo>
                  <a:pt x="4420601" y="3709113"/>
                  <a:pt x="4407444" y="3709113"/>
                  <a:pt x="4381130" y="3695956"/>
                </a:cubicBezTo>
                <a:cubicBezTo>
                  <a:pt x="4381130" y="3689379"/>
                  <a:pt x="4382776" y="3684448"/>
                  <a:pt x="4386064" y="3681156"/>
                </a:cubicBezTo>
                <a:lnTo>
                  <a:pt x="4391000" y="3679511"/>
                </a:lnTo>
                <a:lnTo>
                  <a:pt x="4381130" y="3676223"/>
                </a:lnTo>
                <a:cubicBezTo>
                  <a:pt x="4367975" y="3676223"/>
                  <a:pt x="4361394" y="3676223"/>
                  <a:pt x="4361394" y="3676223"/>
                </a:cubicBezTo>
                <a:cubicBezTo>
                  <a:pt x="4361394" y="3663066"/>
                  <a:pt x="4354818" y="3649909"/>
                  <a:pt x="4341662" y="3636752"/>
                </a:cubicBezTo>
                <a:lnTo>
                  <a:pt x="4361394" y="3617016"/>
                </a:lnTo>
                <a:lnTo>
                  <a:pt x="4381130" y="3597282"/>
                </a:lnTo>
                <a:cubicBezTo>
                  <a:pt x="4354818" y="3597282"/>
                  <a:pt x="4331793" y="3590705"/>
                  <a:pt x="4312060" y="3577550"/>
                </a:cubicBezTo>
                <a:cubicBezTo>
                  <a:pt x="4292325" y="3564392"/>
                  <a:pt x="4289035" y="3557812"/>
                  <a:pt x="4302192" y="3557812"/>
                </a:cubicBezTo>
                <a:lnTo>
                  <a:pt x="4302192" y="3538078"/>
                </a:lnTo>
                <a:cubicBezTo>
                  <a:pt x="4289035" y="3538078"/>
                  <a:pt x="4272589" y="3538078"/>
                  <a:pt x="4252856" y="3538078"/>
                </a:cubicBezTo>
                <a:cubicBezTo>
                  <a:pt x="4233118" y="3538078"/>
                  <a:pt x="4216674" y="3538078"/>
                  <a:pt x="4203517" y="3538078"/>
                </a:cubicBezTo>
                <a:cubicBezTo>
                  <a:pt x="4190361" y="3538078"/>
                  <a:pt x="4170627" y="3534790"/>
                  <a:pt x="4144313" y="3528211"/>
                </a:cubicBezTo>
                <a:cubicBezTo>
                  <a:pt x="4117999" y="3521633"/>
                  <a:pt x="4098267" y="3518342"/>
                  <a:pt x="4085109" y="3518342"/>
                </a:cubicBezTo>
                <a:cubicBezTo>
                  <a:pt x="4071953" y="3518342"/>
                  <a:pt x="4055508" y="3518342"/>
                  <a:pt x="4035772" y="3518342"/>
                </a:cubicBezTo>
                <a:cubicBezTo>
                  <a:pt x="4016037" y="3518342"/>
                  <a:pt x="4006170" y="3511765"/>
                  <a:pt x="4006170" y="3498608"/>
                </a:cubicBezTo>
                <a:lnTo>
                  <a:pt x="4025903" y="3498608"/>
                </a:lnTo>
                <a:cubicBezTo>
                  <a:pt x="4025903" y="3498608"/>
                  <a:pt x="4025903" y="3495320"/>
                  <a:pt x="4025903" y="3488740"/>
                </a:cubicBezTo>
                <a:cubicBezTo>
                  <a:pt x="4025903" y="3482164"/>
                  <a:pt x="4016037" y="3478872"/>
                  <a:pt x="3996304" y="3478872"/>
                </a:cubicBezTo>
                <a:cubicBezTo>
                  <a:pt x="3976568" y="3478872"/>
                  <a:pt x="3960122" y="3472295"/>
                  <a:pt x="3946966" y="3459138"/>
                </a:cubicBezTo>
                <a:lnTo>
                  <a:pt x="3966699" y="3459138"/>
                </a:lnTo>
                <a:cubicBezTo>
                  <a:pt x="3979856" y="3459138"/>
                  <a:pt x="3993013" y="3459138"/>
                  <a:pt x="4006170" y="3459138"/>
                </a:cubicBezTo>
                <a:cubicBezTo>
                  <a:pt x="4019326" y="3459138"/>
                  <a:pt x="4025903" y="3465718"/>
                  <a:pt x="4025903" y="3478872"/>
                </a:cubicBezTo>
                <a:cubicBezTo>
                  <a:pt x="4039062" y="3492031"/>
                  <a:pt x="4052217" y="3495320"/>
                  <a:pt x="4065373" y="3488740"/>
                </a:cubicBezTo>
                <a:cubicBezTo>
                  <a:pt x="4078530" y="3482164"/>
                  <a:pt x="4104844" y="3472295"/>
                  <a:pt x="4144313" y="3459138"/>
                </a:cubicBezTo>
                <a:lnTo>
                  <a:pt x="4164047" y="3478872"/>
                </a:lnTo>
                <a:cubicBezTo>
                  <a:pt x="4177206" y="3492031"/>
                  <a:pt x="4190361" y="3498608"/>
                  <a:pt x="4203517" y="3498608"/>
                </a:cubicBezTo>
                <a:cubicBezTo>
                  <a:pt x="4216674" y="3498608"/>
                  <a:pt x="4229831" y="3498608"/>
                  <a:pt x="4242988" y="3498608"/>
                </a:cubicBezTo>
                <a:lnTo>
                  <a:pt x="4262724" y="3498608"/>
                </a:lnTo>
                <a:lnTo>
                  <a:pt x="4242988" y="3459138"/>
                </a:lnTo>
                <a:lnTo>
                  <a:pt x="4302192" y="3498608"/>
                </a:lnTo>
                <a:cubicBezTo>
                  <a:pt x="4328505" y="3511765"/>
                  <a:pt x="4348241" y="3518342"/>
                  <a:pt x="4361394" y="3518342"/>
                </a:cubicBezTo>
                <a:lnTo>
                  <a:pt x="4361394" y="3498608"/>
                </a:lnTo>
                <a:lnTo>
                  <a:pt x="4400865" y="3518342"/>
                </a:lnTo>
                <a:cubicBezTo>
                  <a:pt x="4387708" y="3518342"/>
                  <a:pt x="4381130" y="3518342"/>
                  <a:pt x="4381130" y="3518342"/>
                </a:cubicBezTo>
                <a:cubicBezTo>
                  <a:pt x="4381130" y="3518342"/>
                  <a:pt x="4381130" y="3524922"/>
                  <a:pt x="4381130" y="3538078"/>
                </a:cubicBezTo>
                <a:cubicBezTo>
                  <a:pt x="4394289" y="3538078"/>
                  <a:pt x="4407444" y="3534790"/>
                  <a:pt x="4420601" y="3528211"/>
                </a:cubicBezTo>
                <a:cubicBezTo>
                  <a:pt x="4433758" y="3521633"/>
                  <a:pt x="4440336" y="3521633"/>
                  <a:pt x="4440336" y="3528211"/>
                </a:cubicBezTo>
                <a:cubicBezTo>
                  <a:pt x="4440336" y="3534790"/>
                  <a:pt x="4443626" y="3538078"/>
                  <a:pt x="4450204" y="3538078"/>
                </a:cubicBezTo>
                <a:cubicBezTo>
                  <a:pt x="4456780" y="3538078"/>
                  <a:pt x="4460072" y="3531501"/>
                  <a:pt x="4460072" y="3518342"/>
                </a:cubicBezTo>
                <a:lnTo>
                  <a:pt x="4479805" y="3538078"/>
                </a:lnTo>
                <a:cubicBezTo>
                  <a:pt x="4492963" y="3551235"/>
                  <a:pt x="4499540" y="3544655"/>
                  <a:pt x="4499540" y="3518342"/>
                </a:cubicBezTo>
                <a:lnTo>
                  <a:pt x="4499540" y="3498608"/>
                </a:lnTo>
                <a:cubicBezTo>
                  <a:pt x="4486381" y="3511765"/>
                  <a:pt x="4466649" y="3505188"/>
                  <a:pt x="4440336" y="3478872"/>
                </a:cubicBezTo>
                <a:lnTo>
                  <a:pt x="4361394" y="3459138"/>
                </a:lnTo>
                <a:cubicBezTo>
                  <a:pt x="4361394" y="3472295"/>
                  <a:pt x="4361394" y="3478872"/>
                  <a:pt x="4361394" y="3478872"/>
                </a:cubicBezTo>
                <a:cubicBezTo>
                  <a:pt x="4361394" y="3478872"/>
                  <a:pt x="4354818" y="3478872"/>
                  <a:pt x="4341662" y="3478872"/>
                </a:cubicBezTo>
                <a:cubicBezTo>
                  <a:pt x="4341662" y="3465718"/>
                  <a:pt x="4344950" y="3455850"/>
                  <a:pt x="4351530" y="3449270"/>
                </a:cubicBezTo>
                <a:cubicBezTo>
                  <a:pt x="4358105" y="3442693"/>
                  <a:pt x="4374555" y="3439404"/>
                  <a:pt x="4400865" y="3439404"/>
                </a:cubicBezTo>
                <a:lnTo>
                  <a:pt x="4440336" y="3419669"/>
                </a:lnTo>
                <a:cubicBezTo>
                  <a:pt x="4440336" y="3406514"/>
                  <a:pt x="4446915" y="3399934"/>
                  <a:pt x="4460072" y="3399934"/>
                </a:cubicBezTo>
                <a:lnTo>
                  <a:pt x="4440336" y="3399934"/>
                </a:lnTo>
                <a:lnTo>
                  <a:pt x="4420601" y="3380198"/>
                </a:lnTo>
                <a:lnTo>
                  <a:pt x="4381130" y="3360464"/>
                </a:lnTo>
                <a:cubicBezTo>
                  <a:pt x="4354818" y="3360464"/>
                  <a:pt x="4341662" y="3360464"/>
                  <a:pt x="4341662" y="3360464"/>
                </a:cubicBezTo>
                <a:cubicBezTo>
                  <a:pt x="4341662" y="3347307"/>
                  <a:pt x="4315348" y="3340731"/>
                  <a:pt x="4262724" y="3340731"/>
                </a:cubicBezTo>
                <a:cubicBezTo>
                  <a:pt x="4249565" y="3340731"/>
                  <a:pt x="4246275" y="3344020"/>
                  <a:pt x="4252856" y="3350596"/>
                </a:cubicBezTo>
                <a:cubicBezTo>
                  <a:pt x="4259432" y="3357176"/>
                  <a:pt x="4269300" y="3360464"/>
                  <a:pt x="4282457" y="3360464"/>
                </a:cubicBezTo>
                <a:cubicBezTo>
                  <a:pt x="4295614" y="3360464"/>
                  <a:pt x="4302192" y="3360464"/>
                  <a:pt x="4302192" y="3360464"/>
                </a:cubicBezTo>
                <a:cubicBezTo>
                  <a:pt x="4302192" y="3373621"/>
                  <a:pt x="4315348" y="3380198"/>
                  <a:pt x="4341662" y="3380198"/>
                </a:cubicBezTo>
                <a:lnTo>
                  <a:pt x="4400865" y="3399934"/>
                </a:lnTo>
                <a:cubicBezTo>
                  <a:pt x="4374555" y="3399934"/>
                  <a:pt x="4344950" y="3396646"/>
                  <a:pt x="4312060" y="3390067"/>
                </a:cubicBezTo>
                <a:cubicBezTo>
                  <a:pt x="4279168" y="3383489"/>
                  <a:pt x="4259432" y="3376909"/>
                  <a:pt x="4252856" y="3370332"/>
                </a:cubicBezTo>
                <a:cubicBezTo>
                  <a:pt x="4246275" y="3363755"/>
                  <a:pt x="4242988" y="3360464"/>
                  <a:pt x="4242988" y="3360464"/>
                </a:cubicBezTo>
                <a:cubicBezTo>
                  <a:pt x="4242988" y="3347307"/>
                  <a:pt x="4242988" y="3337442"/>
                  <a:pt x="4242988" y="3330862"/>
                </a:cubicBezTo>
                <a:cubicBezTo>
                  <a:pt x="4242988" y="3324285"/>
                  <a:pt x="4236411" y="3320994"/>
                  <a:pt x="4223254" y="3320994"/>
                </a:cubicBezTo>
                <a:cubicBezTo>
                  <a:pt x="4210097" y="3320994"/>
                  <a:pt x="4200229" y="3320994"/>
                  <a:pt x="4193652" y="3320994"/>
                </a:cubicBezTo>
                <a:cubicBezTo>
                  <a:pt x="4187072" y="3320994"/>
                  <a:pt x="4183783" y="3327574"/>
                  <a:pt x="4183783" y="3340731"/>
                </a:cubicBezTo>
                <a:cubicBezTo>
                  <a:pt x="4170627" y="3340731"/>
                  <a:pt x="4157470" y="3344020"/>
                  <a:pt x="4144313" y="3350596"/>
                </a:cubicBezTo>
                <a:cubicBezTo>
                  <a:pt x="4131156" y="3357176"/>
                  <a:pt x="4121289" y="3357176"/>
                  <a:pt x="4114712" y="3350596"/>
                </a:cubicBezTo>
                <a:cubicBezTo>
                  <a:pt x="4108134" y="3344020"/>
                  <a:pt x="4091687" y="3340731"/>
                  <a:pt x="4065373" y="3340731"/>
                </a:cubicBezTo>
                <a:cubicBezTo>
                  <a:pt x="4039062" y="3340731"/>
                  <a:pt x="4012748" y="3320994"/>
                  <a:pt x="3986434" y="3281525"/>
                </a:cubicBezTo>
                <a:cubicBezTo>
                  <a:pt x="3973279" y="3268370"/>
                  <a:pt x="3953542" y="3265081"/>
                  <a:pt x="3927232" y="3271658"/>
                </a:cubicBezTo>
                <a:cubicBezTo>
                  <a:pt x="3900918" y="3278235"/>
                  <a:pt x="3894339" y="3271658"/>
                  <a:pt x="3907496" y="3251922"/>
                </a:cubicBezTo>
                <a:cubicBezTo>
                  <a:pt x="3920652" y="3232188"/>
                  <a:pt x="3920652" y="3222320"/>
                  <a:pt x="3907496" y="3222320"/>
                </a:cubicBezTo>
                <a:lnTo>
                  <a:pt x="3927232" y="3222320"/>
                </a:lnTo>
                <a:cubicBezTo>
                  <a:pt x="3927232" y="3222320"/>
                  <a:pt x="3927232" y="3215743"/>
                  <a:pt x="3927232" y="3202587"/>
                </a:cubicBezTo>
                <a:cubicBezTo>
                  <a:pt x="3927232" y="3189430"/>
                  <a:pt x="3933809" y="3189430"/>
                  <a:pt x="3946966" y="3202587"/>
                </a:cubicBezTo>
                <a:lnTo>
                  <a:pt x="3986434" y="3222320"/>
                </a:lnTo>
                <a:lnTo>
                  <a:pt x="4045640" y="3242056"/>
                </a:lnTo>
                <a:lnTo>
                  <a:pt x="4085109" y="3261790"/>
                </a:lnTo>
                <a:lnTo>
                  <a:pt x="4045640" y="3261790"/>
                </a:lnTo>
                <a:cubicBezTo>
                  <a:pt x="4019326" y="3248634"/>
                  <a:pt x="4002880" y="3245345"/>
                  <a:pt x="3996304" y="3251922"/>
                </a:cubicBezTo>
                <a:cubicBezTo>
                  <a:pt x="3989723" y="3258502"/>
                  <a:pt x="3999593" y="3268370"/>
                  <a:pt x="4025903" y="3281525"/>
                </a:cubicBezTo>
                <a:lnTo>
                  <a:pt x="4164047" y="3301260"/>
                </a:lnTo>
                <a:lnTo>
                  <a:pt x="4203517" y="3301260"/>
                </a:lnTo>
                <a:lnTo>
                  <a:pt x="4242988" y="3281525"/>
                </a:lnTo>
                <a:lnTo>
                  <a:pt x="4262724" y="3281525"/>
                </a:lnTo>
                <a:lnTo>
                  <a:pt x="4282457" y="3301260"/>
                </a:lnTo>
                <a:cubicBezTo>
                  <a:pt x="4282457" y="3314417"/>
                  <a:pt x="4295614" y="3320994"/>
                  <a:pt x="4321928" y="3320994"/>
                </a:cubicBezTo>
                <a:lnTo>
                  <a:pt x="4420601" y="3320994"/>
                </a:lnTo>
                <a:cubicBezTo>
                  <a:pt x="4460072" y="3334153"/>
                  <a:pt x="4479805" y="3337442"/>
                  <a:pt x="4479805" y="3330862"/>
                </a:cubicBezTo>
                <a:cubicBezTo>
                  <a:pt x="4479805" y="3324285"/>
                  <a:pt x="4479805" y="3320994"/>
                  <a:pt x="4479805" y="3320994"/>
                </a:cubicBezTo>
                <a:cubicBezTo>
                  <a:pt x="4479805" y="3320994"/>
                  <a:pt x="4473229" y="3317705"/>
                  <a:pt x="4460072" y="3311128"/>
                </a:cubicBezTo>
                <a:cubicBezTo>
                  <a:pt x="4446915" y="3304549"/>
                  <a:pt x="4427179" y="3294684"/>
                  <a:pt x="4400865" y="3281525"/>
                </a:cubicBezTo>
                <a:lnTo>
                  <a:pt x="4361394" y="3261790"/>
                </a:lnTo>
                <a:lnTo>
                  <a:pt x="4381130" y="3261790"/>
                </a:lnTo>
                <a:cubicBezTo>
                  <a:pt x="4486381" y="3288104"/>
                  <a:pt x="4532433" y="3294684"/>
                  <a:pt x="4519276" y="3281525"/>
                </a:cubicBezTo>
                <a:cubicBezTo>
                  <a:pt x="4519276" y="3268370"/>
                  <a:pt x="4512695" y="3261790"/>
                  <a:pt x="4499540" y="3261790"/>
                </a:cubicBezTo>
                <a:cubicBezTo>
                  <a:pt x="4499540" y="3235479"/>
                  <a:pt x="4473229" y="3222320"/>
                  <a:pt x="4420601" y="3222320"/>
                </a:cubicBezTo>
                <a:lnTo>
                  <a:pt x="4381130" y="3202587"/>
                </a:lnTo>
                <a:cubicBezTo>
                  <a:pt x="4354818" y="3189430"/>
                  <a:pt x="4341662" y="3182850"/>
                  <a:pt x="4341662" y="3182850"/>
                </a:cubicBezTo>
                <a:cubicBezTo>
                  <a:pt x="4341662" y="3156540"/>
                  <a:pt x="4344950" y="3149959"/>
                  <a:pt x="4351530" y="3163116"/>
                </a:cubicBezTo>
                <a:cubicBezTo>
                  <a:pt x="4358105" y="3176273"/>
                  <a:pt x="4381130" y="3186141"/>
                  <a:pt x="4420601" y="3192718"/>
                </a:cubicBezTo>
                <a:cubicBezTo>
                  <a:pt x="4460072" y="3199298"/>
                  <a:pt x="4486381" y="3202587"/>
                  <a:pt x="4499540" y="3202587"/>
                </a:cubicBezTo>
                <a:cubicBezTo>
                  <a:pt x="4512695" y="3202587"/>
                  <a:pt x="4519276" y="3196009"/>
                  <a:pt x="4519276" y="3182850"/>
                </a:cubicBezTo>
                <a:cubicBezTo>
                  <a:pt x="4519276" y="3169696"/>
                  <a:pt x="4506119" y="3166407"/>
                  <a:pt x="4479805" y="3172984"/>
                </a:cubicBezTo>
                <a:cubicBezTo>
                  <a:pt x="4453492" y="3179561"/>
                  <a:pt x="4440336" y="3179561"/>
                  <a:pt x="4440336" y="3172984"/>
                </a:cubicBezTo>
                <a:cubicBezTo>
                  <a:pt x="4440336" y="3166407"/>
                  <a:pt x="4446915" y="3163116"/>
                  <a:pt x="4460072" y="3163116"/>
                </a:cubicBezTo>
                <a:lnTo>
                  <a:pt x="4479805" y="3143382"/>
                </a:lnTo>
                <a:cubicBezTo>
                  <a:pt x="4466649" y="3130226"/>
                  <a:pt x="4446915" y="3123646"/>
                  <a:pt x="4420601" y="3123646"/>
                </a:cubicBezTo>
                <a:cubicBezTo>
                  <a:pt x="4394289" y="3110490"/>
                  <a:pt x="4374555" y="3097335"/>
                  <a:pt x="4361394" y="3084176"/>
                </a:cubicBezTo>
                <a:lnTo>
                  <a:pt x="4381130" y="3084176"/>
                </a:lnTo>
                <a:cubicBezTo>
                  <a:pt x="4394289" y="3084176"/>
                  <a:pt x="4400865" y="3074310"/>
                  <a:pt x="4400865" y="3054574"/>
                </a:cubicBezTo>
                <a:cubicBezTo>
                  <a:pt x="4400865" y="3034840"/>
                  <a:pt x="4394289" y="3024972"/>
                  <a:pt x="4381130" y="3024972"/>
                </a:cubicBezTo>
                <a:cubicBezTo>
                  <a:pt x="4367975" y="3024972"/>
                  <a:pt x="4361394" y="3031552"/>
                  <a:pt x="4361394" y="3044708"/>
                </a:cubicBezTo>
                <a:lnTo>
                  <a:pt x="4321928" y="3024972"/>
                </a:lnTo>
                <a:cubicBezTo>
                  <a:pt x="4295614" y="3011815"/>
                  <a:pt x="4282457" y="3005238"/>
                  <a:pt x="4282457" y="3005238"/>
                </a:cubicBezTo>
                <a:cubicBezTo>
                  <a:pt x="4229831" y="3005238"/>
                  <a:pt x="4190361" y="2998661"/>
                  <a:pt x="4164047" y="2985502"/>
                </a:cubicBezTo>
                <a:cubicBezTo>
                  <a:pt x="4150891" y="2972349"/>
                  <a:pt x="4144313" y="2959191"/>
                  <a:pt x="4144313" y="2946034"/>
                </a:cubicBezTo>
                <a:cubicBezTo>
                  <a:pt x="4157470" y="2946034"/>
                  <a:pt x="4164047" y="2946034"/>
                  <a:pt x="4164047" y="2946034"/>
                </a:cubicBezTo>
                <a:cubicBezTo>
                  <a:pt x="4164047" y="2946034"/>
                  <a:pt x="4170627" y="2952611"/>
                  <a:pt x="4183783" y="2965768"/>
                </a:cubicBezTo>
                <a:cubicBezTo>
                  <a:pt x="4196940" y="2965768"/>
                  <a:pt x="4203517" y="2962480"/>
                  <a:pt x="4203517" y="2955900"/>
                </a:cubicBezTo>
                <a:cubicBezTo>
                  <a:pt x="4203517" y="2949323"/>
                  <a:pt x="4210097" y="2949323"/>
                  <a:pt x="4223254" y="2955900"/>
                </a:cubicBezTo>
                <a:cubicBezTo>
                  <a:pt x="4236411" y="2962480"/>
                  <a:pt x="4249565" y="2962480"/>
                  <a:pt x="4262724" y="2955900"/>
                </a:cubicBezTo>
                <a:cubicBezTo>
                  <a:pt x="4275878" y="2949323"/>
                  <a:pt x="4282457" y="2942743"/>
                  <a:pt x="4282457" y="2936166"/>
                </a:cubicBezTo>
                <a:cubicBezTo>
                  <a:pt x="4282457" y="2929589"/>
                  <a:pt x="4275878" y="2926299"/>
                  <a:pt x="4262724" y="2926299"/>
                </a:cubicBezTo>
                <a:cubicBezTo>
                  <a:pt x="4249565" y="2926299"/>
                  <a:pt x="4236411" y="2913141"/>
                  <a:pt x="4223254" y="2886828"/>
                </a:cubicBezTo>
                <a:lnTo>
                  <a:pt x="4183783" y="2847358"/>
                </a:lnTo>
                <a:lnTo>
                  <a:pt x="4242988" y="2847358"/>
                </a:lnTo>
                <a:cubicBezTo>
                  <a:pt x="4269300" y="2847358"/>
                  <a:pt x="4282457" y="2844069"/>
                  <a:pt x="4282457" y="2837492"/>
                </a:cubicBezTo>
                <a:cubicBezTo>
                  <a:pt x="4282457" y="2830913"/>
                  <a:pt x="4275878" y="2827624"/>
                  <a:pt x="4262724" y="2827624"/>
                </a:cubicBezTo>
                <a:cubicBezTo>
                  <a:pt x="4210097" y="2840781"/>
                  <a:pt x="4170627" y="2827624"/>
                  <a:pt x="4144313" y="2788155"/>
                </a:cubicBezTo>
                <a:lnTo>
                  <a:pt x="4124580" y="2768420"/>
                </a:lnTo>
                <a:lnTo>
                  <a:pt x="4124580" y="2788155"/>
                </a:lnTo>
                <a:cubicBezTo>
                  <a:pt x="4111423" y="2788155"/>
                  <a:pt x="4098267" y="2788155"/>
                  <a:pt x="4085109" y="2788155"/>
                </a:cubicBezTo>
                <a:lnTo>
                  <a:pt x="4065373" y="2768420"/>
                </a:lnTo>
                <a:lnTo>
                  <a:pt x="4065373" y="2748684"/>
                </a:lnTo>
                <a:cubicBezTo>
                  <a:pt x="4065373" y="2735527"/>
                  <a:pt x="4065373" y="2728950"/>
                  <a:pt x="4065373" y="2728950"/>
                </a:cubicBezTo>
                <a:lnTo>
                  <a:pt x="3966699" y="2728950"/>
                </a:lnTo>
                <a:cubicBezTo>
                  <a:pt x="3966699" y="2715793"/>
                  <a:pt x="3960122" y="2715793"/>
                  <a:pt x="3946966" y="2728950"/>
                </a:cubicBezTo>
                <a:lnTo>
                  <a:pt x="3887761" y="2709216"/>
                </a:lnTo>
                <a:lnTo>
                  <a:pt x="4006170" y="2709216"/>
                </a:lnTo>
                <a:lnTo>
                  <a:pt x="4045640" y="2709216"/>
                </a:lnTo>
                <a:cubicBezTo>
                  <a:pt x="4045640" y="2709216"/>
                  <a:pt x="4078530" y="2709216"/>
                  <a:pt x="4144313" y="2709216"/>
                </a:cubicBezTo>
                <a:cubicBezTo>
                  <a:pt x="4170627" y="2709216"/>
                  <a:pt x="4196940" y="2705925"/>
                  <a:pt x="4223254" y="2699348"/>
                </a:cubicBezTo>
                <a:cubicBezTo>
                  <a:pt x="4249565" y="2692772"/>
                  <a:pt x="4262724" y="2689480"/>
                  <a:pt x="4262724" y="2689480"/>
                </a:cubicBezTo>
                <a:lnTo>
                  <a:pt x="4282457" y="2689480"/>
                </a:lnTo>
                <a:cubicBezTo>
                  <a:pt x="4308771" y="2676323"/>
                  <a:pt x="4321928" y="2682903"/>
                  <a:pt x="4321928" y="2709216"/>
                </a:cubicBezTo>
                <a:lnTo>
                  <a:pt x="4361394" y="2709216"/>
                </a:lnTo>
                <a:lnTo>
                  <a:pt x="4341662" y="2669746"/>
                </a:lnTo>
                <a:cubicBezTo>
                  <a:pt x="4341662" y="2656589"/>
                  <a:pt x="4348241" y="2650011"/>
                  <a:pt x="4361394" y="2650011"/>
                </a:cubicBezTo>
                <a:cubicBezTo>
                  <a:pt x="4348241" y="2636853"/>
                  <a:pt x="4335085" y="2636853"/>
                  <a:pt x="4321928" y="2650011"/>
                </a:cubicBezTo>
                <a:cubicBezTo>
                  <a:pt x="4308771" y="2663166"/>
                  <a:pt x="4289035" y="2663166"/>
                  <a:pt x="4262724" y="2650011"/>
                </a:cubicBezTo>
                <a:cubicBezTo>
                  <a:pt x="4236411" y="2636853"/>
                  <a:pt x="4216674" y="2633564"/>
                  <a:pt x="4203517" y="2640144"/>
                </a:cubicBezTo>
                <a:cubicBezTo>
                  <a:pt x="4190361" y="2646722"/>
                  <a:pt x="4190361" y="2656589"/>
                  <a:pt x="4203517" y="2669746"/>
                </a:cubicBezTo>
                <a:lnTo>
                  <a:pt x="4183783" y="2689480"/>
                </a:lnTo>
                <a:cubicBezTo>
                  <a:pt x="4170627" y="2676323"/>
                  <a:pt x="4150891" y="2669746"/>
                  <a:pt x="4124580" y="2669746"/>
                </a:cubicBezTo>
                <a:lnTo>
                  <a:pt x="4065373" y="2669746"/>
                </a:lnTo>
                <a:cubicBezTo>
                  <a:pt x="4065373" y="2656589"/>
                  <a:pt x="4058796" y="2650011"/>
                  <a:pt x="4045640" y="2650011"/>
                </a:cubicBezTo>
                <a:cubicBezTo>
                  <a:pt x="4032483" y="2650011"/>
                  <a:pt x="4025903" y="2650011"/>
                  <a:pt x="4025903" y="2650011"/>
                </a:cubicBezTo>
                <a:lnTo>
                  <a:pt x="4006170" y="2650011"/>
                </a:lnTo>
                <a:cubicBezTo>
                  <a:pt x="3979856" y="2636853"/>
                  <a:pt x="3940385" y="2630276"/>
                  <a:pt x="3887761" y="2630276"/>
                </a:cubicBezTo>
                <a:cubicBezTo>
                  <a:pt x="3848292" y="2617119"/>
                  <a:pt x="3828555" y="2610542"/>
                  <a:pt x="3828555" y="2610542"/>
                </a:cubicBezTo>
                <a:cubicBezTo>
                  <a:pt x="3841711" y="2597386"/>
                  <a:pt x="3841711" y="2590806"/>
                  <a:pt x="3828555" y="2590806"/>
                </a:cubicBezTo>
                <a:lnTo>
                  <a:pt x="3808822" y="2590806"/>
                </a:lnTo>
                <a:lnTo>
                  <a:pt x="3808822" y="2571072"/>
                </a:lnTo>
                <a:lnTo>
                  <a:pt x="3789088" y="2590806"/>
                </a:lnTo>
                <a:cubicBezTo>
                  <a:pt x="3789088" y="2603964"/>
                  <a:pt x="3785797" y="2610542"/>
                  <a:pt x="3779220" y="2610542"/>
                </a:cubicBezTo>
                <a:cubicBezTo>
                  <a:pt x="3772642" y="2610542"/>
                  <a:pt x="3766063" y="2613831"/>
                  <a:pt x="3759485" y="2620408"/>
                </a:cubicBezTo>
                <a:cubicBezTo>
                  <a:pt x="3752906" y="2626987"/>
                  <a:pt x="3756195" y="2636853"/>
                  <a:pt x="3769351" y="2650011"/>
                </a:cubicBezTo>
                <a:lnTo>
                  <a:pt x="3789088" y="2689480"/>
                </a:lnTo>
                <a:lnTo>
                  <a:pt x="3769351" y="2709216"/>
                </a:lnTo>
                <a:cubicBezTo>
                  <a:pt x="3769351" y="2722373"/>
                  <a:pt x="3775931" y="2725661"/>
                  <a:pt x="3789088" y="2719082"/>
                </a:cubicBezTo>
                <a:cubicBezTo>
                  <a:pt x="3802244" y="2712505"/>
                  <a:pt x="3812110" y="2712505"/>
                  <a:pt x="3818690" y="2719082"/>
                </a:cubicBezTo>
                <a:cubicBezTo>
                  <a:pt x="3825267" y="2725661"/>
                  <a:pt x="3835133" y="2722373"/>
                  <a:pt x="3848292" y="2709216"/>
                </a:cubicBezTo>
                <a:lnTo>
                  <a:pt x="3868025" y="2709216"/>
                </a:lnTo>
                <a:cubicBezTo>
                  <a:pt x="3868025" y="2722373"/>
                  <a:pt x="3881182" y="2735527"/>
                  <a:pt x="3907496" y="2748684"/>
                </a:cubicBezTo>
                <a:cubicBezTo>
                  <a:pt x="3946966" y="2761840"/>
                  <a:pt x="3966699" y="2768420"/>
                  <a:pt x="3966699" y="2768420"/>
                </a:cubicBezTo>
                <a:lnTo>
                  <a:pt x="3986434" y="2788155"/>
                </a:lnTo>
                <a:cubicBezTo>
                  <a:pt x="3960122" y="2788155"/>
                  <a:pt x="3940385" y="2784866"/>
                  <a:pt x="3927232" y="2778288"/>
                </a:cubicBezTo>
                <a:cubicBezTo>
                  <a:pt x="3914073" y="2771709"/>
                  <a:pt x="3900918" y="2768420"/>
                  <a:pt x="3887761" y="2768420"/>
                </a:cubicBezTo>
                <a:lnTo>
                  <a:pt x="3868025" y="2748684"/>
                </a:lnTo>
                <a:lnTo>
                  <a:pt x="3789088" y="2748684"/>
                </a:lnTo>
                <a:lnTo>
                  <a:pt x="3690414" y="2748684"/>
                </a:lnTo>
                <a:cubicBezTo>
                  <a:pt x="3677257" y="2748684"/>
                  <a:pt x="3657521" y="2748684"/>
                  <a:pt x="3631207" y="2748684"/>
                </a:cubicBezTo>
                <a:cubicBezTo>
                  <a:pt x="3618052" y="2735527"/>
                  <a:pt x="3591740" y="2722373"/>
                  <a:pt x="3552270" y="2709216"/>
                </a:cubicBezTo>
                <a:lnTo>
                  <a:pt x="3473329" y="2669746"/>
                </a:lnTo>
                <a:cubicBezTo>
                  <a:pt x="3473329" y="2669746"/>
                  <a:pt x="3466751" y="2666455"/>
                  <a:pt x="3453596" y="2659878"/>
                </a:cubicBezTo>
                <a:cubicBezTo>
                  <a:pt x="3440438" y="2653301"/>
                  <a:pt x="3427282" y="2646722"/>
                  <a:pt x="3414125" y="2640144"/>
                </a:cubicBezTo>
                <a:cubicBezTo>
                  <a:pt x="3400969" y="2633564"/>
                  <a:pt x="3387812" y="2626987"/>
                  <a:pt x="3374655" y="2620408"/>
                </a:cubicBezTo>
                <a:cubicBezTo>
                  <a:pt x="3361499" y="2613831"/>
                  <a:pt x="3354922" y="2610542"/>
                  <a:pt x="3354922" y="2610542"/>
                </a:cubicBezTo>
                <a:cubicBezTo>
                  <a:pt x="3354922" y="2610542"/>
                  <a:pt x="3358210" y="2610542"/>
                  <a:pt x="3364787" y="2610542"/>
                </a:cubicBezTo>
                <a:cubicBezTo>
                  <a:pt x="3371367" y="2610542"/>
                  <a:pt x="3381231" y="2610542"/>
                  <a:pt x="3394392" y="2610542"/>
                </a:cubicBezTo>
                <a:lnTo>
                  <a:pt x="3414125" y="2590806"/>
                </a:lnTo>
                <a:lnTo>
                  <a:pt x="3394392" y="2571072"/>
                </a:lnTo>
                <a:cubicBezTo>
                  <a:pt x="3381231" y="2557915"/>
                  <a:pt x="3371367" y="2551336"/>
                  <a:pt x="3364787" y="2551336"/>
                </a:cubicBezTo>
                <a:cubicBezTo>
                  <a:pt x="3358210" y="2551336"/>
                  <a:pt x="3354922" y="2557915"/>
                  <a:pt x="3354922" y="2571072"/>
                </a:cubicBezTo>
                <a:lnTo>
                  <a:pt x="3335185" y="2590806"/>
                </a:lnTo>
                <a:lnTo>
                  <a:pt x="3275980" y="2551336"/>
                </a:lnTo>
                <a:cubicBezTo>
                  <a:pt x="3249668" y="2551336"/>
                  <a:pt x="3233223" y="2541470"/>
                  <a:pt x="3226646" y="2521734"/>
                </a:cubicBezTo>
                <a:cubicBezTo>
                  <a:pt x="3220065" y="2502000"/>
                  <a:pt x="3223354" y="2485555"/>
                  <a:pt x="3236511" y="2472398"/>
                </a:cubicBezTo>
                <a:lnTo>
                  <a:pt x="3236511" y="2432928"/>
                </a:lnTo>
                <a:lnTo>
                  <a:pt x="3315451" y="2452662"/>
                </a:lnTo>
                <a:cubicBezTo>
                  <a:pt x="3341764" y="2465818"/>
                  <a:pt x="3361499" y="2472398"/>
                  <a:pt x="3374655" y="2472398"/>
                </a:cubicBezTo>
                <a:cubicBezTo>
                  <a:pt x="3387812" y="2472398"/>
                  <a:pt x="3387812" y="2465818"/>
                  <a:pt x="3374655" y="2452662"/>
                </a:cubicBezTo>
                <a:cubicBezTo>
                  <a:pt x="3374655" y="2439505"/>
                  <a:pt x="3358210" y="2426351"/>
                  <a:pt x="3325320" y="2413195"/>
                </a:cubicBezTo>
                <a:cubicBezTo>
                  <a:pt x="3292426" y="2400037"/>
                  <a:pt x="3262825" y="2386881"/>
                  <a:pt x="3236511" y="2373724"/>
                </a:cubicBezTo>
                <a:cubicBezTo>
                  <a:pt x="3210199" y="2360567"/>
                  <a:pt x="3190463" y="2353988"/>
                  <a:pt x="3177307" y="2353988"/>
                </a:cubicBezTo>
                <a:cubicBezTo>
                  <a:pt x="3177307" y="2353988"/>
                  <a:pt x="3170730" y="2353988"/>
                  <a:pt x="3157573" y="2353988"/>
                </a:cubicBezTo>
                <a:lnTo>
                  <a:pt x="3098365" y="2334254"/>
                </a:lnTo>
                <a:lnTo>
                  <a:pt x="3078633" y="2334254"/>
                </a:lnTo>
                <a:lnTo>
                  <a:pt x="3078633" y="2314520"/>
                </a:lnTo>
                <a:cubicBezTo>
                  <a:pt x="3065476" y="2314520"/>
                  <a:pt x="3058899" y="2311229"/>
                  <a:pt x="3058899" y="2304652"/>
                </a:cubicBezTo>
                <a:cubicBezTo>
                  <a:pt x="3058899" y="2298072"/>
                  <a:pt x="3052320" y="2301361"/>
                  <a:pt x="3039163" y="2314520"/>
                </a:cubicBezTo>
                <a:cubicBezTo>
                  <a:pt x="3052320" y="2314520"/>
                  <a:pt x="3062188" y="2327677"/>
                  <a:pt x="3068764" y="2353988"/>
                </a:cubicBezTo>
                <a:cubicBezTo>
                  <a:pt x="3075345" y="2380301"/>
                  <a:pt x="3085213" y="2386881"/>
                  <a:pt x="3098365" y="2373724"/>
                </a:cubicBezTo>
                <a:cubicBezTo>
                  <a:pt x="3098365" y="2373724"/>
                  <a:pt x="3101658" y="2377013"/>
                  <a:pt x="3108235" y="2383590"/>
                </a:cubicBezTo>
                <a:cubicBezTo>
                  <a:pt x="3114811" y="2390169"/>
                  <a:pt x="3124679" y="2393458"/>
                  <a:pt x="3137836" y="2393458"/>
                </a:cubicBezTo>
                <a:cubicBezTo>
                  <a:pt x="3150993" y="2406614"/>
                  <a:pt x="3167439" y="2416484"/>
                  <a:pt x="3187175" y="2423060"/>
                </a:cubicBezTo>
                <a:cubicBezTo>
                  <a:pt x="3206909" y="2429639"/>
                  <a:pt x="3216777" y="2432928"/>
                  <a:pt x="3216777" y="2432928"/>
                </a:cubicBezTo>
                <a:lnTo>
                  <a:pt x="3236511" y="2432928"/>
                </a:lnTo>
                <a:lnTo>
                  <a:pt x="3216777" y="2452662"/>
                </a:lnTo>
                <a:lnTo>
                  <a:pt x="3177307" y="2452662"/>
                </a:lnTo>
                <a:cubicBezTo>
                  <a:pt x="3164150" y="2439505"/>
                  <a:pt x="3144417" y="2432928"/>
                  <a:pt x="3118103" y="2432928"/>
                </a:cubicBezTo>
                <a:cubicBezTo>
                  <a:pt x="3118103" y="2432928"/>
                  <a:pt x="3114811" y="2429639"/>
                  <a:pt x="3108235" y="2423060"/>
                </a:cubicBezTo>
                <a:cubicBezTo>
                  <a:pt x="3101658" y="2416484"/>
                  <a:pt x="3091789" y="2406614"/>
                  <a:pt x="3078633" y="2393458"/>
                </a:cubicBezTo>
                <a:lnTo>
                  <a:pt x="3058899" y="2373724"/>
                </a:lnTo>
                <a:lnTo>
                  <a:pt x="3019428" y="2373724"/>
                </a:lnTo>
                <a:lnTo>
                  <a:pt x="2979959" y="2373724"/>
                </a:lnTo>
                <a:lnTo>
                  <a:pt x="3019428" y="2393458"/>
                </a:lnTo>
                <a:cubicBezTo>
                  <a:pt x="3032585" y="2406614"/>
                  <a:pt x="3039163" y="2426351"/>
                  <a:pt x="3039163" y="2452662"/>
                </a:cubicBezTo>
                <a:cubicBezTo>
                  <a:pt x="3026006" y="2452662"/>
                  <a:pt x="3019428" y="2446085"/>
                  <a:pt x="3019428" y="2432928"/>
                </a:cubicBezTo>
                <a:cubicBezTo>
                  <a:pt x="3006273" y="2419771"/>
                  <a:pt x="2996403" y="2416484"/>
                  <a:pt x="2989827" y="2423060"/>
                </a:cubicBezTo>
                <a:cubicBezTo>
                  <a:pt x="2983248" y="2429639"/>
                  <a:pt x="2966802" y="2423060"/>
                  <a:pt x="2940489" y="2403326"/>
                </a:cubicBezTo>
                <a:cubicBezTo>
                  <a:pt x="2914176" y="2383590"/>
                  <a:pt x="2901019" y="2380301"/>
                  <a:pt x="2901019" y="2393458"/>
                </a:cubicBezTo>
                <a:cubicBezTo>
                  <a:pt x="2901019" y="2406614"/>
                  <a:pt x="2907598" y="2413195"/>
                  <a:pt x="2920755" y="2413195"/>
                </a:cubicBezTo>
                <a:lnTo>
                  <a:pt x="2920755" y="2432928"/>
                </a:lnTo>
                <a:cubicBezTo>
                  <a:pt x="2907598" y="2419771"/>
                  <a:pt x="2897730" y="2406614"/>
                  <a:pt x="2891152" y="2393458"/>
                </a:cubicBezTo>
                <a:cubicBezTo>
                  <a:pt x="2884573" y="2380301"/>
                  <a:pt x="2874705" y="2367145"/>
                  <a:pt x="2861551" y="2353988"/>
                </a:cubicBezTo>
                <a:lnTo>
                  <a:pt x="2861551" y="2373724"/>
                </a:lnTo>
                <a:lnTo>
                  <a:pt x="2861551" y="2393458"/>
                </a:lnTo>
                <a:cubicBezTo>
                  <a:pt x="2848395" y="2393458"/>
                  <a:pt x="2838526" y="2390169"/>
                  <a:pt x="2831947" y="2383590"/>
                </a:cubicBezTo>
                <a:cubicBezTo>
                  <a:pt x="2825370" y="2377013"/>
                  <a:pt x="2812213" y="2370434"/>
                  <a:pt x="2792479" y="2363856"/>
                </a:cubicBezTo>
                <a:cubicBezTo>
                  <a:pt x="2772742" y="2357279"/>
                  <a:pt x="2756297" y="2347411"/>
                  <a:pt x="2743140" y="2334254"/>
                </a:cubicBezTo>
                <a:cubicBezTo>
                  <a:pt x="2743140" y="2334254"/>
                  <a:pt x="2736564" y="2330965"/>
                  <a:pt x="2723407" y="2324387"/>
                </a:cubicBezTo>
                <a:cubicBezTo>
                  <a:pt x="2710250" y="2317809"/>
                  <a:pt x="2703671" y="2314520"/>
                  <a:pt x="2703671" y="2314520"/>
                </a:cubicBezTo>
                <a:lnTo>
                  <a:pt x="2644467" y="2314520"/>
                </a:lnTo>
                <a:lnTo>
                  <a:pt x="2604996" y="2294784"/>
                </a:lnTo>
                <a:lnTo>
                  <a:pt x="2585263" y="2314520"/>
                </a:lnTo>
                <a:lnTo>
                  <a:pt x="2565527" y="2294784"/>
                </a:lnTo>
                <a:lnTo>
                  <a:pt x="2486588" y="2235580"/>
                </a:lnTo>
                <a:cubicBezTo>
                  <a:pt x="2447117" y="2209266"/>
                  <a:pt x="2427385" y="2192821"/>
                  <a:pt x="2427385" y="2186243"/>
                </a:cubicBezTo>
                <a:cubicBezTo>
                  <a:pt x="2427385" y="2179665"/>
                  <a:pt x="2430674" y="2179665"/>
                  <a:pt x="2437251" y="2186243"/>
                </a:cubicBezTo>
                <a:cubicBezTo>
                  <a:pt x="2443830" y="2192821"/>
                  <a:pt x="2450406" y="2189533"/>
                  <a:pt x="2456987" y="2176376"/>
                </a:cubicBezTo>
                <a:cubicBezTo>
                  <a:pt x="2463563" y="2163219"/>
                  <a:pt x="2473431" y="2163219"/>
                  <a:pt x="2486588" y="2176376"/>
                </a:cubicBezTo>
                <a:cubicBezTo>
                  <a:pt x="2499745" y="2176376"/>
                  <a:pt x="2506323" y="2179665"/>
                  <a:pt x="2506323" y="2186243"/>
                </a:cubicBezTo>
                <a:cubicBezTo>
                  <a:pt x="2506323" y="2192821"/>
                  <a:pt x="2512902" y="2189533"/>
                  <a:pt x="2526059" y="2176376"/>
                </a:cubicBezTo>
                <a:cubicBezTo>
                  <a:pt x="2526059" y="2176376"/>
                  <a:pt x="2539216" y="2182954"/>
                  <a:pt x="2565527" y="2196110"/>
                </a:cubicBezTo>
                <a:cubicBezTo>
                  <a:pt x="2591839" y="2209266"/>
                  <a:pt x="2604996" y="2215843"/>
                  <a:pt x="2604996" y="2215843"/>
                </a:cubicBezTo>
                <a:cubicBezTo>
                  <a:pt x="2618153" y="2215843"/>
                  <a:pt x="2624732" y="2209266"/>
                  <a:pt x="2624732" y="2196110"/>
                </a:cubicBezTo>
                <a:lnTo>
                  <a:pt x="2644467" y="2215843"/>
                </a:lnTo>
                <a:lnTo>
                  <a:pt x="2664201" y="2235580"/>
                </a:lnTo>
                <a:cubicBezTo>
                  <a:pt x="2651043" y="2235580"/>
                  <a:pt x="2651043" y="2238868"/>
                  <a:pt x="2664201" y="2245448"/>
                </a:cubicBezTo>
                <a:cubicBezTo>
                  <a:pt x="2677357" y="2252025"/>
                  <a:pt x="2687226" y="2248737"/>
                  <a:pt x="2693805" y="2235580"/>
                </a:cubicBezTo>
                <a:cubicBezTo>
                  <a:pt x="2700382" y="2222423"/>
                  <a:pt x="2703671" y="2215843"/>
                  <a:pt x="2703671" y="2215843"/>
                </a:cubicBezTo>
                <a:cubicBezTo>
                  <a:pt x="2690514" y="2215843"/>
                  <a:pt x="2680649" y="2212555"/>
                  <a:pt x="2674068" y="2205978"/>
                </a:cubicBezTo>
                <a:cubicBezTo>
                  <a:pt x="2667492" y="2199398"/>
                  <a:pt x="2664201" y="2196110"/>
                  <a:pt x="2664201" y="2196110"/>
                </a:cubicBezTo>
                <a:cubicBezTo>
                  <a:pt x="2664201" y="2182954"/>
                  <a:pt x="2660912" y="2173085"/>
                  <a:pt x="2654335" y="2166508"/>
                </a:cubicBezTo>
                <a:cubicBezTo>
                  <a:pt x="2647755" y="2159931"/>
                  <a:pt x="2631310" y="2150063"/>
                  <a:pt x="2604996" y="2136907"/>
                </a:cubicBezTo>
                <a:lnTo>
                  <a:pt x="2526059" y="2097436"/>
                </a:lnTo>
                <a:lnTo>
                  <a:pt x="2506323" y="2077702"/>
                </a:lnTo>
                <a:cubicBezTo>
                  <a:pt x="2519479" y="2077702"/>
                  <a:pt x="2526059" y="2071122"/>
                  <a:pt x="2526059" y="2057965"/>
                </a:cubicBezTo>
                <a:cubicBezTo>
                  <a:pt x="2526059" y="2044809"/>
                  <a:pt x="2526059" y="2038232"/>
                  <a:pt x="2526059" y="2038232"/>
                </a:cubicBezTo>
                <a:cubicBezTo>
                  <a:pt x="2526059" y="2025075"/>
                  <a:pt x="2522768" y="2021787"/>
                  <a:pt x="2516191" y="2028363"/>
                </a:cubicBezTo>
                <a:cubicBezTo>
                  <a:pt x="2509613" y="2034941"/>
                  <a:pt x="2506323" y="2038232"/>
                  <a:pt x="2506323" y="2038232"/>
                </a:cubicBezTo>
                <a:lnTo>
                  <a:pt x="2486588" y="2038232"/>
                </a:lnTo>
                <a:cubicBezTo>
                  <a:pt x="2486588" y="2025075"/>
                  <a:pt x="2493166" y="2018495"/>
                  <a:pt x="2506323" y="2018495"/>
                </a:cubicBezTo>
                <a:cubicBezTo>
                  <a:pt x="2506323" y="2018495"/>
                  <a:pt x="2506323" y="2011918"/>
                  <a:pt x="2506323" y="1998762"/>
                </a:cubicBezTo>
                <a:cubicBezTo>
                  <a:pt x="2506323" y="1998762"/>
                  <a:pt x="2496455" y="1998762"/>
                  <a:pt x="2476720" y="1998762"/>
                </a:cubicBezTo>
                <a:cubicBezTo>
                  <a:pt x="2456987" y="1998762"/>
                  <a:pt x="2447117" y="2005339"/>
                  <a:pt x="2447117" y="2018495"/>
                </a:cubicBezTo>
                <a:cubicBezTo>
                  <a:pt x="2447117" y="2018495"/>
                  <a:pt x="2440542" y="2018495"/>
                  <a:pt x="2427385" y="2018495"/>
                </a:cubicBezTo>
                <a:lnTo>
                  <a:pt x="2427385" y="1998762"/>
                </a:lnTo>
                <a:lnTo>
                  <a:pt x="2407649" y="1979028"/>
                </a:lnTo>
                <a:lnTo>
                  <a:pt x="2368179" y="1979028"/>
                </a:lnTo>
                <a:lnTo>
                  <a:pt x="2387915" y="1998762"/>
                </a:lnTo>
                <a:cubicBezTo>
                  <a:pt x="2414228" y="2011918"/>
                  <a:pt x="2427385" y="2025075"/>
                  <a:pt x="2427385" y="2038232"/>
                </a:cubicBezTo>
                <a:lnTo>
                  <a:pt x="2407649" y="2038232"/>
                </a:lnTo>
                <a:lnTo>
                  <a:pt x="2368179" y="2057965"/>
                </a:lnTo>
                <a:cubicBezTo>
                  <a:pt x="2381335" y="2071122"/>
                  <a:pt x="2381335" y="2074411"/>
                  <a:pt x="2368179" y="2067834"/>
                </a:cubicBezTo>
                <a:cubicBezTo>
                  <a:pt x="2355021" y="2061256"/>
                  <a:pt x="2345155" y="2064545"/>
                  <a:pt x="2338577" y="2077702"/>
                </a:cubicBezTo>
                <a:cubicBezTo>
                  <a:pt x="2332000" y="2090858"/>
                  <a:pt x="2335287" y="2104013"/>
                  <a:pt x="2348444" y="2117169"/>
                </a:cubicBezTo>
                <a:lnTo>
                  <a:pt x="2348444" y="2136907"/>
                </a:lnTo>
                <a:cubicBezTo>
                  <a:pt x="2335287" y="2136907"/>
                  <a:pt x="2328711" y="2130326"/>
                  <a:pt x="2328711" y="2117169"/>
                </a:cubicBezTo>
                <a:lnTo>
                  <a:pt x="2308975" y="2097436"/>
                </a:lnTo>
                <a:cubicBezTo>
                  <a:pt x="2308975" y="2110592"/>
                  <a:pt x="2302398" y="2110592"/>
                  <a:pt x="2289241" y="2097436"/>
                </a:cubicBezTo>
                <a:cubicBezTo>
                  <a:pt x="2276084" y="2084279"/>
                  <a:pt x="2269505" y="2084279"/>
                  <a:pt x="2269505" y="2097436"/>
                </a:cubicBezTo>
                <a:lnTo>
                  <a:pt x="2249770" y="2097436"/>
                </a:lnTo>
                <a:cubicBezTo>
                  <a:pt x="2249770" y="2084279"/>
                  <a:pt x="2243190" y="2077702"/>
                  <a:pt x="2230033" y="2077702"/>
                </a:cubicBezTo>
                <a:lnTo>
                  <a:pt x="2151095" y="2018495"/>
                </a:lnTo>
                <a:lnTo>
                  <a:pt x="2131363" y="1979028"/>
                </a:lnTo>
                <a:lnTo>
                  <a:pt x="2091892" y="1979028"/>
                </a:lnTo>
                <a:cubicBezTo>
                  <a:pt x="2078735" y="1965871"/>
                  <a:pt x="2068867" y="1959292"/>
                  <a:pt x="2062289" y="1959292"/>
                </a:cubicBezTo>
                <a:cubicBezTo>
                  <a:pt x="2055711" y="1959292"/>
                  <a:pt x="2045842" y="1959292"/>
                  <a:pt x="2032686" y="1959292"/>
                </a:cubicBezTo>
                <a:lnTo>
                  <a:pt x="2032686" y="1979028"/>
                </a:lnTo>
                <a:cubicBezTo>
                  <a:pt x="2032686" y="1965871"/>
                  <a:pt x="2026108" y="1962582"/>
                  <a:pt x="2012951" y="1969160"/>
                </a:cubicBezTo>
                <a:cubicBezTo>
                  <a:pt x="1999794" y="1975737"/>
                  <a:pt x="1993218" y="1972448"/>
                  <a:pt x="1993218" y="1959292"/>
                </a:cubicBezTo>
                <a:cubicBezTo>
                  <a:pt x="1993218" y="1946135"/>
                  <a:pt x="1983349" y="1936267"/>
                  <a:pt x="1963613" y="1929689"/>
                </a:cubicBezTo>
                <a:cubicBezTo>
                  <a:pt x="1943880" y="1923113"/>
                  <a:pt x="1927435" y="1919821"/>
                  <a:pt x="1914278" y="1919821"/>
                </a:cubicBezTo>
                <a:cubicBezTo>
                  <a:pt x="1914278" y="1906665"/>
                  <a:pt x="1894542" y="1893511"/>
                  <a:pt x="1855073" y="1880354"/>
                </a:cubicBezTo>
                <a:lnTo>
                  <a:pt x="1795869" y="1840884"/>
                </a:lnTo>
                <a:cubicBezTo>
                  <a:pt x="1782713" y="1827727"/>
                  <a:pt x="1772845" y="1817859"/>
                  <a:pt x="1766266" y="1811282"/>
                </a:cubicBezTo>
                <a:cubicBezTo>
                  <a:pt x="1759688" y="1804702"/>
                  <a:pt x="1749820" y="1801413"/>
                  <a:pt x="1736663" y="1801413"/>
                </a:cubicBezTo>
                <a:lnTo>
                  <a:pt x="1716929" y="1801413"/>
                </a:lnTo>
                <a:cubicBezTo>
                  <a:pt x="1716929" y="1801413"/>
                  <a:pt x="1726797" y="1807991"/>
                  <a:pt x="1746531" y="1821147"/>
                </a:cubicBezTo>
                <a:cubicBezTo>
                  <a:pt x="1766266" y="1834304"/>
                  <a:pt x="1772845" y="1844172"/>
                  <a:pt x="1766266" y="1850749"/>
                </a:cubicBezTo>
                <a:cubicBezTo>
                  <a:pt x="1759688" y="1857329"/>
                  <a:pt x="1762977" y="1860617"/>
                  <a:pt x="1776134" y="1860617"/>
                </a:cubicBezTo>
                <a:cubicBezTo>
                  <a:pt x="1789291" y="1860617"/>
                  <a:pt x="1795869" y="1867197"/>
                  <a:pt x="1795869" y="1880354"/>
                </a:cubicBezTo>
                <a:lnTo>
                  <a:pt x="1776134" y="1900087"/>
                </a:lnTo>
                <a:cubicBezTo>
                  <a:pt x="1762977" y="1886931"/>
                  <a:pt x="1756399" y="1880354"/>
                  <a:pt x="1756399" y="1880354"/>
                </a:cubicBezTo>
                <a:cubicBezTo>
                  <a:pt x="1743242" y="1880354"/>
                  <a:pt x="1736663" y="1880354"/>
                  <a:pt x="1736663" y="1880354"/>
                </a:cubicBezTo>
                <a:cubicBezTo>
                  <a:pt x="1736663" y="1867197"/>
                  <a:pt x="1723506" y="1854040"/>
                  <a:pt x="1697196" y="1840884"/>
                </a:cubicBezTo>
                <a:cubicBezTo>
                  <a:pt x="1670882" y="1827727"/>
                  <a:pt x="1657726" y="1814570"/>
                  <a:pt x="1657726" y="1801413"/>
                </a:cubicBezTo>
                <a:cubicBezTo>
                  <a:pt x="1644569" y="1801413"/>
                  <a:pt x="1637990" y="1807991"/>
                  <a:pt x="1637990" y="1821147"/>
                </a:cubicBezTo>
                <a:cubicBezTo>
                  <a:pt x="1637990" y="1834304"/>
                  <a:pt x="1637990" y="1840884"/>
                  <a:pt x="1637990" y="1840884"/>
                </a:cubicBezTo>
                <a:cubicBezTo>
                  <a:pt x="1637990" y="1840884"/>
                  <a:pt x="1624835" y="1840884"/>
                  <a:pt x="1598521" y="1840884"/>
                </a:cubicBezTo>
                <a:cubicBezTo>
                  <a:pt x="1598521" y="1827727"/>
                  <a:pt x="1595230" y="1817859"/>
                  <a:pt x="1588653" y="1811282"/>
                </a:cubicBezTo>
                <a:cubicBezTo>
                  <a:pt x="1582073" y="1804702"/>
                  <a:pt x="1578785" y="1798125"/>
                  <a:pt x="1578785" y="1791545"/>
                </a:cubicBezTo>
                <a:cubicBezTo>
                  <a:pt x="1578785" y="1784968"/>
                  <a:pt x="1578785" y="1781680"/>
                  <a:pt x="1578785" y="1781680"/>
                </a:cubicBezTo>
                <a:cubicBezTo>
                  <a:pt x="1578785" y="1781680"/>
                  <a:pt x="1572209" y="1781680"/>
                  <a:pt x="1559052" y="1781680"/>
                </a:cubicBezTo>
                <a:lnTo>
                  <a:pt x="1519582" y="1801413"/>
                </a:lnTo>
                <a:cubicBezTo>
                  <a:pt x="1493268" y="1788257"/>
                  <a:pt x="1480111" y="1781680"/>
                  <a:pt x="1480111" y="1781680"/>
                </a:cubicBezTo>
                <a:lnTo>
                  <a:pt x="1460377" y="1781680"/>
                </a:lnTo>
                <a:cubicBezTo>
                  <a:pt x="1473534" y="1768523"/>
                  <a:pt x="1476822" y="1758655"/>
                  <a:pt x="1470243" y="1752075"/>
                </a:cubicBezTo>
                <a:cubicBezTo>
                  <a:pt x="1463666" y="1745498"/>
                  <a:pt x="1453797" y="1742210"/>
                  <a:pt x="1440641" y="1742210"/>
                </a:cubicBezTo>
                <a:cubicBezTo>
                  <a:pt x="1414329" y="1742210"/>
                  <a:pt x="1401173" y="1745498"/>
                  <a:pt x="1401173" y="1752075"/>
                </a:cubicBezTo>
                <a:cubicBezTo>
                  <a:pt x="1401173" y="1758655"/>
                  <a:pt x="1397883" y="1761943"/>
                  <a:pt x="1391306" y="1761943"/>
                </a:cubicBezTo>
                <a:cubicBezTo>
                  <a:pt x="1384726" y="1761943"/>
                  <a:pt x="1384726" y="1755366"/>
                  <a:pt x="1391306" y="1742210"/>
                </a:cubicBezTo>
                <a:cubicBezTo>
                  <a:pt x="1397883" y="1729053"/>
                  <a:pt x="1374860" y="1709317"/>
                  <a:pt x="1322233" y="1683006"/>
                </a:cubicBezTo>
                <a:lnTo>
                  <a:pt x="1243294" y="1643535"/>
                </a:lnTo>
                <a:lnTo>
                  <a:pt x="1223559" y="1663269"/>
                </a:lnTo>
                <a:lnTo>
                  <a:pt x="1223559" y="1683006"/>
                </a:lnTo>
                <a:cubicBezTo>
                  <a:pt x="1236716" y="1683006"/>
                  <a:pt x="1240005" y="1686294"/>
                  <a:pt x="1233425" y="1692871"/>
                </a:cubicBezTo>
                <a:cubicBezTo>
                  <a:pt x="1226848" y="1699451"/>
                  <a:pt x="1210402" y="1702740"/>
                  <a:pt x="1184089" y="1702740"/>
                </a:cubicBezTo>
                <a:lnTo>
                  <a:pt x="1164352" y="1722473"/>
                </a:lnTo>
                <a:lnTo>
                  <a:pt x="1144620" y="1722473"/>
                </a:lnTo>
                <a:cubicBezTo>
                  <a:pt x="1131463" y="1709317"/>
                  <a:pt x="1111729" y="1702740"/>
                  <a:pt x="1085415" y="1702740"/>
                </a:cubicBezTo>
                <a:lnTo>
                  <a:pt x="1105149" y="1683006"/>
                </a:lnTo>
                <a:cubicBezTo>
                  <a:pt x="1131463" y="1669846"/>
                  <a:pt x="1144620" y="1666558"/>
                  <a:pt x="1144620" y="1673137"/>
                </a:cubicBezTo>
                <a:cubicBezTo>
                  <a:pt x="1144620" y="1679715"/>
                  <a:pt x="1151199" y="1683006"/>
                  <a:pt x="1164352" y="1683006"/>
                </a:cubicBezTo>
                <a:cubicBezTo>
                  <a:pt x="1177513" y="1683006"/>
                  <a:pt x="1180800" y="1676426"/>
                  <a:pt x="1174220" y="1663269"/>
                </a:cubicBezTo>
                <a:cubicBezTo>
                  <a:pt x="1167645" y="1650113"/>
                  <a:pt x="1161068" y="1643535"/>
                  <a:pt x="1154488" y="1643535"/>
                </a:cubicBezTo>
                <a:cubicBezTo>
                  <a:pt x="1147907" y="1643535"/>
                  <a:pt x="1138043" y="1636956"/>
                  <a:pt x="1124886" y="1623799"/>
                </a:cubicBezTo>
                <a:cubicBezTo>
                  <a:pt x="1111729" y="1623799"/>
                  <a:pt x="1101861" y="1620511"/>
                  <a:pt x="1095283" y="1613934"/>
                </a:cubicBezTo>
                <a:cubicBezTo>
                  <a:pt x="1088704" y="1607354"/>
                  <a:pt x="1078836" y="1597489"/>
                  <a:pt x="1065681" y="1584329"/>
                </a:cubicBezTo>
                <a:lnTo>
                  <a:pt x="1045945" y="1584329"/>
                </a:lnTo>
                <a:lnTo>
                  <a:pt x="1065681" y="1604066"/>
                </a:lnTo>
                <a:lnTo>
                  <a:pt x="1105149" y="1643535"/>
                </a:lnTo>
                <a:lnTo>
                  <a:pt x="1045945" y="1643535"/>
                </a:lnTo>
                <a:cubicBezTo>
                  <a:pt x="1019631" y="1617222"/>
                  <a:pt x="1013055" y="1597489"/>
                  <a:pt x="1026212" y="1584329"/>
                </a:cubicBezTo>
                <a:cubicBezTo>
                  <a:pt x="1039369" y="1571172"/>
                  <a:pt x="1036076" y="1558018"/>
                  <a:pt x="1016344" y="1544861"/>
                </a:cubicBezTo>
                <a:cubicBezTo>
                  <a:pt x="996610" y="1531705"/>
                  <a:pt x="976873" y="1525125"/>
                  <a:pt x="957139" y="1525125"/>
                </a:cubicBezTo>
                <a:cubicBezTo>
                  <a:pt x="937405" y="1525125"/>
                  <a:pt x="927537" y="1525125"/>
                  <a:pt x="927537" y="1525125"/>
                </a:cubicBezTo>
                <a:cubicBezTo>
                  <a:pt x="927537" y="1511968"/>
                  <a:pt x="927537" y="1505392"/>
                  <a:pt x="927537" y="1505392"/>
                </a:cubicBezTo>
                <a:cubicBezTo>
                  <a:pt x="927537" y="1505392"/>
                  <a:pt x="920957" y="1505392"/>
                  <a:pt x="907800" y="1505392"/>
                </a:cubicBezTo>
                <a:cubicBezTo>
                  <a:pt x="907800" y="1505392"/>
                  <a:pt x="907800" y="1498812"/>
                  <a:pt x="907800" y="1485655"/>
                </a:cubicBezTo>
                <a:lnTo>
                  <a:pt x="888068" y="1465921"/>
                </a:lnTo>
                <a:lnTo>
                  <a:pt x="848598" y="1465921"/>
                </a:lnTo>
                <a:cubicBezTo>
                  <a:pt x="822284" y="1439608"/>
                  <a:pt x="802549" y="1429742"/>
                  <a:pt x="789393" y="1436319"/>
                </a:cubicBezTo>
                <a:cubicBezTo>
                  <a:pt x="776236" y="1442896"/>
                  <a:pt x="763079" y="1439608"/>
                  <a:pt x="749924" y="1426451"/>
                </a:cubicBezTo>
                <a:cubicBezTo>
                  <a:pt x="749924" y="1426451"/>
                  <a:pt x="746635" y="1423163"/>
                  <a:pt x="740054" y="1416585"/>
                </a:cubicBezTo>
                <a:cubicBezTo>
                  <a:pt x="733478" y="1410006"/>
                  <a:pt x="723610" y="1406717"/>
                  <a:pt x="710452" y="1406717"/>
                </a:cubicBezTo>
                <a:lnTo>
                  <a:pt x="690719" y="1406717"/>
                </a:lnTo>
                <a:lnTo>
                  <a:pt x="710452" y="1426451"/>
                </a:lnTo>
                <a:lnTo>
                  <a:pt x="749924" y="1465921"/>
                </a:lnTo>
                <a:cubicBezTo>
                  <a:pt x="763079" y="1465921"/>
                  <a:pt x="769656" y="1472498"/>
                  <a:pt x="769656" y="1485655"/>
                </a:cubicBezTo>
                <a:lnTo>
                  <a:pt x="749924" y="1505392"/>
                </a:lnTo>
                <a:cubicBezTo>
                  <a:pt x="749924" y="1492235"/>
                  <a:pt x="749924" y="1485655"/>
                  <a:pt x="749924" y="1485655"/>
                </a:cubicBezTo>
                <a:cubicBezTo>
                  <a:pt x="723610" y="1498812"/>
                  <a:pt x="697297" y="1485655"/>
                  <a:pt x="670985" y="1446187"/>
                </a:cubicBezTo>
                <a:cubicBezTo>
                  <a:pt x="670985" y="1446187"/>
                  <a:pt x="664405" y="1446187"/>
                  <a:pt x="651249" y="1446187"/>
                </a:cubicBezTo>
                <a:lnTo>
                  <a:pt x="611778" y="1446187"/>
                </a:lnTo>
                <a:lnTo>
                  <a:pt x="592046" y="1426451"/>
                </a:lnTo>
                <a:lnTo>
                  <a:pt x="532841" y="1406717"/>
                </a:lnTo>
                <a:lnTo>
                  <a:pt x="473634" y="1406717"/>
                </a:lnTo>
                <a:lnTo>
                  <a:pt x="414431" y="1406717"/>
                </a:lnTo>
                <a:cubicBezTo>
                  <a:pt x="401275" y="1393561"/>
                  <a:pt x="394697" y="1380404"/>
                  <a:pt x="394697" y="1367247"/>
                </a:cubicBezTo>
                <a:lnTo>
                  <a:pt x="414431" y="1367247"/>
                </a:lnTo>
                <a:lnTo>
                  <a:pt x="434164" y="1367247"/>
                </a:lnTo>
                <a:cubicBezTo>
                  <a:pt x="407853" y="1327777"/>
                  <a:pt x="368383" y="1308043"/>
                  <a:pt x="315756" y="1308043"/>
                </a:cubicBezTo>
                <a:cubicBezTo>
                  <a:pt x="302601" y="1308043"/>
                  <a:pt x="289444" y="1301464"/>
                  <a:pt x="276287" y="1288307"/>
                </a:cubicBezTo>
                <a:cubicBezTo>
                  <a:pt x="263130" y="1275150"/>
                  <a:pt x="256552" y="1265285"/>
                  <a:pt x="256552" y="1258705"/>
                </a:cubicBezTo>
                <a:cubicBezTo>
                  <a:pt x="256552" y="1252128"/>
                  <a:pt x="263130" y="1248840"/>
                  <a:pt x="276287" y="1248840"/>
                </a:cubicBezTo>
                <a:lnTo>
                  <a:pt x="296023" y="1229103"/>
                </a:lnTo>
                <a:cubicBezTo>
                  <a:pt x="296023" y="1202790"/>
                  <a:pt x="302601" y="1196213"/>
                  <a:pt x="315756" y="1209369"/>
                </a:cubicBezTo>
                <a:lnTo>
                  <a:pt x="355226" y="1209369"/>
                </a:lnTo>
                <a:cubicBezTo>
                  <a:pt x="355226" y="1209369"/>
                  <a:pt x="368383" y="1209369"/>
                  <a:pt x="394697" y="1209369"/>
                </a:cubicBezTo>
                <a:lnTo>
                  <a:pt x="434164" y="1229103"/>
                </a:lnTo>
                <a:lnTo>
                  <a:pt x="434164" y="1248840"/>
                </a:lnTo>
                <a:cubicBezTo>
                  <a:pt x="447324" y="1248840"/>
                  <a:pt x="453901" y="1242260"/>
                  <a:pt x="453901" y="1229103"/>
                </a:cubicBezTo>
                <a:cubicBezTo>
                  <a:pt x="453901" y="1215946"/>
                  <a:pt x="457189" y="1209369"/>
                  <a:pt x="463770" y="1209369"/>
                </a:cubicBezTo>
                <a:cubicBezTo>
                  <a:pt x="470346" y="1209369"/>
                  <a:pt x="473634" y="1209369"/>
                  <a:pt x="473634" y="1209369"/>
                </a:cubicBezTo>
                <a:cubicBezTo>
                  <a:pt x="486791" y="1222526"/>
                  <a:pt x="509816" y="1232392"/>
                  <a:pt x="542707" y="1238971"/>
                </a:cubicBezTo>
                <a:cubicBezTo>
                  <a:pt x="575600" y="1245548"/>
                  <a:pt x="605202" y="1261996"/>
                  <a:pt x="631516" y="1288307"/>
                </a:cubicBezTo>
                <a:cubicBezTo>
                  <a:pt x="644670" y="1301464"/>
                  <a:pt x="654537" y="1311332"/>
                  <a:pt x="661117" y="1317909"/>
                </a:cubicBezTo>
                <a:cubicBezTo>
                  <a:pt x="667694" y="1324489"/>
                  <a:pt x="677562" y="1321200"/>
                  <a:pt x="690719" y="1308043"/>
                </a:cubicBezTo>
                <a:lnTo>
                  <a:pt x="651249" y="1288307"/>
                </a:lnTo>
                <a:cubicBezTo>
                  <a:pt x="638092" y="1288307"/>
                  <a:pt x="628224" y="1285019"/>
                  <a:pt x="621648" y="1278442"/>
                </a:cubicBezTo>
                <a:cubicBezTo>
                  <a:pt x="615067" y="1271862"/>
                  <a:pt x="618359" y="1261996"/>
                  <a:pt x="631516" y="1248840"/>
                </a:cubicBezTo>
                <a:lnTo>
                  <a:pt x="680851" y="1248840"/>
                </a:lnTo>
                <a:cubicBezTo>
                  <a:pt x="674273" y="1248840"/>
                  <a:pt x="670985" y="1242260"/>
                  <a:pt x="670985" y="1229103"/>
                </a:cubicBezTo>
                <a:lnTo>
                  <a:pt x="710452" y="1229103"/>
                </a:lnTo>
                <a:cubicBezTo>
                  <a:pt x="736767" y="1255416"/>
                  <a:pt x="749924" y="1261996"/>
                  <a:pt x="749924" y="1248840"/>
                </a:cubicBezTo>
                <a:cubicBezTo>
                  <a:pt x="776236" y="1209369"/>
                  <a:pt x="769656" y="1189633"/>
                  <a:pt x="730190" y="1189633"/>
                </a:cubicBezTo>
                <a:cubicBezTo>
                  <a:pt x="717033" y="1189633"/>
                  <a:pt x="703876" y="1183056"/>
                  <a:pt x="690719" y="1169899"/>
                </a:cubicBezTo>
                <a:cubicBezTo>
                  <a:pt x="690719" y="1156743"/>
                  <a:pt x="690719" y="1150166"/>
                  <a:pt x="690719" y="1150166"/>
                </a:cubicBezTo>
                <a:cubicBezTo>
                  <a:pt x="690719" y="1150166"/>
                  <a:pt x="697297" y="1143586"/>
                  <a:pt x="710452" y="1130429"/>
                </a:cubicBezTo>
                <a:lnTo>
                  <a:pt x="690719" y="1130429"/>
                </a:lnTo>
                <a:cubicBezTo>
                  <a:pt x="624935" y="1130429"/>
                  <a:pt x="592046" y="1110695"/>
                  <a:pt x="592046" y="1071225"/>
                </a:cubicBezTo>
                <a:cubicBezTo>
                  <a:pt x="592046" y="1044912"/>
                  <a:pt x="588753" y="1031755"/>
                  <a:pt x="582177" y="1031755"/>
                </a:cubicBezTo>
                <a:cubicBezTo>
                  <a:pt x="575600" y="1031755"/>
                  <a:pt x="565732" y="1025178"/>
                  <a:pt x="552575" y="1012021"/>
                </a:cubicBezTo>
                <a:lnTo>
                  <a:pt x="532841" y="1012021"/>
                </a:lnTo>
                <a:lnTo>
                  <a:pt x="513104" y="1031755"/>
                </a:lnTo>
                <a:cubicBezTo>
                  <a:pt x="473634" y="1018598"/>
                  <a:pt x="453901" y="1031755"/>
                  <a:pt x="453901" y="1071225"/>
                </a:cubicBezTo>
                <a:lnTo>
                  <a:pt x="434164" y="1071225"/>
                </a:lnTo>
                <a:cubicBezTo>
                  <a:pt x="434164" y="1058069"/>
                  <a:pt x="427588" y="1051492"/>
                  <a:pt x="414431" y="1051492"/>
                </a:cubicBezTo>
                <a:cubicBezTo>
                  <a:pt x="401275" y="1051492"/>
                  <a:pt x="394697" y="1044912"/>
                  <a:pt x="394697" y="1031755"/>
                </a:cubicBezTo>
                <a:lnTo>
                  <a:pt x="414431" y="1012021"/>
                </a:lnTo>
                <a:lnTo>
                  <a:pt x="414431" y="992285"/>
                </a:lnTo>
                <a:lnTo>
                  <a:pt x="434164" y="992285"/>
                </a:lnTo>
                <a:lnTo>
                  <a:pt x="473634" y="972551"/>
                </a:lnTo>
                <a:cubicBezTo>
                  <a:pt x="486791" y="959395"/>
                  <a:pt x="480215" y="952815"/>
                  <a:pt x="453901" y="952815"/>
                </a:cubicBezTo>
                <a:cubicBezTo>
                  <a:pt x="427588" y="952815"/>
                  <a:pt x="407853" y="946238"/>
                  <a:pt x="394697" y="933081"/>
                </a:cubicBezTo>
                <a:lnTo>
                  <a:pt x="374961" y="913347"/>
                </a:lnTo>
                <a:cubicBezTo>
                  <a:pt x="388118" y="887034"/>
                  <a:pt x="391406" y="873877"/>
                  <a:pt x="384828" y="873877"/>
                </a:cubicBezTo>
                <a:cubicBezTo>
                  <a:pt x="378251" y="873877"/>
                  <a:pt x="374961" y="877166"/>
                  <a:pt x="374961" y="883743"/>
                </a:cubicBezTo>
                <a:cubicBezTo>
                  <a:pt x="374961" y="890322"/>
                  <a:pt x="365096" y="893611"/>
                  <a:pt x="345358" y="893611"/>
                </a:cubicBezTo>
                <a:cubicBezTo>
                  <a:pt x="325626" y="893611"/>
                  <a:pt x="319045" y="887034"/>
                  <a:pt x="325626" y="873877"/>
                </a:cubicBezTo>
                <a:cubicBezTo>
                  <a:pt x="332201" y="860721"/>
                  <a:pt x="328913" y="850852"/>
                  <a:pt x="315756" y="844275"/>
                </a:cubicBezTo>
                <a:cubicBezTo>
                  <a:pt x="302601" y="837695"/>
                  <a:pt x="289444" y="834407"/>
                  <a:pt x="276287" y="834407"/>
                </a:cubicBezTo>
                <a:cubicBezTo>
                  <a:pt x="263130" y="821250"/>
                  <a:pt x="253264" y="814673"/>
                  <a:pt x="246685" y="814673"/>
                </a:cubicBezTo>
                <a:cubicBezTo>
                  <a:pt x="240107" y="814673"/>
                  <a:pt x="230239" y="814673"/>
                  <a:pt x="217082" y="814673"/>
                </a:cubicBezTo>
                <a:cubicBezTo>
                  <a:pt x="203926" y="801514"/>
                  <a:pt x="190769" y="801514"/>
                  <a:pt x="177612" y="814673"/>
                </a:cubicBezTo>
                <a:lnTo>
                  <a:pt x="118409" y="834407"/>
                </a:lnTo>
                <a:cubicBezTo>
                  <a:pt x="118409" y="821250"/>
                  <a:pt x="111831" y="814673"/>
                  <a:pt x="98674" y="814673"/>
                </a:cubicBezTo>
                <a:cubicBezTo>
                  <a:pt x="85518" y="814673"/>
                  <a:pt x="65781" y="814673"/>
                  <a:pt x="39468" y="814673"/>
                </a:cubicBezTo>
                <a:lnTo>
                  <a:pt x="39468" y="775203"/>
                </a:lnTo>
                <a:lnTo>
                  <a:pt x="98674" y="735733"/>
                </a:lnTo>
                <a:lnTo>
                  <a:pt x="118409" y="715997"/>
                </a:lnTo>
                <a:lnTo>
                  <a:pt x="138145" y="696263"/>
                </a:lnTo>
                <a:cubicBezTo>
                  <a:pt x="164455" y="696263"/>
                  <a:pt x="138145" y="669952"/>
                  <a:pt x="59204" y="617323"/>
                </a:cubicBezTo>
                <a:cubicBezTo>
                  <a:pt x="46049" y="604166"/>
                  <a:pt x="32892" y="597589"/>
                  <a:pt x="19735" y="597589"/>
                </a:cubicBezTo>
                <a:cubicBezTo>
                  <a:pt x="6578" y="597589"/>
                  <a:pt x="0" y="594298"/>
                  <a:pt x="0" y="587721"/>
                </a:cubicBezTo>
                <a:cubicBezTo>
                  <a:pt x="0" y="581143"/>
                  <a:pt x="0" y="571278"/>
                  <a:pt x="0" y="558119"/>
                </a:cubicBezTo>
                <a:lnTo>
                  <a:pt x="19735" y="538385"/>
                </a:lnTo>
                <a:cubicBezTo>
                  <a:pt x="19735" y="538385"/>
                  <a:pt x="32892" y="544962"/>
                  <a:pt x="59204" y="558119"/>
                </a:cubicBezTo>
                <a:cubicBezTo>
                  <a:pt x="46049" y="505492"/>
                  <a:pt x="46049" y="479181"/>
                  <a:pt x="59204" y="479181"/>
                </a:cubicBezTo>
                <a:cubicBezTo>
                  <a:pt x="72361" y="492338"/>
                  <a:pt x="82227" y="482469"/>
                  <a:pt x="88806" y="449576"/>
                </a:cubicBezTo>
                <a:cubicBezTo>
                  <a:pt x="95384" y="416686"/>
                  <a:pt x="98674" y="393664"/>
                  <a:pt x="98674" y="380507"/>
                </a:cubicBezTo>
                <a:lnTo>
                  <a:pt x="98674" y="360771"/>
                </a:lnTo>
                <a:cubicBezTo>
                  <a:pt x="111831" y="347614"/>
                  <a:pt x="118409" y="341037"/>
                  <a:pt x="118409" y="341037"/>
                </a:cubicBezTo>
                <a:cubicBezTo>
                  <a:pt x="131566" y="288410"/>
                  <a:pt x="144723" y="294990"/>
                  <a:pt x="157879" y="360771"/>
                </a:cubicBezTo>
                <a:lnTo>
                  <a:pt x="197350" y="360771"/>
                </a:lnTo>
                <a:cubicBezTo>
                  <a:pt x="197350" y="334460"/>
                  <a:pt x="190769" y="321300"/>
                  <a:pt x="177612" y="321300"/>
                </a:cubicBezTo>
                <a:lnTo>
                  <a:pt x="197350" y="202893"/>
                </a:lnTo>
                <a:cubicBezTo>
                  <a:pt x="197350" y="189736"/>
                  <a:pt x="197350" y="183159"/>
                  <a:pt x="197350" y="183159"/>
                </a:cubicBezTo>
                <a:lnTo>
                  <a:pt x="236817" y="163422"/>
                </a:lnTo>
                <a:cubicBezTo>
                  <a:pt x="236817" y="176579"/>
                  <a:pt x="236817" y="189736"/>
                  <a:pt x="236817" y="202893"/>
                </a:cubicBezTo>
                <a:lnTo>
                  <a:pt x="256552" y="183159"/>
                </a:lnTo>
                <a:lnTo>
                  <a:pt x="315756" y="163422"/>
                </a:lnTo>
                <a:cubicBezTo>
                  <a:pt x="315756" y="176579"/>
                  <a:pt x="319045" y="186447"/>
                  <a:pt x="325626" y="193024"/>
                </a:cubicBezTo>
                <a:cubicBezTo>
                  <a:pt x="332201" y="199602"/>
                  <a:pt x="332201" y="206184"/>
                  <a:pt x="325626" y="212761"/>
                </a:cubicBezTo>
                <a:lnTo>
                  <a:pt x="335490" y="202893"/>
                </a:lnTo>
                <a:cubicBezTo>
                  <a:pt x="335490" y="189736"/>
                  <a:pt x="335490" y="176579"/>
                  <a:pt x="335490" y="163422"/>
                </a:cubicBezTo>
                <a:cubicBezTo>
                  <a:pt x="335490" y="123952"/>
                  <a:pt x="342070" y="104219"/>
                  <a:pt x="355226" y="104219"/>
                </a:cubicBezTo>
                <a:cubicBezTo>
                  <a:pt x="394697" y="104219"/>
                  <a:pt x="407853" y="91062"/>
                  <a:pt x="394697" y="64748"/>
                </a:cubicBezTo>
                <a:cubicBezTo>
                  <a:pt x="394697" y="51592"/>
                  <a:pt x="401275" y="38438"/>
                  <a:pt x="414431" y="2527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>
          <a:xfrm>
            <a:off x="3125796" y="0"/>
            <a:ext cx="15162205" cy="9424512"/>
          </a:xfrm>
          <a:custGeom>
            <a:avLst/>
            <a:gdLst>
              <a:gd name="connsiteX0" fmla="*/ 13695121 w 15162205"/>
              <a:gd name="connsiteY0" fmla="*/ 9408380 h 9424512"/>
              <a:gd name="connsiteX1" fmla="*/ 13727385 w 15162205"/>
              <a:gd name="connsiteY1" fmla="*/ 9408380 h 9424512"/>
              <a:gd name="connsiteX2" fmla="*/ 13711253 w 15162205"/>
              <a:gd name="connsiteY2" fmla="*/ 9424512 h 9424512"/>
              <a:gd name="connsiteX3" fmla="*/ 13469290 w 15162205"/>
              <a:gd name="connsiteY3" fmla="*/ 9343858 h 9424512"/>
              <a:gd name="connsiteX4" fmla="*/ 13614467 w 15162205"/>
              <a:gd name="connsiteY4" fmla="*/ 9392249 h 9424512"/>
              <a:gd name="connsiteX5" fmla="*/ 13533812 w 15162205"/>
              <a:gd name="connsiteY5" fmla="*/ 9376119 h 9424512"/>
              <a:gd name="connsiteX6" fmla="*/ 13517683 w 15162205"/>
              <a:gd name="connsiteY6" fmla="*/ 9247071 h 9424512"/>
              <a:gd name="connsiteX7" fmla="*/ 13541879 w 15162205"/>
              <a:gd name="connsiteY7" fmla="*/ 9255138 h 9424512"/>
              <a:gd name="connsiteX8" fmla="*/ 13549944 w 15162205"/>
              <a:gd name="connsiteY8" fmla="*/ 9263202 h 9424512"/>
              <a:gd name="connsiteX9" fmla="*/ 13533812 w 15162205"/>
              <a:gd name="connsiteY9" fmla="*/ 9263202 h 9424512"/>
              <a:gd name="connsiteX10" fmla="*/ 13856429 w 15162205"/>
              <a:gd name="connsiteY10" fmla="*/ 9230940 h 9424512"/>
              <a:gd name="connsiteX11" fmla="*/ 13880625 w 15162205"/>
              <a:gd name="connsiteY11" fmla="*/ 9239004 h 9424512"/>
              <a:gd name="connsiteX12" fmla="*/ 13904825 w 15162205"/>
              <a:gd name="connsiteY12" fmla="*/ 9247071 h 9424512"/>
              <a:gd name="connsiteX13" fmla="*/ 13920957 w 15162205"/>
              <a:gd name="connsiteY13" fmla="*/ 9279332 h 9424512"/>
              <a:gd name="connsiteX14" fmla="*/ 13904825 w 15162205"/>
              <a:gd name="connsiteY14" fmla="*/ 9263202 h 9424512"/>
              <a:gd name="connsiteX15" fmla="*/ 13880625 w 15162205"/>
              <a:gd name="connsiteY15" fmla="*/ 9255138 h 9424512"/>
              <a:gd name="connsiteX16" fmla="*/ 13856429 w 15162205"/>
              <a:gd name="connsiteY16" fmla="*/ 9230940 h 9424512"/>
              <a:gd name="connsiteX17" fmla="*/ 14243573 w 15162205"/>
              <a:gd name="connsiteY17" fmla="*/ 9182546 h 9424512"/>
              <a:gd name="connsiteX18" fmla="*/ 14259701 w 15162205"/>
              <a:gd name="connsiteY18" fmla="*/ 9198679 h 9424512"/>
              <a:gd name="connsiteX19" fmla="*/ 14259701 w 15162205"/>
              <a:gd name="connsiteY19" fmla="*/ 9182546 h 9424512"/>
              <a:gd name="connsiteX20" fmla="*/ 14243573 w 15162205"/>
              <a:gd name="connsiteY20" fmla="*/ 9182546 h 9424512"/>
              <a:gd name="connsiteX21" fmla="*/ 13553976 w 15162205"/>
              <a:gd name="connsiteY21" fmla="*/ 9145244 h 9424512"/>
              <a:gd name="connsiteX22" fmla="*/ 13614467 w 15162205"/>
              <a:gd name="connsiteY22" fmla="*/ 9166417 h 9424512"/>
              <a:gd name="connsiteX23" fmla="*/ 13711253 w 15162205"/>
              <a:gd name="connsiteY23" fmla="*/ 9198679 h 9424512"/>
              <a:gd name="connsiteX24" fmla="*/ 13678993 w 15162205"/>
              <a:gd name="connsiteY24" fmla="*/ 9198679 h 9424512"/>
              <a:gd name="connsiteX25" fmla="*/ 13549944 w 15162205"/>
              <a:gd name="connsiteY25" fmla="*/ 9150288 h 9424512"/>
              <a:gd name="connsiteX26" fmla="*/ 13553976 w 15162205"/>
              <a:gd name="connsiteY26" fmla="*/ 9145244 h 9424512"/>
              <a:gd name="connsiteX27" fmla="*/ 13404766 w 15162205"/>
              <a:gd name="connsiteY27" fmla="*/ 9134154 h 9424512"/>
              <a:gd name="connsiteX28" fmla="*/ 13437029 w 15162205"/>
              <a:gd name="connsiteY28" fmla="*/ 9134154 h 9424512"/>
              <a:gd name="connsiteX29" fmla="*/ 13437029 w 15162205"/>
              <a:gd name="connsiteY29" fmla="*/ 9150288 h 9424512"/>
              <a:gd name="connsiteX30" fmla="*/ 13420897 w 15162205"/>
              <a:gd name="connsiteY30" fmla="*/ 9150288 h 9424512"/>
              <a:gd name="connsiteX31" fmla="*/ 13404766 w 15162205"/>
              <a:gd name="connsiteY31" fmla="*/ 9134154 h 9424512"/>
              <a:gd name="connsiteX32" fmla="*/ 12646615 w 15162205"/>
              <a:gd name="connsiteY32" fmla="*/ 9101893 h 9424512"/>
              <a:gd name="connsiteX33" fmla="*/ 12711137 w 15162205"/>
              <a:gd name="connsiteY33" fmla="*/ 9118025 h 9424512"/>
              <a:gd name="connsiteX34" fmla="*/ 12775661 w 15162205"/>
              <a:gd name="connsiteY34" fmla="*/ 9150288 h 9424512"/>
              <a:gd name="connsiteX35" fmla="*/ 12735335 w 15162205"/>
              <a:gd name="connsiteY35" fmla="*/ 9142221 h 9424512"/>
              <a:gd name="connsiteX36" fmla="*/ 12678876 w 15162205"/>
              <a:gd name="connsiteY36" fmla="*/ 9118025 h 9424512"/>
              <a:gd name="connsiteX37" fmla="*/ 12646615 w 15162205"/>
              <a:gd name="connsiteY37" fmla="*/ 9101893 h 9424512"/>
              <a:gd name="connsiteX38" fmla="*/ 12824054 w 15162205"/>
              <a:gd name="connsiteY38" fmla="*/ 9085762 h 9424512"/>
              <a:gd name="connsiteX39" fmla="*/ 12904707 w 15162205"/>
              <a:gd name="connsiteY39" fmla="*/ 9109960 h 9424512"/>
              <a:gd name="connsiteX40" fmla="*/ 13074083 w 15162205"/>
              <a:gd name="connsiteY40" fmla="*/ 9166417 h 9424512"/>
              <a:gd name="connsiteX41" fmla="*/ 13178933 w 15162205"/>
              <a:gd name="connsiteY41" fmla="*/ 9214810 h 9424512"/>
              <a:gd name="connsiteX42" fmla="*/ 13372503 w 15162205"/>
              <a:gd name="connsiteY42" fmla="*/ 9295463 h 9424512"/>
              <a:gd name="connsiteX43" fmla="*/ 13437029 w 15162205"/>
              <a:gd name="connsiteY43" fmla="*/ 9343858 h 9424512"/>
              <a:gd name="connsiteX44" fmla="*/ 13404766 w 15162205"/>
              <a:gd name="connsiteY44" fmla="*/ 9343858 h 9424512"/>
              <a:gd name="connsiteX45" fmla="*/ 13364438 w 15162205"/>
              <a:gd name="connsiteY45" fmla="*/ 9311596 h 9424512"/>
              <a:gd name="connsiteX46" fmla="*/ 13324112 w 15162205"/>
              <a:gd name="connsiteY46" fmla="*/ 9295463 h 9424512"/>
              <a:gd name="connsiteX47" fmla="*/ 13243457 w 15162205"/>
              <a:gd name="connsiteY47" fmla="*/ 9263202 h 9424512"/>
              <a:gd name="connsiteX48" fmla="*/ 13178933 w 15162205"/>
              <a:gd name="connsiteY48" fmla="*/ 9239004 h 9424512"/>
              <a:gd name="connsiteX49" fmla="*/ 13130542 w 15162205"/>
              <a:gd name="connsiteY49" fmla="*/ 9230940 h 9424512"/>
              <a:gd name="connsiteX50" fmla="*/ 13082148 w 15162205"/>
              <a:gd name="connsiteY50" fmla="*/ 9214810 h 9424512"/>
              <a:gd name="connsiteX51" fmla="*/ 13049886 w 15162205"/>
              <a:gd name="connsiteY51" fmla="*/ 9182546 h 9424512"/>
              <a:gd name="connsiteX52" fmla="*/ 12985363 w 15162205"/>
              <a:gd name="connsiteY52" fmla="*/ 9182546 h 9424512"/>
              <a:gd name="connsiteX53" fmla="*/ 12969233 w 15162205"/>
              <a:gd name="connsiteY53" fmla="*/ 9166417 h 9424512"/>
              <a:gd name="connsiteX54" fmla="*/ 12961166 w 15162205"/>
              <a:gd name="connsiteY54" fmla="*/ 9158351 h 9424512"/>
              <a:gd name="connsiteX55" fmla="*/ 12920841 w 15162205"/>
              <a:gd name="connsiteY55" fmla="*/ 9134154 h 9424512"/>
              <a:gd name="connsiteX56" fmla="*/ 12856316 w 15162205"/>
              <a:gd name="connsiteY56" fmla="*/ 9118025 h 9424512"/>
              <a:gd name="connsiteX57" fmla="*/ 12840185 w 15162205"/>
              <a:gd name="connsiteY57" fmla="*/ 9118025 h 9424512"/>
              <a:gd name="connsiteX58" fmla="*/ 12824054 w 15162205"/>
              <a:gd name="connsiteY58" fmla="*/ 9085762 h 9424512"/>
              <a:gd name="connsiteX59" fmla="*/ 12775661 w 15162205"/>
              <a:gd name="connsiteY59" fmla="*/ 9069632 h 9424512"/>
              <a:gd name="connsiteX60" fmla="*/ 12807924 w 15162205"/>
              <a:gd name="connsiteY60" fmla="*/ 9085762 h 9424512"/>
              <a:gd name="connsiteX61" fmla="*/ 12775661 w 15162205"/>
              <a:gd name="connsiteY61" fmla="*/ 9085762 h 9424512"/>
              <a:gd name="connsiteX62" fmla="*/ 12775661 w 15162205"/>
              <a:gd name="connsiteY62" fmla="*/ 9069632 h 9424512"/>
              <a:gd name="connsiteX63" fmla="*/ 13372503 w 15162205"/>
              <a:gd name="connsiteY63" fmla="*/ 9053501 h 9424512"/>
              <a:gd name="connsiteX64" fmla="*/ 13404766 w 15162205"/>
              <a:gd name="connsiteY64" fmla="*/ 9069632 h 9424512"/>
              <a:gd name="connsiteX65" fmla="*/ 13405843 w 15162205"/>
              <a:gd name="connsiteY65" fmla="*/ 9070170 h 9424512"/>
              <a:gd name="connsiteX66" fmla="*/ 12920841 w 15162205"/>
              <a:gd name="connsiteY66" fmla="*/ 9053501 h 9424512"/>
              <a:gd name="connsiteX67" fmla="*/ 12945035 w 15162205"/>
              <a:gd name="connsiteY67" fmla="*/ 9053501 h 9424512"/>
              <a:gd name="connsiteX68" fmla="*/ 12969233 w 15162205"/>
              <a:gd name="connsiteY68" fmla="*/ 9053501 h 9424512"/>
              <a:gd name="connsiteX69" fmla="*/ 13001494 w 15162205"/>
              <a:gd name="connsiteY69" fmla="*/ 9069632 h 9424512"/>
              <a:gd name="connsiteX70" fmla="*/ 13195065 w 15162205"/>
              <a:gd name="connsiteY70" fmla="*/ 9134154 h 9424512"/>
              <a:gd name="connsiteX71" fmla="*/ 13219261 w 15162205"/>
              <a:gd name="connsiteY71" fmla="*/ 9142221 h 9424512"/>
              <a:gd name="connsiteX72" fmla="*/ 13324112 w 15162205"/>
              <a:gd name="connsiteY72" fmla="*/ 9182546 h 9424512"/>
              <a:gd name="connsiteX73" fmla="*/ 13453158 w 15162205"/>
              <a:gd name="connsiteY73" fmla="*/ 9230940 h 9424512"/>
              <a:gd name="connsiteX74" fmla="*/ 13404766 w 15162205"/>
              <a:gd name="connsiteY74" fmla="*/ 9230940 h 9424512"/>
              <a:gd name="connsiteX75" fmla="*/ 13291849 w 15162205"/>
              <a:gd name="connsiteY75" fmla="*/ 9190612 h 9424512"/>
              <a:gd name="connsiteX76" fmla="*/ 13211196 w 15162205"/>
              <a:gd name="connsiteY76" fmla="*/ 9166417 h 9424512"/>
              <a:gd name="connsiteX77" fmla="*/ 13146671 w 15162205"/>
              <a:gd name="connsiteY77" fmla="*/ 9150288 h 9424512"/>
              <a:gd name="connsiteX78" fmla="*/ 13098279 w 15162205"/>
              <a:gd name="connsiteY78" fmla="*/ 9134154 h 9424512"/>
              <a:gd name="connsiteX79" fmla="*/ 13033757 w 15162205"/>
              <a:gd name="connsiteY79" fmla="*/ 9118025 h 9424512"/>
              <a:gd name="connsiteX80" fmla="*/ 12743398 w 15162205"/>
              <a:gd name="connsiteY80" fmla="*/ 9053501 h 9424512"/>
              <a:gd name="connsiteX81" fmla="*/ 12775661 w 15162205"/>
              <a:gd name="connsiteY81" fmla="*/ 9069632 h 9424512"/>
              <a:gd name="connsiteX82" fmla="*/ 12759532 w 15162205"/>
              <a:gd name="connsiteY82" fmla="*/ 9069632 h 9424512"/>
              <a:gd name="connsiteX83" fmla="*/ 12743398 w 15162205"/>
              <a:gd name="connsiteY83" fmla="*/ 9053501 h 9424512"/>
              <a:gd name="connsiteX84" fmla="*/ 12598223 w 15162205"/>
              <a:gd name="connsiteY84" fmla="*/ 9053501 h 9424512"/>
              <a:gd name="connsiteX85" fmla="*/ 12630483 w 15162205"/>
              <a:gd name="connsiteY85" fmla="*/ 9085762 h 9424512"/>
              <a:gd name="connsiteX86" fmla="*/ 12630483 w 15162205"/>
              <a:gd name="connsiteY86" fmla="*/ 9101893 h 9424512"/>
              <a:gd name="connsiteX87" fmla="*/ 12582090 w 15162205"/>
              <a:gd name="connsiteY87" fmla="*/ 9069632 h 9424512"/>
              <a:gd name="connsiteX88" fmla="*/ 12662746 w 15162205"/>
              <a:gd name="connsiteY88" fmla="*/ 9021238 h 9424512"/>
              <a:gd name="connsiteX89" fmla="*/ 12695007 w 15162205"/>
              <a:gd name="connsiteY89" fmla="*/ 9037370 h 9424512"/>
              <a:gd name="connsiteX90" fmla="*/ 12711137 w 15162205"/>
              <a:gd name="connsiteY90" fmla="*/ 9053501 h 9424512"/>
              <a:gd name="connsiteX91" fmla="*/ 12678876 w 15162205"/>
              <a:gd name="connsiteY91" fmla="*/ 9045434 h 9424512"/>
              <a:gd name="connsiteX92" fmla="*/ 12662746 w 15162205"/>
              <a:gd name="connsiteY92" fmla="*/ 9021238 h 9424512"/>
              <a:gd name="connsiteX93" fmla="*/ 12517567 w 15162205"/>
              <a:gd name="connsiteY93" fmla="*/ 9021238 h 9424512"/>
              <a:gd name="connsiteX94" fmla="*/ 12533698 w 15162205"/>
              <a:gd name="connsiteY94" fmla="*/ 9037370 h 9424512"/>
              <a:gd name="connsiteX95" fmla="*/ 12517567 w 15162205"/>
              <a:gd name="connsiteY95" fmla="*/ 9037370 h 9424512"/>
              <a:gd name="connsiteX96" fmla="*/ 12517567 w 15162205"/>
              <a:gd name="connsiteY96" fmla="*/ 9021238 h 9424512"/>
              <a:gd name="connsiteX97" fmla="*/ 14340357 w 15162205"/>
              <a:gd name="connsiteY97" fmla="*/ 8988979 h 9424512"/>
              <a:gd name="connsiteX98" fmla="*/ 14340357 w 15162205"/>
              <a:gd name="connsiteY98" fmla="*/ 9005108 h 9424512"/>
              <a:gd name="connsiteX99" fmla="*/ 14356489 w 15162205"/>
              <a:gd name="connsiteY99" fmla="*/ 8988979 h 9424512"/>
              <a:gd name="connsiteX100" fmla="*/ 14340357 w 15162205"/>
              <a:gd name="connsiteY100" fmla="*/ 8988979 h 9424512"/>
              <a:gd name="connsiteX101" fmla="*/ 12565961 w 15162205"/>
              <a:gd name="connsiteY101" fmla="*/ 8988979 h 9424512"/>
              <a:gd name="connsiteX102" fmla="*/ 12598223 w 15162205"/>
              <a:gd name="connsiteY102" fmla="*/ 8997042 h 9424512"/>
              <a:gd name="connsiteX103" fmla="*/ 12614352 w 15162205"/>
              <a:gd name="connsiteY103" fmla="*/ 9005108 h 9424512"/>
              <a:gd name="connsiteX104" fmla="*/ 12646615 w 15162205"/>
              <a:gd name="connsiteY104" fmla="*/ 9021238 h 9424512"/>
              <a:gd name="connsiteX105" fmla="*/ 12582090 w 15162205"/>
              <a:gd name="connsiteY105" fmla="*/ 9005108 h 9424512"/>
              <a:gd name="connsiteX106" fmla="*/ 12436914 w 15162205"/>
              <a:gd name="connsiteY106" fmla="*/ 8924453 h 9424512"/>
              <a:gd name="connsiteX107" fmla="*/ 12501437 w 15162205"/>
              <a:gd name="connsiteY107" fmla="*/ 8956716 h 9424512"/>
              <a:gd name="connsiteX108" fmla="*/ 12469174 w 15162205"/>
              <a:gd name="connsiteY108" fmla="*/ 8956716 h 9424512"/>
              <a:gd name="connsiteX109" fmla="*/ 12436914 w 15162205"/>
              <a:gd name="connsiteY109" fmla="*/ 8940584 h 9424512"/>
              <a:gd name="connsiteX110" fmla="*/ 12081299 w 15162205"/>
              <a:gd name="connsiteY110" fmla="*/ 8919323 h 9424512"/>
              <a:gd name="connsiteX111" fmla="*/ 12243343 w 15162205"/>
              <a:gd name="connsiteY111" fmla="*/ 8956716 h 9424512"/>
              <a:gd name="connsiteX112" fmla="*/ 12323997 w 15162205"/>
              <a:gd name="connsiteY112" fmla="*/ 9005108 h 9424512"/>
              <a:gd name="connsiteX113" fmla="*/ 12299801 w 15162205"/>
              <a:gd name="connsiteY113" fmla="*/ 9021238 h 9424512"/>
              <a:gd name="connsiteX114" fmla="*/ 12259472 w 15162205"/>
              <a:gd name="connsiteY114" fmla="*/ 9005108 h 9424512"/>
              <a:gd name="connsiteX115" fmla="*/ 12219147 w 15162205"/>
              <a:gd name="connsiteY115" fmla="*/ 8972847 h 9424512"/>
              <a:gd name="connsiteX116" fmla="*/ 12178819 w 15162205"/>
              <a:gd name="connsiteY116" fmla="*/ 8956716 h 9424512"/>
              <a:gd name="connsiteX117" fmla="*/ 12146556 w 15162205"/>
              <a:gd name="connsiteY117" fmla="*/ 8948651 h 9424512"/>
              <a:gd name="connsiteX118" fmla="*/ 12114294 w 15162205"/>
              <a:gd name="connsiteY118" fmla="*/ 8932520 h 9424512"/>
              <a:gd name="connsiteX119" fmla="*/ 12807924 w 15162205"/>
              <a:gd name="connsiteY119" fmla="*/ 8908324 h 9424512"/>
              <a:gd name="connsiteX120" fmla="*/ 12824054 w 15162205"/>
              <a:gd name="connsiteY120" fmla="*/ 8908324 h 9424512"/>
              <a:gd name="connsiteX121" fmla="*/ 12815989 w 15162205"/>
              <a:gd name="connsiteY121" fmla="*/ 8916388 h 9424512"/>
              <a:gd name="connsiteX122" fmla="*/ 12033641 w 15162205"/>
              <a:gd name="connsiteY122" fmla="*/ 8908324 h 9424512"/>
              <a:gd name="connsiteX123" fmla="*/ 12073969 w 15162205"/>
              <a:gd name="connsiteY123" fmla="*/ 8916388 h 9424512"/>
              <a:gd name="connsiteX124" fmla="*/ 12081299 w 15162205"/>
              <a:gd name="connsiteY124" fmla="*/ 8919323 h 9424512"/>
              <a:gd name="connsiteX125" fmla="*/ 12791790 w 15162205"/>
              <a:gd name="connsiteY125" fmla="*/ 8892192 h 9424512"/>
              <a:gd name="connsiteX126" fmla="*/ 12807924 w 15162205"/>
              <a:gd name="connsiteY126" fmla="*/ 8908324 h 9424512"/>
              <a:gd name="connsiteX127" fmla="*/ 12799857 w 15162205"/>
              <a:gd name="connsiteY127" fmla="*/ 8908324 h 9424512"/>
              <a:gd name="connsiteX128" fmla="*/ 12791790 w 15162205"/>
              <a:gd name="connsiteY128" fmla="*/ 8892192 h 9424512"/>
              <a:gd name="connsiteX129" fmla="*/ 12654682 w 15162205"/>
              <a:gd name="connsiteY129" fmla="*/ 8892192 h 9424512"/>
              <a:gd name="connsiteX130" fmla="*/ 12662746 w 15162205"/>
              <a:gd name="connsiteY130" fmla="*/ 8892192 h 9424512"/>
              <a:gd name="connsiteX131" fmla="*/ 12662746 w 15162205"/>
              <a:gd name="connsiteY131" fmla="*/ 8908324 h 9424512"/>
              <a:gd name="connsiteX132" fmla="*/ 12646615 w 15162205"/>
              <a:gd name="connsiteY132" fmla="*/ 8908324 h 9424512"/>
              <a:gd name="connsiteX133" fmla="*/ 12654682 w 15162205"/>
              <a:gd name="connsiteY133" fmla="*/ 8892192 h 9424512"/>
              <a:gd name="connsiteX134" fmla="*/ 12243343 w 15162205"/>
              <a:gd name="connsiteY134" fmla="*/ 8859929 h 9424512"/>
              <a:gd name="connsiteX135" fmla="*/ 12275602 w 15162205"/>
              <a:gd name="connsiteY135" fmla="*/ 8876062 h 9424512"/>
              <a:gd name="connsiteX136" fmla="*/ 12243343 w 15162205"/>
              <a:gd name="connsiteY136" fmla="*/ 8867996 h 9424512"/>
              <a:gd name="connsiteX137" fmla="*/ 12243343 w 15162205"/>
              <a:gd name="connsiteY137" fmla="*/ 8859929 h 9424512"/>
              <a:gd name="connsiteX138" fmla="*/ 11888462 w 15162205"/>
              <a:gd name="connsiteY138" fmla="*/ 8843800 h 9424512"/>
              <a:gd name="connsiteX139" fmla="*/ 11904593 w 15162205"/>
              <a:gd name="connsiteY139" fmla="*/ 8843800 h 9424512"/>
              <a:gd name="connsiteX140" fmla="*/ 12001379 w 15162205"/>
              <a:gd name="connsiteY140" fmla="*/ 8892192 h 9424512"/>
              <a:gd name="connsiteX141" fmla="*/ 12033641 w 15162205"/>
              <a:gd name="connsiteY141" fmla="*/ 8908324 h 9424512"/>
              <a:gd name="connsiteX142" fmla="*/ 11969118 w 15162205"/>
              <a:gd name="connsiteY142" fmla="*/ 8892192 h 9424512"/>
              <a:gd name="connsiteX143" fmla="*/ 11952985 w 15162205"/>
              <a:gd name="connsiteY143" fmla="*/ 8876062 h 9424512"/>
              <a:gd name="connsiteX144" fmla="*/ 11920725 w 15162205"/>
              <a:gd name="connsiteY144" fmla="*/ 8867996 h 9424512"/>
              <a:gd name="connsiteX145" fmla="*/ 11896526 w 15162205"/>
              <a:gd name="connsiteY145" fmla="*/ 8859929 h 9424512"/>
              <a:gd name="connsiteX146" fmla="*/ 11888462 w 15162205"/>
              <a:gd name="connsiteY146" fmla="*/ 8843800 h 9424512"/>
              <a:gd name="connsiteX147" fmla="*/ 12356257 w 15162205"/>
              <a:gd name="connsiteY147" fmla="*/ 8811538 h 9424512"/>
              <a:gd name="connsiteX148" fmla="*/ 12356257 w 15162205"/>
              <a:gd name="connsiteY148" fmla="*/ 8827670 h 9424512"/>
              <a:gd name="connsiteX149" fmla="*/ 12388520 w 15162205"/>
              <a:gd name="connsiteY149" fmla="*/ 8843800 h 9424512"/>
              <a:gd name="connsiteX150" fmla="*/ 12372389 w 15162205"/>
              <a:gd name="connsiteY150" fmla="*/ 8827670 h 9424512"/>
              <a:gd name="connsiteX151" fmla="*/ 12063885 w 15162205"/>
              <a:gd name="connsiteY151" fmla="*/ 8791374 h 9424512"/>
              <a:gd name="connsiteX152" fmla="*/ 12178819 w 15162205"/>
              <a:gd name="connsiteY152" fmla="*/ 8827670 h 9424512"/>
              <a:gd name="connsiteX153" fmla="*/ 12162688 w 15162205"/>
              <a:gd name="connsiteY153" fmla="*/ 8843800 h 9424512"/>
              <a:gd name="connsiteX154" fmla="*/ 12114294 w 15162205"/>
              <a:gd name="connsiteY154" fmla="*/ 8827670 h 9424512"/>
              <a:gd name="connsiteX155" fmla="*/ 12049771 w 15162205"/>
              <a:gd name="connsiteY155" fmla="*/ 8795407 h 9424512"/>
              <a:gd name="connsiteX156" fmla="*/ 12063885 w 15162205"/>
              <a:gd name="connsiteY156" fmla="*/ 8791374 h 9424512"/>
              <a:gd name="connsiteX157" fmla="*/ 11630367 w 15162205"/>
              <a:gd name="connsiteY157" fmla="*/ 8634098 h 9424512"/>
              <a:gd name="connsiteX158" fmla="*/ 11646501 w 15162205"/>
              <a:gd name="connsiteY158" fmla="*/ 8634098 h 9424512"/>
              <a:gd name="connsiteX159" fmla="*/ 11630367 w 15162205"/>
              <a:gd name="connsiteY159" fmla="*/ 8650229 h 9424512"/>
              <a:gd name="connsiteX160" fmla="*/ 11452929 w 15162205"/>
              <a:gd name="connsiteY160" fmla="*/ 8553444 h 9424512"/>
              <a:gd name="connsiteX161" fmla="*/ 11460993 w 15162205"/>
              <a:gd name="connsiteY161" fmla="*/ 8569574 h 9424512"/>
              <a:gd name="connsiteX162" fmla="*/ 11485192 w 15162205"/>
              <a:gd name="connsiteY162" fmla="*/ 8569574 h 9424512"/>
              <a:gd name="connsiteX163" fmla="*/ 11469058 w 15162205"/>
              <a:gd name="connsiteY163" fmla="*/ 8553444 h 9424512"/>
              <a:gd name="connsiteX164" fmla="*/ 11460993 w 15162205"/>
              <a:gd name="connsiteY164" fmla="*/ 8553444 h 9424512"/>
              <a:gd name="connsiteX165" fmla="*/ 11541647 w 15162205"/>
              <a:gd name="connsiteY165" fmla="*/ 8529246 h 9424512"/>
              <a:gd name="connsiteX166" fmla="*/ 11533583 w 15162205"/>
              <a:gd name="connsiteY166" fmla="*/ 8537312 h 9424512"/>
              <a:gd name="connsiteX167" fmla="*/ 11678760 w 15162205"/>
              <a:gd name="connsiteY167" fmla="*/ 8601837 h 9424512"/>
              <a:gd name="connsiteX168" fmla="*/ 11823939 w 15162205"/>
              <a:gd name="connsiteY168" fmla="*/ 8650229 h 9424512"/>
              <a:gd name="connsiteX169" fmla="*/ 11807809 w 15162205"/>
              <a:gd name="connsiteY169" fmla="*/ 8634098 h 9424512"/>
              <a:gd name="connsiteX170" fmla="*/ 11783612 w 15162205"/>
              <a:gd name="connsiteY170" fmla="*/ 8617966 h 9424512"/>
              <a:gd name="connsiteX171" fmla="*/ 11759415 w 15162205"/>
              <a:gd name="connsiteY171" fmla="*/ 8617966 h 9424512"/>
              <a:gd name="connsiteX172" fmla="*/ 11743284 w 15162205"/>
              <a:gd name="connsiteY172" fmla="*/ 8601837 h 9424512"/>
              <a:gd name="connsiteX173" fmla="*/ 11678760 w 15162205"/>
              <a:gd name="connsiteY173" fmla="*/ 8569574 h 9424512"/>
              <a:gd name="connsiteX174" fmla="*/ 11565845 w 15162205"/>
              <a:gd name="connsiteY174" fmla="*/ 8537312 h 9424512"/>
              <a:gd name="connsiteX175" fmla="*/ 11541647 w 15162205"/>
              <a:gd name="connsiteY175" fmla="*/ 8529246 h 9424512"/>
              <a:gd name="connsiteX176" fmla="*/ 14372621 w 15162205"/>
              <a:gd name="connsiteY176" fmla="*/ 8521183 h 9424512"/>
              <a:gd name="connsiteX177" fmla="*/ 14469405 w 15162205"/>
              <a:gd name="connsiteY177" fmla="*/ 8569574 h 9424512"/>
              <a:gd name="connsiteX178" fmla="*/ 14469405 w 15162205"/>
              <a:gd name="connsiteY178" fmla="*/ 8553444 h 9424512"/>
              <a:gd name="connsiteX179" fmla="*/ 14421013 w 15162205"/>
              <a:gd name="connsiteY179" fmla="*/ 8537312 h 9424512"/>
              <a:gd name="connsiteX180" fmla="*/ 14372621 w 15162205"/>
              <a:gd name="connsiteY180" fmla="*/ 8521183 h 9424512"/>
              <a:gd name="connsiteX181" fmla="*/ 14872677 w 15162205"/>
              <a:gd name="connsiteY181" fmla="*/ 8505051 h 9424512"/>
              <a:gd name="connsiteX182" fmla="*/ 14888809 w 15162205"/>
              <a:gd name="connsiteY182" fmla="*/ 8505051 h 9424512"/>
              <a:gd name="connsiteX183" fmla="*/ 14872677 w 15162205"/>
              <a:gd name="connsiteY183" fmla="*/ 8521183 h 9424512"/>
              <a:gd name="connsiteX184" fmla="*/ 11049657 w 15162205"/>
              <a:gd name="connsiteY184" fmla="*/ 8488920 h 9424512"/>
              <a:gd name="connsiteX185" fmla="*/ 11065787 w 15162205"/>
              <a:gd name="connsiteY185" fmla="*/ 8488920 h 9424512"/>
              <a:gd name="connsiteX186" fmla="*/ 11081918 w 15162205"/>
              <a:gd name="connsiteY186" fmla="*/ 8505051 h 9424512"/>
              <a:gd name="connsiteX187" fmla="*/ 11057721 w 15162205"/>
              <a:gd name="connsiteY187" fmla="*/ 8496987 h 9424512"/>
              <a:gd name="connsiteX188" fmla="*/ 11049657 w 15162205"/>
              <a:gd name="connsiteY188" fmla="*/ 8488920 h 9424512"/>
              <a:gd name="connsiteX189" fmla="*/ 10985133 w 15162205"/>
              <a:gd name="connsiteY189" fmla="*/ 8440528 h 9424512"/>
              <a:gd name="connsiteX190" fmla="*/ 10993198 w 15162205"/>
              <a:gd name="connsiteY190" fmla="*/ 8440528 h 9424512"/>
              <a:gd name="connsiteX191" fmla="*/ 11001262 w 15162205"/>
              <a:gd name="connsiteY191" fmla="*/ 8456657 h 9424512"/>
              <a:gd name="connsiteX192" fmla="*/ 10977068 w 15162205"/>
              <a:gd name="connsiteY192" fmla="*/ 8448592 h 9424512"/>
              <a:gd name="connsiteX193" fmla="*/ 10985133 w 15162205"/>
              <a:gd name="connsiteY193" fmla="*/ 8440528 h 9424512"/>
              <a:gd name="connsiteX194" fmla="*/ 10775431 w 15162205"/>
              <a:gd name="connsiteY194" fmla="*/ 8359874 h 9424512"/>
              <a:gd name="connsiteX195" fmla="*/ 10791561 w 15162205"/>
              <a:gd name="connsiteY195" fmla="*/ 8367938 h 9424512"/>
              <a:gd name="connsiteX196" fmla="*/ 10791561 w 15162205"/>
              <a:gd name="connsiteY196" fmla="*/ 8376003 h 9424512"/>
              <a:gd name="connsiteX197" fmla="*/ 10775431 w 15162205"/>
              <a:gd name="connsiteY197" fmla="*/ 8376003 h 9424512"/>
              <a:gd name="connsiteX198" fmla="*/ 10710909 w 15162205"/>
              <a:gd name="connsiteY198" fmla="*/ 8327611 h 9424512"/>
              <a:gd name="connsiteX199" fmla="*/ 10743170 w 15162205"/>
              <a:gd name="connsiteY199" fmla="*/ 8343742 h 9424512"/>
              <a:gd name="connsiteX200" fmla="*/ 10743170 w 15162205"/>
              <a:gd name="connsiteY200" fmla="*/ 8359874 h 9424512"/>
              <a:gd name="connsiteX201" fmla="*/ 10727038 w 15162205"/>
              <a:gd name="connsiteY201" fmla="*/ 8359874 h 9424512"/>
              <a:gd name="connsiteX202" fmla="*/ 10710909 w 15162205"/>
              <a:gd name="connsiteY202" fmla="*/ 8327611 h 9424512"/>
              <a:gd name="connsiteX203" fmla="*/ 10537501 w 15162205"/>
              <a:gd name="connsiteY203" fmla="*/ 8319546 h 9424512"/>
              <a:gd name="connsiteX204" fmla="*/ 10549600 w 15162205"/>
              <a:gd name="connsiteY204" fmla="*/ 8327611 h 9424512"/>
              <a:gd name="connsiteX205" fmla="*/ 10533469 w 15162205"/>
              <a:gd name="connsiteY205" fmla="*/ 8327611 h 9424512"/>
              <a:gd name="connsiteX206" fmla="*/ 10537501 w 15162205"/>
              <a:gd name="connsiteY206" fmla="*/ 8319546 h 9424512"/>
              <a:gd name="connsiteX207" fmla="*/ 10759300 w 15162205"/>
              <a:gd name="connsiteY207" fmla="*/ 8295349 h 9424512"/>
              <a:gd name="connsiteX208" fmla="*/ 10743170 w 15162205"/>
              <a:gd name="connsiteY208" fmla="*/ 8303415 h 9424512"/>
              <a:gd name="connsiteX209" fmla="*/ 10759300 w 15162205"/>
              <a:gd name="connsiteY209" fmla="*/ 8311481 h 9424512"/>
              <a:gd name="connsiteX210" fmla="*/ 10775431 w 15162205"/>
              <a:gd name="connsiteY210" fmla="*/ 8295349 h 9424512"/>
              <a:gd name="connsiteX211" fmla="*/ 10646383 w 15162205"/>
              <a:gd name="connsiteY211" fmla="*/ 8295349 h 9424512"/>
              <a:gd name="connsiteX212" fmla="*/ 10662515 w 15162205"/>
              <a:gd name="connsiteY212" fmla="*/ 8311481 h 9424512"/>
              <a:gd name="connsiteX213" fmla="*/ 10654450 w 15162205"/>
              <a:gd name="connsiteY213" fmla="*/ 8319546 h 9424512"/>
              <a:gd name="connsiteX214" fmla="*/ 10646383 w 15162205"/>
              <a:gd name="connsiteY214" fmla="*/ 8327611 h 9424512"/>
              <a:gd name="connsiteX215" fmla="*/ 10630253 w 15162205"/>
              <a:gd name="connsiteY215" fmla="*/ 8311481 h 9424512"/>
              <a:gd name="connsiteX216" fmla="*/ 10646383 w 15162205"/>
              <a:gd name="connsiteY216" fmla="*/ 8295349 h 9424512"/>
              <a:gd name="connsiteX217" fmla="*/ 14856545 w 15162205"/>
              <a:gd name="connsiteY217" fmla="*/ 8174369 h 9424512"/>
              <a:gd name="connsiteX218" fmla="*/ 14872677 w 15162205"/>
              <a:gd name="connsiteY218" fmla="*/ 8182433 h 9424512"/>
              <a:gd name="connsiteX219" fmla="*/ 14872677 w 15162205"/>
              <a:gd name="connsiteY219" fmla="*/ 8198565 h 9424512"/>
              <a:gd name="connsiteX220" fmla="*/ 14840417 w 15162205"/>
              <a:gd name="connsiteY220" fmla="*/ 8214694 h 9424512"/>
              <a:gd name="connsiteX221" fmla="*/ 14840417 w 15162205"/>
              <a:gd name="connsiteY221" fmla="*/ 8182433 h 9424512"/>
              <a:gd name="connsiteX222" fmla="*/ 14856545 w 15162205"/>
              <a:gd name="connsiteY222" fmla="*/ 8174369 h 9424512"/>
              <a:gd name="connsiteX223" fmla="*/ 14759761 w 15162205"/>
              <a:gd name="connsiteY223" fmla="*/ 8134041 h 9424512"/>
              <a:gd name="connsiteX224" fmla="*/ 14775889 w 15162205"/>
              <a:gd name="connsiteY224" fmla="*/ 8134041 h 9424512"/>
              <a:gd name="connsiteX225" fmla="*/ 14792021 w 15162205"/>
              <a:gd name="connsiteY225" fmla="*/ 8150170 h 9424512"/>
              <a:gd name="connsiteX226" fmla="*/ 14759761 w 15162205"/>
              <a:gd name="connsiteY226" fmla="*/ 8134041 h 9424512"/>
              <a:gd name="connsiteX227" fmla="*/ 14904937 w 15162205"/>
              <a:gd name="connsiteY227" fmla="*/ 8101779 h 9424512"/>
              <a:gd name="connsiteX228" fmla="*/ 14937201 w 15162205"/>
              <a:gd name="connsiteY228" fmla="*/ 8117911 h 9424512"/>
              <a:gd name="connsiteX229" fmla="*/ 14953329 w 15162205"/>
              <a:gd name="connsiteY229" fmla="*/ 8134041 h 9424512"/>
              <a:gd name="connsiteX230" fmla="*/ 14921069 w 15162205"/>
              <a:gd name="connsiteY230" fmla="*/ 8117911 h 9424512"/>
              <a:gd name="connsiteX231" fmla="*/ 9872102 w 15162205"/>
              <a:gd name="connsiteY231" fmla="*/ 8085648 h 9424512"/>
              <a:gd name="connsiteX232" fmla="*/ 9944692 w 15162205"/>
              <a:gd name="connsiteY232" fmla="*/ 8101779 h 9424512"/>
              <a:gd name="connsiteX233" fmla="*/ 10017281 w 15162205"/>
              <a:gd name="connsiteY233" fmla="*/ 8117911 h 9424512"/>
              <a:gd name="connsiteX234" fmla="*/ 9985019 w 15162205"/>
              <a:gd name="connsiteY234" fmla="*/ 8117911 h 9424512"/>
              <a:gd name="connsiteX235" fmla="*/ 9944692 w 15162205"/>
              <a:gd name="connsiteY235" fmla="*/ 8117911 h 9424512"/>
              <a:gd name="connsiteX236" fmla="*/ 9904364 w 15162205"/>
              <a:gd name="connsiteY236" fmla="*/ 8101779 h 9424512"/>
              <a:gd name="connsiteX237" fmla="*/ 10033410 w 15162205"/>
              <a:gd name="connsiteY237" fmla="*/ 8069516 h 9424512"/>
              <a:gd name="connsiteX238" fmla="*/ 10065673 w 15162205"/>
              <a:gd name="connsiteY238" fmla="*/ 8085648 h 9424512"/>
              <a:gd name="connsiteX239" fmla="*/ 10130197 w 15162205"/>
              <a:gd name="connsiteY239" fmla="*/ 8101779 h 9424512"/>
              <a:gd name="connsiteX240" fmla="*/ 10162460 w 15162205"/>
              <a:gd name="connsiteY240" fmla="*/ 8109844 h 9424512"/>
              <a:gd name="connsiteX241" fmla="*/ 10178590 w 15162205"/>
              <a:gd name="connsiteY241" fmla="*/ 8117911 h 9424512"/>
              <a:gd name="connsiteX242" fmla="*/ 10226982 w 15162205"/>
              <a:gd name="connsiteY242" fmla="*/ 8134041 h 9424512"/>
              <a:gd name="connsiteX243" fmla="*/ 10372160 w 15162205"/>
              <a:gd name="connsiteY243" fmla="*/ 8182433 h 9424512"/>
              <a:gd name="connsiteX244" fmla="*/ 10493141 w 15162205"/>
              <a:gd name="connsiteY244" fmla="*/ 8222761 h 9424512"/>
              <a:gd name="connsiteX245" fmla="*/ 10533469 w 15162205"/>
              <a:gd name="connsiteY245" fmla="*/ 8238891 h 9424512"/>
              <a:gd name="connsiteX246" fmla="*/ 10589928 w 15162205"/>
              <a:gd name="connsiteY246" fmla="*/ 8255024 h 9424512"/>
              <a:gd name="connsiteX247" fmla="*/ 10622187 w 15162205"/>
              <a:gd name="connsiteY247" fmla="*/ 8263087 h 9424512"/>
              <a:gd name="connsiteX248" fmla="*/ 10646383 w 15162205"/>
              <a:gd name="connsiteY248" fmla="*/ 8271153 h 9424512"/>
              <a:gd name="connsiteX249" fmla="*/ 10606057 w 15162205"/>
              <a:gd name="connsiteY249" fmla="*/ 8271153 h 9424512"/>
              <a:gd name="connsiteX250" fmla="*/ 10549600 w 15162205"/>
              <a:gd name="connsiteY250" fmla="*/ 8279219 h 9424512"/>
              <a:gd name="connsiteX251" fmla="*/ 10517337 w 15162205"/>
              <a:gd name="connsiteY251" fmla="*/ 8295349 h 9424512"/>
              <a:gd name="connsiteX252" fmla="*/ 10485074 w 15162205"/>
              <a:gd name="connsiteY252" fmla="*/ 8263087 h 9424512"/>
              <a:gd name="connsiteX253" fmla="*/ 10444749 w 15162205"/>
              <a:gd name="connsiteY253" fmla="*/ 8246957 h 9424512"/>
              <a:gd name="connsiteX254" fmla="*/ 10372160 w 15162205"/>
              <a:gd name="connsiteY254" fmla="*/ 8230825 h 9424512"/>
              <a:gd name="connsiteX255" fmla="*/ 10323765 w 15162205"/>
              <a:gd name="connsiteY255" fmla="*/ 8214694 h 9424512"/>
              <a:gd name="connsiteX256" fmla="*/ 10259243 w 15162205"/>
              <a:gd name="connsiteY256" fmla="*/ 8182433 h 9424512"/>
              <a:gd name="connsiteX257" fmla="*/ 10130197 w 15162205"/>
              <a:gd name="connsiteY257" fmla="*/ 8150170 h 9424512"/>
              <a:gd name="connsiteX258" fmla="*/ 10146326 w 15162205"/>
              <a:gd name="connsiteY258" fmla="*/ 8150170 h 9424512"/>
              <a:gd name="connsiteX259" fmla="*/ 10162460 w 15162205"/>
              <a:gd name="connsiteY259" fmla="*/ 8150170 h 9424512"/>
              <a:gd name="connsiteX260" fmla="*/ 10146326 w 15162205"/>
              <a:gd name="connsiteY260" fmla="*/ 8134041 h 9424512"/>
              <a:gd name="connsiteX261" fmla="*/ 10106001 w 15162205"/>
              <a:gd name="connsiteY261" fmla="*/ 8117911 h 9424512"/>
              <a:gd name="connsiteX262" fmla="*/ 10065673 w 15162205"/>
              <a:gd name="connsiteY262" fmla="*/ 8101779 h 9424512"/>
              <a:gd name="connsiteX263" fmla="*/ 10041476 w 15162205"/>
              <a:gd name="connsiteY263" fmla="*/ 8101779 h 9424512"/>
              <a:gd name="connsiteX264" fmla="*/ 10033410 w 15162205"/>
              <a:gd name="connsiteY264" fmla="*/ 8085648 h 9424512"/>
              <a:gd name="connsiteX265" fmla="*/ 14876709 w 15162205"/>
              <a:gd name="connsiteY265" fmla="*/ 8057419 h 9424512"/>
              <a:gd name="connsiteX266" fmla="*/ 14937201 w 15162205"/>
              <a:gd name="connsiteY266" fmla="*/ 8069516 h 9424512"/>
              <a:gd name="connsiteX267" fmla="*/ 14904937 w 15162205"/>
              <a:gd name="connsiteY267" fmla="*/ 8069516 h 9424512"/>
              <a:gd name="connsiteX268" fmla="*/ 9888234 w 15162205"/>
              <a:gd name="connsiteY268" fmla="*/ 8021124 h 9424512"/>
              <a:gd name="connsiteX269" fmla="*/ 9920495 w 15162205"/>
              <a:gd name="connsiteY269" fmla="*/ 8053387 h 9424512"/>
              <a:gd name="connsiteX270" fmla="*/ 9872102 w 15162205"/>
              <a:gd name="connsiteY270" fmla="*/ 8037256 h 9424512"/>
              <a:gd name="connsiteX271" fmla="*/ 9839840 w 15162205"/>
              <a:gd name="connsiteY271" fmla="*/ 8021124 h 9424512"/>
              <a:gd name="connsiteX272" fmla="*/ 9855973 w 15162205"/>
              <a:gd name="connsiteY272" fmla="*/ 8021124 h 9424512"/>
              <a:gd name="connsiteX273" fmla="*/ 9847906 w 15162205"/>
              <a:gd name="connsiteY273" fmla="*/ 8037256 h 9424512"/>
              <a:gd name="connsiteX274" fmla="*/ 9839840 w 15162205"/>
              <a:gd name="connsiteY274" fmla="*/ 8021124 h 9424512"/>
              <a:gd name="connsiteX275" fmla="*/ 15146901 w 15162205"/>
              <a:gd name="connsiteY275" fmla="*/ 8004994 h 9424512"/>
              <a:gd name="connsiteX276" fmla="*/ 15162205 w 15162205"/>
              <a:gd name="connsiteY276" fmla="*/ 8008055 h 9424512"/>
              <a:gd name="connsiteX277" fmla="*/ 15162205 w 15162205"/>
              <a:gd name="connsiteY277" fmla="*/ 8020296 h 9424512"/>
              <a:gd name="connsiteX278" fmla="*/ 14517797 w 15162205"/>
              <a:gd name="connsiteY278" fmla="*/ 7988861 h 9424512"/>
              <a:gd name="connsiteX279" fmla="*/ 14550061 w 15162205"/>
              <a:gd name="connsiteY279" fmla="*/ 8004994 h 9424512"/>
              <a:gd name="connsiteX280" fmla="*/ 14582321 w 15162205"/>
              <a:gd name="connsiteY280" fmla="*/ 8004994 h 9424512"/>
              <a:gd name="connsiteX281" fmla="*/ 14550061 w 15162205"/>
              <a:gd name="connsiteY281" fmla="*/ 7988861 h 9424512"/>
              <a:gd name="connsiteX282" fmla="*/ 9791447 w 15162205"/>
              <a:gd name="connsiteY282" fmla="*/ 7988861 h 9424512"/>
              <a:gd name="connsiteX283" fmla="*/ 9807579 w 15162205"/>
              <a:gd name="connsiteY283" fmla="*/ 8004994 h 9424512"/>
              <a:gd name="connsiteX284" fmla="*/ 9791447 w 15162205"/>
              <a:gd name="connsiteY284" fmla="*/ 8004994 h 9424512"/>
              <a:gd name="connsiteX285" fmla="*/ 9662401 w 15162205"/>
              <a:gd name="connsiteY285" fmla="*/ 7956602 h 9424512"/>
              <a:gd name="connsiteX286" fmla="*/ 9710793 w 15162205"/>
              <a:gd name="connsiteY286" fmla="*/ 7964666 h 9424512"/>
              <a:gd name="connsiteX287" fmla="*/ 9759186 w 15162205"/>
              <a:gd name="connsiteY287" fmla="*/ 7988861 h 9424512"/>
              <a:gd name="connsiteX288" fmla="*/ 9710793 w 15162205"/>
              <a:gd name="connsiteY288" fmla="*/ 7972732 h 9424512"/>
              <a:gd name="connsiteX289" fmla="*/ 9662401 w 15162205"/>
              <a:gd name="connsiteY289" fmla="*/ 7956602 h 9424512"/>
              <a:gd name="connsiteX290" fmla="*/ 9601911 w 15162205"/>
              <a:gd name="connsiteY290" fmla="*/ 7932403 h 9424512"/>
              <a:gd name="connsiteX291" fmla="*/ 9614009 w 15162205"/>
              <a:gd name="connsiteY291" fmla="*/ 7940470 h 9424512"/>
              <a:gd name="connsiteX292" fmla="*/ 9597877 w 15162205"/>
              <a:gd name="connsiteY292" fmla="*/ 7940470 h 9424512"/>
              <a:gd name="connsiteX293" fmla="*/ 9601911 w 15162205"/>
              <a:gd name="connsiteY293" fmla="*/ 7932403 h 9424512"/>
              <a:gd name="connsiteX294" fmla="*/ 9501092 w 15162205"/>
              <a:gd name="connsiteY294" fmla="*/ 7908207 h 9424512"/>
              <a:gd name="connsiteX295" fmla="*/ 9517223 w 15162205"/>
              <a:gd name="connsiteY295" fmla="*/ 7908207 h 9424512"/>
              <a:gd name="connsiteX296" fmla="*/ 9549484 w 15162205"/>
              <a:gd name="connsiteY296" fmla="*/ 7924339 h 9424512"/>
              <a:gd name="connsiteX297" fmla="*/ 8742941 w 15162205"/>
              <a:gd name="connsiteY297" fmla="*/ 7892078 h 9424512"/>
              <a:gd name="connsiteX298" fmla="*/ 8783268 w 15162205"/>
              <a:gd name="connsiteY298" fmla="*/ 7900143 h 9424512"/>
              <a:gd name="connsiteX299" fmla="*/ 8823596 w 15162205"/>
              <a:gd name="connsiteY299" fmla="*/ 7924339 h 9424512"/>
              <a:gd name="connsiteX300" fmla="*/ 8791333 w 15162205"/>
              <a:gd name="connsiteY300" fmla="*/ 7924339 h 9424512"/>
              <a:gd name="connsiteX301" fmla="*/ 8759072 w 15162205"/>
              <a:gd name="connsiteY301" fmla="*/ 7908207 h 9424512"/>
              <a:gd name="connsiteX302" fmla="*/ 15130769 w 15162205"/>
              <a:gd name="connsiteY302" fmla="*/ 7859815 h 9424512"/>
              <a:gd name="connsiteX303" fmla="*/ 15138835 w 15162205"/>
              <a:gd name="connsiteY303" fmla="*/ 7863848 h 9424512"/>
              <a:gd name="connsiteX304" fmla="*/ 15162205 w 15162205"/>
              <a:gd name="connsiteY304" fmla="*/ 7875533 h 9424512"/>
              <a:gd name="connsiteX305" fmla="*/ 15162205 w 15162205"/>
              <a:gd name="connsiteY305" fmla="*/ 7876775 h 9424512"/>
              <a:gd name="connsiteX306" fmla="*/ 15146901 w 15162205"/>
              <a:gd name="connsiteY306" fmla="*/ 7892078 h 9424512"/>
              <a:gd name="connsiteX307" fmla="*/ 15117325 w 15162205"/>
              <a:gd name="connsiteY307" fmla="*/ 7824865 h 9424512"/>
              <a:gd name="connsiteX308" fmla="*/ 15114637 w 15162205"/>
              <a:gd name="connsiteY308" fmla="*/ 7827553 h 9424512"/>
              <a:gd name="connsiteX309" fmla="*/ 15114637 w 15162205"/>
              <a:gd name="connsiteY309" fmla="*/ 7825251 h 9424512"/>
              <a:gd name="connsiteX310" fmla="*/ 8404191 w 15162205"/>
              <a:gd name="connsiteY310" fmla="*/ 7698506 h 9424512"/>
              <a:gd name="connsiteX311" fmla="*/ 8420323 w 15162205"/>
              <a:gd name="connsiteY311" fmla="*/ 7714637 h 9424512"/>
              <a:gd name="connsiteX312" fmla="*/ 8404191 w 15162205"/>
              <a:gd name="connsiteY312" fmla="*/ 7714637 h 9424512"/>
              <a:gd name="connsiteX313" fmla="*/ 8404191 w 15162205"/>
              <a:gd name="connsiteY313" fmla="*/ 7698506 h 9424512"/>
              <a:gd name="connsiteX314" fmla="*/ 7742824 w 15162205"/>
              <a:gd name="connsiteY314" fmla="*/ 7650115 h 9424512"/>
              <a:gd name="connsiteX315" fmla="*/ 7758956 w 15162205"/>
              <a:gd name="connsiteY315" fmla="*/ 7666244 h 9424512"/>
              <a:gd name="connsiteX316" fmla="*/ 7742824 w 15162205"/>
              <a:gd name="connsiteY316" fmla="*/ 7666244 h 9424512"/>
              <a:gd name="connsiteX317" fmla="*/ 8997002 w 15162205"/>
              <a:gd name="connsiteY317" fmla="*/ 7642048 h 9424512"/>
              <a:gd name="connsiteX318" fmla="*/ 9000027 w 15162205"/>
              <a:gd name="connsiteY318" fmla="*/ 7644065 h 9424512"/>
              <a:gd name="connsiteX319" fmla="*/ 9000266 w 15162205"/>
              <a:gd name="connsiteY319" fmla="*/ 7645505 h 9424512"/>
              <a:gd name="connsiteX320" fmla="*/ 8996124 w 15162205"/>
              <a:gd name="connsiteY320" fmla="*/ 7642400 h 9424512"/>
              <a:gd name="connsiteX321" fmla="*/ 8678417 w 15162205"/>
              <a:gd name="connsiteY321" fmla="*/ 7577526 h 9424512"/>
              <a:gd name="connsiteX322" fmla="*/ 8694549 w 15162205"/>
              <a:gd name="connsiteY322" fmla="*/ 7585589 h 9424512"/>
              <a:gd name="connsiteX323" fmla="*/ 8678417 w 15162205"/>
              <a:gd name="connsiteY323" fmla="*/ 7585589 h 9424512"/>
              <a:gd name="connsiteX324" fmla="*/ 8662287 w 15162205"/>
              <a:gd name="connsiteY324" fmla="*/ 7585589 h 9424512"/>
              <a:gd name="connsiteX325" fmla="*/ 8678417 w 15162205"/>
              <a:gd name="connsiteY325" fmla="*/ 7577526 h 9424512"/>
              <a:gd name="connsiteX326" fmla="*/ 8753695 w 15162205"/>
              <a:gd name="connsiteY326" fmla="*/ 7574837 h 9424512"/>
              <a:gd name="connsiteX327" fmla="*/ 8807463 w 15162205"/>
              <a:gd name="connsiteY327" fmla="*/ 7585589 h 9424512"/>
              <a:gd name="connsiteX328" fmla="*/ 8855857 w 15162205"/>
              <a:gd name="connsiteY328" fmla="*/ 7585589 h 9424512"/>
              <a:gd name="connsiteX329" fmla="*/ 8871987 w 15162205"/>
              <a:gd name="connsiteY329" fmla="*/ 7593656 h 9424512"/>
              <a:gd name="connsiteX330" fmla="*/ 8888118 w 15162205"/>
              <a:gd name="connsiteY330" fmla="*/ 7617852 h 9424512"/>
              <a:gd name="connsiteX331" fmla="*/ 8904250 w 15162205"/>
              <a:gd name="connsiteY331" fmla="*/ 7617852 h 9424512"/>
              <a:gd name="connsiteX332" fmla="*/ 8920379 w 15162205"/>
              <a:gd name="connsiteY332" fmla="*/ 7617852 h 9424512"/>
              <a:gd name="connsiteX333" fmla="*/ 8952642 w 15162205"/>
              <a:gd name="connsiteY333" fmla="*/ 7633983 h 9424512"/>
              <a:gd name="connsiteX334" fmla="*/ 8984904 w 15162205"/>
              <a:gd name="connsiteY334" fmla="*/ 7633983 h 9424512"/>
              <a:gd name="connsiteX335" fmla="*/ 8996124 w 15162205"/>
              <a:gd name="connsiteY335" fmla="*/ 7642400 h 9424512"/>
              <a:gd name="connsiteX336" fmla="*/ 8991960 w 15162205"/>
              <a:gd name="connsiteY336" fmla="*/ 7644065 h 9424512"/>
              <a:gd name="connsiteX337" fmla="*/ 8984904 w 15162205"/>
              <a:gd name="connsiteY337" fmla="*/ 7650115 h 9424512"/>
              <a:gd name="connsiteX338" fmla="*/ 9001033 w 15162205"/>
              <a:gd name="connsiteY338" fmla="*/ 7650115 h 9424512"/>
              <a:gd name="connsiteX339" fmla="*/ 9000266 w 15162205"/>
              <a:gd name="connsiteY339" fmla="*/ 7645505 h 9424512"/>
              <a:gd name="connsiteX340" fmla="*/ 9001033 w 15162205"/>
              <a:gd name="connsiteY340" fmla="*/ 7646083 h 9424512"/>
              <a:gd name="connsiteX341" fmla="*/ 9017166 w 15162205"/>
              <a:gd name="connsiteY341" fmla="*/ 7650115 h 9424512"/>
              <a:gd name="connsiteX342" fmla="*/ 8968772 w 15162205"/>
              <a:gd name="connsiteY342" fmla="*/ 7650115 h 9424512"/>
              <a:gd name="connsiteX343" fmla="*/ 8928446 w 15162205"/>
              <a:gd name="connsiteY343" fmla="*/ 7633983 h 9424512"/>
              <a:gd name="connsiteX344" fmla="*/ 8880054 w 15162205"/>
              <a:gd name="connsiteY344" fmla="*/ 7617852 h 9424512"/>
              <a:gd name="connsiteX345" fmla="*/ 8839725 w 15162205"/>
              <a:gd name="connsiteY345" fmla="*/ 7617852 h 9424512"/>
              <a:gd name="connsiteX346" fmla="*/ 8823596 w 15162205"/>
              <a:gd name="connsiteY346" fmla="*/ 7601721 h 9424512"/>
              <a:gd name="connsiteX347" fmla="*/ 8759072 w 15162205"/>
              <a:gd name="connsiteY347" fmla="*/ 7585589 h 9424512"/>
              <a:gd name="connsiteX348" fmla="*/ 8742941 w 15162205"/>
              <a:gd name="connsiteY348" fmla="*/ 7585589 h 9424512"/>
              <a:gd name="connsiteX349" fmla="*/ 8726809 w 15162205"/>
              <a:gd name="connsiteY349" fmla="*/ 7569460 h 9424512"/>
              <a:gd name="connsiteX350" fmla="*/ 8759072 w 15162205"/>
              <a:gd name="connsiteY350" fmla="*/ 7569460 h 9424512"/>
              <a:gd name="connsiteX351" fmla="*/ 8753695 w 15162205"/>
              <a:gd name="connsiteY351" fmla="*/ 7574837 h 9424512"/>
              <a:gd name="connsiteX352" fmla="*/ 8549370 w 15162205"/>
              <a:gd name="connsiteY352" fmla="*/ 7553328 h 9424512"/>
              <a:gd name="connsiteX353" fmla="*/ 8581632 w 15162205"/>
              <a:gd name="connsiteY353" fmla="*/ 7553328 h 9424512"/>
              <a:gd name="connsiteX354" fmla="*/ 8565500 w 15162205"/>
              <a:gd name="connsiteY354" fmla="*/ 7569460 h 9424512"/>
              <a:gd name="connsiteX355" fmla="*/ 8484846 w 15162205"/>
              <a:gd name="connsiteY355" fmla="*/ 7504935 h 9424512"/>
              <a:gd name="connsiteX356" fmla="*/ 8492911 w 15162205"/>
              <a:gd name="connsiteY356" fmla="*/ 7504935 h 9424512"/>
              <a:gd name="connsiteX357" fmla="*/ 8500978 w 15162205"/>
              <a:gd name="connsiteY357" fmla="*/ 7521067 h 9424512"/>
              <a:gd name="connsiteX358" fmla="*/ 8219080 w 15162205"/>
              <a:gd name="connsiteY358" fmla="*/ 7465004 h 9424512"/>
              <a:gd name="connsiteX359" fmla="*/ 8226752 w 15162205"/>
              <a:gd name="connsiteY359" fmla="*/ 7472674 h 9424512"/>
              <a:gd name="connsiteX360" fmla="*/ 8275145 w 15162205"/>
              <a:gd name="connsiteY360" fmla="*/ 7504935 h 9424512"/>
              <a:gd name="connsiteX361" fmla="*/ 8275145 w 15162205"/>
              <a:gd name="connsiteY361" fmla="*/ 7521067 h 9424512"/>
              <a:gd name="connsiteX362" fmla="*/ 8210620 w 15162205"/>
              <a:gd name="connsiteY362" fmla="*/ 7456543 h 9424512"/>
              <a:gd name="connsiteX363" fmla="*/ 8214654 w 15162205"/>
              <a:gd name="connsiteY363" fmla="*/ 7460575 h 9424512"/>
              <a:gd name="connsiteX364" fmla="*/ 8219080 w 15162205"/>
              <a:gd name="connsiteY364" fmla="*/ 7465004 h 9424512"/>
              <a:gd name="connsiteX365" fmla="*/ 7968658 w 15162205"/>
              <a:gd name="connsiteY365" fmla="*/ 7375889 h 9424512"/>
              <a:gd name="connsiteX366" fmla="*/ 7984790 w 15162205"/>
              <a:gd name="connsiteY366" fmla="*/ 7375889 h 9424512"/>
              <a:gd name="connsiteX367" fmla="*/ 8000919 w 15162205"/>
              <a:gd name="connsiteY367" fmla="*/ 7383956 h 9424512"/>
              <a:gd name="connsiteX368" fmla="*/ 8033182 w 15162205"/>
              <a:gd name="connsiteY368" fmla="*/ 7392020 h 9424512"/>
              <a:gd name="connsiteX369" fmla="*/ 8049311 w 15162205"/>
              <a:gd name="connsiteY369" fmla="*/ 7408152 h 9424512"/>
              <a:gd name="connsiteX370" fmla="*/ 8033182 w 15162205"/>
              <a:gd name="connsiteY370" fmla="*/ 7408152 h 9424512"/>
              <a:gd name="connsiteX371" fmla="*/ 8000919 w 15162205"/>
              <a:gd name="connsiteY371" fmla="*/ 7392020 h 9424512"/>
              <a:gd name="connsiteX372" fmla="*/ 7968658 w 15162205"/>
              <a:gd name="connsiteY372" fmla="*/ 7375889 h 9424512"/>
              <a:gd name="connsiteX373" fmla="*/ 8017050 w 15162205"/>
              <a:gd name="connsiteY373" fmla="*/ 7327497 h 9424512"/>
              <a:gd name="connsiteX374" fmla="*/ 8057378 w 15162205"/>
              <a:gd name="connsiteY374" fmla="*/ 7335561 h 9424512"/>
              <a:gd name="connsiteX375" fmla="*/ 8113836 w 15162205"/>
              <a:gd name="connsiteY375" fmla="*/ 7359760 h 9424512"/>
              <a:gd name="connsiteX376" fmla="*/ 8259013 w 15162205"/>
              <a:gd name="connsiteY376" fmla="*/ 7392020 h 9424512"/>
              <a:gd name="connsiteX377" fmla="*/ 8146098 w 15162205"/>
              <a:gd name="connsiteY377" fmla="*/ 7392020 h 9424512"/>
              <a:gd name="connsiteX378" fmla="*/ 8129966 w 15162205"/>
              <a:gd name="connsiteY378" fmla="*/ 7375889 h 9424512"/>
              <a:gd name="connsiteX379" fmla="*/ 8065444 w 15162205"/>
              <a:gd name="connsiteY379" fmla="*/ 7359760 h 9424512"/>
              <a:gd name="connsiteX380" fmla="*/ 7823478 w 15162205"/>
              <a:gd name="connsiteY380" fmla="*/ 7311365 h 9424512"/>
              <a:gd name="connsiteX381" fmla="*/ 7839610 w 15162205"/>
              <a:gd name="connsiteY381" fmla="*/ 7327497 h 9424512"/>
              <a:gd name="connsiteX382" fmla="*/ 7823478 w 15162205"/>
              <a:gd name="connsiteY382" fmla="*/ 7343628 h 9424512"/>
              <a:gd name="connsiteX383" fmla="*/ 7823478 w 15162205"/>
              <a:gd name="connsiteY383" fmla="*/ 7327497 h 9424512"/>
              <a:gd name="connsiteX384" fmla="*/ 7815414 w 15162205"/>
              <a:gd name="connsiteY384" fmla="*/ 7319430 h 9424512"/>
              <a:gd name="connsiteX385" fmla="*/ 7823478 w 15162205"/>
              <a:gd name="connsiteY385" fmla="*/ 7311365 h 9424512"/>
              <a:gd name="connsiteX386" fmla="*/ 8097704 w 15162205"/>
              <a:gd name="connsiteY386" fmla="*/ 7279106 h 9424512"/>
              <a:gd name="connsiteX387" fmla="*/ 8105770 w 15162205"/>
              <a:gd name="connsiteY387" fmla="*/ 7295235 h 9424512"/>
              <a:gd name="connsiteX388" fmla="*/ 8113836 w 15162205"/>
              <a:gd name="connsiteY388" fmla="*/ 7295235 h 9424512"/>
              <a:gd name="connsiteX389" fmla="*/ 8113836 w 15162205"/>
              <a:gd name="connsiteY389" fmla="*/ 7279106 h 9424512"/>
              <a:gd name="connsiteX390" fmla="*/ 7863806 w 15162205"/>
              <a:gd name="connsiteY390" fmla="*/ 7279106 h 9424512"/>
              <a:gd name="connsiteX391" fmla="*/ 7888004 w 15162205"/>
              <a:gd name="connsiteY391" fmla="*/ 7295235 h 9424512"/>
              <a:gd name="connsiteX392" fmla="*/ 7871873 w 15162205"/>
              <a:gd name="connsiteY392" fmla="*/ 7295235 h 9424512"/>
              <a:gd name="connsiteX393" fmla="*/ 7855741 w 15162205"/>
              <a:gd name="connsiteY393" fmla="*/ 7295235 h 9424512"/>
              <a:gd name="connsiteX394" fmla="*/ 7855741 w 15162205"/>
              <a:gd name="connsiteY394" fmla="*/ 7311365 h 9424512"/>
              <a:gd name="connsiteX395" fmla="*/ 7839610 w 15162205"/>
              <a:gd name="connsiteY395" fmla="*/ 7311365 h 9424512"/>
              <a:gd name="connsiteX396" fmla="*/ 7831545 w 15162205"/>
              <a:gd name="connsiteY396" fmla="*/ 7287169 h 9424512"/>
              <a:gd name="connsiteX397" fmla="*/ 7863806 w 15162205"/>
              <a:gd name="connsiteY397" fmla="*/ 7279106 h 9424512"/>
              <a:gd name="connsiteX398" fmla="*/ 7726694 w 15162205"/>
              <a:gd name="connsiteY398" fmla="*/ 7246843 h 9424512"/>
              <a:gd name="connsiteX399" fmla="*/ 7742824 w 15162205"/>
              <a:gd name="connsiteY399" fmla="*/ 7246843 h 9424512"/>
              <a:gd name="connsiteX400" fmla="*/ 7791218 w 15162205"/>
              <a:gd name="connsiteY400" fmla="*/ 7279106 h 9424512"/>
              <a:gd name="connsiteX401" fmla="*/ 7807349 w 15162205"/>
              <a:gd name="connsiteY401" fmla="*/ 7311365 h 9424512"/>
              <a:gd name="connsiteX402" fmla="*/ 7791218 w 15162205"/>
              <a:gd name="connsiteY402" fmla="*/ 7311365 h 9424512"/>
              <a:gd name="connsiteX403" fmla="*/ 7775086 w 15162205"/>
              <a:gd name="connsiteY403" fmla="*/ 7311365 h 9424512"/>
              <a:gd name="connsiteX404" fmla="*/ 7742824 w 15162205"/>
              <a:gd name="connsiteY404" fmla="*/ 7295235 h 9424512"/>
              <a:gd name="connsiteX405" fmla="*/ 7726694 w 15162205"/>
              <a:gd name="connsiteY405" fmla="*/ 7279106 h 9424512"/>
              <a:gd name="connsiteX406" fmla="*/ 7742824 w 15162205"/>
              <a:gd name="connsiteY406" fmla="*/ 7279106 h 9424512"/>
              <a:gd name="connsiteX407" fmla="*/ 7726694 w 15162205"/>
              <a:gd name="connsiteY407" fmla="*/ 7262973 h 9424512"/>
              <a:gd name="connsiteX408" fmla="*/ 7726694 w 15162205"/>
              <a:gd name="connsiteY408" fmla="*/ 7279106 h 9424512"/>
              <a:gd name="connsiteX409" fmla="*/ 7710566 w 15162205"/>
              <a:gd name="connsiteY409" fmla="*/ 7262973 h 9424512"/>
              <a:gd name="connsiteX410" fmla="*/ 7726694 w 15162205"/>
              <a:gd name="connsiteY410" fmla="*/ 7246843 h 9424512"/>
              <a:gd name="connsiteX411" fmla="*/ 7646040 w 15162205"/>
              <a:gd name="connsiteY411" fmla="*/ 7214580 h 9424512"/>
              <a:gd name="connsiteX412" fmla="*/ 7662170 w 15162205"/>
              <a:gd name="connsiteY412" fmla="*/ 7230711 h 9424512"/>
              <a:gd name="connsiteX413" fmla="*/ 7637975 w 15162205"/>
              <a:gd name="connsiteY413" fmla="*/ 7246843 h 9424512"/>
              <a:gd name="connsiteX414" fmla="*/ 7605714 w 15162205"/>
              <a:gd name="connsiteY414" fmla="*/ 7230711 h 9424512"/>
              <a:gd name="connsiteX415" fmla="*/ 7613778 w 15162205"/>
              <a:gd name="connsiteY415" fmla="*/ 7222647 h 9424512"/>
              <a:gd name="connsiteX416" fmla="*/ 7621844 w 15162205"/>
              <a:gd name="connsiteY416" fmla="*/ 7222647 h 9424512"/>
              <a:gd name="connsiteX417" fmla="*/ 7646040 w 15162205"/>
              <a:gd name="connsiteY417" fmla="*/ 7214580 h 9424512"/>
              <a:gd name="connsiteX418" fmla="*/ 7533123 w 15162205"/>
              <a:gd name="connsiteY418" fmla="*/ 7166188 h 9424512"/>
              <a:gd name="connsiteX419" fmla="*/ 7597647 w 15162205"/>
              <a:gd name="connsiteY419" fmla="*/ 7182319 h 9424512"/>
              <a:gd name="connsiteX420" fmla="*/ 7597647 w 15162205"/>
              <a:gd name="connsiteY420" fmla="*/ 7198448 h 9424512"/>
              <a:gd name="connsiteX421" fmla="*/ 7581518 w 15162205"/>
              <a:gd name="connsiteY421" fmla="*/ 7214580 h 9424512"/>
              <a:gd name="connsiteX422" fmla="*/ 7565386 w 15162205"/>
              <a:gd name="connsiteY422" fmla="*/ 7230711 h 9424512"/>
              <a:gd name="connsiteX423" fmla="*/ 7533123 w 15162205"/>
              <a:gd name="connsiteY423" fmla="*/ 7230711 h 9424512"/>
              <a:gd name="connsiteX424" fmla="*/ 7565386 w 15162205"/>
              <a:gd name="connsiteY424" fmla="*/ 7214580 h 9424512"/>
              <a:gd name="connsiteX425" fmla="*/ 7565386 w 15162205"/>
              <a:gd name="connsiteY425" fmla="*/ 7198448 h 9424512"/>
              <a:gd name="connsiteX426" fmla="*/ 7549256 w 15162205"/>
              <a:gd name="connsiteY426" fmla="*/ 7182319 h 9424512"/>
              <a:gd name="connsiteX427" fmla="*/ 7533123 w 15162205"/>
              <a:gd name="connsiteY427" fmla="*/ 7166188 h 9424512"/>
              <a:gd name="connsiteX428" fmla="*/ 7565386 w 15162205"/>
              <a:gd name="connsiteY428" fmla="*/ 7101665 h 9424512"/>
              <a:gd name="connsiteX429" fmla="*/ 7597647 w 15162205"/>
              <a:gd name="connsiteY429" fmla="*/ 7101665 h 9424512"/>
              <a:gd name="connsiteX430" fmla="*/ 7646040 w 15162205"/>
              <a:gd name="connsiteY430" fmla="*/ 7133926 h 9424512"/>
              <a:gd name="connsiteX431" fmla="*/ 7629910 w 15162205"/>
              <a:gd name="connsiteY431" fmla="*/ 7150056 h 9424512"/>
              <a:gd name="connsiteX432" fmla="*/ 7613778 w 15162205"/>
              <a:gd name="connsiteY432" fmla="*/ 7133926 h 9424512"/>
              <a:gd name="connsiteX433" fmla="*/ 7597647 w 15162205"/>
              <a:gd name="connsiteY433" fmla="*/ 7117794 h 9424512"/>
              <a:gd name="connsiteX434" fmla="*/ 7339552 w 15162205"/>
              <a:gd name="connsiteY434" fmla="*/ 7085534 h 9424512"/>
              <a:gd name="connsiteX435" fmla="*/ 7371816 w 15162205"/>
              <a:gd name="connsiteY435" fmla="*/ 7085534 h 9424512"/>
              <a:gd name="connsiteX436" fmla="*/ 7363749 w 15162205"/>
              <a:gd name="connsiteY436" fmla="*/ 7101665 h 9424512"/>
              <a:gd name="connsiteX437" fmla="*/ 7339552 w 15162205"/>
              <a:gd name="connsiteY437" fmla="*/ 7085534 h 9424512"/>
              <a:gd name="connsiteX438" fmla="*/ 7121786 w 15162205"/>
              <a:gd name="connsiteY438" fmla="*/ 7085534 h 9424512"/>
              <a:gd name="connsiteX439" fmla="*/ 7129852 w 15162205"/>
              <a:gd name="connsiteY439" fmla="*/ 7101665 h 9424512"/>
              <a:gd name="connsiteX440" fmla="*/ 7113722 w 15162205"/>
              <a:gd name="connsiteY440" fmla="*/ 7101665 h 9424512"/>
              <a:gd name="connsiteX441" fmla="*/ 7121786 w 15162205"/>
              <a:gd name="connsiteY441" fmla="*/ 7085534 h 9424512"/>
              <a:gd name="connsiteX442" fmla="*/ 7482714 w 15162205"/>
              <a:gd name="connsiteY442" fmla="*/ 7073435 h 9424512"/>
              <a:gd name="connsiteX443" fmla="*/ 7484732 w 15162205"/>
              <a:gd name="connsiteY443" fmla="*/ 7077469 h 9424512"/>
              <a:gd name="connsiteX444" fmla="*/ 7484732 w 15162205"/>
              <a:gd name="connsiteY444" fmla="*/ 7085534 h 9424512"/>
              <a:gd name="connsiteX445" fmla="*/ 7484732 w 15162205"/>
              <a:gd name="connsiteY445" fmla="*/ 7101665 h 9424512"/>
              <a:gd name="connsiteX446" fmla="*/ 7468601 w 15162205"/>
              <a:gd name="connsiteY446" fmla="*/ 7085534 h 9424512"/>
              <a:gd name="connsiteX447" fmla="*/ 7476664 w 15162205"/>
              <a:gd name="connsiteY447" fmla="*/ 7077469 h 9424512"/>
              <a:gd name="connsiteX448" fmla="*/ 7482714 w 15162205"/>
              <a:gd name="connsiteY448" fmla="*/ 7073435 h 9424512"/>
              <a:gd name="connsiteX449" fmla="*/ 7436338 w 15162205"/>
              <a:gd name="connsiteY449" fmla="*/ 7053271 h 9424512"/>
              <a:gd name="connsiteX450" fmla="*/ 7452468 w 15162205"/>
              <a:gd name="connsiteY450" fmla="*/ 7069402 h 9424512"/>
              <a:gd name="connsiteX451" fmla="*/ 7428273 w 15162205"/>
              <a:gd name="connsiteY451" fmla="*/ 7085534 h 9424512"/>
              <a:gd name="connsiteX452" fmla="*/ 7404077 w 15162205"/>
              <a:gd name="connsiteY452" fmla="*/ 7069402 h 9424512"/>
              <a:gd name="connsiteX453" fmla="*/ 6855626 w 15162205"/>
              <a:gd name="connsiteY453" fmla="*/ 7053271 h 9424512"/>
              <a:gd name="connsiteX454" fmla="*/ 6871758 w 15162205"/>
              <a:gd name="connsiteY454" fmla="*/ 7053271 h 9424512"/>
              <a:gd name="connsiteX455" fmla="*/ 6871758 w 15162205"/>
              <a:gd name="connsiteY455" fmla="*/ 7069402 h 9424512"/>
              <a:gd name="connsiteX456" fmla="*/ 6855626 w 15162205"/>
              <a:gd name="connsiteY456" fmla="*/ 7053271 h 9424512"/>
              <a:gd name="connsiteX457" fmla="*/ 7113722 w 15162205"/>
              <a:gd name="connsiteY457" fmla="*/ 7037139 h 9424512"/>
              <a:gd name="connsiteX458" fmla="*/ 7145982 w 15162205"/>
              <a:gd name="connsiteY458" fmla="*/ 7053271 h 9424512"/>
              <a:gd name="connsiteX459" fmla="*/ 7178244 w 15162205"/>
              <a:gd name="connsiteY459" fmla="*/ 7053271 h 9424512"/>
              <a:gd name="connsiteX460" fmla="*/ 7242768 w 15162205"/>
              <a:gd name="connsiteY460" fmla="*/ 7085534 h 9424512"/>
              <a:gd name="connsiteX461" fmla="*/ 7307290 w 15162205"/>
              <a:gd name="connsiteY461" fmla="*/ 7117794 h 9424512"/>
              <a:gd name="connsiteX462" fmla="*/ 7323422 w 15162205"/>
              <a:gd name="connsiteY462" fmla="*/ 7117794 h 9424512"/>
              <a:gd name="connsiteX463" fmla="*/ 7355686 w 15162205"/>
              <a:gd name="connsiteY463" fmla="*/ 7133926 h 9424512"/>
              <a:gd name="connsiteX464" fmla="*/ 7436338 w 15162205"/>
              <a:gd name="connsiteY464" fmla="*/ 7150056 h 9424512"/>
              <a:gd name="connsiteX465" fmla="*/ 7484732 w 15162205"/>
              <a:gd name="connsiteY465" fmla="*/ 7182319 h 9424512"/>
              <a:gd name="connsiteX466" fmla="*/ 7516992 w 15162205"/>
              <a:gd name="connsiteY466" fmla="*/ 7198448 h 9424512"/>
              <a:gd name="connsiteX467" fmla="*/ 7484732 w 15162205"/>
              <a:gd name="connsiteY467" fmla="*/ 7198448 h 9424512"/>
              <a:gd name="connsiteX468" fmla="*/ 7460536 w 15162205"/>
              <a:gd name="connsiteY468" fmla="*/ 7190384 h 9424512"/>
              <a:gd name="connsiteX469" fmla="*/ 7436338 w 15162205"/>
              <a:gd name="connsiteY469" fmla="*/ 7182319 h 9424512"/>
              <a:gd name="connsiteX470" fmla="*/ 7396010 w 15162205"/>
              <a:gd name="connsiteY470" fmla="*/ 7166188 h 9424512"/>
              <a:gd name="connsiteX471" fmla="*/ 7339552 w 15162205"/>
              <a:gd name="connsiteY471" fmla="*/ 7150056 h 9424512"/>
              <a:gd name="connsiteX472" fmla="*/ 7323422 w 15162205"/>
              <a:gd name="connsiteY472" fmla="*/ 7150056 h 9424512"/>
              <a:gd name="connsiteX473" fmla="*/ 7242768 w 15162205"/>
              <a:gd name="connsiteY473" fmla="*/ 7117794 h 9424512"/>
              <a:gd name="connsiteX474" fmla="*/ 7226636 w 15162205"/>
              <a:gd name="connsiteY474" fmla="*/ 7117794 h 9424512"/>
              <a:gd name="connsiteX475" fmla="*/ 7242768 w 15162205"/>
              <a:gd name="connsiteY475" fmla="*/ 7101665 h 9424512"/>
              <a:gd name="connsiteX476" fmla="*/ 7226636 w 15162205"/>
              <a:gd name="connsiteY476" fmla="*/ 7101665 h 9424512"/>
              <a:gd name="connsiteX477" fmla="*/ 7194376 w 15162205"/>
              <a:gd name="connsiteY477" fmla="*/ 7085534 h 9424512"/>
              <a:gd name="connsiteX478" fmla="*/ 7178244 w 15162205"/>
              <a:gd name="connsiteY478" fmla="*/ 7085534 h 9424512"/>
              <a:gd name="connsiteX479" fmla="*/ 7097590 w 15162205"/>
              <a:gd name="connsiteY479" fmla="*/ 7053271 h 9424512"/>
              <a:gd name="connsiteX480" fmla="*/ 7016936 w 15162205"/>
              <a:gd name="connsiteY480" fmla="*/ 7021010 h 9424512"/>
              <a:gd name="connsiteX481" fmla="*/ 7065327 w 15162205"/>
              <a:gd name="connsiteY481" fmla="*/ 7037139 h 9424512"/>
              <a:gd name="connsiteX482" fmla="*/ 7081460 w 15162205"/>
              <a:gd name="connsiteY482" fmla="*/ 7053271 h 9424512"/>
              <a:gd name="connsiteX483" fmla="*/ 7033068 w 15162205"/>
              <a:gd name="connsiteY483" fmla="*/ 7037139 h 9424512"/>
              <a:gd name="connsiteX484" fmla="*/ 6871758 w 15162205"/>
              <a:gd name="connsiteY484" fmla="*/ 7021010 h 9424512"/>
              <a:gd name="connsiteX485" fmla="*/ 6904020 w 15162205"/>
              <a:gd name="connsiteY485" fmla="*/ 7021010 h 9424512"/>
              <a:gd name="connsiteX486" fmla="*/ 6936281 w 15162205"/>
              <a:gd name="connsiteY486" fmla="*/ 7037139 h 9424512"/>
              <a:gd name="connsiteX487" fmla="*/ 6936281 w 15162205"/>
              <a:gd name="connsiteY487" fmla="*/ 7053271 h 9424512"/>
              <a:gd name="connsiteX488" fmla="*/ 6904020 w 15162205"/>
              <a:gd name="connsiteY488" fmla="*/ 7037139 h 9424512"/>
              <a:gd name="connsiteX489" fmla="*/ 6756826 w 15162205"/>
              <a:gd name="connsiteY489" fmla="*/ 6994798 h 9424512"/>
              <a:gd name="connsiteX490" fmla="*/ 6766906 w 15162205"/>
              <a:gd name="connsiteY490" fmla="*/ 6996814 h 9424512"/>
              <a:gd name="connsiteX491" fmla="*/ 6758842 w 15162205"/>
              <a:gd name="connsiteY491" fmla="*/ 7004880 h 9424512"/>
              <a:gd name="connsiteX492" fmla="*/ 6742710 w 15162205"/>
              <a:gd name="connsiteY492" fmla="*/ 7004880 h 9424512"/>
              <a:gd name="connsiteX493" fmla="*/ 6756826 w 15162205"/>
              <a:gd name="connsiteY493" fmla="*/ 6994798 h 9424512"/>
              <a:gd name="connsiteX494" fmla="*/ 6670122 w 15162205"/>
              <a:gd name="connsiteY494" fmla="*/ 6988747 h 9424512"/>
              <a:gd name="connsiteX495" fmla="*/ 6684236 w 15162205"/>
              <a:gd name="connsiteY495" fmla="*/ 6988747 h 9424512"/>
              <a:gd name="connsiteX496" fmla="*/ 6694318 w 15162205"/>
              <a:gd name="connsiteY496" fmla="*/ 6988747 h 9424512"/>
              <a:gd name="connsiteX497" fmla="*/ 6694318 w 15162205"/>
              <a:gd name="connsiteY497" fmla="*/ 7004880 h 9424512"/>
              <a:gd name="connsiteX498" fmla="*/ 7258898 w 15162205"/>
              <a:gd name="connsiteY498" fmla="*/ 6972617 h 9424512"/>
              <a:gd name="connsiteX499" fmla="*/ 7291160 w 15162205"/>
              <a:gd name="connsiteY499" fmla="*/ 6988747 h 9424512"/>
              <a:gd name="connsiteX500" fmla="*/ 7291160 w 15162205"/>
              <a:gd name="connsiteY500" fmla="*/ 7004880 h 9424512"/>
              <a:gd name="connsiteX501" fmla="*/ 7258898 w 15162205"/>
              <a:gd name="connsiteY501" fmla="*/ 6988747 h 9424512"/>
              <a:gd name="connsiteX502" fmla="*/ 6839496 w 15162205"/>
              <a:gd name="connsiteY502" fmla="*/ 6972617 h 9424512"/>
              <a:gd name="connsiteX503" fmla="*/ 6855626 w 15162205"/>
              <a:gd name="connsiteY503" fmla="*/ 6972617 h 9424512"/>
              <a:gd name="connsiteX504" fmla="*/ 6855626 w 15162205"/>
              <a:gd name="connsiteY504" fmla="*/ 6988747 h 9424512"/>
              <a:gd name="connsiteX505" fmla="*/ 6621730 w 15162205"/>
              <a:gd name="connsiteY505" fmla="*/ 6964552 h 9424512"/>
              <a:gd name="connsiteX506" fmla="*/ 6645924 w 15162205"/>
              <a:gd name="connsiteY506" fmla="*/ 6972617 h 9424512"/>
              <a:gd name="connsiteX507" fmla="*/ 6670122 w 15162205"/>
              <a:gd name="connsiteY507" fmla="*/ 6988747 h 9424512"/>
              <a:gd name="connsiteX508" fmla="*/ 6653992 w 15162205"/>
              <a:gd name="connsiteY508" fmla="*/ 6988747 h 9424512"/>
              <a:gd name="connsiteX509" fmla="*/ 6613664 w 15162205"/>
              <a:gd name="connsiteY509" fmla="*/ 6972617 h 9424512"/>
              <a:gd name="connsiteX510" fmla="*/ 6621730 w 15162205"/>
              <a:gd name="connsiteY510" fmla="*/ 6964552 h 9424512"/>
              <a:gd name="connsiteX511" fmla="*/ 7275031 w 15162205"/>
              <a:gd name="connsiteY511" fmla="*/ 6940356 h 9424512"/>
              <a:gd name="connsiteX512" fmla="*/ 7291160 w 15162205"/>
              <a:gd name="connsiteY512" fmla="*/ 6956485 h 9424512"/>
              <a:gd name="connsiteX513" fmla="*/ 7275031 w 15162205"/>
              <a:gd name="connsiteY513" fmla="*/ 6956485 h 9424512"/>
              <a:gd name="connsiteX514" fmla="*/ 7008868 w 15162205"/>
              <a:gd name="connsiteY514" fmla="*/ 6940356 h 9424512"/>
              <a:gd name="connsiteX515" fmla="*/ 7016936 w 15162205"/>
              <a:gd name="connsiteY515" fmla="*/ 6940356 h 9424512"/>
              <a:gd name="connsiteX516" fmla="*/ 7016936 w 15162205"/>
              <a:gd name="connsiteY516" fmla="*/ 6956485 h 9424512"/>
              <a:gd name="connsiteX517" fmla="*/ 7000805 w 15162205"/>
              <a:gd name="connsiteY517" fmla="*/ 6956485 h 9424512"/>
              <a:gd name="connsiteX518" fmla="*/ 7008868 w 15162205"/>
              <a:gd name="connsiteY518" fmla="*/ 6940356 h 9424512"/>
              <a:gd name="connsiteX519" fmla="*/ 6906036 w 15162205"/>
              <a:gd name="connsiteY519" fmla="*/ 6916160 h 9424512"/>
              <a:gd name="connsiteX520" fmla="*/ 6920150 w 15162205"/>
              <a:gd name="connsiteY520" fmla="*/ 6924225 h 9424512"/>
              <a:gd name="connsiteX521" fmla="*/ 6936281 w 15162205"/>
              <a:gd name="connsiteY521" fmla="*/ 6940356 h 9424512"/>
              <a:gd name="connsiteX522" fmla="*/ 6952413 w 15162205"/>
              <a:gd name="connsiteY522" fmla="*/ 6956485 h 9424512"/>
              <a:gd name="connsiteX523" fmla="*/ 6912085 w 15162205"/>
              <a:gd name="connsiteY523" fmla="*/ 6948421 h 9424512"/>
              <a:gd name="connsiteX524" fmla="*/ 6895954 w 15162205"/>
              <a:gd name="connsiteY524" fmla="*/ 6924225 h 9424512"/>
              <a:gd name="connsiteX525" fmla="*/ 6906036 w 15162205"/>
              <a:gd name="connsiteY525" fmla="*/ 6916160 h 9424512"/>
              <a:gd name="connsiteX526" fmla="*/ 6855626 w 15162205"/>
              <a:gd name="connsiteY526" fmla="*/ 6908093 h 9424512"/>
              <a:gd name="connsiteX527" fmla="*/ 6871758 w 15162205"/>
              <a:gd name="connsiteY527" fmla="*/ 6924225 h 9424512"/>
              <a:gd name="connsiteX528" fmla="*/ 6855626 w 15162205"/>
              <a:gd name="connsiteY528" fmla="*/ 6924225 h 9424512"/>
              <a:gd name="connsiteX529" fmla="*/ 6839496 w 15162205"/>
              <a:gd name="connsiteY529" fmla="*/ 6924225 h 9424512"/>
              <a:gd name="connsiteX530" fmla="*/ 6468484 w 15162205"/>
              <a:gd name="connsiteY530" fmla="*/ 6908093 h 9424512"/>
              <a:gd name="connsiteX531" fmla="*/ 6500746 w 15162205"/>
              <a:gd name="connsiteY531" fmla="*/ 6924225 h 9424512"/>
              <a:gd name="connsiteX532" fmla="*/ 6500746 w 15162205"/>
              <a:gd name="connsiteY532" fmla="*/ 6940356 h 9424512"/>
              <a:gd name="connsiteX533" fmla="*/ 6452354 w 15162205"/>
              <a:gd name="connsiteY533" fmla="*/ 6924225 h 9424512"/>
              <a:gd name="connsiteX534" fmla="*/ 7016936 w 15162205"/>
              <a:gd name="connsiteY534" fmla="*/ 6891962 h 9424512"/>
              <a:gd name="connsiteX535" fmla="*/ 7033068 w 15162205"/>
              <a:gd name="connsiteY535" fmla="*/ 6891962 h 9424512"/>
              <a:gd name="connsiteX536" fmla="*/ 7033068 w 15162205"/>
              <a:gd name="connsiteY536" fmla="*/ 6908093 h 9424512"/>
              <a:gd name="connsiteX537" fmla="*/ 7016936 w 15162205"/>
              <a:gd name="connsiteY537" fmla="*/ 6891962 h 9424512"/>
              <a:gd name="connsiteX538" fmla="*/ 6629792 w 15162205"/>
              <a:gd name="connsiteY538" fmla="*/ 6891962 h 9424512"/>
              <a:gd name="connsiteX539" fmla="*/ 6645924 w 15162205"/>
              <a:gd name="connsiteY539" fmla="*/ 6891962 h 9424512"/>
              <a:gd name="connsiteX540" fmla="*/ 6662055 w 15162205"/>
              <a:gd name="connsiteY540" fmla="*/ 6900028 h 9424512"/>
              <a:gd name="connsiteX541" fmla="*/ 6645924 w 15162205"/>
              <a:gd name="connsiteY541" fmla="*/ 6908093 h 9424512"/>
              <a:gd name="connsiteX542" fmla="*/ 7111704 w 15162205"/>
              <a:gd name="connsiteY542" fmla="*/ 6885912 h 9424512"/>
              <a:gd name="connsiteX543" fmla="*/ 7154047 w 15162205"/>
              <a:gd name="connsiteY543" fmla="*/ 6900028 h 9424512"/>
              <a:gd name="connsiteX544" fmla="*/ 7226636 w 15162205"/>
              <a:gd name="connsiteY544" fmla="*/ 6924225 h 9424512"/>
              <a:gd name="connsiteX545" fmla="*/ 7178244 w 15162205"/>
              <a:gd name="connsiteY545" fmla="*/ 6924225 h 9424512"/>
              <a:gd name="connsiteX546" fmla="*/ 7154047 w 15162205"/>
              <a:gd name="connsiteY546" fmla="*/ 6916160 h 9424512"/>
              <a:gd name="connsiteX547" fmla="*/ 7129852 w 15162205"/>
              <a:gd name="connsiteY547" fmla="*/ 6908093 h 9424512"/>
              <a:gd name="connsiteX548" fmla="*/ 7097590 w 15162205"/>
              <a:gd name="connsiteY548" fmla="*/ 6891962 h 9424512"/>
              <a:gd name="connsiteX549" fmla="*/ 7111704 w 15162205"/>
              <a:gd name="connsiteY549" fmla="*/ 6885912 h 9424512"/>
              <a:gd name="connsiteX550" fmla="*/ 6762874 w 15162205"/>
              <a:gd name="connsiteY550" fmla="*/ 6865748 h 9424512"/>
              <a:gd name="connsiteX551" fmla="*/ 6774972 w 15162205"/>
              <a:gd name="connsiteY551" fmla="*/ 6867767 h 9424512"/>
              <a:gd name="connsiteX552" fmla="*/ 6807234 w 15162205"/>
              <a:gd name="connsiteY552" fmla="*/ 6875830 h 9424512"/>
              <a:gd name="connsiteX553" fmla="*/ 6807234 w 15162205"/>
              <a:gd name="connsiteY553" fmla="*/ 6891962 h 9424512"/>
              <a:gd name="connsiteX554" fmla="*/ 6823364 w 15162205"/>
              <a:gd name="connsiteY554" fmla="*/ 6908093 h 9424512"/>
              <a:gd name="connsiteX555" fmla="*/ 6774972 w 15162205"/>
              <a:gd name="connsiteY555" fmla="*/ 6908093 h 9424512"/>
              <a:gd name="connsiteX556" fmla="*/ 6758842 w 15162205"/>
              <a:gd name="connsiteY556" fmla="*/ 6875830 h 9424512"/>
              <a:gd name="connsiteX557" fmla="*/ 6762874 w 15162205"/>
              <a:gd name="connsiteY557" fmla="*/ 6865748 h 9424512"/>
              <a:gd name="connsiteX558" fmla="*/ 6968542 w 15162205"/>
              <a:gd name="connsiteY558" fmla="*/ 6859701 h 9424512"/>
              <a:gd name="connsiteX559" fmla="*/ 7000805 w 15162205"/>
              <a:gd name="connsiteY559" fmla="*/ 6875830 h 9424512"/>
              <a:gd name="connsiteX560" fmla="*/ 6984672 w 15162205"/>
              <a:gd name="connsiteY560" fmla="*/ 6875830 h 9424512"/>
              <a:gd name="connsiteX561" fmla="*/ 6968542 w 15162205"/>
              <a:gd name="connsiteY561" fmla="*/ 6875830 h 9424512"/>
              <a:gd name="connsiteX562" fmla="*/ 6565272 w 15162205"/>
              <a:gd name="connsiteY562" fmla="*/ 6859701 h 9424512"/>
              <a:gd name="connsiteX563" fmla="*/ 6573337 w 15162205"/>
              <a:gd name="connsiteY563" fmla="*/ 6867767 h 9424512"/>
              <a:gd name="connsiteX564" fmla="*/ 6581400 w 15162205"/>
              <a:gd name="connsiteY564" fmla="*/ 6875830 h 9424512"/>
              <a:gd name="connsiteX565" fmla="*/ 6581400 w 15162205"/>
              <a:gd name="connsiteY565" fmla="*/ 6891962 h 9424512"/>
              <a:gd name="connsiteX566" fmla="*/ 6565272 w 15162205"/>
              <a:gd name="connsiteY566" fmla="*/ 6875830 h 9424512"/>
              <a:gd name="connsiteX567" fmla="*/ 6565272 w 15162205"/>
              <a:gd name="connsiteY567" fmla="*/ 6859701 h 9424512"/>
              <a:gd name="connsiteX568" fmla="*/ 6339438 w 15162205"/>
              <a:gd name="connsiteY568" fmla="*/ 6859701 h 9424512"/>
              <a:gd name="connsiteX569" fmla="*/ 6355571 w 15162205"/>
              <a:gd name="connsiteY569" fmla="*/ 6875830 h 9424512"/>
              <a:gd name="connsiteX570" fmla="*/ 6355571 w 15162205"/>
              <a:gd name="connsiteY570" fmla="*/ 6891962 h 9424512"/>
              <a:gd name="connsiteX571" fmla="*/ 6339438 w 15162205"/>
              <a:gd name="connsiteY571" fmla="*/ 6875830 h 9424512"/>
              <a:gd name="connsiteX572" fmla="*/ 6258783 w 15162205"/>
              <a:gd name="connsiteY572" fmla="*/ 6843571 h 9424512"/>
              <a:gd name="connsiteX573" fmla="*/ 6274915 w 15162205"/>
              <a:gd name="connsiteY573" fmla="*/ 6859701 h 9424512"/>
              <a:gd name="connsiteX574" fmla="*/ 6258783 w 15162205"/>
              <a:gd name="connsiteY574" fmla="*/ 6859701 h 9424512"/>
              <a:gd name="connsiteX575" fmla="*/ 6226523 w 15162205"/>
              <a:gd name="connsiteY575" fmla="*/ 6827439 h 9424512"/>
              <a:gd name="connsiteX576" fmla="*/ 6242654 w 15162205"/>
              <a:gd name="connsiteY576" fmla="*/ 6827439 h 9424512"/>
              <a:gd name="connsiteX577" fmla="*/ 6226523 w 15162205"/>
              <a:gd name="connsiteY577" fmla="*/ 6843571 h 9424512"/>
              <a:gd name="connsiteX578" fmla="*/ 6904020 w 15162205"/>
              <a:gd name="connsiteY578" fmla="*/ 6811308 h 9424512"/>
              <a:gd name="connsiteX579" fmla="*/ 6984672 w 15162205"/>
              <a:gd name="connsiteY579" fmla="*/ 6835505 h 9424512"/>
              <a:gd name="connsiteX580" fmla="*/ 7081460 w 15162205"/>
              <a:gd name="connsiteY580" fmla="*/ 6875830 h 9424512"/>
              <a:gd name="connsiteX581" fmla="*/ 7033068 w 15162205"/>
              <a:gd name="connsiteY581" fmla="*/ 6875830 h 9424512"/>
              <a:gd name="connsiteX582" fmla="*/ 7000805 w 15162205"/>
              <a:gd name="connsiteY582" fmla="*/ 6859701 h 9424512"/>
              <a:gd name="connsiteX583" fmla="*/ 6629792 w 15162205"/>
              <a:gd name="connsiteY583" fmla="*/ 6811308 h 9424512"/>
              <a:gd name="connsiteX584" fmla="*/ 6653992 w 15162205"/>
              <a:gd name="connsiteY584" fmla="*/ 6819373 h 9424512"/>
              <a:gd name="connsiteX585" fmla="*/ 6678187 w 15162205"/>
              <a:gd name="connsiteY585" fmla="*/ 6827439 h 9424512"/>
              <a:gd name="connsiteX586" fmla="*/ 6678187 w 15162205"/>
              <a:gd name="connsiteY586" fmla="*/ 6843571 h 9424512"/>
              <a:gd name="connsiteX587" fmla="*/ 6645924 w 15162205"/>
              <a:gd name="connsiteY587" fmla="*/ 6827439 h 9424512"/>
              <a:gd name="connsiteX588" fmla="*/ 6637859 w 15162205"/>
              <a:gd name="connsiteY588" fmla="*/ 6819373 h 9424512"/>
              <a:gd name="connsiteX589" fmla="*/ 6629792 w 15162205"/>
              <a:gd name="connsiteY589" fmla="*/ 6811308 h 9424512"/>
              <a:gd name="connsiteX590" fmla="*/ 6081345 w 15162205"/>
              <a:gd name="connsiteY590" fmla="*/ 6795176 h 9424512"/>
              <a:gd name="connsiteX591" fmla="*/ 6097474 w 15162205"/>
              <a:gd name="connsiteY591" fmla="*/ 6803243 h 9424512"/>
              <a:gd name="connsiteX592" fmla="*/ 6097474 w 15162205"/>
              <a:gd name="connsiteY592" fmla="*/ 6811308 h 9424512"/>
              <a:gd name="connsiteX593" fmla="*/ 6081345 w 15162205"/>
              <a:gd name="connsiteY593" fmla="*/ 6811308 h 9424512"/>
              <a:gd name="connsiteX594" fmla="*/ 6081345 w 15162205"/>
              <a:gd name="connsiteY594" fmla="*/ 6795176 h 9424512"/>
              <a:gd name="connsiteX595" fmla="*/ 6016820 w 15162205"/>
              <a:gd name="connsiteY595" fmla="*/ 6779047 h 9424512"/>
              <a:gd name="connsiteX596" fmla="*/ 6024886 w 15162205"/>
              <a:gd name="connsiteY596" fmla="*/ 6779047 h 9424512"/>
              <a:gd name="connsiteX597" fmla="*/ 6032952 w 15162205"/>
              <a:gd name="connsiteY597" fmla="*/ 6795176 h 9424512"/>
              <a:gd name="connsiteX598" fmla="*/ 6000690 w 15162205"/>
              <a:gd name="connsiteY598" fmla="*/ 6795176 h 9424512"/>
              <a:gd name="connsiteX599" fmla="*/ 6016820 w 15162205"/>
              <a:gd name="connsiteY599" fmla="*/ 6779047 h 9424512"/>
              <a:gd name="connsiteX600" fmla="*/ 6549140 w 15162205"/>
              <a:gd name="connsiteY600" fmla="*/ 6762916 h 9424512"/>
              <a:gd name="connsiteX601" fmla="*/ 6565272 w 15162205"/>
              <a:gd name="connsiteY601" fmla="*/ 6779047 h 9424512"/>
              <a:gd name="connsiteX602" fmla="*/ 6557204 w 15162205"/>
              <a:gd name="connsiteY602" fmla="*/ 6795176 h 9424512"/>
              <a:gd name="connsiteX603" fmla="*/ 6549140 w 15162205"/>
              <a:gd name="connsiteY603" fmla="*/ 6779047 h 9424512"/>
              <a:gd name="connsiteX604" fmla="*/ 15082377 w 15162205"/>
              <a:gd name="connsiteY604" fmla="*/ 6730655 h 9424512"/>
              <a:gd name="connsiteX605" fmla="*/ 15114637 w 15162205"/>
              <a:gd name="connsiteY605" fmla="*/ 6746784 h 9424512"/>
              <a:gd name="connsiteX606" fmla="*/ 15098513 w 15162205"/>
              <a:gd name="connsiteY606" fmla="*/ 6730655 h 9424512"/>
              <a:gd name="connsiteX607" fmla="*/ 6420092 w 15162205"/>
              <a:gd name="connsiteY607" fmla="*/ 6730655 h 9424512"/>
              <a:gd name="connsiteX608" fmla="*/ 6500746 w 15162205"/>
              <a:gd name="connsiteY608" fmla="*/ 6779047 h 9424512"/>
              <a:gd name="connsiteX609" fmla="*/ 6436224 w 15162205"/>
              <a:gd name="connsiteY609" fmla="*/ 6762916 h 9424512"/>
              <a:gd name="connsiteX610" fmla="*/ 6323308 w 15162205"/>
              <a:gd name="connsiteY610" fmla="*/ 6714521 h 9424512"/>
              <a:gd name="connsiteX611" fmla="*/ 6339438 w 15162205"/>
              <a:gd name="connsiteY611" fmla="*/ 6714521 h 9424512"/>
              <a:gd name="connsiteX612" fmla="*/ 6355571 w 15162205"/>
              <a:gd name="connsiteY612" fmla="*/ 6730655 h 9424512"/>
              <a:gd name="connsiteX613" fmla="*/ 6323308 w 15162205"/>
              <a:gd name="connsiteY613" fmla="*/ 6730655 h 9424512"/>
              <a:gd name="connsiteX614" fmla="*/ 6323308 w 15162205"/>
              <a:gd name="connsiteY614" fmla="*/ 6714521 h 9424512"/>
              <a:gd name="connsiteX615" fmla="*/ 6500746 w 15162205"/>
              <a:gd name="connsiteY615" fmla="*/ 6698392 h 9424512"/>
              <a:gd name="connsiteX616" fmla="*/ 6549140 w 15162205"/>
              <a:gd name="connsiteY616" fmla="*/ 6714521 h 9424512"/>
              <a:gd name="connsiteX617" fmla="*/ 6597532 w 15162205"/>
              <a:gd name="connsiteY617" fmla="*/ 6730655 h 9424512"/>
              <a:gd name="connsiteX618" fmla="*/ 6565272 w 15162205"/>
              <a:gd name="connsiteY618" fmla="*/ 6730655 h 9424512"/>
              <a:gd name="connsiteX619" fmla="*/ 6549140 w 15162205"/>
              <a:gd name="connsiteY619" fmla="*/ 6730655 h 9424512"/>
              <a:gd name="connsiteX620" fmla="*/ 6533009 w 15162205"/>
              <a:gd name="connsiteY620" fmla="*/ 6730655 h 9424512"/>
              <a:gd name="connsiteX621" fmla="*/ 6516878 w 15162205"/>
              <a:gd name="connsiteY621" fmla="*/ 6714521 h 9424512"/>
              <a:gd name="connsiteX622" fmla="*/ 6645924 w 15162205"/>
              <a:gd name="connsiteY622" fmla="*/ 6666130 h 9424512"/>
              <a:gd name="connsiteX623" fmla="*/ 6662055 w 15162205"/>
              <a:gd name="connsiteY623" fmla="*/ 6682260 h 9424512"/>
              <a:gd name="connsiteX624" fmla="*/ 6645924 w 15162205"/>
              <a:gd name="connsiteY624" fmla="*/ 6698392 h 9424512"/>
              <a:gd name="connsiteX625" fmla="*/ 6629792 w 15162205"/>
              <a:gd name="connsiteY625" fmla="*/ 6682260 h 9424512"/>
              <a:gd name="connsiteX626" fmla="*/ 6637859 w 15162205"/>
              <a:gd name="connsiteY626" fmla="*/ 6674197 h 9424512"/>
              <a:gd name="connsiteX627" fmla="*/ 6645924 w 15162205"/>
              <a:gd name="connsiteY627" fmla="*/ 6666130 h 9424512"/>
              <a:gd name="connsiteX628" fmla="*/ 6403961 w 15162205"/>
              <a:gd name="connsiteY628" fmla="*/ 6666130 h 9424512"/>
              <a:gd name="connsiteX629" fmla="*/ 6420092 w 15162205"/>
              <a:gd name="connsiteY629" fmla="*/ 6666130 h 9424512"/>
              <a:gd name="connsiteX630" fmla="*/ 6452354 w 15162205"/>
              <a:gd name="connsiteY630" fmla="*/ 6682260 h 9424512"/>
              <a:gd name="connsiteX631" fmla="*/ 6420092 w 15162205"/>
              <a:gd name="connsiteY631" fmla="*/ 6682260 h 9424512"/>
              <a:gd name="connsiteX632" fmla="*/ 6403961 w 15162205"/>
              <a:gd name="connsiteY632" fmla="*/ 6666130 h 9424512"/>
              <a:gd name="connsiteX633" fmla="*/ 5565156 w 15162205"/>
              <a:gd name="connsiteY633" fmla="*/ 6666130 h 9424512"/>
              <a:gd name="connsiteX634" fmla="*/ 5597416 w 15162205"/>
              <a:gd name="connsiteY634" fmla="*/ 6682260 h 9424512"/>
              <a:gd name="connsiteX635" fmla="*/ 5581286 w 15162205"/>
              <a:gd name="connsiteY635" fmla="*/ 6698392 h 9424512"/>
              <a:gd name="connsiteX636" fmla="*/ 5565156 w 15162205"/>
              <a:gd name="connsiteY636" fmla="*/ 6682260 h 9424512"/>
              <a:gd name="connsiteX637" fmla="*/ 5565156 w 15162205"/>
              <a:gd name="connsiteY637" fmla="*/ 6666130 h 9424512"/>
              <a:gd name="connsiteX638" fmla="*/ 6339438 w 15162205"/>
              <a:gd name="connsiteY638" fmla="*/ 6650001 h 9424512"/>
              <a:gd name="connsiteX639" fmla="*/ 6371702 w 15162205"/>
              <a:gd name="connsiteY639" fmla="*/ 6666130 h 9424512"/>
              <a:gd name="connsiteX640" fmla="*/ 6355571 w 15162205"/>
              <a:gd name="connsiteY640" fmla="*/ 6666130 h 9424512"/>
              <a:gd name="connsiteX641" fmla="*/ 6307178 w 15162205"/>
              <a:gd name="connsiteY641" fmla="*/ 6633869 h 9424512"/>
              <a:gd name="connsiteX642" fmla="*/ 6323308 w 15162205"/>
              <a:gd name="connsiteY642" fmla="*/ 6633869 h 9424512"/>
              <a:gd name="connsiteX643" fmla="*/ 6307178 w 15162205"/>
              <a:gd name="connsiteY643" fmla="*/ 6650001 h 9424512"/>
              <a:gd name="connsiteX644" fmla="*/ 6194259 w 15162205"/>
              <a:gd name="connsiteY644" fmla="*/ 6633869 h 9424512"/>
              <a:gd name="connsiteX645" fmla="*/ 6242654 w 15162205"/>
              <a:gd name="connsiteY645" fmla="*/ 6633869 h 9424512"/>
              <a:gd name="connsiteX646" fmla="*/ 6250718 w 15162205"/>
              <a:gd name="connsiteY646" fmla="*/ 6641934 h 9424512"/>
              <a:gd name="connsiteX647" fmla="*/ 6266850 w 15162205"/>
              <a:gd name="connsiteY647" fmla="*/ 6658064 h 9424512"/>
              <a:gd name="connsiteX648" fmla="*/ 6274915 w 15162205"/>
              <a:gd name="connsiteY648" fmla="*/ 6666130 h 9424512"/>
              <a:gd name="connsiteX649" fmla="*/ 6291046 w 15162205"/>
              <a:gd name="connsiteY649" fmla="*/ 6666130 h 9424512"/>
              <a:gd name="connsiteX650" fmla="*/ 6291046 w 15162205"/>
              <a:gd name="connsiteY650" fmla="*/ 6698392 h 9424512"/>
              <a:gd name="connsiteX651" fmla="*/ 6274915 w 15162205"/>
              <a:gd name="connsiteY651" fmla="*/ 6698392 h 9424512"/>
              <a:gd name="connsiteX652" fmla="*/ 6226523 w 15162205"/>
              <a:gd name="connsiteY652" fmla="*/ 6682260 h 9424512"/>
              <a:gd name="connsiteX653" fmla="*/ 6194259 w 15162205"/>
              <a:gd name="connsiteY653" fmla="*/ 6633869 h 9424512"/>
              <a:gd name="connsiteX654" fmla="*/ 6468484 w 15162205"/>
              <a:gd name="connsiteY654" fmla="*/ 6617738 h 9424512"/>
              <a:gd name="connsiteX655" fmla="*/ 6500746 w 15162205"/>
              <a:gd name="connsiteY655" fmla="*/ 6633869 h 9424512"/>
              <a:gd name="connsiteX656" fmla="*/ 6500746 w 15162205"/>
              <a:gd name="connsiteY656" fmla="*/ 6650001 h 9424512"/>
              <a:gd name="connsiteX657" fmla="*/ 6484616 w 15162205"/>
              <a:gd name="connsiteY657" fmla="*/ 6633869 h 9424512"/>
              <a:gd name="connsiteX658" fmla="*/ 5823250 w 15162205"/>
              <a:gd name="connsiteY658" fmla="*/ 6601606 h 9424512"/>
              <a:gd name="connsiteX659" fmla="*/ 5839383 w 15162205"/>
              <a:gd name="connsiteY659" fmla="*/ 6601606 h 9424512"/>
              <a:gd name="connsiteX660" fmla="*/ 5823250 w 15162205"/>
              <a:gd name="connsiteY660" fmla="*/ 6617738 h 9424512"/>
              <a:gd name="connsiteX661" fmla="*/ 5754692 w 15162205"/>
              <a:gd name="connsiteY661" fmla="*/ 6593542 h 9424512"/>
              <a:gd name="connsiteX662" fmla="*/ 5758727 w 15162205"/>
              <a:gd name="connsiteY662" fmla="*/ 6601606 h 9424512"/>
              <a:gd name="connsiteX663" fmla="*/ 5742595 w 15162205"/>
              <a:gd name="connsiteY663" fmla="*/ 6601606 h 9424512"/>
              <a:gd name="connsiteX664" fmla="*/ 5754692 w 15162205"/>
              <a:gd name="connsiteY664" fmla="*/ 6593542 h 9424512"/>
              <a:gd name="connsiteX665" fmla="*/ 6174096 w 15162205"/>
              <a:gd name="connsiteY665" fmla="*/ 6591525 h 9424512"/>
              <a:gd name="connsiteX666" fmla="*/ 6178128 w 15162205"/>
              <a:gd name="connsiteY666" fmla="*/ 6601606 h 9424512"/>
              <a:gd name="connsiteX667" fmla="*/ 6162000 w 15162205"/>
              <a:gd name="connsiteY667" fmla="*/ 6617738 h 9424512"/>
              <a:gd name="connsiteX668" fmla="*/ 6129736 w 15162205"/>
              <a:gd name="connsiteY668" fmla="*/ 6601606 h 9424512"/>
              <a:gd name="connsiteX669" fmla="*/ 6162000 w 15162205"/>
              <a:gd name="connsiteY669" fmla="*/ 6593542 h 9424512"/>
              <a:gd name="connsiteX670" fmla="*/ 6174096 w 15162205"/>
              <a:gd name="connsiteY670" fmla="*/ 6591525 h 9424512"/>
              <a:gd name="connsiteX671" fmla="*/ 6097474 w 15162205"/>
              <a:gd name="connsiteY671" fmla="*/ 6585475 h 9424512"/>
              <a:gd name="connsiteX672" fmla="*/ 6121670 w 15162205"/>
              <a:gd name="connsiteY672" fmla="*/ 6585475 h 9424512"/>
              <a:gd name="connsiteX673" fmla="*/ 6129736 w 15162205"/>
              <a:gd name="connsiteY673" fmla="*/ 6601606 h 9424512"/>
              <a:gd name="connsiteX674" fmla="*/ 6309193 w 15162205"/>
              <a:gd name="connsiteY674" fmla="*/ 6559264 h 9424512"/>
              <a:gd name="connsiteX675" fmla="*/ 6323308 w 15162205"/>
              <a:gd name="connsiteY675" fmla="*/ 6569346 h 9424512"/>
              <a:gd name="connsiteX676" fmla="*/ 6307178 w 15162205"/>
              <a:gd name="connsiteY676" fmla="*/ 6569346 h 9424512"/>
              <a:gd name="connsiteX677" fmla="*/ 6299111 w 15162205"/>
              <a:gd name="connsiteY677" fmla="*/ 6561279 h 9424512"/>
              <a:gd name="connsiteX678" fmla="*/ 6309193 w 15162205"/>
              <a:gd name="connsiteY678" fmla="*/ 6559264 h 9424512"/>
              <a:gd name="connsiteX679" fmla="*/ 6162000 w 15162205"/>
              <a:gd name="connsiteY679" fmla="*/ 6537084 h 9424512"/>
              <a:gd name="connsiteX680" fmla="*/ 6210391 w 15162205"/>
              <a:gd name="connsiteY680" fmla="*/ 6553214 h 9424512"/>
              <a:gd name="connsiteX681" fmla="*/ 6178128 w 15162205"/>
              <a:gd name="connsiteY681" fmla="*/ 6569346 h 9424512"/>
              <a:gd name="connsiteX682" fmla="*/ 5920036 w 15162205"/>
              <a:gd name="connsiteY682" fmla="*/ 6520951 h 9424512"/>
              <a:gd name="connsiteX683" fmla="*/ 5984558 w 15162205"/>
              <a:gd name="connsiteY683" fmla="*/ 6520951 h 9424512"/>
              <a:gd name="connsiteX684" fmla="*/ 6041017 w 15162205"/>
              <a:gd name="connsiteY684" fmla="*/ 6545149 h 9424512"/>
              <a:gd name="connsiteX685" fmla="*/ 6065213 w 15162205"/>
              <a:gd name="connsiteY685" fmla="*/ 6553214 h 9424512"/>
              <a:gd name="connsiteX686" fmla="*/ 6049082 w 15162205"/>
              <a:gd name="connsiteY686" fmla="*/ 6601606 h 9424512"/>
              <a:gd name="connsiteX687" fmla="*/ 6000690 w 15162205"/>
              <a:gd name="connsiteY687" fmla="*/ 6585475 h 9424512"/>
              <a:gd name="connsiteX688" fmla="*/ 5976492 w 15162205"/>
              <a:gd name="connsiteY688" fmla="*/ 6577410 h 9424512"/>
              <a:gd name="connsiteX689" fmla="*/ 5968428 w 15162205"/>
              <a:gd name="connsiteY689" fmla="*/ 6569346 h 9424512"/>
              <a:gd name="connsiteX690" fmla="*/ 5952296 w 15162205"/>
              <a:gd name="connsiteY690" fmla="*/ 6569346 h 9424512"/>
              <a:gd name="connsiteX691" fmla="*/ 5920036 w 15162205"/>
              <a:gd name="connsiteY691" fmla="*/ 6553214 h 9424512"/>
              <a:gd name="connsiteX692" fmla="*/ 5903904 w 15162205"/>
              <a:gd name="connsiteY692" fmla="*/ 6537084 h 9424512"/>
              <a:gd name="connsiteX693" fmla="*/ 5920036 w 15162205"/>
              <a:gd name="connsiteY693" fmla="*/ 6520951 h 9424512"/>
              <a:gd name="connsiteX694" fmla="*/ 6129736 w 15162205"/>
              <a:gd name="connsiteY694" fmla="*/ 6504821 h 9424512"/>
              <a:gd name="connsiteX695" fmla="*/ 6145868 w 15162205"/>
              <a:gd name="connsiteY695" fmla="*/ 6504821 h 9424512"/>
              <a:gd name="connsiteX696" fmla="*/ 6145868 w 15162205"/>
              <a:gd name="connsiteY696" fmla="*/ 6520951 h 9424512"/>
              <a:gd name="connsiteX697" fmla="*/ 6129736 w 15162205"/>
              <a:gd name="connsiteY697" fmla="*/ 6504821 h 9424512"/>
              <a:gd name="connsiteX698" fmla="*/ 5855510 w 15162205"/>
              <a:gd name="connsiteY698" fmla="*/ 6488692 h 9424512"/>
              <a:gd name="connsiteX699" fmla="*/ 5871642 w 15162205"/>
              <a:gd name="connsiteY699" fmla="*/ 6504821 h 9424512"/>
              <a:gd name="connsiteX700" fmla="*/ 5871642 w 15162205"/>
              <a:gd name="connsiteY700" fmla="*/ 6520951 h 9424512"/>
              <a:gd name="connsiteX701" fmla="*/ 5887774 w 15162205"/>
              <a:gd name="connsiteY701" fmla="*/ 6537084 h 9424512"/>
              <a:gd name="connsiteX702" fmla="*/ 5871642 w 15162205"/>
              <a:gd name="connsiteY702" fmla="*/ 6537084 h 9424512"/>
              <a:gd name="connsiteX703" fmla="*/ 5823250 w 15162205"/>
              <a:gd name="connsiteY703" fmla="*/ 6520951 h 9424512"/>
              <a:gd name="connsiteX704" fmla="*/ 5807119 w 15162205"/>
              <a:gd name="connsiteY704" fmla="*/ 6512888 h 9424512"/>
              <a:gd name="connsiteX705" fmla="*/ 5823250 w 15162205"/>
              <a:gd name="connsiteY705" fmla="*/ 6504821 h 9424512"/>
              <a:gd name="connsiteX706" fmla="*/ 5855510 w 15162205"/>
              <a:gd name="connsiteY706" fmla="*/ 6488692 h 9424512"/>
              <a:gd name="connsiteX707" fmla="*/ 5760742 w 15162205"/>
              <a:gd name="connsiteY707" fmla="*/ 6478610 h 9424512"/>
              <a:gd name="connsiteX708" fmla="*/ 5766792 w 15162205"/>
              <a:gd name="connsiteY708" fmla="*/ 6480625 h 9424512"/>
              <a:gd name="connsiteX709" fmla="*/ 5774858 w 15162205"/>
              <a:gd name="connsiteY709" fmla="*/ 6488692 h 9424512"/>
              <a:gd name="connsiteX710" fmla="*/ 5758727 w 15162205"/>
              <a:gd name="connsiteY710" fmla="*/ 6488692 h 9424512"/>
              <a:gd name="connsiteX711" fmla="*/ 5760742 w 15162205"/>
              <a:gd name="connsiteY711" fmla="*/ 6478610 h 9424512"/>
              <a:gd name="connsiteX712" fmla="*/ 6049082 w 15162205"/>
              <a:gd name="connsiteY712" fmla="*/ 6472560 h 9424512"/>
              <a:gd name="connsiteX713" fmla="*/ 6097474 w 15162205"/>
              <a:gd name="connsiteY713" fmla="*/ 6488692 h 9424512"/>
              <a:gd name="connsiteX714" fmla="*/ 6081345 w 15162205"/>
              <a:gd name="connsiteY714" fmla="*/ 6488692 h 9424512"/>
              <a:gd name="connsiteX715" fmla="*/ 6049082 w 15162205"/>
              <a:gd name="connsiteY715" fmla="*/ 6488692 h 9424512"/>
              <a:gd name="connsiteX716" fmla="*/ 5774858 w 15162205"/>
              <a:gd name="connsiteY716" fmla="*/ 6472560 h 9424512"/>
              <a:gd name="connsiteX717" fmla="*/ 5790987 w 15162205"/>
              <a:gd name="connsiteY717" fmla="*/ 6472560 h 9424512"/>
              <a:gd name="connsiteX718" fmla="*/ 5807119 w 15162205"/>
              <a:gd name="connsiteY718" fmla="*/ 6488692 h 9424512"/>
              <a:gd name="connsiteX719" fmla="*/ 5661940 w 15162205"/>
              <a:gd name="connsiteY719" fmla="*/ 6472560 h 9424512"/>
              <a:gd name="connsiteX720" fmla="*/ 5670006 w 15162205"/>
              <a:gd name="connsiteY720" fmla="*/ 6480625 h 9424512"/>
              <a:gd name="connsiteX721" fmla="*/ 5678070 w 15162205"/>
              <a:gd name="connsiteY721" fmla="*/ 6488692 h 9424512"/>
              <a:gd name="connsiteX722" fmla="*/ 5661940 w 15162205"/>
              <a:gd name="connsiteY722" fmla="*/ 6488692 h 9424512"/>
              <a:gd name="connsiteX723" fmla="*/ 5645810 w 15162205"/>
              <a:gd name="connsiteY723" fmla="*/ 6488692 h 9424512"/>
              <a:gd name="connsiteX724" fmla="*/ 5661940 w 15162205"/>
              <a:gd name="connsiteY724" fmla="*/ 6472560 h 9424512"/>
              <a:gd name="connsiteX725" fmla="*/ 5903904 w 15162205"/>
              <a:gd name="connsiteY725" fmla="*/ 6408037 h 9424512"/>
              <a:gd name="connsiteX726" fmla="*/ 5928102 w 15162205"/>
              <a:gd name="connsiteY726" fmla="*/ 6416101 h 9424512"/>
              <a:gd name="connsiteX727" fmla="*/ 5952296 w 15162205"/>
              <a:gd name="connsiteY727" fmla="*/ 6424166 h 9424512"/>
              <a:gd name="connsiteX728" fmla="*/ 5920036 w 15162205"/>
              <a:gd name="connsiteY728" fmla="*/ 6424166 h 9424512"/>
              <a:gd name="connsiteX729" fmla="*/ 5323192 w 15162205"/>
              <a:gd name="connsiteY729" fmla="*/ 6408037 h 9424512"/>
              <a:gd name="connsiteX730" fmla="*/ 5339323 w 15162205"/>
              <a:gd name="connsiteY730" fmla="*/ 6408037 h 9424512"/>
              <a:gd name="connsiteX731" fmla="*/ 5323192 w 15162205"/>
              <a:gd name="connsiteY731" fmla="*/ 6424166 h 9424512"/>
              <a:gd name="connsiteX732" fmla="*/ 5778888 w 15162205"/>
              <a:gd name="connsiteY732" fmla="*/ 6370733 h 9424512"/>
              <a:gd name="connsiteX733" fmla="*/ 5839383 w 15162205"/>
              <a:gd name="connsiteY733" fmla="*/ 6391905 h 9424512"/>
              <a:gd name="connsiteX734" fmla="*/ 5887774 w 15162205"/>
              <a:gd name="connsiteY734" fmla="*/ 6408037 h 9424512"/>
              <a:gd name="connsiteX735" fmla="*/ 5855510 w 15162205"/>
              <a:gd name="connsiteY735" fmla="*/ 6408037 h 9424512"/>
              <a:gd name="connsiteX736" fmla="*/ 5807119 w 15162205"/>
              <a:gd name="connsiteY736" fmla="*/ 6408037 h 9424512"/>
              <a:gd name="connsiteX737" fmla="*/ 5774858 w 15162205"/>
              <a:gd name="connsiteY737" fmla="*/ 6391905 h 9424512"/>
              <a:gd name="connsiteX738" fmla="*/ 5774858 w 15162205"/>
              <a:gd name="connsiteY738" fmla="*/ 6375775 h 9424512"/>
              <a:gd name="connsiteX739" fmla="*/ 5778888 w 15162205"/>
              <a:gd name="connsiteY739" fmla="*/ 6370733 h 9424512"/>
              <a:gd name="connsiteX740" fmla="*/ 5718399 w 15162205"/>
              <a:gd name="connsiteY740" fmla="*/ 6333430 h 9424512"/>
              <a:gd name="connsiteX741" fmla="*/ 5742595 w 15162205"/>
              <a:gd name="connsiteY741" fmla="*/ 6343512 h 9424512"/>
              <a:gd name="connsiteX742" fmla="*/ 5726464 w 15162205"/>
              <a:gd name="connsiteY742" fmla="*/ 6359643 h 9424512"/>
              <a:gd name="connsiteX743" fmla="*/ 5710332 w 15162205"/>
              <a:gd name="connsiteY743" fmla="*/ 6335447 h 9424512"/>
              <a:gd name="connsiteX744" fmla="*/ 5718399 w 15162205"/>
              <a:gd name="connsiteY744" fmla="*/ 6333430 h 9424512"/>
              <a:gd name="connsiteX745" fmla="*/ 5032836 w 15162205"/>
              <a:gd name="connsiteY745" fmla="*/ 6311251 h 9424512"/>
              <a:gd name="connsiteX746" fmla="*/ 5081231 w 15162205"/>
              <a:gd name="connsiteY746" fmla="*/ 6319316 h 9424512"/>
              <a:gd name="connsiteX747" fmla="*/ 5129624 w 15162205"/>
              <a:gd name="connsiteY747" fmla="*/ 6343512 h 9424512"/>
              <a:gd name="connsiteX748" fmla="*/ 5065098 w 15162205"/>
              <a:gd name="connsiteY748" fmla="*/ 6327383 h 9424512"/>
              <a:gd name="connsiteX749" fmla="*/ 4976381 w 15162205"/>
              <a:gd name="connsiteY749" fmla="*/ 6287055 h 9424512"/>
              <a:gd name="connsiteX750" fmla="*/ 5000574 w 15162205"/>
              <a:gd name="connsiteY750" fmla="*/ 6295120 h 9424512"/>
              <a:gd name="connsiteX751" fmla="*/ 4992511 w 15162205"/>
              <a:gd name="connsiteY751" fmla="*/ 6295120 h 9424512"/>
              <a:gd name="connsiteX752" fmla="*/ 4984443 w 15162205"/>
              <a:gd name="connsiteY752" fmla="*/ 6293105 h 9424512"/>
              <a:gd name="connsiteX753" fmla="*/ 4957021 w 15162205"/>
              <a:gd name="connsiteY753" fmla="*/ 6280600 h 9424512"/>
              <a:gd name="connsiteX754" fmla="*/ 4962264 w 15162205"/>
              <a:gd name="connsiteY754" fmla="*/ 6281005 h 9424512"/>
              <a:gd name="connsiteX755" fmla="*/ 4976381 w 15162205"/>
              <a:gd name="connsiteY755" fmla="*/ 6287055 h 9424512"/>
              <a:gd name="connsiteX756" fmla="*/ 5565156 w 15162205"/>
              <a:gd name="connsiteY756" fmla="*/ 6278988 h 9424512"/>
              <a:gd name="connsiteX757" fmla="*/ 5581286 w 15162205"/>
              <a:gd name="connsiteY757" fmla="*/ 6278988 h 9424512"/>
              <a:gd name="connsiteX758" fmla="*/ 5605482 w 15162205"/>
              <a:gd name="connsiteY758" fmla="*/ 6303184 h 9424512"/>
              <a:gd name="connsiteX759" fmla="*/ 5613549 w 15162205"/>
              <a:gd name="connsiteY759" fmla="*/ 6311251 h 9424512"/>
              <a:gd name="connsiteX760" fmla="*/ 5581286 w 15162205"/>
              <a:gd name="connsiteY760" fmla="*/ 6311251 h 9424512"/>
              <a:gd name="connsiteX761" fmla="*/ 5549026 w 15162205"/>
              <a:gd name="connsiteY761" fmla="*/ 6295120 h 9424512"/>
              <a:gd name="connsiteX762" fmla="*/ 5194148 w 15162205"/>
              <a:gd name="connsiteY762" fmla="*/ 6278988 h 9424512"/>
              <a:gd name="connsiteX763" fmla="*/ 5258672 w 15162205"/>
              <a:gd name="connsiteY763" fmla="*/ 6278988 h 9424512"/>
              <a:gd name="connsiteX764" fmla="*/ 5371586 w 15162205"/>
              <a:gd name="connsiteY764" fmla="*/ 6311251 h 9424512"/>
              <a:gd name="connsiteX765" fmla="*/ 5395782 w 15162205"/>
              <a:gd name="connsiteY765" fmla="*/ 6327383 h 9424512"/>
              <a:gd name="connsiteX766" fmla="*/ 5419978 w 15162205"/>
              <a:gd name="connsiteY766" fmla="*/ 6327383 h 9424512"/>
              <a:gd name="connsiteX767" fmla="*/ 5468369 w 15162205"/>
              <a:gd name="connsiteY767" fmla="*/ 6359643 h 9424512"/>
              <a:gd name="connsiteX768" fmla="*/ 5549026 w 15162205"/>
              <a:gd name="connsiteY768" fmla="*/ 6391905 h 9424512"/>
              <a:gd name="connsiteX769" fmla="*/ 5621614 w 15162205"/>
              <a:gd name="connsiteY769" fmla="*/ 6408037 h 9424512"/>
              <a:gd name="connsiteX770" fmla="*/ 5686136 w 15162205"/>
              <a:gd name="connsiteY770" fmla="*/ 6440297 h 9424512"/>
              <a:gd name="connsiteX771" fmla="*/ 5726464 w 15162205"/>
              <a:gd name="connsiteY771" fmla="*/ 6456429 h 9424512"/>
              <a:gd name="connsiteX772" fmla="*/ 5726464 w 15162205"/>
              <a:gd name="connsiteY772" fmla="*/ 6488692 h 9424512"/>
              <a:gd name="connsiteX773" fmla="*/ 5694202 w 15162205"/>
              <a:gd name="connsiteY773" fmla="*/ 6464493 h 9424512"/>
              <a:gd name="connsiteX774" fmla="*/ 5645810 w 15162205"/>
              <a:gd name="connsiteY774" fmla="*/ 6448362 h 9424512"/>
              <a:gd name="connsiteX775" fmla="*/ 5581286 w 15162205"/>
              <a:gd name="connsiteY775" fmla="*/ 6424166 h 9424512"/>
              <a:gd name="connsiteX776" fmla="*/ 5532894 w 15162205"/>
              <a:gd name="connsiteY776" fmla="*/ 6408037 h 9424512"/>
              <a:gd name="connsiteX777" fmla="*/ 5500632 w 15162205"/>
              <a:gd name="connsiteY777" fmla="*/ 6391905 h 9424512"/>
              <a:gd name="connsiteX778" fmla="*/ 5436108 w 15162205"/>
              <a:gd name="connsiteY778" fmla="*/ 6375775 h 9424512"/>
              <a:gd name="connsiteX779" fmla="*/ 5403847 w 15162205"/>
              <a:gd name="connsiteY779" fmla="*/ 6359643 h 9424512"/>
              <a:gd name="connsiteX780" fmla="*/ 5226408 w 15162205"/>
              <a:gd name="connsiteY780" fmla="*/ 6295120 h 9424512"/>
              <a:gd name="connsiteX781" fmla="*/ 5210277 w 15162205"/>
              <a:gd name="connsiteY781" fmla="*/ 6287055 h 9424512"/>
              <a:gd name="connsiteX782" fmla="*/ 5194148 w 15162205"/>
              <a:gd name="connsiteY782" fmla="*/ 6278988 h 9424512"/>
              <a:gd name="connsiteX783" fmla="*/ 5629681 w 15162205"/>
              <a:gd name="connsiteY783" fmla="*/ 6262858 h 9424512"/>
              <a:gd name="connsiteX784" fmla="*/ 5645810 w 15162205"/>
              <a:gd name="connsiteY784" fmla="*/ 6278988 h 9424512"/>
              <a:gd name="connsiteX785" fmla="*/ 5661940 w 15162205"/>
              <a:gd name="connsiteY785" fmla="*/ 6278988 h 9424512"/>
              <a:gd name="connsiteX786" fmla="*/ 5629681 w 15162205"/>
              <a:gd name="connsiteY786" fmla="*/ 6262858 h 9424512"/>
              <a:gd name="connsiteX787" fmla="*/ 4903789 w 15162205"/>
              <a:gd name="connsiteY787" fmla="*/ 6262858 h 9424512"/>
              <a:gd name="connsiteX788" fmla="*/ 4957021 w 15162205"/>
              <a:gd name="connsiteY788" fmla="*/ 6280600 h 9424512"/>
              <a:gd name="connsiteX789" fmla="*/ 4936051 w 15162205"/>
              <a:gd name="connsiteY789" fmla="*/ 6278988 h 9424512"/>
              <a:gd name="connsiteX790" fmla="*/ 5403847 w 15162205"/>
              <a:gd name="connsiteY790" fmla="*/ 6230596 h 9424512"/>
              <a:gd name="connsiteX791" fmla="*/ 5436108 w 15162205"/>
              <a:gd name="connsiteY791" fmla="*/ 6230596 h 9424512"/>
              <a:gd name="connsiteX792" fmla="*/ 5516762 w 15162205"/>
              <a:gd name="connsiteY792" fmla="*/ 6278988 h 9424512"/>
              <a:gd name="connsiteX793" fmla="*/ 5452240 w 15162205"/>
              <a:gd name="connsiteY793" fmla="*/ 6246729 h 9424512"/>
              <a:gd name="connsiteX794" fmla="*/ 5048970 w 15162205"/>
              <a:gd name="connsiteY794" fmla="*/ 6230596 h 9424512"/>
              <a:gd name="connsiteX795" fmla="*/ 5113491 w 15162205"/>
              <a:gd name="connsiteY795" fmla="*/ 6262858 h 9424512"/>
              <a:gd name="connsiteX796" fmla="*/ 5081231 w 15162205"/>
              <a:gd name="connsiteY796" fmla="*/ 6262858 h 9424512"/>
              <a:gd name="connsiteX797" fmla="*/ 5057035 w 15162205"/>
              <a:gd name="connsiteY797" fmla="*/ 6246729 h 9424512"/>
              <a:gd name="connsiteX798" fmla="*/ 5048970 w 15162205"/>
              <a:gd name="connsiteY798" fmla="*/ 6230596 h 9424512"/>
              <a:gd name="connsiteX799" fmla="*/ 4790875 w 15162205"/>
              <a:gd name="connsiteY799" fmla="*/ 6214466 h 9424512"/>
              <a:gd name="connsiteX800" fmla="*/ 4839268 w 15162205"/>
              <a:gd name="connsiteY800" fmla="*/ 6230596 h 9424512"/>
              <a:gd name="connsiteX801" fmla="*/ 4807006 w 15162205"/>
              <a:gd name="connsiteY801" fmla="*/ 6230596 h 9424512"/>
              <a:gd name="connsiteX802" fmla="*/ 4790875 w 15162205"/>
              <a:gd name="connsiteY802" fmla="*/ 6214466 h 9424512"/>
              <a:gd name="connsiteX803" fmla="*/ 5307060 w 15162205"/>
              <a:gd name="connsiteY803" fmla="*/ 6198334 h 9424512"/>
              <a:gd name="connsiteX804" fmla="*/ 5323192 w 15162205"/>
              <a:gd name="connsiteY804" fmla="*/ 6198334 h 9424512"/>
              <a:gd name="connsiteX805" fmla="*/ 5387714 w 15162205"/>
              <a:gd name="connsiteY805" fmla="*/ 6230596 h 9424512"/>
              <a:gd name="connsiteX806" fmla="*/ 5113491 w 15162205"/>
              <a:gd name="connsiteY806" fmla="*/ 6198334 h 9424512"/>
              <a:gd name="connsiteX807" fmla="*/ 5137688 w 15162205"/>
              <a:gd name="connsiteY807" fmla="*/ 6206401 h 9424512"/>
              <a:gd name="connsiteX808" fmla="*/ 5145753 w 15162205"/>
              <a:gd name="connsiteY808" fmla="*/ 6214466 h 9424512"/>
              <a:gd name="connsiteX809" fmla="*/ 5113491 w 15162205"/>
              <a:gd name="connsiteY809" fmla="*/ 6214466 h 9424512"/>
              <a:gd name="connsiteX810" fmla="*/ 5226408 w 15162205"/>
              <a:gd name="connsiteY810" fmla="*/ 6166071 h 9424512"/>
              <a:gd name="connsiteX811" fmla="*/ 5274799 w 15162205"/>
              <a:gd name="connsiteY811" fmla="*/ 6166071 h 9424512"/>
              <a:gd name="connsiteX812" fmla="*/ 5242539 w 15162205"/>
              <a:gd name="connsiteY812" fmla="*/ 6182203 h 9424512"/>
              <a:gd name="connsiteX813" fmla="*/ 5226408 w 15162205"/>
              <a:gd name="connsiteY813" fmla="*/ 6166071 h 9424512"/>
              <a:gd name="connsiteX814" fmla="*/ 4677959 w 15162205"/>
              <a:gd name="connsiteY814" fmla="*/ 6166071 h 9424512"/>
              <a:gd name="connsiteX815" fmla="*/ 4726351 w 15162205"/>
              <a:gd name="connsiteY815" fmla="*/ 6198334 h 9424512"/>
              <a:gd name="connsiteX816" fmla="*/ 4661827 w 15162205"/>
              <a:gd name="connsiteY816" fmla="*/ 6182203 h 9424512"/>
              <a:gd name="connsiteX817" fmla="*/ 4839268 w 15162205"/>
              <a:gd name="connsiteY817" fmla="*/ 6149942 h 9424512"/>
              <a:gd name="connsiteX818" fmla="*/ 4871530 w 15162205"/>
              <a:gd name="connsiteY818" fmla="*/ 6182203 h 9424512"/>
              <a:gd name="connsiteX819" fmla="*/ 4855398 w 15162205"/>
              <a:gd name="connsiteY819" fmla="*/ 6166071 h 9424512"/>
              <a:gd name="connsiteX820" fmla="*/ 4742482 w 15162205"/>
              <a:gd name="connsiteY820" fmla="*/ 6133811 h 9424512"/>
              <a:gd name="connsiteX821" fmla="*/ 4807006 w 15162205"/>
              <a:gd name="connsiteY821" fmla="*/ 6149942 h 9424512"/>
              <a:gd name="connsiteX822" fmla="*/ 4807006 w 15162205"/>
              <a:gd name="connsiteY822" fmla="*/ 6166071 h 9424512"/>
              <a:gd name="connsiteX823" fmla="*/ 4774744 w 15162205"/>
              <a:gd name="connsiteY823" fmla="*/ 6149942 h 9424512"/>
              <a:gd name="connsiteX824" fmla="*/ 4750548 w 15162205"/>
              <a:gd name="connsiteY824" fmla="*/ 6149942 h 9424512"/>
              <a:gd name="connsiteX825" fmla="*/ 4742482 w 15162205"/>
              <a:gd name="connsiteY825" fmla="*/ 6133811 h 9424512"/>
              <a:gd name="connsiteX826" fmla="*/ 4532779 w 15162205"/>
              <a:gd name="connsiteY826" fmla="*/ 6133811 h 9424512"/>
              <a:gd name="connsiteX827" fmla="*/ 4581172 w 15162205"/>
              <a:gd name="connsiteY827" fmla="*/ 6149942 h 9424512"/>
              <a:gd name="connsiteX828" fmla="*/ 4597306 w 15162205"/>
              <a:gd name="connsiteY828" fmla="*/ 6166071 h 9424512"/>
              <a:gd name="connsiteX829" fmla="*/ 4581172 w 15162205"/>
              <a:gd name="connsiteY829" fmla="*/ 6158007 h 9424512"/>
              <a:gd name="connsiteX830" fmla="*/ 4532779 w 15162205"/>
              <a:gd name="connsiteY830" fmla="*/ 6149942 h 9424512"/>
              <a:gd name="connsiteX831" fmla="*/ 4677959 w 15162205"/>
              <a:gd name="connsiteY831" fmla="*/ 6125746 h 9424512"/>
              <a:gd name="connsiteX832" fmla="*/ 4694089 w 15162205"/>
              <a:gd name="connsiteY832" fmla="*/ 6133811 h 9424512"/>
              <a:gd name="connsiteX833" fmla="*/ 4677959 w 15162205"/>
              <a:gd name="connsiteY833" fmla="*/ 6133811 h 9424512"/>
              <a:gd name="connsiteX834" fmla="*/ 4661827 w 15162205"/>
              <a:gd name="connsiteY834" fmla="*/ 6133811 h 9424512"/>
              <a:gd name="connsiteX835" fmla="*/ 4677959 w 15162205"/>
              <a:gd name="connsiteY835" fmla="*/ 6125746 h 9424512"/>
              <a:gd name="connsiteX836" fmla="*/ 4435994 w 15162205"/>
              <a:gd name="connsiteY836" fmla="*/ 6101549 h 9424512"/>
              <a:gd name="connsiteX837" fmla="*/ 4484389 w 15162205"/>
              <a:gd name="connsiteY837" fmla="*/ 6117679 h 9424512"/>
              <a:gd name="connsiteX838" fmla="*/ 4452125 w 15162205"/>
              <a:gd name="connsiteY838" fmla="*/ 6117679 h 9424512"/>
              <a:gd name="connsiteX839" fmla="*/ 4355342 w 15162205"/>
              <a:gd name="connsiteY839" fmla="*/ 6069288 h 9424512"/>
              <a:gd name="connsiteX840" fmla="*/ 4371470 w 15162205"/>
              <a:gd name="connsiteY840" fmla="*/ 6085417 h 9424512"/>
              <a:gd name="connsiteX841" fmla="*/ 4371470 w 15162205"/>
              <a:gd name="connsiteY841" fmla="*/ 6101549 h 9424512"/>
              <a:gd name="connsiteX842" fmla="*/ 4355342 w 15162205"/>
              <a:gd name="connsiteY842" fmla="*/ 6085417 h 9424512"/>
              <a:gd name="connsiteX843" fmla="*/ 4355342 w 15162205"/>
              <a:gd name="connsiteY843" fmla="*/ 6069288 h 9424512"/>
              <a:gd name="connsiteX844" fmla="*/ 4290817 w 15162205"/>
              <a:gd name="connsiteY844" fmla="*/ 6053157 h 9424512"/>
              <a:gd name="connsiteX845" fmla="*/ 4298884 w 15162205"/>
              <a:gd name="connsiteY845" fmla="*/ 6053157 h 9424512"/>
              <a:gd name="connsiteX846" fmla="*/ 4306948 w 15162205"/>
              <a:gd name="connsiteY846" fmla="*/ 6069288 h 9424512"/>
              <a:gd name="connsiteX847" fmla="*/ 4290817 w 15162205"/>
              <a:gd name="connsiteY847" fmla="*/ 6069288 h 9424512"/>
              <a:gd name="connsiteX848" fmla="*/ 4290817 w 15162205"/>
              <a:gd name="connsiteY848" fmla="*/ 6053157 h 9424512"/>
              <a:gd name="connsiteX849" fmla="*/ 5258672 w 15162205"/>
              <a:gd name="connsiteY849" fmla="*/ 6037025 h 9424512"/>
              <a:gd name="connsiteX850" fmla="*/ 5339323 w 15162205"/>
              <a:gd name="connsiteY850" fmla="*/ 6069288 h 9424512"/>
              <a:gd name="connsiteX851" fmla="*/ 5403847 w 15162205"/>
              <a:gd name="connsiteY851" fmla="*/ 6101549 h 9424512"/>
              <a:gd name="connsiteX852" fmla="*/ 5323192 w 15162205"/>
              <a:gd name="connsiteY852" fmla="*/ 6069288 h 9424512"/>
              <a:gd name="connsiteX853" fmla="*/ 4145639 w 15162205"/>
              <a:gd name="connsiteY853" fmla="*/ 6020896 h 9424512"/>
              <a:gd name="connsiteX854" fmla="*/ 4177901 w 15162205"/>
              <a:gd name="connsiteY854" fmla="*/ 6028961 h 9424512"/>
              <a:gd name="connsiteX855" fmla="*/ 4210163 w 15162205"/>
              <a:gd name="connsiteY855" fmla="*/ 6037025 h 9424512"/>
              <a:gd name="connsiteX856" fmla="*/ 4242426 w 15162205"/>
              <a:gd name="connsiteY856" fmla="*/ 6061221 h 9424512"/>
              <a:gd name="connsiteX857" fmla="*/ 4177901 w 15162205"/>
              <a:gd name="connsiteY857" fmla="*/ 6053157 h 9424512"/>
              <a:gd name="connsiteX858" fmla="*/ 4129509 w 15162205"/>
              <a:gd name="connsiteY858" fmla="*/ 6037025 h 9424512"/>
              <a:gd name="connsiteX859" fmla="*/ 5105428 w 15162205"/>
              <a:gd name="connsiteY859" fmla="*/ 5988633 h 9424512"/>
              <a:gd name="connsiteX860" fmla="*/ 5129624 w 15162205"/>
              <a:gd name="connsiteY860" fmla="*/ 6004762 h 9424512"/>
              <a:gd name="connsiteX861" fmla="*/ 5113491 w 15162205"/>
              <a:gd name="connsiteY861" fmla="*/ 6004762 h 9424512"/>
              <a:gd name="connsiteX862" fmla="*/ 5097360 w 15162205"/>
              <a:gd name="connsiteY862" fmla="*/ 5996698 h 9424512"/>
              <a:gd name="connsiteX863" fmla="*/ 5105428 w 15162205"/>
              <a:gd name="connsiteY863" fmla="*/ 5988633 h 9424512"/>
              <a:gd name="connsiteX864" fmla="*/ 4984443 w 15162205"/>
              <a:gd name="connsiteY864" fmla="*/ 5972503 h 9424512"/>
              <a:gd name="connsiteX865" fmla="*/ 5016709 w 15162205"/>
              <a:gd name="connsiteY865" fmla="*/ 5972503 h 9424512"/>
              <a:gd name="connsiteX866" fmla="*/ 5032836 w 15162205"/>
              <a:gd name="connsiteY866" fmla="*/ 5988633 h 9424512"/>
              <a:gd name="connsiteX867" fmla="*/ 4984443 w 15162205"/>
              <a:gd name="connsiteY867" fmla="*/ 5972503 h 9424512"/>
              <a:gd name="connsiteX868" fmla="*/ 3774628 w 15162205"/>
              <a:gd name="connsiteY868" fmla="*/ 5940241 h 9424512"/>
              <a:gd name="connsiteX869" fmla="*/ 3806892 w 15162205"/>
              <a:gd name="connsiteY869" fmla="*/ 5956370 h 9424512"/>
              <a:gd name="connsiteX870" fmla="*/ 3774628 w 15162205"/>
              <a:gd name="connsiteY870" fmla="*/ 5956370 h 9424512"/>
              <a:gd name="connsiteX871" fmla="*/ 3774628 w 15162205"/>
              <a:gd name="connsiteY871" fmla="*/ 5940241 h 9424512"/>
              <a:gd name="connsiteX872" fmla="*/ 4823137 w 15162205"/>
              <a:gd name="connsiteY872" fmla="*/ 5924109 h 9424512"/>
              <a:gd name="connsiteX873" fmla="*/ 4855398 w 15162205"/>
              <a:gd name="connsiteY873" fmla="*/ 5940241 h 9424512"/>
              <a:gd name="connsiteX874" fmla="*/ 4823137 w 15162205"/>
              <a:gd name="connsiteY874" fmla="*/ 5940241 h 9424512"/>
              <a:gd name="connsiteX875" fmla="*/ 4323079 w 15162205"/>
              <a:gd name="connsiteY875" fmla="*/ 5907979 h 9424512"/>
              <a:gd name="connsiteX876" fmla="*/ 4339210 w 15162205"/>
              <a:gd name="connsiteY876" fmla="*/ 5924109 h 9424512"/>
              <a:gd name="connsiteX877" fmla="*/ 4323079 w 15162205"/>
              <a:gd name="connsiteY877" fmla="*/ 5924109 h 9424512"/>
              <a:gd name="connsiteX878" fmla="*/ 5549026 w 15162205"/>
              <a:gd name="connsiteY878" fmla="*/ 5859587 h 9424512"/>
              <a:gd name="connsiteX879" fmla="*/ 5565156 w 15162205"/>
              <a:gd name="connsiteY879" fmla="*/ 5859587 h 9424512"/>
              <a:gd name="connsiteX880" fmla="*/ 5549026 w 15162205"/>
              <a:gd name="connsiteY880" fmla="*/ 5875716 h 9424512"/>
              <a:gd name="connsiteX881" fmla="*/ 5097360 w 15162205"/>
              <a:gd name="connsiteY881" fmla="*/ 5859587 h 9424512"/>
              <a:gd name="connsiteX882" fmla="*/ 5113491 w 15162205"/>
              <a:gd name="connsiteY882" fmla="*/ 5859587 h 9424512"/>
              <a:gd name="connsiteX883" fmla="*/ 5097360 w 15162205"/>
              <a:gd name="connsiteY883" fmla="*/ 5875716 h 9424512"/>
              <a:gd name="connsiteX884" fmla="*/ 4968315 w 15162205"/>
              <a:gd name="connsiteY884" fmla="*/ 5859587 h 9424512"/>
              <a:gd name="connsiteX885" fmla="*/ 4984443 w 15162205"/>
              <a:gd name="connsiteY885" fmla="*/ 5891848 h 9424512"/>
              <a:gd name="connsiteX886" fmla="*/ 4992511 w 15162205"/>
              <a:gd name="connsiteY886" fmla="*/ 5907979 h 9424512"/>
              <a:gd name="connsiteX887" fmla="*/ 4952182 w 15162205"/>
              <a:gd name="connsiteY887" fmla="*/ 5907979 h 9424512"/>
              <a:gd name="connsiteX888" fmla="*/ 4903789 w 15162205"/>
              <a:gd name="connsiteY888" fmla="*/ 5875716 h 9424512"/>
              <a:gd name="connsiteX889" fmla="*/ 4919923 w 15162205"/>
              <a:gd name="connsiteY889" fmla="*/ 5875716 h 9424512"/>
              <a:gd name="connsiteX890" fmla="*/ 4968315 w 15162205"/>
              <a:gd name="connsiteY890" fmla="*/ 5859587 h 9424512"/>
              <a:gd name="connsiteX891" fmla="*/ 4839268 w 15162205"/>
              <a:gd name="connsiteY891" fmla="*/ 5859587 h 9424512"/>
              <a:gd name="connsiteX892" fmla="*/ 4871530 w 15162205"/>
              <a:gd name="connsiteY892" fmla="*/ 5859587 h 9424512"/>
              <a:gd name="connsiteX893" fmla="*/ 4855398 w 15162205"/>
              <a:gd name="connsiteY893" fmla="*/ 5875716 h 9424512"/>
              <a:gd name="connsiteX894" fmla="*/ 4637631 w 15162205"/>
              <a:gd name="connsiteY894" fmla="*/ 5859587 h 9424512"/>
              <a:gd name="connsiteX895" fmla="*/ 4645696 w 15162205"/>
              <a:gd name="connsiteY895" fmla="*/ 5859587 h 9424512"/>
              <a:gd name="connsiteX896" fmla="*/ 4645696 w 15162205"/>
              <a:gd name="connsiteY896" fmla="*/ 5875716 h 9424512"/>
              <a:gd name="connsiteX897" fmla="*/ 4629565 w 15162205"/>
              <a:gd name="connsiteY897" fmla="*/ 5867651 h 9424512"/>
              <a:gd name="connsiteX898" fmla="*/ 4637631 w 15162205"/>
              <a:gd name="connsiteY898" fmla="*/ 5859587 h 9424512"/>
              <a:gd name="connsiteX899" fmla="*/ 14937201 w 15162205"/>
              <a:gd name="connsiteY899" fmla="*/ 5843455 h 9424512"/>
              <a:gd name="connsiteX900" fmla="*/ 14953329 w 15162205"/>
              <a:gd name="connsiteY900" fmla="*/ 5859587 h 9424512"/>
              <a:gd name="connsiteX901" fmla="*/ 14969461 w 15162205"/>
              <a:gd name="connsiteY901" fmla="*/ 5851520 h 9424512"/>
              <a:gd name="connsiteX902" fmla="*/ 14937201 w 15162205"/>
              <a:gd name="connsiteY902" fmla="*/ 5843455 h 9424512"/>
              <a:gd name="connsiteX903" fmla="*/ 4581172 w 15162205"/>
              <a:gd name="connsiteY903" fmla="*/ 5843455 h 9424512"/>
              <a:gd name="connsiteX904" fmla="*/ 4597306 w 15162205"/>
              <a:gd name="connsiteY904" fmla="*/ 5843455 h 9424512"/>
              <a:gd name="connsiteX905" fmla="*/ 4597306 w 15162205"/>
              <a:gd name="connsiteY905" fmla="*/ 5859587 h 9424512"/>
              <a:gd name="connsiteX906" fmla="*/ 4581172 w 15162205"/>
              <a:gd name="connsiteY906" fmla="*/ 5843455 h 9424512"/>
              <a:gd name="connsiteX907" fmla="*/ 3871415 w 15162205"/>
              <a:gd name="connsiteY907" fmla="*/ 5843455 h 9424512"/>
              <a:gd name="connsiteX908" fmla="*/ 3895609 w 15162205"/>
              <a:gd name="connsiteY908" fmla="*/ 5843455 h 9424512"/>
              <a:gd name="connsiteX909" fmla="*/ 3952068 w 15162205"/>
              <a:gd name="connsiteY909" fmla="*/ 5859587 h 9424512"/>
              <a:gd name="connsiteX910" fmla="*/ 4064985 w 15162205"/>
              <a:gd name="connsiteY910" fmla="*/ 5867651 h 9424512"/>
              <a:gd name="connsiteX911" fmla="*/ 4113377 w 15162205"/>
              <a:gd name="connsiteY911" fmla="*/ 5891848 h 9424512"/>
              <a:gd name="connsiteX912" fmla="*/ 4081116 w 15162205"/>
              <a:gd name="connsiteY912" fmla="*/ 5891848 h 9424512"/>
              <a:gd name="connsiteX913" fmla="*/ 3984330 w 15162205"/>
              <a:gd name="connsiteY913" fmla="*/ 5875716 h 9424512"/>
              <a:gd name="connsiteX914" fmla="*/ 3871415 w 15162205"/>
              <a:gd name="connsiteY914" fmla="*/ 5843455 h 9424512"/>
              <a:gd name="connsiteX915" fmla="*/ 5436108 w 15162205"/>
              <a:gd name="connsiteY915" fmla="*/ 5827324 h 9424512"/>
              <a:gd name="connsiteX916" fmla="*/ 5452240 w 15162205"/>
              <a:gd name="connsiteY916" fmla="*/ 5827324 h 9424512"/>
              <a:gd name="connsiteX917" fmla="*/ 5454928 w 15162205"/>
              <a:gd name="connsiteY917" fmla="*/ 5828669 h 9424512"/>
              <a:gd name="connsiteX918" fmla="*/ 5370182 w 15162205"/>
              <a:gd name="connsiteY918" fmla="*/ 5802777 h 9424512"/>
              <a:gd name="connsiteX919" fmla="*/ 5403847 w 15162205"/>
              <a:gd name="connsiteY919" fmla="*/ 5811194 h 9424512"/>
              <a:gd name="connsiteX920" fmla="*/ 5376624 w 15162205"/>
              <a:gd name="connsiteY920" fmla="*/ 5805144 h 9424512"/>
              <a:gd name="connsiteX921" fmla="*/ 14856545 w 15162205"/>
              <a:gd name="connsiteY921" fmla="*/ 5795062 h 9424512"/>
              <a:gd name="connsiteX922" fmla="*/ 14840417 w 15162205"/>
              <a:gd name="connsiteY922" fmla="*/ 5811194 h 9424512"/>
              <a:gd name="connsiteX923" fmla="*/ 14872677 w 15162205"/>
              <a:gd name="connsiteY923" fmla="*/ 5811194 h 9424512"/>
              <a:gd name="connsiteX924" fmla="*/ 14856545 w 15162205"/>
              <a:gd name="connsiteY924" fmla="*/ 5795062 h 9424512"/>
              <a:gd name="connsiteX925" fmla="*/ 15050117 w 15162205"/>
              <a:gd name="connsiteY925" fmla="*/ 5762800 h 9424512"/>
              <a:gd name="connsiteX926" fmla="*/ 15066245 w 15162205"/>
              <a:gd name="connsiteY926" fmla="*/ 5778933 h 9424512"/>
              <a:gd name="connsiteX927" fmla="*/ 15058185 w 15162205"/>
              <a:gd name="connsiteY927" fmla="*/ 5778933 h 9424512"/>
              <a:gd name="connsiteX928" fmla="*/ 15033985 w 15162205"/>
              <a:gd name="connsiteY928" fmla="*/ 5778933 h 9424512"/>
              <a:gd name="connsiteX929" fmla="*/ 4710219 w 15162205"/>
              <a:gd name="connsiteY929" fmla="*/ 5762800 h 9424512"/>
              <a:gd name="connsiteX930" fmla="*/ 4742482 w 15162205"/>
              <a:gd name="connsiteY930" fmla="*/ 5762800 h 9424512"/>
              <a:gd name="connsiteX931" fmla="*/ 4726351 w 15162205"/>
              <a:gd name="connsiteY931" fmla="*/ 5778933 h 9424512"/>
              <a:gd name="connsiteX932" fmla="*/ 14904937 w 15162205"/>
              <a:gd name="connsiteY932" fmla="*/ 5730539 h 9424512"/>
              <a:gd name="connsiteX933" fmla="*/ 15001725 w 15162205"/>
              <a:gd name="connsiteY933" fmla="*/ 5762800 h 9424512"/>
              <a:gd name="connsiteX934" fmla="*/ 14985593 w 15162205"/>
              <a:gd name="connsiteY934" fmla="*/ 5778933 h 9424512"/>
              <a:gd name="connsiteX935" fmla="*/ 14937201 w 15162205"/>
              <a:gd name="connsiteY935" fmla="*/ 5754735 h 9424512"/>
              <a:gd name="connsiteX936" fmla="*/ 14888809 w 15162205"/>
              <a:gd name="connsiteY936" fmla="*/ 5738603 h 9424512"/>
              <a:gd name="connsiteX937" fmla="*/ 14904937 w 15162205"/>
              <a:gd name="connsiteY937" fmla="*/ 5730539 h 9424512"/>
              <a:gd name="connsiteX938" fmla="*/ 5371586 w 15162205"/>
              <a:gd name="connsiteY938" fmla="*/ 5730539 h 9424512"/>
              <a:gd name="connsiteX939" fmla="*/ 5428042 w 15162205"/>
              <a:gd name="connsiteY939" fmla="*/ 5754735 h 9424512"/>
              <a:gd name="connsiteX940" fmla="*/ 5500632 w 15162205"/>
              <a:gd name="connsiteY940" fmla="*/ 5795062 h 9424512"/>
              <a:gd name="connsiteX941" fmla="*/ 5484501 w 15162205"/>
              <a:gd name="connsiteY941" fmla="*/ 5795062 h 9424512"/>
              <a:gd name="connsiteX942" fmla="*/ 5468369 w 15162205"/>
              <a:gd name="connsiteY942" fmla="*/ 5795062 h 9424512"/>
              <a:gd name="connsiteX943" fmla="*/ 5452240 w 15162205"/>
              <a:gd name="connsiteY943" fmla="*/ 5778933 h 9424512"/>
              <a:gd name="connsiteX944" fmla="*/ 5436108 w 15162205"/>
              <a:gd name="connsiteY944" fmla="*/ 5778933 h 9424512"/>
              <a:gd name="connsiteX945" fmla="*/ 15088641 w 15162205"/>
              <a:gd name="connsiteY945" fmla="*/ 5720671 h 9424512"/>
              <a:gd name="connsiteX946" fmla="*/ 15098513 w 15162205"/>
              <a:gd name="connsiteY946" fmla="*/ 5730539 h 9424512"/>
              <a:gd name="connsiteX947" fmla="*/ 15090441 w 15162205"/>
              <a:gd name="connsiteY947" fmla="*/ 5722474 h 9424512"/>
              <a:gd name="connsiteX948" fmla="*/ 15082377 w 15162205"/>
              <a:gd name="connsiteY948" fmla="*/ 5714407 h 9424512"/>
              <a:gd name="connsiteX949" fmla="*/ 15088641 w 15162205"/>
              <a:gd name="connsiteY949" fmla="*/ 5720671 h 9424512"/>
              <a:gd name="connsiteX950" fmla="*/ 15084393 w 15162205"/>
              <a:gd name="connsiteY950" fmla="*/ 5716424 h 9424512"/>
              <a:gd name="connsiteX951" fmla="*/ 15082377 w 15162205"/>
              <a:gd name="connsiteY951" fmla="*/ 5714407 h 9424512"/>
              <a:gd name="connsiteX952" fmla="*/ 4855398 w 15162205"/>
              <a:gd name="connsiteY952" fmla="*/ 5714407 h 9424512"/>
              <a:gd name="connsiteX953" fmla="*/ 4919923 w 15162205"/>
              <a:gd name="connsiteY953" fmla="*/ 5746670 h 9424512"/>
              <a:gd name="connsiteX954" fmla="*/ 4887660 w 15162205"/>
              <a:gd name="connsiteY954" fmla="*/ 5746670 h 9424512"/>
              <a:gd name="connsiteX955" fmla="*/ 4813459 w 15162205"/>
              <a:gd name="connsiteY955" fmla="*/ 5701504 h 9424512"/>
              <a:gd name="connsiteX956" fmla="*/ 4819102 w 15162205"/>
              <a:gd name="connsiteY956" fmla="*/ 5702310 h 9424512"/>
              <a:gd name="connsiteX957" fmla="*/ 4839268 w 15162205"/>
              <a:gd name="connsiteY957" fmla="*/ 5714407 h 9424512"/>
              <a:gd name="connsiteX958" fmla="*/ 4790875 w 15162205"/>
              <a:gd name="connsiteY958" fmla="*/ 5698278 h 9424512"/>
              <a:gd name="connsiteX959" fmla="*/ 4807006 w 15162205"/>
              <a:gd name="connsiteY959" fmla="*/ 5698278 h 9424512"/>
              <a:gd name="connsiteX960" fmla="*/ 4813459 w 15162205"/>
              <a:gd name="connsiteY960" fmla="*/ 5701504 h 9424512"/>
              <a:gd name="connsiteX961" fmla="*/ 4403734 w 15162205"/>
              <a:gd name="connsiteY961" fmla="*/ 5698278 h 9424512"/>
              <a:gd name="connsiteX962" fmla="*/ 4419865 w 15162205"/>
              <a:gd name="connsiteY962" fmla="*/ 5706342 h 9424512"/>
              <a:gd name="connsiteX963" fmla="*/ 4411797 w 15162205"/>
              <a:gd name="connsiteY963" fmla="*/ 5714407 h 9424512"/>
              <a:gd name="connsiteX964" fmla="*/ 4403734 w 15162205"/>
              <a:gd name="connsiteY964" fmla="*/ 5698278 h 9424512"/>
              <a:gd name="connsiteX965" fmla="*/ 6242654 w 15162205"/>
              <a:gd name="connsiteY965" fmla="*/ 5682146 h 9424512"/>
              <a:gd name="connsiteX966" fmla="*/ 6307178 w 15162205"/>
              <a:gd name="connsiteY966" fmla="*/ 5714407 h 9424512"/>
              <a:gd name="connsiteX967" fmla="*/ 6307178 w 15162205"/>
              <a:gd name="connsiteY967" fmla="*/ 5698278 h 9424512"/>
              <a:gd name="connsiteX968" fmla="*/ 5242539 w 15162205"/>
              <a:gd name="connsiteY968" fmla="*/ 5666015 h 9424512"/>
              <a:gd name="connsiteX969" fmla="*/ 5226408 w 15162205"/>
              <a:gd name="connsiteY969" fmla="*/ 5682146 h 9424512"/>
              <a:gd name="connsiteX970" fmla="*/ 5210277 w 15162205"/>
              <a:gd name="connsiteY970" fmla="*/ 5682146 h 9424512"/>
              <a:gd name="connsiteX971" fmla="*/ 5242539 w 15162205"/>
              <a:gd name="connsiteY971" fmla="*/ 5666015 h 9424512"/>
              <a:gd name="connsiteX972" fmla="*/ 4258555 w 15162205"/>
              <a:gd name="connsiteY972" fmla="*/ 5666015 h 9424512"/>
              <a:gd name="connsiteX973" fmla="*/ 4323079 w 15162205"/>
              <a:gd name="connsiteY973" fmla="*/ 5682146 h 9424512"/>
              <a:gd name="connsiteX974" fmla="*/ 4290817 w 15162205"/>
              <a:gd name="connsiteY974" fmla="*/ 5682146 h 9424512"/>
              <a:gd name="connsiteX975" fmla="*/ 4258555 w 15162205"/>
              <a:gd name="connsiteY975" fmla="*/ 5666015 h 9424512"/>
              <a:gd name="connsiteX976" fmla="*/ 5081231 w 15162205"/>
              <a:gd name="connsiteY976" fmla="*/ 5633753 h 9424512"/>
              <a:gd name="connsiteX977" fmla="*/ 5097360 w 15162205"/>
              <a:gd name="connsiteY977" fmla="*/ 5641820 h 9424512"/>
              <a:gd name="connsiteX978" fmla="*/ 5113491 w 15162205"/>
              <a:gd name="connsiteY978" fmla="*/ 5649883 h 9424512"/>
              <a:gd name="connsiteX979" fmla="*/ 5113491 w 15162205"/>
              <a:gd name="connsiteY979" fmla="*/ 5666015 h 9424512"/>
              <a:gd name="connsiteX980" fmla="*/ 5097360 w 15162205"/>
              <a:gd name="connsiteY980" fmla="*/ 5649883 h 9424512"/>
              <a:gd name="connsiteX981" fmla="*/ 5081231 w 15162205"/>
              <a:gd name="connsiteY981" fmla="*/ 5641820 h 9424512"/>
              <a:gd name="connsiteX982" fmla="*/ 5081231 w 15162205"/>
              <a:gd name="connsiteY982" fmla="*/ 5633753 h 9424512"/>
              <a:gd name="connsiteX983" fmla="*/ 4574257 w 15162205"/>
              <a:gd name="connsiteY983" fmla="*/ 5624536 h 9424512"/>
              <a:gd name="connsiteX984" fmla="*/ 4629565 w 15162205"/>
              <a:gd name="connsiteY984" fmla="*/ 5633753 h 9424512"/>
              <a:gd name="connsiteX985" fmla="*/ 4710219 w 15162205"/>
              <a:gd name="connsiteY985" fmla="*/ 5666015 h 9424512"/>
              <a:gd name="connsiteX986" fmla="*/ 4694089 w 15162205"/>
              <a:gd name="connsiteY986" fmla="*/ 5666015 h 9424512"/>
              <a:gd name="connsiteX987" fmla="*/ 4677959 w 15162205"/>
              <a:gd name="connsiteY987" fmla="*/ 5666015 h 9424512"/>
              <a:gd name="connsiteX988" fmla="*/ 4613434 w 15162205"/>
              <a:gd name="connsiteY988" fmla="*/ 5633753 h 9424512"/>
              <a:gd name="connsiteX989" fmla="*/ 4584197 w 15162205"/>
              <a:gd name="connsiteY989" fmla="*/ 5626696 h 9424512"/>
              <a:gd name="connsiteX990" fmla="*/ 5516762 w 15162205"/>
              <a:gd name="connsiteY990" fmla="*/ 5617624 h 9424512"/>
              <a:gd name="connsiteX991" fmla="*/ 5565156 w 15162205"/>
              <a:gd name="connsiteY991" fmla="*/ 5633753 h 9424512"/>
              <a:gd name="connsiteX992" fmla="*/ 5532894 w 15162205"/>
              <a:gd name="connsiteY992" fmla="*/ 5617624 h 9424512"/>
              <a:gd name="connsiteX993" fmla="*/ 4532779 w 15162205"/>
              <a:gd name="connsiteY993" fmla="*/ 5617624 h 9424512"/>
              <a:gd name="connsiteX994" fmla="*/ 4561010 w 15162205"/>
              <a:gd name="connsiteY994" fmla="*/ 5621656 h 9424512"/>
              <a:gd name="connsiteX995" fmla="*/ 4574257 w 15162205"/>
              <a:gd name="connsiteY995" fmla="*/ 5624536 h 9424512"/>
              <a:gd name="connsiteX996" fmla="*/ 5226408 w 15162205"/>
              <a:gd name="connsiteY996" fmla="*/ 5601492 h 9424512"/>
              <a:gd name="connsiteX997" fmla="*/ 5234473 w 15162205"/>
              <a:gd name="connsiteY997" fmla="*/ 5601492 h 9424512"/>
              <a:gd name="connsiteX998" fmla="*/ 5242539 w 15162205"/>
              <a:gd name="connsiteY998" fmla="*/ 5617624 h 9424512"/>
              <a:gd name="connsiteX999" fmla="*/ 5210277 w 15162205"/>
              <a:gd name="connsiteY999" fmla="*/ 5617624 h 9424512"/>
              <a:gd name="connsiteX1000" fmla="*/ 4024657 w 15162205"/>
              <a:gd name="connsiteY1000" fmla="*/ 5585361 h 9424512"/>
              <a:gd name="connsiteX1001" fmla="*/ 4032723 w 15162205"/>
              <a:gd name="connsiteY1001" fmla="*/ 5601492 h 9424512"/>
              <a:gd name="connsiteX1002" fmla="*/ 4016592 w 15162205"/>
              <a:gd name="connsiteY1002" fmla="*/ 5593426 h 9424512"/>
              <a:gd name="connsiteX1003" fmla="*/ 4024657 w 15162205"/>
              <a:gd name="connsiteY1003" fmla="*/ 5585361 h 9424512"/>
              <a:gd name="connsiteX1004" fmla="*/ 3952068 w 15162205"/>
              <a:gd name="connsiteY1004" fmla="*/ 5569229 h 9424512"/>
              <a:gd name="connsiteX1005" fmla="*/ 3984330 w 15162205"/>
              <a:gd name="connsiteY1005" fmla="*/ 5585361 h 9424512"/>
              <a:gd name="connsiteX1006" fmla="*/ 3952068 w 15162205"/>
              <a:gd name="connsiteY1006" fmla="*/ 5585361 h 9424512"/>
              <a:gd name="connsiteX1007" fmla="*/ 4597306 w 15162205"/>
              <a:gd name="connsiteY1007" fmla="*/ 5553098 h 9424512"/>
              <a:gd name="connsiteX1008" fmla="*/ 4597306 w 15162205"/>
              <a:gd name="connsiteY1008" fmla="*/ 5569229 h 9424512"/>
              <a:gd name="connsiteX1009" fmla="*/ 4597306 w 15162205"/>
              <a:gd name="connsiteY1009" fmla="*/ 5585361 h 9424512"/>
              <a:gd name="connsiteX1010" fmla="*/ 4581172 w 15162205"/>
              <a:gd name="connsiteY1010" fmla="*/ 5569229 h 9424512"/>
              <a:gd name="connsiteX1011" fmla="*/ 4609400 w 15162205"/>
              <a:gd name="connsiteY1011" fmla="*/ 5528902 h 9424512"/>
              <a:gd name="connsiteX1012" fmla="*/ 4613434 w 15162205"/>
              <a:gd name="connsiteY1012" fmla="*/ 5536969 h 9424512"/>
              <a:gd name="connsiteX1013" fmla="*/ 4637631 w 15162205"/>
              <a:gd name="connsiteY1013" fmla="*/ 5545033 h 9424512"/>
              <a:gd name="connsiteX1014" fmla="*/ 4661827 w 15162205"/>
              <a:gd name="connsiteY1014" fmla="*/ 5553098 h 9424512"/>
              <a:gd name="connsiteX1015" fmla="*/ 4726351 w 15162205"/>
              <a:gd name="connsiteY1015" fmla="*/ 5569229 h 9424512"/>
              <a:gd name="connsiteX1016" fmla="*/ 4710219 w 15162205"/>
              <a:gd name="connsiteY1016" fmla="*/ 5569229 h 9424512"/>
              <a:gd name="connsiteX1017" fmla="*/ 4661827 w 15162205"/>
              <a:gd name="connsiteY1017" fmla="*/ 5569229 h 9424512"/>
              <a:gd name="connsiteX1018" fmla="*/ 4613434 w 15162205"/>
              <a:gd name="connsiteY1018" fmla="*/ 5553098 h 9424512"/>
              <a:gd name="connsiteX1019" fmla="*/ 4597306 w 15162205"/>
              <a:gd name="connsiteY1019" fmla="*/ 5536969 h 9424512"/>
              <a:gd name="connsiteX1020" fmla="*/ 4609400 w 15162205"/>
              <a:gd name="connsiteY1020" fmla="*/ 5528902 h 9424512"/>
              <a:gd name="connsiteX1021" fmla="*/ 4500518 w 15162205"/>
              <a:gd name="connsiteY1021" fmla="*/ 5520837 h 9424512"/>
              <a:gd name="connsiteX1022" fmla="*/ 4508586 w 15162205"/>
              <a:gd name="connsiteY1022" fmla="*/ 5520837 h 9424512"/>
              <a:gd name="connsiteX1023" fmla="*/ 4532779 w 15162205"/>
              <a:gd name="connsiteY1023" fmla="*/ 5536969 h 9424512"/>
              <a:gd name="connsiteX1024" fmla="*/ 4500518 w 15162205"/>
              <a:gd name="connsiteY1024" fmla="*/ 5536969 h 9424512"/>
              <a:gd name="connsiteX1025" fmla="*/ 3831088 w 15162205"/>
              <a:gd name="connsiteY1025" fmla="*/ 5520837 h 9424512"/>
              <a:gd name="connsiteX1026" fmla="*/ 3839151 w 15162205"/>
              <a:gd name="connsiteY1026" fmla="*/ 5536969 h 9424512"/>
              <a:gd name="connsiteX1027" fmla="*/ 3823020 w 15162205"/>
              <a:gd name="connsiteY1027" fmla="*/ 5528902 h 9424512"/>
              <a:gd name="connsiteX1028" fmla="*/ 3831088 w 15162205"/>
              <a:gd name="connsiteY1028" fmla="*/ 5520837 h 9424512"/>
              <a:gd name="connsiteX1029" fmla="*/ 5532894 w 15162205"/>
              <a:gd name="connsiteY1029" fmla="*/ 5488574 h 9424512"/>
              <a:gd name="connsiteX1030" fmla="*/ 5549026 w 15162205"/>
              <a:gd name="connsiteY1030" fmla="*/ 5504707 h 9424512"/>
              <a:gd name="connsiteX1031" fmla="*/ 5565156 w 15162205"/>
              <a:gd name="connsiteY1031" fmla="*/ 5504707 h 9424512"/>
              <a:gd name="connsiteX1032" fmla="*/ 5549026 w 15162205"/>
              <a:gd name="connsiteY1032" fmla="*/ 5488574 h 9424512"/>
              <a:gd name="connsiteX1033" fmla="*/ 14259701 w 15162205"/>
              <a:gd name="connsiteY1033" fmla="*/ 5472444 h 9424512"/>
              <a:gd name="connsiteX1034" fmla="*/ 14275833 w 15162205"/>
              <a:gd name="connsiteY1034" fmla="*/ 5488574 h 9424512"/>
              <a:gd name="connsiteX1035" fmla="*/ 14275833 w 15162205"/>
              <a:gd name="connsiteY1035" fmla="*/ 5472444 h 9424512"/>
              <a:gd name="connsiteX1036" fmla="*/ 4387601 w 15162205"/>
              <a:gd name="connsiteY1036" fmla="*/ 5472444 h 9424512"/>
              <a:gd name="connsiteX1037" fmla="*/ 4403734 w 15162205"/>
              <a:gd name="connsiteY1037" fmla="*/ 5472444 h 9424512"/>
              <a:gd name="connsiteX1038" fmla="*/ 4419865 w 15162205"/>
              <a:gd name="connsiteY1038" fmla="*/ 5504707 h 9424512"/>
              <a:gd name="connsiteX1039" fmla="*/ 4452125 w 15162205"/>
              <a:gd name="connsiteY1039" fmla="*/ 5504707 h 9424512"/>
              <a:gd name="connsiteX1040" fmla="*/ 4452125 w 15162205"/>
              <a:gd name="connsiteY1040" fmla="*/ 5520837 h 9424512"/>
              <a:gd name="connsiteX1041" fmla="*/ 4435994 w 15162205"/>
              <a:gd name="connsiteY1041" fmla="*/ 5520837 h 9424512"/>
              <a:gd name="connsiteX1042" fmla="*/ 4403734 w 15162205"/>
              <a:gd name="connsiteY1042" fmla="*/ 5504707 h 9424512"/>
              <a:gd name="connsiteX1043" fmla="*/ 4387601 w 15162205"/>
              <a:gd name="connsiteY1043" fmla="*/ 5504707 h 9424512"/>
              <a:gd name="connsiteX1044" fmla="*/ 4387601 w 15162205"/>
              <a:gd name="connsiteY1044" fmla="*/ 5488574 h 9424512"/>
              <a:gd name="connsiteX1045" fmla="*/ 4387601 w 15162205"/>
              <a:gd name="connsiteY1045" fmla="*/ 5472444 h 9424512"/>
              <a:gd name="connsiteX1046" fmla="*/ 4161770 w 15162205"/>
              <a:gd name="connsiteY1046" fmla="*/ 5472444 h 9424512"/>
              <a:gd name="connsiteX1047" fmla="*/ 4250488 w 15162205"/>
              <a:gd name="connsiteY1047" fmla="*/ 5496640 h 9424512"/>
              <a:gd name="connsiteX1048" fmla="*/ 4419865 w 15162205"/>
              <a:gd name="connsiteY1048" fmla="*/ 5553098 h 9424512"/>
              <a:gd name="connsiteX1049" fmla="*/ 4468256 w 15162205"/>
              <a:gd name="connsiteY1049" fmla="*/ 5569229 h 9424512"/>
              <a:gd name="connsiteX1050" fmla="*/ 4492452 w 15162205"/>
              <a:gd name="connsiteY1050" fmla="*/ 5585361 h 9424512"/>
              <a:gd name="connsiteX1051" fmla="*/ 4500518 w 15162205"/>
              <a:gd name="connsiteY1051" fmla="*/ 5585361 h 9424512"/>
              <a:gd name="connsiteX1052" fmla="*/ 4468256 w 15162205"/>
              <a:gd name="connsiteY1052" fmla="*/ 5601492 h 9424512"/>
              <a:gd name="connsiteX1053" fmla="*/ 4379538 w 15162205"/>
              <a:gd name="connsiteY1053" fmla="*/ 5561165 h 9424512"/>
              <a:gd name="connsiteX1054" fmla="*/ 4274684 w 15162205"/>
              <a:gd name="connsiteY1054" fmla="*/ 5536969 h 9424512"/>
              <a:gd name="connsiteX1055" fmla="*/ 4258555 w 15162205"/>
              <a:gd name="connsiteY1055" fmla="*/ 5536969 h 9424512"/>
              <a:gd name="connsiteX1056" fmla="*/ 4210163 w 15162205"/>
              <a:gd name="connsiteY1056" fmla="*/ 5504707 h 9424512"/>
              <a:gd name="connsiteX1057" fmla="*/ 14711369 w 15162205"/>
              <a:gd name="connsiteY1057" fmla="*/ 5456315 h 9424512"/>
              <a:gd name="connsiteX1058" fmla="*/ 14727497 w 15162205"/>
              <a:gd name="connsiteY1058" fmla="*/ 5472444 h 9424512"/>
              <a:gd name="connsiteX1059" fmla="*/ 14735565 w 15162205"/>
              <a:gd name="connsiteY1059" fmla="*/ 5472444 h 9424512"/>
              <a:gd name="connsiteX1060" fmla="*/ 14743629 w 15162205"/>
              <a:gd name="connsiteY1060" fmla="*/ 5456315 h 9424512"/>
              <a:gd name="connsiteX1061" fmla="*/ 14727497 w 15162205"/>
              <a:gd name="connsiteY1061" fmla="*/ 5456315 h 9424512"/>
              <a:gd name="connsiteX1062" fmla="*/ 14711369 w 15162205"/>
              <a:gd name="connsiteY1062" fmla="*/ 5456315 h 9424512"/>
              <a:gd name="connsiteX1063" fmla="*/ 5403847 w 15162205"/>
              <a:gd name="connsiteY1063" fmla="*/ 5424052 h 9424512"/>
              <a:gd name="connsiteX1064" fmla="*/ 5419978 w 15162205"/>
              <a:gd name="connsiteY1064" fmla="*/ 5456315 h 9424512"/>
              <a:gd name="connsiteX1065" fmla="*/ 5452240 w 15162205"/>
              <a:gd name="connsiteY1065" fmla="*/ 5456315 h 9424512"/>
              <a:gd name="connsiteX1066" fmla="*/ 5419978 w 15162205"/>
              <a:gd name="connsiteY1066" fmla="*/ 5440183 h 9424512"/>
              <a:gd name="connsiteX1067" fmla="*/ 5403847 w 15162205"/>
              <a:gd name="connsiteY1067" fmla="*/ 5424052 h 9424512"/>
              <a:gd name="connsiteX1068" fmla="*/ 5048970 w 15162205"/>
              <a:gd name="connsiteY1068" fmla="*/ 5424052 h 9424512"/>
              <a:gd name="connsiteX1069" fmla="*/ 5057035 w 15162205"/>
              <a:gd name="connsiteY1069" fmla="*/ 5432116 h 9424512"/>
              <a:gd name="connsiteX1070" fmla="*/ 5065098 w 15162205"/>
              <a:gd name="connsiteY1070" fmla="*/ 5440183 h 9424512"/>
              <a:gd name="connsiteX1071" fmla="*/ 5048970 w 15162205"/>
              <a:gd name="connsiteY1071" fmla="*/ 5440183 h 9424512"/>
              <a:gd name="connsiteX1072" fmla="*/ 5534910 w 15162205"/>
              <a:gd name="connsiteY1072" fmla="*/ 5413970 h 9424512"/>
              <a:gd name="connsiteX1073" fmla="*/ 5532894 w 15162205"/>
              <a:gd name="connsiteY1073" fmla="*/ 5424052 h 9424512"/>
              <a:gd name="connsiteX1074" fmla="*/ 5540960 w 15162205"/>
              <a:gd name="connsiteY1074" fmla="*/ 5440183 h 9424512"/>
              <a:gd name="connsiteX1075" fmla="*/ 5549026 w 15162205"/>
              <a:gd name="connsiteY1075" fmla="*/ 5432116 h 9424512"/>
              <a:gd name="connsiteX1076" fmla="*/ 5540960 w 15162205"/>
              <a:gd name="connsiteY1076" fmla="*/ 5415985 h 9424512"/>
              <a:gd name="connsiteX1077" fmla="*/ 5534910 w 15162205"/>
              <a:gd name="connsiteY1077" fmla="*/ 5413970 h 9424512"/>
              <a:gd name="connsiteX1078" fmla="*/ 5290931 w 15162205"/>
              <a:gd name="connsiteY1078" fmla="*/ 5407920 h 9424512"/>
              <a:gd name="connsiteX1079" fmla="*/ 5355454 w 15162205"/>
              <a:gd name="connsiteY1079" fmla="*/ 5424052 h 9424512"/>
              <a:gd name="connsiteX1080" fmla="*/ 5323192 w 15162205"/>
              <a:gd name="connsiteY1080" fmla="*/ 5407920 h 9424512"/>
              <a:gd name="connsiteX1081" fmla="*/ 5403847 w 15162205"/>
              <a:gd name="connsiteY1081" fmla="*/ 5375660 h 9424512"/>
              <a:gd name="connsiteX1082" fmla="*/ 5484501 w 15162205"/>
              <a:gd name="connsiteY1082" fmla="*/ 5424052 h 9424512"/>
              <a:gd name="connsiteX1083" fmla="*/ 5468369 w 15162205"/>
              <a:gd name="connsiteY1083" fmla="*/ 5407920 h 9424512"/>
              <a:gd name="connsiteX1084" fmla="*/ 5242539 w 15162205"/>
              <a:gd name="connsiteY1084" fmla="*/ 5375660 h 9424512"/>
              <a:gd name="connsiteX1085" fmla="*/ 5242539 w 15162205"/>
              <a:gd name="connsiteY1085" fmla="*/ 5391789 h 9424512"/>
              <a:gd name="connsiteX1086" fmla="*/ 5274799 w 15162205"/>
              <a:gd name="connsiteY1086" fmla="*/ 5391789 h 9424512"/>
              <a:gd name="connsiteX1087" fmla="*/ 5266736 w 15162205"/>
              <a:gd name="connsiteY1087" fmla="*/ 5375660 h 9424512"/>
              <a:gd name="connsiteX1088" fmla="*/ 5242539 w 15162205"/>
              <a:gd name="connsiteY1088" fmla="*/ 5375660 h 9424512"/>
              <a:gd name="connsiteX1089" fmla="*/ 4565041 w 15162205"/>
              <a:gd name="connsiteY1089" fmla="*/ 5375660 h 9424512"/>
              <a:gd name="connsiteX1090" fmla="*/ 4597306 w 15162205"/>
              <a:gd name="connsiteY1090" fmla="*/ 5391789 h 9424512"/>
              <a:gd name="connsiteX1091" fmla="*/ 4581172 w 15162205"/>
              <a:gd name="connsiteY1091" fmla="*/ 5391789 h 9424512"/>
              <a:gd name="connsiteX1092" fmla="*/ 4565041 w 15162205"/>
              <a:gd name="connsiteY1092" fmla="*/ 5391789 h 9424512"/>
              <a:gd name="connsiteX1093" fmla="*/ 4548910 w 15162205"/>
              <a:gd name="connsiteY1093" fmla="*/ 5391789 h 9424512"/>
              <a:gd name="connsiteX1094" fmla="*/ 4565041 w 15162205"/>
              <a:gd name="connsiteY1094" fmla="*/ 5375660 h 9424512"/>
              <a:gd name="connsiteX1095" fmla="*/ 5516762 w 15162205"/>
              <a:gd name="connsiteY1095" fmla="*/ 5359528 h 9424512"/>
              <a:gd name="connsiteX1096" fmla="*/ 5549026 w 15162205"/>
              <a:gd name="connsiteY1096" fmla="*/ 5375660 h 9424512"/>
              <a:gd name="connsiteX1097" fmla="*/ 5581286 w 15162205"/>
              <a:gd name="connsiteY1097" fmla="*/ 5375660 h 9424512"/>
              <a:gd name="connsiteX1098" fmla="*/ 5565156 w 15162205"/>
              <a:gd name="connsiteY1098" fmla="*/ 5367594 h 9424512"/>
              <a:gd name="connsiteX1099" fmla="*/ 5532894 w 15162205"/>
              <a:gd name="connsiteY1099" fmla="*/ 5359528 h 9424512"/>
              <a:gd name="connsiteX1100" fmla="*/ 4274684 w 15162205"/>
              <a:gd name="connsiteY1100" fmla="*/ 5359528 h 9424512"/>
              <a:gd name="connsiteX1101" fmla="*/ 4298884 w 15162205"/>
              <a:gd name="connsiteY1101" fmla="*/ 5359528 h 9424512"/>
              <a:gd name="connsiteX1102" fmla="*/ 4306948 w 15162205"/>
              <a:gd name="connsiteY1102" fmla="*/ 5359528 h 9424512"/>
              <a:gd name="connsiteX1103" fmla="*/ 4290817 w 15162205"/>
              <a:gd name="connsiteY1103" fmla="*/ 5375660 h 9424512"/>
              <a:gd name="connsiteX1104" fmla="*/ 5065098 w 15162205"/>
              <a:gd name="connsiteY1104" fmla="*/ 5343398 h 9424512"/>
              <a:gd name="connsiteX1105" fmla="*/ 5097360 w 15162205"/>
              <a:gd name="connsiteY1105" fmla="*/ 5343398 h 9424512"/>
              <a:gd name="connsiteX1106" fmla="*/ 5097360 w 15162205"/>
              <a:gd name="connsiteY1106" fmla="*/ 5359528 h 9424512"/>
              <a:gd name="connsiteX1107" fmla="*/ 4194029 w 15162205"/>
              <a:gd name="connsiteY1107" fmla="*/ 5343398 h 9424512"/>
              <a:gd name="connsiteX1108" fmla="*/ 4210163 w 15162205"/>
              <a:gd name="connsiteY1108" fmla="*/ 5343398 h 9424512"/>
              <a:gd name="connsiteX1109" fmla="*/ 4194029 w 15162205"/>
              <a:gd name="connsiteY1109" fmla="*/ 5359528 h 9424512"/>
              <a:gd name="connsiteX1110" fmla="*/ 5403847 w 15162205"/>
              <a:gd name="connsiteY1110" fmla="*/ 5315167 h 9424512"/>
              <a:gd name="connsiteX1111" fmla="*/ 5371586 w 15162205"/>
              <a:gd name="connsiteY1111" fmla="*/ 5327266 h 9424512"/>
              <a:gd name="connsiteX1112" fmla="*/ 5387714 w 15162205"/>
              <a:gd name="connsiteY1112" fmla="*/ 5343398 h 9424512"/>
              <a:gd name="connsiteX1113" fmla="*/ 5436108 w 15162205"/>
              <a:gd name="connsiteY1113" fmla="*/ 5343398 h 9424512"/>
              <a:gd name="connsiteX1114" fmla="*/ 5403847 w 15162205"/>
              <a:gd name="connsiteY1114" fmla="*/ 5315167 h 9424512"/>
              <a:gd name="connsiteX1115" fmla="*/ 4887660 w 15162205"/>
              <a:gd name="connsiteY1115" fmla="*/ 5295006 h 9424512"/>
              <a:gd name="connsiteX1116" fmla="*/ 4911856 w 15162205"/>
              <a:gd name="connsiteY1116" fmla="*/ 5295006 h 9424512"/>
              <a:gd name="connsiteX1117" fmla="*/ 4919923 w 15162205"/>
              <a:gd name="connsiteY1117" fmla="*/ 5295006 h 9424512"/>
              <a:gd name="connsiteX1118" fmla="*/ 4911856 w 15162205"/>
              <a:gd name="connsiteY1118" fmla="*/ 5311135 h 9424512"/>
              <a:gd name="connsiteX1119" fmla="*/ 4903789 w 15162205"/>
              <a:gd name="connsiteY1119" fmla="*/ 5327266 h 9424512"/>
              <a:gd name="connsiteX1120" fmla="*/ 4871530 w 15162205"/>
              <a:gd name="connsiteY1120" fmla="*/ 5327266 h 9424512"/>
              <a:gd name="connsiteX1121" fmla="*/ 4887660 w 15162205"/>
              <a:gd name="connsiteY1121" fmla="*/ 5295006 h 9424512"/>
              <a:gd name="connsiteX1122" fmla="*/ 5032836 w 15162205"/>
              <a:gd name="connsiteY1122" fmla="*/ 5262743 h 9424512"/>
              <a:gd name="connsiteX1123" fmla="*/ 5065098 w 15162205"/>
              <a:gd name="connsiteY1123" fmla="*/ 5295006 h 9424512"/>
              <a:gd name="connsiteX1124" fmla="*/ 5145753 w 15162205"/>
              <a:gd name="connsiteY1124" fmla="*/ 5295006 h 9424512"/>
              <a:gd name="connsiteX1125" fmla="*/ 5113491 w 15162205"/>
              <a:gd name="connsiteY1125" fmla="*/ 5278874 h 9424512"/>
              <a:gd name="connsiteX1126" fmla="*/ 5081231 w 15162205"/>
              <a:gd name="connsiteY1126" fmla="*/ 5278874 h 9424512"/>
              <a:gd name="connsiteX1127" fmla="*/ 5065098 w 15162205"/>
              <a:gd name="connsiteY1127" fmla="*/ 5278874 h 9424512"/>
              <a:gd name="connsiteX1128" fmla="*/ 5032836 w 15162205"/>
              <a:gd name="connsiteY1128" fmla="*/ 5262743 h 9424512"/>
              <a:gd name="connsiteX1129" fmla="*/ 4770710 w 15162205"/>
              <a:gd name="connsiteY1129" fmla="*/ 5250646 h 9424512"/>
              <a:gd name="connsiteX1130" fmla="*/ 4823137 w 15162205"/>
              <a:gd name="connsiteY1130" fmla="*/ 5278874 h 9424512"/>
              <a:gd name="connsiteX1131" fmla="*/ 4823137 w 15162205"/>
              <a:gd name="connsiteY1131" fmla="*/ 5295006 h 9424512"/>
              <a:gd name="connsiteX1132" fmla="*/ 4807006 w 15162205"/>
              <a:gd name="connsiteY1132" fmla="*/ 5295006 h 9424512"/>
              <a:gd name="connsiteX1133" fmla="*/ 4758615 w 15162205"/>
              <a:gd name="connsiteY1133" fmla="*/ 5278874 h 9424512"/>
              <a:gd name="connsiteX1134" fmla="*/ 4750548 w 15162205"/>
              <a:gd name="connsiteY1134" fmla="*/ 5270807 h 9424512"/>
              <a:gd name="connsiteX1135" fmla="*/ 4742482 w 15162205"/>
              <a:gd name="connsiteY1135" fmla="*/ 5262743 h 9424512"/>
              <a:gd name="connsiteX1136" fmla="*/ 4770710 w 15162205"/>
              <a:gd name="connsiteY1136" fmla="*/ 5250646 h 9424512"/>
              <a:gd name="connsiteX1137" fmla="*/ 4662678 w 15162205"/>
              <a:gd name="connsiteY1137" fmla="*/ 5244914 h 9424512"/>
              <a:gd name="connsiteX1138" fmla="*/ 4710219 w 15162205"/>
              <a:gd name="connsiteY1138" fmla="*/ 5262743 h 9424512"/>
              <a:gd name="connsiteX1139" fmla="*/ 4726351 w 15162205"/>
              <a:gd name="connsiteY1139" fmla="*/ 5278874 h 9424512"/>
              <a:gd name="connsiteX1140" fmla="*/ 4710219 w 15162205"/>
              <a:gd name="connsiteY1140" fmla="*/ 5278874 h 9424512"/>
              <a:gd name="connsiteX1141" fmla="*/ 4677959 w 15162205"/>
              <a:gd name="connsiteY1141" fmla="*/ 5262743 h 9424512"/>
              <a:gd name="connsiteX1142" fmla="*/ 4665859 w 15162205"/>
              <a:gd name="connsiteY1142" fmla="*/ 5246611 h 9424512"/>
              <a:gd name="connsiteX1143" fmla="*/ 5307060 w 15162205"/>
              <a:gd name="connsiteY1143" fmla="*/ 5222417 h 9424512"/>
              <a:gd name="connsiteX1144" fmla="*/ 5290931 w 15162205"/>
              <a:gd name="connsiteY1144" fmla="*/ 5230481 h 9424512"/>
              <a:gd name="connsiteX1145" fmla="*/ 5307060 w 15162205"/>
              <a:gd name="connsiteY1145" fmla="*/ 5246611 h 9424512"/>
              <a:gd name="connsiteX1146" fmla="*/ 5323192 w 15162205"/>
              <a:gd name="connsiteY1146" fmla="*/ 5230481 h 9424512"/>
              <a:gd name="connsiteX1147" fmla="*/ 5307060 w 15162205"/>
              <a:gd name="connsiteY1147" fmla="*/ 5222417 h 9424512"/>
              <a:gd name="connsiteX1148" fmla="*/ 5065098 w 15162205"/>
              <a:gd name="connsiteY1148" fmla="*/ 5214352 h 9424512"/>
              <a:gd name="connsiteX1149" fmla="*/ 5081231 w 15162205"/>
              <a:gd name="connsiteY1149" fmla="*/ 5230481 h 9424512"/>
              <a:gd name="connsiteX1150" fmla="*/ 5065098 w 15162205"/>
              <a:gd name="connsiteY1150" fmla="*/ 5230481 h 9424512"/>
              <a:gd name="connsiteX1151" fmla="*/ 5065098 w 15162205"/>
              <a:gd name="connsiteY1151" fmla="*/ 5214352 h 9424512"/>
              <a:gd name="connsiteX1152" fmla="*/ 4581172 w 15162205"/>
              <a:gd name="connsiteY1152" fmla="*/ 5214352 h 9424512"/>
              <a:gd name="connsiteX1153" fmla="*/ 4629565 w 15162205"/>
              <a:gd name="connsiteY1153" fmla="*/ 5230481 h 9424512"/>
              <a:gd name="connsiteX1154" fmla="*/ 4650736 w 15162205"/>
              <a:gd name="connsiteY1154" fmla="*/ 5238547 h 9424512"/>
              <a:gd name="connsiteX1155" fmla="*/ 4662678 w 15162205"/>
              <a:gd name="connsiteY1155" fmla="*/ 5244914 h 9424512"/>
              <a:gd name="connsiteX1156" fmla="*/ 5246572 w 15162205"/>
              <a:gd name="connsiteY1156" fmla="*/ 5206285 h 9424512"/>
              <a:gd name="connsiteX1157" fmla="*/ 5242539 w 15162205"/>
              <a:gd name="connsiteY1157" fmla="*/ 5214352 h 9424512"/>
              <a:gd name="connsiteX1158" fmla="*/ 5274799 w 15162205"/>
              <a:gd name="connsiteY1158" fmla="*/ 5230481 h 9424512"/>
              <a:gd name="connsiteX1159" fmla="*/ 5274799 w 15162205"/>
              <a:gd name="connsiteY1159" fmla="*/ 5214352 h 9424512"/>
              <a:gd name="connsiteX1160" fmla="*/ 5258672 w 15162205"/>
              <a:gd name="connsiteY1160" fmla="*/ 5214352 h 9424512"/>
              <a:gd name="connsiteX1161" fmla="*/ 5246572 w 15162205"/>
              <a:gd name="connsiteY1161" fmla="*/ 5206285 h 9424512"/>
              <a:gd name="connsiteX1162" fmla="*/ 4952182 w 15162205"/>
              <a:gd name="connsiteY1162" fmla="*/ 5198219 h 9424512"/>
              <a:gd name="connsiteX1163" fmla="*/ 4968315 w 15162205"/>
              <a:gd name="connsiteY1163" fmla="*/ 5198219 h 9424512"/>
              <a:gd name="connsiteX1164" fmla="*/ 4984443 w 15162205"/>
              <a:gd name="connsiteY1164" fmla="*/ 5198219 h 9424512"/>
              <a:gd name="connsiteX1165" fmla="*/ 4968315 w 15162205"/>
              <a:gd name="connsiteY1165" fmla="*/ 5214352 h 9424512"/>
              <a:gd name="connsiteX1166" fmla="*/ 4952182 w 15162205"/>
              <a:gd name="connsiteY1166" fmla="*/ 5198219 h 9424512"/>
              <a:gd name="connsiteX1167" fmla="*/ 5116719 w 15162205"/>
              <a:gd name="connsiteY1167" fmla="*/ 5186927 h 9424512"/>
              <a:gd name="connsiteX1168" fmla="*/ 5119697 w 15162205"/>
              <a:gd name="connsiteY1168" fmla="*/ 5187053 h 9424512"/>
              <a:gd name="connsiteX1169" fmla="*/ 5119542 w 15162205"/>
              <a:gd name="connsiteY1169" fmla="*/ 5187129 h 9424512"/>
              <a:gd name="connsiteX1170" fmla="*/ 5178015 w 15162205"/>
              <a:gd name="connsiteY1170" fmla="*/ 5182089 h 9424512"/>
              <a:gd name="connsiteX1171" fmla="*/ 5194148 w 15162205"/>
              <a:gd name="connsiteY1171" fmla="*/ 5198219 h 9424512"/>
              <a:gd name="connsiteX1172" fmla="*/ 5194148 w 15162205"/>
              <a:gd name="connsiteY1172" fmla="*/ 5214352 h 9424512"/>
              <a:gd name="connsiteX1173" fmla="*/ 5210277 w 15162205"/>
              <a:gd name="connsiteY1173" fmla="*/ 5198219 h 9424512"/>
              <a:gd name="connsiteX1174" fmla="*/ 5194148 w 15162205"/>
              <a:gd name="connsiteY1174" fmla="*/ 5182089 h 9424512"/>
              <a:gd name="connsiteX1175" fmla="*/ 5129624 w 15162205"/>
              <a:gd name="connsiteY1175" fmla="*/ 5182089 h 9424512"/>
              <a:gd name="connsiteX1176" fmla="*/ 5121556 w 15162205"/>
              <a:gd name="connsiteY1176" fmla="*/ 5187129 h 9424512"/>
              <a:gd name="connsiteX1177" fmla="*/ 5119697 w 15162205"/>
              <a:gd name="connsiteY1177" fmla="*/ 5187053 h 9424512"/>
              <a:gd name="connsiteX1178" fmla="*/ 4903789 w 15162205"/>
              <a:gd name="connsiteY1178" fmla="*/ 5182089 h 9424512"/>
              <a:gd name="connsiteX1179" fmla="*/ 4903789 w 15162205"/>
              <a:gd name="connsiteY1179" fmla="*/ 5198219 h 9424512"/>
              <a:gd name="connsiteX1180" fmla="*/ 4887660 w 15162205"/>
              <a:gd name="connsiteY1180" fmla="*/ 5198219 h 9424512"/>
              <a:gd name="connsiteX1181" fmla="*/ 4629565 w 15162205"/>
              <a:gd name="connsiteY1181" fmla="*/ 5182089 h 9424512"/>
              <a:gd name="connsiteX1182" fmla="*/ 4661827 w 15162205"/>
              <a:gd name="connsiteY1182" fmla="*/ 5182089 h 9424512"/>
              <a:gd name="connsiteX1183" fmla="*/ 4645696 w 15162205"/>
              <a:gd name="connsiteY1183" fmla="*/ 5198219 h 9424512"/>
              <a:gd name="connsiteX1184" fmla="*/ 4629565 w 15162205"/>
              <a:gd name="connsiteY1184" fmla="*/ 5182089 h 9424512"/>
              <a:gd name="connsiteX1185" fmla="*/ 4500518 w 15162205"/>
              <a:gd name="connsiteY1185" fmla="*/ 5182089 h 9424512"/>
              <a:gd name="connsiteX1186" fmla="*/ 4516648 w 15162205"/>
              <a:gd name="connsiteY1186" fmla="*/ 5182089 h 9424512"/>
              <a:gd name="connsiteX1187" fmla="*/ 4532779 w 15162205"/>
              <a:gd name="connsiteY1187" fmla="*/ 5198219 h 9424512"/>
              <a:gd name="connsiteX1188" fmla="*/ 4516648 w 15162205"/>
              <a:gd name="connsiteY1188" fmla="*/ 5198219 h 9424512"/>
              <a:gd name="connsiteX1189" fmla="*/ 4500518 w 15162205"/>
              <a:gd name="connsiteY1189" fmla="*/ 5198219 h 9424512"/>
              <a:gd name="connsiteX1190" fmla="*/ 4500518 w 15162205"/>
              <a:gd name="connsiteY1190" fmla="*/ 5182089 h 9424512"/>
              <a:gd name="connsiteX1191" fmla="*/ 4807006 w 15162205"/>
              <a:gd name="connsiteY1191" fmla="*/ 5149826 h 9424512"/>
              <a:gd name="connsiteX1192" fmla="*/ 4839268 w 15162205"/>
              <a:gd name="connsiteY1192" fmla="*/ 5165957 h 9424512"/>
              <a:gd name="connsiteX1193" fmla="*/ 4807006 w 15162205"/>
              <a:gd name="connsiteY1193" fmla="*/ 5165957 h 9424512"/>
              <a:gd name="connsiteX1194" fmla="*/ 4807006 w 15162205"/>
              <a:gd name="connsiteY1194" fmla="*/ 5149826 h 9424512"/>
              <a:gd name="connsiteX1195" fmla="*/ 4048854 w 15162205"/>
              <a:gd name="connsiteY1195" fmla="*/ 5133694 h 9424512"/>
              <a:gd name="connsiteX1196" fmla="*/ 4064985 w 15162205"/>
              <a:gd name="connsiteY1196" fmla="*/ 5133694 h 9424512"/>
              <a:gd name="connsiteX1197" fmla="*/ 4081116 w 15162205"/>
              <a:gd name="connsiteY1197" fmla="*/ 5149826 h 9424512"/>
              <a:gd name="connsiteX1198" fmla="*/ 4048854 w 15162205"/>
              <a:gd name="connsiteY1198" fmla="*/ 5133694 h 9424512"/>
              <a:gd name="connsiteX1199" fmla="*/ 4500518 w 15162205"/>
              <a:gd name="connsiteY1199" fmla="*/ 5117565 h 9424512"/>
              <a:gd name="connsiteX1200" fmla="*/ 4500518 w 15162205"/>
              <a:gd name="connsiteY1200" fmla="*/ 5133694 h 9424512"/>
              <a:gd name="connsiteX1201" fmla="*/ 4484389 w 15162205"/>
              <a:gd name="connsiteY1201" fmla="*/ 5149826 h 9424512"/>
              <a:gd name="connsiteX1202" fmla="*/ 4484389 w 15162205"/>
              <a:gd name="connsiteY1202" fmla="*/ 5133694 h 9424512"/>
              <a:gd name="connsiteX1203" fmla="*/ 4758615 w 15162205"/>
              <a:gd name="connsiteY1203" fmla="*/ 5085302 h 9424512"/>
              <a:gd name="connsiteX1204" fmla="*/ 4790875 w 15162205"/>
              <a:gd name="connsiteY1204" fmla="*/ 5085302 h 9424512"/>
              <a:gd name="connsiteX1205" fmla="*/ 4774744 w 15162205"/>
              <a:gd name="connsiteY1205" fmla="*/ 5101434 h 9424512"/>
              <a:gd name="connsiteX1206" fmla="*/ 4758615 w 15162205"/>
              <a:gd name="connsiteY1206" fmla="*/ 5085302 h 9424512"/>
              <a:gd name="connsiteX1207" fmla="*/ 4516648 w 15162205"/>
              <a:gd name="connsiteY1207" fmla="*/ 5085302 h 9424512"/>
              <a:gd name="connsiteX1208" fmla="*/ 4597306 w 15162205"/>
              <a:gd name="connsiteY1208" fmla="*/ 5117565 h 9424512"/>
              <a:gd name="connsiteX1209" fmla="*/ 4548910 w 15162205"/>
              <a:gd name="connsiteY1209" fmla="*/ 5117565 h 9424512"/>
              <a:gd name="connsiteX1210" fmla="*/ 4516648 w 15162205"/>
              <a:gd name="connsiteY1210" fmla="*/ 5101434 h 9424512"/>
              <a:gd name="connsiteX1211" fmla="*/ 4516648 w 15162205"/>
              <a:gd name="connsiteY1211" fmla="*/ 5085302 h 9424512"/>
              <a:gd name="connsiteX1212" fmla="*/ 5032836 w 15162205"/>
              <a:gd name="connsiteY1212" fmla="*/ 5069173 h 9424512"/>
              <a:gd name="connsiteX1213" fmla="*/ 5048970 w 15162205"/>
              <a:gd name="connsiteY1213" fmla="*/ 5085302 h 9424512"/>
              <a:gd name="connsiteX1214" fmla="*/ 5065098 w 15162205"/>
              <a:gd name="connsiteY1214" fmla="*/ 5085302 h 9424512"/>
              <a:gd name="connsiteX1215" fmla="*/ 5048970 w 15162205"/>
              <a:gd name="connsiteY1215" fmla="*/ 5069173 h 9424512"/>
              <a:gd name="connsiteX1216" fmla="*/ 4468256 w 15162205"/>
              <a:gd name="connsiteY1216" fmla="*/ 5069173 h 9424512"/>
              <a:gd name="connsiteX1217" fmla="*/ 4484389 w 15162205"/>
              <a:gd name="connsiteY1217" fmla="*/ 5085302 h 9424512"/>
              <a:gd name="connsiteX1218" fmla="*/ 4468256 w 15162205"/>
              <a:gd name="connsiteY1218" fmla="*/ 5085302 h 9424512"/>
              <a:gd name="connsiteX1219" fmla="*/ 4032723 w 15162205"/>
              <a:gd name="connsiteY1219" fmla="*/ 5069173 h 9424512"/>
              <a:gd name="connsiteX1220" fmla="*/ 4048854 w 15162205"/>
              <a:gd name="connsiteY1220" fmla="*/ 5077239 h 9424512"/>
              <a:gd name="connsiteX1221" fmla="*/ 4048854 w 15162205"/>
              <a:gd name="connsiteY1221" fmla="*/ 5085302 h 9424512"/>
              <a:gd name="connsiteX1222" fmla="*/ 4032723 w 15162205"/>
              <a:gd name="connsiteY1222" fmla="*/ 5085302 h 9424512"/>
              <a:gd name="connsiteX1223" fmla="*/ 3855284 w 15162205"/>
              <a:gd name="connsiteY1223" fmla="*/ 5069173 h 9424512"/>
              <a:gd name="connsiteX1224" fmla="*/ 3863351 w 15162205"/>
              <a:gd name="connsiteY1224" fmla="*/ 5077239 h 9424512"/>
              <a:gd name="connsiteX1225" fmla="*/ 3871415 w 15162205"/>
              <a:gd name="connsiteY1225" fmla="*/ 5085302 h 9424512"/>
              <a:gd name="connsiteX1226" fmla="*/ 3855284 w 15162205"/>
              <a:gd name="connsiteY1226" fmla="*/ 5085302 h 9424512"/>
              <a:gd name="connsiteX1227" fmla="*/ 3855284 w 15162205"/>
              <a:gd name="connsiteY1227" fmla="*/ 5069173 h 9424512"/>
              <a:gd name="connsiteX1228" fmla="*/ 3912749 w 15162205"/>
              <a:gd name="connsiteY1228" fmla="*/ 5064130 h 9424512"/>
              <a:gd name="connsiteX1229" fmla="*/ 3919808 w 15162205"/>
              <a:gd name="connsiteY1229" fmla="*/ 5069173 h 9424512"/>
              <a:gd name="connsiteX1230" fmla="*/ 3968199 w 15162205"/>
              <a:gd name="connsiteY1230" fmla="*/ 5085302 h 9424512"/>
              <a:gd name="connsiteX1231" fmla="*/ 4016592 w 15162205"/>
              <a:gd name="connsiteY1231" fmla="*/ 5133694 h 9424512"/>
              <a:gd name="connsiteX1232" fmla="*/ 3992398 w 15162205"/>
              <a:gd name="connsiteY1232" fmla="*/ 5125630 h 9424512"/>
              <a:gd name="connsiteX1233" fmla="*/ 3968199 w 15162205"/>
              <a:gd name="connsiteY1233" fmla="*/ 5117565 h 9424512"/>
              <a:gd name="connsiteX1234" fmla="*/ 3935937 w 15162205"/>
              <a:gd name="connsiteY1234" fmla="*/ 5101434 h 9424512"/>
              <a:gd name="connsiteX1235" fmla="*/ 3919808 w 15162205"/>
              <a:gd name="connsiteY1235" fmla="*/ 5085302 h 9424512"/>
              <a:gd name="connsiteX1236" fmla="*/ 3903675 w 15162205"/>
              <a:gd name="connsiteY1236" fmla="*/ 5085302 h 9424512"/>
              <a:gd name="connsiteX1237" fmla="*/ 3912749 w 15162205"/>
              <a:gd name="connsiteY1237" fmla="*/ 5064130 h 9424512"/>
              <a:gd name="connsiteX1238" fmla="*/ 4403734 w 15162205"/>
              <a:gd name="connsiteY1238" fmla="*/ 5053040 h 9424512"/>
              <a:gd name="connsiteX1239" fmla="*/ 4419865 w 15162205"/>
              <a:gd name="connsiteY1239" fmla="*/ 5085302 h 9424512"/>
              <a:gd name="connsiteX1240" fmla="*/ 4403734 w 15162205"/>
              <a:gd name="connsiteY1240" fmla="*/ 5069173 h 9424512"/>
              <a:gd name="connsiteX1241" fmla="*/ 4387601 w 15162205"/>
              <a:gd name="connsiteY1241" fmla="*/ 5061107 h 9424512"/>
              <a:gd name="connsiteX1242" fmla="*/ 4403734 w 15162205"/>
              <a:gd name="connsiteY1242" fmla="*/ 5053040 h 9424512"/>
              <a:gd name="connsiteX1243" fmla="*/ 3774628 w 15162205"/>
              <a:gd name="connsiteY1243" fmla="*/ 5053040 h 9424512"/>
              <a:gd name="connsiteX1244" fmla="*/ 3806892 w 15162205"/>
              <a:gd name="connsiteY1244" fmla="*/ 5053040 h 9424512"/>
              <a:gd name="connsiteX1245" fmla="*/ 3839151 w 15162205"/>
              <a:gd name="connsiteY1245" fmla="*/ 5069173 h 9424512"/>
              <a:gd name="connsiteX1246" fmla="*/ 3806892 w 15162205"/>
              <a:gd name="connsiteY1246" fmla="*/ 5085302 h 9424512"/>
              <a:gd name="connsiteX1247" fmla="*/ 3790760 w 15162205"/>
              <a:gd name="connsiteY1247" fmla="*/ 5085302 h 9424512"/>
              <a:gd name="connsiteX1248" fmla="*/ 3790760 w 15162205"/>
              <a:gd name="connsiteY1248" fmla="*/ 5069173 h 9424512"/>
              <a:gd name="connsiteX1249" fmla="*/ 3290701 w 15162205"/>
              <a:gd name="connsiteY1249" fmla="*/ 5053040 h 9424512"/>
              <a:gd name="connsiteX1250" fmla="*/ 3322963 w 15162205"/>
              <a:gd name="connsiteY1250" fmla="*/ 5053040 h 9424512"/>
              <a:gd name="connsiteX1251" fmla="*/ 3306833 w 15162205"/>
              <a:gd name="connsiteY1251" fmla="*/ 5069173 h 9424512"/>
              <a:gd name="connsiteX1252" fmla="*/ 3290701 w 15162205"/>
              <a:gd name="connsiteY1252" fmla="*/ 5053040 h 9424512"/>
              <a:gd name="connsiteX1253" fmla="*/ 4306948 w 15162205"/>
              <a:gd name="connsiteY1253" fmla="*/ 5036911 h 9424512"/>
              <a:gd name="connsiteX1254" fmla="*/ 4323079 w 15162205"/>
              <a:gd name="connsiteY1254" fmla="*/ 5036911 h 9424512"/>
              <a:gd name="connsiteX1255" fmla="*/ 4355342 w 15162205"/>
              <a:gd name="connsiteY1255" fmla="*/ 5053040 h 9424512"/>
              <a:gd name="connsiteX1256" fmla="*/ 4371470 w 15162205"/>
              <a:gd name="connsiteY1256" fmla="*/ 5053040 h 9424512"/>
              <a:gd name="connsiteX1257" fmla="*/ 4355342 w 15162205"/>
              <a:gd name="connsiteY1257" fmla="*/ 5069173 h 9424512"/>
              <a:gd name="connsiteX1258" fmla="*/ 4339210 w 15162205"/>
              <a:gd name="connsiteY1258" fmla="*/ 5085302 h 9424512"/>
              <a:gd name="connsiteX1259" fmla="*/ 4282752 w 15162205"/>
              <a:gd name="connsiteY1259" fmla="*/ 5069173 h 9424512"/>
              <a:gd name="connsiteX1260" fmla="*/ 4242426 w 15162205"/>
              <a:gd name="connsiteY1260" fmla="*/ 5053040 h 9424512"/>
              <a:gd name="connsiteX1261" fmla="*/ 4274684 w 15162205"/>
              <a:gd name="connsiteY1261" fmla="*/ 5053040 h 9424512"/>
              <a:gd name="connsiteX1262" fmla="*/ 4306948 w 15162205"/>
              <a:gd name="connsiteY1262" fmla="*/ 5053040 h 9424512"/>
              <a:gd name="connsiteX1263" fmla="*/ 4129509 w 15162205"/>
              <a:gd name="connsiteY1263" fmla="*/ 5036911 h 9424512"/>
              <a:gd name="connsiteX1264" fmla="*/ 4145639 w 15162205"/>
              <a:gd name="connsiteY1264" fmla="*/ 5036911 h 9424512"/>
              <a:gd name="connsiteX1265" fmla="*/ 4145639 w 15162205"/>
              <a:gd name="connsiteY1265" fmla="*/ 5053040 h 9424512"/>
              <a:gd name="connsiteX1266" fmla="*/ 4129509 w 15162205"/>
              <a:gd name="connsiteY1266" fmla="*/ 5036911 h 9424512"/>
              <a:gd name="connsiteX1267" fmla="*/ 3258442 w 15162205"/>
              <a:gd name="connsiteY1267" fmla="*/ 5036911 h 9424512"/>
              <a:gd name="connsiteX1268" fmla="*/ 3274571 w 15162205"/>
              <a:gd name="connsiteY1268" fmla="*/ 5036911 h 9424512"/>
              <a:gd name="connsiteX1269" fmla="*/ 3258442 w 15162205"/>
              <a:gd name="connsiteY1269" fmla="*/ 5053040 h 9424512"/>
              <a:gd name="connsiteX1270" fmla="*/ 4702155 w 15162205"/>
              <a:gd name="connsiteY1270" fmla="*/ 4988519 h 9424512"/>
              <a:gd name="connsiteX1271" fmla="*/ 4710219 w 15162205"/>
              <a:gd name="connsiteY1271" fmla="*/ 5004648 h 9424512"/>
              <a:gd name="connsiteX1272" fmla="*/ 4694089 w 15162205"/>
              <a:gd name="connsiteY1272" fmla="*/ 5020780 h 9424512"/>
              <a:gd name="connsiteX1273" fmla="*/ 4694089 w 15162205"/>
              <a:gd name="connsiteY1273" fmla="*/ 5004648 h 9424512"/>
              <a:gd name="connsiteX1274" fmla="*/ 4702155 w 15162205"/>
              <a:gd name="connsiteY1274" fmla="*/ 4988519 h 9424512"/>
              <a:gd name="connsiteX1275" fmla="*/ 3742366 w 15162205"/>
              <a:gd name="connsiteY1275" fmla="*/ 4988519 h 9424512"/>
              <a:gd name="connsiteX1276" fmla="*/ 3766564 w 15162205"/>
              <a:gd name="connsiteY1276" fmla="*/ 4996584 h 9424512"/>
              <a:gd name="connsiteX1277" fmla="*/ 3758496 w 15162205"/>
              <a:gd name="connsiteY1277" fmla="*/ 5004648 h 9424512"/>
              <a:gd name="connsiteX1278" fmla="*/ 3750433 w 15162205"/>
              <a:gd name="connsiteY1278" fmla="*/ 5004648 h 9424512"/>
              <a:gd name="connsiteX1279" fmla="*/ 3742366 w 15162205"/>
              <a:gd name="connsiteY1279" fmla="*/ 4988519 h 9424512"/>
              <a:gd name="connsiteX1280" fmla="*/ 14162917 w 15162205"/>
              <a:gd name="connsiteY1280" fmla="*/ 4972387 h 9424512"/>
              <a:gd name="connsiteX1281" fmla="*/ 14211309 w 15162205"/>
              <a:gd name="connsiteY1281" fmla="*/ 4972387 h 9424512"/>
              <a:gd name="connsiteX1282" fmla="*/ 14259701 w 15162205"/>
              <a:gd name="connsiteY1282" fmla="*/ 5004648 h 9424512"/>
              <a:gd name="connsiteX1283" fmla="*/ 14243573 w 15162205"/>
              <a:gd name="connsiteY1283" fmla="*/ 4996584 h 9424512"/>
              <a:gd name="connsiteX1284" fmla="*/ 14227441 w 15162205"/>
              <a:gd name="connsiteY1284" fmla="*/ 5004648 h 9424512"/>
              <a:gd name="connsiteX1285" fmla="*/ 14195181 w 15162205"/>
              <a:gd name="connsiteY1285" fmla="*/ 4988519 h 9424512"/>
              <a:gd name="connsiteX1286" fmla="*/ 4532779 w 15162205"/>
              <a:gd name="connsiteY1286" fmla="*/ 4972387 h 9424512"/>
              <a:gd name="connsiteX1287" fmla="*/ 4548910 w 15162205"/>
              <a:gd name="connsiteY1287" fmla="*/ 4972387 h 9424512"/>
              <a:gd name="connsiteX1288" fmla="*/ 4581172 w 15162205"/>
              <a:gd name="connsiteY1288" fmla="*/ 4988519 h 9424512"/>
              <a:gd name="connsiteX1289" fmla="*/ 4613434 w 15162205"/>
              <a:gd name="connsiteY1289" fmla="*/ 4988519 h 9424512"/>
              <a:gd name="connsiteX1290" fmla="*/ 4645696 w 15162205"/>
              <a:gd name="connsiteY1290" fmla="*/ 4996584 h 9424512"/>
              <a:gd name="connsiteX1291" fmla="*/ 4653761 w 15162205"/>
              <a:gd name="connsiteY1291" fmla="*/ 5004648 h 9424512"/>
              <a:gd name="connsiteX1292" fmla="*/ 4677959 w 15162205"/>
              <a:gd name="connsiteY1292" fmla="*/ 5020780 h 9424512"/>
              <a:gd name="connsiteX1293" fmla="*/ 4661827 w 15162205"/>
              <a:gd name="connsiteY1293" fmla="*/ 5020780 h 9424512"/>
              <a:gd name="connsiteX1294" fmla="*/ 4629565 w 15162205"/>
              <a:gd name="connsiteY1294" fmla="*/ 5036911 h 9424512"/>
              <a:gd name="connsiteX1295" fmla="*/ 4613434 w 15162205"/>
              <a:gd name="connsiteY1295" fmla="*/ 5036911 h 9424512"/>
              <a:gd name="connsiteX1296" fmla="*/ 4621502 w 15162205"/>
              <a:gd name="connsiteY1296" fmla="*/ 5004648 h 9424512"/>
              <a:gd name="connsiteX1297" fmla="*/ 4613434 w 15162205"/>
              <a:gd name="connsiteY1297" fmla="*/ 5004648 h 9424512"/>
              <a:gd name="connsiteX1298" fmla="*/ 4565041 w 15162205"/>
              <a:gd name="connsiteY1298" fmla="*/ 5004648 h 9424512"/>
              <a:gd name="connsiteX1299" fmla="*/ 4565041 w 15162205"/>
              <a:gd name="connsiteY1299" fmla="*/ 4988519 h 9424512"/>
              <a:gd name="connsiteX1300" fmla="*/ 4532779 w 15162205"/>
              <a:gd name="connsiteY1300" fmla="*/ 4972387 h 9424512"/>
              <a:gd name="connsiteX1301" fmla="*/ 4145639 w 15162205"/>
              <a:gd name="connsiteY1301" fmla="*/ 4972387 h 9424512"/>
              <a:gd name="connsiteX1302" fmla="*/ 4161770 w 15162205"/>
              <a:gd name="connsiteY1302" fmla="*/ 4972387 h 9424512"/>
              <a:gd name="connsiteX1303" fmla="*/ 4177901 w 15162205"/>
              <a:gd name="connsiteY1303" fmla="*/ 4980452 h 9424512"/>
              <a:gd name="connsiteX1304" fmla="*/ 4161770 w 15162205"/>
              <a:gd name="connsiteY1304" fmla="*/ 4988519 h 9424512"/>
              <a:gd name="connsiteX1305" fmla="*/ 4153705 w 15162205"/>
              <a:gd name="connsiteY1305" fmla="*/ 4980452 h 9424512"/>
              <a:gd name="connsiteX1306" fmla="*/ 4145639 w 15162205"/>
              <a:gd name="connsiteY1306" fmla="*/ 4972387 h 9424512"/>
              <a:gd name="connsiteX1307" fmla="*/ 3893593 w 15162205"/>
              <a:gd name="connsiteY1307" fmla="*/ 4964322 h 9424512"/>
              <a:gd name="connsiteX1308" fmla="*/ 3903675 w 15162205"/>
              <a:gd name="connsiteY1308" fmla="*/ 4972387 h 9424512"/>
              <a:gd name="connsiteX1309" fmla="*/ 3927872 w 15162205"/>
              <a:gd name="connsiteY1309" fmla="*/ 4980452 h 9424512"/>
              <a:gd name="connsiteX1310" fmla="*/ 4016592 w 15162205"/>
              <a:gd name="connsiteY1310" fmla="*/ 4988519 h 9424512"/>
              <a:gd name="connsiteX1311" fmla="*/ 3984330 w 15162205"/>
              <a:gd name="connsiteY1311" fmla="*/ 5004648 h 9424512"/>
              <a:gd name="connsiteX1312" fmla="*/ 3952068 w 15162205"/>
              <a:gd name="connsiteY1312" fmla="*/ 5004648 h 9424512"/>
              <a:gd name="connsiteX1313" fmla="*/ 3919808 w 15162205"/>
              <a:gd name="connsiteY1313" fmla="*/ 4988519 h 9424512"/>
              <a:gd name="connsiteX1314" fmla="*/ 3895609 w 15162205"/>
              <a:gd name="connsiteY1314" fmla="*/ 4972387 h 9424512"/>
              <a:gd name="connsiteX1315" fmla="*/ 3893593 w 15162205"/>
              <a:gd name="connsiteY1315" fmla="*/ 4964322 h 9424512"/>
              <a:gd name="connsiteX1316" fmla="*/ 4758615 w 15162205"/>
              <a:gd name="connsiteY1316" fmla="*/ 4940126 h 9424512"/>
              <a:gd name="connsiteX1317" fmla="*/ 4774744 w 15162205"/>
              <a:gd name="connsiteY1317" fmla="*/ 4972387 h 9424512"/>
              <a:gd name="connsiteX1318" fmla="*/ 4839268 w 15162205"/>
              <a:gd name="connsiteY1318" fmla="*/ 4972387 h 9424512"/>
              <a:gd name="connsiteX1319" fmla="*/ 4823137 w 15162205"/>
              <a:gd name="connsiteY1319" fmla="*/ 4964322 h 9424512"/>
              <a:gd name="connsiteX1320" fmla="*/ 4790875 w 15162205"/>
              <a:gd name="connsiteY1320" fmla="*/ 4956256 h 9424512"/>
              <a:gd name="connsiteX1321" fmla="*/ 4758615 w 15162205"/>
              <a:gd name="connsiteY1321" fmla="*/ 4940126 h 9424512"/>
              <a:gd name="connsiteX1322" fmla="*/ 4242426 w 15162205"/>
              <a:gd name="connsiteY1322" fmla="*/ 4940126 h 9424512"/>
              <a:gd name="connsiteX1323" fmla="*/ 4242426 w 15162205"/>
              <a:gd name="connsiteY1323" fmla="*/ 4956256 h 9424512"/>
              <a:gd name="connsiteX1324" fmla="*/ 4258555 w 15162205"/>
              <a:gd name="connsiteY1324" fmla="*/ 4956256 h 9424512"/>
              <a:gd name="connsiteX1325" fmla="*/ 4258555 w 15162205"/>
              <a:gd name="connsiteY1325" fmla="*/ 4948189 h 9424512"/>
              <a:gd name="connsiteX1326" fmla="*/ 4242426 w 15162205"/>
              <a:gd name="connsiteY1326" fmla="*/ 4940126 h 9424512"/>
              <a:gd name="connsiteX1327" fmla="*/ 3839151 w 15162205"/>
              <a:gd name="connsiteY1327" fmla="*/ 4940126 h 9424512"/>
              <a:gd name="connsiteX1328" fmla="*/ 3863351 w 15162205"/>
              <a:gd name="connsiteY1328" fmla="*/ 4948189 h 9424512"/>
              <a:gd name="connsiteX1329" fmla="*/ 3871415 w 15162205"/>
              <a:gd name="connsiteY1329" fmla="*/ 4956256 h 9424512"/>
              <a:gd name="connsiteX1330" fmla="*/ 3855284 w 15162205"/>
              <a:gd name="connsiteY1330" fmla="*/ 4956256 h 9424512"/>
              <a:gd name="connsiteX1331" fmla="*/ 4234360 w 15162205"/>
              <a:gd name="connsiteY1331" fmla="*/ 4923994 h 9424512"/>
              <a:gd name="connsiteX1332" fmla="*/ 4258555 w 15162205"/>
              <a:gd name="connsiteY1332" fmla="*/ 4940126 h 9424512"/>
              <a:gd name="connsiteX1333" fmla="*/ 4290817 w 15162205"/>
              <a:gd name="connsiteY1333" fmla="*/ 4956256 h 9424512"/>
              <a:gd name="connsiteX1334" fmla="*/ 4323079 w 15162205"/>
              <a:gd name="connsiteY1334" fmla="*/ 4972387 h 9424512"/>
              <a:gd name="connsiteX1335" fmla="*/ 4323079 w 15162205"/>
              <a:gd name="connsiteY1335" fmla="*/ 4956256 h 9424512"/>
              <a:gd name="connsiteX1336" fmla="*/ 4306948 w 15162205"/>
              <a:gd name="connsiteY1336" fmla="*/ 4923994 h 9424512"/>
              <a:gd name="connsiteX1337" fmla="*/ 4323079 w 15162205"/>
              <a:gd name="connsiteY1337" fmla="*/ 4923994 h 9424512"/>
              <a:gd name="connsiteX1338" fmla="*/ 4403734 w 15162205"/>
              <a:gd name="connsiteY1338" fmla="*/ 4956256 h 9424512"/>
              <a:gd name="connsiteX1339" fmla="*/ 4419865 w 15162205"/>
              <a:gd name="connsiteY1339" fmla="*/ 4940126 h 9424512"/>
              <a:gd name="connsiteX1340" fmla="*/ 4419865 w 15162205"/>
              <a:gd name="connsiteY1340" fmla="*/ 4956256 h 9424512"/>
              <a:gd name="connsiteX1341" fmla="*/ 4597306 w 15162205"/>
              <a:gd name="connsiteY1341" fmla="*/ 5036911 h 9424512"/>
              <a:gd name="connsiteX1342" fmla="*/ 4613434 w 15162205"/>
              <a:gd name="connsiteY1342" fmla="*/ 5053040 h 9424512"/>
              <a:gd name="connsiteX1343" fmla="*/ 4629565 w 15162205"/>
              <a:gd name="connsiteY1343" fmla="*/ 5085302 h 9424512"/>
              <a:gd name="connsiteX1344" fmla="*/ 4581172 w 15162205"/>
              <a:gd name="connsiteY1344" fmla="*/ 5069173 h 9424512"/>
              <a:gd name="connsiteX1345" fmla="*/ 4548910 w 15162205"/>
              <a:gd name="connsiteY1345" fmla="*/ 5069173 h 9424512"/>
              <a:gd name="connsiteX1346" fmla="*/ 4532779 w 15162205"/>
              <a:gd name="connsiteY1346" fmla="*/ 5069173 h 9424512"/>
              <a:gd name="connsiteX1347" fmla="*/ 4548910 w 15162205"/>
              <a:gd name="connsiteY1347" fmla="*/ 5053040 h 9424512"/>
              <a:gd name="connsiteX1348" fmla="*/ 4565041 w 15162205"/>
              <a:gd name="connsiteY1348" fmla="*/ 5036911 h 9424512"/>
              <a:gd name="connsiteX1349" fmla="*/ 4548910 w 15162205"/>
              <a:gd name="connsiteY1349" fmla="*/ 5036911 h 9424512"/>
              <a:gd name="connsiteX1350" fmla="*/ 4524714 w 15162205"/>
              <a:gd name="connsiteY1350" fmla="*/ 5036911 h 9424512"/>
              <a:gd name="connsiteX1351" fmla="*/ 4500518 w 15162205"/>
              <a:gd name="connsiteY1351" fmla="*/ 5036911 h 9424512"/>
              <a:gd name="connsiteX1352" fmla="*/ 4387601 w 15162205"/>
              <a:gd name="connsiteY1352" fmla="*/ 5004648 h 9424512"/>
              <a:gd name="connsiteX1353" fmla="*/ 4371470 w 15162205"/>
              <a:gd name="connsiteY1353" fmla="*/ 4988519 h 9424512"/>
              <a:gd name="connsiteX1354" fmla="*/ 4371470 w 15162205"/>
              <a:gd name="connsiteY1354" fmla="*/ 5004648 h 9424512"/>
              <a:gd name="connsiteX1355" fmla="*/ 4355342 w 15162205"/>
              <a:gd name="connsiteY1355" fmla="*/ 5004648 h 9424512"/>
              <a:gd name="connsiteX1356" fmla="*/ 4339210 w 15162205"/>
              <a:gd name="connsiteY1356" fmla="*/ 4988519 h 9424512"/>
              <a:gd name="connsiteX1357" fmla="*/ 4306948 w 15162205"/>
              <a:gd name="connsiteY1357" fmla="*/ 4988519 h 9424512"/>
              <a:gd name="connsiteX1358" fmla="*/ 4226293 w 15162205"/>
              <a:gd name="connsiteY1358" fmla="*/ 4956256 h 9424512"/>
              <a:gd name="connsiteX1359" fmla="*/ 4226293 w 15162205"/>
              <a:gd name="connsiteY1359" fmla="*/ 4940126 h 9424512"/>
              <a:gd name="connsiteX1360" fmla="*/ 4234360 w 15162205"/>
              <a:gd name="connsiteY1360" fmla="*/ 4923994 h 9424512"/>
              <a:gd name="connsiteX1361" fmla="*/ 4177901 w 15162205"/>
              <a:gd name="connsiteY1361" fmla="*/ 4923994 h 9424512"/>
              <a:gd name="connsiteX1362" fmla="*/ 4177901 w 15162205"/>
              <a:gd name="connsiteY1362" fmla="*/ 4940126 h 9424512"/>
              <a:gd name="connsiteX1363" fmla="*/ 4177901 w 15162205"/>
              <a:gd name="connsiteY1363" fmla="*/ 4956256 h 9424512"/>
              <a:gd name="connsiteX1364" fmla="*/ 4161770 w 15162205"/>
              <a:gd name="connsiteY1364" fmla="*/ 4940126 h 9424512"/>
              <a:gd name="connsiteX1365" fmla="*/ 4177901 w 15162205"/>
              <a:gd name="connsiteY1365" fmla="*/ 4923994 h 9424512"/>
              <a:gd name="connsiteX1366" fmla="*/ 3903675 w 15162205"/>
              <a:gd name="connsiteY1366" fmla="*/ 4907864 h 9424512"/>
              <a:gd name="connsiteX1367" fmla="*/ 3952068 w 15162205"/>
              <a:gd name="connsiteY1367" fmla="*/ 4923994 h 9424512"/>
              <a:gd name="connsiteX1368" fmla="*/ 3919808 w 15162205"/>
              <a:gd name="connsiteY1368" fmla="*/ 4923994 h 9424512"/>
              <a:gd name="connsiteX1369" fmla="*/ 4419865 w 15162205"/>
              <a:gd name="connsiteY1369" fmla="*/ 4891732 h 9424512"/>
              <a:gd name="connsiteX1370" fmla="*/ 4468256 w 15162205"/>
              <a:gd name="connsiteY1370" fmla="*/ 4891732 h 9424512"/>
              <a:gd name="connsiteX1371" fmla="*/ 4484389 w 15162205"/>
              <a:gd name="connsiteY1371" fmla="*/ 4907864 h 9424512"/>
              <a:gd name="connsiteX1372" fmla="*/ 4500518 w 15162205"/>
              <a:gd name="connsiteY1372" fmla="*/ 4907864 h 9424512"/>
              <a:gd name="connsiteX1373" fmla="*/ 4484389 w 15162205"/>
              <a:gd name="connsiteY1373" fmla="*/ 4923994 h 9424512"/>
              <a:gd name="connsiteX1374" fmla="*/ 4452125 w 15162205"/>
              <a:gd name="connsiteY1374" fmla="*/ 4907864 h 9424512"/>
              <a:gd name="connsiteX1375" fmla="*/ 4419865 w 15162205"/>
              <a:gd name="connsiteY1375" fmla="*/ 4891732 h 9424512"/>
              <a:gd name="connsiteX1376" fmla="*/ 3855284 w 15162205"/>
              <a:gd name="connsiteY1376" fmla="*/ 4891732 h 9424512"/>
              <a:gd name="connsiteX1377" fmla="*/ 3871415 w 15162205"/>
              <a:gd name="connsiteY1377" fmla="*/ 4907864 h 9424512"/>
              <a:gd name="connsiteX1378" fmla="*/ 3871415 w 15162205"/>
              <a:gd name="connsiteY1378" fmla="*/ 4923994 h 9424512"/>
              <a:gd name="connsiteX1379" fmla="*/ 3855284 w 15162205"/>
              <a:gd name="connsiteY1379" fmla="*/ 4907864 h 9424512"/>
              <a:gd name="connsiteX1380" fmla="*/ 4274684 w 15162205"/>
              <a:gd name="connsiteY1380" fmla="*/ 4875602 h 9424512"/>
              <a:gd name="connsiteX1381" fmla="*/ 4282752 w 15162205"/>
              <a:gd name="connsiteY1381" fmla="*/ 4883667 h 9424512"/>
              <a:gd name="connsiteX1382" fmla="*/ 4290817 w 15162205"/>
              <a:gd name="connsiteY1382" fmla="*/ 4891732 h 9424512"/>
              <a:gd name="connsiteX1383" fmla="*/ 4274684 w 15162205"/>
              <a:gd name="connsiteY1383" fmla="*/ 4891732 h 9424512"/>
              <a:gd name="connsiteX1384" fmla="*/ 14469405 w 15162205"/>
              <a:gd name="connsiteY1384" fmla="*/ 4859471 h 9424512"/>
              <a:gd name="connsiteX1385" fmla="*/ 14485537 w 15162205"/>
              <a:gd name="connsiteY1385" fmla="*/ 4891732 h 9424512"/>
              <a:gd name="connsiteX1386" fmla="*/ 13840301 w 15162205"/>
              <a:gd name="connsiteY1386" fmla="*/ 4859471 h 9424512"/>
              <a:gd name="connsiteX1387" fmla="*/ 13848365 w 15162205"/>
              <a:gd name="connsiteY1387" fmla="*/ 4859471 h 9424512"/>
              <a:gd name="connsiteX1388" fmla="*/ 13872561 w 15162205"/>
              <a:gd name="connsiteY1388" fmla="*/ 4859471 h 9424512"/>
              <a:gd name="connsiteX1389" fmla="*/ 13920957 w 15162205"/>
              <a:gd name="connsiteY1389" fmla="*/ 4875602 h 9424512"/>
              <a:gd name="connsiteX1390" fmla="*/ 13953217 w 15162205"/>
              <a:gd name="connsiteY1390" fmla="*/ 4891732 h 9424512"/>
              <a:gd name="connsiteX1391" fmla="*/ 13929021 w 15162205"/>
              <a:gd name="connsiteY1391" fmla="*/ 4891732 h 9424512"/>
              <a:gd name="connsiteX1392" fmla="*/ 13872561 w 15162205"/>
              <a:gd name="connsiteY1392" fmla="*/ 4875602 h 9424512"/>
              <a:gd name="connsiteX1393" fmla="*/ 13840301 w 15162205"/>
              <a:gd name="connsiteY1393" fmla="*/ 4859471 h 9424512"/>
              <a:gd name="connsiteX1394" fmla="*/ 3887547 w 15162205"/>
              <a:gd name="connsiteY1394" fmla="*/ 4859471 h 9424512"/>
              <a:gd name="connsiteX1395" fmla="*/ 3903675 w 15162205"/>
              <a:gd name="connsiteY1395" fmla="*/ 4875602 h 9424512"/>
              <a:gd name="connsiteX1396" fmla="*/ 3871415 w 15162205"/>
              <a:gd name="connsiteY1396" fmla="*/ 4875602 h 9424512"/>
              <a:gd name="connsiteX1397" fmla="*/ 3887547 w 15162205"/>
              <a:gd name="connsiteY1397" fmla="*/ 4859471 h 9424512"/>
              <a:gd name="connsiteX1398" fmla="*/ 3726237 w 15162205"/>
              <a:gd name="connsiteY1398" fmla="*/ 4859471 h 9424512"/>
              <a:gd name="connsiteX1399" fmla="*/ 3742366 w 15162205"/>
              <a:gd name="connsiteY1399" fmla="*/ 4875602 h 9424512"/>
              <a:gd name="connsiteX1400" fmla="*/ 3726237 w 15162205"/>
              <a:gd name="connsiteY1400" fmla="*/ 4875602 h 9424512"/>
              <a:gd name="connsiteX1401" fmla="*/ 3597187 w 15162205"/>
              <a:gd name="connsiteY1401" fmla="*/ 4859471 h 9424512"/>
              <a:gd name="connsiteX1402" fmla="*/ 3605255 w 15162205"/>
              <a:gd name="connsiteY1402" fmla="*/ 4867535 h 9424512"/>
              <a:gd name="connsiteX1403" fmla="*/ 3613321 w 15162205"/>
              <a:gd name="connsiteY1403" fmla="*/ 4875602 h 9424512"/>
              <a:gd name="connsiteX1404" fmla="*/ 3613321 w 15162205"/>
              <a:gd name="connsiteY1404" fmla="*/ 4891732 h 9424512"/>
              <a:gd name="connsiteX1405" fmla="*/ 3597187 w 15162205"/>
              <a:gd name="connsiteY1405" fmla="*/ 4883667 h 9424512"/>
              <a:gd name="connsiteX1406" fmla="*/ 3597187 w 15162205"/>
              <a:gd name="connsiteY1406" fmla="*/ 4875602 h 9424512"/>
              <a:gd name="connsiteX1407" fmla="*/ 3597187 w 15162205"/>
              <a:gd name="connsiteY1407" fmla="*/ 4859471 h 9424512"/>
              <a:gd name="connsiteX1408" fmla="*/ 4258555 w 15162205"/>
              <a:gd name="connsiteY1408" fmla="*/ 4843339 h 9424512"/>
              <a:gd name="connsiteX1409" fmla="*/ 4258555 w 15162205"/>
              <a:gd name="connsiteY1409" fmla="*/ 4859471 h 9424512"/>
              <a:gd name="connsiteX1410" fmla="*/ 4242426 w 15162205"/>
              <a:gd name="connsiteY1410" fmla="*/ 4859471 h 9424512"/>
              <a:gd name="connsiteX1411" fmla="*/ 4194029 w 15162205"/>
              <a:gd name="connsiteY1411" fmla="*/ 4843339 h 9424512"/>
              <a:gd name="connsiteX1412" fmla="*/ 4226293 w 15162205"/>
              <a:gd name="connsiteY1412" fmla="*/ 4843339 h 9424512"/>
              <a:gd name="connsiteX1413" fmla="*/ 4210163 w 15162205"/>
              <a:gd name="connsiteY1413" fmla="*/ 4859471 h 9424512"/>
              <a:gd name="connsiteX1414" fmla="*/ 4032723 w 15162205"/>
              <a:gd name="connsiteY1414" fmla="*/ 4843339 h 9424512"/>
              <a:gd name="connsiteX1415" fmla="*/ 4048854 w 15162205"/>
              <a:gd name="connsiteY1415" fmla="*/ 4843339 h 9424512"/>
              <a:gd name="connsiteX1416" fmla="*/ 4081116 w 15162205"/>
              <a:gd name="connsiteY1416" fmla="*/ 4843339 h 9424512"/>
              <a:gd name="connsiteX1417" fmla="*/ 4097247 w 15162205"/>
              <a:gd name="connsiteY1417" fmla="*/ 4859471 h 9424512"/>
              <a:gd name="connsiteX1418" fmla="*/ 4145639 w 15162205"/>
              <a:gd name="connsiteY1418" fmla="*/ 4875602 h 9424512"/>
              <a:gd name="connsiteX1419" fmla="*/ 4210163 w 15162205"/>
              <a:gd name="connsiteY1419" fmla="*/ 4891732 h 9424512"/>
              <a:gd name="connsiteX1420" fmla="*/ 4258555 w 15162205"/>
              <a:gd name="connsiteY1420" fmla="*/ 4907864 h 9424512"/>
              <a:gd name="connsiteX1421" fmla="*/ 4210163 w 15162205"/>
              <a:gd name="connsiteY1421" fmla="*/ 4907864 h 9424512"/>
              <a:gd name="connsiteX1422" fmla="*/ 4161770 w 15162205"/>
              <a:gd name="connsiteY1422" fmla="*/ 4899798 h 9424512"/>
              <a:gd name="connsiteX1423" fmla="*/ 4129509 w 15162205"/>
              <a:gd name="connsiteY1423" fmla="*/ 4891732 h 9424512"/>
              <a:gd name="connsiteX1424" fmla="*/ 4089180 w 15162205"/>
              <a:gd name="connsiteY1424" fmla="*/ 4883667 h 9424512"/>
              <a:gd name="connsiteX1425" fmla="*/ 4097247 w 15162205"/>
              <a:gd name="connsiteY1425" fmla="*/ 4915928 h 9424512"/>
              <a:gd name="connsiteX1426" fmla="*/ 4105312 w 15162205"/>
              <a:gd name="connsiteY1426" fmla="*/ 4948189 h 9424512"/>
              <a:gd name="connsiteX1427" fmla="*/ 4073050 w 15162205"/>
              <a:gd name="connsiteY1427" fmla="*/ 4956256 h 9424512"/>
              <a:gd name="connsiteX1428" fmla="*/ 4056918 w 15162205"/>
              <a:gd name="connsiteY1428" fmla="*/ 4940126 h 9424512"/>
              <a:gd name="connsiteX1429" fmla="*/ 4064985 w 15162205"/>
              <a:gd name="connsiteY1429" fmla="*/ 4923994 h 9424512"/>
              <a:gd name="connsiteX1430" fmla="*/ 4081116 w 15162205"/>
              <a:gd name="connsiteY1430" fmla="*/ 4923994 h 9424512"/>
              <a:gd name="connsiteX1431" fmla="*/ 4097247 w 15162205"/>
              <a:gd name="connsiteY1431" fmla="*/ 4923994 h 9424512"/>
              <a:gd name="connsiteX1432" fmla="*/ 4064985 w 15162205"/>
              <a:gd name="connsiteY1432" fmla="*/ 4907864 h 9424512"/>
              <a:gd name="connsiteX1433" fmla="*/ 4056918 w 15162205"/>
              <a:gd name="connsiteY1433" fmla="*/ 4923994 h 9424512"/>
              <a:gd name="connsiteX1434" fmla="*/ 4032723 w 15162205"/>
              <a:gd name="connsiteY1434" fmla="*/ 4923994 h 9424512"/>
              <a:gd name="connsiteX1435" fmla="*/ 4008526 w 15162205"/>
              <a:gd name="connsiteY1435" fmla="*/ 4940126 h 9424512"/>
              <a:gd name="connsiteX1436" fmla="*/ 3992398 w 15162205"/>
              <a:gd name="connsiteY1436" fmla="*/ 4940126 h 9424512"/>
              <a:gd name="connsiteX1437" fmla="*/ 4000461 w 15162205"/>
              <a:gd name="connsiteY1437" fmla="*/ 4923994 h 9424512"/>
              <a:gd name="connsiteX1438" fmla="*/ 3984330 w 15162205"/>
              <a:gd name="connsiteY1438" fmla="*/ 4907864 h 9424512"/>
              <a:gd name="connsiteX1439" fmla="*/ 3968199 w 15162205"/>
              <a:gd name="connsiteY1439" fmla="*/ 4915928 h 9424512"/>
              <a:gd name="connsiteX1440" fmla="*/ 3952068 w 15162205"/>
              <a:gd name="connsiteY1440" fmla="*/ 4907864 h 9424512"/>
              <a:gd name="connsiteX1441" fmla="*/ 3927872 w 15162205"/>
              <a:gd name="connsiteY1441" fmla="*/ 4891732 h 9424512"/>
              <a:gd name="connsiteX1442" fmla="*/ 3919808 w 15162205"/>
              <a:gd name="connsiteY1442" fmla="*/ 4875602 h 9424512"/>
              <a:gd name="connsiteX1443" fmla="*/ 3935937 w 15162205"/>
              <a:gd name="connsiteY1443" fmla="*/ 4875602 h 9424512"/>
              <a:gd name="connsiteX1444" fmla="*/ 4016592 w 15162205"/>
              <a:gd name="connsiteY1444" fmla="*/ 4891732 h 9424512"/>
              <a:gd name="connsiteX1445" fmla="*/ 4064985 w 15162205"/>
              <a:gd name="connsiteY1445" fmla="*/ 4875602 h 9424512"/>
              <a:gd name="connsiteX1446" fmla="*/ 4032723 w 15162205"/>
              <a:gd name="connsiteY1446" fmla="*/ 4843339 h 9424512"/>
              <a:gd name="connsiteX1447" fmla="*/ 3843184 w 15162205"/>
              <a:gd name="connsiteY1447" fmla="*/ 4835275 h 9424512"/>
              <a:gd name="connsiteX1448" fmla="*/ 3855284 w 15162205"/>
              <a:gd name="connsiteY1448" fmla="*/ 4843339 h 9424512"/>
              <a:gd name="connsiteX1449" fmla="*/ 3863351 w 15162205"/>
              <a:gd name="connsiteY1449" fmla="*/ 4859471 h 9424512"/>
              <a:gd name="connsiteX1450" fmla="*/ 3855284 w 15162205"/>
              <a:gd name="connsiteY1450" fmla="*/ 4859471 h 9424512"/>
              <a:gd name="connsiteX1451" fmla="*/ 3839151 w 15162205"/>
              <a:gd name="connsiteY1451" fmla="*/ 4843339 h 9424512"/>
              <a:gd name="connsiteX1452" fmla="*/ 3843184 w 15162205"/>
              <a:gd name="connsiteY1452" fmla="*/ 4835275 h 9424512"/>
              <a:gd name="connsiteX1453" fmla="*/ 4702155 w 15162205"/>
              <a:gd name="connsiteY1453" fmla="*/ 4835274 h 9424512"/>
              <a:gd name="connsiteX1454" fmla="*/ 4710219 w 15162205"/>
              <a:gd name="connsiteY1454" fmla="*/ 4843339 h 9424512"/>
              <a:gd name="connsiteX1455" fmla="*/ 4726351 w 15162205"/>
              <a:gd name="connsiteY1455" fmla="*/ 4859471 h 9424512"/>
              <a:gd name="connsiteX1456" fmla="*/ 4726351 w 15162205"/>
              <a:gd name="connsiteY1456" fmla="*/ 4843339 h 9424512"/>
              <a:gd name="connsiteX1457" fmla="*/ 4712234 w 15162205"/>
              <a:gd name="connsiteY1457" fmla="*/ 4841324 h 9424512"/>
              <a:gd name="connsiteX1458" fmla="*/ 4694089 w 15162205"/>
              <a:gd name="connsiteY1458" fmla="*/ 4827210 h 9424512"/>
              <a:gd name="connsiteX1459" fmla="*/ 4697204 w 15162205"/>
              <a:gd name="connsiteY1459" fmla="*/ 4830324 h 9424512"/>
              <a:gd name="connsiteX1460" fmla="*/ 4696107 w 15162205"/>
              <a:gd name="connsiteY1460" fmla="*/ 4829225 h 9424512"/>
              <a:gd name="connsiteX1461" fmla="*/ 4694089 w 15162205"/>
              <a:gd name="connsiteY1461" fmla="*/ 4827210 h 9424512"/>
              <a:gd name="connsiteX1462" fmla="*/ 3952068 w 15162205"/>
              <a:gd name="connsiteY1462" fmla="*/ 4827210 h 9424512"/>
              <a:gd name="connsiteX1463" fmla="*/ 3984330 w 15162205"/>
              <a:gd name="connsiteY1463" fmla="*/ 4827210 h 9424512"/>
              <a:gd name="connsiteX1464" fmla="*/ 4000461 w 15162205"/>
              <a:gd name="connsiteY1464" fmla="*/ 4827210 h 9424512"/>
              <a:gd name="connsiteX1465" fmla="*/ 4016592 w 15162205"/>
              <a:gd name="connsiteY1465" fmla="*/ 4843339 h 9424512"/>
              <a:gd name="connsiteX1466" fmla="*/ 4000461 w 15162205"/>
              <a:gd name="connsiteY1466" fmla="*/ 4851406 h 9424512"/>
              <a:gd name="connsiteX1467" fmla="*/ 3952068 w 15162205"/>
              <a:gd name="connsiteY1467" fmla="*/ 4827210 h 9424512"/>
              <a:gd name="connsiteX1468" fmla="*/ 3823020 w 15162205"/>
              <a:gd name="connsiteY1468" fmla="*/ 4827210 h 9424512"/>
              <a:gd name="connsiteX1469" fmla="*/ 3806892 w 15162205"/>
              <a:gd name="connsiteY1469" fmla="*/ 4843339 h 9424512"/>
              <a:gd name="connsiteX1470" fmla="*/ 3790760 w 15162205"/>
              <a:gd name="connsiteY1470" fmla="*/ 4859471 h 9424512"/>
              <a:gd name="connsiteX1471" fmla="*/ 3790760 w 15162205"/>
              <a:gd name="connsiteY1471" fmla="*/ 4843339 h 9424512"/>
              <a:gd name="connsiteX1472" fmla="*/ 3823020 w 15162205"/>
              <a:gd name="connsiteY1472" fmla="*/ 4827210 h 9424512"/>
              <a:gd name="connsiteX1473" fmla="*/ 3435880 w 15162205"/>
              <a:gd name="connsiteY1473" fmla="*/ 4827210 h 9424512"/>
              <a:gd name="connsiteX1474" fmla="*/ 3452011 w 15162205"/>
              <a:gd name="connsiteY1474" fmla="*/ 4843339 h 9424512"/>
              <a:gd name="connsiteX1475" fmla="*/ 3435880 w 15162205"/>
              <a:gd name="connsiteY1475" fmla="*/ 4843339 h 9424512"/>
              <a:gd name="connsiteX1476" fmla="*/ 4758615 w 15162205"/>
              <a:gd name="connsiteY1476" fmla="*/ 4794947 h 9424512"/>
              <a:gd name="connsiteX1477" fmla="*/ 4774744 w 15162205"/>
              <a:gd name="connsiteY1477" fmla="*/ 4811078 h 9424512"/>
              <a:gd name="connsiteX1478" fmla="*/ 4790875 w 15162205"/>
              <a:gd name="connsiteY1478" fmla="*/ 4794947 h 9424512"/>
              <a:gd name="connsiteX1479" fmla="*/ 4774744 w 15162205"/>
              <a:gd name="connsiteY1479" fmla="*/ 4794947 h 9424512"/>
              <a:gd name="connsiteX1480" fmla="*/ 3613321 w 15162205"/>
              <a:gd name="connsiteY1480" fmla="*/ 4794947 h 9424512"/>
              <a:gd name="connsiteX1481" fmla="*/ 3629451 w 15162205"/>
              <a:gd name="connsiteY1481" fmla="*/ 4811078 h 9424512"/>
              <a:gd name="connsiteX1482" fmla="*/ 3613321 w 15162205"/>
              <a:gd name="connsiteY1482" fmla="*/ 4811078 h 9424512"/>
              <a:gd name="connsiteX1483" fmla="*/ 13689745 w 15162205"/>
              <a:gd name="connsiteY1483" fmla="*/ 4792260 h 9424512"/>
              <a:gd name="connsiteX1484" fmla="*/ 13711253 w 15162205"/>
              <a:gd name="connsiteY1484" fmla="*/ 4794947 h 9424512"/>
              <a:gd name="connsiteX1485" fmla="*/ 13695121 w 15162205"/>
              <a:gd name="connsiteY1485" fmla="*/ 4794947 h 9424512"/>
              <a:gd name="connsiteX1486" fmla="*/ 14098393 w 15162205"/>
              <a:gd name="connsiteY1486" fmla="*/ 4778817 h 9424512"/>
              <a:gd name="connsiteX1487" fmla="*/ 14195181 w 15162205"/>
              <a:gd name="connsiteY1487" fmla="*/ 4843339 h 9424512"/>
              <a:gd name="connsiteX1488" fmla="*/ 14179049 w 15162205"/>
              <a:gd name="connsiteY1488" fmla="*/ 4827210 h 9424512"/>
              <a:gd name="connsiteX1489" fmla="*/ 14146789 w 15162205"/>
              <a:gd name="connsiteY1489" fmla="*/ 4811078 h 9424512"/>
              <a:gd name="connsiteX1490" fmla="*/ 14114525 w 15162205"/>
              <a:gd name="connsiteY1490" fmla="*/ 4794947 h 9424512"/>
              <a:gd name="connsiteX1491" fmla="*/ 13397707 w 15162205"/>
              <a:gd name="connsiteY1491" fmla="*/ 4773775 h 9424512"/>
              <a:gd name="connsiteX1492" fmla="*/ 13388634 w 15162205"/>
              <a:gd name="connsiteY1492" fmla="*/ 4778817 h 9424512"/>
              <a:gd name="connsiteX1493" fmla="*/ 13388634 w 15162205"/>
              <a:gd name="connsiteY1493" fmla="*/ 4811078 h 9424512"/>
              <a:gd name="connsiteX1494" fmla="*/ 13404766 w 15162205"/>
              <a:gd name="connsiteY1494" fmla="*/ 4811078 h 9424512"/>
              <a:gd name="connsiteX1495" fmla="*/ 13412833 w 15162205"/>
              <a:gd name="connsiteY1495" fmla="*/ 4803013 h 9424512"/>
              <a:gd name="connsiteX1496" fmla="*/ 13437029 w 15162205"/>
              <a:gd name="connsiteY1496" fmla="*/ 4811078 h 9424512"/>
              <a:gd name="connsiteX1497" fmla="*/ 13469290 w 15162205"/>
              <a:gd name="connsiteY1497" fmla="*/ 4827210 h 9424512"/>
              <a:gd name="connsiteX1498" fmla="*/ 13437029 w 15162205"/>
              <a:gd name="connsiteY1498" fmla="*/ 4794947 h 9424512"/>
              <a:gd name="connsiteX1499" fmla="*/ 13397707 w 15162205"/>
              <a:gd name="connsiteY1499" fmla="*/ 4773775 h 9424512"/>
              <a:gd name="connsiteX1500" fmla="*/ 13453158 w 15162205"/>
              <a:gd name="connsiteY1500" fmla="*/ 4762685 h 9424512"/>
              <a:gd name="connsiteX1501" fmla="*/ 13453158 w 15162205"/>
              <a:gd name="connsiteY1501" fmla="*/ 4794947 h 9424512"/>
              <a:gd name="connsiteX1502" fmla="*/ 13485420 w 15162205"/>
              <a:gd name="connsiteY1502" fmla="*/ 4794947 h 9424512"/>
              <a:gd name="connsiteX1503" fmla="*/ 13501551 w 15162205"/>
              <a:gd name="connsiteY1503" fmla="*/ 4778817 h 9424512"/>
              <a:gd name="connsiteX1504" fmla="*/ 3903675 w 15162205"/>
              <a:gd name="connsiteY1504" fmla="*/ 4762685 h 9424512"/>
              <a:gd name="connsiteX1505" fmla="*/ 4226293 w 15162205"/>
              <a:gd name="connsiteY1505" fmla="*/ 4762685 h 9424512"/>
              <a:gd name="connsiteX1506" fmla="*/ 4226293 w 15162205"/>
              <a:gd name="connsiteY1506" fmla="*/ 4770752 h 9424512"/>
              <a:gd name="connsiteX1507" fmla="*/ 4234360 w 15162205"/>
              <a:gd name="connsiteY1507" fmla="*/ 4786881 h 9424512"/>
              <a:gd name="connsiteX1508" fmla="*/ 4258555 w 15162205"/>
              <a:gd name="connsiteY1508" fmla="*/ 4794947 h 9424512"/>
              <a:gd name="connsiteX1509" fmla="*/ 4258555 w 15162205"/>
              <a:gd name="connsiteY1509" fmla="*/ 4778817 h 9424512"/>
              <a:gd name="connsiteX1510" fmla="*/ 4242426 w 15162205"/>
              <a:gd name="connsiteY1510" fmla="*/ 4762685 h 9424512"/>
              <a:gd name="connsiteX1511" fmla="*/ 4306948 w 15162205"/>
              <a:gd name="connsiteY1511" fmla="*/ 4778817 h 9424512"/>
              <a:gd name="connsiteX1512" fmla="*/ 4339210 w 15162205"/>
              <a:gd name="connsiteY1512" fmla="*/ 4778817 h 9424512"/>
              <a:gd name="connsiteX1513" fmla="*/ 4339210 w 15162205"/>
              <a:gd name="connsiteY1513" fmla="*/ 4794947 h 9424512"/>
              <a:gd name="connsiteX1514" fmla="*/ 4339210 w 15162205"/>
              <a:gd name="connsiteY1514" fmla="*/ 4811078 h 9424512"/>
              <a:gd name="connsiteX1515" fmla="*/ 4355342 w 15162205"/>
              <a:gd name="connsiteY1515" fmla="*/ 4811078 h 9424512"/>
              <a:gd name="connsiteX1516" fmla="*/ 4387601 w 15162205"/>
              <a:gd name="connsiteY1516" fmla="*/ 4811078 h 9424512"/>
              <a:gd name="connsiteX1517" fmla="*/ 4403734 w 15162205"/>
              <a:gd name="connsiteY1517" fmla="*/ 4811078 h 9424512"/>
              <a:gd name="connsiteX1518" fmla="*/ 4419865 w 15162205"/>
              <a:gd name="connsiteY1518" fmla="*/ 4811078 h 9424512"/>
              <a:gd name="connsiteX1519" fmla="*/ 4444061 w 15162205"/>
              <a:gd name="connsiteY1519" fmla="*/ 4835274 h 9424512"/>
              <a:gd name="connsiteX1520" fmla="*/ 4500518 w 15162205"/>
              <a:gd name="connsiteY1520" fmla="*/ 4859471 h 9424512"/>
              <a:gd name="connsiteX1521" fmla="*/ 4565041 w 15162205"/>
              <a:gd name="connsiteY1521" fmla="*/ 4891732 h 9424512"/>
              <a:gd name="connsiteX1522" fmla="*/ 4581172 w 15162205"/>
              <a:gd name="connsiteY1522" fmla="*/ 4891732 h 9424512"/>
              <a:gd name="connsiteX1523" fmla="*/ 4597306 w 15162205"/>
              <a:gd name="connsiteY1523" fmla="*/ 4891732 h 9424512"/>
              <a:gd name="connsiteX1524" fmla="*/ 4597306 w 15162205"/>
              <a:gd name="connsiteY1524" fmla="*/ 4923994 h 9424512"/>
              <a:gd name="connsiteX1525" fmla="*/ 4581172 w 15162205"/>
              <a:gd name="connsiteY1525" fmla="*/ 4923994 h 9424512"/>
              <a:gd name="connsiteX1526" fmla="*/ 4565041 w 15162205"/>
              <a:gd name="connsiteY1526" fmla="*/ 4923994 h 9424512"/>
              <a:gd name="connsiteX1527" fmla="*/ 4548910 w 15162205"/>
              <a:gd name="connsiteY1527" fmla="*/ 4907864 h 9424512"/>
              <a:gd name="connsiteX1528" fmla="*/ 4484389 w 15162205"/>
              <a:gd name="connsiteY1528" fmla="*/ 4891732 h 9424512"/>
              <a:gd name="connsiteX1529" fmla="*/ 4468256 w 15162205"/>
              <a:gd name="connsiteY1529" fmla="*/ 4875602 h 9424512"/>
              <a:gd name="connsiteX1530" fmla="*/ 4435994 w 15162205"/>
              <a:gd name="connsiteY1530" fmla="*/ 4859471 h 9424512"/>
              <a:gd name="connsiteX1531" fmla="*/ 4419865 w 15162205"/>
              <a:gd name="connsiteY1531" fmla="*/ 4859471 h 9424512"/>
              <a:gd name="connsiteX1532" fmla="*/ 4403734 w 15162205"/>
              <a:gd name="connsiteY1532" fmla="*/ 4875602 h 9424512"/>
              <a:gd name="connsiteX1533" fmla="*/ 4387601 w 15162205"/>
              <a:gd name="connsiteY1533" fmla="*/ 4875602 h 9424512"/>
              <a:gd name="connsiteX1534" fmla="*/ 4403734 w 15162205"/>
              <a:gd name="connsiteY1534" fmla="*/ 4859471 h 9424512"/>
              <a:gd name="connsiteX1535" fmla="*/ 4379538 w 15162205"/>
              <a:gd name="connsiteY1535" fmla="*/ 4843339 h 9424512"/>
              <a:gd name="connsiteX1536" fmla="*/ 4323079 w 15162205"/>
              <a:gd name="connsiteY1536" fmla="*/ 4827210 h 9424512"/>
              <a:gd name="connsiteX1537" fmla="*/ 4282752 w 15162205"/>
              <a:gd name="connsiteY1537" fmla="*/ 4827210 h 9424512"/>
              <a:gd name="connsiteX1538" fmla="*/ 4242426 w 15162205"/>
              <a:gd name="connsiteY1538" fmla="*/ 4827210 h 9424512"/>
              <a:gd name="connsiteX1539" fmla="*/ 4048854 w 15162205"/>
              <a:gd name="connsiteY1539" fmla="*/ 4811078 h 9424512"/>
              <a:gd name="connsiteX1540" fmla="*/ 3952068 w 15162205"/>
              <a:gd name="connsiteY1540" fmla="*/ 4827210 h 9424512"/>
              <a:gd name="connsiteX1541" fmla="*/ 3903675 w 15162205"/>
              <a:gd name="connsiteY1541" fmla="*/ 4811078 h 9424512"/>
              <a:gd name="connsiteX1542" fmla="*/ 3879479 w 15162205"/>
              <a:gd name="connsiteY1542" fmla="*/ 4794947 h 9424512"/>
              <a:gd name="connsiteX1543" fmla="*/ 3863351 w 15162205"/>
              <a:gd name="connsiteY1543" fmla="*/ 4786881 h 9424512"/>
              <a:gd name="connsiteX1544" fmla="*/ 3839151 w 15162205"/>
              <a:gd name="connsiteY1544" fmla="*/ 4794947 h 9424512"/>
              <a:gd name="connsiteX1545" fmla="*/ 3839151 w 15162205"/>
              <a:gd name="connsiteY1545" fmla="*/ 4778817 h 9424512"/>
              <a:gd name="connsiteX1546" fmla="*/ 3903675 w 15162205"/>
              <a:gd name="connsiteY1546" fmla="*/ 4762685 h 9424512"/>
              <a:gd name="connsiteX1547" fmla="*/ 3790760 w 15162205"/>
              <a:gd name="connsiteY1547" fmla="*/ 4762685 h 9424512"/>
              <a:gd name="connsiteX1548" fmla="*/ 3774628 w 15162205"/>
              <a:gd name="connsiteY1548" fmla="*/ 4778817 h 9424512"/>
              <a:gd name="connsiteX1549" fmla="*/ 3742366 w 15162205"/>
              <a:gd name="connsiteY1549" fmla="*/ 4778817 h 9424512"/>
              <a:gd name="connsiteX1550" fmla="*/ 3790760 w 15162205"/>
              <a:gd name="connsiteY1550" fmla="*/ 4762685 h 9424512"/>
              <a:gd name="connsiteX1551" fmla="*/ 4145639 w 15162205"/>
              <a:gd name="connsiteY1551" fmla="*/ 4746556 h 9424512"/>
              <a:gd name="connsiteX1552" fmla="*/ 4161770 w 15162205"/>
              <a:gd name="connsiteY1552" fmla="*/ 4762685 h 9424512"/>
              <a:gd name="connsiteX1553" fmla="*/ 4153705 w 15162205"/>
              <a:gd name="connsiteY1553" fmla="*/ 4762685 h 9424512"/>
              <a:gd name="connsiteX1554" fmla="*/ 4145639 w 15162205"/>
              <a:gd name="connsiteY1554" fmla="*/ 4762685 h 9424512"/>
              <a:gd name="connsiteX1555" fmla="*/ 3081001 w 15162205"/>
              <a:gd name="connsiteY1555" fmla="*/ 4746556 h 9424512"/>
              <a:gd name="connsiteX1556" fmla="*/ 3113261 w 15162205"/>
              <a:gd name="connsiteY1556" fmla="*/ 4762685 h 9424512"/>
              <a:gd name="connsiteX1557" fmla="*/ 3097132 w 15162205"/>
              <a:gd name="connsiteY1557" fmla="*/ 4762685 h 9424512"/>
              <a:gd name="connsiteX1558" fmla="*/ 3081001 w 15162205"/>
              <a:gd name="connsiteY1558" fmla="*/ 4762685 h 9424512"/>
              <a:gd name="connsiteX1559" fmla="*/ 3081001 w 15162205"/>
              <a:gd name="connsiteY1559" fmla="*/ 4746556 h 9424512"/>
              <a:gd name="connsiteX1560" fmla="*/ 3839151 w 15162205"/>
              <a:gd name="connsiteY1560" fmla="*/ 4730424 h 9424512"/>
              <a:gd name="connsiteX1561" fmla="*/ 3839151 w 15162205"/>
              <a:gd name="connsiteY1561" fmla="*/ 4746556 h 9424512"/>
              <a:gd name="connsiteX1562" fmla="*/ 3839151 w 15162205"/>
              <a:gd name="connsiteY1562" fmla="*/ 4762685 h 9424512"/>
              <a:gd name="connsiteX1563" fmla="*/ 3823020 w 15162205"/>
              <a:gd name="connsiteY1563" fmla="*/ 4746556 h 9424512"/>
              <a:gd name="connsiteX1564" fmla="*/ 3839151 w 15162205"/>
              <a:gd name="connsiteY1564" fmla="*/ 4730424 h 9424512"/>
              <a:gd name="connsiteX1565" fmla="*/ 3661713 w 15162205"/>
              <a:gd name="connsiteY1565" fmla="*/ 4730424 h 9424512"/>
              <a:gd name="connsiteX1566" fmla="*/ 3693973 w 15162205"/>
              <a:gd name="connsiteY1566" fmla="*/ 4730424 h 9424512"/>
              <a:gd name="connsiteX1567" fmla="*/ 3726237 w 15162205"/>
              <a:gd name="connsiteY1567" fmla="*/ 4746556 h 9424512"/>
              <a:gd name="connsiteX1568" fmla="*/ 3693973 w 15162205"/>
              <a:gd name="connsiteY1568" fmla="*/ 4746556 h 9424512"/>
              <a:gd name="connsiteX1569" fmla="*/ 4516648 w 15162205"/>
              <a:gd name="connsiteY1569" fmla="*/ 4714293 h 9424512"/>
              <a:gd name="connsiteX1570" fmla="*/ 4516648 w 15162205"/>
              <a:gd name="connsiteY1570" fmla="*/ 4722360 h 9424512"/>
              <a:gd name="connsiteX1571" fmla="*/ 4532779 w 15162205"/>
              <a:gd name="connsiteY1571" fmla="*/ 4730424 h 9424512"/>
              <a:gd name="connsiteX1572" fmla="*/ 4532779 w 15162205"/>
              <a:gd name="connsiteY1572" fmla="*/ 4746556 h 9424512"/>
              <a:gd name="connsiteX1573" fmla="*/ 4532779 w 15162205"/>
              <a:gd name="connsiteY1573" fmla="*/ 4754619 h 9424512"/>
              <a:gd name="connsiteX1574" fmla="*/ 4548910 w 15162205"/>
              <a:gd name="connsiteY1574" fmla="*/ 4762685 h 9424512"/>
              <a:gd name="connsiteX1575" fmla="*/ 4565041 w 15162205"/>
              <a:gd name="connsiteY1575" fmla="*/ 4746556 h 9424512"/>
              <a:gd name="connsiteX1576" fmla="*/ 4613434 w 15162205"/>
              <a:gd name="connsiteY1576" fmla="*/ 4762685 h 9424512"/>
              <a:gd name="connsiteX1577" fmla="*/ 4694089 w 15162205"/>
              <a:gd name="connsiteY1577" fmla="*/ 4762685 h 9424512"/>
              <a:gd name="connsiteX1578" fmla="*/ 4605369 w 15162205"/>
              <a:gd name="connsiteY1578" fmla="*/ 4738489 h 9424512"/>
              <a:gd name="connsiteX1579" fmla="*/ 4516648 w 15162205"/>
              <a:gd name="connsiteY1579" fmla="*/ 4714293 h 9424512"/>
              <a:gd name="connsiteX1580" fmla="*/ 4185967 w 15162205"/>
              <a:gd name="connsiteY1580" fmla="*/ 4714293 h 9424512"/>
              <a:gd name="connsiteX1581" fmla="*/ 4194029 w 15162205"/>
              <a:gd name="connsiteY1581" fmla="*/ 4730424 h 9424512"/>
              <a:gd name="connsiteX1582" fmla="*/ 4226293 w 15162205"/>
              <a:gd name="connsiteY1582" fmla="*/ 4746556 h 9424512"/>
              <a:gd name="connsiteX1583" fmla="*/ 4194029 w 15162205"/>
              <a:gd name="connsiteY1583" fmla="*/ 4746556 h 9424512"/>
              <a:gd name="connsiteX1584" fmla="*/ 4177901 w 15162205"/>
              <a:gd name="connsiteY1584" fmla="*/ 4746556 h 9424512"/>
              <a:gd name="connsiteX1585" fmla="*/ 4177901 w 15162205"/>
              <a:gd name="connsiteY1585" fmla="*/ 4730424 h 9424512"/>
              <a:gd name="connsiteX1586" fmla="*/ 4185967 w 15162205"/>
              <a:gd name="connsiteY1586" fmla="*/ 4714293 h 9424512"/>
              <a:gd name="connsiteX1587" fmla="*/ 4435994 w 15162205"/>
              <a:gd name="connsiteY1587" fmla="*/ 4698162 h 9424512"/>
              <a:gd name="connsiteX1588" fmla="*/ 4435994 w 15162205"/>
              <a:gd name="connsiteY1588" fmla="*/ 4714293 h 9424512"/>
              <a:gd name="connsiteX1589" fmla="*/ 4452125 w 15162205"/>
              <a:gd name="connsiteY1589" fmla="*/ 4714293 h 9424512"/>
              <a:gd name="connsiteX1590" fmla="*/ 4444061 w 15162205"/>
              <a:gd name="connsiteY1590" fmla="*/ 4698162 h 9424512"/>
              <a:gd name="connsiteX1591" fmla="*/ 4435994 w 15162205"/>
              <a:gd name="connsiteY1591" fmla="*/ 4698162 h 9424512"/>
              <a:gd name="connsiteX1592" fmla="*/ 3968199 w 15162205"/>
              <a:gd name="connsiteY1592" fmla="*/ 4698162 h 9424512"/>
              <a:gd name="connsiteX1593" fmla="*/ 4016592 w 15162205"/>
              <a:gd name="connsiteY1593" fmla="*/ 4698162 h 9424512"/>
              <a:gd name="connsiteX1594" fmla="*/ 4064985 w 15162205"/>
              <a:gd name="connsiteY1594" fmla="*/ 4714293 h 9424512"/>
              <a:gd name="connsiteX1595" fmla="*/ 4032723 w 15162205"/>
              <a:gd name="connsiteY1595" fmla="*/ 4730424 h 9424512"/>
              <a:gd name="connsiteX1596" fmla="*/ 3984330 w 15162205"/>
              <a:gd name="connsiteY1596" fmla="*/ 4714293 h 9424512"/>
              <a:gd name="connsiteX1597" fmla="*/ 3968199 w 15162205"/>
              <a:gd name="connsiteY1597" fmla="*/ 4714293 h 9424512"/>
              <a:gd name="connsiteX1598" fmla="*/ 3968199 w 15162205"/>
              <a:gd name="connsiteY1598" fmla="*/ 4698162 h 9424512"/>
              <a:gd name="connsiteX1599" fmla="*/ 4903789 w 15162205"/>
              <a:gd name="connsiteY1599" fmla="*/ 4682030 h 9424512"/>
              <a:gd name="connsiteX1600" fmla="*/ 4936051 w 15162205"/>
              <a:gd name="connsiteY1600" fmla="*/ 4698162 h 9424512"/>
              <a:gd name="connsiteX1601" fmla="*/ 4927987 w 15162205"/>
              <a:gd name="connsiteY1601" fmla="*/ 4690097 h 9424512"/>
              <a:gd name="connsiteX1602" fmla="*/ 4903789 w 15162205"/>
              <a:gd name="connsiteY1602" fmla="*/ 4682030 h 9424512"/>
              <a:gd name="connsiteX1603" fmla="*/ 4339210 w 15162205"/>
              <a:gd name="connsiteY1603" fmla="*/ 4682030 h 9424512"/>
              <a:gd name="connsiteX1604" fmla="*/ 4355342 w 15162205"/>
              <a:gd name="connsiteY1604" fmla="*/ 4698162 h 9424512"/>
              <a:gd name="connsiteX1605" fmla="*/ 4355342 w 15162205"/>
              <a:gd name="connsiteY1605" fmla="*/ 4682030 h 9424512"/>
              <a:gd name="connsiteX1606" fmla="*/ 4339210 w 15162205"/>
              <a:gd name="connsiteY1606" fmla="*/ 4682030 h 9424512"/>
              <a:gd name="connsiteX1607" fmla="*/ 4306948 w 15162205"/>
              <a:gd name="connsiteY1607" fmla="*/ 4682030 h 9424512"/>
              <a:gd name="connsiteX1608" fmla="*/ 4290817 w 15162205"/>
              <a:gd name="connsiteY1608" fmla="*/ 4698162 h 9424512"/>
              <a:gd name="connsiteX1609" fmla="*/ 4339210 w 15162205"/>
              <a:gd name="connsiteY1609" fmla="*/ 4730424 h 9424512"/>
              <a:gd name="connsiteX1610" fmla="*/ 4452125 w 15162205"/>
              <a:gd name="connsiteY1610" fmla="*/ 4770752 h 9424512"/>
              <a:gd name="connsiteX1611" fmla="*/ 4500518 w 15162205"/>
              <a:gd name="connsiteY1611" fmla="*/ 4778817 h 9424512"/>
              <a:gd name="connsiteX1612" fmla="*/ 4484389 w 15162205"/>
              <a:gd name="connsiteY1612" fmla="*/ 4762685 h 9424512"/>
              <a:gd name="connsiteX1613" fmla="*/ 4403734 w 15162205"/>
              <a:gd name="connsiteY1613" fmla="*/ 4738489 h 9424512"/>
              <a:gd name="connsiteX1614" fmla="*/ 4355342 w 15162205"/>
              <a:gd name="connsiteY1614" fmla="*/ 4714293 h 9424512"/>
              <a:gd name="connsiteX1615" fmla="*/ 4339210 w 15162205"/>
              <a:gd name="connsiteY1615" fmla="*/ 4698162 h 9424512"/>
              <a:gd name="connsiteX1616" fmla="*/ 4306948 w 15162205"/>
              <a:gd name="connsiteY1616" fmla="*/ 4682030 h 9424512"/>
              <a:gd name="connsiteX1617" fmla="*/ 3339094 w 15162205"/>
              <a:gd name="connsiteY1617" fmla="*/ 4682030 h 9424512"/>
              <a:gd name="connsiteX1618" fmla="*/ 3355225 w 15162205"/>
              <a:gd name="connsiteY1618" fmla="*/ 4682030 h 9424512"/>
              <a:gd name="connsiteX1619" fmla="*/ 3339094 w 15162205"/>
              <a:gd name="connsiteY1619" fmla="*/ 4698162 h 9424512"/>
              <a:gd name="connsiteX1620" fmla="*/ 3270538 w 15162205"/>
              <a:gd name="connsiteY1620" fmla="*/ 4673965 h 9424512"/>
              <a:gd name="connsiteX1621" fmla="*/ 3274571 w 15162205"/>
              <a:gd name="connsiteY1621" fmla="*/ 4682030 h 9424512"/>
              <a:gd name="connsiteX1622" fmla="*/ 3258442 w 15162205"/>
              <a:gd name="connsiteY1622" fmla="*/ 4682030 h 9424512"/>
              <a:gd name="connsiteX1623" fmla="*/ 3270538 w 15162205"/>
              <a:gd name="connsiteY1623" fmla="*/ 4673965 h 9424512"/>
              <a:gd name="connsiteX1624" fmla="*/ 4242426 w 15162205"/>
              <a:gd name="connsiteY1624" fmla="*/ 4665901 h 9424512"/>
              <a:gd name="connsiteX1625" fmla="*/ 4242426 w 15162205"/>
              <a:gd name="connsiteY1625" fmla="*/ 4682030 h 9424512"/>
              <a:gd name="connsiteX1626" fmla="*/ 4258555 w 15162205"/>
              <a:gd name="connsiteY1626" fmla="*/ 4682030 h 9424512"/>
              <a:gd name="connsiteX1627" fmla="*/ 4242426 w 15162205"/>
              <a:gd name="connsiteY1627" fmla="*/ 4665901 h 9424512"/>
              <a:gd name="connsiteX1628" fmla="*/ 3871415 w 15162205"/>
              <a:gd name="connsiteY1628" fmla="*/ 4633639 h 9424512"/>
              <a:gd name="connsiteX1629" fmla="*/ 3887547 w 15162205"/>
              <a:gd name="connsiteY1629" fmla="*/ 4649769 h 9424512"/>
              <a:gd name="connsiteX1630" fmla="*/ 3871415 w 15162205"/>
              <a:gd name="connsiteY1630" fmla="*/ 4649769 h 9424512"/>
              <a:gd name="connsiteX1631" fmla="*/ 3871415 w 15162205"/>
              <a:gd name="connsiteY1631" fmla="*/ 4633639 h 9424512"/>
              <a:gd name="connsiteX1632" fmla="*/ 3823020 w 15162205"/>
              <a:gd name="connsiteY1632" fmla="*/ 4633639 h 9424512"/>
              <a:gd name="connsiteX1633" fmla="*/ 3839151 w 15162205"/>
              <a:gd name="connsiteY1633" fmla="*/ 4633639 h 9424512"/>
              <a:gd name="connsiteX1634" fmla="*/ 3839151 w 15162205"/>
              <a:gd name="connsiteY1634" fmla="*/ 4649769 h 9424512"/>
              <a:gd name="connsiteX1635" fmla="*/ 3823020 w 15162205"/>
              <a:gd name="connsiteY1635" fmla="*/ 4633639 h 9424512"/>
              <a:gd name="connsiteX1636" fmla="*/ 4645696 w 15162205"/>
              <a:gd name="connsiteY1636" fmla="*/ 4617506 h 9424512"/>
              <a:gd name="connsiteX1637" fmla="*/ 4645696 w 15162205"/>
              <a:gd name="connsiteY1637" fmla="*/ 4633639 h 9424512"/>
              <a:gd name="connsiteX1638" fmla="*/ 4710219 w 15162205"/>
              <a:gd name="connsiteY1638" fmla="*/ 4633639 h 9424512"/>
              <a:gd name="connsiteX1639" fmla="*/ 4686024 w 15162205"/>
              <a:gd name="connsiteY1639" fmla="*/ 4633639 h 9424512"/>
              <a:gd name="connsiteX1640" fmla="*/ 4645696 w 15162205"/>
              <a:gd name="connsiteY1640" fmla="*/ 4617506 h 9424512"/>
              <a:gd name="connsiteX1641" fmla="*/ 4597306 w 15162205"/>
              <a:gd name="connsiteY1641" fmla="*/ 4617506 h 9424512"/>
              <a:gd name="connsiteX1642" fmla="*/ 4613434 w 15162205"/>
              <a:gd name="connsiteY1642" fmla="*/ 4633639 h 9424512"/>
              <a:gd name="connsiteX1643" fmla="*/ 4613434 w 15162205"/>
              <a:gd name="connsiteY1643" fmla="*/ 4617506 h 9424512"/>
              <a:gd name="connsiteX1644" fmla="*/ 13775777 w 15162205"/>
              <a:gd name="connsiteY1644" fmla="*/ 4601376 h 9424512"/>
              <a:gd name="connsiteX1645" fmla="*/ 13872561 w 15162205"/>
              <a:gd name="connsiteY1645" fmla="*/ 4633639 h 9424512"/>
              <a:gd name="connsiteX1646" fmla="*/ 13904825 w 15162205"/>
              <a:gd name="connsiteY1646" fmla="*/ 4649769 h 9424512"/>
              <a:gd name="connsiteX1647" fmla="*/ 13856429 w 15162205"/>
              <a:gd name="connsiteY1647" fmla="*/ 4649769 h 9424512"/>
              <a:gd name="connsiteX1648" fmla="*/ 13840301 w 15162205"/>
              <a:gd name="connsiteY1648" fmla="*/ 4649769 h 9424512"/>
              <a:gd name="connsiteX1649" fmla="*/ 13808037 w 15162205"/>
              <a:gd name="connsiteY1649" fmla="*/ 4633639 h 9424512"/>
              <a:gd name="connsiteX1650" fmla="*/ 13775777 w 15162205"/>
              <a:gd name="connsiteY1650" fmla="*/ 4601376 h 9424512"/>
              <a:gd name="connsiteX1651" fmla="*/ 4532779 w 15162205"/>
              <a:gd name="connsiteY1651" fmla="*/ 4585247 h 9424512"/>
              <a:gd name="connsiteX1652" fmla="*/ 4516648 w 15162205"/>
              <a:gd name="connsiteY1652" fmla="*/ 4601376 h 9424512"/>
              <a:gd name="connsiteX1653" fmla="*/ 4548910 w 15162205"/>
              <a:gd name="connsiteY1653" fmla="*/ 4601376 h 9424512"/>
              <a:gd name="connsiteX1654" fmla="*/ 4556976 w 15162205"/>
              <a:gd name="connsiteY1654" fmla="*/ 4593311 h 9424512"/>
              <a:gd name="connsiteX1655" fmla="*/ 4532779 w 15162205"/>
              <a:gd name="connsiteY1655" fmla="*/ 4585247 h 9424512"/>
              <a:gd name="connsiteX1656" fmla="*/ 4335179 w 15162205"/>
              <a:gd name="connsiteY1656" fmla="*/ 4577180 h 9424512"/>
              <a:gd name="connsiteX1657" fmla="*/ 4323079 w 15162205"/>
              <a:gd name="connsiteY1657" fmla="*/ 4585247 h 9424512"/>
              <a:gd name="connsiteX1658" fmla="*/ 4339210 w 15162205"/>
              <a:gd name="connsiteY1658" fmla="*/ 4585247 h 9424512"/>
              <a:gd name="connsiteX1659" fmla="*/ 4335179 w 15162205"/>
              <a:gd name="connsiteY1659" fmla="*/ 4577180 h 9424512"/>
              <a:gd name="connsiteX1660" fmla="*/ 4484389 w 15162205"/>
              <a:gd name="connsiteY1660" fmla="*/ 4569115 h 9424512"/>
              <a:gd name="connsiteX1661" fmla="*/ 4492452 w 15162205"/>
              <a:gd name="connsiteY1661" fmla="*/ 4585247 h 9424512"/>
              <a:gd name="connsiteX1662" fmla="*/ 4500518 w 15162205"/>
              <a:gd name="connsiteY1662" fmla="*/ 4577180 h 9424512"/>
              <a:gd name="connsiteX1663" fmla="*/ 4484389 w 15162205"/>
              <a:gd name="connsiteY1663" fmla="*/ 4569115 h 9424512"/>
              <a:gd name="connsiteX1664" fmla="*/ 4435994 w 15162205"/>
              <a:gd name="connsiteY1664" fmla="*/ 4552984 h 9424512"/>
              <a:gd name="connsiteX1665" fmla="*/ 4435994 w 15162205"/>
              <a:gd name="connsiteY1665" fmla="*/ 4569115 h 9424512"/>
              <a:gd name="connsiteX1666" fmla="*/ 4452125 w 15162205"/>
              <a:gd name="connsiteY1666" fmla="*/ 4552984 h 9424512"/>
              <a:gd name="connsiteX1667" fmla="*/ 4435994 w 15162205"/>
              <a:gd name="connsiteY1667" fmla="*/ 4552984 h 9424512"/>
              <a:gd name="connsiteX1668" fmla="*/ 4053334 w 15162205"/>
              <a:gd name="connsiteY1668" fmla="*/ 4552984 h 9424512"/>
              <a:gd name="connsiteX1669" fmla="*/ 4056918 w 15162205"/>
              <a:gd name="connsiteY1669" fmla="*/ 4561051 h 9424512"/>
              <a:gd name="connsiteX1670" fmla="*/ 4121443 w 15162205"/>
              <a:gd name="connsiteY1670" fmla="*/ 4593311 h 9424512"/>
              <a:gd name="connsiteX1671" fmla="*/ 4185967 w 15162205"/>
              <a:gd name="connsiteY1671" fmla="*/ 4585247 h 9424512"/>
              <a:gd name="connsiteX1672" fmla="*/ 4194029 w 15162205"/>
              <a:gd name="connsiteY1672" fmla="*/ 4585247 h 9424512"/>
              <a:gd name="connsiteX1673" fmla="*/ 4274684 w 15162205"/>
              <a:gd name="connsiteY1673" fmla="*/ 4601376 h 9424512"/>
              <a:gd name="connsiteX1674" fmla="*/ 4242426 w 15162205"/>
              <a:gd name="connsiteY1674" fmla="*/ 4577180 h 9424512"/>
              <a:gd name="connsiteX1675" fmla="*/ 4169836 w 15162205"/>
              <a:gd name="connsiteY1675" fmla="*/ 4561051 h 9424512"/>
              <a:gd name="connsiteX1676" fmla="*/ 4129509 w 15162205"/>
              <a:gd name="connsiteY1676" fmla="*/ 4552984 h 9424512"/>
              <a:gd name="connsiteX1677" fmla="*/ 4113377 w 15162205"/>
              <a:gd name="connsiteY1677" fmla="*/ 4552984 h 9424512"/>
              <a:gd name="connsiteX1678" fmla="*/ 3564924 w 15162205"/>
              <a:gd name="connsiteY1678" fmla="*/ 4552984 h 9424512"/>
              <a:gd name="connsiteX1679" fmla="*/ 3581058 w 15162205"/>
              <a:gd name="connsiteY1679" fmla="*/ 4552984 h 9424512"/>
              <a:gd name="connsiteX1680" fmla="*/ 3597187 w 15162205"/>
              <a:gd name="connsiteY1680" fmla="*/ 4585247 h 9424512"/>
              <a:gd name="connsiteX1681" fmla="*/ 3581058 w 15162205"/>
              <a:gd name="connsiteY1681" fmla="*/ 4569115 h 9424512"/>
              <a:gd name="connsiteX1682" fmla="*/ 3564924 w 15162205"/>
              <a:gd name="connsiteY1682" fmla="*/ 4552984 h 9424512"/>
              <a:gd name="connsiteX1683" fmla="*/ 4274684 w 15162205"/>
              <a:gd name="connsiteY1683" fmla="*/ 4520721 h 9424512"/>
              <a:gd name="connsiteX1684" fmla="*/ 4258555 w 15162205"/>
              <a:gd name="connsiteY1684" fmla="*/ 4536852 h 9424512"/>
              <a:gd name="connsiteX1685" fmla="*/ 4306948 w 15162205"/>
              <a:gd name="connsiteY1685" fmla="*/ 4536852 h 9424512"/>
              <a:gd name="connsiteX1686" fmla="*/ 4274684 w 15162205"/>
              <a:gd name="connsiteY1686" fmla="*/ 4520721 h 9424512"/>
              <a:gd name="connsiteX1687" fmla="*/ 3887547 w 15162205"/>
              <a:gd name="connsiteY1687" fmla="*/ 4520721 h 9424512"/>
              <a:gd name="connsiteX1688" fmla="*/ 3903675 w 15162205"/>
              <a:gd name="connsiteY1688" fmla="*/ 4520721 h 9424512"/>
              <a:gd name="connsiteX1689" fmla="*/ 3903675 w 15162205"/>
              <a:gd name="connsiteY1689" fmla="*/ 4536852 h 9424512"/>
              <a:gd name="connsiteX1690" fmla="*/ 3887547 w 15162205"/>
              <a:gd name="connsiteY1690" fmla="*/ 4536852 h 9424512"/>
              <a:gd name="connsiteX1691" fmla="*/ 3887547 w 15162205"/>
              <a:gd name="connsiteY1691" fmla="*/ 4520721 h 9424512"/>
              <a:gd name="connsiteX1692" fmla="*/ 4500518 w 15162205"/>
              <a:gd name="connsiteY1692" fmla="*/ 4512656 h 9424512"/>
              <a:gd name="connsiteX1693" fmla="*/ 4484389 w 15162205"/>
              <a:gd name="connsiteY1693" fmla="*/ 4520721 h 9424512"/>
              <a:gd name="connsiteX1694" fmla="*/ 4500518 w 15162205"/>
              <a:gd name="connsiteY1694" fmla="*/ 4536852 h 9424512"/>
              <a:gd name="connsiteX1695" fmla="*/ 4532779 w 15162205"/>
              <a:gd name="connsiteY1695" fmla="*/ 4552984 h 9424512"/>
              <a:gd name="connsiteX1696" fmla="*/ 4589238 w 15162205"/>
              <a:gd name="connsiteY1696" fmla="*/ 4561051 h 9424512"/>
              <a:gd name="connsiteX1697" fmla="*/ 4589238 w 15162205"/>
              <a:gd name="connsiteY1697" fmla="*/ 4544919 h 9424512"/>
              <a:gd name="connsiteX1698" fmla="*/ 4556976 w 15162205"/>
              <a:gd name="connsiteY1698" fmla="*/ 4544919 h 9424512"/>
              <a:gd name="connsiteX1699" fmla="*/ 4532779 w 15162205"/>
              <a:gd name="connsiteY1699" fmla="*/ 4520721 h 9424512"/>
              <a:gd name="connsiteX1700" fmla="*/ 4524714 w 15162205"/>
              <a:gd name="connsiteY1700" fmla="*/ 4536852 h 9424512"/>
              <a:gd name="connsiteX1701" fmla="*/ 4516648 w 15162205"/>
              <a:gd name="connsiteY1701" fmla="*/ 4520721 h 9424512"/>
              <a:gd name="connsiteX1702" fmla="*/ 4500518 w 15162205"/>
              <a:gd name="connsiteY1702" fmla="*/ 4512656 h 9424512"/>
              <a:gd name="connsiteX1703" fmla="*/ 3968199 w 15162205"/>
              <a:gd name="connsiteY1703" fmla="*/ 4488460 h 9424512"/>
              <a:gd name="connsiteX1704" fmla="*/ 3968199 w 15162205"/>
              <a:gd name="connsiteY1704" fmla="*/ 4504592 h 9424512"/>
              <a:gd name="connsiteX1705" fmla="*/ 3984330 w 15162205"/>
              <a:gd name="connsiteY1705" fmla="*/ 4504592 h 9424512"/>
              <a:gd name="connsiteX1706" fmla="*/ 3976264 w 15162205"/>
              <a:gd name="connsiteY1706" fmla="*/ 4488460 h 9424512"/>
              <a:gd name="connsiteX1707" fmla="*/ 3968199 w 15162205"/>
              <a:gd name="connsiteY1707" fmla="*/ 4488460 h 9424512"/>
              <a:gd name="connsiteX1708" fmla="*/ 4113377 w 15162205"/>
              <a:gd name="connsiteY1708" fmla="*/ 4480397 h 9424512"/>
              <a:gd name="connsiteX1709" fmla="*/ 4113377 w 15162205"/>
              <a:gd name="connsiteY1709" fmla="*/ 4488460 h 9424512"/>
              <a:gd name="connsiteX1710" fmla="*/ 4121443 w 15162205"/>
              <a:gd name="connsiteY1710" fmla="*/ 4504592 h 9424512"/>
              <a:gd name="connsiteX1711" fmla="*/ 4129509 w 15162205"/>
              <a:gd name="connsiteY1711" fmla="*/ 4488460 h 9424512"/>
              <a:gd name="connsiteX1712" fmla="*/ 4113377 w 15162205"/>
              <a:gd name="connsiteY1712" fmla="*/ 4480397 h 9424512"/>
              <a:gd name="connsiteX1713" fmla="*/ 4272516 w 15162205"/>
              <a:gd name="connsiteY1713" fmla="*/ 4442454 h 9424512"/>
              <a:gd name="connsiteX1714" fmla="*/ 4264605 w 15162205"/>
              <a:gd name="connsiteY1714" fmla="*/ 4451157 h 9424512"/>
              <a:gd name="connsiteX1715" fmla="*/ 4263088 w 15162205"/>
              <a:gd name="connsiteY1715" fmla="*/ 4451266 h 9424512"/>
              <a:gd name="connsiteX1716" fmla="*/ 4267629 w 15162205"/>
              <a:gd name="connsiteY1716" fmla="*/ 4443092 h 9424512"/>
              <a:gd name="connsiteX1717" fmla="*/ 4484389 w 15162205"/>
              <a:gd name="connsiteY1717" fmla="*/ 4423938 h 9424512"/>
              <a:gd name="connsiteX1718" fmla="*/ 4468256 w 15162205"/>
              <a:gd name="connsiteY1718" fmla="*/ 4440067 h 9424512"/>
              <a:gd name="connsiteX1719" fmla="*/ 4484389 w 15162205"/>
              <a:gd name="connsiteY1719" fmla="*/ 4456198 h 9424512"/>
              <a:gd name="connsiteX1720" fmla="*/ 4500518 w 15162205"/>
              <a:gd name="connsiteY1720" fmla="*/ 4472330 h 9424512"/>
              <a:gd name="connsiteX1721" fmla="*/ 4516648 w 15162205"/>
              <a:gd name="connsiteY1721" fmla="*/ 4488460 h 9424512"/>
              <a:gd name="connsiteX1722" fmla="*/ 4548910 w 15162205"/>
              <a:gd name="connsiteY1722" fmla="*/ 4488460 h 9424512"/>
              <a:gd name="connsiteX1723" fmla="*/ 4597306 w 15162205"/>
              <a:gd name="connsiteY1723" fmla="*/ 4512656 h 9424512"/>
              <a:gd name="connsiteX1724" fmla="*/ 4645696 w 15162205"/>
              <a:gd name="connsiteY1724" fmla="*/ 4536852 h 9424512"/>
              <a:gd name="connsiteX1725" fmla="*/ 4726351 w 15162205"/>
              <a:gd name="connsiteY1725" fmla="*/ 4552984 h 9424512"/>
              <a:gd name="connsiteX1726" fmla="*/ 4742482 w 15162205"/>
              <a:gd name="connsiteY1726" fmla="*/ 4561051 h 9424512"/>
              <a:gd name="connsiteX1727" fmla="*/ 4750548 w 15162205"/>
              <a:gd name="connsiteY1727" fmla="*/ 4569115 h 9424512"/>
              <a:gd name="connsiteX1728" fmla="*/ 4766678 w 15162205"/>
              <a:gd name="connsiteY1728" fmla="*/ 4577180 h 9424512"/>
              <a:gd name="connsiteX1729" fmla="*/ 4782810 w 15162205"/>
              <a:gd name="connsiteY1729" fmla="*/ 4585247 h 9424512"/>
              <a:gd name="connsiteX1730" fmla="*/ 4790875 w 15162205"/>
              <a:gd name="connsiteY1730" fmla="*/ 4585247 h 9424512"/>
              <a:gd name="connsiteX1731" fmla="*/ 4798940 w 15162205"/>
              <a:gd name="connsiteY1731" fmla="*/ 4593311 h 9424512"/>
              <a:gd name="connsiteX1732" fmla="*/ 4823137 w 15162205"/>
              <a:gd name="connsiteY1732" fmla="*/ 4609443 h 9424512"/>
              <a:gd name="connsiteX1733" fmla="*/ 4855398 w 15162205"/>
              <a:gd name="connsiteY1733" fmla="*/ 4617506 h 9424512"/>
              <a:gd name="connsiteX1734" fmla="*/ 4839268 w 15162205"/>
              <a:gd name="connsiteY1734" fmla="*/ 4601376 h 9424512"/>
              <a:gd name="connsiteX1735" fmla="*/ 4831202 w 15162205"/>
              <a:gd name="connsiteY1735" fmla="*/ 4593311 h 9424512"/>
              <a:gd name="connsiteX1736" fmla="*/ 4815070 w 15162205"/>
              <a:gd name="connsiteY1736" fmla="*/ 4577180 h 9424512"/>
              <a:gd name="connsiteX1737" fmla="*/ 4798940 w 15162205"/>
              <a:gd name="connsiteY1737" fmla="*/ 4561051 h 9424512"/>
              <a:gd name="connsiteX1738" fmla="*/ 4782810 w 15162205"/>
              <a:gd name="connsiteY1738" fmla="*/ 4552984 h 9424512"/>
              <a:gd name="connsiteX1739" fmla="*/ 4774744 w 15162205"/>
              <a:gd name="connsiteY1739" fmla="*/ 4552984 h 9424512"/>
              <a:gd name="connsiteX1740" fmla="*/ 4774744 w 15162205"/>
              <a:gd name="connsiteY1740" fmla="*/ 4536852 h 9424512"/>
              <a:gd name="connsiteX1741" fmla="*/ 4758615 w 15162205"/>
              <a:gd name="connsiteY1741" fmla="*/ 4536852 h 9424512"/>
              <a:gd name="connsiteX1742" fmla="*/ 4677959 w 15162205"/>
              <a:gd name="connsiteY1742" fmla="*/ 4488460 h 9424512"/>
              <a:gd name="connsiteX1743" fmla="*/ 4645696 w 15162205"/>
              <a:gd name="connsiteY1743" fmla="*/ 4480397 h 9424512"/>
              <a:gd name="connsiteX1744" fmla="*/ 4613434 w 15162205"/>
              <a:gd name="connsiteY1744" fmla="*/ 4504592 h 9424512"/>
              <a:gd name="connsiteX1745" fmla="*/ 4597306 w 15162205"/>
              <a:gd name="connsiteY1745" fmla="*/ 4472330 h 9424512"/>
              <a:gd name="connsiteX1746" fmla="*/ 4581172 w 15162205"/>
              <a:gd name="connsiteY1746" fmla="*/ 4472330 h 9424512"/>
              <a:gd name="connsiteX1747" fmla="*/ 4565041 w 15162205"/>
              <a:gd name="connsiteY1747" fmla="*/ 4456198 h 9424512"/>
              <a:gd name="connsiteX1748" fmla="*/ 4500518 w 15162205"/>
              <a:gd name="connsiteY1748" fmla="*/ 4423938 h 9424512"/>
              <a:gd name="connsiteX1749" fmla="*/ 4177901 w 15162205"/>
              <a:gd name="connsiteY1749" fmla="*/ 4407806 h 9424512"/>
              <a:gd name="connsiteX1750" fmla="*/ 4210163 w 15162205"/>
              <a:gd name="connsiteY1750" fmla="*/ 4423938 h 9424512"/>
              <a:gd name="connsiteX1751" fmla="*/ 4250488 w 15162205"/>
              <a:gd name="connsiteY1751" fmla="*/ 4452166 h 9424512"/>
              <a:gd name="connsiteX1752" fmla="*/ 4263088 w 15162205"/>
              <a:gd name="connsiteY1752" fmla="*/ 4451266 h 9424512"/>
              <a:gd name="connsiteX1753" fmla="*/ 4262587 w 15162205"/>
              <a:gd name="connsiteY1753" fmla="*/ 4452166 h 9424512"/>
              <a:gd name="connsiteX1754" fmla="*/ 4306948 w 15162205"/>
              <a:gd name="connsiteY1754" fmla="*/ 4488460 h 9424512"/>
              <a:gd name="connsiteX1755" fmla="*/ 4387601 w 15162205"/>
              <a:gd name="connsiteY1755" fmla="*/ 4488460 h 9424512"/>
              <a:gd name="connsiteX1756" fmla="*/ 4371470 w 15162205"/>
              <a:gd name="connsiteY1756" fmla="*/ 4472330 h 9424512"/>
              <a:gd name="connsiteX1757" fmla="*/ 4355342 w 15162205"/>
              <a:gd name="connsiteY1757" fmla="*/ 4464264 h 9424512"/>
              <a:gd name="connsiteX1758" fmla="*/ 4355342 w 15162205"/>
              <a:gd name="connsiteY1758" fmla="*/ 4456198 h 9424512"/>
              <a:gd name="connsiteX1759" fmla="*/ 4355342 w 15162205"/>
              <a:gd name="connsiteY1759" fmla="*/ 4440067 h 9424512"/>
              <a:gd name="connsiteX1760" fmla="*/ 4339210 w 15162205"/>
              <a:gd name="connsiteY1760" fmla="*/ 4456198 h 9424512"/>
              <a:gd name="connsiteX1761" fmla="*/ 4323079 w 15162205"/>
              <a:gd name="connsiteY1761" fmla="*/ 4456198 h 9424512"/>
              <a:gd name="connsiteX1762" fmla="*/ 4323079 w 15162205"/>
              <a:gd name="connsiteY1762" fmla="*/ 4440067 h 9424512"/>
              <a:gd name="connsiteX1763" fmla="*/ 4323079 w 15162205"/>
              <a:gd name="connsiteY1763" fmla="*/ 4423938 h 9424512"/>
              <a:gd name="connsiteX1764" fmla="*/ 4306948 w 15162205"/>
              <a:gd name="connsiteY1764" fmla="*/ 4440067 h 9424512"/>
              <a:gd name="connsiteX1765" fmla="*/ 4290817 w 15162205"/>
              <a:gd name="connsiteY1765" fmla="*/ 4440067 h 9424512"/>
              <a:gd name="connsiteX1766" fmla="*/ 4272516 w 15162205"/>
              <a:gd name="connsiteY1766" fmla="*/ 4442454 h 9424512"/>
              <a:gd name="connsiteX1767" fmla="*/ 4274684 w 15162205"/>
              <a:gd name="connsiteY1767" fmla="*/ 4440067 h 9424512"/>
              <a:gd name="connsiteX1768" fmla="*/ 4242426 w 15162205"/>
              <a:gd name="connsiteY1768" fmla="*/ 4423938 h 9424512"/>
              <a:gd name="connsiteX1769" fmla="*/ 4210163 w 15162205"/>
              <a:gd name="connsiteY1769" fmla="*/ 4415871 h 9424512"/>
              <a:gd name="connsiteX1770" fmla="*/ 4177901 w 15162205"/>
              <a:gd name="connsiteY1770" fmla="*/ 4407806 h 9424512"/>
              <a:gd name="connsiteX1771" fmla="*/ 3984330 w 15162205"/>
              <a:gd name="connsiteY1771" fmla="*/ 4391675 h 9424512"/>
              <a:gd name="connsiteX1772" fmla="*/ 4032723 w 15162205"/>
              <a:gd name="connsiteY1772" fmla="*/ 4407806 h 9424512"/>
              <a:gd name="connsiteX1773" fmla="*/ 4048854 w 15162205"/>
              <a:gd name="connsiteY1773" fmla="*/ 4423938 h 9424512"/>
              <a:gd name="connsiteX1774" fmla="*/ 4064985 w 15162205"/>
              <a:gd name="connsiteY1774" fmla="*/ 4432002 h 9424512"/>
              <a:gd name="connsiteX1775" fmla="*/ 4064985 w 15162205"/>
              <a:gd name="connsiteY1775" fmla="*/ 4407806 h 9424512"/>
              <a:gd name="connsiteX1776" fmla="*/ 4048854 w 15162205"/>
              <a:gd name="connsiteY1776" fmla="*/ 4399739 h 9424512"/>
              <a:gd name="connsiteX1777" fmla="*/ 4016592 w 15162205"/>
              <a:gd name="connsiteY1777" fmla="*/ 4391675 h 9424512"/>
              <a:gd name="connsiteX1778" fmla="*/ 4319046 w 15162205"/>
              <a:gd name="connsiteY1778" fmla="*/ 4383610 h 9424512"/>
              <a:gd name="connsiteX1779" fmla="*/ 4306948 w 15162205"/>
              <a:gd name="connsiteY1779" fmla="*/ 4391675 h 9424512"/>
              <a:gd name="connsiteX1780" fmla="*/ 4323079 w 15162205"/>
              <a:gd name="connsiteY1780" fmla="*/ 4407806 h 9424512"/>
              <a:gd name="connsiteX1781" fmla="*/ 4331143 w 15162205"/>
              <a:gd name="connsiteY1781" fmla="*/ 4407806 h 9424512"/>
              <a:gd name="connsiteX1782" fmla="*/ 4355342 w 15162205"/>
              <a:gd name="connsiteY1782" fmla="*/ 4423938 h 9424512"/>
              <a:gd name="connsiteX1783" fmla="*/ 4435994 w 15162205"/>
              <a:gd name="connsiteY1783" fmla="*/ 4440067 h 9424512"/>
              <a:gd name="connsiteX1784" fmla="*/ 4452125 w 15162205"/>
              <a:gd name="connsiteY1784" fmla="*/ 4440067 h 9424512"/>
              <a:gd name="connsiteX1785" fmla="*/ 4355342 w 15162205"/>
              <a:gd name="connsiteY1785" fmla="*/ 4391675 h 9424512"/>
              <a:gd name="connsiteX1786" fmla="*/ 4319046 w 15162205"/>
              <a:gd name="connsiteY1786" fmla="*/ 4383610 h 9424512"/>
              <a:gd name="connsiteX1787" fmla="*/ 4125474 w 15162205"/>
              <a:gd name="connsiteY1787" fmla="*/ 4381593 h 9424512"/>
              <a:gd name="connsiteX1788" fmla="*/ 4113377 w 15162205"/>
              <a:gd name="connsiteY1788" fmla="*/ 4383610 h 9424512"/>
              <a:gd name="connsiteX1789" fmla="*/ 4097247 w 15162205"/>
              <a:gd name="connsiteY1789" fmla="*/ 4399739 h 9424512"/>
              <a:gd name="connsiteX1790" fmla="*/ 4113377 w 15162205"/>
              <a:gd name="connsiteY1790" fmla="*/ 4407806 h 9424512"/>
              <a:gd name="connsiteX1791" fmla="*/ 4129509 w 15162205"/>
              <a:gd name="connsiteY1791" fmla="*/ 4391675 h 9424512"/>
              <a:gd name="connsiteX1792" fmla="*/ 4125474 w 15162205"/>
              <a:gd name="connsiteY1792" fmla="*/ 4381593 h 9424512"/>
              <a:gd name="connsiteX1793" fmla="*/ 4226293 w 15162205"/>
              <a:gd name="connsiteY1793" fmla="*/ 4375543 h 9424512"/>
              <a:gd name="connsiteX1794" fmla="*/ 4226293 w 15162205"/>
              <a:gd name="connsiteY1794" fmla="*/ 4391675 h 9424512"/>
              <a:gd name="connsiteX1795" fmla="*/ 4242426 w 15162205"/>
              <a:gd name="connsiteY1795" fmla="*/ 4391675 h 9424512"/>
              <a:gd name="connsiteX1796" fmla="*/ 4226293 w 15162205"/>
              <a:gd name="connsiteY1796" fmla="*/ 4375543 h 9424512"/>
              <a:gd name="connsiteX1797" fmla="*/ 3887547 w 15162205"/>
              <a:gd name="connsiteY1797" fmla="*/ 4375543 h 9424512"/>
              <a:gd name="connsiteX1798" fmla="*/ 3903675 w 15162205"/>
              <a:gd name="connsiteY1798" fmla="*/ 4375543 h 9424512"/>
              <a:gd name="connsiteX1799" fmla="*/ 3895609 w 15162205"/>
              <a:gd name="connsiteY1799" fmla="*/ 4391675 h 9424512"/>
              <a:gd name="connsiteX1800" fmla="*/ 3887547 w 15162205"/>
              <a:gd name="connsiteY1800" fmla="*/ 4375543 h 9424512"/>
              <a:gd name="connsiteX1801" fmla="*/ 4403734 w 15162205"/>
              <a:gd name="connsiteY1801" fmla="*/ 4359414 h 9424512"/>
              <a:gd name="connsiteX1802" fmla="*/ 4387601 w 15162205"/>
              <a:gd name="connsiteY1802" fmla="*/ 4375543 h 9424512"/>
              <a:gd name="connsiteX1803" fmla="*/ 4419865 w 15162205"/>
              <a:gd name="connsiteY1803" fmla="*/ 4375543 h 9424512"/>
              <a:gd name="connsiteX1804" fmla="*/ 13711253 w 15162205"/>
              <a:gd name="connsiteY1804" fmla="*/ 4327151 h 9424512"/>
              <a:gd name="connsiteX1805" fmla="*/ 13703189 w 15162205"/>
              <a:gd name="connsiteY1805" fmla="*/ 4335217 h 9424512"/>
              <a:gd name="connsiteX1806" fmla="*/ 13695121 w 15162205"/>
              <a:gd name="connsiteY1806" fmla="*/ 4343284 h 9424512"/>
              <a:gd name="connsiteX1807" fmla="*/ 13711253 w 15162205"/>
              <a:gd name="connsiteY1807" fmla="*/ 4327151 h 9424512"/>
              <a:gd name="connsiteX1808" fmla="*/ 4258555 w 15162205"/>
              <a:gd name="connsiteY1808" fmla="*/ 4327151 h 9424512"/>
              <a:gd name="connsiteX1809" fmla="*/ 4274684 w 15162205"/>
              <a:gd name="connsiteY1809" fmla="*/ 4343284 h 9424512"/>
              <a:gd name="connsiteX1810" fmla="*/ 4274684 w 15162205"/>
              <a:gd name="connsiteY1810" fmla="*/ 4327151 h 9424512"/>
              <a:gd name="connsiteX1811" fmla="*/ 4258555 w 15162205"/>
              <a:gd name="connsiteY1811" fmla="*/ 4327151 h 9424512"/>
              <a:gd name="connsiteX1812" fmla="*/ 4597306 w 15162205"/>
              <a:gd name="connsiteY1812" fmla="*/ 4311021 h 9424512"/>
              <a:gd name="connsiteX1813" fmla="*/ 4661827 w 15162205"/>
              <a:gd name="connsiteY1813" fmla="*/ 4343284 h 9424512"/>
              <a:gd name="connsiteX1814" fmla="*/ 4694089 w 15162205"/>
              <a:gd name="connsiteY1814" fmla="*/ 4359414 h 9424512"/>
              <a:gd name="connsiteX1815" fmla="*/ 4726351 w 15162205"/>
              <a:gd name="connsiteY1815" fmla="*/ 4375543 h 9424512"/>
              <a:gd name="connsiteX1816" fmla="*/ 4710219 w 15162205"/>
              <a:gd name="connsiteY1816" fmla="*/ 4359414 h 9424512"/>
              <a:gd name="connsiteX1817" fmla="*/ 4677959 w 15162205"/>
              <a:gd name="connsiteY1817" fmla="*/ 4343284 h 9424512"/>
              <a:gd name="connsiteX1818" fmla="*/ 4661827 w 15162205"/>
              <a:gd name="connsiteY1818" fmla="*/ 4335217 h 9424512"/>
              <a:gd name="connsiteX1819" fmla="*/ 4645696 w 15162205"/>
              <a:gd name="connsiteY1819" fmla="*/ 4327151 h 9424512"/>
              <a:gd name="connsiteX1820" fmla="*/ 4048854 w 15162205"/>
              <a:gd name="connsiteY1820" fmla="*/ 4311021 h 9424512"/>
              <a:gd name="connsiteX1821" fmla="*/ 4073050 w 15162205"/>
              <a:gd name="connsiteY1821" fmla="*/ 4311021 h 9424512"/>
              <a:gd name="connsiteX1822" fmla="*/ 4073050 w 15162205"/>
              <a:gd name="connsiteY1822" fmla="*/ 4327151 h 9424512"/>
              <a:gd name="connsiteX1823" fmla="*/ 4048854 w 15162205"/>
              <a:gd name="connsiteY1823" fmla="*/ 4327151 h 9424512"/>
              <a:gd name="connsiteX1824" fmla="*/ 4048854 w 15162205"/>
              <a:gd name="connsiteY1824" fmla="*/ 4311021 h 9424512"/>
              <a:gd name="connsiteX1825" fmla="*/ 3548797 w 15162205"/>
              <a:gd name="connsiteY1825" fmla="*/ 4311021 h 9424512"/>
              <a:gd name="connsiteX1826" fmla="*/ 3605255 w 15162205"/>
              <a:gd name="connsiteY1826" fmla="*/ 4319085 h 9424512"/>
              <a:gd name="connsiteX1827" fmla="*/ 3653648 w 15162205"/>
              <a:gd name="connsiteY1827" fmla="*/ 4335217 h 9424512"/>
              <a:gd name="connsiteX1828" fmla="*/ 3677842 w 15162205"/>
              <a:gd name="connsiteY1828" fmla="*/ 4327151 h 9424512"/>
              <a:gd name="connsiteX1829" fmla="*/ 3693973 w 15162205"/>
              <a:gd name="connsiteY1829" fmla="*/ 4327151 h 9424512"/>
              <a:gd name="connsiteX1830" fmla="*/ 3726237 w 15162205"/>
              <a:gd name="connsiteY1830" fmla="*/ 4311021 h 9424512"/>
              <a:gd name="connsiteX1831" fmla="*/ 3758496 w 15162205"/>
              <a:gd name="connsiteY1831" fmla="*/ 4311021 h 9424512"/>
              <a:gd name="connsiteX1832" fmla="*/ 3758496 w 15162205"/>
              <a:gd name="connsiteY1832" fmla="*/ 4327151 h 9424512"/>
              <a:gd name="connsiteX1833" fmla="*/ 3774628 w 15162205"/>
              <a:gd name="connsiteY1833" fmla="*/ 4343284 h 9424512"/>
              <a:gd name="connsiteX1834" fmla="*/ 3758496 w 15162205"/>
              <a:gd name="connsiteY1834" fmla="*/ 4343284 h 9424512"/>
              <a:gd name="connsiteX1835" fmla="*/ 3750433 w 15162205"/>
              <a:gd name="connsiteY1835" fmla="*/ 4343284 h 9424512"/>
              <a:gd name="connsiteX1836" fmla="*/ 3742366 w 15162205"/>
              <a:gd name="connsiteY1836" fmla="*/ 4327151 h 9424512"/>
              <a:gd name="connsiteX1837" fmla="*/ 3710106 w 15162205"/>
              <a:gd name="connsiteY1837" fmla="*/ 4327151 h 9424512"/>
              <a:gd name="connsiteX1838" fmla="*/ 3677842 w 15162205"/>
              <a:gd name="connsiteY1838" fmla="*/ 4359414 h 9424512"/>
              <a:gd name="connsiteX1839" fmla="*/ 3661713 w 15162205"/>
              <a:gd name="connsiteY1839" fmla="*/ 4359414 h 9424512"/>
              <a:gd name="connsiteX1840" fmla="*/ 3661713 w 15162205"/>
              <a:gd name="connsiteY1840" fmla="*/ 4343284 h 9424512"/>
              <a:gd name="connsiteX1841" fmla="*/ 3629451 w 15162205"/>
              <a:gd name="connsiteY1841" fmla="*/ 4343284 h 9424512"/>
              <a:gd name="connsiteX1842" fmla="*/ 3564924 w 15162205"/>
              <a:gd name="connsiteY1842" fmla="*/ 4327151 h 9424512"/>
              <a:gd name="connsiteX1843" fmla="*/ 4565041 w 15162205"/>
              <a:gd name="connsiteY1843" fmla="*/ 4294889 h 9424512"/>
              <a:gd name="connsiteX1844" fmla="*/ 4581172 w 15162205"/>
              <a:gd name="connsiteY1844" fmla="*/ 4311021 h 9424512"/>
              <a:gd name="connsiteX1845" fmla="*/ 4581172 w 15162205"/>
              <a:gd name="connsiteY1845" fmla="*/ 4294889 h 9424512"/>
              <a:gd name="connsiteX1846" fmla="*/ 4565041 w 15162205"/>
              <a:gd name="connsiteY1846" fmla="*/ 4294889 h 9424512"/>
              <a:gd name="connsiteX1847" fmla="*/ 3992398 w 15162205"/>
              <a:gd name="connsiteY1847" fmla="*/ 4294889 h 9424512"/>
              <a:gd name="connsiteX1848" fmla="*/ 3984330 w 15162205"/>
              <a:gd name="connsiteY1848" fmla="*/ 4311021 h 9424512"/>
              <a:gd name="connsiteX1849" fmla="*/ 3992398 w 15162205"/>
              <a:gd name="connsiteY1849" fmla="*/ 4335217 h 9424512"/>
              <a:gd name="connsiteX1850" fmla="*/ 4016592 w 15162205"/>
              <a:gd name="connsiteY1850" fmla="*/ 4343284 h 9424512"/>
              <a:gd name="connsiteX1851" fmla="*/ 4048854 w 15162205"/>
              <a:gd name="connsiteY1851" fmla="*/ 4359414 h 9424512"/>
              <a:gd name="connsiteX1852" fmla="*/ 4073050 w 15162205"/>
              <a:gd name="connsiteY1852" fmla="*/ 4375543 h 9424512"/>
              <a:gd name="connsiteX1853" fmla="*/ 4081116 w 15162205"/>
              <a:gd name="connsiteY1853" fmla="*/ 4375543 h 9424512"/>
              <a:gd name="connsiteX1854" fmla="*/ 4097247 w 15162205"/>
              <a:gd name="connsiteY1854" fmla="*/ 4359414 h 9424512"/>
              <a:gd name="connsiteX1855" fmla="*/ 4129509 w 15162205"/>
              <a:gd name="connsiteY1855" fmla="*/ 4359414 h 9424512"/>
              <a:gd name="connsiteX1856" fmla="*/ 4121443 w 15162205"/>
              <a:gd name="connsiteY1856" fmla="*/ 4335217 h 9424512"/>
              <a:gd name="connsiteX1857" fmla="*/ 4145639 w 15162205"/>
              <a:gd name="connsiteY1857" fmla="*/ 4343284 h 9424512"/>
              <a:gd name="connsiteX1858" fmla="*/ 4177901 w 15162205"/>
              <a:gd name="connsiteY1858" fmla="*/ 4367479 h 9424512"/>
              <a:gd name="connsiteX1859" fmla="*/ 4210163 w 15162205"/>
              <a:gd name="connsiteY1859" fmla="*/ 4367479 h 9424512"/>
              <a:gd name="connsiteX1860" fmla="*/ 4258555 w 15162205"/>
              <a:gd name="connsiteY1860" fmla="*/ 4375543 h 9424512"/>
              <a:gd name="connsiteX1861" fmla="*/ 4290817 w 15162205"/>
              <a:gd name="connsiteY1861" fmla="*/ 4375543 h 9424512"/>
              <a:gd name="connsiteX1862" fmla="*/ 4242426 w 15162205"/>
              <a:gd name="connsiteY1862" fmla="*/ 4359414 h 9424512"/>
              <a:gd name="connsiteX1863" fmla="*/ 4194029 w 15162205"/>
              <a:gd name="connsiteY1863" fmla="*/ 4327151 h 9424512"/>
              <a:gd name="connsiteX1864" fmla="*/ 4161770 w 15162205"/>
              <a:gd name="connsiteY1864" fmla="*/ 4311021 h 9424512"/>
              <a:gd name="connsiteX1865" fmla="*/ 4097247 w 15162205"/>
              <a:gd name="connsiteY1865" fmla="*/ 4294889 h 9424512"/>
              <a:gd name="connsiteX1866" fmla="*/ 4048854 w 15162205"/>
              <a:gd name="connsiteY1866" fmla="*/ 4294889 h 9424512"/>
              <a:gd name="connsiteX1867" fmla="*/ 4016592 w 15162205"/>
              <a:gd name="connsiteY1867" fmla="*/ 4294889 h 9424512"/>
              <a:gd name="connsiteX1868" fmla="*/ 3992398 w 15162205"/>
              <a:gd name="connsiteY1868" fmla="*/ 4294889 h 9424512"/>
              <a:gd name="connsiteX1869" fmla="*/ 3484275 w 15162205"/>
              <a:gd name="connsiteY1869" fmla="*/ 4294889 h 9424512"/>
              <a:gd name="connsiteX1870" fmla="*/ 3500404 w 15162205"/>
              <a:gd name="connsiteY1870" fmla="*/ 4294889 h 9424512"/>
              <a:gd name="connsiteX1871" fmla="*/ 3500404 w 15162205"/>
              <a:gd name="connsiteY1871" fmla="*/ 4311021 h 9424512"/>
              <a:gd name="connsiteX1872" fmla="*/ 3839151 w 15162205"/>
              <a:gd name="connsiteY1872" fmla="*/ 4262629 h 9424512"/>
              <a:gd name="connsiteX1873" fmla="*/ 3839151 w 15162205"/>
              <a:gd name="connsiteY1873" fmla="*/ 4270693 h 9424512"/>
              <a:gd name="connsiteX1874" fmla="*/ 3855284 w 15162205"/>
              <a:gd name="connsiteY1874" fmla="*/ 4278760 h 9424512"/>
              <a:gd name="connsiteX1875" fmla="*/ 3871415 w 15162205"/>
              <a:gd name="connsiteY1875" fmla="*/ 4278760 h 9424512"/>
              <a:gd name="connsiteX1876" fmla="*/ 3855284 w 15162205"/>
              <a:gd name="connsiteY1876" fmla="*/ 4262629 h 9424512"/>
              <a:gd name="connsiteX1877" fmla="*/ 3839151 w 15162205"/>
              <a:gd name="connsiteY1877" fmla="*/ 4262629 h 9424512"/>
              <a:gd name="connsiteX1878" fmla="*/ 4742482 w 15162205"/>
              <a:gd name="connsiteY1878" fmla="*/ 4246497 h 9424512"/>
              <a:gd name="connsiteX1879" fmla="*/ 4758615 w 15162205"/>
              <a:gd name="connsiteY1879" fmla="*/ 4262629 h 9424512"/>
              <a:gd name="connsiteX1880" fmla="*/ 4758615 w 15162205"/>
              <a:gd name="connsiteY1880" fmla="*/ 4246497 h 9424512"/>
              <a:gd name="connsiteX1881" fmla="*/ 4742482 w 15162205"/>
              <a:gd name="connsiteY1881" fmla="*/ 4246497 h 9424512"/>
              <a:gd name="connsiteX1882" fmla="*/ 4113377 w 15162205"/>
              <a:gd name="connsiteY1882" fmla="*/ 4246497 h 9424512"/>
              <a:gd name="connsiteX1883" fmla="*/ 4129509 w 15162205"/>
              <a:gd name="connsiteY1883" fmla="*/ 4262629 h 9424512"/>
              <a:gd name="connsiteX1884" fmla="*/ 4145639 w 15162205"/>
              <a:gd name="connsiteY1884" fmla="*/ 4246497 h 9424512"/>
              <a:gd name="connsiteX1885" fmla="*/ 4113377 w 15162205"/>
              <a:gd name="connsiteY1885" fmla="*/ 4246497 h 9424512"/>
              <a:gd name="connsiteX1886" fmla="*/ 3726237 w 15162205"/>
              <a:gd name="connsiteY1886" fmla="*/ 4246497 h 9424512"/>
              <a:gd name="connsiteX1887" fmla="*/ 3742366 w 15162205"/>
              <a:gd name="connsiteY1887" fmla="*/ 4262629 h 9424512"/>
              <a:gd name="connsiteX1888" fmla="*/ 3726237 w 15162205"/>
              <a:gd name="connsiteY1888" fmla="*/ 4278760 h 9424512"/>
              <a:gd name="connsiteX1889" fmla="*/ 3726237 w 15162205"/>
              <a:gd name="connsiteY1889" fmla="*/ 4262629 h 9424512"/>
              <a:gd name="connsiteX1890" fmla="*/ 3726237 w 15162205"/>
              <a:gd name="connsiteY1890" fmla="*/ 4246497 h 9424512"/>
              <a:gd name="connsiteX1891" fmla="*/ 4339210 w 15162205"/>
              <a:gd name="connsiteY1891" fmla="*/ 4230366 h 9424512"/>
              <a:gd name="connsiteX1892" fmla="*/ 4371470 w 15162205"/>
              <a:gd name="connsiteY1892" fmla="*/ 4246497 h 9424512"/>
              <a:gd name="connsiteX1893" fmla="*/ 4435994 w 15162205"/>
              <a:gd name="connsiteY1893" fmla="*/ 4246497 h 9424512"/>
              <a:gd name="connsiteX1894" fmla="*/ 3677842 w 15162205"/>
              <a:gd name="connsiteY1894" fmla="*/ 4214234 h 9424512"/>
              <a:gd name="connsiteX1895" fmla="*/ 3677842 w 15162205"/>
              <a:gd name="connsiteY1895" fmla="*/ 4230366 h 9424512"/>
              <a:gd name="connsiteX1896" fmla="*/ 3661713 w 15162205"/>
              <a:gd name="connsiteY1896" fmla="*/ 4246497 h 9424512"/>
              <a:gd name="connsiteX1897" fmla="*/ 3661713 w 15162205"/>
              <a:gd name="connsiteY1897" fmla="*/ 4230366 h 9424512"/>
              <a:gd name="connsiteX1898" fmla="*/ 3669778 w 15162205"/>
              <a:gd name="connsiteY1898" fmla="*/ 4222301 h 9424512"/>
              <a:gd name="connsiteX1899" fmla="*/ 3677842 w 15162205"/>
              <a:gd name="connsiteY1899" fmla="*/ 4214234 h 9424512"/>
              <a:gd name="connsiteX1900" fmla="*/ 4258555 w 15162205"/>
              <a:gd name="connsiteY1900" fmla="*/ 4198105 h 9424512"/>
              <a:gd name="connsiteX1901" fmla="*/ 4258555 w 15162205"/>
              <a:gd name="connsiteY1901" fmla="*/ 4214234 h 9424512"/>
              <a:gd name="connsiteX1902" fmla="*/ 4274684 w 15162205"/>
              <a:gd name="connsiteY1902" fmla="*/ 4198105 h 9424512"/>
              <a:gd name="connsiteX1903" fmla="*/ 4258555 w 15162205"/>
              <a:gd name="connsiteY1903" fmla="*/ 4198105 h 9424512"/>
              <a:gd name="connsiteX1904" fmla="*/ 3984330 w 15162205"/>
              <a:gd name="connsiteY1904" fmla="*/ 4198105 h 9424512"/>
              <a:gd name="connsiteX1905" fmla="*/ 3984330 w 15162205"/>
              <a:gd name="connsiteY1905" fmla="*/ 4214234 h 9424512"/>
              <a:gd name="connsiteX1906" fmla="*/ 4016592 w 15162205"/>
              <a:gd name="connsiteY1906" fmla="*/ 4230366 h 9424512"/>
              <a:gd name="connsiteX1907" fmla="*/ 4032723 w 15162205"/>
              <a:gd name="connsiteY1907" fmla="*/ 4230366 h 9424512"/>
              <a:gd name="connsiteX1908" fmla="*/ 4032723 w 15162205"/>
              <a:gd name="connsiteY1908" fmla="*/ 4262629 h 9424512"/>
              <a:gd name="connsiteX1909" fmla="*/ 4048854 w 15162205"/>
              <a:gd name="connsiteY1909" fmla="*/ 4254562 h 9424512"/>
              <a:gd name="connsiteX1910" fmla="*/ 4064985 w 15162205"/>
              <a:gd name="connsiteY1910" fmla="*/ 4246497 h 9424512"/>
              <a:gd name="connsiteX1911" fmla="*/ 4081116 w 15162205"/>
              <a:gd name="connsiteY1911" fmla="*/ 4246497 h 9424512"/>
              <a:gd name="connsiteX1912" fmla="*/ 4040788 w 15162205"/>
              <a:gd name="connsiteY1912" fmla="*/ 4214234 h 9424512"/>
              <a:gd name="connsiteX1913" fmla="*/ 3984330 w 15162205"/>
              <a:gd name="connsiteY1913" fmla="*/ 4198105 h 9424512"/>
              <a:gd name="connsiteX1914" fmla="*/ 4726351 w 15162205"/>
              <a:gd name="connsiteY1914" fmla="*/ 4149712 h 9424512"/>
              <a:gd name="connsiteX1915" fmla="*/ 4726351 w 15162205"/>
              <a:gd name="connsiteY1915" fmla="*/ 4165843 h 9424512"/>
              <a:gd name="connsiteX1916" fmla="*/ 4742482 w 15162205"/>
              <a:gd name="connsiteY1916" fmla="*/ 4165843 h 9424512"/>
              <a:gd name="connsiteX1917" fmla="*/ 4734414 w 15162205"/>
              <a:gd name="connsiteY1917" fmla="*/ 4149712 h 9424512"/>
              <a:gd name="connsiteX1918" fmla="*/ 4726351 w 15162205"/>
              <a:gd name="connsiteY1918" fmla="*/ 4149712 h 9424512"/>
              <a:gd name="connsiteX1919" fmla="*/ 4194029 w 15162205"/>
              <a:gd name="connsiteY1919" fmla="*/ 4149712 h 9424512"/>
              <a:gd name="connsiteX1920" fmla="*/ 4194029 w 15162205"/>
              <a:gd name="connsiteY1920" fmla="*/ 4165843 h 9424512"/>
              <a:gd name="connsiteX1921" fmla="*/ 4210163 w 15162205"/>
              <a:gd name="connsiteY1921" fmla="*/ 4165843 h 9424512"/>
              <a:gd name="connsiteX1922" fmla="*/ 4202097 w 15162205"/>
              <a:gd name="connsiteY1922" fmla="*/ 4149712 h 9424512"/>
              <a:gd name="connsiteX1923" fmla="*/ 4194029 w 15162205"/>
              <a:gd name="connsiteY1923" fmla="*/ 4149712 h 9424512"/>
              <a:gd name="connsiteX1924" fmla="*/ 3887547 w 15162205"/>
              <a:gd name="connsiteY1924" fmla="*/ 4149712 h 9424512"/>
              <a:gd name="connsiteX1925" fmla="*/ 3887547 w 15162205"/>
              <a:gd name="connsiteY1925" fmla="*/ 4165843 h 9424512"/>
              <a:gd name="connsiteX1926" fmla="*/ 3903675 w 15162205"/>
              <a:gd name="connsiteY1926" fmla="*/ 4149712 h 9424512"/>
              <a:gd name="connsiteX1927" fmla="*/ 3887547 w 15162205"/>
              <a:gd name="connsiteY1927" fmla="*/ 4149712 h 9424512"/>
              <a:gd name="connsiteX1928" fmla="*/ 3867382 w 15162205"/>
              <a:gd name="connsiteY1928" fmla="*/ 4141648 h 9424512"/>
              <a:gd name="connsiteX1929" fmla="*/ 3855284 w 15162205"/>
              <a:gd name="connsiteY1929" fmla="*/ 4149712 h 9424512"/>
              <a:gd name="connsiteX1930" fmla="*/ 3871415 w 15162205"/>
              <a:gd name="connsiteY1930" fmla="*/ 4149712 h 9424512"/>
              <a:gd name="connsiteX1931" fmla="*/ 3867382 w 15162205"/>
              <a:gd name="connsiteY1931" fmla="*/ 4141648 h 9424512"/>
              <a:gd name="connsiteX1932" fmla="*/ 4339210 w 15162205"/>
              <a:gd name="connsiteY1932" fmla="*/ 4117451 h 9424512"/>
              <a:gd name="connsiteX1933" fmla="*/ 4339210 w 15162205"/>
              <a:gd name="connsiteY1933" fmla="*/ 4133580 h 9424512"/>
              <a:gd name="connsiteX1934" fmla="*/ 4355342 w 15162205"/>
              <a:gd name="connsiteY1934" fmla="*/ 4117451 h 9424512"/>
              <a:gd name="connsiteX1935" fmla="*/ 4339210 w 15162205"/>
              <a:gd name="connsiteY1935" fmla="*/ 4117451 h 9424512"/>
              <a:gd name="connsiteX1936" fmla="*/ 4246456 w 15162205"/>
              <a:gd name="connsiteY1936" fmla="*/ 4093253 h 9424512"/>
              <a:gd name="connsiteX1937" fmla="*/ 4242426 w 15162205"/>
              <a:gd name="connsiteY1937" fmla="*/ 4101319 h 9424512"/>
              <a:gd name="connsiteX1938" fmla="*/ 4250488 w 15162205"/>
              <a:gd name="connsiteY1938" fmla="*/ 4109384 h 9424512"/>
              <a:gd name="connsiteX1939" fmla="*/ 4258555 w 15162205"/>
              <a:gd name="connsiteY1939" fmla="*/ 4101319 h 9424512"/>
              <a:gd name="connsiteX1940" fmla="*/ 4246456 w 15162205"/>
              <a:gd name="connsiteY1940" fmla="*/ 4093253 h 9424512"/>
              <a:gd name="connsiteX1941" fmla="*/ 3931906 w 15162205"/>
              <a:gd name="connsiteY1941" fmla="*/ 4077124 h 9424512"/>
              <a:gd name="connsiteX1942" fmla="*/ 3919808 w 15162205"/>
              <a:gd name="connsiteY1942" fmla="*/ 4085188 h 9424512"/>
              <a:gd name="connsiteX1943" fmla="*/ 3935937 w 15162205"/>
              <a:gd name="connsiteY1943" fmla="*/ 4085188 h 9424512"/>
              <a:gd name="connsiteX1944" fmla="*/ 3931906 w 15162205"/>
              <a:gd name="connsiteY1944" fmla="*/ 4077124 h 9424512"/>
              <a:gd name="connsiteX1945" fmla="*/ 3613321 w 15162205"/>
              <a:gd name="connsiteY1945" fmla="*/ 4052925 h 9424512"/>
              <a:gd name="connsiteX1946" fmla="*/ 3677842 w 15162205"/>
              <a:gd name="connsiteY1946" fmla="*/ 4052925 h 9424512"/>
              <a:gd name="connsiteX1947" fmla="*/ 3710106 w 15162205"/>
              <a:gd name="connsiteY1947" fmla="*/ 4069058 h 9424512"/>
              <a:gd name="connsiteX1948" fmla="*/ 3564924 w 15162205"/>
              <a:gd name="connsiteY1948" fmla="*/ 4069058 h 9424512"/>
              <a:gd name="connsiteX1949" fmla="*/ 3968199 w 15162205"/>
              <a:gd name="connsiteY1949" fmla="*/ 4036796 h 9424512"/>
              <a:gd name="connsiteX1950" fmla="*/ 4000461 w 15162205"/>
              <a:gd name="connsiteY1950" fmla="*/ 4052925 h 9424512"/>
              <a:gd name="connsiteX1951" fmla="*/ 4016592 w 15162205"/>
              <a:gd name="connsiteY1951" fmla="*/ 4101319 h 9424512"/>
              <a:gd name="connsiteX1952" fmla="*/ 4032723 w 15162205"/>
              <a:gd name="connsiteY1952" fmla="*/ 4117451 h 9424512"/>
              <a:gd name="connsiteX1953" fmla="*/ 4081116 w 15162205"/>
              <a:gd name="connsiteY1953" fmla="*/ 4101319 h 9424512"/>
              <a:gd name="connsiteX1954" fmla="*/ 4113377 w 15162205"/>
              <a:gd name="connsiteY1954" fmla="*/ 4101319 h 9424512"/>
              <a:gd name="connsiteX1955" fmla="*/ 4097247 w 15162205"/>
              <a:gd name="connsiteY1955" fmla="*/ 4085188 h 9424512"/>
              <a:gd name="connsiteX1956" fmla="*/ 4073050 w 15162205"/>
              <a:gd name="connsiteY1956" fmla="*/ 4077121 h 9424512"/>
              <a:gd name="connsiteX1957" fmla="*/ 4064985 w 15162205"/>
              <a:gd name="connsiteY1957" fmla="*/ 4069058 h 9424512"/>
              <a:gd name="connsiteX1958" fmla="*/ 4064985 w 15162205"/>
              <a:gd name="connsiteY1958" fmla="*/ 4052925 h 9424512"/>
              <a:gd name="connsiteX1959" fmla="*/ 4048854 w 15162205"/>
              <a:gd name="connsiteY1959" fmla="*/ 4052925 h 9424512"/>
              <a:gd name="connsiteX1960" fmla="*/ 4032723 w 15162205"/>
              <a:gd name="connsiteY1960" fmla="*/ 4052925 h 9424512"/>
              <a:gd name="connsiteX1961" fmla="*/ 4024657 w 15162205"/>
              <a:gd name="connsiteY1961" fmla="*/ 4044862 h 9424512"/>
              <a:gd name="connsiteX1962" fmla="*/ 4000461 w 15162205"/>
              <a:gd name="connsiteY1962" fmla="*/ 4036796 h 9424512"/>
              <a:gd name="connsiteX1963" fmla="*/ 4216211 w 15162205"/>
              <a:gd name="connsiteY1963" fmla="*/ 4031753 h 9424512"/>
              <a:gd name="connsiteX1964" fmla="*/ 4210163 w 15162205"/>
              <a:gd name="connsiteY1964" fmla="*/ 4036796 h 9424512"/>
              <a:gd name="connsiteX1965" fmla="*/ 4242426 w 15162205"/>
              <a:gd name="connsiteY1965" fmla="*/ 4052925 h 9424512"/>
              <a:gd name="connsiteX1966" fmla="*/ 4323079 w 15162205"/>
              <a:gd name="connsiteY1966" fmla="*/ 4085188 h 9424512"/>
              <a:gd name="connsiteX1967" fmla="*/ 4339210 w 15162205"/>
              <a:gd name="connsiteY1967" fmla="*/ 4093253 h 9424512"/>
              <a:gd name="connsiteX1968" fmla="*/ 4371470 w 15162205"/>
              <a:gd name="connsiteY1968" fmla="*/ 4085188 h 9424512"/>
              <a:gd name="connsiteX1969" fmla="*/ 4306948 w 15162205"/>
              <a:gd name="connsiteY1969" fmla="*/ 4052925 h 9424512"/>
              <a:gd name="connsiteX1970" fmla="*/ 4216211 w 15162205"/>
              <a:gd name="connsiteY1970" fmla="*/ 4031753 h 9424512"/>
              <a:gd name="connsiteX1971" fmla="*/ 4581172 w 15162205"/>
              <a:gd name="connsiteY1971" fmla="*/ 4020664 h 9424512"/>
              <a:gd name="connsiteX1972" fmla="*/ 4565041 w 15162205"/>
              <a:gd name="connsiteY1972" fmla="*/ 4036796 h 9424512"/>
              <a:gd name="connsiteX1973" fmla="*/ 4565041 w 15162205"/>
              <a:gd name="connsiteY1973" fmla="*/ 4052925 h 9424512"/>
              <a:gd name="connsiteX1974" fmla="*/ 4581172 w 15162205"/>
              <a:gd name="connsiteY1974" fmla="*/ 4036796 h 9424512"/>
              <a:gd name="connsiteX1975" fmla="*/ 4419865 w 15162205"/>
              <a:gd name="connsiteY1975" fmla="*/ 4020664 h 9424512"/>
              <a:gd name="connsiteX1976" fmla="*/ 4435994 w 15162205"/>
              <a:gd name="connsiteY1976" fmla="*/ 4036796 h 9424512"/>
              <a:gd name="connsiteX1977" fmla="*/ 4435994 w 15162205"/>
              <a:gd name="connsiteY1977" fmla="*/ 4020664 h 9424512"/>
              <a:gd name="connsiteX1978" fmla="*/ 4419865 w 15162205"/>
              <a:gd name="connsiteY1978" fmla="*/ 4020664 h 9424512"/>
              <a:gd name="connsiteX1979" fmla="*/ 4145639 w 15162205"/>
              <a:gd name="connsiteY1979" fmla="*/ 4020664 h 9424512"/>
              <a:gd name="connsiteX1980" fmla="*/ 4097247 w 15162205"/>
              <a:gd name="connsiteY1980" fmla="*/ 4036796 h 9424512"/>
              <a:gd name="connsiteX1981" fmla="*/ 4097247 w 15162205"/>
              <a:gd name="connsiteY1981" fmla="*/ 4052925 h 9424512"/>
              <a:gd name="connsiteX1982" fmla="*/ 4129509 w 15162205"/>
              <a:gd name="connsiteY1982" fmla="*/ 4069058 h 9424512"/>
              <a:gd name="connsiteX1983" fmla="*/ 4129509 w 15162205"/>
              <a:gd name="connsiteY1983" fmla="*/ 4052925 h 9424512"/>
              <a:gd name="connsiteX1984" fmla="*/ 4145639 w 15162205"/>
              <a:gd name="connsiteY1984" fmla="*/ 4036796 h 9424512"/>
              <a:gd name="connsiteX1985" fmla="*/ 4161770 w 15162205"/>
              <a:gd name="connsiteY1985" fmla="*/ 4052925 h 9424512"/>
              <a:gd name="connsiteX1986" fmla="*/ 3919808 w 15162205"/>
              <a:gd name="connsiteY1986" fmla="*/ 4020664 h 9424512"/>
              <a:gd name="connsiteX1987" fmla="*/ 3952068 w 15162205"/>
              <a:gd name="connsiteY1987" fmla="*/ 4036796 h 9424512"/>
              <a:gd name="connsiteX1988" fmla="*/ 3952068 w 15162205"/>
              <a:gd name="connsiteY1988" fmla="*/ 4020664 h 9424512"/>
              <a:gd name="connsiteX1989" fmla="*/ 3871415 w 15162205"/>
              <a:gd name="connsiteY1989" fmla="*/ 4020664 h 9424512"/>
              <a:gd name="connsiteX1990" fmla="*/ 3855284 w 15162205"/>
              <a:gd name="connsiteY1990" fmla="*/ 4036796 h 9424512"/>
              <a:gd name="connsiteX1991" fmla="*/ 3871415 w 15162205"/>
              <a:gd name="connsiteY1991" fmla="*/ 4052925 h 9424512"/>
              <a:gd name="connsiteX1992" fmla="*/ 3887547 w 15162205"/>
              <a:gd name="connsiteY1992" fmla="*/ 4036796 h 9424512"/>
              <a:gd name="connsiteX1993" fmla="*/ 3871415 w 15162205"/>
              <a:gd name="connsiteY1993" fmla="*/ 4020664 h 9424512"/>
              <a:gd name="connsiteX1994" fmla="*/ 4355342 w 15162205"/>
              <a:gd name="connsiteY1994" fmla="*/ 4004534 h 9424512"/>
              <a:gd name="connsiteX1995" fmla="*/ 4355342 w 15162205"/>
              <a:gd name="connsiteY1995" fmla="*/ 4020664 h 9424512"/>
              <a:gd name="connsiteX1996" fmla="*/ 4387601 w 15162205"/>
              <a:gd name="connsiteY1996" fmla="*/ 4020664 h 9424512"/>
              <a:gd name="connsiteX1997" fmla="*/ 3976264 w 15162205"/>
              <a:gd name="connsiteY1997" fmla="*/ 3988403 h 9424512"/>
              <a:gd name="connsiteX1998" fmla="*/ 3984330 w 15162205"/>
              <a:gd name="connsiteY1998" fmla="*/ 4004534 h 9424512"/>
              <a:gd name="connsiteX1999" fmla="*/ 4016592 w 15162205"/>
              <a:gd name="connsiteY1999" fmla="*/ 4020664 h 9424512"/>
              <a:gd name="connsiteX2000" fmla="*/ 4064985 w 15162205"/>
              <a:gd name="connsiteY2000" fmla="*/ 4036796 h 9424512"/>
              <a:gd name="connsiteX2001" fmla="*/ 4064985 w 15162205"/>
              <a:gd name="connsiteY2001" fmla="*/ 4020664 h 9424512"/>
              <a:gd name="connsiteX2002" fmla="*/ 4048854 w 15162205"/>
              <a:gd name="connsiteY2002" fmla="*/ 4020664 h 9424512"/>
              <a:gd name="connsiteX2003" fmla="*/ 4048854 w 15162205"/>
              <a:gd name="connsiteY2003" fmla="*/ 4004534 h 9424512"/>
              <a:gd name="connsiteX2004" fmla="*/ 4016592 w 15162205"/>
              <a:gd name="connsiteY2004" fmla="*/ 3988403 h 9424512"/>
              <a:gd name="connsiteX2005" fmla="*/ 4008526 w 15162205"/>
              <a:gd name="connsiteY2005" fmla="*/ 4004534 h 9424512"/>
              <a:gd name="connsiteX2006" fmla="*/ 4000461 w 15162205"/>
              <a:gd name="connsiteY2006" fmla="*/ 3988403 h 9424512"/>
              <a:gd name="connsiteX2007" fmla="*/ 3976264 w 15162205"/>
              <a:gd name="connsiteY2007" fmla="*/ 3988403 h 9424512"/>
              <a:gd name="connsiteX2008" fmla="*/ 4581172 w 15162205"/>
              <a:gd name="connsiteY2008" fmla="*/ 3980339 h 9424512"/>
              <a:gd name="connsiteX2009" fmla="*/ 4565041 w 15162205"/>
              <a:gd name="connsiteY2009" fmla="*/ 3988403 h 9424512"/>
              <a:gd name="connsiteX2010" fmla="*/ 4581172 w 15162205"/>
              <a:gd name="connsiteY2010" fmla="*/ 3988403 h 9424512"/>
              <a:gd name="connsiteX2011" fmla="*/ 4597306 w 15162205"/>
              <a:gd name="connsiteY2011" fmla="*/ 3988403 h 9424512"/>
              <a:gd name="connsiteX2012" fmla="*/ 4581172 w 15162205"/>
              <a:gd name="connsiteY2012" fmla="*/ 3980339 h 9424512"/>
              <a:gd name="connsiteX2013" fmla="*/ 4327111 w 15162205"/>
              <a:gd name="connsiteY2013" fmla="*/ 3980339 h 9424512"/>
              <a:gd name="connsiteX2014" fmla="*/ 4323079 w 15162205"/>
              <a:gd name="connsiteY2014" fmla="*/ 3988403 h 9424512"/>
              <a:gd name="connsiteX2015" fmla="*/ 4339210 w 15162205"/>
              <a:gd name="connsiteY2015" fmla="*/ 3988403 h 9424512"/>
              <a:gd name="connsiteX2016" fmla="*/ 4327111 w 15162205"/>
              <a:gd name="connsiteY2016" fmla="*/ 3980339 h 9424512"/>
              <a:gd name="connsiteX2017" fmla="*/ 3952068 w 15162205"/>
              <a:gd name="connsiteY2017" fmla="*/ 3972271 h 9424512"/>
              <a:gd name="connsiteX2018" fmla="*/ 3935937 w 15162205"/>
              <a:gd name="connsiteY2018" fmla="*/ 3988403 h 9424512"/>
              <a:gd name="connsiteX2019" fmla="*/ 3919808 w 15162205"/>
              <a:gd name="connsiteY2019" fmla="*/ 3988403 h 9424512"/>
              <a:gd name="connsiteX2020" fmla="*/ 3927872 w 15162205"/>
              <a:gd name="connsiteY2020" fmla="*/ 4004534 h 9424512"/>
              <a:gd name="connsiteX2021" fmla="*/ 3952068 w 15162205"/>
              <a:gd name="connsiteY2021" fmla="*/ 3988403 h 9424512"/>
              <a:gd name="connsiteX2022" fmla="*/ 3952068 w 15162205"/>
              <a:gd name="connsiteY2022" fmla="*/ 3972271 h 9424512"/>
              <a:gd name="connsiteX2023" fmla="*/ 4419865 w 15162205"/>
              <a:gd name="connsiteY2023" fmla="*/ 3956142 h 9424512"/>
              <a:gd name="connsiteX2024" fmla="*/ 4403734 w 15162205"/>
              <a:gd name="connsiteY2024" fmla="*/ 3972271 h 9424512"/>
              <a:gd name="connsiteX2025" fmla="*/ 4411797 w 15162205"/>
              <a:gd name="connsiteY2025" fmla="*/ 3988403 h 9424512"/>
              <a:gd name="connsiteX2026" fmla="*/ 4427930 w 15162205"/>
              <a:gd name="connsiteY2026" fmla="*/ 3988403 h 9424512"/>
              <a:gd name="connsiteX2027" fmla="*/ 4435994 w 15162205"/>
              <a:gd name="connsiteY2027" fmla="*/ 3988403 h 9424512"/>
              <a:gd name="connsiteX2028" fmla="*/ 4435994 w 15162205"/>
              <a:gd name="connsiteY2028" fmla="*/ 3972271 h 9424512"/>
              <a:gd name="connsiteX2029" fmla="*/ 4419865 w 15162205"/>
              <a:gd name="connsiteY2029" fmla="*/ 3956142 h 9424512"/>
              <a:gd name="connsiteX2030" fmla="*/ 4137573 w 15162205"/>
              <a:gd name="connsiteY2030" fmla="*/ 3956142 h 9424512"/>
              <a:gd name="connsiteX2031" fmla="*/ 4145639 w 15162205"/>
              <a:gd name="connsiteY2031" fmla="*/ 3972271 h 9424512"/>
              <a:gd name="connsiteX2032" fmla="*/ 4161770 w 15162205"/>
              <a:gd name="connsiteY2032" fmla="*/ 3988403 h 9424512"/>
              <a:gd name="connsiteX2033" fmla="*/ 4242426 w 15162205"/>
              <a:gd name="connsiteY2033" fmla="*/ 3988403 h 9424512"/>
              <a:gd name="connsiteX2034" fmla="*/ 4266621 w 15162205"/>
              <a:gd name="connsiteY2034" fmla="*/ 3996467 h 9424512"/>
              <a:gd name="connsiteX2035" fmla="*/ 4266621 w 15162205"/>
              <a:gd name="connsiteY2035" fmla="*/ 3980338 h 9424512"/>
              <a:gd name="connsiteX2036" fmla="*/ 4202097 w 15162205"/>
              <a:gd name="connsiteY2036" fmla="*/ 3964207 h 9424512"/>
              <a:gd name="connsiteX2037" fmla="*/ 4137573 w 15162205"/>
              <a:gd name="connsiteY2037" fmla="*/ 3956142 h 9424512"/>
              <a:gd name="connsiteX2038" fmla="*/ 3766564 w 15162205"/>
              <a:gd name="connsiteY2038" fmla="*/ 3956142 h 9424512"/>
              <a:gd name="connsiteX2039" fmla="*/ 3758496 w 15162205"/>
              <a:gd name="connsiteY2039" fmla="*/ 3972271 h 9424512"/>
              <a:gd name="connsiteX2040" fmla="*/ 3742366 w 15162205"/>
              <a:gd name="connsiteY2040" fmla="*/ 3972271 h 9424512"/>
              <a:gd name="connsiteX2041" fmla="*/ 3710106 w 15162205"/>
              <a:gd name="connsiteY2041" fmla="*/ 3988403 h 9424512"/>
              <a:gd name="connsiteX2042" fmla="*/ 3726237 w 15162205"/>
              <a:gd name="connsiteY2042" fmla="*/ 3988403 h 9424512"/>
              <a:gd name="connsiteX2043" fmla="*/ 3726237 w 15162205"/>
              <a:gd name="connsiteY2043" fmla="*/ 4004534 h 9424512"/>
              <a:gd name="connsiteX2044" fmla="*/ 3758496 w 15162205"/>
              <a:gd name="connsiteY2044" fmla="*/ 4020664 h 9424512"/>
              <a:gd name="connsiteX2045" fmla="*/ 3790760 w 15162205"/>
              <a:gd name="connsiteY2045" fmla="*/ 4036796 h 9424512"/>
              <a:gd name="connsiteX2046" fmla="*/ 3790760 w 15162205"/>
              <a:gd name="connsiteY2046" fmla="*/ 4020664 h 9424512"/>
              <a:gd name="connsiteX2047" fmla="*/ 3790760 w 15162205"/>
              <a:gd name="connsiteY2047" fmla="*/ 4004534 h 9424512"/>
              <a:gd name="connsiteX2048" fmla="*/ 3806892 w 15162205"/>
              <a:gd name="connsiteY2048" fmla="*/ 4004534 h 9424512"/>
              <a:gd name="connsiteX2049" fmla="*/ 3823020 w 15162205"/>
              <a:gd name="connsiteY2049" fmla="*/ 4004534 h 9424512"/>
              <a:gd name="connsiteX2050" fmla="*/ 3847216 w 15162205"/>
              <a:gd name="connsiteY2050" fmla="*/ 4004534 h 9424512"/>
              <a:gd name="connsiteX2051" fmla="*/ 3855284 w 15162205"/>
              <a:gd name="connsiteY2051" fmla="*/ 4004534 h 9424512"/>
              <a:gd name="connsiteX2052" fmla="*/ 3823020 w 15162205"/>
              <a:gd name="connsiteY2052" fmla="*/ 3988403 h 9424512"/>
              <a:gd name="connsiteX2053" fmla="*/ 3823020 w 15162205"/>
              <a:gd name="connsiteY2053" fmla="*/ 3972271 h 9424512"/>
              <a:gd name="connsiteX2054" fmla="*/ 3790760 w 15162205"/>
              <a:gd name="connsiteY2054" fmla="*/ 3956142 h 9424512"/>
              <a:gd name="connsiteX2055" fmla="*/ 3766564 w 15162205"/>
              <a:gd name="connsiteY2055" fmla="*/ 3956142 h 9424512"/>
              <a:gd name="connsiteX2056" fmla="*/ 4355342 w 15162205"/>
              <a:gd name="connsiteY2056" fmla="*/ 3940010 h 9424512"/>
              <a:gd name="connsiteX2057" fmla="*/ 4323079 w 15162205"/>
              <a:gd name="connsiteY2057" fmla="*/ 3956142 h 9424512"/>
              <a:gd name="connsiteX2058" fmla="*/ 4323079 w 15162205"/>
              <a:gd name="connsiteY2058" fmla="*/ 3972271 h 9424512"/>
              <a:gd name="connsiteX2059" fmla="*/ 4347273 w 15162205"/>
              <a:gd name="connsiteY2059" fmla="*/ 3972271 h 9424512"/>
              <a:gd name="connsiteX2060" fmla="*/ 4355342 w 15162205"/>
              <a:gd name="connsiteY2060" fmla="*/ 3972271 h 9424512"/>
              <a:gd name="connsiteX2061" fmla="*/ 4371470 w 15162205"/>
              <a:gd name="connsiteY2061" fmla="*/ 3972271 h 9424512"/>
              <a:gd name="connsiteX2062" fmla="*/ 4355342 w 15162205"/>
              <a:gd name="connsiteY2062" fmla="*/ 3956142 h 9424512"/>
              <a:gd name="connsiteX2063" fmla="*/ 3843184 w 15162205"/>
              <a:gd name="connsiteY2063" fmla="*/ 3929929 h 9424512"/>
              <a:gd name="connsiteX2064" fmla="*/ 3839151 w 15162205"/>
              <a:gd name="connsiteY2064" fmla="*/ 3940010 h 9424512"/>
              <a:gd name="connsiteX2065" fmla="*/ 3823020 w 15162205"/>
              <a:gd name="connsiteY2065" fmla="*/ 3956142 h 9424512"/>
              <a:gd name="connsiteX2066" fmla="*/ 3839151 w 15162205"/>
              <a:gd name="connsiteY2066" fmla="*/ 3948075 h 9424512"/>
              <a:gd name="connsiteX2067" fmla="*/ 3847216 w 15162205"/>
              <a:gd name="connsiteY2067" fmla="*/ 3948075 h 9424512"/>
              <a:gd name="connsiteX2068" fmla="*/ 3871415 w 15162205"/>
              <a:gd name="connsiteY2068" fmla="*/ 3972271 h 9424512"/>
              <a:gd name="connsiteX2069" fmla="*/ 3871415 w 15162205"/>
              <a:gd name="connsiteY2069" fmla="*/ 3988403 h 9424512"/>
              <a:gd name="connsiteX2070" fmla="*/ 3887547 w 15162205"/>
              <a:gd name="connsiteY2070" fmla="*/ 4004534 h 9424512"/>
              <a:gd name="connsiteX2071" fmla="*/ 3903675 w 15162205"/>
              <a:gd name="connsiteY2071" fmla="*/ 3972271 h 9424512"/>
              <a:gd name="connsiteX2072" fmla="*/ 3903675 w 15162205"/>
              <a:gd name="connsiteY2072" fmla="*/ 3940010 h 9424512"/>
              <a:gd name="connsiteX2073" fmla="*/ 3887547 w 15162205"/>
              <a:gd name="connsiteY2073" fmla="*/ 3940010 h 9424512"/>
              <a:gd name="connsiteX2074" fmla="*/ 3855284 w 15162205"/>
              <a:gd name="connsiteY2074" fmla="*/ 3931946 h 9424512"/>
              <a:gd name="connsiteX2075" fmla="*/ 3843184 w 15162205"/>
              <a:gd name="connsiteY2075" fmla="*/ 3929929 h 9424512"/>
              <a:gd name="connsiteX2076" fmla="*/ 4274684 w 15162205"/>
              <a:gd name="connsiteY2076" fmla="*/ 3923879 h 9424512"/>
              <a:gd name="connsiteX2077" fmla="*/ 4290817 w 15162205"/>
              <a:gd name="connsiteY2077" fmla="*/ 3940010 h 9424512"/>
              <a:gd name="connsiteX2078" fmla="*/ 4290817 w 15162205"/>
              <a:gd name="connsiteY2078" fmla="*/ 3923879 h 9424512"/>
              <a:gd name="connsiteX2079" fmla="*/ 4274684 w 15162205"/>
              <a:gd name="connsiteY2079" fmla="*/ 3923879 h 9424512"/>
              <a:gd name="connsiteX2080" fmla="*/ 3774628 w 15162205"/>
              <a:gd name="connsiteY2080" fmla="*/ 3923879 h 9424512"/>
              <a:gd name="connsiteX2081" fmla="*/ 3758496 w 15162205"/>
              <a:gd name="connsiteY2081" fmla="*/ 3940010 h 9424512"/>
              <a:gd name="connsiteX2082" fmla="*/ 3790760 w 15162205"/>
              <a:gd name="connsiteY2082" fmla="*/ 3940010 h 9424512"/>
              <a:gd name="connsiteX2083" fmla="*/ 3806892 w 15162205"/>
              <a:gd name="connsiteY2083" fmla="*/ 3940010 h 9424512"/>
              <a:gd name="connsiteX2084" fmla="*/ 3274571 w 15162205"/>
              <a:gd name="connsiteY2084" fmla="*/ 3907749 h 9424512"/>
              <a:gd name="connsiteX2085" fmla="*/ 3290701 w 15162205"/>
              <a:gd name="connsiteY2085" fmla="*/ 3923879 h 9424512"/>
              <a:gd name="connsiteX2086" fmla="*/ 3274571 w 15162205"/>
              <a:gd name="connsiteY2086" fmla="*/ 3923879 h 9424512"/>
              <a:gd name="connsiteX2087" fmla="*/ 3538714 w 15162205"/>
              <a:gd name="connsiteY2087" fmla="*/ 3897667 h 9424512"/>
              <a:gd name="connsiteX2088" fmla="*/ 3556862 w 15162205"/>
              <a:gd name="connsiteY2088" fmla="*/ 3899683 h 9424512"/>
              <a:gd name="connsiteX2089" fmla="*/ 3613321 w 15162205"/>
              <a:gd name="connsiteY2089" fmla="*/ 3907749 h 9424512"/>
              <a:gd name="connsiteX2090" fmla="*/ 3661713 w 15162205"/>
              <a:gd name="connsiteY2090" fmla="*/ 3907749 h 9424512"/>
              <a:gd name="connsiteX2091" fmla="*/ 3661713 w 15162205"/>
              <a:gd name="connsiteY2091" fmla="*/ 3940010 h 9424512"/>
              <a:gd name="connsiteX2092" fmla="*/ 3629451 w 15162205"/>
              <a:gd name="connsiteY2092" fmla="*/ 3956142 h 9424512"/>
              <a:gd name="connsiteX2093" fmla="*/ 3597187 w 15162205"/>
              <a:gd name="connsiteY2093" fmla="*/ 3940010 h 9424512"/>
              <a:gd name="connsiteX2094" fmla="*/ 3548797 w 15162205"/>
              <a:gd name="connsiteY2094" fmla="*/ 3923879 h 9424512"/>
              <a:gd name="connsiteX2095" fmla="*/ 3532666 w 15162205"/>
              <a:gd name="connsiteY2095" fmla="*/ 3907749 h 9424512"/>
              <a:gd name="connsiteX2096" fmla="*/ 3538714 w 15162205"/>
              <a:gd name="connsiteY2096" fmla="*/ 3897667 h 9424512"/>
              <a:gd name="connsiteX2097" fmla="*/ 4694089 w 15162205"/>
              <a:gd name="connsiteY2097" fmla="*/ 3891617 h 9424512"/>
              <a:gd name="connsiteX2098" fmla="*/ 4694089 w 15162205"/>
              <a:gd name="connsiteY2098" fmla="*/ 3907749 h 9424512"/>
              <a:gd name="connsiteX2099" fmla="*/ 4710219 w 15162205"/>
              <a:gd name="connsiteY2099" fmla="*/ 3891617 h 9424512"/>
              <a:gd name="connsiteX2100" fmla="*/ 4694089 w 15162205"/>
              <a:gd name="connsiteY2100" fmla="*/ 3891617 h 9424512"/>
              <a:gd name="connsiteX2101" fmla="*/ 3468142 w 15162205"/>
              <a:gd name="connsiteY2101" fmla="*/ 3891617 h 9424512"/>
              <a:gd name="connsiteX2102" fmla="*/ 3492337 w 15162205"/>
              <a:gd name="connsiteY2102" fmla="*/ 3899683 h 9424512"/>
              <a:gd name="connsiteX2103" fmla="*/ 3500404 w 15162205"/>
              <a:gd name="connsiteY2103" fmla="*/ 3907749 h 9424512"/>
              <a:gd name="connsiteX2104" fmla="*/ 3484275 w 15162205"/>
              <a:gd name="connsiteY2104" fmla="*/ 3907749 h 9424512"/>
              <a:gd name="connsiteX2105" fmla="*/ 3403618 w 15162205"/>
              <a:gd name="connsiteY2105" fmla="*/ 3891617 h 9424512"/>
              <a:gd name="connsiteX2106" fmla="*/ 3419749 w 15162205"/>
              <a:gd name="connsiteY2106" fmla="*/ 3891617 h 9424512"/>
              <a:gd name="connsiteX2107" fmla="*/ 3435880 w 15162205"/>
              <a:gd name="connsiteY2107" fmla="*/ 3891617 h 9424512"/>
              <a:gd name="connsiteX2108" fmla="*/ 3468142 w 15162205"/>
              <a:gd name="connsiteY2108" fmla="*/ 3907749 h 9424512"/>
              <a:gd name="connsiteX2109" fmla="*/ 3435880 w 15162205"/>
              <a:gd name="connsiteY2109" fmla="*/ 3907749 h 9424512"/>
              <a:gd name="connsiteX2110" fmla="*/ 3419749 w 15162205"/>
              <a:gd name="connsiteY2110" fmla="*/ 3923879 h 9424512"/>
              <a:gd name="connsiteX2111" fmla="*/ 3403618 w 15162205"/>
              <a:gd name="connsiteY2111" fmla="*/ 3907749 h 9424512"/>
              <a:gd name="connsiteX2112" fmla="*/ 3403618 w 15162205"/>
              <a:gd name="connsiteY2112" fmla="*/ 3891617 h 9424512"/>
              <a:gd name="connsiteX2113" fmla="*/ 4048854 w 15162205"/>
              <a:gd name="connsiteY2113" fmla="*/ 3875488 h 9424512"/>
              <a:gd name="connsiteX2114" fmla="*/ 4032723 w 15162205"/>
              <a:gd name="connsiteY2114" fmla="*/ 3891617 h 9424512"/>
              <a:gd name="connsiteX2115" fmla="*/ 4097247 w 15162205"/>
              <a:gd name="connsiteY2115" fmla="*/ 3907749 h 9424512"/>
              <a:gd name="connsiteX2116" fmla="*/ 4113377 w 15162205"/>
              <a:gd name="connsiteY2116" fmla="*/ 3891617 h 9424512"/>
              <a:gd name="connsiteX2117" fmla="*/ 3944003 w 15162205"/>
              <a:gd name="connsiteY2117" fmla="*/ 3859355 h 9424512"/>
              <a:gd name="connsiteX2118" fmla="*/ 3935937 w 15162205"/>
              <a:gd name="connsiteY2118" fmla="*/ 3875488 h 9424512"/>
              <a:gd name="connsiteX2119" fmla="*/ 3952068 w 15162205"/>
              <a:gd name="connsiteY2119" fmla="*/ 3891617 h 9424512"/>
              <a:gd name="connsiteX2120" fmla="*/ 3960133 w 15162205"/>
              <a:gd name="connsiteY2120" fmla="*/ 3875488 h 9424512"/>
              <a:gd name="connsiteX2121" fmla="*/ 3944003 w 15162205"/>
              <a:gd name="connsiteY2121" fmla="*/ 3859355 h 9424512"/>
              <a:gd name="connsiteX2122" fmla="*/ 3568959 w 15162205"/>
              <a:gd name="connsiteY2122" fmla="*/ 3851292 h 9424512"/>
              <a:gd name="connsiteX2123" fmla="*/ 3597187 w 15162205"/>
              <a:gd name="connsiteY2123" fmla="*/ 3859355 h 9424512"/>
              <a:gd name="connsiteX2124" fmla="*/ 3564924 w 15162205"/>
              <a:gd name="connsiteY2124" fmla="*/ 3875488 h 9424512"/>
              <a:gd name="connsiteX2125" fmla="*/ 3548797 w 15162205"/>
              <a:gd name="connsiteY2125" fmla="*/ 3859355 h 9424512"/>
              <a:gd name="connsiteX2126" fmla="*/ 3568959 w 15162205"/>
              <a:gd name="connsiteY2126" fmla="*/ 3851292 h 9424512"/>
              <a:gd name="connsiteX2127" fmla="*/ 4339210 w 15162205"/>
              <a:gd name="connsiteY2127" fmla="*/ 3843225 h 9424512"/>
              <a:gd name="connsiteX2128" fmla="*/ 4355342 w 15162205"/>
              <a:gd name="connsiteY2128" fmla="*/ 3859355 h 9424512"/>
              <a:gd name="connsiteX2129" fmla="*/ 4355342 w 15162205"/>
              <a:gd name="connsiteY2129" fmla="*/ 3843225 h 9424512"/>
              <a:gd name="connsiteX2130" fmla="*/ 4339210 w 15162205"/>
              <a:gd name="connsiteY2130" fmla="*/ 3843225 h 9424512"/>
              <a:gd name="connsiteX2131" fmla="*/ 3548797 w 15162205"/>
              <a:gd name="connsiteY2131" fmla="*/ 3827094 h 9424512"/>
              <a:gd name="connsiteX2132" fmla="*/ 3548797 w 15162205"/>
              <a:gd name="connsiteY2132" fmla="*/ 3835160 h 9424512"/>
              <a:gd name="connsiteX2133" fmla="*/ 3540728 w 15162205"/>
              <a:gd name="connsiteY2133" fmla="*/ 3843225 h 9424512"/>
              <a:gd name="connsiteX2134" fmla="*/ 3532666 w 15162205"/>
              <a:gd name="connsiteY2134" fmla="*/ 3835160 h 9424512"/>
              <a:gd name="connsiteX2135" fmla="*/ 3548797 w 15162205"/>
              <a:gd name="connsiteY2135" fmla="*/ 3827094 h 9424512"/>
              <a:gd name="connsiteX2136" fmla="*/ 4153705 w 15162205"/>
              <a:gd name="connsiteY2136" fmla="*/ 3810962 h 9424512"/>
              <a:gd name="connsiteX2137" fmla="*/ 4145639 w 15162205"/>
              <a:gd name="connsiteY2137" fmla="*/ 3827094 h 9424512"/>
              <a:gd name="connsiteX2138" fmla="*/ 4161770 w 15162205"/>
              <a:gd name="connsiteY2138" fmla="*/ 3827094 h 9424512"/>
              <a:gd name="connsiteX2139" fmla="*/ 4177901 w 15162205"/>
              <a:gd name="connsiteY2139" fmla="*/ 3827094 h 9424512"/>
              <a:gd name="connsiteX2140" fmla="*/ 4169836 w 15162205"/>
              <a:gd name="connsiteY2140" fmla="*/ 3810962 h 9424512"/>
              <a:gd name="connsiteX2141" fmla="*/ 4161770 w 15162205"/>
              <a:gd name="connsiteY2141" fmla="*/ 3810962 h 9424512"/>
              <a:gd name="connsiteX2142" fmla="*/ 4153705 w 15162205"/>
              <a:gd name="connsiteY2142" fmla="*/ 3810962 h 9424512"/>
              <a:gd name="connsiteX2143" fmla="*/ 3911743 w 15162205"/>
              <a:gd name="connsiteY2143" fmla="*/ 3754507 h 9424512"/>
              <a:gd name="connsiteX2144" fmla="*/ 3887547 w 15162205"/>
              <a:gd name="connsiteY2144" fmla="*/ 3762570 h 9424512"/>
              <a:gd name="connsiteX2145" fmla="*/ 3887547 w 15162205"/>
              <a:gd name="connsiteY2145" fmla="*/ 3778701 h 9424512"/>
              <a:gd name="connsiteX2146" fmla="*/ 3903675 w 15162205"/>
              <a:gd name="connsiteY2146" fmla="*/ 3778701 h 9424512"/>
              <a:gd name="connsiteX2147" fmla="*/ 3919808 w 15162205"/>
              <a:gd name="connsiteY2147" fmla="*/ 3762570 h 9424512"/>
              <a:gd name="connsiteX2148" fmla="*/ 3911743 w 15162205"/>
              <a:gd name="connsiteY2148" fmla="*/ 3754507 h 9424512"/>
              <a:gd name="connsiteX2149" fmla="*/ 3548797 w 15162205"/>
              <a:gd name="connsiteY2149" fmla="*/ 3746440 h 9424512"/>
              <a:gd name="connsiteX2150" fmla="*/ 3564924 w 15162205"/>
              <a:gd name="connsiteY2150" fmla="*/ 3746440 h 9424512"/>
              <a:gd name="connsiteX2151" fmla="*/ 3556862 w 15162205"/>
              <a:gd name="connsiteY2151" fmla="*/ 3762570 h 9424512"/>
              <a:gd name="connsiteX2152" fmla="*/ 3548797 w 15162205"/>
              <a:gd name="connsiteY2152" fmla="*/ 3746440 h 9424512"/>
              <a:gd name="connsiteX2153" fmla="*/ 3710106 w 15162205"/>
              <a:gd name="connsiteY2153" fmla="*/ 3730308 h 9424512"/>
              <a:gd name="connsiteX2154" fmla="*/ 3718169 w 15162205"/>
              <a:gd name="connsiteY2154" fmla="*/ 3754505 h 9424512"/>
              <a:gd name="connsiteX2155" fmla="*/ 3726237 w 15162205"/>
              <a:gd name="connsiteY2155" fmla="*/ 3762570 h 9424512"/>
              <a:gd name="connsiteX2156" fmla="*/ 3710106 w 15162205"/>
              <a:gd name="connsiteY2156" fmla="*/ 3778701 h 9424512"/>
              <a:gd name="connsiteX2157" fmla="*/ 3726237 w 15162205"/>
              <a:gd name="connsiteY2157" fmla="*/ 3794833 h 9424512"/>
              <a:gd name="connsiteX2158" fmla="*/ 3790760 w 15162205"/>
              <a:gd name="connsiteY2158" fmla="*/ 3810962 h 9424512"/>
              <a:gd name="connsiteX2159" fmla="*/ 3798824 w 15162205"/>
              <a:gd name="connsiteY2159" fmla="*/ 3794833 h 9424512"/>
              <a:gd name="connsiteX2160" fmla="*/ 3798824 w 15162205"/>
              <a:gd name="connsiteY2160" fmla="*/ 3810962 h 9424512"/>
              <a:gd name="connsiteX2161" fmla="*/ 3823020 w 15162205"/>
              <a:gd name="connsiteY2161" fmla="*/ 3827094 h 9424512"/>
              <a:gd name="connsiteX2162" fmla="*/ 3855284 w 15162205"/>
              <a:gd name="connsiteY2162" fmla="*/ 3802897 h 9424512"/>
              <a:gd name="connsiteX2163" fmla="*/ 3839151 w 15162205"/>
              <a:gd name="connsiteY2163" fmla="*/ 3786766 h 9424512"/>
              <a:gd name="connsiteX2164" fmla="*/ 3806892 w 15162205"/>
              <a:gd name="connsiteY2164" fmla="*/ 3786766 h 9424512"/>
              <a:gd name="connsiteX2165" fmla="*/ 3806892 w 15162205"/>
              <a:gd name="connsiteY2165" fmla="*/ 3762570 h 9424512"/>
              <a:gd name="connsiteX2166" fmla="*/ 3790760 w 15162205"/>
              <a:gd name="connsiteY2166" fmla="*/ 3762570 h 9424512"/>
              <a:gd name="connsiteX2167" fmla="*/ 3774628 w 15162205"/>
              <a:gd name="connsiteY2167" fmla="*/ 3762570 h 9424512"/>
              <a:gd name="connsiteX2168" fmla="*/ 3750433 w 15162205"/>
              <a:gd name="connsiteY2168" fmla="*/ 3746440 h 9424512"/>
              <a:gd name="connsiteX2169" fmla="*/ 3726237 w 15162205"/>
              <a:gd name="connsiteY2169" fmla="*/ 3730308 h 9424512"/>
              <a:gd name="connsiteX2170" fmla="*/ 4045326 w 15162205"/>
              <a:gd name="connsiteY2170" fmla="*/ 3720731 h 9424512"/>
              <a:gd name="connsiteX2171" fmla="*/ 4040788 w 15162205"/>
              <a:gd name="connsiteY2171" fmla="*/ 3722242 h 9424512"/>
              <a:gd name="connsiteX2172" fmla="*/ 4048854 w 15162205"/>
              <a:gd name="connsiteY2172" fmla="*/ 3746440 h 9424512"/>
              <a:gd name="connsiteX2173" fmla="*/ 4064985 w 15162205"/>
              <a:gd name="connsiteY2173" fmla="*/ 3746440 h 9424512"/>
              <a:gd name="connsiteX2174" fmla="*/ 4045326 w 15162205"/>
              <a:gd name="connsiteY2174" fmla="*/ 3720731 h 9424512"/>
              <a:gd name="connsiteX2175" fmla="*/ 3871415 w 15162205"/>
              <a:gd name="connsiteY2175" fmla="*/ 3698047 h 9424512"/>
              <a:gd name="connsiteX2176" fmla="*/ 3855284 w 15162205"/>
              <a:gd name="connsiteY2176" fmla="*/ 3714179 h 9424512"/>
              <a:gd name="connsiteX2177" fmla="*/ 3871415 w 15162205"/>
              <a:gd name="connsiteY2177" fmla="*/ 3714179 h 9424512"/>
              <a:gd name="connsiteX2178" fmla="*/ 3871415 w 15162205"/>
              <a:gd name="connsiteY2178" fmla="*/ 3730308 h 9424512"/>
              <a:gd name="connsiteX2179" fmla="*/ 3887547 w 15162205"/>
              <a:gd name="connsiteY2179" fmla="*/ 3714179 h 9424512"/>
              <a:gd name="connsiteX2180" fmla="*/ 3919808 w 15162205"/>
              <a:gd name="connsiteY2180" fmla="*/ 3746440 h 9424512"/>
              <a:gd name="connsiteX2181" fmla="*/ 3952068 w 15162205"/>
              <a:gd name="connsiteY2181" fmla="*/ 3738375 h 9424512"/>
              <a:gd name="connsiteX2182" fmla="*/ 3919808 w 15162205"/>
              <a:gd name="connsiteY2182" fmla="*/ 3730308 h 9424512"/>
              <a:gd name="connsiteX2183" fmla="*/ 3911743 w 15162205"/>
              <a:gd name="connsiteY2183" fmla="*/ 3722242 h 9424512"/>
              <a:gd name="connsiteX2184" fmla="*/ 3903675 w 15162205"/>
              <a:gd name="connsiteY2184" fmla="*/ 3714179 h 9424512"/>
              <a:gd name="connsiteX2185" fmla="*/ 3903675 w 15162205"/>
              <a:gd name="connsiteY2185" fmla="*/ 3698047 h 9424512"/>
              <a:gd name="connsiteX2186" fmla="*/ 3887547 w 15162205"/>
              <a:gd name="connsiteY2186" fmla="*/ 3714179 h 9424512"/>
              <a:gd name="connsiteX2187" fmla="*/ 3871415 w 15162205"/>
              <a:gd name="connsiteY2187" fmla="*/ 3698047 h 9424512"/>
              <a:gd name="connsiteX2188" fmla="*/ 3806892 w 15162205"/>
              <a:gd name="connsiteY2188" fmla="*/ 3689983 h 9424512"/>
              <a:gd name="connsiteX2189" fmla="*/ 3790760 w 15162205"/>
              <a:gd name="connsiteY2189" fmla="*/ 3698047 h 9424512"/>
              <a:gd name="connsiteX2190" fmla="*/ 3782692 w 15162205"/>
              <a:gd name="connsiteY2190" fmla="*/ 3706112 h 9424512"/>
              <a:gd name="connsiteX2191" fmla="*/ 3774628 w 15162205"/>
              <a:gd name="connsiteY2191" fmla="*/ 3714179 h 9424512"/>
              <a:gd name="connsiteX2192" fmla="*/ 3782692 w 15162205"/>
              <a:gd name="connsiteY2192" fmla="*/ 3730308 h 9424512"/>
              <a:gd name="connsiteX2193" fmla="*/ 3790760 w 15162205"/>
              <a:gd name="connsiteY2193" fmla="*/ 3722242 h 9424512"/>
              <a:gd name="connsiteX2194" fmla="*/ 3806892 w 15162205"/>
              <a:gd name="connsiteY2194" fmla="*/ 3714179 h 9424512"/>
              <a:gd name="connsiteX2195" fmla="*/ 3806892 w 15162205"/>
              <a:gd name="connsiteY2195" fmla="*/ 3730308 h 9424512"/>
              <a:gd name="connsiteX2196" fmla="*/ 3823020 w 15162205"/>
              <a:gd name="connsiteY2196" fmla="*/ 3762570 h 9424512"/>
              <a:gd name="connsiteX2197" fmla="*/ 3855284 w 15162205"/>
              <a:gd name="connsiteY2197" fmla="*/ 3762570 h 9424512"/>
              <a:gd name="connsiteX2198" fmla="*/ 3839151 w 15162205"/>
              <a:gd name="connsiteY2198" fmla="*/ 3746440 h 9424512"/>
              <a:gd name="connsiteX2199" fmla="*/ 3823020 w 15162205"/>
              <a:gd name="connsiteY2199" fmla="*/ 3730308 h 9424512"/>
              <a:gd name="connsiteX2200" fmla="*/ 3823020 w 15162205"/>
              <a:gd name="connsiteY2200" fmla="*/ 3698047 h 9424512"/>
              <a:gd name="connsiteX2201" fmla="*/ 3806892 w 15162205"/>
              <a:gd name="connsiteY2201" fmla="*/ 3689983 h 9424512"/>
              <a:gd name="connsiteX2202" fmla="*/ 3260456 w 15162205"/>
              <a:gd name="connsiteY2202" fmla="*/ 3687965 h 9424512"/>
              <a:gd name="connsiteX2203" fmla="*/ 3266507 w 15162205"/>
              <a:gd name="connsiteY2203" fmla="*/ 3689983 h 9424512"/>
              <a:gd name="connsiteX2204" fmla="*/ 3274571 w 15162205"/>
              <a:gd name="connsiteY2204" fmla="*/ 3714179 h 9424512"/>
              <a:gd name="connsiteX2205" fmla="*/ 3258442 w 15162205"/>
              <a:gd name="connsiteY2205" fmla="*/ 3698047 h 9424512"/>
              <a:gd name="connsiteX2206" fmla="*/ 3260456 w 15162205"/>
              <a:gd name="connsiteY2206" fmla="*/ 3687965 h 9424512"/>
              <a:gd name="connsiteX2207" fmla="*/ 4548910 w 15162205"/>
              <a:gd name="connsiteY2207" fmla="*/ 3665787 h 9424512"/>
              <a:gd name="connsiteX2208" fmla="*/ 4532779 w 15162205"/>
              <a:gd name="connsiteY2208" fmla="*/ 3681916 h 9424512"/>
              <a:gd name="connsiteX2209" fmla="*/ 4597306 w 15162205"/>
              <a:gd name="connsiteY2209" fmla="*/ 3681916 h 9424512"/>
              <a:gd name="connsiteX2210" fmla="*/ 4589238 w 15162205"/>
              <a:gd name="connsiteY2210" fmla="*/ 3673851 h 9424512"/>
              <a:gd name="connsiteX2211" fmla="*/ 4581172 w 15162205"/>
              <a:gd name="connsiteY2211" fmla="*/ 3665787 h 9424512"/>
              <a:gd name="connsiteX2212" fmla="*/ 13920957 w 15162205"/>
              <a:gd name="connsiteY2212" fmla="*/ 3617392 h 9424512"/>
              <a:gd name="connsiteX2213" fmla="*/ 13920957 w 15162205"/>
              <a:gd name="connsiteY2213" fmla="*/ 3649655 h 9424512"/>
              <a:gd name="connsiteX2214" fmla="*/ 13904825 w 15162205"/>
              <a:gd name="connsiteY2214" fmla="*/ 3698047 h 9424512"/>
              <a:gd name="connsiteX2215" fmla="*/ 13904825 w 15162205"/>
              <a:gd name="connsiteY2215" fmla="*/ 3681916 h 9424512"/>
              <a:gd name="connsiteX2216" fmla="*/ 13912889 w 15162205"/>
              <a:gd name="connsiteY2216" fmla="*/ 3657720 h 9424512"/>
              <a:gd name="connsiteX2217" fmla="*/ 13912889 w 15162205"/>
              <a:gd name="connsiteY2217" fmla="*/ 3633524 h 9424512"/>
              <a:gd name="connsiteX2218" fmla="*/ 13920957 w 15162205"/>
              <a:gd name="connsiteY2218" fmla="*/ 3617392 h 9424512"/>
              <a:gd name="connsiteX2219" fmla="*/ 3710106 w 15162205"/>
              <a:gd name="connsiteY2219" fmla="*/ 3601262 h 9424512"/>
              <a:gd name="connsiteX2220" fmla="*/ 3693973 w 15162205"/>
              <a:gd name="connsiteY2220" fmla="*/ 3617392 h 9424512"/>
              <a:gd name="connsiteX2221" fmla="*/ 3710106 w 15162205"/>
              <a:gd name="connsiteY2221" fmla="*/ 3617392 h 9424512"/>
              <a:gd name="connsiteX2222" fmla="*/ 3306833 w 15162205"/>
              <a:gd name="connsiteY2222" fmla="*/ 3601262 h 9424512"/>
              <a:gd name="connsiteX2223" fmla="*/ 3339094 w 15162205"/>
              <a:gd name="connsiteY2223" fmla="*/ 3601262 h 9424512"/>
              <a:gd name="connsiteX2224" fmla="*/ 3371356 w 15162205"/>
              <a:gd name="connsiteY2224" fmla="*/ 3601262 h 9424512"/>
              <a:gd name="connsiteX2225" fmla="*/ 3355225 w 15162205"/>
              <a:gd name="connsiteY2225" fmla="*/ 3617392 h 9424512"/>
              <a:gd name="connsiteX2226" fmla="*/ 3306833 w 15162205"/>
              <a:gd name="connsiteY2226" fmla="*/ 3601262 h 9424512"/>
              <a:gd name="connsiteX2227" fmla="*/ 4371470 w 15162205"/>
              <a:gd name="connsiteY2227" fmla="*/ 3585129 h 9424512"/>
              <a:gd name="connsiteX2228" fmla="*/ 4371470 w 15162205"/>
              <a:gd name="connsiteY2228" fmla="*/ 3601262 h 9424512"/>
              <a:gd name="connsiteX2229" fmla="*/ 4379538 w 15162205"/>
              <a:gd name="connsiteY2229" fmla="*/ 3617392 h 9424512"/>
              <a:gd name="connsiteX2230" fmla="*/ 4387601 w 15162205"/>
              <a:gd name="connsiteY2230" fmla="*/ 3601262 h 9424512"/>
              <a:gd name="connsiteX2231" fmla="*/ 4371470 w 15162205"/>
              <a:gd name="connsiteY2231" fmla="*/ 3585129 h 9424512"/>
              <a:gd name="connsiteX2232" fmla="*/ 4056918 w 15162205"/>
              <a:gd name="connsiteY2232" fmla="*/ 3585129 h 9424512"/>
              <a:gd name="connsiteX2233" fmla="*/ 4032723 w 15162205"/>
              <a:gd name="connsiteY2233" fmla="*/ 3601262 h 9424512"/>
              <a:gd name="connsiteX2234" fmla="*/ 4048854 w 15162205"/>
              <a:gd name="connsiteY2234" fmla="*/ 3609328 h 9424512"/>
              <a:gd name="connsiteX2235" fmla="*/ 4064985 w 15162205"/>
              <a:gd name="connsiteY2235" fmla="*/ 3617392 h 9424512"/>
              <a:gd name="connsiteX2236" fmla="*/ 4073050 w 15162205"/>
              <a:gd name="connsiteY2236" fmla="*/ 3625457 h 9424512"/>
              <a:gd name="connsiteX2237" fmla="*/ 4081116 w 15162205"/>
              <a:gd name="connsiteY2237" fmla="*/ 3601262 h 9424512"/>
              <a:gd name="connsiteX2238" fmla="*/ 4056918 w 15162205"/>
              <a:gd name="connsiteY2238" fmla="*/ 3585129 h 9424512"/>
              <a:gd name="connsiteX2239" fmla="*/ 3742366 w 15162205"/>
              <a:gd name="connsiteY2239" fmla="*/ 3585129 h 9424512"/>
              <a:gd name="connsiteX2240" fmla="*/ 3726237 w 15162205"/>
              <a:gd name="connsiteY2240" fmla="*/ 3601262 h 9424512"/>
              <a:gd name="connsiteX2241" fmla="*/ 3742366 w 15162205"/>
              <a:gd name="connsiteY2241" fmla="*/ 3609328 h 9424512"/>
              <a:gd name="connsiteX2242" fmla="*/ 3758496 w 15162205"/>
              <a:gd name="connsiteY2242" fmla="*/ 3601262 h 9424512"/>
              <a:gd name="connsiteX2243" fmla="*/ 3750433 w 15162205"/>
              <a:gd name="connsiteY2243" fmla="*/ 3593196 h 9424512"/>
              <a:gd name="connsiteX2244" fmla="*/ 3742366 w 15162205"/>
              <a:gd name="connsiteY2244" fmla="*/ 3585129 h 9424512"/>
              <a:gd name="connsiteX2245" fmla="*/ 3177787 w 15162205"/>
              <a:gd name="connsiteY2245" fmla="*/ 3585129 h 9424512"/>
              <a:gd name="connsiteX2246" fmla="*/ 3210047 w 15162205"/>
              <a:gd name="connsiteY2246" fmla="*/ 3585129 h 9424512"/>
              <a:gd name="connsiteX2247" fmla="*/ 3226178 w 15162205"/>
              <a:gd name="connsiteY2247" fmla="*/ 3617392 h 9424512"/>
              <a:gd name="connsiteX2248" fmla="*/ 3274571 w 15162205"/>
              <a:gd name="connsiteY2248" fmla="*/ 3649655 h 9424512"/>
              <a:gd name="connsiteX2249" fmla="*/ 3270538 w 15162205"/>
              <a:gd name="connsiteY2249" fmla="*/ 3649655 h 9424512"/>
              <a:gd name="connsiteX2250" fmla="*/ 3242308 w 15162205"/>
              <a:gd name="connsiteY2250" fmla="*/ 3649655 h 9424512"/>
              <a:gd name="connsiteX2251" fmla="*/ 3218112 w 15162205"/>
              <a:gd name="connsiteY2251" fmla="*/ 3625457 h 9424512"/>
              <a:gd name="connsiteX2252" fmla="*/ 3201983 w 15162205"/>
              <a:gd name="connsiteY2252" fmla="*/ 3617392 h 9424512"/>
              <a:gd name="connsiteX2253" fmla="*/ 3185850 w 15162205"/>
              <a:gd name="connsiteY2253" fmla="*/ 3609328 h 9424512"/>
              <a:gd name="connsiteX2254" fmla="*/ 3161654 w 15162205"/>
              <a:gd name="connsiteY2254" fmla="*/ 3601262 h 9424512"/>
              <a:gd name="connsiteX2255" fmla="*/ 3992398 w 15162205"/>
              <a:gd name="connsiteY2255" fmla="*/ 3569000 h 9424512"/>
              <a:gd name="connsiteX2256" fmla="*/ 3968199 w 15162205"/>
              <a:gd name="connsiteY2256" fmla="*/ 3585129 h 9424512"/>
              <a:gd name="connsiteX2257" fmla="*/ 3976264 w 15162205"/>
              <a:gd name="connsiteY2257" fmla="*/ 3585129 h 9424512"/>
              <a:gd name="connsiteX2258" fmla="*/ 3984330 w 15162205"/>
              <a:gd name="connsiteY2258" fmla="*/ 3601262 h 9424512"/>
              <a:gd name="connsiteX2259" fmla="*/ 3992398 w 15162205"/>
              <a:gd name="connsiteY2259" fmla="*/ 3601262 h 9424512"/>
              <a:gd name="connsiteX2260" fmla="*/ 4000461 w 15162205"/>
              <a:gd name="connsiteY2260" fmla="*/ 3585129 h 9424512"/>
              <a:gd name="connsiteX2261" fmla="*/ 3992398 w 15162205"/>
              <a:gd name="connsiteY2261" fmla="*/ 3569000 h 9424512"/>
              <a:gd name="connsiteX2262" fmla="*/ 3919808 w 15162205"/>
              <a:gd name="connsiteY2262" fmla="*/ 3569000 h 9424512"/>
              <a:gd name="connsiteX2263" fmla="*/ 3919808 w 15162205"/>
              <a:gd name="connsiteY2263" fmla="*/ 3585129 h 9424512"/>
              <a:gd name="connsiteX2264" fmla="*/ 3935937 w 15162205"/>
              <a:gd name="connsiteY2264" fmla="*/ 3569000 h 9424512"/>
              <a:gd name="connsiteX2265" fmla="*/ 3919808 w 15162205"/>
              <a:gd name="connsiteY2265" fmla="*/ 3569000 h 9424512"/>
              <a:gd name="connsiteX2266" fmla="*/ 3774628 w 15162205"/>
              <a:gd name="connsiteY2266" fmla="*/ 3569000 h 9424512"/>
              <a:gd name="connsiteX2267" fmla="*/ 3782692 w 15162205"/>
              <a:gd name="connsiteY2267" fmla="*/ 3585129 h 9424512"/>
              <a:gd name="connsiteX2268" fmla="*/ 3790760 w 15162205"/>
              <a:gd name="connsiteY2268" fmla="*/ 3601262 h 9424512"/>
              <a:gd name="connsiteX2269" fmla="*/ 3871415 w 15162205"/>
              <a:gd name="connsiteY2269" fmla="*/ 3601262 h 9424512"/>
              <a:gd name="connsiteX2270" fmla="*/ 3855284 w 15162205"/>
              <a:gd name="connsiteY2270" fmla="*/ 3593196 h 9424512"/>
              <a:gd name="connsiteX2271" fmla="*/ 3823020 w 15162205"/>
              <a:gd name="connsiteY2271" fmla="*/ 3569000 h 9424512"/>
              <a:gd name="connsiteX2272" fmla="*/ 3774628 w 15162205"/>
              <a:gd name="connsiteY2272" fmla="*/ 3569000 h 9424512"/>
              <a:gd name="connsiteX2273" fmla="*/ 3895609 w 15162205"/>
              <a:gd name="connsiteY2273" fmla="*/ 3560935 h 9424512"/>
              <a:gd name="connsiteX2274" fmla="*/ 3871415 w 15162205"/>
              <a:gd name="connsiteY2274" fmla="*/ 3569000 h 9424512"/>
              <a:gd name="connsiteX2275" fmla="*/ 3895609 w 15162205"/>
              <a:gd name="connsiteY2275" fmla="*/ 3577066 h 9424512"/>
              <a:gd name="connsiteX2276" fmla="*/ 3903675 w 15162205"/>
              <a:gd name="connsiteY2276" fmla="*/ 3585129 h 9424512"/>
              <a:gd name="connsiteX2277" fmla="*/ 3903675 w 15162205"/>
              <a:gd name="connsiteY2277" fmla="*/ 3569000 h 9424512"/>
              <a:gd name="connsiteX2278" fmla="*/ 3895609 w 15162205"/>
              <a:gd name="connsiteY2278" fmla="*/ 3560935 h 9424512"/>
              <a:gd name="connsiteX2279" fmla="*/ 3419749 w 15162205"/>
              <a:gd name="connsiteY2279" fmla="*/ 3552870 h 9424512"/>
              <a:gd name="connsiteX2280" fmla="*/ 3427815 w 15162205"/>
              <a:gd name="connsiteY2280" fmla="*/ 3560934 h 9424512"/>
              <a:gd name="connsiteX2281" fmla="*/ 3419749 w 15162205"/>
              <a:gd name="connsiteY2281" fmla="*/ 3569000 h 9424512"/>
              <a:gd name="connsiteX2282" fmla="*/ 3000346 w 15162205"/>
              <a:gd name="connsiteY2282" fmla="*/ 3536738 h 9424512"/>
              <a:gd name="connsiteX2283" fmla="*/ 3032609 w 15162205"/>
              <a:gd name="connsiteY2283" fmla="*/ 3552870 h 9424512"/>
              <a:gd name="connsiteX2284" fmla="*/ 3000346 w 15162205"/>
              <a:gd name="connsiteY2284" fmla="*/ 3552870 h 9424512"/>
              <a:gd name="connsiteX2285" fmla="*/ 4548910 w 15162205"/>
              <a:gd name="connsiteY2285" fmla="*/ 3528674 h 9424512"/>
              <a:gd name="connsiteX2286" fmla="*/ 4548910 w 15162205"/>
              <a:gd name="connsiteY2286" fmla="*/ 3536738 h 9424512"/>
              <a:gd name="connsiteX2287" fmla="*/ 4565041 w 15162205"/>
              <a:gd name="connsiteY2287" fmla="*/ 3536738 h 9424512"/>
              <a:gd name="connsiteX2288" fmla="*/ 4548910 w 15162205"/>
              <a:gd name="connsiteY2288" fmla="*/ 3528674 h 9424512"/>
              <a:gd name="connsiteX2289" fmla="*/ 3935937 w 15162205"/>
              <a:gd name="connsiteY2289" fmla="*/ 3504475 h 9424512"/>
              <a:gd name="connsiteX2290" fmla="*/ 3935937 w 15162205"/>
              <a:gd name="connsiteY2290" fmla="*/ 3520607 h 9424512"/>
              <a:gd name="connsiteX2291" fmla="*/ 3952068 w 15162205"/>
              <a:gd name="connsiteY2291" fmla="*/ 3504475 h 9424512"/>
              <a:gd name="connsiteX2292" fmla="*/ 3935937 w 15162205"/>
              <a:gd name="connsiteY2292" fmla="*/ 3504475 h 9424512"/>
              <a:gd name="connsiteX2293" fmla="*/ 3774628 w 15162205"/>
              <a:gd name="connsiteY2293" fmla="*/ 3504475 h 9424512"/>
              <a:gd name="connsiteX2294" fmla="*/ 3774628 w 15162205"/>
              <a:gd name="connsiteY2294" fmla="*/ 3520607 h 9424512"/>
              <a:gd name="connsiteX2295" fmla="*/ 3790760 w 15162205"/>
              <a:gd name="connsiteY2295" fmla="*/ 3520607 h 9424512"/>
              <a:gd name="connsiteX2296" fmla="*/ 3774628 w 15162205"/>
              <a:gd name="connsiteY2296" fmla="*/ 3504475 h 9424512"/>
              <a:gd name="connsiteX2297" fmla="*/ 3306833 w 15162205"/>
              <a:gd name="connsiteY2297" fmla="*/ 3504475 h 9424512"/>
              <a:gd name="connsiteX2298" fmla="*/ 3322963 w 15162205"/>
              <a:gd name="connsiteY2298" fmla="*/ 3504475 h 9424512"/>
              <a:gd name="connsiteX2299" fmla="*/ 3355225 w 15162205"/>
              <a:gd name="connsiteY2299" fmla="*/ 3536738 h 9424512"/>
              <a:gd name="connsiteX2300" fmla="*/ 3290701 w 15162205"/>
              <a:gd name="connsiteY2300" fmla="*/ 3520607 h 9424512"/>
              <a:gd name="connsiteX2301" fmla="*/ 3306833 w 15162205"/>
              <a:gd name="connsiteY2301" fmla="*/ 3520607 h 9424512"/>
              <a:gd name="connsiteX2302" fmla="*/ 10335863 w 15162205"/>
              <a:gd name="connsiteY2302" fmla="*/ 3496411 h 9424512"/>
              <a:gd name="connsiteX2303" fmla="*/ 10323765 w 15162205"/>
              <a:gd name="connsiteY2303" fmla="*/ 3504475 h 9424512"/>
              <a:gd name="connsiteX2304" fmla="*/ 10339898 w 15162205"/>
              <a:gd name="connsiteY2304" fmla="*/ 3504475 h 9424512"/>
              <a:gd name="connsiteX2305" fmla="*/ 10335863 w 15162205"/>
              <a:gd name="connsiteY2305" fmla="*/ 3496411 h 9424512"/>
              <a:gd name="connsiteX2306" fmla="*/ 4034739 w 15162205"/>
              <a:gd name="connsiteY2306" fmla="*/ 3462133 h 9424512"/>
              <a:gd name="connsiteX2307" fmla="*/ 4024657 w 15162205"/>
              <a:gd name="connsiteY2307" fmla="*/ 3464149 h 9424512"/>
              <a:gd name="connsiteX2308" fmla="*/ 4032723 w 15162205"/>
              <a:gd name="connsiteY2308" fmla="*/ 3488346 h 9424512"/>
              <a:gd name="connsiteX2309" fmla="*/ 4048854 w 15162205"/>
              <a:gd name="connsiteY2309" fmla="*/ 3472215 h 9424512"/>
              <a:gd name="connsiteX2310" fmla="*/ 4034739 w 15162205"/>
              <a:gd name="connsiteY2310" fmla="*/ 3462133 h 9424512"/>
              <a:gd name="connsiteX2311" fmla="*/ 3359260 w 15162205"/>
              <a:gd name="connsiteY2311" fmla="*/ 3462133 h 9424512"/>
              <a:gd name="connsiteX2312" fmla="*/ 3371356 w 15162205"/>
              <a:gd name="connsiteY2312" fmla="*/ 3464149 h 9424512"/>
              <a:gd name="connsiteX2313" fmla="*/ 3387487 w 15162205"/>
              <a:gd name="connsiteY2313" fmla="*/ 3480279 h 9424512"/>
              <a:gd name="connsiteX2314" fmla="*/ 3371356 w 15162205"/>
              <a:gd name="connsiteY2314" fmla="*/ 3488346 h 9424512"/>
              <a:gd name="connsiteX2315" fmla="*/ 3355225 w 15162205"/>
              <a:gd name="connsiteY2315" fmla="*/ 3472215 h 9424512"/>
              <a:gd name="connsiteX2316" fmla="*/ 3359260 w 15162205"/>
              <a:gd name="connsiteY2316" fmla="*/ 3462133 h 9424512"/>
              <a:gd name="connsiteX2317" fmla="*/ 3258442 w 15162205"/>
              <a:gd name="connsiteY2317" fmla="*/ 3418780 h 9424512"/>
              <a:gd name="connsiteX2318" fmla="*/ 3306833 w 15162205"/>
              <a:gd name="connsiteY2318" fmla="*/ 3439953 h 9424512"/>
              <a:gd name="connsiteX2319" fmla="*/ 3274571 w 15162205"/>
              <a:gd name="connsiteY2319" fmla="*/ 3439953 h 9424512"/>
              <a:gd name="connsiteX2320" fmla="*/ 3242308 w 15162205"/>
              <a:gd name="connsiteY2320" fmla="*/ 3423821 h 9424512"/>
              <a:gd name="connsiteX2321" fmla="*/ 3258442 w 15162205"/>
              <a:gd name="connsiteY2321" fmla="*/ 3418780 h 9424512"/>
              <a:gd name="connsiteX2322" fmla="*/ 4339210 w 15162205"/>
              <a:gd name="connsiteY2322" fmla="*/ 3407692 h 9424512"/>
              <a:gd name="connsiteX2323" fmla="*/ 4387601 w 15162205"/>
              <a:gd name="connsiteY2323" fmla="*/ 3423821 h 9424512"/>
              <a:gd name="connsiteX2324" fmla="*/ 4355342 w 15162205"/>
              <a:gd name="connsiteY2324" fmla="*/ 3407692 h 9424512"/>
              <a:gd name="connsiteX2325" fmla="*/ 4339210 w 15162205"/>
              <a:gd name="connsiteY2325" fmla="*/ 3407692 h 9424512"/>
              <a:gd name="connsiteX2326" fmla="*/ 3371356 w 15162205"/>
              <a:gd name="connsiteY2326" fmla="*/ 3399628 h 9424512"/>
              <a:gd name="connsiteX2327" fmla="*/ 3387487 w 15162205"/>
              <a:gd name="connsiteY2327" fmla="*/ 3407692 h 9424512"/>
              <a:gd name="connsiteX2328" fmla="*/ 3371356 w 15162205"/>
              <a:gd name="connsiteY2328" fmla="*/ 3407692 h 9424512"/>
              <a:gd name="connsiteX2329" fmla="*/ 3355225 w 15162205"/>
              <a:gd name="connsiteY2329" fmla="*/ 3407692 h 9424512"/>
              <a:gd name="connsiteX2330" fmla="*/ 3371356 w 15162205"/>
              <a:gd name="connsiteY2330" fmla="*/ 3399628 h 9424512"/>
              <a:gd name="connsiteX2331" fmla="*/ 3629451 w 15162205"/>
              <a:gd name="connsiteY2331" fmla="*/ 3391561 h 9424512"/>
              <a:gd name="connsiteX2332" fmla="*/ 3637517 w 15162205"/>
              <a:gd name="connsiteY2332" fmla="*/ 3407692 h 9424512"/>
              <a:gd name="connsiteX2333" fmla="*/ 3645583 w 15162205"/>
              <a:gd name="connsiteY2333" fmla="*/ 3407692 h 9424512"/>
              <a:gd name="connsiteX2334" fmla="*/ 3661713 w 15162205"/>
              <a:gd name="connsiteY2334" fmla="*/ 3391561 h 9424512"/>
              <a:gd name="connsiteX2335" fmla="*/ 3645583 w 15162205"/>
              <a:gd name="connsiteY2335" fmla="*/ 3391561 h 9424512"/>
              <a:gd name="connsiteX2336" fmla="*/ 3629451 w 15162205"/>
              <a:gd name="connsiteY2336" fmla="*/ 3391561 h 9424512"/>
              <a:gd name="connsiteX2337" fmla="*/ 3657679 w 15162205"/>
              <a:gd name="connsiteY2337" fmla="*/ 3367365 h 9424512"/>
              <a:gd name="connsiteX2338" fmla="*/ 3645583 w 15162205"/>
              <a:gd name="connsiteY2338" fmla="*/ 3375429 h 9424512"/>
              <a:gd name="connsiteX2339" fmla="*/ 3661713 w 15162205"/>
              <a:gd name="connsiteY2339" fmla="*/ 3375429 h 9424512"/>
              <a:gd name="connsiteX2340" fmla="*/ 3657679 w 15162205"/>
              <a:gd name="connsiteY2340" fmla="*/ 3367365 h 9424512"/>
              <a:gd name="connsiteX2341" fmla="*/ 3823020 w 15162205"/>
              <a:gd name="connsiteY2341" fmla="*/ 3365347 h 9424512"/>
              <a:gd name="connsiteX2342" fmla="*/ 3806892 w 15162205"/>
              <a:gd name="connsiteY2342" fmla="*/ 3367362 h 9424512"/>
              <a:gd name="connsiteX2343" fmla="*/ 3798824 w 15162205"/>
              <a:gd name="connsiteY2343" fmla="*/ 3383494 h 9424512"/>
              <a:gd name="connsiteX2344" fmla="*/ 3823020 w 15162205"/>
              <a:gd name="connsiteY2344" fmla="*/ 3391561 h 9424512"/>
              <a:gd name="connsiteX2345" fmla="*/ 3839151 w 15162205"/>
              <a:gd name="connsiteY2345" fmla="*/ 3375429 h 9424512"/>
              <a:gd name="connsiteX2346" fmla="*/ 3823020 w 15162205"/>
              <a:gd name="connsiteY2346" fmla="*/ 3365347 h 9424512"/>
              <a:gd name="connsiteX2347" fmla="*/ 3693973 w 15162205"/>
              <a:gd name="connsiteY2347" fmla="*/ 3359298 h 9424512"/>
              <a:gd name="connsiteX2348" fmla="*/ 3693973 w 15162205"/>
              <a:gd name="connsiteY2348" fmla="*/ 3375429 h 9424512"/>
              <a:gd name="connsiteX2349" fmla="*/ 3710106 w 15162205"/>
              <a:gd name="connsiteY2349" fmla="*/ 3391561 h 9424512"/>
              <a:gd name="connsiteX2350" fmla="*/ 3726237 w 15162205"/>
              <a:gd name="connsiteY2350" fmla="*/ 3407692 h 9424512"/>
              <a:gd name="connsiteX2351" fmla="*/ 3742366 w 15162205"/>
              <a:gd name="connsiteY2351" fmla="*/ 3391561 h 9424512"/>
              <a:gd name="connsiteX2352" fmla="*/ 3750433 w 15162205"/>
              <a:gd name="connsiteY2352" fmla="*/ 3383494 h 9424512"/>
              <a:gd name="connsiteX2353" fmla="*/ 3758496 w 15162205"/>
              <a:gd name="connsiteY2353" fmla="*/ 3375429 h 9424512"/>
              <a:gd name="connsiteX2354" fmla="*/ 10420552 w 15162205"/>
              <a:gd name="connsiteY2354" fmla="*/ 3343166 h 9424512"/>
              <a:gd name="connsiteX2355" fmla="*/ 10404420 w 15162205"/>
              <a:gd name="connsiteY2355" fmla="*/ 3375429 h 9424512"/>
              <a:gd name="connsiteX2356" fmla="*/ 10420552 w 15162205"/>
              <a:gd name="connsiteY2356" fmla="*/ 3367362 h 9424512"/>
              <a:gd name="connsiteX2357" fmla="*/ 10420552 w 15162205"/>
              <a:gd name="connsiteY2357" fmla="*/ 3343166 h 9424512"/>
              <a:gd name="connsiteX2358" fmla="*/ 3935937 w 15162205"/>
              <a:gd name="connsiteY2358" fmla="*/ 3343166 h 9424512"/>
              <a:gd name="connsiteX2359" fmla="*/ 3984330 w 15162205"/>
              <a:gd name="connsiteY2359" fmla="*/ 3367362 h 9424512"/>
              <a:gd name="connsiteX2360" fmla="*/ 4024657 w 15162205"/>
              <a:gd name="connsiteY2360" fmla="*/ 3367362 h 9424512"/>
              <a:gd name="connsiteX2361" fmla="*/ 4048854 w 15162205"/>
              <a:gd name="connsiteY2361" fmla="*/ 3359298 h 9424512"/>
              <a:gd name="connsiteX2362" fmla="*/ 4048854 w 15162205"/>
              <a:gd name="connsiteY2362" fmla="*/ 3375429 h 9424512"/>
              <a:gd name="connsiteX2363" fmla="*/ 4048854 w 15162205"/>
              <a:gd name="connsiteY2363" fmla="*/ 3391561 h 9424512"/>
              <a:gd name="connsiteX2364" fmla="*/ 4064985 w 15162205"/>
              <a:gd name="connsiteY2364" fmla="*/ 3375429 h 9424512"/>
              <a:gd name="connsiteX2365" fmla="*/ 4048854 w 15162205"/>
              <a:gd name="connsiteY2365" fmla="*/ 3343166 h 9424512"/>
              <a:gd name="connsiteX2366" fmla="*/ 4016592 w 15162205"/>
              <a:gd name="connsiteY2366" fmla="*/ 3343166 h 9424512"/>
              <a:gd name="connsiteX2367" fmla="*/ 3968199 w 15162205"/>
              <a:gd name="connsiteY2367" fmla="*/ 3343166 h 9424512"/>
              <a:gd name="connsiteX2368" fmla="*/ 3935937 w 15162205"/>
              <a:gd name="connsiteY2368" fmla="*/ 3343166 h 9424512"/>
              <a:gd name="connsiteX2369" fmla="*/ 3887547 w 15162205"/>
              <a:gd name="connsiteY2369" fmla="*/ 3310907 h 9424512"/>
              <a:gd name="connsiteX2370" fmla="*/ 3887547 w 15162205"/>
              <a:gd name="connsiteY2370" fmla="*/ 3327037 h 9424512"/>
              <a:gd name="connsiteX2371" fmla="*/ 3903675 w 15162205"/>
              <a:gd name="connsiteY2371" fmla="*/ 3327037 h 9424512"/>
              <a:gd name="connsiteX2372" fmla="*/ 3887547 w 15162205"/>
              <a:gd name="connsiteY2372" fmla="*/ 3310907 h 9424512"/>
              <a:gd name="connsiteX2373" fmla="*/ 3693973 w 15162205"/>
              <a:gd name="connsiteY2373" fmla="*/ 3294774 h 9424512"/>
              <a:gd name="connsiteX2374" fmla="*/ 3711572 w 15162205"/>
              <a:gd name="connsiteY2374" fmla="*/ 3306506 h 9424512"/>
              <a:gd name="connsiteX2375" fmla="*/ 3710106 w 15162205"/>
              <a:gd name="connsiteY2375" fmla="*/ 3302841 h 9424512"/>
              <a:gd name="connsiteX2376" fmla="*/ 3693973 w 15162205"/>
              <a:gd name="connsiteY2376" fmla="*/ 3294774 h 9424512"/>
              <a:gd name="connsiteX2377" fmla="*/ 4016592 w 15162205"/>
              <a:gd name="connsiteY2377" fmla="*/ 3278644 h 9424512"/>
              <a:gd name="connsiteX2378" fmla="*/ 4016592 w 15162205"/>
              <a:gd name="connsiteY2378" fmla="*/ 3294774 h 9424512"/>
              <a:gd name="connsiteX2379" fmla="*/ 4032723 w 15162205"/>
              <a:gd name="connsiteY2379" fmla="*/ 3294774 h 9424512"/>
              <a:gd name="connsiteX2380" fmla="*/ 4032723 w 15162205"/>
              <a:gd name="connsiteY2380" fmla="*/ 3286708 h 9424512"/>
              <a:gd name="connsiteX2381" fmla="*/ 4016592 w 15162205"/>
              <a:gd name="connsiteY2381" fmla="*/ 3278644 h 9424512"/>
              <a:gd name="connsiteX2382" fmla="*/ 3258442 w 15162205"/>
              <a:gd name="connsiteY2382" fmla="*/ 3278644 h 9424512"/>
              <a:gd name="connsiteX2383" fmla="*/ 3290701 w 15162205"/>
              <a:gd name="connsiteY2383" fmla="*/ 3294774 h 9424512"/>
              <a:gd name="connsiteX2384" fmla="*/ 3306833 w 15162205"/>
              <a:gd name="connsiteY2384" fmla="*/ 3294774 h 9424512"/>
              <a:gd name="connsiteX2385" fmla="*/ 3258442 w 15162205"/>
              <a:gd name="connsiteY2385" fmla="*/ 3310907 h 9424512"/>
              <a:gd name="connsiteX2386" fmla="*/ 3218112 w 15162205"/>
              <a:gd name="connsiteY2386" fmla="*/ 3286708 h 9424512"/>
              <a:gd name="connsiteX2387" fmla="*/ 3258442 w 15162205"/>
              <a:gd name="connsiteY2387" fmla="*/ 3278644 h 9424512"/>
              <a:gd name="connsiteX2388" fmla="*/ 3373373 w 15162205"/>
              <a:gd name="connsiteY2388" fmla="*/ 3268562 h 9424512"/>
              <a:gd name="connsiteX2389" fmla="*/ 3379421 w 15162205"/>
              <a:gd name="connsiteY2389" fmla="*/ 3270579 h 9424512"/>
              <a:gd name="connsiteX2390" fmla="*/ 3419749 w 15162205"/>
              <a:gd name="connsiteY2390" fmla="*/ 3278644 h 9424512"/>
              <a:gd name="connsiteX2391" fmla="*/ 3468142 w 15162205"/>
              <a:gd name="connsiteY2391" fmla="*/ 3294774 h 9424512"/>
              <a:gd name="connsiteX2392" fmla="*/ 3492337 w 15162205"/>
              <a:gd name="connsiteY2392" fmla="*/ 3294774 h 9424512"/>
              <a:gd name="connsiteX2393" fmla="*/ 3524600 w 15162205"/>
              <a:gd name="connsiteY2393" fmla="*/ 3294774 h 9424512"/>
              <a:gd name="connsiteX2394" fmla="*/ 3581058 w 15162205"/>
              <a:gd name="connsiteY2394" fmla="*/ 3310907 h 9424512"/>
              <a:gd name="connsiteX2395" fmla="*/ 3597187 w 15162205"/>
              <a:gd name="connsiteY2395" fmla="*/ 3327037 h 9424512"/>
              <a:gd name="connsiteX2396" fmla="*/ 3564924 w 15162205"/>
              <a:gd name="connsiteY2396" fmla="*/ 3327037 h 9424512"/>
              <a:gd name="connsiteX2397" fmla="*/ 3548797 w 15162205"/>
              <a:gd name="connsiteY2397" fmla="*/ 3327037 h 9424512"/>
              <a:gd name="connsiteX2398" fmla="*/ 3532666 w 15162205"/>
              <a:gd name="connsiteY2398" fmla="*/ 3327037 h 9424512"/>
              <a:gd name="connsiteX2399" fmla="*/ 3508469 w 15162205"/>
              <a:gd name="connsiteY2399" fmla="*/ 3318970 h 9424512"/>
              <a:gd name="connsiteX2400" fmla="*/ 3516532 w 15162205"/>
              <a:gd name="connsiteY2400" fmla="*/ 3343166 h 9424512"/>
              <a:gd name="connsiteX2401" fmla="*/ 3532666 w 15162205"/>
              <a:gd name="connsiteY2401" fmla="*/ 3359298 h 9424512"/>
              <a:gd name="connsiteX2402" fmla="*/ 3516532 w 15162205"/>
              <a:gd name="connsiteY2402" fmla="*/ 3359298 h 9424512"/>
              <a:gd name="connsiteX2403" fmla="*/ 3500404 w 15162205"/>
              <a:gd name="connsiteY2403" fmla="*/ 3359298 h 9424512"/>
              <a:gd name="connsiteX2404" fmla="*/ 3495361 w 15162205"/>
              <a:gd name="connsiteY2404" fmla="*/ 3352243 h 9424512"/>
              <a:gd name="connsiteX2405" fmla="*/ 3480239 w 15162205"/>
              <a:gd name="connsiteY2405" fmla="*/ 3347201 h 9424512"/>
              <a:gd name="connsiteX2406" fmla="*/ 3468142 w 15162205"/>
              <a:gd name="connsiteY2406" fmla="*/ 3359298 h 9424512"/>
              <a:gd name="connsiteX2407" fmla="*/ 3468142 w 15162205"/>
              <a:gd name="connsiteY2407" fmla="*/ 3345748 h 9424512"/>
              <a:gd name="connsiteX2408" fmla="*/ 3455037 w 15162205"/>
              <a:gd name="connsiteY2408" fmla="*/ 3344175 h 9424512"/>
              <a:gd name="connsiteX2409" fmla="*/ 3419749 w 15162205"/>
              <a:gd name="connsiteY2409" fmla="*/ 3343166 h 9424512"/>
              <a:gd name="connsiteX2410" fmla="*/ 3322963 w 15162205"/>
              <a:gd name="connsiteY2410" fmla="*/ 3327037 h 9424512"/>
              <a:gd name="connsiteX2411" fmla="*/ 3322963 w 15162205"/>
              <a:gd name="connsiteY2411" fmla="*/ 3294774 h 9424512"/>
              <a:gd name="connsiteX2412" fmla="*/ 3347160 w 15162205"/>
              <a:gd name="connsiteY2412" fmla="*/ 3294774 h 9424512"/>
              <a:gd name="connsiteX2413" fmla="*/ 3355225 w 15162205"/>
              <a:gd name="connsiteY2413" fmla="*/ 3294774 h 9424512"/>
              <a:gd name="connsiteX2414" fmla="*/ 3355225 w 15162205"/>
              <a:gd name="connsiteY2414" fmla="*/ 3310907 h 9424512"/>
              <a:gd name="connsiteX2415" fmla="*/ 3387487 w 15162205"/>
              <a:gd name="connsiteY2415" fmla="*/ 3310907 h 9424512"/>
              <a:gd name="connsiteX2416" fmla="*/ 3435880 w 15162205"/>
              <a:gd name="connsiteY2416" fmla="*/ 3310907 h 9424512"/>
              <a:gd name="connsiteX2417" fmla="*/ 3427815 w 15162205"/>
              <a:gd name="connsiteY2417" fmla="*/ 3302841 h 9424512"/>
              <a:gd name="connsiteX2418" fmla="*/ 3419749 w 15162205"/>
              <a:gd name="connsiteY2418" fmla="*/ 3294774 h 9424512"/>
              <a:gd name="connsiteX2419" fmla="*/ 3371356 w 15162205"/>
              <a:gd name="connsiteY2419" fmla="*/ 3278644 h 9424512"/>
              <a:gd name="connsiteX2420" fmla="*/ 3373373 w 15162205"/>
              <a:gd name="connsiteY2420" fmla="*/ 3268562 h 9424512"/>
              <a:gd name="connsiteX2421" fmla="*/ 9936627 w 15162205"/>
              <a:gd name="connsiteY2421" fmla="*/ 3262512 h 9424512"/>
              <a:gd name="connsiteX2422" fmla="*/ 9944692 w 15162205"/>
              <a:gd name="connsiteY2422" fmla="*/ 3278644 h 9424512"/>
              <a:gd name="connsiteX2423" fmla="*/ 9952756 w 15162205"/>
              <a:gd name="connsiteY2423" fmla="*/ 3278644 h 9424512"/>
              <a:gd name="connsiteX2424" fmla="*/ 9985019 w 15162205"/>
              <a:gd name="connsiteY2424" fmla="*/ 3294774 h 9424512"/>
              <a:gd name="connsiteX2425" fmla="*/ 9993084 w 15162205"/>
              <a:gd name="connsiteY2425" fmla="*/ 3286708 h 9424512"/>
              <a:gd name="connsiteX2426" fmla="*/ 10001149 w 15162205"/>
              <a:gd name="connsiteY2426" fmla="*/ 3278644 h 9424512"/>
              <a:gd name="connsiteX2427" fmla="*/ 9952756 w 15162205"/>
              <a:gd name="connsiteY2427" fmla="*/ 3262512 h 9424512"/>
              <a:gd name="connsiteX2428" fmla="*/ 9936627 w 15162205"/>
              <a:gd name="connsiteY2428" fmla="*/ 3262512 h 9424512"/>
              <a:gd name="connsiteX2429" fmla="*/ 3839151 w 15162205"/>
              <a:gd name="connsiteY2429" fmla="*/ 3262512 h 9424512"/>
              <a:gd name="connsiteX2430" fmla="*/ 3814954 w 15162205"/>
              <a:gd name="connsiteY2430" fmla="*/ 3270579 h 9424512"/>
              <a:gd name="connsiteX2431" fmla="*/ 3806892 w 15162205"/>
              <a:gd name="connsiteY2431" fmla="*/ 3278644 h 9424512"/>
              <a:gd name="connsiteX2432" fmla="*/ 3806892 w 15162205"/>
              <a:gd name="connsiteY2432" fmla="*/ 3294774 h 9424512"/>
              <a:gd name="connsiteX2433" fmla="*/ 3823020 w 15162205"/>
              <a:gd name="connsiteY2433" fmla="*/ 3286708 h 9424512"/>
              <a:gd name="connsiteX2434" fmla="*/ 3839151 w 15162205"/>
              <a:gd name="connsiteY2434" fmla="*/ 3278644 h 9424512"/>
              <a:gd name="connsiteX2435" fmla="*/ 3516532 w 15162205"/>
              <a:gd name="connsiteY2435" fmla="*/ 3246383 h 9424512"/>
              <a:gd name="connsiteX2436" fmla="*/ 3532666 w 15162205"/>
              <a:gd name="connsiteY2436" fmla="*/ 3262512 h 9424512"/>
              <a:gd name="connsiteX2437" fmla="*/ 3532666 w 15162205"/>
              <a:gd name="connsiteY2437" fmla="*/ 3278644 h 9424512"/>
              <a:gd name="connsiteX2438" fmla="*/ 3516532 w 15162205"/>
              <a:gd name="connsiteY2438" fmla="*/ 3262512 h 9424512"/>
              <a:gd name="connsiteX2439" fmla="*/ 3516532 w 15162205"/>
              <a:gd name="connsiteY2439" fmla="*/ 3246383 h 9424512"/>
              <a:gd name="connsiteX2440" fmla="*/ 4097247 w 15162205"/>
              <a:gd name="connsiteY2440" fmla="*/ 3230252 h 9424512"/>
              <a:gd name="connsiteX2441" fmla="*/ 4113377 w 15162205"/>
              <a:gd name="connsiteY2441" fmla="*/ 3246383 h 9424512"/>
              <a:gd name="connsiteX2442" fmla="*/ 4145639 w 15162205"/>
              <a:gd name="connsiteY2442" fmla="*/ 3246383 h 9424512"/>
              <a:gd name="connsiteX2443" fmla="*/ 4145639 w 15162205"/>
              <a:gd name="connsiteY2443" fmla="*/ 3238316 h 9424512"/>
              <a:gd name="connsiteX2444" fmla="*/ 4129509 w 15162205"/>
              <a:gd name="connsiteY2444" fmla="*/ 3230252 h 9424512"/>
              <a:gd name="connsiteX2445" fmla="*/ 3435880 w 15162205"/>
              <a:gd name="connsiteY2445" fmla="*/ 3230252 h 9424512"/>
              <a:gd name="connsiteX2446" fmla="*/ 3452011 w 15162205"/>
              <a:gd name="connsiteY2446" fmla="*/ 3230252 h 9424512"/>
              <a:gd name="connsiteX2447" fmla="*/ 3484275 w 15162205"/>
              <a:gd name="connsiteY2447" fmla="*/ 3230252 h 9424512"/>
              <a:gd name="connsiteX2448" fmla="*/ 3468142 w 15162205"/>
              <a:gd name="connsiteY2448" fmla="*/ 3246383 h 9424512"/>
              <a:gd name="connsiteX2449" fmla="*/ 3452011 w 15162205"/>
              <a:gd name="connsiteY2449" fmla="*/ 3262512 h 9424512"/>
              <a:gd name="connsiteX2450" fmla="*/ 3452011 w 15162205"/>
              <a:gd name="connsiteY2450" fmla="*/ 3246383 h 9424512"/>
              <a:gd name="connsiteX2451" fmla="*/ 4081116 w 15162205"/>
              <a:gd name="connsiteY2451" fmla="*/ 3214120 h 9424512"/>
              <a:gd name="connsiteX2452" fmla="*/ 4064985 w 15162205"/>
              <a:gd name="connsiteY2452" fmla="*/ 3230252 h 9424512"/>
              <a:gd name="connsiteX2453" fmla="*/ 4081116 w 15162205"/>
              <a:gd name="connsiteY2453" fmla="*/ 3230252 h 9424512"/>
              <a:gd name="connsiteX2454" fmla="*/ 3629451 w 15162205"/>
              <a:gd name="connsiteY2454" fmla="*/ 3214120 h 9424512"/>
              <a:gd name="connsiteX2455" fmla="*/ 3677842 w 15162205"/>
              <a:gd name="connsiteY2455" fmla="*/ 3246383 h 9424512"/>
              <a:gd name="connsiteX2456" fmla="*/ 3710106 w 15162205"/>
              <a:gd name="connsiteY2456" fmla="*/ 3230252 h 9424512"/>
              <a:gd name="connsiteX2457" fmla="*/ 3718169 w 15162205"/>
              <a:gd name="connsiteY2457" fmla="*/ 3246383 h 9424512"/>
              <a:gd name="connsiteX2458" fmla="*/ 3726237 w 15162205"/>
              <a:gd name="connsiteY2458" fmla="*/ 3230252 h 9424512"/>
              <a:gd name="connsiteX2459" fmla="*/ 3726237 w 15162205"/>
              <a:gd name="connsiteY2459" fmla="*/ 3222187 h 9424512"/>
              <a:gd name="connsiteX2460" fmla="*/ 3710106 w 15162205"/>
              <a:gd name="connsiteY2460" fmla="*/ 3214120 h 9424512"/>
              <a:gd name="connsiteX2461" fmla="*/ 3661713 w 15162205"/>
              <a:gd name="connsiteY2461" fmla="*/ 3214120 h 9424512"/>
              <a:gd name="connsiteX2462" fmla="*/ 3629451 w 15162205"/>
              <a:gd name="connsiteY2462" fmla="*/ 3214120 h 9424512"/>
              <a:gd name="connsiteX2463" fmla="*/ 3508469 w 15162205"/>
              <a:gd name="connsiteY2463" fmla="*/ 3197989 h 9424512"/>
              <a:gd name="connsiteX2464" fmla="*/ 3516532 w 15162205"/>
              <a:gd name="connsiteY2464" fmla="*/ 3214120 h 9424512"/>
              <a:gd name="connsiteX2465" fmla="*/ 3500404 w 15162205"/>
              <a:gd name="connsiteY2465" fmla="*/ 3214120 h 9424512"/>
              <a:gd name="connsiteX2466" fmla="*/ 3508469 w 15162205"/>
              <a:gd name="connsiteY2466" fmla="*/ 3197989 h 9424512"/>
              <a:gd name="connsiteX2467" fmla="*/ 3113261 w 15162205"/>
              <a:gd name="connsiteY2467" fmla="*/ 3197989 h 9424512"/>
              <a:gd name="connsiteX2468" fmla="*/ 3145525 w 15162205"/>
              <a:gd name="connsiteY2468" fmla="*/ 3214120 h 9424512"/>
              <a:gd name="connsiteX2469" fmla="*/ 3097132 w 15162205"/>
              <a:gd name="connsiteY2469" fmla="*/ 3214120 h 9424512"/>
              <a:gd name="connsiteX2470" fmla="*/ 3399587 w 15162205"/>
              <a:gd name="connsiteY2470" fmla="*/ 3189924 h 9424512"/>
              <a:gd name="connsiteX2471" fmla="*/ 3403618 w 15162205"/>
              <a:gd name="connsiteY2471" fmla="*/ 3197989 h 9424512"/>
              <a:gd name="connsiteX2472" fmla="*/ 3403618 w 15162205"/>
              <a:gd name="connsiteY2472" fmla="*/ 3214120 h 9424512"/>
              <a:gd name="connsiteX2473" fmla="*/ 3387487 w 15162205"/>
              <a:gd name="connsiteY2473" fmla="*/ 3214120 h 9424512"/>
              <a:gd name="connsiteX2474" fmla="*/ 3387487 w 15162205"/>
              <a:gd name="connsiteY2474" fmla="*/ 3197989 h 9424512"/>
              <a:gd name="connsiteX2475" fmla="*/ 3399587 w 15162205"/>
              <a:gd name="connsiteY2475" fmla="*/ 3189924 h 9424512"/>
              <a:gd name="connsiteX2476" fmla="*/ 9823710 w 15162205"/>
              <a:gd name="connsiteY2476" fmla="*/ 3165728 h 9424512"/>
              <a:gd name="connsiteX2477" fmla="*/ 9839840 w 15162205"/>
              <a:gd name="connsiteY2477" fmla="*/ 3181857 h 9424512"/>
              <a:gd name="connsiteX2478" fmla="*/ 9847906 w 15162205"/>
              <a:gd name="connsiteY2478" fmla="*/ 3173794 h 9424512"/>
              <a:gd name="connsiteX2479" fmla="*/ 9839840 w 15162205"/>
              <a:gd name="connsiteY2479" fmla="*/ 3165728 h 9424512"/>
              <a:gd name="connsiteX2480" fmla="*/ 9823710 w 15162205"/>
              <a:gd name="connsiteY2480" fmla="*/ 3165728 h 9424512"/>
              <a:gd name="connsiteX2481" fmla="*/ 3161654 w 15162205"/>
              <a:gd name="connsiteY2481" fmla="*/ 3165728 h 9424512"/>
              <a:gd name="connsiteX2482" fmla="*/ 3177787 w 15162205"/>
              <a:gd name="connsiteY2482" fmla="*/ 3173794 h 9424512"/>
              <a:gd name="connsiteX2483" fmla="*/ 3161654 w 15162205"/>
              <a:gd name="connsiteY2483" fmla="*/ 3181857 h 9424512"/>
              <a:gd name="connsiteX2484" fmla="*/ 4452125 w 15162205"/>
              <a:gd name="connsiteY2484" fmla="*/ 3149598 h 9424512"/>
              <a:gd name="connsiteX2485" fmla="*/ 4452125 w 15162205"/>
              <a:gd name="connsiteY2485" fmla="*/ 3165728 h 9424512"/>
              <a:gd name="connsiteX2486" fmla="*/ 4468256 w 15162205"/>
              <a:gd name="connsiteY2486" fmla="*/ 3165728 h 9424512"/>
              <a:gd name="connsiteX2487" fmla="*/ 4460193 w 15162205"/>
              <a:gd name="connsiteY2487" fmla="*/ 3157662 h 9424512"/>
              <a:gd name="connsiteX2488" fmla="*/ 4452125 w 15162205"/>
              <a:gd name="connsiteY2488" fmla="*/ 3149598 h 9424512"/>
              <a:gd name="connsiteX2489" fmla="*/ 3669778 w 15162205"/>
              <a:gd name="connsiteY2489" fmla="*/ 3149598 h 9424512"/>
              <a:gd name="connsiteX2490" fmla="*/ 3677842 w 15162205"/>
              <a:gd name="connsiteY2490" fmla="*/ 3165728 h 9424512"/>
              <a:gd name="connsiteX2491" fmla="*/ 3726237 w 15162205"/>
              <a:gd name="connsiteY2491" fmla="*/ 3165728 h 9424512"/>
              <a:gd name="connsiteX2492" fmla="*/ 3742366 w 15162205"/>
              <a:gd name="connsiteY2492" fmla="*/ 3165728 h 9424512"/>
              <a:gd name="connsiteX2493" fmla="*/ 3693973 w 15162205"/>
              <a:gd name="connsiteY2493" fmla="*/ 3149598 h 9424512"/>
              <a:gd name="connsiteX2494" fmla="*/ 3669778 w 15162205"/>
              <a:gd name="connsiteY2494" fmla="*/ 3149598 h 9424512"/>
              <a:gd name="connsiteX2495" fmla="*/ 3242308 w 15162205"/>
              <a:gd name="connsiteY2495" fmla="*/ 3149598 h 9424512"/>
              <a:gd name="connsiteX2496" fmla="*/ 3250374 w 15162205"/>
              <a:gd name="connsiteY2496" fmla="*/ 3149598 h 9424512"/>
              <a:gd name="connsiteX2497" fmla="*/ 3274571 w 15162205"/>
              <a:gd name="connsiteY2497" fmla="*/ 3149598 h 9424512"/>
              <a:gd name="connsiteX2498" fmla="*/ 3306833 w 15162205"/>
              <a:gd name="connsiteY2498" fmla="*/ 3165728 h 9424512"/>
              <a:gd name="connsiteX2499" fmla="*/ 3274571 w 15162205"/>
              <a:gd name="connsiteY2499" fmla="*/ 3181857 h 9424512"/>
              <a:gd name="connsiteX2500" fmla="*/ 3258442 w 15162205"/>
              <a:gd name="connsiteY2500" fmla="*/ 3181857 h 9424512"/>
              <a:gd name="connsiteX2501" fmla="*/ 3258442 w 15162205"/>
              <a:gd name="connsiteY2501" fmla="*/ 3189924 h 9424512"/>
              <a:gd name="connsiteX2502" fmla="*/ 3242308 w 15162205"/>
              <a:gd name="connsiteY2502" fmla="*/ 3197989 h 9424512"/>
              <a:gd name="connsiteX2503" fmla="*/ 3242308 w 15162205"/>
              <a:gd name="connsiteY2503" fmla="*/ 3149598 h 9424512"/>
              <a:gd name="connsiteX2504" fmla="*/ 3548797 w 15162205"/>
              <a:gd name="connsiteY2504" fmla="*/ 3133466 h 9424512"/>
              <a:gd name="connsiteX2505" fmla="*/ 3581058 w 15162205"/>
              <a:gd name="connsiteY2505" fmla="*/ 3149598 h 9424512"/>
              <a:gd name="connsiteX2506" fmla="*/ 3645583 w 15162205"/>
              <a:gd name="connsiteY2506" fmla="*/ 3165728 h 9424512"/>
              <a:gd name="connsiteX2507" fmla="*/ 3645583 w 15162205"/>
              <a:gd name="connsiteY2507" fmla="*/ 3149598 h 9424512"/>
              <a:gd name="connsiteX2508" fmla="*/ 3621383 w 15162205"/>
              <a:gd name="connsiteY2508" fmla="*/ 3141533 h 9424512"/>
              <a:gd name="connsiteX2509" fmla="*/ 3597187 w 15162205"/>
              <a:gd name="connsiteY2509" fmla="*/ 3141533 h 9424512"/>
              <a:gd name="connsiteX2510" fmla="*/ 3572992 w 15162205"/>
              <a:gd name="connsiteY2510" fmla="*/ 3133466 h 9424512"/>
              <a:gd name="connsiteX2511" fmla="*/ 3548797 w 15162205"/>
              <a:gd name="connsiteY2511" fmla="*/ 3133466 h 9424512"/>
              <a:gd name="connsiteX2512" fmla="*/ 3373373 w 15162205"/>
              <a:gd name="connsiteY2512" fmla="*/ 3121370 h 9424512"/>
              <a:gd name="connsiteX2513" fmla="*/ 3379421 w 15162205"/>
              <a:gd name="connsiteY2513" fmla="*/ 3125400 h 9424512"/>
              <a:gd name="connsiteX2514" fmla="*/ 3387487 w 15162205"/>
              <a:gd name="connsiteY2514" fmla="*/ 3133466 h 9424512"/>
              <a:gd name="connsiteX2515" fmla="*/ 3371356 w 15162205"/>
              <a:gd name="connsiteY2515" fmla="*/ 3125400 h 9424512"/>
              <a:gd name="connsiteX2516" fmla="*/ 3373373 w 15162205"/>
              <a:gd name="connsiteY2516" fmla="*/ 3121370 h 9424512"/>
              <a:gd name="connsiteX2517" fmla="*/ 4064985 w 15162205"/>
              <a:gd name="connsiteY2517" fmla="*/ 3117335 h 9424512"/>
              <a:gd name="connsiteX2518" fmla="*/ 4048854 w 15162205"/>
              <a:gd name="connsiteY2518" fmla="*/ 3133466 h 9424512"/>
              <a:gd name="connsiteX2519" fmla="*/ 4081116 w 15162205"/>
              <a:gd name="connsiteY2519" fmla="*/ 3133466 h 9424512"/>
              <a:gd name="connsiteX2520" fmla="*/ 4064985 w 15162205"/>
              <a:gd name="connsiteY2520" fmla="*/ 3117335 h 9424512"/>
              <a:gd name="connsiteX2521" fmla="*/ 4000461 w 15162205"/>
              <a:gd name="connsiteY2521" fmla="*/ 3117335 h 9424512"/>
              <a:gd name="connsiteX2522" fmla="*/ 4016592 w 15162205"/>
              <a:gd name="connsiteY2522" fmla="*/ 3133466 h 9424512"/>
              <a:gd name="connsiteX2523" fmla="*/ 4000461 w 15162205"/>
              <a:gd name="connsiteY2523" fmla="*/ 3117335 h 9424512"/>
              <a:gd name="connsiteX2524" fmla="*/ 3161654 w 15162205"/>
              <a:gd name="connsiteY2524" fmla="*/ 3117335 h 9424512"/>
              <a:gd name="connsiteX2525" fmla="*/ 3193915 w 15162205"/>
              <a:gd name="connsiteY2525" fmla="*/ 3117335 h 9424512"/>
              <a:gd name="connsiteX2526" fmla="*/ 3250374 w 15162205"/>
              <a:gd name="connsiteY2526" fmla="*/ 3133466 h 9424512"/>
              <a:gd name="connsiteX2527" fmla="*/ 3234246 w 15162205"/>
              <a:gd name="connsiteY2527" fmla="*/ 3141533 h 9424512"/>
              <a:gd name="connsiteX2528" fmla="*/ 3226178 w 15162205"/>
              <a:gd name="connsiteY2528" fmla="*/ 3149598 h 9424512"/>
              <a:gd name="connsiteX2529" fmla="*/ 3193915 w 15162205"/>
              <a:gd name="connsiteY2529" fmla="*/ 3149598 h 9424512"/>
              <a:gd name="connsiteX2530" fmla="*/ 3177787 w 15162205"/>
              <a:gd name="connsiteY2530" fmla="*/ 3125400 h 9424512"/>
              <a:gd name="connsiteX2531" fmla="*/ 3161654 w 15162205"/>
              <a:gd name="connsiteY2531" fmla="*/ 3117335 h 9424512"/>
              <a:gd name="connsiteX2532" fmla="*/ 10065673 w 15162205"/>
              <a:gd name="connsiteY2532" fmla="*/ 3085074 h 9424512"/>
              <a:gd name="connsiteX2533" fmla="*/ 10049543 w 15162205"/>
              <a:gd name="connsiteY2533" fmla="*/ 3093139 h 9424512"/>
              <a:gd name="connsiteX2534" fmla="*/ 10049543 w 15162205"/>
              <a:gd name="connsiteY2534" fmla="*/ 3101203 h 9424512"/>
              <a:gd name="connsiteX2535" fmla="*/ 10057606 w 15162205"/>
              <a:gd name="connsiteY2535" fmla="*/ 3101203 h 9424512"/>
              <a:gd name="connsiteX2536" fmla="*/ 10081804 w 15162205"/>
              <a:gd name="connsiteY2536" fmla="*/ 3101203 h 9424512"/>
              <a:gd name="connsiteX2537" fmla="*/ 3935937 w 15162205"/>
              <a:gd name="connsiteY2537" fmla="*/ 3085074 h 9424512"/>
              <a:gd name="connsiteX2538" fmla="*/ 3952068 w 15162205"/>
              <a:gd name="connsiteY2538" fmla="*/ 3101203 h 9424512"/>
              <a:gd name="connsiteX2539" fmla="*/ 3952068 w 15162205"/>
              <a:gd name="connsiteY2539" fmla="*/ 3085074 h 9424512"/>
              <a:gd name="connsiteX2540" fmla="*/ 3935937 w 15162205"/>
              <a:gd name="connsiteY2540" fmla="*/ 3085074 h 9424512"/>
              <a:gd name="connsiteX2541" fmla="*/ 3089065 w 15162205"/>
              <a:gd name="connsiteY2541" fmla="*/ 3060878 h 9424512"/>
              <a:gd name="connsiteX2542" fmla="*/ 3113261 w 15162205"/>
              <a:gd name="connsiteY2542" fmla="*/ 3068942 h 9424512"/>
              <a:gd name="connsiteX2543" fmla="*/ 3129392 w 15162205"/>
              <a:gd name="connsiteY2543" fmla="*/ 3085074 h 9424512"/>
              <a:gd name="connsiteX2544" fmla="*/ 3113261 w 15162205"/>
              <a:gd name="connsiteY2544" fmla="*/ 3085074 h 9424512"/>
              <a:gd name="connsiteX2545" fmla="*/ 3097132 w 15162205"/>
              <a:gd name="connsiteY2545" fmla="*/ 3068942 h 9424512"/>
              <a:gd name="connsiteX2546" fmla="*/ 3081001 w 15162205"/>
              <a:gd name="connsiteY2546" fmla="*/ 3068942 h 9424512"/>
              <a:gd name="connsiteX2547" fmla="*/ 3089065 w 15162205"/>
              <a:gd name="connsiteY2547" fmla="*/ 3060878 h 9424512"/>
              <a:gd name="connsiteX2548" fmla="*/ 9458109 w 15162205"/>
              <a:gd name="connsiteY2548" fmla="*/ 3047402 h 9424512"/>
              <a:gd name="connsiteX2549" fmla="*/ 9452700 w 15162205"/>
              <a:gd name="connsiteY2549" fmla="*/ 3052811 h 9424512"/>
              <a:gd name="connsiteX2550" fmla="*/ 9454716 w 15162205"/>
              <a:gd name="connsiteY2550" fmla="*/ 3050796 h 9424512"/>
              <a:gd name="connsiteX2551" fmla="*/ 10597991 w 15162205"/>
              <a:gd name="connsiteY2551" fmla="*/ 3036681 h 9424512"/>
              <a:gd name="connsiteX2552" fmla="*/ 10614122 w 15162205"/>
              <a:gd name="connsiteY2552" fmla="*/ 3052811 h 9424512"/>
              <a:gd name="connsiteX2553" fmla="*/ 10614122 w 15162205"/>
              <a:gd name="connsiteY2553" fmla="*/ 3036681 h 9424512"/>
              <a:gd name="connsiteX2554" fmla="*/ 10597991 w 15162205"/>
              <a:gd name="connsiteY2554" fmla="*/ 3036681 h 9424512"/>
              <a:gd name="connsiteX2555" fmla="*/ 3661713 w 15162205"/>
              <a:gd name="connsiteY2555" fmla="*/ 3036681 h 9424512"/>
              <a:gd name="connsiteX2556" fmla="*/ 3677842 w 15162205"/>
              <a:gd name="connsiteY2556" fmla="*/ 3052811 h 9424512"/>
              <a:gd name="connsiteX2557" fmla="*/ 3710106 w 15162205"/>
              <a:gd name="connsiteY2557" fmla="*/ 3068942 h 9424512"/>
              <a:gd name="connsiteX2558" fmla="*/ 3718169 w 15162205"/>
              <a:gd name="connsiteY2558" fmla="*/ 3060878 h 9424512"/>
              <a:gd name="connsiteX2559" fmla="*/ 3726237 w 15162205"/>
              <a:gd name="connsiteY2559" fmla="*/ 3052811 h 9424512"/>
              <a:gd name="connsiteX2560" fmla="*/ 3710106 w 15162205"/>
              <a:gd name="connsiteY2560" fmla="*/ 3036681 h 9424512"/>
              <a:gd name="connsiteX2561" fmla="*/ 3677842 w 15162205"/>
              <a:gd name="connsiteY2561" fmla="*/ 3036681 h 9424512"/>
              <a:gd name="connsiteX2562" fmla="*/ 3484275 w 15162205"/>
              <a:gd name="connsiteY2562" fmla="*/ 3026599 h 9424512"/>
              <a:gd name="connsiteX2563" fmla="*/ 3500404 w 15162205"/>
              <a:gd name="connsiteY2563" fmla="*/ 3028615 h 9424512"/>
              <a:gd name="connsiteX2564" fmla="*/ 3516532 w 15162205"/>
              <a:gd name="connsiteY2564" fmla="*/ 3036681 h 9424512"/>
              <a:gd name="connsiteX2565" fmla="*/ 3532666 w 15162205"/>
              <a:gd name="connsiteY2565" fmla="*/ 3052811 h 9424512"/>
              <a:gd name="connsiteX2566" fmla="*/ 3516532 w 15162205"/>
              <a:gd name="connsiteY2566" fmla="*/ 3052811 h 9424512"/>
              <a:gd name="connsiteX2567" fmla="*/ 3484275 w 15162205"/>
              <a:gd name="connsiteY2567" fmla="*/ 3052811 h 9424512"/>
              <a:gd name="connsiteX2568" fmla="*/ 3468142 w 15162205"/>
              <a:gd name="connsiteY2568" fmla="*/ 3036681 h 9424512"/>
              <a:gd name="connsiteX2569" fmla="*/ 3484275 w 15162205"/>
              <a:gd name="connsiteY2569" fmla="*/ 3026599 h 9424512"/>
              <a:gd name="connsiteX2570" fmla="*/ 9420438 w 15162205"/>
              <a:gd name="connsiteY2570" fmla="*/ 3020548 h 9424512"/>
              <a:gd name="connsiteX2571" fmla="*/ 9436568 w 15162205"/>
              <a:gd name="connsiteY2571" fmla="*/ 3036681 h 9424512"/>
              <a:gd name="connsiteX2572" fmla="*/ 9436568 w 15162205"/>
              <a:gd name="connsiteY2572" fmla="*/ 3020548 h 9424512"/>
              <a:gd name="connsiteX2573" fmla="*/ 9390192 w 15162205"/>
              <a:gd name="connsiteY2573" fmla="*/ 3010466 h 9424512"/>
              <a:gd name="connsiteX2574" fmla="*/ 9380110 w 15162205"/>
              <a:gd name="connsiteY2574" fmla="*/ 3012485 h 9424512"/>
              <a:gd name="connsiteX2575" fmla="*/ 9372046 w 15162205"/>
              <a:gd name="connsiteY2575" fmla="*/ 3036681 h 9424512"/>
              <a:gd name="connsiteX2576" fmla="*/ 9388177 w 15162205"/>
              <a:gd name="connsiteY2576" fmla="*/ 3052811 h 9424512"/>
              <a:gd name="connsiteX2577" fmla="*/ 9412372 w 15162205"/>
              <a:gd name="connsiteY2577" fmla="*/ 3044746 h 9424512"/>
              <a:gd name="connsiteX2578" fmla="*/ 9404306 w 15162205"/>
              <a:gd name="connsiteY2578" fmla="*/ 3020548 h 9424512"/>
              <a:gd name="connsiteX2579" fmla="*/ 9390192 w 15162205"/>
              <a:gd name="connsiteY2579" fmla="*/ 3010466 h 9424512"/>
              <a:gd name="connsiteX2580" fmla="*/ 10049543 w 15162205"/>
              <a:gd name="connsiteY2580" fmla="*/ 3004420 h 9424512"/>
              <a:gd name="connsiteX2581" fmla="*/ 10033410 w 15162205"/>
              <a:gd name="connsiteY2581" fmla="*/ 3020548 h 9424512"/>
              <a:gd name="connsiteX2582" fmla="*/ 10033410 w 15162205"/>
              <a:gd name="connsiteY2582" fmla="*/ 3036681 h 9424512"/>
              <a:gd name="connsiteX2583" fmla="*/ 10049543 w 15162205"/>
              <a:gd name="connsiteY2583" fmla="*/ 3020548 h 9424512"/>
              <a:gd name="connsiteX2584" fmla="*/ 9291392 w 15162205"/>
              <a:gd name="connsiteY2584" fmla="*/ 3004420 h 9424512"/>
              <a:gd name="connsiteX2585" fmla="*/ 9307522 w 15162205"/>
              <a:gd name="connsiteY2585" fmla="*/ 3020548 h 9424512"/>
              <a:gd name="connsiteX2586" fmla="*/ 9323651 w 15162205"/>
              <a:gd name="connsiteY2586" fmla="*/ 3020548 h 9424512"/>
              <a:gd name="connsiteX2587" fmla="*/ 9323651 w 15162205"/>
              <a:gd name="connsiteY2587" fmla="*/ 3036681 h 9424512"/>
              <a:gd name="connsiteX2588" fmla="*/ 9331718 w 15162205"/>
              <a:gd name="connsiteY2588" fmla="*/ 3028615 h 9424512"/>
              <a:gd name="connsiteX2589" fmla="*/ 9336556 w 15162205"/>
              <a:gd name="connsiteY2589" fmla="*/ 3023774 h 9424512"/>
              <a:gd name="connsiteX2590" fmla="*/ 9339783 w 15162205"/>
              <a:gd name="connsiteY2590" fmla="*/ 3025928 h 9424512"/>
              <a:gd name="connsiteX2591" fmla="*/ 9339783 w 15162205"/>
              <a:gd name="connsiteY2591" fmla="*/ 3036681 h 9424512"/>
              <a:gd name="connsiteX2592" fmla="*/ 9355914 w 15162205"/>
              <a:gd name="connsiteY2592" fmla="*/ 3036681 h 9424512"/>
              <a:gd name="connsiteX2593" fmla="*/ 9339783 w 15162205"/>
              <a:gd name="connsiteY2593" fmla="*/ 3025928 h 9424512"/>
              <a:gd name="connsiteX2594" fmla="*/ 9339783 w 15162205"/>
              <a:gd name="connsiteY2594" fmla="*/ 3020548 h 9424512"/>
              <a:gd name="connsiteX2595" fmla="*/ 9336556 w 15162205"/>
              <a:gd name="connsiteY2595" fmla="*/ 3023774 h 9424512"/>
              <a:gd name="connsiteX2596" fmla="*/ 9307522 w 15162205"/>
              <a:gd name="connsiteY2596" fmla="*/ 3004420 h 9424512"/>
              <a:gd name="connsiteX2597" fmla="*/ 9291392 w 15162205"/>
              <a:gd name="connsiteY2597" fmla="*/ 3004420 h 9424512"/>
              <a:gd name="connsiteX2598" fmla="*/ 9259129 w 15162205"/>
              <a:gd name="connsiteY2598" fmla="*/ 3004420 h 9424512"/>
              <a:gd name="connsiteX2599" fmla="*/ 9251064 w 15162205"/>
              <a:gd name="connsiteY2599" fmla="*/ 3020548 h 9424512"/>
              <a:gd name="connsiteX2600" fmla="*/ 9275259 w 15162205"/>
              <a:gd name="connsiteY2600" fmla="*/ 3036681 h 9424512"/>
              <a:gd name="connsiteX2601" fmla="*/ 9275259 w 15162205"/>
              <a:gd name="connsiteY2601" fmla="*/ 3020548 h 9424512"/>
              <a:gd name="connsiteX2602" fmla="*/ 3419749 w 15162205"/>
              <a:gd name="connsiteY2602" fmla="*/ 3004420 h 9424512"/>
              <a:gd name="connsiteX2603" fmla="*/ 3468142 w 15162205"/>
              <a:gd name="connsiteY2603" fmla="*/ 3004420 h 9424512"/>
              <a:gd name="connsiteX2604" fmla="*/ 3435880 w 15162205"/>
              <a:gd name="connsiteY2604" fmla="*/ 3052811 h 9424512"/>
              <a:gd name="connsiteX2605" fmla="*/ 3411684 w 15162205"/>
              <a:gd name="connsiteY2605" fmla="*/ 3044746 h 9424512"/>
              <a:gd name="connsiteX2606" fmla="*/ 3403618 w 15162205"/>
              <a:gd name="connsiteY2606" fmla="*/ 3028615 h 9424512"/>
              <a:gd name="connsiteX2607" fmla="*/ 3387487 w 15162205"/>
              <a:gd name="connsiteY2607" fmla="*/ 3020548 h 9424512"/>
              <a:gd name="connsiteX2608" fmla="*/ 3371356 w 15162205"/>
              <a:gd name="connsiteY2608" fmla="*/ 3012485 h 9424512"/>
              <a:gd name="connsiteX2609" fmla="*/ 3419749 w 15162205"/>
              <a:gd name="connsiteY2609" fmla="*/ 3004420 h 9424512"/>
              <a:gd name="connsiteX2610" fmla="*/ 3102173 w 15162205"/>
              <a:gd name="connsiteY2610" fmla="*/ 2999378 h 9424512"/>
              <a:gd name="connsiteX2611" fmla="*/ 3129392 w 15162205"/>
              <a:gd name="connsiteY2611" fmla="*/ 3020548 h 9424512"/>
              <a:gd name="connsiteX2612" fmla="*/ 3081001 w 15162205"/>
              <a:gd name="connsiteY2612" fmla="*/ 3020548 h 9424512"/>
              <a:gd name="connsiteX2613" fmla="*/ 3048740 w 15162205"/>
              <a:gd name="connsiteY2613" fmla="*/ 3020548 h 9424512"/>
              <a:gd name="connsiteX2614" fmla="*/ 3081001 w 15162205"/>
              <a:gd name="connsiteY2614" fmla="*/ 3004420 h 9424512"/>
              <a:gd name="connsiteX2615" fmla="*/ 3102173 w 15162205"/>
              <a:gd name="connsiteY2615" fmla="*/ 2999378 h 9424512"/>
              <a:gd name="connsiteX2616" fmla="*/ 10420552 w 15162205"/>
              <a:gd name="connsiteY2616" fmla="*/ 2988287 h 9424512"/>
              <a:gd name="connsiteX2617" fmla="*/ 10420552 w 15162205"/>
              <a:gd name="connsiteY2617" fmla="*/ 3004420 h 9424512"/>
              <a:gd name="connsiteX2618" fmla="*/ 10436683 w 15162205"/>
              <a:gd name="connsiteY2618" fmla="*/ 2988287 h 9424512"/>
              <a:gd name="connsiteX2619" fmla="*/ 10420552 w 15162205"/>
              <a:gd name="connsiteY2619" fmla="*/ 2988287 h 9424512"/>
              <a:gd name="connsiteX2620" fmla="*/ 10017281 w 15162205"/>
              <a:gd name="connsiteY2620" fmla="*/ 2988287 h 9424512"/>
              <a:gd name="connsiteX2621" fmla="*/ 10017281 w 15162205"/>
              <a:gd name="connsiteY2621" fmla="*/ 3004420 h 9424512"/>
              <a:gd name="connsiteX2622" fmla="*/ 10033410 w 15162205"/>
              <a:gd name="connsiteY2622" fmla="*/ 3004420 h 9424512"/>
              <a:gd name="connsiteX2623" fmla="*/ 10017281 w 15162205"/>
              <a:gd name="connsiteY2623" fmla="*/ 2988287 h 9424512"/>
              <a:gd name="connsiteX2624" fmla="*/ 3306833 w 15162205"/>
              <a:gd name="connsiteY2624" fmla="*/ 2988287 h 9424512"/>
              <a:gd name="connsiteX2625" fmla="*/ 3322963 w 15162205"/>
              <a:gd name="connsiteY2625" fmla="*/ 2988287 h 9424512"/>
              <a:gd name="connsiteX2626" fmla="*/ 3294736 w 15162205"/>
              <a:gd name="connsiteY2626" fmla="*/ 2996354 h 9424512"/>
              <a:gd name="connsiteX2627" fmla="*/ 3210047 w 15162205"/>
              <a:gd name="connsiteY2627" fmla="*/ 2988287 h 9424512"/>
              <a:gd name="connsiteX2628" fmla="*/ 3258442 w 15162205"/>
              <a:gd name="connsiteY2628" fmla="*/ 2988287 h 9424512"/>
              <a:gd name="connsiteX2629" fmla="*/ 3282638 w 15162205"/>
              <a:gd name="connsiteY2629" fmla="*/ 2988287 h 9424512"/>
              <a:gd name="connsiteX2630" fmla="*/ 3290701 w 15162205"/>
              <a:gd name="connsiteY2630" fmla="*/ 2988287 h 9424512"/>
              <a:gd name="connsiteX2631" fmla="*/ 3294735 w 15162205"/>
              <a:gd name="connsiteY2631" fmla="*/ 2996354 h 9424512"/>
              <a:gd name="connsiteX2632" fmla="*/ 3266507 w 15162205"/>
              <a:gd name="connsiteY2632" fmla="*/ 3004420 h 9424512"/>
              <a:gd name="connsiteX2633" fmla="*/ 3210047 w 15162205"/>
              <a:gd name="connsiteY2633" fmla="*/ 2996353 h 9424512"/>
              <a:gd name="connsiteX2634" fmla="*/ 3210047 w 15162205"/>
              <a:gd name="connsiteY2634" fmla="*/ 2988287 h 9424512"/>
              <a:gd name="connsiteX2635" fmla="*/ 10049543 w 15162205"/>
              <a:gd name="connsiteY2635" fmla="*/ 2972157 h 9424512"/>
              <a:gd name="connsiteX2636" fmla="*/ 10065673 w 15162205"/>
              <a:gd name="connsiteY2636" fmla="*/ 2988287 h 9424512"/>
              <a:gd name="connsiteX2637" fmla="*/ 10073738 w 15162205"/>
              <a:gd name="connsiteY2637" fmla="*/ 2988287 h 9424512"/>
              <a:gd name="connsiteX2638" fmla="*/ 10081804 w 15162205"/>
              <a:gd name="connsiteY2638" fmla="*/ 2972157 h 9424512"/>
              <a:gd name="connsiteX2639" fmla="*/ 10065673 w 15162205"/>
              <a:gd name="connsiteY2639" fmla="*/ 2972157 h 9424512"/>
              <a:gd name="connsiteX2640" fmla="*/ 9968888 w 15162205"/>
              <a:gd name="connsiteY2640" fmla="*/ 2972157 h 9424512"/>
              <a:gd name="connsiteX2641" fmla="*/ 9944692 w 15162205"/>
              <a:gd name="connsiteY2641" fmla="*/ 2988287 h 9424512"/>
              <a:gd name="connsiteX2642" fmla="*/ 9968888 w 15162205"/>
              <a:gd name="connsiteY2642" fmla="*/ 3004420 h 9424512"/>
              <a:gd name="connsiteX2643" fmla="*/ 9985019 w 15162205"/>
              <a:gd name="connsiteY2643" fmla="*/ 2988287 h 9424512"/>
              <a:gd name="connsiteX2644" fmla="*/ 9976952 w 15162205"/>
              <a:gd name="connsiteY2644" fmla="*/ 2980224 h 9424512"/>
              <a:gd name="connsiteX2645" fmla="*/ 9968888 w 15162205"/>
              <a:gd name="connsiteY2645" fmla="*/ 2972157 h 9424512"/>
              <a:gd name="connsiteX2646" fmla="*/ 9904364 w 15162205"/>
              <a:gd name="connsiteY2646" fmla="*/ 2972157 h 9424512"/>
              <a:gd name="connsiteX2647" fmla="*/ 9904364 w 15162205"/>
              <a:gd name="connsiteY2647" fmla="*/ 2988287 h 9424512"/>
              <a:gd name="connsiteX2648" fmla="*/ 9920495 w 15162205"/>
              <a:gd name="connsiteY2648" fmla="*/ 2972157 h 9424512"/>
              <a:gd name="connsiteX2649" fmla="*/ 9904364 w 15162205"/>
              <a:gd name="connsiteY2649" fmla="*/ 2972157 h 9424512"/>
              <a:gd name="connsiteX2650" fmla="*/ 2919691 w 15162205"/>
              <a:gd name="connsiteY2650" fmla="*/ 2956028 h 9424512"/>
              <a:gd name="connsiteX2651" fmla="*/ 2935823 w 15162205"/>
              <a:gd name="connsiteY2651" fmla="*/ 2956028 h 9424512"/>
              <a:gd name="connsiteX2652" fmla="*/ 2968082 w 15162205"/>
              <a:gd name="connsiteY2652" fmla="*/ 2956028 h 9424512"/>
              <a:gd name="connsiteX2653" fmla="*/ 2951954 w 15162205"/>
              <a:gd name="connsiteY2653" fmla="*/ 2972157 h 9424512"/>
              <a:gd name="connsiteX2654" fmla="*/ 9872102 w 15162205"/>
              <a:gd name="connsiteY2654" fmla="*/ 2939894 h 9424512"/>
              <a:gd name="connsiteX2655" fmla="*/ 9855973 w 15162205"/>
              <a:gd name="connsiteY2655" fmla="*/ 2956028 h 9424512"/>
              <a:gd name="connsiteX2656" fmla="*/ 9872102 w 15162205"/>
              <a:gd name="connsiteY2656" fmla="*/ 2956028 h 9424512"/>
              <a:gd name="connsiteX2657" fmla="*/ 9872102 w 15162205"/>
              <a:gd name="connsiteY2657" fmla="*/ 2939894 h 9424512"/>
              <a:gd name="connsiteX2658" fmla="*/ 10130197 w 15162205"/>
              <a:gd name="connsiteY2658" fmla="*/ 2923765 h 9424512"/>
              <a:gd name="connsiteX2659" fmla="*/ 10162460 w 15162205"/>
              <a:gd name="connsiteY2659" fmla="*/ 2939894 h 9424512"/>
              <a:gd name="connsiteX2660" fmla="*/ 10202785 w 15162205"/>
              <a:gd name="connsiteY2660" fmla="*/ 2947961 h 9424512"/>
              <a:gd name="connsiteX2661" fmla="*/ 10210848 w 15162205"/>
              <a:gd name="connsiteY2661" fmla="*/ 2956028 h 9424512"/>
              <a:gd name="connsiteX2662" fmla="*/ 10226982 w 15162205"/>
              <a:gd name="connsiteY2662" fmla="*/ 2964092 h 9424512"/>
              <a:gd name="connsiteX2663" fmla="*/ 10235047 w 15162205"/>
              <a:gd name="connsiteY2663" fmla="*/ 2972157 h 9424512"/>
              <a:gd name="connsiteX2664" fmla="*/ 10243111 w 15162205"/>
              <a:gd name="connsiteY2664" fmla="*/ 2996353 h 9424512"/>
              <a:gd name="connsiteX2665" fmla="*/ 10259243 w 15162205"/>
              <a:gd name="connsiteY2665" fmla="*/ 3004420 h 9424512"/>
              <a:gd name="connsiteX2666" fmla="*/ 10259243 w 15162205"/>
              <a:gd name="connsiteY2666" fmla="*/ 2988287 h 9424512"/>
              <a:gd name="connsiteX2667" fmla="*/ 10275374 w 15162205"/>
              <a:gd name="connsiteY2667" fmla="*/ 2988287 h 9424512"/>
              <a:gd name="connsiteX2668" fmla="*/ 10291504 w 15162205"/>
              <a:gd name="connsiteY2668" fmla="*/ 3004420 h 9424512"/>
              <a:gd name="connsiteX2669" fmla="*/ 10323765 w 15162205"/>
              <a:gd name="connsiteY2669" fmla="*/ 3004420 h 9424512"/>
              <a:gd name="connsiteX2670" fmla="*/ 10356028 w 15162205"/>
              <a:gd name="connsiteY2670" fmla="*/ 2996353 h 9424512"/>
              <a:gd name="connsiteX2671" fmla="*/ 10323765 w 15162205"/>
              <a:gd name="connsiteY2671" fmla="*/ 2988287 h 9424512"/>
              <a:gd name="connsiteX2672" fmla="*/ 10283441 w 15162205"/>
              <a:gd name="connsiteY2672" fmla="*/ 2964092 h 9424512"/>
              <a:gd name="connsiteX2673" fmla="*/ 10243111 w 15162205"/>
              <a:gd name="connsiteY2673" fmla="*/ 2923765 h 9424512"/>
              <a:gd name="connsiteX2674" fmla="*/ 10194719 w 15162205"/>
              <a:gd name="connsiteY2674" fmla="*/ 2923765 h 9424512"/>
              <a:gd name="connsiteX2675" fmla="*/ 9993084 w 15162205"/>
              <a:gd name="connsiteY2675" fmla="*/ 2923765 h 9424512"/>
              <a:gd name="connsiteX2676" fmla="*/ 9976952 w 15162205"/>
              <a:gd name="connsiteY2676" fmla="*/ 2939894 h 9424512"/>
              <a:gd name="connsiteX2677" fmla="*/ 9993084 w 15162205"/>
              <a:gd name="connsiteY2677" fmla="*/ 2956028 h 9424512"/>
              <a:gd name="connsiteX2678" fmla="*/ 10009215 w 15162205"/>
              <a:gd name="connsiteY2678" fmla="*/ 2939894 h 9424512"/>
              <a:gd name="connsiteX2679" fmla="*/ 9993084 w 15162205"/>
              <a:gd name="connsiteY2679" fmla="*/ 2923765 h 9424512"/>
              <a:gd name="connsiteX2680" fmla="*/ 3081001 w 15162205"/>
              <a:gd name="connsiteY2680" fmla="*/ 2923765 h 9424512"/>
              <a:gd name="connsiteX2681" fmla="*/ 3161654 w 15162205"/>
              <a:gd name="connsiteY2681" fmla="*/ 2923765 h 9424512"/>
              <a:gd name="connsiteX2682" fmla="*/ 3226178 w 15162205"/>
              <a:gd name="connsiteY2682" fmla="*/ 2939894 h 9424512"/>
              <a:gd name="connsiteX2683" fmla="*/ 3129392 w 15162205"/>
              <a:gd name="connsiteY2683" fmla="*/ 2939894 h 9424512"/>
              <a:gd name="connsiteX2684" fmla="*/ 3081001 w 15162205"/>
              <a:gd name="connsiteY2684" fmla="*/ 2923765 h 9424512"/>
              <a:gd name="connsiteX2685" fmla="*/ 9936627 w 15162205"/>
              <a:gd name="connsiteY2685" fmla="*/ 2907633 h 9424512"/>
              <a:gd name="connsiteX2686" fmla="*/ 9888234 w 15162205"/>
              <a:gd name="connsiteY2686" fmla="*/ 2923765 h 9424512"/>
              <a:gd name="connsiteX2687" fmla="*/ 9952756 w 15162205"/>
              <a:gd name="connsiteY2687" fmla="*/ 2923765 h 9424512"/>
              <a:gd name="connsiteX2688" fmla="*/ 8646155 w 15162205"/>
              <a:gd name="connsiteY2688" fmla="*/ 2907633 h 9424512"/>
              <a:gd name="connsiteX2689" fmla="*/ 8662287 w 15162205"/>
              <a:gd name="connsiteY2689" fmla="*/ 2923765 h 9424512"/>
              <a:gd name="connsiteX2690" fmla="*/ 8694549 w 15162205"/>
              <a:gd name="connsiteY2690" fmla="*/ 2939894 h 9424512"/>
              <a:gd name="connsiteX2691" fmla="*/ 8678417 w 15162205"/>
              <a:gd name="connsiteY2691" fmla="*/ 2923765 h 9424512"/>
              <a:gd name="connsiteX2692" fmla="*/ 8646155 w 15162205"/>
              <a:gd name="connsiteY2692" fmla="*/ 2907633 h 9424512"/>
              <a:gd name="connsiteX2693" fmla="*/ 8565500 w 15162205"/>
              <a:gd name="connsiteY2693" fmla="*/ 2907633 h 9424512"/>
              <a:gd name="connsiteX2694" fmla="*/ 8565500 w 15162205"/>
              <a:gd name="connsiteY2694" fmla="*/ 2923765 h 9424512"/>
              <a:gd name="connsiteX2695" fmla="*/ 8565500 w 15162205"/>
              <a:gd name="connsiteY2695" fmla="*/ 2939894 h 9424512"/>
              <a:gd name="connsiteX2696" fmla="*/ 8581632 w 15162205"/>
              <a:gd name="connsiteY2696" fmla="*/ 2923765 h 9424512"/>
              <a:gd name="connsiteX2697" fmla="*/ 3758496 w 15162205"/>
              <a:gd name="connsiteY2697" fmla="*/ 2907633 h 9424512"/>
              <a:gd name="connsiteX2698" fmla="*/ 3758496 w 15162205"/>
              <a:gd name="connsiteY2698" fmla="*/ 2923765 h 9424512"/>
              <a:gd name="connsiteX2699" fmla="*/ 3774628 w 15162205"/>
              <a:gd name="connsiteY2699" fmla="*/ 2939894 h 9424512"/>
              <a:gd name="connsiteX2700" fmla="*/ 3774628 w 15162205"/>
              <a:gd name="connsiteY2700" fmla="*/ 2923765 h 9424512"/>
              <a:gd name="connsiteX2701" fmla="*/ 9807579 w 15162205"/>
              <a:gd name="connsiteY2701" fmla="*/ 2891502 h 9424512"/>
              <a:gd name="connsiteX2702" fmla="*/ 9786334 w 15162205"/>
              <a:gd name="connsiteY2702" fmla="*/ 2909209 h 9424512"/>
              <a:gd name="connsiteX2703" fmla="*/ 9789432 w 15162205"/>
              <a:gd name="connsiteY2703" fmla="*/ 2909651 h 9424512"/>
              <a:gd name="connsiteX2704" fmla="*/ 9799514 w 15162205"/>
              <a:gd name="connsiteY2704" fmla="*/ 2915698 h 9424512"/>
              <a:gd name="connsiteX2705" fmla="*/ 9807579 w 15162205"/>
              <a:gd name="connsiteY2705" fmla="*/ 2923765 h 9424512"/>
              <a:gd name="connsiteX2706" fmla="*/ 9815645 w 15162205"/>
              <a:gd name="connsiteY2706" fmla="*/ 2931830 h 9424512"/>
              <a:gd name="connsiteX2707" fmla="*/ 9839840 w 15162205"/>
              <a:gd name="connsiteY2707" fmla="*/ 2923765 h 9424512"/>
              <a:gd name="connsiteX2708" fmla="*/ 9855973 w 15162205"/>
              <a:gd name="connsiteY2708" fmla="*/ 2923765 h 9424512"/>
              <a:gd name="connsiteX2709" fmla="*/ 9847906 w 15162205"/>
              <a:gd name="connsiteY2709" fmla="*/ 2907633 h 9424512"/>
              <a:gd name="connsiteX2710" fmla="*/ 9831777 w 15162205"/>
              <a:gd name="connsiteY2710" fmla="*/ 2907633 h 9424512"/>
              <a:gd name="connsiteX2711" fmla="*/ 9815645 w 15162205"/>
              <a:gd name="connsiteY2711" fmla="*/ 2899569 h 9424512"/>
              <a:gd name="connsiteX2712" fmla="*/ 9807579 w 15162205"/>
              <a:gd name="connsiteY2712" fmla="*/ 2891502 h 9424512"/>
              <a:gd name="connsiteX2713" fmla="*/ 8613892 w 15162205"/>
              <a:gd name="connsiteY2713" fmla="*/ 2891502 h 9424512"/>
              <a:gd name="connsiteX2714" fmla="*/ 8613892 w 15162205"/>
              <a:gd name="connsiteY2714" fmla="*/ 2907633 h 9424512"/>
              <a:gd name="connsiteX2715" fmla="*/ 8630024 w 15162205"/>
              <a:gd name="connsiteY2715" fmla="*/ 2891502 h 9424512"/>
              <a:gd name="connsiteX2716" fmla="*/ 8613892 w 15162205"/>
              <a:gd name="connsiteY2716" fmla="*/ 2891502 h 9424512"/>
              <a:gd name="connsiteX2717" fmla="*/ 10226982 w 15162205"/>
              <a:gd name="connsiteY2717" fmla="*/ 2875373 h 9424512"/>
              <a:gd name="connsiteX2718" fmla="*/ 10226982 w 15162205"/>
              <a:gd name="connsiteY2718" fmla="*/ 2899569 h 9424512"/>
              <a:gd name="connsiteX2719" fmla="*/ 10259243 w 15162205"/>
              <a:gd name="connsiteY2719" fmla="*/ 2899569 h 9424512"/>
              <a:gd name="connsiteX2720" fmla="*/ 10259243 w 15162205"/>
              <a:gd name="connsiteY2720" fmla="*/ 2875373 h 9424512"/>
              <a:gd name="connsiteX2721" fmla="*/ 10251176 w 15162205"/>
              <a:gd name="connsiteY2721" fmla="*/ 2875373 h 9424512"/>
              <a:gd name="connsiteX2722" fmla="*/ 10226982 w 15162205"/>
              <a:gd name="connsiteY2722" fmla="*/ 2875373 h 9424512"/>
              <a:gd name="connsiteX2723" fmla="*/ 3532666 w 15162205"/>
              <a:gd name="connsiteY2723" fmla="*/ 2875373 h 9424512"/>
              <a:gd name="connsiteX2724" fmla="*/ 3548797 w 15162205"/>
              <a:gd name="connsiteY2724" fmla="*/ 2891502 h 9424512"/>
              <a:gd name="connsiteX2725" fmla="*/ 3532666 w 15162205"/>
              <a:gd name="connsiteY2725" fmla="*/ 2891502 h 9424512"/>
              <a:gd name="connsiteX2726" fmla="*/ 3516532 w 15162205"/>
              <a:gd name="connsiteY2726" fmla="*/ 2875373 h 9424512"/>
              <a:gd name="connsiteX2727" fmla="*/ 3516532 w 15162205"/>
              <a:gd name="connsiteY2727" fmla="*/ 2891502 h 9424512"/>
              <a:gd name="connsiteX2728" fmla="*/ 3500404 w 15162205"/>
              <a:gd name="connsiteY2728" fmla="*/ 2883437 h 9424512"/>
              <a:gd name="connsiteX2729" fmla="*/ 3516532 w 15162205"/>
              <a:gd name="connsiteY2729" fmla="*/ 2875373 h 9424512"/>
              <a:gd name="connsiteX2730" fmla="*/ 10413494 w 15162205"/>
              <a:gd name="connsiteY2730" fmla="*/ 2870330 h 9424512"/>
              <a:gd name="connsiteX2731" fmla="*/ 10404420 w 15162205"/>
              <a:gd name="connsiteY2731" fmla="*/ 2875373 h 9424512"/>
              <a:gd name="connsiteX2732" fmla="*/ 10420552 w 15162205"/>
              <a:gd name="connsiteY2732" fmla="*/ 2875373 h 9424512"/>
              <a:gd name="connsiteX2733" fmla="*/ 10436683 w 15162205"/>
              <a:gd name="connsiteY2733" fmla="*/ 2891502 h 9424512"/>
              <a:gd name="connsiteX2734" fmla="*/ 10420552 w 15162205"/>
              <a:gd name="connsiteY2734" fmla="*/ 2907633 h 9424512"/>
              <a:gd name="connsiteX2735" fmla="*/ 10436683 w 15162205"/>
              <a:gd name="connsiteY2735" fmla="*/ 2907633 h 9424512"/>
              <a:gd name="connsiteX2736" fmla="*/ 10468944 w 15162205"/>
              <a:gd name="connsiteY2736" fmla="*/ 2907633 h 9424512"/>
              <a:gd name="connsiteX2737" fmla="*/ 10565729 w 15162205"/>
              <a:gd name="connsiteY2737" fmla="*/ 2939894 h 9424512"/>
              <a:gd name="connsiteX2738" fmla="*/ 10662515 w 15162205"/>
              <a:gd name="connsiteY2738" fmla="*/ 2972157 h 9424512"/>
              <a:gd name="connsiteX2739" fmla="*/ 10662515 w 15162205"/>
              <a:gd name="connsiteY2739" fmla="*/ 2939894 h 9424512"/>
              <a:gd name="connsiteX2740" fmla="*/ 10646383 w 15162205"/>
              <a:gd name="connsiteY2740" fmla="*/ 2939894 h 9424512"/>
              <a:gd name="connsiteX2741" fmla="*/ 10630253 w 15162205"/>
              <a:gd name="connsiteY2741" fmla="*/ 2939894 h 9424512"/>
              <a:gd name="connsiteX2742" fmla="*/ 10630253 w 15162205"/>
              <a:gd name="connsiteY2742" fmla="*/ 2907633 h 9424512"/>
              <a:gd name="connsiteX2743" fmla="*/ 10630253 w 15162205"/>
              <a:gd name="connsiteY2743" fmla="*/ 2891502 h 9424512"/>
              <a:gd name="connsiteX2744" fmla="*/ 10597991 w 15162205"/>
              <a:gd name="connsiteY2744" fmla="*/ 2923765 h 9424512"/>
              <a:gd name="connsiteX2745" fmla="*/ 10597991 w 15162205"/>
              <a:gd name="connsiteY2745" fmla="*/ 2939894 h 9424512"/>
              <a:gd name="connsiteX2746" fmla="*/ 10589928 w 15162205"/>
              <a:gd name="connsiteY2746" fmla="*/ 2915698 h 9424512"/>
              <a:gd name="connsiteX2747" fmla="*/ 10565729 w 15162205"/>
              <a:gd name="connsiteY2747" fmla="*/ 2891502 h 9424512"/>
              <a:gd name="connsiteX2748" fmla="*/ 10549600 w 15162205"/>
              <a:gd name="connsiteY2748" fmla="*/ 2907633 h 9424512"/>
              <a:gd name="connsiteX2749" fmla="*/ 10549600 w 15162205"/>
              <a:gd name="connsiteY2749" fmla="*/ 2875373 h 9424512"/>
              <a:gd name="connsiteX2750" fmla="*/ 10501206 w 15162205"/>
              <a:gd name="connsiteY2750" fmla="*/ 2875373 h 9424512"/>
              <a:gd name="connsiteX2751" fmla="*/ 10501206 w 15162205"/>
              <a:gd name="connsiteY2751" fmla="*/ 2891502 h 9424512"/>
              <a:gd name="connsiteX2752" fmla="*/ 10509270 w 15162205"/>
              <a:gd name="connsiteY2752" fmla="*/ 2899569 h 9424512"/>
              <a:gd name="connsiteX2753" fmla="*/ 10517337 w 15162205"/>
              <a:gd name="connsiteY2753" fmla="*/ 2907633 h 9424512"/>
              <a:gd name="connsiteX2754" fmla="*/ 10452815 w 15162205"/>
              <a:gd name="connsiteY2754" fmla="*/ 2891502 h 9424512"/>
              <a:gd name="connsiteX2755" fmla="*/ 10413494 w 15162205"/>
              <a:gd name="connsiteY2755" fmla="*/ 2870330 h 9424512"/>
              <a:gd name="connsiteX2756" fmla="*/ 10323765 w 15162205"/>
              <a:gd name="connsiteY2756" fmla="*/ 2843111 h 9424512"/>
              <a:gd name="connsiteX2757" fmla="*/ 10323765 w 15162205"/>
              <a:gd name="connsiteY2757" fmla="*/ 2859241 h 9424512"/>
              <a:gd name="connsiteX2758" fmla="*/ 10339898 w 15162205"/>
              <a:gd name="connsiteY2758" fmla="*/ 2875373 h 9424512"/>
              <a:gd name="connsiteX2759" fmla="*/ 10356028 w 15162205"/>
              <a:gd name="connsiteY2759" fmla="*/ 2859241 h 9424512"/>
              <a:gd name="connsiteX2760" fmla="*/ 10218915 w 15162205"/>
              <a:gd name="connsiteY2760" fmla="*/ 2843111 h 9424512"/>
              <a:gd name="connsiteX2761" fmla="*/ 10194719 w 15162205"/>
              <a:gd name="connsiteY2761" fmla="*/ 2859241 h 9424512"/>
              <a:gd name="connsiteX2762" fmla="*/ 10210848 w 15162205"/>
              <a:gd name="connsiteY2762" fmla="*/ 2859241 h 9424512"/>
              <a:gd name="connsiteX2763" fmla="*/ 10235047 w 15162205"/>
              <a:gd name="connsiteY2763" fmla="*/ 2859241 h 9424512"/>
              <a:gd name="connsiteX2764" fmla="*/ 10243111 w 15162205"/>
              <a:gd name="connsiteY2764" fmla="*/ 2851174 h 9424512"/>
              <a:gd name="connsiteX2765" fmla="*/ 10218915 w 15162205"/>
              <a:gd name="connsiteY2765" fmla="*/ 2843111 h 9424512"/>
              <a:gd name="connsiteX2766" fmla="*/ 9815645 w 15162205"/>
              <a:gd name="connsiteY2766" fmla="*/ 2843111 h 9424512"/>
              <a:gd name="connsiteX2767" fmla="*/ 9799514 w 15162205"/>
              <a:gd name="connsiteY2767" fmla="*/ 2859241 h 9424512"/>
              <a:gd name="connsiteX2768" fmla="*/ 9831777 w 15162205"/>
              <a:gd name="connsiteY2768" fmla="*/ 2875373 h 9424512"/>
              <a:gd name="connsiteX2769" fmla="*/ 9872102 w 15162205"/>
              <a:gd name="connsiteY2769" fmla="*/ 2859241 h 9424512"/>
              <a:gd name="connsiteX2770" fmla="*/ 9880168 w 15162205"/>
              <a:gd name="connsiteY2770" fmla="*/ 2867307 h 9424512"/>
              <a:gd name="connsiteX2771" fmla="*/ 9888234 w 15162205"/>
              <a:gd name="connsiteY2771" fmla="*/ 2875373 h 9424512"/>
              <a:gd name="connsiteX2772" fmla="*/ 9904364 w 15162205"/>
              <a:gd name="connsiteY2772" fmla="*/ 2875373 h 9424512"/>
              <a:gd name="connsiteX2773" fmla="*/ 9920495 w 15162205"/>
              <a:gd name="connsiteY2773" fmla="*/ 2875373 h 9424512"/>
              <a:gd name="connsiteX2774" fmla="*/ 9904364 w 15162205"/>
              <a:gd name="connsiteY2774" fmla="*/ 2859241 h 9424512"/>
              <a:gd name="connsiteX2775" fmla="*/ 9872102 w 15162205"/>
              <a:gd name="connsiteY2775" fmla="*/ 2859241 h 9424512"/>
              <a:gd name="connsiteX2776" fmla="*/ 9855973 w 15162205"/>
              <a:gd name="connsiteY2776" fmla="*/ 2851174 h 9424512"/>
              <a:gd name="connsiteX2777" fmla="*/ 9831777 w 15162205"/>
              <a:gd name="connsiteY2777" fmla="*/ 2851174 h 9424512"/>
              <a:gd name="connsiteX2778" fmla="*/ 9815645 w 15162205"/>
              <a:gd name="connsiteY2778" fmla="*/ 2843111 h 9424512"/>
              <a:gd name="connsiteX2779" fmla="*/ 3758496 w 15162205"/>
              <a:gd name="connsiteY2779" fmla="*/ 2843111 h 9424512"/>
              <a:gd name="connsiteX2780" fmla="*/ 3774628 w 15162205"/>
              <a:gd name="connsiteY2780" fmla="*/ 2859241 h 9424512"/>
              <a:gd name="connsiteX2781" fmla="*/ 3774628 w 15162205"/>
              <a:gd name="connsiteY2781" fmla="*/ 2843111 h 9424512"/>
              <a:gd name="connsiteX2782" fmla="*/ 3758496 w 15162205"/>
              <a:gd name="connsiteY2782" fmla="*/ 2843111 h 9424512"/>
              <a:gd name="connsiteX2783" fmla="*/ 10117292 w 15162205"/>
              <a:gd name="connsiteY2783" fmla="*/ 2833432 h 9424512"/>
              <a:gd name="connsiteX2784" fmla="*/ 10130197 w 15162205"/>
              <a:gd name="connsiteY2784" fmla="*/ 2843111 h 9424512"/>
              <a:gd name="connsiteX2785" fmla="*/ 10146326 w 15162205"/>
              <a:gd name="connsiteY2785" fmla="*/ 2843111 h 9424512"/>
              <a:gd name="connsiteX2786" fmla="*/ 10646383 w 15162205"/>
              <a:gd name="connsiteY2786" fmla="*/ 2826979 h 9424512"/>
              <a:gd name="connsiteX2787" fmla="*/ 10646383 w 15162205"/>
              <a:gd name="connsiteY2787" fmla="*/ 2843111 h 9424512"/>
              <a:gd name="connsiteX2788" fmla="*/ 10678644 w 15162205"/>
              <a:gd name="connsiteY2788" fmla="*/ 2843111 h 9424512"/>
              <a:gd name="connsiteX2789" fmla="*/ 10646383 w 15162205"/>
              <a:gd name="connsiteY2789" fmla="*/ 2826979 h 9424512"/>
              <a:gd name="connsiteX2790" fmla="*/ 9130083 w 15162205"/>
              <a:gd name="connsiteY2790" fmla="*/ 2826979 h 9424512"/>
              <a:gd name="connsiteX2791" fmla="*/ 9130083 w 15162205"/>
              <a:gd name="connsiteY2791" fmla="*/ 2843111 h 9424512"/>
              <a:gd name="connsiteX2792" fmla="*/ 9146213 w 15162205"/>
              <a:gd name="connsiteY2792" fmla="*/ 2843111 h 9424512"/>
              <a:gd name="connsiteX2793" fmla="*/ 9130083 w 15162205"/>
              <a:gd name="connsiteY2793" fmla="*/ 2826979 h 9424512"/>
              <a:gd name="connsiteX2794" fmla="*/ 8662287 w 15162205"/>
              <a:gd name="connsiteY2794" fmla="*/ 2826979 h 9424512"/>
              <a:gd name="connsiteX2795" fmla="*/ 8662287 w 15162205"/>
              <a:gd name="connsiteY2795" fmla="*/ 2843111 h 9424512"/>
              <a:gd name="connsiteX2796" fmla="*/ 8678417 w 15162205"/>
              <a:gd name="connsiteY2796" fmla="*/ 2826979 h 9424512"/>
              <a:gd name="connsiteX2797" fmla="*/ 8662287 w 15162205"/>
              <a:gd name="connsiteY2797" fmla="*/ 2826979 h 9424512"/>
              <a:gd name="connsiteX2798" fmla="*/ 8500978 w 15162205"/>
              <a:gd name="connsiteY2798" fmla="*/ 2826979 h 9424512"/>
              <a:gd name="connsiteX2799" fmla="*/ 8484846 w 15162205"/>
              <a:gd name="connsiteY2799" fmla="*/ 2843111 h 9424512"/>
              <a:gd name="connsiteX2800" fmla="*/ 8500978 w 15162205"/>
              <a:gd name="connsiteY2800" fmla="*/ 2859241 h 9424512"/>
              <a:gd name="connsiteX2801" fmla="*/ 8533237 w 15162205"/>
              <a:gd name="connsiteY2801" fmla="*/ 2859241 h 9424512"/>
              <a:gd name="connsiteX2802" fmla="*/ 8533237 w 15162205"/>
              <a:gd name="connsiteY2802" fmla="*/ 2843111 h 9424512"/>
              <a:gd name="connsiteX2803" fmla="*/ 8597763 w 15162205"/>
              <a:gd name="connsiteY2803" fmla="*/ 2859241 h 9424512"/>
              <a:gd name="connsiteX2804" fmla="*/ 8613892 w 15162205"/>
              <a:gd name="connsiteY2804" fmla="*/ 2851174 h 9424512"/>
              <a:gd name="connsiteX2805" fmla="*/ 8597763 w 15162205"/>
              <a:gd name="connsiteY2805" fmla="*/ 2843111 h 9424512"/>
              <a:gd name="connsiteX2806" fmla="*/ 8581632 w 15162205"/>
              <a:gd name="connsiteY2806" fmla="*/ 2843111 h 9424512"/>
              <a:gd name="connsiteX2807" fmla="*/ 8533237 w 15162205"/>
              <a:gd name="connsiteY2807" fmla="*/ 2843111 h 9424512"/>
              <a:gd name="connsiteX2808" fmla="*/ 8533237 w 15162205"/>
              <a:gd name="connsiteY2808" fmla="*/ 2826979 h 9424512"/>
              <a:gd name="connsiteX2809" fmla="*/ 8500978 w 15162205"/>
              <a:gd name="connsiteY2809" fmla="*/ 2826979 h 9424512"/>
              <a:gd name="connsiteX2810" fmla="*/ 3145525 w 15162205"/>
              <a:gd name="connsiteY2810" fmla="*/ 2826979 h 9424512"/>
              <a:gd name="connsiteX2811" fmla="*/ 3161654 w 15162205"/>
              <a:gd name="connsiteY2811" fmla="*/ 2826979 h 9424512"/>
              <a:gd name="connsiteX2812" fmla="*/ 3177787 w 15162205"/>
              <a:gd name="connsiteY2812" fmla="*/ 2826979 h 9424512"/>
              <a:gd name="connsiteX2813" fmla="*/ 3161654 w 15162205"/>
              <a:gd name="connsiteY2813" fmla="*/ 2843111 h 9424512"/>
              <a:gd name="connsiteX2814" fmla="*/ 9775318 w 15162205"/>
              <a:gd name="connsiteY2814" fmla="*/ 2810848 h 9424512"/>
              <a:gd name="connsiteX2815" fmla="*/ 9759186 w 15162205"/>
              <a:gd name="connsiteY2815" fmla="*/ 2826979 h 9424512"/>
              <a:gd name="connsiteX2816" fmla="*/ 9743055 w 15162205"/>
              <a:gd name="connsiteY2816" fmla="*/ 2843111 h 9424512"/>
              <a:gd name="connsiteX2817" fmla="*/ 9791447 w 15162205"/>
              <a:gd name="connsiteY2817" fmla="*/ 2826979 h 9424512"/>
              <a:gd name="connsiteX2818" fmla="*/ 9791447 w 15162205"/>
              <a:gd name="connsiteY2818" fmla="*/ 2810848 h 9424512"/>
              <a:gd name="connsiteX2819" fmla="*/ 8984904 w 15162205"/>
              <a:gd name="connsiteY2819" fmla="*/ 2810848 h 9424512"/>
              <a:gd name="connsiteX2820" fmla="*/ 9001033 w 15162205"/>
              <a:gd name="connsiteY2820" fmla="*/ 2826979 h 9424512"/>
              <a:gd name="connsiteX2821" fmla="*/ 9001033 w 15162205"/>
              <a:gd name="connsiteY2821" fmla="*/ 2810848 h 9424512"/>
              <a:gd name="connsiteX2822" fmla="*/ 8742941 w 15162205"/>
              <a:gd name="connsiteY2822" fmla="*/ 2810848 h 9424512"/>
              <a:gd name="connsiteX2823" fmla="*/ 8751005 w 15162205"/>
              <a:gd name="connsiteY2823" fmla="*/ 2826979 h 9424512"/>
              <a:gd name="connsiteX2824" fmla="*/ 8775204 w 15162205"/>
              <a:gd name="connsiteY2824" fmla="*/ 2826979 h 9424512"/>
              <a:gd name="connsiteX2825" fmla="*/ 8791333 w 15162205"/>
              <a:gd name="connsiteY2825" fmla="*/ 2835044 h 9424512"/>
              <a:gd name="connsiteX2826" fmla="*/ 8791333 w 15162205"/>
              <a:gd name="connsiteY2826" fmla="*/ 2859241 h 9424512"/>
              <a:gd name="connsiteX2827" fmla="*/ 8775204 w 15162205"/>
              <a:gd name="connsiteY2827" fmla="*/ 2859241 h 9424512"/>
              <a:gd name="connsiteX2828" fmla="*/ 8775204 w 15162205"/>
              <a:gd name="connsiteY2828" fmla="*/ 2843111 h 9424512"/>
              <a:gd name="connsiteX2829" fmla="*/ 8742941 w 15162205"/>
              <a:gd name="connsiteY2829" fmla="*/ 2843111 h 9424512"/>
              <a:gd name="connsiteX2830" fmla="*/ 8710678 w 15162205"/>
              <a:gd name="connsiteY2830" fmla="*/ 2843111 h 9424512"/>
              <a:gd name="connsiteX2831" fmla="*/ 8694549 w 15162205"/>
              <a:gd name="connsiteY2831" fmla="*/ 2843111 h 9424512"/>
              <a:gd name="connsiteX2832" fmla="*/ 8710678 w 15162205"/>
              <a:gd name="connsiteY2832" fmla="*/ 2859241 h 9424512"/>
              <a:gd name="connsiteX2833" fmla="*/ 8726809 w 15162205"/>
              <a:gd name="connsiteY2833" fmla="*/ 2875373 h 9424512"/>
              <a:gd name="connsiteX2834" fmla="*/ 8742941 w 15162205"/>
              <a:gd name="connsiteY2834" fmla="*/ 2875373 h 9424512"/>
              <a:gd name="connsiteX2835" fmla="*/ 8751005 w 15162205"/>
              <a:gd name="connsiteY2835" fmla="*/ 2859241 h 9424512"/>
              <a:gd name="connsiteX2836" fmla="*/ 8775204 w 15162205"/>
              <a:gd name="connsiteY2836" fmla="*/ 2875373 h 9424512"/>
              <a:gd name="connsiteX2837" fmla="*/ 8807463 w 15162205"/>
              <a:gd name="connsiteY2837" fmla="*/ 2859241 h 9424512"/>
              <a:gd name="connsiteX2838" fmla="*/ 8823596 w 15162205"/>
              <a:gd name="connsiteY2838" fmla="*/ 2843111 h 9424512"/>
              <a:gd name="connsiteX2839" fmla="*/ 8807463 w 15162205"/>
              <a:gd name="connsiteY2839" fmla="*/ 2810848 h 9424512"/>
              <a:gd name="connsiteX2840" fmla="*/ 8775204 w 15162205"/>
              <a:gd name="connsiteY2840" fmla="*/ 2810848 h 9424512"/>
              <a:gd name="connsiteX2841" fmla="*/ 8742941 w 15162205"/>
              <a:gd name="connsiteY2841" fmla="*/ 2810848 h 9424512"/>
              <a:gd name="connsiteX2842" fmla="*/ 8162228 w 15162205"/>
              <a:gd name="connsiteY2842" fmla="*/ 2810848 h 9424512"/>
              <a:gd name="connsiteX2843" fmla="*/ 8170295 w 15162205"/>
              <a:gd name="connsiteY2843" fmla="*/ 2826979 h 9424512"/>
              <a:gd name="connsiteX2844" fmla="*/ 8178358 w 15162205"/>
              <a:gd name="connsiteY2844" fmla="*/ 2826979 h 9424512"/>
              <a:gd name="connsiteX2845" fmla="*/ 8170295 w 15162205"/>
              <a:gd name="connsiteY2845" fmla="*/ 2810848 h 9424512"/>
              <a:gd name="connsiteX2846" fmla="*/ 8162228 w 15162205"/>
              <a:gd name="connsiteY2846" fmla="*/ 2810848 h 9424512"/>
              <a:gd name="connsiteX2847" fmla="*/ 3806892 w 15162205"/>
              <a:gd name="connsiteY2847" fmla="*/ 2810848 h 9424512"/>
              <a:gd name="connsiteX2848" fmla="*/ 3806892 w 15162205"/>
              <a:gd name="connsiteY2848" fmla="*/ 2843111 h 9424512"/>
              <a:gd name="connsiteX2849" fmla="*/ 3823020 w 15162205"/>
              <a:gd name="connsiteY2849" fmla="*/ 2826979 h 9424512"/>
              <a:gd name="connsiteX2850" fmla="*/ 3806892 w 15162205"/>
              <a:gd name="connsiteY2850" fmla="*/ 2810848 h 9424512"/>
              <a:gd name="connsiteX2851" fmla="*/ 3419749 w 15162205"/>
              <a:gd name="connsiteY2851" fmla="*/ 2810848 h 9424512"/>
              <a:gd name="connsiteX2852" fmla="*/ 3468142 w 15162205"/>
              <a:gd name="connsiteY2852" fmla="*/ 2810848 h 9424512"/>
              <a:gd name="connsiteX2853" fmla="*/ 3500404 w 15162205"/>
              <a:gd name="connsiteY2853" fmla="*/ 2826979 h 9424512"/>
              <a:gd name="connsiteX2854" fmla="*/ 3492337 w 15162205"/>
              <a:gd name="connsiteY2854" fmla="*/ 2826979 h 9424512"/>
              <a:gd name="connsiteX2855" fmla="*/ 3468142 w 15162205"/>
              <a:gd name="connsiteY2855" fmla="*/ 2826979 h 9424512"/>
              <a:gd name="connsiteX2856" fmla="*/ 10581861 w 15162205"/>
              <a:gd name="connsiteY2856" fmla="*/ 2794719 h 9424512"/>
              <a:gd name="connsiteX2857" fmla="*/ 10549600 w 15162205"/>
              <a:gd name="connsiteY2857" fmla="*/ 2810848 h 9424512"/>
              <a:gd name="connsiteX2858" fmla="*/ 10581861 w 15162205"/>
              <a:gd name="connsiteY2858" fmla="*/ 2810848 h 9424512"/>
              <a:gd name="connsiteX2859" fmla="*/ 10614122 w 15162205"/>
              <a:gd name="connsiteY2859" fmla="*/ 2794719 h 9424512"/>
              <a:gd name="connsiteX2860" fmla="*/ 10420552 w 15162205"/>
              <a:gd name="connsiteY2860" fmla="*/ 2794719 h 9424512"/>
              <a:gd name="connsiteX2861" fmla="*/ 10436683 w 15162205"/>
              <a:gd name="connsiteY2861" fmla="*/ 2810848 h 9424512"/>
              <a:gd name="connsiteX2862" fmla="*/ 10452815 w 15162205"/>
              <a:gd name="connsiteY2862" fmla="*/ 2810848 h 9424512"/>
              <a:gd name="connsiteX2863" fmla="*/ 10444749 w 15162205"/>
              <a:gd name="connsiteY2863" fmla="*/ 2794719 h 9424512"/>
              <a:gd name="connsiteX2864" fmla="*/ 10420552 w 15162205"/>
              <a:gd name="connsiteY2864" fmla="*/ 2794719 h 9424512"/>
              <a:gd name="connsiteX2865" fmla="*/ 10210848 w 15162205"/>
              <a:gd name="connsiteY2865" fmla="*/ 2794719 h 9424512"/>
              <a:gd name="connsiteX2866" fmla="*/ 10243111 w 15162205"/>
              <a:gd name="connsiteY2866" fmla="*/ 2810848 h 9424512"/>
              <a:gd name="connsiteX2867" fmla="*/ 10259243 w 15162205"/>
              <a:gd name="connsiteY2867" fmla="*/ 2794719 h 9424512"/>
              <a:gd name="connsiteX2868" fmla="*/ 9146213 w 15162205"/>
              <a:gd name="connsiteY2868" fmla="*/ 2794719 h 9424512"/>
              <a:gd name="connsiteX2869" fmla="*/ 9162342 w 15162205"/>
              <a:gd name="connsiteY2869" fmla="*/ 2802783 h 9424512"/>
              <a:gd name="connsiteX2870" fmla="*/ 9178474 w 15162205"/>
              <a:gd name="connsiteY2870" fmla="*/ 2810848 h 9424512"/>
              <a:gd name="connsiteX2871" fmla="*/ 9178474 w 15162205"/>
              <a:gd name="connsiteY2871" fmla="*/ 2794719 h 9424512"/>
              <a:gd name="connsiteX2872" fmla="*/ 9372046 w 15162205"/>
              <a:gd name="connsiteY2872" fmla="*/ 2778587 h 9424512"/>
              <a:gd name="connsiteX2873" fmla="*/ 9404306 w 15162205"/>
              <a:gd name="connsiteY2873" fmla="*/ 2810848 h 9424512"/>
              <a:gd name="connsiteX2874" fmla="*/ 9388177 w 15162205"/>
              <a:gd name="connsiteY2874" fmla="*/ 2794719 h 9424512"/>
              <a:gd name="connsiteX2875" fmla="*/ 8678417 w 15162205"/>
              <a:gd name="connsiteY2875" fmla="*/ 2778587 h 9424512"/>
              <a:gd name="connsiteX2876" fmla="*/ 8686483 w 15162205"/>
              <a:gd name="connsiteY2876" fmla="*/ 2802783 h 9424512"/>
              <a:gd name="connsiteX2877" fmla="*/ 8710678 w 15162205"/>
              <a:gd name="connsiteY2877" fmla="*/ 2810848 h 9424512"/>
              <a:gd name="connsiteX2878" fmla="*/ 8694549 w 15162205"/>
              <a:gd name="connsiteY2878" fmla="*/ 2778587 h 9424512"/>
              <a:gd name="connsiteX2879" fmla="*/ 8597763 w 15162205"/>
              <a:gd name="connsiteY2879" fmla="*/ 2778587 h 9424512"/>
              <a:gd name="connsiteX2880" fmla="*/ 8613892 w 15162205"/>
              <a:gd name="connsiteY2880" fmla="*/ 2810848 h 9424512"/>
              <a:gd name="connsiteX2881" fmla="*/ 8630024 w 15162205"/>
              <a:gd name="connsiteY2881" fmla="*/ 2794719 h 9424512"/>
              <a:gd name="connsiteX2882" fmla="*/ 8646155 w 15162205"/>
              <a:gd name="connsiteY2882" fmla="*/ 2794719 h 9424512"/>
              <a:gd name="connsiteX2883" fmla="*/ 8630024 w 15162205"/>
              <a:gd name="connsiteY2883" fmla="*/ 2778587 h 9424512"/>
              <a:gd name="connsiteX2884" fmla="*/ 8597763 w 15162205"/>
              <a:gd name="connsiteY2884" fmla="*/ 2778587 h 9424512"/>
              <a:gd name="connsiteX2885" fmla="*/ 8404191 w 15162205"/>
              <a:gd name="connsiteY2885" fmla="*/ 2778587 h 9424512"/>
              <a:gd name="connsiteX2886" fmla="*/ 8388060 w 15162205"/>
              <a:gd name="connsiteY2886" fmla="*/ 2794719 h 9424512"/>
              <a:gd name="connsiteX2887" fmla="*/ 8396124 w 15162205"/>
              <a:gd name="connsiteY2887" fmla="*/ 2810848 h 9424512"/>
              <a:gd name="connsiteX2888" fmla="*/ 8404191 w 15162205"/>
              <a:gd name="connsiteY2888" fmla="*/ 2794719 h 9424512"/>
              <a:gd name="connsiteX2889" fmla="*/ 8404191 w 15162205"/>
              <a:gd name="connsiteY2889" fmla="*/ 2778587 h 9424512"/>
              <a:gd name="connsiteX2890" fmla="*/ 3758496 w 15162205"/>
              <a:gd name="connsiteY2890" fmla="*/ 2778587 h 9424512"/>
              <a:gd name="connsiteX2891" fmla="*/ 3774628 w 15162205"/>
              <a:gd name="connsiteY2891" fmla="*/ 2794719 h 9424512"/>
              <a:gd name="connsiteX2892" fmla="*/ 3790760 w 15162205"/>
              <a:gd name="connsiteY2892" fmla="*/ 2794719 h 9424512"/>
              <a:gd name="connsiteX2893" fmla="*/ 3790760 w 15162205"/>
              <a:gd name="connsiteY2893" fmla="*/ 2786652 h 9424512"/>
              <a:gd name="connsiteX2894" fmla="*/ 3774628 w 15162205"/>
              <a:gd name="connsiteY2894" fmla="*/ 2778587 h 9424512"/>
              <a:gd name="connsiteX2895" fmla="*/ 3758496 w 15162205"/>
              <a:gd name="connsiteY2895" fmla="*/ 2778587 h 9424512"/>
              <a:gd name="connsiteX2896" fmla="*/ 2984216 w 15162205"/>
              <a:gd name="connsiteY2896" fmla="*/ 2778587 h 9424512"/>
              <a:gd name="connsiteX2897" fmla="*/ 3000346 w 15162205"/>
              <a:gd name="connsiteY2897" fmla="*/ 2778587 h 9424512"/>
              <a:gd name="connsiteX2898" fmla="*/ 3000346 w 15162205"/>
              <a:gd name="connsiteY2898" fmla="*/ 2794719 h 9424512"/>
              <a:gd name="connsiteX2899" fmla="*/ 2984216 w 15162205"/>
              <a:gd name="connsiteY2899" fmla="*/ 2778587 h 9424512"/>
              <a:gd name="connsiteX2900" fmla="*/ 10361070 w 15162205"/>
              <a:gd name="connsiteY2900" fmla="*/ 2773547 h 9424512"/>
              <a:gd name="connsiteX2901" fmla="*/ 10339898 w 15162205"/>
              <a:gd name="connsiteY2901" fmla="*/ 2778587 h 9424512"/>
              <a:gd name="connsiteX2902" fmla="*/ 10323765 w 15162205"/>
              <a:gd name="connsiteY2902" fmla="*/ 2794719 h 9424512"/>
              <a:gd name="connsiteX2903" fmla="*/ 10323765 w 15162205"/>
              <a:gd name="connsiteY2903" fmla="*/ 2810848 h 9424512"/>
              <a:gd name="connsiteX2904" fmla="*/ 10307635 w 15162205"/>
              <a:gd name="connsiteY2904" fmla="*/ 2810848 h 9424512"/>
              <a:gd name="connsiteX2905" fmla="*/ 10291504 w 15162205"/>
              <a:gd name="connsiteY2905" fmla="*/ 2810848 h 9424512"/>
              <a:gd name="connsiteX2906" fmla="*/ 10307635 w 15162205"/>
              <a:gd name="connsiteY2906" fmla="*/ 2826979 h 9424512"/>
              <a:gd name="connsiteX2907" fmla="*/ 10339898 w 15162205"/>
              <a:gd name="connsiteY2907" fmla="*/ 2826979 h 9424512"/>
              <a:gd name="connsiteX2908" fmla="*/ 10356028 w 15162205"/>
              <a:gd name="connsiteY2908" fmla="*/ 2810848 h 9424512"/>
              <a:gd name="connsiteX2909" fmla="*/ 10372160 w 15162205"/>
              <a:gd name="connsiteY2909" fmla="*/ 2810848 h 9424512"/>
              <a:gd name="connsiteX2910" fmla="*/ 10388291 w 15162205"/>
              <a:gd name="connsiteY2910" fmla="*/ 2794719 h 9424512"/>
              <a:gd name="connsiteX2911" fmla="*/ 10361070 w 15162205"/>
              <a:gd name="connsiteY2911" fmla="*/ 2773547 h 9424512"/>
              <a:gd name="connsiteX2912" fmla="*/ 10130197 w 15162205"/>
              <a:gd name="connsiteY2912" fmla="*/ 2762456 h 9424512"/>
              <a:gd name="connsiteX2913" fmla="*/ 10114065 w 15162205"/>
              <a:gd name="connsiteY2913" fmla="*/ 2778587 h 9424512"/>
              <a:gd name="connsiteX2914" fmla="*/ 10130197 w 15162205"/>
              <a:gd name="connsiteY2914" fmla="*/ 2810848 h 9424512"/>
              <a:gd name="connsiteX2915" fmla="*/ 10162460 w 15162205"/>
              <a:gd name="connsiteY2915" fmla="*/ 2843111 h 9424512"/>
              <a:gd name="connsiteX2916" fmla="*/ 10178590 w 15162205"/>
              <a:gd name="connsiteY2916" fmla="*/ 2875373 h 9424512"/>
              <a:gd name="connsiteX2917" fmla="*/ 10178590 w 15162205"/>
              <a:gd name="connsiteY2917" fmla="*/ 2859241 h 9424512"/>
              <a:gd name="connsiteX2918" fmla="*/ 10194719 w 15162205"/>
              <a:gd name="connsiteY2918" fmla="*/ 2843111 h 9424512"/>
              <a:gd name="connsiteX2919" fmla="*/ 10194719 w 15162205"/>
              <a:gd name="connsiteY2919" fmla="*/ 2810848 h 9424512"/>
              <a:gd name="connsiteX2920" fmla="*/ 10178590 w 15162205"/>
              <a:gd name="connsiteY2920" fmla="*/ 2778587 h 9424512"/>
              <a:gd name="connsiteX2921" fmla="*/ 10130197 w 15162205"/>
              <a:gd name="connsiteY2921" fmla="*/ 2778587 h 9424512"/>
              <a:gd name="connsiteX2922" fmla="*/ 10130197 w 15162205"/>
              <a:gd name="connsiteY2922" fmla="*/ 2762456 h 9424512"/>
              <a:gd name="connsiteX2923" fmla="*/ 8742941 w 15162205"/>
              <a:gd name="connsiteY2923" fmla="*/ 2762456 h 9424512"/>
              <a:gd name="connsiteX2924" fmla="*/ 8726809 w 15162205"/>
              <a:gd name="connsiteY2924" fmla="*/ 2778587 h 9424512"/>
              <a:gd name="connsiteX2925" fmla="*/ 8742941 w 15162205"/>
              <a:gd name="connsiteY2925" fmla="*/ 2778587 h 9424512"/>
              <a:gd name="connsiteX2926" fmla="*/ 8759072 w 15162205"/>
              <a:gd name="connsiteY2926" fmla="*/ 2762456 h 9424512"/>
              <a:gd name="connsiteX2927" fmla="*/ 8000919 w 15162205"/>
              <a:gd name="connsiteY2927" fmla="*/ 2762456 h 9424512"/>
              <a:gd name="connsiteX2928" fmla="*/ 8081574 w 15162205"/>
              <a:gd name="connsiteY2928" fmla="*/ 2794719 h 9424512"/>
              <a:gd name="connsiteX2929" fmla="*/ 8146098 w 15162205"/>
              <a:gd name="connsiteY2929" fmla="*/ 2810848 h 9424512"/>
              <a:gd name="connsiteX2930" fmla="*/ 8000919 w 15162205"/>
              <a:gd name="connsiteY2930" fmla="*/ 2762456 h 9424512"/>
              <a:gd name="connsiteX2931" fmla="*/ 8984904 w 15162205"/>
              <a:gd name="connsiteY2931" fmla="*/ 2746324 h 9424512"/>
              <a:gd name="connsiteX2932" fmla="*/ 9001033 w 15162205"/>
              <a:gd name="connsiteY2932" fmla="*/ 2762456 h 9424512"/>
              <a:gd name="connsiteX2933" fmla="*/ 8984904 w 15162205"/>
              <a:gd name="connsiteY2933" fmla="*/ 2778587 h 9424512"/>
              <a:gd name="connsiteX2934" fmla="*/ 8968772 w 15162205"/>
              <a:gd name="connsiteY2934" fmla="*/ 2762456 h 9424512"/>
              <a:gd name="connsiteX2935" fmla="*/ 8984904 w 15162205"/>
              <a:gd name="connsiteY2935" fmla="*/ 2746324 h 9424512"/>
              <a:gd name="connsiteX2936" fmla="*/ 7936396 w 15162205"/>
              <a:gd name="connsiteY2936" fmla="*/ 2746324 h 9424512"/>
              <a:gd name="connsiteX2937" fmla="*/ 7952528 w 15162205"/>
              <a:gd name="connsiteY2937" fmla="*/ 2762456 h 9424512"/>
              <a:gd name="connsiteX2938" fmla="*/ 7952528 w 15162205"/>
              <a:gd name="connsiteY2938" fmla="*/ 2746324 h 9424512"/>
              <a:gd name="connsiteX2939" fmla="*/ 7936396 w 15162205"/>
              <a:gd name="connsiteY2939" fmla="*/ 2746324 h 9424512"/>
              <a:gd name="connsiteX2940" fmla="*/ 3613321 w 15162205"/>
              <a:gd name="connsiteY2940" fmla="*/ 2746324 h 9424512"/>
              <a:gd name="connsiteX2941" fmla="*/ 3645583 w 15162205"/>
              <a:gd name="connsiteY2941" fmla="*/ 2762456 h 9424512"/>
              <a:gd name="connsiteX2942" fmla="*/ 3645583 w 15162205"/>
              <a:gd name="connsiteY2942" fmla="*/ 2746324 h 9424512"/>
              <a:gd name="connsiteX2943" fmla="*/ 10420552 w 15162205"/>
              <a:gd name="connsiteY2943" fmla="*/ 2730194 h 9424512"/>
              <a:gd name="connsiteX2944" fmla="*/ 10396356 w 15162205"/>
              <a:gd name="connsiteY2944" fmla="*/ 2746324 h 9424512"/>
              <a:gd name="connsiteX2945" fmla="*/ 10404420 w 15162205"/>
              <a:gd name="connsiteY2945" fmla="*/ 2762456 h 9424512"/>
              <a:gd name="connsiteX2946" fmla="*/ 10468944 w 15162205"/>
              <a:gd name="connsiteY2946" fmla="*/ 2778587 h 9424512"/>
              <a:gd name="connsiteX2947" fmla="*/ 10468944 w 15162205"/>
              <a:gd name="connsiteY2947" fmla="*/ 2810848 h 9424512"/>
              <a:gd name="connsiteX2948" fmla="*/ 10477011 w 15162205"/>
              <a:gd name="connsiteY2948" fmla="*/ 2818915 h 9424512"/>
              <a:gd name="connsiteX2949" fmla="*/ 10501206 w 15162205"/>
              <a:gd name="connsiteY2949" fmla="*/ 2810848 h 9424512"/>
              <a:gd name="connsiteX2950" fmla="*/ 10533469 w 15162205"/>
              <a:gd name="connsiteY2950" fmla="*/ 2810848 h 9424512"/>
              <a:gd name="connsiteX2951" fmla="*/ 10517337 w 15162205"/>
              <a:gd name="connsiteY2951" fmla="*/ 2794719 h 9424512"/>
              <a:gd name="connsiteX2952" fmla="*/ 10493141 w 15162205"/>
              <a:gd name="connsiteY2952" fmla="*/ 2786652 h 9424512"/>
              <a:gd name="connsiteX2953" fmla="*/ 10485074 w 15162205"/>
              <a:gd name="connsiteY2953" fmla="*/ 2786652 h 9424512"/>
              <a:gd name="connsiteX2954" fmla="*/ 10468944 w 15162205"/>
              <a:gd name="connsiteY2954" fmla="*/ 2778587 h 9424512"/>
              <a:gd name="connsiteX2955" fmla="*/ 10468944 w 15162205"/>
              <a:gd name="connsiteY2955" fmla="*/ 2762456 h 9424512"/>
              <a:gd name="connsiteX2956" fmla="*/ 10485074 w 15162205"/>
              <a:gd name="connsiteY2956" fmla="*/ 2762456 h 9424512"/>
              <a:gd name="connsiteX2957" fmla="*/ 10501206 w 15162205"/>
              <a:gd name="connsiteY2957" fmla="*/ 2746324 h 9424512"/>
              <a:gd name="connsiteX2958" fmla="*/ 10485074 w 15162205"/>
              <a:gd name="connsiteY2958" fmla="*/ 2730194 h 9424512"/>
              <a:gd name="connsiteX2959" fmla="*/ 10420552 w 15162205"/>
              <a:gd name="connsiteY2959" fmla="*/ 2730194 h 9424512"/>
              <a:gd name="connsiteX2960" fmla="*/ 10226982 w 15162205"/>
              <a:gd name="connsiteY2960" fmla="*/ 2730194 h 9424512"/>
              <a:gd name="connsiteX2961" fmla="*/ 10194719 w 15162205"/>
              <a:gd name="connsiteY2961" fmla="*/ 2746324 h 9424512"/>
              <a:gd name="connsiteX2962" fmla="*/ 10243111 w 15162205"/>
              <a:gd name="connsiteY2962" fmla="*/ 2746324 h 9424512"/>
              <a:gd name="connsiteX2963" fmla="*/ 10081804 w 15162205"/>
              <a:gd name="connsiteY2963" fmla="*/ 2730194 h 9424512"/>
              <a:gd name="connsiteX2964" fmla="*/ 10081804 w 15162205"/>
              <a:gd name="connsiteY2964" fmla="*/ 2746324 h 9424512"/>
              <a:gd name="connsiteX2965" fmla="*/ 10097934 w 15162205"/>
              <a:gd name="connsiteY2965" fmla="*/ 2746324 h 9424512"/>
              <a:gd name="connsiteX2966" fmla="*/ 10081804 w 15162205"/>
              <a:gd name="connsiteY2966" fmla="*/ 2730194 h 9424512"/>
              <a:gd name="connsiteX2967" fmla="*/ 9904364 w 15162205"/>
              <a:gd name="connsiteY2967" fmla="*/ 2730194 h 9424512"/>
              <a:gd name="connsiteX2968" fmla="*/ 9904364 w 15162205"/>
              <a:gd name="connsiteY2968" fmla="*/ 2746324 h 9424512"/>
              <a:gd name="connsiteX2969" fmla="*/ 9912430 w 15162205"/>
              <a:gd name="connsiteY2969" fmla="*/ 2738260 h 9424512"/>
              <a:gd name="connsiteX2970" fmla="*/ 9920495 w 15162205"/>
              <a:gd name="connsiteY2970" fmla="*/ 2730194 h 9424512"/>
              <a:gd name="connsiteX2971" fmla="*/ 9904364 w 15162205"/>
              <a:gd name="connsiteY2971" fmla="*/ 2730194 h 9424512"/>
              <a:gd name="connsiteX2972" fmla="*/ 8460650 w 15162205"/>
              <a:gd name="connsiteY2972" fmla="*/ 2730194 h 9424512"/>
              <a:gd name="connsiteX2973" fmla="*/ 8452583 w 15162205"/>
              <a:gd name="connsiteY2973" fmla="*/ 2746324 h 9424512"/>
              <a:gd name="connsiteX2974" fmla="*/ 8484846 w 15162205"/>
              <a:gd name="connsiteY2974" fmla="*/ 2746324 h 9424512"/>
              <a:gd name="connsiteX2975" fmla="*/ 8460650 w 15162205"/>
              <a:gd name="connsiteY2975" fmla="*/ 2730194 h 9424512"/>
              <a:gd name="connsiteX2976" fmla="*/ 3339094 w 15162205"/>
              <a:gd name="connsiteY2976" fmla="*/ 2730194 h 9424512"/>
              <a:gd name="connsiteX2977" fmla="*/ 3355225 w 15162205"/>
              <a:gd name="connsiteY2977" fmla="*/ 2730194 h 9424512"/>
              <a:gd name="connsiteX2978" fmla="*/ 3355225 w 15162205"/>
              <a:gd name="connsiteY2978" fmla="*/ 2746324 h 9424512"/>
              <a:gd name="connsiteX2979" fmla="*/ 3347160 w 15162205"/>
              <a:gd name="connsiteY2979" fmla="*/ 2762456 h 9424512"/>
              <a:gd name="connsiteX2980" fmla="*/ 3339094 w 15162205"/>
              <a:gd name="connsiteY2980" fmla="*/ 2746324 h 9424512"/>
              <a:gd name="connsiteX2981" fmla="*/ 3339094 w 15162205"/>
              <a:gd name="connsiteY2981" fmla="*/ 2730194 h 9424512"/>
              <a:gd name="connsiteX2982" fmla="*/ 2903561 w 15162205"/>
              <a:gd name="connsiteY2982" fmla="*/ 2730194 h 9424512"/>
              <a:gd name="connsiteX2983" fmla="*/ 2951954 w 15162205"/>
              <a:gd name="connsiteY2983" fmla="*/ 2730194 h 9424512"/>
              <a:gd name="connsiteX2984" fmla="*/ 2935823 w 15162205"/>
              <a:gd name="connsiteY2984" fmla="*/ 2746324 h 9424512"/>
              <a:gd name="connsiteX2985" fmla="*/ 2911627 w 15162205"/>
              <a:gd name="connsiteY2985" fmla="*/ 2738260 h 9424512"/>
              <a:gd name="connsiteX2986" fmla="*/ 2903561 w 15162205"/>
              <a:gd name="connsiteY2986" fmla="*/ 2730194 h 9424512"/>
              <a:gd name="connsiteX2987" fmla="*/ 8202556 w 15162205"/>
              <a:gd name="connsiteY2987" fmla="*/ 2722128 h 9424512"/>
              <a:gd name="connsiteX2988" fmla="*/ 8194490 w 15162205"/>
              <a:gd name="connsiteY2988" fmla="*/ 2730194 h 9424512"/>
              <a:gd name="connsiteX2989" fmla="*/ 8194490 w 15162205"/>
              <a:gd name="connsiteY2989" fmla="*/ 2746324 h 9424512"/>
              <a:gd name="connsiteX2990" fmla="*/ 8226752 w 15162205"/>
              <a:gd name="connsiteY2990" fmla="*/ 2754389 h 9424512"/>
              <a:gd name="connsiteX2991" fmla="*/ 8242882 w 15162205"/>
              <a:gd name="connsiteY2991" fmla="*/ 2762456 h 9424512"/>
              <a:gd name="connsiteX2992" fmla="*/ 8283210 w 15162205"/>
              <a:gd name="connsiteY2992" fmla="*/ 2786652 h 9424512"/>
              <a:gd name="connsiteX2993" fmla="*/ 8307406 w 15162205"/>
              <a:gd name="connsiteY2993" fmla="*/ 2778587 h 9424512"/>
              <a:gd name="connsiteX2994" fmla="*/ 8291274 w 15162205"/>
              <a:gd name="connsiteY2994" fmla="*/ 2762456 h 9424512"/>
              <a:gd name="connsiteX2995" fmla="*/ 8275145 w 15162205"/>
              <a:gd name="connsiteY2995" fmla="*/ 2762456 h 9424512"/>
              <a:gd name="connsiteX2996" fmla="*/ 8226752 w 15162205"/>
              <a:gd name="connsiteY2996" fmla="*/ 2730194 h 9424512"/>
              <a:gd name="connsiteX2997" fmla="*/ 8202556 w 15162205"/>
              <a:gd name="connsiteY2997" fmla="*/ 2722128 h 9424512"/>
              <a:gd name="connsiteX2998" fmla="*/ 9968888 w 15162205"/>
              <a:gd name="connsiteY2998" fmla="*/ 2714065 h 9424512"/>
              <a:gd name="connsiteX2999" fmla="*/ 9936627 w 15162205"/>
              <a:gd name="connsiteY2999" fmla="*/ 2738260 h 9424512"/>
              <a:gd name="connsiteX3000" fmla="*/ 9920495 w 15162205"/>
              <a:gd name="connsiteY3000" fmla="*/ 2762456 h 9424512"/>
              <a:gd name="connsiteX3001" fmla="*/ 9952756 w 15162205"/>
              <a:gd name="connsiteY3001" fmla="*/ 2762456 h 9424512"/>
              <a:gd name="connsiteX3002" fmla="*/ 9985019 w 15162205"/>
              <a:gd name="connsiteY3002" fmla="*/ 2754389 h 9424512"/>
              <a:gd name="connsiteX3003" fmla="*/ 10017281 w 15162205"/>
              <a:gd name="connsiteY3003" fmla="*/ 2746324 h 9424512"/>
              <a:gd name="connsiteX3004" fmla="*/ 9985019 w 15162205"/>
              <a:gd name="connsiteY3004" fmla="*/ 2730194 h 9424512"/>
              <a:gd name="connsiteX3005" fmla="*/ 9952756 w 15162205"/>
              <a:gd name="connsiteY3005" fmla="*/ 2730194 h 9424512"/>
              <a:gd name="connsiteX3006" fmla="*/ 9323651 w 15162205"/>
              <a:gd name="connsiteY3006" fmla="*/ 2714065 h 9424512"/>
              <a:gd name="connsiteX3007" fmla="*/ 9307522 w 15162205"/>
              <a:gd name="connsiteY3007" fmla="*/ 2730194 h 9424512"/>
              <a:gd name="connsiteX3008" fmla="*/ 9307522 w 15162205"/>
              <a:gd name="connsiteY3008" fmla="*/ 2762456 h 9424512"/>
              <a:gd name="connsiteX3009" fmla="*/ 9307522 w 15162205"/>
              <a:gd name="connsiteY3009" fmla="*/ 2778587 h 9424512"/>
              <a:gd name="connsiteX3010" fmla="*/ 9323651 w 15162205"/>
              <a:gd name="connsiteY3010" fmla="*/ 2778587 h 9424512"/>
              <a:gd name="connsiteX3011" fmla="*/ 9388177 w 15162205"/>
              <a:gd name="connsiteY3011" fmla="*/ 2762456 h 9424512"/>
              <a:gd name="connsiteX3012" fmla="*/ 9372046 w 15162205"/>
              <a:gd name="connsiteY3012" fmla="*/ 2730194 h 9424512"/>
              <a:gd name="connsiteX3013" fmla="*/ 9355914 w 15162205"/>
              <a:gd name="connsiteY3013" fmla="*/ 2746324 h 9424512"/>
              <a:gd name="connsiteX3014" fmla="*/ 9339783 w 15162205"/>
              <a:gd name="connsiteY3014" fmla="*/ 2746324 h 9424512"/>
              <a:gd name="connsiteX3015" fmla="*/ 9339783 w 15162205"/>
              <a:gd name="connsiteY3015" fmla="*/ 2730194 h 9424512"/>
              <a:gd name="connsiteX3016" fmla="*/ 9323651 w 15162205"/>
              <a:gd name="connsiteY3016" fmla="*/ 2714065 h 9424512"/>
              <a:gd name="connsiteX3017" fmla="*/ 8984904 w 15162205"/>
              <a:gd name="connsiteY3017" fmla="*/ 2714065 h 9424512"/>
              <a:gd name="connsiteX3018" fmla="*/ 9001033 w 15162205"/>
              <a:gd name="connsiteY3018" fmla="*/ 2722128 h 9424512"/>
              <a:gd name="connsiteX3019" fmla="*/ 9001033 w 15162205"/>
              <a:gd name="connsiteY3019" fmla="*/ 2730194 h 9424512"/>
              <a:gd name="connsiteX3020" fmla="*/ 9001033 w 15162205"/>
              <a:gd name="connsiteY3020" fmla="*/ 2746324 h 9424512"/>
              <a:gd name="connsiteX3021" fmla="*/ 8984904 w 15162205"/>
              <a:gd name="connsiteY3021" fmla="*/ 2730194 h 9424512"/>
              <a:gd name="connsiteX3022" fmla="*/ 8984904 w 15162205"/>
              <a:gd name="connsiteY3022" fmla="*/ 2714065 h 9424512"/>
              <a:gd name="connsiteX3023" fmla="*/ 8388060 w 15162205"/>
              <a:gd name="connsiteY3023" fmla="*/ 2714065 h 9424512"/>
              <a:gd name="connsiteX3024" fmla="*/ 8355800 w 15162205"/>
              <a:gd name="connsiteY3024" fmla="*/ 2730194 h 9424512"/>
              <a:gd name="connsiteX3025" fmla="*/ 8388060 w 15162205"/>
              <a:gd name="connsiteY3025" fmla="*/ 2730194 h 9424512"/>
              <a:gd name="connsiteX3026" fmla="*/ 8404191 w 15162205"/>
              <a:gd name="connsiteY3026" fmla="*/ 2722128 h 9424512"/>
              <a:gd name="connsiteX3027" fmla="*/ 8388060 w 15162205"/>
              <a:gd name="connsiteY3027" fmla="*/ 2714065 h 9424512"/>
              <a:gd name="connsiteX3028" fmla="*/ 8291274 w 15162205"/>
              <a:gd name="connsiteY3028" fmla="*/ 2714065 h 9424512"/>
              <a:gd name="connsiteX3029" fmla="*/ 8291274 w 15162205"/>
              <a:gd name="connsiteY3029" fmla="*/ 2730194 h 9424512"/>
              <a:gd name="connsiteX3030" fmla="*/ 8307406 w 15162205"/>
              <a:gd name="connsiteY3030" fmla="*/ 2730194 h 9424512"/>
              <a:gd name="connsiteX3031" fmla="*/ 8291274 w 15162205"/>
              <a:gd name="connsiteY3031" fmla="*/ 2714065 h 9424512"/>
              <a:gd name="connsiteX3032" fmla="*/ 3234246 w 15162205"/>
              <a:gd name="connsiteY3032" fmla="*/ 2714065 h 9424512"/>
              <a:gd name="connsiteX3033" fmla="*/ 3250374 w 15162205"/>
              <a:gd name="connsiteY3033" fmla="*/ 2722128 h 9424512"/>
              <a:gd name="connsiteX3034" fmla="*/ 3242308 w 15162205"/>
              <a:gd name="connsiteY3034" fmla="*/ 2730194 h 9424512"/>
              <a:gd name="connsiteX3035" fmla="*/ 3226178 w 15162205"/>
              <a:gd name="connsiteY3035" fmla="*/ 2722128 h 9424512"/>
              <a:gd name="connsiteX3036" fmla="*/ 3234246 w 15162205"/>
              <a:gd name="connsiteY3036" fmla="*/ 2714065 h 9424512"/>
              <a:gd name="connsiteX3037" fmla="*/ 3081001 w 15162205"/>
              <a:gd name="connsiteY3037" fmla="*/ 2714065 h 9424512"/>
              <a:gd name="connsiteX3038" fmla="*/ 3113261 w 15162205"/>
              <a:gd name="connsiteY3038" fmla="*/ 2730194 h 9424512"/>
              <a:gd name="connsiteX3039" fmla="*/ 3097132 w 15162205"/>
              <a:gd name="connsiteY3039" fmla="*/ 2730194 h 9424512"/>
              <a:gd name="connsiteX3040" fmla="*/ 3081001 w 15162205"/>
              <a:gd name="connsiteY3040" fmla="*/ 2714065 h 9424512"/>
              <a:gd name="connsiteX3041" fmla="*/ 8049311 w 15162205"/>
              <a:gd name="connsiteY3041" fmla="*/ 2697932 h 9424512"/>
              <a:gd name="connsiteX3042" fmla="*/ 8081574 w 15162205"/>
              <a:gd name="connsiteY3042" fmla="*/ 2714065 h 9424512"/>
              <a:gd name="connsiteX3043" fmla="*/ 8097704 w 15162205"/>
              <a:gd name="connsiteY3043" fmla="*/ 2697932 h 9424512"/>
              <a:gd name="connsiteX3044" fmla="*/ 10226982 w 15162205"/>
              <a:gd name="connsiteY3044" fmla="*/ 2681802 h 9424512"/>
              <a:gd name="connsiteX3045" fmla="*/ 10210848 w 15162205"/>
              <a:gd name="connsiteY3045" fmla="*/ 2697932 h 9424512"/>
              <a:gd name="connsiteX3046" fmla="*/ 10226982 w 15162205"/>
              <a:gd name="connsiteY3046" fmla="*/ 2714065 h 9424512"/>
              <a:gd name="connsiteX3047" fmla="*/ 10235047 w 15162205"/>
              <a:gd name="connsiteY3047" fmla="*/ 2714065 h 9424512"/>
              <a:gd name="connsiteX3048" fmla="*/ 10243111 w 15162205"/>
              <a:gd name="connsiteY3048" fmla="*/ 2697932 h 9424512"/>
              <a:gd name="connsiteX3049" fmla="*/ 9823710 w 15162205"/>
              <a:gd name="connsiteY3049" fmla="*/ 2681802 h 9424512"/>
              <a:gd name="connsiteX3050" fmla="*/ 9807579 w 15162205"/>
              <a:gd name="connsiteY3050" fmla="*/ 2697932 h 9424512"/>
              <a:gd name="connsiteX3051" fmla="*/ 9823710 w 15162205"/>
              <a:gd name="connsiteY3051" fmla="*/ 2714065 h 9424512"/>
              <a:gd name="connsiteX3052" fmla="*/ 9823710 w 15162205"/>
              <a:gd name="connsiteY3052" fmla="*/ 2697932 h 9424512"/>
              <a:gd name="connsiteX3053" fmla="*/ 9823710 w 15162205"/>
              <a:gd name="connsiteY3053" fmla="*/ 2681802 h 9424512"/>
              <a:gd name="connsiteX3054" fmla="*/ 12307865 w 15162205"/>
              <a:gd name="connsiteY3054" fmla="*/ 2665670 h 9424512"/>
              <a:gd name="connsiteX3055" fmla="*/ 12307865 w 15162205"/>
              <a:gd name="connsiteY3055" fmla="*/ 2681802 h 9424512"/>
              <a:gd name="connsiteX3056" fmla="*/ 12323997 w 15162205"/>
              <a:gd name="connsiteY3056" fmla="*/ 2673735 h 9424512"/>
              <a:gd name="connsiteX3057" fmla="*/ 12340128 w 15162205"/>
              <a:gd name="connsiteY3057" fmla="*/ 2665670 h 9424512"/>
              <a:gd name="connsiteX3058" fmla="*/ 10291504 w 15162205"/>
              <a:gd name="connsiteY3058" fmla="*/ 2665670 h 9424512"/>
              <a:gd name="connsiteX3059" fmla="*/ 10291504 w 15162205"/>
              <a:gd name="connsiteY3059" fmla="*/ 2681802 h 9424512"/>
              <a:gd name="connsiteX3060" fmla="*/ 10323765 w 15162205"/>
              <a:gd name="connsiteY3060" fmla="*/ 2681802 h 9424512"/>
              <a:gd name="connsiteX3061" fmla="*/ 10291504 w 15162205"/>
              <a:gd name="connsiteY3061" fmla="*/ 2665670 h 9424512"/>
              <a:gd name="connsiteX3062" fmla="*/ 8694549 w 15162205"/>
              <a:gd name="connsiteY3062" fmla="*/ 2665670 h 9424512"/>
              <a:gd name="connsiteX3063" fmla="*/ 8678417 w 15162205"/>
              <a:gd name="connsiteY3063" fmla="*/ 2681802 h 9424512"/>
              <a:gd name="connsiteX3064" fmla="*/ 8678417 w 15162205"/>
              <a:gd name="connsiteY3064" fmla="*/ 2697932 h 9424512"/>
              <a:gd name="connsiteX3065" fmla="*/ 8694549 w 15162205"/>
              <a:gd name="connsiteY3065" fmla="*/ 2730194 h 9424512"/>
              <a:gd name="connsiteX3066" fmla="*/ 8742941 w 15162205"/>
              <a:gd name="connsiteY3066" fmla="*/ 2714065 h 9424512"/>
              <a:gd name="connsiteX3067" fmla="*/ 8807463 w 15162205"/>
              <a:gd name="connsiteY3067" fmla="*/ 2746324 h 9424512"/>
              <a:gd name="connsiteX3068" fmla="*/ 8823596 w 15162205"/>
              <a:gd name="connsiteY3068" fmla="*/ 2730194 h 9424512"/>
              <a:gd name="connsiteX3069" fmla="*/ 8823596 w 15162205"/>
              <a:gd name="connsiteY3069" fmla="*/ 2714065 h 9424512"/>
              <a:gd name="connsiteX3070" fmla="*/ 8791333 w 15162205"/>
              <a:gd name="connsiteY3070" fmla="*/ 2714065 h 9424512"/>
              <a:gd name="connsiteX3071" fmla="*/ 8775204 w 15162205"/>
              <a:gd name="connsiteY3071" fmla="*/ 2714065 h 9424512"/>
              <a:gd name="connsiteX3072" fmla="*/ 8791333 w 15162205"/>
              <a:gd name="connsiteY3072" fmla="*/ 2697932 h 9424512"/>
              <a:gd name="connsiteX3073" fmla="*/ 8751005 w 15162205"/>
              <a:gd name="connsiteY3073" fmla="*/ 2681802 h 9424512"/>
              <a:gd name="connsiteX3074" fmla="*/ 8694549 w 15162205"/>
              <a:gd name="connsiteY3074" fmla="*/ 2665670 h 9424512"/>
              <a:gd name="connsiteX3075" fmla="*/ 9702727 w 15162205"/>
              <a:gd name="connsiteY3075" fmla="*/ 2649539 h 9424512"/>
              <a:gd name="connsiteX3076" fmla="*/ 9694664 w 15162205"/>
              <a:gd name="connsiteY3076" fmla="*/ 2665670 h 9424512"/>
              <a:gd name="connsiteX3077" fmla="*/ 9678532 w 15162205"/>
              <a:gd name="connsiteY3077" fmla="*/ 2689866 h 9424512"/>
              <a:gd name="connsiteX3078" fmla="*/ 9694664 w 15162205"/>
              <a:gd name="connsiteY3078" fmla="*/ 2705998 h 9424512"/>
              <a:gd name="connsiteX3079" fmla="*/ 9743055 w 15162205"/>
              <a:gd name="connsiteY3079" fmla="*/ 2714065 h 9424512"/>
              <a:gd name="connsiteX3080" fmla="*/ 9775318 w 15162205"/>
              <a:gd name="connsiteY3080" fmla="*/ 2697932 h 9424512"/>
              <a:gd name="connsiteX3081" fmla="*/ 9743055 w 15162205"/>
              <a:gd name="connsiteY3081" fmla="*/ 2665670 h 9424512"/>
              <a:gd name="connsiteX3082" fmla="*/ 9702727 w 15162205"/>
              <a:gd name="connsiteY3082" fmla="*/ 2649539 h 9424512"/>
              <a:gd name="connsiteX3083" fmla="*/ 9565614 w 15162205"/>
              <a:gd name="connsiteY3083" fmla="*/ 2649539 h 9424512"/>
              <a:gd name="connsiteX3084" fmla="*/ 9581747 w 15162205"/>
              <a:gd name="connsiteY3084" fmla="*/ 2665670 h 9424512"/>
              <a:gd name="connsiteX3085" fmla="*/ 9565614 w 15162205"/>
              <a:gd name="connsiteY3085" fmla="*/ 2665670 h 9424512"/>
              <a:gd name="connsiteX3086" fmla="*/ 9565614 w 15162205"/>
              <a:gd name="connsiteY3086" fmla="*/ 2649539 h 9424512"/>
              <a:gd name="connsiteX3087" fmla="*/ 9210737 w 15162205"/>
              <a:gd name="connsiteY3087" fmla="*/ 2649539 h 9424512"/>
              <a:gd name="connsiteX3088" fmla="*/ 9194605 w 15162205"/>
              <a:gd name="connsiteY3088" fmla="*/ 2665670 h 9424512"/>
              <a:gd name="connsiteX3089" fmla="*/ 9210737 w 15162205"/>
              <a:gd name="connsiteY3089" fmla="*/ 2681802 h 9424512"/>
              <a:gd name="connsiteX3090" fmla="*/ 9226868 w 15162205"/>
              <a:gd name="connsiteY3090" fmla="*/ 2714065 h 9424512"/>
              <a:gd name="connsiteX3091" fmla="*/ 9210737 w 15162205"/>
              <a:gd name="connsiteY3091" fmla="*/ 2714065 h 9424512"/>
              <a:gd name="connsiteX3092" fmla="*/ 9146213 w 15162205"/>
              <a:gd name="connsiteY3092" fmla="*/ 2714065 h 9424512"/>
              <a:gd name="connsiteX3093" fmla="*/ 9130083 w 15162205"/>
              <a:gd name="connsiteY3093" fmla="*/ 2722128 h 9424512"/>
              <a:gd name="connsiteX3094" fmla="*/ 9113951 w 15162205"/>
              <a:gd name="connsiteY3094" fmla="*/ 2714065 h 9424512"/>
              <a:gd name="connsiteX3095" fmla="*/ 9097820 w 15162205"/>
              <a:gd name="connsiteY3095" fmla="*/ 2681802 h 9424512"/>
              <a:gd name="connsiteX3096" fmla="*/ 9065559 w 15162205"/>
              <a:gd name="connsiteY3096" fmla="*/ 2665670 h 9424512"/>
              <a:gd name="connsiteX3097" fmla="*/ 9033296 w 15162205"/>
              <a:gd name="connsiteY3097" fmla="*/ 2665670 h 9424512"/>
              <a:gd name="connsiteX3098" fmla="*/ 9033296 w 15162205"/>
              <a:gd name="connsiteY3098" fmla="*/ 2681802 h 9424512"/>
              <a:gd name="connsiteX3099" fmla="*/ 9065559 w 15162205"/>
              <a:gd name="connsiteY3099" fmla="*/ 2714065 h 9424512"/>
              <a:gd name="connsiteX3100" fmla="*/ 9065559 w 15162205"/>
              <a:gd name="connsiteY3100" fmla="*/ 2730194 h 9424512"/>
              <a:gd name="connsiteX3101" fmla="*/ 9049427 w 15162205"/>
              <a:gd name="connsiteY3101" fmla="*/ 2730194 h 9424512"/>
              <a:gd name="connsiteX3102" fmla="*/ 9049427 w 15162205"/>
              <a:gd name="connsiteY3102" fmla="*/ 2714065 h 9424512"/>
              <a:gd name="connsiteX3103" fmla="*/ 8984904 w 15162205"/>
              <a:gd name="connsiteY3103" fmla="*/ 2689866 h 9424512"/>
              <a:gd name="connsiteX3104" fmla="*/ 8904250 w 15162205"/>
              <a:gd name="connsiteY3104" fmla="*/ 2665670 h 9424512"/>
              <a:gd name="connsiteX3105" fmla="*/ 8904250 w 15162205"/>
              <a:gd name="connsiteY3105" fmla="*/ 2681802 h 9424512"/>
              <a:gd name="connsiteX3106" fmla="*/ 8920379 w 15162205"/>
              <a:gd name="connsiteY3106" fmla="*/ 2681802 h 9424512"/>
              <a:gd name="connsiteX3107" fmla="*/ 8936511 w 15162205"/>
              <a:gd name="connsiteY3107" fmla="*/ 2697932 h 9424512"/>
              <a:gd name="connsiteX3108" fmla="*/ 8920379 w 15162205"/>
              <a:gd name="connsiteY3108" fmla="*/ 2730194 h 9424512"/>
              <a:gd name="connsiteX3109" fmla="*/ 8904250 w 15162205"/>
              <a:gd name="connsiteY3109" fmla="*/ 2730194 h 9424512"/>
              <a:gd name="connsiteX3110" fmla="*/ 8904250 w 15162205"/>
              <a:gd name="connsiteY3110" fmla="*/ 2746324 h 9424512"/>
              <a:gd name="connsiteX3111" fmla="*/ 8912315 w 15162205"/>
              <a:gd name="connsiteY3111" fmla="*/ 2762456 h 9424512"/>
              <a:gd name="connsiteX3112" fmla="*/ 8936511 w 15162205"/>
              <a:gd name="connsiteY3112" fmla="*/ 2794719 h 9424512"/>
              <a:gd name="connsiteX3113" fmla="*/ 8968772 w 15162205"/>
              <a:gd name="connsiteY3113" fmla="*/ 2826979 h 9424512"/>
              <a:gd name="connsiteX3114" fmla="*/ 9017166 w 15162205"/>
              <a:gd name="connsiteY3114" fmla="*/ 2859241 h 9424512"/>
              <a:gd name="connsiteX3115" fmla="*/ 9017166 w 15162205"/>
              <a:gd name="connsiteY3115" fmla="*/ 2843111 h 9424512"/>
              <a:gd name="connsiteX3116" fmla="*/ 9001033 w 15162205"/>
              <a:gd name="connsiteY3116" fmla="*/ 2843111 h 9424512"/>
              <a:gd name="connsiteX3117" fmla="*/ 8968772 w 15162205"/>
              <a:gd name="connsiteY3117" fmla="*/ 2826979 h 9424512"/>
              <a:gd name="connsiteX3118" fmla="*/ 8952642 w 15162205"/>
              <a:gd name="connsiteY3118" fmla="*/ 2794719 h 9424512"/>
              <a:gd name="connsiteX3119" fmla="*/ 8968772 w 15162205"/>
              <a:gd name="connsiteY3119" fmla="*/ 2794719 h 9424512"/>
              <a:gd name="connsiteX3120" fmla="*/ 9017166 w 15162205"/>
              <a:gd name="connsiteY3120" fmla="*/ 2810848 h 9424512"/>
              <a:gd name="connsiteX3121" fmla="*/ 9033296 w 15162205"/>
              <a:gd name="connsiteY3121" fmla="*/ 2810848 h 9424512"/>
              <a:gd name="connsiteX3122" fmla="*/ 9049427 w 15162205"/>
              <a:gd name="connsiteY3122" fmla="*/ 2778587 h 9424512"/>
              <a:gd name="connsiteX3123" fmla="*/ 9081688 w 15162205"/>
              <a:gd name="connsiteY3123" fmla="*/ 2794719 h 9424512"/>
              <a:gd name="connsiteX3124" fmla="*/ 9113951 w 15162205"/>
              <a:gd name="connsiteY3124" fmla="*/ 2794719 h 9424512"/>
              <a:gd name="connsiteX3125" fmla="*/ 9065559 w 15162205"/>
              <a:gd name="connsiteY3125" fmla="*/ 2778587 h 9424512"/>
              <a:gd name="connsiteX3126" fmla="*/ 9113951 w 15162205"/>
              <a:gd name="connsiteY3126" fmla="*/ 2746324 h 9424512"/>
              <a:gd name="connsiteX3127" fmla="*/ 9130083 w 15162205"/>
              <a:gd name="connsiteY3127" fmla="*/ 2738260 h 9424512"/>
              <a:gd name="connsiteX3128" fmla="*/ 9162342 w 15162205"/>
              <a:gd name="connsiteY3128" fmla="*/ 2730194 h 9424512"/>
              <a:gd name="connsiteX3129" fmla="*/ 9194605 w 15162205"/>
              <a:gd name="connsiteY3129" fmla="*/ 2730194 h 9424512"/>
              <a:gd name="connsiteX3130" fmla="*/ 9242997 w 15162205"/>
              <a:gd name="connsiteY3130" fmla="*/ 2746324 h 9424512"/>
              <a:gd name="connsiteX3131" fmla="*/ 9267193 w 15162205"/>
              <a:gd name="connsiteY3131" fmla="*/ 2738260 h 9424512"/>
              <a:gd name="connsiteX3132" fmla="*/ 9291392 w 15162205"/>
              <a:gd name="connsiteY3132" fmla="*/ 2746324 h 9424512"/>
              <a:gd name="connsiteX3133" fmla="*/ 9291392 w 15162205"/>
              <a:gd name="connsiteY3133" fmla="*/ 2730194 h 9424512"/>
              <a:gd name="connsiteX3134" fmla="*/ 9275259 w 15162205"/>
              <a:gd name="connsiteY3134" fmla="*/ 2730194 h 9424512"/>
              <a:gd name="connsiteX3135" fmla="*/ 9259129 w 15162205"/>
              <a:gd name="connsiteY3135" fmla="*/ 2697932 h 9424512"/>
              <a:gd name="connsiteX3136" fmla="*/ 9210737 w 15162205"/>
              <a:gd name="connsiteY3136" fmla="*/ 2649539 h 9424512"/>
              <a:gd name="connsiteX3137" fmla="*/ 3661713 w 15162205"/>
              <a:gd name="connsiteY3137" fmla="*/ 2649539 h 9424512"/>
              <a:gd name="connsiteX3138" fmla="*/ 3661713 w 15162205"/>
              <a:gd name="connsiteY3138" fmla="*/ 2665670 h 9424512"/>
              <a:gd name="connsiteX3139" fmla="*/ 3677842 w 15162205"/>
              <a:gd name="connsiteY3139" fmla="*/ 2681802 h 9424512"/>
              <a:gd name="connsiteX3140" fmla="*/ 3677842 w 15162205"/>
              <a:gd name="connsiteY3140" fmla="*/ 2665670 h 9424512"/>
              <a:gd name="connsiteX3141" fmla="*/ 3677842 w 15162205"/>
              <a:gd name="connsiteY3141" fmla="*/ 2657606 h 9424512"/>
              <a:gd name="connsiteX3142" fmla="*/ 3661713 w 15162205"/>
              <a:gd name="connsiteY3142" fmla="*/ 2649539 h 9424512"/>
              <a:gd name="connsiteX3143" fmla="*/ 9355914 w 15162205"/>
              <a:gd name="connsiteY3143" fmla="*/ 2633410 h 9424512"/>
              <a:gd name="connsiteX3144" fmla="*/ 9339783 w 15162205"/>
              <a:gd name="connsiteY3144" fmla="*/ 2649539 h 9424512"/>
              <a:gd name="connsiteX3145" fmla="*/ 9355914 w 15162205"/>
              <a:gd name="connsiteY3145" fmla="*/ 2649539 h 9424512"/>
              <a:gd name="connsiteX3146" fmla="*/ 9372046 w 15162205"/>
              <a:gd name="connsiteY3146" fmla="*/ 2649539 h 9424512"/>
              <a:gd name="connsiteX3147" fmla="*/ 9355914 w 15162205"/>
              <a:gd name="connsiteY3147" fmla="*/ 2633410 h 9424512"/>
              <a:gd name="connsiteX3148" fmla="*/ 8129966 w 15162205"/>
              <a:gd name="connsiteY3148" fmla="*/ 2617278 h 9424512"/>
              <a:gd name="connsiteX3149" fmla="*/ 8146098 w 15162205"/>
              <a:gd name="connsiteY3149" fmla="*/ 2633410 h 9424512"/>
              <a:gd name="connsiteX3150" fmla="*/ 8162228 w 15162205"/>
              <a:gd name="connsiteY3150" fmla="*/ 2633410 h 9424512"/>
              <a:gd name="connsiteX3151" fmla="*/ 8129966 w 15162205"/>
              <a:gd name="connsiteY3151" fmla="*/ 2617278 h 9424512"/>
              <a:gd name="connsiteX3152" fmla="*/ 3742366 w 15162205"/>
              <a:gd name="connsiteY3152" fmla="*/ 2617278 h 9424512"/>
              <a:gd name="connsiteX3153" fmla="*/ 3742366 w 15162205"/>
              <a:gd name="connsiteY3153" fmla="*/ 2633410 h 9424512"/>
              <a:gd name="connsiteX3154" fmla="*/ 3742366 w 15162205"/>
              <a:gd name="connsiteY3154" fmla="*/ 2649539 h 9424512"/>
              <a:gd name="connsiteX3155" fmla="*/ 3758496 w 15162205"/>
              <a:gd name="connsiteY3155" fmla="*/ 2633410 h 9424512"/>
              <a:gd name="connsiteX3156" fmla="*/ 3750433 w 15162205"/>
              <a:gd name="connsiteY3156" fmla="*/ 2625343 h 9424512"/>
              <a:gd name="connsiteX3157" fmla="*/ 3742366 w 15162205"/>
              <a:gd name="connsiteY3157" fmla="*/ 2617278 h 9424512"/>
              <a:gd name="connsiteX3158" fmla="*/ 3581058 w 15162205"/>
              <a:gd name="connsiteY3158" fmla="*/ 2617278 h 9424512"/>
              <a:gd name="connsiteX3159" fmla="*/ 3613321 w 15162205"/>
              <a:gd name="connsiteY3159" fmla="*/ 2649539 h 9424512"/>
              <a:gd name="connsiteX3160" fmla="*/ 3613321 w 15162205"/>
              <a:gd name="connsiteY3160" fmla="*/ 2665670 h 9424512"/>
              <a:gd name="connsiteX3161" fmla="*/ 3613321 w 15162205"/>
              <a:gd name="connsiteY3161" fmla="*/ 2681802 h 9424512"/>
              <a:gd name="connsiteX3162" fmla="*/ 3629451 w 15162205"/>
              <a:gd name="connsiteY3162" fmla="*/ 2665670 h 9424512"/>
              <a:gd name="connsiteX3163" fmla="*/ 3613321 w 15162205"/>
              <a:gd name="connsiteY3163" fmla="*/ 2649539 h 9424512"/>
              <a:gd name="connsiteX3164" fmla="*/ 3613321 w 15162205"/>
              <a:gd name="connsiteY3164" fmla="*/ 2633410 h 9424512"/>
              <a:gd name="connsiteX3165" fmla="*/ 3581058 w 15162205"/>
              <a:gd name="connsiteY3165" fmla="*/ 2617278 h 9424512"/>
              <a:gd name="connsiteX3166" fmla="*/ 3290701 w 15162205"/>
              <a:gd name="connsiteY3166" fmla="*/ 2617278 h 9424512"/>
              <a:gd name="connsiteX3167" fmla="*/ 3322963 w 15162205"/>
              <a:gd name="connsiteY3167" fmla="*/ 2617278 h 9424512"/>
              <a:gd name="connsiteX3168" fmla="*/ 3339094 w 15162205"/>
              <a:gd name="connsiteY3168" fmla="*/ 2633410 h 9424512"/>
              <a:gd name="connsiteX3169" fmla="*/ 3355225 w 15162205"/>
              <a:gd name="connsiteY3169" fmla="*/ 2649539 h 9424512"/>
              <a:gd name="connsiteX3170" fmla="*/ 3355225 w 15162205"/>
              <a:gd name="connsiteY3170" fmla="*/ 2665670 h 9424512"/>
              <a:gd name="connsiteX3171" fmla="*/ 3306833 w 15162205"/>
              <a:gd name="connsiteY3171" fmla="*/ 2649539 h 9424512"/>
              <a:gd name="connsiteX3172" fmla="*/ 3322963 w 15162205"/>
              <a:gd name="connsiteY3172" fmla="*/ 2649539 h 9424512"/>
              <a:gd name="connsiteX3173" fmla="*/ 3306833 w 15162205"/>
              <a:gd name="connsiteY3173" fmla="*/ 2633410 h 9424512"/>
              <a:gd name="connsiteX3174" fmla="*/ 2974134 w 15162205"/>
              <a:gd name="connsiteY3174" fmla="*/ 2607196 h 9424512"/>
              <a:gd name="connsiteX3175" fmla="*/ 2992282 w 15162205"/>
              <a:gd name="connsiteY3175" fmla="*/ 2609211 h 9424512"/>
              <a:gd name="connsiteX3176" fmla="*/ 3016478 w 15162205"/>
              <a:gd name="connsiteY3176" fmla="*/ 2617278 h 9424512"/>
              <a:gd name="connsiteX3177" fmla="*/ 2984216 w 15162205"/>
              <a:gd name="connsiteY3177" fmla="*/ 2617278 h 9424512"/>
              <a:gd name="connsiteX3178" fmla="*/ 2968082 w 15162205"/>
              <a:gd name="connsiteY3178" fmla="*/ 2617278 h 9424512"/>
              <a:gd name="connsiteX3179" fmla="*/ 2974134 w 15162205"/>
              <a:gd name="connsiteY3179" fmla="*/ 2607196 h 9424512"/>
              <a:gd name="connsiteX3180" fmla="*/ 9404306 w 15162205"/>
              <a:gd name="connsiteY3180" fmla="*/ 2601147 h 9424512"/>
              <a:gd name="connsiteX3181" fmla="*/ 9404306 w 15162205"/>
              <a:gd name="connsiteY3181" fmla="*/ 2617278 h 9424512"/>
              <a:gd name="connsiteX3182" fmla="*/ 9420438 w 15162205"/>
              <a:gd name="connsiteY3182" fmla="*/ 2617278 h 9424512"/>
              <a:gd name="connsiteX3183" fmla="*/ 9404306 w 15162205"/>
              <a:gd name="connsiteY3183" fmla="*/ 2601147 h 9424512"/>
              <a:gd name="connsiteX3184" fmla="*/ 9339783 w 15162205"/>
              <a:gd name="connsiteY3184" fmla="*/ 2601147 h 9424512"/>
              <a:gd name="connsiteX3185" fmla="*/ 9339783 w 15162205"/>
              <a:gd name="connsiteY3185" fmla="*/ 2617278 h 9424512"/>
              <a:gd name="connsiteX3186" fmla="*/ 9355914 w 15162205"/>
              <a:gd name="connsiteY3186" fmla="*/ 2617278 h 9424512"/>
              <a:gd name="connsiteX3187" fmla="*/ 9339783 w 15162205"/>
              <a:gd name="connsiteY3187" fmla="*/ 2601147 h 9424512"/>
              <a:gd name="connsiteX3188" fmla="*/ 8549370 w 15162205"/>
              <a:gd name="connsiteY3188" fmla="*/ 2601147 h 9424512"/>
              <a:gd name="connsiteX3189" fmla="*/ 8500978 w 15162205"/>
              <a:gd name="connsiteY3189" fmla="*/ 2617278 h 9424512"/>
              <a:gd name="connsiteX3190" fmla="*/ 8484846 w 15162205"/>
              <a:gd name="connsiteY3190" fmla="*/ 2617278 h 9424512"/>
              <a:gd name="connsiteX3191" fmla="*/ 8484846 w 15162205"/>
              <a:gd name="connsiteY3191" fmla="*/ 2649539 h 9424512"/>
              <a:gd name="connsiteX3192" fmla="*/ 8500978 w 15162205"/>
              <a:gd name="connsiteY3192" fmla="*/ 2665670 h 9424512"/>
              <a:gd name="connsiteX3193" fmla="*/ 8484846 w 15162205"/>
              <a:gd name="connsiteY3193" fmla="*/ 2681802 h 9424512"/>
              <a:gd name="connsiteX3194" fmla="*/ 8533237 w 15162205"/>
              <a:gd name="connsiteY3194" fmla="*/ 2665670 h 9424512"/>
              <a:gd name="connsiteX3195" fmla="*/ 8565500 w 15162205"/>
              <a:gd name="connsiteY3195" fmla="*/ 2665670 h 9424512"/>
              <a:gd name="connsiteX3196" fmla="*/ 8533237 w 15162205"/>
              <a:gd name="connsiteY3196" fmla="*/ 2633410 h 9424512"/>
              <a:gd name="connsiteX3197" fmla="*/ 8517108 w 15162205"/>
              <a:gd name="connsiteY3197" fmla="*/ 2617278 h 9424512"/>
              <a:gd name="connsiteX3198" fmla="*/ 8533237 w 15162205"/>
              <a:gd name="connsiteY3198" fmla="*/ 2617278 h 9424512"/>
              <a:gd name="connsiteX3199" fmla="*/ 8556013 w 15162205"/>
              <a:gd name="connsiteY3199" fmla="*/ 2621073 h 9424512"/>
              <a:gd name="connsiteX3200" fmla="*/ 9823710 w 15162205"/>
              <a:gd name="connsiteY3200" fmla="*/ 2585015 h 9424512"/>
              <a:gd name="connsiteX3201" fmla="*/ 9839840 w 15162205"/>
              <a:gd name="connsiteY3201" fmla="*/ 2601147 h 9424512"/>
              <a:gd name="connsiteX3202" fmla="*/ 9839840 w 15162205"/>
              <a:gd name="connsiteY3202" fmla="*/ 2617278 h 9424512"/>
              <a:gd name="connsiteX3203" fmla="*/ 9855973 w 15162205"/>
              <a:gd name="connsiteY3203" fmla="*/ 2617278 h 9424512"/>
              <a:gd name="connsiteX3204" fmla="*/ 9872102 w 15162205"/>
              <a:gd name="connsiteY3204" fmla="*/ 2617278 h 9424512"/>
              <a:gd name="connsiteX3205" fmla="*/ 9872102 w 15162205"/>
              <a:gd name="connsiteY3205" fmla="*/ 2625343 h 9424512"/>
              <a:gd name="connsiteX3206" fmla="*/ 9855973 w 15162205"/>
              <a:gd name="connsiteY3206" fmla="*/ 2633410 h 9424512"/>
              <a:gd name="connsiteX3207" fmla="*/ 9888234 w 15162205"/>
              <a:gd name="connsiteY3207" fmla="*/ 2649539 h 9424512"/>
              <a:gd name="connsiteX3208" fmla="*/ 9904364 w 15162205"/>
              <a:gd name="connsiteY3208" fmla="*/ 2649539 h 9424512"/>
              <a:gd name="connsiteX3209" fmla="*/ 9920495 w 15162205"/>
              <a:gd name="connsiteY3209" fmla="*/ 2617278 h 9424512"/>
              <a:gd name="connsiteX3210" fmla="*/ 9855973 w 15162205"/>
              <a:gd name="connsiteY3210" fmla="*/ 2601147 h 9424512"/>
              <a:gd name="connsiteX3211" fmla="*/ 9823710 w 15162205"/>
              <a:gd name="connsiteY3211" fmla="*/ 2585015 h 9424512"/>
              <a:gd name="connsiteX3212" fmla="*/ 8952642 w 15162205"/>
              <a:gd name="connsiteY3212" fmla="*/ 2585015 h 9424512"/>
              <a:gd name="connsiteX3213" fmla="*/ 8968772 w 15162205"/>
              <a:gd name="connsiteY3213" fmla="*/ 2601147 h 9424512"/>
              <a:gd name="connsiteX3214" fmla="*/ 8968772 w 15162205"/>
              <a:gd name="connsiteY3214" fmla="*/ 2585015 h 9424512"/>
              <a:gd name="connsiteX3215" fmla="*/ 8952642 w 15162205"/>
              <a:gd name="connsiteY3215" fmla="*/ 2585015 h 9424512"/>
              <a:gd name="connsiteX3216" fmla="*/ 8404191 w 15162205"/>
              <a:gd name="connsiteY3216" fmla="*/ 2585015 h 9424512"/>
              <a:gd name="connsiteX3217" fmla="*/ 8388060 w 15162205"/>
              <a:gd name="connsiteY3217" fmla="*/ 2617278 h 9424512"/>
              <a:gd name="connsiteX3218" fmla="*/ 8371928 w 15162205"/>
              <a:gd name="connsiteY3218" fmla="*/ 2633410 h 9424512"/>
              <a:gd name="connsiteX3219" fmla="*/ 8355800 w 15162205"/>
              <a:gd name="connsiteY3219" fmla="*/ 2601147 h 9424512"/>
              <a:gd name="connsiteX3220" fmla="*/ 8323537 w 15162205"/>
              <a:gd name="connsiteY3220" fmla="*/ 2601147 h 9424512"/>
              <a:gd name="connsiteX3221" fmla="*/ 8339668 w 15162205"/>
              <a:gd name="connsiteY3221" fmla="*/ 2617278 h 9424512"/>
              <a:gd name="connsiteX3222" fmla="*/ 8339668 w 15162205"/>
              <a:gd name="connsiteY3222" fmla="*/ 2633410 h 9424512"/>
              <a:gd name="connsiteX3223" fmla="*/ 8339668 w 15162205"/>
              <a:gd name="connsiteY3223" fmla="*/ 2649539 h 9424512"/>
              <a:gd name="connsiteX3224" fmla="*/ 8371928 w 15162205"/>
              <a:gd name="connsiteY3224" fmla="*/ 2641474 h 9424512"/>
              <a:gd name="connsiteX3225" fmla="*/ 8404191 w 15162205"/>
              <a:gd name="connsiteY3225" fmla="*/ 2665670 h 9424512"/>
              <a:gd name="connsiteX3226" fmla="*/ 8436454 w 15162205"/>
              <a:gd name="connsiteY3226" fmla="*/ 2665670 h 9424512"/>
              <a:gd name="connsiteX3227" fmla="*/ 8436454 w 15162205"/>
              <a:gd name="connsiteY3227" fmla="*/ 2617278 h 9424512"/>
              <a:gd name="connsiteX3228" fmla="*/ 8404191 w 15162205"/>
              <a:gd name="connsiteY3228" fmla="*/ 2585015 h 9424512"/>
              <a:gd name="connsiteX3229" fmla="*/ 8291274 w 15162205"/>
              <a:gd name="connsiteY3229" fmla="*/ 2585015 h 9424512"/>
              <a:gd name="connsiteX3230" fmla="*/ 8291274 w 15162205"/>
              <a:gd name="connsiteY3230" fmla="*/ 2617278 h 9424512"/>
              <a:gd name="connsiteX3231" fmla="*/ 8307406 w 15162205"/>
              <a:gd name="connsiteY3231" fmla="*/ 2601147 h 9424512"/>
              <a:gd name="connsiteX3232" fmla="*/ 3161654 w 15162205"/>
              <a:gd name="connsiteY3232" fmla="*/ 2585015 h 9424512"/>
              <a:gd name="connsiteX3233" fmla="*/ 3177787 w 15162205"/>
              <a:gd name="connsiteY3233" fmla="*/ 2585015 h 9424512"/>
              <a:gd name="connsiteX3234" fmla="*/ 3226178 w 15162205"/>
              <a:gd name="connsiteY3234" fmla="*/ 2601147 h 9424512"/>
              <a:gd name="connsiteX3235" fmla="*/ 3266507 w 15162205"/>
              <a:gd name="connsiteY3235" fmla="*/ 2625343 h 9424512"/>
              <a:gd name="connsiteX3236" fmla="*/ 3258442 w 15162205"/>
              <a:gd name="connsiteY3236" fmla="*/ 2649539 h 9424512"/>
              <a:gd name="connsiteX3237" fmla="*/ 3226178 w 15162205"/>
              <a:gd name="connsiteY3237" fmla="*/ 2633410 h 9424512"/>
              <a:gd name="connsiteX3238" fmla="*/ 3161654 w 15162205"/>
              <a:gd name="connsiteY3238" fmla="*/ 2585015 h 9424512"/>
              <a:gd name="connsiteX3239" fmla="*/ 9484960 w 15162205"/>
              <a:gd name="connsiteY3239" fmla="*/ 2568885 h 9424512"/>
              <a:gd name="connsiteX3240" fmla="*/ 9484960 w 15162205"/>
              <a:gd name="connsiteY3240" fmla="*/ 2585015 h 9424512"/>
              <a:gd name="connsiteX3241" fmla="*/ 9501092 w 15162205"/>
              <a:gd name="connsiteY3241" fmla="*/ 2593082 h 9424512"/>
              <a:gd name="connsiteX3242" fmla="*/ 9501092 w 15162205"/>
              <a:gd name="connsiteY3242" fmla="*/ 2601147 h 9424512"/>
              <a:gd name="connsiteX3243" fmla="*/ 9533355 w 15162205"/>
              <a:gd name="connsiteY3243" fmla="*/ 2649539 h 9424512"/>
              <a:gd name="connsiteX3244" fmla="*/ 9549484 w 15162205"/>
              <a:gd name="connsiteY3244" fmla="*/ 2697932 h 9424512"/>
              <a:gd name="connsiteX3245" fmla="*/ 9630138 w 15162205"/>
              <a:gd name="connsiteY3245" fmla="*/ 2746324 h 9424512"/>
              <a:gd name="connsiteX3246" fmla="*/ 9646270 w 15162205"/>
              <a:gd name="connsiteY3246" fmla="*/ 2746324 h 9424512"/>
              <a:gd name="connsiteX3247" fmla="*/ 9646270 w 15162205"/>
              <a:gd name="connsiteY3247" fmla="*/ 2762456 h 9424512"/>
              <a:gd name="connsiteX3248" fmla="*/ 9662401 w 15162205"/>
              <a:gd name="connsiteY3248" fmla="*/ 2762456 h 9424512"/>
              <a:gd name="connsiteX3249" fmla="*/ 9670468 w 15162205"/>
              <a:gd name="connsiteY3249" fmla="*/ 2778587 h 9424512"/>
              <a:gd name="connsiteX3250" fmla="*/ 9678532 w 15162205"/>
              <a:gd name="connsiteY3250" fmla="*/ 2762456 h 9424512"/>
              <a:gd name="connsiteX3251" fmla="*/ 9630138 w 15162205"/>
              <a:gd name="connsiteY3251" fmla="*/ 2730194 h 9424512"/>
              <a:gd name="connsiteX3252" fmla="*/ 9589813 w 15162205"/>
              <a:gd name="connsiteY3252" fmla="*/ 2705998 h 9424512"/>
              <a:gd name="connsiteX3253" fmla="*/ 9581747 w 15162205"/>
              <a:gd name="connsiteY3253" fmla="*/ 2697932 h 9424512"/>
              <a:gd name="connsiteX3254" fmla="*/ 9597877 w 15162205"/>
              <a:gd name="connsiteY3254" fmla="*/ 2689866 h 9424512"/>
              <a:gd name="connsiteX3255" fmla="*/ 9614009 w 15162205"/>
              <a:gd name="connsiteY3255" fmla="*/ 2681802 h 9424512"/>
              <a:gd name="connsiteX3256" fmla="*/ 9614009 w 15162205"/>
              <a:gd name="connsiteY3256" fmla="*/ 2665670 h 9424512"/>
              <a:gd name="connsiteX3257" fmla="*/ 9597877 w 15162205"/>
              <a:gd name="connsiteY3257" fmla="*/ 2649539 h 9424512"/>
              <a:gd name="connsiteX3258" fmla="*/ 9614009 w 15162205"/>
              <a:gd name="connsiteY3258" fmla="*/ 2633410 h 9424512"/>
              <a:gd name="connsiteX3259" fmla="*/ 9597877 w 15162205"/>
              <a:gd name="connsiteY3259" fmla="*/ 2633410 h 9424512"/>
              <a:gd name="connsiteX3260" fmla="*/ 9581747 w 15162205"/>
              <a:gd name="connsiteY3260" fmla="*/ 2601147 h 9424512"/>
              <a:gd name="connsiteX3261" fmla="*/ 9484960 w 15162205"/>
              <a:gd name="connsiteY3261" fmla="*/ 2568885 h 9424512"/>
              <a:gd name="connsiteX3262" fmla="*/ 3484275 w 15162205"/>
              <a:gd name="connsiteY3262" fmla="*/ 2568885 h 9424512"/>
              <a:gd name="connsiteX3263" fmla="*/ 3468142 w 15162205"/>
              <a:gd name="connsiteY3263" fmla="*/ 2585015 h 9424512"/>
              <a:gd name="connsiteX3264" fmla="*/ 3500404 w 15162205"/>
              <a:gd name="connsiteY3264" fmla="*/ 2585015 h 9424512"/>
              <a:gd name="connsiteX3265" fmla="*/ 3484275 w 15162205"/>
              <a:gd name="connsiteY3265" fmla="*/ 2568885 h 9424512"/>
              <a:gd name="connsiteX3266" fmla="*/ 3258442 w 15162205"/>
              <a:gd name="connsiteY3266" fmla="*/ 2552756 h 9424512"/>
              <a:gd name="connsiteX3267" fmla="*/ 3306833 w 15162205"/>
              <a:gd name="connsiteY3267" fmla="*/ 2568885 h 9424512"/>
              <a:gd name="connsiteX3268" fmla="*/ 3339094 w 15162205"/>
              <a:gd name="connsiteY3268" fmla="*/ 2585015 h 9424512"/>
              <a:gd name="connsiteX3269" fmla="*/ 3322963 w 15162205"/>
              <a:gd name="connsiteY3269" fmla="*/ 2601147 h 9424512"/>
              <a:gd name="connsiteX3270" fmla="*/ 3274571 w 15162205"/>
              <a:gd name="connsiteY3270" fmla="*/ 2585015 h 9424512"/>
              <a:gd name="connsiteX3271" fmla="*/ 3242308 w 15162205"/>
              <a:gd name="connsiteY3271" fmla="*/ 2585015 h 9424512"/>
              <a:gd name="connsiteX3272" fmla="*/ 3242308 w 15162205"/>
              <a:gd name="connsiteY3272" fmla="*/ 2568885 h 9424512"/>
              <a:gd name="connsiteX3273" fmla="*/ 3258442 w 15162205"/>
              <a:gd name="connsiteY3273" fmla="*/ 2552756 h 9424512"/>
              <a:gd name="connsiteX3274" fmla="*/ 8452583 w 15162205"/>
              <a:gd name="connsiteY3274" fmla="*/ 2552753 h 9424512"/>
              <a:gd name="connsiteX3275" fmla="*/ 8468715 w 15162205"/>
              <a:gd name="connsiteY3275" fmla="*/ 2568885 h 9424512"/>
              <a:gd name="connsiteX3276" fmla="*/ 8452583 w 15162205"/>
              <a:gd name="connsiteY3276" fmla="*/ 2585015 h 9424512"/>
              <a:gd name="connsiteX3277" fmla="*/ 8452583 w 15162205"/>
              <a:gd name="connsiteY3277" fmla="*/ 2552753 h 9424512"/>
              <a:gd name="connsiteX3278" fmla="*/ 3564924 w 15162205"/>
              <a:gd name="connsiteY3278" fmla="*/ 2552753 h 9424512"/>
              <a:gd name="connsiteX3279" fmla="*/ 3564924 w 15162205"/>
              <a:gd name="connsiteY3279" fmla="*/ 2568885 h 9424512"/>
              <a:gd name="connsiteX3280" fmla="*/ 3581058 w 15162205"/>
              <a:gd name="connsiteY3280" fmla="*/ 2568885 h 9424512"/>
              <a:gd name="connsiteX3281" fmla="*/ 3564924 w 15162205"/>
              <a:gd name="connsiteY3281" fmla="*/ 2552753 h 9424512"/>
              <a:gd name="connsiteX3282" fmla="*/ 3532666 w 15162205"/>
              <a:gd name="connsiteY3282" fmla="*/ 2552753 h 9424512"/>
              <a:gd name="connsiteX3283" fmla="*/ 3532666 w 15162205"/>
              <a:gd name="connsiteY3283" fmla="*/ 2568885 h 9424512"/>
              <a:gd name="connsiteX3284" fmla="*/ 3548797 w 15162205"/>
              <a:gd name="connsiteY3284" fmla="*/ 2585015 h 9424512"/>
              <a:gd name="connsiteX3285" fmla="*/ 3548797 w 15162205"/>
              <a:gd name="connsiteY3285" fmla="*/ 2568885 h 9424512"/>
              <a:gd name="connsiteX3286" fmla="*/ 3540728 w 15162205"/>
              <a:gd name="connsiteY3286" fmla="*/ 2560819 h 9424512"/>
              <a:gd name="connsiteX3287" fmla="*/ 3532666 w 15162205"/>
              <a:gd name="connsiteY3287" fmla="*/ 2552753 h 9424512"/>
              <a:gd name="connsiteX3288" fmla="*/ 8033182 w 15162205"/>
              <a:gd name="connsiteY3288" fmla="*/ 2540655 h 9424512"/>
              <a:gd name="connsiteX3289" fmla="*/ 8025115 w 15162205"/>
              <a:gd name="connsiteY3289" fmla="*/ 2544689 h 9424512"/>
              <a:gd name="connsiteX3290" fmla="*/ 8033182 w 15162205"/>
              <a:gd name="connsiteY3290" fmla="*/ 2552753 h 9424512"/>
              <a:gd name="connsiteX3291" fmla="*/ 8049311 w 15162205"/>
              <a:gd name="connsiteY3291" fmla="*/ 2552753 h 9424512"/>
              <a:gd name="connsiteX3292" fmla="*/ 8041246 w 15162205"/>
              <a:gd name="connsiteY3292" fmla="*/ 2544689 h 9424512"/>
              <a:gd name="connsiteX3293" fmla="*/ 8033182 w 15162205"/>
              <a:gd name="connsiteY3293" fmla="*/ 2540655 h 9424512"/>
              <a:gd name="connsiteX3294" fmla="*/ 3387487 w 15162205"/>
              <a:gd name="connsiteY3294" fmla="*/ 2536624 h 9424512"/>
              <a:gd name="connsiteX3295" fmla="*/ 3403618 w 15162205"/>
              <a:gd name="connsiteY3295" fmla="*/ 2552753 h 9424512"/>
              <a:gd name="connsiteX3296" fmla="*/ 3403618 w 15162205"/>
              <a:gd name="connsiteY3296" fmla="*/ 2576952 h 9424512"/>
              <a:gd name="connsiteX3297" fmla="*/ 3419749 w 15162205"/>
              <a:gd name="connsiteY3297" fmla="*/ 2585015 h 9424512"/>
              <a:gd name="connsiteX3298" fmla="*/ 3435880 w 15162205"/>
              <a:gd name="connsiteY3298" fmla="*/ 2585015 h 9424512"/>
              <a:gd name="connsiteX3299" fmla="*/ 3435880 w 15162205"/>
              <a:gd name="connsiteY3299" fmla="*/ 2617278 h 9424512"/>
              <a:gd name="connsiteX3300" fmla="*/ 3403618 w 15162205"/>
              <a:gd name="connsiteY3300" fmla="*/ 2601147 h 9424512"/>
              <a:gd name="connsiteX3301" fmla="*/ 3387487 w 15162205"/>
              <a:gd name="connsiteY3301" fmla="*/ 2585015 h 9424512"/>
              <a:gd name="connsiteX3302" fmla="*/ 3371356 w 15162205"/>
              <a:gd name="connsiteY3302" fmla="*/ 2560819 h 9424512"/>
              <a:gd name="connsiteX3303" fmla="*/ 3387487 w 15162205"/>
              <a:gd name="connsiteY3303" fmla="*/ 2536624 h 9424512"/>
              <a:gd name="connsiteX3304" fmla="*/ 3339094 w 15162205"/>
              <a:gd name="connsiteY3304" fmla="*/ 2536624 h 9424512"/>
              <a:gd name="connsiteX3305" fmla="*/ 3339094 w 15162205"/>
              <a:gd name="connsiteY3305" fmla="*/ 2552753 h 9424512"/>
              <a:gd name="connsiteX3306" fmla="*/ 3331029 w 15162205"/>
              <a:gd name="connsiteY3306" fmla="*/ 2552753 h 9424512"/>
              <a:gd name="connsiteX3307" fmla="*/ 3322963 w 15162205"/>
              <a:gd name="connsiteY3307" fmla="*/ 2544689 h 9424512"/>
              <a:gd name="connsiteX3308" fmla="*/ 3339094 w 15162205"/>
              <a:gd name="connsiteY3308" fmla="*/ 2536624 h 9424512"/>
              <a:gd name="connsiteX3309" fmla="*/ 3145525 w 15162205"/>
              <a:gd name="connsiteY3309" fmla="*/ 2536624 h 9424512"/>
              <a:gd name="connsiteX3310" fmla="*/ 3177787 w 15162205"/>
              <a:gd name="connsiteY3310" fmla="*/ 2552753 h 9424512"/>
              <a:gd name="connsiteX3311" fmla="*/ 3145525 w 15162205"/>
              <a:gd name="connsiteY3311" fmla="*/ 2552753 h 9424512"/>
              <a:gd name="connsiteX3312" fmla="*/ 3145525 w 15162205"/>
              <a:gd name="connsiteY3312" fmla="*/ 2536624 h 9424512"/>
              <a:gd name="connsiteX3313" fmla="*/ 3016478 w 15162205"/>
              <a:gd name="connsiteY3313" fmla="*/ 2536624 h 9424512"/>
              <a:gd name="connsiteX3314" fmla="*/ 3016478 w 15162205"/>
              <a:gd name="connsiteY3314" fmla="*/ 2552753 h 9424512"/>
              <a:gd name="connsiteX3315" fmla="*/ 3016478 w 15162205"/>
              <a:gd name="connsiteY3315" fmla="*/ 2568885 h 9424512"/>
              <a:gd name="connsiteX3316" fmla="*/ 3000346 w 15162205"/>
              <a:gd name="connsiteY3316" fmla="*/ 2560819 h 9424512"/>
              <a:gd name="connsiteX3317" fmla="*/ 3000346 w 15162205"/>
              <a:gd name="connsiteY3317" fmla="*/ 2552753 h 9424512"/>
              <a:gd name="connsiteX3318" fmla="*/ 9646270 w 15162205"/>
              <a:gd name="connsiteY3318" fmla="*/ 2520493 h 9424512"/>
              <a:gd name="connsiteX3319" fmla="*/ 9662401 w 15162205"/>
              <a:gd name="connsiteY3319" fmla="*/ 2568885 h 9424512"/>
              <a:gd name="connsiteX3320" fmla="*/ 9694664 w 15162205"/>
              <a:gd name="connsiteY3320" fmla="*/ 2568885 h 9424512"/>
              <a:gd name="connsiteX3321" fmla="*/ 9694664 w 15162205"/>
              <a:gd name="connsiteY3321" fmla="*/ 2585015 h 9424512"/>
              <a:gd name="connsiteX3322" fmla="*/ 9726925 w 15162205"/>
              <a:gd name="connsiteY3322" fmla="*/ 2601147 h 9424512"/>
              <a:gd name="connsiteX3323" fmla="*/ 9775318 w 15162205"/>
              <a:gd name="connsiteY3323" fmla="*/ 2617278 h 9424512"/>
              <a:gd name="connsiteX3324" fmla="*/ 9807579 w 15162205"/>
              <a:gd name="connsiteY3324" fmla="*/ 2601147 h 9424512"/>
              <a:gd name="connsiteX3325" fmla="*/ 9791447 w 15162205"/>
              <a:gd name="connsiteY3325" fmla="*/ 2568885 h 9424512"/>
              <a:gd name="connsiteX3326" fmla="*/ 9743055 w 15162205"/>
              <a:gd name="connsiteY3326" fmla="*/ 2544689 h 9424512"/>
              <a:gd name="connsiteX3327" fmla="*/ 9694664 w 15162205"/>
              <a:gd name="connsiteY3327" fmla="*/ 2536624 h 9424512"/>
              <a:gd name="connsiteX3328" fmla="*/ 9662401 w 15162205"/>
              <a:gd name="connsiteY3328" fmla="*/ 2520493 h 9424512"/>
              <a:gd name="connsiteX3329" fmla="*/ 9242997 w 15162205"/>
              <a:gd name="connsiteY3329" fmla="*/ 2520493 h 9424512"/>
              <a:gd name="connsiteX3330" fmla="*/ 9259129 w 15162205"/>
              <a:gd name="connsiteY3330" fmla="*/ 2536624 h 9424512"/>
              <a:gd name="connsiteX3331" fmla="*/ 9251064 w 15162205"/>
              <a:gd name="connsiteY3331" fmla="*/ 2520493 h 9424512"/>
              <a:gd name="connsiteX3332" fmla="*/ 9242997 w 15162205"/>
              <a:gd name="connsiteY3332" fmla="*/ 2520493 h 9424512"/>
              <a:gd name="connsiteX3333" fmla="*/ 8888118 w 15162205"/>
              <a:gd name="connsiteY3333" fmla="*/ 2520493 h 9424512"/>
              <a:gd name="connsiteX3334" fmla="*/ 8904250 w 15162205"/>
              <a:gd name="connsiteY3334" fmla="*/ 2536624 h 9424512"/>
              <a:gd name="connsiteX3335" fmla="*/ 8904250 w 15162205"/>
              <a:gd name="connsiteY3335" fmla="*/ 2520493 h 9424512"/>
              <a:gd name="connsiteX3336" fmla="*/ 7807349 w 15162205"/>
              <a:gd name="connsiteY3336" fmla="*/ 2520493 h 9424512"/>
              <a:gd name="connsiteX3337" fmla="*/ 7855741 w 15162205"/>
              <a:gd name="connsiteY3337" fmla="*/ 2536624 h 9424512"/>
              <a:gd name="connsiteX3338" fmla="*/ 7839610 w 15162205"/>
              <a:gd name="connsiteY3338" fmla="*/ 2520493 h 9424512"/>
              <a:gd name="connsiteX3339" fmla="*/ 8803432 w 15162205"/>
              <a:gd name="connsiteY3339" fmla="*/ 2512428 h 9424512"/>
              <a:gd name="connsiteX3340" fmla="*/ 8791333 w 15162205"/>
              <a:gd name="connsiteY3340" fmla="*/ 2520493 h 9424512"/>
              <a:gd name="connsiteX3341" fmla="*/ 8807463 w 15162205"/>
              <a:gd name="connsiteY3341" fmla="*/ 2520493 h 9424512"/>
              <a:gd name="connsiteX3342" fmla="*/ 8803432 w 15162205"/>
              <a:gd name="connsiteY3342" fmla="*/ 2512428 h 9424512"/>
              <a:gd name="connsiteX3343" fmla="*/ 9630138 w 15162205"/>
              <a:gd name="connsiteY3343" fmla="*/ 2504361 h 9424512"/>
              <a:gd name="connsiteX3344" fmla="*/ 9614009 w 15162205"/>
              <a:gd name="connsiteY3344" fmla="*/ 2520493 h 9424512"/>
              <a:gd name="connsiteX3345" fmla="*/ 9630138 w 15162205"/>
              <a:gd name="connsiteY3345" fmla="*/ 2520493 h 9424512"/>
              <a:gd name="connsiteX3346" fmla="*/ 9323651 w 15162205"/>
              <a:gd name="connsiteY3346" fmla="*/ 2504361 h 9424512"/>
              <a:gd name="connsiteX3347" fmla="*/ 9323651 w 15162205"/>
              <a:gd name="connsiteY3347" fmla="*/ 2520493 h 9424512"/>
              <a:gd name="connsiteX3348" fmla="*/ 9339783 w 15162205"/>
              <a:gd name="connsiteY3348" fmla="*/ 2536624 h 9424512"/>
              <a:gd name="connsiteX3349" fmla="*/ 9363979 w 15162205"/>
              <a:gd name="connsiteY3349" fmla="*/ 2536624 h 9424512"/>
              <a:gd name="connsiteX3350" fmla="*/ 9388177 w 15162205"/>
              <a:gd name="connsiteY3350" fmla="*/ 2552753 h 9424512"/>
              <a:gd name="connsiteX3351" fmla="*/ 9420438 w 15162205"/>
              <a:gd name="connsiteY3351" fmla="*/ 2552753 h 9424512"/>
              <a:gd name="connsiteX3352" fmla="*/ 9404306 w 15162205"/>
              <a:gd name="connsiteY3352" fmla="*/ 2536624 h 9424512"/>
              <a:gd name="connsiteX3353" fmla="*/ 9388177 w 15162205"/>
              <a:gd name="connsiteY3353" fmla="*/ 2520493 h 9424512"/>
              <a:gd name="connsiteX3354" fmla="*/ 9355914 w 15162205"/>
              <a:gd name="connsiteY3354" fmla="*/ 2520493 h 9424512"/>
              <a:gd name="connsiteX3355" fmla="*/ 9339783 w 15162205"/>
              <a:gd name="connsiteY3355" fmla="*/ 2504361 h 9424512"/>
              <a:gd name="connsiteX3356" fmla="*/ 3270538 w 15162205"/>
              <a:gd name="connsiteY3356" fmla="*/ 2496297 h 9424512"/>
              <a:gd name="connsiteX3357" fmla="*/ 3274571 w 15162205"/>
              <a:gd name="connsiteY3357" fmla="*/ 2504361 h 9424512"/>
              <a:gd name="connsiteX3358" fmla="*/ 3258442 w 15162205"/>
              <a:gd name="connsiteY3358" fmla="*/ 2504361 h 9424512"/>
              <a:gd name="connsiteX3359" fmla="*/ 3270538 w 15162205"/>
              <a:gd name="connsiteY3359" fmla="*/ 2496297 h 9424512"/>
              <a:gd name="connsiteX3360" fmla="*/ 9194605 w 15162205"/>
              <a:gd name="connsiteY3360" fmla="*/ 2488232 h 9424512"/>
              <a:gd name="connsiteX3361" fmla="*/ 9194605 w 15162205"/>
              <a:gd name="connsiteY3361" fmla="*/ 2504361 h 9424512"/>
              <a:gd name="connsiteX3362" fmla="*/ 9226868 w 15162205"/>
              <a:gd name="connsiteY3362" fmla="*/ 2504361 h 9424512"/>
              <a:gd name="connsiteX3363" fmla="*/ 9194605 w 15162205"/>
              <a:gd name="connsiteY3363" fmla="*/ 2488232 h 9424512"/>
              <a:gd name="connsiteX3364" fmla="*/ 8855857 w 15162205"/>
              <a:gd name="connsiteY3364" fmla="*/ 2488232 h 9424512"/>
              <a:gd name="connsiteX3365" fmla="*/ 8839725 w 15162205"/>
              <a:gd name="connsiteY3365" fmla="*/ 2504361 h 9424512"/>
              <a:gd name="connsiteX3366" fmla="*/ 8839725 w 15162205"/>
              <a:gd name="connsiteY3366" fmla="*/ 2520493 h 9424512"/>
              <a:gd name="connsiteX3367" fmla="*/ 8839725 w 15162205"/>
              <a:gd name="connsiteY3367" fmla="*/ 2536624 h 9424512"/>
              <a:gd name="connsiteX3368" fmla="*/ 8871987 w 15162205"/>
              <a:gd name="connsiteY3368" fmla="*/ 2520493 h 9424512"/>
              <a:gd name="connsiteX3369" fmla="*/ 8871987 w 15162205"/>
              <a:gd name="connsiteY3369" fmla="*/ 2496297 h 9424512"/>
              <a:gd name="connsiteX3370" fmla="*/ 8855857 w 15162205"/>
              <a:gd name="connsiteY3370" fmla="*/ 2488232 h 9424512"/>
              <a:gd name="connsiteX3371" fmla="*/ 8275145 w 15162205"/>
              <a:gd name="connsiteY3371" fmla="*/ 2488232 h 9424512"/>
              <a:gd name="connsiteX3372" fmla="*/ 8259013 w 15162205"/>
              <a:gd name="connsiteY3372" fmla="*/ 2504361 h 9424512"/>
              <a:gd name="connsiteX3373" fmla="*/ 8259013 w 15162205"/>
              <a:gd name="connsiteY3373" fmla="*/ 2520493 h 9424512"/>
              <a:gd name="connsiteX3374" fmla="*/ 8275145 w 15162205"/>
              <a:gd name="connsiteY3374" fmla="*/ 2504361 h 9424512"/>
              <a:gd name="connsiteX3375" fmla="*/ 8275145 w 15162205"/>
              <a:gd name="connsiteY3375" fmla="*/ 2488232 h 9424512"/>
              <a:gd name="connsiteX3376" fmla="*/ 8178358 w 15162205"/>
              <a:gd name="connsiteY3376" fmla="*/ 2488232 h 9424512"/>
              <a:gd name="connsiteX3377" fmla="*/ 8194490 w 15162205"/>
              <a:gd name="connsiteY3377" fmla="*/ 2504361 h 9424512"/>
              <a:gd name="connsiteX3378" fmla="*/ 8178358 w 15162205"/>
              <a:gd name="connsiteY3378" fmla="*/ 2512428 h 9424512"/>
              <a:gd name="connsiteX3379" fmla="*/ 8178358 w 15162205"/>
              <a:gd name="connsiteY3379" fmla="*/ 2536624 h 9424512"/>
              <a:gd name="connsiteX3380" fmla="*/ 8202556 w 15162205"/>
              <a:gd name="connsiteY3380" fmla="*/ 2552753 h 9424512"/>
              <a:gd name="connsiteX3381" fmla="*/ 8242882 w 15162205"/>
              <a:gd name="connsiteY3381" fmla="*/ 2568885 h 9424512"/>
              <a:gd name="connsiteX3382" fmla="*/ 8275145 w 15162205"/>
              <a:gd name="connsiteY3382" fmla="*/ 2568885 h 9424512"/>
              <a:gd name="connsiteX3383" fmla="*/ 8291274 w 15162205"/>
              <a:gd name="connsiteY3383" fmla="*/ 2568885 h 9424512"/>
              <a:gd name="connsiteX3384" fmla="*/ 8307406 w 15162205"/>
              <a:gd name="connsiteY3384" fmla="*/ 2552753 h 9424512"/>
              <a:gd name="connsiteX3385" fmla="*/ 8275145 w 15162205"/>
              <a:gd name="connsiteY3385" fmla="*/ 2552753 h 9424512"/>
              <a:gd name="connsiteX3386" fmla="*/ 8259013 w 15162205"/>
              <a:gd name="connsiteY3386" fmla="*/ 2536624 h 9424512"/>
              <a:gd name="connsiteX3387" fmla="*/ 8226752 w 15162205"/>
              <a:gd name="connsiteY3387" fmla="*/ 2536624 h 9424512"/>
              <a:gd name="connsiteX3388" fmla="*/ 8218686 w 15162205"/>
              <a:gd name="connsiteY3388" fmla="*/ 2528557 h 9424512"/>
              <a:gd name="connsiteX3389" fmla="*/ 8194490 w 15162205"/>
              <a:gd name="connsiteY3389" fmla="*/ 2488232 h 9424512"/>
              <a:gd name="connsiteX3390" fmla="*/ 7984790 w 15162205"/>
              <a:gd name="connsiteY3390" fmla="*/ 2488232 h 9424512"/>
              <a:gd name="connsiteX3391" fmla="*/ 7920264 w 15162205"/>
              <a:gd name="connsiteY3391" fmla="*/ 2536624 h 9424512"/>
              <a:gd name="connsiteX3392" fmla="*/ 7936396 w 15162205"/>
              <a:gd name="connsiteY3392" fmla="*/ 2552753 h 9424512"/>
              <a:gd name="connsiteX3393" fmla="*/ 7936396 w 15162205"/>
              <a:gd name="connsiteY3393" fmla="*/ 2536624 h 9424512"/>
              <a:gd name="connsiteX3394" fmla="*/ 7952528 w 15162205"/>
              <a:gd name="connsiteY3394" fmla="*/ 2536624 h 9424512"/>
              <a:gd name="connsiteX3395" fmla="*/ 8000919 w 15162205"/>
              <a:gd name="connsiteY3395" fmla="*/ 2536624 h 9424512"/>
              <a:gd name="connsiteX3396" fmla="*/ 8017050 w 15162205"/>
              <a:gd name="connsiteY3396" fmla="*/ 2520493 h 9424512"/>
              <a:gd name="connsiteX3397" fmla="*/ 8000919 w 15162205"/>
              <a:gd name="connsiteY3397" fmla="*/ 2520493 h 9424512"/>
              <a:gd name="connsiteX3398" fmla="*/ 7968658 w 15162205"/>
              <a:gd name="connsiteY3398" fmla="*/ 2520493 h 9424512"/>
              <a:gd name="connsiteX3399" fmla="*/ 7968658 w 15162205"/>
              <a:gd name="connsiteY3399" fmla="*/ 2504361 h 9424512"/>
              <a:gd name="connsiteX3400" fmla="*/ 7984790 w 15162205"/>
              <a:gd name="connsiteY3400" fmla="*/ 2504361 h 9424512"/>
              <a:gd name="connsiteX3401" fmla="*/ 8360840 w 15162205"/>
              <a:gd name="connsiteY3401" fmla="*/ 2484200 h 9424512"/>
              <a:gd name="connsiteX3402" fmla="*/ 8339668 w 15162205"/>
              <a:gd name="connsiteY3402" fmla="*/ 2488232 h 9424512"/>
              <a:gd name="connsiteX3403" fmla="*/ 8323537 w 15162205"/>
              <a:gd name="connsiteY3403" fmla="*/ 2504361 h 9424512"/>
              <a:gd name="connsiteX3404" fmla="*/ 8323537 w 15162205"/>
              <a:gd name="connsiteY3404" fmla="*/ 2520493 h 9424512"/>
              <a:gd name="connsiteX3405" fmla="*/ 8307406 w 15162205"/>
              <a:gd name="connsiteY3405" fmla="*/ 2520493 h 9424512"/>
              <a:gd name="connsiteX3406" fmla="*/ 8323537 w 15162205"/>
              <a:gd name="connsiteY3406" fmla="*/ 2536624 h 9424512"/>
              <a:gd name="connsiteX3407" fmla="*/ 8339668 w 15162205"/>
              <a:gd name="connsiteY3407" fmla="*/ 2552753 h 9424512"/>
              <a:gd name="connsiteX3408" fmla="*/ 8355800 w 15162205"/>
              <a:gd name="connsiteY3408" fmla="*/ 2520493 h 9424512"/>
              <a:gd name="connsiteX3409" fmla="*/ 8371928 w 15162205"/>
              <a:gd name="connsiteY3409" fmla="*/ 2536624 h 9424512"/>
              <a:gd name="connsiteX3410" fmla="*/ 8388060 w 15162205"/>
              <a:gd name="connsiteY3410" fmla="*/ 2552753 h 9424512"/>
              <a:gd name="connsiteX3411" fmla="*/ 8404191 w 15162205"/>
              <a:gd name="connsiteY3411" fmla="*/ 2552753 h 9424512"/>
              <a:gd name="connsiteX3412" fmla="*/ 8420323 w 15162205"/>
              <a:gd name="connsiteY3412" fmla="*/ 2536624 h 9424512"/>
              <a:gd name="connsiteX3413" fmla="*/ 8452583 w 15162205"/>
              <a:gd name="connsiteY3413" fmla="*/ 2585015 h 9424512"/>
              <a:gd name="connsiteX3414" fmla="*/ 8468715 w 15162205"/>
              <a:gd name="connsiteY3414" fmla="*/ 2601147 h 9424512"/>
              <a:gd name="connsiteX3415" fmla="*/ 8484846 w 15162205"/>
              <a:gd name="connsiteY3415" fmla="*/ 2585015 h 9424512"/>
              <a:gd name="connsiteX3416" fmla="*/ 8484846 w 15162205"/>
              <a:gd name="connsiteY3416" fmla="*/ 2568885 h 9424512"/>
              <a:gd name="connsiteX3417" fmla="*/ 8500978 w 15162205"/>
              <a:gd name="connsiteY3417" fmla="*/ 2568885 h 9424512"/>
              <a:gd name="connsiteX3418" fmla="*/ 8533237 w 15162205"/>
              <a:gd name="connsiteY3418" fmla="*/ 2560819 h 9424512"/>
              <a:gd name="connsiteX3419" fmla="*/ 8549370 w 15162205"/>
              <a:gd name="connsiteY3419" fmla="*/ 2568885 h 9424512"/>
              <a:gd name="connsiteX3420" fmla="*/ 8549370 w 15162205"/>
              <a:gd name="connsiteY3420" fmla="*/ 2552753 h 9424512"/>
              <a:gd name="connsiteX3421" fmla="*/ 8509042 w 15162205"/>
              <a:gd name="connsiteY3421" fmla="*/ 2544689 h 9424512"/>
              <a:gd name="connsiteX3422" fmla="*/ 8500978 w 15162205"/>
              <a:gd name="connsiteY3422" fmla="*/ 2536624 h 9424512"/>
              <a:gd name="connsiteX3423" fmla="*/ 8484846 w 15162205"/>
              <a:gd name="connsiteY3423" fmla="*/ 2520493 h 9424512"/>
              <a:gd name="connsiteX3424" fmla="*/ 8476779 w 15162205"/>
              <a:gd name="connsiteY3424" fmla="*/ 2520493 h 9424512"/>
              <a:gd name="connsiteX3425" fmla="*/ 8452583 w 15162205"/>
              <a:gd name="connsiteY3425" fmla="*/ 2520493 h 9424512"/>
              <a:gd name="connsiteX3426" fmla="*/ 8420323 w 15162205"/>
              <a:gd name="connsiteY3426" fmla="*/ 2536624 h 9424512"/>
              <a:gd name="connsiteX3427" fmla="*/ 8404191 w 15162205"/>
              <a:gd name="connsiteY3427" fmla="*/ 2520493 h 9424512"/>
              <a:gd name="connsiteX3428" fmla="*/ 8388060 w 15162205"/>
              <a:gd name="connsiteY3428" fmla="*/ 2520493 h 9424512"/>
              <a:gd name="connsiteX3429" fmla="*/ 8360840 w 15162205"/>
              <a:gd name="connsiteY3429" fmla="*/ 2484200 h 9424512"/>
              <a:gd name="connsiteX3430" fmla="*/ 8283210 w 15162205"/>
              <a:gd name="connsiteY3430" fmla="*/ 2472098 h 9424512"/>
              <a:gd name="connsiteX3431" fmla="*/ 8283210 w 15162205"/>
              <a:gd name="connsiteY3431" fmla="*/ 2488232 h 9424512"/>
              <a:gd name="connsiteX3432" fmla="*/ 8299341 w 15162205"/>
              <a:gd name="connsiteY3432" fmla="*/ 2496297 h 9424512"/>
              <a:gd name="connsiteX3433" fmla="*/ 8299341 w 15162205"/>
              <a:gd name="connsiteY3433" fmla="*/ 2480165 h 9424512"/>
              <a:gd name="connsiteX3434" fmla="*/ 8283210 w 15162205"/>
              <a:gd name="connsiteY3434" fmla="*/ 2472098 h 9424512"/>
              <a:gd name="connsiteX3435" fmla="*/ 8065444 w 15162205"/>
              <a:gd name="connsiteY3435" fmla="*/ 2472098 h 9424512"/>
              <a:gd name="connsiteX3436" fmla="*/ 8049311 w 15162205"/>
              <a:gd name="connsiteY3436" fmla="*/ 2480165 h 9424512"/>
              <a:gd name="connsiteX3437" fmla="*/ 8065444 w 15162205"/>
              <a:gd name="connsiteY3437" fmla="*/ 2488232 h 9424512"/>
              <a:gd name="connsiteX3438" fmla="*/ 7400045 w 15162205"/>
              <a:gd name="connsiteY3438" fmla="*/ 2464036 h 9424512"/>
              <a:gd name="connsiteX3439" fmla="*/ 7387946 w 15162205"/>
              <a:gd name="connsiteY3439" fmla="*/ 2472098 h 9424512"/>
              <a:gd name="connsiteX3440" fmla="*/ 7387946 w 15162205"/>
              <a:gd name="connsiteY3440" fmla="*/ 2488232 h 9424512"/>
              <a:gd name="connsiteX3441" fmla="*/ 7404077 w 15162205"/>
              <a:gd name="connsiteY3441" fmla="*/ 2472098 h 9424512"/>
              <a:gd name="connsiteX3442" fmla="*/ 7400045 w 15162205"/>
              <a:gd name="connsiteY3442" fmla="*/ 2464036 h 9424512"/>
              <a:gd name="connsiteX3443" fmla="*/ 9226868 w 15162205"/>
              <a:gd name="connsiteY3443" fmla="*/ 2455969 h 9424512"/>
              <a:gd name="connsiteX3444" fmla="*/ 9226868 w 15162205"/>
              <a:gd name="connsiteY3444" fmla="*/ 2472098 h 9424512"/>
              <a:gd name="connsiteX3445" fmla="*/ 9242997 w 15162205"/>
              <a:gd name="connsiteY3445" fmla="*/ 2472098 h 9424512"/>
              <a:gd name="connsiteX3446" fmla="*/ 9242997 w 15162205"/>
              <a:gd name="connsiteY3446" fmla="*/ 2455969 h 9424512"/>
              <a:gd name="connsiteX3447" fmla="*/ 9226868 w 15162205"/>
              <a:gd name="connsiteY3447" fmla="*/ 2455969 h 9424512"/>
              <a:gd name="connsiteX3448" fmla="*/ 5032836 w 15162205"/>
              <a:gd name="connsiteY3448" fmla="*/ 2455969 h 9424512"/>
              <a:gd name="connsiteX3449" fmla="*/ 5048970 w 15162205"/>
              <a:gd name="connsiteY3449" fmla="*/ 2472098 h 9424512"/>
              <a:gd name="connsiteX3450" fmla="*/ 5065098 w 15162205"/>
              <a:gd name="connsiteY3450" fmla="*/ 2472098 h 9424512"/>
              <a:gd name="connsiteX3451" fmla="*/ 5032836 w 15162205"/>
              <a:gd name="connsiteY3451" fmla="*/ 2455969 h 9424512"/>
              <a:gd name="connsiteX3452" fmla="*/ 3693973 w 15162205"/>
              <a:gd name="connsiteY3452" fmla="*/ 2455969 h 9424512"/>
              <a:gd name="connsiteX3453" fmla="*/ 3693973 w 15162205"/>
              <a:gd name="connsiteY3453" fmla="*/ 2472098 h 9424512"/>
              <a:gd name="connsiteX3454" fmla="*/ 3710106 w 15162205"/>
              <a:gd name="connsiteY3454" fmla="*/ 2464036 h 9424512"/>
              <a:gd name="connsiteX3455" fmla="*/ 3710106 w 15162205"/>
              <a:gd name="connsiteY3455" fmla="*/ 2455969 h 9424512"/>
              <a:gd name="connsiteX3456" fmla="*/ 3693973 w 15162205"/>
              <a:gd name="connsiteY3456" fmla="*/ 2455969 h 9424512"/>
              <a:gd name="connsiteX3457" fmla="*/ 2564811 w 15162205"/>
              <a:gd name="connsiteY3457" fmla="*/ 2455969 h 9424512"/>
              <a:gd name="connsiteX3458" fmla="*/ 2580942 w 15162205"/>
              <a:gd name="connsiteY3458" fmla="*/ 2455969 h 9424512"/>
              <a:gd name="connsiteX3459" fmla="*/ 2597073 w 15162205"/>
              <a:gd name="connsiteY3459" fmla="*/ 2455969 h 9424512"/>
              <a:gd name="connsiteX3460" fmla="*/ 2597073 w 15162205"/>
              <a:gd name="connsiteY3460" fmla="*/ 2464036 h 9424512"/>
              <a:gd name="connsiteX3461" fmla="*/ 2597073 w 15162205"/>
              <a:gd name="connsiteY3461" fmla="*/ 2488232 h 9424512"/>
              <a:gd name="connsiteX3462" fmla="*/ 2589007 w 15162205"/>
              <a:gd name="connsiteY3462" fmla="*/ 2488232 h 9424512"/>
              <a:gd name="connsiteX3463" fmla="*/ 2564811 w 15162205"/>
              <a:gd name="connsiteY3463" fmla="*/ 2472098 h 9424512"/>
              <a:gd name="connsiteX3464" fmla="*/ 9049427 w 15162205"/>
              <a:gd name="connsiteY3464" fmla="*/ 2439839 h 9424512"/>
              <a:gd name="connsiteX3465" fmla="*/ 9065559 w 15162205"/>
              <a:gd name="connsiteY3465" fmla="*/ 2439839 h 9424512"/>
              <a:gd name="connsiteX3466" fmla="*/ 9065559 w 15162205"/>
              <a:gd name="connsiteY3466" fmla="*/ 2455969 h 9424512"/>
              <a:gd name="connsiteX3467" fmla="*/ 9033296 w 15162205"/>
              <a:gd name="connsiteY3467" fmla="*/ 2455969 h 9424512"/>
              <a:gd name="connsiteX3468" fmla="*/ 9049427 w 15162205"/>
              <a:gd name="connsiteY3468" fmla="*/ 2439839 h 9424512"/>
              <a:gd name="connsiteX3469" fmla="*/ 7775086 w 15162205"/>
              <a:gd name="connsiteY3469" fmla="*/ 2439839 h 9424512"/>
              <a:gd name="connsiteX3470" fmla="*/ 7775086 w 15162205"/>
              <a:gd name="connsiteY3470" fmla="*/ 2455969 h 9424512"/>
              <a:gd name="connsiteX3471" fmla="*/ 7791218 w 15162205"/>
              <a:gd name="connsiteY3471" fmla="*/ 2455969 h 9424512"/>
              <a:gd name="connsiteX3472" fmla="*/ 7775086 w 15162205"/>
              <a:gd name="connsiteY3472" fmla="*/ 2439839 h 9424512"/>
              <a:gd name="connsiteX3473" fmla="*/ 3609286 w 15162205"/>
              <a:gd name="connsiteY3473" fmla="*/ 2431773 h 9424512"/>
              <a:gd name="connsiteX3474" fmla="*/ 3597187 w 15162205"/>
              <a:gd name="connsiteY3474" fmla="*/ 2439839 h 9424512"/>
              <a:gd name="connsiteX3475" fmla="*/ 3613321 w 15162205"/>
              <a:gd name="connsiteY3475" fmla="*/ 2455969 h 9424512"/>
              <a:gd name="connsiteX3476" fmla="*/ 3613321 w 15162205"/>
              <a:gd name="connsiteY3476" fmla="*/ 2439839 h 9424512"/>
              <a:gd name="connsiteX3477" fmla="*/ 3609286 w 15162205"/>
              <a:gd name="connsiteY3477" fmla="*/ 2431773 h 9424512"/>
              <a:gd name="connsiteX3478" fmla="*/ 9033296 w 15162205"/>
              <a:gd name="connsiteY3478" fmla="*/ 2423706 h 9424512"/>
              <a:gd name="connsiteX3479" fmla="*/ 9033296 w 15162205"/>
              <a:gd name="connsiteY3479" fmla="*/ 2439839 h 9424512"/>
              <a:gd name="connsiteX3480" fmla="*/ 9017166 w 15162205"/>
              <a:gd name="connsiteY3480" fmla="*/ 2439839 h 9424512"/>
              <a:gd name="connsiteX3481" fmla="*/ 9017166 w 15162205"/>
              <a:gd name="connsiteY3481" fmla="*/ 2455969 h 9424512"/>
              <a:gd name="connsiteX3482" fmla="*/ 9001033 w 15162205"/>
              <a:gd name="connsiteY3482" fmla="*/ 2455969 h 9424512"/>
              <a:gd name="connsiteX3483" fmla="*/ 8984904 w 15162205"/>
              <a:gd name="connsiteY3483" fmla="*/ 2455969 h 9424512"/>
              <a:gd name="connsiteX3484" fmla="*/ 8984904 w 15162205"/>
              <a:gd name="connsiteY3484" fmla="*/ 2472098 h 9424512"/>
              <a:gd name="connsiteX3485" fmla="*/ 9001033 w 15162205"/>
              <a:gd name="connsiteY3485" fmla="*/ 2472098 h 9424512"/>
              <a:gd name="connsiteX3486" fmla="*/ 9001033 w 15162205"/>
              <a:gd name="connsiteY3486" fmla="*/ 2504361 h 9424512"/>
              <a:gd name="connsiteX3487" fmla="*/ 8984904 w 15162205"/>
              <a:gd name="connsiteY3487" fmla="*/ 2504361 h 9424512"/>
              <a:gd name="connsiteX3488" fmla="*/ 8968772 w 15162205"/>
              <a:gd name="connsiteY3488" fmla="*/ 2504361 h 9424512"/>
              <a:gd name="connsiteX3489" fmla="*/ 8952642 w 15162205"/>
              <a:gd name="connsiteY3489" fmla="*/ 2488232 h 9424512"/>
              <a:gd name="connsiteX3490" fmla="*/ 8920379 w 15162205"/>
              <a:gd name="connsiteY3490" fmla="*/ 2472098 h 9424512"/>
              <a:gd name="connsiteX3491" fmla="*/ 8904250 w 15162205"/>
              <a:gd name="connsiteY3491" fmla="*/ 2472098 h 9424512"/>
              <a:gd name="connsiteX3492" fmla="*/ 8920379 w 15162205"/>
              <a:gd name="connsiteY3492" fmla="*/ 2496297 h 9424512"/>
              <a:gd name="connsiteX3493" fmla="*/ 8952642 w 15162205"/>
              <a:gd name="connsiteY3493" fmla="*/ 2520493 h 9424512"/>
              <a:gd name="connsiteX3494" fmla="*/ 8968772 w 15162205"/>
              <a:gd name="connsiteY3494" fmla="*/ 2520493 h 9424512"/>
              <a:gd name="connsiteX3495" fmla="*/ 9017166 w 15162205"/>
              <a:gd name="connsiteY3495" fmla="*/ 2528557 h 9424512"/>
              <a:gd name="connsiteX3496" fmla="*/ 9033296 w 15162205"/>
              <a:gd name="connsiteY3496" fmla="*/ 2552753 h 9424512"/>
              <a:gd name="connsiteX3497" fmla="*/ 9041363 w 15162205"/>
              <a:gd name="connsiteY3497" fmla="*/ 2560819 h 9424512"/>
              <a:gd name="connsiteX3498" fmla="*/ 9049427 w 15162205"/>
              <a:gd name="connsiteY3498" fmla="*/ 2568885 h 9424512"/>
              <a:gd name="connsiteX3499" fmla="*/ 9065559 w 15162205"/>
              <a:gd name="connsiteY3499" fmla="*/ 2585015 h 9424512"/>
              <a:gd name="connsiteX3500" fmla="*/ 9097820 w 15162205"/>
              <a:gd name="connsiteY3500" fmla="*/ 2617278 h 9424512"/>
              <a:gd name="connsiteX3501" fmla="*/ 9122017 w 15162205"/>
              <a:gd name="connsiteY3501" fmla="*/ 2633410 h 9424512"/>
              <a:gd name="connsiteX3502" fmla="*/ 9146213 w 15162205"/>
              <a:gd name="connsiteY3502" fmla="*/ 2641474 h 9424512"/>
              <a:gd name="connsiteX3503" fmla="*/ 9178474 w 15162205"/>
              <a:gd name="connsiteY3503" fmla="*/ 2649539 h 9424512"/>
              <a:gd name="connsiteX3504" fmla="*/ 9194605 w 15162205"/>
              <a:gd name="connsiteY3504" fmla="*/ 2649539 h 9424512"/>
              <a:gd name="connsiteX3505" fmla="*/ 9146213 w 15162205"/>
              <a:gd name="connsiteY3505" fmla="*/ 2633410 h 9424512"/>
              <a:gd name="connsiteX3506" fmla="*/ 9130083 w 15162205"/>
              <a:gd name="connsiteY3506" fmla="*/ 2617278 h 9424512"/>
              <a:gd name="connsiteX3507" fmla="*/ 9113951 w 15162205"/>
              <a:gd name="connsiteY3507" fmla="*/ 2593082 h 9424512"/>
              <a:gd name="connsiteX3508" fmla="*/ 9122017 w 15162205"/>
              <a:gd name="connsiteY3508" fmla="*/ 2593082 h 9424512"/>
              <a:gd name="connsiteX3509" fmla="*/ 9162342 w 15162205"/>
              <a:gd name="connsiteY3509" fmla="*/ 2601147 h 9424512"/>
              <a:gd name="connsiteX3510" fmla="*/ 9210737 w 15162205"/>
              <a:gd name="connsiteY3510" fmla="*/ 2617278 h 9424512"/>
              <a:gd name="connsiteX3511" fmla="*/ 9210737 w 15162205"/>
              <a:gd name="connsiteY3511" fmla="*/ 2601147 h 9424512"/>
              <a:gd name="connsiteX3512" fmla="*/ 9178474 w 15162205"/>
              <a:gd name="connsiteY3512" fmla="*/ 2585015 h 9424512"/>
              <a:gd name="connsiteX3513" fmla="*/ 9162342 w 15162205"/>
              <a:gd name="connsiteY3513" fmla="*/ 2568885 h 9424512"/>
              <a:gd name="connsiteX3514" fmla="*/ 9162342 w 15162205"/>
              <a:gd name="connsiteY3514" fmla="*/ 2544689 h 9424512"/>
              <a:gd name="connsiteX3515" fmla="*/ 9146213 w 15162205"/>
              <a:gd name="connsiteY3515" fmla="*/ 2536624 h 9424512"/>
              <a:gd name="connsiteX3516" fmla="*/ 9146213 w 15162205"/>
              <a:gd name="connsiteY3516" fmla="*/ 2504361 h 9424512"/>
              <a:gd name="connsiteX3517" fmla="*/ 9170409 w 15162205"/>
              <a:gd name="connsiteY3517" fmla="*/ 2496297 h 9424512"/>
              <a:gd name="connsiteX3518" fmla="*/ 9162342 w 15162205"/>
              <a:gd name="connsiteY3518" fmla="*/ 2472098 h 9424512"/>
              <a:gd name="connsiteX3519" fmla="*/ 9130083 w 15162205"/>
              <a:gd name="connsiteY3519" fmla="*/ 2455969 h 9424512"/>
              <a:gd name="connsiteX3520" fmla="*/ 9113951 w 15162205"/>
              <a:gd name="connsiteY3520" fmla="*/ 2455969 h 9424512"/>
              <a:gd name="connsiteX3521" fmla="*/ 9097820 w 15162205"/>
              <a:gd name="connsiteY3521" fmla="*/ 2455969 h 9424512"/>
              <a:gd name="connsiteX3522" fmla="*/ 9081688 w 15162205"/>
              <a:gd name="connsiteY3522" fmla="*/ 2455969 h 9424512"/>
              <a:gd name="connsiteX3523" fmla="*/ 9089755 w 15162205"/>
              <a:gd name="connsiteY3523" fmla="*/ 2439839 h 9424512"/>
              <a:gd name="connsiteX3524" fmla="*/ 9065559 w 15162205"/>
              <a:gd name="connsiteY3524" fmla="*/ 2423706 h 9424512"/>
              <a:gd name="connsiteX3525" fmla="*/ 8936511 w 15162205"/>
              <a:gd name="connsiteY3525" fmla="*/ 2423706 h 9424512"/>
              <a:gd name="connsiteX3526" fmla="*/ 8920379 w 15162205"/>
              <a:gd name="connsiteY3526" fmla="*/ 2431773 h 9424512"/>
              <a:gd name="connsiteX3527" fmla="*/ 8936511 w 15162205"/>
              <a:gd name="connsiteY3527" fmla="*/ 2447902 h 9424512"/>
              <a:gd name="connsiteX3528" fmla="*/ 8968772 w 15162205"/>
              <a:gd name="connsiteY3528" fmla="*/ 2439839 h 9424512"/>
              <a:gd name="connsiteX3529" fmla="*/ 8936511 w 15162205"/>
              <a:gd name="connsiteY3529" fmla="*/ 2423706 h 9424512"/>
              <a:gd name="connsiteX3530" fmla="*/ 8194490 w 15162205"/>
              <a:gd name="connsiteY3530" fmla="*/ 2423706 h 9424512"/>
              <a:gd name="connsiteX3531" fmla="*/ 8178358 w 15162205"/>
              <a:gd name="connsiteY3531" fmla="*/ 2439839 h 9424512"/>
              <a:gd name="connsiteX3532" fmla="*/ 8194490 w 15162205"/>
              <a:gd name="connsiteY3532" fmla="*/ 2439839 h 9424512"/>
              <a:gd name="connsiteX3533" fmla="*/ 8210620 w 15162205"/>
              <a:gd name="connsiteY3533" fmla="*/ 2455969 h 9424512"/>
              <a:gd name="connsiteX3534" fmla="*/ 8226752 w 15162205"/>
              <a:gd name="connsiteY3534" fmla="*/ 2488232 h 9424512"/>
              <a:gd name="connsiteX3535" fmla="*/ 8226752 w 15162205"/>
              <a:gd name="connsiteY3535" fmla="*/ 2472098 h 9424512"/>
              <a:gd name="connsiteX3536" fmla="*/ 8226752 w 15162205"/>
              <a:gd name="connsiteY3536" fmla="*/ 2455969 h 9424512"/>
              <a:gd name="connsiteX3537" fmla="*/ 7791218 w 15162205"/>
              <a:gd name="connsiteY3537" fmla="*/ 2423706 h 9424512"/>
              <a:gd name="connsiteX3538" fmla="*/ 7823478 w 15162205"/>
              <a:gd name="connsiteY3538" fmla="*/ 2439839 h 9424512"/>
              <a:gd name="connsiteX3539" fmla="*/ 7823478 w 15162205"/>
              <a:gd name="connsiteY3539" fmla="*/ 2431773 h 9424512"/>
              <a:gd name="connsiteX3540" fmla="*/ 7807349 w 15162205"/>
              <a:gd name="connsiteY3540" fmla="*/ 2423706 h 9424512"/>
              <a:gd name="connsiteX3541" fmla="*/ 4161770 w 15162205"/>
              <a:gd name="connsiteY3541" fmla="*/ 2423706 h 9424512"/>
              <a:gd name="connsiteX3542" fmla="*/ 4145639 w 15162205"/>
              <a:gd name="connsiteY3542" fmla="*/ 2439839 h 9424512"/>
              <a:gd name="connsiteX3543" fmla="*/ 4169836 w 15162205"/>
              <a:gd name="connsiteY3543" fmla="*/ 2447902 h 9424512"/>
              <a:gd name="connsiteX3544" fmla="*/ 4161770 w 15162205"/>
              <a:gd name="connsiteY3544" fmla="*/ 2423706 h 9424512"/>
              <a:gd name="connsiteX3545" fmla="*/ 8456618 w 15162205"/>
              <a:gd name="connsiteY3545" fmla="*/ 2415643 h 9424512"/>
              <a:gd name="connsiteX3546" fmla="*/ 8452583 w 15162205"/>
              <a:gd name="connsiteY3546" fmla="*/ 2423706 h 9424512"/>
              <a:gd name="connsiteX3547" fmla="*/ 8436454 w 15162205"/>
              <a:gd name="connsiteY3547" fmla="*/ 2423706 h 9424512"/>
              <a:gd name="connsiteX3548" fmla="*/ 8436454 w 15162205"/>
              <a:gd name="connsiteY3548" fmla="*/ 2439839 h 9424512"/>
              <a:gd name="connsiteX3549" fmla="*/ 8468715 w 15162205"/>
              <a:gd name="connsiteY3549" fmla="*/ 2455969 h 9424512"/>
              <a:gd name="connsiteX3550" fmla="*/ 8484846 w 15162205"/>
              <a:gd name="connsiteY3550" fmla="*/ 2455969 h 9424512"/>
              <a:gd name="connsiteX3551" fmla="*/ 8468715 w 15162205"/>
              <a:gd name="connsiteY3551" fmla="*/ 2423706 h 9424512"/>
              <a:gd name="connsiteX3552" fmla="*/ 8456618 w 15162205"/>
              <a:gd name="connsiteY3552" fmla="*/ 2415643 h 9424512"/>
              <a:gd name="connsiteX3553" fmla="*/ 9275259 w 15162205"/>
              <a:gd name="connsiteY3553" fmla="*/ 2407577 h 9424512"/>
              <a:gd name="connsiteX3554" fmla="*/ 9275259 w 15162205"/>
              <a:gd name="connsiteY3554" fmla="*/ 2423706 h 9424512"/>
              <a:gd name="connsiteX3555" fmla="*/ 9291392 w 15162205"/>
              <a:gd name="connsiteY3555" fmla="*/ 2439839 h 9424512"/>
              <a:gd name="connsiteX3556" fmla="*/ 9275259 w 15162205"/>
              <a:gd name="connsiteY3556" fmla="*/ 2407577 h 9424512"/>
              <a:gd name="connsiteX3557" fmla="*/ 9178474 w 15162205"/>
              <a:gd name="connsiteY3557" fmla="*/ 2407577 h 9424512"/>
              <a:gd name="connsiteX3558" fmla="*/ 9210737 w 15162205"/>
              <a:gd name="connsiteY3558" fmla="*/ 2423706 h 9424512"/>
              <a:gd name="connsiteX3559" fmla="*/ 9194605 w 15162205"/>
              <a:gd name="connsiteY3559" fmla="*/ 2407577 h 9424512"/>
              <a:gd name="connsiteX3560" fmla="*/ 8371928 w 15162205"/>
              <a:gd name="connsiteY3560" fmla="*/ 2407577 h 9424512"/>
              <a:gd name="connsiteX3561" fmla="*/ 8371928 w 15162205"/>
              <a:gd name="connsiteY3561" fmla="*/ 2423706 h 9424512"/>
              <a:gd name="connsiteX3562" fmla="*/ 8388060 w 15162205"/>
              <a:gd name="connsiteY3562" fmla="*/ 2423706 h 9424512"/>
              <a:gd name="connsiteX3563" fmla="*/ 8371928 w 15162205"/>
              <a:gd name="connsiteY3563" fmla="*/ 2407577 h 9424512"/>
              <a:gd name="connsiteX3564" fmla="*/ 8000919 w 15162205"/>
              <a:gd name="connsiteY3564" fmla="*/ 2407577 h 9424512"/>
              <a:gd name="connsiteX3565" fmla="*/ 8017050 w 15162205"/>
              <a:gd name="connsiteY3565" fmla="*/ 2423706 h 9424512"/>
              <a:gd name="connsiteX3566" fmla="*/ 8000919 w 15162205"/>
              <a:gd name="connsiteY3566" fmla="*/ 2423706 h 9424512"/>
              <a:gd name="connsiteX3567" fmla="*/ 8000919 w 15162205"/>
              <a:gd name="connsiteY3567" fmla="*/ 2407577 h 9424512"/>
              <a:gd name="connsiteX3568" fmla="*/ 7855741 w 15162205"/>
              <a:gd name="connsiteY3568" fmla="*/ 2407577 h 9424512"/>
              <a:gd name="connsiteX3569" fmla="*/ 7855741 w 15162205"/>
              <a:gd name="connsiteY3569" fmla="*/ 2423706 h 9424512"/>
              <a:gd name="connsiteX3570" fmla="*/ 7855741 w 15162205"/>
              <a:gd name="connsiteY3570" fmla="*/ 2439839 h 9424512"/>
              <a:gd name="connsiteX3571" fmla="*/ 7871873 w 15162205"/>
              <a:gd name="connsiteY3571" fmla="*/ 2439839 h 9424512"/>
              <a:gd name="connsiteX3572" fmla="*/ 7904136 w 15162205"/>
              <a:gd name="connsiteY3572" fmla="*/ 2439839 h 9424512"/>
              <a:gd name="connsiteX3573" fmla="*/ 7871873 w 15162205"/>
              <a:gd name="connsiteY3573" fmla="*/ 2423706 h 9424512"/>
              <a:gd name="connsiteX3574" fmla="*/ 7855741 w 15162205"/>
              <a:gd name="connsiteY3574" fmla="*/ 2407577 h 9424512"/>
              <a:gd name="connsiteX3575" fmla="*/ 9017166 w 15162205"/>
              <a:gd name="connsiteY3575" fmla="*/ 2391444 h 9424512"/>
              <a:gd name="connsiteX3576" fmla="*/ 9017166 w 15162205"/>
              <a:gd name="connsiteY3576" fmla="*/ 2407577 h 9424512"/>
              <a:gd name="connsiteX3577" fmla="*/ 9017166 w 15162205"/>
              <a:gd name="connsiteY3577" fmla="*/ 2423706 h 9424512"/>
              <a:gd name="connsiteX3578" fmla="*/ 9033296 w 15162205"/>
              <a:gd name="connsiteY3578" fmla="*/ 2407577 h 9424512"/>
              <a:gd name="connsiteX3579" fmla="*/ 9017166 w 15162205"/>
              <a:gd name="connsiteY3579" fmla="*/ 2391444 h 9424512"/>
              <a:gd name="connsiteX3580" fmla="*/ 9001033 w 15162205"/>
              <a:gd name="connsiteY3580" fmla="*/ 2391444 h 9424512"/>
              <a:gd name="connsiteX3581" fmla="*/ 8968772 w 15162205"/>
              <a:gd name="connsiteY3581" fmla="*/ 2407577 h 9424512"/>
              <a:gd name="connsiteX3582" fmla="*/ 8984904 w 15162205"/>
              <a:gd name="connsiteY3582" fmla="*/ 2423706 h 9424512"/>
              <a:gd name="connsiteX3583" fmla="*/ 9001033 w 15162205"/>
              <a:gd name="connsiteY3583" fmla="*/ 2407577 h 9424512"/>
              <a:gd name="connsiteX3584" fmla="*/ 8194490 w 15162205"/>
              <a:gd name="connsiteY3584" fmla="*/ 2391444 h 9424512"/>
              <a:gd name="connsiteX3585" fmla="*/ 8194490 w 15162205"/>
              <a:gd name="connsiteY3585" fmla="*/ 2407577 h 9424512"/>
              <a:gd name="connsiteX3586" fmla="*/ 8210620 w 15162205"/>
              <a:gd name="connsiteY3586" fmla="*/ 2399511 h 9424512"/>
              <a:gd name="connsiteX3587" fmla="*/ 8210620 w 15162205"/>
              <a:gd name="connsiteY3587" fmla="*/ 2391444 h 9424512"/>
              <a:gd name="connsiteX3588" fmla="*/ 8194490 w 15162205"/>
              <a:gd name="connsiteY3588" fmla="*/ 2391444 h 9424512"/>
              <a:gd name="connsiteX3589" fmla="*/ 7565386 w 15162205"/>
              <a:gd name="connsiteY3589" fmla="*/ 2391444 h 9424512"/>
              <a:gd name="connsiteX3590" fmla="*/ 7581518 w 15162205"/>
              <a:gd name="connsiteY3590" fmla="*/ 2407577 h 9424512"/>
              <a:gd name="connsiteX3591" fmla="*/ 7581518 w 15162205"/>
              <a:gd name="connsiteY3591" fmla="*/ 2391444 h 9424512"/>
              <a:gd name="connsiteX3592" fmla="*/ 7565386 w 15162205"/>
              <a:gd name="connsiteY3592" fmla="*/ 2391444 h 9424512"/>
              <a:gd name="connsiteX3593" fmla="*/ 6710446 w 15162205"/>
              <a:gd name="connsiteY3593" fmla="*/ 2391444 h 9424512"/>
              <a:gd name="connsiteX3594" fmla="*/ 6710446 w 15162205"/>
              <a:gd name="connsiteY3594" fmla="*/ 2407577 h 9424512"/>
              <a:gd name="connsiteX3595" fmla="*/ 6726579 w 15162205"/>
              <a:gd name="connsiteY3595" fmla="*/ 2391444 h 9424512"/>
              <a:gd name="connsiteX3596" fmla="*/ 6710446 w 15162205"/>
              <a:gd name="connsiteY3596" fmla="*/ 2391444 h 9424512"/>
              <a:gd name="connsiteX3597" fmla="*/ 4048854 w 15162205"/>
              <a:gd name="connsiteY3597" fmla="*/ 2391444 h 9424512"/>
              <a:gd name="connsiteX3598" fmla="*/ 4048854 w 15162205"/>
              <a:gd name="connsiteY3598" fmla="*/ 2407577 h 9424512"/>
              <a:gd name="connsiteX3599" fmla="*/ 4081116 w 15162205"/>
              <a:gd name="connsiteY3599" fmla="*/ 2407577 h 9424512"/>
              <a:gd name="connsiteX3600" fmla="*/ 4073050 w 15162205"/>
              <a:gd name="connsiteY3600" fmla="*/ 2399511 h 9424512"/>
              <a:gd name="connsiteX3601" fmla="*/ 4048854 w 15162205"/>
              <a:gd name="connsiteY3601" fmla="*/ 2391444 h 9424512"/>
              <a:gd name="connsiteX3602" fmla="*/ 3048740 w 15162205"/>
              <a:gd name="connsiteY3602" fmla="*/ 2391444 h 9424512"/>
              <a:gd name="connsiteX3603" fmla="*/ 3032609 w 15162205"/>
              <a:gd name="connsiteY3603" fmla="*/ 2407577 h 9424512"/>
              <a:gd name="connsiteX3604" fmla="*/ 3048740 w 15162205"/>
              <a:gd name="connsiteY3604" fmla="*/ 2423706 h 9424512"/>
              <a:gd name="connsiteX3605" fmla="*/ 3064870 w 15162205"/>
              <a:gd name="connsiteY3605" fmla="*/ 2407577 h 9424512"/>
              <a:gd name="connsiteX3606" fmla="*/ 3048740 w 15162205"/>
              <a:gd name="connsiteY3606" fmla="*/ 2391444 h 9424512"/>
              <a:gd name="connsiteX3607" fmla="*/ 8226752 w 15162205"/>
              <a:gd name="connsiteY3607" fmla="*/ 2375315 h 9424512"/>
              <a:gd name="connsiteX3608" fmla="*/ 8226752 w 15162205"/>
              <a:gd name="connsiteY3608" fmla="*/ 2391444 h 9424512"/>
              <a:gd name="connsiteX3609" fmla="*/ 8226752 w 15162205"/>
              <a:gd name="connsiteY3609" fmla="*/ 2423706 h 9424512"/>
              <a:gd name="connsiteX3610" fmla="*/ 8259013 w 15162205"/>
              <a:gd name="connsiteY3610" fmla="*/ 2407577 h 9424512"/>
              <a:gd name="connsiteX3611" fmla="*/ 8275145 w 15162205"/>
              <a:gd name="connsiteY3611" fmla="*/ 2391444 h 9424512"/>
              <a:gd name="connsiteX3612" fmla="*/ 8259013 w 15162205"/>
              <a:gd name="connsiteY3612" fmla="*/ 2383381 h 9424512"/>
              <a:gd name="connsiteX3613" fmla="*/ 8226752 w 15162205"/>
              <a:gd name="connsiteY3613" fmla="*/ 2375315 h 9424512"/>
              <a:gd name="connsiteX3614" fmla="*/ 7807349 w 15162205"/>
              <a:gd name="connsiteY3614" fmla="*/ 2375315 h 9424512"/>
              <a:gd name="connsiteX3615" fmla="*/ 7807349 w 15162205"/>
              <a:gd name="connsiteY3615" fmla="*/ 2391444 h 9424512"/>
              <a:gd name="connsiteX3616" fmla="*/ 7839610 w 15162205"/>
              <a:gd name="connsiteY3616" fmla="*/ 2391444 h 9424512"/>
              <a:gd name="connsiteX3617" fmla="*/ 7831545 w 15162205"/>
              <a:gd name="connsiteY3617" fmla="*/ 2375315 h 9424512"/>
              <a:gd name="connsiteX3618" fmla="*/ 7807349 w 15162205"/>
              <a:gd name="connsiteY3618" fmla="*/ 2375315 h 9424512"/>
              <a:gd name="connsiteX3619" fmla="*/ 7678302 w 15162205"/>
              <a:gd name="connsiteY3619" fmla="*/ 2375315 h 9424512"/>
              <a:gd name="connsiteX3620" fmla="*/ 7686368 w 15162205"/>
              <a:gd name="connsiteY3620" fmla="*/ 2399511 h 9424512"/>
              <a:gd name="connsiteX3621" fmla="*/ 7678302 w 15162205"/>
              <a:gd name="connsiteY3621" fmla="*/ 2407577 h 9424512"/>
              <a:gd name="connsiteX3622" fmla="*/ 7629910 w 15162205"/>
              <a:gd name="connsiteY3622" fmla="*/ 2423706 h 9424512"/>
              <a:gd name="connsiteX3623" fmla="*/ 7637975 w 15162205"/>
              <a:gd name="connsiteY3623" fmla="*/ 2431773 h 9424512"/>
              <a:gd name="connsiteX3624" fmla="*/ 7694432 w 15162205"/>
              <a:gd name="connsiteY3624" fmla="*/ 2455969 h 9424512"/>
              <a:gd name="connsiteX3625" fmla="*/ 7742824 w 15162205"/>
              <a:gd name="connsiteY3625" fmla="*/ 2455969 h 9424512"/>
              <a:gd name="connsiteX3626" fmla="*/ 7726694 w 15162205"/>
              <a:gd name="connsiteY3626" fmla="*/ 2439839 h 9424512"/>
              <a:gd name="connsiteX3627" fmla="*/ 7710566 w 15162205"/>
              <a:gd name="connsiteY3627" fmla="*/ 2423706 h 9424512"/>
              <a:gd name="connsiteX3628" fmla="*/ 7710566 w 15162205"/>
              <a:gd name="connsiteY3628" fmla="*/ 2407577 h 9424512"/>
              <a:gd name="connsiteX3629" fmla="*/ 7775086 w 15162205"/>
              <a:gd name="connsiteY3629" fmla="*/ 2407577 h 9424512"/>
              <a:gd name="connsiteX3630" fmla="*/ 7726694 w 15162205"/>
              <a:gd name="connsiteY3630" fmla="*/ 2391444 h 9424512"/>
              <a:gd name="connsiteX3631" fmla="*/ 7694432 w 15162205"/>
              <a:gd name="connsiteY3631" fmla="*/ 2375315 h 9424512"/>
              <a:gd name="connsiteX3632" fmla="*/ 6887888 w 15162205"/>
              <a:gd name="connsiteY3632" fmla="*/ 2375315 h 9424512"/>
              <a:gd name="connsiteX3633" fmla="*/ 6871758 w 15162205"/>
              <a:gd name="connsiteY3633" fmla="*/ 2391444 h 9424512"/>
              <a:gd name="connsiteX3634" fmla="*/ 6887888 w 15162205"/>
              <a:gd name="connsiteY3634" fmla="*/ 2391444 h 9424512"/>
              <a:gd name="connsiteX3635" fmla="*/ 6887888 w 15162205"/>
              <a:gd name="connsiteY3635" fmla="*/ 2375315 h 9424512"/>
              <a:gd name="connsiteX3636" fmla="*/ 6645924 w 15162205"/>
              <a:gd name="connsiteY3636" fmla="*/ 2375315 h 9424512"/>
              <a:gd name="connsiteX3637" fmla="*/ 6645924 w 15162205"/>
              <a:gd name="connsiteY3637" fmla="*/ 2391444 h 9424512"/>
              <a:gd name="connsiteX3638" fmla="*/ 6662055 w 15162205"/>
              <a:gd name="connsiteY3638" fmla="*/ 2391444 h 9424512"/>
              <a:gd name="connsiteX3639" fmla="*/ 6645924 w 15162205"/>
              <a:gd name="connsiteY3639" fmla="*/ 2375315 h 9424512"/>
              <a:gd name="connsiteX3640" fmla="*/ 8791333 w 15162205"/>
              <a:gd name="connsiteY3640" fmla="*/ 2359184 h 9424512"/>
              <a:gd name="connsiteX3641" fmla="*/ 8791333 w 15162205"/>
              <a:gd name="connsiteY3641" fmla="*/ 2375315 h 9424512"/>
              <a:gd name="connsiteX3642" fmla="*/ 8791333 w 15162205"/>
              <a:gd name="connsiteY3642" fmla="*/ 2391444 h 9424512"/>
              <a:gd name="connsiteX3643" fmla="*/ 8775204 w 15162205"/>
              <a:gd name="connsiteY3643" fmla="*/ 2423706 h 9424512"/>
              <a:gd name="connsiteX3644" fmla="*/ 8807463 w 15162205"/>
              <a:gd name="connsiteY3644" fmla="*/ 2439839 h 9424512"/>
              <a:gd name="connsiteX3645" fmla="*/ 8823596 w 15162205"/>
              <a:gd name="connsiteY3645" fmla="*/ 2439839 h 9424512"/>
              <a:gd name="connsiteX3646" fmla="*/ 8847791 w 15162205"/>
              <a:gd name="connsiteY3646" fmla="*/ 2423706 h 9424512"/>
              <a:gd name="connsiteX3647" fmla="*/ 8855857 w 15162205"/>
              <a:gd name="connsiteY3647" fmla="*/ 2407577 h 9424512"/>
              <a:gd name="connsiteX3648" fmla="*/ 8823596 w 15162205"/>
              <a:gd name="connsiteY3648" fmla="*/ 2391444 h 9424512"/>
              <a:gd name="connsiteX3649" fmla="*/ 8807463 w 15162205"/>
              <a:gd name="connsiteY3649" fmla="*/ 2391444 h 9424512"/>
              <a:gd name="connsiteX3650" fmla="*/ 8791333 w 15162205"/>
              <a:gd name="connsiteY3650" fmla="*/ 2391444 h 9424512"/>
              <a:gd name="connsiteX3651" fmla="*/ 8807463 w 15162205"/>
              <a:gd name="connsiteY3651" fmla="*/ 2375315 h 9424512"/>
              <a:gd name="connsiteX3652" fmla="*/ 4774744 w 15162205"/>
              <a:gd name="connsiteY3652" fmla="*/ 2359184 h 9424512"/>
              <a:gd name="connsiteX3653" fmla="*/ 4782810 w 15162205"/>
              <a:gd name="connsiteY3653" fmla="*/ 2367248 h 9424512"/>
              <a:gd name="connsiteX3654" fmla="*/ 4790875 w 15162205"/>
              <a:gd name="connsiteY3654" fmla="*/ 2375315 h 9424512"/>
              <a:gd name="connsiteX3655" fmla="*/ 4807006 w 15162205"/>
              <a:gd name="connsiteY3655" fmla="*/ 2375315 h 9424512"/>
              <a:gd name="connsiteX3656" fmla="*/ 4790875 w 15162205"/>
              <a:gd name="connsiteY3656" fmla="*/ 2359184 h 9424512"/>
              <a:gd name="connsiteX3657" fmla="*/ 7589582 w 15162205"/>
              <a:gd name="connsiteY3657" fmla="*/ 2343052 h 9424512"/>
              <a:gd name="connsiteX3658" fmla="*/ 7573451 w 15162205"/>
              <a:gd name="connsiteY3658" fmla="*/ 2359184 h 9424512"/>
              <a:gd name="connsiteX3659" fmla="*/ 7597647 w 15162205"/>
              <a:gd name="connsiteY3659" fmla="*/ 2375315 h 9424512"/>
              <a:gd name="connsiteX3660" fmla="*/ 7613778 w 15162205"/>
              <a:gd name="connsiteY3660" fmla="*/ 2391444 h 9424512"/>
              <a:gd name="connsiteX3661" fmla="*/ 7613778 w 15162205"/>
              <a:gd name="connsiteY3661" fmla="*/ 2407577 h 9424512"/>
              <a:gd name="connsiteX3662" fmla="*/ 7629910 w 15162205"/>
              <a:gd name="connsiteY3662" fmla="*/ 2391444 h 9424512"/>
              <a:gd name="connsiteX3663" fmla="*/ 7646040 w 15162205"/>
              <a:gd name="connsiteY3663" fmla="*/ 2375315 h 9424512"/>
              <a:gd name="connsiteX3664" fmla="*/ 7629910 w 15162205"/>
              <a:gd name="connsiteY3664" fmla="*/ 2359184 h 9424512"/>
              <a:gd name="connsiteX3665" fmla="*/ 7613778 w 15162205"/>
              <a:gd name="connsiteY3665" fmla="*/ 2351119 h 9424512"/>
              <a:gd name="connsiteX3666" fmla="*/ 7589582 w 15162205"/>
              <a:gd name="connsiteY3666" fmla="*/ 2343052 h 9424512"/>
              <a:gd name="connsiteX3667" fmla="*/ 6807234 w 15162205"/>
              <a:gd name="connsiteY3667" fmla="*/ 2343052 h 9424512"/>
              <a:gd name="connsiteX3668" fmla="*/ 6807234 w 15162205"/>
              <a:gd name="connsiteY3668" fmla="*/ 2359184 h 9424512"/>
              <a:gd name="connsiteX3669" fmla="*/ 6823364 w 15162205"/>
              <a:gd name="connsiteY3669" fmla="*/ 2359184 h 9424512"/>
              <a:gd name="connsiteX3670" fmla="*/ 6807234 w 15162205"/>
              <a:gd name="connsiteY3670" fmla="*/ 2343052 h 9424512"/>
              <a:gd name="connsiteX3671" fmla="*/ 8210620 w 15162205"/>
              <a:gd name="connsiteY3671" fmla="*/ 2326923 h 9424512"/>
              <a:gd name="connsiteX3672" fmla="*/ 8242882 w 15162205"/>
              <a:gd name="connsiteY3672" fmla="*/ 2343052 h 9424512"/>
              <a:gd name="connsiteX3673" fmla="*/ 8226752 w 15162205"/>
              <a:gd name="connsiteY3673" fmla="*/ 2326923 h 9424512"/>
              <a:gd name="connsiteX3674" fmla="*/ 7775086 w 15162205"/>
              <a:gd name="connsiteY3674" fmla="*/ 2326923 h 9424512"/>
              <a:gd name="connsiteX3675" fmla="*/ 7758956 w 15162205"/>
              <a:gd name="connsiteY3675" fmla="*/ 2334987 h 9424512"/>
              <a:gd name="connsiteX3676" fmla="*/ 7758956 w 15162205"/>
              <a:gd name="connsiteY3676" fmla="*/ 2343052 h 9424512"/>
              <a:gd name="connsiteX3677" fmla="*/ 7767022 w 15162205"/>
              <a:gd name="connsiteY3677" fmla="*/ 2359184 h 9424512"/>
              <a:gd name="connsiteX3678" fmla="*/ 7783152 w 15162205"/>
              <a:gd name="connsiteY3678" fmla="*/ 2351119 h 9424512"/>
              <a:gd name="connsiteX3679" fmla="*/ 7791218 w 15162205"/>
              <a:gd name="connsiteY3679" fmla="*/ 2343052 h 9424512"/>
              <a:gd name="connsiteX3680" fmla="*/ 7775086 w 15162205"/>
              <a:gd name="connsiteY3680" fmla="*/ 2326923 h 9424512"/>
              <a:gd name="connsiteX3681" fmla="*/ 3000346 w 15162205"/>
              <a:gd name="connsiteY3681" fmla="*/ 2326923 h 9424512"/>
              <a:gd name="connsiteX3682" fmla="*/ 3016478 w 15162205"/>
              <a:gd name="connsiteY3682" fmla="*/ 2343052 h 9424512"/>
              <a:gd name="connsiteX3683" fmla="*/ 3000346 w 15162205"/>
              <a:gd name="connsiteY3683" fmla="*/ 2359184 h 9424512"/>
              <a:gd name="connsiteX3684" fmla="*/ 2992282 w 15162205"/>
              <a:gd name="connsiteY3684" fmla="*/ 2351119 h 9424512"/>
              <a:gd name="connsiteX3685" fmla="*/ 2984216 w 15162205"/>
              <a:gd name="connsiteY3685" fmla="*/ 2343052 h 9424512"/>
              <a:gd name="connsiteX3686" fmla="*/ 3000346 w 15162205"/>
              <a:gd name="connsiteY3686" fmla="*/ 2326923 h 9424512"/>
              <a:gd name="connsiteX3687" fmla="*/ 8678417 w 15162205"/>
              <a:gd name="connsiteY3687" fmla="*/ 2310791 h 9424512"/>
              <a:gd name="connsiteX3688" fmla="*/ 8678417 w 15162205"/>
              <a:gd name="connsiteY3688" fmla="*/ 2326923 h 9424512"/>
              <a:gd name="connsiteX3689" fmla="*/ 8694549 w 15162205"/>
              <a:gd name="connsiteY3689" fmla="*/ 2310791 h 9424512"/>
              <a:gd name="connsiteX3690" fmla="*/ 8678417 w 15162205"/>
              <a:gd name="connsiteY3690" fmla="*/ 2310791 h 9424512"/>
              <a:gd name="connsiteX3691" fmla="*/ 7984790 w 15162205"/>
              <a:gd name="connsiteY3691" fmla="*/ 2310791 h 9424512"/>
              <a:gd name="connsiteX3692" fmla="*/ 8000919 w 15162205"/>
              <a:gd name="connsiteY3692" fmla="*/ 2326923 h 9424512"/>
              <a:gd name="connsiteX3693" fmla="*/ 7984790 w 15162205"/>
              <a:gd name="connsiteY3693" fmla="*/ 2343052 h 9424512"/>
              <a:gd name="connsiteX3694" fmla="*/ 7984790 w 15162205"/>
              <a:gd name="connsiteY3694" fmla="*/ 2326923 h 9424512"/>
              <a:gd name="connsiteX3695" fmla="*/ 7984790 w 15162205"/>
              <a:gd name="connsiteY3695" fmla="*/ 2310791 h 9424512"/>
              <a:gd name="connsiteX3696" fmla="*/ 3226178 w 15162205"/>
              <a:gd name="connsiteY3696" fmla="*/ 2310791 h 9424512"/>
              <a:gd name="connsiteX3697" fmla="*/ 3226178 w 15162205"/>
              <a:gd name="connsiteY3697" fmla="*/ 2318856 h 9424512"/>
              <a:gd name="connsiteX3698" fmla="*/ 3242308 w 15162205"/>
              <a:gd name="connsiteY3698" fmla="*/ 2326923 h 9424512"/>
              <a:gd name="connsiteX3699" fmla="*/ 2806775 w 15162205"/>
              <a:gd name="connsiteY3699" fmla="*/ 2310791 h 9424512"/>
              <a:gd name="connsiteX3700" fmla="*/ 2822907 w 15162205"/>
              <a:gd name="connsiteY3700" fmla="*/ 2326923 h 9424512"/>
              <a:gd name="connsiteX3701" fmla="*/ 2839037 w 15162205"/>
              <a:gd name="connsiteY3701" fmla="*/ 2326923 h 9424512"/>
              <a:gd name="connsiteX3702" fmla="*/ 2806775 w 15162205"/>
              <a:gd name="connsiteY3702" fmla="*/ 2310791 h 9424512"/>
              <a:gd name="connsiteX3703" fmla="*/ 8735883 w 15162205"/>
              <a:gd name="connsiteY3703" fmla="*/ 2305751 h 9424512"/>
              <a:gd name="connsiteX3704" fmla="*/ 8726809 w 15162205"/>
              <a:gd name="connsiteY3704" fmla="*/ 2326923 h 9424512"/>
              <a:gd name="connsiteX3705" fmla="*/ 8678417 w 15162205"/>
              <a:gd name="connsiteY3705" fmla="*/ 2343052 h 9424512"/>
              <a:gd name="connsiteX3706" fmla="*/ 8670350 w 15162205"/>
              <a:gd name="connsiteY3706" fmla="*/ 2334987 h 9424512"/>
              <a:gd name="connsiteX3707" fmla="*/ 8646155 w 15162205"/>
              <a:gd name="connsiteY3707" fmla="*/ 2326923 h 9424512"/>
              <a:gd name="connsiteX3708" fmla="*/ 8621959 w 15162205"/>
              <a:gd name="connsiteY3708" fmla="*/ 2326923 h 9424512"/>
              <a:gd name="connsiteX3709" fmla="*/ 8613892 w 15162205"/>
              <a:gd name="connsiteY3709" fmla="*/ 2310791 h 9424512"/>
              <a:gd name="connsiteX3710" fmla="*/ 8597763 w 15162205"/>
              <a:gd name="connsiteY3710" fmla="*/ 2310791 h 9424512"/>
              <a:gd name="connsiteX3711" fmla="*/ 8589696 w 15162205"/>
              <a:gd name="connsiteY3711" fmla="*/ 2326923 h 9424512"/>
              <a:gd name="connsiteX3712" fmla="*/ 8565500 w 15162205"/>
              <a:gd name="connsiteY3712" fmla="*/ 2310791 h 9424512"/>
              <a:gd name="connsiteX3713" fmla="*/ 8533237 w 15162205"/>
              <a:gd name="connsiteY3713" fmla="*/ 2343052 h 9424512"/>
              <a:gd name="connsiteX3714" fmla="*/ 8549370 w 15162205"/>
              <a:gd name="connsiteY3714" fmla="*/ 2326923 h 9424512"/>
              <a:gd name="connsiteX3715" fmla="*/ 8565500 w 15162205"/>
              <a:gd name="connsiteY3715" fmla="*/ 2326923 h 9424512"/>
              <a:gd name="connsiteX3716" fmla="*/ 8565500 w 15162205"/>
              <a:gd name="connsiteY3716" fmla="*/ 2343052 h 9424512"/>
              <a:gd name="connsiteX3717" fmla="*/ 8581632 w 15162205"/>
              <a:gd name="connsiteY3717" fmla="*/ 2343052 h 9424512"/>
              <a:gd name="connsiteX3718" fmla="*/ 8605828 w 15162205"/>
              <a:gd name="connsiteY3718" fmla="*/ 2375315 h 9424512"/>
              <a:gd name="connsiteX3719" fmla="*/ 8638091 w 15162205"/>
              <a:gd name="connsiteY3719" fmla="*/ 2383381 h 9424512"/>
              <a:gd name="connsiteX3720" fmla="*/ 8678417 w 15162205"/>
              <a:gd name="connsiteY3720" fmla="*/ 2383381 h 9424512"/>
              <a:gd name="connsiteX3721" fmla="*/ 8710678 w 15162205"/>
              <a:gd name="connsiteY3721" fmla="*/ 2407577 h 9424512"/>
              <a:gd name="connsiteX3722" fmla="*/ 8694549 w 15162205"/>
              <a:gd name="connsiteY3722" fmla="*/ 2431773 h 9424512"/>
              <a:gd name="connsiteX3723" fmla="*/ 8684282 w 15162205"/>
              <a:gd name="connsiteY3723" fmla="*/ 2434705 h 9424512"/>
              <a:gd name="connsiteX3724" fmla="*/ 8686483 w 15162205"/>
              <a:gd name="connsiteY3724" fmla="*/ 2435805 h 9424512"/>
              <a:gd name="connsiteX3725" fmla="*/ 8726809 w 15162205"/>
              <a:gd name="connsiteY3725" fmla="*/ 2439839 h 9424512"/>
              <a:gd name="connsiteX3726" fmla="*/ 8742941 w 15162205"/>
              <a:gd name="connsiteY3726" fmla="*/ 2439839 h 9424512"/>
              <a:gd name="connsiteX3727" fmla="*/ 8742941 w 15162205"/>
              <a:gd name="connsiteY3727" fmla="*/ 2423706 h 9424512"/>
              <a:gd name="connsiteX3728" fmla="*/ 8742941 w 15162205"/>
              <a:gd name="connsiteY3728" fmla="*/ 2375315 h 9424512"/>
              <a:gd name="connsiteX3729" fmla="*/ 8710678 w 15162205"/>
              <a:gd name="connsiteY3729" fmla="*/ 2359184 h 9424512"/>
              <a:gd name="connsiteX3730" fmla="*/ 8726809 w 15162205"/>
              <a:gd name="connsiteY3730" fmla="*/ 2343052 h 9424512"/>
              <a:gd name="connsiteX3731" fmla="*/ 8759072 w 15162205"/>
              <a:gd name="connsiteY3731" fmla="*/ 2343052 h 9424512"/>
              <a:gd name="connsiteX3732" fmla="*/ 8775204 w 15162205"/>
              <a:gd name="connsiteY3732" fmla="*/ 2343052 h 9424512"/>
              <a:gd name="connsiteX3733" fmla="*/ 8767137 w 15162205"/>
              <a:gd name="connsiteY3733" fmla="*/ 2318856 h 9424512"/>
              <a:gd name="connsiteX3734" fmla="*/ 8742941 w 15162205"/>
              <a:gd name="connsiteY3734" fmla="*/ 2310791 h 9424512"/>
              <a:gd name="connsiteX3735" fmla="*/ 8735883 w 15162205"/>
              <a:gd name="connsiteY3735" fmla="*/ 2305751 h 9424512"/>
              <a:gd name="connsiteX3736" fmla="*/ 8884086 w 15162205"/>
              <a:gd name="connsiteY3736" fmla="*/ 2302727 h 9424512"/>
              <a:gd name="connsiteX3737" fmla="*/ 8871987 w 15162205"/>
              <a:gd name="connsiteY3737" fmla="*/ 2310791 h 9424512"/>
              <a:gd name="connsiteX3738" fmla="*/ 8888118 w 15162205"/>
              <a:gd name="connsiteY3738" fmla="*/ 2310791 h 9424512"/>
              <a:gd name="connsiteX3739" fmla="*/ 8884086 w 15162205"/>
              <a:gd name="connsiteY3739" fmla="*/ 2302727 h 9424512"/>
              <a:gd name="connsiteX3740" fmla="*/ 8371928 w 15162205"/>
              <a:gd name="connsiteY3740" fmla="*/ 2294660 h 9424512"/>
              <a:gd name="connsiteX3741" fmla="*/ 8371928 w 15162205"/>
              <a:gd name="connsiteY3741" fmla="*/ 2310791 h 9424512"/>
              <a:gd name="connsiteX3742" fmla="*/ 8388060 w 15162205"/>
              <a:gd name="connsiteY3742" fmla="*/ 2294660 h 9424512"/>
              <a:gd name="connsiteX3743" fmla="*/ 8371928 w 15162205"/>
              <a:gd name="connsiteY3743" fmla="*/ 2294660 h 9424512"/>
              <a:gd name="connsiteX3744" fmla="*/ 8081574 w 15162205"/>
              <a:gd name="connsiteY3744" fmla="*/ 2294660 h 9424512"/>
              <a:gd name="connsiteX3745" fmla="*/ 8097704 w 15162205"/>
              <a:gd name="connsiteY3745" fmla="*/ 2310791 h 9424512"/>
              <a:gd name="connsiteX3746" fmla="*/ 8113836 w 15162205"/>
              <a:gd name="connsiteY3746" fmla="*/ 2310791 h 9424512"/>
              <a:gd name="connsiteX3747" fmla="*/ 8113836 w 15162205"/>
              <a:gd name="connsiteY3747" fmla="*/ 2294660 h 9424512"/>
              <a:gd name="connsiteX3748" fmla="*/ 8097704 w 15162205"/>
              <a:gd name="connsiteY3748" fmla="*/ 2294660 h 9424512"/>
              <a:gd name="connsiteX3749" fmla="*/ 8081574 w 15162205"/>
              <a:gd name="connsiteY3749" fmla="*/ 2294660 h 9424512"/>
              <a:gd name="connsiteX3750" fmla="*/ 2887431 w 15162205"/>
              <a:gd name="connsiteY3750" fmla="*/ 2284578 h 9424512"/>
              <a:gd name="connsiteX3751" fmla="*/ 2879365 w 15162205"/>
              <a:gd name="connsiteY3751" fmla="*/ 2289620 h 9424512"/>
              <a:gd name="connsiteX3752" fmla="*/ 2903561 w 15162205"/>
              <a:gd name="connsiteY3752" fmla="*/ 2310791 h 9424512"/>
              <a:gd name="connsiteX3753" fmla="*/ 2903561 w 15162205"/>
              <a:gd name="connsiteY3753" fmla="*/ 2318856 h 9424512"/>
              <a:gd name="connsiteX3754" fmla="*/ 2919691 w 15162205"/>
              <a:gd name="connsiteY3754" fmla="*/ 2343052 h 9424512"/>
              <a:gd name="connsiteX3755" fmla="*/ 2919691 w 15162205"/>
              <a:gd name="connsiteY3755" fmla="*/ 2359184 h 9424512"/>
              <a:gd name="connsiteX3756" fmla="*/ 2887431 w 15162205"/>
              <a:gd name="connsiteY3756" fmla="*/ 2359184 h 9424512"/>
              <a:gd name="connsiteX3757" fmla="*/ 2968082 w 15162205"/>
              <a:gd name="connsiteY3757" fmla="*/ 2391444 h 9424512"/>
              <a:gd name="connsiteX3758" fmla="*/ 2984216 w 15162205"/>
              <a:gd name="connsiteY3758" fmla="*/ 2375315 h 9424512"/>
              <a:gd name="connsiteX3759" fmla="*/ 2976150 w 15162205"/>
              <a:gd name="connsiteY3759" fmla="*/ 2367248 h 9424512"/>
              <a:gd name="connsiteX3760" fmla="*/ 3000346 w 15162205"/>
              <a:gd name="connsiteY3760" fmla="*/ 2359184 h 9424512"/>
              <a:gd name="connsiteX3761" fmla="*/ 3024541 w 15162205"/>
              <a:gd name="connsiteY3761" fmla="*/ 2375315 h 9424512"/>
              <a:gd name="connsiteX3762" fmla="*/ 3048740 w 15162205"/>
              <a:gd name="connsiteY3762" fmla="*/ 2359184 h 9424512"/>
              <a:gd name="connsiteX3763" fmla="*/ 3032609 w 15162205"/>
              <a:gd name="connsiteY3763" fmla="*/ 2326923 h 9424512"/>
              <a:gd name="connsiteX3764" fmla="*/ 3000346 w 15162205"/>
              <a:gd name="connsiteY3764" fmla="*/ 2310791 h 9424512"/>
              <a:gd name="connsiteX3765" fmla="*/ 2976150 w 15162205"/>
              <a:gd name="connsiteY3765" fmla="*/ 2302727 h 9424512"/>
              <a:gd name="connsiteX3766" fmla="*/ 2984216 w 15162205"/>
              <a:gd name="connsiteY3766" fmla="*/ 2326923 h 9424512"/>
              <a:gd name="connsiteX3767" fmla="*/ 2968082 w 15162205"/>
              <a:gd name="connsiteY3767" fmla="*/ 2326923 h 9424512"/>
              <a:gd name="connsiteX3768" fmla="*/ 2943886 w 15162205"/>
              <a:gd name="connsiteY3768" fmla="*/ 2326923 h 9424512"/>
              <a:gd name="connsiteX3769" fmla="*/ 2919691 w 15162205"/>
              <a:gd name="connsiteY3769" fmla="*/ 2310791 h 9424512"/>
              <a:gd name="connsiteX3770" fmla="*/ 2903561 w 15162205"/>
              <a:gd name="connsiteY3770" fmla="*/ 2286594 h 9424512"/>
              <a:gd name="connsiteX3771" fmla="*/ 2887431 w 15162205"/>
              <a:gd name="connsiteY3771" fmla="*/ 2284578 h 9424512"/>
              <a:gd name="connsiteX3772" fmla="*/ 8952642 w 15162205"/>
              <a:gd name="connsiteY3772" fmla="*/ 2278530 h 9424512"/>
              <a:gd name="connsiteX3773" fmla="*/ 8936511 w 15162205"/>
              <a:gd name="connsiteY3773" fmla="*/ 2294660 h 9424512"/>
              <a:gd name="connsiteX3774" fmla="*/ 8952642 w 15162205"/>
              <a:gd name="connsiteY3774" fmla="*/ 2310791 h 9424512"/>
              <a:gd name="connsiteX3775" fmla="*/ 8952642 w 15162205"/>
              <a:gd name="connsiteY3775" fmla="*/ 2278530 h 9424512"/>
              <a:gd name="connsiteX3776" fmla="*/ 6920150 w 15162205"/>
              <a:gd name="connsiteY3776" fmla="*/ 2278530 h 9424512"/>
              <a:gd name="connsiteX3777" fmla="*/ 6920150 w 15162205"/>
              <a:gd name="connsiteY3777" fmla="*/ 2294660 h 9424512"/>
              <a:gd name="connsiteX3778" fmla="*/ 6936281 w 15162205"/>
              <a:gd name="connsiteY3778" fmla="*/ 2294660 h 9424512"/>
              <a:gd name="connsiteX3779" fmla="*/ 6920150 w 15162205"/>
              <a:gd name="connsiteY3779" fmla="*/ 2278530 h 9424512"/>
              <a:gd name="connsiteX3780" fmla="*/ 3016478 w 15162205"/>
              <a:gd name="connsiteY3780" fmla="*/ 2278530 h 9424512"/>
              <a:gd name="connsiteX3781" fmla="*/ 3000346 w 15162205"/>
              <a:gd name="connsiteY3781" fmla="*/ 2294660 h 9424512"/>
              <a:gd name="connsiteX3782" fmla="*/ 3016478 w 15162205"/>
              <a:gd name="connsiteY3782" fmla="*/ 2294660 h 9424512"/>
              <a:gd name="connsiteX3783" fmla="*/ 3016478 w 15162205"/>
              <a:gd name="connsiteY3783" fmla="*/ 2278530 h 9424512"/>
              <a:gd name="connsiteX3784" fmla="*/ 8355800 w 15162205"/>
              <a:gd name="connsiteY3784" fmla="*/ 2262398 h 9424512"/>
              <a:gd name="connsiteX3785" fmla="*/ 8355800 w 15162205"/>
              <a:gd name="connsiteY3785" fmla="*/ 2278530 h 9424512"/>
              <a:gd name="connsiteX3786" fmla="*/ 8371928 w 15162205"/>
              <a:gd name="connsiteY3786" fmla="*/ 2262398 h 9424512"/>
              <a:gd name="connsiteX3787" fmla="*/ 8355800 w 15162205"/>
              <a:gd name="connsiteY3787" fmla="*/ 2262398 h 9424512"/>
              <a:gd name="connsiteX3788" fmla="*/ 7484732 w 15162205"/>
              <a:gd name="connsiteY3788" fmla="*/ 2262398 h 9424512"/>
              <a:gd name="connsiteX3789" fmla="*/ 7484732 w 15162205"/>
              <a:gd name="connsiteY3789" fmla="*/ 2294660 h 9424512"/>
              <a:gd name="connsiteX3790" fmla="*/ 7500864 w 15162205"/>
              <a:gd name="connsiteY3790" fmla="*/ 2278530 h 9424512"/>
              <a:gd name="connsiteX3791" fmla="*/ 7500864 w 15162205"/>
              <a:gd name="connsiteY3791" fmla="*/ 2294660 h 9424512"/>
              <a:gd name="connsiteX3792" fmla="*/ 7500864 w 15162205"/>
              <a:gd name="connsiteY3792" fmla="*/ 2310791 h 9424512"/>
              <a:gd name="connsiteX3793" fmla="*/ 7516992 w 15162205"/>
              <a:gd name="connsiteY3793" fmla="*/ 2310791 h 9424512"/>
              <a:gd name="connsiteX3794" fmla="*/ 7508928 w 15162205"/>
              <a:gd name="connsiteY3794" fmla="*/ 2278530 h 9424512"/>
              <a:gd name="connsiteX3795" fmla="*/ 7484732 w 15162205"/>
              <a:gd name="connsiteY3795" fmla="*/ 2262398 h 9424512"/>
              <a:gd name="connsiteX3796" fmla="*/ 7387946 w 15162205"/>
              <a:gd name="connsiteY3796" fmla="*/ 2262398 h 9424512"/>
              <a:gd name="connsiteX3797" fmla="*/ 7387946 w 15162205"/>
              <a:gd name="connsiteY3797" fmla="*/ 2278530 h 9424512"/>
              <a:gd name="connsiteX3798" fmla="*/ 7404077 w 15162205"/>
              <a:gd name="connsiteY3798" fmla="*/ 2278530 h 9424512"/>
              <a:gd name="connsiteX3799" fmla="*/ 7387946 w 15162205"/>
              <a:gd name="connsiteY3799" fmla="*/ 2262398 h 9424512"/>
              <a:gd name="connsiteX3800" fmla="*/ 6339438 w 15162205"/>
              <a:gd name="connsiteY3800" fmla="*/ 2262398 h 9424512"/>
              <a:gd name="connsiteX3801" fmla="*/ 6323308 w 15162205"/>
              <a:gd name="connsiteY3801" fmla="*/ 2278530 h 9424512"/>
              <a:gd name="connsiteX3802" fmla="*/ 6371702 w 15162205"/>
              <a:gd name="connsiteY3802" fmla="*/ 2294660 h 9424512"/>
              <a:gd name="connsiteX3803" fmla="*/ 6403961 w 15162205"/>
              <a:gd name="connsiteY3803" fmla="*/ 2302727 h 9424512"/>
              <a:gd name="connsiteX3804" fmla="*/ 6412026 w 15162205"/>
              <a:gd name="connsiteY3804" fmla="*/ 2310791 h 9424512"/>
              <a:gd name="connsiteX3805" fmla="*/ 6420092 w 15162205"/>
              <a:gd name="connsiteY3805" fmla="*/ 2302727 h 9424512"/>
              <a:gd name="connsiteX3806" fmla="*/ 6403961 w 15162205"/>
              <a:gd name="connsiteY3806" fmla="*/ 2286594 h 9424512"/>
              <a:gd name="connsiteX3807" fmla="*/ 6339438 w 15162205"/>
              <a:gd name="connsiteY3807" fmla="*/ 2262398 h 9424512"/>
              <a:gd name="connsiteX3808" fmla="*/ 4064985 w 15162205"/>
              <a:gd name="connsiteY3808" fmla="*/ 2262398 h 9424512"/>
              <a:gd name="connsiteX3809" fmla="*/ 4069016 w 15162205"/>
              <a:gd name="connsiteY3809" fmla="*/ 2266432 h 9424512"/>
              <a:gd name="connsiteX3810" fmla="*/ 4076697 w 15162205"/>
              <a:gd name="connsiteY3810" fmla="*/ 2274112 h 9424512"/>
              <a:gd name="connsiteX3811" fmla="*/ 4073050 w 15162205"/>
              <a:gd name="connsiteY3811" fmla="*/ 2270464 h 9424512"/>
              <a:gd name="connsiteX3812" fmla="*/ 4064985 w 15162205"/>
              <a:gd name="connsiteY3812" fmla="*/ 2262398 h 9424512"/>
              <a:gd name="connsiteX3813" fmla="*/ 3887547 w 15162205"/>
              <a:gd name="connsiteY3813" fmla="*/ 2262398 h 9424512"/>
              <a:gd name="connsiteX3814" fmla="*/ 3887547 w 15162205"/>
              <a:gd name="connsiteY3814" fmla="*/ 2278530 h 9424512"/>
              <a:gd name="connsiteX3815" fmla="*/ 3903675 w 15162205"/>
              <a:gd name="connsiteY3815" fmla="*/ 2262398 h 9424512"/>
              <a:gd name="connsiteX3816" fmla="*/ 3887547 w 15162205"/>
              <a:gd name="connsiteY3816" fmla="*/ 2262398 h 9424512"/>
              <a:gd name="connsiteX3817" fmla="*/ 2677728 w 15162205"/>
              <a:gd name="connsiteY3817" fmla="*/ 2262398 h 9424512"/>
              <a:gd name="connsiteX3818" fmla="*/ 2661597 w 15162205"/>
              <a:gd name="connsiteY3818" fmla="*/ 2294660 h 9424512"/>
              <a:gd name="connsiteX3819" fmla="*/ 2677728 w 15162205"/>
              <a:gd name="connsiteY3819" fmla="*/ 2278530 h 9424512"/>
              <a:gd name="connsiteX3820" fmla="*/ 2677728 w 15162205"/>
              <a:gd name="connsiteY3820" fmla="*/ 2262398 h 9424512"/>
              <a:gd name="connsiteX3821" fmla="*/ 8823596 w 15162205"/>
              <a:gd name="connsiteY3821" fmla="*/ 2246268 h 9424512"/>
              <a:gd name="connsiteX3822" fmla="*/ 8823596 w 15162205"/>
              <a:gd name="connsiteY3822" fmla="*/ 2254332 h 9424512"/>
              <a:gd name="connsiteX3823" fmla="*/ 8831661 w 15162205"/>
              <a:gd name="connsiteY3823" fmla="*/ 2262398 h 9424512"/>
              <a:gd name="connsiteX3824" fmla="*/ 8847791 w 15162205"/>
              <a:gd name="connsiteY3824" fmla="*/ 2270464 h 9424512"/>
              <a:gd name="connsiteX3825" fmla="*/ 8871987 w 15162205"/>
              <a:gd name="connsiteY3825" fmla="*/ 2278530 h 9424512"/>
              <a:gd name="connsiteX3826" fmla="*/ 8896183 w 15162205"/>
              <a:gd name="connsiteY3826" fmla="*/ 2278530 h 9424512"/>
              <a:gd name="connsiteX3827" fmla="*/ 8904250 w 15162205"/>
              <a:gd name="connsiteY3827" fmla="*/ 2294660 h 9424512"/>
              <a:gd name="connsiteX3828" fmla="*/ 8920379 w 15162205"/>
              <a:gd name="connsiteY3828" fmla="*/ 2294660 h 9424512"/>
              <a:gd name="connsiteX3829" fmla="*/ 8920379 w 15162205"/>
              <a:gd name="connsiteY3829" fmla="*/ 2278530 h 9424512"/>
              <a:gd name="connsiteX3830" fmla="*/ 8880054 w 15162205"/>
              <a:gd name="connsiteY3830" fmla="*/ 2262398 h 9424512"/>
              <a:gd name="connsiteX3831" fmla="*/ 8823596 w 15162205"/>
              <a:gd name="connsiteY3831" fmla="*/ 2246268 h 9424512"/>
              <a:gd name="connsiteX3832" fmla="*/ 6452354 w 15162205"/>
              <a:gd name="connsiteY3832" fmla="*/ 2246268 h 9424512"/>
              <a:gd name="connsiteX3833" fmla="*/ 6452354 w 15162205"/>
              <a:gd name="connsiteY3833" fmla="*/ 2262398 h 9424512"/>
              <a:gd name="connsiteX3834" fmla="*/ 6500746 w 15162205"/>
              <a:gd name="connsiteY3834" fmla="*/ 2262398 h 9424512"/>
              <a:gd name="connsiteX3835" fmla="*/ 6500746 w 15162205"/>
              <a:gd name="connsiteY3835" fmla="*/ 2246268 h 9424512"/>
              <a:gd name="connsiteX3836" fmla="*/ 6452354 w 15162205"/>
              <a:gd name="connsiteY3836" fmla="*/ 2246268 h 9424512"/>
              <a:gd name="connsiteX3837" fmla="*/ 6387829 w 15162205"/>
              <a:gd name="connsiteY3837" fmla="*/ 2246268 h 9424512"/>
              <a:gd name="connsiteX3838" fmla="*/ 6387829 w 15162205"/>
              <a:gd name="connsiteY3838" fmla="*/ 2262398 h 9424512"/>
              <a:gd name="connsiteX3839" fmla="*/ 6403961 w 15162205"/>
              <a:gd name="connsiteY3839" fmla="*/ 2246268 h 9424512"/>
              <a:gd name="connsiteX3840" fmla="*/ 6387829 w 15162205"/>
              <a:gd name="connsiteY3840" fmla="*/ 2246268 h 9424512"/>
              <a:gd name="connsiteX3841" fmla="*/ 2468028 w 15162205"/>
              <a:gd name="connsiteY3841" fmla="*/ 2246268 h 9424512"/>
              <a:gd name="connsiteX3842" fmla="*/ 2564811 w 15162205"/>
              <a:gd name="connsiteY3842" fmla="*/ 2278530 h 9424512"/>
              <a:gd name="connsiteX3843" fmla="*/ 2629337 w 15162205"/>
              <a:gd name="connsiteY3843" fmla="*/ 2326923 h 9424512"/>
              <a:gd name="connsiteX3844" fmla="*/ 2580942 w 15162205"/>
              <a:gd name="connsiteY3844" fmla="*/ 2310791 h 9424512"/>
              <a:gd name="connsiteX3845" fmla="*/ 2532549 w 15162205"/>
              <a:gd name="connsiteY3845" fmla="*/ 2294660 h 9424512"/>
              <a:gd name="connsiteX3846" fmla="*/ 2524486 w 15162205"/>
              <a:gd name="connsiteY3846" fmla="*/ 2294660 h 9424512"/>
              <a:gd name="connsiteX3847" fmla="*/ 2516419 w 15162205"/>
              <a:gd name="connsiteY3847" fmla="*/ 2278530 h 9424512"/>
              <a:gd name="connsiteX3848" fmla="*/ 2484156 w 15162205"/>
              <a:gd name="connsiteY3848" fmla="*/ 2262398 h 9424512"/>
              <a:gd name="connsiteX3849" fmla="*/ 2820892 w 15162205"/>
              <a:gd name="connsiteY3849" fmla="*/ 2238202 h 9424512"/>
              <a:gd name="connsiteX3850" fmla="*/ 2806775 w 15162205"/>
              <a:gd name="connsiteY3850" fmla="*/ 2246268 h 9424512"/>
              <a:gd name="connsiteX3851" fmla="*/ 2806775 w 15162205"/>
              <a:gd name="connsiteY3851" fmla="*/ 2262398 h 9424512"/>
              <a:gd name="connsiteX3852" fmla="*/ 2830972 w 15162205"/>
              <a:gd name="connsiteY3852" fmla="*/ 2270464 h 9424512"/>
              <a:gd name="connsiteX3853" fmla="*/ 2830972 w 15162205"/>
              <a:gd name="connsiteY3853" fmla="*/ 2246268 h 9424512"/>
              <a:gd name="connsiteX3854" fmla="*/ 2820892 w 15162205"/>
              <a:gd name="connsiteY3854" fmla="*/ 2238202 h 9424512"/>
              <a:gd name="connsiteX3855" fmla="*/ 8597763 w 15162205"/>
              <a:gd name="connsiteY3855" fmla="*/ 2230136 h 9424512"/>
              <a:gd name="connsiteX3856" fmla="*/ 8565500 w 15162205"/>
              <a:gd name="connsiteY3856" fmla="*/ 2246268 h 9424512"/>
              <a:gd name="connsiteX3857" fmla="*/ 8630024 w 15162205"/>
              <a:gd name="connsiteY3857" fmla="*/ 2262398 h 9424512"/>
              <a:gd name="connsiteX3858" fmla="*/ 8621959 w 15162205"/>
              <a:gd name="connsiteY3858" fmla="*/ 2246268 h 9424512"/>
              <a:gd name="connsiteX3859" fmla="*/ 8597763 w 15162205"/>
              <a:gd name="connsiteY3859" fmla="*/ 2230136 h 9424512"/>
              <a:gd name="connsiteX3860" fmla="*/ 8242882 w 15162205"/>
              <a:gd name="connsiteY3860" fmla="*/ 2230136 h 9424512"/>
              <a:gd name="connsiteX3861" fmla="*/ 8259013 w 15162205"/>
              <a:gd name="connsiteY3861" fmla="*/ 2246268 h 9424512"/>
              <a:gd name="connsiteX3862" fmla="*/ 8259013 w 15162205"/>
              <a:gd name="connsiteY3862" fmla="*/ 2262398 h 9424512"/>
              <a:gd name="connsiteX3863" fmla="*/ 8275145 w 15162205"/>
              <a:gd name="connsiteY3863" fmla="*/ 2262398 h 9424512"/>
              <a:gd name="connsiteX3864" fmla="*/ 8291274 w 15162205"/>
              <a:gd name="connsiteY3864" fmla="*/ 2246268 h 9424512"/>
              <a:gd name="connsiteX3865" fmla="*/ 8323537 w 15162205"/>
              <a:gd name="connsiteY3865" fmla="*/ 2262398 h 9424512"/>
              <a:gd name="connsiteX3866" fmla="*/ 8259013 w 15162205"/>
              <a:gd name="connsiteY3866" fmla="*/ 2230136 h 9424512"/>
              <a:gd name="connsiteX3867" fmla="*/ 6952413 w 15162205"/>
              <a:gd name="connsiteY3867" fmla="*/ 2230136 h 9424512"/>
              <a:gd name="connsiteX3868" fmla="*/ 6936281 w 15162205"/>
              <a:gd name="connsiteY3868" fmla="*/ 2246268 h 9424512"/>
              <a:gd name="connsiteX3869" fmla="*/ 6984672 w 15162205"/>
              <a:gd name="connsiteY3869" fmla="*/ 2246268 h 9424512"/>
              <a:gd name="connsiteX3870" fmla="*/ 6952413 w 15162205"/>
              <a:gd name="connsiteY3870" fmla="*/ 2230136 h 9424512"/>
              <a:gd name="connsiteX3871" fmla="*/ 3629451 w 15162205"/>
              <a:gd name="connsiteY3871" fmla="*/ 2230136 h 9424512"/>
              <a:gd name="connsiteX3872" fmla="*/ 3613321 w 15162205"/>
              <a:gd name="connsiteY3872" fmla="*/ 2246268 h 9424512"/>
              <a:gd name="connsiteX3873" fmla="*/ 3661713 w 15162205"/>
              <a:gd name="connsiteY3873" fmla="*/ 2262398 h 9424512"/>
              <a:gd name="connsiteX3874" fmla="*/ 3677842 w 15162205"/>
              <a:gd name="connsiteY3874" fmla="*/ 2262398 h 9424512"/>
              <a:gd name="connsiteX3875" fmla="*/ 3661713 w 15162205"/>
              <a:gd name="connsiteY3875" fmla="*/ 2246268 h 9424512"/>
              <a:gd name="connsiteX3876" fmla="*/ 8775204 w 15162205"/>
              <a:gd name="connsiteY3876" fmla="*/ 2214006 h 9424512"/>
              <a:gd name="connsiteX3877" fmla="*/ 8775204 w 15162205"/>
              <a:gd name="connsiteY3877" fmla="*/ 2230136 h 9424512"/>
              <a:gd name="connsiteX3878" fmla="*/ 8791333 w 15162205"/>
              <a:gd name="connsiteY3878" fmla="*/ 2230136 h 9424512"/>
              <a:gd name="connsiteX3879" fmla="*/ 6355571 w 15162205"/>
              <a:gd name="connsiteY3879" fmla="*/ 2214006 h 9424512"/>
              <a:gd name="connsiteX3880" fmla="*/ 6371702 w 15162205"/>
              <a:gd name="connsiteY3880" fmla="*/ 2230136 h 9424512"/>
              <a:gd name="connsiteX3881" fmla="*/ 6371702 w 15162205"/>
              <a:gd name="connsiteY3881" fmla="*/ 2214006 h 9424512"/>
              <a:gd name="connsiteX3882" fmla="*/ 2532549 w 15162205"/>
              <a:gd name="connsiteY3882" fmla="*/ 2214006 h 9424512"/>
              <a:gd name="connsiteX3883" fmla="*/ 2540615 w 15162205"/>
              <a:gd name="connsiteY3883" fmla="*/ 2230136 h 9424512"/>
              <a:gd name="connsiteX3884" fmla="*/ 2564811 w 15162205"/>
              <a:gd name="connsiteY3884" fmla="*/ 2230136 h 9424512"/>
              <a:gd name="connsiteX3885" fmla="*/ 2613204 w 15162205"/>
              <a:gd name="connsiteY3885" fmla="*/ 2246268 h 9424512"/>
              <a:gd name="connsiteX3886" fmla="*/ 2597073 w 15162205"/>
              <a:gd name="connsiteY3886" fmla="*/ 2262398 h 9424512"/>
              <a:gd name="connsiteX3887" fmla="*/ 2564811 w 15162205"/>
              <a:gd name="connsiteY3887" fmla="*/ 2262398 h 9424512"/>
              <a:gd name="connsiteX3888" fmla="*/ 2532549 w 15162205"/>
              <a:gd name="connsiteY3888" fmla="*/ 2246268 h 9424512"/>
              <a:gd name="connsiteX3889" fmla="*/ 2516419 w 15162205"/>
              <a:gd name="connsiteY3889" fmla="*/ 2230136 h 9424512"/>
              <a:gd name="connsiteX3890" fmla="*/ 2355109 w 15162205"/>
              <a:gd name="connsiteY3890" fmla="*/ 2214006 h 9424512"/>
              <a:gd name="connsiteX3891" fmla="*/ 2403504 w 15162205"/>
              <a:gd name="connsiteY3891" fmla="*/ 2246268 h 9424512"/>
              <a:gd name="connsiteX3892" fmla="*/ 2371240 w 15162205"/>
              <a:gd name="connsiteY3892" fmla="*/ 2246268 h 9424512"/>
              <a:gd name="connsiteX3893" fmla="*/ 8178358 w 15162205"/>
              <a:gd name="connsiteY3893" fmla="*/ 2197875 h 9424512"/>
              <a:gd name="connsiteX3894" fmla="*/ 8178358 w 15162205"/>
              <a:gd name="connsiteY3894" fmla="*/ 2214006 h 9424512"/>
              <a:gd name="connsiteX3895" fmla="*/ 8194490 w 15162205"/>
              <a:gd name="connsiteY3895" fmla="*/ 2230136 h 9424512"/>
              <a:gd name="connsiteX3896" fmla="*/ 8210620 w 15162205"/>
              <a:gd name="connsiteY3896" fmla="*/ 2214006 h 9424512"/>
              <a:gd name="connsiteX3897" fmla="*/ 8194490 w 15162205"/>
              <a:gd name="connsiteY3897" fmla="*/ 2214006 h 9424512"/>
              <a:gd name="connsiteX3898" fmla="*/ 7565386 w 15162205"/>
              <a:gd name="connsiteY3898" fmla="*/ 2197875 h 9424512"/>
              <a:gd name="connsiteX3899" fmla="*/ 7581518 w 15162205"/>
              <a:gd name="connsiteY3899" fmla="*/ 2214006 h 9424512"/>
              <a:gd name="connsiteX3900" fmla="*/ 7581518 w 15162205"/>
              <a:gd name="connsiteY3900" fmla="*/ 2197875 h 9424512"/>
              <a:gd name="connsiteX3901" fmla="*/ 3693973 w 15162205"/>
              <a:gd name="connsiteY3901" fmla="*/ 2197875 h 9424512"/>
              <a:gd name="connsiteX3902" fmla="*/ 3710106 w 15162205"/>
              <a:gd name="connsiteY3902" fmla="*/ 2214006 h 9424512"/>
              <a:gd name="connsiteX3903" fmla="*/ 3726237 w 15162205"/>
              <a:gd name="connsiteY3903" fmla="*/ 2214006 h 9424512"/>
              <a:gd name="connsiteX3904" fmla="*/ 3710106 w 15162205"/>
              <a:gd name="connsiteY3904" fmla="*/ 2197875 h 9424512"/>
              <a:gd name="connsiteX3905" fmla="*/ 3693973 w 15162205"/>
              <a:gd name="connsiteY3905" fmla="*/ 2197875 h 9424512"/>
              <a:gd name="connsiteX3906" fmla="*/ 6825380 w 15162205"/>
              <a:gd name="connsiteY3906" fmla="*/ 2187793 h 9424512"/>
              <a:gd name="connsiteX3907" fmla="*/ 6823364 w 15162205"/>
              <a:gd name="connsiteY3907" fmla="*/ 2197875 h 9424512"/>
              <a:gd name="connsiteX3908" fmla="*/ 6831430 w 15162205"/>
              <a:gd name="connsiteY3908" fmla="*/ 2214006 h 9424512"/>
              <a:gd name="connsiteX3909" fmla="*/ 6839496 w 15162205"/>
              <a:gd name="connsiteY3909" fmla="*/ 2205939 h 9424512"/>
              <a:gd name="connsiteX3910" fmla="*/ 6831430 w 15162205"/>
              <a:gd name="connsiteY3910" fmla="*/ 2189810 h 9424512"/>
              <a:gd name="connsiteX3911" fmla="*/ 6825380 w 15162205"/>
              <a:gd name="connsiteY3911" fmla="*/ 2187793 h 9424512"/>
              <a:gd name="connsiteX3912" fmla="*/ 7597647 w 15162205"/>
              <a:gd name="connsiteY3912" fmla="*/ 2181743 h 9424512"/>
              <a:gd name="connsiteX3913" fmla="*/ 7597647 w 15162205"/>
              <a:gd name="connsiteY3913" fmla="*/ 2197875 h 9424512"/>
              <a:gd name="connsiteX3914" fmla="*/ 7629910 w 15162205"/>
              <a:gd name="connsiteY3914" fmla="*/ 2230136 h 9424512"/>
              <a:gd name="connsiteX3915" fmla="*/ 7646040 w 15162205"/>
              <a:gd name="connsiteY3915" fmla="*/ 2230136 h 9424512"/>
              <a:gd name="connsiteX3916" fmla="*/ 7654106 w 15162205"/>
              <a:gd name="connsiteY3916" fmla="*/ 2262398 h 9424512"/>
              <a:gd name="connsiteX3917" fmla="*/ 7662170 w 15162205"/>
              <a:gd name="connsiteY3917" fmla="*/ 2246268 h 9424512"/>
              <a:gd name="connsiteX3918" fmla="*/ 7678302 w 15162205"/>
              <a:gd name="connsiteY3918" fmla="*/ 2246268 h 9424512"/>
              <a:gd name="connsiteX3919" fmla="*/ 7678302 w 15162205"/>
              <a:gd name="connsiteY3919" fmla="*/ 2230136 h 9424512"/>
              <a:gd name="connsiteX3920" fmla="*/ 7654106 w 15162205"/>
              <a:gd name="connsiteY3920" fmla="*/ 2222073 h 9424512"/>
              <a:gd name="connsiteX3921" fmla="*/ 7646040 w 15162205"/>
              <a:gd name="connsiteY3921" fmla="*/ 2214006 h 9424512"/>
              <a:gd name="connsiteX3922" fmla="*/ 7621844 w 15162205"/>
              <a:gd name="connsiteY3922" fmla="*/ 2197875 h 9424512"/>
              <a:gd name="connsiteX3923" fmla="*/ 7597647 w 15162205"/>
              <a:gd name="connsiteY3923" fmla="*/ 2181743 h 9424512"/>
              <a:gd name="connsiteX3924" fmla="*/ 6323308 w 15162205"/>
              <a:gd name="connsiteY3924" fmla="*/ 2181743 h 9424512"/>
              <a:gd name="connsiteX3925" fmla="*/ 6355571 w 15162205"/>
              <a:gd name="connsiteY3925" fmla="*/ 2197875 h 9424512"/>
              <a:gd name="connsiteX3926" fmla="*/ 6355571 w 15162205"/>
              <a:gd name="connsiteY3926" fmla="*/ 2181743 h 9424512"/>
              <a:gd name="connsiteX3927" fmla="*/ 6339438 w 15162205"/>
              <a:gd name="connsiteY3927" fmla="*/ 2181743 h 9424512"/>
              <a:gd name="connsiteX3928" fmla="*/ 6323308 w 15162205"/>
              <a:gd name="connsiteY3928" fmla="*/ 2181743 h 9424512"/>
              <a:gd name="connsiteX3929" fmla="*/ 3661713 w 15162205"/>
              <a:gd name="connsiteY3929" fmla="*/ 2181743 h 9424512"/>
              <a:gd name="connsiteX3930" fmla="*/ 3677842 w 15162205"/>
              <a:gd name="connsiteY3930" fmla="*/ 2197875 h 9424512"/>
              <a:gd name="connsiteX3931" fmla="*/ 3677842 w 15162205"/>
              <a:gd name="connsiteY3931" fmla="*/ 2181743 h 9424512"/>
              <a:gd name="connsiteX3932" fmla="*/ 3661713 w 15162205"/>
              <a:gd name="connsiteY3932" fmla="*/ 2181743 h 9424512"/>
              <a:gd name="connsiteX3933" fmla="*/ 6855626 w 15162205"/>
              <a:gd name="connsiteY3933" fmla="*/ 2165614 h 9424512"/>
              <a:gd name="connsiteX3934" fmla="*/ 6855626 w 15162205"/>
              <a:gd name="connsiteY3934" fmla="*/ 2197875 h 9424512"/>
              <a:gd name="connsiteX3935" fmla="*/ 6887888 w 15162205"/>
              <a:gd name="connsiteY3935" fmla="*/ 2181743 h 9424512"/>
              <a:gd name="connsiteX3936" fmla="*/ 6855626 w 15162205"/>
              <a:gd name="connsiteY3936" fmla="*/ 2165614 h 9424512"/>
              <a:gd name="connsiteX3937" fmla="*/ 3516532 w 15162205"/>
              <a:gd name="connsiteY3937" fmla="*/ 2165614 h 9424512"/>
              <a:gd name="connsiteX3938" fmla="*/ 3500404 w 15162205"/>
              <a:gd name="connsiteY3938" fmla="*/ 2173678 h 9424512"/>
              <a:gd name="connsiteX3939" fmla="*/ 3516532 w 15162205"/>
              <a:gd name="connsiteY3939" fmla="*/ 2181743 h 9424512"/>
              <a:gd name="connsiteX3940" fmla="*/ 6774972 w 15162205"/>
              <a:gd name="connsiteY3940" fmla="*/ 2133351 h 9424512"/>
              <a:gd name="connsiteX3941" fmla="*/ 6774972 w 15162205"/>
              <a:gd name="connsiteY3941" fmla="*/ 2149482 h 9424512"/>
              <a:gd name="connsiteX3942" fmla="*/ 6791102 w 15162205"/>
              <a:gd name="connsiteY3942" fmla="*/ 2149482 h 9424512"/>
              <a:gd name="connsiteX3943" fmla="*/ 6774972 w 15162205"/>
              <a:gd name="connsiteY3943" fmla="*/ 2133351 h 9424512"/>
              <a:gd name="connsiteX3944" fmla="*/ 6452354 w 15162205"/>
              <a:gd name="connsiteY3944" fmla="*/ 2133351 h 9424512"/>
              <a:gd name="connsiteX3945" fmla="*/ 6436224 w 15162205"/>
              <a:gd name="connsiteY3945" fmla="*/ 2141418 h 9424512"/>
              <a:gd name="connsiteX3946" fmla="*/ 6436224 w 15162205"/>
              <a:gd name="connsiteY3946" fmla="*/ 2149482 h 9424512"/>
              <a:gd name="connsiteX3947" fmla="*/ 6452354 w 15162205"/>
              <a:gd name="connsiteY3947" fmla="*/ 2149482 h 9424512"/>
              <a:gd name="connsiteX3948" fmla="*/ 6452354 w 15162205"/>
              <a:gd name="connsiteY3948" fmla="*/ 2133351 h 9424512"/>
              <a:gd name="connsiteX3949" fmla="*/ 6420092 w 15162205"/>
              <a:gd name="connsiteY3949" fmla="*/ 2133351 h 9424512"/>
              <a:gd name="connsiteX3950" fmla="*/ 6403961 w 15162205"/>
              <a:gd name="connsiteY3950" fmla="*/ 2149482 h 9424512"/>
              <a:gd name="connsiteX3951" fmla="*/ 6420092 w 15162205"/>
              <a:gd name="connsiteY3951" fmla="*/ 2149482 h 9424512"/>
              <a:gd name="connsiteX3952" fmla="*/ 2347045 w 15162205"/>
              <a:gd name="connsiteY3952" fmla="*/ 2133351 h 9424512"/>
              <a:gd name="connsiteX3953" fmla="*/ 2355109 w 15162205"/>
              <a:gd name="connsiteY3953" fmla="*/ 2149482 h 9424512"/>
              <a:gd name="connsiteX3954" fmla="*/ 2371240 w 15162205"/>
              <a:gd name="connsiteY3954" fmla="*/ 2149482 h 9424512"/>
              <a:gd name="connsiteX3955" fmla="*/ 2347045 w 15162205"/>
              <a:gd name="connsiteY3955" fmla="*/ 2133351 h 9424512"/>
              <a:gd name="connsiteX3956" fmla="*/ 8311438 w 15162205"/>
              <a:gd name="connsiteY3956" fmla="*/ 2125285 h 9424512"/>
              <a:gd name="connsiteX3957" fmla="*/ 8307406 w 15162205"/>
              <a:gd name="connsiteY3957" fmla="*/ 2133351 h 9424512"/>
              <a:gd name="connsiteX3958" fmla="*/ 8355800 w 15162205"/>
              <a:gd name="connsiteY3958" fmla="*/ 2173678 h 9424512"/>
              <a:gd name="connsiteX3959" fmla="*/ 8420323 w 15162205"/>
              <a:gd name="connsiteY3959" fmla="*/ 2197875 h 9424512"/>
              <a:gd name="connsiteX3960" fmla="*/ 8452583 w 15162205"/>
              <a:gd name="connsiteY3960" fmla="*/ 2222073 h 9424512"/>
              <a:gd name="connsiteX3961" fmla="*/ 8500978 w 15162205"/>
              <a:gd name="connsiteY3961" fmla="*/ 2230136 h 9424512"/>
              <a:gd name="connsiteX3962" fmla="*/ 8565500 w 15162205"/>
              <a:gd name="connsiteY3962" fmla="*/ 2262398 h 9424512"/>
              <a:gd name="connsiteX3963" fmla="*/ 8541304 w 15162205"/>
              <a:gd name="connsiteY3963" fmla="*/ 2222073 h 9424512"/>
              <a:gd name="connsiteX3964" fmla="*/ 8500978 w 15162205"/>
              <a:gd name="connsiteY3964" fmla="*/ 2197875 h 9424512"/>
              <a:gd name="connsiteX3965" fmla="*/ 8484846 w 15162205"/>
              <a:gd name="connsiteY3965" fmla="*/ 2197875 h 9424512"/>
              <a:gd name="connsiteX3966" fmla="*/ 8468715 w 15162205"/>
              <a:gd name="connsiteY3966" fmla="*/ 2197875 h 9424512"/>
              <a:gd name="connsiteX3967" fmla="*/ 8452583 w 15162205"/>
              <a:gd name="connsiteY3967" fmla="*/ 2197875 h 9424512"/>
              <a:gd name="connsiteX3968" fmla="*/ 8404191 w 15162205"/>
              <a:gd name="connsiteY3968" fmla="*/ 2165614 h 9424512"/>
              <a:gd name="connsiteX3969" fmla="*/ 8323537 w 15162205"/>
              <a:gd name="connsiteY3969" fmla="*/ 2133351 h 9424512"/>
              <a:gd name="connsiteX3970" fmla="*/ 8311438 w 15162205"/>
              <a:gd name="connsiteY3970" fmla="*/ 2125285 h 9424512"/>
              <a:gd name="connsiteX3971" fmla="*/ 8129966 w 15162205"/>
              <a:gd name="connsiteY3971" fmla="*/ 2117221 h 9424512"/>
              <a:gd name="connsiteX3972" fmla="*/ 8129966 w 15162205"/>
              <a:gd name="connsiteY3972" fmla="*/ 2133351 h 9424512"/>
              <a:gd name="connsiteX3973" fmla="*/ 8146098 w 15162205"/>
              <a:gd name="connsiteY3973" fmla="*/ 2149482 h 9424512"/>
              <a:gd name="connsiteX3974" fmla="*/ 8146098 w 15162205"/>
              <a:gd name="connsiteY3974" fmla="*/ 2133351 h 9424512"/>
              <a:gd name="connsiteX3975" fmla="*/ 8129966 w 15162205"/>
              <a:gd name="connsiteY3975" fmla="*/ 2117221 h 9424512"/>
              <a:gd name="connsiteX3976" fmla="*/ 8097704 w 15162205"/>
              <a:gd name="connsiteY3976" fmla="*/ 2117221 h 9424512"/>
              <a:gd name="connsiteX3977" fmla="*/ 8081574 w 15162205"/>
              <a:gd name="connsiteY3977" fmla="*/ 2165614 h 9424512"/>
              <a:gd name="connsiteX3978" fmla="*/ 8097704 w 15162205"/>
              <a:gd name="connsiteY3978" fmla="*/ 2149482 h 9424512"/>
              <a:gd name="connsiteX3979" fmla="*/ 8049311 w 15162205"/>
              <a:gd name="connsiteY3979" fmla="*/ 2117221 h 9424512"/>
              <a:gd name="connsiteX3980" fmla="*/ 8065444 w 15162205"/>
              <a:gd name="connsiteY3980" fmla="*/ 2133351 h 9424512"/>
              <a:gd name="connsiteX3981" fmla="*/ 8057378 w 15162205"/>
              <a:gd name="connsiteY3981" fmla="*/ 2117221 h 9424512"/>
              <a:gd name="connsiteX3982" fmla="*/ 8049311 w 15162205"/>
              <a:gd name="connsiteY3982" fmla="*/ 2117221 h 9424512"/>
              <a:gd name="connsiteX3983" fmla="*/ 7694432 w 15162205"/>
              <a:gd name="connsiteY3983" fmla="*/ 2117221 h 9424512"/>
              <a:gd name="connsiteX3984" fmla="*/ 7710566 w 15162205"/>
              <a:gd name="connsiteY3984" fmla="*/ 2117221 h 9424512"/>
              <a:gd name="connsiteX3985" fmla="*/ 7726694 w 15162205"/>
              <a:gd name="connsiteY3985" fmla="*/ 2117221 h 9424512"/>
              <a:gd name="connsiteX3986" fmla="*/ 7710566 w 15162205"/>
              <a:gd name="connsiteY3986" fmla="*/ 2133351 h 9424512"/>
              <a:gd name="connsiteX3987" fmla="*/ 7694432 w 15162205"/>
              <a:gd name="connsiteY3987" fmla="*/ 2117221 h 9424512"/>
              <a:gd name="connsiteX3988" fmla="*/ 7678302 w 15162205"/>
              <a:gd name="connsiteY3988" fmla="*/ 2117221 h 9424512"/>
              <a:gd name="connsiteX3989" fmla="*/ 7694432 w 15162205"/>
              <a:gd name="connsiteY3989" fmla="*/ 2133351 h 9424512"/>
              <a:gd name="connsiteX3990" fmla="*/ 7686368 w 15162205"/>
              <a:gd name="connsiteY3990" fmla="*/ 2133351 h 9424512"/>
              <a:gd name="connsiteX3991" fmla="*/ 7678302 w 15162205"/>
              <a:gd name="connsiteY3991" fmla="*/ 2117221 h 9424512"/>
              <a:gd name="connsiteX3992" fmla="*/ 7387946 w 15162205"/>
              <a:gd name="connsiteY3992" fmla="*/ 2117221 h 9424512"/>
              <a:gd name="connsiteX3993" fmla="*/ 7387946 w 15162205"/>
              <a:gd name="connsiteY3993" fmla="*/ 2133351 h 9424512"/>
              <a:gd name="connsiteX3994" fmla="*/ 7404077 w 15162205"/>
              <a:gd name="connsiteY3994" fmla="*/ 2149482 h 9424512"/>
              <a:gd name="connsiteX3995" fmla="*/ 7404077 w 15162205"/>
              <a:gd name="connsiteY3995" fmla="*/ 2133351 h 9424512"/>
              <a:gd name="connsiteX3996" fmla="*/ 7387946 w 15162205"/>
              <a:gd name="connsiteY3996" fmla="*/ 2117221 h 9424512"/>
              <a:gd name="connsiteX3997" fmla="*/ 6629792 w 15162205"/>
              <a:gd name="connsiteY3997" fmla="*/ 2117221 h 9424512"/>
              <a:gd name="connsiteX3998" fmla="*/ 6637859 w 15162205"/>
              <a:gd name="connsiteY3998" fmla="*/ 2133351 h 9424512"/>
              <a:gd name="connsiteX3999" fmla="*/ 6645924 w 15162205"/>
              <a:gd name="connsiteY3999" fmla="*/ 2149482 h 9424512"/>
              <a:gd name="connsiteX4000" fmla="*/ 6694318 w 15162205"/>
              <a:gd name="connsiteY4000" fmla="*/ 2149482 h 9424512"/>
              <a:gd name="connsiteX4001" fmla="*/ 6662055 w 15162205"/>
              <a:gd name="connsiteY4001" fmla="*/ 2133351 h 9424512"/>
              <a:gd name="connsiteX4002" fmla="*/ 6645924 w 15162205"/>
              <a:gd name="connsiteY4002" fmla="*/ 2117221 h 9424512"/>
              <a:gd name="connsiteX4003" fmla="*/ 6629792 w 15162205"/>
              <a:gd name="connsiteY4003" fmla="*/ 2117221 h 9424512"/>
              <a:gd name="connsiteX4004" fmla="*/ 2278488 w 15162205"/>
              <a:gd name="connsiteY4004" fmla="*/ 2109155 h 9424512"/>
              <a:gd name="connsiteX4005" fmla="*/ 2274456 w 15162205"/>
              <a:gd name="connsiteY4005" fmla="*/ 2117221 h 9424512"/>
              <a:gd name="connsiteX4006" fmla="*/ 2258323 w 15162205"/>
              <a:gd name="connsiteY4006" fmla="*/ 2117221 h 9424512"/>
              <a:gd name="connsiteX4007" fmla="*/ 2242195 w 15162205"/>
              <a:gd name="connsiteY4007" fmla="*/ 2117221 h 9424512"/>
              <a:gd name="connsiteX4008" fmla="*/ 2250260 w 15162205"/>
              <a:gd name="connsiteY4008" fmla="*/ 2133351 h 9424512"/>
              <a:gd name="connsiteX4009" fmla="*/ 2274456 w 15162205"/>
              <a:gd name="connsiteY4009" fmla="*/ 2133351 h 9424512"/>
              <a:gd name="connsiteX4010" fmla="*/ 2290585 w 15162205"/>
              <a:gd name="connsiteY4010" fmla="*/ 2117221 h 9424512"/>
              <a:gd name="connsiteX4011" fmla="*/ 2278488 w 15162205"/>
              <a:gd name="connsiteY4011" fmla="*/ 2109155 h 9424512"/>
              <a:gd name="connsiteX4012" fmla="*/ 6726579 w 15162205"/>
              <a:gd name="connsiteY4012" fmla="*/ 2101089 h 9424512"/>
              <a:gd name="connsiteX4013" fmla="*/ 6726579 w 15162205"/>
              <a:gd name="connsiteY4013" fmla="*/ 2133351 h 9424512"/>
              <a:gd name="connsiteX4014" fmla="*/ 6742710 w 15162205"/>
              <a:gd name="connsiteY4014" fmla="*/ 2117221 h 9424512"/>
              <a:gd name="connsiteX4015" fmla="*/ 6742710 w 15162205"/>
              <a:gd name="connsiteY4015" fmla="*/ 2101089 h 9424512"/>
              <a:gd name="connsiteX4016" fmla="*/ 5952296 w 15162205"/>
              <a:gd name="connsiteY4016" fmla="*/ 2101089 h 9424512"/>
              <a:gd name="connsiteX4017" fmla="*/ 5920036 w 15162205"/>
              <a:gd name="connsiteY4017" fmla="*/ 2117221 h 9424512"/>
              <a:gd name="connsiteX4018" fmla="*/ 5936165 w 15162205"/>
              <a:gd name="connsiteY4018" fmla="*/ 2117221 h 9424512"/>
              <a:gd name="connsiteX4019" fmla="*/ 5968428 w 15162205"/>
              <a:gd name="connsiteY4019" fmla="*/ 2117221 h 9424512"/>
              <a:gd name="connsiteX4020" fmla="*/ 5984558 w 15162205"/>
              <a:gd name="connsiteY4020" fmla="*/ 2125285 h 9424512"/>
              <a:gd name="connsiteX4021" fmla="*/ 5992624 w 15162205"/>
              <a:gd name="connsiteY4021" fmla="*/ 2125285 h 9424512"/>
              <a:gd name="connsiteX4022" fmla="*/ 5992624 w 15162205"/>
              <a:gd name="connsiteY4022" fmla="*/ 2109155 h 9424512"/>
              <a:gd name="connsiteX4023" fmla="*/ 5952296 w 15162205"/>
              <a:gd name="connsiteY4023" fmla="*/ 2101089 h 9424512"/>
              <a:gd name="connsiteX4024" fmla="*/ 6228538 w 15162205"/>
              <a:gd name="connsiteY4024" fmla="*/ 2093024 h 9424512"/>
              <a:gd name="connsiteX4025" fmla="*/ 6218456 w 15162205"/>
              <a:gd name="connsiteY4025" fmla="*/ 2101089 h 9424512"/>
              <a:gd name="connsiteX4026" fmla="*/ 6226523 w 15162205"/>
              <a:gd name="connsiteY4026" fmla="*/ 2117221 h 9424512"/>
              <a:gd name="connsiteX4027" fmla="*/ 6234587 w 15162205"/>
              <a:gd name="connsiteY4027" fmla="*/ 2109155 h 9424512"/>
              <a:gd name="connsiteX4028" fmla="*/ 6242654 w 15162205"/>
              <a:gd name="connsiteY4028" fmla="*/ 2101089 h 9424512"/>
              <a:gd name="connsiteX4029" fmla="*/ 6228538 w 15162205"/>
              <a:gd name="connsiteY4029" fmla="*/ 2093024 h 9424512"/>
              <a:gd name="connsiteX4030" fmla="*/ 7926038 w 15162205"/>
              <a:gd name="connsiteY4030" fmla="*/ 2090138 h 9424512"/>
              <a:gd name="connsiteX4031" fmla="*/ 7920264 w 15162205"/>
              <a:gd name="connsiteY4031" fmla="*/ 2093024 h 9424512"/>
              <a:gd name="connsiteX4032" fmla="*/ 7904136 w 15162205"/>
              <a:gd name="connsiteY4032" fmla="*/ 2101089 h 9424512"/>
              <a:gd name="connsiteX4033" fmla="*/ 7613778 w 15162205"/>
              <a:gd name="connsiteY4033" fmla="*/ 2084960 h 9424512"/>
              <a:gd name="connsiteX4034" fmla="*/ 7629910 w 15162205"/>
              <a:gd name="connsiteY4034" fmla="*/ 2101089 h 9424512"/>
              <a:gd name="connsiteX4035" fmla="*/ 7613778 w 15162205"/>
              <a:gd name="connsiteY4035" fmla="*/ 2117221 h 9424512"/>
              <a:gd name="connsiteX4036" fmla="*/ 7613778 w 15162205"/>
              <a:gd name="connsiteY4036" fmla="*/ 2101089 h 9424512"/>
              <a:gd name="connsiteX4037" fmla="*/ 7468601 w 15162205"/>
              <a:gd name="connsiteY4037" fmla="*/ 2084960 h 9424512"/>
              <a:gd name="connsiteX4038" fmla="*/ 7468601 w 15162205"/>
              <a:gd name="connsiteY4038" fmla="*/ 2101089 h 9424512"/>
              <a:gd name="connsiteX4039" fmla="*/ 7468601 w 15162205"/>
              <a:gd name="connsiteY4039" fmla="*/ 2117221 h 9424512"/>
              <a:gd name="connsiteX4040" fmla="*/ 7484732 w 15162205"/>
              <a:gd name="connsiteY4040" fmla="*/ 2133351 h 9424512"/>
              <a:gd name="connsiteX4041" fmla="*/ 7533123 w 15162205"/>
              <a:gd name="connsiteY4041" fmla="*/ 2149482 h 9424512"/>
              <a:gd name="connsiteX4042" fmla="*/ 7500864 w 15162205"/>
              <a:gd name="connsiteY4042" fmla="*/ 2117221 h 9424512"/>
              <a:gd name="connsiteX4043" fmla="*/ 7484732 w 15162205"/>
              <a:gd name="connsiteY4043" fmla="*/ 2101089 h 9424512"/>
              <a:gd name="connsiteX4044" fmla="*/ 7468601 w 15162205"/>
              <a:gd name="connsiteY4044" fmla="*/ 2084960 h 9424512"/>
              <a:gd name="connsiteX4045" fmla="*/ 7371816 w 15162205"/>
              <a:gd name="connsiteY4045" fmla="*/ 2084960 h 9424512"/>
              <a:gd name="connsiteX4046" fmla="*/ 7371816 w 15162205"/>
              <a:gd name="connsiteY4046" fmla="*/ 2101089 h 9424512"/>
              <a:gd name="connsiteX4047" fmla="*/ 7371816 w 15162205"/>
              <a:gd name="connsiteY4047" fmla="*/ 2117221 h 9424512"/>
              <a:gd name="connsiteX4048" fmla="*/ 7387946 w 15162205"/>
              <a:gd name="connsiteY4048" fmla="*/ 2101089 h 9424512"/>
              <a:gd name="connsiteX4049" fmla="*/ 7371816 w 15162205"/>
              <a:gd name="connsiteY4049" fmla="*/ 2084960 h 9424512"/>
              <a:gd name="connsiteX4050" fmla="*/ 6307178 w 15162205"/>
              <a:gd name="connsiteY4050" fmla="*/ 2084960 h 9424512"/>
              <a:gd name="connsiteX4051" fmla="*/ 6323308 w 15162205"/>
              <a:gd name="connsiteY4051" fmla="*/ 2101089 h 9424512"/>
              <a:gd name="connsiteX4052" fmla="*/ 6323308 w 15162205"/>
              <a:gd name="connsiteY4052" fmla="*/ 2084960 h 9424512"/>
              <a:gd name="connsiteX4053" fmla="*/ 6307178 w 15162205"/>
              <a:gd name="connsiteY4053" fmla="*/ 2084960 h 9424512"/>
              <a:gd name="connsiteX4054" fmla="*/ 2193802 w 15162205"/>
              <a:gd name="connsiteY4054" fmla="*/ 2084960 h 9424512"/>
              <a:gd name="connsiteX4055" fmla="*/ 2193802 w 15162205"/>
              <a:gd name="connsiteY4055" fmla="*/ 2101089 h 9424512"/>
              <a:gd name="connsiteX4056" fmla="*/ 2209933 w 15162205"/>
              <a:gd name="connsiteY4056" fmla="*/ 2101089 h 9424512"/>
              <a:gd name="connsiteX4057" fmla="*/ 2097015 w 15162205"/>
              <a:gd name="connsiteY4057" fmla="*/ 2084960 h 9424512"/>
              <a:gd name="connsiteX4058" fmla="*/ 2105082 w 15162205"/>
              <a:gd name="connsiteY4058" fmla="*/ 2101089 h 9424512"/>
              <a:gd name="connsiteX4059" fmla="*/ 2113147 w 15162205"/>
              <a:gd name="connsiteY4059" fmla="*/ 2101089 h 9424512"/>
              <a:gd name="connsiteX4060" fmla="*/ 2105082 w 15162205"/>
              <a:gd name="connsiteY4060" fmla="*/ 2093024 h 9424512"/>
              <a:gd name="connsiteX4061" fmla="*/ 2097015 w 15162205"/>
              <a:gd name="connsiteY4061" fmla="*/ 2084960 h 9424512"/>
              <a:gd name="connsiteX4062" fmla="*/ 2417618 w 15162205"/>
              <a:gd name="connsiteY4062" fmla="*/ 2072861 h 9424512"/>
              <a:gd name="connsiteX4063" fmla="*/ 2411569 w 15162205"/>
              <a:gd name="connsiteY4063" fmla="*/ 2076893 h 9424512"/>
              <a:gd name="connsiteX4064" fmla="*/ 2403504 w 15162205"/>
              <a:gd name="connsiteY4064" fmla="*/ 2084960 h 9424512"/>
              <a:gd name="connsiteX4065" fmla="*/ 2435764 w 15162205"/>
              <a:gd name="connsiteY4065" fmla="*/ 2084960 h 9424512"/>
              <a:gd name="connsiteX4066" fmla="*/ 2419636 w 15162205"/>
              <a:gd name="connsiteY4066" fmla="*/ 2076893 h 9424512"/>
              <a:gd name="connsiteX4067" fmla="*/ 2417618 w 15162205"/>
              <a:gd name="connsiteY4067" fmla="*/ 2072861 h 9424512"/>
              <a:gd name="connsiteX4068" fmla="*/ 6113604 w 15162205"/>
              <a:gd name="connsiteY4068" fmla="*/ 2068827 h 9424512"/>
              <a:gd name="connsiteX4069" fmla="*/ 6081345 w 15162205"/>
              <a:gd name="connsiteY4069" fmla="*/ 2084960 h 9424512"/>
              <a:gd name="connsiteX4070" fmla="*/ 6129736 w 15162205"/>
              <a:gd name="connsiteY4070" fmla="*/ 2101089 h 9424512"/>
              <a:gd name="connsiteX4071" fmla="*/ 6162000 w 15162205"/>
              <a:gd name="connsiteY4071" fmla="*/ 2084960 h 9424512"/>
              <a:gd name="connsiteX4072" fmla="*/ 6113604 w 15162205"/>
              <a:gd name="connsiteY4072" fmla="*/ 2068827 h 9424512"/>
              <a:gd name="connsiteX4073" fmla="*/ 2355109 w 15162205"/>
              <a:gd name="connsiteY4073" fmla="*/ 2068827 h 9424512"/>
              <a:gd name="connsiteX4074" fmla="*/ 2355109 w 15162205"/>
              <a:gd name="connsiteY4074" fmla="*/ 2084960 h 9424512"/>
              <a:gd name="connsiteX4075" fmla="*/ 2371240 w 15162205"/>
              <a:gd name="connsiteY4075" fmla="*/ 2068827 h 9424512"/>
              <a:gd name="connsiteX4076" fmla="*/ 2355109 w 15162205"/>
              <a:gd name="connsiteY4076" fmla="*/ 2068827 h 9424512"/>
              <a:gd name="connsiteX4077" fmla="*/ 8678417 w 15162205"/>
              <a:gd name="connsiteY4077" fmla="*/ 2052697 h 9424512"/>
              <a:gd name="connsiteX4078" fmla="*/ 8694549 w 15162205"/>
              <a:gd name="connsiteY4078" fmla="*/ 2084960 h 9424512"/>
              <a:gd name="connsiteX4079" fmla="*/ 8742941 w 15162205"/>
              <a:gd name="connsiteY4079" fmla="*/ 2084960 h 9424512"/>
              <a:gd name="connsiteX4080" fmla="*/ 8759072 w 15162205"/>
              <a:gd name="connsiteY4080" fmla="*/ 2101089 h 9424512"/>
              <a:gd name="connsiteX4081" fmla="*/ 8783268 w 15162205"/>
              <a:gd name="connsiteY4081" fmla="*/ 2109155 h 9424512"/>
              <a:gd name="connsiteX4082" fmla="*/ 8799400 w 15162205"/>
              <a:gd name="connsiteY4082" fmla="*/ 2101089 h 9424512"/>
              <a:gd name="connsiteX4083" fmla="*/ 8799400 w 15162205"/>
              <a:gd name="connsiteY4083" fmla="*/ 2093024 h 9424512"/>
              <a:gd name="connsiteX4084" fmla="*/ 8751005 w 15162205"/>
              <a:gd name="connsiteY4084" fmla="*/ 2076893 h 9424512"/>
              <a:gd name="connsiteX4085" fmla="*/ 8702613 w 15162205"/>
              <a:gd name="connsiteY4085" fmla="*/ 2060764 h 9424512"/>
              <a:gd name="connsiteX4086" fmla="*/ 8678417 w 15162205"/>
              <a:gd name="connsiteY4086" fmla="*/ 2052697 h 9424512"/>
              <a:gd name="connsiteX4087" fmla="*/ 7468601 w 15162205"/>
              <a:gd name="connsiteY4087" fmla="*/ 2052697 h 9424512"/>
              <a:gd name="connsiteX4088" fmla="*/ 7484732 w 15162205"/>
              <a:gd name="connsiteY4088" fmla="*/ 2068827 h 9424512"/>
              <a:gd name="connsiteX4089" fmla="*/ 7500864 w 15162205"/>
              <a:gd name="connsiteY4089" fmla="*/ 2068827 h 9424512"/>
              <a:gd name="connsiteX4090" fmla="*/ 7468601 w 15162205"/>
              <a:gd name="connsiteY4090" fmla="*/ 2052697 h 9424512"/>
              <a:gd name="connsiteX4091" fmla="*/ 6920150 w 15162205"/>
              <a:gd name="connsiteY4091" fmla="*/ 2052697 h 9424512"/>
              <a:gd name="connsiteX4092" fmla="*/ 6928214 w 15162205"/>
              <a:gd name="connsiteY4092" fmla="*/ 2060764 h 9424512"/>
              <a:gd name="connsiteX4093" fmla="*/ 6928214 w 15162205"/>
              <a:gd name="connsiteY4093" fmla="*/ 2076893 h 9424512"/>
              <a:gd name="connsiteX4094" fmla="*/ 6928214 w 15162205"/>
              <a:gd name="connsiteY4094" fmla="*/ 2093024 h 9424512"/>
              <a:gd name="connsiteX4095" fmla="*/ 6952413 w 15162205"/>
              <a:gd name="connsiteY4095" fmla="*/ 2117221 h 9424512"/>
              <a:gd name="connsiteX4096" fmla="*/ 6984672 w 15162205"/>
              <a:gd name="connsiteY4096" fmla="*/ 2141418 h 9424512"/>
              <a:gd name="connsiteX4097" fmla="*/ 7000805 w 15162205"/>
              <a:gd name="connsiteY4097" fmla="*/ 2165614 h 9424512"/>
              <a:gd name="connsiteX4098" fmla="*/ 7025000 w 15162205"/>
              <a:gd name="connsiteY4098" fmla="*/ 2165614 h 9424512"/>
              <a:gd name="connsiteX4099" fmla="*/ 7049196 w 15162205"/>
              <a:gd name="connsiteY4099" fmla="*/ 2165614 h 9424512"/>
              <a:gd name="connsiteX4100" fmla="*/ 7105655 w 15162205"/>
              <a:gd name="connsiteY4100" fmla="*/ 2141418 h 9424512"/>
              <a:gd name="connsiteX4101" fmla="*/ 7113722 w 15162205"/>
              <a:gd name="connsiteY4101" fmla="*/ 2133351 h 9424512"/>
              <a:gd name="connsiteX4102" fmla="*/ 7097590 w 15162205"/>
              <a:gd name="connsiteY4102" fmla="*/ 2133351 h 9424512"/>
              <a:gd name="connsiteX4103" fmla="*/ 7057264 w 15162205"/>
              <a:gd name="connsiteY4103" fmla="*/ 2141418 h 9424512"/>
              <a:gd name="connsiteX4104" fmla="*/ 7033068 w 15162205"/>
              <a:gd name="connsiteY4104" fmla="*/ 2133351 h 9424512"/>
              <a:gd name="connsiteX4105" fmla="*/ 7000805 w 15162205"/>
              <a:gd name="connsiteY4105" fmla="*/ 2101089 h 9424512"/>
              <a:gd name="connsiteX4106" fmla="*/ 6984672 w 15162205"/>
              <a:gd name="connsiteY4106" fmla="*/ 2084960 h 9424512"/>
              <a:gd name="connsiteX4107" fmla="*/ 6952413 w 15162205"/>
              <a:gd name="connsiteY4107" fmla="*/ 2068827 h 9424512"/>
              <a:gd name="connsiteX4108" fmla="*/ 6920150 w 15162205"/>
              <a:gd name="connsiteY4108" fmla="*/ 2052697 h 9424512"/>
              <a:gd name="connsiteX4109" fmla="*/ 6726579 w 15162205"/>
              <a:gd name="connsiteY4109" fmla="*/ 2052697 h 9424512"/>
              <a:gd name="connsiteX4110" fmla="*/ 6694318 w 15162205"/>
              <a:gd name="connsiteY4110" fmla="*/ 2060764 h 9424512"/>
              <a:gd name="connsiteX4111" fmla="*/ 6694318 w 15162205"/>
              <a:gd name="connsiteY4111" fmla="*/ 2084960 h 9424512"/>
              <a:gd name="connsiteX4112" fmla="*/ 6726579 w 15162205"/>
              <a:gd name="connsiteY4112" fmla="*/ 2068827 h 9424512"/>
              <a:gd name="connsiteX4113" fmla="*/ 6242654 w 15162205"/>
              <a:gd name="connsiteY4113" fmla="*/ 2052697 h 9424512"/>
              <a:gd name="connsiteX4114" fmla="*/ 6258783 w 15162205"/>
              <a:gd name="connsiteY4114" fmla="*/ 2068827 h 9424512"/>
              <a:gd name="connsiteX4115" fmla="*/ 6274915 w 15162205"/>
              <a:gd name="connsiteY4115" fmla="*/ 2052697 h 9424512"/>
              <a:gd name="connsiteX4116" fmla="*/ 4468256 w 15162205"/>
              <a:gd name="connsiteY4116" fmla="*/ 2052697 h 9424512"/>
              <a:gd name="connsiteX4117" fmla="*/ 4452125 w 15162205"/>
              <a:gd name="connsiteY4117" fmla="*/ 2068827 h 9424512"/>
              <a:gd name="connsiteX4118" fmla="*/ 4452125 w 15162205"/>
              <a:gd name="connsiteY4118" fmla="*/ 2084960 h 9424512"/>
              <a:gd name="connsiteX4119" fmla="*/ 4468256 w 15162205"/>
              <a:gd name="connsiteY4119" fmla="*/ 2101089 h 9424512"/>
              <a:gd name="connsiteX4120" fmla="*/ 4476323 w 15162205"/>
              <a:gd name="connsiteY4120" fmla="*/ 2084960 h 9424512"/>
              <a:gd name="connsiteX4121" fmla="*/ 4500518 w 15162205"/>
              <a:gd name="connsiteY4121" fmla="*/ 2084960 h 9424512"/>
              <a:gd name="connsiteX4122" fmla="*/ 4516648 w 15162205"/>
              <a:gd name="connsiteY4122" fmla="*/ 2076893 h 9424512"/>
              <a:gd name="connsiteX4123" fmla="*/ 4500518 w 15162205"/>
              <a:gd name="connsiteY4123" fmla="*/ 2068827 h 9424512"/>
              <a:gd name="connsiteX4124" fmla="*/ 4468256 w 15162205"/>
              <a:gd name="connsiteY4124" fmla="*/ 2068827 h 9424512"/>
              <a:gd name="connsiteX4125" fmla="*/ 7113722 w 15162205"/>
              <a:gd name="connsiteY4125" fmla="*/ 2036565 h 9424512"/>
              <a:gd name="connsiteX4126" fmla="*/ 7113722 w 15162205"/>
              <a:gd name="connsiteY4126" fmla="*/ 2052697 h 9424512"/>
              <a:gd name="connsiteX4127" fmla="*/ 7129852 w 15162205"/>
              <a:gd name="connsiteY4127" fmla="*/ 2068827 h 9424512"/>
              <a:gd name="connsiteX4128" fmla="*/ 6480582 w 15162205"/>
              <a:gd name="connsiteY4128" fmla="*/ 2028501 h 9424512"/>
              <a:gd name="connsiteX4129" fmla="*/ 6468484 w 15162205"/>
              <a:gd name="connsiteY4129" fmla="*/ 2036565 h 9424512"/>
              <a:gd name="connsiteX4130" fmla="*/ 6468484 w 15162205"/>
              <a:gd name="connsiteY4130" fmla="*/ 2068827 h 9424512"/>
              <a:gd name="connsiteX4131" fmla="*/ 6492681 w 15162205"/>
              <a:gd name="connsiteY4131" fmla="*/ 2084960 h 9424512"/>
              <a:gd name="connsiteX4132" fmla="*/ 6500746 w 15162205"/>
              <a:gd name="connsiteY4132" fmla="*/ 2084960 h 9424512"/>
              <a:gd name="connsiteX4133" fmla="*/ 6516878 w 15162205"/>
              <a:gd name="connsiteY4133" fmla="*/ 2084960 h 9424512"/>
              <a:gd name="connsiteX4134" fmla="*/ 6541074 w 15162205"/>
              <a:gd name="connsiteY4134" fmla="*/ 2084960 h 9424512"/>
              <a:gd name="connsiteX4135" fmla="*/ 6549140 w 15162205"/>
              <a:gd name="connsiteY4135" fmla="*/ 2101089 h 9424512"/>
              <a:gd name="connsiteX4136" fmla="*/ 6565272 w 15162205"/>
              <a:gd name="connsiteY4136" fmla="*/ 2101089 h 9424512"/>
              <a:gd name="connsiteX4137" fmla="*/ 6549140 w 15162205"/>
              <a:gd name="connsiteY4137" fmla="*/ 2068827 h 9424512"/>
              <a:gd name="connsiteX4138" fmla="*/ 6565272 w 15162205"/>
              <a:gd name="connsiteY4138" fmla="*/ 2052697 h 9424512"/>
              <a:gd name="connsiteX4139" fmla="*/ 6565272 w 15162205"/>
              <a:gd name="connsiteY4139" fmla="*/ 2036565 h 9424512"/>
              <a:gd name="connsiteX4140" fmla="*/ 6533009 w 15162205"/>
              <a:gd name="connsiteY4140" fmla="*/ 2036565 h 9424512"/>
              <a:gd name="connsiteX4141" fmla="*/ 6516878 w 15162205"/>
              <a:gd name="connsiteY4141" fmla="*/ 2052697 h 9424512"/>
              <a:gd name="connsiteX4142" fmla="*/ 6533009 w 15162205"/>
              <a:gd name="connsiteY4142" fmla="*/ 2052697 h 9424512"/>
              <a:gd name="connsiteX4143" fmla="*/ 6500746 w 15162205"/>
              <a:gd name="connsiteY4143" fmla="*/ 2060764 h 9424512"/>
              <a:gd name="connsiteX4144" fmla="*/ 6484616 w 15162205"/>
              <a:gd name="connsiteY4144" fmla="*/ 2036565 h 9424512"/>
              <a:gd name="connsiteX4145" fmla="*/ 6480582 w 15162205"/>
              <a:gd name="connsiteY4145" fmla="*/ 2028501 h 9424512"/>
              <a:gd name="connsiteX4146" fmla="*/ 7758956 w 15162205"/>
              <a:gd name="connsiteY4146" fmla="*/ 2020434 h 9424512"/>
              <a:gd name="connsiteX4147" fmla="*/ 7775086 w 15162205"/>
              <a:gd name="connsiteY4147" fmla="*/ 2036565 h 9424512"/>
              <a:gd name="connsiteX4148" fmla="*/ 7775086 w 15162205"/>
              <a:gd name="connsiteY4148" fmla="*/ 2068827 h 9424512"/>
              <a:gd name="connsiteX4149" fmla="*/ 7783152 w 15162205"/>
              <a:gd name="connsiteY4149" fmla="*/ 2076893 h 9424512"/>
              <a:gd name="connsiteX4150" fmla="*/ 7791218 w 15162205"/>
              <a:gd name="connsiteY4150" fmla="*/ 2084960 h 9424512"/>
              <a:gd name="connsiteX4151" fmla="*/ 7791218 w 15162205"/>
              <a:gd name="connsiteY4151" fmla="*/ 2068827 h 9424512"/>
              <a:gd name="connsiteX4152" fmla="*/ 7807349 w 15162205"/>
              <a:gd name="connsiteY4152" fmla="*/ 2068827 h 9424512"/>
              <a:gd name="connsiteX4153" fmla="*/ 7831545 w 15162205"/>
              <a:gd name="connsiteY4153" fmla="*/ 2093024 h 9424512"/>
              <a:gd name="connsiteX4154" fmla="*/ 7839610 w 15162205"/>
              <a:gd name="connsiteY4154" fmla="*/ 2101089 h 9424512"/>
              <a:gd name="connsiteX4155" fmla="*/ 7855741 w 15162205"/>
              <a:gd name="connsiteY4155" fmla="*/ 2101089 h 9424512"/>
              <a:gd name="connsiteX4156" fmla="*/ 7863806 w 15162205"/>
              <a:gd name="connsiteY4156" fmla="*/ 2109155 h 9424512"/>
              <a:gd name="connsiteX4157" fmla="*/ 7871873 w 15162205"/>
              <a:gd name="connsiteY4157" fmla="*/ 2117221 h 9424512"/>
              <a:gd name="connsiteX4158" fmla="*/ 7904136 w 15162205"/>
              <a:gd name="connsiteY4158" fmla="*/ 2133351 h 9424512"/>
              <a:gd name="connsiteX4159" fmla="*/ 7888004 w 15162205"/>
              <a:gd name="connsiteY4159" fmla="*/ 2101089 h 9424512"/>
              <a:gd name="connsiteX4160" fmla="*/ 7855741 w 15162205"/>
              <a:gd name="connsiteY4160" fmla="*/ 2076893 h 9424512"/>
              <a:gd name="connsiteX4161" fmla="*/ 7815414 w 15162205"/>
              <a:gd name="connsiteY4161" fmla="*/ 2060764 h 9424512"/>
              <a:gd name="connsiteX4162" fmla="*/ 7791218 w 15162205"/>
              <a:gd name="connsiteY4162" fmla="*/ 2052697 h 9424512"/>
              <a:gd name="connsiteX4163" fmla="*/ 7783152 w 15162205"/>
              <a:gd name="connsiteY4163" fmla="*/ 2044630 h 9424512"/>
              <a:gd name="connsiteX4164" fmla="*/ 7775086 w 15162205"/>
              <a:gd name="connsiteY4164" fmla="*/ 2028501 h 9424512"/>
              <a:gd name="connsiteX4165" fmla="*/ 7775086 w 15162205"/>
              <a:gd name="connsiteY4165" fmla="*/ 2020434 h 9424512"/>
              <a:gd name="connsiteX4166" fmla="*/ 7758956 w 15162205"/>
              <a:gd name="connsiteY4166" fmla="*/ 2020434 h 9424512"/>
              <a:gd name="connsiteX4167" fmla="*/ 7420206 w 15162205"/>
              <a:gd name="connsiteY4167" fmla="*/ 2020434 h 9424512"/>
              <a:gd name="connsiteX4168" fmla="*/ 7420206 w 15162205"/>
              <a:gd name="connsiteY4168" fmla="*/ 2036565 h 9424512"/>
              <a:gd name="connsiteX4169" fmla="*/ 7452468 w 15162205"/>
              <a:gd name="connsiteY4169" fmla="*/ 2052697 h 9424512"/>
              <a:gd name="connsiteX4170" fmla="*/ 7436338 w 15162205"/>
              <a:gd name="connsiteY4170" fmla="*/ 2036565 h 9424512"/>
              <a:gd name="connsiteX4171" fmla="*/ 7428273 w 15162205"/>
              <a:gd name="connsiteY4171" fmla="*/ 2028501 h 9424512"/>
              <a:gd name="connsiteX4172" fmla="*/ 7420206 w 15162205"/>
              <a:gd name="connsiteY4172" fmla="*/ 2020434 h 9424512"/>
              <a:gd name="connsiteX4173" fmla="*/ 2048623 w 15162205"/>
              <a:gd name="connsiteY4173" fmla="*/ 2020434 h 9424512"/>
              <a:gd name="connsiteX4174" fmla="*/ 2040557 w 15162205"/>
              <a:gd name="connsiteY4174" fmla="*/ 2036565 h 9424512"/>
              <a:gd name="connsiteX4175" fmla="*/ 2056691 w 15162205"/>
              <a:gd name="connsiteY4175" fmla="*/ 2052697 h 9424512"/>
              <a:gd name="connsiteX4176" fmla="*/ 2064755 w 15162205"/>
              <a:gd name="connsiteY4176" fmla="*/ 2044630 h 9424512"/>
              <a:gd name="connsiteX4177" fmla="*/ 2064755 w 15162205"/>
              <a:gd name="connsiteY4177" fmla="*/ 2036565 h 9424512"/>
              <a:gd name="connsiteX4178" fmla="*/ 8057378 w 15162205"/>
              <a:gd name="connsiteY4178" fmla="*/ 2015395 h 9424512"/>
              <a:gd name="connsiteX4179" fmla="*/ 8049311 w 15162205"/>
              <a:gd name="connsiteY4179" fmla="*/ 2020434 h 9424512"/>
              <a:gd name="connsiteX4180" fmla="*/ 8033182 w 15162205"/>
              <a:gd name="connsiteY4180" fmla="*/ 2020434 h 9424512"/>
              <a:gd name="connsiteX4181" fmla="*/ 7984790 w 15162205"/>
              <a:gd name="connsiteY4181" fmla="*/ 2020434 h 9424512"/>
              <a:gd name="connsiteX4182" fmla="*/ 7976724 w 15162205"/>
              <a:gd name="connsiteY4182" fmla="*/ 2044630 h 9424512"/>
              <a:gd name="connsiteX4183" fmla="*/ 8000919 w 15162205"/>
              <a:gd name="connsiteY4183" fmla="*/ 2052697 h 9424512"/>
              <a:gd name="connsiteX4184" fmla="*/ 8017050 w 15162205"/>
              <a:gd name="connsiteY4184" fmla="*/ 2052697 h 9424512"/>
              <a:gd name="connsiteX4185" fmla="*/ 8033182 w 15162205"/>
              <a:gd name="connsiteY4185" fmla="*/ 2084960 h 9424512"/>
              <a:gd name="connsiteX4186" fmla="*/ 8065444 w 15162205"/>
              <a:gd name="connsiteY4186" fmla="*/ 2084960 h 9424512"/>
              <a:gd name="connsiteX4187" fmla="*/ 8081574 w 15162205"/>
              <a:gd name="connsiteY4187" fmla="*/ 2084960 h 9424512"/>
              <a:gd name="connsiteX4188" fmla="*/ 8081574 w 15162205"/>
              <a:gd name="connsiteY4188" fmla="*/ 2068827 h 9424512"/>
              <a:gd name="connsiteX4189" fmla="*/ 8081574 w 15162205"/>
              <a:gd name="connsiteY4189" fmla="*/ 2036565 h 9424512"/>
              <a:gd name="connsiteX4190" fmla="*/ 8057378 w 15162205"/>
              <a:gd name="connsiteY4190" fmla="*/ 2015395 h 9424512"/>
              <a:gd name="connsiteX4191" fmla="*/ 6436224 w 15162205"/>
              <a:gd name="connsiteY4191" fmla="*/ 2004305 h 9424512"/>
              <a:gd name="connsiteX4192" fmla="*/ 6436224 w 15162205"/>
              <a:gd name="connsiteY4192" fmla="*/ 2020434 h 9424512"/>
              <a:gd name="connsiteX4193" fmla="*/ 6452354 w 15162205"/>
              <a:gd name="connsiteY4193" fmla="*/ 2020434 h 9424512"/>
              <a:gd name="connsiteX4194" fmla="*/ 6436224 w 15162205"/>
              <a:gd name="connsiteY4194" fmla="*/ 2004305 h 9424512"/>
              <a:gd name="connsiteX4195" fmla="*/ 4387601 w 15162205"/>
              <a:gd name="connsiteY4195" fmla="*/ 2004305 h 9424512"/>
              <a:gd name="connsiteX4196" fmla="*/ 4403734 w 15162205"/>
              <a:gd name="connsiteY4196" fmla="*/ 2020434 h 9424512"/>
              <a:gd name="connsiteX4197" fmla="*/ 4419865 w 15162205"/>
              <a:gd name="connsiteY4197" fmla="*/ 2020434 h 9424512"/>
              <a:gd name="connsiteX4198" fmla="*/ 4419865 w 15162205"/>
              <a:gd name="connsiteY4198" fmla="*/ 2036565 h 9424512"/>
              <a:gd name="connsiteX4199" fmla="*/ 4419865 w 15162205"/>
              <a:gd name="connsiteY4199" fmla="*/ 2052697 h 9424512"/>
              <a:gd name="connsiteX4200" fmla="*/ 4435994 w 15162205"/>
              <a:gd name="connsiteY4200" fmla="*/ 2036565 h 9424512"/>
              <a:gd name="connsiteX4201" fmla="*/ 4435994 w 15162205"/>
              <a:gd name="connsiteY4201" fmla="*/ 2020434 h 9424512"/>
              <a:gd name="connsiteX4202" fmla="*/ 1903445 w 15162205"/>
              <a:gd name="connsiteY4202" fmla="*/ 2004305 h 9424512"/>
              <a:gd name="connsiteX4203" fmla="*/ 1935706 w 15162205"/>
              <a:gd name="connsiteY4203" fmla="*/ 2004305 h 9424512"/>
              <a:gd name="connsiteX4204" fmla="*/ 1967968 w 15162205"/>
              <a:gd name="connsiteY4204" fmla="*/ 2020434 h 9424512"/>
              <a:gd name="connsiteX4205" fmla="*/ 1967968 w 15162205"/>
              <a:gd name="connsiteY4205" fmla="*/ 2036565 h 9424512"/>
              <a:gd name="connsiteX4206" fmla="*/ 1927643 w 15162205"/>
              <a:gd name="connsiteY4206" fmla="*/ 2020434 h 9424512"/>
              <a:gd name="connsiteX4207" fmla="*/ 1903445 w 15162205"/>
              <a:gd name="connsiteY4207" fmla="*/ 2004305 h 9424512"/>
              <a:gd name="connsiteX4208" fmla="*/ 6726579 w 15162205"/>
              <a:gd name="connsiteY4208" fmla="*/ 1988173 h 9424512"/>
              <a:gd name="connsiteX4209" fmla="*/ 6710446 w 15162205"/>
              <a:gd name="connsiteY4209" fmla="*/ 2004305 h 9424512"/>
              <a:gd name="connsiteX4210" fmla="*/ 6710446 w 15162205"/>
              <a:gd name="connsiteY4210" fmla="*/ 2020434 h 9424512"/>
              <a:gd name="connsiteX4211" fmla="*/ 6726579 w 15162205"/>
              <a:gd name="connsiteY4211" fmla="*/ 2012369 h 9424512"/>
              <a:gd name="connsiteX4212" fmla="*/ 6726579 w 15162205"/>
              <a:gd name="connsiteY4212" fmla="*/ 2004305 h 9424512"/>
              <a:gd name="connsiteX4213" fmla="*/ 6242654 w 15162205"/>
              <a:gd name="connsiteY4213" fmla="*/ 1988173 h 9424512"/>
              <a:gd name="connsiteX4214" fmla="*/ 6234587 w 15162205"/>
              <a:gd name="connsiteY4214" fmla="*/ 1996238 h 9424512"/>
              <a:gd name="connsiteX4215" fmla="*/ 6242654 w 15162205"/>
              <a:gd name="connsiteY4215" fmla="*/ 2004305 h 9424512"/>
              <a:gd name="connsiteX4216" fmla="*/ 6258783 w 15162205"/>
              <a:gd name="connsiteY4216" fmla="*/ 1988173 h 9424512"/>
              <a:gd name="connsiteX4217" fmla="*/ 4323079 w 15162205"/>
              <a:gd name="connsiteY4217" fmla="*/ 1988173 h 9424512"/>
              <a:gd name="connsiteX4218" fmla="*/ 4331143 w 15162205"/>
              <a:gd name="connsiteY4218" fmla="*/ 2004305 h 9424512"/>
              <a:gd name="connsiteX4219" fmla="*/ 4339210 w 15162205"/>
              <a:gd name="connsiteY4219" fmla="*/ 2004305 h 9424512"/>
              <a:gd name="connsiteX4220" fmla="*/ 4339210 w 15162205"/>
              <a:gd name="connsiteY4220" fmla="*/ 1988173 h 9424512"/>
              <a:gd name="connsiteX4221" fmla="*/ 4323079 w 15162205"/>
              <a:gd name="connsiteY4221" fmla="*/ 1988173 h 9424512"/>
              <a:gd name="connsiteX4222" fmla="*/ 6827399 w 15162205"/>
              <a:gd name="connsiteY4222" fmla="*/ 1978091 h 9424512"/>
              <a:gd name="connsiteX4223" fmla="*/ 6823364 w 15162205"/>
              <a:gd name="connsiteY4223" fmla="*/ 1988173 h 9424512"/>
              <a:gd name="connsiteX4224" fmla="*/ 6847560 w 15162205"/>
              <a:gd name="connsiteY4224" fmla="*/ 2004305 h 9424512"/>
              <a:gd name="connsiteX4225" fmla="*/ 6887888 w 15162205"/>
              <a:gd name="connsiteY4225" fmla="*/ 2020434 h 9424512"/>
              <a:gd name="connsiteX4226" fmla="*/ 6871758 w 15162205"/>
              <a:gd name="connsiteY4226" fmla="*/ 2004305 h 9424512"/>
              <a:gd name="connsiteX4227" fmla="*/ 6863694 w 15162205"/>
              <a:gd name="connsiteY4227" fmla="*/ 1996238 h 9424512"/>
              <a:gd name="connsiteX4228" fmla="*/ 6855626 w 15162205"/>
              <a:gd name="connsiteY4228" fmla="*/ 1988173 h 9424512"/>
              <a:gd name="connsiteX4229" fmla="*/ 6839496 w 15162205"/>
              <a:gd name="connsiteY4229" fmla="*/ 1980109 h 9424512"/>
              <a:gd name="connsiteX4230" fmla="*/ 6827399 w 15162205"/>
              <a:gd name="connsiteY4230" fmla="*/ 1978091 h 9424512"/>
              <a:gd name="connsiteX4231" fmla="*/ 6533009 w 15162205"/>
              <a:gd name="connsiteY4231" fmla="*/ 1972043 h 9424512"/>
              <a:gd name="connsiteX4232" fmla="*/ 6500746 w 15162205"/>
              <a:gd name="connsiteY4232" fmla="*/ 1988173 h 9424512"/>
              <a:gd name="connsiteX4233" fmla="*/ 6516878 w 15162205"/>
              <a:gd name="connsiteY4233" fmla="*/ 1988173 h 9424512"/>
              <a:gd name="connsiteX4234" fmla="*/ 1838923 w 15162205"/>
              <a:gd name="connsiteY4234" fmla="*/ 1972043 h 9424512"/>
              <a:gd name="connsiteX4235" fmla="*/ 1855052 w 15162205"/>
              <a:gd name="connsiteY4235" fmla="*/ 1972043 h 9424512"/>
              <a:gd name="connsiteX4236" fmla="*/ 1838923 w 15162205"/>
              <a:gd name="connsiteY4236" fmla="*/ 1988173 h 9424512"/>
              <a:gd name="connsiteX4237" fmla="*/ 7377864 w 15162205"/>
              <a:gd name="connsiteY4237" fmla="*/ 1961961 h 9424512"/>
              <a:gd name="connsiteX4238" fmla="*/ 7371816 w 15162205"/>
              <a:gd name="connsiteY4238" fmla="*/ 1972043 h 9424512"/>
              <a:gd name="connsiteX4239" fmla="*/ 7396010 w 15162205"/>
              <a:gd name="connsiteY4239" fmla="*/ 1996238 h 9424512"/>
              <a:gd name="connsiteX4240" fmla="*/ 7452468 w 15162205"/>
              <a:gd name="connsiteY4240" fmla="*/ 2028501 h 9424512"/>
              <a:gd name="connsiteX4241" fmla="*/ 7484732 w 15162205"/>
              <a:gd name="connsiteY4241" fmla="*/ 2036565 h 9424512"/>
              <a:gd name="connsiteX4242" fmla="*/ 7500864 w 15162205"/>
              <a:gd name="connsiteY4242" fmla="*/ 2036565 h 9424512"/>
              <a:gd name="connsiteX4243" fmla="*/ 7516992 w 15162205"/>
              <a:gd name="connsiteY4243" fmla="*/ 2052697 h 9424512"/>
              <a:gd name="connsiteX4244" fmla="*/ 7516992 w 15162205"/>
              <a:gd name="connsiteY4244" fmla="*/ 2068827 h 9424512"/>
              <a:gd name="connsiteX4245" fmla="*/ 7533123 w 15162205"/>
              <a:gd name="connsiteY4245" fmla="*/ 2068827 h 9424512"/>
              <a:gd name="connsiteX4246" fmla="*/ 7533123 w 15162205"/>
              <a:gd name="connsiteY4246" fmla="*/ 2084960 h 9424512"/>
              <a:gd name="connsiteX4247" fmla="*/ 7516992 w 15162205"/>
              <a:gd name="connsiteY4247" fmla="*/ 2084960 h 9424512"/>
              <a:gd name="connsiteX4248" fmla="*/ 7525058 w 15162205"/>
              <a:gd name="connsiteY4248" fmla="*/ 2101089 h 9424512"/>
              <a:gd name="connsiteX4249" fmla="*/ 7541190 w 15162205"/>
              <a:gd name="connsiteY4249" fmla="*/ 2101089 h 9424512"/>
              <a:gd name="connsiteX4250" fmla="*/ 7565386 w 15162205"/>
              <a:gd name="connsiteY4250" fmla="*/ 2109155 h 9424512"/>
              <a:gd name="connsiteX4251" fmla="*/ 7605714 w 15162205"/>
              <a:gd name="connsiteY4251" fmla="*/ 2125285 h 9424512"/>
              <a:gd name="connsiteX4252" fmla="*/ 7629910 w 15162205"/>
              <a:gd name="connsiteY4252" fmla="*/ 2133351 h 9424512"/>
              <a:gd name="connsiteX4253" fmla="*/ 7726694 w 15162205"/>
              <a:gd name="connsiteY4253" fmla="*/ 2165614 h 9424512"/>
              <a:gd name="connsiteX4254" fmla="*/ 7823478 w 15162205"/>
              <a:gd name="connsiteY4254" fmla="*/ 2197875 h 9424512"/>
              <a:gd name="connsiteX4255" fmla="*/ 7839610 w 15162205"/>
              <a:gd name="connsiteY4255" fmla="*/ 2205939 h 9424512"/>
              <a:gd name="connsiteX4256" fmla="*/ 7855741 w 15162205"/>
              <a:gd name="connsiteY4256" fmla="*/ 2214006 h 9424512"/>
              <a:gd name="connsiteX4257" fmla="*/ 7839610 w 15162205"/>
              <a:gd name="connsiteY4257" fmla="*/ 2189810 h 9424512"/>
              <a:gd name="connsiteX4258" fmla="*/ 7815414 w 15162205"/>
              <a:gd name="connsiteY4258" fmla="*/ 2173678 h 9424512"/>
              <a:gd name="connsiteX4259" fmla="*/ 7807349 w 15162205"/>
              <a:gd name="connsiteY4259" fmla="*/ 2165614 h 9424512"/>
              <a:gd name="connsiteX4260" fmla="*/ 7855741 w 15162205"/>
              <a:gd name="connsiteY4260" fmla="*/ 2181743 h 9424512"/>
              <a:gd name="connsiteX4261" fmla="*/ 7888004 w 15162205"/>
              <a:gd name="connsiteY4261" fmla="*/ 2222073 h 9424512"/>
              <a:gd name="connsiteX4262" fmla="*/ 7912200 w 15162205"/>
              <a:gd name="connsiteY4262" fmla="*/ 2246268 h 9424512"/>
              <a:gd name="connsiteX4263" fmla="*/ 7944460 w 15162205"/>
              <a:gd name="connsiteY4263" fmla="*/ 2254332 h 9424512"/>
              <a:gd name="connsiteX4264" fmla="*/ 7952528 w 15162205"/>
              <a:gd name="connsiteY4264" fmla="*/ 2246268 h 9424512"/>
              <a:gd name="connsiteX4265" fmla="*/ 7968658 w 15162205"/>
              <a:gd name="connsiteY4265" fmla="*/ 2262398 h 9424512"/>
              <a:gd name="connsiteX4266" fmla="*/ 8017050 w 15162205"/>
              <a:gd name="connsiteY4266" fmla="*/ 2294660 h 9424512"/>
              <a:gd name="connsiteX4267" fmla="*/ 7920264 w 15162205"/>
              <a:gd name="connsiteY4267" fmla="*/ 2278530 h 9424512"/>
              <a:gd name="connsiteX4268" fmla="*/ 7823478 w 15162205"/>
              <a:gd name="connsiteY4268" fmla="*/ 2230136 h 9424512"/>
              <a:gd name="connsiteX4269" fmla="*/ 7726694 w 15162205"/>
              <a:gd name="connsiteY4269" fmla="*/ 2197875 h 9424512"/>
              <a:gd name="connsiteX4270" fmla="*/ 7742824 w 15162205"/>
              <a:gd name="connsiteY4270" fmla="*/ 2214006 h 9424512"/>
              <a:gd name="connsiteX4271" fmla="*/ 7758956 w 15162205"/>
              <a:gd name="connsiteY4271" fmla="*/ 2214006 h 9424512"/>
              <a:gd name="connsiteX4272" fmla="*/ 7839610 w 15162205"/>
              <a:gd name="connsiteY4272" fmla="*/ 2262398 h 9424512"/>
              <a:gd name="connsiteX4273" fmla="*/ 7847677 w 15162205"/>
              <a:gd name="connsiteY4273" fmla="*/ 2270464 h 9424512"/>
              <a:gd name="connsiteX4274" fmla="*/ 7855741 w 15162205"/>
              <a:gd name="connsiteY4274" fmla="*/ 2278530 h 9424512"/>
              <a:gd name="connsiteX4275" fmla="*/ 7871873 w 15162205"/>
              <a:gd name="connsiteY4275" fmla="*/ 2294660 h 9424512"/>
              <a:gd name="connsiteX4276" fmla="*/ 7888004 w 15162205"/>
              <a:gd name="connsiteY4276" fmla="*/ 2310791 h 9424512"/>
              <a:gd name="connsiteX4277" fmla="*/ 7871873 w 15162205"/>
              <a:gd name="connsiteY4277" fmla="*/ 2310791 h 9424512"/>
              <a:gd name="connsiteX4278" fmla="*/ 7847677 w 15162205"/>
              <a:gd name="connsiteY4278" fmla="*/ 2302727 h 9424512"/>
              <a:gd name="connsiteX4279" fmla="*/ 7807349 w 15162205"/>
              <a:gd name="connsiteY4279" fmla="*/ 2278530 h 9424512"/>
              <a:gd name="connsiteX4280" fmla="*/ 7783152 w 15162205"/>
              <a:gd name="connsiteY4280" fmla="*/ 2278530 h 9424512"/>
              <a:gd name="connsiteX4281" fmla="*/ 7775086 w 15162205"/>
              <a:gd name="connsiteY4281" fmla="*/ 2294660 h 9424512"/>
              <a:gd name="connsiteX4282" fmla="*/ 7791218 w 15162205"/>
              <a:gd name="connsiteY4282" fmla="*/ 2294660 h 9424512"/>
              <a:gd name="connsiteX4283" fmla="*/ 7823478 w 15162205"/>
              <a:gd name="connsiteY4283" fmla="*/ 2310791 h 9424512"/>
              <a:gd name="connsiteX4284" fmla="*/ 7855741 w 15162205"/>
              <a:gd name="connsiteY4284" fmla="*/ 2326923 h 9424512"/>
              <a:gd name="connsiteX4285" fmla="*/ 7879938 w 15162205"/>
              <a:gd name="connsiteY4285" fmla="*/ 2326923 h 9424512"/>
              <a:gd name="connsiteX4286" fmla="*/ 7888004 w 15162205"/>
              <a:gd name="connsiteY4286" fmla="*/ 2343052 h 9424512"/>
              <a:gd name="connsiteX4287" fmla="*/ 7936396 w 15162205"/>
              <a:gd name="connsiteY4287" fmla="*/ 2326923 h 9424512"/>
              <a:gd name="connsiteX4288" fmla="*/ 7936396 w 15162205"/>
              <a:gd name="connsiteY4288" fmla="*/ 2343052 h 9424512"/>
              <a:gd name="connsiteX4289" fmla="*/ 7952528 w 15162205"/>
              <a:gd name="connsiteY4289" fmla="*/ 2343052 h 9424512"/>
              <a:gd name="connsiteX4290" fmla="*/ 7936396 w 15162205"/>
              <a:gd name="connsiteY4290" fmla="*/ 2359184 h 9424512"/>
              <a:gd name="connsiteX4291" fmla="*/ 7920264 w 15162205"/>
              <a:gd name="connsiteY4291" fmla="*/ 2359184 h 9424512"/>
              <a:gd name="connsiteX4292" fmla="*/ 7936396 w 15162205"/>
              <a:gd name="connsiteY4292" fmla="*/ 2375315 h 9424512"/>
              <a:gd name="connsiteX4293" fmla="*/ 7920264 w 15162205"/>
              <a:gd name="connsiteY4293" fmla="*/ 2391444 h 9424512"/>
              <a:gd name="connsiteX4294" fmla="*/ 7912200 w 15162205"/>
              <a:gd name="connsiteY4294" fmla="*/ 2383381 h 9424512"/>
              <a:gd name="connsiteX4295" fmla="*/ 7904136 w 15162205"/>
              <a:gd name="connsiteY4295" fmla="*/ 2359184 h 9424512"/>
              <a:gd name="connsiteX4296" fmla="*/ 7936396 w 15162205"/>
              <a:gd name="connsiteY4296" fmla="*/ 2407577 h 9424512"/>
              <a:gd name="connsiteX4297" fmla="*/ 7984790 w 15162205"/>
              <a:gd name="connsiteY4297" fmla="*/ 2455969 h 9424512"/>
              <a:gd name="connsiteX4298" fmla="*/ 8000919 w 15162205"/>
              <a:gd name="connsiteY4298" fmla="*/ 2472098 h 9424512"/>
              <a:gd name="connsiteX4299" fmla="*/ 8000919 w 15162205"/>
              <a:gd name="connsiteY4299" fmla="*/ 2455969 h 9424512"/>
              <a:gd name="connsiteX4300" fmla="*/ 8017050 w 15162205"/>
              <a:gd name="connsiteY4300" fmla="*/ 2439839 h 9424512"/>
              <a:gd name="connsiteX4301" fmla="*/ 8033182 w 15162205"/>
              <a:gd name="connsiteY4301" fmla="*/ 2488232 h 9424512"/>
              <a:gd name="connsiteX4302" fmla="*/ 8033182 w 15162205"/>
              <a:gd name="connsiteY4302" fmla="*/ 2472098 h 9424512"/>
              <a:gd name="connsiteX4303" fmla="*/ 8033182 w 15162205"/>
              <a:gd name="connsiteY4303" fmla="*/ 2455969 h 9424512"/>
              <a:gd name="connsiteX4304" fmla="*/ 8041246 w 15162205"/>
              <a:gd name="connsiteY4304" fmla="*/ 2439839 h 9424512"/>
              <a:gd name="connsiteX4305" fmla="*/ 8033182 w 15162205"/>
              <a:gd name="connsiteY4305" fmla="*/ 2407577 h 9424512"/>
              <a:gd name="connsiteX4306" fmla="*/ 8033182 w 15162205"/>
              <a:gd name="connsiteY4306" fmla="*/ 2391444 h 9424512"/>
              <a:gd name="connsiteX4307" fmla="*/ 8025115 w 15162205"/>
              <a:gd name="connsiteY4307" fmla="*/ 2375315 h 9424512"/>
              <a:gd name="connsiteX4308" fmla="*/ 8000919 w 15162205"/>
              <a:gd name="connsiteY4308" fmla="*/ 2375315 h 9424512"/>
              <a:gd name="connsiteX4309" fmla="*/ 7984790 w 15162205"/>
              <a:gd name="connsiteY4309" fmla="*/ 2391444 h 9424512"/>
              <a:gd name="connsiteX4310" fmla="*/ 7968658 w 15162205"/>
              <a:gd name="connsiteY4310" fmla="*/ 2391444 h 9424512"/>
              <a:gd name="connsiteX4311" fmla="*/ 7952528 w 15162205"/>
              <a:gd name="connsiteY4311" fmla="*/ 2391444 h 9424512"/>
              <a:gd name="connsiteX4312" fmla="*/ 7984790 w 15162205"/>
              <a:gd name="connsiteY4312" fmla="*/ 2375315 h 9424512"/>
              <a:gd name="connsiteX4313" fmla="*/ 8017050 w 15162205"/>
              <a:gd name="connsiteY4313" fmla="*/ 2359184 h 9424512"/>
              <a:gd name="connsiteX4314" fmla="*/ 8049311 w 15162205"/>
              <a:gd name="connsiteY4314" fmla="*/ 2391444 h 9424512"/>
              <a:gd name="connsiteX4315" fmla="*/ 8065444 w 15162205"/>
              <a:gd name="connsiteY4315" fmla="*/ 2407577 h 9424512"/>
              <a:gd name="connsiteX4316" fmla="*/ 8081574 w 15162205"/>
              <a:gd name="connsiteY4316" fmla="*/ 2391444 h 9424512"/>
              <a:gd name="connsiteX4317" fmla="*/ 8097704 w 15162205"/>
              <a:gd name="connsiteY4317" fmla="*/ 2407577 h 9424512"/>
              <a:gd name="connsiteX4318" fmla="*/ 8081574 w 15162205"/>
              <a:gd name="connsiteY4318" fmla="*/ 2407577 h 9424512"/>
              <a:gd name="connsiteX4319" fmla="*/ 8097704 w 15162205"/>
              <a:gd name="connsiteY4319" fmla="*/ 2431773 h 9424512"/>
              <a:gd name="connsiteX4320" fmla="*/ 8113836 w 15162205"/>
              <a:gd name="connsiteY4320" fmla="*/ 2439839 h 9424512"/>
              <a:gd name="connsiteX4321" fmla="*/ 8129966 w 15162205"/>
              <a:gd name="connsiteY4321" fmla="*/ 2423706 h 9424512"/>
              <a:gd name="connsiteX4322" fmla="*/ 8121902 w 15162205"/>
              <a:gd name="connsiteY4322" fmla="*/ 2407577 h 9424512"/>
              <a:gd name="connsiteX4323" fmla="*/ 8113836 w 15162205"/>
              <a:gd name="connsiteY4323" fmla="*/ 2391444 h 9424512"/>
              <a:gd name="connsiteX4324" fmla="*/ 8097704 w 15162205"/>
              <a:gd name="connsiteY4324" fmla="*/ 2359184 h 9424512"/>
              <a:gd name="connsiteX4325" fmla="*/ 8081574 w 15162205"/>
              <a:gd name="connsiteY4325" fmla="*/ 2359184 h 9424512"/>
              <a:gd name="connsiteX4326" fmla="*/ 8081574 w 15162205"/>
              <a:gd name="connsiteY4326" fmla="*/ 2391444 h 9424512"/>
              <a:gd name="connsiteX4327" fmla="*/ 8065444 w 15162205"/>
              <a:gd name="connsiteY4327" fmla="*/ 2375315 h 9424512"/>
              <a:gd name="connsiteX4328" fmla="*/ 8065444 w 15162205"/>
              <a:gd name="connsiteY4328" fmla="*/ 2359184 h 9424512"/>
              <a:gd name="connsiteX4329" fmla="*/ 8065444 w 15162205"/>
              <a:gd name="connsiteY4329" fmla="*/ 2326923 h 9424512"/>
              <a:gd name="connsiteX4330" fmla="*/ 8049311 w 15162205"/>
              <a:gd name="connsiteY4330" fmla="*/ 2310791 h 9424512"/>
              <a:gd name="connsiteX4331" fmla="*/ 8025115 w 15162205"/>
              <a:gd name="connsiteY4331" fmla="*/ 2302727 h 9424512"/>
              <a:gd name="connsiteX4332" fmla="*/ 8017050 w 15162205"/>
              <a:gd name="connsiteY4332" fmla="*/ 2294660 h 9424512"/>
              <a:gd name="connsiteX4333" fmla="*/ 8049311 w 15162205"/>
              <a:gd name="connsiteY4333" fmla="*/ 2294660 h 9424512"/>
              <a:gd name="connsiteX4334" fmla="*/ 8033182 w 15162205"/>
              <a:gd name="connsiteY4334" fmla="*/ 2270464 h 9424512"/>
              <a:gd name="connsiteX4335" fmla="*/ 8017050 w 15162205"/>
              <a:gd name="connsiteY4335" fmla="*/ 2246268 h 9424512"/>
              <a:gd name="connsiteX4336" fmla="*/ 8049311 w 15162205"/>
              <a:gd name="connsiteY4336" fmla="*/ 2262398 h 9424512"/>
              <a:gd name="connsiteX4337" fmla="*/ 8097704 w 15162205"/>
              <a:gd name="connsiteY4337" fmla="*/ 2278530 h 9424512"/>
              <a:gd name="connsiteX4338" fmla="*/ 8113836 w 15162205"/>
              <a:gd name="connsiteY4338" fmla="*/ 2262398 h 9424512"/>
              <a:gd name="connsiteX4339" fmla="*/ 8097704 w 15162205"/>
              <a:gd name="connsiteY4339" fmla="*/ 2246268 h 9424512"/>
              <a:gd name="connsiteX4340" fmla="*/ 8081574 w 15162205"/>
              <a:gd name="connsiteY4340" fmla="*/ 2230136 h 9424512"/>
              <a:gd name="connsiteX4341" fmla="*/ 8065444 w 15162205"/>
              <a:gd name="connsiteY4341" fmla="*/ 2230136 h 9424512"/>
              <a:gd name="connsiteX4342" fmla="*/ 7888004 w 15162205"/>
              <a:gd name="connsiteY4342" fmla="*/ 2165614 h 9424512"/>
              <a:gd name="connsiteX4343" fmla="*/ 7855741 w 15162205"/>
              <a:gd name="connsiteY4343" fmla="*/ 2157547 h 9424512"/>
              <a:gd name="connsiteX4344" fmla="*/ 7839610 w 15162205"/>
              <a:gd name="connsiteY4344" fmla="*/ 2133351 h 9424512"/>
              <a:gd name="connsiteX4345" fmla="*/ 7791218 w 15162205"/>
              <a:gd name="connsiteY4345" fmla="*/ 2117221 h 9424512"/>
              <a:gd name="connsiteX4346" fmla="*/ 7758956 w 15162205"/>
              <a:gd name="connsiteY4346" fmla="*/ 2109155 h 9424512"/>
              <a:gd name="connsiteX4347" fmla="*/ 7726694 w 15162205"/>
              <a:gd name="connsiteY4347" fmla="*/ 2101089 h 9424512"/>
              <a:gd name="connsiteX4348" fmla="*/ 7710566 w 15162205"/>
              <a:gd name="connsiteY4348" fmla="*/ 2101089 h 9424512"/>
              <a:gd name="connsiteX4349" fmla="*/ 7694432 w 15162205"/>
              <a:gd name="connsiteY4349" fmla="*/ 2084960 h 9424512"/>
              <a:gd name="connsiteX4350" fmla="*/ 7565386 w 15162205"/>
              <a:gd name="connsiteY4350" fmla="*/ 2020434 h 9424512"/>
              <a:gd name="connsiteX4351" fmla="*/ 7533123 w 15162205"/>
              <a:gd name="connsiteY4351" fmla="*/ 2012369 h 9424512"/>
              <a:gd name="connsiteX4352" fmla="*/ 7484732 w 15162205"/>
              <a:gd name="connsiteY4352" fmla="*/ 1996238 h 9424512"/>
              <a:gd name="connsiteX4353" fmla="*/ 7436338 w 15162205"/>
              <a:gd name="connsiteY4353" fmla="*/ 1980109 h 9424512"/>
              <a:gd name="connsiteX4354" fmla="*/ 7396010 w 15162205"/>
              <a:gd name="connsiteY4354" fmla="*/ 1963977 h 9424512"/>
              <a:gd name="connsiteX4355" fmla="*/ 7377864 w 15162205"/>
              <a:gd name="connsiteY4355" fmla="*/ 1961961 h 9424512"/>
              <a:gd name="connsiteX4356" fmla="*/ 8686483 w 15162205"/>
              <a:gd name="connsiteY4356" fmla="*/ 1955910 h 9424512"/>
              <a:gd name="connsiteX4357" fmla="*/ 8662287 w 15162205"/>
              <a:gd name="connsiteY4357" fmla="*/ 1972043 h 9424512"/>
              <a:gd name="connsiteX4358" fmla="*/ 8678417 w 15162205"/>
              <a:gd name="connsiteY4358" fmla="*/ 1972043 h 9424512"/>
              <a:gd name="connsiteX4359" fmla="*/ 8694549 w 15162205"/>
              <a:gd name="connsiteY4359" fmla="*/ 1988173 h 9424512"/>
              <a:gd name="connsiteX4360" fmla="*/ 8678417 w 15162205"/>
              <a:gd name="connsiteY4360" fmla="*/ 1988173 h 9424512"/>
              <a:gd name="connsiteX4361" fmla="*/ 8662287 w 15162205"/>
              <a:gd name="connsiteY4361" fmla="*/ 2004305 h 9424512"/>
              <a:gd name="connsiteX4362" fmla="*/ 8694549 w 15162205"/>
              <a:gd name="connsiteY4362" fmla="*/ 2020434 h 9424512"/>
              <a:gd name="connsiteX4363" fmla="*/ 8710678 w 15162205"/>
              <a:gd name="connsiteY4363" fmla="*/ 2020434 h 9424512"/>
              <a:gd name="connsiteX4364" fmla="*/ 8742941 w 15162205"/>
              <a:gd name="connsiteY4364" fmla="*/ 2020434 h 9424512"/>
              <a:gd name="connsiteX4365" fmla="*/ 8775204 w 15162205"/>
              <a:gd name="connsiteY4365" fmla="*/ 2020434 h 9424512"/>
              <a:gd name="connsiteX4366" fmla="*/ 8742941 w 15162205"/>
              <a:gd name="connsiteY4366" fmla="*/ 2004305 h 9424512"/>
              <a:gd name="connsiteX4367" fmla="*/ 8726809 w 15162205"/>
              <a:gd name="connsiteY4367" fmla="*/ 1988173 h 9424512"/>
              <a:gd name="connsiteX4368" fmla="*/ 8759072 w 15162205"/>
              <a:gd name="connsiteY4368" fmla="*/ 1972043 h 9424512"/>
              <a:gd name="connsiteX4369" fmla="*/ 8767137 w 15162205"/>
              <a:gd name="connsiteY4369" fmla="*/ 1980109 h 9424512"/>
              <a:gd name="connsiteX4370" fmla="*/ 8775204 w 15162205"/>
              <a:gd name="connsiteY4370" fmla="*/ 1972043 h 9424512"/>
              <a:gd name="connsiteX4371" fmla="*/ 8742941 w 15162205"/>
              <a:gd name="connsiteY4371" fmla="*/ 1955910 h 9424512"/>
              <a:gd name="connsiteX4372" fmla="*/ 8686483 w 15162205"/>
              <a:gd name="connsiteY4372" fmla="*/ 1955910 h 9424512"/>
              <a:gd name="connsiteX4373" fmla="*/ 6468484 w 15162205"/>
              <a:gd name="connsiteY4373" fmla="*/ 1955910 h 9424512"/>
              <a:gd name="connsiteX4374" fmla="*/ 6452354 w 15162205"/>
              <a:gd name="connsiteY4374" fmla="*/ 1972043 h 9424512"/>
              <a:gd name="connsiteX4375" fmla="*/ 6468484 w 15162205"/>
              <a:gd name="connsiteY4375" fmla="*/ 1988173 h 9424512"/>
              <a:gd name="connsiteX4376" fmla="*/ 6468484 w 15162205"/>
              <a:gd name="connsiteY4376" fmla="*/ 1972043 h 9424512"/>
              <a:gd name="connsiteX4377" fmla="*/ 6468484 w 15162205"/>
              <a:gd name="connsiteY4377" fmla="*/ 1955910 h 9424512"/>
              <a:gd name="connsiteX4378" fmla="*/ 2209933 w 15162205"/>
              <a:gd name="connsiteY4378" fmla="*/ 1955910 h 9424512"/>
              <a:gd name="connsiteX4379" fmla="*/ 2193802 w 15162205"/>
              <a:gd name="connsiteY4379" fmla="*/ 1988173 h 9424512"/>
              <a:gd name="connsiteX4380" fmla="*/ 2217998 w 15162205"/>
              <a:gd name="connsiteY4380" fmla="*/ 1963977 h 9424512"/>
              <a:gd name="connsiteX4381" fmla="*/ 2209933 w 15162205"/>
              <a:gd name="connsiteY4381" fmla="*/ 1955910 h 9424512"/>
              <a:gd name="connsiteX4382" fmla="*/ 1951838 w 15162205"/>
              <a:gd name="connsiteY4382" fmla="*/ 1955910 h 9424512"/>
              <a:gd name="connsiteX4383" fmla="*/ 1951838 w 15162205"/>
              <a:gd name="connsiteY4383" fmla="*/ 1972043 h 9424512"/>
              <a:gd name="connsiteX4384" fmla="*/ 1951838 w 15162205"/>
              <a:gd name="connsiteY4384" fmla="*/ 1988173 h 9424512"/>
              <a:gd name="connsiteX4385" fmla="*/ 1935706 w 15162205"/>
              <a:gd name="connsiteY4385" fmla="*/ 1972043 h 9424512"/>
              <a:gd name="connsiteX4386" fmla="*/ 8597763 w 15162205"/>
              <a:gd name="connsiteY4386" fmla="*/ 1939781 h 9424512"/>
              <a:gd name="connsiteX4387" fmla="*/ 8597763 w 15162205"/>
              <a:gd name="connsiteY4387" fmla="*/ 1955910 h 9424512"/>
              <a:gd name="connsiteX4388" fmla="*/ 8613892 w 15162205"/>
              <a:gd name="connsiteY4388" fmla="*/ 1955910 h 9424512"/>
              <a:gd name="connsiteX4389" fmla="*/ 8630024 w 15162205"/>
              <a:gd name="connsiteY4389" fmla="*/ 1955910 h 9424512"/>
              <a:gd name="connsiteX4390" fmla="*/ 8597763 w 15162205"/>
              <a:gd name="connsiteY4390" fmla="*/ 1939781 h 9424512"/>
              <a:gd name="connsiteX4391" fmla="*/ 8500978 w 15162205"/>
              <a:gd name="connsiteY4391" fmla="*/ 1923651 h 9424512"/>
              <a:gd name="connsiteX4392" fmla="*/ 8500978 w 15162205"/>
              <a:gd name="connsiteY4392" fmla="*/ 1939781 h 9424512"/>
              <a:gd name="connsiteX4393" fmla="*/ 8484846 w 15162205"/>
              <a:gd name="connsiteY4393" fmla="*/ 1939781 h 9424512"/>
              <a:gd name="connsiteX4394" fmla="*/ 8484846 w 15162205"/>
              <a:gd name="connsiteY4394" fmla="*/ 1955910 h 9424512"/>
              <a:gd name="connsiteX4395" fmla="*/ 8476779 w 15162205"/>
              <a:gd name="connsiteY4395" fmla="*/ 1972043 h 9424512"/>
              <a:gd name="connsiteX4396" fmla="*/ 8468715 w 15162205"/>
              <a:gd name="connsiteY4396" fmla="*/ 1972043 h 9424512"/>
              <a:gd name="connsiteX4397" fmla="*/ 8484846 w 15162205"/>
              <a:gd name="connsiteY4397" fmla="*/ 1996238 h 9424512"/>
              <a:gd name="connsiteX4398" fmla="*/ 8517108 w 15162205"/>
              <a:gd name="connsiteY4398" fmla="*/ 2004305 h 9424512"/>
              <a:gd name="connsiteX4399" fmla="*/ 8533237 w 15162205"/>
              <a:gd name="connsiteY4399" fmla="*/ 1988173 h 9424512"/>
              <a:gd name="connsiteX4400" fmla="*/ 8533237 w 15162205"/>
              <a:gd name="connsiteY4400" fmla="*/ 1972043 h 9424512"/>
              <a:gd name="connsiteX4401" fmla="*/ 8517108 w 15162205"/>
              <a:gd name="connsiteY4401" fmla="*/ 1972043 h 9424512"/>
              <a:gd name="connsiteX4402" fmla="*/ 8533237 w 15162205"/>
              <a:gd name="connsiteY4402" fmla="*/ 1955910 h 9424512"/>
              <a:gd name="connsiteX4403" fmla="*/ 8533237 w 15162205"/>
              <a:gd name="connsiteY4403" fmla="*/ 1939781 h 9424512"/>
              <a:gd name="connsiteX4404" fmla="*/ 8460650 w 15162205"/>
              <a:gd name="connsiteY4404" fmla="*/ 1923651 h 9424512"/>
              <a:gd name="connsiteX4405" fmla="*/ 8452583 w 15162205"/>
              <a:gd name="connsiteY4405" fmla="*/ 1939781 h 9424512"/>
              <a:gd name="connsiteX4406" fmla="*/ 8452583 w 15162205"/>
              <a:gd name="connsiteY4406" fmla="*/ 1955910 h 9424512"/>
              <a:gd name="connsiteX4407" fmla="*/ 8468715 w 15162205"/>
              <a:gd name="connsiteY4407" fmla="*/ 1939781 h 9424512"/>
              <a:gd name="connsiteX4408" fmla="*/ 8460650 w 15162205"/>
              <a:gd name="connsiteY4408" fmla="*/ 1923651 h 9424512"/>
              <a:gd name="connsiteX4409" fmla="*/ 6871758 w 15162205"/>
              <a:gd name="connsiteY4409" fmla="*/ 1923651 h 9424512"/>
              <a:gd name="connsiteX4410" fmla="*/ 6887888 w 15162205"/>
              <a:gd name="connsiteY4410" fmla="*/ 1939781 h 9424512"/>
              <a:gd name="connsiteX4411" fmla="*/ 6887888 w 15162205"/>
              <a:gd name="connsiteY4411" fmla="*/ 1923651 h 9424512"/>
              <a:gd name="connsiteX4412" fmla="*/ 6242654 w 15162205"/>
              <a:gd name="connsiteY4412" fmla="*/ 1923651 h 9424512"/>
              <a:gd name="connsiteX4413" fmla="*/ 6242654 w 15162205"/>
              <a:gd name="connsiteY4413" fmla="*/ 1939781 h 9424512"/>
              <a:gd name="connsiteX4414" fmla="*/ 6242654 w 15162205"/>
              <a:gd name="connsiteY4414" fmla="*/ 1955910 h 9424512"/>
              <a:gd name="connsiteX4415" fmla="*/ 6258783 w 15162205"/>
              <a:gd name="connsiteY4415" fmla="*/ 1947847 h 9424512"/>
              <a:gd name="connsiteX4416" fmla="*/ 6258783 w 15162205"/>
              <a:gd name="connsiteY4416" fmla="*/ 1939781 h 9424512"/>
              <a:gd name="connsiteX4417" fmla="*/ 5742595 w 15162205"/>
              <a:gd name="connsiteY4417" fmla="*/ 1923651 h 9424512"/>
              <a:gd name="connsiteX4418" fmla="*/ 5742595 w 15162205"/>
              <a:gd name="connsiteY4418" fmla="*/ 1939781 h 9424512"/>
              <a:gd name="connsiteX4419" fmla="*/ 5750660 w 15162205"/>
              <a:gd name="connsiteY4419" fmla="*/ 1939781 h 9424512"/>
              <a:gd name="connsiteX4420" fmla="*/ 5758727 w 15162205"/>
              <a:gd name="connsiteY4420" fmla="*/ 1923651 h 9424512"/>
              <a:gd name="connsiteX4421" fmla="*/ 1976036 w 15162205"/>
              <a:gd name="connsiteY4421" fmla="*/ 1923651 h 9424512"/>
              <a:gd name="connsiteX4422" fmla="*/ 2000230 w 15162205"/>
              <a:gd name="connsiteY4422" fmla="*/ 1923651 h 9424512"/>
              <a:gd name="connsiteX4423" fmla="*/ 2000230 w 15162205"/>
              <a:gd name="connsiteY4423" fmla="*/ 1939781 h 9424512"/>
              <a:gd name="connsiteX4424" fmla="*/ 1976036 w 15162205"/>
              <a:gd name="connsiteY4424" fmla="*/ 1955910 h 9424512"/>
              <a:gd name="connsiteX4425" fmla="*/ 1967968 w 15162205"/>
              <a:gd name="connsiteY4425" fmla="*/ 1939781 h 9424512"/>
              <a:gd name="connsiteX4426" fmla="*/ 1976036 w 15162205"/>
              <a:gd name="connsiteY4426" fmla="*/ 1923651 h 9424512"/>
              <a:gd name="connsiteX4427" fmla="*/ 7210506 w 15162205"/>
              <a:gd name="connsiteY4427" fmla="*/ 1907519 h 9424512"/>
              <a:gd name="connsiteX4428" fmla="*/ 7275031 w 15162205"/>
              <a:gd name="connsiteY4428" fmla="*/ 1955910 h 9424512"/>
              <a:gd name="connsiteX4429" fmla="*/ 7307290 w 15162205"/>
              <a:gd name="connsiteY4429" fmla="*/ 1955910 h 9424512"/>
              <a:gd name="connsiteX4430" fmla="*/ 7331488 w 15162205"/>
              <a:gd name="connsiteY4430" fmla="*/ 1972043 h 9424512"/>
              <a:gd name="connsiteX4431" fmla="*/ 7355686 w 15162205"/>
              <a:gd name="connsiteY4431" fmla="*/ 1972043 h 9424512"/>
              <a:gd name="connsiteX4432" fmla="*/ 7065327 w 15162205"/>
              <a:gd name="connsiteY4432" fmla="*/ 1907519 h 9424512"/>
              <a:gd name="connsiteX4433" fmla="*/ 7065327 w 15162205"/>
              <a:gd name="connsiteY4433" fmla="*/ 1923651 h 9424512"/>
              <a:gd name="connsiteX4434" fmla="*/ 7081460 w 15162205"/>
              <a:gd name="connsiteY4434" fmla="*/ 1923651 h 9424512"/>
              <a:gd name="connsiteX4435" fmla="*/ 7065327 w 15162205"/>
              <a:gd name="connsiteY4435" fmla="*/ 1907519 h 9424512"/>
              <a:gd name="connsiteX4436" fmla="*/ 6355571 w 15162205"/>
              <a:gd name="connsiteY4436" fmla="*/ 1907519 h 9424512"/>
              <a:gd name="connsiteX4437" fmla="*/ 6355571 w 15162205"/>
              <a:gd name="connsiteY4437" fmla="*/ 1915584 h 9424512"/>
              <a:gd name="connsiteX4438" fmla="*/ 6371702 w 15162205"/>
              <a:gd name="connsiteY4438" fmla="*/ 1923651 h 9424512"/>
              <a:gd name="connsiteX4439" fmla="*/ 6387829 w 15162205"/>
              <a:gd name="connsiteY4439" fmla="*/ 1907519 h 9424512"/>
              <a:gd name="connsiteX4440" fmla="*/ 5855510 w 15162205"/>
              <a:gd name="connsiteY4440" fmla="*/ 1907519 h 9424512"/>
              <a:gd name="connsiteX4441" fmla="*/ 5839383 w 15162205"/>
              <a:gd name="connsiteY4441" fmla="*/ 1923651 h 9424512"/>
              <a:gd name="connsiteX4442" fmla="*/ 5839383 w 15162205"/>
              <a:gd name="connsiteY4442" fmla="*/ 1939781 h 9424512"/>
              <a:gd name="connsiteX4443" fmla="*/ 5847446 w 15162205"/>
              <a:gd name="connsiteY4443" fmla="*/ 1955910 h 9424512"/>
              <a:gd name="connsiteX4444" fmla="*/ 5871642 w 15162205"/>
              <a:gd name="connsiteY4444" fmla="*/ 1955910 h 9424512"/>
              <a:gd name="connsiteX4445" fmla="*/ 5887774 w 15162205"/>
              <a:gd name="connsiteY4445" fmla="*/ 1972043 h 9424512"/>
              <a:gd name="connsiteX4446" fmla="*/ 5903904 w 15162205"/>
              <a:gd name="connsiteY4446" fmla="*/ 1980109 h 9424512"/>
              <a:gd name="connsiteX4447" fmla="*/ 5952296 w 15162205"/>
              <a:gd name="connsiteY4447" fmla="*/ 1988173 h 9424512"/>
              <a:gd name="connsiteX4448" fmla="*/ 5968428 w 15162205"/>
              <a:gd name="connsiteY4448" fmla="*/ 1988173 h 9424512"/>
              <a:gd name="connsiteX4449" fmla="*/ 5960362 w 15162205"/>
              <a:gd name="connsiteY4449" fmla="*/ 1980109 h 9424512"/>
              <a:gd name="connsiteX4450" fmla="*/ 5952296 w 15162205"/>
              <a:gd name="connsiteY4450" fmla="*/ 1972043 h 9424512"/>
              <a:gd name="connsiteX4451" fmla="*/ 5936165 w 15162205"/>
              <a:gd name="connsiteY4451" fmla="*/ 1955910 h 9424512"/>
              <a:gd name="connsiteX4452" fmla="*/ 5920036 w 15162205"/>
              <a:gd name="connsiteY4452" fmla="*/ 1955910 h 9424512"/>
              <a:gd name="connsiteX4453" fmla="*/ 5903904 w 15162205"/>
              <a:gd name="connsiteY4453" fmla="*/ 1955910 h 9424512"/>
              <a:gd name="connsiteX4454" fmla="*/ 5887774 w 15162205"/>
              <a:gd name="connsiteY4454" fmla="*/ 1939781 h 9424512"/>
              <a:gd name="connsiteX4455" fmla="*/ 5903904 w 15162205"/>
              <a:gd name="connsiteY4455" fmla="*/ 1939781 h 9424512"/>
              <a:gd name="connsiteX4456" fmla="*/ 5920036 w 15162205"/>
              <a:gd name="connsiteY4456" fmla="*/ 1923651 h 9424512"/>
              <a:gd name="connsiteX4457" fmla="*/ 5887774 w 15162205"/>
              <a:gd name="connsiteY4457" fmla="*/ 1907519 h 9424512"/>
              <a:gd name="connsiteX4458" fmla="*/ 5871642 w 15162205"/>
              <a:gd name="connsiteY4458" fmla="*/ 1923651 h 9424512"/>
              <a:gd name="connsiteX4459" fmla="*/ 5871642 w 15162205"/>
              <a:gd name="connsiteY4459" fmla="*/ 1939781 h 9424512"/>
              <a:gd name="connsiteX4460" fmla="*/ 5855510 w 15162205"/>
              <a:gd name="connsiteY4460" fmla="*/ 1923651 h 9424512"/>
              <a:gd name="connsiteX4461" fmla="*/ 5484501 w 15162205"/>
              <a:gd name="connsiteY4461" fmla="*/ 1907519 h 9424512"/>
              <a:gd name="connsiteX4462" fmla="*/ 5468369 w 15162205"/>
              <a:gd name="connsiteY4462" fmla="*/ 1923651 h 9424512"/>
              <a:gd name="connsiteX4463" fmla="*/ 5516762 w 15162205"/>
              <a:gd name="connsiteY4463" fmla="*/ 1939781 h 9424512"/>
              <a:gd name="connsiteX4464" fmla="*/ 5581286 w 15162205"/>
              <a:gd name="connsiteY4464" fmla="*/ 1955910 h 9424512"/>
              <a:gd name="connsiteX4465" fmla="*/ 5645810 w 15162205"/>
              <a:gd name="connsiteY4465" fmla="*/ 1972043 h 9424512"/>
              <a:gd name="connsiteX4466" fmla="*/ 5661940 w 15162205"/>
              <a:gd name="connsiteY4466" fmla="*/ 1988173 h 9424512"/>
              <a:gd name="connsiteX4467" fmla="*/ 5678070 w 15162205"/>
              <a:gd name="connsiteY4467" fmla="*/ 1988173 h 9424512"/>
              <a:gd name="connsiteX4468" fmla="*/ 5710332 w 15162205"/>
              <a:gd name="connsiteY4468" fmla="*/ 1988173 h 9424512"/>
              <a:gd name="connsiteX4469" fmla="*/ 5790987 w 15162205"/>
              <a:gd name="connsiteY4469" fmla="*/ 2020434 h 9424512"/>
              <a:gd name="connsiteX4470" fmla="*/ 5855510 w 15162205"/>
              <a:gd name="connsiteY4470" fmla="*/ 2036565 h 9424512"/>
              <a:gd name="connsiteX4471" fmla="*/ 5871642 w 15162205"/>
              <a:gd name="connsiteY4471" fmla="*/ 2036565 h 9424512"/>
              <a:gd name="connsiteX4472" fmla="*/ 5903904 w 15162205"/>
              <a:gd name="connsiteY4472" fmla="*/ 2036565 h 9424512"/>
              <a:gd name="connsiteX4473" fmla="*/ 5936165 w 15162205"/>
              <a:gd name="connsiteY4473" fmla="*/ 2052697 h 9424512"/>
              <a:gd name="connsiteX4474" fmla="*/ 5952296 w 15162205"/>
              <a:gd name="connsiteY4474" fmla="*/ 2052697 h 9424512"/>
              <a:gd name="connsiteX4475" fmla="*/ 5984558 w 15162205"/>
              <a:gd name="connsiteY4475" fmla="*/ 2052697 h 9424512"/>
              <a:gd name="connsiteX4476" fmla="*/ 5936165 w 15162205"/>
              <a:gd name="connsiteY4476" fmla="*/ 2036565 h 9424512"/>
              <a:gd name="connsiteX4477" fmla="*/ 5758727 w 15162205"/>
              <a:gd name="connsiteY4477" fmla="*/ 1972043 h 9424512"/>
              <a:gd name="connsiteX4478" fmla="*/ 5629681 w 15162205"/>
              <a:gd name="connsiteY4478" fmla="*/ 1939781 h 9424512"/>
              <a:gd name="connsiteX4479" fmla="*/ 5524829 w 15162205"/>
              <a:gd name="connsiteY4479" fmla="*/ 1923651 h 9424512"/>
              <a:gd name="connsiteX4480" fmla="*/ 5484501 w 15162205"/>
              <a:gd name="connsiteY4480" fmla="*/ 1907519 h 9424512"/>
              <a:gd name="connsiteX4481" fmla="*/ 2129278 w 15162205"/>
              <a:gd name="connsiteY4481" fmla="*/ 1907519 h 9424512"/>
              <a:gd name="connsiteX4482" fmla="*/ 2129278 w 15162205"/>
              <a:gd name="connsiteY4482" fmla="*/ 1923651 h 9424512"/>
              <a:gd name="connsiteX4483" fmla="*/ 2145409 w 15162205"/>
              <a:gd name="connsiteY4483" fmla="*/ 1923651 h 9424512"/>
              <a:gd name="connsiteX4484" fmla="*/ 2129278 w 15162205"/>
              <a:gd name="connsiteY4484" fmla="*/ 1907519 h 9424512"/>
              <a:gd name="connsiteX4485" fmla="*/ 2093489 w 15162205"/>
              <a:gd name="connsiteY4485" fmla="*/ 1897941 h 9424512"/>
              <a:gd name="connsiteX4486" fmla="*/ 2088951 w 15162205"/>
              <a:gd name="connsiteY4486" fmla="*/ 1899455 h 9424512"/>
              <a:gd name="connsiteX4487" fmla="*/ 2097015 w 15162205"/>
              <a:gd name="connsiteY4487" fmla="*/ 1923651 h 9424512"/>
              <a:gd name="connsiteX4488" fmla="*/ 2129278 w 15162205"/>
              <a:gd name="connsiteY4488" fmla="*/ 1939781 h 9424512"/>
              <a:gd name="connsiteX4489" fmla="*/ 2113147 w 15162205"/>
              <a:gd name="connsiteY4489" fmla="*/ 1923651 h 9424512"/>
              <a:gd name="connsiteX4490" fmla="*/ 2093489 w 15162205"/>
              <a:gd name="connsiteY4490" fmla="*/ 1897941 h 9424512"/>
              <a:gd name="connsiteX4491" fmla="*/ 1986117 w 15162205"/>
              <a:gd name="connsiteY4491" fmla="*/ 1895420 h 9424512"/>
              <a:gd name="connsiteX4492" fmla="*/ 1992165 w 15162205"/>
              <a:gd name="connsiteY4492" fmla="*/ 1899455 h 9424512"/>
              <a:gd name="connsiteX4493" fmla="*/ 2000230 w 15162205"/>
              <a:gd name="connsiteY4493" fmla="*/ 1907519 h 9424512"/>
              <a:gd name="connsiteX4494" fmla="*/ 1984100 w 15162205"/>
              <a:gd name="connsiteY4494" fmla="*/ 1899455 h 9424512"/>
              <a:gd name="connsiteX4495" fmla="*/ 1986117 w 15162205"/>
              <a:gd name="connsiteY4495" fmla="*/ 1895420 h 9424512"/>
              <a:gd name="connsiteX4496" fmla="*/ 9001033 w 15162205"/>
              <a:gd name="connsiteY4496" fmla="*/ 1891388 h 9424512"/>
              <a:gd name="connsiteX4497" fmla="*/ 9001033 w 15162205"/>
              <a:gd name="connsiteY4497" fmla="*/ 1907519 h 9424512"/>
              <a:gd name="connsiteX4498" fmla="*/ 9017166 w 15162205"/>
              <a:gd name="connsiteY4498" fmla="*/ 1907519 h 9424512"/>
              <a:gd name="connsiteX4499" fmla="*/ 5694202 w 15162205"/>
              <a:gd name="connsiteY4499" fmla="*/ 1891388 h 9424512"/>
              <a:gd name="connsiteX4500" fmla="*/ 5686136 w 15162205"/>
              <a:gd name="connsiteY4500" fmla="*/ 1899455 h 9424512"/>
              <a:gd name="connsiteX4501" fmla="*/ 5678070 w 15162205"/>
              <a:gd name="connsiteY4501" fmla="*/ 1907519 h 9424512"/>
              <a:gd name="connsiteX4502" fmla="*/ 5694202 w 15162205"/>
              <a:gd name="connsiteY4502" fmla="*/ 1923651 h 9424512"/>
              <a:gd name="connsiteX4503" fmla="*/ 5694202 w 15162205"/>
              <a:gd name="connsiteY4503" fmla="*/ 1907519 h 9424512"/>
              <a:gd name="connsiteX4504" fmla="*/ 8791333 w 15162205"/>
              <a:gd name="connsiteY4504" fmla="*/ 1875256 h 9424512"/>
              <a:gd name="connsiteX4505" fmla="*/ 8807463 w 15162205"/>
              <a:gd name="connsiteY4505" fmla="*/ 1891388 h 9424512"/>
              <a:gd name="connsiteX4506" fmla="*/ 8823596 w 15162205"/>
              <a:gd name="connsiteY4506" fmla="*/ 1891388 h 9424512"/>
              <a:gd name="connsiteX4507" fmla="*/ 8807463 w 15162205"/>
              <a:gd name="connsiteY4507" fmla="*/ 1875256 h 9424512"/>
              <a:gd name="connsiteX4508" fmla="*/ 8791333 w 15162205"/>
              <a:gd name="connsiteY4508" fmla="*/ 1875256 h 9424512"/>
              <a:gd name="connsiteX4509" fmla="*/ 5968428 w 15162205"/>
              <a:gd name="connsiteY4509" fmla="*/ 1859127 h 9424512"/>
              <a:gd name="connsiteX4510" fmla="*/ 5968428 w 15162205"/>
              <a:gd name="connsiteY4510" fmla="*/ 1891388 h 9424512"/>
              <a:gd name="connsiteX4511" fmla="*/ 5976492 w 15162205"/>
              <a:gd name="connsiteY4511" fmla="*/ 1899455 h 9424512"/>
              <a:gd name="connsiteX4512" fmla="*/ 5992624 w 15162205"/>
              <a:gd name="connsiteY4512" fmla="*/ 1899455 h 9424512"/>
              <a:gd name="connsiteX4513" fmla="*/ 5992624 w 15162205"/>
              <a:gd name="connsiteY4513" fmla="*/ 1875256 h 9424512"/>
              <a:gd name="connsiteX4514" fmla="*/ 5968428 w 15162205"/>
              <a:gd name="connsiteY4514" fmla="*/ 1859127 h 9424512"/>
              <a:gd name="connsiteX4515" fmla="*/ 5678070 w 15162205"/>
              <a:gd name="connsiteY4515" fmla="*/ 1859127 h 9424512"/>
              <a:gd name="connsiteX4516" fmla="*/ 5710332 w 15162205"/>
              <a:gd name="connsiteY4516" fmla="*/ 1875256 h 9424512"/>
              <a:gd name="connsiteX4517" fmla="*/ 5694202 w 15162205"/>
              <a:gd name="connsiteY4517" fmla="*/ 1859127 h 9424512"/>
              <a:gd name="connsiteX4518" fmla="*/ 5678070 w 15162205"/>
              <a:gd name="connsiteY4518" fmla="*/ 1859127 h 9424512"/>
              <a:gd name="connsiteX4519" fmla="*/ 1677614 w 15162205"/>
              <a:gd name="connsiteY4519" fmla="*/ 1859127 h 9424512"/>
              <a:gd name="connsiteX4520" fmla="*/ 1693742 w 15162205"/>
              <a:gd name="connsiteY4520" fmla="*/ 1875256 h 9424512"/>
              <a:gd name="connsiteX4521" fmla="*/ 1717939 w 15162205"/>
              <a:gd name="connsiteY4521" fmla="*/ 1883323 h 9424512"/>
              <a:gd name="connsiteX4522" fmla="*/ 1734073 w 15162205"/>
              <a:gd name="connsiteY4522" fmla="*/ 1891388 h 9424512"/>
              <a:gd name="connsiteX4523" fmla="*/ 1750200 w 15162205"/>
              <a:gd name="connsiteY4523" fmla="*/ 1891388 h 9424512"/>
              <a:gd name="connsiteX4524" fmla="*/ 1742138 w 15162205"/>
              <a:gd name="connsiteY4524" fmla="*/ 1907519 h 9424512"/>
              <a:gd name="connsiteX4525" fmla="*/ 1758269 w 15162205"/>
              <a:gd name="connsiteY4525" fmla="*/ 1907519 h 9424512"/>
              <a:gd name="connsiteX4526" fmla="*/ 1758269 w 15162205"/>
              <a:gd name="connsiteY4526" fmla="*/ 1923651 h 9424512"/>
              <a:gd name="connsiteX4527" fmla="*/ 1709876 w 15162205"/>
              <a:gd name="connsiteY4527" fmla="*/ 1907519 h 9424512"/>
              <a:gd name="connsiteX4528" fmla="*/ 1677614 w 15162205"/>
              <a:gd name="connsiteY4528" fmla="*/ 1859127 h 9424512"/>
              <a:gd name="connsiteX4529" fmla="*/ 1645352 w 15162205"/>
              <a:gd name="connsiteY4529" fmla="*/ 1859127 h 9424512"/>
              <a:gd name="connsiteX4530" fmla="*/ 1661482 w 15162205"/>
              <a:gd name="connsiteY4530" fmla="*/ 1875256 h 9424512"/>
              <a:gd name="connsiteX4531" fmla="*/ 1661482 w 15162205"/>
              <a:gd name="connsiteY4531" fmla="*/ 1891388 h 9424512"/>
              <a:gd name="connsiteX4532" fmla="*/ 1645352 w 15162205"/>
              <a:gd name="connsiteY4532" fmla="*/ 1875256 h 9424512"/>
              <a:gd name="connsiteX4533" fmla="*/ 5742595 w 15162205"/>
              <a:gd name="connsiteY4533" fmla="*/ 1842996 h 9424512"/>
              <a:gd name="connsiteX4534" fmla="*/ 5807119 w 15162205"/>
              <a:gd name="connsiteY4534" fmla="*/ 1891388 h 9424512"/>
              <a:gd name="connsiteX4535" fmla="*/ 5790987 w 15162205"/>
              <a:gd name="connsiteY4535" fmla="*/ 1859127 h 9424512"/>
              <a:gd name="connsiteX4536" fmla="*/ 5742595 w 15162205"/>
              <a:gd name="connsiteY4536" fmla="*/ 1842996 h 9424512"/>
              <a:gd name="connsiteX4537" fmla="*/ 1919578 w 15162205"/>
              <a:gd name="connsiteY4537" fmla="*/ 1826864 h 9424512"/>
              <a:gd name="connsiteX4538" fmla="*/ 1903445 w 15162205"/>
              <a:gd name="connsiteY4538" fmla="*/ 1842996 h 9424512"/>
              <a:gd name="connsiteX4539" fmla="*/ 1903445 w 15162205"/>
              <a:gd name="connsiteY4539" fmla="*/ 1859127 h 9424512"/>
              <a:gd name="connsiteX4540" fmla="*/ 1927643 w 15162205"/>
              <a:gd name="connsiteY4540" fmla="*/ 1842996 h 9424512"/>
              <a:gd name="connsiteX4541" fmla="*/ 1919578 w 15162205"/>
              <a:gd name="connsiteY4541" fmla="*/ 1826864 h 9424512"/>
              <a:gd name="connsiteX4542" fmla="*/ 8123918 w 15162205"/>
              <a:gd name="connsiteY4542" fmla="*/ 1816782 h 9424512"/>
              <a:gd name="connsiteX4543" fmla="*/ 8105770 w 15162205"/>
              <a:gd name="connsiteY4543" fmla="*/ 1818797 h 9424512"/>
              <a:gd name="connsiteX4544" fmla="*/ 8081574 w 15162205"/>
              <a:gd name="connsiteY4544" fmla="*/ 1826864 h 9424512"/>
              <a:gd name="connsiteX4545" fmla="*/ 8113836 w 15162205"/>
              <a:gd name="connsiteY4545" fmla="*/ 1826864 h 9424512"/>
              <a:gd name="connsiteX4546" fmla="*/ 8129966 w 15162205"/>
              <a:gd name="connsiteY4546" fmla="*/ 1826864 h 9424512"/>
              <a:gd name="connsiteX4547" fmla="*/ 8123918 w 15162205"/>
              <a:gd name="connsiteY4547" fmla="*/ 1816782 h 9424512"/>
              <a:gd name="connsiteX4548" fmla="*/ 8186424 w 15162205"/>
              <a:gd name="connsiteY4548" fmla="*/ 1810734 h 9424512"/>
              <a:gd name="connsiteX4549" fmla="*/ 8162228 w 15162205"/>
              <a:gd name="connsiteY4549" fmla="*/ 1826864 h 9424512"/>
              <a:gd name="connsiteX4550" fmla="*/ 8178358 w 15162205"/>
              <a:gd name="connsiteY4550" fmla="*/ 1826864 h 9424512"/>
              <a:gd name="connsiteX4551" fmla="*/ 8186424 w 15162205"/>
              <a:gd name="connsiteY4551" fmla="*/ 1810734 h 9424512"/>
              <a:gd name="connsiteX4552" fmla="*/ 8033182 w 15162205"/>
              <a:gd name="connsiteY4552" fmla="*/ 1810734 h 9424512"/>
              <a:gd name="connsiteX4553" fmla="*/ 8033182 w 15162205"/>
              <a:gd name="connsiteY4553" fmla="*/ 1826864 h 9424512"/>
              <a:gd name="connsiteX4554" fmla="*/ 8049311 w 15162205"/>
              <a:gd name="connsiteY4554" fmla="*/ 1826864 h 9424512"/>
              <a:gd name="connsiteX4555" fmla="*/ 8033182 w 15162205"/>
              <a:gd name="connsiteY4555" fmla="*/ 1810734 h 9424512"/>
              <a:gd name="connsiteX4556" fmla="*/ 6968542 w 15162205"/>
              <a:gd name="connsiteY4556" fmla="*/ 1810734 h 9424512"/>
              <a:gd name="connsiteX4557" fmla="*/ 6984672 w 15162205"/>
              <a:gd name="connsiteY4557" fmla="*/ 1826864 h 9424512"/>
              <a:gd name="connsiteX4558" fmla="*/ 6984672 w 15162205"/>
              <a:gd name="connsiteY4558" fmla="*/ 1810734 h 9424512"/>
              <a:gd name="connsiteX4559" fmla="*/ 6968542 w 15162205"/>
              <a:gd name="connsiteY4559" fmla="*/ 1810734 h 9424512"/>
              <a:gd name="connsiteX4560" fmla="*/ 5678070 w 15162205"/>
              <a:gd name="connsiteY4560" fmla="*/ 1810734 h 9424512"/>
              <a:gd name="connsiteX4561" fmla="*/ 5694202 w 15162205"/>
              <a:gd name="connsiteY4561" fmla="*/ 1842996 h 9424512"/>
              <a:gd name="connsiteX4562" fmla="*/ 5718399 w 15162205"/>
              <a:gd name="connsiteY4562" fmla="*/ 1859127 h 9424512"/>
              <a:gd name="connsiteX4563" fmla="*/ 5726464 w 15162205"/>
              <a:gd name="connsiteY4563" fmla="*/ 1875256 h 9424512"/>
              <a:gd name="connsiteX4564" fmla="*/ 5734528 w 15162205"/>
              <a:gd name="connsiteY4564" fmla="*/ 1883323 h 9424512"/>
              <a:gd name="connsiteX4565" fmla="*/ 5750660 w 15162205"/>
              <a:gd name="connsiteY4565" fmla="*/ 1891388 h 9424512"/>
              <a:gd name="connsiteX4566" fmla="*/ 5774858 w 15162205"/>
              <a:gd name="connsiteY4566" fmla="*/ 1907519 h 9424512"/>
              <a:gd name="connsiteX4567" fmla="*/ 5807119 w 15162205"/>
              <a:gd name="connsiteY4567" fmla="*/ 1923651 h 9424512"/>
              <a:gd name="connsiteX4568" fmla="*/ 5799054 w 15162205"/>
              <a:gd name="connsiteY4568" fmla="*/ 1915584 h 9424512"/>
              <a:gd name="connsiteX4569" fmla="*/ 5782923 w 15162205"/>
              <a:gd name="connsiteY4569" fmla="*/ 1899455 h 9424512"/>
              <a:gd name="connsiteX4570" fmla="*/ 5766792 w 15162205"/>
              <a:gd name="connsiteY4570" fmla="*/ 1883323 h 9424512"/>
              <a:gd name="connsiteX4571" fmla="*/ 5758727 w 15162205"/>
              <a:gd name="connsiteY4571" fmla="*/ 1875256 h 9424512"/>
              <a:gd name="connsiteX4572" fmla="*/ 5726464 w 15162205"/>
              <a:gd name="connsiteY4572" fmla="*/ 1842996 h 9424512"/>
              <a:gd name="connsiteX4573" fmla="*/ 5710332 w 15162205"/>
              <a:gd name="connsiteY4573" fmla="*/ 1826864 h 9424512"/>
              <a:gd name="connsiteX4574" fmla="*/ 1790530 w 15162205"/>
              <a:gd name="connsiteY4574" fmla="*/ 1810734 h 9424512"/>
              <a:gd name="connsiteX4575" fmla="*/ 1790530 w 15162205"/>
              <a:gd name="connsiteY4575" fmla="*/ 1826864 h 9424512"/>
              <a:gd name="connsiteX4576" fmla="*/ 1802627 w 15162205"/>
              <a:gd name="connsiteY4576" fmla="*/ 1834930 h 9424512"/>
              <a:gd name="connsiteX4577" fmla="*/ 1802628 w 15162205"/>
              <a:gd name="connsiteY4577" fmla="*/ 1834931 h 9424512"/>
              <a:gd name="connsiteX4578" fmla="*/ 1806659 w 15162205"/>
              <a:gd name="connsiteY4578" fmla="*/ 1859127 h 9424512"/>
              <a:gd name="connsiteX4579" fmla="*/ 1846987 w 15162205"/>
              <a:gd name="connsiteY4579" fmla="*/ 1903487 h 9424512"/>
              <a:gd name="connsiteX4580" fmla="*/ 1886075 w 15162205"/>
              <a:gd name="connsiteY4580" fmla="*/ 1906278 h 9424512"/>
              <a:gd name="connsiteX4581" fmla="*/ 1887314 w 15162205"/>
              <a:gd name="connsiteY4581" fmla="*/ 1907519 h 9424512"/>
              <a:gd name="connsiteX4582" fmla="*/ 1903445 w 15162205"/>
              <a:gd name="connsiteY4582" fmla="*/ 1907519 h 9424512"/>
              <a:gd name="connsiteX4583" fmla="*/ 1886075 w 15162205"/>
              <a:gd name="connsiteY4583" fmla="*/ 1906278 h 9424512"/>
              <a:gd name="connsiteX4584" fmla="*/ 1871183 w 15162205"/>
              <a:gd name="connsiteY4584" fmla="*/ 1891388 h 9424512"/>
              <a:gd name="connsiteX4585" fmla="*/ 1855052 w 15162205"/>
              <a:gd name="connsiteY4585" fmla="*/ 1891388 h 9424512"/>
              <a:gd name="connsiteX4586" fmla="*/ 1855052 w 15162205"/>
              <a:gd name="connsiteY4586" fmla="*/ 1875256 h 9424512"/>
              <a:gd name="connsiteX4587" fmla="*/ 1830855 w 15162205"/>
              <a:gd name="connsiteY4587" fmla="*/ 1867192 h 9424512"/>
              <a:gd name="connsiteX4588" fmla="*/ 1806659 w 15162205"/>
              <a:gd name="connsiteY4588" fmla="*/ 1842996 h 9424512"/>
              <a:gd name="connsiteX4589" fmla="*/ 1802628 w 15162205"/>
              <a:gd name="connsiteY4589" fmla="*/ 1834931 h 9424512"/>
              <a:gd name="connsiteX4590" fmla="*/ 1802628 w 15162205"/>
              <a:gd name="connsiteY4590" fmla="*/ 1834930 h 9424512"/>
              <a:gd name="connsiteX4591" fmla="*/ 1802627 w 15162205"/>
              <a:gd name="connsiteY4591" fmla="*/ 1834930 h 9424512"/>
              <a:gd name="connsiteX4592" fmla="*/ 5940200 w 15162205"/>
              <a:gd name="connsiteY4592" fmla="*/ 1802668 h 9424512"/>
              <a:gd name="connsiteX4593" fmla="*/ 5936165 w 15162205"/>
              <a:gd name="connsiteY4593" fmla="*/ 1810734 h 9424512"/>
              <a:gd name="connsiteX4594" fmla="*/ 5952296 w 15162205"/>
              <a:gd name="connsiteY4594" fmla="*/ 1826864 h 9424512"/>
              <a:gd name="connsiteX4595" fmla="*/ 5968428 w 15162205"/>
              <a:gd name="connsiteY4595" fmla="*/ 1818797 h 9424512"/>
              <a:gd name="connsiteX4596" fmla="*/ 5952296 w 15162205"/>
              <a:gd name="connsiteY4596" fmla="*/ 1810734 h 9424512"/>
              <a:gd name="connsiteX4597" fmla="*/ 5940200 w 15162205"/>
              <a:gd name="connsiteY4597" fmla="*/ 1802668 h 9424512"/>
              <a:gd name="connsiteX4598" fmla="*/ 8821579 w 15162205"/>
              <a:gd name="connsiteY4598" fmla="*/ 1800652 h 9424512"/>
              <a:gd name="connsiteX4599" fmla="*/ 8815529 w 15162205"/>
              <a:gd name="connsiteY4599" fmla="*/ 1802668 h 9424512"/>
              <a:gd name="connsiteX4600" fmla="*/ 8807463 w 15162205"/>
              <a:gd name="connsiteY4600" fmla="*/ 1810734 h 9424512"/>
              <a:gd name="connsiteX4601" fmla="*/ 8823596 w 15162205"/>
              <a:gd name="connsiteY4601" fmla="*/ 1810734 h 9424512"/>
              <a:gd name="connsiteX4602" fmla="*/ 8821579 w 15162205"/>
              <a:gd name="connsiteY4602" fmla="*/ 1800652 h 9424512"/>
              <a:gd name="connsiteX4603" fmla="*/ 6807234 w 15162205"/>
              <a:gd name="connsiteY4603" fmla="*/ 1794601 h 9424512"/>
              <a:gd name="connsiteX4604" fmla="*/ 6823364 w 15162205"/>
              <a:gd name="connsiteY4604" fmla="*/ 1810734 h 9424512"/>
              <a:gd name="connsiteX4605" fmla="*/ 6823364 w 15162205"/>
              <a:gd name="connsiteY4605" fmla="*/ 1794601 h 9424512"/>
              <a:gd name="connsiteX4606" fmla="*/ 6776988 w 15162205"/>
              <a:gd name="connsiteY4606" fmla="*/ 1782506 h 9424512"/>
              <a:gd name="connsiteX4607" fmla="*/ 6774972 w 15162205"/>
              <a:gd name="connsiteY4607" fmla="*/ 1786538 h 9424512"/>
              <a:gd name="connsiteX4608" fmla="*/ 6791102 w 15162205"/>
              <a:gd name="connsiteY4608" fmla="*/ 1794601 h 9424512"/>
              <a:gd name="connsiteX4609" fmla="*/ 6783038 w 15162205"/>
              <a:gd name="connsiteY4609" fmla="*/ 1786538 h 9424512"/>
              <a:gd name="connsiteX4610" fmla="*/ 6776988 w 15162205"/>
              <a:gd name="connsiteY4610" fmla="*/ 1782506 h 9424512"/>
              <a:gd name="connsiteX4611" fmla="*/ 7936396 w 15162205"/>
              <a:gd name="connsiteY4611" fmla="*/ 1778473 h 9424512"/>
              <a:gd name="connsiteX4612" fmla="*/ 7952528 w 15162205"/>
              <a:gd name="connsiteY4612" fmla="*/ 1794601 h 9424512"/>
              <a:gd name="connsiteX4613" fmla="*/ 7968658 w 15162205"/>
              <a:gd name="connsiteY4613" fmla="*/ 1794601 h 9424512"/>
              <a:gd name="connsiteX4614" fmla="*/ 7960591 w 15162205"/>
              <a:gd name="connsiteY4614" fmla="*/ 1778473 h 9424512"/>
              <a:gd name="connsiteX4615" fmla="*/ 7952528 w 15162205"/>
              <a:gd name="connsiteY4615" fmla="*/ 1778473 h 9424512"/>
              <a:gd name="connsiteX4616" fmla="*/ 7936396 w 15162205"/>
              <a:gd name="connsiteY4616" fmla="*/ 1778473 h 9424512"/>
              <a:gd name="connsiteX4617" fmla="*/ 3597187 w 15162205"/>
              <a:gd name="connsiteY4617" fmla="*/ 1778473 h 9424512"/>
              <a:gd name="connsiteX4618" fmla="*/ 3597187 w 15162205"/>
              <a:gd name="connsiteY4618" fmla="*/ 1794601 h 9424512"/>
              <a:gd name="connsiteX4619" fmla="*/ 3613321 w 15162205"/>
              <a:gd name="connsiteY4619" fmla="*/ 1778473 h 9424512"/>
              <a:gd name="connsiteX4620" fmla="*/ 3597187 w 15162205"/>
              <a:gd name="connsiteY4620" fmla="*/ 1778473 h 9424512"/>
              <a:gd name="connsiteX4621" fmla="*/ 8500978 w 15162205"/>
              <a:gd name="connsiteY4621" fmla="*/ 1762342 h 9424512"/>
              <a:gd name="connsiteX4622" fmla="*/ 8484846 w 15162205"/>
              <a:gd name="connsiteY4622" fmla="*/ 1778473 h 9424512"/>
              <a:gd name="connsiteX4623" fmla="*/ 8492911 w 15162205"/>
              <a:gd name="connsiteY4623" fmla="*/ 1786538 h 9424512"/>
              <a:gd name="connsiteX4624" fmla="*/ 8500978 w 15162205"/>
              <a:gd name="connsiteY4624" fmla="*/ 1794601 h 9424512"/>
              <a:gd name="connsiteX4625" fmla="*/ 8500978 w 15162205"/>
              <a:gd name="connsiteY4625" fmla="*/ 1778473 h 9424512"/>
              <a:gd name="connsiteX4626" fmla="*/ 8500978 w 15162205"/>
              <a:gd name="connsiteY4626" fmla="*/ 1762342 h 9424512"/>
              <a:gd name="connsiteX4627" fmla="*/ 8420323 w 15162205"/>
              <a:gd name="connsiteY4627" fmla="*/ 1762342 h 9424512"/>
              <a:gd name="connsiteX4628" fmla="*/ 8404191 w 15162205"/>
              <a:gd name="connsiteY4628" fmla="*/ 1778473 h 9424512"/>
              <a:gd name="connsiteX4629" fmla="*/ 8412258 w 15162205"/>
              <a:gd name="connsiteY4629" fmla="*/ 1802668 h 9424512"/>
              <a:gd name="connsiteX4630" fmla="*/ 8452583 w 15162205"/>
              <a:gd name="connsiteY4630" fmla="*/ 1810734 h 9424512"/>
              <a:gd name="connsiteX4631" fmla="*/ 8468715 w 15162205"/>
              <a:gd name="connsiteY4631" fmla="*/ 1794601 h 9424512"/>
              <a:gd name="connsiteX4632" fmla="*/ 8452583 w 15162205"/>
              <a:gd name="connsiteY4632" fmla="*/ 1786538 h 9424512"/>
              <a:gd name="connsiteX4633" fmla="*/ 8468715 w 15162205"/>
              <a:gd name="connsiteY4633" fmla="*/ 1778473 h 9424512"/>
              <a:gd name="connsiteX4634" fmla="*/ 8452583 w 15162205"/>
              <a:gd name="connsiteY4634" fmla="*/ 1778473 h 9424512"/>
              <a:gd name="connsiteX4635" fmla="*/ 8436454 w 15162205"/>
              <a:gd name="connsiteY4635" fmla="*/ 1762342 h 9424512"/>
              <a:gd name="connsiteX4636" fmla="*/ 8420323 w 15162205"/>
              <a:gd name="connsiteY4636" fmla="*/ 1762342 h 9424512"/>
              <a:gd name="connsiteX4637" fmla="*/ 5210277 w 15162205"/>
              <a:gd name="connsiteY4637" fmla="*/ 1762342 h 9424512"/>
              <a:gd name="connsiteX4638" fmla="*/ 5242539 w 15162205"/>
              <a:gd name="connsiteY4638" fmla="*/ 1778473 h 9424512"/>
              <a:gd name="connsiteX4639" fmla="*/ 5274799 w 15162205"/>
              <a:gd name="connsiteY4639" fmla="*/ 1794601 h 9424512"/>
              <a:gd name="connsiteX4640" fmla="*/ 5274799 w 15162205"/>
              <a:gd name="connsiteY4640" fmla="*/ 1778473 h 9424512"/>
              <a:gd name="connsiteX4641" fmla="*/ 2064755 w 15162205"/>
              <a:gd name="connsiteY4641" fmla="*/ 1762342 h 9424512"/>
              <a:gd name="connsiteX4642" fmla="*/ 2064755 w 15162205"/>
              <a:gd name="connsiteY4642" fmla="*/ 1778473 h 9424512"/>
              <a:gd name="connsiteX4643" fmla="*/ 2097015 w 15162205"/>
              <a:gd name="connsiteY4643" fmla="*/ 1794601 h 9424512"/>
              <a:gd name="connsiteX4644" fmla="*/ 2113147 w 15162205"/>
              <a:gd name="connsiteY4644" fmla="*/ 1778473 h 9424512"/>
              <a:gd name="connsiteX4645" fmla="*/ 2105082 w 15162205"/>
              <a:gd name="connsiteY4645" fmla="*/ 1770406 h 9424512"/>
              <a:gd name="connsiteX4646" fmla="*/ 2080885 w 15162205"/>
              <a:gd name="connsiteY4646" fmla="*/ 1762342 h 9424512"/>
              <a:gd name="connsiteX4647" fmla="*/ 1500173 w 15162205"/>
              <a:gd name="connsiteY4647" fmla="*/ 1762342 h 9424512"/>
              <a:gd name="connsiteX4648" fmla="*/ 1516305 w 15162205"/>
              <a:gd name="connsiteY4648" fmla="*/ 1778473 h 9424512"/>
              <a:gd name="connsiteX4649" fmla="*/ 1500173 w 15162205"/>
              <a:gd name="connsiteY4649" fmla="*/ 1778473 h 9424512"/>
              <a:gd name="connsiteX4650" fmla="*/ 8049311 w 15162205"/>
              <a:gd name="connsiteY4650" fmla="*/ 1746210 h 9424512"/>
              <a:gd name="connsiteX4651" fmla="*/ 8049311 w 15162205"/>
              <a:gd name="connsiteY4651" fmla="*/ 1762342 h 9424512"/>
              <a:gd name="connsiteX4652" fmla="*/ 8065444 w 15162205"/>
              <a:gd name="connsiteY4652" fmla="*/ 1762342 h 9424512"/>
              <a:gd name="connsiteX4653" fmla="*/ 8057378 w 15162205"/>
              <a:gd name="connsiteY4653" fmla="*/ 1754275 h 9424512"/>
              <a:gd name="connsiteX4654" fmla="*/ 8049311 w 15162205"/>
              <a:gd name="connsiteY4654" fmla="*/ 1746210 h 9424512"/>
              <a:gd name="connsiteX4655" fmla="*/ 6855626 w 15162205"/>
              <a:gd name="connsiteY4655" fmla="*/ 1746210 h 9424512"/>
              <a:gd name="connsiteX4656" fmla="*/ 6855626 w 15162205"/>
              <a:gd name="connsiteY4656" fmla="*/ 1778473 h 9424512"/>
              <a:gd name="connsiteX4657" fmla="*/ 6887888 w 15162205"/>
              <a:gd name="connsiteY4657" fmla="*/ 1794601 h 9424512"/>
              <a:gd name="connsiteX4658" fmla="*/ 6904020 w 15162205"/>
              <a:gd name="connsiteY4658" fmla="*/ 1778473 h 9424512"/>
              <a:gd name="connsiteX4659" fmla="*/ 6904020 w 15162205"/>
              <a:gd name="connsiteY4659" fmla="*/ 1762342 h 9424512"/>
              <a:gd name="connsiteX4660" fmla="*/ 6887888 w 15162205"/>
              <a:gd name="connsiteY4660" fmla="*/ 1778473 h 9424512"/>
              <a:gd name="connsiteX4661" fmla="*/ 6871758 w 15162205"/>
              <a:gd name="connsiteY4661" fmla="*/ 1778473 h 9424512"/>
              <a:gd name="connsiteX4662" fmla="*/ 6871758 w 15162205"/>
              <a:gd name="connsiteY4662" fmla="*/ 1762342 h 9424512"/>
              <a:gd name="connsiteX4663" fmla="*/ 6855626 w 15162205"/>
              <a:gd name="connsiteY4663" fmla="*/ 1746210 h 9424512"/>
              <a:gd name="connsiteX4664" fmla="*/ 5484501 w 15162205"/>
              <a:gd name="connsiteY4664" fmla="*/ 1746210 h 9424512"/>
              <a:gd name="connsiteX4665" fmla="*/ 5468369 w 15162205"/>
              <a:gd name="connsiteY4665" fmla="*/ 1762342 h 9424512"/>
              <a:gd name="connsiteX4666" fmla="*/ 5484501 w 15162205"/>
              <a:gd name="connsiteY4666" fmla="*/ 1762342 h 9424512"/>
              <a:gd name="connsiteX4667" fmla="*/ 5355454 w 15162205"/>
              <a:gd name="connsiteY4667" fmla="*/ 1746210 h 9424512"/>
              <a:gd name="connsiteX4668" fmla="*/ 5339323 w 15162205"/>
              <a:gd name="connsiteY4668" fmla="*/ 1762342 h 9424512"/>
              <a:gd name="connsiteX4669" fmla="*/ 5355454 w 15162205"/>
              <a:gd name="connsiteY4669" fmla="*/ 1778473 h 9424512"/>
              <a:gd name="connsiteX4670" fmla="*/ 5363519 w 15162205"/>
              <a:gd name="connsiteY4670" fmla="*/ 1770406 h 9424512"/>
              <a:gd name="connsiteX4671" fmla="*/ 5371586 w 15162205"/>
              <a:gd name="connsiteY4671" fmla="*/ 1762342 h 9424512"/>
              <a:gd name="connsiteX4672" fmla="*/ 5355454 w 15162205"/>
              <a:gd name="connsiteY4672" fmla="*/ 1746210 h 9424512"/>
              <a:gd name="connsiteX4673" fmla="*/ 1855052 w 15162205"/>
              <a:gd name="connsiteY4673" fmla="*/ 1746210 h 9424512"/>
              <a:gd name="connsiteX4674" fmla="*/ 1855052 w 15162205"/>
              <a:gd name="connsiteY4674" fmla="*/ 1762342 h 9424512"/>
              <a:gd name="connsiteX4675" fmla="*/ 1855052 w 15162205"/>
              <a:gd name="connsiteY4675" fmla="*/ 1778473 h 9424512"/>
              <a:gd name="connsiteX4676" fmla="*/ 1855052 w 15162205"/>
              <a:gd name="connsiteY4676" fmla="*/ 1794601 h 9424512"/>
              <a:gd name="connsiteX4677" fmla="*/ 1855052 w 15162205"/>
              <a:gd name="connsiteY4677" fmla="*/ 1826864 h 9424512"/>
              <a:gd name="connsiteX4678" fmla="*/ 1887314 w 15162205"/>
              <a:gd name="connsiteY4678" fmla="*/ 1826864 h 9424512"/>
              <a:gd name="connsiteX4679" fmla="*/ 1887314 w 15162205"/>
              <a:gd name="connsiteY4679" fmla="*/ 1810734 h 9424512"/>
              <a:gd name="connsiteX4680" fmla="*/ 1879249 w 15162205"/>
              <a:gd name="connsiteY4680" fmla="*/ 1802668 h 9424512"/>
              <a:gd name="connsiteX4681" fmla="*/ 1887314 w 15162205"/>
              <a:gd name="connsiteY4681" fmla="*/ 1794601 h 9424512"/>
              <a:gd name="connsiteX4682" fmla="*/ 1903445 w 15162205"/>
              <a:gd name="connsiteY4682" fmla="*/ 1794601 h 9424512"/>
              <a:gd name="connsiteX4683" fmla="*/ 12888577 w 15162205"/>
              <a:gd name="connsiteY4683" fmla="*/ 1730079 h 9424512"/>
              <a:gd name="connsiteX4684" fmla="*/ 12904707 w 15162205"/>
              <a:gd name="connsiteY4684" fmla="*/ 1730079 h 9424512"/>
              <a:gd name="connsiteX4685" fmla="*/ 12904707 w 15162205"/>
              <a:gd name="connsiteY4685" fmla="*/ 1746210 h 9424512"/>
              <a:gd name="connsiteX4686" fmla="*/ 12888577 w 15162205"/>
              <a:gd name="connsiteY4686" fmla="*/ 1730079 h 9424512"/>
              <a:gd name="connsiteX4687" fmla="*/ 7952528 w 15162205"/>
              <a:gd name="connsiteY4687" fmla="*/ 1730079 h 9424512"/>
              <a:gd name="connsiteX4688" fmla="*/ 7984790 w 15162205"/>
              <a:gd name="connsiteY4688" fmla="*/ 1746210 h 9424512"/>
              <a:gd name="connsiteX4689" fmla="*/ 8033182 w 15162205"/>
              <a:gd name="connsiteY4689" fmla="*/ 1746210 h 9424512"/>
              <a:gd name="connsiteX4690" fmla="*/ 7984790 w 15162205"/>
              <a:gd name="connsiteY4690" fmla="*/ 1730079 h 9424512"/>
              <a:gd name="connsiteX4691" fmla="*/ 7904136 w 15162205"/>
              <a:gd name="connsiteY4691" fmla="*/ 1730079 h 9424512"/>
              <a:gd name="connsiteX4692" fmla="*/ 7904136 w 15162205"/>
              <a:gd name="connsiteY4692" fmla="*/ 1746210 h 9424512"/>
              <a:gd name="connsiteX4693" fmla="*/ 7920264 w 15162205"/>
              <a:gd name="connsiteY4693" fmla="*/ 1746210 h 9424512"/>
              <a:gd name="connsiteX4694" fmla="*/ 7904136 w 15162205"/>
              <a:gd name="connsiteY4694" fmla="*/ 1730079 h 9424512"/>
              <a:gd name="connsiteX4695" fmla="*/ 5742595 w 15162205"/>
              <a:gd name="connsiteY4695" fmla="*/ 1730079 h 9424512"/>
              <a:gd name="connsiteX4696" fmla="*/ 5758727 w 15162205"/>
              <a:gd name="connsiteY4696" fmla="*/ 1778473 h 9424512"/>
              <a:gd name="connsiteX4697" fmla="*/ 5790987 w 15162205"/>
              <a:gd name="connsiteY4697" fmla="*/ 1810734 h 9424512"/>
              <a:gd name="connsiteX4698" fmla="*/ 5807119 w 15162205"/>
              <a:gd name="connsiteY4698" fmla="*/ 1810734 h 9424512"/>
              <a:gd name="connsiteX4699" fmla="*/ 5823250 w 15162205"/>
              <a:gd name="connsiteY4699" fmla="*/ 1826864 h 9424512"/>
              <a:gd name="connsiteX4700" fmla="*/ 5871642 w 15162205"/>
              <a:gd name="connsiteY4700" fmla="*/ 1842996 h 9424512"/>
              <a:gd name="connsiteX4701" fmla="*/ 5887774 w 15162205"/>
              <a:gd name="connsiteY4701" fmla="*/ 1842996 h 9424512"/>
              <a:gd name="connsiteX4702" fmla="*/ 5863578 w 15162205"/>
              <a:gd name="connsiteY4702" fmla="*/ 1810734 h 9424512"/>
              <a:gd name="connsiteX4703" fmla="*/ 5839383 w 15162205"/>
              <a:gd name="connsiteY4703" fmla="*/ 1802668 h 9424512"/>
              <a:gd name="connsiteX4704" fmla="*/ 5823250 w 15162205"/>
              <a:gd name="connsiteY4704" fmla="*/ 1802668 h 9424512"/>
              <a:gd name="connsiteX4705" fmla="*/ 5839383 w 15162205"/>
              <a:gd name="connsiteY4705" fmla="*/ 1794601 h 9424512"/>
              <a:gd name="connsiteX4706" fmla="*/ 5807119 w 15162205"/>
              <a:gd name="connsiteY4706" fmla="*/ 1762342 h 9424512"/>
              <a:gd name="connsiteX4707" fmla="*/ 5758727 w 15162205"/>
              <a:gd name="connsiteY4707" fmla="*/ 1746210 h 9424512"/>
              <a:gd name="connsiteX4708" fmla="*/ 5742595 w 15162205"/>
              <a:gd name="connsiteY4708" fmla="*/ 1730079 h 9424512"/>
              <a:gd name="connsiteX4709" fmla="*/ 5524829 w 15162205"/>
              <a:gd name="connsiteY4709" fmla="*/ 1730079 h 9424512"/>
              <a:gd name="connsiteX4710" fmla="*/ 5532894 w 15162205"/>
              <a:gd name="connsiteY4710" fmla="*/ 1746210 h 9424512"/>
              <a:gd name="connsiteX4711" fmla="*/ 5549026 w 15162205"/>
              <a:gd name="connsiteY4711" fmla="*/ 1746210 h 9424512"/>
              <a:gd name="connsiteX4712" fmla="*/ 5557090 w 15162205"/>
              <a:gd name="connsiteY4712" fmla="*/ 1746210 h 9424512"/>
              <a:gd name="connsiteX4713" fmla="*/ 5581286 w 15162205"/>
              <a:gd name="connsiteY4713" fmla="*/ 1762342 h 9424512"/>
              <a:gd name="connsiteX4714" fmla="*/ 5645810 w 15162205"/>
              <a:gd name="connsiteY4714" fmla="*/ 1762342 h 9424512"/>
              <a:gd name="connsiteX4715" fmla="*/ 5613549 w 15162205"/>
              <a:gd name="connsiteY4715" fmla="*/ 1762342 h 9424512"/>
              <a:gd name="connsiteX4716" fmla="*/ 5589352 w 15162205"/>
              <a:gd name="connsiteY4716" fmla="*/ 1754275 h 9424512"/>
              <a:gd name="connsiteX4717" fmla="*/ 5581286 w 15162205"/>
              <a:gd name="connsiteY4717" fmla="*/ 1738143 h 9424512"/>
              <a:gd name="connsiteX4718" fmla="*/ 5565156 w 15162205"/>
              <a:gd name="connsiteY4718" fmla="*/ 1730079 h 9424512"/>
              <a:gd name="connsiteX4719" fmla="*/ 5549026 w 15162205"/>
              <a:gd name="connsiteY4719" fmla="*/ 1730079 h 9424512"/>
              <a:gd name="connsiteX4720" fmla="*/ 5524829 w 15162205"/>
              <a:gd name="connsiteY4720" fmla="*/ 1730079 h 9424512"/>
              <a:gd name="connsiteX4721" fmla="*/ 1354997 w 15162205"/>
              <a:gd name="connsiteY4721" fmla="*/ 1730079 h 9424512"/>
              <a:gd name="connsiteX4722" fmla="*/ 1371126 w 15162205"/>
              <a:gd name="connsiteY4722" fmla="*/ 1730079 h 9424512"/>
              <a:gd name="connsiteX4723" fmla="*/ 1371126 w 15162205"/>
              <a:gd name="connsiteY4723" fmla="*/ 1746210 h 9424512"/>
              <a:gd name="connsiteX4724" fmla="*/ 1354997 w 15162205"/>
              <a:gd name="connsiteY4724" fmla="*/ 1730079 h 9424512"/>
              <a:gd name="connsiteX4725" fmla="*/ 12759532 w 15162205"/>
              <a:gd name="connsiteY4725" fmla="*/ 1713947 h 9424512"/>
              <a:gd name="connsiteX4726" fmla="*/ 12775661 w 15162205"/>
              <a:gd name="connsiteY4726" fmla="*/ 1730079 h 9424512"/>
              <a:gd name="connsiteX4727" fmla="*/ 12759532 w 15162205"/>
              <a:gd name="connsiteY4727" fmla="*/ 1730079 h 9424512"/>
              <a:gd name="connsiteX4728" fmla="*/ 12759532 w 15162205"/>
              <a:gd name="connsiteY4728" fmla="*/ 1713947 h 9424512"/>
              <a:gd name="connsiteX4729" fmla="*/ 2048623 w 15162205"/>
              <a:gd name="connsiteY4729" fmla="*/ 1713947 h 9424512"/>
              <a:gd name="connsiteX4730" fmla="*/ 2048623 w 15162205"/>
              <a:gd name="connsiteY4730" fmla="*/ 1730079 h 9424512"/>
              <a:gd name="connsiteX4731" fmla="*/ 2064755 w 15162205"/>
              <a:gd name="connsiteY4731" fmla="*/ 1730079 h 9424512"/>
              <a:gd name="connsiteX4732" fmla="*/ 2048623 w 15162205"/>
              <a:gd name="connsiteY4732" fmla="*/ 1713947 h 9424512"/>
              <a:gd name="connsiteX4733" fmla="*/ 1746169 w 15162205"/>
              <a:gd name="connsiteY4733" fmla="*/ 1701850 h 9424512"/>
              <a:gd name="connsiteX4734" fmla="*/ 1726004 w 15162205"/>
              <a:gd name="connsiteY4734" fmla="*/ 1730079 h 9424512"/>
              <a:gd name="connsiteX4735" fmla="*/ 1742138 w 15162205"/>
              <a:gd name="connsiteY4735" fmla="*/ 1730079 h 9424512"/>
              <a:gd name="connsiteX4736" fmla="*/ 1774397 w 15162205"/>
              <a:gd name="connsiteY4736" fmla="*/ 1746210 h 9424512"/>
              <a:gd name="connsiteX4737" fmla="*/ 1773389 w 15162205"/>
              <a:gd name="connsiteY4737" fmla="*/ 1760324 h 9424512"/>
              <a:gd name="connsiteX4738" fmla="*/ 1772095 w 15162205"/>
              <a:gd name="connsiteY4738" fmla="*/ 1764647 h 9424512"/>
              <a:gd name="connsiteX4739" fmla="*/ 1774397 w 15162205"/>
              <a:gd name="connsiteY4739" fmla="*/ 1762342 h 9424512"/>
              <a:gd name="connsiteX4740" fmla="*/ 1806659 w 15162205"/>
              <a:gd name="connsiteY4740" fmla="*/ 1746210 h 9424512"/>
              <a:gd name="connsiteX4741" fmla="*/ 1806659 w 15162205"/>
              <a:gd name="connsiteY4741" fmla="*/ 1762342 h 9424512"/>
              <a:gd name="connsiteX4742" fmla="*/ 1806659 w 15162205"/>
              <a:gd name="connsiteY4742" fmla="*/ 1794601 h 9424512"/>
              <a:gd name="connsiteX4743" fmla="*/ 1822790 w 15162205"/>
              <a:gd name="connsiteY4743" fmla="*/ 1810734 h 9424512"/>
              <a:gd name="connsiteX4744" fmla="*/ 1822790 w 15162205"/>
              <a:gd name="connsiteY4744" fmla="*/ 1778473 h 9424512"/>
              <a:gd name="connsiteX4745" fmla="*/ 1822790 w 15162205"/>
              <a:gd name="connsiteY4745" fmla="*/ 1762342 h 9424512"/>
              <a:gd name="connsiteX4746" fmla="*/ 1806659 w 15162205"/>
              <a:gd name="connsiteY4746" fmla="*/ 1713947 h 9424512"/>
              <a:gd name="connsiteX4747" fmla="*/ 1746169 w 15162205"/>
              <a:gd name="connsiteY4747" fmla="*/ 1701850 h 9424512"/>
              <a:gd name="connsiteX4748" fmla="*/ 12735335 w 15162205"/>
              <a:gd name="connsiteY4748" fmla="*/ 1697818 h 9424512"/>
              <a:gd name="connsiteX4749" fmla="*/ 12743398 w 15162205"/>
              <a:gd name="connsiteY4749" fmla="*/ 1713947 h 9424512"/>
              <a:gd name="connsiteX4750" fmla="*/ 12727269 w 15162205"/>
              <a:gd name="connsiteY4750" fmla="*/ 1730079 h 9424512"/>
              <a:gd name="connsiteX4751" fmla="*/ 12727269 w 15162205"/>
              <a:gd name="connsiteY4751" fmla="*/ 1713947 h 9424512"/>
              <a:gd name="connsiteX4752" fmla="*/ 12735335 w 15162205"/>
              <a:gd name="connsiteY4752" fmla="*/ 1697818 h 9424512"/>
              <a:gd name="connsiteX4753" fmla="*/ 1467914 w 15162205"/>
              <a:gd name="connsiteY4753" fmla="*/ 1697818 h 9424512"/>
              <a:gd name="connsiteX4754" fmla="*/ 1484042 w 15162205"/>
              <a:gd name="connsiteY4754" fmla="*/ 1713947 h 9424512"/>
              <a:gd name="connsiteX4755" fmla="*/ 1500173 w 15162205"/>
              <a:gd name="connsiteY4755" fmla="*/ 1713947 h 9424512"/>
              <a:gd name="connsiteX4756" fmla="*/ 1467914 w 15162205"/>
              <a:gd name="connsiteY4756" fmla="*/ 1697818 h 9424512"/>
              <a:gd name="connsiteX4757" fmla="*/ 6228538 w 15162205"/>
              <a:gd name="connsiteY4757" fmla="*/ 1687735 h 9424512"/>
              <a:gd name="connsiteX4758" fmla="*/ 6226523 w 15162205"/>
              <a:gd name="connsiteY4758" fmla="*/ 1697818 h 9424512"/>
              <a:gd name="connsiteX4759" fmla="*/ 6242654 w 15162205"/>
              <a:gd name="connsiteY4759" fmla="*/ 1697818 h 9424512"/>
              <a:gd name="connsiteX4760" fmla="*/ 6234587 w 15162205"/>
              <a:gd name="connsiteY4760" fmla="*/ 1689751 h 9424512"/>
              <a:gd name="connsiteX4761" fmla="*/ 6228538 w 15162205"/>
              <a:gd name="connsiteY4761" fmla="*/ 1687735 h 9424512"/>
              <a:gd name="connsiteX4762" fmla="*/ 8984904 w 15162205"/>
              <a:gd name="connsiteY4762" fmla="*/ 1681687 h 9424512"/>
              <a:gd name="connsiteX4763" fmla="*/ 9001033 w 15162205"/>
              <a:gd name="connsiteY4763" fmla="*/ 1697818 h 9424512"/>
              <a:gd name="connsiteX4764" fmla="*/ 9017166 w 15162205"/>
              <a:gd name="connsiteY4764" fmla="*/ 1681687 h 9424512"/>
              <a:gd name="connsiteX4765" fmla="*/ 8984904 w 15162205"/>
              <a:gd name="connsiteY4765" fmla="*/ 1681687 h 9424512"/>
              <a:gd name="connsiteX4766" fmla="*/ 8678417 w 15162205"/>
              <a:gd name="connsiteY4766" fmla="*/ 1681687 h 9424512"/>
              <a:gd name="connsiteX4767" fmla="*/ 8694549 w 15162205"/>
              <a:gd name="connsiteY4767" fmla="*/ 1697818 h 9424512"/>
              <a:gd name="connsiteX4768" fmla="*/ 8710678 w 15162205"/>
              <a:gd name="connsiteY4768" fmla="*/ 1681687 h 9424512"/>
              <a:gd name="connsiteX4769" fmla="*/ 8702613 w 15162205"/>
              <a:gd name="connsiteY4769" fmla="*/ 1681687 h 9424512"/>
              <a:gd name="connsiteX4770" fmla="*/ 8678417 w 15162205"/>
              <a:gd name="connsiteY4770" fmla="*/ 1681687 h 9424512"/>
              <a:gd name="connsiteX4771" fmla="*/ 6839496 w 15162205"/>
              <a:gd name="connsiteY4771" fmla="*/ 1681687 h 9424512"/>
              <a:gd name="connsiteX4772" fmla="*/ 6839496 w 15162205"/>
              <a:gd name="connsiteY4772" fmla="*/ 1697818 h 9424512"/>
              <a:gd name="connsiteX4773" fmla="*/ 6855626 w 15162205"/>
              <a:gd name="connsiteY4773" fmla="*/ 1697818 h 9424512"/>
              <a:gd name="connsiteX4774" fmla="*/ 6839496 w 15162205"/>
              <a:gd name="connsiteY4774" fmla="*/ 1681687 h 9424512"/>
              <a:gd name="connsiteX4775" fmla="*/ 7504896 w 15162205"/>
              <a:gd name="connsiteY4775" fmla="*/ 1673621 h 9424512"/>
              <a:gd name="connsiteX4776" fmla="*/ 7484732 w 15162205"/>
              <a:gd name="connsiteY4776" fmla="*/ 1681687 h 9424512"/>
              <a:gd name="connsiteX4777" fmla="*/ 7492796 w 15162205"/>
              <a:gd name="connsiteY4777" fmla="*/ 1681687 h 9424512"/>
              <a:gd name="connsiteX4778" fmla="*/ 7516992 w 15162205"/>
              <a:gd name="connsiteY4778" fmla="*/ 1697818 h 9424512"/>
              <a:gd name="connsiteX4779" fmla="*/ 7549256 w 15162205"/>
              <a:gd name="connsiteY4779" fmla="*/ 1697818 h 9424512"/>
              <a:gd name="connsiteX4780" fmla="*/ 7565386 w 15162205"/>
              <a:gd name="connsiteY4780" fmla="*/ 1713947 h 9424512"/>
              <a:gd name="connsiteX4781" fmla="*/ 7597647 w 15162205"/>
              <a:gd name="connsiteY4781" fmla="*/ 1746210 h 9424512"/>
              <a:gd name="connsiteX4782" fmla="*/ 7629910 w 15162205"/>
              <a:gd name="connsiteY4782" fmla="*/ 1730079 h 9424512"/>
              <a:gd name="connsiteX4783" fmla="*/ 7613778 w 15162205"/>
              <a:gd name="connsiteY4783" fmla="*/ 1713947 h 9424512"/>
              <a:gd name="connsiteX4784" fmla="*/ 7573451 w 15162205"/>
              <a:gd name="connsiteY4784" fmla="*/ 1697818 h 9424512"/>
              <a:gd name="connsiteX4785" fmla="*/ 7533123 w 15162205"/>
              <a:gd name="connsiteY4785" fmla="*/ 1681687 h 9424512"/>
              <a:gd name="connsiteX4786" fmla="*/ 7504896 w 15162205"/>
              <a:gd name="connsiteY4786" fmla="*/ 1673621 h 9424512"/>
              <a:gd name="connsiteX4787" fmla="*/ 6367668 w 15162205"/>
              <a:gd name="connsiteY4787" fmla="*/ 1673621 h 9424512"/>
              <a:gd name="connsiteX4788" fmla="*/ 6355571 w 15162205"/>
              <a:gd name="connsiteY4788" fmla="*/ 1681687 h 9424512"/>
              <a:gd name="connsiteX4789" fmla="*/ 6371702 w 15162205"/>
              <a:gd name="connsiteY4789" fmla="*/ 1681687 h 9424512"/>
              <a:gd name="connsiteX4790" fmla="*/ 6367668 w 15162205"/>
              <a:gd name="connsiteY4790" fmla="*/ 1673621 h 9424512"/>
              <a:gd name="connsiteX4791" fmla="*/ 8420323 w 15162205"/>
              <a:gd name="connsiteY4791" fmla="*/ 1665555 h 9424512"/>
              <a:gd name="connsiteX4792" fmla="*/ 8444519 w 15162205"/>
              <a:gd name="connsiteY4792" fmla="*/ 1681687 h 9424512"/>
              <a:gd name="connsiteX4793" fmla="*/ 8484846 w 15162205"/>
              <a:gd name="connsiteY4793" fmla="*/ 1665555 h 9424512"/>
              <a:gd name="connsiteX4794" fmla="*/ 8468715 w 15162205"/>
              <a:gd name="connsiteY4794" fmla="*/ 1665555 h 9424512"/>
              <a:gd name="connsiteX4795" fmla="*/ 8500978 w 15162205"/>
              <a:gd name="connsiteY4795" fmla="*/ 1649425 h 9424512"/>
              <a:gd name="connsiteX4796" fmla="*/ 8517108 w 15162205"/>
              <a:gd name="connsiteY4796" fmla="*/ 1681687 h 9424512"/>
              <a:gd name="connsiteX4797" fmla="*/ 8517108 w 15162205"/>
              <a:gd name="connsiteY4797" fmla="*/ 1665555 h 9424512"/>
              <a:gd name="connsiteX4798" fmla="*/ 8500978 w 15162205"/>
              <a:gd name="connsiteY4798" fmla="*/ 1649425 h 9424512"/>
              <a:gd name="connsiteX4799" fmla="*/ 8242882 w 15162205"/>
              <a:gd name="connsiteY4799" fmla="*/ 1649425 h 9424512"/>
              <a:gd name="connsiteX4800" fmla="*/ 8242882 w 15162205"/>
              <a:gd name="connsiteY4800" fmla="*/ 1665555 h 9424512"/>
              <a:gd name="connsiteX4801" fmla="*/ 8259013 w 15162205"/>
              <a:gd name="connsiteY4801" fmla="*/ 1649425 h 9424512"/>
              <a:gd name="connsiteX4802" fmla="*/ 8242882 w 15162205"/>
              <a:gd name="connsiteY4802" fmla="*/ 1649425 h 9424512"/>
              <a:gd name="connsiteX4803" fmla="*/ 5403847 w 15162205"/>
              <a:gd name="connsiteY4803" fmla="*/ 1649425 h 9424512"/>
              <a:gd name="connsiteX4804" fmla="*/ 5387714 w 15162205"/>
              <a:gd name="connsiteY4804" fmla="*/ 1665555 h 9424512"/>
              <a:gd name="connsiteX4805" fmla="*/ 5403847 w 15162205"/>
              <a:gd name="connsiteY4805" fmla="*/ 1665555 h 9424512"/>
              <a:gd name="connsiteX4806" fmla="*/ 5419978 w 15162205"/>
              <a:gd name="connsiteY4806" fmla="*/ 1665555 h 9424512"/>
              <a:gd name="connsiteX4807" fmla="*/ 5403847 w 15162205"/>
              <a:gd name="connsiteY4807" fmla="*/ 1649425 h 9424512"/>
              <a:gd name="connsiteX4808" fmla="*/ 2024427 w 15162205"/>
              <a:gd name="connsiteY4808" fmla="*/ 1649425 h 9424512"/>
              <a:gd name="connsiteX4809" fmla="*/ 2016361 w 15162205"/>
              <a:gd name="connsiteY4809" fmla="*/ 1665555 h 9424512"/>
              <a:gd name="connsiteX4810" fmla="*/ 2048623 w 15162205"/>
              <a:gd name="connsiteY4810" fmla="*/ 1665555 h 9424512"/>
              <a:gd name="connsiteX4811" fmla="*/ 2024427 w 15162205"/>
              <a:gd name="connsiteY4811" fmla="*/ 1649425 h 9424512"/>
              <a:gd name="connsiteX4812" fmla="*/ 7506910 w 15162205"/>
              <a:gd name="connsiteY4812" fmla="*/ 1637328 h 9424512"/>
              <a:gd name="connsiteX4813" fmla="*/ 7500864 w 15162205"/>
              <a:gd name="connsiteY4813" fmla="*/ 1641359 h 9424512"/>
              <a:gd name="connsiteX4814" fmla="*/ 7516992 w 15162205"/>
              <a:gd name="connsiteY4814" fmla="*/ 1649425 h 9424512"/>
              <a:gd name="connsiteX4815" fmla="*/ 7541190 w 15162205"/>
              <a:gd name="connsiteY4815" fmla="*/ 1657489 h 9424512"/>
              <a:gd name="connsiteX4816" fmla="*/ 7565386 w 15162205"/>
              <a:gd name="connsiteY4816" fmla="*/ 1665555 h 9424512"/>
              <a:gd name="connsiteX4817" fmla="*/ 7581518 w 15162205"/>
              <a:gd name="connsiteY4817" fmla="*/ 1665555 h 9424512"/>
              <a:gd name="connsiteX4818" fmla="*/ 7662170 w 15162205"/>
              <a:gd name="connsiteY4818" fmla="*/ 1697818 h 9424512"/>
              <a:gd name="connsiteX4819" fmla="*/ 7686368 w 15162205"/>
              <a:gd name="connsiteY4819" fmla="*/ 1697818 h 9424512"/>
              <a:gd name="connsiteX4820" fmla="*/ 7710566 w 15162205"/>
              <a:gd name="connsiteY4820" fmla="*/ 1713947 h 9424512"/>
              <a:gd name="connsiteX4821" fmla="*/ 7742824 w 15162205"/>
              <a:gd name="connsiteY4821" fmla="*/ 1713947 h 9424512"/>
              <a:gd name="connsiteX4822" fmla="*/ 7646040 w 15162205"/>
              <a:gd name="connsiteY4822" fmla="*/ 1665555 h 9424512"/>
              <a:gd name="connsiteX4823" fmla="*/ 7581518 w 15162205"/>
              <a:gd name="connsiteY4823" fmla="*/ 1649425 h 9424512"/>
              <a:gd name="connsiteX4824" fmla="*/ 7565386 w 15162205"/>
              <a:gd name="connsiteY4824" fmla="*/ 1649425 h 9424512"/>
              <a:gd name="connsiteX4825" fmla="*/ 7525058 w 15162205"/>
              <a:gd name="connsiteY4825" fmla="*/ 1641359 h 9424512"/>
              <a:gd name="connsiteX4826" fmla="*/ 7506910 w 15162205"/>
              <a:gd name="connsiteY4826" fmla="*/ 1637328 h 9424512"/>
              <a:gd name="connsiteX4827" fmla="*/ 10267307 w 15162205"/>
              <a:gd name="connsiteY4827" fmla="*/ 1633293 h 9424512"/>
              <a:gd name="connsiteX4828" fmla="*/ 10251176 w 15162205"/>
              <a:gd name="connsiteY4828" fmla="*/ 1641359 h 9424512"/>
              <a:gd name="connsiteX4829" fmla="*/ 10243111 w 15162205"/>
              <a:gd name="connsiteY4829" fmla="*/ 1649425 h 9424512"/>
              <a:gd name="connsiteX4830" fmla="*/ 10275374 w 15162205"/>
              <a:gd name="connsiteY4830" fmla="*/ 1649425 h 9424512"/>
              <a:gd name="connsiteX4831" fmla="*/ 10283441 w 15162205"/>
              <a:gd name="connsiteY4831" fmla="*/ 1649425 h 9424512"/>
              <a:gd name="connsiteX4832" fmla="*/ 10291504 w 15162205"/>
              <a:gd name="connsiteY4832" fmla="*/ 1633293 h 9424512"/>
              <a:gd name="connsiteX4833" fmla="*/ 10267307 w 15162205"/>
              <a:gd name="connsiteY4833" fmla="*/ 1633293 h 9424512"/>
              <a:gd name="connsiteX4834" fmla="*/ 9920495 w 15162205"/>
              <a:gd name="connsiteY4834" fmla="*/ 1633293 h 9424512"/>
              <a:gd name="connsiteX4835" fmla="*/ 9960823 w 15162205"/>
              <a:gd name="connsiteY4835" fmla="*/ 1649425 h 9424512"/>
              <a:gd name="connsiteX4836" fmla="*/ 10017281 w 15162205"/>
              <a:gd name="connsiteY4836" fmla="*/ 1649425 h 9424512"/>
              <a:gd name="connsiteX4837" fmla="*/ 9968888 w 15162205"/>
              <a:gd name="connsiteY4837" fmla="*/ 1633293 h 9424512"/>
              <a:gd name="connsiteX4838" fmla="*/ 9759186 w 15162205"/>
              <a:gd name="connsiteY4838" fmla="*/ 1633293 h 9424512"/>
              <a:gd name="connsiteX4839" fmla="*/ 9702727 w 15162205"/>
              <a:gd name="connsiteY4839" fmla="*/ 1641359 h 9424512"/>
              <a:gd name="connsiteX4840" fmla="*/ 9678532 w 15162205"/>
              <a:gd name="connsiteY4840" fmla="*/ 1649425 h 9424512"/>
              <a:gd name="connsiteX4841" fmla="*/ 9710793 w 15162205"/>
              <a:gd name="connsiteY4841" fmla="*/ 1665555 h 9424512"/>
              <a:gd name="connsiteX4842" fmla="*/ 9759186 w 15162205"/>
              <a:gd name="connsiteY4842" fmla="*/ 1649425 h 9424512"/>
              <a:gd name="connsiteX4843" fmla="*/ 9815645 w 15162205"/>
              <a:gd name="connsiteY4843" fmla="*/ 1657489 h 9424512"/>
              <a:gd name="connsiteX4844" fmla="*/ 9839840 w 15162205"/>
              <a:gd name="connsiteY4844" fmla="*/ 1633293 h 9424512"/>
              <a:gd name="connsiteX4845" fmla="*/ 9815645 w 15162205"/>
              <a:gd name="connsiteY4845" fmla="*/ 1633293 h 9424512"/>
              <a:gd name="connsiteX4846" fmla="*/ 9759186 w 15162205"/>
              <a:gd name="connsiteY4846" fmla="*/ 1633293 h 9424512"/>
              <a:gd name="connsiteX4847" fmla="*/ 9484960 w 15162205"/>
              <a:gd name="connsiteY4847" fmla="*/ 1633293 h 9424512"/>
              <a:gd name="connsiteX4848" fmla="*/ 9267193 w 15162205"/>
              <a:gd name="connsiteY4848" fmla="*/ 1649425 h 9424512"/>
              <a:gd name="connsiteX4849" fmla="*/ 9170409 w 15162205"/>
              <a:gd name="connsiteY4849" fmla="*/ 1641359 h 9424512"/>
              <a:gd name="connsiteX4850" fmla="*/ 9122017 w 15162205"/>
              <a:gd name="connsiteY4850" fmla="*/ 1641359 h 9424512"/>
              <a:gd name="connsiteX4851" fmla="*/ 9081688 w 15162205"/>
              <a:gd name="connsiteY4851" fmla="*/ 1657489 h 9424512"/>
              <a:gd name="connsiteX4852" fmla="*/ 9097820 w 15162205"/>
              <a:gd name="connsiteY4852" fmla="*/ 1673621 h 9424512"/>
              <a:gd name="connsiteX4853" fmla="*/ 9194605 w 15162205"/>
              <a:gd name="connsiteY4853" fmla="*/ 1681687 h 9424512"/>
              <a:gd name="connsiteX4854" fmla="*/ 9291392 w 15162205"/>
              <a:gd name="connsiteY4854" fmla="*/ 1697818 h 9424512"/>
              <a:gd name="connsiteX4855" fmla="*/ 9347850 w 15162205"/>
              <a:gd name="connsiteY4855" fmla="*/ 1697818 h 9424512"/>
              <a:gd name="connsiteX4856" fmla="*/ 9404306 w 15162205"/>
              <a:gd name="connsiteY4856" fmla="*/ 1681687 h 9424512"/>
              <a:gd name="connsiteX4857" fmla="*/ 9420438 w 15162205"/>
              <a:gd name="connsiteY4857" fmla="*/ 1681687 h 9424512"/>
              <a:gd name="connsiteX4858" fmla="*/ 9444634 w 15162205"/>
              <a:gd name="connsiteY4858" fmla="*/ 1697818 h 9424512"/>
              <a:gd name="connsiteX4859" fmla="*/ 9468831 w 15162205"/>
              <a:gd name="connsiteY4859" fmla="*/ 1681687 h 9424512"/>
              <a:gd name="connsiteX4860" fmla="*/ 9533355 w 15162205"/>
              <a:gd name="connsiteY4860" fmla="*/ 1665555 h 9424512"/>
              <a:gd name="connsiteX4861" fmla="*/ 9597877 w 15162205"/>
              <a:gd name="connsiteY4861" fmla="*/ 1649425 h 9424512"/>
              <a:gd name="connsiteX4862" fmla="*/ 6403961 w 15162205"/>
              <a:gd name="connsiteY4862" fmla="*/ 1633293 h 9424512"/>
              <a:gd name="connsiteX4863" fmla="*/ 6387829 w 15162205"/>
              <a:gd name="connsiteY4863" fmla="*/ 1649425 h 9424512"/>
              <a:gd name="connsiteX4864" fmla="*/ 6403961 w 15162205"/>
              <a:gd name="connsiteY4864" fmla="*/ 1665555 h 9424512"/>
              <a:gd name="connsiteX4865" fmla="*/ 6420092 w 15162205"/>
              <a:gd name="connsiteY4865" fmla="*/ 1673621 h 9424512"/>
              <a:gd name="connsiteX4866" fmla="*/ 6436224 w 15162205"/>
              <a:gd name="connsiteY4866" fmla="*/ 1697818 h 9424512"/>
              <a:gd name="connsiteX4867" fmla="*/ 6452354 w 15162205"/>
              <a:gd name="connsiteY4867" fmla="*/ 1730079 h 9424512"/>
              <a:gd name="connsiteX4868" fmla="*/ 6468484 w 15162205"/>
              <a:gd name="connsiteY4868" fmla="*/ 1713947 h 9424512"/>
              <a:gd name="connsiteX4869" fmla="*/ 6452354 w 15162205"/>
              <a:gd name="connsiteY4869" fmla="*/ 1697818 h 9424512"/>
              <a:gd name="connsiteX4870" fmla="*/ 6476550 w 15162205"/>
              <a:gd name="connsiteY4870" fmla="*/ 1722014 h 9424512"/>
              <a:gd name="connsiteX4871" fmla="*/ 6492681 w 15162205"/>
              <a:gd name="connsiteY4871" fmla="*/ 1746210 h 9424512"/>
              <a:gd name="connsiteX4872" fmla="*/ 6500746 w 15162205"/>
              <a:gd name="connsiteY4872" fmla="*/ 1722014 h 9424512"/>
              <a:gd name="connsiteX4873" fmla="*/ 6516878 w 15162205"/>
              <a:gd name="connsiteY4873" fmla="*/ 1697818 h 9424512"/>
              <a:gd name="connsiteX4874" fmla="*/ 6516878 w 15162205"/>
              <a:gd name="connsiteY4874" fmla="*/ 1681687 h 9424512"/>
              <a:gd name="connsiteX4875" fmla="*/ 6468484 w 15162205"/>
              <a:gd name="connsiteY4875" fmla="*/ 1673621 h 9424512"/>
              <a:gd name="connsiteX4876" fmla="*/ 6436224 w 15162205"/>
              <a:gd name="connsiteY4876" fmla="*/ 1657489 h 9424512"/>
              <a:gd name="connsiteX4877" fmla="*/ 6420092 w 15162205"/>
              <a:gd name="connsiteY4877" fmla="*/ 1633293 h 9424512"/>
              <a:gd name="connsiteX4878" fmla="*/ 5436108 w 15162205"/>
              <a:gd name="connsiteY4878" fmla="*/ 1633293 h 9424512"/>
              <a:gd name="connsiteX4879" fmla="*/ 5436108 w 15162205"/>
              <a:gd name="connsiteY4879" fmla="*/ 1649425 h 9424512"/>
              <a:gd name="connsiteX4880" fmla="*/ 5444173 w 15162205"/>
              <a:gd name="connsiteY4880" fmla="*/ 1649425 h 9424512"/>
              <a:gd name="connsiteX4881" fmla="*/ 5452240 w 15162205"/>
              <a:gd name="connsiteY4881" fmla="*/ 1633293 h 9424512"/>
              <a:gd name="connsiteX4882" fmla="*/ 5436108 w 15162205"/>
              <a:gd name="connsiteY4882" fmla="*/ 1633293 h 9424512"/>
              <a:gd name="connsiteX4883" fmla="*/ 6458404 w 15162205"/>
              <a:gd name="connsiteY4883" fmla="*/ 1623211 h 9424512"/>
              <a:gd name="connsiteX4884" fmla="*/ 6452354 w 15162205"/>
              <a:gd name="connsiteY4884" fmla="*/ 1633293 h 9424512"/>
              <a:gd name="connsiteX4885" fmla="*/ 6484616 w 15162205"/>
              <a:gd name="connsiteY4885" fmla="*/ 1649425 h 9424512"/>
              <a:gd name="connsiteX4886" fmla="*/ 6500746 w 15162205"/>
              <a:gd name="connsiteY4886" fmla="*/ 1649425 h 9424512"/>
              <a:gd name="connsiteX4887" fmla="*/ 6476550 w 15162205"/>
              <a:gd name="connsiteY4887" fmla="*/ 1625229 h 9424512"/>
              <a:gd name="connsiteX4888" fmla="*/ 6458404 w 15162205"/>
              <a:gd name="connsiteY4888" fmla="*/ 1623211 h 9424512"/>
              <a:gd name="connsiteX4889" fmla="*/ 12501437 w 15162205"/>
              <a:gd name="connsiteY4889" fmla="*/ 1617164 h 9424512"/>
              <a:gd name="connsiteX4890" fmla="*/ 12517567 w 15162205"/>
              <a:gd name="connsiteY4890" fmla="*/ 1633293 h 9424512"/>
              <a:gd name="connsiteX4891" fmla="*/ 12501437 w 15162205"/>
              <a:gd name="connsiteY4891" fmla="*/ 1633293 h 9424512"/>
              <a:gd name="connsiteX4892" fmla="*/ 12501437 w 15162205"/>
              <a:gd name="connsiteY4892" fmla="*/ 1617164 h 9424512"/>
              <a:gd name="connsiteX4893" fmla="*/ 10372160 w 15162205"/>
              <a:gd name="connsiteY4893" fmla="*/ 1617164 h 9424512"/>
              <a:gd name="connsiteX4894" fmla="*/ 10404420 w 15162205"/>
              <a:gd name="connsiteY4894" fmla="*/ 1633293 h 9424512"/>
              <a:gd name="connsiteX4895" fmla="*/ 10420552 w 15162205"/>
              <a:gd name="connsiteY4895" fmla="*/ 1617164 h 9424512"/>
              <a:gd name="connsiteX4896" fmla="*/ 7694432 w 15162205"/>
              <a:gd name="connsiteY4896" fmla="*/ 1617164 h 9424512"/>
              <a:gd name="connsiteX4897" fmla="*/ 7742824 w 15162205"/>
              <a:gd name="connsiteY4897" fmla="*/ 1633293 h 9424512"/>
              <a:gd name="connsiteX4898" fmla="*/ 7823478 w 15162205"/>
              <a:gd name="connsiteY4898" fmla="*/ 1665555 h 9424512"/>
              <a:gd name="connsiteX4899" fmla="*/ 7839610 w 15162205"/>
              <a:gd name="connsiteY4899" fmla="*/ 1649425 h 9424512"/>
              <a:gd name="connsiteX4900" fmla="*/ 1225947 w 15162205"/>
              <a:gd name="connsiteY4900" fmla="*/ 1617164 h 9424512"/>
              <a:gd name="connsiteX4901" fmla="*/ 1225947 w 15162205"/>
              <a:gd name="connsiteY4901" fmla="*/ 1633293 h 9424512"/>
              <a:gd name="connsiteX4902" fmla="*/ 1258209 w 15162205"/>
              <a:gd name="connsiteY4902" fmla="*/ 1633293 h 9424512"/>
              <a:gd name="connsiteX4903" fmla="*/ 1242078 w 15162205"/>
              <a:gd name="connsiteY4903" fmla="*/ 1617164 h 9424512"/>
              <a:gd name="connsiteX4904" fmla="*/ 1225947 w 15162205"/>
              <a:gd name="connsiteY4904" fmla="*/ 1617164 h 9424512"/>
              <a:gd name="connsiteX4905" fmla="*/ 10045509 w 15162205"/>
              <a:gd name="connsiteY4905" fmla="*/ 1609097 h 9424512"/>
              <a:gd name="connsiteX4906" fmla="*/ 10033410 w 15162205"/>
              <a:gd name="connsiteY4906" fmla="*/ 1617164 h 9424512"/>
              <a:gd name="connsiteX4907" fmla="*/ 10049543 w 15162205"/>
              <a:gd name="connsiteY4907" fmla="*/ 1617164 h 9424512"/>
              <a:gd name="connsiteX4908" fmla="*/ 10045509 w 15162205"/>
              <a:gd name="connsiteY4908" fmla="*/ 1609097 h 9424512"/>
              <a:gd name="connsiteX4909" fmla="*/ 1403388 w 15162205"/>
              <a:gd name="connsiteY4909" fmla="*/ 1609097 h 9424512"/>
              <a:gd name="connsiteX4910" fmla="*/ 1403388 w 15162205"/>
              <a:gd name="connsiteY4910" fmla="*/ 1617164 h 9424512"/>
              <a:gd name="connsiteX4911" fmla="*/ 1435650 w 15162205"/>
              <a:gd name="connsiteY4911" fmla="*/ 1633293 h 9424512"/>
              <a:gd name="connsiteX4912" fmla="*/ 1467914 w 15162205"/>
              <a:gd name="connsiteY4912" fmla="*/ 1633293 h 9424512"/>
              <a:gd name="connsiteX4913" fmla="*/ 1435650 w 15162205"/>
              <a:gd name="connsiteY4913" fmla="*/ 1617164 h 9424512"/>
              <a:gd name="connsiteX4914" fmla="*/ 1403388 w 15162205"/>
              <a:gd name="connsiteY4914" fmla="*/ 1609097 h 9424512"/>
              <a:gd name="connsiteX4915" fmla="*/ 10097934 w 15162205"/>
              <a:gd name="connsiteY4915" fmla="*/ 1601033 h 9424512"/>
              <a:gd name="connsiteX4916" fmla="*/ 10065673 w 15162205"/>
              <a:gd name="connsiteY4916" fmla="*/ 1617164 h 9424512"/>
              <a:gd name="connsiteX4917" fmla="*/ 10049543 w 15162205"/>
              <a:gd name="connsiteY4917" fmla="*/ 1633293 h 9424512"/>
              <a:gd name="connsiteX4918" fmla="*/ 10081804 w 15162205"/>
              <a:gd name="connsiteY4918" fmla="*/ 1633293 h 9424512"/>
              <a:gd name="connsiteX4919" fmla="*/ 10146326 w 15162205"/>
              <a:gd name="connsiteY4919" fmla="*/ 1633293 h 9424512"/>
              <a:gd name="connsiteX4920" fmla="*/ 10138261 w 15162205"/>
              <a:gd name="connsiteY4920" fmla="*/ 1609097 h 9424512"/>
              <a:gd name="connsiteX4921" fmla="*/ 10097934 w 15162205"/>
              <a:gd name="connsiteY4921" fmla="*/ 1601033 h 9424512"/>
              <a:gd name="connsiteX4922" fmla="*/ 9976952 w 15162205"/>
              <a:gd name="connsiteY4922" fmla="*/ 1601033 h 9424512"/>
              <a:gd name="connsiteX4923" fmla="*/ 9968888 w 15162205"/>
              <a:gd name="connsiteY4923" fmla="*/ 1617164 h 9424512"/>
              <a:gd name="connsiteX4924" fmla="*/ 9985019 w 15162205"/>
              <a:gd name="connsiteY4924" fmla="*/ 1617164 h 9424512"/>
              <a:gd name="connsiteX4925" fmla="*/ 10001149 w 15162205"/>
              <a:gd name="connsiteY4925" fmla="*/ 1617164 h 9424512"/>
              <a:gd name="connsiteX4926" fmla="*/ 9976952 w 15162205"/>
              <a:gd name="connsiteY4926" fmla="*/ 1601033 h 9424512"/>
              <a:gd name="connsiteX4927" fmla="*/ 7291160 w 15162205"/>
              <a:gd name="connsiteY4927" fmla="*/ 1601033 h 9424512"/>
              <a:gd name="connsiteX4928" fmla="*/ 7315356 w 15162205"/>
              <a:gd name="connsiteY4928" fmla="*/ 1625229 h 9424512"/>
              <a:gd name="connsiteX4929" fmla="*/ 7355686 w 15162205"/>
              <a:gd name="connsiteY4929" fmla="*/ 1649425 h 9424512"/>
              <a:gd name="connsiteX4930" fmla="*/ 7396010 w 15162205"/>
              <a:gd name="connsiteY4930" fmla="*/ 1665555 h 9424512"/>
              <a:gd name="connsiteX4931" fmla="*/ 7412142 w 15162205"/>
              <a:gd name="connsiteY4931" fmla="*/ 1673621 h 9424512"/>
              <a:gd name="connsiteX4932" fmla="*/ 7428273 w 15162205"/>
              <a:gd name="connsiteY4932" fmla="*/ 1681687 h 9424512"/>
              <a:gd name="connsiteX4933" fmla="*/ 7444404 w 15162205"/>
              <a:gd name="connsiteY4933" fmla="*/ 1697818 h 9424512"/>
              <a:gd name="connsiteX4934" fmla="*/ 7452468 w 15162205"/>
              <a:gd name="connsiteY4934" fmla="*/ 1681687 h 9424512"/>
              <a:gd name="connsiteX4935" fmla="*/ 7436338 w 15162205"/>
              <a:gd name="connsiteY4935" fmla="*/ 1649425 h 9424512"/>
              <a:gd name="connsiteX4936" fmla="*/ 7387946 w 15162205"/>
              <a:gd name="connsiteY4936" fmla="*/ 1633293 h 9424512"/>
              <a:gd name="connsiteX4937" fmla="*/ 7379881 w 15162205"/>
              <a:gd name="connsiteY4937" fmla="*/ 1625229 h 9424512"/>
              <a:gd name="connsiteX4938" fmla="*/ 7355686 w 15162205"/>
              <a:gd name="connsiteY4938" fmla="*/ 1617164 h 9424512"/>
              <a:gd name="connsiteX4939" fmla="*/ 10166490 w 15162205"/>
              <a:gd name="connsiteY4939" fmla="*/ 1588933 h 9424512"/>
              <a:gd name="connsiteX4940" fmla="*/ 10146326 w 15162205"/>
              <a:gd name="connsiteY4940" fmla="*/ 1617164 h 9424512"/>
              <a:gd name="connsiteX4941" fmla="*/ 10154393 w 15162205"/>
              <a:gd name="connsiteY4941" fmla="*/ 1633293 h 9424512"/>
              <a:gd name="connsiteX4942" fmla="*/ 10178590 w 15162205"/>
              <a:gd name="connsiteY4942" fmla="*/ 1633293 h 9424512"/>
              <a:gd name="connsiteX4943" fmla="*/ 10194719 w 15162205"/>
              <a:gd name="connsiteY4943" fmla="*/ 1617164 h 9424512"/>
              <a:gd name="connsiteX4944" fmla="*/ 10194719 w 15162205"/>
              <a:gd name="connsiteY4944" fmla="*/ 1601033 h 9424512"/>
              <a:gd name="connsiteX4945" fmla="*/ 10166490 w 15162205"/>
              <a:gd name="connsiteY4945" fmla="*/ 1588933 h 9424512"/>
              <a:gd name="connsiteX4946" fmla="*/ 7597647 w 15162205"/>
              <a:gd name="connsiteY4946" fmla="*/ 1584901 h 9424512"/>
              <a:gd name="connsiteX4947" fmla="*/ 7581518 w 15162205"/>
              <a:gd name="connsiteY4947" fmla="*/ 1617164 h 9424512"/>
              <a:gd name="connsiteX4948" fmla="*/ 7629910 w 15162205"/>
              <a:gd name="connsiteY4948" fmla="*/ 1633293 h 9424512"/>
              <a:gd name="connsiteX4949" fmla="*/ 7662170 w 15162205"/>
              <a:gd name="connsiteY4949" fmla="*/ 1633293 h 9424512"/>
              <a:gd name="connsiteX4950" fmla="*/ 7629910 w 15162205"/>
              <a:gd name="connsiteY4950" fmla="*/ 1617164 h 9424512"/>
              <a:gd name="connsiteX4951" fmla="*/ 7629910 w 15162205"/>
              <a:gd name="connsiteY4951" fmla="*/ 1601033 h 9424512"/>
              <a:gd name="connsiteX4952" fmla="*/ 6339438 w 15162205"/>
              <a:gd name="connsiteY4952" fmla="*/ 1584901 h 9424512"/>
              <a:gd name="connsiteX4953" fmla="*/ 6347504 w 15162205"/>
              <a:gd name="connsiteY4953" fmla="*/ 1601033 h 9424512"/>
              <a:gd name="connsiteX4954" fmla="*/ 6363633 w 15162205"/>
              <a:gd name="connsiteY4954" fmla="*/ 1617164 h 9424512"/>
              <a:gd name="connsiteX4955" fmla="*/ 6371702 w 15162205"/>
              <a:gd name="connsiteY4955" fmla="*/ 1601033 h 9424512"/>
              <a:gd name="connsiteX4956" fmla="*/ 1032379 w 15162205"/>
              <a:gd name="connsiteY4956" fmla="*/ 1584901 h 9424512"/>
              <a:gd name="connsiteX4957" fmla="*/ 1080771 w 15162205"/>
              <a:gd name="connsiteY4957" fmla="*/ 1649425 h 9424512"/>
              <a:gd name="connsiteX4958" fmla="*/ 1064637 w 15162205"/>
              <a:gd name="connsiteY4958" fmla="*/ 1633293 h 9424512"/>
              <a:gd name="connsiteX4959" fmla="*/ 1048508 w 15162205"/>
              <a:gd name="connsiteY4959" fmla="*/ 1633293 h 9424512"/>
              <a:gd name="connsiteX4960" fmla="*/ 1016245 w 15162205"/>
              <a:gd name="connsiteY4960" fmla="*/ 1601033 h 9424512"/>
              <a:gd name="connsiteX4961" fmla="*/ 1032379 w 15162205"/>
              <a:gd name="connsiteY4961" fmla="*/ 1584901 h 9424512"/>
              <a:gd name="connsiteX4962" fmla="*/ 9130083 w 15162205"/>
              <a:gd name="connsiteY4962" fmla="*/ 1568770 h 9424512"/>
              <a:gd name="connsiteX4963" fmla="*/ 9146213 w 15162205"/>
              <a:gd name="connsiteY4963" fmla="*/ 1584901 h 9424512"/>
              <a:gd name="connsiteX4964" fmla="*/ 9178474 w 15162205"/>
              <a:gd name="connsiteY4964" fmla="*/ 1568770 h 9424512"/>
              <a:gd name="connsiteX4965" fmla="*/ 9146213 w 15162205"/>
              <a:gd name="connsiteY4965" fmla="*/ 1568770 h 9424512"/>
              <a:gd name="connsiteX4966" fmla="*/ 6678187 w 15162205"/>
              <a:gd name="connsiteY4966" fmla="*/ 1568770 h 9424512"/>
              <a:gd name="connsiteX4967" fmla="*/ 6678187 w 15162205"/>
              <a:gd name="connsiteY4967" fmla="*/ 1601033 h 9424512"/>
              <a:gd name="connsiteX4968" fmla="*/ 6678187 w 15162205"/>
              <a:gd name="connsiteY4968" fmla="*/ 1617164 h 9424512"/>
              <a:gd name="connsiteX4969" fmla="*/ 6694318 w 15162205"/>
              <a:gd name="connsiteY4969" fmla="*/ 1633293 h 9424512"/>
              <a:gd name="connsiteX4970" fmla="*/ 6726579 w 15162205"/>
              <a:gd name="connsiteY4970" fmla="*/ 1633293 h 9424512"/>
              <a:gd name="connsiteX4971" fmla="*/ 6686251 w 15162205"/>
              <a:gd name="connsiteY4971" fmla="*/ 1584901 h 9424512"/>
              <a:gd name="connsiteX4972" fmla="*/ 6678187 w 15162205"/>
              <a:gd name="connsiteY4972" fmla="*/ 1568770 h 9424512"/>
              <a:gd name="connsiteX4973" fmla="*/ 5194148 w 15162205"/>
              <a:gd name="connsiteY4973" fmla="*/ 1568770 h 9424512"/>
              <a:gd name="connsiteX4974" fmla="*/ 5194148 w 15162205"/>
              <a:gd name="connsiteY4974" fmla="*/ 1584901 h 9424512"/>
              <a:gd name="connsiteX4975" fmla="*/ 5210277 w 15162205"/>
              <a:gd name="connsiteY4975" fmla="*/ 1576834 h 9424512"/>
              <a:gd name="connsiteX4976" fmla="*/ 5194148 w 15162205"/>
              <a:gd name="connsiteY4976" fmla="*/ 1568770 h 9424512"/>
              <a:gd name="connsiteX4977" fmla="*/ 10678644 w 15162205"/>
              <a:gd name="connsiteY4977" fmla="*/ 1552638 h 9424512"/>
              <a:gd name="connsiteX4978" fmla="*/ 10662515 w 15162205"/>
              <a:gd name="connsiteY4978" fmla="*/ 1568770 h 9424512"/>
              <a:gd name="connsiteX4979" fmla="*/ 10678644 w 15162205"/>
              <a:gd name="connsiteY4979" fmla="*/ 1584901 h 9424512"/>
              <a:gd name="connsiteX4980" fmla="*/ 10678644 w 15162205"/>
              <a:gd name="connsiteY4980" fmla="*/ 1552638 h 9424512"/>
              <a:gd name="connsiteX4981" fmla="*/ 8855857 w 15162205"/>
              <a:gd name="connsiteY4981" fmla="*/ 1552638 h 9424512"/>
              <a:gd name="connsiteX4982" fmla="*/ 8807463 w 15162205"/>
              <a:gd name="connsiteY4982" fmla="*/ 1568770 h 9424512"/>
              <a:gd name="connsiteX4983" fmla="*/ 8904250 w 15162205"/>
              <a:gd name="connsiteY4983" fmla="*/ 1568770 h 9424512"/>
              <a:gd name="connsiteX4984" fmla="*/ 8888118 w 15162205"/>
              <a:gd name="connsiteY4984" fmla="*/ 1552638 h 9424512"/>
              <a:gd name="connsiteX4985" fmla="*/ 7339552 w 15162205"/>
              <a:gd name="connsiteY4985" fmla="*/ 1552638 h 9424512"/>
              <a:gd name="connsiteX4986" fmla="*/ 7339552 w 15162205"/>
              <a:gd name="connsiteY4986" fmla="*/ 1568770 h 9424512"/>
              <a:gd name="connsiteX4987" fmla="*/ 7355686 w 15162205"/>
              <a:gd name="connsiteY4987" fmla="*/ 1552638 h 9424512"/>
              <a:gd name="connsiteX4988" fmla="*/ 7339552 w 15162205"/>
              <a:gd name="connsiteY4988" fmla="*/ 1552638 h 9424512"/>
              <a:gd name="connsiteX4989" fmla="*/ 5565156 w 15162205"/>
              <a:gd name="connsiteY4989" fmla="*/ 1552638 h 9424512"/>
              <a:gd name="connsiteX4990" fmla="*/ 5629681 w 15162205"/>
              <a:gd name="connsiteY4990" fmla="*/ 1633293 h 9424512"/>
              <a:gd name="connsiteX4991" fmla="*/ 5645810 w 15162205"/>
              <a:gd name="connsiteY4991" fmla="*/ 1633293 h 9424512"/>
              <a:gd name="connsiteX4992" fmla="*/ 5645810 w 15162205"/>
              <a:gd name="connsiteY4992" fmla="*/ 1617164 h 9424512"/>
              <a:gd name="connsiteX4993" fmla="*/ 5661940 w 15162205"/>
              <a:gd name="connsiteY4993" fmla="*/ 1625229 h 9424512"/>
              <a:gd name="connsiteX4994" fmla="*/ 5661940 w 15162205"/>
              <a:gd name="connsiteY4994" fmla="*/ 1633293 h 9424512"/>
              <a:gd name="connsiteX4995" fmla="*/ 5678070 w 15162205"/>
              <a:gd name="connsiteY4995" fmla="*/ 1641359 h 9424512"/>
              <a:gd name="connsiteX4996" fmla="*/ 5702268 w 15162205"/>
              <a:gd name="connsiteY4996" fmla="*/ 1649425 h 9424512"/>
              <a:gd name="connsiteX4997" fmla="*/ 5726464 w 15162205"/>
              <a:gd name="connsiteY4997" fmla="*/ 1665555 h 9424512"/>
              <a:gd name="connsiteX4998" fmla="*/ 5742595 w 15162205"/>
              <a:gd name="connsiteY4998" fmla="*/ 1665555 h 9424512"/>
              <a:gd name="connsiteX4999" fmla="*/ 5790987 w 15162205"/>
              <a:gd name="connsiteY4999" fmla="*/ 1697818 h 9424512"/>
              <a:gd name="connsiteX5000" fmla="*/ 5823250 w 15162205"/>
              <a:gd name="connsiteY5000" fmla="*/ 1722014 h 9424512"/>
              <a:gd name="connsiteX5001" fmla="*/ 5863578 w 15162205"/>
              <a:gd name="connsiteY5001" fmla="*/ 1762342 h 9424512"/>
              <a:gd name="connsiteX5002" fmla="*/ 5887774 w 15162205"/>
              <a:gd name="connsiteY5002" fmla="*/ 1794601 h 9424512"/>
              <a:gd name="connsiteX5003" fmla="*/ 5903904 w 15162205"/>
              <a:gd name="connsiteY5003" fmla="*/ 1778473 h 9424512"/>
              <a:gd name="connsiteX5004" fmla="*/ 5903904 w 15162205"/>
              <a:gd name="connsiteY5004" fmla="*/ 1762342 h 9424512"/>
              <a:gd name="connsiteX5005" fmla="*/ 5920036 w 15162205"/>
              <a:gd name="connsiteY5005" fmla="*/ 1762342 h 9424512"/>
              <a:gd name="connsiteX5006" fmla="*/ 5952296 w 15162205"/>
              <a:gd name="connsiteY5006" fmla="*/ 1778473 h 9424512"/>
              <a:gd name="connsiteX5007" fmla="*/ 5984558 w 15162205"/>
              <a:gd name="connsiteY5007" fmla="*/ 1810734 h 9424512"/>
              <a:gd name="connsiteX5008" fmla="*/ 5952296 w 15162205"/>
              <a:gd name="connsiteY5008" fmla="*/ 1762342 h 9424512"/>
              <a:gd name="connsiteX5009" fmla="*/ 5920036 w 15162205"/>
              <a:gd name="connsiteY5009" fmla="*/ 1738143 h 9424512"/>
              <a:gd name="connsiteX5010" fmla="*/ 5903904 w 15162205"/>
              <a:gd name="connsiteY5010" fmla="*/ 1730079 h 9424512"/>
              <a:gd name="connsiteX5011" fmla="*/ 5887774 w 15162205"/>
              <a:gd name="connsiteY5011" fmla="*/ 1730079 h 9424512"/>
              <a:gd name="connsiteX5012" fmla="*/ 5863578 w 15162205"/>
              <a:gd name="connsiteY5012" fmla="*/ 1705883 h 9424512"/>
              <a:gd name="connsiteX5013" fmla="*/ 5823250 w 15162205"/>
              <a:gd name="connsiteY5013" fmla="*/ 1665555 h 9424512"/>
              <a:gd name="connsiteX5014" fmla="*/ 5790987 w 15162205"/>
              <a:gd name="connsiteY5014" fmla="*/ 1665555 h 9424512"/>
              <a:gd name="connsiteX5015" fmla="*/ 5774858 w 15162205"/>
              <a:gd name="connsiteY5015" fmla="*/ 1649425 h 9424512"/>
              <a:gd name="connsiteX5016" fmla="*/ 5726464 w 15162205"/>
              <a:gd name="connsiteY5016" fmla="*/ 1617164 h 9424512"/>
              <a:gd name="connsiteX5017" fmla="*/ 5710332 w 15162205"/>
              <a:gd name="connsiteY5017" fmla="*/ 1609097 h 9424512"/>
              <a:gd name="connsiteX5018" fmla="*/ 5678070 w 15162205"/>
              <a:gd name="connsiteY5018" fmla="*/ 1601033 h 9424512"/>
              <a:gd name="connsiteX5019" fmla="*/ 5645810 w 15162205"/>
              <a:gd name="connsiteY5019" fmla="*/ 1592968 h 9424512"/>
              <a:gd name="connsiteX5020" fmla="*/ 5621614 w 15162205"/>
              <a:gd name="connsiteY5020" fmla="*/ 1584901 h 9424512"/>
              <a:gd name="connsiteX5021" fmla="*/ 5597416 w 15162205"/>
              <a:gd name="connsiteY5021" fmla="*/ 1568770 h 9424512"/>
              <a:gd name="connsiteX5022" fmla="*/ 5581286 w 15162205"/>
              <a:gd name="connsiteY5022" fmla="*/ 1568770 h 9424512"/>
              <a:gd name="connsiteX5023" fmla="*/ 5565156 w 15162205"/>
              <a:gd name="connsiteY5023" fmla="*/ 1552638 h 9424512"/>
              <a:gd name="connsiteX5024" fmla="*/ 1080771 w 15162205"/>
              <a:gd name="connsiteY5024" fmla="*/ 1552638 h 9424512"/>
              <a:gd name="connsiteX5025" fmla="*/ 1064637 w 15162205"/>
              <a:gd name="connsiteY5025" fmla="*/ 1568770 h 9424512"/>
              <a:gd name="connsiteX5026" fmla="*/ 1088837 w 15162205"/>
              <a:gd name="connsiteY5026" fmla="*/ 1568770 h 9424512"/>
              <a:gd name="connsiteX5027" fmla="*/ 1096900 w 15162205"/>
              <a:gd name="connsiteY5027" fmla="*/ 1568770 h 9424512"/>
              <a:gd name="connsiteX5028" fmla="*/ 1080771 w 15162205"/>
              <a:gd name="connsiteY5028" fmla="*/ 1552638 h 9424512"/>
              <a:gd name="connsiteX5029" fmla="*/ 983986 w 15162205"/>
              <a:gd name="connsiteY5029" fmla="*/ 1552638 h 9424512"/>
              <a:gd name="connsiteX5030" fmla="*/ 983986 w 15162205"/>
              <a:gd name="connsiteY5030" fmla="*/ 1568770 h 9424512"/>
              <a:gd name="connsiteX5031" fmla="*/ 1000115 w 15162205"/>
              <a:gd name="connsiteY5031" fmla="*/ 1552638 h 9424512"/>
              <a:gd name="connsiteX5032" fmla="*/ 983986 w 15162205"/>
              <a:gd name="connsiteY5032" fmla="*/ 1552638 h 9424512"/>
              <a:gd name="connsiteX5033" fmla="*/ 10694778 w 15162205"/>
              <a:gd name="connsiteY5033" fmla="*/ 1536509 h 9424512"/>
              <a:gd name="connsiteX5034" fmla="*/ 10710909 w 15162205"/>
              <a:gd name="connsiteY5034" fmla="*/ 1552638 h 9424512"/>
              <a:gd name="connsiteX5035" fmla="*/ 10710909 w 15162205"/>
              <a:gd name="connsiteY5035" fmla="*/ 1536509 h 9424512"/>
              <a:gd name="connsiteX5036" fmla="*/ 10694778 w 15162205"/>
              <a:gd name="connsiteY5036" fmla="*/ 1536509 h 9424512"/>
              <a:gd name="connsiteX5037" fmla="*/ 9968888 w 15162205"/>
              <a:gd name="connsiteY5037" fmla="*/ 1536509 h 9424512"/>
              <a:gd name="connsiteX5038" fmla="*/ 9968888 w 15162205"/>
              <a:gd name="connsiteY5038" fmla="*/ 1552638 h 9424512"/>
              <a:gd name="connsiteX5039" fmla="*/ 9985019 w 15162205"/>
              <a:gd name="connsiteY5039" fmla="*/ 1552638 h 9424512"/>
              <a:gd name="connsiteX5040" fmla="*/ 9985019 w 15162205"/>
              <a:gd name="connsiteY5040" fmla="*/ 1536509 h 9424512"/>
              <a:gd name="connsiteX5041" fmla="*/ 9968888 w 15162205"/>
              <a:gd name="connsiteY5041" fmla="*/ 1536509 h 9424512"/>
              <a:gd name="connsiteX5042" fmla="*/ 9928560 w 15162205"/>
              <a:gd name="connsiteY5042" fmla="*/ 1536509 h 9424512"/>
              <a:gd name="connsiteX5043" fmla="*/ 9920495 w 15162205"/>
              <a:gd name="connsiteY5043" fmla="*/ 1552638 h 9424512"/>
              <a:gd name="connsiteX5044" fmla="*/ 9936627 w 15162205"/>
              <a:gd name="connsiteY5044" fmla="*/ 1552638 h 9424512"/>
              <a:gd name="connsiteX5045" fmla="*/ 9928560 w 15162205"/>
              <a:gd name="connsiteY5045" fmla="*/ 1536509 h 9424512"/>
              <a:gd name="connsiteX5046" fmla="*/ 9484960 w 15162205"/>
              <a:gd name="connsiteY5046" fmla="*/ 1536509 h 9424512"/>
              <a:gd name="connsiteX5047" fmla="*/ 9549484 w 15162205"/>
              <a:gd name="connsiteY5047" fmla="*/ 1568770 h 9424512"/>
              <a:gd name="connsiteX5048" fmla="*/ 9565614 w 15162205"/>
              <a:gd name="connsiteY5048" fmla="*/ 1552638 h 9424512"/>
              <a:gd name="connsiteX5049" fmla="*/ 9549484 w 15162205"/>
              <a:gd name="connsiteY5049" fmla="*/ 1536509 h 9424512"/>
              <a:gd name="connsiteX5050" fmla="*/ 9501092 w 15162205"/>
              <a:gd name="connsiteY5050" fmla="*/ 1536509 h 9424512"/>
              <a:gd name="connsiteX5051" fmla="*/ 9484960 w 15162205"/>
              <a:gd name="connsiteY5051" fmla="*/ 1536509 h 9424512"/>
              <a:gd name="connsiteX5052" fmla="*/ 9355914 w 15162205"/>
              <a:gd name="connsiteY5052" fmla="*/ 1536509 h 9424512"/>
              <a:gd name="connsiteX5053" fmla="*/ 9372046 w 15162205"/>
              <a:gd name="connsiteY5053" fmla="*/ 1568770 h 9424512"/>
              <a:gd name="connsiteX5054" fmla="*/ 9428505 w 15162205"/>
              <a:gd name="connsiteY5054" fmla="*/ 1568770 h 9424512"/>
              <a:gd name="connsiteX5055" fmla="*/ 9452700 w 15162205"/>
              <a:gd name="connsiteY5055" fmla="*/ 1552638 h 9424512"/>
              <a:gd name="connsiteX5056" fmla="*/ 9436568 w 15162205"/>
              <a:gd name="connsiteY5056" fmla="*/ 1536509 h 9424512"/>
              <a:gd name="connsiteX5057" fmla="*/ 9404306 w 15162205"/>
              <a:gd name="connsiteY5057" fmla="*/ 1536509 h 9424512"/>
              <a:gd name="connsiteX5058" fmla="*/ 9355914 w 15162205"/>
              <a:gd name="connsiteY5058" fmla="*/ 1536509 h 9424512"/>
              <a:gd name="connsiteX5059" fmla="*/ 7129852 w 15162205"/>
              <a:gd name="connsiteY5059" fmla="*/ 1536509 h 9424512"/>
              <a:gd name="connsiteX5060" fmla="*/ 7129852 w 15162205"/>
              <a:gd name="connsiteY5060" fmla="*/ 1544574 h 9424512"/>
              <a:gd name="connsiteX5061" fmla="*/ 7145982 w 15162205"/>
              <a:gd name="connsiteY5061" fmla="*/ 1552638 h 9424512"/>
              <a:gd name="connsiteX5062" fmla="*/ 6565272 w 15162205"/>
              <a:gd name="connsiteY5062" fmla="*/ 1536509 h 9424512"/>
              <a:gd name="connsiteX5063" fmla="*/ 6565272 w 15162205"/>
              <a:gd name="connsiteY5063" fmla="*/ 1552638 h 9424512"/>
              <a:gd name="connsiteX5064" fmla="*/ 6565272 w 15162205"/>
              <a:gd name="connsiteY5064" fmla="*/ 1568770 h 9424512"/>
              <a:gd name="connsiteX5065" fmla="*/ 6613664 w 15162205"/>
              <a:gd name="connsiteY5065" fmla="*/ 1568770 h 9424512"/>
              <a:gd name="connsiteX5066" fmla="*/ 6629792 w 15162205"/>
              <a:gd name="connsiteY5066" fmla="*/ 1571459 h 9424512"/>
              <a:gd name="connsiteX5067" fmla="*/ 6613664 w 15162205"/>
              <a:gd name="connsiteY5067" fmla="*/ 1560705 h 9424512"/>
              <a:gd name="connsiteX5068" fmla="*/ 6581400 w 15162205"/>
              <a:gd name="connsiteY5068" fmla="*/ 1536509 h 9424512"/>
              <a:gd name="connsiteX5069" fmla="*/ 1048508 w 15162205"/>
              <a:gd name="connsiteY5069" fmla="*/ 1536509 h 9424512"/>
              <a:gd name="connsiteX5070" fmla="*/ 1048508 w 15162205"/>
              <a:gd name="connsiteY5070" fmla="*/ 1552638 h 9424512"/>
              <a:gd name="connsiteX5071" fmla="*/ 1064637 w 15162205"/>
              <a:gd name="connsiteY5071" fmla="*/ 1536509 h 9424512"/>
              <a:gd name="connsiteX5072" fmla="*/ 1048508 w 15162205"/>
              <a:gd name="connsiteY5072" fmla="*/ 1536509 h 9424512"/>
              <a:gd name="connsiteX5073" fmla="*/ 951721 w 15162205"/>
              <a:gd name="connsiteY5073" fmla="*/ 1536509 h 9424512"/>
              <a:gd name="connsiteX5074" fmla="*/ 967854 w 15162205"/>
              <a:gd name="connsiteY5074" fmla="*/ 1552638 h 9424512"/>
              <a:gd name="connsiteX5075" fmla="*/ 967854 w 15162205"/>
              <a:gd name="connsiteY5075" fmla="*/ 1536509 h 9424512"/>
              <a:gd name="connsiteX5076" fmla="*/ 951721 w 15162205"/>
              <a:gd name="connsiteY5076" fmla="*/ 1536509 h 9424512"/>
              <a:gd name="connsiteX5077" fmla="*/ 6904020 w 15162205"/>
              <a:gd name="connsiteY5077" fmla="*/ 1520377 h 9424512"/>
              <a:gd name="connsiteX5078" fmla="*/ 6936281 w 15162205"/>
              <a:gd name="connsiteY5078" fmla="*/ 1552638 h 9424512"/>
              <a:gd name="connsiteX5079" fmla="*/ 7016936 w 15162205"/>
              <a:gd name="connsiteY5079" fmla="*/ 1568770 h 9424512"/>
              <a:gd name="connsiteX5080" fmla="*/ 6952413 w 15162205"/>
              <a:gd name="connsiteY5080" fmla="*/ 1536509 h 9424512"/>
              <a:gd name="connsiteX5081" fmla="*/ 6920150 w 15162205"/>
              <a:gd name="connsiteY5081" fmla="*/ 1520377 h 9424512"/>
              <a:gd name="connsiteX5082" fmla="*/ 6904020 w 15162205"/>
              <a:gd name="connsiteY5082" fmla="*/ 1520377 h 9424512"/>
              <a:gd name="connsiteX5083" fmla="*/ 9694664 w 15162205"/>
              <a:gd name="connsiteY5083" fmla="*/ 1504246 h 9424512"/>
              <a:gd name="connsiteX5084" fmla="*/ 9694664 w 15162205"/>
              <a:gd name="connsiteY5084" fmla="*/ 1520377 h 9424512"/>
              <a:gd name="connsiteX5085" fmla="*/ 9710793 w 15162205"/>
              <a:gd name="connsiteY5085" fmla="*/ 1504246 h 9424512"/>
              <a:gd name="connsiteX5086" fmla="*/ 9694664 w 15162205"/>
              <a:gd name="connsiteY5086" fmla="*/ 1504246 h 9424512"/>
              <a:gd name="connsiteX5087" fmla="*/ 9565614 w 15162205"/>
              <a:gd name="connsiteY5087" fmla="*/ 1504246 h 9424512"/>
              <a:gd name="connsiteX5088" fmla="*/ 9630138 w 15162205"/>
              <a:gd name="connsiteY5088" fmla="*/ 1520377 h 9424512"/>
              <a:gd name="connsiteX5089" fmla="*/ 9662401 w 15162205"/>
              <a:gd name="connsiteY5089" fmla="*/ 1504246 h 9424512"/>
              <a:gd name="connsiteX5090" fmla="*/ 9646270 w 15162205"/>
              <a:gd name="connsiteY5090" fmla="*/ 1504246 h 9424512"/>
              <a:gd name="connsiteX5091" fmla="*/ 9630138 w 15162205"/>
              <a:gd name="connsiteY5091" fmla="*/ 1504246 h 9424512"/>
              <a:gd name="connsiteX5092" fmla="*/ 9614009 w 15162205"/>
              <a:gd name="connsiteY5092" fmla="*/ 1504246 h 9424512"/>
              <a:gd name="connsiteX5093" fmla="*/ 7839610 w 15162205"/>
              <a:gd name="connsiteY5093" fmla="*/ 1504246 h 9424512"/>
              <a:gd name="connsiteX5094" fmla="*/ 7823478 w 15162205"/>
              <a:gd name="connsiteY5094" fmla="*/ 1512314 h 9424512"/>
              <a:gd name="connsiteX5095" fmla="*/ 7839610 w 15162205"/>
              <a:gd name="connsiteY5095" fmla="*/ 1520377 h 9424512"/>
              <a:gd name="connsiteX5096" fmla="*/ 7855741 w 15162205"/>
              <a:gd name="connsiteY5096" fmla="*/ 1504246 h 9424512"/>
              <a:gd name="connsiteX5097" fmla="*/ 7839610 w 15162205"/>
              <a:gd name="connsiteY5097" fmla="*/ 1504246 h 9424512"/>
              <a:gd name="connsiteX5098" fmla="*/ 758152 w 15162205"/>
              <a:gd name="connsiteY5098" fmla="*/ 1504246 h 9424512"/>
              <a:gd name="connsiteX5099" fmla="*/ 766218 w 15162205"/>
              <a:gd name="connsiteY5099" fmla="*/ 1504246 h 9424512"/>
              <a:gd name="connsiteX5100" fmla="*/ 774282 w 15162205"/>
              <a:gd name="connsiteY5100" fmla="*/ 1504246 h 9424512"/>
              <a:gd name="connsiteX5101" fmla="*/ 774282 w 15162205"/>
              <a:gd name="connsiteY5101" fmla="*/ 1520377 h 9424512"/>
              <a:gd name="connsiteX5102" fmla="*/ 758152 w 15162205"/>
              <a:gd name="connsiteY5102" fmla="*/ 1504246 h 9424512"/>
              <a:gd name="connsiteX5103" fmla="*/ 9432536 w 15162205"/>
              <a:gd name="connsiteY5103" fmla="*/ 1492148 h 9424512"/>
              <a:gd name="connsiteX5104" fmla="*/ 9412372 w 15162205"/>
              <a:gd name="connsiteY5104" fmla="*/ 1496180 h 9424512"/>
              <a:gd name="connsiteX5105" fmla="*/ 9452700 w 15162205"/>
              <a:gd name="connsiteY5105" fmla="*/ 1504246 h 9424512"/>
              <a:gd name="connsiteX5106" fmla="*/ 9517223 w 15162205"/>
              <a:gd name="connsiteY5106" fmla="*/ 1520377 h 9424512"/>
              <a:gd name="connsiteX5107" fmla="*/ 9533355 w 15162205"/>
              <a:gd name="connsiteY5107" fmla="*/ 1512314 h 9424512"/>
              <a:gd name="connsiteX5108" fmla="*/ 9476896 w 15162205"/>
              <a:gd name="connsiteY5108" fmla="*/ 1496180 h 9424512"/>
              <a:gd name="connsiteX5109" fmla="*/ 9432536 w 15162205"/>
              <a:gd name="connsiteY5109" fmla="*/ 1492148 h 9424512"/>
              <a:gd name="connsiteX5110" fmla="*/ 7871873 w 15162205"/>
              <a:gd name="connsiteY5110" fmla="*/ 1488116 h 9424512"/>
              <a:gd name="connsiteX5111" fmla="*/ 7871873 w 15162205"/>
              <a:gd name="connsiteY5111" fmla="*/ 1504246 h 9424512"/>
              <a:gd name="connsiteX5112" fmla="*/ 7888004 w 15162205"/>
              <a:gd name="connsiteY5112" fmla="*/ 1504246 h 9424512"/>
              <a:gd name="connsiteX5113" fmla="*/ 7871873 w 15162205"/>
              <a:gd name="connsiteY5113" fmla="*/ 1488116 h 9424512"/>
              <a:gd name="connsiteX5114" fmla="*/ 6162000 w 15162205"/>
              <a:gd name="connsiteY5114" fmla="*/ 1488116 h 9424512"/>
              <a:gd name="connsiteX5115" fmla="*/ 6210391 w 15162205"/>
              <a:gd name="connsiteY5115" fmla="*/ 1520377 h 9424512"/>
              <a:gd name="connsiteX5116" fmla="*/ 6226523 w 15162205"/>
              <a:gd name="connsiteY5116" fmla="*/ 1528442 h 9424512"/>
              <a:gd name="connsiteX5117" fmla="*/ 6258783 w 15162205"/>
              <a:gd name="connsiteY5117" fmla="*/ 1552638 h 9424512"/>
              <a:gd name="connsiteX5118" fmla="*/ 6291046 w 15162205"/>
              <a:gd name="connsiteY5118" fmla="*/ 1552638 h 9424512"/>
              <a:gd name="connsiteX5119" fmla="*/ 6226523 w 15162205"/>
              <a:gd name="connsiteY5119" fmla="*/ 1520377 h 9424512"/>
              <a:gd name="connsiteX5120" fmla="*/ 6162000 w 15162205"/>
              <a:gd name="connsiteY5120" fmla="*/ 1488116 h 9424512"/>
              <a:gd name="connsiteX5121" fmla="*/ 10235047 w 15162205"/>
              <a:gd name="connsiteY5121" fmla="*/ 1480051 h 9424512"/>
              <a:gd name="connsiteX5122" fmla="*/ 10194719 w 15162205"/>
              <a:gd name="connsiteY5122" fmla="*/ 1488116 h 9424512"/>
              <a:gd name="connsiteX5123" fmla="*/ 10210848 w 15162205"/>
              <a:gd name="connsiteY5123" fmla="*/ 1504246 h 9424512"/>
              <a:gd name="connsiteX5124" fmla="*/ 10275374 w 15162205"/>
              <a:gd name="connsiteY5124" fmla="*/ 1504246 h 9424512"/>
              <a:gd name="connsiteX5125" fmla="*/ 10259243 w 15162205"/>
              <a:gd name="connsiteY5125" fmla="*/ 1488116 h 9424512"/>
              <a:gd name="connsiteX5126" fmla="*/ 10235047 w 15162205"/>
              <a:gd name="connsiteY5126" fmla="*/ 1480051 h 9424512"/>
              <a:gd name="connsiteX5127" fmla="*/ 7936396 w 15162205"/>
              <a:gd name="connsiteY5127" fmla="*/ 1471984 h 9424512"/>
              <a:gd name="connsiteX5128" fmla="*/ 7936396 w 15162205"/>
              <a:gd name="connsiteY5128" fmla="*/ 1504246 h 9424512"/>
              <a:gd name="connsiteX5129" fmla="*/ 7920264 w 15162205"/>
              <a:gd name="connsiteY5129" fmla="*/ 1488116 h 9424512"/>
              <a:gd name="connsiteX5130" fmla="*/ 7904136 w 15162205"/>
              <a:gd name="connsiteY5130" fmla="*/ 1488116 h 9424512"/>
              <a:gd name="connsiteX5131" fmla="*/ 7936396 w 15162205"/>
              <a:gd name="connsiteY5131" fmla="*/ 1520377 h 9424512"/>
              <a:gd name="connsiteX5132" fmla="*/ 7968658 w 15162205"/>
              <a:gd name="connsiteY5132" fmla="*/ 1520377 h 9424512"/>
              <a:gd name="connsiteX5133" fmla="*/ 8008986 w 15162205"/>
              <a:gd name="connsiteY5133" fmla="*/ 1520377 h 9424512"/>
              <a:gd name="connsiteX5134" fmla="*/ 8017050 w 15162205"/>
              <a:gd name="connsiteY5134" fmla="*/ 1504246 h 9424512"/>
              <a:gd name="connsiteX5135" fmla="*/ 8097704 w 15162205"/>
              <a:gd name="connsiteY5135" fmla="*/ 1536509 h 9424512"/>
              <a:gd name="connsiteX5136" fmla="*/ 8146098 w 15162205"/>
              <a:gd name="connsiteY5136" fmla="*/ 1536509 h 9424512"/>
              <a:gd name="connsiteX5137" fmla="*/ 8129966 w 15162205"/>
              <a:gd name="connsiteY5137" fmla="*/ 1504246 h 9424512"/>
              <a:gd name="connsiteX5138" fmla="*/ 8017050 w 15162205"/>
              <a:gd name="connsiteY5138" fmla="*/ 1504246 h 9424512"/>
              <a:gd name="connsiteX5139" fmla="*/ 7984790 w 15162205"/>
              <a:gd name="connsiteY5139" fmla="*/ 1471984 h 9424512"/>
              <a:gd name="connsiteX5140" fmla="*/ 7613778 w 15162205"/>
              <a:gd name="connsiteY5140" fmla="*/ 1471984 h 9424512"/>
              <a:gd name="connsiteX5141" fmla="*/ 7613778 w 15162205"/>
              <a:gd name="connsiteY5141" fmla="*/ 1488116 h 9424512"/>
              <a:gd name="connsiteX5142" fmla="*/ 7629910 w 15162205"/>
              <a:gd name="connsiteY5142" fmla="*/ 1488116 h 9424512"/>
              <a:gd name="connsiteX5143" fmla="*/ 7637975 w 15162205"/>
              <a:gd name="connsiteY5143" fmla="*/ 1480051 h 9424512"/>
              <a:gd name="connsiteX5144" fmla="*/ 7613778 w 15162205"/>
              <a:gd name="connsiteY5144" fmla="*/ 1471984 h 9424512"/>
              <a:gd name="connsiteX5145" fmla="*/ 11872332 w 15162205"/>
              <a:gd name="connsiteY5145" fmla="*/ 1455855 h 9424512"/>
              <a:gd name="connsiteX5146" fmla="*/ 11888462 w 15162205"/>
              <a:gd name="connsiteY5146" fmla="*/ 1488116 h 9424512"/>
              <a:gd name="connsiteX5147" fmla="*/ 11936856 w 15162205"/>
              <a:gd name="connsiteY5147" fmla="*/ 1488116 h 9424512"/>
              <a:gd name="connsiteX5148" fmla="*/ 7565386 w 15162205"/>
              <a:gd name="connsiteY5148" fmla="*/ 1455855 h 9424512"/>
              <a:gd name="connsiteX5149" fmla="*/ 7565386 w 15162205"/>
              <a:gd name="connsiteY5149" fmla="*/ 1471984 h 9424512"/>
              <a:gd name="connsiteX5150" fmla="*/ 7581518 w 15162205"/>
              <a:gd name="connsiteY5150" fmla="*/ 1488116 h 9424512"/>
              <a:gd name="connsiteX5151" fmla="*/ 7589582 w 15162205"/>
              <a:gd name="connsiteY5151" fmla="*/ 1463920 h 9424512"/>
              <a:gd name="connsiteX5152" fmla="*/ 7565386 w 15162205"/>
              <a:gd name="connsiteY5152" fmla="*/ 1455855 h 9424512"/>
              <a:gd name="connsiteX5153" fmla="*/ 9545452 w 15162205"/>
              <a:gd name="connsiteY5153" fmla="*/ 1447788 h 9424512"/>
              <a:gd name="connsiteX5154" fmla="*/ 9533355 w 15162205"/>
              <a:gd name="connsiteY5154" fmla="*/ 1455855 h 9424512"/>
              <a:gd name="connsiteX5155" fmla="*/ 9549484 w 15162205"/>
              <a:gd name="connsiteY5155" fmla="*/ 1455855 h 9424512"/>
              <a:gd name="connsiteX5156" fmla="*/ 9545452 w 15162205"/>
              <a:gd name="connsiteY5156" fmla="*/ 1447788 h 9424512"/>
              <a:gd name="connsiteX5157" fmla="*/ 11952985 w 15162205"/>
              <a:gd name="connsiteY5157" fmla="*/ 1439723 h 9424512"/>
              <a:gd name="connsiteX5158" fmla="*/ 11936856 w 15162205"/>
              <a:gd name="connsiteY5158" fmla="*/ 1447788 h 9424512"/>
              <a:gd name="connsiteX5159" fmla="*/ 11936856 w 15162205"/>
              <a:gd name="connsiteY5159" fmla="*/ 1471984 h 9424512"/>
              <a:gd name="connsiteX5160" fmla="*/ 11961052 w 15162205"/>
              <a:gd name="connsiteY5160" fmla="*/ 1488116 h 9424512"/>
              <a:gd name="connsiteX5161" fmla="*/ 11969118 w 15162205"/>
              <a:gd name="connsiteY5161" fmla="*/ 1463920 h 9424512"/>
              <a:gd name="connsiteX5162" fmla="*/ 11952985 w 15162205"/>
              <a:gd name="connsiteY5162" fmla="*/ 1439723 h 9424512"/>
              <a:gd name="connsiteX5163" fmla="*/ 11678760 w 15162205"/>
              <a:gd name="connsiteY5163" fmla="*/ 1439723 h 9424512"/>
              <a:gd name="connsiteX5164" fmla="*/ 11694892 w 15162205"/>
              <a:gd name="connsiteY5164" fmla="*/ 1455855 h 9424512"/>
              <a:gd name="connsiteX5165" fmla="*/ 11711023 w 15162205"/>
              <a:gd name="connsiteY5165" fmla="*/ 1439723 h 9424512"/>
              <a:gd name="connsiteX5166" fmla="*/ 11694892 w 15162205"/>
              <a:gd name="connsiteY5166" fmla="*/ 1439723 h 9424512"/>
              <a:gd name="connsiteX5167" fmla="*/ 11678760 w 15162205"/>
              <a:gd name="connsiteY5167" fmla="*/ 1439723 h 9424512"/>
              <a:gd name="connsiteX5168" fmla="*/ 10969004 w 15162205"/>
              <a:gd name="connsiteY5168" fmla="*/ 1439723 h 9424512"/>
              <a:gd name="connsiteX5169" fmla="*/ 10985133 w 15162205"/>
              <a:gd name="connsiteY5169" fmla="*/ 1439723 h 9424512"/>
              <a:gd name="connsiteX5170" fmla="*/ 11001262 w 15162205"/>
              <a:gd name="connsiteY5170" fmla="*/ 1439723 h 9424512"/>
              <a:gd name="connsiteX5171" fmla="*/ 10993198 w 15162205"/>
              <a:gd name="connsiteY5171" fmla="*/ 1455855 h 9424512"/>
              <a:gd name="connsiteX5172" fmla="*/ 10985133 w 15162205"/>
              <a:gd name="connsiteY5172" fmla="*/ 1455855 h 9424512"/>
              <a:gd name="connsiteX5173" fmla="*/ 10969004 w 15162205"/>
              <a:gd name="connsiteY5173" fmla="*/ 1439723 h 9424512"/>
              <a:gd name="connsiteX5174" fmla="*/ 9985019 w 15162205"/>
              <a:gd name="connsiteY5174" fmla="*/ 1439723 h 9424512"/>
              <a:gd name="connsiteX5175" fmla="*/ 9952756 w 15162205"/>
              <a:gd name="connsiteY5175" fmla="*/ 1447788 h 9424512"/>
              <a:gd name="connsiteX5176" fmla="*/ 9985019 w 15162205"/>
              <a:gd name="connsiteY5176" fmla="*/ 1455855 h 9424512"/>
              <a:gd name="connsiteX5177" fmla="*/ 10017281 w 15162205"/>
              <a:gd name="connsiteY5177" fmla="*/ 1439723 h 9424512"/>
              <a:gd name="connsiteX5178" fmla="*/ 9678532 w 15162205"/>
              <a:gd name="connsiteY5178" fmla="*/ 1439723 h 9424512"/>
              <a:gd name="connsiteX5179" fmla="*/ 9678532 w 15162205"/>
              <a:gd name="connsiteY5179" fmla="*/ 1455855 h 9424512"/>
              <a:gd name="connsiteX5180" fmla="*/ 9694664 w 15162205"/>
              <a:gd name="connsiteY5180" fmla="*/ 1455855 h 9424512"/>
              <a:gd name="connsiteX5181" fmla="*/ 9694664 w 15162205"/>
              <a:gd name="connsiteY5181" fmla="*/ 1447788 h 9424512"/>
              <a:gd name="connsiteX5182" fmla="*/ 9694664 w 15162205"/>
              <a:gd name="connsiteY5182" fmla="*/ 1439723 h 9424512"/>
              <a:gd name="connsiteX5183" fmla="*/ 9565614 w 15162205"/>
              <a:gd name="connsiteY5183" fmla="*/ 1439723 h 9424512"/>
              <a:gd name="connsiteX5184" fmla="*/ 9581747 w 15162205"/>
              <a:gd name="connsiteY5184" fmla="*/ 1455855 h 9424512"/>
              <a:gd name="connsiteX5185" fmla="*/ 9581747 w 15162205"/>
              <a:gd name="connsiteY5185" fmla="*/ 1439723 h 9424512"/>
              <a:gd name="connsiteX5186" fmla="*/ 8565500 w 15162205"/>
              <a:gd name="connsiteY5186" fmla="*/ 1439723 h 9424512"/>
              <a:gd name="connsiteX5187" fmla="*/ 8597763 w 15162205"/>
              <a:gd name="connsiteY5187" fmla="*/ 1471984 h 9424512"/>
              <a:gd name="connsiteX5188" fmla="*/ 8775204 w 15162205"/>
              <a:gd name="connsiteY5188" fmla="*/ 1488116 h 9424512"/>
              <a:gd name="connsiteX5189" fmla="*/ 8920379 w 15162205"/>
              <a:gd name="connsiteY5189" fmla="*/ 1471984 h 9424512"/>
              <a:gd name="connsiteX5190" fmla="*/ 8807463 w 15162205"/>
              <a:gd name="connsiteY5190" fmla="*/ 1471984 h 9424512"/>
              <a:gd name="connsiteX5191" fmla="*/ 8791333 w 15162205"/>
              <a:gd name="connsiteY5191" fmla="*/ 1471984 h 9424512"/>
              <a:gd name="connsiteX5192" fmla="*/ 8646155 w 15162205"/>
              <a:gd name="connsiteY5192" fmla="*/ 1439723 h 9424512"/>
              <a:gd name="connsiteX5193" fmla="*/ 8621959 w 15162205"/>
              <a:gd name="connsiteY5193" fmla="*/ 1439723 h 9424512"/>
              <a:gd name="connsiteX5194" fmla="*/ 8565500 w 15162205"/>
              <a:gd name="connsiteY5194" fmla="*/ 1439723 h 9424512"/>
              <a:gd name="connsiteX5195" fmla="*/ 7936396 w 15162205"/>
              <a:gd name="connsiteY5195" fmla="*/ 1439723 h 9424512"/>
              <a:gd name="connsiteX5196" fmla="*/ 7936396 w 15162205"/>
              <a:gd name="connsiteY5196" fmla="*/ 1455855 h 9424512"/>
              <a:gd name="connsiteX5197" fmla="*/ 7944460 w 15162205"/>
              <a:gd name="connsiteY5197" fmla="*/ 1455855 h 9424512"/>
              <a:gd name="connsiteX5198" fmla="*/ 7952528 w 15162205"/>
              <a:gd name="connsiteY5198" fmla="*/ 1439723 h 9424512"/>
              <a:gd name="connsiteX5199" fmla="*/ 7936396 w 15162205"/>
              <a:gd name="connsiteY5199" fmla="*/ 1439723 h 9424512"/>
              <a:gd name="connsiteX5200" fmla="*/ 7629910 w 15162205"/>
              <a:gd name="connsiteY5200" fmla="*/ 1439723 h 9424512"/>
              <a:gd name="connsiteX5201" fmla="*/ 7629910 w 15162205"/>
              <a:gd name="connsiteY5201" fmla="*/ 1455855 h 9424512"/>
              <a:gd name="connsiteX5202" fmla="*/ 7646040 w 15162205"/>
              <a:gd name="connsiteY5202" fmla="*/ 1455855 h 9424512"/>
              <a:gd name="connsiteX5203" fmla="*/ 7629910 w 15162205"/>
              <a:gd name="connsiteY5203" fmla="*/ 1439723 h 9424512"/>
              <a:gd name="connsiteX5204" fmla="*/ 7549256 w 15162205"/>
              <a:gd name="connsiteY5204" fmla="*/ 1439723 h 9424512"/>
              <a:gd name="connsiteX5205" fmla="*/ 7533123 w 15162205"/>
              <a:gd name="connsiteY5205" fmla="*/ 1447788 h 9424512"/>
              <a:gd name="connsiteX5206" fmla="*/ 7516992 w 15162205"/>
              <a:gd name="connsiteY5206" fmla="*/ 1455855 h 9424512"/>
              <a:gd name="connsiteX5207" fmla="*/ 7533123 w 15162205"/>
              <a:gd name="connsiteY5207" fmla="*/ 1471984 h 9424512"/>
              <a:gd name="connsiteX5208" fmla="*/ 7533123 w 15162205"/>
              <a:gd name="connsiteY5208" fmla="*/ 1488116 h 9424512"/>
              <a:gd name="connsiteX5209" fmla="*/ 7549256 w 15162205"/>
              <a:gd name="connsiteY5209" fmla="*/ 1471984 h 9424512"/>
              <a:gd name="connsiteX5210" fmla="*/ 1500173 w 15162205"/>
              <a:gd name="connsiteY5210" fmla="*/ 1439723 h 9424512"/>
              <a:gd name="connsiteX5211" fmla="*/ 1532433 w 15162205"/>
              <a:gd name="connsiteY5211" fmla="*/ 1455855 h 9424512"/>
              <a:gd name="connsiteX5212" fmla="*/ 1532433 w 15162205"/>
              <a:gd name="connsiteY5212" fmla="*/ 1447788 h 9424512"/>
              <a:gd name="connsiteX5213" fmla="*/ 1500173 w 15162205"/>
              <a:gd name="connsiteY5213" fmla="*/ 1439723 h 9424512"/>
              <a:gd name="connsiteX5214" fmla="*/ 12082034 w 15162205"/>
              <a:gd name="connsiteY5214" fmla="*/ 1433674 h 9424512"/>
              <a:gd name="connsiteX5215" fmla="*/ 12090098 w 15162205"/>
              <a:gd name="connsiteY5215" fmla="*/ 1439723 h 9424512"/>
              <a:gd name="connsiteX5216" fmla="*/ 12082034 w 15162205"/>
              <a:gd name="connsiteY5216" fmla="*/ 1480051 h 9424512"/>
              <a:gd name="connsiteX5217" fmla="*/ 12033641 w 15162205"/>
              <a:gd name="connsiteY5217" fmla="*/ 1504246 h 9424512"/>
              <a:gd name="connsiteX5218" fmla="*/ 12017510 w 15162205"/>
              <a:gd name="connsiteY5218" fmla="*/ 1504246 h 9424512"/>
              <a:gd name="connsiteX5219" fmla="*/ 12033641 w 15162205"/>
              <a:gd name="connsiteY5219" fmla="*/ 1488116 h 9424512"/>
              <a:gd name="connsiteX5220" fmla="*/ 12073969 w 15162205"/>
              <a:gd name="connsiteY5220" fmla="*/ 1447788 h 9424512"/>
              <a:gd name="connsiteX5221" fmla="*/ 12082034 w 15162205"/>
              <a:gd name="connsiteY5221" fmla="*/ 1433674 h 9424512"/>
              <a:gd name="connsiteX5222" fmla="*/ 11436797 w 15162205"/>
              <a:gd name="connsiteY5222" fmla="*/ 1423592 h 9424512"/>
              <a:gd name="connsiteX5223" fmla="*/ 11452929 w 15162205"/>
              <a:gd name="connsiteY5223" fmla="*/ 1439723 h 9424512"/>
              <a:gd name="connsiteX5224" fmla="*/ 11485192 w 15162205"/>
              <a:gd name="connsiteY5224" fmla="*/ 1455855 h 9424512"/>
              <a:gd name="connsiteX5225" fmla="*/ 11420666 w 15162205"/>
              <a:gd name="connsiteY5225" fmla="*/ 1455855 h 9424512"/>
              <a:gd name="connsiteX5226" fmla="*/ 11420666 w 15162205"/>
              <a:gd name="connsiteY5226" fmla="*/ 1447788 h 9424512"/>
              <a:gd name="connsiteX5227" fmla="*/ 11428733 w 15162205"/>
              <a:gd name="connsiteY5227" fmla="*/ 1431659 h 9424512"/>
              <a:gd name="connsiteX5228" fmla="*/ 11436797 w 15162205"/>
              <a:gd name="connsiteY5228" fmla="*/ 1423592 h 9424512"/>
              <a:gd name="connsiteX5229" fmla="*/ 10130197 w 15162205"/>
              <a:gd name="connsiteY5229" fmla="*/ 1423592 h 9424512"/>
              <a:gd name="connsiteX5230" fmla="*/ 10130197 w 15162205"/>
              <a:gd name="connsiteY5230" fmla="*/ 1439723 h 9424512"/>
              <a:gd name="connsiteX5231" fmla="*/ 10146326 w 15162205"/>
              <a:gd name="connsiteY5231" fmla="*/ 1439723 h 9424512"/>
              <a:gd name="connsiteX5232" fmla="*/ 10146326 w 15162205"/>
              <a:gd name="connsiteY5232" fmla="*/ 1423592 h 9424512"/>
              <a:gd name="connsiteX5233" fmla="*/ 10130197 w 15162205"/>
              <a:gd name="connsiteY5233" fmla="*/ 1423592 h 9424512"/>
              <a:gd name="connsiteX5234" fmla="*/ 10097934 w 15162205"/>
              <a:gd name="connsiteY5234" fmla="*/ 1423592 h 9424512"/>
              <a:gd name="connsiteX5235" fmla="*/ 10065673 w 15162205"/>
              <a:gd name="connsiteY5235" fmla="*/ 1439723 h 9424512"/>
              <a:gd name="connsiteX5236" fmla="*/ 10041476 w 15162205"/>
              <a:gd name="connsiteY5236" fmla="*/ 1439723 h 9424512"/>
              <a:gd name="connsiteX5237" fmla="*/ 10033410 w 15162205"/>
              <a:gd name="connsiteY5237" fmla="*/ 1439723 h 9424512"/>
              <a:gd name="connsiteX5238" fmla="*/ 10114065 w 15162205"/>
              <a:gd name="connsiteY5238" fmla="*/ 1423592 h 9424512"/>
              <a:gd name="connsiteX5239" fmla="*/ 8452583 w 15162205"/>
              <a:gd name="connsiteY5239" fmla="*/ 1423592 h 9424512"/>
              <a:gd name="connsiteX5240" fmla="*/ 8404191 w 15162205"/>
              <a:gd name="connsiteY5240" fmla="*/ 1455855 h 9424512"/>
              <a:gd name="connsiteX5241" fmla="*/ 8500978 w 15162205"/>
              <a:gd name="connsiteY5241" fmla="*/ 1455855 h 9424512"/>
              <a:gd name="connsiteX5242" fmla="*/ 8484846 w 15162205"/>
              <a:gd name="connsiteY5242" fmla="*/ 1439723 h 9424512"/>
              <a:gd name="connsiteX5243" fmla="*/ 7758956 w 15162205"/>
              <a:gd name="connsiteY5243" fmla="*/ 1423592 h 9424512"/>
              <a:gd name="connsiteX5244" fmla="*/ 7758956 w 15162205"/>
              <a:gd name="connsiteY5244" fmla="*/ 1439723 h 9424512"/>
              <a:gd name="connsiteX5245" fmla="*/ 7791218 w 15162205"/>
              <a:gd name="connsiteY5245" fmla="*/ 1471984 h 9424512"/>
              <a:gd name="connsiteX5246" fmla="*/ 7823478 w 15162205"/>
              <a:gd name="connsiteY5246" fmla="*/ 1471984 h 9424512"/>
              <a:gd name="connsiteX5247" fmla="*/ 7815414 w 15162205"/>
              <a:gd name="connsiteY5247" fmla="*/ 1447788 h 9424512"/>
              <a:gd name="connsiteX5248" fmla="*/ 7775086 w 15162205"/>
              <a:gd name="connsiteY5248" fmla="*/ 1439723 h 9424512"/>
              <a:gd name="connsiteX5249" fmla="*/ 7565386 w 15162205"/>
              <a:gd name="connsiteY5249" fmla="*/ 1423592 h 9424512"/>
              <a:gd name="connsiteX5250" fmla="*/ 7565386 w 15162205"/>
              <a:gd name="connsiteY5250" fmla="*/ 1439723 h 9424512"/>
              <a:gd name="connsiteX5251" fmla="*/ 7581518 w 15162205"/>
              <a:gd name="connsiteY5251" fmla="*/ 1439723 h 9424512"/>
              <a:gd name="connsiteX5252" fmla="*/ 7565386 w 15162205"/>
              <a:gd name="connsiteY5252" fmla="*/ 1423592 h 9424512"/>
              <a:gd name="connsiteX5253" fmla="*/ 661365 w 15162205"/>
              <a:gd name="connsiteY5253" fmla="*/ 1423592 h 9424512"/>
              <a:gd name="connsiteX5254" fmla="*/ 677499 w 15162205"/>
              <a:gd name="connsiteY5254" fmla="*/ 1439723 h 9424512"/>
              <a:gd name="connsiteX5255" fmla="*/ 661365 w 15162205"/>
              <a:gd name="connsiteY5255" fmla="*/ 1455855 h 9424512"/>
              <a:gd name="connsiteX5256" fmla="*/ 11533583 w 15162205"/>
              <a:gd name="connsiteY5256" fmla="*/ 1407461 h 9424512"/>
              <a:gd name="connsiteX5257" fmla="*/ 11549714 w 15162205"/>
              <a:gd name="connsiteY5257" fmla="*/ 1423592 h 9424512"/>
              <a:gd name="connsiteX5258" fmla="*/ 11549714 w 15162205"/>
              <a:gd name="connsiteY5258" fmla="*/ 1439723 h 9424512"/>
              <a:gd name="connsiteX5259" fmla="*/ 11533583 w 15162205"/>
              <a:gd name="connsiteY5259" fmla="*/ 1423592 h 9424512"/>
              <a:gd name="connsiteX5260" fmla="*/ 11533583 w 15162205"/>
              <a:gd name="connsiteY5260" fmla="*/ 1407461 h 9424512"/>
              <a:gd name="connsiteX5261" fmla="*/ 7968658 w 15162205"/>
              <a:gd name="connsiteY5261" fmla="*/ 1407461 h 9424512"/>
              <a:gd name="connsiteX5262" fmla="*/ 7984790 w 15162205"/>
              <a:gd name="connsiteY5262" fmla="*/ 1423592 h 9424512"/>
              <a:gd name="connsiteX5263" fmla="*/ 7984790 w 15162205"/>
              <a:gd name="connsiteY5263" fmla="*/ 1407461 h 9424512"/>
              <a:gd name="connsiteX5264" fmla="*/ 7968658 w 15162205"/>
              <a:gd name="connsiteY5264" fmla="*/ 1407461 h 9424512"/>
              <a:gd name="connsiteX5265" fmla="*/ 7065327 w 15162205"/>
              <a:gd name="connsiteY5265" fmla="*/ 1407461 h 9424512"/>
              <a:gd name="connsiteX5266" fmla="*/ 7049196 w 15162205"/>
              <a:gd name="connsiteY5266" fmla="*/ 1423592 h 9424512"/>
              <a:gd name="connsiteX5267" fmla="*/ 7057264 w 15162205"/>
              <a:gd name="connsiteY5267" fmla="*/ 1439723 h 9424512"/>
              <a:gd name="connsiteX5268" fmla="*/ 7065327 w 15162205"/>
              <a:gd name="connsiteY5268" fmla="*/ 1423592 h 9424512"/>
              <a:gd name="connsiteX5269" fmla="*/ 7065327 w 15162205"/>
              <a:gd name="connsiteY5269" fmla="*/ 1407461 h 9424512"/>
              <a:gd name="connsiteX5270" fmla="*/ 11452929 w 15162205"/>
              <a:gd name="connsiteY5270" fmla="*/ 1391329 h 9424512"/>
              <a:gd name="connsiteX5271" fmla="*/ 11485192 w 15162205"/>
              <a:gd name="connsiteY5271" fmla="*/ 1391329 h 9424512"/>
              <a:gd name="connsiteX5272" fmla="*/ 11517451 w 15162205"/>
              <a:gd name="connsiteY5272" fmla="*/ 1391329 h 9424512"/>
              <a:gd name="connsiteX5273" fmla="*/ 11509388 w 15162205"/>
              <a:gd name="connsiteY5273" fmla="*/ 1407461 h 9424512"/>
              <a:gd name="connsiteX5274" fmla="*/ 11501322 w 15162205"/>
              <a:gd name="connsiteY5274" fmla="*/ 1423592 h 9424512"/>
              <a:gd name="connsiteX5275" fmla="*/ 11452929 w 15162205"/>
              <a:gd name="connsiteY5275" fmla="*/ 1407461 h 9424512"/>
              <a:gd name="connsiteX5276" fmla="*/ 11452929 w 15162205"/>
              <a:gd name="connsiteY5276" fmla="*/ 1391329 h 9424512"/>
              <a:gd name="connsiteX5277" fmla="*/ 11210966 w 15162205"/>
              <a:gd name="connsiteY5277" fmla="*/ 1391329 h 9424512"/>
              <a:gd name="connsiteX5278" fmla="*/ 11194834 w 15162205"/>
              <a:gd name="connsiteY5278" fmla="*/ 1407461 h 9424512"/>
              <a:gd name="connsiteX5279" fmla="*/ 11210966 w 15162205"/>
              <a:gd name="connsiteY5279" fmla="*/ 1407461 h 9424512"/>
              <a:gd name="connsiteX5280" fmla="*/ 11227096 w 15162205"/>
              <a:gd name="connsiteY5280" fmla="*/ 1407461 h 9424512"/>
              <a:gd name="connsiteX5281" fmla="*/ 11227096 w 15162205"/>
              <a:gd name="connsiteY5281" fmla="*/ 1391329 h 9424512"/>
              <a:gd name="connsiteX5282" fmla="*/ 11210966 w 15162205"/>
              <a:gd name="connsiteY5282" fmla="*/ 1391329 h 9424512"/>
              <a:gd name="connsiteX5283" fmla="*/ 9646270 w 15162205"/>
              <a:gd name="connsiteY5283" fmla="*/ 1391329 h 9424512"/>
              <a:gd name="connsiteX5284" fmla="*/ 9678532 w 15162205"/>
              <a:gd name="connsiteY5284" fmla="*/ 1391329 h 9424512"/>
              <a:gd name="connsiteX5285" fmla="*/ 9662401 w 15162205"/>
              <a:gd name="connsiteY5285" fmla="*/ 1407461 h 9424512"/>
              <a:gd name="connsiteX5286" fmla="*/ 9372046 w 15162205"/>
              <a:gd name="connsiteY5286" fmla="*/ 1391329 h 9424512"/>
              <a:gd name="connsiteX5287" fmla="*/ 9339783 w 15162205"/>
              <a:gd name="connsiteY5287" fmla="*/ 1407461 h 9424512"/>
              <a:gd name="connsiteX5288" fmla="*/ 9388177 w 15162205"/>
              <a:gd name="connsiteY5288" fmla="*/ 1407461 h 9424512"/>
              <a:gd name="connsiteX5289" fmla="*/ 7129852 w 15162205"/>
              <a:gd name="connsiteY5289" fmla="*/ 1391329 h 9424512"/>
              <a:gd name="connsiteX5290" fmla="*/ 7113722 w 15162205"/>
              <a:gd name="connsiteY5290" fmla="*/ 1423592 h 9424512"/>
              <a:gd name="connsiteX5291" fmla="*/ 7129852 w 15162205"/>
              <a:gd name="connsiteY5291" fmla="*/ 1431659 h 9424512"/>
              <a:gd name="connsiteX5292" fmla="*/ 7129852 w 15162205"/>
              <a:gd name="connsiteY5292" fmla="*/ 1447788 h 9424512"/>
              <a:gd name="connsiteX5293" fmla="*/ 7186310 w 15162205"/>
              <a:gd name="connsiteY5293" fmla="*/ 1455855 h 9424512"/>
              <a:gd name="connsiteX5294" fmla="*/ 7258898 w 15162205"/>
              <a:gd name="connsiteY5294" fmla="*/ 1439723 h 9424512"/>
              <a:gd name="connsiteX5295" fmla="*/ 7178244 w 15162205"/>
              <a:gd name="connsiteY5295" fmla="*/ 1407461 h 9424512"/>
              <a:gd name="connsiteX5296" fmla="*/ 7178244 w 15162205"/>
              <a:gd name="connsiteY5296" fmla="*/ 1423592 h 9424512"/>
              <a:gd name="connsiteX5297" fmla="*/ 7178244 w 15162205"/>
              <a:gd name="connsiteY5297" fmla="*/ 1439723 h 9424512"/>
              <a:gd name="connsiteX5298" fmla="*/ 7162114 w 15162205"/>
              <a:gd name="connsiteY5298" fmla="*/ 1439723 h 9424512"/>
              <a:gd name="connsiteX5299" fmla="*/ 7162114 w 15162205"/>
              <a:gd name="connsiteY5299" fmla="*/ 1423592 h 9424512"/>
              <a:gd name="connsiteX5300" fmla="*/ 6440256 w 15162205"/>
              <a:gd name="connsiteY5300" fmla="*/ 1383266 h 9424512"/>
              <a:gd name="connsiteX5301" fmla="*/ 6436224 w 15162205"/>
              <a:gd name="connsiteY5301" fmla="*/ 1391329 h 9424512"/>
              <a:gd name="connsiteX5302" fmla="*/ 6420092 w 15162205"/>
              <a:gd name="connsiteY5302" fmla="*/ 1407461 h 9424512"/>
              <a:gd name="connsiteX5303" fmla="*/ 6403961 w 15162205"/>
              <a:gd name="connsiteY5303" fmla="*/ 1439723 h 9424512"/>
              <a:gd name="connsiteX5304" fmla="*/ 6420092 w 15162205"/>
              <a:gd name="connsiteY5304" fmla="*/ 1488116 h 9424512"/>
              <a:gd name="connsiteX5305" fmla="*/ 6468484 w 15162205"/>
              <a:gd name="connsiteY5305" fmla="*/ 1504246 h 9424512"/>
              <a:gd name="connsiteX5306" fmla="*/ 6500746 w 15162205"/>
              <a:gd name="connsiteY5306" fmla="*/ 1520377 h 9424512"/>
              <a:gd name="connsiteX5307" fmla="*/ 6533009 w 15162205"/>
              <a:gd name="connsiteY5307" fmla="*/ 1520377 h 9424512"/>
              <a:gd name="connsiteX5308" fmla="*/ 6533009 w 15162205"/>
              <a:gd name="connsiteY5308" fmla="*/ 1455855 h 9424512"/>
              <a:gd name="connsiteX5309" fmla="*/ 6516878 w 15162205"/>
              <a:gd name="connsiteY5309" fmla="*/ 1455855 h 9424512"/>
              <a:gd name="connsiteX5310" fmla="*/ 6484616 w 15162205"/>
              <a:gd name="connsiteY5310" fmla="*/ 1471984 h 9424512"/>
              <a:gd name="connsiteX5311" fmla="*/ 6468484 w 15162205"/>
              <a:gd name="connsiteY5311" fmla="*/ 1471984 h 9424512"/>
              <a:gd name="connsiteX5312" fmla="*/ 6468484 w 15162205"/>
              <a:gd name="connsiteY5312" fmla="*/ 1439723 h 9424512"/>
              <a:gd name="connsiteX5313" fmla="*/ 6468484 w 15162205"/>
              <a:gd name="connsiteY5313" fmla="*/ 1423592 h 9424512"/>
              <a:gd name="connsiteX5314" fmla="*/ 6460420 w 15162205"/>
              <a:gd name="connsiteY5314" fmla="*/ 1399396 h 9424512"/>
              <a:gd name="connsiteX5315" fmla="*/ 6452354 w 15162205"/>
              <a:gd name="connsiteY5315" fmla="*/ 1391329 h 9424512"/>
              <a:gd name="connsiteX5316" fmla="*/ 6440256 w 15162205"/>
              <a:gd name="connsiteY5316" fmla="*/ 1383266 h 9424512"/>
              <a:gd name="connsiteX5317" fmla="*/ 9212754 w 15162205"/>
              <a:gd name="connsiteY5317" fmla="*/ 1379232 h 9424512"/>
              <a:gd name="connsiteX5318" fmla="*/ 9202670 w 15162205"/>
              <a:gd name="connsiteY5318" fmla="*/ 1383266 h 9424512"/>
              <a:gd name="connsiteX5319" fmla="*/ 9210737 w 15162205"/>
              <a:gd name="connsiteY5319" fmla="*/ 1407461 h 9424512"/>
              <a:gd name="connsiteX5320" fmla="*/ 9242997 w 15162205"/>
              <a:gd name="connsiteY5320" fmla="*/ 1407461 h 9424512"/>
              <a:gd name="connsiteX5321" fmla="*/ 9226868 w 15162205"/>
              <a:gd name="connsiteY5321" fmla="*/ 1383266 h 9424512"/>
              <a:gd name="connsiteX5322" fmla="*/ 9212754 w 15162205"/>
              <a:gd name="connsiteY5322" fmla="*/ 1379232 h 9424512"/>
              <a:gd name="connsiteX5323" fmla="*/ 10952870 w 15162205"/>
              <a:gd name="connsiteY5323" fmla="*/ 1375201 h 9424512"/>
              <a:gd name="connsiteX5324" fmla="*/ 10936740 w 15162205"/>
              <a:gd name="connsiteY5324" fmla="*/ 1407461 h 9424512"/>
              <a:gd name="connsiteX5325" fmla="*/ 10912545 w 15162205"/>
              <a:gd name="connsiteY5325" fmla="*/ 1415525 h 9424512"/>
              <a:gd name="connsiteX5326" fmla="*/ 10904479 w 15162205"/>
              <a:gd name="connsiteY5326" fmla="*/ 1407461 h 9424512"/>
              <a:gd name="connsiteX5327" fmla="*/ 10872217 w 15162205"/>
              <a:gd name="connsiteY5327" fmla="*/ 1391329 h 9424512"/>
              <a:gd name="connsiteX5328" fmla="*/ 10888348 w 15162205"/>
              <a:gd name="connsiteY5328" fmla="*/ 1391329 h 9424512"/>
              <a:gd name="connsiteX5329" fmla="*/ 10920609 w 15162205"/>
              <a:gd name="connsiteY5329" fmla="*/ 1391329 h 9424512"/>
              <a:gd name="connsiteX5330" fmla="*/ 10952870 w 15162205"/>
              <a:gd name="connsiteY5330" fmla="*/ 1375201 h 9424512"/>
              <a:gd name="connsiteX5331" fmla="*/ 10743170 w 15162205"/>
              <a:gd name="connsiteY5331" fmla="*/ 1375201 h 9424512"/>
              <a:gd name="connsiteX5332" fmla="*/ 10759300 w 15162205"/>
              <a:gd name="connsiteY5332" fmla="*/ 1383266 h 9424512"/>
              <a:gd name="connsiteX5333" fmla="*/ 10759300 w 15162205"/>
              <a:gd name="connsiteY5333" fmla="*/ 1407461 h 9424512"/>
              <a:gd name="connsiteX5334" fmla="*/ 10743170 w 15162205"/>
              <a:gd name="connsiteY5334" fmla="*/ 1439723 h 9424512"/>
              <a:gd name="connsiteX5335" fmla="*/ 10727038 w 15162205"/>
              <a:gd name="connsiteY5335" fmla="*/ 1455855 h 9424512"/>
              <a:gd name="connsiteX5336" fmla="*/ 10710909 w 15162205"/>
              <a:gd name="connsiteY5336" fmla="*/ 1455855 h 9424512"/>
              <a:gd name="connsiteX5337" fmla="*/ 10678644 w 15162205"/>
              <a:gd name="connsiteY5337" fmla="*/ 1455855 h 9424512"/>
              <a:gd name="connsiteX5338" fmla="*/ 10646383 w 15162205"/>
              <a:gd name="connsiteY5338" fmla="*/ 1439723 h 9424512"/>
              <a:gd name="connsiteX5339" fmla="*/ 10662515 w 15162205"/>
              <a:gd name="connsiteY5339" fmla="*/ 1439723 h 9424512"/>
              <a:gd name="connsiteX5340" fmla="*/ 10662515 w 15162205"/>
              <a:gd name="connsiteY5340" fmla="*/ 1423592 h 9424512"/>
              <a:gd name="connsiteX5341" fmla="*/ 10678644 w 15162205"/>
              <a:gd name="connsiteY5341" fmla="*/ 1415525 h 9424512"/>
              <a:gd name="connsiteX5342" fmla="*/ 10727038 w 15162205"/>
              <a:gd name="connsiteY5342" fmla="*/ 1407461 h 9424512"/>
              <a:gd name="connsiteX5343" fmla="*/ 10743170 w 15162205"/>
              <a:gd name="connsiteY5343" fmla="*/ 1391329 h 9424512"/>
              <a:gd name="connsiteX5344" fmla="*/ 10743170 w 15162205"/>
              <a:gd name="connsiteY5344" fmla="*/ 1375201 h 9424512"/>
              <a:gd name="connsiteX5345" fmla="*/ 10694778 w 15162205"/>
              <a:gd name="connsiteY5345" fmla="*/ 1375201 h 9424512"/>
              <a:gd name="connsiteX5346" fmla="*/ 10718974 w 15162205"/>
              <a:gd name="connsiteY5346" fmla="*/ 1375201 h 9424512"/>
              <a:gd name="connsiteX5347" fmla="*/ 10727038 w 15162205"/>
              <a:gd name="connsiteY5347" fmla="*/ 1375201 h 9424512"/>
              <a:gd name="connsiteX5348" fmla="*/ 10710909 w 15162205"/>
              <a:gd name="connsiteY5348" fmla="*/ 1391329 h 9424512"/>
              <a:gd name="connsiteX5349" fmla="*/ 10694778 w 15162205"/>
              <a:gd name="connsiteY5349" fmla="*/ 1391329 h 9424512"/>
              <a:gd name="connsiteX5350" fmla="*/ 10694778 w 15162205"/>
              <a:gd name="connsiteY5350" fmla="*/ 1375201 h 9424512"/>
              <a:gd name="connsiteX5351" fmla="*/ 10646383 w 15162205"/>
              <a:gd name="connsiteY5351" fmla="*/ 1375201 h 9424512"/>
              <a:gd name="connsiteX5352" fmla="*/ 10662515 w 15162205"/>
              <a:gd name="connsiteY5352" fmla="*/ 1375201 h 9424512"/>
              <a:gd name="connsiteX5353" fmla="*/ 10662515 w 15162205"/>
              <a:gd name="connsiteY5353" fmla="*/ 1391329 h 9424512"/>
              <a:gd name="connsiteX5354" fmla="*/ 9452700 w 15162205"/>
              <a:gd name="connsiteY5354" fmla="*/ 1375201 h 9424512"/>
              <a:gd name="connsiteX5355" fmla="*/ 9468831 w 15162205"/>
              <a:gd name="connsiteY5355" fmla="*/ 1391329 h 9424512"/>
              <a:gd name="connsiteX5356" fmla="*/ 9484960 w 15162205"/>
              <a:gd name="connsiteY5356" fmla="*/ 1407461 h 9424512"/>
              <a:gd name="connsiteX5357" fmla="*/ 9452700 w 15162205"/>
              <a:gd name="connsiteY5357" fmla="*/ 1407461 h 9424512"/>
              <a:gd name="connsiteX5358" fmla="*/ 9484960 w 15162205"/>
              <a:gd name="connsiteY5358" fmla="*/ 1423592 h 9424512"/>
              <a:gd name="connsiteX5359" fmla="*/ 9565614 w 15162205"/>
              <a:gd name="connsiteY5359" fmla="*/ 1423592 h 9424512"/>
              <a:gd name="connsiteX5360" fmla="*/ 9614009 w 15162205"/>
              <a:gd name="connsiteY5360" fmla="*/ 1439723 h 9424512"/>
              <a:gd name="connsiteX5361" fmla="*/ 9597877 w 15162205"/>
              <a:gd name="connsiteY5361" fmla="*/ 1455855 h 9424512"/>
              <a:gd name="connsiteX5362" fmla="*/ 9614009 w 15162205"/>
              <a:gd name="connsiteY5362" fmla="*/ 1455855 h 9424512"/>
              <a:gd name="connsiteX5363" fmla="*/ 9630138 w 15162205"/>
              <a:gd name="connsiteY5363" fmla="*/ 1455855 h 9424512"/>
              <a:gd name="connsiteX5364" fmla="*/ 9630138 w 15162205"/>
              <a:gd name="connsiteY5364" fmla="*/ 1439723 h 9424512"/>
              <a:gd name="connsiteX5365" fmla="*/ 9622073 w 15162205"/>
              <a:gd name="connsiteY5365" fmla="*/ 1415525 h 9424512"/>
              <a:gd name="connsiteX5366" fmla="*/ 9662401 w 15162205"/>
              <a:gd name="connsiteY5366" fmla="*/ 1407461 h 9424512"/>
              <a:gd name="connsiteX5367" fmla="*/ 9718860 w 15162205"/>
              <a:gd name="connsiteY5367" fmla="*/ 1399396 h 9424512"/>
              <a:gd name="connsiteX5368" fmla="*/ 9743055 w 15162205"/>
              <a:gd name="connsiteY5368" fmla="*/ 1407461 h 9424512"/>
              <a:gd name="connsiteX5369" fmla="*/ 9743055 w 15162205"/>
              <a:gd name="connsiteY5369" fmla="*/ 1423592 h 9424512"/>
              <a:gd name="connsiteX5370" fmla="*/ 9726925 w 15162205"/>
              <a:gd name="connsiteY5370" fmla="*/ 1431659 h 9424512"/>
              <a:gd name="connsiteX5371" fmla="*/ 9743055 w 15162205"/>
              <a:gd name="connsiteY5371" fmla="*/ 1431659 h 9424512"/>
              <a:gd name="connsiteX5372" fmla="*/ 9759186 w 15162205"/>
              <a:gd name="connsiteY5372" fmla="*/ 1423592 h 9424512"/>
              <a:gd name="connsiteX5373" fmla="*/ 9775318 w 15162205"/>
              <a:gd name="connsiteY5373" fmla="*/ 1423592 h 9424512"/>
              <a:gd name="connsiteX5374" fmla="*/ 9799514 w 15162205"/>
              <a:gd name="connsiteY5374" fmla="*/ 1423592 h 9424512"/>
              <a:gd name="connsiteX5375" fmla="*/ 9807579 w 15162205"/>
              <a:gd name="connsiteY5375" fmla="*/ 1407461 h 9424512"/>
              <a:gd name="connsiteX5376" fmla="*/ 9807579 w 15162205"/>
              <a:gd name="connsiteY5376" fmla="*/ 1391329 h 9424512"/>
              <a:gd name="connsiteX5377" fmla="*/ 9759186 w 15162205"/>
              <a:gd name="connsiteY5377" fmla="*/ 1391329 h 9424512"/>
              <a:gd name="connsiteX5378" fmla="*/ 9694664 w 15162205"/>
              <a:gd name="connsiteY5378" fmla="*/ 1391329 h 9424512"/>
              <a:gd name="connsiteX5379" fmla="*/ 9654336 w 15162205"/>
              <a:gd name="connsiteY5379" fmla="*/ 1383266 h 9424512"/>
              <a:gd name="connsiteX5380" fmla="*/ 9605942 w 15162205"/>
              <a:gd name="connsiteY5380" fmla="*/ 1375201 h 9424512"/>
              <a:gd name="connsiteX5381" fmla="*/ 9565614 w 15162205"/>
              <a:gd name="connsiteY5381" fmla="*/ 1375201 h 9424512"/>
              <a:gd name="connsiteX5382" fmla="*/ 9533355 w 15162205"/>
              <a:gd name="connsiteY5382" fmla="*/ 1375201 h 9424512"/>
              <a:gd name="connsiteX5383" fmla="*/ 9501092 w 15162205"/>
              <a:gd name="connsiteY5383" fmla="*/ 1375201 h 9424512"/>
              <a:gd name="connsiteX5384" fmla="*/ 9452700 w 15162205"/>
              <a:gd name="connsiteY5384" fmla="*/ 1375201 h 9424512"/>
              <a:gd name="connsiteX5385" fmla="*/ 9105884 w 15162205"/>
              <a:gd name="connsiteY5385" fmla="*/ 1375201 h 9424512"/>
              <a:gd name="connsiteX5386" fmla="*/ 9049427 w 15162205"/>
              <a:gd name="connsiteY5386" fmla="*/ 1391329 h 9424512"/>
              <a:gd name="connsiteX5387" fmla="*/ 9097820 w 15162205"/>
              <a:gd name="connsiteY5387" fmla="*/ 1407461 h 9424512"/>
              <a:gd name="connsiteX5388" fmla="*/ 9178474 w 15162205"/>
              <a:gd name="connsiteY5388" fmla="*/ 1407461 h 9424512"/>
              <a:gd name="connsiteX5389" fmla="*/ 9178474 w 15162205"/>
              <a:gd name="connsiteY5389" fmla="*/ 1391329 h 9424512"/>
              <a:gd name="connsiteX5390" fmla="*/ 9105884 w 15162205"/>
              <a:gd name="connsiteY5390" fmla="*/ 1375201 h 9424512"/>
              <a:gd name="connsiteX5391" fmla="*/ 8952642 w 15162205"/>
              <a:gd name="connsiteY5391" fmla="*/ 1375201 h 9424512"/>
              <a:gd name="connsiteX5392" fmla="*/ 8936511 w 15162205"/>
              <a:gd name="connsiteY5392" fmla="*/ 1391329 h 9424512"/>
              <a:gd name="connsiteX5393" fmla="*/ 8968772 w 15162205"/>
              <a:gd name="connsiteY5393" fmla="*/ 1391329 h 9424512"/>
              <a:gd name="connsiteX5394" fmla="*/ 8960709 w 15162205"/>
              <a:gd name="connsiteY5394" fmla="*/ 1383266 h 9424512"/>
              <a:gd name="connsiteX5395" fmla="*/ 8952642 w 15162205"/>
              <a:gd name="connsiteY5395" fmla="*/ 1375201 h 9424512"/>
              <a:gd name="connsiteX5396" fmla="*/ 8888118 w 15162205"/>
              <a:gd name="connsiteY5396" fmla="*/ 1375201 h 9424512"/>
              <a:gd name="connsiteX5397" fmla="*/ 8904250 w 15162205"/>
              <a:gd name="connsiteY5397" fmla="*/ 1391329 h 9424512"/>
              <a:gd name="connsiteX5398" fmla="*/ 8904250 w 15162205"/>
              <a:gd name="connsiteY5398" fmla="*/ 1375201 h 9424512"/>
              <a:gd name="connsiteX5399" fmla="*/ 8888118 w 15162205"/>
              <a:gd name="connsiteY5399" fmla="*/ 1375201 h 9424512"/>
              <a:gd name="connsiteX5400" fmla="*/ 6984672 w 15162205"/>
              <a:gd name="connsiteY5400" fmla="*/ 1375201 h 9424512"/>
              <a:gd name="connsiteX5401" fmla="*/ 6968542 w 15162205"/>
              <a:gd name="connsiteY5401" fmla="*/ 1407461 h 9424512"/>
              <a:gd name="connsiteX5402" fmla="*/ 6984672 w 15162205"/>
              <a:gd name="connsiteY5402" fmla="*/ 1391329 h 9424512"/>
              <a:gd name="connsiteX5403" fmla="*/ 6984672 w 15162205"/>
              <a:gd name="connsiteY5403" fmla="*/ 1375201 h 9424512"/>
              <a:gd name="connsiteX5404" fmla="*/ 10969004 w 15162205"/>
              <a:gd name="connsiteY5404" fmla="*/ 1359068 h 9424512"/>
              <a:gd name="connsiteX5405" fmla="*/ 11001262 w 15162205"/>
              <a:gd name="connsiteY5405" fmla="*/ 1359068 h 9424512"/>
              <a:gd name="connsiteX5406" fmla="*/ 10985133 w 15162205"/>
              <a:gd name="connsiteY5406" fmla="*/ 1375201 h 9424512"/>
              <a:gd name="connsiteX5407" fmla="*/ 10864151 w 15162205"/>
              <a:gd name="connsiteY5407" fmla="*/ 1359068 h 9424512"/>
              <a:gd name="connsiteX5408" fmla="*/ 10904479 w 15162205"/>
              <a:gd name="connsiteY5408" fmla="*/ 1375201 h 9424512"/>
              <a:gd name="connsiteX5409" fmla="*/ 10856087 w 15162205"/>
              <a:gd name="connsiteY5409" fmla="*/ 1375201 h 9424512"/>
              <a:gd name="connsiteX5410" fmla="*/ 10807692 w 15162205"/>
              <a:gd name="connsiteY5410" fmla="*/ 1375201 h 9424512"/>
              <a:gd name="connsiteX5411" fmla="*/ 10864151 w 15162205"/>
              <a:gd name="connsiteY5411" fmla="*/ 1359068 h 9424512"/>
              <a:gd name="connsiteX5412" fmla="*/ 7275031 w 15162205"/>
              <a:gd name="connsiteY5412" fmla="*/ 1359068 h 9424512"/>
              <a:gd name="connsiteX5413" fmla="*/ 7242768 w 15162205"/>
              <a:gd name="connsiteY5413" fmla="*/ 1367133 h 9424512"/>
              <a:gd name="connsiteX5414" fmla="*/ 7275031 w 15162205"/>
              <a:gd name="connsiteY5414" fmla="*/ 1375201 h 9424512"/>
              <a:gd name="connsiteX5415" fmla="*/ 7299226 w 15162205"/>
              <a:gd name="connsiteY5415" fmla="*/ 1399396 h 9424512"/>
              <a:gd name="connsiteX5416" fmla="*/ 7307290 w 15162205"/>
              <a:gd name="connsiteY5416" fmla="*/ 1407461 h 9424512"/>
              <a:gd name="connsiteX5417" fmla="*/ 7323422 w 15162205"/>
              <a:gd name="connsiteY5417" fmla="*/ 1423592 h 9424512"/>
              <a:gd name="connsiteX5418" fmla="*/ 7323422 w 15162205"/>
              <a:gd name="connsiteY5418" fmla="*/ 1439723 h 9424512"/>
              <a:gd name="connsiteX5419" fmla="*/ 7315356 w 15162205"/>
              <a:gd name="connsiteY5419" fmla="*/ 1439723 h 9424512"/>
              <a:gd name="connsiteX5420" fmla="*/ 7291160 w 15162205"/>
              <a:gd name="connsiteY5420" fmla="*/ 1439723 h 9424512"/>
              <a:gd name="connsiteX5421" fmla="*/ 7307290 w 15162205"/>
              <a:gd name="connsiteY5421" fmla="*/ 1455855 h 9424512"/>
              <a:gd name="connsiteX5422" fmla="*/ 7339552 w 15162205"/>
              <a:gd name="connsiteY5422" fmla="*/ 1455855 h 9424512"/>
              <a:gd name="connsiteX5423" fmla="*/ 7371816 w 15162205"/>
              <a:gd name="connsiteY5423" fmla="*/ 1471984 h 9424512"/>
              <a:gd name="connsiteX5424" fmla="*/ 7452468 w 15162205"/>
              <a:gd name="connsiteY5424" fmla="*/ 1455855 h 9424512"/>
              <a:gd name="connsiteX5425" fmla="*/ 7444404 w 15162205"/>
              <a:gd name="connsiteY5425" fmla="*/ 1439723 h 9424512"/>
              <a:gd name="connsiteX5426" fmla="*/ 7428273 w 15162205"/>
              <a:gd name="connsiteY5426" fmla="*/ 1431659 h 9424512"/>
              <a:gd name="connsiteX5427" fmla="*/ 7371816 w 15162205"/>
              <a:gd name="connsiteY5427" fmla="*/ 1423592 h 9424512"/>
              <a:gd name="connsiteX5428" fmla="*/ 7339552 w 15162205"/>
              <a:gd name="connsiteY5428" fmla="*/ 1407461 h 9424512"/>
              <a:gd name="connsiteX5429" fmla="*/ 7275031 w 15162205"/>
              <a:gd name="connsiteY5429" fmla="*/ 1359068 h 9424512"/>
              <a:gd name="connsiteX5430" fmla="*/ 6791102 w 15162205"/>
              <a:gd name="connsiteY5430" fmla="*/ 1359068 h 9424512"/>
              <a:gd name="connsiteX5431" fmla="*/ 6807234 w 15162205"/>
              <a:gd name="connsiteY5431" fmla="*/ 1375201 h 9424512"/>
              <a:gd name="connsiteX5432" fmla="*/ 6871758 w 15162205"/>
              <a:gd name="connsiteY5432" fmla="*/ 1391329 h 9424512"/>
              <a:gd name="connsiteX5433" fmla="*/ 6920150 w 15162205"/>
              <a:gd name="connsiteY5433" fmla="*/ 1407461 h 9424512"/>
              <a:gd name="connsiteX5434" fmla="*/ 6920150 w 15162205"/>
              <a:gd name="connsiteY5434" fmla="*/ 1391329 h 9424512"/>
              <a:gd name="connsiteX5435" fmla="*/ 6912085 w 15162205"/>
              <a:gd name="connsiteY5435" fmla="*/ 1383266 h 9424512"/>
              <a:gd name="connsiteX5436" fmla="*/ 6887888 w 15162205"/>
              <a:gd name="connsiteY5436" fmla="*/ 1375201 h 9424512"/>
              <a:gd name="connsiteX5437" fmla="*/ 6855626 w 15162205"/>
              <a:gd name="connsiteY5437" fmla="*/ 1375201 h 9424512"/>
              <a:gd name="connsiteX5438" fmla="*/ 6823364 w 15162205"/>
              <a:gd name="connsiteY5438" fmla="*/ 1359068 h 9424512"/>
              <a:gd name="connsiteX5439" fmla="*/ 7121786 w 15162205"/>
              <a:gd name="connsiteY5439" fmla="*/ 1342938 h 9424512"/>
              <a:gd name="connsiteX5440" fmla="*/ 7113722 w 15162205"/>
              <a:gd name="connsiteY5440" fmla="*/ 1359068 h 9424512"/>
              <a:gd name="connsiteX5441" fmla="*/ 7121786 w 15162205"/>
              <a:gd name="connsiteY5441" fmla="*/ 1383266 h 9424512"/>
              <a:gd name="connsiteX5442" fmla="*/ 7137918 w 15162205"/>
              <a:gd name="connsiteY5442" fmla="*/ 1383266 h 9424512"/>
              <a:gd name="connsiteX5443" fmla="*/ 7129852 w 15162205"/>
              <a:gd name="connsiteY5443" fmla="*/ 1359068 h 9424512"/>
              <a:gd name="connsiteX5444" fmla="*/ 7121786 w 15162205"/>
              <a:gd name="connsiteY5444" fmla="*/ 1342938 h 9424512"/>
              <a:gd name="connsiteX5445" fmla="*/ 7073392 w 15162205"/>
              <a:gd name="connsiteY5445" fmla="*/ 1342938 h 9424512"/>
              <a:gd name="connsiteX5446" fmla="*/ 7065327 w 15162205"/>
              <a:gd name="connsiteY5446" fmla="*/ 1359068 h 9424512"/>
              <a:gd name="connsiteX5447" fmla="*/ 7097590 w 15162205"/>
              <a:gd name="connsiteY5447" fmla="*/ 1359068 h 9424512"/>
              <a:gd name="connsiteX5448" fmla="*/ 7097590 w 15162205"/>
              <a:gd name="connsiteY5448" fmla="*/ 1342938 h 9424512"/>
              <a:gd name="connsiteX5449" fmla="*/ 7073392 w 15162205"/>
              <a:gd name="connsiteY5449" fmla="*/ 1342938 h 9424512"/>
              <a:gd name="connsiteX5450" fmla="*/ 6032952 w 15162205"/>
              <a:gd name="connsiteY5450" fmla="*/ 1342938 h 9424512"/>
              <a:gd name="connsiteX5451" fmla="*/ 6049082 w 15162205"/>
              <a:gd name="connsiteY5451" fmla="*/ 1375201 h 9424512"/>
              <a:gd name="connsiteX5452" fmla="*/ 6097474 w 15162205"/>
              <a:gd name="connsiteY5452" fmla="*/ 1391329 h 9424512"/>
              <a:gd name="connsiteX5453" fmla="*/ 6089408 w 15162205"/>
              <a:gd name="connsiteY5453" fmla="*/ 1383266 h 9424512"/>
              <a:gd name="connsiteX5454" fmla="*/ 6081345 w 15162205"/>
              <a:gd name="connsiteY5454" fmla="*/ 1375201 h 9424512"/>
              <a:gd name="connsiteX5455" fmla="*/ 6049082 w 15162205"/>
              <a:gd name="connsiteY5455" fmla="*/ 1359068 h 9424512"/>
              <a:gd name="connsiteX5456" fmla="*/ 6032952 w 15162205"/>
              <a:gd name="connsiteY5456" fmla="*/ 1342938 h 9424512"/>
              <a:gd name="connsiteX5457" fmla="*/ 9771283 w 15162205"/>
              <a:gd name="connsiteY5457" fmla="*/ 1334871 h 9424512"/>
              <a:gd name="connsiteX5458" fmla="*/ 9759186 w 15162205"/>
              <a:gd name="connsiteY5458" fmla="*/ 1342938 h 9424512"/>
              <a:gd name="connsiteX5459" fmla="*/ 9775318 w 15162205"/>
              <a:gd name="connsiteY5459" fmla="*/ 1342938 h 9424512"/>
              <a:gd name="connsiteX5460" fmla="*/ 9771283 w 15162205"/>
              <a:gd name="connsiteY5460" fmla="*/ 1334871 h 9424512"/>
              <a:gd name="connsiteX5461" fmla="*/ 7000805 w 15162205"/>
              <a:gd name="connsiteY5461" fmla="*/ 1330839 h 9424512"/>
              <a:gd name="connsiteX5462" fmla="*/ 6992738 w 15162205"/>
              <a:gd name="connsiteY5462" fmla="*/ 1334871 h 9424512"/>
              <a:gd name="connsiteX5463" fmla="*/ 6984672 w 15162205"/>
              <a:gd name="connsiteY5463" fmla="*/ 1342938 h 9424512"/>
              <a:gd name="connsiteX5464" fmla="*/ 7016936 w 15162205"/>
              <a:gd name="connsiteY5464" fmla="*/ 1342938 h 9424512"/>
              <a:gd name="connsiteX5465" fmla="*/ 7008868 w 15162205"/>
              <a:gd name="connsiteY5465" fmla="*/ 1334871 h 9424512"/>
              <a:gd name="connsiteX5466" fmla="*/ 7000805 w 15162205"/>
              <a:gd name="connsiteY5466" fmla="*/ 1330839 h 9424512"/>
              <a:gd name="connsiteX5467" fmla="*/ 11791676 w 15162205"/>
              <a:gd name="connsiteY5467" fmla="*/ 1326807 h 9424512"/>
              <a:gd name="connsiteX5468" fmla="*/ 11807809 w 15162205"/>
              <a:gd name="connsiteY5468" fmla="*/ 1334871 h 9424512"/>
              <a:gd name="connsiteX5469" fmla="*/ 11799743 w 15162205"/>
              <a:gd name="connsiteY5469" fmla="*/ 1342938 h 9424512"/>
              <a:gd name="connsiteX5470" fmla="*/ 11783612 w 15162205"/>
              <a:gd name="connsiteY5470" fmla="*/ 1334871 h 9424512"/>
              <a:gd name="connsiteX5471" fmla="*/ 11791676 w 15162205"/>
              <a:gd name="connsiteY5471" fmla="*/ 1326807 h 9424512"/>
              <a:gd name="connsiteX5472" fmla="*/ 6629792 w 15162205"/>
              <a:gd name="connsiteY5472" fmla="*/ 1326807 h 9424512"/>
              <a:gd name="connsiteX5473" fmla="*/ 6645924 w 15162205"/>
              <a:gd name="connsiteY5473" fmla="*/ 1342938 h 9424512"/>
              <a:gd name="connsiteX5474" fmla="*/ 6629792 w 15162205"/>
              <a:gd name="connsiteY5474" fmla="*/ 1342938 h 9424512"/>
              <a:gd name="connsiteX5475" fmla="*/ 500058 w 15162205"/>
              <a:gd name="connsiteY5475" fmla="*/ 1326807 h 9424512"/>
              <a:gd name="connsiteX5476" fmla="*/ 532319 w 15162205"/>
              <a:gd name="connsiteY5476" fmla="*/ 1359068 h 9424512"/>
              <a:gd name="connsiteX5477" fmla="*/ 564581 w 15162205"/>
              <a:gd name="connsiteY5477" fmla="*/ 1359068 h 9424512"/>
              <a:gd name="connsiteX5478" fmla="*/ 580712 w 15162205"/>
              <a:gd name="connsiteY5478" fmla="*/ 1342938 h 9424512"/>
              <a:gd name="connsiteX5479" fmla="*/ 564581 w 15162205"/>
              <a:gd name="connsiteY5479" fmla="*/ 1334871 h 9424512"/>
              <a:gd name="connsiteX5480" fmla="*/ 532319 w 15162205"/>
              <a:gd name="connsiteY5480" fmla="*/ 1326807 h 9424512"/>
              <a:gd name="connsiteX5481" fmla="*/ 500058 w 15162205"/>
              <a:gd name="connsiteY5481" fmla="*/ 1326807 h 9424512"/>
              <a:gd name="connsiteX5482" fmla="*/ 10110033 w 15162205"/>
              <a:gd name="connsiteY5482" fmla="*/ 1318742 h 9424512"/>
              <a:gd name="connsiteX5483" fmla="*/ 10097934 w 15162205"/>
              <a:gd name="connsiteY5483" fmla="*/ 1326807 h 9424512"/>
              <a:gd name="connsiteX5484" fmla="*/ 10097934 w 15162205"/>
              <a:gd name="connsiteY5484" fmla="*/ 1342938 h 9424512"/>
              <a:gd name="connsiteX5485" fmla="*/ 10114065 w 15162205"/>
              <a:gd name="connsiteY5485" fmla="*/ 1326807 h 9424512"/>
              <a:gd name="connsiteX5486" fmla="*/ 10110033 w 15162205"/>
              <a:gd name="connsiteY5486" fmla="*/ 1318742 h 9424512"/>
              <a:gd name="connsiteX5487" fmla="*/ 8771169 w 15162205"/>
              <a:gd name="connsiteY5487" fmla="*/ 1316725 h 9424512"/>
              <a:gd name="connsiteX5488" fmla="*/ 8742941 w 15162205"/>
              <a:gd name="connsiteY5488" fmla="*/ 1318742 h 9424512"/>
              <a:gd name="connsiteX5489" fmla="*/ 8710678 w 15162205"/>
              <a:gd name="connsiteY5489" fmla="*/ 1342938 h 9424512"/>
              <a:gd name="connsiteX5490" fmla="*/ 8702613 w 15162205"/>
              <a:gd name="connsiteY5490" fmla="*/ 1359068 h 9424512"/>
              <a:gd name="connsiteX5491" fmla="*/ 8694549 w 15162205"/>
              <a:gd name="connsiteY5491" fmla="*/ 1351004 h 9424512"/>
              <a:gd name="connsiteX5492" fmla="*/ 8654220 w 15162205"/>
              <a:gd name="connsiteY5492" fmla="*/ 1351004 h 9424512"/>
              <a:gd name="connsiteX5493" fmla="*/ 8517108 w 15162205"/>
              <a:gd name="connsiteY5493" fmla="*/ 1359068 h 9424512"/>
              <a:gd name="connsiteX5494" fmla="*/ 8436454 w 15162205"/>
              <a:gd name="connsiteY5494" fmla="*/ 1359068 h 9424512"/>
              <a:gd name="connsiteX5495" fmla="*/ 8468715 w 15162205"/>
              <a:gd name="connsiteY5495" fmla="*/ 1375201 h 9424512"/>
              <a:gd name="connsiteX5496" fmla="*/ 8573565 w 15162205"/>
              <a:gd name="connsiteY5496" fmla="*/ 1383266 h 9424512"/>
              <a:gd name="connsiteX5497" fmla="*/ 8791333 w 15162205"/>
              <a:gd name="connsiteY5497" fmla="*/ 1407461 h 9424512"/>
              <a:gd name="connsiteX5498" fmla="*/ 8807463 w 15162205"/>
              <a:gd name="connsiteY5498" fmla="*/ 1407461 h 9424512"/>
              <a:gd name="connsiteX5499" fmla="*/ 8823596 w 15162205"/>
              <a:gd name="connsiteY5499" fmla="*/ 1407461 h 9424512"/>
              <a:gd name="connsiteX5500" fmla="*/ 8839725 w 15162205"/>
              <a:gd name="connsiteY5500" fmla="*/ 1391329 h 9424512"/>
              <a:gd name="connsiteX5501" fmla="*/ 8871987 w 15162205"/>
              <a:gd name="connsiteY5501" fmla="*/ 1367133 h 9424512"/>
              <a:gd name="connsiteX5502" fmla="*/ 8807463 w 15162205"/>
              <a:gd name="connsiteY5502" fmla="*/ 1359068 h 9424512"/>
              <a:gd name="connsiteX5503" fmla="*/ 8791333 w 15162205"/>
              <a:gd name="connsiteY5503" fmla="*/ 1342938 h 9424512"/>
              <a:gd name="connsiteX5504" fmla="*/ 8791333 w 15162205"/>
              <a:gd name="connsiteY5504" fmla="*/ 1326807 h 9424512"/>
              <a:gd name="connsiteX5505" fmla="*/ 8771169 w 15162205"/>
              <a:gd name="connsiteY5505" fmla="*/ 1316725 h 9424512"/>
              <a:gd name="connsiteX5506" fmla="*/ 9436568 w 15162205"/>
              <a:gd name="connsiteY5506" fmla="*/ 1310675 h 9424512"/>
              <a:gd name="connsiteX5507" fmla="*/ 9468831 w 15162205"/>
              <a:gd name="connsiteY5507" fmla="*/ 1326807 h 9424512"/>
              <a:gd name="connsiteX5508" fmla="*/ 9420438 w 15162205"/>
              <a:gd name="connsiteY5508" fmla="*/ 1326807 h 9424512"/>
              <a:gd name="connsiteX5509" fmla="*/ 6533009 w 15162205"/>
              <a:gd name="connsiteY5509" fmla="*/ 1294546 h 9424512"/>
              <a:gd name="connsiteX5510" fmla="*/ 6565272 w 15162205"/>
              <a:gd name="connsiteY5510" fmla="*/ 1294546 h 9424512"/>
              <a:gd name="connsiteX5511" fmla="*/ 6597532 w 15162205"/>
              <a:gd name="connsiteY5511" fmla="*/ 1310675 h 9424512"/>
              <a:gd name="connsiteX5512" fmla="*/ 6565272 w 15162205"/>
              <a:gd name="connsiteY5512" fmla="*/ 1310675 h 9424512"/>
              <a:gd name="connsiteX5513" fmla="*/ 6533009 w 15162205"/>
              <a:gd name="connsiteY5513" fmla="*/ 1294546 h 9424512"/>
              <a:gd name="connsiteX5514" fmla="*/ 9583763 w 15162205"/>
              <a:gd name="connsiteY5514" fmla="*/ 1289503 h 9424512"/>
              <a:gd name="connsiteX5515" fmla="*/ 9597877 w 15162205"/>
              <a:gd name="connsiteY5515" fmla="*/ 1294546 h 9424512"/>
              <a:gd name="connsiteX5516" fmla="*/ 9614009 w 15162205"/>
              <a:gd name="connsiteY5516" fmla="*/ 1318742 h 9424512"/>
              <a:gd name="connsiteX5517" fmla="*/ 9581747 w 15162205"/>
              <a:gd name="connsiteY5517" fmla="*/ 1326807 h 9424512"/>
              <a:gd name="connsiteX5518" fmla="*/ 9565614 w 15162205"/>
              <a:gd name="connsiteY5518" fmla="*/ 1310675 h 9424512"/>
              <a:gd name="connsiteX5519" fmla="*/ 9583763 w 15162205"/>
              <a:gd name="connsiteY5519" fmla="*/ 1289503 h 9424512"/>
              <a:gd name="connsiteX5520" fmla="*/ 10597991 w 15162205"/>
              <a:gd name="connsiteY5520" fmla="*/ 1278414 h 9424512"/>
              <a:gd name="connsiteX5521" fmla="*/ 10614122 w 15162205"/>
              <a:gd name="connsiteY5521" fmla="*/ 1294546 h 9424512"/>
              <a:gd name="connsiteX5522" fmla="*/ 10597991 w 15162205"/>
              <a:gd name="connsiteY5522" fmla="*/ 1294546 h 9424512"/>
              <a:gd name="connsiteX5523" fmla="*/ 10597991 w 15162205"/>
              <a:gd name="connsiteY5523" fmla="*/ 1278414 h 9424512"/>
              <a:gd name="connsiteX5524" fmla="*/ 7629910 w 15162205"/>
              <a:gd name="connsiteY5524" fmla="*/ 1278414 h 9424512"/>
              <a:gd name="connsiteX5525" fmla="*/ 7629910 w 15162205"/>
              <a:gd name="connsiteY5525" fmla="*/ 1294546 h 9424512"/>
              <a:gd name="connsiteX5526" fmla="*/ 7646040 w 15162205"/>
              <a:gd name="connsiteY5526" fmla="*/ 1310675 h 9424512"/>
              <a:gd name="connsiteX5527" fmla="*/ 7662170 w 15162205"/>
              <a:gd name="connsiteY5527" fmla="*/ 1294546 h 9424512"/>
              <a:gd name="connsiteX5528" fmla="*/ 6758842 w 15162205"/>
              <a:gd name="connsiteY5528" fmla="*/ 1278414 h 9424512"/>
              <a:gd name="connsiteX5529" fmla="*/ 6758842 w 15162205"/>
              <a:gd name="connsiteY5529" fmla="*/ 1294546 h 9424512"/>
              <a:gd name="connsiteX5530" fmla="*/ 6774972 w 15162205"/>
              <a:gd name="connsiteY5530" fmla="*/ 1310675 h 9424512"/>
              <a:gd name="connsiteX5531" fmla="*/ 6774972 w 15162205"/>
              <a:gd name="connsiteY5531" fmla="*/ 1294546 h 9424512"/>
              <a:gd name="connsiteX5532" fmla="*/ 6758842 w 15162205"/>
              <a:gd name="connsiteY5532" fmla="*/ 1278414 h 9424512"/>
              <a:gd name="connsiteX5533" fmla="*/ 8855857 w 15162205"/>
              <a:gd name="connsiteY5533" fmla="*/ 1262283 h 9424512"/>
              <a:gd name="connsiteX5534" fmla="*/ 8871987 w 15162205"/>
              <a:gd name="connsiteY5534" fmla="*/ 1262283 h 9424512"/>
              <a:gd name="connsiteX5535" fmla="*/ 8871987 w 15162205"/>
              <a:gd name="connsiteY5535" fmla="*/ 1278414 h 9424512"/>
              <a:gd name="connsiteX5536" fmla="*/ 8855857 w 15162205"/>
              <a:gd name="connsiteY5536" fmla="*/ 1262283 h 9424512"/>
              <a:gd name="connsiteX5537" fmla="*/ 7484732 w 15162205"/>
              <a:gd name="connsiteY5537" fmla="*/ 1262283 h 9424512"/>
              <a:gd name="connsiteX5538" fmla="*/ 7500864 w 15162205"/>
              <a:gd name="connsiteY5538" fmla="*/ 1286479 h 9424512"/>
              <a:gd name="connsiteX5539" fmla="*/ 7533123 w 15162205"/>
              <a:gd name="connsiteY5539" fmla="*/ 1294546 h 9424512"/>
              <a:gd name="connsiteX5540" fmla="*/ 7549256 w 15162205"/>
              <a:gd name="connsiteY5540" fmla="*/ 1302610 h 9424512"/>
              <a:gd name="connsiteX5541" fmla="*/ 7549256 w 15162205"/>
              <a:gd name="connsiteY5541" fmla="*/ 1310675 h 9424512"/>
              <a:gd name="connsiteX5542" fmla="*/ 7565386 w 15162205"/>
              <a:gd name="connsiteY5542" fmla="*/ 1294546 h 9424512"/>
              <a:gd name="connsiteX5543" fmla="*/ 7581518 w 15162205"/>
              <a:gd name="connsiteY5543" fmla="*/ 1286479 h 9424512"/>
              <a:gd name="connsiteX5544" fmla="*/ 7565386 w 15162205"/>
              <a:gd name="connsiteY5544" fmla="*/ 1278414 h 9424512"/>
              <a:gd name="connsiteX5545" fmla="*/ 7549256 w 15162205"/>
              <a:gd name="connsiteY5545" fmla="*/ 1270350 h 9424512"/>
              <a:gd name="connsiteX5546" fmla="*/ 7533123 w 15162205"/>
              <a:gd name="connsiteY5546" fmla="*/ 1262283 h 9424512"/>
              <a:gd name="connsiteX5547" fmla="*/ 7404077 w 15162205"/>
              <a:gd name="connsiteY5547" fmla="*/ 1262283 h 9424512"/>
              <a:gd name="connsiteX5548" fmla="*/ 7404077 w 15162205"/>
              <a:gd name="connsiteY5548" fmla="*/ 1278414 h 9424512"/>
              <a:gd name="connsiteX5549" fmla="*/ 7420206 w 15162205"/>
              <a:gd name="connsiteY5549" fmla="*/ 1278414 h 9424512"/>
              <a:gd name="connsiteX5550" fmla="*/ 7972690 w 15162205"/>
              <a:gd name="connsiteY5550" fmla="*/ 1254218 h 9424512"/>
              <a:gd name="connsiteX5551" fmla="*/ 7952528 w 15162205"/>
              <a:gd name="connsiteY5551" fmla="*/ 1262283 h 9424512"/>
              <a:gd name="connsiteX5552" fmla="*/ 7920264 w 15162205"/>
              <a:gd name="connsiteY5552" fmla="*/ 1270350 h 9424512"/>
              <a:gd name="connsiteX5553" fmla="*/ 7904136 w 15162205"/>
              <a:gd name="connsiteY5553" fmla="*/ 1278414 h 9424512"/>
              <a:gd name="connsiteX5554" fmla="*/ 7920264 w 15162205"/>
              <a:gd name="connsiteY5554" fmla="*/ 1294546 h 9424512"/>
              <a:gd name="connsiteX5555" fmla="*/ 7968658 w 15162205"/>
              <a:gd name="connsiteY5555" fmla="*/ 1310675 h 9424512"/>
              <a:gd name="connsiteX5556" fmla="*/ 8017050 w 15162205"/>
              <a:gd name="connsiteY5556" fmla="*/ 1310675 h 9424512"/>
              <a:gd name="connsiteX5557" fmla="*/ 8033182 w 15162205"/>
              <a:gd name="connsiteY5557" fmla="*/ 1310675 h 9424512"/>
              <a:gd name="connsiteX5558" fmla="*/ 8049311 w 15162205"/>
              <a:gd name="connsiteY5558" fmla="*/ 1294546 h 9424512"/>
              <a:gd name="connsiteX5559" fmla="*/ 8000919 w 15162205"/>
              <a:gd name="connsiteY5559" fmla="*/ 1262283 h 9424512"/>
              <a:gd name="connsiteX5560" fmla="*/ 7972690 w 15162205"/>
              <a:gd name="connsiteY5560" fmla="*/ 1254218 h 9424512"/>
              <a:gd name="connsiteX5561" fmla="*/ 6557204 w 15162205"/>
              <a:gd name="connsiteY5561" fmla="*/ 1254218 h 9424512"/>
              <a:gd name="connsiteX5562" fmla="*/ 6549140 w 15162205"/>
              <a:gd name="connsiteY5562" fmla="*/ 1255114 h 9424512"/>
              <a:gd name="connsiteX5563" fmla="*/ 6549140 w 15162205"/>
              <a:gd name="connsiteY5563" fmla="*/ 1262283 h 9424512"/>
              <a:gd name="connsiteX5564" fmla="*/ 6549140 w 15162205"/>
              <a:gd name="connsiteY5564" fmla="*/ 1278414 h 9424512"/>
              <a:gd name="connsiteX5565" fmla="*/ 6533009 w 15162205"/>
              <a:gd name="connsiteY5565" fmla="*/ 1262283 h 9424512"/>
              <a:gd name="connsiteX5566" fmla="*/ 6539059 w 15162205"/>
              <a:gd name="connsiteY5566" fmla="*/ 1256233 h 9424512"/>
              <a:gd name="connsiteX5567" fmla="*/ 6516878 w 15162205"/>
              <a:gd name="connsiteY5567" fmla="*/ 1262283 h 9424512"/>
              <a:gd name="connsiteX5568" fmla="*/ 6516878 w 15162205"/>
              <a:gd name="connsiteY5568" fmla="*/ 1278414 h 9424512"/>
              <a:gd name="connsiteX5569" fmla="*/ 6468484 w 15162205"/>
              <a:gd name="connsiteY5569" fmla="*/ 1278414 h 9424512"/>
              <a:gd name="connsiteX5570" fmla="*/ 6436224 w 15162205"/>
              <a:gd name="connsiteY5570" fmla="*/ 1278414 h 9424512"/>
              <a:gd name="connsiteX5571" fmla="*/ 6597532 w 15162205"/>
              <a:gd name="connsiteY5571" fmla="*/ 1342938 h 9424512"/>
              <a:gd name="connsiteX5572" fmla="*/ 6645924 w 15162205"/>
              <a:gd name="connsiteY5572" fmla="*/ 1359068 h 9424512"/>
              <a:gd name="connsiteX5573" fmla="*/ 6662055 w 15162205"/>
              <a:gd name="connsiteY5573" fmla="*/ 1342938 h 9424512"/>
              <a:gd name="connsiteX5574" fmla="*/ 6637859 w 15162205"/>
              <a:gd name="connsiteY5574" fmla="*/ 1310675 h 9424512"/>
              <a:gd name="connsiteX5575" fmla="*/ 6597532 w 15162205"/>
              <a:gd name="connsiteY5575" fmla="*/ 1278414 h 9424512"/>
              <a:gd name="connsiteX5576" fmla="*/ 6597532 w 15162205"/>
              <a:gd name="connsiteY5576" fmla="*/ 1262283 h 9424512"/>
              <a:gd name="connsiteX5577" fmla="*/ 6581400 w 15162205"/>
              <a:gd name="connsiteY5577" fmla="*/ 1262283 h 9424512"/>
              <a:gd name="connsiteX5578" fmla="*/ 6557204 w 15162205"/>
              <a:gd name="connsiteY5578" fmla="*/ 1254218 h 9424512"/>
              <a:gd name="connsiteX5579" fmla="*/ 6226523 w 15162205"/>
              <a:gd name="connsiteY5579" fmla="*/ 1246154 h 9424512"/>
              <a:gd name="connsiteX5580" fmla="*/ 6242654 w 15162205"/>
              <a:gd name="connsiteY5580" fmla="*/ 1262283 h 9424512"/>
              <a:gd name="connsiteX5581" fmla="*/ 6258783 w 15162205"/>
              <a:gd name="connsiteY5581" fmla="*/ 1262283 h 9424512"/>
              <a:gd name="connsiteX5582" fmla="*/ 6226523 w 15162205"/>
              <a:gd name="connsiteY5582" fmla="*/ 1246154 h 9424512"/>
              <a:gd name="connsiteX5583" fmla="*/ 7379881 w 15162205"/>
              <a:gd name="connsiteY5583" fmla="*/ 1234055 h 9424512"/>
              <a:gd name="connsiteX5584" fmla="*/ 7355686 w 15162205"/>
              <a:gd name="connsiteY5584" fmla="*/ 1246154 h 9424512"/>
              <a:gd name="connsiteX5585" fmla="*/ 7355686 w 15162205"/>
              <a:gd name="connsiteY5585" fmla="*/ 1262283 h 9424512"/>
              <a:gd name="connsiteX5586" fmla="*/ 7379881 w 15162205"/>
              <a:gd name="connsiteY5586" fmla="*/ 1278414 h 9424512"/>
              <a:gd name="connsiteX5587" fmla="*/ 7387946 w 15162205"/>
              <a:gd name="connsiteY5587" fmla="*/ 1262283 h 9424512"/>
              <a:gd name="connsiteX5588" fmla="*/ 7379881 w 15162205"/>
              <a:gd name="connsiteY5588" fmla="*/ 1234055 h 9424512"/>
              <a:gd name="connsiteX5589" fmla="*/ 7275031 w 15162205"/>
              <a:gd name="connsiteY5589" fmla="*/ 1230020 h 9424512"/>
              <a:gd name="connsiteX5590" fmla="*/ 7291160 w 15162205"/>
              <a:gd name="connsiteY5590" fmla="*/ 1246154 h 9424512"/>
              <a:gd name="connsiteX5591" fmla="*/ 7323422 w 15162205"/>
              <a:gd name="connsiteY5591" fmla="*/ 1246154 h 9424512"/>
              <a:gd name="connsiteX5592" fmla="*/ 7339552 w 15162205"/>
              <a:gd name="connsiteY5592" fmla="*/ 1230020 h 9424512"/>
              <a:gd name="connsiteX5593" fmla="*/ 7323422 w 15162205"/>
              <a:gd name="connsiteY5593" fmla="*/ 1230020 h 9424512"/>
              <a:gd name="connsiteX5594" fmla="*/ 7291160 w 15162205"/>
              <a:gd name="connsiteY5594" fmla="*/ 1230020 h 9424512"/>
              <a:gd name="connsiteX5595" fmla="*/ 7242768 w 15162205"/>
              <a:gd name="connsiteY5595" fmla="*/ 1230020 h 9424512"/>
              <a:gd name="connsiteX5596" fmla="*/ 7242768 w 15162205"/>
              <a:gd name="connsiteY5596" fmla="*/ 1246154 h 9424512"/>
              <a:gd name="connsiteX5597" fmla="*/ 7258898 w 15162205"/>
              <a:gd name="connsiteY5597" fmla="*/ 1246154 h 9424512"/>
              <a:gd name="connsiteX5598" fmla="*/ 7242768 w 15162205"/>
              <a:gd name="connsiteY5598" fmla="*/ 1230020 h 9424512"/>
              <a:gd name="connsiteX5599" fmla="*/ 6129736 w 15162205"/>
              <a:gd name="connsiteY5599" fmla="*/ 1230020 h 9424512"/>
              <a:gd name="connsiteX5600" fmla="*/ 6153932 w 15162205"/>
              <a:gd name="connsiteY5600" fmla="*/ 1246154 h 9424512"/>
              <a:gd name="connsiteX5601" fmla="*/ 6194259 w 15162205"/>
              <a:gd name="connsiteY5601" fmla="*/ 1262283 h 9424512"/>
              <a:gd name="connsiteX5602" fmla="*/ 6194259 w 15162205"/>
              <a:gd name="connsiteY5602" fmla="*/ 1246154 h 9424512"/>
              <a:gd name="connsiteX5603" fmla="*/ 6162000 w 15162205"/>
              <a:gd name="connsiteY5603" fmla="*/ 1230020 h 9424512"/>
              <a:gd name="connsiteX5604" fmla="*/ 7690400 w 15162205"/>
              <a:gd name="connsiteY5604" fmla="*/ 1221955 h 9424512"/>
              <a:gd name="connsiteX5605" fmla="*/ 7662170 w 15162205"/>
              <a:gd name="connsiteY5605" fmla="*/ 1230020 h 9424512"/>
              <a:gd name="connsiteX5606" fmla="*/ 7670236 w 15162205"/>
              <a:gd name="connsiteY5606" fmla="*/ 1246154 h 9424512"/>
              <a:gd name="connsiteX5607" fmla="*/ 7678302 w 15162205"/>
              <a:gd name="connsiteY5607" fmla="*/ 1246154 h 9424512"/>
              <a:gd name="connsiteX5608" fmla="*/ 7710566 w 15162205"/>
              <a:gd name="connsiteY5608" fmla="*/ 1246154 h 9424512"/>
              <a:gd name="connsiteX5609" fmla="*/ 7694432 w 15162205"/>
              <a:gd name="connsiteY5609" fmla="*/ 1262283 h 9424512"/>
              <a:gd name="connsiteX5610" fmla="*/ 7726694 w 15162205"/>
              <a:gd name="connsiteY5610" fmla="*/ 1262283 h 9424512"/>
              <a:gd name="connsiteX5611" fmla="*/ 7775086 w 15162205"/>
              <a:gd name="connsiteY5611" fmla="*/ 1278414 h 9424512"/>
              <a:gd name="connsiteX5612" fmla="*/ 7783152 w 15162205"/>
              <a:gd name="connsiteY5612" fmla="*/ 1278414 h 9424512"/>
              <a:gd name="connsiteX5613" fmla="*/ 7807349 w 15162205"/>
              <a:gd name="connsiteY5613" fmla="*/ 1278414 h 9424512"/>
              <a:gd name="connsiteX5614" fmla="*/ 7839610 w 15162205"/>
              <a:gd name="connsiteY5614" fmla="*/ 1278414 h 9424512"/>
              <a:gd name="connsiteX5615" fmla="*/ 7871873 w 15162205"/>
              <a:gd name="connsiteY5615" fmla="*/ 1278414 h 9424512"/>
              <a:gd name="connsiteX5616" fmla="*/ 7839610 w 15162205"/>
              <a:gd name="connsiteY5616" fmla="*/ 1246154 h 9424512"/>
              <a:gd name="connsiteX5617" fmla="*/ 7815414 w 15162205"/>
              <a:gd name="connsiteY5617" fmla="*/ 1230020 h 9424512"/>
              <a:gd name="connsiteX5618" fmla="*/ 7805332 w 15162205"/>
              <a:gd name="connsiteY5618" fmla="*/ 1221955 h 9424512"/>
              <a:gd name="connsiteX5619" fmla="*/ 7791218 w 15162205"/>
              <a:gd name="connsiteY5619" fmla="*/ 1230020 h 9424512"/>
              <a:gd name="connsiteX5620" fmla="*/ 7775086 w 15162205"/>
              <a:gd name="connsiteY5620" fmla="*/ 1230020 h 9424512"/>
              <a:gd name="connsiteX5621" fmla="*/ 7742824 w 15162205"/>
              <a:gd name="connsiteY5621" fmla="*/ 1230020 h 9424512"/>
              <a:gd name="connsiteX5622" fmla="*/ 7690400 w 15162205"/>
              <a:gd name="connsiteY5622" fmla="*/ 1221955 h 9424512"/>
              <a:gd name="connsiteX5623" fmla="*/ 5809136 w 15162205"/>
              <a:gd name="connsiteY5623" fmla="*/ 1217924 h 9424512"/>
              <a:gd name="connsiteX5624" fmla="*/ 5799054 w 15162205"/>
              <a:gd name="connsiteY5624" fmla="*/ 1221955 h 9424512"/>
              <a:gd name="connsiteX5625" fmla="*/ 5807119 w 15162205"/>
              <a:gd name="connsiteY5625" fmla="*/ 1246154 h 9424512"/>
              <a:gd name="connsiteX5626" fmla="*/ 5823250 w 15162205"/>
              <a:gd name="connsiteY5626" fmla="*/ 1246154 h 9424512"/>
              <a:gd name="connsiteX5627" fmla="*/ 5823250 w 15162205"/>
              <a:gd name="connsiteY5627" fmla="*/ 1221955 h 9424512"/>
              <a:gd name="connsiteX5628" fmla="*/ 5809136 w 15162205"/>
              <a:gd name="connsiteY5628" fmla="*/ 1217924 h 9424512"/>
              <a:gd name="connsiteX5629" fmla="*/ 10017281 w 15162205"/>
              <a:gd name="connsiteY5629" fmla="*/ 1213891 h 9424512"/>
              <a:gd name="connsiteX5630" fmla="*/ 10001149 w 15162205"/>
              <a:gd name="connsiteY5630" fmla="*/ 1230020 h 9424512"/>
              <a:gd name="connsiteX5631" fmla="*/ 10001149 w 15162205"/>
              <a:gd name="connsiteY5631" fmla="*/ 1246154 h 9424512"/>
              <a:gd name="connsiteX5632" fmla="*/ 10017281 w 15162205"/>
              <a:gd name="connsiteY5632" fmla="*/ 1230020 h 9424512"/>
              <a:gd name="connsiteX5633" fmla="*/ 6621730 w 15162205"/>
              <a:gd name="connsiteY5633" fmla="*/ 1213891 h 9424512"/>
              <a:gd name="connsiteX5634" fmla="*/ 6621730 w 15162205"/>
              <a:gd name="connsiteY5634" fmla="*/ 1230020 h 9424512"/>
              <a:gd name="connsiteX5635" fmla="*/ 6645924 w 15162205"/>
              <a:gd name="connsiteY5635" fmla="*/ 1238088 h 9424512"/>
              <a:gd name="connsiteX5636" fmla="*/ 6645924 w 15162205"/>
              <a:gd name="connsiteY5636" fmla="*/ 1221955 h 9424512"/>
              <a:gd name="connsiteX5637" fmla="*/ 6621730 w 15162205"/>
              <a:gd name="connsiteY5637" fmla="*/ 1213891 h 9424512"/>
              <a:gd name="connsiteX5638" fmla="*/ 6371702 w 15162205"/>
              <a:gd name="connsiteY5638" fmla="*/ 1213891 h 9424512"/>
              <a:gd name="connsiteX5639" fmla="*/ 6387829 w 15162205"/>
              <a:gd name="connsiteY5639" fmla="*/ 1230020 h 9424512"/>
              <a:gd name="connsiteX5640" fmla="*/ 6387829 w 15162205"/>
              <a:gd name="connsiteY5640" fmla="*/ 1213891 h 9424512"/>
              <a:gd name="connsiteX5641" fmla="*/ 6371702 w 15162205"/>
              <a:gd name="connsiteY5641" fmla="*/ 1213891 h 9424512"/>
              <a:gd name="connsiteX5642" fmla="*/ 451664 w 15162205"/>
              <a:gd name="connsiteY5642" fmla="*/ 1213891 h 9424512"/>
              <a:gd name="connsiteX5643" fmla="*/ 459731 w 15162205"/>
              <a:gd name="connsiteY5643" fmla="*/ 1213891 h 9424512"/>
              <a:gd name="connsiteX5644" fmla="*/ 467795 w 15162205"/>
              <a:gd name="connsiteY5644" fmla="*/ 1213891 h 9424512"/>
              <a:gd name="connsiteX5645" fmla="*/ 451664 w 15162205"/>
              <a:gd name="connsiteY5645" fmla="*/ 1230020 h 9424512"/>
              <a:gd name="connsiteX5646" fmla="*/ 451664 w 15162205"/>
              <a:gd name="connsiteY5646" fmla="*/ 1213891 h 9424512"/>
              <a:gd name="connsiteX5647" fmla="*/ 9876137 w 15162205"/>
              <a:gd name="connsiteY5647" fmla="*/ 1205825 h 9424512"/>
              <a:gd name="connsiteX5648" fmla="*/ 9888234 w 15162205"/>
              <a:gd name="connsiteY5648" fmla="*/ 1213891 h 9424512"/>
              <a:gd name="connsiteX5649" fmla="*/ 9872102 w 15162205"/>
              <a:gd name="connsiteY5649" fmla="*/ 1213891 h 9424512"/>
              <a:gd name="connsiteX5650" fmla="*/ 9876137 w 15162205"/>
              <a:gd name="connsiteY5650" fmla="*/ 1205825 h 9424512"/>
              <a:gd name="connsiteX5651" fmla="*/ 11420666 w 15162205"/>
              <a:gd name="connsiteY5651" fmla="*/ 1181629 h 9424512"/>
              <a:gd name="connsiteX5652" fmla="*/ 11452929 w 15162205"/>
              <a:gd name="connsiteY5652" fmla="*/ 1197760 h 9424512"/>
              <a:gd name="connsiteX5653" fmla="*/ 11469058 w 15162205"/>
              <a:gd name="connsiteY5653" fmla="*/ 1213891 h 9424512"/>
              <a:gd name="connsiteX5654" fmla="*/ 11404536 w 15162205"/>
              <a:gd name="connsiteY5654" fmla="*/ 1213891 h 9424512"/>
              <a:gd name="connsiteX5655" fmla="*/ 7210506 w 15162205"/>
              <a:gd name="connsiteY5655" fmla="*/ 1181629 h 9424512"/>
              <a:gd name="connsiteX5656" fmla="*/ 7202443 w 15162205"/>
              <a:gd name="connsiteY5656" fmla="*/ 1197760 h 9424512"/>
              <a:gd name="connsiteX5657" fmla="*/ 7226636 w 15162205"/>
              <a:gd name="connsiteY5657" fmla="*/ 1213891 h 9424512"/>
              <a:gd name="connsiteX5658" fmla="*/ 7226636 w 15162205"/>
              <a:gd name="connsiteY5658" fmla="*/ 1197760 h 9424512"/>
              <a:gd name="connsiteX5659" fmla="*/ 7162114 w 15162205"/>
              <a:gd name="connsiteY5659" fmla="*/ 1181629 h 9424512"/>
              <a:gd name="connsiteX5660" fmla="*/ 7178244 w 15162205"/>
              <a:gd name="connsiteY5660" fmla="*/ 1181629 h 9424512"/>
              <a:gd name="connsiteX5661" fmla="*/ 7162114 w 15162205"/>
              <a:gd name="connsiteY5661" fmla="*/ 1181629 h 9424512"/>
              <a:gd name="connsiteX5662" fmla="*/ 5355454 w 15162205"/>
              <a:gd name="connsiteY5662" fmla="*/ 1181629 h 9424512"/>
              <a:gd name="connsiteX5663" fmla="*/ 5371586 w 15162205"/>
              <a:gd name="connsiteY5663" fmla="*/ 1197760 h 9424512"/>
              <a:gd name="connsiteX5664" fmla="*/ 5363519 w 15162205"/>
              <a:gd name="connsiteY5664" fmla="*/ 1181629 h 9424512"/>
              <a:gd name="connsiteX5665" fmla="*/ 5355454 w 15162205"/>
              <a:gd name="connsiteY5665" fmla="*/ 1181629 h 9424512"/>
              <a:gd name="connsiteX5666" fmla="*/ 8375964 w 15162205"/>
              <a:gd name="connsiteY5666" fmla="*/ 1171547 h 9424512"/>
              <a:gd name="connsiteX5667" fmla="*/ 8379996 w 15162205"/>
              <a:gd name="connsiteY5667" fmla="*/ 1173564 h 9424512"/>
              <a:gd name="connsiteX5668" fmla="*/ 8388060 w 15162205"/>
              <a:gd name="connsiteY5668" fmla="*/ 1197760 h 9424512"/>
              <a:gd name="connsiteX5669" fmla="*/ 8404191 w 15162205"/>
              <a:gd name="connsiteY5669" fmla="*/ 1213891 h 9424512"/>
              <a:gd name="connsiteX5670" fmla="*/ 8581632 w 15162205"/>
              <a:gd name="connsiteY5670" fmla="*/ 1213891 h 9424512"/>
              <a:gd name="connsiteX5671" fmla="*/ 8565500 w 15162205"/>
              <a:gd name="connsiteY5671" fmla="*/ 1230020 h 9424512"/>
              <a:gd name="connsiteX5672" fmla="*/ 8541304 w 15162205"/>
              <a:gd name="connsiteY5672" fmla="*/ 1230020 h 9424512"/>
              <a:gd name="connsiteX5673" fmla="*/ 8533237 w 15162205"/>
              <a:gd name="connsiteY5673" fmla="*/ 1246154 h 9424512"/>
              <a:gd name="connsiteX5674" fmla="*/ 8517108 w 15162205"/>
              <a:gd name="connsiteY5674" fmla="*/ 1246154 h 9424512"/>
              <a:gd name="connsiteX5675" fmla="*/ 8484846 w 15162205"/>
              <a:gd name="connsiteY5675" fmla="*/ 1246154 h 9424512"/>
              <a:gd name="connsiteX5676" fmla="*/ 8468715 w 15162205"/>
              <a:gd name="connsiteY5676" fmla="*/ 1230020 h 9424512"/>
              <a:gd name="connsiteX5677" fmla="*/ 8436454 w 15162205"/>
              <a:gd name="connsiteY5677" fmla="*/ 1230020 h 9424512"/>
              <a:gd name="connsiteX5678" fmla="*/ 8371928 w 15162205"/>
              <a:gd name="connsiteY5678" fmla="*/ 1221955 h 9424512"/>
              <a:gd name="connsiteX5679" fmla="*/ 8363865 w 15162205"/>
              <a:gd name="connsiteY5679" fmla="*/ 1189696 h 9424512"/>
              <a:gd name="connsiteX5680" fmla="*/ 8375964 w 15162205"/>
              <a:gd name="connsiteY5680" fmla="*/ 1171547 h 9424512"/>
              <a:gd name="connsiteX5681" fmla="*/ 6887888 w 15162205"/>
              <a:gd name="connsiteY5681" fmla="*/ 1165500 h 9424512"/>
              <a:gd name="connsiteX5682" fmla="*/ 6912085 w 15162205"/>
              <a:gd name="connsiteY5682" fmla="*/ 1173564 h 9424512"/>
              <a:gd name="connsiteX5683" fmla="*/ 6920150 w 15162205"/>
              <a:gd name="connsiteY5683" fmla="*/ 1197760 h 9424512"/>
              <a:gd name="connsiteX5684" fmla="*/ 6920150 w 15162205"/>
              <a:gd name="connsiteY5684" fmla="*/ 1213891 h 9424512"/>
              <a:gd name="connsiteX5685" fmla="*/ 6968542 w 15162205"/>
              <a:gd name="connsiteY5685" fmla="*/ 1213891 h 9424512"/>
              <a:gd name="connsiteX5686" fmla="*/ 7000805 w 15162205"/>
              <a:gd name="connsiteY5686" fmla="*/ 1230020 h 9424512"/>
              <a:gd name="connsiteX5687" fmla="*/ 7033068 w 15162205"/>
              <a:gd name="connsiteY5687" fmla="*/ 1213891 h 9424512"/>
              <a:gd name="connsiteX5688" fmla="*/ 7008868 w 15162205"/>
              <a:gd name="connsiteY5688" fmla="*/ 1205825 h 9424512"/>
              <a:gd name="connsiteX5689" fmla="*/ 6968542 w 15162205"/>
              <a:gd name="connsiteY5689" fmla="*/ 1181629 h 9424512"/>
              <a:gd name="connsiteX5690" fmla="*/ 5242539 w 15162205"/>
              <a:gd name="connsiteY5690" fmla="*/ 1165500 h 9424512"/>
              <a:gd name="connsiteX5691" fmla="*/ 5355454 w 15162205"/>
              <a:gd name="connsiteY5691" fmla="*/ 1230020 h 9424512"/>
              <a:gd name="connsiteX5692" fmla="*/ 5355454 w 15162205"/>
              <a:gd name="connsiteY5692" fmla="*/ 1213891 h 9424512"/>
              <a:gd name="connsiteX5693" fmla="*/ 5331261 w 15162205"/>
              <a:gd name="connsiteY5693" fmla="*/ 1205825 h 9424512"/>
              <a:gd name="connsiteX5694" fmla="*/ 5307060 w 15162205"/>
              <a:gd name="connsiteY5694" fmla="*/ 1181629 h 9424512"/>
              <a:gd name="connsiteX5695" fmla="*/ 10001149 w 15162205"/>
              <a:gd name="connsiteY5695" fmla="*/ 1149366 h 9424512"/>
              <a:gd name="connsiteX5696" fmla="*/ 10033410 w 15162205"/>
              <a:gd name="connsiteY5696" fmla="*/ 1165500 h 9424512"/>
              <a:gd name="connsiteX5697" fmla="*/ 10001149 w 15162205"/>
              <a:gd name="connsiteY5697" fmla="*/ 1165500 h 9424512"/>
              <a:gd name="connsiteX5698" fmla="*/ 7904136 w 15162205"/>
              <a:gd name="connsiteY5698" fmla="*/ 1149366 h 9424512"/>
              <a:gd name="connsiteX5699" fmla="*/ 7936396 w 15162205"/>
              <a:gd name="connsiteY5699" fmla="*/ 1149366 h 9424512"/>
              <a:gd name="connsiteX5700" fmla="*/ 7920264 w 15162205"/>
              <a:gd name="connsiteY5700" fmla="*/ 1165500 h 9424512"/>
              <a:gd name="connsiteX5701" fmla="*/ 225832 w 15162205"/>
              <a:gd name="connsiteY5701" fmla="*/ 1149366 h 9424512"/>
              <a:gd name="connsiteX5702" fmla="*/ 241965 w 15162205"/>
              <a:gd name="connsiteY5702" fmla="*/ 1165500 h 9424512"/>
              <a:gd name="connsiteX5703" fmla="*/ 241965 w 15162205"/>
              <a:gd name="connsiteY5703" fmla="*/ 1181629 h 9424512"/>
              <a:gd name="connsiteX5704" fmla="*/ 225832 w 15162205"/>
              <a:gd name="connsiteY5704" fmla="*/ 1165500 h 9424512"/>
              <a:gd name="connsiteX5705" fmla="*/ 5210277 w 15162205"/>
              <a:gd name="connsiteY5705" fmla="*/ 1133237 h 9424512"/>
              <a:gd name="connsiteX5706" fmla="*/ 5210277 w 15162205"/>
              <a:gd name="connsiteY5706" fmla="*/ 1149366 h 9424512"/>
              <a:gd name="connsiteX5707" fmla="*/ 5242539 w 15162205"/>
              <a:gd name="connsiteY5707" fmla="*/ 1149366 h 9424512"/>
              <a:gd name="connsiteX5708" fmla="*/ 5226408 w 15162205"/>
              <a:gd name="connsiteY5708" fmla="*/ 1133237 h 9424512"/>
              <a:gd name="connsiteX5709" fmla="*/ 5210277 w 15162205"/>
              <a:gd name="connsiteY5709" fmla="*/ 1133237 h 9424512"/>
              <a:gd name="connsiteX5710" fmla="*/ 9964855 w 15162205"/>
              <a:gd name="connsiteY5710" fmla="*/ 1123155 h 9424512"/>
              <a:gd name="connsiteX5711" fmla="*/ 9968888 w 15162205"/>
              <a:gd name="connsiteY5711" fmla="*/ 1133237 h 9424512"/>
              <a:gd name="connsiteX5712" fmla="*/ 9952756 w 15162205"/>
              <a:gd name="connsiteY5712" fmla="*/ 1149366 h 9424512"/>
              <a:gd name="connsiteX5713" fmla="*/ 9936627 w 15162205"/>
              <a:gd name="connsiteY5713" fmla="*/ 1141301 h 9424512"/>
              <a:gd name="connsiteX5714" fmla="*/ 9952756 w 15162205"/>
              <a:gd name="connsiteY5714" fmla="*/ 1125170 h 9424512"/>
              <a:gd name="connsiteX5715" fmla="*/ 9964855 w 15162205"/>
              <a:gd name="connsiteY5715" fmla="*/ 1123155 h 9424512"/>
              <a:gd name="connsiteX5716" fmla="*/ 6533009 w 15162205"/>
              <a:gd name="connsiteY5716" fmla="*/ 1117105 h 9424512"/>
              <a:gd name="connsiteX5717" fmla="*/ 6549140 w 15162205"/>
              <a:gd name="connsiteY5717" fmla="*/ 1133237 h 9424512"/>
              <a:gd name="connsiteX5718" fmla="*/ 6565272 w 15162205"/>
              <a:gd name="connsiteY5718" fmla="*/ 1141301 h 9424512"/>
              <a:gd name="connsiteX5719" fmla="*/ 6581400 w 15162205"/>
              <a:gd name="connsiteY5719" fmla="*/ 1149366 h 9424512"/>
              <a:gd name="connsiteX5720" fmla="*/ 6613664 w 15162205"/>
              <a:gd name="connsiteY5720" fmla="*/ 1149366 h 9424512"/>
              <a:gd name="connsiteX5721" fmla="*/ 6549140 w 15162205"/>
              <a:gd name="connsiteY5721" fmla="*/ 1117105 h 9424512"/>
              <a:gd name="connsiteX5722" fmla="*/ 6049082 w 15162205"/>
              <a:gd name="connsiteY5722" fmla="*/ 1117105 h 9424512"/>
              <a:gd name="connsiteX5723" fmla="*/ 6065213 w 15162205"/>
              <a:gd name="connsiteY5723" fmla="*/ 1149366 h 9424512"/>
              <a:gd name="connsiteX5724" fmla="*/ 6089408 w 15162205"/>
              <a:gd name="connsiteY5724" fmla="*/ 1149366 h 9424512"/>
              <a:gd name="connsiteX5725" fmla="*/ 6081345 w 15162205"/>
              <a:gd name="connsiteY5725" fmla="*/ 1133237 h 9424512"/>
              <a:gd name="connsiteX5726" fmla="*/ 213734 w 15162205"/>
              <a:gd name="connsiteY5726" fmla="*/ 1109041 h 9424512"/>
              <a:gd name="connsiteX5727" fmla="*/ 225832 w 15162205"/>
              <a:gd name="connsiteY5727" fmla="*/ 1117105 h 9424512"/>
              <a:gd name="connsiteX5728" fmla="*/ 233898 w 15162205"/>
              <a:gd name="connsiteY5728" fmla="*/ 1133237 h 9424512"/>
              <a:gd name="connsiteX5729" fmla="*/ 241965 w 15162205"/>
              <a:gd name="connsiteY5729" fmla="*/ 1141301 h 9424512"/>
              <a:gd name="connsiteX5730" fmla="*/ 225832 w 15162205"/>
              <a:gd name="connsiteY5730" fmla="*/ 1149366 h 9424512"/>
              <a:gd name="connsiteX5731" fmla="*/ 209703 w 15162205"/>
              <a:gd name="connsiteY5731" fmla="*/ 1141301 h 9424512"/>
              <a:gd name="connsiteX5732" fmla="*/ 209703 w 15162205"/>
              <a:gd name="connsiteY5732" fmla="*/ 1117105 h 9424512"/>
              <a:gd name="connsiteX5733" fmla="*/ 213734 w 15162205"/>
              <a:gd name="connsiteY5733" fmla="*/ 1109041 h 9424512"/>
              <a:gd name="connsiteX5734" fmla="*/ 8936511 w 15162205"/>
              <a:gd name="connsiteY5734" fmla="*/ 1100974 h 9424512"/>
              <a:gd name="connsiteX5735" fmla="*/ 8968772 w 15162205"/>
              <a:gd name="connsiteY5735" fmla="*/ 1100974 h 9424512"/>
              <a:gd name="connsiteX5736" fmla="*/ 9065559 w 15162205"/>
              <a:gd name="connsiteY5736" fmla="*/ 1100974 h 9424512"/>
              <a:gd name="connsiteX5737" fmla="*/ 9113951 w 15162205"/>
              <a:gd name="connsiteY5737" fmla="*/ 1117105 h 9424512"/>
              <a:gd name="connsiteX5738" fmla="*/ 9130083 w 15162205"/>
              <a:gd name="connsiteY5738" fmla="*/ 1117105 h 9424512"/>
              <a:gd name="connsiteX5739" fmla="*/ 9146213 w 15162205"/>
              <a:gd name="connsiteY5739" fmla="*/ 1117105 h 9424512"/>
              <a:gd name="connsiteX5740" fmla="*/ 9130083 w 15162205"/>
              <a:gd name="connsiteY5740" fmla="*/ 1125170 h 9424512"/>
              <a:gd name="connsiteX5741" fmla="*/ 9097820 w 15162205"/>
              <a:gd name="connsiteY5741" fmla="*/ 1133237 h 9424512"/>
              <a:gd name="connsiteX5742" fmla="*/ 9033296 w 15162205"/>
              <a:gd name="connsiteY5742" fmla="*/ 1133237 h 9424512"/>
              <a:gd name="connsiteX5743" fmla="*/ 8968772 w 15162205"/>
              <a:gd name="connsiteY5743" fmla="*/ 1133237 h 9424512"/>
              <a:gd name="connsiteX5744" fmla="*/ 8928446 w 15162205"/>
              <a:gd name="connsiteY5744" fmla="*/ 1133237 h 9424512"/>
              <a:gd name="connsiteX5745" fmla="*/ 8880054 w 15162205"/>
              <a:gd name="connsiteY5745" fmla="*/ 1133237 h 9424512"/>
              <a:gd name="connsiteX5746" fmla="*/ 8839725 w 15162205"/>
              <a:gd name="connsiteY5746" fmla="*/ 1125170 h 9424512"/>
              <a:gd name="connsiteX5747" fmla="*/ 8823596 w 15162205"/>
              <a:gd name="connsiteY5747" fmla="*/ 1117105 h 9424512"/>
              <a:gd name="connsiteX5748" fmla="*/ 8936511 w 15162205"/>
              <a:gd name="connsiteY5748" fmla="*/ 1100974 h 9424512"/>
              <a:gd name="connsiteX5749" fmla="*/ 8291274 w 15162205"/>
              <a:gd name="connsiteY5749" fmla="*/ 1100974 h 9424512"/>
              <a:gd name="connsiteX5750" fmla="*/ 8291274 w 15162205"/>
              <a:gd name="connsiteY5750" fmla="*/ 1117105 h 9424512"/>
              <a:gd name="connsiteX5751" fmla="*/ 8307406 w 15162205"/>
              <a:gd name="connsiteY5751" fmla="*/ 1117105 h 9424512"/>
              <a:gd name="connsiteX5752" fmla="*/ 8307406 w 15162205"/>
              <a:gd name="connsiteY5752" fmla="*/ 1100974 h 9424512"/>
              <a:gd name="connsiteX5753" fmla="*/ 8291274 w 15162205"/>
              <a:gd name="connsiteY5753" fmla="*/ 1100974 h 9424512"/>
              <a:gd name="connsiteX5754" fmla="*/ 7737449 w 15162205"/>
              <a:gd name="connsiteY5754" fmla="*/ 1090220 h 9424512"/>
              <a:gd name="connsiteX5755" fmla="*/ 7758956 w 15162205"/>
              <a:gd name="connsiteY5755" fmla="*/ 1100974 h 9424512"/>
              <a:gd name="connsiteX5756" fmla="*/ 7742824 w 15162205"/>
              <a:gd name="connsiteY5756" fmla="*/ 1100974 h 9424512"/>
              <a:gd name="connsiteX5757" fmla="*/ 9936627 w 15162205"/>
              <a:gd name="connsiteY5757" fmla="*/ 1084845 h 9424512"/>
              <a:gd name="connsiteX5758" fmla="*/ 9936627 w 15162205"/>
              <a:gd name="connsiteY5758" fmla="*/ 1100974 h 9424512"/>
              <a:gd name="connsiteX5759" fmla="*/ 9936627 w 15162205"/>
              <a:gd name="connsiteY5759" fmla="*/ 1117105 h 9424512"/>
              <a:gd name="connsiteX5760" fmla="*/ 9920495 w 15162205"/>
              <a:gd name="connsiteY5760" fmla="*/ 1100974 h 9424512"/>
              <a:gd name="connsiteX5761" fmla="*/ 9936627 w 15162205"/>
              <a:gd name="connsiteY5761" fmla="*/ 1084845 h 9424512"/>
              <a:gd name="connsiteX5762" fmla="*/ 9097820 w 15162205"/>
              <a:gd name="connsiteY5762" fmla="*/ 1084845 h 9424512"/>
              <a:gd name="connsiteX5763" fmla="*/ 9113951 w 15162205"/>
              <a:gd name="connsiteY5763" fmla="*/ 1084845 h 9424512"/>
              <a:gd name="connsiteX5764" fmla="*/ 9113951 w 15162205"/>
              <a:gd name="connsiteY5764" fmla="*/ 1100974 h 9424512"/>
              <a:gd name="connsiteX5765" fmla="*/ 7823478 w 15162205"/>
              <a:gd name="connsiteY5765" fmla="*/ 1084845 h 9424512"/>
              <a:gd name="connsiteX5766" fmla="*/ 7855741 w 15162205"/>
              <a:gd name="connsiteY5766" fmla="*/ 1100974 h 9424512"/>
              <a:gd name="connsiteX5767" fmla="*/ 7952528 w 15162205"/>
              <a:gd name="connsiteY5767" fmla="*/ 1100974 h 9424512"/>
              <a:gd name="connsiteX5768" fmla="*/ 7984790 w 15162205"/>
              <a:gd name="connsiteY5768" fmla="*/ 1100974 h 9424512"/>
              <a:gd name="connsiteX5769" fmla="*/ 8000919 w 15162205"/>
              <a:gd name="connsiteY5769" fmla="*/ 1117105 h 9424512"/>
              <a:gd name="connsiteX5770" fmla="*/ 7888004 w 15162205"/>
              <a:gd name="connsiteY5770" fmla="*/ 1133237 h 9424512"/>
              <a:gd name="connsiteX5771" fmla="*/ 7823478 w 15162205"/>
              <a:gd name="connsiteY5771" fmla="*/ 1117105 h 9424512"/>
              <a:gd name="connsiteX5772" fmla="*/ 129048 w 15162205"/>
              <a:gd name="connsiteY5772" fmla="*/ 1084845 h 9424512"/>
              <a:gd name="connsiteX5773" fmla="*/ 145177 w 15162205"/>
              <a:gd name="connsiteY5773" fmla="*/ 1117105 h 9424512"/>
              <a:gd name="connsiteX5774" fmla="*/ 112918 w 15162205"/>
              <a:gd name="connsiteY5774" fmla="*/ 1100974 h 9424512"/>
              <a:gd name="connsiteX5775" fmla="*/ 8742941 w 15162205"/>
              <a:gd name="connsiteY5775" fmla="*/ 1068712 h 9424512"/>
              <a:gd name="connsiteX5776" fmla="*/ 8759072 w 15162205"/>
              <a:gd name="connsiteY5776" fmla="*/ 1068712 h 9424512"/>
              <a:gd name="connsiteX5777" fmla="*/ 8775204 w 15162205"/>
              <a:gd name="connsiteY5777" fmla="*/ 1084845 h 9424512"/>
              <a:gd name="connsiteX5778" fmla="*/ 8807463 w 15162205"/>
              <a:gd name="connsiteY5778" fmla="*/ 1076779 h 9424512"/>
              <a:gd name="connsiteX5779" fmla="*/ 8823596 w 15162205"/>
              <a:gd name="connsiteY5779" fmla="*/ 1100974 h 9424512"/>
              <a:gd name="connsiteX5780" fmla="*/ 8807463 w 15162205"/>
              <a:gd name="connsiteY5780" fmla="*/ 1117105 h 9424512"/>
              <a:gd name="connsiteX5781" fmla="*/ 8783268 w 15162205"/>
              <a:gd name="connsiteY5781" fmla="*/ 1109041 h 9424512"/>
              <a:gd name="connsiteX5782" fmla="*/ 8759072 w 15162205"/>
              <a:gd name="connsiteY5782" fmla="*/ 1100974 h 9424512"/>
              <a:gd name="connsiteX5783" fmla="*/ 8742941 w 15162205"/>
              <a:gd name="connsiteY5783" fmla="*/ 1100974 h 9424512"/>
              <a:gd name="connsiteX5784" fmla="*/ 8726809 w 15162205"/>
              <a:gd name="connsiteY5784" fmla="*/ 1084845 h 9424512"/>
              <a:gd name="connsiteX5785" fmla="*/ 8734874 w 15162205"/>
              <a:gd name="connsiteY5785" fmla="*/ 1076779 h 9424512"/>
              <a:gd name="connsiteX5786" fmla="*/ 8742941 w 15162205"/>
              <a:gd name="connsiteY5786" fmla="*/ 1068712 h 9424512"/>
              <a:gd name="connsiteX5787" fmla="*/ 6339438 w 15162205"/>
              <a:gd name="connsiteY5787" fmla="*/ 1068712 h 9424512"/>
              <a:gd name="connsiteX5788" fmla="*/ 6339438 w 15162205"/>
              <a:gd name="connsiteY5788" fmla="*/ 1084845 h 9424512"/>
              <a:gd name="connsiteX5789" fmla="*/ 6363633 w 15162205"/>
              <a:gd name="connsiteY5789" fmla="*/ 1084845 h 9424512"/>
              <a:gd name="connsiteX5790" fmla="*/ 6371702 w 15162205"/>
              <a:gd name="connsiteY5790" fmla="*/ 1084845 h 9424512"/>
              <a:gd name="connsiteX5791" fmla="*/ 6339438 w 15162205"/>
              <a:gd name="connsiteY5791" fmla="*/ 1068712 h 9424512"/>
              <a:gd name="connsiteX5792" fmla="*/ 9775318 w 15162205"/>
              <a:gd name="connsiteY5792" fmla="*/ 1052583 h 9424512"/>
              <a:gd name="connsiteX5793" fmla="*/ 9791447 w 15162205"/>
              <a:gd name="connsiteY5793" fmla="*/ 1052583 h 9424512"/>
              <a:gd name="connsiteX5794" fmla="*/ 9775318 w 15162205"/>
              <a:gd name="connsiteY5794" fmla="*/ 1068712 h 9424512"/>
              <a:gd name="connsiteX5795" fmla="*/ 6129736 w 15162205"/>
              <a:gd name="connsiteY5795" fmla="*/ 1052583 h 9424512"/>
              <a:gd name="connsiteX5796" fmla="*/ 6162000 w 15162205"/>
              <a:gd name="connsiteY5796" fmla="*/ 1068712 h 9424512"/>
              <a:gd name="connsiteX5797" fmla="*/ 6145868 w 15162205"/>
              <a:gd name="connsiteY5797" fmla="*/ 1052583 h 9424512"/>
              <a:gd name="connsiteX5798" fmla="*/ 5419978 w 15162205"/>
              <a:gd name="connsiteY5798" fmla="*/ 1052583 h 9424512"/>
              <a:gd name="connsiteX5799" fmla="*/ 5403847 w 15162205"/>
              <a:gd name="connsiteY5799" fmla="*/ 1068712 h 9424512"/>
              <a:gd name="connsiteX5800" fmla="*/ 5419978 w 15162205"/>
              <a:gd name="connsiteY5800" fmla="*/ 1084845 h 9424512"/>
              <a:gd name="connsiteX5801" fmla="*/ 5419978 w 15162205"/>
              <a:gd name="connsiteY5801" fmla="*/ 1068712 h 9424512"/>
              <a:gd name="connsiteX5802" fmla="*/ 68558 w 15162205"/>
              <a:gd name="connsiteY5802" fmla="*/ 1042501 h 9424512"/>
              <a:gd name="connsiteX5803" fmla="*/ 80655 w 15162205"/>
              <a:gd name="connsiteY5803" fmla="*/ 1044516 h 9424512"/>
              <a:gd name="connsiteX5804" fmla="*/ 88719 w 15162205"/>
              <a:gd name="connsiteY5804" fmla="*/ 1060647 h 9424512"/>
              <a:gd name="connsiteX5805" fmla="*/ 80655 w 15162205"/>
              <a:gd name="connsiteY5805" fmla="*/ 1068712 h 9424512"/>
              <a:gd name="connsiteX5806" fmla="*/ 80655 w 15162205"/>
              <a:gd name="connsiteY5806" fmla="*/ 1084845 h 9424512"/>
              <a:gd name="connsiteX5807" fmla="*/ 64523 w 15162205"/>
              <a:gd name="connsiteY5807" fmla="*/ 1052583 h 9424512"/>
              <a:gd name="connsiteX5808" fmla="*/ 68558 w 15162205"/>
              <a:gd name="connsiteY5808" fmla="*/ 1042501 h 9424512"/>
              <a:gd name="connsiteX5809" fmla="*/ 8855857 w 15162205"/>
              <a:gd name="connsiteY5809" fmla="*/ 1036451 h 9424512"/>
              <a:gd name="connsiteX5810" fmla="*/ 8871987 w 15162205"/>
              <a:gd name="connsiteY5810" fmla="*/ 1036451 h 9424512"/>
              <a:gd name="connsiteX5811" fmla="*/ 8855857 w 15162205"/>
              <a:gd name="connsiteY5811" fmla="*/ 1052583 h 9424512"/>
              <a:gd name="connsiteX5812" fmla="*/ 7565386 w 15162205"/>
              <a:gd name="connsiteY5812" fmla="*/ 1036451 h 9424512"/>
              <a:gd name="connsiteX5813" fmla="*/ 7581518 w 15162205"/>
              <a:gd name="connsiteY5813" fmla="*/ 1036451 h 9424512"/>
              <a:gd name="connsiteX5814" fmla="*/ 7613778 w 15162205"/>
              <a:gd name="connsiteY5814" fmla="*/ 1052583 h 9424512"/>
              <a:gd name="connsiteX5815" fmla="*/ 7678302 w 15162205"/>
              <a:gd name="connsiteY5815" fmla="*/ 1052583 h 9424512"/>
              <a:gd name="connsiteX5816" fmla="*/ 7710566 w 15162205"/>
              <a:gd name="connsiteY5816" fmla="*/ 1052583 h 9424512"/>
              <a:gd name="connsiteX5817" fmla="*/ 7726694 w 15162205"/>
              <a:gd name="connsiteY5817" fmla="*/ 1068712 h 9424512"/>
              <a:gd name="connsiteX5818" fmla="*/ 7737449 w 15162205"/>
              <a:gd name="connsiteY5818" fmla="*/ 1090220 h 9424512"/>
              <a:gd name="connsiteX5819" fmla="*/ 7726694 w 15162205"/>
              <a:gd name="connsiteY5819" fmla="*/ 1084845 h 9424512"/>
              <a:gd name="connsiteX5820" fmla="*/ 7686368 w 15162205"/>
              <a:gd name="connsiteY5820" fmla="*/ 1068712 h 9424512"/>
              <a:gd name="connsiteX5821" fmla="*/ 7654106 w 15162205"/>
              <a:gd name="connsiteY5821" fmla="*/ 1076779 h 9424512"/>
              <a:gd name="connsiteX5822" fmla="*/ 7597647 w 15162205"/>
              <a:gd name="connsiteY5822" fmla="*/ 1068712 h 9424512"/>
              <a:gd name="connsiteX5823" fmla="*/ 7565386 w 15162205"/>
              <a:gd name="connsiteY5823" fmla="*/ 1052583 h 9424512"/>
              <a:gd name="connsiteX5824" fmla="*/ 7565386 w 15162205"/>
              <a:gd name="connsiteY5824" fmla="*/ 1036451 h 9424512"/>
              <a:gd name="connsiteX5825" fmla="*/ 5048970 w 15162205"/>
              <a:gd name="connsiteY5825" fmla="*/ 1036451 h 9424512"/>
              <a:gd name="connsiteX5826" fmla="*/ 5048970 w 15162205"/>
              <a:gd name="connsiteY5826" fmla="*/ 1052583 h 9424512"/>
              <a:gd name="connsiteX5827" fmla="*/ 4984443 w 15162205"/>
              <a:gd name="connsiteY5827" fmla="*/ 1052583 h 9424512"/>
              <a:gd name="connsiteX5828" fmla="*/ 4968315 w 15162205"/>
              <a:gd name="connsiteY5828" fmla="*/ 1052583 h 9424512"/>
              <a:gd name="connsiteX5829" fmla="*/ 4968315 w 15162205"/>
              <a:gd name="connsiteY5829" fmla="*/ 1068712 h 9424512"/>
              <a:gd name="connsiteX5830" fmla="*/ 5032836 w 15162205"/>
              <a:gd name="connsiteY5830" fmla="*/ 1084845 h 9424512"/>
              <a:gd name="connsiteX5831" fmla="*/ 5089295 w 15162205"/>
              <a:gd name="connsiteY5831" fmla="*/ 1100974 h 9424512"/>
              <a:gd name="connsiteX5832" fmla="*/ 5113491 w 15162205"/>
              <a:gd name="connsiteY5832" fmla="*/ 1100974 h 9424512"/>
              <a:gd name="connsiteX5833" fmla="*/ 5113491 w 15162205"/>
              <a:gd name="connsiteY5833" fmla="*/ 1084845 h 9424512"/>
              <a:gd name="connsiteX5834" fmla="*/ 5105428 w 15162205"/>
              <a:gd name="connsiteY5834" fmla="*/ 1084845 h 9424512"/>
              <a:gd name="connsiteX5835" fmla="*/ 5097360 w 15162205"/>
              <a:gd name="connsiteY5835" fmla="*/ 1068712 h 9424512"/>
              <a:gd name="connsiteX5836" fmla="*/ 5065098 w 15162205"/>
              <a:gd name="connsiteY5836" fmla="*/ 1036451 h 9424512"/>
              <a:gd name="connsiteX5837" fmla="*/ 306486 w 15162205"/>
              <a:gd name="connsiteY5837" fmla="*/ 1036451 h 9424512"/>
              <a:gd name="connsiteX5838" fmla="*/ 322618 w 15162205"/>
              <a:gd name="connsiteY5838" fmla="*/ 1036451 h 9424512"/>
              <a:gd name="connsiteX5839" fmla="*/ 322618 w 15162205"/>
              <a:gd name="connsiteY5839" fmla="*/ 1052583 h 9424512"/>
              <a:gd name="connsiteX5840" fmla="*/ 306486 w 15162205"/>
              <a:gd name="connsiteY5840" fmla="*/ 1052583 h 9424512"/>
              <a:gd name="connsiteX5841" fmla="*/ 306486 w 15162205"/>
              <a:gd name="connsiteY5841" fmla="*/ 1036451 h 9424512"/>
              <a:gd name="connsiteX5842" fmla="*/ 7355686 w 15162205"/>
              <a:gd name="connsiteY5842" fmla="*/ 1020320 h 9424512"/>
              <a:gd name="connsiteX5843" fmla="*/ 7371816 w 15162205"/>
              <a:gd name="connsiteY5843" fmla="*/ 1020320 h 9424512"/>
              <a:gd name="connsiteX5844" fmla="*/ 7355686 w 15162205"/>
              <a:gd name="connsiteY5844" fmla="*/ 1036451 h 9424512"/>
              <a:gd name="connsiteX5845" fmla="*/ 5532894 w 15162205"/>
              <a:gd name="connsiteY5845" fmla="*/ 1020320 h 9424512"/>
              <a:gd name="connsiteX5846" fmla="*/ 5549026 w 15162205"/>
              <a:gd name="connsiteY5846" fmla="*/ 1036451 h 9424512"/>
              <a:gd name="connsiteX5847" fmla="*/ 5581286 w 15162205"/>
              <a:gd name="connsiteY5847" fmla="*/ 1036451 h 9424512"/>
              <a:gd name="connsiteX5848" fmla="*/ 5565156 w 15162205"/>
              <a:gd name="connsiteY5848" fmla="*/ 1028384 h 9424512"/>
              <a:gd name="connsiteX5849" fmla="*/ 5549026 w 15162205"/>
              <a:gd name="connsiteY5849" fmla="*/ 1020320 h 9424512"/>
              <a:gd name="connsiteX5850" fmla="*/ 5532894 w 15162205"/>
              <a:gd name="connsiteY5850" fmla="*/ 1020320 h 9424512"/>
              <a:gd name="connsiteX5851" fmla="*/ 161310 w 15162205"/>
              <a:gd name="connsiteY5851" fmla="*/ 1020320 h 9424512"/>
              <a:gd name="connsiteX5852" fmla="*/ 177441 w 15162205"/>
              <a:gd name="connsiteY5852" fmla="*/ 1036451 h 9424512"/>
              <a:gd name="connsiteX5853" fmla="*/ 169373 w 15162205"/>
              <a:gd name="connsiteY5853" fmla="*/ 1052583 h 9424512"/>
              <a:gd name="connsiteX5854" fmla="*/ 161310 w 15162205"/>
              <a:gd name="connsiteY5854" fmla="*/ 1052583 h 9424512"/>
              <a:gd name="connsiteX5855" fmla="*/ 161310 w 15162205"/>
              <a:gd name="connsiteY5855" fmla="*/ 1036451 h 9424512"/>
              <a:gd name="connsiteX5856" fmla="*/ 5415946 w 15162205"/>
              <a:gd name="connsiteY5856" fmla="*/ 1012255 h 9424512"/>
              <a:gd name="connsiteX5857" fmla="*/ 5403847 w 15162205"/>
              <a:gd name="connsiteY5857" fmla="*/ 1020320 h 9424512"/>
              <a:gd name="connsiteX5858" fmla="*/ 5419978 w 15162205"/>
              <a:gd name="connsiteY5858" fmla="*/ 1020320 h 9424512"/>
              <a:gd name="connsiteX5859" fmla="*/ 5415946 w 15162205"/>
              <a:gd name="connsiteY5859" fmla="*/ 1012255 h 9424512"/>
              <a:gd name="connsiteX5860" fmla="*/ 6535024 w 15162205"/>
              <a:gd name="connsiteY5860" fmla="*/ 1010238 h 9424512"/>
              <a:gd name="connsiteX5861" fmla="*/ 6541074 w 15162205"/>
              <a:gd name="connsiteY5861" fmla="*/ 1012255 h 9424512"/>
              <a:gd name="connsiteX5862" fmla="*/ 6549140 w 15162205"/>
              <a:gd name="connsiteY5862" fmla="*/ 1036451 h 9424512"/>
              <a:gd name="connsiteX5863" fmla="*/ 6533009 w 15162205"/>
              <a:gd name="connsiteY5863" fmla="*/ 1020320 h 9424512"/>
              <a:gd name="connsiteX5864" fmla="*/ 6535024 w 15162205"/>
              <a:gd name="connsiteY5864" fmla="*/ 1010238 h 9424512"/>
              <a:gd name="connsiteX5865" fmla="*/ 10985133 w 15162205"/>
              <a:gd name="connsiteY5865" fmla="*/ 1004188 h 9424512"/>
              <a:gd name="connsiteX5866" fmla="*/ 11049657 w 15162205"/>
              <a:gd name="connsiteY5866" fmla="*/ 1028384 h 9424512"/>
              <a:gd name="connsiteX5867" fmla="*/ 11098049 w 15162205"/>
              <a:gd name="connsiteY5867" fmla="*/ 1052583 h 9424512"/>
              <a:gd name="connsiteX5868" fmla="*/ 11130311 w 15162205"/>
              <a:gd name="connsiteY5868" fmla="*/ 1068712 h 9424512"/>
              <a:gd name="connsiteX5869" fmla="*/ 11227096 w 15162205"/>
              <a:gd name="connsiteY5869" fmla="*/ 1084845 h 9424512"/>
              <a:gd name="connsiteX5870" fmla="*/ 11227096 w 15162205"/>
              <a:gd name="connsiteY5870" fmla="*/ 1100974 h 9424512"/>
              <a:gd name="connsiteX5871" fmla="*/ 11243227 w 15162205"/>
              <a:gd name="connsiteY5871" fmla="*/ 1149366 h 9424512"/>
              <a:gd name="connsiteX5872" fmla="*/ 11275488 w 15162205"/>
              <a:gd name="connsiteY5872" fmla="*/ 1181629 h 9424512"/>
              <a:gd name="connsiteX5873" fmla="*/ 11267424 w 15162205"/>
              <a:gd name="connsiteY5873" fmla="*/ 1197760 h 9424512"/>
              <a:gd name="connsiteX5874" fmla="*/ 11251292 w 15162205"/>
              <a:gd name="connsiteY5874" fmla="*/ 1181629 h 9424512"/>
              <a:gd name="connsiteX5875" fmla="*/ 11227096 w 15162205"/>
              <a:gd name="connsiteY5875" fmla="*/ 1165500 h 9424512"/>
              <a:gd name="connsiteX5876" fmla="*/ 11210966 w 15162205"/>
              <a:gd name="connsiteY5876" fmla="*/ 1165500 h 9424512"/>
              <a:gd name="connsiteX5877" fmla="*/ 11178705 w 15162205"/>
              <a:gd name="connsiteY5877" fmla="*/ 1149366 h 9424512"/>
              <a:gd name="connsiteX5878" fmla="*/ 11146442 w 15162205"/>
              <a:gd name="connsiteY5878" fmla="*/ 1133237 h 9424512"/>
              <a:gd name="connsiteX5879" fmla="*/ 11114179 w 15162205"/>
              <a:gd name="connsiteY5879" fmla="*/ 1117105 h 9424512"/>
              <a:gd name="connsiteX5880" fmla="*/ 11098049 w 15162205"/>
              <a:gd name="connsiteY5880" fmla="*/ 1100974 h 9424512"/>
              <a:gd name="connsiteX5881" fmla="*/ 11065787 w 15162205"/>
              <a:gd name="connsiteY5881" fmla="*/ 1076779 h 9424512"/>
              <a:gd name="connsiteX5882" fmla="*/ 11017396 w 15162205"/>
              <a:gd name="connsiteY5882" fmla="*/ 1052583 h 9424512"/>
              <a:gd name="connsiteX5883" fmla="*/ 10969004 w 15162205"/>
              <a:gd name="connsiteY5883" fmla="*/ 1036451 h 9424512"/>
              <a:gd name="connsiteX5884" fmla="*/ 9726925 w 15162205"/>
              <a:gd name="connsiteY5884" fmla="*/ 1004188 h 9424512"/>
              <a:gd name="connsiteX5885" fmla="*/ 9734990 w 15162205"/>
              <a:gd name="connsiteY5885" fmla="*/ 1012255 h 9424512"/>
              <a:gd name="connsiteX5886" fmla="*/ 9734990 w 15162205"/>
              <a:gd name="connsiteY5886" fmla="*/ 1028384 h 9424512"/>
              <a:gd name="connsiteX5887" fmla="*/ 9726925 w 15162205"/>
              <a:gd name="connsiteY5887" fmla="*/ 1020320 h 9424512"/>
              <a:gd name="connsiteX5888" fmla="*/ 7742824 w 15162205"/>
              <a:gd name="connsiteY5888" fmla="*/ 1004188 h 9424512"/>
              <a:gd name="connsiteX5889" fmla="*/ 7758956 w 15162205"/>
              <a:gd name="connsiteY5889" fmla="*/ 1004188 h 9424512"/>
              <a:gd name="connsiteX5890" fmla="*/ 7758956 w 15162205"/>
              <a:gd name="connsiteY5890" fmla="*/ 1020320 h 9424512"/>
              <a:gd name="connsiteX5891" fmla="*/ 7750890 w 15162205"/>
              <a:gd name="connsiteY5891" fmla="*/ 1020320 h 9424512"/>
              <a:gd name="connsiteX5892" fmla="*/ 7742824 w 15162205"/>
              <a:gd name="connsiteY5892" fmla="*/ 1020320 h 9424512"/>
              <a:gd name="connsiteX5893" fmla="*/ 7742824 w 15162205"/>
              <a:gd name="connsiteY5893" fmla="*/ 1004188 h 9424512"/>
              <a:gd name="connsiteX5894" fmla="*/ 7710566 w 15162205"/>
              <a:gd name="connsiteY5894" fmla="*/ 1004188 h 9424512"/>
              <a:gd name="connsiteX5895" fmla="*/ 7726694 w 15162205"/>
              <a:gd name="connsiteY5895" fmla="*/ 1012255 h 9424512"/>
              <a:gd name="connsiteX5896" fmla="*/ 7718628 w 15162205"/>
              <a:gd name="connsiteY5896" fmla="*/ 1020320 h 9424512"/>
              <a:gd name="connsiteX5897" fmla="*/ 7710566 w 15162205"/>
              <a:gd name="connsiteY5897" fmla="*/ 1004188 h 9424512"/>
              <a:gd name="connsiteX5898" fmla="*/ 7444404 w 15162205"/>
              <a:gd name="connsiteY5898" fmla="*/ 1004188 h 9424512"/>
              <a:gd name="connsiteX5899" fmla="*/ 7468601 w 15162205"/>
              <a:gd name="connsiteY5899" fmla="*/ 1012255 h 9424512"/>
              <a:gd name="connsiteX5900" fmla="*/ 7500864 w 15162205"/>
              <a:gd name="connsiteY5900" fmla="*/ 1036451 h 9424512"/>
              <a:gd name="connsiteX5901" fmla="*/ 7525058 w 15162205"/>
              <a:gd name="connsiteY5901" fmla="*/ 1036451 h 9424512"/>
              <a:gd name="connsiteX5902" fmla="*/ 7533123 w 15162205"/>
              <a:gd name="connsiteY5902" fmla="*/ 1052583 h 9424512"/>
              <a:gd name="connsiteX5903" fmla="*/ 7549256 w 15162205"/>
              <a:gd name="connsiteY5903" fmla="*/ 1052583 h 9424512"/>
              <a:gd name="connsiteX5904" fmla="*/ 7549256 w 15162205"/>
              <a:gd name="connsiteY5904" fmla="*/ 1068712 h 9424512"/>
              <a:gd name="connsiteX5905" fmla="*/ 7565386 w 15162205"/>
              <a:gd name="connsiteY5905" fmla="*/ 1084845 h 9424512"/>
              <a:gd name="connsiteX5906" fmla="*/ 7597647 w 15162205"/>
              <a:gd name="connsiteY5906" fmla="*/ 1100974 h 9424512"/>
              <a:gd name="connsiteX5907" fmla="*/ 7597647 w 15162205"/>
              <a:gd name="connsiteY5907" fmla="*/ 1117105 h 9424512"/>
              <a:gd name="connsiteX5908" fmla="*/ 7581518 w 15162205"/>
              <a:gd name="connsiteY5908" fmla="*/ 1117105 h 9424512"/>
              <a:gd name="connsiteX5909" fmla="*/ 7565386 w 15162205"/>
              <a:gd name="connsiteY5909" fmla="*/ 1100974 h 9424512"/>
              <a:gd name="connsiteX5910" fmla="*/ 7541190 w 15162205"/>
              <a:gd name="connsiteY5910" fmla="*/ 1100974 h 9424512"/>
              <a:gd name="connsiteX5911" fmla="*/ 7516992 w 15162205"/>
              <a:gd name="connsiteY5911" fmla="*/ 1084845 h 9424512"/>
              <a:gd name="connsiteX5912" fmla="*/ 7484732 w 15162205"/>
              <a:gd name="connsiteY5912" fmla="*/ 1036451 h 9424512"/>
              <a:gd name="connsiteX5913" fmla="*/ 7444404 w 15162205"/>
              <a:gd name="connsiteY5913" fmla="*/ 1036451 h 9424512"/>
              <a:gd name="connsiteX5914" fmla="*/ 7404077 w 15162205"/>
              <a:gd name="connsiteY5914" fmla="*/ 1052583 h 9424512"/>
              <a:gd name="connsiteX5915" fmla="*/ 7404077 w 15162205"/>
              <a:gd name="connsiteY5915" fmla="*/ 1020320 h 9424512"/>
              <a:gd name="connsiteX5916" fmla="*/ 7444404 w 15162205"/>
              <a:gd name="connsiteY5916" fmla="*/ 1004188 h 9424512"/>
              <a:gd name="connsiteX5917" fmla="*/ 7016936 w 15162205"/>
              <a:gd name="connsiteY5917" fmla="*/ 1004188 h 9424512"/>
              <a:gd name="connsiteX5918" fmla="*/ 7025000 w 15162205"/>
              <a:gd name="connsiteY5918" fmla="*/ 1004188 h 9424512"/>
              <a:gd name="connsiteX5919" fmla="*/ 7033068 w 15162205"/>
              <a:gd name="connsiteY5919" fmla="*/ 1020320 h 9424512"/>
              <a:gd name="connsiteX5920" fmla="*/ 7016936 w 15162205"/>
              <a:gd name="connsiteY5920" fmla="*/ 1020320 h 9424512"/>
              <a:gd name="connsiteX5921" fmla="*/ 5887774 w 15162205"/>
              <a:gd name="connsiteY5921" fmla="*/ 1004188 h 9424512"/>
              <a:gd name="connsiteX5922" fmla="*/ 5903904 w 15162205"/>
              <a:gd name="connsiteY5922" fmla="*/ 1020320 h 9424512"/>
              <a:gd name="connsiteX5923" fmla="*/ 5903904 w 15162205"/>
              <a:gd name="connsiteY5923" fmla="*/ 1004188 h 9424512"/>
              <a:gd name="connsiteX5924" fmla="*/ 233898 w 15162205"/>
              <a:gd name="connsiteY5924" fmla="*/ 992091 h 9424512"/>
              <a:gd name="connsiteX5925" fmla="*/ 258094 w 15162205"/>
              <a:gd name="connsiteY5925" fmla="*/ 1020320 h 9424512"/>
              <a:gd name="connsiteX5926" fmla="*/ 241965 w 15162205"/>
              <a:gd name="connsiteY5926" fmla="*/ 1036451 h 9424512"/>
              <a:gd name="connsiteX5927" fmla="*/ 225832 w 15162205"/>
              <a:gd name="connsiteY5927" fmla="*/ 1020320 h 9424512"/>
              <a:gd name="connsiteX5928" fmla="*/ 193569 w 15162205"/>
              <a:gd name="connsiteY5928" fmla="*/ 1004188 h 9424512"/>
              <a:gd name="connsiteX5929" fmla="*/ 233898 w 15162205"/>
              <a:gd name="connsiteY5929" fmla="*/ 992091 h 9424512"/>
              <a:gd name="connsiteX5930" fmla="*/ 8581632 w 15162205"/>
              <a:gd name="connsiteY5930" fmla="*/ 988057 h 9424512"/>
              <a:gd name="connsiteX5931" fmla="*/ 8613892 w 15162205"/>
              <a:gd name="connsiteY5931" fmla="*/ 996124 h 9424512"/>
              <a:gd name="connsiteX5932" fmla="*/ 8613892 w 15162205"/>
              <a:gd name="connsiteY5932" fmla="*/ 1004188 h 9424512"/>
              <a:gd name="connsiteX5933" fmla="*/ 8613892 w 15162205"/>
              <a:gd name="connsiteY5933" fmla="*/ 1020320 h 9424512"/>
              <a:gd name="connsiteX5934" fmla="*/ 8630024 w 15162205"/>
              <a:gd name="connsiteY5934" fmla="*/ 1020320 h 9424512"/>
              <a:gd name="connsiteX5935" fmla="*/ 8654220 w 15162205"/>
              <a:gd name="connsiteY5935" fmla="*/ 1020320 h 9424512"/>
              <a:gd name="connsiteX5936" fmla="*/ 8662287 w 15162205"/>
              <a:gd name="connsiteY5936" fmla="*/ 1004188 h 9424512"/>
              <a:gd name="connsiteX5937" fmla="*/ 8686483 w 15162205"/>
              <a:gd name="connsiteY5937" fmla="*/ 996124 h 9424512"/>
              <a:gd name="connsiteX5938" fmla="*/ 8710678 w 15162205"/>
              <a:gd name="connsiteY5938" fmla="*/ 1012255 h 9424512"/>
              <a:gd name="connsiteX5939" fmla="*/ 8678417 w 15162205"/>
              <a:gd name="connsiteY5939" fmla="*/ 1052583 h 9424512"/>
              <a:gd name="connsiteX5940" fmla="*/ 8662287 w 15162205"/>
              <a:gd name="connsiteY5940" fmla="*/ 1117105 h 9424512"/>
              <a:gd name="connsiteX5941" fmla="*/ 8678417 w 15162205"/>
              <a:gd name="connsiteY5941" fmla="*/ 1133237 h 9424512"/>
              <a:gd name="connsiteX5942" fmla="*/ 8694549 w 15162205"/>
              <a:gd name="connsiteY5942" fmla="*/ 1149366 h 9424512"/>
              <a:gd name="connsiteX5943" fmla="*/ 8742941 w 15162205"/>
              <a:gd name="connsiteY5943" fmla="*/ 1133237 h 9424512"/>
              <a:gd name="connsiteX5944" fmla="*/ 8775204 w 15162205"/>
              <a:gd name="connsiteY5944" fmla="*/ 1141301 h 9424512"/>
              <a:gd name="connsiteX5945" fmla="*/ 8791333 w 15162205"/>
              <a:gd name="connsiteY5945" fmla="*/ 1149366 h 9424512"/>
              <a:gd name="connsiteX5946" fmla="*/ 8823596 w 15162205"/>
              <a:gd name="connsiteY5946" fmla="*/ 1165500 h 9424512"/>
              <a:gd name="connsiteX5947" fmla="*/ 8847791 w 15162205"/>
              <a:gd name="connsiteY5947" fmla="*/ 1165500 h 9424512"/>
              <a:gd name="connsiteX5948" fmla="*/ 8871987 w 15162205"/>
              <a:gd name="connsiteY5948" fmla="*/ 1165500 h 9424512"/>
              <a:gd name="connsiteX5949" fmla="*/ 8912315 w 15162205"/>
              <a:gd name="connsiteY5949" fmla="*/ 1173564 h 9424512"/>
              <a:gd name="connsiteX5950" fmla="*/ 8928446 w 15162205"/>
              <a:gd name="connsiteY5950" fmla="*/ 1181629 h 9424512"/>
              <a:gd name="connsiteX5951" fmla="*/ 9033296 w 15162205"/>
              <a:gd name="connsiteY5951" fmla="*/ 1173564 h 9424512"/>
              <a:gd name="connsiteX5952" fmla="*/ 9178474 w 15162205"/>
              <a:gd name="connsiteY5952" fmla="*/ 1181629 h 9424512"/>
              <a:gd name="connsiteX5953" fmla="*/ 9210737 w 15162205"/>
              <a:gd name="connsiteY5953" fmla="*/ 1181629 h 9424512"/>
              <a:gd name="connsiteX5954" fmla="*/ 9226868 w 15162205"/>
              <a:gd name="connsiteY5954" fmla="*/ 1181629 h 9424512"/>
              <a:gd name="connsiteX5955" fmla="*/ 9210737 w 15162205"/>
              <a:gd name="connsiteY5955" fmla="*/ 1197760 h 9424512"/>
              <a:gd name="connsiteX5956" fmla="*/ 9001033 w 15162205"/>
              <a:gd name="connsiteY5956" fmla="*/ 1197760 h 9424512"/>
              <a:gd name="connsiteX5957" fmla="*/ 8952642 w 15162205"/>
              <a:gd name="connsiteY5957" fmla="*/ 1197760 h 9424512"/>
              <a:gd name="connsiteX5958" fmla="*/ 8839725 w 15162205"/>
              <a:gd name="connsiteY5958" fmla="*/ 1197760 h 9424512"/>
              <a:gd name="connsiteX5959" fmla="*/ 8823596 w 15162205"/>
              <a:gd name="connsiteY5959" fmla="*/ 1197760 h 9424512"/>
              <a:gd name="connsiteX5960" fmla="*/ 8823596 w 15162205"/>
              <a:gd name="connsiteY5960" fmla="*/ 1230020 h 9424512"/>
              <a:gd name="connsiteX5961" fmla="*/ 8839725 w 15162205"/>
              <a:gd name="connsiteY5961" fmla="*/ 1246154 h 9424512"/>
              <a:gd name="connsiteX5962" fmla="*/ 8839725 w 15162205"/>
              <a:gd name="connsiteY5962" fmla="*/ 1262283 h 9424512"/>
              <a:gd name="connsiteX5963" fmla="*/ 8823596 w 15162205"/>
              <a:gd name="connsiteY5963" fmla="*/ 1278414 h 9424512"/>
              <a:gd name="connsiteX5964" fmla="*/ 8807463 w 15162205"/>
              <a:gd name="connsiteY5964" fmla="*/ 1278414 h 9424512"/>
              <a:gd name="connsiteX5965" fmla="*/ 8767137 w 15162205"/>
              <a:gd name="connsiteY5965" fmla="*/ 1254218 h 9424512"/>
              <a:gd name="connsiteX5966" fmla="*/ 8694549 w 15162205"/>
              <a:gd name="connsiteY5966" fmla="*/ 1246154 h 9424512"/>
              <a:gd name="connsiteX5967" fmla="*/ 8613892 w 15162205"/>
              <a:gd name="connsiteY5967" fmla="*/ 1213891 h 9424512"/>
              <a:gd name="connsiteX5968" fmla="*/ 8662287 w 15162205"/>
              <a:gd name="connsiteY5968" fmla="*/ 1213891 h 9424512"/>
              <a:gd name="connsiteX5969" fmla="*/ 8759072 w 15162205"/>
              <a:gd name="connsiteY5969" fmla="*/ 1213891 h 9424512"/>
              <a:gd name="connsiteX5970" fmla="*/ 8807463 w 15162205"/>
              <a:gd name="connsiteY5970" fmla="*/ 1197760 h 9424512"/>
              <a:gd name="connsiteX5971" fmla="*/ 8678417 w 15162205"/>
              <a:gd name="connsiteY5971" fmla="*/ 1181629 h 9424512"/>
              <a:gd name="connsiteX5972" fmla="*/ 8468715 w 15162205"/>
              <a:gd name="connsiteY5972" fmla="*/ 1165500 h 9424512"/>
              <a:gd name="connsiteX5973" fmla="*/ 8388060 w 15162205"/>
              <a:gd name="connsiteY5973" fmla="*/ 1133237 h 9424512"/>
              <a:gd name="connsiteX5974" fmla="*/ 8452583 w 15162205"/>
              <a:gd name="connsiteY5974" fmla="*/ 1133237 h 9424512"/>
              <a:gd name="connsiteX5975" fmla="*/ 8549370 w 15162205"/>
              <a:gd name="connsiteY5975" fmla="*/ 1117105 h 9424512"/>
              <a:gd name="connsiteX5976" fmla="*/ 8565500 w 15162205"/>
              <a:gd name="connsiteY5976" fmla="*/ 1117105 h 9424512"/>
              <a:gd name="connsiteX5977" fmla="*/ 8565500 w 15162205"/>
              <a:gd name="connsiteY5977" fmla="*/ 1084845 h 9424512"/>
              <a:gd name="connsiteX5978" fmla="*/ 8339668 w 15162205"/>
              <a:gd name="connsiteY5978" fmla="*/ 1084845 h 9424512"/>
              <a:gd name="connsiteX5979" fmla="*/ 8323537 w 15162205"/>
              <a:gd name="connsiteY5979" fmla="*/ 1100974 h 9424512"/>
              <a:gd name="connsiteX5980" fmla="*/ 8339668 w 15162205"/>
              <a:gd name="connsiteY5980" fmla="*/ 1117105 h 9424512"/>
              <a:gd name="connsiteX5981" fmla="*/ 8347732 w 15162205"/>
              <a:gd name="connsiteY5981" fmla="*/ 1117105 h 9424512"/>
              <a:gd name="connsiteX5982" fmla="*/ 8355800 w 15162205"/>
              <a:gd name="connsiteY5982" fmla="*/ 1133237 h 9424512"/>
              <a:gd name="connsiteX5983" fmla="*/ 8307406 w 15162205"/>
              <a:gd name="connsiteY5983" fmla="*/ 1133237 h 9424512"/>
              <a:gd name="connsiteX5984" fmla="*/ 8210620 w 15162205"/>
              <a:gd name="connsiteY5984" fmla="*/ 1141301 h 9424512"/>
              <a:gd name="connsiteX5985" fmla="*/ 8154162 w 15162205"/>
              <a:gd name="connsiteY5985" fmla="*/ 1157433 h 9424512"/>
              <a:gd name="connsiteX5986" fmla="*/ 8113836 w 15162205"/>
              <a:gd name="connsiteY5986" fmla="*/ 1149366 h 9424512"/>
              <a:gd name="connsiteX5987" fmla="*/ 8097704 w 15162205"/>
              <a:gd name="connsiteY5987" fmla="*/ 1141301 h 9424512"/>
              <a:gd name="connsiteX5988" fmla="*/ 8065444 w 15162205"/>
              <a:gd name="connsiteY5988" fmla="*/ 1133237 h 9424512"/>
              <a:gd name="connsiteX5989" fmla="*/ 8033182 w 15162205"/>
              <a:gd name="connsiteY5989" fmla="*/ 1117105 h 9424512"/>
              <a:gd name="connsiteX5990" fmla="*/ 8081574 w 15162205"/>
              <a:gd name="connsiteY5990" fmla="*/ 1117105 h 9424512"/>
              <a:gd name="connsiteX5991" fmla="*/ 8097704 w 15162205"/>
              <a:gd name="connsiteY5991" fmla="*/ 1100974 h 9424512"/>
              <a:gd name="connsiteX5992" fmla="*/ 8113836 w 15162205"/>
              <a:gd name="connsiteY5992" fmla="*/ 1084845 h 9424512"/>
              <a:gd name="connsiteX5993" fmla="*/ 8178358 w 15162205"/>
              <a:gd name="connsiteY5993" fmla="*/ 1084845 h 9424512"/>
              <a:gd name="connsiteX5994" fmla="*/ 8194490 w 15162205"/>
              <a:gd name="connsiteY5994" fmla="*/ 1100974 h 9424512"/>
              <a:gd name="connsiteX5995" fmla="*/ 8210620 w 15162205"/>
              <a:gd name="connsiteY5995" fmla="*/ 1084845 h 9424512"/>
              <a:gd name="connsiteX5996" fmla="*/ 8210620 w 15162205"/>
              <a:gd name="connsiteY5996" fmla="*/ 1068712 h 9424512"/>
              <a:gd name="connsiteX5997" fmla="*/ 8275145 w 15162205"/>
              <a:gd name="connsiteY5997" fmla="*/ 1068712 h 9424512"/>
              <a:gd name="connsiteX5998" fmla="*/ 8291274 w 15162205"/>
              <a:gd name="connsiteY5998" fmla="*/ 1052583 h 9424512"/>
              <a:gd name="connsiteX5999" fmla="*/ 8420323 w 15162205"/>
              <a:gd name="connsiteY5999" fmla="*/ 1052583 h 9424512"/>
              <a:gd name="connsiteX6000" fmla="*/ 8468715 w 15162205"/>
              <a:gd name="connsiteY6000" fmla="*/ 1052583 h 9424512"/>
              <a:gd name="connsiteX6001" fmla="*/ 8509042 w 15162205"/>
              <a:gd name="connsiteY6001" fmla="*/ 1052583 h 9424512"/>
              <a:gd name="connsiteX6002" fmla="*/ 8549370 w 15162205"/>
              <a:gd name="connsiteY6002" fmla="*/ 1060647 h 9424512"/>
              <a:gd name="connsiteX6003" fmla="*/ 8597763 w 15162205"/>
              <a:gd name="connsiteY6003" fmla="*/ 1052583 h 9424512"/>
              <a:gd name="connsiteX6004" fmla="*/ 8630024 w 15162205"/>
              <a:gd name="connsiteY6004" fmla="*/ 1052583 h 9424512"/>
              <a:gd name="connsiteX6005" fmla="*/ 8613892 w 15162205"/>
              <a:gd name="connsiteY6005" fmla="*/ 1036451 h 9424512"/>
              <a:gd name="connsiteX6006" fmla="*/ 8581632 w 15162205"/>
              <a:gd name="connsiteY6006" fmla="*/ 988057 h 9424512"/>
              <a:gd name="connsiteX6007" fmla="*/ 7936396 w 15162205"/>
              <a:gd name="connsiteY6007" fmla="*/ 988057 h 9424512"/>
              <a:gd name="connsiteX6008" fmla="*/ 8017050 w 15162205"/>
              <a:gd name="connsiteY6008" fmla="*/ 1020320 h 9424512"/>
              <a:gd name="connsiteX6009" fmla="*/ 7960591 w 15162205"/>
              <a:gd name="connsiteY6009" fmla="*/ 1020320 h 9424512"/>
              <a:gd name="connsiteX6010" fmla="*/ 7920264 w 15162205"/>
              <a:gd name="connsiteY6010" fmla="*/ 1020320 h 9424512"/>
              <a:gd name="connsiteX6011" fmla="*/ 7839610 w 15162205"/>
              <a:gd name="connsiteY6011" fmla="*/ 988057 h 9424512"/>
              <a:gd name="connsiteX6012" fmla="*/ 7888004 w 15162205"/>
              <a:gd name="connsiteY6012" fmla="*/ 988057 h 9424512"/>
              <a:gd name="connsiteX6013" fmla="*/ 7871873 w 15162205"/>
              <a:gd name="connsiteY6013" fmla="*/ 1004188 h 9424512"/>
              <a:gd name="connsiteX6014" fmla="*/ 7839610 w 15162205"/>
              <a:gd name="connsiteY6014" fmla="*/ 988057 h 9424512"/>
              <a:gd name="connsiteX6015" fmla="*/ 6904020 w 15162205"/>
              <a:gd name="connsiteY6015" fmla="*/ 988057 h 9424512"/>
              <a:gd name="connsiteX6016" fmla="*/ 6920150 w 15162205"/>
              <a:gd name="connsiteY6016" fmla="*/ 988057 h 9424512"/>
              <a:gd name="connsiteX6017" fmla="*/ 6936281 w 15162205"/>
              <a:gd name="connsiteY6017" fmla="*/ 1004188 h 9424512"/>
              <a:gd name="connsiteX6018" fmla="*/ 6920150 w 15162205"/>
              <a:gd name="connsiteY6018" fmla="*/ 1004188 h 9424512"/>
              <a:gd name="connsiteX6019" fmla="*/ 6912085 w 15162205"/>
              <a:gd name="connsiteY6019" fmla="*/ 1004188 h 9424512"/>
              <a:gd name="connsiteX6020" fmla="*/ 6904020 w 15162205"/>
              <a:gd name="connsiteY6020" fmla="*/ 988057 h 9424512"/>
              <a:gd name="connsiteX6021" fmla="*/ 6581400 w 15162205"/>
              <a:gd name="connsiteY6021" fmla="*/ 988057 h 9424512"/>
              <a:gd name="connsiteX6022" fmla="*/ 6581400 w 15162205"/>
              <a:gd name="connsiteY6022" fmla="*/ 1028384 h 9424512"/>
              <a:gd name="connsiteX6023" fmla="*/ 6597532 w 15162205"/>
              <a:gd name="connsiteY6023" fmla="*/ 1028384 h 9424512"/>
              <a:gd name="connsiteX6024" fmla="*/ 6605600 w 15162205"/>
              <a:gd name="connsiteY6024" fmla="*/ 996124 h 9424512"/>
              <a:gd name="connsiteX6025" fmla="*/ 6581400 w 15162205"/>
              <a:gd name="connsiteY6025" fmla="*/ 988057 h 9424512"/>
              <a:gd name="connsiteX6026" fmla="*/ 6500746 w 15162205"/>
              <a:gd name="connsiteY6026" fmla="*/ 988057 h 9424512"/>
              <a:gd name="connsiteX6027" fmla="*/ 6484616 w 15162205"/>
              <a:gd name="connsiteY6027" fmla="*/ 1004188 h 9424512"/>
              <a:gd name="connsiteX6028" fmla="*/ 6484616 w 15162205"/>
              <a:gd name="connsiteY6028" fmla="*/ 1020320 h 9424512"/>
              <a:gd name="connsiteX6029" fmla="*/ 6500746 w 15162205"/>
              <a:gd name="connsiteY6029" fmla="*/ 1020320 h 9424512"/>
              <a:gd name="connsiteX6030" fmla="*/ 6508813 w 15162205"/>
              <a:gd name="connsiteY6030" fmla="*/ 1028384 h 9424512"/>
              <a:gd name="connsiteX6031" fmla="*/ 6516878 w 15162205"/>
              <a:gd name="connsiteY6031" fmla="*/ 1036451 h 9424512"/>
              <a:gd name="connsiteX6032" fmla="*/ 6516878 w 15162205"/>
              <a:gd name="connsiteY6032" fmla="*/ 1052583 h 9424512"/>
              <a:gd name="connsiteX6033" fmla="*/ 6484616 w 15162205"/>
              <a:gd name="connsiteY6033" fmla="*/ 1060647 h 9424512"/>
              <a:gd name="connsiteX6034" fmla="*/ 6468484 w 15162205"/>
              <a:gd name="connsiteY6034" fmla="*/ 1052583 h 9424512"/>
              <a:gd name="connsiteX6035" fmla="*/ 6468484 w 15162205"/>
              <a:gd name="connsiteY6035" fmla="*/ 1084845 h 9424512"/>
              <a:gd name="connsiteX6036" fmla="*/ 6484616 w 15162205"/>
              <a:gd name="connsiteY6036" fmla="*/ 1084845 h 9424512"/>
              <a:gd name="connsiteX6037" fmla="*/ 6549140 w 15162205"/>
              <a:gd name="connsiteY6037" fmla="*/ 1084845 h 9424512"/>
              <a:gd name="connsiteX6038" fmla="*/ 6565272 w 15162205"/>
              <a:gd name="connsiteY6038" fmla="*/ 1068712 h 9424512"/>
              <a:gd name="connsiteX6039" fmla="*/ 6565272 w 15162205"/>
              <a:gd name="connsiteY6039" fmla="*/ 1036451 h 9424512"/>
              <a:gd name="connsiteX6040" fmla="*/ 6557204 w 15162205"/>
              <a:gd name="connsiteY6040" fmla="*/ 1012255 h 9424512"/>
              <a:gd name="connsiteX6041" fmla="*/ 6533009 w 15162205"/>
              <a:gd name="connsiteY6041" fmla="*/ 1004188 h 9424512"/>
              <a:gd name="connsiteX6042" fmla="*/ 6516878 w 15162205"/>
              <a:gd name="connsiteY6042" fmla="*/ 1004188 h 9424512"/>
              <a:gd name="connsiteX6043" fmla="*/ 4863464 w 15162205"/>
              <a:gd name="connsiteY6043" fmla="*/ 988057 h 9424512"/>
              <a:gd name="connsiteX6044" fmla="*/ 4855398 w 15162205"/>
              <a:gd name="connsiteY6044" fmla="*/ 1004188 h 9424512"/>
              <a:gd name="connsiteX6045" fmla="*/ 4871530 w 15162205"/>
              <a:gd name="connsiteY6045" fmla="*/ 1004188 h 9424512"/>
              <a:gd name="connsiteX6046" fmla="*/ 4887660 w 15162205"/>
              <a:gd name="connsiteY6046" fmla="*/ 988057 h 9424512"/>
              <a:gd name="connsiteX6047" fmla="*/ 4863464 w 15162205"/>
              <a:gd name="connsiteY6047" fmla="*/ 988057 h 9424512"/>
              <a:gd name="connsiteX6048" fmla="*/ 7186310 w 15162205"/>
              <a:gd name="connsiteY6048" fmla="*/ 979992 h 9424512"/>
              <a:gd name="connsiteX6049" fmla="*/ 7194376 w 15162205"/>
              <a:gd name="connsiteY6049" fmla="*/ 988057 h 9424512"/>
              <a:gd name="connsiteX6050" fmla="*/ 7186310 w 15162205"/>
              <a:gd name="connsiteY6050" fmla="*/ 996124 h 9424512"/>
              <a:gd name="connsiteX6051" fmla="*/ 7178244 w 15162205"/>
              <a:gd name="connsiteY6051" fmla="*/ 1004188 h 9424512"/>
              <a:gd name="connsiteX6052" fmla="*/ 7162114 w 15162205"/>
              <a:gd name="connsiteY6052" fmla="*/ 988057 h 9424512"/>
              <a:gd name="connsiteX6053" fmla="*/ 7186310 w 15162205"/>
              <a:gd name="connsiteY6053" fmla="*/ 979992 h 9424512"/>
              <a:gd name="connsiteX6054" fmla="*/ 6968542 w 15162205"/>
              <a:gd name="connsiteY6054" fmla="*/ 971928 h 9424512"/>
              <a:gd name="connsiteX6055" fmla="*/ 6968542 w 15162205"/>
              <a:gd name="connsiteY6055" fmla="*/ 988057 h 9424512"/>
              <a:gd name="connsiteX6056" fmla="*/ 6952413 w 15162205"/>
              <a:gd name="connsiteY6056" fmla="*/ 988057 h 9424512"/>
              <a:gd name="connsiteX6057" fmla="*/ 6968542 w 15162205"/>
              <a:gd name="connsiteY6057" fmla="*/ 971928 h 9424512"/>
              <a:gd name="connsiteX6058" fmla="*/ 5484501 w 15162205"/>
              <a:gd name="connsiteY6058" fmla="*/ 971928 h 9424512"/>
              <a:gd name="connsiteX6059" fmla="*/ 5452240 w 15162205"/>
              <a:gd name="connsiteY6059" fmla="*/ 988057 h 9424512"/>
              <a:gd name="connsiteX6060" fmla="*/ 5500632 w 15162205"/>
              <a:gd name="connsiteY6060" fmla="*/ 1004188 h 9424512"/>
              <a:gd name="connsiteX6061" fmla="*/ 5500632 w 15162205"/>
              <a:gd name="connsiteY6061" fmla="*/ 988057 h 9424512"/>
              <a:gd name="connsiteX6062" fmla="*/ 1451781 w 15162205"/>
              <a:gd name="connsiteY6062" fmla="*/ 971928 h 9424512"/>
              <a:gd name="connsiteX6063" fmla="*/ 1484042 w 15162205"/>
              <a:gd name="connsiteY6063" fmla="*/ 1004188 h 9424512"/>
              <a:gd name="connsiteX6064" fmla="*/ 1484042 w 15162205"/>
              <a:gd name="connsiteY6064" fmla="*/ 988057 h 9424512"/>
              <a:gd name="connsiteX6065" fmla="*/ 1451781 w 15162205"/>
              <a:gd name="connsiteY6065" fmla="*/ 971928 h 9424512"/>
              <a:gd name="connsiteX6066" fmla="*/ 371011 w 15162205"/>
              <a:gd name="connsiteY6066" fmla="*/ 971928 h 9424512"/>
              <a:gd name="connsiteX6067" fmla="*/ 371011 w 15162205"/>
              <a:gd name="connsiteY6067" fmla="*/ 988057 h 9424512"/>
              <a:gd name="connsiteX6068" fmla="*/ 387140 w 15162205"/>
              <a:gd name="connsiteY6068" fmla="*/ 971928 h 9424512"/>
              <a:gd name="connsiteX6069" fmla="*/ 371011 w 15162205"/>
              <a:gd name="connsiteY6069" fmla="*/ 971928 h 9424512"/>
              <a:gd name="connsiteX6070" fmla="*/ 10872217 w 15162205"/>
              <a:gd name="connsiteY6070" fmla="*/ 955796 h 9424512"/>
              <a:gd name="connsiteX6071" fmla="*/ 10904479 w 15162205"/>
              <a:gd name="connsiteY6071" fmla="*/ 971928 h 9424512"/>
              <a:gd name="connsiteX6072" fmla="*/ 10888348 w 15162205"/>
              <a:gd name="connsiteY6072" fmla="*/ 988057 h 9424512"/>
              <a:gd name="connsiteX6073" fmla="*/ 9242997 w 15162205"/>
              <a:gd name="connsiteY6073" fmla="*/ 955796 h 9424512"/>
              <a:gd name="connsiteX6074" fmla="*/ 9259129 w 15162205"/>
              <a:gd name="connsiteY6074" fmla="*/ 971928 h 9424512"/>
              <a:gd name="connsiteX6075" fmla="*/ 9242997 w 15162205"/>
              <a:gd name="connsiteY6075" fmla="*/ 988057 h 9424512"/>
              <a:gd name="connsiteX6076" fmla="*/ 9242997 w 15162205"/>
              <a:gd name="connsiteY6076" fmla="*/ 971928 h 9424512"/>
              <a:gd name="connsiteX6077" fmla="*/ 9242997 w 15162205"/>
              <a:gd name="connsiteY6077" fmla="*/ 955796 h 9424512"/>
              <a:gd name="connsiteX6078" fmla="*/ 9210737 w 15162205"/>
              <a:gd name="connsiteY6078" fmla="*/ 955796 h 9424512"/>
              <a:gd name="connsiteX6079" fmla="*/ 9210737 w 15162205"/>
              <a:gd name="connsiteY6079" fmla="*/ 971928 h 9424512"/>
              <a:gd name="connsiteX6080" fmla="*/ 9210737 w 15162205"/>
              <a:gd name="connsiteY6080" fmla="*/ 988057 h 9424512"/>
              <a:gd name="connsiteX6081" fmla="*/ 9202670 w 15162205"/>
              <a:gd name="connsiteY6081" fmla="*/ 971928 h 9424512"/>
              <a:gd name="connsiteX6082" fmla="*/ 9210737 w 15162205"/>
              <a:gd name="connsiteY6082" fmla="*/ 955796 h 9424512"/>
              <a:gd name="connsiteX6083" fmla="*/ 7420206 w 15162205"/>
              <a:gd name="connsiteY6083" fmla="*/ 955796 h 9424512"/>
              <a:gd name="connsiteX6084" fmla="*/ 7452468 w 15162205"/>
              <a:gd name="connsiteY6084" fmla="*/ 971928 h 9424512"/>
              <a:gd name="connsiteX6085" fmla="*/ 7404077 w 15162205"/>
              <a:gd name="connsiteY6085" fmla="*/ 971928 h 9424512"/>
              <a:gd name="connsiteX6086" fmla="*/ 6516878 w 15162205"/>
              <a:gd name="connsiteY6086" fmla="*/ 955796 h 9424512"/>
              <a:gd name="connsiteX6087" fmla="*/ 6508813 w 15162205"/>
              <a:gd name="connsiteY6087" fmla="*/ 971928 h 9424512"/>
              <a:gd name="connsiteX6088" fmla="*/ 6533009 w 15162205"/>
              <a:gd name="connsiteY6088" fmla="*/ 971928 h 9424512"/>
              <a:gd name="connsiteX6089" fmla="*/ 6516878 w 15162205"/>
              <a:gd name="connsiteY6089" fmla="*/ 955796 h 9424512"/>
              <a:gd name="connsiteX6090" fmla="*/ 6129736 w 15162205"/>
              <a:gd name="connsiteY6090" fmla="*/ 955796 h 9424512"/>
              <a:gd name="connsiteX6091" fmla="*/ 6113604 w 15162205"/>
              <a:gd name="connsiteY6091" fmla="*/ 971928 h 9424512"/>
              <a:gd name="connsiteX6092" fmla="*/ 6145868 w 15162205"/>
              <a:gd name="connsiteY6092" fmla="*/ 971928 h 9424512"/>
              <a:gd name="connsiteX6093" fmla="*/ 6129736 w 15162205"/>
              <a:gd name="connsiteY6093" fmla="*/ 955796 h 9424512"/>
              <a:gd name="connsiteX6094" fmla="*/ 5839383 w 15162205"/>
              <a:gd name="connsiteY6094" fmla="*/ 955796 h 9424512"/>
              <a:gd name="connsiteX6095" fmla="*/ 5823250 w 15162205"/>
              <a:gd name="connsiteY6095" fmla="*/ 963861 h 9424512"/>
              <a:gd name="connsiteX6096" fmla="*/ 5823250 w 15162205"/>
              <a:gd name="connsiteY6096" fmla="*/ 971928 h 9424512"/>
              <a:gd name="connsiteX6097" fmla="*/ 5839383 w 15162205"/>
              <a:gd name="connsiteY6097" fmla="*/ 988057 h 9424512"/>
              <a:gd name="connsiteX6098" fmla="*/ 5855510 w 15162205"/>
              <a:gd name="connsiteY6098" fmla="*/ 971928 h 9424512"/>
              <a:gd name="connsiteX6099" fmla="*/ 5839383 w 15162205"/>
              <a:gd name="connsiteY6099" fmla="*/ 955796 h 9424512"/>
              <a:gd name="connsiteX6100" fmla="*/ 209703 w 15162205"/>
              <a:gd name="connsiteY6100" fmla="*/ 955796 h 9424512"/>
              <a:gd name="connsiteX6101" fmla="*/ 225832 w 15162205"/>
              <a:gd name="connsiteY6101" fmla="*/ 963861 h 9424512"/>
              <a:gd name="connsiteX6102" fmla="*/ 225832 w 15162205"/>
              <a:gd name="connsiteY6102" fmla="*/ 971928 h 9424512"/>
              <a:gd name="connsiteX6103" fmla="*/ 225832 w 15162205"/>
              <a:gd name="connsiteY6103" fmla="*/ 988057 h 9424512"/>
              <a:gd name="connsiteX6104" fmla="*/ 209703 w 15162205"/>
              <a:gd name="connsiteY6104" fmla="*/ 971928 h 9424512"/>
              <a:gd name="connsiteX6105" fmla="*/ 145177 w 15162205"/>
              <a:gd name="connsiteY6105" fmla="*/ 955796 h 9424512"/>
              <a:gd name="connsiteX6106" fmla="*/ 145177 w 15162205"/>
              <a:gd name="connsiteY6106" fmla="*/ 971928 h 9424512"/>
              <a:gd name="connsiteX6107" fmla="*/ 145177 w 15162205"/>
              <a:gd name="connsiteY6107" fmla="*/ 988057 h 9424512"/>
              <a:gd name="connsiteX6108" fmla="*/ 129048 w 15162205"/>
              <a:gd name="connsiteY6108" fmla="*/ 971928 h 9424512"/>
              <a:gd name="connsiteX6109" fmla="*/ 145177 w 15162205"/>
              <a:gd name="connsiteY6109" fmla="*/ 955796 h 9424512"/>
              <a:gd name="connsiteX6110" fmla="*/ 9630138 w 15162205"/>
              <a:gd name="connsiteY6110" fmla="*/ 939666 h 9424512"/>
              <a:gd name="connsiteX6111" fmla="*/ 9646270 w 15162205"/>
              <a:gd name="connsiteY6111" fmla="*/ 939666 h 9424512"/>
              <a:gd name="connsiteX6112" fmla="*/ 9646270 w 15162205"/>
              <a:gd name="connsiteY6112" fmla="*/ 955796 h 9424512"/>
              <a:gd name="connsiteX6113" fmla="*/ 9597877 w 15162205"/>
              <a:gd name="connsiteY6113" fmla="*/ 971928 h 9424512"/>
              <a:gd name="connsiteX6114" fmla="*/ 9597877 w 15162205"/>
              <a:gd name="connsiteY6114" fmla="*/ 955796 h 9424512"/>
              <a:gd name="connsiteX6115" fmla="*/ 9614009 w 15162205"/>
              <a:gd name="connsiteY6115" fmla="*/ 947729 h 9424512"/>
              <a:gd name="connsiteX6116" fmla="*/ 9630138 w 15162205"/>
              <a:gd name="connsiteY6116" fmla="*/ 939666 h 9424512"/>
              <a:gd name="connsiteX6117" fmla="*/ 7694432 w 15162205"/>
              <a:gd name="connsiteY6117" fmla="*/ 939666 h 9424512"/>
              <a:gd name="connsiteX6118" fmla="*/ 7742824 w 15162205"/>
              <a:gd name="connsiteY6118" fmla="*/ 955796 h 9424512"/>
              <a:gd name="connsiteX6119" fmla="*/ 7839610 w 15162205"/>
              <a:gd name="connsiteY6119" fmla="*/ 988057 h 9424512"/>
              <a:gd name="connsiteX6120" fmla="*/ 7758956 w 15162205"/>
              <a:gd name="connsiteY6120" fmla="*/ 971928 h 9424512"/>
              <a:gd name="connsiteX6121" fmla="*/ 7694432 w 15162205"/>
              <a:gd name="connsiteY6121" fmla="*/ 955796 h 9424512"/>
              <a:gd name="connsiteX6122" fmla="*/ 7662170 w 15162205"/>
              <a:gd name="connsiteY6122" fmla="*/ 939666 h 9424512"/>
              <a:gd name="connsiteX6123" fmla="*/ 7678302 w 15162205"/>
              <a:gd name="connsiteY6123" fmla="*/ 939666 h 9424512"/>
              <a:gd name="connsiteX6124" fmla="*/ 7662170 w 15162205"/>
              <a:gd name="connsiteY6124" fmla="*/ 955796 h 9424512"/>
              <a:gd name="connsiteX6125" fmla="*/ 7662170 w 15162205"/>
              <a:gd name="connsiteY6125" fmla="*/ 947729 h 9424512"/>
              <a:gd name="connsiteX6126" fmla="*/ 7662170 w 15162205"/>
              <a:gd name="connsiteY6126" fmla="*/ 939666 h 9424512"/>
              <a:gd name="connsiteX6127" fmla="*/ 7323422 w 15162205"/>
              <a:gd name="connsiteY6127" fmla="*/ 939666 h 9424512"/>
              <a:gd name="connsiteX6128" fmla="*/ 7323422 w 15162205"/>
              <a:gd name="connsiteY6128" fmla="*/ 955796 h 9424512"/>
              <a:gd name="connsiteX6129" fmla="*/ 7307290 w 15162205"/>
              <a:gd name="connsiteY6129" fmla="*/ 947729 h 9424512"/>
              <a:gd name="connsiteX6130" fmla="*/ 7323422 w 15162205"/>
              <a:gd name="connsiteY6130" fmla="*/ 939666 h 9424512"/>
              <a:gd name="connsiteX6131" fmla="*/ 7629910 w 15162205"/>
              <a:gd name="connsiteY6131" fmla="*/ 931600 h 9424512"/>
              <a:gd name="connsiteX6132" fmla="*/ 7646040 w 15162205"/>
              <a:gd name="connsiteY6132" fmla="*/ 955796 h 9424512"/>
              <a:gd name="connsiteX6133" fmla="*/ 7629910 w 15162205"/>
              <a:gd name="connsiteY6133" fmla="*/ 939666 h 9424512"/>
              <a:gd name="connsiteX6134" fmla="*/ 4940084 w 15162205"/>
              <a:gd name="connsiteY6134" fmla="*/ 929584 h 9424512"/>
              <a:gd name="connsiteX6135" fmla="*/ 4936051 w 15162205"/>
              <a:gd name="connsiteY6135" fmla="*/ 939666 h 9424512"/>
              <a:gd name="connsiteX6136" fmla="*/ 4944116 w 15162205"/>
              <a:gd name="connsiteY6136" fmla="*/ 955796 h 9424512"/>
              <a:gd name="connsiteX6137" fmla="*/ 4952182 w 15162205"/>
              <a:gd name="connsiteY6137" fmla="*/ 963861 h 9424512"/>
              <a:gd name="connsiteX6138" fmla="*/ 4968315 w 15162205"/>
              <a:gd name="connsiteY6138" fmla="*/ 947729 h 9424512"/>
              <a:gd name="connsiteX6139" fmla="*/ 4952182 w 15162205"/>
              <a:gd name="connsiteY6139" fmla="*/ 931600 h 9424512"/>
              <a:gd name="connsiteX6140" fmla="*/ 4940084 w 15162205"/>
              <a:gd name="connsiteY6140" fmla="*/ 929584 h 9424512"/>
              <a:gd name="connsiteX6141" fmla="*/ 10807692 w 15162205"/>
              <a:gd name="connsiteY6141" fmla="*/ 923533 h 9424512"/>
              <a:gd name="connsiteX6142" fmla="*/ 10856087 w 15162205"/>
              <a:gd name="connsiteY6142" fmla="*/ 939666 h 9424512"/>
              <a:gd name="connsiteX6143" fmla="*/ 10807692 w 15162205"/>
              <a:gd name="connsiteY6143" fmla="*/ 939666 h 9424512"/>
              <a:gd name="connsiteX6144" fmla="*/ 10807692 w 15162205"/>
              <a:gd name="connsiteY6144" fmla="*/ 923533 h 9424512"/>
              <a:gd name="connsiteX6145" fmla="*/ 5968428 w 15162205"/>
              <a:gd name="connsiteY6145" fmla="*/ 923533 h 9424512"/>
              <a:gd name="connsiteX6146" fmla="*/ 5984558 w 15162205"/>
              <a:gd name="connsiteY6146" fmla="*/ 955796 h 9424512"/>
              <a:gd name="connsiteX6147" fmla="*/ 6032952 w 15162205"/>
              <a:gd name="connsiteY6147" fmla="*/ 939666 h 9424512"/>
              <a:gd name="connsiteX6148" fmla="*/ 6081345 w 15162205"/>
              <a:gd name="connsiteY6148" fmla="*/ 988057 h 9424512"/>
              <a:gd name="connsiteX6149" fmla="*/ 6089408 w 15162205"/>
              <a:gd name="connsiteY6149" fmla="*/ 963861 h 9424512"/>
              <a:gd name="connsiteX6150" fmla="*/ 6049082 w 15162205"/>
              <a:gd name="connsiteY6150" fmla="*/ 923533 h 9424512"/>
              <a:gd name="connsiteX6151" fmla="*/ 6032952 w 15162205"/>
              <a:gd name="connsiteY6151" fmla="*/ 939666 h 9424512"/>
              <a:gd name="connsiteX6152" fmla="*/ 6016820 w 15162205"/>
              <a:gd name="connsiteY6152" fmla="*/ 939666 h 9424512"/>
              <a:gd name="connsiteX6153" fmla="*/ 5984558 w 15162205"/>
              <a:gd name="connsiteY6153" fmla="*/ 939666 h 9424512"/>
              <a:gd name="connsiteX6154" fmla="*/ 5968428 w 15162205"/>
              <a:gd name="connsiteY6154" fmla="*/ 923533 h 9424512"/>
              <a:gd name="connsiteX6155" fmla="*/ 5145753 w 15162205"/>
              <a:gd name="connsiteY6155" fmla="*/ 923533 h 9424512"/>
              <a:gd name="connsiteX6156" fmla="*/ 5145753 w 15162205"/>
              <a:gd name="connsiteY6156" fmla="*/ 939666 h 9424512"/>
              <a:gd name="connsiteX6157" fmla="*/ 5161884 w 15162205"/>
              <a:gd name="connsiteY6157" fmla="*/ 955796 h 9424512"/>
              <a:gd name="connsiteX6158" fmla="*/ 5161884 w 15162205"/>
              <a:gd name="connsiteY6158" fmla="*/ 939666 h 9424512"/>
              <a:gd name="connsiteX6159" fmla="*/ 5161884 w 15162205"/>
              <a:gd name="connsiteY6159" fmla="*/ 931600 h 9424512"/>
              <a:gd name="connsiteX6160" fmla="*/ 5145753 w 15162205"/>
              <a:gd name="connsiteY6160" fmla="*/ 923533 h 9424512"/>
              <a:gd name="connsiteX6161" fmla="*/ 1371126 w 15162205"/>
              <a:gd name="connsiteY6161" fmla="*/ 923533 h 9424512"/>
              <a:gd name="connsiteX6162" fmla="*/ 1371126 w 15162205"/>
              <a:gd name="connsiteY6162" fmla="*/ 955796 h 9424512"/>
              <a:gd name="connsiteX6163" fmla="*/ 1419519 w 15162205"/>
              <a:gd name="connsiteY6163" fmla="*/ 955796 h 9424512"/>
              <a:gd name="connsiteX6164" fmla="*/ 1435650 w 15162205"/>
              <a:gd name="connsiteY6164" fmla="*/ 971928 h 9424512"/>
              <a:gd name="connsiteX6165" fmla="*/ 1435650 w 15162205"/>
              <a:gd name="connsiteY6165" fmla="*/ 955796 h 9424512"/>
              <a:gd name="connsiteX6166" fmla="*/ 1419519 w 15162205"/>
              <a:gd name="connsiteY6166" fmla="*/ 955796 h 9424512"/>
              <a:gd name="connsiteX6167" fmla="*/ 1387259 w 15162205"/>
              <a:gd name="connsiteY6167" fmla="*/ 939666 h 9424512"/>
              <a:gd name="connsiteX6168" fmla="*/ 1387259 w 15162205"/>
              <a:gd name="connsiteY6168" fmla="*/ 923533 h 9424512"/>
              <a:gd name="connsiteX6169" fmla="*/ 1371126 w 15162205"/>
              <a:gd name="connsiteY6169" fmla="*/ 923533 h 9424512"/>
              <a:gd name="connsiteX6170" fmla="*/ 10782362 w 15162205"/>
              <a:gd name="connsiteY6170" fmla="*/ 916604 h 9424512"/>
              <a:gd name="connsiteX6171" fmla="*/ 10777448 w 15162205"/>
              <a:gd name="connsiteY6171" fmla="*/ 921518 h 9424512"/>
              <a:gd name="connsiteX6172" fmla="*/ 10775431 w 15162205"/>
              <a:gd name="connsiteY6172" fmla="*/ 923533 h 9424512"/>
              <a:gd name="connsiteX6173" fmla="*/ 10791561 w 15162205"/>
              <a:gd name="connsiteY6173" fmla="*/ 907404 h 9424512"/>
              <a:gd name="connsiteX6174" fmla="*/ 10783496 w 15162205"/>
              <a:gd name="connsiteY6174" fmla="*/ 915470 h 9424512"/>
              <a:gd name="connsiteX6175" fmla="*/ 10782362 w 15162205"/>
              <a:gd name="connsiteY6175" fmla="*/ 916604 h 9424512"/>
              <a:gd name="connsiteX6176" fmla="*/ 5903904 w 15162205"/>
              <a:gd name="connsiteY6176" fmla="*/ 907404 h 9424512"/>
              <a:gd name="connsiteX6177" fmla="*/ 5887774 w 15162205"/>
              <a:gd name="connsiteY6177" fmla="*/ 923533 h 9424512"/>
              <a:gd name="connsiteX6178" fmla="*/ 5903904 w 15162205"/>
              <a:gd name="connsiteY6178" fmla="*/ 923533 h 9424512"/>
              <a:gd name="connsiteX6179" fmla="*/ 5920036 w 15162205"/>
              <a:gd name="connsiteY6179" fmla="*/ 923533 h 9424512"/>
              <a:gd name="connsiteX6180" fmla="*/ 4887660 w 15162205"/>
              <a:gd name="connsiteY6180" fmla="*/ 907404 h 9424512"/>
              <a:gd name="connsiteX6181" fmla="*/ 4871530 w 15162205"/>
              <a:gd name="connsiteY6181" fmla="*/ 923533 h 9424512"/>
              <a:gd name="connsiteX6182" fmla="*/ 4855398 w 15162205"/>
              <a:gd name="connsiteY6182" fmla="*/ 939666 h 9424512"/>
              <a:gd name="connsiteX6183" fmla="*/ 4887660 w 15162205"/>
              <a:gd name="connsiteY6183" fmla="*/ 955796 h 9424512"/>
              <a:gd name="connsiteX6184" fmla="*/ 4903789 w 15162205"/>
              <a:gd name="connsiteY6184" fmla="*/ 939666 h 9424512"/>
              <a:gd name="connsiteX6185" fmla="*/ 4903789 w 15162205"/>
              <a:gd name="connsiteY6185" fmla="*/ 923533 h 9424512"/>
              <a:gd name="connsiteX6186" fmla="*/ 4903789 w 15162205"/>
              <a:gd name="connsiteY6186" fmla="*/ 907404 h 9424512"/>
              <a:gd name="connsiteX6187" fmla="*/ 4887660 w 15162205"/>
              <a:gd name="connsiteY6187" fmla="*/ 907404 h 9424512"/>
              <a:gd name="connsiteX6188" fmla="*/ 1322733 w 15162205"/>
              <a:gd name="connsiteY6188" fmla="*/ 907404 h 9424512"/>
              <a:gd name="connsiteX6189" fmla="*/ 1306604 w 15162205"/>
              <a:gd name="connsiteY6189" fmla="*/ 915470 h 9424512"/>
              <a:gd name="connsiteX6190" fmla="*/ 1322733 w 15162205"/>
              <a:gd name="connsiteY6190" fmla="*/ 923533 h 9424512"/>
              <a:gd name="connsiteX6191" fmla="*/ 1322733 w 15162205"/>
              <a:gd name="connsiteY6191" fmla="*/ 915470 h 9424512"/>
              <a:gd name="connsiteX6192" fmla="*/ 1322733 w 15162205"/>
              <a:gd name="connsiteY6192" fmla="*/ 907404 h 9424512"/>
              <a:gd name="connsiteX6193" fmla="*/ 209703 w 15162205"/>
              <a:gd name="connsiteY6193" fmla="*/ 907404 h 9424512"/>
              <a:gd name="connsiteX6194" fmla="*/ 241965 w 15162205"/>
              <a:gd name="connsiteY6194" fmla="*/ 931600 h 9424512"/>
              <a:gd name="connsiteX6195" fmla="*/ 241965 w 15162205"/>
              <a:gd name="connsiteY6195" fmla="*/ 947729 h 9424512"/>
              <a:gd name="connsiteX6196" fmla="*/ 233898 w 15162205"/>
              <a:gd name="connsiteY6196" fmla="*/ 939666 h 9424512"/>
              <a:gd name="connsiteX6197" fmla="*/ 209703 w 15162205"/>
              <a:gd name="connsiteY6197" fmla="*/ 939666 h 9424512"/>
              <a:gd name="connsiteX6198" fmla="*/ 9460764 w 15162205"/>
              <a:gd name="connsiteY6198" fmla="*/ 891274 h 9424512"/>
              <a:gd name="connsiteX6199" fmla="*/ 9468831 w 15162205"/>
              <a:gd name="connsiteY6199" fmla="*/ 891274 h 9424512"/>
              <a:gd name="connsiteX6200" fmla="*/ 9476896 w 15162205"/>
              <a:gd name="connsiteY6200" fmla="*/ 915470 h 9424512"/>
              <a:gd name="connsiteX6201" fmla="*/ 9452700 w 15162205"/>
              <a:gd name="connsiteY6201" fmla="*/ 923533 h 9424512"/>
              <a:gd name="connsiteX6202" fmla="*/ 9452700 w 15162205"/>
              <a:gd name="connsiteY6202" fmla="*/ 907404 h 9424512"/>
              <a:gd name="connsiteX6203" fmla="*/ 9460764 w 15162205"/>
              <a:gd name="connsiteY6203" fmla="*/ 891274 h 9424512"/>
              <a:gd name="connsiteX6204" fmla="*/ 7678302 w 15162205"/>
              <a:gd name="connsiteY6204" fmla="*/ 891274 h 9424512"/>
              <a:gd name="connsiteX6205" fmla="*/ 7702498 w 15162205"/>
              <a:gd name="connsiteY6205" fmla="*/ 891274 h 9424512"/>
              <a:gd name="connsiteX6206" fmla="*/ 7710566 w 15162205"/>
              <a:gd name="connsiteY6206" fmla="*/ 891274 h 9424512"/>
              <a:gd name="connsiteX6207" fmla="*/ 7694432 w 15162205"/>
              <a:gd name="connsiteY6207" fmla="*/ 907404 h 9424512"/>
              <a:gd name="connsiteX6208" fmla="*/ 5258672 w 15162205"/>
              <a:gd name="connsiteY6208" fmla="*/ 891274 h 9424512"/>
              <a:gd name="connsiteX6209" fmla="*/ 5258672 w 15162205"/>
              <a:gd name="connsiteY6209" fmla="*/ 907404 h 9424512"/>
              <a:gd name="connsiteX6210" fmla="*/ 5274799 w 15162205"/>
              <a:gd name="connsiteY6210" fmla="*/ 931600 h 9424512"/>
              <a:gd name="connsiteX6211" fmla="*/ 5242539 w 15162205"/>
              <a:gd name="connsiteY6211" fmla="*/ 939666 h 9424512"/>
              <a:gd name="connsiteX6212" fmla="*/ 5290931 w 15162205"/>
              <a:gd name="connsiteY6212" fmla="*/ 955796 h 9424512"/>
              <a:gd name="connsiteX6213" fmla="*/ 5355454 w 15162205"/>
              <a:gd name="connsiteY6213" fmla="*/ 988057 h 9424512"/>
              <a:gd name="connsiteX6214" fmla="*/ 5339323 w 15162205"/>
              <a:gd name="connsiteY6214" fmla="*/ 988057 h 9424512"/>
              <a:gd name="connsiteX6215" fmla="*/ 5298996 w 15162205"/>
              <a:gd name="connsiteY6215" fmla="*/ 979992 h 9424512"/>
              <a:gd name="connsiteX6216" fmla="*/ 5258672 w 15162205"/>
              <a:gd name="connsiteY6216" fmla="*/ 963861 h 9424512"/>
              <a:gd name="connsiteX6217" fmla="*/ 5307060 w 15162205"/>
              <a:gd name="connsiteY6217" fmla="*/ 988057 h 9424512"/>
              <a:gd name="connsiteX6218" fmla="*/ 5371586 w 15162205"/>
              <a:gd name="connsiteY6218" fmla="*/ 1004188 h 9424512"/>
              <a:gd name="connsiteX6219" fmla="*/ 5371586 w 15162205"/>
              <a:gd name="connsiteY6219" fmla="*/ 996124 h 9424512"/>
              <a:gd name="connsiteX6220" fmla="*/ 5371586 w 15162205"/>
              <a:gd name="connsiteY6220" fmla="*/ 971928 h 9424512"/>
              <a:gd name="connsiteX6221" fmla="*/ 5339323 w 15162205"/>
              <a:gd name="connsiteY6221" fmla="*/ 939666 h 9424512"/>
              <a:gd name="connsiteX6222" fmla="*/ 5323192 w 15162205"/>
              <a:gd name="connsiteY6222" fmla="*/ 939666 h 9424512"/>
              <a:gd name="connsiteX6223" fmla="*/ 5258672 w 15162205"/>
              <a:gd name="connsiteY6223" fmla="*/ 891274 h 9424512"/>
              <a:gd name="connsiteX6224" fmla="*/ 467795 w 15162205"/>
              <a:gd name="connsiteY6224" fmla="*/ 891274 h 9424512"/>
              <a:gd name="connsiteX6225" fmla="*/ 532319 w 15162205"/>
              <a:gd name="connsiteY6225" fmla="*/ 955796 h 9424512"/>
              <a:gd name="connsiteX6226" fmla="*/ 532319 w 15162205"/>
              <a:gd name="connsiteY6226" fmla="*/ 939666 h 9424512"/>
              <a:gd name="connsiteX6227" fmla="*/ 467795 w 15162205"/>
              <a:gd name="connsiteY6227" fmla="*/ 891274 h 9424512"/>
              <a:gd name="connsiteX6228" fmla="*/ 411336 w 15162205"/>
              <a:gd name="connsiteY6228" fmla="*/ 891274 h 9424512"/>
              <a:gd name="connsiteX6229" fmla="*/ 419403 w 15162205"/>
              <a:gd name="connsiteY6229" fmla="*/ 907404 h 9424512"/>
              <a:gd name="connsiteX6230" fmla="*/ 435535 w 15162205"/>
              <a:gd name="connsiteY6230" fmla="*/ 907404 h 9424512"/>
              <a:gd name="connsiteX6231" fmla="*/ 411336 w 15162205"/>
              <a:gd name="connsiteY6231" fmla="*/ 891274 h 9424512"/>
              <a:gd name="connsiteX6232" fmla="*/ 7629910 w 15162205"/>
              <a:gd name="connsiteY6232" fmla="*/ 875142 h 9424512"/>
              <a:gd name="connsiteX6233" fmla="*/ 7629910 w 15162205"/>
              <a:gd name="connsiteY6233" fmla="*/ 907404 h 9424512"/>
              <a:gd name="connsiteX6234" fmla="*/ 7629910 w 15162205"/>
              <a:gd name="connsiteY6234" fmla="*/ 931600 h 9424512"/>
              <a:gd name="connsiteX6235" fmla="*/ 7613778 w 15162205"/>
              <a:gd name="connsiteY6235" fmla="*/ 891274 h 9424512"/>
              <a:gd name="connsiteX6236" fmla="*/ 7629910 w 15162205"/>
              <a:gd name="connsiteY6236" fmla="*/ 875142 h 9424512"/>
              <a:gd name="connsiteX6237" fmla="*/ 6500746 w 15162205"/>
              <a:gd name="connsiteY6237" fmla="*/ 875142 h 9424512"/>
              <a:gd name="connsiteX6238" fmla="*/ 6524945 w 15162205"/>
              <a:gd name="connsiteY6238" fmla="*/ 875142 h 9424512"/>
              <a:gd name="connsiteX6239" fmla="*/ 6533009 w 15162205"/>
              <a:gd name="connsiteY6239" fmla="*/ 875142 h 9424512"/>
              <a:gd name="connsiteX6240" fmla="*/ 6549140 w 15162205"/>
              <a:gd name="connsiteY6240" fmla="*/ 891274 h 9424512"/>
              <a:gd name="connsiteX6241" fmla="*/ 6500746 w 15162205"/>
              <a:gd name="connsiteY6241" fmla="*/ 891274 h 9424512"/>
              <a:gd name="connsiteX6242" fmla="*/ 6492681 w 15162205"/>
              <a:gd name="connsiteY6242" fmla="*/ 883207 h 9424512"/>
              <a:gd name="connsiteX6243" fmla="*/ 6500746 w 15162205"/>
              <a:gd name="connsiteY6243" fmla="*/ 875142 h 9424512"/>
              <a:gd name="connsiteX6244" fmla="*/ 6000690 w 15162205"/>
              <a:gd name="connsiteY6244" fmla="*/ 875142 h 9424512"/>
              <a:gd name="connsiteX6245" fmla="*/ 6016820 w 15162205"/>
              <a:gd name="connsiteY6245" fmla="*/ 891274 h 9424512"/>
              <a:gd name="connsiteX6246" fmla="*/ 6049082 w 15162205"/>
              <a:gd name="connsiteY6246" fmla="*/ 891274 h 9424512"/>
              <a:gd name="connsiteX6247" fmla="*/ 6016820 w 15162205"/>
              <a:gd name="connsiteY6247" fmla="*/ 875142 h 9424512"/>
              <a:gd name="connsiteX6248" fmla="*/ 5581286 w 15162205"/>
              <a:gd name="connsiteY6248" fmla="*/ 875142 h 9424512"/>
              <a:gd name="connsiteX6249" fmla="*/ 5597416 w 15162205"/>
              <a:gd name="connsiteY6249" fmla="*/ 891274 h 9424512"/>
              <a:gd name="connsiteX6250" fmla="*/ 5597416 w 15162205"/>
              <a:gd name="connsiteY6250" fmla="*/ 875142 h 9424512"/>
              <a:gd name="connsiteX6251" fmla="*/ 5015699 w 15162205"/>
              <a:gd name="connsiteY6251" fmla="*/ 865564 h 9424512"/>
              <a:gd name="connsiteX6252" fmla="*/ 5008642 w 15162205"/>
              <a:gd name="connsiteY6252" fmla="*/ 867075 h 9424512"/>
              <a:gd name="connsiteX6253" fmla="*/ 5008642 w 15162205"/>
              <a:gd name="connsiteY6253" fmla="*/ 891274 h 9424512"/>
              <a:gd name="connsiteX6254" fmla="*/ 5032836 w 15162205"/>
              <a:gd name="connsiteY6254" fmla="*/ 907404 h 9424512"/>
              <a:gd name="connsiteX6255" fmla="*/ 5048970 w 15162205"/>
              <a:gd name="connsiteY6255" fmla="*/ 907404 h 9424512"/>
              <a:gd name="connsiteX6256" fmla="*/ 5065098 w 15162205"/>
              <a:gd name="connsiteY6256" fmla="*/ 923533 h 9424512"/>
              <a:gd name="connsiteX6257" fmla="*/ 5129624 w 15162205"/>
              <a:gd name="connsiteY6257" fmla="*/ 923533 h 9424512"/>
              <a:gd name="connsiteX6258" fmla="*/ 5073166 w 15162205"/>
              <a:gd name="connsiteY6258" fmla="*/ 891274 h 9424512"/>
              <a:gd name="connsiteX6259" fmla="*/ 5015699 w 15162205"/>
              <a:gd name="connsiteY6259" fmla="*/ 865564 h 9424512"/>
              <a:gd name="connsiteX6260" fmla="*/ 201636 w 15162205"/>
              <a:gd name="connsiteY6260" fmla="*/ 859011 h 9424512"/>
              <a:gd name="connsiteX6261" fmla="*/ 193569 w 15162205"/>
              <a:gd name="connsiteY6261" fmla="*/ 875142 h 9424512"/>
              <a:gd name="connsiteX6262" fmla="*/ 225832 w 15162205"/>
              <a:gd name="connsiteY6262" fmla="*/ 875142 h 9424512"/>
              <a:gd name="connsiteX6263" fmla="*/ 201636 w 15162205"/>
              <a:gd name="connsiteY6263" fmla="*/ 859011 h 9424512"/>
              <a:gd name="connsiteX6264" fmla="*/ 6662055 w 15162205"/>
              <a:gd name="connsiteY6264" fmla="*/ 842879 h 9424512"/>
              <a:gd name="connsiteX6265" fmla="*/ 6678187 w 15162205"/>
              <a:gd name="connsiteY6265" fmla="*/ 842879 h 9424512"/>
              <a:gd name="connsiteX6266" fmla="*/ 6694318 w 15162205"/>
              <a:gd name="connsiteY6266" fmla="*/ 859011 h 9424512"/>
              <a:gd name="connsiteX6267" fmla="*/ 6670122 w 15162205"/>
              <a:gd name="connsiteY6267" fmla="*/ 875142 h 9424512"/>
              <a:gd name="connsiteX6268" fmla="*/ 6653992 w 15162205"/>
              <a:gd name="connsiteY6268" fmla="*/ 891274 h 9424512"/>
              <a:gd name="connsiteX6269" fmla="*/ 6637859 w 15162205"/>
              <a:gd name="connsiteY6269" fmla="*/ 883207 h 9424512"/>
              <a:gd name="connsiteX6270" fmla="*/ 6645924 w 15162205"/>
              <a:gd name="connsiteY6270" fmla="*/ 867075 h 9424512"/>
              <a:gd name="connsiteX6271" fmla="*/ 6662055 w 15162205"/>
              <a:gd name="connsiteY6271" fmla="*/ 842879 h 9424512"/>
              <a:gd name="connsiteX6272" fmla="*/ 5968428 w 15162205"/>
              <a:gd name="connsiteY6272" fmla="*/ 842879 h 9424512"/>
              <a:gd name="connsiteX6273" fmla="*/ 5968428 w 15162205"/>
              <a:gd name="connsiteY6273" fmla="*/ 859011 h 9424512"/>
              <a:gd name="connsiteX6274" fmla="*/ 5984558 w 15162205"/>
              <a:gd name="connsiteY6274" fmla="*/ 859011 h 9424512"/>
              <a:gd name="connsiteX6275" fmla="*/ 5968428 w 15162205"/>
              <a:gd name="connsiteY6275" fmla="*/ 842879 h 9424512"/>
              <a:gd name="connsiteX6276" fmla="*/ 5452240 w 15162205"/>
              <a:gd name="connsiteY6276" fmla="*/ 842879 h 9424512"/>
              <a:gd name="connsiteX6277" fmla="*/ 5500632 w 15162205"/>
              <a:gd name="connsiteY6277" fmla="*/ 875142 h 9424512"/>
              <a:gd name="connsiteX6278" fmla="*/ 5500632 w 15162205"/>
              <a:gd name="connsiteY6278" fmla="*/ 859011 h 9424512"/>
              <a:gd name="connsiteX6279" fmla="*/ 4903789 w 15162205"/>
              <a:gd name="connsiteY6279" fmla="*/ 842879 h 9424512"/>
              <a:gd name="connsiteX6280" fmla="*/ 4903789 w 15162205"/>
              <a:gd name="connsiteY6280" fmla="*/ 859011 h 9424512"/>
              <a:gd name="connsiteX6281" fmla="*/ 4952182 w 15162205"/>
              <a:gd name="connsiteY6281" fmla="*/ 859011 h 9424512"/>
              <a:gd name="connsiteX6282" fmla="*/ 4919923 w 15162205"/>
              <a:gd name="connsiteY6282" fmla="*/ 842879 h 9424512"/>
              <a:gd name="connsiteX6283" fmla="*/ 4903789 w 15162205"/>
              <a:gd name="connsiteY6283" fmla="*/ 842879 h 9424512"/>
              <a:gd name="connsiteX6284" fmla="*/ 6597532 w 15162205"/>
              <a:gd name="connsiteY6284" fmla="*/ 826750 h 9424512"/>
              <a:gd name="connsiteX6285" fmla="*/ 6613664 w 15162205"/>
              <a:gd name="connsiteY6285" fmla="*/ 826750 h 9424512"/>
              <a:gd name="connsiteX6286" fmla="*/ 6597532 w 15162205"/>
              <a:gd name="connsiteY6286" fmla="*/ 842879 h 9424512"/>
              <a:gd name="connsiteX6287" fmla="*/ 4871530 w 15162205"/>
              <a:gd name="connsiteY6287" fmla="*/ 826750 h 9424512"/>
              <a:gd name="connsiteX6288" fmla="*/ 4871530 w 15162205"/>
              <a:gd name="connsiteY6288" fmla="*/ 842879 h 9424512"/>
              <a:gd name="connsiteX6289" fmla="*/ 4887660 w 15162205"/>
              <a:gd name="connsiteY6289" fmla="*/ 859011 h 9424512"/>
              <a:gd name="connsiteX6290" fmla="*/ 4887660 w 15162205"/>
              <a:gd name="connsiteY6290" fmla="*/ 842879 h 9424512"/>
              <a:gd name="connsiteX6291" fmla="*/ 4879594 w 15162205"/>
              <a:gd name="connsiteY6291" fmla="*/ 826750 h 9424512"/>
              <a:gd name="connsiteX6292" fmla="*/ 4871530 w 15162205"/>
              <a:gd name="connsiteY6292" fmla="*/ 826750 h 9424512"/>
              <a:gd name="connsiteX6293" fmla="*/ 10420552 w 15162205"/>
              <a:gd name="connsiteY6293" fmla="*/ 810618 h 9424512"/>
              <a:gd name="connsiteX6294" fmla="*/ 10485074 w 15162205"/>
              <a:gd name="connsiteY6294" fmla="*/ 826750 h 9424512"/>
              <a:gd name="connsiteX6295" fmla="*/ 10452815 w 15162205"/>
              <a:gd name="connsiteY6295" fmla="*/ 826750 h 9424512"/>
              <a:gd name="connsiteX6296" fmla="*/ 5081231 w 15162205"/>
              <a:gd name="connsiteY6296" fmla="*/ 810618 h 9424512"/>
              <a:gd name="connsiteX6297" fmla="*/ 5161884 w 15162205"/>
              <a:gd name="connsiteY6297" fmla="*/ 859011 h 9424512"/>
              <a:gd name="connsiteX6298" fmla="*/ 5129624 w 15162205"/>
              <a:gd name="connsiteY6298" fmla="*/ 826750 h 9424512"/>
              <a:gd name="connsiteX6299" fmla="*/ 5081231 w 15162205"/>
              <a:gd name="connsiteY6299" fmla="*/ 810618 h 9424512"/>
              <a:gd name="connsiteX6300" fmla="*/ 32262 w 15162205"/>
              <a:gd name="connsiteY6300" fmla="*/ 810618 h 9424512"/>
              <a:gd name="connsiteX6301" fmla="*/ 56459 w 15162205"/>
              <a:gd name="connsiteY6301" fmla="*/ 810618 h 9424512"/>
              <a:gd name="connsiteX6302" fmla="*/ 64523 w 15162205"/>
              <a:gd name="connsiteY6302" fmla="*/ 826750 h 9424512"/>
              <a:gd name="connsiteX6303" fmla="*/ 32262 w 15162205"/>
              <a:gd name="connsiteY6303" fmla="*/ 826750 h 9424512"/>
              <a:gd name="connsiteX6304" fmla="*/ 16131 w 15162205"/>
              <a:gd name="connsiteY6304" fmla="*/ 826750 h 9424512"/>
              <a:gd name="connsiteX6305" fmla="*/ 32262 w 15162205"/>
              <a:gd name="connsiteY6305" fmla="*/ 810618 h 9424512"/>
              <a:gd name="connsiteX6306" fmla="*/ 10549600 w 15162205"/>
              <a:gd name="connsiteY6306" fmla="*/ 794487 h 9424512"/>
              <a:gd name="connsiteX6307" fmla="*/ 10565729 w 15162205"/>
              <a:gd name="connsiteY6307" fmla="*/ 794487 h 9424512"/>
              <a:gd name="connsiteX6308" fmla="*/ 10597991 w 15162205"/>
              <a:gd name="connsiteY6308" fmla="*/ 810618 h 9424512"/>
              <a:gd name="connsiteX6309" fmla="*/ 10614122 w 15162205"/>
              <a:gd name="connsiteY6309" fmla="*/ 826750 h 9424512"/>
              <a:gd name="connsiteX6310" fmla="*/ 10630253 w 15162205"/>
              <a:gd name="connsiteY6310" fmla="*/ 842879 h 9424512"/>
              <a:gd name="connsiteX6311" fmla="*/ 10614122 w 15162205"/>
              <a:gd name="connsiteY6311" fmla="*/ 859011 h 9424512"/>
              <a:gd name="connsiteX6312" fmla="*/ 10589928 w 15162205"/>
              <a:gd name="connsiteY6312" fmla="*/ 875142 h 9424512"/>
              <a:gd name="connsiteX6313" fmla="*/ 10565729 w 15162205"/>
              <a:gd name="connsiteY6313" fmla="*/ 859011 h 9424512"/>
              <a:gd name="connsiteX6314" fmla="*/ 10549600 w 15162205"/>
              <a:gd name="connsiteY6314" fmla="*/ 842879 h 9424512"/>
              <a:gd name="connsiteX6315" fmla="*/ 10565729 w 15162205"/>
              <a:gd name="connsiteY6315" fmla="*/ 826750 h 9424512"/>
              <a:gd name="connsiteX6316" fmla="*/ 10565729 w 15162205"/>
              <a:gd name="connsiteY6316" fmla="*/ 810618 h 9424512"/>
              <a:gd name="connsiteX6317" fmla="*/ 10549600 w 15162205"/>
              <a:gd name="connsiteY6317" fmla="*/ 794487 h 9424512"/>
              <a:gd name="connsiteX6318" fmla="*/ 7387946 w 15162205"/>
              <a:gd name="connsiteY6318" fmla="*/ 794487 h 9424512"/>
              <a:gd name="connsiteX6319" fmla="*/ 7404077 w 15162205"/>
              <a:gd name="connsiteY6319" fmla="*/ 810618 h 9424512"/>
              <a:gd name="connsiteX6320" fmla="*/ 7420206 w 15162205"/>
              <a:gd name="connsiteY6320" fmla="*/ 810618 h 9424512"/>
              <a:gd name="connsiteX6321" fmla="*/ 7436338 w 15162205"/>
              <a:gd name="connsiteY6321" fmla="*/ 826750 h 9424512"/>
              <a:gd name="connsiteX6322" fmla="*/ 7492796 w 15162205"/>
              <a:gd name="connsiteY6322" fmla="*/ 818683 h 9424512"/>
              <a:gd name="connsiteX6323" fmla="*/ 7549256 w 15162205"/>
              <a:gd name="connsiteY6323" fmla="*/ 826750 h 9424512"/>
              <a:gd name="connsiteX6324" fmla="*/ 7573451 w 15162205"/>
              <a:gd name="connsiteY6324" fmla="*/ 826750 h 9424512"/>
              <a:gd name="connsiteX6325" fmla="*/ 7581518 w 15162205"/>
              <a:gd name="connsiteY6325" fmla="*/ 826750 h 9424512"/>
              <a:gd name="connsiteX6326" fmla="*/ 7581518 w 15162205"/>
              <a:gd name="connsiteY6326" fmla="*/ 842879 h 9424512"/>
              <a:gd name="connsiteX6327" fmla="*/ 7565386 w 15162205"/>
              <a:gd name="connsiteY6327" fmla="*/ 859011 h 9424512"/>
              <a:gd name="connsiteX6328" fmla="*/ 7533123 w 15162205"/>
              <a:gd name="connsiteY6328" fmla="*/ 875142 h 9424512"/>
              <a:gd name="connsiteX6329" fmla="*/ 7500864 w 15162205"/>
              <a:gd name="connsiteY6329" fmla="*/ 875142 h 9424512"/>
              <a:gd name="connsiteX6330" fmla="*/ 7468601 w 15162205"/>
              <a:gd name="connsiteY6330" fmla="*/ 859011 h 9424512"/>
              <a:gd name="connsiteX6331" fmla="*/ 7436338 w 15162205"/>
              <a:gd name="connsiteY6331" fmla="*/ 875142 h 9424512"/>
              <a:gd name="connsiteX6332" fmla="*/ 7452468 w 15162205"/>
              <a:gd name="connsiteY6332" fmla="*/ 891274 h 9424512"/>
              <a:gd name="connsiteX6333" fmla="*/ 7420206 w 15162205"/>
              <a:gd name="connsiteY6333" fmla="*/ 891274 h 9424512"/>
              <a:gd name="connsiteX6334" fmla="*/ 7412142 w 15162205"/>
              <a:gd name="connsiteY6334" fmla="*/ 867075 h 9424512"/>
              <a:gd name="connsiteX6335" fmla="*/ 7371816 w 15162205"/>
              <a:gd name="connsiteY6335" fmla="*/ 842879 h 9424512"/>
              <a:gd name="connsiteX6336" fmla="*/ 7194376 w 15162205"/>
              <a:gd name="connsiteY6336" fmla="*/ 810618 h 9424512"/>
              <a:gd name="connsiteX6337" fmla="*/ 7339552 w 15162205"/>
              <a:gd name="connsiteY6337" fmla="*/ 810618 h 9424512"/>
              <a:gd name="connsiteX6338" fmla="*/ 6242654 w 15162205"/>
              <a:gd name="connsiteY6338" fmla="*/ 794487 h 9424512"/>
              <a:gd name="connsiteX6339" fmla="*/ 6258783 w 15162205"/>
              <a:gd name="connsiteY6339" fmla="*/ 810618 h 9424512"/>
              <a:gd name="connsiteX6340" fmla="*/ 6307178 w 15162205"/>
              <a:gd name="connsiteY6340" fmla="*/ 810618 h 9424512"/>
              <a:gd name="connsiteX6341" fmla="*/ 6258783 w 15162205"/>
              <a:gd name="connsiteY6341" fmla="*/ 794487 h 9424512"/>
              <a:gd name="connsiteX6342" fmla="*/ 5774858 w 15162205"/>
              <a:gd name="connsiteY6342" fmla="*/ 794487 h 9424512"/>
              <a:gd name="connsiteX6343" fmla="*/ 5790987 w 15162205"/>
              <a:gd name="connsiteY6343" fmla="*/ 826750 h 9424512"/>
              <a:gd name="connsiteX6344" fmla="*/ 5790987 w 15162205"/>
              <a:gd name="connsiteY6344" fmla="*/ 842879 h 9424512"/>
              <a:gd name="connsiteX6345" fmla="*/ 5774858 w 15162205"/>
              <a:gd name="connsiteY6345" fmla="*/ 842879 h 9424512"/>
              <a:gd name="connsiteX6346" fmla="*/ 5782923 w 15162205"/>
              <a:gd name="connsiteY6346" fmla="*/ 850946 h 9424512"/>
              <a:gd name="connsiteX6347" fmla="*/ 5790987 w 15162205"/>
              <a:gd name="connsiteY6347" fmla="*/ 859011 h 9424512"/>
              <a:gd name="connsiteX6348" fmla="*/ 5774858 w 15162205"/>
              <a:gd name="connsiteY6348" fmla="*/ 891274 h 9424512"/>
              <a:gd name="connsiteX6349" fmla="*/ 5774858 w 15162205"/>
              <a:gd name="connsiteY6349" fmla="*/ 923533 h 9424512"/>
              <a:gd name="connsiteX6350" fmla="*/ 5823250 w 15162205"/>
              <a:gd name="connsiteY6350" fmla="*/ 923533 h 9424512"/>
              <a:gd name="connsiteX6351" fmla="*/ 5823250 w 15162205"/>
              <a:gd name="connsiteY6351" fmla="*/ 891274 h 9424512"/>
              <a:gd name="connsiteX6352" fmla="*/ 5855510 w 15162205"/>
              <a:gd name="connsiteY6352" fmla="*/ 891274 h 9424512"/>
              <a:gd name="connsiteX6353" fmla="*/ 5871642 w 15162205"/>
              <a:gd name="connsiteY6353" fmla="*/ 891274 h 9424512"/>
              <a:gd name="connsiteX6354" fmla="*/ 5887774 w 15162205"/>
              <a:gd name="connsiteY6354" fmla="*/ 891274 h 9424512"/>
              <a:gd name="connsiteX6355" fmla="*/ 5903904 w 15162205"/>
              <a:gd name="connsiteY6355" fmla="*/ 875142 h 9424512"/>
              <a:gd name="connsiteX6356" fmla="*/ 5871642 w 15162205"/>
              <a:gd name="connsiteY6356" fmla="*/ 842879 h 9424512"/>
              <a:gd name="connsiteX6357" fmla="*/ 5839383 w 15162205"/>
              <a:gd name="connsiteY6357" fmla="*/ 842879 h 9424512"/>
              <a:gd name="connsiteX6358" fmla="*/ 5823250 w 15162205"/>
              <a:gd name="connsiteY6358" fmla="*/ 826750 h 9424512"/>
              <a:gd name="connsiteX6359" fmla="*/ 5807119 w 15162205"/>
              <a:gd name="connsiteY6359" fmla="*/ 810618 h 9424512"/>
              <a:gd name="connsiteX6360" fmla="*/ 5790987 w 15162205"/>
              <a:gd name="connsiteY6360" fmla="*/ 810618 h 9424512"/>
              <a:gd name="connsiteX6361" fmla="*/ 5774858 w 15162205"/>
              <a:gd name="connsiteY6361" fmla="*/ 794487 h 9424512"/>
              <a:gd name="connsiteX6362" fmla="*/ 5726464 w 15162205"/>
              <a:gd name="connsiteY6362" fmla="*/ 794487 h 9424512"/>
              <a:gd name="connsiteX6363" fmla="*/ 5734528 w 15162205"/>
              <a:gd name="connsiteY6363" fmla="*/ 802553 h 9424512"/>
              <a:gd name="connsiteX6364" fmla="*/ 5742595 w 15162205"/>
              <a:gd name="connsiteY6364" fmla="*/ 810618 h 9424512"/>
              <a:gd name="connsiteX6365" fmla="*/ 5758727 w 15162205"/>
              <a:gd name="connsiteY6365" fmla="*/ 794487 h 9424512"/>
              <a:gd name="connsiteX6366" fmla="*/ 177441 w 15162205"/>
              <a:gd name="connsiteY6366" fmla="*/ 794487 h 9424512"/>
              <a:gd name="connsiteX6367" fmla="*/ 193569 w 15162205"/>
              <a:gd name="connsiteY6367" fmla="*/ 826750 h 9424512"/>
              <a:gd name="connsiteX6368" fmla="*/ 193569 w 15162205"/>
              <a:gd name="connsiteY6368" fmla="*/ 794487 h 9424512"/>
              <a:gd name="connsiteX6369" fmla="*/ 7323422 w 15162205"/>
              <a:gd name="connsiteY6369" fmla="*/ 778357 h 9424512"/>
              <a:gd name="connsiteX6370" fmla="*/ 7339552 w 15162205"/>
              <a:gd name="connsiteY6370" fmla="*/ 778357 h 9424512"/>
              <a:gd name="connsiteX6371" fmla="*/ 7339552 w 15162205"/>
              <a:gd name="connsiteY6371" fmla="*/ 794487 h 9424512"/>
              <a:gd name="connsiteX6372" fmla="*/ 6887888 w 15162205"/>
              <a:gd name="connsiteY6372" fmla="*/ 778357 h 9424512"/>
              <a:gd name="connsiteX6373" fmla="*/ 6952413 w 15162205"/>
              <a:gd name="connsiteY6373" fmla="*/ 826750 h 9424512"/>
              <a:gd name="connsiteX6374" fmla="*/ 6920150 w 15162205"/>
              <a:gd name="connsiteY6374" fmla="*/ 810618 h 9424512"/>
              <a:gd name="connsiteX6375" fmla="*/ 6887888 w 15162205"/>
              <a:gd name="connsiteY6375" fmla="*/ 802553 h 9424512"/>
              <a:gd name="connsiteX6376" fmla="*/ 6871758 w 15162205"/>
              <a:gd name="connsiteY6376" fmla="*/ 794487 h 9424512"/>
              <a:gd name="connsiteX6377" fmla="*/ 6839496 w 15162205"/>
              <a:gd name="connsiteY6377" fmla="*/ 778357 h 9424512"/>
              <a:gd name="connsiteX6378" fmla="*/ 6855626 w 15162205"/>
              <a:gd name="connsiteY6378" fmla="*/ 794487 h 9424512"/>
              <a:gd name="connsiteX6379" fmla="*/ 6839496 w 15162205"/>
              <a:gd name="connsiteY6379" fmla="*/ 794487 h 9424512"/>
              <a:gd name="connsiteX6380" fmla="*/ 6403961 w 15162205"/>
              <a:gd name="connsiteY6380" fmla="*/ 762225 h 9424512"/>
              <a:gd name="connsiteX6381" fmla="*/ 6436224 w 15162205"/>
              <a:gd name="connsiteY6381" fmla="*/ 778357 h 9424512"/>
              <a:gd name="connsiteX6382" fmla="*/ 6452354 w 15162205"/>
              <a:gd name="connsiteY6382" fmla="*/ 794487 h 9424512"/>
              <a:gd name="connsiteX6383" fmla="*/ 6444288 w 15162205"/>
              <a:gd name="connsiteY6383" fmla="*/ 794487 h 9424512"/>
              <a:gd name="connsiteX6384" fmla="*/ 6420092 w 15162205"/>
              <a:gd name="connsiteY6384" fmla="*/ 794487 h 9424512"/>
              <a:gd name="connsiteX6385" fmla="*/ 6403961 w 15162205"/>
              <a:gd name="connsiteY6385" fmla="*/ 762225 h 9424512"/>
              <a:gd name="connsiteX6386" fmla="*/ 5742595 w 15162205"/>
              <a:gd name="connsiteY6386" fmla="*/ 762225 h 9424512"/>
              <a:gd name="connsiteX6387" fmla="*/ 5758727 w 15162205"/>
              <a:gd name="connsiteY6387" fmla="*/ 778357 h 9424512"/>
              <a:gd name="connsiteX6388" fmla="*/ 5758727 w 15162205"/>
              <a:gd name="connsiteY6388" fmla="*/ 762225 h 9424512"/>
              <a:gd name="connsiteX6389" fmla="*/ 5742595 w 15162205"/>
              <a:gd name="connsiteY6389" fmla="*/ 762225 h 9424512"/>
              <a:gd name="connsiteX6390" fmla="*/ 4952182 w 15162205"/>
              <a:gd name="connsiteY6390" fmla="*/ 762225 h 9424512"/>
              <a:gd name="connsiteX6391" fmla="*/ 4984443 w 15162205"/>
              <a:gd name="connsiteY6391" fmla="*/ 794487 h 9424512"/>
              <a:gd name="connsiteX6392" fmla="*/ 5065098 w 15162205"/>
              <a:gd name="connsiteY6392" fmla="*/ 810618 h 9424512"/>
              <a:gd name="connsiteX6393" fmla="*/ 5048970 w 15162205"/>
              <a:gd name="connsiteY6393" fmla="*/ 794487 h 9424512"/>
              <a:gd name="connsiteX6394" fmla="*/ 5008642 w 15162205"/>
              <a:gd name="connsiteY6394" fmla="*/ 778357 h 9424512"/>
              <a:gd name="connsiteX6395" fmla="*/ 4952182 w 15162205"/>
              <a:gd name="connsiteY6395" fmla="*/ 762225 h 9424512"/>
              <a:gd name="connsiteX6396" fmla="*/ 4726351 w 15162205"/>
              <a:gd name="connsiteY6396" fmla="*/ 762225 h 9424512"/>
              <a:gd name="connsiteX6397" fmla="*/ 4726351 w 15162205"/>
              <a:gd name="connsiteY6397" fmla="*/ 778357 h 9424512"/>
              <a:gd name="connsiteX6398" fmla="*/ 4726351 w 15162205"/>
              <a:gd name="connsiteY6398" fmla="*/ 794487 h 9424512"/>
              <a:gd name="connsiteX6399" fmla="*/ 4742482 w 15162205"/>
              <a:gd name="connsiteY6399" fmla="*/ 778357 h 9424512"/>
              <a:gd name="connsiteX6400" fmla="*/ 4726351 w 15162205"/>
              <a:gd name="connsiteY6400" fmla="*/ 762225 h 9424512"/>
              <a:gd name="connsiteX6401" fmla="*/ 129048 w 15162205"/>
              <a:gd name="connsiteY6401" fmla="*/ 762225 h 9424512"/>
              <a:gd name="connsiteX6402" fmla="*/ 120981 w 15162205"/>
              <a:gd name="connsiteY6402" fmla="*/ 794487 h 9424512"/>
              <a:gd name="connsiteX6403" fmla="*/ 96786 w 15162205"/>
              <a:gd name="connsiteY6403" fmla="*/ 826750 h 9424512"/>
              <a:gd name="connsiteX6404" fmla="*/ 80655 w 15162205"/>
              <a:gd name="connsiteY6404" fmla="*/ 875142 h 9424512"/>
              <a:gd name="connsiteX6405" fmla="*/ 96786 w 15162205"/>
              <a:gd name="connsiteY6405" fmla="*/ 875142 h 9424512"/>
              <a:gd name="connsiteX6406" fmla="*/ 161310 w 15162205"/>
              <a:gd name="connsiteY6406" fmla="*/ 859011 h 9424512"/>
              <a:gd name="connsiteX6407" fmla="*/ 177441 w 15162205"/>
              <a:gd name="connsiteY6407" fmla="*/ 842879 h 9424512"/>
              <a:gd name="connsiteX6408" fmla="*/ 161310 w 15162205"/>
              <a:gd name="connsiteY6408" fmla="*/ 842879 h 9424512"/>
              <a:gd name="connsiteX6409" fmla="*/ 145177 w 15162205"/>
              <a:gd name="connsiteY6409" fmla="*/ 834815 h 9424512"/>
              <a:gd name="connsiteX6410" fmla="*/ 145177 w 15162205"/>
              <a:gd name="connsiteY6410" fmla="*/ 810618 h 9424512"/>
              <a:gd name="connsiteX6411" fmla="*/ 145177 w 15162205"/>
              <a:gd name="connsiteY6411" fmla="*/ 794487 h 9424512"/>
              <a:gd name="connsiteX6412" fmla="*/ 145177 w 15162205"/>
              <a:gd name="connsiteY6412" fmla="*/ 778357 h 9424512"/>
              <a:gd name="connsiteX6413" fmla="*/ 7033068 w 15162205"/>
              <a:gd name="connsiteY6413" fmla="*/ 746096 h 9424512"/>
              <a:gd name="connsiteX6414" fmla="*/ 7033068 w 15162205"/>
              <a:gd name="connsiteY6414" fmla="*/ 762225 h 9424512"/>
              <a:gd name="connsiteX6415" fmla="*/ 7033068 w 15162205"/>
              <a:gd name="connsiteY6415" fmla="*/ 770291 h 9424512"/>
              <a:gd name="connsiteX6416" fmla="*/ 7025000 w 15162205"/>
              <a:gd name="connsiteY6416" fmla="*/ 778357 h 9424512"/>
              <a:gd name="connsiteX6417" fmla="*/ 7016936 w 15162205"/>
              <a:gd name="connsiteY6417" fmla="*/ 762225 h 9424512"/>
              <a:gd name="connsiteX6418" fmla="*/ 7033068 w 15162205"/>
              <a:gd name="connsiteY6418" fmla="*/ 746096 h 9424512"/>
              <a:gd name="connsiteX6419" fmla="*/ 7000805 w 15162205"/>
              <a:gd name="connsiteY6419" fmla="*/ 746096 h 9424512"/>
              <a:gd name="connsiteX6420" fmla="*/ 7016936 w 15162205"/>
              <a:gd name="connsiteY6420" fmla="*/ 762225 h 9424512"/>
              <a:gd name="connsiteX6421" fmla="*/ 7000805 w 15162205"/>
              <a:gd name="connsiteY6421" fmla="*/ 762225 h 9424512"/>
              <a:gd name="connsiteX6422" fmla="*/ 6984672 w 15162205"/>
              <a:gd name="connsiteY6422" fmla="*/ 762225 h 9424512"/>
              <a:gd name="connsiteX6423" fmla="*/ 7000805 w 15162205"/>
              <a:gd name="connsiteY6423" fmla="*/ 746096 h 9424512"/>
              <a:gd name="connsiteX6424" fmla="*/ 6662055 w 15162205"/>
              <a:gd name="connsiteY6424" fmla="*/ 746096 h 9424512"/>
              <a:gd name="connsiteX6425" fmla="*/ 6726579 w 15162205"/>
              <a:gd name="connsiteY6425" fmla="*/ 746096 h 9424512"/>
              <a:gd name="connsiteX6426" fmla="*/ 6742710 w 15162205"/>
              <a:gd name="connsiteY6426" fmla="*/ 762225 h 9424512"/>
              <a:gd name="connsiteX6427" fmla="*/ 6694318 w 15162205"/>
              <a:gd name="connsiteY6427" fmla="*/ 754161 h 9424512"/>
              <a:gd name="connsiteX6428" fmla="*/ 6662055 w 15162205"/>
              <a:gd name="connsiteY6428" fmla="*/ 746096 h 9424512"/>
              <a:gd name="connsiteX6429" fmla="*/ 5807119 w 15162205"/>
              <a:gd name="connsiteY6429" fmla="*/ 746096 h 9424512"/>
              <a:gd name="connsiteX6430" fmla="*/ 5790987 w 15162205"/>
              <a:gd name="connsiteY6430" fmla="*/ 770291 h 9424512"/>
              <a:gd name="connsiteX6431" fmla="*/ 5815182 w 15162205"/>
              <a:gd name="connsiteY6431" fmla="*/ 794487 h 9424512"/>
              <a:gd name="connsiteX6432" fmla="*/ 5855510 w 15162205"/>
              <a:gd name="connsiteY6432" fmla="*/ 810618 h 9424512"/>
              <a:gd name="connsiteX6433" fmla="*/ 5871642 w 15162205"/>
              <a:gd name="connsiteY6433" fmla="*/ 826750 h 9424512"/>
              <a:gd name="connsiteX6434" fmla="*/ 5871642 w 15162205"/>
              <a:gd name="connsiteY6434" fmla="*/ 810618 h 9424512"/>
              <a:gd name="connsiteX6435" fmla="*/ 5855510 w 15162205"/>
              <a:gd name="connsiteY6435" fmla="*/ 778357 h 9424512"/>
              <a:gd name="connsiteX6436" fmla="*/ 5807119 w 15162205"/>
              <a:gd name="connsiteY6436" fmla="*/ 746096 h 9424512"/>
              <a:gd name="connsiteX6437" fmla="*/ 154251 w 15162205"/>
              <a:gd name="connsiteY6437" fmla="*/ 736518 h 9424512"/>
              <a:gd name="connsiteX6438" fmla="*/ 145177 w 15162205"/>
              <a:gd name="connsiteY6438" fmla="*/ 762225 h 9424512"/>
              <a:gd name="connsiteX6439" fmla="*/ 153244 w 15162205"/>
              <a:gd name="connsiteY6439" fmla="*/ 778357 h 9424512"/>
              <a:gd name="connsiteX6440" fmla="*/ 177441 w 15162205"/>
              <a:gd name="connsiteY6440" fmla="*/ 762225 h 9424512"/>
              <a:gd name="connsiteX6441" fmla="*/ 161310 w 15162205"/>
              <a:gd name="connsiteY6441" fmla="*/ 738029 h 9424512"/>
              <a:gd name="connsiteX6442" fmla="*/ 154251 w 15162205"/>
              <a:gd name="connsiteY6442" fmla="*/ 736518 h 9424512"/>
              <a:gd name="connsiteX6443" fmla="*/ 4905806 w 15162205"/>
              <a:gd name="connsiteY6443" fmla="*/ 733997 h 9424512"/>
              <a:gd name="connsiteX6444" fmla="*/ 4911856 w 15162205"/>
              <a:gd name="connsiteY6444" fmla="*/ 738029 h 9424512"/>
              <a:gd name="connsiteX6445" fmla="*/ 4919923 w 15162205"/>
              <a:gd name="connsiteY6445" fmla="*/ 746096 h 9424512"/>
              <a:gd name="connsiteX6446" fmla="*/ 4903789 w 15162205"/>
              <a:gd name="connsiteY6446" fmla="*/ 738029 h 9424512"/>
              <a:gd name="connsiteX6447" fmla="*/ 4905806 w 15162205"/>
              <a:gd name="connsiteY6447" fmla="*/ 733997 h 9424512"/>
              <a:gd name="connsiteX6448" fmla="*/ 5532894 w 15162205"/>
              <a:gd name="connsiteY6448" fmla="*/ 729963 h 9424512"/>
              <a:gd name="connsiteX6449" fmla="*/ 5532894 w 15162205"/>
              <a:gd name="connsiteY6449" fmla="*/ 746096 h 9424512"/>
              <a:gd name="connsiteX6450" fmla="*/ 5516762 w 15162205"/>
              <a:gd name="connsiteY6450" fmla="*/ 762225 h 9424512"/>
              <a:gd name="connsiteX6451" fmla="*/ 5484501 w 15162205"/>
              <a:gd name="connsiteY6451" fmla="*/ 762225 h 9424512"/>
              <a:gd name="connsiteX6452" fmla="*/ 5500632 w 15162205"/>
              <a:gd name="connsiteY6452" fmla="*/ 778357 h 9424512"/>
              <a:gd name="connsiteX6453" fmla="*/ 5516762 w 15162205"/>
              <a:gd name="connsiteY6453" fmla="*/ 794487 h 9424512"/>
              <a:gd name="connsiteX6454" fmla="*/ 5565156 w 15162205"/>
              <a:gd name="connsiteY6454" fmla="*/ 810618 h 9424512"/>
              <a:gd name="connsiteX6455" fmla="*/ 5597416 w 15162205"/>
              <a:gd name="connsiteY6455" fmla="*/ 842879 h 9424512"/>
              <a:gd name="connsiteX6456" fmla="*/ 5613549 w 15162205"/>
              <a:gd name="connsiteY6456" fmla="*/ 842879 h 9424512"/>
              <a:gd name="connsiteX6457" fmla="*/ 5645810 w 15162205"/>
              <a:gd name="connsiteY6457" fmla="*/ 842879 h 9424512"/>
              <a:gd name="connsiteX6458" fmla="*/ 5661940 w 15162205"/>
              <a:gd name="connsiteY6458" fmla="*/ 859011 h 9424512"/>
              <a:gd name="connsiteX6459" fmla="*/ 5678070 w 15162205"/>
              <a:gd name="connsiteY6459" fmla="*/ 859011 h 9424512"/>
              <a:gd name="connsiteX6460" fmla="*/ 5710332 w 15162205"/>
              <a:gd name="connsiteY6460" fmla="*/ 867075 h 9424512"/>
              <a:gd name="connsiteX6461" fmla="*/ 5726464 w 15162205"/>
              <a:gd name="connsiteY6461" fmla="*/ 875142 h 9424512"/>
              <a:gd name="connsiteX6462" fmla="*/ 5718399 w 15162205"/>
              <a:gd name="connsiteY6462" fmla="*/ 850946 h 9424512"/>
              <a:gd name="connsiteX6463" fmla="*/ 5678070 w 15162205"/>
              <a:gd name="connsiteY6463" fmla="*/ 842879 h 9424512"/>
              <a:gd name="connsiteX6464" fmla="*/ 5661940 w 15162205"/>
              <a:gd name="connsiteY6464" fmla="*/ 826750 h 9424512"/>
              <a:gd name="connsiteX6465" fmla="*/ 5597416 w 15162205"/>
              <a:gd name="connsiteY6465" fmla="*/ 762225 h 9424512"/>
              <a:gd name="connsiteX6466" fmla="*/ 5581286 w 15162205"/>
              <a:gd name="connsiteY6466" fmla="*/ 778357 h 9424512"/>
              <a:gd name="connsiteX6467" fmla="*/ 5549026 w 15162205"/>
              <a:gd name="connsiteY6467" fmla="*/ 762225 h 9424512"/>
              <a:gd name="connsiteX6468" fmla="*/ 5532894 w 15162205"/>
              <a:gd name="connsiteY6468" fmla="*/ 729963 h 9424512"/>
              <a:gd name="connsiteX6469" fmla="*/ 4855398 w 15162205"/>
              <a:gd name="connsiteY6469" fmla="*/ 729963 h 9424512"/>
              <a:gd name="connsiteX6470" fmla="*/ 4855398 w 15162205"/>
              <a:gd name="connsiteY6470" fmla="*/ 762225 h 9424512"/>
              <a:gd name="connsiteX6471" fmla="*/ 4871530 w 15162205"/>
              <a:gd name="connsiteY6471" fmla="*/ 794487 h 9424512"/>
              <a:gd name="connsiteX6472" fmla="*/ 4855398 w 15162205"/>
              <a:gd name="connsiteY6472" fmla="*/ 794487 h 9424512"/>
              <a:gd name="connsiteX6473" fmla="*/ 4839268 w 15162205"/>
              <a:gd name="connsiteY6473" fmla="*/ 786420 h 9424512"/>
              <a:gd name="connsiteX6474" fmla="*/ 4839268 w 15162205"/>
              <a:gd name="connsiteY6474" fmla="*/ 762225 h 9424512"/>
              <a:gd name="connsiteX6475" fmla="*/ 290358 w 15162205"/>
              <a:gd name="connsiteY6475" fmla="*/ 729963 h 9424512"/>
              <a:gd name="connsiteX6476" fmla="*/ 290358 w 15162205"/>
              <a:gd name="connsiteY6476" fmla="*/ 746096 h 9424512"/>
              <a:gd name="connsiteX6477" fmla="*/ 306486 w 15162205"/>
              <a:gd name="connsiteY6477" fmla="*/ 746096 h 9424512"/>
              <a:gd name="connsiteX6478" fmla="*/ 6565272 w 15162205"/>
              <a:gd name="connsiteY6478" fmla="*/ 713833 h 9424512"/>
              <a:gd name="connsiteX6479" fmla="*/ 6629792 w 15162205"/>
              <a:gd name="connsiteY6479" fmla="*/ 729963 h 9424512"/>
              <a:gd name="connsiteX6480" fmla="*/ 6629792 w 15162205"/>
              <a:gd name="connsiteY6480" fmla="*/ 746096 h 9424512"/>
              <a:gd name="connsiteX6481" fmla="*/ 6581400 w 15162205"/>
              <a:gd name="connsiteY6481" fmla="*/ 729963 h 9424512"/>
              <a:gd name="connsiteX6482" fmla="*/ 5676056 w 15162205"/>
              <a:gd name="connsiteY6482" fmla="*/ 701737 h 9424512"/>
              <a:gd name="connsiteX6483" fmla="*/ 5670006 w 15162205"/>
              <a:gd name="connsiteY6483" fmla="*/ 705766 h 9424512"/>
              <a:gd name="connsiteX6484" fmla="*/ 5661940 w 15162205"/>
              <a:gd name="connsiteY6484" fmla="*/ 713833 h 9424512"/>
              <a:gd name="connsiteX6485" fmla="*/ 5694202 w 15162205"/>
              <a:gd name="connsiteY6485" fmla="*/ 713833 h 9424512"/>
              <a:gd name="connsiteX6486" fmla="*/ 5678070 w 15162205"/>
              <a:gd name="connsiteY6486" fmla="*/ 705766 h 9424512"/>
              <a:gd name="connsiteX6487" fmla="*/ 5676056 w 15162205"/>
              <a:gd name="connsiteY6487" fmla="*/ 701737 h 9424512"/>
              <a:gd name="connsiteX6488" fmla="*/ 87712 w 15162205"/>
              <a:gd name="connsiteY6488" fmla="*/ 692660 h 9424512"/>
              <a:gd name="connsiteX6489" fmla="*/ 80655 w 15162205"/>
              <a:gd name="connsiteY6489" fmla="*/ 697702 h 9424512"/>
              <a:gd name="connsiteX6490" fmla="*/ 80655 w 15162205"/>
              <a:gd name="connsiteY6490" fmla="*/ 713833 h 9424512"/>
              <a:gd name="connsiteX6491" fmla="*/ 96786 w 15162205"/>
              <a:gd name="connsiteY6491" fmla="*/ 713833 h 9424512"/>
              <a:gd name="connsiteX6492" fmla="*/ 87712 w 15162205"/>
              <a:gd name="connsiteY6492" fmla="*/ 692660 h 9424512"/>
              <a:gd name="connsiteX6493" fmla="*/ 6420092 w 15162205"/>
              <a:gd name="connsiteY6493" fmla="*/ 681570 h 9424512"/>
              <a:gd name="connsiteX6494" fmla="*/ 6436224 w 15162205"/>
              <a:gd name="connsiteY6494" fmla="*/ 681570 h 9424512"/>
              <a:gd name="connsiteX6495" fmla="*/ 6436224 w 15162205"/>
              <a:gd name="connsiteY6495" fmla="*/ 697702 h 9424512"/>
              <a:gd name="connsiteX6496" fmla="*/ 6420092 w 15162205"/>
              <a:gd name="connsiteY6496" fmla="*/ 681570 h 9424512"/>
              <a:gd name="connsiteX6497" fmla="*/ 5936165 w 15162205"/>
              <a:gd name="connsiteY6497" fmla="*/ 681570 h 9424512"/>
              <a:gd name="connsiteX6498" fmla="*/ 5936165 w 15162205"/>
              <a:gd name="connsiteY6498" fmla="*/ 697702 h 9424512"/>
              <a:gd name="connsiteX6499" fmla="*/ 5936165 w 15162205"/>
              <a:gd name="connsiteY6499" fmla="*/ 681570 h 9424512"/>
              <a:gd name="connsiteX6500" fmla="*/ 5996658 w 15162205"/>
              <a:gd name="connsiteY6500" fmla="*/ 673506 h 9424512"/>
              <a:gd name="connsiteX6501" fmla="*/ 6016820 w 15162205"/>
              <a:gd name="connsiteY6501" fmla="*/ 681570 h 9424512"/>
              <a:gd name="connsiteX6502" fmla="*/ 6065213 w 15162205"/>
              <a:gd name="connsiteY6502" fmla="*/ 729963 h 9424512"/>
              <a:gd name="connsiteX6503" fmla="*/ 6032952 w 15162205"/>
              <a:gd name="connsiteY6503" fmla="*/ 729963 h 9424512"/>
              <a:gd name="connsiteX6504" fmla="*/ 6000690 w 15162205"/>
              <a:gd name="connsiteY6504" fmla="*/ 713833 h 9424512"/>
              <a:gd name="connsiteX6505" fmla="*/ 5968428 w 15162205"/>
              <a:gd name="connsiteY6505" fmla="*/ 713833 h 9424512"/>
              <a:gd name="connsiteX6506" fmla="*/ 5968428 w 15162205"/>
              <a:gd name="connsiteY6506" fmla="*/ 681570 h 9424512"/>
              <a:gd name="connsiteX6507" fmla="*/ 5996658 w 15162205"/>
              <a:gd name="connsiteY6507" fmla="*/ 673506 h 9424512"/>
              <a:gd name="connsiteX6508" fmla="*/ 173408 w 15162205"/>
              <a:gd name="connsiteY6508" fmla="*/ 673506 h 9424512"/>
              <a:gd name="connsiteX6509" fmla="*/ 161310 w 15162205"/>
              <a:gd name="connsiteY6509" fmla="*/ 681570 h 9424512"/>
              <a:gd name="connsiteX6510" fmla="*/ 169373 w 15162205"/>
              <a:gd name="connsiteY6510" fmla="*/ 697702 h 9424512"/>
              <a:gd name="connsiteX6511" fmla="*/ 185505 w 15162205"/>
              <a:gd name="connsiteY6511" fmla="*/ 689637 h 9424512"/>
              <a:gd name="connsiteX6512" fmla="*/ 193569 w 15162205"/>
              <a:gd name="connsiteY6512" fmla="*/ 681570 h 9424512"/>
              <a:gd name="connsiteX6513" fmla="*/ 177441 w 15162205"/>
              <a:gd name="connsiteY6513" fmla="*/ 681570 h 9424512"/>
              <a:gd name="connsiteX6514" fmla="*/ 173408 w 15162205"/>
              <a:gd name="connsiteY6514" fmla="*/ 673506 h 9424512"/>
              <a:gd name="connsiteX6515" fmla="*/ 4597306 w 15162205"/>
              <a:gd name="connsiteY6515" fmla="*/ 665441 h 9424512"/>
              <a:gd name="connsiteX6516" fmla="*/ 4589238 w 15162205"/>
              <a:gd name="connsiteY6516" fmla="*/ 673506 h 9424512"/>
              <a:gd name="connsiteX6517" fmla="*/ 4597306 w 15162205"/>
              <a:gd name="connsiteY6517" fmla="*/ 689637 h 9424512"/>
              <a:gd name="connsiteX6518" fmla="*/ 4597306 w 15162205"/>
              <a:gd name="connsiteY6518" fmla="*/ 705766 h 9424512"/>
              <a:gd name="connsiteX6519" fmla="*/ 4597306 w 15162205"/>
              <a:gd name="connsiteY6519" fmla="*/ 721898 h 9424512"/>
              <a:gd name="connsiteX6520" fmla="*/ 4597306 w 15162205"/>
              <a:gd name="connsiteY6520" fmla="*/ 746096 h 9424512"/>
              <a:gd name="connsiteX6521" fmla="*/ 4629565 w 15162205"/>
              <a:gd name="connsiteY6521" fmla="*/ 754161 h 9424512"/>
              <a:gd name="connsiteX6522" fmla="*/ 4645696 w 15162205"/>
              <a:gd name="connsiteY6522" fmla="*/ 729963 h 9424512"/>
              <a:gd name="connsiteX6523" fmla="*/ 4613434 w 15162205"/>
              <a:gd name="connsiteY6523" fmla="*/ 681570 h 9424512"/>
              <a:gd name="connsiteX6524" fmla="*/ 4597306 w 15162205"/>
              <a:gd name="connsiteY6524" fmla="*/ 665441 h 9424512"/>
              <a:gd name="connsiteX6525" fmla="*/ 4306948 w 15162205"/>
              <a:gd name="connsiteY6525" fmla="*/ 665441 h 9424512"/>
              <a:gd name="connsiteX6526" fmla="*/ 4323079 w 15162205"/>
              <a:gd name="connsiteY6526" fmla="*/ 665441 h 9424512"/>
              <a:gd name="connsiteX6527" fmla="*/ 4306948 w 15162205"/>
              <a:gd name="connsiteY6527" fmla="*/ 681570 h 9424512"/>
              <a:gd name="connsiteX6528" fmla="*/ 5290931 w 15162205"/>
              <a:gd name="connsiteY6528" fmla="*/ 649309 h 9424512"/>
              <a:gd name="connsiteX6529" fmla="*/ 5323192 w 15162205"/>
              <a:gd name="connsiteY6529" fmla="*/ 649309 h 9424512"/>
              <a:gd name="connsiteX6530" fmla="*/ 5307060 w 15162205"/>
              <a:gd name="connsiteY6530" fmla="*/ 665441 h 9424512"/>
              <a:gd name="connsiteX6531" fmla="*/ 4113377 w 15162205"/>
              <a:gd name="connsiteY6531" fmla="*/ 649309 h 9424512"/>
              <a:gd name="connsiteX6532" fmla="*/ 4161770 w 15162205"/>
              <a:gd name="connsiteY6532" fmla="*/ 681570 h 9424512"/>
              <a:gd name="connsiteX6533" fmla="*/ 4161770 w 15162205"/>
              <a:gd name="connsiteY6533" fmla="*/ 665441 h 9424512"/>
              <a:gd name="connsiteX6534" fmla="*/ 4113377 w 15162205"/>
              <a:gd name="connsiteY6534" fmla="*/ 649309 h 9424512"/>
              <a:gd name="connsiteX6535" fmla="*/ 110900 w 15162205"/>
              <a:gd name="connsiteY6535" fmla="*/ 628138 h 9424512"/>
              <a:gd name="connsiteX6536" fmla="*/ 96786 w 15162205"/>
              <a:gd name="connsiteY6536" fmla="*/ 633178 h 9424512"/>
              <a:gd name="connsiteX6537" fmla="*/ 96786 w 15162205"/>
              <a:gd name="connsiteY6537" fmla="*/ 657374 h 9424512"/>
              <a:gd name="connsiteX6538" fmla="*/ 80655 w 15162205"/>
              <a:gd name="connsiteY6538" fmla="*/ 681570 h 9424512"/>
              <a:gd name="connsiteX6539" fmla="*/ 112918 w 15162205"/>
              <a:gd name="connsiteY6539" fmla="*/ 681570 h 9424512"/>
              <a:gd name="connsiteX6540" fmla="*/ 129048 w 15162205"/>
              <a:gd name="connsiteY6540" fmla="*/ 681570 h 9424512"/>
              <a:gd name="connsiteX6541" fmla="*/ 129048 w 15162205"/>
              <a:gd name="connsiteY6541" fmla="*/ 665441 h 9424512"/>
              <a:gd name="connsiteX6542" fmla="*/ 145177 w 15162205"/>
              <a:gd name="connsiteY6542" fmla="*/ 649309 h 9424512"/>
              <a:gd name="connsiteX6543" fmla="*/ 129048 w 15162205"/>
              <a:gd name="connsiteY6543" fmla="*/ 649309 h 9424512"/>
              <a:gd name="connsiteX6544" fmla="*/ 110900 w 15162205"/>
              <a:gd name="connsiteY6544" fmla="*/ 628138 h 9424512"/>
              <a:gd name="connsiteX6545" fmla="*/ 5234473 w 15162205"/>
              <a:gd name="connsiteY6545" fmla="*/ 625112 h 9424512"/>
              <a:gd name="connsiteX6546" fmla="*/ 5258672 w 15162205"/>
              <a:gd name="connsiteY6546" fmla="*/ 633178 h 9424512"/>
              <a:gd name="connsiteX6547" fmla="*/ 5274799 w 15162205"/>
              <a:gd name="connsiteY6547" fmla="*/ 641244 h 9424512"/>
              <a:gd name="connsiteX6548" fmla="*/ 5258672 w 15162205"/>
              <a:gd name="connsiteY6548" fmla="*/ 649309 h 9424512"/>
              <a:gd name="connsiteX6549" fmla="*/ 5226408 w 15162205"/>
              <a:gd name="connsiteY6549" fmla="*/ 633178 h 9424512"/>
              <a:gd name="connsiteX6550" fmla="*/ 5234473 w 15162205"/>
              <a:gd name="connsiteY6550" fmla="*/ 625112 h 9424512"/>
              <a:gd name="connsiteX6551" fmla="*/ 177441 w 15162205"/>
              <a:gd name="connsiteY6551" fmla="*/ 625112 h 9424512"/>
              <a:gd name="connsiteX6552" fmla="*/ 161310 w 15162205"/>
              <a:gd name="connsiteY6552" fmla="*/ 633178 h 9424512"/>
              <a:gd name="connsiteX6553" fmla="*/ 161310 w 15162205"/>
              <a:gd name="connsiteY6553" fmla="*/ 665441 h 9424512"/>
              <a:gd name="connsiteX6554" fmla="*/ 193569 w 15162205"/>
              <a:gd name="connsiteY6554" fmla="*/ 649309 h 9424512"/>
              <a:gd name="connsiteX6555" fmla="*/ 193569 w 15162205"/>
              <a:gd name="connsiteY6555" fmla="*/ 633178 h 9424512"/>
              <a:gd name="connsiteX6556" fmla="*/ 177441 w 15162205"/>
              <a:gd name="connsiteY6556" fmla="*/ 625112 h 9424512"/>
              <a:gd name="connsiteX6557" fmla="*/ 6226523 w 15162205"/>
              <a:gd name="connsiteY6557" fmla="*/ 617050 h 9424512"/>
              <a:gd name="connsiteX6558" fmla="*/ 6226523 w 15162205"/>
              <a:gd name="connsiteY6558" fmla="*/ 633178 h 9424512"/>
              <a:gd name="connsiteX6559" fmla="*/ 6218456 w 15162205"/>
              <a:gd name="connsiteY6559" fmla="*/ 625112 h 9424512"/>
              <a:gd name="connsiteX6560" fmla="*/ 6226523 w 15162205"/>
              <a:gd name="connsiteY6560" fmla="*/ 617050 h 9424512"/>
              <a:gd name="connsiteX6561" fmla="*/ 4528748 w 15162205"/>
              <a:gd name="connsiteY6561" fmla="*/ 608983 h 9424512"/>
              <a:gd name="connsiteX6562" fmla="*/ 4516648 w 15162205"/>
              <a:gd name="connsiteY6562" fmla="*/ 617050 h 9424512"/>
              <a:gd name="connsiteX6563" fmla="*/ 4597306 w 15162205"/>
              <a:gd name="connsiteY6563" fmla="*/ 649309 h 9424512"/>
              <a:gd name="connsiteX6564" fmla="*/ 4629565 w 15162205"/>
              <a:gd name="connsiteY6564" fmla="*/ 649309 h 9424512"/>
              <a:gd name="connsiteX6565" fmla="*/ 4629565 w 15162205"/>
              <a:gd name="connsiteY6565" fmla="*/ 657374 h 9424512"/>
              <a:gd name="connsiteX6566" fmla="*/ 4629565 w 15162205"/>
              <a:gd name="connsiteY6566" fmla="*/ 681570 h 9424512"/>
              <a:gd name="connsiteX6567" fmla="*/ 4645696 w 15162205"/>
              <a:gd name="connsiteY6567" fmla="*/ 665441 h 9424512"/>
              <a:gd name="connsiteX6568" fmla="*/ 4677959 w 15162205"/>
              <a:gd name="connsiteY6568" fmla="*/ 657374 h 9424512"/>
              <a:gd name="connsiteX6569" fmla="*/ 4677959 w 15162205"/>
              <a:gd name="connsiteY6569" fmla="*/ 673506 h 9424512"/>
              <a:gd name="connsiteX6570" fmla="*/ 4661827 w 15162205"/>
              <a:gd name="connsiteY6570" fmla="*/ 697702 h 9424512"/>
              <a:gd name="connsiteX6571" fmla="*/ 4694089 w 15162205"/>
              <a:gd name="connsiteY6571" fmla="*/ 729963 h 9424512"/>
              <a:gd name="connsiteX6572" fmla="*/ 4718285 w 15162205"/>
              <a:gd name="connsiteY6572" fmla="*/ 738029 h 9424512"/>
              <a:gd name="connsiteX6573" fmla="*/ 4726351 w 15162205"/>
              <a:gd name="connsiteY6573" fmla="*/ 746096 h 9424512"/>
              <a:gd name="connsiteX6574" fmla="*/ 4758615 w 15162205"/>
              <a:gd name="connsiteY6574" fmla="*/ 746096 h 9424512"/>
              <a:gd name="connsiteX6575" fmla="*/ 4790875 w 15162205"/>
              <a:gd name="connsiteY6575" fmla="*/ 762225 h 9424512"/>
              <a:gd name="connsiteX6576" fmla="*/ 4807006 w 15162205"/>
              <a:gd name="connsiteY6576" fmla="*/ 778357 h 9424512"/>
              <a:gd name="connsiteX6577" fmla="*/ 4807006 w 15162205"/>
              <a:gd name="connsiteY6577" fmla="*/ 810618 h 9424512"/>
              <a:gd name="connsiteX6578" fmla="*/ 4823137 w 15162205"/>
              <a:gd name="connsiteY6578" fmla="*/ 826750 h 9424512"/>
              <a:gd name="connsiteX6579" fmla="*/ 4839268 w 15162205"/>
              <a:gd name="connsiteY6579" fmla="*/ 810618 h 9424512"/>
              <a:gd name="connsiteX6580" fmla="*/ 4839268 w 15162205"/>
              <a:gd name="connsiteY6580" fmla="*/ 826750 h 9424512"/>
              <a:gd name="connsiteX6581" fmla="*/ 4871530 w 15162205"/>
              <a:gd name="connsiteY6581" fmla="*/ 794487 h 9424512"/>
              <a:gd name="connsiteX6582" fmla="*/ 4903789 w 15162205"/>
              <a:gd name="connsiteY6582" fmla="*/ 810618 h 9424512"/>
              <a:gd name="connsiteX6583" fmla="*/ 4936051 w 15162205"/>
              <a:gd name="connsiteY6583" fmla="*/ 810618 h 9424512"/>
              <a:gd name="connsiteX6584" fmla="*/ 4968315 w 15162205"/>
              <a:gd name="connsiteY6584" fmla="*/ 842879 h 9424512"/>
              <a:gd name="connsiteX6585" fmla="*/ 5000574 w 15162205"/>
              <a:gd name="connsiteY6585" fmla="*/ 867075 h 9424512"/>
              <a:gd name="connsiteX6586" fmla="*/ 4968315 w 15162205"/>
              <a:gd name="connsiteY6586" fmla="*/ 826750 h 9424512"/>
              <a:gd name="connsiteX6587" fmla="*/ 4936051 w 15162205"/>
              <a:gd name="connsiteY6587" fmla="*/ 810618 h 9424512"/>
              <a:gd name="connsiteX6588" fmla="*/ 4903789 w 15162205"/>
              <a:gd name="connsiteY6588" fmla="*/ 794487 h 9424512"/>
              <a:gd name="connsiteX6589" fmla="*/ 4903789 w 15162205"/>
              <a:gd name="connsiteY6589" fmla="*/ 778357 h 9424512"/>
              <a:gd name="connsiteX6590" fmla="*/ 4936051 w 15162205"/>
              <a:gd name="connsiteY6590" fmla="*/ 746096 h 9424512"/>
              <a:gd name="connsiteX6591" fmla="*/ 4903789 w 15162205"/>
              <a:gd name="connsiteY6591" fmla="*/ 713833 h 9424512"/>
              <a:gd name="connsiteX6592" fmla="*/ 4871530 w 15162205"/>
              <a:gd name="connsiteY6592" fmla="*/ 729963 h 9424512"/>
              <a:gd name="connsiteX6593" fmla="*/ 4855398 w 15162205"/>
              <a:gd name="connsiteY6593" fmla="*/ 729963 h 9424512"/>
              <a:gd name="connsiteX6594" fmla="*/ 4855398 w 15162205"/>
              <a:gd name="connsiteY6594" fmla="*/ 713833 h 9424512"/>
              <a:gd name="connsiteX6595" fmla="*/ 4871530 w 15162205"/>
              <a:gd name="connsiteY6595" fmla="*/ 705766 h 9424512"/>
              <a:gd name="connsiteX6596" fmla="*/ 4871530 w 15162205"/>
              <a:gd name="connsiteY6596" fmla="*/ 697702 h 9424512"/>
              <a:gd name="connsiteX6597" fmla="*/ 4855398 w 15162205"/>
              <a:gd name="connsiteY6597" fmla="*/ 681570 h 9424512"/>
              <a:gd name="connsiteX6598" fmla="*/ 4807006 w 15162205"/>
              <a:gd name="connsiteY6598" fmla="*/ 665441 h 9424512"/>
              <a:gd name="connsiteX6599" fmla="*/ 4774744 w 15162205"/>
              <a:gd name="connsiteY6599" fmla="*/ 665441 h 9424512"/>
              <a:gd name="connsiteX6600" fmla="*/ 4758615 w 15162205"/>
              <a:gd name="connsiteY6600" fmla="*/ 665441 h 9424512"/>
              <a:gd name="connsiteX6601" fmla="*/ 4734414 w 15162205"/>
              <a:gd name="connsiteY6601" fmla="*/ 665441 h 9424512"/>
              <a:gd name="connsiteX6602" fmla="*/ 4710219 w 15162205"/>
              <a:gd name="connsiteY6602" fmla="*/ 649309 h 9424512"/>
              <a:gd name="connsiteX6603" fmla="*/ 4637631 w 15162205"/>
              <a:gd name="connsiteY6603" fmla="*/ 625112 h 9424512"/>
              <a:gd name="connsiteX6604" fmla="*/ 4565041 w 15162205"/>
              <a:gd name="connsiteY6604" fmla="*/ 617050 h 9424512"/>
              <a:gd name="connsiteX6605" fmla="*/ 4528748 w 15162205"/>
              <a:gd name="connsiteY6605" fmla="*/ 608983 h 9424512"/>
              <a:gd name="connsiteX6606" fmla="*/ 4133540 w 15162205"/>
              <a:gd name="connsiteY6606" fmla="*/ 608983 h 9424512"/>
              <a:gd name="connsiteX6607" fmla="*/ 4129509 w 15162205"/>
              <a:gd name="connsiteY6607" fmla="*/ 617050 h 9424512"/>
              <a:gd name="connsiteX6608" fmla="*/ 4145639 w 15162205"/>
              <a:gd name="connsiteY6608" fmla="*/ 617050 h 9424512"/>
              <a:gd name="connsiteX6609" fmla="*/ 4133540 w 15162205"/>
              <a:gd name="connsiteY6609" fmla="*/ 608983 h 9424512"/>
              <a:gd name="connsiteX6610" fmla="*/ 5323192 w 15162205"/>
              <a:gd name="connsiteY6610" fmla="*/ 584787 h 9424512"/>
              <a:gd name="connsiteX6611" fmla="*/ 5355454 w 15162205"/>
              <a:gd name="connsiteY6611" fmla="*/ 592850 h 9424512"/>
              <a:gd name="connsiteX6612" fmla="*/ 5355454 w 15162205"/>
              <a:gd name="connsiteY6612" fmla="*/ 600916 h 9424512"/>
              <a:gd name="connsiteX6613" fmla="*/ 5379650 w 15162205"/>
              <a:gd name="connsiteY6613" fmla="*/ 600916 h 9424512"/>
              <a:gd name="connsiteX6614" fmla="*/ 5387714 w 15162205"/>
              <a:gd name="connsiteY6614" fmla="*/ 600916 h 9424512"/>
              <a:gd name="connsiteX6615" fmla="*/ 5387714 w 15162205"/>
              <a:gd name="connsiteY6615" fmla="*/ 617050 h 9424512"/>
              <a:gd name="connsiteX6616" fmla="*/ 5323192 w 15162205"/>
              <a:gd name="connsiteY6616" fmla="*/ 617050 h 9424512"/>
              <a:gd name="connsiteX6617" fmla="*/ 5290931 w 15162205"/>
              <a:gd name="connsiteY6617" fmla="*/ 600916 h 9424512"/>
              <a:gd name="connsiteX6618" fmla="*/ 5323192 w 15162205"/>
              <a:gd name="connsiteY6618" fmla="*/ 584787 h 9424512"/>
              <a:gd name="connsiteX6619" fmla="*/ 5145753 w 15162205"/>
              <a:gd name="connsiteY6619" fmla="*/ 584787 h 9424512"/>
              <a:gd name="connsiteX6620" fmla="*/ 5178015 w 15162205"/>
              <a:gd name="connsiteY6620" fmla="*/ 600916 h 9424512"/>
              <a:gd name="connsiteX6621" fmla="*/ 5129624 w 15162205"/>
              <a:gd name="connsiteY6621" fmla="*/ 600916 h 9424512"/>
              <a:gd name="connsiteX6622" fmla="*/ 5081231 w 15162205"/>
              <a:gd name="connsiteY6622" fmla="*/ 568654 h 9424512"/>
              <a:gd name="connsiteX6623" fmla="*/ 5097360 w 15162205"/>
              <a:gd name="connsiteY6623" fmla="*/ 584787 h 9424512"/>
              <a:gd name="connsiteX6624" fmla="*/ 5081231 w 15162205"/>
              <a:gd name="connsiteY6624" fmla="*/ 584787 h 9424512"/>
              <a:gd name="connsiteX6625" fmla="*/ 500058 w 15162205"/>
              <a:gd name="connsiteY6625" fmla="*/ 536395 h 9424512"/>
              <a:gd name="connsiteX6626" fmla="*/ 483927 w 15162205"/>
              <a:gd name="connsiteY6626" fmla="*/ 552524 h 9424512"/>
              <a:gd name="connsiteX6627" fmla="*/ 500058 w 15162205"/>
              <a:gd name="connsiteY6627" fmla="*/ 552524 h 9424512"/>
              <a:gd name="connsiteX6628" fmla="*/ 500058 w 15162205"/>
              <a:gd name="connsiteY6628" fmla="*/ 536395 h 9424512"/>
              <a:gd name="connsiteX6629" fmla="*/ 4839268 w 15162205"/>
              <a:gd name="connsiteY6629" fmla="*/ 471870 h 9424512"/>
              <a:gd name="connsiteX6630" fmla="*/ 4863464 w 15162205"/>
              <a:gd name="connsiteY6630" fmla="*/ 479936 h 9424512"/>
              <a:gd name="connsiteX6631" fmla="*/ 4919923 w 15162205"/>
              <a:gd name="connsiteY6631" fmla="*/ 504132 h 9424512"/>
              <a:gd name="connsiteX6632" fmla="*/ 4960247 w 15162205"/>
              <a:gd name="connsiteY6632" fmla="*/ 528328 h 9424512"/>
              <a:gd name="connsiteX6633" fmla="*/ 5008642 w 15162205"/>
              <a:gd name="connsiteY6633" fmla="*/ 544457 h 9424512"/>
              <a:gd name="connsiteX6634" fmla="*/ 5048970 w 15162205"/>
              <a:gd name="connsiteY6634" fmla="*/ 568654 h 9424512"/>
              <a:gd name="connsiteX6635" fmla="*/ 5000574 w 15162205"/>
              <a:gd name="connsiteY6635" fmla="*/ 552524 h 9424512"/>
              <a:gd name="connsiteX6636" fmla="*/ 4903789 w 15162205"/>
              <a:gd name="connsiteY6636" fmla="*/ 520261 h 9424512"/>
              <a:gd name="connsiteX6637" fmla="*/ 4790875 w 15162205"/>
              <a:gd name="connsiteY6637" fmla="*/ 455741 h 9424512"/>
              <a:gd name="connsiteX6638" fmla="*/ 4823137 w 15162205"/>
              <a:gd name="connsiteY6638" fmla="*/ 471870 h 9424512"/>
              <a:gd name="connsiteX6639" fmla="*/ 4790875 w 15162205"/>
              <a:gd name="connsiteY6639" fmla="*/ 471870 h 9424512"/>
              <a:gd name="connsiteX6640" fmla="*/ 4790875 w 15162205"/>
              <a:gd name="connsiteY6640" fmla="*/ 455741 h 9424512"/>
              <a:gd name="connsiteX6641" fmla="*/ 4677959 w 15162205"/>
              <a:gd name="connsiteY6641" fmla="*/ 423478 h 9424512"/>
              <a:gd name="connsiteX6642" fmla="*/ 4742482 w 15162205"/>
              <a:gd name="connsiteY6642" fmla="*/ 455741 h 9424512"/>
              <a:gd name="connsiteX6643" fmla="*/ 4694089 w 15162205"/>
              <a:gd name="connsiteY6643" fmla="*/ 439607 h 9424512"/>
              <a:gd name="connsiteX6644" fmla="*/ 4024657 w 15162205"/>
              <a:gd name="connsiteY6644" fmla="*/ 423478 h 9424512"/>
              <a:gd name="connsiteX6645" fmla="*/ 4000461 w 15162205"/>
              <a:gd name="connsiteY6645" fmla="*/ 439607 h 9424512"/>
              <a:gd name="connsiteX6646" fmla="*/ 4048854 w 15162205"/>
              <a:gd name="connsiteY6646" fmla="*/ 536395 h 9424512"/>
              <a:gd name="connsiteX6647" fmla="*/ 4064985 w 15162205"/>
              <a:gd name="connsiteY6647" fmla="*/ 544457 h 9424512"/>
              <a:gd name="connsiteX6648" fmla="*/ 4081116 w 15162205"/>
              <a:gd name="connsiteY6648" fmla="*/ 552524 h 9424512"/>
              <a:gd name="connsiteX6649" fmla="*/ 4113377 w 15162205"/>
              <a:gd name="connsiteY6649" fmla="*/ 568654 h 9424512"/>
              <a:gd name="connsiteX6650" fmla="*/ 4161770 w 15162205"/>
              <a:gd name="connsiteY6650" fmla="*/ 552524 h 9424512"/>
              <a:gd name="connsiteX6651" fmla="*/ 4177901 w 15162205"/>
              <a:gd name="connsiteY6651" fmla="*/ 568654 h 9424512"/>
              <a:gd name="connsiteX6652" fmla="*/ 4194029 w 15162205"/>
              <a:gd name="connsiteY6652" fmla="*/ 576720 h 9424512"/>
              <a:gd name="connsiteX6653" fmla="*/ 4194029 w 15162205"/>
              <a:gd name="connsiteY6653" fmla="*/ 584787 h 9424512"/>
              <a:gd name="connsiteX6654" fmla="*/ 4202097 w 15162205"/>
              <a:gd name="connsiteY6654" fmla="*/ 592850 h 9424512"/>
              <a:gd name="connsiteX6655" fmla="*/ 4226293 w 15162205"/>
              <a:gd name="connsiteY6655" fmla="*/ 617050 h 9424512"/>
              <a:gd name="connsiteX6656" fmla="*/ 4242426 w 15162205"/>
              <a:gd name="connsiteY6656" fmla="*/ 633178 h 9424512"/>
              <a:gd name="connsiteX6657" fmla="*/ 4258555 w 15162205"/>
              <a:gd name="connsiteY6657" fmla="*/ 649309 h 9424512"/>
              <a:gd name="connsiteX6658" fmla="*/ 4242426 w 15162205"/>
              <a:gd name="connsiteY6658" fmla="*/ 649309 h 9424512"/>
              <a:gd name="connsiteX6659" fmla="*/ 4226293 w 15162205"/>
              <a:gd name="connsiteY6659" fmla="*/ 665441 h 9424512"/>
              <a:gd name="connsiteX6660" fmla="*/ 4242426 w 15162205"/>
              <a:gd name="connsiteY6660" fmla="*/ 681570 h 9424512"/>
              <a:gd name="connsiteX6661" fmla="*/ 4274684 w 15162205"/>
              <a:gd name="connsiteY6661" fmla="*/ 697702 h 9424512"/>
              <a:gd name="connsiteX6662" fmla="*/ 4355342 w 15162205"/>
              <a:gd name="connsiteY6662" fmla="*/ 713833 h 9424512"/>
              <a:gd name="connsiteX6663" fmla="*/ 4371470 w 15162205"/>
              <a:gd name="connsiteY6663" fmla="*/ 713833 h 9424512"/>
              <a:gd name="connsiteX6664" fmla="*/ 4387601 w 15162205"/>
              <a:gd name="connsiteY6664" fmla="*/ 681570 h 9424512"/>
              <a:gd name="connsiteX6665" fmla="*/ 4411797 w 15162205"/>
              <a:gd name="connsiteY6665" fmla="*/ 697702 h 9424512"/>
              <a:gd name="connsiteX6666" fmla="*/ 4419865 w 15162205"/>
              <a:gd name="connsiteY6666" fmla="*/ 681570 h 9424512"/>
              <a:gd name="connsiteX6667" fmla="*/ 4403734 w 15162205"/>
              <a:gd name="connsiteY6667" fmla="*/ 665441 h 9424512"/>
              <a:gd name="connsiteX6668" fmla="*/ 4484389 w 15162205"/>
              <a:gd name="connsiteY6668" fmla="*/ 713833 h 9424512"/>
              <a:gd name="connsiteX6669" fmla="*/ 4540847 w 15162205"/>
              <a:gd name="connsiteY6669" fmla="*/ 729963 h 9424512"/>
              <a:gd name="connsiteX6670" fmla="*/ 4565041 w 15162205"/>
              <a:gd name="connsiteY6670" fmla="*/ 713833 h 9424512"/>
              <a:gd name="connsiteX6671" fmla="*/ 4556976 w 15162205"/>
              <a:gd name="connsiteY6671" fmla="*/ 673506 h 9424512"/>
              <a:gd name="connsiteX6672" fmla="*/ 4532779 w 15162205"/>
              <a:gd name="connsiteY6672" fmla="*/ 657374 h 9424512"/>
              <a:gd name="connsiteX6673" fmla="*/ 4516648 w 15162205"/>
              <a:gd name="connsiteY6673" fmla="*/ 649309 h 9424512"/>
              <a:gd name="connsiteX6674" fmla="*/ 4492452 w 15162205"/>
              <a:gd name="connsiteY6674" fmla="*/ 641244 h 9424512"/>
              <a:gd name="connsiteX6675" fmla="*/ 4435994 w 15162205"/>
              <a:gd name="connsiteY6675" fmla="*/ 633178 h 9424512"/>
              <a:gd name="connsiteX6676" fmla="*/ 4331143 w 15162205"/>
              <a:gd name="connsiteY6676" fmla="*/ 592850 h 9424512"/>
              <a:gd name="connsiteX6677" fmla="*/ 4266621 w 15162205"/>
              <a:gd name="connsiteY6677" fmla="*/ 568654 h 9424512"/>
              <a:gd name="connsiteX6678" fmla="*/ 4226293 w 15162205"/>
              <a:gd name="connsiteY6678" fmla="*/ 552524 h 9424512"/>
              <a:gd name="connsiteX6679" fmla="*/ 4242426 w 15162205"/>
              <a:gd name="connsiteY6679" fmla="*/ 536395 h 9424512"/>
              <a:gd name="connsiteX6680" fmla="*/ 4274684 w 15162205"/>
              <a:gd name="connsiteY6680" fmla="*/ 536395 h 9424512"/>
              <a:gd name="connsiteX6681" fmla="*/ 4242426 w 15162205"/>
              <a:gd name="connsiteY6681" fmla="*/ 520261 h 9424512"/>
              <a:gd name="connsiteX6682" fmla="*/ 4113377 w 15162205"/>
              <a:gd name="connsiteY6682" fmla="*/ 455741 h 9424512"/>
              <a:gd name="connsiteX6683" fmla="*/ 4064985 w 15162205"/>
              <a:gd name="connsiteY6683" fmla="*/ 439607 h 9424512"/>
              <a:gd name="connsiteX6684" fmla="*/ 4024657 w 15162205"/>
              <a:gd name="connsiteY6684" fmla="*/ 423478 h 9424512"/>
              <a:gd name="connsiteX6685" fmla="*/ 3903675 w 15162205"/>
              <a:gd name="connsiteY6685" fmla="*/ 423478 h 9424512"/>
              <a:gd name="connsiteX6686" fmla="*/ 3903675 w 15162205"/>
              <a:gd name="connsiteY6686" fmla="*/ 439607 h 9424512"/>
              <a:gd name="connsiteX6687" fmla="*/ 3919808 w 15162205"/>
              <a:gd name="connsiteY6687" fmla="*/ 439607 h 9424512"/>
              <a:gd name="connsiteX6688" fmla="*/ 3903675 w 15162205"/>
              <a:gd name="connsiteY6688" fmla="*/ 423478 h 9424512"/>
              <a:gd name="connsiteX6689" fmla="*/ 96786 w 15162205"/>
              <a:gd name="connsiteY6689" fmla="*/ 423478 h 9424512"/>
              <a:gd name="connsiteX6690" fmla="*/ 112918 w 15162205"/>
              <a:gd name="connsiteY6690" fmla="*/ 423478 h 9424512"/>
              <a:gd name="connsiteX6691" fmla="*/ 112918 w 15162205"/>
              <a:gd name="connsiteY6691" fmla="*/ 439607 h 9424512"/>
              <a:gd name="connsiteX6692" fmla="*/ 104851 w 15162205"/>
              <a:gd name="connsiteY6692" fmla="*/ 447674 h 9424512"/>
              <a:gd name="connsiteX6693" fmla="*/ 96786 w 15162205"/>
              <a:gd name="connsiteY6693" fmla="*/ 439607 h 9424512"/>
              <a:gd name="connsiteX6694" fmla="*/ 209703 w 15162205"/>
              <a:gd name="connsiteY6694" fmla="*/ 407346 h 9424512"/>
              <a:gd name="connsiteX6695" fmla="*/ 209703 w 15162205"/>
              <a:gd name="connsiteY6695" fmla="*/ 447674 h 9424512"/>
              <a:gd name="connsiteX6696" fmla="*/ 217768 w 15162205"/>
              <a:gd name="connsiteY6696" fmla="*/ 471870 h 9424512"/>
              <a:gd name="connsiteX6697" fmla="*/ 225832 w 15162205"/>
              <a:gd name="connsiteY6697" fmla="*/ 439607 h 9424512"/>
              <a:gd name="connsiteX6698" fmla="*/ 209703 w 15162205"/>
              <a:gd name="connsiteY6698" fmla="*/ 407346 h 9424512"/>
              <a:gd name="connsiteX6699" fmla="*/ 613981 w 15162205"/>
              <a:gd name="connsiteY6699" fmla="*/ 402305 h 9424512"/>
              <a:gd name="connsiteX6700" fmla="*/ 629105 w 15162205"/>
              <a:gd name="connsiteY6700" fmla="*/ 423478 h 9424512"/>
              <a:gd name="connsiteX6701" fmla="*/ 629105 w 15162205"/>
              <a:gd name="connsiteY6701" fmla="*/ 439607 h 9424512"/>
              <a:gd name="connsiteX6702" fmla="*/ 612974 w 15162205"/>
              <a:gd name="connsiteY6702" fmla="*/ 439607 h 9424512"/>
              <a:gd name="connsiteX6703" fmla="*/ 612974 w 15162205"/>
              <a:gd name="connsiteY6703" fmla="*/ 407346 h 9424512"/>
              <a:gd name="connsiteX6704" fmla="*/ 613981 w 15162205"/>
              <a:gd name="connsiteY6704" fmla="*/ 402305 h 9424512"/>
              <a:gd name="connsiteX6705" fmla="*/ 560546 w 15162205"/>
              <a:gd name="connsiteY6705" fmla="*/ 395250 h 9424512"/>
              <a:gd name="connsiteX6706" fmla="*/ 548451 w 15162205"/>
              <a:gd name="connsiteY6706" fmla="*/ 399282 h 9424512"/>
              <a:gd name="connsiteX6707" fmla="*/ 532319 w 15162205"/>
              <a:gd name="connsiteY6707" fmla="*/ 423478 h 9424512"/>
              <a:gd name="connsiteX6708" fmla="*/ 548451 w 15162205"/>
              <a:gd name="connsiteY6708" fmla="*/ 423478 h 9424512"/>
              <a:gd name="connsiteX6709" fmla="*/ 564581 w 15162205"/>
              <a:gd name="connsiteY6709" fmla="*/ 399282 h 9424512"/>
              <a:gd name="connsiteX6710" fmla="*/ 560546 w 15162205"/>
              <a:gd name="connsiteY6710" fmla="*/ 395250 h 9424512"/>
              <a:gd name="connsiteX6711" fmla="*/ 633137 w 15162205"/>
              <a:gd name="connsiteY6711" fmla="*/ 367019 h 9424512"/>
              <a:gd name="connsiteX6712" fmla="*/ 629105 w 15162205"/>
              <a:gd name="connsiteY6712" fmla="*/ 375086 h 9424512"/>
              <a:gd name="connsiteX6713" fmla="*/ 612974 w 15162205"/>
              <a:gd name="connsiteY6713" fmla="*/ 375086 h 9424512"/>
              <a:gd name="connsiteX6714" fmla="*/ 596844 w 15162205"/>
              <a:gd name="connsiteY6714" fmla="*/ 423478 h 9424512"/>
              <a:gd name="connsiteX6715" fmla="*/ 596844 w 15162205"/>
              <a:gd name="connsiteY6715" fmla="*/ 439607 h 9424512"/>
              <a:gd name="connsiteX6716" fmla="*/ 564581 w 15162205"/>
              <a:gd name="connsiteY6716" fmla="*/ 439607 h 9424512"/>
              <a:gd name="connsiteX6717" fmla="*/ 540385 w 15162205"/>
              <a:gd name="connsiteY6717" fmla="*/ 439607 h 9424512"/>
              <a:gd name="connsiteX6718" fmla="*/ 532319 w 15162205"/>
              <a:gd name="connsiteY6718" fmla="*/ 455741 h 9424512"/>
              <a:gd name="connsiteX6719" fmla="*/ 548451 w 15162205"/>
              <a:gd name="connsiteY6719" fmla="*/ 455741 h 9424512"/>
              <a:gd name="connsiteX6720" fmla="*/ 572645 w 15162205"/>
              <a:gd name="connsiteY6720" fmla="*/ 455741 h 9424512"/>
              <a:gd name="connsiteX6721" fmla="*/ 596844 w 15162205"/>
              <a:gd name="connsiteY6721" fmla="*/ 455741 h 9424512"/>
              <a:gd name="connsiteX6722" fmla="*/ 645236 w 15162205"/>
              <a:gd name="connsiteY6722" fmla="*/ 455741 h 9424512"/>
              <a:gd name="connsiteX6723" fmla="*/ 677499 w 15162205"/>
              <a:gd name="connsiteY6723" fmla="*/ 439607 h 9424512"/>
              <a:gd name="connsiteX6724" fmla="*/ 677499 w 15162205"/>
              <a:gd name="connsiteY6724" fmla="*/ 423478 h 9424512"/>
              <a:gd name="connsiteX6725" fmla="*/ 661365 w 15162205"/>
              <a:gd name="connsiteY6725" fmla="*/ 391215 h 9424512"/>
              <a:gd name="connsiteX6726" fmla="*/ 645236 w 15162205"/>
              <a:gd name="connsiteY6726" fmla="*/ 375086 h 9424512"/>
              <a:gd name="connsiteX6727" fmla="*/ 633137 w 15162205"/>
              <a:gd name="connsiteY6727" fmla="*/ 367019 h 9424512"/>
              <a:gd name="connsiteX6728" fmla="*/ 4032723 w 15162205"/>
              <a:gd name="connsiteY6728" fmla="*/ 310561 h 9424512"/>
              <a:gd name="connsiteX6729" fmla="*/ 4081116 w 15162205"/>
              <a:gd name="connsiteY6729" fmla="*/ 326691 h 9424512"/>
              <a:gd name="connsiteX6730" fmla="*/ 4073050 w 15162205"/>
              <a:gd name="connsiteY6730" fmla="*/ 326691 h 9424512"/>
              <a:gd name="connsiteX6731" fmla="*/ 4048854 w 15162205"/>
              <a:gd name="connsiteY6731" fmla="*/ 326691 h 9424512"/>
              <a:gd name="connsiteX6732" fmla="*/ 3884353 w 15162205"/>
              <a:gd name="connsiteY6732" fmla="*/ 298966 h 9424512"/>
              <a:gd name="connsiteX6733" fmla="*/ 3903675 w 15162205"/>
              <a:gd name="connsiteY6733" fmla="*/ 326691 h 9424512"/>
              <a:gd name="connsiteX6734" fmla="*/ 3927872 w 15162205"/>
              <a:gd name="connsiteY6734" fmla="*/ 326691 h 9424512"/>
              <a:gd name="connsiteX6735" fmla="*/ 3919808 w 15162205"/>
              <a:gd name="connsiteY6735" fmla="*/ 310561 h 9424512"/>
              <a:gd name="connsiteX6736" fmla="*/ 3898635 w 15162205"/>
              <a:gd name="connsiteY6736" fmla="*/ 307537 h 9424512"/>
              <a:gd name="connsiteX6737" fmla="*/ 169373 w 15162205"/>
              <a:gd name="connsiteY6737" fmla="*/ 294429 h 9424512"/>
              <a:gd name="connsiteX6738" fmla="*/ 185505 w 15162205"/>
              <a:gd name="connsiteY6738" fmla="*/ 310561 h 9424512"/>
              <a:gd name="connsiteX6739" fmla="*/ 193569 w 15162205"/>
              <a:gd name="connsiteY6739" fmla="*/ 326691 h 9424512"/>
              <a:gd name="connsiteX6740" fmla="*/ 177441 w 15162205"/>
              <a:gd name="connsiteY6740" fmla="*/ 310561 h 9424512"/>
              <a:gd name="connsiteX6741" fmla="*/ 169373 w 15162205"/>
              <a:gd name="connsiteY6741" fmla="*/ 294429 h 9424512"/>
              <a:gd name="connsiteX6742" fmla="*/ 387140 w 15162205"/>
              <a:gd name="connsiteY6742" fmla="*/ 246037 h 9424512"/>
              <a:gd name="connsiteX6743" fmla="*/ 387140 w 15162205"/>
              <a:gd name="connsiteY6743" fmla="*/ 262169 h 9424512"/>
              <a:gd name="connsiteX6744" fmla="*/ 403273 w 15162205"/>
              <a:gd name="connsiteY6744" fmla="*/ 262169 h 9424512"/>
              <a:gd name="connsiteX6745" fmla="*/ 395207 w 15162205"/>
              <a:gd name="connsiteY6745" fmla="*/ 246037 h 9424512"/>
              <a:gd name="connsiteX6746" fmla="*/ 387140 w 15162205"/>
              <a:gd name="connsiteY6746" fmla="*/ 246037 h 9424512"/>
              <a:gd name="connsiteX6747" fmla="*/ 3177787 w 15162205"/>
              <a:gd name="connsiteY6747" fmla="*/ 229906 h 9424512"/>
              <a:gd name="connsiteX6748" fmla="*/ 3193915 w 15162205"/>
              <a:gd name="connsiteY6748" fmla="*/ 246037 h 9424512"/>
              <a:gd name="connsiteX6749" fmla="*/ 3210047 w 15162205"/>
              <a:gd name="connsiteY6749" fmla="*/ 246037 h 9424512"/>
              <a:gd name="connsiteX6750" fmla="*/ 3177787 w 15162205"/>
              <a:gd name="connsiteY6750" fmla="*/ 229906 h 9424512"/>
              <a:gd name="connsiteX6751" fmla="*/ 2919691 w 15162205"/>
              <a:gd name="connsiteY6751" fmla="*/ 213774 h 9424512"/>
              <a:gd name="connsiteX6752" fmla="*/ 2968082 w 15162205"/>
              <a:gd name="connsiteY6752" fmla="*/ 246037 h 9424512"/>
              <a:gd name="connsiteX6753" fmla="*/ 2968082 w 15162205"/>
              <a:gd name="connsiteY6753" fmla="*/ 229906 h 9424512"/>
              <a:gd name="connsiteX6754" fmla="*/ 750087 w 15162205"/>
              <a:gd name="connsiteY6754" fmla="*/ 213774 h 9424512"/>
              <a:gd name="connsiteX6755" fmla="*/ 742021 w 15162205"/>
              <a:gd name="connsiteY6755" fmla="*/ 229906 h 9424512"/>
              <a:gd name="connsiteX6756" fmla="*/ 758152 w 15162205"/>
              <a:gd name="connsiteY6756" fmla="*/ 262169 h 9424512"/>
              <a:gd name="connsiteX6757" fmla="*/ 774282 w 15162205"/>
              <a:gd name="connsiteY6757" fmla="*/ 246037 h 9424512"/>
              <a:gd name="connsiteX6758" fmla="*/ 790413 w 15162205"/>
              <a:gd name="connsiteY6758" fmla="*/ 278298 h 9424512"/>
              <a:gd name="connsiteX6759" fmla="*/ 838807 w 15162205"/>
              <a:gd name="connsiteY6759" fmla="*/ 294429 h 9424512"/>
              <a:gd name="connsiteX6760" fmla="*/ 871068 w 15162205"/>
              <a:gd name="connsiteY6760" fmla="*/ 310561 h 9424512"/>
              <a:gd name="connsiteX6761" fmla="*/ 887199 w 15162205"/>
              <a:gd name="connsiteY6761" fmla="*/ 310561 h 9424512"/>
              <a:gd name="connsiteX6762" fmla="*/ 903330 w 15162205"/>
              <a:gd name="connsiteY6762" fmla="*/ 278298 h 9424512"/>
              <a:gd name="connsiteX6763" fmla="*/ 887199 w 15162205"/>
              <a:gd name="connsiteY6763" fmla="*/ 246037 h 9424512"/>
              <a:gd name="connsiteX6764" fmla="*/ 887199 w 15162205"/>
              <a:gd name="connsiteY6764" fmla="*/ 262169 h 9424512"/>
              <a:gd name="connsiteX6765" fmla="*/ 871068 w 15162205"/>
              <a:gd name="connsiteY6765" fmla="*/ 254102 h 9424512"/>
              <a:gd name="connsiteX6766" fmla="*/ 854936 w 15162205"/>
              <a:gd name="connsiteY6766" fmla="*/ 237973 h 9424512"/>
              <a:gd name="connsiteX6767" fmla="*/ 830742 w 15162205"/>
              <a:gd name="connsiteY6767" fmla="*/ 237973 h 9424512"/>
              <a:gd name="connsiteX6768" fmla="*/ 814611 w 15162205"/>
              <a:gd name="connsiteY6768" fmla="*/ 254102 h 9424512"/>
              <a:gd name="connsiteX6769" fmla="*/ 806545 w 15162205"/>
              <a:gd name="connsiteY6769" fmla="*/ 229906 h 9424512"/>
              <a:gd name="connsiteX6770" fmla="*/ 806545 w 15162205"/>
              <a:gd name="connsiteY6770" fmla="*/ 213774 h 9424512"/>
              <a:gd name="connsiteX6771" fmla="*/ 790413 w 15162205"/>
              <a:gd name="connsiteY6771" fmla="*/ 229906 h 9424512"/>
              <a:gd name="connsiteX6772" fmla="*/ 774282 w 15162205"/>
              <a:gd name="connsiteY6772" fmla="*/ 229906 h 9424512"/>
              <a:gd name="connsiteX6773" fmla="*/ 750087 w 15162205"/>
              <a:gd name="connsiteY6773" fmla="*/ 213774 h 9424512"/>
              <a:gd name="connsiteX6774" fmla="*/ 2903561 w 15162205"/>
              <a:gd name="connsiteY6774" fmla="*/ 197645 h 9424512"/>
              <a:gd name="connsiteX6775" fmla="*/ 2879365 w 15162205"/>
              <a:gd name="connsiteY6775" fmla="*/ 205710 h 9424512"/>
              <a:gd name="connsiteX6776" fmla="*/ 2871299 w 15162205"/>
              <a:gd name="connsiteY6776" fmla="*/ 213774 h 9424512"/>
              <a:gd name="connsiteX6777" fmla="*/ 2903561 w 15162205"/>
              <a:gd name="connsiteY6777" fmla="*/ 213774 h 9424512"/>
              <a:gd name="connsiteX6778" fmla="*/ 2903561 w 15162205"/>
              <a:gd name="connsiteY6778" fmla="*/ 197645 h 9424512"/>
              <a:gd name="connsiteX6779" fmla="*/ 580712 w 15162205"/>
              <a:gd name="connsiteY6779" fmla="*/ 197645 h 9424512"/>
              <a:gd name="connsiteX6780" fmla="*/ 580712 w 15162205"/>
              <a:gd name="connsiteY6780" fmla="*/ 213774 h 9424512"/>
              <a:gd name="connsiteX6781" fmla="*/ 580712 w 15162205"/>
              <a:gd name="connsiteY6781" fmla="*/ 229906 h 9424512"/>
              <a:gd name="connsiteX6782" fmla="*/ 596844 w 15162205"/>
              <a:gd name="connsiteY6782" fmla="*/ 213774 h 9424512"/>
              <a:gd name="connsiteX6783" fmla="*/ 580712 w 15162205"/>
              <a:gd name="connsiteY6783" fmla="*/ 197645 h 9424512"/>
              <a:gd name="connsiteX6784" fmla="*/ 2822907 w 15162205"/>
              <a:gd name="connsiteY6784" fmla="*/ 181515 h 9424512"/>
              <a:gd name="connsiteX6785" fmla="*/ 2790645 w 15162205"/>
              <a:gd name="connsiteY6785" fmla="*/ 197645 h 9424512"/>
              <a:gd name="connsiteX6786" fmla="*/ 2814841 w 15162205"/>
              <a:gd name="connsiteY6786" fmla="*/ 221841 h 9424512"/>
              <a:gd name="connsiteX6787" fmla="*/ 2839037 w 15162205"/>
              <a:gd name="connsiteY6787" fmla="*/ 229906 h 9424512"/>
              <a:gd name="connsiteX6788" fmla="*/ 2839037 w 15162205"/>
              <a:gd name="connsiteY6788" fmla="*/ 197645 h 9424512"/>
              <a:gd name="connsiteX6789" fmla="*/ 2839037 w 15162205"/>
              <a:gd name="connsiteY6789" fmla="*/ 181515 h 9424512"/>
              <a:gd name="connsiteX6790" fmla="*/ 2822907 w 15162205"/>
              <a:gd name="connsiteY6790" fmla="*/ 181515 h 9424512"/>
              <a:gd name="connsiteX6791" fmla="*/ 1032379 w 15162205"/>
              <a:gd name="connsiteY6791" fmla="*/ 181515 h 9424512"/>
              <a:gd name="connsiteX6792" fmla="*/ 1032379 w 15162205"/>
              <a:gd name="connsiteY6792" fmla="*/ 197645 h 9424512"/>
              <a:gd name="connsiteX6793" fmla="*/ 1048508 w 15162205"/>
              <a:gd name="connsiteY6793" fmla="*/ 213774 h 9424512"/>
              <a:gd name="connsiteX6794" fmla="*/ 1032379 w 15162205"/>
              <a:gd name="connsiteY6794" fmla="*/ 181515 h 9424512"/>
              <a:gd name="connsiteX6795" fmla="*/ 854936 w 15162205"/>
              <a:gd name="connsiteY6795" fmla="*/ 181515 h 9424512"/>
              <a:gd name="connsiteX6796" fmla="*/ 822675 w 15162205"/>
              <a:gd name="connsiteY6796" fmla="*/ 197645 h 9424512"/>
              <a:gd name="connsiteX6797" fmla="*/ 838807 w 15162205"/>
              <a:gd name="connsiteY6797" fmla="*/ 197645 h 9424512"/>
              <a:gd name="connsiteX6798" fmla="*/ 854936 w 15162205"/>
              <a:gd name="connsiteY6798" fmla="*/ 197645 h 9424512"/>
              <a:gd name="connsiteX6799" fmla="*/ 871068 w 15162205"/>
              <a:gd name="connsiteY6799" fmla="*/ 213774 h 9424512"/>
              <a:gd name="connsiteX6800" fmla="*/ 879133 w 15162205"/>
              <a:gd name="connsiteY6800" fmla="*/ 197645 h 9424512"/>
              <a:gd name="connsiteX6801" fmla="*/ 903330 w 15162205"/>
              <a:gd name="connsiteY6801" fmla="*/ 213774 h 9424512"/>
              <a:gd name="connsiteX6802" fmla="*/ 935591 w 15162205"/>
              <a:gd name="connsiteY6802" fmla="*/ 213774 h 9424512"/>
              <a:gd name="connsiteX6803" fmla="*/ 854936 w 15162205"/>
              <a:gd name="connsiteY6803" fmla="*/ 181515 h 9424512"/>
              <a:gd name="connsiteX6804" fmla="*/ 4129509 w 15162205"/>
              <a:gd name="connsiteY6804" fmla="*/ 165382 h 9424512"/>
              <a:gd name="connsiteX6805" fmla="*/ 4145639 w 15162205"/>
              <a:gd name="connsiteY6805" fmla="*/ 165382 h 9424512"/>
              <a:gd name="connsiteX6806" fmla="*/ 4129509 w 15162205"/>
              <a:gd name="connsiteY6806" fmla="*/ 181515 h 9424512"/>
              <a:gd name="connsiteX6807" fmla="*/ 3161654 w 15162205"/>
              <a:gd name="connsiteY6807" fmla="*/ 116991 h 9424512"/>
              <a:gd name="connsiteX6808" fmla="*/ 3177787 w 15162205"/>
              <a:gd name="connsiteY6808" fmla="*/ 133120 h 9424512"/>
              <a:gd name="connsiteX6809" fmla="*/ 3161654 w 15162205"/>
              <a:gd name="connsiteY6809" fmla="*/ 133120 h 9424512"/>
              <a:gd name="connsiteX6810" fmla="*/ 3161654 w 15162205"/>
              <a:gd name="connsiteY6810" fmla="*/ 125056 h 9424512"/>
              <a:gd name="connsiteX6811" fmla="*/ 3161654 w 15162205"/>
              <a:gd name="connsiteY6811" fmla="*/ 116991 h 9424512"/>
              <a:gd name="connsiteX6812" fmla="*/ 2258323 w 15162205"/>
              <a:gd name="connsiteY6812" fmla="*/ 116991 h 9424512"/>
              <a:gd name="connsiteX6813" fmla="*/ 2274456 w 15162205"/>
              <a:gd name="connsiteY6813" fmla="*/ 133120 h 9424512"/>
              <a:gd name="connsiteX6814" fmla="*/ 2290585 w 15162205"/>
              <a:gd name="connsiteY6814" fmla="*/ 116991 h 9424512"/>
              <a:gd name="connsiteX6815" fmla="*/ 2258323 w 15162205"/>
              <a:gd name="connsiteY6815" fmla="*/ 116991 h 9424512"/>
              <a:gd name="connsiteX6816" fmla="*/ 2580942 w 15162205"/>
              <a:gd name="connsiteY6816" fmla="*/ 100860 h 9424512"/>
              <a:gd name="connsiteX6817" fmla="*/ 2564811 w 15162205"/>
              <a:gd name="connsiteY6817" fmla="*/ 133120 h 9424512"/>
              <a:gd name="connsiteX6818" fmla="*/ 2597073 w 15162205"/>
              <a:gd name="connsiteY6818" fmla="*/ 149252 h 9424512"/>
              <a:gd name="connsiteX6819" fmla="*/ 2637401 w 15162205"/>
              <a:gd name="connsiteY6819" fmla="*/ 165382 h 9424512"/>
              <a:gd name="connsiteX6820" fmla="*/ 2677728 w 15162205"/>
              <a:gd name="connsiteY6820" fmla="*/ 181515 h 9424512"/>
              <a:gd name="connsiteX6821" fmla="*/ 2693859 w 15162205"/>
              <a:gd name="connsiteY6821" fmla="*/ 181515 h 9424512"/>
              <a:gd name="connsiteX6822" fmla="*/ 2613204 w 15162205"/>
              <a:gd name="connsiteY6822" fmla="*/ 149252 h 9424512"/>
              <a:gd name="connsiteX6823" fmla="*/ 2613204 w 15162205"/>
              <a:gd name="connsiteY6823" fmla="*/ 133120 h 9424512"/>
              <a:gd name="connsiteX6824" fmla="*/ 2597073 w 15162205"/>
              <a:gd name="connsiteY6824" fmla="*/ 133120 h 9424512"/>
              <a:gd name="connsiteX6825" fmla="*/ 2580942 w 15162205"/>
              <a:gd name="connsiteY6825" fmla="*/ 133120 h 9424512"/>
              <a:gd name="connsiteX6826" fmla="*/ 2580942 w 15162205"/>
              <a:gd name="connsiteY6826" fmla="*/ 116991 h 9424512"/>
              <a:gd name="connsiteX6827" fmla="*/ 2484156 w 15162205"/>
              <a:gd name="connsiteY6827" fmla="*/ 100860 h 9424512"/>
              <a:gd name="connsiteX6828" fmla="*/ 2484156 w 15162205"/>
              <a:gd name="connsiteY6828" fmla="*/ 116991 h 9424512"/>
              <a:gd name="connsiteX6829" fmla="*/ 2484156 w 15162205"/>
              <a:gd name="connsiteY6829" fmla="*/ 133120 h 9424512"/>
              <a:gd name="connsiteX6830" fmla="*/ 2468028 w 15162205"/>
              <a:gd name="connsiteY6830" fmla="*/ 116991 h 9424512"/>
              <a:gd name="connsiteX6831" fmla="*/ 2484156 w 15162205"/>
              <a:gd name="connsiteY6831" fmla="*/ 100860 h 9424512"/>
              <a:gd name="connsiteX6832" fmla="*/ 790413 w 15162205"/>
              <a:gd name="connsiteY6832" fmla="*/ 100860 h 9424512"/>
              <a:gd name="connsiteX6833" fmla="*/ 782349 w 15162205"/>
              <a:gd name="connsiteY6833" fmla="*/ 108924 h 9424512"/>
              <a:gd name="connsiteX6834" fmla="*/ 774282 w 15162205"/>
              <a:gd name="connsiteY6834" fmla="*/ 116991 h 9424512"/>
              <a:gd name="connsiteX6835" fmla="*/ 798478 w 15162205"/>
              <a:gd name="connsiteY6835" fmla="*/ 133120 h 9424512"/>
              <a:gd name="connsiteX6836" fmla="*/ 822675 w 15162205"/>
              <a:gd name="connsiteY6836" fmla="*/ 125056 h 9424512"/>
              <a:gd name="connsiteX6837" fmla="*/ 814611 w 15162205"/>
              <a:gd name="connsiteY6837" fmla="*/ 108924 h 9424512"/>
              <a:gd name="connsiteX6838" fmla="*/ 790413 w 15162205"/>
              <a:gd name="connsiteY6838" fmla="*/ 100860 h 9424512"/>
              <a:gd name="connsiteX6839" fmla="*/ 2822907 w 15162205"/>
              <a:gd name="connsiteY6839" fmla="*/ 68597 h 9424512"/>
              <a:gd name="connsiteX6840" fmla="*/ 2887431 w 15162205"/>
              <a:gd name="connsiteY6840" fmla="*/ 68597 h 9424512"/>
              <a:gd name="connsiteX6841" fmla="*/ 2863233 w 15162205"/>
              <a:gd name="connsiteY6841" fmla="*/ 84728 h 9424512"/>
              <a:gd name="connsiteX6842" fmla="*/ 2847103 w 15162205"/>
              <a:gd name="connsiteY6842" fmla="*/ 76661 h 9424512"/>
              <a:gd name="connsiteX6843" fmla="*/ 2822907 w 15162205"/>
              <a:gd name="connsiteY6843" fmla="*/ 68597 h 9424512"/>
              <a:gd name="connsiteX6844" fmla="*/ 2274456 w 15162205"/>
              <a:gd name="connsiteY6844" fmla="*/ 68597 h 9424512"/>
              <a:gd name="connsiteX6845" fmla="*/ 2306719 w 15162205"/>
              <a:gd name="connsiteY6845" fmla="*/ 84728 h 9424512"/>
              <a:gd name="connsiteX6846" fmla="*/ 2338980 w 15162205"/>
              <a:gd name="connsiteY6846" fmla="*/ 84728 h 9424512"/>
              <a:gd name="connsiteX6847" fmla="*/ 2338980 w 15162205"/>
              <a:gd name="connsiteY6847" fmla="*/ 100860 h 9424512"/>
              <a:gd name="connsiteX6848" fmla="*/ 2290585 w 15162205"/>
              <a:gd name="connsiteY6848" fmla="*/ 84728 h 9424512"/>
              <a:gd name="connsiteX6849" fmla="*/ 2161540 w 15162205"/>
              <a:gd name="connsiteY6849" fmla="*/ 52465 h 9424512"/>
              <a:gd name="connsiteX6850" fmla="*/ 2153474 w 15162205"/>
              <a:gd name="connsiteY6850" fmla="*/ 76661 h 9424512"/>
              <a:gd name="connsiteX6851" fmla="*/ 2177670 w 15162205"/>
              <a:gd name="connsiteY6851" fmla="*/ 100860 h 9424512"/>
              <a:gd name="connsiteX6852" fmla="*/ 2209933 w 15162205"/>
              <a:gd name="connsiteY6852" fmla="*/ 84728 h 9424512"/>
              <a:gd name="connsiteX6853" fmla="*/ 2226064 w 15162205"/>
              <a:gd name="connsiteY6853" fmla="*/ 84728 h 9424512"/>
              <a:gd name="connsiteX6854" fmla="*/ 2226064 w 15162205"/>
              <a:gd name="connsiteY6854" fmla="*/ 68597 h 9424512"/>
              <a:gd name="connsiteX6855" fmla="*/ 2226064 w 15162205"/>
              <a:gd name="connsiteY6855" fmla="*/ 52465 h 9424512"/>
              <a:gd name="connsiteX6856" fmla="*/ 2209933 w 15162205"/>
              <a:gd name="connsiteY6856" fmla="*/ 60532 h 9424512"/>
              <a:gd name="connsiteX6857" fmla="*/ 2193802 w 15162205"/>
              <a:gd name="connsiteY6857" fmla="*/ 68597 h 9424512"/>
              <a:gd name="connsiteX6858" fmla="*/ 2177670 w 15162205"/>
              <a:gd name="connsiteY6858" fmla="*/ 68597 h 9424512"/>
              <a:gd name="connsiteX6859" fmla="*/ 2161540 w 15162205"/>
              <a:gd name="connsiteY6859" fmla="*/ 52465 h 9424512"/>
              <a:gd name="connsiteX6860" fmla="*/ 2302684 w 15162205"/>
              <a:gd name="connsiteY6860" fmla="*/ 42386 h 9424512"/>
              <a:gd name="connsiteX6861" fmla="*/ 2306719 w 15162205"/>
              <a:gd name="connsiteY6861" fmla="*/ 44402 h 9424512"/>
              <a:gd name="connsiteX6862" fmla="*/ 2290585 w 15162205"/>
              <a:gd name="connsiteY6862" fmla="*/ 52465 h 9424512"/>
              <a:gd name="connsiteX6863" fmla="*/ 2302684 w 15162205"/>
              <a:gd name="connsiteY6863" fmla="*/ 42386 h 9424512"/>
              <a:gd name="connsiteX6864" fmla="*/ 2709990 w 15162205"/>
              <a:gd name="connsiteY6864" fmla="*/ 36336 h 9424512"/>
              <a:gd name="connsiteX6865" fmla="*/ 2790645 w 15162205"/>
              <a:gd name="connsiteY6865" fmla="*/ 52465 h 9424512"/>
              <a:gd name="connsiteX6866" fmla="*/ 2742252 w 15162205"/>
              <a:gd name="connsiteY6866" fmla="*/ 52465 h 9424512"/>
              <a:gd name="connsiteX6867" fmla="*/ 2709990 w 15162205"/>
              <a:gd name="connsiteY6867" fmla="*/ 36336 h 9424512"/>
              <a:gd name="connsiteX6868" fmla="*/ 1855052 w 15162205"/>
              <a:gd name="connsiteY6868" fmla="*/ 36336 h 9424512"/>
              <a:gd name="connsiteX6869" fmla="*/ 1871183 w 15162205"/>
              <a:gd name="connsiteY6869" fmla="*/ 52465 h 9424512"/>
              <a:gd name="connsiteX6870" fmla="*/ 1855052 w 15162205"/>
              <a:gd name="connsiteY6870" fmla="*/ 52465 h 9424512"/>
              <a:gd name="connsiteX6871" fmla="*/ 1838923 w 15162205"/>
              <a:gd name="connsiteY6871" fmla="*/ 52465 h 9424512"/>
              <a:gd name="connsiteX6872" fmla="*/ 1855052 w 15162205"/>
              <a:gd name="connsiteY6872" fmla="*/ 36336 h 9424512"/>
              <a:gd name="connsiteX6873" fmla="*/ 1000115 w 15162205"/>
              <a:gd name="connsiteY6873" fmla="*/ 36336 h 9424512"/>
              <a:gd name="connsiteX6874" fmla="*/ 983986 w 15162205"/>
              <a:gd name="connsiteY6874" fmla="*/ 68597 h 9424512"/>
              <a:gd name="connsiteX6875" fmla="*/ 1008180 w 15162205"/>
              <a:gd name="connsiteY6875" fmla="*/ 52465 h 9424512"/>
              <a:gd name="connsiteX6876" fmla="*/ 1016245 w 15162205"/>
              <a:gd name="connsiteY6876" fmla="*/ 52465 h 9424512"/>
              <a:gd name="connsiteX6877" fmla="*/ 822675 w 15162205"/>
              <a:gd name="connsiteY6877" fmla="*/ 36336 h 9424512"/>
              <a:gd name="connsiteX6878" fmla="*/ 838807 w 15162205"/>
              <a:gd name="connsiteY6878" fmla="*/ 52465 h 9424512"/>
              <a:gd name="connsiteX6879" fmla="*/ 854936 w 15162205"/>
              <a:gd name="connsiteY6879" fmla="*/ 68597 h 9424512"/>
              <a:gd name="connsiteX6880" fmla="*/ 871068 w 15162205"/>
              <a:gd name="connsiteY6880" fmla="*/ 84728 h 9424512"/>
              <a:gd name="connsiteX6881" fmla="*/ 887199 w 15162205"/>
              <a:gd name="connsiteY6881" fmla="*/ 100860 h 9424512"/>
              <a:gd name="connsiteX6882" fmla="*/ 919462 w 15162205"/>
              <a:gd name="connsiteY6882" fmla="*/ 100860 h 9424512"/>
              <a:gd name="connsiteX6883" fmla="*/ 935591 w 15162205"/>
              <a:gd name="connsiteY6883" fmla="*/ 100860 h 9424512"/>
              <a:gd name="connsiteX6884" fmla="*/ 951721 w 15162205"/>
              <a:gd name="connsiteY6884" fmla="*/ 100860 h 9424512"/>
              <a:gd name="connsiteX6885" fmla="*/ 935591 w 15162205"/>
              <a:gd name="connsiteY6885" fmla="*/ 76661 h 9424512"/>
              <a:gd name="connsiteX6886" fmla="*/ 887199 w 15162205"/>
              <a:gd name="connsiteY6886" fmla="*/ 68597 h 9424512"/>
              <a:gd name="connsiteX6887" fmla="*/ 854936 w 15162205"/>
              <a:gd name="connsiteY6887" fmla="*/ 52465 h 9424512"/>
              <a:gd name="connsiteX6888" fmla="*/ 403273 w 15162205"/>
              <a:gd name="connsiteY6888" fmla="*/ 36336 h 9424512"/>
              <a:gd name="connsiteX6889" fmla="*/ 435535 w 15162205"/>
              <a:gd name="connsiteY6889" fmla="*/ 52465 h 9424512"/>
              <a:gd name="connsiteX6890" fmla="*/ 443599 w 15162205"/>
              <a:gd name="connsiteY6890" fmla="*/ 60532 h 9424512"/>
              <a:gd name="connsiteX6891" fmla="*/ 467795 w 15162205"/>
              <a:gd name="connsiteY6891" fmla="*/ 68597 h 9424512"/>
              <a:gd name="connsiteX6892" fmla="*/ 467795 w 15162205"/>
              <a:gd name="connsiteY6892" fmla="*/ 84728 h 9424512"/>
              <a:gd name="connsiteX6893" fmla="*/ 435535 w 15162205"/>
              <a:gd name="connsiteY6893" fmla="*/ 68597 h 9424512"/>
              <a:gd name="connsiteX6894" fmla="*/ 403273 w 15162205"/>
              <a:gd name="connsiteY6894" fmla="*/ 36336 h 9424512"/>
              <a:gd name="connsiteX6895" fmla="*/ 3905692 w 15162205"/>
              <a:gd name="connsiteY6895" fmla="*/ 16171 h 9424512"/>
              <a:gd name="connsiteX6896" fmla="*/ 3887547 w 15162205"/>
              <a:gd name="connsiteY6896" fmla="*/ 52465 h 9424512"/>
              <a:gd name="connsiteX6897" fmla="*/ 3887547 w 15162205"/>
              <a:gd name="connsiteY6897" fmla="*/ 76661 h 9424512"/>
              <a:gd name="connsiteX6898" fmla="*/ 3903675 w 15162205"/>
              <a:gd name="connsiteY6898" fmla="*/ 84728 h 9424512"/>
              <a:gd name="connsiteX6899" fmla="*/ 3903675 w 15162205"/>
              <a:gd name="connsiteY6899" fmla="*/ 68597 h 9424512"/>
              <a:gd name="connsiteX6900" fmla="*/ 3903675 w 15162205"/>
              <a:gd name="connsiteY6900" fmla="*/ 52465 h 9424512"/>
              <a:gd name="connsiteX6901" fmla="*/ 3911743 w 15162205"/>
              <a:gd name="connsiteY6901" fmla="*/ 44402 h 9424512"/>
              <a:gd name="connsiteX6902" fmla="*/ 3919808 w 15162205"/>
              <a:gd name="connsiteY6902" fmla="*/ 36336 h 9424512"/>
              <a:gd name="connsiteX6903" fmla="*/ 3919808 w 15162205"/>
              <a:gd name="connsiteY6903" fmla="*/ 20206 h 9424512"/>
              <a:gd name="connsiteX6904" fmla="*/ 3905692 w 15162205"/>
              <a:gd name="connsiteY6904" fmla="*/ 16171 h 9424512"/>
              <a:gd name="connsiteX6905" fmla="*/ 3742366 w 15162205"/>
              <a:gd name="connsiteY6905" fmla="*/ 4074 h 9424512"/>
              <a:gd name="connsiteX6906" fmla="*/ 3774628 w 15162205"/>
              <a:gd name="connsiteY6906" fmla="*/ 4074 h 9424512"/>
              <a:gd name="connsiteX6907" fmla="*/ 3758496 w 15162205"/>
              <a:gd name="connsiteY6907" fmla="*/ 20206 h 9424512"/>
              <a:gd name="connsiteX6908" fmla="*/ 3742366 w 15162205"/>
              <a:gd name="connsiteY6908" fmla="*/ 4074 h 9424512"/>
              <a:gd name="connsiteX6909" fmla="*/ 3210047 w 15162205"/>
              <a:gd name="connsiteY6909" fmla="*/ 4074 h 9424512"/>
              <a:gd name="connsiteX6910" fmla="*/ 3210047 w 15162205"/>
              <a:gd name="connsiteY6910" fmla="*/ 20206 h 9424512"/>
              <a:gd name="connsiteX6911" fmla="*/ 3193915 w 15162205"/>
              <a:gd name="connsiteY6911" fmla="*/ 20206 h 9424512"/>
              <a:gd name="connsiteX6912" fmla="*/ 3210047 w 15162205"/>
              <a:gd name="connsiteY6912" fmla="*/ 4074 h 9424512"/>
              <a:gd name="connsiteX6913" fmla="*/ 2677728 w 15162205"/>
              <a:gd name="connsiteY6913" fmla="*/ 4074 h 9424512"/>
              <a:gd name="connsiteX6914" fmla="*/ 2693859 w 15162205"/>
              <a:gd name="connsiteY6914" fmla="*/ 4074 h 9424512"/>
              <a:gd name="connsiteX6915" fmla="*/ 2693859 w 15162205"/>
              <a:gd name="connsiteY6915" fmla="*/ 20206 h 9424512"/>
              <a:gd name="connsiteX6916" fmla="*/ 2677728 w 15162205"/>
              <a:gd name="connsiteY6916" fmla="*/ 4074 h 9424512"/>
              <a:gd name="connsiteX6917" fmla="*/ 2564811 w 15162205"/>
              <a:gd name="connsiteY6917" fmla="*/ 4074 h 9424512"/>
              <a:gd name="connsiteX6918" fmla="*/ 2564811 w 15162205"/>
              <a:gd name="connsiteY6918" fmla="*/ 20206 h 9424512"/>
              <a:gd name="connsiteX6919" fmla="*/ 2548682 w 15162205"/>
              <a:gd name="connsiteY6919" fmla="*/ 20206 h 9424512"/>
              <a:gd name="connsiteX6920" fmla="*/ 2564811 w 15162205"/>
              <a:gd name="connsiteY6920" fmla="*/ 4074 h 9424512"/>
              <a:gd name="connsiteX6921" fmla="*/ 1113033 w 15162205"/>
              <a:gd name="connsiteY6921" fmla="*/ 4074 h 9424512"/>
              <a:gd name="connsiteX6922" fmla="*/ 1121096 w 15162205"/>
              <a:gd name="connsiteY6922" fmla="*/ 20206 h 9424512"/>
              <a:gd name="connsiteX6923" fmla="*/ 1129162 w 15162205"/>
              <a:gd name="connsiteY6923" fmla="*/ 36336 h 9424512"/>
              <a:gd name="connsiteX6924" fmla="*/ 1129162 w 15162205"/>
              <a:gd name="connsiteY6924" fmla="*/ 20206 h 9424512"/>
              <a:gd name="connsiteX6925" fmla="*/ 3827093 w 15162205"/>
              <a:gd name="connsiteY6925" fmla="*/ 0 h 9424512"/>
              <a:gd name="connsiteX6926" fmla="*/ 3943205 w 15162205"/>
              <a:gd name="connsiteY6926" fmla="*/ 0 h 9424512"/>
              <a:gd name="connsiteX6927" fmla="*/ 3939970 w 15162205"/>
              <a:gd name="connsiteY6927" fmla="*/ 16172 h 9424512"/>
              <a:gd name="connsiteX6928" fmla="*/ 3944003 w 15162205"/>
              <a:gd name="connsiteY6928" fmla="*/ 28269 h 9424512"/>
              <a:gd name="connsiteX6929" fmla="*/ 3952068 w 15162205"/>
              <a:gd name="connsiteY6929" fmla="*/ 36336 h 9424512"/>
              <a:gd name="connsiteX6930" fmla="*/ 3968199 w 15162205"/>
              <a:gd name="connsiteY6930" fmla="*/ 68597 h 9424512"/>
              <a:gd name="connsiteX6931" fmla="*/ 3952068 w 15162205"/>
              <a:gd name="connsiteY6931" fmla="*/ 84728 h 9424512"/>
              <a:gd name="connsiteX6932" fmla="*/ 3927872 w 15162205"/>
              <a:gd name="connsiteY6932" fmla="*/ 76661 h 9424512"/>
              <a:gd name="connsiteX6933" fmla="*/ 3935937 w 15162205"/>
              <a:gd name="connsiteY6933" fmla="*/ 100860 h 9424512"/>
              <a:gd name="connsiteX6934" fmla="*/ 4000461 w 15162205"/>
              <a:gd name="connsiteY6934" fmla="*/ 100860 h 9424512"/>
              <a:gd name="connsiteX6935" fmla="*/ 4032723 w 15162205"/>
              <a:gd name="connsiteY6935" fmla="*/ 116991 h 9424512"/>
              <a:gd name="connsiteX6936" fmla="*/ 4064985 w 15162205"/>
              <a:gd name="connsiteY6936" fmla="*/ 133120 h 9424512"/>
              <a:gd name="connsiteX6937" fmla="*/ 4064985 w 15162205"/>
              <a:gd name="connsiteY6937" fmla="*/ 149252 h 9424512"/>
              <a:gd name="connsiteX6938" fmla="*/ 4032723 w 15162205"/>
              <a:gd name="connsiteY6938" fmla="*/ 149252 h 9424512"/>
              <a:gd name="connsiteX6939" fmla="*/ 4016592 w 15162205"/>
              <a:gd name="connsiteY6939" fmla="*/ 149252 h 9424512"/>
              <a:gd name="connsiteX6940" fmla="*/ 4000461 w 15162205"/>
              <a:gd name="connsiteY6940" fmla="*/ 149252 h 9424512"/>
              <a:gd name="connsiteX6941" fmla="*/ 3968199 w 15162205"/>
              <a:gd name="connsiteY6941" fmla="*/ 133120 h 9424512"/>
              <a:gd name="connsiteX6942" fmla="*/ 3952068 w 15162205"/>
              <a:gd name="connsiteY6942" fmla="*/ 181515 h 9424512"/>
              <a:gd name="connsiteX6943" fmla="*/ 3935937 w 15162205"/>
              <a:gd name="connsiteY6943" fmla="*/ 181515 h 9424512"/>
              <a:gd name="connsiteX6944" fmla="*/ 3887547 w 15162205"/>
              <a:gd name="connsiteY6944" fmla="*/ 165382 h 9424512"/>
              <a:gd name="connsiteX6945" fmla="*/ 3847216 w 15162205"/>
              <a:gd name="connsiteY6945" fmla="*/ 141187 h 9424512"/>
              <a:gd name="connsiteX6946" fmla="*/ 3839151 w 15162205"/>
              <a:gd name="connsiteY6946" fmla="*/ 116991 h 9424512"/>
              <a:gd name="connsiteX6947" fmla="*/ 3823020 w 15162205"/>
              <a:gd name="connsiteY6947" fmla="*/ 100860 h 9424512"/>
              <a:gd name="connsiteX6948" fmla="*/ 3814954 w 15162205"/>
              <a:gd name="connsiteY6948" fmla="*/ 68597 h 9424512"/>
              <a:gd name="connsiteX6949" fmla="*/ 3806892 w 15162205"/>
              <a:gd name="connsiteY6949" fmla="*/ 36336 h 9424512"/>
              <a:gd name="connsiteX6950" fmla="*/ 3806892 w 15162205"/>
              <a:gd name="connsiteY6950" fmla="*/ 20206 h 9424512"/>
              <a:gd name="connsiteX6951" fmla="*/ 3823020 w 15162205"/>
              <a:gd name="connsiteY6951" fmla="*/ 4074 h 9424512"/>
              <a:gd name="connsiteX6952" fmla="*/ 3248337 w 15162205"/>
              <a:gd name="connsiteY6952" fmla="*/ 0 h 9424512"/>
              <a:gd name="connsiteX6953" fmla="*/ 3381377 w 15162205"/>
              <a:gd name="connsiteY6953" fmla="*/ 0 h 9424512"/>
              <a:gd name="connsiteX6954" fmla="*/ 3387487 w 15162205"/>
              <a:gd name="connsiteY6954" fmla="*/ 4074 h 9424512"/>
              <a:gd name="connsiteX6955" fmla="*/ 3355225 w 15162205"/>
              <a:gd name="connsiteY6955" fmla="*/ 4074 h 9424512"/>
              <a:gd name="connsiteX6956" fmla="*/ 3306833 w 15162205"/>
              <a:gd name="connsiteY6956" fmla="*/ 4074 h 9424512"/>
              <a:gd name="connsiteX6957" fmla="*/ 3306833 w 15162205"/>
              <a:gd name="connsiteY6957" fmla="*/ 36336 h 9424512"/>
              <a:gd name="connsiteX6958" fmla="*/ 3314900 w 15162205"/>
              <a:gd name="connsiteY6958" fmla="*/ 68597 h 9424512"/>
              <a:gd name="connsiteX6959" fmla="*/ 3290701 w 15162205"/>
              <a:gd name="connsiteY6959" fmla="*/ 52465 h 9424512"/>
              <a:gd name="connsiteX6960" fmla="*/ 3258442 w 15162205"/>
              <a:gd name="connsiteY6960" fmla="*/ 36336 h 9424512"/>
              <a:gd name="connsiteX6961" fmla="*/ 3258442 w 15162205"/>
              <a:gd name="connsiteY6961" fmla="*/ 20206 h 9424512"/>
              <a:gd name="connsiteX6962" fmla="*/ 2903561 w 15162205"/>
              <a:gd name="connsiteY6962" fmla="*/ 0 h 9424512"/>
              <a:gd name="connsiteX6963" fmla="*/ 2931071 w 15162205"/>
              <a:gd name="connsiteY6963" fmla="*/ 0 h 9424512"/>
              <a:gd name="connsiteX6964" fmla="*/ 2935823 w 15162205"/>
              <a:gd name="connsiteY6964" fmla="*/ 4074 h 9424512"/>
              <a:gd name="connsiteX6965" fmla="*/ 2903561 w 15162205"/>
              <a:gd name="connsiteY6965" fmla="*/ 4074 h 9424512"/>
              <a:gd name="connsiteX6966" fmla="*/ 621022 w 15162205"/>
              <a:gd name="connsiteY6966" fmla="*/ 0 h 9424512"/>
              <a:gd name="connsiteX6967" fmla="*/ 1092827 w 15162205"/>
              <a:gd name="connsiteY6967" fmla="*/ 0 h 9424512"/>
              <a:gd name="connsiteX6968" fmla="*/ 1096900 w 15162205"/>
              <a:gd name="connsiteY6968" fmla="*/ 4074 h 9424512"/>
              <a:gd name="connsiteX6969" fmla="*/ 1093846 w 15162205"/>
              <a:gd name="connsiteY6969" fmla="*/ 0 h 9424512"/>
              <a:gd name="connsiteX6970" fmla="*/ 1754194 w 15162205"/>
              <a:gd name="connsiteY6970" fmla="*/ 0 h 9424512"/>
              <a:gd name="connsiteX6971" fmla="*/ 1758269 w 15162205"/>
              <a:gd name="connsiteY6971" fmla="*/ 4074 h 9424512"/>
              <a:gd name="connsiteX6972" fmla="*/ 1782463 w 15162205"/>
              <a:gd name="connsiteY6972" fmla="*/ 28269 h 9424512"/>
              <a:gd name="connsiteX6973" fmla="*/ 1806659 w 15162205"/>
              <a:gd name="connsiteY6973" fmla="*/ 36336 h 9424512"/>
              <a:gd name="connsiteX6974" fmla="*/ 1871183 w 15162205"/>
              <a:gd name="connsiteY6974" fmla="*/ 68597 h 9424512"/>
              <a:gd name="connsiteX6975" fmla="*/ 1887314 w 15162205"/>
              <a:gd name="connsiteY6975" fmla="*/ 68597 h 9424512"/>
              <a:gd name="connsiteX6976" fmla="*/ 1903445 w 15162205"/>
              <a:gd name="connsiteY6976" fmla="*/ 68597 h 9424512"/>
              <a:gd name="connsiteX6977" fmla="*/ 1919578 w 15162205"/>
              <a:gd name="connsiteY6977" fmla="*/ 36336 h 9424512"/>
              <a:gd name="connsiteX6978" fmla="*/ 1838923 w 15162205"/>
              <a:gd name="connsiteY6978" fmla="*/ 20206 h 9424512"/>
              <a:gd name="connsiteX6979" fmla="*/ 1774397 w 15162205"/>
              <a:gd name="connsiteY6979" fmla="*/ 4074 h 9424512"/>
              <a:gd name="connsiteX6980" fmla="*/ 1766251 w 15162205"/>
              <a:gd name="connsiteY6980" fmla="*/ 0 h 9424512"/>
              <a:gd name="connsiteX6981" fmla="*/ 2012207 w 15162205"/>
              <a:gd name="connsiteY6981" fmla="*/ 0 h 9424512"/>
              <a:gd name="connsiteX6982" fmla="*/ 2024427 w 15162205"/>
              <a:gd name="connsiteY6982" fmla="*/ 4074 h 9424512"/>
              <a:gd name="connsiteX6983" fmla="*/ 2088951 w 15162205"/>
              <a:gd name="connsiteY6983" fmla="*/ 4074 h 9424512"/>
              <a:gd name="connsiteX6984" fmla="*/ 2100152 w 15162205"/>
              <a:gd name="connsiteY6984" fmla="*/ 0 h 9424512"/>
              <a:gd name="connsiteX6985" fmla="*/ 2120112 w 15162205"/>
              <a:gd name="connsiteY6985" fmla="*/ 0 h 9424512"/>
              <a:gd name="connsiteX6986" fmla="*/ 2129278 w 15162205"/>
              <a:gd name="connsiteY6986" fmla="*/ 4074 h 9424512"/>
              <a:gd name="connsiteX6987" fmla="*/ 2133350 w 15162205"/>
              <a:gd name="connsiteY6987" fmla="*/ 0 h 9424512"/>
              <a:gd name="connsiteX6988" fmla="*/ 2215796 w 15162205"/>
              <a:gd name="connsiteY6988" fmla="*/ 0 h 9424512"/>
              <a:gd name="connsiteX6989" fmla="*/ 2234129 w 15162205"/>
              <a:gd name="connsiteY6989" fmla="*/ 4074 h 9424512"/>
              <a:gd name="connsiteX6990" fmla="*/ 2258323 w 15162205"/>
              <a:gd name="connsiteY6990" fmla="*/ 20206 h 9424512"/>
              <a:gd name="connsiteX6991" fmla="*/ 2274456 w 15162205"/>
              <a:gd name="connsiteY6991" fmla="*/ 36336 h 9424512"/>
              <a:gd name="connsiteX6992" fmla="*/ 2274456 w 15162205"/>
              <a:gd name="connsiteY6992" fmla="*/ 52465 h 9424512"/>
              <a:gd name="connsiteX6993" fmla="*/ 2258323 w 15162205"/>
              <a:gd name="connsiteY6993" fmla="*/ 68597 h 9424512"/>
              <a:gd name="connsiteX6994" fmla="*/ 2274456 w 15162205"/>
              <a:gd name="connsiteY6994" fmla="*/ 100860 h 9424512"/>
              <a:gd name="connsiteX6995" fmla="*/ 2306719 w 15162205"/>
              <a:gd name="connsiteY6995" fmla="*/ 108924 h 9424512"/>
              <a:gd name="connsiteX6996" fmla="*/ 2338980 w 15162205"/>
              <a:gd name="connsiteY6996" fmla="*/ 116991 h 9424512"/>
              <a:gd name="connsiteX6997" fmla="*/ 2363177 w 15162205"/>
              <a:gd name="connsiteY6997" fmla="*/ 125056 h 9424512"/>
              <a:gd name="connsiteX6998" fmla="*/ 2371240 w 15162205"/>
              <a:gd name="connsiteY6998" fmla="*/ 133120 h 9424512"/>
              <a:gd name="connsiteX6999" fmla="*/ 2403504 w 15162205"/>
              <a:gd name="connsiteY6999" fmla="*/ 133120 h 9424512"/>
              <a:gd name="connsiteX7000" fmla="*/ 2451897 w 15162205"/>
              <a:gd name="connsiteY7000" fmla="*/ 133120 h 9424512"/>
              <a:gd name="connsiteX7001" fmla="*/ 2500287 w 15162205"/>
              <a:gd name="connsiteY7001" fmla="*/ 116991 h 9424512"/>
              <a:gd name="connsiteX7002" fmla="*/ 2516419 w 15162205"/>
              <a:gd name="connsiteY7002" fmla="*/ 100860 h 9424512"/>
              <a:gd name="connsiteX7003" fmla="*/ 2516419 w 15162205"/>
              <a:gd name="connsiteY7003" fmla="*/ 116991 h 9424512"/>
              <a:gd name="connsiteX7004" fmla="*/ 2532549 w 15162205"/>
              <a:gd name="connsiteY7004" fmla="*/ 116991 h 9424512"/>
              <a:gd name="connsiteX7005" fmla="*/ 2532549 w 15162205"/>
              <a:gd name="connsiteY7005" fmla="*/ 84728 h 9424512"/>
              <a:gd name="connsiteX7006" fmla="*/ 2484156 w 15162205"/>
              <a:gd name="connsiteY7006" fmla="*/ 68597 h 9424512"/>
              <a:gd name="connsiteX7007" fmla="*/ 2427700 w 15162205"/>
              <a:gd name="connsiteY7007" fmla="*/ 60532 h 9424512"/>
              <a:gd name="connsiteX7008" fmla="*/ 2387374 w 15162205"/>
              <a:gd name="connsiteY7008" fmla="*/ 52465 h 9424512"/>
              <a:gd name="connsiteX7009" fmla="*/ 2363177 w 15162205"/>
              <a:gd name="connsiteY7009" fmla="*/ 44402 h 9424512"/>
              <a:gd name="connsiteX7010" fmla="*/ 2338980 w 15162205"/>
              <a:gd name="connsiteY7010" fmla="*/ 36336 h 9424512"/>
              <a:gd name="connsiteX7011" fmla="*/ 2330915 w 15162205"/>
              <a:gd name="connsiteY7011" fmla="*/ 28269 h 9424512"/>
              <a:gd name="connsiteX7012" fmla="*/ 2338980 w 15162205"/>
              <a:gd name="connsiteY7012" fmla="*/ 20206 h 9424512"/>
              <a:gd name="connsiteX7013" fmla="*/ 2355109 w 15162205"/>
              <a:gd name="connsiteY7013" fmla="*/ 20206 h 9424512"/>
              <a:gd name="connsiteX7014" fmla="*/ 2395436 w 15162205"/>
              <a:gd name="connsiteY7014" fmla="*/ 36336 h 9424512"/>
              <a:gd name="connsiteX7015" fmla="*/ 2435764 w 15162205"/>
              <a:gd name="connsiteY7015" fmla="*/ 20206 h 9424512"/>
              <a:gd name="connsiteX7016" fmla="*/ 2451897 w 15162205"/>
              <a:gd name="connsiteY7016" fmla="*/ 20206 h 9424512"/>
              <a:gd name="connsiteX7017" fmla="*/ 2451897 w 15162205"/>
              <a:gd name="connsiteY7017" fmla="*/ 36336 h 9424512"/>
              <a:gd name="connsiteX7018" fmla="*/ 2476093 w 15162205"/>
              <a:gd name="connsiteY7018" fmla="*/ 52465 h 9424512"/>
              <a:gd name="connsiteX7019" fmla="*/ 2500287 w 15162205"/>
              <a:gd name="connsiteY7019" fmla="*/ 44402 h 9424512"/>
              <a:gd name="connsiteX7020" fmla="*/ 2516419 w 15162205"/>
              <a:gd name="connsiteY7020" fmla="*/ 44402 h 9424512"/>
              <a:gd name="connsiteX7021" fmla="*/ 2516419 w 15162205"/>
              <a:gd name="connsiteY7021" fmla="*/ 52465 h 9424512"/>
              <a:gd name="connsiteX7022" fmla="*/ 2532549 w 15162205"/>
              <a:gd name="connsiteY7022" fmla="*/ 68597 h 9424512"/>
              <a:gd name="connsiteX7023" fmla="*/ 2597073 w 15162205"/>
              <a:gd name="connsiteY7023" fmla="*/ 68597 h 9424512"/>
              <a:gd name="connsiteX7024" fmla="*/ 2629337 w 15162205"/>
              <a:gd name="connsiteY7024" fmla="*/ 68597 h 9424512"/>
              <a:gd name="connsiteX7025" fmla="*/ 2677728 w 15162205"/>
              <a:gd name="connsiteY7025" fmla="*/ 84728 h 9424512"/>
              <a:gd name="connsiteX7026" fmla="*/ 2726120 w 15162205"/>
              <a:gd name="connsiteY7026" fmla="*/ 100860 h 9424512"/>
              <a:gd name="connsiteX7027" fmla="*/ 2935823 w 15162205"/>
              <a:gd name="connsiteY7027" fmla="*/ 165382 h 9424512"/>
              <a:gd name="connsiteX7028" fmla="*/ 2935823 w 15162205"/>
              <a:gd name="connsiteY7028" fmla="*/ 149252 h 9424512"/>
              <a:gd name="connsiteX7029" fmla="*/ 2919691 w 15162205"/>
              <a:gd name="connsiteY7029" fmla="*/ 116991 h 9424512"/>
              <a:gd name="connsiteX7030" fmla="*/ 3081001 w 15162205"/>
              <a:gd name="connsiteY7030" fmla="*/ 133120 h 9424512"/>
              <a:gd name="connsiteX7031" fmla="*/ 3121327 w 15162205"/>
              <a:gd name="connsiteY7031" fmla="*/ 133120 h 9424512"/>
              <a:gd name="connsiteX7032" fmla="*/ 3129392 w 15162205"/>
              <a:gd name="connsiteY7032" fmla="*/ 133120 h 9424512"/>
              <a:gd name="connsiteX7033" fmla="*/ 3129392 w 15162205"/>
              <a:gd name="connsiteY7033" fmla="*/ 149252 h 9424512"/>
              <a:gd name="connsiteX7034" fmla="*/ 3145525 w 15162205"/>
              <a:gd name="connsiteY7034" fmla="*/ 149252 h 9424512"/>
              <a:gd name="connsiteX7035" fmla="*/ 3161654 w 15162205"/>
              <a:gd name="connsiteY7035" fmla="*/ 165382 h 9424512"/>
              <a:gd name="connsiteX7036" fmla="*/ 3210047 w 15162205"/>
              <a:gd name="connsiteY7036" fmla="*/ 181515 h 9424512"/>
              <a:gd name="connsiteX7037" fmla="*/ 3258442 w 15162205"/>
              <a:gd name="connsiteY7037" fmla="*/ 213774 h 9424512"/>
              <a:gd name="connsiteX7038" fmla="*/ 3274571 w 15162205"/>
              <a:gd name="connsiteY7038" fmla="*/ 246037 h 9424512"/>
              <a:gd name="connsiteX7039" fmla="*/ 3274571 w 15162205"/>
              <a:gd name="connsiteY7039" fmla="*/ 229906 h 9424512"/>
              <a:gd name="connsiteX7040" fmla="*/ 3290701 w 15162205"/>
              <a:gd name="connsiteY7040" fmla="*/ 213774 h 9424512"/>
              <a:gd name="connsiteX7041" fmla="*/ 3306833 w 15162205"/>
              <a:gd name="connsiteY7041" fmla="*/ 213774 h 9424512"/>
              <a:gd name="connsiteX7042" fmla="*/ 3306833 w 15162205"/>
              <a:gd name="connsiteY7042" fmla="*/ 229906 h 9424512"/>
              <a:gd name="connsiteX7043" fmla="*/ 3339094 w 15162205"/>
              <a:gd name="connsiteY7043" fmla="*/ 246037 h 9424512"/>
              <a:gd name="connsiteX7044" fmla="*/ 3371356 w 15162205"/>
              <a:gd name="connsiteY7044" fmla="*/ 246037 h 9424512"/>
              <a:gd name="connsiteX7045" fmla="*/ 3371356 w 15162205"/>
              <a:gd name="connsiteY7045" fmla="*/ 254102 h 9424512"/>
              <a:gd name="connsiteX7046" fmla="*/ 3387487 w 15162205"/>
              <a:gd name="connsiteY7046" fmla="*/ 262169 h 9424512"/>
              <a:gd name="connsiteX7047" fmla="*/ 3387487 w 15162205"/>
              <a:gd name="connsiteY7047" fmla="*/ 229906 h 9424512"/>
              <a:gd name="connsiteX7048" fmla="*/ 3322963 w 15162205"/>
              <a:gd name="connsiteY7048" fmla="*/ 197645 h 9424512"/>
              <a:gd name="connsiteX7049" fmla="*/ 3290701 w 15162205"/>
              <a:gd name="connsiteY7049" fmla="*/ 173448 h 9424512"/>
              <a:gd name="connsiteX7050" fmla="*/ 3258442 w 15162205"/>
              <a:gd name="connsiteY7050" fmla="*/ 165382 h 9424512"/>
              <a:gd name="connsiteX7051" fmla="*/ 3242308 w 15162205"/>
              <a:gd name="connsiteY7051" fmla="*/ 165382 h 9424512"/>
              <a:gd name="connsiteX7052" fmla="*/ 3290701 w 15162205"/>
              <a:gd name="connsiteY7052" fmla="*/ 157319 h 9424512"/>
              <a:gd name="connsiteX7053" fmla="*/ 3363291 w 15162205"/>
              <a:gd name="connsiteY7053" fmla="*/ 173448 h 9424512"/>
              <a:gd name="connsiteX7054" fmla="*/ 3403618 w 15162205"/>
              <a:gd name="connsiteY7054" fmla="*/ 181515 h 9424512"/>
              <a:gd name="connsiteX7055" fmla="*/ 3435880 w 15162205"/>
              <a:gd name="connsiteY7055" fmla="*/ 197645 h 9424512"/>
              <a:gd name="connsiteX7056" fmla="*/ 3468142 w 15162205"/>
              <a:gd name="connsiteY7056" fmla="*/ 213774 h 9424512"/>
              <a:gd name="connsiteX7057" fmla="*/ 3597187 w 15162205"/>
              <a:gd name="connsiteY7057" fmla="*/ 213774 h 9424512"/>
              <a:gd name="connsiteX7058" fmla="*/ 3629451 w 15162205"/>
              <a:gd name="connsiteY7058" fmla="*/ 213774 h 9424512"/>
              <a:gd name="connsiteX7059" fmla="*/ 3661713 w 15162205"/>
              <a:gd name="connsiteY7059" fmla="*/ 262169 h 9424512"/>
              <a:gd name="connsiteX7060" fmla="*/ 3693973 w 15162205"/>
              <a:gd name="connsiteY7060" fmla="*/ 262169 h 9424512"/>
              <a:gd name="connsiteX7061" fmla="*/ 3718169 w 15162205"/>
              <a:gd name="connsiteY7061" fmla="*/ 262169 h 9424512"/>
              <a:gd name="connsiteX7062" fmla="*/ 3726237 w 15162205"/>
              <a:gd name="connsiteY7062" fmla="*/ 246037 h 9424512"/>
              <a:gd name="connsiteX7063" fmla="*/ 3758496 w 15162205"/>
              <a:gd name="connsiteY7063" fmla="*/ 246037 h 9424512"/>
              <a:gd name="connsiteX7064" fmla="*/ 3790760 w 15162205"/>
              <a:gd name="connsiteY7064" fmla="*/ 229906 h 9424512"/>
              <a:gd name="connsiteX7065" fmla="*/ 3758496 w 15162205"/>
              <a:gd name="connsiteY7065" fmla="*/ 229906 h 9424512"/>
              <a:gd name="connsiteX7066" fmla="*/ 3758496 w 15162205"/>
              <a:gd name="connsiteY7066" fmla="*/ 213774 h 9424512"/>
              <a:gd name="connsiteX7067" fmla="*/ 3790760 w 15162205"/>
              <a:gd name="connsiteY7067" fmla="*/ 205710 h 9424512"/>
              <a:gd name="connsiteX7068" fmla="*/ 3806892 w 15162205"/>
              <a:gd name="connsiteY7068" fmla="*/ 181515 h 9424512"/>
              <a:gd name="connsiteX7069" fmla="*/ 3814954 w 15162205"/>
              <a:gd name="connsiteY7069" fmla="*/ 165382 h 9424512"/>
              <a:gd name="connsiteX7070" fmla="*/ 3847216 w 15162205"/>
              <a:gd name="connsiteY7070" fmla="*/ 197645 h 9424512"/>
              <a:gd name="connsiteX7071" fmla="*/ 3871415 w 15162205"/>
              <a:gd name="connsiteY7071" fmla="*/ 229906 h 9424512"/>
              <a:gd name="connsiteX7072" fmla="*/ 3823020 w 15162205"/>
              <a:gd name="connsiteY7072" fmla="*/ 246037 h 9424512"/>
              <a:gd name="connsiteX7073" fmla="*/ 3806892 w 15162205"/>
              <a:gd name="connsiteY7073" fmla="*/ 254102 h 9424512"/>
              <a:gd name="connsiteX7074" fmla="*/ 3774628 w 15162205"/>
              <a:gd name="connsiteY7074" fmla="*/ 262169 h 9424512"/>
              <a:gd name="connsiteX7075" fmla="*/ 3742366 w 15162205"/>
              <a:gd name="connsiteY7075" fmla="*/ 278298 h 9424512"/>
              <a:gd name="connsiteX7076" fmla="*/ 3823020 w 15162205"/>
              <a:gd name="connsiteY7076" fmla="*/ 278298 h 9424512"/>
              <a:gd name="connsiteX7077" fmla="*/ 3849485 w 15162205"/>
              <a:gd name="connsiteY7077" fmla="*/ 269982 h 9424512"/>
              <a:gd name="connsiteX7078" fmla="*/ 3880487 w 15162205"/>
              <a:gd name="connsiteY7078" fmla="*/ 293420 h 9424512"/>
              <a:gd name="connsiteX7079" fmla="*/ 3874438 w 15162205"/>
              <a:gd name="connsiteY7079" fmla="*/ 283341 h 9424512"/>
              <a:gd name="connsiteX7080" fmla="*/ 3871415 w 15162205"/>
              <a:gd name="connsiteY7080" fmla="*/ 262169 h 9424512"/>
              <a:gd name="connsiteX7081" fmla="*/ 3895609 w 15162205"/>
              <a:gd name="connsiteY7081" fmla="*/ 254102 h 9424512"/>
              <a:gd name="connsiteX7082" fmla="*/ 3919808 w 15162205"/>
              <a:gd name="connsiteY7082" fmla="*/ 246037 h 9424512"/>
              <a:gd name="connsiteX7083" fmla="*/ 3968199 w 15162205"/>
              <a:gd name="connsiteY7083" fmla="*/ 262169 h 9424512"/>
              <a:gd name="connsiteX7084" fmla="*/ 3968199 w 15162205"/>
              <a:gd name="connsiteY7084" fmla="*/ 294429 h 9424512"/>
              <a:gd name="connsiteX7085" fmla="*/ 4000461 w 15162205"/>
              <a:gd name="connsiteY7085" fmla="*/ 358952 h 9424512"/>
              <a:gd name="connsiteX7086" fmla="*/ 4032723 w 15162205"/>
              <a:gd name="connsiteY7086" fmla="*/ 375086 h 9424512"/>
              <a:gd name="connsiteX7087" fmla="*/ 4258555 w 15162205"/>
              <a:gd name="connsiteY7087" fmla="*/ 471870 h 9424512"/>
              <a:gd name="connsiteX7088" fmla="*/ 4306948 w 15162205"/>
              <a:gd name="connsiteY7088" fmla="*/ 488000 h 9424512"/>
              <a:gd name="connsiteX7089" fmla="*/ 4331143 w 15162205"/>
              <a:gd name="connsiteY7089" fmla="*/ 496065 h 9424512"/>
              <a:gd name="connsiteX7090" fmla="*/ 4387601 w 15162205"/>
              <a:gd name="connsiteY7090" fmla="*/ 504132 h 9424512"/>
              <a:gd name="connsiteX7091" fmla="*/ 4516648 w 15162205"/>
              <a:gd name="connsiteY7091" fmla="*/ 552524 h 9424512"/>
              <a:gd name="connsiteX7092" fmla="*/ 4565041 w 15162205"/>
              <a:gd name="connsiteY7092" fmla="*/ 552524 h 9424512"/>
              <a:gd name="connsiteX7093" fmla="*/ 4613434 w 15162205"/>
              <a:gd name="connsiteY7093" fmla="*/ 568654 h 9424512"/>
              <a:gd name="connsiteX7094" fmla="*/ 4629565 w 15162205"/>
              <a:gd name="connsiteY7094" fmla="*/ 568654 h 9424512"/>
              <a:gd name="connsiteX7095" fmla="*/ 4661827 w 15162205"/>
              <a:gd name="connsiteY7095" fmla="*/ 568654 h 9424512"/>
              <a:gd name="connsiteX7096" fmla="*/ 4661827 w 15162205"/>
              <a:gd name="connsiteY7096" fmla="*/ 584787 h 9424512"/>
              <a:gd name="connsiteX7097" fmla="*/ 4710219 w 15162205"/>
              <a:gd name="connsiteY7097" fmla="*/ 617050 h 9424512"/>
              <a:gd name="connsiteX7098" fmla="*/ 4758615 w 15162205"/>
              <a:gd name="connsiteY7098" fmla="*/ 633178 h 9424512"/>
              <a:gd name="connsiteX7099" fmla="*/ 4823137 w 15162205"/>
              <a:gd name="connsiteY7099" fmla="*/ 649309 h 9424512"/>
              <a:gd name="connsiteX7100" fmla="*/ 5000574 w 15162205"/>
              <a:gd name="connsiteY7100" fmla="*/ 713833 h 9424512"/>
              <a:gd name="connsiteX7101" fmla="*/ 5057035 w 15162205"/>
              <a:gd name="connsiteY7101" fmla="*/ 721898 h 9424512"/>
              <a:gd name="connsiteX7102" fmla="*/ 5097360 w 15162205"/>
              <a:gd name="connsiteY7102" fmla="*/ 738029 h 9424512"/>
              <a:gd name="connsiteX7103" fmla="*/ 5145753 w 15162205"/>
              <a:gd name="connsiteY7103" fmla="*/ 746096 h 9424512"/>
              <a:gd name="connsiteX7104" fmla="*/ 5178015 w 15162205"/>
              <a:gd name="connsiteY7104" fmla="*/ 729963 h 9424512"/>
              <a:gd name="connsiteX7105" fmla="*/ 5210277 w 15162205"/>
              <a:gd name="connsiteY7105" fmla="*/ 738029 h 9424512"/>
              <a:gd name="connsiteX7106" fmla="*/ 5194148 w 15162205"/>
              <a:gd name="connsiteY7106" fmla="*/ 762225 h 9424512"/>
              <a:gd name="connsiteX7107" fmla="*/ 5387714 w 15162205"/>
              <a:gd name="connsiteY7107" fmla="*/ 826750 h 9424512"/>
              <a:gd name="connsiteX7108" fmla="*/ 5403847 w 15162205"/>
              <a:gd name="connsiteY7108" fmla="*/ 794487 h 9424512"/>
              <a:gd name="connsiteX7109" fmla="*/ 5387714 w 15162205"/>
              <a:gd name="connsiteY7109" fmla="*/ 810618 h 9424512"/>
              <a:gd name="connsiteX7110" fmla="*/ 5363519 w 15162205"/>
              <a:gd name="connsiteY7110" fmla="*/ 786420 h 9424512"/>
              <a:gd name="connsiteX7111" fmla="*/ 5339323 w 15162205"/>
              <a:gd name="connsiteY7111" fmla="*/ 729963 h 9424512"/>
              <a:gd name="connsiteX7112" fmla="*/ 5387714 w 15162205"/>
              <a:gd name="connsiteY7112" fmla="*/ 746096 h 9424512"/>
              <a:gd name="connsiteX7113" fmla="*/ 5419978 w 15162205"/>
              <a:gd name="connsiteY7113" fmla="*/ 746096 h 9424512"/>
              <a:gd name="connsiteX7114" fmla="*/ 5403847 w 15162205"/>
              <a:gd name="connsiteY7114" fmla="*/ 729963 h 9424512"/>
              <a:gd name="connsiteX7115" fmla="*/ 5403847 w 15162205"/>
              <a:gd name="connsiteY7115" fmla="*/ 681570 h 9424512"/>
              <a:gd name="connsiteX7116" fmla="*/ 5452240 w 15162205"/>
              <a:gd name="connsiteY7116" fmla="*/ 681570 h 9424512"/>
              <a:gd name="connsiteX7117" fmla="*/ 5516762 w 15162205"/>
              <a:gd name="connsiteY7117" fmla="*/ 681570 h 9424512"/>
              <a:gd name="connsiteX7118" fmla="*/ 5484501 w 15162205"/>
              <a:gd name="connsiteY7118" fmla="*/ 617050 h 9424512"/>
              <a:gd name="connsiteX7119" fmla="*/ 5508698 w 15162205"/>
              <a:gd name="connsiteY7119" fmla="*/ 625112 h 9424512"/>
              <a:gd name="connsiteX7120" fmla="*/ 5516762 w 15162205"/>
              <a:gd name="connsiteY7120" fmla="*/ 633178 h 9424512"/>
              <a:gd name="connsiteX7121" fmla="*/ 5549026 w 15162205"/>
              <a:gd name="connsiteY7121" fmla="*/ 649309 h 9424512"/>
              <a:gd name="connsiteX7122" fmla="*/ 5557090 w 15162205"/>
              <a:gd name="connsiteY7122" fmla="*/ 641244 h 9424512"/>
              <a:gd name="connsiteX7123" fmla="*/ 5565156 w 15162205"/>
              <a:gd name="connsiteY7123" fmla="*/ 665441 h 9424512"/>
              <a:gd name="connsiteX7124" fmla="*/ 5565156 w 15162205"/>
              <a:gd name="connsiteY7124" fmla="*/ 681570 h 9424512"/>
              <a:gd name="connsiteX7125" fmla="*/ 5581286 w 15162205"/>
              <a:gd name="connsiteY7125" fmla="*/ 665441 h 9424512"/>
              <a:gd name="connsiteX7126" fmla="*/ 5597416 w 15162205"/>
              <a:gd name="connsiteY7126" fmla="*/ 649309 h 9424512"/>
              <a:gd name="connsiteX7127" fmla="*/ 5597416 w 15162205"/>
              <a:gd name="connsiteY7127" fmla="*/ 665441 h 9424512"/>
              <a:gd name="connsiteX7128" fmla="*/ 5589352 w 15162205"/>
              <a:gd name="connsiteY7128" fmla="*/ 681570 h 9424512"/>
              <a:gd name="connsiteX7129" fmla="*/ 5581286 w 15162205"/>
              <a:gd name="connsiteY7129" fmla="*/ 697702 h 9424512"/>
              <a:gd name="connsiteX7130" fmla="*/ 5597416 w 15162205"/>
              <a:gd name="connsiteY7130" fmla="*/ 697702 h 9424512"/>
              <a:gd name="connsiteX7131" fmla="*/ 5621614 w 15162205"/>
              <a:gd name="connsiteY7131" fmla="*/ 705766 h 9424512"/>
              <a:gd name="connsiteX7132" fmla="*/ 5629681 w 15162205"/>
              <a:gd name="connsiteY7132" fmla="*/ 713833 h 9424512"/>
              <a:gd name="connsiteX7133" fmla="*/ 5661940 w 15162205"/>
              <a:gd name="connsiteY7133" fmla="*/ 665441 h 9424512"/>
              <a:gd name="connsiteX7134" fmla="*/ 5661940 w 15162205"/>
              <a:gd name="connsiteY7134" fmla="*/ 649309 h 9424512"/>
              <a:gd name="connsiteX7135" fmla="*/ 5678070 w 15162205"/>
              <a:gd name="connsiteY7135" fmla="*/ 665441 h 9424512"/>
              <a:gd name="connsiteX7136" fmla="*/ 5694202 w 15162205"/>
              <a:gd name="connsiteY7136" fmla="*/ 681570 h 9424512"/>
              <a:gd name="connsiteX7137" fmla="*/ 5710332 w 15162205"/>
              <a:gd name="connsiteY7137" fmla="*/ 681570 h 9424512"/>
              <a:gd name="connsiteX7138" fmla="*/ 5726464 w 15162205"/>
              <a:gd name="connsiteY7138" fmla="*/ 713833 h 9424512"/>
              <a:gd name="connsiteX7139" fmla="*/ 5726464 w 15162205"/>
              <a:gd name="connsiteY7139" fmla="*/ 738029 h 9424512"/>
              <a:gd name="connsiteX7140" fmla="*/ 5726464 w 15162205"/>
              <a:gd name="connsiteY7140" fmla="*/ 746096 h 9424512"/>
              <a:gd name="connsiteX7141" fmla="*/ 5710332 w 15162205"/>
              <a:gd name="connsiteY7141" fmla="*/ 746096 h 9424512"/>
              <a:gd name="connsiteX7142" fmla="*/ 5710332 w 15162205"/>
              <a:gd name="connsiteY7142" fmla="*/ 762225 h 9424512"/>
              <a:gd name="connsiteX7143" fmla="*/ 5726464 w 15162205"/>
              <a:gd name="connsiteY7143" fmla="*/ 754161 h 9424512"/>
              <a:gd name="connsiteX7144" fmla="*/ 5742595 w 15162205"/>
              <a:gd name="connsiteY7144" fmla="*/ 729963 h 9424512"/>
              <a:gd name="connsiteX7145" fmla="*/ 5790987 w 15162205"/>
              <a:gd name="connsiteY7145" fmla="*/ 713833 h 9424512"/>
              <a:gd name="connsiteX7146" fmla="*/ 5807119 w 15162205"/>
              <a:gd name="connsiteY7146" fmla="*/ 697702 h 9424512"/>
              <a:gd name="connsiteX7147" fmla="*/ 5782923 w 15162205"/>
              <a:gd name="connsiteY7147" fmla="*/ 657374 h 9424512"/>
              <a:gd name="connsiteX7148" fmla="*/ 5782923 w 15162205"/>
              <a:gd name="connsiteY7148" fmla="*/ 633178 h 9424512"/>
              <a:gd name="connsiteX7149" fmla="*/ 5823250 w 15162205"/>
              <a:gd name="connsiteY7149" fmla="*/ 641244 h 9424512"/>
              <a:gd name="connsiteX7150" fmla="*/ 5839383 w 15162205"/>
              <a:gd name="connsiteY7150" fmla="*/ 665441 h 9424512"/>
              <a:gd name="connsiteX7151" fmla="*/ 5863578 w 15162205"/>
              <a:gd name="connsiteY7151" fmla="*/ 689637 h 9424512"/>
              <a:gd name="connsiteX7152" fmla="*/ 5911970 w 15162205"/>
              <a:gd name="connsiteY7152" fmla="*/ 713833 h 9424512"/>
              <a:gd name="connsiteX7153" fmla="*/ 5920036 w 15162205"/>
              <a:gd name="connsiteY7153" fmla="*/ 729963 h 9424512"/>
              <a:gd name="connsiteX7154" fmla="*/ 5936165 w 15162205"/>
              <a:gd name="connsiteY7154" fmla="*/ 762225 h 9424512"/>
              <a:gd name="connsiteX7155" fmla="*/ 5952296 w 15162205"/>
              <a:gd name="connsiteY7155" fmla="*/ 746096 h 9424512"/>
              <a:gd name="connsiteX7156" fmla="*/ 5984558 w 15162205"/>
              <a:gd name="connsiteY7156" fmla="*/ 729963 h 9424512"/>
              <a:gd name="connsiteX7157" fmla="*/ 6016820 w 15162205"/>
              <a:gd name="connsiteY7157" fmla="*/ 738029 h 9424512"/>
              <a:gd name="connsiteX7158" fmla="*/ 6057148 w 15162205"/>
              <a:gd name="connsiteY7158" fmla="*/ 746096 h 9424512"/>
              <a:gd name="connsiteX7159" fmla="*/ 6081345 w 15162205"/>
              <a:gd name="connsiteY7159" fmla="*/ 746096 h 9424512"/>
              <a:gd name="connsiteX7160" fmla="*/ 6097474 w 15162205"/>
              <a:gd name="connsiteY7160" fmla="*/ 762225 h 9424512"/>
              <a:gd name="connsiteX7161" fmla="*/ 6097474 w 15162205"/>
              <a:gd name="connsiteY7161" fmla="*/ 778357 h 9424512"/>
              <a:gd name="connsiteX7162" fmla="*/ 6097474 w 15162205"/>
              <a:gd name="connsiteY7162" fmla="*/ 794487 h 9424512"/>
              <a:gd name="connsiteX7163" fmla="*/ 6065213 w 15162205"/>
              <a:gd name="connsiteY7163" fmla="*/ 810618 h 9424512"/>
              <a:gd name="connsiteX7164" fmla="*/ 6065213 w 15162205"/>
              <a:gd name="connsiteY7164" fmla="*/ 818683 h 9424512"/>
              <a:gd name="connsiteX7165" fmla="*/ 6057148 w 15162205"/>
              <a:gd name="connsiteY7165" fmla="*/ 834815 h 9424512"/>
              <a:gd name="connsiteX7166" fmla="*/ 6032952 w 15162205"/>
              <a:gd name="connsiteY7166" fmla="*/ 842879 h 9424512"/>
              <a:gd name="connsiteX7167" fmla="*/ 6049082 w 15162205"/>
              <a:gd name="connsiteY7167" fmla="*/ 859011 h 9424512"/>
              <a:gd name="connsiteX7168" fmla="*/ 6081345 w 15162205"/>
              <a:gd name="connsiteY7168" fmla="*/ 899338 h 9424512"/>
              <a:gd name="connsiteX7169" fmla="*/ 6145868 w 15162205"/>
              <a:gd name="connsiteY7169" fmla="*/ 931600 h 9424512"/>
              <a:gd name="connsiteX7170" fmla="*/ 6202324 w 15162205"/>
              <a:gd name="connsiteY7170" fmla="*/ 947729 h 9424512"/>
              <a:gd name="connsiteX7171" fmla="*/ 6210391 w 15162205"/>
              <a:gd name="connsiteY7171" fmla="*/ 947729 h 9424512"/>
              <a:gd name="connsiteX7172" fmla="*/ 6226523 w 15162205"/>
              <a:gd name="connsiteY7172" fmla="*/ 955796 h 9424512"/>
              <a:gd name="connsiteX7173" fmla="*/ 6242654 w 15162205"/>
              <a:gd name="connsiteY7173" fmla="*/ 963861 h 9424512"/>
              <a:gd name="connsiteX7174" fmla="*/ 6274915 w 15162205"/>
              <a:gd name="connsiteY7174" fmla="*/ 979992 h 9424512"/>
              <a:gd name="connsiteX7175" fmla="*/ 6323308 w 15162205"/>
              <a:gd name="connsiteY7175" fmla="*/ 1004188 h 9424512"/>
              <a:gd name="connsiteX7176" fmla="*/ 6355571 w 15162205"/>
              <a:gd name="connsiteY7176" fmla="*/ 988057 h 9424512"/>
              <a:gd name="connsiteX7177" fmla="*/ 6331372 w 15162205"/>
              <a:gd name="connsiteY7177" fmla="*/ 955796 h 9424512"/>
              <a:gd name="connsiteX7178" fmla="*/ 6307178 w 15162205"/>
              <a:gd name="connsiteY7178" fmla="*/ 915470 h 9424512"/>
              <a:gd name="connsiteX7179" fmla="*/ 6291046 w 15162205"/>
              <a:gd name="connsiteY7179" fmla="*/ 907404 h 9424512"/>
              <a:gd name="connsiteX7180" fmla="*/ 6274915 w 15162205"/>
              <a:gd name="connsiteY7180" fmla="*/ 891274 h 9424512"/>
              <a:gd name="connsiteX7181" fmla="*/ 6258783 w 15162205"/>
              <a:gd name="connsiteY7181" fmla="*/ 875142 h 9424512"/>
              <a:gd name="connsiteX7182" fmla="*/ 6258783 w 15162205"/>
              <a:gd name="connsiteY7182" fmla="*/ 891274 h 9424512"/>
              <a:gd name="connsiteX7183" fmla="*/ 6226523 w 15162205"/>
              <a:gd name="connsiteY7183" fmla="*/ 891274 h 9424512"/>
              <a:gd name="connsiteX7184" fmla="*/ 6194259 w 15162205"/>
              <a:gd name="connsiteY7184" fmla="*/ 859011 h 9424512"/>
              <a:gd name="connsiteX7185" fmla="*/ 6178128 w 15162205"/>
              <a:gd name="connsiteY7185" fmla="*/ 875142 h 9424512"/>
              <a:gd name="connsiteX7186" fmla="*/ 6162000 w 15162205"/>
              <a:gd name="connsiteY7186" fmla="*/ 875142 h 9424512"/>
              <a:gd name="connsiteX7187" fmla="*/ 6162000 w 15162205"/>
              <a:gd name="connsiteY7187" fmla="*/ 859011 h 9424512"/>
              <a:gd name="connsiteX7188" fmla="*/ 6162000 w 15162205"/>
              <a:gd name="connsiteY7188" fmla="*/ 850946 h 9424512"/>
              <a:gd name="connsiteX7189" fmla="*/ 6170063 w 15162205"/>
              <a:gd name="connsiteY7189" fmla="*/ 834815 h 9424512"/>
              <a:gd name="connsiteX7190" fmla="*/ 6186195 w 15162205"/>
              <a:gd name="connsiteY7190" fmla="*/ 818683 h 9424512"/>
              <a:gd name="connsiteX7191" fmla="*/ 6194259 w 15162205"/>
              <a:gd name="connsiteY7191" fmla="*/ 810618 h 9424512"/>
              <a:gd name="connsiteX7192" fmla="*/ 6210391 w 15162205"/>
              <a:gd name="connsiteY7192" fmla="*/ 826750 h 9424512"/>
              <a:gd name="connsiteX7193" fmla="*/ 6226523 w 15162205"/>
              <a:gd name="connsiteY7193" fmla="*/ 842879 h 9424512"/>
              <a:gd name="connsiteX7194" fmla="*/ 6226523 w 15162205"/>
              <a:gd name="connsiteY7194" fmla="*/ 826750 h 9424512"/>
              <a:gd name="connsiteX7195" fmla="*/ 6226523 w 15162205"/>
              <a:gd name="connsiteY7195" fmla="*/ 802553 h 9424512"/>
              <a:gd name="connsiteX7196" fmla="*/ 6226523 w 15162205"/>
              <a:gd name="connsiteY7196" fmla="*/ 786420 h 9424512"/>
              <a:gd name="connsiteX7197" fmla="*/ 6210391 w 15162205"/>
              <a:gd name="connsiteY7197" fmla="*/ 778357 h 9424512"/>
              <a:gd name="connsiteX7198" fmla="*/ 6194259 w 15162205"/>
              <a:gd name="connsiteY7198" fmla="*/ 762225 h 9424512"/>
              <a:gd name="connsiteX7199" fmla="*/ 6145868 w 15162205"/>
              <a:gd name="connsiteY7199" fmla="*/ 746096 h 9424512"/>
              <a:gd name="connsiteX7200" fmla="*/ 6162000 w 15162205"/>
              <a:gd name="connsiteY7200" fmla="*/ 738029 h 9424512"/>
              <a:gd name="connsiteX7201" fmla="*/ 6210391 w 15162205"/>
              <a:gd name="connsiteY7201" fmla="*/ 746096 h 9424512"/>
              <a:gd name="connsiteX7202" fmla="*/ 6282980 w 15162205"/>
              <a:gd name="connsiteY7202" fmla="*/ 770291 h 9424512"/>
              <a:gd name="connsiteX7203" fmla="*/ 6323308 w 15162205"/>
              <a:gd name="connsiteY7203" fmla="*/ 810618 h 9424512"/>
              <a:gd name="connsiteX7204" fmla="*/ 6355571 w 15162205"/>
              <a:gd name="connsiteY7204" fmla="*/ 794487 h 9424512"/>
              <a:gd name="connsiteX7205" fmla="*/ 6371702 w 15162205"/>
              <a:gd name="connsiteY7205" fmla="*/ 810618 h 9424512"/>
              <a:gd name="connsiteX7206" fmla="*/ 6387829 w 15162205"/>
              <a:gd name="connsiteY7206" fmla="*/ 794487 h 9424512"/>
              <a:gd name="connsiteX7207" fmla="*/ 6420092 w 15162205"/>
              <a:gd name="connsiteY7207" fmla="*/ 802553 h 9424512"/>
              <a:gd name="connsiteX7208" fmla="*/ 6420092 w 15162205"/>
              <a:gd name="connsiteY7208" fmla="*/ 818683 h 9424512"/>
              <a:gd name="connsiteX7209" fmla="*/ 6428158 w 15162205"/>
              <a:gd name="connsiteY7209" fmla="*/ 834815 h 9424512"/>
              <a:gd name="connsiteX7210" fmla="*/ 6452354 w 15162205"/>
              <a:gd name="connsiteY7210" fmla="*/ 850946 h 9424512"/>
              <a:gd name="connsiteX7211" fmla="*/ 6436224 w 15162205"/>
              <a:gd name="connsiteY7211" fmla="*/ 867075 h 9424512"/>
              <a:gd name="connsiteX7212" fmla="*/ 6403961 w 15162205"/>
              <a:gd name="connsiteY7212" fmla="*/ 859011 h 9424512"/>
              <a:gd name="connsiteX7213" fmla="*/ 6323308 w 15162205"/>
              <a:gd name="connsiteY7213" fmla="*/ 826750 h 9424512"/>
              <a:gd name="connsiteX7214" fmla="*/ 6468484 w 15162205"/>
              <a:gd name="connsiteY7214" fmla="*/ 923533 h 9424512"/>
              <a:gd name="connsiteX7215" fmla="*/ 6524945 w 15162205"/>
              <a:gd name="connsiteY7215" fmla="*/ 939666 h 9424512"/>
              <a:gd name="connsiteX7216" fmla="*/ 6581400 w 15162205"/>
              <a:gd name="connsiteY7216" fmla="*/ 939666 h 9424512"/>
              <a:gd name="connsiteX7217" fmla="*/ 6589468 w 15162205"/>
              <a:gd name="connsiteY7217" fmla="*/ 923533 h 9424512"/>
              <a:gd name="connsiteX7218" fmla="*/ 6613664 w 15162205"/>
              <a:gd name="connsiteY7218" fmla="*/ 923533 h 9424512"/>
              <a:gd name="connsiteX7219" fmla="*/ 6597532 w 15162205"/>
              <a:gd name="connsiteY7219" fmla="*/ 939666 h 9424512"/>
              <a:gd name="connsiteX7220" fmla="*/ 6597532 w 15162205"/>
              <a:gd name="connsiteY7220" fmla="*/ 955796 h 9424512"/>
              <a:gd name="connsiteX7221" fmla="*/ 6613664 w 15162205"/>
              <a:gd name="connsiteY7221" fmla="*/ 955796 h 9424512"/>
              <a:gd name="connsiteX7222" fmla="*/ 6645924 w 15162205"/>
              <a:gd name="connsiteY7222" fmla="*/ 971928 h 9424512"/>
              <a:gd name="connsiteX7223" fmla="*/ 6662055 w 15162205"/>
              <a:gd name="connsiteY7223" fmla="*/ 979992 h 9424512"/>
              <a:gd name="connsiteX7224" fmla="*/ 6694318 w 15162205"/>
              <a:gd name="connsiteY7224" fmla="*/ 988057 h 9424512"/>
              <a:gd name="connsiteX7225" fmla="*/ 6758842 w 15162205"/>
              <a:gd name="connsiteY7225" fmla="*/ 1004188 h 9424512"/>
              <a:gd name="connsiteX7226" fmla="*/ 6799168 w 15162205"/>
              <a:gd name="connsiteY7226" fmla="*/ 1012255 h 9424512"/>
              <a:gd name="connsiteX7227" fmla="*/ 6831430 w 15162205"/>
              <a:gd name="connsiteY7227" fmla="*/ 1020320 h 9424512"/>
              <a:gd name="connsiteX7228" fmla="*/ 6871758 w 15162205"/>
              <a:gd name="connsiteY7228" fmla="*/ 1020320 h 9424512"/>
              <a:gd name="connsiteX7229" fmla="*/ 6920150 w 15162205"/>
              <a:gd name="connsiteY7229" fmla="*/ 1020320 h 9424512"/>
              <a:gd name="connsiteX7230" fmla="*/ 7008868 w 15162205"/>
              <a:gd name="connsiteY7230" fmla="*/ 1036451 h 9424512"/>
              <a:gd name="connsiteX7231" fmla="*/ 7089524 w 15162205"/>
              <a:gd name="connsiteY7231" fmla="*/ 1052583 h 9424512"/>
              <a:gd name="connsiteX7232" fmla="*/ 7129852 w 15162205"/>
              <a:gd name="connsiteY7232" fmla="*/ 1052583 h 9424512"/>
              <a:gd name="connsiteX7233" fmla="*/ 7242768 w 15162205"/>
              <a:gd name="connsiteY7233" fmla="*/ 1100974 h 9424512"/>
              <a:gd name="connsiteX7234" fmla="*/ 7275031 w 15162205"/>
              <a:gd name="connsiteY7234" fmla="*/ 1100974 h 9424512"/>
              <a:gd name="connsiteX7235" fmla="*/ 7339552 w 15162205"/>
              <a:gd name="connsiteY7235" fmla="*/ 1117105 h 9424512"/>
              <a:gd name="connsiteX7236" fmla="*/ 7436338 w 15162205"/>
              <a:gd name="connsiteY7236" fmla="*/ 1100974 h 9424512"/>
              <a:gd name="connsiteX7237" fmla="*/ 7452468 w 15162205"/>
              <a:gd name="connsiteY7237" fmla="*/ 1084845 h 9424512"/>
              <a:gd name="connsiteX7238" fmla="*/ 7468601 w 15162205"/>
              <a:gd name="connsiteY7238" fmla="*/ 1100974 h 9424512"/>
              <a:gd name="connsiteX7239" fmla="*/ 7468601 w 15162205"/>
              <a:gd name="connsiteY7239" fmla="*/ 1117105 h 9424512"/>
              <a:gd name="connsiteX7240" fmla="*/ 7484732 w 15162205"/>
              <a:gd name="connsiteY7240" fmla="*/ 1133237 h 9424512"/>
              <a:gd name="connsiteX7241" fmla="*/ 7516992 w 15162205"/>
              <a:gd name="connsiteY7241" fmla="*/ 1133237 h 9424512"/>
              <a:gd name="connsiteX7242" fmla="*/ 7533123 w 15162205"/>
              <a:gd name="connsiteY7242" fmla="*/ 1133237 h 9424512"/>
              <a:gd name="connsiteX7243" fmla="*/ 7573451 w 15162205"/>
              <a:gd name="connsiteY7243" fmla="*/ 1141301 h 9424512"/>
              <a:gd name="connsiteX7244" fmla="*/ 7597647 w 15162205"/>
              <a:gd name="connsiteY7244" fmla="*/ 1149366 h 9424512"/>
              <a:gd name="connsiteX7245" fmla="*/ 7629910 w 15162205"/>
              <a:gd name="connsiteY7245" fmla="*/ 1149366 h 9424512"/>
              <a:gd name="connsiteX7246" fmla="*/ 7629910 w 15162205"/>
              <a:gd name="connsiteY7246" fmla="*/ 1125170 h 9424512"/>
              <a:gd name="connsiteX7247" fmla="*/ 7637975 w 15162205"/>
              <a:gd name="connsiteY7247" fmla="*/ 1100974 h 9424512"/>
              <a:gd name="connsiteX7248" fmla="*/ 7662170 w 15162205"/>
              <a:gd name="connsiteY7248" fmla="*/ 1117105 h 9424512"/>
              <a:gd name="connsiteX7249" fmla="*/ 7726694 w 15162205"/>
              <a:gd name="connsiteY7249" fmla="*/ 1100974 h 9424512"/>
              <a:gd name="connsiteX7250" fmla="*/ 7742824 w 15162205"/>
              <a:gd name="connsiteY7250" fmla="*/ 1100974 h 9424512"/>
              <a:gd name="connsiteX7251" fmla="*/ 7775086 w 15162205"/>
              <a:gd name="connsiteY7251" fmla="*/ 1117105 h 9424512"/>
              <a:gd name="connsiteX7252" fmla="*/ 7807349 w 15162205"/>
              <a:gd name="connsiteY7252" fmla="*/ 1133237 h 9424512"/>
              <a:gd name="connsiteX7253" fmla="*/ 7775086 w 15162205"/>
              <a:gd name="connsiteY7253" fmla="*/ 1133237 h 9424512"/>
              <a:gd name="connsiteX7254" fmla="*/ 7758956 w 15162205"/>
              <a:gd name="connsiteY7254" fmla="*/ 1149366 h 9424512"/>
              <a:gd name="connsiteX7255" fmla="*/ 7815414 w 15162205"/>
              <a:gd name="connsiteY7255" fmla="*/ 1165500 h 9424512"/>
              <a:gd name="connsiteX7256" fmla="*/ 7855741 w 15162205"/>
              <a:gd name="connsiteY7256" fmla="*/ 1181629 h 9424512"/>
              <a:gd name="connsiteX7257" fmla="*/ 7855741 w 15162205"/>
              <a:gd name="connsiteY7257" fmla="*/ 1189696 h 9424512"/>
              <a:gd name="connsiteX7258" fmla="*/ 7863806 w 15162205"/>
              <a:gd name="connsiteY7258" fmla="*/ 1189696 h 9424512"/>
              <a:gd name="connsiteX7259" fmla="*/ 7888004 w 15162205"/>
              <a:gd name="connsiteY7259" fmla="*/ 1189696 h 9424512"/>
              <a:gd name="connsiteX7260" fmla="*/ 7920264 w 15162205"/>
              <a:gd name="connsiteY7260" fmla="*/ 1197760 h 9424512"/>
              <a:gd name="connsiteX7261" fmla="*/ 7952528 w 15162205"/>
              <a:gd name="connsiteY7261" fmla="*/ 1213891 h 9424512"/>
              <a:gd name="connsiteX7262" fmla="*/ 7968658 w 15162205"/>
              <a:gd name="connsiteY7262" fmla="*/ 1197760 h 9424512"/>
              <a:gd name="connsiteX7263" fmla="*/ 7968658 w 15162205"/>
              <a:gd name="connsiteY7263" fmla="*/ 1213891 h 9424512"/>
              <a:gd name="connsiteX7264" fmla="*/ 7968658 w 15162205"/>
              <a:gd name="connsiteY7264" fmla="*/ 1230020 h 9424512"/>
              <a:gd name="connsiteX7265" fmla="*/ 7984790 w 15162205"/>
              <a:gd name="connsiteY7265" fmla="*/ 1213891 h 9424512"/>
              <a:gd name="connsiteX7266" fmla="*/ 7992854 w 15162205"/>
              <a:gd name="connsiteY7266" fmla="*/ 1205825 h 9424512"/>
              <a:gd name="connsiteX7267" fmla="*/ 8033182 w 15162205"/>
              <a:gd name="connsiteY7267" fmla="*/ 1213891 h 9424512"/>
              <a:gd name="connsiteX7268" fmla="*/ 8000919 w 15162205"/>
              <a:gd name="connsiteY7268" fmla="*/ 1230020 h 9424512"/>
              <a:gd name="connsiteX7269" fmla="*/ 8049311 w 15162205"/>
              <a:gd name="connsiteY7269" fmla="*/ 1230020 h 9424512"/>
              <a:gd name="connsiteX7270" fmla="*/ 8033182 w 15162205"/>
              <a:gd name="connsiteY7270" fmla="*/ 1213891 h 9424512"/>
              <a:gd name="connsiteX7271" fmla="*/ 8113836 w 15162205"/>
              <a:gd name="connsiteY7271" fmla="*/ 1230020 h 9424512"/>
              <a:gd name="connsiteX7272" fmla="*/ 8371928 w 15162205"/>
              <a:gd name="connsiteY7272" fmla="*/ 1262283 h 9424512"/>
              <a:gd name="connsiteX7273" fmla="*/ 8484846 w 15162205"/>
              <a:gd name="connsiteY7273" fmla="*/ 1246154 h 9424512"/>
              <a:gd name="connsiteX7274" fmla="*/ 8509042 w 15162205"/>
              <a:gd name="connsiteY7274" fmla="*/ 1270350 h 9424512"/>
              <a:gd name="connsiteX7275" fmla="*/ 8557433 w 15162205"/>
              <a:gd name="connsiteY7275" fmla="*/ 1270350 h 9424512"/>
              <a:gd name="connsiteX7276" fmla="*/ 8597763 w 15162205"/>
              <a:gd name="connsiteY7276" fmla="*/ 1278414 h 9424512"/>
              <a:gd name="connsiteX7277" fmla="*/ 8759072 w 15162205"/>
              <a:gd name="connsiteY7277" fmla="*/ 1294546 h 9424512"/>
              <a:gd name="connsiteX7278" fmla="*/ 8775204 w 15162205"/>
              <a:gd name="connsiteY7278" fmla="*/ 1278414 h 9424512"/>
              <a:gd name="connsiteX7279" fmla="*/ 8791333 w 15162205"/>
              <a:gd name="connsiteY7279" fmla="*/ 1278414 h 9424512"/>
              <a:gd name="connsiteX7280" fmla="*/ 8815529 w 15162205"/>
              <a:gd name="connsiteY7280" fmla="*/ 1286479 h 9424512"/>
              <a:gd name="connsiteX7281" fmla="*/ 8823596 w 15162205"/>
              <a:gd name="connsiteY7281" fmla="*/ 1294546 h 9424512"/>
              <a:gd name="connsiteX7282" fmla="*/ 8839725 w 15162205"/>
              <a:gd name="connsiteY7282" fmla="*/ 1310675 h 9424512"/>
              <a:gd name="connsiteX7283" fmla="*/ 8871987 w 15162205"/>
              <a:gd name="connsiteY7283" fmla="*/ 1326807 h 9424512"/>
              <a:gd name="connsiteX7284" fmla="*/ 8888118 w 15162205"/>
              <a:gd name="connsiteY7284" fmla="*/ 1326807 h 9424512"/>
              <a:gd name="connsiteX7285" fmla="*/ 8888118 w 15162205"/>
              <a:gd name="connsiteY7285" fmla="*/ 1310675 h 9424512"/>
              <a:gd name="connsiteX7286" fmla="*/ 8871987 w 15162205"/>
              <a:gd name="connsiteY7286" fmla="*/ 1310675 h 9424512"/>
              <a:gd name="connsiteX7287" fmla="*/ 8920379 w 15162205"/>
              <a:gd name="connsiteY7287" fmla="*/ 1294546 h 9424512"/>
              <a:gd name="connsiteX7288" fmla="*/ 8952642 w 15162205"/>
              <a:gd name="connsiteY7288" fmla="*/ 1310675 h 9424512"/>
              <a:gd name="connsiteX7289" fmla="*/ 8960709 w 15162205"/>
              <a:gd name="connsiteY7289" fmla="*/ 1326807 h 9424512"/>
              <a:gd name="connsiteX7290" fmla="*/ 8984904 w 15162205"/>
              <a:gd name="connsiteY7290" fmla="*/ 1326807 h 9424512"/>
              <a:gd name="connsiteX7291" fmla="*/ 8984904 w 15162205"/>
              <a:gd name="connsiteY7291" fmla="*/ 1310675 h 9424512"/>
              <a:gd name="connsiteX7292" fmla="*/ 9001033 w 15162205"/>
              <a:gd name="connsiteY7292" fmla="*/ 1310675 h 9424512"/>
              <a:gd name="connsiteX7293" fmla="*/ 8984904 w 15162205"/>
              <a:gd name="connsiteY7293" fmla="*/ 1294546 h 9424512"/>
              <a:gd name="connsiteX7294" fmla="*/ 8968772 w 15162205"/>
              <a:gd name="connsiteY7294" fmla="*/ 1278414 h 9424512"/>
              <a:gd name="connsiteX7295" fmla="*/ 9033296 w 15162205"/>
              <a:gd name="connsiteY7295" fmla="*/ 1278414 h 9424512"/>
              <a:gd name="connsiteX7296" fmla="*/ 9146213 w 15162205"/>
              <a:gd name="connsiteY7296" fmla="*/ 1294546 h 9424512"/>
              <a:gd name="connsiteX7297" fmla="*/ 9291392 w 15162205"/>
              <a:gd name="connsiteY7297" fmla="*/ 1278414 h 9424512"/>
              <a:gd name="connsiteX7298" fmla="*/ 9460764 w 15162205"/>
              <a:gd name="connsiteY7298" fmla="*/ 1278414 h 9424512"/>
              <a:gd name="connsiteX7299" fmla="*/ 9517223 w 15162205"/>
              <a:gd name="connsiteY7299" fmla="*/ 1294546 h 9424512"/>
              <a:gd name="connsiteX7300" fmla="*/ 9517223 w 15162205"/>
              <a:gd name="connsiteY7300" fmla="*/ 1310675 h 9424512"/>
              <a:gd name="connsiteX7301" fmla="*/ 9493027 w 15162205"/>
              <a:gd name="connsiteY7301" fmla="*/ 1310675 h 9424512"/>
              <a:gd name="connsiteX7302" fmla="*/ 9420438 w 15162205"/>
              <a:gd name="connsiteY7302" fmla="*/ 1294546 h 9424512"/>
              <a:gd name="connsiteX7303" fmla="*/ 9347850 w 15162205"/>
              <a:gd name="connsiteY7303" fmla="*/ 1310675 h 9424512"/>
              <a:gd name="connsiteX7304" fmla="*/ 9323651 w 15162205"/>
              <a:gd name="connsiteY7304" fmla="*/ 1318742 h 9424512"/>
              <a:gd name="connsiteX7305" fmla="*/ 9251064 w 15162205"/>
              <a:gd name="connsiteY7305" fmla="*/ 1318742 h 9424512"/>
              <a:gd name="connsiteX7306" fmla="*/ 9170409 w 15162205"/>
              <a:gd name="connsiteY7306" fmla="*/ 1318742 h 9424512"/>
              <a:gd name="connsiteX7307" fmla="*/ 9097820 w 15162205"/>
              <a:gd name="connsiteY7307" fmla="*/ 1326807 h 9424512"/>
              <a:gd name="connsiteX7308" fmla="*/ 9057492 w 15162205"/>
              <a:gd name="connsiteY7308" fmla="*/ 1342938 h 9424512"/>
              <a:gd name="connsiteX7309" fmla="*/ 9041363 w 15162205"/>
              <a:gd name="connsiteY7309" fmla="*/ 1334871 h 9424512"/>
              <a:gd name="connsiteX7310" fmla="*/ 9033296 w 15162205"/>
              <a:gd name="connsiteY7310" fmla="*/ 1326807 h 9424512"/>
              <a:gd name="connsiteX7311" fmla="*/ 9017166 w 15162205"/>
              <a:gd name="connsiteY7311" fmla="*/ 1326807 h 9424512"/>
              <a:gd name="connsiteX7312" fmla="*/ 9017166 w 15162205"/>
              <a:gd name="connsiteY7312" fmla="*/ 1342938 h 9424512"/>
              <a:gd name="connsiteX7313" fmla="*/ 9097820 w 15162205"/>
              <a:gd name="connsiteY7313" fmla="*/ 1359068 h 9424512"/>
              <a:gd name="connsiteX7314" fmla="*/ 9146213 w 15162205"/>
              <a:gd name="connsiteY7314" fmla="*/ 1359068 h 9424512"/>
              <a:gd name="connsiteX7315" fmla="*/ 9234933 w 15162205"/>
              <a:gd name="connsiteY7315" fmla="*/ 1359068 h 9424512"/>
              <a:gd name="connsiteX7316" fmla="*/ 9372046 w 15162205"/>
              <a:gd name="connsiteY7316" fmla="*/ 1359068 h 9424512"/>
              <a:gd name="connsiteX7317" fmla="*/ 9404306 w 15162205"/>
              <a:gd name="connsiteY7317" fmla="*/ 1359068 h 9424512"/>
              <a:gd name="connsiteX7318" fmla="*/ 9420438 w 15162205"/>
              <a:gd name="connsiteY7318" fmla="*/ 1359068 h 9424512"/>
              <a:gd name="connsiteX7319" fmla="*/ 9452700 w 15162205"/>
              <a:gd name="connsiteY7319" fmla="*/ 1359068 h 9424512"/>
              <a:gd name="connsiteX7320" fmla="*/ 9614009 w 15162205"/>
              <a:gd name="connsiteY7320" fmla="*/ 1359068 h 9424512"/>
              <a:gd name="connsiteX7321" fmla="*/ 9743055 w 15162205"/>
              <a:gd name="connsiteY7321" fmla="*/ 1342938 h 9424512"/>
              <a:gd name="connsiteX7322" fmla="*/ 9726925 w 15162205"/>
              <a:gd name="connsiteY7322" fmla="*/ 1342938 h 9424512"/>
              <a:gd name="connsiteX7323" fmla="*/ 9710793 w 15162205"/>
              <a:gd name="connsiteY7323" fmla="*/ 1334871 h 9424512"/>
              <a:gd name="connsiteX7324" fmla="*/ 9694664 w 15162205"/>
              <a:gd name="connsiteY7324" fmla="*/ 1326807 h 9424512"/>
              <a:gd name="connsiteX7325" fmla="*/ 9670468 w 15162205"/>
              <a:gd name="connsiteY7325" fmla="*/ 1310675 h 9424512"/>
              <a:gd name="connsiteX7326" fmla="*/ 9662401 w 15162205"/>
              <a:gd name="connsiteY7326" fmla="*/ 1294546 h 9424512"/>
              <a:gd name="connsiteX7327" fmla="*/ 9743055 w 15162205"/>
              <a:gd name="connsiteY7327" fmla="*/ 1294546 h 9424512"/>
              <a:gd name="connsiteX7328" fmla="*/ 9799514 w 15162205"/>
              <a:gd name="connsiteY7328" fmla="*/ 1286479 h 9424512"/>
              <a:gd name="connsiteX7329" fmla="*/ 9823710 w 15162205"/>
              <a:gd name="connsiteY7329" fmla="*/ 1278414 h 9424512"/>
              <a:gd name="connsiteX7330" fmla="*/ 9839840 w 15162205"/>
              <a:gd name="connsiteY7330" fmla="*/ 1278414 h 9424512"/>
              <a:gd name="connsiteX7331" fmla="*/ 9920495 w 15162205"/>
              <a:gd name="connsiteY7331" fmla="*/ 1262283 h 9424512"/>
              <a:gd name="connsiteX7332" fmla="*/ 9920495 w 15162205"/>
              <a:gd name="connsiteY7332" fmla="*/ 1254218 h 9424512"/>
              <a:gd name="connsiteX7333" fmla="*/ 9936627 w 15162205"/>
              <a:gd name="connsiteY7333" fmla="*/ 1246154 h 9424512"/>
              <a:gd name="connsiteX7334" fmla="*/ 9928560 w 15162205"/>
              <a:gd name="connsiteY7334" fmla="*/ 1230020 h 9424512"/>
              <a:gd name="connsiteX7335" fmla="*/ 9920495 w 15162205"/>
              <a:gd name="connsiteY7335" fmla="*/ 1213891 h 9424512"/>
              <a:gd name="connsiteX7336" fmla="*/ 9952756 w 15162205"/>
              <a:gd name="connsiteY7336" fmla="*/ 1213891 h 9424512"/>
              <a:gd name="connsiteX7337" fmla="*/ 9985019 w 15162205"/>
              <a:gd name="connsiteY7337" fmla="*/ 1205825 h 9424512"/>
              <a:gd name="connsiteX7338" fmla="*/ 10017281 w 15162205"/>
              <a:gd name="connsiteY7338" fmla="*/ 1197760 h 9424512"/>
              <a:gd name="connsiteX7339" fmla="*/ 10049543 w 15162205"/>
              <a:gd name="connsiteY7339" fmla="*/ 1197760 h 9424512"/>
              <a:gd name="connsiteX7340" fmla="*/ 10049543 w 15162205"/>
              <a:gd name="connsiteY7340" fmla="*/ 1213891 h 9424512"/>
              <a:gd name="connsiteX7341" fmla="*/ 10065673 w 15162205"/>
              <a:gd name="connsiteY7341" fmla="*/ 1213891 h 9424512"/>
              <a:gd name="connsiteX7342" fmla="*/ 10081804 w 15162205"/>
              <a:gd name="connsiteY7342" fmla="*/ 1221955 h 9424512"/>
              <a:gd name="connsiteX7343" fmla="*/ 10081804 w 15162205"/>
              <a:gd name="connsiteY7343" fmla="*/ 1230020 h 9424512"/>
              <a:gd name="connsiteX7344" fmla="*/ 10146326 w 15162205"/>
              <a:gd name="connsiteY7344" fmla="*/ 1278414 h 9424512"/>
              <a:gd name="connsiteX7345" fmla="*/ 10162460 w 15162205"/>
              <a:gd name="connsiteY7345" fmla="*/ 1246154 h 9424512"/>
              <a:gd name="connsiteX7346" fmla="*/ 10162460 w 15162205"/>
              <a:gd name="connsiteY7346" fmla="*/ 1230020 h 9424512"/>
              <a:gd name="connsiteX7347" fmla="*/ 10307635 w 15162205"/>
              <a:gd name="connsiteY7347" fmla="*/ 1278414 h 9424512"/>
              <a:gd name="connsiteX7348" fmla="*/ 10323765 w 15162205"/>
              <a:gd name="connsiteY7348" fmla="*/ 1294546 h 9424512"/>
              <a:gd name="connsiteX7349" fmla="*/ 10267307 w 15162205"/>
              <a:gd name="connsiteY7349" fmla="*/ 1294546 h 9424512"/>
              <a:gd name="connsiteX7350" fmla="*/ 10194719 w 15162205"/>
              <a:gd name="connsiteY7350" fmla="*/ 1310675 h 9424512"/>
              <a:gd name="connsiteX7351" fmla="*/ 10154393 w 15162205"/>
              <a:gd name="connsiteY7351" fmla="*/ 1310675 h 9424512"/>
              <a:gd name="connsiteX7352" fmla="*/ 10162460 w 15162205"/>
              <a:gd name="connsiteY7352" fmla="*/ 1326807 h 9424512"/>
              <a:gd name="connsiteX7353" fmla="*/ 10210848 w 15162205"/>
              <a:gd name="connsiteY7353" fmla="*/ 1326807 h 9424512"/>
              <a:gd name="connsiteX7354" fmla="*/ 10243111 w 15162205"/>
              <a:gd name="connsiteY7354" fmla="*/ 1326807 h 9424512"/>
              <a:gd name="connsiteX7355" fmla="*/ 10275374 w 15162205"/>
              <a:gd name="connsiteY7355" fmla="*/ 1326807 h 9424512"/>
              <a:gd name="connsiteX7356" fmla="*/ 10307635 w 15162205"/>
              <a:gd name="connsiteY7356" fmla="*/ 1326807 h 9424512"/>
              <a:gd name="connsiteX7357" fmla="*/ 10347963 w 15162205"/>
              <a:gd name="connsiteY7357" fmla="*/ 1326807 h 9424512"/>
              <a:gd name="connsiteX7358" fmla="*/ 10388291 w 15162205"/>
              <a:gd name="connsiteY7358" fmla="*/ 1326807 h 9424512"/>
              <a:gd name="connsiteX7359" fmla="*/ 10436683 w 15162205"/>
              <a:gd name="connsiteY7359" fmla="*/ 1326807 h 9424512"/>
              <a:gd name="connsiteX7360" fmla="*/ 10452815 w 15162205"/>
              <a:gd name="connsiteY7360" fmla="*/ 1342938 h 9424512"/>
              <a:gd name="connsiteX7361" fmla="*/ 10404420 w 15162205"/>
              <a:gd name="connsiteY7361" fmla="*/ 1359068 h 9424512"/>
              <a:gd name="connsiteX7362" fmla="*/ 10436683 w 15162205"/>
              <a:gd name="connsiteY7362" fmla="*/ 1375201 h 9424512"/>
              <a:gd name="connsiteX7363" fmla="*/ 10533469 w 15162205"/>
              <a:gd name="connsiteY7363" fmla="*/ 1375201 h 9424512"/>
              <a:gd name="connsiteX7364" fmla="*/ 10517337 w 15162205"/>
              <a:gd name="connsiteY7364" fmla="*/ 1407461 h 9424512"/>
              <a:gd name="connsiteX7365" fmla="*/ 10501206 w 15162205"/>
              <a:gd name="connsiteY7365" fmla="*/ 1407461 h 9424512"/>
              <a:gd name="connsiteX7366" fmla="*/ 10477011 w 15162205"/>
              <a:gd name="connsiteY7366" fmla="*/ 1407461 h 9424512"/>
              <a:gd name="connsiteX7367" fmla="*/ 10420552 w 15162205"/>
              <a:gd name="connsiteY7367" fmla="*/ 1407461 h 9424512"/>
              <a:gd name="connsiteX7368" fmla="*/ 10372160 w 15162205"/>
              <a:gd name="connsiteY7368" fmla="*/ 1407461 h 9424512"/>
              <a:gd name="connsiteX7369" fmla="*/ 10356028 w 15162205"/>
              <a:gd name="connsiteY7369" fmla="*/ 1423592 h 9424512"/>
              <a:gd name="connsiteX7370" fmla="*/ 10372160 w 15162205"/>
              <a:gd name="connsiteY7370" fmla="*/ 1399396 h 9424512"/>
              <a:gd name="connsiteX7371" fmla="*/ 10291504 w 15162205"/>
              <a:gd name="connsiteY7371" fmla="*/ 1391329 h 9424512"/>
              <a:gd name="connsiteX7372" fmla="*/ 10226982 w 15162205"/>
              <a:gd name="connsiteY7372" fmla="*/ 1407461 h 9424512"/>
              <a:gd name="connsiteX7373" fmla="*/ 10275374 w 15162205"/>
              <a:gd name="connsiteY7373" fmla="*/ 1423592 h 9424512"/>
              <a:gd name="connsiteX7374" fmla="*/ 10323765 w 15162205"/>
              <a:gd name="connsiteY7374" fmla="*/ 1439723 h 9424512"/>
              <a:gd name="connsiteX7375" fmla="*/ 10356028 w 15162205"/>
              <a:gd name="connsiteY7375" fmla="*/ 1471984 h 9424512"/>
              <a:gd name="connsiteX7376" fmla="*/ 10372160 w 15162205"/>
              <a:gd name="connsiteY7376" fmla="*/ 1471984 h 9424512"/>
              <a:gd name="connsiteX7377" fmla="*/ 10452815 w 15162205"/>
              <a:gd name="connsiteY7377" fmla="*/ 1488116 h 9424512"/>
              <a:gd name="connsiteX7378" fmla="*/ 10493141 w 15162205"/>
              <a:gd name="connsiteY7378" fmla="*/ 1488116 h 9424512"/>
              <a:gd name="connsiteX7379" fmla="*/ 10517337 w 15162205"/>
              <a:gd name="connsiteY7379" fmla="*/ 1488116 h 9424512"/>
              <a:gd name="connsiteX7380" fmla="*/ 10533469 w 15162205"/>
              <a:gd name="connsiteY7380" fmla="*/ 1488116 h 9424512"/>
              <a:gd name="connsiteX7381" fmla="*/ 10533469 w 15162205"/>
              <a:gd name="connsiteY7381" fmla="*/ 1471984 h 9424512"/>
              <a:gd name="connsiteX7382" fmla="*/ 10468944 w 15162205"/>
              <a:gd name="connsiteY7382" fmla="*/ 1455855 h 9424512"/>
              <a:gd name="connsiteX7383" fmla="*/ 10452815 w 15162205"/>
              <a:gd name="connsiteY7383" fmla="*/ 1439723 h 9424512"/>
              <a:gd name="connsiteX7384" fmla="*/ 10477011 w 15162205"/>
              <a:gd name="connsiteY7384" fmla="*/ 1439723 h 9424512"/>
              <a:gd name="connsiteX7385" fmla="*/ 10533469 w 15162205"/>
              <a:gd name="connsiteY7385" fmla="*/ 1439723 h 9424512"/>
              <a:gd name="connsiteX7386" fmla="*/ 10557665 w 15162205"/>
              <a:gd name="connsiteY7386" fmla="*/ 1431659 h 9424512"/>
              <a:gd name="connsiteX7387" fmla="*/ 10565729 w 15162205"/>
              <a:gd name="connsiteY7387" fmla="*/ 1423592 h 9424512"/>
              <a:gd name="connsiteX7388" fmla="*/ 10581861 w 15162205"/>
              <a:gd name="connsiteY7388" fmla="*/ 1407461 h 9424512"/>
              <a:gd name="connsiteX7389" fmla="*/ 10581861 w 15162205"/>
              <a:gd name="connsiteY7389" fmla="*/ 1375201 h 9424512"/>
              <a:gd name="connsiteX7390" fmla="*/ 10565729 w 15162205"/>
              <a:gd name="connsiteY7390" fmla="*/ 1342938 h 9424512"/>
              <a:gd name="connsiteX7391" fmla="*/ 10533469 w 15162205"/>
              <a:gd name="connsiteY7391" fmla="*/ 1342938 h 9424512"/>
              <a:gd name="connsiteX7392" fmla="*/ 10565729 w 15162205"/>
              <a:gd name="connsiteY7392" fmla="*/ 1326807 h 9424512"/>
              <a:gd name="connsiteX7393" fmla="*/ 10614122 w 15162205"/>
              <a:gd name="connsiteY7393" fmla="*/ 1342938 h 9424512"/>
              <a:gd name="connsiteX7394" fmla="*/ 10614122 w 15162205"/>
              <a:gd name="connsiteY7394" fmla="*/ 1359068 h 9424512"/>
              <a:gd name="connsiteX7395" fmla="*/ 10630253 w 15162205"/>
              <a:gd name="connsiteY7395" fmla="*/ 1367133 h 9424512"/>
              <a:gd name="connsiteX7396" fmla="*/ 10630253 w 15162205"/>
              <a:gd name="connsiteY7396" fmla="*/ 1391329 h 9424512"/>
              <a:gd name="connsiteX7397" fmla="*/ 10614122 w 15162205"/>
              <a:gd name="connsiteY7397" fmla="*/ 1439723 h 9424512"/>
              <a:gd name="connsiteX7398" fmla="*/ 10630253 w 15162205"/>
              <a:gd name="connsiteY7398" fmla="*/ 1471984 h 9424512"/>
              <a:gd name="connsiteX7399" fmla="*/ 10678644 w 15162205"/>
              <a:gd name="connsiteY7399" fmla="*/ 1471984 h 9424512"/>
              <a:gd name="connsiteX7400" fmla="*/ 10799628 w 15162205"/>
              <a:gd name="connsiteY7400" fmla="*/ 1455855 h 9424512"/>
              <a:gd name="connsiteX7401" fmla="*/ 10823824 w 15162205"/>
              <a:gd name="connsiteY7401" fmla="*/ 1439723 h 9424512"/>
              <a:gd name="connsiteX7402" fmla="*/ 10823824 w 15162205"/>
              <a:gd name="connsiteY7402" fmla="*/ 1407461 h 9424512"/>
              <a:gd name="connsiteX7403" fmla="*/ 10856087 w 15162205"/>
              <a:gd name="connsiteY7403" fmla="*/ 1407461 h 9424512"/>
              <a:gd name="connsiteX7404" fmla="*/ 10856087 w 15162205"/>
              <a:gd name="connsiteY7404" fmla="*/ 1423592 h 9424512"/>
              <a:gd name="connsiteX7405" fmla="*/ 10856087 w 15162205"/>
              <a:gd name="connsiteY7405" fmla="*/ 1455855 h 9424512"/>
              <a:gd name="connsiteX7406" fmla="*/ 10839953 w 15162205"/>
              <a:gd name="connsiteY7406" fmla="*/ 1463920 h 9424512"/>
              <a:gd name="connsiteX7407" fmla="*/ 10856087 w 15162205"/>
              <a:gd name="connsiteY7407" fmla="*/ 1471984 h 9424512"/>
              <a:gd name="connsiteX7408" fmla="*/ 10880283 w 15162205"/>
              <a:gd name="connsiteY7408" fmla="*/ 1488116 h 9424512"/>
              <a:gd name="connsiteX7409" fmla="*/ 10936740 w 15162205"/>
              <a:gd name="connsiteY7409" fmla="*/ 1496180 h 9424512"/>
              <a:gd name="connsiteX7410" fmla="*/ 10993198 w 15162205"/>
              <a:gd name="connsiteY7410" fmla="*/ 1480051 h 9424512"/>
              <a:gd name="connsiteX7411" fmla="*/ 11017396 w 15162205"/>
              <a:gd name="connsiteY7411" fmla="*/ 1471984 h 9424512"/>
              <a:gd name="connsiteX7412" fmla="*/ 11033525 w 15162205"/>
              <a:gd name="connsiteY7412" fmla="*/ 1471984 h 9424512"/>
              <a:gd name="connsiteX7413" fmla="*/ 11130311 w 15162205"/>
              <a:gd name="connsiteY7413" fmla="*/ 1439723 h 9424512"/>
              <a:gd name="connsiteX7414" fmla="*/ 11130311 w 15162205"/>
              <a:gd name="connsiteY7414" fmla="*/ 1407461 h 9424512"/>
              <a:gd name="connsiteX7415" fmla="*/ 11114179 w 15162205"/>
              <a:gd name="connsiteY7415" fmla="*/ 1391329 h 9424512"/>
              <a:gd name="connsiteX7416" fmla="*/ 11130311 w 15162205"/>
              <a:gd name="connsiteY7416" fmla="*/ 1391329 h 9424512"/>
              <a:gd name="connsiteX7417" fmla="*/ 11146442 w 15162205"/>
              <a:gd name="connsiteY7417" fmla="*/ 1375201 h 9424512"/>
              <a:gd name="connsiteX7418" fmla="*/ 11162571 w 15162205"/>
              <a:gd name="connsiteY7418" fmla="*/ 1359068 h 9424512"/>
              <a:gd name="connsiteX7419" fmla="*/ 11194834 w 15162205"/>
              <a:gd name="connsiteY7419" fmla="*/ 1359068 h 9424512"/>
              <a:gd name="connsiteX7420" fmla="*/ 11259357 w 15162205"/>
              <a:gd name="connsiteY7420" fmla="*/ 1359068 h 9424512"/>
              <a:gd name="connsiteX7421" fmla="*/ 11259357 w 15162205"/>
              <a:gd name="connsiteY7421" fmla="*/ 1375201 h 9424512"/>
              <a:gd name="connsiteX7422" fmla="*/ 11275488 w 15162205"/>
              <a:gd name="connsiteY7422" fmla="*/ 1375201 h 9424512"/>
              <a:gd name="connsiteX7423" fmla="*/ 11275488 w 15162205"/>
              <a:gd name="connsiteY7423" fmla="*/ 1391329 h 9424512"/>
              <a:gd name="connsiteX7424" fmla="*/ 11275488 w 15162205"/>
              <a:gd name="connsiteY7424" fmla="*/ 1407461 h 9424512"/>
              <a:gd name="connsiteX7425" fmla="*/ 11275488 w 15162205"/>
              <a:gd name="connsiteY7425" fmla="*/ 1423592 h 9424512"/>
              <a:gd name="connsiteX7426" fmla="*/ 11291620 w 15162205"/>
              <a:gd name="connsiteY7426" fmla="*/ 1407461 h 9424512"/>
              <a:gd name="connsiteX7427" fmla="*/ 11299684 w 15162205"/>
              <a:gd name="connsiteY7427" fmla="*/ 1391329 h 9424512"/>
              <a:gd name="connsiteX7428" fmla="*/ 11307749 w 15162205"/>
              <a:gd name="connsiteY7428" fmla="*/ 1415525 h 9424512"/>
              <a:gd name="connsiteX7429" fmla="*/ 11275488 w 15162205"/>
              <a:gd name="connsiteY7429" fmla="*/ 1455855 h 9424512"/>
              <a:gd name="connsiteX7430" fmla="*/ 11202899 w 15162205"/>
              <a:gd name="connsiteY7430" fmla="*/ 1447788 h 9424512"/>
              <a:gd name="connsiteX7431" fmla="*/ 11178705 w 15162205"/>
              <a:gd name="connsiteY7431" fmla="*/ 1423592 h 9424512"/>
              <a:gd name="connsiteX7432" fmla="*/ 11170638 w 15162205"/>
              <a:gd name="connsiteY7432" fmla="*/ 1407461 h 9424512"/>
              <a:gd name="connsiteX7433" fmla="*/ 11162571 w 15162205"/>
              <a:gd name="connsiteY7433" fmla="*/ 1407461 h 9424512"/>
              <a:gd name="connsiteX7434" fmla="*/ 11162571 w 15162205"/>
              <a:gd name="connsiteY7434" fmla="*/ 1415525 h 9424512"/>
              <a:gd name="connsiteX7435" fmla="*/ 11162571 w 15162205"/>
              <a:gd name="connsiteY7435" fmla="*/ 1439723 h 9424512"/>
              <a:gd name="connsiteX7436" fmla="*/ 11162571 w 15162205"/>
              <a:gd name="connsiteY7436" fmla="*/ 1471984 h 9424512"/>
              <a:gd name="connsiteX7437" fmla="*/ 11186770 w 15162205"/>
              <a:gd name="connsiteY7437" fmla="*/ 1471984 h 9424512"/>
              <a:gd name="connsiteX7438" fmla="*/ 11210966 w 15162205"/>
              <a:gd name="connsiteY7438" fmla="*/ 1471984 h 9424512"/>
              <a:gd name="connsiteX7439" fmla="*/ 11098049 w 15162205"/>
              <a:gd name="connsiteY7439" fmla="*/ 1520377 h 9424512"/>
              <a:gd name="connsiteX7440" fmla="*/ 11041590 w 15162205"/>
              <a:gd name="connsiteY7440" fmla="*/ 1520377 h 9424512"/>
              <a:gd name="connsiteX7441" fmla="*/ 11017396 w 15162205"/>
              <a:gd name="connsiteY7441" fmla="*/ 1536509 h 9424512"/>
              <a:gd name="connsiteX7442" fmla="*/ 11021426 w 15162205"/>
              <a:gd name="connsiteY7442" fmla="*/ 1536509 h 9424512"/>
              <a:gd name="connsiteX7443" fmla="*/ 11065787 w 15162205"/>
              <a:gd name="connsiteY7443" fmla="*/ 1536509 h 9424512"/>
              <a:gd name="connsiteX7444" fmla="*/ 11178705 w 15162205"/>
              <a:gd name="connsiteY7444" fmla="*/ 1528442 h 9424512"/>
              <a:gd name="connsiteX7445" fmla="*/ 11259357 w 15162205"/>
              <a:gd name="connsiteY7445" fmla="*/ 1512314 h 9424512"/>
              <a:gd name="connsiteX7446" fmla="*/ 11291620 w 15162205"/>
              <a:gd name="connsiteY7446" fmla="*/ 1504246 h 9424512"/>
              <a:gd name="connsiteX7447" fmla="*/ 11307749 w 15162205"/>
              <a:gd name="connsiteY7447" fmla="*/ 1488116 h 9424512"/>
              <a:gd name="connsiteX7448" fmla="*/ 11323880 w 15162205"/>
              <a:gd name="connsiteY7448" fmla="*/ 1488116 h 9424512"/>
              <a:gd name="connsiteX7449" fmla="*/ 11404536 w 15162205"/>
              <a:gd name="connsiteY7449" fmla="*/ 1504246 h 9424512"/>
              <a:gd name="connsiteX7450" fmla="*/ 11517451 w 15162205"/>
              <a:gd name="connsiteY7450" fmla="*/ 1471984 h 9424512"/>
              <a:gd name="connsiteX7451" fmla="*/ 11533583 w 15162205"/>
              <a:gd name="connsiteY7451" fmla="*/ 1455855 h 9424512"/>
              <a:gd name="connsiteX7452" fmla="*/ 11541647 w 15162205"/>
              <a:gd name="connsiteY7452" fmla="*/ 1439723 h 9424512"/>
              <a:gd name="connsiteX7453" fmla="*/ 11549714 w 15162205"/>
              <a:gd name="connsiteY7453" fmla="*/ 1439723 h 9424512"/>
              <a:gd name="connsiteX7454" fmla="*/ 11565845 w 15162205"/>
              <a:gd name="connsiteY7454" fmla="*/ 1439723 h 9424512"/>
              <a:gd name="connsiteX7455" fmla="*/ 11614238 w 15162205"/>
              <a:gd name="connsiteY7455" fmla="*/ 1423592 h 9424512"/>
              <a:gd name="connsiteX7456" fmla="*/ 11630367 w 15162205"/>
              <a:gd name="connsiteY7456" fmla="*/ 1391329 h 9424512"/>
              <a:gd name="connsiteX7457" fmla="*/ 11581975 w 15162205"/>
              <a:gd name="connsiteY7457" fmla="*/ 1391329 h 9424512"/>
              <a:gd name="connsiteX7458" fmla="*/ 11549714 w 15162205"/>
              <a:gd name="connsiteY7458" fmla="*/ 1375201 h 9424512"/>
              <a:gd name="connsiteX7459" fmla="*/ 11501322 w 15162205"/>
              <a:gd name="connsiteY7459" fmla="*/ 1342938 h 9424512"/>
              <a:gd name="connsiteX7460" fmla="*/ 11452929 w 15162205"/>
              <a:gd name="connsiteY7460" fmla="*/ 1342938 h 9424512"/>
              <a:gd name="connsiteX7461" fmla="*/ 11469058 w 15162205"/>
              <a:gd name="connsiteY7461" fmla="*/ 1326807 h 9424512"/>
              <a:gd name="connsiteX7462" fmla="*/ 11323880 w 15162205"/>
              <a:gd name="connsiteY7462" fmla="*/ 1246154 h 9424512"/>
              <a:gd name="connsiteX7463" fmla="*/ 11299684 w 15162205"/>
              <a:gd name="connsiteY7463" fmla="*/ 1246154 h 9424512"/>
              <a:gd name="connsiteX7464" fmla="*/ 11275488 w 15162205"/>
              <a:gd name="connsiteY7464" fmla="*/ 1230020 h 9424512"/>
              <a:gd name="connsiteX7465" fmla="*/ 11340013 w 15162205"/>
              <a:gd name="connsiteY7465" fmla="*/ 1230020 h 9424512"/>
              <a:gd name="connsiteX7466" fmla="*/ 11372275 w 15162205"/>
              <a:gd name="connsiteY7466" fmla="*/ 1230020 h 9424512"/>
              <a:gd name="connsiteX7467" fmla="*/ 11388405 w 15162205"/>
              <a:gd name="connsiteY7467" fmla="*/ 1246154 h 9424512"/>
              <a:gd name="connsiteX7468" fmla="*/ 11452929 w 15162205"/>
              <a:gd name="connsiteY7468" fmla="*/ 1262283 h 9424512"/>
              <a:gd name="connsiteX7469" fmla="*/ 11485192 w 15162205"/>
              <a:gd name="connsiteY7469" fmla="*/ 1246154 h 9424512"/>
              <a:gd name="connsiteX7470" fmla="*/ 11485192 w 15162205"/>
              <a:gd name="connsiteY7470" fmla="*/ 1230020 h 9424512"/>
              <a:gd name="connsiteX7471" fmla="*/ 11581975 w 15162205"/>
              <a:gd name="connsiteY7471" fmla="*/ 1294546 h 9424512"/>
              <a:gd name="connsiteX7472" fmla="*/ 11598106 w 15162205"/>
              <a:gd name="connsiteY7472" fmla="*/ 1310675 h 9424512"/>
              <a:gd name="connsiteX7473" fmla="*/ 11630367 w 15162205"/>
              <a:gd name="connsiteY7473" fmla="*/ 1326807 h 9424512"/>
              <a:gd name="connsiteX7474" fmla="*/ 11646501 w 15162205"/>
              <a:gd name="connsiteY7474" fmla="*/ 1342938 h 9424512"/>
              <a:gd name="connsiteX7475" fmla="*/ 11727153 w 15162205"/>
              <a:gd name="connsiteY7475" fmla="*/ 1391329 h 9424512"/>
              <a:gd name="connsiteX7476" fmla="*/ 11775547 w 15162205"/>
              <a:gd name="connsiteY7476" fmla="*/ 1375201 h 9424512"/>
              <a:gd name="connsiteX7477" fmla="*/ 11807809 w 15162205"/>
              <a:gd name="connsiteY7477" fmla="*/ 1391329 h 9424512"/>
              <a:gd name="connsiteX7478" fmla="*/ 11823939 w 15162205"/>
              <a:gd name="connsiteY7478" fmla="*/ 1415525 h 9424512"/>
              <a:gd name="connsiteX7479" fmla="*/ 11856201 w 15162205"/>
              <a:gd name="connsiteY7479" fmla="*/ 1423592 h 9424512"/>
              <a:gd name="connsiteX7480" fmla="*/ 11888462 w 15162205"/>
              <a:gd name="connsiteY7480" fmla="*/ 1407461 h 9424512"/>
              <a:gd name="connsiteX7481" fmla="*/ 11904593 w 15162205"/>
              <a:gd name="connsiteY7481" fmla="*/ 1375201 h 9424512"/>
              <a:gd name="connsiteX7482" fmla="*/ 11952985 w 15162205"/>
              <a:gd name="connsiteY7482" fmla="*/ 1391329 h 9424512"/>
              <a:gd name="connsiteX7483" fmla="*/ 11985247 w 15162205"/>
              <a:gd name="connsiteY7483" fmla="*/ 1407461 h 9424512"/>
              <a:gd name="connsiteX7484" fmla="*/ 12017510 w 15162205"/>
              <a:gd name="connsiteY7484" fmla="*/ 1439723 h 9424512"/>
              <a:gd name="connsiteX7485" fmla="*/ 12025577 w 15162205"/>
              <a:gd name="connsiteY7485" fmla="*/ 1471984 h 9424512"/>
              <a:gd name="connsiteX7486" fmla="*/ 12009443 w 15162205"/>
              <a:gd name="connsiteY7486" fmla="*/ 1488116 h 9424512"/>
              <a:gd name="connsiteX7487" fmla="*/ 12001379 w 15162205"/>
              <a:gd name="connsiteY7487" fmla="*/ 1512314 h 9424512"/>
              <a:gd name="connsiteX7488" fmla="*/ 12033641 w 15162205"/>
              <a:gd name="connsiteY7488" fmla="*/ 1520377 h 9424512"/>
              <a:gd name="connsiteX7489" fmla="*/ 12065902 w 15162205"/>
              <a:gd name="connsiteY7489" fmla="*/ 1504246 h 9424512"/>
              <a:gd name="connsiteX7490" fmla="*/ 12090098 w 15162205"/>
              <a:gd name="connsiteY7490" fmla="*/ 1504246 h 9424512"/>
              <a:gd name="connsiteX7491" fmla="*/ 12098163 w 15162205"/>
              <a:gd name="connsiteY7491" fmla="*/ 1488116 h 9424512"/>
              <a:gd name="connsiteX7492" fmla="*/ 12114294 w 15162205"/>
              <a:gd name="connsiteY7492" fmla="*/ 1488116 h 9424512"/>
              <a:gd name="connsiteX7493" fmla="*/ 12146556 w 15162205"/>
              <a:gd name="connsiteY7493" fmla="*/ 1488116 h 9424512"/>
              <a:gd name="connsiteX7494" fmla="*/ 12154622 w 15162205"/>
              <a:gd name="connsiteY7494" fmla="*/ 1520377 h 9424512"/>
              <a:gd name="connsiteX7495" fmla="*/ 12178819 w 15162205"/>
              <a:gd name="connsiteY7495" fmla="*/ 1568770 h 9424512"/>
              <a:gd name="connsiteX7496" fmla="*/ 12211080 w 15162205"/>
              <a:gd name="connsiteY7496" fmla="*/ 1552638 h 9424512"/>
              <a:gd name="connsiteX7497" fmla="*/ 12243343 w 15162205"/>
              <a:gd name="connsiteY7497" fmla="*/ 1504246 h 9424512"/>
              <a:gd name="connsiteX7498" fmla="*/ 12259472 w 15162205"/>
              <a:gd name="connsiteY7498" fmla="*/ 1504246 h 9424512"/>
              <a:gd name="connsiteX7499" fmla="*/ 12291736 w 15162205"/>
              <a:gd name="connsiteY7499" fmla="*/ 1520377 h 9424512"/>
              <a:gd name="connsiteX7500" fmla="*/ 12307865 w 15162205"/>
              <a:gd name="connsiteY7500" fmla="*/ 1552638 h 9424512"/>
              <a:gd name="connsiteX7501" fmla="*/ 12291736 w 15162205"/>
              <a:gd name="connsiteY7501" fmla="*/ 1576834 h 9424512"/>
              <a:gd name="connsiteX7502" fmla="*/ 12307865 w 15162205"/>
              <a:gd name="connsiteY7502" fmla="*/ 1584901 h 9424512"/>
              <a:gd name="connsiteX7503" fmla="*/ 12332061 w 15162205"/>
              <a:gd name="connsiteY7503" fmla="*/ 1601033 h 9424512"/>
              <a:gd name="connsiteX7504" fmla="*/ 12372389 w 15162205"/>
              <a:gd name="connsiteY7504" fmla="*/ 1592968 h 9424512"/>
              <a:gd name="connsiteX7505" fmla="*/ 12404652 w 15162205"/>
              <a:gd name="connsiteY7505" fmla="*/ 1617164 h 9424512"/>
              <a:gd name="connsiteX7506" fmla="*/ 12453043 w 15162205"/>
              <a:gd name="connsiteY7506" fmla="*/ 1617164 h 9424512"/>
              <a:gd name="connsiteX7507" fmla="*/ 12485306 w 15162205"/>
              <a:gd name="connsiteY7507" fmla="*/ 1617164 h 9424512"/>
              <a:gd name="connsiteX7508" fmla="*/ 12493370 w 15162205"/>
              <a:gd name="connsiteY7508" fmla="*/ 1641359 h 9424512"/>
              <a:gd name="connsiteX7509" fmla="*/ 12501437 w 15162205"/>
              <a:gd name="connsiteY7509" fmla="*/ 1649425 h 9424512"/>
              <a:gd name="connsiteX7510" fmla="*/ 12517567 w 15162205"/>
              <a:gd name="connsiteY7510" fmla="*/ 1681687 h 9424512"/>
              <a:gd name="connsiteX7511" fmla="*/ 12549828 w 15162205"/>
              <a:gd name="connsiteY7511" fmla="*/ 1665555 h 9424512"/>
              <a:gd name="connsiteX7512" fmla="*/ 12582090 w 15162205"/>
              <a:gd name="connsiteY7512" fmla="*/ 1665555 h 9424512"/>
              <a:gd name="connsiteX7513" fmla="*/ 12598223 w 15162205"/>
              <a:gd name="connsiteY7513" fmla="*/ 1665555 h 9424512"/>
              <a:gd name="connsiteX7514" fmla="*/ 12614352 w 15162205"/>
              <a:gd name="connsiteY7514" fmla="*/ 1665555 h 9424512"/>
              <a:gd name="connsiteX7515" fmla="*/ 12630483 w 15162205"/>
              <a:gd name="connsiteY7515" fmla="*/ 1681687 h 9424512"/>
              <a:gd name="connsiteX7516" fmla="*/ 12646615 w 15162205"/>
              <a:gd name="connsiteY7516" fmla="*/ 1697818 h 9424512"/>
              <a:gd name="connsiteX7517" fmla="*/ 12646615 w 15162205"/>
              <a:gd name="connsiteY7517" fmla="*/ 1713947 h 9424512"/>
              <a:gd name="connsiteX7518" fmla="*/ 12654682 w 15162205"/>
              <a:gd name="connsiteY7518" fmla="*/ 1697818 h 9424512"/>
              <a:gd name="connsiteX7519" fmla="*/ 12678876 w 15162205"/>
              <a:gd name="connsiteY7519" fmla="*/ 1681687 h 9424512"/>
              <a:gd name="connsiteX7520" fmla="*/ 12678876 w 15162205"/>
              <a:gd name="connsiteY7520" fmla="*/ 1697818 h 9424512"/>
              <a:gd name="connsiteX7521" fmla="*/ 12695007 w 15162205"/>
              <a:gd name="connsiteY7521" fmla="*/ 1730079 h 9424512"/>
              <a:gd name="connsiteX7522" fmla="*/ 12727269 w 15162205"/>
              <a:gd name="connsiteY7522" fmla="*/ 1746210 h 9424512"/>
              <a:gd name="connsiteX7523" fmla="*/ 12775661 w 15162205"/>
              <a:gd name="connsiteY7523" fmla="*/ 1746210 h 9424512"/>
              <a:gd name="connsiteX7524" fmla="*/ 12791790 w 15162205"/>
              <a:gd name="connsiteY7524" fmla="*/ 1746210 h 9424512"/>
              <a:gd name="connsiteX7525" fmla="*/ 12807924 w 15162205"/>
              <a:gd name="connsiteY7525" fmla="*/ 1754275 h 9424512"/>
              <a:gd name="connsiteX7526" fmla="*/ 12840185 w 15162205"/>
              <a:gd name="connsiteY7526" fmla="*/ 1762342 h 9424512"/>
              <a:gd name="connsiteX7527" fmla="*/ 12856316 w 15162205"/>
              <a:gd name="connsiteY7527" fmla="*/ 1762342 h 9424512"/>
              <a:gd name="connsiteX7528" fmla="*/ 12872446 w 15162205"/>
              <a:gd name="connsiteY7528" fmla="*/ 1762342 h 9424512"/>
              <a:gd name="connsiteX7529" fmla="*/ 12872446 w 15162205"/>
              <a:gd name="connsiteY7529" fmla="*/ 1794601 h 9424512"/>
              <a:gd name="connsiteX7530" fmla="*/ 12904707 w 15162205"/>
              <a:gd name="connsiteY7530" fmla="*/ 1778473 h 9424512"/>
              <a:gd name="connsiteX7531" fmla="*/ 12936970 w 15162205"/>
              <a:gd name="connsiteY7531" fmla="*/ 1762342 h 9424512"/>
              <a:gd name="connsiteX7532" fmla="*/ 12936970 w 15162205"/>
              <a:gd name="connsiteY7532" fmla="*/ 1778473 h 9424512"/>
              <a:gd name="connsiteX7533" fmla="*/ 12953102 w 15162205"/>
              <a:gd name="connsiteY7533" fmla="*/ 1810734 h 9424512"/>
              <a:gd name="connsiteX7534" fmla="*/ 13001494 w 15162205"/>
              <a:gd name="connsiteY7534" fmla="*/ 1826864 h 9424512"/>
              <a:gd name="connsiteX7535" fmla="*/ 13057952 w 15162205"/>
              <a:gd name="connsiteY7535" fmla="*/ 1851060 h 9424512"/>
              <a:gd name="connsiteX7536" fmla="*/ 13090212 w 15162205"/>
              <a:gd name="connsiteY7536" fmla="*/ 1859127 h 9424512"/>
              <a:gd name="connsiteX7537" fmla="*/ 13114411 w 15162205"/>
              <a:gd name="connsiteY7537" fmla="*/ 1859127 h 9424512"/>
              <a:gd name="connsiteX7538" fmla="*/ 13114411 w 15162205"/>
              <a:gd name="connsiteY7538" fmla="*/ 1875256 h 9424512"/>
              <a:gd name="connsiteX7539" fmla="*/ 13130542 w 15162205"/>
              <a:gd name="connsiteY7539" fmla="*/ 1875256 h 9424512"/>
              <a:gd name="connsiteX7540" fmla="*/ 13178933 w 15162205"/>
              <a:gd name="connsiteY7540" fmla="*/ 1891388 h 9424512"/>
              <a:gd name="connsiteX7541" fmla="*/ 13243457 w 15162205"/>
              <a:gd name="connsiteY7541" fmla="*/ 1899455 h 9424512"/>
              <a:gd name="connsiteX7542" fmla="*/ 13291849 w 15162205"/>
              <a:gd name="connsiteY7542" fmla="*/ 1907519 h 9424512"/>
              <a:gd name="connsiteX7543" fmla="*/ 13420897 w 15162205"/>
              <a:gd name="connsiteY7543" fmla="*/ 1907519 h 9424512"/>
              <a:gd name="connsiteX7544" fmla="*/ 13437029 w 15162205"/>
              <a:gd name="connsiteY7544" fmla="*/ 1923651 h 9424512"/>
              <a:gd name="connsiteX7545" fmla="*/ 13469290 w 15162205"/>
              <a:gd name="connsiteY7545" fmla="*/ 1955910 h 9424512"/>
              <a:gd name="connsiteX7546" fmla="*/ 13485420 w 15162205"/>
              <a:gd name="connsiteY7546" fmla="*/ 1972043 h 9424512"/>
              <a:gd name="connsiteX7547" fmla="*/ 13485420 w 15162205"/>
              <a:gd name="connsiteY7547" fmla="*/ 1923651 h 9424512"/>
              <a:gd name="connsiteX7548" fmla="*/ 13469290 w 15162205"/>
              <a:gd name="connsiteY7548" fmla="*/ 1891388 h 9424512"/>
              <a:gd name="connsiteX7549" fmla="*/ 13517683 w 15162205"/>
              <a:gd name="connsiteY7549" fmla="*/ 1972043 h 9424512"/>
              <a:gd name="connsiteX7550" fmla="*/ 13558010 w 15162205"/>
              <a:gd name="connsiteY7550" fmla="*/ 2012369 h 9424512"/>
              <a:gd name="connsiteX7551" fmla="*/ 13630599 w 15162205"/>
              <a:gd name="connsiteY7551" fmla="*/ 2084960 h 9424512"/>
              <a:gd name="connsiteX7552" fmla="*/ 13662861 w 15162205"/>
              <a:gd name="connsiteY7552" fmla="*/ 2117221 h 9424512"/>
              <a:gd name="connsiteX7553" fmla="*/ 13695121 w 15162205"/>
              <a:gd name="connsiteY7553" fmla="*/ 2149482 h 9424512"/>
              <a:gd name="connsiteX7554" fmla="*/ 13735449 w 15162205"/>
              <a:gd name="connsiteY7554" fmla="*/ 2197875 h 9424512"/>
              <a:gd name="connsiteX7555" fmla="*/ 13775777 w 15162205"/>
              <a:gd name="connsiteY7555" fmla="*/ 2270464 h 9424512"/>
              <a:gd name="connsiteX7556" fmla="*/ 13791909 w 15162205"/>
              <a:gd name="connsiteY7556" fmla="*/ 2343052 h 9424512"/>
              <a:gd name="connsiteX7557" fmla="*/ 13816105 w 15162205"/>
              <a:gd name="connsiteY7557" fmla="*/ 2423706 h 9424512"/>
              <a:gd name="connsiteX7558" fmla="*/ 13832233 w 15162205"/>
              <a:gd name="connsiteY7558" fmla="*/ 2455969 h 9424512"/>
              <a:gd name="connsiteX7559" fmla="*/ 13872561 w 15162205"/>
              <a:gd name="connsiteY7559" fmla="*/ 2455969 h 9424512"/>
              <a:gd name="connsiteX7560" fmla="*/ 13872561 w 15162205"/>
              <a:gd name="connsiteY7560" fmla="*/ 2439839 h 9424512"/>
              <a:gd name="connsiteX7561" fmla="*/ 13888693 w 15162205"/>
              <a:gd name="connsiteY7561" fmla="*/ 2439839 h 9424512"/>
              <a:gd name="connsiteX7562" fmla="*/ 13937085 w 15162205"/>
              <a:gd name="connsiteY7562" fmla="*/ 2407577 h 9424512"/>
              <a:gd name="connsiteX7563" fmla="*/ 13953217 w 15162205"/>
              <a:gd name="connsiteY7563" fmla="*/ 2375315 h 9424512"/>
              <a:gd name="connsiteX7564" fmla="*/ 13937085 w 15162205"/>
              <a:gd name="connsiteY7564" fmla="*/ 2294660 h 9424512"/>
              <a:gd name="connsiteX7565" fmla="*/ 13912889 w 15162205"/>
              <a:gd name="connsiteY7565" fmla="*/ 2230136 h 9424512"/>
              <a:gd name="connsiteX7566" fmla="*/ 13888693 w 15162205"/>
              <a:gd name="connsiteY7566" fmla="*/ 2197875 h 9424512"/>
              <a:gd name="connsiteX7567" fmla="*/ 13856429 w 15162205"/>
              <a:gd name="connsiteY7567" fmla="*/ 2149482 h 9424512"/>
              <a:gd name="connsiteX7568" fmla="*/ 13880625 w 15162205"/>
              <a:gd name="connsiteY7568" fmla="*/ 2149482 h 9424512"/>
              <a:gd name="connsiteX7569" fmla="*/ 13937085 w 15162205"/>
              <a:gd name="connsiteY7569" fmla="*/ 2214006 h 9424512"/>
              <a:gd name="connsiteX7570" fmla="*/ 13985481 w 15162205"/>
              <a:gd name="connsiteY7570" fmla="*/ 2302727 h 9424512"/>
              <a:gd name="connsiteX7571" fmla="*/ 14001609 w 15162205"/>
              <a:gd name="connsiteY7571" fmla="*/ 2423706 h 9424512"/>
              <a:gd name="connsiteX7572" fmla="*/ 13985481 w 15162205"/>
              <a:gd name="connsiteY7572" fmla="*/ 2504361 h 9424512"/>
              <a:gd name="connsiteX7573" fmla="*/ 13904825 w 15162205"/>
              <a:gd name="connsiteY7573" fmla="*/ 2520493 h 9424512"/>
              <a:gd name="connsiteX7574" fmla="*/ 13840301 w 15162205"/>
              <a:gd name="connsiteY7574" fmla="*/ 2536624 h 9424512"/>
              <a:gd name="connsiteX7575" fmla="*/ 13864497 w 15162205"/>
              <a:gd name="connsiteY7575" fmla="*/ 2601147 h 9424512"/>
              <a:gd name="connsiteX7576" fmla="*/ 13880625 w 15162205"/>
              <a:gd name="connsiteY7576" fmla="*/ 2649539 h 9424512"/>
              <a:gd name="connsiteX7577" fmla="*/ 13888693 w 15162205"/>
              <a:gd name="connsiteY7577" fmla="*/ 2649539 h 9424512"/>
              <a:gd name="connsiteX7578" fmla="*/ 13880625 w 15162205"/>
              <a:gd name="connsiteY7578" fmla="*/ 2633410 h 9424512"/>
              <a:gd name="connsiteX7579" fmla="*/ 13888693 w 15162205"/>
              <a:gd name="connsiteY7579" fmla="*/ 2633410 h 9424512"/>
              <a:gd name="connsiteX7580" fmla="*/ 13896757 w 15162205"/>
              <a:gd name="connsiteY7580" fmla="*/ 2633410 h 9424512"/>
              <a:gd name="connsiteX7581" fmla="*/ 13912889 w 15162205"/>
              <a:gd name="connsiteY7581" fmla="*/ 2649539 h 9424512"/>
              <a:gd name="connsiteX7582" fmla="*/ 13920957 w 15162205"/>
              <a:gd name="connsiteY7582" fmla="*/ 2657606 h 9424512"/>
              <a:gd name="connsiteX7583" fmla="*/ 13904825 w 15162205"/>
              <a:gd name="connsiteY7583" fmla="*/ 2665670 h 9424512"/>
              <a:gd name="connsiteX7584" fmla="*/ 13920957 w 15162205"/>
              <a:gd name="connsiteY7584" fmla="*/ 2697932 h 9424512"/>
              <a:gd name="connsiteX7585" fmla="*/ 13920957 w 15162205"/>
              <a:gd name="connsiteY7585" fmla="*/ 2746324 h 9424512"/>
              <a:gd name="connsiteX7586" fmla="*/ 13937085 w 15162205"/>
              <a:gd name="connsiteY7586" fmla="*/ 2762456 h 9424512"/>
              <a:gd name="connsiteX7587" fmla="*/ 13937085 w 15162205"/>
              <a:gd name="connsiteY7587" fmla="*/ 2778587 h 9424512"/>
              <a:gd name="connsiteX7588" fmla="*/ 13904825 w 15162205"/>
              <a:gd name="connsiteY7588" fmla="*/ 2714065 h 9424512"/>
              <a:gd name="connsiteX7589" fmla="*/ 13896757 w 15162205"/>
              <a:gd name="connsiteY7589" fmla="*/ 2697932 h 9424512"/>
              <a:gd name="connsiteX7590" fmla="*/ 13888693 w 15162205"/>
              <a:gd name="connsiteY7590" fmla="*/ 2681802 h 9424512"/>
              <a:gd name="connsiteX7591" fmla="*/ 13872561 w 15162205"/>
              <a:gd name="connsiteY7591" fmla="*/ 2665670 h 9424512"/>
              <a:gd name="connsiteX7592" fmla="*/ 13856429 w 15162205"/>
              <a:gd name="connsiteY7592" fmla="*/ 2697932 h 9424512"/>
              <a:gd name="connsiteX7593" fmla="*/ 13872561 w 15162205"/>
              <a:gd name="connsiteY7593" fmla="*/ 2778587 h 9424512"/>
              <a:gd name="connsiteX7594" fmla="*/ 13888693 w 15162205"/>
              <a:gd name="connsiteY7594" fmla="*/ 2810848 h 9424512"/>
              <a:gd name="connsiteX7595" fmla="*/ 13824169 w 15162205"/>
              <a:gd name="connsiteY7595" fmla="*/ 2794719 h 9424512"/>
              <a:gd name="connsiteX7596" fmla="*/ 13824169 w 15162205"/>
              <a:gd name="connsiteY7596" fmla="*/ 2859241 h 9424512"/>
              <a:gd name="connsiteX7597" fmla="*/ 13872561 w 15162205"/>
              <a:gd name="connsiteY7597" fmla="*/ 3004420 h 9424512"/>
              <a:gd name="connsiteX7598" fmla="*/ 13904825 w 15162205"/>
              <a:gd name="connsiteY7598" fmla="*/ 3020548 h 9424512"/>
              <a:gd name="connsiteX7599" fmla="*/ 13920957 w 15162205"/>
              <a:gd name="connsiteY7599" fmla="*/ 3020548 h 9424512"/>
              <a:gd name="connsiteX7600" fmla="*/ 13953217 w 15162205"/>
              <a:gd name="connsiteY7600" fmla="*/ 3036681 h 9424512"/>
              <a:gd name="connsiteX7601" fmla="*/ 13969349 w 15162205"/>
              <a:gd name="connsiteY7601" fmla="*/ 3068942 h 9424512"/>
              <a:gd name="connsiteX7602" fmla="*/ 13929021 w 15162205"/>
              <a:gd name="connsiteY7602" fmla="*/ 3117335 h 9424512"/>
              <a:gd name="connsiteX7603" fmla="*/ 13896757 w 15162205"/>
              <a:gd name="connsiteY7603" fmla="*/ 3181857 h 9424512"/>
              <a:gd name="connsiteX7604" fmla="*/ 13872561 w 15162205"/>
              <a:gd name="connsiteY7604" fmla="*/ 3294774 h 9424512"/>
              <a:gd name="connsiteX7605" fmla="*/ 13856429 w 15162205"/>
              <a:gd name="connsiteY7605" fmla="*/ 3375429 h 9424512"/>
              <a:gd name="connsiteX7606" fmla="*/ 13904825 w 15162205"/>
              <a:gd name="connsiteY7606" fmla="*/ 3375429 h 9424512"/>
              <a:gd name="connsiteX7607" fmla="*/ 13969349 w 15162205"/>
              <a:gd name="connsiteY7607" fmla="*/ 3391561 h 9424512"/>
              <a:gd name="connsiteX7608" fmla="*/ 13969349 w 15162205"/>
              <a:gd name="connsiteY7608" fmla="*/ 3407692 h 9424512"/>
              <a:gd name="connsiteX7609" fmla="*/ 13953217 w 15162205"/>
              <a:gd name="connsiteY7609" fmla="*/ 3431887 h 9424512"/>
              <a:gd name="connsiteX7610" fmla="*/ 13985481 w 15162205"/>
              <a:gd name="connsiteY7610" fmla="*/ 3439953 h 9424512"/>
              <a:gd name="connsiteX7611" fmla="*/ 13961281 w 15162205"/>
              <a:gd name="connsiteY7611" fmla="*/ 3456083 h 9424512"/>
              <a:gd name="connsiteX7612" fmla="*/ 13937085 w 15162205"/>
              <a:gd name="connsiteY7612" fmla="*/ 3488346 h 9424512"/>
              <a:gd name="connsiteX7613" fmla="*/ 13920957 w 15162205"/>
              <a:gd name="connsiteY7613" fmla="*/ 3569000 h 9424512"/>
              <a:gd name="connsiteX7614" fmla="*/ 13904825 w 15162205"/>
              <a:gd name="connsiteY7614" fmla="*/ 3585129 h 9424512"/>
              <a:gd name="connsiteX7615" fmla="*/ 13888693 w 15162205"/>
              <a:gd name="connsiteY7615" fmla="*/ 3617392 h 9424512"/>
              <a:gd name="connsiteX7616" fmla="*/ 13856429 w 15162205"/>
              <a:gd name="connsiteY7616" fmla="*/ 3681916 h 9424512"/>
              <a:gd name="connsiteX7617" fmla="*/ 13840301 w 15162205"/>
              <a:gd name="connsiteY7617" fmla="*/ 3746440 h 9424512"/>
              <a:gd name="connsiteX7618" fmla="*/ 13824169 w 15162205"/>
              <a:gd name="connsiteY7618" fmla="*/ 3827094 h 9424512"/>
              <a:gd name="connsiteX7619" fmla="*/ 13808037 w 15162205"/>
              <a:gd name="connsiteY7619" fmla="*/ 3891617 h 9424512"/>
              <a:gd name="connsiteX7620" fmla="*/ 13783841 w 15162205"/>
              <a:gd name="connsiteY7620" fmla="*/ 3940010 h 9424512"/>
              <a:gd name="connsiteX7621" fmla="*/ 13775777 w 15162205"/>
              <a:gd name="connsiteY7621" fmla="*/ 3988403 h 9424512"/>
              <a:gd name="connsiteX7622" fmla="*/ 13767713 w 15162205"/>
              <a:gd name="connsiteY7622" fmla="*/ 4028730 h 9424512"/>
              <a:gd name="connsiteX7623" fmla="*/ 13759645 w 15162205"/>
              <a:gd name="connsiteY7623" fmla="*/ 4101319 h 9424512"/>
              <a:gd name="connsiteX7624" fmla="*/ 13751581 w 15162205"/>
              <a:gd name="connsiteY7624" fmla="*/ 4157776 h 9424512"/>
              <a:gd name="connsiteX7625" fmla="*/ 13727385 w 15162205"/>
              <a:gd name="connsiteY7625" fmla="*/ 4198105 h 9424512"/>
              <a:gd name="connsiteX7626" fmla="*/ 13711253 w 15162205"/>
              <a:gd name="connsiteY7626" fmla="*/ 4246497 h 9424512"/>
              <a:gd name="connsiteX7627" fmla="*/ 13695121 w 15162205"/>
              <a:gd name="connsiteY7627" fmla="*/ 4311021 h 9424512"/>
              <a:gd name="connsiteX7628" fmla="*/ 13695121 w 15162205"/>
              <a:gd name="connsiteY7628" fmla="*/ 4375543 h 9424512"/>
              <a:gd name="connsiteX7629" fmla="*/ 13678993 w 15162205"/>
              <a:gd name="connsiteY7629" fmla="*/ 4407806 h 9424512"/>
              <a:gd name="connsiteX7630" fmla="*/ 13678993 w 15162205"/>
              <a:gd name="connsiteY7630" fmla="*/ 4440067 h 9424512"/>
              <a:gd name="connsiteX7631" fmla="*/ 13695121 w 15162205"/>
              <a:gd name="connsiteY7631" fmla="*/ 4440067 h 9424512"/>
              <a:gd name="connsiteX7632" fmla="*/ 13678993 w 15162205"/>
              <a:gd name="connsiteY7632" fmla="*/ 4456198 h 9424512"/>
              <a:gd name="connsiteX7633" fmla="*/ 13654797 w 15162205"/>
              <a:gd name="connsiteY7633" fmla="*/ 4472330 h 9424512"/>
              <a:gd name="connsiteX7634" fmla="*/ 13646729 w 15162205"/>
              <a:gd name="connsiteY7634" fmla="*/ 4488460 h 9424512"/>
              <a:gd name="connsiteX7635" fmla="*/ 13630599 w 15162205"/>
              <a:gd name="connsiteY7635" fmla="*/ 4520721 h 9424512"/>
              <a:gd name="connsiteX7636" fmla="*/ 13614467 w 15162205"/>
              <a:gd name="connsiteY7636" fmla="*/ 4552984 h 9424512"/>
              <a:gd name="connsiteX7637" fmla="*/ 13614467 w 15162205"/>
              <a:gd name="connsiteY7637" fmla="*/ 4569115 h 9424512"/>
              <a:gd name="connsiteX7638" fmla="*/ 13582205 w 15162205"/>
              <a:gd name="connsiteY7638" fmla="*/ 4617506 h 9424512"/>
              <a:gd name="connsiteX7639" fmla="*/ 13566075 w 15162205"/>
              <a:gd name="connsiteY7639" fmla="*/ 4665901 h 9424512"/>
              <a:gd name="connsiteX7640" fmla="*/ 13549944 w 15162205"/>
              <a:gd name="connsiteY7640" fmla="*/ 4682030 h 9424512"/>
              <a:gd name="connsiteX7641" fmla="*/ 13533812 w 15162205"/>
              <a:gd name="connsiteY7641" fmla="*/ 4714293 h 9424512"/>
              <a:gd name="connsiteX7642" fmla="*/ 13533812 w 15162205"/>
              <a:gd name="connsiteY7642" fmla="*/ 4746556 h 9424512"/>
              <a:gd name="connsiteX7643" fmla="*/ 13582205 w 15162205"/>
              <a:gd name="connsiteY7643" fmla="*/ 4762685 h 9424512"/>
              <a:gd name="connsiteX7644" fmla="*/ 13662861 w 15162205"/>
              <a:gd name="connsiteY7644" fmla="*/ 4778817 h 9424512"/>
              <a:gd name="connsiteX7645" fmla="*/ 13689745 w 15162205"/>
              <a:gd name="connsiteY7645" fmla="*/ 4792260 h 9424512"/>
              <a:gd name="connsiteX7646" fmla="*/ 13582205 w 15162205"/>
              <a:gd name="connsiteY7646" fmla="*/ 4778817 h 9424512"/>
              <a:gd name="connsiteX7647" fmla="*/ 13549944 w 15162205"/>
              <a:gd name="connsiteY7647" fmla="*/ 4778817 h 9424512"/>
              <a:gd name="connsiteX7648" fmla="*/ 13533812 w 15162205"/>
              <a:gd name="connsiteY7648" fmla="*/ 4778817 h 9424512"/>
              <a:gd name="connsiteX7649" fmla="*/ 13525747 w 15162205"/>
              <a:gd name="connsiteY7649" fmla="*/ 4811078 h 9424512"/>
              <a:gd name="connsiteX7650" fmla="*/ 13549944 w 15162205"/>
              <a:gd name="connsiteY7650" fmla="*/ 4827210 h 9424512"/>
              <a:gd name="connsiteX7651" fmla="*/ 13566075 w 15162205"/>
              <a:gd name="connsiteY7651" fmla="*/ 4859471 h 9424512"/>
              <a:gd name="connsiteX7652" fmla="*/ 13614467 w 15162205"/>
              <a:gd name="connsiteY7652" fmla="*/ 4891732 h 9424512"/>
              <a:gd name="connsiteX7653" fmla="*/ 13678993 w 15162205"/>
              <a:gd name="connsiteY7653" fmla="*/ 4940126 h 9424512"/>
              <a:gd name="connsiteX7654" fmla="*/ 13711253 w 15162205"/>
              <a:gd name="connsiteY7654" fmla="*/ 4956256 h 9424512"/>
              <a:gd name="connsiteX7655" fmla="*/ 13727385 w 15162205"/>
              <a:gd name="connsiteY7655" fmla="*/ 4956256 h 9424512"/>
              <a:gd name="connsiteX7656" fmla="*/ 13904825 w 15162205"/>
              <a:gd name="connsiteY7656" fmla="*/ 5036911 h 9424512"/>
              <a:gd name="connsiteX7657" fmla="*/ 13953217 w 15162205"/>
              <a:gd name="connsiteY7657" fmla="*/ 5053040 h 9424512"/>
              <a:gd name="connsiteX7658" fmla="*/ 14001609 w 15162205"/>
              <a:gd name="connsiteY7658" fmla="*/ 5069173 h 9424512"/>
              <a:gd name="connsiteX7659" fmla="*/ 14017741 w 15162205"/>
              <a:gd name="connsiteY7659" fmla="*/ 5085302 h 9424512"/>
              <a:gd name="connsiteX7660" fmla="*/ 14050001 w 15162205"/>
              <a:gd name="connsiteY7660" fmla="*/ 5085302 h 9424512"/>
              <a:gd name="connsiteX7661" fmla="*/ 14066133 w 15162205"/>
              <a:gd name="connsiteY7661" fmla="*/ 5085302 h 9424512"/>
              <a:gd name="connsiteX7662" fmla="*/ 14130657 w 15162205"/>
              <a:gd name="connsiteY7662" fmla="*/ 5101434 h 9424512"/>
              <a:gd name="connsiteX7663" fmla="*/ 14138721 w 15162205"/>
              <a:gd name="connsiteY7663" fmla="*/ 5101434 h 9424512"/>
              <a:gd name="connsiteX7664" fmla="*/ 14146789 w 15162205"/>
              <a:gd name="connsiteY7664" fmla="*/ 5117565 h 9424512"/>
              <a:gd name="connsiteX7665" fmla="*/ 14227441 w 15162205"/>
              <a:gd name="connsiteY7665" fmla="*/ 5165957 h 9424512"/>
              <a:gd name="connsiteX7666" fmla="*/ 14291965 w 15162205"/>
              <a:gd name="connsiteY7666" fmla="*/ 5198219 h 9424512"/>
              <a:gd name="connsiteX7667" fmla="*/ 14340357 w 15162205"/>
              <a:gd name="connsiteY7667" fmla="*/ 5230481 h 9424512"/>
              <a:gd name="connsiteX7668" fmla="*/ 14388753 w 15162205"/>
              <a:gd name="connsiteY7668" fmla="*/ 5262743 h 9424512"/>
              <a:gd name="connsiteX7669" fmla="*/ 14437145 w 15162205"/>
              <a:gd name="connsiteY7669" fmla="*/ 5286939 h 9424512"/>
              <a:gd name="connsiteX7670" fmla="*/ 14453273 w 15162205"/>
              <a:gd name="connsiteY7670" fmla="*/ 5295006 h 9424512"/>
              <a:gd name="connsiteX7671" fmla="*/ 14469405 w 15162205"/>
              <a:gd name="connsiteY7671" fmla="*/ 5311135 h 9424512"/>
              <a:gd name="connsiteX7672" fmla="*/ 14566189 w 15162205"/>
              <a:gd name="connsiteY7672" fmla="*/ 5359528 h 9424512"/>
              <a:gd name="connsiteX7673" fmla="*/ 14662977 w 15162205"/>
              <a:gd name="connsiteY7673" fmla="*/ 5391789 h 9424512"/>
              <a:gd name="connsiteX7674" fmla="*/ 14759761 w 15162205"/>
              <a:gd name="connsiteY7674" fmla="*/ 5440183 h 9424512"/>
              <a:gd name="connsiteX7675" fmla="*/ 14759761 w 15162205"/>
              <a:gd name="connsiteY7675" fmla="*/ 5456315 h 9424512"/>
              <a:gd name="connsiteX7676" fmla="*/ 14759761 w 15162205"/>
              <a:gd name="connsiteY7676" fmla="*/ 5504707 h 9424512"/>
              <a:gd name="connsiteX7677" fmla="*/ 14792021 w 15162205"/>
              <a:gd name="connsiteY7677" fmla="*/ 5504707 h 9424512"/>
              <a:gd name="connsiteX7678" fmla="*/ 14808153 w 15162205"/>
              <a:gd name="connsiteY7678" fmla="*/ 5520837 h 9424512"/>
              <a:gd name="connsiteX7679" fmla="*/ 14888809 w 15162205"/>
              <a:gd name="connsiteY7679" fmla="*/ 5617624 h 9424512"/>
              <a:gd name="connsiteX7680" fmla="*/ 14969461 w 15162205"/>
              <a:gd name="connsiteY7680" fmla="*/ 5657950 h 9424512"/>
              <a:gd name="connsiteX7681" fmla="*/ 15009789 w 15162205"/>
              <a:gd name="connsiteY7681" fmla="*/ 5682146 h 9424512"/>
              <a:gd name="connsiteX7682" fmla="*/ 14985593 w 15162205"/>
              <a:gd name="connsiteY7682" fmla="*/ 5682146 h 9424512"/>
              <a:gd name="connsiteX7683" fmla="*/ 14937201 w 15162205"/>
              <a:gd name="connsiteY7683" fmla="*/ 5666015 h 9424512"/>
              <a:gd name="connsiteX7684" fmla="*/ 14880741 w 15162205"/>
              <a:gd name="connsiteY7684" fmla="*/ 5649883 h 9424512"/>
              <a:gd name="connsiteX7685" fmla="*/ 14840417 w 15162205"/>
              <a:gd name="connsiteY7685" fmla="*/ 5649883 h 9424512"/>
              <a:gd name="connsiteX7686" fmla="*/ 14808153 w 15162205"/>
              <a:gd name="connsiteY7686" fmla="*/ 5649883 h 9424512"/>
              <a:gd name="connsiteX7687" fmla="*/ 14743629 w 15162205"/>
              <a:gd name="connsiteY7687" fmla="*/ 5641820 h 9424512"/>
              <a:gd name="connsiteX7688" fmla="*/ 14695237 w 15162205"/>
              <a:gd name="connsiteY7688" fmla="*/ 5649883 h 9424512"/>
              <a:gd name="connsiteX7689" fmla="*/ 14792021 w 15162205"/>
              <a:gd name="connsiteY7689" fmla="*/ 5698278 h 9424512"/>
              <a:gd name="connsiteX7690" fmla="*/ 14856545 w 15162205"/>
              <a:gd name="connsiteY7690" fmla="*/ 5730539 h 9424512"/>
              <a:gd name="connsiteX7691" fmla="*/ 14832349 w 15162205"/>
              <a:gd name="connsiteY7691" fmla="*/ 5730539 h 9424512"/>
              <a:gd name="connsiteX7692" fmla="*/ 14824285 w 15162205"/>
              <a:gd name="connsiteY7692" fmla="*/ 5730539 h 9424512"/>
              <a:gd name="connsiteX7693" fmla="*/ 14808153 w 15162205"/>
              <a:gd name="connsiteY7693" fmla="*/ 5730539 h 9424512"/>
              <a:gd name="connsiteX7694" fmla="*/ 14743629 w 15162205"/>
              <a:gd name="connsiteY7694" fmla="*/ 5706342 h 9424512"/>
              <a:gd name="connsiteX7695" fmla="*/ 14711369 w 15162205"/>
              <a:gd name="connsiteY7695" fmla="*/ 5690211 h 9424512"/>
              <a:gd name="connsiteX7696" fmla="*/ 14679105 w 15162205"/>
              <a:gd name="connsiteY7696" fmla="*/ 5682146 h 9424512"/>
              <a:gd name="connsiteX7697" fmla="*/ 14711369 w 15162205"/>
              <a:gd name="connsiteY7697" fmla="*/ 5714407 h 9424512"/>
              <a:gd name="connsiteX7698" fmla="*/ 14743629 w 15162205"/>
              <a:gd name="connsiteY7698" fmla="*/ 5746670 h 9424512"/>
              <a:gd name="connsiteX7699" fmla="*/ 14759761 w 15162205"/>
              <a:gd name="connsiteY7699" fmla="*/ 5746670 h 9424512"/>
              <a:gd name="connsiteX7700" fmla="*/ 14792021 w 15162205"/>
              <a:gd name="connsiteY7700" fmla="*/ 5746670 h 9424512"/>
              <a:gd name="connsiteX7701" fmla="*/ 14848481 w 15162205"/>
              <a:gd name="connsiteY7701" fmla="*/ 5778933 h 9424512"/>
              <a:gd name="connsiteX7702" fmla="*/ 14913005 w 15162205"/>
              <a:gd name="connsiteY7702" fmla="*/ 5803128 h 9424512"/>
              <a:gd name="connsiteX7703" fmla="*/ 14953329 w 15162205"/>
              <a:gd name="connsiteY7703" fmla="*/ 5819257 h 9424512"/>
              <a:gd name="connsiteX7704" fmla="*/ 14993657 w 15162205"/>
              <a:gd name="connsiteY7704" fmla="*/ 5827324 h 9424512"/>
              <a:gd name="connsiteX7705" fmla="*/ 15001725 w 15162205"/>
              <a:gd name="connsiteY7705" fmla="*/ 5843455 h 9424512"/>
              <a:gd name="connsiteX7706" fmla="*/ 15001725 w 15162205"/>
              <a:gd name="connsiteY7706" fmla="*/ 5875716 h 9424512"/>
              <a:gd name="connsiteX7707" fmla="*/ 15009789 w 15162205"/>
              <a:gd name="connsiteY7707" fmla="*/ 5875716 h 9424512"/>
              <a:gd name="connsiteX7708" fmla="*/ 15033985 w 15162205"/>
              <a:gd name="connsiteY7708" fmla="*/ 5875716 h 9424512"/>
              <a:gd name="connsiteX7709" fmla="*/ 15033985 w 15162205"/>
              <a:gd name="connsiteY7709" fmla="*/ 5859587 h 9424512"/>
              <a:gd name="connsiteX7710" fmla="*/ 15017853 w 15162205"/>
              <a:gd name="connsiteY7710" fmla="*/ 5843455 h 9424512"/>
              <a:gd name="connsiteX7711" fmla="*/ 15098513 w 15162205"/>
              <a:gd name="connsiteY7711" fmla="*/ 5843455 h 9424512"/>
              <a:gd name="connsiteX7712" fmla="*/ 15130769 w 15162205"/>
              <a:gd name="connsiteY7712" fmla="*/ 5835390 h 9424512"/>
              <a:gd name="connsiteX7713" fmla="*/ 15138837 w 15162205"/>
              <a:gd name="connsiteY7713" fmla="*/ 5811194 h 9424512"/>
              <a:gd name="connsiteX7714" fmla="*/ 15148919 w 15162205"/>
              <a:gd name="connsiteY7714" fmla="*/ 5815227 h 9424512"/>
              <a:gd name="connsiteX7715" fmla="*/ 15162205 w 15162205"/>
              <a:gd name="connsiteY7715" fmla="*/ 5826614 h 9424512"/>
              <a:gd name="connsiteX7716" fmla="*/ 15162205 w 15162205"/>
              <a:gd name="connsiteY7716" fmla="*/ 5963402 h 9424512"/>
              <a:gd name="connsiteX7717" fmla="*/ 15098513 w 15162205"/>
              <a:gd name="connsiteY7717" fmla="*/ 5940241 h 9424512"/>
              <a:gd name="connsiteX7718" fmla="*/ 15009789 w 15162205"/>
              <a:gd name="connsiteY7718" fmla="*/ 5924109 h 9424512"/>
              <a:gd name="connsiteX7719" fmla="*/ 14921069 w 15162205"/>
              <a:gd name="connsiteY7719" fmla="*/ 5899912 h 9424512"/>
              <a:gd name="connsiteX7720" fmla="*/ 14840417 w 15162205"/>
              <a:gd name="connsiteY7720" fmla="*/ 5875716 h 9424512"/>
              <a:gd name="connsiteX7721" fmla="*/ 14800089 w 15162205"/>
              <a:gd name="connsiteY7721" fmla="*/ 5867651 h 9424512"/>
              <a:gd name="connsiteX7722" fmla="*/ 14759761 w 15162205"/>
              <a:gd name="connsiteY7722" fmla="*/ 5859587 h 9424512"/>
              <a:gd name="connsiteX7723" fmla="*/ 14662977 w 15162205"/>
              <a:gd name="connsiteY7723" fmla="*/ 5827324 h 9424512"/>
              <a:gd name="connsiteX7724" fmla="*/ 14566189 w 15162205"/>
              <a:gd name="connsiteY7724" fmla="*/ 5811194 h 9424512"/>
              <a:gd name="connsiteX7725" fmla="*/ 14598453 w 15162205"/>
              <a:gd name="connsiteY7725" fmla="*/ 5827324 h 9424512"/>
              <a:gd name="connsiteX7726" fmla="*/ 14679105 w 15162205"/>
              <a:gd name="connsiteY7726" fmla="*/ 5875716 h 9424512"/>
              <a:gd name="connsiteX7727" fmla="*/ 14743629 w 15162205"/>
              <a:gd name="connsiteY7727" fmla="*/ 5907979 h 9424512"/>
              <a:gd name="connsiteX7728" fmla="*/ 14775889 w 15162205"/>
              <a:gd name="connsiteY7728" fmla="*/ 5924109 h 9424512"/>
              <a:gd name="connsiteX7729" fmla="*/ 14856545 w 15162205"/>
              <a:gd name="connsiteY7729" fmla="*/ 5972503 h 9424512"/>
              <a:gd name="connsiteX7730" fmla="*/ 14921069 w 15162205"/>
              <a:gd name="connsiteY7730" fmla="*/ 6012829 h 9424512"/>
              <a:gd name="connsiteX7731" fmla="*/ 14977529 w 15162205"/>
              <a:gd name="connsiteY7731" fmla="*/ 6053157 h 9424512"/>
              <a:gd name="connsiteX7732" fmla="*/ 15082377 w 15162205"/>
              <a:gd name="connsiteY7732" fmla="*/ 6133811 h 9424512"/>
              <a:gd name="connsiteX7733" fmla="*/ 15162205 w 15162205"/>
              <a:gd name="connsiteY7733" fmla="*/ 6169290 h 9424512"/>
              <a:gd name="connsiteX7734" fmla="*/ 15162205 w 15162205"/>
              <a:gd name="connsiteY7734" fmla="*/ 6230596 h 9424512"/>
              <a:gd name="connsiteX7735" fmla="*/ 15146901 w 15162205"/>
              <a:gd name="connsiteY7735" fmla="*/ 6230596 h 9424512"/>
              <a:gd name="connsiteX7736" fmla="*/ 15114637 w 15162205"/>
              <a:gd name="connsiteY7736" fmla="*/ 6230596 h 9424512"/>
              <a:gd name="connsiteX7737" fmla="*/ 15146901 w 15162205"/>
              <a:gd name="connsiteY7737" fmla="*/ 6246729 h 9424512"/>
              <a:gd name="connsiteX7738" fmla="*/ 15162205 w 15162205"/>
              <a:gd name="connsiteY7738" fmla="*/ 6277332 h 9424512"/>
              <a:gd name="connsiteX7739" fmla="*/ 15162205 w 15162205"/>
              <a:gd name="connsiteY7739" fmla="*/ 6280644 h 9424512"/>
              <a:gd name="connsiteX7740" fmla="*/ 15146901 w 15162205"/>
              <a:gd name="connsiteY7740" fmla="*/ 6311251 h 9424512"/>
              <a:gd name="connsiteX7741" fmla="*/ 15082377 w 15162205"/>
              <a:gd name="connsiteY7741" fmla="*/ 6327383 h 9424512"/>
              <a:gd name="connsiteX7742" fmla="*/ 15058185 w 15162205"/>
              <a:gd name="connsiteY7742" fmla="*/ 6319316 h 9424512"/>
              <a:gd name="connsiteX7743" fmla="*/ 15001725 w 15162205"/>
              <a:gd name="connsiteY7743" fmla="*/ 6311251 h 9424512"/>
              <a:gd name="connsiteX7744" fmla="*/ 14953329 w 15162205"/>
              <a:gd name="connsiteY7744" fmla="*/ 6295120 h 9424512"/>
              <a:gd name="connsiteX7745" fmla="*/ 15025921 w 15162205"/>
              <a:gd name="connsiteY7745" fmla="*/ 6335447 h 9424512"/>
              <a:gd name="connsiteX7746" fmla="*/ 15114637 w 15162205"/>
              <a:gd name="connsiteY7746" fmla="*/ 6359643 h 9424512"/>
              <a:gd name="connsiteX7747" fmla="*/ 15140851 w 15162205"/>
              <a:gd name="connsiteY7747" fmla="*/ 6367709 h 9424512"/>
              <a:gd name="connsiteX7748" fmla="*/ 15162205 w 15162205"/>
              <a:gd name="connsiteY7748" fmla="*/ 6378849 h 9424512"/>
              <a:gd name="connsiteX7749" fmla="*/ 15162205 w 15162205"/>
              <a:gd name="connsiteY7749" fmla="*/ 6675112 h 9424512"/>
              <a:gd name="connsiteX7750" fmla="*/ 15130769 w 15162205"/>
              <a:gd name="connsiteY7750" fmla="*/ 6666130 h 9424512"/>
              <a:gd name="connsiteX7751" fmla="*/ 15098513 w 15162205"/>
              <a:gd name="connsiteY7751" fmla="*/ 6666130 h 9424512"/>
              <a:gd name="connsiteX7752" fmla="*/ 15033985 w 15162205"/>
              <a:gd name="connsiteY7752" fmla="*/ 6650001 h 9424512"/>
              <a:gd name="connsiteX7753" fmla="*/ 14985593 w 15162205"/>
              <a:gd name="connsiteY7753" fmla="*/ 6666130 h 9424512"/>
              <a:gd name="connsiteX7754" fmla="*/ 15130769 w 15162205"/>
              <a:gd name="connsiteY7754" fmla="*/ 6730655 h 9424512"/>
              <a:gd name="connsiteX7755" fmla="*/ 15162205 w 15162205"/>
              <a:gd name="connsiteY7755" fmla="*/ 6734147 h 9424512"/>
              <a:gd name="connsiteX7756" fmla="*/ 15162205 w 15162205"/>
              <a:gd name="connsiteY7756" fmla="*/ 6827233 h 9424512"/>
              <a:gd name="connsiteX7757" fmla="*/ 15033985 w 15162205"/>
              <a:gd name="connsiteY7757" fmla="*/ 6795176 h 9424512"/>
              <a:gd name="connsiteX7758" fmla="*/ 14904937 w 15162205"/>
              <a:gd name="connsiteY7758" fmla="*/ 6762916 h 9424512"/>
              <a:gd name="connsiteX7759" fmla="*/ 14888809 w 15162205"/>
              <a:gd name="connsiteY7759" fmla="*/ 6779047 h 9424512"/>
              <a:gd name="connsiteX7760" fmla="*/ 14937201 w 15162205"/>
              <a:gd name="connsiteY7760" fmla="*/ 6811308 h 9424512"/>
              <a:gd name="connsiteX7761" fmla="*/ 14977529 w 15162205"/>
              <a:gd name="connsiteY7761" fmla="*/ 6819373 h 9424512"/>
              <a:gd name="connsiteX7762" fmla="*/ 15001725 w 15162205"/>
              <a:gd name="connsiteY7762" fmla="*/ 6827439 h 9424512"/>
              <a:gd name="connsiteX7763" fmla="*/ 15066245 w 15162205"/>
              <a:gd name="connsiteY7763" fmla="*/ 6859701 h 9424512"/>
              <a:gd name="connsiteX7764" fmla="*/ 15146901 w 15162205"/>
              <a:gd name="connsiteY7764" fmla="*/ 6891962 h 9424512"/>
              <a:gd name="connsiteX7765" fmla="*/ 15130769 w 15162205"/>
              <a:gd name="connsiteY7765" fmla="*/ 6891962 h 9424512"/>
              <a:gd name="connsiteX7766" fmla="*/ 15098513 w 15162205"/>
              <a:gd name="connsiteY7766" fmla="*/ 6883897 h 9424512"/>
              <a:gd name="connsiteX7767" fmla="*/ 15154965 w 15162205"/>
              <a:gd name="connsiteY7767" fmla="*/ 6924225 h 9424512"/>
              <a:gd name="connsiteX7768" fmla="*/ 15162205 w 15162205"/>
              <a:gd name="connsiteY7768" fmla="*/ 6928362 h 9424512"/>
              <a:gd name="connsiteX7769" fmla="*/ 15162205 w 15162205"/>
              <a:gd name="connsiteY7769" fmla="*/ 7780817 h 9424512"/>
              <a:gd name="connsiteX7770" fmla="*/ 15146901 w 15162205"/>
              <a:gd name="connsiteY7770" fmla="*/ 7811424 h 9424512"/>
              <a:gd name="connsiteX7771" fmla="*/ 15126737 w 15162205"/>
              <a:gd name="connsiteY7771" fmla="*/ 7823521 h 9424512"/>
              <a:gd name="connsiteX7772" fmla="*/ 15117325 w 15162205"/>
              <a:gd name="connsiteY7772" fmla="*/ 7824865 h 9424512"/>
              <a:gd name="connsiteX7773" fmla="*/ 15130769 w 15162205"/>
              <a:gd name="connsiteY7773" fmla="*/ 7811424 h 9424512"/>
              <a:gd name="connsiteX7774" fmla="*/ 15114637 w 15162205"/>
              <a:gd name="connsiteY7774" fmla="*/ 7811424 h 9424512"/>
              <a:gd name="connsiteX7775" fmla="*/ 15114637 w 15162205"/>
              <a:gd name="connsiteY7775" fmla="*/ 7825251 h 9424512"/>
              <a:gd name="connsiteX7776" fmla="*/ 15098513 w 15162205"/>
              <a:gd name="connsiteY7776" fmla="*/ 7827553 h 9424512"/>
              <a:gd name="connsiteX7777" fmla="*/ 15082377 w 15162205"/>
              <a:gd name="connsiteY7777" fmla="*/ 7827553 h 9424512"/>
              <a:gd name="connsiteX7778" fmla="*/ 15082377 w 15162205"/>
              <a:gd name="connsiteY7778" fmla="*/ 7811424 h 9424512"/>
              <a:gd name="connsiteX7779" fmla="*/ 15050117 w 15162205"/>
              <a:gd name="connsiteY7779" fmla="*/ 7827553 h 9424512"/>
              <a:gd name="connsiteX7780" fmla="*/ 15082377 w 15162205"/>
              <a:gd name="connsiteY7780" fmla="*/ 7843685 h 9424512"/>
              <a:gd name="connsiteX7781" fmla="*/ 15098513 w 15162205"/>
              <a:gd name="connsiteY7781" fmla="*/ 7859815 h 9424512"/>
              <a:gd name="connsiteX7782" fmla="*/ 15066245 w 15162205"/>
              <a:gd name="connsiteY7782" fmla="*/ 7859815 h 9424512"/>
              <a:gd name="connsiteX7783" fmla="*/ 14937201 w 15162205"/>
              <a:gd name="connsiteY7783" fmla="*/ 7811424 h 9424512"/>
              <a:gd name="connsiteX7784" fmla="*/ 14824285 w 15162205"/>
              <a:gd name="connsiteY7784" fmla="*/ 7827553 h 9424512"/>
              <a:gd name="connsiteX7785" fmla="*/ 14953329 w 15162205"/>
              <a:gd name="connsiteY7785" fmla="*/ 7859815 h 9424512"/>
              <a:gd name="connsiteX7786" fmla="*/ 15017853 w 15162205"/>
              <a:gd name="connsiteY7786" fmla="*/ 7875947 h 9424512"/>
              <a:gd name="connsiteX7787" fmla="*/ 15001725 w 15162205"/>
              <a:gd name="connsiteY7787" fmla="*/ 7875947 h 9424512"/>
              <a:gd name="connsiteX7788" fmla="*/ 14997689 w 15162205"/>
              <a:gd name="connsiteY7788" fmla="*/ 7896110 h 9424512"/>
              <a:gd name="connsiteX7789" fmla="*/ 14994809 w 15162205"/>
              <a:gd name="connsiteY7789" fmla="*/ 7896686 h 9424512"/>
              <a:gd name="connsiteX7790" fmla="*/ 15017853 w 15162205"/>
              <a:gd name="connsiteY7790" fmla="*/ 7908207 h 9424512"/>
              <a:gd name="connsiteX7791" fmla="*/ 15066245 w 15162205"/>
              <a:gd name="connsiteY7791" fmla="*/ 7924339 h 9424512"/>
              <a:gd name="connsiteX7792" fmla="*/ 15066245 w 15162205"/>
              <a:gd name="connsiteY7792" fmla="*/ 7956602 h 9424512"/>
              <a:gd name="connsiteX7793" fmla="*/ 15066245 w 15162205"/>
              <a:gd name="connsiteY7793" fmla="*/ 7988861 h 9424512"/>
              <a:gd name="connsiteX7794" fmla="*/ 15058185 w 15162205"/>
              <a:gd name="connsiteY7794" fmla="*/ 8013057 h 9424512"/>
              <a:gd name="connsiteX7795" fmla="*/ 15098513 w 15162205"/>
              <a:gd name="connsiteY7795" fmla="*/ 8021124 h 9424512"/>
              <a:gd name="connsiteX7796" fmla="*/ 15114637 w 15162205"/>
              <a:gd name="connsiteY7796" fmla="*/ 8021124 h 9424512"/>
              <a:gd name="connsiteX7797" fmla="*/ 15098513 w 15162205"/>
              <a:gd name="connsiteY7797" fmla="*/ 8037256 h 9424512"/>
              <a:gd name="connsiteX7798" fmla="*/ 15066245 w 15162205"/>
              <a:gd name="connsiteY7798" fmla="*/ 8053387 h 9424512"/>
              <a:gd name="connsiteX7799" fmla="*/ 15033985 w 15162205"/>
              <a:gd name="connsiteY7799" fmla="*/ 8021124 h 9424512"/>
              <a:gd name="connsiteX7800" fmla="*/ 15017853 w 15162205"/>
              <a:gd name="connsiteY7800" fmla="*/ 8021124 h 9424512"/>
              <a:gd name="connsiteX7801" fmla="*/ 15017853 w 15162205"/>
              <a:gd name="connsiteY7801" fmla="*/ 8004994 h 9424512"/>
              <a:gd name="connsiteX7802" fmla="*/ 14977529 w 15162205"/>
              <a:gd name="connsiteY7802" fmla="*/ 8021124 h 9424512"/>
              <a:gd name="connsiteX7803" fmla="*/ 14913005 w 15162205"/>
              <a:gd name="connsiteY7803" fmla="*/ 8021124 h 9424512"/>
              <a:gd name="connsiteX7804" fmla="*/ 14824285 w 15162205"/>
              <a:gd name="connsiteY7804" fmla="*/ 7988861 h 9424512"/>
              <a:gd name="connsiteX7805" fmla="*/ 14775889 w 15162205"/>
              <a:gd name="connsiteY7805" fmla="*/ 7980798 h 9424512"/>
              <a:gd name="connsiteX7806" fmla="*/ 14743629 w 15162205"/>
              <a:gd name="connsiteY7806" fmla="*/ 7972732 h 9424512"/>
              <a:gd name="connsiteX7807" fmla="*/ 14743629 w 15162205"/>
              <a:gd name="connsiteY7807" fmla="*/ 7980798 h 9424512"/>
              <a:gd name="connsiteX7808" fmla="*/ 14759761 w 15162205"/>
              <a:gd name="connsiteY7808" fmla="*/ 7988861 h 9424512"/>
              <a:gd name="connsiteX7809" fmla="*/ 14775889 w 15162205"/>
              <a:gd name="connsiteY7809" fmla="*/ 7988861 h 9424512"/>
              <a:gd name="connsiteX7810" fmla="*/ 14727497 w 15162205"/>
              <a:gd name="connsiteY7810" fmla="*/ 8004994 h 9424512"/>
              <a:gd name="connsiteX7811" fmla="*/ 14646845 w 15162205"/>
              <a:gd name="connsiteY7811" fmla="*/ 7988861 h 9424512"/>
              <a:gd name="connsiteX7812" fmla="*/ 14638777 w 15162205"/>
              <a:gd name="connsiteY7812" fmla="*/ 7996928 h 9424512"/>
              <a:gd name="connsiteX7813" fmla="*/ 14646845 w 15162205"/>
              <a:gd name="connsiteY7813" fmla="*/ 8004994 h 9424512"/>
              <a:gd name="connsiteX7814" fmla="*/ 14654909 w 15162205"/>
              <a:gd name="connsiteY7814" fmla="*/ 8013057 h 9424512"/>
              <a:gd name="connsiteX7815" fmla="*/ 14679105 w 15162205"/>
              <a:gd name="connsiteY7815" fmla="*/ 8037256 h 9424512"/>
              <a:gd name="connsiteX7816" fmla="*/ 14719433 w 15162205"/>
              <a:gd name="connsiteY7816" fmla="*/ 8053387 h 9424512"/>
              <a:gd name="connsiteX7817" fmla="*/ 14783957 w 15162205"/>
              <a:gd name="connsiteY7817" fmla="*/ 8077583 h 9424512"/>
              <a:gd name="connsiteX7818" fmla="*/ 14840417 w 15162205"/>
              <a:gd name="connsiteY7818" fmla="*/ 8101779 h 9424512"/>
              <a:gd name="connsiteX7819" fmla="*/ 14856545 w 15162205"/>
              <a:gd name="connsiteY7819" fmla="*/ 8117911 h 9424512"/>
              <a:gd name="connsiteX7820" fmla="*/ 14679105 w 15162205"/>
              <a:gd name="connsiteY7820" fmla="*/ 8069516 h 9424512"/>
              <a:gd name="connsiteX7821" fmla="*/ 14695237 w 15162205"/>
              <a:gd name="connsiteY7821" fmla="*/ 8101779 h 9424512"/>
              <a:gd name="connsiteX7822" fmla="*/ 14727497 w 15162205"/>
              <a:gd name="connsiteY7822" fmla="*/ 8109844 h 9424512"/>
              <a:gd name="connsiteX7823" fmla="*/ 14743629 w 15162205"/>
              <a:gd name="connsiteY7823" fmla="*/ 8134041 h 9424512"/>
              <a:gd name="connsiteX7824" fmla="*/ 14775889 w 15162205"/>
              <a:gd name="connsiteY7824" fmla="*/ 8166302 h 9424512"/>
              <a:gd name="connsiteX7825" fmla="*/ 14808153 w 15162205"/>
              <a:gd name="connsiteY7825" fmla="*/ 8198565 h 9424512"/>
              <a:gd name="connsiteX7826" fmla="*/ 14695237 w 15162205"/>
              <a:gd name="connsiteY7826" fmla="*/ 8166302 h 9424512"/>
              <a:gd name="connsiteX7827" fmla="*/ 14679105 w 15162205"/>
              <a:gd name="connsiteY7827" fmla="*/ 8166302 h 9424512"/>
              <a:gd name="connsiteX7828" fmla="*/ 14743629 w 15162205"/>
              <a:gd name="connsiteY7828" fmla="*/ 8214694 h 9424512"/>
              <a:gd name="connsiteX7829" fmla="*/ 14759761 w 15162205"/>
              <a:gd name="connsiteY7829" fmla="*/ 8230825 h 9424512"/>
              <a:gd name="connsiteX7830" fmla="*/ 14743629 w 15162205"/>
              <a:gd name="connsiteY7830" fmla="*/ 8230825 h 9424512"/>
              <a:gd name="connsiteX7831" fmla="*/ 14824285 w 15162205"/>
              <a:gd name="connsiteY7831" fmla="*/ 8279219 h 9424512"/>
              <a:gd name="connsiteX7832" fmla="*/ 14840417 w 15162205"/>
              <a:gd name="connsiteY7832" fmla="*/ 8279219 h 9424512"/>
              <a:gd name="connsiteX7833" fmla="*/ 14792021 w 15162205"/>
              <a:gd name="connsiteY7833" fmla="*/ 8295349 h 9424512"/>
              <a:gd name="connsiteX7834" fmla="*/ 14759761 w 15162205"/>
              <a:gd name="connsiteY7834" fmla="*/ 8311481 h 9424512"/>
              <a:gd name="connsiteX7835" fmla="*/ 14808153 w 15162205"/>
              <a:gd name="connsiteY7835" fmla="*/ 8327611 h 9424512"/>
              <a:gd name="connsiteX7836" fmla="*/ 14824285 w 15162205"/>
              <a:gd name="connsiteY7836" fmla="*/ 8343742 h 9424512"/>
              <a:gd name="connsiteX7837" fmla="*/ 14921069 w 15162205"/>
              <a:gd name="connsiteY7837" fmla="*/ 8408266 h 9424512"/>
              <a:gd name="connsiteX7838" fmla="*/ 14864613 w 15162205"/>
              <a:gd name="connsiteY7838" fmla="*/ 8400200 h 9424512"/>
              <a:gd name="connsiteX7839" fmla="*/ 14783957 w 15162205"/>
              <a:gd name="connsiteY7839" fmla="*/ 8392135 h 9424512"/>
              <a:gd name="connsiteX7840" fmla="*/ 14743629 w 15162205"/>
              <a:gd name="connsiteY7840" fmla="*/ 8392135 h 9424512"/>
              <a:gd name="connsiteX7841" fmla="*/ 14735565 w 15162205"/>
              <a:gd name="connsiteY7841" fmla="*/ 8376003 h 9424512"/>
              <a:gd name="connsiteX7842" fmla="*/ 14759761 w 15162205"/>
              <a:gd name="connsiteY7842" fmla="*/ 8376003 h 9424512"/>
              <a:gd name="connsiteX7843" fmla="*/ 14792021 w 15162205"/>
              <a:gd name="connsiteY7843" fmla="*/ 8359874 h 9424512"/>
              <a:gd name="connsiteX7844" fmla="*/ 14727497 w 15162205"/>
              <a:gd name="connsiteY7844" fmla="*/ 8343742 h 9424512"/>
              <a:gd name="connsiteX7845" fmla="*/ 14662977 w 15162205"/>
              <a:gd name="connsiteY7845" fmla="*/ 8327611 h 9424512"/>
              <a:gd name="connsiteX7846" fmla="*/ 14630713 w 15162205"/>
              <a:gd name="connsiteY7846" fmla="*/ 8327611 h 9424512"/>
              <a:gd name="connsiteX7847" fmla="*/ 14598453 w 15162205"/>
              <a:gd name="connsiteY7847" fmla="*/ 8343742 h 9424512"/>
              <a:gd name="connsiteX7848" fmla="*/ 14590385 w 15162205"/>
              <a:gd name="connsiteY7848" fmla="*/ 8343742 h 9424512"/>
              <a:gd name="connsiteX7849" fmla="*/ 14582321 w 15162205"/>
              <a:gd name="connsiteY7849" fmla="*/ 8359874 h 9424512"/>
              <a:gd name="connsiteX7850" fmla="*/ 14662977 w 15162205"/>
              <a:gd name="connsiteY7850" fmla="*/ 8392135 h 9424512"/>
              <a:gd name="connsiteX7851" fmla="*/ 14711369 w 15162205"/>
              <a:gd name="connsiteY7851" fmla="*/ 8424396 h 9424512"/>
              <a:gd name="connsiteX7852" fmla="*/ 14727497 w 15162205"/>
              <a:gd name="connsiteY7852" fmla="*/ 8440528 h 9424512"/>
              <a:gd name="connsiteX7853" fmla="*/ 14775889 w 15162205"/>
              <a:gd name="connsiteY7853" fmla="*/ 8456657 h 9424512"/>
              <a:gd name="connsiteX7854" fmla="*/ 14792021 w 15162205"/>
              <a:gd name="connsiteY7854" fmla="*/ 8472789 h 9424512"/>
              <a:gd name="connsiteX7855" fmla="*/ 14816217 w 15162205"/>
              <a:gd name="connsiteY7855" fmla="*/ 8488920 h 9424512"/>
              <a:gd name="connsiteX7856" fmla="*/ 14840417 w 15162205"/>
              <a:gd name="connsiteY7856" fmla="*/ 8505051 h 9424512"/>
              <a:gd name="connsiteX7857" fmla="*/ 14808153 w 15162205"/>
              <a:gd name="connsiteY7857" fmla="*/ 8505051 h 9424512"/>
              <a:gd name="connsiteX7858" fmla="*/ 14759761 w 15162205"/>
              <a:gd name="connsiteY7858" fmla="*/ 8505051 h 9424512"/>
              <a:gd name="connsiteX7859" fmla="*/ 14759761 w 15162205"/>
              <a:gd name="connsiteY7859" fmla="*/ 8537312 h 9424512"/>
              <a:gd name="connsiteX7860" fmla="*/ 14792021 w 15162205"/>
              <a:gd name="connsiteY7860" fmla="*/ 8553444 h 9424512"/>
              <a:gd name="connsiteX7861" fmla="*/ 14816217 w 15162205"/>
              <a:gd name="connsiteY7861" fmla="*/ 8553444 h 9424512"/>
              <a:gd name="connsiteX7862" fmla="*/ 14824285 w 15162205"/>
              <a:gd name="connsiteY7862" fmla="*/ 8569574 h 9424512"/>
              <a:gd name="connsiteX7863" fmla="*/ 14832349 w 15162205"/>
              <a:gd name="connsiteY7863" fmla="*/ 8593770 h 9424512"/>
              <a:gd name="connsiteX7864" fmla="*/ 14832349 w 15162205"/>
              <a:gd name="connsiteY7864" fmla="*/ 8609902 h 9424512"/>
              <a:gd name="connsiteX7865" fmla="*/ 14824285 w 15162205"/>
              <a:gd name="connsiteY7865" fmla="*/ 8617966 h 9424512"/>
              <a:gd name="connsiteX7866" fmla="*/ 14824285 w 15162205"/>
              <a:gd name="connsiteY7866" fmla="*/ 8634098 h 9424512"/>
              <a:gd name="connsiteX7867" fmla="*/ 14792021 w 15162205"/>
              <a:gd name="connsiteY7867" fmla="*/ 8682492 h 9424512"/>
              <a:gd name="connsiteX7868" fmla="*/ 14727497 w 15162205"/>
              <a:gd name="connsiteY7868" fmla="*/ 8698621 h 9424512"/>
              <a:gd name="connsiteX7869" fmla="*/ 14662977 w 15162205"/>
              <a:gd name="connsiteY7869" fmla="*/ 8698621 h 9424512"/>
              <a:gd name="connsiteX7870" fmla="*/ 14711369 w 15162205"/>
              <a:gd name="connsiteY7870" fmla="*/ 8747014 h 9424512"/>
              <a:gd name="connsiteX7871" fmla="*/ 14735565 w 15162205"/>
              <a:gd name="connsiteY7871" fmla="*/ 8747014 h 9424512"/>
              <a:gd name="connsiteX7872" fmla="*/ 14727497 w 15162205"/>
              <a:gd name="connsiteY7872" fmla="*/ 8763146 h 9424512"/>
              <a:gd name="connsiteX7873" fmla="*/ 14727497 w 15162205"/>
              <a:gd name="connsiteY7873" fmla="*/ 8771211 h 9424512"/>
              <a:gd name="connsiteX7874" fmla="*/ 14743629 w 15162205"/>
              <a:gd name="connsiteY7874" fmla="*/ 8795407 h 9424512"/>
              <a:gd name="connsiteX7875" fmla="*/ 14743629 w 15162205"/>
              <a:gd name="connsiteY7875" fmla="*/ 8803471 h 9424512"/>
              <a:gd name="connsiteX7876" fmla="*/ 14727497 w 15162205"/>
              <a:gd name="connsiteY7876" fmla="*/ 8811538 h 9424512"/>
              <a:gd name="connsiteX7877" fmla="*/ 14727497 w 15162205"/>
              <a:gd name="connsiteY7877" fmla="*/ 8827670 h 9424512"/>
              <a:gd name="connsiteX7878" fmla="*/ 14735565 w 15162205"/>
              <a:gd name="connsiteY7878" fmla="*/ 8851866 h 9424512"/>
              <a:gd name="connsiteX7879" fmla="*/ 14711369 w 15162205"/>
              <a:gd name="connsiteY7879" fmla="*/ 8876062 h 9424512"/>
              <a:gd name="connsiteX7880" fmla="*/ 14662977 w 15162205"/>
              <a:gd name="connsiteY7880" fmla="*/ 8884125 h 9424512"/>
              <a:gd name="connsiteX7881" fmla="*/ 14582321 w 15162205"/>
              <a:gd name="connsiteY7881" fmla="*/ 8859929 h 9424512"/>
              <a:gd name="connsiteX7882" fmla="*/ 14404881 w 15162205"/>
              <a:gd name="connsiteY7882" fmla="*/ 8795407 h 9424512"/>
              <a:gd name="connsiteX7883" fmla="*/ 14372621 w 15162205"/>
              <a:gd name="connsiteY7883" fmla="*/ 8795407 h 9424512"/>
              <a:gd name="connsiteX7884" fmla="*/ 14404881 w 15162205"/>
              <a:gd name="connsiteY7884" fmla="*/ 8811538 h 9424512"/>
              <a:gd name="connsiteX7885" fmla="*/ 14453273 w 15162205"/>
              <a:gd name="connsiteY7885" fmla="*/ 8843800 h 9424512"/>
              <a:gd name="connsiteX7886" fmla="*/ 14469405 w 15162205"/>
              <a:gd name="connsiteY7886" fmla="*/ 8876062 h 9424512"/>
              <a:gd name="connsiteX7887" fmla="*/ 14493597 w 15162205"/>
              <a:gd name="connsiteY7887" fmla="*/ 8908324 h 9424512"/>
              <a:gd name="connsiteX7888" fmla="*/ 14485537 w 15162205"/>
              <a:gd name="connsiteY7888" fmla="*/ 8908324 h 9424512"/>
              <a:gd name="connsiteX7889" fmla="*/ 14308097 w 15162205"/>
              <a:gd name="connsiteY7889" fmla="*/ 8892192 h 9424512"/>
              <a:gd name="connsiteX7890" fmla="*/ 14324225 w 15162205"/>
              <a:gd name="connsiteY7890" fmla="*/ 8924453 h 9424512"/>
              <a:gd name="connsiteX7891" fmla="*/ 14404881 w 15162205"/>
              <a:gd name="connsiteY7891" fmla="*/ 8948651 h 9424512"/>
              <a:gd name="connsiteX7892" fmla="*/ 14453273 w 15162205"/>
              <a:gd name="connsiteY7892" fmla="*/ 8964780 h 9424512"/>
              <a:gd name="connsiteX7893" fmla="*/ 14477469 w 15162205"/>
              <a:gd name="connsiteY7893" fmla="*/ 8972847 h 9424512"/>
              <a:gd name="connsiteX7894" fmla="*/ 14501669 w 15162205"/>
              <a:gd name="connsiteY7894" fmla="*/ 8988979 h 9424512"/>
              <a:gd name="connsiteX7895" fmla="*/ 14550061 w 15162205"/>
              <a:gd name="connsiteY7895" fmla="*/ 9021238 h 9424512"/>
              <a:gd name="connsiteX7896" fmla="*/ 14614581 w 15162205"/>
              <a:gd name="connsiteY7896" fmla="*/ 9037370 h 9424512"/>
              <a:gd name="connsiteX7897" fmla="*/ 14558125 w 15162205"/>
              <a:gd name="connsiteY7897" fmla="*/ 9045434 h 9424512"/>
              <a:gd name="connsiteX7898" fmla="*/ 14469405 w 15162205"/>
              <a:gd name="connsiteY7898" fmla="*/ 9005108 h 9424512"/>
              <a:gd name="connsiteX7899" fmla="*/ 14388753 w 15162205"/>
              <a:gd name="connsiteY7899" fmla="*/ 8972847 h 9424512"/>
              <a:gd name="connsiteX7900" fmla="*/ 14388753 w 15162205"/>
              <a:gd name="connsiteY7900" fmla="*/ 9021238 h 9424512"/>
              <a:gd name="connsiteX7901" fmla="*/ 14453273 w 15162205"/>
              <a:gd name="connsiteY7901" fmla="*/ 9045434 h 9424512"/>
              <a:gd name="connsiteX7902" fmla="*/ 14469405 w 15162205"/>
              <a:gd name="connsiteY7902" fmla="*/ 9061566 h 9424512"/>
              <a:gd name="connsiteX7903" fmla="*/ 14453273 w 15162205"/>
              <a:gd name="connsiteY7903" fmla="*/ 9053501 h 9424512"/>
              <a:gd name="connsiteX7904" fmla="*/ 14421013 w 15162205"/>
              <a:gd name="connsiteY7904" fmla="*/ 9053501 h 9424512"/>
              <a:gd name="connsiteX7905" fmla="*/ 14388753 w 15162205"/>
              <a:gd name="connsiteY7905" fmla="*/ 9053501 h 9424512"/>
              <a:gd name="connsiteX7906" fmla="*/ 14356489 w 15162205"/>
              <a:gd name="connsiteY7906" fmla="*/ 9053501 h 9424512"/>
              <a:gd name="connsiteX7907" fmla="*/ 14308097 w 15162205"/>
              <a:gd name="connsiteY7907" fmla="*/ 9069632 h 9424512"/>
              <a:gd name="connsiteX7908" fmla="*/ 14227441 w 15162205"/>
              <a:gd name="connsiteY7908" fmla="*/ 9069632 h 9424512"/>
              <a:gd name="connsiteX7909" fmla="*/ 14179049 w 15162205"/>
              <a:gd name="connsiteY7909" fmla="*/ 9069632 h 9424512"/>
              <a:gd name="connsiteX7910" fmla="*/ 14017741 w 15162205"/>
              <a:gd name="connsiteY7910" fmla="*/ 9021238 h 9424512"/>
              <a:gd name="connsiteX7911" fmla="*/ 13969349 w 15162205"/>
              <a:gd name="connsiteY7911" fmla="*/ 9005108 h 9424512"/>
              <a:gd name="connsiteX7912" fmla="*/ 13953217 w 15162205"/>
              <a:gd name="connsiteY7912" fmla="*/ 9005108 h 9424512"/>
              <a:gd name="connsiteX7913" fmla="*/ 14291965 w 15162205"/>
              <a:gd name="connsiteY7913" fmla="*/ 9134154 h 9424512"/>
              <a:gd name="connsiteX7914" fmla="*/ 14396817 w 15162205"/>
              <a:gd name="connsiteY7914" fmla="*/ 9174482 h 9424512"/>
              <a:gd name="connsiteX7915" fmla="*/ 14412949 w 15162205"/>
              <a:gd name="connsiteY7915" fmla="*/ 9190612 h 9424512"/>
              <a:gd name="connsiteX7916" fmla="*/ 14421013 w 15162205"/>
              <a:gd name="connsiteY7916" fmla="*/ 9206746 h 9424512"/>
              <a:gd name="connsiteX7917" fmla="*/ 14469405 w 15162205"/>
              <a:gd name="connsiteY7917" fmla="*/ 9214810 h 9424512"/>
              <a:gd name="connsiteX7918" fmla="*/ 14517797 w 15162205"/>
              <a:gd name="connsiteY7918" fmla="*/ 9230940 h 9424512"/>
              <a:gd name="connsiteX7919" fmla="*/ 14469405 w 15162205"/>
              <a:gd name="connsiteY7919" fmla="*/ 9239004 h 9424512"/>
              <a:gd name="connsiteX7920" fmla="*/ 14372621 w 15162205"/>
              <a:gd name="connsiteY7920" fmla="*/ 9198679 h 9424512"/>
              <a:gd name="connsiteX7921" fmla="*/ 14275833 w 15162205"/>
              <a:gd name="connsiteY7921" fmla="*/ 9166417 h 9424512"/>
              <a:gd name="connsiteX7922" fmla="*/ 14259701 w 15162205"/>
              <a:gd name="connsiteY7922" fmla="*/ 9166417 h 9424512"/>
              <a:gd name="connsiteX7923" fmla="*/ 14275833 w 15162205"/>
              <a:gd name="connsiteY7923" fmla="*/ 9198679 h 9424512"/>
              <a:gd name="connsiteX7924" fmla="*/ 14283901 w 15162205"/>
              <a:gd name="connsiteY7924" fmla="*/ 9206746 h 9424512"/>
              <a:gd name="connsiteX7925" fmla="*/ 14308097 w 15162205"/>
              <a:gd name="connsiteY7925" fmla="*/ 9214810 h 9424512"/>
              <a:gd name="connsiteX7926" fmla="*/ 14388753 w 15162205"/>
              <a:gd name="connsiteY7926" fmla="*/ 9247071 h 9424512"/>
              <a:gd name="connsiteX7927" fmla="*/ 14388753 w 15162205"/>
              <a:gd name="connsiteY7927" fmla="*/ 9263202 h 9424512"/>
              <a:gd name="connsiteX7928" fmla="*/ 14372621 w 15162205"/>
              <a:gd name="connsiteY7928" fmla="*/ 9263202 h 9424512"/>
              <a:gd name="connsiteX7929" fmla="*/ 14308097 w 15162205"/>
              <a:gd name="connsiteY7929" fmla="*/ 9247071 h 9424512"/>
              <a:gd name="connsiteX7930" fmla="*/ 14259701 w 15162205"/>
              <a:gd name="connsiteY7930" fmla="*/ 9247071 h 9424512"/>
              <a:gd name="connsiteX7931" fmla="*/ 14219377 w 15162205"/>
              <a:gd name="connsiteY7931" fmla="*/ 9271267 h 9424512"/>
              <a:gd name="connsiteX7932" fmla="*/ 14146789 w 15162205"/>
              <a:gd name="connsiteY7932" fmla="*/ 9271267 h 9424512"/>
              <a:gd name="connsiteX7933" fmla="*/ 14082265 w 15162205"/>
              <a:gd name="connsiteY7933" fmla="*/ 9263202 h 9424512"/>
              <a:gd name="connsiteX7934" fmla="*/ 13920957 w 15162205"/>
              <a:gd name="connsiteY7934" fmla="*/ 9214810 h 9424512"/>
              <a:gd name="connsiteX7935" fmla="*/ 13888693 w 15162205"/>
              <a:gd name="connsiteY7935" fmla="*/ 9198679 h 9424512"/>
              <a:gd name="connsiteX7936" fmla="*/ 13864497 w 15162205"/>
              <a:gd name="connsiteY7936" fmla="*/ 9198679 h 9424512"/>
              <a:gd name="connsiteX7937" fmla="*/ 13856429 w 15162205"/>
              <a:gd name="connsiteY7937" fmla="*/ 9230940 h 9424512"/>
              <a:gd name="connsiteX7938" fmla="*/ 13808037 w 15162205"/>
              <a:gd name="connsiteY7938" fmla="*/ 9230940 h 9424512"/>
              <a:gd name="connsiteX7939" fmla="*/ 13783841 w 15162205"/>
              <a:gd name="connsiteY7939" fmla="*/ 9230940 h 9424512"/>
              <a:gd name="connsiteX7940" fmla="*/ 13775777 w 15162205"/>
              <a:gd name="connsiteY7940" fmla="*/ 9214810 h 9424512"/>
              <a:gd name="connsiteX7941" fmla="*/ 13791909 w 15162205"/>
              <a:gd name="connsiteY7941" fmla="*/ 9214810 h 9424512"/>
              <a:gd name="connsiteX7942" fmla="*/ 13743513 w 15162205"/>
              <a:gd name="connsiteY7942" fmla="*/ 9198679 h 9424512"/>
              <a:gd name="connsiteX7943" fmla="*/ 13695121 w 15162205"/>
              <a:gd name="connsiteY7943" fmla="*/ 9166417 h 9424512"/>
              <a:gd name="connsiteX7944" fmla="*/ 13646729 w 15162205"/>
              <a:gd name="connsiteY7944" fmla="*/ 9150288 h 9424512"/>
              <a:gd name="connsiteX7945" fmla="*/ 13453158 w 15162205"/>
              <a:gd name="connsiteY7945" fmla="*/ 9085762 h 9424512"/>
              <a:gd name="connsiteX7946" fmla="*/ 13437029 w 15162205"/>
              <a:gd name="connsiteY7946" fmla="*/ 9083745 h 9424512"/>
              <a:gd name="connsiteX7947" fmla="*/ 13420897 w 15162205"/>
              <a:gd name="connsiteY7947" fmla="*/ 9077695 h 9424512"/>
              <a:gd name="connsiteX7948" fmla="*/ 13469290 w 15162205"/>
              <a:gd name="connsiteY7948" fmla="*/ 9101893 h 9424512"/>
              <a:gd name="connsiteX7949" fmla="*/ 13517683 w 15162205"/>
              <a:gd name="connsiteY7949" fmla="*/ 9134154 h 9424512"/>
              <a:gd name="connsiteX7950" fmla="*/ 13501551 w 15162205"/>
              <a:gd name="connsiteY7950" fmla="*/ 9150288 h 9424512"/>
              <a:gd name="connsiteX7951" fmla="*/ 13404766 w 15162205"/>
              <a:gd name="connsiteY7951" fmla="*/ 9101893 h 9424512"/>
              <a:gd name="connsiteX7952" fmla="*/ 13324112 w 15162205"/>
              <a:gd name="connsiteY7952" fmla="*/ 9069632 h 9424512"/>
              <a:gd name="connsiteX7953" fmla="*/ 13267653 w 15162205"/>
              <a:gd name="connsiteY7953" fmla="*/ 9045434 h 9424512"/>
              <a:gd name="connsiteX7954" fmla="*/ 13211196 w 15162205"/>
              <a:gd name="connsiteY7954" fmla="*/ 9037370 h 9424512"/>
              <a:gd name="connsiteX7955" fmla="*/ 13195065 w 15162205"/>
              <a:gd name="connsiteY7955" fmla="*/ 9021238 h 9424512"/>
              <a:gd name="connsiteX7956" fmla="*/ 13178933 w 15162205"/>
              <a:gd name="connsiteY7956" fmla="*/ 9021238 h 9424512"/>
              <a:gd name="connsiteX7957" fmla="*/ 13162803 w 15162205"/>
              <a:gd name="connsiteY7957" fmla="*/ 9021238 h 9424512"/>
              <a:gd name="connsiteX7958" fmla="*/ 13146671 w 15162205"/>
              <a:gd name="connsiteY7958" fmla="*/ 9005108 h 9424512"/>
              <a:gd name="connsiteX7959" fmla="*/ 13122475 w 15162205"/>
              <a:gd name="connsiteY7959" fmla="*/ 8997042 h 9424512"/>
              <a:gd name="connsiteX7960" fmla="*/ 13114411 w 15162205"/>
              <a:gd name="connsiteY7960" fmla="*/ 9005108 h 9424512"/>
              <a:gd name="connsiteX7961" fmla="*/ 13098279 w 15162205"/>
              <a:gd name="connsiteY7961" fmla="*/ 8988979 h 9424512"/>
              <a:gd name="connsiteX7962" fmla="*/ 13066016 w 15162205"/>
              <a:gd name="connsiteY7962" fmla="*/ 8972847 h 9424512"/>
              <a:gd name="connsiteX7963" fmla="*/ 13049886 w 15162205"/>
              <a:gd name="connsiteY7963" fmla="*/ 8972847 h 9424512"/>
              <a:gd name="connsiteX7964" fmla="*/ 13017624 w 15162205"/>
              <a:gd name="connsiteY7964" fmla="*/ 8940584 h 9424512"/>
              <a:gd name="connsiteX7965" fmla="*/ 12953102 w 15162205"/>
              <a:gd name="connsiteY7965" fmla="*/ 8924453 h 9424512"/>
              <a:gd name="connsiteX7966" fmla="*/ 12936970 w 15162205"/>
              <a:gd name="connsiteY7966" fmla="*/ 8924453 h 9424512"/>
              <a:gd name="connsiteX7967" fmla="*/ 12928905 w 15162205"/>
              <a:gd name="connsiteY7967" fmla="*/ 8908324 h 9424512"/>
              <a:gd name="connsiteX7968" fmla="*/ 12904707 w 15162205"/>
              <a:gd name="connsiteY7968" fmla="*/ 8908324 h 9424512"/>
              <a:gd name="connsiteX7969" fmla="*/ 12807924 w 15162205"/>
              <a:gd name="connsiteY7969" fmla="*/ 8876062 h 9424512"/>
              <a:gd name="connsiteX7970" fmla="*/ 12598223 w 15162205"/>
              <a:gd name="connsiteY7970" fmla="*/ 8795407 h 9424512"/>
              <a:gd name="connsiteX7971" fmla="*/ 12630483 w 15162205"/>
              <a:gd name="connsiteY7971" fmla="*/ 8827670 h 9424512"/>
              <a:gd name="connsiteX7972" fmla="*/ 12743398 w 15162205"/>
              <a:gd name="connsiteY7972" fmla="*/ 8892192 h 9424512"/>
              <a:gd name="connsiteX7973" fmla="*/ 12759532 w 15162205"/>
              <a:gd name="connsiteY7973" fmla="*/ 8892192 h 9424512"/>
              <a:gd name="connsiteX7974" fmla="*/ 12767596 w 15162205"/>
              <a:gd name="connsiteY7974" fmla="*/ 8892192 h 9424512"/>
              <a:gd name="connsiteX7975" fmla="*/ 12775661 w 15162205"/>
              <a:gd name="connsiteY7975" fmla="*/ 8908324 h 9424512"/>
              <a:gd name="connsiteX7976" fmla="*/ 12807924 w 15162205"/>
              <a:gd name="connsiteY7976" fmla="*/ 8924453 h 9424512"/>
              <a:gd name="connsiteX7977" fmla="*/ 12815989 w 15162205"/>
              <a:gd name="connsiteY7977" fmla="*/ 8916388 h 9424512"/>
              <a:gd name="connsiteX7978" fmla="*/ 12824054 w 15162205"/>
              <a:gd name="connsiteY7978" fmla="*/ 8924453 h 9424512"/>
              <a:gd name="connsiteX7979" fmla="*/ 12840185 w 15162205"/>
              <a:gd name="connsiteY7979" fmla="*/ 8932520 h 9424512"/>
              <a:gd name="connsiteX7980" fmla="*/ 12864382 w 15162205"/>
              <a:gd name="connsiteY7980" fmla="*/ 8940584 h 9424512"/>
              <a:gd name="connsiteX7981" fmla="*/ 12872446 w 15162205"/>
              <a:gd name="connsiteY7981" fmla="*/ 8940584 h 9424512"/>
              <a:gd name="connsiteX7982" fmla="*/ 12824054 w 15162205"/>
              <a:gd name="connsiteY7982" fmla="*/ 8940584 h 9424512"/>
              <a:gd name="connsiteX7983" fmla="*/ 12759532 w 15162205"/>
              <a:gd name="connsiteY7983" fmla="*/ 8924453 h 9424512"/>
              <a:gd name="connsiteX7984" fmla="*/ 12727269 w 15162205"/>
              <a:gd name="connsiteY7984" fmla="*/ 8892192 h 9424512"/>
              <a:gd name="connsiteX7985" fmla="*/ 12719203 w 15162205"/>
              <a:gd name="connsiteY7985" fmla="*/ 8876062 h 9424512"/>
              <a:gd name="connsiteX7986" fmla="*/ 12711137 w 15162205"/>
              <a:gd name="connsiteY7986" fmla="*/ 8892192 h 9424512"/>
              <a:gd name="connsiteX7987" fmla="*/ 12695007 w 15162205"/>
              <a:gd name="connsiteY7987" fmla="*/ 8892192 h 9424512"/>
              <a:gd name="connsiteX7988" fmla="*/ 12565961 w 15162205"/>
              <a:gd name="connsiteY7988" fmla="*/ 8843800 h 9424512"/>
              <a:gd name="connsiteX7989" fmla="*/ 12533698 w 15162205"/>
              <a:gd name="connsiteY7989" fmla="*/ 8843800 h 9424512"/>
              <a:gd name="connsiteX7990" fmla="*/ 12517567 w 15162205"/>
              <a:gd name="connsiteY7990" fmla="*/ 8843800 h 9424512"/>
              <a:gd name="connsiteX7991" fmla="*/ 12517567 w 15162205"/>
              <a:gd name="connsiteY7991" fmla="*/ 8827670 h 9424512"/>
              <a:gd name="connsiteX7992" fmla="*/ 12469174 w 15162205"/>
              <a:gd name="connsiteY7992" fmla="*/ 8819603 h 9424512"/>
              <a:gd name="connsiteX7993" fmla="*/ 12420781 w 15162205"/>
              <a:gd name="connsiteY7993" fmla="*/ 8843800 h 9424512"/>
              <a:gd name="connsiteX7994" fmla="*/ 12453043 w 15162205"/>
              <a:gd name="connsiteY7994" fmla="*/ 8876062 h 9424512"/>
              <a:gd name="connsiteX7995" fmla="*/ 12461109 w 15162205"/>
              <a:gd name="connsiteY7995" fmla="*/ 8884125 h 9424512"/>
              <a:gd name="connsiteX7996" fmla="*/ 12477239 w 15162205"/>
              <a:gd name="connsiteY7996" fmla="*/ 8892192 h 9424512"/>
              <a:gd name="connsiteX7997" fmla="*/ 12517567 w 15162205"/>
              <a:gd name="connsiteY7997" fmla="*/ 8900257 h 9424512"/>
              <a:gd name="connsiteX7998" fmla="*/ 12582090 w 15162205"/>
              <a:gd name="connsiteY7998" fmla="*/ 8924453 h 9424512"/>
              <a:gd name="connsiteX7999" fmla="*/ 12711137 w 15162205"/>
              <a:gd name="connsiteY7999" fmla="*/ 8972847 h 9424512"/>
              <a:gd name="connsiteX8000" fmla="*/ 12872446 w 15162205"/>
              <a:gd name="connsiteY8000" fmla="*/ 9037370 h 9424512"/>
              <a:gd name="connsiteX8001" fmla="*/ 12775661 w 15162205"/>
              <a:gd name="connsiteY8001" fmla="*/ 9021238 h 9424512"/>
              <a:gd name="connsiteX8002" fmla="*/ 12711137 w 15162205"/>
              <a:gd name="connsiteY8002" fmla="*/ 8988979 h 9424512"/>
              <a:gd name="connsiteX8003" fmla="*/ 12614352 w 15162205"/>
              <a:gd name="connsiteY8003" fmla="*/ 8956716 h 9424512"/>
              <a:gd name="connsiteX8004" fmla="*/ 12420781 w 15162205"/>
              <a:gd name="connsiteY8004" fmla="*/ 8892192 h 9424512"/>
              <a:gd name="connsiteX8005" fmla="*/ 12340128 w 15162205"/>
              <a:gd name="connsiteY8005" fmla="*/ 8876062 h 9424512"/>
              <a:gd name="connsiteX8006" fmla="*/ 12291736 w 15162205"/>
              <a:gd name="connsiteY8006" fmla="*/ 8859929 h 9424512"/>
              <a:gd name="connsiteX8007" fmla="*/ 12178819 w 15162205"/>
              <a:gd name="connsiteY8007" fmla="*/ 8811538 h 9424512"/>
              <a:gd name="connsiteX8008" fmla="*/ 12162688 w 15162205"/>
              <a:gd name="connsiteY8008" fmla="*/ 8787342 h 9424512"/>
              <a:gd name="connsiteX8009" fmla="*/ 12114294 w 15162205"/>
              <a:gd name="connsiteY8009" fmla="*/ 8779275 h 9424512"/>
              <a:gd name="connsiteX8010" fmla="*/ 12041706 w 15162205"/>
              <a:gd name="connsiteY8010" fmla="*/ 8738949 h 9424512"/>
              <a:gd name="connsiteX8011" fmla="*/ 11993313 w 15162205"/>
              <a:gd name="connsiteY8011" fmla="*/ 8730883 h 9424512"/>
              <a:gd name="connsiteX8012" fmla="*/ 11832004 w 15162205"/>
              <a:gd name="connsiteY8012" fmla="*/ 8690557 h 9424512"/>
              <a:gd name="connsiteX8013" fmla="*/ 11694892 w 15162205"/>
              <a:gd name="connsiteY8013" fmla="*/ 8650229 h 9424512"/>
              <a:gd name="connsiteX8014" fmla="*/ 11662630 w 15162205"/>
              <a:gd name="connsiteY8014" fmla="*/ 8634098 h 9424512"/>
              <a:gd name="connsiteX8015" fmla="*/ 11646501 w 15162205"/>
              <a:gd name="connsiteY8015" fmla="*/ 8617966 h 9424512"/>
              <a:gd name="connsiteX8016" fmla="*/ 11598106 w 15162205"/>
              <a:gd name="connsiteY8016" fmla="*/ 8617966 h 9424512"/>
              <a:gd name="connsiteX8017" fmla="*/ 11485192 w 15162205"/>
              <a:gd name="connsiteY8017" fmla="*/ 8601837 h 9424512"/>
              <a:gd name="connsiteX8018" fmla="*/ 11380338 w 15162205"/>
              <a:gd name="connsiteY8018" fmla="*/ 8561508 h 9424512"/>
              <a:gd name="connsiteX8019" fmla="*/ 11323880 w 15162205"/>
              <a:gd name="connsiteY8019" fmla="*/ 8529246 h 9424512"/>
              <a:gd name="connsiteX8020" fmla="*/ 11307749 w 15162205"/>
              <a:gd name="connsiteY8020" fmla="*/ 8521183 h 9424512"/>
              <a:gd name="connsiteX8021" fmla="*/ 11291620 w 15162205"/>
              <a:gd name="connsiteY8021" fmla="*/ 8505051 h 9424512"/>
              <a:gd name="connsiteX8022" fmla="*/ 11275488 w 15162205"/>
              <a:gd name="connsiteY8022" fmla="*/ 8505051 h 9424512"/>
              <a:gd name="connsiteX8023" fmla="*/ 11259357 w 15162205"/>
              <a:gd name="connsiteY8023" fmla="*/ 8488920 h 9424512"/>
              <a:gd name="connsiteX8024" fmla="*/ 11227096 w 15162205"/>
              <a:gd name="connsiteY8024" fmla="*/ 8472789 h 9424512"/>
              <a:gd name="connsiteX8025" fmla="*/ 11194834 w 15162205"/>
              <a:gd name="connsiteY8025" fmla="*/ 8472789 h 9424512"/>
              <a:gd name="connsiteX8026" fmla="*/ 11170638 w 15162205"/>
              <a:gd name="connsiteY8026" fmla="*/ 8472789 h 9424512"/>
              <a:gd name="connsiteX8027" fmla="*/ 11162571 w 15162205"/>
              <a:gd name="connsiteY8027" fmla="*/ 8456657 h 9424512"/>
              <a:gd name="connsiteX8028" fmla="*/ 11146442 w 15162205"/>
              <a:gd name="connsiteY8028" fmla="*/ 8440528 h 9424512"/>
              <a:gd name="connsiteX8029" fmla="*/ 11106115 w 15162205"/>
              <a:gd name="connsiteY8029" fmla="*/ 8416332 h 9424512"/>
              <a:gd name="connsiteX8030" fmla="*/ 11057721 w 15162205"/>
              <a:gd name="connsiteY8030" fmla="*/ 8400200 h 9424512"/>
              <a:gd name="connsiteX8031" fmla="*/ 11033525 w 15162205"/>
              <a:gd name="connsiteY8031" fmla="*/ 8376003 h 9424512"/>
              <a:gd name="connsiteX8032" fmla="*/ 11001262 w 15162205"/>
              <a:gd name="connsiteY8032" fmla="*/ 8367938 h 9424512"/>
              <a:gd name="connsiteX8033" fmla="*/ 10888348 w 15162205"/>
              <a:gd name="connsiteY8033" fmla="*/ 8343742 h 9424512"/>
              <a:gd name="connsiteX8034" fmla="*/ 10800929 w 15162205"/>
              <a:gd name="connsiteY8034" fmla="*/ 8318765 h 9424512"/>
              <a:gd name="connsiteX8035" fmla="*/ 10809710 w 15162205"/>
              <a:gd name="connsiteY8035" fmla="*/ 8325596 h 9424512"/>
              <a:gd name="connsiteX8036" fmla="*/ 10831889 w 15162205"/>
              <a:gd name="connsiteY8036" fmla="*/ 8335678 h 9424512"/>
              <a:gd name="connsiteX8037" fmla="*/ 10856087 w 15162205"/>
              <a:gd name="connsiteY8037" fmla="*/ 8343742 h 9424512"/>
              <a:gd name="connsiteX8038" fmla="*/ 10864151 w 15162205"/>
              <a:gd name="connsiteY8038" fmla="*/ 8351807 h 9424512"/>
              <a:gd name="connsiteX8039" fmla="*/ 10872217 w 15162205"/>
              <a:gd name="connsiteY8039" fmla="*/ 8359874 h 9424512"/>
              <a:gd name="connsiteX8040" fmla="*/ 10952870 w 15162205"/>
              <a:gd name="connsiteY8040" fmla="*/ 8376003 h 9424512"/>
              <a:gd name="connsiteX8041" fmla="*/ 10969004 w 15162205"/>
              <a:gd name="connsiteY8041" fmla="*/ 8392135 h 9424512"/>
              <a:gd name="connsiteX8042" fmla="*/ 11009329 w 15162205"/>
              <a:gd name="connsiteY8042" fmla="*/ 8408266 h 9424512"/>
              <a:gd name="connsiteX8043" fmla="*/ 11065787 w 15162205"/>
              <a:gd name="connsiteY8043" fmla="*/ 8424396 h 9424512"/>
              <a:gd name="connsiteX8044" fmla="*/ 11065787 w 15162205"/>
              <a:gd name="connsiteY8044" fmla="*/ 8440528 h 9424512"/>
              <a:gd name="connsiteX8045" fmla="*/ 10969004 w 15162205"/>
              <a:gd name="connsiteY8045" fmla="*/ 8424396 h 9424512"/>
              <a:gd name="connsiteX8046" fmla="*/ 10904479 w 15162205"/>
              <a:gd name="connsiteY8046" fmla="*/ 8416332 h 9424512"/>
              <a:gd name="connsiteX8047" fmla="*/ 10888348 w 15162205"/>
              <a:gd name="connsiteY8047" fmla="*/ 8392135 h 9424512"/>
              <a:gd name="connsiteX8048" fmla="*/ 10856087 w 15162205"/>
              <a:gd name="connsiteY8048" fmla="*/ 8376003 h 9424512"/>
              <a:gd name="connsiteX8049" fmla="*/ 10807692 w 15162205"/>
              <a:gd name="connsiteY8049" fmla="*/ 8359874 h 9424512"/>
              <a:gd name="connsiteX8050" fmla="*/ 10767366 w 15162205"/>
              <a:gd name="connsiteY8050" fmla="*/ 8335678 h 9424512"/>
              <a:gd name="connsiteX8051" fmla="*/ 10727038 w 15162205"/>
              <a:gd name="connsiteY8051" fmla="*/ 8327611 h 9424512"/>
              <a:gd name="connsiteX8052" fmla="*/ 10710909 w 15162205"/>
              <a:gd name="connsiteY8052" fmla="*/ 8303415 h 9424512"/>
              <a:gd name="connsiteX8053" fmla="*/ 10710909 w 15162205"/>
              <a:gd name="connsiteY8053" fmla="*/ 8295349 h 9424512"/>
              <a:gd name="connsiteX8054" fmla="*/ 10727038 w 15162205"/>
              <a:gd name="connsiteY8054" fmla="*/ 8279219 h 9424512"/>
              <a:gd name="connsiteX8055" fmla="*/ 10702842 w 15162205"/>
              <a:gd name="connsiteY8055" fmla="*/ 8287283 h 9424512"/>
              <a:gd name="connsiteX8056" fmla="*/ 10678644 w 15162205"/>
              <a:gd name="connsiteY8056" fmla="*/ 8287283 h 9424512"/>
              <a:gd name="connsiteX8057" fmla="*/ 10670581 w 15162205"/>
              <a:gd name="connsiteY8057" fmla="*/ 8271153 h 9424512"/>
              <a:gd name="connsiteX8058" fmla="*/ 10646383 w 15162205"/>
              <a:gd name="connsiteY8058" fmla="*/ 8246957 h 9424512"/>
              <a:gd name="connsiteX8059" fmla="*/ 10622187 w 15162205"/>
              <a:gd name="connsiteY8059" fmla="*/ 8238891 h 9424512"/>
              <a:gd name="connsiteX8060" fmla="*/ 10614122 w 15162205"/>
              <a:gd name="connsiteY8060" fmla="*/ 8230825 h 9424512"/>
              <a:gd name="connsiteX8061" fmla="*/ 10581861 w 15162205"/>
              <a:gd name="connsiteY8061" fmla="*/ 8214694 h 9424512"/>
              <a:gd name="connsiteX8062" fmla="*/ 10485074 w 15162205"/>
              <a:gd name="connsiteY8062" fmla="*/ 8182433 h 9424512"/>
              <a:gd name="connsiteX8063" fmla="*/ 10436683 w 15162205"/>
              <a:gd name="connsiteY8063" fmla="*/ 8166302 h 9424512"/>
              <a:gd name="connsiteX8064" fmla="*/ 10428616 w 15162205"/>
              <a:gd name="connsiteY8064" fmla="*/ 8166302 h 9424512"/>
              <a:gd name="connsiteX8065" fmla="*/ 10372160 w 15162205"/>
              <a:gd name="connsiteY8065" fmla="*/ 8166302 h 9424512"/>
              <a:gd name="connsiteX8066" fmla="*/ 10291504 w 15162205"/>
              <a:gd name="connsiteY8066" fmla="*/ 8134041 h 9424512"/>
              <a:gd name="connsiteX8067" fmla="*/ 10259243 w 15162205"/>
              <a:gd name="connsiteY8067" fmla="*/ 8117911 h 9424512"/>
              <a:gd name="connsiteX8068" fmla="*/ 10210848 w 15162205"/>
              <a:gd name="connsiteY8068" fmla="*/ 8101779 h 9424512"/>
              <a:gd name="connsiteX8069" fmla="*/ 10170523 w 15162205"/>
              <a:gd name="connsiteY8069" fmla="*/ 8077583 h 9424512"/>
              <a:gd name="connsiteX8070" fmla="*/ 10130197 w 15162205"/>
              <a:gd name="connsiteY8070" fmla="*/ 8069516 h 9424512"/>
              <a:gd name="connsiteX8071" fmla="*/ 9936627 w 15162205"/>
              <a:gd name="connsiteY8071" fmla="*/ 8004994 h 9424512"/>
              <a:gd name="connsiteX8072" fmla="*/ 9920495 w 15162205"/>
              <a:gd name="connsiteY8072" fmla="*/ 8004994 h 9424512"/>
              <a:gd name="connsiteX8073" fmla="*/ 9912430 w 15162205"/>
              <a:gd name="connsiteY8073" fmla="*/ 8013057 h 9424512"/>
              <a:gd name="connsiteX8074" fmla="*/ 9855973 w 15162205"/>
              <a:gd name="connsiteY8074" fmla="*/ 7996928 h 9424512"/>
              <a:gd name="connsiteX8075" fmla="*/ 9823710 w 15162205"/>
              <a:gd name="connsiteY8075" fmla="*/ 7988861 h 9424512"/>
              <a:gd name="connsiteX8076" fmla="*/ 9710793 w 15162205"/>
              <a:gd name="connsiteY8076" fmla="*/ 7940470 h 9424512"/>
              <a:gd name="connsiteX8077" fmla="*/ 9694664 w 15162205"/>
              <a:gd name="connsiteY8077" fmla="*/ 7924339 h 9424512"/>
              <a:gd name="connsiteX8078" fmla="*/ 9662401 w 15162205"/>
              <a:gd name="connsiteY8078" fmla="*/ 7924339 h 9424512"/>
              <a:gd name="connsiteX8079" fmla="*/ 9630138 w 15162205"/>
              <a:gd name="connsiteY8079" fmla="*/ 7908207 h 9424512"/>
              <a:gd name="connsiteX8080" fmla="*/ 9614009 w 15162205"/>
              <a:gd name="connsiteY8080" fmla="*/ 7892078 h 9424512"/>
              <a:gd name="connsiteX8081" fmla="*/ 9565614 w 15162205"/>
              <a:gd name="connsiteY8081" fmla="*/ 7875947 h 9424512"/>
              <a:gd name="connsiteX8082" fmla="*/ 9468831 w 15162205"/>
              <a:gd name="connsiteY8082" fmla="*/ 7843685 h 9424512"/>
              <a:gd name="connsiteX8083" fmla="*/ 9452700 w 15162205"/>
              <a:gd name="connsiteY8083" fmla="*/ 7827553 h 9424512"/>
              <a:gd name="connsiteX8084" fmla="*/ 9436568 w 15162205"/>
              <a:gd name="connsiteY8084" fmla="*/ 7827553 h 9424512"/>
              <a:gd name="connsiteX8085" fmla="*/ 9307522 w 15162205"/>
              <a:gd name="connsiteY8085" fmla="*/ 7779161 h 9424512"/>
              <a:gd name="connsiteX8086" fmla="*/ 9234933 w 15162205"/>
              <a:gd name="connsiteY8086" fmla="*/ 7754965 h 9424512"/>
              <a:gd name="connsiteX8087" fmla="*/ 9162342 w 15162205"/>
              <a:gd name="connsiteY8087" fmla="*/ 7722702 h 9424512"/>
              <a:gd name="connsiteX8088" fmla="*/ 9113951 w 15162205"/>
              <a:gd name="connsiteY8088" fmla="*/ 7698506 h 9424512"/>
              <a:gd name="connsiteX8089" fmla="*/ 9130083 w 15162205"/>
              <a:gd name="connsiteY8089" fmla="*/ 7698506 h 9424512"/>
              <a:gd name="connsiteX8090" fmla="*/ 9154279 w 15162205"/>
              <a:gd name="connsiteY8090" fmla="*/ 7690441 h 9424512"/>
              <a:gd name="connsiteX8091" fmla="*/ 9138146 w 15162205"/>
              <a:gd name="connsiteY8091" fmla="*/ 7674311 h 9424512"/>
              <a:gd name="connsiteX8092" fmla="*/ 9097820 w 15162205"/>
              <a:gd name="connsiteY8092" fmla="*/ 7658180 h 9424512"/>
              <a:gd name="connsiteX8093" fmla="*/ 9049427 w 15162205"/>
              <a:gd name="connsiteY8093" fmla="*/ 7633983 h 9424512"/>
              <a:gd name="connsiteX8094" fmla="*/ 9025231 w 15162205"/>
              <a:gd name="connsiteY8094" fmla="*/ 7625919 h 9424512"/>
              <a:gd name="connsiteX8095" fmla="*/ 8968772 w 15162205"/>
              <a:gd name="connsiteY8095" fmla="*/ 7601721 h 9424512"/>
              <a:gd name="connsiteX8096" fmla="*/ 8904250 w 15162205"/>
              <a:gd name="connsiteY8096" fmla="*/ 7569460 h 9424512"/>
              <a:gd name="connsiteX8097" fmla="*/ 8855857 w 15162205"/>
              <a:gd name="connsiteY8097" fmla="*/ 7553328 h 9424512"/>
              <a:gd name="connsiteX8098" fmla="*/ 8694549 w 15162205"/>
              <a:gd name="connsiteY8098" fmla="*/ 7504935 h 9424512"/>
              <a:gd name="connsiteX8099" fmla="*/ 8670350 w 15162205"/>
              <a:gd name="connsiteY8099" fmla="*/ 7496870 h 9424512"/>
              <a:gd name="connsiteX8100" fmla="*/ 8613892 w 15162205"/>
              <a:gd name="connsiteY8100" fmla="*/ 7488806 h 9424512"/>
              <a:gd name="connsiteX8101" fmla="*/ 8533237 w 15162205"/>
              <a:gd name="connsiteY8101" fmla="*/ 7456543 h 9424512"/>
              <a:gd name="connsiteX8102" fmla="*/ 8452583 w 15162205"/>
              <a:gd name="connsiteY8102" fmla="*/ 7456543 h 9424512"/>
              <a:gd name="connsiteX8103" fmla="*/ 8436454 w 15162205"/>
              <a:gd name="connsiteY8103" fmla="*/ 7456543 h 9424512"/>
              <a:gd name="connsiteX8104" fmla="*/ 8420323 w 15162205"/>
              <a:gd name="connsiteY8104" fmla="*/ 7440414 h 9424512"/>
              <a:gd name="connsiteX8105" fmla="*/ 8420323 w 15162205"/>
              <a:gd name="connsiteY8105" fmla="*/ 7456543 h 9424512"/>
              <a:gd name="connsiteX8106" fmla="*/ 8291274 w 15162205"/>
              <a:gd name="connsiteY8106" fmla="*/ 7408152 h 9424512"/>
              <a:gd name="connsiteX8107" fmla="*/ 8347732 w 15162205"/>
              <a:gd name="connsiteY8107" fmla="*/ 7408152 h 9424512"/>
              <a:gd name="connsiteX8108" fmla="*/ 8420323 w 15162205"/>
              <a:gd name="connsiteY8108" fmla="*/ 7424281 h 9424512"/>
              <a:gd name="connsiteX8109" fmla="*/ 8307406 w 15162205"/>
              <a:gd name="connsiteY8109" fmla="*/ 7375889 h 9424512"/>
              <a:gd name="connsiteX8110" fmla="*/ 8178358 w 15162205"/>
              <a:gd name="connsiteY8110" fmla="*/ 7327497 h 9424512"/>
              <a:gd name="connsiteX8111" fmla="*/ 8194490 w 15162205"/>
              <a:gd name="connsiteY8111" fmla="*/ 7327497 h 9424512"/>
              <a:gd name="connsiteX8112" fmla="*/ 8226752 w 15162205"/>
              <a:gd name="connsiteY8112" fmla="*/ 7327497 h 9424512"/>
              <a:gd name="connsiteX8113" fmla="*/ 8250950 w 15162205"/>
              <a:gd name="connsiteY8113" fmla="*/ 7335561 h 9424512"/>
              <a:gd name="connsiteX8114" fmla="*/ 8275145 w 15162205"/>
              <a:gd name="connsiteY8114" fmla="*/ 7343628 h 9424512"/>
              <a:gd name="connsiteX8115" fmla="*/ 8299341 w 15162205"/>
              <a:gd name="connsiteY8115" fmla="*/ 7351693 h 9424512"/>
              <a:gd name="connsiteX8116" fmla="*/ 8307406 w 15162205"/>
              <a:gd name="connsiteY8116" fmla="*/ 7359760 h 9424512"/>
              <a:gd name="connsiteX8117" fmla="*/ 8339668 w 15162205"/>
              <a:gd name="connsiteY8117" fmla="*/ 7375889 h 9424512"/>
              <a:gd name="connsiteX8118" fmla="*/ 8388060 w 15162205"/>
              <a:gd name="connsiteY8118" fmla="*/ 7375889 h 9424512"/>
              <a:gd name="connsiteX8119" fmla="*/ 8484846 w 15162205"/>
              <a:gd name="connsiteY8119" fmla="*/ 7408152 h 9424512"/>
              <a:gd name="connsiteX8120" fmla="*/ 8452583 w 15162205"/>
              <a:gd name="connsiteY8120" fmla="*/ 7392020 h 9424512"/>
              <a:gd name="connsiteX8121" fmla="*/ 8388060 w 15162205"/>
              <a:gd name="connsiteY8121" fmla="*/ 7375889 h 9424512"/>
              <a:gd name="connsiteX8122" fmla="*/ 8355800 w 15162205"/>
              <a:gd name="connsiteY8122" fmla="*/ 7359760 h 9424512"/>
              <a:gd name="connsiteX8123" fmla="*/ 8315472 w 15162205"/>
              <a:gd name="connsiteY8123" fmla="*/ 7335561 h 9424512"/>
              <a:gd name="connsiteX8124" fmla="*/ 8234817 w 15162205"/>
              <a:gd name="connsiteY8124" fmla="*/ 7311365 h 9424512"/>
              <a:gd name="connsiteX8125" fmla="*/ 8146098 w 15162205"/>
              <a:gd name="connsiteY8125" fmla="*/ 7287169 h 9424512"/>
              <a:gd name="connsiteX8126" fmla="*/ 8129966 w 15162205"/>
              <a:gd name="connsiteY8126" fmla="*/ 7295235 h 9424512"/>
              <a:gd name="connsiteX8127" fmla="*/ 8049311 w 15162205"/>
              <a:gd name="connsiteY8127" fmla="*/ 7295235 h 9424512"/>
              <a:gd name="connsiteX8128" fmla="*/ 7984790 w 15162205"/>
              <a:gd name="connsiteY8128" fmla="*/ 7279106 h 9424512"/>
              <a:gd name="connsiteX8129" fmla="*/ 7984790 w 15162205"/>
              <a:gd name="connsiteY8129" fmla="*/ 7295235 h 9424512"/>
              <a:gd name="connsiteX8130" fmla="*/ 7952528 w 15162205"/>
              <a:gd name="connsiteY8130" fmla="*/ 7279106 h 9424512"/>
              <a:gd name="connsiteX8131" fmla="*/ 7912200 w 15162205"/>
              <a:gd name="connsiteY8131" fmla="*/ 7246843 h 9424512"/>
              <a:gd name="connsiteX8132" fmla="*/ 7823478 w 15162205"/>
              <a:gd name="connsiteY8132" fmla="*/ 7214580 h 9424512"/>
              <a:gd name="connsiteX8133" fmla="*/ 7742824 w 15162205"/>
              <a:gd name="connsiteY8133" fmla="*/ 7198448 h 9424512"/>
              <a:gd name="connsiteX8134" fmla="*/ 7710566 w 15162205"/>
              <a:gd name="connsiteY8134" fmla="*/ 7182319 h 9424512"/>
              <a:gd name="connsiteX8135" fmla="*/ 7775086 w 15162205"/>
              <a:gd name="connsiteY8135" fmla="*/ 7182319 h 9424512"/>
              <a:gd name="connsiteX8136" fmla="*/ 7799284 w 15162205"/>
              <a:gd name="connsiteY8136" fmla="*/ 7198448 h 9424512"/>
              <a:gd name="connsiteX8137" fmla="*/ 7823478 w 15162205"/>
              <a:gd name="connsiteY8137" fmla="*/ 7198448 h 9424512"/>
              <a:gd name="connsiteX8138" fmla="*/ 7855741 w 15162205"/>
              <a:gd name="connsiteY8138" fmla="*/ 7214580 h 9424512"/>
              <a:gd name="connsiteX8139" fmla="*/ 7984790 w 15162205"/>
              <a:gd name="connsiteY8139" fmla="*/ 7262973 h 9424512"/>
              <a:gd name="connsiteX8140" fmla="*/ 8041246 w 15162205"/>
              <a:gd name="connsiteY8140" fmla="*/ 7271039 h 9424512"/>
              <a:gd name="connsiteX8141" fmla="*/ 8081574 w 15162205"/>
              <a:gd name="connsiteY8141" fmla="*/ 7279106 h 9424512"/>
              <a:gd name="connsiteX8142" fmla="*/ 8065444 w 15162205"/>
              <a:gd name="connsiteY8142" fmla="*/ 7262973 h 9424512"/>
              <a:gd name="connsiteX8143" fmla="*/ 8033182 w 15162205"/>
              <a:gd name="connsiteY8143" fmla="*/ 7246843 h 9424512"/>
              <a:gd name="connsiteX8144" fmla="*/ 7936396 w 15162205"/>
              <a:gd name="connsiteY8144" fmla="*/ 7214580 h 9424512"/>
              <a:gd name="connsiteX8145" fmla="*/ 7839610 w 15162205"/>
              <a:gd name="connsiteY8145" fmla="*/ 7182319 h 9424512"/>
              <a:gd name="connsiteX8146" fmla="*/ 7823478 w 15162205"/>
              <a:gd name="connsiteY8146" fmla="*/ 7166188 h 9424512"/>
              <a:gd name="connsiteX8147" fmla="*/ 7775086 w 15162205"/>
              <a:gd name="connsiteY8147" fmla="*/ 7150056 h 9424512"/>
              <a:gd name="connsiteX8148" fmla="*/ 7678302 w 15162205"/>
              <a:gd name="connsiteY8148" fmla="*/ 7101665 h 9424512"/>
              <a:gd name="connsiteX8149" fmla="*/ 7581518 w 15162205"/>
              <a:gd name="connsiteY8149" fmla="*/ 7069402 h 9424512"/>
              <a:gd name="connsiteX8150" fmla="*/ 7516992 w 15162205"/>
              <a:gd name="connsiteY8150" fmla="*/ 7053271 h 9424512"/>
              <a:gd name="connsiteX8151" fmla="*/ 7468601 w 15162205"/>
              <a:gd name="connsiteY8151" fmla="*/ 7037139 h 9424512"/>
              <a:gd name="connsiteX8152" fmla="*/ 7452468 w 15162205"/>
              <a:gd name="connsiteY8152" fmla="*/ 7037139 h 9424512"/>
              <a:gd name="connsiteX8153" fmla="*/ 7420206 w 15162205"/>
              <a:gd name="connsiteY8153" fmla="*/ 7021010 h 9424512"/>
              <a:gd name="connsiteX8154" fmla="*/ 7347618 w 15162205"/>
              <a:gd name="connsiteY8154" fmla="*/ 6980682 h 9424512"/>
              <a:gd name="connsiteX8155" fmla="*/ 7307290 w 15162205"/>
              <a:gd name="connsiteY8155" fmla="*/ 6956485 h 9424512"/>
              <a:gd name="connsiteX8156" fmla="*/ 7323422 w 15162205"/>
              <a:gd name="connsiteY8156" fmla="*/ 6956485 h 9424512"/>
              <a:gd name="connsiteX8157" fmla="*/ 7339552 w 15162205"/>
              <a:gd name="connsiteY8157" fmla="*/ 6940356 h 9424512"/>
              <a:gd name="connsiteX8158" fmla="*/ 7307290 w 15162205"/>
              <a:gd name="connsiteY8158" fmla="*/ 6924225 h 9424512"/>
              <a:gd name="connsiteX8159" fmla="*/ 7291160 w 15162205"/>
              <a:gd name="connsiteY8159" fmla="*/ 6924225 h 9424512"/>
              <a:gd name="connsiteX8160" fmla="*/ 7202443 w 15162205"/>
              <a:gd name="connsiteY8160" fmla="*/ 6875830 h 9424512"/>
              <a:gd name="connsiteX8161" fmla="*/ 7081460 w 15162205"/>
              <a:gd name="connsiteY8161" fmla="*/ 6835505 h 9424512"/>
              <a:gd name="connsiteX8162" fmla="*/ 7000805 w 15162205"/>
              <a:gd name="connsiteY8162" fmla="*/ 6811308 h 9424512"/>
              <a:gd name="connsiteX8163" fmla="*/ 6920150 w 15162205"/>
              <a:gd name="connsiteY8163" fmla="*/ 6779047 h 9424512"/>
              <a:gd name="connsiteX8164" fmla="*/ 6774972 w 15162205"/>
              <a:gd name="connsiteY8164" fmla="*/ 6714521 h 9424512"/>
              <a:gd name="connsiteX8165" fmla="*/ 6742710 w 15162205"/>
              <a:gd name="connsiteY8165" fmla="*/ 6714521 h 9424512"/>
              <a:gd name="connsiteX8166" fmla="*/ 6718514 w 15162205"/>
              <a:gd name="connsiteY8166" fmla="*/ 6706458 h 9424512"/>
              <a:gd name="connsiteX8167" fmla="*/ 6710446 w 15162205"/>
              <a:gd name="connsiteY8167" fmla="*/ 6698392 h 9424512"/>
              <a:gd name="connsiteX8168" fmla="*/ 6645924 w 15162205"/>
              <a:gd name="connsiteY8168" fmla="*/ 6666130 h 9424512"/>
              <a:gd name="connsiteX8169" fmla="*/ 6605600 w 15162205"/>
              <a:gd name="connsiteY8169" fmla="*/ 6641934 h 9424512"/>
              <a:gd name="connsiteX8170" fmla="*/ 6557204 w 15162205"/>
              <a:gd name="connsiteY8170" fmla="*/ 6625803 h 9424512"/>
              <a:gd name="connsiteX8171" fmla="*/ 6500746 w 15162205"/>
              <a:gd name="connsiteY8171" fmla="*/ 6601606 h 9424512"/>
              <a:gd name="connsiteX8172" fmla="*/ 6387829 w 15162205"/>
              <a:gd name="connsiteY8172" fmla="*/ 6553214 h 9424512"/>
              <a:gd name="connsiteX8173" fmla="*/ 6355571 w 15162205"/>
              <a:gd name="connsiteY8173" fmla="*/ 6545149 h 9424512"/>
              <a:gd name="connsiteX8174" fmla="*/ 6323308 w 15162205"/>
              <a:gd name="connsiteY8174" fmla="*/ 6537084 h 9424512"/>
              <a:gd name="connsiteX8175" fmla="*/ 6307178 w 15162205"/>
              <a:gd name="connsiteY8175" fmla="*/ 6520951 h 9424512"/>
              <a:gd name="connsiteX8176" fmla="*/ 6282980 w 15162205"/>
              <a:gd name="connsiteY8176" fmla="*/ 6512888 h 9424512"/>
              <a:gd name="connsiteX8177" fmla="*/ 6242654 w 15162205"/>
              <a:gd name="connsiteY8177" fmla="*/ 6496756 h 9424512"/>
              <a:gd name="connsiteX8178" fmla="*/ 6194259 w 15162205"/>
              <a:gd name="connsiteY8178" fmla="*/ 6488692 h 9424512"/>
              <a:gd name="connsiteX8179" fmla="*/ 6129736 w 15162205"/>
              <a:gd name="connsiteY8179" fmla="*/ 6472560 h 9424512"/>
              <a:gd name="connsiteX8180" fmla="*/ 6057148 w 15162205"/>
              <a:gd name="connsiteY8180" fmla="*/ 6448362 h 9424512"/>
              <a:gd name="connsiteX8181" fmla="*/ 5984558 w 15162205"/>
              <a:gd name="connsiteY8181" fmla="*/ 6416101 h 9424512"/>
              <a:gd name="connsiteX8182" fmla="*/ 5823250 w 15162205"/>
              <a:gd name="connsiteY8182" fmla="*/ 6359643 h 9424512"/>
              <a:gd name="connsiteX8183" fmla="*/ 5710332 w 15162205"/>
              <a:gd name="connsiteY8183" fmla="*/ 6311251 h 9424512"/>
              <a:gd name="connsiteX8184" fmla="*/ 5637745 w 15162205"/>
              <a:gd name="connsiteY8184" fmla="*/ 6295120 h 9424512"/>
              <a:gd name="connsiteX8185" fmla="*/ 5621614 w 15162205"/>
              <a:gd name="connsiteY8185" fmla="*/ 6270924 h 9424512"/>
              <a:gd name="connsiteX8186" fmla="*/ 5597416 w 15162205"/>
              <a:gd name="connsiteY8186" fmla="*/ 6246729 h 9424512"/>
              <a:gd name="connsiteX8187" fmla="*/ 5581286 w 15162205"/>
              <a:gd name="connsiteY8187" fmla="*/ 6230596 h 9424512"/>
              <a:gd name="connsiteX8188" fmla="*/ 5774858 w 15162205"/>
              <a:gd name="connsiteY8188" fmla="*/ 6295120 h 9424512"/>
              <a:gd name="connsiteX8189" fmla="*/ 5871642 w 15162205"/>
              <a:gd name="connsiteY8189" fmla="*/ 6327383 h 9424512"/>
              <a:gd name="connsiteX8190" fmla="*/ 5871642 w 15162205"/>
              <a:gd name="connsiteY8190" fmla="*/ 6319316 h 9424512"/>
              <a:gd name="connsiteX8191" fmla="*/ 5887774 w 15162205"/>
              <a:gd name="connsiteY8191" fmla="*/ 6311251 h 9424512"/>
              <a:gd name="connsiteX8192" fmla="*/ 5887774 w 15162205"/>
              <a:gd name="connsiteY8192" fmla="*/ 6327383 h 9424512"/>
              <a:gd name="connsiteX8193" fmla="*/ 5920036 w 15162205"/>
              <a:gd name="connsiteY8193" fmla="*/ 6343512 h 9424512"/>
              <a:gd name="connsiteX8194" fmla="*/ 5920036 w 15162205"/>
              <a:gd name="connsiteY8194" fmla="*/ 6327383 h 9424512"/>
              <a:gd name="connsiteX8195" fmla="*/ 5903904 w 15162205"/>
              <a:gd name="connsiteY8195" fmla="*/ 6311251 h 9424512"/>
              <a:gd name="connsiteX8196" fmla="*/ 5855510 w 15162205"/>
              <a:gd name="connsiteY8196" fmla="*/ 6295120 h 9424512"/>
              <a:gd name="connsiteX8197" fmla="*/ 5799054 w 15162205"/>
              <a:gd name="connsiteY8197" fmla="*/ 6278988 h 9424512"/>
              <a:gd name="connsiteX8198" fmla="*/ 5774858 w 15162205"/>
              <a:gd name="connsiteY8198" fmla="*/ 6262858 h 9424512"/>
              <a:gd name="connsiteX8199" fmla="*/ 5710332 w 15162205"/>
              <a:gd name="connsiteY8199" fmla="*/ 6246729 h 9424512"/>
              <a:gd name="connsiteX8200" fmla="*/ 5694202 w 15162205"/>
              <a:gd name="connsiteY8200" fmla="*/ 6214466 h 9424512"/>
              <a:gd name="connsiteX8201" fmla="*/ 5678070 w 15162205"/>
              <a:gd name="connsiteY8201" fmla="*/ 6198334 h 9424512"/>
              <a:gd name="connsiteX8202" fmla="*/ 5645810 w 15162205"/>
              <a:gd name="connsiteY8202" fmla="*/ 6198334 h 9424512"/>
              <a:gd name="connsiteX8203" fmla="*/ 5516762 w 15162205"/>
              <a:gd name="connsiteY8203" fmla="*/ 6149942 h 9424512"/>
              <a:gd name="connsiteX8204" fmla="*/ 5468369 w 15162205"/>
              <a:gd name="connsiteY8204" fmla="*/ 6117679 h 9424512"/>
              <a:gd name="connsiteX8205" fmla="*/ 5532894 w 15162205"/>
              <a:gd name="connsiteY8205" fmla="*/ 6133811 h 9424512"/>
              <a:gd name="connsiteX8206" fmla="*/ 5581286 w 15162205"/>
              <a:gd name="connsiteY8206" fmla="*/ 6149942 h 9424512"/>
              <a:gd name="connsiteX8207" fmla="*/ 5629681 w 15162205"/>
              <a:gd name="connsiteY8207" fmla="*/ 6166071 h 9424512"/>
              <a:gd name="connsiteX8208" fmla="*/ 5670006 w 15162205"/>
              <a:gd name="connsiteY8208" fmla="*/ 6190270 h 9424512"/>
              <a:gd name="connsiteX8209" fmla="*/ 5742595 w 15162205"/>
              <a:gd name="connsiteY8209" fmla="*/ 6198334 h 9424512"/>
              <a:gd name="connsiteX8210" fmla="*/ 5742595 w 15162205"/>
              <a:gd name="connsiteY8210" fmla="*/ 6182203 h 9424512"/>
              <a:gd name="connsiteX8211" fmla="*/ 5678070 w 15162205"/>
              <a:gd name="connsiteY8211" fmla="*/ 6158007 h 9424512"/>
              <a:gd name="connsiteX8212" fmla="*/ 5613549 w 15162205"/>
              <a:gd name="connsiteY8212" fmla="*/ 6133811 h 9424512"/>
              <a:gd name="connsiteX8213" fmla="*/ 5516762 w 15162205"/>
              <a:gd name="connsiteY8213" fmla="*/ 6093483 h 9424512"/>
              <a:gd name="connsiteX8214" fmla="*/ 5468369 w 15162205"/>
              <a:gd name="connsiteY8214" fmla="*/ 6069288 h 9424512"/>
              <a:gd name="connsiteX8215" fmla="*/ 5436108 w 15162205"/>
              <a:gd name="connsiteY8215" fmla="*/ 6037025 h 9424512"/>
              <a:gd name="connsiteX8216" fmla="*/ 5452240 w 15162205"/>
              <a:gd name="connsiteY8216" fmla="*/ 6037025 h 9424512"/>
              <a:gd name="connsiteX8217" fmla="*/ 5468369 w 15162205"/>
              <a:gd name="connsiteY8217" fmla="*/ 6053157 h 9424512"/>
              <a:gd name="connsiteX8218" fmla="*/ 5484501 w 15162205"/>
              <a:gd name="connsiteY8218" fmla="*/ 6053157 h 9424512"/>
              <a:gd name="connsiteX8219" fmla="*/ 5476436 w 15162205"/>
              <a:gd name="connsiteY8219" fmla="*/ 6061221 h 9424512"/>
              <a:gd name="connsiteX8220" fmla="*/ 5500632 w 15162205"/>
              <a:gd name="connsiteY8220" fmla="*/ 6069288 h 9424512"/>
              <a:gd name="connsiteX8221" fmla="*/ 5581286 w 15162205"/>
              <a:gd name="connsiteY8221" fmla="*/ 6085417 h 9424512"/>
              <a:gd name="connsiteX8222" fmla="*/ 5661940 w 15162205"/>
              <a:gd name="connsiteY8222" fmla="*/ 6101549 h 9424512"/>
              <a:gd name="connsiteX8223" fmla="*/ 5629681 w 15162205"/>
              <a:gd name="connsiteY8223" fmla="*/ 6069288 h 9424512"/>
              <a:gd name="connsiteX8224" fmla="*/ 5549026 w 15162205"/>
              <a:gd name="connsiteY8224" fmla="*/ 6037025 h 9424512"/>
              <a:gd name="connsiteX8225" fmla="*/ 5468369 w 15162205"/>
              <a:gd name="connsiteY8225" fmla="*/ 5988633 h 9424512"/>
              <a:gd name="connsiteX8226" fmla="*/ 5460306 w 15162205"/>
              <a:gd name="connsiteY8226" fmla="*/ 5972503 h 9424512"/>
              <a:gd name="connsiteX8227" fmla="*/ 5452240 w 15162205"/>
              <a:gd name="connsiteY8227" fmla="*/ 5988633 h 9424512"/>
              <a:gd name="connsiteX8228" fmla="*/ 5452240 w 15162205"/>
              <a:gd name="connsiteY8228" fmla="*/ 6004762 h 9424512"/>
              <a:gd name="connsiteX8229" fmla="*/ 5436108 w 15162205"/>
              <a:gd name="connsiteY8229" fmla="*/ 5996698 h 9424512"/>
              <a:gd name="connsiteX8230" fmla="*/ 5419978 w 15162205"/>
              <a:gd name="connsiteY8230" fmla="*/ 5988633 h 9424512"/>
              <a:gd name="connsiteX8231" fmla="*/ 5403847 w 15162205"/>
              <a:gd name="connsiteY8231" fmla="*/ 5972503 h 9424512"/>
              <a:gd name="connsiteX8232" fmla="*/ 5387714 w 15162205"/>
              <a:gd name="connsiteY8232" fmla="*/ 5956370 h 9424512"/>
              <a:gd name="connsiteX8233" fmla="*/ 5379650 w 15162205"/>
              <a:gd name="connsiteY8233" fmla="*/ 5948305 h 9424512"/>
              <a:gd name="connsiteX8234" fmla="*/ 5355454 w 15162205"/>
              <a:gd name="connsiteY8234" fmla="*/ 5940241 h 9424512"/>
              <a:gd name="connsiteX8235" fmla="*/ 5339323 w 15162205"/>
              <a:gd name="connsiteY8235" fmla="*/ 5932175 h 9424512"/>
              <a:gd name="connsiteX8236" fmla="*/ 5323192 w 15162205"/>
              <a:gd name="connsiteY8236" fmla="*/ 5924109 h 9424512"/>
              <a:gd name="connsiteX8237" fmla="*/ 5274799 w 15162205"/>
              <a:gd name="connsiteY8237" fmla="*/ 5907979 h 9424512"/>
              <a:gd name="connsiteX8238" fmla="*/ 5226408 w 15162205"/>
              <a:gd name="connsiteY8238" fmla="*/ 5875716 h 9424512"/>
              <a:gd name="connsiteX8239" fmla="*/ 5218342 w 15162205"/>
              <a:gd name="connsiteY8239" fmla="*/ 5875716 h 9424512"/>
              <a:gd name="connsiteX8240" fmla="*/ 5194148 w 15162205"/>
              <a:gd name="connsiteY8240" fmla="*/ 5859587 h 9424512"/>
              <a:gd name="connsiteX8241" fmla="*/ 5032836 w 15162205"/>
              <a:gd name="connsiteY8241" fmla="*/ 5795062 h 9424512"/>
              <a:gd name="connsiteX8242" fmla="*/ 4984443 w 15162205"/>
              <a:gd name="connsiteY8242" fmla="*/ 5786996 h 9424512"/>
              <a:gd name="connsiteX8243" fmla="*/ 4968315 w 15162205"/>
              <a:gd name="connsiteY8243" fmla="*/ 5762800 h 9424512"/>
              <a:gd name="connsiteX8244" fmla="*/ 4968315 w 15162205"/>
              <a:gd name="connsiteY8244" fmla="*/ 5746670 h 9424512"/>
              <a:gd name="connsiteX8245" fmla="*/ 5000574 w 15162205"/>
              <a:gd name="connsiteY8245" fmla="*/ 5762800 h 9424512"/>
              <a:gd name="connsiteX8246" fmla="*/ 5032836 w 15162205"/>
              <a:gd name="connsiteY8246" fmla="*/ 5762800 h 9424512"/>
              <a:gd name="connsiteX8247" fmla="*/ 5016709 w 15162205"/>
              <a:gd name="connsiteY8247" fmla="*/ 5714407 h 9424512"/>
              <a:gd name="connsiteX8248" fmla="*/ 4823137 w 15162205"/>
              <a:gd name="connsiteY8248" fmla="*/ 5649883 h 9424512"/>
              <a:gd name="connsiteX8249" fmla="*/ 4774744 w 15162205"/>
              <a:gd name="connsiteY8249" fmla="*/ 5633753 h 9424512"/>
              <a:gd name="connsiteX8250" fmla="*/ 4710219 w 15162205"/>
              <a:gd name="connsiteY8250" fmla="*/ 5601492 h 9424512"/>
              <a:gd name="connsiteX8251" fmla="*/ 4661827 w 15162205"/>
              <a:gd name="connsiteY8251" fmla="*/ 5585361 h 9424512"/>
              <a:gd name="connsiteX8252" fmla="*/ 4694089 w 15162205"/>
              <a:gd name="connsiteY8252" fmla="*/ 5585361 h 9424512"/>
              <a:gd name="connsiteX8253" fmla="*/ 4742482 w 15162205"/>
              <a:gd name="connsiteY8253" fmla="*/ 5601492 h 9424512"/>
              <a:gd name="connsiteX8254" fmla="*/ 4766678 w 15162205"/>
              <a:gd name="connsiteY8254" fmla="*/ 5601492 h 9424512"/>
              <a:gd name="connsiteX8255" fmla="*/ 4758615 w 15162205"/>
              <a:gd name="connsiteY8255" fmla="*/ 5585361 h 9424512"/>
              <a:gd name="connsiteX8256" fmla="*/ 4774744 w 15162205"/>
              <a:gd name="connsiteY8256" fmla="*/ 5585361 h 9424512"/>
              <a:gd name="connsiteX8257" fmla="*/ 4807006 w 15162205"/>
              <a:gd name="connsiteY8257" fmla="*/ 5601492 h 9424512"/>
              <a:gd name="connsiteX8258" fmla="*/ 4823137 w 15162205"/>
              <a:gd name="connsiteY8258" fmla="*/ 5601492 h 9424512"/>
              <a:gd name="connsiteX8259" fmla="*/ 4871530 w 15162205"/>
              <a:gd name="connsiteY8259" fmla="*/ 5617624 h 9424512"/>
              <a:gd name="connsiteX8260" fmla="*/ 4887660 w 15162205"/>
              <a:gd name="connsiteY8260" fmla="*/ 5633753 h 9424512"/>
              <a:gd name="connsiteX8261" fmla="*/ 4911856 w 15162205"/>
              <a:gd name="connsiteY8261" fmla="*/ 5633753 h 9424512"/>
              <a:gd name="connsiteX8262" fmla="*/ 4944116 w 15162205"/>
              <a:gd name="connsiteY8262" fmla="*/ 5641820 h 9424512"/>
              <a:gd name="connsiteX8263" fmla="*/ 4992511 w 15162205"/>
              <a:gd name="connsiteY8263" fmla="*/ 5657950 h 9424512"/>
              <a:gd name="connsiteX8264" fmla="*/ 5081231 w 15162205"/>
              <a:gd name="connsiteY8264" fmla="*/ 5698278 h 9424512"/>
              <a:gd name="connsiteX8265" fmla="*/ 5153818 w 15162205"/>
              <a:gd name="connsiteY8265" fmla="*/ 5714407 h 9424512"/>
              <a:gd name="connsiteX8266" fmla="*/ 5161884 w 15162205"/>
              <a:gd name="connsiteY8266" fmla="*/ 5714407 h 9424512"/>
              <a:gd name="connsiteX8267" fmla="*/ 5327224 w 15162205"/>
              <a:gd name="connsiteY8267" fmla="*/ 5786996 h 9424512"/>
              <a:gd name="connsiteX8268" fmla="*/ 5370182 w 15162205"/>
              <a:gd name="connsiteY8268" fmla="*/ 5802777 h 9424512"/>
              <a:gd name="connsiteX8269" fmla="*/ 5339323 w 15162205"/>
              <a:gd name="connsiteY8269" fmla="*/ 5795062 h 9424512"/>
              <a:gd name="connsiteX8270" fmla="*/ 5274799 w 15162205"/>
              <a:gd name="connsiteY8270" fmla="*/ 5795062 h 9424512"/>
              <a:gd name="connsiteX8271" fmla="*/ 5258672 w 15162205"/>
              <a:gd name="connsiteY8271" fmla="*/ 5778933 h 9424512"/>
              <a:gd name="connsiteX8272" fmla="*/ 5242539 w 15162205"/>
              <a:gd name="connsiteY8272" fmla="*/ 5778933 h 9424512"/>
              <a:gd name="connsiteX8273" fmla="*/ 5129624 w 15162205"/>
              <a:gd name="connsiteY8273" fmla="*/ 5730539 h 9424512"/>
              <a:gd name="connsiteX8274" fmla="*/ 5081231 w 15162205"/>
              <a:gd name="connsiteY8274" fmla="*/ 5730539 h 9424512"/>
              <a:gd name="connsiteX8275" fmla="*/ 5113491 w 15162205"/>
              <a:gd name="connsiteY8275" fmla="*/ 5746670 h 9424512"/>
              <a:gd name="connsiteX8276" fmla="*/ 5161884 w 15162205"/>
              <a:gd name="connsiteY8276" fmla="*/ 5762800 h 9424512"/>
              <a:gd name="connsiteX8277" fmla="*/ 5274799 w 15162205"/>
              <a:gd name="connsiteY8277" fmla="*/ 5819257 h 9424512"/>
              <a:gd name="connsiteX8278" fmla="*/ 5371586 w 15162205"/>
              <a:gd name="connsiteY8278" fmla="*/ 5859587 h 9424512"/>
              <a:gd name="connsiteX8279" fmla="*/ 5387714 w 15162205"/>
              <a:gd name="connsiteY8279" fmla="*/ 5859587 h 9424512"/>
              <a:gd name="connsiteX8280" fmla="*/ 5428042 w 15162205"/>
              <a:gd name="connsiteY8280" fmla="*/ 5883783 h 9424512"/>
              <a:gd name="connsiteX8281" fmla="*/ 5436108 w 15162205"/>
              <a:gd name="connsiteY8281" fmla="*/ 5875716 h 9424512"/>
              <a:gd name="connsiteX8282" fmla="*/ 5452240 w 15162205"/>
              <a:gd name="connsiteY8282" fmla="*/ 5859587 h 9424512"/>
              <a:gd name="connsiteX8283" fmla="*/ 5500632 w 15162205"/>
              <a:gd name="connsiteY8283" fmla="*/ 5875716 h 9424512"/>
              <a:gd name="connsiteX8284" fmla="*/ 5508698 w 15162205"/>
              <a:gd name="connsiteY8284" fmla="*/ 5875716 h 9424512"/>
              <a:gd name="connsiteX8285" fmla="*/ 5532894 w 15162205"/>
              <a:gd name="connsiteY8285" fmla="*/ 5891848 h 9424512"/>
              <a:gd name="connsiteX8286" fmla="*/ 5565156 w 15162205"/>
              <a:gd name="connsiteY8286" fmla="*/ 5907979 h 9424512"/>
              <a:gd name="connsiteX8287" fmla="*/ 5613549 w 15162205"/>
              <a:gd name="connsiteY8287" fmla="*/ 5924109 h 9424512"/>
              <a:gd name="connsiteX8288" fmla="*/ 5645810 w 15162205"/>
              <a:gd name="connsiteY8288" fmla="*/ 5932175 h 9424512"/>
              <a:gd name="connsiteX8289" fmla="*/ 5710332 w 15162205"/>
              <a:gd name="connsiteY8289" fmla="*/ 5956370 h 9424512"/>
              <a:gd name="connsiteX8290" fmla="*/ 5790987 w 15162205"/>
              <a:gd name="connsiteY8290" fmla="*/ 5972503 h 9424512"/>
              <a:gd name="connsiteX8291" fmla="*/ 5807119 w 15162205"/>
              <a:gd name="connsiteY8291" fmla="*/ 5972503 h 9424512"/>
              <a:gd name="connsiteX8292" fmla="*/ 5758727 w 15162205"/>
              <a:gd name="connsiteY8292" fmla="*/ 5956370 h 9424512"/>
              <a:gd name="connsiteX8293" fmla="*/ 5742595 w 15162205"/>
              <a:gd name="connsiteY8293" fmla="*/ 5940241 h 9424512"/>
              <a:gd name="connsiteX8294" fmla="*/ 5694202 w 15162205"/>
              <a:gd name="connsiteY8294" fmla="*/ 5907979 h 9424512"/>
              <a:gd name="connsiteX8295" fmla="*/ 5613549 w 15162205"/>
              <a:gd name="connsiteY8295" fmla="*/ 5891848 h 9424512"/>
              <a:gd name="connsiteX8296" fmla="*/ 5613549 w 15162205"/>
              <a:gd name="connsiteY8296" fmla="*/ 5875716 h 9424512"/>
              <a:gd name="connsiteX8297" fmla="*/ 5613549 w 15162205"/>
              <a:gd name="connsiteY8297" fmla="*/ 5859587 h 9424512"/>
              <a:gd name="connsiteX8298" fmla="*/ 5573220 w 15162205"/>
              <a:gd name="connsiteY8298" fmla="*/ 5843455 h 9424512"/>
              <a:gd name="connsiteX8299" fmla="*/ 5549026 w 15162205"/>
              <a:gd name="connsiteY8299" fmla="*/ 5835390 h 9424512"/>
              <a:gd name="connsiteX8300" fmla="*/ 5524829 w 15162205"/>
              <a:gd name="connsiteY8300" fmla="*/ 5827324 h 9424512"/>
              <a:gd name="connsiteX8301" fmla="*/ 5516762 w 15162205"/>
              <a:gd name="connsiteY8301" fmla="*/ 5827324 h 9424512"/>
              <a:gd name="connsiteX8302" fmla="*/ 5516762 w 15162205"/>
              <a:gd name="connsiteY8302" fmla="*/ 5859587 h 9424512"/>
              <a:gd name="connsiteX8303" fmla="*/ 5454928 w 15162205"/>
              <a:gd name="connsiteY8303" fmla="*/ 5828669 h 9424512"/>
              <a:gd name="connsiteX8304" fmla="*/ 5464337 w 15162205"/>
              <a:gd name="connsiteY8304" fmla="*/ 5829339 h 9424512"/>
              <a:gd name="connsiteX8305" fmla="*/ 5484501 w 15162205"/>
              <a:gd name="connsiteY8305" fmla="*/ 5835390 h 9424512"/>
              <a:gd name="connsiteX8306" fmla="*/ 5516762 w 15162205"/>
              <a:gd name="connsiteY8306" fmla="*/ 5811194 h 9424512"/>
              <a:gd name="connsiteX8307" fmla="*/ 5516762 w 15162205"/>
              <a:gd name="connsiteY8307" fmla="*/ 5795062 h 9424512"/>
              <a:gd name="connsiteX8308" fmla="*/ 5532894 w 15162205"/>
              <a:gd name="connsiteY8308" fmla="*/ 5795062 h 9424512"/>
              <a:gd name="connsiteX8309" fmla="*/ 5532894 w 15162205"/>
              <a:gd name="connsiteY8309" fmla="*/ 5778933 h 9424512"/>
              <a:gd name="connsiteX8310" fmla="*/ 5419978 w 15162205"/>
              <a:gd name="connsiteY8310" fmla="*/ 5714407 h 9424512"/>
              <a:gd name="connsiteX8311" fmla="*/ 5371586 w 15162205"/>
              <a:gd name="connsiteY8311" fmla="*/ 5682146 h 9424512"/>
              <a:gd name="connsiteX8312" fmla="*/ 5339323 w 15162205"/>
              <a:gd name="connsiteY8312" fmla="*/ 5682146 h 9424512"/>
              <a:gd name="connsiteX8313" fmla="*/ 5258672 w 15162205"/>
              <a:gd name="connsiteY8313" fmla="*/ 5633753 h 9424512"/>
              <a:gd name="connsiteX8314" fmla="*/ 5403847 w 15162205"/>
              <a:gd name="connsiteY8314" fmla="*/ 5666015 h 9424512"/>
              <a:gd name="connsiteX8315" fmla="*/ 5484501 w 15162205"/>
              <a:gd name="connsiteY8315" fmla="*/ 5698278 h 9424512"/>
              <a:gd name="connsiteX8316" fmla="*/ 5452240 w 15162205"/>
              <a:gd name="connsiteY8316" fmla="*/ 5674082 h 9424512"/>
              <a:gd name="connsiteX8317" fmla="*/ 5411910 w 15162205"/>
              <a:gd name="connsiteY8317" fmla="*/ 5649883 h 9424512"/>
              <a:gd name="connsiteX8318" fmla="*/ 5371586 w 15162205"/>
              <a:gd name="connsiteY8318" fmla="*/ 5633753 h 9424512"/>
              <a:gd name="connsiteX8319" fmla="*/ 5331261 w 15162205"/>
              <a:gd name="connsiteY8319" fmla="*/ 5617624 h 9424512"/>
              <a:gd name="connsiteX8320" fmla="*/ 5274799 w 15162205"/>
              <a:gd name="connsiteY8320" fmla="*/ 5593426 h 9424512"/>
              <a:gd name="connsiteX8321" fmla="*/ 5210277 w 15162205"/>
              <a:gd name="connsiteY8321" fmla="*/ 5569229 h 9424512"/>
              <a:gd name="connsiteX8322" fmla="*/ 5161884 w 15162205"/>
              <a:gd name="connsiteY8322" fmla="*/ 5553098 h 9424512"/>
              <a:gd name="connsiteX8323" fmla="*/ 5129624 w 15162205"/>
              <a:gd name="connsiteY8323" fmla="*/ 5536969 h 9424512"/>
              <a:gd name="connsiteX8324" fmla="*/ 4919923 w 15162205"/>
              <a:gd name="connsiteY8324" fmla="*/ 5472444 h 9424512"/>
              <a:gd name="connsiteX8325" fmla="*/ 4823137 w 15162205"/>
              <a:gd name="connsiteY8325" fmla="*/ 5440183 h 9424512"/>
              <a:gd name="connsiteX8326" fmla="*/ 4903789 w 15162205"/>
              <a:gd name="connsiteY8326" fmla="*/ 5456315 h 9424512"/>
              <a:gd name="connsiteX8327" fmla="*/ 4887660 w 15162205"/>
              <a:gd name="connsiteY8327" fmla="*/ 5440183 h 9424512"/>
              <a:gd name="connsiteX8328" fmla="*/ 4863464 w 15162205"/>
              <a:gd name="connsiteY8328" fmla="*/ 5415985 h 9424512"/>
              <a:gd name="connsiteX8329" fmla="*/ 4823137 w 15162205"/>
              <a:gd name="connsiteY8329" fmla="*/ 5407920 h 9424512"/>
              <a:gd name="connsiteX8330" fmla="*/ 4710219 w 15162205"/>
              <a:gd name="connsiteY8330" fmla="*/ 5359528 h 9424512"/>
              <a:gd name="connsiteX8331" fmla="*/ 4516648 w 15162205"/>
              <a:gd name="connsiteY8331" fmla="*/ 5278874 h 9424512"/>
              <a:gd name="connsiteX8332" fmla="*/ 4452125 w 15162205"/>
              <a:gd name="connsiteY8332" fmla="*/ 5262743 h 9424512"/>
              <a:gd name="connsiteX8333" fmla="*/ 4403734 w 15162205"/>
              <a:gd name="connsiteY8333" fmla="*/ 5246611 h 9424512"/>
              <a:gd name="connsiteX8334" fmla="*/ 4347273 w 15162205"/>
              <a:gd name="connsiteY8334" fmla="*/ 5222415 h 9424512"/>
              <a:gd name="connsiteX8335" fmla="*/ 4298884 w 15162205"/>
              <a:gd name="connsiteY8335" fmla="*/ 5206285 h 9424512"/>
              <a:gd name="connsiteX8336" fmla="*/ 4226293 w 15162205"/>
              <a:gd name="connsiteY8336" fmla="*/ 5198219 h 9424512"/>
              <a:gd name="connsiteX8337" fmla="*/ 4161770 w 15162205"/>
              <a:gd name="connsiteY8337" fmla="*/ 5182089 h 9424512"/>
              <a:gd name="connsiteX8338" fmla="*/ 4121443 w 15162205"/>
              <a:gd name="connsiteY8338" fmla="*/ 5174024 h 9424512"/>
              <a:gd name="connsiteX8339" fmla="*/ 4097247 w 15162205"/>
              <a:gd name="connsiteY8339" fmla="*/ 5165957 h 9424512"/>
              <a:gd name="connsiteX8340" fmla="*/ 4097247 w 15162205"/>
              <a:gd name="connsiteY8340" fmla="*/ 5149826 h 9424512"/>
              <a:gd name="connsiteX8341" fmla="*/ 4145639 w 15162205"/>
              <a:gd name="connsiteY8341" fmla="*/ 5149826 h 9424512"/>
              <a:gd name="connsiteX8342" fmla="*/ 4194029 w 15162205"/>
              <a:gd name="connsiteY8342" fmla="*/ 5149826 h 9424512"/>
              <a:gd name="connsiteX8343" fmla="*/ 4161770 w 15162205"/>
              <a:gd name="connsiteY8343" fmla="*/ 5133694 h 9424512"/>
              <a:gd name="connsiteX8344" fmla="*/ 4097247 w 15162205"/>
              <a:gd name="connsiteY8344" fmla="*/ 5101434 h 9424512"/>
              <a:gd name="connsiteX8345" fmla="*/ 4081116 w 15162205"/>
              <a:gd name="connsiteY8345" fmla="*/ 5093369 h 9424512"/>
              <a:gd name="connsiteX8346" fmla="*/ 4097247 w 15162205"/>
              <a:gd name="connsiteY8346" fmla="*/ 5077239 h 9424512"/>
              <a:gd name="connsiteX8347" fmla="*/ 4177901 w 15162205"/>
              <a:gd name="connsiteY8347" fmla="*/ 5077239 h 9424512"/>
              <a:gd name="connsiteX8348" fmla="*/ 4258555 w 15162205"/>
              <a:gd name="connsiteY8348" fmla="*/ 5085302 h 9424512"/>
              <a:gd name="connsiteX8349" fmla="*/ 4371470 w 15162205"/>
              <a:gd name="connsiteY8349" fmla="*/ 5133694 h 9424512"/>
              <a:gd name="connsiteX8350" fmla="*/ 4395669 w 15162205"/>
              <a:gd name="connsiteY8350" fmla="*/ 5125630 h 9424512"/>
              <a:gd name="connsiteX8351" fmla="*/ 4411797 w 15162205"/>
              <a:gd name="connsiteY8351" fmla="*/ 5133694 h 9424512"/>
              <a:gd name="connsiteX8352" fmla="*/ 4435994 w 15162205"/>
              <a:gd name="connsiteY8352" fmla="*/ 5149826 h 9424512"/>
              <a:gd name="connsiteX8353" fmla="*/ 4452125 w 15162205"/>
              <a:gd name="connsiteY8353" fmla="*/ 5182089 h 9424512"/>
              <a:gd name="connsiteX8354" fmla="*/ 4435994 w 15162205"/>
              <a:gd name="connsiteY8354" fmla="*/ 5165957 h 9424512"/>
              <a:gd name="connsiteX8355" fmla="*/ 4379538 w 15162205"/>
              <a:gd name="connsiteY8355" fmla="*/ 5149826 h 9424512"/>
              <a:gd name="connsiteX8356" fmla="*/ 4355342 w 15162205"/>
              <a:gd name="connsiteY8356" fmla="*/ 5133694 h 9424512"/>
              <a:gd name="connsiteX8357" fmla="*/ 4323079 w 15162205"/>
              <a:gd name="connsiteY8357" fmla="*/ 5133694 h 9424512"/>
              <a:gd name="connsiteX8358" fmla="*/ 4290817 w 15162205"/>
              <a:gd name="connsiteY8358" fmla="*/ 5133694 h 9424512"/>
              <a:gd name="connsiteX8359" fmla="*/ 4218228 w 15162205"/>
              <a:gd name="connsiteY8359" fmla="*/ 5109498 h 9424512"/>
              <a:gd name="connsiteX8360" fmla="*/ 4161770 w 15162205"/>
              <a:gd name="connsiteY8360" fmla="*/ 5101434 h 9424512"/>
              <a:gd name="connsiteX8361" fmla="*/ 4129509 w 15162205"/>
              <a:gd name="connsiteY8361" fmla="*/ 5101434 h 9424512"/>
              <a:gd name="connsiteX8362" fmla="*/ 4161770 w 15162205"/>
              <a:gd name="connsiteY8362" fmla="*/ 5109498 h 9424512"/>
              <a:gd name="connsiteX8363" fmla="*/ 4218228 w 15162205"/>
              <a:gd name="connsiteY8363" fmla="*/ 5125630 h 9424512"/>
              <a:gd name="connsiteX8364" fmla="*/ 4258555 w 15162205"/>
              <a:gd name="connsiteY8364" fmla="*/ 5133694 h 9424512"/>
              <a:gd name="connsiteX8365" fmla="*/ 4274684 w 15162205"/>
              <a:gd name="connsiteY8365" fmla="*/ 5149826 h 9424512"/>
              <a:gd name="connsiteX8366" fmla="*/ 4323079 w 15162205"/>
              <a:gd name="connsiteY8366" fmla="*/ 5165957 h 9424512"/>
              <a:gd name="connsiteX8367" fmla="*/ 4532779 w 15162205"/>
              <a:gd name="connsiteY8367" fmla="*/ 5246611 h 9424512"/>
              <a:gd name="connsiteX8368" fmla="*/ 4581172 w 15162205"/>
              <a:gd name="connsiteY8368" fmla="*/ 5270807 h 9424512"/>
              <a:gd name="connsiteX8369" fmla="*/ 4686024 w 15162205"/>
              <a:gd name="connsiteY8369" fmla="*/ 5311135 h 9424512"/>
              <a:gd name="connsiteX8370" fmla="*/ 4742482 w 15162205"/>
              <a:gd name="connsiteY8370" fmla="*/ 5327266 h 9424512"/>
              <a:gd name="connsiteX8371" fmla="*/ 4774744 w 15162205"/>
              <a:gd name="connsiteY8371" fmla="*/ 5327266 h 9424512"/>
              <a:gd name="connsiteX8372" fmla="*/ 4823137 w 15162205"/>
              <a:gd name="connsiteY8372" fmla="*/ 5343398 h 9424512"/>
              <a:gd name="connsiteX8373" fmla="*/ 4839268 w 15162205"/>
              <a:gd name="connsiteY8373" fmla="*/ 5359528 h 9424512"/>
              <a:gd name="connsiteX8374" fmla="*/ 4855398 w 15162205"/>
              <a:gd name="connsiteY8374" fmla="*/ 5359528 h 9424512"/>
              <a:gd name="connsiteX8375" fmla="*/ 4871530 w 15162205"/>
              <a:gd name="connsiteY8375" fmla="*/ 5375660 h 9424512"/>
              <a:gd name="connsiteX8376" fmla="*/ 4903789 w 15162205"/>
              <a:gd name="connsiteY8376" fmla="*/ 5391789 h 9424512"/>
              <a:gd name="connsiteX8377" fmla="*/ 4911856 w 15162205"/>
              <a:gd name="connsiteY8377" fmla="*/ 5391789 h 9424512"/>
              <a:gd name="connsiteX8378" fmla="*/ 4919923 w 15162205"/>
              <a:gd name="connsiteY8378" fmla="*/ 5375660 h 9424512"/>
              <a:gd name="connsiteX8379" fmla="*/ 4936051 w 15162205"/>
              <a:gd name="connsiteY8379" fmla="*/ 5391789 h 9424512"/>
              <a:gd name="connsiteX8380" fmla="*/ 4968315 w 15162205"/>
              <a:gd name="connsiteY8380" fmla="*/ 5407920 h 9424512"/>
              <a:gd name="connsiteX8381" fmla="*/ 4984443 w 15162205"/>
              <a:gd name="connsiteY8381" fmla="*/ 5407920 h 9424512"/>
              <a:gd name="connsiteX8382" fmla="*/ 5000574 w 15162205"/>
              <a:gd name="connsiteY8382" fmla="*/ 5424052 h 9424512"/>
              <a:gd name="connsiteX8383" fmla="*/ 5016709 w 15162205"/>
              <a:gd name="connsiteY8383" fmla="*/ 5424052 h 9424512"/>
              <a:gd name="connsiteX8384" fmla="*/ 5081231 w 15162205"/>
              <a:gd name="connsiteY8384" fmla="*/ 5456315 h 9424512"/>
              <a:gd name="connsiteX8385" fmla="*/ 5129624 w 15162205"/>
              <a:gd name="connsiteY8385" fmla="*/ 5472444 h 9424512"/>
              <a:gd name="connsiteX8386" fmla="*/ 5210277 w 15162205"/>
              <a:gd name="connsiteY8386" fmla="*/ 5504707 h 9424512"/>
              <a:gd name="connsiteX8387" fmla="*/ 5274799 w 15162205"/>
              <a:gd name="connsiteY8387" fmla="*/ 5536969 h 9424512"/>
              <a:gd name="connsiteX8388" fmla="*/ 5290931 w 15162205"/>
              <a:gd name="connsiteY8388" fmla="*/ 5536969 h 9424512"/>
              <a:gd name="connsiteX8389" fmla="*/ 5307060 w 15162205"/>
              <a:gd name="connsiteY8389" fmla="*/ 5536969 h 9424512"/>
              <a:gd name="connsiteX8390" fmla="*/ 5307060 w 15162205"/>
              <a:gd name="connsiteY8390" fmla="*/ 5553098 h 9424512"/>
              <a:gd name="connsiteX8391" fmla="*/ 5323192 w 15162205"/>
              <a:gd name="connsiteY8391" fmla="*/ 5553098 h 9424512"/>
              <a:gd name="connsiteX8392" fmla="*/ 5339323 w 15162205"/>
              <a:gd name="connsiteY8392" fmla="*/ 5553098 h 9424512"/>
              <a:gd name="connsiteX8393" fmla="*/ 5347388 w 15162205"/>
              <a:gd name="connsiteY8393" fmla="*/ 5553098 h 9424512"/>
              <a:gd name="connsiteX8394" fmla="*/ 5363519 w 15162205"/>
              <a:gd name="connsiteY8394" fmla="*/ 5569229 h 9424512"/>
              <a:gd name="connsiteX8395" fmla="*/ 5387714 w 15162205"/>
              <a:gd name="connsiteY8395" fmla="*/ 5585361 h 9424512"/>
              <a:gd name="connsiteX8396" fmla="*/ 5484501 w 15162205"/>
              <a:gd name="connsiteY8396" fmla="*/ 5601492 h 9424512"/>
              <a:gd name="connsiteX8397" fmla="*/ 5500632 w 15162205"/>
              <a:gd name="connsiteY8397" fmla="*/ 5593426 h 9424512"/>
              <a:gd name="connsiteX8398" fmla="*/ 5500632 w 15162205"/>
              <a:gd name="connsiteY8398" fmla="*/ 5585361 h 9424512"/>
              <a:gd name="connsiteX8399" fmla="*/ 5452240 w 15162205"/>
              <a:gd name="connsiteY8399" fmla="*/ 5577294 h 9424512"/>
              <a:gd name="connsiteX8400" fmla="*/ 5419978 w 15162205"/>
              <a:gd name="connsiteY8400" fmla="*/ 5569229 h 9424512"/>
              <a:gd name="connsiteX8401" fmla="*/ 5347388 w 15162205"/>
              <a:gd name="connsiteY8401" fmla="*/ 5520837 h 9424512"/>
              <a:gd name="connsiteX8402" fmla="*/ 5242539 w 15162205"/>
              <a:gd name="connsiteY8402" fmla="*/ 5488574 h 9424512"/>
              <a:gd name="connsiteX8403" fmla="*/ 5226408 w 15162205"/>
              <a:gd name="connsiteY8403" fmla="*/ 5488574 h 9424512"/>
              <a:gd name="connsiteX8404" fmla="*/ 5210277 w 15162205"/>
              <a:gd name="connsiteY8404" fmla="*/ 5488574 h 9424512"/>
              <a:gd name="connsiteX8405" fmla="*/ 5202211 w 15162205"/>
              <a:gd name="connsiteY8405" fmla="*/ 5464379 h 9424512"/>
              <a:gd name="connsiteX8406" fmla="*/ 5178015 w 15162205"/>
              <a:gd name="connsiteY8406" fmla="*/ 5456315 h 9424512"/>
              <a:gd name="connsiteX8407" fmla="*/ 5178015 w 15162205"/>
              <a:gd name="connsiteY8407" fmla="*/ 5440183 h 9424512"/>
              <a:gd name="connsiteX8408" fmla="*/ 5161884 w 15162205"/>
              <a:gd name="connsiteY8408" fmla="*/ 5440183 h 9424512"/>
              <a:gd name="connsiteX8409" fmla="*/ 5178015 w 15162205"/>
              <a:gd name="connsiteY8409" fmla="*/ 5456315 h 9424512"/>
              <a:gd name="connsiteX8410" fmla="*/ 5097360 w 15162205"/>
              <a:gd name="connsiteY8410" fmla="*/ 5440183 h 9424512"/>
              <a:gd name="connsiteX8411" fmla="*/ 5129624 w 15162205"/>
              <a:gd name="connsiteY8411" fmla="*/ 5440183 h 9424512"/>
              <a:gd name="connsiteX8412" fmla="*/ 5145753 w 15162205"/>
              <a:gd name="connsiteY8412" fmla="*/ 5424052 h 9424512"/>
              <a:gd name="connsiteX8413" fmla="*/ 5121556 w 15162205"/>
              <a:gd name="connsiteY8413" fmla="*/ 5415985 h 9424512"/>
              <a:gd name="connsiteX8414" fmla="*/ 5113491 w 15162205"/>
              <a:gd name="connsiteY8414" fmla="*/ 5407920 h 9424512"/>
              <a:gd name="connsiteX8415" fmla="*/ 5048970 w 15162205"/>
              <a:gd name="connsiteY8415" fmla="*/ 5391789 h 9424512"/>
              <a:gd name="connsiteX8416" fmla="*/ 5000574 w 15162205"/>
              <a:gd name="connsiteY8416" fmla="*/ 5375660 h 9424512"/>
              <a:gd name="connsiteX8417" fmla="*/ 4984443 w 15162205"/>
              <a:gd name="connsiteY8417" fmla="*/ 5359528 h 9424512"/>
              <a:gd name="connsiteX8418" fmla="*/ 4968315 w 15162205"/>
              <a:gd name="connsiteY8418" fmla="*/ 5343398 h 9424512"/>
              <a:gd name="connsiteX8419" fmla="*/ 4936051 w 15162205"/>
              <a:gd name="connsiteY8419" fmla="*/ 5311135 h 9424512"/>
              <a:gd name="connsiteX8420" fmla="*/ 4976381 w 15162205"/>
              <a:gd name="connsiteY8420" fmla="*/ 5311135 h 9424512"/>
              <a:gd name="connsiteX8421" fmla="*/ 5016709 w 15162205"/>
              <a:gd name="connsiteY8421" fmla="*/ 5327266 h 9424512"/>
              <a:gd name="connsiteX8422" fmla="*/ 5161884 w 15162205"/>
              <a:gd name="connsiteY8422" fmla="*/ 5391789 h 9424512"/>
              <a:gd name="connsiteX8423" fmla="*/ 5194148 w 15162205"/>
              <a:gd name="connsiteY8423" fmla="*/ 5407920 h 9424512"/>
              <a:gd name="connsiteX8424" fmla="*/ 5194148 w 15162205"/>
              <a:gd name="connsiteY8424" fmla="*/ 5391789 h 9424512"/>
              <a:gd name="connsiteX8425" fmla="*/ 5178015 w 15162205"/>
              <a:gd name="connsiteY8425" fmla="*/ 5359528 h 9424512"/>
              <a:gd name="connsiteX8426" fmla="*/ 5129624 w 15162205"/>
              <a:gd name="connsiteY8426" fmla="*/ 5327266 h 9424512"/>
              <a:gd name="connsiteX8427" fmla="*/ 5113491 w 15162205"/>
              <a:gd name="connsiteY8427" fmla="*/ 5327266 h 9424512"/>
              <a:gd name="connsiteX8428" fmla="*/ 5057035 w 15162205"/>
              <a:gd name="connsiteY8428" fmla="*/ 5311135 h 9424512"/>
              <a:gd name="connsiteX8429" fmla="*/ 5016709 w 15162205"/>
              <a:gd name="connsiteY8429" fmla="*/ 5295006 h 9424512"/>
              <a:gd name="connsiteX8430" fmla="*/ 5000574 w 15162205"/>
              <a:gd name="connsiteY8430" fmla="*/ 5295006 h 9424512"/>
              <a:gd name="connsiteX8431" fmla="*/ 4992511 w 15162205"/>
              <a:gd name="connsiteY8431" fmla="*/ 5270807 h 9424512"/>
              <a:gd name="connsiteX8432" fmla="*/ 4968315 w 15162205"/>
              <a:gd name="connsiteY8432" fmla="*/ 5262743 h 9424512"/>
              <a:gd name="connsiteX8433" fmla="*/ 4936051 w 15162205"/>
              <a:gd name="connsiteY8433" fmla="*/ 5254678 h 9424512"/>
              <a:gd name="connsiteX8434" fmla="*/ 4919923 w 15162205"/>
              <a:gd name="connsiteY8434" fmla="*/ 5246611 h 9424512"/>
              <a:gd name="connsiteX8435" fmla="*/ 4919923 w 15162205"/>
              <a:gd name="connsiteY8435" fmla="*/ 5262743 h 9424512"/>
              <a:gd name="connsiteX8436" fmla="*/ 4887660 w 15162205"/>
              <a:gd name="connsiteY8436" fmla="*/ 5278874 h 9424512"/>
              <a:gd name="connsiteX8437" fmla="*/ 4855398 w 15162205"/>
              <a:gd name="connsiteY8437" fmla="*/ 5262743 h 9424512"/>
              <a:gd name="connsiteX8438" fmla="*/ 4839268 w 15162205"/>
              <a:gd name="connsiteY8438" fmla="*/ 5262743 h 9424512"/>
              <a:gd name="connsiteX8439" fmla="*/ 4863464 w 15162205"/>
              <a:gd name="connsiteY8439" fmla="*/ 5254678 h 9424512"/>
              <a:gd name="connsiteX8440" fmla="*/ 4887660 w 15162205"/>
              <a:gd name="connsiteY8440" fmla="*/ 5246611 h 9424512"/>
              <a:gd name="connsiteX8441" fmla="*/ 4855398 w 15162205"/>
              <a:gd name="connsiteY8441" fmla="*/ 5230481 h 9424512"/>
              <a:gd name="connsiteX8442" fmla="*/ 4790875 w 15162205"/>
              <a:gd name="connsiteY8442" fmla="*/ 5214352 h 9424512"/>
              <a:gd name="connsiteX8443" fmla="*/ 4790875 w 15162205"/>
              <a:gd name="connsiteY8443" fmla="*/ 5198219 h 9424512"/>
              <a:gd name="connsiteX8444" fmla="*/ 4774744 w 15162205"/>
              <a:gd name="connsiteY8444" fmla="*/ 5198219 h 9424512"/>
              <a:gd name="connsiteX8445" fmla="*/ 4750548 w 15162205"/>
              <a:gd name="connsiteY8445" fmla="*/ 5198219 h 9424512"/>
              <a:gd name="connsiteX8446" fmla="*/ 4734414 w 15162205"/>
              <a:gd name="connsiteY8446" fmla="*/ 5206285 h 9424512"/>
              <a:gd name="connsiteX8447" fmla="*/ 4742482 w 15162205"/>
              <a:gd name="connsiteY8447" fmla="*/ 5230481 h 9424512"/>
              <a:gd name="connsiteX8448" fmla="*/ 4726351 w 15162205"/>
              <a:gd name="connsiteY8448" fmla="*/ 5230481 h 9424512"/>
              <a:gd name="connsiteX8449" fmla="*/ 4677959 w 15162205"/>
              <a:gd name="connsiteY8449" fmla="*/ 5165957 h 9424512"/>
              <a:gd name="connsiteX8450" fmla="*/ 4613434 w 15162205"/>
              <a:gd name="connsiteY8450" fmla="*/ 5133694 h 9424512"/>
              <a:gd name="connsiteX8451" fmla="*/ 4645696 w 15162205"/>
              <a:gd name="connsiteY8451" fmla="*/ 5133694 h 9424512"/>
              <a:gd name="connsiteX8452" fmla="*/ 4677959 w 15162205"/>
              <a:gd name="connsiteY8452" fmla="*/ 5133694 h 9424512"/>
              <a:gd name="connsiteX8453" fmla="*/ 4694089 w 15162205"/>
              <a:gd name="connsiteY8453" fmla="*/ 5133694 h 9424512"/>
              <a:gd name="connsiteX8454" fmla="*/ 4710219 w 15162205"/>
              <a:gd name="connsiteY8454" fmla="*/ 5133694 h 9424512"/>
              <a:gd name="connsiteX8455" fmla="*/ 4742482 w 15162205"/>
              <a:gd name="connsiteY8455" fmla="*/ 5149826 h 9424512"/>
              <a:gd name="connsiteX8456" fmla="*/ 4756596 w 15162205"/>
              <a:gd name="connsiteY8456" fmla="*/ 5151843 h 9424512"/>
              <a:gd name="connsiteX8457" fmla="*/ 4759210 w 15162205"/>
              <a:gd name="connsiteY8457" fmla="*/ 5153413 h 9424512"/>
              <a:gd name="connsiteX8458" fmla="*/ 4758615 w 15162205"/>
              <a:gd name="connsiteY8458" fmla="*/ 5149826 h 9424512"/>
              <a:gd name="connsiteX8459" fmla="*/ 4774744 w 15162205"/>
              <a:gd name="connsiteY8459" fmla="*/ 5133694 h 9424512"/>
              <a:gd name="connsiteX8460" fmla="*/ 4790875 w 15162205"/>
              <a:gd name="connsiteY8460" fmla="*/ 5141761 h 9424512"/>
              <a:gd name="connsiteX8461" fmla="*/ 4774744 w 15162205"/>
              <a:gd name="connsiteY8461" fmla="*/ 5149826 h 9424512"/>
              <a:gd name="connsiteX8462" fmla="*/ 4767686 w 15162205"/>
              <a:gd name="connsiteY8462" fmla="*/ 5155875 h 9424512"/>
              <a:gd name="connsiteX8463" fmla="*/ 4765065 w 15162205"/>
              <a:gd name="connsiteY8463" fmla="*/ 5156924 h 9424512"/>
              <a:gd name="connsiteX8464" fmla="*/ 4766678 w 15162205"/>
              <a:gd name="connsiteY8464" fmla="*/ 5157893 h 9424512"/>
              <a:gd name="connsiteX8465" fmla="*/ 4774744 w 15162205"/>
              <a:gd name="connsiteY8465" fmla="*/ 5165957 h 9424512"/>
              <a:gd name="connsiteX8466" fmla="*/ 4790875 w 15162205"/>
              <a:gd name="connsiteY8466" fmla="*/ 5182089 h 9424512"/>
              <a:gd name="connsiteX8467" fmla="*/ 4823137 w 15162205"/>
              <a:gd name="connsiteY8467" fmla="*/ 5198219 h 9424512"/>
              <a:gd name="connsiteX8468" fmla="*/ 4968315 w 15162205"/>
              <a:gd name="connsiteY8468" fmla="*/ 5246611 h 9424512"/>
              <a:gd name="connsiteX8469" fmla="*/ 5000574 w 15162205"/>
              <a:gd name="connsiteY8469" fmla="*/ 5246611 h 9424512"/>
              <a:gd name="connsiteX8470" fmla="*/ 4984443 w 15162205"/>
              <a:gd name="connsiteY8470" fmla="*/ 5230481 h 9424512"/>
              <a:gd name="connsiteX8471" fmla="*/ 4968315 w 15162205"/>
              <a:gd name="connsiteY8471" fmla="*/ 5214352 h 9424512"/>
              <a:gd name="connsiteX8472" fmla="*/ 5000574 w 15162205"/>
              <a:gd name="connsiteY8472" fmla="*/ 5230481 h 9424512"/>
              <a:gd name="connsiteX8473" fmla="*/ 5081231 w 15162205"/>
              <a:gd name="connsiteY8473" fmla="*/ 5246611 h 9424512"/>
              <a:gd name="connsiteX8474" fmla="*/ 5242539 w 15162205"/>
              <a:gd name="connsiteY8474" fmla="*/ 5295006 h 9424512"/>
              <a:gd name="connsiteX8475" fmla="*/ 5274799 w 15162205"/>
              <a:gd name="connsiteY8475" fmla="*/ 5295006 h 9424512"/>
              <a:gd name="connsiteX8476" fmla="*/ 5341050 w 15162205"/>
              <a:gd name="connsiteY8476" fmla="*/ 5308256 h 9424512"/>
              <a:gd name="connsiteX8477" fmla="*/ 5339323 w 15162205"/>
              <a:gd name="connsiteY8477" fmla="*/ 5303070 h 9424512"/>
              <a:gd name="connsiteX8478" fmla="*/ 5323192 w 15162205"/>
              <a:gd name="connsiteY8478" fmla="*/ 5295006 h 9424512"/>
              <a:gd name="connsiteX8479" fmla="*/ 5290931 w 15162205"/>
              <a:gd name="connsiteY8479" fmla="*/ 5295006 h 9424512"/>
              <a:gd name="connsiteX8480" fmla="*/ 5242539 w 15162205"/>
              <a:gd name="connsiteY8480" fmla="*/ 5246611 h 9424512"/>
              <a:gd name="connsiteX8481" fmla="*/ 5226408 w 15162205"/>
              <a:gd name="connsiteY8481" fmla="*/ 5246611 h 9424512"/>
              <a:gd name="connsiteX8482" fmla="*/ 5210277 w 15162205"/>
              <a:gd name="connsiteY8482" fmla="*/ 5238547 h 9424512"/>
              <a:gd name="connsiteX8483" fmla="*/ 5194148 w 15162205"/>
              <a:gd name="connsiteY8483" fmla="*/ 5230481 h 9424512"/>
              <a:gd name="connsiteX8484" fmla="*/ 5178015 w 15162205"/>
              <a:gd name="connsiteY8484" fmla="*/ 5246611 h 9424512"/>
              <a:gd name="connsiteX8485" fmla="*/ 5161884 w 15162205"/>
              <a:gd name="connsiteY8485" fmla="*/ 5262743 h 9424512"/>
              <a:gd name="connsiteX8486" fmla="*/ 5145753 w 15162205"/>
              <a:gd name="connsiteY8486" fmla="*/ 5230481 h 9424512"/>
              <a:gd name="connsiteX8487" fmla="*/ 5153818 w 15162205"/>
              <a:gd name="connsiteY8487" fmla="*/ 5214352 h 9424512"/>
              <a:gd name="connsiteX8488" fmla="*/ 5145753 w 15162205"/>
              <a:gd name="connsiteY8488" fmla="*/ 5198219 h 9424512"/>
              <a:gd name="connsiteX8489" fmla="*/ 5137688 w 15162205"/>
              <a:gd name="connsiteY8489" fmla="*/ 5165957 h 9424512"/>
              <a:gd name="connsiteX8490" fmla="*/ 5081231 w 15162205"/>
              <a:gd name="connsiteY8490" fmla="*/ 5149826 h 9424512"/>
              <a:gd name="connsiteX8491" fmla="*/ 4968315 w 15162205"/>
              <a:gd name="connsiteY8491" fmla="*/ 5117565 h 9424512"/>
              <a:gd name="connsiteX8492" fmla="*/ 4952182 w 15162205"/>
              <a:gd name="connsiteY8492" fmla="*/ 5133694 h 9424512"/>
              <a:gd name="connsiteX8493" fmla="*/ 5065098 w 15162205"/>
              <a:gd name="connsiteY8493" fmla="*/ 5165957 h 9424512"/>
              <a:gd name="connsiteX8494" fmla="*/ 5105428 w 15162205"/>
              <a:gd name="connsiteY8494" fmla="*/ 5186121 h 9424512"/>
              <a:gd name="connsiteX8495" fmla="*/ 5116719 w 15162205"/>
              <a:gd name="connsiteY8495" fmla="*/ 5186927 h 9424512"/>
              <a:gd name="connsiteX8496" fmla="*/ 5097360 w 15162205"/>
              <a:gd name="connsiteY8496" fmla="*/ 5186121 h 9424512"/>
              <a:gd name="connsiteX8497" fmla="*/ 5000574 w 15162205"/>
              <a:gd name="connsiteY8497" fmla="*/ 5165957 h 9424512"/>
              <a:gd name="connsiteX8498" fmla="*/ 4887660 w 15162205"/>
              <a:gd name="connsiteY8498" fmla="*/ 5125630 h 9424512"/>
              <a:gd name="connsiteX8499" fmla="*/ 4871530 w 15162205"/>
              <a:gd name="connsiteY8499" fmla="*/ 5101434 h 9424512"/>
              <a:gd name="connsiteX8500" fmla="*/ 4847333 w 15162205"/>
              <a:gd name="connsiteY8500" fmla="*/ 5085302 h 9424512"/>
              <a:gd name="connsiteX8501" fmla="*/ 4815070 w 15162205"/>
              <a:gd name="connsiteY8501" fmla="*/ 5077239 h 9424512"/>
              <a:gd name="connsiteX8502" fmla="*/ 4758615 w 15162205"/>
              <a:gd name="connsiteY8502" fmla="*/ 5053040 h 9424512"/>
              <a:gd name="connsiteX8503" fmla="*/ 4694089 w 15162205"/>
              <a:gd name="connsiteY8503" fmla="*/ 5053040 h 9424512"/>
              <a:gd name="connsiteX8504" fmla="*/ 4694089 w 15162205"/>
              <a:gd name="connsiteY8504" fmla="*/ 5069173 h 9424512"/>
              <a:gd name="connsiteX8505" fmla="*/ 4710219 w 15162205"/>
              <a:gd name="connsiteY8505" fmla="*/ 5077239 h 9424512"/>
              <a:gd name="connsiteX8506" fmla="*/ 4694089 w 15162205"/>
              <a:gd name="connsiteY8506" fmla="*/ 5085302 h 9424512"/>
              <a:gd name="connsiteX8507" fmla="*/ 4710219 w 15162205"/>
              <a:gd name="connsiteY8507" fmla="*/ 5101434 h 9424512"/>
              <a:gd name="connsiteX8508" fmla="*/ 4710219 w 15162205"/>
              <a:gd name="connsiteY8508" fmla="*/ 5117565 h 9424512"/>
              <a:gd name="connsiteX8509" fmla="*/ 4661827 w 15162205"/>
              <a:gd name="connsiteY8509" fmla="*/ 5101434 h 9424512"/>
              <a:gd name="connsiteX8510" fmla="*/ 4645696 w 15162205"/>
              <a:gd name="connsiteY8510" fmla="*/ 5069173 h 9424512"/>
              <a:gd name="connsiteX8511" fmla="*/ 4669893 w 15162205"/>
              <a:gd name="connsiteY8511" fmla="*/ 5077239 h 9424512"/>
              <a:gd name="connsiteX8512" fmla="*/ 4661827 w 15162205"/>
              <a:gd name="connsiteY8512" fmla="*/ 5069173 h 9424512"/>
              <a:gd name="connsiteX8513" fmla="*/ 4677959 w 15162205"/>
              <a:gd name="connsiteY8513" fmla="*/ 5053040 h 9424512"/>
              <a:gd name="connsiteX8514" fmla="*/ 4686024 w 15162205"/>
              <a:gd name="connsiteY8514" fmla="*/ 5053040 h 9424512"/>
              <a:gd name="connsiteX8515" fmla="*/ 4694089 w 15162205"/>
              <a:gd name="connsiteY8515" fmla="*/ 5036911 h 9424512"/>
              <a:gd name="connsiteX8516" fmla="*/ 4726351 w 15162205"/>
              <a:gd name="connsiteY8516" fmla="*/ 5036911 h 9424512"/>
              <a:gd name="connsiteX8517" fmla="*/ 4758615 w 15162205"/>
              <a:gd name="connsiteY8517" fmla="*/ 5028844 h 9424512"/>
              <a:gd name="connsiteX8518" fmla="*/ 4774744 w 15162205"/>
              <a:gd name="connsiteY8518" fmla="*/ 5020780 h 9424512"/>
              <a:gd name="connsiteX8519" fmla="*/ 4823137 w 15162205"/>
              <a:gd name="connsiteY8519" fmla="*/ 5036911 h 9424512"/>
              <a:gd name="connsiteX8520" fmla="*/ 4855398 w 15162205"/>
              <a:gd name="connsiteY8520" fmla="*/ 5036911 h 9424512"/>
              <a:gd name="connsiteX8521" fmla="*/ 4903789 w 15162205"/>
              <a:gd name="connsiteY8521" fmla="*/ 5036911 h 9424512"/>
              <a:gd name="connsiteX8522" fmla="*/ 5016709 w 15162205"/>
              <a:gd name="connsiteY8522" fmla="*/ 5069173 h 9424512"/>
              <a:gd name="connsiteX8523" fmla="*/ 5008642 w 15162205"/>
              <a:gd name="connsiteY8523" fmla="*/ 5053040 h 9424512"/>
              <a:gd name="connsiteX8524" fmla="*/ 4984443 w 15162205"/>
              <a:gd name="connsiteY8524" fmla="*/ 5036911 h 9424512"/>
              <a:gd name="connsiteX8525" fmla="*/ 4936051 w 15162205"/>
              <a:gd name="connsiteY8525" fmla="*/ 5028844 h 9424512"/>
              <a:gd name="connsiteX8526" fmla="*/ 4855398 w 15162205"/>
              <a:gd name="connsiteY8526" fmla="*/ 5004648 h 9424512"/>
              <a:gd name="connsiteX8527" fmla="*/ 4790875 w 15162205"/>
              <a:gd name="connsiteY8527" fmla="*/ 4996584 h 9424512"/>
              <a:gd name="connsiteX8528" fmla="*/ 4734414 w 15162205"/>
              <a:gd name="connsiteY8528" fmla="*/ 4972387 h 9424512"/>
              <a:gd name="connsiteX8529" fmla="*/ 4726351 w 15162205"/>
              <a:gd name="connsiteY8529" fmla="*/ 4956256 h 9424512"/>
              <a:gd name="connsiteX8530" fmla="*/ 4726351 w 15162205"/>
              <a:gd name="connsiteY8530" fmla="*/ 4940126 h 9424512"/>
              <a:gd name="connsiteX8531" fmla="*/ 4718285 w 15162205"/>
              <a:gd name="connsiteY8531" fmla="*/ 4940126 h 9424512"/>
              <a:gd name="connsiteX8532" fmla="*/ 4694089 w 15162205"/>
              <a:gd name="connsiteY8532" fmla="*/ 4956256 h 9424512"/>
              <a:gd name="connsiteX8533" fmla="*/ 4677959 w 15162205"/>
              <a:gd name="connsiteY8533" fmla="*/ 4956256 h 9424512"/>
              <a:gd name="connsiteX8534" fmla="*/ 4677959 w 15162205"/>
              <a:gd name="connsiteY8534" fmla="*/ 4940126 h 9424512"/>
              <a:gd name="connsiteX8535" fmla="*/ 4669893 w 15162205"/>
              <a:gd name="connsiteY8535" fmla="*/ 4923994 h 9424512"/>
              <a:gd name="connsiteX8536" fmla="*/ 4661827 w 15162205"/>
              <a:gd name="connsiteY8536" fmla="*/ 4923994 h 9424512"/>
              <a:gd name="connsiteX8537" fmla="*/ 4645696 w 15162205"/>
              <a:gd name="connsiteY8537" fmla="*/ 4923994 h 9424512"/>
              <a:gd name="connsiteX8538" fmla="*/ 4629565 w 15162205"/>
              <a:gd name="connsiteY8538" fmla="*/ 4923994 h 9424512"/>
              <a:gd name="connsiteX8539" fmla="*/ 4613434 w 15162205"/>
              <a:gd name="connsiteY8539" fmla="*/ 4859471 h 9424512"/>
              <a:gd name="connsiteX8540" fmla="*/ 4661827 w 15162205"/>
              <a:gd name="connsiteY8540" fmla="*/ 4891732 h 9424512"/>
              <a:gd name="connsiteX8541" fmla="*/ 4790875 w 15162205"/>
              <a:gd name="connsiteY8541" fmla="*/ 4923994 h 9424512"/>
              <a:gd name="connsiteX8542" fmla="*/ 4758615 w 15162205"/>
              <a:gd name="connsiteY8542" fmla="*/ 4907864 h 9424512"/>
              <a:gd name="connsiteX8543" fmla="*/ 4734414 w 15162205"/>
              <a:gd name="connsiteY8543" fmla="*/ 4899798 h 9424512"/>
              <a:gd name="connsiteX8544" fmla="*/ 4710219 w 15162205"/>
              <a:gd name="connsiteY8544" fmla="*/ 4891732 h 9424512"/>
              <a:gd name="connsiteX8545" fmla="*/ 4710219 w 15162205"/>
              <a:gd name="connsiteY8545" fmla="*/ 4883667 h 9424512"/>
              <a:gd name="connsiteX8546" fmla="*/ 4694089 w 15162205"/>
              <a:gd name="connsiteY8546" fmla="*/ 4891732 h 9424512"/>
              <a:gd name="connsiteX8547" fmla="*/ 4677959 w 15162205"/>
              <a:gd name="connsiteY8547" fmla="*/ 4875602 h 9424512"/>
              <a:gd name="connsiteX8548" fmla="*/ 4597306 w 15162205"/>
              <a:gd name="connsiteY8548" fmla="*/ 4843339 h 9424512"/>
              <a:gd name="connsiteX8549" fmla="*/ 4581172 w 15162205"/>
              <a:gd name="connsiteY8549" fmla="*/ 4859471 h 9424512"/>
              <a:gd name="connsiteX8550" fmla="*/ 4565041 w 15162205"/>
              <a:gd name="connsiteY8550" fmla="*/ 4859471 h 9424512"/>
              <a:gd name="connsiteX8551" fmla="*/ 4565041 w 15162205"/>
              <a:gd name="connsiteY8551" fmla="*/ 4843339 h 9424512"/>
              <a:gd name="connsiteX8552" fmla="*/ 4484389 w 15162205"/>
              <a:gd name="connsiteY8552" fmla="*/ 4811078 h 9424512"/>
              <a:gd name="connsiteX8553" fmla="*/ 4452125 w 15162205"/>
              <a:gd name="connsiteY8553" fmla="*/ 4794947 h 9424512"/>
              <a:gd name="connsiteX8554" fmla="*/ 4435994 w 15162205"/>
              <a:gd name="connsiteY8554" fmla="*/ 4786881 h 9424512"/>
              <a:gd name="connsiteX8555" fmla="*/ 4403734 w 15162205"/>
              <a:gd name="connsiteY8555" fmla="*/ 4778817 h 9424512"/>
              <a:gd name="connsiteX8556" fmla="*/ 4371470 w 15162205"/>
              <a:gd name="connsiteY8556" fmla="*/ 4762685 h 9424512"/>
              <a:gd name="connsiteX8557" fmla="*/ 4274684 w 15162205"/>
              <a:gd name="connsiteY8557" fmla="*/ 4730424 h 9424512"/>
              <a:gd name="connsiteX8558" fmla="*/ 4242426 w 15162205"/>
              <a:gd name="connsiteY8558" fmla="*/ 4714293 h 9424512"/>
              <a:gd name="connsiteX8559" fmla="*/ 4177901 w 15162205"/>
              <a:gd name="connsiteY8559" fmla="*/ 4682030 h 9424512"/>
              <a:gd name="connsiteX8560" fmla="*/ 4129509 w 15162205"/>
              <a:gd name="connsiteY8560" fmla="*/ 4682030 h 9424512"/>
              <a:gd name="connsiteX8561" fmla="*/ 4161770 w 15162205"/>
              <a:gd name="connsiteY8561" fmla="*/ 4698162 h 9424512"/>
              <a:gd name="connsiteX8562" fmla="*/ 4145639 w 15162205"/>
              <a:gd name="connsiteY8562" fmla="*/ 4746556 h 9424512"/>
              <a:gd name="connsiteX8563" fmla="*/ 4113377 w 15162205"/>
              <a:gd name="connsiteY8563" fmla="*/ 4746556 h 9424512"/>
              <a:gd name="connsiteX8564" fmla="*/ 4097247 w 15162205"/>
              <a:gd name="connsiteY8564" fmla="*/ 4730424 h 9424512"/>
              <a:gd name="connsiteX8565" fmla="*/ 4081116 w 15162205"/>
              <a:gd name="connsiteY8565" fmla="*/ 4730424 h 9424512"/>
              <a:gd name="connsiteX8566" fmla="*/ 4081116 w 15162205"/>
              <a:gd name="connsiteY8566" fmla="*/ 4714293 h 9424512"/>
              <a:gd name="connsiteX8567" fmla="*/ 4097247 w 15162205"/>
              <a:gd name="connsiteY8567" fmla="*/ 4698162 h 9424512"/>
              <a:gd name="connsiteX8568" fmla="*/ 4113377 w 15162205"/>
              <a:gd name="connsiteY8568" fmla="*/ 4698162 h 9424512"/>
              <a:gd name="connsiteX8569" fmla="*/ 4016592 w 15162205"/>
              <a:gd name="connsiteY8569" fmla="*/ 4665901 h 9424512"/>
              <a:gd name="connsiteX8570" fmla="*/ 3984330 w 15162205"/>
              <a:gd name="connsiteY8570" fmla="*/ 4649769 h 9424512"/>
              <a:gd name="connsiteX8571" fmla="*/ 3968199 w 15162205"/>
              <a:gd name="connsiteY8571" fmla="*/ 4633639 h 9424512"/>
              <a:gd name="connsiteX8572" fmla="*/ 3960133 w 15162205"/>
              <a:gd name="connsiteY8572" fmla="*/ 4649769 h 9424512"/>
              <a:gd name="connsiteX8573" fmla="*/ 3952068 w 15162205"/>
              <a:gd name="connsiteY8573" fmla="*/ 4649769 h 9424512"/>
              <a:gd name="connsiteX8574" fmla="*/ 3927872 w 15162205"/>
              <a:gd name="connsiteY8574" fmla="*/ 4641705 h 9424512"/>
              <a:gd name="connsiteX8575" fmla="*/ 3919808 w 15162205"/>
              <a:gd name="connsiteY8575" fmla="*/ 4617506 h 9424512"/>
              <a:gd name="connsiteX8576" fmla="*/ 3952068 w 15162205"/>
              <a:gd name="connsiteY8576" fmla="*/ 4617506 h 9424512"/>
              <a:gd name="connsiteX8577" fmla="*/ 4016592 w 15162205"/>
              <a:gd name="connsiteY8577" fmla="*/ 4617506 h 9424512"/>
              <a:gd name="connsiteX8578" fmla="*/ 4000461 w 15162205"/>
              <a:gd name="connsiteY8578" fmla="*/ 4633639 h 9424512"/>
              <a:gd name="connsiteX8579" fmla="*/ 4000461 w 15162205"/>
              <a:gd name="connsiteY8579" fmla="*/ 4649769 h 9424512"/>
              <a:gd name="connsiteX8580" fmla="*/ 4064985 w 15162205"/>
              <a:gd name="connsiteY8580" fmla="*/ 4633639 h 9424512"/>
              <a:gd name="connsiteX8581" fmla="*/ 4081116 w 15162205"/>
              <a:gd name="connsiteY8581" fmla="*/ 4633639 h 9424512"/>
              <a:gd name="connsiteX8582" fmla="*/ 4097247 w 15162205"/>
              <a:gd name="connsiteY8582" fmla="*/ 4633639 h 9424512"/>
              <a:gd name="connsiteX8583" fmla="*/ 4113377 w 15162205"/>
              <a:gd name="connsiteY8583" fmla="*/ 4617506 h 9424512"/>
              <a:gd name="connsiteX8584" fmla="*/ 4081116 w 15162205"/>
              <a:gd name="connsiteY8584" fmla="*/ 4601376 h 9424512"/>
              <a:gd name="connsiteX8585" fmla="*/ 3984330 w 15162205"/>
              <a:gd name="connsiteY8585" fmla="*/ 4585247 h 9424512"/>
              <a:gd name="connsiteX8586" fmla="*/ 4016592 w 15162205"/>
              <a:gd name="connsiteY8586" fmla="*/ 4569115 h 9424512"/>
              <a:gd name="connsiteX8587" fmla="*/ 4040788 w 15162205"/>
              <a:gd name="connsiteY8587" fmla="*/ 4569115 h 9424512"/>
              <a:gd name="connsiteX8588" fmla="*/ 4032723 w 15162205"/>
              <a:gd name="connsiteY8588" fmla="*/ 4552984 h 9424512"/>
              <a:gd name="connsiteX8589" fmla="*/ 4016592 w 15162205"/>
              <a:gd name="connsiteY8589" fmla="*/ 4552984 h 9424512"/>
              <a:gd name="connsiteX8590" fmla="*/ 4016592 w 15162205"/>
              <a:gd name="connsiteY8590" fmla="*/ 4536852 h 9424512"/>
              <a:gd name="connsiteX8591" fmla="*/ 4016592 w 15162205"/>
              <a:gd name="connsiteY8591" fmla="*/ 4520721 h 9424512"/>
              <a:gd name="connsiteX8592" fmla="*/ 4000461 w 15162205"/>
              <a:gd name="connsiteY8592" fmla="*/ 4536852 h 9424512"/>
              <a:gd name="connsiteX8593" fmla="*/ 3968199 w 15162205"/>
              <a:gd name="connsiteY8593" fmla="*/ 4536852 h 9424512"/>
              <a:gd name="connsiteX8594" fmla="*/ 3960133 w 15162205"/>
              <a:gd name="connsiteY8594" fmla="*/ 4528788 h 9424512"/>
              <a:gd name="connsiteX8595" fmla="*/ 3935937 w 15162205"/>
              <a:gd name="connsiteY8595" fmla="*/ 4520721 h 9424512"/>
              <a:gd name="connsiteX8596" fmla="*/ 3919808 w 15162205"/>
              <a:gd name="connsiteY8596" fmla="*/ 4504592 h 9424512"/>
              <a:gd name="connsiteX8597" fmla="*/ 3919808 w 15162205"/>
              <a:gd name="connsiteY8597" fmla="*/ 4488460 h 9424512"/>
              <a:gd name="connsiteX8598" fmla="*/ 3911743 w 15162205"/>
              <a:gd name="connsiteY8598" fmla="*/ 4480397 h 9424512"/>
              <a:gd name="connsiteX8599" fmla="*/ 3952068 w 15162205"/>
              <a:gd name="connsiteY8599" fmla="*/ 4472330 h 9424512"/>
              <a:gd name="connsiteX8600" fmla="*/ 3968199 w 15162205"/>
              <a:gd name="connsiteY8600" fmla="*/ 4472330 h 9424512"/>
              <a:gd name="connsiteX8601" fmla="*/ 4016592 w 15162205"/>
              <a:gd name="connsiteY8601" fmla="*/ 4472330 h 9424512"/>
              <a:gd name="connsiteX8602" fmla="*/ 4064985 w 15162205"/>
              <a:gd name="connsiteY8602" fmla="*/ 4472330 h 9424512"/>
              <a:gd name="connsiteX8603" fmla="*/ 4032723 w 15162205"/>
              <a:gd name="connsiteY8603" fmla="*/ 4456198 h 9424512"/>
              <a:gd name="connsiteX8604" fmla="*/ 4024657 w 15162205"/>
              <a:gd name="connsiteY8604" fmla="*/ 4456198 h 9424512"/>
              <a:gd name="connsiteX8605" fmla="*/ 4016592 w 15162205"/>
              <a:gd name="connsiteY8605" fmla="*/ 4448134 h 9424512"/>
              <a:gd name="connsiteX8606" fmla="*/ 4032723 w 15162205"/>
              <a:gd name="connsiteY8606" fmla="*/ 4440067 h 9424512"/>
              <a:gd name="connsiteX8607" fmla="*/ 4016592 w 15162205"/>
              <a:gd name="connsiteY8607" fmla="*/ 4423938 h 9424512"/>
              <a:gd name="connsiteX8608" fmla="*/ 3919808 w 15162205"/>
              <a:gd name="connsiteY8608" fmla="*/ 4375543 h 9424512"/>
              <a:gd name="connsiteX8609" fmla="*/ 3871415 w 15162205"/>
              <a:gd name="connsiteY8609" fmla="*/ 4359414 h 9424512"/>
              <a:gd name="connsiteX8610" fmla="*/ 3871415 w 15162205"/>
              <a:gd name="connsiteY8610" fmla="*/ 4375543 h 9424512"/>
              <a:gd name="connsiteX8611" fmla="*/ 3871415 w 15162205"/>
              <a:gd name="connsiteY8611" fmla="*/ 4391675 h 9424512"/>
              <a:gd name="connsiteX8612" fmla="*/ 3887547 w 15162205"/>
              <a:gd name="connsiteY8612" fmla="*/ 4423938 h 9424512"/>
              <a:gd name="connsiteX8613" fmla="*/ 3919808 w 15162205"/>
              <a:gd name="connsiteY8613" fmla="*/ 4440067 h 9424512"/>
              <a:gd name="connsiteX8614" fmla="*/ 3887547 w 15162205"/>
              <a:gd name="connsiteY8614" fmla="*/ 4456198 h 9424512"/>
              <a:gd name="connsiteX8615" fmla="*/ 3855284 w 15162205"/>
              <a:gd name="connsiteY8615" fmla="*/ 4440067 h 9424512"/>
              <a:gd name="connsiteX8616" fmla="*/ 3855284 w 15162205"/>
              <a:gd name="connsiteY8616" fmla="*/ 4423938 h 9424512"/>
              <a:gd name="connsiteX8617" fmla="*/ 3823020 w 15162205"/>
              <a:gd name="connsiteY8617" fmla="*/ 4415871 h 9424512"/>
              <a:gd name="connsiteX8618" fmla="*/ 3790760 w 15162205"/>
              <a:gd name="connsiteY8618" fmla="*/ 4407806 h 9424512"/>
              <a:gd name="connsiteX8619" fmla="*/ 3774628 w 15162205"/>
              <a:gd name="connsiteY8619" fmla="*/ 4375543 h 9424512"/>
              <a:gd name="connsiteX8620" fmla="*/ 3790760 w 15162205"/>
              <a:gd name="connsiteY8620" fmla="*/ 4359414 h 9424512"/>
              <a:gd name="connsiteX8621" fmla="*/ 3806892 w 15162205"/>
              <a:gd name="connsiteY8621" fmla="*/ 4327151 h 9424512"/>
              <a:gd name="connsiteX8622" fmla="*/ 3839151 w 15162205"/>
              <a:gd name="connsiteY8622" fmla="*/ 4327151 h 9424512"/>
              <a:gd name="connsiteX8623" fmla="*/ 3887547 w 15162205"/>
              <a:gd name="connsiteY8623" fmla="*/ 4335217 h 9424512"/>
              <a:gd name="connsiteX8624" fmla="*/ 3839151 w 15162205"/>
              <a:gd name="connsiteY8624" fmla="*/ 4302956 h 9424512"/>
              <a:gd name="connsiteX8625" fmla="*/ 3774628 w 15162205"/>
              <a:gd name="connsiteY8625" fmla="*/ 4278760 h 9424512"/>
              <a:gd name="connsiteX8626" fmla="*/ 3750433 w 15162205"/>
              <a:gd name="connsiteY8626" fmla="*/ 4262629 h 9424512"/>
              <a:gd name="connsiteX8627" fmla="*/ 3798824 w 15162205"/>
              <a:gd name="connsiteY8627" fmla="*/ 4246497 h 9424512"/>
              <a:gd name="connsiteX8628" fmla="*/ 3871415 w 15162205"/>
              <a:gd name="connsiteY8628" fmla="*/ 4254562 h 9424512"/>
              <a:gd name="connsiteX8629" fmla="*/ 3911743 w 15162205"/>
              <a:gd name="connsiteY8629" fmla="*/ 4254562 h 9424512"/>
              <a:gd name="connsiteX8630" fmla="*/ 3923472 w 15162205"/>
              <a:gd name="connsiteY8630" fmla="*/ 4253096 h 9424512"/>
              <a:gd name="connsiteX8631" fmla="*/ 3927872 w 15162205"/>
              <a:gd name="connsiteY8631" fmla="*/ 4254564 h 9424512"/>
              <a:gd name="connsiteX8632" fmla="*/ 3927872 w 15162205"/>
              <a:gd name="connsiteY8632" fmla="*/ 4262629 h 9424512"/>
              <a:gd name="connsiteX8633" fmla="*/ 3919808 w 15162205"/>
              <a:gd name="connsiteY8633" fmla="*/ 4278760 h 9424512"/>
              <a:gd name="connsiteX8634" fmla="*/ 3935937 w 15162205"/>
              <a:gd name="connsiteY8634" fmla="*/ 4278760 h 9424512"/>
              <a:gd name="connsiteX8635" fmla="*/ 3952068 w 15162205"/>
              <a:gd name="connsiteY8635" fmla="*/ 4262629 h 9424512"/>
              <a:gd name="connsiteX8636" fmla="*/ 3927872 w 15162205"/>
              <a:gd name="connsiteY8636" fmla="*/ 4254564 h 9424512"/>
              <a:gd name="connsiteX8637" fmla="*/ 3927872 w 15162205"/>
              <a:gd name="connsiteY8637" fmla="*/ 4252547 h 9424512"/>
              <a:gd name="connsiteX8638" fmla="*/ 3923472 w 15162205"/>
              <a:gd name="connsiteY8638" fmla="*/ 4253096 h 9424512"/>
              <a:gd name="connsiteX8639" fmla="*/ 3903675 w 15162205"/>
              <a:gd name="connsiteY8639" fmla="*/ 4246497 h 9424512"/>
              <a:gd name="connsiteX8640" fmla="*/ 3887547 w 15162205"/>
              <a:gd name="connsiteY8640" fmla="*/ 4230366 h 9424512"/>
              <a:gd name="connsiteX8641" fmla="*/ 3742366 w 15162205"/>
              <a:gd name="connsiteY8641" fmla="*/ 4214234 h 9424512"/>
              <a:gd name="connsiteX8642" fmla="*/ 3758496 w 15162205"/>
              <a:gd name="connsiteY8642" fmla="*/ 4198105 h 9424512"/>
              <a:gd name="connsiteX8643" fmla="*/ 3823020 w 15162205"/>
              <a:gd name="connsiteY8643" fmla="*/ 4181975 h 9424512"/>
              <a:gd name="connsiteX8644" fmla="*/ 3839151 w 15162205"/>
              <a:gd name="connsiteY8644" fmla="*/ 4181975 h 9424512"/>
              <a:gd name="connsiteX8645" fmla="*/ 3855284 w 15162205"/>
              <a:gd name="connsiteY8645" fmla="*/ 4181975 h 9424512"/>
              <a:gd name="connsiteX8646" fmla="*/ 3871415 w 15162205"/>
              <a:gd name="connsiteY8646" fmla="*/ 4181975 h 9424512"/>
              <a:gd name="connsiteX8647" fmla="*/ 3847216 w 15162205"/>
              <a:gd name="connsiteY8647" fmla="*/ 4173908 h 9424512"/>
              <a:gd name="connsiteX8648" fmla="*/ 3823020 w 15162205"/>
              <a:gd name="connsiteY8648" fmla="*/ 4165843 h 9424512"/>
              <a:gd name="connsiteX8649" fmla="*/ 3798824 w 15162205"/>
              <a:gd name="connsiteY8649" fmla="*/ 4165843 h 9424512"/>
              <a:gd name="connsiteX8650" fmla="*/ 3790760 w 15162205"/>
              <a:gd name="connsiteY8650" fmla="*/ 4149712 h 9424512"/>
              <a:gd name="connsiteX8651" fmla="*/ 3693973 w 15162205"/>
              <a:gd name="connsiteY8651" fmla="*/ 4149712 h 9424512"/>
              <a:gd name="connsiteX8652" fmla="*/ 3613321 w 15162205"/>
              <a:gd name="connsiteY8652" fmla="*/ 4149712 h 9424512"/>
              <a:gd name="connsiteX8653" fmla="*/ 3677842 w 15162205"/>
              <a:gd name="connsiteY8653" fmla="*/ 4133580 h 9424512"/>
              <a:gd name="connsiteX8654" fmla="*/ 3718169 w 15162205"/>
              <a:gd name="connsiteY8654" fmla="*/ 4133580 h 9424512"/>
              <a:gd name="connsiteX8655" fmla="*/ 3758496 w 15162205"/>
              <a:gd name="connsiteY8655" fmla="*/ 4133580 h 9424512"/>
              <a:gd name="connsiteX8656" fmla="*/ 3798824 w 15162205"/>
              <a:gd name="connsiteY8656" fmla="*/ 4141647 h 9424512"/>
              <a:gd name="connsiteX8657" fmla="*/ 3839151 w 15162205"/>
              <a:gd name="connsiteY8657" fmla="*/ 4149712 h 9424512"/>
              <a:gd name="connsiteX8658" fmla="*/ 3710106 w 15162205"/>
              <a:gd name="connsiteY8658" fmla="*/ 4101319 h 9424512"/>
              <a:gd name="connsiteX8659" fmla="*/ 3693973 w 15162205"/>
              <a:gd name="connsiteY8659" fmla="*/ 4101319 h 9424512"/>
              <a:gd name="connsiteX8660" fmla="*/ 3726237 w 15162205"/>
              <a:gd name="connsiteY8660" fmla="*/ 4085188 h 9424512"/>
              <a:gd name="connsiteX8661" fmla="*/ 3742366 w 15162205"/>
              <a:gd name="connsiteY8661" fmla="*/ 4085188 h 9424512"/>
              <a:gd name="connsiteX8662" fmla="*/ 3734302 w 15162205"/>
              <a:gd name="connsiteY8662" fmla="*/ 4060992 h 9424512"/>
              <a:gd name="connsiteX8663" fmla="*/ 3710106 w 15162205"/>
              <a:gd name="connsiteY8663" fmla="*/ 4052925 h 9424512"/>
              <a:gd name="connsiteX8664" fmla="*/ 3532666 w 15162205"/>
              <a:gd name="connsiteY8664" fmla="*/ 4004534 h 9424512"/>
              <a:gd name="connsiteX8665" fmla="*/ 3484275 w 15162205"/>
              <a:gd name="connsiteY8665" fmla="*/ 3988403 h 9424512"/>
              <a:gd name="connsiteX8666" fmla="*/ 3435880 w 15162205"/>
              <a:gd name="connsiteY8666" fmla="*/ 3988403 h 9424512"/>
              <a:gd name="connsiteX8667" fmla="*/ 3419749 w 15162205"/>
              <a:gd name="connsiteY8667" fmla="*/ 3980338 h 9424512"/>
              <a:gd name="connsiteX8668" fmla="*/ 3403618 w 15162205"/>
              <a:gd name="connsiteY8668" fmla="*/ 3972271 h 9424512"/>
              <a:gd name="connsiteX8669" fmla="*/ 3468142 w 15162205"/>
              <a:gd name="connsiteY8669" fmla="*/ 3972271 h 9424512"/>
              <a:gd name="connsiteX8670" fmla="*/ 3516532 w 15162205"/>
              <a:gd name="connsiteY8670" fmla="*/ 3972271 h 9424512"/>
              <a:gd name="connsiteX8671" fmla="*/ 3484275 w 15162205"/>
              <a:gd name="connsiteY8671" fmla="*/ 3956142 h 9424512"/>
              <a:gd name="connsiteX8672" fmla="*/ 3468142 w 15162205"/>
              <a:gd name="connsiteY8672" fmla="*/ 3923879 h 9424512"/>
              <a:gd name="connsiteX8673" fmla="*/ 3524600 w 15162205"/>
              <a:gd name="connsiteY8673" fmla="*/ 3940010 h 9424512"/>
              <a:gd name="connsiteX8674" fmla="*/ 3581058 w 15162205"/>
              <a:gd name="connsiteY8674" fmla="*/ 3972271 h 9424512"/>
              <a:gd name="connsiteX8675" fmla="*/ 3661713 w 15162205"/>
              <a:gd name="connsiteY8675" fmla="*/ 3988403 h 9424512"/>
              <a:gd name="connsiteX8676" fmla="*/ 3669778 w 15162205"/>
              <a:gd name="connsiteY8676" fmla="*/ 3964207 h 9424512"/>
              <a:gd name="connsiteX8677" fmla="*/ 3677842 w 15162205"/>
              <a:gd name="connsiteY8677" fmla="*/ 3940010 h 9424512"/>
              <a:gd name="connsiteX8678" fmla="*/ 3702041 w 15162205"/>
              <a:gd name="connsiteY8678" fmla="*/ 3915814 h 9424512"/>
              <a:gd name="connsiteX8679" fmla="*/ 3742366 w 15162205"/>
              <a:gd name="connsiteY8679" fmla="*/ 3907749 h 9424512"/>
              <a:gd name="connsiteX8680" fmla="*/ 3758496 w 15162205"/>
              <a:gd name="connsiteY8680" fmla="*/ 3891617 h 9424512"/>
              <a:gd name="connsiteX8681" fmla="*/ 3710106 w 15162205"/>
              <a:gd name="connsiteY8681" fmla="*/ 3891617 h 9424512"/>
              <a:gd name="connsiteX8682" fmla="*/ 3693973 w 15162205"/>
              <a:gd name="connsiteY8682" fmla="*/ 3875488 h 9424512"/>
              <a:gd name="connsiteX8683" fmla="*/ 3710106 w 15162205"/>
              <a:gd name="connsiteY8683" fmla="*/ 3859355 h 9424512"/>
              <a:gd name="connsiteX8684" fmla="*/ 3750433 w 15162205"/>
              <a:gd name="connsiteY8684" fmla="*/ 3875488 h 9424512"/>
              <a:gd name="connsiteX8685" fmla="*/ 3790760 w 15162205"/>
              <a:gd name="connsiteY8685" fmla="*/ 3891617 h 9424512"/>
              <a:gd name="connsiteX8686" fmla="*/ 3839151 w 15162205"/>
              <a:gd name="connsiteY8686" fmla="*/ 3907749 h 9424512"/>
              <a:gd name="connsiteX8687" fmla="*/ 3903675 w 15162205"/>
              <a:gd name="connsiteY8687" fmla="*/ 3891617 h 9424512"/>
              <a:gd name="connsiteX8688" fmla="*/ 3887547 w 15162205"/>
              <a:gd name="connsiteY8688" fmla="*/ 3883551 h 9424512"/>
              <a:gd name="connsiteX8689" fmla="*/ 3871415 w 15162205"/>
              <a:gd name="connsiteY8689" fmla="*/ 3867421 h 9424512"/>
              <a:gd name="connsiteX8690" fmla="*/ 3855284 w 15162205"/>
              <a:gd name="connsiteY8690" fmla="*/ 3859355 h 9424512"/>
              <a:gd name="connsiteX8691" fmla="*/ 3823020 w 15162205"/>
              <a:gd name="connsiteY8691" fmla="*/ 3859355 h 9424512"/>
              <a:gd name="connsiteX8692" fmla="*/ 3774628 w 15162205"/>
              <a:gd name="connsiteY8692" fmla="*/ 3859355 h 9424512"/>
              <a:gd name="connsiteX8693" fmla="*/ 3742366 w 15162205"/>
              <a:gd name="connsiteY8693" fmla="*/ 3843225 h 9424512"/>
              <a:gd name="connsiteX8694" fmla="*/ 3693973 w 15162205"/>
              <a:gd name="connsiteY8694" fmla="*/ 3827094 h 9424512"/>
              <a:gd name="connsiteX8695" fmla="*/ 3645583 w 15162205"/>
              <a:gd name="connsiteY8695" fmla="*/ 3794833 h 9424512"/>
              <a:gd name="connsiteX8696" fmla="*/ 3629451 w 15162205"/>
              <a:gd name="connsiteY8696" fmla="*/ 3778701 h 9424512"/>
              <a:gd name="connsiteX8697" fmla="*/ 3653648 w 15162205"/>
              <a:gd name="connsiteY8697" fmla="*/ 3762570 h 9424512"/>
              <a:gd name="connsiteX8698" fmla="*/ 3677842 w 15162205"/>
              <a:gd name="connsiteY8698" fmla="*/ 3754505 h 9424512"/>
              <a:gd name="connsiteX8699" fmla="*/ 3693973 w 15162205"/>
              <a:gd name="connsiteY8699" fmla="*/ 3746440 h 9424512"/>
              <a:gd name="connsiteX8700" fmla="*/ 3685909 w 15162205"/>
              <a:gd name="connsiteY8700" fmla="*/ 3730308 h 9424512"/>
              <a:gd name="connsiteX8701" fmla="*/ 3677842 w 15162205"/>
              <a:gd name="connsiteY8701" fmla="*/ 3714179 h 9424512"/>
              <a:gd name="connsiteX8702" fmla="*/ 3685909 w 15162205"/>
              <a:gd name="connsiteY8702" fmla="*/ 3698047 h 9424512"/>
              <a:gd name="connsiteX8703" fmla="*/ 3702041 w 15162205"/>
              <a:gd name="connsiteY8703" fmla="*/ 3706112 h 9424512"/>
              <a:gd name="connsiteX8704" fmla="*/ 3718169 w 15162205"/>
              <a:gd name="connsiteY8704" fmla="*/ 3706112 h 9424512"/>
              <a:gd name="connsiteX8705" fmla="*/ 3726237 w 15162205"/>
              <a:gd name="connsiteY8705" fmla="*/ 3698047 h 9424512"/>
              <a:gd name="connsiteX8706" fmla="*/ 3742366 w 15162205"/>
              <a:gd name="connsiteY8706" fmla="*/ 3698047 h 9424512"/>
              <a:gd name="connsiteX8707" fmla="*/ 3750433 w 15162205"/>
              <a:gd name="connsiteY8707" fmla="*/ 3706112 h 9424512"/>
              <a:gd name="connsiteX8708" fmla="*/ 3774628 w 15162205"/>
              <a:gd name="connsiteY8708" fmla="*/ 3681916 h 9424512"/>
              <a:gd name="connsiteX8709" fmla="*/ 3742366 w 15162205"/>
              <a:gd name="connsiteY8709" fmla="*/ 3665787 h 9424512"/>
              <a:gd name="connsiteX8710" fmla="*/ 3726237 w 15162205"/>
              <a:gd name="connsiteY8710" fmla="*/ 3649655 h 9424512"/>
              <a:gd name="connsiteX8711" fmla="*/ 3806892 w 15162205"/>
              <a:gd name="connsiteY8711" fmla="*/ 3665787 h 9424512"/>
              <a:gd name="connsiteX8712" fmla="*/ 3871415 w 15162205"/>
              <a:gd name="connsiteY8712" fmla="*/ 3681916 h 9424512"/>
              <a:gd name="connsiteX8713" fmla="*/ 3839151 w 15162205"/>
              <a:gd name="connsiteY8713" fmla="*/ 3649655 h 9424512"/>
              <a:gd name="connsiteX8714" fmla="*/ 3790760 w 15162205"/>
              <a:gd name="connsiteY8714" fmla="*/ 3633524 h 9424512"/>
              <a:gd name="connsiteX8715" fmla="*/ 3774628 w 15162205"/>
              <a:gd name="connsiteY8715" fmla="*/ 3633524 h 9424512"/>
              <a:gd name="connsiteX8716" fmla="*/ 3742366 w 15162205"/>
              <a:gd name="connsiteY8716" fmla="*/ 3633524 h 9424512"/>
              <a:gd name="connsiteX8717" fmla="*/ 3726237 w 15162205"/>
              <a:gd name="connsiteY8717" fmla="*/ 3633524 h 9424512"/>
              <a:gd name="connsiteX8718" fmla="*/ 3718169 w 15162205"/>
              <a:gd name="connsiteY8718" fmla="*/ 3665787 h 9424512"/>
              <a:gd name="connsiteX8719" fmla="*/ 3677842 w 15162205"/>
              <a:gd name="connsiteY8719" fmla="*/ 3681916 h 9424512"/>
              <a:gd name="connsiteX8720" fmla="*/ 3653648 w 15162205"/>
              <a:gd name="connsiteY8720" fmla="*/ 3681916 h 9424512"/>
              <a:gd name="connsiteX8721" fmla="*/ 3629451 w 15162205"/>
              <a:gd name="connsiteY8721" fmla="*/ 3698047 h 9424512"/>
              <a:gd name="connsiteX8722" fmla="*/ 3661713 w 15162205"/>
              <a:gd name="connsiteY8722" fmla="*/ 3665787 h 9424512"/>
              <a:gd name="connsiteX8723" fmla="*/ 3548797 w 15162205"/>
              <a:gd name="connsiteY8723" fmla="*/ 3633524 h 9424512"/>
              <a:gd name="connsiteX8724" fmla="*/ 3500404 w 15162205"/>
              <a:gd name="connsiteY8724" fmla="*/ 3617392 h 9424512"/>
              <a:gd name="connsiteX8725" fmla="*/ 3484275 w 15162205"/>
              <a:gd name="connsiteY8725" fmla="*/ 3617392 h 9424512"/>
              <a:gd name="connsiteX8726" fmla="*/ 3468142 w 15162205"/>
              <a:gd name="connsiteY8726" fmla="*/ 3601262 h 9424512"/>
              <a:gd name="connsiteX8727" fmla="*/ 3548797 w 15162205"/>
              <a:gd name="connsiteY8727" fmla="*/ 3601262 h 9424512"/>
              <a:gd name="connsiteX8728" fmla="*/ 3581058 w 15162205"/>
              <a:gd name="connsiteY8728" fmla="*/ 3601262 h 9424512"/>
              <a:gd name="connsiteX8729" fmla="*/ 3597187 w 15162205"/>
              <a:gd name="connsiteY8729" fmla="*/ 3601262 h 9424512"/>
              <a:gd name="connsiteX8730" fmla="*/ 3627434 w 15162205"/>
              <a:gd name="connsiteY8730" fmla="*/ 3611344 h 9424512"/>
              <a:gd name="connsiteX8731" fmla="*/ 3645583 w 15162205"/>
              <a:gd name="connsiteY8731" fmla="*/ 3617392 h 9424512"/>
              <a:gd name="connsiteX8732" fmla="*/ 3661713 w 15162205"/>
              <a:gd name="connsiteY8732" fmla="*/ 3617392 h 9424512"/>
              <a:gd name="connsiteX8733" fmla="*/ 3647599 w 15162205"/>
              <a:gd name="connsiteY8733" fmla="*/ 3607310 h 9424512"/>
              <a:gd name="connsiteX8734" fmla="*/ 3637517 w 15162205"/>
              <a:gd name="connsiteY8734" fmla="*/ 3609328 h 9424512"/>
              <a:gd name="connsiteX8735" fmla="*/ 3627434 w 15162205"/>
              <a:gd name="connsiteY8735" fmla="*/ 3611344 h 9424512"/>
              <a:gd name="connsiteX8736" fmla="*/ 3613321 w 15162205"/>
              <a:gd name="connsiteY8736" fmla="*/ 3601262 h 9424512"/>
              <a:gd name="connsiteX8737" fmla="*/ 3597187 w 15162205"/>
              <a:gd name="connsiteY8737" fmla="*/ 3601262 h 9424512"/>
              <a:gd name="connsiteX8738" fmla="*/ 3629451 w 15162205"/>
              <a:gd name="connsiteY8738" fmla="*/ 3585129 h 9424512"/>
              <a:gd name="connsiteX8739" fmla="*/ 3677842 w 15162205"/>
              <a:gd name="connsiteY8739" fmla="*/ 3569000 h 9424512"/>
              <a:gd name="connsiteX8740" fmla="*/ 3653648 w 15162205"/>
              <a:gd name="connsiteY8740" fmla="*/ 3552870 h 9424512"/>
              <a:gd name="connsiteX8741" fmla="*/ 3613321 w 15162205"/>
              <a:gd name="connsiteY8741" fmla="*/ 3536738 h 9424512"/>
              <a:gd name="connsiteX8742" fmla="*/ 3581058 w 15162205"/>
              <a:gd name="connsiteY8742" fmla="*/ 3536738 h 9424512"/>
              <a:gd name="connsiteX8743" fmla="*/ 3581058 w 15162205"/>
              <a:gd name="connsiteY8743" fmla="*/ 3560934 h 9424512"/>
              <a:gd name="connsiteX8744" fmla="*/ 3581058 w 15162205"/>
              <a:gd name="connsiteY8744" fmla="*/ 3569000 h 9424512"/>
              <a:gd name="connsiteX8745" fmla="*/ 3564924 w 15162205"/>
              <a:gd name="connsiteY8745" fmla="*/ 3560934 h 9424512"/>
              <a:gd name="connsiteX8746" fmla="*/ 3532666 w 15162205"/>
              <a:gd name="connsiteY8746" fmla="*/ 3552870 h 9424512"/>
              <a:gd name="connsiteX8747" fmla="*/ 3532666 w 15162205"/>
              <a:gd name="connsiteY8747" fmla="*/ 3504475 h 9424512"/>
              <a:gd name="connsiteX8748" fmla="*/ 3532666 w 15162205"/>
              <a:gd name="connsiteY8748" fmla="*/ 3488346 h 9424512"/>
              <a:gd name="connsiteX8749" fmla="*/ 3548797 w 15162205"/>
              <a:gd name="connsiteY8749" fmla="*/ 3488346 h 9424512"/>
              <a:gd name="connsiteX8750" fmla="*/ 3677842 w 15162205"/>
              <a:gd name="connsiteY8750" fmla="*/ 3552870 h 9424512"/>
              <a:gd name="connsiteX8751" fmla="*/ 3693973 w 15162205"/>
              <a:gd name="connsiteY8751" fmla="*/ 3552870 h 9424512"/>
              <a:gd name="connsiteX8752" fmla="*/ 3710106 w 15162205"/>
              <a:gd name="connsiteY8752" fmla="*/ 3552870 h 9424512"/>
              <a:gd name="connsiteX8753" fmla="*/ 3677842 w 15162205"/>
              <a:gd name="connsiteY8753" fmla="*/ 3520607 h 9424512"/>
              <a:gd name="connsiteX8754" fmla="*/ 3726237 w 15162205"/>
              <a:gd name="connsiteY8754" fmla="*/ 3520607 h 9424512"/>
              <a:gd name="connsiteX8755" fmla="*/ 3726237 w 15162205"/>
              <a:gd name="connsiteY8755" fmla="*/ 3504475 h 9424512"/>
              <a:gd name="connsiteX8756" fmla="*/ 3710106 w 15162205"/>
              <a:gd name="connsiteY8756" fmla="*/ 3504475 h 9424512"/>
              <a:gd name="connsiteX8757" fmla="*/ 3685909 w 15162205"/>
              <a:gd name="connsiteY8757" fmla="*/ 3504475 h 9424512"/>
              <a:gd name="connsiteX8758" fmla="*/ 3677842 w 15162205"/>
              <a:gd name="connsiteY8758" fmla="*/ 3504475 h 9424512"/>
              <a:gd name="connsiteX8759" fmla="*/ 3661713 w 15162205"/>
              <a:gd name="connsiteY8759" fmla="*/ 3504475 h 9424512"/>
              <a:gd name="connsiteX8760" fmla="*/ 3677842 w 15162205"/>
              <a:gd name="connsiteY8760" fmla="*/ 3520607 h 9424512"/>
              <a:gd name="connsiteX8761" fmla="*/ 3629451 w 15162205"/>
              <a:gd name="connsiteY8761" fmla="*/ 3504475 h 9424512"/>
              <a:gd name="connsiteX8762" fmla="*/ 3613321 w 15162205"/>
              <a:gd name="connsiteY8762" fmla="*/ 3488346 h 9424512"/>
              <a:gd name="connsiteX8763" fmla="*/ 3597187 w 15162205"/>
              <a:gd name="connsiteY8763" fmla="*/ 3488346 h 9424512"/>
              <a:gd name="connsiteX8764" fmla="*/ 3572992 w 15162205"/>
              <a:gd name="connsiteY8764" fmla="*/ 3472215 h 9424512"/>
              <a:gd name="connsiteX8765" fmla="*/ 3532666 w 15162205"/>
              <a:gd name="connsiteY8765" fmla="*/ 3472215 h 9424512"/>
              <a:gd name="connsiteX8766" fmla="*/ 3500404 w 15162205"/>
              <a:gd name="connsiteY8766" fmla="*/ 3472215 h 9424512"/>
              <a:gd name="connsiteX8767" fmla="*/ 3468142 w 15162205"/>
              <a:gd name="connsiteY8767" fmla="*/ 3480279 h 9424512"/>
              <a:gd name="connsiteX8768" fmla="*/ 3419749 w 15162205"/>
              <a:gd name="connsiteY8768" fmla="*/ 3480279 h 9424512"/>
              <a:gd name="connsiteX8769" fmla="*/ 3387487 w 15162205"/>
              <a:gd name="connsiteY8769" fmla="*/ 3464149 h 9424512"/>
              <a:gd name="connsiteX8770" fmla="*/ 3371356 w 15162205"/>
              <a:gd name="connsiteY8770" fmla="*/ 3456083 h 9424512"/>
              <a:gd name="connsiteX8771" fmla="*/ 3371356 w 15162205"/>
              <a:gd name="connsiteY8771" fmla="*/ 3423821 h 9424512"/>
              <a:gd name="connsiteX8772" fmla="*/ 3379421 w 15162205"/>
              <a:gd name="connsiteY8772" fmla="*/ 3423821 h 9424512"/>
              <a:gd name="connsiteX8773" fmla="*/ 3403618 w 15162205"/>
              <a:gd name="connsiteY8773" fmla="*/ 3439953 h 9424512"/>
              <a:gd name="connsiteX8774" fmla="*/ 3468142 w 15162205"/>
              <a:gd name="connsiteY8774" fmla="*/ 3439953 h 9424512"/>
              <a:gd name="connsiteX8775" fmla="*/ 3435880 w 15162205"/>
              <a:gd name="connsiteY8775" fmla="*/ 3423821 h 9424512"/>
              <a:gd name="connsiteX8776" fmla="*/ 3452011 w 15162205"/>
              <a:gd name="connsiteY8776" fmla="*/ 3407692 h 9424512"/>
              <a:gd name="connsiteX8777" fmla="*/ 3484275 w 15162205"/>
              <a:gd name="connsiteY8777" fmla="*/ 3407692 h 9424512"/>
              <a:gd name="connsiteX8778" fmla="*/ 3476207 w 15162205"/>
              <a:gd name="connsiteY8778" fmla="*/ 3383494 h 9424512"/>
              <a:gd name="connsiteX8779" fmla="*/ 3500404 w 15162205"/>
              <a:gd name="connsiteY8779" fmla="*/ 3375429 h 9424512"/>
              <a:gd name="connsiteX8780" fmla="*/ 3500404 w 15162205"/>
              <a:gd name="connsiteY8780" fmla="*/ 3407692 h 9424512"/>
              <a:gd name="connsiteX8781" fmla="*/ 3516532 w 15162205"/>
              <a:gd name="connsiteY8781" fmla="*/ 3407692 h 9424512"/>
              <a:gd name="connsiteX8782" fmla="*/ 3548797 w 15162205"/>
              <a:gd name="connsiteY8782" fmla="*/ 3359298 h 9424512"/>
              <a:gd name="connsiteX8783" fmla="*/ 3564924 w 15162205"/>
              <a:gd name="connsiteY8783" fmla="*/ 3375429 h 9424512"/>
              <a:gd name="connsiteX8784" fmla="*/ 3564924 w 15162205"/>
              <a:gd name="connsiteY8784" fmla="*/ 3391561 h 9424512"/>
              <a:gd name="connsiteX8785" fmla="*/ 3548797 w 15162205"/>
              <a:gd name="connsiteY8785" fmla="*/ 3407692 h 9424512"/>
              <a:gd name="connsiteX8786" fmla="*/ 3581058 w 15162205"/>
              <a:gd name="connsiteY8786" fmla="*/ 3423821 h 9424512"/>
              <a:gd name="connsiteX8787" fmla="*/ 3613321 w 15162205"/>
              <a:gd name="connsiteY8787" fmla="*/ 3407692 h 9424512"/>
              <a:gd name="connsiteX8788" fmla="*/ 3621383 w 15162205"/>
              <a:gd name="connsiteY8788" fmla="*/ 3383494 h 9424512"/>
              <a:gd name="connsiteX8789" fmla="*/ 3597187 w 15162205"/>
              <a:gd name="connsiteY8789" fmla="*/ 3391561 h 9424512"/>
              <a:gd name="connsiteX8790" fmla="*/ 3597187 w 15162205"/>
              <a:gd name="connsiteY8790" fmla="*/ 3375429 h 9424512"/>
              <a:gd name="connsiteX8791" fmla="*/ 3613321 w 15162205"/>
              <a:gd name="connsiteY8791" fmla="*/ 3359298 h 9424512"/>
              <a:gd name="connsiteX8792" fmla="*/ 3629451 w 15162205"/>
              <a:gd name="connsiteY8792" fmla="*/ 3343166 h 9424512"/>
              <a:gd name="connsiteX8793" fmla="*/ 3637517 w 15162205"/>
              <a:gd name="connsiteY8793" fmla="*/ 3318970 h 9424512"/>
              <a:gd name="connsiteX8794" fmla="*/ 3661713 w 15162205"/>
              <a:gd name="connsiteY8794" fmla="*/ 3310907 h 9424512"/>
              <a:gd name="connsiteX8795" fmla="*/ 3645583 w 15162205"/>
              <a:gd name="connsiteY8795" fmla="*/ 3294774 h 9424512"/>
              <a:gd name="connsiteX8796" fmla="*/ 3645583 w 15162205"/>
              <a:gd name="connsiteY8796" fmla="*/ 3278644 h 9424512"/>
              <a:gd name="connsiteX8797" fmla="*/ 3677842 w 15162205"/>
              <a:gd name="connsiteY8797" fmla="*/ 3262512 h 9424512"/>
              <a:gd name="connsiteX8798" fmla="*/ 3605255 w 15162205"/>
              <a:gd name="connsiteY8798" fmla="*/ 3238316 h 9424512"/>
              <a:gd name="connsiteX8799" fmla="*/ 3613321 w 15162205"/>
              <a:gd name="connsiteY8799" fmla="*/ 3246383 h 9424512"/>
              <a:gd name="connsiteX8800" fmla="*/ 3581058 w 15162205"/>
              <a:gd name="connsiteY8800" fmla="*/ 3246383 h 9424512"/>
              <a:gd name="connsiteX8801" fmla="*/ 3585090 w 15162205"/>
              <a:gd name="connsiteY8801" fmla="*/ 3234284 h 9424512"/>
              <a:gd name="connsiteX8802" fmla="*/ 3589124 w 15162205"/>
              <a:gd name="connsiteY8802" fmla="*/ 3232940 h 9424512"/>
              <a:gd name="connsiteX8803" fmla="*/ 3581058 w 15162205"/>
              <a:gd name="connsiteY8803" fmla="*/ 3230252 h 9424512"/>
              <a:gd name="connsiteX8804" fmla="*/ 3564924 w 15162205"/>
              <a:gd name="connsiteY8804" fmla="*/ 3230252 h 9424512"/>
              <a:gd name="connsiteX8805" fmla="*/ 3548797 w 15162205"/>
              <a:gd name="connsiteY8805" fmla="*/ 3197989 h 9424512"/>
              <a:gd name="connsiteX8806" fmla="*/ 3564924 w 15162205"/>
              <a:gd name="connsiteY8806" fmla="*/ 3181857 h 9424512"/>
              <a:gd name="connsiteX8807" fmla="*/ 3581058 w 15162205"/>
              <a:gd name="connsiteY8807" fmla="*/ 3165728 h 9424512"/>
              <a:gd name="connsiteX8808" fmla="*/ 3524600 w 15162205"/>
              <a:gd name="connsiteY8808" fmla="*/ 3149598 h 9424512"/>
              <a:gd name="connsiteX8809" fmla="*/ 3516532 w 15162205"/>
              <a:gd name="connsiteY8809" fmla="*/ 3133466 h 9424512"/>
              <a:gd name="connsiteX8810" fmla="*/ 3516532 w 15162205"/>
              <a:gd name="connsiteY8810" fmla="*/ 3117335 h 9424512"/>
              <a:gd name="connsiteX8811" fmla="*/ 3476207 w 15162205"/>
              <a:gd name="connsiteY8811" fmla="*/ 3117335 h 9424512"/>
              <a:gd name="connsiteX8812" fmla="*/ 3435880 w 15162205"/>
              <a:gd name="connsiteY8812" fmla="*/ 3117335 h 9424512"/>
              <a:gd name="connsiteX8813" fmla="*/ 3387487 w 15162205"/>
              <a:gd name="connsiteY8813" fmla="*/ 3109270 h 9424512"/>
              <a:gd name="connsiteX8814" fmla="*/ 3339094 w 15162205"/>
              <a:gd name="connsiteY8814" fmla="*/ 3101203 h 9424512"/>
              <a:gd name="connsiteX8815" fmla="*/ 3298767 w 15162205"/>
              <a:gd name="connsiteY8815" fmla="*/ 3101203 h 9424512"/>
              <a:gd name="connsiteX8816" fmla="*/ 3274571 w 15162205"/>
              <a:gd name="connsiteY8816" fmla="*/ 3085074 h 9424512"/>
              <a:gd name="connsiteX8817" fmla="*/ 3290701 w 15162205"/>
              <a:gd name="connsiteY8817" fmla="*/ 3085074 h 9424512"/>
              <a:gd name="connsiteX8818" fmla="*/ 3290701 w 15162205"/>
              <a:gd name="connsiteY8818" fmla="*/ 3077007 h 9424512"/>
              <a:gd name="connsiteX8819" fmla="*/ 3266507 w 15162205"/>
              <a:gd name="connsiteY8819" fmla="*/ 3068942 h 9424512"/>
              <a:gd name="connsiteX8820" fmla="*/ 3226178 w 15162205"/>
              <a:gd name="connsiteY8820" fmla="*/ 3052811 h 9424512"/>
              <a:gd name="connsiteX8821" fmla="*/ 3242308 w 15162205"/>
              <a:gd name="connsiteY8821" fmla="*/ 3052811 h 9424512"/>
              <a:gd name="connsiteX8822" fmla="*/ 3274571 w 15162205"/>
              <a:gd name="connsiteY8822" fmla="*/ 3052811 h 9424512"/>
              <a:gd name="connsiteX8823" fmla="*/ 3290701 w 15162205"/>
              <a:gd name="connsiteY8823" fmla="*/ 3068942 h 9424512"/>
              <a:gd name="connsiteX8824" fmla="*/ 3322963 w 15162205"/>
              <a:gd name="connsiteY8824" fmla="*/ 3077007 h 9424512"/>
              <a:gd name="connsiteX8825" fmla="*/ 3387487 w 15162205"/>
              <a:gd name="connsiteY8825" fmla="*/ 3052811 h 9424512"/>
              <a:gd name="connsiteX8826" fmla="*/ 3403618 w 15162205"/>
              <a:gd name="connsiteY8826" fmla="*/ 3068942 h 9424512"/>
              <a:gd name="connsiteX8827" fmla="*/ 3435880 w 15162205"/>
              <a:gd name="connsiteY8827" fmla="*/ 3085074 h 9424512"/>
              <a:gd name="connsiteX8828" fmla="*/ 3468142 w 15162205"/>
              <a:gd name="connsiteY8828" fmla="*/ 3085074 h 9424512"/>
              <a:gd name="connsiteX8829" fmla="*/ 3484275 w 15162205"/>
              <a:gd name="connsiteY8829" fmla="*/ 3085074 h 9424512"/>
              <a:gd name="connsiteX8830" fmla="*/ 3468142 w 15162205"/>
              <a:gd name="connsiteY8830" fmla="*/ 3052811 h 9424512"/>
              <a:gd name="connsiteX8831" fmla="*/ 3516532 w 15162205"/>
              <a:gd name="connsiteY8831" fmla="*/ 3085074 h 9424512"/>
              <a:gd name="connsiteX8832" fmla="*/ 3564924 w 15162205"/>
              <a:gd name="connsiteY8832" fmla="*/ 3101203 h 9424512"/>
              <a:gd name="connsiteX8833" fmla="*/ 3564924 w 15162205"/>
              <a:gd name="connsiteY8833" fmla="*/ 3085074 h 9424512"/>
              <a:gd name="connsiteX8834" fmla="*/ 3597187 w 15162205"/>
              <a:gd name="connsiteY8834" fmla="*/ 3101203 h 9424512"/>
              <a:gd name="connsiteX8835" fmla="*/ 3581058 w 15162205"/>
              <a:gd name="connsiteY8835" fmla="*/ 3101203 h 9424512"/>
              <a:gd name="connsiteX8836" fmla="*/ 3581058 w 15162205"/>
              <a:gd name="connsiteY8836" fmla="*/ 3117335 h 9424512"/>
              <a:gd name="connsiteX8837" fmla="*/ 3613321 w 15162205"/>
              <a:gd name="connsiteY8837" fmla="*/ 3109270 h 9424512"/>
              <a:gd name="connsiteX8838" fmla="*/ 3629451 w 15162205"/>
              <a:gd name="connsiteY8838" fmla="*/ 3109270 h 9424512"/>
              <a:gd name="connsiteX8839" fmla="*/ 3637517 w 15162205"/>
              <a:gd name="connsiteY8839" fmla="*/ 3117335 h 9424512"/>
              <a:gd name="connsiteX8840" fmla="*/ 3645583 w 15162205"/>
              <a:gd name="connsiteY8840" fmla="*/ 3101203 h 9424512"/>
              <a:gd name="connsiteX8841" fmla="*/ 3661713 w 15162205"/>
              <a:gd name="connsiteY8841" fmla="*/ 3117335 h 9424512"/>
              <a:gd name="connsiteX8842" fmla="*/ 3677842 w 15162205"/>
              <a:gd name="connsiteY8842" fmla="*/ 3101203 h 9424512"/>
              <a:gd name="connsiteX8843" fmla="*/ 3677842 w 15162205"/>
              <a:gd name="connsiteY8843" fmla="*/ 3085074 h 9424512"/>
              <a:gd name="connsiteX8844" fmla="*/ 3629451 w 15162205"/>
              <a:gd name="connsiteY8844" fmla="*/ 3068942 h 9424512"/>
              <a:gd name="connsiteX8845" fmla="*/ 3564924 w 15162205"/>
              <a:gd name="connsiteY8845" fmla="*/ 3052811 h 9424512"/>
              <a:gd name="connsiteX8846" fmla="*/ 3564924 w 15162205"/>
              <a:gd name="connsiteY8846" fmla="*/ 3068942 h 9424512"/>
              <a:gd name="connsiteX8847" fmla="*/ 3548797 w 15162205"/>
              <a:gd name="connsiteY8847" fmla="*/ 3068942 h 9424512"/>
              <a:gd name="connsiteX8848" fmla="*/ 3556862 w 15162205"/>
              <a:gd name="connsiteY8848" fmla="*/ 3044746 h 9424512"/>
              <a:gd name="connsiteX8849" fmla="*/ 3597187 w 15162205"/>
              <a:gd name="connsiteY8849" fmla="*/ 3036681 h 9424512"/>
              <a:gd name="connsiteX8850" fmla="*/ 3629451 w 15162205"/>
              <a:gd name="connsiteY8850" fmla="*/ 3020548 h 9424512"/>
              <a:gd name="connsiteX8851" fmla="*/ 3645583 w 15162205"/>
              <a:gd name="connsiteY8851" fmla="*/ 3004420 h 9424512"/>
              <a:gd name="connsiteX8852" fmla="*/ 3629451 w 15162205"/>
              <a:gd name="connsiteY8852" fmla="*/ 3004420 h 9424512"/>
              <a:gd name="connsiteX8853" fmla="*/ 3613321 w 15162205"/>
              <a:gd name="connsiteY8853" fmla="*/ 2988287 h 9424512"/>
              <a:gd name="connsiteX8854" fmla="*/ 3581058 w 15162205"/>
              <a:gd name="connsiteY8854" fmla="*/ 2972157 h 9424512"/>
              <a:gd name="connsiteX8855" fmla="*/ 3548797 w 15162205"/>
              <a:gd name="connsiteY8855" fmla="*/ 2972157 h 9424512"/>
              <a:gd name="connsiteX8856" fmla="*/ 3484275 w 15162205"/>
              <a:gd name="connsiteY8856" fmla="*/ 2956028 h 9424512"/>
              <a:gd name="connsiteX8857" fmla="*/ 3476207 w 15162205"/>
              <a:gd name="connsiteY8857" fmla="*/ 2964092 h 9424512"/>
              <a:gd name="connsiteX8858" fmla="*/ 3500404 w 15162205"/>
              <a:gd name="connsiteY8858" fmla="*/ 2972157 h 9424512"/>
              <a:gd name="connsiteX8859" fmla="*/ 3516532 w 15162205"/>
              <a:gd name="connsiteY8859" fmla="*/ 2972157 h 9424512"/>
              <a:gd name="connsiteX8860" fmla="*/ 3548797 w 15162205"/>
              <a:gd name="connsiteY8860" fmla="*/ 2988287 h 9424512"/>
              <a:gd name="connsiteX8861" fmla="*/ 3597187 w 15162205"/>
              <a:gd name="connsiteY8861" fmla="*/ 3004420 h 9424512"/>
              <a:gd name="connsiteX8862" fmla="*/ 3524600 w 15162205"/>
              <a:gd name="connsiteY8862" fmla="*/ 2996353 h 9424512"/>
              <a:gd name="connsiteX8863" fmla="*/ 3476207 w 15162205"/>
              <a:gd name="connsiteY8863" fmla="*/ 2980224 h 9424512"/>
              <a:gd name="connsiteX8864" fmla="*/ 3468142 w 15162205"/>
              <a:gd name="connsiteY8864" fmla="*/ 2972157 h 9424512"/>
              <a:gd name="connsiteX8865" fmla="*/ 3468142 w 15162205"/>
              <a:gd name="connsiteY8865" fmla="*/ 2947961 h 9424512"/>
              <a:gd name="connsiteX8866" fmla="*/ 3452011 w 15162205"/>
              <a:gd name="connsiteY8866" fmla="*/ 2939894 h 9424512"/>
              <a:gd name="connsiteX8867" fmla="*/ 3427815 w 15162205"/>
              <a:gd name="connsiteY8867" fmla="*/ 2939894 h 9424512"/>
              <a:gd name="connsiteX8868" fmla="*/ 3419749 w 15162205"/>
              <a:gd name="connsiteY8868" fmla="*/ 2956028 h 9424512"/>
              <a:gd name="connsiteX8869" fmla="*/ 3387487 w 15162205"/>
              <a:gd name="connsiteY8869" fmla="*/ 2964092 h 9424512"/>
              <a:gd name="connsiteX8870" fmla="*/ 3363291 w 15162205"/>
              <a:gd name="connsiteY8870" fmla="*/ 2964092 h 9424512"/>
              <a:gd name="connsiteX8871" fmla="*/ 3322963 w 15162205"/>
              <a:gd name="connsiteY8871" fmla="*/ 2956028 h 9424512"/>
              <a:gd name="connsiteX8872" fmla="*/ 3258442 w 15162205"/>
              <a:gd name="connsiteY8872" fmla="*/ 2907633 h 9424512"/>
              <a:gd name="connsiteX8873" fmla="*/ 3210047 w 15162205"/>
              <a:gd name="connsiteY8873" fmla="*/ 2899569 h 9424512"/>
              <a:gd name="connsiteX8874" fmla="*/ 3193915 w 15162205"/>
              <a:gd name="connsiteY8874" fmla="*/ 2883437 h 9424512"/>
              <a:gd name="connsiteX8875" fmla="*/ 3193915 w 15162205"/>
              <a:gd name="connsiteY8875" fmla="*/ 2859241 h 9424512"/>
              <a:gd name="connsiteX8876" fmla="*/ 3210047 w 15162205"/>
              <a:gd name="connsiteY8876" fmla="*/ 2859241 h 9424512"/>
              <a:gd name="connsiteX8877" fmla="*/ 3210047 w 15162205"/>
              <a:gd name="connsiteY8877" fmla="*/ 2843111 h 9424512"/>
              <a:gd name="connsiteX8878" fmla="*/ 3226178 w 15162205"/>
              <a:gd name="connsiteY8878" fmla="*/ 2843111 h 9424512"/>
              <a:gd name="connsiteX8879" fmla="*/ 3258442 w 15162205"/>
              <a:gd name="connsiteY8879" fmla="*/ 2859241 h 9424512"/>
              <a:gd name="connsiteX8880" fmla="*/ 3306833 w 15162205"/>
              <a:gd name="connsiteY8880" fmla="*/ 2875373 h 9424512"/>
              <a:gd name="connsiteX8881" fmla="*/ 3339094 w 15162205"/>
              <a:gd name="connsiteY8881" fmla="*/ 2891502 h 9424512"/>
              <a:gd name="connsiteX8882" fmla="*/ 3306833 w 15162205"/>
              <a:gd name="connsiteY8882" fmla="*/ 2891502 h 9424512"/>
              <a:gd name="connsiteX8883" fmla="*/ 3266507 w 15162205"/>
              <a:gd name="connsiteY8883" fmla="*/ 2883437 h 9424512"/>
              <a:gd name="connsiteX8884" fmla="*/ 3290701 w 15162205"/>
              <a:gd name="connsiteY8884" fmla="*/ 2907633 h 9424512"/>
              <a:gd name="connsiteX8885" fmla="*/ 3403618 w 15162205"/>
              <a:gd name="connsiteY8885" fmla="*/ 2923765 h 9424512"/>
              <a:gd name="connsiteX8886" fmla="*/ 3435880 w 15162205"/>
              <a:gd name="connsiteY8886" fmla="*/ 2923765 h 9424512"/>
              <a:gd name="connsiteX8887" fmla="*/ 3468142 w 15162205"/>
              <a:gd name="connsiteY8887" fmla="*/ 2907633 h 9424512"/>
              <a:gd name="connsiteX8888" fmla="*/ 3484275 w 15162205"/>
              <a:gd name="connsiteY8888" fmla="*/ 2907633 h 9424512"/>
              <a:gd name="connsiteX8889" fmla="*/ 3500404 w 15162205"/>
              <a:gd name="connsiteY8889" fmla="*/ 2923765 h 9424512"/>
              <a:gd name="connsiteX8890" fmla="*/ 3532666 w 15162205"/>
              <a:gd name="connsiteY8890" fmla="*/ 2939894 h 9424512"/>
              <a:gd name="connsiteX8891" fmla="*/ 3613321 w 15162205"/>
              <a:gd name="connsiteY8891" fmla="*/ 2939894 h 9424512"/>
              <a:gd name="connsiteX8892" fmla="*/ 3661713 w 15162205"/>
              <a:gd name="connsiteY8892" fmla="*/ 2947961 h 9424512"/>
              <a:gd name="connsiteX8893" fmla="*/ 3661713 w 15162205"/>
              <a:gd name="connsiteY8893" fmla="*/ 2939894 h 9424512"/>
              <a:gd name="connsiteX8894" fmla="*/ 3645583 w 15162205"/>
              <a:gd name="connsiteY8894" fmla="*/ 2931830 h 9424512"/>
              <a:gd name="connsiteX8895" fmla="*/ 3597187 w 15162205"/>
              <a:gd name="connsiteY8895" fmla="*/ 2907633 h 9424512"/>
              <a:gd name="connsiteX8896" fmla="*/ 3564924 w 15162205"/>
              <a:gd name="connsiteY8896" fmla="*/ 2891502 h 9424512"/>
              <a:gd name="connsiteX8897" fmla="*/ 3581058 w 15162205"/>
              <a:gd name="connsiteY8897" fmla="*/ 2891502 h 9424512"/>
              <a:gd name="connsiteX8898" fmla="*/ 3693973 w 15162205"/>
              <a:gd name="connsiteY8898" fmla="*/ 2907633 h 9424512"/>
              <a:gd name="connsiteX8899" fmla="*/ 3677842 w 15162205"/>
              <a:gd name="connsiteY8899" fmla="*/ 2891502 h 9424512"/>
              <a:gd name="connsiteX8900" fmla="*/ 3613321 w 15162205"/>
              <a:gd name="connsiteY8900" fmla="*/ 2859241 h 9424512"/>
              <a:gd name="connsiteX8901" fmla="*/ 3581058 w 15162205"/>
              <a:gd name="connsiteY8901" fmla="*/ 2843111 h 9424512"/>
              <a:gd name="connsiteX8902" fmla="*/ 3548797 w 15162205"/>
              <a:gd name="connsiteY8902" fmla="*/ 2826979 h 9424512"/>
              <a:gd name="connsiteX8903" fmla="*/ 3556862 w 15162205"/>
              <a:gd name="connsiteY8903" fmla="*/ 2810848 h 9424512"/>
              <a:gd name="connsiteX8904" fmla="*/ 3613321 w 15162205"/>
              <a:gd name="connsiteY8904" fmla="*/ 2835044 h 9424512"/>
              <a:gd name="connsiteX8905" fmla="*/ 3677842 w 15162205"/>
              <a:gd name="connsiteY8905" fmla="*/ 2843111 h 9424512"/>
              <a:gd name="connsiteX8906" fmla="*/ 3693973 w 15162205"/>
              <a:gd name="connsiteY8906" fmla="*/ 2826979 h 9424512"/>
              <a:gd name="connsiteX8907" fmla="*/ 3661713 w 15162205"/>
              <a:gd name="connsiteY8907" fmla="*/ 2818915 h 9424512"/>
              <a:gd name="connsiteX8908" fmla="*/ 3629451 w 15162205"/>
              <a:gd name="connsiteY8908" fmla="*/ 2818915 h 9424512"/>
              <a:gd name="connsiteX8909" fmla="*/ 3645583 w 15162205"/>
              <a:gd name="connsiteY8909" fmla="*/ 2810848 h 9424512"/>
              <a:gd name="connsiteX8910" fmla="*/ 3661713 w 15162205"/>
              <a:gd name="connsiteY8910" fmla="*/ 2794719 h 9424512"/>
              <a:gd name="connsiteX8911" fmla="*/ 3613321 w 15162205"/>
              <a:gd name="connsiteY8911" fmla="*/ 2778587 h 9424512"/>
              <a:gd name="connsiteX8912" fmla="*/ 3564924 w 15162205"/>
              <a:gd name="connsiteY8912" fmla="*/ 2746324 h 9424512"/>
              <a:gd name="connsiteX8913" fmla="*/ 3581058 w 15162205"/>
              <a:gd name="connsiteY8913" fmla="*/ 2746324 h 9424512"/>
              <a:gd name="connsiteX8914" fmla="*/ 3597187 w 15162205"/>
              <a:gd name="connsiteY8914" fmla="*/ 2722128 h 9424512"/>
              <a:gd name="connsiteX8915" fmla="*/ 3581058 w 15162205"/>
              <a:gd name="connsiteY8915" fmla="*/ 2697932 h 9424512"/>
              <a:gd name="connsiteX8916" fmla="*/ 3564924 w 15162205"/>
              <a:gd name="connsiteY8916" fmla="*/ 2714065 h 9424512"/>
              <a:gd name="connsiteX8917" fmla="*/ 3532666 w 15162205"/>
              <a:gd name="connsiteY8917" fmla="*/ 2697932 h 9424512"/>
              <a:gd name="connsiteX8918" fmla="*/ 3500404 w 15162205"/>
              <a:gd name="connsiteY8918" fmla="*/ 2681802 h 9424512"/>
              <a:gd name="connsiteX8919" fmla="*/ 3403618 w 15162205"/>
              <a:gd name="connsiteY8919" fmla="*/ 2665670 h 9424512"/>
              <a:gd name="connsiteX8920" fmla="*/ 3387487 w 15162205"/>
              <a:gd name="connsiteY8920" fmla="*/ 2633410 h 9424512"/>
              <a:gd name="connsiteX8921" fmla="*/ 3403618 w 15162205"/>
              <a:gd name="connsiteY8921" fmla="*/ 2633410 h 9424512"/>
              <a:gd name="connsiteX8922" fmla="*/ 3419749 w 15162205"/>
              <a:gd name="connsiteY8922" fmla="*/ 2649539 h 9424512"/>
              <a:gd name="connsiteX8923" fmla="*/ 3435880 w 15162205"/>
              <a:gd name="connsiteY8923" fmla="*/ 2641474 h 9424512"/>
              <a:gd name="connsiteX8924" fmla="*/ 3452011 w 15162205"/>
              <a:gd name="connsiteY8924" fmla="*/ 2641474 h 9424512"/>
              <a:gd name="connsiteX8925" fmla="*/ 3484275 w 15162205"/>
              <a:gd name="connsiteY8925" fmla="*/ 2641474 h 9424512"/>
              <a:gd name="connsiteX8926" fmla="*/ 3500404 w 15162205"/>
              <a:gd name="connsiteY8926" fmla="*/ 2625343 h 9424512"/>
              <a:gd name="connsiteX8927" fmla="*/ 3484275 w 15162205"/>
              <a:gd name="connsiteY8927" fmla="*/ 2617278 h 9424512"/>
              <a:gd name="connsiteX8928" fmla="*/ 3452011 w 15162205"/>
              <a:gd name="connsiteY8928" fmla="*/ 2585015 h 9424512"/>
              <a:gd name="connsiteX8929" fmla="*/ 3419749 w 15162205"/>
              <a:gd name="connsiteY8929" fmla="*/ 2552753 h 9424512"/>
              <a:gd name="connsiteX8930" fmla="*/ 3468142 w 15162205"/>
              <a:gd name="connsiteY8930" fmla="*/ 2552753 h 9424512"/>
              <a:gd name="connsiteX8931" fmla="*/ 3500404 w 15162205"/>
              <a:gd name="connsiteY8931" fmla="*/ 2544689 h 9424512"/>
              <a:gd name="connsiteX8932" fmla="*/ 3484275 w 15162205"/>
              <a:gd name="connsiteY8932" fmla="*/ 2536624 h 9424512"/>
              <a:gd name="connsiteX8933" fmla="*/ 3387487 w 15162205"/>
              <a:gd name="connsiteY8933" fmla="*/ 2504361 h 9424512"/>
              <a:gd name="connsiteX8934" fmla="*/ 3371356 w 15162205"/>
              <a:gd name="connsiteY8934" fmla="*/ 2488232 h 9424512"/>
              <a:gd name="connsiteX8935" fmla="*/ 3371356 w 15162205"/>
              <a:gd name="connsiteY8935" fmla="*/ 2504361 h 9424512"/>
              <a:gd name="connsiteX8936" fmla="*/ 3339094 w 15162205"/>
              <a:gd name="connsiteY8936" fmla="*/ 2504361 h 9424512"/>
              <a:gd name="connsiteX8937" fmla="*/ 3322963 w 15162205"/>
              <a:gd name="connsiteY8937" fmla="*/ 2488232 h 9424512"/>
              <a:gd name="connsiteX8938" fmla="*/ 3322963 w 15162205"/>
              <a:gd name="connsiteY8938" fmla="*/ 2472098 h 9424512"/>
              <a:gd name="connsiteX8939" fmla="*/ 3322963 w 15162205"/>
              <a:gd name="connsiteY8939" fmla="*/ 2455969 h 9424512"/>
              <a:gd name="connsiteX8940" fmla="*/ 3242308 w 15162205"/>
              <a:gd name="connsiteY8940" fmla="*/ 2455969 h 9424512"/>
              <a:gd name="connsiteX8941" fmla="*/ 3226178 w 15162205"/>
              <a:gd name="connsiteY8941" fmla="*/ 2455969 h 9424512"/>
              <a:gd name="connsiteX8942" fmla="*/ 3177787 w 15162205"/>
              <a:gd name="connsiteY8942" fmla="*/ 2439839 h 9424512"/>
              <a:gd name="connsiteX8943" fmla="*/ 3274571 w 15162205"/>
              <a:gd name="connsiteY8943" fmla="*/ 2439839 h 9424512"/>
              <a:gd name="connsiteX8944" fmla="*/ 3306833 w 15162205"/>
              <a:gd name="connsiteY8944" fmla="*/ 2439839 h 9424512"/>
              <a:gd name="connsiteX8945" fmla="*/ 3387487 w 15162205"/>
              <a:gd name="connsiteY8945" fmla="*/ 2439839 h 9424512"/>
              <a:gd name="connsiteX8946" fmla="*/ 3452011 w 15162205"/>
              <a:gd name="connsiteY8946" fmla="*/ 2431773 h 9424512"/>
              <a:gd name="connsiteX8947" fmla="*/ 3484275 w 15162205"/>
              <a:gd name="connsiteY8947" fmla="*/ 2423706 h 9424512"/>
              <a:gd name="connsiteX8948" fmla="*/ 3500404 w 15162205"/>
              <a:gd name="connsiteY8948" fmla="*/ 2423706 h 9424512"/>
              <a:gd name="connsiteX8949" fmla="*/ 3532666 w 15162205"/>
              <a:gd name="connsiteY8949" fmla="*/ 2439839 h 9424512"/>
              <a:gd name="connsiteX8950" fmla="*/ 3564924 w 15162205"/>
              <a:gd name="connsiteY8950" fmla="*/ 2439839 h 9424512"/>
              <a:gd name="connsiteX8951" fmla="*/ 3548797 w 15162205"/>
              <a:gd name="connsiteY8951" fmla="*/ 2407577 h 9424512"/>
              <a:gd name="connsiteX8952" fmla="*/ 3564924 w 15162205"/>
              <a:gd name="connsiteY8952" fmla="*/ 2391444 h 9424512"/>
              <a:gd name="connsiteX8953" fmla="*/ 3532666 w 15162205"/>
              <a:gd name="connsiteY8953" fmla="*/ 2391444 h 9424512"/>
              <a:gd name="connsiteX8954" fmla="*/ 3484275 w 15162205"/>
              <a:gd name="connsiteY8954" fmla="*/ 2391444 h 9424512"/>
              <a:gd name="connsiteX8955" fmla="*/ 3435880 w 15162205"/>
              <a:gd name="connsiteY8955" fmla="*/ 2383381 h 9424512"/>
              <a:gd name="connsiteX8956" fmla="*/ 3435880 w 15162205"/>
              <a:gd name="connsiteY8956" fmla="*/ 2407577 h 9424512"/>
              <a:gd name="connsiteX8957" fmla="*/ 3419749 w 15162205"/>
              <a:gd name="connsiteY8957" fmla="*/ 2423706 h 9424512"/>
              <a:gd name="connsiteX8958" fmla="*/ 3371356 w 15162205"/>
              <a:gd name="connsiteY8958" fmla="*/ 2407577 h 9424512"/>
              <a:gd name="connsiteX8959" fmla="*/ 3322963 w 15162205"/>
              <a:gd name="connsiteY8959" fmla="*/ 2407577 h 9424512"/>
              <a:gd name="connsiteX8960" fmla="*/ 3306833 w 15162205"/>
              <a:gd name="connsiteY8960" fmla="*/ 2391444 h 9424512"/>
              <a:gd name="connsiteX8961" fmla="*/ 3290701 w 15162205"/>
              <a:gd name="connsiteY8961" fmla="*/ 2391444 h 9424512"/>
              <a:gd name="connsiteX8962" fmla="*/ 3274571 w 15162205"/>
              <a:gd name="connsiteY8962" fmla="*/ 2391444 h 9424512"/>
              <a:gd name="connsiteX8963" fmla="*/ 3177787 w 15162205"/>
              <a:gd name="connsiteY8963" fmla="*/ 2375315 h 9424512"/>
              <a:gd name="connsiteX8964" fmla="*/ 3129392 w 15162205"/>
              <a:gd name="connsiteY8964" fmla="*/ 2359184 h 9424512"/>
              <a:gd name="connsiteX8965" fmla="*/ 3129392 w 15162205"/>
              <a:gd name="connsiteY8965" fmla="*/ 2343052 h 9424512"/>
              <a:gd name="connsiteX8966" fmla="*/ 3113261 w 15162205"/>
              <a:gd name="connsiteY8966" fmla="*/ 2343052 h 9424512"/>
              <a:gd name="connsiteX8967" fmla="*/ 3113261 w 15162205"/>
              <a:gd name="connsiteY8967" fmla="*/ 2326923 h 9424512"/>
              <a:gd name="connsiteX8968" fmla="*/ 3097132 w 15162205"/>
              <a:gd name="connsiteY8968" fmla="*/ 2343052 h 9424512"/>
              <a:gd name="connsiteX8969" fmla="*/ 3089065 w 15162205"/>
              <a:gd name="connsiteY8969" fmla="*/ 2359184 h 9424512"/>
              <a:gd name="connsiteX8970" fmla="*/ 3072936 w 15162205"/>
              <a:gd name="connsiteY8970" fmla="*/ 2367248 h 9424512"/>
              <a:gd name="connsiteX8971" fmla="*/ 3081001 w 15162205"/>
              <a:gd name="connsiteY8971" fmla="*/ 2391444 h 9424512"/>
              <a:gd name="connsiteX8972" fmla="*/ 3097132 w 15162205"/>
              <a:gd name="connsiteY8972" fmla="*/ 2423706 h 9424512"/>
              <a:gd name="connsiteX8973" fmla="*/ 3081001 w 15162205"/>
              <a:gd name="connsiteY8973" fmla="*/ 2439839 h 9424512"/>
              <a:gd name="connsiteX8974" fmla="*/ 3097132 w 15162205"/>
              <a:gd name="connsiteY8974" fmla="*/ 2447902 h 9424512"/>
              <a:gd name="connsiteX8975" fmla="*/ 3121327 w 15162205"/>
              <a:gd name="connsiteY8975" fmla="*/ 2447902 h 9424512"/>
              <a:gd name="connsiteX8976" fmla="*/ 3145525 w 15162205"/>
              <a:gd name="connsiteY8976" fmla="*/ 2439839 h 9424512"/>
              <a:gd name="connsiteX8977" fmla="*/ 3161654 w 15162205"/>
              <a:gd name="connsiteY8977" fmla="*/ 2439839 h 9424512"/>
              <a:gd name="connsiteX8978" fmla="*/ 3193915 w 15162205"/>
              <a:gd name="connsiteY8978" fmla="*/ 2472098 h 9424512"/>
              <a:gd name="connsiteX8979" fmla="*/ 3242308 w 15162205"/>
              <a:gd name="connsiteY8979" fmla="*/ 2488232 h 9424512"/>
              <a:gd name="connsiteX8980" fmla="*/ 3258442 w 15162205"/>
              <a:gd name="connsiteY8980" fmla="*/ 2504361 h 9424512"/>
              <a:gd name="connsiteX8981" fmla="*/ 3210047 w 15162205"/>
              <a:gd name="connsiteY8981" fmla="*/ 2496297 h 9424512"/>
              <a:gd name="connsiteX8982" fmla="*/ 3177787 w 15162205"/>
              <a:gd name="connsiteY8982" fmla="*/ 2488232 h 9424512"/>
              <a:gd name="connsiteX8983" fmla="*/ 3161654 w 15162205"/>
              <a:gd name="connsiteY8983" fmla="*/ 2472098 h 9424512"/>
              <a:gd name="connsiteX8984" fmla="*/ 3097132 w 15162205"/>
              <a:gd name="connsiteY8984" fmla="*/ 2472098 h 9424512"/>
              <a:gd name="connsiteX8985" fmla="*/ 3016478 w 15162205"/>
              <a:gd name="connsiteY8985" fmla="*/ 2472098 h 9424512"/>
              <a:gd name="connsiteX8986" fmla="*/ 2968082 w 15162205"/>
              <a:gd name="connsiteY8986" fmla="*/ 2472098 h 9424512"/>
              <a:gd name="connsiteX8987" fmla="*/ 2903561 w 15162205"/>
              <a:gd name="connsiteY8987" fmla="*/ 2439839 h 9424512"/>
              <a:gd name="connsiteX8988" fmla="*/ 2839037 w 15162205"/>
              <a:gd name="connsiteY8988" fmla="*/ 2407577 h 9424512"/>
              <a:gd name="connsiteX8989" fmla="*/ 2822907 w 15162205"/>
              <a:gd name="connsiteY8989" fmla="*/ 2399511 h 9424512"/>
              <a:gd name="connsiteX8990" fmla="*/ 2790645 w 15162205"/>
              <a:gd name="connsiteY8990" fmla="*/ 2383381 h 9424512"/>
              <a:gd name="connsiteX8991" fmla="*/ 2758383 w 15162205"/>
              <a:gd name="connsiteY8991" fmla="*/ 2367248 h 9424512"/>
              <a:gd name="connsiteX8992" fmla="*/ 2742252 w 15162205"/>
              <a:gd name="connsiteY8992" fmla="*/ 2359184 h 9424512"/>
              <a:gd name="connsiteX8993" fmla="*/ 2750316 w 15162205"/>
              <a:gd name="connsiteY8993" fmla="*/ 2359184 h 9424512"/>
              <a:gd name="connsiteX8994" fmla="*/ 2774514 w 15162205"/>
              <a:gd name="connsiteY8994" fmla="*/ 2359184 h 9424512"/>
              <a:gd name="connsiteX8995" fmla="*/ 2790645 w 15162205"/>
              <a:gd name="connsiteY8995" fmla="*/ 2343052 h 9424512"/>
              <a:gd name="connsiteX8996" fmla="*/ 2774514 w 15162205"/>
              <a:gd name="connsiteY8996" fmla="*/ 2326923 h 9424512"/>
              <a:gd name="connsiteX8997" fmla="*/ 2750316 w 15162205"/>
              <a:gd name="connsiteY8997" fmla="*/ 2310791 h 9424512"/>
              <a:gd name="connsiteX8998" fmla="*/ 2742252 w 15162205"/>
              <a:gd name="connsiteY8998" fmla="*/ 2326923 h 9424512"/>
              <a:gd name="connsiteX8999" fmla="*/ 2726120 w 15162205"/>
              <a:gd name="connsiteY8999" fmla="*/ 2343052 h 9424512"/>
              <a:gd name="connsiteX9000" fmla="*/ 2677728 w 15162205"/>
              <a:gd name="connsiteY9000" fmla="*/ 2310791 h 9424512"/>
              <a:gd name="connsiteX9001" fmla="*/ 2637401 w 15162205"/>
              <a:gd name="connsiteY9001" fmla="*/ 2286594 h 9424512"/>
              <a:gd name="connsiteX9002" fmla="*/ 2645465 w 15162205"/>
              <a:gd name="connsiteY9002" fmla="*/ 2246268 h 9424512"/>
              <a:gd name="connsiteX9003" fmla="*/ 2645465 w 15162205"/>
              <a:gd name="connsiteY9003" fmla="*/ 2214006 h 9424512"/>
              <a:gd name="connsiteX9004" fmla="*/ 2709990 w 15162205"/>
              <a:gd name="connsiteY9004" fmla="*/ 2230136 h 9424512"/>
              <a:gd name="connsiteX9005" fmla="*/ 2758383 w 15162205"/>
              <a:gd name="connsiteY9005" fmla="*/ 2246268 h 9424512"/>
              <a:gd name="connsiteX9006" fmla="*/ 2758383 w 15162205"/>
              <a:gd name="connsiteY9006" fmla="*/ 2230136 h 9424512"/>
              <a:gd name="connsiteX9007" fmla="*/ 2718056 w 15162205"/>
              <a:gd name="connsiteY9007" fmla="*/ 2197875 h 9424512"/>
              <a:gd name="connsiteX9008" fmla="*/ 2645465 w 15162205"/>
              <a:gd name="connsiteY9008" fmla="*/ 2165614 h 9424512"/>
              <a:gd name="connsiteX9009" fmla="*/ 2597073 w 15162205"/>
              <a:gd name="connsiteY9009" fmla="*/ 2149482 h 9424512"/>
              <a:gd name="connsiteX9010" fmla="*/ 2580942 w 15162205"/>
              <a:gd name="connsiteY9010" fmla="*/ 2149482 h 9424512"/>
              <a:gd name="connsiteX9011" fmla="*/ 2532549 w 15162205"/>
              <a:gd name="connsiteY9011" fmla="*/ 2133351 h 9424512"/>
              <a:gd name="connsiteX9012" fmla="*/ 2516419 w 15162205"/>
              <a:gd name="connsiteY9012" fmla="*/ 2133351 h 9424512"/>
              <a:gd name="connsiteX9013" fmla="*/ 2516419 w 15162205"/>
              <a:gd name="connsiteY9013" fmla="*/ 2117221 h 9424512"/>
              <a:gd name="connsiteX9014" fmla="*/ 2500287 w 15162205"/>
              <a:gd name="connsiteY9014" fmla="*/ 2109155 h 9424512"/>
              <a:gd name="connsiteX9015" fmla="*/ 2484156 w 15162205"/>
              <a:gd name="connsiteY9015" fmla="*/ 2117221 h 9424512"/>
              <a:gd name="connsiteX9016" fmla="*/ 2508353 w 15162205"/>
              <a:gd name="connsiteY9016" fmla="*/ 2149482 h 9424512"/>
              <a:gd name="connsiteX9017" fmla="*/ 2532549 w 15162205"/>
              <a:gd name="connsiteY9017" fmla="*/ 2165614 h 9424512"/>
              <a:gd name="connsiteX9018" fmla="*/ 2540615 w 15162205"/>
              <a:gd name="connsiteY9018" fmla="*/ 2173678 h 9424512"/>
              <a:gd name="connsiteX9019" fmla="*/ 2564811 w 15162205"/>
              <a:gd name="connsiteY9019" fmla="*/ 2181743 h 9424512"/>
              <a:gd name="connsiteX9020" fmla="*/ 2605138 w 15162205"/>
              <a:gd name="connsiteY9020" fmla="*/ 2205939 h 9424512"/>
              <a:gd name="connsiteX9021" fmla="*/ 2629337 w 15162205"/>
              <a:gd name="connsiteY9021" fmla="*/ 2214006 h 9424512"/>
              <a:gd name="connsiteX9022" fmla="*/ 2645465 w 15162205"/>
              <a:gd name="connsiteY9022" fmla="*/ 2214006 h 9424512"/>
              <a:gd name="connsiteX9023" fmla="*/ 2629337 w 15162205"/>
              <a:gd name="connsiteY9023" fmla="*/ 2230136 h 9424512"/>
              <a:gd name="connsiteX9024" fmla="*/ 2597073 w 15162205"/>
              <a:gd name="connsiteY9024" fmla="*/ 2230136 h 9424512"/>
              <a:gd name="connsiteX9025" fmla="*/ 2548682 w 15162205"/>
              <a:gd name="connsiteY9025" fmla="*/ 2214006 h 9424512"/>
              <a:gd name="connsiteX9026" fmla="*/ 2540615 w 15162205"/>
              <a:gd name="connsiteY9026" fmla="*/ 2205939 h 9424512"/>
              <a:gd name="connsiteX9027" fmla="*/ 2516419 w 15162205"/>
              <a:gd name="connsiteY9027" fmla="*/ 2181743 h 9424512"/>
              <a:gd name="connsiteX9028" fmla="*/ 2500287 w 15162205"/>
              <a:gd name="connsiteY9028" fmla="*/ 2165614 h 9424512"/>
              <a:gd name="connsiteX9029" fmla="*/ 2468028 w 15162205"/>
              <a:gd name="connsiteY9029" fmla="*/ 2165614 h 9424512"/>
              <a:gd name="connsiteX9030" fmla="*/ 2435764 w 15162205"/>
              <a:gd name="connsiteY9030" fmla="*/ 2165614 h 9424512"/>
              <a:gd name="connsiteX9031" fmla="*/ 2468028 w 15162205"/>
              <a:gd name="connsiteY9031" fmla="*/ 2181743 h 9424512"/>
              <a:gd name="connsiteX9032" fmla="*/ 2484156 w 15162205"/>
              <a:gd name="connsiteY9032" fmla="*/ 2230136 h 9424512"/>
              <a:gd name="connsiteX9033" fmla="*/ 2468028 w 15162205"/>
              <a:gd name="connsiteY9033" fmla="*/ 2214006 h 9424512"/>
              <a:gd name="connsiteX9034" fmla="*/ 2443831 w 15162205"/>
              <a:gd name="connsiteY9034" fmla="*/ 2205939 h 9424512"/>
              <a:gd name="connsiteX9035" fmla="*/ 2403504 w 15162205"/>
              <a:gd name="connsiteY9035" fmla="*/ 2189810 h 9424512"/>
              <a:gd name="connsiteX9036" fmla="*/ 2371240 w 15162205"/>
              <a:gd name="connsiteY9036" fmla="*/ 2181743 h 9424512"/>
              <a:gd name="connsiteX9037" fmla="*/ 2387374 w 15162205"/>
              <a:gd name="connsiteY9037" fmla="*/ 2197875 h 9424512"/>
              <a:gd name="connsiteX9038" fmla="*/ 2387374 w 15162205"/>
              <a:gd name="connsiteY9038" fmla="*/ 2214006 h 9424512"/>
              <a:gd name="connsiteX9039" fmla="*/ 2363177 w 15162205"/>
              <a:gd name="connsiteY9039" fmla="*/ 2181743 h 9424512"/>
              <a:gd name="connsiteX9040" fmla="*/ 2338980 w 15162205"/>
              <a:gd name="connsiteY9040" fmla="*/ 2149482 h 9424512"/>
              <a:gd name="connsiteX9041" fmla="*/ 2338980 w 15162205"/>
              <a:gd name="connsiteY9041" fmla="*/ 2165614 h 9424512"/>
              <a:gd name="connsiteX9042" fmla="*/ 2338980 w 15162205"/>
              <a:gd name="connsiteY9042" fmla="*/ 2181743 h 9424512"/>
              <a:gd name="connsiteX9043" fmla="*/ 2314783 w 15162205"/>
              <a:gd name="connsiteY9043" fmla="*/ 2173678 h 9424512"/>
              <a:gd name="connsiteX9044" fmla="*/ 2282522 w 15162205"/>
              <a:gd name="connsiteY9044" fmla="*/ 2157547 h 9424512"/>
              <a:gd name="connsiteX9045" fmla="*/ 2242195 w 15162205"/>
              <a:gd name="connsiteY9045" fmla="*/ 2133351 h 9424512"/>
              <a:gd name="connsiteX9046" fmla="*/ 2226064 w 15162205"/>
              <a:gd name="connsiteY9046" fmla="*/ 2125285 h 9424512"/>
              <a:gd name="connsiteX9047" fmla="*/ 2209933 w 15162205"/>
              <a:gd name="connsiteY9047" fmla="*/ 2117221 h 9424512"/>
              <a:gd name="connsiteX9048" fmla="*/ 2161540 w 15162205"/>
              <a:gd name="connsiteY9048" fmla="*/ 2117221 h 9424512"/>
              <a:gd name="connsiteX9049" fmla="*/ 2129278 w 15162205"/>
              <a:gd name="connsiteY9049" fmla="*/ 2101089 h 9424512"/>
              <a:gd name="connsiteX9050" fmla="*/ 2113147 w 15162205"/>
              <a:gd name="connsiteY9050" fmla="*/ 2117221 h 9424512"/>
              <a:gd name="connsiteX9051" fmla="*/ 2097015 w 15162205"/>
              <a:gd name="connsiteY9051" fmla="*/ 2101089 h 9424512"/>
              <a:gd name="connsiteX9052" fmla="*/ 2032492 w 15162205"/>
              <a:gd name="connsiteY9052" fmla="*/ 2052697 h 9424512"/>
              <a:gd name="connsiteX9053" fmla="*/ 1984100 w 15162205"/>
              <a:gd name="connsiteY9053" fmla="*/ 2012369 h 9424512"/>
              <a:gd name="connsiteX9054" fmla="*/ 1992165 w 15162205"/>
              <a:gd name="connsiteY9054" fmla="*/ 2012369 h 9424512"/>
              <a:gd name="connsiteX9055" fmla="*/ 2008296 w 15162205"/>
              <a:gd name="connsiteY9055" fmla="*/ 2004305 h 9424512"/>
              <a:gd name="connsiteX9056" fmla="*/ 2032492 w 15162205"/>
              <a:gd name="connsiteY9056" fmla="*/ 2004305 h 9424512"/>
              <a:gd name="connsiteX9057" fmla="*/ 2048623 w 15162205"/>
              <a:gd name="connsiteY9057" fmla="*/ 2012369 h 9424512"/>
              <a:gd name="connsiteX9058" fmla="*/ 2064755 w 15162205"/>
              <a:gd name="connsiteY9058" fmla="*/ 2004305 h 9424512"/>
              <a:gd name="connsiteX9059" fmla="*/ 2097015 w 15162205"/>
              <a:gd name="connsiteY9059" fmla="*/ 2020434 h 9424512"/>
              <a:gd name="connsiteX9060" fmla="*/ 2129278 w 15162205"/>
              <a:gd name="connsiteY9060" fmla="*/ 2036565 h 9424512"/>
              <a:gd name="connsiteX9061" fmla="*/ 2145409 w 15162205"/>
              <a:gd name="connsiteY9061" fmla="*/ 2020434 h 9424512"/>
              <a:gd name="connsiteX9062" fmla="*/ 2161540 w 15162205"/>
              <a:gd name="connsiteY9062" fmla="*/ 2036565 h 9424512"/>
              <a:gd name="connsiteX9063" fmla="*/ 2177670 w 15162205"/>
              <a:gd name="connsiteY9063" fmla="*/ 2052697 h 9424512"/>
              <a:gd name="connsiteX9064" fmla="*/ 2177670 w 15162205"/>
              <a:gd name="connsiteY9064" fmla="*/ 2060764 h 9424512"/>
              <a:gd name="connsiteX9065" fmla="*/ 2201868 w 15162205"/>
              <a:gd name="connsiteY9065" fmla="*/ 2052697 h 9424512"/>
              <a:gd name="connsiteX9066" fmla="*/ 2209933 w 15162205"/>
              <a:gd name="connsiteY9066" fmla="*/ 2036565 h 9424512"/>
              <a:gd name="connsiteX9067" fmla="*/ 2185737 w 15162205"/>
              <a:gd name="connsiteY9067" fmla="*/ 2028501 h 9424512"/>
              <a:gd name="connsiteX9068" fmla="*/ 2177670 w 15162205"/>
              <a:gd name="connsiteY9068" fmla="*/ 2020434 h 9424512"/>
              <a:gd name="connsiteX9069" fmla="*/ 2169606 w 15162205"/>
              <a:gd name="connsiteY9069" fmla="*/ 1996238 h 9424512"/>
              <a:gd name="connsiteX9070" fmla="*/ 2129278 w 15162205"/>
              <a:gd name="connsiteY9070" fmla="*/ 1972043 h 9424512"/>
              <a:gd name="connsiteX9071" fmla="*/ 2064755 w 15162205"/>
              <a:gd name="connsiteY9071" fmla="*/ 1939781 h 9424512"/>
              <a:gd name="connsiteX9072" fmla="*/ 2048623 w 15162205"/>
              <a:gd name="connsiteY9072" fmla="*/ 1923651 h 9424512"/>
              <a:gd name="connsiteX9073" fmla="*/ 2064755 w 15162205"/>
              <a:gd name="connsiteY9073" fmla="*/ 1907519 h 9424512"/>
              <a:gd name="connsiteX9074" fmla="*/ 2064755 w 15162205"/>
              <a:gd name="connsiteY9074" fmla="*/ 1891388 h 9424512"/>
              <a:gd name="connsiteX9075" fmla="*/ 2056691 w 15162205"/>
              <a:gd name="connsiteY9075" fmla="*/ 1883323 h 9424512"/>
              <a:gd name="connsiteX9076" fmla="*/ 2048623 w 15162205"/>
              <a:gd name="connsiteY9076" fmla="*/ 1891388 h 9424512"/>
              <a:gd name="connsiteX9077" fmla="*/ 2032492 w 15162205"/>
              <a:gd name="connsiteY9077" fmla="*/ 1891388 h 9424512"/>
              <a:gd name="connsiteX9078" fmla="*/ 2048623 w 15162205"/>
              <a:gd name="connsiteY9078" fmla="*/ 1875256 h 9424512"/>
              <a:gd name="connsiteX9079" fmla="*/ 2048623 w 15162205"/>
              <a:gd name="connsiteY9079" fmla="*/ 1859127 h 9424512"/>
              <a:gd name="connsiteX9080" fmla="*/ 2024427 w 15162205"/>
              <a:gd name="connsiteY9080" fmla="*/ 1859127 h 9424512"/>
              <a:gd name="connsiteX9081" fmla="*/ 2000230 w 15162205"/>
              <a:gd name="connsiteY9081" fmla="*/ 1875256 h 9424512"/>
              <a:gd name="connsiteX9082" fmla="*/ 1984100 w 15162205"/>
              <a:gd name="connsiteY9082" fmla="*/ 1875256 h 9424512"/>
              <a:gd name="connsiteX9083" fmla="*/ 1984100 w 15162205"/>
              <a:gd name="connsiteY9083" fmla="*/ 1859127 h 9424512"/>
              <a:gd name="connsiteX9084" fmla="*/ 1967968 w 15162205"/>
              <a:gd name="connsiteY9084" fmla="*/ 1842996 h 9424512"/>
              <a:gd name="connsiteX9085" fmla="*/ 1935706 w 15162205"/>
              <a:gd name="connsiteY9085" fmla="*/ 1842996 h 9424512"/>
              <a:gd name="connsiteX9086" fmla="*/ 1951838 w 15162205"/>
              <a:gd name="connsiteY9086" fmla="*/ 1859127 h 9424512"/>
              <a:gd name="connsiteX9087" fmla="*/ 1984100 w 15162205"/>
              <a:gd name="connsiteY9087" fmla="*/ 1891388 h 9424512"/>
              <a:gd name="connsiteX9088" fmla="*/ 1967968 w 15162205"/>
              <a:gd name="connsiteY9088" fmla="*/ 1891388 h 9424512"/>
              <a:gd name="connsiteX9089" fmla="*/ 1935706 w 15162205"/>
              <a:gd name="connsiteY9089" fmla="*/ 1907519 h 9424512"/>
              <a:gd name="connsiteX9090" fmla="*/ 1935706 w 15162205"/>
              <a:gd name="connsiteY9090" fmla="*/ 1915584 h 9424512"/>
              <a:gd name="connsiteX9091" fmla="*/ 1911510 w 15162205"/>
              <a:gd name="connsiteY9091" fmla="*/ 1923651 h 9424512"/>
              <a:gd name="connsiteX9092" fmla="*/ 1919578 w 15162205"/>
              <a:gd name="connsiteY9092" fmla="*/ 1955910 h 9424512"/>
              <a:gd name="connsiteX9093" fmla="*/ 1919578 w 15162205"/>
              <a:gd name="connsiteY9093" fmla="*/ 1972043 h 9424512"/>
              <a:gd name="connsiteX9094" fmla="*/ 1903445 w 15162205"/>
              <a:gd name="connsiteY9094" fmla="*/ 1955910 h 9424512"/>
              <a:gd name="connsiteX9095" fmla="*/ 1887314 w 15162205"/>
              <a:gd name="connsiteY9095" fmla="*/ 1939781 h 9424512"/>
              <a:gd name="connsiteX9096" fmla="*/ 1871183 w 15162205"/>
              <a:gd name="connsiteY9096" fmla="*/ 1939781 h 9424512"/>
              <a:gd name="connsiteX9097" fmla="*/ 1855052 w 15162205"/>
              <a:gd name="connsiteY9097" fmla="*/ 1939781 h 9424512"/>
              <a:gd name="connsiteX9098" fmla="*/ 1838923 w 15162205"/>
              <a:gd name="connsiteY9098" fmla="*/ 1939781 h 9424512"/>
              <a:gd name="connsiteX9099" fmla="*/ 1822790 w 15162205"/>
              <a:gd name="connsiteY9099" fmla="*/ 1923651 h 9424512"/>
              <a:gd name="connsiteX9100" fmla="*/ 1758269 w 15162205"/>
              <a:gd name="connsiteY9100" fmla="*/ 1875256 h 9424512"/>
              <a:gd name="connsiteX9101" fmla="*/ 1742138 w 15162205"/>
              <a:gd name="connsiteY9101" fmla="*/ 1842996 h 9424512"/>
              <a:gd name="connsiteX9102" fmla="*/ 1709876 w 15162205"/>
              <a:gd name="connsiteY9102" fmla="*/ 1842996 h 9424512"/>
              <a:gd name="connsiteX9103" fmla="*/ 1685679 w 15162205"/>
              <a:gd name="connsiteY9103" fmla="*/ 1826864 h 9424512"/>
              <a:gd name="connsiteX9104" fmla="*/ 1661482 w 15162205"/>
              <a:gd name="connsiteY9104" fmla="*/ 1826864 h 9424512"/>
              <a:gd name="connsiteX9105" fmla="*/ 1661482 w 15162205"/>
              <a:gd name="connsiteY9105" fmla="*/ 1842996 h 9424512"/>
              <a:gd name="connsiteX9106" fmla="*/ 1645352 w 15162205"/>
              <a:gd name="connsiteY9106" fmla="*/ 1834930 h 9424512"/>
              <a:gd name="connsiteX9107" fmla="*/ 1629221 w 15162205"/>
              <a:gd name="connsiteY9107" fmla="*/ 1826864 h 9424512"/>
              <a:gd name="connsiteX9108" fmla="*/ 1605024 w 15162205"/>
              <a:gd name="connsiteY9108" fmla="*/ 1802668 h 9424512"/>
              <a:gd name="connsiteX9109" fmla="*/ 1564697 w 15162205"/>
              <a:gd name="connsiteY9109" fmla="*/ 1794601 h 9424512"/>
              <a:gd name="connsiteX9110" fmla="*/ 1516305 w 15162205"/>
              <a:gd name="connsiteY9110" fmla="*/ 1762342 h 9424512"/>
              <a:gd name="connsiteX9111" fmla="*/ 1467914 w 15162205"/>
              <a:gd name="connsiteY9111" fmla="*/ 1730079 h 9424512"/>
              <a:gd name="connsiteX9112" fmla="*/ 1443715 w 15162205"/>
              <a:gd name="connsiteY9112" fmla="*/ 1705883 h 9424512"/>
              <a:gd name="connsiteX9113" fmla="*/ 1419519 w 15162205"/>
              <a:gd name="connsiteY9113" fmla="*/ 1697818 h 9424512"/>
              <a:gd name="connsiteX9114" fmla="*/ 1403388 w 15162205"/>
              <a:gd name="connsiteY9114" fmla="*/ 1697818 h 9424512"/>
              <a:gd name="connsiteX9115" fmla="*/ 1427584 w 15162205"/>
              <a:gd name="connsiteY9115" fmla="*/ 1713947 h 9424512"/>
              <a:gd name="connsiteX9116" fmla="*/ 1443715 w 15162205"/>
              <a:gd name="connsiteY9116" fmla="*/ 1738143 h 9424512"/>
              <a:gd name="connsiteX9117" fmla="*/ 1451781 w 15162205"/>
              <a:gd name="connsiteY9117" fmla="*/ 1746210 h 9424512"/>
              <a:gd name="connsiteX9118" fmla="*/ 1467914 w 15162205"/>
              <a:gd name="connsiteY9118" fmla="*/ 1762342 h 9424512"/>
              <a:gd name="connsiteX9119" fmla="*/ 1451781 w 15162205"/>
              <a:gd name="connsiteY9119" fmla="*/ 1778473 h 9424512"/>
              <a:gd name="connsiteX9120" fmla="*/ 1435650 w 15162205"/>
              <a:gd name="connsiteY9120" fmla="*/ 1762342 h 9424512"/>
              <a:gd name="connsiteX9121" fmla="*/ 1419519 w 15162205"/>
              <a:gd name="connsiteY9121" fmla="*/ 1762342 h 9424512"/>
              <a:gd name="connsiteX9122" fmla="*/ 1387259 w 15162205"/>
              <a:gd name="connsiteY9122" fmla="*/ 1730079 h 9424512"/>
              <a:gd name="connsiteX9123" fmla="*/ 1354997 w 15162205"/>
              <a:gd name="connsiteY9123" fmla="*/ 1697818 h 9424512"/>
              <a:gd name="connsiteX9124" fmla="*/ 1338864 w 15162205"/>
              <a:gd name="connsiteY9124" fmla="*/ 1713947 h 9424512"/>
              <a:gd name="connsiteX9125" fmla="*/ 1338864 w 15162205"/>
              <a:gd name="connsiteY9125" fmla="*/ 1730079 h 9424512"/>
              <a:gd name="connsiteX9126" fmla="*/ 1306604 w 15162205"/>
              <a:gd name="connsiteY9126" fmla="*/ 1730079 h 9424512"/>
              <a:gd name="connsiteX9127" fmla="*/ 1298537 w 15162205"/>
              <a:gd name="connsiteY9127" fmla="*/ 1705883 h 9424512"/>
              <a:gd name="connsiteX9128" fmla="*/ 1290473 w 15162205"/>
              <a:gd name="connsiteY9128" fmla="*/ 1689751 h 9424512"/>
              <a:gd name="connsiteX9129" fmla="*/ 1290473 w 15162205"/>
              <a:gd name="connsiteY9129" fmla="*/ 1681687 h 9424512"/>
              <a:gd name="connsiteX9130" fmla="*/ 1274342 w 15162205"/>
              <a:gd name="connsiteY9130" fmla="*/ 1681687 h 9424512"/>
              <a:gd name="connsiteX9131" fmla="*/ 1242078 w 15162205"/>
              <a:gd name="connsiteY9131" fmla="*/ 1697818 h 9424512"/>
              <a:gd name="connsiteX9132" fmla="*/ 1209817 w 15162205"/>
              <a:gd name="connsiteY9132" fmla="*/ 1681687 h 9424512"/>
              <a:gd name="connsiteX9133" fmla="*/ 1193688 w 15162205"/>
              <a:gd name="connsiteY9133" fmla="*/ 1681687 h 9424512"/>
              <a:gd name="connsiteX9134" fmla="*/ 1201751 w 15162205"/>
              <a:gd name="connsiteY9134" fmla="*/ 1657489 h 9424512"/>
              <a:gd name="connsiteX9135" fmla="*/ 1177554 w 15162205"/>
              <a:gd name="connsiteY9135" fmla="*/ 1649425 h 9424512"/>
              <a:gd name="connsiteX9136" fmla="*/ 1145296 w 15162205"/>
              <a:gd name="connsiteY9136" fmla="*/ 1657489 h 9424512"/>
              <a:gd name="connsiteX9137" fmla="*/ 1137227 w 15162205"/>
              <a:gd name="connsiteY9137" fmla="*/ 1665555 h 9424512"/>
              <a:gd name="connsiteX9138" fmla="*/ 1137227 w 15162205"/>
              <a:gd name="connsiteY9138" fmla="*/ 1649425 h 9424512"/>
              <a:gd name="connsiteX9139" fmla="*/ 1080771 w 15162205"/>
              <a:gd name="connsiteY9139" fmla="*/ 1601033 h 9424512"/>
              <a:gd name="connsiteX9140" fmla="*/ 1016245 w 15162205"/>
              <a:gd name="connsiteY9140" fmla="*/ 1568770 h 9424512"/>
              <a:gd name="connsiteX9141" fmla="*/ 1000115 w 15162205"/>
              <a:gd name="connsiteY9141" fmla="*/ 1584901 h 9424512"/>
              <a:gd name="connsiteX9142" fmla="*/ 1000115 w 15162205"/>
              <a:gd name="connsiteY9142" fmla="*/ 1601033 h 9424512"/>
              <a:gd name="connsiteX9143" fmla="*/ 1008180 w 15162205"/>
              <a:gd name="connsiteY9143" fmla="*/ 1609097 h 9424512"/>
              <a:gd name="connsiteX9144" fmla="*/ 967854 w 15162205"/>
              <a:gd name="connsiteY9144" fmla="*/ 1617164 h 9424512"/>
              <a:gd name="connsiteX9145" fmla="*/ 951721 w 15162205"/>
              <a:gd name="connsiteY9145" fmla="*/ 1633293 h 9424512"/>
              <a:gd name="connsiteX9146" fmla="*/ 935591 w 15162205"/>
              <a:gd name="connsiteY9146" fmla="*/ 1633293 h 9424512"/>
              <a:gd name="connsiteX9147" fmla="*/ 887199 w 15162205"/>
              <a:gd name="connsiteY9147" fmla="*/ 1617164 h 9424512"/>
              <a:gd name="connsiteX9148" fmla="*/ 903330 w 15162205"/>
              <a:gd name="connsiteY9148" fmla="*/ 1601033 h 9424512"/>
              <a:gd name="connsiteX9149" fmla="*/ 935591 w 15162205"/>
              <a:gd name="connsiteY9149" fmla="*/ 1592968 h 9424512"/>
              <a:gd name="connsiteX9150" fmla="*/ 951721 w 15162205"/>
              <a:gd name="connsiteY9150" fmla="*/ 1601033 h 9424512"/>
              <a:gd name="connsiteX9151" fmla="*/ 959787 w 15162205"/>
              <a:gd name="connsiteY9151" fmla="*/ 1584901 h 9424512"/>
              <a:gd name="connsiteX9152" fmla="*/ 943658 w 15162205"/>
              <a:gd name="connsiteY9152" fmla="*/ 1568770 h 9424512"/>
              <a:gd name="connsiteX9153" fmla="*/ 919462 w 15162205"/>
              <a:gd name="connsiteY9153" fmla="*/ 1552638 h 9424512"/>
              <a:gd name="connsiteX9154" fmla="*/ 895264 w 15162205"/>
              <a:gd name="connsiteY9154" fmla="*/ 1544574 h 9424512"/>
              <a:gd name="connsiteX9155" fmla="*/ 871068 w 15162205"/>
              <a:gd name="connsiteY9155" fmla="*/ 1520377 h 9424512"/>
              <a:gd name="connsiteX9156" fmla="*/ 854936 w 15162205"/>
              <a:gd name="connsiteY9156" fmla="*/ 1520377 h 9424512"/>
              <a:gd name="connsiteX9157" fmla="*/ 871068 w 15162205"/>
              <a:gd name="connsiteY9157" fmla="*/ 1536509 h 9424512"/>
              <a:gd name="connsiteX9158" fmla="*/ 903330 w 15162205"/>
              <a:gd name="connsiteY9158" fmla="*/ 1568770 h 9424512"/>
              <a:gd name="connsiteX9159" fmla="*/ 854936 w 15162205"/>
              <a:gd name="connsiteY9159" fmla="*/ 1568770 h 9424512"/>
              <a:gd name="connsiteX9160" fmla="*/ 838807 w 15162205"/>
              <a:gd name="connsiteY9160" fmla="*/ 1520377 h 9424512"/>
              <a:gd name="connsiteX9161" fmla="*/ 830742 w 15162205"/>
              <a:gd name="connsiteY9161" fmla="*/ 1488116 h 9424512"/>
              <a:gd name="connsiteX9162" fmla="*/ 782349 w 15162205"/>
              <a:gd name="connsiteY9162" fmla="*/ 1471984 h 9424512"/>
              <a:gd name="connsiteX9163" fmla="*/ 758152 w 15162205"/>
              <a:gd name="connsiteY9163" fmla="*/ 1471984 h 9424512"/>
              <a:gd name="connsiteX9164" fmla="*/ 758152 w 15162205"/>
              <a:gd name="connsiteY9164" fmla="*/ 1455855 h 9424512"/>
              <a:gd name="connsiteX9165" fmla="*/ 742021 w 15162205"/>
              <a:gd name="connsiteY9165" fmla="*/ 1455855 h 9424512"/>
              <a:gd name="connsiteX9166" fmla="*/ 742021 w 15162205"/>
              <a:gd name="connsiteY9166" fmla="*/ 1439723 h 9424512"/>
              <a:gd name="connsiteX9167" fmla="*/ 725891 w 15162205"/>
              <a:gd name="connsiteY9167" fmla="*/ 1423592 h 9424512"/>
              <a:gd name="connsiteX9168" fmla="*/ 693628 w 15162205"/>
              <a:gd name="connsiteY9168" fmla="*/ 1423592 h 9424512"/>
              <a:gd name="connsiteX9169" fmla="*/ 645236 w 15162205"/>
              <a:gd name="connsiteY9169" fmla="*/ 1399396 h 9424512"/>
              <a:gd name="connsiteX9170" fmla="*/ 612974 w 15162205"/>
              <a:gd name="connsiteY9170" fmla="*/ 1391329 h 9424512"/>
              <a:gd name="connsiteX9171" fmla="*/ 604908 w 15162205"/>
              <a:gd name="connsiteY9171" fmla="*/ 1383266 h 9424512"/>
              <a:gd name="connsiteX9172" fmla="*/ 580712 w 15162205"/>
              <a:gd name="connsiteY9172" fmla="*/ 1375201 h 9424512"/>
              <a:gd name="connsiteX9173" fmla="*/ 564581 w 15162205"/>
              <a:gd name="connsiteY9173" fmla="*/ 1375201 h 9424512"/>
              <a:gd name="connsiteX9174" fmla="*/ 580712 w 15162205"/>
              <a:gd name="connsiteY9174" fmla="*/ 1391329 h 9424512"/>
              <a:gd name="connsiteX9175" fmla="*/ 612974 w 15162205"/>
              <a:gd name="connsiteY9175" fmla="*/ 1423592 h 9424512"/>
              <a:gd name="connsiteX9176" fmla="*/ 629105 w 15162205"/>
              <a:gd name="connsiteY9176" fmla="*/ 1439723 h 9424512"/>
              <a:gd name="connsiteX9177" fmla="*/ 612974 w 15162205"/>
              <a:gd name="connsiteY9177" fmla="*/ 1455855 h 9424512"/>
              <a:gd name="connsiteX9178" fmla="*/ 612974 w 15162205"/>
              <a:gd name="connsiteY9178" fmla="*/ 1439723 h 9424512"/>
              <a:gd name="connsiteX9179" fmla="*/ 548451 w 15162205"/>
              <a:gd name="connsiteY9179" fmla="*/ 1407461 h 9424512"/>
              <a:gd name="connsiteX9180" fmla="*/ 532319 w 15162205"/>
              <a:gd name="connsiteY9180" fmla="*/ 1407461 h 9424512"/>
              <a:gd name="connsiteX9181" fmla="*/ 500058 w 15162205"/>
              <a:gd name="connsiteY9181" fmla="*/ 1407461 h 9424512"/>
              <a:gd name="connsiteX9182" fmla="*/ 483927 w 15162205"/>
              <a:gd name="connsiteY9182" fmla="*/ 1391329 h 9424512"/>
              <a:gd name="connsiteX9183" fmla="*/ 435535 w 15162205"/>
              <a:gd name="connsiteY9183" fmla="*/ 1375201 h 9424512"/>
              <a:gd name="connsiteX9184" fmla="*/ 387140 w 15162205"/>
              <a:gd name="connsiteY9184" fmla="*/ 1375201 h 9424512"/>
              <a:gd name="connsiteX9185" fmla="*/ 338749 w 15162205"/>
              <a:gd name="connsiteY9185" fmla="*/ 1375201 h 9424512"/>
              <a:gd name="connsiteX9186" fmla="*/ 322618 w 15162205"/>
              <a:gd name="connsiteY9186" fmla="*/ 1342938 h 9424512"/>
              <a:gd name="connsiteX9187" fmla="*/ 338749 w 15162205"/>
              <a:gd name="connsiteY9187" fmla="*/ 1342938 h 9424512"/>
              <a:gd name="connsiteX9188" fmla="*/ 354878 w 15162205"/>
              <a:gd name="connsiteY9188" fmla="*/ 1342938 h 9424512"/>
              <a:gd name="connsiteX9189" fmla="*/ 258094 w 15162205"/>
              <a:gd name="connsiteY9189" fmla="*/ 1294546 h 9424512"/>
              <a:gd name="connsiteX9190" fmla="*/ 225832 w 15162205"/>
              <a:gd name="connsiteY9190" fmla="*/ 1278414 h 9424512"/>
              <a:gd name="connsiteX9191" fmla="*/ 209703 w 15162205"/>
              <a:gd name="connsiteY9191" fmla="*/ 1254218 h 9424512"/>
              <a:gd name="connsiteX9192" fmla="*/ 225832 w 15162205"/>
              <a:gd name="connsiteY9192" fmla="*/ 1246154 h 9424512"/>
              <a:gd name="connsiteX9193" fmla="*/ 241965 w 15162205"/>
              <a:gd name="connsiteY9193" fmla="*/ 1230020 h 9424512"/>
              <a:gd name="connsiteX9194" fmla="*/ 258094 w 15162205"/>
              <a:gd name="connsiteY9194" fmla="*/ 1213891 h 9424512"/>
              <a:gd name="connsiteX9195" fmla="*/ 290358 w 15162205"/>
              <a:gd name="connsiteY9195" fmla="*/ 1213891 h 9424512"/>
              <a:gd name="connsiteX9196" fmla="*/ 322618 w 15162205"/>
              <a:gd name="connsiteY9196" fmla="*/ 1213891 h 9424512"/>
              <a:gd name="connsiteX9197" fmla="*/ 354878 w 15162205"/>
              <a:gd name="connsiteY9197" fmla="*/ 1230020 h 9424512"/>
              <a:gd name="connsiteX9198" fmla="*/ 354878 w 15162205"/>
              <a:gd name="connsiteY9198" fmla="*/ 1246154 h 9424512"/>
              <a:gd name="connsiteX9199" fmla="*/ 371011 w 15162205"/>
              <a:gd name="connsiteY9199" fmla="*/ 1230020 h 9424512"/>
              <a:gd name="connsiteX9200" fmla="*/ 379078 w 15162205"/>
              <a:gd name="connsiteY9200" fmla="*/ 1213891 h 9424512"/>
              <a:gd name="connsiteX9201" fmla="*/ 387140 w 15162205"/>
              <a:gd name="connsiteY9201" fmla="*/ 1213891 h 9424512"/>
              <a:gd name="connsiteX9202" fmla="*/ 443599 w 15162205"/>
              <a:gd name="connsiteY9202" fmla="*/ 1238088 h 9424512"/>
              <a:gd name="connsiteX9203" fmla="*/ 516190 w 15162205"/>
              <a:gd name="connsiteY9203" fmla="*/ 1278414 h 9424512"/>
              <a:gd name="connsiteX9204" fmla="*/ 540385 w 15162205"/>
              <a:gd name="connsiteY9204" fmla="*/ 1302610 h 9424512"/>
              <a:gd name="connsiteX9205" fmla="*/ 564581 w 15162205"/>
              <a:gd name="connsiteY9205" fmla="*/ 1294546 h 9424512"/>
              <a:gd name="connsiteX9206" fmla="*/ 532319 w 15162205"/>
              <a:gd name="connsiteY9206" fmla="*/ 1278414 h 9424512"/>
              <a:gd name="connsiteX9207" fmla="*/ 508123 w 15162205"/>
              <a:gd name="connsiteY9207" fmla="*/ 1270350 h 9424512"/>
              <a:gd name="connsiteX9208" fmla="*/ 516190 w 15162205"/>
              <a:gd name="connsiteY9208" fmla="*/ 1246154 h 9424512"/>
              <a:gd name="connsiteX9209" fmla="*/ 556516 w 15162205"/>
              <a:gd name="connsiteY9209" fmla="*/ 1246154 h 9424512"/>
              <a:gd name="connsiteX9210" fmla="*/ 548451 w 15162205"/>
              <a:gd name="connsiteY9210" fmla="*/ 1230020 h 9424512"/>
              <a:gd name="connsiteX9211" fmla="*/ 580712 w 15162205"/>
              <a:gd name="connsiteY9211" fmla="*/ 1230020 h 9424512"/>
              <a:gd name="connsiteX9212" fmla="*/ 612974 w 15162205"/>
              <a:gd name="connsiteY9212" fmla="*/ 1246154 h 9424512"/>
              <a:gd name="connsiteX9213" fmla="*/ 596844 w 15162205"/>
              <a:gd name="connsiteY9213" fmla="*/ 1197760 h 9424512"/>
              <a:gd name="connsiteX9214" fmla="*/ 564581 w 15162205"/>
              <a:gd name="connsiteY9214" fmla="*/ 1181629 h 9424512"/>
              <a:gd name="connsiteX9215" fmla="*/ 564581 w 15162205"/>
              <a:gd name="connsiteY9215" fmla="*/ 1165500 h 9424512"/>
              <a:gd name="connsiteX9216" fmla="*/ 580712 w 15162205"/>
              <a:gd name="connsiteY9216" fmla="*/ 1149366 h 9424512"/>
              <a:gd name="connsiteX9217" fmla="*/ 564581 w 15162205"/>
              <a:gd name="connsiteY9217" fmla="*/ 1149366 h 9424512"/>
              <a:gd name="connsiteX9218" fmla="*/ 483927 w 15162205"/>
              <a:gd name="connsiteY9218" fmla="*/ 1100974 h 9424512"/>
              <a:gd name="connsiteX9219" fmla="*/ 475862 w 15162205"/>
              <a:gd name="connsiteY9219" fmla="*/ 1068712 h 9424512"/>
              <a:gd name="connsiteX9220" fmla="*/ 451664 w 15162205"/>
              <a:gd name="connsiteY9220" fmla="*/ 1052583 h 9424512"/>
              <a:gd name="connsiteX9221" fmla="*/ 435535 w 15162205"/>
              <a:gd name="connsiteY9221" fmla="*/ 1052583 h 9424512"/>
              <a:gd name="connsiteX9222" fmla="*/ 419403 w 15162205"/>
              <a:gd name="connsiteY9222" fmla="*/ 1068712 h 9424512"/>
              <a:gd name="connsiteX9223" fmla="*/ 371011 w 15162205"/>
              <a:gd name="connsiteY9223" fmla="*/ 1100974 h 9424512"/>
              <a:gd name="connsiteX9224" fmla="*/ 354878 w 15162205"/>
              <a:gd name="connsiteY9224" fmla="*/ 1100974 h 9424512"/>
              <a:gd name="connsiteX9225" fmla="*/ 338749 w 15162205"/>
              <a:gd name="connsiteY9225" fmla="*/ 1084845 h 9424512"/>
              <a:gd name="connsiteX9226" fmla="*/ 322618 w 15162205"/>
              <a:gd name="connsiteY9226" fmla="*/ 1068712 h 9424512"/>
              <a:gd name="connsiteX9227" fmla="*/ 338749 w 15162205"/>
              <a:gd name="connsiteY9227" fmla="*/ 1052583 h 9424512"/>
              <a:gd name="connsiteX9228" fmla="*/ 338749 w 15162205"/>
              <a:gd name="connsiteY9228" fmla="*/ 1036451 h 9424512"/>
              <a:gd name="connsiteX9229" fmla="*/ 354878 w 15162205"/>
              <a:gd name="connsiteY9229" fmla="*/ 1036451 h 9424512"/>
              <a:gd name="connsiteX9230" fmla="*/ 387140 w 15162205"/>
              <a:gd name="connsiteY9230" fmla="*/ 1020320 h 9424512"/>
              <a:gd name="connsiteX9231" fmla="*/ 371011 w 15162205"/>
              <a:gd name="connsiteY9231" fmla="*/ 1004188 h 9424512"/>
              <a:gd name="connsiteX9232" fmla="*/ 322618 w 15162205"/>
              <a:gd name="connsiteY9232" fmla="*/ 988057 h 9424512"/>
              <a:gd name="connsiteX9233" fmla="*/ 306486 w 15162205"/>
              <a:gd name="connsiteY9233" fmla="*/ 971928 h 9424512"/>
              <a:gd name="connsiteX9234" fmla="*/ 314553 w 15162205"/>
              <a:gd name="connsiteY9234" fmla="*/ 939666 h 9424512"/>
              <a:gd name="connsiteX9235" fmla="*/ 306486 w 15162205"/>
              <a:gd name="connsiteY9235" fmla="*/ 947729 h 9424512"/>
              <a:gd name="connsiteX9236" fmla="*/ 282290 w 15162205"/>
              <a:gd name="connsiteY9236" fmla="*/ 955796 h 9424512"/>
              <a:gd name="connsiteX9237" fmla="*/ 266160 w 15162205"/>
              <a:gd name="connsiteY9237" fmla="*/ 939666 h 9424512"/>
              <a:gd name="connsiteX9238" fmla="*/ 258094 w 15162205"/>
              <a:gd name="connsiteY9238" fmla="*/ 915470 h 9424512"/>
              <a:gd name="connsiteX9239" fmla="*/ 225832 w 15162205"/>
              <a:gd name="connsiteY9239" fmla="*/ 907404 h 9424512"/>
              <a:gd name="connsiteX9240" fmla="*/ 201636 w 15162205"/>
              <a:gd name="connsiteY9240" fmla="*/ 891274 h 9424512"/>
              <a:gd name="connsiteX9241" fmla="*/ 177441 w 15162205"/>
              <a:gd name="connsiteY9241" fmla="*/ 891274 h 9424512"/>
              <a:gd name="connsiteX9242" fmla="*/ 145177 w 15162205"/>
              <a:gd name="connsiteY9242" fmla="*/ 891274 h 9424512"/>
              <a:gd name="connsiteX9243" fmla="*/ 96786 w 15162205"/>
              <a:gd name="connsiteY9243" fmla="*/ 907404 h 9424512"/>
              <a:gd name="connsiteX9244" fmla="*/ 80655 w 15162205"/>
              <a:gd name="connsiteY9244" fmla="*/ 891274 h 9424512"/>
              <a:gd name="connsiteX9245" fmla="*/ 32262 w 15162205"/>
              <a:gd name="connsiteY9245" fmla="*/ 891274 h 9424512"/>
              <a:gd name="connsiteX9246" fmla="*/ 32262 w 15162205"/>
              <a:gd name="connsiteY9246" fmla="*/ 859011 h 9424512"/>
              <a:gd name="connsiteX9247" fmla="*/ 80655 w 15162205"/>
              <a:gd name="connsiteY9247" fmla="*/ 826750 h 9424512"/>
              <a:gd name="connsiteX9248" fmla="*/ 96786 w 15162205"/>
              <a:gd name="connsiteY9248" fmla="*/ 810618 h 9424512"/>
              <a:gd name="connsiteX9249" fmla="*/ 112918 w 15162205"/>
              <a:gd name="connsiteY9249" fmla="*/ 794487 h 9424512"/>
              <a:gd name="connsiteX9250" fmla="*/ 48392 w 15162205"/>
              <a:gd name="connsiteY9250" fmla="*/ 729963 h 9424512"/>
              <a:gd name="connsiteX9251" fmla="*/ 16131 w 15162205"/>
              <a:gd name="connsiteY9251" fmla="*/ 713833 h 9424512"/>
              <a:gd name="connsiteX9252" fmla="*/ 0 w 15162205"/>
              <a:gd name="connsiteY9252" fmla="*/ 705766 h 9424512"/>
              <a:gd name="connsiteX9253" fmla="*/ 0 w 15162205"/>
              <a:gd name="connsiteY9253" fmla="*/ 681570 h 9424512"/>
              <a:gd name="connsiteX9254" fmla="*/ 16131 w 15162205"/>
              <a:gd name="connsiteY9254" fmla="*/ 665441 h 9424512"/>
              <a:gd name="connsiteX9255" fmla="*/ 48392 w 15162205"/>
              <a:gd name="connsiteY9255" fmla="*/ 681570 h 9424512"/>
              <a:gd name="connsiteX9256" fmla="*/ 48392 w 15162205"/>
              <a:gd name="connsiteY9256" fmla="*/ 617050 h 9424512"/>
              <a:gd name="connsiteX9257" fmla="*/ 72590 w 15162205"/>
              <a:gd name="connsiteY9257" fmla="*/ 592850 h 9424512"/>
              <a:gd name="connsiteX9258" fmla="*/ 80655 w 15162205"/>
              <a:gd name="connsiteY9258" fmla="*/ 536395 h 9424512"/>
              <a:gd name="connsiteX9259" fmla="*/ 80655 w 15162205"/>
              <a:gd name="connsiteY9259" fmla="*/ 520261 h 9424512"/>
              <a:gd name="connsiteX9260" fmla="*/ 96786 w 15162205"/>
              <a:gd name="connsiteY9260" fmla="*/ 504132 h 9424512"/>
              <a:gd name="connsiteX9261" fmla="*/ 129048 w 15162205"/>
              <a:gd name="connsiteY9261" fmla="*/ 520261 h 9424512"/>
              <a:gd name="connsiteX9262" fmla="*/ 161310 w 15162205"/>
              <a:gd name="connsiteY9262" fmla="*/ 520261 h 9424512"/>
              <a:gd name="connsiteX9263" fmla="*/ 145177 w 15162205"/>
              <a:gd name="connsiteY9263" fmla="*/ 488000 h 9424512"/>
              <a:gd name="connsiteX9264" fmla="*/ 161310 w 15162205"/>
              <a:gd name="connsiteY9264" fmla="*/ 391215 h 9424512"/>
              <a:gd name="connsiteX9265" fmla="*/ 161310 w 15162205"/>
              <a:gd name="connsiteY9265" fmla="*/ 375086 h 9424512"/>
              <a:gd name="connsiteX9266" fmla="*/ 193569 w 15162205"/>
              <a:gd name="connsiteY9266" fmla="*/ 358952 h 9424512"/>
              <a:gd name="connsiteX9267" fmla="*/ 193569 w 15162205"/>
              <a:gd name="connsiteY9267" fmla="*/ 391215 h 9424512"/>
              <a:gd name="connsiteX9268" fmla="*/ 209703 w 15162205"/>
              <a:gd name="connsiteY9268" fmla="*/ 375086 h 9424512"/>
              <a:gd name="connsiteX9269" fmla="*/ 258094 w 15162205"/>
              <a:gd name="connsiteY9269" fmla="*/ 358952 h 9424512"/>
              <a:gd name="connsiteX9270" fmla="*/ 266160 w 15162205"/>
              <a:gd name="connsiteY9270" fmla="*/ 383150 h 9424512"/>
              <a:gd name="connsiteX9271" fmla="*/ 266160 w 15162205"/>
              <a:gd name="connsiteY9271" fmla="*/ 399282 h 9424512"/>
              <a:gd name="connsiteX9272" fmla="*/ 274225 w 15162205"/>
              <a:gd name="connsiteY9272" fmla="*/ 391215 h 9424512"/>
              <a:gd name="connsiteX9273" fmla="*/ 274225 w 15162205"/>
              <a:gd name="connsiteY9273" fmla="*/ 358952 h 9424512"/>
              <a:gd name="connsiteX9274" fmla="*/ 290358 w 15162205"/>
              <a:gd name="connsiteY9274" fmla="*/ 310561 h 9424512"/>
              <a:gd name="connsiteX9275" fmla="*/ 322618 w 15162205"/>
              <a:gd name="connsiteY9275" fmla="*/ 278298 h 9424512"/>
              <a:gd name="connsiteX9276" fmla="*/ 338749 w 15162205"/>
              <a:gd name="connsiteY9276" fmla="*/ 246037 h 9424512"/>
              <a:gd name="connsiteX9277" fmla="*/ 338749 w 15162205"/>
              <a:gd name="connsiteY9277" fmla="*/ 213774 h 9424512"/>
              <a:gd name="connsiteX9278" fmla="*/ 354878 w 15162205"/>
              <a:gd name="connsiteY9278" fmla="*/ 246037 h 9424512"/>
              <a:gd name="connsiteX9279" fmla="*/ 354878 w 15162205"/>
              <a:gd name="connsiteY9279" fmla="*/ 262169 h 9424512"/>
              <a:gd name="connsiteX9280" fmla="*/ 371011 w 15162205"/>
              <a:gd name="connsiteY9280" fmla="*/ 246037 h 9424512"/>
              <a:gd name="connsiteX9281" fmla="*/ 371011 w 15162205"/>
              <a:gd name="connsiteY9281" fmla="*/ 197645 h 9424512"/>
              <a:gd name="connsiteX9282" fmla="*/ 371011 w 15162205"/>
              <a:gd name="connsiteY9282" fmla="*/ 165382 h 9424512"/>
              <a:gd name="connsiteX9283" fmla="*/ 387140 w 15162205"/>
              <a:gd name="connsiteY9283" fmla="*/ 133120 h 9424512"/>
              <a:gd name="connsiteX9284" fmla="*/ 371011 w 15162205"/>
              <a:gd name="connsiteY9284" fmla="*/ 133120 h 9424512"/>
              <a:gd name="connsiteX9285" fmla="*/ 387140 w 15162205"/>
              <a:gd name="connsiteY9285" fmla="*/ 116991 h 9424512"/>
              <a:gd name="connsiteX9286" fmla="*/ 403273 w 15162205"/>
              <a:gd name="connsiteY9286" fmla="*/ 149252 h 9424512"/>
              <a:gd name="connsiteX9287" fmla="*/ 451664 w 15162205"/>
              <a:gd name="connsiteY9287" fmla="*/ 197645 h 9424512"/>
              <a:gd name="connsiteX9288" fmla="*/ 459731 w 15162205"/>
              <a:gd name="connsiteY9288" fmla="*/ 173448 h 9424512"/>
              <a:gd name="connsiteX9289" fmla="*/ 459731 w 15162205"/>
              <a:gd name="connsiteY9289" fmla="*/ 149252 h 9424512"/>
              <a:gd name="connsiteX9290" fmla="*/ 467795 w 15162205"/>
              <a:gd name="connsiteY9290" fmla="*/ 125056 h 9424512"/>
              <a:gd name="connsiteX9291" fmla="*/ 483927 w 15162205"/>
              <a:gd name="connsiteY9291" fmla="*/ 84728 h 9424512"/>
              <a:gd name="connsiteX9292" fmla="*/ 500058 w 15162205"/>
              <a:gd name="connsiteY9292" fmla="*/ 52465 h 9424512"/>
              <a:gd name="connsiteX9293" fmla="*/ 516190 w 15162205"/>
              <a:gd name="connsiteY9293" fmla="*/ 52465 h 9424512"/>
              <a:gd name="connsiteX9294" fmla="*/ 516190 w 15162205"/>
              <a:gd name="connsiteY9294" fmla="*/ 36336 h 9424512"/>
              <a:gd name="connsiteX9295" fmla="*/ 516190 w 15162205"/>
              <a:gd name="connsiteY9295" fmla="*/ 20206 h 9424512"/>
              <a:gd name="connsiteX9296" fmla="*/ 532319 w 15162205"/>
              <a:gd name="connsiteY9296" fmla="*/ 4074 h 9424512"/>
              <a:gd name="connsiteX9297" fmla="*/ 532319 w 15162205"/>
              <a:gd name="connsiteY9297" fmla="*/ 20206 h 9424512"/>
              <a:gd name="connsiteX9298" fmla="*/ 540385 w 15162205"/>
              <a:gd name="connsiteY9298" fmla="*/ 52465 h 9424512"/>
              <a:gd name="connsiteX9299" fmla="*/ 540385 w 15162205"/>
              <a:gd name="connsiteY9299" fmla="*/ 76661 h 9424512"/>
              <a:gd name="connsiteX9300" fmla="*/ 532319 w 15162205"/>
              <a:gd name="connsiteY9300" fmla="*/ 100860 h 9424512"/>
              <a:gd name="connsiteX9301" fmla="*/ 540385 w 15162205"/>
              <a:gd name="connsiteY9301" fmla="*/ 116991 h 9424512"/>
              <a:gd name="connsiteX9302" fmla="*/ 548451 w 15162205"/>
              <a:gd name="connsiteY9302" fmla="*/ 100860 h 9424512"/>
              <a:gd name="connsiteX9303" fmla="*/ 596844 w 15162205"/>
              <a:gd name="connsiteY9303" fmla="*/ 100860 h 9424512"/>
              <a:gd name="connsiteX9304" fmla="*/ 612974 w 15162205"/>
              <a:gd name="connsiteY9304" fmla="*/ 116991 h 9424512"/>
              <a:gd name="connsiteX9305" fmla="*/ 629105 w 15162205"/>
              <a:gd name="connsiteY9305" fmla="*/ 20206 h 9424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</a:cxnLst>
            <a:rect l="l" t="t" r="r" b="b"/>
            <a:pathLst>
              <a:path w="15162204" h="9424512">
                <a:moveTo>
                  <a:pt x="13695121" y="9408380"/>
                </a:moveTo>
                <a:cubicBezTo>
                  <a:pt x="13705877" y="9408380"/>
                  <a:pt x="13716629" y="9408380"/>
                  <a:pt x="13727385" y="9408380"/>
                </a:cubicBezTo>
                <a:lnTo>
                  <a:pt x="13711253" y="9424512"/>
                </a:lnTo>
                <a:close/>
                <a:moveTo>
                  <a:pt x="13469290" y="9343858"/>
                </a:moveTo>
                <a:lnTo>
                  <a:pt x="13614467" y="9392249"/>
                </a:lnTo>
                <a:lnTo>
                  <a:pt x="13533812" y="9376119"/>
                </a:lnTo>
                <a:close/>
                <a:moveTo>
                  <a:pt x="13517683" y="9247071"/>
                </a:moveTo>
                <a:cubicBezTo>
                  <a:pt x="13528437" y="9247071"/>
                  <a:pt x="13536503" y="9249762"/>
                  <a:pt x="13541879" y="9255138"/>
                </a:cubicBezTo>
                <a:cubicBezTo>
                  <a:pt x="13547255" y="9260513"/>
                  <a:pt x="13549944" y="9263202"/>
                  <a:pt x="13549944" y="9263202"/>
                </a:cubicBezTo>
                <a:lnTo>
                  <a:pt x="13533812" y="9263202"/>
                </a:lnTo>
                <a:close/>
                <a:moveTo>
                  <a:pt x="13856429" y="9230940"/>
                </a:moveTo>
                <a:cubicBezTo>
                  <a:pt x="13867185" y="9230940"/>
                  <a:pt x="13875253" y="9233629"/>
                  <a:pt x="13880625" y="9239004"/>
                </a:cubicBezTo>
                <a:cubicBezTo>
                  <a:pt x="13886001" y="9244382"/>
                  <a:pt x="13894069" y="9247071"/>
                  <a:pt x="13904825" y="9247071"/>
                </a:cubicBezTo>
                <a:cubicBezTo>
                  <a:pt x="13915581" y="9257825"/>
                  <a:pt x="13920957" y="9268579"/>
                  <a:pt x="13920957" y="9279332"/>
                </a:cubicBezTo>
                <a:lnTo>
                  <a:pt x="13904825" y="9263202"/>
                </a:lnTo>
                <a:cubicBezTo>
                  <a:pt x="13894069" y="9263202"/>
                  <a:pt x="13886001" y="9260513"/>
                  <a:pt x="13880625" y="9255138"/>
                </a:cubicBezTo>
                <a:cubicBezTo>
                  <a:pt x="13875253" y="9249762"/>
                  <a:pt x="13867185" y="9241696"/>
                  <a:pt x="13856429" y="9230940"/>
                </a:cubicBezTo>
                <a:close/>
                <a:moveTo>
                  <a:pt x="14243573" y="9182546"/>
                </a:moveTo>
                <a:lnTo>
                  <a:pt x="14259701" y="9198679"/>
                </a:lnTo>
                <a:lnTo>
                  <a:pt x="14259701" y="9182546"/>
                </a:lnTo>
                <a:cubicBezTo>
                  <a:pt x="14259701" y="9182546"/>
                  <a:pt x="14254325" y="9182546"/>
                  <a:pt x="14243573" y="9182546"/>
                </a:cubicBezTo>
                <a:close/>
                <a:moveTo>
                  <a:pt x="13553976" y="9145244"/>
                </a:moveTo>
                <a:cubicBezTo>
                  <a:pt x="13562043" y="9143229"/>
                  <a:pt x="13582205" y="9150288"/>
                  <a:pt x="13614467" y="9166417"/>
                </a:cubicBezTo>
                <a:lnTo>
                  <a:pt x="13711253" y="9198679"/>
                </a:lnTo>
                <a:lnTo>
                  <a:pt x="13678993" y="9198679"/>
                </a:lnTo>
                <a:cubicBezTo>
                  <a:pt x="13592961" y="9177171"/>
                  <a:pt x="13549944" y="9161040"/>
                  <a:pt x="13549944" y="9150288"/>
                </a:cubicBezTo>
                <a:cubicBezTo>
                  <a:pt x="13549944" y="9147599"/>
                  <a:pt x="13551289" y="9145918"/>
                  <a:pt x="13553976" y="9145244"/>
                </a:cubicBezTo>
                <a:close/>
                <a:moveTo>
                  <a:pt x="13404766" y="9134154"/>
                </a:moveTo>
                <a:lnTo>
                  <a:pt x="13437029" y="9134154"/>
                </a:lnTo>
                <a:cubicBezTo>
                  <a:pt x="13437029" y="9144910"/>
                  <a:pt x="13437029" y="9150288"/>
                  <a:pt x="13437029" y="9150288"/>
                </a:cubicBezTo>
                <a:cubicBezTo>
                  <a:pt x="13426271" y="9150288"/>
                  <a:pt x="13420897" y="9150288"/>
                  <a:pt x="13420897" y="9150288"/>
                </a:cubicBezTo>
                <a:cubicBezTo>
                  <a:pt x="13420897" y="9150288"/>
                  <a:pt x="13415520" y="9144910"/>
                  <a:pt x="13404766" y="9134154"/>
                </a:cubicBezTo>
                <a:close/>
                <a:moveTo>
                  <a:pt x="12646615" y="9101893"/>
                </a:moveTo>
                <a:lnTo>
                  <a:pt x="12711137" y="9118025"/>
                </a:lnTo>
                <a:cubicBezTo>
                  <a:pt x="12743398" y="9128779"/>
                  <a:pt x="12764907" y="9139532"/>
                  <a:pt x="12775661" y="9150288"/>
                </a:cubicBezTo>
                <a:cubicBezTo>
                  <a:pt x="12764907" y="9150288"/>
                  <a:pt x="12751465" y="9147599"/>
                  <a:pt x="12735335" y="9142221"/>
                </a:cubicBezTo>
                <a:cubicBezTo>
                  <a:pt x="12719203" y="9136844"/>
                  <a:pt x="12700383" y="9128779"/>
                  <a:pt x="12678876" y="9118025"/>
                </a:cubicBezTo>
                <a:cubicBezTo>
                  <a:pt x="12668120" y="9118025"/>
                  <a:pt x="12657368" y="9112649"/>
                  <a:pt x="12646615" y="9101893"/>
                </a:cubicBezTo>
                <a:close/>
                <a:moveTo>
                  <a:pt x="12824054" y="9085762"/>
                </a:moveTo>
                <a:cubicBezTo>
                  <a:pt x="12824054" y="9085762"/>
                  <a:pt x="12850941" y="9093829"/>
                  <a:pt x="12904707" y="9109960"/>
                </a:cubicBezTo>
                <a:cubicBezTo>
                  <a:pt x="12958478" y="9126090"/>
                  <a:pt x="13014935" y="9144910"/>
                  <a:pt x="13074083" y="9166417"/>
                </a:cubicBezTo>
                <a:cubicBezTo>
                  <a:pt x="13133230" y="9187925"/>
                  <a:pt x="13168179" y="9204057"/>
                  <a:pt x="13178933" y="9214810"/>
                </a:cubicBezTo>
                <a:cubicBezTo>
                  <a:pt x="13221949" y="9236317"/>
                  <a:pt x="13286474" y="9263202"/>
                  <a:pt x="13372503" y="9295463"/>
                </a:cubicBezTo>
                <a:cubicBezTo>
                  <a:pt x="13404766" y="9316971"/>
                  <a:pt x="13426271" y="9333103"/>
                  <a:pt x="13437029" y="9343858"/>
                </a:cubicBezTo>
                <a:lnTo>
                  <a:pt x="13404766" y="9343858"/>
                </a:lnTo>
                <a:cubicBezTo>
                  <a:pt x="13394012" y="9333103"/>
                  <a:pt x="13380570" y="9322349"/>
                  <a:pt x="13364438" y="9311596"/>
                </a:cubicBezTo>
                <a:cubicBezTo>
                  <a:pt x="13348307" y="9300841"/>
                  <a:pt x="13334866" y="9295463"/>
                  <a:pt x="13324112" y="9295463"/>
                </a:cubicBezTo>
                <a:cubicBezTo>
                  <a:pt x="13270343" y="9284712"/>
                  <a:pt x="13243457" y="9273957"/>
                  <a:pt x="13243457" y="9263202"/>
                </a:cubicBezTo>
                <a:cubicBezTo>
                  <a:pt x="13232703" y="9252449"/>
                  <a:pt x="13211196" y="9244382"/>
                  <a:pt x="13178933" y="9239004"/>
                </a:cubicBezTo>
                <a:cubicBezTo>
                  <a:pt x="13146671" y="9233629"/>
                  <a:pt x="13130542" y="9230940"/>
                  <a:pt x="13130542" y="9230940"/>
                </a:cubicBezTo>
                <a:lnTo>
                  <a:pt x="13082148" y="9214810"/>
                </a:lnTo>
                <a:lnTo>
                  <a:pt x="13049886" y="9182546"/>
                </a:lnTo>
                <a:cubicBezTo>
                  <a:pt x="13028379" y="9161040"/>
                  <a:pt x="13006870" y="9161040"/>
                  <a:pt x="12985363" y="9182546"/>
                </a:cubicBezTo>
                <a:lnTo>
                  <a:pt x="12969233" y="9166417"/>
                </a:lnTo>
                <a:cubicBezTo>
                  <a:pt x="12969233" y="9166417"/>
                  <a:pt x="12966542" y="9163729"/>
                  <a:pt x="12961166" y="9158351"/>
                </a:cubicBezTo>
                <a:cubicBezTo>
                  <a:pt x="12955791" y="9152975"/>
                  <a:pt x="12942346" y="9144910"/>
                  <a:pt x="12920841" y="9134154"/>
                </a:cubicBezTo>
                <a:cubicBezTo>
                  <a:pt x="12877824" y="9123401"/>
                  <a:pt x="12856316" y="9118025"/>
                  <a:pt x="12856316" y="9118025"/>
                </a:cubicBezTo>
                <a:lnTo>
                  <a:pt x="12840185" y="9118025"/>
                </a:lnTo>
                <a:cubicBezTo>
                  <a:pt x="12829429" y="9096516"/>
                  <a:pt x="12824054" y="9085762"/>
                  <a:pt x="12824054" y="9085762"/>
                </a:cubicBezTo>
                <a:close/>
                <a:moveTo>
                  <a:pt x="12775661" y="9069632"/>
                </a:moveTo>
                <a:lnTo>
                  <a:pt x="12807924" y="9085762"/>
                </a:lnTo>
                <a:cubicBezTo>
                  <a:pt x="12786415" y="9096516"/>
                  <a:pt x="12775661" y="9096516"/>
                  <a:pt x="12775661" y="9085762"/>
                </a:cubicBezTo>
                <a:cubicBezTo>
                  <a:pt x="12775661" y="9075008"/>
                  <a:pt x="12775661" y="9069632"/>
                  <a:pt x="12775661" y="9069632"/>
                </a:cubicBezTo>
                <a:close/>
                <a:moveTo>
                  <a:pt x="13372503" y="9053501"/>
                </a:moveTo>
                <a:cubicBezTo>
                  <a:pt x="13372503" y="9053501"/>
                  <a:pt x="13383257" y="9058879"/>
                  <a:pt x="13404766" y="9069632"/>
                </a:cubicBezTo>
                <a:lnTo>
                  <a:pt x="13405843" y="9070170"/>
                </a:lnTo>
                <a:close/>
                <a:moveTo>
                  <a:pt x="12920841" y="9053501"/>
                </a:moveTo>
                <a:cubicBezTo>
                  <a:pt x="12931594" y="9053501"/>
                  <a:pt x="12939660" y="9053501"/>
                  <a:pt x="12945035" y="9053501"/>
                </a:cubicBezTo>
                <a:cubicBezTo>
                  <a:pt x="12950412" y="9053501"/>
                  <a:pt x="12958478" y="9053501"/>
                  <a:pt x="12969233" y="9053501"/>
                </a:cubicBezTo>
                <a:cubicBezTo>
                  <a:pt x="12990738" y="9064257"/>
                  <a:pt x="13001494" y="9069632"/>
                  <a:pt x="13001494" y="9069632"/>
                </a:cubicBezTo>
                <a:cubicBezTo>
                  <a:pt x="13087525" y="9112649"/>
                  <a:pt x="13152047" y="9134154"/>
                  <a:pt x="13195065" y="9134154"/>
                </a:cubicBezTo>
                <a:cubicBezTo>
                  <a:pt x="13205820" y="9134154"/>
                  <a:pt x="13213885" y="9136844"/>
                  <a:pt x="13219261" y="9142221"/>
                </a:cubicBezTo>
                <a:cubicBezTo>
                  <a:pt x="13224638" y="9147599"/>
                  <a:pt x="13259588" y="9161040"/>
                  <a:pt x="13324112" y="9182546"/>
                </a:cubicBezTo>
                <a:lnTo>
                  <a:pt x="13453158" y="9230940"/>
                </a:lnTo>
                <a:cubicBezTo>
                  <a:pt x="13431652" y="9230940"/>
                  <a:pt x="13415520" y="9230940"/>
                  <a:pt x="13404766" y="9230940"/>
                </a:cubicBezTo>
                <a:cubicBezTo>
                  <a:pt x="13350998" y="9209432"/>
                  <a:pt x="13313357" y="9195990"/>
                  <a:pt x="13291849" y="9190612"/>
                </a:cubicBezTo>
                <a:cubicBezTo>
                  <a:pt x="13270343" y="9185238"/>
                  <a:pt x="13243457" y="9177171"/>
                  <a:pt x="13211196" y="9166417"/>
                </a:cubicBezTo>
                <a:cubicBezTo>
                  <a:pt x="13189689" y="9166417"/>
                  <a:pt x="13168179" y="9161040"/>
                  <a:pt x="13146671" y="9150288"/>
                </a:cubicBezTo>
                <a:cubicBezTo>
                  <a:pt x="13125165" y="9139532"/>
                  <a:pt x="13109033" y="9134154"/>
                  <a:pt x="13098279" y="9134154"/>
                </a:cubicBezTo>
                <a:lnTo>
                  <a:pt x="13033757" y="9118025"/>
                </a:lnTo>
                <a:close/>
                <a:moveTo>
                  <a:pt x="12743398" y="9053501"/>
                </a:moveTo>
                <a:lnTo>
                  <a:pt x="12775661" y="9069632"/>
                </a:lnTo>
                <a:cubicBezTo>
                  <a:pt x="12775661" y="9069632"/>
                  <a:pt x="12770285" y="9069632"/>
                  <a:pt x="12759532" y="9069632"/>
                </a:cubicBezTo>
                <a:cubicBezTo>
                  <a:pt x="12748775" y="9069632"/>
                  <a:pt x="12743398" y="9064257"/>
                  <a:pt x="12743398" y="9053501"/>
                </a:cubicBezTo>
                <a:close/>
                <a:moveTo>
                  <a:pt x="12598223" y="9053501"/>
                </a:moveTo>
                <a:cubicBezTo>
                  <a:pt x="12619729" y="9064257"/>
                  <a:pt x="12630483" y="9075008"/>
                  <a:pt x="12630483" y="9085762"/>
                </a:cubicBezTo>
                <a:lnTo>
                  <a:pt x="12630483" y="9101893"/>
                </a:lnTo>
                <a:cubicBezTo>
                  <a:pt x="12619729" y="9101893"/>
                  <a:pt x="12603598" y="9091140"/>
                  <a:pt x="12582090" y="9069632"/>
                </a:cubicBezTo>
                <a:close/>
                <a:moveTo>
                  <a:pt x="12662746" y="9021238"/>
                </a:moveTo>
                <a:lnTo>
                  <a:pt x="12695007" y="9037370"/>
                </a:lnTo>
                <a:lnTo>
                  <a:pt x="12711137" y="9053501"/>
                </a:lnTo>
                <a:cubicBezTo>
                  <a:pt x="12700383" y="9053501"/>
                  <a:pt x="12689632" y="9050812"/>
                  <a:pt x="12678876" y="9045434"/>
                </a:cubicBezTo>
                <a:cubicBezTo>
                  <a:pt x="12668120" y="9040058"/>
                  <a:pt x="12662746" y="9031994"/>
                  <a:pt x="12662746" y="9021238"/>
                </a:cubicBezTo>
                <a:close/>
                <a:moveTo>
                  <a:pt x="12517567" y="9021238"/>
                </a:moveTo>
                <a:lnTo>
                  <a:pt x="12533698" y="9037370"/>
                </a:lnTo>
                <a:cubicBezTo>
                  <a:pt x="12522945" y="9037370"/>
                  <a:pt x="12517567" y="9037370"/>
                  <a:pt x="12517567" y="9037370"/>
                </a:cubicBezTo>
                <a:cubicBezTo>
                  <a:pt x="12517567" y="9026616"/>
                  <a:pt x="12517567" y="9021238"/>
                  <a:pt x="12517567" y="9021238"/>
                </a:cubicBezTo>
                <a:close/>
                <a:moveTo>
                  <a:pt x="14340357" y="8988979"/>
                </a:moveTo>
                <a:lnTo>
                  <a:pt x="14340357" y="9005108"/>
                </a:lnTo>
                <a:lnTo>
                  <a:pt x="14356489" y="8988979"/>
                </a:lnTo>
                <a:cubicBezTo>
                  <a:pt x="14345733" y="8988979"/>
                  <a:pt x="14340357" y="8988979"/>
                  <a:pt x="14340357" y="8988979"/>
                </a:cubicBezTo>
                <a:close/>
                <a:moveTo>
                  <a:pt x="12565961" y="8988979"/>
                </a:moveTo>
                <a:cubicBezTo>
                  <a:pt x="12587466" y="8988979"/>
                  <a:pt x="12598223" y="8991666"/>
                  <a:pt x="12598223" y="8997042"/>
                </a:cubicBezTo>
                <a:cubicBezTo>
                  <a:pt x="12598223" y="9002420"/>
                  <a:pt x="12603598" y="9005108"/>
                  <a:pt x="12614352" y="9005108"/>
                </a:cubicBezTo>
                <a:lnTo>
                  <a:pt x="12646615" y="9021238"/>
                </a:lnTo>
                <a:lnTo>
                  <a:pt x="12582090" y="9005108"/>
                </a:lnTo>
                <a:close/>
                <a:moveTo>
                  <a:pt x="12436914" y="8924453"/>
                </a:moveTo>
                <a:cubicBezTo>
                  <a:pt x="12479930" y="8924453"/>
                  <a:pt x="12501437" y="8935208"/>
                  <a:pt x="12501437" y="8956716"/>
                </a:cubicBezTo>
                <a:lnTo>
                  <a:pt x="12469174" y="8956716"/>
                </a:lnTo>
                <a:lnTo>
                  <a:pt x="12436914" y="8940584"/>
                </a:lnTo>
                <a:close/>
                <a:moveTo>
                  <a:pt x="12081299" y="8919323"/>
                </a:moveTo>
                <a:lnTo>
                  <a:pt x="12243343" y="8956716"/>
                </a:lnTo>
                <a:cubicBezTo>
                  <a:pt x="12297111" y="8978224"/>
                  <a:pt x="12323997" y="8994355"/>
                  <a:pt x="12323997" y="9005108"/>
                </a:cubicBezTo>
                <a:cubicBezTo>
                  <a:pt x="12323997" y="9026616"/>
                  <a:pt x="12315930" y="9031994"/>
                  <a:pt x="12299801" y="9021238"/>
                </a:cubicBezTo>
                <a:cubicBezTo>
                  <a:pt x="12283669" y="9010487"/>
                  <a:pt x="12270228" y="9005108"/>
                  <a:pt x="12259472" y="9005108"/>
                </a:cubicBezTo>
                <a:cubicBezTo>
                  <a:pt x="12248719" y="8994355"/>
                  <a:pt x="12235277" y="8983601"/>
                  <a:pt x="12219147" y="8972847"/>
                </a:cubicBezTo>
                <a:cubicBezTo>
                  <a:pt x="12203015" y="8962092"/>
                  <a:pt x="12189572" y="8956716"/>
                  <a:pt x="12178819" y="8956716"/>
                </a:cubicBezTo>
                <a:cubicBezTo>
                  <a:pt x="12168065" y="8956716"/>
                  <a:pt x="12157314" y="8954029"/>
                  <a:pt x="12146556" y="8948651"/>
                </a:cubicBezTo>
                <a:cubicBezTo>
                  <a:pt x="12135802" y="8943274"/>
                  <a:pt x="12125049" y="8937897"/>
                  <a:pt x="12114294" y="8932520"/>
                </a:cubicBezTo>
                <a:close/>
                <a:moveTo>
                  <a:pt x="12807924" y="8908324"/>
                </a:moveTo>
                <a:lnTo>
                  <a:pt x="12824054" y="8908324"/>
                </a:lnTo>
                <a:lnTo>
                  <a:pt x="12815989" y="8916388"/>
                </a:lnTo>
                <a:close/>
                <a:moveTo>
                  <a:pt x="12033641" y="8908324"/>
                </a:moveTo>
                <a:cubicBezTo>
                  <a:pt x="12044396" y="8908324"/>
                  <a:pt x="12057835" y="8911012"/>
                  <a:pt x="12073969" y="8916388"/>
                </a:cubicBezTo>
                <a:lnTo>
                  <a:pt x="12081299" y="8919323"/>
                </a:lnTo>
                <a:close/>
                <a:moveTo>
                  <a:pt x="12791790" y="8892192"/>
                </a:moveTo>
                <a:lnTo>
                  <a:pt x="12807924" y="8908324"/>
                </a:lnTo>
                <a:lnTo>
                  <a:pt x="12799857" y="8908324"/>
                </a:lnTo>
                <a:cubicBezTo>
                  <a:pt x="12794482" y="8908324"/>
                  <a:pt x="12791790" y="8902946"/>
                  <a:pt x="12791790" y="8892192"/>
                </a:cubicBezTo>
                <a:close/>
                <a:moveTo>
                  <a:pt x="12654682" y="8892192"/>
                </a:moveTo>
                <a:cubicBezTo>
                  <a:pt x="12660057" y="8892192"/>
                  <a:pt x="12662746" y="8892192"/>
                  <a:pt x="12662746" y="8892192"/>
                </a:cubicBezTo>
                <a:lnTo>
                  <a:pt x="12662746" y="8908324"/>
                </a:lnTo>
                <a:cubicBezTo>
                  <a:pt x="12662746" y="8908324"/>
                  <a:pt x="12657368" y="8908324"/>
                  <a:pt x="12646615" y="8908324"/>
                </a:cubicBezTo>
                <a:cubicBezTo>
                  <a:pt x="12646615" y="8897570"/>
                  <a:pt x="12649302" y="8892192"/>
                  <a:pt x="12654682" y="8892192"/>
                </a:cubicBezTo>
                <a:close/>
                <a:moveTo>
                  <a:pt x="12243343" y="8859929"/>
                </a:moveTo>
                <a:lnTo>
                  <a:pt x="12275602" y="8876062"/>
                </a:lnTo>
                <a:cubicBezTo>
                  <a:pt x="12264850" y="8876062"/>
                  <a:pt x="12254097" y="8873374"/>
                  <a:pt x="12243343" y="8867996"/>
                </a:cubicBezTo>
                <a:cubicBezTo>
                  <a:pt x="12232585" y="8862620"/>
                  <a:pt x="12232585" y="8859929"/>
                  <a:pt x="12243343" y="8859929"/>
                </a:cubicBezTo>
                <a:close/>
                <a:moveTo>
                  <a:pt x="11888462" y="8843800"/>
                </a:moveTo>
                <a:lnTo>
                  <a:pt x="11904593" y="8843800"/>
                </a:lnTo>
                <a:lnTo>
                  <a:pt x="12001379" y="8892192"/>
                </a:lnTo>
                <a:cubicBezTo>
                  <a:pt x="12022885" y="8902946"/>
                  <a:pt x="12033641" y="8908324"/>
                  <a:pt x="12033641" y="8908324"/>
                </a:cubicBezTo>
                <a:cubicBezTo>
                  <a:pt x="12012134" y="8908324"/>
                  <a:pt x="11990624" y="8902946"/>
                  <a:pt x="11969118" y="8892192"/>
                </a:cubicBezTo>
                <a:cubicBezTo>
                  <a:pt x="11969118" y="8881438"/>
                  <a:pt x="11963740" y="8876062"/>
                  <a:pt x="11952985" y="8876062"/>
                </a:cubicBezTo>
                <a:cubicBezTo>
                  <a:pt x="11942232" y="8876062"/>
                  <a:pt x="11931479" y="8873374"/>
                  <a:pt x="11920725" y="8867996"/>
                </a:cubicBezTo>
                <a:cubicBezTo>
                  <a:pt x="11909969" y="8862620"/>
                  <a:pt x="11901904" y="8859929"/>
                  <a:pt x="11896526" y="8859929"/>
                </a:cubicBezTo>
                <a:cubicBezTo>
                  <a:pt x="11891151" y="8859929"/>
                  <a:pt x="11888462" y="8854553"/>
                  <a:pt x="11888462" y="8843800"/>
                </a:cubicBezTo>
                <a:close/>
                <a:moveTo>
                  <a:pt x="12356257" y="8811538"/>
                </a:moveTo>
                <a:lnTo>
                  <a:pt x="12356257" y="8827670"/>
                </a:lnTo>
                <a:cubicBezTo>
                  <a:pt x="12367014" y="8838424"/>
                  <a:pt x="12377765" y="8843800"/>
                  <a:pt x="12388520" y="8843800"/>
                </a:cubicBezTo>
                <a:lnTo>
                  <a:pt x="12372389" y="8827670"/>
                </a:lnTo>
                <a:close/>
                <a:moveTo>
                  <a:pt x="12063885" y="8791374"/>
                </a:moveTo>
                <a:cubicBezTo>
                  <a:pt x="12084049" y="8791374"/>
                  <a:pt x="12122360" y="8803471"/>
                  <a:pt x="12178819" y="8827670"/>
                </a:cubicBezTo>
                <a:lnTo>
                  <a:pt x="12162688" y="8843800"/>
                </a:lnTo>
                <a:cubicBezTo>
                  <a:pt x="12151933" y="8833046"/>
                  <a:pt x="12135802" y="8827670"/>
                  <a:pt x="12114294" y="8827670"/>
                </a:cubicBezTo>
                <a:lnTo>
                  <a:pt x="12049771" y="8795407"/>
                </a:lnTo>
                <a:cubicBezTo>
                  <a:pt x="12052460" y="8792720"/>
                  <a:pt x="12057166" y="8791374"/>
                  <a:pt x="12063885" y="8791374"/>
                </a:cubicBezTo>
                <a:close/>
                <a:moveTo>
                  <a:pt x="11630367" y="8634098"/>
                </a:moveTo>
                <a:lnTo>
                  <a:pt x="11646501" y="8634098"/>
                </a:lnTo>
                <a:lnTo>
                  <a:pt x="11630367" y="8650229"/>
                </a:lnTo>
                <a:close/>
                <a:moveTo>
                  <a:pt x="11452929" y="8553444"/>
                </a:moveTo>
                <a:cubicBezTo>
                  <a:pt x="11452929" y="8564198"/>
                  <a:pt x="11455616" y="8569574"/>
                  <a:pt x="11460993" y="8569574"/>
                </a:cubicBezTo>
                <a:cubicBezTo>
                  <a:pt x="11466372" y="8569574"/>
                  <a:pt x="11474436" y="8569574"/>
                  <a:pt x="11485192" y="8569574"/>
                </a:cubicBezTo>
                <a:lnTo>
                  <a:pt x="11469058" y="8553444"/>
                </a:lnTo>
                <a:cubicBezTo>
                  <a:pt x="11469058" y="8553444"/>
                  <a:pt x="11466372" y="8553444"/>
                  <a:pt x="11460993" y="8553444"/>
                </a:cubicBezTo>
                <a:close/>
                <a:moveTo>
                  <a:pt x="11541647" y="8529246"/>
                </a:moveTo>
                <a:cubicBezTo>
                  <a:pt x="11536272" y="8529246"/>
                  <a:pt x="11533583" y="8531937"/>
                  <a:pt x="11533583" y="8537312"/>
                </a:cubicBezTo>
                <a:cubicBezTo>
                  <a:pt x="11544338" y="8548069"/>
                  <a:pt x="11592729" y="8569574"/>
                  <a:pt x="11678760" y="8601837"/>
                </a:cubicBezTo>
                <a:cubicBezTo>
                  <a:pt x="11764793" y="8634098"/>
                  <a:pt x="11813184" y="8650229"/>
                  <a:pt x="11823939" y="8650229"/>
                </a:cubicBezTo>
                <a:lnTo>
                  <a:pt x="11807809" y="8634098"/>
                </a:lnTo>
                <a:cubicBezTo>
                  <a:pt x="11797052" y="8623344"/>
                  <a:pt x="11788988" y="8617966"/>
                  <a:pt x="11783612" y="8617966"/>
                </a:cubicBezTo>
                <a:cubicBezTo>
                  <a:pt x="11778234" y="8617966"/>
                  <a:pt x="11770170" y="8617966"/>
                  <a:pt x="11759415" y="8617966"/>
                </a:cubicBezTo>
                <a:cubicBezTo>
                  <a:pt x="11748660" y="8617966"/>
                  <a:pt x="11743284" y="8612591"/>
                  <a:pt x="11743284" y="8601837"/>
                </a:cubicBezTo>
                <a:cubicBezTo>
                  <a:pt x="11743284" y="8591083"/>
                  <a:pt x="11721779" y="8580329"/>
                  <a:pt x="11678760" y="8569574"/>
                </a:cubicBezTo>
                <a:lnTo>
                  <a:pt x="11565845" y="8537312"/>
                </a:lnTo>
                <a:cubicBezTo>
                  <a:pt x="11555092" y="8531937"/>
                  <a:pt x="11547025" y="8529246"/>
                  <a:pt x="11541647" y="8529246"/>
                </a:cubicBezTo>
                <a:close/>
                <a:moveTo>
                  <a:pt x="14372621" y="8521183"/>
                </a:moveTo>
                <a:lnTo>
                  <a:pt x="14469405" y="8569574"/>
                </a:lnTo>
                <a:lnTo>
                  <a:pt x="14469405" y="8553444"/>
                </a:lnTo>
                <a:cubicBezTo>
                  <a:pt x="14469405" y="8553444"/>
                  <a:pt x="14453273" y="8548069"/>
                  <a:pt x="14421013" y="8537312"/>
                </a:cubicBezTo>
                <a:cubicBezTo>
                  <a:pt x="14388753" y="8526558"/>
                  <a:pt x="14372621" y="8521183"/>
                  <a:pt x="14372621" y="8521183"/>
                </a:cubicBezTo>
                <a:close/>
                <a:moveTo>
                  <a:pt x="14872677" y="8505051"/>
                </a:moveTo>
                <a:cubicBezTo>
                  <a:pt x="14872677" y="8505051"/>
                  <a:pt x="14878053" y="8505051"/>
                  <a:pt x="14888809" y="8505051"/>
                </a:cubicBezTo>
                <a:lnTo>
                  <a:pt x="14872677" y="8521183"/>
                </a:lnTo>
                <a:close/>
                <a:moveTo>
                  <a:pt x="11049657" y="8488920"/>
                </a:moveTo>
                <a:lnTo>
                  <a:pt x="11065787" y="8488920"/>
                </a:lnTo>
                <a:lnTo>
                  <a:pt x="11081918" y="8505051"/>
                </a:lnTo>
                <a:cubicBezTo>
                  <a:pt x="11071162" y="8505051"/>
                  <a:pt x="11063097" y="8502362"/>
                  <a:pt x="11057721" y="8496987"/>
                </a:cubicBezTo>
                <a:cubicBezTo>
                  <a:pt x="11052346" y="8491611"/>
                  <a:pt x="11049657" y="8488920"/>
                  <a:pt x="11049657" y="8488920"/>
                </a:cubicBezTo>
                <a:close/>
                <a:moveTo>
                  <a:pt x="10985133" y="8440528"/>
                </a:moveTo>
                <a:cubicBezTo>
                  <a:pt x="10985133" y="8440528"/>
                  <a:pt x="10987824" y="8440528"/>
                  <a:pt x="10993198" y="8440528"/>
                </a:cubicBezTo>
                <a:cubicBezTo>
                  <a:pt x="10998575" y="8440528"/>
                  <a:pt x="11001262" y="8445903"/>
                  <a:pt x="11001262" y="8456657"/>
                </a:cubicBezTo>
                <a:cubicBezTo>
                  <a:pt x="10990509" y="8456657"/>
                  <a:pt x="10982443" y="8453970"/>
                  <a:pt x="10977068" y="8448592"/>
                </a:cubicBezTo>
                <a:cubicBezTo>
                  <a:pt x="10971690" y="8443216"/>
                  <a:pt x="10974379" y="8440528"/>
                  <a:pt x="10985133" y="8440528"/>
                </a:cubicBezTo>
                <a:close/>
                <a:moveTo>
                  <a:pt x="10775431" y="8359874"/>
                </a:moveTo>
                <a:cubicBezTo>
                  <a:pt x="10786187" y="8359874"/>
                  <a:pt x="10791561" y="8362561"/>
                  <a:pt x="10791561" y="8367938"/>
                </a:cubicBezTo>
                <a:cubicBezTo>
                  <a:pt x="10791561" y="8373316"/>
                  <a:pt x="10791561" y="8376003"/>
                  <a:pt x="10791561" y="8376003"/>
                </a:cubicBezTo>
                <a:cubicBezTo>
                  <a:pt x="10791561" y="8376003"/>
                  <a:pt x="10786187" y="8376003"/>
                  <a:pt x="10775431" y="8376003"/>
                </a:cubicBezTo>
                <a:close/>
                <a:moveTo>
                  <a:pt x="10710909" y="8327611"/>
                </a:moveTo>
                <a:lnTo>
                  <a:pt x="10743170" y="8343742"/>
                </a:lnTo>
                <a:cubicBezTo>
                  <a:pt x="10753924" y="8343742"/>
                  <a:pt x="10753924" y="8349120"/>
                  <a:pt x="10743170" y="8359874"/>
                </a:cubicBezTo>
                <a:lnTo>
                  <a:pt x="10727038" y="8359874"/>
                </a:lnTo>
                <a:cubicBezTo>
                  <a:pt x="10727038" y="8349120"/>
                  <a:pt x="10721661" y="8338365"/>
                  <a:pt x="10710909" y="8327611"/>
                </a:cubicBezTo>
                <a:close/>
                <a:moveTo>
                  <a:pt x="10537501" y="8319546"/>
                </a:moveTo>
                <a:cubicBezTo>
                  <a:pt x="10540188" y="8319546"/>
                  <a:pt x="10544222" y="8322233"/>
                  <a:pt x="10549600" y="8327611"/>
                </a:cubicBezTo>
                <a:lnTo>
                  <a:pt x="10533469" y="8327611"/>
                </a:lnTo>
                <a:cubicBezTo>
                  <a:pt x="10533469" y="8322233"/>
                  <a:pt x="10534811" y="8319546"/>
                  <a:pt x="10537501" y="8319546"/>
                </a:cubicBezTo>
                <a:close/>
                <a:moveTo>
                  <a:pt x="10759300" y="8295349"/>
                </a:moveTo>
                <a:cubicBezTo>
                  <a:pt x="10748546" y="8295349"/>
                  <a:pt x="10743170" y="8298039"/>
                  <a:pt x="10743170" y="8303415"/>
                </a:cubicBezTo>
                <a:cubicBezTo>
                  <a:pt x="10743170" y="8308792"/>
                  <a:pt x="10748546" y="8311481"/>
                  <a:pt x="10759300" y="8311481"/>
                </a:cubicBezTo>
                <a:cubicBezTo>
                  <a:pt x="10770056" y="8311481"/>
                  <a:pt x="10775431" y="8306103"/>
                  <a:pt x="10775431" y="8295349"/>
                </a:cubicBezTo>
                <a:close/>
                <a:moveTo>
                  <a:pt x="10646383" y="8295349"/>
                </a:moveTo>
                <a:cubicBezTo>
                  <a:pt x="10657139" y="8295349"/>
                  <a:pt x="10662515" y="8300728"/>
                  <a:pt x="10662515" y="8311481"/>
                </a:cubicBezTo>
                <a:cubicBezTo>
                  <a:pt x="10662515" y="8311481"/>
                  <a:pt x="10659825" y="8314170"/>
                  <a:pt x="10654450" y="8319546"/>
                </a:cubicBezTo>
                <a:cubicBezTo>
                  <a:pt x="10649074" y="8324924"/>
                  <a:pt x="10646383" y="8327611"/>
                  <a:pt x="10646383" y="8327611"/>
                </a:cubicBezTo>
                <a:cubicBezTo>
                  <a:pt x="10635629" y="8327611"/>
                  <a:pt x="10630253" y="8322235"/>
                  <a:pt x="10630253" y="8311481"/>
                </a:cubicBezTo>
                <a:cubicBezTo>
                  <a:pt x="10630253" y="8311481"/>
                  <a:pt x="10635629" y="8306103"/>
                  <a:pt x="10646383" y="8295349"/>
                </a:cubicBezTo>
                <a:close/>
                <a:moveTo>
                  <a:pt x="14856545" y="8174369"/>
                </a:moveTo>
                <a:cubicBezTo>
                  <a:pt x="14861925" y="8174369"/>
                  <a:pt x="14867297" y="8177057"/>
                  <a:pt x="14872677" y="8182433"/>
                </a:cubicBezTo>
                <a:lnTo>
                  <a:pt x="14872677" y="8198565"/>
                </a:lnTo>
                <a:lnTo>
                  <a:pt x="14840417" y="8214694"/>
                </a:lnTo>
                <a:cubicBezTo>
                  <a:pt x="14829661" y="8203941"/>
                  <a:pt x="14829661" y="8193189"/>
                  <a:pt x="14840417" y="8182433"/>
                </a:cubicBezTo>
                <a:cubicBezTo>
                  <a:pt x="14845793" y="8177057"/>
                  <a:pt x="14851169" y="8174369"/>
                  <a:pt x="14856545" y="8174369"/>
                </a:cubicBezTo>
                <a:close/>
                <a:moveTo>
                  <a:pt x="14759761" y="8134041"/>
                </a:moveTo>
                <a:lnTo>
                  <a:pt x="14775889" y="8134041"/>
                </a:lnTo>
                <a:lnTo>
                  <a:pt x="14792021" y="8150170"/>
                </a:lnTo>
                <a:cubicBezTo>
                  <a:pt x="14781269" y="8150170"/>
                  <a:pt x="14770517" y="8144794"/>
                  <a:pt x="14759761" y="8134041"/>
                </a:cubicBezTo>
                <a:close/>
                <a:moveTo>
                  <a:pt x="14904937" y="8101779"/>
                </a:moveTo>
                <a:cubicBezTo>
                  <a:pt x="14915693" y="8101779"/>
                  <a:pt x="14926445" y="8107156"/>
                  <a:pt x="14937201" y="8117911"/>
                </a:cubicBezTo>
                <a:lnTo>
                  <a:pt x="14953329" y="8134041"/>
                </a:lnTo>
                <a:cubicBezTo>
                  <a:pt x="14942577" y="8134041"/>
                  <a:pt x="14931825" y="8128665"/>
                  <a:pt x="14921069" y="8117911"/>
                </a:cubicBezTo>
                <a:close/>
                <a:moveTo>
                  <a:pt x="9872102" y="8085648"/>
                </a:moveTo>
                <a:cubicBezTo>
                  <a:pt x="9893610" y="8096402"/>
                  <a:pt x="9917806" y="8101779"/>
                  <a:pt x="9944692" y="8101779"/>
                </a:cubicBezTo>
                <a:cubicBezTo>
                  <a:pt x="9971577" y="8101779"/>
                  <a:pt x="9995773" y="8107156"/>
                  <a:pt x="10017281" y="8117911"/>
                </a:cubicBezTo>
                <a:lnTo>
                  <a:pt x="9985019" y="8117911"/>
                </a:lnTo>
                <a:cubicBezTo>
                  <a:pt x="9974265" y="8117911"/>
                  <a:pt x="9960823" y="8117911"/>
                  <a:pt x="9944692" y="8117911"/>
                </a:cubicBezTo>
                <a:cubicBezTo>
                  <a:pt x="9928560" y="8117911"/>
                  <a:pt x="9915119" y="8112534"/>
                  <a:pt x="9904364" y="8101779"/>
                </a:cubicBezTo>
                <a:close/>
                <a:moveTo>
                  <a:pt x="10033410" y="8069516"/>
                </a:moveTo>
                <a:lnTo>
                  <a:pt x="10065673" y="8085648"/>
                </a:lnTo>
                <a:lnTo>
                  <a:pt x="10130197" y="8101779"/>
                </a:lnTo>
                <a:cubicBezTo>
                  <a:pt x="10140951" y="8101779"/>
                  <a:pt x="10151704" y="8104469"/>
                  <a:pt x="10162460" y="8109844"/>
                </a:cubicBezTo>
                <a:cubicBezTo>
                  <a:pt x="10173212" y="8115222"/>
                  <a:pt x="10178590" y="8117911"/>
                  <a:pt x="10178590" y="8117911"/>
                </a:cubicBezTo>
                <a:cubicBezTo>
                  <a:pt x="10189343" y="8117911"/>
                  <a:pt x="10205474" y="8123287"/>
                  <a:pt x="10226982" y="8134041"/>
                </a:cubicBezTo>
                <a:cubicBezTo>
                  <a:pt x="10248491" y="8144794"/>
                  <a:pt x="10296882" y="8160926"/>
                  <a:pt x="10372160" y="8182433"/>
                </a:cubicBezTo>
                <a:cubicBezTo>
                  <a:pt x="10447435" y="8203941"/>
                  <a:pt x="10487765" y="8217385"/>
                  <a:pt x="10493141" y="8222761"/>
                </a:cubicBezTo>
                <a:cubicBezTo>
                  <a:pt x="10498516" y="8228137"/>
                  <a:pt x="10511961" y="8233515"/>
                  <a:pt x="10533469" y="8238891"/>
                </a:cubicBezTo>
                <a:cubicBezTo>
                  <a:pt x="10554975" y="8244269"/>
                  <a:pt x="10573794" y="8249647"/>
                  <a:pt x="10589928" y="8255024"/>
                </a:cubicBezTo>
                <a:cubicBezTo>
                  <a:pt x="10606057" y="8260398"/>
                  <a:pt x="10616811" y="8263087"/>
                  <a:pt x="10622187" y="8263087"/>
                </a:cubicBezTo>
                <a:cubicBezTo>
                  <a:pt x="10627564" y="8263087"/>
                  <a:pt x="10635629" y="8265778"/>
                  <a:pt x="10646383" y="8271153"/>
                </a:cubicBezTo>
                <a:cubicBezTo>
                  <a:pt x="10657139" y="8276531"/>
                  <a:pt x="10643694" y="8276531"/>
                  <a:pt x="10606057" y="8271153"/>
                </a:cubicBezTo>
                <a:cubicBezTo>
                  <a:pt x="10568419" y="8265778"/>
                  <a:pt x="10549600" y="8268465"/>
                  <a:pt x="10549600" y="8279219"/>
                </a:cubicBezTo>
                <a:cubicBezTo>
                  <a:pt x="10528091" y="8289974"/>
                  <a:pt x="10517337" y="8295349"/>
                  <a:pt x="10517337" y="8295349"/>
                </a:cubicBezTo>
                <a:cubicBezTo>
                  <a:pt x="10506583" y="8273843"/>
                  <a:pt x="10495830" y="8263087"/>
                  <a:pt x="10485074" y="8263087"/>
                </a:cubicBezTo>
                <a:cubicBezTo>
                  <a:pt x="10474320" y="8263087"/>
                  <a:pt x="10460878" y="8257711"/>
                  <a:pt x="10444749" y="8246957"/>
                </a:cubicBezTo>
                <a:cubicBezTo>
                  <a:pt x="10428616" y="8236203"/>
                  <a:pt x="10404420" y="8230825"/>
                  <a:pt x="10372160" y="8230825"/>
                </a:cubicBezTo>
                <a:lnTo>
                  <a:pt x="10323765" y="8214694"/>
                </a:lnTo>
                <a:cubicBezTo>
                  <a:pt x="10313013" y="8203941"/>
                  <a:pt x="10291504" y="8193189"/>
                  <a:pt x="10259243" y="8182433"/>
                </a:cubicBezTo>
                <a:cubicBezTo>
                  <a:pt x="10183965" y="8171680"/>
                  <a:pt x="10140951" y="8160926"/>
                  <a:pt x="10130197" y="8150170"/>
                </a:cubicBezTo>
                <a:lnTo>
                  <a:pt x="10146326" y="8150170"/>
                </a:lnTo>
                <a:lnTo>
                  <a:pt x="10162460" y="8150170"/>
                </a:lnTo>
                <a:cubicBezTo>
                  <a:pt x="10162460" y="8139419"/>
                  <a:pt x="10157082" y="8134041"/>
                  <a:pt x="10146326" y="8134041"/>
                </a:cubicBezTo>
                <a:cubicBezTo>
                  <a:pt x="10135573" y="8134041"/>
                  <a:pt x="10122132" y="8128665"/>
                  <a:pt x="10106001" y="8117911"/>
                </a:cubicBezTo>
                <a:cubicBezTo>
                  <a:pt x="10089869" y="8107156"/>
                  <a:pt x="10076426" y="8101779"/>
                  <a:pt x="10065673" y="8101779"/>
                </a:cubicBezTo>
                <a:cubicBezTo>
                  <a:pt x="10054919" y="8101779"/>
                  <a:pt x="10046854" y="8101779"/>
                  <a:pt x="10041476" y="8101779"/>
                </a:cubicBezTo>
                <a:cubicBezTo>
                  <a:pt x="10036101" y="8101779"/>
                  <a:pt x="10033410" y="8096402"/>
                  <a:pt x="10033410" y="8085648"/>
                </a:cubicBezTo>
                <a:close/>
                <a:moveTo>
                  <a:pt x="14876709" y="8057419"/>
                </a:moveTo>
                <a:lnTo>
                  <a:pt x="14937201" y="8069516"/>
                </a:lnTo>
                <a:lnTo>
                  <a:pt x="14904937" y="8069516"/>
                </a:lnTo>
                <a:close/>
                <a:moveTo>
                  <a:pt x="9888234" y="8021124"/>
                </a:moveTo>
                <a:lnTo>
                  <a:pt x="9920495" y="8053387"/>
                </a:lnTo>
                <a:lnTo>
                  <a:pt x="9872102" y="8037256"/>
                </a:lnTo>
                <a:close/>
                <a:moveTo>
                  <a:pt x="9839840" y="8021124"/>
                </a:moveTo>
                <a:cubicBezTo>
                  <a:pt x="9850595" y="8021124"/>
                  <a:pt x="9855973" y="8021124"/>
                  <a:pt x="9855973" y="8021124"/>
                </a:cubicBezTo>
                <a:cubicBezTo>
                  <a:pt x="9855973" y="8031880"/>
                  <a:pt x="9853282" y="8037256"/>
                  <a:pt x="9847906" y="8037256"/>
                </a:cubicBezTo>
                <a:cubicBezTo>
                  <a:pt x="9842529" y="8037256"/>
                  <a:pt x="9839840" y="8031880"/>
                  <a:pt x="9839840" y="8021124"/>
                </a:cubicBezTo>
                <a:close/>
                <a:moveTo>
                  <a:pt x="15146901" y="8004994"/>
                </a:moveTo>
                <a:lnTo>
                  <a:pt x="15162205" y="8008055"/>
                </a:lnTo>
                <a:lnTo>
                  <a:pt x="15162205" y="8020296"/>
                </a:lnTo>
                <a:close/>
                <a:moveTo>
                  <a:pt x="14517797" y="7988861"/>
                </a:moveTo>
                <a:lnTo>
                  <a:pt x="14550061" y="8004994"/>
                </a:lnTo>
                <a:cubicBezTo>
                  <a:pt x="14560813" y="8004994"/>
                  <a:pt x="14571565" y="8004994"/>
                  <a:pt x="14582321" y="8004994"/>
                </a:cubicBezTo>
                <a:cubicBezTo>
                  <a:pt x="14571565" y="7994239"/>
                  <a:pt x="14560813" y="7988861"/>
                  <a:pt x="14550061" y="7988861"/>
                </a:cubicBezTo>
                <a:close/>
                <a:moveTo>
                  <a:pt x="9791447" y="7988861"/>
                </a:moveTo>
                <a:cubicBezTo>
                  <a:pt x="9791447" y="7988861"/>
                  <a:pt x="9796825" y="7994239"/>
                  <a:pt x="9807579" y="8004994"/>
                </a:cubicBezTo>
                <a:lnTo>
                  <a:pt x="9791447" y="8004994"/>
                </a:lnTo>
                <a:close/>
                <a:moveTo>
                  <a:pt x="9662401" y="7956602"/>
                </a:moveTo>
                <a:cubicBezTo>
                  <a:pt x="9673155" y="7956602"/>
                  <a:pt x="9689286" y="7959289"/>
                  <a:pt x="9710793" y="7964666"/>
                </a:cubicBezTo>
                <a:cubicBezTo>
                  <a:pt x="9732301" y="7970043"/>
                  <a:pt x="9748432" y="7978110"/>
                  <a:pt x="9759186" y="7988861"/>
                </a:cubicBezTo>
                <a:lnTo>
                  <a:pt x="9710793" y="7972732"/>
                </a:lnTo>
                <a:cubicBezTo>
                  <a:pt x="9689286" y="7961978"/>
                  <a:pt x="9673155" y="7956602"/>
                  <a:pt x="9662401" y="7956602"/>
                </a:cubicBezTo>
                <a:close/>
                <a:moveTo>
                  <a:pt x="9601911" y="7932403"/>
                </a:moveTo>
                <a:cubicBezTo>
                  <a:pt x="9604600" y="7932403"/>
                  <a:pt x="9608631" y="7935093"/>
                  <a:pt x="9614009" y="7940470"/>
                </a:cubicBezTo>
                <a:lnTo>
                  <a:pt x="9597877" y="7940470"/>
                </a:lnTo>
                <a:cubicBezTo>
                  <a:pt x="9597877" y="7935093"/>
                  <a:pt x="9599220" y="7932403"/>
                  <a:pt x="9601911" y="7932403"/>
                </a:cubicBezTo>
                <a:close/>
                <a:moveTo>
                  <a:pt x="9501092" y="7908207"/>
                </a:moveTo>
                <a:lnTo>
                  <a:pt x="9517223" y="7908207"/>
                </a:lnTo>
                <a:cubicBezTo>
                  <a:pt x="9538731" y="7908207"/>
                  <a:pt x="9549484" y="7913585"/>
                  <a:pt x="9549484" y="7924339"/>
                </a:cubicBezTo>
                <a:close/>
                <a:moveTo>
                  <a:pt x="8742941" y="7892078"/>
                </a:moveTo>
                <a:cubicBezTo>
                  <a:pt x="8742941" y="7892078"/>
                  <a:pt x="8756383" y="7894767"/>
                  <a:pt x="8783268" y="7900143"/>
                </a:cubicBezTo>
                <a:cubicBezTo>
                  <a:pt x="8810154" y="7905520"/>
                  <a:pt x="8823596" y="7913585"/>
                  <a:pt x="8823596" y="7924339"/>
                </a:cubicBezTo>
                <a:lnTo>
                  <a:pt x="8791333" y="7924339"/>
                </a:lnTo>
                <a:cubicBezTo>
                  <a:pt x="8791333" y="7913585"/>
                  <a:pt x="8780579" y="7908207"/>
                  <a:pt x="8759072" y="7908207"/>
                </a:cubicBezTo>
                <a:close/>
                <a:moveTo>
                  <a:pt x="15130769" y="7859815"/>
                </a:moveTo>
                <a:cubicBezTo>
                  <a:pt x="15130769" y="7859815"/>
                  <a:pt x="15133459" y="7861160"/>
                  <a:pt x="15138835" y="7863848"/>
                </a:cubicBezTo>
                <a:lnTo>
                  <a:pt x="15162205" y="7875533"/>
                </a:lnTo>
                <a:lnTo>
                  <a:pt x="15162205" y="7876775"/>
                </a:lnTo>
                <a:lnTo>
                  <a:pt x="15146901" y="7892078"/>
                </a:lnTo>
                <a:close/>
                <a:moveTo>
                  <a:pt x="15117325" y="7824865"/>
                </a:moveTo>
                <a:lnTo>
                  <a:pt x="15114637" y="7827553"/>
                </a:lnTo>
                <a:lnTo>
                  <a:pt x="15114637" y="7825251"/>
                </a:lnTo>
                <a:close/>
                <a:moveTo>
                  <a:pt x="8404191" y="7698506"/>
                </a:moveTo>
                <a:lnTo>
                  <a:pt x="8420323" y="7714637"/>
                </a:lnTo>
                <a:cubicBezTo>
                  <a:pt x="8420323" y="7714637"/>
                  <a:pt x="8414946" y="7714637"/>
                  <a:pt x="8404191" y="7714637"/>
                </a:cubicBezTo>
                <a:cubicBezTo>
                  <a:pt x="8404191" y="7714637"/>
                  <a:pt x="8404191" y="7709261"/>
                  <a:pt x="8404191" y="7698506"/>
                </a:cubicBezTo>
                <a:close/>
                <a:moveTo>
                  <a:pt x="7742824" y="7650115"/>
                </a:moveTo>
                <a:cubicBezTo>
                  <a:pt x="7753578" y="7650115"/>
                  <a:pt x="7758956" y="7655493"/>
                  <a:pt x="7758956" y="7666244"/>
                </a:cubicBezTo>
                <a:lnTo>
                  <a:pt x="7742824" y="7666244"/>
                </a:lnTo>
                <a:close/>
                <a:moveTo>
                  <a:pt x="8997002" y="7642048"/>
                </a:moveTo>
                <a:cubicBezTo>
                  <a:pt x="8998346" y="7642048"/>
                  <a:pt x="8999354" y="7642720"/>
                  <a:pt x="9000027" y="7644065"/>
                </a:cubicBezTo>
                <a:lnTo>
                  <a:pt x="9000266" y="7645505"/>
                </a:lnTo>
                <a:lnTo>
                  <a:pt x="8996124" y="7642400"/>
                </a:lnTo>
                <a:close/>
                <a:moveTo>
                  <a:pt x="8678417" y="7577526"/>
                </a:moveTo>
                <a:cubicBezTo>
                  <a:pt x="8683792" y="7577526"/>
                  <a:pt x="8689170" y="7580214"/>
                  <a:pt x="8694549" y="7585589"/>
                </a:cubicBezTo>
                <a:lnTo>
                  <a:pt x="8678417" y="7585589"/>
                </a:lnTo>
                <a:lnTo>
                  <a:pt x="8662287" y="7585589"/>
                </a:lnTo>
                <a:cubicBezTo>
                  <a:pt x="8667663" y="7580214"/>
                  <a:pt x="8673041" y="7577526"/>
                  <a:pt x="8678417" y="7577526"/>
                </a:cubicBezTo>
                <a:close/>
                <a:moveTo>
                  <a:pt x="8753695" y="7574837"/>
                </a:moveTo>
                <a:lnTo>
                  <a:pt x="8807463" y="7585589"/>
                </a:lnTo>
                <a:cubicBezTo>
                  <a:pt x="8828972" y="7596347"/>
                  <a:pt x="8845104" y="7596347"/>
                  <a:pt x="8855857" y="7585589"/>
                </a:cubicBezTo>
                <a:cubicBezTo>
                  <a:pt x="8855857" y="7585589"/>
                  <a:pt x="8861233" y="7588280"/>
                  <a:pt x="8871987" y="7593656"/>
                </a:cubicBezTo>
                <a:cubicBezTo>
                  <a:pt x="8882742" y="7599034"/>
                  <a:pt x="8888118" y="7607098"/>
                  <a:pt x="8888118" y="7617852"/>
                </a:cubicBezTo>
                <a:lnTo>
                  <a:pt x="8904250" y="7617852"/>
                </a:lnTo>
                <a:lnTo>
                  <a:pt x="8920379" y="7617852"/>
                </a:lnTo>
                <a:lnTo>
                  <a:pt x="8952642" y="7633983"/>
                </a:lnTo>
                <a:cubicBezTo>
                  <a:pt x="8952642" y="7644738"/>
                  <a:pt x="8963396" y="7644738"/>
                  <a:pt x="8984904" y="7633983"/>
                </a:cubicBezTo>
                <a:lnTo>
                  <a:pt x="8996124" y="7642400"/>
                </a:lnTo>
                <a:lnTo>
                  <a:pt x="8991960" y="7644065"/>
                </a:lnTo>
                <a:cubicBezTo>
                  <a:pt x="8989945" y="7645411"/>
                  <a:pt x="8987592" y="7647426"/>
                  <a:pt x="8984904" y="7650115"/>
                </a:cubicBezTo>
                <a:lnTo>
                  <a:pt x="9001033" y="7650115"/>
                </a:lnTo>
                <a:lnTo>
                  <a:pt x="9000266" y="7645505"/>
                </a:lnTo>
                <a:lnTo>
                  <a:pt x="9001033" y="7646083"/>
                </a:lnTo>
                <a:cubicBezTo>
                  <a:pt x="9006413" y="7648770"/>
                  <a:pt x="9011788" y="7650115"/>
                  <a:pt x="9017166" y="7650115"/>
                </a:cubicBezTo>
                <a:cubicBezTo>
                  <a:pt x="9006413" y="7671623"/>
                  <a:pt x="8990279" y="7671623"/>
                  <a:pt x="8968772" y="7650115"/>
                </a:cubicBezTo>
                <a:cubicBezTo>
                  <a:pt x="8958018" y="7639360"/>
                  <a:pt x="8944576" y="7633983"/>
                  <a:pt x="8928446" y="7633983"/>
                </a:cubicBezTo>
                <a:cubicBezTo>
                  <a:pt x="8912315" y="7633983"/>
                  <a:pt x="8896183" y="7628606"/>
                  <a:pt x="8880054" y="7617852"/>
                </a:cubicBezTo>
                <a:cubicBezTo>
                  <a:pt x="8863922" y="7607098"/>
                  <a:pt x="8850479" y="7607098"/>
                  <a:pt x="8839725" y="7617852"/>
                </a:cubicBezTo>
                <a:cubicBezTo>
                  <a:pt x="8828972" y="7607098"/>
                  <a:pt x="8823596" y="7601721"/>
                  <a:pt x="8823596" y="7601721"/>
                </a:cubicBezTo>
                <a:cubicBezTo>
                  <a:pt x="8802087" y="7590969"/>
                  <a:pt x="8780579" y="7585589"/>
                  <a:pt x="8759072" y="7585589"/>
                </a:cubicBezTo>
                <a:lnTo>
                  <a:pt x="8742941" y="7585589"/>
                </a:lnTo>
                <a:close/>
                <a:moveTo>
                  <a:pt x="8726809" y="7569460"/>
                </a:moveTo>
                <a:cubicBezTo>
                  <a:pt x="8737563" y="7569460"/>
                  <a:pt x="8748317" y="7569460"/>
                  <a:pt x="8759072" y="7569460"/>
                </a:cubicBezTo>
                <a:lnTo>
                  <a:pt x="8753695" y="7574837"/>
                </a:lnTo>
                <a:close/>
                <a:moveTo>
                  <a:pt x="8549370" y="7553328"/>
                </a:moveTo>
                <a:lnTo>
                  <a:pt x="8581632" y="7553328"/>
                </a:lnTo>
                <a:lnTo>
                  <a:pt x="8565500" y="7569460"/>
                </a:lnTo>
                <a:close/>
                <a:moveTo>
                  <a:pt x="8484846" y="7504935"/>
                </a:moveTo>
                <a:cubicBezTo>
                  <a:pt x="8484846" y="7504935"/>
                  <a:pt x="8487533" y="7504935"/>
                  <a:pt x="8492911" y="7504935"/>
                </a:cubicBezTo>
                <a:cubicBezTo>
                  <a:pt x="8498287" y="7504935"/>
                  <a:pt x="8500978" y="7510314"/>
                  <a:pt x="8500978" y="7521067"/>
                </a:cubicBezTo>
                <a:close/>
                <a:moveTo>
                  <a:pt x="8219080" y="7465004"/>
                </a:moveTo>
                <a:lnTo>
                  <a:pt x="8226752" y="7472674"/>
                </a:lnTo>
                <a:lnTo>
                  <a:pt x="8275145" y="7504935"/>
                </a:lnTo>
                <a:lnTo>
                  <a:pt x="8275145" y="7521067"/>
                </a:lnTo>
                <a:close/>
                <a:moveTo>
                  <a:pt x="8210620" y="7456543"/>
                </a:moveTo>
                <a:cubicBezTo>
                  <a:pt x="8210620" y="7456543"/>
                  <a:pt x="8211964" y="7457888"/>
                  <a:pt x="8214654" y="7460575"/>
                </a:cubicBezTo>
                <a:lnTo>
                  <a:pt x="8219080" y="7465004"/>
                </a:lnTo>
                <a:close/>
                <a:moveTo>
                  <a:pt x="7968658" y="7375889"/>
                </a:moveTo>
                <a:lnTo>
                  <a:pt x="7984790" y="7375889"/>
                </a:lnTo>
                <a:cubicBezTo>
                  <a:pt x="7984790" y="7375889"/>
                  <a:pt x="7990166" y="7378579"/>
                  <a:pt x="8000919" y="7383956"/>
                </a:cubicBezTo>
                <a:cubicBezTo>
                  <a:pt x="8011674" y="7389331"/>
                  <a:pt x="8022428" y="7392020"/>
                  <a:pt x="8033182" y="7392020"/>
                </a:cubicBezTo>
                <a:lnTo>
                  <a:pt x="8049311" y="7408152"/>
                </a:lnTo>
                <a:cubicBezTo>
                  <a:pt x="8049311" y="7408152"/>
                  <a:pt x="8043936" y="7408152"/>
                  <a:pt x="8033182" y="7408152"/>
                </a:cubicBezTo>
                <a:lnTo>
                  <a:pt x="8000919" y="7392020"/>
                </a:lnTo>
                <a:cubicBezTo>
                  <a:pt x="7990166" y="7392020"/>
                  <a:pt x="7979410" y="7386643"/>
                  <a:pt x="7968658" y="7375889"/>
                </a:cubicBezTo>
                <a:close/>
                <a:moveTo>
                  <a:pt x="8017050" y="7327497"/>
                </a:moveTo>
                <a:cubicBezTo>
                  <a:pt x="8017050" y="7327497"/>
                  <a:pt x="8030493" y="7330185"/>
                  <a:pt x="8057378" y="7335561"/>
                </a:cubicBezTo>
                <a:cubicBezTo>
                  <a:pt x="8084262" y="7340939"/>
                  <a:pt x="8103082" y="7349006"/>
                  <a:pt x="8113836" y="7359760"/>
                </a:cubicBezTo>
                <a:cubicBezTo>
                  <a:pt x="8199867" y="7370513"/>
                  <a:pt x="8248259" y="7381267"/>
                  <a:pt x="8259013" y="7392020"/>
                </a:cubicBezTo>
                <a:lnTo>
                  <a:pt x="8146098" y="7392020"/>
                </a:lnTo>
                <a:lnTo>
                  <a:pt x="8129966" y="7375889"/>
                </a:lnTo>
                <a:cubicBezTo>
                  <a:pt x="8097704" y="7365135"/>
                  <a:pt x="8076197" y="7359760"/>
                  <a:pt x="8065444" y="7359760"/>
                </a:cubicBezTo>
                <a:close/>
                <a:moveTo>
                  <a:pt x="7823478" y="7311365"/>
                </a:moveTo>
                <a:cubicBezTo>
                  <a:pt x="7823478" y="7311365"/>
                  <a:pt x="7828856" y="7316743"/>
                  <a:pt x="7839610" y="7327497"/>
                </a:cubicBezTo>
                <a:cubicBezTo>
                  <a:pt x="7839610" y="7338248"/>
                  <a:pt x="7834232" y="7343628"/>
                  <a:pt x="7823478" y="7343628"/>
                </a:cubicBezTo>
                <a:cubicBezTo>
                  <a:pt x="7823478" y="7343628"/>
                  <a:pt x="7823478" y="7338248"/>
                  <a:pt x="7823478" y="7327497"/>
                </a:cubicBezTo>
                <a:cubicBezTo>
                  <a:pt x="7812727" y="7327497"/>
                  <a:pt x="7810036" y="7324810"/>
                  <a:pt x="7815414" y="7319430"/>
                </a:cubicBezTo>
                <a:cubicBezTo>
                  <a:pt x="7820791" y="7314052"/>
                  <a:pt x="7823478" y="7311365"/>
                  <a:pt x="7823478" y="7311365"/>
                </a:cubicBezTo>
                <a:close/>
                <a:moveTo>
                  <a:pt x="8097704" y="7279106"/>
                </a:moveTo>
                <a:cubicBezTo>
                  <a:pt x="8097704" y="7289857"/>
                  <a:pt x="8100394" y="7295235"/>
                  <a:pt x="8105770" y="7295235"/>
                </a:cubicBezTo>
                <a:cubicBezTo>
                  <a:pt x="8111146" y="7295235"/>
                  <a:pt x="8113836" y="7295235"/>
                  <a:pt x="8113836" y="7295235"/>
                </a:cubicBezTo>
                <a:cubicBezTo>
                  <a:pt x="8124590" y="7295235"/>
                  <a:pt x="8124590" y="7289857"/>
                  <a:pt x="8113836" y="7279106"/>
                </a:cubicBezTo>
                <a:close/>
                <a:moveTo>
                  <a:pt x="7863806" y="7279106"/>
                </a:moveTo>
                <a:cubicBezTo>
                  <a:pt x="7879938" y="7279106"/>
                  <a:pt x="7888004" y="7284480"/>
                  <a:pt x="7888004" y="7295235"/>
                </a:cubicBezTo>
                <a:lnTo>
                  <a:pt x="7871873" y="7295235"/>
                </a:lnTo>
                <a:lnTo>
                  <a:pt x="7855741" y="7295235"/>
                </a:lnTo>
                <a:cubicBezTo>
                  <a:pt x="7866495" y="7305989"/>
                  <a:pt x="7866495" y="7311365"/>
                  <a:pt x="7855741" y="7311365"/>
                </a:cubicBezTo>
                <a:lnTo>
                  <a:pt x="7839610" y="7311365"/>
                </a:lnTo>
                <a:cubicBezTo>
                  <a:pt x="7828856" y="7300612"/>
                  <a:pt x="7826168" y="7292547"/>
                  <a:pt x="7831545" y="7287169"/>
                </a:cubicBezTo>
                <a:cubicBezTo>
                  <a:pt x="7836923" y="7281793"/>
                  <a:pt x="7847677" y="7279106"/>
                  <a:pt x="7863806" y="7279106"/>
                </a:cubicBezTo>
                <a:close/>
                <a:moveTo>
                  <a:pt x="7726694" y="7246843"/>
                </a:moveTo>
                <a:lnTo>
                  <a:pt x="7742824" y="7246843"/>
                </a:lnTo>
                <a:cubicBezTo>
                  <a:pt x="7764334" y="7257594"/>
                  <a:pt x="7780464" y="7268351"/>
                  <a:pt x="7791218" y="7279106"/>
                </a:cubicBezTo>
                <a:lnTo>
                  <a:pt x="7807349" y="7311365"/>
                </a:lnTo>
                <a:cubicBezTo>
                  <a:pt x="7796595" y="7300612"/>
                  <a:pt x="7791218" y="7300612"/>
                  <a:pt x="7791218" y="7311365"/>
                </a:cubicBezTo>
                <a:lnTo>
                  <a:pt x="7775086" y="7311365"/>
                </a:lnTo>
                <a:cubicBezTo>
                  <a:pt x="7775086" y="7311365"/>
                  <a:pt x="7764334" y="7305989"/>
                  <a:pt x="7742824" y="7295235"/>
                </a:cubicBezTo>
                <a:lnTo>
                  <a:pt x="7726694" y="7279106"/>
                </a:lnTo>
                <a:cubicBezTo>
                  <a:pt x="7737449" y="7279106"/>
                  <a:pt x="7742824" y="7279106"/>
                  <a:pt x="7742824" y="7279106"/>
                </a:cubicBezTo>
                <a:lnTo>
                  <a:pt x="7726694" y="7262973"/>
                </a:lnTo>
                <a:cubicBezTo>
                  <a:pt x="7726694" y="7262973"/>
                  <a:pt x="7726694" y="7268351"/>
                  <a:pt x="7726694" y="7279106"/>
                </a:cubicBezTo>
                <a:lnTo>
                  <a:pt x="7710566" y="7262973"/>
                </a:lnTo>
                <a:cubicBezTo>
                  <a:pt x="7721317" y="7262973"/>
                  <a:pt x="7726694" y="7257594"/>
                  <a:pt x="7726694" y="7246843"/>
                </a:cubicBezTo>
                <a:close/>
                <a:moveTo>
                  <a:pt x="7646040" y="7214580"/>
                </a:moveTo>
                <a:cubicBezTo>
                  <a:pt x="7656794" y="7225334"/>
                  <a:pt x="7662170" y="7230711"/>
                  <a:pt x="7662170" y="7230711"/>
                </a:cubicBezTo>
                <a:cubicBezTo>
                  <a:pt x="7662170" y="7241465"/>
                  <a:pt x="7654106" y="7246843"/>
                  <a:pt x="7637975" y="7246843"/>
                </a:cubicBezTo>
                <a:cubicBezTo>
                  <a:pt x="7621844" y="7246843"/>
                  <a:pt x="7611090" y="7241465"/>
                  <a:pt x="7605714" y="7230711"/>
                </a:cubicBezTo>
                <a:cubicBezTo>
                  <a:pt x="7600336" y="7219958"/>
                  <a:pt x="7603024" y="7217269"/>
                  <a:pt x="7613778" y="7222647"/>
                </a:cubicBezTo>
                <a:cubicBezTo>
                  <a:pt x="7624532" y="7228023"/>
                  <a:pt x="7627222" y="7228023"/>
                  <a:pt x="7621844" y="7222647"/>
                </a:cubicBezTo>
                <a:cubicBezTo>
                  <a:pt x="7616465" y="7217269"/>
                  <a:pt x="7624532" y="7214580"/>
                  <a:pt x="7646040" y="7214580"/>
                </a:cubicBezTo>
                <a:close/>
                <a:moveTo>
                  <a:pt x="7533123" y="7166188"/>
                </a:moveTo>
                <a:cubicBezTo>
                  <a:pt x="7554632" y="7166188"/>
                  <a:pt x="7576140" y="7171565"/>
                  <a:pt x="7597647" y="7182319"/>
                </a:cubicBezTo>
                <a:lnTo>
                  <a:pt x="7597647" y="7198448"/>
                </a:lnTo>
                <a:cubicBezTo>
                  <a:pt x="7586893" y="7209202"/>
                  <a:pt x="7581518" y="7214580"/>
                  <a:pt x="7581518" y="7214580"/>
                </a:cubicBezTo>
                <a:lnTo>
                  <a:pt x="7565386" y="7230711"/>
                </a:lnTo>
                <a:lnTo>
                  <a:pt x="7533123" y="7230711"/>
                </a:lnTo>
                <a:lnTo>
                  <a:pt x="7565386" y="7214580"/>
                </a:lnTo>
                <a:cubicBezTo>
                  <a:pt x="7586893" y="7203826"/>
                  <a:pt x="7586893" y="7198448"/>
                  <a:pt x="7565386" y="7198448"/>
                </a:cubicBezTo>
                <a:cubicBezTo>
                  <a:pt x="7565386" y="7187697"/>
                  <a:pt x="7560008" y="7182319"/>
                  <a:pt x="7549256" y="7182319"/>
                </a:cubicBezTo>
                <a:cubicBezTo>
                  <a:pt x="7538501" y="7182319"/>
                  <a:pt x="7533123" y="7176939"/>
                  <a:pt x="7533123" y="7166188"/>
                </a:cubicBezTo>
                <a:close/>
                <a:moveTo>
                  <a:pt x="7565386" y="7101665"/>
                </a:moveTo>
                <a:lnTo>
                  <a:pt x="7597647" y="7101665"/>
                </a:lnTo>
                <a:cubicBezTo>
                  <a:pt x="7619156" y="7112419"/>
                  <a:pt x="7635286" y="7123171"/>
                  <a:pt x="7646040" y="7133926"/>
                </a:cubicBezTo>
                <a:lnTo>
                  <a:pt x="7629910" y="7150056"/>
                </a:lnTo>
                <a:lnTo>
                  <a:pt x="7613778" y="7133926"/>
                </a:lnTo>
                <a:lnTo>
                  <a:pt x="7597647" y="7117794"/>
                </a:lnTo>
                <a:close/>
                <a:moveTo>
                  <a:pt x="7339552" y="7085534"/>
                </a:moveTo>
                <a:lnTo>
                  <a:pt x="7371816" y="7085534"/>
                </a:lnTo>
                <a:cubicBezTo>
                  <a:pt x="7382568" y="7096287"/>
                  <a:pt x="7379881" y="7101665"/>
                  <a:pt x="7363749" y="7101665"/>
                </a:cubicBezTo>
                <a:cubicBezTo>
                  <a:pt x="7347618" y="7101665"/>
                  <a:pt x="7339552" y="7096287"/>
                  <a:pt x="7339552" y="7085534"/>
                </a:cubicBezTo>
                <a:close/>
                <a:moveTo>
                  <a:pt x="7121786" y="7085534"/>
                </a:moveTo>
                <a:cubicBezTo>
                  <a:pt x="7127164" y="7085534"/>
                  <a:pt x="7129852" y="7090910"/>
                  <a:pt x="7129852" y="7101665"/>
                </a:cubicBezTo>
                <a:lnTo>
                  <a:pt x="7113722" y="7101665"/>
                </a:lnTo>
                <a:cubicBezTo>
                  <a:pt x="7113722" y="7090910"/>
                  <a:pt x="7116410" y="7085534"/>
                  <a:pt x="7121786" y="7085534"/>
                </a:cubicBezTo>
                <a:close/>
                <a:moveTo>
                  <a:pt x="7482714" y="7073435"/>
                </a:moveTo>
                <a:cubicBezTo>
                  <a:pt x="7484059" y="7073435"/>
                  <a:pt x="7484732" y="7074780"/>
                  <a:pt x="7484732" y="7077469"/>
                </a:cubicBezTo>
                <a:cubicBezTo>
                  <a:pt x="7484732" y="7082847"/>
                  <a:pt x="7484732" y="7085534"/>
                  <a:pt x="7484732" y="7085534"/>
                </a:cubicBezTo>
                <a:lnTo>
                  <a:pt x="7484732" y="7101665"/>
                </a:lnTo>
                <a:cubicBezTo>
                  <a:pt x="7473977" y="7101665"/>
                  <a:pt x="7468601" y="7096287"/>
                  <a:pt x="7468601" y="7085534"/>
                </a:cubicBezTo>
                <a:cubicBezTo>
                  <a:pt x="7468601" y="7085534"/>
                  <a:pt x="7471290" y="7082847"/>
                  <a:pt x="7476664" y="7077469"/>
                </a:cubicBezTo>
                <a:cubicBezTo>
                  <a:pt x="7479355" y="7074780"/>
                  <a:pt x="7481372" y="7073435"/>
                  <a:pt x="7482714" y="7073435"/>
                </a:cubicBezTo>
                <a:close/>
                <a:moveTo>
                  <a:pt x="7436338" y="7053271"/>
                </a:moveTo>
                <a:lnTo>
                  <a:pt x="7452468" y="7069402"/>
                </a:lnTo>
                <a:cubicBezTo>
                  <a:pt x="7452468" y="7080156"/>
                  <a:pt x="7444404" y="7085534"/>
                  <a:pt x="7428273" y="7085534"/>
                </a:cubicBezTo>
                <a:cubicBezTo>
                  <a:pt x="7412142" y="7085534"/>
                  <a:pt x="7404077" y="7080156"/>
                  <a:pt x="7404077" y="7069402"/>
                </a:cubicBezTo>
                <a:close/>
                <a:moveTo>
                  <a:pt x="6855626" y="7053271"/>
                </a:moveTo>
                <a:cubicBezTo>
                  <a:pt x="6855626" y="7053271"/>
                  <a:pt x="6861004" y="7053271"/>
                  <a:pt x="6871758" y="7053271"/>
                </a:cubicBezTo>
                <a:lnTo>
                  <a:pt x="6871758" y="7069402"/>
                </a:lnTo>
                <a:cubicBezTo>
                  <a:pt x="6871758" y="7069402"/>
                  <a:pt x="6866381" y="7064025"/>
                  <a:pt x="6855626" y="7053271"/>
                </a:cubicBezTo>
                <a:close/>
                <a:moveTo>
                  <a:pt x="7113722" y="7037139"/>
                </a:moveTo>
                <a:cubicBezTo>
                  <a:pt x="7124476" y="7037139"/>
                  <a:pt x="7135229" y="7042517"/>
                  <a:pt x="7145982" y="7053271"/>
                </a:cubicBezTo>
                <a:cubicBezTo>
                  <a:pt x="7156736" y="7053271"/>
                  <a:pt x="7167492" y="7053271"/>
                  <a:pt x="7178244" y="7053271"/>
                </a:cubicBezTo>
                <a:cubicBezTo>
                  <a:pt x="7188997" y="7053271"/>
                  <a:pt x="7210506" y="7064025"/>
                  <a:pt x="7242768" y="7085534"/>
                </a:cubicBezTo>
                <a:lnTo>
                  <a:pt x="7307290" y="7117794"/>
                </a:lnTo>
                <a:lnTo>
                  <a:pt x="7323422" y="7117794"/>
                </a:lnTo>
                <a:cubicBezTo>
                  <a:pt x="7334177" y="7128548"/>
                  <a:pt x="7344931" y="7133926"/>
                  <a:pt x="7355686" y="7133926"/>
                </a:cubicBezTo>
                <a:lnTo>
                  <a:pt x="7436338" y="7150056"/>
                </a:lnTo>
                <a:lnTo>
                  <a:pt x="7484732" y="7182319"/>
                </a:lnTo>
                <a:lnTo>
                  <a:pt x="7516992" y="7198448"/>
                </a:lnTo>
                <a:cubicBezTo>
                  <a:pt x="7516992" y="7198448"/>
                  <a:pt x="7506240" y="7198448"/>
                  <a:pt x="7484732" y="7198448"/>
                </a:cubicBezTo>
                <a:cubicBezTo>
                  <a:pt x="7473977" y="7198448"/>
                  <a:pt x="7465914" y="7195761"/>
                  <a:pt x="7460536" y="7190384"/>
                </a:cubicBezTo>
                <a:cubicBezTo>
                  <a:pt x="7455156" y="7185006"/>
                  <a:pt x="7447091" y="7182319"/>
                  <a:pt x="7436338" y="7182319"/>
                </a:cubicBezTo>
                <a:cubicBezTo>
                  <a:pt x="7425586" y="7182319"/>
                  <a:pt x="7412142" y="7176939"/>
                  <a:pt x="7396010" y="7166188"/>
                </a:cubicBezTo>
                <a:cubicBezTo>
                  <a:pt x="7379881" y="7155434"/>
                  <a:pt x="7361060" y="7150056"/>
                  <a:pt x="7339552" y="7150056"/>
                </a:cubicBezTo>
                <a:lnTo>
                  <a:pt x="7323422" y="7150056"/>
                </a:lnTo>
                <a:lnTo>
                  <a:pt x="7242768" y="7117794"/>
                </a:lnTo>
                <a:lnTo>
                  <a:pt x="7226636" y="7117794"/>
                </a:lnTo>
                <a:cubicBezTo>
                  <a:pt x="7237390" y="7107042"/>
                  <a:pt x="7242768" y="7101665"/>
                  <a:pt x="7242768" y="7101665"/>
                </a:cubicBezTo>
                <a:cubicBezTo>
                  <a:pt x="7242768" y="7101665"/>
                  <a:pt x="7237390" y="7101665"/>
                  <a:pt x="7226636" y="7101665"/>
                </a:cubicBezTo>
                <a:lnTo>
                  <a:pt x="7194376" y="7085534"/>
                </a:lnTo>
                <a:cubicBezTo>
                  <a:pt x="7194376" y="7085534"/>
                  <a:pt x="7188997" y="7085534"/>
                  <a:pt x="7178244" y="7085534"/>
                </a:cubicBezTo>
                <a:cubicBezTo>
                  <a:pt x="7135229" y="7085534"/>
                  <a:pt x="7108342" y="7074780"/>
                  <a:pt x="7097590" y="7053271"/>
                </a:cubicBezTo>
                <a:close/>
                <a:moveTo>
                  <a:pt x="7016936" y="7021010"/>
                </a:moveTo>
                <a:lnTo>
                  <a:pt x="7065327" y="7037139"/>
                </a:lnTo>
                <a:lnTo>
                  <a:pt x="7081460" y="7053271"/>
                </a:lnTo>
                <a:lnTo>
                  <a:pt x="7033068" y="7037139"/>
                </a:lnTo>
                <a:close/>
                <a:moveTo>
                  <a:pt x="6871758" y="7021010"/>
                </a:moveTo>
                <a:lnTo>
                  <a:pt x="6904020" y="7021010"/>
                </a:lnTo>
                <a:cubicBezTo>
                  <a:pt x="6914772" y="7021010"/>
                  <a:pt x="6925526" y="7026388"/>
                  <a:pt x="6936281" y="7037139"/>
                </a:cubicBezTo>
                <a:lnTo>
                  <a:pt x="6936281" y="7053271"/>
                </a:lnTo>
                <a:cubicBezTo>
                  <a:pt x="6925526" y="7042517"/>
                  <a:pt x="6914772" y="7037139"/>
                  <a:pt x="6904020" y="7037139"/>
                </a:cubicBezTo>
                <a:close/>
                <a:moveTo>
                  <a:pt x="6756826" y="6994798"/>
                </a:moveTo>
                <a:cubicBezTo>
                  <a:pt x="6760858" y="6993451"/>
                  <a:pt x="6764218" y="6994125"/>
                  <a:pt x="6766906" y="6996814"/>
                </a:cubicBezTo>
                <a:cubicBezTo>
                  <a:pt x="6772283" y="7002192"/>
                  <a:pt x="6769594" y="7004880"/>
                  <a:pt x="6758842" y="7004880"/>
                </a:cubicBezTo>
                <a:lnTo>
                  <a:pt x="6742710" y="7004880"/>
                </a:lnTo>
                <a:cubicBezTo>
                  <a:pt x="6748088" y="6999502"/>
                  <a:pt x="6752792" y="6996142"/>
                  <a:pt x="6756826" y="6994798"/>
                </a:cubicBezTo>
                <a:close/>
                <a:moveTo>
                  <a:pt x="6670122" y="6988747"/>
                </a:moveTo>
                <a:lnTo>
                  <a:pt x="6684236" y="6988747"/>
                </a:lnTo>
                <a:cubicBezTo>
                  <a:pt x="6690958" y="6988747"/>
                  <a:pt x="6694318" y="6988747"/>
                  <a:pt x="6694318" y="6988747"/>
                </a:cubicBezTo>
                <a:lnTo>
                  <a:pt x="6694318" y="7004880"/>
                </a:lnTo>
                <a:close/>
                <a:moveTo>
                  <a:pt x="7258898" y="6972617"/>
                </a:moveTo>
                <a:cubicBezTo>
                  <a:pt x="7269653" y="6972617"/>
                  <a:pt x="7280408" y="6977993"/>
                  <a:pt x="7291160" y="6988747"/>
                </a:cubicBezTo>
                <a:lnTo>
                  <a:pt x="7291160" y="7004880"/>
                </a:lnTo>
                <a:cubicBezTo>
                  <a:pt x="7291160" y="7004880"/>
                  <a:pt x="7280408" y="6999502"/>
                  <a:pt x="7258898" y="6988747"/>
                </a:cubicBezTo>
                <a:close/>
                <a:moveTo>
                  <a:pt x="6839496" y="6972617"/>
                </a:moveTo>
                <a:cubicBezTo>
                  <a:pt x="6839496" y="6972617"/>
                  <a:pt x="6844872" y="6972617"/>
                  <a:pt x="6855626" y="6972617"/>
                </a:cubicBezTo>
                <a:lnTo>
                  <a:pt x="6855626" y="6988747"/>
                </a:lnTo>
                <a:close/>
                <a:moveTo>
                  <a:pt x="6621730" y="6964552"/>
                </a:moveTo>
                <a:cubicBezTo>
                  <a:pt x="6627105" y="6964552"/>
                  <a:pt x="6635172" y="6967242"/>
                  <a:pt x="6645924" y="6972617"/>
                </a:cubicBezTo>
                <a:lnTo>
                  <a:pt x="6670122" y="6988747"/>
                </a:lnTo>
                <a:lnTo>
                  <a:pt x="6653992" y="6988747"/>
                </a:lnTo>
                <a:cubicBezTo>
                  <a:pt x="6627105" y="6988747"/>
                  <a:pt x="6613664" y="6983371"/>
                  <a:pt x="6613664" y="6972617"/>
                </a:cubicBezTo>
                <a:cubicBezTo>
                  <a:pt x="6613664" y="6967242"/>
                  <a:pt x="6616350" y="6964552"/>
                  <a:pt x="6621730" y="6964552"/>
                </a:cubicBezTo>
                <a:close/>
                <a:moveTo>
                  <a:pt x="7275031" y="6940356"/>
                </a:moveTo>
                <a:cubicBezTo>
                  <a:pt x="7285782" y="6940356"/>
                  <a:pt x="7291160" y="6945734"/>
                  <a:pt x="7291160" y="6956485"/>
                </a:cubicBezTo>
                <a:cubicBezTo>
                  <a:pt x="7291160" y="6956485"/>
                  <a:pt x="7285782" y="6956485"/>
                  <a:pt x="7275031" y="6956485"/>
                </a:cubicBezTo>
                <a:close/>
                <a:moveTo>
                  <a:pt x="7008868" y="6940356"/>
                </a:moveTo>
                <a:cubicBezTo>
                  <a:pt x="7014246" y="6940356"/>
                  <a:pt x="7016936" y="6940356"/>
                  <a:pt x="7016936" y="6940356"/>
                </a:cubicBezTo>
                <a:cubicBezTo>
                  <a:pt x="7016936" y="6940356"/>
                  <a:pt x="7016936" y="6945734"/>
                  <a:pt x="7016936" y="6956485"/>
                </a:cubicBezTo>
                <a:cubicBezTo>
                  <a:pt x="7016936" y="6956485"/>
                  <a:pt x="7011559" y="6956485"/>
                  <a:pt x="7000805" y="6956485"/>
                </a:cubicBezTo>
                <a:cubicBezTo>
                  <a:pt x="7000805" y="6945734"/>
                  <a:pt x="7003494" y="6940356"/>
                  <a:pt x="7008868" y="6940356"/>
                </a:cubicBezTo>
                <a:close/>
                <a:moveTo>
                  <a:pt x="6906036" y="6916160"/>
                </a:moveTo>
                <a:cubicBezTo>
                  <a:pt x="6910068" y="6916160"/>
                  <a:pt x="6914772" y="6918847"/>
                  <a:pt x="6920150" y="6924225"/>
                </a:cubicBezTo>
                <a:lnTo>
                  <a:pt x="6936281" y="6940356"/>
                </a:lnTo>
                <a:lnTo>
                  <a:pt x="6952413" y="6956485"/>
                </a:lnTo>
                <a:cubicBezTo>
                  <a:pt x="6941659" y="6956485"/>
                  <a:pt x="6928214" y="6953797"/>
                  <a:pt x="6912085" y="6948421"/>
                </a:cubicBezTo>
                <a:cubicBezTo>
                  <a:pt x="6895954" y="6943043"/>
                  <a:pt x="6890576" y="6934978"/>
                  <a:pt x="6895954" y="6924225"/>
                </a:cubicBezTo>
                <a:cubicBezTo>
                  <a:pt x="6898642" y="6918847"/>
                  <a:pt x="6902002" y="6916160"/>
                  <a:pt x="6906036" y="6916160"/>
                </a:cubicBezTo>
                <a:close/>
                <a:moveTo>
                  <a:pt x="6855626" y="6908093"/>
                </a:moveTo>
                <a:cubicBezTo>
                  <a:pt x="6866381" y="6908093"/>
                  <a:pt x="6871758" y="6913471"/>
                  <a:pt x="6871758" y="6924225"/>
                </a:cubicBezTo>
                <a:cubicBezTo>
                  <a:pt x="6871758" y="6924225"/>
                  <a:pt x="6866381" y="6924225"/>
                  <a:pt x="6855626" y="6924225"/>
                </a:cubicBezTo>
                <a:cubicBezTo>
                  <a:pt x="6844872" y="6924225"/>
                  <a:pt x="6839496" y="6924225"/>
                  <a:pt x="6839496" y="6924225"/>
                </a:cubicBezTo>
                <a:close/>
                <a:moveTo>
                  <a:pt x="6468484" y="6908093"/>
                </a:moveTo>
                <a:lnTo>
                  <a:pt x="6500746" y="6924225"/>
                </a:lnTo>
                <a:lnTo>
                  <a:pt x="6500746" y="6940356"/>
                </a:lnTo>
                <a:cubicBezTo>
                  <a:pt x="6489992" y="6929601"/>
                  <a:pt x="6473863" y="6924225"/>
                  <a:pt x="6452354" y="6924225"/>
                </a:cubicBezTo>
                <a:close/>
                <a:moveTo>
                  <a:pt x="7016936" y="6891962"/>
                </a:moveTo>
                <a:lnTo>
                  <a:pt x="7033068" y="6891962"/>
                </a:lnTo>
                <a:lnTo>
                  <a:pt x="7033068" y="6908093"/>
                </a:lnTo>
                <a:cubicBezTo>
                  <a:pt x="7022314" y="6908093"/>
                  <a:pt x="7016936" y="6902717"/>
                  <a:pt x="7016936" y="6891962"/>
                </a:cubicBezTo>
                <a:close/>
                <a:moveTo>
                  <a:pt x="6629792" y="6891962"/>
                </a:moveTo>
                <a:cubicBezTo>
                  <a:pt x="6629792" y="6891962"/>
                  <a:pt x="6635172" y="6891962"/>
                  <a:pt x="6645924" y="6891962"/>
                </a:cubicBezTo>
                <a:cubicBezTo>
                  <a:pt x="6656678" y="6891962"/>
                  <a:pt x="6662055" y="6894651"/>
                  <a:pt x="6662055" y="6900028"/>
                </a:cubicBezTo>
                <a:cubicBezTo>
                  <a:pt x="6662055" y="6905406"/>
                  <a:pt x="6656678" y="6908093"/>
                  <a:pt x="6645924" y="6908093"/>
                </a:cubicBezTo>
                <a:close/>
                <a:moveTo>
                  <a:pt x="7111704" y="6885912"/>
                </a:moveTo>
                <a:cubicBezTo>
                  <a:pt x="7121114" y="6887260"/>
                  <a:pt x="7135228" y="6891962"/>
                  <a:pt x="7154047" y="6900028"/>
                </a:cubicBezTo>
                <a:cubicBezTo>
                  <a:pt x="7191688" y="6916160"/>
                  <a:pt x="7215884" y="6924225"/>
                  <a:pt x="7226636" y="6924225"/>
                </a:cubicBezTo>
                <a:lnTo>
                  <a:pt x="7178244" y="6924225"/>
                </a:lnTo>
                <a:cubicBezTo>
                  <a:pt x="7178244" y="6924225"/>
                  <a:pt x="7170179" y="6921538"/>
                  <a:pt x="7154047" y="6916160"/>
                </a:cubicBezTo>
                <a:cubicBezTo>
                  <a:pt x="7137918" y="6910780"/>
                  <a:pt x="7129852" y="6908093"/>
                  <a:pt x="7129852" y="6908093"/>
                </a:cubicBezTo>
                <a:lnTo>
                  <a:pt x="7097590" y="6891962"/>
                </a:lnTo>
                <a:cubicBezTo>
                  <a:pt x="7097590" y="6886585"/>
                  <a:pt x="7102296" y="6884569"/>
                  <a:pt x="7111704" y="6885912"/>
                </a:cubicBezTo>
                <a:close/>
                <a:moveTo>
                  <a:pt x="6762874" y="6865748"/>
                </a:moveTo>
                <a:cubicBezTo>
                  <a:pt x="6765562" y="6864405"/>
                  <a:pt x="6769596" y="6865079"/>
                  <a:pt x="6774972" y="6867767"/>
                </a:cubicBezTo>
                <a:cubicBezTo>
                  <a:pt x="6785726" y="6873143"/>
                  <a:pt x="6796480" y="6875830"/>
                  <a:pt x="6807234" y="6875830"/>
                </a:cubicBezTo>
                <a:cubicBezTo>
                  <a:pt x="6817988" y="6875830"/>
                  <a:pt x="6817988" y="6881210"/>
                  <a:pt x="6807234" y="6891962"/>
                </a:cubicBezTo>
                <a:cubicBezTo>
                  <a:pt x="6817988" y="6891962"/>
                  <a:pt x="6823364" y="6897339"/>
                  <a:pt x="6823364" y="6908093"/>
                </a:cubicBezTo>
                <a:cubicBezTo>
                  <a:pt x="6801856" y="6908093"/>
                  <a:pt x="6785726" y="6908093"/>
                  <a:pt x="6774972" y="6908093"/>
                </a:cubicBezTo>
                <a:lnTo>
                  <a:pt x="6758842" y="6875830"/>
                </a:lnTo>
                <a:cubicBezTo>
                  <a:pt x="6758842" y="6870455"/>
                  <a:pt x="6760186" y="6867094"/>
                  <a:pt x="6762874" y="6865748"/>
                </a:cubicBezTo>
                <a:close/>
                <a:moveTo>
                  <a:pt x="6968542" y="6859701"/>
                </a:moveTo>
                <a:cubicBezTo>
                  <a:pt x="6990052" y="6870455"/>
                  <a:pt x="7000805" y="6875830"/>
                  <a:pt x="7000805" y="6875830"/>
                </a:cubicBezTo>
                <a:lnTo>
                  <a:pt x="6984672" y="6875830"/>
                </a:lnTo>
                <a:lnTo>
                  <a:pt x="6968542" y="6875830"/>
                </a:lnTo>
                <a:close/>
                <a:moveTo>
                  <a:pt x="6565272" y="6859701"/>
                </a:moveTo>
                <a:cubicBezTo>
                  <a:pt x="6565272" y="6859701"/>
                  <a:pt x="6567959" y="6862389"/>
                  <a:pt x="6573337" y="6867767"/>
                </a:cubicBezTo>
                <a:cubicBezTo>
                  <a:pt x="6578713" y="6873143"/>
                  <a:pt x="6581400" y="6875830"/>
                  <a:pt x="6581400" y="6875830"/>
                </a:cubicBezTo>
                <a:cubicBezTo>
                  <a:pt x="6581400" y="6886585"/>
                  <a:pt x="6581400" y="6891962"/>
                  <a:pt x="6581400" y="6891962"/>
                </a:cubicBezTo>
                <a:lnTo>
                  <a:pt x="6565272" y="6875830"/>
                </a:lnTo>
                <a:cubicBezTo>
                  <a:pt x="6565272" y="6865079"/>
                  <a:pt x="6565272" y="6859701"/>
                  <a:pt x="6565272" y="6859701"/>
                </a:cubicBezTo>
                <a:close/>
                <a:moveTo>
                  <a:pt x="6339438" y="6859701"/>
                </a:moveTo>
                <a:lnTo>
                  <a:pt x="6355571" y="6875830"/>
                </a:lnTo>
                <a:lnTo>
                  <a:pt x="6355571" y="6891962"/>
                </a:lnTo>
                <a:cubicBezTo>
                  <a:pt x="6355571" y="6881210"/>
                  <a:pt x="6350192" y="6875830"/>
                  <a:pt x="6339438" y="6875830"/>
                </a:cubicBezTo>
                <a:close/>
                <a:moveTo>
                  <a:pt x="6258783" y="6843571"/>
                </a:moveTo>
                <a:cubicBezTo>
                  <a:pt x="6258783" y="6843571"/>
                  <a:pt x="6264160" y="6848947"/>
                  <a:pt x="6274915" y="6859701"/>
                </a:cubicBezTo>
                <a:lnTo>
                  <a:pt x="6258783" y="6859701"/>
                </a:lnTo>
                <a:close/>
                <a:moveTo>
                  <a:pt x="6226523" y="6827439"/>
                </a:moveTo>
                <a:cubicBezTo>
                  <a:pt x="6226523" y="6827439"/>
                  <a:pt x="6231900" y="6827439"/>
                  <a:pt x="6242654" y="6827439"/>
                </a:cubicBezTo>
                <a:lnTo>
                  <a:pt x="6226523" y="6843571"/>
                </a:lnTo>
                <a:close/>
                <a:moveTo>
                  <a:pt x="6904020" y="6811308"/>
                </a:moveTo>
                <a:cubicBezTo>
                  <a:pt x="6904020" y="6811308"/>
                  <a:pt x="6930903" y="6819373"/>
                  <a:pt x="6984672" y="6835505"/>
                </a:cubicBezTo>
                <a:cubicBezTo>
                  <a:pt x="7038442" y="6851634"/>
                  <a:pt x="7070705" y="6865079"/>
                  <a:pt x="7081460" y="6875830"/>
                </a:cubicBezTo>
                <a:lnTo>
                  <a:pt x="7033068" y="6875830"/>
                </a:lnTo>
                <a:lnTo>
                  <a:pt x="7000805" y="6859701"/>
                </a:lnTo>
                <a:close/>
                <a:moveTo>
                  <a:pt x="6629792" y="6811308"/>
                </a:moveTo>
                <a:cubicBezTo>
                  <a:pt x="6629792" y="6811308"/>
                  <a:pt x="6637859" y="6813997"/>
                  <a:pt x="6653992" y="6819373"/>
                </a:cubicBezTo>
                <a:cubicBezTo>
                  <a:pt x="6670122" y="6824751"/>
                  <a:pt x="6678187" y="6827439"/>
                  <a:pt x="6678187" y="6827439"/>
                </a:cubicBezTo>
                <a:lnTo>
                  <a:pt x="6678187" y="6843571"/>
                </a:lnTo>
                <a:cubicBezTo>
                  <a:pt x="6667433" y="6843571"/>
                  <a:pt x="6656678" y="6838193"/>
                  <a:pt x="6645924" y="6827439"/>
                </a:cubicBezTo>
                <a:cubicBezTo>
                  <a:pt x="6645924" y="6827439"/>
                  <a:pt x="6643237" y="6824751"/>
                  <a:pt x="6637859" y="6819373"/>
                </a:cubicBezTo>
                <a:cubicBezTo>
                  <a:pt x="6632481" y="6813997"/>
                  <a:pt x="6629792" y="6811308"/>
                  <a:pt x="6629792" y="6811308"/>
                </a:cubicBezTo>
                <a:close/>
                <a:moveTo>
                  <a:pt x="6081345" y="6795176"/>
                </a:moveTo>
                <a:cubicBezTo>
                  <a:pt x="6092096" y="6795176"/>
                  <a:pt x="6097474" y="6797865"/>
                  <a:pt x="6097474" y="6803243"/>
                </a:cubicBezTo>
                <a:cubicBezTo>
                  <a:pt x="6097474" y="6808621"/>
                  <a:pt x="6097474" y="6811308"/>
                  <a:pt x="6097474" y="6811308"/>
                </a:cubicBezTo>
                <a:cubicBezTo>
                  <a:pt x="6086720" y="6811308"/>
                  <a:pt x="6081345" y="6811308"/>
                  <a:pt x="6081345" y="6811308"/>
                </a:cubicBezTo>
                <a:cubicBezTo>
                  <a:pt x="6081345" y="6811308"/>
                  <a:pt x="6081345" y="6805930"/>
                  <a:pt x="6081345" y="6795176"/>
                </a:cubicBezTo>
                <a:close/>
                <a:moveTo>
                  <a:pt x="6016820" y="6779047"/>
                </a:moveTo>
                <a:cubicBezTo>
                  <a:pt x="6016820" y="6779047"/>
                  <a:pt x="6019508" y="6779047"/>
                  <a:pt x="6024886" y="6779047"/>
                </a:cubicBezTo>
                <a:cubicBezTo>
                  <a:pt x="6030262" y="6779047"/>
                  <a:pt x="6032952" y="6784425"/>
                  <a:pt x="6032952" y="6795176"/>
                </a:cubicBezTo>
                <a:lnTo>
                  <a:pt x="6000690" y="6795176"/>
                </a:lnTo>
                <a:cubicBezTo>
                  <a:pt x="5989936" y="6784425"/>
                  <a:pt x="5995312" y="6779047"/>
                  <a:pt x="6016820" y="6779047"/>
                </a:cubicBezTo>
                <a:close/>
                <a:moveTo>
                  <a:pt x="6549140" y="6762916"/>
                </a:moveTo>
                <a:cubicBezTo>
                  <a:pt x="6559892" y="6762916"/>
                  <a:pt x="6565272" y="6768293"/>
                  <a:pt x="6565272" y="6779047"/>
                </a:cubicBezTo>
                <a:cubicBezTo>
                  <a:pt x="6565272" y="6789801"/>
                  <a:pt x="6562582" y="6795176"/>
                  <a:pt x="6557204" y="6795176"/>
                </a:cubicBezTo>
                <a:cubicBezTo>
                  <a:pt x="6551827" y="6795176"/>
                  <a:pt x="6549140" y="6789801"/>
                  <a:pt x="6549140" y="6779047"/>
                </a:cubicBezTo>
                <a:close/>
                <a:moveTo>
                  <a:pt x="15082377" y="6730655"/>
                </a:moveTo>
                <a:lnTo>
                  <a:pt x="15114637" y="6746784"/>
                </a:lnTo>
                <a:lnTo>
                  <a:pt x="15098513" y="6730655"/>
                </a:lnTo>
                <a:close/>
                <a:moveTo>
                  <a:pt x="6420092" y="6730655"/>
                </a:moveTo>
                <a:cubicBezTo>
                  <a:pt x="6473863" y="6730655"/>
                  <a:pt x="6500746" y="6746784"/>
                  <a:pt x="6500746" y="6779047"/>
                </a:cubicBezTo>
                <a:cubicBezTo>
                  <a:pt x="6489992" y="6779047"/>
                  <a:pt x="6468484" y="6773669"/>
                  <a:pt x="6436224" y="6762916"/>
                </a:cubicBezTo>
                <a:close/>
                <a:moveTo>
                  <a:pt x="6323308" y="6714521"/>
                </a:moveTo>
                <a:lnTo>
                  <a:pt x="6339438" y="6714521"/>
                </a:lnTo>
                <a:cubicBezTo>
                  <a:pt x="6350192" y="6714521"/>
                  <a:pt x="6355571" y="6719901"/>
                  <a:pt x="6355571" y="6730655"/>
                </a:cubicBezTo>
                <a:cubicBezTo>
                  <a:pt x="6334060" y="6730655"/>
                  <a:pt x="6323308" y="6730655"/>
                  <a:pt x="6323308" y="6730655"/>
                </a:cubicBezTo>
                <a:cubicBezTo>
                  <a:pt x="6334060" y="6730655"/>
                  <a:pt x="6334060" y="6725276"/>
                  <a:pt x="6323308" y="6714521"/>
                </a:cubicBezTo>
                <a:close/>
                <a:moveTo>
                  <a:pt x="6500746" y="6698392"/>
                </a:moveTo>
                <a:cubicBezTo>
                  <a:pt x="6500746" y="6698392"/>
                  <a:pt x="6516878" y="6703770"/>
                  <a:pt x="6549140" y="6714521"/>
                </a:cubicBezTo>
                <a:cubicBezTo>
                  <a:pt x="6581400" y="6725276"/>
                  <a:pt x="6597532" y="6730655"/>
                  <a:pt x="6597532" y="6730655"/>
                </a:cubicBezTo>
                <a:lnTo>
                  <a:pt x="6565272" y="6730655"/>
                </a:lnTo>
                <a:cubicBezTo>
                  <a:pt x="6565272" y="6719901"/>
                  <a:pt x="6559892" y="6719901"/>
                  <a:pt x="6549140" y="6730655"/>
                </a:cubicBezTo>
                <a:cubicBezTo>
                  <a:pt x="6549140" y="6730655"/>
                  <a:pt x="6543763" y="6730655"/>
                  <a:pt x="6533009" y="6730655"/>
                </a:cubicBezTo>
                <a:lnTo>
                  <a:pt x="6516878" y="6714521"/>
                </a:lnTo>
                <a:close/>
                <a:moveTo>
                  <a:pt x="6645924" y="6666130"/>
                </a:moveTo>
                <a:cubicBezTo>
                  <a:pt x="6656678" y="6666130"/>
                  <a:pt x="6662055" y="6671508"/>
                  <a:pt x="6662055" y="6682260"/>
                </a:cubicBezTo>
                <a:cubicBezTo>
                  <a:pt x="6662055" y="6693015"/>
                  <a:pt x="6656678" y="6698392"/>
                  <a:pt x="6645924" y="6698392"/>
                </a:cubicBezTo>
                <a:cubicBezTo>
                  <a:pt x="6635172" y="6698392"/>
                  <a:pt x="6629792" y="6693015"/>
                  <a:pt x="6629792" y="6682260"/>
                </a:cubicBezTo>
                <a:cubicBezTo>
                  <a:pt x="6629792" y="6682260"/>
                  <a:pt x="6632481" y="6679571"/>
                  <a:pt x="6637859" y="6674197"/>
                </a:cubicBezTo>
                <a:cubicBezTo>
                  <a:pt x="6643237" y="6668819"/>
                  <a:pt x="6645924" y="6666130"/>
                  <a:pt x="6645924" y="6666130"/>
                </a:cubicBezTo>
                <a:close/>
                <a:moveTo>
                  <a:pt x="6403961" y="6666130"/>
                </a:moveTo>
                <a:cubicBezTo>
                  <a:pt x="6403961" y="6666130"/>
                  <a:pt x="6409339" y="6666130"/>
                  <a:pt x="6420092" y="6666130"/>
                </a:cubicBezTo>
                <a:cubicBezTo>
                  <a:pt x="6430846" y="6666130"/>
                  <a:pt x="6441600" y="6671508"/>
                  <a:pt x="6452354" y="6682260"/>
                </a:cubicBezTo>
                <a:cubicBezTo>
                  <a:pt x="6441600" y="6682260"/>
                  <a:pt x="6430846" y="6682260"/>
                  <a:pt x="6420092" y="6682260"/>
                </a:cubicBezTo>
                <a:cubicBezTo>
                  <a:pt x="6409339" y="6671508"/>
                  <a:pt x="6403961" y="6666130"/>
                  <a:pt x="6403961" y="6666130"/>
                </a:cubicBezTo>
                <a:close/>
                <a:moveTo>
                  <a:pt x="5565156" y="6666130"/>
                </a:moveTo>
                <a:cubicBezTo>
                  <a:pt x="5575908" y="6666130"/>
                  <a:pt x="5586664" y="6671508"/>
                  <a:pt x="5597416" y="6682260"/>
                </a:cubicBezTo>
                <a:cubicBezTo>
                  <a:pt x="5586664" y="6693015"/>
                  <a:pt x="5581286" y="6698392"/>
                  <a:pt x="5581286" y="6698392"/>
                </a:cubicBezTo>
                <a:cubicBezTo>
                  <a:pt x="5570532" y="6698392"/>
                  <a:pt x="5565156" y="6693015"/>
                  <a:pt x="5565156" y="6682260"/>
                </a:cubicBezTo>
                <a:cubicBezTo>
                  <a:pt x="5565156" y="6682260"/>
                  <a:pt x="5565156" y="6676884"/>
                  <a:pt x="5565156" y="6666130"/>
                </a:cubicBezTo>
                <a:close/>
                <a:moveTo>
                  <a:pt x="6339438" y="6650001"/>
                </a:moveTo>
                <a:cubicBezTo>
                  <a:pt x="6350192" y="6650001"/>
                  <a:pt x="6360946" y="6655375"/>
                  <a:pt x="6371702" y="6666130"/>
                </a:cubicBezTo>
                <a:lnTo>
                  <a:pt x="6355571" y="6666130"/>
                </a:lnTo>
                <a:close/>
                <a:moveTo>
                  <a:pt x="6307178" y="6633869"/>
                </a:moveTo>
                <a:lnTo>
                  <a:pt x="6323308" y="6633869"/>
                </a:lnTo>
                <a:lnTo>
                  <a:pt x="6307178" y="6650001"/>
                </a:lnTo>
                <a:close/>
                <a:moveTo>
                  <a:pt x="6194259" y="6633869"/>
                </a:moveTo>
                <a:cubicBezTo>
                  <a:pt x="6215770" y="6633869"/>
                  <a:pt x="6231900" y="6633869"/>
                  <a:pt x="6242654" y="6633869"/>
                </a:cubicBezTo>
                <a:cubicBezTo>
                  <a:pt x="6242654" y="6633869"/>
                  <a:pt x="6245343" y="6636556"/>
                  <a:pt x="6250718" y="6641934"/>
                </a:cubicBezTo>
                <a:cubicBezTo>
                  <a:pt x="6256096" y="6647312"/>
                  <a:pt x="6261472" y="6652688"/>
                  <a:pt x="6266850" y="6658064"/>
                </a:cubicBezTo>
                <a:cubicBezTo>
                  <a:pt x="6272224" y="6663442"/>
                  <a:pt x="6274915" y="6666130"/>
                  <a:pt x="6274915" y="6666130"/>
                </a:cubicBezTo>
                <a:cubicBezTo>
                  <a:pt x="6274915" y="6666130"/>
                  <a:pt x="6280292" y="6666130"/>
                  <a:pt x="6291046" y="6666130"/>
                </a:cubicBezTo>
                <a:cubicBezTo>
                  <a:pt x="6301800" y="6666130"/>
                  <a:pt x="6301800" y="6676884"/>
                  <a:pt x="6291046" y="6698392"/>
                </a:cubicBezTo>
                <a:lnTo>
                  <a:pt x="6274915" y="6698392"/>
                </a:lnTo>
                <a:cubicBezTo>
                  <a:pt x="6274915" y="6698392"/>
                  <a:pt x="6258783" y="6693015"/>
                  <a:pt x="6226523" y="6682260"/>
                </a:cubicBezTo>
                <a:cubicBezTo>
                  <a:pt x="6151245" y="6650001"/>
                  <a:pt x="6140491" y="6633869"/>
                  <a:pt x="6194259" y="6633869"/>
                </a:cubicBezTo>
                <a:close/>
                <a:moveTo>
                  <a:pt x="6468484" y="6617738"/>
                </a:moveTo>
                <a:cubicBezTo>
                  <a:pt x="6479238" y="6617738"/>
                  <a:pt x="6489992" y="6623116"/>
                  <a:pt x="6500746" y="6633869"/>
                </a:cubicBezTo>
                <a:lnTo>
                  <a:pt x="6500746" y="6650001"/>
                </a:lnTo>
                <a:cubicBezTo>
                  <a:pt x="6500746" y="6650001"/>
                  <a:pt x="6495372" y="6644621"/>
                  <a:pt x="6484616" y="6633869"/>
                </a:cubicBezTo>
                <a:close/>
                <a:moveTo>
                  <a:pt x="5823250" y="6601606"/>
                </a:moveTo>
                <a:cubicBezTo>
                  <a:pt x="5823250" y="6601606"/>
                  <a:pt x="5828628" y="6601606"/>
                  <a:pt x="5839383" y="6601606"/>
                </a:cubicBezTo>
                <a:lnTo>
                  <a:pt x="5823250" y="6617738"/>
                </a:lnTo>
                <a:close/>
                <a:moveTo>
                  <a:pt x="5754692" y="6593542"/>
                </a:moveTo>
                <a:cubicBezTo>
                  <a:pt x="5757381" y="6593542"/>
                  <a:pt x="5758727" y="6596230"/>
                  <a:pt x="5758727" y="6601606"/>
                </a:cubicBezTo>
                <a:lnTo>
                  <a:pt x="5742595" y="6601606"/>
                </a:lnTo>
                <a:cubicBezTo>
                  <a:pt x="5747972" y="6596230"/>
                  <a:pt x="5752006" y="6593542"/>
                  <a:pt x="5754692" y="6593542"/>
                </a:cubicBezTo>
                <a:close/>
                <a:moveTo>
                  <a:pt x="6174096" y="6591525"/>
                </a:moveTo>
                <a:cubicBezTo>
                  <a:pt x="6176786" y="6592870"/>
                  <a:pt x="6178128" y="6596230"/>
                  <a:pt x="6178128" y="6601606"/>
                </a:cubicBezTo>
                <a:cubicBezTo>
                  <a:pt x="6188882" y="6623116"/>
                  <a:pt x="6183506" y="6628492"/>
                  <a:pt x="6162000" y="6617738"/>
                </a:cubicBezTo>
                <a:cubicBezTo>
                  <a:pt x="6151245" y="6617738"/>
                  <a:pt x="6140491" y="6612360"/>
                  <a:pt x="6129736" y="6601606"/>
                </a:cubicBezTo>
                <a:cubicBezTo>
                  <a:pt x="6140491" y="6601606"/>
                  <a:pt x="6151245" y="6598917"/>
                  <a:pt x="6162000" y="6593542"/>
                </a:cubicBezTo>
                <a:cubicBezTo>
                  <a:pt x="6167374" y="6590853"/>
                  <a:pt x="6171406" y="6590179"/>
                  <a:pt x="6174096" y="6591525"/>
                </a:cubicBezTo>
                <a:close/>
                <a:moveTo>
                  <a:pt x="6097474" y="6585475"/>
                </a:moveTo>
                <a:cubicBezTo>
                  <a:pt x="6108228" y="6585475"/>
                  <a:pt x="6116292" y="6585475"/>
                  <a:pt x="6121670" y="6585475"/>
                </a:cubicBezTo>
                <a:cubicBezTo>
                  <a:pt x="6127050" y="6585475"/>
                  <a:pt x="6129736" y="6590853"/>
                  <a:pt x="6129736" y="6601606"/>
                </a:cubicBezTo>
                <a:close/>
                <a:moveTo>
                  <a:pt x="6309193" y="6559264"/>
                </a:moveTo>
                <a:cubicBezTo>
                  <a:pt x="6313224" y="6560607"/>
                  <a:pt x="6317929" y="6563967"/>
                  <a:pt x="6323308" y="6569346"/>
                </a:cubicBezTo>
                <a:lnTo>
                  <a:pt x="6307178" y="6569346"/>
                </a:lnTo>
                <a:cubicBezTo>
                  <a:pt x="6296424" y="6569346"/>
                  <a:pt x="6293733" y="6566657"/>
                  <a:pt x="6299111" y="6561279"/>
                </a:cubicBezTo>
                <a:cubicBezTo>
                  <a:pt x="6301800" y="6558592"/>
                  <a:pt x="6305160" y="6557917"/>
                  <a:pt x="6309193" y="6559264"/>
                </a:cubicBezTo>
                <a:close/>
                <a:moveTo>
                  <a:pt x="6162000" y="6537084"/>
                </a:moveTo>
                <a:lnTo>
                  <a:pt x="6210391" y="6553214"/>
                </a:lnTo>
                <a:lnTo>
                  <a:pt x="6178128" y="6569346"/>
                </a:lnTo>
                <a:close/>
                <a:moveTo>
                  <a:pt x="5920036" y="6520951"/>
                </a:moveTo>
                <a:lnTo>
                  <a:pt x="5984558" y="6520951"/>
                </a:lnTo>
                <a:cubicBezTo>
                  <a:pt x="6016820" y="6542460"/>
                  <a:pt x="6035638" y="6550525"/>
                  <a:pt x="6041017" y="6545149"/>
                </a:cubicBezTo>
                <a:cubicBezTo>
                  <a:pt x="6046395" y="6539771"/>
                  <a:pt x="6054458" y="6542460"/>
                  <a:pt x="6065213" y="6553214"/>
                </a:cubicBezTo>
                <a:cubicBezTo>
                  <a:pt x="6065213" y="6585475"/>
                  <a:pt x="6059836" y="6601606"/>
                  <a:pt x="6049082" y="6601606"/>
                </a:cubicBezTo>
                <a:cubicBezTo>
                  <a:pt x="6038328" y="6601606"/>
                  <a:pt x="6022198" y="6596230"/>
                  <a:pt x="6000690" y="6585475"/>
                </a:cubicBezTo>
                <a:cubicBezTo>
                  <a:pt x="5989936" y="6585475"/>
                  <a:pt x="5981870" y="6582788"/>
                  <a:pt x="5976492" y="6577410"/>
                </a:cubicBezTo>
                <a:cubicBezTo>
                  <a:pt x="5971115" y="6572034"/>
                  <a:pt x="5968428" y="6569346"/>
                  <a:pt x="5968428" y="6569346"/>
                </a:cubicBezTo>
                <a:cubicBezTo>
                  <a:pt x="5968428" y="6569346"/>
                  <a:pt x="5963050" y="6569346"/>
                  <a:pt x="5952296" y="6569346"/>
                </a:cubicBezTo>
                <a:lnTo>
                  <a:pt x="5920036" y="6553214"/>
                </a:lnTo>
                <a:lnTo>
                  <a:pt x="5903904" y="6537084"/>
                </a:lnTo>
                <a:cubicBezTo>
                  <a:pt x="5914658" y="6537084"/>
                  <a:pt x="5920036" y="6531706"/>
                  <a:pt x="5920036" y="6520951"/>
                </a:cubicBezTo>
                <a:close/>
                <a:moveTo>
                  <a:pt x="6129736" y="6504821"/>
                </a:moveTo>
                <a:cubicBezTo>
                  <a:pt x="6129736" y="6504821"/>
                  <a:pt x="6135114" y="6504821"/>
                  <a:pt x="6145868" y="6504821"/>
                </a:cubicBezTo>
                <a:lnTo>
                  <a:pt x="6145868" y="6520951"/>
                </a:lnTo>
                <a:cubicBezTo>
                  <a:pt x="6135114" y="6520951"/>
                  <a:pt x="6129736" y="6515575"/>
                  <a:pt x="6129736" y="6504821"/>
                </a:cubicBezTo>
                <a:close/>
                <a:moveTo>
                  <a:pt x="5855510" y="6488692"/>
                </a:moveTo>
                <a:lnTo>
                  <a:pt x="5871642" y="6504821"/>
                </a:lnTo>
                <a:lnTo>
                  <a:pt x="5871642" y="6520951"/>
                </a:lnTo>
                <a:cubicBezTo>
                  <a:pt x="5882396" y="6520951"/>
                  <a:pt x="5887774" y="6526329"/>
                  <a:pt x="5887774" y="6537084"/>
                </a:cubicBezTo>
                <a:lnTo>
                  <a:pt x="5871642" y="6537084"/>
                </a:lnTo>
                <a:lnTo>
                  <a:pt x="5823250" y="6520951"/>
                </a:lnTo>
                <a:cubicBezTo>
                  <a:pt x="5812496" y="6520951"/>
                  <a:pt x="5807119" y="6518264"/>
                  <a:pt x="5807119" y="6512888"/>
                </a:cubicBezTo>
                <a:cubicBezTo>
                  <a:pt x="5807119" y="6507510"/>
                  <a:pt x="5812496" y="6504821"/>
                  <a:pt x="5823250" y="6504821"/>
                </a:cubicBezTo>
                <a:cubicBezTo>
                  <a:pt x="5834004" y="6494067"/>
                  <a:pt x="5844758" y="6488692"/>
                  <a:pt x="5855510" y="6488692"/>
                </a:cubicBezTo>
                <a:close/>
                <a:moveTo>
                  <a:pt x="5760742" y="6478610"/>
                </a:moveTo>
                <a:cubicBezTo>
                  <a:pt x="5762087" y="6477264"/>
                  <a:pt x="5764104" y="6477938"/>
                  <a:pt x="5766792" y="6480625"/>
                </a:cubicBezTo>
                <a:cubicBezTo>
                  <a:pt x="5772169" y="6486003"/>
                  <a:pt x="5774858" y="6488692"/>
                  <a:pt x="5774858" y="6488692"/>
                </a:cubicBezTo>
                <a:cubicBezTo>
                  <a:pt x="5774858" y="6488692"/>
                  <a:pt x="5769478" y="6488692"/>
                  <a:pt x="5758727" y="6488692"/>
                </a:cubicBezTo>
                <a:cubicBezTo>
                  <a:pt x="5758727" y="6483315"/>
                  <a:pt x="5759400" y="6479953"/>
                  <a:pt x="5760742" y="6478610"/>
                </a:cubicBezTo>
                <a:close/>
                <a:moveTo>
                  <a:pt x="6049082" y="6472560"/>
                </a:moveTo>
                <a:lnTo>
                  <a:pt x="6097474" y="6488692"/>
                </a:lnTo>
                <a:cubicBezTo>
                  <a:pt x="6097474" y="6488692"/>
                  <a:pt x="6092096" y="6488692"/>
                  <a:pt x="6081345" y="6488692"/>
                </a:cubicBezTo>
                <a:cubicBezTo>
                  <a:pt x="6070590" y="6488692"/>
                  <a:pt x="6059836" y="6488692"/>
                  <a:pt x="6049082" y="6488692"/>
                </a:cubicBezTo>
                <a:close/>
                <a:moveTo>
                  <a:pt x="5774858" y="6472560"/>
                </a:moveTo>
                <a:cubicBezTo>
                  <a:pt x="5774858" y="6472560"/>
                  <a:pt x="5780236" y="6472560"/>
                  <a:pt x="5790987" y="6472560"/>
                </a:cubicBezTo>
                <a:lnTo>
                  <a:pt x="5807119" y="6488692"/>
                </a:lnTo>
                <a:close/>
                <a:moveTo>
                  <a:pt x="5661940" y="6472560"/>
                </a:moveTo>
                <a:cubicBezTo>
                  <a:pt x="5661940" y="6472560"/>
                  <a:pt x="5664630" y="6475247"/>
                  <a:pt x="5670006" y="6480625"/>
                </a:cubicBezTo>
                <a:cubicBezTo>
                  <a:pt x="5675382" y="6486003"/>
                  <a:pt x="5678070" y="6488692"/>
                  <a:pt x="5678070" y="6488692"/>
                </a:cubicBezTo>
                <a:cubicBezTo>
                  <a:pt x="5667318" y="6488692"/>
                  <a:pt x="5661940" y="6488692"/>
                  <a:pt x="5661940" y="6488692"/>
                </a:cubicBezTo>
                <a:cubicBezTo>
                  <a:pt x="5661940" y="6488692"/>
                  <a:pt x="5656563" y="6488692"/>
                  <a:pt x="5645810" y="6488692"/>
                </a:cubicBezTo>
                <a:cubicBezTo>
                  <a:pt x="5645810" y="6477938"/>
                  <a:pt x="5651186" y="6472560"/>
                  <a:pt x="5661940" y="6472560"/>
                </a:cubicBezTo>
                <a:close/>
                <a:moveTo>
                  <a:pt x="5903904" y="6408037"/>
                </a:moveTo>
                <a:cubicBezTo>
                  <a:pt x="5914658" y="6408037"/>
                  <a:pt x="5922724" y="6410725"/>
                  <a:pt x="5928102" y="6416101"/>
                </a:cubicBezTo>
                <a:cubicBezTo>
                  <a:pt x="5933478" y="6421479"/>
                  <a:pt x="5941543" y="6424166"/>
                  <a:pt x="5952296" y="6424166"/>
                </a:cubicBezTo>
                <a:lnTo>
                  <a:pt x="5920036" y="6424166"/>
                </a:lnTo>
                <a:close/>
                <a:moveTo>
                  <a:pt x="5323192" y="6408037"/>
                </a:moveTo>
                <a:lnTo>
                  <a:pt x="5339323" y="6408037"/>
                </a:lnTo>
                <a:lnTo>
                  <a:pt x="5323192" y="6424166"/>
                </a:lnTo>
                <a:close/>
                <a:moveTo>
                  <a:pt x="5778888" y="6370733"/>
                </a:moveTo>
                <a:cubicBezTo>
                  <a:pt x="5786955" y="6368716"/>
                  <a:pt x="5807119" y="6375775"/>
                  <a:pt x="5839383" y="6391905"/>
                </a:cubicBezTo>
                <a:lnTo>
                  <a:pt x="5887774" y="6408037"/>
                </a:lnTo>
                <a:lnTo>
                  <a:pt x="5855510" y="6408037"/>
                </a:lnTo>
                <a:cubicBezTo>
                  <a:pt x="5834004" y="6408037"/>
                  <a:pt x="5817872" y="6408037"/>
                  <a:pt x="5807119" y="6408037"/>
                </a:cubicBezTo>
                <a:cubicBezTo>
                  <a:pt x="5807119" y="6397283"/>
                  <a:pt x="5796364" y="6391905"/>
                  <a:pt x="5774858" y="6391905"/>
                </a:cubicBezTo>
                <a:lnTo>
                  <a:pt x="5774858" y="6375775"/>
                </a:lnTo>
                <a:cubicBezTo>
                  <a:pt x="5774858" y="6373087"/>
                  <a:pt x="5776200" y="6371405"/>
                  <a:pt x="5778888" y="6370733"/>
                </a:cubicBezTo>
                <a:close/>
                <a:moveTo>
                  <a:pt x="5718399" y="6333430"/>
                </a:moveTo>
                <a:cubicBezTo>
                  <a:pt x="5723774" y="6334774"/>
                  <a:pt x="5731841" y="6338137"/>
                  <a:pt x="5742595" y="6343512"/>
                </a:cubicBezTo>
                <a:lnTo>
                  <a:pt x="5726464" y="6359643"/>
                </a:lnTo>
                <a:cubicBezTo>
                  <a:pt x="5715710" y="6348890"/>
                  <a:pt x="5710332" y="6340825"/>
                  <a:pt x="5710332" y="6335447"/>
                </a:cubicBezTo>
                <a:cubicBezTo>
                  <a:pt x="5710332" y="6332758"/>
                  <a:pt x="5713023" y="6332087"/>
                  <a:pt x="5718399" y="6333430"/>
                </a:cubicBezTo>
                <a:close/>
                <a:moveTo>
                  <a:pt x="5032836" y="6311251"/>
                </a:moveTo>
                <a:cubicBezTo>
                  <a:pt x="5043591" y="6311251"/>
                  <a:pt x="5059723" y="6313938"/>
                  <a:pt x="5081231" y="6319316"/>
                </a:cubicBezTo>
                <a:cubicBezTo>
                  <a:pt x="5102739" y="6324692"/>
                  <a:pt x="5118870" y="6332758"/>
                  <a:pt x="5129624" y="6343512"/>
                </a:cubicBezTo>
                <a:lnTo>
                  <a:pt x="5065098" y="6327383"/>
                </a:lnTo>
                <a:close/>
                <a:moveTo>
                  <a:pt x="4976381" y="6287055"/>
                </a:moveTo>
                <a:lnTo>
                  <a:pt x="5000574" y="6295120"/>
                </a:lnTo>
                <a:cubicBezTo>
                  <a:pt x="5000574" y="6295120"/>
                  <a:pt x="4997887" y="6295120"/>
                  <a:pt x="4992511" y="6295120"/>
                </a:cubicBezTo>
                <a:cubicBezTo>
                  <a:pt x="4989823" y="6295120"/>
                  <a:pt x="4987135" y="6294448"/>
                  <a:pt x="4984443" y="6293105"/>
                </a:cubicBezTo>
                <a:close/>
                <a:moveTo>
                  <a:pt x="4957021" y="6280600"/>
                </a:moveTo>
                <a:lnTo>
                  <a:pt x="4962264" y="6281005"/>
                </a:lnTo>
                <a:cubicBezTo>
                  <a:pt x="4968987" y="6282351"/>
                  <a:pt x="4973691" y="6284366"/>
                  <a:pt x="4976381" y="6287055"/>
                </a:cubicBezTo>
                <a:close/>
                <a:moveTo>
                  <a:pt x="5565156" y="6278988"/>
                </a:moveTo>
                <a:lnTo>
                  <a:pt x="5581286" y="6278988"/>
                </a:lnTo>
                <a:cubicBezTo>
                  <a:pt x="5592040" y="6289742"/>
                  <a:pt x="5600104" y="6297808"/>
                  <a:pt x="5605482" y="6303184"/>
                </a:cubicBezTo>
                <a:cubicBezTo>
                  <a:pt x="5610860" y="6308562"/>
                  <a:pt x="5613549" y="6311251"/>
                  <a:pt x="5613549" y="6311251"/>
                </a:cubicBezTo>
                <a:lnTo>
                  <a:pt x="5581286" y="6311251"/>
                </a:lnTo>
                <a:cubicBezTo>
                  <a:pt x="5570532" y="6300497"/>
                  <a:pt x="5559778" y="6295120"/>
                  <a:pt x="5549026" y="6295120"/>
                </a:cubicBezTo>
                <a:close/>
                <a:moveTo>
                  <a:pt x="5194148" y="6278988"/>
                </a:moveTo>
                <a:lnTo>
                  <a:pt x="5258672" y="6278988"/>
                </a:lnTo>
                <a:cubicBezTo>
                  <a:pt x="5290931" y="6300497"/>
                  <a:pt x="5328568" y="6311251"/>
                  <a:pt x="5371586" y="6311251"/>
                </a:cubicBezTo>
                <a:cubicBezTo>
                  <a:pt x="5382340" y="6322005"/>
                  <a:pt x="5390404" y="6327383"/>
                  <a:pt x="5395782" y="6327383"/>
                </a:cubicBezTo>
                <a:cubicBezTo>
                  <a:pt x="5401160" y="6327383"/>
                  <a:pt x="5409223" y="6327383"/>
                  <a:pt x="5419978" y="6327383"/>
                </a:cubicBezTo>
                <a:cubicBezTo>
                  <a:pt x="5430732" y="6327383"/>
                  <a:pt x="5446860" y="6338134"/>
                  <a:pt x="5468369" y="6359643"/>
                </a:cubicBezTo>
                <a:lnTo>
                  <a:pt x="5549026" y="6391905"/>
                </a:lnTo>
                <a:cubicBezTo>
                  <a:pt x="5570532" y="6391905"/>
                  <a:pt x="5594728" y="6397283"/>
                  <a:pt x="5621614" y="6408037"/>
                </a:cubicBezTo>
                <a:cubicBezTo>
                  <a:pt x="5648499" y="6418789"/>
                  <a:pt x="5670006" y="6429544"/>
                  <a:pt x="5686136" y="6440297"/>
                </a:cubicBezTo>
                <a:cubicBezTo>
                  <a:pt x="5702268" y="6451051"/>
                  <a:pt x="5715710" y="6456429"/>
                  <a:pt x="5726464" y="6456429"/>
                </a:cubicBezTo>
                <a:lnTo>
                  <a:pt x="5726464" y="6488692"/>
                </a:lnTo>
                <a:cubicBezTo>
                  <a:pt x="5715710" y="6477938"/>
                  <a:pt x="5704956" y="6469871"/>
                  <a:pt x="5694202" y="6464493"/>
                </a:cubicBezTo>
                <a:cubicBezTo>
                  <a:pt x="5683449" y="6459117"/>
                  <a:pt x="5667318" y="6453742"/>
                  <a:pt x="5645810" y="6448362"/>
                </a:cubicBezTo>
                <a:cubicBezTo>
                  <a:pt x="5624302" y="6442984"/>
                  <a:pt x="5602794" y="6434921"/>
                  <a:pt x="5581286" y="6424166"/>
                </a:cubicBezTo>
                <a:cubicBezTo>
                  <a:pt x="5559778" y="6413412"/>
                  <a:pt x="5543647" y="6408037"/>
                  <a:pt x="5532894" y="6408037"/>
                </a:cubicBezTo>
                <a:cubicBezTo>
                  <a:pt x="5532894" y="6408037"/>
                  <a:pt x="5522140" y="6402660"/>
                  <a:pt x="5500632" y="6391905"/>
                </a:cubicBezTo>
                <a:lnTo>
                  <a:pt x="5436108" y="6375775"/>
                </a:lnTo>
                <a:cubicBezTo>
                  <a:pt x="5414601" y="6365020"/>
                  <a:pt x="5403847" y="6359643"/>
                  <a:pt x="5403847" y="6359643"/>
                </a:cubicBezTo>
                <a:lnTo>
                  <a:pt x="5226408" y="6295120"/>
                </a:lnTo>
                <a:cubicBezTo>
                  <a:pt x="5226408" y="6284366"/>
                  <a:pt x="5221032" y="6281676"/>
                  <a:pt x="5210277" y="6287055"/>
                </a:cubicBezTo>
                <a:cubicBezTo>
                  <a:pt x="5199524" y="6292433"/>
                  <a:pt x="5194148" y="6289742"/>
                  <a:pt x="5194148" y="6278988"/>
                </a:cubicBezTo>
                <a:close/>
                <a:moveTo>
                  <a:pt x="5629681" y="6262858"/>
                </a:moveTo>
                <a:cubicBezTo>
                  <a:pt x="5629681" y="6273612"/>
                  <a:pt x="5635058" y="6278988"/>
                  <a:pt x="5645810" y="6278988"/>
                </a:cubicBezTo>
                <a:lnTo>
                  <a:pt x="5661940" y="6278988"/>
                </a:lnTo>
                <a:cubicBezTo>
                  <a:pt x="5651186" y="6278988"/>
                  <a:pt x="5640432" y="6273612"/>
                  <a:pt x="5629681" y="6262858"/>
                </a:cubicBezTo>
                <a:close/>
                <a:moveTo>
                  <a:pt x="4903789" y="6262858"/>
                </a:moveTo>
                <a:lnTo>
                  <a:pt x="4957021" y="6280600"/>
                </a:lnTo>
                <a:lnTo>
                  <a:pt x="4936051" y="6278988"/>
                </a:lnTo>
                <a:close/>
                <a:moveTo>
                  <a:pt x="5403847" y="6230596"/>
                </a:moveTo>
                <a:lnTo>
                  <a:pt x="5436108" y="6230596"/>
                </a:lnTo>
                <a:lnTo>
                  <a:pt x="5516762" y="6278988"/>
                </a:lnTo>
                <a:cubicBezTo>
                  <a:pt x="5495254" y="6268237"/>
                  <a:pt x="5473747" y="6257480"/>
                  <a:pt x="5452240" y="6246729"/>
                </a:cubicBezTo>
                <a:close/>
                <a:moveTo>
                  <a:pt x="5048970" y="6230596"/>
                </a:moveTo>
                <a:cubicBezTo>
                  <a:pt x="5091983" y="6230596"/>
                  <a:pt x="5113491" y="6241351"/>
                  <a:pt x="5113491" y="6262858"/>
                </a:cubicBezTo>
                <a:cubicBezTo>
                  <a:pt x="5113491" y="6262858"/>
                  <a:pt x="5102739" y="6262858"/>
                  <a:pt x="5081231" y="6262858"/>
                </a:cubicBezTo>
                <a:cubicBezTo>
                  <a:pt x="5070477" y="6252105"/>
                  <a:pt x="5062411" y="6246729"/>
                  <a:pt x="5057035" y="6246729"/>
                </a:cubicBezTo>
                <a:cubicBezTo>
                  <a:pt x="5051657" y="6246729"/>
                  <a:pt x="5048970" y="6241351"/>
                  <a:pt x="5048970" y="6230596"/>
                </a:cubicBezTo>
                <a:close/>
                <a:moveTo>
                  <a:pt x="4790875" y="6214466"/>
                </a:moveTo>
                <a:lnTo>
                  <a:pt x="4839268" y="6230596"/>
                </a:lnTo>
                <a:lnTo>
                  <a:pt x="4807006" y="6230596"/>
                </a:lnTo>
                <a:cubicBezTo>
                  <a:pt x="4796251" y="6230596"/>
                  <a:pt x="4790875" y="6225219"/>
                  <a:pt x="4790875" y="6214466"/>
                </a:cubicBezTo>
                <a:close/>
                <a:moveTo>
                  <a:pt x="5307060" y="6198334"/>
                </a:moveTo>
                <a:lnTo>
                  <a:pt x="5323192" y="6198334"/>
                </a:lnTo>
                <a:cubicBezTo>
                  <a:pt x="5344701" y="6209088"/>
                  <a:pt x="5366206" y="6219842"/>
                  <a:pt x="5387714" y="6230596"/>
                </a:cubicBezTo>
                <a:close/>
                <a:moveTo>
                  <a:pt x="5113491" y="6198334"/>
                </a:moveTo>
                <a:cubicBezTo>
                  <a:pt x="5124246" y="6198334"/>
                  <a:pt x="5132312" y="6201021"/>
                  <a:pt x="5137688" y="6206401"/>
                </a:cubicBezTo>
                <a:cubicBezTo>
                  <a:pt x="5143066" y="6211778"/>
                  <a:pt x="5145753" y="6214466"/>
                  <a:pt x="5145753" y="6214466"/>
                </a:cubicBezTo>
                <a:lnTo>
                  <a:pt x="5113491" y="6214466"/>
                </a:lnTo>
                <a:close/>
                <a:moveTo>
                  <a:pt x="5226408" y="6166071"/>
                </a:moveTo>
                <a:lnTo>
                  <a:pt x="5274799" y="6166071"/>
                </a:lnTo>
                <a:lnTo>
                  <a:pt x="5242539" y="6182203"/>
                </a:lnTo>
                <a:cubicBezTo>
                  <a:pt x="5242539" y="6182203"/>
                  <a:pt x="5237160" y="6176825"/>
                  <a:pt x="5226408" y="6166071"/>
                </a:cubicBezTo>
                <a:close/>
                <a:moveTo>
                  <a:pt x="4677959" y="6166071"/>
                </a:moveTo>
                <a:cubicBezTo>
                  <a:pt x="4710219" y="6176825"/>
                  <a:pt x="4726351" y="6187583"/>
                  <a:pt x="4726351" y="6198334"/>
                </a:cubicBezTo>
                <a:lnTo>
                  <a:pt x="4661827" y="6182203"/>
                </a:lnTo>
                <a:close/>
                <a:moveTo>
                  <a:pt x="4839268" y="6149942"/>
                </a:moveTo>
                <a:lnTo>
                  <a:pt x="4871530" y="6182203"/>
                </a:lnTo>
                <a:lnTo>
                  <a:pt x="4855398" y="6166071"/>
                </a:lnTo>
                <a:close/>
                <a:moveTo>
                  <a:pt x="4742482" y="6133811"/>
                </a:moveTo>
                <a:lnTo>
                  <a:pt x="4807006" y="6149942"/>
                </a:lnTo>
                <a:lnTo>
                  <a:pt x="4807006" y="6166071"/>
                </a:lnTo>
                <a:cubicBezTo>
                  <a:pt x="4807006" y="6166071"/>
                  <a:pt x="4796251" y="6160696"/>
                  <a:pt x="4774744" y="6149942"/>
                </a:cubicBezTo>
                <a:cubicBezTo>
                  <a:pt x="4763989" y="6149942"/>
                  <a:pt x="4755926" y="6149942"/>
                  <a:pt x="4750548" y="6149942"/>
                </a:cubicBezTo>
                <a:cubicBezTo>
                  <a:pt x="4745169" y="6149942"/>
                  <a:pt x="4742482" y="6144564"/>
                  <a:pt x="4742482" y="6133811"/>
                </a:cubicBezTo>
                <a:close/>
                <a:moveTo>
                  <a:pt x="4532779" y="6133811"/>
                </a:moveTo>
                <a:lnTo>
                  <a:pt x="4581172" y="6149942"/>
                </a:lnTo>
                <a:lnTo>
                  <a:pt x="4597306" y="6166071"/>
                </a:lnTo>
                <a:cubicBezTo>
                  <a:pt x="4586551" y="6166071"/>
                  <a:pt x="4581172" y="6163384"/>
                  <a:pt x="4581172" y="6158007"/>
                </a:cubicBezTo>
                <a:cubicBezTo>
                  <a:pt x="4581172" y="6152629"/>
                  <a:pt x="4565041" y="6149942"/>
                  <a:pt x="4532779" y="6149942"/>
                </a:cubicBezTo>
                <a:close/>
                <a:moveTo>
                  <a:pt x="4677959" y="6125746"/>
                </a:moveTo>
                <a:cubicBezTo>
                  <a:pt x="4683334" y="6125746"/>
                  <a:pt x="4688713" y="6128435"/>
                  <a:pt x="4694089" y="6133811"/>
                </a:cubicBezTo>
                <a:lnTo>
                  <a:pt x="4677959" y="6133811"/>
                </a:lnTo>
                <a:lnTo>
                  <a:pt x="4661827" y="6133811"/>
                </a:lnTo>
                <a:cubicBezTo>
                  <a:pt x="4667206" y="6128435"/>
                  <a:pt x="4672582" y="6125746"/>
                  <a:pt x="4677959" y="6125746"/>
                </a:cubicBezTo>
                <a:close/>
                <a:moveTo>
                  <a:pt x="4435994" y="6101549"/>
                </a:moveTo>
                <a:cubicBezTo>
                  <a:pt x="4457501" y="6101549"/>
                  <a:pt x="4473634" y="6106928"/>
                  <a:pt x="4484389" y="6117679"/>
                </a:cubicBezTo>
                <a:lnTo>
                  <a:pt x="4452125" y="6117679"/>
                </a:lnTo>
                <a:close/>
                <a:moveTo>
                  <a:pt x="4355342" y="6069288"/>
                </a:moveTo>
                <a:lnTo>
                  <a:pt x="4371470" y="6085417"/>
                </a:lnTo>
                <a:cubicBezTo>
                  <a:pt x="4382224" y="6096171"/>
                  <a:pt x="4382224" y="6101549"/>
                  <a:pt x="4371470" y="6101549"/>
                </a:cubicBezTo>
                <a:lnTo>
                  <a:pt x="4355342" y="6085417"/>
                </a:lnTo>
                <a:cubicBezTo>
                  <a:pt x="4344586" y="6074665"/>
                  <a:pt x="4344586" y="6069288"/>
                  <a:pt x="4355342" y="6069288"/>
                </a:cubicBezTo>
                <a:close/>
                <a:moveTo>
                  <a:pt x="4290817" y="6053157"/>
                </a:moveTo>
                <a:cubicBezTo>
                  <a:pt x="4290817" y="6053157"/>
                  <a:pt x="4293505" y="6053157"/>
                  <a:pt x="4298884" y="6053157"/>
                </a:cubicBezTo>
                <a:cubicBezTo>
                  <a:pt x="4304260" y="6053157"/>
                  <a:pt x="4306948" y="6058533"/>
                  <a:pt x="4306948" y="6069288"/>
                </a:cubicBezTo>
                <a:cubicBezTo>
                  <a:pt x="4306948" y="6069288"/>
                  <a:pt x="4301570" y="6069288"/>
                  <a:pt x="4290817" y="6069288"/>
                </a:cubicBezTo>
                <a:cubicBezTo>
                  <a:pt x="4290817" y="6058533"/>
                  <a:pt x="4290817" y="6053157"/>
                  <a:pt x="4290817" y="6053157"/>
                </a:cubicBezTo>
                <a:close/>
                <a:moveTo>
                  <a:pt x="5258672" y="6037025"/>
                </a:moveTo>
                <a:cubicBezTo>
                  <a:pt x="5269423" y="6037025"/>
                  <a:pt x="5296309" y="6047779"/>
                  <a:pt x="5339323" y="6069288"/>
                </a:cubicBezTo>
                <a:cubicBezTo>
                  <a:pt x="5382340" y="6090796"/>
                  <a:pt x="5403847" y="6101549"/>
                  <a:pt x="5403847" y="6101549"/>
                </a:cubicBezTo>
                <a:cubicBezTo>
                  <a:pt x="5382340" y="6101549"/>
                  <a:pt x="5355454" y="6090796"/>
                  <a:pt x="5323192" y="6069288"/>
                </a:cubicBezTo>
                <a:close/>
                <a:moveTo>
                  <a:pt x="4145639" y="6020896"/>
                </a:moveTo>
                <a:cubicBezTo>
                  <a:pt x="4156392" y="6020896"/>
                  <a:pt x="4167146" y="6023583"/>
                  <a:pt x="4177901" y="6028961"/>
                </a:cubicBezTo>
                <a:cubicBezTo>
                  <a:pt x="4188656" y="6034337"/>
                  <a:pt x="4199409" y="6037025"/>
                  <a:pt x="4210163" y="6037025"/>
                </a:cubicBezTo>
                <a:cubicBezTo>
                  <a:pt x="4231670" y="6047779"/>
                  <a:pt x="4242426" y="6055846"/>
                  <a:pt x="4242426" y="6061221"/>
                </a:cubicBezTo>
                <a:cubicBezTo>
                  <a:pt x="4242426" y="6066599"/>
                  <a:pt x="4220917" y="6063910"/>
                  <a:pt x="4177901" y="6053157"/>
                </a:cubicBezTo>
                <a:cubicBezTo>
                  <a:pt x="4156392" y="6042403"/>
                  <a:pt x="4140264" y="6037025"/>
                  <a:pt x="4129509" y="6037025"/>
                </a:cubicBezTo>
                <a:close/>
                <a:moveTo>
                  <a:pt x="5105428" y="5988633"/>
                </a:moveTo>
                <a:cubicBezTo>
                  <a:pt x="5110802" y="5988633"/>
                  <a:pt x="5118870" y="5994011"/>
                  <a:pt x="5129624" y="6004762"/>
                </a:cubicBezTo>
                <a:lnTo>
                  <a:pt x="5113491" y="6004762"/>
                </a:lnTo>
                <a:cubicBezTo>
                  <a:pt x="5102739" y="6004762"/>
                  <a:pt x="5097360" y="6002075"/>
                  <a:pt x="5097360" y="5996698"/>
                </a:cubicBezTo>
                <a:cubicBezTo>
                  <a:pt x="5097360" y="5991321"/>
                  <a:pt x="5100049" y="5988633"/>
                  <a:pt x="5105428" y="5988633"/>
                </a:cubicBezTo>
                <a:close/>
                <a:moveTo>
                  <a:pt x="4984443" y="5972503"/>
                </a:moveTo>
                <a:cubicBezTo>
                  <a:pt x="4995198" y="5972503"/>
                  <a:pt x="5005952" y="5972503"/>
                  <a:pt x="5016709" y="5972503"/>
                </a:cubicBezTo>
                <a:lnTo>
                  <a:pt x="5032836" y="5988633"/>
                </a:lnTo>
                <a:cubicBezTo>
                  <a:pt x="5022084" y="5988633"/>
                  <a:pt x="5005952" y="5983255"/>
                  <a:pt x="4984443" y="5972503"/>
                </a:cubicBezTo>
                <a:close/>
                <a:moveTo>
                  <a:pt x="3774628" y="5940241"/>
                </a:moveTo>
                <a:lnTo>
                  <a:pt x="3806892" y="5956370"/>
                </a:lnTo>
                <a:lnTo>
                  <a:pt x="3774628" y="5956370"/>
                </a:lnTo>
                <a:cubicBezTo>
                  <a:pt x="3763876" y="5945616"/>
                  <a:pt x="3763876" y="5940241"/>
                  <a:pt x="3774628" y="5940241"/>
                </a:cubicBezTo>
                <a:close/>
                <a:moveTo>
                  <a:pt x="4823137" y="5924109"/>
                </a:moveTo>
                <a:cubicBezTo>
                  <a:pt x="4833889" y="5934862"/>
                  <a:pt x="4844644" y="5940241"/>
                  <a:pt x="4855398" y="5940241"/>
                </a:cubicBezTo>
                <a:lnTo>
                  <a:pt x="4823137" y="5940241"/>
                </a:lnTo>
                <a:close/>
                <a:moveTo>
                  <a:pt x="4323079" y="5907979"/>
                </a:moveTo>
                <a:cubicBezTo>
                  <a:pt x="4333834" y="5907979"/>
                  <a:pt x="4339210" y="5913357"/>
                  <a:pt x="4339210" y="5924109"/>
                </a:cubicBezTo>
                <a:lnTo>
                  <a:pt x="4323079" y="5924109"/>
                </a:lnTo>
                <a:close/>
                <a:moveTo>
                  <a:pt x="5549026" y="5859587"/>
                </a:moveTo>
                <a:lnTo>
                  <a:pt x="5565156" y="5859587"/>
                </a:lnTo>
                <a:lnTo>
                  <a:pt x="5549026" y="5875716"/>
                </a:lnTo>
                <a:close/>
                <a:moveTo>
                  <a:pt x="5097360" y="5859587"/>
                </a:moveTo>
                <a:lnTo>
                  <a:pt x="5113491" y="5859587"/>
                </a:lnTo>
                <a:lnTo>
                  <a:pt x="5097360" y="5875716"/>
                </a:lnTo>
                <a:close/>
                <a:moveTo>
                  <a:pt x="4968315" y="5859587"/>
                </a:moveTo>
                <a:lnTo>
                  <a:pt x="4984443" y="5891848"/>
                </a:lnTo>
                <a:cubicBezTo>
                  <a:pt x="4995198" y="5902601"/>
                  <a:pt x="4997887" y="5907979"/>
                  <a:pt x="4992511" y="5907979"/>
                </a:cubicBezTo>
                <a:cubicBezTo>
                  <a:pt x="4987135" y="5907979"/>
                  <a:pt x="4973692" y="5907979"/>
                  <a:pt x="4952182" y="5907979"/>
                </a:cubicBezTo>
                <a:lnTo>
                  <a:pt x="4903789" y="5875716"/>
                </a:lnTo>
                <a:lnTo>
                  <a:pt x="4919923" y="5875716"/>
                </a:lnTo>
                <a:cubicBezTo>
                  <a:pt x="4952182" y="5875716"/>
                  <a:pt x="4968315" y="5870340"/>
                  <a:pt x="4968315" y="5859587"/>
                </a:cubicBezTo>
                <a:close/>
                <a:moveTo>
                  <a:pt x="4839268" y="5859587"/>
                </a:moveTo>
                <a:cubicBezTo>
                  <a:pt x="4850020" y="5859587"/>
                  <a:pt x="4860778" y="5859587"/>
                  <a:pt x="4871530" y="5859587"/>
                </a:cubicBezTo>
                <a:lnTo>
                  <a:pt x="4855398" y="5875716"/>
                </a:lnTo>
                <a:close/>
                <a:moveTo>
                  <a:pt x="4637631" y="5859587"/>
                </a:moveTo>
                <a:cubicBezTo>
                  <a:pt x="4643010" y="5859587"/>
                  <a:pt x="4645696" y="5859587"/>
                  <a:pt x="4645696" y="5859587"/>
                </a:cubicBezTo>
                <a:lnTo>
                  <a:pt x="4645696" y="5875716"/>
                </a:lnTo>
                <a:cubicBezTo>
                  <a:pt x="4634943" y="5875716"/>
                  <a:pt x="4629565" y="5873029"/>
                  <a:pt x="4629565" y="5867651"/>
                </a:cubicBezTo>
                <a:cubicBezTo>
                  <a:pt x="4629565" y="5862274"/>
                  <a:pt x="4632255" y="5859587"/>
                  <a:pt x="4637631" y="5859587"/>
                </a:cubicBezTo>
                <a:close/>
                <a:moveTo>
                  <a:pt x="14937201" y="5843455"/>
                </a:moveTo>
                <a:cubicBezTo>
                  <a:pt x="14937201" y="5854208"/>
                  <a:pt x="14942577" y="5859587"/>
                  <a:pt x="14953329" y="5859587"/>
                </a:cubicBezTo>
                <a:cubicBezTo>
                  <a:pt x="14964085" y="5859587"/>
                  <a:pt x="14969461" y="5856898"/>
                  <a:pt x="14969461" y="5851520"/>
                </a:cubicBezTo>
                <a:cubicBezTo>
                  <a:pt x="14969461" y="5846142"/>
                  <a:pt x="14958705" y="5843455"/>
                  <a:pt x="14937201" y="5843455"/>
                </a:cubicBezTo>
                <a:close/>
                <a:moveTo>
                  <a:pt x="4581172" y="5843455"/>
                </a:moveTo>
                <a:lnTo>
                  <a:pt x="4597306" y="5843455"/>
                </a:lnTo>
                <a:lnTo>
                  <a:pt x="4597306" y="5859587"/>
                </a:lnTo>
                <a:cubicBezTo>
                  <a:pt x="4597306" y="5848833"/>
                  <a:pt x="4591927" y="5843455"/>
                  <a:pt x="4581172" y="5843455"/>
                </a:cubicBezTo>
                <a:close/>
                <a:moveTo>
                  <a:pt x="3871415" y="5843455"/>
                </a:moveTo>
                <a:cubicBezTo>
                  <a:pt x="3871415" y="5843455"/>
                  <a:pt x="3879479" y="5843455"/>
                  <a:pt x="3895609" y="5843455"/>
                </a:cubicBezTo>
                <a:cubicBezTo>
                  <a:pt x="3911743" y="5843455"/>
                  <a:pt x="3930560" y="5848833"/>
                  <a:pt x="3952068" y="5859587"/>
                </a:cubicBezTo>
                <a:cubicBezTo>
                  <a:pt x="3995084" y="5859587"/>
                  <a:pt x="4032723" y="5862274"/>
                  <a:pt x="4064985" y="5867651"/>
                </a:cubicBezTo>
                <a:cubicBezTo>
                  <a:pt x="4097247" y="5873029"/>
                  <a:pt x="4113377" y="5881094"/>
                  <a:pt x="4113377" y="5891848"/>
                </a:cubicBezTo>
                <a:lnTo>
                  <a:pt x="4081116" y="5891848"/>
                </a:lnTo>
                <a:cubicBezTo>
                  <a:pt x="4070361" y="5881094"/>
                  <a:pt x="4038101" y="5875716"/>
                  <a:pt x="3984330" y="5875716"/>
                </a:cubicBezTo>
                <a:cubicBezTo>
                  <a:pt x="3909051" y="5864962"/>
                  <a:pt x="3871415" y="5854208"/>
                  <a:pt x="3871415" y="5843455"/>
                </a:cubicBezTo>
                <a:close/>
                <a:moveTo>
                  <a:pt x="5436108" y="5827324"/>
                </a:moveTo>
                <a:lnTo>
                  <a:pt x="5452240" y="5827324"/>
                </a:lnTo>
                <a:lnTo>
                  <a:pt x="5454928" y="5828669"/>
                </a:lnTo>
                <a:close/>
                <a:moveTo>
                  <a:pt x="5370182" y="5802777"/>
                </a:moveTo>
                <a:lnTo>
                  <a:pt x="5403847" y="5811194"/>
                </a:lnTo>
                <a:cubicBezTo>
                  <a:pt x="5398470" y="5811194"/>
                  <a:pt x="5389396" y="5809175"/>
                  <a:pt x="5376624" y="5805144"/>
                </a:cubicBezTo>
                <a:close/>
                <a:moveTo>
                  <a:pt x="14856545" y="5795062"/>
                </a:moveTo>
                <a:lnTo>
                  <a:pt x="14840417" y="5811194"/>
                </a:lnTo>
                <a:lnTo>
                  <a:pt x="14872677" y="5811194"/>
                </a:lnTo>
                <a:cubicBezTo>
                  <a:pt x="14872677" y="5811194"/>
                  <a:pt x="14867301" y="5805816"/>
                  <a:pt x="14856545" y="5795062"/>
                </a:cubicBezTo>
                <a:close/>
                <a:moveTo>
                  <a:pt x="15050117" y="5762800"/>
                </a:moveTo>
                <a:lnTo>
                  <a:pt x="15066245" y="5778933"/>
                </a:lnTo>
                <a:cubicBezTo>
                  <a:pt x="15066245" y="5778933"/>
                  <a:pt x="15063557" y="5778933"/>
                  <a:pt x="15058185" y="5778933"/>
                </a:cubicBezTo>
                <a:cubicBezTo>
                  <a:pt x="15052805" y="5778933"/>
                  <a:pt x="15044741" y="5778933"/>
                  <a:pt x="15033985" y="5778933"/>
                </a:cubicBezTo>
                <a:close/>
                <a:moveTo>
                  <a:pt x="4710219" y="5762800"/>
                </a:moveTo>
                <a:lnTo>
                  <a:pt x="4742482" y="5762800"/>
                </a:lnTo>
                <a:cubicBezTo>
                  <a:pt x="4742482" y="5773553"/>
                  <a:pt x="4737106" y="5778933"/>
                  <a:pt x="4726351" y="5778933"/>
                </a:cubicBezTo>
                <a:close/>
                <a:moveTo>
                  <a:pt x="14904937" y="5730539"/>
                </a:moveTo>
                <a:lnTo>
                  <a:pt x="15001725" y="5762800"/>
                </a:lnTo>
                <a:lnTo>
                  <a:pt x="14985593" y="5778933"/>
                </a:lnTo>
                <a:cubicBezTo>
                  <a:pt x="14985593" y="5768178"/>
                  <a:pt x="14969461" y="5760112"/>
                  <a:pt x="14937201" y="5754735"/>
                </a:cubicBezTo>
                <a:cubicBezTo>
                  <a:pt x="14904937" y="5749357"/>
                  <a:pt x="14888809" y="5743982"/>
                  <a:pt x="14888809" y="5738603"/>
                </a:cubicBezTo>
                <a:cubicBezTo>
                  <a:pt x="14888809" y="5733228"/>
                  <a:pt x="14894185" y="5730539"/>
                  <a:pt x="14904937" y="5730539"/>
                </a:cubicBezTo>
                <a:close/>
                <a:moveTo>
                  <a:pt x="5371586" y="5730539"/>
                </a:moveTo>
                <a:cubicBezTo>
                  <a:pt x="5371586" y="5730539"/>
                  <a:pt x="5390404" y="5738603"/>
                  <a:pt x="5428042" y="5754735"/>
                </a:cubicBezTo>
                <a:cubicBezTo>
                  <a:pt x="5465682" y="5770866"/>
                  <a:pt x="5489878" y="5784307"/>
                  <a:pt x="5500632" y="5795062"/>
                </a:cubicBezTo>
                <a:lnTo>
                  <a:pt x="5484501" y="5795062"/>
                </a:lnTo>
                <a:cubicBezTo>
                  <a:pt x="5484501" y="5784307"/>
                  <a:pt x="5479124" y="5784307"/>
                  <a:pt x="5468369" y="5795062"/>
                </a:cubicBezTo>
                <a:lnTo>
                  <a:pt x="5452240" y="5778933"/>
                </a:lnTo>
                <a:cubicBezTo>
                  <a:pt x="5452240" y="5778933"/>
                  <a:pt x="5446860" y="5778933"/>
                  <a:pt x="5436108" y="5778933"/>
                </a:cubicBezTo>
                <a:close/>
                <a:moveTo>
                  <a:pt x="15088641" y="5720671"/>
                </a:moveTo>
                <a:lnTo>
                  <a:pt x="15098513" y="5730539"/>
                </a:lnTo>
                <a:cubicBezTo>
                  <a:pt x="15098513" y="5730539"/>
                  <a:pt x="15095817" y="5727850"/>
                  <a:pt x="15090441" y="5722474"/>
                </a:cubicBezTo>
                <a:close/>
                <a:moveTo>
                  <a:pt x="15082377" y="5714407"/>
                </a:moveTo>
                <a:lnTo>
                  <a:pt x="15088641" y="5720671"/>
                </a:lnTo>
                <a:lnTo>
                  <a:pt x="15084393" y="5716424"/>
                </a:lnTo>
                <a:cubicBezTo>
                  <a:pt x="15083049" y="5715079"/>
                  <a:pt x="15082377" y="5714407"/>
                  <a:pt x="15082377" y="5714407"/>
                </a:cubicBezTo>
                <a:close/>
                <a:moveTo>
                  <a:pt x="4855398" y="5714407"/>
                </a:moveTo>
                <a:lnTo>
                  <a:pt x="4919923" y="5746670"/>
                </a:lnTo>
                <a:cubicBezTo>
                  <a:pt x="4919923" y="5746670"/>
                  <a:pt x="4909165" y="5746670"/>
                  <a:pt x="4887660" y="5746670"/>
                </a:cubicBezTo>
                <a:close/>
                <a:moveTo>
                  <a:pt x="4813459" y="5701504"/>
                </a:moveTo>
                <a:lnTo>
                  <a:pt x="4819102" y="5702310"/>
                </a:lnTo>
                <a:cubicBezTo>
                  <a:pt x="4827168" y="5705001"/>
                  <a:pt x="4833889" y="5709032"/>
                  <a:pt x="4839268" y="5714407"/>
                </a:cubicBezTo>
                <a:close/>
                <a:moveTo>
                  <a:pt x="4790875" y="5698278"/>
                </a:moveTo>
                <a:lnTo>
                  <a:pt x="4807006" y="5698278"/>
                </a:lnTo>
                <a:lnTo>
                  <a:pt x="4813459" y="5701504"/>
                </a:lnTo>
                <a:close/>
                <a:moveTo>
                  <a:pt x="4403734" y="5698278"/>
                </a:moveTo>
                <a:cubicBezTo>
                  <a:pt x="4414487" y="5698278"/>
                  <a:pt x="4419865" y="5700966"/>
                  <a:pt x="4419865" y="5706342"/>
                </a:cubicBezTo>
                <a:cubicBezTo>
                  <a:pt x="4419865" y="5711720"/>
                  <a:pt x="4417176" y="5714407"/>
                  <a:pt x="4411797" y="5714407"/>
                </a:cubicBezTo>
                <a:cubicBezTo>
                  <a:pt x="4406421" y="5714407"/>
                  <a:pt x="4403734" y="5709029"/>
                  <a:pt x="4403734" y="5698278"/>
                </a:cubicBezTo>
                <a:close/>
                <a:moveTo>
                  <a:pt x="6242654" y="5682146"/>
                </a:moveTo>
                <a:cubicBezTo>
                  <a:pt x="6242654" y="5692900"/>
                  <a:pt x="6264160" y="5703653"/>
                  <a:pt x="6307178" y="5714407"/>
                </a:cubicBezTo>
                <a:lnTo>
                  <a:pt x="6307178" y="5698278"/>
                </a:lnTo>
                <a:close/>
                <a:moveTo>
                  <a:pt x="5242539" y="5666015"/>
                </a:moveTo>
                <a:cubicBezTo>
                  <a:pt x="5253294" y="5676770"/>
                  <a:pt x="5247915" y="5682146"/>
                  <a:pt x="5226408" y="5682146"/>
                </a:cubicBezTo>
                <a:cubicBezTo>
                  <a:pt x="5215656" y="5682146"/>
                  <a:pt x="5210277" y="5682146"/>
                  <a:pt x="5210277" y="5682146"/>
                </a:cubicBezTo>
                <a:cubicBezTo>
                  <a:pt x="5221032" y="5671393"/>
                  <a:pt x="5231784" y="5666015"/>
                  <a:pt x="5242539" y="5666015"/>
                </a:cubicBezTo>
                <a:close/>
                <a:moveTo>
                  <a:pt x="4258555" y="5666015"/>
                </a:moveTo>
                <a:lnTo>
                  <a:pt x="4323079" y="5682146"/>
                </a:lnTo>
                <a:lnTo>
                  <a:pt x="4290817" y="5682146"/>
                </a:lnTo>
                <a:cubicBezTo>
                  <a:pt x="4269310" y="5671393"/>
                  <a:pt x="4258555" y="5666015"/>
                  <a:pt x="4258555" y="5666015"/>
                </a:cubicBezTo>
                <a:close/>
                <a:moveTo>
                  <a:pt x="5081231" y="5633753"/>
                </a:moveTo>
                <a:cubicBezTo>
                  <a:pt x="5081231" y="5633753"/>
                  <a:pt x="5086607" y="5636442"/>
                  <a:pt x="5097360" y="5641820"/>
                </a:cubicBezTo>
                <a:cubicBezTo>
                  <a:pt x="5108115" y="5647196"/>
                  <a:pt x="5113491" y="5649883"/>
                  <a:pt x="5113491" y="5649883"/>
                </a:cubicBezTo>
                <a:lnTo>
                  <a:pt x="5113491" y="5666015"/>
                </a:lnTo>
                <a:cubicBezTo>
                  <a:pt x="5113491" y="5666015"/>
                  <a:pt x="5108115" y="5660638"/>
                  <a:pt x="5097360" y="5649883"/>
                </a:cubicBezTo>
                <a:cubicBezTo>
                  <a:pt x="5086607" y="5649883"/>
                  <a:pt x="5081231" y="5647196"/>
                  <a:pt x="5081231" y="5641820"/>
                </a:cubicBezTo>
                <a:cubicBezTo>
                  <a:pt x="5081231" y="5636442"/>
                  <a:pt x="5081231" y="5633753"/>
                  <a:pt x="5081231" y="5633753"/>
                </a:cubicBezTo>
                <a:close/>
                <a:moveTo>
                  <a:pt x="4574257" y="5624536"/>
                </a:moveTo>
                <a:lnTo>
                  <a:pt x="4629565" y="5633753"/>
                </a:lnTo>
                <a:lnTo>
                  <a:pt x="4710219" y="5666015"/>
                </a:lnTo>
                <a:lnTo>
                  <a:pt x="4694089" y="5666015"/>
                </a:lnTo>
                <a:cubicBezTo>
                  <a:pt x="4683334" y="5676770"/>
                  <a:pt x="4677959" y="5676770"/>
                  <a:pt x="4677959" y="5666015"/>
                </a:cubicBezTo>
                <a:cubicBezTo>
                  <a:pt x="4677959" y="5655261"/>
                  <a:pt x="4656448" y="5644507"/>
                  <a:pt x="4613434" y="5633753"/>
                </a:cubicBezTo>
                <a:cubicBezTo>
                  <a:pt x="4602680" y="5631065"/>
                  <a:pt x="4592933" y="5628714"/>
                  <a:pt x="4584197" y="5626696"/>
                </a:cubicBezTo>
                <a:close/>
                <a:moveTo>
                  <a:pt x="5516762" y="5617624"/>
                </a:moveTo>
                <a:lnTo>
                  <a:pt x="5565156" y="5633753"/>
                </a:lnTo>
                <a:lnTo>
                  <a:pt x="5532894" y="5617624"/>
                </a:lnTo>
                <a:close/>
                <a:moveTo>
                  <a:pt x="4532779" y="5617624"/>
                </a:moveTo>
                <a:cubicBezTo>
                  <a:pt x="4538158" y="5617624"/>
                  <a:pt x="4547565" y="5618967"/>
                  <a:pt x="4561010" y="5621656"/>
                </a:cubicBezTo>
                <a:lnTo>
                  <a:pt x="4574257" y="5624536"/>
                </a:lnTo>
                <a:close/>
                <a:moveTo>
                  <a:pt x="5226408" y="5601492"/>
                </a:moveTo>
                <a:cubicBezTo>
                  <a:pt x="5226408" y="5601492"/>
                  <a:pt x="5229097" y="5601492"/>
                  <a:pt x="5234473" y="5601492"/>
                </a:cubicBezTo>
                <a:cubicBezTo>
                  <a:pt x="5239852" y="5601492"/>
                  <a:pt x="5242539" y="5606870"/>
                  <a:pt x="5242539" y="5617624"/>
                </a:cubicBezTo>
                <a:lnTo>
                  <a:pt x="5210277" y="5617624"/>
                </a:lnTo>
                <a:close/>
                <a:moveTo>
                  <a:pt x="4024657" y="5585361"/>
                </a:moveTo>
                <a:cubicBezTo>
                  <a:pt x="4030036" y="5585361"/>
                  <a:pt x="4032723" y="5590739"/>
                  <a:pt x="4032723" y="5601492"/>
                </a:cubicBezTo>
                <a:cubicBezTo>
                  <a:pt x="4021967" y="5601492"/>
                  <a:pt x="4016592" y="5598803"/>
                  <a:pt x="4016592" y="5593426"/>
                </a:cubicBezTo>
                <a:cubicBezTo>
                  <a:pt x="4016592" y="5588048"/>
                  <a:pt x="4019280" y="5585361"/>
                  <a:pt x="4024657" y="5585361"/>
                </a:cubicBezTo>
                <a:close/>
                <a:moveTo>
                  <a:pt x="3952068" y="5569229"/>
                </a:moveTo>
                <a:lnTo>
                  <a:pt x="3984330" y="5585361"/>
                </a:lnTo>
                <a:lnTo>
                  <a:pt x="3952068" y="5585361"/>
                </a:lnTo>
                <a:close/>
                <a:moveTo>
                  <a:pt x="4597306" y="5553098"/>
                </a:moveTo>
                <a:cubicBezTo>
                  <a:pt x="4597306" y="5553098"/>
                  <a:pt x="4597306" y="5558476"/>
                  <a:pt x="4597306" y="5569229"/>
                </a:cubicBezTo>
                <a:cubicBezTo>
                  <a:pt x="4597306" y="5579983"/>
                  <a:pt x="4597306" y="5585361"/>
                  <a:pt x="4597306" y="5585361"/>
                </a:cubicBezTo>
                <a:lnTo>
                  <a:pt x="4581172" y="5569229"/>
                </a:lnTo>
                <a:close/>
                <a:moveTo>
                  <a:pt x="4609400" y="5528902"/>
                </a:moveTo>
                <a:cubicBezTo>
                  <a:pt x="4612092" y="5528902"/>
                  <a:pt x="4613434" y="5531593"/>
                  <a:pt x="4613434" y="5536969"/>
                </a:cubicBezTo>
                <a:cubicBezTo>
                  <a:pt x="4624189" y="5536969"/>
                  <a:pt x="4632255" y="5539657"/>
                  <a:pt x="4637631" y="5545033"/>
                </a:cubicBezTo>
                <a:cubicBezTo>
                  <a:pt x="4643010" y="5550411"/>
                  <a:pt x="4651072" y="5553098"/>
                  <a:pt x="4661827" y="5553098"/>
                </a:cubicBezTo>
                <a:cubicBezTo>
                  <a:pt x="4694089" y="5553098"/>
                  <a:pt x="4715598" y="5558476"/>
                  <a:pt x="4726351" y="5569229"/>
                </a:cubicBezTo>
                <a:lnTo>
                  <a:pt x="4710219" y="5569229"/>
                </a:lnTo>
                <a:cubicBezTo>
                  <a:pt x="4688713" y="5569229"/>
                  <a:pt x="4672582" y="5569229"/>
                  <a:pt x="4661827" y="5569229"/>
                </a:cubicBezTo>
                <a:cubicBezTo>
                  <a:pt x="4640320" y="5558476"/>
                  <a:pt x="4624189" y="5553098"/>
                  <a:pt x="4613434" y="5553098"/>
                </a:cubicBezTo>
                <a:lnTo>
                  <a:pt x="4597306" y="5536969"/>
                </a:lnTo>
                <a:cubicBezTo>
                  <a:pt x="4602680" y="5531593"/>
                  <a:pt x="4606711" y="5528902"/>
                  <a:pt x="4609400" y="5528902"/>
                </a:cubicBezTo>
                <a:close/>
                <a:moveTo>
                  <a:pt x="4500518" y="5520837"/>
                </a:moveTo>
                <a:cubicBezTo>
                  <a:pt x="4500518" y="5520837"/>
                  <a:pt x="4503207" y="5520837"/>
                  <a:pt x="4508586" y="5520837"/>
                </a:cubicBezTo>
                <a:cubicBezTo>
                  <a:pt x="4513961" y="5520837"/>
                  <a:pt x="4522025" y="5526215"/>
                  <a:pt x="4532779" y="5536969"/>
                </a:cubicBezTo>
                <a:lnTo>
                  <a:pt x="4500518" y="5536969"/>
                </a:lnTo>
                <a:close/>
                <a:moveTo>
                  <a:pt x="3831088" y="5520837"/>
                </a:moveTo>
                <a:cubicBezTo>
                  <a:pt x="3836464" y="5520837"/>
                  <a:pt x="3839151" y="5526215"/>
                  <a:pt x="3839151" y="5536969"/>
                </a:cubicBezTo>
                <a:cubicBezTo>
                  <a:pt x="3828398" y="5536969"/>
                  <a:pt x="3823020" y="5534280"/>
                  <a:pt x="3823020" y="5528902"/>
                </a:cubicBezTo>
                <a:cubicBezTo>
                  <a:pt x="3823020" y="5523525"/>
                  <a:pt x="3825710" y="5520837"/>
                  <a:pt x="3831088" y="5520837"/>
                </a:cubicBezTo>
                <a:close/>
                <a:moveTo>
                  <a:pt x="5532894" y="5488574"/>
                </a:moveTo>
                <a:cubicBezTo>
                  <a:pt x="5532894" y="5499329"/>
                  <a:pt x="5538272" y="5504707"/>
                  <a:pt x="5549026" y="5504707"/>
                </a:cubicBezTo>
                <a:cubicBezTo>
                  <a:pt x="5559778" y="5504707"/>
                  <a:pt x="5565156" y="5504707"/>
                  <a:pt x="5565156" y="5504707"/>
                </a:cubicBezTo>
                <a:cubicBezTo>
                  <a:pt x="5565156" y="5504707"/>
                  <a:pt x="5559778" y="5499329"/>
                  <a:pt x="5549026" y="5488574"/>
                </a:cubicBezTo>
                <a:close/>
                <a:moveTo>
                  <a:pt x="14259701" y="5472444"/>
                </a:moveTo>
                <a:cubicBezTo>
                  <a:pt x="14259701" y="5483198"/>
                  <a:pt x="14265081" y="5488574"/>
                  <a:pt x="14275833" y="5488574"/>
                </a:cubicBezTo>
                <a:cubicBezTo>
                  <a:pt x="14286589" y="5488574"/>
                  <a:pt x="14286589" y="5483198"/>
                  <a:pt x="14275833" y="5472444"/>
                </a:cubicBezTo>
                <a:close/>
                <a:moveTo>
                  <a:pt x="4387601" y="5472444"/>
                </a:moveTo>
                <a:cubicBezTo>
                  <a:pt x="4387601" y="5472444"/>
                  <a:pt x="4392980" y="5472444"/>
                  <a:pt x="4403734" y="5472444"/>
                </a:cubicBezTo>
                <a:lnTo>
                  <a:pt x="4419865" y="5504707"/>
                </a:lnTo>
                <a:lnTo>
                  <a:pt x="4452125" y="5504707"/>
                </a:lnTo>
                <a:lnTo>
                  <a:pt x="4452125" y="5520837"/>
                </a:lnTo>
                <a:cubicBezTo>
                  <a:pt x="4441373" y="5520837"/>
                  <a:pt x="4435994" y="5520837"/>
                  <a:pt x="4435994" y="5520837"/>
                </a:cubicBezTo>
                <a:lnTo>
                  <a:pt x="4403734" y="5504707"/>
                </a:lnTo>
                <a:lnTo>
                  <a:pt x="4387601" y="5504707"/>
                </a:lnTo>
                <a:cubicBezTo>
                  <a:pt x="4398358" y="5493952"/>
                  <a:pt x="4398358" y="5488574"/>
                  <a:pt x="4387601" y="5488574"/>
                </a:cubicBezTo>
                <a:cubicBezTo>
                  <a:pt x="4387601" y="5477822"/>
                  <a:pt x="4387601" y="5472444"/>
                  <a:pt x="4387601" y="5472444"/>
                </a:cubicBezTo>
                <a:close/>
                <a:moveTo>
                  <a:pt x="4161770" y="5472444"/>
                </a:moveTo>
                <a:cubicBezTo>
                  <a:pt x="4161770" y="5472444"/>
                  <a:pt x="4191343" y="5480511"/>
                  <a:pt x="4250488" y="5496640"/>
                </a:cubicBezTo>
                <a:cubicBezTo>
                  <a:pt x="4309636" y="5512772"/>
                  <a:pt x="4366094" y="5531590"/>
                  <a:pt x="4419865" y="5553098"/>
                </a:cubicBezTo>
                <a:cubicBezTo>
                  <a:pt x="4430618" y="5563853"/>
                  <a:pt x="4446748" y="5569229"/>
                  <a:pt x="4468256" y="5569229"/>
                </a:cubicBezTo>
                <a:cubicBezTo>
                  <a:pt x="4479011" y="5579983"/>
                  <a:pt x="4487076" y="5585361"/>
                  <a:pt x="4492452" y="5585361"/>
                </a:cubicBezTo>
                <a:cubicBezTo>
                  <a:pt x="4497830" y="5585361"/>
                  <a:pt x="4500518" y="5585361"/>
                  <a:pt x="4500518" y="5585361"/>
                </a:cubicBezTo>
                <a:cubicBezTo>
                  <a:pt x="4489765" y="5606870"/>
                  <a:pt x="4479011" y="5612244"/>
                  <a:pt x="4468256" y="5601492"/>
                </a:cubicBezTo>
                <a:cubicBezTo>
                  <a:pt x="4468256" y="5590739"/>
                  <a:pt x="4438683" y="5577294"/>
                  <a:pt x="4379538" y="5561165"/>
                </a:cubicBezTo>
                <a:cubicBezTo>
                  <a:pt x="4320388" y="5545033"/>
                  <a:pt x="4285439" y="5536969"/>
                  <a:pt x="4274684" y="5536969"/>
                </a:cubicBezTo>
                <a:cubicBezTo>
                  <a:pt x="4263932" y="5547720"/>
                  <a:pt x="4258555" y="5547720"/>
                  <a:pt x="4258555" y="5536969"/>
                </a:cubicBezTo>
                <a:cubicBezTo>
                  <a:pt x="4258555" y="5526215"/>
                  <a:pt x="4242426" y="5515461"/>
                  <a:pt x="4210163" y="5504707"/>
                </a:cubicBezTo>
                <a:close/>
                <a:moveTo>
                  <a:pt x="14711369" y="5456315"/>
                </a:moveTo>
                <a:cubicBezTo>
                  <a:pt x="14711369" y="5467066"/>
                  <a:pt x="14716745" y="5472444"/>
                  <a:pt x="14727497" y="5472444"/>
                </a:cubicBezTo>
                <a:cubicBezTo>
                  <a:pt x="14727497" y="5472444"/>
                  <a:pt x="14730189" y="5472444"/>
                  <a:pt x="14735565" y="5472444"/>
                </a:cubicBezTo>
                <a:cubicBezTo>
                  <a:pt x="14740941" y="5472444"/>
                  <a:pt x="14743629" y="5467066"/>
                  <a:pt x="14743629" y="5456315"/>
                </a:cubicBezTo>
                <a:lnTo>
                  <a:pt x="14727497" y="5456315"/>
                </a:lnTo>
                <a:cubicBezTo>
                  <a:pt x="14727497" y="5456315"/>
                  <a:pt x="14722121" y="5456315"/>
                  <a:pt x="14711369" y="5456315"/>
                </a:cubicBezTo>
                <a:close/>
                <a:moveTo>
                  <a:pt x="5403847" y="5424052"/>
                </a:moveTo>
                <a:lnTo>
                  <a:pt x="5419978" y="5456315"/>
                </a:lnTo>
                <a:lnTo>
                  <a:pt x="5452240" y="5456315"/>
                </a:lnTo>
                <a:lnTo>
                  <a:pt x="5419978" y="5440183"/>
                </a:lnTo>
                <a:cubicBezTo>
                  <a:pt x="5419978" y="5429429"/>
                  <a:pt x="5414601" y="5424052"/>
                  <a:pt x="5403847" y="5424052"/>
                </a:cubicBezTo>
                <a:close/>
                <a:moveTo>
                  <a:pt x="5048970" y="5424052"/>
                </a:moveTo>
                <a:cubicBezTo>
                  <a:pt x="5048970" y="5424052"/>
                  <a:pt x="5051657" y="5426740"/>
                  <a:pt x="5057035" y="5432116"/>
                </a:cubicBezTo>
                <a:cubicBezTo>
                  <a:pt x="5062411" y="5437494"/>
                  <a:pt x="5065098" y="5440183"/>
                  <a:pt x="5065098" y="5440183"/>
                </a:cubicBezTo>
                <a:lnTo>
                  <a:pt x="5048970" y="5440183"/>
                </a:lnTo>
                <a:close/>
                <a:moveTo>
                  <a:pt x="5534910" y="5413970"/>
                </a:moveTo>
                <a:cubicBezTo>
                  <a:pt x="5533565" y="5415315"/>
                  <a:pt x="5532894" y="5418676"/>
                  <a:pt x="5532894" y="5424052"/>
                </a:cubicBezTo>
                <a:cubicBezTo>
                  <a:pt x="5532894" y="5434806"/>
                  <a:pt x="5535582" y="5440183"/>
                  <a:pt x="5540960" y="5440183"/>
                </a:cubicBezTo>
                <a:cubicBezTo>
                  <a:pt x="5546336" y="5440183"/>
                  <a:pt x="5549026" y="5437494"/>
                  <a:pt x="5549026" y="5432116"/>
                </a:cubicBezTo>
                <a:cubicBezTo>
                  <a:pt x="5549026" y="5426740"/>
                  <a:pt x="5546336" y="5421365"/>
                  <a:pt x="5540960" y="5415985"/>
                </a:cubicBezTo>
                <a:cubicBezTo>
                  <a:pt x="5538270" y="5413298"/>
                  <a:pt x="5536254" y="5412626"/>
                  <a:pt x="5534910" y="5413970"/>
                </a:cubicBezTo>
                <a:close/>
                <a:moveTo>
                  <a:pt x="5290931" y="5407920"/>
                </a:moveTo>
                <a:lnTo>
                  <a:pt x="5355454" y="5424052"/>
                </a:lnTo>
                <a:cubicBezTo>
                  <a:pt x="5344701" y="5413298"/>
                  <a:pt x="5333946" y="5407920"/>
                  <a:pt x="5323192" y="5407920"/>
                </a:cubicBezTo>
                <a:close/>
                <a:moveTo>
                  <a:pt x="5403847" y="5375660"/>
                </a:moveTo>
                <a:cubicBezTo>
                  <a:pt x="5414601" y="5407920"/>
                  <a:pt x="5441486" y="5424052"/>
                  <a:pt x="5484501" y="5424052"/>
                </a:cubicBezTo>
                <a:lnTo>
                  <a:pt x="5468369" y="5407920"/>
                </a:lnTo>
                <a:close/>
                <a:moveTo>
                  <a:pt x="5242539" y="5375660"/>
                </a:moveTo>
                <a:lnTo>
                  <a:pt x="5242539" y="5391789"/>
                </a:lnTo>
                <a:lnTo>
                  <a:pt x="5274799" y="5391789"/>
                </a:lnTo>
                <a:cubicBezTo>
                  <a:pt x="5274799" y="5381035"/>
                  <a:pt x="5272110" y="5375660"/>
                  <a:pt x="5266736" y="5375660"/>
                </a:cubicBezTo>
                <a:cubicBezTo>
                  <a:pt x="5261358" y="5375660"/>
                  <a:pt x="5253294" y="5375660"/>
                  <a:pt x="5242539" y="5375660"/>
                </a:cubicBezTo>
                <a:close/>
                <a:moveTo>
                  <a:pt x="4565041" y="5375660"/>
                </a:moveTo>
                <a:cubicBezTo>
                  <a:pt x="4575796" y="5375660"/>
                  <a:pt x="4586551" y="5381035"/>
                  <a:pt x="4597306" y="5391789"/>
                </a:cubicBezTo>
                <a:lnTo>
                  <a:pt x="4581172" y="5391789"/>
                </a:lnTo>
                <a:cubicBezTo>
                  <a:pt x="4581172" y="5391789"/>
                  <a:pt x="4575796" y="5391789"/>
                  <a:pt x="4565041" y="5391789"/>
                </a:cubicBezTo>
                <a:lnTo>
                  <a:pt x="4548910" y="5391789"/>
                </a:lnTo>
                <a:cubicBezTo>
                  <a:pt x="4548910" y="5381035"/>
                  <a:pt x="4554287" y="5375660"/>
                  <a:pt x="4565041" y="5375660"/>
                </a:cubicBezTo>
                <a:close/>
                <a:moveTo>
                  <a:pt x="5516762" y="5359528"/>
                </a:moveTo>
                <a:cubicBezTo>
                  <a:pt x="5527515" y="5370283"/>
                  <a:pt x="5538272" y="5375660"/>
                  <a:pt x="5549026" y="5375660"/>
                </a:cubicBezTo>
                <a:lnTo>
                  <a:pt x="5581286" y="5375660"/>
                </a:lnTo>
                <a:cubicBezTo>
                  <a:pt x="5581286" y="5375660"/>
                  <a:pt x="5575908" y="5372972"/>
                  <a:pt x="5565156" y="5367594"/>
                </a:cubicBezTo>
                <a:cubicBezTo>
                  <a:pt x="5554402" y="5362216"/>
                  <a:pt x="5543647" y="5359528"/>
                  <a:pt x="5532894" y="5359528"/>
                </a:cubicBezTo>
                <a:close/>
                <a:moveTo>
                  <a:pt x="4274684" y="5359528"/>
                </a:moveTo>
                <a:cubicBezTo>
                  <a:pt x="4285439" y="5359528"/>
                  <a:pt x="4293505" y="5359528"/>
                  <a:pt x="4298884" y="5359528"/>
                </a:cubicBezTo>
                <a:cubicBezTo>
                  <a:pt x="4304260" y="5359528"/>
                  <a:pt x="4306948" y="5359528"/>
                  <a:pt x="4306948" y="5359528"/>
                </a:cubicBezTo>
                <a:lnTo>
                  <a:pt x="4290817" y="5375660"/>
                </a:lnTo>
                <a:close/>
                <a:moveTo>
                  <a:pt x="5065098" y="5343398"/>
                </a:moveTo>
                <a:lnTo>
                  <a:pt x="5097360" y="5343398"/>
                </a:lnTo>
                <a:cubicBezTo>
                  <a:pt x="5097360" y="5354152"/>
                  <a:pt x="5097360" y="5359528"/>
                  <a:pt x="5097360" y="5359528"/>
                </a:cubicBezTo>
                <a:close/>
                <a:moveTo>
                  <a:pt x="4194029" y="5343398"/>
                </a:moveTo>
                <a:cubicBezTo>
                  <a:pt x="4194029" y="5343398"/>
                  <a:pt x="4199409" y="5343398"/>
                  <a:pt x="4210163" y="5343398"/>
                </a:cubicBezTo>
                <a:lnTo>
                  <a:pt x="4194029" y="5359528"/>
                </a:lnTo>
                <a:close/>
                <a:moveTo>
                  <a:pt x="5403847" y="5315167"/>
                </a:moveTo>
                <a:cubicBezTo>
                  <a:pt x="5393092" y="5312480"/>
                  <a:pt x="5382340" y="5316515"/>
                  <a:pt x="5371586" y="5327266"/>
                </a:cubicBezTo>
                <a:cubicBezTo>
                  <a:pt x="5371586" y="5338020"/>
                  <a:pt x="5376960" y="5343398"/>
                  <a:pt x="5387714" y="5343398"/>
                </a:cubicBezTo>
                <a:cubicBezTo>
                  <a:pt x="5419978" y="5343398"/>
                  <a:pt x="5436108" y="5343398"/>
                  <a:pt x="5436108" y="5343398"/>
                </a:cubicBezTo>
                <a:cubicBezTo>
                  <a:pt x="5425354" y="5327266"/>
                  <a:pt x="5414601" y="5317857"/>
                  <a:pt x="5403847" y="5315167"/>
                </a:cubicBezTo>
                <a:close/>
                <a:moveTo>
                  <a:pt x="4887660" y="5295006"/>
                </a:moveTo>
                <a:cubicBezTo>
                  <a:pt x="4898415" y="5295006"/>
                  <a:pt x="4906480" y="5295006"/>
                  <a:pt x="4911856" y="5295006"/>
                </a:cubicBezTo>
                <a:cubicBezTo>
                  <a:pt x="4917233" y="5295006"/>
                  <a:pt x="4919923" y="5295006"/>
                  <a:pt x="4919923" y="5295006"/>
                </a:cubicBezTo>
                <a:cubicBezTo>
                  <a:pt x="4919923" y="5295006"/>
                  <a:pt x="4917233" y="5300382"/>
                  <a:pt x="4911856" y="5311135"/>
                </a:cubicBezTo>
                <a:cubicBezTo>
                  <a:pt x="4906480" y="5321889"/>
                  <a:pt x="4903789" y="5327266"/>
                  <a:pt x="4903789" y="5327266"/>
                </a:cubicBezTo>
                <a:lnTo>
                  <a:pt x="4871530" y="5327266"/>
                </a:lnTo>
                <a:cubicBezTo>
                  <a:pt x="4871530" y="5316515"/>
                  <a:pt x="4876908" y="5305757"/>
                  <a:pt x="4887660" y="5295006"/>
                </a:cubicBezTo>
                <a:close/>
                <a:moveTo>
                  <a:pt x="5032836" y="5262743"/>
                </a:moveTo>
                <a:cubicBezTo>
                  <a:pt x="5011330" y="5262743"/>
                  <a:pt x="5022084" y="5273496"/>
                  <a:pt x="5065098" y="5295006"/>
                </a:cubicBezTo>
                <a:lnTo>
                  <a:pt x="5145753" y="5295006"/>
                </a:lnTo>
                <a:cubicBezTo>
                  <a:pt x="5145753" y="5295006"/>
                  <a:pt x="5135001" y="5289628"/>
                  <a:pt x="5113491" y="5278874"/>
                </a:cubicBezTo>
                <a:lnTo>
                  <a:pt x="5081231" y="5278874"/>
                </a:lnTo>
                <a:lnTo>
                  <a:pt x="5065098" y="5278874"/>
                </a:lnTo>
                <a:cubicBezTo>
                  <a:pt x="5054346" y="5268120"/>
                  <a:pt x="5043591" y="5262743"/>
                  <a:pt x="5032836" y="5262743"/>
                </a:cubicBezTo>
                <a:close/>
                <a:moveTo>
                  <a:pt x="4770710" y="5250646"/>
                </a:moveTo>
                <a:cubicBezTo>
                  <a:pt x="4784153" y="5253334"/>
                  <a:pt x="4801629" y="5262743"/>
                  <a:pt x="4823137" y="5278874"/>
                </a:cubicBezTo>
                <a:cubicBezTo>
                  <a:pt x="4823137" y="5289628"/>
                  <a:pt x="4823137" y="5295006"/>
                  <a:pt x="4823137" y="5295006"/>
                </a:cubicBezTo>
                <a:cubicBezTo>
                  <a:pt x="4823137" y="5295006"/>
                  <a:pt x="4817761" y="5295006"/>
                  <a:pt x="4807006" y="5295006"/>
                </a:cubicBezTo>
                <a:cubicBezTo>
                  <a:pt x="4796251" y="5295006"/>
                  <a:pt x="4780122" y="5289628"/>
                  <a:pt x="4758615" y="5278874"/>
                </a:cubicBezTo>
                <a:cubicBezTo>
                  <a:pt x="4758615" y="5278874"/>
                  <a:pt x="4755926" y="5276185"/>
                  <a:pt x="4750548" y="5270807"/>
                </a:cubicBezTo>
                <a:cubicBezTo>
                  <a:pt x="4745169" y="5265431"/>
                  <a:pt x="4742482" y="5262743"/>
                  <a:pt x="4742482" y="5262743"/>
                </a:cubicBezTo>
                <a:cubicBezTo>
                  <a:pt x="4747860" y="5251989"/>
                  <a:pt x="4757268" y="5247957"/>
                  <a:pt x="4770710" y="5250646"/>
                </a:cubicBezTo>
                <a:close/>
                <a:moveTo>
                  <a:pt x="4662678" y="5244914"/>
                </a:moveTo>
                <a:lnTo>
                  <a:pt x="4710219" y="5262743"/>
                </a:lnTo>
                <a:lnTo>
                  <a:pt x="4726351" y="5278874"/>
                </a:lnTo>
                <a:lnTo>
                  <a:pt x="4710219" y="5278874"/>
                </a:lnTo>
                <a:cubicBezTo>
                  <a:pt x="4688713" y="5278874"/>
                  <a:pt x="4677959" y="5273496"/>
                  <a:pt x="4677959" y="5262743"/>
                </a:cubicBezTo>
                <a:cubicBezTo>
                  <a:pt x="4677959" y="5257367"/>
                  <a:pt x="4673924" y="5251989"/>
                  <a:pt x="4665859" y="5246611"/>
                </a:cubicBezTo>
                <a:close/>
                <a:moveTo>
                  <a:pt x="5307060" y="5222417"/>
                </a:moveTo>
                <a:cubicBezTo>
                  <a:pt x="5301686" y="5222417"/>
                  <a:pt x="5296309" y="5225106"/>
                  <a:pt x="5290931" y="5230481"/>
                </a:cubicBezTo>
                <a:cubicBezTo>
                  <a:pt x="5290931" y="5241235"/>
                  <a:pt x="5296309" y="5246611"/>
                  <a:pt x="5307060" y="5246611"/>
                </a:cubicBezTo>
                <a:lnTo>
                  <a:pt x="5323192" y="5230481"/>
                </a:lnTo>
                <a:cubicBezTo>
                  <a:pt x="5317814" y="5225106"/>
                  <a:pt x="5312438" y="5222417"/>
                  <a:pt x="5307060" y="5222417"/>
                </a:cubicBezTo>
                <a:close/>
                <a:moveTo>
                  <a:pt x="5065098" y="5214352"/>
                </a:moveTo>
                <a:cubicBezTo>
                  <a:pt x="5075853" y="5214352"/>
                  <a:pt x="5081231" y="5219728"/>
                  <a:pt x="5081231" y="5230481"/>
                </a:cubicBezTo>
                <a:cubicBezTo>
                  <a:pt x="5070477" y="5230481"/>
                  <a:pt x="5065098" y="5230481"/>
                  <a:pt x="5065098" y="5230481"/>
                </a:cubicBezTo>
                <a:cubicBezTo>
                  <a:pt x="5054346" y="5219728"/>
                  <a:pt x="5054346" y="5214352"/>
                  <a:pt x="5065098" y="5214352"/>
                </a:cubicBezTo>
                <a:close/>
                <a:moveTo>
                  <a:pt x="4581172" y="5214352"/>
                </a:moveTo>
                <a:cubicBezTo>
                  <a:pt x="4581172" y="5214352"/>
                  <a:pt x="4597306" y="5219728"/>
                  <a:pt x="4629565" y="5230481"/>
                </a:cubicBezTo>
                <a:cubicBezTo>
                  <a:pt x="4637631" y="5233170"/>
                  <a:pt x="4644690" y="5235860"/>
                  <a:pt x="4650736" y="5238547"/>
                </a:cubicBezTo>
                <a:lnTo>
                  <a:pt x="4662678" y="5244914"/>
                </a:lnTo>
                <a:close/>
                <a:moveTo>
                  <a:pt x="5246572" y="5206285"/>
                </a:moveTo>
                <a:cubicBezTo>
                  <a:pt x="5243884" y="5206285"/>
                  <a:pt x="5242539" y="5208974"/>
                  <a:pt x="5242539" y="5214352"/>
                </a:cubicBezTo>
                <a:cubicBezTo>
                  <a:pt x="5264046" y="5235860"/>
                  <a:pt x="5274799" y="5241235"/>
                  <a:pt x="5274799" y="5230481"/>
                </a:cubicBezTo>
                <a:cubicBezTo>
                  <a:pt x="5274799" y="5219728"/>
                  <a:pt x="5274799" y="5214352"/>
                  <a:pt x="5274799" y="5214352"/>
                </a:cubicBezTo>
                <a:cubicBezTo>
                  <a:pt x="5274799" y="5214352"/>
                  <a:pt x="5269423" y="5214352"/>
                  <a:pt x="5258672" y="5214352"/>
                </a:cubicBezTo>
                <a:cubicBezTo>
                  <a:pt x="5253294" y="5208974"/>
                  <a:pt x="5249260" y="5206285"/>
                  <a:pt x="5246572" y="5206285"/>
                </a:cubicBezTo>
                <a:close/>
                <a:moveTo>
                  <a:pt x="4952182" y="5198219"/>
                </a:moveTo>
                <a:cubicBezTo>
                  <a:pt x="4952182" y="5198219"/>
                  <a:pt x="4957560" y="5198219"/>
                  <a:pt x="4968315" y="5198219"/>
                </a:cubicBezTo>
                <a:lnTo>
                  <a:pt x="4984443" y="5198219"/>
                </a:lnTo>
                <a:lnTo>
                  <a:pt x="4968315" y="5214352"/>
                </a:lnTo>
                <a:cubicBezTo>
                  <a:pt x="4957560" y="5203597"/>
                  <a:pt x="4952182" y="5198219"/>
                  <a:pt x="4952182" y="5198219"/>
                </a:cubicBezTo>
                <a:close/>
                <a:moveTo>
                  <a:pt x="5116719" y="5186927"/>
                </a:moveTo>
                <a:lnTo>
                  <a:pt x="5119697" y="5187053"/>
                </a:lnTo>
                <a:lnTo>
                  <a:pt x="5119542" y="5187129"/>
                </a:lnTo>
                <a:close/>
                <a:moveTo>
                  <a:pt x="5178015" y="5182089"/>
                </a:moveTo>
                <a:cubicBezTo>
                  <a:pt x="5188770" y="5192842"/>
                  <a:pt x="5194148" y="5198219"/>
                  <a:pt x="5194148" y="5198219"/>
                </a:cubicBezTo>
                <a:cubicBezTo>
                  <a:pt x="5194148" y="5208974"/>
                  <a:pt x="5194148" y="5214352"/>
                  <a:pt x="5194148" y="5214352"/>
                </a:cubicBezTo>
                <a:cubicBezTo>
                  <a:pt x="5204901" y="5214352"/>
                  <a:pt x="5210277" y="5208974"/>
                  <a:pt x="5210277" y="5198219"/>
                </a:cubicBezTo>
                <a:cubicBezTo>
                  <a:pt x="5210277" y="5187465"/>
                  <a:pt x="5204901" y="5182089"/>
                  <a:pt x="5194148" y="5182089"/>
                </a:cubicBezTo>
                <a:close/>
                <a:moveTo>
                  <a:pt x="5129624" y="5182089"/>
                </a:moveTo>
                <a:cubicBezTo>
                  <a:pt x="5129624" y="5184778"/>
                  <a:pt x="5126936" y="5186457"/>
                  <a:pt x="5121556" y="5187129"/>
                </a:cubicBezTo>
                <a:lnTo>
                  <a:pt x="5119697" y="5187053"/>
                </a:lnTo>
                <a:close/>
                <a:moveTo>
                  <a:pt x="4903789" y="5182089"/>
                </a:moveTo>
                <a:lnTo>
                  <a:pt x="4903789" y="5198219"/>
                </a:lnTo>
                <a:cubicBezTo>
                  <a:pt x="4893037" y="5198219"/>
                  <a:pt x="4887660" y="5198219"/>
                  <a:pt x="4887660" y="5198219"/>
                </a:cubicBezTo>
                <a:close/>
                <a:moveTo>
                  <a:pt x="4629565" y="5182089"/>
                </a:moveTo>
                <a:lnTo>
                  <a:pt x="4661827" y="5182089"/>
                </a:lnTo>
                <a:lnTo>
                  <a:pt x="4645696" y="5198219"/>
                </a:lnTo>
                <a:cubicBezTo>
                  <a:pt x="4634943" y="5198219"/>
                  <a:pt x="4629565" y="5192842"/>
                  <a:pt x="4629565" y="5182089"/>
                </a:cubicBezTo>
                <a:close/>
                <a:moveTo>
                  <a:pt x="4500518" y="5182089"/>
                </a:moveTo>
                <a:cubicBezTo>
                  <a:pt x="4500518" y="5182089"/>
                  <a:pt x="4505897" y="5182089"/>
                  <a:pt x="4516648" y="5182089"/>
                </a:cubicBezTo>
                <a:cubicBezTo>
                  <a:pt x="4527403" y="5182089"/>
                  <a:pt x="4532779" y="5187465"/>
                  <a:pt x="4532779" y="5198219"/>
                </a:cubicBezTo>
                <a:cubicBezTo>
                  <a:pt x="4532779" y="5198219"/>
                  <a:pt x="4527403" y="5198219"/>
                  <a:pt x="4516648" y="5198219"/>
                </a:cubicBezTo>
                <a:cubicBezTo>
                  <a:pt x="4505897" y="5198219"/>
                  <a:pt x="4500518" y="5198219"/>
                  <a:pt x="4500518" y="5198219"/>
                </a:cubicBezTo>
                <a:cubicBezTo>
                  <a:pt x="4500518" y="5187465"/>
                  <a:pt x="4500518" y="5182089"/>
                  <a:pt x="4500518" y="5182089"/>
                </a:cubicBezTo>
                <a:close/>
                <a:moveTo>
                  <a:pt x="4807006" y="5149826"/>
                </a:moveTo>
                <a:lnTo>
                  <a:pt x="4839268" y="5165957"/>
                </a:lnTo>
                <a:cubicBezTo>
                  <a:pt x="4839268" y="5176711"/>
                  <a:pt x="4828513" y="5176711"/>
                  <a:pt x="4807006" y="5165957"/>
                </a:cubicBezTo>
                <a:cubicBezTo>
                  <a:pt x="4807006" y="5155206"/>
                  <a:pt x="4807006" y="5149826"/>
                  <a:pt x="4807006" y="5149826"/>
                </a:cubicBezTo>
                <a:close/>
                <a:moveTo>
                  <a:pt x="4048854" y="5133694"/>
                </a:moveTo>
                <a:lnTo>
                  <a:pt x="4064985" y="5133694"/>
                </a:lnTo>
                <a:lnTo>
                  <a:pt x="4081116" y="5149826"/>
                </a:lnTo>
                <a:cubicBezTo>
                  <a:pt x="4070361" y="5149826"/>
                  <a:pt x="4059606" y="5144448"/>
                  <a:pt x="4048854" y="5133694"/>
                </a:cubicBezTo>
                <a:close/>
                <a:moveTo>
                  <a:pt x="4500518" y="5117565"/>
                </a:moveTo>
                <a:cubicBezTo>
                  <a:pt x="4500518" y="5117565"/>
                  <a:pt x="4500518" y="5122943"/>
                  <a:pt x="4500518" y="5133694"/>
                </a:cubicBezTo>
                <a:lnTo>
                  <a:pt x="4484389" y="5149826"/>
                </a:lnTo>
                <a:cubicBezTo>
                  <a:pt x="4484389" y="5149826"/>
                  <a:pt x="4484389" y="5144448"/>
                  <a:pt x="4484389" y="5133694"/>
                </a:cubicBezTo>
                <a:close/>
                <a:moveTo>
                  <a:pt x="4758615" y="5085302"/>
                </a:moveTo>
                <a:lnTo>
                  <a:pt x="4790875" y="5085302"/>
                </a:lnTo>
                <a:lnTo>
                  <a:pt x="4774744" y="5101434"/>
                </a:lnTo>
                <a:cubicBezTo>
                  <a:pt x="4763989" y="5101434"/>
                  <a:pt x="4758615" y="5096057"/>
                  <a:pt x="4758615" y="5085302"/>
                </a:cubicBezTo>
                <a:close/>
                <a:moveTo>
                  <a:pt x="4516648" y="5085302"/>
                </a:moveTo>
                <a:cubicBezTo>
                  <a:pt x="4548910" y="5085302"/>
                  <a:pt x="4575796" y="5096057"/>
                  <a:pt x="4597306" y="5117565"/>
                </a:cubicBezTo>
                <a:lnTo>
                  <a:pt x="4548910" y="5117565"/>
                </a:lnTo>
                <a:cubicBezTo>
                  <a:pt x="4527403" y="5106811"/>
                  <a:pt x="4516648" y="5101434"/>
                  <a:pt x="4516648" y="5101434"/>
                </a:cubicBezTo>
                <a:cubicBezTo>
                  <a:pt x="4516648" y="5090680"/>
                  <a:pt x="4516648" y="5085302"/>
                  <a:pt x="4516648" y="5085302"/>
                </a:cubicBezTo>
                <a:close/>
                <a:moveTo>
                  <a:pt x="5032836" y="5069173"/>
                </a:moveTo>
                <a:cubicBezTo>
                  <a:pt x="5032836" y="5079926"/>
                  <a:pt x="5038215" y="5085302"/>
                  <a:pt x="5048970" y="5085302"/>
                </a:cubicBezTo>
                <a:cubicBezTo>
                  <a:pt x="5059723" y="5085302"/>
                  <a:pt x="5065098" y="5085302"/>
                  <a:pt x="5065098" y="5085302"/>
                </a:cubicBezTo>
                <a:cubicBezTo>
                  <a:pt x="5065098" y="5085302"/>
                  <a:pt x="5059723" y="5079926"/>
                  <a:pt x="5048970" y="5069173"/>
                </a:cubicBezTo>
                <a:close/>
                <a:moveTo>
                  <a:pt x="4468256" y="5069173"/>
                </a:moveTo>
                <a:lnTo>
                  <a:pt x="4484389" y="5085302"/>
                </a:lnTo>
                <a:lnTo>
                  <a:pt x="4468256" y="5085302"/>
                </a:lnTo>
                <a:close/>
                <a:moveTo>
                  <a:pt x="4032723" y="5069173"/>
                </a:moveTo>
                <a:cubicBezTo>
                  <a:pt x="4043475" y="5069173"/>
                  <a:pt x="4048854" y="5071861"/>
                  <a:pt x="4048854" y="5077239"/>
                </a:cubicBezTo>
                <a:cubicBezTo>
                  <a:pt x="4048854" y="5082615"/>
                  <a:pt x="4048854" y="5085302"/>
                  <a:pt x="4048854" y="5085302"/>
                </a:cubicBezTo>
                <a:lnTo>
                  <a:pt x="4032723" y="5085302"/>
                </a:lnTo>
                <a:close/>
                <a:moveTo>
                  <a:pt x="3855284" y="5069173"/>
                </a:moveTo>
                <a:cubicBezTo>
                  <a:pt x="3855284" y="5069173"/>
                  <a:pt x="3857971" y="5071861"/>
                  <a:pt x="3863351" y="5077239"/>
                </a:cubicBezTo>
                <a:cubicBezTo>
                  <a:pt x="3868724" y="5082615"/>
                  <a:pt x="3871415" y="5085302"/>
                  <a:pt x="3871415" y="5085302"/>
                </a:cubicBezTo>
                <a:cubicBezTo>
                  <a:pt x="3871415" y="5085302"/>
                  <a:pt x="3866038" y="5085302"/>
                  <a:pt x="3855284" y="5085302"/>
                </a:cubicBezTo>
                <a:cubicBezTo>
                  <a:pt x="3855284" y="5074551"/>
                  <a:pt x="3855284" y="5069173"/>
                  <a:pt x="3855284" y="5069173"/>
                </a:cubicBezTo>
                <a:close/>
                <a:moveTo>
                  <a:pt x="3912749" y="5064130"/>
                </a:moveTo>
                <a:cubicBezTo>
                  <a:pt x="3914766" y="5064805"/>
                  <a:pt x="3917119" y="5066484"/>
                  <a:pt x="3919808" y="5069173"/>
                </a:cubicBezTo>
                <a:cubicBezTo>
                  <a:pt x="3930560" y="5069173"/>
                  <a:pt x="3946692" y="5074551"/>
                  <a:pt x="3968199" y="5085302"/>
                </a:cubicBezTo>
                <a:cubicBezTo>
                  <a:pt x="3989706" y="5106811"/>
                  <a:pt x="4005839" y="5122943"/>
                  <a:pt x="4016592" y="5133694"/>
                </a:cubicBezTo>
                <a:cubicBezTo>
                  <a:pt x="4005839" y="5133694"/>
                  <a:pt x="3997773" y="5131007"/>
                  <a:pt x="3992398" y="5125630"/>
                </a:cubicBezTo>
                <a:cubicBezTo>
                  <a:pt x="3987019" y="5120252"/>
                  <a:pt x="3978954" y="5117565"/>
                  <a:pt x="3968199" y="5117565"/>
                </a:cubicBezTo>
                <a:lnTo>
                  <a:pt x="3935937" y="5101434"/>
                </a:lnTo>
                <a:cubicBezTo>
                  <a:pt x="3935937" y="5090680"/>
                  <a:pt x="3930560" y="5085302"/>
                  <a:pt x="3919808" y="5085302"/>
                </a:cubicBezTo>
                <a:cubicBezTo>
                  <a:pt x="3909051" y="5096057"/>
                  <a:pt x="3903675" y="5096057"/>
                  <a:pt x="3903675" y="5085302"/>
                </a:cubicBezTo>
                <a:cubicBezTo>
                  <a:pt x="3903675" y="5069173"/>
                  <a:pt x="3906701" y="5062115"/>
                  <a:pt x="3912749" y="5064130"/>
                </a:cubicBezTo>
                <a:close/>
                <a:moveTo>
                  <a:pt x="4403734" y="5053040"/>
                </a:moveTo>
                <a:lnTo>
                  <a:pt x="4419865" y="5085302"/>
                </a:lnTo>
                <a:cubicBezTo>
                  <a:pt x="4409110" y="5085302"/>
                  <a:pt x="4403734" y="5079926"/>
                  <a:pt x="4403734" y="5069173"/>
                </a:cubicBezTo>
                <a:cubicBezTo>
                  <a:pt x="4392980" y="5069173"/>
                  <a:pt x="4387601" y="5066484"/>
                  <a:pt x="4387601" y="5061107"/>
                </a:cubicBezTo>
                <a:cubicBezTo>
                  <a:pt x="4387601" y="5055729"/>
                  <a:pt x="4392980" y="5053040"/>
                  <a:pt x="4403734" y="5053040"/>
                </a:cubicBezTo>
                <a:close/>
                <a:moveTo>
                  <a:pt x="3774628" y="5053040"/>
                </a:moveTo>
                <a:lnTo>
                  <a:pt x="3806892" y="5053040"/>
                </a:lnTo>
                <a:cubicBezTo>
                  <a:pt x="3828398" y="5063794"/>
                  <a:pt x="3839151" y="5069173"/>
                  <a:pt x="3839151" y="5069173"/>
                </a:cubicBezTo>
                <a:lnTo>
                  <a:pt x="3806892" y="5085302"/>
                </a:lnTo>
                <a:cubicBezTo>
                  <a:pt x="3796137" y="5085302"/>
                  <a:pt x="3790760" y="5085302"/>
                  <a:pt x="3790760" y="5085302"/>
                </a:cubicBezTo>
                <a:lnTo>
                  <a:pt x="3790760" y="5069173"/>
                </a:lnTo>
                <a:close/>
                <a:moveTo>
                  <a:pt x="3290701" y="5053040"/>
                </a:moveTo>
                <a:lnTo>
                  <a:pt x="3322963" y="5053040"/>
                </a:lnTo>
                <a:lnTo>
                  <a:pt x="3306833" y="5069173"/>
                </a:lnTo>
                <a:cubicBezTo>
                  <a:pt x="3306833" y="5069173"/>
                  <a:pt x="3301456" y="5063794"/>
                  <a:pt x="3290701" y="5053040"/>
                </a:cubicBezTo>
                <a:close/>
                <a:moveTo>
                  <a:pt x="4306948" y="5036911"/>
                </a:moveTo>
                <a:cubicBezTo>
                  <a:pt x="4306948" y="5036911"/>
                  <a:pt x="4312325" y="5036911"/>
                  <a:pt x="4323079" y="5036911"/>
                </a:cubicBezTo>
                <a:lnTo>
                  <a:pt x="4355342" y="5053040"/>
                </a:lnTo>
                <a:cubicBezTo>
                  <a:pt x="4366094" y="5053040"/>
                  <a:pt x="4371470" y="5053040"/>
                  <a:pt x="4371470" y="5053040"/>
                </a:cubicBezTo>
                <a:lnTo>
                  <a:pt x="4355342" y="5069173"/>
                </a:lnTo>
                <a:lnTo>
                  <a:pt x="4339210" y="5085302"/>
                </a:lnTo>
                <a:cubicBezTo>
                  <a:pt x="4328456" y="5074551"/>
                  <a:pt x="4309636" y="5069173"/>
                  <a:pt x="4282752" y="5069173"/>
                </a:cubicBezTo>
                <a:cubicBezTo>
                  <a:pt x="4255867" y="5069173"/>
                  <a:pt x="4242426" y="5063794"/>
                  <a:pt x="4242426" y="5053040"/>
                </a:cubicBezTo>
                <a:lnTo>
                  <a:pt x="4274684" y="5053040"/>
                </a:lnTo>
                <a:lnTo>
                  <a:pt x="4306948" y="5053040"/>
                </a:lnTo>
                <a:close/>
                <a:moveTo>
                  <a:pt x="4129509" y="5036911"/>
                </a:moveTo>
                <a:lnTo>
                  <a:pt x="4145639" y="5036911"/>
                </a:lnTo>
                <a:lnTo>
                  <a:pt x="4145639" y="5053040"/>
                </a:lnTo>
                <a:cubicBezTo>
                  <a:pt x="4134884" y="5053040"/>
                  <a:pt x="4129509" y="5047665"/>
                  <a:pt x="4129509" y="5036911"/>
                </a:cubicBezTo>
                <a:close/>
                <a:moveTo>
                  <a:pt x="3258442" y="5036911"/>
                </a:moveTo>
                <a:cubicBezTo>
                  <a:pt x="3269195" y="5036911"/>
                  <a:pt x="3274571" y="5036911"/>
                  <a:pt x="3274571" y="5036911"/>
                </a:cubicBezTo>
                <a:lnTo>
                  <a:pt x="3258442" y="5053040"/>
                </a:lnTo>
                <a:close/>
                <a:moveTo>
                  <a:pt x="4702155" y="4988519"/>
                </a:moveTo>
                <a:cubicBezTo>
                  <a:pt x="4707531" y="4988519"/>
                  <a:pt x="4710219" y="4993894"/>
                  <a:pt x="4710219" y="5004648"/>
                </a:cubicBezTo>
                <a:lnTo>
                  <a:pt x="4694089" y="5020780"/>
                </a:lnTo>
                <a:cubicBezTo>
                  <a:pt x="4694089" y="5020780"/>
                  <a:pt x="4694089" y="5015402"/>
                  <a:pt x="4694089" y="5004648"/>
                </a:cubicBezTo>
                <a:cubicBezTo>
                  <a:pt x="4694089" y="4993894"/>
                  <a:pt x="4696778" y="4988519"/>
                  <a:pt x="4702155" y="4988519"/>
                </a:cubicBezTo>
                <a:close/>
                <a:moveTo>
                  <a:pt x="3742366" y="4988519"/>
                </a:moveTo>
                <a:cubicBezTo>
                  <a:pt x="3753120" y="4988519"/>
                  <a:pt x="3761188" y="4991206"/>
                  <a:pt x="3766564" y="4996584"/>
                </a:cubicBezTo>
                <a:cubicBezTo>
                  <a:pt x="3771941" y="5001961"/>
                  <a:pt x="3769251" y="5004648"/>
                  <a:pt x="3758496" y="5004648"/>
                </a:cubicBezTo>
                <a:cubicBezTo>
                  <a:pt x="3758496" y="5004648"/>
                  <a:pt x="3755809" y="5004648"/>
                  <a:pt x="3750433" y="5004648"/>
                </a:cubicBezTo>
                <a:cubicBezTo>
                  <a:pt x="3745055" y="5004648"/>
                  <a:pt x="3742366" y="4999272"/>
                  <a:pt x="3742366" y="4988519"/>
                </a:cubicBezTo>
                <a:close/>
                <a:moveTo>
                  <a:pt x="14162917" y="4972387"/>
                </a:moveTo>
                <a:lnTo>
                  <a:pt x="14211309" y="4972387"/>
                </a:lnTo>
                <a:cubicBezTo>
                  <a:pt x="14243573" y="4983139"/>
                  <a:pt x="14259701" y="4993894"/>
                  <a:pt x="14259701" y="5004648"/>
                </a:cubicBezTo>
                <a:cubicBezTo>
                  <a:pt x="14248949" y="5004648"/>
                  <a:pt x="14243573" y="5001961"/>
                  <a:pt x="14243573" y="4996584"/>
                </a:cubicBezTo>
                <a:cubicBezTo>
                  <a:pt x="14243573" y="4991206"/>
                  <a:pt x="14238197" y="4993894"/>
                  <a:pt x="14227441" y="5004648"/>
                </a:cubicBezTo>
                <a:cubicBezTo>
                  <a:pt x="14216685" y="5004648"/>
                  <a:pt x="14205933" y="4999272"/>
                  <a:pt x="14195181" y="4988519"/>
                </a:cubicBezTo>
                <a:close/>
                <a:moveTo>
                  <a:pt x="4532779" y="4972387"/>
                </a:moveTo>
                <a:lnTo>
                  <a:pt x="4548910" y="4972387"/>
                </a:lnTo>
                <a:cubicBezTo>
                  <a:pt x="4559665" y="4983139"/>
                  <a:pt x="4570418" y="4988519"/>
                  <a:pt x="4581172" y="4988519"/>
                </a:cubicBezTo>
                <a:cubicBezTo>
                  <a:pt x="4591927" y="4988519"/>
                  <a:pt x="4602680" y="4988519"/>
                  <a:pt x="4613434" y="4988519"/>
                </a:cubicBezTo>
                <a:cubicBezTo>
                  <a:pt x="4634943" y="4988519"/>
                  <a:pt x="4645696" y="4991206"/>
                  <a:pt x="4645696" y="4996584"/>
                </a:cubicBezTo>
                <a:cubicBezTo>
                  <a:pt x="4645696" y="5001961"/>
                  <a:pt x="4648386" y="5004648"/>
                  <a:pt x="4653761" y="5004648"/>
                </a:cubicBezTo>
                <a:cubicBezTo>
                  <a:pt x="4659138" y="5004648"/>
                  <a:pt x="4667206" y="5010026"/>
                  <a:pt x="4677959" y="5020780"/>
                </a:cubicBezTo>
                <a:lnTo>
                  <a:pt x="4661827" y="5020780"/>
                </a:lnTo>
                <a:lnTo>
                  <a:pt x="4629565" y="5036911"/>
                </a:lnTo>
                <a:cubicBezTo>
                  <a:pt x="4629565" y="5036911"/>
                  <a:pt x="4624189" y="5036911"/>
                  <a:pt x="4613434" y="5036911"/>
                </a:cubicBezTo>
                <a:cubicBezTo>
                  <a:pt x="4613434" y="5026156"/>
                  <a:pt x="4616123" y="5015402"/>
                  <a:pt x="4621502" y="5004648"/>
                </a:cubicBezTo>
                <a:cubicBezTo>
                  <a:pt x="4626878" y="4993894"/>
                  <a:pt x="4624189" y="4993894"/>
                  <a:pt x="4613434" y="5004648"/>
                </a:cubicBezTo>
                <a:cubicBezTo>
                  <a:pt x="4591927" y="5004648"/>
                  <a:pt x="4575796" y="5004648"/>
                  <a:pt x="4565041" y="5004648"/>
                </a:cubicBezTo>
                <a:lnTo>
                  <a:pt x="4565041" y="4988519"/>
                </a:lnTo>
                <a:cubicBezTo>
                  <a:pt x="4543534" y="4988519"/>
                  <a:pt x="4532779" y="4983139"/>
                  <a:pt x="4532779" y="4972387"/>
                </a:cubicBezTo>
                <a:close/>
                <a:moveTo>
                  <a:pt x="4145639" y="4972387"/>
                </a:moveTo>
                <a:cubicBezTo>
                  <a:pt x="4145639" y="4972387"/>
                  <a:pt x="4151016" y="4972387"/>
                  <a:pt x="4161770" y="4972387"/>
                </a:cubicBezTo>
                <a:cubicBezTo>
                  <a:pt x="4172523" y="4972387"/>
                  <a:pt x="4177901" y="4975074"/>
                  <a:pt x="4177901" y="4980452"/>
                </a:cubicBezTo>
                <a:cubicBezTo>
                  <a:pt x="4177901" y="4985830"/>
                  <a:pt x="4172523" y="4988519"/>
                  <a:pt x="4161770" y="4988519"/>
                </a:cubicBezTo>
                <a:cubicBezTo>
                  <a:pt x="4161770" y="4988519"/>
                  <a:pt x="4159080" y="4985830"/>
                  <a:pt x="4153705" y="4980452"/>
                </a:cubicBezTo>
                <a:cubicBezTo>
                  <a:pt x="4148328" y="4975074"/>
                  <a:pt x="4145639" y="4972387"/>
                  <a:pt x="4145639" y="4972387"/>
                </a:cubicBezTo>
                <a:close/>
                <a:moveTo>
                  <a:pt x="3893593" y="4964322"/>
                </a:moveTo>
                <a:cubicBezTo>
                  <a:pt x="3894937" y="4964322"/>
                  <a:pt x="3898299" y="4967010"/>
                  <a:pt x="3903675" y="4972387"/>
                </a:cubicBezTo>
                <a:cubicBezTo>
                  <a:pt x="3914430" y="4983139"/>
                  <a:pt x="3922496" y="4985830"/>
                  <a:pt x="3927872" y="4980452"/>
                </a:cubicBezTo>
                <a:cubicBezTo>
                  <a:pt x="3933250" y="4975074"/>
                  <a:pt x="3962822" y="4977765"/>
                  <a:pt x="4016592" y="4988519"/>
                </a:cubicBezTo>
                <a:lnTo>
                  <a:pt x="3984330" y="5004648"/>
                </a:lnTo>
                <a:cubicBezTo>
                  <a:pt x="3973575" y="5004648"/>
                  <a:pt x="3962822" y="5004648"/>
                  <a:pt x="3952068" y="5004648"/>
                </a:cubicBezTo>
                <a:lnTo>
                  <a:pt x="3919808" y="4988519"/>
                </a:lnTo>
                <a:cubicBezTo>
                  <a:pt x="3909051" y="4988519"/>
                  <a:pt x="3900988" y="4983139"/>
                  <a:pt x="3895609" y="4972387"/>
                </a:cubicBezTo>
                <a:cubicBezTo>
                  <a:pt x="3892920" y="4967010"/>
                  <a:pt x="3892251" y="4964322"/>
                  <a:pt x="3893593" y="4964322"/>
                </a:cubicBezTo>
                <a:close/>
                <a:moveTo>
                  <a:pt x="4758615" y="4940126"/>
                </a:moveTo>
                <a:lnTo>
                  <a:pt x="4774744" y="4972387"/>
                </a:lnTo>
                <a:cubicBezTo>
                  <a:pt x="4817761" y="4993894"/>
                  <a:pt x="4839268" y="4993894"/>
                  <a:pt x="4839268" y="4972387"/>
                </a:cubicBezTo>
                <a:cubicBezTo>
                  <a:pt x="4839268" y="4972387"/>
                  <a:pt x="4833889" y="4969698"/>
                  <a:pt x="4823137" y="4964322"/>
                </a:cubicBezTo>
                <a:cubicBezTo>
                  <a:pt x="4812382" y="4958944"/>
                  <a:pt x="4801629" y="4956256"/>
                  <a:pt x="4790875" y="4956256"/>
                </a:cubicBezTo>
                <a:cubicBezTo>
                  <a:pt x="4780122" y="4956256"/>
                  <a:pt x="4769367" y="4950878"/>
                  <a:pt x="4758615" y="4940126"/>
                </a:cubicBezTo>
                <a:close/>
                <a:moveTo>
                  <a:pt x="4242426" y="4940126"/>
                </a:moveTo>
                <a:cubicBezTo>
                  <a:pt x="4242426" y="4940126"/>
                  <a:pt x="4242426" y="4945502"/>
                  <a:pt x="4242426" y="4956256"/>
                </a:cubicBezTo>
                <a:cubicBezTo>
                  <a:pt x="4242426" y="4956256"/>
                  <a:pt x="4247801" y="4956256"/>
                  <a:pt x="4258555" y="4956256"/>
                </a:cubicBezTo>
                <a:cubicBezTo>
                  <a:pt x="4258555" y="4956256"/>
                  <a:pt x="4258555" y="4953569"/>
                  <a:pt x="4258555" y="4948189"/>
                </a:cubicBezTo>
                <a:cubicBezTo>
                  <a:pt x="4258555" y="4942815"/>
                  <a:pt x="4253177" y="4940126"/>
                  <a:pt x="4242426" y="4940126"/>
                </a:cubicBezTo>
                <a:close/>
                <a:moveTo>
                  <a:pt x="3839151" y="4940126"/>
                </a:moveTo>
                <a:cubicBezTo>
                  <a:pt x="3849907" y="4940126"/>
                  <a:pt x="3857971" y="4942815"/>
                  <a:pt x="3863351" y="4948189"/>
                </a:cubicBezTo>
                <a:cubicBezTo>
                  <a:pt x="3868724" y="4953569"/>
                  <a:pt x="3871415" y="4956256"/>
                  <a:pt x="3871415" y="4956256"/>
                </a:cubicBezTo>
                <a:lnTo>
                  <a:pt x="3855284" y="4956256"/>
                </a:lnTo>
                <a:close/>
                <a:moveTo>
                  <a:pt x="4234360" y="4923994"/>
                </a:moveTo>
                <a:cubicBezTo>
                  <a:pt x="4239735" y="4923994"/>
                  <a:pt x="4247801" y="4929371"/>
                  <a:pt x="4258555" y="4940126"/>
                </a:cubicBezTo>
                <a:cubicBezTo>
                  <a:pt x="4269310" y="4950878"/>
                  <a:pt x="4280063" y="4956256"/>
                  <a:pt x="4290817" y="4956256"/>
                </a:cubicBezTo>
                <a:cubicBezTo>
                  <a:pt x="4301570" y="4956256"/>
                  <a:pt x="4312325" y="4961634"/>
                  <a:pt x="4323079" y="4972387"/>
                </a:cubicBezTo>
                <a:lnTo>
                  <a:pt x="4323079" y="4956256"/>
                </a:lnTo>
                <a:cubicBezTo>
                  <a:pt x="4323079" y="4934748"/>
                  <a:pt x="4317701" y="4923994"/>
                  <a:pt x="4306948" y="4923994"/>
                </a:cubicBezTo>
                <a:lnTo>
                  <a:pt x="4323079" y="4923994"/>
                </a:lnTo>
                <a:cubicBezTo>
                  <a:pt x="4366094" y="4967010"/>
                  <a:pt x="4392980" y="4977765"/>
                  <a:pt x="4403734" y="4956256"/>
                </a:cubicBezTo>
                <a:lnTo>
                  <a:pt x="4419865" y="4940126"/>
                </a:lnTo>
                <a:cubicBezTo>
                  <a:pt x="4430618" y="4950878"/>
                  <a:pt x="4430618" y="4956256"/>
                  <a:pt x="4419865" y="4956256"/>
                </a:cubicBezTo>
                <a:lnTo>
                  <a:pt x="4597306" y="5036911"/>
                </a:lnTo>
                <a:cubicBezTo>
                  <a:pt x="4597306" y="5036911"/>
                  <a:pt x="4602680" y="5042289"/>
                  <a:pt x="4613434" y="5053040"/>
                </a:cubicBezTo>
                <a:cubicBezTo>
                  <a:pt x="4624189" y="5063794"/>
                  <a:pt x="4629565" y="5074551"/>
                  <a:pt x="4629565" y="5085302"/>
                </a:cubicBezTo>
                <a:cubicBezTo>
                  <a:pt x="4608059" y="5074551"/>
                  <a:pt x="4591927" y="5069173"/>
                  <a:pt x="4581172" y="5069173"/>
                </a:cubicBezTo>
                <a:cubicBezTo>
                  <a:pt x="4570418" y="5058419"/>
                  <a:pt x="4559665" y="5058419"/>
                  <a:pt x="4548910" y="5069173"/>
                </a:cubicBezTo>
                <a:cubicBezTo>
                  <a:pt x="4548910" y="5069173"/>
                  <a:pt x="4543534" y="5069173"/>
                  <a:pt x="4532779" y="5069173"/>
                </a:cubicBezTo>
                <a:lnTo>
                  <a:pt x="4548910" y="5053040"/>
                </a:lnTo>
                <a:lnTo>
                  <a:pt x="4565041" y="5036911"/>
                </a:lnTo>
                <a:lnTo>
                  <a:pt x="4548910" y="5036911"/>
                </a:lnTo>
                <a:cubicBezTo>
                  <a:pt x="4538158" y="5036911"/>
                  <a:pt x="4530093" y="5036911"/>
                  <a:pt x="4524714" y="5036911"/>
                </a:cubicBezTo>
                <a:cubicBezTo>
                  <a:pt x="4519338" y="5036911"/>
                  <a:pt x="4511273" y="5036911"/>
                  <a:pt x="4500518" y="5036911"/>
                </a:cubicBezTo>
                <a:lnTo>
                  <a:pt x="4387601" y="5004648"/>
                </a:lnTo>
                <a:lnTo>
                  <a:pt x="4371470" y="4988519"/>
                </a:lnTo>
                <a:cubicBezTo>
                  <a:pt x="4371470" y="4999272"/>
                  <a:pt x="4371470" y="5004648"/>
                  <a:pt x="4371470" y="5004648"/>
                </a:cubicBezTo>
                <a:cubicBezTo>
                  <a:pt x="4371470" y="5004648"/>
                  <a:pt x="4366094" y="5004648"/>
                  <a:pt x="4355342" y="5004648"/>
                </a:cubicBezTo>
                <a:cubicBezTo>
                  <a:pt x="4344586" y="5004648"/>
                  <a:pt x="4339210" y="4999272"/>
                  <a:pt x="4339210" y="4988519"/>
                </a:cubicBezTo>
                <a:cubicBezTo>
                  <a:pt x="4328456" y="4988519"/>
                  <a:pt x="4317701" y="4988519"/>
                  <a:pt x="4306948" y="4988519"/>
                </a:cubicBezTo>
                <a:lnTo>
                  <a:pt x="4226293" y="4956256"/>
                </a:lnTo>
                <a:cubicBezTo>
                  <a:pt x="4226293" y="4956256"/>
                  <a:pt x="4226293" y="4950878"/>
                  <a:pt x="4226293" y="4940126"/>
                </a:cubicBezTo>
                <a:cubicBezTo>
                  <a:pt x="4226293" y="4929371"/>
                  <a:pt x="4228981" y="4923994"/>
                  <a:pt x="4234360" y="4923994"/>
                </a:cubicBezTo>
                <a:close/>
                <a:moveTo>
                  <a:pt x="4177901" y="4923994"/>
                </a:moveTo>
                <a:cubicBezTo>
                  <a:pt x="4177901" y="4923994"/>
                  <a:pt x="4177901" y="4929371"/>
                  <a:pt x="4177901" y="4940126"/>
                </a:cubicBezTo>
                <a:cubicBezTo>
                  <a:pt x="4177901" y="4940126"/>
                  <a:pt x="4177901" y="4945502"/>
                  <a:pt x="4177901" y="4956256"/>
                </a:cubicBezTo>
                <a:cubicBezTo>
                  <a:pt x="4167146" y="4956256"/>
                  <a:pt x="4161770" y="4950878"/>
                  <a:pt x="4161770" y="4940126"/>
                </a:cubicBezTo>
                <a:cubicBezTo>
                  <a:pt x="4161770" y="4929371"/>
                  <a:pt x="4167146" y="4923994"/>
                  <a:pt x="4177901" y="4923994"/>
                </a:cubicBezTo>
                <a:close/>
                <a:moveTo>
                  <a:pt x="3903675" y="4907864"/>
                </a:moveTo>
                <a:lnTo>
                  <a:pt x="3952068" y="4923994"/>
                </a:lnTo>
                <a:cubicBezTo>
                  <a:pt x="3952068" y="4923994"/>
                  <a:pt x="3941315" y="4923994"/>
                  <a:pt x="3919808" y="4923994"/>
                </a:cubicBezTo>
                <a:close/>
                <a:moveTo>
                  <a:pt x="4419865" y="4891732"/>
                </a:moveTo>
                <a:lnTo>
                  <a:pt x="4468256" y="4891732"/>
                </a:lnTo>
                <a:cubicBezTo>
                  <a:pt x="4468256" y="4902485"/>
                  <a:pt x="4473634" y="4907864"/>
                  <a:pt x="4484389" y="4907864"/>
                </a:cubicBezTo>
                <a:lnTo>
                  <a:pt x="4500518" y="4907864"/>
                </a:lnTo>
                <a:lnTo>
                  <a:pt x="4484389" y="4923994"/>
                </a:lnTo>
                <a:lnTo>
                  <a:pt x="4452125" y="4907864"/>
                </a:lnTo>
                <a:cubicBezTo>
                  <a:pt x="4430618" y="4897110"/>
                  <a:pt x="4419865" y="4891732"/>
                  <a:pt x="4419865" y="4891732"/>
                </a:cubicBezTo>
                <a:close/>
                <a:moveTo>
                  <a:pt x="3855284" y="4891732"/>
                </a:moveTo>
                <a:cubicBezTo>
                  <a:pt x="3866038" y="4891732"/>
                  <a:pt x="3871415" y="4897110"/>
                  <a:pt x="3871415" y="4907864"/>
                </a:cubicBezTo>
                <a:cubicBezTo>
                  <a:pt x="3871415" y="4918617"/>
                  <a:pt x="3871415" y="4923994"/>
                  <a:pt x="3871415" y="4923994"/>
                </a:cubicBezTo>
                <a:cubicBezTo>
                  <a:pt x="3871415" y="4923994"/>
                  <a:pt x="3866038" y="4918617"/>
                  <a:pt x="3855284" y="4907864"/>
                </a:cubicBezTo>
                <a:close/>
                <a:moveTo>
                  <a:pt x="4274684" y="4875602"/>
                </a:moveTo>
                <a:cubicBezTo>
                  <a:pt x="4274684" y="4875602"/>
                  <a:pt x="4277374" y="4878289"/>
                  <a:pt x="4282752" y="4883667"/>
                </a:cubicBezTo>
                <a:cubicBezTo>
                  <a:pt x="4288129" y="4889043"/>
                  <a:pt x="4290817" y="4891732"/>
                  <a:pt x="4290817" y="4891732"/>
                </a:cubicBezTo>
                <a:lnTo>
                  <a:pt x="4274684" y="4891732"/>
                </a:lnTo>
                <a:close/>
                <a:moveTo>
                  <a:pt x="14469405" y="4859471"/>
                </a:moveTo>
                <a:cubicBezTo>
                  <a:pt x="14490913" y="4880980"/>
                  <a:pt x="14496289" y="4891732"/>
                  <a:pt x="14485537" y="4891732"/>
                </a:cubicBezTo>
                <a:close/>
                <a:moveTo>
                  <a:pt x="13840301" y="4859471"/>
                </a:moveTo>
                <a:cubicBezTo>
                  <a:pt x="13840301" y="4859471"/>
                  <a:pt x="13842989" y="4859471"/>
                  <a:pt x="13848365" y="4859471"/>
                </a:cubicBezTo>
                <a:cubicBezTo>
                  <a:pt x="13853741" y="4859471"/>
                  <a:pt x="13861805" y="4859471"/>
                  <a:pt x="13872561" y="4859471"/>
                </a:cubicBezTo>
                <a:cubicBezTo>
                  <a:pt x="13883317" y="4859471"/>
                  <a:pt x="13899449" y="4864848"/>
                  <a:pt x="13920957" y="4875602"/>
                </a:cubicBezTo>
                <a:lnTo>
                  <a:pt x="13953217" y="4891732"/>
                </a:lnTo>
                <a:cubicBezTo>
                  <a:pt x="13942461" y="4891732"/>
                  <a:pt x="13934397" y="4891732"/>
                  <a:pt x="13929021" y="4891732"/>
                </a:cubicBezTo>
                <a:cubicBezTo>
                  <a:pt x="13923645" y="4891732"/>
                  <a:pt x="13904825" y="4886356"/>
                  <a:pt x="13872561" y="4875602"/>
                </a:cubicBezTo>
                <a:cubicBezTo>
                  <a:pt x="13840301" y="4864848"/>
                  <a:pt x="13829549" y="4859471"/>
                  <a:pt x="13840301" y="4859471"/>
                </a:cubicBezTo>
                <a:close/>
                <a:moveTo>
                  <a:pt x="3887547" y="4859471"/>
                </a:moveTo>
                <a:lnTo>
                  <a:pt x="3903675" y="4875602"/>
                </a:lnTo>
                <a:cubicBezTo>
                  <a:pt x="3882168" y="4886356"/>
                  <a:pt x="3871415" y="4886356"/>
                  <a:pt x="3871415" y="4875602"/>
                </a:cubicBezTo>
                <a:cubicBezTo>
                  <a:pt x="3871415" y="4864848"/>
                  <a:pt x="3876792" y="4859471"/>
                  <a:pt x="3887547" y="4859471"/>
                </a:cubicBezTo>
                <a:close/>
                <a:moveTo>
                  <a:pt x="3726237" y="4859471"/>
                </a:moveTo>
                <a:lnTo>
                  <a:pt x="3742366" y="4875602"/>
                </a:lnTo>
                <a:cubicBezTo>
                  <a:pt x="3742366" y="4875602"/>
                  <a:pt x="3736992" y="4875602"/>
                  <a:pt x="3726237" y="4875602"/>
                </a:cubicBezTo>
                <a:close/>
                <a:moveTo>
                  <a:pt x="3597187" y="4859471"/>
                </a:moveTo>
                <a:cubicBezTo>
                  <a:pt x="3597187" y="4859471"/>
                  <a:pt x="3599879" y="4862160"/>
                  <a:pt x="3605255" y="4867535"/>
                </a:cubicBezTo>
                <a:cubicBezTo>
                  <a:pt x="3610628" y="4872914"/>
                  <a:pt x="3613321" y="4875602"/>
                  <a:pt x="3613321" y="4875602"/>
                </a:cubicBezTo>
                <a:cubicBezTo>
                  <a:pt x="3613321" y="4886356"/>
                  <a:pt x="3613321" y="4891732"/>
                  <a:pt x="3613321" y="4891732"/>
                </a:cubicBezTo>
                <a:cubicBezTo>
                  <a:pt x="3602566" y="4891732"/>
                  <a:pt x="3597187" y="4889043"/>
                  <a:pt x="3597187" y="4883667"/>
                </a:cubicBezTo>
                <a:cubicBezTo>
                  <a:pt x="3597187" y="4878289"/>
                  <a:pt x="3597187" y="4875602"/>
                  <a:pt x="3597187" y="4875602"/>
                </a:cubicBezTo>
                <a:cubicBezTo>
                  <a:pt x="3586434" y="4864848"/>
                  <a:pt x="3586434" y="4859471"/>
                  <a:pt x="3597187" y="4859471"/>
                </a:cubicBezTo>
                <a:close/>
                <a:moveTo>
                  <a:pt x="4258555" y="4843339"/>
                </a:moveTo>
                <a:cubicBezTo>
                  <a:pt x="4258555" y="4843339"/>
                  <a:pt x="4258555" y="4848717"/>
                  <a:pt x="4258555" y="4859471"/>
                </a:cubicBezTo>
                <a:cubicBezTo>
                  <a:pt x="4247801" y="4859471"/>
                  <a:pt x="4242426" y="4859471"/>
                  <a:pt x="4242426" y="4859471"/>
                </a:cubicBezTo>
                <a:close/>
                <a:moveTo>
                  <a:pt x="4194029" y="4843339"/>
                </a:moveTo>
                <a:cubicBezTo>
                  <a:pt x="4204784" y="4843339"/>
                  <a:pt x="4215539" y="4843339"/>
                  <a:pt x="4226293" y="4843339"/>
                </a:cubicBezTo>
                <a:lnTo>
                  <a:pt x="4210163" y="4859471"/>
                </a:lnTo>
                <a:close/>
                <a:moveTo>
                  <a:pt x="4032723" y="4843339"/>
                </a:moveTo>
                <a:lnTo>
                  <a:pt x="4048854" y="4843339"/>
                </a:lnTo>
                <a:cubicBezTo>
                  <a:pt x="4059606" y="4843339"/>
                  <a:pt x="4070361" y="4843339"/>
                  <a:pt x="4081116" y="4843339"/>
                </a:cubicBezTo>
                <a:cubicBezTo>
                  <a:pt x="4091868" y="4843339"/>
                  <a:pt x="4097247" y="4848717"/>
                  <a:pt x="4097247" y="4859471"/>
                </a:cubicBezTo>
                <a:lnTo>
                  <a:pt x="4145639" y="4875602"/>
                </a:lnTo>
                <a:lnTo>
                  <a:pt x="4210163" y="4891732"/>
                </a:lnTo>
                <a:lnTo>
                  <a:pt x="4258555" y="4907864"/>
                </a:lnTo>
                <a:lnTo>
                  <a:pt x="4210163" y="4907864"/>
                </a:lnTo>
                <a:cubicBezTo>
                  <a:pt x="4188656" y="4907864"/>
                  <a:pt x="4172523" y="4905176"/>
                  <a:pt x="4161770" y="4899798"/>
                </a:cubicBezTo>
                <a:cubicBezTo>
                  <a:pt x="4151016" y="4894420"/>
                  <a:pt x="4140264" y="4891732"/>
                  <a:pt x="4129509" y="4891732"/>
                </a:cubicBezTo>
                <a:cubicBezTo>
                  <a:pt x="4108001" y="4880980"/>
                  <a:pt x="4094560" y="4878289"/>
                  <a:pt x="4089180" y="4883667"/>
                </a:cubicBezTo>
                <a:cubicBezTo>
                  <a:pt x="4083805" y="4889043"/>
                  <a:pt x="4086491" y="4899798"/>
                  <a:pt x="4097247" y="4915928"/>
                </a:cubicBezTo>
                <a:cubicBezTo>
                  <a:pt x="4108001" y="4932060"/>
                  <a:pt x="4110688" y="4942815"/>
                  <a:pt x="4105312" y="4948189"/>
                </a:cubicBezTo>
                <a:cubicBezTo>
                  <a:pt x="4099933" y="4953569"/>
                  <a:pt x="4089180" y="4956256"/>
                  <a:pt x="4073050" y="4956256"/>
                </a:cubicBezTo>
                <a:cubicBezTo>
                  <a:pt x="4056918" y="4956256"/>
                  <a:pt x="4051542" y="4950878"/>
                  <a:pt x="4056918" y="4940126"/>
                </a:cubicBezTo>
                <a:cubicBezTo>
                  <a:pt x="4062297" y="4929371"/>
                  <a:pt x="4064985" y="4923994"/>
                  <a:pt x="4064985" y="4923994"/>
                </a:cubicBezTo>
                <a:lnTo>
                  <a:pt x="4081116" y="4923994"/>
                </a:lnTo>
                <a:cubicBezTo>
                  <a:pt x="4091868" y="4923994"/>
                  <a:pt x="4097247" y="4923994"/>
                  <a:pt x="4097247" y="4923994"/>
                </a:cubicBezTo>
                <a:cubicBezTo>
                  <a:pt x="4097247" y="4913239"/>
                  <a:pt x="4086491" y="4907864"/>
                  <a:pt x="4064985" y="4907864"/>
                </a:cubicBezTo>
                <a:cubicBezTo>
                  <a:pt x="4064985" y="4918617"/>
                  <a:pt x="4062297" y="4923994"/>
                  <a:pt x="4056918" y="4923994"/>
                </a:cubicBezTo>
                <a:cubicBezTo>
                  <a:pt x="4051542" y="4923994"/>
                  <a:pt x="4043475" y="4923994"/>
                  <a:pt x="4032723" y="4923994"/>
                </a:cubicBezTo>
                <a:cubicBezTo>
                  <a:pt x="4021967" y="4923994"/>
                  <a:pt x="4013905" y="4929371"/>
                  <a:pt x="4008526" y="4940126"/>
                </a:cubicBezTo>
                <a:cubicBezTo>
                  <a:pt x="4003150" y="4950878"/>
                  <a:pt x="3997773" y="4950878"/>
                  <a:pt x="3992398" y="4940126"/>
                </a:cubicBezTo>
                <a:cubicBezTo>
                  <a:pt x="3987019" y="4929371"/>
                  <a:pt x="3989706" y="4923994"/>
                  <a:pt x="4000461" y="4923994"/>
                </a:cubicBezTo>
                <a:lnTo>
                  <a:pt x="3984330" y="4907864"/>
                </a:lnTo>
                <a:cubicBezTo>
                  <a:pt x="3973575" y="4907864"/>
                  <a:pt x="3968199" y="4910552"/>
                  <a:pt x="3968199" y="4915928"/>
                </a:cubicBezTo>
                <a:cubicBezTo>
                  <a:pt x="3968199" y="4921306"/>
                  <a:pt x="3962822" y="4918617"/>
                  <a:pt x="3952068" y="4907864"/>
                </a:cubicBezTo>
                <a:cubicBezTo>
                  <a:pt x="3941315" y="4897110"/>
                  <a:pt x="3933250" y="4891732"/>
                  <a:pt x="3927872" y="4891732"/>
                </a:cubicBezTo>
                <a:cubicBezTo>
                  <a:pt x="3922496" y="4891732"/>
                  <a:pt x="3919808" y="4886356"/>
                  <a:pt x="3919808" y="4875602"/>
                </a:cubicBezTo>
                <a:cubicBezTo>
                  <a:pt x="3919808" y="4875602"/>
                  <a:pt x="3925184" y="4875602"/>
                  <a:pt x="3935937" y="4875602"/>
                </a:cubicBezTo>
                <a:cubicBezTo>
                  <a:pt x="3978954" y="4886356"/>
                  <a:pt x="4005839" y="4891732"/>
                  <a:pt x="4016592" y="4891732"/>
                </a:cubicBezTo>
                <a:cubicBezTo>
                  <a:pt x="4048854" y="4880980"/>
                  <a:pt x="4064985" y="4875602"/>
                  <a:pt x="4064985" y="4875602"/>
                </a:cubicBezTo>
                <a:cubicBezTo>
                  <a:pt x="4054229" y="4854093"/>
                  <a:pt x="4043475" y="4843339"/>
                  <a:pt x="4032723" y="4843339"/>
                </a:cubicBezTo>
                <a:close/>
                <a:moveTo>
                  <a:pt x="3843184" y="4835275"/>
                </a:moveTo>
                <a:cubicBezTo>
                  <a:pt x="3845872" y="4835275"/>
                  <a:pt x="3849906" y="4837964"/>
                  <a:pt x="3855284" y="4843339"/>
                </a:cubicBezTo>
                <a:cubicBezTo>
                  <a:pt x="3866038" y="4854093"/>
                  <a:pt x="3868724" y="4859471"/>
                  <a:pt x="3863351" y="4859471"/>
                </a:cubicBezTo>
                <a:cubicBezTo>
                  <a:pt x="3857971" y="4859471"/>
                  <a:pt x="3855284" y="4859471"/>
                  <a:pt x="3855284" y="4859471"/>
                </a:cubicBezTo>
                <a:cubicBezTo>
                  <a:pt x="3844530" y="4859471"/>
                  <a:pt x="3839151" y="4854093"/>
                  <a:pt x="3839151" y="4843339"/>
                </a:cubicBezTo>
                <a:cubicBezTo>
                  <a:pt x="3839151" y="4837964"/>
                  <a:pt x="3840496" y="4835275"/>
                  <a:pt x="3843184" y="4835275"/>
                </a:cubicBezTo>
                <a:close/>
                <a:moveTo>
                  <a:pt x="4702155" y="4835274"/>
                </a:moveTo>
                <a:lnTo>
                  <a:pt x="4710219" y="4843339"/>
                </a:lnTo>
                <a:cubicBezTo>
                  <a:pt x="4710219" y="4854093"/>
                  <a:pt x="4715598" y="4859471"/>
                  <a:pt x="4726351" y="4859471"/>
                </a:cubicBezTo>
                <a:lnTo>
                  <a:pt x="4726351" y="4843339"/>
                </a:lnTo>
                <a:cubicBezTo>
                  <a:pt x="4720974" y="4843339"/>
                  <a:pt x="4716269" y="4842667"/>
                  <a:pt x="4712234" y="4841324"/>
                </a:cubicBezTo>
                <a:close/>
                <a:moveTo>
                  <a:pt x="4694089" y="4827210"/>
                </a:moveTo>
                <a:lnTo>
                  <a:pt x="4697204" y="4830324"/>
                </a:lnTo>
                <a:lnTo>
                  <a:pt x="4696107" y="4829225"/>
                </a:lnTo>
                <a:cubicBezTo>
                  <a:pt x="4694761" y="4827881"/>
                  <a:pt x="4694089" y="4827210"/>
                  <a:pt x="4694089" y="4827210"/>
                </a:cubicBezTo>
                <a:close/>
                <a:moveTo>
                  <a:pt x="3952068" y="4827210"/>
                </a:moveTo>
                <a:cubicBezTo>
                  <a:pt x="3962822" y="4827210"/>
                  <a:pt x="3973575" y="4827210"/>
                  <a:pt x="3984330" y="4827210"/>
                </a:cubicBezTo>
                <a:cubicBezTo>
                  <a:pt x="3995084" y="4827210"/>
                  <a:pt x="4000461" y="4827210"/>
                  <a:pt x="4000461" y="4827210"/>
                </a:cubicBezTo>
                <a:cubicBezTo>
                  <a:pt x="4000461" y="4827210"/>
                  <a:pt x="4005839" y="4832585"/>
                  <a:pt x="4016592" y="4843339"/>
                </a:cubicBezTo>
                <a:cubicBezTo>
                  <a:pt x="4016592" y="4854093"/>
                  <a:pt x="4011215" y="4856784"/>
                  <a:pt x="4000461" y="4851406"/>
                </a:cubicBezTo>
                <a:cubicBezTo>
                  <a:pt x="3989706" y="4846028"/>
                  <a:pt x="3973575" y="4837964"/>
                  <a:pt x="3952068" y="4827210"/>
                </a:cubicBezTo>
                <a:close/>
                <a:moveTo>
                  <a:pt x="3823020" y="4827210"/>
                </a:moveTo>
                <a:lnTo>
                  <a:pt x="3806892" y="4843339"/>
                </a:lnTo>
                <a:lnTo>
                  <a:pt x="3790760" y="4859471"/>
                </a:lnTo>
                <a:lnTo>
                  <a:pt x="3790760" y="4843339"/>
                </a:lnTo>
                <a:cubicBezTo>
                  <a:pt x="3801513" y="4832585"/>
                  <a:pt x="3812265" y="4827210"/>
                  <a:pt x="3823020" y="4827210"/>
                </a:cubicBezTo>
                <a:close/>
                <a:moveTo>
                  <a:pt x="3435880" y="4827210"/>
                </a:moveTo>
                <a:cubicBezTo>
                  <a:pt x="3446634" y="4827210"/>
                  <a:pt x="3452011" y="4832585"/>
                  <a:pt x="3452011" y="4843339"/>
                </a:cubicBezTo>
                <a:lnTo>
                  <a:pt x="3435880" y="4843339"/>
                </a:lnTo>
                <a:close/>
                <a:moveTo>
                  <a:pt x="4758615" y="4794947"/>
                </a:moveTo>
                <a:lnTo>
                  <a:pt x="4774744" y="4811078"/>
                </a:lnTo>
                <a:cubicBezTo>
                  <a:pt x="4774744" y="4811078"/>
                  <a:pt x="4780122" y="4805702"/>
                  <a:pt x="4790875" y="4794947"/>
                </a:cubicBezTo>
                <a:lnTo>
                  <a:pt x="4774744" y="4794947"/>
                </a:lnTo>
                <a:close/>
                <a:moveTo>
                  <a:pt x="3613321" y="4794947"/>
                </a:moveTo>
                <a:cubicBezTo>
                  <a:pt x="3624076" y="4794947"/>
                  <a:pt x="3629451" y="4800325"/>
                  <a:pt x="3629451" y="4811078"/>
                </a:cubicBezTo>
                <a:lnTo>
                  <a:pt x="3613321" y="4811078"/>
                </a:lnTo>
                <a:close/>
                <a:moveTo>
                  <a:pt x="13689745" y="4792260"/>
                </a:moveTo>
                <a:lnTo>
                  <a:pt x="13711253" y="4794947"/>
                </a:lnTo>
                <a:cubicBezTo>
                  <a:pt x="13700497" y="4794947"/>
                  <a:pt x="13695121" y="4794947"/>
                  <a:pt x="13695121" y="4794947"/>
                </a:cubicBezTo>
                <a:close/>
                <a:moveTo>
                  <a:pt x="14098393" y="4778817"/>
                </a:moveTo>
                <a:cubicBezTo>
                  <a:pt x="14130657" y="4778817"/>
                  <a:pt x="14162917" y="4800325"/>
                  <a:pt x="14195181" y="4843339"/>
                </a:cubicBezTo>
                <a:lnTo>
                  <a:pt x="14179049" y="4827210"/>
                </a:lnTo>
                <a:cubicBezTo>
                  <a:pt x="14157541" y="4816456"/>
                  <a:pt x="14146789" y="4811078"/>
                  <a:pt x="14146789" y="4811078"/>
                </a:cubicBezTo>
                <a:cubicBezTo>
                  <a:pt x="14146789" y="4811078"/>
                  <a:pt x="14136033" y="4805702"/>
                  <a:pt x="14114525" y="4794947"/>
                </a:cubicBezTo>
                <a:close/>
                <a:moveTo>
                  <a:pt x="13397707" y="4773775"/>
                </a:moveTo>
                <a:cubicBezTo>
                  <a:pt x="13394348" y="4774449"/>
                  <a:pt x="13391324" y="4776128"/>
                  <a:pt x="13388634" y="4778817"/>
                </a:cubicBezTo>
                <a:cubicBezTo>
                  <a:pt x="13377880" y="4789569"/>
                  <a:pt x="13377880" y="4800325"/>
                  <a:pt x="13388634" y="4811078"/>
                </a:cubicBezTo>
                <a:lnTo>
                  <a:pt x="13404766" y="4811078"/>
                </a:lnTo>
                <a:cubicBezTo>
                  <a:pt x="13404766" y="4800325"/>
                  <a:pt x="13407456" y="4797635"/>
                  <a:pt x="13412833" y="4803013"/>
                </a:cubicBezTo>
                <a:cubicBezTo>
                  <a:pt x="13418208" y="4808389"/>
                  <a:pt x="13426271" y="4811078"/>
                  <a:pt x="13437029" y="4811078"/>
                </a:cubicBezTo>
                <a:lnTo>
                  <a:pt x="13469290" y="4827210"/>
                </a:lnTo>
                <a:cubicBezTo>
                  <a:pt x="13458534" y="4816456"/>
                  <a:pt x="13447783" y="4805702"/>
                  <a:pt x="13437029" y="4794947"/>
                </a:cubicBezTo>
                <a:cubicBezTo>
                  <a:pt x="13420897" y="4778817"/>
                  <a:pt x="13407793" y="4771760"/>
                  <a:pt x="13397707" y="4773775"/>
                </a:cubicBezTo>
                <a:close/>
                <a:moveTo>
                  <a:pt x="13453158" y="4762685"/>
                </a:moveTo>
                <a:lnTo>
                  <a:pt x="13453158" y="4794947"/>
                </a:lnTo>
                <a:cubicBezTo>
                  <a:pt x="13463912" y="4784193"/>
                  <a:pt x="13474666" y="4784193"/>
                  <a:pt x="13485420" y="4794947"/>
                </a:cubicBezTo>
                <a:cubicBezTo>
                  <a:pt x="13496175" y="4805702"/>
                  <a:pt x="13501551" y="4800325"/>
                  <a:pt x="13501551" y="4778817"/>
                </a:cubicBezTo>
                <a:close/>
                <a:moveTo>
                  <a:pt x="3903675" y="4762685"/>
                </a:moveTo>
                <a:cubicBezTo>
                  <a:pt x="4097247" y="4784193"/>
                  <a:pt x="4204784" y="4784193"/>
                  <a:pt x="4226293" y="4762685"/>
                </a:cubicBezTo>
                <a:cubicBezTo>
                  <a:pt x="4226293" y="4762685"/>
                  <a:pt x="4226293" y="4765374"/>
                  <a:pt x="4226293" y="4770752"/>
                </a:cubicBezTo>
                <a:cubicBezTo>
                  <a:pt x="4226293" y="4776128"/>
                  <a:pt x="4228981" y="4781506"/>
                  <a:pt x="4234360" y="4786881"/>
                </a:cubicBezTo>
                <a:cubicBezTo>
                  <a:pt x="4239735" y="4792260"/>
                  <a:pt x="4247801" y="4794947"/>
                  <a:pt x="4258555" y="4794947"/>
                </a:cubicBezTo>
                <a:lnTo>
                  <a:pt x="4258555" y="4778817"/>
                </a:lnTo>
                <a:cubicBezTo>
                  <a:pt x="4247801" y="4768063"/>
                  <a:pt x="4242426" y="4762685"/>
                  <a:pt x="4242426" y="4762685"/>
                </a:cubicBezTo>
                <a:lnTo>
                  <a:pt x="4306948" y="4778817"/>
                </a:lnTo>
                <a:cubicBezTo>
                  <a:pt x="4317701" y="4789569"/>
                  <a:pt x="4328456" y="4789569"/>
                  <a:pt x="4339210" y="4778817"/>
                </a:cubicBezTo>
                <a:lnTo>
                  <a:pt x="4339210" y="4794947"/>
                </a:lnTo>
                <a:cubicBezTo>
                  <a:pt x="4328456" y="4805702"/>
                  <a:pt x="4328456" y="4811078"/>
                  <a:pt x="4339210" y="4811078"/>
                </a:cubicBezTo>
                <a:lnTo>
                  <a:pt x="4355342" y="4811078"/>
                </a:lnTo>
                <a:cubicBezTo>
                  <a:pt x="4355342" y="4811078"/>
                  <a:pt x="4366094" y="4811078"/>
                  <a:pt x="4387601" y="4811078"/>
                </a:cubicBezTo>
                <a:lnTo>
                  <a:pt x="4403734" y="4811078"/>
                </a:lnTo>
                <a:lnTo>
                  <a:pt x="4419865" y="4811078"/>
                </a:lnTo>
                <a:cubicBezTo>
                  <a:pt x="4419865" y="4821831"/>
                  <a:pt x="4427930" y="4829897"/>
                  <a:pt x="4444061" y="4835274"/>
                </a:cubicBezTo>
                <a:cubicBezTo>
                  <a:pt x="4460193" y="4840652"/>
                  <a:pt x="4479011" y="4848717"/>
                  <a:pt x="4500518" y="4859471"/>
                </a:cubicBezTo>
                <a:cubicBezTo>
                  <a:pt x="4554287" y="4870224"/>
                  <a:pt x="4575796" y="4880980"/>
                  <a:pt x="4565041" y="4891732"/>
                </a:cubicBezTo>
                <a:lnTo>
                  <a:pt x="4581172" y="4891732"/>
                </a:lnTo>
                <a:lnTo>
                  <a:pt x="4597306" y="4891732"/>
                </a:lnTo>
                <a:cubicBezTo>
                  <a:pt x="4586551" y="4902485"/>
                  <a:pt x="4586551" y="4913239"/>
                  <a:pt x="4597306" y="4923994"/>
                </a:cubicBezTo>
                <a:lnTo>
                  <a:pt x="4581172" y="4923994"/>
                </a:lnTo>
                <a:cubicBezTo>
                  <a:pt x="4570418" y="4913239"/>
                  <a:pt x="4565041" y="4913239"/>
                  <a:pt x="4565041" y="4923994"/>
                </a:cubicBezTo>
                <a:lnTo>
                  <a:pt x="4548910" y="4907864"/>
                </a:lnTo>
                <a:lnTo>
                  <a:pt x="4484389" y="4891732"/>
                </a:lnTo>
                <a:cubicBezTo>
                  <a:pt x="4473634" y="4891732"/>
                  <a:pt x="4468256" y="4886356"/>
                  <a:pt x="4468256" y="4875602"/>
                </a:cubicBezTo>
                <a:lnTo>
                  <a:pt x="4435994" y="4859471"/>
                </a:lnTo>
                <a:cubicBezTo>
                  <a:pt x="4425242" y="4859471"/>
                  <a:pt x="4419865" y="4859471"/>
                  <a:pt x="4419865" y="4859471"/>
                </a:cubicBezTo>
                <a:cubicBezTo>
                  <a:pt x="4419865" y="4870224"/>
                  <a:pt x="4414487" y="4875602"/>
                  <a:pt x="4403734" y="4875602"/>
                </a:cubicBezTo>
                <a:cubicBezTo>
                  <a:pt x="4392980" y="4875602"/>
                  <a:pt x="4387601" y="4875602"/>
                  <a:pt x="4387601" y="4875602"/>
                </a:cubicBezTo>
                <a:cubicBezTo>
                  <a:pt x="4387601" y="4875602"/>
                  <a:pt x="4392980" y="4870224"/>
                  <a:pt x="4403734" y="4859471"/>
                </a:cubicBezTo>
                <a:cubicBezTo>
                  <a:pt x="4403734" y="4848717"/>
                  <a:pt x="4395669" y="4843339"/>
                  <a:pt x="4379538" y="4843339"/>
                </a:cubicBezTo>
                <a:cubicBezTo>
                  <a:pt x="4363405" y="4843339"/>
                  <a:pt x="4344586" y="4837964"/>
                  <a:pt x="4323079" y="4827210"/>
                </a:cubicBezTo>
                <a:cubicBezTo>
                  <a:pt x="4301570" y="4816456"/>
                  <a:pt x="4288129" y="4816456"/>
                  <a:pt x="4282752" y="4827210"/>
                </a:cubicBezTo>
                <a:cubicBezTo>
                  <a:pt x="4277374" y="4837964"/>
                  <a:pt x="4263932" y="4837964"/>
                  <a:pt x="4242426" y="4827210"/>
                </a:cubicBezTo>
                <a:cubicBezTo>
                  <a:pt x="4210163" y="4816456"/>
                  <a:pt x="4145639" y="4811078"/>
                  <a:pt x="4048854" y="4811078"/>
                </a:cubicBezTo>
                <a:lnTo>
                  <a:pt x="3952068" y="4827210"/>
                </a:lnTo>
                <a:lnTo>
                  <a:pt x="3903675" y="4811078"/>
                </a:lnTo>
                <a:cubicBezTo>
                  <a:pt x="3892920" y="4800325"/>
                  <a:pt x="3884855" y="4794947"/>
                  <a:pt x="3879479" y="4794947"/>
                </a:cubicBezTo>
                <a:cubicBezTo>
                  <a:pt x="3874103" y="4794947"/>
                  <a:pt x="3868724" y="4792260"/>
                  <a:pt x="3863351" y="4786881"/>
                </a:cubicBezTo>
                <a:cubicBezTo>
                  <a:pt x="3857971" y="4781506"/>
                  <a:pt x="3849907" y="4784193"/>
                  <a:pt x="3839151" y="4794947"/>
                </a:cubicBezTo>
                <a:lnTo>
                  <a:pt x="3839151" y="4778817"/>
                </a:lnTo>
                <a:cubicBezTo>
                  <a:pt x="3849907" y="4768063"/>
                  <a:pt x="3871415" y="4762685"/>
                  <a:pt x="3903675" y="4762685"/>
                </a:cubicBezTo>
                <a:close/>
                <a:moveTo>
                  <a:pt x="3790760" y="4762685"/>
                </a:moveTo>
                <a:lnTo>
                  <a:pt x="3774628" y="4778817"/>
                </a:lnTo>
                <a:lnTo>
                  <a:pt x="3742366" y="4778817"/>
                </a:lnTo>
                <a:cubicBezTo>
                  <a:pt x="3753120" y="4768063"/>
                  <a:pt x="3769251" y="4762685"/>
                  <a:pt x="3790760" y="4762685"/>
                </a:cubicBezTo>
                <a:close/>
                <a:moveTo>
                  <a:pt x="4145639" y="4746556"/>
                </a:moveTo>
                <a:cubicBezTo>
                  <a:pt x="4156392" y="4746556"/>
                  <a:pt x="4161770" y="4751930"/>
                  <a:pt x="4161770" y="4762685"/>
                </a:cubicBezTo>
                <a:cubicBezTo>
                  <a:pt x="4161770" y="4762685"/>
                  <a:pt x="4159080" y="4762685"/>
                  <a:pt x="4153705" y="4762685"/>
                </a:cubicBezTo>
                <a:cubicBezTo>
                  <a:pt x="4148328" y="4762685"/>
                  <a:pt x="4145639" y="4762685"/>
                  <a:pt x="4145639" y="4762685"/>
                </a:cubicBezTo>
                <a:close/>
                <a:moveTo>
                  <a:pt x="3081001" y="4746556"/>
                </a:moveTo>
                <a:lnTo>
                  <a:pt x="3113261" y="4762685"/>
                </a:lnTo>
                <a:cubicBezTo>
                  <a:pt x="3113261" y="4762685"/>
                  <a:pt x="3107887" y="4762685"/>
                  <a:pt x="3097132" y="4762685"/>
                </a:cubicBezTo>
                <a:lnTo>
                  <a:pt x="3081001" y="4762685"/>
                </a:lnTo>
                <a:cubicBezTo>
                  <a:pt x="3081001" y="4751930"/>
                  <a:pt x="3081001" y="4746556"/>
                  <a:pt x="3081001" y="4746556"/>
                </a:cubicBezTo>
                <a:close/>
                <a:moveTo>
                  <a:pt x="3839151" y="4730424"/>
                </a:moveTo>
                <a:cubicBezTo>
                  <a:pt x="3839151" y="4730424"/>
                  <a:pt x="3839151" y="4735801"/>
                  <a:pt x="3839151" y="4746556"/>
                </a:cubicBezTo>
                <a:cubicBezTo>
                  <a:pt x="3839151" y="4757307"/>
                  <a:pt x="3839151" y="4762685"/>
                  <a:pt x="3839151" y="4762685"/>
                </a:cubicBezTo>
                <a:cubicBezTo>
                  <a:pt x="3828398" y="4751930"/>
                  <a:pt x="3823020" y="4746556"/>
                  <a:pt x="3823020" y="4746556"/>
                </a:cubicBezTo>
                <a:cubicBezTo>
                  <a:pt x="3823020" y="4735801"/>
                  <a:pt x="3828398" y="4730424"/>
                  <a:pt x="3839151" y="4730424"/>
                </a:cubicBezTo>
                <a:close/>
                <a:moveTo>
                  <a:pt x="3661713" y="4730424"/>
                </a:moveTo>
                <a:lnTo>
                  <a:pt x="3693973" y="4730424"/>
                </a:lnTo>
                <a:cubicBezTo>
                  <a:pt x="3715482" y="4730424"/>
                  <a:pt x="3726237" y="4735801"/>
                  <a:pt x="3726237" y="4746556"/>
                </a:cubicBezTo>
                <a:cubicBezTo>
                  <a:pt x="3736992" y="4757307"/>
                  <a:pt x="3726237" y="4757307"/>
                  <a:pt x="3693973" y="4746556"/>
                </a:cubicBezTo>
                <a:close/>
                <a:moveTo>
                  <a:pt x="4516648" y="4714293"/>
                </a:moveTo>
                <a:cubicBezTo>
                  <a:pt x="4516648" y="4714293"/>
                  <a:pt x="4516648" y="4716980"/>
                  <a:pt x="4516648" y="4722360"/>
                </a:cubicBezTo>
                <a:cubicBezTo>
                  <a:pt x="4516648" y="4727735"/>
                  <a:pt x="4522025" y="4730424"/>
                  <a:pt x="4532779" y="4730424"/>
                </a:cubicBezTo>
                <a:cubicBezTo>
                  <a:pt x="4532779" y="4741178"/>
                  <a:pt x="4532779" y="4746556"/>
                  <a:pt x="4532779" y="4746556"/>
                </a:cubicBezTo>
                <a:cubicBezTo>
                  <a:pt x="4532779" y="4746556"/>
                  <a:pt x="4532779" y="4749243"/>
                  <a:pt x="4532779" y="4754619"/>
                </a:cubicBezTo>
                <a:cubicBezTo>
                  <a:pt x="4532779" y="4759997"/>
                  <a:pt x="4538158" y="4762685"/>
                  <a:pt x="4548910" y="4762685"/>
                </a:cubicBezTo>
                <a:lnTo>
                  <a:pt x="4565041" y="4746556"/>
                </a:lnTo>
                <a:lnTo>
                  <a:pt x="4613434" y="4762685"/>
                </a:lnTo>
                <a:lnTo>
                  <a:pt x="4694089" y="4762685"/>
                </a:lnTo>
                <a:cubicBezTo>
                  <a:pt x="4683334" y="4762685"/>
                  <a:pt x="4653761" y="4754619"/>
                  <a:pt x="4605369" y="4738489"/>
                </a:cubicBezTo>
                <a:cubicBezTo>
                  <a:pt x="4556976" y="4722360"/>
                  <a:pt x="4527403" y="4714293"/>
                  <a:pt x="4516648" y="4714293"/>
                </a:cubicBezTo>
                <a:close/>
                <a:moveTo>
                  <a:pt x="4185967" y="4714293"/>
                </a:moveTo>
                <a:cubicBezTo>
                  <a:pt x="4191343" y="4714293"/>
                  <a:pt x="4194029" y="4719671"/>
                  <a:pt x="4194029" y="4730424"/>
                </a:cubicBezTo>
                <a:cubicBezTo>
                  <a:pt x="4215539" y="4741178"/>
                  <a:pt x="4226293" y="4746556"/>
                  <a:pt x="4226293" y="4746556"/>
                </a:cubicBezTo>
                <a:cubicBezTo>
                  <a:pt x="4226293" y="4746556"/>
                  <a:pt x="4215539" y="4746556"/>
                  <a:pt x="4194029" y="4746556"/>
                </a:cubicBezTo>
                <a:cubicBezTo>
                  <a:pt x="4183277" y="4746556"/>
                  <a:pt x="4177901" y="4746556"/>
                  <a:pt x="4177901" y="4746556"/>
                </a:cubicBezTo>
                <a:cubicBezTo>
                  <a:pt x="4177901" y="4746556"/>
                  <a:pt x="4177901" y="4741178"/>
                  <a:pt x="4177901" y="4730424"/>
                </a:cubicBezTo>
                <a:cubicBezTo>
                  <a:pt x="4177901" y="4719671"/>
                  <a:pt x="4180588" y="4714293"/>
                  <a:pt x="4185967" y="4714293"/>
                </a:cubicBezTo>
                <a:close/>
                <a:moveTo>
                  <a:pt x="4435994" y="4698162"/>
                </a:moveTo>
                <a:cubicBezTo>
                  <a:pt x="4435994" y="4708915"/>
                  <a:pt x="4435994" y="4714293"/>
                  <a:pt x="4435994" y="4714293"/>
                </a:cubicBezTo>
                <a:cubicBezTo>
                  <a:pt x="4446748" y="4714293"/>
                  <a:pt x="4452125" y="4714293"/>
                  <a:pt x="4452125" y="4714293"/>
                </a:cubicBezTo>
                <a:cubicBezTo>
                  <a:pt x="4452125" y="4703539"/>
                  <a:pt x="4449438" y="4698162"/>
                  <a:pt x="4444061" y="4698162"/>
                </a:cubicBezTo>
                <a:cubicBezTo>
                  <a:pt x="4438683" y="4698162"/>
                  <a:pt x="4435994" y="4698162"/>
                  <a:pt x="4435994" y="4698162"/>
                </a:cubicBezTo>
                <a:close/>
                <a:moveTo>
                  <a:pt x="3968199" y="4698162"/>
                </a:moveTo>
                <a:cubicBezTo>
                  <a:pt x="3978954" y="4698162"/>
                  <a:pt x="3995084" y="4698162"/>
                  <a:pt x="4016592" y="4698162"/>
                </a:cubicBezTo>
                <a:lnTo>
                  <a:pt x="4064985" y="4714293"/>
                </a:lnTo>
                <a:cubicBezTo>
                  <a:pt x="4064985" y="4725047"/>
                  <a:pt x="4054229" y="4730424"/>
                  <a:pt x="4032723" y="4730424"/>
                </a:cubicBezTo>
                <a:cubicBezTo>
                  <a:pt x="4021967" y="4730424"/>
                  <a:pt x="4005839" y="4725047"/>
                  <a:pt x="3984330" y="4714293"/>
                </a:cubicBezTo>
                <a:cubicBezTo>
                  <a:pt x="3984330" y="4714293"/>
                  <a:pt x="3978954" y="4714293"/>
                  <a:pt x="3968199" y="4714293"/>
                </a:cubicBezTo>
                <a:cubicBezTo>
                  <a:pt x="3946692" y="4714293"/>
                  <a:pt x="3946692" y="4708915"/>
                  <a:pt x="3968199" y="4698162"/>
                </a:cubicBezTo>
                <a:close/>
                <a:moveTo>
                  <a:pt x="4903789" y="4682030"/>
                </a:moveTo>
                <a:lnTo>
                  <a:pt x="4936051" y="4698162"/>
                </a:lnTo>
                <a:cubicBezTo>
                  <a:pt x="4936051" y="4698162"/>
                  <a:pt x="4933364" y="4695473"/>
                  <a:pt x="4927987" y="4690097"/>
                </a:cubicBezTo>
                <a:cubicBezTo>
                  <a:pt x="4922609" y="4684719"/>
                  <a:pt x="4914544" y="4682030"/>
                  <a:pt x="4903789" y="4682030"/>
                </a:cubicBezTo>
                <a:close/>
                <a:moveTo>
                  <a:pt x="4339210" y="4682030"/>
                </a:moveTo>
                <a:lnTo>
                  <a:pt x="4355342" y="4698162"/>
                </a:lnTo>
                <a:lnTo>
                  <a:pt x="4355342" y="4682030"/>
                </a:lnTo>
                <a:cubicBezTo>
                  <a:pt x="4355342" y="4682030"/>
                  <a:pt x="4349963" y="4682030"/>
                  <a:pt x="4339210" y="4682030"/>
                </a:cubicBezTo>
                <a:close/>
                <a:moveTo>
                  <a:pt x="4306948" y="4682030"/>
                </a:moveTo>
                <a:lnTo>
                  <a:pt x="4290817" y="4698162"/>
                </a:lnTo>
                <a:lnTo>
                  <a:pt x="4339210" y="4730424"/>
                </a:lnTo>
                <a:cubicBezTo>
                  <a:pt x="4392980" y="4751930"/>
                  <a:pt x="4430618" y="4765374"/>
                  <a:pt x="4452125" y="4770752"/>
                </a:cubicBezTo>
                <a:cubicBezTo>
                  <a:pt x="4473634" y="4776128"/>
                  <a:pt x="4489765" y="4778817"/>
                  <a:pt x="4500518" y="4778817"/>
                </a:cubicBezTo>
                <a:lnTo>
                  <a:pt x="4484389" y="4762685"/>
                </a:lnTo>
                <a:cubicBezTo>
                  <a:pt x="4441373" y="4751930"/>
                  <a:pt x="4414487" y="4743867"/>
                  <a:pt x="4403734" y="4738489"/>
                </a:cubicBezTo>
                <a:cubicBezTo>
                  <a:pt x="4392980" y="4733111"/>
                  <a:pt x="4376846" y="4725047"/>
                  <a:pt x="4355342" y="4714293"/>
                </a:cubicBezTo>
                <a:cubicBezTo>
                  <a:pt x="4355342" y="4703539"/>
                  <a:pt x="4349963" y="4698162"/>
                  <a:pt x="4339210" y="4698162"/>
                </a:cubicBezTo>
                <a:cubicBezTo>
                  <a:pt x="4328456" y="4698162"/>
                  <a:pt x="4317701" y="4692784"/>
                  <a:pt x="4306948" y="4682030"/>
                </a:cubicBezTo>
                <a:close/>
                <a:moveTo>
                  <a:pt x="3339094" y="4682030"/>
                </a:moveTo>
                <a:cubicBezTo>
                  <a:pt x="3339094" y="4682030"/>
                  <a:pt x="3344473" y="4682030"/>
                  <a:pt x="3355225" y="4682030"/>
                </a:cubicBezTo>
                <a:lnTo>
                  <a:pt x="3339094" y="4698162"/>
                </a:lnTo>
                <a:close/>
                <a:moveTo>
                  <a:pt x="3270538" y="4673965"/>
                </a:moveTo>
                <a:cubicBezTo>
                  <a:pt x="3273226" y="4673967"/>
                  <a:pt x="3274571" y="4676655"/>
                  <a:pt x="3274571" y="4682030"/>
                </a:cubicBezTo>
                <a:lnTo>
                  <a:pt x="3258442" y="4682030"/>
                </a:lnTo>
                <a:cubicBezTo>
                  <a:pt x="3263815" y="4676655"/>
                  <a:pt x="3267850" y="4673967"/>
                  <a:pt x="3270538" y="4673965"/>
                </a:cubicBezTo>
                <a:close/>
                <a:moveTo>
                  <a:pt x="4242426" y="4665901"/>
                </a:moveTo>
                <a:lnTo>
                  <a:pt x="4242426" y="4682030"/>
                </a:lnTo>
                <a:lnTo>
                  <a:pt x="4258555" y="4682030"/>
                </a:lnTo>
                <a:cubicBezTo>
                  <a:pt x="4247801" y="4671276"/>
                  <a:pt x="4242426" y="4665901"/>
                  <a:pt x="4242426" y="4665901"/>
                </a:cubicBezTo>
                <a:close/>
                <a:moveTo>
                  <a:pt x="3871415" y="4633639"/>
                </a:moveTo>
                <a:cubicBezTo>
                  <a:pt x="3871415" y="4633639"/>
                  <a:pt x="3876792" y="4639016"/>
                  <a:pt x="3887547" y="4649769"/>
                </a:cubicBezTo>
                <a:lnTo>
                  <a:pt x="3871415" y="4649769"/>
                </a:lnTo>
                <a:cubicBezTo>
                  <a:pt x="3871415" y="4639016"/>
                  <a:pt x="3871415" y="4633639"/>
                  <a:pt x="3871415" y="4633639"/>
                </a:cubicBezTo>
                <a:close/>
                <a:moveTo>
                  <a:pt x="3823020" y="4633639"/>
                </a:moveTo>
                <a:lnTo>
                  <a:pt x="3839151" y="4633639"/>
                </a:lnTo>
                <a:lnTo>
                  <a:pt x="3839151" y="4649769"/>
                </a:lnTo>
                <a:cubicBezTo>
                  <a:pt x="3828398" y="4649769"/>
                  <a:pt x="3823020" y="4644393"/>
                  <a:pt x="3823020" y="4633639"/>
                </a:cubicBezTo>
                <a:close/>
                <a:moveTo>
                  <a:pt x="4645696" y="4617506"/>
                </a:moveTo>
                <a:lnTo>
                  <a:pt x="4645696" y="4633639"/>
                </a:lnTo>
                <a:cubicBezTo>
                  <a:pt x="4688713" y="4655147"/>
                  <a:pt x="4710219" y="4655147"/>
                  <a:pt x="4710219" y="4633639"/>
                </a:cubicBezTo>
                <a:cubicBezTo>
                  <a:pt x="4710219" y="4633639"/>
                  <a:pt x="4702155" y="4633639"/>
                  <a:pt x="4686024" y="4633639"/>
                </a:cubicBezTo>
                <a:cubicBezTo>
                  <a:pt x="4669893" y="4633639"/>
                  <a:pt x="4656448" y="4628261"/>
                  <a:pt x="4645696" y="4617506"/>
                </a:cubicBezTo>
                <a:close/>
                <a:moveTo>
                  <a:pt x="4597306" y="4617506"/>
                </a:moveTo>
                <a:lnTo>
                  <a:pt x="4613434" y="4633639"/>
                </a:lnTo>
                <a:cubicBezTo>
                  <a:pt x="4613434" y="4622884"/>
                  <a:pt x="4613434" y="4617506"/>
                  <a:pt x="4613434" y="4617506"/>
                </a:cubicBezTo>
                <a:close/>
                <a:moveTo>
                  <a:pt x="13775777" y="4601376"/>
                </a:moveTo>
                <a:lnTo>
                  <a:pt x="13872561" y="4633639"/>
                </a:lnTo>
                <a:cubicBezTo>
                  <a:pt x="13894069" y="4644393"/>
                  <a:pt x="13904825" y="4649769"/>
                  <a:pt x="13904825" y="4649769"/>
                </a:cubicBezTo>
                <a:lnTo>
                  <a:pt x="13856429" y="4649769"/>
                </a:lnTo>
                <a:cubicBezTo>
                  <a:pt x="13856429" y="4649769"/>
                  <a:pt x="13851053" y="4649769"/>
                  <a:pt x="13840301" y="4649769"/>
                </a:cubicBezTo>
                <a:cubicBezTo>
                  <a:pt x="13840301" y="4649769"/>
                  <a:pt x="13829549" y="4644393"/>
                  <a:pt x="13808037" y="4633639"/>
                </a:cubicBezTo>
                <a:cubicBezTo>
                  <a:pt x="13786533" y="4622884"/>
                  <a:pt x="13775777" y="4612130"/>
                  <a:pt x="13775777" y="4601376"/>
                </a:cubicBezTo>
                <a:close/>
                <a:moveTo>
                  <a:pt x="4532779" y="4585247"/>
                </a:moveTo>
                <a:lnTo>
                  <a:pt x="4516648" y="4601376"/>
                </a:lnTo>
                <a:lnTo>
                  <a:pt x="4548910" y="4601376"/>
                </a:lnTo>
                <a:cubicBezTo>
                  <a:pt x="4559665" y="4601376"/>
                  <a:pt x="4562355" y="4598688"/>
                  <a:pt x="4556976" y="4593311"/>
                </a:cubicBezTo>
                <a:cubicBezTo>
                  <a:pt x="4551597" y="4587934"/>
                  <a:pt x="4543534" y="4585247"/>
                  <a:pt x="4532779" y="4585247"/>
                </a:cubicBezTo>
                <a:close/>
                <a:moveTo>
                  <a:pt x="4335179" y="4577180"/>
                </a:moveTo>
                <a:cubicBezTo>
                  <a:pt x="4332487" y="4577180"/>
                  <a:pt x="4328456" y="4579870"/>
                  <a:pt x="4323079" y="4585247"/>
                </a:cubicBezTo>
                <a:lnTo>
                  <a:pt x="4339210" y="4585247"/>
                </a:lnTo>
                <a:cubicBezTo>
                  <a:pt x="4339210" y="4579870"/>
                  <a:pt x="4337866" y="4577180"/>
                  <a:pt x="4335179" y="4577180"/>
                </a:cubicBezTo>
                <a:close/>
                <a:moveTo>
                  <a:pt x="4484389" y="4569115"/>
                </a:moveTo>
                <a:cubicBezTo>
                  <a:pt x="4484389" y="4579869"/>
                  <a:pt x="4487076" y="4585247"/>
                  <a:pt x="4492452" y="4585247"/>
                </a:cubicBezTo>
                <a:cubicBezTo>
                  <a:pt x="4497830" y="4585247"/>
                  <a:pt x="4500518" y="4582558"/>
                  <a:pt x="4500518" y="4577180"/>
                </a:cubicBezTo>
                <a:cubicBezTo>
                  <a:pt x="4500518" y="4571802"/>
                  <a:pt x="4495142" y="4569115"/>
                  <a:pt x="4484389" y="4569115"/>
                </a:cubicBezTo>
                <a:close/>
                <a:moveTo>
                  <a:pt x="4435994" y="4552984"/>
                </a:moveTo>
                <a:lnTo>
                  <a:pt x="4435994" y="4569115"/>
                </a:lnTo>
                <a:lnTo>
                  <a:pt x="4452125" y="4552984"/>
                </a:lnTo>
                <a:cubicBezTo>
                  <a:pt x="4441373" y="4552984"/>
                  <a:pt x="4435994" y="4552984"/>
                  <a:pt x="4435994" y="4552984"/>
                </a:cubicBezTo>
                <a:close/>
                <a:moveTo>
                  <a:pt x="4053334" y="4552984"/>
                </a:moveTo>
                <a:lnTo>
                  <a:pt x="4056918" y="4561051"/>
                </a:lnTo>
                <a:cubicBezTo>
                  <a:pt x="4062297" y="4577180"/>
                  <a:pt x="4083805" y="4587934"/>
                  <a:pt x="4121443" y="4593311"/>
                </a:cubicBezTo>
                <a:cubicBezTo>
                  <a:pt x="4159080" y="4598688"/>
                  <a:pt x="4180588" y="4595998"/>
                  <a:pt x="4185967" y="4585247"/>
                </a:cubicBezTo>
                <a:cubicBezTo>
                  <a:pt x="4191343" y="4574493"/>
                  <a:pt x="4194029" y="4574493"/>
                  <a:pt x="4194029" y="4585247"/>
                </a:cubicBezTo>
                <a:lnTo>
                  <a:pt x="4274684" y="4601376"/>
                </a:lnTo>
                <a:cubicBezTo>
                  <a:pt x="4274684" y="4590622"/>
                  <a:pt x="4263932" y="4582558"/>
                  <a:pt x="4242426" y="4577180"/>
                </a:cubicBezTo>
                <a:cubicBezTo>
                  <a:pt x="4220917" y="4571802"/>
                  <a:pt x="4196721" y="4566426"/>
                  <a:pt x="4169836" y="4561051"/>
                </a:cubicBezTo>
                <a:cubicBezTo>
                  <a:pt x="4142952" y="4555671"/>
                  <a:pt x="4129509" y="4552984"/>
                  <a:pt x="4129509" y="4552984"/>
                </a:cubicBezTo>
                <a:lnTo>
                  <a:pt x="4113377" y="4552984"/>
                </a:lnTo>
                <a:close/>
                <a:moveTo>
                  <a:pt x="3564924" y="4552984"/>
                </a:moveTo>
                <a:lnTo>
                  <a:pt x="3581058" y="4552984"/>
                </a:lnTo>
                <a:lnTo>
                  <a:pt x="3597187" y="4585247"/>
                </a:lnTo>
                <a:lnTo>
                  <a:pt x="3581058" y="4569115"/>
                </a:lnTo>
                <a:cubicBezTo>
                  <a:pt x="3570304" y="4569115"/>
                  <a:pt x="3564924" y="4563738"/>
                  <a:pt x="3564924" y="4552984"/>
                </a:cubicBezTo>
                <a:close/>
                <a:moveTo>
                  <a:pt x="4274684" y="4520721"/>
                </a:moveTo>
                <a:lnTo>
                  <a:pt x="4258555" y="4536852"/>
                </a:lnTo>
                <a:lnTo>
                  <a:pt x="4306948" y="4536852"/>
                </a:lnTo>
                <a:cubicBezTo>
                  <a:pt x="4306948" y="4526101"/>
                  <a:pt x="4296193" y="4520721"/>
                  <a:pt x="4274684" y="4520721"/>
                </a:cubicBezTo>
                <a:close/>
                <a:moveTo>
                  <a:pt x="3887547" y="4520721"/>
                </a:moveTo>
                <a:cubicBezTo>
                  <a:pt x="3887547" y="4520721"/>
                  <a:pt x="3892920" y="4520721"/>
                  <a:pt x="3903675" y="4520721"/>
                </a:cubicBezTo>
                <a:lnTo>
                  <a:pt x="3903675" y="4536852"/>
                </a:lnTo>
                <a:cubicBezTo>
                  <a:pt x="3903675" y="4536852"/>
                  <a:pt x="3898299" y="4536852"/>
                  <a:pt x="3887547" y="4536852"/>
                </a:cubicBezTo>
                <a:cubicBezTo>
                  <a:pt x="3887547" y="4526101"/>
                  <a:pt x="3887547" y="4520721"/>
                  <a:pt x="3887547" y="4520721"/>
                </a:cubicBezTo>
                <a:close/>
                <a:moveTo>
                  <a:pt x="4500518" y="4512656"/>
                </a:moveTo>
                <a:cubicBezTo>
                  <a:pt x="4495142" y="4512656"/>
                  <a:pt x="4489765" y="4515347"/>
                  <a:pt x="4484389" y="4520721"/>
                </a:cubicBezTo>
                <a:cubicBezTo>
                  <a:pt x="4473634" y="4531476"/>
                  <a:pt x="4479011" y="4536852"/>
                  <a:pt x="4500518" y="4536852"/>
                </a:cubicBezTo>
                <a:cubicBezTo>
                  <a:pt x="4500518" y="4547606"/>
                  <a:pt x="4511273" y="4552984"/>
                  <a:pt x="4532779" y="4552984"/>
                </a:cubicBezTo>
                <a:cubicBezTo>
                  <a:pt x="4565041" y="4563738"/>
                  <a:pt x="4583861" y="4566426"/>
                  <a:pt x="4589238" y="4561051"/>
                </a:cubicBezTo>
                <a:cubicBezTo>
                  <a:pt x="4594614" y="4555671"/>
                  <a:pt x="4594614" y="4550297"/>
                  <a:pt x="4589238" y="4544919"/>
                </a:cubicBezTo>
                <a:cubicBezTo>
                  <a:pt x="4583861" y="4539539"/>
                  <a:pt x="4573110" y="4539539"/>
                  <a:pt x="4556976" y="4544919"/>
                </a:cubicBezTo>
                <a:cubicBezTo>
                  <a:pt x="4540847" y="4550297"/>
                  <a:pt x="4532779" y="4542230"/>
                  <a:pt x="4532779" y="4520721"/>
                </a:cubicBezTo>
                <a:cubicBezTo>
                  <a:pt x="4532779" y="4531476"/>
                  <a:pt x="4530093" y="4536852"/>
                  <a:pt x="4524714" y="4536852"/>
                </a:cubicBezTo>
                <a:cubicBezTo>
                  <a:pt x="4519338" y="4536852"/>
                  <a:pt x="4516648" y="4531476"/>
                  <a:pt x="4516648" y="4520721"/>
                </a:cubicBezTo>
                <a:cubicBezTo>
                  <a:pt x="4511273" y="4515347"/>
                  <a:pt x="4505897" y="4512656"/>
                  <a:pt x="4500518" y="4512656"/>
                </a:cubicBezTo>
                <a:close/>
                <a:moveTo>
                  <a:pt x="3968199" y="4488460"/>
                </a:moveTo>
                <a:cubicBezTo>
                  <a:pt x="3968199" y="4488460"/>
                  <a:pt x="3968199" y="4493838"/>
                  <a:pt x="3968199" y="4504592"/>
                </a:cubicBezTo>
                <a:cubicBezTo>
                  <a:pt x="3978954" y="4504592"/>
                  <a:pt x="3984330" y="4504592"/>
                  <a:pt x="3984330" y="4504592"/>
                </a:cubicBezTo>
                <a:cubicBezTo>
                  <a:pt x="3984330" y="4493838"/>
                  <a:pt x="3981643" y="4488460"/>
                  <a:pt x="3976264" y="4488460"/>
                </a:cubicBezTo>
                <a:cubicBezTo>
                  <a:pt x="3970888" y="4488460"/>
                  <a:pt x="3968199" y="4488460"/>
                  <a:pt x="3968199" y="4488460"/>
                </a:cubicBezTo>
                <a:close/>
                <a:moveTo>
                  <a:pt x="4113377" y="4480397"/>
                </a:moveTo>
                <a:lnTo>
                  <a:pt x="4113377" y="4488460"/>
                </a:lnTo>
                <a:cubicBezTo>
                  <a:pt x="4113377" y="4499214"/>
                  <a:pt x="4116067" y="4504592"/>
                  <a:pt x="4121443" y="4504592"/>
                </a:cubicBezTo>
                <a:cubicBezTo>
                  <a:pt x="4126819" y="4504592"/>
                  <a:pt x="4129509" y="4499214"/>
                  <a:pt x="4129509" y="4488460"/>
                </a:cubicBezTo>
                <a:cubicBezTo>
                  <a:pt x="4118756" y="4488460"/>
                  <a:pt x="4113377" y="4485771"/>
                  <a:pt x="4113377" y="4480397"/>
                </a:cubicBezTo>
                <a:close/>
                <a:moveTo>
                  <a:pt x="4272516" y="4442454"/>
                </a:moveTo>
                <a:lnTo>
                  <a:pt x="4264605" y="4451157"/>
                </a:lnTo>
                <a:lnTo>
                  <a:pt x="4263088" y="4451266"/>
                </a:lnTo>
                <a:lnTo>
                  <a:pt x="4267629" y="4443092"/>
                </a:lnTo>
                <a:close/>
                <a:moveTo>
                  <a:pt x="4484389" y="4423938"/>
                </a:moveTo>
                <a:cubicBezTo>
                  <a:pt x="4462880" y="4423938"/>
                  <a:pt x="4457501" y="4429314"/>
                  <a:pt x="4468256" y="4440067"/>
                </a:cubicBezTo>
                <a:cubicBezTo>
                  <a:pt x="4479011" y="4450821"/>
                  <a:pt x="4484389" y="4456198"/>
                  <a:pt x="4484389" y="4456198"/>
                </a:cubicBezTo>
                <a:cubicBezTo>
                  <a:pt x="4484389" y="4466952"/>
                  <a:pt x="4489765" y="4472330"/>
                  <a:pt x="4500518" y="4472330"/>
                </a:cubicBezTo>
                <a:cubicBezTo>
                  <a:pt x="4511273" y="4472330"/>
                  <a:pt x="4516648" y="4477706"/>
                  <a:pt x="4516648" y="4488460"/>
                </a:cubicBezTo>
                <a:cubicBezTo>
                  <a:pt x="4527403" y="4477706"/>
                  <a:pt x="4538158" y="4477706"/>
                  <a:pt x="4548910" y="4488460"/>
                </a:cubicBezTo>
                <a:cubicBezTo>
                  <a:pt x="4559665" y="4499214"/>
                  <a:pt x="4575796" y="4507280"/>
                  <a:pt x="4597306" y="4512656"/>
                </a:cubicBezTo>
                <a:cubicBezTo>
                  <a:pt x="4618810" y="4518034"/>
                  <a:pt x="4634943" y="4526101"/>
                  <a:pt x="4645696" y="4536852"/>
                </a:cubicBezTo>
                <a:cubicBezTo>
                  <a:pt x="4677959" y="4558362"/>
                  <a:pt x="4704843" y="4563738"/>
                  <a:pt x="4726351" y="4552984"/>
                </a:cubicBezTo>
                <a:cubicBezTo>
                  <a:pt x="4737106" y="4552984"/>
                  <a:pt x="4742482" y="4555671"/>
                  <a:pt x="4742482" y="4561051"/>
                </a:cubicBezTo>
                <a:cubicBezTo>
                  <a:pt x="4742482" y="4566426"/>
                  <a:pt x="4745169" y="4569115"/>
                  <a:pt x="4750548" y="4569115"/>
                </a:cubicBezTo>
                <a:cubicBezTo>
                  <a:pt x="4755926" y="4569115"/>
                  <a:pt x="4761302" y="4571802"/>
                  <a:pt x="4766678" y="4577180"/>
                </a:cubicBezTo>
                <a:cubicBezTo>
                  <a:pt x="4772055" y="4582558"/>
                  <a:pt x="4777433" y="4585247"/>
                  <a:pt x="4782810" y="4585247"/>
                </a:cubicBezTo>
                <a:cubicBezTo>
                  <a:pt x="4788186" y="4585247"/>
                  <a:pt x="4790875" y="4585247"/>
                  <a:pt x="4790875" y="4585247"/>
                </a:cubicBezTo>
                <a:cubicBezTo>
                  <a:pt x="4790875" y="4585247"/>
                  <a:pt x="4793564" y="4587934"/>
                  <a:pt x="4798940" y="4593311"/>
                </a:cubicBezTo>
                <a:cubicBezTo>
                  <a:pt x="4804319" y="4598688"/>
                  <a:pt x="4812382" y="4604065"/>
                  <a:pt x="4823137" y="4609443"/>
                </a:cubicBezTo>
                <a:cubicBezTo>
                  <a:pt x="4833889" y="4614819"/>
                  <a:pt x="4844644" y="4617506"/>
                  <a:pt x="4855398" y="4617506"/>
                </a:cubicBezTo>
                <a:lnTo>
                  <a:pt x="4839268" y="4601376"/>
                </a:lnTo>
                <a:cubicBezTo>
                  <a:pt x="4839268" y="4601376"/>
                  <a:pt x="4836578" y="4598688"/>
                  <a:pt x="4831202" y="4593311"/>
                </a:cubicBezTo>
                <a:cubicBezTo>
                  <a:pt x="4825824" y="4587934"/>
                  <a:pt x="4820447" y="4582558"/>
                  <a:pt x="4815070" y="4577180"/>
                </a:cubicBezTo>
                <a:cubicBezTo>
                  <a:pt x="4809693" y="4571802"/>
                  <a:pt x="4804319" y="4566426"/>
                  <a:pt x="4798940" y="4561051"/>
                </a:cubicBezTo>
                <a:cubicBezTo>
                  <a:pt x="4793564" y="4555671"/>
                  <a:pt x="4788186" y="4552984"/>
                  <a:pt x="4782810" y="4552984"/>
                </a:cubicBezTo>
                <a:cubicBezTo>
                  <a:pt x="4777433" y="4552984"/>
                  <a:pt x="4774744" y="4552984"/>
                  <a:pt x="4774744" y="4552984"/>
                </a:cubicBezTo>
                <a:cubicBezTo>
                  <a:pt x="4774744" y="4552984"/>
                  <a:pt x="4774744" y="4547606"/>
                  <a:pt x="4774744" y="4536852"/>
                </a:cubicBezTo>
                <a:cubicBezTo>
                  <a:pt x="4774744" y="4536852"/>
                  <a:pt x="4769367" y="4536852"/>
                  <a:pt x="4758615" y="4536852"/>
                </a:cubicBezTo>
                <a:cubicBezTo>
                  <a:pt x="4715598" y="4536852"/>
                  <a:pt x="4688713" y="4520721"/>
                  <a:pt x="4677959" y="4488460"/>
                </a:cubicBezTo>
                <a:cubicBezTo>
                  <a:pt x="4667206" y="4477706"/>
                  <a:pt x="4656448" y="4475019"/>
                  <a:pt x="4645696" y="4480397"/>
                </a:cubicBezTo>
                <a:cubicBezTo>
                  <a:pt x="4634943" y="4485771"/>
                  <a:pt x="4624189" y="4493838"/>
                  <a:pt x="4613434" y="4504592"/>
                </a:cubicBezTo>
                <a:lnTo>
                  <a:pt x="4597306" y="4472330"/>
                </a:lnTo>
                <a:cubicBezTo>
                  <a:pt x="4586551" y="4472330"/>
                  <a:pt x="4581172" y="4472330"/>
                  <a:pt x="4581172" y="4472330"/>
                </a:cubicBezTo>
                <a:lnTo>
                  <a:pt x="4565041" y="4456198"/>
                </a:lnTo>
                <a:lnTo>
                  <a:pt x="4500518" y="4423938"/>
                </a:lnTo>
                <a:close/>
                <a:moveTo>
                  <a:pt x="4177901" y="4407806"/>
                </a:moveTo>
                <a:lnTo>
                  <a:pt x="4210163" y="4423938"/>
                </a:lnTo>
                <a:cubicBezTo>
                  <a:pt x="4226293" y="4440067"/>
                  <a:pt x="4239735" y="4449478"/>
                  <a:pt x="4250488" y="4452166"/>
                </a:cubicBezTo>
                <a:lnTo>
                  <a:pt x="4263088" y="4451266"/>
                </a:lnTo>
                <a:lnTo>
                  <a:pt x="4262587" y="4452166"/>
                </a:lnTo>
                <a:cubicBezTo>
                  <a:pt x="4265274" y="4460233"/>
                  <a:pt x="4280063" y="4472330"/>
                  <a:pt x="4306948" y="4488460"/>
                </a:cubicBezTo>
                <a:lnTo>
                  <a:pt x="4387601" y="4488460"/>
                </a:lnTo>
                <a:cubicBezTo>
                  <a:pt x="4387601" y="4477706"/>
                  <a:pt x="4382224" y="4472330"/>
                  <a:pt x="4371470" y="4472330"/>
                </a:cubicBezTo>
                <a:cubicBezTo>
                  <a:pt x="4360718" y="4472330"/>
                  <a:pt x="4355342" y="4469642"/>
                  <a:pt x="4355342" y="4464264"/>
                </a:cubicBezTo>
                <a:cubicBezTo>
                  <a:pt x="4355342" y="4458885"/>
                  <a:pt x="4355342" y="4456198"/>
                  <a:pt x="4355342" y="4456198"/>
                </a:cubicBezTo>
                <a:cubicBezTo>
                  <a:pt x="4355342" y="4445446"/>
                  <a:pt x="4355342" y="4440067"/>
                  <a:pt x="4355342" y="4440067"/>
                </a:cubicBezTo>
                <a:lnTo>
                  <a:pt x="4339210" y="4456198"/>
                </a:lnTo>
                <a:cubicBezTo>
                  <a:pt x="4339210" y="4466952"/>
                  <a:pt x="4333834" y="4466952"/>
                  <a:pt x="4323079" y="4456198"/>
                </a:cubicBezTo>
                <a:cubicBezTo>
                  <a:pt x="4323079" y="4445446"/>
                  <a:pt x="4323079" y="4440067"/>
                  <a:pt x="4323079" y="4440067"/>
                </a:cubicBezTo>
                <a:cubicBezTo>
                  <a:pt x="4323079" y="4429314"/>
                  <a:pt x="4323079" y="4423938"/>
                  <a:pt x="4323079" y="4423938"/>
                </a:cubicBezTo>
                <a:lnTo>
                  <a:pt x="4306948" y="4440067"/>
                </a:lnTo>
                <a:cubicBezTo>
                  <a:pt x="4306948" y="4440067"/>
                  <a:pt x="4301570" y="4440067"/>
                  <a:pt x="4290817" y="4440067"/>
                </a:cubicBezTo>
                <a:lnTo>
                  <a:pt x="4272516" y="4442454"/>
                </a:lnTo>
                <a:lnTo>
                  <a:pt x="4274684" y="4440067"/>
                </a:lnTo>
                <a:lnTo>
                  <a:pt x="4242426" y="4423938"/>
                </a:lnTo>
                <a:cubicBezTo>
                  <a:pt x="4231670" y="4423938"/>
                  <a:pt x="4220917" y="4421249"/>
                  <a:pt x="4210163" y="4415871"/>
                </a:cubicBezTo>
                <a:cubicBezTo>
                  <a:pt x="4199409" y="4410493"/>
                  <a:pt x="4188656" y="4407806"/>
                  <a:pt x="4177901" y="4407806"/>
                </a:cubicBezTo>
                <a:close/>
                <a:moveTo>
                  <a:pt x="3984330" y="4391675"/>
                </a:moveTo>
                <a:cubicBezTo>
                  <a:pt x="3995084" y="4402429"/>
                  <a:pt x="4011215" y="4407806"/>
                  <a:pt x="4032723" y="4407806"/>
                </a:cubicBezTo>
                <a:cubicBezTo>
                  <a:pt x="4032723" y="4407806"/>
                  <a:pt x="4038101" y="4413184"/>
                  <a:pt x="4048854" y="4423938"/>
                </a:cubicBezTo>
                <a:cubicBezTo>
                  <a:pt x="4048854" y="4434689"/>
                  <a:pt x="4054229" y="4437380"/>
                  <a:pt x="4064985" y="4432002"/>
                </a:cubicBezTo>
                <a:cubicBezTo>
                  <a:pt x="4075737" y="4426625"/>
                  <a:pt x="4075737" y="4418560"/>
                  <a:pt x="4064985" y="4407806"/>
                </a:cubicBezTo>
                <a:cubicBezTo>
                  <a:pt x="4064985" y="4407806"/>
                  <a:pt x="4059606" y="4405117"/>
                  <a:pt x="4048854" y="4399739"/>
                </a:cubicBezTo>
                <a:cubicBezTo>
                  <a:pt x="4038101" y="4394364"/>
                  <a:pt x="4027346" y="4391675"/>
                  <a:pt x="4016592" y="4391675"/>
                </a:cubicBezTo>
                <a:close/>
                <a:moveTo>
                  <a:pt x="4319046" y="4383610"/>
                </a:moveTo>
                <a:cubicBezTo>
                  <a:pt x="4310983" y="4383610"/>
                  <a:pt x="4306948" y="4386299"/>
                  <a:pt x="4306948" y="4391675"/>
                </a:cubicBezTo>
                <a:cubicBezTo>
                  <a:pt x="4306948" y="4402429"/>
                  <a:pt x="4312325" y="4407806"/>
                  <a:pt x="4323079" y="4407806"/>
                </a:cubicBezTo>
                <a:cubicBezTo>
                  <a:pt x="4323079" y="4407806"/>
                  <a:pt x="4325769" y="4407806"/>
                  <a:pt x="4331143" y="4407806"/>
                </a:cubicBezTo>
                <a:cubicBezTo>
                  <a:pt x="4336521" y="4407806"/>
                  <a:pt x="4344586" y="4413184"/>
                  <a:pt x="4355342" y="4423938"/>
                </a:cubicBezTo>
                <a:cubicBezTo>
                  <a:pt x="4376846" y="4434689"/>
                  <a:pt x="4403734" y="4440067"/>
                  <a:pt x="4435994" y="4440067"/>
                </a:cubicBezTo>
                <a:cubicBezTo>
                  <a:pt x="4446748" y="4440067"/>
                  <a:pt x="4452125" y="4440067"/>
                  <a:pt x="4452125" y="4440067"/>
                </a:cubicBezTo>
                <a:cubicBezTo>
                  <a:pt x="4452125" y="4418560"/>
                  <a:pt x="4419865" y="4402429"/>
                  <a:pt x="4355342" y="4391675"/>
                </a:cubicBezTo>
                <a:cubicBezTo>
                  <a:pt x="4339210" y="4386299"/>
                  <a:pt x="4327111" y="4383610"/>
                  <a:pt x="4319046" y="4383610"/>
                </a:cubicBezTo>
                <a:close/>
                <a:moveTo>
                  <a:pt x="4125474" y="4381593"/>
                </a:moveTo>
                <a:cubicBezTo>
                  <a:pt x="4122788" y="4380249"/>
                  <a:pt x="4118756" y="4380921"/>
                  <a:pt x="4113377" y="4383610"/>
                </a:cubicBezTo>
                <a:cubicBezTo>
                  <a:pt x="4102622" y="4388988"/>
                  <a:pt x="4097247" y="4394364"/>
                  <a:pt x="4097247" y="4399739"/>
                </a:cubicBezTo>
                <a:cubicBezTo>
                  <a:pt x="4097247" y="4405117"/>
                  <a:pt x="4102622" y="4407806"/>
                  <a:pt x="4113377" y="4407806"/>
                </a:cubicBezTo>
                <a:cubicBezTo>
                  <a:pt x="4124129" y="4407806"/>
                  <a:pt x="4129509" y="4402429"/>
                  <a:pt x="4129509" y="4391675"/>
                </a:cubicBezTo>
                <a:cubicBezTo>
                  <a:pt x="4129509" y="4386299"/>
                  <a:pt x="4128164" y="4382938"/>
                  <a:pt x="4125474" y="4381593"/>
                </a:cubicBezTo>
                <a:close/>
                <a:moveTo>
                  <a:pt x="4226293" y="4375543"/>
                </a:moveTo>
                <a:lnTo>
                  <a:pt x="4226293" y="4391675"/>
                </a:lnTo>
                <a:lnTo>
                  <a:pt x="4242426" y="4391675"/>
                </a:lnTo>
                <a:cubicBezTo>
                  <a:pt x="4231670" y="4380921"/>
                  <a:pt x="4226293" y="4375543"/>
                  <a:pt x="4226293" y="4375543"/>
                </a:cubicBezTo>
                <a:close/>
                <a:moveTo>
                  <a:pt x="3887547" y="4375543"/>
                </a:moveTo>
                <a:cubicBezTo>
                  <a:pt x="3898299" y="4375543"/>
                  <a:pt x="3903675" y="4375543"/>
                  <a:pt x="3903675" y="4375543"/>
                </a:cubicBezTo>
                <a:cubicBezTo>
                  <a:pt x="3903675" y="4386297"/>
                  <a:pt x="3900988" y="4391675"/>
                  <a:pt x="3895609" y="4391675"/>
                </a:cubicBezTo>
                <a:cubicBezTo>
                  <a:pt x="3890236" y="4391675"/>
                  <a:pt x="3887547" y="4386297"/>
                  <a:pt x="3887547" y="4375543"/>
                </a:cubicBezTo>
                <a:close/>
                <a:moveTo>
                  <a:pt x="4403734" y="4359414"/>
                </a:moveTo>
                <a:lnTo>
                  <a:pt x="4387601" y="4375543"/>
                </a:lnTo>
                <a:lnTo>
                  <a:pt x="4419865" y="4375543"/>
                </a:lnTo>
                <a:close/>
                <a:moveTo>
                  <a:pt x="13711253" y="4327151"/>
                </a:moveTo>
                <a:cubicBezTo>
                  <a:pt x="13711253" y="4327151"/>
                  <a:pt x="13708565" y="4329839"/>
                  <a:pt x="13703189" y="4335217"/>
                </a:cubicBezTo>
                <a:cubicBezTo>
                  <a:pt x="13697813" y="4340595"/>
                  <a:pt x="13695121" y="4343284"/>
                  <a:pt x="13695121" y="4343284"/>
                </a:cubicBezTo>
                <a:cubicBezTo>
                  <a:pt x="13695121" y="4332529"/>
                  <a:pt x="13700497" y="4327151"/>
                  <a:pt x="13711253" y="4327151"/>
                </a:cubicBezTo>
                <a:close/>
                <a:moveTo>
                  <a:pt x="4258555" y="4327151"/>
                </a:moveTo>
                <a:lnTo>
                  <a:pt x="4274684" y="4343284"/>
                </a:lnTo>
                <a:lnTo>
                  <a:pt x="4274684" y="4327151"/>
                </a:lnTo>
                <a:cubicBezTo>
                  <a:pt x="4274684" y="4327151"/>
                  <a:pt x="4269310" y="4327151"/>
                  <a:pt x="4258555" y="4327151"/>
                </a:cubicBezTo>
                <a:close/>
                <a:moveTo>
                  <a:pt x="4597306" y="4311021"/>
                </a:moveTo>
                <a:lnTo>
                  <a:pt x="4661827" y="4343284"/>
                </a:lnTo>
                <a:cubicBezTo>
                  <a:pt x="4661827" y="4343284"/>
                  <a:pt x="4672582" y="4348660"/>
                  <a:pt x="4694089" y="4359414"/>
                </a:cubicBezTo>
                <a:cubicBezTo>
                  <a:pt x="4715598" y="4380921"/>
                  <a:pt x="4726351" y="4386297"/>
                  <a:pt x="4726351" y="4375543"/>
                </a:cubicBezTo>
                <a:cubicBezTo>
                  <a:pt x="4726351" y="4364792"/>
                  <a:pt x="4720974" y="4359414"/>
                  <a:pt x="4710219" y="4359414"/>
                </a:cubicBezTo>
                <a:lnTo>
                  <a:pt x="4677959" y="4343284"/>
                </a:lnTo>
                <a:cubicBezTo>
                  <a:pt x="4667206" y="4332529"/>
                  <a:pt x="4661827" y="4329839"/>
                  <a:pt x="4661827" y="4335217"/>
                </a:cubicBezTo>
                <a:cubicBezTo>
                  <a:pt x="4661827" y="4340595"/>
                  <a:pt x="4656448" y="4337906"/>
                  <a:pt x="4645696" y="4327151"/>
                </a:cubicBezTo>
                <a:close/>
                <a:moveTo>
                  <a:pt x="4048854" y="4311021"/>
                </a:moveTo>
                <a:cubicBezTo>
                  <a:pt x="4059606" y="4311021"/>
                  <a:pt x="4067673" y="4311021"/>
                  <a:pt x="4073050" y="4311021"/>
                </a:cubicBezTo>
                <a:cubicBezTo>
                  <a:pt x="4078425" y="4311021"/>
                  <a:pt x="4078425" y="4316397"/>
                  <a:pt x="4073050" y="4327151"/>
                </a:cubicBezTo>
                <a:cubicBezTo>
                  <a:pt x="4067673" y="4337906"/>
                  <a:pt x="4059606" y="4337906"/>
                  <a:pt x="4048854" y="4327151"/>
                </a:cubicBezTo>
                <a:cubicBezTo>
                  <a:pt x="4038101" y="4327151"/>
                  <a:pt x="4038101" y="4321775"/>
                  <a:pt x="4048854" y="4311021"/>
                </a:cubicBezTo>
                <a:close/>
                <a:moveTo>
                  <a:pt x="3548797" y="4311021"/>
                </a:moveTo>
                <a:cubicBezTo>
                  <a:pt x="3559551" y="4311021"/>
                  <a:pt x="3578370" y="4313710"/>
                  <a:pt x="3605255" y="4319085"/>
                </a:cubicBezTo>
                <a:cubicBezTo>
                  <a:pt x="3632141" y="4324462"/>
                  <a:pt x="3648271" y="4329839"/>
                  <a:pt x="3653648" y="4335217"/>
                </a:cubicBezTo>
                <a:cubicBezTo>
                  <a:pt x="3659024" y="4340595"/>
                  <a:pt x="3667089" y="4337906"/>
                  <a:pt x="3677842" y="4327151"/>
                </a:cubicBezTo>
                <a:cubicBezTo>
                  <a:pt x="3688596" y="4316397"/>
                  <a:pt x="3693973" y="4316397"/>
                  <a:pt x="3693973" y="4327151"/>
                </a:cubicBezTo>
                <a:lnTo>
                  <a:pt x="3726237" y="4311021"/>
                </a:lnTo>
                <a:cubicBezTo>
                  <a:pt x="3736992" y="4311021"/>
                  <a:pt x="3747743" y="4311021"/>
                  <a:pt x="3758496" y="4311021"/>
                </a:cubicBezTo>
                <a:lnTo>
                  <a:pt x="3758496" y="4327151"/>
                </a:lnTo>
                <a:lnTo>
                  <a:pt x="3774628" y="4343284"/>
                </a:lnTo>
                <a:lnTo>
                  <a:pt x="3758496" y="4343284"/>
                </a:lnTo>
                <a:cubicBezTo>
                  <a:pt x="3758496" y="4343284"/>
                  <a:pt x="3755809" y="4343284"/>
                  <a:pt x="3750433" y="4343284"/>
                </a:cubicBezTo>
                <a:cubicBezTo>
                  <a:pt x="3745055" y="4343284"/>
                  <a:pt x="3742366" y="4337906"/>
                  <a:pt x="3742366" y="4327151"/>
                </a:cubicBezTo>
                <a:lnTo>
                  <a:pt x="3710106" y="4327151"/>
                </a:lnTo>
                <a:cubicBezTo>
                  <a:pt x="3677842" y="4337906"/>
                  <a:pt x="3667089" y="4348660"/>
                  <a:pt x="3677842" y="4359414"/>
                </a:cubicBezTo>
                <a:lnTo>
                  <a:pt x="3661713" y="4359414"/>
                </a:lnTo>
                <a:cubicBezTo>
                  <a:pt x="3650959" y="4359414"/>
                  <a:pt x="3650959" y="4354035"/>
                  <a:pt x="3661713" y="4343284"/>
                </a:cubicBezTo>
                <a:lnTo>
                  <a:pt x="3629451" y="4343284"/>
                </a:lnTo>
                <a:cubicBezTo>
                  <a:pt x="3618697" y="4343284"/>
                  <a:pt x="3597187" y="4337906"/>
                  <a:pt x="3564924" y="4327151"/>
                </a:cubicBezTo>
                <a:close/>
                <a:moveTo>
                  <a:pt x="4565041" y="4294889"/>
                </a:moveTo>
                <a:lnTo>
                  <a:pt x="4581172" y="4311021"/>
                </a:lnTo>
                <a:lnTo>
                  <a:pt x="4581172" y="4294889"/>
                </a:lnTo>
                <a:cubicBezTo>
                  <a:pt x="4581172" y="4294889"/>
                  <a:pt x="4575796" y="4294889"/>
                  <a:pt x="4565041" y="4294889"/>
                </a:cubicBezTo>
                <a:close/>
                <a:moveTo>
                  <a:pt x="3992398" y="4294889"/>
                </a:moveTo>
                <a:cubicBezTo>
                  <a:pt x="3987019" y="4294889"/>
                  <a:pt x="3984330" y="4300267"/>
                  <a:pt x="3984330" y="4311021"/>
                </a:cubicBezTo>
                <a:cubicBezTo>
                  <a:pt x="3984330" y="4321775"/>
                  <a:pt x="3987019" y="4329839"/>
                  <a:pt x="3992398" y="4335217"/>
                </a:cubicBezTo>
                <a:cubicBezTo>
                  <a:pt x="3997773" y="4340595"/>
                  <a:pt x="4005839" y="4343284"/>
                  <a:pt x="4016592" y="4343284"/>
                </a:cubicBezTo>
                <a:cubicBezTo>
                  <a:pt x="4027346" y="4343284"/>
                  <a:pt x="4038101" y="4348660"/>
                  <a:pt x="4048854" y="4359414"/>
                </a:cubicBezTo>
                <a:cubicBezTo>
                  <a:pt x="4059606" y="4370167"/>
                  <a:pt x="4067673" y="4375543"/>
                  <a:pt x="4073050" y="4375543"/>
                </a:cubicBezTo>
                <a:cubicBezTo>
                  <a:pt x="4078425" y="4375543"/>
                  <a:pt x="4081116" y="4375543"/>
                  <a:pt x="4081116" y="4375543"/>
                </a:cubicBezTo>
                <a:lnTo>
                  <a:pt x="4097247" y="4359414"/>
                </a:lnTo>
                <a:lnTo>
                  <a:pt x="4129509" y="4359414"/>
                </a:lnTo>
                <a:cubicBezTo>
                  <a:pt x="4118756" y="4348660"/>
                  <a:pt x="4116067" y="4340595"/>
                  <a:pt x="4121443" y="4335217"/>
                </a:cubicBezTo>
                <a:cubicBezTo>
                  <a:pt x="4126819" y="4329839"/>
                  <a:pt x="4134884" y="4332529"/>
                  <a:pt x="4145639" y="4343284"/>
                </a:cubicBezTo>
                <a:cubicBezTo>
                  <a:pt x="4145639" y="4354035"/>
                  <a:pt x="4156392" y="4362101"/>
                  <a:pt x="4177901" y="4367479"/>
                </a:cubicBezTo>
                <a:cubicBezTo>
                  <a:pt x="4199409" y="4372856"/>
                  <a:pt x="4210163" y="4372856"/>
                  <a:pt x="4210163" y="4367479"/>
                </a:cubicBezTo>
                <a:cubicBezTo>
                  <a:pt x="4210163" y="4362101"/>
                  <a:pt x="4226293" y="4364792"/>
                  <a:pt x="4258555" y="4375543"/>
                </a:cubicBezTo>
                <a:lnTo>
                  <a:pt x="4290817" y="4375543"/>
                </a:lnTo>
                <a:lnTo>
                  <a:pt x="4242426" y="4359414"/>
                </a:lnTo>
                <a:cubicBezTo>
                  <a:pt x="4220917" y="4348660"/>
                  <a:pt x="4204784" y="4337906"/>
                  <a:pt x="4194029" y="4327151"/>
                </a:cubicBezTo>
                <a:lnTo>
                  <a:pt x="4161770" y="4311021"/>
                </a:lnTo>
                <a:cubicBezTo>
                  <a:pt x="4151016" y="4311021"/>
                  <a:pt x="4129509" y="4305643"/>
                  <a:pt x="4097247" y="4294889"/>
                </a:cubicBezTo>
                <a:lnTo>
                  <a:pt x="4048854" y="4294889"/>
                </a:lnTo>
                <a:lnTo>
                  <a:pt x="4016592" y="4294889"/>
                </a:lnTo>
                <a:cubicBezTo>
                  <a:pt x="4005839" y="4294889"/>
                  <a:pt x="3997773" y="4294889"/>
                  <a:pt x="3992398" y="4294889"/>
                </a:cubicBezTo>
                <a:close/>
                <a:moveTo>
                  <a:pt x="3484275" y="4294889"/>
                </a:moveTo>
                <a:cubicBezTo>
                  <a:pt x="3495025" y="4294889"/>
                  <a:pt x="3500404" y="4294889"/>
                  <a:pt x="3500404" y="4294889"/>
                </a:cubicBezTo>
                <a:lnTo>
                  <a:pt x="3500404" y="4311021"/>
                </a:lnTo>
                <a:close/>
                <a:moveTo>
                  <a:pt x="3839151" y="4262629"/>
                </a:moveTo>
                <a:cubicBezTo>
                  <a:pt x="3839151" y="4262629"/>
                  <a:pt x="3839151" y="4265316"/>
                  <a:pt x="3839151" y="4270693"/>
                </a:cubicBezTo>
                <a:cubicBezTo>
                  <a:pt x="3839151" y="4276071"/>
                  <a:pt x="3844530" y="4278760"/>
                  <a:pt x="3855284" y="4278760"/>
                </a:cubicBezTo>
                <a:cubicBezTo>
                  <a:pt x="3866038" y="4278760"/>
                  <a:pt x="3871415" y="4278760"/>
                  <a:pt x="3871415" y="4278760"/>
                </a:cubicBezTo>
                <a:cubicBezTo>
                  <a:pt x="3871415" y="4268005"/>
                  <a:pt x="3866038" y="4262629"/>
                  <a:pt x="3855284" y="4262629"/>
                </a:cubicBezTo>
                <a:cubicBezTo>
                  <a:pt x="3844530" y="4262629"/>
                  <a:pt x="3839151" y="4262629"/>
                  <a:pt x="3839151" y="4262629"/>
                </a:cubicBezTo>
                <a:close/>
                <a:moveTo>
                  <a:pt x="4742482" y="4246497"/>
                </a:moveTo>
                <a:cubicBezTo>
                  <a:pt x="4753234" y="4257251"/>
                  <a:pt x="4758615" y="4262629"/>
                  <a:pt x="4758615" y="4262629"/>
                </a:cubicBezTo>
                <a:cubicBezTo>
                  <a:pt x="4758615" y="4262629"/>
                  <a:pt x="4758615" y="4257251"/>
                  <a:pt x="4758615" y="4246497"/>
                </a:cubicBezTo>
                <a:cubicBezTo>
                  <a:pt x="4747860" y="4246497"/>
                  <a:pt x="4742482" y="4246497"/>
                  <a:pt x="4742482" y="4246497"/>
                </a:cubicBezTo>
                <a:close/>
                <a:moveTo>
                  <a:pt x="4113377" y="4246497"/>
                </a:moveTo>
                <a:lnTo>
                  <a:pt x="4129509" y="4262629"/>
                </a:lnTo>
                <a:lnTo>
                  <a:pt x="4145639" y="4246497"/>
                </a:lnTo>
                <a:cubicBezTo>
                  <a:pt x="4134884" y="4246497"/>
                  <a:pt x="4124129" y="4246497"/>
                  <a:pt x="4113377" y="4246497"/>
                </a:cubicBezTo>
                <a:close/>
                <a:moveTo>
                  <a:pt x="3726237" y="4246497"/>
                </a:moveTo>
                <a:cubicBezTo>
                  <a:pt x="3736992" y="4257251"/>
                  <a:pt x="3742366" y="4262629"/>
                  <a:pt x="3742366" y="4262629"/>
                </a:cubicBezTo>
                <a:cubicBezTo>
                  <a:pt x="3742366" y="4273380"/>
                  <a:pt x="3736992" y="4278760"/>
                  <a:pt x="3726237" y="4278760"/>
                </a:cubicBezTo>
                <a:lnTo>
                  <a:pt x="3726237" y="4262629"/>
                </a:lnTo>
                <a:cubicBezTo>
                  <a:pt x="3726237" y="4251875"/>
                  <a:pt x="3726237" y="4246497"/>
                  <a:pt x="3726237" y="4246497"/>
                </a:cubicBezTo>
                <a:close/>
                <a:moveTo>
                  <a:pt x="4339210" y="4230366"/>
                </a:moveTo>
                <a:lnTo>
                  <a:pt x="4371470" y="4246497"/>
                </a:lnTo>
                <a:lnTo>
                  <a:pt x="4435994" y="4246497"/>
                </a:lnTo>
                <a:close/>
                <a:moveTo>
                  <a:pt x="3677842" y="4214234"/>
                </a:moveTo>
                <a:cubicBezTo>
                  <a:pt x="3677842" y="4214234"/>
                  <a:pt x="3677842" y="4219612"/>
                  <a:pt x="3677842" y="4230366"/>
                </a:cubicBezTo>
                <a:cubicBezTo>
                  <a:pt x="3677842" y="4241119"/>
                  <a:pt x="3672466" y="4246497"/>
                  <a:pt x="3661713" y="4246497"/>
                </a:cubicBezTo>
                <a:cubicBezTo>
                  <a:pt x="3661713" y="4246497"/>
                  <a:pt x="3661713" y="4241119"/>
                  <a:pt x="3661713" y="4230366"/>
                </a:cubicBezTo>
                <a:cubicBezTo>
                  <a:pt x="3661713" y="4230366"/>
                  <a:pt x="3664400" y="4227679"/>
                  <a:pt x="3669778" y="4222301"/>
                </a:cubicBezTo>
                <a:cubicBezTo>
                  <a:pt x="3675155" y="4216923"/>
                  <a:pt x="3677842" y="4214234"/>
                  <a:pt x="3677842" y="4214234"/>
                </a:cubicBezTo>
                <a:close/>
                <a:moveTo>
                  <a:pt x="4258555" y="4198105"/>
                </a:moveTo>
                <a:lnTo>
                  <a:pt x="4258555" y="4214234"/>
                </a:lnTo>
                <a:lnTo>
                  <a:pt x="4274684" y="4198105"/>
                </a:lnTo>
                <a:cubicBezTo>
                  <a:pt x="4274684" y="4198105"/>
                  <a:pt x="4269310" y="4198105"/>
                  <a:pt x="4258555" y="4198105"/>
                </a:cubicBezTo>
                <a:close/>
                <a:moveTo>
                  <a:pt x="3984330" y="4198105"/>
                </a:moveTo>
                <a:lnTo>
                  <a:pt x="3984330" y="4214234"/>
                </a:lnTo>
                <a:lnTo>
                  <a:pt x="4016592" y="4230366"/>
                </a:lnTo>
                <a:lnTo>
                  <a:pt x="4032723" y="4230366"/>
                </a:lnTo>
                <a:cubicBezTo>
                  <a:pt x="4032723" y="4251875"/>
                  <a:pt x="4032723" y="4262629"/>
                  <a:pt x="4032723" y="4262629"/>
                </a:cubicBezTo>
                <a:cubicBezTo>
                  <a:pt x="4043475" y="4262629"/>
                  <a:pt x="4048854" y="4259939"/>
                  <a:pt x="4048854" y="4254562"/>
                </a:cubicBezTo>
                <a:cubicBezTo>
                  <a:pt x="4048854" y="4249184"/>
                  <a:pt x="4054229" y="4246497"/>
                  <a:pt x="4064985" y="4246497"/>
                </a:cubicBezTo>
                <a:cubicBezTo>
                  <a:pt x="4075737" y="4246497"/>
                  <a:pt x="4081116" y="4246497"/>
                  <a:pt x="4081116" y="4246497"/>
                </a:cubicBezTo>
                <a:cubicBezTo>
                  <a:pt x="4091868" y="4235743"/>
                  <a:pt x="4078425" y="4224989"/>
                  <a:pt x="4040788" y="4214234"/>
                </a:cubicBezTo>
                <a:cubicBezTo>
                  <a:pt x="4003150" y="4203483"/>
                  <a:pt x="3984330" y="4198105"/>
                  <a:pt x="3984330" y="4198105"/>
                </a:cubicBezTo>
                <a:close/>
                <a:moveTo>
                  <a:pt x="4726351" y="4149712"/>
                </a:moveTo>
                <a:lnTo>
                  <a:pt x="4726351" y="4165843"/>
                </a:lnTo>
                <a:lnTo>
                  <a:pt x="4742482" y="4165843"/>
                </a:lnTo>
                <a:cubicBezTo>
                  <a:pt x="4742482" y="4155088"/>
                  <a:pt x="4739793" y="4149712"/>
                  <a:pt x="4734414" y="4149712"/>
                </a:cubicBezTo>
                <a:cubicBezTo>
                  <a:pt x="4729038" y="4149712"/>
                  <a:pt x="4726351" y="4149712"/>
                  <a:pt x="4726351" y="4149712"/>
                </a:cubicBezTo>
                <a:close/>
                <a:moveTo>
                  <a:pt x="4194029" y="4149712"/>
                </a:moveTo>
                <a:lnTo>
                  <a:pt x="4194029" y="4165843"/>
                </a:lnTo>
                <a:lnTo>
                  <a:pt x="4210163" y="4165843"/>
                </a:lnTo>
                <a:cubicBezTo>
                  <a:pt x="4210163" y="4155088"/>
                  <a:pt x="4207474" y="4149712"/>
                  <a:pt x="4202097" y="4149712"/>
                </a:cubicBezTo>
                <a:cubicBezTo>
                  <a:pt x="4196721" y="4149712"/>
                  <a:pt x="4194029" y="4149712"/>
                  <a:pt x="4194029" y="4149712"/>
                </a:cubicBezTo>
                <a:close/>
                <a:moveTo>
                  <a:pt x="3887547" y="4149712"/>
                </a:moveTo>
                <a:cubicBezTo>
                  <a:pt x="3887547" y="4160465"/>
                  <a:pt x="3887547" y="4165843"/>
                  <a:pt x="3887547" y="4165843"/>
                </a:cubicBezTo>
                <a:cubicBezTo>
                  <a:pt x="3887547" y="4165843"/>
                  <a:pt x="3892920" y="4160465"/>
                  <a:pt x="3903675" y="4149712"/>
                </a:cubicBezTo>
                <a:cubicBezTo>
                  <a:pt x="3903675" y="4149712"/>
                  <a:pt x="3898299" y="4149712"/>
                  <a:pt x="3887547" y="4149712"/>
                </a:cubicBezTo>
                <a:close/>
                <a:moveTo>
                  <a:pt x="3867382" y="4141648"/>
                </a:moveTo>
                <a:cubicBezTo>
                  <a:pt x="3864692" y="4141648"/>
                  <a:pt x="3860660" y="4144337"/>
                  <a:pt x="3855284" y="4149712"/>
                </a:cubicBezTo>
                <a:lnTo>
                  <a:pt x="3871415" y="4149712"/>
                </a:lnTo>
                <a:cubicBezTo>
                  <a:pt x="3871415" y="4144337"/>
                  <a:pt x="3870068" y="4141648"/>
                  <a:pt x="3867382" y="4141648"/>
                </a:cubicBezTo>
                <a:close/>
                <a:moveTo>
                  <a:pt x="4339210" y="4117451"/>
                </a:moveTo>
                <a:lnTo>
                  <a:pt x="4339210" y="4133580"/>
                </a:lnTo>
                <a:lnTo>
                  <a:pt x="4355342" y="4117451"/>
                </a:lnTo>
                <a:cubicBezTo>
                  <a:pt x="4355342" y="4117451"/>
                  <a:pt x="4349963" y="4117451"/>
                  <a:pt x="4339210" y="4117451"/>
                </a:cubicBezTo>
                <a:close/>
                <a:moveTo>
                  <a:pt x="4246456" y="4093253"/>
                </a:moveTo>
                <a:cubicBezTo>
                  <a:pt x="4243770" y="4093253"/>
                  <a:pt x="4242426" y="4095942"/>
                  <a:pt x="4242426" y="4101319"/>
                </a:cubicBezTo>
                <a:cubicBezTo>
                  <a:pt x="4242426" y="4112071"/>
                  <a:pt x="4245114" y="4114762"/>
                  <a:pt x="4250488" y="4109384"/>
                </a:cubicBezTo>
                <a:cubicBezTo>
                  <a:pt x="4255867" y="4104008"/>
                  <a:pt x="4258555" y="4101319"/>
                  <a:pt x="4258555" y="4101319"/>
                </a:cubicBezTo>
                <a:cubicBezTo>
                  <a:pt x="4253179" y="4095942"/>
                  <a:pt x="4249146" y="4093253"/>
                  <a:pt x="4246456" y="4093253"/>
                </a:cubicBezTo>
                <a:close/>
                <a:moveTo>
                  <a:pt x="3931906" y="4077124"/>
                </a:moveTo>
                <a:cubicBezTo>
                  <a:pt x="3929215" y="4077124"/>
                  <a:pt x="3925184" y="4079812"/>
                  <a:pt x="3919808" y="4085188"/>
                </a:cubicBezTo>
                <a:lnTo>
                  <a:pt x="3935937" y="4085188"/>
                </a:lnTo>
                <a:cubicBezTo>
                  <a:pt x="3935937" y="4079812"/>
                  <a:pt x="3934592" y="4077124"/>
                  <a:pt x="3931906" y="4077124"/>
                </a:cubicBezTo>
                <a:close/>
                <a:moveTo>
                  <a:pt x="3613321" y="4052925"/>
                </a:moveTo>
                <a:lnTo>
                  <a:pt x="3677842" y="4052925"/>
                </a:lnTo>
                <a:cubicBezTo>
                  <a:pt x="3688596" y="4063680"/>
                  <a:pt x="3699351" y="4069058"/>
                  <a:pt x="3710106" y="4069058"/>
                </a:cubicBezTo>
                <a:lnTo>
                  <a:pt x="3564924" y="4069058"/>
                </a:lnTo>
                <a:close/>
                <a:moveTo>
                  <a:pt x="3968199" y="4036796"/>
                </a:moveTo>
                <a:lnTo>
                  <a:pt x="4000461" y="4052925"/>
                </a:lnTo>
                <a:cubicBezTo>
                  <a:pt x="4011215" y="4074434"/>
                  <a:pt x="4016592" y="4090566"/>
                  <a:pt x="4016592" y="4101319"/>
                </a:cubicBezTo>
                <a:lnTo>
                  <a:pt x="4032723" y="4117451"/>
                </a:lnTo>
                <a:cubicBezTo>
                  <a:pt x="4064985" y="4117451"/>
                  <a:pt x="4081116" y="4112071"/>
                  <a:pt x="4081116" y="4101319"/>
                </a:cubicBezTo>
                <a:lnTo>
                  <a:pt x="4113377" y="4101319"/>
                </a:lnTo>
                <a:cubicBezTo>
                  <a:pt x="4113377" y="4090566"/>
                  <a:pt x="4108001" y="4085188"/>
                  <a:pt x="4097247" y="4085188"/>
                </a:cubicBezTo>
                <a:cubicBezTo>
                  <a:pt x="4086491" y="4085188"/>
                  <a:pt x="4078425" y="4082501"/>
                  <a:pt x="4073050" y="4077121"/>
                </a:cubicBezTo>
                <a:cubicBezTo>
                  <a:pt x="4067673" y="4071747"/>
                  <a:pt x="4064985" y="4069058"/>
                  <a:pt x="4064985" y="4069058"/>
                </a:cubicBezTo>
                <a:cubicBezTo>
                  <a:pt x="4064985" y="4058303"/>
                  <a:pt x="4064985" y="4052925"/>
                  <a:pt x="4064985" y="4052925"/>
                </a:cubicBezTo>
                <a:cubicBezTo>
                  <a:pt x="4064985" y="4052925"/>
                  <a:pt x="4059606" y="4052925"/>
                  <a:pt x="4048854" y="4052925"/>
                </a:cubicBezTo>
                <a:cubicBezTo>
                  <a:pt x="4048854" y="4063680"/>
                  <a:pt x="4043475" y="4063680"/>
                  <a:pt x="4032723" y="4052925"/>
                </a:cubicBezTo>
                <a:cubicBezTo>
                  <a:pt x="4032723" y="4052925"/>
                  <a:pt x="4030036" y="4050238"/>
                  <a:pt x="4024657" y="4044862"/>
                </a:cubicBezTo>
                <a:cubicBezTo>
                  <a:pt x="4019280" y="4039484"/>
                  <a:pt x="4011215" y="4036796"/>
                  <a:pt x="4000461" y="4036796"/>
                </a:cubicBezTo>
                <a:close/>
                <a:moveTo>
                  <a:pt x="4216211" y="4031753"/>
                </a:moveTo>
                <a:cubicBezTo>
                  <a:pt x="4212178" y="4032428"/>
                  <a:pt x="4210163" y="4034107"/>
                  <a:pt x="4210163" y="4036796"/>
                </a:cubicBezTo>
                <a:lnTo>
                  <a:pt x="4242426" y="4052925"/>
                </a:lnTo>
                <a:cubicBezTo>
                  <a:pt x="4296193" y="4063680"/>
                  <a:pt x="4323079" y="4074434"/>
                  <a:pt x="4323079" y="4085188"/>
                </a:cubicBezTo>
                <a:cubicBezTo>
                  <a:pt x="4323079" y="4095942"/>
                  <a:pt x="4328456" y="4098630"/>
                  <a:pt x="4339210" y="4093253"/>
                </a:cubicBezTo>
                <a:cubicBezTo>
                  <a:pt x="4349963" y="4087876"/>
                  <a:pt x="4360718" y="4085188"/>
                  <a:pt x="4371470" y="4085188"/>
                </a:cubicBezTo>
                <a:lnTo>
                  <a:pt x="4306948" y="4052925"/>
                </a:lnTo>
                <a:cubicBezTo>
                  <a:pt x="4258555" y="4036796"/>
                  <a:pt x="4228309" y="4029738"/>
                  <a:pt x="4216211" y="4031753"/>
                </a:cubicBezTo>
                <a:close/>
                <a:moveTo>
                  <a:pt x="4581172" y="4020664"/>
                </a:moveTo>
                <a:lnTo>
                  <a:pt x="4565041" y="4036796"/>
                </a:lnTo>
                <a:cubicBezTo>
                  <a:pt x="4565041" y="4047551"/>
                  <a:pt x="4565041" y="4052925"/>
                  <a:pt x="4565041" y="4052925"/>
                </a:cubicBezTo>
                <a:cubicBezTo>
                  <a:pt x="4575796" y="4052925"/>
                  <a:pt x="4581172" y="4047551"/>
                  <a:pt x="4581172" y="4036796"/>
                </a:cubicBezTo>
                <a:close/>
                <a:moveTo>
                  <a:pt x="4419865" y="4020664"/>
                </a:moveTo>
                <a:lnTo>
                  <a:pt x="4435994" y="4036796"/>
                </a:lnTo>
                <a:cubicBezTo>
                  <a:pt x="4435994" y="4036796"/>
                  <a:pt x="4435994" y="4031419"/>
                  <a:pt x="4435994" y="4020664"/>
                </a:cubicBezTo>
                <a:cubicBezTo>
                  <a:pt x="4435994" y="4020664"/>
                  <a:pt x="4430618" y="4020664"/>
                  <a:pt x="4419865" y="4020664"/>
                </a:cubicBezTo>
                <a:close/>
                <a:moveTo>
                  <a:pt x="4145639" y="4020664"/>
                </a:moveTo>
                <a:cubicBezTo>
                  <a:pt x="4134884" y="4020664"/>
                  <a:pt x="4118756" y="4026042"/>
                  <a:pt x="4097247" y="4036796"/>
                </a:cubicBezTo>
                <a:lnTo>
                  <a:pt x="4097247" y="4052925"/>
                </a:lnTo>
                <a:lnTo>
                  <a:pt x="4129509" y="4069058"/>
                </a:lnTo>
                <a:lnTo>
                  <a:pt x="4129509" y="4052925"/>
                </a:lnTo>
                <a:lnTo>
                  <a:pt x="4145639" y="4036796"/>
                </a:lnTo>
                <a:cubicBezTo>
                  <a:pt x="4156392" y="4047551"/>
                  <a:pt x="4161770" y="4052925"/>
                  <a:pt x="4161770" y="4052925"/>
                </a:cubicBezTo>
                <a:close/>
                <a:moveTo>
                  <a:pt x="3919808" y="4020664"/>
                </a:moveTo>
                <a:cubicBezTo>
                  <a:pt x="3930560" y="4031419"/>
                  <a:pt x="3941315" y="4036796"/>
                  <a:pt x="3952068" y="4036796"/>
                </a:cubicBezTo>
                <a:cubicBezTo>
                  <a:pt x="3962822" y="4036796"/>
                  <a:pt x="3962822" y="4031419"/>
                  <a:pt x="3952068" y="4020664"/>
                </a:cubicBezTo>
                <a:close/>
                <a:moveTo>
                  <a:pt x="3871415" y="4020664"/>
                </a:moveTo>
                <a:cubicBezTo>
                  <a:pt x="3860660" y="4020664"/>
                  <a:pt x="3855284" y="4026042"/>
                  <a:pt x="3855284" y="4036796"/>
                </a:cubicBezTo>
                <a:cubicBezTo>
                  <a:pt x="3844530" y="4058303"/>
                  <a:pt x="3849907" y="4063680"/>
                  <a:pt x="3871415" y="4052925"/>
                </a:cubicBezTo>
                <a:lnTo>
                  <a:pt x="3887547" y="4036796"/>
                </a:lnTo>
                <a:cubicBezTo>
                  <a:pt x="3887547" y="4026042"/>
                  <a:pt x="3882168" y="4020664"/>
                  <a:pt x="3871415" y="4020664"/>
                </a:cubicBezTo>
                <a:close/>
                <a:moveTo>
                  <a:pt x="4355342" y="4004534"/>
                </a:moveTo>
                <a:lnTo>
                  <a:pt x="4355342" y="4020664"/>
                </a:lnTo>
                <a:cubicBezTo>
                  <a:pt x="4366094" y="4020664"/>
                  <a:pt x="4376846" y="4020664"/>
                  <a:pt x="4387601" y="4020664"/>
                </a:cubicBezTo>
                <a:close/>
                <a:moveTo>
                  <a:pt x="3976264" y="3988403"/>
                </a:moveTo>
                <a:cubicBezTo>
                  <a:pt x="3970888" y="3988403"/>
                  <a:pt x="3973575" y="3993779"/>
                  <a:pt x="3984330" y="4004534"/>
                </a:cubicBezTo>
                <a:lnTo>
                  <a:pt x="4016592" y="4020664"/>
                </a:lnTo>
                <a:cubicBezTo>
                  <a:pt x="4038101" y="4031419"/>
                  <a:pt x="4054229" y="4036796"/>
                  <a:pt x="4064985" y="4036796"/>
                </a:cubicBezTo>
                <a:cubicBezTo>
                  <a:pt x="4064985" y="4036796"/>
                  <a:pt x="4064985" y="4031419"/>
                  <a:pt x="4064985" y="4020664"/>
                </a:cubicBezTo>
                <a:cubicBezTo>
                  <a:pt x="4064985" y="4020664"/>
                  <a:pt x="4059606" y="4020664"/>
                  <a:pt x="4048854" y="4020664"/>
                </a:cubicBezTo>
                <a:lnTo>
                  <a:pt x="4048854" y="4004534"/>
                </a:lnTo>
                <a:lnTo>
                  <a:pt x="4016592" y="3988403"/>
                </a:lnTo>
                <a:cubicBezTo>
                  <a:pt x="4016592" y="3999156"/>
                  <a:pt x="4013905" y="4004534"/>
                  <a:pt x="4008526" y="4004534"/>
                </a:cubicBezTo>
                <a:cubicBezTo>
                  <a:pt x="4003150" y="4004534"/>
                  <a:pt x="4000461" y="3999156"/>
                  <a:pt x="4000461" y="3988403"/>
                </a:cubicBezTo>
                <a:cubicBezTo>
                  <a:pt x="3989706" y="3988403"/>
                  <a:pt x="3981643" y="3988403"/>
                  <a:pt x="3976264" y="3988403"/>
                </a:cubicBezTo>
                <a:close/>
                <a:moveTo>
                  <a:pt x="4581172" y="3980339"/>
                </a:moveTo>
                <a:cubicBezTo>
                  <a:pt x="4575796" y="3980339"/>
                  <a:pt x="4570418" y="3983028"/>
                  <a:pt x="4565041" y="3988403"/>
                </a:cubicBezTo>
                <a:lnTo>
                  <a:pt x="4581172" y="3988403"/>
                </a:lnTo>
                <a:lnTo>
                  <a:pt x="4597306" y="3988403"/>
                </a:lnTo>
                <a:cubicBezTo>
                  <a:pt x="4591927" y="3983028"/>
                  <a:pt x="4586551" y="3980339"/>
                  <a:pt x="4581172" y="3980339"/>
                </a:cubicBezTo>
                <a:close/>
                <a:moveTo>
                  <a:pt x="4327111" y="3980339"/>
                </a:moveTo>
                <a:cubicBezTo>
                  <a:pt x="4324424" y="3980339"/>
                  <a:pt x="4323079" y="3983028"/>
                  <a:pt x="4323079" y="3988403"/>
                </a:cubicBezTo>
                <a:lnTo>
                  <a:pt x="4339210" y="3988403"/>
                </a:lnTo>
                <a:cubicBezTo>
                  <a:pt x="4333834" y="3983028"/>
                  <a:pt x="4329801" y="3980339"/>
                  <a:pt x="4327111" y="3980339"/>
                </a:cubicBezTo>
                <a:close/>
                <a:moveTo>
                  <a:pt x="3952068" y="3972271"/>
                </a:moveTo>
                <a:cubicBezTo>
                  <a:pt x="3941315" y="3972271"/>
                  <a:pt x="3935937" y="3977649"/>
                  <a:pt x="3935937" y="3988403"/>
                </a:cubicBezTo>
                <a:lnTo>
                  <a:pt x="3919808" y="3988403"/>
                </a:lnTo>
                <a:cubicBezTo>
                  <a:pt x="3919808" y="3999156"/>
                  <a:pt x="3922496" y="4004534"/>
                  <a:pt x="3927872" y="4004534"/>
                </a:cubicBezTo>
                <a:cubicBezTo>
                  <a:pt x="3933250" y="4004534"/>
                  <a:pt x="3941315" y="3999156"/>
                  <a:pt x="3952068" y="3988403"/>
                </a:cubicBezTo>
                <a:cubicBezTo>
                  <a:pt x="3952068" y="3977649"/>
                  <a:pt x="3952068" y="3972271"/>
                  <a:pt x="3952068" y="3972271"/>
                </a:cubicBezTo>
                <a:close/>
                <a:moveTo>
                  <a:pt x="4419865" y="3956142"/>
                </a:moveTo>
                <a:cubicBezTo>
                  <a:pt x="4409110" y="3956142"/>
                  <a:pt x="4403734" y="3961517"/>
                  <a:pt x="4403734" y="3972271"/>
                </a:cubicBezTo>
                <a:cubicBezTo>
                  <a:pt x="4403734" y="3983025"/>
                  <a:pt x="4406421" y="3988403"/>
                  <a:pt x="4411797" y="3988403"/>
                </a:cubicBezTo>
                <a:cubicBezTo>
                  <a:pt x="4417176" y="3988403"/>
                  <a:pt x="4422552" y="3988403"/>
                  <a:pt x="4427930" y="3988403"/>
                </a:cubicBezTo>
                <a:cubicBezTo>
                  <a:pt x="4433306" y="3988403"/>
                  <a:pt x="4435994" y="3988403"/>
                  <a:pt x="4435994" y="3988403"/>
                </a:cubicBezTo>
                <a:cubicBezTo>
                  <a:pt x="4435994" y="3977649"/>
                  <a:pt x="4435994" y="3972271"/>
                  <a:pt x="4435994" y="3972271"/>
                </a:cubicBezTo>
                <a:cubicBezTo>
                  <a:pt x="4435994" y="3972271"/>
                  <a:pt x="4430618" y="3966896"/>
                  <a:pt x="4419865" y="3956142"/>
                </a:cubicBezTo>
                <a:close/>
                <a:moveTo>
                  <a:pt x="4137573" y="3956142"/>
                </a:moveTo>
                <a:cubicBezTo>
                  <a:pt x="4132198" y="3956142"/>
                  <a:pt x="4134884" y="3961517"/>
                  <a:pt x="4145639" y="3972271"/>
                </a:cubicBezTo>
                <a:cubicBezTo>
                  <a:pt x="4156392" y="3983025"/>
                  <a:pt x="4161770" y="3988403"/>
                  <a:pt x="4161770" y="3988403"/>
                </a:cubicBezTo>
                <a:lnTo>
                  <a:pt x="4242426" y="3988403"/>
                </a:lnTo>
                <a:cubicBezTo>
                  <a:pt x="4253177" y="3999156"/>
                  <a:pt x="4261242" y="4001846"/>
                  <a:pt x="4266621" y="3996467"/>
                </a:cubicBezTo>
                <a:cubicBezTo>
                  <a:pt x="4271998" y="3991092"/>
                  <a:pt x="4271998" y="3985716"/>
                  <a:pt x="4266621" y="3980338"/>
                </a:cubicBezTo>
                <a:cubicBezTo>
                  <a:pt x="4261242" y="3974960"/>
                  <a:pt x="4239735" y="3969584"/>
                  <a:pt x="4202097" y="3964207"/>
                </a:cubicBezTo>
                <a:cubicBezTo>
                  <a:pt x="4164460" y="3958829"/>
                  <a:pt x="4142952" y="3956142"/>
                  <a:pt x="4137573" y="3956142"/>
                </a:cubicBezTo>
                <a:close/>
                <a:moveTo>
                  <a:pt x="3766564" y="3956142"/>
                </a:moveTo>
                <a:cubicBezTo>
                  <a:pt x="3761188" y="3956142"/>
                  <a:pt x="3758496" y="3961517"/>
                  <a:pt x="3758496" y="3972271"/>
                </a:cubicBezTo>
                <a:cubicBezTo>
                  <a:pt x="3747743" y="3972271"/>
                  <a:pt x="3742366" y="3972271"/>
                  <a:pt x="3742366" y="3972271"/>
                </a:cubicBezTo>
                <a:cubicBezTo>
                  <a:pt x="3720858" y="3972271"/>
                  <a:pt x="3710106" y="3977649"/>
                  <a:pt x="3710106" y="3988403"/>
                </a:cubicBezTo>
                <a:lnTo>
                  <a:pt x="3726237" y="3988403"/>
                </a:lnTo>
                <a:cubicBezTo>
                  <a:pt x="3726237" y="3988403"/>
                  <a:pt x="3726237" y="3993779"/>
                  <a:pt x="3726237" y="4004534"/>
                </a:cubicBezTo>
                <a:lnTo>
                  <a:pt x="3758496" y="4020664"/>
                </a:lnTo>
                <a:lnTo>
                  <a:pt x="3790760" y="4036796"/>
                </a:lnTo>
                <a:lnTo>
                  <a:pt x="3790760" y="4020664"/>
                </a:lnTo>
                <a:lnTo>
                  <a:pt x="3790760" y="4004534"/>
                </a:lnTo>
                <a:lnTo>
                  <a:pt x="3806892" y="4004534"/>
                </a:lnTo>
                <a:cubicBezTo>
                  <a:pt x="3806892" y="4004534"/>
                  <a:pt x="3812265" y="4004534"/>
                  <a:pt x="3823020" y="4004534"/>
                </a:cubicBezTo>
                <a:cubicBezTo>
                  <a:pt x="3833775" y="4004534"/>
                  <a:pt x="3841841" y="4004534"/>
                  <a:pt x="3847216" y="4004534"/>
                </a:cubicBezTo>
                <a:cubicBezTo>
                  <a:pt x="3852596" y="4004534"/>
                  <a:pt x="3855284" y="4004534"/>
                  <a:pt x="3855284" y="4004534"/>
                </a:cubicBezTo>
                <a:cubicBezTo>
                  <a:pt x="3844530" y="3993779"/>
                  <a:pt x="3833775" y="3988403"/>
                  <a:pt x="3823020" y="3988403"/>
                </a:cubicBezTo>
                <a:lnTo>
                  <a:pt x="3823020" y="3972271"/>
                </a:lnTo>
                <a:lnTo>
                  <a:pt x="3790760" y="3956142"/>
                </a:lnTo>
                <a:cubicBezTo>
                  <a:pt x="3780006" y="3956142"/>
                  <a:pt x="3771941" y="3956142"/>
                  <a:pt x="3766564" y="3956142"/>
                </a:cubicBezTo>
                <a:close/>
                <a:moveTo>
                  <a:pt x="4355342" y="3940010"/>
                </a:moveTo>
                <a:lnTo>
                  <a:pt x="4323079" y="3956142"/>
                </a:lnTo>
                <a:cubicBezTo>
                  <a:pt x="4312325" y="3966896"/>
                  <a:pt x="4312325" y="3972271"/>
                  <a:pt x="4323079" y="3972271"/>
                </a:cubicBezTo>
                <a:cubicBezTo>
                  <a:pt x="4333834" y="3972271"/>
                  <a:pt x="4341897" y="3972271"/>
                  <a:pt x="4347273" y="3972271"/>
                </a:cubicBezTo>
                <a:cubicBezTo>
                  <a:pt x="4352652" y="3972271"/>
                  <a:pt x="4355342" y="3972271"/>
                  <a:pt x="4355342" y="3972271"/>
                </a:cubicBezTo>
                <a:lnTo>
                  <a:pt x="4371470" y="3972271"/>
                </a:lnTo>
                <a:cubicBezTo>
                  <a:pt x="4371470" y="3961517"/>
                  <a:pt x="4366094" y="3956142"/>
                  <a:pt x="4355342" y="3956142"/>
                </a:cubicBezTo>
                <a:close/>
                <a:moveTo>
                  <a:pt x="3843184" y="3929929"/>
                </a:moveTo>
                <a:cubicBezTo>
                  <a:pt x="3840496" y="3931274"/>
                  <a:pt x="3839151" y="3934634"/>
                  <a:pt x="3839151" y="3940010"/>
                </a:cubicBezTo>
                <a:lnTo>
                  <a:pt x="3823020" y="3956142"/>
                </a:lnTo>
                <a:cubicBezTo>
                  <a:pt x="3833775" y="3956142"/>
                  <a:pt x="3839151" y="3953453"/>
                  <a:pt x="3839151" y="3948075"/>
                </a:cubicBezTo>
                <a:cubicBezTo>
                  <a:pt x="3839151" y="3942697"/>
                  <a:pt x="3841841" y="3942697"/>
                  <a:pt x="3847216" y="3948075"/>
                </a:cubicBezTo>
                <a:cubicBezTo>
                  <a:pt x="3852596" y="3953453"/>
                  <a:pt x="3860660" y="3961517"/>
                  <a:pt x="3871415" y="3972271"/>
                </a:cubicBezTo>
                <a:lnTo>
                  <a:pt x="3871415" y="3988403"/>
                </a:lnTo>
                <a:lnTo>
                  <a:pt x="3887547" y="4004534"/>
                </a:lnTo>
                <a:lnTo>
                  <a:pt x="3903675" y="3972271"/>
                </a:lnTo>
                <a:cubicBezTo>
                  <a:pt x="3892920" y="3961517"/>
                  <a:pt x="3892920" y="3950764"/>
                  <a:pt x="3903675" y="3940010"/>
                </a:cubicBezTo>
                <a:lnTo>
                  <a:pt x="3887547" y="3940010"/>
                </a:lnTo>
                <a:cubicBezTo>
                  <a:pt x="3876792" y="3940010"/>
                  <a:pt x="3866038" y="3937321"/>
                  <a:pt x="3855284" y="3931946"/>
                </a:cubicBezTo>
                <a:cubicBezTo>
                  <a:pt x="3849906" y="3929257"/>
                  <a:pt x="3845872" y="3928585"/>
                  <a:pt x="3843184" y="3929929"/>
                </a:cubicBezTo>
                <a:close/>
                <a:moveTo>
                  <a:pt x="4274684" y="3923879"/>
                </a:moveTo>
                <a:lnTo>
                  <a:pt x="4290817" y="3940010"/>
                </a:lnTo>
                <a:lnTo>
                  <a:pt x="4290817" y="3923879"/>
                </a:lnTo>
                <a:cubicBezTo>
                  <a:pt x="4290817" y="3923879"/>
                  <a:pt x="4285439" y="3923879"/>
                  <a:pt x="4274684" y="3923879"/>
                </a:cubicBezTo>
                <a:close/>
                <a:moveTo>
                  <a:pt x="3774628" y="3923879"/>
                </a:moveTo>
                <a:lnTo>
                  <a:pt x="3758496" y="3940010"/>
                </a:lnTo>
                <a:cubicBezTo>
                  <a:pt x="3769251" y="3940010"/>
                  <a:pt x="3780006" y="3940010"/>
                  <a:pt x="3790760" y="3940010"/>
                </a:cubicBezTo>
                <a:lnTo>
                  <a:pt x="3806892" y="3940010"/>
                </a:lnTo>
                <a:close/>
                <a:moveTo>
                  <a:pt x="3274571" y="3907749"/>
                </a:moveTo>
                <a:cubicBezTo>
                  <a:pt x="3285325" y="3907749"/>
                  <a:pt x="3290701" y="3913125"/>
                  <a:pt x="3290701" y="3923879"/>
                </a:cubicBezTo>
                <a:lnTo>
                  <a:pt x="3274571" y="3923879"/>
                </a:lnTo>
                <a:close/>
                <a:moveTo>
                  <a:pt x="3538714" y="3897667"/>
                </a:moveTo>
                <a:cubicBezTo>
                  <a:pt x="3542748" y="3896324"/>
                  <a:pt x="3548797" y="3896996"/>
                  <a:pt x="3556862" y="3899683"/>
                </a:cubicBezTo>
                <a:cubicBezTo>
                  <a:pt x="3572992" y="3905061"/>
                  <a:pt x="3591811" y="3907749"/>
                  <a:pt x="3613321" y="3907749"/>
                </a:cubicBezTo>
                <a:lnTo>
                  <a:pt x="3661713" y="3907749"/>
                </a:lnTo>
                <a:cubicBezTo>
                  <a:pt x="3672466" y="3918501"/>
                  <a:pt x="3672466" y="3929257"/>
                  <a:pt x="3661713" y="3940010"/>
                </a:cubicBezTo>
                <a:cubicBezTo>
                  <a:pt x="3650959" y="3950764"/>
                  <a:pt x="3640204" y="3956142"/>
                  <a:pt x="3629451" y="3956142"/>
                </a:cubicBezTo>
                <a:lnTo>
                  <a:pt x="3597187" y="3940010"/>
                </a:lnTo>
                <a:lnTo>
                  <a:pt x="3548797" y="3923879"/>
                </a:lnTo>
                <a:cubicBezTo>
                  <a:pt x="3538042" y="3923879"/>
                  <a:pt x="3532666" y="3918501"/>
                  <a:pt x="3532666" y="3907749"/>
                </a:cubicBezTo>
                <a:cubicBezTo>
                  <a:pt x="3532666" y="3902374"/>
                  <a:pt x="3534683" y="3899011"/>
                  <a:pt x="3538714" y="3897667"/>
                </a:cubicBezTo>
                <a:close/>
                <a:moveTo>
                  <a:pt x="4694089" y="3891617"/>
                </a:moveTo>
                <a:lnTo>
                  <a:pt x="4694089" y="3907749"/>
                </a:lnTo>
                <a:lnTo>
                  <a:pt x="4710219" y="3891617"/>
                </a:lnTo>
                <a:cubicBezTo>
                  <a:pt x="4699465" y="3891617"/>
                  <a:pt x="4694089" y="3891617"/>
                  <a:pt x="4694089" y="3891617"/>
                </a:cubicBezTo>
                <a:close/>
                <a:moveTo>
                  <a:pt x="3468142" y="3891617"/>
                </a:moveTo>
                <a:cubicBezTo>
                  <a:pt x="3478896" y="3891617"/>
                  <a:pt x="3486960" y="3894306"/>
                  <a:pt x="3492337" y="3899683"/>
                </a:cubicBezTo>
                <a:cubicBezTo>
                  <a:pt x="3497715" y="3905061"/>
                  <a:pt x="3500404" y="3907749"/>
                  <a:pt x="3500404" y="3907749"/>
                </a:cubicBezTo>
                <a:lnTo>
                  <a:pt x="3484275" y="3907749"/>
                </a:lnTo>
                <a:close/>
                <a:moveTo>
                  <a:pt x="3403618" y="3891617"/>
                </a:moveTo>
                <a:cubicBezTo>
                  <a:pt x="3403618" y="3891617"/>
                  <a:pt x="3408996" y="3891617"/>
                  <a:pt x="3419749" y="3891617"/>
                </a:cubicBezTo>
                <a:cubicBezTo>
                  <a:pt x="3430504" y="3891617"/>
                  <a:pt x="3435880" y="3891617"/>
                  <a:pt x="3435880" y="3891617"/>
                </a:cubicBezTo>
                <a:lnTo>
                  <a:pt x="3468142" y="3907749"/>
                </a:lnTo>
                <a:lnTo>
                  <a:pt x="3435880" y="3907749"/>
                </a:lnTo>
                <a:cubicBezTo>
                  <a:pt x="3425125" y="3907749"/>
                  <a:pt x="3419749" y="3913125"/>
                  <a:pt x="3419749" y="3923879"/>
                </a:cubicBezTo>
                <a:lnTo>
                  <a:pt x="3403618" y="3907749"/>
                </a:lnTo>
                <a:cubicBezTo>
                  <a:pt x="3392863" y="3896996"/>
                  <a:pt x="3392863" y="3891617"/>
                  <a:pt x="3403618" y="3891617"/>
                </a:cubicBezTo>
                <a:close/>
                <a:moveTo>
                  <a:pt x="4048854" y="3875488"/>
                </a:moveTo>
                <a:lnTo>
                  <a:pt x="4032723" y="3891617"/>
                </a:lnTo>
                <a:cubicBezTo>
                  <a:pt x="4064985" y="3902371"/>
                  <a:pt x="4086491" y="3907749"/>
                  <a:pt x="4097247" y="3907749"/>
                </a:cubicBezTo>
                <a:lnTo>
                  <a:pt x="4113377" y="3891617"/>
                </a:lnTo>
                <a:close/>
                <a:moveTo>
                  <a:pt x="3944003" y="3859355"/>
                </a:moveTo>
                <a:cubicBezTo>
                  <a:pt x="3938626" y="3859355"/>
                  <a:pt x="3935937" y="3864733"/>
                  <a:pt x="3935937" y="3875488"/>
                </a:cubicBezTo>
                <a:lnTo>
                  <a:pt x="3952068" y="3891617"/>
                </a:lnTo>
                <a:cubicBezTo>
                  <a:pt x="3962822" y="3891617"/>
                  <a:pt x="3965510" y="3886242"/>
                  <a:pt x="3960133" y="3875488"/>
                </a:cubicBezTo>
                <a:cubicBezTo>
                  <a:pt x="3954757" y="3864733"/>
                  <a:pt x="3949379" y="3859355"/>
                  <a:pt x="3944003" y="3859355"/>
                </a:cubicBezTo>
                <a:close/>
                <a:moveTo>
                  <a:pt x="3568959" y="3851292"/>
                </a:moveTo>
                <a:cubicBezTo>
                  <a:pt x="3577024" y="3851292"/>
                  <a:pt x="3586434" y="3853979"/>
                  <a:pt x="3597187" y="3859355"/>
                </a:cubicBezTo>
                <a:lnTo>
                  <a:pt x="3564924" y="3875488"/>
                </a:lnTo>
                <a:lnTo>
                  <a:pt x="3548797" y="3859355"/>
                </a:lnTo>
                <a:cubicBezTo>
                  <a:pt x="3554175" y="3853979"/>
                  <a:pt x="3560893" y="3851292"/>
                  <a:pt x="3568959" y="3851292"/>
                </a:cubicBezTo>
                <a:close/>
                <a:moveTo>
                  <a:pt x="4339210" y="3843225"/>
                </a:moveTo>
                <a:cubicBezTo>
                  <a:pt x="4339210" y="3843225"/>
                  <a:pt x="4344586" y="3848603"/>
                  <a:pt x="4355342" y="3859355"/>
                </a:cubicBezTo>
                <a:lnTo>
                  <a:pt x="4355342" y="3843225"/>
                </a:lnTo>
                <a:cubicBezTo>
                  <a:pt x="4344586" y="3843225"/>
                  <a:pt x="4339210" y="3843225"/>
                  <a:pt x="4339210" y="3843225"/>
                </a:cubicBezTo>
                <a:close/>
                <a:moveTo>
                  <a:pt x="3548797" y="3827094"/>
                </a:moveTo>
                <a:cubicBezTo>
                  <a:pt x="3548797" y="3827094"/>
                  <a:pt x="3548797" y="3829783"/>
                  <a:pt x="3548797" y="3835160"/>
                </a:cubicBezTo>
                <a:cubicBezTo>
                  <a:pt x="3548797" y="3840537"/>
                  <a:pt x="3546107" y="3843225"/>
                  <a:pt x="3540728" y="3843225"/>
                </a:cubicBezTo>
                <a:cubicBezTo>
                  <a:pt x="3535355" y="3843225"/>
                  <a:pt x="3532666" y="3840537"/>
                  <a:pt x="3532666" y="3835160"/>
                </a:cubicBezTo>
                <a:cubicBezTo>
                  <a:pt x="3532666" y="3829783"/>
                  <a:pt x="3538042" y="3827094"/>
                  <a:pt x="3548797" y="3827094"/>
                </a:cubicBezTo>
                <a:close/>
                <a:moveTo>
                  <a:pt x="4153705" y="3810962"/>
                </a:moveTo>
                <a:cubicBezTo>
                  <a:pt x="4148328" y="3810962"/>
                  <a:pt x="4145639" y="3816342"/>
                  <a:pt x="4145639" y="3827094"/>
                </a:cubicBezTo>
                <a:lnTo>
                  <a:pt x="4161770" y="3827094"/>
                </a:lnTo>
                <a:cubicBezTo>
                  <a:pt x="4161770" y="3827094"/>
                  <a:pt x="4167146" y="3827094"/>
                  <a:pt x="4177901" y="3827094"/>
                </a:cubicBezTo>
                <a:cubicBezTo>
                  <a:pt x="4177901" y="3816342"/>
                  <a:pt x="4175212" y="3810962"/>
                  <a:pt x="4169836" y="3810962"/>
                </a:cubicBezTo>
                <a:cubicBezTo>
                  <a:pt x="4164460" y="3810962"/>
                  <a:pt x="4161770" y="3810962"/>
                  <a:pt x="4161770" y="3810962"/>
                </a:cubicBezTo>
                <a:cubicBezTo>
                  <a:pt x="4161770" y="3810962"/>
                  <a:pt x="4159080" y="3810962"/>
                  <a:pt x="4153705" y="3810962"/>
                </a:cubicBezTo>
                <a:close/>
                <a:moveTo>
                  <a:pt x="3911743" y="3754507"/>
                </a:moveTo>
                <a:cubicBezTo>
                  <a:pt x="3906364" y="3754507"/>
                  <a:pt x="3898299" y="3757194"/>
                  <a:pt x="3887547" y="3762570"/>
                </a:cubicBezTo>
                <a:cubicBezTo>
                  <a:pt x="3887547" y="3773325"/>
                  <a:pt x="3887547" y="3778701"/>
                  <a:pt x="3887547" y="3778701"/>
                </a:cubicBezTo>
                <a:cubicBezTo>
                  <a:pt x="3887547" y="3778701"/>
                  <a:pt x="3892920" y="3778701"/>
                  <a:pt x="3903675" y="3778701"/>
                </a:cubicBezTo>
                <a:cubicBezTo>
                  <a:pt x="3914430" y="3778701"/>
                  <a:pt x="3919808" y="3773325"/>
                  <a:pt x="3919808" y="3762570"/>
                </a:cubicBezTo>
                <a:cubicBezTo>
                  <a:pt x="3919808" y="3757194"/>
                  <a:pt x="3917119" y="3754507"/>
                  <a:pt x="3911743" y="3754507"/>
                </a:cubicBezTo>
                <a:close/>
                <a:moveTo>
                  <a:pt x="3548797" y="3746440"/>
                </a:moveTo>
                <a:lnTo>
                  <a:pt x="3564924" y="3746440"/>
                </a:lnTo>
                <a:cubicBezTo>
                  <a:pt x="3564924" y="3757193"/>
                  <a:pt x="3562238" y="3762570"/>
                  <a:pt x="3556862" y="3762570"/>
                </a:cubicBezTo>
                <a:cubicBezTo>
                  <a:pt x="3551486" y="3762570"/>
                  <a:pt x="3548797" y="3757193"/>
                  <a:pt x="3548797" y="3746440"/>
                </a:cubicBezTo>
                <a:close/>
                <a:moveTo>
                  <a:pt x="3710106" y="3730308"/>
                </a:moveTo>
                <a:cubicBezTo>
                  <a:pt x="3710106" y="3741062"/>
                  <a:pt x="3712793" y="3749129"/>
                  <a:pt x="3718169" y="3754505"/>
                </a:cubicBezTo>
                <a:cubicBezTo>
                  <a:pt x="3723547" y="3759883"/>
                  <a:pt x="3726237" y="3762570"/>
                  <a:pt x="3726237" y="3762570"/>
                </a:cubicBezTo>
                <a:lnTo>
                  <a:pt x="3710106" y="3778701"/>
                </a:lnTo>
                <a:lnTo>
                  <a:pt x="3726237" y="3794833"/>
                </a:lnTo>
                <a:lnTo>
                  <a:pt x="3790760" y="3810962"/>
                </a:lnTo>
                <a:cubicBezTo>
                  <a:pt x="3790760" y="3800209"/>
                  <a:pt x="3793448" y="3794833"/>
                  <a:pt x="3798824" y="3794833"/>
                </a:cubicBezTo>
                <a:cubicBezTo>
                  <a:pt x="3804200" y="3794833"/>
                  <a:pt x="3804200" y="3800209"/>
                  <a:pt x="3798824" y="3810962"/>
                </a:cubicBezTo>
                <a:cubicBezTo>
                  <a:pt x="3793448" y="3821716"/>
                  <a:pt x="3801513" y="3827094"/>
                  <a:pt x="3823020" y="3827094"/>
                </a:cubicBezTo>
                <a:cubicBezTo>
                  <a:pt x="3844530" y="3827094"/>
                  <a:pt x="3855284" y="3819029"/>
                  <a:pt x="3855284" y="3802897"/>
                </a:cubicBezTo>
                <a:cubicBezTo>
                  <a:pt x="3855284" y="3786766"/>
                  <a:pt x="3849907" y="3781388"/>
                  <a:pt x="3839151" y="3786766"/>
                </a:cubicBezTo>
                <a:cubicBezTo>
                  <a:pt x="3828398" y="3792144"/>
                  <a:pt x="3817644" y="3792144"/>
                  <a:pt x="3806892" y="3786766"/>
                </a:cubicBezTo>
                <a:cubicBezTo>
                  <a:pt x="3796137" y="3781388"/>
                  <a:pt x="3796137" y="3773325"/>
                  <a:pt x="3806892" y="3762570"/>
                </a:cubicBezTo>
                <a:lnTo>
                  <a:pt x="3790760" y="3762570"/>
                </a:lnTo>
                <a:lnTo>
                  <a:pt x="3774628" y="3762570"/>
                </a:lnTo>
                <a:cubicBezTo>
                  <a:pt x="3774628" y="3751816"/>
                  <a:pt x="3766564" y="3746440"/>
                  <a:pt x="3750433" y="3746440"/>
                </a:cubicBezTo>
                <a:cubicBezTo>
                  <a:pt x="3734302" y="3746440"/>
                  <a:pt x="3726237" y="3741062"/>
                  <a:pt x="3726237" y="3730308"/>
                </a:cubicBezTo>
                <a:close/>
                <a:moveTo>
                  <a:pt x="4045326" y="3720731"/>
                </a:moveTo>
                <a:cubicBezTo>
                  <a:pt x="4043646" y="3720395"/>
                  <a:pt x="4042133" y="3720901"/>
                  <a:pt x="4040788" y="3722242"/>
                </a:cubicBezTo>
                <a:cubicBezTo>
                  <a:pt x="4035412" y="3727620"/>
                  <a:pt x="4038101" y="3735687"/>
                  <a:pt x="4048854" y="3746440"/>
                </a:cubicBezTo>
                <a:cubicBezTo>
                  <a:pt x="4070361" y="3757193"/>
                  <a:pt x="4075737" y="3757193"/>
                  <a:pt x="4064985" y="3746440"/>
                </a:cubicBezTo>
                <a:cubicBezTo>
                  <a:pt x="4056918" y="3730308"/>
                  <a:pt x="4050366" y="3721740"/>
                  <a:pt x="4045326" y="3720731"/>
                </a:cubicBezTo>
                <a:close/>
                <a:moveTo>
                  <a:pt x="3871415" y="3698047"/>
                </a:moveTo>
                <a:lnTo>
                  <a:pt x="3855284" y="3714179"/>
                </a:lnTo>
                <a:cubicBezTo>
                  <a:pt x="3866038" y="3714179"/>
                  <a:pt x="3871415" y="3714179"/>
                  <a:pt x="3871415" y="3714179"/>
                </a:cubicBezTo>
                <a:cubicBezTo>
                  <a:pt x="3871415" y="3714179"/>
                  <a:pt x="3871415" y="3719555"/>
                  <a:pt x="3871415" y="3730308"/>
                </a:cubicBezTo>
                <a:lnTo>
                  <a:pt x="3887547" y="3714179"/>
                </a:lnTo>
                <a:cubicBezTo>
                  <a:pt x="3887547" y="3735687"/>
                  <a:pt x="3898299" y="3746440"/>
                  <a:pt x="3919808" y="3746440"/>
                </a:cubicBezTo>
                <a:cubicBezTo>
                  <a:pt x="3941315" y="3746440"/>
                  <a:pt x="3952068" y="3743751"/>
                  <a:pt x="3952068" y="3738375"/>
                </a:cubicBezTo>
                <a:cubicBezTo>
                  <a:pt x="3952068" y="3732997"/>
                  <a:pt x="3941315" y="3730308"/>
                  <a:pt x="3919808" y="3730308"/>
                </a:cubicBezTo>
                <a:cubicBezTo>
                  <a:pt x="3919808" y="3730308"/>
                  <a:pt x="3917119" y="3727620"/>
                  <a:pt x="3911743" y="3722242"/>
                </a:cubicBezTo>
                <a:cubicBezTo>
                  <a:pt x="3906364" y="3716866"/>
                  <a:pt x="3903675" y="3714179"/>
                  <a:pt x="3903675" y="3714179"/>
                </a:cubicBezTo>
                <a:cubicBezTo>
                  <a:pt x="3903675" y="3703424"/>
                  <a:pt x="3903675" y="3698047"/>
                  <a:pt x="3903675" y="3698047"/>
                </a:cubicBezTo>
                <a:lnTo>
                  <a:pt x="3887547" y="3714179"/>
                </a:lnTo>
                <a:cubicBezTo>
                  <a:pt x="3887547" y="3703424"/>
                  <a:pt x="3882168" y="3698047"/>
                  <a:pt x="3871415" y="3698047"/>
                </a:cubicBezTo>
                <a:close/>
                <a:moveTo>
                  <a:pt x="3806892" y="3689983"/>
                </a:moveTo>
                <a:cubicBezTo>
                  <a:pt x="3801513" y="3689983"/>
                  <a:pt x="3796137" y="3692670"/>
                  <a:pt x="3790760" y="3698047"/>
                </a:cubicBezTo>
                <a:cubicBezTo>
                  <a:pt x="3790760" y="3698047"/>
                  <a:pt x="3788069" y="3700734"/>
                  <a:pt x="3782692" y="3706112"/>
                </a:cubicBezTo>
                <a:cubicBezTo>
                  <a:pt x="3777316" y="3711490"/>
                  <a:pt x="3774628" y="3714179"/>
                  <a:pt x="3774628" y="3714179"/>
                </a:cubicBezTo>
                <a:cubicBezTo>
                  <a:pt x="3774628" y="3724930"/>
                  <a:pt x="3777316" y="3730308"/>
                  <a:pt x="3782692" y="3730308"/>
                </a:cubicBezTo>
                <a:cubicBezTo>
                  <a:pt x="3788069" y="3730308"/>
                  <a:pt x="3790760" y="3727620"/>
                  <a:pt x="3790760" y="3722242"/>
                </a:cubicBezTo>
                <a:cubicBezTo>
                  <a:pt x="3790760" y="3716866"/>
                  <a:pt x="3796137" y="3714179"/>
                  <a:pt x="3806892" y="3714179"/>
                </a:cubicBezTo>
                <a:cubicBezTo>
                  <a:pt x="3806892" y="3714179"/>
                  <a:pt x="3806892" y="3719555"/>
                  <a:pt x="3806892" y="3730308"/>
                </a:cubicBezTo>
                <a:cubicBezTo>
                  <a:pt x="3806892" y="3741062"/>
                  <a:pt x="3812265" y="3751816"/>
                  <a:pt x="3823020" y="3762570"/>
                </a:cubicBezTo>
                <a:cubicBezTo>
                  <a:pt x="3833775" y="3773325"/>
                  <a:pt x="3844530" y="3773325"/>
                  <a:pt x="3855284" y="3762570"/>
                </a:cubicBezTo>
                <a:lnTo>
                  <a:pt x="3839151" y="3746440"/>
                </a:lnTo>
                <a:cubicBezTo>
                  <a:pt x="3828398" y="3735687"/>
                  <a:pt x="3823020" y="3730308"/>
                  <a:pt x="3823020" y="3730308"/>
                </a:cubicBezTo>
                <a:cubicBezTo>
                  <a:pt x="3844530" y="3719555"/>
                  <a:pt x="3844530" y="3708801"/>
                  <a:pt x="3823020" y="3698047"/>
                </a:cubicBezTo>
                <a:cubicBezTo>
                  <a:pt x="3817644" y="3692670"/>
                  <a:pt x="3812265" y="3689983"/>
                  <a:pt x="3806892" y="3689983"/>
                </a:cubicBezTo>
                <a:close/>
                <a:moveTo>
                  <a:pt x="3260456" y="3687965"/>
                </a:moveTo>
                <a:cubicBezTo>
                  <a:pt x="3261801" y="3686622"/>
                  <a:pt x="3263815" y="3687294"/>
                  <a:pt x="3266507" y="3689983"/>
                </a:cubicBezTo>
                <a:cubicBezTo>
                  <a:pt x="3271883" y="3695358"/>
                  <a:pt x="3274571" y="3703424"/>
                  <a:pt x="3274571" y="3714179"/>
                </a:cubicBezTo>
                <a:lnTo>
                  <a:pt x="3258442" y="3698047"/>
                </a:lnTo>
                <a:cubicBezTo>
                  <a:pt x="3258442" y="3692670"/>
                  <a:pt x="3259112" y="3689311"/>
                  <a:pt x="3260456" y="3687965"/>
                </a:cubicBezTo>
                <a:close/>
                <a:moveTo>
                  <a:pt x="4548910" y="3665787"/>
                </a:moveTo>
                <a:cubicBezTo>
                  <a:pt x="4527403" y="3665787"/>
                  <a:pt x="4522025" y="3671162"/>
                  <a:pt x="4532779" y="3681916"/>
                </a:cubicBezTo>
                <a:lnTo>
                  <a:pt x="4597306" y="3681916"/>
                </a:lnTo>
                <a:cubicBezTo>
                  <a:pt x="4597306" y="3681916"/>
                  <a:pt x="4594614" y="3679229"/>
                  <a:pt x="4589238" y="3673851"/>
                </a:cubicBezTo>
                <a:cubicBezTo>
                  <a:pt x="4583861" y="3668474"/>
                  <a:pt x="4581172" y="3665787"/>
                  <a:pt x="4581172" y="3665787"/>
                </a:cubicBezTo>
                <a:close/>
                <a:moveTo>
                  <a:pt x="13920957" y="3617392"/>
                </a:moveTo>
                <a:cubicBezTo>
                  <a:pt x="13920957" y="3628146"/>
                  <a:pt x="13920957" y="3638901"/>
                  <a:pt x="13920957" y="3649655"/>
                </a:cubicBezTo>
                <a:lnTo>
                  <a:pt x="13904825" y="3698047"/>
                </a:lnTo>
                <a:cubicBezTo>
                  <a:pt x="13904825" y="3698047"/>
                  <a:pt x="13904825" y="3692670"/>
                  <a:pt x="13904825" y="3681916"/>
                </a:cubicBezTo>
                <a:cubicBezTo>
                  <a:pt x="13904825" y="3671162"/>
                  <a:pt x="13907513" y="3663096"/>
                  <a:pt x="13912889" y="3657720"/>
                </a:cubicBezTo>
                <a:cubicBezTo>
                  <a:pt x="13918265" y="3652342"/>
                  <a:pt x="13918265" y="3644275"/>
                  <a:pt x="13912889" y="3633524"/>
                </a:cubicBezTo>
                <a:cubicBezTo>
                  <a:pt x="13907513" y="3622770"/>
                  <a:pt x="13910201" y="3617392"/>
                  <a:pt x="13920957" y="3617392"/>
                </a:cubicBezTo>
                <a:close/>
                <a:moveTo>
                  <a:pt x="3710106" y="3601262"/>
                </a:moveTo>
                <a:cubicBezTo>
                  <a:pt x="3710106" y="3601262"/>
                  <a:pt x="3704728" y="3606639"/>
                  <a:pt x="3693973" y="3617392"/>
                </a:cubicBezTo>
                <a:cubicBezTo>
                  <a:pt x="3704728" y="3617392"/>
                  <a:pt x="3710106" y="3617392"/>
                  <a:pt x="3710106" y="3617392"/>
                </a:cubicBezTo>
                <a:close/>
                <a:moveTo>
                  <a:pt x="3306833" y="3601262"/>
                </a:moveTo>
                <a:lnTo>
                  <a:pt x="3339094" y="3601262"/>
                </a:lnTo>
                <a:lnTo>
                  <a:pt x="3371356" y="3601262"/>
                </a:lnTo>
                <a:cubicBezTo>
                  <a:pt x="3371356" y="3612016"/>
                  <a:pt x="3365979" y="3617392"/>
                  <a:pt x="3355225" y="3617392"/>
                </a:cubicBezTo>
                <a:cubicBezTo>
                  <a:pt x="3344473" y="3617392"/>
                  <a:pt x="3328342" y="3612016"/>
                  <a:pt x="3306833" y="3601262"/>
                </a:cubicBezTo>
                <a:close/>
                <a:moveTo>
                  <a:pt x="4371470" y="3585129"/>
                </a:moveTo>
                <a:cubicBezTo>
                  <a:pt x="4360718" y="3585129"/>
                  <a:pt x="4360718" y="3590507"/>
                  <a:pt x="4371470" y="3601262"/>
                </a:cubicBezTo>
                <a:cubicBezTo>
                  <a:pt x="4371470" y="3612016"/>
                  <a:pt x="4374159" y="3617392"/>
                  <a:pt x="4379538" y="3617392"/>
                </a:cubicBezTo>
                <a:cubicBezTo>
                  <a:pt x="4384914" y="3617392"/>
                  <a:pt x="4387601" y="3612016"/>
                  <a:pt x="4387601" y="3601262"/>
                </a:cubicBezTo>
                <a:cubicBezTo>
                  <a:pt x="4387601" y="3590507"/>
                  <a:pt x="4382224" y="3585129"/>
                  <a:pt x="4371470" y="3585129"/>
                </a:cubicBezTo>
                <a:close/>
                <a:moveTo>
                  <a:pt x="4056918" y="3585129"/>
                </a:moveTo>
                <a:cubicBezTo>
                  <a:pt x="4040788" y="3585129"/>
                  <a:pt x="4032723" y="3590507"/>
                  <a:pt x="4032723" y="3601262"/>
                </a:cubicBezTo>
                <a:cubicBezTo>
                  <a:pt x="4032723" y="3612016"/>
                  <a:pt x="4038101" y="3614703"/>
                  <a:pt x="4048854" y="3609328"/>
                </a:cubicBezTo>
                <a:cubicBezTo>
                  <a:pt x="4059606" y="3603951"/>
                  <a:pt x="4064985" y="3606639"/>
                  <a:pt x="4064985" y="3617392"/>
                </a:cubicBezTo>
                <a:cubicBezTo>
                  <a:pt x="4064985" y="3628146"/>
                  <a:pt x="4067673" y="3630835"/>
                  <a:pt x="4073050" y="3625457"/>
                </a:cubicBezTo>
                <a:cubicBezTo>
                  <a:pt x="4078425" y="3620080"/>
                  <a:pt x="4081116" y="3612016"/>
                  <a:pt x="4081116" y="3601262"/>
                </a:cubicBezTo>
                <a:cubicBezTo>
                  <a:pt x="4081116" y="3590507"/>
                  <a:pt x="4073050" y="3585129"/>
                  <a:pt x="4056918" y="3585129"/>
                </a:cubicBezTo>
                <a:close/>
                <a:moveTo>
                  <a:pt x="3742366" y="3585129"/>
                </a:moveTo>
                <a:lnTo>
                  <a:pt x="3726237" y="3601262"/>
                </a:lnTo>
                <a:cubicBezTo>
                  <a:pt x="3726237" y="3612016"/>
                  <a:pt x="3731613" y="3614703"/>
                  <a:pt x="3742366" y="3609328"/>
                </a:cubicBezTo>
                <a:cubicBezTo>
                  <a:pt x="3753120" y="3603951"/>
                  <a:pt x="3758496" y="3601262"/>
                  <a:pt x="3758496" y="3601262"/>
                </a:cubicBezTo>
                <a:cubicBezTo>
                  <a:pt x="3758496" y="3601262"/>
                  <a:pt x="3755809" y="3598574"/>
                  <a:pt x="3750433" y="3593196"/>
                </a:cubicBezTo>
                <a:cubicBezTo>
                  <a:pt x="3745055" y="3587820"/>
                  <a:pt x="3742366" y="3585129"/>
                  <a:pt x="3742366" y="3585129"/>
                </a:cubicBezTo>
                <a:close/>
                <a:moveTo>
                  <a:pt x="3177787" y="3585129"/>
                </a:moveTo>
                <a:lnTo>
                  <a:pt x="3210047" y="3585129"/>
                </a:lnTo>
                <a:cubicBezTo>
                  <a:pt x="3210047" y="3595884"/>
                  <a:pt x="3215423" y="3606639"/>
                  <a:pt x="3226178" y="3617392"/>
                </a:cubicBezTo>
                <a:cubicBezTo>
                  <a:pt x="3236933" y="3628146"/>
                  <a:pt x="3253064" y="3638901"/>
                  <a:pt x="3274571" y="3649655"/>
                </a:cubicBezTo>
                <a:lnTo>
                  <a:pt x="3270538" y="3649655"/>
                </a:lnTo>
                <a:cubicBezTo>
                  <a:pt x="3262474" y="3649655"/>
                  <a:pt x="3253064" y="3649655"/>
                  <a:pt x="3242308" y="3649655"/>
                </a:cubicBezTo>
                <a:cubicBezTo>
                  <a:pt x="3231554" y="3638901"/>
                  <a:pt x="3223491" y="3630835"/>
                  <a:pt x="3218112" y="3625457"/>
                </a:cubicBezTo>
                <a:cubicBezTo>
                  <a:pt x="3212736" y="3620080"/>
                  <a:pt x="3207359" y="3617392"/>
                  <a:pt x="3201983" y="3617392"/>
                </a:cubicBezTo>
                <a:cubicBezTo>
                  <a:pt x="3196606" y="3617392"/>
                  <a:pt x="3191228" y="3614703"/>
                  <a:pt x="3185850" y="3609328"/>
                </a:cubicBezTo>
                <a:cubicBezTo>
                  <a:pt x="3180474" y="3603951"/>
                  <a:pt x="3172409" y="3601262"/>
                  <a:pt x="3161654" y="3601262"/>
                </a:cubicBezTo>
                <a:close/>
                <a:moveTo>
                  <a:pt x="3992398" y="3569000"/>
                </a:moveTo>
                <a:cubicBezTo>
                  <a:pt x="3987019" y="3569000"/>
                  <a:pt x="3978954" y="3574378"/>
                  <a:pt x="3968199" y="3585129"/>
                </a:cubicBezTo>
                <a:cubicBezTo>
                  <a:pt x="3968199" y="3585129"/>
                  <a:pt x="3970888" y="3585129"/>
                  <a:pt x="3976264" y="3585129"/>
                </a:cubicBezTo>
                <a:cubicBezTo>
                  <a:pt x="3981643" y="3585129"/>
                  <a:pt x="3984330" y="3590507"/>
                  <a:pt x="3984330" y="3601262"/>
                </a:cubicBezTo>
                <a:cubicBezTo>
                  <a:pt x="3984330" y="3601262"/>
                  <a:pt x="3987019" y="3601262"/>
                  <a:pt x="3992398" y="3601262"/>
                </a:cubicBezTo>
                <a:cubicBezTo>
                  <a:pt x="3997773" y="3601262"/>
                  <a:pt x="4000461" y="3595884"/>
                  <a:pt x="4000461" y="3585129"/>
                </a:cubicBezTo>
                <a:cubicBezTo>
                  <a:pt x="4000461" y="3574378"/>
                  <a:pt x="3997773" y="3569000"/>
                  <a:pt x="3992398" y="3569000"/>
                </a:cubicBezTo>
                <a:close/>
                <a:moveTo>
                  <a:pt x="3919808" y="3569000"/>
                </a:moveTo>
                <a:lnTo>
                  <a:pt x="3919808" y="3585129"/>
                </a:lnTo>
                <a:lnTo>
                  <a:pt x="3935937" y="3569000"/>
                </a:lnTo>
                <a:cubicBezTo>
                  <a:pt x="3925184" y="3569000"/>
                  <a:pt x="3919808" y="3569000"/>
                  <a:pt x="3919808" y="3569000"/>
                </a:cubicBezTo>
                <a:close/>
                <a:moveTo>
                  <a:pt x="3774628" y="3569000"/>
                </a:moveTo>
                <a:cubicBezTo>
                  <a:pt x="3774628" y="3579753"/>
                  <a:pt x="3777316" y="3585129"/>
                  <a:pt x="3782692" y="3585129"/>
                </a:cubicBezTo>
                <a:cubicBezTo>
                  <a:pt x="3788069" y="3585129"/>
                  <a:pt x="3790760" y="3590507"/>
                  <a:pt x="3790760" y="3601262"/>
                </a:cubicBezTo>
                <a:lnTo>
                  <a:pt x="3871415" y="3601262"/>
                </a:lnTo>
                <a:cubicBezTo>
                  <a:pt x="3871415" y="3601262"/>
                  <a:pt x="3866038" y="3598574"/>
                  <a:pt x="3855284" y="3593196"/>
                </a:cubicBezTo>
                <a:cubicBezTo>
                  <a:pt x="3844530" y="3587820"/>
                  <a:pt x="3833775" y="3579753"/>
                  <a:pt x="3823020" y="3569000"/>
                </a:cubicBezTo>
                <a:cubicBezTo>
                  <a:pt x="3790760" y="3569000"/>
                  <a:pt x="3774628" y="3569000"/>
                  <a:pt x="3774628" y="3569000"/>
                </a:cubicBezTo>
                <a:close/>
                <a:moveTo>
                  <a:pt x="3895609" y="3560935"/>
                </a:moveTo>
                <a:cubicBezTo>
                  <a:pt x="3890236" y="3560935"/>
                  <a:pt x="3882168" y="3563624"/>
                  <a:pt x="3871415" y="3569000"/>
                </a:cubicBezTo>
                <a:cubicBezTo>
                  <a:pt x="3882168" y="3569000"/>
                  <a:pt x="3890236" y="3571688"/>
                  <a:pt x="3895609" y="3577066"/>
                </a:cubicBezTo>
                <a:cubicBezTo>
                  <a:pt x="3900988" y="3582442"/>
                  <a:pt x="3903675" y="3585129"/>
                  <a:pt x="3903675" y="3585129"/>
                </a:cubicBezTo>
                <a:lnTo>
                  <a:pt x="3903675" y="3569000"/>
                </a:lnTo>
                <a:cubicBezTo>
                  <a:pt x="3903675" y="3563624"/>
                  <a:pt x="3900988" y="3560935"/>
                  <a:pt x="3895609" y="3560935"/>
                </a:cubicBezTo>
                <a:close/>
                <a:moveTo>
                  <a:pt x="3419749" y="3552870"/>
                </a:moveTo>
                <a:cubicBezTo>
                  <a:pt x="3419749" y="3552870"/>
                  <a:pt x="3422436" y="3555557"/>
                  <a:pt x="3427815" y="3560934"/>
                </a:cubicBezTo>
                <a:cubicBezTo>
                  <a:pt x="3433191" y="3566311"/>
                  <a:pt x="3430504" y="3569000"/>
                  <a:pt x="3419749" y="3569000"/>
                </a:cubicBezTo>
                <a:close/>
                <a:moveTo>
                  <a:pt x="3000346" y="3536738"/>
                </a:moveTo>
                <a:lnTo>
                  <a:pt x="3032609" y="3552870"/>
                </a:lnTo>
                <a:lnTo>
                  <a:pt x="3000346" y="3552870"/>
                </a:lnTo>
                <a:close/>
                <a:moveTo>
                  <a:pt x="4548910" y="3528674"/>
                </a:moveTo>
                <a:lnTo>
                  <a:pt x="4548910" y="3536738"/>
                </a:lnTo>
                <a:lnTo>
                  <a:pt x="4565041" y="3536738"/>
                </a:lnTo>
                <a:cubicBezTo>
                  <a:pt x="4554287" y="3536738"/>
                  <a:pt x="4548910" y="3534050"/>
                  <a:pt x="4548910" y="3528674"/>
                </a:cubicBezTo>
                <a:close/>
                <a:moveTo>
                  <a:pt x="3935937" y="3504475"/>
                </a:moveTo>
                <a:lnTo>
                  <a:pt x="3935937" y="3520607"/>
                </a:lnTo>
                <a:lnTo>
                  <a:pt x="3952068" y="3504475"/>
                </a:lnTo>
                <a:cubicBezTo>
                  <a:pt x="3952068" y="3504475"/>
                  <a:pt x="3946692" y="3504475"/>
                  <a:pt x="3935937" y="3504475"/>
                </a:cubicBezTo>
                <a:close/>
                <a:moveTo>
                  <a:pt x="3774628" y="3504475"/>
                </a:moveTo>
                <a:cubicBezTo>
                  <a:pt x="3774628" y="3515229"/>
                  <a:pt x="3774628" y="3520607"/>
                  <a:pt x="3774628" y="3520607"/>
                </a:cubicBezTo>
                <a:lnTo>
                  <a:pt x="3790760" y="3520607"/>
                </a:lnTo>
                <a:cubicBezTo>
                  <a:pt x="3790760" y="3509853"/>
                  <a:pt x="3785383" y="3504475"/>
                  <a:pt x="3774628" y="3504475"/>
                </a:cubicBezTo>
                <a:close/>
                <a:moveTo>
                  <a:pt x="3306833" y="3504475"/>
                </a:moveTo>
                <a:lnTo>
                  <a:pt x="3322963" y="3504475"/>
                </a:lnTo>
                <a:cubicBezTo>
                  <a:pt x="3344473" y="3515229"/>
                  <a:pt x="3355225" y="3525985"/>
                  <a:pt x="3355225" y="3536738"/>
                </a:cubicBezTo>
                <a:lnTo>
                  <a:pt x="3290701" y="3520607"/>
                </a:lnTo>
                <a:lnTo>
                  <a:pt x="3306833" y="3520607"/>
                </a:lnTo>
                <a:close/>
                <a:moveTo>
                  <a:pt x="10335863" y="3496411"/>
                </a:moveTo>
                <a:cubicBezTo>
                  <a:pt x="10333177" y="3496411"/>
                  <a:pt x="10329143" y="3499099"/>
                  <a:pt x="10323765" y="3504475"/>
                </a:cubicBezTo>
                <a:lnTo>
                  <a:pt x="10339898" y="3504475"/>
                </a:lnTo>
                <a:cubicBezTo>
                  <a:pt x="10339898" y="3499099"/>
                  <a:pt x="10338555" y="3496411"/>
                  <a:pt x="10335863" y="3496411"/>
                </a:cubicBezTo>
                <a:close/>
                <a:moveTo>
                  <a:pt x="4034739" y="3462133"/>
                </a:moveTo>
                <a:cubicBezTo>
                  <a:pt x="4030705" y="3460789"/>
                  <a:pt x="4027346" y="3461461"/>
                  <a:pt x="4024657" y="3464149"/>
                </a:cubicBezTo>
                <a:cubicBezTo>
                  <a:pt x="4019280" y="3469528"/>
                  <a:pt x="4021967" y="3477592"/>
                  <a:pt x="4032723" y="3488346"/>
                </a:cubicBezTo>
                <a:lnTo>
                  <a:pt x="4048854" y="3472215"/>
                </a:lnTo>
                <a:cubicBezTo>
                  <a:pt x="4043475" y="3466839"/>
                  <a:pt x="4038774" y="3463478"/>
                  <a:pt x="4034739" y="3462133"/>
                </a:cubicBezTo>
                <a:close/>
                <a:moveTo>
                  <a:pt x="3359260" y="3462133"/>
                </a:moveTo>
                <a:cubicBezTo>
                  <a:pt x="3361946" y="3460789"/>
                  <a:pt x="3365979" y="3461461"/>
                  <a:pt x="3371356" y="3464149"/>
                </a:cubicBezTo>
                <a:cubicBezTo>
                  <a:pt x="3382111" y="3469528"/>
                  <a:pt x="3387487" y="3474903"/>
                  <a:pt x="3387487" y="3480279"/>
                </a:cubicBezTo>
                <a:cubicBezTo>
                  <a:pt x="3387487" y="3485657"/>
                  <a:pt x="3382111" y="3488346"/>
                  <a:pt x="3371356" y="3488346"/>
                </a:cubicBezTo>
                <a:cubicBezTo>
                  <a:pt x="3360604" y="3477592"/>
                  <a:pt x="3355225" y="3472215"/>
                  <a:pt x="3355225" y="3472215"/>
                </a:cubicBezTo>
                <a:cubicBezTo>
                  <a:pt x="3355225" y="3466839"/>
                  <a:pt x="3356569" y="3463478"/>
                  <a:pt x="3359260" y="3462133"/>
                </a:cubicBezTo>
                <a:close/>
                <a:moveTo>
                  <a:pt x="3258442" y="3418780"/>
                </a:moveTo>
                <a:cubicBezTo>
                  <a:pt x="3274571" y="3416765"/>
                  <a:pt x="3290704" y="3423821"/>
                  <a:pt x="3306833" y="3439953"/>
                </a:cubicBezTo>
                <a:cubicBezTo>
                  <a:pt x="3328342" y="3461461"/>
                  <a:pt x="3317587" y="3461461"/>
                  <a:pt x="3274571" y="3439953"/>
                </a:cubicBezTo>
                <a:lnTo>
                  <a:pt x="3242308" y="3423821"/>
                </a:lnTo>
                <a:cubicBezTo>
                  <a:pt x="3247688" y="3421133"/>
                  <a:pt x="3253064" y="3419453"/>
                  <a:pt x="3258442" y="3418780"/>
                </a:cubicBezTo>
                <a:close/>
                <a:moveTo>
                  <a:pt x="4339210" y="3407692"/>
                </a:moveTo>
                <a:cubicBezTo>
                  <a:pt x="4339210" y="3418446"/>
                  <a:pt x="4355342" y="3423821"/>
                  <a:pt x="4387601" y="3423821"/>
                </a:cubicBezTo>
                <a:cubicBezTo>
                  <a:pt x="4376846" y="3423821"/>
                  <a:pt x="4366094" y="3418446"/>
                  <a:pt x="4355342" y="3407692"/>
                </a:cubicBezTo>
                <a:cubicBezTo>
                  <a:pt x="4344586" y="3407692"/>
                  <a:pt x="4339210" y="3407692"/>
                  <a:pt x="4339210" y="3407692"/>
                </a:cubicBezTo>
                <a:close/>
                <a:moveTo>
                  <a:pt x="3371356" y="3399628"/>
                </a:moveTo>
                <a:cubicBezTo>
                  <a:pt x="3376734" y="3399628"/>
                  <a:pt x="3382110" y="3402315"/>
                  <a:pt x="3387487" y="3407692"/>
                </a:cubicBezTo>
                <a:lnTo>
                  <a:pt x="3371356" y="3407692"/>
                </a:lnTo>
                <a:lnTo>
                  <a:pt x="3355225" y="3407692"/>
                </a:lnTo>
                <a:cubicBezTo>
                  <a:pt x="3360604" y="3402315"/>
                  <a:pt x="3365979" y="3399628"/>
                  <a:pt x="3371356" y="3399628"/>
                </a:cubicBezTo>
                <a:close/>
                <a:moveTo>
                  <a:pt x="3629451" y="3391561"/>
                </a:moveTo>
                <a:cubicBezTo>
                  <a:pt x="3629451" y="3402312"/>
                  <a:pt x="3632141" y="3407692"/>
                  <a:pt x="3637517" y="3407692"/>
                </a:cubicBezTo>
                <a:cubicBezTo>
                  <a:pt x="3642893" y="3407692"/>
                  <a:pt x="3645583" y="3407692"/>
                  <a:pt x="3645583" y="3407692"/>
                </a:cubicBezTo>
                <a:cubicBezTo>
                  <a:pt x="3656337" y="3396937"/>
                  <a:pt x="3661713" y="3391561"/>
                  <a:pt x="3661713" y="3391561"/>
                </a:cubicBezTo>
                <a:cubicBezTo>
                  <a:pt x="3650959" y="3391561"/>
                  <a:pt x="3645583" y="3391561"/>
                  <a:pt x="3645583" y="3391561"/>
                </a:cubicBezTo>
                <a:cubicBezTo>
                  <a:pt x="3634828" y="3391561"/>
                  <a:pt x="3629451" y="3391561"/>
                  <a:pt x="3629451" y="3391561"/>
                </a:cubicBezTo>
                <a:close/>
                <a:moveTo>
                  <a:pt x="3657679" y="3367365"/>
                </a:moveTo>
                <a:cubicBezTo>
                  <a:pt x="3654990" y="3367365"/>
                  <a:pt x="3650959" y="3370053"/>
                  <a:pt x="3645583" y="3375429"/>
                </a:cubicBezTo>
                <a:lnTo>
                  <a:pt x="3661713" y="3375429"/>
                </a:lnTo>
                <a:cubicBezTo>
                  <a:pt x="3661713" y="3370053"/>
                  <a:pt x="3660369" y="3367365"/>
                  <a:pt x="3657679" y="3367365"/>
                </a:cubicBezTo>
                <a:close/>
                <a:moveTo>
                  <a:pt x="3823020" y="3365347"/>
                </a:moveTo>
                <a:cubicBezTo>
                  <a:pt x="3817644" y="3364006"/>
                  <a:pt x="3812265" y="3364675"/>
                  <a:pt x="3806892" y="3367362"/>
                </a:cubicBezTo>
                <a:cubicBezTo>
                  <a:pt x="3796137" y="3372741"/>
                  <a:pt x="3793448" y="3378116"/>
                  <a:pt x="3798824" y="3383494"/>
                </a:cubicBezTo>
                <a:cubicBezTo>
                  <a:pt x="3804200" y="3388874"/>
                  <a:pt x="3812265" y="3391561"/>
                  <a:pt x="3823020" y="3391561"/>
                </a:cubicBezTo>
                <a:lnTo>
                  <a:pt x="3839151" y="3375429"/>
                </a:lnTo>
                <a:cubicBezTo>
                  <a:pt x="3833775" y="3370053"/>
                  <a:pt x="3828398" y="3366693"/>
                  <a:pt x="3823020" y="3365347"/>
                </a:cubicBezTo>
                <a:close/>
                <a:moveTo>
                  <a:pt x="3693973" y="3359298"/>
                </a:moveTo>
                <a:cubicBezTo>
                  <a:pt x="3693973" y="3359298"/>
                  <a:pt x="3693973" y="3364675"/>
                  <a:pt x="3693973" y="3375429"/>
                </a:cubicBezTo>
                <a:lnTo>
                  <a:pt x="3710106" y="3391561"/>
                </a:lnTo>
                <a:lnTo>
                  <a:pt x="3726237" y="3407692"/>
                </a:lnTo>
                <a:lnTo>
                  <a:pt x="3742366" y="3391561"/>
                </a:lnTo>
                <a:cubicBezTo>
                  <a:pt x="3742366" y="3391561"/>
                  <a:pt x="3745055" y="3388874"/>
                  <a:pt x="3750433" y="3383494"/>
                </a:cubicBezTo>
                <a:cubicBezTo>
                  <a:pt x="3755809" y="3378116"/>
                  <a:pt x="3758496" y="3375429"/>
                  <a:pt x="3758496" y="3375429"/>
                </a:cubicBezTo>
                <a:close/>
                <a:moveTo>
                  <a:pt x="10420552" y="3343166"/>
                </a:moveTo>
                <a:lnTo>
                  <a:pt x="10404420" y="3375429"/>
                </a:lnTo>
                <a:cubicBezTo>
                  <a:pt x="10415177" y="3375429"/>
                  <a:pt x="10420552" y="3372741"/>
                  <a:pt x="10420552" y="3367362"/>
                </a:cubicBezTo>
                <a:cubicBezTo>
                  <a:pt x="10420552" y="3361987"/>
                  <a:pt x="10420552" y="3353920"/>
                  <a:pt x="10420552" y="3343166"/>
                </a:cubicBezTo>
                <a:close/>
                <a:moveTo>
                  <a:pt x="3935937" y="3343166"/>
                </a:moveTo>
                <a:cubicBezTo>
                  <a:pt x="3946692" y="3353920"/>
                  <a:pt x="3962822" y="3361987"/>
                  <a:pt x="3984330" y="3367362"/>
                </a:cubicBezTo>
                <a:cubicBezTo>
                  <a:pt x="4005839" y="3372741"/>
                  <a:pt x="4019280" y="3372741"/>
                  <a:pt x="4024657" y="3367362"/>
                </a:cubicBezTo>
                <a:cubicBezTo>
                  <a:pt x="4030036" y="3361987"/>
                  <a:pt x="4038101" y="3359298"/>
                  <a:pt x="4048854" y="3359298"/>
                </a:cubicBezTo>
                <a:lnTo>
                  <a:pt x="4048854" y="3375429"/>
                </a:lnTo>
                <a:lnTo>
                  <a:pt x="4048854" y="3391561"/>
                </a:lnTo>
                <a:lnTo>
                  <a:pt x="4064985" y="3375429"/>
                </a:lnTo>
                <a:cubicBezTo>
                  <a:pt x="4075737" y="3364675"/>
                  <a:pt x="4070361" y="3353920"/>
                  <a:pt x="4048854" y="3343166"/>
                </a:cubicBezTo>
                <a:lnTo>
                  <a:pt x="4016592" y="3343166"/>
                </a:lnTo>
                <a:cubicBezTo>
                  <a:pt x="3995084" y="3343166"/>
                  <a:pt x="3978954" y="3343166"/>
                  <a:pt x="3968199" y="3343166"/>
                </a:cubicBezTo>
                <a:cubicBezTo>
                  <a:pt x="3957446" y="3343166"/>
                  <a:pt x="3946692" y="3343166"/>
                  <a:pt x="3935937" y="3343166"/>
                </a:cubicBezTo>
                <a:close/>
                <a:moveTo>
                  <a:pt x="3887547" y="3310907"/>
                </a:moveTo>
                <a:cubicBezTo>
                  <a:pt x="3887547" y="3310907"/>
                  <a:pt x="3887547" y="3316283"/>
                  <a:pt x="3887547" y="3327037"/>
                </a:cubicBezTo>
                <a:cubicBezTo>
                  <a:pt x="3887547" y="3327037"/>
                  <a:pt x="3892920" y="3327037"/>
                  <a:pt x="3903675" y="3327037"/>
                </a:cubicBezTo>
                <a:cubicBezTo>
                  <a:pt x="3903675" y="3316283"/>
                  <a:pt x="3898299" y="3310907"/>
                  <a:pt x="3887547" y="3310907"/>
                </a:cubicBezTo>
                <a:close/>
                <a:moveTo>
                  <a:pt x="3693973" y="3294774"/>
                </a:moveTo>
                <a:lnTo>
                  <a:pt x="3711572" y="3306506"/>
                </a:lnTo>
                <a:lnTo>
                  <a:pt x="3710106" y="3302841"/>
                </a:lnTo>
                <a:cubicBezTo>
                  <a:pt x="3710106" y="3297462"/>
                  <a:pt x="3704728" y="3294774"/>
                  <a:pt x="3693973" y="3294774"/>
                </a:cubicBezTo>
                <a:close/>
                <a:moveTo>
                  <a:pt x="4016592" y="3278644"/>
                </a:moveTo>
                <a:cubicBezTo>
                  <a:pt x="4016592" y="3289398"/>
                  <a:pt x="4016592" y="3294774"/>
                  <a:pt x="4016592" y="3294774"/>
                </a:cubicBezTo>
                <a:cubicBezTo>
                  <a:pt x="4027346" y="3294774"/>
                  <a:pt x="4032723" y="3294774"/>
                  <a:pt x="4032723" y="3294774"/>
                </a:cubicBezTo>
                <a:cubicBezTo>
                  <a:pt x="4032723" y="3294774"/>
                  <a:pt x="4032723" y="3292087"/>
                  <a:pt x="4032723" y="3286708"/>
                </a:cubicBezTo>
                <a:cubicBezTo>
                  <a:pt x="4032723" y="3281333"/>
                  <a:pt x="4027346" y="3278644"/>
                  <a:pt x="4016592" y="3278644"/>
                </a:cubicBezTo>
                <a:close/>
                <a:moveTo>
                  <a:pt x="3258442" y="3278644"/>
                </a:moveTo>
                <a:cubicBezTo>
                  <a:pt x="3269195" y="3289398"/>
                  <a:pt x="3279950" y="3294774"/>
                  <a:pt x="3290701" y="3294774"/>
                </a:cubicBezTo>
                <a:cubicBezTo>
                  <a:pt x="3301456" y="3294774"/>
                  <a:pt x="3306833" y="3294774"/>
                  <a:pt x="3306833" y="3294774"/>
                </a:cubicBezTo>
                <a:lnTo>
                  <a:pt x="3258442" y="3310907"/>
                </a:lnTo>
                <a:cubicBezTo>
                  <a:pt x="3236933" y="3300152"/>
                  <a:pt x="3223491" y="3292087"/>
                  <a:pt x="3218112" y="3286708"/>
                </a:cubicBezTo>
                <a:cubicBezTo>
                  <a:pt x="3212736" y="3281333"/>
                  <a:pt x="3226178" y="3278644"/>
                  <a:pt x="3258442" y="3278644"/>
                </a:cubicBezTo>
                <a:close/>
                <a:moveTo>
                  <a:pt x="3373373" y="3268562"/>
                </a:moveTo>
                <a:cubicBezTo>
                  <a:pt x="3374718" y="3267219"/>
                  <a:pt x="3376734" y="3267890"/>
                  <a:pt x="3379421" y="3270579"/>
                </a:cubicBezTo>
                <a:cubicBezTo>
                  <a:pt x="3384800" y="3275957"/>
                  <a:pt x="3398241" y="3278644"/>
                  <a:pt x="3419749" y="3278644"/>
                </a:cubicBezTo>
                <a:lnTo>
                  <a:pt x="3468142" y="3294774"/>
                </a:lnTo>
                <a:cubicBezTo>
                  <a:pt x="3478896" y="3305529"/>
                  <a:pt x="3486960" y="3305529"/>
                  <a:pt x="3492337" y="3294774"/>
                </a:cubicBezTo>
                <a:cubicBezTo>
                  <a:pt x="3497715" y="3284020"/>
                  <a:pt x="3508469" y="3284020"/>
                  <a:pt x="3524600" y="3294774"/>
                </a:cubicBezTo>
                <a:cubicBezTo>
                  <a:pt x="3540728" y="3305529"/>
                  <a:pt x="3559551" y="3310907"/>
                  <a:pt x="3581058" y="3310907"/>
                </a:cubicBezTo>
                <a:lnTo>
                  <a:pt x="3597187" y="3327037"/>
                </a:lnTo>
                <a:cubicBezTo>
                  <a:pt x="3586434" y="3327037"/>
                  <a:pt x="3575682" y="3327037"/>
                  <a:pt x="3564924" y="3327037"/>
                </a:cubicBezTo>
                <a:cubicBezTo>
                  <a:pt x="3554175" y="3327037"/>
                  <a:pt x="3548797" y="3327037"/>
                  <a:pt x="3548797" y="3327037"/>
                </a:cubicBezTo>
                <a:lnTo>
                  <a:pt x="3532666" y="3327037"/>
                </a:lnTo>
                <a:cubicBezTo>
                  <a:pt x="3521914" y="3316283"/>
                  <a:pt x="3513848" y="3313594"/>
                  <a:pt x="3508469" y="3318970"/>
                </a:cubicBezTo>
                <a:cubicBezTo>
                  <a:pt x="3503091" y="3324348"/>
                  <a:pt x="3505780" y="3332415"/>
                  <a:pt x="3516532" y="3343166"/>
                </a:cubicBezTo>
                <a:lnTo>
                  <a:pt x="3532666" y="3359298"/>
                </a:lnTo>
                <a:lnTo>
                  <a:pt x="3516532" y="3359298"/>
                </a:lnTo>
                <a:cubicBezTo>
                  <a:pt x="3505780" y="3359298"/>
                  <a:pt x="3500404" y="3359298"/>
                  <a:pt x="3500404" y="3359298"/>
                </a:cubicBezTo>
                <a:cubicBezTo>
                  <a:pt x="3500404" y="3356611"/>
                  <a:pt x="3498723" y="3354257"/>
                  <a:pt x="3495361" y="3352243"/>
                </a:cubicBezTo>
                <a:lnTo>
                  <a:pt x="3480239" y="3347201"/>
                </a:lnTo>
                <a:lnTo>
                  <a:pt x="3468142" y="3359298"/>
                </a:lnTo>
                <a:lnTo>
                  <a:pt x="3468142" y="3345748"/>
                </a:lnTo>
                <a:lnTo>
                  <a:pt x="3455037" y="3344175"/>
                </a:lnTo>
                <a:cubicBezTo>
                  <a:pt x="3444954" y="3343505"/>
                  <a:pt x="3433191" y="3343166"/>
                  <a:pt x="3419749" y="3343166"/>
                </a:cubicBezTo>
                <a:lnTo>
                  <a:pt x="3322963" y="3327037"/>
                </a:lnTo>
                <a:cubicBezTo>
                  <a:pt x="3333718" y="3316283"/>
                  <a:pt x="3333718" y="3305529"/>
                  <a:pt x="3322963" y="3294774"/>
                </a:cubicBezTo>
                <a:cubicBezTo>
                  <a:pt x="3333718" y="3294774"/>
                  <a:pt x="3341784" y="3294774"/>
                  <a:pt x="3347160" y="3294774"/>
                </a:cubicBezTo>
                <a:cubicBezTo>
                  <a:pt x="3352538" y="3294774"/>
                  <a:pt x="3355225" y="3294774"/>
                  <a:pt x="3355225" y="3294774"/>
                </a:cubicBezTo>
                <a:lnTo>
                  <a:pt x="3355225" y="3310907"/>
                </a:lnTo>
                <a:lnTo>
                  <a:pt x="3387487" y="3310907"/>
                </a:lnTo>
                <a:lnTo>
                  <a:pt x="3435880" y="3310907"/>
                </a:lnTo>
                <a:cubicBezTo>
                  <a:pt x="3435880" y="3310907"/>
                  <a:pt x="3433191" y="3308219"/>
                  <a:pt x="3427815" y="3302841"/>
                </a:cubicBezTo>
                <a:cubicBezTo>
                  <a:pt x="3422436" y="3297462"/>
                  <a:pt x="3419749" y="3294774"/>
                  <a:pt x="3419749" y="3294774"/>
                </a:cubicBezTo>
                <a:lnTo>
                  <a:pt x="3371356" y="3278644"/>
                </a:lnTo>
                <a:cubicBezTo>
                  <a:pt x="3371356" y="3273269"/>
                  <a:pt x="3372029" y="3269906"/>
                  <a:pt x="3373373" y="3268562"/>
                </a:cubicBezTo>
                <a:close/>
                <a:moveTo>
                  <a:pt x="9936627" y="3262512"/>
                </a:moveTo>
                <a:cubicBezTo>
                  <a:pt x="9936627" y="3273266"/>
                  <a:pt x="9939314" y="3278644"/>
                  <a:pt x="9944692" y="3278644"/>
                </a:cubicBezTo>
                <a:cubicBezTo>
                  <a:pt x="9950069" y="3278644"/>
                  <a:pt x="9952756" y="3278644"/>
                  <a:pt x="9952756" y="3278644"/>
                </a:cubicBezTo>
                <a:cubicBezTo>
                  <a:pt x="9952756" y="3289398"/>
                  <a:pt x="9963510" y="3294774"/>
                  <a:pt x="9985019" y="3294774"/>
                </a:cubicBezTo>
                <a:cubicBezTo>
                  <a:pt x="9985019" y="3294774"/>
                  <a:pt x="9987706" y="3292087"/>
                  <a:pt x="9993084" y="3286708"/>
                </a:cubicBezTo>
                <a:cubicBezTo>
                  <a:pt x="9998460" y="3281333"/>
                  <a:pt x="10001149" y="3278644"/>
                  <a:pt x="10001149" y="3278644"/>
                </a:cubicBezTo>
                <a:cubicBezTo>
                  <a:pt x="10001149" y="3267890"/>
                  <a:pt x="9985019" y="3262512"/>
                  <a:pt x="9952756" y="3262512"/>
                </a:cubicBezTo>
                <a:cubicBezTo>
                  <a:pt x="9942002" y="3262512"/>
                  <a:pt x="9936627" y="3262512"/>
                  <a:pt x="9936627" y="3262512"/>
                </a:cubicBezTo>
                <a:close/>
                <a:moveTo>
                  <a:pt x="3839151" y="3262512"/>
                </a:moveTo>
                <a:cubicBezTo>
                  <a:pt x="3828398" y="3262512"/>
                  <a:pt x="3820331" y="3265201"/>
                  <a:pt x="3814954" y="3270579"/>
                </a:cubicBezTo>
                <a:cubicBezTo>
                  <a:pt x="3809579" y="3275957"/>
                  <a:pt x="3806892" y="3278644"/>
                  <a:pt x="3806892" y="3278644"/>
                </a:cubicBezTo>
                <a:cubicBezTo>
                  <a:pt x="3796137" y="3289398"/>
                  <a:pt x="3796137" y="3294774"/>
                  <a:pt x="3806892" y="3294774"/>
                </a:cubicBezTo>
                <a:cubicBezTo>
                  <a:pt x="3806892" y="3294774"/>
                  <a:pt x="3812265" y="3292087"/>
                  <a:pt x="3823020" y="3286708"/>
                </a:cubicBezTo>
                <a:cubicBezTo>
                  <a:pt x="3833775" y="3281333"/>
                  <a:pt x="3839151" y="3278644"/>
                  <a:pt x="3839151" y="3278644"/>
                </a:cubicBezTo>
                <a:close/>
                <a:moveTo>
                  <a:pt x="3516532" y="3246383"/>
                </a:moveTo>
                <a:cubicBezTo>
                  <a:pt x="3527287" y="3246383"/>
                  <a:pt x="3532666" y="3251761"/>
                  <a:pt x="3532666" y="3262512"/>
                </a:cubicBezTo>
                <a:cubicBezTo>
                  <a:pt x="3532666" y="3273266"/>
                  <a:pt x="3532666" y="3278644"/>
                  <a:pt x="3532666" y="3278644"/>
                </a:cubicBezTo>
                <a:lnTo>
                  <a:pt x="3516532" y="3262512"/>
                </a:lnTo>
                <a:cubicBezTo>
                  <a:pt x="3516532" y="3262512"/>
                  <a:pt x="3516532" y="3257137"/>
                  <a:pt x="3516532" y="3246383"/>
                </a:cubicBezTo>
                <a:close/>
                <a:moveTo>
                  <a:pt x="4097247" y="3230252"/>
                </a:moveTo>
                <a:cubicBezTo>
                  <a:pt x="4097247" y="3230252"/>
                  <a:pt x="4102622" y="3235629"/>
                  <a:pt x="4113377" y="3246383"/>
                </a:cubicBezTo>
                <a:cubicBezTo>
                  <a:pt x="4134884" y="3246383"/>
                  <a:pt x="4145639" y="3246383"/>
                  <a:pt x="4145639" y="3246383"/>
                </a:cubicBezTo>
                <a:cubicBezTo>
                  <a:pt x="4145639" y="3246383"/>
                  <a:pt x="4145639" y="3243694"/>
                  <a:pt x="4145639" y="3238316"/>
                </a:cubicBezTo>
                <a:cubicBezTo>
                  <a:pt x="4145639" y="3232940"/>
                  <a:pt x="4140264" y="3230252"/>
                  <a:pt x="4129509" y="3230252"/>
                </a:cubicBezTo>
                <a:close/>
                <a:moveTo>
                  <a:pt x="3435880" y="3230252"/>
                </a:moveTo>
                <a:lnTo>
                  <a:pt x="3452011" y="3230252"/>
                </a:lnTo>
                <a:cubicBezTo>
                  <a:pt x="3473518" y="3230252"/>
                  <a:pt x="3484275" y="3230252"/>
                  <a:pt x="3484275" y="3230252"/>
                </a:cubicBezTo>
                <a:lnTo>
                  <a:pt x="3468142" y="3246383"/>
                </a:lnTo>
                <a:lnTo>
                  <a:pt x="3452011" y="3262512"/>
                </a:lnTo>
                <a:lnTo>
                  <a:pt x="3452011" y="3246383"/>
                </a:lnTo>
                <a:close/>
                <a:moveTo>
                  <a:pt x="4081116" y="3214120"/>
                </a:moveTo>
                <a:cubicBezTo>
                  <a:pt x="4070361" y="3214120"/>
                  <a:pt x="4064985" y="3219498"/>
                  <a:pt x="4064985" y="3230252"/>
                </a:cubicBezTo>
                <a:lnTo>
                  <a:pt x="4081116" y="3230252"/>
                </a:lnTo>
                <a:close/>
                <a:moveTo>
                  <a:pt x="3629451" y="3214120"/>
                </a:moveTo>
                <a:cubicBezTo>
                  <a:pt x="3629451" y="3224874"/>
                  <a:pt x="3645583" y="3235629"/>
                  <a:pt x="3677842" y="3246383"/>
                </a:cubicBezTo>
                <a:cubicBezTo>
                  <a:pt x="3677842" y="3246383"/>
                  <a:pt x="3688596" y="3241005"/>
                  <a:pt x="3710106" y="3230252"/>
                </a:cubicBezTo>
                <a:cubicBezTo>
                  <a:pt x="3710106" y="3241005"/>
                  <a:pt x="3712793" y="3246383"/>
                  <a:pt x="3718169" y="3246383"/>
                </a:cubicBezTo>
                <a:cubicBezTo>
                  <a:pt x="3723547" y="3246383"/>
                  <a:pt x="3726237" y="3241005"/>
                  <a:pt x="3726237" y="3230252"/>
                </a:cubicBezTo>
                <a:cubicBezTo>
                  <a:pt x="3726237" y="3230252"/>
                  <a:pt x="3726237" y="3227562"/>
                  <a:pt x="3726237" y="3222187"/>
                </a:cubicBezTo>
                <a:cubicBezTo>
                  <a:pt x="3726237" y="3216807"/>
                  <a:pt x="3720858" y="3214120"/>
                  <a:pt x="3710106" y="3214120"/>
                </a:cubicBezTo>
                <a:lnTo>
                  <a:pt x="3661713" y="3214120"/>
                </a:lnTo>
                <a:cubicBezTo>
                  <a:pt x="3650959" y="3214120"/>
                  <a:pt x="3640204" y="3214120"/>
                  <a:pt x="3629451" y="3214120"/>
                </a:cubicBezTo>
                <a:close/>
                <a:moveTo>
                  <a:pt x="3508469" y="3197989"/>
                </a:moveTo>
                <a:cubicBezTo>
                  <a:pt x="3513848" y="3197989"/>
                  <a:pt x="3516532" y="3203366"/>
                  <a:pt x="3516532" y="3214120"/>
                </a:cubicBezTo>
                <a:lnTo>
                  <a:pt x="3500404" y="3214120"/>
                </a:lnTo>
                <a:cubicBezTo>
                  <a:pt x="3500404" y="3203366"/>
                  <a:pt x="3503091" y="3197989"/>
                  <a:pt x="3508469" y="3197989"/>
                </a:cubicBezTo>
                <a:close/>
                <a:moveTo>
                  <a:pt x="3113261" y="3197989"/>
                </a:moveTo>
                <a:cubicBezTo>
                  <a:pt x="3124016" y="3197989"/>
                  <a:pt x="3134770" y="3203366"/>
                  <a:pt x="3145525" y="3214120"/>
                </a:cubicBezTo>
                <a:lnTo>
                  <a:pt x="3097132" y="3214120"/>
                </a:lnTo>
                <a:close/>
                <a:moveTo>
                  <a:pt x="3399587" y="3189924"/>
                </a:moveTo>
                <a:cubicBezTo>
                  <a:pt x="3402273" y="3189924"/>
                  <a:pt x="3403618" y="3192615"/>
                  <a:pt x="3403618" y="3197989"/>
                </a:cubicBezTo>
                <a:cubicBezTo>
                  <a:pt x="3414373" y="3208744"/>
                  <a:pt x="3414373" y="3214120"/>
                  <a:pt x="3403618" y="3214120"/>
                </a:cubicBezTo>
                <a:cubicBezTo>
                  <a:pt x="3392863" y="3214120"/>
                  <a:pt x="3387487" y="3214120"/>
                  <a:pt x="3387487" y="3214120"/>
                </a:cubicBezTo>
                <a:cubicBezTo>
                  <a:pt x="3387487" y="3214120"/>
                  <a:pt x="3387487" y="3208744"/>
                  <a:pt x="3387487" y="3197989"/>
                </a:cubicBezTo>
                <a:cubicBezTo>
                  <a:pt x="3392865" y="3192615"/>
                  <a:pt x="3396897" y="3189924"/>
                  <a:pt x="3399587" y="3189924"/>
                </a:cubicBezTo>
                <a:close/>
                <a:moveTo>
                  <a:pt x="9823710" y="3165728"/>
                </a:moveTo>
                <a:lnTo>
                  <a:pt x="9839840" y="3181857"/>
                </a:lnTo>
                <a:cubicBezTo>
                  <a:pt x="9839840" y="3181857"/>
                  <a:pt x="9842529" y="3179170"/>
                  <a:pt x="9847906" y="3173794"/>
                </a:cubicBezTo>
                <a:cubicBezTo>
                  <a:pt x="9853282" y="3168419"/>
                  <a:pt x="9850595" y="3165728"/>
                  <a:pt x="9839840" y="3165728"/>
                </a:cubicBezTo>
                <a:cubicBezTo>
                  <a:pt x="9839840" y="3165728"/>
                  <a:pt x="9834464" y="3165728"/>
                  <a:pt x="9823710" y="3165728"/>
                </a:cubicBezTo>
                <a:close/>
                <a:moveTo>
                  <a:pt x="3161654" y="3165728"/>
                </a:moveTo>
                <a:cubicBezTo>
                  <a:pt x="3172409" y="3165728"/>
                  <a:pt x="3177787" y="3168419"/>
                  <a:pt x="3177787" y="3173794"/>
                </a:cubicBezTo>
                <a:cubicBezTo>
                  <a:pt x="3177787" y="3179170"/>
                  <a:pt x="3172409" y="3181857"/>
                  <a:pt x="3161654" y="3181857"/>
                </a:cubicBezTo>
                <a:close/>
                <a:moveTo>
                  <a:pt x="4452125" y="3149598"/>
                </a:moveTo>
                <a:cubicBezTo>
                  <a:pt x="4452125" y="3149598"/>
                  <a:pt x="4452125" y="3154974"/>
                  <a:pt x="4452125" y="3165728"/>
                </a:cubicBezTo>
                <a:lnTo>
                  <a:pt x="4468256" y="3165728"/>
                </a:lnTo>
                <a:cubicBezTo>
                  <a:pt x="4468256" y="3165728"/>
                  <a:pt x="4465569" y="3163039"/>
                  <a:pt x="4460193" y="3157662"/>
                </a:cubicBezTo>
                <a:cubicBezTo>
                  <a:pt x="4454814" y="3152285"/>
                  <a:pt x="4452125" y="3149598"/>
                  <a:pt x="4452125" y="3149598"/>
                </a:cubicBezTo>
                <a:close/>
                <a:moveTo>
                  <a:pt x="3669778" y="3149598"/>
                </a:moveTo>
                <a:cubicBezTo>
                  <a:pt x="3664400" y="3149598"/>
                  <a:pt x="3667089" y="3154974"/>
                  <a:pt x="3677842" y="3165728"/>
                </a:cubicBezTo>
                <a:cubicBezTo>
                  <a:pt x="3677842" y="3187237"/>
                  <a:pt x="3693973" y="3187237"/>
                  <a:pt x="3726237" y="3165728"/>
                </a:cubicBezTo>
                <a:lnTo>
                  <a:pt x="3742366" y="3165728"/>
                </a:lnTo>
                <a:cubicBezTo>
                  <a:pt x="3731613" y="3165728"/>
                  <a:pt x="3715482" y="3160352"/>
                  <a:pt x="3693973" y="3149598"/>
                </a:cubicBezTo>
                <a:cubicBezTo>
                  <a:pt x="3683220" y="3149598"/>
                  <a:pt x="3675155" y="3149598"/>
                  <a:pt x="3669778" y="3149598"/>
                </a:cubicBezTo>
                <a:close/>
                <a:moveTo>
                  <a:pt x="3242308" y="3149598"/>
                </a:moveTo>
                <a:cubicBezTo>
                  <a:pt x="3242308" y="3149598"/>
                  <a:pt x="3245000" y="3149598"/>
                  <a:pt x="3250374" y="3149598"/>
                </a:cubicBezTo>
                <a:cubicBezTo>
                  <a:pt x="3255750" y="3149598"/>
                  <a:pt x="3263815" y="3149598"/>
                  <a:pt x="3274571" y="3149598"/>
                </a:cubicBezTo>
                <a:lnTo>
                  <a:pt x="3306833" y="3165728"/>
                </a:lnTo>
                <a:cubicBezTo>
                  <a:pt x="3306833" y="3176483"/>
                  <a:pt x="3296078" y="3181857"/>
                  <a:pt x="3274571" y="3181857"/>
                </a:cubicBezTo>
                <a:lnTo>
                  <a:pt x="3258442" y="3181857"/>
                </a:lnTo>
                <a:cubicBezTo>
                  <a:pt x="3258442" y="3181857"/>
                  <a:pt x="3258442" y="3184548"/>
                  <a:pt x="3258442" y="3189924"/>
                </a:cubicBezTo>
                <a:cubicBezTo>
                  <a:pt x="3258442" y="3195302"/>
                  <a:pt x="3253064" y="3197989"/>
                  <a:pt x="3242308" y="3197989"/>
                </a:cubicBezTo>
                <a:cubicBezTo>
                  <a:pt x="3231554" y="3165728"/>
                  <a:pt x="3231554" y="3149598"/>
                  <a:pt x="3242308" y="3149598"/>
                </a:cubicBezTo>
                <a:close/>
                <a:moveTo>
                  <a:pt x="3548797" y="3133466"/>
                </a:moveTo>
                <a:lnTo>
                  <a:pt x="3581058" y="3149598"/>
                </a:lnTo>
                <a:cubicBezTo>
                  <a:pt x="3613321" y="3160352"/>
                  <a:pt x="3634828" y="3165728"/>
                  <a:pt x="3645583" y="3165728"/>
                </a:cubicBezTo>
                <a:lnTo>
                  <a:pt x="3645583" y="3149598"/>
                </a:lnTo>
                <a:cubicBezTo>
                  <a:pt x="3645583" y="3138843"/>
                  <a:pt x="3637517" y="3136156"/>
                  <a:pt x="3621383" y="3141533"/>
                </a:cubicBezTo>
                <a:cubicBezTo>
                  <a:pt x="3605255" y="3146907"/>
                  <a:pt x="3597187" y="3146907"/>
                  <a:pt x="3597187" y="3141533"/>
                </a:cubicBezTo>
                <a:cubicBezTo>
                  <a:pt x="3597187" y="3136156"/>
                  <a:pt x="3589124" y="3133466"/>
                  <a:pt x="3572992" y="3133466"/>
                </a:cubicBezTo>
                <a:cubicBezTo>
                  <a:pt x="3556862" y="3133466"/>
                  <a:pt x="3548797" y="3133466"/>
                  <a:pt x="3548797" y="3133466"/>
                </a:cubicBezTo>
                <a:close/>
                <a:moveTo>
                  <a:pt x="3373373" y="3121370"/>
                </a:moveTo>
                <a:cubicBezTo>
                  <a:pt x="3374718" y="3121369"/>
                  <a:pt x="3376734" y="3122712"/>
                  <a:pt x="3379421" y="3125400"/>
                </a:cubicBezTo>
                <a:cubicBezTo>
                  <a:pt x="3384800" y="3130778"/>
                  <a:pt x="3387487" y="3133466"/>
                  <a:pt x="3387487" y="3133466"/>
                </a:cubicBezTo>
                <a:cubicBezTo>
                  <a:pt x="3376734" y="3133466"/>
                  <a:pt x="3371356" y="3130778"/>
                  <a:pt x="3371356" y="3125400"/>
                </a:cubicBezTo>
                <a:cubicBezTo>
                  <a:pt x="3371356" y="3122712"/>
                  <a:pt x="3372029" y="3121369"/>
                  <a:pt x="3373373" y="3121370"/>
                </a:cubicBezTo>
                <a:close/>
                <a:moveTo>
                  <a:pt x="4064985" y="3117335"/>
                </a:moveTo>
                <a:cubicBezTo>
                  <a:pt x="4043475" y="3117335"/>
                  <a:pt x="4038101" y="3122712"/>
                  <a:pt x="4048854" y="3133466"/>
                </a:cubicBezTo>
                <a:lnTo>
                  <a:pt x="4081116" y="3133466"/>
                </a:lnTo>
                <a:cubicBezTo>
                  <a:pt x="4081116" y="3133466"/>
                  <a:pt x="4075737" y="3128089"/>
                  <a:pt x="4064985" y="3117335"/>
                </a:cubicBezTo>
                <a:close/>
                <a:moveTo>
                  <a:pt x="4000461" y="3117335"/>
                </a:moveTo>
                <a:cubicBezTo>
                  <a:pt x="4011215" y="3138843"/>
                  <a:pt x="4016592" y="3144220"/>
                  <a:pt x="4016592" y="3133466"/>
                </a:cubicBezTo>
                <a:cubicBezTo>
                  <a:pt x="4016592" y="3122712"/>
                  <a:pt x="4011215" y="3117335"/>
                  <a:pt x="4000461" y="3117335"/>
                </a:cubicBezTo>
                <a:close/>
                <a:moveTo>
                  <a:pt x="3161654" y="3117335"/>
                </a:moveTo>
                <a:lnTo>
                  <a:pt x="3193915" y="3117335"/>
                </a:lnTo>
                <a:cubicBezTo>
                  <a:pt x="3226178" y="3117335"/>
                  <a:pt x="3245000" y="3122712"/>
                  <a:pt x="3250374" y="3133466"/>
                </a:cubicBezTo>
                <a:cubicBezTo>
                  <a:pt x="3255750" y="3144220"/>
                  <a:pt x="3250374" y="3146907"/>
                  <a:pt x="3234246" y="3141533"/>
                </a:cubicBezTo>
                <a:cubicBezTo>
                  <a:pt x="3218112" y="3136156"/>
                  <a:pt x="3215423" y="3138843"/>
                  <a:pt x="3226178" y="3149598"/>
                </a:cubicBezTo>
                <a:lnTo>
                  <a:pt x="3193915" y="3149598"/>
                </a:lnTo>
                <a:cubicBezTo>
                  <a:pt x="3183163" y="3138843"/>
                  <a:pt x="3177787" y="3130778"/>
                  <a:pt x="3177787" y="3125400"/>
                </a:cubicBezTo>
                <a:cubicBezTo>
                  <a:pt x="3177787" y="3120024"/>
                  <a:pt x="3172409" y="3117335"/>
                  <a:pt x="3161654" y="3117335"/>
                </a:cubicBezTo>
                <a:close/>
                <a:moveTo>
                  <a:pt x="10065673" y="3085074"/>
                </a:moveTo>
                <a:cubicBezTo>
                  <a:pt x="10054919" y="3085074"/>
                  <a:pt x="10049543" y="3087765"/>
                  <a:pt x="10049543" y="3093139"/>
                </a:cubicBezTo>
                <a:cubicBezTo>
                  <a:pt x="10049543" y="3098516"/>
                  <a:pt x="10049543" y="3101203"/>
                  <a:pt x="10049543" y="3101203"/>
                </a:cubicBezTo>
                <a:cubicBezTo>
                  <a:pt x="10049543" y="3101203"/>
                  <a:pt x="10052232" y="3101203"/>
                  <a:pt x="10057606" y="3101203"/>
                </a:cubicBezTo>
                <a:cubicBezTo>
                  <a:pt x="10062984" y="3101203"/>
                  <a:pt x="10071048" y="3101203"/>
                  <a:pt x="10081804" y="3101203"/>
                </a:cubicBezTo>
                <a:close/>
                <a:moveTo>
                  <a:pt x="3935937" y="3085074"/>
                </a:moveTo>
                <a:lnTo>
                  <a:pt x="3952068" y="3101203"/>
                </a:lnTo>
                <a:lnTo>
                  <a:pt x="3952068" y="3085074"/>
                </a:lnTo>
                <a:cubicBezTo>
                  <a:pt x="3952068" y="3085074"/>
                  <a:pt x="3946692" y="3085074"/>
                  <a:pt x="3935937" y="3085074"/>
                </a:cubicBezTo>
                <a:close/>
                <a:moveTo>
                  <a:pt x="3089065" y="3060878"/>
                </a:moveTo>
                <a:cubicBezTo>
                  <a:pt x="3094442" y="3060878"/>
                  <a:pt x="3102509" y="3063566"/>
                  <a:pt x="3113261" y="3068942"/>
                </a:cubicBezTo>
                <a:lnTo>
                  <a:pt x="3129392" y="3085074"/>
                </a:lnTo>
                <a:cubicBezTo>
                  <a:pt x="3118640" y="3095828"/>
                  <a:pt x="3113261" y="3095828"/>
                  <a:pt x="3113261" y="3085074"/>
                </a:cubicBezTo>
                <a:cubicBezTo>
                  <a:pt x="3113261" y="3074320"/>
                  <a:pt x="3107887" y="3068942"/>
                  <a:pt x="3097132" y="3068942"/>
                </a:cubicBezTo>
                <a:lnTo>
                  <a:pt x="3081001" y="3068942"/>
                </a:lnTo>
                <a:cubicBezTo>
                  <a:pt x="3081001" y="3063566"/>
                  <a:pt x="3083689" y="3060878"/>
                  <a:pt x="3089065" y="3060878"/>
                </a:cubicBezTo>
                <a:close/>
                <a:moveTo>
                  <a:pt x="9458109" y="3047402"/>
                </a:moveTo>
                <a:lnTo>
                  <a:pt x="9452700" y="3052811"/>
                </a:lnTo>
                <a:cubicBezTo>
                  <a:pt x="9452700" y="3052811"/>
                  <a:pt x="9453373" y="3052139"/>
                  <a:pt x="9454716" y="3050796"/>
                </a:cubicBezTo>
                <a:close/>
                <a:moveTo>
                  <a:pt x="10597991" y="3036681"/>
                </a:moveTo>
                <a:lnTo>
                  <a:pt x="10614122" y="3052811"/>
                </a:lnTo>
                <a:lnTo>
                  <a:pt x="10614122" y="3036681"/>
                </a:lnTo>
                <a:cubicBezTo>
                  <a:pt x="10603366" y="3036681"/>
                  <a:pt x="10597991" y="3036681"/>
                  <a:pt x="10597991" y="3036681"/>
                </a:cubicBezTo>
                <a:close/>
                <a:moveTo>
                  <a:pt x="3661713" y="3036681"/>
                </a:moveTo>
                <a:cubicBezTo>
                  <a:pt x="3661713" y="3047435"/>
                  <a:pt x="3667089" y="3052811"/>
                  <a:pt x="3677842" y="3052811"/>
                </a:cubicBezTo>
                <a:cubicBezTo>
                  <a:pt x="3688596" y="3052811"/>
                  <a:pt x="3699351" y="3058189"/>
                  <a:pt x="3710106" y="3068942"/>
                </a:cubicBezTo>
                <a:cubicBezTo>
                  <a:pt x="3710106" y="3068942"/>
                  <a:pt x="3712793" y="3066253"/>
                  <a:pt x="3718169" y="3060878"/>
                </a:cubicBezTo>
                <a:cubicBezTo>
                  <a:pt x="3723547" y="3055502"/>
                  <a:pt x="3726237" y="3052811"/>
                  <a:pt x="3726237" y="3052811"/>
                </a:cubicBezTo>
                <a:cubicBezTo>
                  <a:pt x="3726237" y="3042057"/>
                  <a:pt x="3720858" y="3036681"/>
                  <a:pt x="3710106" y="3036681"/>
                </a:cubicBezTo>
                <a:cubicBezTo>
                  <a:pt x="3699351" y="3036681"/>
                  <a:pt x="3688596" y="3036681"/>
                  <a:pt x="3677842" y="3036681"/>
                </a:cubicBezTo>
                <a:close/>
                <a:moveTo>
                  <a:pt x="3484275" y="3026599"/>
                </a:moveTo>
                <a:cubicBezTo>
                  <a:pt x="3489651" y="3025256"/>
                  <a:pt x="3495025" y="3025928"/>
                  <a:pt x="3500404" y="3028615"/>
                </a:cubicBezTo>
                <a:cubicBezTo>
                  <a:pt x="3511156" y="3033993"/>
                  <a:pt x="3516532" y="3036681"/>
                  <a:pt x="3516532" y="3036681"/>
                </a:cubicBezTo>
                <a:lnTo>
                  <a:pt x="3532666" y="3052811"/>
                </a:lnTo>
                <a:cubicBezTo>
                  <a:pt x="3532666" y="3063566"/>
                  <a:pt x="3527287" y="3063566"/>
                  <a:pt x="3516532" y="3052811"/>
                </a:cubicBezTo>
                <a:lnTo>
                  <a:pt x="3484275" y="3052811"/>
                </a:lnTo>
                <a:lnTo>
                  <a:pt x="3468142" y="3036681"/>
                </a:lnTo>
                <a:cubicBezTo>
                  <a:pt x="3473520" y="3031306"/>
                  <a:pt x="3478896" y="3027943"/>
                  <a:pt x="3484275" y="3026599"/>
                </a:cubicBezTo>
                <a:close/>
                <a:moveTo>
                  <a:pt x="9420438" y="3020548"/>
                </a:moveTo>
                <a:lnTo>
                  <a:pt x="9436568" y="3036681"/>
                </a:lnTo>
                <a:cubicBezTo>
                  <a:pt x="9436568" y="3036681"/>
                  <a:pt x="9436568" y="3031306"/>
                  <a:pt x="9436568" y="3020548"/>
                </a:cubicBezTo>
                <a:close/>
                <a:moveTo>
                  <a:pt x="9390192" y="3010466"/>
                </a:moveTo>
                <a:cubicBezTo>
                  <a:pt x="9386160" y="3009125"/>
                  <a:pt x="9382797" y="3009797"/>
                  <a:pt x="9380110" y="3012485"/>
                </a:cubicBezTo>
                <a:cubicBezTo>
                  <a:pt x="9374733" y="3017861"/>
                  <a:pt x="9372046" y="3025928"/>
                  <a:pt x="9372046" y="3036681"/>
                </a:cubicBezTo>
                <a:cubicBezTo>
                  <a:pt x="9372046" y="3047435"/>
                  <a:pt x="9377422" y="3052811"/>
                  <a:pt x="9388177" y="3052811"/>
                </a:cubicBezTo>
                <a:cubicBezTo>
                  <a:pt x="9398929" y="3052811"/>
                  <a:pt x="9406996" y="3050124"/>
                  <a:pt x="9412372" y="3044746"/>
                </a:cubicBezTo>
                <a:cubicBezTo>
                  <a:pt x="9417750" y="3039370"/>
                  <a:pt x="9415060" y="3031306"/>
                  <a:pt x="9404306" y="3020548"/>
                </a:cubicBezTo>
                <a:cubicBezTo>
                  <a:pt x="9398929" y="3015174"/>
                  <a:pt x="9394227" y="3011812"/>
                  <a:pt x="9390192" y="3010466"/>
                </a:cubicBezTo>
                <a:close/>
                <a:moveTo>
                  <a:pt x="10049543" y="3004420"/>
                </a:moveTo>
                <a:cubicBezTo>
                  <a:pt x="10049543" y="3004420"/>
                  <a:pt x="10044165" y="3009797"/>
                  <a:pt x="10033410" y="3020548"/>
                </a:cubicBezTo>
                <a:lnTo>
                  <a:pt x="10033410" y="3036681"/>
                </a:lnTo>
                <a:lnTo>
                  <a:pt x="10049543" y="3020548"/>
                </a:lnTo>
                <a:close/>
                <a:moveTo>
                  <a:pt x="9291392" y="3004420"/>
                </a:moveTo>
                <a:cubicBezTo>
                  <a:pt x="9291392" y="3015174"/>
                  <a:pt x="9296768" y="3020548"/>
                  <a:pt x="9307522" y="3020548"/>
                </a:cubicBezTo>
                <a:lnTo>
                  <a:pt x="9323651" y="3020548"/>
                </a:lnTo>
                <a:lnTo>
                  <a:pt x="9323651" y="3036681"/>
                </a:lnTo>
                <a:cubicBezTo>
                  <a:pt x="9323651" y="3036681"/>
                  <a:pt x="9326342" y="3033993"/>
                  <a:pt x="9331718" y="3028615"/>
                </a:cubicBezTo>
                <a:lnTo>
                  <a:pt x="9336556" y="3023774"/>
                </a:lnTo>
                <a:lnTo>
                  <a:pt x="9339783" y="3025928"/>
                </a:lnTo>
                <a:lnTo>
                  <a:pt x="9339783" y="3036681"/>
                </a:lnTo>
                <a:lnTo>
                  <a:pt x="9355914" y="3036681"/>
                </a:lnTo>
                <a:lnTo>
                  <a:pt x="9339783" y="3025928"/>
                </a:lnTo>
                <a:lnTo>
                  <a:pt x="9339783" y="3020548"/>
                </a:lnTo>
                <a:lnTo>
                  <a:pt x="9336556" y="3023774"/>
                </a:lnTo>
                <a:lnTo>
                  <a:pt x="9307522" y="3004420"/>
                </a:lnTo>
                <a:cubicBezTo>
                  <a:pt x="9296768" y="3004420"/>
                  <a:pt x="9291392" y="3004420"/>
                  <a:pt x="9291392" y="3004420"/>
                </a:cubicBezTo>
                <a:close/>
                <a:moveTo>
                  <a:pt x="9259129" y="3004420"/>
                </a:moveTo>
                <a:cubicBezTo>
                  <a:pt x="9248375" y="3004420"/>
                  <a:pt x="9245687" y="3009797"/>
                  <a:pt x="9251064" y="3020548"/>
                </a:cubicBezTo>
                <a:cubicBezTo>
                  <a:pt x="9256440" y="3031306"/>
                  <a:pt x="9264505" y="3036681"/>
                  <a:pt x="9275259" y="3036681"/>
                </a:cubicBezTo>
                <a:cubicBezTo>
                  <a:pt x="9275259" y="3036681"/>
                  <a:pt x="9275259" y="3031306"/>
                  <a:pt x="9275259" y="3020548"/>
                </a:cubicBezTo>
                <a:close/>
                <a:moveTo>
                  <a:pt x="3419749" y="3004420"/>
                </a:moveTo>
                <a:cubicBezTo>
                  <a:pt x="3452011" y="3004420"/>
                  <a:pt x="3468142" y="3004420"/>
                  <a:pt x="3468142" y="3004420"/>
                </a:cubicBezTo>
                <a:lnTo>
                  <a:pt x="3435880" y="3052811"/>
                </a:lnTo>
                <a:cubicBezTo>
                  <a:pt x="3425125" y="3052811"/>
                  <a:pt x="3417060" y="3050124"/>
                  <a:pt x="3411684" y="3044746"/>
                </a:cubicBezTo>
                <a:cubicBezTo>
                  <a:pt x="3406308" y="3039370"/>
                  <a:pt x="3403618" y="3033993"/>
                  <a:pt x="3403618" y="3028615"/>
                </a:cubicBezTo>
                <a:cubicBezTo>
                  <a:pt x="3403618" y="3023239"/>
                  <a:pt x="3398241" y="3020548"/>
                  <a:pt x="3387487" y="3020548"/>
                </a:cubicBezTo>
                <a:cubicBezTo>
                  <a:pt x="3376734" y="3020548"/>
                  <a:pt x="3371356" y="3017861"/>
                  <a:pt x="3371356" y="3012485"/>
                </a:cubicBezTo>
                <a:cubicBezTo>
                  <a:pt x="3371356" y="3007107"/>
                  <a:pt x="3387487" y="3004420"/>
                  <a:pt x="3419749" y="3004420"/>
                </a:cubicBezTo>
                <a:close/>
                <a:moveTo>
                  <a:pt x="3102173" y="2999378"/>
                </a:moveTo>
                <a:cubicBezTo>
                  <a:pt x="3120320" y="2997361"/>
                  <a:pt x="3129392" y="3004420"/>
                  <a:pt x="3129392" y="3020548"/>
                </a:cubicBezTo>
                <a:lnTo>
                  <a:pt x="3081001" y="3020548"/>
                </a:lnTo>
                <a:lnTo>
                  <a:pt x="3048740" y="3020548"/>
                </a:lnTo>
                <a:lnTo>
                  <a:pt x="3081001" y="3004420"/>
                </a:lnTo>
                <a:cubicBezTo>
                  <a:pt x="3089065" y="3001730"/>
                  <a:pt x="3096124" y="3000052"/>
                  <a:pt x="3102173" y="2999378"/>
                </a:cubicBezTo>
                <a:close/>
                <a:moveTo>
                  <a:pt x="10420552" y="2988287"/>
                </a:moveTo>
                <a:lnTo>
                  <a:pt x="10420552" y="3004420"/>
                </a:lnTo>
                <a:lnTo>
                  <a:pt x="10436683" y="2988287"/>
                </a:lnTo>
                <a:cubicBezTo>
                  <a:pt x="10425928" y="2988287"/>
                  <a:pt x="10420552" y="2988287"/>
                  <a:pt x="10420552" y="2988287"/>
                </a:cubicBezTo>
                <a:close/>
                <a:moveTo>
                  <a:pt x="10017281" y="2988287"/>
                </a:moveTo>
                <a:cubicBezTo>
                  <a:pt x="10017281" y="2988287"/>
                  <a:pt x="10017281" y="2993665"/>
                  <a:pt x="10017281" y="3004420"/>
                </a:cubicBezTo>
                <a:cubicBezTo>
                  <a:pt x="10017281" y="3004420"/>
                  <a:pt x="10022656" y="3004420"/>
                  <a:pt x="10033410" y="3004420"/>
                </a:cubicBezTo>
                <a:cubicBezTo>
                  <a:pt x="10033410" y="2993665"/>
                  <a:pt x="10028034" y="2988287"/>
                  <a:pt x="10017281" y="2988287"/>
                </a:cubicBezTo>
                <a:close/>
                <a:moveTo>
                  <a:pt x="3306833" y="2988287"/>
                </a:moveTo>
                <a:lnTo>
                  <a:pt x="3322963" y="2988287"/>
                </a:lnTo>
                <a:lnTo>
                  <a:pt x="3294736" y="2996354"/>
                </a:lnTo>
                <a:close/>
                <a:moveTo>
                  <a:pt x="3210047" y="2988287"/>
                </a:moveTo>
                <a:lnTo>
                  <a:pt x="3258442" y="2988287"/>
                </a:lnTo>
                <a:cubicBezTo>
                  <a:pt x="3269195" y="2988287"/>
                  <a:pt x="3277260" y="2988287"/>
                  <a:pt x="3282638" y="2988287"/>
                </a:cubicBezTo>
                <a:cubicBezTo>
                  <a:pt x="3288014" y="2988287"/>
                  <a:pt x="3290701" y="2988287"/>
                  <a:pt x="3290701" y="2988287"/>
                </a:cubicBezTo>
                <a:lnTo>
                  <a:pt x="3294735" y="2996354"/>
                </a:lnTo>
                <a:lnTo>
                  <a:pt x="3266507" y="3004420"/>
                </a:lnTo>
                <a:cubicBezTo>
                  <a:pt x="3239619" y="3004420"/>
                  <a:pt x="3220799" y="3001730"/>
                  <a:pt x="3210047" y="2996353"/>
                </a:cubicBezTo>
                <a:cubicBezTo>
                  <a:pt x="3199292" y="2990978"/>
                  <a:pt x="3199292" y="2988287"/>
                  <a:pt x="3210047" y="2988287"/>
                </a:cubicBezTo>
                <a:close/>
                <a:moveTo>
                  <a:pt x="10049543" y="2972157"/>
                </a:moveTo>
                <a:cubicBezTo>
                  <a:pt x="10049543" y="2982911"/>
                  <a:pt x="10054919" y="2988287"/>
                  <a:pt x="10065673" y="2988287"/>
                </a:cubicBezTo>
                <a:cubicBezTo>
                  <a:pt x="10065673" y="2988287"/>
                  <a:pt x="10068361" y="2988287"/>
                  <a:pt x="10073738" y="2988287"/>
                </a:cubicBezTo>
                <a:cubicBezTo>
                  <a:pt x="10079115" y="2988287"/>
                  <a:pt x="10081804" y="2982911"/>
                  <a:pt x="10081804" y="2972157"/>
                </a:cubicBezTo>
                <a:lnTo>
                  <a:pt x="10065673" y="2972157"/>
                </a:lnTo>
                <a:close/>
                <a:moveTo>
                  <a:pt x="9968888" y="2972157"/>
                </a:moveTo>
                <a:cubicBezTo>
                  <a:pt x="9958134" y="2972157"/>
                  <a:pt x="9950069" y="2977535"/>
                  <a:pt x="9944692" y="2988287"/>
                </a:cubicBezTo>
                <a:cubicBezTo>
                  <a:pt x="9939314" y="2999043"/>
                  <a:pt x="9947381" y="3004420"/>
                  <a:pt x="9968888" y="3004420"/>
                </a:cubicBezTo>
                <a:lnTo>
                  <a:pt x="9985019" y="2988287"/>
                </a:lnTo>
                <a:cubicBezTo>
                  <a:pt x="9985019" y="2988287"/>
                  <a:pt x="9982331" y="2985599"/>
                  <a:pt x="9976952" y="2980224"/>
                </a:cubicBezTo>
                <a:cubicBezTo>
                  <a:pt x="9971577" y="2974847"/>
                  <a:pt x="9968888" y="2972157"/>
                  <a:pt x="9968888" y="2972157"/>
                </a:cubicBezTo>
                <a:close/>
                <a:moveTo>
                  <a:pt x="9904364" y="2972157"/>
                </a:moveTo>
                <a:cubicBezTo>
                  <a:pt x="9904364" y="2982911"/>
                  <a:pt x="9904364" y="2988287"/>
                  <a:pt x="9904364" y="2988287"/>
                </a:cubicBezTo>
                <a:lnTo>
                  <a:pt x="9920495" y="2972157"/>
                </a:lnTo>
                <a:cubicBezTo>
                  <a:pt x="9920495" y="2972157"/>
                  <a:pt x="9915119" y="2972157"/>
                  <a:pt x="9904364" y="2972157"/>
                </a:cubicBezTo>
                <a:close/>
                <a:moveTo>
                  <a:pt x="2919691" y="2956028"/>
                </a:moveTo>
                <a:cubicBezTo>
                  <a:pt x="2919691" y="2956028"/>
                  <a:pt x="2925069" y="2956028"/>
                  <a:pt x="2935823" y="2956028"/>
                </a:cubicBezTo>
                <a:cubicBezTo>
                  <a:pt x="2946578" y="2956028"/>
                  <a:pt x="2957333" y="2956028"/>
                  <a:pt x="2968082" y="2956028"/>
                </a:cubicBezTo>
                <a:lnTo>
                  <a:pt x="2951954" y="2972157"/>
                </a:lnTo>
                <a:close/>
                <a:moveTo>
                  <a:pt x="9872102" y="2939894"/>
                </a:moveTo>
                <a:lnTo>
                  <a:pt x="9855973" y="2956028"/>
                </a:lnTo>
                <a:lnTo>
                  <a:pt x="9872102" y="2956028"/>
                </a:lnTo>
                <a:cubicBezTo>
                  <a:pt x="9872102" y="2945274"/>
                  <a:pt x="9872102" y="2939894"/>
                  <a:pt x="9872102" y="2939894"/>
                </a:cubicBezTo>
                <a:close/>
                <a:moveTo>
                  <a:pt x="10130197" y="2923765"/>
                </a:moveTo>
                <a:lnTo>
                  <a:pt x="10162460" y="2939894"/>
                </a:lnTo>
                <a:cubicBezTo>
                  <a:pt x="10183965" y="2950652"/>
                  <a:pt x="10197410" y="2953339"/>
                  <a:pt x="10202785" y="2947961"/>
                </a:cubicBezTo>
                <a:cubicBezTo>
                  <a:pt x="10208161" y="2942584"/>
                  <a:pt x="10210848" y="2945274"/>
                  <a:pt x="10210848" y="2956028"/>
                </a:cubicBezTo>
                <a:cubicBezTo>
                  <a:pt x="10210848" y="2966781"/>
                  <a:pt x="10216226" y="2969469"/>
                  <a:pt x="10226982" y="2964092"/>
                </a:cubicBezTo>
                <a:cubicBezTo>
                  <a:pt x="10237735" y="2958715"/>
                  <a:pt x="10240424" y="2961402"/>
                  <a:pt x="10235047" y="2972157"/>
                </a:cubicBezTo>
                <a:cubicBezTo>
                  <a:pt x="10229669" y="2982911"/>
                  <a:pt x="10232360" y="2990978"/>
                  <a:pt x="10243111" y="2996353"/>
                </a:cubicBezTo>
                <a:cubicBezTo>
                  <a:pt x="10253868" y="3001730"/>
                  <a:pt x="10259243" y="3004420"/>
                  <a:pt x="10259243" y="3004420"/>
                </a:cubicBezTo>
                <a:cubicBezTo>
                  <a:pt x="10259243" y="3004420"/>
                  <a:pt x="10259243" y="2999043"/>
                  <a:pt x="10259243" y="2988287"/>
                </a:cubicBezTo>
                <a:lnTo>
                  <a:pt x="10275374" y="2988287"/>
                </a:lnTo>
                <a:lnTo>
                  <a:pt x="10291504" y="3004420"/>
                </a:lnTo>
                <a:lnTo>
                  <a:pt x="10323765" y="3004420"/>
                </a:lnTo>
                <a:cubicBezTo>
                  <a:pt x="10345274" y="3004420"/>
                  <a:pt x="10356028" y="3001730"/>
                  <a:pt x="10356028" y="2996353"/>
                </a:cubicBezTo>
                <a:cubicBezTo>
                  <a:pt x="10356028" y="2990978"/>
                  <a:pt x="10345274" y="2988287"/>
                  <a:pt x="10323765" y="2988287"/>
                </a:cubicBezTo>
                <a:cubicBezTo>
                  <a:pt x="10302260" y="2988287"/>
                  <a:pt x="10288815" y="2980224"/>
                  <a:pt x="10283441" y="2964092"/>
                </a:cubicBezTo>
                <a:cubicBezTo>
                  <a:pt x="10278063" y="2947961"/>
                  <a:pt x="10264620" y="2934519"/>
                  <a:pt x="10243111" y="2923765"/>
                </a:cubicBezTo>
                <a:cubicBezTo>
                  <a:pt x="10232360" y="2923765"/>
                  <a:pt x="10216226" y="2923765"/>
                  <a:pt x="10194719" y="2923765"/>
                </a:cubicBezTo>
                <a:close/>
                <a:moveTo>
                  <a:pt x="9993084" y="2923765"/>
                </a:moveTo>
                <a:cubicBezTo>
                  <a:pt x="9987706" y="2923765"/>
                  <a:pt x="9982331" y="2929142"/>
                  <a:pt x="9976952" y="2939894"/>
                </a:cubicBezTo>
                <a:cubicBezTo>
                  <a:pt x="9971577" y="2950652"/>
                  <a:pt x="9976952" y="2956028"/>
                  <a:pt x="9993084" y="2956028"/>
                </a:cubicBezTo>
                <a:cubicBezTo>
                  <a:pt x="10009215" y="2956028"/>
                  <a:pt x="10014593" y="2950652"/>
                  <a:pt x="10009215" y="2939894"/>
                </a:cubicBezTo>
                <a:cubicBezTo>
                  <a:pt x="10003838" y="2929142"/>
                  <a:pt x="9998460" y="2923765"/>
                  <a:pt x="9993084" y="2923765"/>
                </a:cubicBezTo>
                <a:close/>
                <a:moveTo>
                  <a:pt x="3081001" y="2923765"/>
                </a:moveTo>
                <a:lnTo>
                  <a:pt x="3161654" y="2923765"/>
                </a:lnTo>
                <a:lnTo>
                  <a:pt x="3226178" y="2939894"/>
                </a:lnTo>
                <a:cubicBezTo>
                  <a:pt x="3215423" y="2961402"/>
                  <a:pt x="3183163" y="2961402"/>
                  <a:pt x="3129392" y="2939894"/>
                </a:cubicBezTo>
                <a:cubicBezTo>
                  <a:pt x="3097132" y="2929142"/>
                  <a:pt x="3081001" y="2923765"/>
                  <a:pt x="3081001" y="2923765"/>
                </a:cubicBezTo>
                <a:close/>
                <a:moveTo>
                  <a:pt x="9936627" y="2907633"/>
                </a:moveTo>
                <a:cubicBezTo>
                  <a:pt x="9904364" y="2918389"/>
                  <a:pt x="9888234" y="2923765"/>
                  <a:pt x="9888234" y="2923765"/>
                </a:cubicBezTo>
                <a:cubicBezTo>
                  <a:pt x="9909741" y="2934519"/>
                  <a:pt x="9931249" y="2934519"/>
                  <a:pt x="9952756" y="2923765"/>
                </a:cubicBezTo>
                <a:close/>
                <a:moveTo>
                  <a:pt x="8646155" y="2907633"/>
                </a:moveTo>
                <a:lnTo>
                  <a:pt x="8662287" y="2923765"/>
                </a:lnTo>
                <a:cubicBezTo>
                  <a:pt x="8673041" y="2934519"/>
                  <a:pt x="8683792" y="2939894"/>
                  <a:pt x="8694549" y="2939894"/>
                </a:cubicBezTo>
                <a:lnTo>
                  <a:pt x="8678417" y="2923765"/>
                </a:lnTo>
                <a:cubicBezTo>
                  <a:pt x="8667663" y="2913011"/>
                  <a:pt x="8656909" y="2907633"/>
                  <a:pt x="8646155" y="2907633"/>
                </a:cubicBezTo>
                <a:close/>
                <a:moveTo>
                  <a:pt x="8565500" y="2907633"/>
                </a:moveTo>
                <a:cubicBezTo>
                  <a:pt x="8565500" y="2907633"/>
                  <a:pt x="8565500" y="2913011"/>
                  <a:pt x="8565500" y="2923765"/>
                </a:cubicBezTo>
                <a:lnTo>
                  <a:pt x="8565500" y="2939894"/>
                </a:lnTo>
                <a:cubicBezTo>
                  <a:pt x="8576254" y="2939894"/>
                  <a:pt x="8581632" y="2934519"/>
                  <a:pt x="8581632" y="2923765"/>
                </a:cubicBezTo>
                <a:close/>
                <a:moveTo>
                  <a:pt x="3758496" y="2907633"/>
                </a:moveTo>
                <a:cubicBezTo>
                  <a:pt x="3758496" y="2907633"/>
                  <a:pt x="3758496" y="2913011"/>
                  <a:pt x="3758496" y="2923765"/>
                </a:cubicBezTo>
                <a:cubicBezTo>
                  <a:pt x="3758496" y="2934519"/>
                  <a:pt x="3763876" y="2939894"/>
                  <a:pt x="3774628" y="2939894"/>
                </a:cubicBezTo>
                <a:lnTo>
                  <a:pt x="3774628" y="2923765"/>
                </a:lnTo>
                <a:close/>
                <a:moveTo>
                  <a:pt x="9807579" y="2891502"/>
                </a:moveTo>
                <a:lnTo>
                  <a:pt x="9786334" y="2909209"/>
                </a:lnTo>
                <a:lnTo>
                  <a:pt x="9789432" y="2909651"/>
                </a:lnTo>
                <a:cubicBezTo>
                  <a:pt x="9793464" y="2910994"/>
                  <a:pt x="9796825" y="2913011"/>
                  <a:pt x="9799514" y="2915698"/>
                </a:cubicBezTo>
                <a:cubicBezTo>
                  <a:pt x="9804890" y="2921076"/>
                  <a:pt x="9807579" y="2923765"/>
                  <a:pt x="9807579" y="2923765"/>
                </a:cubicBezTo>
                <a:cubicBezTo>
                  <a:pt x="9807579" y="2945274"/>
                  <a:pt x="9810268" y="2947961"/>
                  <a:pt x="9815645" y="2931830"/>
                </a:cubicBezTo>
                <a:cubicBezTo>
                  <a:pt x="9821022" y="2915698"/>
                  <a:pt x="9829086" y="2913011"/>
                  <a:pt x="9839840" y="2923765"/>
                </a:cubicBezTo>
                <a:cubicBezTo>
                  <a:pt x="9850595" y="2934519"/>
                  <a:pt x="9855973" y="2934519"/>
                  <a:pt x="9855973" y="2923765"/>
                </a:cubicBezTo>
                <a:cubicBezTo>
                  <a:pt x="9855973" y="2913011"/>
                  <a:pt x="9853282" y="2907633"/>
                  <a:pt x="9847906" y="2907633"/>
                </a:cubicBezTo>
                <a:cubicBezTo>
                  <a:pt x="9842529" y="2907633"/>
                  <a:pt x="9837152" y="2907633"/>
                  <a:pt x="9831777" y="2907633"/>
                </a:cubicBezTo>
                <a:cubicBezTo>
                  <a:pt x="9826397" y="2907633"/>
                  <a:pt x="9821022" y="2904944"/>
                  <a:pt x="9815645" y="2899569"/>
                </a:cubicBezTo>
                <a:cubicBezTo>
                  <a:pt x="9810268" y="2894193"/>
                  <a:pt x="9807579" y="2891502"/>
                  <a:pt x="9807579" y="2891502"/>
                </a:cubicBezTo>
                <a:close/>
                <a:moveTo>
                  <a:pt x="8613892" y="2891502"/>
                </a:moveTo>
                <a:lnTo>
                  <a:pt x="8613892" y="2907633"/>
                </a:lnTo>
                <a:lnTo>
                  <a:pt x="8630024" y="2891502"/>
                </a:lnTo>
                <a:cubicBezTo>
                  <a:pt x="8619270" y="2891502"/>
                  <a:pt x="8613892" y="2891502"/>
                  <a:pt x="8613892" y="2891502"/>
                </a:cubicBezTo>
                <a:close/>
                <a:moveTo>
                  <a:pt x="10226982" y="2875373"/>
                </a:moveTo>
                <a:cubicBezTo>
                  <a:pt x="10216226" y="2886126"/>
                  <a:pt x="10216226" y="2894193"/>
                  <a:pt x="10226982" y="2899569"/>
                </a:cubicBezTo>
                <a:cubicBezTo>
                  <a:pt x="10237735" y="2904944"/>
                  <a:pt x="10248491" y="2904944"/>
                  <a:pt x="10259243" y="2899569"/>
                </a:cubicBezTo>
                <a:cubicBezTo>
                  <a:pt x="10269997" y="2894193"/>
                  <a:pt x="10269997" y="2886126"/>
                  <a:pt x="10259243" y="2875373"/>
                </a:cubicBezTo>
                <a:cubicBezTo>
                  <a:pt x="10259243" y="2875373"/>
                  <a:pt x="10256556" y="2875373"/>
                  <a:pt x="10251176" y="2875373"/>
                </a:cubicBezTo>
                <a:cubicBezTo>
                  <a:pt x="10245802" y="2875373"/>
                  <a:pt x="10237735" y="2875373"/>
                  <a:pt x="10226982" y="2875373"/>
                </a:cubicBezTo>
                <a:close/>
                <a:moveTo>
                  <a:pt x="3532666" y="2875373"/>
                </a:moveTo>
                <a:cubicBezTo>
                  <a:pt x="3543420" y="2875373"/>
                  <a:pt x="3548797" y="2880748"/>
                  <a:pt x="3548797" y="2891502"/>
                </a:cubicBezTo>
                <a:lnTo>
                  <a:pt x="3532666" y="2891502"/>
                </a:lnTo>
                <a:close/>
                <a:moveTo>
                  <a:pt x="3516532" y="2875373"/>
                </a:moveTo>
                <a:lnTo>
                  <a:pt x="3516532" y="2891502"/>
                </a:lnTo>
                <a:cubicBezTo>
                  <a:pt x="3505780" y="2891502"/>
                  <a:pt x="3500404" y="2888815"/>
                  <a:pt x="3500404" y="2883437"/>
                </a:cubicBezTo>
                <a:cubicBezTo>
                  <a:pt x="3500404" y="2878061"/>
                  <a:pt x="3505780" y="2875373"/>
                  <a:pt x="3516532" y="2875373"/>
                </a:cubicBezTo>
                <a:close/>
                <a:moveTo>
                  <a:pt x="10413494" y="2870330"/>
                </a:moveTo>
                <a:cubicBezTo>
                  <a:pt x="10410134" y="2871005"/>
                  <a:pt x="10407110" y="2872684"/>
                  <a:pt x="10404420" y="2875373"/>
                </a:cubicBezTo>
                <a:cubicBezTo>
                  <a:pt x="10415177" y="2886126"/>
                  <a:pt x="10420552" y="2886126"/>
                  <a:pt x="10420552" y="2875373"/>
                </a:cubicBezTo>
                <a:lnTo>
                  <a:pt x="10436683" y="2891502"/>
                </a:lnTo>
                <a:cubicBezTo>
                  <a:pt x="10436683" y="2902257"/>
                  <a:pt x="10431306" y="2907633"/>
                  <a:pt x="10420552" y="2907633"/>
                </a:cubicBezTo>
                <a:lnTo>
                  <a:pt x="10436683" y="2907633"/>
                </a:lnTo>
                <a:cubicBezTo>
                  <a:pt x="10447435" y="2907633"/>
                  <a:pt x="10458191" y="2907633"/>
                  <a:pt x="10468944" y="2907633"/>
                </a:cubicBezTo>
                <a:cubicBezTo>
                  <a:pt x="10479700" y="2929142"/>
                  <a:pt x="10511961" y="2939894"/>
                  <a:pt x="10565729" y="2939894"/>
                </a:cubicBezTo>
                <a:cubicBezTo>
                  <a:pt x="10608747" y="2939894"/>
                  <a:pt x="10641008" y="2950652"/>
                  <a:pt x="10662515" y="2972157"/>
                </a:cubicBezTo>
                <a:lnTo>
                  <a:pt x="10662515" y="2939894"/>
                </a:lnTo>
                <a:lnTo>
                  <a:pt x="10646383" y="2939894"/>
                </a:lnTo>
                <a:cubicBezTo>
                  <a:pt x="10635629" y="2939894"/>
                  <a:pt x="10630253" y="2939894"/>
                  <a:pt x="10630253" y="2939894"/>
                </a:cubicBezTo>
                <a:lnTo>
                  <a:pt x="10630253" y="2907633"/>
                </a:lnTo>
                <a:lnTo>
                  <a:pt x="10630253" y="2891502"/>
                </a:lnTo>
                <a:lnTo>
                  <a:pt x="10597991" y="2923765"/>
                </a:lnTo>
                <a:lnTo>
                  <a:pt x="10597991" y="2939894"/>
                </a:lnTo>
                <a:cubicBezTo>
                  <a:pt x="10597991" y="2939894"/>
                  <a:pt x="10595303" y="2931830"/>
                  <a:pt x="10589928" y="2915698"/>
                </a:cubicBezTo>
                <a:cubicBezTo>
                  <a:pt x="10584550" y="2899569"/>
                  <a:pt x="10576486" y="2891502"/>
                  <a:pt x="10565729" y="2891502"/>
                </a:cubicBezTo>
                <a:cubicBezTo>
                  <a:pt x="10554975" y="2902257"/>
                  <a:pt x="10549600" y="2907633"/>
                  <a:pt x="10549600" y="2907633"/>
                </a:cubicBezTo>
                <a:lnTo>
                  <a:pt x="10549600" y="2875373"/>
                </a:lnTo>
                <a:cubicBezTo>
                  <a:pt x="10538844" y="2875373"/>
                  <a:pt x="10522713" y="2875373"/>
                  <a:pt x="10501206" y="2875373"/>
                </a:cubicBezTo>
                <a:lnTo>
                  <a:pt x="10501206" y="2891502"/>
                </a:lnTo>
                <a:cubicBezTo>
                  <a:pt x="10501206" y="2891502"/>
                  <a:pt x="10503894" y="2894193"/>
                  <a:pt x="10509270" y="2899569"/>
                </a:cubicBezTo>
                <a:cubicBezTo>
                  <a:pt x="10514650" y="2904944"/>
                  <a:pt x="10517337" y="2907633"/>
                  <a:pt x="10517337" y="2907633"/>
                </a:cubicBezTo>
                <a:lnTo>
                  <a:pt x="10452815" y="2891502"/>
                </a:lnTo>
                <a:cubicBezTo>
                  <a:pt x="10436684" y="2875373"/>
                  <a:pt x="10423579" y="2868315"/>
                  <a:pt x="10413494" y="2870330"/>
                </a:cubicBezTo>
                <a:close/>
                <a:moveTo>
                  <a:pt x="10323765" y="2843111"/>
                </a:moveTo>
                <a:cubicBezTo>
                  <a:pt x="10323765" y="2843111"/>
                  <a:pt x="10323765" y="2848487"/>
                  <a:pt x="10323765" y="2859241"/>
                </a:cubicBezTo>
                <a:lnTo>
                  <a:pt x="10339898" y="2875373"/>
                </a:lnTo>
                <a:cubicBezTo>
                  <a:pt x="10350652" y="2875373"/>
                  <a:pt x="10356028" y="2869997"/>
                  <a:pt x="10356028" y="2859241"/>
                </a:cubicBezTo>
                <a:close/>
                <a:moveTo>
                  <a:pt x="10218915" y="2843111"/>
                </a:moveTo>
                <a:cubicBezTo>
                  <a:pt x="10202785" y="2843111"/>
                  <a:pt x="10194719" y="2848487"/>
                  <a:pt x="10194719" y="2859241"/>
                </a:cubicBezTo>
                <a:lnTo>
                  <a:pt x="10210848" y="2859241"/>
                </a:lnTo>
                <a:cubicBezTo>
                  <a:pt x="10221606" y="2859241"/>
                  <a:pt x="10229669" y="2859241"/>
                  <a:pt x="10235047" y="2859241"/>
                </a:cubicBezTo>
                <a:cubicBezTo>
                  <a:pt x="10240424" y="2859241"/>
                  <a:pt x="10243111" y="2856552"/>
                  <a:pt x="10243111" y="2851174"/>
                </a:cubicBezTo>
                <a:cubicBezTo>
                  <a:pt x="10243111" y="2845798"/>
                  <a:pt x="10235047" y="2843111"/>
                  <a:pt x="10218915" y="2843111"/>
                </a:cubicBezTo>
                <a:close/>
                <a:moveTo>
                  <a:pt x="9815645" y="2843111"/>
                </a:moveTo>
                <a:cubicBezTo>
                  <a:pt x="9810268" y="2843111"/>
                  <a:pt x="9804890" y="2848487"/>
                  <a:pt x="9799514" y="2859241"/>
                </a:cubicBezTo>
                <a:cubicBezTo>
                  <a:pt x="9794138" y="2869997"/>
                  <a:pt x="9804890" y="2875373"/>
                  <a:pt x="9831777" y="2875373"/>
                </a:cubicBezTo>
                <a:cubicBezTo>
                  <a:pt x="9858660" y="2875373"/>
                  <a:pt x="9872102" y="2869997"/>
                  <a:pt x="9872102" y="2859241"/>
                </a:cubicBezTo>
                <a:cubicBezTo>
                  <a:pt x="9872102" y="2859241"/>
                  <a:pt x="9874792" y="2861930"/>
                  <a:pt x="9880168" y="2867307"/>
                </a:cubicBezTo>
                <a:cubicBezTo>
                  <a:pt x="9885545" y="2872684"/>
                  <a:pt x="9888234" y="2875373"/>
                  <a:pt x="9888234" y="2875373"/>
                </a:cubicBezTo>
                <a:cubicBezTo>
                  <a:pt x="9898988" y="2875373"/>
                  <a:pt x="9904364" y="2875373"/>
                  <a:pt x="9904364" y="2875373"/>
                </a:cubicBezTo>
                <a:lnTo>
                  <a:pt x="9920495" y="2875373"/>
                </a:lnTo>
                <a:cubicBezTo>
                  <a:pt x="9920495" y="2875373"/>
                  <a:pt x="9915119" y="2869997"/>
                  <a:pt x="9904364" y="2859241"/>
                </a:cubicBezTo>
                <a:lnTo>
                  <a:pt x="9872102" y="2859241"/>
                </a:lnTo>
                <a:cubicBezTo>
                  <a:pt x="9872102" y="2848487"/>
                  <a:pt x="9866727" y="2845798"/>
                  <a:pt x="9855973" y="2851174"/>
                </a:cubicBezTo>
                <a:cubicBezTo>
                  <a:pt x="9845218" y="2856552"/>
                  <a:pt x="9837152" y="2856552"/>
                  <a:pt x="9831777" y="2851174"/>
                </a:cubicBezTo>
                <a:cubicBezTo>
                  <a:pt x="9826397" y="2845798"/>
                  <a:pt x="9821022" y="2843111"/>
                  <a:pt x="9815645" y="2843111"/>
                </a:cubicBezTo>
                <a:close/>
                <a:moveTo>
                  <a:pt x="3758496" y="2843111"/>
                </a:moveTo>
                <a:cubicBezTo>
                  <a:pt x="3758496" y="2853865"/>
                  <a:pt x="3763876" y="2859241"/>
                  <a:pt x="3774628" y="2859241"/>
                </a:cubicBezTo>
                <a:cubicBezTo>
                  <a:pt x="3774628" y="2859241"/>
                  <a:pt x="3774628" y="2853865"/>
                  <a:pt x="3774628" y="2843111"/>
                </a:cubicBezTo>
                <a:cubicBezTo>
                  <a:pt x="3774628" y="2843111"/>
                  <a:pt x="3769251" y="2843111"/>
                  <a:pt x="3758496" y="2843111"/>
                </a:cubicBezTo>
                <a:close/>
                <a:moveTo>
                  <a:pt x="10117292" y="2833432"/>
                </a:moveTo>
                <a:lnTo>
                  <a:pt x="10130197" y="2843111"/>
                </a:lnTo>
                <a:lnTo>
                  <a:pt x="10146326" y="2843111"/>
                </a:lnTo>
                <a:close/>
                <a:moveTo>
                  <a:pt x="10646383" y="2826979"/>
                </a:moveTo>
                <a:cubicBezTo>
                  <a:pt x="10635629" y="2826979"/>
                  <a:pt x="10635629" y="2832357"/>
                  <a:pt x="10646383" y="2843111"/>
                </a:cubicBezTo>
                <a:lnTo>
                  <a:pt x="10678644" y="2843111"/>
                </a:lnTo>
                <a:cubicBezTo>
                  <a:pt x="10667892" y="2832357"/>
                  <a:pt x="10657139" y="2826979"/>
                  <a:pt x="10646383" y="2826979"/>
                </a:cubicBezTo>
                <a:close/>
                <a:moveTo>
                  <a:pt x="9130083" y="2826979"/>
                </a:moveTo>
                <a:lnTo>
                  <a:pt x="9130083" y="2843111"/>
                </a:lnTo>
                <a:lnTo>
                  <a:pt x="9146213" y="2843111"/>
                </a:lnTo>
                <a:cubicBezTo>
                  <a:pt x="9146213" y="2832357"/>
                  <a:pt x="9140837" y="2826979"/>
                  <a:pt x="9130083" y="2826979"/>
                </a:cubicBezTo>
                <a:close/>
                <a:moveTo>
                  <a:pt x="8662287" y="2826979"/>
                </a:moveTo>
                <a:lnTo>
                  <a:pt x="8662287" y="2843111"/>
                </a:lnTo>
                <a:lnTo>
                  <a:pt x="8678417" y="2826979"/>
                </a:lnTo>
                <a:cubicBezTo>
                  <a:pt x="8678417" y="2826979"/>
                  <a:pt x="8673041" y="2826979"/>
                  <a:pt x="8662287" y="2826979"/>
                </a:cubicBezTo>
                <a:close/>
                <a:moveTo>
                  <a:pt x="8500978" y="2826979"/>
                </a:moveTo>
                <a:lnTo>
                  <a:pt x="8484846" y="2843111"/>
                </a:lnTo>
                <a:lnTo>
                  <a:pt x="8500978" y="2859241"/>
                </a:lnTo>
                <a:cubicBezTo>
                  <a:pt x="8522483" y="2859241"/>
                  <a:pt x="8533237" y="2859241"/>
                  <a:pt x="8533237" y="2859241"/>
                </a:cubicBezTo>
                <a:lnTo>
                  <a:pt x="8533237" y="2843111"/>
                </a:lnTo>
                <a:cubicBezTo>
                  <a:pt x="8533237" y="2864619"/>
                  <a:pt x="8554746" y="2869997"/>
                  <a:pt x="8597763" y="2859241"/>
                </a:cubicBezTo>
                <a:cubicBezTo>
                  <a:pt x="8608516" y="2859241"/>
                  <a:pt x="8613892" y="2856552"/>
                  <a:pt x="8613892" y="2851174"/>
                </a:cubicBezTo>
                <a:cubicBezTo>
                  <a:pt x="8613892" y="2845798"/>
                  <a:pt x="8608516" y="2843111"/>
                  <a:pt x="8597763" y="2843111"/>
                </a:cubicBezTo>
                <a:cubicBezTo>
                  <a:pt x="8587009" y="2853865"/>
                  <a:pt x="8581632" y="2853865"/>
                  <a:pt x="8581632" y="2843111"/>
                </a:cubicBezTo>
                <a:lnTo>
                  <a:pt x="8533237" y="2843111"/>
                </a:lnTo>
                <a:lnTo>
                  <a:pt x="8533237" y="2826979"/>
                </a:lnTo>
                <a:cubicBezTo>
                  <a:pt x="8522483" y="2826979"/>
                  <a:pt x="8511732" y="2826979"/>
                  <a:pt x="8500978" y="2826979"/>
                </a:cubicBezTo>
                <a:close/>
                <a:moveTo>
                  <a:pt x="3145525" y="2826979"/>
                </a:moveTo>
                <a:cubicBezTo>
                  <a:pt x="3145525" y="2826979"/>
                  <a:pt x="3150901" y="2826979"/>
                  <a:pt x="3161654" y="2826979"/>
                </a:cubicBezTo>
                <a:cubicBezTo>
                  <a:pt x="3172409" y="2826979"/>
                  <a:pt x="3177787" y="2826979"/>
                  <a:pt x="3177787" y="2826979"/>
                </a:cubicBezTo>
                <a:cubicBezTo>
                  <a:pt x="3177787" y="2837734"/>
                  <a:pt x="3172409" y="2843111"/>
                  <a:pt x="3161654" y="2843111"/>
                </a:cubicBezTo>
                <a:close/>
                <a:moveTo>
                  <a:pt x="9775318" y="2810848"/>
                </a:moveTo>
                <a:lnTo>
                  <a:pt x="9759186" y="2826979"/>
                </a:lnTo>
                <a:lnTo>
                  <a:pt x="9743055" y="2843111"/>
                </a:lnTo>
                <a:cubicBezTo>
                  <a:pt x="9753810" y="2853865"/>
                  <a:pt x="9769940" y="2848487"/>
                  <a:pt x="9791447" y="2826979"/>
                </a:cubicBezTo>
                <a:cubicBezTo>
                  <a:pt x="9802201" y="2826979"/>
                  <a:pt x="9802201" y="2821602"/>
                  <a:pt x="9791447" y="2810848"/>
                </a:cubicBezTo>
                <a:close/>
                <a:moveTo>
                  <a:pt x="8984904" y="2810848"/>
                </a:moveTo>
                <a:cubicBezTo>
                  <a:pt x="8995659" y="2821602"/>
                  <a:pt x="9001033" y="2826979"/>
                  <a:pt x="9001033" y="2826979"/>
                </a:cubicBezTo>
                <a:cubicBezTo>
                  <a:pt x="9001033" y="2826979"/>
                  <a:pt x="9001033" y="2821602"/>
                  <a:pt x="9001033" y="2810848"/>
                </a:cubicBezTo>
                <a:close/>
                <a:moveTo>
                  <a:pt x="8742941" y="2810848"/>
                </a:moveTo>
                <a:cubicBezTo>
                  <a:pt x="8742941" y="2821602"/>
                  <a:pt x="8745629" y="2826979"/>
                  <a:pt x="8751005" y="2826979"/>
                </a:cubicBezTo>
                <a:cubicBezTo>
                  <a:pt x="8756383" y="2826979"/>
                  <a:pt x="8764450" y="2826979"/>
                  <a:pt x="8775204" y="2826979"/>
                </a:cubicBezTo>
                <a:cubicBezTo>
                  <a:pt x="8785957" y="2816226"/>
                  <a:pt x="8791333" y="2818915"/>
                  <a:pt x="8791333" y="2835044"/>
                </a:cubicBezTo>
                <a:cubicBezTo>
                  <a:pt x="8791333" y="2851174"/>
                  <a:pt x="8791333" y="2859241"/>
                  <a:pt x="8791333" y="2859241"/>
                </a:cubicBezTo>
                <a:cubicBezTo>
                  <a:pt x="8780579" y="2859241"/>
                  <a:pt x="8775204" y="2859241"/>
                  <a:pt x="8775204" y="2859241"/>
                </a:cubicBezTo>
                <a:cubicBezTo>
                  <a:pt x="8775204" y="2859241"/>
                  <a:pt x="8775204" y="2853865"/>
                  <a:pt x="8775204" y="2843111"/>
                </a:cubicBezTo>
                <a:cubicBezTo>
                  <a:pt x="8775204" y="2843111"/>
                  <a:pt x="8764450" y="2843111"/>
                  <a:pt x="8742941" y="2843111"/>
                </a:cubicBezTo>
                <a:cubicBezTo>
                  <a:pt x="8732187" y="2843111"/>
                  <a:pt x="8721433" y="2843111"/>
                  <a:pt x="8710678" y="2843111"/>
                </a:cubicBezTo>
                <a:cubicBezTo>
                  <a:pt x="8699924" y="2843111"/>
                  <a:pt x="8694549" y="2843111"/>
                  <a:pt x="8694549" y="2843111"/>
                </a:cubicBezTo>
                <a:cubicBezTo>
                  <a:pt x="8694549" y="2853865"/>
                  <a:pt x="8699924" y="2859241"/>
                  <a:pt x="8710678" y="2859241"/>
                </a:cubicBezTo>
                <a:cubicBezTo>
                  <a:pt x="8721433" y="2859241"/>
                  <a:pt x="8726809" y="2864619"/>
                  <a:pt x="8726809" y="2875373"/>
                </a:cubicBezTo>
                <a:cubicBezTo>
                  <a:pt x="8726809" y="2886126"/>
                  <a:pt x="8732187" y="2886126"/>
                  <a:pt x="8742941" y="2875373"/>
                </a:cubicBezTo>
                <a:cubicBezTo>
                  <a:pt x="8742941" y="2864619"/>
                  <a:pt x="8745629" y="2859241"/>
                  <a:pt x="8751005" y="2859241"/>
                </a:cubicBezTo>
                <a:cubicBezTo>
                  <a:pt x="8756383" y="2859241"/>
                  <a:pt x="8764450" y="2864619"/>
                  <a:pt x="8775204" y="2875373"/>
                </a:cubicBezTo>
                <a:cubicBezTo>
                  <a:pt x="8785957" y="2864619"/>
                  <a:pt x="8796709" y="2859241"/>
                  <a:pt x="8807463" y="2859241"/>
                </a:cubicBezTo>
                <a:cubicBezTo>
                  <a:pt x="8796709" y="2837734"/>
                  <a:pt x="8802087" y="2832357"/>
                  <a:pt x="8823596" y="2843111"/>
                </a:cubicBezTo>
                <a:lnTo>
                  <a:pt x="8807463" y="2810848"/>
                </a:lnTo>
                <a:cubicBezTo>
                  <a:pt x="8796709" y="2810848"/>
                  <a:pt x="8785957" y="2810848"/>
                  <a:pt x="8775204" y="2810848"/>
                </a:cubicBezTo>
                <a:cubicBezTo>
                  <a:pt x="8764450" y="2810848"/>
                  <a:pt x="8753695" y="2810848"/>
                  <a:pt x="8742941" y="2810848"/>
                </a:cubicBezTo>
                <a:close/>
                <a:moveTo>
                  <a:pt x="8162228" y="2810848"/>
                </a:moveTo>
                <a:cubicBezTo>
                  <a:pt x="8162228" y="2821602"/>
                  <a:pt x="8164916" y="2826979"/>
                  <a:pt x="8170295" y="2826979"/>
                </a:cubicBezTo>
                <a:cubicBezTo>
                  <a:pt x="8175670" y="2826979"/>
                  <a:pt x="8178358" y="2826979"/>
                  <a:pt x="8178358" y="2826979"/>
                </a:cubicBezTo>
                <a:cubicBezTo>
                  <a:pt x="8178358" y="2816226"/>
                  <a:pt x="8175670" y="2810848"/>
                  <a:pt x="8170295" y="2810848"/>
                </a:cubicBezTo>
                <a:cubicBezTo>
                  <a:pt x="8164916" y="2810848"/>
                  <a:pt x="8162228" y="2810848"/>
                  <a:pt x="8162228" y="2810848"/>
                </a:cubicBezTo>
                <a:close/>
                <a:moveTo>
                  <a:pt x="3806892" y="2810848"/>
                </a:moveTo>
                <a:cubicBezTo>
                  <a:pt x="3806892" y="2821602"/>
                  <a:pt x="3806892" y="2832357"/>
                  <a:pt x="3806892" y="2843111"/>
                </a:cubicBezTo>
                <a:cubicBezTo>
                  <a:pt x="3817644" y="2843111"/>
                  <a:pt x="3823020" y="2837734"/>
                  <a:pt x="3823020" y="2826979"/>
                </a:cubicBezTo>
                <a:cubicBezTo>
                  <a:pt x="3823020" y="2816226"/>
                  <a:pt x="3817644" y="2810848"/>
                  <a:pt x="3806892" y="2810848"/>
                </a:cubicBezTo>
                <a:close/>
                <a:moveTo>
                  <a:pt x="3419749" y="2810848"/>
                </a:moveTo>
                <a:lnTo>
                  <a:pt x="3468142" y="2810848"/>
                </a:lnTo>
                <a:lnTo>
                  <a:pt x="3500404" y="2826979"/>
                </a:lnTo>
                <a:cubicBezTo>
                  <a:pt x="3500404" y="2826979"/>
                  <a:pt x="3497715" y="2826979"/>
                  <a:pt x="3492337" y="2826979"/>
                </a:cubicBezTo>
                <a:cubicBezTo>
                  <a:pt x="3486960" y="2826979"/>
                  <a:pt x="3478896" y="2826979"/>
                  <a:pt x="3468142" y="2826979"/>
                </a:cubicBezTo>
                <a:close/>
                <a:moveTo>
                  <a:pt x="10581861" y="2794719"/>
                </a:moveTo>
                <a:lnTo>
                  <a:pt x="10549600" y="2810848"/>
                </a:lnTo>
                <a:cubicBezTo>
                  <a:pt x="10549600" y="2810848"/>
                  <a:pt x="10560352" y="2810848"/>
                  <a:pt x="10581861" y="2810848"/>
                </a:cubicBezTo>
                <a:lnTo>
                  <a:pt x="10614122" y="2794719"/>
                </a:lnTo>
                <a:close/>
                <a:moveTo>
                  <a:pt x="10420552" y="2794719"/>
                </a:moveTo>
                <a:lnTo>
                  <a:pt x="10436683" y="2810848"/>
                </a:lnTo>
                <a:cubicBezTo>
                  <a:pt x="10436683" y="2810848"/>
                  <a:pt x="10442057" y="2810848"/>
                  <a:pt x="10452815" y="2810848"/>
                </a:cubicBezTo>
                <a:cubicBezTo>
                  <a:pt x="10452815" y="2800094"/>
                  <a:pt x="10450124" y="2794719"/>
                  <a:pt x="10444749" y="2794719"/>
                </a:cubicBezTo>
                <a:cubicBezTo>
                  <a:pt x="10439372" y="2794719"/>
                  <a:pt x="10431306" y="2794719"/>
                  <a:pt x="10420552" y="2794719"/>
                </a:cubicBezTo>
                <a:close/>
                <a:moveTo>
                  <a:pt x="10210848" y="2794719"/>
                </a:moveTo>
                <a:cubicBezTo>
                  <a:pt x="10221606" y="2805471"/>
                  <a:pt x="10232360" y="2810848"/>
                  <a:pt x="10243111" y="2810848"/>
                </a:cubicBezTo>
                <a:lnTo>
                  <a:pt x="10259243" y="2794719"/>
                </a:lnTo>
                <a:close/>
                <a:moveTo>
                  <a:pt x="9146213" y="2794719"/>
                </a:moveTo>
                <a:cubicBezTo>
                  <a:pt x="9156968" y="2794719"/>
                  <a:pt x="9162342" y="2797406"/>
                  <a:pt x="9162342" y="2802783"/>
                </a:cubicBezTo>
                <a:cubicBezTo>
                  <a:pt x="9162342" y="2808161"/>
                  <a:pt x="9167720" y="2810848"/>
                  <a:pt x="9178474" y="2810848"/>
                </a:cubicBezTo>
                <a:lnTo>
                  <a:pt x="9178474" y="2794719"/>
                </a:lnTo>
                <a:close/>
                <a:moveTo>
                  <a:pt x="9372046" y="2778587"/>
                </a:moveTo>
                <a:cubicBezTo>
                  <a:pt x="9361292" y="2800094"/>
                  <a:pt x="9372046" y="2810848"/>
                  <a:pt x="9404306" y="2810848"/>
                </a:cubicBezTo>
                <a:cubicBezTo>
                  <a:pt x="9404306" y="2800094"/>
                  <a:pt x="9398929" y="2794719"/>
                  <a:pt x="9388177" y="2794719"/>
                </a:cubicBezTo>
                <a:close/>
                <a:moveTo>
                  <a:pt x="8678417" y="2778587"/>
                </a:moveTo>
                <a:cubicBezTo>
                  <a:pt x="8678417" y="2789340"/>
                  <a:pt x="8681105" y="2797406"/>
                  <a:pt x="8686483" y="2802783"/>
                </a:cubicBezTo>
                <a:cubicBezTo>
                  <a:pt x="8691859" y="2808161"/>
                  <a:pt x="8699924" y="2810848"/>
                  <a:pt x="8710678" y="2810848"/>
                </a:cubicBezTo>
                <a:cubicBezTo>
                  <a:pt x="8710678" y="2800094"/>
                  <a:pt x="8705302" y="2789340"/>
                  <a:pt x="8694549" y="2778587"/>
                </a:cubicBezTo>
                <a:close/>
                <a:moveTo>
                  <a:pt x="8597763" y="2778587"/>
                </a:moveTo>
                <a:lnTo>
                  <a:pt x="8613892" y="2810848"/>
                </a:lnTo>
                <a:lnTo>
                  <a:pt x="8630024" y="2794719"/>
                </a:lnTo>
                <a:lnTo>
                  <a:pt x="8646155" y="2794719"/>
                </a:lnTo>
                <a:cubicBezTo>
                  <a:pt x="8646155" y="2783965"/>
                  <a:pt x="8640778" y="2778587"/>
                  <a:pt x="8630024" y="2778587"/>
                </a:cubicBezTo>
                <a:cubicBezTo>
                  <a:pt x="8619270" y="2778587"/>
                  <a:pt x="8608516" y="2778587"/>
                  <a:pt x="8597763" y="2778587"/>
                </a:cubicBezTo>
                <a:close/>
                <a:moveTo>
                  <a:pt x="8404191" y="2778587"/>
                </a:moveTo>
                <a:cubicBezTo>
                  <a:pt x="8393437" y="2789340"/>
                  <a:pt x="8388060" y="2794719"/>
                  <a:pt x="8388060" y="2794719"/>
                </a:cubicBezTo>
                <a:cubicBezTo>
                  <a:pt x="8388060" y="2805471"/>
                  <a:pt x="8390750" y="2810848"/>
                  <a:pt x="8396124" y="2810848"/>
                </a:cubicBezTo>
                <a:cubicBezTo>
                  <a:pt x="8401504" y="2810848"/>
                  <a:pt x="8404191" y="2805471"/>
                  <a:pt x="8404191" y="2794719"/>
                </a:cubicBezTo>
                <a:cubicBezTo>
                  <a:pt x="8404191" y="2783965"/>
                  <a:pt x="8404191" y="2778587"/>
                  <a:pt x="8404191" y="2778587"/>
                </a:cubicBezTo>
                <a:close/>
                <a:moveTo>
                  <a:pt x="3758496" y="2778587"/>
                </a:moveTo>
                <a:cubicBezTo>
                  <a:pt x="3769251" y="2789340"/>
                  <a:pt x="3774628" y="2794719"/>
                  <a:pt x="3774628" y="2794719"/>
                </a:cubicBezTo>
                <a:cubicBezTo>
                  <a:pt x="3774628" y="2794719"/>
                  <a:pt x="3780006" y="2794719"/>
                  <a:pt x="3790760" y="2794719"/>
                </a:cubicBezTo>
                <a:cubicBezTo>
                  <a:pt x="3790760" y="2794719"/>
                  <a:pt x="3790760" y="2792030"/>
                  <a:pt x="3790760" y="2786652"/>
                </a:cubicBezTo>
                <a:cubicBezTo>
                  <a:pt x="3790760" y="2781276"/>
                  <a:pt x="3785383" y="2778587"/>
                  <a:pt x="3774628" y="2778587"/>
                </a:cubicBezTo>
                <a:cubicBezTo>
                  <a:pt x="3774628" y="2778587"/>
                  <a:pt x="3769251" y="2778587"/>
                  <a:pt x="3758496" y="2778587"/>
                </a:cubicBezTo>
                <a:close/>
                <a:moveTo>
                  <a:pt x="2984216" y="2778587"/>
                </a:moveTo>
                <a:cubicBezTo>
                  <a:pt x="2984216" y="2778587"/>
                  <a:pt x="2989592" y="2778587"/>
                  <a:pt x="3000346" y="2778587"/>
                </a:cubicBezTo>
                <a:lnTo>
                  <a:pt x="3000346" y="2794719"/>
                </a:lnTo>
                <a:cubicBezTo>
                  <a:pt x="2989592" y="2794719"/>
                  <a:pt x="2984216" y="2789340"/>
                  <a:pt x="2984216" y="2778587"/>
                </a:cubicBezTo>
                <a:close/>
                <a:moveTo>
                  <a:pt x="10361070" y="2773547"/>
                </a:moveTo>
                <a:cubicBezTo>
                  <a:pt x="10355020" y="2774219"/>
                  <a:pt x="10347963" y="2775898"/>
                  <a:pt x="10339898" y="2778587"/>
                </a:cubicBezTo>
                <a:lnTo>
                  <a:pt x="10323765" y="2794719"/>
                </a:lnTo>
                <a:cubicBezTo>
                  <a:pt x="10323765" y="2805471"/>
                  <a:pt x="10323765" y="2810848"/>
                  <a:pt x="10323765" y="2810848"/>
                </a:cubicBezTo>
                <a:cubicBezTo>
                  <a:pt x="10313013" y="2810848"/>
                  <a:pt x="10307635" y="2810848"/>
                  <a:pt x="10307635" y="2810848"/>
                </a:cubicBezTo>
                <a:cubicBezTo>
                  <a:pt x="10307635" y="2810848"/>
                  <a:pt x="10302260" y="2810848"/>
                  <a:pt x="10291504" y="2810848"/>
                </a:cubicBezTo>
                <a:lnTo>
                  <a:pt x="10307635" y="2826979"/>
                </a:lnTo>
                <a:cubicBezTo>
                  <a:pt x="10318391" y="2826979"/>
                  <a:pt x="10329143" y="2826979"/>
                  <a:pt x="10339898" y="2826979"/>
                </a:cubicBezTo>
                <a:cubicBezTo>
                  <a:pt x="10350652" y="2826979"/>
                  <a:pt x="10356028" y="2821602"/>
                  <a:pt x="10356028" y="2810848"/>
                </a:cubicBezTo>
                <a:lnTo>
                  <a:pt x="10372160" y="2810848"/>
                </a:lnTo>
                <a:cubicBezTo>
                  <a:pt x="10382915" y="2810848"/>
                  <a:pt x="10388291" y="2805471"/>
                  <a:pt x="10388291" y="2794719"/>
                </a:cubicBezTo>
                <a:cubicBezTo>
                  <a:pt x="10388291" y="2778588"/>
                  <a:pt x="10379216" y="2771530"/>
                  <a:pt x="10361070" y="2773547"/>
                </a:cubicBezTo>
                <a:close/>
                <a:moveTo>
                  <a:pt x="10130197" y="2762456"/>
                </a:moveTo>
                <a:cubicBezTo>
                  <a:pt x="10119443" y="2762456"/>
                  <a:pt x="10114065" y="2767833"/>
                  <a:pt x="10114065" y="2778587"/>
                </a:cubicBezTo>
                <a:lnTo>
                  <a:pt x="10130197" y="2810848"/>
                </a:lnTo>
                <a:lnTo>
                  <a:pt x="10162460" y="2843111"/>
                </a:lnTo>
                <a:cubicBezTo>
                  <a:pt x="10162460" y="2853865"/>
                  <a:pt x="10167835" y="2864619"/>
                  <a:pt x="10178590" y="2875373"/>
                </a:cubicBezTo>
                <a:lnTo>
                  <a:pt x="10178590" y="2859241"/>
                </a:lnTo>
                <a:cubicBezTo>
                  <a:pt x="10178590" y="2848487"/>
                  <a:pt x="10183965" y="2843111"/>
                  <a:pt x="10194719" y="2843111"/>
                </a:cubicBezTo>
                <a:lnTo>
                  <a:pt x="10194719" y="2810848"/>
                </a:lnTo>
                <a:lnTo>
                  <a:pt x="10178590" y="2778587"/>
                </a:lnTo>
                <a:lnTo>
                  <a:pt x="10130197" y="2778587"/>
                </a:lnTo>
                <a:cubicBezTo>
                  <a:pt x="10130197" y="2767833"/>
                  <a:pt x="10130197" y="2762456"/>
                  <a:pt x="10130197" y="2762456"/>
                </a:cubicBezTo>
                <a:close/>
                <a:moveTo>
                  <a:pt x="8742941" y="2762456"/>
                </a:moveTo>
                <a:lnTo>
                  <a:pt x="8726809" y="2778587"/>
                </a:lnTo>
                <a:cubicBezTo>
                  <a:pt x="8737563" y="2778587"/>
                  <a:pt x="8742941" y="2778587"/>
                  <a:pt x="8742941" y="2778587"/>
                </a:cubicBezTo>
                <a:cubicBezTo>
                  <a:pt x="8742941" y="2767833"/>
                  <a:pt x="8748317" y="2762456"/>
                  <a:pt x="8759072" y="2762456"/>
                </a:cubicBezTo>
                <a:close/>
                <a:moveTo>
                  <a:pt x="8000919" y="2762456"/>
                </a:moveTo>
                <a:lnTo>
                  <a:pt x="8081574" y="2794719"/>
                </a:lnTo>
                <a:cubicBezTo>
                  <a:pt x="8124590" y="2816226"/>
                  <a:pt x="8146098" y="2821602"/>
                  <a:pt x="8146098" y="2810848"/>
                </a:cubicBezTo>
                <a:cubicBezTo>
                  <a:pt x="8146098" y="2789340"/>
                  <a:pt x="8097704" y="2773211"/>
                  <a:pt x="8000919" y="2762456"/>
                </a:cubicBezTo>
                <a:close/>
                <a:moveTo>
                  <a:pt x="8984904" y="2746324"/>
                </a:moveTo>
                <a:lnTo>
                  <a:pt x="9001033" y="2762456"/>
                </a:lnTo>
                <a:cubicBezTo>
                  <a:pt x="9001033" y="2773211"/>
                  <a:pt x="8995659" y="2778587"/>
                  <a:pt x="8984904" y="2778587"/>
                </a:cubicBezTo>
                <a:lnTo>
                  <a:pt x="8968772" y="2762456"/>
                </a:lnTo>
                <a:cubicBezTo>
                  <a:pt x="8968772" y="2762456"/>
                  <a:pt x="8974150" y="2757080"/>
                  <a:pt x="8984904" y="2746324"/>
                </a:cubicBezTo>
                <a:close/>
                <a:moveTo>
                  <a:pt x="7936396" y="2746324"/>
                </a:moveTo>
                <a:lnTo>
                  <a:pt x="7952528" y="2762456"/>
                </a:lnTo>
                <a:cubicBezTo>
                  <a:pt x="7952528" y="2762456"/>
                  <a:pt x="7952528" y="2757080"/>
                  <a:pt x="7952528" y="2746324"/>
                </a:cubicBezTo>
                <a:cubicBezTo>
                  <a:pt x="7952528" y="2746324"/>
                  <a:pt x="7947150" y="2746324"/>
                  <a:pt x="7936396" y="2746324"/>
                </a:cubicBezTo>
                <a:close/>
                <a:moveTo>
                  <a:pt x="3613321" y="2746324"/>
                </a:moveTo>
                <a:cubicBezTo>
                  <a:pt x="3624076" y="2757080"/>
                  <a:pt x="3634828" y="2762456"/>
                  <a:pt x="3645583" y="2762456"/>
                </a:cubicBezTo>
                <a:lnTo>
                  <a:pt x="3645583" y="2746324"/>
                </a:lnTo>
                <a:close/>
                <a:moveTo>
                  <a:pt x="10420552" y="2730194"/>
                </a:moveTo>
                <a:cubicBezTo>
                  <a:pt x="10409796" y="2740948"/>
                  <a:pt x="10401733" y="2746324"/>
                  <a:pt x="10396356" y="2746324"/>
                </a:cubicBezTo>
                <a:cubicBezTo>
                  <a:pt x="10390980" y="2746324"/>
                  <a:pt x="10393666" y="2751702"/>
                  <a:pt x="10404420" y="2762456"/>
                </a:cubicBezTo>
                <a:lnTo>
                  <a:pt x="10468944" y="2778587"/>
                </a:lnTo>
                <a:lnTo>
                  <a:pt x="10468944" y="2810848"/>
                </a:lnTo>
                <a:cubicBezTo>
                  <a:pt x="10468944" y="2821602"/>
                  <a:pt x="10471634" y="2824291"/>
                  <a:pt x="10477011" y="2818915"/>
                </a:cubicBezTo>
                <a:cubicBezTo>
                  <a:pt x="10482385" y="2813539"/>
                  <a:pt x="10490451" y="2810848"/>
                  <a:pt x="10501206" y="2810848"/>
                </a:cubicBezTo>
                <a:cubicBezTo>
                  <a:pt x="10511961" y="2810848"/>
                  <a:pt x="10522713" y="2810848"/>
                  <a:pt x="10533469" y="2810848"/>
                </a:cubicBezTo>
                <a:lnTo>
                  <a:pt x="10517337" y="2794719"/>
                </a:lnTo>
                <a:cubicBezTo>
                  <a:pt x="10506583" y="2783965"/>
                  <a:pt x="10498516" y="2781276"/>
                  <a:pt x="10493141" y="2786652"/>
                </a:cubicBezTo>
                <a:cubicBezTo>
                  <a:pt x="10487765" y="2792030"/>
                  <a:pt x="10485074" y="2792030"/>
                  <a:pt x="10485074" y="2786652"/>
                </a:cubicBezTo>
                <a:cubicBezTo>
                  <a:pt x="10485074" y="2781276"/>
                  <a:pt x="10479700" y="2778587"/>
                  <a:pt x="10468944" y="2778587"/>
                </a:cubicBezTo>
                <a:cubicBezTo>
                  <a:pt x="10468944" y="2767833"/>
                  <a:pt x="10468944" y="2762456"/>
                  <a:pt x="10468944" y="2762456"/>
                </a:cubicBezTo>
                <a:cubicBezTo>
                  <a:pt x="10468944" y="2762456"/>
                  <a:pt x="10474320" y="2762456"/>
                  <a:pt x="10485074" y="2762456"/>
                </a:cubicBezTo>
                <a:cubicBezTo>
                  <a:pt x="10495830" y="2751702"/>
                  <a:pt x="10501206" y="2746324"/>
                  <a:pt x="10501206" y="2746324"/>
                </a:cubicBezTo>
                <a:lnTo>
                  <a:pt x="10485074" y="2730194"/>
                </a:lnTo>
                <a:cubicBezTo>
                  <a:pt x="10463569" y="2730194"/>
                  <a:pt x="10442057" y="2730194"/>
                  <a:pt x="10420552" y="2730194"/>
                </a:cubicBezTo>
                <a:close/>
                <a:moveTo>
                  <a:pt x="10226982" y="2730194"/>
                </a:moveTo>
                <a:lnTo>
                  <a:pt x="10194719" y="2746324"/>
                </a:lnTo>
                <a:cubicBezTo>
                  <a:pt x="10205474" y="2746324"/>
                  <a:pt x="10221606" y="2746324"/>
                  <a:pt x="10243111" y="2746324"/>
                </a:cubicBezTo>
                <a:close/>
                <a:moveTo>
                  <a:pt x="10081804" y="2730194"/>
                </a:moveTo>
                <a:cubicBezTo>
                  <a:pt x="10081804" y="2730194"/>
                  <a:pt x="10081804" y="2735572"/>
                  <a:pt x="10081804" y="2746324"/>
                </a:cubicBezTo>
                <a:lnTo>
                  <a:pt x="10097934" y="2746324"/>
                </a:lnTo>
                <a:cubicBezTo>
                  <a:pt x="10097934" y="2735572"/>
                  <a:pt x="10092560" y="2730194"/>
                  <a:pt x="10081804" y="2730194"/>
                </a:cubicBezTo>
                <a:close/>
                <a:moveTo>
                  <a:pt x="9904364" y="2730194"/>
                </a:moveTo>
                <a:cubicBezTo>
                  <a:pt x="9904364" y="2730194"/>
                  <a:pt x="9904364" y="2735572"/>
                  <a:pt x="9904364" y="2746324"/>
                </a:cubicBezTo>
                <a:cubicBezTo>
                  <a:pt x="9904364" y="2746324"/>
                  <a:pt x="9907052" y="2743637"/>
                  <a:pt x="9912430" y="2738260"/>
                </a:cubicBezTo>
                <a:cubicBezTo>
                  <a:pt x="9917806" y="2732884"/>
                  <a:pt x="9920495" y="2730194"/>
                  <a:pt x="9920495" y="2730194"/>
                </a:cubicBezTo>
                <a:cubicBezTo>
                  <a:pt x="9909741" y="2730194"/>
                  <a:pt x="9904364" y="2730194"/>
                  <a:pt x="9904364" y="2730194"/>
                </a:cubicBezTo>
                <a:close/>
                <a:moveTo>
                  <a:pt x="8460650" y="2730194"/>
                </a:moveTo>
                <a:cubicBezTo>
                  <a:pt x="8444519" y="2730194"/>
                  <a:pt x="8441829" y="2735572"/>
                  <a:pt x="8452583" y="2746324"/>
                </a:cubicBezTo>
                <a:lnTo>
                  <a:pt x="8484846" y="2746324"/>
                </a:lnTo>
                <a:cubicBezTo>
                  <a:pt x="8484846" y="2735572"/>
                  <a:pt x="8476779" y="2730194"/>
                  <a:pt x="8460650" y="2730194"/>
                </a:cubicBezTo>
                <a:close/>
                <a:moveTo>
                  <a:pt x="3339094" y="2730194"/>
                </a:moveTo>
                <a:lnTo>
                  <a:pt x="3355225" y="2730194"/>
                </a:lnTo>
                <a:cubicBezTo>
                  <a:pt x="3355225" y="2730194"/>
                  <a:pt x="3355225" y="2735572"/>
                  <a:pt x="3355225" y="2746324"/>
                </a:cubicBezTo>
                <a:cubicBezTo>
                  <a:pt x="3355225" y="2757080"/>
                  <a:pt x="3352538" y="2762456"/>
                  <a:pt x="3347160" y="2762456"/>
                </a:cubicBezTo>
                <a:cubicBezTo>
                  <a:pt x="3341784" y="2762456"/>
                  <a:pt x="3339094" y="2757080"/>
                  <a:pt x="3339094" y="2746324"/>
                </a:cubicBezTo>
                <a:cubicBezTo>
                  <a:pt x="3339094" y="2735572"/>
                  <a:pt x="3339094" y="2730194"/>
                  <a:pt x="3339094" y="2730194"/>
                </a:cubicBezTo>
                <a:close/>
                <a:moveTo>
                  <a:pt x="2903561" y="2730194"/>
                </a:moveTo>
                <a:lnTo>
                  <a:pt x="2951954" y="2730194"/>
                </a:lnTo>
                <a:lnTo>
                  <a:pt x="2935823" y="2746324"/>
                </a:lnTo>
                <a:cubicBezTo>
                  <a:pt x="2925069" y="2746324"/>
                  <a:pt x="2917005" y="2743637"/>
                  <a:pt x="2911627" y="2738260"/>
                </a:cubicBezTo>
                <a:cubicBezTo>
                  <a:pt x="2906250" y="2732884"/>
                  <a:pt x="2903561" y="2730194"/>
                  <a:pt x="2903561" y="2730194"/>
                </a:cubicBezTo>
                <a:close/>
                <a:moveTo>
                  <a:pt x="8202556" y="2722128"/>
                </a:moveTo>
                <a:cubicBezTo>
                  <a:pt x="8197178" y="2722128"/>
                  <a:pt x="8194490" y="2724819"/>
                  <a:pt x="8194490" y="2730194"/>
                </a:cubicBezTo>
                <a:lnTo>
                  <a:pt x="8194490" y="2746324"/>
                </a:lnTo>
                <a:cubicBezTo>
                  <a:pt x="8215999" y="2746324"/>
                  <a:pt x="8226752" y="2749015"/>
                  <a:pt x="8226752" y="2754389"/>
                </a:cubicBezTo>
                <a:cubicBezTo>
                  <a:pt x="8226752" y="2759769"/>
                  <a:pt x="8232128" y="2762456"/>
                  <a:pt x="8242882" y="2762456"/>
                </a:cubicBezTo>
                <a:cubicBezTo>
                  <a:pt x="8253636" y="2773211"/>
                  <a:pt x="8267078" y="2781276"/>
                  <a:pt x="8283210" y="2786652"/>
                </a:cubicBezTo>
                <a:cubicBezTo>
                  <a:pt x="8299341" y="2792030"/>
                  <a:pt x="8307406" y="2789340"/>
                  <a:pt x="8307406" y="2778587"/>
                </a:cubicBezTo>
                <a:cubicBezTo>
                  <a:pt x="8318160" y="2767833"/>
                  <a:pt x="8312782" y="2762456"/>
                  <a:pt x="8291274" y="2762456"/>
                </a:cubicBezTo>
                <a:lnTo>
                  <a:pt x="8275145" y="2762456"/>
                </a:lnTo>
                <a:cubicBezTo>
                  <a:pt x="8264391" y="2751702"/>
                  <a:pt x="8248259" y="2740948"/>
                  <a:pt x="8226752" y="2730194"/>
                </a:cubicBezTo>
                <a:cubicBezTo>
                  <a:pt x="8215999" y="2724819"/>
                  <a:pt x="8207932" y="2722128"/>
                  <a:pt x="8202556" y="2722128"/>
                </a:cubicBezTo>
                <a:close/>
                <a:moveTo>
                  <a:pt x="9968888" y="2714065"/>
                </a:moveTo>
                <a:cubicBezTo>
                  <a:pt x="9958134" y="2714065"/>
                  <a:pt x="9947381" y="2722128"/>
                  <a:pt x="9936627" y="2738260"/>
                </a:cubicBezTo>
                <a:cubicBezTo>
                  <a:pt x="9925873" y="2754389"/>
                  <a:pt x="9920495" y="2762456"/>
                  <a:pt x="9920495" y="2762456"/>
                </a:cubicBezTo>
                <a:lnTo>
                  <a:pt x="9952756" y="2762456"/>
                </a:lnTo>
                <a:cubicBezTo>
                  <a:pt x="9952756" y="2751702"/>
                  <a:pt x="9963510" y="2749015"/>
                  <a:pt x="9985019" y="2754389"/>
                </a:cubicBezTo>
                <a:cubicBezTo>
                  <a:pt x="10006526" y="2759769"/>
                  <a:pt x="10017281" y="2757080"/>
                  <a:pt x="10017281" y="2746324"/>
                </a:cubicBezTo>
                <a:cubicBezTo>
                  <a:pt x="10017281" y="2735572"/>
                  <a:pt x="10006526" y="2730194"/>
                  <a:pt x="9985019" y="2730194"/>
                </a:cubicBezTo>
                <a:lnTo>
                  <a:pt x="9952756" y="2730194"/>
                </a:lnTo>
                <a:close/>
                <a:moveTo>
                  <a:pt x="9323651" y="2714065"/>
                </a:moveTo>
                <a:cubicBezTo>
                  <a:pt x="9312897" y="2714065"/>
                  <a:pt x="9307522" y="2719439"/>
                  <a:pt x="9307522" y="2730194"/>
                </a:cubicBezTo>
                <a:cubicBezTo>
                  <a:pt x="9307522" y="2740948"/>
                  <a:pt x="9307522" y="2751702"/>
                  <a:pt x="9307522" y="2762456"/>
                </a:cubicBezTo>
                <a:lnTo>
                  <a:pt x="9307522" y="2778587"/>
                </a:lnTo>
                <a:lnTo>
                  <a:pt x="9323651" y="2778587"/>
                </a:lnTo>
                <a:lnTo>
                  <a:pt x="9388177" y="2762456"/>
                </a:lnTo>
                <a:lnTo>
                  <a:pt x="9372046" y="2730194"/>
                </a:lnTo>
                <a:lnTo>
                  <a:pt x="9355914" y="2746324"/>
                </a:lnTo>
                <a:cubicBezTo>
                  <a:pt x="9355914" y="2746324"/>
                  <a:pt x="9350538" y="2746324"/>
                  <a:pt x="9339783" y="2746324"/>
                </a:cubicBezTo>
                <a:cubicBezTo>
                  <a:pt x="9339783" y="2735572"/>
                  <a:pt x="9339783" y="2730194"/>
                  <a:pt x="9339783" y="2730194"/>
                </a:cubicBezTo>
                <a:cubicBezTo>
                  <a:pt x="9339783" y="2719439"/>
                  <a:pt x="9334405" y="2714065"/>
                  <a:pt x="9323651" y="2714065"/>
                </a:cubicBezTo>
                <a:close/>
                <a:moveTo>
                  <a:pt x="8984904" y="2714065"/>
                </a:moveTo>
                <a:cubicBezTo>
                  <a:pt x="8995659" y="2714065"/>
                  <a:pt x="9001033" y="2716752"/>
                  <a:pt x="9001033" y="2722128"/>
                </a:cubicBezTo>
                <a:cubicBezTo>
                  <a:pt x="9001033" y="2727506"/>
                  <a:pt x="9001033" y="2730194"/>
                  <a:pt x="9001033" y="2730194"/>
                </a:cubicBezTo>
                <a:lnTo>
                  <a:pt x="9001033" y="2746324"/>
                </a:lnTo>
                <a:cubicBezTo>
                  <a:pt x="8990279" y="2746324"/>
                  <a:pt x="8984904" y="2740948"/>
                  <a:pt x="8984904" y="2730194"/>
                </a:cubicBezTo>
                <a:cubicBezTo>
                  <a:pt x="8984904" y="2730194"/>
                  <a:pt x="8984904" y="2724819"/>
                  <a:pt x="8984904" y="2714065"/>
                </a:cubicBezTo>
                <a:close/>
                <a:moveTo>
                  <a:pt x="8388060" y="2714065"/>
                </a:moveTo>
                <a:lnTo>
                  <a:pt x="8355800" y="2730194"/>
                </a:lnTo>
                <a:cubicBezTo>
                  <a:pt x="8366554" y="2730194"/>
                  <a:pt x="8377306" y="2730194"/>
                  <a:pt x="8388060" y="2730194"/>
                </a:cubicBezTo>
                <a:cubicBezTo>
                  <a:pt x="8398815" y="2730194"/>
                  <a:pt x="8404191" y="2727506"/>
                  <a:pt x="8404191" y="2722128"/>
                </a:cubicBezTo>
                <a:cubicBezTo>
                  <a:pt x="8404191" y="2716752"/>
                  <a:pt x="8398815" y="2714065"/>
                  <a:pt x="8388060" y="2714065"/>
                </a:cubicBezTo>
                <a:close/>
                <a:moveTo>
                  <a:pt x="8291274" y="2714065"/>
                </a:moveTo>
                <a:cubicBezTo>
                  <a:pt x="8280520" y="2714065"/>
                  <a:pt x="8280520" y="2719439"/>
                  <a:pt x="8291274" y="2730194"/>
                </a:cubicBezTo>
                <a:cubicBezTo>
                  <a:pt x="8302028" y="2740948"/>
                  <a:pt x="8307406" y="2740948"/>
                  <a:pt x="8307406" y="2730194"/>
                </a:cubicBezTo>
                <a:cubicBezTo>
                  <a:pt x="8307406" y="2719439"/>
                  <a:pt x="8302028" y="2714065"/>
                  <a:pt x="8291274" y="2714065"/>
                </a:cubicBezTo>
                <a:close/>
                <a:moveTo>
                  <a:pt x="3234246" y="2714065"/>
                </a:moveTo>
                <a:cubicBezTo>
                  <a:pt x="3239619" y="2714065"/>
                  <a:pt x="3245000" y="2716752"/>
                  <a:pt x="3250374" y="2722128"/>
                </a:cubicBezTo>
                <a:cubicBezTo>
                  <a:pt x="3255750" y="2727506"/>
                  <a:pt x="3253064" y="2730194"/>
                  <a:pt x="3242308" y="2730194"/>
                </a:cubicBezTo>
                <a:cubicBezTo>
                  <a:pt x="3231554" y="2730194"/>
                  <a:pt x="3226178" y="2727506"/>
                  <a:pt x="3226178" y="2722128"/>
                </a:cubicBezTo>
                <a:cubicBezTo>
                  <a:pt x="3226178" y="2716752"/>
                  <a:pt x="3228867" y="2714065"/>
                  <a:pt x="3234246" y="2714065"/>
                </a:cubicBezTo>
                <a:close/>
                <a:moveTo>
                  <a:pt x="3081001" y="2714065"/>
                </a:moveTo>
                <a:cubicBezTo>
                  <a:pt x="3102509" y="2724819"/>
                  <a:pt x="3113261" y="2730194"/>
                  <a:pt x="3113261" y="2730194"/>
                </a:cubicBezTo>
                <a:lnTo>
                  <a:pt x="3097132" y="2730194"/>
                </a:lnTo>
                <a:cubicBezTo>
                  <a:pt x="3097132" y="2730194"/>
                  <a:pt x="3091754" y="2724819"/>
                  <a:pt x="3081001" y="2714065"/>
                </a:cubicBezTo>
                <a:close/>
                <a:moveTo>
                  <a:pt x="8049311" y="2697932"/>
                </a:moveTo>
                <a:cubicBezTo>
                  <a:pt x="8049311" y="2708687"/>
                  <a:pt x="8060065" y="2714065"/>
                  <a:pt x="8081574" y="2714065"/>
                </a:cubicBezTo>
                <a:cubicBezTo>
                  <a:pt x="8081574" y="2714065"/>
                  <a:pt x="8086950" y="2708687"/>
                  <a:pt x="8097704" y="2697932"/>
                </a:cubicBezTo>
                <a:close/>
                <a:moveTo>
                  <a:pt x="10226982" y="2681802"/>
                </a:moveTo>
                <a:cubicBezTo>
                  <a:pt x="10216226" y="2681802"/>
                  <a:pt x="10210848" y="2687178"/>
                  <a:pt x="10210848" y="2697932"/>
                </a:cubicBezTo>
                <a:cubicBezTo>
                  <a:pt x="10221606" y="2708687"/>
                  <a:pt x="10226982" y="2714065"/>
                  <a:pt x="10226982" y="2714065"/>
                </a:cubicBezTo>
                <a:cubicBezTo>
                  <a:pt x="10226982" y="2714065"/>
                  <a:pt x="10229669" y="2714065"/>
                  <a:pt x="10235047" y="2714065"/>
                </a:cubicBezTo>
                <a:cubicBezTo>
                  <a:pt x="10240424" y="2714065"/>
                  <a:pt x="10243111" y="2708687"/>
                  <a:pt x="10243111" y="2697932"/>
                </a:cubicBezTo>
                <a:close/>
                <a:moveTo>
                  <a:pt x="9823710" y="2681802"/>
                </a:moveTo>
                <a:lnTo>
                  <a:pt x="9807579" y="2697932"/>
                </a:lnTo>
                <a:cubicBezTo>
                  <a:pt x="9807579" y="2708687"/>
                  <a:pt x="9812956" y="2714065"/>
                  <a:pt x="9823710" y="2714065"/>
                </a:cubicBezTo>
                <a:cubicBezTo>
                  <a:pt x="9823710" y="2714065"/>
                  <a:pt x="9823710" y="2708687"/>
                  <a:pt x="9823710" y="2697932"/>
                </a:cubicBezTo>
                <a:cubicBezTo>
                  <a:pt x="9823710" y="2687178"/>
                  <a:pt x="9823710" y="2681802"/>
                  <a:pt x="9823710" y="2681802"/>
                </a:cubicBezTo>
                <a:close/>
                <a:moveTo>
                  <a:pt x="12307865" y="2665670"/>
                </a:moveTo>
                <a:lnTo>
                  <a:pt x="12307865" y="2681802"/>
                </a:lnTo>
                <a:cubicBezTo>
                  <a:pt x="12318621" y="2681802"/>
                  <a:pt x="12323997" y="2679114"/>
                  <a:pt x="12323997" y="2673735"/>
                </a:cubicBezTo>
                <a:cubicBezTo>
                  <a:pt x="12323997" y="2668360"/>
                  <a:pt x="12329372" y="2665670"/>
                  <a:pt x="12340128" y="2665670"/>
                </a:cubicBezTo>
                <a:close/>
                <a:moveTo>
                  <a:pt x="10291504" y="2665670"/>
                </a:moveTo>
                <a:cubicBezTo>
                  <a:pt x="10280752" y="2665670"/>
                  <a:pt x="10280752" y="2671048"/>
                  <a:pt x="10291504" y="2681802"/>
                </a:cubicBezTo>
                <a:lnTo>
                  <a:pt x="10323765" y="2681802"/>
                </a:lnTo>
                <a:cubicBezTo>
                  <a:pt x="10313013" y="2671048"/>
                  <a:pt x="10302260" y="2665670"/>
                  <a:pt x="10291504" y="2665670"/>
                </a:cubicBezTo>
                <a:close/>
                <a:moveTo>
                  <a:pt x="8694549" y="2665670"/>
                </a:moveTo>
                <a:lnTo>
                  <a:pt x="8678417" y="2681802"/>
                </a:lnTo>
                <a:cubicBezTo>
                  <a:pt x="8678417" y="2681802"/>
                  <a:pt x="8678417" y="2687178"/>
                  <a:pt x="8678417" y="2697932"/>
                </a:cubicBezTo>
                <a:cubicBezTo>
                  <a:pt x="8667663" y="2708687"/>
                  <a:pt x="8673041" y="2719439"/>
                  <a:pt x="8694549" y="2730194"/>
                </a:cubicBezTo>
                <a:lnTo>
                  <a:pt x="8742941" y="2714065"/>
                </a:lnTo>
                <a:cubicBezTo>
                  <a:pt x="8742941" y="2724819"/>
                  <a:pt x="8764450" y="2735572"/>
                  <a:pt x="8807463" y="2746324"/>
                </a:cubicBezTo>
                <a:lnTo>
                  <a:pt x="8823596" y="2730194"/>
                </a:lnTo>
                <a:cubicBezTo>
                  <a:pt x="8812841" y="2719439"/>
                  <a:pt x="8812841" y="2714065"/>
                  <a:pt x="8823596" y="2714065"/>
                </a:cubicBezTo>
                <a:lnTo>
                  <a:pt x="8791333" y="2714065"/>
                </a:lnTo>
                <a:cubicBezTo>
                  <a:pt x="8791333" y="2714065"/>
                  <a:pt x="8785957" y="2714065"/>
                  <a:pt x="8775204" y="2714065"/>
                </a:cubicBezTo>
                <a:lnTo>
                  <a:pt x="8791333" y="2697932"/>
                </a:lnTo>
                <a:cubicBezTo>
                  <a:pt x="8780579" y="2687178"/>
                  <a:pt x="8767137" y="2681802"/>
                  <a:pt x="8751005" y="2681802"/>
                </a:cubicBezTo>
                <a:cubicBezTo>
                  <a:pt x="8734874" y="2681802"/>
                  <a:pt x="8716055" y="2676426"/>
                  <a:pt x="8694549" y="2665670"/>
                </a:cubicBezTo>
                <a:close/>
                <a:moveTo>
                  <a:pt x="9702727" y="2649539"/>
                </a:moveTo>
                <a:cubicBezTo>
                  <a:pt x="9697351" y="2649539"/>
                  <a:pt x="9694664" y="2654917"/>
                  <a:pt x="9694664" y="2665670"/>
                </a:cubicBezTo>
                <a:cubicBezTo>
                  <a:pt x="9683909" y="2676426"/>
                  <a:pt x="9678532" y="2684489"/>
                  <a:pt x="9678532" y="2689866"/>
                </a:cubicBezTo>
                <a:cubicBezTo>
                  <a:pt x="9678532" y="2695244"/>
                  <a:pt x="9683909" y="2700621"/>
                  <a:pt x="9694664" y="2705998"/>
                </a:cubicBezTo>
                <a:cubicBezTo>
                  <a:pt x="9705418" y="2711374"/>
                  <a:pt x="9721547" y="2714065"/>
                  <a:pt x="9743055" y="2714065"/>
                </a:cubicBezTo>
                <a:cubicBezTo>
                  <a:pt x="9764564" y="2714065"/>
                  <a:pt x="9775318" y="2708687"/>
                  <a:pt x="9775318" y="2697932"/>
                </a:cubicBezTo>
                <a:lnTo>
                  <a:pt x="9743055" y="2665670"/>
                </a:lnTo>
                <a:cubicBezTo>
                  <a:pt x="9721547" y="2654917"/>
                  <a:pt x="9708105" y="2649539"/>
                  <a:pt x="9702727" y="2649539"/>
                </a:cubicBezTo>
                <a:close/>
                <a:moveTo>
                  <a:pt x="9565614" y="2649539"/>
                </a:moveTo>
                <a:lnTo>
                  <a:pt x="9581747" y="2665670"/>
                </a:lnTo>
                <a:cubicBezTo>
                  <a:pt x="9581747" y="2665670"/>
                  <a:pt x="9576370" y="2665670"/>
                  <a:pt x="9565614" y="2665670"/>
                </a:cubicBezTo>
                <a:cubicBezTo>
                  <a:pt x="9565614" y="2665670"/>
                  <a:pt x="9565614" y="2660293"/>
                  <a:pt x="9565614" y="2649539"/>
                </a:cubicBezTo>
                <a:close/>
                <a:moveTo>
                  <a:pt x="9210737" y="2649539"/>
                </a:moveTo>
                <a:lnTo>
                  <a:pt x="9194605" y="2665670"/>
                </a:lnTo>
                <a:lnTo>
                  <a:pt x="9210737" y="2681802"/>
                </a:lnTo>
                <a:cubicBezTo>
                  <a:pt x="9232243" y="2692556"/>
                  <a:pt x="9237622" y="2703310"/>
                  <a:pt x="9226868" y="2714065"/>
                </a:cubicBezTo>
                <a:lnTo>
                  <a:pt x="9210737" y="2714065"/>
                </a:lnTo>
                <a:lnTo>
                  <a:pt x="9146213" y="2714065"/>
                </a:lnTo>
                <a:cubicBezTo>
                  <a:pt x="9146213" y="2714065"/>
                  <a:pt x="9140837" y="2716752"/>
                  <a:pt x="9130083" y="2722128"/>
                </a:cubicBezTo>
                <a:cubicBezTo>
                  <a:pt x="9119327" y="2727506"/>
                  <a:pt x="9113951" y="2724819"/>
                  <a:pt x="9113951" y="2714065"/>
                </a:cubicBezTo>
                <a:cubicBezTo>
                  <a:pt x="9113951" y="2703310"/>
                  <a:pt x="9108574" y="2692556"/>
                  <a:pt x="9097820" y="2681802"/>
                </a:cubicBezTo>
                <a:lnTo>
                  <a:pt x="9065559" y="2665670"/>
                </a:lnTo>
                <a:cubicBezTo>
                  <a:pt x="9054805" y="2665670"/>
                  <a:pt x="9044050" y="2665670"/>
                  <a:pt x="9033296" y="2665670"/>
                </a:cubicBezTo>
                <a:lnTo>
                  <a:pt x="9033296" y="2681802"/>
                </a:lnTo>
                <a:lnTo>
                  <a:pt x="9065559" y="2714065"/>
                </a:lnTo>
                <a:lnTo>
                  <a:pt x="9065559" y="2730194"/>
                </a:lnTo>
                <a:cubicBezTo>
                  <a:pt x="9054805" y="2730194"/>
                  <a:pt x="9049427" y="2730194"/>
                  <a:pt x="9049427" y="2730194"/>
                </a:cubicBezTo>
                <a:cubicBezTo>
                  <a:pt x="9049427" y="2730194"/>
                  <a:pt x="9049427" y="2724819"/>
                  <a:pt x="9049427" y="2714065"/>
                </a:cubicBezTo>
                <a:cubicBezTo>
                  <a:pt x="9049427" y="2714065"/>
                  <a:pt x="9027920" y="2705998"/>
                  <a:pt x="8984904" y="2689866"/>
                </a:cubicBezTo>
                <a:cubicBezTo>
                  <a:pt x="8941887" y="2673735"/>
                  <a:pt x="8915004" y="2665670"/>
                  <a:pt x="8904250" y="2665670"/>
                </a:cubicBezTo>
                <a:cubicBezTo>
                  <a:pt x="8904250" y="2665670"/>
                  <a:pt x="8904250" y="2671048"/>
                  <a:pt x="8904250" y="2681802"/>
                </a:cubicBezTo>
                <a:cubicBezTo>
                  <a:pt x="8904250" y="2681802"/>
                  <a:pt x="8909626" y="2681802"/>
                  <a:pt x="8920379" y="2681802"/>
                </a:cubicBezTo>
                <a:lnTo>
                  <a:pt x="8936511" y="2697932"/>
                </a:lnTo>
                <a:lnTo>
                  <a:pt x="8920379" y="2730194"/>
                </a:lnTo>
                <a:cubicBezTo>
                  <a:pt x="8909626" y="2730194"/>
                  <a:pt x="8904250" y="2730194"/>
                  <a:pt x="8904250" y="2730194"/>
                </a:cubicBezTo>
                <a:cubicBezTo>
                  <a:pt x="8904250" y="2730194"/>
                  <a:pt x="8904250" y="2735572"/>
                  <a:pt x="8904250" y="2746324"/>
                </a:cubicBezTo>
                <a:cubicBezTo>
                  <a:pt x="8915004" y="2746324"/>
                  <a:pt x="8917692" y="2751702"/>
                  <a:pt x="8912315" y="2762456"/>
                </a:cubicBezTo>
                <a:cubicBezTo>
                  <a:pt x="8906937" y="2773211"/>
                  <a:pt x="8915004" y="2783965"/>
                  <a:pt x="8936511" y="2794719"/>
                </a:cubicBezTo>
                <a:lnTo>
                  <a:pt x="8968772" y="2826979"/>
                </a:lnTo>
                <a:cubicBezTo>
                  <a:pt x="8968772" y="2837734"/>
                  <a:pt x="8984904" y="2848487"/>
                  <a:pt x="9017166" y="2859241"/>
                </a:cubicBezTo>
                <a:lnTo>
                  <a:pt x="9017166" y="2843111"/>
                </a:lnTo>
                <a:lnTo>
                  <a:pt x="9001033" y="2843111"/>
                </a:lnTo>
                <a:lnTo>
                  <a:pt x="8968772" y="2826979"/>
                </a:lnTo>
                <a:lnTo>
                  <a:pt x="8952642" y="2794719"/>
                </a:lnTo>
                <a:lnTo>
                  <a:pt x="8968772" y="2794719"/>
                </a:lnTo>
                <a:cubicBezTo>
                  <a:pt x="8990279" y="2794719"/>
                  <a:pt x="9006413" y="2800094"/>
                  <a:pt x="9017166" y="2810848"/>
                </a:cubicBezTo>
                <a:lnTo>
                  <a:pt x="9033296" y="2810848"/>
                </a:lnTo>
                <a:lnTo>
                  <a:pt x="9049427" y="2778587"/>
                </a:lnTo>
                <a:cubicBezTo>
                  <a:pt x="9049427" y="2789340"/>
                  <a:pt x="9060183" y="2794719"/>
                  <a:pt x="9081688" y="2794719"/>
                </a:cubicBezTo>
                <a:lnTo>
                  <a:pt x="9113951" y="2794719"/>
                </a:lnTo>
                <a:cubicBezTo>
                  <a:pt x="9113951" y="2783965"/>
                  <a:pt x="9097820" y="2778587"/>
                  <a:pt x="9065559" y="2778587"/>
                </a:cubicBezTo>
                <a:cubicBezTo>
                  <a:pt x="9065559" y="2757080"/>
                  <a:pt x="9081688" y="2746324"/>
                  <a:pt x="9113951" y="2746324"/>
                </a:cubicBezTo>
                <a:cubicBezTo>
                  <a:pt x="9124705" y="2746324"/>
                  <a:pt x="9130083" y="2743637"/>
                  <a:pt x="9130083" y="2738260"/>
                </a:cubicBezTo>
                <a:cubicBezTo>
                  <a:pt x="9130083" y="2732884"/>
                  <a:pt x="9140837" y="2730194"/>
                  <a:pt x="9162342" y="2730194"/>
                </a:cubicBezTo>
                <a:cubicBezTo>
                  <a:pt x="9183851" y="2730194"/>
                  <a:pt x="9194605" y="2730194"/>
                  <a:pt x="9194605" y="2730194"/>
                </a:cubicBezTo>
                <a:lnTo>
                  <a:pt x="9242997" y="2746324"/>
                </a:lnTo>
                <a:cubicBezTo>
                  <a:pt x="9253751" y="2735572"/>
                  <a:pt x="9261818" y="2732884"/>
                  <a:pt x="9267193" y="2738260"/>
                </a:cubicBezTo>
                <a:cubicBezTo>
                  <a:pt x="9272572" y="2743637"/>
                  <a:pt x="9280637" y="2746324"/>
                  <a:pt x="9291392" y="2746324"/>
                </a:cubicBezTo>
                <a:cubicBezTo>
                  <a:pt x="9291392" y="2735572"/>
                  <a:pt x="9291392" y="2730194"/>
                  <a:pt x="9291392" y="2730194"/>
                </a:cubicBezTo>
                <a:cubicBezTo>
                  <a:pt x="9291392" y="2730194"/>
                  <a:pt x="9286014" y="2730194"/>
                  <a:pt x="9275259" y="2730194"/>
                </a:cubicBezTo>
                <a:cubicBezTo>
                  <a:pt x="9264505" y="2719439"/>
                  <a:pt x="9259129" y="2708687"/>
                  <a:pt x="9259129" y="2697932"/>
                </a:cubicBezTo>
                <a:cubicBezTo>
                  <a:pt x="9248375" y="2676426"/>
                  <a:pt x="9232243" y="2660293"/>
                  <a:pt x="9210737" y="2649539"/>
                </a:cubicBezTo>
                <a:close/>
                <a:moveTo>
                  <a:pt x="3661713" y="2649539"/>
                </a:moveTo>
                <a:cubicBezTo>
                  <a:pt x="3661713" y="2660293"/>
                  <a:pt x="3661713" y="2665670"/>
                  <a:pt x="3661713" y="2665670"/>
                </a:cubicBezTo>
                <a:cubicBezTo>
                  <a:pt x="3661713" y="2676426"/>
                  <a:pt x="3667089" y="2681802"/>
                  <a:pt x="3677842" y="2681802"/>
                </a:cubicBezTo>
                <a:lnTo>
                  <a:pt x="3677842" y="2665670"/>
                </a:lnTo>
                <a:cubicBezTo>
                  <a:pt x="3677842" y="2665670"/>
                  <a:pt x="3677842" y="2662982"/>
                  <a:pt x="3677842" y="2657606"/>
                </a:cubicBezTo>
                <a:cubicBezTo>
                  <a:pt x="3677842" y="2652230"/>
                  <a:pt x="3672466" y="2649539"/>
                  <a:pt x="3661713" y="2649539"/>
                </a:cubicBezTo>
                <a:close/>
                <a:moveTo>
                  <a:pt x="9355914" y="2633410"/>
                </a:moveTo>
                <a:cubicBezTo>
                  <a:pt x="9345160" y="2633410"/>
                  <a:pt x="9339783" y="2638785"/>
                  <a:pt x="9339783" y="2649539"/>
                </a:cubicBezTo>
                <a:lnTo>
                  <a:pt x="9355914" y="2649539"/>
                </a:lnTo>
                <a:cubicBezTo>
                  <a:pt x="9366668" y="2649539"/>
                  <a:pt x="9372046" y="2649539"/>
                  <a:pt x="9372046" y="2649539"/>
                </a:cubicBezTo>
                <a:cubicBezTo>
                  <a:pt x="9372046" y="2638785"/>
                  <a:pt x="9366668" y="2633410"/>
                  <a:pt x="9355914" y="2633410"/>
                </a:cubicBezTo>
                <a:close/>
                <a:moveTo>
                  <a:pt x="8129966" y="2617278"/>
                </a:moveTo>
                <a:lnTo>
                  <a:pt x="8146098" y="2633410"/>
                </a:lnTo>
                <a:lnTo>
                  <a:pt x="8162228" y="2633410"/>
                </a:lnTo>
                <a:cubicBezTo>
                  <a:pt x="8162228" y="2622656"/>
                  <a:pt x="8151474" y="2617278"/>
                  <a:pt x="8129966" y="2617278"/>
                </a:cubicBezTo>
                <a:close/>
                <a:moveTo>
                  <a:pt x="3742366" y="2617278"/>
                </a:moveTo>
                <a:cubicBezTo>
                  <a:pt x="3742366" y="2617278"/>
                  <a:pt x="3742366" y="2622656"/>
                  <a:pt x="3742366" y="2633410"/>
                </a:cubicBezTo>
                <a:cubicBezTo>
                  <a:pt x="3742366" y="2644164"/>
                  <a:pt x="3742366" y="2649539"/>
                  <a:pt x="3742366" y="2649539"/>
                </a:cubicBezTo>
                <a:cubicBezTo>
                  <a:pt x="3753120" y="2649539"/>
                  <a:pt x="3758496" y="2644164"/>
                  <a:pt x="3758496" y="2633410"/>
                </a:cubicBezTo>
                <a:cubicBezTo>
                  <a:pt x="3758496" y="2633410"/>
                  <a:pt x="3755809" y="2630720"/>
                  <a:pt x="3750433" y="2625343"/>
                </a:cubicBezTo>
                <a:cubicBezTo>
                  <a:pt x="3745055" y="2619967"/>
                  <a:pt x="3742366" y="2617278"/>
                  <a:pt x="3742366" y="2617278"/>
                </a:cubicBezTo>
                <a:close/>
                <a:moveTo>
                  <a:pt x="3581058" y="2617278"/>
                </a:moveTo>
                <a:lnTo>
                  <a:pt x="3613321" y="2649539"/>
                </a:lnTo>
                <a:lnTo>
                  <a:pt x="3613321" y="2665670"/>
                </a:lnTo>
                <a:cubicBezTo>
                  <a:pt x="3613321" y="2676426"/>
                  <a:pt x="3613321" y="2681802"/>
                  <a:pt x="3613321" y="2681802"/>
                </a:cubicBezTo>
                <a:cubicBezTo>
                  <a:pt x="3624076" y="2681802"/>
                  <a:pt x="3629451" y="2676426"/>
                  <a:pt x="3629451" y="2665670"/>
                </a:cubicBezTo>
                <a:lnTo>
                  <a:pt x="3613321" y="2649539"/>
                </a:lnTo>
                <a:lnTo>
                  <a:pt x="3613321" y="2633410"/>
                </a:lnTo>
                <a:cubicBezTo>
                  <a:pt x="3602566" y="2622656"/>
                  <a:pt x="3591811" y="2617278"/>
                  <a:pt x="3581058" y="2617278"/>
                </a:cubicBezTo>
                <a:close/>
                <a:moveTo>
                  <a:pt x="3290701" y="2617278"/>
                </a:moveTo>
                <a:cubicBezTo>
                  <a:pt x="3290701" y="2617278"/>
                  <a:pt x="3301456" y="2617278"/>
                  <a:pt x="3322963" y="2617278"/>
                </a:cubicBezTo>
                <a:lnTo>
                  <a:pt x="3339094" y="2633410"/>
                </a:lnTo>
                <a:cubicBezTo>
                  <a:pt x="3339094" y="2633410"/>
                  <a:pt x="3344473" y="2638785"/>
                  <a:pt x="3355225" y="2649539"/>
                </a:cubicBezTo>
                <a:lnTo>
                  <a:pt x="3355225" y="2665670"/>
                </a:lnTo>
                <a:cubicBezTo>
                  <a:pt x="3333718" y="2654917"/>
                  <a:pt x="3317587" y="2649539"/>
                  <a:pt x="3306833" y="2649539"/>
                </a:cubicBezTo>
                <a:lnTo>
                  <a:pt x="3322963" y="2649539"/>
                </a:lnTo>
                <a:cubicBezTo>
                  <a:pt x="3322963" y="2638785"/>
                  <a:pt x="3317587" y="2633410"/>
                  <a:pt x="3306833" y="2633410"/>
                </a:cubicBezTo>
                <a:close/>
                <a:moveTo>
                  <a:pt x="2974134" y="2607196"/>
                </a:moveTo>
                <a:cubicBezTo>
                  <a:pt x="2978165" y="2605852"/>
                  <a:pt x="2984216" y="2606524"/>
                  <a:pt x="2992282" y="2609211"/>
                </a:cubicBezTo>
                <a:cubicBezTo>
                  <a:pt x="3008412" y="2614589"/>
                  <a:pt x="3016478" y="2617278"/>
                  <a:pt x="3016478" y="2617278"/>
                </a:cubicBezTo>
                <a:lnTo>
                  <a:pt x="2984216" y="2617278"/>
                </a:lnTo>
                <a:cubicBezTo>
                  <a:pt x="2973461" y="2617278"/>
                  <a:pt x="2968082" y="2617278"/>
                  <a:pt x="2968082" y="2617278"/>
                </a:cubicBezTo>
                <a:cubicBezTo>
                  <a:pt x="2968082" y="2611902"/>
                  <a:pt x="2970102" y="2608542"/>
                  <a:pt x="2974134" y="2607196"/>
                </a:cubicBezTo>
                <a:close/>
                <a:moveTo>
                  <a:pt x="9404306" y="2601147"/>
                </a:moveTo>
                <a:lnTo>
                  <a:pt x="9404306" y="2617278"/>
                </a:lnTo>
                <a:cubicBezTo>
                  <a:pt x="9415060" y="2617278"/>
                  <a:pt x="9420438" y="2617278"/>
                  <a:pt x="9420438" y="2617278"/>
                </a:cubicBezTo>
                <a:cubicBezTo>
                  <a:pt x="9420438" y="2606524"/>
                  <a:pt x="9415060" y="2601147"/>
                  <a:pt x="9404306" y="2601147"/>
                </a:cubicBezTo>
                <a:close/>
                <a:moveTo>
                  <a:pt x="9339783" y="2601147"/>
                </a:moveTo>
                <a:cubicBezTo>
                  <a:pt x="9339783" y="2601147"/>
                  <a:pt x="9339783" y="2606524"/>
                  <a:pt x="9339783" y="2617278"/>
                </a:cubicBezTo>
                <a:cubicBezTo>
                  <a:pt x="9350538" y="2617278"/>
                  <a:pt x="9355914" y="2617278"/>
                  <a:pt x="9355914" y="2617278"/>
                </a:cubicBezTo>
                <a:cubicBezTo>
                  <a:pt x="9355914" y="2606524"/>
                  <a:pt x="9350538" y="2601147"/>
                  <a:pt x="9339783" y="2601147"/>
                </a:cubicBezTo>
                <a:close/>
                <a:moveTo>
                  <a:pt x="8549370" y="2601147"/>
                </a:moveTo>
                <a:lnTo>
                  <a:pt x="8500978" y="2617278"/>
                </a:lnTo>
                <a:lnTo>
                  <a:pt x="8484846" y="2617278"/>
                </a:lnTo>
                <a:lnTo>
                  <a:pt x="8484846" y="2649539"/>
                </a:lnTo>
                <a:lnTo>
                  <a:pt x="8500978" y="2665670"/>
                </a:lnTo>
                <a:lnTo>
                  <a:pt x="8484846" y="2681802"/>
                </a:lnTo>
                <a:cubicBezTo>
                  <a:pt x="8495600" y="2681802"/>
                  <a:pt x="8511732" y="2676426"/>
                  <a:pt x="8533237" y="2665670"/>
                </a:cubicBezTo>
                <a:lnTo>
                  <a:pt x="8565500" y="2665670"/>
                </a:lnTo>
                <a:lnTo>
                  <a:pt x="8533237" y="2633410"/>
                </a:lnTo>
                <a:lnTo>
                  <a:pt x="8517108" y="2617278"/>
                </a:lnTo>
                <a:lnTo>
                  <a:pt x="8533237" y="2617278"/>
                </a:lnTo>
                <a:lnTo>
                  <a:pt x="8556013" y="2621073"/>
                </a:lnTo>
                <a:close/>
                <a:moveTo>
                  <a:pt x="9823710" y="2585015"/>
                </a:moveTo>
                <a:cubicBezTo>
                  <a:pt x="9823710" y="2595771"/>
                  <a:pt x="9829086" y="2601147"/>
                  <a:pt x="9839840" y="2601147"/>
                </a:cubicBezTo>
                <a:cubicBezTo>
                  <a:pt x="9839840" y="2601147"/>
                  <a:pt x="9839840" y="2606524"/>
                  <a:pt x="9839840" y="2617278"/>
                </a:cubicBezTo>
                <a:lnTo>
                  <a:pt x="9855973" y="2617278"/>
                </a:lnTo>
                <a:lnTo>
                  <a:pt x="9872102" y="2617278"/>
                </a:lnTo>
                <a:cubicBezTo>
                  <a:pt x="9872102" y="2617278"/>
                  <a:pt x="9872102" y="2619967"/>
                  <a:pt x="9872102" y="2625343"/>
                </a:cubicBezTo>
                <a:cubicBezTo>
                  <a:pt x="9872102" y="2630720"/>
                  <a:pt x="9866727" y="2633410"/>
                  <a:pt x="9855973" y="2633410"/>
                </a:cubicBezTo>
                <a:lnTo>
                  <a:pt x="9888234" y="2649539"/>
                </a:lnTo>
                <a:lnTo>
                  <a:pt x="9904364" y="2649539"/>
                </a:lnTo>
                <a:cubicBezTo>
                  <a:pt x="9904364" y="2638785"/>
                  <a:pt x="9909741" y="2628032"/>
                  <a:pt x="9920495" y="2617278"/>
                </a:cubicBezTo>
                <a:lnTo>
                  <a:pt x="9855973" y="2601147"/>
                </a:lnTo>
                <a:cubicBezTo>
                  <a:pt x="9845218" y="2601147"/>
                  <a:pt x="9834464" y="2595771"/>
                  <a:pt x="9823710" y="2585015"/>
                </a:cubicBezTo>
                <a:close/>
                <a:moveTo>
                  <a:pt x="8952642" y="2585015"/>
                </a:moveTo>
                <a:cubicBezTo>
                  <a:pt x="8963396" y="2595771"/>
                  <a:pt x="8968772" y="2601147"/>
                  <a:pt x="8968772" y="2601147"/>
                </a:cubicBezTo>
                <a:lnTo>
                  <a:pt x="8968772" y="2585015"/>
                </a:lnTo>
                <a:cubicBezTo>
                  <a:pt x="8968772" y="2585015"/>
                  <a:pt x="8963396" y="2585015"/>
                  <a:pt x="8952642" y="2585015"/>
                </a:cubicBezTo>
                <a:close/>
                <a:moveTo>
                  <a:pt x="8404191" y="2585015"/>
                </a:moveTo>
                <a:cubicBezTo>
                  <a:pt x="8371928" y="2585015"/>
                  <a:pt x="8366554" y="2595771"/>
                  <a:pt x="8388060" y="2617278"/>
                </a:cubicBezTo>
                <a:lnTo>
                  <a:pt x="8371928" y="2633410"/>
                </a:lnTo>
                <a:cubicBezTo>
                  <a:pt x="8361174" y="2633410"/>
                  <a:pt x="8355800" y="2622656"/>
                  <a:pt x="8355800" y="2601147"/>
                </a:cubicBezTo>
                <a:lnTo>
                  <a:pt x="8323537" y="2601147"/>
                </a:lnTo>
                <a:cubicBezTo>
                  <a:pt x="8323537" y="2611902"/>
                  <a:pt x="8328913" y="2617278"/>
                  <a:pt x="8339668" y="2617278"/>
                </a:cubicBezTo>
                <a:lnTo>
                  <a:pt x="8339668" y="2633410"/>
                </a:lnTo>
                <a:cubicBezTo>
                  <a:pt x="8328913" y="2644164"/>
                  <a:pt x="8328913" y="2649539"/>
                  <a:pt x="8339668" y="2649539"/>
                </a:cubicBezTo>
                <a:cubicBezTo>
                  <a:pt x="8339668" y="2649539"/>
                  <a:pt x="8350423" y="2646852"/>
                  <a:pt x="8371928" y="2641474"/>
                </a:cubicBezTo>
                <a:cubicBezTo>
                  <a:pt x="8393437" y="2636098"/>
                  <a:pt x="8404191" y="2644164"/>
                  <a:pt x="8404191" y="2665670"/>
                </a:cubicBezTo>
                <a:cubicBezTo>
                  <a:pt x="8425700" y="2665670"/>
                  <a:pt x="8436454" y="2665670"/>
                  <a:pt x="8436454" y="2665670"/>
                </a:cubicBezTo>
                <a:cubicBezTo>
                  <a:pt x="8447208" y="2654917"/>
                  <a:pt x="8447208" y="2638785"/>
                  <a:pt x="8436454" y="2617278"/>
                </a:cubicBezTo>
                <a:cubicBezTo>
                  <a:pt x="8425700" y="2595771"/>
                  <a:pt x="8414946" y="2585015"/>
                  <a:pt x="8404191" y="2585015"/>
                </a:cubicBezTo>
                <a:close/>
                <a:moveTo>
                  <a:pt x="8291274" y="2585015"/>
                </a:moveTo>
                <a:lnTo>
                  <a:pt x="8291274" y="2617278"/>
                </a:lnTo>
                <a:cubicBezTo>
                  <a:pt x="8302028" y="2628032"/>
                  <a:pt x="8307406" y="2622656"/>
                  <a:pt x="8307406" y="2601147"/>
                </a:cubicBezTo>
                <a:close/>
                <a:moveTo>
                  <a:pt x="3161654" y="2585015"/>
                </a:moveTo>
                <a:lnTo>
                  <a:pt x="3177787" y="2585015"/>
                </a:lnTo>
                <a:lnTo>
                  <a:pt x="3226178" y="2601147"/>
                </a:lnTo>
                <a:cubicBezTo>
                  <a:pt x="3247688" y="2601147"/>
                  <a:pt x="3261129" y="2609211"/>
                  <a:pt x="3266507" y="2625343"/>
                </a:cubicBezTo>
                <a:cubicBezTo>
                  <a:pt x="3271883" y="2641474"/>
                  <a:pt x="3269195" y="2649539"/>
                  <a:pt x="3258442" y="2649539"/>
                </a:cubicBezTo>
                <a:cubicBezTo>
                  <a:pt x="3247688" y="2649539"/>
                  <a:pt x="3236933" y="2644164"/>
                  <a:pt x="3226178" y="2633410"/>
                </a:cubicBezTo>
                <a:cubicBezTo>
                  <a:pt x="3183163" y="2622656"/>
                  <a:pt x="3161654" y="2606524"/>
                  <a:pt x="3161654" y="2585015"/>
                </a:cubicBezTo>
                <a:close/>
                <a:moveTo>
                  <a:pt x="9484960" y="2568885"/>
                </a:moveTo>
                <a:cubicBezTo>
                  <a:pt x="9474206" y="2568885"/>
                  <a:pt x="9474206" y="2574264"/>
                  <a:pt x="9484960" y="2585015"/>
                </a:cubicBezTo>
                <a:cubicBezTo>
                  <a:pt x="9495714" y="2585015"/>
                  <a:pt x="9501092" y="2587706"/>
                  <a:pt x="9501092" y="2593082"/>
                </a:cubicBezTo>
                <a:cubicBezTo>
                  <a:pt x="9501092" y="2598460"/>
                  <a:pt x="9501092" y="2601147"/>
                  <a:pt x="9501092" y="2601147"/>
                </a:cubicBezTo>
                <a:lnTo>
                  <a:pt x="9533355" y="2649539"/>
                </a:lnTo>
                <a:cubicBezTo>
                  <a:pt x="9554860" y="2671048"/>
                  <a:pt x="9560238" y="2687178"/>
                  <a:pt x="9549484" y="2697932"/>
                </a:cubicBezTo>
                <a:cubicBezTo>
                  <a:pt x="9538731" y="2708687"/>
                  <a:pt x="9565614" y="2724819"/>
                  <a:pt x="9630138" y="2746324"/>
                </a:cubicBezTo>
                <a:lnTo>
                  <a:pt x="9646270" y="2746324"/>
                </a:lnTo>
                <a:cubicBezTo>
                  <a:pt x="9646270" y="2757080"/>
                  <a:pt x="9646270" y="2762456"/>
                  <a:pt x="9646270" y="2762456"/>
                </a:cubicBezTo>
                <a:cubicBezTo>
                  <a:pt x="9657025" y="2751702"/>
                  <a:pt x="9662401" y="2751702"/>
                  <a:pt x="9662401" y="2762456"/>
                </a:cubicBezTo>
                <a:cubicBezTo>
                  <a:pt x="9662401" y="2773211"/>
                  <a:pt x="9665088" y="2778587"/>
                  <a:pt x="9670468" y="2778587"/>
                </a:cubicBezTo>
                <a:cubicBezTo>
                  <a:pt x="9675843" y="2778587"/>
                  <a:pt x="9678532" y="2773211"/>
                  <a:pt x="9678532" y="2762456"/>
                </a:cubicBezTo>
                <a:cubicBezTo>
                  <a:pt x="9678532" y="2751702"/>
                  <a:pt x="9662401" y="2740948"/>
                  <a:pt x="9630138" y="2730194"/>
                </a:cubicBezTo>
                <a:cubicBezTo>
                  <a:pt x="9608631" y="2719439"/>
                  <a:pt x="9595188" y="2711374"/>
                  <a:pt x="9589813" y="2705998"/>
                </a:cubicBezTo>
                <a:cubicBezTo>
                  <a:pt x="9584436" y="2700621"/>
                  <a:pt x="9581747" y="2697932"/>
                  <a:pt x="9581747" y="2697932"/>
                </a:cubicBezTo>
                <a:cubicBezTo>
                  <a:pt x="9581747" y="2687178"/>
                  <a:pt x="9587123" y="2684489"/>
                  <a:pt x="9597877" y="2689866"/>
                </a:cubicBezTo>
                <a:cubicBezTo>
                  <a:pt x="9608631" y="2695244"/>
                  <a:pt x="9614009" y="2692556"/>
                  <a:pt x="9614009" y="2681802"/>
                </a:cubicBezTo>
                <a:lnTo>
                  <a:pt x="9614009" y="2665670"/>
                </a:lnTo>
                <a:cubicBezTo>
                  <a:pt x="9592501" y="2654917"/>
                  <a:pt x="9587123" y="2649539"/>
                  <a:pt x="9597877" y="2649539"/>
                </a:cubicBezTo>
                <a:cubicBezTo>
                  <a:pt x="9608631" y="2638785"/>
                  <a:pt x="9614009" y="2633410"/>
                  <a:pt x="9614009" y="2633410"/>
                </a:cubicBezTo>
                <a:cubicBezTo>
                  <a:pt x="9614009" y="2633410"/>
                  <a:pt x="9608631" y="2633410"/>
                  <a:pt x="9597877" y="2633410"/>
                </a:cubicBezTo>
                <a:cubicBezTo>
                  <a:pt x="9587123" y="2622656"/>
                  <a:pt x="9581747" y="2611902"/>
                  <a:pt x="9581747" y="2601147"/>
                </a:cubicBezTo>
                <a:cubicBezTo>
                  <a:pt x="9570992" y="2579639"/>
                  <a:pt x="9538731" y="2568885"/>
                  <a:pt x="9484960" y="2568885"/>
                </a:cubicBezTo>
                <a:close/>
                <a:moveTo>
                  <a:pt x="3484275" y="2568885"/>
                </a:moveTo>
                <a:lnTo>
                  <a:pt x="3468142" y="2585015"/>
                </a:lnTo>
                <a:lnTo>
                  <a:pt x="3500404" y="2585015"/>
                </a:lnTo>
                <a:cubicBezTo>
                  <a:pt x="3500404" y="2574264"/>
                  <a:pt x="3495025" y="2568885"/>
                  <a:pt x="3484275" y="2568885"/>
                </a:cubicBezTo>
                <a:close/>
                <a:moveTo>
                  <a:pt x="3258442" y="2552756"/>
                </a:moveTo>
                <a:cubicBezTo>
                  <a:pt x="3269195" y="2552756"/>
                  <a:pt x="3285325" y="2558131"/>
                  <a:pt x="3306833" y="2568885"/>
                </a:cubicBezTo>
                <a:cubicBezTo>
                  <a:pt x="3328342" y="2568885"/>
                  <a:pt x="3339094" y="2574264"/>
                  <a:pt x="3339094" y="2585015"/>
                </a:cubicBezTo>
                <a:lnTo>
                  <a:pt x="3322963" y="2601147"/>
                </a:lnTo>
                <a:cubicBezTo>
                  <a:pt x="3312209" y="2590393"/>
                  <a:pt x="3296078" y="2585015"/>
                  <a:pt x="3274571" y="2585015"/>
                </a:cubicBezTo>
                <a:cubicBezTo>
                  <a:pt x="3253064" y="2585015"/>
                  <a:pt x="3242308" y="2585015"/>
                  <a:pt x="3242308" y="2585015"/>
                </a:cubicBezTo>
                <a:cubicBezTo>
                  <a:pt x="3242308" y="2585015"/>
                  <a:pt x="3242308" y="2579639"/>
                  <a:pt x="3242308" y="2568885"/>
                </a:cubicBezTo>
                <a:cubicBezTo>
                  <a:pt x="3242308" y="2558131"/>
                  <a:pt x="3247688" y="2552756"/>
                  <a:pt x="3258442" y="2552756"/>
                </a:cubicBezTo>
                <a:close/>
                <a:moveTo>
                  <a:pt x="8452583" y="2552753"/>
                </a:moveTo>
                <a:cubicBezTo>
                  <a:pt x="8463337" y="2552753"/>
                  <a:pt x="8468715" y="2558131"/>
                  <a:pt x="8468715" y="2568885"/>
                </a:cubicBezTo>
                <a:cubicBezTo>
                  <a:pt x="8468715" y="2579639"/>
                  <a:pt x="8463337" y="2585015"/>
                  <a:pt x="8452583" y="2585015"/>
                </a:cubicBezTo>
                <a:cubicBezTo>
                  <a:pt x="8463337" y="2574264"/>
                  <a:pt x="8463337" y="2563510"/>
                  <a:pt x="8452583" y="2552753"/>
                </a:cubicBezTo>
                <a:close/>
                <a:moveTo>
                  <a:pt x="3564924" y="2552753"/>
                </a:moveTo>
                <a:cubicBezTo>
                  <a:pt x="3564924" y="2563510"/>
                  <a:pt x="3564924" y="2568885"/>
                  <a:pt x="3564924" y="2568885"/>
                </a:cubicBezTo>
                <a:cubicBezTo>
                  <a:pt x="3575682" y="2568885"/>
                  <a:pt x="3581058" y="2568885"/>
                  <a:pt x="3581058" y="2568885"/>
                </a:cubicBezTo>
                <a:cubicBezTo>
                  <a:pt x="3581058" y="2558131"/>
                  <a:pt x="3575682" y="2552753"/>
                  <a:pt x="3564924" y="2552753"/>
                </a:cubicBezTo>
                <a:close/>
                <a:moveTo>
                  <a:pt x="3532666" y="2552753"/>
                </a:moveTo>
                <a:cubicBezTo>
                  <a:pt x="3532666" y="2552753"/>
                  <a:pt x="3532666" y="2558131"/>
                  <a:pt x="3532666" y="2568885"/>
                </a:cubicBezTo>
                <a:cubicBezTo>
                  <a:pt x="3543420" y="2579639"/>
                  <a:pt x="3548797" y="2585015"/>
                  <a:pt x="3548797" y="2585015"/>
                </a:cubicBezTo>
                <a:cubicBezTo>
                  <a:pt x="3548797" y="2585015"/>
                  <a:pt x="3548797" y="2579639"/>
                  <a:pt x="3548797" y="2568885"/>
                </a:cubicBezTo>
                <a:cubicBezTo>
                  <a:pt x="3548797" y="2568885"/>
                  <a:pt x="3546107" y="2566197"/>
                  <a:pt x="3540728" y="2560819"/>
                </a:cubicBezTo>
                <a:cubicBezTo>
                  <a:pt x="3535355" y="2555443"/>
                  <a:pt x="3532666" y="2552753"/>
                  <a:pt x="3532666" y="2552753"/>
                </a:cubicBezTo>
                <a:close/>
                <a:moveTo>
                  <a:pt x="8033182" y="2540655"/>
                </a:moveTo>
                <a:cubicBezTo>
                  <a:pt x="8030492" y="2540655"/>
                  <a:pt x="8027804" y="2542002"/>
                  <a:pt x="8025115" y="2544689"/>
                </a:cubicBezTo>
                <a:cubicBezTo>
                  <a:pt x="8019737" y="2550065"/>
                  <a:pt x="8022428" y="2552753"/>
                  <a:pt x="8033182" y="2552753"/>
                </a:cubicBezTo>
                <a:cubicBezTo>
                  <a:pt x="8043936" y="2552753"/>
                  <a:pt x="8049311" y="2552753"/>
                  <a:pt x="8049311" y="2552753"/>
                </a:cubicBezTo>
                <a:cubicBezTo>
                  <a:pt x="8049311" y="2552753"/>
                  <a:pt x="8046624" y="2550065"/>
                  <a:pt x="8041246" y="2544689"/>
                </a:cubicBezTo>
                <a:cubicBezTo>
                  <a:pt x="8038558" y="2542002"/>
                  <a:pt x="8035869" y="2540655"/>
                  <a:pt x="8033182" y="2540655"/>
                </a:cubicBezTo>
                <a:close/>
                <a:moveTo>
                  <a:pt x="3387487" y="2536624"/>
                </a:moveTo>
                <a:cubicBezTo>
                  <a:pt x="3398241" y="2536624"/>
                  <a:pt x="3403618" y="2541998"/>
                  <a:pt x="3403618" y="2552753"/>
                </a:cubicBezTo>
                <a:cubicBezTo>
                  <a:pt x="3403618" y="2563510"/>
                  <a:pt x="3403618" y="2571575"/>
                  <a:pt x="3403618" y="2576952"/>
                </a:cubicBezTo>
                <a:cubicBezTo>
                  <a:pt x="3403618" y="2582328"/>
                  <a:pt x="3408996" y="2585015"/>
                  <a:pt x="3419749" y="2585015"/>
                </a:cubicBezTo>
                <a:lnTo>
                  <a:pt x="3435880" y="2585015"/>
                </a:lnTo>
                <a:cubicBezTo>
                  <a:pt x="3446634" y="2595771"/>
                  <a:pt x="3446634" y="2606524"/>
                  <a:pt x="3435880" y="2617278"/>
                </a:cubicBezTo>
                <a:lnTo>
                  <a:pt x="3403618" y="2601147"/>
                </a:lnTo>
                <a:cubicBezTo>
                  <a:pt x="3403618" y="2590393"/>
                  <a:pt x="3398241" y="2585015"/>
                  <a:pt x="3387487" y="2585015"/>
                </a:cubicBezTo>
                <a:cubicBezTo>
                  <a:pt x="3376734" y="2585015"/>
                  <a:pt x="3371356" y="2576952"/>
                  <a:pt x="3371356" y="2560819"/>
                </a:cubicBezTo>
                <a:cubicBezTo>
                  <a:pt x="3371356" y="2544689"/>
                  <a:pt x="3376734" y="2536624"/>
                  <a:pt x="3387487" y="2536624"/>
                </a:cubicBezTo>
                <a:close/>
                <a:moveTo>
                  <a:pt x="3339094" y="2536624"/>
                </a:moveTo>
                <a:cubicBezTo>
                  <a:pt x="3339094" y="2536624"/>
                  <a:pt x="3339094" y="2541998"/>
                  <a:pt x="3339094" y="2552753"/>
                </a:cubicBezTo>
                <a:cubicBezTo>
                  <a:pt x="3339094" y="2552753"/>
                  <a:pt x="3336407" y="2552753"/>
                  <a:pt x="3331029" y="2552753"/>
                </a:cubicBezTo>
                <a:cubicBezTo>
                  <a:pt x="3325653" y="2552753"/>
                  <a:pt x="3322963" y="2550065"/>
                  <a:pt x="3322963" y="2544689"/>
                </a:cubicBezTo>
                <a:cubicBezTo>
                  <a:pt x="3322963" y="2539311"/>
                  <a:pt x="3328342" y="2536624"/>
                  <a:pt x="3339094" y="2536624"/>
                </a:cubicBezTo>
                <a:close/>
                <a:moveTo>
                  <a:pt x="3145525" y="2536624"/>
                </a:moveTo>
                <a:lnTo>
                  <a:pt x="3177787" y="2552753"/>
                </a:lnTo>
                <a:cubicBezTo>
                  <a:pt x="3167033" y="2552753"/>
                  <a:pt x="3156278" y="2552753"/>
                  <a:pt x="3145525" y="2552753"/>
                </a:cubicBezTo>
                <a:cubicBezTo>
                  <a:pt x="3134770" y="2552753"/>
                  <a:pt x="3134770" y="2547378"/>
                  <a:pt x="3145525" y="2536624"/>
                </a:cubicBezTo>
                <a:close/>
                <a:moveTo>
                  <a:pt x="3016478" y="2536624"/>
                </a:moveTo>
                <a:cubicBezTo>
                  <a:pt x="3016478" y="2536624"/>
                  <a:pt x="3016478" y="2541998"/>
                  <a:pt x="3016478" y="2552753"/>
                </a:cubicBezTo>
                <a:lnTo>
                  <a:pt x="3016478" y="2568885"/>
                </a:lnTo>
                <a:cubicBezTo>
                  <a:pt x="3005723" y="2568885"/>
                  <a:pt x="3000346" y="2566197"/>
                  <a:pt x="3000346" y="2560819"/>
                </a:cubicBezTo>
                <a:cubicBezTo>
                  <a:pt x="3000346" y="2555443"/>
                  <a:pt x="3000346" y="2552753"/>
                  <a:pt x="3000346" y="2552753"/>
                </a:cubicBezTo>
                <a:close/>
                <a:moveTo>
                  <a:pt x="9646270" y="2520493"/>
                </a:moveTo>
                <a:lnTo>
                  <a:pt x="9662401" y="2568885"/>
                </a:lnTo>
                <a:cubicBezTo>
                  <a:pt x="9673155" y="2558131"/>
                  <a:pt x="9683909" y="2558131"/>
                  <a:pt x="9694664" y="2568885"/>
                </a:cubicBezTo>
                <a:cubicBezTo>
                  <a:pt x="9694664" y="2568885"/>
                  <a:pt x="9694664" y="2574264"/>
                  <a:pt x="9694664" y="2585015"/>
                </a:cubicBezTo>
                <a:lnTo>
                  <a:pt x="9726925" y="2601147"/>
                </a:lnTo>
                <a:cubicBezTo>
                  <a:pt x="9748432" y="2611902"/>
                  <a:pt x="9764564" y="2617278"/>
                  <a:pt x="9775318" y="2617278"/>
                </a:cubicBezTo>
                <a:lnTo>
                  <a:pt x="9807579" y="2601147"/>
                </a:lnTo>
                <a:cubicBezTo>
                  <a:pt x="9807579" y="2590393"/>
                  <a:pt x="9802201" y="2579639"/>
                  <a:pt x="9791447" y="2568885"/>
                </a:cubicBezTo>
                <a:cubicBezTo>
                  <a:pt x="9780693" y="2558131"/>
                  <a:pt x="9764564" y="2550065"/>
                  <a:pt x="9743055" y="2544689"/>
                </a:cubicBezTo>
                <a:cubicBezTo>
                  <a:pt x="9721547" y="2539311"/>
                  <a:pt x="9705418" y="2536624"/>
                  <a:pt x="9694664" y="2536624"/>
                </a:cubicBezTo>
                <a:lnTo>
                  <a:pt x="9662401" y="2520493"/>
                </a:lnTo>
                <a:close/>
                <a:moveTo>
                  <a:pt x="9242997" y="2520493"/>
                </a:moveTo>
                <a:lnTo>
                  <a:pt x="9259129" y="2536624"/>
                </a:lnTo>
                <a:cubicBezTo>
                  <a:pt x="9259129" y="2525869"/>
                  <a:pt x="9256440" y="2520493"/>
                  <a:pt x="9251064" y="2520493"/>
                </a:cubicBezTo>
                <a:cubicBezTo>
                  <a:pt x="9245687" y="2520493"/>
                  <a:pt x="9242997" y="2520493"/>
                  <a:pt x="9242997" y="2520493"/>
                </a:cubicBezTo>
                <a:close/>
                <a:moveTo>
                  <a:pt x="8888118" y="2520493"/>
                </a:moveTo>
                <a:lnTo>
                  <a:pt x="8904250" y="2536624"/>
                </a:lnTo>
                <a:lnTo>
                  <a:pt x="8904250" y="2520493"/>
                </a:lnTo>
                <a:close/>
                <a:moveTo>
                  <a:pt x="7807349" y="2520493"/>
                </a:moveTo>
                <a:lnTo>
                  <a:pt x="7855741" y="2536624"/>
                </a:lnTo>
                <a:lnTo>
                  <a:pt x="7839610" y="2520493"/>
                </a:lnTo>
                <a:close/>
                <a:moveTo>
                  <a:pt x="8803432" y="2512428"/>
                </a:moveTo>
                <a:cubicBezTo>
                  <a:pt x="8800743" y="2512428"/>
                  <a:pt x="8796711" y="2515115"/>
                  <a:pt x="8791333" y="2520493"/>
                </a:cubicBezTo>
                <a:lnTo>
                  <a:pt x="8807463" y="2520493"/>
                </a:lnTo>
                <a:cubicBezTo>
                  <a:pt x="8807463" y="2515115"/>
                  <a:pt x="8806119" y="2512428"/>
                  <a:pt x="8803432" y="2512428"/>
                </a:cubicBezTo>
                <a:close/>
                <a:moveTo>
                  <a:pt x="9630138" y="2504361"/>
                </a:moveTo>
                <a:cubicBezTo>
                  <a:pt x="9619386" y="2504361"/>
                  <a:pt x="9614009" y="2509739"/>
                  <a:pt x="9614009" y="2520493"/>
                </a:cubicBezTo>
                <a:lnTo>
                  <a:pt x="9630138" y="2520493"/>
                </a:lnTo>
                <a:close/>
                <a:moveTo>
                  <a:pt x="9323651" y="2504361"/>
                </a:moveTo>
                <a:cubicBezTo>
                  <a:pt x="9334405" y="2515115"/>
                  <a:pt x="9334405" y="2520493"/>
                  <a:pt x="9323651" y="2520493"/>
                </a:cubicBezTo>
                <a:lnTo>
                  <a:pt x="9339783" y="2536624"/>
                </a:lnTo>
                <a:cubicBezTo>
                  <a:pt x="9350538" y="2536624"/>
                  <a:pt x="9358604" y="2536624"/>
                  <a:pt x="9363979" y="2536624"/>
                </a:cubicBezTo>
                <a:cubicBezTo>
                  <a:pt x="9369356" y="2536624"/>
                  <a:pt x="9377422" y="2541998"/>
                  <a:pt x="9388177" y="2552753"/>
                </a:cubicBezTo>
                <a:lnTo>
                  <a:pt x="9420438" y="2552753"/>
                </a:lnTo>
                <a:lnTo>
                  <a:pt x="9404306" y="2536624"/>
                </a:lnTo>
                <a:cubicBezTo>
                  <a:pt x="9404306" y="2525869"/>
                  <a:pt x="9398929" y="2520493"/>
                  <a:pt x="9388177" y="2520493"/>
                </a:cubicBezTo>
                <a:lnTo>
                  <a:pt x="9355914" y="2520493"/>
                </a:lnTo>
                <a:cubicBezTo>
                  <a:pt x="9355914" y="2509739"/>
                  <a:pt x="9350538" y="2504361"/>
                  <a:pt x="9339783" y="2504361"/>
                </a:cubicBezTo>
                <a:close/>
                <a:moveTo>
                  <a:pt x="3270538" y="2496297"/>
                </a:moveTo>
                <a:cubicBezTo>
                  <a:pt x="3273226" y="2496297"/>
                  <a:pt x="3274571" y="2498986"/>
                  <a:pt x="3274571" y="2504361"/>
                </a:cubicBezTo>
                <a:lnTo>
                  <a:pt x="3258442" y="2504361"/>
                </a:lnTo>
                <a:cubicBezTo>
                  <a:pt x="3263815" y="2498986"/>
                  <a:pt x="3267850" y="2496297"/>
                  <a:pt x="3270538" y="2496297"/>
                </a:cubicBezTo>
                <a:close/>
                <a:moveTo>
                  <a:pt x="9194605" y="2488232"/>
                </a:moveTo>
                <a:lnTo>
                  <a:pt x="9194605" y="2504361"/>
                </a:lnTo>
                <a:lnTo>
                  <a:pt x="9226868" y="2504361"/>
                </a:lnTo>
                <a:cubicBezTo>
                  <a:pt x="9216113" y="2493607"/>
                  <a:pt x="9205359" y="2488232"/>
                  <a:pt x="9194605" y="2488232"/>
                </a:cubicBezTo>
                <a:close/>
                <a:moveTo>
                  <a:pt x="8855857" y="2488232"/>
                </a:moveTo>
                <a:lnTo>
                  <a:pt x="8839725" y="2504361"/>
                </a:lnTo>
                <a:cubicBezTo>
                  <a:pt x="8850479" y="2515115"/>
                  <a:pt x="8850479" y="2520493"/>
                  <a:pt x="8839725" y="2520493"/>
                </a:cubicBezTo>
                <a:lnTo>
                  <a:pt x="8839725" y="2536624"/>
                </a:lnTo>
                <a:cubicBezTo>
                  <a:pt x="8850479" y="2536624"/>
                  <a:pt x="8861233" y="2531247"/>
                  <a:pt x="8871987" y="2520493"/>
                </a:cubicBezTo>
                <a:cubicBezTo>
                  <a:pt x="8871987" y="2509739"/>
                  <a:pt x="8871987" y="2501673"/>
                  <a:pt x="8871987" y="2496297"/>
                </a:cubicBezTo>
                <a:cubicBezTo>
                  <a:pt x="8871987" y="2490919"/>
                  <a:pt x="8866611" y="2488232"/>
                  <a:pt x="8855857" y="2488232"/>
                </a:cubicBezTo>
                <a:close/>
                <a:moveTo>
                  <a:pt x="8275145" y="2488232"/>
                </a:moveTo>
                <a:lnTo>
                  <a:pt x="8259013" y="2504361"/>
                </a:lnTo>
                <a:cubicBezTo>
                  <a:pt x="8259013" y="2515115"/>
                  <a:pt x="8259013" y="2520493"/>
                  <a:pt x="8259013" y="2520493"/>
                </a:cubicBezTo>
                <a:cubicBezTo>
                  <a:pt x="8259013" y="2520493"/>
                  <a:pt x="8264391" y="2515115"/>
                  <a:pt x="8275145" y="2504361"/>
                </a:cubicBezTo>
                <a:cubicBezTo>
                  <a:pt x="8275145" y="2504361"/>
                  <a:pt x="8275145" y="2498986"/>
                  <a:pt x="8275145" y="2488232"/>
                </a:cubicBezTo>
                <a:close/>
                <a:moveTo>
                  <a:pt x="8178358" y="2488232"/>
                </a:moveTo>
                <a:lnTo>
                  <a:pt x="8194490" y="2504361"/>
                </a:lnTo>
                <a:cubicBezTo>
                  <a:pt x="8183736" y="2504361"/>
                  <a:pt x="8178358" y="2507051"/>
                  <a:pt x="8178358" y="2512428"/>
                </a:cubicBezTo>
                <a:cubicBezTo>
                  <a:pt x="8178358" y="2517803"/>
                  <a:pt x="8178358" y="2525869"/>
                  <a:pt x="8178358" y="2536624"/>
                </a:cubicBezTo>
                <a:cubicBezTo>
                  <a:pt x="8178358" y="2547378"/>
                  <a:pt x="8186424" y="2552753"/>
                  <a:pt x="8202556" y="2552753"/>
                </a:cubicBezTo>
                <a:cubicBezTo>
                  <a:pt x="8218686" y="2552753"/>
                  <a:pt x="8232128" y="2558131"/>
                  <a:pt x="8242882" y="2568885"/>
                </a:cubicBezTo>
                <a:lnTo>
                  <a:pt x="8275145" y="2568885"/>
                </a:lnTo>
                <a:cubicBezTo>
                  <a:pt x="8275145" y="2558131"/>
                  <a:pt x="8280520" y="2558131"/>
                  <a:pt x="8291274" y="2568885"/>
                </a:cubicBezTo>
                <a:lnTo>
                  <a:pt x="8307406" y="2552753"/>
                </a:lnTo>
                <a:lnTo>
                  <a:pt x="8275145" y="2552753"/>
                </a:lnTo>
                <a:lnTo>
                  <a:pt x="8259013" y="2536624"/>
                </a:lnTo>
                <a:lnTo>
                  <a:pt x="8226752" y="2536624"/>
                </a:lnTo>
                <a:cubicBezTo>
                  <a:pt x="8215999" y="2547378"/>
                  <a:pt x="8213310" y="2544689"/>
                  <a:pt x="8218686" y="2528557"/>
                </a:cubicBezTo>
                <a:cubicBezTo>
                  <a:pt x="8224063" y="2512428"/>
                  <a:pt x="8215999" y="2498986"/>
                  <a:pt x="8194490" y="2488232"/>
                </a:cubicBezTo>
                <a:close/>
                <a:moveTo>
                  <a:pt x="7984790" y="2488232"/>
                </a:moveTo>
                <a:lnTo>
                  <a:pt x="7920264" y="2536624"/>
                </a:lnTo>
                <a:lnTo>
                  <a:pt x="7936396" y="2552753"/>
                </a:lnTo>
                <a:cubicBezTo>
                  <a:pt x="7936396" y="2541998"/>
                  <a:pt x="7936396" y="2536624"/>
                  <a:pt x="7936396" y="2536624"/>
                </a:cubicBezTo>
                <a:lnTo>
                  <a:pt x="7952528" y="2536624"/>
                </a:lnTo>
                <a:cubicBezTo>
                  <a:pt x="7963278" y="2547378"/>
                  <a:pt x="7979410" y="2547378"/>
                  <a:pt x="8000919" y="2536624"/>
                </a:cubicBezTo>
                <a:lnTo>
                  <a:pt x="8017050" y="2520493"/>
                </a:lnTo>
                <a:lnTo>
                  <a:pt x="8000919" y="2520493"/>
                </a:lnTo>
                <a:cubicBezTo>
                  <a:pt x="7979410" y="2531247"/>
                  <a:pt x="7968658" y="2531247"/>
                  <a:pt x="7968658" y="2520493"/>
                </a:cubicBezTo>
                <a:lnTo>
                  <a:pt x="7968658" y="2504361"/>
                </a:lnTo>
                <a:cubicBezTo>
                  <a:pt x="7979410" y="2515115"/>
                  <a:pt x="7984790" y="2515115"/>
                  <a:pt x="7984790" y="2504361"/>
                </a:cubicBezTo>
                <a:close/>
                <a:moveTo>
                  <a:pt x="8360840" y="2484200"/>
                </a:moveTo>
                <a:cubicBezTo>
                  <a:pt x="8354791" y="2484200"/>
                  <a:pt x="8347732" y="2485543"/>
                  <a:pt x="8339668" y="2488232"/>
                </a:cubicBezTo>
                <a:cubicBezTo>
                  <a:pt x="8318160" y="2488232"/>
                  <a:pt x="8312782" y="2493607"/>
                  <a:pt x="8323537" y="2504361"/>
                </a:cubicBezTo>
                <a:cubicBezTo>
                  <a:pt x="8334291" y="2515115"/>
                  <a:pt x="8334291" y="2520493"/>
                  <a:pt x="8323537" y="2520493"/>
                </a:cubicBezTo>
                <a:lnTo>
                  <a:pt x="8307406" y="2520493"/>
                </a:lnTo>
                <a:lnTo>
                  <a:pt x="8323537" y="2536624"/>
                </a:lnTo>
                <a:lnTo>
                  <a:pt x="8339668" y="2552753"/>
                </a:lnTo>
                <a:lnTo>
                  <a:pt x="8355800" y="2520493"/>
                </a:lnTo>
                <a:lnTo>
                  <a:pt x="8371928" y="2536624"/>
                </a:lnTo>
                <a:cubicBezTo>
                  <a:pt x="8371928" y="2536624"/>
                  <a:pt x="8377306" y="2541998"/>
                  <a:pt x="8388060" y="2552753"/>
                </a:cubicBezTo>
                <a:lnTo>
                  <a:pt x="8404191" y="2552753"/>
                </a:lnTo>
                <a:cubicBezTo>
                  <a:pt x="8414946" y="2552753"/>
                  <a:pt x="8420323" y="2547378"/>
                  <a:pt x="8420323" y="2536624"/>
                </a:cubicBezTo>
                <a:cubicBezTo>
                  <a:pt x="8431078" y="2558131"/>
                  <a:pt x="8441829" y="2574264"/>
                  <a:pt x="8452583" y="2585015"/>
                </a:cubicBezTo>
                <a:lnTo>
                  <a:pt x="8468715" y="2601147"/>
                </a:lnTo>
                <a:lnTo>
                  <a:pt x="8484846" y="2585015"/>
                </a:lnTo>
                <a:cubicBezTo>
                  <a:pt x="8484846" y="2585015"/>
                  <a:pt x="8484846" y="2579639"/>
                  <a:pt x="8484846" y="2568885"/>
                </a:cubicBezTo>
                <a:lnTo>
                  <a:pt x="8500978" y="2568885"/>
                </a:lnTo>
                <a:cubicBezTo>
                  <a:pt x="8511732" y="2558131"/>
                  <a:pt x="8522483" y="2555443"/>
                  <a:pt x="8533237" y="2560819"/>
                </a:cubicBezTo>
                <a:cubicBezTo>
                  <a:pt x="8543992" y="2566197"/>
                  <a:pt x="8549370" y="2568885"/>
                  <a:pt x="8549370" y="2568885"/>
                </a:cubicBezTo>
                <a:lnTo>
                  <a:pt x="8549370" y="2552753"/>
                </a:lnTo>
                <a:cubicBezTo>
                  <a:pt x="8527863" y="2541998"/>
                  <a:pt x="8514419" y="2539311"/>
                  <a:pt x="8509042" y="2544689"/>
                </a:cubicBezTo>
                <a:cubicBezTo>
                  <a:pt x="8503665" y="2550065"/>
                  <a:pt x="8500978" y="2547378"/>
                  <a:pt x="8500978" y="2536624"/>
                </a:cubicBezTo>
                <a:lnTo>
                  <a:pt x="8484846" y="2520493"/>
                </a:lnTo>
                <a:cubicBezTo>
                  <a:pt x="8484846" y="2520493"/>
                  <a:pt x="8482158" y="2520493"/>
                  <a:pt x="8476779" y="2520493"/>
                </a:cubicBezTo>
                <a:cubicBezTo>
                  <a:pt x="8471404" y="2520493"/>
                  <a:pt x="8463337" y="2520493"/>
                  <a:pt x="8452583" y="2520493"/>
                </a:cubicBezTo>
                <a:cubicBezTo>
                  <a:pt x="8441829" y="2509739"/>
                  <a:pt x="8431078" y="2515115"/>
                  <a:pt x="8420323" y="2536624"/>
                </a:cubicBezTo>
                <a:cubicBezTo>
                  <a:pt x="8420323" y="2525869"/>
                  <a:pt x="8414946" y="2520493"/>
                  <a:pt x="8404191" y="2520493"/>
                </a:cubicBezTo>
                <a:cubicBezTo>
                  <a:pt x="8393437" y="2531247"/>
                  <a:pt x="8388060" y="2531247"/>
                  <a:pt x="8388060" y="2520493"/>
                </a:cubicBezTo>
                <a:cubicBezTo>
                  <a:pt x="8388060" y="2496297"/>
                  <a:pt x="8378987" y="2484200"/>
                  <a:pt x="8360840" y="2484200"/>
                </a:cubicBezTo>
                <a:close/>
                <a:moveTo>
                  <a:pt x="8283210" y="2472098"/>
                </a:moveTo>
                <a:cubicBezTo>
                  <a:pt x="8277832" y="2472098"/>
                  <a:pt x="8277832" y="2477478"/>
                  <a:pt x="8283210" y="2488232"/>
                </a:cubicBezTo>
                <a:cubicBezTo>
                  <a:pt x="8288587" y="2498986"/>
                  <a:pt x="8293964" y="2501673"/>
                  <a:pt x="8299341" y="2496297"/>
                </a:cubicBezTo>
                <a:cubicBezTo>
                  <a:pt x="8304718" y="2490919"/>
                  <a:pt x="8304718" y="2485543"/>
                  <a:pt x="8299341" y="2480165"/>
                </a:cubicBezTo>
                <a:cubicBezTo>
                  <a:pt x="8293964" y="2474789"/>
                  <a:pt x="8288587" y="2472098"/>
                  <a:pt x="8283210" y="2472098"/>
                </a:cubicBezTo>
                <a:close/>
                <a:moveTo>
                  <a:pt x="8065444" y="2472098"/>
                </a:moveTo>
                <a:cubicBezTo>
                  <a:pt x="8054690" y="2472098"/>
                  <a:pt x="8049311" y="2474789"/>
                  <a:pt x="8049311" y="2480165"/>
                </a:cubicBezTo>
                <a:cubicBezTo>
                  <a:pt x="8049311" y="2485543"/>
                  <a:pt x="8054690" y="2488232"/>
                  <a:pt x="8065444" y="2488232"/>
                </a:cubicBezTo>
                <a:close/>
                <a:moveTo>
                  <a:pt x="7400045" y="2464036"/>
                </a:moveTo>
                <a:cubicBezTo>
                  <a:pt x="7397354" y="2464036"/>
                  <a:pt x="7393323" y="2466723"/>
                  <a:pt x="7387946" y="2472098"/>
                </a:cubicBezTo>
                <a:lnTo>
                  <a:pt x="7387946" y="2488232"/>
                </a:lnTo>
                <a:cubicBezTo>
                  <a:pt x="7398699" y="2488232"/>
                  <a:pt x="7404077" y="2482852"/>
                  <a:pt x="7404077" y="2472098"/>
                </a:cubicBezTo>
                <a:cubicBezTo>
                  <a:pt x="7404077" y="2466723"/>
                  <a:pt x="7402732" y="2464036"/>
                  <a:pt x="7400045" y="2464036"/>
                </a:cubicBezTo>
                <a:close/>
                <a:moveTo>
                  <a:pt x="9226868" y="2455969"/>
                </a:moveTo>
                <a:cubicBezTo>
                  <a:pt x="9226868" y="2455969"/>
                  <a:pt x="9226868" y="2461344"/>
                  <a:pt x="9226868" y="2472098"/>
                </a:cubicBezTo>
                <a:cubicBezTo>
                  <a:pt x="9226868" y="2482852"/>
                  <a:pt x="9232243" y="2482852"/>
                  <a:pt x="9242997" y="2472098"/>
                </a:cubicBezTo>
                <a:cubicBezTo>
                  <a:pt x="9242997" y="2461344"/>
                  <a:pt x="9242997" y="2455969"/>
                  <a:pt x="9242997" y="2455969"/>
                </a:cubicBezTo>
                <a:cubicBezTo>
                  <a:pt x="9232243" y="2455969"/>
                  <a:pt x="9226868" y="2455969"/>
                  <a:pt x="9226868" y="2455969"/>
                </a:cubicBezTo>
                <a:close/>
                <a:moveTo>
                  <a:pt x="5032836" y="2455969"/>
                </a:moveTo>
                <a:lnTo>
                  <a:pt x="5048970" y="2472098"/>
                </a:lnTo>
                <a:lnTo>
                  <a:pt x="5065098" y="2472098"/>
                </a:lnTo>
                <a:cubicBezTo>
                  <a:pt x="5054346" y="2461344"/>
                  <a:pt x="5043591" y="2455969"/>
                  <a:pt x="5032836" y="2455969"/>
                </a:cubicBezTo>
                <a:close/>
                <a:moveTo>
                  <a:pt x="3693973" y="2455969"/>
                </a:moveTo>
                <a:cubicBezTo>
                  <a:pt x="3693973" y="2455969"/>
                  <a:pt x="3693973" y="2461344"/>
                  <a:pt x="3693973" y="2472098"/>
                </a:cubicBezTo>
                <a:cubicBezTo>
                  <a:pt x="3704728" y="2472098"/>
                  <a:pt x="3710106" y="2469411"/>
                  <a:pt x="3710106" y="2464036"/>
                </a:cubicBezTo>
                <a:cubicBezTo>
                  <a:pt x="3710106" y="2458657"/>
                  <a:pt x="3710106" y="2455969"/>
                  <a:pt x="3710106" y="2455969"/>
                </a:cubicBezTo>
                <a:cubicBezTo>
                  <a:pt x="3710106" y="2455969"/>
                  <a:pt x="3704728" y="2455969"/>
                  <a:pt x="3693973" y="2455969"/>
                </a:cubicBezTo>
                <a:close/>
                <a:moveTo>
                  <a:pt x="2564811" y="2455969"/>
                </a:moveTo>
                <a:lnTo>
                  <a:pt x="2580942" y="2455969"/>
                </a:lnTo>
                <a:lnTo>
                  <a:pt x="2597073" y="2455969"/>
                </a:lnTo>
                <a:cubicBezTo>
                  <a:pt x="2607828" y="2455969"/>
                  <a:pt x="2607828" y="2458657"/>
                  <a:pt x="2597073" y="2464036"/>
                </a:cubicBezTo>
                <a:cubicBezTo>
                  <a:pt x="2586318" y="2469411"/>
                  <a:pt x="2586318" y="2477478"/>
                  <a:pt x="2597073" y="2488232"/>
                </a:cubicBezTo>
                <a:cubicBezTo>
                  <a:pt x="2597073" y="2488232"/>
                  <a:pt x="2594387" y="2488232"/>
                  <a:pt x="2589007" y="2488232"/>
                </a:cubicBezTo>
                <a:cubicBezTo>
                  <a:pt x="2583632" y="2488232"/>
                  <a:pt x="2575566" y="2482852"/>
                  <a:pt x="2564811" y="2472098"/>
                </a:cubicBezTo>
                <a:close/>
                <a:moveTo>
                  <a:pt x="9049427" y="2439839"/>
                </a:moveTo>
                <a:cubicBezTo>
                  <a:pt x="9060183" y="2439839"/>
                  <a:pt x="9065559" y="2439839"/>
                  <a:pt x="9065559" y="2439839"/>
                </a:cubicBezTo>
                <a:cubicBezTo>
                  <a:pt x="9065559" y="2439839"/>
                  <a:pt x="9065559" y="2445215"/>
                  <a:pt x="9065559" y="2455969"/>
                </a:cubicBezTo>
                <a:lnTo>
                  <a:pt x="9033296" y="2455969"/>
                </a:lnTo>
                <a:cubicBezTo>
                  <a:pt x="9033296" y="2445215"/>
                  <a:pt x="9038672" y="2439839"/>
                  <a:pt x="9049427" y="2439839"/>
                </a:cubicBezTo>
                <a:close/>
                <a:moveTo>
                  <a:pt x="7775086" y="2439839"/>
                </a:moveTo>
                <a:cubicBezTo>
                  <a:pt x="7764334" y="2439839"/>
                  <a:pt x="7764334" y="2445215"/>
                  <a:pt x="7775086" y="2455969"/>
                </a:cubicBezTo>
                <a:lnTo>
                  <a:pt x="7791218" y="2455969"/>
                </a:lnTo>
                <a:cubicBezTo>
                  <a:pt x="7791218" y="2445215"/>
                  <a:pt x="7785840" y="2439839"/>
                  <a:pt x="7775086" y="2439839"/>
                </a:cubicBezTo>
                <a:close/>
                <a:moveTo>
                  <a:pt x="3609286" y="2431773"/>
                </a:moveTo>
                <a:cubicBezTo>
                  <a:pt x="3606597" y="2431773"/>
                  <a:pt x="3602566" y="2434461"/>
                  <a:pt x="3597187" y="2439839"/>
                </a:cubicBezTo>
                <a:cubicBezTo>
                  <a:pt x="3575682" y="2450593"/>
                  <a:pt x="3581058" y="2455969"/>
                  <a:pt x="3613321" y="2455969"/>
                </a:cubicBezTo>
                <a:lnTo>
                  <a:pt x="3613321" y="2439839"/>
                </a:lnTo>
                <a:cubicBezTo>
                  <a:pt x="3613321" y="2434461"/>
                  <a:pt x="3611975" y="2431773"/>
                  <a:pt x="3609286" y="2431773"/>
                </a:cubicBezTo>
                <a:close/>
                <a:moveTo>
                  <a:pt x="9033296" y="2423706"/>
                </a:moveTo>
                <a:lnTo>
                  <a:pt x="9033296" y="2439839"/>
                </a:lnTo>
                <a:cubicBezTo>
                  <a:pt x="9022542" y="2439839"/>
                  <a:pt x="9017166" y="2439839"/>
                  <a:pt x="9017166" y="2439839"/>
                </a:cubicBezTo>
                <a:cubicBezTo>
                  <a:pt x="9017166" y="2439839"/>
                  <a:pt x="9017166" y="2445215"/>
                  <a:pt x="9017166" y="2455969"/>
                </a:cubicBezTo>
                <a:lnTo>
                  <a:pt x="9001033" y="2455969"/>
                </a:lnTo>
                <a:cubicBezTo>
                  <a:pt x="8990279" y="2455969"/>
                  <a:pt x="8984904" y="2455969"/>
                  <a:pt x="8984904" y="2455969"/>
                </a:cubicBezTo>
                <a:cubicBezTo>
                  <a:pt x="8984904" y="2455969"/>
                  <a:pt x="8984904" y="2461344"/>
                  <a:pt x="8984904" y="2472098"/>
                </a:cubicBezTo>
                <a:cubicBezTo>
                  <a:pt x="8984904" y="2472098"/>
                  <a:pt x="8990279" y="2472098"/>
                  <a:pt x="9001033" y="2472098"/>
                </a:cubicBezTo>
                <a:lnTo>
                  <a:pt x="9001033" y="2504361"/>
                </a:lnTo>
                <a:cubicBezTo>
                  <a:pt x="8990279" y="2504361"/>
                  <a:pt x="8984904" y="2504361"/>
                  <a:pt x="8984904" y="2504361"/>
                </a:cubicBezTo>
                <a:cubicBezTo>
                  <a:pt x="8974150" y="2515115"/>
                  <a:pt x="8968772" y="2515115"/>
                  <a:pt x="8968772" y="2504361"/>
                </a:cubicBezTo>
                <a:cubicBezTo>
                  <a:pt x="8968772" y="2493607"/>
                  <a:pt x="8963396" y="2488232"/>
                  <a:pt x="8952642" y="2488232"/>
                </a:cubicBezTo>
                <a:cubicBezTo>
                  <a:pt x="8941887" y="2488232"/>
                  <a:pt x="8931133" y="2482852"/>
                  <a:pt x="8920379" y="2472098"/>
                </a:cubicBezTo>
                <a:cubicBezTo>
                  <a:pt x="8920379" y="2472098"/>
                  <a:pt x="8915004" y="2472098"/>
                  <a:pt x="8904250" y="2472098"/>
                </a:cubicBezTo>
                <a:cubicBezTo>
                  <a:pt x="8893496" y="2482852"/>
                  <a:pt x="8898872" y="2490919"/>
                  <a:pt x="8920379" y="2496297"/>
                </a:cubicBezTo>
                <a:cubicBezTo>
                  <a:pt x="8941887" y="2501673"/>
                  <a:pt x="8952642" y="2509739"/>
                  <a:pt x="8952642" y="2520493"/>
                </a:cubicBezTo>
                <a:cubicBezTo>
                  <a:pt x="8963396" y="2520493"/>
                  <a:pt x="8968772" y="2520493"/>
                  <a:pt x="8968772" y="2520493"/>
                </a:cubicBezTo>
                <a:cubicBezTo>
                  <a:pt x="8990279" y="2520493"/>
                  <a:pt x="9006413" y="2523182"/>
                  <a:pt x="9017166" y="2528557"/>
                </a:cubicBezTo>
                <a:cubicBezTo>
                  <a:pt x="9027920" y="2533935"/>
                  <a:pt x="9033296" y="2541998"/>
                  <a:pt x="9033296" y="2552753"/>
                </a:cubicBezTo>
                <a:cubicBezTo>
                  <a:pt x="9033296" y="2552753"/>
                  <a:pt x="9035984" y="2555443"/>
                  <a:pt x="9041363" y="2560819"/>
                </a:cubicBezTo>
                <a:cubicBezTo>
                  <a:pt x="9046738" y="2566197"/>
                  <a:pt x="9049427" y="2568885"/>
                  <a:pt x="9049427" y="2568885"/>
                </a:cubicBezTo>
                <a:lnTo>
                  <a:pt x="9065559" y="2585015"/>
                </a:lnTo>
                <a:cubicBezTo>
                  <a:pt x="9076313" y="2595771"/>
                  <a:pt x="9087066" y="2606524"/>
                  <a:pt x="9097820" y="2617278"/>
                </a:cubicBezTo>
                <a:cubicBezTo>
                  <a:pt x="9108574" y="2617278"/>
                  <a:pt x="9116638" y="2622656"/>
                  <a:pt x="9122017" y="2633410"/>
                </a:cubicBezTo>
                <a:cubicBezTo>
                  <a:pt x="9127392" y="2644164"/>
                  <a:pt x="9135459" y="2646852"/>
                  <a:pt x="9146213" y="2641474"/>
                </a:cubicBezTo>
                <a:cubicBezTo>
                  <a:pt x="9156968" y="2636098"/>
                  <a:pt x="9167720" y="2638785"/>
                  <a:pt x="9178474" y="2649539"/>
                </a:cubicBezTo>
                <a:cubicBezTo>
                  <a:pt x="9178474" y="2660293"/>
                  <a:pt x="9183851" y="2660293"/>
                  <a:pt x="9194605" y="2649539"/>
                </a:cubicBezTo>
                <a:lnTo>
                  <a:pt x="9146213" y="2633410"/>
                </a:lnTo>
                <a:cubicBezTo>
                  <a:pt x="9146213" y="2633410"/>
                  <a:pt x="9140837" y="2628032"/>
                  <a:pt x="9130083" y="2617278"/>
                </a:cubicBezTo>
                <a:cubicBezTo>
                  <a:pt x="9119327" y="2606524"/>
                  <a:pt x="9113951" y="2598460"/>
                  <a:pt x="9113951" y="2593082"/>
                </a:cubicBezTo>
                <a:cubicBezTo>
                  <a:pt x="9113951" y="2587706"/>
                  <a:pt x="9116638" y="2587706"/>
                  <a:pt x="9122017" y="2593082"/>
                </a:cubicBezTo>
                <a:cubicBezTo>
                  <a:pt x="9127392" y="2598460"/>
                  <a:pt x="9140837" y="2601147"/>
                  <a:pt x="9162342" y="2601147"/>
                </a:cubicBezTo>
                <a:cubicBezTo>
                  <a:pt x="9183851" y="2601147"/>
                  <a:pt x="9199983" y="2606524"/>
                  <a:pt x="9210737" y="2617278"/>
                </a:cubicBezTo>
                <a:lnTo>
                  <a:pt x="9210737" y="2601147"/>
                </a:lnTo>
                <a:cubicBezTo>
                  <a:pt x="9210737" y="2579639"/>
                  <a:pt x="9199983" y="2574264"/>
                  <a:pt x="9178474" y="2585015"/>
                </a:cubicBezTo>
                <a:cubicBezTo>
                  <a:pt x="9167720" y="2585015"/>
                  <a:pt x="9162342" y="2579639"/>
                  <a:pt x="9162342" y="2568885"/>
                </a:cubicBezTo>
                <a:cubicBezTo>
                  <a:pt x="9162342" y="2558131"/>
                  <a:pt x="9162342" y="2550065"/>
                  <a:pt x="9162342" y="2544689"/>
                </a:cubicBezTo>
                <a:cubicBezTo>
                  <a:pt x="9162342" y="2539311"/>
                  <a:pt x="9156968" y="2536624"/>
                  <a:pt x="9146213" y="2536624"/>
                </a:cubicBezTo>
                <a:cubicBezTo>
                  <a:pt x="9146213" y="2525869"/>
                  <a:pt x="9146213" y="2515115"/>
                  <a:pt x="9146213" y="2504361"/>
                </a:cubicBezTo>
                <a:cubicBezTo>
                  <a:pt x="9156968" y="2504361"/>
                  <a:pt x="9165033" y="2501673"/>
                  <a:pt x="9170409" y="2496297"/>
                </a:cubicBezTo>
                <a:cubicBezTo>
                  <a:pt x="9175785" y="2490919"/>
                  <a:pt x="9173097" y="2482852"/>
                  <a:pt x="9162342" y="2472098"/>
                </a:cubicBezTo>
                <a:cubicBezTo>
                  <a:pt x="9151588" y="2461344"/>
                  <a:pt x="9140837" y="2455969"/>
                  <a:pt x="9130083" y="2455969"/>
                </a:cubicBezTo>
                <a:lnTo>
                  <a:pt x="9113951" y="2455969"/>
                </a:lnTo>
                <a:lnTo>
                  <a:pt x="9097820" y="2455969"/>
                </a:lnTo>
                <a:lnTo>
                  <a:pt x="9081688" y="2455969"/>
                </a:lnTo>
                <a:cubicBezTo>
                  <a:pt x="9092442" y="2445215"/>
                  <a:pt x="9095131" y="2439839"/>
                  <a:pt x="9089755" y="2439839"/>
                </a:cubicBezTo>
                <a:cubicBezTo>
                  <a:pt x="9084378" y="2439839"/>
                  <a:pt x="9076313" y="2434461"/>
                  <a:pt x="9065559" y="2423706"/>
                </a:cubicBezTo>
                <a:close/>
                <a:moveTo>
                  <a:pt x="8936511" y="2423706"/>
                </a:moveTo>
                <a:cubicBezTo>
                  <a:pt x="8925758" y="2423706"/>
                  <a:pt x="8920379" y="2426397"/>
                  <a:pt x="8920379" y="2431773"/>
                </a:cubicBezTo>
                <a:cubicBezTo>
                  <a:pt x="8920379" y="2437148"/>
                  <a:pt x="8925758" y="2442527"/>
                  <a:pt x="8936511" y="2447902"/>
                </a:cubicBezTo>
                <a:cubicBezTo>
                  <a:pt x="8947265" y="2453282"/>
                  <a:pt x="8958018" y="2450593"/>
                  <a:pt x="8968772" y="2439839"/>
                </a:cubicBezTo>
                <a:cubicBezTo>
                  <a:pt x="8958018" y="2429084"/>
                  <a:pt x="8947265" y="2423706"/>
                  <a:pt x="8936511" y="2423706"/>
                </a:cubicBezTo>
                <a:close/>
                <a:moveTo>
                  <a:pt x="8194490" y="2423706"/>
                </a:moveTo>
                <a:lnTo>
                  <a:pt x="8178358" y="2439839"/>
                </a:lnTo>
                <a:cubicBezTo>
                  <a:pt x="8178358" y="2450593"/>
                  <a:pt x="8183736" y="2450593"/>
                  <a:pt x="8194490" y="2439839"/>
                </a:cubicBezTo>
                <a:lnTo>
                  <a:pt x="8210620" y="2455969"/>
                </a:lnTo>
                <a:lnTo>
                  <a:pt x="8226752" y="2488232"/>
                </a:lnTo>
                <a:lnTo>
                  <a:pt x="8226752" y="2472098"/>
                </a:lnTo>
                <a:lnTo>
                  <a:pt x="8226752" y="2455969"/>
                </a:lnTo>
                <a:close/>
                <a:moveTo>
                  <a:pt x="7791218" y="2423706"/>
                </a:moveTo>
                <a:lnTo>
                  <a:pt x="7823478" y="2439839"/>
                </a:lnTo>
                <a:cubicBezTo>
                  <a:pt x="7823478" y="2439839"/>
                  <a:pt x="7823478" y="2437148"/>
                  <a:pt x="7823478" y="2431773"/>
                </a:cubicBezTo>
                <a:cubicBezTo>
                  <a:pt x="7823478" y="2426397"/>
                  <a:pt x="7818102" y="2423706"/>
                  <a:pt x="7807349" y="2423706"/>
                </a:cubicBezTo>
                <a:close/>
                <a:moveTo>
                  <a:pt x="4161770" y="2423706"/>
                </a:moveTo>
                <a:lnTo>
                  <a:pt x="4145639" y="2439839"/>
                </a:lnTo>
                <a:cubicBezTo>
                  <a:pt x="4156392" y="2450593"/>
                  <a:pt x="4164460" y="2453282"/>
                  <a:pt x="4169836" y="2447902"/>
                </a:cubicBezTo>
                <a:cubicBezTo>
                  <a:pt x="4175212" y="2442527"/>
                  <a:pt x="4172523" y="2434461"/>
                  <a:pt x="4161770" y="2423706"/>
                </a:cubicBezTo>
                <a:close/>
                <a:moveTo>
                  <a:pt x="8456618" y="2415643"/>
                </a:moveTo>
                <a:cubicBezTo>
                  <a:pt x="8453927" y="2415643"/>
                  <a:pt x="8452583" y="2418332"/>
                  <a:pt x="8452583" y="2423706"/>
                </a:cubicBezTo>
                <a:cubicBezTo>
                  <a:pt x="8441829" y="2423706"/>
                  <a:pt x="8436454" y="2423706"/>
                  <a:pt x="8436454" y="2423706"/>
                </a:cubicBezTo>
                <a:lnTo>
                  <a:pt x="8436454" y="2439839"/>
                </a:lnTo>
                <a:lnTo>
                  <a:pt x="8468715" y="2455969"/>
                </a:lnTo>
                <a:cubicBezTo>
                  <a:pt x="8468715" y="2466723"/>
                  <a:pt x="8474091" y="2466723"/>
                  <a:pt x="8484846" y="2455969"/>
                </a:cubicBezTo>
                <a:lnTo>
                  <a:pt x="8468715" y="2423706"/>
                </a:lnTo>
                <a:cubicBezTo>
                  <a:pt x="8463337" y="2418332"/>
                  <a:pt x="8459305" y="2415643"/>
                  <a:pt x="8456618" y="2415643"/>
                </a:cubicBezTo>
                <a:close/>
                <a:moveTo>
                  <a:pt x="9275259" y="2407577"/>
                </a:moveTo>
                <a:lnTo>
                  <a:pt x="9275259" y="2423706"/>
                </a:lnTo>
                <a:lnTo>
                  <a:pt x="9291392" y="2439839"/>
                </a:lnTo>
                <a:cubicBezTo>
                  <a:pt x="9291392" y="2429084"/>
                  <a:pt x="9286014" y="2418332"/>
                  <a:pt x="9275259" y="2407577"/>
                </a:cubicBezTo>
                <a:close/>
                <a:moveTo>
                  <a:pt x="9178474" y="2407577"/>
                </a:moveTo>
                <a:cubicBezTo>
                  <a:pt x="9189229" y="2418332"/>
                  <a:pt x="9199983" y="2423706"/>
                  <a:pt x="9210737" y="2423706"/>
                </a:cubicBezTo>
                <a:cubicBezTo>
                  <a:pt x="9210737" y="2423706"/>
                  <a:pt x="9205359" y="2418332"/>
                  <a:pt x="9194605" y="2407577"/>
                </a:cubicBezTo>
                <a:close/>
                <a:moveTo>
                  <a:pt x="8371928" y="2407577"/>
                </a:moveTo>
                <a:lnTo>
                  <a:pt x="8371928" y="2423706"/>
                </a:lnTo>
                <a:lnTo>
                  <a:pt x="8388060" y="2423706"/>
                </a:lnTo>
                <a:cubicBezTo>
                  <a:pt x="8388060" y="2412952"/>
                  <a:pt x="8382683" y="2407577"/>
                  <a:pt x="8371928" y="2407577"/>
                </a:cubicBezTo>
                <a:close/>
                <a:moveTo>
                  <a:pt x="8000919" y="2407577"/>
                </a:moveTo>
                <a:cubicBezTo>
                  <a:pt x="8011674" y="2407577"/>
                  <a:pt x="8017050" y="2412952"/>
                  <a:pt x="8017050" y="2423706"/>
                </a:cubicBezTo>
                <a:lnTo>
                  <a:pt x="8000919" y="2423706"/>
                </a:lnTo>
                <a:cubicBezTo>
                  <a:pt x="8000919" y="2412952"/>
                  <a:pt x="8000919" y="2407577"/>
                  <a:pt x="8000919" y="2407577"/>
                </a:cubicBezTo>
                <a:close/>
                <a:moveTo>
                  <a:pt x="7855741" y="2407577"/>
                </a:moveTo>
                <a:lnTo>
                  <a:pt x="7855741" y="2423706"/>
                </a:lnTo>
                <a:cubicBezTo>
                  <a:pt x="7855741" y="2423706"/>
                  <a:pt x="7855741" y="2429084"/>
                  <a:pt x="7855741" y="2439839"/>
                </a:cubicBezTo>
                <a:lnTo>
                  <a:pt x="7871873" y="2439839"/>
                </a:lnTo>
                <a:lnTo>
                  <a:pt x="7904136" y="2439839"/>
                </a:lnTo>
                <a:lnTo>
                  <a:pt x="7871873" y="2423706"/>
                </a:lnTo>
                <a:cubicBezTo>
                  <a:pt x="7861119" y="2412952"/>
                  <a:pt x="7855741" y="2407577"/>
                  <a:pt x="7855741" y="2407577"/>
                </a:cubicBezTo>
                <a:close/>
                <a:moveTo>
                  <a:pt x="9017166" y="2391444"/>
                </a:moveTo>
                <a:cubicBezTo>
                  <a:pt x="9017166" y="2402198"/>
                  <a:pt x="9017166" y="2407577"/>
                  <a:pt x="9017166" y="2407577"/>
                </a:cubicBezTo>
                <a:lnTo>
                  <a:pt x="9017166" y="2423706"/>
                </a:lnTo>
                <a:cubicBezTo>
                  <a:pt x="9027920" y="2423706"/>
                  <a:pt x="9033296" y="2418332"/>
                  <a:pt x="9033296" y="2407577"/>
                </a:cubicBezTo>
                <a:cubicBezTo>
                  <a:pt x="9033296" y="2396823"/>
                  <a:pt x="9027920" y="2391444"/>
                  <a:pt x="9017166" y="2391444"/>
                </a:cubicBezTo>
                <a:close/>
                <a:moveTo>
                  <a:pt x="9001033" y="2391444"/>
                </a:moveTo>
                <a:cubicBezTo>
                  <a:pt x="8990279" y="2391444"/>
                  <a:pt x="8979527" y="2396823"/>
                  <a:pt x="8968772" y="2407577"/>
                </a:cubicBezTo>
                <a:cubicBezTo>
                  <a:pt x="8968772" y="2418332"/>
                  <a:pt x="8974150" y="2423706"/>
                  <a:pt x="8984904" y="2423706"/>
                </a:cubicBezTo>
                <a:cubicBezTo>
                  <a:pt x="8984904" y="2423706"/>
                  <a:pt x="8990279" y="2418332"/>
                  <a:pt x="9001033" y="2407577"/>
                </a:cubicBezTo>
                <a:close/>
                <a:moveTo>
                  <a:pt x="8194490" y="2391444"/>
                </a:moveTo>
                <a:cubicBezTo>
                  <a:pt x="8194490" y="2402198"/>
                  <a:pt x="8194490" y="2407577"/>
                  <a:pt x="8194490" y="2407577"/>
                </a:cubicBezTo>
                <a:cubicBezTo>
                  <a:pt x="8205245" y="2407577"/>
                  <a:pt x="8210620" y="2404887"/>
                  <a:pt x="8210620" y="2399511"/>
                </a:cubicBezTo>
                <a:cubicBezTo>
                  <a:pt x="8210620" y="2394134"/>
                  <a:pt x="8210620" y="2391444"/>
                  <a:pt x="8210620" y="2391444"/>
                </a:cubicBezTo>
                <a:cubicBezTo>
                  <a:pt x="8210620" y="2391444"/>
                  <a:pt x="8205245" y="2391444"/>
                  <a:pt x="8194490" y="2391444"/>
                </a:cubicBezTo>
                <a:close/>
                <a:moveTo>
                  <a:pt x="7565386" y="2391444"/>
                </a:moveTo>
                <a:cubicBezTo>
                  <a:pt x="7576140" y="2402198"/>
                  <a:pt x="7581518" y="2407577"/>
                  <a:pt x="7581518" y="2407577"/>
                </a:cubicBezTo>
                <a:lnTo>
                  <a:pt x="7581518" y="2391444"/>
                </a:lnTo>
                <a:cubicBezTo>
                  <a:pt x="7570764" y="2391444"/>
                  <a:pt x="7565386" y="2391444"/>
                  <a:pt x="7565386" y="2391444"/>
                </a:cubicBezTo>
                <a:close/>
                <a:moveTo>
                  <a:pt x="6710446" y="2391444"/>
                </a:moveTo>
                <a:lnTo>
                  <a:pt x="6710446" y="2407577"/>
                </a:lnTo>
                <a:lnTo>
                  <a:pt x="6726579" y="2391444"/>
                </a:lnTo>
                <a:cubicBezTo>
                  <a:pt x="6726579" y="2391444"/>
                  <a:pt x="6721201" y="2391444"/>
                  <a:pt x="6710446" y="2391444"/>
                </a:cubicBezTo>
                <a:close/>
                <a:moveTo>
                  <a:pt x="4048854" y="2391444"/>
                </a:moveTo>
                <a:lnTo>
                  <a:pt x="4048854" y="2407577"/>
                </a:lnTo>
                <a:lnTo>
                  <a:pt x="4081116" y="2407577"/>
                </a:lnTo>
                <a:cubicBezTo>
                  <a:pt x="4081116" y="2407577"/>
                  <a:pt x="4078425" y="2404887"/>
                  <a:pt x="4073050" y="2399511"/>
                </a:cubicBezTo>
                <a:cubicBezTo>
                  <a:pt x="4067673" y="2394134"/>
                  <a:pt x="4059606" y="2391444"/>
                  <a:pt x="4048854" y="2391444"/>
                </a:cubicBezTo>
                <a:close/>
                <a:moveTo>
                  <a:pt x="3048740" y="2391444"/>
                </a:moveTo>
                <a:cubicBezTo>
                  <a:pt x="3037982" y="2391444"/>
                  <a:pt x="3032609" y="2396823"/>
                  <a:pt x="3032609" y="2407577"/>
                </a:cubicBezTo>
                <a:cubicBezTo>
                  <a:pt x="3021854" y="2418332"/>
                  <a:pt x="3027233" y="2423706"/>
                  <a:pt x="3048740" y="2423706"/>
                </a:cubicBezTo>
                <a:lnTo>
                  <a:pt x="3064870" y="2407577"/>
                </a:lnTo>
                <a:cubicBezTo>
                  <a:pt x="3064870" y="2396823"/>
                  <a:pt x="3059492" y="2391444"/>
                  <a:pt x="3048740" y="2391444"/>
                </a:cubicBezTo>
                <a:close/>
                <a:moveTo>
                  <a:pt x="8226752" y="2375315"/>
                </a:moveTo>
                <a:lnTo>
                  <a:pt x="8226752" y="2391444"/>
                </a:lnTo>
                <a:cubicBezTo>
                  <a:pt x="8226752" y="2412952"/>
                  <a:pt x="8226752" y="2423706"/>
                  <a:pt x="8226752" y="2423706"/>
                </a:cubicBezTo>
                <a:cubicBezTo>
                  <a:pt x="8226752" y="2423706"/>
                  <a:pt x="8237506" y="2418332"/>
                  <a:pt x="8259013" y="2407577"/>
                </a:cubicBezTo>
                <a:cubicBezTo>
                  <a:pt x="8269767" y="2407577"/>
                  <a:pt x="8275145" y="2402198"/>
                  <a:pt x="8275145" y="2391444"/>
                </a:cubicBezTo>
                <a:cubicBezTo>
                  <a:pt x="8275145" y="2380691"/>
                  <a:pt x="8269767" y="2378002"/>
                  <a:pt x="8259013" y="2383381"/>
                </a:cubicBezTo>
                <a:cubicBezTo>
                  <a:pt x="8248259" y="2388756"/>
                  <a:pt x="8237506" y="2386069"/>
                  <a:pt x="8226752" y="2375315"/>
                </a:cubicBezTo>
                <a:close/>
                <a:moveTo>
                  <a:pt x="7807349" y="2375315"/>
                </a:moveTo>
                <a:lnTo>
                  <a:pt x="7807349" y="2391444"/>
                </a:lnTo>
                <a:lnTo>
                  <a:pt x="7839610" y="2391444"/>
                </a:lnTo>
                <a:cubicBezTo>
                  <a:pt x="7839610" y="2380691"/>
                  <a:pt x="7836923" y="2375315"/>
                  <a:pt x="7831545" y="2375315"/>
                </a:cubicBezTo>
                <a:cubicBezTo>
                  <a:pt x="7826168" y="2375315"/>
                  <a:pt x="7818102" y="2375315"/>
                  <a:pt x="7807349" y="2375315"/>
                </a:cubicBezTo>
                <a:close/>
                <a:moveTo>
                  <a:pt x="7678302" y="2375315"/>
                </a:moveTo>
                <a:cubicBezTo>
                  <a:pt x="7678302" y="2386069"/>
                  <a:pt x="7680990" y="2394134"/>
                  <a:pt x="7686368" y="2399511"/>
                </a:cubicBezTo>
                <a:cubicBezTo>
                  <a:pt x="7691744" y="2404887"/>
                  <a:pt x="7689056" y="2407577"/>
                  <a:pt x="7678302" y="2407577"/>
                </a:cubicBezTo>
                <a:lnTo>
                  <a:pt x="7629910" y="2423706"/>
                </a:lnTo>
                <a:cubicBezTo>
                  <a:pt x="7629910" y="2434461"/>
                  <a:pt x="7632597" y="2437148"/>
                  <a:pt x="7637975" y="2431773"/>
                </a:cubicBezTo>
                <a:cubicBezTo>
                  <a:pt x="7643352" y="2426397"/>
                  <a:pt x="7662170" y="2434461"/>
                  <a:pt x="7694432" y="2455969"/>
                </a:cubicBezTo>
                <a:cubicBezTo>
                  <a:pt x="7726694" y="2466723"/>
                  <a:pt x="7742824" y="2466723"/>
                  <a:pt x="7742824" y="2455969"/>
                </a:cubicBezTo>
                <a:cubicBezTo>
                  <a:pt x="7742824" y="2445215"/>
                  <a:pt x="7737449" y="2439839"/>
                  <a:pt x="7726694" y="2439839"/>
                </a:cubicBezTo>
                <a:lnTo>
                  <a:pt x="7710566" y="2423706"/>
                </a:lnTo>
                <a:cubicBezTo>
                  <a:pt x="7710566" y="2412952"/>
                  <a:pt x="7710566" y="2407577"/>
                  <a:pt x="7710566" y="2407577"/>
                </a:cubicBezTo>
                <a:lnTo>
                  <a:pt x="7775086" y="2407577"/>
                </a:lnTo>
                <a:cubicBezTo>
                  <a:pt x="7775086" y="2375315"/>
                  <a:pt x="7758956" y="2369938"/>
                  <a:pt x="7726694" y="2391444"/>
                </a:cubicBezTo>
                <a:cubicBezTo>
                  <a:pt x="7726694" y="2380691"/>
                  <a:pt x="7715940" y="2375315"/>
                  <a:pt x="7694432" y="2375315"/>
                </a:cubicBezTo>
                <a:close/>
                <a:moveTo>
                  <a:pt x="6887888" y="2375315"/>
                </a:moveTo>
                <a:lnTo>
                  <a:pt x="6871758" y="2391444"/>
                </a:lnTo>
                <a:lnTo>
                  <a:pt x="6887888" y="2391444"/>
                </a:lnTo>
                <a:cubicBezTo>
                  <a:pt x="6887888" y="2380691"/>
                  <a:pt x="6887888" y="2375315"/>
                  <a:pt x="6887888" y="2375315"/>
                </a:cubicBezTo>
                <a:close/>
                <a:moveTo>
                  <a:pt x="6645924" y="2375315"/>
                </a:moveTo>
                <a:lnTo>
                  <a:pt x="6645924" y="2391444"/>
                </a:lnTo>
                <a:lnTo>
                  <a:pt x="6662055" y="2391444"/>
                </a:lnTo>
                <a:cubicBezTo>
                  <a:pt x="6662055" y="2380691"/>
                  <a:pt x="6656678" y="2375315"/>
                  <a:pt x="6645924" y="2375315"/>
                </a:cubicBezTo>
                <a:close/>
                <a:moveTo>
                  <a:pt x="8791333" y="2359184"/>
                </a:moveTo>
                <a:cubicBezTo>
                  <a:pt x="8791333" y="2359184"/>
                  <a:pt x="8791333" y="2364560"/>
                  <a:pt x="8791333" y="2375315"/>
                </a:cubicBezTo>
                <a:lnTo>
                  <a:pt x="8791333" y="2391444"/>
                </a:lnTo>
                <a:lnTo>
                  <a:pt x="8775204" y="2423706"/>
                </a:lnTo>
                <a:lnTo>
                  <a:pt x="8807463" y="2439839"/>
                </a:lnTo>
                <a:lnTo>
                  <a:pt x="8823596" y="2439839"/>
                </a:lnTo>
                <a:cubicBezTo>
                  <a:pt x="8834350" y="2429084"/>
                  <a:pt x="8842415" y="2423706"/>
                  <a:pt x="8847791" y="2423706"/>
                </a:cubicBezTo>
                <a:cubicBezTo>
                  <a:pt x="8853168" y="2423706"/>
                  <a:pt x="8855857" y="2418332"/>
                  <a:pt x="8855857" y="2407577"/>
                </a:cubicBezTo>
                <a:cubicBezTo>
                  <a:pt x="8855857" y="2396823"/>
                  <a:pt x="8845104" y="2391444"/>
                  <a:pt x="8823596" y="2391444"/>
                </a:cubicBezTo>
                <a:cubicBezTo>
                  <a:pt x="8823596" y="2391444"/>
                  <a:pt x="8818218" y="2391444"/>
                  <a:pt x="8807463" y="2391444"/>
                </a:cubicBezTo>
                <a:cubicBezTo>
                  <a:pt x="8796709" y="2391444"/>
                  <a:pt x="8791333" y="2391444"/>
                  <a:pt x="8791333" y="2391444"/>
                </a:cubicBezTo>
                <a:cubicBezTo>
                  <a:pt x="8791333" y="2391444"/>
                  <a:pt x="8796709" y="2386069"/>
                  <a:pt x="8807463" y="2375315"/>
                </a:cubicBezTo>
                <a:close/>
                <a:moveTo>
                  <a:pt x="4774744" y="2359184"/>
                </a:moveTo>
                <a:cubicBezTo>
                  <a:pt x="4774744" y="2359184"/>
                  <a:pt x="4777433" y="2361873"/>
                  <a:pt x="4782810" y="2367248"/>
                </a:cubicBezTo>
                <a:cubicBezTo>
                  <a:pt x="4788186" y="2372627"/>
                  <a:pt x="4790875" y="2375315"/>
                  <a:pt x="4790875" y="2375315"/>
                </a:cubicBezTo>
                <a:cubicBezTo>
                  <a:pt x="4790875" y="2375315"/>
                  <a:pt x="4796251" y="2375315"/>
                  <a:pt x="4807006" y="2375315"/>
                </a:cubicBezTo>
                <a:cubicBezTo>
                  <a:pt x="4807006" y="2364560"/>
                  <a:pt x="4801629" y="2359184"/>
                  <a:pt x="4790875" y="2359184"/>
                </a:cubicBezTo>
                <a:close/>
                <a:moveTo>
                  <a:pt x="7589582" y="2343052"/>
                </a:moveTo>
                <a:cubicBezTo>
                  <a:pt x="7573451" y="2343052"/>
                  <a:pt x="7568073" y="2348430"/>
                  <a:pt x="7573451" y="2359184"/>
                </a:cubicBezTo>
                <a:cubicBezTo>
                  <a:pt x="7578829" y="2369938"/>
                  <a:pt x="7586893" y="2375315"/>
                  <a:pt x="7597647" y="2375315"/>
                </a:cubicBezTo>
                <a:lnTo>
                  <a:pt x="7613778" y="2391444"/>
                </a:lnTo>
                <a:cubicBezTo>
                  <a:pt x="7603024" y="2402198"/>
                  <a:pt x="7603024" y="2407577"/>
                  <a:pt x="7613778" y="2407577"/>
                </a:cubicBezTo>
                <a:lnTo>
                  <a:pt x="7629910" y="2391444"/>
                </a:lnTo>
                <a:cubicBezTo>
                  <a:pt x="7629910" y="2380691"/>
                  <a:pt x="7635286" y="2375315"/>
                  <a:pt x="7646040" y="2375315"/>
                </a:cubicBezTo>
                <a:lnTo>
                  <a:pt x="7629910" y="2359184"/>
                </a:lnTo>
                <a:cubicBezTo>
                  <a:pt x="7619156" y="2359184"/>
                  <a:pt x="7613778" y="2356494"/>
                  <a:pt x="7613778" y="2351119"/>
                </a:cubicBezTo>
                <a:cubicBezTo>
                  <a:pt x="7613778" y="2345743"/>
                  <a:pt x="7605714" y="2343052"/>
                  <a:pt x="7589582" y="2343052"/>
                </a:cubicBezTo>
                <a:close/>
                <a:moveTo>
                  <a:pt x="6807234" y="2343052"/>
                </a:moveTo>
                <a:cubicBezTo>
                  <a:pt x="6807234" y="2353806"/>
                  <a:pt x="6807234" y="2359184"/>
                  <a:pt x="6807234" y="2359184"/>
                </a:cubicBezTo>
                <a:cubicBezTo>
                  <a:pt x="6817988" y="2359184"/>
                  <a:pt x="6823364" y="2359184"/>
                  <a:pt x="6823364" y="2359184"/>
                </a:cubicBezTo>
                <a:cubicBezTo>
                  <a:pt x="6823364" y="2359184"/>
                  <a:pt x="6817988" y="2353806"/>
                  <a:pt x="6807234" y="2343052"/>
                </a:cubicBezTo>
                <a:close/>
                <a:moveTo>
                  <a:pt x="8210620" y="2326923"/>
                </a:moveTo>
                <a:lnTo>
                  <a:pt x="8242882" y="2343052"/>
                </a:lnTo>
                <a:lnTo>
                  <a:pt x="8226752" y="2326923"/>
                </a:lnTo>
                <a:close/>
                <a:moveTo>
                  <a:pt x="7775086" y="2326923"/>
                </a:moveTo>
                <a:cubicBezTo>
                  <a:pt x="7764334" y="2326923"/>
                  <a:pt x="7758956" y="2329610"/>
                  <a:pt x="7758956" y="2334987"/>
                </a:cubicBezTo>
                <a:cubicBezTo>
                  <a:pt x="7758956" y="2340365"/>
                  <a:pt x="7758956" y="2343052"/>
                  <a:pt x="7758956" y="2343052"/>
                </a:cubicBezTo>
                <a:cubicBezTo>
                  <a:pt x="7758956" y="2353806"/>
                  <a:pt x="7761645" y="2359184"/>
                  <a:pt x="7767022" y="2359184"/>
                </a:cubicBezTo>
                <a:cubicBezTo>
                  <a:pt x="7772399" y="2359184"/>
                  <a:pt x="7777776" y="2356494"/>
                  <a:pt x="7783152" y="2351119"/>
                </a:cubicBezTo>
                <a:cubicBezTo>
                  <a:pt x="7788531" y="2345743"/>
                  <a:pt x="7791218" y="2343052"/>
                  <a:pt x="7791218" y="2343052"/>
                </a:cubicBezTo>
                <a:cubicBezTo>
                  <a:pt x="7791218" y="2343052"/>
                  <a:pt x="7785840" y="2337677"/>
                  <a:pt x="7775086" y="2326923"/>
                </a:cubicBezTo>
                <a:close/>
                <a:moveTo>
                  <a:pt x="3000346" y="2326923"/>
                </a:moveTo>
                <a:cubicBezTo>
                  <a:pt x="3000346" y="2337677"/>
                  <a:pt x="3005723" y="2343052"/>
                  <a:pt x="3016478" y="2343052"/>
                </a:cubicBezTo>
                <a:cubicBezTo>
                  <a:pt x="3016478" y="2353806"/>
                  <a:pt x="3011101" y="2359184"/>
                  <a:pt x="3000346" y="2359184"/>
                </a:cubicBezTo>
                <a:cubicBezTo>
                  <a:pt x="3000346" y="2359184"/>
                  <a:pt x="2997657" y="2356494"/>
                  <a:pt x="2992282" y="2351119"/>
                </a:cubicBezTo>
                <a:cubicBezTo>
                  <a:pt x="2986905" y="2345743"/>
                  <a:pt x="2984216" y="2343052"/>
                  <a:pt x="2984216" y="2343052"/>
                </a:cubicBezTo>
                <a:cubicBezTo>
                  <a:pt x="2984216" y="2332298"/>
                  <a:pt x="2989592" y="2326923"/>
                  <a:pt x="3000346" y="2326923"/>
                </a:cubicBezTo>
                <a:close/>
                <a:moveTo>
                  <a:pt x="8678417" y="2310791"/>
                </a:moveTo>
                <a:lnTo>
                  <a:pt x="8678417" y="2326923"/>
                </a:lnTo>
                <a:cubicBezTo>
                  <a:pt x="8699924" y="2337677"/>
                  <a:pt x="8705302" y="2332298"/>
                  <a:pt x="8694549" y="2310791"/>
                </a:cubicBezTo>
                <a:cubicBezTo>
                  <a:pt x="8683792" y="2310791"/>
                  <a:pt x="8678417" y="2310791"/>
                  <a:pt x="8678417" y="2310791"/>
                </a:cubicBezTo>
                <a:close/>
                <a:moveTo>
                  <a:pt x="7984790" y="2310791"/>
                </a:moveTo>
                <a:lnTo>
                  <a:pt x="8000919" y="2326923"/>
                </a:lnTo>
                <a:cubicBezTo>
                  <a:pt x="8000919" y="2337677"/>
                  <a:pt x="7995541" y="2343052"/>
                  <a:pt x="7984790" y="2343052"/>
                </a:cubicBezTo>
                <a:lnTo>
                  <a:pt x="7984790" y="2326923"/>
                </a:lnTo>
                <a:cubicBezTo>
                  <a:pt x="7984790" y="2326923"/>
                  <a:pt x="7984790" y="2321544"/>
                  <a:pt x="7984790" y="2310791"/>
                </a:cubicBezTo>
                <a:close/>
                <a:moveTo>
                  <a:pt x="3226178" y="2310791"/>
                </a:moveTo>
                <a:cubicBezTo>
                  <a:pt x="3226178" y="2310791"/>
                  <a:pt x="3226178" y="2313480"/>
                  <a:pt x="3226178" y="2318856"/>
                </a:cubicBezTo>
                <a:cubicBezTo>
                  <a:pt x="3226178" y="2324232"/>
                  <a:pt x="3231554" y="2326923"/>
                  <a:pt x="3242308" y="2326923"/>
                </a:cubicBezTo>
                <a:close/>
                <a:moveTo>
                  <a:pt x="2806775" y="2310791"/>
                </a:moveTo>
                <a:lnTo>
                  <a:pt x="2822907" y="2326923"/>
                </a:lnTo>
                <a:lnTo>
                  <a:pt x="2839037" y="2326923"/>
                </a:lnTo>
                <a:cubicBezTo>
                  <a:pt x="2828282" y="2316169"/>
                  <a:pt x="2817530" y="2310791"/>
                  <a:pt x="2806775" y="2310791"/>
                </a:cubicBezTo>
                <a:close/>
                <a:moveTo>
                  <a:pt x="8735883" y="2305751"/>
                </a:moveTo>
                <a:cubicBezTo>
                  <a:pt x="8729836" y="2303734"/>
                  <a:pt x="8726809" y="2310791"/>
                  <a:pt x="8726809" y="2326923"/>
                </a:cubicBezTo>
                <a:lnTo>
                  <a:pt x="8678417" y="2343052"/>
                </a:lnTo>
                <a:cubicBezTo>
                  <a:pt x="8678417" y="2343052"/>
                  <a:pt x="8675728" y="2340365"/>
                  <a:pt x="8670350" y="2334987"/>
                </a:cubicBezTo>
                <a:cubicBezTo>
                  <a:pt x="8664974" y="2329610"/>
                  <a:pt x="8656909" y="2326923"/>
                  <a:pt x="8646155" y="2326923"/>
                </a:cubicBezTo>
                <a:cubicBezTo>
                  <a:pt x="8635400" y="2326923"/>
                  <a:pt x="8627334" y="2326923"/>
                  <a:pt x="8621959" y="2326923"/>
                </a:cubicBezTo>
                <a:cubicBezTo>
                  <a:pt x="8616582" y="2326923"/>
                  <a:pt x="8613892" y="2321544"/>
                  <a:pt x="8613892" y="2310791"/>
                </a:cubicBezTo>
                <a:lnTo>
                  <a:pt x="8597763" y="2310791"/>
                </a:lnTo>
                <a:cubicBezTo>
                  <a:pt x="8597763" y="2321544"/>
                  <a:pt x="8595074" y="2326923"/>
                  <a:pt x="8589696" y="2326923"/>
                </a:cubicBezTo>
                <a:cubicBezTo>
                  <a:pt x="8584320" y="2326923"/>
                  <a:pt x="8576254" y="2321544"/>
                  <a:pt x="8565500" y="2310791"/>
                </a:cubicBezTo>
                <a:cubicBezTo>
                  <a:pt x="8543992" y="2321544"/>
                  <a:pt x="8533237" y="2332298"/>
                  <a:pt x="8533237" y="2343052"/>
                </a:cubicBezTo>
                <a:cubicBezTo>
                  <a:pt x="8543992" y="2353806"/>
                  <a:pt x="8549370" y="2348430"/>
                  <a:pt x="8549370" y="2326923"/>
                </a:cubicBezTo>
                <a:lnTo>
                  <a:pt x="8565500" y="2326923"/>
                </a:lnTo>
                <a:cubicBezTo>
                  <a:pt x="8565500" y="2337677"/>
                  <a:pt x="8565500" y="2343052"/>
                  <a:pt x="8565500" y="2343052"/>
                </a:cubicBezTo>
                <a:lnTo>
                  <a:pt x="8581632" y="2343052"/>
                </a:lnTo>
                <a:cubicBezTo>
                  <a:pt x="8581632" y="2353806"/>
                  <a:pt x="8589696" y="2364560"/>
                  <a:pt x="8605828" y="2375315"/>
                </a:cubicBezTo>
                <a:cubicBezTo>
                  <a:pt x="8621959" y="2386069"/>
                  <a:pt x="8632713" y="2388756"/>
                  <a:pt x="8638091" y="2383381"/>
                </a:cubicBezTo>
                <a:cubicBezTo>
                  <a:pt x="8643467" y="2378002"/>
                  <a:pt x="8656909" y="2378002"/>
                  <a:pt x="8678417" y="2383381"/>
                </a:cubicBezTo>
                <a:cubicBezTo>
                  <a:pt x="8699924" y="2388756"/>
                  <a:pt x="8710678" y="2396823"/>
                  <a:pt x="8710678" y="2407577"/>
                </a:cubicBezTo>
                <a:cubicBezTo>
                  <a:pt x="8710678" y="2418332"/>
                  <a:pt x="8705302" y="2426397"/>
                  <a:pt x="8694549" y="2431773"/>
                </a:cubicBezTo>
                <a:lnTo>
                  <a:pt x="8684282" y="2434705"/>
                </a:lnTo>
                <a:lnTo>
                  <a:pt x="8686483" y="2435805"/>
                </a:lnTo>
                <a:cubicBezTo>
                  <a:pt x="8697237" y="2438496"/>
                  <a:pt x="8710678" y="2439839"/>
                  <a:pt x="8726809" y="2439839"/>
                </a:cubicBezTo>
                <a:lnTo>
                  <a:pt x="8742941" y="2439839"/>
                </a:lnTo>
                <a:lnTo>
                  <a:pt x="8742941" y="2423706"/>
                </a:lnTo>
                <a:cubicBezTo>
                  <a:pt x="8742941" y="2402198"/>
                  <a:pt x="8742941" y="2386069"/>
                  <a:pt x="8742941" y="2375315"/>
                </a:cubicBezTo>
                <a:lnTo>
                  <a:pt x="8710678" y="2359184"/>
                </a:lnTo>
                <a:lnTo>
                  <a:pt x="8726809" y="2343052"/>
                </a:lnTo>
                <a:cubicBezTo>
                  <a:pt x="8737563" y="2343052"/>
                  <a:pt x="8748317" y="2343052"/>
                  <a:pt x="8759072" y="2343052"/>
                </a:cubicBezTo>
                <a:cubicBezTo>
                  <a:pt x="8769824" y="2353806"/>
                  <a:pt x="8775204" y="2353806"/>
                  <a:pt x="8775204" y="2343052"/>
                </a:cubicBezTo>
                <a:cubicBezTo>
                  <a:pt x="8775204" y="2332298"/>
                  <a:pt x="8772513" y="2324232"/>
                  <a:pt x="8767137" y="2318856"/>
                </a:cubicBezTo>
                <a:cubicBezTo>
                  <a:pt x="8761761" y="2313480"/>
                  <a:pt x="8753695" y="2310791"/>
                  <a:pt x="8742941" y="2310791"/>
                </a:cubicBezTo>
                <a:cubicBezTo>
                  <a:pt x="8740251" y="2308102"/>
                  <a:pt x="8737899" y="2306423"/>
                  <a:pt x="8735883" y="2305751"/>
                </a:cubicBezTo>
                <a:close/>
                <a:moveTo>
                  <a:pt x="8884086" y="2302727"/>
                </a:moveTo>
                <a:cubicBezTo>
                  <a:pt x="8881397" y="2302727"/>
                  <a:pt x="8877365" y="2305414"/>
                  <a:pt x="8871987" y="2310791"/>
                </a:cubicBezTo>
                <a:cubicBezTo>
                  <a:pt x="8871987" y="2310791"/>
                  <a:pt x="8877364" y="2310791"/>
                  <a:pt x="8888118" y="2310791"/>
                </a:cubicBezTo>
                <a:cubicBezTo>
                  <a:pt x="8888118" y="2305414"/>
                  <a:pt x="8886773" y="2302727"/>
                  <a:pt x="8884086" y="2302727"/>
                </a:cubicBezTo>
                <a:close/>
                <a:moveTo>
                  <a:pt x="8371928" y="2294660"/>
                </a:moveTo>
                <a:lnTo>
                  <a:pt x="8371928" y="2310791"/>
                </a:lnTo>
                <a:lnTo>
                  <a:pt x="8388060" y="2294660"/>
                </a:lnTo>
                <a:cubicBezTo>
                  <a:pt x="8377306" y="2294660"/>
                  <a:pt x="8371928" y="2294660"/>
                  <a:pt x="8371928" y="2294660"/>
                </a:cubicBezTo>
                <a:close/>
                <a:moveTo>
                  <a:pt x="8081574" y="2294660"/>
                </a:moveTo>
                <a:cubicBezTo>
                  <a:pt x="8081574" y="2305414"/>
                  <a:pt x="8086950" y="2310791"/>
                  <a:pt x="8097704" y="2310791"/>
                </a:cubicBezTo>
                <a:lnTo>
                  <a:pt x="8113836" y="2310791"/>
                </a:lnTo>
                <a:cubicBezTo>
                  <a:pt x="8113836" y="2300037"/>
                  <a:pt x="8113836" y="2294660"/>
                  <a:pt x="8113836" y="2294660"/>
                </a:cubicBezTo>
                <a:cubicBezTo>
                  <a:pt x="8113836" y="2294660"/>
                  <a:pt x="8108458" y="2294660"/>
                  <a:pt x="8097704" y="2294660"/>
                </a:cubicBezTo>
                <a:cubicBezTo>
                  <a:pt x="8086950" y="2294660"/>
                  <a:pt x="8081574" y="2294660"/>
                  <a:pt x="8081574" y="2294660"/>
                </a:cubicBezTo>
                <a:close/>
                <a:moveTo>
                  <a:pt x="2887431" y="2284578"/>
                </a:moveTo>
                <a:lnTo>
                  <a:pt x="2879365" y="2289620"/>
                </a:lnTo>
                <a:cubicBezTo>
                  <a:pt x="2887431" y="2287602"/>
                  <a:pt x="2895495" y="2294660"/>
                  <a:pt x="2903561" y="2310791"/>
                </a:cubicBezTo>
                <a:cubicBezTo>
                  <a:pt x="2903561" y="2310791"/>
                  <a:pt x="2903561" y="2313480"/>
                  <a:pt x="2903561" y="2318856"/>
                </a:cubicBezTo>
                <a:cubicBezTo>
                  <a:pt x="2903561" y="2324232"/>
                  <a:pt x="2908937" y="2332298"/>
                  <a:pt x="2919691" y="2343052"/>
                </a:cubicBezTo>
                <a:lnTo>
                  <a:pt x="2919691" y="2359184"/>
                </a:lnTo>
                <a:lnTo>
                  <a:pt x="2887431" y="2359184"/>
                </a:lnTo>
                <a:lnTo>
                  <a:pt x="2968082" y="2391444"/>
                </a:lnTo>
                <a:lnTo>
                  <a:pt x="2984216" y="2375315"/>
                </a:lnTo>
                <a:cubicBezTo>
                  <a:pt x="2973461" y="2375315"/>
                  <a:pt x="2970774" y="2372627"/>
                  <a:pt x="2976150" y="2367248"/>
                </a:cubicBezTo>
                <a:cubicBezTo>
                  <a:pt x="2981524" y="2361873"/>
                  <a:pt x="2989592" y="2359184"/>
                  <a:pt x="3000346" y="2359184"/>
                </a:cubicBezTo>
                <a:cubicBezTo>
                  <a:pt x="3011101" y="2369938"/>
                  <a:pt x="3019165" y="2375315"/>
                  <a:pt x="3024541" y="2375315"/>
                </a:cubicBezTo>
                <a:cubicBezTo>
                  <a:pt x="3029920" y="2375315"/>
                  <a:pt x="3037982" y="2369938"/>
                  <a:pt x="3048740" y="2359184"/>
                </a:cubicBezTo>
                <a:cubicBezTo>
                  <a:pt x="3037982" y="2359184"/>
                  <a:pt x="3032609" y="2348430"/>
                  <a:pt x="3032609" y="2326923"/>
                </a:cubicBezTo>
                <a:cubicBezTo>
                  <a:pt x="3021854" y="2326923"/>
                  <a:pt x="3011101" y="2321544"/>
                  <a:pt x="3000346" y="2310791"/>
                </a:cubicBezTo>
                <a:cubicBezTo>
                  <a:pt x="2989592" y="2300037"/>
                  <a:pt x="2981524" y="2297348"/>
                  <a:pt x="2976150" y="2302727"/>
                </a:cubicBezTo>
                <a:cubicBezTo>
                  <a:pt x="2970774" y="2308102"/>
                  <a:pt x="2973461" y="2316169"/>
                  <a:pt x="2984216" y="2326923"/>
                </a:cubicBezTo>
                <a:lnTo>
                  <a:pt x="2968082" y="2326923"/>
                </a:lnTo>
                <a:cubicBezTo>
                  <a:pt x="2968082" y="2326923"/>
                  <a:pt x="2960020" y="2326923"/>
                  <a:pt x="2943886" y="2326923"/>
                </a:cubicBezTo>
                <a:cubicBezTo>
                  <a:pt x="2927757" y="2326923"/>
                  <a:pt x="2919691" y="2321544"/>
                  <a:pt x="2919691" y="2310791"/>
                </a:cubicBezTo>
                <a:cubicBezTo>
                  <a:pt x="2919691" y="2300037"/>
                  <a:pt x="2914314" y="2291973"/>
                  <a:pt x="2903561" y="2286594"/>
                </a:cubicBezTo>
                <a:cubicBezTo>
                  <a:pt x="2898182" y="2283906"/>
                  <a:pt x="2892806" y="2283234"/>
                  <a:pt x="2887431" y="2284578"/>
                </a:cubicBezTo>
                <a:close/>
                <a:moveTo>
                  <a:pt x="8952642" y="2278530"/>
                </a:moveTo>
                <a:lnTo>
                  <a:pt x="8936511" y="2294660"/>
                </a:lnTo>
                <a:lnTo>
                  <a:pt x="8952642" y="2310791"/>
                </a:lnTo>
                <a:cubicBezTo>
                  <a:pt x="8952642" y="2300037"/>
                  <a:pt x="8952642" y="2289284"/>
                  <a:pt x="8952642" y="2278530"/>
                </a:cubicBezTo>
                <a:close/>
                <a:moveTo>
                  <a:pt x="6920150" y="2278530"/>
                </a:moveTo>
                <a:lnTo>
                  <a:pt x="6920150" y="2294660"/>
                </a:lnTo>
                <a:lnTo>
                  <a:pt x="6936281" y="2294660"/>
                </a:lnTo>
                <a:cubicBezTo>
                  <a:pt x="6936281" y="2283906"/>
                  <a:pt x="6930903" y="2278530"/>
                  <a:pt x="6920150" y="2278530"/>
                </a:cubicBezTo>
                <a:close/>
                <a:moveTo>
                  <a:pt x="3016478" y="2278530"/>
                </a:moveTo>
                <a:lnTo>
                  <a:pt x="3000346" y="2294660"/>
                </a:lnTo>
                <a:lnTo>
                  <a:pt x="3016478" y="2294660"/>
                </a:lnTo>
                <a:cubicBezTo>
                  <a:pt x="3016478" y="2283906"/>
                  <a:pt x="3016478" y="2278530"/>
                  <a:pt x="3016478" y="2278530"/>
                </a:cubicBezTo>
                <a:close/>
                <a:moveTo>
                  <a:pt x="8355800" y="2262398"/>
                </a:moveTo>
                <a:lnTo>
                  <a:pt x="8355800" y="2278530"/>
                </a:lnTo>
                <a:lnTo>
                  <a:pt x="8371928" y="2262398"/>
                </a:lnTo>
                <a:cubicBezTo>
                  <a:pt x="8361174" y="2262398"/>
                  <a:pt x="8355800" y="2262398"/>
                  <a:pt x="8355800" y="2262398"/>
                </a:cubicBezTo>
                <a:close/>
                <a:moveTo>
                  <a:pt x="7484732" y="2262398"/>
                </a:moveTo>
                <a:cubicBezTo>
                  <a:pt x="7463223" y="2273152"/>
                  <a:pt x="7463223" y="2283906"/>
                  <a:pt x="7484732" y="2294660"/>
                </a:cubicBezTo>
                <a:cubicBezTo>
                  <a:pt x="7484732" y="2283906"/>
                  <a:pt x="7490110" y="2278530"/>
                  <a:pt x="7500864" y="2278530"/>
                </a:cubicBezTo>
                <a:cubicBezTo>
                  <a:pt x="7500864" y="2289284"/>
                  <a:pt x="7500864" y="2294660"/>
                  <a:pt x="7500864" y="2294660"/>
                </a:cubicBezTo>
                <a:cubicBezTo>
                  <a:pt x="7500864" y="2294660"/>
                  <a:pt x="7500864" y="2300037"/>
                  <a:pt x="7500864" y="2310791"/>
                </a:cubicBezTo>
                <a:lnTo>
                  <a:pt x="7516992" y="2310791"/>
                </a:lnTo>
                <a:cubicBezTo>
                  <a:pt x="7516992" y="2300037"/>
                  <a:pt x="7514305" y="2289284"/>
                  <a:pt x="7508928" y="2278530"/>
                </a:cubicBezTo>
                <a:cubicBezTo>
                  <a:pt x="7503551" y="2267776"/>
                  <a:pt x="7495486" y="2262398"/>
                  <a:pt x="7484732" y="2262398"/>
                </a:cubicBezTo>
                <a:close/>
                <a:moveTo>
                  <a:pt x="7387946" y="2262398"/>
                </a:moveTo>
                <a:cubicBezTo>
                  <a:pt x="7387946" y="2273152"/>
                  <a:pt x="7387946" y="2278530"/>
                  <a:pt x="7387946" y="2278530"/>
                </a:cubicBezTo>
                <a:lnTo>
                  <a:pt x="7404077" y="2278530"/>
                </a:lnTo>
                <a:cubicBezTo>
                  <a:pt x="7404077" y="2267776"/>
                  <a:pt x="7398699" y="2262398"/>
                  <a:pt x="7387946" y="2262398"/>
                </a:cubicBezTo>
                <a:close/>
                <a:moveTo>
                  <a:pt x="6339438" y="2262398"/>
                </a:moveTo>
                <a:lnTo>
                  <a:pt x="6323308" y="2278530"/>
                </a:lnTo>
                <a:lnTo>
                  <a:pt x="6371702" y="2294660"/>
                </a:lnTo>
                <a:cubicBezTo>
                  <a:pt x="6393208" y="2294660"/>
                  <a:pt x="6403961" y="2297348"/>
                  <a:pt x="6403961" y="2302727"/>
                </a:cubicBezTo>
                <a:cubicBezTo>
                  <a:pt x="6403961" y="2308102"/>
                  <a:pt x="6406650" y="2310791"/>
                  <a:pt x="6412026" y="2310791"/>
                </a:cubicBezTo>
                <a:cubicBezTo>
                  <a:pt x="6417404" y="2310791"/>
                  <a:pt x="6420092" y="2308102"/>
                  <a:pt x="6420092" y="2302727"/>
                </a:cubicBezTo>
                <a:cubicBezTo>
                  <a:pt x="6420092" y="2297348"/>
                  <a:pt x="6414714" y="2291973"/>
                  <a:pt x="6403961" y="2286594"/>
                </a:cubicBezTo>
                <a:cubicBezTo>
                  <a:pt x="6393208" y="2281219"/>
                  <a:pt x="6371702" y="2273152"/>
                  <a:pt x="6339438" y="2262398"/>
                </a:cubicBezTo>
                <a:close/>
                <a:moveTo>
                  <a:pt x="4064985" y="2262398"/>
                </a:moveTo>
                <a:cubicBezTo>
                  <a:pt x="4064985" y="2262398"/>
                  <a:pt x="4066329" y="2263742"/>
                  <a:pt x="4069016" y="2266432"/>
                </a:cubicBezTo>
                <a:lnTo>
                  <a:pt x="4076697" y="2274112"/>
                </a:lnTo>
                <a:lnTo>
                  <a:pt x="4073050" y="2270464"/>
                </a:lnTo>
                <a:cubicBezTo>
                  <a:pt x="4067673" y="2265086"/>
                  <a:pt x="4064985" y="2262398"/>
                  <a:pt x="4064985" y="2262398"/>
                </a:cubicBezTo>
                <a:close/>
                <a:moveTo>
                  <a:pt x="3887547" y="2262398"/>
                </a:moveTo>
                <a:lnTo>
                  <a:pt x="3887547" y="2278530"/>
                </a:lnTo>
                <a:lnTo>
                  <a:pt x="3903675" y="2262398"/>
                </a:lnTo>
                <a:cubicBezTo>
                  <a:pt x="3892920" y="2262398"/>
                  <a:pt x="3887547" y="2262398"/>
                  <a:pt x="3887547" y="2262398"/>
                </a:cubicBezTo>
                <a:close/>
                <a:moveTo>
                  <a:pt x="2677728" y="2262398"/>
                </a:moveTo>
                <a:lnTo>
                  <a:pt x="2661597" y="2294660"/>
                </a:lnTo>
                <a:cubicBezTo>
                  <a:pt x="2672352" y="2294660"/>
                  <a:pt x="2677728" y="2289284"/>
                  <a:pt x="2677728" y="2278530"/>
                </a:cubicBezTo>
                <a:cubicBezTo>
                  <a:pt x="2677728" y="2267776"/>
                  <a:pt x="2677728" y="2262398"/>
                  <a:pt x="2677728" y="2262398"/>
                </a:cubicBezTo>
                <a:close/>
                <a:moveTo>
                  <a:pt x="8823596" y="2246268"/>
                </a:moveTo>
                <a:cubicBezTo>
                  <a:pt x="8823596" y="2246268"/>
                  <a:pt x="8823596" y="2248956"/>
                  <a:pt x="8823596" y="2254332"/>
                </a:cubicBezTo>
                <a:cubicBezTo>
                  <a:pt x="8823596" y="2259710"/>
                  <a:pt x="8826283" y="2262398"/>
                  <a:pt x="8831661" y="2262398"/>
                </a:cubicBezTo>
                <a:cubicBezTo>
                  <a:pt x="8837037" y="2262398"/>
                  <a:pt x="8842415" y="2265086"/>
                  <a:pt x="8847791" y="2270464"/>
                </a:cubicBezTo>
                <a:cubicBezTo>
                  <a:pt x="8853168" y="2275839"/>
                  <a:pt x="8861233" y="2278530"/>
                  <a:pt x="8871987" y="2278530"/>
                </a:cubicBezTo>
                <a:cubicBezTo>
                  <a:pt x="8882742" y="2278530"/>
                  <a:pt x="8890808" y="2278530"/>
                  <a:pt x="8896183" y="2278530"/>
                </a:cubicBezTo>
                <a:cubicBezTo>
                  <a:pt x="8901561" y="2278530"/>
                  <a:pt x="8904250" y="2283906"/>
                  <a:pt x="8904250" y="2294660"/>
                </a:cubicBezTo>
                <a:cubicBezTo>
                  <a:pt x="8904250" y="2294660"/>
                  <a:pt x="8909626" y="2294660"/>
                  <a:pt x="8920379" y="2294660"/>
                </a:cubicBezTo>
                <a:cubicBezTo>
                  <a:pt x="8920379" y="2294660"/>
                  <a:pt x="8920379" y="2289284"/>
                  <a:pt x="8920379" y="2278530"/>
                </a:cubicBezTo>
                <a:cubicBezTo>
                  <a:pt x="8920379" y="2278530"/>
                  <a:pt x="8906937" y="2273152"/>
                  <a:pt x="8880054" y="2262398"/>
                </a:cubicBezTo>
                <a:cubicBezTo>
                  <a:pt x="8853168" y="2251643"/>
                  <a:pt x="8834350" y="2246268"/>
                  <a:pt x="8823596" y="2246268"/>
                </a:cubicBezTo>
                <a:close/>
                <a:moveTo>
                  <a:pt x="6452354" y="2246268"/>
                </a:moveTo>
                <a:lnTo>
                  <a:pt x="6452354" y="2262398"/>
                </a:lnTo>
                <a:cubicBezTo>
                  <a:pt x="6484616" y="2273152"/>
                  <a:pt x="6500746" y="2273152"/>
                  <a:pt x="6500746" y="2262398"/>
                </a:cubicBezTo>
                <a:cubicBezTo>
                  <a:pt x="6500746" y="2251643"/>
                  <a:pt x="6500746" y="2246268"/>
                  <a:pt x="6500746" y="2246268"/>
                </a:cubicBezTo>
                <a:cubicBezTo>
                  <a:pt x="6489992" y="2246268"/>
                  <a:pt x="6473863" y="2246268"/>
                  <a:pt x="6452354" y="2246268"/>
                </a:cubicBezTo>
                <a:close/>
                <a:moveTo>
                  <a:pt x="6387829" y="2246268"/>
                </a:moveTo>
                <a:cubicBezTo>
                  <a:pt x="6387829" y="2257023"/>
                  <a:pt x="6387829" y="2262398"/>
                  <a:pt x="6387829" y="2262398"/>
                </a:cubicBezTo>
                <a:cubicBezTo>
                  <a:pt x="6398583" y="2262398"/>
                  <a:pt x="6403961" y="2257023"/>
                  <a:pt x="6403961" y="2246268"/>
                </a:cubicBezTo>
                <a:cubicBezTo>
                  <a:pt x="6403961" y="2246268"/>
                  <a:pt x="6398583" y="2246268"/>
                  <a:pt x="6387829" y="2246268"/>
                </a:cubicBezTo>
                <a:close/>
                <a:moveTo>
                  <a:pt x="2468028" y="2246268"/>
                </a:moveTo>
                <a:cubicBezTo>
                  <a:pt x="2489535" y="2246268"/>
                  <a:pt x="2521797" y="2257023"/>
                  <a:pt x="2564811" y="2278530"/>
                </a:cubicBezTo>
                <a:cubicBezTo>
                  <a:pt x="2607828" y="2300037"/>
                  <a:pt x="2629337" y="2316169"/>
                  <a:pt x="2629337" y="2326923"/>
                </a:cubicBezTo>
                <a:lnTo>
                  <a:pt x="2580942" y="2310791"/>
                </a:lnTo>
                <a:cubicBezTo>
                  <a:pt x="2559435" y="2289284"/>
                  <a:pt x="2543304" y="2283906"/>
                  <a:pt x="2532549" y="2294660"/>
                </a:cubicBezTo>
                <a:cubicBezTo>
                  <a:pt x="2532549" y="2294660"/>
                  <a:pt x="2529860" y="2294660"/>
                  <a:pt x="2524486" y="2294660"/>
                </a:cubicBezTo>
                <a:cubicBezTo>
                  <a:pt x="2519107" y="2294660"/>
                  <a:pt x="2516419" y="2289284"/>
                  <a:pt x="2516419" y="2278530"/>
                </a:cubicBezTo>
                <a:cubicBezTo>
                  <a:pt x="2516419" y="2278530"/>
                  <a:pt x="2505666" y="2273152"/>
                  <a:pt x="2484156" y="2262398"/>
                </a:cubicBezTo>
                <a:close/>
                <a:moveTo>
                  <a:pt x="2820892" y="2238202"/>
                </a:moveTo>
                <a:cubicBezTo>
                  <a:pt x="2816857" y="2238202"/>
                  <a:pt x="2812152" y="2240889"/>
                  <a:pt x="2806775" y="2246268"/>
                </a:cubicBezTo>
                <a:cubicBezTo>
                  <a:pt x="2796020" y="2246268"/>
                  <a:pt x="2796020" y="2251643"/>
                  <a:pt x="2806775" y="2262398"/>
                </a:cubicBezTo>
                <a:cubicBezTo>
                  <a:pt x="2817530" y="2273152"/>
                  <a:pt x="2825595" y="2275839"/>
                  <a:pt x="2830972" y="2270464"/>
                </a:cubicBezTo>
                <a:cubicBezTo>
                  <a:pt x="2836348" y="2265086"/>
                  <a:pt x="2836348" y="2257023"/>
                  <a:pt x="2830972" y="2246268"/>
                </a:cubicBezTo>
                <a:cubicBezTo>
                  <a:pt x="2828282" y="2240889"/>
                  <a:pt x="2824924" y="2238202"/>
                  <a:pt x="2820892" y="2238202"/>
                </a:cubicBezTo>
                <a:close/>
                <a:moveTo>
                  <a:pt x="8597763" y="2230136"/>
                </a:moveTo>
                <a:lnTo>
                  <a:pt x="8565500" y="2246268"/>
                </a:lnTo>
                <a:lnTo>
                  <a:pt x="8630024" y="2262398"/>
                </a:lnTo>
                <a:cubicBezTo>
                  <a:pt x="8630024" y="2251643"/>
                  <a:pt x="8627334" y="2246268"/>
                  <a:pt x="8621959" y="2246268"/>
                </a:cubicBezTo>
                <a:cubicBezTo>
                  <a:pt x="8616582" y="2246268"/>
                  <a:pt x="8608516" y="2240889"/>
                  <a:pt x="8597763" y="2230136"/>
                </a:cubicBezTo>
                <a:close/>
                <a:moveTo>
                  <a:pt x="8242882" y="2230136"/>
                </a:moveTo>
                <a:cubicBezTo>
                  <a:pt x="8253636" y="2240889"/>
                  <a:pt x="8259013" y="2246268"/>
                  <a:pt x="8259013" y="2246268"/>
                </a:cubicBezTo>
                <a:cubicBezTo>
                  <a:pt x="8248259" y="2257023"/>
                  <a:pt x="8248259" y="2262398"/>
                  <a:pt x="8259013" y="2262398"/>
                </a:cubicBezTo>
                <a:lnTo>
                  <a:pt x="8275145" y="2262398"/>
                </a:lnTo>
                <a:lnTo>
                  <a:pt x="8291274" y="2246268"/>
                </a:lnTo>
                <a:lnTo>
                  <a:pt x="8323537" y="2262398"/>
                </a:lnTo>
                <a:cubicBezTo>
                  <a:pt x="8323537" y="2240889"/>
                  <a:pt x="8302028" y="2230136"/>
                  <a:pt x="8259013" y="2230136"/>
                </a:cubicBezTo>
                <a:close/>
                <a:moveTo>
                  <a:pt x="6952413" y="2230136"/>
                </a:moveTo>
                <a:lnTo>
                  <a:pt x="6936281" y="2246268"/>
                </a:lnTo>
                <a:cubicBezTo>
                  <a:pt x="6968542" y="2257023"/>
                  <a:pt x="6984672" y="2257023"/>
                  <a:pt x="6984672" y="2246268"/>
                </a:cubicBezTo>
                <a:cubicBezTo>
                  <a:pt x="6984672" y="2235514"/>
                  <a:pt x="6973922" y="2230136"/>
                  <a:pt x="6952413" y="2230136"/>
                </a:cubicBezTo>
                <a:close/>
                <a:moveTo>
                  <a:pt x="3629451" y="2230136"/>
                </a:moveTo>
                <a:lnTo>
                  <a:pt x="3613321" y="2246268"/>
                </a:lnTo>
                <a:lnTo>
                  <a:pt x="3661713" y="2262398"/>
                </a:lnTo>
                <a:lnTo>
                  <a:pt x="3677842" y="2262398"/>
                </a:lnTo>
                <a:cubicBezTo>
                  <a:pt x="3667089" y="2262398"/>
                  <a:pt x="3661713" y="2257023"/>
                  <a:pt x="3661713" y="2246268"/>
                </a:cubicBezTo>
                <a:close/>
                <a:moveTo>
                  <a:pt x="8775204" y="2214006"/>
                </a:moveTo>
                <a:cubicBezTo>
                  <a:pt x="8775204" y="2214006"/>
                  <a:pt x="8775204" y="2219382"/>
                  <a:pt x="8775204" y="2230136"/>
                </a:cubicBezTo>
                <a:cubicBezTo>
                  <a:pt x="8785957" y="2230136"/>
                  <a:pt x="8791333" y="2230136"/>
                  <a:pt x="8791333" y="2230136"/>
                </a:cubicBezTo>
                <a:close/>
                <a:moveTo>
                  <a:pt x="6355571" y="2214006"/>
                </a:moveTo>
                <a:lnTo>
                  <a:pt x="6371702" y="2230136"/>
                </a:lnTo>
                <a:cubicBezTo>
                  <a:pt x="6371702" y="2230136"/>
                  <a:pt x="6371702" y="2224760"/>
                  <a:pt x="6371702" y="2214006"/>
                </a:cubicBezTo>
                <a:close/>
                <a:moveTo>
                  <a:pt x="2532549" y="2214006"/>
                </a:moveTo>
                <a:cubicBezTo>
                  <a:pt x="2532549" y="2224760"/>
                  <a:pt x="2535239" y="2230136"/>
                  <a:pt x="2540615" y="2230136"/>
                </a:cubicBezTo>
                <a:cubicBezTo>
                  <a:pt x="2545991" y="2230136"/>
                  <a:pt x="2554058" y="2230136"/>
                  <a:pt x="2564811" y="2230136"/>
                </a:cubicBezTo>
                <a:cubicBezTo>
                  <a:pt x="2586318" y="2230136"/>
                  <a:pt x="2602451" y="2235514"/>
                  <a:pt x="2613204" y="2246268"/>
                </a:cubicBezTo>
                <a:lnTo>
                  <a:pt x="2597073" y="2262398"/>
                </a:lnTo>
                <a:lnTo>
                  <a:pt x="2564811" y="2262398"/>
                </a:lnTo>
                <a:cubicBezTo>
                  <a:pt x="2554058" y="2251643"/>
                  <a:pt x="2543304" y="2246268"/>
                  <a:pt x="2532549" y="2246268"/>
                </a:cubicBezTo>
                <a:cubicBezTo>
                  <a:pt x="2521797" y="2246268"/>
                  <a:pt x="2516419" y="2240889"/>
                  <a:pt x="2516419" y="2230136"/>
                </a:cubicBezTo>
                <a:close/>
                <a:moveTo>
                  <a:pt x="2355109" y="2214006"/>
                </a:moveTo>
                <a:cubicBezTo>
                  <a:pt x="2387374" y="2214006"/>
                  <a:pt x="2403504" y="2224760"/>
                  <a:pt x="2403504" y="2246268"/>
                </a:cubicBezTo>
                <a:cubicBezTo>
                  <a:pt x="2403504" y="2257023"/>
                  <a:pt x="2392747" y="2257023"/>
                  <a:pt x="2371240" y="2246268"/>
                </a:cubicBezTo>
                <a:close/>
                <a:moveTo>
                  <a:pt x="8178358" y="2197875"/>
                </a:moveTo>
                <a:cubicBezTo>
                  <a:pt x="8167604" y="2208630"/>
                  <a:pt x="8167604" y="2214006"/>
                  <a:pt x="8178358" y="2214006"/>
                </a:cubicBezTo>
                <a:cubicBezTo>
                  <a:pt x="8178358" y="2224760"/>
                  <a:pt x="8183736" y="2230136"/>
                  <a:pt x="8194490" y="2230136"/>
                </a:cubicBezTo>
                <a:cubicBezTo>
                  <a:pt x="8205245" y="2230136"/>
                  <a:pt x="8210620" y="2224760"/>
                  <a:pt x="8210620" y="2214006"/>
                </a:cubicBezTo>
                <a:lnTo>
                  <a:pt x="8194490" y="2214006"/>
                </a:lnTo>
                <a:close/>
                <a:moveTo>
                  <a:pt x="7565386" y="2197875"/>
                </a:moveTo>
                <a:lnTo>
                  <a:pt x="7581518" y="2214006"/>
                </a:lnTo>
                <a:cubicBezTo>
                  <a:pt x="7581518" y="2203252"/>
                  <a:pt x="7581518" y="2197875"/>
                  <a:pt x="7581518" y="2197875"/>
                </a:cubicBezTo>
                <a:close/>
                <a:moveTo>
                  <a:pt x="3693973" y="2197875"/>
                </a:moveTo>
                <a:lnTo>
                  <a:pt x="3710106" y="2214006"/>
                </a:lnTo>
                <a:lnTo>
                  <a:pt x="3726237" y="2214006"/>
                </a:lnTo>
                <a:lnTo>
                  <a:pt x="3710106" y="2197875"/>
                </a:lnTo>
                <a:cubicBezTo>
                  <a:pt x="3710106" y="2197875"/>
                  <a:pt x="3704728" y="2197875"/>
                  <a:pt x="3693973" y="2197875"/>
                </a:cubicBezTo>
                <a:close/>
                <a:moveTo>
                  <a:pt x="6825380" y="2187793"/>
                </a:moveTo>
                <a:cubicBezTo>
                  <a:pt x="6824036" y="2189138"/>
                  <a:pt x="6823364" y="2192497"/>
                  <a:pt x="6823364" y="2197875"/>
                </a:cubicBezTo>
                <a:cubicBezTo>
                  <a:pt x="6823364" y="2208630"/>
                  <a:pt x="6826054" y="2214006"/>
                  <a:pt x="6831430" y="2214006"/>
                </a:cubicBezTo>
                <a:cubicBezTo>
                  <a:pt x="6836808" y="2214006"/>
                  <a:pt x="6839496" y="2211319"/>
                  <a:pt x="6839496" y="2205939"/>
                </a:cubicBezTo>
                <a:cubicBezTo>
                  <a:pt x="6839496" y="2200564"/>
                  <a:pt x="6836808" y="2195186"/>
                  <a:pt x="6831430" y="2189810"/>
                </a:cubicBezTo>
                <a:cubicBezTo>
                  <a:pt x="6828742" y="2187122"/>
                  <a:pt x="6826726" y="2186450"/>
                  <a:pt x="6825380" y="2187793"/>
                </a:cubicBezTo>
                <a:close/>
                <a:moveTo>
                  <a:pt x="7597647" y="2181743"/>
                </a:moveTo>
                <a:lnTo>
                  <a:pt x="7597647" y="2197875"/>
                </a:lnTo>
                <a:cubicBezTo>
                  <a:pt x="7608403" y="2219382"/>
                  <a:pt x="7619156" y="2230136"/>
                  <a:pt x="7629910" y="2230136"/>
                </a:cubicBezTo>
                <a:cubicBezTo>
                  <a:pt x="7640662" y="2230136"/>
                  <a:pt x="7646040" y="2230136"/>
                  <a:pt x="7646040" y="2230136"/>
                </a:cubicBezTo>
                <a:cubicBezTo>
                  <a:pt x="7646040" y="2251643"/>
                  <a:pt x="7648728" y="2262398"/>
                  <a:pt x="7654106" y="2262398"/>
                </a:cubicBezTo>
                <a:cubicBezTo>
                  <a:pt x="7659482" y="2262398"/>
                  <a:pt x="7662170" y="2257023"/>
                  <a:pt x="7662170" y="2246268"/>
                </a:cubicBezTo>
                <a:cubicBezTo>
                  <a:pt x="7662170" y="2235514"/>
                  <a:pt x="7667547" y="2235514"/>
                  <a:pt x="7678302" y="2246268"/>
                </a:cubicBezTo>
                <a:lnTo>
                  <a:pt x="7678302" y="2230136"/>
                </a:lnTo>
                <a:cubicBezTo>
                  <a:pt x="7667547" y="2230136"/>
                  <a:pt x="7659482" y="2227448"/>
                  <a:pt x="7654106" y="2222073"/>
                </a:cubicBezTo>
                <a:cubicBezTo>
                  <a:pt x="7648728" y="2216693"/>
                  <a:pt x="7646040" y="2214006"/>
                  <a:pt x="7646040" y="2214006"/>
                </a:cubicBezTo>
                <a:cubicBezTo>
                  <a:pt x="7635286" y="2214006"/>
                  <a:pt x="7627222" y="2208630"/>
                  <a:pt x="7621844" y="2197875"/>
                </a:cubicBezTo>
                <a:cubicBezTo>
                  <a:pt x="7616465" y="2187122"/>
                  <a:pt x="7608403" y="2181743"/>
                  <a:pt x="7597647" y="2181743"/>
                </a:cubicBezTo>
                <a:close/>
                <a:moveTo>
                  <a:pt x="6323308" y="2181743"/>
                </a:moveTo>
                <a:cubicBezTo>
                  <a:pt x="6334060" y="2192497"/>
                  <a:pt x="6344815" y="2197875"/>
                  <a:pt x="6355571" y="2197875"/>
                </a:cubicBezTo>
                <a:cubicBezTo>
                  <a:pt x="6355571" y="2197875"/>
                  <a:pt x="6355571" y="2192497"/>
                  <a:pt x="6355571" y="2181743"/>
                </a:cubicBezTo>
                <a:cubicBezTo>
                  <a:pt x="6355571" y="2181743"/>
                  <a:pt x="6350192" y="2181743"/>
                  <a:pt x="6339438" y="2181743"/>
                </a:cubicBezTo>
                <a:cubicBezTo>
                  <a:pt x="6339438" y="2181743"/>
                  <a:pt x="6334060" y="2181743"/>
                  <a:pt x="6323308" y="2181743"/>
                </a:cubicBezTo>
                <a:close/>
                <a:moveTo>
                  <a:pt x="3661713" y="2181743"/>
                </a:moveTo>
                <a:cubicBezTo>
                  <a:pt x="3661713" y="2192497"/>
                  <a:pt x="3667089" y="2197875"/>
                  <a:pt x="3677842" y="2197875"/>
                </a:cubicBezTo>
                <a:cubicBezTo>
                  <a:pt x="3677842" y="2197875"/>
                  <a:pt x="3677842" y="2192497"/>
                  <a:pt x="3677842" y="2181743"/>
                </a:cubicBezTo>
                <a:cubicBezTo>
                  <a:pt x="3667089" y="2181743"/>
                  <a:pt x="3661713" y="2181743"/>
                  <a:pt x="3661713" y="2181743"/>
                </a:cubicBezTo>
                <a:close/>
                <a:moveTo>
                  <a:pt x="6855626" y="2165614"/>
                </a:moveTo>
                <a:lnTo>
                  <a:pt x="6855626" y="2197875"/>
                </a:lnTo>
                <a:lnTo>
                  <a:pt x="6887888" y="2181743"/>
                </a:lnTo>
                <a:cubicBezTo>
                  <a:pt x="6877134" y="2170989"/>
                  <a:pt x="6866381" y="2165614"/>
                  <a:pt x="6855626" y="2165614"/>
                </a:cubicBezTo>
                <a:close/>
                <a:moveTo>
                  <a:pt x="3516532" y="2165614"/>
                </a:moveTo>
                <a:cubicBezTo>
                  <a:pt x="3505780" y="2165614"/>
                  <a:pt x="3500404" y="2168302"/>
                  <a:pt x="3500404" y="2173678"/>
                </a:cubicBezTo>
                <a:cubicBezTo>
                  <a:pt x="3500404" y="2179056"/>
                  <a:pt x="3505780" y="2181743"/>
                  <a:pt x="3516532" y="2181743"/>
                </a:cubicBezTo>
                <a:close/>
                <a:moveTo>
                  <a:pt x="6774972" y="2133351"/>
                </a:moveTo>
                <a:cubicBezTo>
                  <a:pt x="6764218" y="2133351"/>
                  <a:pt x="6764218" y="2138728"/>
                  <a:pt x="6774972" y="2149482"/>
                </a:cubicBezTo>
                <a:cubicBezTo>
                  <a:pt x="6785726" y="2149482"/>
                  <a:pt x="6791102" y="2149482"/>
                  <a:pt x="6791102" y="2149482"/>
                </a:cubicBezTo>
                <a:cubicBezTo>
                  <a:pt x="6791102" y="2138728"/>
                  <a:pt x="6785726" y="2133351"/>
                  <a:pt x="6774972" y="2133351"/>
                </a:cubicBezTo>
                <a:close/>
                <a:moveTo>
                  <a:pt x="6452354" y="2133351"/>
                </a:moveTo>
                <a:cubicBezTo>
                  <a:pt x="6441600" y="2133351"/>
                  <a:pt x="6436224" y="2136039"/>
                  <a:pt x="6436224" y="2141418"/>
                </a:cubicBezTo>
                <a:cubicBezTo>
                  <a:pt x="6436224" y="2146793"/>
                  <a:pt x="6436224" y="2149482"/>
                  <a:pt x="6436224" y="2149482"/>
                </a:cubicBezTo>
                <a:cubicBezTo>
                  <a:pt x="6446976" y="2149482"/>
                  <a:pt x="6452354" y="2149482"/>
                  <a:pt x="6452354" y="2149482"/>
                </a:cubicBezTo>
                <a:cubicBezTo>
                  <a:pt x="6452354" y="2138728"/>
                  <a:pt x="6452354" y="2133351"/>
                  <a:pt x="6452354" y="2133351"/>
                </a:cubicBezTo>
                <a:close/>
                <a:moveTo>
                  <a:pt x="6420092" y="2133351"/>
                </a:moveTo>
                <a:lnTo>
                  <a:pt x="6403961" y="2149482"/>
                </a:lnTo>
                <a:cubicBezTo>
                  <a:pt x="6414714" y="2149482"/>
                  <a:pt x="6420092" y="2149482"/>
                  <a:pt x="6420092" y="2149482"/>
                </a:cubicBezTo>
                <a:close/>
                <a:moveTo>
                  <a:pt x="2347045" y="2133351"/>
                </a:moveTo>
                <a:cubicBezTo>
                  <a:pt x="2341669" y="2133351"/>
                  <a:pt x="2344356" y="2138728"/>
                  <a:pt x="2355109" y="2149482"/>
                </a:cubicBezTo>
                <a:lnTo>
                  <a:pt x="2371240" y="2149482"/>
                </a:lnTo>
                <a:cubicBezTo>
                  <a:pt x="2360487" y="2138728"/>
                  <a:pt x="2352423" y="2133351"/>
                  <a:pt x="2347045" y="2133351"/>
                </a:cubicBezTo>
                <a:close/>
                <a:moveTo>
                  <a:pt x="8311438" y="2125285"/>
                </a:moveTo>
                <a:cubicBezTo>
                  <a:pt x="8308751" y="2125285"/>
                  <a:pt x="8307406" y="2127975"/>
                  <a:pt x="8307406" y="2133351"/>
                </a:cubicBezTo>
                <a:cubicBezTo>
                  <a:pt x="8307406" y="2144106"/>
                  <a:pt x="8323537" y="2157547"/>
                  <a:pt x="8355800" y="2173678"/>
                </a:cubicBezTo>
                <a:cubicBezTo>
                  <a:pt x="8388060" y="2189810"/>
                  <a:pt x="8409568" y="2197875"/>
                  <a:pt x="8420323" y="2197875"/>
                </a:cubicBezTo>
                <a:cubicBezTo>
                  <a:pt x="8431078" y="2208630"/>
                  <a:pt x="8441829" y="2216693"/>
                  <a:pt x="8452583" y="2222073"/>
                </a:cubicBezTo>
                <a:cubicBezTo>
                  <a:pt x="8463337" y="2227448"/>
                  <a:pt x="8479469" y="2230136"/>
                  <a:pt x="8500978" y="2230136"/>
                </a:cubicBezTo>
                <a:cubicBezTo>
                  <a:pt x="8543992" y="2262398"/>
                  <a:pt x="8565500" y="2273152"/>
                  <a:pt x="8565500" y="2262398"/>
                </a:cubicBezTo>
                <a:cubicBezTo>
                  <a:pt x="8565500" y="2251643"/>
                  <a:pt x="8557433" y="2238202"/>
                  <a:pt x="8541304" y="2222073"/>
                </a:cubicBezTo>
                <a:cubicBezTo>
                  <a:pt x="8525174" y="2205939"/>
                  <a:pt x="8511732" y="2197875"/>
                  <a:pt x="8500978" y="2197875"/>
                </a:cubicBezTo>
                <a:lnTo>
                  <a:pt x="8484846" y="2197875"/>
                </a:lnTo>
                <a:cubicBezTo>
                  <a:pt x="8484846" y="2197875"/>
                  <a:pt x="8479469" y="2197875"/>
                  <a:pt x="8468715" y="2197875"/>
                </a:cubicBezTo>
                <a:lnTo>
                  <a:pt x="8452583" y="2197875"/>
                </a:lnTo>
                <a:lnTo>
                  <a:pt x="8404191" y="2165614"/>
                </a:lnTo>
                <a:lnTo>
                  <a:pt x="8323537" y="2133351"/>
                </a:lnTo>
                <a:cubicBezTo>
                  <a:pt x="8318159" y="2127975"/>
                  <a:pt x="8314127" y="2125285"/>
                  <a:pt x="8311438" y="2125285"/>
                </a:cubicBezTo>
                <a:close/>
                <a:moveTo>
                  <a:pt x="8129966" y="2117221"/>
                </a:moveTo>
                <a:lnTo>
                  <a:pt x="8129966" y="2133351"/>
                </a:lnTo>
                <a:cubicBezTo>
                  <a:pt x="8129966" y="2133351"/>
                  <a:pt x="8135345" y="2138728"/>
                  <a:pt x="8146098" y="2149482"/>
                </a:cubicBezTo>
                <a:lnTo>
                  <a:pt x="8146098" y="2133351"/>
                </a:lnTo>
                <a:cubicBezTo>
                  <a:pt x="8146098" y="2122597"/>
                  <a:pt x="8140720" y="2117221"/>
                  <a:pt x="8129966" y="2117221"/>
                </a:cubicBezTo>
                <a:close/>
                <a:moveTo>
                  <a:pt x="8097704" y="2117221"/>
                </a:moveTo>
                <a:lnTo>
                  <a:pt x="8081574" y="2165614"/>
                </a:lnTo>
                <a:lnTo>
                  <a:pt x="8097704" y="2149482"/>
                </a:lnTo>
                <a:close/>
                <a:moveTo>
                  <a:pt x="8049311" y="2117221"/>
                </a:moveTo>
                <a:lnTo>
                  <a:pt x="8065444" y="2133351"/>
                </a:lnTo>
                <a:cubicBezTo>
                  <a:pt x="8065444" y="2122597"/>
                  <a:pt x="8062754" y="2117221"/>
                  <a:pt x="8057378" y="2117221"/>
                </a:cubicBezTo>
                <a:cubicBezTo>
                  <a:pt x="8052002" y="2117221"/>
                  <a:pt x="8049311" y="2117221"/>
                  <a:pt x="8049311" y="2117221"/>
                </a:cubicBezTo>
                <a:close/>
                <a:moveTo>
                  <a:pt x="7694432" y="2117221"/>
                </a:moveTo>
                <a:cubicBezTo>
                  <a:pt x="7705186" y="2117221"/>
                  <a:pt x="7710566" y="2117221"/>
                  <a:pt x="7710566" y="2117221"/>
                </a:cubicBezTo>
                <a:cubicBezTo>
                  <a:pt x="7721317" y="2117221"/>
                  <a:pt x="7726694" y="2117221"/>
                  <a:pt x="7726694" y="2117221"/>
                </a:cubicBezTo>
                <a:cubicBezTo>
                  <a:pt x="7715940" y="2127975"/>
                  <a:pt x="7710566" y="2133351"/>
                  <a:pt x="7710566" y="2133351"/>
                </a:cubicBezTo>
                <a:cubicBezTo>
                  <a:pt x="7699810" y="2133351"/>
                  <a:pt x="7694432" y="2127975"/>
                  <a:pt x="7694432" y="2117221"/>
                </a:cubicBezTo>
                <a:close/>
                <a:moveTo>
                  <a:pt x="7678302" y="2117221"/>
                </a:moveTo>
                <a:cubicBezTo>
                  <a:pt x="7689056" y="2127975"/>
                  <a:pt x="7694432" y="2133351"/>
                  <a:pt x="7694432" y="2133351"/>
                </a:cubicBezTo>
                <a:cubicBezTo>
                  <a:pt x="7694432" y="2133351"/>
                  <a:pt x="7691744" y="2133351"/>
                  <a:pt x="7686368" y="2133351"/>
                </a:cubicBezTo>
                <a:cubicBezTo>
                  <a:pt x="7680990" y="2133351"/>
                  <a:pt x="7678302" y="2127975"/>
                  <a:pt x="7678302" y="2117221"/>
                </a:cubicBezTo>
                <a:close/>
                <a:moveTo>
                  <a:pt x="7387946" y="2117221"/>
                </a:moveTo>
                <a:cubicBezTo>
                  <a:pt x="7387946" y="2117221"/>
                  <a:pt x="7387946" y="2122597"/>
                  <a:pt x="7387946" y="2133351"/>
                </a:cubicBezTo>
                <a:cubicBezTo>
                  <a:pt x="7387946" y="2144106"/>
                  <a:pt x="7393323" y="2149482"/>
                  <a:pt x="7404077" y="2149482"/>
                </a:cubicBezTo>
                <a:lnTo>
                  <a:pt x="7404077" y="2133351"/>
                </a:lnTo>
                <a:cubicBezTo>
                  <a:pt x="7404077" y="2122597"/>
                  <a:pt x="7398699" y="2117221"/>
                  <a:pt x="7387946" y="2117221"/>
                </a:cubicBezTo>
                <a:close/>
                <a:moveTo>
                  <a:pt x="6629792" y="2117221"/>
                </a:moveTo>
                <a:cubicBezTo>
                  <a:pt x="6629792" y="2127975"/>
                  <a:pt x="6632481" y="2133351"/>
                  <a:pt x="6637859" y="2133351"/>
                </a:cubicBezTo>
                <a:cubicBezTo>
                  <a:pt x="6643237" y="2133351"/>
                  <a:pt x="6645924" y="2138728"/>
                  <a:pt x="6645924" y="2149482"/>
                </a:cubicBezTo>
                <a:cubicBezTo>
                  <a:pt x="6667433" y="2149482"/>
                  <a:pt x="6683564" y="2149482"/>
                  <a:pt x="6694318" y="2149482"/>
                </a:cubicBezTo>
                <a:cubicBezTo>
                  <a:pt x="6694318" y="2138728"/>
                  <a:pt x="6683564" y="2133351"/>
                  <a:pt x="6662055" y="2133351"/>
                </a:cubicBezTo>
                <a:lnTo>
                  <a:pt x="6645924" y="2117221"/>
                </a:lnTo>
                <a:cubicBezTo>
                  <a:pt x="6635172" y="2117221"/>
                  <a:pt x="6629792" y="2117221"/>
                  <a:pt x="6629792" y="2117221"/>
                </a:cubicBezTo>
                <a:close/>
                <a:moveTo>
                  <a:pt x="2278488" y="2109155"/>
                </a:moveTo>
                <a:cubicBezTo>
                  <a:pt x="2275801" y="2109155"/>
                  <a:pt x="2274456" y="2111843"/>
                  <a:pt x="2274456" y="2117221"/>
                </a:cubicBezTo>
                <a:lnTo>
                  <a:pt x="2258323" y="2117221"/>
                </a:lnTo>
                <a:lnTo>
                  <a:pt x="2242195" y="2117221"/>
                </a:lnTo>
                <a:cubicBezTo>
                  <a:pt x="2242195" y="2127975"/>
                  <a:pt x="2244882" y="2133351"/>
                  <a:pt x="2250260" y="2133351"/>
                </a:cubicBezTo>
                <a:cubicBezTo>
                  <a:pt x="2255636" y="2133351"/>
                  <a:pt x="2263702" y="2133351"/>
                  <a:pt x="2274456" y="2133351"/>
                </a:cubicBezTo>
                <a:lnTo>
                  <a:pt x="2290585" y="2117221"/>
                </a:lnTo>
                <a:cubicBezTo>
                  <a:pt x="2285209" y="2111843"/>
                  <a:pt x="2281178" y="2109155"/>
                  <a:pt x="2278488" y="2109155"/>
                </a:cubicBezTo>
                <a:close/>
                <a:moveTo>
                  <a:pt x="6726579" y="2101089"/>
                </a:moveTo>
                <a:cubicBezTo>
                  <a:pt x="6715826" y="2111843"/>
                  <a:pt x="6715826" y="2122597"/>
                  <a:pt x="6726579" y="2133351"/>
                </a:cubicBezTo>
                <a:lnTo>
                  <a:pt x="6742710" y="2117221"/>
                </a:lnTo>
                <a:cubicBezTo>
                  <a:pt x="6742710" y="2117221"/>
                  <a:pt x="6742710" y="2111843"/>
                  <a:pt x="6742710" y="2101089"/>
                </a:cubicBezTo>
                <a:close/>
                <a:moveTo>
                  <a:pt x="5952296" y="2101089"/>
                </a:moveTo>
                <a:lnTo>
                  <a:pt x="5920036" y="2117221"/>
                </a:lnTo>
                <a:cubicBezTo>
                  <a:pt x="5920036" y="2117221"/>
                  <a:pt x="5925414" y="2117221"/>
                  <a:pt x="5936165" y="2117221"/>
                </a:cubicBezTo>
                <a:cubicBezTo>
                  <a:pt x="5946920" y="2117221"/>
                  <a:pt x="5957674" y="2117221"/>
                  <a:pt x="5968428" y="2117221"/>
                </a:cubicBezTo>
                <a:cubicBezTo>
                  <a:pt x="5979182" y="2117221"/>
                  <a:pt x="5984558" y="2119910"/>
                  <a:pt x="5984558" y="2125285"/>
                </a:cubicBezTo>
                <a:cubicBezTo>
                  <a:pt x="5984558" y="2130664"/>
                  <a:pt x="5987246" y="2130664"/>
                  <a:pt x="5992624" y="2125285"/>
                </a:cubicBezTo>
                <a:cubicBezTo>
                  <a:pt x="5998002" y="2119910"/>
                  <a:pt x="5998002" y="2114532"/>
                  <a:pt x="5992624" y="2109155"/>
                </a:cubicBezTo>
                <a:cubicBezTo>
                  <a:pt x="5987246" y="2103778"/>
                  <a:pt x="5973804" y="2101089"/>
                  <a:pt x="5952296" y="2101089"/>
                </a:cubicBezTo>
                <a:close/>
                <a:moveTo>
                  <a:pt x="6228538" y="2093024"/>
                </a:moveTo>
                <a:cubicBezTo>
                  <a:pt x="6224505" y="2093024"/>
                  <a:pt x="6221146" y="2095714"/>
                  <a:pt x="6218456" y="2101089"/>
                </a:cubicBezTo>
                <a:cubicBezTo>
                  <a:pt x="6213078" y="2111843"/>
                  <a:pt x="6215770" y="2117221"/>
                  <a:pt x="6226523" y="2117221"/>
                </a:cubicBezTo>
                <a:cubicBezTo>
                  <a:pt x="6226523" y="2117221"/>
                  <a:pt x="6229210" y="2114532"/>
                  <a:pt x="6234587" y="2109155"/>
                </a:cubicBezTo>
                <a:cubicBezTo>
                  <a:pt x="6239965" y="2103778"/>
                  <a:pt x="6242654" y="2101089"/>
                  <a:pt x="6242654" y="2101089"/>
                </a:cubicBezTo>
                <a:cubicBezTo>
                  <a:pt x="6237274" y="2095714"/>
                  <a:pt x="6232572" y="2093024"/>
                  <a:pt x="6228538" y="2093024"/>
                </a:cubicBezTo>
                <a:close/>
                <a:moveTo>
                  <a:pt x="7926038" y="2090138"/>
                </a:moveTo>
                <a:lnTo>
                  <a:pt x="7920264" y="2093024"/>
                </a:lnTo>
                <a:cubicBezTo>
                  <a:pt x="7909510" y="2098401"/>
                  <a:pt x="7904136" y="2101089"/>
                  <a:pt x="7904136" y="2101089"/>
                </a:cubicBezTo>
                <a:close/>
                <a:moveTo>
                  <a:pt x="7613778" y="2084960"/>
                </a:moveTo>
                <a:cubicBezTo>
                  <a:pt x="7624532" y="2084960"/>
                  <a:pt x="7629910" y="2090335"/>
                  <a:pt x="7629910" y="2101089"/>
                </a:cubicBezTo>
                <a:cubicBezTo>
                  <a:pt x="7629910" y="2111843"/>
                  <a:pt x="7624532" y="2117221"/>
                  <a:pt x="7613778" y="2117221"/>
                </a:cubicBezTo>
                <a:cubicBezTo>
                  <a:pt x="7603024" y="2106465"/>
                  <a:pt x="7603024" y="2101089"/>
                  <a:pt x="7613778" y="2101089"/>
                </a:cubicBezTo>
                <a:close/>
                <a:moveTo>
                  <a:pt x="7468601" y="2084960"/>
                </a:moveTo>
                <a:cubicBezTo>
                  <a:pt x="7457846" y="2084960"/>
                  <a:pt x="7457846" y="2090335"/>
                  <a:pt x="7468601" y="2101089"/>
                </a:cubicBezTo>
                <a:lnTo>
                  <a:pt x="7468601" y="2117221"/>
                </a:lnTo>
                <a:lnTo>
                  <a:pt x="7484732" y="2133351"/>
                </a:lnTo>
                <a:cubicBezTo>
                  <a:pt x="7506240" y="2144106"/>
                  <a:pt x="7522369" y="2149482"/>
                  <a:pt x="7533123" y="2149482"/>
                </a:cubicBezTo>
                <a:cubicBezTo>
                  <a:pt x="7511614" y="2138728"/>
                  <a:pt x="7500864" y="2127975"/>
                  <a:pt x="7500864" y="2117221"/>
                </a:cubicBezTo>
                <a:cubicBezTo>
                  <a:pt x="7490110" y="2117221"/>
                  <a:pt x="7484732" y="2111843"/>
                  <a:pt x="7484732" y="2101089"/>
                </a:cubicBezTo>
                <a:cubicBezTo>
                  <a:pt x="7484732" y="2090335"/>
                  <a:pt x="7479354" y="2084960"/>
                  <a:pt x="7468601" y="2084960"/>
                </a:cubicBezTo>
                <a:close/>
                <a:moveTo>
                  <a:pt x="7371816" y="2084960"/>
                </a:moveTo>
                <a:cubicBezTo>
                  <a:pt x="7371816" y="2084960"/>
                  <a:pt x="7371816" y="2090335"/>
                  <a:pt x="7371816" y="2101089"/>
                </a:cubicBezTo>
                <a:cubicBezTo>
                  <a:pt x="7371816" y="2101089"/>
                  <a:pt x="7371816" y="2106465"/>
                  <a:pt x="7371816" y="2117221"/>
                </a:cubicBezTo>
                <a:cubicBezTo>
                  <a:pt x="7382568" y="2117221"/>
                  <a:pt x="7387946" y="2111843"/>
                  <a:pt x="7387946" y="2101089"/>
                </a:cubicBezTo>
                <a:cubicBezTo>
                  <a:pt x="7387946" y="2090335"/>
                  <a:pt x="7382568" y="2084960"/>
                  <a:pt x="7371816" y="2084960"/>
                </a:cubicBezTo>
                <a:close/>
                <a:moveTo>
                  <a:pt x="6307178" y="2084960"/>
                </a:moveTo>
                <a:lnTo>
                  <a:pt x="6323308" y="2101089"/>
                </a:lnTo>
                <a:cubicBezTo>
                  <a:pt x="6334060" y="2101089"/>
                  <a:pt x="6334060" y="2095714"/>
                  <a:pt x="6323308" y="2084960"/>
                </a:cubicBezTo>
                <a:cubicBezTo>
                  <a:pt x="6323308" y="2084960"/>
                  <a:pt x="6317929" y="2084960"/>
                  <a:pt x="6307178" y="2084960"/>
                </a:cubicBezTo>
                <a:close/>
                <a:moveTo>
                  <a:pt x="2193802" y="2084960"/>
                </a:moveTo>
                <a:lnTo>
                  <a:pt x="2193802" y="2101089"/>
                </a:lnTo>
                <a:lnTo>
                  <a:pt x="2209933" y="2101089"/>
                </a:lnTo>
                <a:close/>
                <a:moveTo>
                  <a:pt x="2097015" y="2084960"/>
                </a:moveTo>
                <a:cubicBezTo>
                  <a:pt x="2097015" y="2095714"/>
                  <a:pt x="2099706" y="2101089"/>
                  <a:pt x="2105082" y="2101089"/>
                </a:cubicBezTo>
                <a:cubicBezTo>
                  <a:pt x="2110460" y="2101089"/>
                  <a:pt x="2113147" y="2101089"/>
                  <a:pt x="2113147" y="2101089"/>
                </a:cubicBezTo>
                <a:cubicBezTo>
                  <a:pt x="2113147" y="2101089"/>
                  <a:pt x="2110460" y="2098401"/>
                  <a:pt x="2105082" y="2093024"/>
                </a:cubicBezTo>
                <a:cubicBezTo>
                  <a:pt x="2099706" y="2087647"/>
                  <a:pt x="2097015" y="2084960"/>
                  <a:pt x="2097015" y="2084960"/>
                </a:cubicBezTo>
                <a:close/>
                <a:moveTo>
                  <a:pt x="2417618" y="2072861"/>
                </a:moveTo>
                <a:cubicBezTo>
                  <a:pt x="2416273" y="2072861"/>
                  <a:pt x="2414256" y="2074205"/>
                  <a:pt x="2411569" y="2076893"/>
                </a:cubicBezTo>
                <a:cubicBezTo>
                  <a:pt x="2406191" y="2082269"/>
                  <a:pt x="2403504" y="2084960"/>
                  <a:pt x="2403504" y="2084960"/>
                </a:cubicBezTo>
                <a:lnTo>
                  <a:pt x="2435764" y="2084960"/>
                </a:lnTo>
                <a:cubicBezTo>
                  <a:pt x="2425011" y="2084960"/>
                  <a:pt x="2419636" y="2082269"/>
                  <a:pt x="2419636" y="2076893"/>
                </a:cubicBezTo>
                <a:cubicBezTo>
                  <a:pt x="2419636" y="2074205"/>
                  <a:pt x="2418963" y="2072861"/>
                  <a:pt x="2417618" y="2072861"/>
                </a:cubicBezTo>
                <a:close/>
                <a:moveTo>
                  <a:pt x="6113604" y="2068827"/>
                </a:moveTo>
                <a:lnTo>
                  <a:pt x="6081345" y="2084960"/>
                </a:lnTo>
                <a:cubicBezTo>
                  <a:pt x="6092096" y="2095714"/>
                  <a:pt x="6108228" y="2101089"/>
                  <a:pt x="6129736" y="2101089"/>
                </a:cubicBezTo>
                <a:lnTo>
                  <a:pt x="6162000" y="2084960"/>
                </a:lnTo>
                <a:cubicBezTo>
                  <a:pt x="6151245" y="2084960"/>
                  <a:pt x="6135114" y="2079582"/>
                  <a:pt x="6113604" y="2068827"/>
                </a:cubicBezTo>
                <a:close/>
                <a:moveTo>
                  <a:pt x="2355109" y="2068827"/>
                </a:moveTo>
                <a:lnTo>
                  <a:pt x="2355109" y="2084960"/>
                </a:lnTo>
                <a:lnTo>
                  <a:pt x="2371240" y="2068827"/>
                </a:lnTo>
                <a:cubicBezTo>
                  <a:pt x="2371240" y="2068827"/>
                  <a:pt x="2365864" y="2068827"/>
                  <a:pt x="2355109" y="2068827"/>
                </a:cubicBezTo>
                <a:close/>
                <a:moveTo>
                  <a:pt x="8678417" y="2052697"/>
                </a:moveTo>
                <a:lnTo>
                  <a:pt x="8694549" y="2084960"/>
                </a:lnTo>
                <a:cubicBezTo>
                  <a:pt x="8716055" y="2084960"/>
                  <a:pt x="8732187" y="2084960"/>
                  <a:pt x="8742941" y="2084960"/>
                </a:cubicBezTo>
                <a:cubicBezTo>
                  <a:pt x="8753695" y="2084960"/>
                  <a:pt x="8759072" y="2090335"/>
                  <a:pt x="8759072" y="2101089"/>
                </a:cubicBezTo>
                <a:cubicBezTo>
                  <a:pt x="8769824" y="2111843"/>
                  <a:pt x="8777891" y="2114532"/>
                  <a:pt x="8783268" y="2109155"/>
                </a:cubicBezTo>
                <a:cubicBezTo>
                  <a:pt x="8788645" y="2103778"/>
                  <a:pt x="8794022" y="2101089"/>
                  <a:pt x="8799400" y="2101089"/>
                </a:cubicBezTo>
                <a:cubicBezTo>
                  <a:pt x="8804774" y="2101089"/>
                  <a:pt x="8804774" y="2098401"/>
                  <a:pt x="8799400" y="2093024"/>
                </a:cubicBezTo>
                <a:cubicBezTo>
                  <a:pt x="8794022" y="2087647"/>
                  <a:pt x="8777891" y="2082269"/>
                  <a:pt x="8751005" y="2076893"/>
                </a:cubicBezTo>
                <a:cubicBezTo>
                  <a:pt x="8724120" y="2071518"/>
                  <a:pt x="8707991" y="2066138"/>
                  <a:pt x="8702613" y="2060764"/>
                </a:cubicBezTo>
                <a:cubicBezTo>
                  <a:pt x="8697237" y="2055386"/>
                  <a:pt x="8689170" y="2052697"/>
                  <a:pt x="8678417" y="2052697"/>
                </a:cubicBezTo>
                <a:close/>
                <a:moveTo>
                  <a:pt x="7468601" y="2052697"/>
                </a:moveTo>
                <a:lnTo>
                  <a:pt x="7484732" y="2068827"/>
                </a:lnTo>
                <a:lnTo>
                  <a:pt x="7500864" y="2068827"/>
                </a:lnTo>
                <a:cubicBezTo>
                  <a:pt x="7490110" y="2058073"/>
                  <a:pt x="7479354" y="2052697"/>
                  <a:pt x="7468601" y="2052697"/>
                </a:cubicBezTo>
                <a:close/>
                <a:moveTo>
                  <a:pt x="6920150" y="2052697"/>
                </a:moveTo>
                <a:cubicBezTo>
                  <a:pt x="6920150" y="2052697"/>
                  <a:pt x="6922838" y="2055386"/>
                  <a:pt x="6928214" y="2060764"/>
                </a:cubicBezTo>
                <a:cubicBezTo>
                  <a:pt x="6933592" y="2066138"/>
                  <a:pt x="6933592" y="2071518"/>
                  <a:pt x="6928214" y="2076893"/>
                </a:cubicBezTo>
                <a:cubicBezTo>
                  <a:pt x="6922838" y="2082269"/>
                  <a:pt x="6922838" y="2087647"/>
                  <a:pt x="6928214" y="2093024"/>
                </a:cubicBezTo>
                <a:cubicBezTo>
                  <a:pt x="6933592" y="2098401"/>
                  <a:pt x="6941659" y="2106465"/>
                  <a:pt x="6952413" y="2117221"/>
                </a:cubicBezTo>
                <a:cubicBezTo>
                  <a:pt x="6973922" y="2127975"/>
                  <a:pt x="6984672" y="2136039"/>
                  <a:pt x="6984672" y="2141418"/>
                </a:cubicBezTo>
                <a:cubicBezTo>
                  <a:pt x="6984672" y="2146793"/>
                  <a:pt x="6990052" y="2154860"/>
                  <a:pt x="7000805" y="2165614"/>
                </a:cubicBezTo>
                <a:cubicBezTo>
                  <a:pt x="7011559" y="2165614"/>
                  <a:pt x="7019624" y="2165614"/>
                  <a:pt x="7025000" y="2165614"/>
                </a:cubicBezTo>
                <a:cubicBezTo>
                  <a:pt x="7030378" y="2165614"/>
                  <a:pt x="7038442" y="2165614"/>
                  <a:pt x="7049196" y="2165614"/>
                </a:cubicBezTo>
                <a:cubicBezTo>
                  <a:pt x="7070705" y="2154860"/>
                  <a:pt x="7089524" y="2146793"/>
                  <a:pt x="7105655" y="2141418"/>
                </a:cubicBezTo>
                <a:cubicBezTo>
                  <a:pt x="7121786" y="2136039"/>
                  <a:pt x="7124476" y="2133351"/>
                  <a:pt x="7113722" y="2133351"/>
                </a:cubicBezTo>
                <a:cubicBezTo>
                  <a:pt x="7102968" y="2133351"/>
                  <a:pt x="7097590" y="2133351"/>
                  <a:pt x="7097590" y="2133351"/>
                </a:cubicBezTo>
                <a:cubicBezTo>
                  <a:pt x="7076082" y="2144106"/>
                  <a:pt x="7062640" y="2146793"/>
                  <a:pt x="7057264" y="2141418"/>
                </a:cubicBezTo>
                <a:cubicBezTo>
                  <a:pt x="7051886" y="2136039"/>
                  <a:pt x="7043818" y="2133351"/>
                  <a:pt x="7033068" y="2133351"/>
                </a:cubicBezTo>
                <a:lnTo>
                  <a:pt x="7000805" y="2101089"/>
                </a:lnTo>
                <a:lnTo>
                  <a:pt x="6984672" y="2084960"/>
                </a:lnTo>
                <a:cubicBezTo>
                  <a:pt x="6984672" y="2106465"/>
                  <a:pt x="6973922" y="2101089"/>
                  <a:pt x="6952413" y="2068827"/>
                </a:cubicBezTo>
                <a:cubicBezTo>
                  <a:pt x="6941659" y="2058073"/>
                  <a:pt x="6930903" y="2052697"/>
                  <a:pt x="6920150" y="2052697"/>
                </a:cubicBezTo>
                <a:close/>
                <a:moveTo>
                  <a:pt x="6726579" y="2052697"/>
                </a:moveTo>
                <a:cubicBezTo>
                  <a:pt x="6715826" y="2052697"/>
                  <a:pt x="6705072" y="2055386"/>
                  <a:pt x="6694318" y="2060764"/>
                </a:cubicBezTo>
                <a:cubicBezTo>
                  <a:pt x="6683564" y="2066138"/>
                  <a:pt x="6683564" y="2074205"/>
                  <a:pt x="6694318" y="2084960"/>
                </a:cubicBezTo>
                <a:cubicBezTo>
                  <a:pt x="6694318" y="2095714"/>
                  <a:pt x="6705072" y="2090335"/>
                  <a:pt x="6726579" y="2068827"/>
                </a:cubicBezTo>
                <a:close/>
                <a:moveTo>
                  <a:pt x="6242654" y="2052697"/>
                </a:moveTo>
                <a:cubicBezTo>
                  <a:pt x="6242654" y="2063451"/>
                  <a:pt x="6248028" y="2068827"/>
                  <a:pt x="6258783" y="2068827"/>
                </a:cubicBezTo>
                <a:lnTo>
                  <a:pt x="6274915" y="2052697"/>
                </a:lnTo>
                <a:close/>
                <a:moveTo>
                  <a:pt x="4468256" y="2052697"/>
                </a:moveTo>
                <a:lnTo>
                  <a:pt x="4452125" y="2068827"/>
                </a:lnTo>
                <a:lnTo>
                  <a:pt x="4452125" y="2084960"/>
                </a:lnTo>
                <a:cubicBezTo>
                  <a:pt x="4462880" y="2084960"/>
                  <a:pt x="4468256" y="2090335"/>
                  <a:pt x="4468256" y="2101089"/>
                </a:cubicBezTo>
                <a:cubicBezTo>
                  <a:pt x="4468256" y="2090335"/>
                  <a:pt x="4470942" y="2084960"/>
                  <a:pt x="4476323" y="2084960"/>
                </a:cubicBezTo>
                <a:cubicBezTo>
                  <a:pt x="4481700" y="2084960"/>
                  <a:pt x="4489765" y="2084960"/>
                  <a:pt x="4500518" y="2084960"/>
                </a:cubicBezTo>
                <a:cubicBezTo>
                  <a:pt x="4511273" y="2084960"/>
                  <a:pt x="4516648" y="2082269"/>
                  <a:pt x="4516648" y="2076893"/>
                </a:cubicBezTo>
                <a:cubicBezTo>
                  <a:pt x="4516648" y="2071518"/>
                  <a:pt x="4511273" y="2068827"/>
                  <a:pt x="4500518" y="2068827"/>
                </a:cubicBezTo>
                <a:cubicBezTo>
                  <a:pt x="4489765" y="2068827"/>
                  <a:pt x="4479011" y="2068827"/>
                  <a:pt x="4468256" y="2068827"/>
                </a:cubicBezTo>
                <a:close/>
                <a:moveTo>
                  <a:pt x="7113722" y="2036565"/>
                </a:moveTo>
                <a:lnTo>
                  <a:pt x="7113722" y="2052697"/>
                </a:lnTo>
                <a:lnTo>
                  <a:pt x="7129852" y="2068827"/>
                </a:lnTo>
                <a:close/>
                <a:moveTo>
                  <a:pt x="6480582" y="2028501"/>
                </a:moveTo>
                <a:cubicBezTo>
                  <a:pt x="6477894" y="2028501"/>
                  <a:pt x="6473863" y="2031189"/>
                  <a:pt x="6468484" y="2036565"/>
                </a:cubicBezTo>
                <a:cubicBezTo>
                  <a:pt x="6457734" y="2047320"/>
                  <a:pt x="6457734" y="2058073"/>
                  <a:pt x="6468484" y="2068827"/>
                </a:cubicBezTo>
                <a:cubicBezTo>
                  <a:pt x="6479238" y="2079582"/>
                  <a:pt x="6487304" y="2084960"/>
                  <a:pt x="6492681" y="2084960"/>
                </a:cubicBezTo>
                <a:cubicBezTo>
                  <a:pt x="6498058" y="2084960"/>
                  <a:pt x="6500746" y="2084960"/>
                  <a:pt x="6500746" y="2084960"/>
                </a:cubicBezTo>
                <a:lnTo>
                  <a:pt x="6516878" y="2084960"/>
                </a:lnTo>
                <a:cubicBezTo>
                  <a:pt x="6527632" y="2095714"/>
                  <a:pt x="6535696" y="2095714"/>
                  <a:pt x="6541074" y="2084960"/>
                </a:cubicBezTo>
                <a:cubicBezTo>
                  <a:pt x="6546450" y="2074205"/>
                  <a:pt x="6549140" y="2079582"/>
                  <a:pt x="6549140" y="2101089"/>
                </a:cubicBezTo>
                <a:lnTo>
                  <a:pt x="6565272" y="2101089"/>
                </a:lnTo>
                <a:lnTo>
                  <a:pt x="6549140" y="2068827"/>
                </a:lnTo>
                <a:lnTo>
                  <a:pt x="6565272" y="2052697"/>
                </a:lnTo>
                <a:lnTo>
                  <a:pt x="6565272" y="2036565"/>
                </a:lnTo>
                <a:cubicBezTo>
                  <a:pt x="6543763" y="2036565"/>
                  <a:pt x="6533009" y="2036565"/>
                  <a:pt x="6533009" y="2036565"/>
                </a:cubicBezTo>
                <a:cubicBezTo>
                  <a:pt x="6533009" y="2036565"/>
                  <a:pt x="6527632" y="2041943"/>
                  <a:pt x="6516878" y="2052697"/>
                </a:cubicBezTo>
                <a:lnTo>
                  <a:pt x="6533009" y="2052697"/>
                </a:lnTo>
                <a:cubicBezTo>
                  <a:pt x="6522254" y="2063451"/>
                  <a:pt x="6511502" y="2066138"/>
                  <a:pt x="6500746" y="2060764"/>
                </a:cubicBezTo>
                <a:cubicBezTo>
                  <a:pt x="6489992" y="2055386"/>
                  <a:pt x="6484616" y="2047320"/>
                  <a:pt x="6484616" y="2036565"/>
                </a:cubicBezTo>
                <a:cubicBezTo>
                  <a:pt x="6484616" y="2031189"/>
                  <a:pt x="6483272" y="2028501"/>
                  <a:pt x="6480582" y="2028501"/>
                </a:cubicBezTo>
                <a:close/>
                <a:moveTo>
                  <a:pt x="7758956" y="2020434"/>
                </a:moveTo>
                <a:lnTo>
                  <a:pt x="7775086" y="2036565"/>
                </a:lnTo>
                <a:cubicBezTo>
                  <a:pt x="7785840" y="2047320"/>
                  <a:pt x="7785840" y="2058073"/>
                  <a:pt x="7775086" y="2068827"/>
                </a:cubicBezTo>
                <a:cubicBezTo>
                  <a:pt x="7775086" y="2068827"/>
                  <a:pt x="7777776" y="2071518"/>
                  <a:pt x="7783152" y="2076893"/>
                </a:cubicBezTo>
                <a:cubicBezTo>
                  <a:pt x="7788531" y="2082269"/>
                  <a:pt x="7791218" y="2084960"/>
                  <a:pt x="7791218" y="2084960"/>
                </a:cubicBezTo>
                <a:cubicBezTo>
                  <a:pt x="7801973" y="2084960"/>
                  <a:pt x="7801973" y="2079582"/>
                  <a:pt x="7791218" y="2068827"/>
                </a:cubicBezTo>
                <a:lnTo>
                  <a:pt x="7807349" y="2068827"/>
                </a:lnTo>
                <a:cubicBezTo>
                  <a:pt x="7818102" y="2079582"/>
                  <a:pt x="7826168" y="2087647"/>
                  <a:pt x="7831545" y="2093024"/>
                </a:cubicBezTo>
                <a:cubicBezTo>
                  <a:pt x="7836923" y="2098401"/>
                  <a:pt x="7839610" y="2101089"/>
                  <a:pt x="7839610" y="2101089"/>
                </a:cubicBezTo>
                <a:cubicBezTo>
                  <a:pt x="7839610" y="2111843"/>
                  <a:pt x="7844988" y="2111843"/>
                  <a:pt x="7855741" y="2101089"/>
                </a:cubicBezTo>
                <a:cubicBezTo>
                  <a:pt x="7855741" y="2101089"/>
                  <a:pt x="7858428" y="2103778"/>
                  <a:pt x="7863806" y="2109155"/>
                </a:cubicBezTo>
                <a:cubicBezTo>
                  <a:pt x="7869186" y="2114532"/>
                  <a:pt x="7871873" y="2117221"/>
                  <a:pt x="7871873" y="2117221"/>
                </a:cubicBezTo>
                <a:cubicBezTo>
                  <a:pt x="7882624" y="2127975"/>
                  <a:pt x="7893382" y="2133351"/>
                  <a:pt x="7904136" y="2133351"/>
                </a:cubicBezTo>
                <a:lnTo>
                  <a:pt x="7888004" y="2101089"/>
                </a:lnTo>
                <a:cubicBezTo>
                  <a:pt x="7877250" y="2090335"/>
                  <a:pt x="7866495" y="2082269"/>
                  <a:pt x="7855741" y="2076893"/>
                </a:cubicBezTo>
                <a:cubicBezTo>
                  <a:pt x="7844988" y="2071518"/>
                  <a:pt x="7831545" y="2066138"/>
                  <a:pt x="7815414" y="2060764"/>
                </a:cubicBezTo>
                <a:cubicBezTo>
                  <a:pt x="7799284" y="2055386"/>
                  <a:pt x="7791218" y="2052697"/>
                  <a:pt x="7791218" y="2052697"/>
                </a:cubicBezTo>
                <a:cubicBezTo>
                  <a:pt x="7791218" y="2052697"/>
                  <a:pt x="7788531" y="2050009"/>
                  <a:pt x="7783152" y="2044630"/>
                </a:cubicBezTo>
                <a:cubicBezTo>
                  <a:pt x="7777776" y="2039255"/>
                  <a:pt x="7775086" y="2033878"/>
                  <a:pt x="7775086" y="2028501"/>
                </a:cubicBezTo>
                <a:cubicBezTo>
                  <a:pt x="7775086" y="2023123"/>
                  <a:pt x="7775086" y="2020434"/>
                  <a:pt x="7775086" y="2020434"/>
                </a:cubicBezTo>
                <a:cubicBezTo>
                  <a:pt x="7775086" y="2020434"/>
                  <a:pt x="7769710" y="2020434"/>
                  <a:pt x="7758956" y="2020434"/>
                </a:cubicBezTo>
                <a:close/>
                <a:moveTo>
                  <a:pt x="7420206" y="2020434"/>
                </a:moveTo>
                <a:lnTo>
                  <a:pt x="7420206" y="2036565"/>
                </a:lnTo>
                <a:cubicBezTo>
                  <a:pt x="7430960" y="2047320"/>
                  <a:pt x="7441714" y="2052697"/>
                  <a:pt x="7452468" y="2052697"/>
                </a:cubicBezTo>
                <a:lnTo>
                  <a:pt x="7436338" y="2036565"/>
                </a:lnTo>
                <a:cubicBezTo>
                  <a:pt x="7436338" y="2036565"/>
                  <a:pt x="7433650" y="2033878"/>
                  <a:pt x="7428273" y="2028501"/>
                </a:cubicBezTo>
                <a:cubicBezTo>
                  <a:pt x="7422895" y="2023123"/>
                  <a:pt x="7420206" y="2020434"/>
                  <a:pt x="7420206" y="2020434"/>
                </a:cubicBezTo>
                <a:close/>
                <a:moveTo>
                  <a:pt x="2048623" y="2020434"/>
                </a:moveTo>
                <a:cubicBezTo>
                  <a:pt x="2037868" y="2020434"/>
                  <a:pt x="2035182" y="2025810"/>
                  <a:pt x="2040557" y="2036565"/>
                </a:cubicBezTo>
                <a:cubicBezTo>
                  <a:pt x="2045936" y="2047320"/>
                  <a:pt x="2051313" y="2052697"/>
                  <a:pt x="2056691" y="2052697"/>
                </a:cubicBezTo>
                <a:cubicBezTo>
                  <a:pt x="2062065" y="2052697"/>
                  <a:pt x="2064755" y="2050009"/>
                  <a:pt x="2064755" y="2044630"/>
                </a:cubicBezTo>
                <a:cubicBezTo>
                  <a:pt x="2064755" y="2039255"/>
                  <a:pt x="2064755" y="2036565"/>
                  <a:pt x="2064755" y="2036565"/>
                </a:cubicBezTo>
                <a:close/>
                <a:moveTo>
                  <a:pt x="8057378" y="2015395"/>
                </a:moveTo>
                <a:cubicBezTo>
                  <a:pt x="8054690" y="2016066"/>
                  <a:pt x="8052002" y="2017747"/>
                  <a:pt x="8049311" y="2020434"/>
                </a:cubicBezTo>
                <a:cubicBezTo>
                  <a:pt x="8038558" y="2031189"/>
                  <a:pt x="8033182" y="2031189"/>
                  <a:pt x="8033182" y="2020434"/>
                </a:cubicBezTo>
                <a:lnTo>
                  <a:pt x="7984790" y="2020434"/>
                </a:lnTo>
                <a:cubicBezTo>
                  <a:pt x="7974036" y="2031189"/>
                  <a:pt x="7971346" y="2039255"/>
                  <a:pt x="7976724" y="2044630"/>
                </a:cubicBezTo>
                <a:cubicBezTo>
                  <a:pt x="7982101" y="2050009"/>
                  <a:pt x="7990166" y="2052697"/>
                  <a:pt x="8000919" y="2052697"/>
                </a:cubicBezTo>
                <a:lnTo>
                  <a:pt x="8017050" y="2052697"/>
                </a:lnTo>
                <a:lnTo>
                  <a:pt x="8033182" y="2084960"/>
                </a:lnTo>
                <a:cubicBezTo>
                  <a:pt x="8054690" y="2084960"/>
                  <a:pt x="8065444" y="2084960"/>
                  <a:pt x="8065444" y="2084960"/>
                </a:cubicBezTo>
                <a:cubicBezTo>
                  <a:pt x="8065444" y="2084960"/>
                  <a:pt x="8070820" y="2084960"/>
                  <a:pt x="8081574" y="2084960"/>
                </a:cubicBezTo>
                <a:cubicBezTo>
                  <a:pt x="8070820" y="2074205"/>
                  <a:pt x="8070820" y="2068827"/>
                  <a:pt x="8081574" y="2068827"/>
                </a:cubicBezTo>
                <a:lnTo>
                  <a:pt x="8081574" y="2036565"/>
                </a:lnTo>
                <a:cubicBezTo>
                  <a:pt x="8073508" y="2020434"/>
                  <a:pt x="8065444" y="2013377"/>
                  <a:pt x="8057378" y="2015395"/>
                </a:cubicBezTo>
                <a:close/>
                <a:moveTo>
                  <a:pt x="6436224" y="2004305"/>
                </a:moveTo>
                <a:cubicBezTo>
                  <a:pt x="6425470" y="2004305"/>
                  <a:pt x="6425470" y="2009680"/>
                  <a:pt x="6436224" y="2020434"/>
                </a:cubicBezTo>
                <a:cubicBezTo>
                  <a:pt x="6446976" y="2031189"/>
                  <a:pt x="6452354" y="2031189"/>
                  <a:pt x="6452354" y="2020434"/>
                </a:cubicBezTo>
                <a:cubicBezTo>
                  <a:pt x="6452354" y="2020434"/>
                  <a:pt x="6446976" y="2015059"/>
                  <a:pt x="6436224" y="2004305"/>
                </a:cubicBezTo>
                <a:close/>
                <a:moveTo>
                  <a:pt x="4387601" y="2004305"/>
                </a:moveTo>
                <a:cubicBezTo>
                  <a:pt x="4387601" y="2015059"/>
                  <a:pt x="4392980" y="2020434"/>
                  <a:pt x="4403734" y="2020434"/>
                </a:cubicBezTo>
                <a:cubicBezTo>
                  <a:pt x="4414487" y="2020434"/>
                  <a:pt x="4419865" y="2020434"/>
                  <a:pt x="4419865" y="2020434"/>
                </a:cubicBezTo>
                <a:cubicBezTo>
                  <a:pt x="4419865" y="2020434"/>
                  <a:pt x="4419865" y="2025810"/>
                  <a:pt x="4419865" y="2036565"/>
                </a:cubicBezTo>
                <a:cubicBezTo>
                  <a:pt x="4409110" y="2047320"/>
                  <a:pt x="4409110" y="2052697"/>
                  <a:pt x="4419865" y="2052697"/>
                </a:cubicBezTo>
                <a:cubicBezTo>
                  <a:pt x="4430618" y="2041943"/>
                  <a:pt x="4435994" y="2036565"/>
                  <a:pt x="4435994" y="2036565"/>
                </a:cubicBezTo>
                <a:cubicBezTo>
                  <a:pt x="4446748" y="2036565"/>
                  <a:pt x="4446748" y="2031189"/>
                  <a:pt x="4435994" y="2020434"/>
                </a:cubicBezTo>
                <a:close/>
                <a:moveTo>
                  <a:pt x="1903445" y="2004305"/>
                </a:moveTo>
                <a:lnTo>
                  <a:pt x="1935706" y="2004305"/>
                </a:lnTo>
                <a:cubicBezTo>
                  <a:pt x="1946461" y="2015059"/>
                  <a:pt x="1957214" y="2020434"/>
                  <a:pt x="1967968" y="2020434"/>
                </a:cubicBezTo>
                <a:lnTo>
                  <a:pt x="1967968" y="2036565"/>
                </a:lnTo>
                <a:cubicBezTo>
                  <a:pt x="1957214" y="2036565"/>
                  <a:pt x="1943772" y="2031189"/>
                  <a:pt x="1927643" y="2020434"/>
                </a:cubicBezTo>
                <a:cubicBezTo>
                  <a:pt x="1911510" y="2009680"/>
                  <a:pt x="1903445" y="2004305"/>
                  <a:pt x="1903445" y="2004305"/>
                </a:cubicBezTo>
                <a:close/>
                <a:moveTo>
                  <a:pt x="6726579" y="1988173"/>
                </a:moveTo>
                <a:lnTo>
                  <a:pt x="6710446" y="2004305"/>
                </a:lnTo>
                <a:cubicBezTo>
                  <a:pt x="6710446" y="2015059"/>
                  <a:pt x="6710446" y="2020434"/>
                  <a:pt x="6710446" y="2020434"/>
                </a:cubicBezTo>
                <a:cubicBezTo>
                  <a:pt x="6721201" y="2020434"/>
                  <a:pt x="6726579" y="2017747"/>
                  <a:pt x="6726579" y="2012369"/>
                </a:cubicBezTo>
                <a:cubicBezTo>
                  <a:pt x="6726579" y="2006992"/>
                  <a:pt x="6726579" y="2004305"/>
                  <a:pt x="6726579" y="2004305"/>
                </a:cubicBezTo>
                <a:close/>
                <a:moveTo>
                  <a:pt x="6242654" y="1988173"/>
                </a:moveTo>
                <a:cubicBezTo>
                  <a:pt x="6231900" y="1988173"/>
                  <a:pt x="6229210" y="1990863"/>
                  <a:pt x="6234587" y="1996238"/>
                </a:cubicBezTo>
                <a:cubicBezTo>
                  <a:pt x="6239965" y="2001615"/>
                  <a:pt x="6242654" y="2004305"/>
                  <a:pt x="6242654" y="2004305"/>
                </a:cubicBezTo>
                <a:cubicBezTo>
                  <a:pt x="6242654" y="2004305"/>
                  <a:pt x="6248028" y="1998927"/>
                  <a:pt x="6258783" y="1988173"/>
                </a:cubicBezTo>
                <a:close/>
                <a:moveTo>
                  <a:pt x="4323079" y="1988173"/>
                </a:moveTo>
                <a:cubicBezTo>
                  <a:pt x="4323079" y="1998927"/>
                  <a:pt x="4325769" y="2004305"/>
                  <a:pt x="4331143" y="2004305"/>
                </a:cubicBezTo>
                <a:cubicBezTo>
                  <a:pt x="4336521" y="2004305"/>
                  <a:pt x="4339210" y="2004305"/>
                  <a:pt x="4339210" y="2004305"/>
                </a:cubicBezTo>
                <a:cubicBezTo>
                  <a:pt x="4339210" y="2004305"/>
                  <a:pt x="4339210" y="1998927"/>
                  <a:pt x="4339210" y="1988173"/>
                </a:cubicBezTo>
                <a:cubicBezTo>
                  <a:pt x="4339210" y="1988173"/>
                  <a:pt x="4333834" y="1988173"/>
                  <a:pt x="4323079" y="1988173"/>
                </a:cubicBezTo>
                <a:close/>
                <a:moveTo>
                  <a:pt x="6827399" y="1978091"/>
                </a:moveTo>
                <a:cubicBezTo>
                  <a:pt x="6824710" y="1979437"/>
                  <a:pt x="6823364" y="1982797"/>
                  <a:pt x="6823364" y="1988173"/>
                </a:cubicBezTo>
                <a:cubicBezTo>
                  <a:pt x="6823364" y="1988173"/>
                  <a:pt x="6831430" y="1993551"/>
                  <a:pt x="6847560" y="2004305"/>
                </a:cubicBezTo>
                <a:cubicBezTo>
                  <a:pt x="6863694" y="2015059"/>
                  <a:pt x="6877134" y="2020434"/>
                  <a:pt x="6887888" y="2020434"/>
                </a:cubicBezTo>
                <a:lnTo>
                  <a:pt x="6871758" y="2004305"/>
                </a:lnTo>
                <a:cubicBezTo>
                  <a:pt x="6871758" y="2004305"/>
                  <a:pt x="6869068" y="2001615"/>
                  <a:pt x="6863694" y="1996238"/>
                </a:cubicBezTo>
                <a:cubicBezTo>
                  <a:pt x="6858314" y="1990863"/>
                  <a:pt x="6855626" y="1988173"/>
                  <a:pt x="6855626" y="1988173"/>
                </a:cubicBezTo>
                <a:cubicBezTo>
                  <a:pt x="6855626" y="1988173"/>
                  <a:pt x="6850248" y="1985484"/>
                  <a:pt x="6839496" y="1980109"/>
                </a:cubicBezTo>
                <a:cubicBezTo>
                  <a:pt x="6834118" y="1977420"/>
                  <a:pt x="6830086" y="1976747"/>
                  <a:pt x="6827399" y="1978091"/>
                </a:cubicBezTo>
                <a:close/>
                <a:moveTo>
                  <a:pt x="6533009" y="1972043"/>
                </a:moveTo>
                <a:lnTo>
                  <a:pt x="6500746" y="1988173"/>
                </a:lnTo>
                <a:lnTo>
                  <a:pt x="6516878" y="1988173"/>
                </a:lnTo>
                <a:close/>
                <a:moveTo>
                  <a:pt x="1838923" y="1972043"/>
                </a:moveTo>
                <a:lnTo>
                  <a:pt x="1855052" y="1972043"/>
                </a:lnTo>
                <a:cubicBezTo>
                  <a:pt x="1844299" y="1982797"/>
                  <a:pt x="1838923" y="1988173"/>
                  <a:pt x="1838923" y="1988173"/>
                </a:cubicBezTo>
                <a:close/>
                <a:moveTo>
                  <a:pt x="7377864" y="1961961"/>
                </a:moveTo>
                <a:cubicBezTo>
                  <a:pt x="7373832" y="1963305"/>
                  <a:pt x="7371816" y="1966665"/>
                  <a:pt x="7371816" y="1972043"/>
                </a:cubicBezTo>
                <a:cubicBezTo>
                  <a:pt x="7371816" y="1972043"/>
                  <a:pt x="7379881" y="1980109"/>
                  <a:pt x="7396010" y="1996238"/>
                </a:cubicBezTo>
                <a:cubicBezTo>
                  <a:pt x="7412142" y="2012369"/>
                  <a:pt x="7430960" y="2023123"/>
                  <a:pt x="7452468" y="2028501"/>
                </a:cubicBezTo>
                <a:cubicBezTo>
                  <a:pt x="7473977" y="2033878"/>
                  <a:pt x="7484732" y="2036565"/>
                  <a:pt x="7484732" y="2036565"/>
                </a:cubicBezTo>
                <a:cubicBezTo>
                  <a:pt x="7484732" y="2036565"/>
                  <a:pt x="7490110" y="2036565"/>
                  <a:pt x="7500864" y="2036565"/>
                </a:cubicBezTo>
                <a:cubicBezTo>
                  <a:pt x="7511614" y="2036565"/>
                  <a:pt x="7516992" y="2041943"/>
                  <a:pt x="7516992" y="2052697"/>
                </a:cubicBezTo>
                <a:lnTo>
                  <a:pt x="7516992" y="2068827"/>
                </a:lnTo>
                <a:cubicBezTo>
                  <a:pt x="7516992" y="2068827"/>
                  <a:pt x="7522369" y="2068827"/>
                  <a:pt x="7533123" y="2068827"/>
                </a:cubicBezTo>
                <a:lnTo>
                  <a:pt x="7533123" y="2084960"/>
                </a:lnTo>
                <a:lnTo>
                  <a:pt x="7516992" y="2084960"/>
                </a:lnTo>
                <a:cubicBezTo>
                  <a:pt x="7516992" y="2095714"/>
                  <a:pt x="7519682" y="2101089"/>
                  <a:pt x="7525058" y="2101089"/>
                </a:cubicBezTo>
                <a:cubicBezTo>
                  <a:pt x="7530436" y="2101089"/>
                  <a:pt x="7535812" y="2101089"/>
                  <a:pt x="7541190" y="2101089"/>
                </a:cubicBezTo>
                <a:cubicBezTo>
                  <a:pt x="7546568" y="2101089"/>
                  <a:pt x="7554632" y="2103778"/>
                  <a:pt x="7565386" y="2109155"/>
                </a:cubicBezTo>
                <a:cubicBezTo>
                  <a:pt x="7576140" y="2114532"/>
                  <a:pt x="7589582" y="2119910"/>
                  <a:pt x="7605714" y="2125285"/>
                </a:cubicBezTo>
                <a:cubicBezTo>
                  <a:pt x="7621844" y="2130664"/>
                  <a:pt x="7629910" y="2133351"/>
                  <a:pt x="7629910" y="2133351"/>
                </a:cubicBezTo>
                <a:cubicBezTo>
                  <a:pt x="7640662" y="2133351"/>
                  <a:pt x="7672924" y="2144106"/>
                  <a:pt x="7726694" y="2165614"/>
                </a:cubicBezTo>
                <a:lnTo>
                  <a:pt x="7823478" y="2197875"/>
                </a:lnTo>
                <a:cubicBezTo>
                  <a:pt x="7823478" y="2197875"/>
                  <a:pt x="7828856" y="2200564"/>
                  <a:pt x="7839610" y="2205939"/>
                </a:cubicBezTo>
                <a:cubicBezTo>
                  <a:pt x="7850366" y="2211319"/>
                  <a:pt x="7855741" y="2214006"/>
                  <a:pt x="7855741" y="2214006"/>
                </a:cubicBezTo>
                <a:cubicBezTo>
                  <a:pt x="7855741" y="2214006"/>
                  <a:pt x="7850366" y="2205939"/>
                  <a:pt x="7839610" y="2189810"/>
                </a:cubicBezTo>
                <a:cubicBezTo>
                  <a:pt x="7828856" y="2173678"/>
                  <a:pt x="7820791" y="2168302"/>
                  <a:pt x="7815414" y="2173678"/>
                </a:cubicBezTo>
                <a:cubicBezTo>
                  <a:pt x="7810036" y="2179056"/>
                  <a:pt x="7807349" y="2176368"/>
                  <a:pt x="7807349" y="2165614"/>
                </a:cubicBezTo>
                <a:lnTo>
                  <a:pt x="7855741" y="2181743"/>
                </a:lnTo>
                <a:cubicBezTo>
                  <a:pt x="7877250" y="2203252"/>
                  <a:pt x="7888004" y="2216693"/>
                  <a:pt x="7888004" y="2222073"/>
                </a:cubicBezTo>
                <a:cubicBezTo>
                  <a:pt x="7888004" y="2227448"/>
                  <a:pt x="7896069" y="2235514"/>
                  <a:pt x="7912200" y="2246268"/>
                </a:cubicBezTo>
                <a:cubicBezTo>
                  <a:pt x="7928332" y="2257023"/>
                  <a:pt x="7939082" y="2259710"/>
                  <a:pt x="7944460" y="2254332"/>
                </a:cubicBezTo>
                <a:cubicBezTo>
                  <a:pt x="7949840" y="2248956"/>
                  <a:pt x="7952528" y="2246268"/>
                  <a:pt x="7952528" y="2246268"/>
                </a:cubicBezTo>
                <a:lnTo>
                  <a:pt x="7968658" y="2262398"/>
                </a:lnTo>
                <a:cubicBezTo>
                  <a:pt x="8000919" y="2262398"/>
                  <a:pt x="8017050" y="2273152"/>
                  <a:pt x="8017050" y="2294660"/>
                </a:cubicBezTo>
                <a:lnTo>
                  <a:pt x="7920264" y="2278530"/>
                </a:lnTo>
                <a:cubicBezTo>
                  <a:pt x="7909510" y="2267776"/>
                  <a:pt x="7877250" y="2251643"/>
                  <a:pt x="7823478" y="2230136"/>
                </a:cubicBezTo>
                <a:cubicBezTo>
                  <a:pt x="7769710" y="2208630"/>
                  <a:pt x="7737449" y="2197875"/>
                  <a:pt x="7726694" y="2197875"/>
                </a:cubicBezTo>
                <a:lnTo>
                  <a:pt x="7742824" y="2214006"/>
                </a:lnTo>
                <a:cubicBezTo>
                  <a:pt x="7753578" y="2214006"/>
                  <a:pt x="7758956" y="2214006"/>
                  <a:pt x="7758956" y="2214006"/>
                </a:cubicBezTo>
                <a:cubicBezTo>
                  <a:pt x="7758956" y="2246268"/>
                  <a:pt x="7785840" y="2262398"/>
                  <a:pt x="7839610" y="2262398"/>
                </a:cubicBezTo>
                <a:cubicBezTo>
                  <a:pt x="7839610" y="2262398"/>
                  <a:pt x="7842299" y="2265086"/>
                  <a:pt x="7847677" y="2270464"/>
                </a:cubicBezTo>
                <a:cubicBezTo>
                  <a:pt x="7853054" y="2275839"/>
                  <a:pt x="7855741" y="2278530"/>
                  <a:pt x="7855741" y="2278530"/>
                </a:cubicBezTo>
                <a:cubicBezTo>
                  <a:pt x="7855741" y="2278530"/>
                  <a:pt x="7861119" y="2283906"/>
                  <a:pt x="7871873" y="2294660"/>
                </a:cubicBezTo>
                <a:lnTo>
                  <a:pt x="7888004" y="2310791"/>
                </a:lnTo>
                <a:lnTo>
                  <a:pt x="7871873" y="2310791"/>
                </a:lnTo>
                <a:cubicBezTo>
                  <a:pt x="7861119" y="2310791"/>
                  <a:pt x="7853054" y="2308102"/>
                  <a:pt x="7847677" y="2302727"/>
                </a:cubicBezTo>
                <a:cubicBezTo>
                  <a:pt x="7842299" y="2297348"/>
                  <a:pt x="7828856" y="2289284"/>
                  <a:pt x="7807349" y="2278530"/>
                </a:cubicBezTo>
                <a:cubicBezTo>
                  <a:pt x="7796595" y="2278530"/>
                  <a:pt x="7788531" y="2278530"/>
                  <a:pt x="7783152" y="2278530"/>
                </a:cubicBezTo>
                <a:cubicBezTo>
                  <a:pt x="7777776" y="2278530"/>
                  <a:pt x="7775086" y="2283906"/>
                  <a:pt x="7775086" y="2294660"/>
                </a:cubicBezTo>
                <a:lnTo>
                  <a:pt x="7791218" y="2294660"/>
                </a:lnTo>
                <a:cubicBezTo>
                  <a:pt x="7801973" y="2294660"/>
                  <a:pt x="7812727" y="2300037"/>
                  <a:pt x="7823478" y="2310791"/>
                </a:cubicBezTo>
                <a:lnTo>
                  <a:pt x="7855741" y="2326923"/>
                </a:lnTo>
                <a:cubicBezTo>
                  <a:pt x="7866495" y="2316169"/>
                  <a:pt x="7874560" y="2316169"/>
                  <a:pt x="7879938" y="2326923"/>
                </a:cubicBezTo>
                <a:cubicBezTo>
                  <a:pt x="7885314" y="2337677"/>
                  <a:pt x="7888004" y="2343052"/>
                  <a:pt x="7888004" y="2343052"/>
                </a:cubicBezTo>
                <a:lnTo>
                  <a:pt x="7936396" y="2326923"/>
                </a:lnTo>
                <a:cubicBezTo>
                  <a:pt x="7936396" y="2337677"/>
                  <a:pt x="7936396" y="2343052"/>
                  <a:pt x="7936396" y="2343052"/>
                </a:cubicBezTo>
                <a:lnTo>
                  <a:pt x="7952528" y="2343052"/>
                </a:lnTo>
                <a:cubicBezTo>
                  <a:pt x="7941773" y="2353806"/>
                  <a:pt x="7936396" y="2359184"/>
                  <a:pt x="7936396" y="2359184"/>
                </a:cubicBezTo>
                <a:lnTo>
                  <a:pt x="7920264" y="2359184"/>
                </a:lnTo>
                <a:cubicBezTo>
                  <a:pt x="7931019" y="2359184"/>
                  <a:pt x="7936396" y="2364560"/>
                  <a:pt x="7936396" y="2375315"/>
                </a:cubicBezTo>
                <a:cubicBezTo>
                  <a:pt x="7936396" y="2386069"/>
                  <a:pt x="7931019" y="2391444"/>
                  <a:pt x="7920264" y="2391444"/>
                </a:cubicBezTo>
                <a:cubicBezTo>
                  <a:pt x="7920264" y="2391444"/>
                  <a:pt x="7917578" y="2388756"/>
                  <a:pt x="7912200" y="2383381"/>
                </a:cubicBezTo>
                <a:cubicBezTo>
                  <a:pt x="7906823" y="2378002"/>
                  <a:pt x="7904136" y="2369938"/>
                  <a:pt x="7904136" y="2359184"/>
                </a:cubicBezTo>
                <a:cubicBezTo>
                  <a:pt x="7893382" y="2380691"/>
                  <a:pt x="7904136" y="2396823"/>
                  <a:pt x="7936396" y="2407577"/>
                </a:cubicBezTo>
                <a:cubicBezTo>
                  <a:pt x="7968658" y="2429084"/>
                  <a:pt x="7984790" y="2445215"/>
                  <a:pt x="7984790" y="2455969"/>
                </a:cubicBezTo>
                <a:lnTo>
                  <a:pt x="8000919" y="2472098"/>
                </a:lnTo>
                <a:cubicBezTo>
                  <a:pt x="8000919" y="2472098"/>
                  <a:pt x="8000919" y="2466723"/>
                  <a:pt x="8000919" y="2455969"/>
                </a:cubicBezTo>
                <a:cubicBezTo>
                  <a:pt x="8000919" y="2445215"/>
                  <a:pt x="8006297" y="2439839"/>
                  <a:pt x="8017050" y="2439839"/>
                </a:cubicBezTo>
                <a:lnTo>
                  <a:pt x="8033182" y="2488232"/>
                </a:lnTo>
                <a:cubicBezTo>
                  <a:pt x="8033182" y="2488232"/>
                  <a:pt x="8033182" y="2482852"/>
                  <a:pt x="8033182" y="2472098"/>
                </a:cubicBezTo>
                <a:lnTo>
                  <a:pt x="8033182" y="2455969"/>
                </a:lnTo>
                <a:cubicBezTo>
                  <a:pt x="8043936" y="2455969"/>
                  <a:pt x="8046624" y="2450593"/>
                  <a:pt x="8041246" y="2439839"/>
                </a:cubicBezTo>
                <a:cubicBezTo>
                  <a:pt x="8035869" y="2429084"/>
                  <a:pt x="8033182" y="2418332"/>
                  <a:pt x="8033182" y="2407577"/>
                </a:cubicBezTo>
                <a:cubicBezTo>
                  <a:pt x="8022428" y="2407577"/>
                  <a:pt x="8022428" y="2402198"/>
                  <a:pt x="8033182" y="2391444"/>
                </a:cubicBezTo>
                <a:cubicBezTo>
                  <a:pt x="8033182" y="2380691"/>
                  <a:pt x="8030493" y="2375315"/>
                  <a:pt x="8025115" y="2375315"/>
                </a:cubicBezTo>
                <a:cubicBezTo>
                  <a:pt x="8019737" y="2375315"/>
                  <a:pt x="8011674" y="2375315"/>
                  <a:pt x="8000919" y="2375315"/>
                </a:cubicBezTo>
                <a:cubicBezTo>
                  <a:pt x="8000919" y="2386069"/>
                  <a:pt x="7995541" y="2391444"/>
                  <a:pt x="7984790" y="2391444"/>
                </a:cubicBezTo>
                <a:cubicBezTo>
                  <a:pt x="7974036" y="2391444"/>
                  <a:pt x="7968658" y="2391444"/>
                  <a:pt x="7968658" y="2391444"/>
                </a:cubicBezTo>
                <a:lnTo>
                  <a:pt x="7952528" y="2391444"/>
                </a:lnTo>
                <a:lnTo>
                  <a:pt x="7984790" y="2375315"/>
                </a:lnTo>
                <a:cubicBezTo>
                  <a:pt x="8006297" y="2375315"/>
                  <a:pt x="8017050" y="2369938"/>
                  <a:pt x="8017050" y="2359184"/>
                </a:cubicBezTo>
                <a:lnTo>
                  <a:pt x="8049311" y="2391444"/>
                </a:lnTo>
                <a:cubicBezTo>
                  <a:pt x="8049311" y="2412952"/>
                  <a:pt x="8054690" y="2418332"/>
                  <a:pt x="8065444" y="2407577"/>
                </a:cubicBezTo>
                <a:cubicBezTo>
                  <a:pt x="8076197" y="2396823"/>
                  <a:pt x="8081574" y="2391444"/>
                  <a:pt x="8081574" y="2391444"/>
                </a:cubicBezTo>
                <a:lnTo>
                  <a:pt x="8097704" y="2407577"/>
                </a:lnTo>
                <a:lnTo>
                  <a:pt x="8081574" y="2407577"/>
                </a:lnTo>
                <a:cubicBezTo>
                  <a:pt x="8081574" y="2418332"/>
                  <a:pt x="8086950" y="2426397"/>
                  <a:pt x="8097704" y="2431773"/>
                </a:cubicBezTo>
                <a:cubicBezTo>
                  <a:pt x="8108458" y="2437148"/>
                  <a:pt x="8113836" y="2439839"/>
                  <a:pt x="8113836" y="2439839"/>
                </a:cubicBezTo>
                <a:lnTo>
                  <a:pt x="8129966" y="2423706"/>
                </a:lnTo>
                <a:cubicBezTo>
                  <a:pt x="8129966" y="2423706"/>
                  <a:pt x="8127278" y="2418332"/>
                  <a:pt x="8121902" y="2407577"/>
                </a:cubicBezTo>
                <a:cubicBezTo>
                  <a:pt x="8116524" y="2396823"/>
                  <a:pt x="8113836" y="2391444"/>
                  <a:pt x="8113836" y="2391444"/>
                </a:cubicBezTo>
                <a:lnTo>
                  <a:pt x="8097704" y="2359184"/>
                </a:lnTo>
                <a:lnTo>
                  <a:pt x="8081574" y="2359184"/>
                </a:lnTo>
                <a:lnTo>
                  <a:pt x="8081574" y="2391444"/>
                </a:lnTo>
                <a:cubicBezTo>
                  <a:pt x="8081574" y="2391444"/>
                  <a:pt x="8076197" y="2386069"/>
                  <a:pt x="8065444" y="2375315"/>
                </a:cubicBezTo>
                <a:lnTo>
                  <a:pt x="8065444" y="2359184"/>
                </a:lnTo>
                <a:lnTo>
                  <a:pt x="8065444" y="2326923"/>
                </a:lnTo>
                <a:cubicBezTo>
                  <a:pt x="8065444" y="2326923"/>
                  <a:pt x="8060065" y="2321544"/>
                  <a:pt x="8049311" y="2310791"/>
                </a:cubicBezTo>
                <a:cubicBezTo>
                  <a:pt x="8038558" y="2310791"/>
                  <a:pt x="8030493" y="2308102"/>
                  <a:pt x="8025115" y="2302727"/>
                </a:cubicBezTo>
                <a:cubicBezTo>
                  <a:pt x="8019737" y="2297348"/>
                  <a:pt x="8017050" y="2294660"/>
                  <a:pt x="8017050" y="2294660"/>
                </a:cubicBezTo>
                <a:cubicBezTo>
                  <a:pt x="8027804" y="2294660"/>
                  <a:pt x="8038558" y="2294660"/>
                  <a:pt x="8049311" y="2294660"/>
                </a:cubicBezTo>
                <a:cubicBezTo>
                  <a:pt x="8049311" y="2283906"/>
                  <a:pt x="8043936" y="2275839"/>
                  <a:pt x="8033182" y="2270464"/>
                </a:cubicBezTo>
                <a:cubicBezTo>
                  <a:pt x="8022428" y="2265086"/>
                  <a:pt x="8017050" y="2257023"/>
                  <a:pt x="8017050" y="2246268"/>
                </a:cubicBezTo>
                <a:lnTo>
                  <a:pt x="8049311" y="2262398"/>
                </a:lnTo>
                <a:cubicBezTo>
                  <a:pt x="8060065" y="2273152"/>
                  <a:pt x="8076197" y="2278530"/>
                  <a:pt x="8097704" y="2278530"/>
                </a:cubicBezTo>
                <a:lnTo>
                  <a:pt x="8113836" y="2262398"/>
                </a:lnTo>
                <a:cubicBezTo>
                  <a:pt x="8103082" y="2262398"/>
                  <a:pt x="8097704" y="2257023"/>
                  <a:pt x="8097704" y="2246268"/>
                </a:cubicBezTo>
                <a:lnTo>
                  <a:pt x="8081574" y="2230136"/>
                </a:lnTo>
                <a:lnTo>
                  <a:pt x="8065444" y="2230136"/>
                </a:lnTo>
                <a:cubicBezTo>
                  <a:pt x="8076197" y="2197875"/>
                  <a:pt x="8017050" y="2176368"/>
                  <a:pt x="7888004" y="2165614"/>
                </a:cubicBezTo>
                <a:cubicBezTo>
                  <a:pt x="7866495" y="2165614"/>
                  <a:pt x="7855741" y="2162924"/>
                  <a:pt x="7855741" y="2157547"/>
                </a:cubicBezTo>
                <a:cubicBezTo>
                  <a:pt x="7855741" y="2152171"/>
                  <a:pt x="7850366" y="2144106"/>
                  <a:pt x="7839610" y="2133351"/>
                </a:cubicBezTo>
                <a:cubicBezTo>
                  <a:pt x="7828856" y="2122597"/>
                  <a:pt x="7812727" y="2117221"/>
                  <a:pt x="7791218" y="2117221"/>
                </a:cubicBezTo>
                <a:cubicBezTo>
                  <a:pt x="7780464" y="2117221"/>
                  <a:pt x="7769710" y="2114532"/>
                  <a:pt x="7758956" y="2109155"/>
                </a:cubicBezTo>
                <a:cubicBezTo>
                  <a:pt x="7748203" y="2103778"/>
                  <a:pt x="7737449" y="2101089"/>
                  <a:pt x="7726694" y="2101089"/>
                </a:cubicBezTo>
                <a:lnTo>
                  <a:pt x="7710566" y="2101089"/>
                </a:lnTo>
                <a:lnTo>
                  <a:pt x="7694432" y="2084960"/>
                </a:lnTo>
                <a:cubicBezTo>
                  <a:pt x="7672924" y="2063451"/>
                  <a:pt x="7629910" y="2041943"/>
                  <a:pt x="7565386" y="2020434"/>
                </a:cubicBezTo>
                <a:cubicBezTo>
                  <a:pt x="7554632" y="2020434"/>
                  <a:pt x="7543878" y="2017747"/>
                  <a:pt x="7533123" y="2012369"/>
                </a:cubicBezTo>
                <a:cubicBezTo>
                  <a:pt x="7522369" y="2006992"/>
                  <a:pt x="7506240" y="2001615"/>
                  <a:pt x="7484732" y="1996238"/>
                </a:cubicBezTo>
                <a:cubicBezTo>
                  <a:pt x="7463223" y="1990863"/>
                  <a:pt x="7447091" y="1985484"/>
                  <a:pt x="7436338" y="1980109"/>
                </a:cubicBezTo>
                <a:cubicBezTo>
                  <a:pt x="7425586" y="1974732"/>
                  <a:pt x="7412142" y="1969355"/>
                  <a:pt x="7396010" y="1963977"/>
                </a:cubicBezTo>
                <a:cubicBezTo>
                  <a:pt x="7387946" y="1961288"/>
                  <a:pt x="7381896" y="1960616"/>
                  <a:pt x="7377864" y="1961961"/>
                </a:cubicBezTo>
                <a:close/>
                <a:moveTo>
                  <a:pt x="8686483" y="1955910"/>
                </a:moveTo>
                <a:cubicBezTo>
                  <a:pt x="8670350" y="1955910"/>
                  <a:pt x="8662287" y="1961288"/>
                  <a:pt x="8662287" y="1972043"/>
                </a:cubicBezTo>
                <a:lnTo>
                  <a:pt x="8678417" y="1972043"/>
                </a:lnTo>
                <a:cubicBezTo>
                  <a:pt x="8689170" y="1972043"/>
                  <a:pt x="8694549" y="1977419"/>
                  <a:pt x="8694549" y="1988173"/>
                </a:cubicBezTo>
                <a:cubicBezTo>
                  <a:pt x="8694549" y="1998927"/>
                  <a:pt x="8689170" y="1998927"/>
                  <a:pt x="8678417" y="1988173"/>
                </a:cubicBezTo>
                <a:lnTo>
                  <a:pt x="8662287" y="2004305"/>
                </a:lnTo>
                <a:lnTo>
                  <a:pt x="8694549" y="2020434"/>
                </a:lnTo>
                <a:cubicBezTo>
                  <a:pt x="8705302" y="2031189"/>
                  <a:pt x="8710678" y="2031189"/>
                  <a:pt x="8710678" y="2020434"/>
                </a:cubicBezTo>
                <a:lnTo>
                  <a:pt x="8742941" y="2020434"/>
                </a:lnTo>
                <a:lnTo>
                  <a:pt x="8775204" y="2020434"/>
                </a:lnTo>
                <a:lnTo>
                  <a:pt x="8742941" y="2004305"/>
                </a:lnTo>
                <a:lnTo>
                  <a:pt x="8726809" y="1988173"/>
                </a:lnTo>
                <a:cubicBezTo>
                  <a:pt x="8748317" y="1977419"/>
                  <a:pt x="8759072" y="1972043"/>
                  <a:pt x="8759072" y="1972043"/>
                </a:cubicBezTo>
                <a:cubicBezTo>
                  <a:pt x="8759072" y="1982797"/>
                  <a:pt x="8761761" y="1985484"/>
                  <a:pt x="8767137" y="1980109"/>
                </a:cubicBezTo>
                <a:cubicBezTo>
                  <a:pt x="8772513" y="1974732"/>
                  <a:pt x="8775204" y="1972043"/>
                  <a:pt x="8775204" y="1972043"/>
                </a:cubicBezTo>
                <a:cubicBezTo>
                  <a:pt x="8775204" y="1961288"/>
                  <a:pt x="8764450" y="1955910"/>
                  <a:pt x="8742941" y="1955910"/>
                </a:cubicBezTo>
                <a:cubicBezTo>
                  <a:pt x="8721433" y="1955910"/>
                  <a:pt x="8702613" y="1955910"/>
                  <a:pt x="8686483" y="1955910"/>
                </a:cubicBezTo>
                <a:close/>
                <a:moveTo>
                  <a:pt x="6468484" y="1955910"/>
                </a:moveTo>
                <a:cubicBezTo>
                  <a:pt x="6457734" y="1955910"/>
                  <a:pt x="6452354" y="1961288"/>
                  <a:pt x="6452354" y="1972043"/>
                </a:cubicBezTo>
                <a:cubicBezTo>
                  <a:pt x="6463108" y="1982797"/>
                  <a:pt x="6468484" y="1988173"/>
                  <a:pt x="6468484" y="1988173"/>
                </a:cubicBezTo>
                <a:lnTo>
                  <a:pt x="6468484" y="1972043"/>
                </a:lnTo>
                <a:cubicBezTo>
                  <a:pt x="6468484" y="1961288"/>
                  <a:pt x="6468484" y="1955910"/>
                  <a:pt x="6468484" y="1955910"/>
                </a:cubicBezTo>
                <a:close/>
                <a:moveTo>
                  <a:pt x="2209933" y="1955910"/>
                </a:moveTo>
                <a:cubicBezTo>
                  <a:pt x="2199178" y="1955910"/>
                  <a:pt x="2193802" y="1966665"/>
                  <a:pt x="2193802" y="1988173"/>
                </a:cubicBezTo>
                <a:cubicBezTo>
                  <a:pt x="2204556" y="1977419"/>
                  <a:pt x="2212623" y="1969355"/>
                  <a:pt x="2217998" y="1963977"/>
                </a:cubicBezTo>
                <a:cubicBezTo>
                  <a:pt x="2223374" y="1958601"/>
                  <a:pt x="2220687" y="1955910"/>
                  <a:pt x="2209933" y="1955910"/>
                </a:cubicBezTo>
                <a:close/>
                <a:moveTo>
                  <a:pt x="1951838" y="1955910"/>
                </a:moveTo>
                <a:cubicBezTo>
                  <a:pt x="1951838" y="1966665"/>
                  <a:pt x="1951838" y="1972043"/>
                  <a:pt x="1951838" y="1972043"/>
                </a:cubicBezTo>
                <a:lnTo>
                  <a:pt x="1951838" y="1988173"/>
                </a:lnTo>
                <a:lnTo>
                  <a:pt x="1935706" y="1972043"/>
                </a:lnTo>
                <a:close/>
                <a:moveTo>
                  <a:pt x="8597763" y="1939781"/>
                </a:moveTo>
                <a:cubicBezTo>
                  <a:pt x="8587009" y="1939781"/>
                  <a:pt x="8587009" y="1945156"/>
                  <a:pt x="8597763" y="1955910"/>
                </a:cubicBezTo>
                <a:cubicBezTo>
                  <a:pt x="8597763" y="1955910"/>
                  <a:pt x="8603138" y="1955910"/>
                  <a:pt x="8613892" y="1955910"/>
                </a:cubicBezTo>
                <a:cubicBezTo>
                  <a:pt x="8624646" y="1955910"/>
                  <a:pt x="8630024" y="1955910"/>
                  <a:pt x="8630024" y="1955910"/>
                </a:cubicBezTo>
                <a:cubicBezTo>
                  <a:pt x="8619270" y="1945156"/>
                  <a:pt x="8608516" y="1939781"/>
                  <a:pt x="8597763" y="1939781"/>
                </a:cubicBezTo>
                <a:close/>
                <a:moveTo>
                  <a:pt x="8500978" y="1923651"/>
                </a:moveTo>
                <a:cubicBezTo>
                  <a:pt x="8500978" y="1934405"/>
                  <a:pt x="8500978" y="1939781"/>
                  <a:pt x="8500978" y="1939781"/>
                </a:cubicBezTo>
                <a:cubicBezTo>
                  <a:pt x="8500978" y="1939781"/>
                  <a:pt x="8495600" y="1939781"/>
                  <a:pt x="8484846" y="1939781"/>
                </a:cubicBezTo>
                <a:cubicBezTo>
                  <a:pt x="8484846" y="1939781"/>
                  <a:pt x="8484846" y="1945156"/>
                  <a:pt x="8484846" y="1955910"/>
                </a:cubicBezTo>
                <a:cubicBezTo>
                  <a:pt x="8484846" y="1966665"/>
                  <a:pt x="8482158" y="1972043"/>
                  <a:pt x="8476779" y="1972043"/>
                </a:cubicBezTo>
                <a:cubicBezTo>
                  <a:pt x="8471404" y="1972043"/>
                  <a:pt x="8468715" y="1972043"/>
                  <a:pt x="8468715" y="1972043"/>
                </a:cubicBezTo>
                <a:cubicBezTo>
                  <a:pt x="8468715" y="1982797"/>
                  <a:pt x="8474091" y="1990863"/>
                  <a:pt x="8484846" y="1996238"/>
                </a:cubicBezTo>
                <a:cubicBezTo>
                  <a:pt x="8495600" y="2001615"/>
                  <a:pt x="8506354" y="2004305"/>
                  <a:pt x="8517108" y="2004305"/>
                </a:cubicBezTo>
                <a:cubicBezTo>
                  <a:pt x="8527863" y="1993551"/>
                  <a:pt x="8533237" y="1988173"/>
                  <a:pt x="8533237" y="1988173"/>
                </a:cubicBezTo>
                <a:cubicBezTo>
                  <a:pt x="8533237" y="1977419"/>
                  <a:pt x="8533237" y="1972043"/>
                  <a:pt x="8533237" y="1972043"/>
                </a:cubicBezTo>
                <a:lnTo>
                  <a:pt x="8517108" y="1972043"/>
                </a:lnTo>
                <a:cubicBezTo>
                  <a:pt x="8517108" y="1961288"/>
                  <a:pt x="8522483" y="1955910"/>
                  <a:pt x="8533237" y="1955910"/>
                </a:cubicBezTo>
                <a:lnTo>
                  <a:pt x="8533237" y="1939781"/>
                </a:lnTo>
                <a:close/>
                <a:moveTo>
                  <a:pt x="8460650" y="1923651"/>
                </a:moveTo>
                <a:cubicBezTo>
                  <a:pt x="8455274" y="1923651"/>
                  <a:pt x="8452583" y="1929025"/>
                  <a:pt x="8452583" y="1939781"/>
                </a:cubicBezTo>
                <a:lnTo>
                  <a:pt x="8452583" y="1955910"/>
                </a:lnTo>
                <a:lnTo>
                  <a:pt x="8468715" y="1939781"/>
                </a:lnTo>
                <a:cubicBezTo>
                  <a:pt x="8468715" y="1929025"/>
                  <a:pt x="8466026" y="1923651"/>
                  <a:pt x="8460650" y="1923651"/>
                </a:cubicBezTo>
                <a:close/>
                <a:moveTo>
                  <a:pt x="6871758" y="1923651"/>
                </a:moveTo>
                <a:cubicBezTo>
                  <a:pt x="6871758" y="1934405"/>
                  <a:pt x="6877134" y="1939781"/>
                  <a:pt x="6887888" y="1939781"/>
                </a:cubicBezTo>
                <a:cubicBezTo>
                  <a:pt x="6887888" y="1939781"/>
                  <a:pt x="6887888" y="1934405"/>
                  <a:pt x="6887888" y="1923651"/>
                </a:cubicBezTo>
                <a:close/>
                <a:moveTo>
                  <a:pt x="6242654" y="1923651"/>
                </a:moveTo>
                <a:cubicBezTo>
                  <a:pt x="6242654" y="1923651"/>
                  <a:pt x="6242654" y="1929025"/>
                  <a:pt x="6242654" y="1939781"/>
                </a:cubicBezTo>
                <a:lnTo>
                  <a:pt x="6242654" y="1955910"/>
                </a:lnTo>
                <a:cubicBezTo>
                  <a:pt x="6253405" y="1955910"/>
                  <a:pt x="6258783" y="1953223"/>
                  <a:pt x="6258783" y="1947847"/>
                </a:cubicBezTo>
                <a:cubicBezTo>
                  <a:pt x="6258783" y="1942469"/>
                  <a:pt x="6258783" y="1939781"/>
                  <a:pt x="6258783" y="1939781"/>
                </a:cubicBezTo>
                <a:close/>
                <a:moveTo>
                  <a:pt x="5742595" y="1923651"/>
                </a:moveTo>
                <a:cubicBezTo>
                  <a:pt x="5742595" y="1934405"/>
                  <a:pt x="5742595" y="1939781"/>
                  <a:pt x="5742595" y="1939781"/>
                </a:cubicBezTo>
                <a:cubicBezTo>
                  <a:pt x="5742595" y="1939781"/>
                  <a:pt x="5745282" y="1939781"/>
                  <a:pt x="5750660" y="1939781"/>
                </a:cubicBezTo>
                <a:cubicBezTo>
                  <a:pt x="5756038" y="1939781"/>
                  <a:pt x="5758727" y="1934405"/>
                  <a:pt x="5758727" y="1923651"/>
                </a:cubicBezTo>
                <a:close/>
                <a:moveTo>
                  <a:pt x="1976036" y="1923651"/>
                </a:moveTo>
                <a:cubicBezTo>
                  <a:pt x="1981410" y="1923651"/>
                  <a:pt x="1989476" y="1923651"/>
                  <a:pt x="2000230" y="1923651"/>
                </a:cubicBezTo>
                <a:lnTo>
                  <a:pt x="2000230" y="1939781"/>
                </a:lnTo>
                <a:cubicBezTo>
                  <a:pt x="1989476" y="1950534"/>
                  <a:pt x="1981410" y="1955910"/>
                  <a:pt x="1976036" y="1955910"/>
                </a:cubicBezTo>
                <a:cubicBezTo>
                  <a:pt x="1970657" y="1955910"/>
                  <a:pt x="1967968" y="1950534"/>
                  <a:pt x="1967968" y="1939781"/>
                </a:cubicBezTo>
                <a:cubicBezTo>
                  <a:pt x="1967968" y="1929025"/>
                  <a:pt x="1970657" y="1923651"/>
                  <a:pt x="1976036" y="1923651"/>
                </a:cubicBezTo>
                <a:close/>
                <a:moveTo>
                  <a:pt x="7210506" y="1907519"/>
                </a:moveTo>
                <a:lnTo>
                  <a:pt x="7275031" y="1955910"/>
                </a:lnTo>
                <a:cubicBezTo>
                  <a:pt x="7296538" y="1945156"/>
                  <a:pt x="7307290" y="1945156"/>
                  <a:pt x="7307290" y="1955910"/>
                </a:cubicBezTo>
                <a:cubicBezTo>
                  <a:pt x="7307290" y="1966665"/>
                  <a:pt x="7315356" y="1972043"/>
                  <a:pt x="7331488" y="1972043"/>
                </a:cubicBezTo>
                <a:cubicBezTo>
                  <a:pt x="7347618" y="1972043"/>
                  <a:pt x="7355686" y="1972043"/>
                  <a:pt x="7355686" y="1972043"/>
                </a:cubicBezTo>
                <a:close/>
                <a:moveTo>
                  <a:pt x="7065327" y="1907519"/>
                </a:moveTo>
                <a:cubicBezTo>
                  <a:pt x="7054574" y="1907519"/>
                  <a:pt x="7054574" y="1912897"/>
                  <a:pt x="7065327" y="1923651"/>
                </a:cubicBezTo>
                <a:lnTo>
                  <a:pt x="7081460" y="1923651"/>
                </a:lnTo>
                <a:cubicBezTo>
                  <a:pt x="7081460" y="1912897"/>
                  <a:pt x="7076082" y="1907519"/>
                  <a:pt x="7065327" y="1907519"/>
                </a:cubicBezTo>
                <a:close/>
                <a:moveTo>
                  <a:pt x="6355571" y="1907519"/>
                </a:moveTo>
                <a:cubicBezTo>
                  <a:pt x="6355571" y="1907519"/>
                  <a:pt x="6355571" y="1910209"/>
                  <a:pt x="6355571" y="1915584"/>
                </a:cubicBezTo>
                <a:cubicBezTo>
                  <a:pt x="6355571" y="1920960"/>
                  <a:pt x="6360946" y="1923651"/>
                  <a:pt x="6371702" y="1923651"/>
                </a:cubicBezTo>
                <a:lnTo>
                  <a:pt x="6387829" y="1907519"/>
                </a:lnTo>
                <a:close/>
                <a:moveTo>
                  <a:pt x="5855510" y="1907519"/>
                </a:moveTo>
                <a:cubicBezTo>
                  <a:pt x="5844758" y="1918273"/>
                  <a:pt x="5839383" y="1923651"/>
                  <a:pt x="5839383" y="1923651"/>
                </a:cubicBezTo>
                <a:lnTo>
                  <a:pt x="5839383" y="1939781"/>
                </a:lnTo>
                <a:cubicBezTo>
                  <a:pt x="5839383" y="1950534"/>
                  <a:pt x="5842069" y="1955910"/>
                  <a:pt x="5847446" y="1955910"/>
                </a:cubicBezTo>
                <a:cubicBezTo>
                  <a:pt x="5852824" y="1955910"/>
                  <a:pt x="5860890" y="1955910"/>
                  <a:pt x="5871642" y="1955910"/>
                </a:cubicBezTo>
                <a:cubicBezTo>
                  <a:pt x="5871642" y="1955910"/>
                  <a:pt x="5877020" y="1961288"/>
                  <a:pt x="5887774" y="1972043"/>
                </a:cubicBezTo>
                <a:cubicBezTo>
                  <a:pt x="5887774" y="1972043"/>
                  <a:pt x="5893152" y="1974732"/>
                  <a:pt x="5903904" y="1980109"/>
                </a:cubicBezTo>
                <a:cubicBezTo>
                  <a:pt x="5914658" y="1985484"/>
                  <a:pt x="5930790" y="1988173"/>
                  <a:pt x="5952296" y="1988173"/>
                </a:cubicBezTo>
                <a:lnTo>
                  <a:pt x="5968428" y="1988173"/>
                </a:lnTo>
                <a:cubicBezTo>
                  <a:pt x="5968428" y="1988173"/>
                  <a:pt x="5965740" y="1985484"/>
                  <a:pt x="5960362" y="1980109"/>
                </a:cubicBezTo>
                <a:cubicBezTo>
                  <a:pt x="5954983" y="1974732"/>
                  <a:pt x="5952296" y="1972043"/>
                  <a:pt x="5952296" y="1972043"/>
                </a:cubicBezTo>
                <a:cubicBezTo>
                  <a:pt x="5941543" y="1972043"/>
                  <a:pt x="5936165" y="1966665"/>
                  <a:pt x="5936165" y="1955910"/>
                </a:cubicBezTo>
                <a:cubicBezTo>
                  <a:pt x="5925414" y="1955910"/>
                  <a:pt x="5920036" y="1955910"/>
                  <a:pt x="5920036" y="1955910"/>
                </a:cubicBezTo>
                <a:cubicBezTo>
                  <a:pt x="5920036" y="1955910"/>
                  <a:pt x="5914658" y="1955910"/>
                  <a:pt x="5903904" y="1955910"/>
                </a:cubicBezTo>
                <a:lnTo>
                  <a:pt x="5887774" y="1939781"/>
                </a:lnTo>
                <a:lnTo>
                  <a:pt x="5903904" y="1939781"/>
                </a:lnTo>
                <a:cubicBezTo>
                  <a:pt x="5914658" y="1939781"/>
                  <a:pt x="5920036" y="1934405"/>
                  <a:pt x="5920036" y="1923651"/>
                </a:cubicBezTo>
                <a:cubicBezTo>
                  <a:pt x="5909282" y="1923651"/>
                  <a:pt x="5898526" y="1918273"/>
                  <a:pt x="5887774" y="1907519"/>
                </a:cubicBezTo>
                <a:lnTo>
                  <a:pt x="5871642" y="1923651"/>
                </a:lnTo>
                <a:cubicBezTo>
                  <a:pt x="5871642" y="1923651"/>
                  <a:pt x="5871642" y="1929025"/>
                  <a:pt x="5871642" y="1939781"/>
                </a:cubicBezTo>
                <a:lnTo>
                  <a:pt x="5855510" y="1923651"/>
                </a:lnTo>
                <a:close/>
                <a:moveTo>
                  <a:pt x="5484501" y="1907519"/>
                </a:moveTo>
                <a:lnTo>
                  <a:pt x="5468369" y="1923651"/>
                </a:lnTo>
                <a:cubicBezTo>
                  <a:pt x="5479124" y="1923651"/>
                  <a:pt x="5495254" y="1929025"/>
                  <a:pt x="5516762" y="1939781"/>
                </a:cubicBezTo>
                <a:cubicBezTo>
                  <a:pt x="5538272" y="1950534"/>
                  <a:pt x="5559778" y="1955910"/>
                  <a:pt x="5581286" y="1955910"/>
                </a:cubicBezTo>
                <a:cubicBezTo>
                  <a:pt x="5613549" y="1955910"/>
                  <a:pt x="5635058" y="1961288"/>
                  <a:pt x="5645810" y="1972043"/>
                </a:cubicBezTo>
                <a:cubicBezTo>
                  <a:pt x="5645810" y="1982797"/>
                  <a:pt x="5651186" y="1988173"/>
                  <a:pt x="5661940" y="1988173"/>
                </a:cubicBezTo>
                <a:cubicBezTo>
                  <a:pt x="5661940" y="1988173"/>
                  <a:pt x="5667318" y="1988173"/>
                  <a:pt x="5678070" y="1988173"/>
                </a:cubicBezTo>
                <a:cubicBezTo>
                  <a:pt x="5688824" y="1988173"/>
                  <a:pt x="5699582" y="1988173"/>
                  <a:pt x="5710332" y="1988173"/>
                </a:cubicBezTo>
                <a:cubicBezTo>
                  <a:pt x="5731841" y="1998927"/>
                  <a:pt x="5758727" y="2009680"/>
                  <a:pt x="5790987" y="2020434"/>
                </a:cubicBezTo>
                <a:cubicBezTo>
                  <a:pt x="5823250" y="2031189"/>
                  <a:pt x="5844758" y="2036565"/>
                  <a:pt x="5855510" y="2036565"/>
                </a:cubicBezTo>
                <a:cubicBezTo>
                  <a:pt x="5855510" y="2036565"/>
                  <a:pt x="5860890" y="2036565"/>
                  <a:pt x="5871642" y="2036565"/>
                </a:cubicBezTo>
                <a:cubicBezTo>
                  <a:pt x="5882396" y="2036565"/>
                  <a:pt x="5893152" y="2036565"/>
                  <a:pt x="5903904" y="2036565"/>
                </a:cubicBezTo>
                <a:lnTo>
                  <a:pt x="5936165" y="2052697"/>
                </a:lnTo>
                <a:cubicBezTo>
                  <a:pt x="5936165" y="2052697"/>
                  <a:pt x="5941543" y="2052697"/>
                  <a:pt x="5952296" y="2052697"/>
                </a:cubicBezTo>
                <a:cubicBezTo>
                  <a:pt x="5973804" y="2063451"/>
                  <a:pt x="5984558" y="2063451"/>
                  <a:pt x="5984558" y="2052697"/>
                </a:cubicBezTo>
                <a:cubicBezTo>
                  <a:pt x="5984558" y="2041943"/>
                  <a:pt x="5968428" y="2036565"/>
                  <a:pt x="5936165" y="2036565"/>
                </a:cubicBezTo>
                <a:lnTo>
                  <a:pt x="5758727" y="1972043"/>
                </a:lnTo>
                <a:cubicBezTo>
                  <a:pt x="5737217" y="1950534"/>
                  <a:pt x="5694202" y="1939781"/>
                  <a:pt x="5629681" y="1939781"/>
                </a:cubicBezTo>
                <a:cubicBezTo>
                  <a:pt x="5575908" y="1929025"/>
                  <a:pt x="5540960" y="1923651"/>
                  <a:pt x="5524829" y="1923651"/>
                </a:cubicBezTo>
                <a:cubicBezTo>
                  <a:pt x="5508698" y="1923651"/>
                  <a:pt x="5495254" y="1918273"/>
                  <a:pt x="5484501" y="1907519"/>
                </a:cubicBezTo>
                <a:close/>
                <a:moveTo>
                  <a:pt x="2129278" y="1907519"/>
                </a:moveTo>
                <a:lnTo>
                  <a:pt x="2129278" y="1923651"/>
                </a:lnTo>
                <a:lnTo>
                  <a:pt x="2145409" y="1923651"/>
                </a:lnTo>
                <a:cubicBezTo>
                  <a:pt x="2145409" y="1912897"/>
                  <a:pt x="2140032" y="1907519"/>
                  <a:pt x="2129278" y="1907519"/>
                </a:cubicBezTo>
                <a:close/>
                <a:moveTo>
                  <a:pt x="2093489" y="1897941"/>
                </a:moveTo>
                <a:cubicBezTo>
                  <a:pt x="2091807" y="1897605"/>
                  <a:pt x="2090296" y="1898110"/>
                  <a:pt x="2088951" y="1899455"/>
                </a:cubicBezTo>
                <a:cubicBezTo>
                  <a:pt x="2083572" y="1904830"/>
                  <a:pt x="2086264" y="1912897"/>
                  <a:pt x="2097015" y="1923651"/>
                </a:cubicBezTo>
                <a:cubicBezTo>
                  <a:pt x="2107768" y="1934405"/>
                  <a:pt x="2118523" y="1939781"/>
                  <a:pt x="2129278" y="1939781"/>
                </a:cubicBezTo>
                <a:lnTo>
                  <a:pt x="2113147" y="1923651"/>
                </a:lnTo>
                <a:cubicBezTo>
                  <a:pt x="2105082" y="1907520"/>
                  <a:pt x="2098529" y="1898949"/>
                  <a:pt x="2093489" y="1897941"/>
                </a:cubicBezTo>
                <a:close/>
                <a:moveTo>
                  <a:pt x="1986117" y="1895420"/>
                </a:moveTo>
                <a:cubicBezTo>
                  <a:pt x="1987461" y="1895420"/>
                  <a:pt x="1989476" y="1896764"/>
                  <a:pt x="1992165" y="1899455"/>
                </a:cubicBezTo>
                <a:cubicBezTo>
                  <a:pt x="1997541" y="1904830"/>
                  <a:pt x="2000230" y="1907519"/>
                  <a:pt x="2000230" y="1907519"/>
                </a:cubicBezTo>
                <a:cubicBezTo>
                  <a:pt x="1989476" y="1907519"/>
                  <a:pt x="1984100" y="1904830"/>
                  <a:pt x="1984100" y="1899455"/>
                </a:cubicBezTo>
                <a:cubicBezTo>
                  <a:pt x="1984100" y="1896764"/>
                  <a:pt x="1984774" y="1895420"/>
                  <a:pt x="1986117" y="1895420"/>
                </a:cubicBezTo>
                <a:close/>
                <a:moveTo>
                  <a:pt x="9001033" y="1891388"/>
                </a:moveTo>
                <a:lnTo>
                  <a:pt x="9001033" y="1907519"/>
                </a:lnTo>
                <a:lnTo>
                  <a:pt x="9017166" y="1907519"/>
                </a:lnTo>
                <a:close/>
                <a:moveTo>
                  <a:pt x="5694202" y="1891388"/>
                </a:moveTo>
                <a:cubicBezTo>
                  <a:pt x="5694202" y="1891388"/>
                  <a:pt x="5691514" y="1894076"/>
                  <a:pt x="5686136" y="1899455"/>
                </a:cubicBezTo>
                <a:cubicBezTo>
                  <a:pt x="5680760" y="1904830"/>
                  <a:pt x="5678070" y="1907519"/>
                  <a:pt x="5678070" y="1907519"/>
                </a:cubicBezTo>
                <a:lnTo>
                  <a:pt x="5694202" y="1923651"/>
                </a:lnTo>
                <a:cubicBezTo>
                  <a:pt x="5694202" y="1923651"/>
                  <a:pt x="5694202" y="1918273"/>
                  <a:pt x="5694202" y="1907519"/>
                </a:cubicBezTo>
                <a:close/>
                <a:moveTo>
                  <a:pt x="8791333" y="1875256"/>
                </a:moveTo>
                <a:lnTo>
                  <a:pt x="8807463" y="1891388"/>
                </a:lnTo>
                <a:cubicBezTo>
                  <a:pt x="8807463" y="1891388"/>
                  <a:pt x="8812841" y="1891388"/>
                  <a:pt x="8823596" y="1891388"/>
                </a:cubicBezTo>
                <a:cubicBezTo>
                  <a:pt x="8812841" y="1880634"/>
                  <a:pt x="8807463" y="1875256"/>
                  <a:pt x="8807463" y="1875256"/>
                </a:cubicBezTo>
                <a:cubicBezTo>
                  <a:pt x="8807463" y="1875256"/>
                  <a:pt x="8802087" y="1875256"/>
                  <a:pt x="8791333" y="1875256"/>
                </a:cubicBezTo>
                <a:close/>
                <a:moveTo>
                  <a:pt x="5968428" y="1859127"/>
                </a:moveTo>
                <a:cubicBezTo>
                  <a:pt x="5946920" y="1859127"/>
                  <a:pt x="5946920" y="1869880"/>
                  <a:pt x="5968428" y="1891388"/>
                </a:cubicBezTo>
                <a:cubicBezTo>
                  <a:pt x="5968428" y="1891388"/>
                  <a:pt x="5971115" y="1894076"/>
                  <a:pt x="5976492" y="1899455"/>
                </a:cubicBezTo>
                <a:cubicBezTo>
                  <a:pt x="5981870" y="1904830"/>
                  <a:pt x="5987246" y="1904830"/>
                  <a:pt x="5992624" y="1899455"/>
                </a:cubicBezTo>
                <a:cubicBezTo>
                  <a:pt x="5998002" y="1894076"/>
                  <a:pt x="5998002" y="1886010"/>
                  <a:pt x="5992624" y="1875256"/>
                </a:cubicBezTo>
                <a:cubicBezTo>
                  <a:pt x="5987246" y="1864502"/>
                  <a:pt x="5979182" y="1859127"/>
                  <a:pt x="5968428" y="1859127"/>
                </a:cubicBezTo>
                <a:close/>
                <a:moveTo>
                  <a:pt x="5678070" y="1859127"/>
                </a:moveTo>
                <a:lnTo>
                  <a:pt x="5710332" y="1875256"/>
                </a:lnTo>
                <a:lnTo>
                  <a:pt x="5694202" y="1859127"/>
                </a:lnTo>
                <a:cubicBezTo>
                  <a:pt x="5683449" y="1859127"/>
                  <a:pt x="5678070" y="1859127"/>
                  <a:pt x="5678070" y="1859127"/>
                </a:cubicBezTo>
                <a:close/>
                <a:moveTo>
                  <a:pt x="1677614" y="1859127"/>
                </a:moveTo>
                <a:lnTo>
                  <a:pt x="1693742" y="1875256"/>
                </a:lnTo>
                <a:cubicBezTo>
                  <a:pt x="1704497" y="1875256"/>
                  <a:pt x="1712563" y="1877946"/>
                  <a:pt x="1717939" y="1883323"/>
                </a:cubicBezTo>
                <a:cubicBezTo>
                  <a:pt x="1723318" y="1888697"/>
                  <a:pt x="1728693" y="1891388"/>
                  <a:pt x="1734073" y="1891388"/>
                </a:cubicBezTo>
                <a:cubicBezTo>
                  <a:pt x="1739448" y="1891388"/>
                  <a:pt x="1744824" y="1891388"/>
                  <a:pt x="1750200" y="1891388"/>
                </a:cubicBezTo>
                <a:cubicBezTo>
                  <a:pt x="1755579" y="1891388"/>
                  <a:pt x="1752890" y="1896764"/>
                  <a:pt x="1742138" y="1907519"/>
                </a:cubicBezTo>
                <a:cubicBezTo>
                  <a:pt x="1742138" y="1907519"/>
                  <a:pt x="1747514" y="1907519"/>
                  <a:pt x="1758269" y="1907519"/>
                </a:cubicBezTo>
                <a:lnTo>
                  <a:pt x="1758269" y="1923651"/>
                </a:lnTo>
                <a:cubicBezTo>
                  <a:pt x="1758269" y="1945156"/>
                  <a:pt x="1742138" y="1939781"/>
                  <a:pt x="1709876" y="1907519"/>
                </a:cubicBezTo>
                <a:cubicBezTo>
                  <a:pt x="1688368" y="1886010"/>
                  <a:pt x="1677614" y="1869880"/>
                  <a:pt x="1677614" y="1859127"/>
                </a:cubicBezTo>
                <a:close/>
                <a:moveTo>
                  <a:pt x="1645352" y="1859127"/>
                </a:moveTo>
                <a:cubicBezTo>
                  <a:pt x="1656105" y="1859127"/>
                  <a:pt x="1661482" y="1864502"/>
                  <a:pt x="1661482" y="1875256"/>
                </a:cubicBezTo>
                <a:cubicBezTo>
                  <a:pt x="1661482" y="1875256"/>
                  <a:pt x="1661482" y="1880634"/>
                  <a:pt x="1661482" y="1891388"/>
                </a:cubicBezTo>
                <a:cubicBezTo>
                  <a:pt x="1650728" y="1891388"/>
                  <a:pt x="1645352" y="1886010"/>
                  <a:pt x="1645352" y="1875256"/>
                </a:cubicBezTo>
                <a:close/>
                <a:moveTo>
                  <a:pt x="5742595" y="1842996"/>
                </a:moveTo>
                <a:cubicBezTo>
                  <a:pt x="5753350" y="1864502"/>
                  <a:pt x="5774858" y="1880634"/>
                  <a:pt x="5807119" y="1891388"/>
                </a:cubicBezTo>
                <a:lnTo>
                  <a:pt x="5790987" y="1859127"/>
                </a:lnTo>
                <a:cubicBezTo>
                  <a:pt x="5769478" y="1848373"/>
                  <a:pt x="5753350" y="1842996"/>
                  <a:pt x="5742595" y="1842996"/>
                </a:cubicBezTo>
                <a:close/>
                <a:moveTo>
                  <a:pt x="1919578" y="1826864"/>
                </a:moveTo>
                <a:lnTo>
                  <a:pt x="1903445" y="1842996"/>
                </a:lnTo>
                <a:lnTo>
                  <a:pt x="1903445" y="1859127"/>
                </a:lnTo>
                <a:cubicBezTo>
                  <a:pt x="1914197" y="1859127"/>
                  <a:pt x="1922265" y="1853750"/>
                  <a:pt x="1927643" y="1842996"/>
                </a:cubicBezTo>
                <a:cubicBezTo>
                  <a:pt x="1933019" y="1832242"/>
                  <a:pt x="1930331" y="1826864"/>
                  <a:pt x="1919578" y="1826864"/>
                </a:cubicBezTo>
                <a:close/>
                <a:moveTo>
                  <a:pt x="8123918" y="1816782"/>
                </a:moveTo>
                <a:cubicBezTo>
                  <a:pt x="8119884" y="1815438"/>
                  <a:pt x="8113836" y="1816110"/>
                  <a:pt x="8105770" y="1818797"/>
                </a:cubicBezTo>
                <a:cubicBezTo>
                  <a:pt x="8089640" y="1824177"/>
                  <a:pt x="8081574" y="1826864"/>
                  <a:pt x="8081574" y="1826864"/>
                </a:cubicBezTo>
                <a:cubicBezTo>
                  <a:pt x="8081574" y="1826864"/>
                  <a:pt x="8092328" y="1826864"/>
                  <a:pt x="8113836" y="1826864"/>
                </a:cubicBezTo>
                <a:lnTo>
                  <a:pt x="8129966" y="1826864"/>
                </a:lnTo>
                <a:cubicBezTo>
                  <a:pt x="8129966" y="1821488"/>
                  <a:pt x="8127950" y="1818128"/>
                  <a:pt x="8123918" y="1816782"/>
                </a:cubicBezTo>
                <a:close/>
                <a:moveTo>
                  <a:pt x="8186424" y="1810734"/>
                </a:moveTo>
                <a:cubicBezTo>
                  <a:pt x="8181049" y="1810734"/>
                  <a:pt x="8172982" y="1816110"/>
                  <a:pt x="8162228" y="1826864"/>
                </a:cubicBezTo>
                <a:lnTo>
                  <a:pt x="8178358" y="1826864"/>
                </a:lnTo>
                <a:cubicBezTo>
                  <a:pt x="8189113" y="1816110"/>
                  <a:pt x="8191802" y="1810734"/>
                  <a:pt x="8186424" y="1810734"/>
                </a:cubicBezTo>
                <a:close/>
                <a:moveTo>
                  <a:pt x="8033182" y="1810734"/>
                </a:moveTo>
                <a:cubicBezTo>
                  <a:pt x="8033182" y="1821488"/>
                  <a:pt x="8033182" y="1826864"/>
                  <a:pt x="8033182" y="1826864"/>
                </a:cubicBezTo>
                <a:lnTo>
                  <a:pt x="8049311" y="1826864"/>
                </a:lnTo>
                <a:cubicBezTo>
                  <a:pt x="8049311" y="1816110"/>
                  <a:pt x="8043936" y="1810734"/>
                  <a:pt x="8033182" y="1810734"/>
                </a:cubicBezTo>
                <a:close/>
                <a:moveTo>
                  <a:pt x="6968542" y="1810734"/>
                </a:moveTo>
                <a:lnTo>
                  <a:pt x="6984672" y="1826864"/>
                </a:lnTo>
                <a:lnTo>
                  <a:pt x="6984672" y="1810734"/>
                </a:lnTo>
                <a:cubicBezTo>
                  <a:pt x="6984672" y="1810734"/>
                  <a:pt x="6979296" y="1810734"/>
                  <a:pt x="6968542" y="1810734"/>
                </a:cubicBezTo>
                <a:close/>
                <a:moveTo>
                  <a:pt x="5678070" y="1810734"/>
                </a:moveTo>
                <a:lnTo>
                  <a:pt x="5694202" y="1842996"/>
                </a:lnTo>
                <a:cubicBezTo>
                  <a:pt x="5704956" y="1842996"/>
                  <a:pt x="5713020" y="1848373"/>
                  <a:pt x="5718399" y="1859127"/>
                </a:cubicBezTo>
                <a:cubicBezTo>
                  <a:pt x="5723777" y="1869880"/>
                  <a:pt x="5726464" y="1875256"/>
                  <a:pt x="5726464" y="1875256"/>
                </a:cubicBezTo>
                <a:cubicBezTo>
                  <a:pt x="5726464" y="1875256"/>
                  <a:pt x="5729154" y="1877946"/>
                  <a:pt x="5734528" y="1883323"/>
                </a:cubicBezTo>
                <a:cubicBezTo>
                  <a:pt x="5739906" y="1888697"/>
                  <a:pt x="5745282" y="1891388"/>
                  <a:pt x="5750660" y="1891388"/>
                </a:cubicBezTo>
                <a:cubicBezTo>
                  <a:pt x="5756038" y="1891388"/>
                  <a:pt x="5764104" y="1896764"/>
                  <a:pt x="5774858" y="1907519"/>
                </a:cubicBezTo>
                <a:lnTo>
                  <a:pt x="5807119" y="1923651"/>
                </a:lnTo>
                <a:cubicBezTo>
                  <a:pt x="5807119" y="1923651"/>
                  <a:pt x="5804432" y="1920960"/>
                  <a:pt x="5799054" y="1915584"/>
                </a:cubicBezTo>
                <a:cubicBezTo>
                  <a:pt x="5793674" y="1910209"/>
                  <a:pt x="5788300" y="1904830"/>
                  <a:pt x="5782923" y="1899455"/>
                </a:cubicBezTo>
                <a:cubicBezTo>
                  <a:pt x="5777545" y="1894076"/>
                  <a:pt x="5772169" y="1888697"/>
                  <a:pt x="5766792" y="1883323"/>
                </a:cubicBezTo>
                <a:cubicBezTo>
                  <a:pt x="5761414" y="1877946"/>
                  <a:pt x="5758727" y="1875256"/>
                  <a:pt x="5758727" y="1875256"/>
                </a:cubicBezTo>
                <a:cubicBezTo>
                  <a:pt x="5747973" y="1875256"/>
                  <a:pt x="5737217" y="1864502"/>
                  <a:pt x="5726464" y="1842996"/>
                </a:cubicBezTo>
                <a:lnTo>
                  <a:pt x="5710332" y="1826864"/>
                </a:lnTo>
                <a:close/>
                <a:moveTo>
                  <a:pt x="1790530" y="1810734"/>
                </a:moveTo>
                <a:lnTo>
                  <a:pt x="1790530" y="1826864"/>
                </a:lnTo>
                <a:lnTo>
                  <a:pt x="1802627" y="1834930"/>
                </a:lnTo>
                <a:lnTo>
                  <a:pt x="1802628" y="1834931"/>
                </a:lnTo>
                <a:lnTo>
                  <a:pt x="1806659" y="1859127"/>
                </a:lnTo>
                <a:cubicBezTo>
                  <a:pt x="1817414" y="1880634"/>
                  <a:pt x="1830855" y="1895420"/>
                  <a:pt x="1846987" y="1903487"/>
                </a:cubicBezTo>
                <a:lnTo>
                  <a:pt x="1886075" y="1906278"/>
                </a:lnTo>
                <a:lnTo>
                  <a:pt x="1887314" y="1907519"/>
                </a:lnTo>
                <a:lnTo>
                  <a:pt x="1903445" y="1907519"/>
                </a:lnTo>
                <a:lnTo>
                  <a:pt x="1886075" y="1906278"/>
                </a:lnTo>
                <a:lnTo>
                  <a:pt x="1871183" y="1891388"/>
                </a:lnTo>
                <a:cubicBezTo>
                  <a:pt x="1860431" y="1902142"/>
                  <a:pt x="1855052" y="1902142"/>
                  <a:pt x="1855052" y="1891388"/>
                </a:cubicBezTo>
                <a:lnTo>
                  <a:pt x="1855052" y="1875256"/>
                </a:lnTo>
                <a:cubicBezTo>
                  <a:pt x="1844299" y="1875256"/>
                  <a:pt x="1836234" y="1872568"/>
                  <a:pt x="1830855" y="1867192"/>
                </a:cubicBezTo>
                <a:cubicBezTo>
                  <a:pt x="1825482" y="1861814"/>
                  <a:pt x="1817414" y="1853750"/>
                  <a:pt x="1806659" y="1842996"/>
                </a:cubicBezTo>
                <a:lnTo>
                  <a:pt x="1802628" y="1834931"/>
                </a:lnTo>
                <a:lnTo>
                  <a:pt x="1802628" y="1834930"/>
                </a:lnTo>
                <a:lnTo>
                  <a:pt x="1802627" y="1834930"/>
                </a:lnTo>
                <a:close/>
                <a:moveTo>
                  <a:pt x="5940200" y="1802668"/>
                </a:moveTo>
                <a:cubicBezTo>
                  <a:pt x="5937510" y="1802668"/>
                  <a:pt x="5936165" y="1805356"/>
                  <a:pt x="5936165" y="1810734"/>
                </a:cubicBezTo>
                <a:lnTo>
                  <a:pt x="5952296" y="1826864"/>
                </a:lnTo>
                <a:cubicBezTo>
                  <a:pt x="5963050" y="1826864"/>
                  <a:pt x="5968428" y="1824177"/>
                  <a:pt x="5968428" y="1818797"/>
                </a:cubicBezTo>
                <a:cubicBezTo>
                  <a:pt x="5968428" y="1813421"/>
                  <a:pt x="5963050" y="1810734"/>
                  <a:pt x="5952296" y="1810734"/>
                </a:cubicBezTo>
                <a:cubicBezTo>
                  <a:pt x="5946920" y="1805356"/>
                  <a:pt x="5942888" y="1802668"/>
                  <a:pt x="5940200" y="1802668"/>
                </a:cubicBezTo>
                <a:close/>
                <a:moveTo>
                  <a:pt x="8821579" y="1800652"/>
                </a:moveTo>
                <a:cubicBezTo>
                  <a:pt x="8820236" y="1799309"/>
                  <a:pt x="8818218" y="1799979"/>
                  <a:pt x="8815529" y="1802668"/>
                </a:cubicBezTo>
                <a:cubicBezTo>
                  <a:pt x="8810154" y="1808043"/>
                  <a:pt x="8807463" y="1810734"/>
                  <a:pt x="8807463" y="1810734"/>
                </a:cubicBezTo>
                <a:lnTo>
                  <a:pt x="8823596" y="1810734"/>
                </a:lnTo>
                <a:cubicBezTo>
                  <a:pt x="8823596" y="1805356"/>
                  <a:pt x="8822923" y="1801996"/>
                  <a:pt x="8821579" y="1800652"/>
                </a:cubicBezTo>
                <a:close/>
                <a:moveTo>
                  <a:pt x="6807234" y="1794601"/>
                </a:moveTo>
                <a:cubicBezTo>
                  <a:pt x="6807234" y="1805356"/>
                  <a:pt x="6812612" y="1810734"/>
                  <a:pt x="6823364" y="1810734"/>
                </a:cubicBezTo>
                <a:lnTo>
                  <a:pt x="6823364" y="1794601"/>
                </a:lnTo>
                <a:close/>
                <a:moveTo>
                  <a:pt x="6776988" y="1782506"/>
                </a:moveTo>
                <a:cubicBezTo>
                  <a:pt x="6775644" y="1782504"/>
                  <a:pt x="6774972" y="1783850"/>
                  <a:pt x="6774972" y="1786538"/>
                </a:cubicBezTo>
                <a:cubicBezTo>
                  <a:pt x="6774972" y="1791914"/>
                  <a:pt x="6780350" y="1794601"/>
                  <a:pt x="6791102" y="1794601"/>
                </a:cubicBezTo>
                <a:cubicBezTo>
                  <a:pt x="6791102" y="1794601"/>
                  <a:pt x="6788414" y="1791914"/>
                  <a:pt x="6783038" y="1786538"/>
                </a:cubicBezTo>
                <a:cubicBezTo>
                  <a:pt x="6780347" y="1783850"/>
                  <a:pt x="6778332" y="1782504"/>
                  <a:pt x="6776988" y="1782506"/>
                </a:cubicBezTo>
                <a:close/>
                <a:moveTo>
                  <a:pt x="7936396" y="1778473"/>
                </a:moveTo>
                <a:cubicBezTo>
                  <a:pt x="7936396" y="1778473"/>
                  <a:pt x="7941773" y="1783847"/>
                  <a:pt x="7952528" y="1794601"/>
                </a:cubicBezTo>
                <a:cubicBezTo>
                  <a:pt x="7963278" y="1805356"/>
                  <a:pt x="7968658" y="1805356"/>
                  <a:pt x="7968658" y="1794601"/>
                </a:cubicBezTo>
                <a:cubicBezTo>
                  <a:pt x="7968658" y="1783847"/>
                  <a:pt x="7965969" y="1778473"/>
                  <a:pt x="7960591" y="1778473"/>
                </a:cubicBezTo>
                <a:cubicBezTo>
                  <a:pt x="7955215" y="1778473"/>
                  <a:pt x="7952528" y="1778473"/>
                  <a:pt x="7952528" y="1778473"/>
                </a:cubicBezTo>
                <a:cubicBezTo>
                  <a:pt x="7941773" y="1778473"/>
                  <a:pt x="7936396" y="1778473"/>
                  <a:pt x="7936396" y="1778473"/>
                </a:cubicBezTo>
                <a:close/>
                <a:moveTo>
                  <a:pt x="3597187" y="1778473"/>
                </a:moveTo>
                <a:lnTo>
                  <a:pt x="3597187" y="1794601"/>
                </a:lnTo>
                <a:lnTo>
                  <a:pt x="3613321" y="1778473"/>
                </a:lnTo>
                <a:cubicBezTo>
                  <a:pt x="3613321" y="1778473"/>
                  <a:pt x="3607942" y="1778473"/>
                  <a:pt x="3597187" y="1778473"/>
                </a:cubicBezTo>
                <a:close/>
                <a:moveTo>
                  <a:pt x="8500978" y="1762342"/>
                </a:moveTo>
                <a:cubicBezTo>
                  <a:pt x="8490224" y="1762342"/>
                  <a:pt x="8484846" y="1767718"/>
                  <a:pt x="8484846" y="1778473"/>
                </a:cubicBezTo>
                <a:cubicBezTo>
                  <a:pt x="8484846" y="1778473"/>
                  <a:pt x="8487533" y="1781160"/>
                  <a:pt x="8492911" y="1786538"/>
                </a:cubicBezTo>
                <a:cubicBezTo>
                  <a:pt x="8498287" y="1791914"/>
                  <a:pt x="8500978" y="1794601"/>
                  <a:pt x="8500978" y="1794601"/>
                </a:cubicBezTo>
                <a:lnTo>
                  <a:pt x="8500978" y="1778473"/>
                </a:lnTo>
                <a:cubicBezTo>
                  <a:pt x="8500978" y="1767718"/>
                  <a:pt x="8500978" y="1762342"/>
                  <a:pt x="8500978" y="1762342"/>
                </a:cubicBezTo>
                <a:close/>
                <a:moveTo>
                  <a:pt x="8420323" y="1762342"/>
                </a:moveTo>
                <a:cubicBezTo>
                  <a:pt x="8420323" y="1762342"/>
                  <a:pt x="8414946" y="1767718"/>
                  <a:pt x="8404191" y="1778473"/>
                </a:cubicBezTo>
                <a:cubicBezTo>
                  <a:pt x="8404191" y="1789225"/>
                  <a:pt x="8406879" y="1797292"/>
                  <a:pt x="8412258" y="1802668"/>
                </a:cubicBezTo>
                <a:cubicBezTo>
                  <a:pt x="8417633" y="1808043"/>
                  <a:pt x="8431078" y="1810734"/>
                  <a:pt x="8452583" y="1810734"/>
                </a:cubicBezTo>
                <a:lnTo>
                  <a:pt x="8468715" y="1794601"/>
                </a:lnTo>
                <a:cubicBezTo>
                  <a:pt x="8457961" y="1794601"/>
                  <a:pt x="8452583" y="1791914"/>
                  <a:pt x="8452583" y="1786538"/>
                </a:cubicBezTo>
                <a:cubicBezTo>
                  <a:pt x="8452583" y="1781160"/>
                  <a:pt x="8457961" y="1778473"/>
                  <a:pt x="8468715" y="1778473"/>
                </a:cubicBezTo>
                <a:lnTo>
                  <a:pt x="8452583" y="1778473"/>
                </a:lnTo>
                <a:lnTo>
                  <a:pt x="8436454" y="1762342"/>
                </a:lnTo>
                <a:cubicBezTo>
                  <a:pt x="8436454" y="1762342"/>
                  <a:pt x="8431078" y="1762342"/>
                  <a:pt x="8420323" y="1762342"/>
                </a:cubicBezTo>
                <a:close/>
                <a:moveTo>
                  <a:pt x="5210277" y="1762342"/>
                </a:moveTo>
                <a:cubicBezTo>
                  <a:pt x="5210277" y="1762342"/>
                  <a:pt x="5221032" y="1767718"/>
                  <a:pt x="5242539" y="1778473"/>
                </a:cubicBezTo>
                <a:cubicBezTo>
                  <a:pt x="5264046" y="1789225"/>
                  <a:pt x="5274799" y="1794601"/>
                  <a:pt x="5274799" y="1794601"/>
                </a:cubicBezTo>
                <a:cubicBezTo>
                  <a:pt x="5274799" y="1794601"/>
                  <a:pt x="5274799" y="1789225"/>
                  <a:pt x="5274799" y="1778473"/>
                </a:cubicBezTo>
                <a:close/>
                <a:moveTo>
                  <a:pt x="2064755" y="1762342"/>
                </a:moveTo>
                <a:lnTo>
                  <a:pt x="2064755" y="1778473"/>
                </a:lnTo>
                <a:lnTo>
                  <a:pt x="2097015" y="1794601"/>
                </a:lnTo>
                <a:cubicBezTo>
                  <a:pt x="2097015" y="1783847"/>
                  <a:pt x="2102392" y="1778473"/>
                  <a:pt x="2113147" y="1778473"/>
                </a:cubicBezTo>
                <a:cubicBezTo>
                  <a:pt x="2113147" y="1778473"/>
                  <a:pt x="2110460" y="1775784"/>
                  <a:pt x="2105082" y="1770406"/>
                </a:cubicBezTo>
                <a:cubicBezTo>
                  <a:pt x="2099706" y="1765029"/>
                  <a:pt x="2091640" y="1762342"/>
                  <a:pt x="2080885" y="1762342"/>
                </a:cubicBezTo>
                <a:close/>
                <a:moveTo>
                  <a:pt x="1500173" y="1762342"/>
                </a:moveTo>
                <a:lnTo>
                  <a:pt x="1516305" y="1778473"/>
                </a:lnTo>
                <a:lnTo>
                  <a:pt x="1500173" y="1778473"/>
                </a:lnTo>
                <a:close/>
                <a:moveTo>
                  <a:pt x="8049311" y="1746210"/>
                </a:moveTo>
                <a:cubicBezTo>
                  <a:pt x="8049311" y="1746210"/>
                  <a:pt x="8049311" y="1751588"/>
                  <a:pt x="8049311" y="1762342"/>
                </a:cubicBezTo>
                <a:lnTo>
                  <a:pt x="8065444" y="1762342"/>
                </a:lnTo>
                <a:cubicBezTo>
                  <a:pt x="8065444" y="1762342"/>
                  <a:pt x="8062754" y="1759651"/>
                  <a:pt x="8057378" y="1754275"/>
                </a:cubicBezTo>
                <a:cubicBezTo>
                  <a:pt x="8052002" y="1748897"/>
                  <a:pt x="8049311" y="1746210"/>
                  <a:pt x="8049311" y="1746210"/>
                </a:cubicBezTo>
                <a:close/>
                <a:moveTo>
                  <a:pt x="6855626" y="1746210"/>
                </a:moveTo>
                <a:lnTo>
                  <a:pt x="6855626" y="1778473"/>
                </a:lnTo>
                <a:cubicBezTo>
                  <a:pt x="6866381" y="1799979"/>
                  <a:pt x="6877134" y="1805356"/>
                  <a:pt x="6887888" y="1794601"/>
                </a:cubicBezTo>
                <a:cubicBezTo>
                  <a:pt x="6898642" y="1783847"/>
                  <a:pt x="6904020" y="1778473"/>
                  <a:pt x="6904020" y="1778473"/>
                </a:cubicBezTo>
                <a:cubicBezTo>
                  <a:pt x="6904020" y="1778473"/>
                  <a:pt x="6904020" y="1773096"/>
                  <a:pt x="6904020" y="1762342"/>
                </a:cubicBezTo>
                <a:lnTo>
                  <a:pt x="6887888" y="1778473"/>
                </a:lnTo>
                <a:cubicBezTo>
                  <a:pt x="6877134" y="1789225"/>
                  <a:pt x="6871758" y="1789225"/>
                  <a:pt x="6871758" y="1778473"/>
                </a:cubicBezTo>
                <a:lnTo>
                  <a:pt x="6871758" y="1762342"/>
                </a:lnTo>
                <a:cubicBezTo>
                  <a:pt x="6871758" y="1762342"/>
                  <a:pt x="6866381" y="1756964"/>
                  <a:pt x="6855626" y="1746210"/>
                </a:cubicBezTo>
                <a:close/>
                <a:moveTo>
                  <a:pt x="5484501" y="1746210"/>
                </a:moveTo>
                <a:cubicBezTo>
                  <a:pt x="5473747" y="1746210"/>
                  <a:pt x="5468369" y="1751588"/>
                  <a:pt x="5468369" y="1762342"/>
                </a:cubicBezTo>
                <a:lnTo>
                  <a:pt x="5484501" y="1762342"/>
                </a:lnTo>
                <a:close/>
                <a:moveTo>
                  <a:pt x="5355454" y="1746210"/>
                </a:moveTo>
                <a:lnTo>
                  <a:pt x="5339323" y="1762342"/>
                </a:lnTo>
                <a:cubicBezTo>
                  <a:pt x="5339323" y="1773096"/>
                  <a:pt x="5344701" y="1778473"/>
                  <a:pt x="5355454" y="1778473"/>
                </a:cubicBezTo>
                <a:cubicBezTo>
                  <a:pt x="5355454" y="1778473"/>
                  <a:pt x="5358141" y="1775784"/>
                  <a:pt x="5363519" y="1770406"/>
                </a:cubicBezTo>
                <a:cubicBezTo>
                  <a:pt x="5368898" y="1765029"/>
                  <a:pt x="5371586" y="1762342"/>
                  <a:pt x="5371586" y="1762342"/>
                </a:cubicBezTo>
                <a:cubicBezTo>
                  <a:pt x="5371586" y="1751588"/>
                  <a:pt x="5366206" y="1746210"/>
                  <a:pt x="5355454" y="1746210"/>
                </a:cubicBezTo>
                <a:close/>
                <a:moveTo>
                  <a:pt x="1855052" y="1746210"/>
                </a:moveTo>
                <a:cubicBezTo>
                  <a:pt x="1844299" y="1756964"/>
                  <a:pt x="1844299" y="1762342"/>
                  <a:pt x="1855052" y="1762342"/>
                </a:cubicBezTo>
                <a:cubicBezTo>
                  <a:pt x="1855052" y="1773096"/>
                  <a:pt x="1855052" y="1778473"/>
                  <a:pt x="1855052" y="1778473"/>
                </a:cubicBezTo>
                <a:cubicBezTo>
                  <a:pt x="1855052" y="1778473"/>
                  <a:pt x="1855052" y="1783847"/>
                  <a:pt x="1855052" y="1794601"/>
                </a:cubicBezTo>
                <a:cubicBezTo>
                  <a:pt x="1844299" y="1794601"/>
                  <a:pt x="1844299" y="1805356"/>
                  <a:pt x="1855052" y="1826864"/>
                </a:cubicBezTo>
                <a:cubicBezTo>
                  <a:pt x="1876561" y="1848373"/>
                  <a:pt x="1887314" y="1848373"/>
                  <a:pt x="1887314" y="1826864"/>
                </a:cubicBezTo>
                <a:cubicBezTo>
                  <a:pt x="1887314" y="1816110"/>
                  <a:pt x="1887314" y="1810734"/>
                  <a:pt x="1887314" y="1810734"/>
                </a:cubicBezTo>
                <a:cubicBezTo>
                  <a:pt x="1887314" y="1810734"/>
                  <a:pt x="1884627" y="1808043"/>
                  <a:pt x="1879249" y="1802668"/>
                </a:cubicBezTo>
                <a:cubicBezTo>
                  <a:pt x="1873872" y="1797292"/>
                  <a:pt x="1876561" y="1794601"/>
                  <a:pt x="1887314" y="1794601"/>
                </a:cubicBezTo>
                <a:cubicBezTo>
                  <a:pt x="1887314" y="1783847"/>
                  <a:pt x="1892693" y="1783847"/>
                  <a:pt x="1903445" y="1794601"/>
                </a:cubicBezTo>
                <a:close/>
                <a:moveTo>
                  <a:pt x="12888577" y="1730079"/>
                </a:moveTo>
                <a:lnTo>
                  <a:pt x="12904707" y="1730079"/>
                </a:lnTo>
                <a:cubicBezTo>
                  <a:pt x="12904707" y="1740833"/>
                  <a:pt x="12904707" y="1746210"/>
                  <a:pt x="12904707" y="1746210"/>
                </a:cubicBezTo>
                <a:cubicBezTo>
                  <a:pt x="12893955" y="1746210"/>
                  <a:pt x="12888577" y="1740833"/>
                  <a:pt x="12888577" y="1730079"/>
                </a:cubicBezTo>
                <a:close/>
                <a:moveTo>
                  <a:pt x="7952528" y="1730079"/>
                </a:moveTo>
                <a:lnTo>
                  <a:pt x="7984790" y="1746210"/>
                </a:lnTo>
                <a:lnTo>
                  <a:pt x="8033182" y="1746210"/>
                </a:lnTo>
                <a:cubicBezTo>
                  <a:pt x="8022428" y="1746210"/>
                  <a:pt x="8006297" y="1740833"/>
                  <a:pt x="7984790" y="1730079"/>
                </a:cubicBezTo>
                <a:close/>
                <a:moveTo>
                  <a:pt x="7904136" y="1730079"/>
                </a:moveTo>
                <a:cubicBezTo>
                  <a:pt x="7904136" y="1730079"/>
                  <a:pt x="7904136" y="1735455"/>
                  <a:pt x="7904136" y="1746210"/>
                </a:cubicBezTo>
                <a:lnTo>
                  <a:pt x="7920264" y="1746210"/>
                </a:lnTo>
                <a:cubicBezTo>
                  <a:pt x="7909510" y="1735455"/>
                  <a:pt x="7904136" y="1730079"/>
                  <a:pt x="7904136" y="1730079"/>
                </a:cubicBezTo>
                <a:close/>
                <a:moveTo>
                  <a:pt x="5742595" y="1730079"/>
                </a:moveTo>
                <a:cubicBezTo>
                  <a:pt x="5710332" y="1730079"/>
                  <a:pt x="5715710" y="1746210"/>
                  <a:pt x="5758727" y="1778473"/>
                </a:cubicBezTo>
                <a:cubicBezTo>
                  <a:pt x="5780236" y="1789225"/>
                  <a:pt x="5790987" y="1799979"/>
                  <a:pt x="5790987" y="1810734"/>
                </a:cubicBezTo>
                <a:cubicBezTo>
                  <a:pt x="5790987" y="1810734"/>
                  <a:pt x="5796364" y="1810734"/>
                  <a:pt x="5807119" y="1810734"/>
                </a:cubicBezTo>
                <a:lnTo>
                  <a:pt x="5823250" y="1826864"/>
                </a:lnTo>
                <a:cubicBezTo>
                  <a:pt x="5823250" y="1837619"/>
                  <a:pt x="5839383" y="1842996"/>
                  <a:pt x="5871642" y="1842996"/>
                </a:cubicBezTo>
                <a:lnTo>
                  <a:pt x="5887774" y="1842996"/>
                </a:lnTo>
                <a:cubicBezTo>
                  <a:pt x="5877020" y="1832242"/>
                  <a:pt x="5868954" y="1821488"/>
                  <a:pt x="5863578" y="1810734"/>
                </a:cubicBezTo>
                <a:cubicBezTo>
                  <a:pt x="5858200" y="1799979"/>
                  <a:pt x="5850136" y="1797292"/>
                  <a:pt x="5839383" y="1802668"/>
                </a:cubicBezTo>
                <a:cubicBezTo>
                  <a:pt x="5828628" y="1808043"/>
                  <a:pt x="5823250" y="1808043"/>
                  <a:pt x="5823250" y="1802668"/>
                </a:cubicBezTo>
                <a:cubicBezTo>
                  <a:pt x="5823250" y="1797292"/>
                  <a:pt x="5828628" y="1794601"/>
                  <a:pt x="5839383" y="1794601"/>
                </a:cubicBezTo>
                <a:lnTo>
                  <a:pt x="5807119" y="1762342"/>
                </a:lnTo>
                <a:cubicBezTo>
                  <a:pt x="5774858" y="1762342"/>
                  <a:pt x="5758727" y="1756964"/>
                  <a:pt x="5758727" y="1746210"/>
                </a:cubicBezTo>
                <a:cubicBezTo>
                  <a:pt x="5758727" y="1735455"/>
                  <a:pt x="5753350" y="1730079"/>
                  <a:pt x="5742595" y="1730079"/>
                </a:cubicBezTo>
                <a:close/>
                <a:moveTo>
                  <a:pt x="5524829" y="1730079"/>
                </a:moveTo>
                <a:cubicBezTo>
                  <a:pt x="5519450" y="1730079"/>
                  <a:pt x="5522140" y="1735455"/>
                  <a:pt x="5532894" y="1746210"/>
                </a:cubicBezTo>
                <a:cubicBezTo>
                  <a:pt x="5532894" y="1756964"/>
                  <a:pt x="5538272" y="1756964"/>
                  <a:pt x="5549026" y="1746210"/>
                </a:cubicBezTo>
                <a:cubicBezTo>
                  <a:pt x="5549026" y="1746210"/>
                  <a:pt x="5551714" y="1746210"/>
                  <a:pt x="5557090" y="1746210"/>
                </a:cubicBezTo>
                <a:cubicBezTo>
                  <a:pt x="5562468" y="1746210"/>
                  <a:pt x="5570532" y="1751588"/>
                  <a:pt x="5581286" y="1762342"/>
                </a:cubicBezTo>
                <a:cubicBezTo>
                  <a:pt x="5624302" y="1783847"/>
                  <a:pt x="5645810" y="1783847"/>
                  <a:pt x="5645810" y="1762342"/>
                </a:cubicBezTo>
                <a:cubicBezTo>
                  <a:pt x="5645810" y="1762342"/>
                  <a:pt x="5635058" y="1762342"/>
                  <a:pt x="5613549" y="1762342"/>
                </a:cubicBezTo>
                <a:cubicBezTo>
                  <a:pt x="5602794" y="1762342"/>
                  <a:pt x="5594728" y="1759651"/>
                  <a:pt x="5589352" y="1754275"/>
                </a:cubicBezTo>
                <a:cubicBezTo>
                  <a:pt x="5583974" y="1748897"/>
                  <a:pt x="5581286" y="1743522"/>
                  <a:pt x="5581286" y="1738143"/>
                </a:cubicBezTo>
                <a:cubicBezTo>
                  <a:pt x="5581286" y="1732768"/>
                  <a:pt x="5575908" y="1730079"/>
                  <a:pt x="5565156" y="1730079"/>
                </a:cubicBezTo>
                <a:cubicBezTo>
                  <a:pt x="5554402" y="1730079"/>
                  <a:pt x="5549026" y="1730079"/>
                  <a:pt x="5549026" y="1730079"/>
                </a:cubicBezTo>
                <a:cubicBezTo>
                  <a:pt x="5538272" y="1730079"/>
                  <a:pt x="5530206" y="1730079"/>
                  <a:pt x="5524829" y="1730079"/>
                </a:cubicBezTo>
                <a:close/>
                <a:moveTo>
                  <a:pt x="1354997" y="1730079"/>
                </a:moveTo>
                <a:cubicBezTo>
                  <a:pt x="1354997" y="1730079"/>
                  <a:pt x="1360373" y="1730079"/>
                  <a:pt x="1371126" y="1730079"/>
                </a:cubicBezTo>
                <a:cubicBezTo>
                  <a:pt x="1371126" y="1740833"/>
                  <a:pt x="1371126" y="1746210"/>
                  <a:pt x="1371126" y="1746210"/>
                </a:cubicBezTo>
                <a:cubicBezTo>
                  <a:pt x="1360373" y="1746210"/>
                  <a:pt x="1354997" y="1740833"/>
                  <a:pt x="1354997" y="1730079"/>
                </a:cubicBezTo>
                <a:close/>
                <a:moveTo>
                  <a:pt x="12759532" y="1713947"/>
                </a:moveTo>
                <a:lnTo>
                  <a:pt x="12775661" y="1730079"/>
                </a:lnTo>
                <a:lnTo>
                  <a:pt x="12759532" y="1730079"/>
                </a:lnTo>
                <a:cubicBezTo>
                  <a:pt x="12759532" y="1730079"/>
                  <a:pt x="12759532" y="1724701"/>
                  <a:pt x="12759532" y="1713947"/>
                </a:cubicBezTo>
                <a:close/>
                <a:moveTo>
                  <a:pt x="2048623" y="1713947"/>
                </a:moveTo>
                <a:cubicBezTo>
                  <a:pt x="2048623" y="1713947"/>
                  <a:pt x="2048623" y="1719325"/>
                  <a:pt x="2048623" y="1730079"/>
                </a:cubicBezTo>
                <a:lnTo>
                  <a:pt x="2064755" y="1730079"/>
                </a:lnTo>
                <a:cubicBezTo>
                  <a:pt x="2064755" y="1719325"/>
                  <a:pt x="2059378" y="1713947"/>
                  <a:pt x="2048623" y="1713947"/>
                </a:cubicBezTo>
                <a:close/>
                <a:moveTo>
                  <a:pt x="1746169" y="1701850"/>
                </a:moveTo>
                <a:cubicBezTo>
                  <a:pt x="1732728" y="1704539"/>
                  <a:pt x="1726004" y="1713947"/>
                  <a:pt x="1726004" y="1730079"/>
                </a:cubicBezTo>
                <a:lnTo>
                  <a:pt x="1742138" y="1730079"/>
                </a:lnTo>
                <a:cubicBezTo>
                  <a:pt x="1763645" y="1719325"/>
                  <a:pt x="1774397" y="1724701"/>
                  <a:pt x="1774397" y="1746210"/>
                </a:cubicBezTo>
                <a:cubicBezTo>
                  <a:pt x="1774397" y="1751588"/>
                  <a:pt x="1774063" y="1756292"/>
                  <a:pt x="1773389" y="1760324"/>
                </a:cubicBezTo>
                <a:lnTo>
                  <a:pt x="1772095" y="1764647"/>
                </a:lnTo>
                <a:lnTo>
                  <a:pt x="1774397" y="1762342"/>
                </a:lnTo>
                <a:lnTo>
                  <a:pt x="1806659" y="1746210"/>
                </a:lnTo>
                <a:cubicBezTo>
                  <a:pt x="1806659" y="1756964"/>
                  <a:pt x="1806659" y="1762342"/>
                  <a:pt x="1806659" y="1762342"/>
                </a:cubicBezTo>
                <a:cubicBezTo>
                  <a:pt x="1795906" y="1762342"/>
                  <a:pt x="1795906" y="1773096"/>
                  <a:pt x="1806659" y="1794601"/>
                </a:cubicBezTo>
                <a:cubicBezTo>
                  <a:pt x="1806659" y="1805356"/>
                  <a:pt x="1812038" y="1810734"/>
                  <a:pt x="1822790" y="1810734"/>
                </a:cubicBezTo>
                <a:lnTo>
                  <a:pt x="1822790" y="1778473"/>
                </a:lnTo>
                <a:cubicBezTo>
                  <a:pt x="1812038" y="1778473"/>
                  <a:pt x="1812038" y="1773096"/>
                  <a:pt x="1822790" y="1762342"/>
                </a:cubicBezTo>
                <a:cubicBezTo>
                  <a:pt x="1833545" y="1751588"/>
                  <a:pt x="1828169" y="1735455"/>
                  <a:pt x="1806659" y="1713947"/>
                </a:cubicBezTo>
                <a:cubicBezTo>
                  <a:pt x="1779776" y="1703196"/>
                  <a:pt x="1759611" y="1699161"/>
                  <a:pt x="1746169" y="1701850"/>
                </a:cubicBezTo>
                <a:close/>
                <a:moveTo>
                  <a:pt x="12735335" y="1697818"/>
                </a:moveTo>
                <a:cubicBezTo>
                  <a:pt x="12740711" y="1697818"/>
                  <a:pt x="12743398" y="1703193"/>
                  <a:pt x="12743398" y="1713947"/>
                </a:cubicBezTo>
                <a:cubicBezTo>
                  <a:pt x="12743398" y="1724701"/>
                  <a:pt x="12738024" y="1730079"/>
                  <a:pt x="12727269" y="1730079"/>
                </a:cubicBezTo>
                <a:cubicBezTo>
                  <a:pt x="12727269" y="1719325"/>
                  <a:pt x="12727269" y="1713947"/>
                  <a:pt x="12727269" y="1713947"/>
                </a:cubicBezTo>
                <a:cubicBezTo>
                  <a:pt x="12727269" y="1703193"/>
                  <a:pt x="12729957" y="1697818"/>
                  <a:pt x="12735335" y="1697818"/>
                </a:cubicBezTo>
                <a:close/>
                <a:moveTo>
                  <a:pt x="1467914" y="1697818"/>
                </a:moveTo>
                <a:lnTo>
                  <a:pt x="1484042" y="1713947"/>
                </a:lnTo>
                <a:lnTo>
                  <a:pt x="1500173" y="1713947"/>
                </a:lnTo>
                <a:cubicBezTo>
                  <a:pt x="1489421" y="1703193"/>
                  <a:pt x="1478664" y="1697818"/>
                  <a:pt x="1467914" y="1697818"/>
                </a:cubicBezTo>
                <a:close/>
                <a:moveTo>
                  <a:pt x="6228538" y="1687735"/>
                </a:moveTo>
                <a:cubicBezTo>
                  <a:pt x="6227192" y="1689079"/>
                  <a:pt x="6226523" y="1692442"/>
                  <a:pt x="6226523" y="1697818"/>
                </a:cubicBezTo>
                <a:cubicBezTo>
                  <a:pt x="6237274" y="1697818"/>
                  <a:pt x="6242654" y="1697818"/>
                  <a:pt x="6242654" y="1697818"/>
                </a:cubicBezTo>
                <a:cubicBezTo>
                  <a:pt x="6242654" y="1697818"/>
                  <a:pt x="6239965" y="1695129"/>
                  <a:pt x="6234587" y="1689751"/>
                </a:cubicBezTo>
                <a:cubicBezTo>
                  <a:pt x="6231900" y="1687064"/>
                  <a:pt x="6229883" y="1686392"/>
                  <a:pt x="6228538" y="1687735"/>
                </a:cubicBezTo>
                <a:close/>
                <a:moveTo>
                  <a:pt x="8984904" y="1681687"/>
                </a:moveTo>
                <a:lnTo>
                  <a:pt x="9001033" y="1697818"/>
                </a:lnTo>
                <a:lnTo>
                  <a:pt x="9017166" y="1681687"/>
                </a:lnTo>
                <a:cubicBezTo>
                  <a:pt x="9006413" y="1681687"/>
                  <a:pt x="8995659" y="1681687"/>
                  <a:pt x="8984904" y="1681687"/>
                </a:cubicBezTo>
                <a:close/>
                <a:moveTo>
                  <a:pt x="8678417" y="1681687"/>
                </a:moveTo>
                <a:lnTo>
                  <a:pt x="8694549" y="1697818"/>
                </a:lnTo>
                <a:lnTo>
                  <a:pt x="8710678" y="1681687"/>
                </a:lnTo>
                <a:cubicBezTo>
                  <a:pt x="8710678" y="1681687"/>
                  <a:pt x="8707991" y="1681687"/>
                  <a:pt x="8702613" y="1681687"/>
                </a:cubicBezTo>
                <a:cubicBezTo>
                  <a:pt x="8697237" y="1681687"/>
                  <a:pt x="8689170" y="1681687"/>
                  <a:pt x="8678417" y="1681687"/>
                </a:cubicBezTo>
                <a:close/>
                <a:moveTo>
                  <a:pt x="6839496" y="1681687"/>
                </a:moveTo>
                <a:lnTo>
                  <a:pt x="6839496" y="1697818"/>
                </a:lnTo>
                <a:lnTo>
                  <a:pt x="6855626" y="1697818"/>
                </a:lnTo>
                <a:cubicBezTo>
                  <a:pt x="6855626" y="1687064"/>
                  <a:pt x="6850248" y="1681687"/>
                  <a:pt x="6839496" y="1681687"/>
                </a:cubicBezTo>
                <a:close/>
                <a:moveTo>
                  <a:pt x="7504896" y="1673621"/>
                </a:moveTo>
                <a:cubicBezTo>
                  <a:pt x="7496830" y="1673621"/>
                  <a:pt x="7490108" y="1676310"/>
                  <a:pt x="7484732" y="1681687"/>
                </a:cubicBezTo>
                <a:cubicBezTo>
                  <a:pt x="7484732" y="1681687"/>
                  <a:pt x="7487419" y="1681687"/>
                  <a:pt x="7492796" y="1681687"/>
                </a:cubicBezTo>
                <a:cubicBezTo>
                  <a:pt x="7498174" y="1681687"/>
                  <a:pt x="7506240" y="1687064"/>
                  <a:pt x="7516992" y="1697818"/>
                </a:cubicBezTo>
                <a:lnTo>
                  <a:pt x="7549256" y="1697818"/>
                </a:lnTo>
                <a:cubicBezTo>
                  <a:pt x="7560008" y="1697818"/>
                  <a:pt x="7565386" y="1703193"/>
                  <a:pt x="7565386" y="1713947"/>
                </a:cubicBezTo>
                <a:cubicBezTo>
                  <a:pt x="7565386" y="1735455"/>
                  <a:pt x="7576140" y="1746210"/>
                  <a:pt x="7597647" y="1746210"/>
                </a:cubicBezTo>
                <a:cubicBezTo>
                  <a:pt x="7619156" y="1746210"/>
                  <a:pt x="7629910" y="1740833"/>
                  <a:pt x="7629910" y="1730079"/>
                </a:cubicBezTo>
                <a:lnTo>
                  <a:pt x="7613778" y="1713947"/>
                </a:lnTo>
                <a:cubicBezTo>
                  <a:pt x="7592269" y="1703193"/>
                  <a:pt x="7578829" y="1697818"/>
                  <a:pt x="7573451" y="1697818"/>
                </a:cubicBezTo>
                <a:cubicBezTo>
                  <a:pt x="7568073" y="1697818"/>
                  <a:pt x="7554632" y="1692442"/>
                  <a:pt x="7533123" y="1681687"/>
                </a:cubicBezTo>
                <a:cubicBezTo>
                  <a:pt x="7522369" y="1676310"/>
                  <a:pt x="7512959" y="1673621"/>
                  <a:pt x="7504896" y="1673621"/>
                </a:cubicBezTo>
                <a:close/>
                <a:moveTo>
                  <a:pt x="6367668" y="1673621"/>
                </a:moveTo>
                <a:cubicBezTo>
                  <a:pt x="6364978" y="1673621"/>
                  <a:pt x="6360946" y="1676310"/>
                  <a:pt x="6355571" y="1681687"/>
                </a:cubicBezTo>
                <a:lnTo>
                  <a:pt x="6371702" y="1681687"/>
                </a:lnTo>
                <a:cubicBezTo>
                  <a:pt x="6371702" y="1676310"/>
                  <a:pt x="6370357" y="1673621"/>
                  <a:pt x="6367668" y="1673621"/>
                </a:cubicBezTo>
                <a:close/>
                <a:moveTo>
                  <a:pt x="8420323" y="1665555"/>
                </a:moveTo>
                <a:cubicBezTo>
                  <a:pt x="8420323" y="1676310"/>
                  <a:pt x="8428387" y="1681687"/>
                  <a:pt x="8444519" y="1681687"/>
                </a:cubicBezTo>
                <a:cubicBezTo>
                  <a:pt x="8460650" y="1681687"/>
                  <a:pt x="8474091" y="1676310"/>
                  <a:pt x="8484846" y="1665555"/>
                </a:cubicBezTo>
                <a:lnTo>
                  <a:pt x="8468715" y="1665555"/>
                </a:lnTo>
                <a:close/>
                <a:moveTo>
                  <a:pt x="8500978" y="1649425"/>
                </a:moveTo>
                <a:lnTo>
                  <a:pt x="8517108" y="1681687"/>
                </a:lnTo>
                <a:cubicBezTo>
                  <a:pt x="8527863" y="1681687"/>
                  <a:pt x="8527863" y="1676310"/>
                  <a:pt x="8517108" y="1665555"/>
                </a:cubicBezTo>
                <a:cubicBezTo>
                  <a:pt x="8517108" y="1665555"/>
                  <a:pt x="8511732" y="1660179"/>
                  <a:pt x="8500978" y="1649425"/>
                </a:cubicBezTo>
                <a:close/>
                <a:moveTo>
                  <a:pt x="8242882" y="1649425"/>
                </a:moveTo>
                <a:lnTo>
                  <a:pt x="8242882" y="1665555"/>
                </a:lnTo>
                <a:lnTo>
                  <a:pt x="8259013" y="1649425"/>
                </a:lnTo>
                <a:cubicBezTo>
                  <a:pt x="8248259" y="1649425"/>
                  <a:pt x="8242882" y="1649425"/>
                  <a:pt x="8242882" y="1649425"/>
                </a:cubicBezTo>
                <a:close/>
                <a:moveTo>
                  <a:pt x="5403847" y="1649425"/>
                </a:moveTo>
                <a:cubicBezTo>
                  <a:pt x="5393092" y="1649425"/>
                  <a:pt x="5387714" y="1654801"/>
                  <a:pt x="5387714" y="1665555"/>
                </a:cubicBezTo>
                <a:lnTo>
                  <a:pt x="5403847" y="1665555"/>
                </a:lnTo>
                <a:cubicBezTo>
                  <a:pt x="5414601" y="1665555"/>
                  <a:pt x="5419978" y="1665555"/>
                  <a:pt x="5419978" y="1665555"/>
                </a:cubicBezTo>
                <a:cubicBezTo>
                  <a:pt x="5419978" y="1654801"/>
                  <a:pt x="5414601" y="1649425"/>
                  <a:pt x="5403847" y="1649425"/>
                </a:cubicBezTo>
                <a:close/>
                <a:moveTo>
                  <a:pt x="2024427" y="1649425"/>
                </a:moveTo>
                <a:cubicBezTo>
                  <a:pt x="2019051" y="1649425"/>
                  <a:pt x="2016361" y="1654801"/>
                  <a:pt x="2016361" y="1665555"/>
                </a:cubicBezTo>
                <a:lnTo>
                  <a:pt x="2048623" y="1665555"/>
                </a:lnTo>
                <a:cubicBezTo>
                  <a:pt x="2037868" y="1654801"/>
                  <a:pt x="2029806" y="1649425"/>
                  <a:pt x="2024427" y="1649425"/>
                </a:cubicBezTo>
                <a:close/>
                <a:moveTo>
                  <a:pt x="7506910" y="1637328"/>
                </a:moveTo>
                <a:cubicBezTo>
                  <a:pt x="7502878" y="1637328"/>
                  <a:pt x="7500864" y="1638671"/>
                  <a:pt x="7500864" y="1641359"/>
                </a:cubicBezTo>
                <a:cubicBezTo>
                  <a:pt x="7500864" y="1646734"/>
                  <a:pt x="7506240" y="1649425"/>
                  <a:pt x="7516992" y="1649425"/>
                </a:cubicBezTo>
                <a:cubicBezTo>
                  <a:pt x="7527747" y="1649425"/>
                  <a:pt x="7535812" y="1652114"/>
                  <a:pt x="7541190" y="1657489"/>
                </a:cubicBezTo>
                <a:cubicBezTo>
                  <a:pt x="7546568" y="1662868"/>
                  <a:pt x="7554632" y="1665555"/>
                  <a:pt x="7565386" y="1665555"/>
                </a:cubicBezTo>
                <a:lnTo>
                  <a:pt x="7581518" y="1665555"/>
                </a:lnTo>
                <a:lnTo>
                  <a:pt x="7662170" y="1697818"/>
                </a:lnTo>
                <a:cubicBezTo>
                  <a:pt x="7662170" y="1687064"/>
                  <a:pt x="7670236" y="1687064"/>
                  <a:pt x="7686368" y="1697818"/>
                </a:cubicBezTo>
                <a:cubicBezTo>
                  <a:pt x="7702498" y="1708572"/>
                  <a:pt x="7710566" y="1713947"/>
                  <a:pt x="7710566" y="1713947"/>
                </a:cubicBezTo>
                <a:lnTo>
                  <a:pt x="7742824" y="1713947"/>
                </a:lnTo>
                <a:cubicBezTo>
                  <a:pt x="7742824" y="1681687"/>
                  <a:pt x="7710566" y="1665555"/>
                  <a:pt x="7646040" y="1665555"/>
                </a:cubicBezTo>
                <a:cubicBezTo>
                  <a:pt x="7613778" y="1665555"/>
                  <a:pt x="7592269" y="1660179"/>
                  <a:pt x="7581518" y="1649425"/>
                </a:cubicBezTo>
                <a:lnTo>
                  <a:pt x="7565386" y="1649425"/>
                </a:lnTo>
                <a:cubicBezTo>
                  <a:pt x="7554632" y="1649425"/>
                  <a:pt x="7541190" y="1646734"/>
                  <a:pt x="7525058" y="1641359"/>
                </a:cubicBezTo>
                <a:cubicBezTo>
                  <a:pt x="7516992" y="1638671"/>
                  <a:pt x="7510942" y="1637328"/>
                  <a:pt x="7506910" y="1637328"/>
                </a:cubicBezTo>
                <a:close/>
                <a:moveTo>
                  <a:pt x="10267307" y="1633293"/>
                </a:moveTo>
                <a:cubicBezTo>
                  <a:pt x="10261932" y="1633293"/>
                  <a:pt x="10256556" y="1635983"/>
                  <a:pt x="10251176" y="1641359"/>
                </a:cubicBezTo>
                <a:cubicBezTo>
                  <a:pt x="10245802" y="1646734"/>
                  <a:pt x="10243111" y="1649425"/>
                  <a:pt x="10243111" y="1649425"/>
                </a:cubicBezTo>
                <a:cubicBezTo>
                  <a:pt x="10243111" y="1649425"/>
                  <a:pt x="10253868" y="1649425"/>
                  <a:pt x="10275374" y="1649425"/>
                </a:cubicBezTo>
                <a:cubicBezTo>
                  <a:pt x="10275374" y="1649425"/>
                  <a:pt x="10278063" y="1649425"/>
                  <a:pt x="10283441" y="1649425"/>
                </a:cubicBezTo>
                <a:cubicBezTo>
                  <a:pt x="10288815" y="1649425"/>
                  <a:pt x="10291504" y="1644047"/>
                  <a:pt x="10291504" y="1633293"/>
                </a:cubicBezTo>
                <a:cubicBezTo>
                  <a:pt x="10280752" y="1633293"/>
                  <a:pt x="10272685" y="1633293"/>
                  <a:pt x="10267307" y="1633293"/>
                </a:cubicBezTo>
                <a:close/>
                <a:moveTo>
                  <a:pt x="9920495" y="1633293"/>
                </a:moveTo>
                <a:cubicBezTo>
                  <a:pt x="9920495" y="1644047"/>
                  <a:pt x="9933938" y="1649425"/>
                  <a:pt x="9960823" y="1649425"/>
                </a:cubicBezTo>
                <a:cubicBezTo>
                  <a:pt x="9987706" y="1649425"/>
                  <a:pt x="10006526" y="1649425"/>
                  <a:pt x="10017281" y="1649425"/>
                </a:cubicBezTo>
                <a:lnTo>
                  <a:pt x="9968888" y="1633293"/>
                </a:lnTo>
                <a:close/>
                <a:moveTo>
                  <a:pt x="9759186" y="1633293"/>
                </a:moveTo>
                <a:cubicBezTo>
                  <a:pt x="9737679" y="1633293"/>
                  <a:pt x="9718860" y="1635983"/>
                  <a:pt x="9702727" y="1641359"/>
                </a:cubicBezTo>
                <a:cubicBezTo>
                  <a:pt x="9686597" y="1646734"/>
                  <a:pt x="9678532" y="1649425"/>
                  <a:pt x="9678532" y="1649425"/>
                </a:cubicBezTo>
                <a:cubicBezTo>
                  <a:pt x="9678532" y="1670933"/>
                  <a:pt x="9689286" y="1676310"/>
                  <a:pt x="9710793" y="1665555"/>
                </a:cubicBezTo>
                <a:cubicBezTo>
                  <a:pt x="9721547" y="1654801"/>
                  <a:pt x="9737679" y="1649425"/>
                  <a:pt x="9759186" y="1649425"/>
                </a:cubicBezTo>
                <a:cubicBezTo>
                  <a:pt x="9780693" y="1660179"/>
                  <a:pt x="9799514" y="1662868"/>
                  <a:pt x="9815645" y="1657489"/>
                </a:cubicBezTo>
                <a:cubicBezTo>
                  <a:pt x="9831777" y="1652114"/>
                  <a:pt x="9839840" y="1644047"/>
                  <a:pt x="9839840" y="1633293"/>
                </a:cubicBezTo>
                <a:cubicBezTo>
                  <a:pt x="9839840" y="1633293"/>
                  <a:pt x="9831777" y="1633293"/>
                  <a:pt x="9815645" y="1633293"/>
                </a:cubicBezTo>
                <a:cubicBezTo>
                  <a:pt x="9799514" y="1633293"/>
                  <a:pt x="9780693" y="1633293"/>
                  <a:pt x="9759186" y="1633293"/>
                </a:cubicBezTo>
                <a:close/>
                <a:moveTo>
                  <a:pt x="9484960" y="1633293"/>
                </a:moveTo>
                <a:cubicBezTo>
                  <a:pt x="9398929" y="1644047"/>
                  <a:pt x="9326342" y="1649425"/>
                  <a:pt x="9267193" y="1649425"/>
                </a:cubicBezTo>
                <a:cubicBezTo>
                  <a:pt x="9208047" y="1649425"/>
                  <a:pt x="9175785" y="1646734"/>
                  <a:pt x="9170409" y="1641359"/>
                </a:cubicBezTo>
                <a:cubicBezTo>
                  <a:pt x="9165033" y="1635983"/>
                  <a:pt x="9148901" y="1635983"/>
                  <a:pt x="9122017" y="1641359"/>
                </a:cubicBezTo>
                <a:cubicBezTo>
                  <a:pt x="9095131" y="1646734"/>
                  <a:pt x="9081688" y="1652114"/>
                  <a:pt x="9081688" y="1657489"/>
                </a:cubicBezTo>
                <a:cubicBezTo>
                  <a:pt x="9081688" y="1662868"/>
                  <a:pt x="9087066" y="1668243"/>
                  <a:pt x="9097820" y="1673621"/>
                </a:cubicBezTo>
                <a:cubicBezTo>
                  <a:pt x="9108574" y="1678997"/>
                  <a:pt x="9140837" y="1681687"/>
                  <a:pt x="9194605" y="1681687"/>
                </a:cubicBezTo>
                <a:cubicBezTo>
                  <a:pt x="9248375" y="1681687"/>
                  <a:pt x="9280637" y="1687064"/>
                  <a:pt x="9291392" y="1697818"/>
                </a:cubicBezTo>
                <a:cubicBezTo>
                  <a:pt x="9302146" y="1697818"/>
                  <a:pt x="9320964" y="1697818"/>
                  <a:pt x="9347850" y="1697818"/>
                </a:cubicBezTo>
                <a:cubicBezTo>
                  <a:pt x="9374733" y="1697818"/>
                  <a:pt x="9393551" y="1692442"/>
                  <a:pt x="9404306" y="1681687"/>
                </a:cubicBezTo>
                <a:cubicBezTo>
                  <a:pt x="9415060" y="1670933"/>
                  <a:pt x="9420438" y="1670933"/>
                  <a:pt x="9420438" y="1681687"/>
                </a:cubicBezTo>
                <a:cubicBezTo>
                  <a:pt x="9420438" y="1692442"/>
                  <a:pt x="9428505" y="1697818"/>
                  <a:pt x="9444634" y="1697818"/>
                </a:cubicBezTo>
                <a:cubicBezTo>
                  <a:pt x="9460764" y="1697818"/>
                  <a:pt x="9468831" y="1692442"/>
                  <a:pt x="9468831" y="1681687"/>
                </a:cubicBezTo>
                <a:lnTo>
                  <a:pt x="9533355" y="1665555"/>
                </a:lnTo>
                <a:cubicBezTo>
                  <a:pt x="9565614" y="1665555"/>
                  <a:pt x="9587123" y="1660179"/>
                  <a:pt x="9597877" y="1649425"/>
                </a:cubicBezTo>
                <a:close/>
                <a:moveTo>
                  <a:pt x="6403961" y="1633293"/>
                </a:moveTo>
                <a:lnTo>
                  <a:pt x="6387829" y="1649425"/>
                </a:lnTo>
                <a:lnTo>
                  <a:pt x="6403961" y="1665555"/>
                </a:lnTo>
                <a:cubicBezTo>
                  <a:pt x="6403961" y="1665555"/>
                  <a:pt x="6409339" y="1668243"/>
                  <a:pt x="6420092" y="1673621"/>
                </a:cubicBezTo>
                <a:cubicBezTo>
                  <a:pt x="6430846" y="1678997"/>
                  <a:pt x="6436224" y="1687064"/>
                  <a:pt x="6436224" y="1697818"/>
                </a:cubicBezTo>
                <a:cubicBezTo>
                  <a:pt x="6414714" y="1719325"/>
                  <a:pt x="6420092" y="1730079"/>
                  <a:pt x="6452354" y="1730079"/>
                </a:cubicBezTo>
                <a:lnTo>
                  <a:pt x="6468484" y="1713947"/>
                </a:lnTo>
                <a:lnTo>
                  <a:pt x="6452354" y="1697818"/>
                </a:lnTo>
                <a:cubicBezTo>
                  <a:pt x="6463108" y="1697818"/>
                  <a:pt x="6471172" y="1705883"/>
                  <a:pt x="6476550" y="1722014"/>
                </a:cubicBezTo>
                <a:cubicBezTo>
                  <a:pt x="6481928" y="1738143"/>
                  <a:pt x="6487304" y="1746210"/>
                  <a:pt x="6492681" y="1746210"/>
                </a:cubicBezTo>
                <a:cubicBezTo>
                  <a:pt x="6498058" y="1746210"/>
                  <a:pt x="6500746" y="1738143"/>
                  <a:pt x="6500746" y="1722014"/>
                </a:cubicBezTo>
                <a:cubicBezTo>
                  <a:pt x="6500746" y="1705883"/>
                  <a:pt x="6506124" y="1697818"/>
                  <a:pt x="6516878" y="1697818"/>
                </a:cubicBezTo>
                <a:lnTo>
                  <a:pt x="6516878" y="1681687"/>
                </a:lnTo>
                <a:cubicBezTo>
                  <a:pt x="6495372" y="1681687"/>
                  <a:pt x="6479238" y="1678997"/>
                  <a:pt x="6468484" y="1673621"/>
                </a:cubicBezTo>
                <a:cubicBezTo>
                  <a:pt x="6457734" y="1668243"/>
                  <a:pt x="6446976" y="1662868"/>
                  <a:pt x="6436224" y="1657489"/>
                </a:cubicBezTo>
                <a:cubicBezTo>
                  <a:pt x="6425470" y="1652114"/>
                  <a:pt x="6420092" y="1644047"/>
                  <a:pt x="6420092" y="1633293"/>
                </a:cubicBezTo>
                <a:close/>
                <a:moveTo>
                  <a:pt x="5436108" y="1633293"/>
                </a:moveTo>
                <a:lnTo>
                  <a:pt x="5436108" y="1649425"/>
                </a:lnTo>
                <a:cubicBezTo>
                  <a:pt x="5436108" y="1649425"/>
                  <a:pt x="5438796" y="1649425"/>
                  <a:pt x="5444173" y="1649425"/>
                </a:cubicBezTo>
                <a:cubicBezTo>
                  <a:pt x="5449551" y="1649425"/>
                  <a:pt x="5452240" y="1644047"/>
                  <a:pt x="5452240" y="1633293"/>
                </a:cubicBezTo>
                <a:cubicBezTo>
                  <a:pt x="5452240" y="1633293"/>
                  <a:pt x="5446860" y="1633293"/>
                  <a:pt x="5436108" y="1633293"/>
                </a:cubicBezTo>
                <a:close/>
                <a:moveTo>
                  <a:pt x="6458404" y="1623211"/>
                </a:moveTo>
                <a:cubicBezTo>
                  <a:pt x="6454370" y="1624557"/>
                  <a:pt x="6452354" y="1627918"/>
                  <a:pt x="6452354" y="1633293"/>
                </a:cubicBezTo>
                <a:lnTo>
                  <a:pt x="6484616" y="1649425"/>
                </a:lnTo>
                <a:lnTo>
                  <a:pt x="6500746" y="1649425"/>
                </a:lnTo>
                <a:cubicBezTo>
                  <a:pt x="6500746" y="1638671"/>
                  <a:pt x="6492681" y="1630605"/>
                  <a:pt x="6476550" y="1625229"/>
                </a:cubicBezTo>
                <a:cubicBezTo>
                  <a:pt x="6468484" y="1622541"/>
                  <a:pt x="6462436" y="1621866"/>
                  <a:pt x="6458404" y="1623211"/>
                </a:cubicBezTo>
                <a:close/>
                <a:moveTo>
                  <a:pt x="12501437" y="1617164"/>
                </a:moveTo>
                <a:lnTo>
                  <a:pt x="12517567" y="1633293"/>
                </a:lnTo>
                <a:cubicBezTo>
                  <a:pt x="12506811" y="1633293"/>
                  <a:pt x="12501437" y="1633293"/>
                  <a:pt x="12501437" y="1633293"/>
                </a:cubicBezTo>
                <a:cubicBezTo>
                  <a:pt x="12501437" y="1622538"/>
                  <a:pt x="12501437" y="1617164"/>
                  <a:pt x="12501437" y="1617164"/>
                </a:cubicBezTo>
                <a:close/>
                <a:moveTo>
                  <a:pt x="10372160" y="1617164"/>
                </a:moveTo>
                <a:cubicBezTo>
                  <a:pt x="10382915" y="1627918"/>
                  <a:pt x="10393666" y="1633293"/>
                  <a:pt x="10404420" y="1633293"/>
                </a:cubicBezTo>
                <a:lnTo>
                  <a:pt x="10420552" y="1617164"/>
                </a:lnTo>
                <a:close/>
                <a:moveTo>
                  <a:pt x="7694432" y="1617164"/>
                </a:moveTo>
                <a:lnTo>
                  <a:pt x="7742824" y="1633293"/>
                </a:lnTo>
                <a:cubicBezTo>
                  <a:pt x="7775086" y="1644047"/>
                  <a:pt x="7801973" y="1654801"/>
                  <a:pt x="7823478" y="1665555"/>
                </a:cubicBezTo>
                <a:lnTo>
                  <a:pt x="7839610" y="1649425"/>
                </a:lnTo>
                <a:close/>
                <a:moveTo>
                  <a:pt x="1225947" y="1617164"/>
                </a:moveTo>
                <a:cubicBezTo>
                  <a:pt x="1225947" y="1617164"/>
                  <a:pt x="1225947" y="1622538"/>
                  <a:pt x="1225947" y="1633293"/>
                </a:cubicBezTo>
                <a:lnTo>
                  <a:pt x="1258209" y="1633293"/>
                </a:lnTo>
                <a:lnTo>
                  <a:pt x="1242078" y="1617164"/>
                </a:lnTo>
                <a:cubicBezTo>
                  <a:pt x="1231326" y="1617164"/>
                  <a:pt x="1225947" y="1617164"/>
                  <a:pt x="1225947" y="1617164"/>
                </a:cubicBezTo>
                <a:close/>
                <a:moveTo>
                  <a:pt x="10045509" y="1609097"/>
                </a:moveTo>
                <a:cubicBezTo>
                  <a:pt x="10042820" y="1609097"/>
                  <a:pt x="10038788" y="1611787"/>
                  <a:pt x="10033410" y="1617164"/>
                </a:cubicBezTo>
                <a:lnTo>
                  <a:pt x="10049543" y="1617164"/>
                </a:lnTo>
                <a:cubicBezTo>
                  <a:pt x="10049543" y="1611787"/>
                  <a:pt x="10048198" y="1609097"/>
                  <a:pt x="10045509" y="1609097"/>
                </a:cubicBezTo>
                <a:close/>
                <a:moveTo>
                  <a:pt x="1403388" y="1609097"/>
                </a:moveTo>
                <a:cubicBezTo>
                  <a:pt x="1398012" y="1609097"/>
                  <a:pt x="1398012" y="1611787"/>
                  <a:pt x="1403388" y="1617164"/>
                </a:cubicBezTo>
                <a:cubicBezTo>
                  <a:pt x="1414143" y="1627918"/>
                  <a:pt x="1424895" y="1633293"/>
                  <a:pt x="1435650" y="1633293"/>
                </a:cubicBezTo>
                <a:lnTo>
                  <a:pt x="1467914" y="1633293"/>
                </a:lnTo>
                <a:lnTo>
                  <a:pt x="1435650" y="1617164"/>
                </a:lnTo>
                <a:cubicBezTo>
                  <a:pt x="1419519" y="1611787"/>
                  <a:pt x="1408764" y="1609097"/>
                  <a:pt x="1403388" y="1609097"/>
                </a:cubicBezTo>
                <a:close/>
                <a:moveTo>
                  <a:pt x="10097934" y="1601033"/>
                </a:moveTo>
                <a:lnTo>
                  <a:pt x="10065673" y="1617164"/>
                </a:lnTo>
                <a:lnTo>
                  <a:pt x="10049543" y="1633293"/>
                </a:lnTo>
                <a:lnTo>
                  <a:pt x="10081804" y="1633293"/>
                </a:lnTo>
                <a:cubicBezTo>
                  <a:pt x="10124819" y="1633293"/>
                  <a:pt x="10146326" y="1633293"/>
                  <a:pt x="10146326" y="1633293"/>
                </a:cubicBezTo>
                <a:cubicBezTo>
                  <a:pt x="10146326" y="1622538"/>
                  <a:pt x="10143639" y="1614475"/>
                  <a:pt x="10138261" y="1609097"/>
                </a:cubicBezTo>
                <a:cubicBezTo>
                  <a:pt x="10132884" y="1603720"/>
                  <a:pt x="10119443" y="1601033"/>
                  <a:pt x="10097934" y="1601033"/>
                </a:cubicBezTo>
                <a:close/>
                <a:moveTo>
                  <a:pt x="9976952" y="1601033"/>
                </a:moveTo>
                <a:cubicBezTo>
                  <a:pt x="9971577" y="1601033"/>
                  <a:pt x="9968888" y="1606409"/>
                  <a:pt x="9968888" y="1617164"/>
                </a:cubicBezTo>
                <a:lnTo>
                  <a:pt x="9985019" y="1617164"/>
                </a:lnTo>
                <a:lnTo>
                  <a:pt x="10001149" y="1617164"/>
                </a:lnTo>
                <a:cubicBezTo>
                  <a:pt x="9990395" y="1606409"/>
                  <a:pt x="9982331" y="1601033"/>
                  <a:pt x="9976952" y="1601033"/>
                </a:cubicBezTo>
                <a:close/>
                <a:moveTo>
                  <a:pt x="7291160" y="1601033"/>
                </a:moveTo>
                <a:cubicBezTo>
                  <a:pt x="7291160" y="1611787"/>
                  <a:pt x="7299226" y="1619851"/>
                  <a:pt x="7315356" y="1625229"/>
                </a:cubicBezTo>
                <a:cubicBezTo>
                  <a:pt x="7331488" y="1630605"/>
                  <a:pt x="7344931" y="1638671"/>
                  <a:pt x="7355686" y="1649425"/>
                </a:cubicBezTo>
                <a:cubicBezTo>
                  <a:pt x="7377192" y="1649425"/>
                  <a:pt x="7390636" y="1654801"/>
                  <a:pt x="7396010" y="1665555"/>
                </a:cubicBezTo>
                <a:cubicBezTo>
                  <a:pt x="7401388" y="1676310"/>
                  <a:pt x="7406764" y="1678997"/>
                  <a:pt x="7412142" y="1673621"/>
                </a:cubicBezTo>
                <a:cubicBezTo>
                  <a:pt x="7417518" y="1668243"/>
                  <a:pt x="7422895" y="1670933"/>
                  <a:pt x="7428273" y="1681687"/>
                </a:cubicBezTo>
                <a:cubicBezTo>
                  <a:pt x="7433650" y="1692442"/>
                  <a:pt x="7439027" y="1697818"/>
                  <a:pt x="7444404" y="1697818"/>
                </a:cubicBezTo>
                <a:cubicBezTo>
                  <a:pt x="7449782" y="1697818"/>
                  <a:pt x="7452468" y="1692442"/>
                  <a:pt x="7452468" y="1681687"/>
                </a:cubicBezTo>
                <a:lnTo>
                  <a:pt x="7436338" y="1649425"/>
                </a:lnTo>
                <a:cubicBezTo>
                  <a:pt x="7414831" y="1638671"/>
                  <a:pt x="7398699" y="1633293"/>
                  <a:pt x="7387946" y="1633293"/>
                </a:cubicBezTo>
                <a:cubicBezTo>
                  <a:pt x="7387946" y="1633293"/>
                  <a:pt x="7385256" y="1630605"/>
                  <a:pt x="7379881" y="1625229"/>
                </a:cubicBezTo>
                <a:cubicBezTo>
                  <a:pt x="7374503" y="1619851"/>
                  <a:pt x="7366436" y="1617164"/>
                  <a:pt x="7355686" y="1617164"/>
                </a:cubicBezTo>
                <a:close/>
                <a:moveTo>
                  <a:pt x="10166490" y="1588933"/>
                </a:moveTo>
                <a:cubicBezTo>
                  <a:pt x="10158425" y="1591623"/>
                  <a:pt x="10151706" y="1601033"/>
                  <a:pt x="10146326" y="1617164"/>
                </a:cubicBezTo>
                <a:cubicBezTo>
                  <a:pt x="10146326" y="1627918"/>
                  <a:pt x="10149015" y="1633293"/>
                  <a:pt x="10154393" y="1633293"/>
                </a:cubicBezTo>
                <a:cubicBezTo>
                  <a:pt x="10159769" y="1633293"/>
                  <a:pt x="10167835" y="1633293"/>
                  <a:pt x="10178590" y="1633293"/>
                </a:cubicBezTo>
                <a:lnTo>
                  <a:pt x="10194719" y="1617164"/>
                </a:lnTo>
                <a:cubicBezTo>
                  <a:pt x="10205474" y="1617164"/>
                  <a:pt x="10205474" y="1611787"/>
                  <a:pt x="10194719" y="1601033"/>
                </a:cubicBezTo>
                <a:cubicBezTo>
                  <a:pt x="10183965" y="1590279"/>
                  <a:pt x="10174555" y="1586245"/>
                  <a:pt x="10166490" y="1588933"/>
                </a:cubicBezTo>
                <a:close/>
                <a:moveTo>
                  <a:pt x="7597647" y="1584901"/>
                </a:moveTo>
                <a:lnTo>
                  <a:pt x="7581518" y="1617164"/>
                </a:lnTo>
                <a:cubicBezTo>
                  <a:pt x="7613778" y="1617164"/>
                  <a:pt x="7629910" y="1622538"/>
                  <a:pt x="7629910" y="1633293"/>
                </a:cubicBezTo>
                <a:lnTo>
                  <a:pt x="7662170" y="1633293"/>
                </a:lnTo>
                <a:lnTo>
                  <a:pt x="7629910" y="1617164"/>
                </a:lnTo>
                <a:cubicBezTo>
                  <a:pt x="7619156" y="1606409"/>
                  <a:pt x="7619156" y="1601033"/>
                  <a:pt x="7629910" y="1601033"/>
                </a:cubicBezTo>
                <a:close/>
                <a:moveTo>
                  <a:pt x="6339438" y="1584901"/>
                </a:moveTo>
                <a:cubicBezTo>
                  <a:pt x="6339438" y="1584901"/>
                  <a:pt x="6342126" y="1590277"/>
                  <a:pt x="6347504" y="1601033"/>
                </a:cubicBezTo>
                <a:cubicBezTo>
                  <a:pt x="6352879" y="1611787"/>
                  <a:pt x="6358258" y="1617164"/>
                  <a:pt x="6363633" y="1617164"/>
                </a:cubicBezTo>
                <a:cubicBezTo>
                  <a:pt x="6369011" y="1617164"/>
                  <a:pt x="6371702" y="1611787"/>
                  <a:pt x="6371702" y="1601033"/>
                </a:cubicBezTo>
                <a:close/>
                <a:moveTo>
                  <a:pt x="1032379" y="1584901"/>
                </a:moveTo>
                <a:cubicBezTo>
                  <a:pt x="1064637" y="1606409"/>
                  <a:pt x="1080771" y="1627918"/>
                  <a:pt x="1080771" y="1649425"/>
                </a:cubicBezTo>
                <a:cubicBezTo>
                  <a:pt x="1070017" y="1649425"/>
                  <a:pt x="1064637" y="1644047"/>
                  <a:pt x="1064637" y="1633293"/>
                </a:cubicBezTo>
                <a:cubicBezTo>
                  <a:pt x="1064637" y="1633293"/>
                  <a:pt x="1059263" y="1633293"/>
                  <a:pt x="1048508" y="1633293"/>
                </a:cubicBezTo>
                <a:lnTo>
                  <a:pt x="1016245" y="1601033"/>
                </a:lnTo>
                <a:cubicBezTo>
                  <a:pt x="1016245" y="1590277"/>
                  <a:pt x="1021624" y="1584901"/>
                  <a:pt x="1032379" y="1584901"/>
                </a:cubicBezTo>
                <a:close/>
                <a:moveTo>
                  <a:pt x="9130083" y="1568770"/>
                </a:moveTo>
                <a:cubicBezTo>
                  <a:pt x="9130083" y="1579525"/>
                  <a:pt x="9135459" y="1584901"/>
                  <a:pt x="9146213" y="1584901"/>
                </a:cubicBezTo>
                <a:lnTo>
                  <a:pt x="9178474" y="1568770"/>
                </a:lnTo>
                <a:cubicBezTo>
                  <a:pt x="9167720" y="1568770"/>
                  <a:pt x="9156968" y="1568770"/>
                  <a:pt x="9146213" y="1568770"/>
                </a:cubicBezTo>
                <a:close/>
                <a:moveTo>
                  <a:pt x="6678187" y="1568770"/>
                </a:moveTo>
                <a:lnTo>
                  <a:pt x="6678187" y="1601033"/>
                </a:lnTo>
                <a:cubicBezTo>
                  <a:pt x="6688940" y="1611787"/>
                  <a:pt x="6688940" y="1617164"/>
                  <a:pt x="6678187" y="1617164"/>
                </a:cubicBezTo>
                <a:lnTo>
                  <a:pt x="6694318" y="1633293"/>
                </a:lnTo>
                <a:lnTo>
                  <a:pt x="6726579" y="1633293"/>
                </a:lnTo>
                <a:cubicBezTo>
                  <a:pt x="6705072" y="1611787"/>
                  <a:pt x="6691628" y="1595655"/>
                  <a:pt x="6686251" y="1584901"/>
                </a:cubicBezTo>
                <a:cubicBezTo>
                  <a:pt x="6680876" y="1574147"/>
                  <a:pt x="6678187" y="1568770"/>
                  <a:pt x="6678187" y="1568770"/>
                </a:cubicBezTo>
                <a:close/>
                <a:moveTo>
                  <a:pt x="5194148" y="1568770"/>
                </a:moveTo>
                <a:lnTo>
                  <a:pt x="5194148" y="1584901"/>
                </a:lnTo>
                <a:cubicBezTo>
                  <a:pt x="5204901" y="1584901"/>
                  <a:pt x="5210277" y="1582214"/>
                  <a:pt x="5210277" y="1576834"/>
                </a:cubicBezTo>
                <a:cubicBezTo>
                  <a:pt x="5210277" y="1571459"/>
                  <a:pt x="5204901" y="1568770"/>
                  <a:pt x="5194148" y="1568770"/>
                </a:cubicBezTo>
                <a:close/>
                <a:moveTo>
                  <a:pt x="10678644" y="1552638"/>
                </a:moveTo>
                <a:lnTo>
                  <a:pt x="10662515" y="1568770"/>
                </a:lnTo>
                <a:lnTo>
                  <a:pt x="10678644" y="1584901"/>
                </a:lnTo>
                <a:cubicBezTo>
                  <a:pt x="10678644" y="1584901"/>
                  <a:pt x="10678644" y="1574147"/>
                  <a:pt x="10678644" y="1552638"/>
                </a:cubicBezTo>
                <a:close/>
                <a:moveTo>
                  <a:pt x="8855857" y="1552638"/>
                </a:moveTo>
                <a:lnTo>
                  <a:pt x="8807463" y="1568770"/>
                </a:lnTo>
                <a:lnTo>
                  <a:pt x="8904250" y="1568770"/>
                </a:lnTo>
                <a:cubicBezTo>
                  <a:pt x="8904250" y="1558016"/>
                  <a:pt x="8898872" y="1552638"/>
                  <a:pt x="8888118" y="1552638"/>
                </a:cubicBezTo>
                <a:close/>
                <a:moveTo>
                  <a:pt x="7339552" y="1552638"/>
                </a:moveTo>
                <a:lnTo>
                  <a:pt x="7339552" y="1568770"/>
                </a:lnTo>
                <a:lnTo>
                  <a:pt x="7355686" y="1552638"/>
                </a:lnTo>
                <a:cubicBezTo>
                  <a:pt x="7344931" y="1552638"/>
                  <a:pt x="7339552" y="1552638"/>
                  <a:pt x="7339552" y="1552638"/>
                </a:cubicBezTo>
                <a:close/>
                <a:moveTo>
                  <a:pt x="5565156" y="1552638"/>
                </a:moveTo>
                <a:lnTo>
                  <a:pt x="5629681" y="1633293"/>
                </a:lnTo>
                <a:lnTo>
                  <a:pt x="5645810" y="1633293"/>
                </a:lnTo>
                <a:cubicBezTo>
                  <a:pt x="5645810" y="1622538"/>
                  <a:pt x="5645810" y="1617164"/>
                  <a:pt x="5645810" y="1617164"/>
                </a:cubicBezTo>
                <a:cubicBezTo>
                  <a:pt x="5656563" y="1617164"/>
                  <a:pt x="5661940" y="1619851"/>
                  <a:pt x="5661940" y="1625229"/>
                </a:cubicBezTo>
                <a:cubicBezTo>
                  <a:pt x="5661940" y="1630605"/>
                  <a:pt x="5661940" y="1633293"/>
                  <a:pt x="5661940" y="1633293"/>
                </a:cubicBezTo>
                <a:cubicBezTo>
                  <a:pt x="5661940" y="1644047"/>
                  <a:pt x="5667318" y="1646734"/>
                  <a:pt x="5678070" y="1641359"/>
                </a:cubicBezTo>
                <a:cubicBezTo>
                  <a:pt x="5688824" y="1635983"/>
                  <a:pt x="5696891" y="1638671"/>
                  <a:pt x="5702268" y="1649425"/>
                </a:cubicBezTo>
                <a:cubicBezTo>
                  <a:pt x="5707648" y="1660179"/>
                  <a:pt x="5715710" y="1665555"/>
                  <a:pt x="5726464" y="1665555"/>
                </a:cubicBezTo>
                <a:lnTo>
                  <a:pt x="5742595" y="1665555"/>
                </a:lnTo>
                <a:lnTo>
                  <a:pt x="5790987" y="1697818"/>
                </a:lnTo>
                <a:cubicBezTo>
                  <a:pt x="5801741" y="1697818"/>
                  <a:pt x="5812496" y="1705883"/>
                  <a:pt x="5823250" y="1722014"/>
                </a:cubicBezTo>
                <a:cubicBezTo>
                  <a:pt x="5834004" y="1738143"/>
                  <a:pt x="5847446" y="1751588"/>
                  <a:pt x="5863578" y="1762342"/>
                </a:cubicBezTo>
                <a:cubicBezTo>
                  <a:pt x="5879708" y="1773096"/>
                  <a:pt x="5887774" y="1783847"/>
                  <a:pt x="5887774" y="1794601"/>
                </a:cubicBezTo>
                <a:cubicBezTo>
                  <a:pt x="5909282" y="1794601"/>
                  <a:pt x="5914658" y="1789225"/>
                  <a:pt x="5903904" y="1778473"/>
                </a:cubicBezTo>
                <a:cubicBezTo>
                  <a:pt x="5903904" y="1767718"/>
                  <a:pt x="5903904" y="1762342"/>
                  <a:pt x="5903904" y="1762342"/>
                </a:cubicBezTo>
                <a:cubicBezTo>
                  <a:pt x="5903904" y="1762342"/>
                  <a:pt x="5909282" y="1762342"/>
                  <a:pt x="5920036" y="1762342"/>
                </a:cubicBezTo>
                <a:cubicBezTo>
                  <a:pt x="5930790" y="1773096"/>
                  <a:pt x="5941543" y="1778473"/>
                  <a:pt x="5952296" y="1778473"/>
                </a:cubicBezTo>
                <a:cubicBezTo>
                  <a:pt x="5963050" y="1799979"/>
                  <a:pt x="5973804" y="1810734"/>
                  <a:pt x="5984558" y="1810734"/>
                </a:cubicBezTo>
                <a:cubicBezTo>
                  <a:pt x="5995312" y="1810734"/>
                  <a:pt x="5984558" y="1794601"/>
                  <a:pt x="5952296" y="1762342"/>
                </a:cubicBezTo>
                <a:cubicBezTo>
                  <a:pt x="5941543" y="1751588"/>
                  <a:pt x="5930790" y="1743522"/>
                  <a:pt x="5920036" y="1738143"/>
                </a:cubicBezTo>
                <a:cubicBezTo>
                  <a:pt x="5909282" y="1732768"/>
                  <a:pt x="5903904" y="1730079"/>
                  <a:pt x="5903904" y="1730079"/>
                </a:cubicBezTo>
                <a:lnTo>
                  <a:pt x="5887774" y="1730079"/>
                </a:lnTo>
                <a:cubicBezTo>
                  <a:pt x="5887774" y="1719325"/>
                  <a:pt x="5879708" y="1711260"/>
                  <a:pt x="5863578" y="1705883"/>
                </a:cubicBezTo>
                <a:cubicBezTo>
                  <a:pt x="5847446" y="1700505"/>
                  <a:pt x="5834004" y="1687064"/>
                  <a:pt x="5823250" y="1665555"/>
                </a:cubicBezTo>
                <a:lnTo>
                  <a:pt x="5790987" y="1665555"/>
                </a:lnTo>
                <a:lnTo>
                  <a:pt x="5774858" y="1649425"/>
                </a:lnTo>
                <a:cubicBezTo>
                  <a:pt x="5764104" y="1638671"/>
                  <a:pt x="5747973" y="1627918"/>
                  <a:pt x="5726464" y="1617164"/>
                </a:cubicBezTo>
                <a:cubicBezTo>
                  <a:pt x="5726464" y="1617164"/>
                  <a:pt x="5721086" y="1614475"/>
                  <a:pt x="5710332" y="1609097"/>
                </a:cubicBezTo>
                <a:cubicBezTo>
                  <a:pt x="5699582" y="1603720"/>
                  <a:pt x="5688824" y="1601033"/>
                  <a:pt x="5678070" y="1601033"/>
                </a:cubicBezTo>
                <a:cubicBezTo>
                  <a:pt x="5667318" y="1590277"/>
                  <a:pt x="5656563" y="1587588"/>
                  <a:pt x="5645810" y="1592968"/>
                </a:cubicBezTo>
                <a:cubicBezTo>
                  <a:pt x="5635058" y="1598343"/>
                  <a:pt x="5626992" y="1595655"/>
                  <a:pt x="5621614" y="1584901"/>
                </a:cubicBezTo>
                <a:cubicBezTo>
                  <a:pt x="5616236" y="1574147"/>
                  <a:pt x="5608170" y="1568770"/>
                  <a:pt x="5597416" y="1568770"/>
                </a:cubicBezTo>
                <a:lnTo>
                  <a:pt x="5581286" y="1568770"/>
                </a:lnTo>
                <a:cubicBezTo>
                  <a:pt x="5581286" y="1558016"/>
                  <a:pt x="5575908" y="1552638"/>
                  <a:pt x="5565156" y="1552638"/>
                </a:cubicBezTo>
                <a:close/>
                <a:moveTo>
                  <a:pt x="1080771" y="1552638"/>
                </a:moveTo>
                <a:lnTo>
                  <a:pt x="1064637" y="1568770"/>
                </a:lnTo>
                <a:cubicBezTo>
                  <a:pt x="1075396" y="1568770"/>
                  <a:pt x="1083458" y="1568770"/>
                  <a:pt x="1088837" y="1568770"/>
                </a:cubicBezTo>
                <a:cubicBezTo>
                  <a:pt x="1094213" y="1568770"/>
                  <a:pt x="1096900" y="1568770"/>
                  <a:pt x="1096900" y="1568770"/>
                </a:cubicBezTo>
                <a:cubicBezTo>
                  <a:pt x="1096900" y="1558016"/>
                  <a:pt x="1091524" y="1552638"/>
                  <a:pt x="1080771" y="1552638"/>
                </a:cubicBezTo>
                <a:close/>
                <a:moveTo>
                  <a:pt x="983986" y="1552638"/>
                </a:moveTo>
                <a:cubicBezTo>
                  <a:pt x="983986" y="1563392"/>
                  <a:pt x="983986" y="1568770"/>
                  <a:pt x="983986" y="1568770"/>
                </a:cubicBezTo>
                <a:lnTo>
                  <a:pt x="1000115" y="1552638"/>
                </a:lnTo>
                <a:cubicBezTo>
                  <a:pt x="1000115" y="1552638"/>
                  <a:pt x="994738" y="1552638"/>
                  <a:pt x="983986" y="1552638"/>
                </a:cubicBezTo>
                <a:close/>
                <a:moveTo>
                  <a:pt x="10694778" y="1536509"/>
                </a:moveTo>
                <a:lnTo>
                  <a:pt x="10710909" y="1552638"/>
                </a:lnTo>
                <a:cubicBezTo>
                  <a:pt x="10710909" y="1552638"/>
                  <a:pt x="10710909" y="1547263"/>
                  <a:pt x="10710909" y="1536509"/>
                </a:cubicBezTo>
                <a:cubicBezTo>
                  <a:pt x="10700153" y="1536509"/>
                  <a:pt x="10694778" y="1536509"/>
                  <a:pt x="10694778" y="1536509"/>
                </a:cubicBezTo>
                <a:close/>
                <a:moveTo>
                  <a:pt x="9968888" y="1536509"/>
                </a:moveTo>
                <a:cubicBezTo>
                  <a:pt x="9968888" y="1547263"/>
                  <a:pt x="9968888" y="1552638"/>
                  <a:pt x="9968888" y="1552638"/>
                </a:cubicBezTo>
                <a:cubicBezTo>
                  <a:pt x="9979642" y="1552638"/>
                  <a:pt x="9985019" y="1552638"/>
                  <a:pt x="9985019" y="1552638"/>
                </a:cubicBezTo>
                <a:cubicBezTo>
                  <a:pt x="9985019" y="1552638"/>
                  <a:pt x="9985019" y="1547263"/>
                  <a:pt x="9985019" y="1536509"/>
                </a:cubicBezTo>
                <a:cubicBezTo>
                  <a:pt x="9985019" y="1536509"/>
                  <a:pt x="9979642" y="1536509"/>
                  <a:pt x="9968888" y="1536509"/>
                </a:cubicBezTo>
                <a:close/>
                <a:moveTo>
                  <a:pt x="9928560" y="1536509"/>
                </a:moveTo>
                <a:cubicBezTo>
                  <a:pt x="9923184" y="1536509"/>
                  <a:pt x="9920495" y="1541884"/>
                  <a:pt x="9920495" y="1552638"/>
                </a:cubicBezTo>
                <a:lnTo>
                  <a:pt x="9936627" y="1552638"/>
                </a:lnTo>
                <a:cubicBezTo>
                  <a:pt x="9936627" y="1541884"/>
                  <a:pt x="9933938" y="1536509"/>
                  <a:pt x="9928560" y="1536509"/>
                </a:cubicBezTo>
                <a:close/>
                <a:moveTo>
                  <a:pt x="9484960" y="1536509"/>
                </a:moveTo>
                <a:cubicBezTo>
                  <a:pt x="9484960" y="1547263"/>
                  <a:pt x="9506469" y="1558016"/>
                  <a:pt x="9549484" y="1568770"/>
                </a:cubicBezTo>
                <a:cubicBezTo>
                  <a:pt x="9549484" y="1568770"/>
                  <a:pt x="9554860" y="1563392"/>
                  <a:pt x="9565614" y="1552638"/>
                </a:cubicBezTo>
                <a:cubicBezTo>
                  <a:pt x="9565614" y="1541884"/>
                  <a:pt x="9560238" y="1536509"/>
                  <a:pt x="9549484" y="1536509"/>
                </a:cubicBezTo>
                <a:cubicBezTo>
                  <a:pt x="9538731" y="1536509"/>
                  <a:pt x="9522601" y="1536509"/>
                  <a:pt x="9501092" y="1536509"/>
                </a:cubicBezTo>
                <a:cubicBezTo>
                  <a:pt x="9490338" y="1536509"/>
                  <a:pt x="9484960" y="1536509"/>
                  <a:pt x="9484960" y="1536509"/>
                </a:cubicBezTo>
                <a:close/>
                <a:moveTo>
                  <a:pt x="9355914" y="1536509"/>
                </a:moveTo>
                <a:lnTo>
                  <a:pt x="9372046" y="1568770"/>
                </a:lnTo>
                <a:cubicBezTo>
                  <a:pt x="9393551" y="1568770"/>
                  <a:pt x="9412372" y="1568770"/>
                  <a:pt x="9428505" y="1568770"/>
                </a:cubicBezTo>
                <a:cubicBezTo>
                  <a:pt x="9444634" y="1568770"/>
                  <a:pt x="9452700" y="1563392"/>
                  <a:pt x="9452700" y="1552638"/>
                </a:cubicBezTo>
                <a:cubicBezTo>
                  <a:pt x="9452700" y="1541884"/>
                  <a:pt x="9447323" y="1536509"/>
                  <a:pt x="9436568" y="1536509"/>
                </a:cubicBezTo>
                <a:cubicBezTo>
                  <a:pt x="9425814" y="1536509"/>
                  <a:pt x="9415060" y="1536509"/>
                  <a:pt x="9404306" y="1536509"/>
                </a:cubicBezTo>
                <a:cubicBezTo>
                  <a:pt x="9393551" y="1536509"/>
                  <a:pt x="9377422" y="1536509"/>
                  <a:pt x="9355914" y="1536509"/>
                </a:cubicBezTo>
                <a:close/>
                <a:moveTo>
                  <a:pt x="7129852" y="1536509"/>
                </a:moveTo>
                <a:cubicBezTo>
                  <a:pt x="7129852" y="1536509"/>
                  <a:pt x="7129852" y="1539197"/>
                  <a:pt x="7129852" y="1544574"/>
                </a:cubicBezTo>
                <a:cubicBezTo>
                  <a:pt x="7129852" y="1549951"/>
                  <a:pt x="7135229" y="1552638"/>
                  <a:pt x="7145982" y="1552638"/>
                </a:cubicBezTo>
                <a:close/>
                <a:moveTo>
                  <a:pt x="6565272" y="1536509"/>
                </a:moveTo>
                <a:cubicBezTo>
                  <a:pt x="6576024" y="1547263"/>
                  <a:pt x="6576024" y="1552638"/>
                  <a:pt x="6565272" y="1552638"/>
                </a:cubicBezTo>
                <a:lnTo>
                  <a:pt x="6565272" y="1568770"/>
                </a:lnTo>
                <a:lnTo>
                  <a:pt x="6613664" y="1568770"/>
                </a:lnTo>
                <a:lnTo>
                  <a:pt x="6629792" y="1571459"/>
                </a:lnTo>
                <a:lnTo>
                  <a:pt x="6613664" y="1560705"/>
                </a:lnTo>
                <a:cubicBezTo>
                  <a:pt x="6602910" y="1555329"/>
                  <a:pt x="6592155" y="1547263"/>
                  <a:pt x="6581400" y="1536509"/>
                </a:cubicBezTo>
                <a:close/>
                <a:moveTo>
                  <a:pt x="1048508" y="1536509"/>
                </a:moveTo>
                <a:lnTo>
                  <a:pt x="1048508" y="1552638"/>
                </a:lnTo>
                <a:cubicBezTo>
                  <a:pt x="1059263" y="1552638"/>
                  <a:pt x="1064637" y="1547263"/>
                  <a:pt x="1064637" y="1536509"/>
                </a:cubicBezTo>
                <a:cubicBezTo>
                  <a:pt x="1053886" y="1536509"/>
                  <a:pt x="1048508" y="1536509"/>
                  <a:pt x="1048508" y="1536509"/>
                </a:cubicBezTo>
                <a:close/>
                <a:moveTo>
                  <a:pt x="951721" y="1536509"/>
                </a:moveTo>
                <a:lnTo>
                  <a:pt x="967854" y="1552638"/>
                </a:lnTo>
                <a:cubicBezTo>
                  <a:pt x="967854" y="1552638"/>
                  <a:pt x="967854" y="1547263"/>
                  <a:pt x="967854" y="1536509"/>
                </a:cubicBezTo>
                <a:cubicBezTo>
                  <a:pt x="957100" y="1536509"/>
                  <a:pt x="951721" y="1536509"/>
                  <a:pt x="951721" y="1536509"/>
                </a:cubicBezTo>
                <a:close/>
                <a:moveTo>
                  <a:pt x="6904020" y="1520377"/>
                </a:moveTo>
                <a:lnTo>
                  <a:pt x="6936281" y="1552638"/>
                </a:lnTo>
                <a:lnTo>
                  <a:pt x="7016936" y="1568770"/>
                </a:lnTo>
                <a:cubicBezTo>
                  <a:pt x="7016936" y="1547263"/>
                  <a:pt x="6995427" y="1536509"/>
                  <a:pt x="6952413" y="1536509"/>
                </a:cubicBezTo>
                <a:lnTo>
                  <a:pt x="6920150" y="1520377"/>
                </a:lnTo>
                <a:cubicBezTo>
                  <a:pt x="6909396" y="1520377"/>
                  <a:pt x="6904020" y="1520377"/>
                  <a:pt x="6904020" y="1520377"/>
                </a:cubicBezTo>
                <a:close/>
                <a:moveTo>
                  <a:pt x="9694664" y="1504246"/>
                </a:moveTo>
                <a:lnTo>
                  <a:pt x="9694664" y="1520377"/>
                </a:lnTo>
                <a:cubicBezTo>
                  <a:pt x="9705418" y="1509623"/>
                  <a:pt x="9710793" y="1504246"/>
                  <a:pt x="9710793" y="1504246"/>
                </a:cubicBezTo>
                <a:cubicBezTo>
                  <a:pt x="9700040" y="1504246"/>
                  <a:pt x="9694664" y="1504246"/>
                  <a:pt x="9694664" y="1504246"/>
                </a:cubicBezTo>
                <a:close/>
                <a:moveTo>
                  <a:pt x="9565614" y="1504246"/>
                </a:moveTo>
                <a:cubicBezTo>
                  <a:pt x="9565614" y="1515001"/>
                  <a:pt x="9587123" y="1520377"/>
                  <a:pt x="9630138" y="1520377"/>
                </a:cubicBezTo>
                <a:cubicBezTo>
                  <a:pt x="9651647" y="1520377"/>
                  <a:pt x="9662401" y="1515001"/>
                  <a:pt x="9662401" y="1504246"/>
                </a:cubicBezTo>
                <a:cubicBezTo>
                  <a:pt x="9662401" y="1504246"/>
                  <a:pt x="9657025" y="1504246"/>
                  <a:pt x="9646270" y="1504246"/>
                </a:cubicBezTo>
                <a:cubicBezTo>
                  <a:pt x="9646270" y="1504246"/>
                  <a:pt x="9640893" y="1504246"/>
                  <a:pt x="9630138" y="1504246"/>
                </a:cubicBezTo>
                <a:cubicBezTo>
                  <a:pt x="9619386" y="1504246"/>
                  <a:pt x="9614009" y="1504246"/>
                  <a:pt x="9614009" y="1504246"/>
                </a:cubicBezTo>
                <a:close/>
                <a:moveTo>
                  <a:pt x="7839610" y="1504246"/>
                </a:moveTo>
                <a:cubicBezTo>
                  <a:pt x="7828856" y="1504246"/>
                  <a:pt x="7823478" y="1506934"/>
                  <a:pt x="7823478" y="1512314"/>
                </a:cubicBezTo>
                <a:cubicBezTo>
                  <a:pt x="7823478" y="1517688"/>
                  <a:pt x="7828856" y="1520377"/>
                  <a:pt x="7839610" y="1520377"/>
                </a:cubicBezTo>
                <a:cubicBezTo>
                  <a:pt x="7850366" y="1520377"/>
                  <a:pt x="7855741" y="1515001"/>
                  <a:pt x="7855741" y="1504246"/>
                </a:cubicBezTo>
                <a:cubicBezTo>
                  <a:pt x="7855741" y="1504246"/>
                  <a:pt x="7850366" y="1504246"/>
                  <a:pt x="7839610" y="1504246"/>
                </a:cubicBezTo>
                <a:close/>
                <a:moveTo>
                  <a:pt x="758152" y="1504246"/>
                </a:moveTo>
                <a:cubicBezTo>
                  <a:pt x="758152" y="1504246"/>
                  <a:pt x="760841" y="1504246"/>
                  <a:pt x="766218" y="1504246"/>
                </a:cubicBezTo>
                <a:cubicBezTo>
                  <a:pt x="771595" y="1504246"/>
                  <a:pt x="774282" y="1504246"/>
                  <a:pt x="774282" y="1504246"/>
                </a:cubicBezTo>
                <a:lnTo>
                  <a:pt x="774282" y="1520377"/>
                </a:lnTo>
                <a:cubicBezTo>
                  <a:pt x="774282" y="1520377"/>
                  <a:pt x="768907" y="1515001"/>
                  <a:pt x="758152" y="1504246"/>
                </a:cubicBezTo>
                <a:close/>
                <a:moveTo>
                  <a:pt x="9432536" y="1492148"/>
                </a:moveTo>
                <a:cubicBezTo>
                  <a:pt x="9421782" y="1492148"/>
                  <a:pt x="9415060" y="1493492"/>
                  <a:pt x="9412372" y="1496180"/>
                </a:cubicBezTo>
                <a:cubicBezTo>
                  <a:pt x="9406996" y="1501559"/>
                  <a:pt x="9420438" y="1504246"/>
                  <a:pt x="9452700" y="1504246"/>
                </a:cubicBezTo>
                <a:cubicBezTo>
                  <a:pt x="9484960" y="1504246"/>
                  <a:pt x="9506469" y="1509623"/>
                  <a:pt x="9517223" y="1520377"/>
                </a:cubicBezTo>
                <a:cubicBezTo>
                  <a:pt x="9527977" y="1520377"/>
                  <a:pt x="9533355" y="1517688"/>
                  <a:pt x="9533355" y="1512314"/>
                </a:cubicBezTo>
                <a:cubicBezTo>
                  <a:pt x="9533355" y="1506934"/>
                  <a:pt x="9514534" y="1501559"/>
                  <a:pt x="9476896" y="1496180"/>
                </a:cubicBezTo>
                <a:cubicBezTo>
                  <a:pt x="9458077" y="1493492"/>
                  <a:pt x="9443291" y="1492148"/>
                  <a:pt x="9432536" y="1492148"/>
                </a:cubicBezTo>
                <a:close/>
                <a:moveTo>
                  <a:pt x="7871873" y="1488116"/>
                </a:moveTo>
                <a:cubicBezTo>
                  <a:pt x="7871873" y="1488116"/>
                  <a:pt x="7871873" y="1493492"/>
                  <a:pt x="7871873" y="1504246"/>
                </a:cubicBezTo>
                <a:cubicBezTo>
                  <a:pt x="7882624" y="1504246"/>
                  <a:pt x="7888004" y="1504246"/>
                  <a:pt x="7888004" y="1504246"/>
                </a:cubicBezTo>
                <a:cubicBezTo>
                  <a:pt x="7888004" y="1493492"/>
                  <a:pt x="7882624" y="1488116"/>
                  <a:pt x="7871873" y="1488116"/>
                </a:cubicBezTo>
                <a:close/>
                <a:moveTo>
                  <a:pt x="6162000" y="1488116"/>
                </a:moveTo>
                <a:lnTo>
                  <a:pt x="6210391" y="1520377"/>
                </a:lnTo>
                <a:cubicBezTo>
                  <a:pt x="6210391" y="1520377"/>
                  <a:pt x="6215770" y="1523066"/>
                  <a:pt x="6226523" y="1528442"/>
                </a:cubicBezTo>
                <a:cubicBezTo>
                  <a:pt x="6237274" y="1533820"/>
                  <a:pt x="6248028" y="1541884"/>
                  <a:pt x="6258783" y="1552638"/>
                </a:cubicBezTo>
                <a:lnTo>
                  <a:pt x="6291046" y="1552638"/>
                </a:lnTo>
                <a:cubicBezTo>
                  <a:pt x="6280292" y="1552638"/>
                  <a:pt x="6258783" y="1541884"/>
                  <a:pt x="6226523" y="1520377"/>
                </a:cubicBezTo>
                <a:cubicBezTo>
                  <a:pt x="6194259" y="1498870"/>
                  <a:pt x="6172752" y="1488116"/>
                  <a:pt x="6162000" y="1488116"/>
                </a:cubicBezTo>
                <a:close/>
                <a:moveTo>
                  <a:pt x="10235047" y="1480051"/>
                </a:moveTo>
                <a:cubicBezTo>
                  <a:pt x="10224293" y="1480051"/>
                  <a:pt x="10210848" y="1482738"/>
                  <a:pt x="10194719" y="1488116"/>
                </a:cubicBezTo>
                <a:lnTo>
                  <a:pt x="10210848" y="1504246"/>
                </a:lnTo>
                <a:lnTo>
                  <a:pt x="10275374" y="1504246"/>
                </a:lnTo>
                <a:lnTo>
                  <a:pt x="10259243" y="1488116"/>
                </a:lnTo>
                <a:cubicBezTo>
                  <a:pt x="10253868" y="1482738"/>
                  <a:pt x="10245802" y="1480051"/>
                  <a:pt x="10235047" y="1480051"/>
                </a:cubicBezTo>
                <a:close/>
                <a:moveTo>
                  <a:pt x="7936396" y="1471984"/>
                </a:moveTo>
                <a:lnTo>
                  <a:pt x="7936396" y="1504246"/>
                </a:lnTo>
                <a:cubicBezTo>
                  <a:pt x="7925642" y="1504246"/>
                  <a:pt x="7920264" y="1498870"/>
                  <a:pt x="7920264" y="1488116"/>
                </a:cubicBezTo>
                <a:cubicBezTo>
                  <a:pt x="7920264" y="1477363"/>
                  <a:pt x="7914887" y="1477363"/>
                  <a:pt x="7904136" y="1488116"/>
                </a:cubicBezTo>
                <a:lnTo>
                  <a:pt x="7936396" y="1520377"/>
                </a:lnTo>
                <a:lnTo>
                  <a:pt x="7968658" y="1520377"/>
                </a:lnTo>
                <a:cubicBezTo>
                  <a:pt x="7990166" y="1520377"/>
                  <a:pt x="8003608" y="1520377"/>
                  <a:pt x="8008986" y="1520377"/>
                </a:cubicBezTo>
                <a:cubicBezTo>
                  <a:pt x="8014361" y="1520377"/>
                  <a:pt x="8017050" y="1515001"/>
                  <a:pt x="8017050" y="1504246"/>
                </a:cubicBezTo>
                <a:cubicBezTo>
                  <a:pt x="8017050" y="1525755"/>
                  <a:pt x="8043936" y="1536509"/>
                  <a:pt x="8097704" y="1536509"/>
                </a:cubicBezTo>
                <a:lnTo>
                  <a:pt x="8146098" y="1536509"/>
                </a:lnTo>
                <a:lnTo>
                  <a:pt x="8129966" y="1504246"/>
                </a:lnTo>
                <a:lnTo>
                  <a:pt x="8017050" y="1504246"/>
                </a:lnTo>
                <a:cubicBezTo>
                  <a:pt x="8017050" y="1493492"/>
                  <a:pt x="8006297" y="1482738"/>
                  <a:pt x="7984790" y="1471984"/>
                </a:cubicBezTo>
                <a:close/>
                <a:moveTo>
                  <a:pt x="7613778" y="1471984"/>
                </a:moveTo>
                <a:cubicBezTo>
                  <a:pt x="7613778" y="1482738"/>
                  <a:pt x="7613778" y="1488116"/>
                  <a:pt x="7613778" y="1488116"/>
                </a:cubicBezTo>
                <a:cubicBezTo>
                  <a:pt x="7613778" y="1488116"/>
                  <a:pt x="7619156" y="1488116"/>
                  <a:pt x="7629910" y="1488116"/>
                </a:cubicBezTo>
                <a:cubicBezTo>
                  <a:pt x="7640662" y="1488116"/>
                  <a:pt x="7643352" y="1485427"/>
                  <a:pt x="7637975" y="1480051"/>
                </a:cubicBezTo>
                <a:cubicBezTo>
                  <a:pt x="7632597" y="1474674"/>
                  <a:pt x="7624532" y="1471984"/>
                  <a:pt x="7613778" y="1471984"/>
                </a:cubicBezTo>
                <a:close/>
                <a:moveTo>
                  <a:pt x="11872332" y="1455855"/>
                </a:moveTo>
                <a:cubicBezTo>
                  <a:pt x="11861576" y="1466609"/>
                  <a:pt x="11866954" y="1477363"/>
                  <a:pt x="11888462" y="1488116"/>
                </a:cubicBezTo>
                <a:cubicBezTo>
                  <a:pt x="11920725" y="1498870"/>
                  <a:pt x="11936856" y="1498870"/>
                  <a:pt x="11936856" y="1488116"/>
                </a:cubicBezTo>
                <a:close/>
                <a:moveTo>
                  <a:pt x="7565386" y="1455855"/>
                </a:moveTo>
                <a:lnTo>
                  <a:pt x="7565386" y="1471984"/>
                </a:lnTo>
                <a:cubicBezTo>
                  <a:pt x="7565386" y="1482738"/>
                  <a:pt x="7570764" y="1488116"/>
                  <a:pt x="7581518" y="1488116"/>
                </a:cubicBezTo>
                <a:cubicBezTo>
                  <a:pt x="7592269" y="1477363"/>
                  <a:pt x="7594960" y="1469296"/>
                  <a:pt x="7589582" y="1463920"/>
                </a:cubicBezTo>
                <a:cubicBezTo>
                  <a:pt x="7584204" y="1458542"/>
                  <a:pt x="7576140" y="1455855"/>
                  <a:pt x="7565386" y="1455855"/>
                </a:cubicBezTo>
                <a:close/>
                <a:moveTo>
                  <a:pt x="9545452" y="1447788"/>
                </a:moveTo>
                <a:cubicBezTo>
                  <a:pt x="9542763" y="1447788"/>
                  <a:pt x="9538731" y="1450475"/>
                  <a:pt x="9533355" y="1455855"/>
                </a:cubicBezTo>
                <a:lnTo>
                  <a:pt x="9549484" y="1455855"/>
                </a:lnTo>
                <a:cubicBezTo>
                  <a:pt x="9549484" y="1450475"/>
                  <a:pt x="9548141" y="1447788"/>
                  <a:pt x="9545452" y="1447788"/>
                </a:cubicBezTo>
                <a:close/>
                <a:moveTo>
                  <a:pt x="11952985" y="1439723"/>
                </a:moveTo>
                <a:cubicBezTo>
                  <a:pt x="11942232" y="1439723"/>
                  <a:pt x="11936856" y="1442412"/>
                  <a:pt x="11936856" y="1447788"/>
                </a:cubicBezTo>
                <a:cubicBezTo>
                  <a:pt x="11936856" y="1453166"/>
                  <a:pt x="11936856" y="1461230"/>
                  <a:pt x="11936856" y="1471984"/>
                </a:cubicBezTo>
                <a:cubicBezTo>
                  <a:pt x="11947610" y="1482738"/>
                  <a:pt x="11955675" y="1488116"/>
                  <a:pt x="11961052" y="1488116"/>
                </a:cubicBezTo>
                <a:cubicBezTo>
                  <a:pt x="11966426" y="1488116"/>
                  <a:pt x="11969118" y="1480051"/>
                  <a:pt x="11969118" y="1463920"/>
                </a:cubicBezTo>
                <a:cubicBezTo>
                  <a:pt x="11969118" y="1447788"/>
                  <a:pt x="11963740" y="1439723"/>
                  <a:pt x="11952985" y="1439723"/>
                </a:cubicBezTo>
                <a:close/>
                <a:moveTo>
                  <a:pt x="11678760" y="1439723"/>
                </a:moveTo>
                <a:lnTo>
                  <a:pt x="11694892" y="1455855"/>
                </a:lnTo>
                <a:lnTo>
                  <a:pt x="11711023" y="1439723"/>
                </a:lnTo>
                <a:cubicBezTo>
                  <a:pt x="11700267" y="1439723"/>
                  <a:pt x="11694892" y="1439723"/>
                  <a:pt x="11694892" y="1439723"/>
                </a:cubicBezTo>
                <a:cubicBezTo>
                  <a:pt x="11694892" y="1439723"/>
                  <a:pt x="11689516" y="1439723"/>
                  <a:pt x="11678760" y="1439723"/>
                </a:cubicBezTo>
                <a:close/>
                <a:moveTo>
                  <a:pt x="10969004" y="1439723"/>
                </a:moveTo>
                <a:cubicBezTo>
                  <a:pt x="10969004" y="1439723"/>
                  <a:pt x="10974379" y="1439723"/>
                  <a:pt x="10985133" y="1439723"/>
                </a:cubicBezTo>
                <a:cubicBezTo>
                  <a:pt x="10995887" y="1439723"/>
                  <a:pt x="11001262" y="1439723"/>
                  <a:pt x="11001262" y="1439723"/>
                </a:cubicBezTo>
                <a:cubicBezTo>
                  <a:pt x="11001262" y="1450475"/>
                  <a:pt x="10998575" y="1455855"/>
                  <a:pt x="10993198" y="1455855"/>
                </a:cubicBezTo>
                <a:cubicBezTo>
                  <a:pt x="10987824" y="1455855"/>
                  <a:pt x="10985133" y="1455855"/>
                  <a:pt x="10985133" y="1455855"/>
                </a:cubicBezTo>
                <a:cubicBezTo>
                  <a:pt x="10974379" y="1455855"/>
                  <a:pt x="10969004" y="1450475"/>
                  <a:pt x="10969004" y="1439723"/>
                </a:cubicBezTo>
                <a:close/>
                <a:moveTo>
                  <a:pt x="9985019" y="1439723"/>
                </a:moveTo>
                <a:cubicBezTo>
                  <a:pt x="9963510" y="1439723"/>
                  <a:pt x="9952756" y="1442412"/>
                  <a:pt x="9952756" y="1447788"/>
                </a:cubicBezTo>
                <a:cubicBezTo>
                  <a:pt x="9952756" y="1453166"/>
                  <a:pt x="9963510" y="1455855"/>
                  <a:pt x="9985019" y="1455855"/>
                </a:cubicBezTo>
                <a:lnTo>
                  <a:pt x="10017281" y="1439723"/>
                </a:lnTo>
                <a:close/>
                <a:moveTo>
                  <a:pt x="9678532" y="1439723"/>
                </a:moveTo>
                <a:cubicBezTo>
                  <a:pt x="9678532" y="1450475"/>
                  <a:pt x="9678532" y="1455855"/>
                  <a:pt x="9678532" y="1455855"/>
                </a:cubicBezTo>
                <a:cubicBezTo>
                  <a:pt x="9678532" y="1455855"/>
                  <a:pt x="9683909" y="1455855"/>
                  <a:pt x="9694664" y="1455855"/>
                </a:cubicBezTo>
                <a:cubicBezTo>
                  <a:pt x="9694664" y="1455855"/>
                  <a:pt x="9694664" y="1453166"/>
                  <a:pt x="9694664" y="1447788"/>
                </a:cubicBezTo>
                <a:cubicBezTo>
                  <a:pt x="9694664" y="1442412"/>
                  <a:pt x="9694664" y="1439723"/>
                  <a:pt x="9694664" y="1439723"/>
                </a:cubicBezTo>
                <a:close/>
                <a:moveTo>
                  <a:pt x="9565614" y="1439723"/>
                </a:moveTo>
                <a:cubicBezTo>
                  <a:pt x="9565614" y="1450475"/>
                  <a:pt x="9570992" y="1455855"/>
                  <a:pt x="9581747" y="1455855"/>
                </a:cubicBezTo>
                <a:cubicBezTo>
                  <a:pt x="9581747" y="1455855"/>
                  <a:pt x="9581747" y="1450475"/>
                  <a:pt x="9581747" y="1439723"/>
                </a:cubicBezTo>
                <a:close/>
                <a:moveTo>
                  <a:pt x="8565500" y="1439723"/>
                </a:moveTo>
                <a:cubicBezTo>
                  <a:pt x="8479469" y="1450475"/>
                  <a:pt x="8490224" y="1461230"/>
                  <a:pt x="8597763" y="1471984"/>
                </a:cubicBezTo>
                <a:lnTo>
                  <a:pt x="8775204" y="1488116"/>
                </a:lnTo>
                <a:cubicBezTo>
                  <a:pt x="8871987" y="1488116"/>
                  <a:pt x="8920379" y="1482738"/>
                  <a:pt x="8920379" y="1471984"/>
                </a:cubicBezTo>
                <a:lnTo>
                  <a:pt x="8807463" y="1471984"/>
                </a:lnTo>
                <a:cubicBezTo>
                  <a:pt x="8807463" y="1471984"/>
                  <a:pt x="8802087" y="1471984"/>
                  <a:pt x="8791333" y="1471984"/>
                </a:cubicBezTo>
                <a:cubicBezTo>
                  <a:pt x="8780579" y="1450475"/>
                  <a:pt x="8732187" y="1439723"/>
                  <a:pt x="8646155" y="1439723"/>
                </a:cubicBezTo>
                <a:cubicBezTo>
                  <a:pt x="8646155" y="1439723"/>
                  <a:pt x="8638091" y="1439723"/>
                  <a:pt x="8621959" y="1439723"/>
                </a:cubicBezTo>
                <a:cubicBezTo>
                  <a:pt x="8605828" y="1439723"/>
                  <a:pt x="8587009" y="1439723"/>
                  <a:pt x="8565500" y="1439723"/>
                </a:cubicBezTo>
                <a:close/>
                <a:moveTo>
                  <a:pt x="7936396" y="1439723"/>
                </a:moveTo>
                <a:lnTo>
                  <a:pt x="7936396" y="1455855"/>
                </a:lnTo>
                <a:cubicBezTo>
                  <a:pt x="7936396" y="1455855"/>
                  <a:pt x="7939082" y="1455855"/>
                  <a:pt x="7944460" y="1455855"/>
                </a:cubicBezTo>
                <a:cubicBezTo>
                  <a:pt x="7949840" y="1455855"/>
                  <a:pt x="7952528" y="1450475"/>
                  <a:pt x="7952528" y="1439723"/>
                </a:cubicBezTo>
                <a:cubicBezTo>
                  <a:pt x="7952528" y="1439723"/>
                  <a:pt x="7947150" y="1439723"/>
                  <a:pt x="7936396" y="1439723"/>
                </a:cubicBezTo>
                <a:close/>
                <a:moveTo>
                  <a:pt x="7629910" y="1439723"/>
                </a:moveTo>
                <a:lnTo>
                  <a:pt x="7629910" y="1455855"/>
                </a:lnTo>
                <a:lnTo>
                  <a:pt x="7646040" y="1455855"/>
                </a:lnTo>
                <a:cubicBezTo>
                  <a:pt x="7646040" y="1445100"/>
                  <a:pt x="7640662" y="1439723"/>
                  <a:pt x="7629910" y="1439723"/>
                </a:cubicBezTo>
                <a:close/>
                <a:moveTo>
                  <a:pt x="7549256" y="1439723"/>
                </a:moveTo>
                <a:cubicBezTo>
                  <a:pt x="7538501" y="1439723"/>
                  <a:pt x="7533123" y="1442412"/>
                  <a:pt x="7533123" y="1447788"/>
                </a:cubicBezTo>
                <a:cubicBezTo>
                  <a:pt x="7533123" y="1453166"/>
                  <a:pt x="7527747" y="1455855"/>
                  <a:pt x="7516992" y="1455855"/>
                </a:cubicBezTo>
                <a:cubicBezTo>
                  <a:pt x="7516992" y="1466609"/>
                  <a:pt x="7522369" y="1471984"/>
                  <a:pt x="7533123" y="1471984"/>
                </a:cubicBezTo>
                <a:cubicBezTo>
                  <a:pt x="7522369" y="1482738"/>
                  <a:pt x="7522369" y="1488116"/>
                  <a:pt x="7533123" y="1488116"/>
                </a:cubicBezTo>
                <a:cubicBezTo>
                  <a:pt x="7543878" y="1488116"/>
                  <a:pt x="7549256" y="1482738"/>
                  <a:pt x="7549256" y="1471984"/>
                </a:cubicBezTo>
                <a:close/>
                <a:moveTo>
                  <a:pt x="1500173" y="1439723"/>
                </a:moveTo>
                <a:cubicBezTo>
                  <a:pt x="1510926" y="1450475"/>
                  <a:pt x="1521681" y="1455855"/>
                  <a:pt x="1532433" y="1455855"/>
                </a:cubicBezTo>
                <a:cubicBezTo>
                  <a:pt x="1543187" y="1455855"/>
                  <a:pt x="1543187" y="1453166"/>
                  <a:pt x="1532433" y="1447788"/>
                </a:cubicBezTo>
                <a:cubicBezTo>
                  <a:pt x="1521681" y="1442412"/>
                  <a:pt x="1510926" y="1439723"/>
                  <a:pt x="1500173" y="1439723"/>
                </a:cubicBezTo>
                <a:close/>
                <a:moveTo>
                  <a:pt x="12082034" y="1433674"/>
                </a:moveTo>
                <a:cubicBezTo>
                  <a:pt x="12084721" y="1432330"/>
                  <a:pt x="12087410" y="1434346"/>
                  <a:pt x="12090098" y="1439723"/>
                </a:cubicBezTo>
                <a:cubicBezTo>
                  <a:pt x="12095474" y="1450475"/>
                  <a:pt x="12092788" y="1463920"/>
                  <a:pt x="12082034" y="1480051"/>
                </a:cubicBezTo>
                <a:cubicBezTo>
                  <a:pt x="12071278" y="1496180"/>
                  <a:pt x="12055148" y="1504246"/>
                  <a:pt x="12033641" y="1504246"/>
                </a:cubicBezTo>
                <a:lnTo>
                  <a:pt x="12017510" y="1504246"/>
                </a:lnTo>
                <a:lnTo>
                  <a:pt x="12033641" y="1488116"/>
                </a:lnTo>
                <a:cubicBezTo>
                  <a:pt x="12055148" y="1477363"/>
                  <a:pt x="12068592" y="1463920"/>
                  <a:pt x="12073969" y="1447788"/>
                </a:cubicBezTo>
                <a:cubicBezTo>
                  <a:pt x="12076656" y="1439723"/>
                  <a:pt x="12079343" y="1435019"/>
                  <a:pt x="12082034" y="1433674"/>
                </a:cubicBezTo>
                <a:close/>
                <a:moveTo>
                  <a:pt x="11436797" y="1423592"/>
                </a:moveTo>
                <a:cubicBezTo>
                  <a:pt x="11436797" y="1423592"/>
                  <a:pt x="11442172" y="1428968"/>
                  <a:pt x="11452929" y="1439723"/>
                </a:cubicBezTo>
                <a:cubicBezTo>
                  <a:pt x="11452929" y="1450475"/>
                  <a:pt x="11463683" y="1455855"/>
                  <a:pt x="11485192" y="1455855"/>
                </a:cubicBezTo>
                <a:lnTo>
                  <a:pt x="11420666" y="1455855"/>
                </a:lnTo>
                <a:cubicBezTo>
                  <a:pt x="11420666" y="1455855"/>
                  <a:pt x="11420666" y="1453166"/>
                  <a:pt x="11420666" y="1447788"/>
                </a:cubicBezTo>
                <a:cubicBezTo>
                  <a:pt x="11420666" y="1442412"/>
                  <a:pt x="11423357" y="1437034"/>
                  <a:pt x="11428733" y="1431659"/>
                </a:cubicBezTo>
                <a:cubicBezTo>
                  <a:pt x="11434108" y="1426279"/>
                  <a:pt x="11436797" y="1423592"/>
                  <a:pt x="11436797" y="1423592"/>
                </a:cubicBezTo>
                <a:close/>
                <a:moveTo>
                  <a:pt x="10130197" y="1423592"/>
                </a:moveTo>
                <a:cubicBezTo>
                  <a:pt x="10130197" y="1423592"/>
                  <a:pt x="10130197" y="1428968"/>
                  <a:pt x="10130197" y="1439723"/>
                </a:cubicBezTo>
                <a:lnTo>
                  <a:pt x="10146326" y="1439723"/>
                </a:lnTo>
                <a:cubicBezTo>
                  <a:pt x="10146326" y="1428968"/>
                  <a:pt x="10146326" y="1423592"/>
                  <a:pt x="10146326" y="1423592"/>
                </a:cubicBezTo>
                <a:cubicBezTo>
                  <a:pt x="10135573" y="1423592"/>
                  <a:pt x="10130197" y="1423592"/>
                  <a:pt x="10130197" y="1423592"/>
                </a:cubicBezTo>
                <a:close/>
                <a:moveTo>
                  <a:pt x="10097934" y="1423592"/>
                </a:moveTo>
                <a:cubicBezTo>
                  <a:pt x="10087182" y="1434346"/>
                  <a:pt x="10076426" y="1439723"/>
                  <a:pt x="10065673" y="1439723"/>
                </a:cubicBezTo>
                <a:cubicBezTo>
                  <a:pt x="10054919" y="1439723"/>
                  <a:pt x="10046854" y="1439723"/>
                  <a:pt x="10041476" y="1439723"/>
                </a:cubicBezTo>
                <a:cubicBezTo>
                  <a:pt x="10036101" y="1439723"/>
                  <a:pt x="10033410" y="1439723"/>
                  <a:pt x="10033410" y="1439723"/>
                </a:cubicBezTo>
                <a:cubicBezTo>
                  <a:pt x="10054919" y="1450475"/>
                  <a:pt x="10081804" y="1445100"/>
                  <a:pt x="10114065" y="1423592"/>
                </a:cubicBezTo>
                <a:close/>
                <a:moveTo>
                  <a:pt x="8452583" y="1423592"/>
                </a:moveTo>
                <a:cubicBezTo>
                  <a:pt x="8420323" y="1434346"/>
                  <a:pt x="8404191" y="1445100"/>
                  <a:pt x="8404191" y="1455855"/>
                </a:cubicBezTo>
                <a:lnTo>
                  <a:pt x="8500978" y="1455855"/>
                </a:lnTo>
                <a:cubicBezTo>
                  <a:pt x="8511732" y="1455855"/>
                  <a:pt x="8506354" y="1450475"/>
                  <a:pt x="8484846" y="1439723"/>
                </a:cubicBezTo>
                <a:close/>
                <a:moveTo>
                  <a:pt x="7758956" y="1423592"/>
                </a:moveTo>
                <a:lnTo>
                  <a:pt x="7758956" y="1439723"/>
                </a:lnTo>
                <a:cubicBezTo>
                  <a:pt x="7769710" y="1439723"/>
                  <a:pt x="7780464" y="1450475"/>
                  <a:pt x="7791218" y="1471984"/>
                </a:cubicBezTo>
                <a:cubicBezTo>
                  <a:pt x="7801973" y="1504246"/>
                  <a:pt x="7812727" y="1504246"/>
                  <a:pt x="7823478" y="1471984"/>
                </a:cubicBezTo>
                <a:cubicBezTo>
                  <a:pt x="7834232" y="1461230"/>
                  <a:pt x="7831545" y="1453166"/>
                  <a:pt x="7815414" y="1447788"/>
                </a:cubicBezTo>
                <a:cubicBezTo>
                  <a:pt x="7799284" y="1442412"/>
                  <a:pt x="7785840" y="1439723"/>
                  <a:pt x="7775086" y="1439723"/>
                </a:cubicBezTo>
                <a:close/>
                <a:moveTo>
                  <a:pt x="7565386" y="1423592"/>
                </a:moveTo>
                <a:cubicBezTo>
                  <a:pt x="7565386" y="1423592"/>
                  <a:pt x="7565386" y="1428968"/>
                  <a:pt x="7565386" y="1439723"/>
                </a:cubicBezTo>
                <a:lnTo>
                  <a:pt x="7581518" y="1439723"/>
                </a:lnTo>
                <a:cubicBezTo>
                  <a:pt x="7581518" y="1428968"/>
                  <a:pt x="7576140" y="1423592"/>
                  <a:pt x="7565386" y="1423592"/>
                </a:cubicBezTo>
                <a:close/>
                <a:moveTo>
                  <a:pt x="661365" y="1423592"/>
                </a:moveTo>
                <a:cubicBezTo>
                  <a:pt x="661365" y="1423592"/>
                  <a:pt x="666744" y="1428968"/>
                  <a:pt x="677499" y="1439723"/>
                </a:cubicBezTo>
                <a:lnTo>
                  <a:pt x="661365" y="1455855"/>
                </a:lnTo>
                <a:close/>
                <a:moveTo>
                  <a:pt x="11533583" y="1407461"/>
                </a:moveTo>
                <a:cubicBezTo>
                  <a:pt x="11544338" y="1407461"/>
                  <a:pt x="11549714" y="1412838"/>
                  <a:pt x="11549714" y="1423592"/>
                </a:cubicBezTo>
                <a:cubicBezTo>
                  <a:pt x="11549714" y="1434346"/>
                  <a:pt x="11549714" y="1439723"/>
                  <a:pt x="11549714" y="1439723"/>
                </a:cubicBezTo>
                <a:cubicBezTo>
                  <a:pt x="11549714" y="1439723"/>
                  <a:pt x="11544338" y="1434346"/>
                  <a:pt x="11533583" y="1423592"/>
                </a:cubicBezTo>
                <a:cubicBezTo>
                  <a:pt x="11533583" y="1412838"/>
                  <a:pt x="11533583" y="1407461"/>
                  <a:pt x="11533583" y="1407461"/>
                </a:cubicBezTo>
                <a:close/>
                <a:moveTo>
                  <a:pt x="7968658" y="1407461"/>
                </a:moveTo>
                <a:cubicBezTo>
                  <a:pt x="7968658" y="1418216"/>
                  <a:pt x="7974036" y="1423592"/>
                  <a:pt x="7984790" y="1423592"/>
                </a:cubicBezTo>
                <a:lnTo>
                  <a:pt x="7984790" y="1407461"/>
                </a:lnTo>
                <a:cubicBezTo>
                  <a:pt x="7984790" y="1407461"/>
                  <a:pt x="7979410" y="1407461"/>
                  <a:pt x="7968658" y="1407461"/>
                </a:cubicBezTo>
                <a:close/>
                <a:moveTo>
                  <a:pt x="7065327" y="1407461"/>
                </a:moveTo>
                <a:cubicBezTo>
                  <a:pt x="7054574" y="1407461"/>
                  <a:pt x="7049196" y="1412838"/>
                  <a:pt x="7049196" y="1423592"/>
                </a:cubicBezTo>
                <a:cubicBezTo>
                  <a:pt x="7049196" y="1434346"/>
                  <a:pt x="7051886" y="1439723"/>
                  <a:pt x="7057264" y="1439723"/>
                </a:cubicBezTo>
                <a:cubicBezTo>
                  <a:pt x="7062640" y="1439723"/>
                  <a:pt x="7065327" y="1434346"/>
                  <a:pt x="7065327" y="1423592"/>
                </a:cubicBezTo>
                <a:cubicBezTo>
                  <a:pt x="7065327" y="1412838"/>
                  <a:pt x="7065327" y="1407461"/>
                  <a:pt x="7065327" y="1407461"/>
                </a:cubicBezTo>
                <a:close/>
                <a:moveTo>
                  <a:pt x="11452929" y="1391329"/>
                </a:moveTo>
                <a:cubicBezTo>
                  <a:pt x="11452929" y="1391329"/>
                  <a:pt x="11463683" y="1391329"/>
                  <a:pt x="11485192" y="1391329"/>
                </a:cubicBezTo>
                <a:lnTo>
                  <a:pt x="11517451" y="1391329"/>
                </a:lnTo>
                <a:cubicBezTo>
                  <a:pt x="11506697" y="1391329"/>
                  <a:pt x="11504011" y="1396709"/>
                  <a:pt x="11509388" y="1407461"/>
                </a:cubicBezTo>
                <a:cubicBezTo>
                  <a:pt x="11514764" y="1418216"/>
                  <a:pt x="11512075" y="1423592"/>
                  <a:pt x="11501322" y="1423592"/>
                </a:cubicBezTo>
                <a:cubicBezTo>
                  <a:pt x="11479814" y="1423592"/>
                  <a:pt x="11463683" y="1418216"/>
                  <a:pt x="11452929" y="1407461"/>
                </a:cubicBezTo>
                <a:cubicBezTo>
                  <a:pt x="11431421" y="1407461"/>
                  <a:pt x="11431421" y="1402084"/>
                  <a:pt x="11452929" y="1391329"/>
                </a:cubicBezTo>
                <a:close/>
                <a:moveTo>
                  <a:pt x="11210966" y="1391329"/>
                </a:moveTo>
                <a:cubicBezTo>
                  <a:pt x="11189457" y="1402084"/>
                  <a:pt x="11184079" y="1407461"/>
                  <a:pt x="11194834" y="1407461"/>
                </a:cubicBezTo>
                <a:lnTo>
                  <a:pt x="11210966" y="1407461"/>
                </a:lnTo>
                <a:cubicBezTo>
                  <a:pt x="11210966" y="1407461"/>
                  <a:pt x="11216342" y="1407461"/>
                  <a:pt x="11227096" y="1407461"/>
                </a:cubicBezTo>
                <a:cubicBezTo>
                  <a:pt x="11237849" y="1407461"/>
                  <a:pt x="11237849" y="1402084"/>
                  <a:pt x="11227096" y="1391329"/>
                </a:cubicBezTo>
                <a:cubicBezTo>
                  <a:pt x="11216342" y="1391329"/>
                  <a:pt x="11210966" y="1391329"/>
                  <a:pt x="11210966" y="1391329"/>
                </a:cubicBezTo>
                <a:close/>
                <a:moveTo>
                  <a:pt x="9646270" y="1391329"/>
                </a:moveTo>
                <a:cubicBezTo>
                  <a:pt x="9657025" y="1391329"/>
                  <a:pt x="9667777" y="1391329"/>
                  <a:pt x="9678532" y="1391329"/>
                </a:cubicBezTo>
                <a:lnTo>
                  <a:pt x="9662401" y="1407461"/>
                </a:lnTo>
                <a:close/>
                <a:moveTo>
                  <a:pt x="9372046" y="1391329"/>
                </a:moveTo>
                <a:lnTo>
                  <a:pt x="9339783" y="1407461"/>
                </a:lnTo>
                <a:cubicBezTo>
                  <a:pt x="9339783" y="1418216"/>
                  <a:pt x="9355914" y="1418216"/>
                  <a:pt x="9388177" y="1407461"/>
                </a:cubicBezTo>
                <a:close/>
                <a:moveTo>
                  <a:pt x="7129852" y="1391329"/>
                </a:moveTo>
                <a:lnTo>
                  <a:pt x="7113722" y="1423592"/>
                </a:lnTo>
                <a:cubicBezTo>
                  <a:pt x="7124476" y="1423592"/>
                  <a:pt x="7129852" y="1426279"/>
                  <a:pt x="7129852" y="1431659"/>
                </a:cubicBezTo>
                <a:cubicBezTo>
                  <a:pt x="7129852" y="1437034"/>
                  <a:pt x="7129852" y="1442412"/>
                  <a:pt x="7129852" y="1447788"/>
                </a:cubicBezTo>
                <a:cubicBezTo>
                  <a:pt x="7129852" y="1453166"/>
                  <a:pt x="7148669" y="1455855"/>
                  <a:pt x="7186310" y="1455855"/>
                </a:cubicBezTo>
                <a:cubicBezTo>
                  <a:pt x="7223947" y="1455855"/>
                  <a:pt x="7248146" y="1450475"/>
                  <a:pt x="7258898" y="1439723"/>
                </a:cubicBezTo>
                <a:lnTo>
                  <a:pt x="7178244" y="1407461"/>
                </a:lnTo>
                <a:lnTo>
                  <a:pt x="7178244" y="1423592"/>
                </a:lnTo>
                <a:cubicBezTo>
                  <a:pt x="7178244" y="1434346"/>
                  <a:pt x="7178244" y="1439723"/>
                  <a:pt x="7178244" y="1439723"/>
                </a:cubicBezTo>
                <a:cubicBezTo>
                  <a:pt x="7178244" y="1439723"/>
                  <a:pt x="7172868" y="1439723"/>
                  <a:pt x="7162114" y="1439723"/>
                </a:cubicBezTo>
                <a:cubicBezTo>
                  <a:pt x="7162114" y="1439723"/>
                  <a:pt x="7162114" y="1434346"/>
                  <a:pt x="7162114" y="1423592"/>
                </a:cubicBezTo>
                <a:close/>
                <a:moveTo>
                  <a:pt x="6440256" y="1383266"/>
                </a:moveTo>
                <a:cubicBezTo>
                  <a:pt x="6437568" y="1383266"/>
                  <a:pt x="6436224" y="1385955"/>
                  <a:pt x="6436224" y="1391329"/>
                </a:cubicBezTo>
                <a:cubicBezTo>
                  <a:pt x="6436224" y="1402084"/>
                  <a:pt x="6430846" y="1407461"/>
                  <a:pt x="6420092" y="1407461"/>
                </a:cubicBezTo>
                <a:cubicBezTo>
                  <a:pt x="6420092" y="1418216"/>
                  <a:pt x="6414714" y="1428968"/>
                  <a:pt x="6403961" y="1439723"/>
                </a:cubicBezTo>
                <a:cubicBezTo>
                  <a:pt x="6393208" y="1450475"/>
                  <a:pt x="6398583" y="1466609"/>
                  <a:pt x="6420092" y="1488116"/>
                </a:cubicBezTo>
                <a:cubicBezTo>
                  <a:pt x="6430846" y="1488116"/>
                  <a:pt x="6446976" y="1493492"/>
                  <a:pt x="6468484" y="1504246"/>
                </a:cubicBezTo>
                <a:cubicBezTo>
                  <a:pt x="6489992" y="1504246"/>
                  <a:pt x="6500746" y="1509623"/>
                  <a:pt x="6500746" y="1520377"/>
                </a:cubicBezTo>
                <a:cubicBezTo>
                  <a:pt x="6500746" y="1531133"/>
                  <a:pt x="6511502" y="1531133"/>
                  <a:pt x="6533009" y="1520377"/>
                </a:cubicBezTo>
                <a:cubicBezTo>
                  <a:pt x="6576024" y="1498870"/>
                  <a:pt x="6576024" y="1477363"/>
                  <a:pt x="6533009" y="1455855"/>
                </a:cubicBezTo>
                <a:lnTo>
                  <a:pt x="6516878" y="1455855"/>
                </a:lnTo>
                <a:lnTo>
                  <a:pt x="6484616" y="1471984"/>
                </a:lnTo>
                <a:lnTo>
                  <a:pt x="6468484" y="1471984"/>
                </a:lnTo>
                <a:lnTo>
                  <a:pt x="6468484" y="1439723"/>
                </a:lnTo>
                <a:cubicBezTo>
                  <a:pt x="6468484" y="1439723"/>
                  <a:pt x="6468484" y="1434346"/>
                  <a:pt x="6468484" y="1423592"/>
                </a:cubicBezTo>
                <a:cubicBezTo>
                  <a:pt x="6468484" y="1412838"/>
                  <a:pt x="6465796" y="1404773"/>
                  <a:pt x="6460420" y="1399396"/>
                </a:cubicBezTo>
                <a:cubicBezTo>
                  <a:pt x="6455042" y="1394020"/>
                  <a:pt x="6452354" y="1391329"/>
                  <a:pt x="6452354" y="1391329"/>
                </a:cubicBezTo>
                <a:cubicBezTo>
                  <a:pt x="6446978" y="1385955"/>
                  <a:pt x="6442944" y="1383266"/>
                  <a:pt x="6440256" y="1383266"/>
                </a:cubicBezTo>
                <a:close/>
                <a:moveTo>
                  <a:pt x="9212754" y="1379232"/>
                </a:moveTo>
                <a:cubicBezTo>
                  <a:pt x="9208719" y="1379232"/>
                  <a:pt x="9205359" y="1380575"/>
                  <a:pt x="9202670" y="1383266"/>
                </a:cubicBezTo>
                <a:cubicBezTo>
                  <a:pt x="9197292" y="1388642"/>
                  <a:pt x="9199983" y="1396709"/>
                  <a:pt x="9210737" y="1407461"/>
                </a:cubicBezTo>
                <a:cubicBezTo>
                  <a:pt x="9232243" y="1418216"/>
                  <a:pt x="9242997" y="1418216"/>
                  <a:pt x="9242997" y="1407461"/>
                </a:cubicBezTo>
                <a:cubicBezTo>
                  <a:pt x="9242997" y="1396709"/>
                  <a:pt x="9237622" y="1388642"/>
                  <a:pt x="9226868" y="1383266"/>
                </a:cubicBezTo>
                <a:cubicBezTo>
                  <a:pt x="9221488" y="1380575"/>
                  <a:pt x="9216786" y="1379232"/>
                  <a:pt x="9212754" y="1379232"/>
                </a:cubicBezTo>
                <a:close/>
                <a:moveTo>
                  <a:pt x="10952870" y="1375201"/>
                </a:moveTo>
                <a:lnTo>
                  <a:pt x="10936740" y="1407461"/>
                </a:lnTo>
                <a:cubicBezTo>
                  <a:pt x="10925984" y="1407461"/>
                  <a:pt x="10917920" y="1410150"/>
                  <a:pt x="10912545" y="1415525"/>
                </a:cubicBezTo>
                <a:cubicBezTo>
                  <a:pt x="10907168" y="1420905"/>
                  <a:pt x="10904479" y="1418216"/>
                  <a:pt x="10904479" y="1407461"/>
                </a:cubicBezTo>
                <a:cubicBezTo>
                  <a:pt x="10882970" y="1407461"/>
                  <a:pt x="10872217" y="1402084"/>
                  <a:pt x="10872217" y="1391329"/>
                </a:cubicBezTo>
                <a:lnTo>
                  <a:pt x="10888348" y="1391329"/>
                </a:lnTo>
                <a:cubicBezTo>
                  <a:pt x="10899102" y="1402084"/>
                  <a:pt x="10909853" y="1402084"/>
                  <a:pt x="10920609" y="1391329"/>
                </a:cubicBezTo>
                <a:cubicBezTo>
                  <a:pt x="10931365" y="1380575"/>
                  <a:pt x="10942118" y="1375201"/>
                  <a:pt x="10952870" y="1375201"/>
                </a:cubicBezTo>
                <a:close/>
                <a:moveTo>
                  <a:pt x="10743170" y="1375201"/>
                </a:moveTo>
                <a:cubicBezTo>
                  <a:pt x="10753924" y="1375201"/>
                  <a:pt x="10759300" y="1377888"/>
                  <a:pt x="10759300" y="1383266"/>
                </a:cubicBezTo>
                <a:cubicBezTo>
                  <a:pt x="10759300" y="1388642"/>
                  <a:pt x="10759300" y="1396709"/>
                  <a:pt x="10759300" y="1407461"/>
                </a:cubicBezTo>
                <a:cubicBezTo>
                  <a:pt x="10759300" y="1428968"/>
                  <a:pt x="10753924" y="1439723"/>
                  <a:pt x="10743170" y="1439723"/>
                </a:cubicBezTo>
                <a:cubicBezTo>
                  <a:pt x="10732416" y="1439723"/>
                  <a:pt x="10727038" y="1445100"/>
                  <a:pt x="10727038" y="1455855"/>
                </a:cubicBezTo>
                <a:cubicBezTo>
                  <a:pt x="10727038" y="1455855"/>
                  <a:pt x="10721661" y="1455855"/>
                  <a:pt x="10710909" y="1455855"/>
                </a:cubicBezTo>
                <a:cubicBezTo>
                  <a:pt x="10700153" y="1455855"/>
                  <a:pt x="10689402" y="1455855"/>
                  <a:pt x="10678644" y="1455855"/>
                </a:cubicBezTo>
                <a:lnTo>
                  <a:pt x="10646383" y="1439723"/>
                </a:lnTo>
                <a:cubicBezTo>
                  <a:pt x="10646383" y="1439723"/>
                  <a:pt x="10651761" y="1439723"/>
                  <a:pt x="10662515" y="1439723"/>
                </a:cubicBezTo>
                <a:cubicBezTo>
                  <a:pt x="10662515" y="1439723"/>
                  <a:pt x="10662515" y="1434346"/>
                  <a:pt x="10662515" y="1423592"/>
                </a:cubicBezTo>
                <a:cubicBezTo>
                  <a:pt x="10662515" y="1423592"/>
                  <a:pt x="10667892" y="1420905"/>
                  <a:pt x="10678644" y="1415525"/>
                </a:cubicBezTo>
                <a:cubicBezTo>
                  <a:pt x="10689402" y="1410150"/>
                  <a:pt x="10705531" y="1407461"/>
                  <a:pt x="10727038" y="1407461"/>
                </a:cubicBezTo>
                <a:cubicBezTo>
                  <a:pt x="10737795" y="1407461"/>
                  <a:pt x="10743170" y="1402084"/>
                  <a:pt x="10743170" y="1391329"/>
                </a:cubicBezTo>
                <a:cubicBezTo>
                  <a:pt x="10743170" y="1380575"/>
                  <a:pt x="10743170" y="1375201"/>
                  <a:pt x="10743170" y="1375201"/>
                </a:cubicBezTo>
                <a:close/>
                <a:moveTo>
                  <a:pt x="10694778" y="1375201"/>
                </a:moveTo>
                <a:cubicBezTo>
                  <a:pt x="10705531" y="1375201"/>
                  <a:pt x="10713598" y="1375201"/>
                  <a:pt x="10718974" y="1375201"/>
                </a:cubicBezTo>
                <a:cubicBezTo>
                  <a:pt x="10724350" y="1375201"/>
                  <a:pt x="10727038" y="1375201"/>
                  <a:pt x="10727038" y="1375201"/>
                </a:cubicBezTo>
                <a:cubicBezTo>
                  <a:pt x="10727038" y="1385955"/>
                  <a:pt x="10721661" y="1391329"/>
                  <a:pt x="10710909" y="1391329"/>
                </a:cubicBezTo>
                <a:cubicBezTo>
                  <a:pt x="10700153" y="1391329"/>
                  <a:pt x="10694778" y="1391329"/>
                  <a:pt x="10694778" y="1391329"/>
                </a:cubicBezTo>
                <a:cubicBezTo>
                  <a:pt x="10694778" y="1391329"/>
                  <a:pt x="10694778" y="1385955"/>
                  <a:pt x="10694778" y="1375201"/>
                </a:cubicBezTo>
                <a:close/>
                <a:moveTo>
                  <a:pt x="10646383" y="1375201"/>
                </a:moveTo>
                <a:cubicBezTo>
                  <a:pt x="10646383" y="1375201"/>
                  <a:pt x="10651761" y="1375201"/>
                  <a:pt x="10662515" y="1375201"/>
                </a:cubicBezTo>
                <a:lnTo>
                  <a:pt x="10662515" y="1391329"/>
                </a:lnTo>
                <a:close/>
                <a:moveTo>
                  <a:pt x="9452700" y="1375201"/>
                </a:moveTo>
                <a:lnTo>
                  <a:pt x="9468831" y="1391329"/>
                </a:lnTo>
                <a:lnTo>
                  <a:pt x="9484960" y="1407461"/>
                </a:lnTo>
                <a:lnTo>
                  <a:pt x="9452700" y="1407461"/>
                </a:lnTo>
                <a:lnTo>
                  <a:pt x="9484960" y="1423592"/>
                </a:lnTo>
                <a:cubicBezTo>
                  <a:pt x="9506469" y="1423592"/>
                  <a:pt x="9533355" y="1423592"/>
                  <a:pt x="9565614" y="1423592"/>
                </a:cubicBezTo>
                <a:lnTo>
                  <a:pt x="9614009" y="1439723"/>
                </a:lnTo>
                <a:cubicBezTo>
                  <a:pt x="9603255" y="1439723"/>
                  <a:pt x="9597877" y="1445100"/>
                  <a:pt x="9597877" y="1455855"/>
                </a:cubicBezTo>
                <a:cubicBezTo>
                  <a:pt x="9597877" y="1466609"/>
                  <a:pt x="9603255" y="1466609"/>
                  <a:pt x="9614009" y="1455855"/>
                </a:cubicBezTo>
                <a:lnTo>
                  <a:pt x="9630138" y="1455855"/>
                </a:lnTo>
                <a:lnTo>
                  <a:pt x="9630138" y="1439723"/>
                </a:lnTo>
                <a:cubicBezTo>
                  <a:pt x="9619386" y="1428968"/>
                  <a:pt x="9616697" y="1420905"/>
                  <a:pt x="9622073" y="1415525"/>
                </a:cubicBezTo>
                <a:cubicBezTo>
                  <a:pt x="9627451" y="1410150"/>
                  <a:pt x="9640893" y="1407461"/>
                  <a:pt x="9662401" y="1407461"/>
                </a:cubicBezTo>
                <a:cubicBezTo>
                  <a:pt x="9694664" y="1407461"/>
                  <a:pt x="9713482" y="1404773"/>
                  <a:pt x="9718860" y="1399396"/>
                </a:cubicBezTo>
                <a:cubicBezTo>
                  <a:pt x="9724236" y="1394020"/>
                  <a:pt x="9732301" y="1396709"/>
                  <a:pt x="9743055" y="1407461"/>
                </a:cubicBezTo>
                <a:lnTo>
                  <a:pt x="9743055" y="1423592"/>
                </a:lnTo>
                <a:cubicBezTo>
                  <a:pt x="9732301" y="1423592"/>
                  <a:pt x="9726925" y="1426279"/>
                  <a:pt x="9726925" y="1431659"/>
                </a:cubicBezTo>
                <a:cubicBezTo>
                  <a:pt x="9726925" y="1437034"/>
                  <a:pt x="9732301" y="1437034"/>
                  <a:pt x="9743055" y="1431659"/>
                </a:cubicBezTo>
                <a:cubicBezTo>
                  <a:pt x="9753810" y="1426279"/>
                  <a:pt x="9759186" y="1423592"/>
                  <a:pt x="9759186" y="1423592"/>
                </a:cubicBezTo>
                <a:lnTo>
                  <a:pt x="9775318" y="1423592"/>
                </a:lnTo>
                <a:cubicBezTo>
                  <a:pt x="9786072" y="1423592"/>
                  <a:pt x="9794138" y="1423592"/>
                  <a:pt x="9799514" y="1423592"/>
                </a:cubicBezTo>
                <a:cubicBezTo>
                  <a:pt x="9804890" y="1423592"/>
                  <a:pt x="9807579" y="1418216"/>
                  <a:pt x="9807579" y="1407461"/>
                </a:cubicBezTo>
                <a:cubicBezTo>
                  <a:pt x="9818334" y="1396709"/>
                  <a:pt x="9818334" y="1391329"/>
                  <a:pt x="9807579" y="1391329"/>
                </a:cubicBezTo>
                <a:cubicBezTo>
                  <a:pt x="9796825" y="1391329"/>
                  <a:pt x="9780693" y="1391329"/>
                  <a:pt x="9759186" y="1391329"/>
                </a:cubicBezTo>
                <a:cubicBezTo>
                  <a:pt x="9716172" y="1380575"/>
                  <a:pt x="9694664" y="1380575"/>
                  <a:pt x="9694664" y="1391329"/>
                </a:cubicBezTo>
                <a:cubicBezTo>
                  <a:pt x="9683909" y="1391329"/>
                  <a:pt x="9670468" y="1388642"/>
                  <a:pt x="9654336" y="1383266"/>
                </a:cubicBezTo>
                <a:cubicBezTo>
                  <a:pt x="9638205" y="1377888"/>
                  <a:pt x="9622073" y="1375201"/>
                  <a:pt x="9605942" y="1375201"/>
                </a:cubicBezTo>
                <a:cubicBezTo>
                  <a:pt x="9589813" y="1375201"/>
                  <a:pt x="9576370" y="1375201"/>
                  <a:pt x="9565614" y="1375201"/>
                </a:cubicBezTo>
                <a:cubicBezTo>
                  <a:pt x="9554860" y="1375201"/>
                  <a:pt x="9544109" y="1375201"/>
                  <a:pt x="9533355" y="1375201"/>
                </a:cubicBezTo>
                <a:cubicBezTo>
                  <a:pt x="9522601" y="1375201"/>
                  <a:pt x="9511846" y="1375201"/>
                  <a:pt x="9501092" y="1375201"/>
                </a:cubicBezTo>
                <a:cubicBezTo>
                  <a:pt x="9479584" y="1375201"/>
                  <a:pt x="9463455" y="1375201"/>
                  <a:pt x="9452700" y="1375201"/>
                </a:cubicBezTo>
                <a:close/>
                <a:moveTo>
                  <a:pt x="9105884" y="1375201"/>
                </a:moveTo>
                <a:cubicBezTo>
                  <a:pt x="9068246" y="1375201"/>
                  <a:pt x="9049427" y="1380575"/>
                  <a:pt x="9049427" y="1391329"/>
                </a:cubicBezTo>
                <a:cubicBezTo>
                  <a:pt x="9049427" y="1402084"/>
                  <a:pt x="9065559" y="1407461"/>
                  <a:pt x="9097820" y="1407461"/>
                </a:cubicBezTo>
                <a:cubicBezTo>
                  <a:pt x="9130083" y="1407461"/>
                  <a:pt x="9156968" y="1407461"/>
                  <a:pt x="9178474" y="1407461"/>
                </a:cubicBezTo>
                <a:lnTo>
                  <a:pt x="9178474" y="1391329"/>
                </a:lnTo>
                <a:cubicBezTo>
                  <a:pt x="9167720" y="1380575"/>
                  <a:pt x="9143524" y="1375201"/>
                  <a:pt x="9105884" y="1375201"/>
                </a:cubicBezTo>
                <a:close/>
                <a:moveTo>
                  <a:pt x="8952642" y="1375201"/>
                </a:moveTo>
                <a:cubicBezTo>
                  <a:pt x="8931133" y="1375201"/>
                  <a:pt x="8925758" y="1380575"/>
                  <a:pt x="8936511" y="1391329"/>
                </a:cubicBezTo>
                <a:cubicBezTo>
                  <a:pt x="8947265" y="1402084"/>
                  <a:pt x="8958018" y="1402084"/>
                  <a:pt x="8968772" y="1391329"/>
                </a:cubicBezTo>
                <a:cubicBezTo>
                  <a:pt x="8968772" y="1391329"/>
                  <a:pt x="8966083" y="1388642"/>
                  <a:pt x="8960709" y="1383266"/>
                </a:cubicBezTo>
                <a:cubicBezTo>
                  <a:pt x="8955329" y="1377888"/>
                  <a:pt x="8952642" y="1375201"/>
                  <a:pt x="8952642" y="1375201"/>
                </a:cubicBezTo>
                <a:close/>
                <a:moveTo>
                  <a:pt x="8888118" y="1375201"/>
                </a:moveTo>
                <a:lnTo>
                  <a:pt x="8904250" y="1391329"/>
                </a:lnTo>
                <a:lnTo>
                  <a:pt x="8904250" y="1375201"/>
                </a:lnTo>
                <a:cubicBezTo>
                  <a:pt x="8893496" y="1375201"/>
                  <a:pt x="8888118" y="1375201"/>
                  <a:pt x="8888118" y="1375201"/>
                </a:cubicBezTo>
                <a:close/>
                <a:moveTo>
                  <a:pt x="6984672" y="1375201"/>
                </a:moveTo>
                <a:cubicBezTo>
                  <a:pt x="6963164" y="1375201"/>
                  <a:pt x="6957788" y="1385955"/>
                  <a:pt x="6968542" y="1407461"/>
                </a:cubicBezTo>
                <a:cubicBezTo>
                  <a:pt x="6979296" y="1418216"/>
                  <a:pt x="6984672" y="1412838"/>
                  <a:pt x="6984672" y="1391329"/>
                </a:cubicBezTo>
                <a:cubicBezTo>
                  <a:pt x="6984672" y="1380575"/>
                  <a:pt x="6984672" y="1375201"/>
                  <a:pt x="6984672" y="1375201"/>
                </a:cubicBezTo>
                <a:close/>
                <a:moveTo>
                  <a:pt x="10969004" y="1359068"/>
                </a:moveTo>
                <a:lnTo>
                  <a:pt x="11001262" y="1359068"/>
                </a:lnTo>
                <a:lnTo>
                  <a:pt x="10985133" y="1375201"/>
                </a:lnTo>
                <a:close/>
                <a:moveTo>
                  <a:pt x="10864151" y="1359068"/>
                </a:moveTo>
                <a:cubicBezTo>
                  <a:pt x="10891037" y="1359068"/>
                  <a:pt x="10904479" y="1364446"/>
                  <a:pt x="10904479" y="1375201"/>
                </a:cubicBezTo>
                <a:lnTo>
                  <a:pt x="10856087" y="1375201"/>
                </a:lnTo>
                <a:cubicBezTo>
                  <a:pt x="10834578" y="1375201"/>
                  <a:pt x="10818448" y="1375201"/>
                  <a:pt x="10807692" y="1375201"/>
                </a:cubicBezTo>
                <a:cubicBezTo>
                  <a:pt x="10818448" y="1364446"/>
                  <a:pt x="10837266" y="1359068"/>
                  <a:pt x="10864151" y="1359068"/>
                </a:cubicBezTo>
                <a:close/>
                <a:moveTo>
                  <a:pt x="7275031" y="1359068"/>
                </a:moveTo>
                <a:cubicBezTo>
                  <a:pt x="7253522" y="1359068"/>
                  <a:pt x="7242768" y="1361759"/>
                  <a:pt x="7242768" y="1367133"/>
                </a:cubicBezTo>
                <a:cubicBezTo>
                  <a:pt x="7242768" y="1372510"/>
                  <a:pt x="7253522" y="1375201"/>
                  <a:pt x="7275031" y="1375201"/>
                </a:cubicBezTo>
                <a:cubicBezTo>
                  <a:pt x="7285782" y="1385955"/>
                  <a:pt x="7293849" y="1394020"/>
                  <a:pt x="7299226" y="1399396"/>
                </a:cubicBezTo>
                <a:cubicBezTo>
                  <a:pt x="7304602" y="1404773"/>
                  <a:pt x="7307290" y="1407461"/>
                  <a:pt x="7307290" y="1407461"/>
                </a:cubicBezTo>
                <a:cubicBezTo>
                  <a:pt x="7307290" y="1407461"/>
                  <a:pt x="7312668" y="1412838"/>
                  <a:pt x="7323422" y="1423592"/>
                </a:cubicBezTo>
                <a:lnTo>
                  <a:pt x="7323422" y="1439723"/>
                </a:lnTo>
                <a:cubicBezTo>
                  <a:pt x="7323422" y="1439723"/>
                  <a:pt x="7320734" y="1439723"/>
                  <a:pt x="7315356" y="1439723"/>
                </a:cubicBezTo>
                <a:cubicBezTo>
                  <a:pt x="7309981" y="1439723"/>
                  <a:pt x="7301914" y="1439723"/>
                  <a:pt x="7291160" y="1439723"/>
                </a:cubicBezTo>
                <a:lnTo>
                  <a:pt x="7307290" y="1455855"/>
                </a:lnTo>
                <a:lnTo>
                  <a:pt x="7339552" y="1455855"/>
                </a:lnTo>
                <a:cubicBezTo>
                  <a:pt x="7361060" y="1455855"/>
                  <a:pt x="7371816" y="1461230"/>
                  <a:pt x="7371816" y="1471984"/>
                </a:cubicBezTo>
                <a:cubicBezTo>
                  <a:pt x="7393323" y="1482738"/>
                  <a:pt x="7420206" y="1477363"/>
                  <a:pt x="7452468" y="1455855"/>
                </a:cubicBezTo>
                <a:cubicBezTo>
                  <a:pt x="7452468" y="1455855"/>
                  <a:pt x="7449782" y="1450475"/>
                  <a:pt x="7444404" y="1439723"/>
                </a:cubicBezTo>
                <a:cubicBezTo>
                  <a:pt x="7439027" y="1428968"/>
                  <a:pt x="7433650" y="1426279"/>
                  <a:pt x="7428273" y="1431659"/>
                </a:cubicBezTo>
                <a:cubicBezTo>
                  <a:pt x="7422895" y="1437034"/>
                  <a:pt x="7404077" y="1434346"/>
                  <a:pt x="7371816" y="1423592"/>
                </a:cubicBezTo>
                <a:lnTo>
                  <a:pt x="7339552" y="1407461"/>
                </a:lnTo>
                <a:cubicBezTo>
                  <a:pt x="7339552" y="1396709"/>
                  <a:pt x="7318044" y="1380575"/>
                  <a:pt x="7275031" y="1359068"/>
                </a:cubicBezTo>
                <a:close/>
                <a:moveTo>
                  <a:pt x="6791102" y="1359068"/>
                </a:moveTo>
                <a:lnTo>
                  <a:pt x="6807234" y="1375201"/>
                </a:lnTo>
                <a:lnTo>
                  <a:pt x="6871758" y="1391329"/>
                </a:lnTo>
                <a:cubicBezTo>
                  <a:pt x="6893267" y="1402084"/>
                  <a:pt x="6909396" y="1407461"/>
                  <a:pt x="6920150" y="1407461"/>
                </a:cubicBezTo>
                <a:lnTo>
                  <a:pt x="6920150" y="1391329"/>
                </a:lnTo>
                <a:cubicBezTo>
                  <a:pt x="6920150" y="1391329"/>
                  <a:pt x="6917463" y="1388642"/>
                  <a:pt x="6912085" y="1383266"/>
                </a:cubicBezTo>
                <a:cubicBezTo>
                  <a:pt x="6906709" y="1377888"/>
                  <a:pt x="6898642" y="1375201"/>
                  <a:pt x="6887888" y="1375201"/>
                </a:cubicBezTo>
                <a:lnTo>
                  <a:pt x="6855626" y="1375201"/>
                </a:lnTo>
                <a:cubicBezTo>
                  <a:pt x="6855626" y="1364446"/>
                  <a:pt x="6844872" y="1359068"/>
                  <a:pt x="6823364" y="1359068"/>
                </a:cubicBezTo>
                <a:close/>
                <a:moveTo>
                  <a:pt x="7121786" y="1342938"/>
                </a:moveTo>
                <a:cubicBezTo>
                  <a:pt x="7116410" y="1342938"/>
                  <a:pt x="7113722" y="1348314"/>
                  <a:pt x="7113722" y="1359068"/>
                </a:cubicBezTo>
                <a:cubicBezTo>
                  <a:pt x="7113722" y="1369822"/>
                  <a:pt x="7116410" y="1377888"/>
                  <a:pt x="7121786" y="1383266"/>
                </a:cubicBezTo>
                <a:cubicBezTo>
                  <a:pt x="7127164" y="1388642"/>
                  <a:pt x="7132540" y="1388642"/>
                  <a:pt x="7137918" y="1383266"/>
                </a:cubicBezTo>
                <a:cubicBezTo>
                  <a:pt x="7143294" y="1377888"/>
                  <a:pt x="7140605" y="1369822"/>
                  <a:pt x="7129852" y="1359068"/>
                </a:cubicBezTo>
                <a:cubicBezTo>
                  <a:pt x="7129852" y="1348314"/>
                  <a:pt x="7127164" y="1342938"/>
                  <a:pt x="7121786" y="1342938"/>
                </a:cubicBezTo>
                <a:close/>
                <a:moveTo>
                  <a:pt x="7073392" y="1342938"/>
                </a:moveTo>
                <a:cubicBezTo>
                  <a:pt x="7068014" y="1342938"/>
                  <a:pt x="7065327" y="1348314"/>
                  <a:pt x="7065327" y="1359068"/>
                </a:cubicBezTo>
                <a:cubicBezTo>
                  <a:pt x="7076082" y="1359068"/>
                  <a:pt x="7086836" y="1359068"/>
                  <a:pt x="7097590" y="1359068"/>
                </a:cubicBezTo>
                <a:cubicBezTo>
                  <a:pt x="7108342" y="1348314"/>
                  <a:pt x="7108342" y="1342938"/>
                  <a:pt x="7097590" y="1342938"/>
                </a:cubicBezTo>
                <a:cubicBezTo>
                  <a:pt x="7086836" y="1342938"/>
                  <a:pt x="7078772" y="1342938"/>
                  <a:pt x="7073392" y="1342938"/>
                </a:cubicBezTo>
                <a:close/>
                <a:moveTo>
                  <a:pt x="6032952" y="1342938"/>
                </a:moveTo>
                <a:lnTo>
                  <a:pt x="6049082" y="1375201"/>
                </a:lnTo>
                <a:cubicBezTo>
                  <a:pt x="6092096" y="1396709"/>
                  <a:pt x="6108228" y="1402084"/>
                  <a:pt x="6097474" y="1391329"/>
                </a:cubicBezTo>
                <a:cubicBezTo>
                  <a:pt x="6097474" y="1391329"/>
                  <a:pt x="6094786" y="1388642"/>
                  <a:pt x="6089408" y="1383266"/>
                </a:cubicBezTo>
                <a:cubicBezTo>
                  <a:pt x="6084032" y="1377888"/>
                  <a:pt x="6081345" y="1375201"/>
                  <a:pt x="6081345" y="1375201"/>
                </a:cubicBezTo>
                <a:lnTo>
                  <a:pt x="6049082" y="1359068"/>
                </a:lnTo>
                <a:cubicBezTo>
                  <a:pt x="6038328" y="1348314"/>
                  <a:pt x="6032952" y="1342938"/>
                  <a:pt x="6032952" y="1342938"/>
                </a:cubicBezTo>
                <a:close/>
                <a:moveTo>
                  <a:pt x="9771283" y="1334871"/>
                </a:moveTo>
                <a:cubicBezTo>
                  <a:pt x="9768596" y="1334871"/>
                  <a:pt x="9764564" y="1337561"/>
                  <a:pt x="9759186" y="1342938"/>
                </a:cubicBezTo>
                <a:lnTo>
                  <a:pt x="9775318" y="1342938"/>
                </a:lnTo>
                <a:cubicBezTo>
                  <a:pt x="9775318" y="1337561"/>
                  <a:pt x="9773974" y="1334871"/>
                  <a:pt x="9771283" y="1334871"/>
                </a:cubicBezTo>
                <a:close/>
                <a:moveTo>
                  <a:pt x="7000805" y="1330839"/>
                </a:moveTo>
                <a:cubicBezTo>
                  <a:pt x="6998118" y="1330839"/>
                  <a:pt x="6995427" y="1332183"/>
                  <a:pt x="6992738" y="1334871"/>
                </a:cubicBezTo>
                <a:cubicBezTo>
                  <a:pt x="6987360" y="1340250"/>
                  <a:pt x="6984672" y="1342938"/>
                  <a:pt x="6984672" y="1342938"/>
                </a:cubicBezTo>
                <a:lnTo>
                  <a:pt x="7016936" y="1342938"/>
                </a:lnTo>
                <a:cubicBezTo>
                  <a:pt x="7016936" y="1342938"/>
                  <a:pt x="7014246" y="1340250"/>
                  <a:pt x="7008868" y="1334871"/>
                </a:cubicBezTo>
                <a:cubicBezTo>
                  <a:pt x="7006181" y="1332183"/>
                  <a:pt x="7003494" y="1330839"/>
                  <a:pt x="7000805" y="1330839"/>
                </a:cubicBezTo>
                <a:close/>
                <a:moveTo>
                  <a:pt x="11791676" y="1326807"/>
                </a:moveTo>
                <a:cubicBezTo>
                  <a:pt x="11802433" y="1326807"/>
                  <a:pt x="11807809" y="1329496"/>
                  <a:pt x="11807809" y="1334871"/>
                </a:cubicBezTo>
                <a:cubicBezTo>
                  <a:pt x="11807809" y="1340250"/>
                  <a:pt x="11805119" y="1342938"/>
                  <a:pt x="11799743" y="1342938"/>
                </a:cubicBezTo>
                <a:cubicBezTo>
                  <a:pt x="11794368" y="1342938"/>
                  <a:pt x="11788988" y="1340250"/>
                  <a:pt x="11783612" y="1334871"/>
                </a:cubicBezTo>
                <a:cubicBezTo>
                  <a:pt x="11778234" y="1329496"/>
                  <a:pt x="11780923" y="1326807"/>
                  <a:pt x="11791676" y="1326807"/>
                </a:cubicBezTo>
                <a:close/>
                <a:moveTo>
                  <a:pt x="6629792" y="1326807"/>
                </a:moveTo>
                <a:lnTo>
                  <a:pt x="6645924" y="1342938"/>
                </a:lnTo>
                <a:lnTo>
                  <a:pt x="6629792" y="1342938"/>
                </a:lnTo>
                <a:close/>
                <a:moveTo>
                  <a:pt x="500058" y="1326807"/>
                </a:moveTo>
                <a:cubicBezTo>
                  <a:pt x="500058" y="1359068"/>
                  <a:pt x="510812" y="1369822"/>
                  <a:pt x="532319" y="1359068"/>
                </a:cubicBezTo>
                <a:cubicBezTo>
                  <a:pt x="543074" y="1348314"/>
                  <a:pt x="553827" y="1348314"/>
                  <a:pt x="564581" y="1359068"/>
                </a:cubicBezTo>
                <a:lnTo>
                  <a:pt x="580712" y="1342938"/>
                </a:lnTo>
                <a:cubicBezTo>
                  <a:pt x="580712" y="1342938"/>
                  <a:pt x="575336" y="1340250"/>
                  <a:pt x="564581" y="1334871"/>
                </a:cubicBezTo>
                <a:cubicBezTo>
                  <a:pt x="553827" y="1329496"/>
                  <a:pt x="543074" y="1326807"/>
                  <a:pt x="532319" y="1326807"/>
                </a:cubicBezTo>
                <a:cubicBezTo>
                  <a:pt x="510812" y="1326807"/>
                  <a:pt x="500058" y="1326807"/>
                  <a:pt x="500058" y="1326807"/>
                </a:cubicBezTo>
                <a:close/>
                <a:moveTo>
                  <a:pt x="10110033" y="1318742"/>
                </a:moveTo>
                <a:cubicBezTo>
                  <a:pt x="10107346" y="1318742"/>
                  <a:pt x="10103312" y="1321429"/>
                  <a:pt x="10097934" y="1326807"/>
                </a:cubicBezTo>
                <a:lnTo>
                  <a:pt x="10097934" y="1342938"/>
                </a:lnTo>
                <a:cubicBezTo>
                  <a:pt x="10108689" y="1342938"/>
                  <a:pt x="10114065" y="1337561"/>
                  <a:pt x="10114065" y="1326807"/>
                </a:cubicBezTo>
                <a:cubicBezTo>
                  <a:pt x="10114065" y="1321429"/>
                  <a:pt x="10112720" y="1318742"/>
                  <a:pt x="10110033" y="1318742"/>
                </a:cubicBezTo>
                <a:close/>
                <a:moveTo>
                  <a:pt x="8771169" y="1316725"/>
                </a:moveTo>
                <a:cubicBezTo>
                  <a:pt x="8763105" y="1315382"/>
                  <a:pt x="8753695" y="1316055"/>
                  <a:pt x="8742941" y="1318742"/>
                </a:cubicBezTo>
                <a:cubicBezTo>
                  <a:pt x="8721433" y="1324118"/>
                  <a:pt x="8710678" y="1332183"/>
                  <a:pt x="8710678" y="1342938"/>
                </a:cubicBezTo>
                <a:cubicBezTo>
                  <a:pt x="8710678" y="1353692"/>
                  <a:pt x="8707991" y="1359068"/>
                  <a:pt x="8702613" y="1359068"/>
                </a:cubicBezTo>
                <a:cubicBezTo>
                  <a:pt x="8697237" y="1359068"/>
                  <a:pt x="8694549" y="1356379"/>
                  <a:pt x="8694549" y="1351004"/>
                </a:cubicBezTo>
                <a:cubicBezTo>
                  <a:pt x="8694549" y="1345625"/>
                  <a:pt x="8681105" y="1345625"/>
                  <a:pt x="8654220" y="1351004"/>
                </a:cubicBezTo>
                <a:cubicBezTo>
                  <a:pt x="8627334" y="1356379"/>
                  <a:pt x="8581632" y="1359068"/>
                  <a:pt x="8517108" y="1359068"/>
                </a:cubicBezTo>
                <a:lnTo>
                  <a:pt x="8436454" y="1359068"/>
                </a:lnTo>
                <a:lnTo>
                  <a:pt x="8468715" y="1375201"/>
                </a:lnTo>
                <a:cubicBezTo>
                  <a:pt x="8479469" y="1375201"/>
                  <a:pt x="8514419" y="1377888"/>
                  <a:pt x="8573565" y="1383266"/>
                </a:cubicBezTo>
                <a:cubicBezTo>
                  <a:pt x="8632713" y="1388642"/>
                  <a:pt x="8705302" y="1396709"/>
                  <a:pt x="8791333" y="1407461"/>
                </a:cubicBezTo>
                <a:lnTo>
                  <a:pt x="8807463" y="1407461"/>
                </a:lnTo>
                <a:lnTo>
                  <a:pt x="8823596" y="1407461"/>
                </a:lnTo>
                <a:lnTo>
                  <a:pt x="8839725" y="1391329"/>
                </a:lnTo>
                <a:cubicBezTo>
                  <a:pt x="8871987" y="1380575"/>
                  <a:pt x="8882742" y="1372510"/>
                  <a:pt x="8871987" y="1367133"/>
                </a:cubicBezTo>
                <a:cubicBezTo>
                  <a:pt x="8861233" y="1361759"/>
                  <a:pt x="8839725" y="1359068"/>
                  <a:pt x="8807463" y="1359068"/>
                </a:cubicBezTo>
                <a:lnTo>
                  <a:pt x="8791333" y="1342938"/>
                </a:lnTo>
                <a:lnTo>
                  <a:pt x="8791333" y="1326807"/>
                </a:lnTo>
                <a:cubicBezTo>
                  <a:pt x="8785955" y="1321429"/>
                  <a:pt x="8779236" y="1318069"/>
                  <a:pt x="8771169" y="1316725"/>
                </a:cubicBezTo>
                <a:close/>
                <a:moveTo>
                  <a:pt x="9436568" y="1310675"/>
                </a:moveTo>
                <a:lnTo>
                  <a:pt x="9468831" y="1326807"/>
                </a:lnTo>
                <a:lnTo>
                  <a:pt x="9420438" y="1326807"/>
                </a:lnTo>
                <a:close/>
                <a:moveTo>
                  <a:pt x="6533009" y="1294546"/>
                </a:moveTo>
                <a:lnTo>
                  <a:pt x="6565272" y="1294546"/>
                </a:lnTo>
                <a:lnTo>
                  <a:pt x="6597532" y="1310675"/>
                </a:lnTo>
                <a:cubicBezTo>
                  <a:pt x="6586778" y="1310675"/>
                  <a:pt x="6576024" y="1310675"/>
                  <a:pt x="6565272" y="1310675"/>
                </a:cubicBezTo>
                <a:cubicBezTo>
                  <a:pt x="6554518" y="1310675"/>
                  <a:pt x="6543763" y="1305300"/>
                  <a:pt x="6533009" y="1294546"/>
                </a:cubicBezTo>
                <a:close/>
                <a:moveTo>
                  <a:pt x="9583763" y="1289503"/>
                </a:moveTo>
                <a:cubicBezTo>
                  <a:pt x="9587795" y="1290178"/>
                  <a:pt x="9592501" y="1291855"/>
                  <a:pt x="9597877" y="1294546"/>
                </a:cubicBezTo>
                <a:cubicBezTo>
                  <a:pt x="9608631" y="1305300"/>
                  <a:pt x="9614009" y="1313365"/>
                  <a:pt x="9614009" y="1318742"/>
                </a:cubicBezTo>
                <a:cubicBezTo>
                  <a:pt x="9614009" y="1324118"/>
                  <a:pt x="9603255" y="1326807"/>
                  <a:pt x="9581747" y="1326807"/>
                </a:cubicBezTo>
                <a:lnTo>
                  <a:pt x="9565614" y="1310675"/>
                </a:lnTo>
                <a:cubicBezTo>
                  <a:pt x="9565614" y="1294546"/>
                  <a:pt x="9571665" y="1287487"/>
                  <a:pt x="9583763" y="1289503"/>
                </a:cubicBezTo>
                <a:close/>
                <a:moveTo>
                  <a:pt x="10597991" y="1278414"/>
                </a:moveTo>
                <a:cubicBezTo>
                  <a:pt x="10608747" y="1278414"/>
                  <a:pt x="10614122" y="1283792"/>
                  <a:pt x="10614122" y="1294546"/>
                </a:cubicBezTo>
                <a:cubicBezTo>
                  <a:pt x="10603366" y="1294546"/>
                  <a:pt x="10597991" y="1294546"/>
                  <a:pt x="10597991" y="1294546"/>
                </a:cubicBezTo>
                <a:cubicBezTo>
                  <a:pt x="10597991" y="1294546"/>
                  <a:pt x="10597991" y="1289168"/>
                  <a:pt x="10597991" y="1278414"/>
                </a:cubicBezTo>
                <a:close/>
                <a:moveTo>
                  <a:pt x="7629910" y="1278414"/>
                </a:moveTo>
                <a:cubicBezTo>
                  <a:pt x="7619156" y="1278414"/>
                  <a:pt x="7619156" y="1283792"/>
                  <a:pt x="7629910" y="1294546"/>
                </a:cubicBezTo>
                <a:cubicBezTo>
                  <a:pt x="7640662" y="1305300"/>
                  <a:pt x="7646040" y="1310675"/>
                  <a:pt x="7646040" y="1310675"/>
                </a:cubicBezTo>
                <a:cubicBezTo>
                  <a:pt x="7656794" y="1310675"/>
                  <a:pt x="7662170" y="1305300"/>
                  <a:pt x="7662170" y="1294546"/>
                </a:cubicBezTo>
                <a:close/>
                <a:moveTo>
                  <a:pt x="6758842" y="1278414"/>
                </a:moveTo>
                <a:cubicBezTo>
                  <a:pt x="6758842" y="1289168"/>
                  <a:pt x="6758842" y="1294546"/>
                  <a:pt x="6758842" y="1294546"/>
                </a:cubicBezTo>
                <a:cubicBezTo>
                  <a:pt x="6758842" y="1305300"/>
                  <a:pt x="6764218" y="1310675"/>
                  <a:pt x="6774972" y="1310675"/>
                </a:cubicBezTo>
                <a:cubicBezTo>
                  <a:pt x="6774972" y="1310675"/>
                  <a:pt x="6774972" y="1305300"/>
                  <a:pt x="6774972" y="1294546"/>
                </a:cubicBezTo>
                <a:cubicBezTo>
                  <a:pt x="6774972" y="1283792"/>
                  <a:pt x="6769594" y="1278414"/>
                  <a:pt x="6758842" y="1278414"/>
                </a:cubicBezTo>
                <a:close/>
                <a:moveTo>
                  <a:pt x="8855857" y="1262283"/>
                </a:moveTo>
                <a:lnTo>
                  <a:pt x="8871987" y="1262283"/>
                </a:lnTo>
                <a:lnTo>
                  <a:pt x="8871987" y="1278414"/>
                </a:lnTo>
                <a:cubicBezTo>
                  <a:pt x="8871987" y="1278414"/>
                  <a:pt x="8866611" y="1273037"/>
                  <a:pt x="8855857" y="1262283"/>
                </a:cubicBezTo>
                <a:close/>
                <a:moveTo>
                  <a:pt x="7484732" y="1262283"/>
                </a:moveTo>
                <a:cubicBezTo>
                  <a:pt x="7484732" y="1273037"/>
                  <a:pt x="7490110" y="1281104"/>
                  <a:pt x="7500864" y="1286479"/>
                </a:cubicBezTo>
                <a:cubicBezTo>
                  <a:pt x="7511614" y="1291855"/>
                  <a:pt x="7522369" y="1294546"/>
                  <a:pt x="7533123" y="1294546"/>
                </a:cubicBezTo>
                <a:cubicBezTo>
                  <a:pt x="7543878" y="1294546"/>
                  <a:pt x="7549256" y="1297234"/>
                  <a:pt x="7549256" y="1302610"/>
                </a:cubicBezTo>
                <a:cubicBezTo>
                  <a:pt x="7549256" y="1307987"/>
                  <a:pt x="7549256" y="1310675"/>
                  <a:pt x="7549256" y="1310675"/>
                </a:cubicBezTo>
                <a:lnTo>
                  <a:pt x="7565386" y="1294546"/>
                </a:lnTo>
                <a:cubicBezTo>
                  <a:pt x="7576140" y="1294546"/>
                  <a:pt x="7581518" y="1291855"/>
                  <a:pt x="7581518" y="1286479"/>
                </a:cubicBezTo>
                <a:cubicBezTo>
                  <a:pt x="7581518" y="1281104"/>
                  <a:pt x="7576140" y="1278414"/>
                  <a:pt x="7565386" y="1278414"/>
                </a:cubicBezTo>
                <a:cubicBezTo>
                  <a:pt x="7565386" y="1267660"/>
                  <a:pt x="7560008" y="1264971"/>
                  <a:pt x="7549256" y="1270350"/>
                </a:cubicBezTo>
                <a:cubicBezTo>
                  <a:pt x="7538501" y="1275725"/>
                  <a:pt x="7533123" y="1273037"/>
                  <a:pt x="7533123" y="1262283"/>
                </a:cubicBezTo>
                <a:close/>
                <a:moveTo>
                  <a:pt x="7404077" y="1262283"/>
                </a:moveTo>
                <a:lnTo>
                  <a:pt x="7404077" y="1278414"/>
                </a:lnTo>
                <a:lnTo>
                  <a:pt x="7420206" y="1278414"/>
                </a:lnTo>
                <a:close/>
                <a:moveTo>
                  <a:pt x="7972690" y="1254218"/>
                </a:moveTo>
                <a:cubicBezTo>
                  <a:pt x="7964624" y="1254218"/>
                  <a:pt x="7957904" y="1256907"/>
                  <a:pt x="7952528" y="1262283"/>
                </a:cubicBezTo>
                <a:cubicBezTo>
                  <a:pt x="7941773" y="1273037"/>
                  <a:pt x="7931019" y="1275725"/>
                  <a:pt x="7920264" y="1270350"/>
                </a:cubicBezTo>
                <a:cubicBezTo>
                  <a:pt x="7909510" y="1264971"/>
                  <a:pt x="7904136" y="1267660"/>
                  <a:pt x="7904136" y="1278414"/>
                </a:cubicBezTo>
                <a:cubicBezTo>
                  <a:pt x="7904136" y="1278414"/>
                  <a:pt x="7909510" y="1283792"/>
                  <a:pt x="7920264" y="1294546"/>
                </a:cubicBezTo>
                <a:cubicBezTo>
                  <a:pt x="7931019" y="1305300"/>
                  <a:pt x="7947150" y="1310675"/>
                  <a:pt x="7968658" y="1310675"/>
                </a:cubicBezTo>
                <a:cubicBezTo>
                  <a:pt x="8000919" y="1310675"/>
                  <a:pt x="8017050" y="1310675"/>
                  <a:pt x="8017050" y="1310675"/>
                </a:cubicBezTo>
                <a:lnTo>
                  <a:pt x="8033182" y="1310675"/>
                </a:lnTo>
                <a:cubicBezTo>
                  <a:pt x="8043936" y="1299921"/>
                  <a:pt x="8049311" y="1294546"/>
                  <a:pt x="8049311" y="1294546"/>
                </a:cubicBezTo>
                <a:lnTo>
                  <a:pt x="8000919" y="1262283"/>
                </a:lnTo>
                <a:cubicBezTo>
                  <a:pt x="7990166" y="1256907"/>
                  <a:pt x="7980755" y="1254218"/>
                  <a:pt x="7972690" y="1254218"/>
                </a:cubicBezTo>
                <a:close/>
                <a:moveTo>
                  <a:pt x="6557204" y="1254218"/>
                </a:moveTo>
                <a:lnTo>
                  <a:pt x="6549140" y="1255114"/>
                </a:lnTo>
                <a:lnTo>
                  <a:pt x="6549140" y="1262283"/>
                </a:lnTo>
                <a:lnTo>
                  <a:pt x="6549140" y="1278414"/>
                </a:lnTo>
                <a:cubicBezTo>
                  <a:pt x="6538386" y="1278414"/>
                  <a:pt x="6533009" y="1273037"/>
                  <a:pt x="6533009" y="1262283"/>
                </a:cubicBezTo>
                <a:lnTo>
                  <a:pt x="6539059" y="1256233"/>
                </a:lnTo>
                <a:cubicBezTo>
                  <a:pt x="6532336" y="1257578"/>
                  <a:pt x="6524942" y="1259596"/>
                  <a:pt x="6516878" y="1262283"/>
                </a:cubicBezTo>
                <a:cubicBezTo>
                  <a:pt x="6516878" y="1273037"/>
                  <a:pt x="6516878" y="1278414"/>
                  <a:pt x="6516878" y="1278414"/>
                </a:cubicBezTo>
                <a:lnTo>
                  <a:pt x="6468484" y="1278414"/>
                </a:lnTo>
                <a:lnTo>
                  <a:pt x="6436224" y="1278414"/>
                </a:lnTo>
                <a:cubicBezTo>
                  <a:pt x="6468484" y="1310675"/>
                  <a:pt x="6522254" y="1332183"/>
                  <a:pt x="6597532" y="1342938"/>
                </a:cubicBezTo>
                <a:cubicBezTo>
                  <a:pt x="6629792" y="1353692"/>
                  <a:pt x="6645924" y="1359068"/>
                  <a:pt x="6645924" y="1359068"/>
                </a:cubicBezTo>
                <a:lnTo>
                  <a:pt x="6662055" y="1342938"/>
                </a:lnTo>
                <a:cubicBezTo>
                  <a:pt x="6672809" y="1332183"/>
                  <a:pt x="6664742" y="1321429"/>
                  <a:pt x="6637859" y="1310675"/>
                </a:cubicBezTo>
                <a:cubicBezTo>
                  <a:pt x="6610974" y="1299921"/>
                  <a:pt x="6597532" y="1289168"/>
                  <a:pt x="6597532" y="1278414"/>
                </a:cubicBezTo>
                <a:cubicBezTo>
                  <a:pt x="6597532" y="1267660"/>
                  <a:pt x="6597532" y="1262283"/>
                  <a:pt x="6597532" y="1262283"/>
                </a:cubicBezTo>
                <a:cubicBezTo>
                  <a:pt x="6586778" y="1273037"/>
                  <a:pt x="6581400" y="1273037"/>
                  <a:pt x="6581400" y="1262283"/>
                </a:cubicBezTo>
                <a:cubicBezTo>
                  <a:pt x="6576024" y="1256907"/>
                  <a:pt x="6567959" y="1254218"/>
                  <a:pt x="6557204" y="1254218"/>
                </a:cubicBezTo>
                <a:close/>
                <a:moveTo>
                  <a:pt x="6226523" y="1246154"/>
                </a:moveTo>
                <a:lnTo>
                  <a:pt x="6242654" y="1262283"/>
                </a:lnTo>
                <a:lnTo>
                  <a:pt x="6258783" y="1262283"/>
                </a:lnTo>
                <a:cubicBezTo>
                  <a:pt x="6248028" y="1251529"/>
                  <a:pt x="6237274" y="1246154"/>
                  <a:pt x="6226523" y="1246154"/>
                </a:cubicBezTo>
                <a:close/>
                <a:moveTo>
                  <a:pt x="7379881" y="1234055"/>
                </a:moveTo>
                <a:cubicBezTo>
                  <a:pt x="7374503" y="1231365"/>
                  <a:pt x="7366438" y="1235400"/>
                  <a:pt x="7355686" y="1246154"/>
                </a:cubicBezTo>
                <a:cubicBezTo>
                  <a:pt x="7344931" y="1246154"/>
                  <a:pt x="7344931" y="1251529"/>
                  <a:pt x="7355686" y="1262283"/>
                </a:cubicBezTo>
                <a:cubicBezTo>
                  <a:pt x="7366436" y="1273037"/>
                  <a:pt x="7374503" y="1278414"/>
                  <a:pt x="7379881" y="1278414"/>
                </a:cubicBezTo>
                <a:cubicBezTo>
                  <a:pt x="7385256" y="1278414"/>
                  <a:pt x="7387946" y="1273037"/>
                  <a:pt x="7387946" y="1262283"/>
                </a:cubicBezTo>
                <a:cubicBezTo>
                  <a:pt x="7387946" y="1246154"/>
                  <a:pt x="7385256" y="1236743"/>
                  <a:pt x="7379881" y="1234055"/>
                </a:cubicBezTo>
                <a:close/>
                <a:moveTo>
                  <a:pt x="7275031" y="1230020"/>
                </a:moveTo>
                <a:lnTo>
                  <a:pt x="7291160" y="1246154"/>
                </a:lnTo>
                <a:lnTo>
                  <a:pt x="7323422" y="1246154"/>
                </a:lnTo>
                <a:cubicBezTo>
                  <a:pt x="7323422" y="1235400"/>
                  <a:pt x="7328800" y="1230020"/>
                  <a:pt x="7339552" y="1230020"/>
                </a:cubicBezTo>
                <a:lnTo>
                  <a:pt x="7323422" y="1230020"/>
                </a:lnTo>
                <a:cubicBezTo>
                  <a:pt x="7312668" y="1230020"/>
                  <a:pt x="7301914" y="1230020"/>
                  <a:pt x="7291160" y="1230020"/>
                </a:cubicBezTo>
                <a:close/>
                <a:moveTo>
                  <a:pt x="7242768" y="1230020"/>
                </a:moveTo>
                <a:lnTo>
                  <a:pt x="7242768" y="1246154"/>
                </a:lnTo>
                <a:cubicBezTo>
                  <a:pt x="7253522" y="1246154"/>
                  <a:pt x="7258898" y="1246154"/>
                  <a:pt x="7258898" y="1246154"/>
                </a:cubicBezTo>
                <a:cubicBezTo>
                  <a:pt x="7258898" y="1246154"/>
                  <a:pt x="7253522" y="1240775"/>
                  <a:pt x="7242768" y="1230020"/>
                </a:cubicBezTo>
                <a:close/>
                <a:moveTo>
                  <a:pt x="6129736" y="1230020"/>
                </a:moveTo>
                <a:cubicBezTo>
                  <a:pt x="6129736" y="1230020"/>
                  <a:pt x="6137802" y="1235400"/>
                  <a:pt x="6153932" y="1246154"/>
                </a:cubicBezTo>
                <a:cubicBezTo>
                  <a:pt x="6170063" y="1256907"/>
                  <a:pt x="6183506" y="1262283"/>
                  <a:pt x="6194259" y="1262283"/>
                </a:cubicBezTo>
                <a:lnTo>
                  <a:pt x="6194259" y="1246154"/>
                </a:lnTo>
                <a:cubicBezTo>
                  <a:pt x="6183506" y="1246154"/>
                  <a:pt x="6172752" y="1240775"/>
                  <a:pt x="6162000" y="1230020"/>
                </a:cubicBezTo>
                <a:close/>
                <a:moveTo>
                  <a:pt x="7690400" y="1221955"/>
                </a:moveTo>
                <a:cubicBezTo>
                  <a:pt x="7676958" y="1221955"/>
                  <a:pt x="7667547" y="1224646"/>
                  <a:pt x="7662170" y="1230020"/>
                </a:cubicBezTo>
                <a:cubicBezTo>
                  <a:pt x="7662170" y="1240775"/>
                  <a:pt x="7664858" y="1246154"/>
                  <a:pt x="7670236" y="1246154"/>
                </a:cubicBezTo>
                <a:cubicBezTo>
                  <a:pt x="7675614" y="1246154"/>
                  <a:pt x="7678302" y="1246154"/>
                  <a:pt x="7678302" y="1246154"/>
                </a:cubicBezTo>
                <a:cubicBezTo>
                  <a:pt x="7699810" y="1235400"/>
                  <a:pt x="7710566" y="1235400"/>
                  <a:pt x="7710566" y="1246154"/>
                </a:cubicBezTo>
                <a:cubicBezTo>
                  <a:pt x="7710566" y="1256907"/>
                  <a:pt x="7705186" y="1262283"/>
                  <a:pt x="7694432" y="1262283"/>
                </a:cubicBezTo>
                <a:lnTo>
                  <a:pt x="7726694" y="1262283"/>
                </a:lnTo>
                <a:lnTo>
                  <a:pt x="7775086" y="1278414"/>
                </a:lnTo>
                <a:cubicBezTo>
                  <a:pt x="7775086" y="1278414"/>
                  <a:pt x="7777776" y="1278414"/>
                  <a:pt x="7783152" y="1278414"/>
                </a:cubicBezTo>
                <a:cubicBezTo>
                  <a:pt x="7788531" y="1278414"/>
                  <a:pt x="7796595" y="1278414"/>
                  <a:pt x="7807349" y="1278414"/>
                </a:cubicBezTo>
                <a:cubicBezTo>
                  <a:pt x="7828856" y="1278414"/>
                  <a:pt x="7839610" y="1278414"/>
                  <a:pt x="7839610" y="1278414"/>
                </a:cubicBezTo>
                <a:cubicBezTo>
                  <a:pt x="7850366" y="1299921"/>
                  <a:pt x="7861119" y="1299921"/>
                  <a:pt x="7871873" y="1278414"/>
                </a:cubicBezTo>
                <a:cubicBezTo>
                  <a:pt x="7882624" y="1256907"/>
                  <a:pt x="7871873" y="1246154"/>
                  <a:pt x="7839610" y="1246154"/>
                </a:cubicBezTo>
                <a:cubicBezTo>
                  <a:pt x="7828856" y="1246154"/>
                  <a:pt x="7820791" y="1240775"/>
                  <a:pt x="7815414" y="1230020"/>
                </a:cubicBezTo>
                <a:cubicBezTo>
                  <a:pt x="7812725" y="1224643"/>
                  <a:pt x="7809365" y="1221955"/>
                  <a:pt x="7805332" y="1221955"/>
                </a:cubicBezTo>
                <a:cubicBezTo>
                  <a:pt x="7801300" y="1221955"/>
                  <a:pt x="7796595" y="1224643"/>
                  <a:pt x="7791218" y="1230020"/>
                </a:cubicBezTo>
                <a:cubicBezTo>
                  <a:pt x="7791218" y="1230020"/>
                  <a:pt x="7785840" y="1230020"/>
                  <a:pt x="7775086" y="1230020"/>
                </a:cubicBezTo>
                <a:cubicBezTo>
                  <a:pt x="7764334" y="1230020"/>
                  <a:pt x="7753578" y="1230020"/>
                  <a:pt x="7742824" y="1230020"/>
                </a:cubicBezTo>
                <a:cubicBezTo>
                  <a:pt x="7721318" y="1224646"/>
                  <a:pt x="7703842" y="1221955"/>
                  <a:pt x="7690400" y="1221955"/>
                </a:cubicBezTo>
                <a:close/>
                <a:moveTo>
                  <a:pt x="5809136" y="1217924"/>
                </a:moveTo>
                <a:cubicBezTo>
                  <a:pt x="5805104" y="1217924"/>
                  <a:pt x="5801741" y="1219266"/>
                  <a:pt x="5799054" y="1221955"/>
                </a:cubicBezTo>
                <a:cubicBezTo>
                  <a:pt x="5793674" y="1227333"/>
                  <a:pt x="5796364" y="1235400"/>
                  <a:pt x="5807119" y="1246154"/>
                </a:cubicBezTo>
                <a:cubicBezTo>
                  <a:pt x="5807119" y="1256907"/>
                  <a:pt x="5812496" y="1256907"/>
                  <a:pt x="5823250" y="1246154"/>
                </a:cubicBezTo>
                <a:cubicBezTo>
                  <a:pt x="5834004" y="1235400"/>
                  <a:pt x="5834004" y="1227333"/>
                  <a:pt x="5823250" y="1221955"/>
                </a:cubicBezTo>
                <a:cubicBezTo>
                  <a:pt x="5817873" y="1219266"/>
                  <a:pt x="5813169" y="1217924"/>
                  <a:pt x="5809136" y="1217924"/>
                </a:cubicBezTo>
                <a:close/>
                <a:moveTo>
                  <a:pt x="10017281" y="1213891"/>
                </a:moveTo>
                <a:lnTo>
                  <a:pt x="10001149" y="1230020"/>
                </a:lnTo>
                <a:lnTo>
                  <a:pt x="10001149" y="1246154"/>
                </a:lnTo>
                <a:cubicBezTo>
                  <a:pt x="10001149" y="1246154"/>
                  <a:pt x="10006526" y="1240775"/>
                  <a:pt x="10017281" y="1230020"/>
                </a:cubicBezTo>
                <a:close/>
                <a:moveTo>
                  <a:pt x="6621730" y="1213891"/>
                </a:moveTo>
                <a:cubicBezTo>
                  <a:pt x="6616350" y="1213891"/>
                  <a:pt x="6616350" y="1219266"/>
                  <a:pt x="6621730" y="1230020"/>
                </a:cubicBezTo>
                <a:cubicBezTo>
                  <a:pt x="6627105" y="1240775"/>
                  <a:pt x="6635172" y="1243464"/>
                  <a:pt x="6645924" y="1238088"/>
                </a:cubicBezTo>
                <a:cubicBezTo>
                  <a:pt x="6656678" y="1232709"/>
                  <a:pt x="6656678" y="1227333"/>
                  <a:pt x="6645924" y="1221955"/>
                </a:cubicBezTo>
                <a:cubicBezTo>
                  <a:pt x="6635172" y="1216579"/>
                  <a:pt x="6627105" y="1213891"/>
                  <a:pt x="6621730" y="1213891"/>
                </a:cubicBezTo>
                <a:close/>
                <a:moveTo>
                  <a:pt x="6371702" y="1213891"/>
                </a:moveTo>
                <a:lnTo>
                  <a:pt x="6387829" y="1230020"/>
                </a:lnTo>
                <a:cubicBezTo>
                  <a:pt x="6387829" y="1219266"/>
                  <a:pt x="6387829" y="1213891"/>
                  <a:pt x="6387829" y="1213891"/>
                </a:cubicBezTo>
                <a:cubicBezTo>
                  <a:pt x="6387829" y="1213891"/>
                  <a:pt x="6382454" y="1213891"/>
                  <a:pt x="6371702" y="1213891"/>
                </a:cubicBezTo>
                <a:close/>
                <a:moveTo>
                  <a:pt x="451664" y="1213891"/>
                </a:moveTo>
                <a:cubicBezTo>
                  <a:pt x="451664" y="1213891"/>
                  <a:pt x="454353" y="1213891"/>
                  <a:pt x="459731" y="1213891"/>
                </a:cubicBezTo>
                <a:cubicBezTo>
                  <a:pt x="465109" y="1213891"/>
                  <a:pt x="467795" y="1213891"/>
                  <a:pt x="467795" y="1213891"/>
                </a:cubicBezTo>
                <a:cubicBezTo>
                  <a:pt x="467795" y="1224646"/>
                  <a:pt x="462419" y="1230020"/>
                  <a:pt x="451664" y="1230020"/>
                </a:cubicBezTo>
                <a:cubicBezTo>
                  <a:pt x="451664" y="1230020"/>
                  <a:pt x="451664" y="1224646"/>
                  <a:pt x="451664" y="1213891"/>
                </a:cubicBezTo>
                <a:close/>
                <a:moveTo>
                  <a:pt x="9876137" y="1205825"/>
                </a:moveTo>
                <a:cubicBezTo>
                  <a:pt x="9878824" y="1205825"/>
                  <a:pt x="9882856" y="1208514"/>
                  <a:pt x="9888234" y="1213891"/>
                </a:cubicBezTo>
                <a:lnTo>
                  <a:pt x="9872102" y="1213891"/>
                </a:lnTo>
                <a:cubicBezTo>
                  <a:pt x="9872102" y="1208514"/>
                  <a:pt x="9873446" y="1205825"/>
                  <a:pt x="9876137" y="1205825"/>
                </a:cubicBezTo>
                <a:close/>
                <a:moveTo>
                  <a:pt x="11420666" y="1181629"/>
                </a:moveTo>
                <a:cubicBezTo>
                  <a:pt x="11431421" y="1181629"/>
                  <a:pt x="11442172" y="1187005"/>
                  <a:pt x="11452929" y="1197760"/>
                </a:cubicBezTo>
                <a:cubicBezTo>
                  <a:pt x="11463683" y="1208514"/>
                  <a:pt x="11469058" y="1213891"/>
                  <a:pt x="11469058" y="1213891"/>
                </a:cubicBezTo>
                <a:cubicBezTo>
                  <a:pt x="11458305" y="1224646"/>
                  <a:pt x="11436797" y="1224646"/>
                  <a:pt x="11404536" y="1213891"/>
                </a:cubicBezTo>
                <a:close/>
                <a:moveTo>
                  <a:pt x="7210506" y="1181629"/>
                </a:moveTo>
                <a:cubicBezTo>
                  <a:pt x="7199754" y="1181629"/>
                  <a:pt x="7197064" y="1187005"/>
                  <a:pt x="7202443" y="1197760"/>
                </a:cubicBezTo>
                <a:cubicBezTo>
                  <a:pt x="7207818" y="1208514"/>
                  <a:pt x="7215884" y="1213891"/>
                  <a:pt x="7226636" y="1213891"/>
                </a:cubicBezTo>
                <a:cubicBezTo>
                  <a:pt x="7226636" y="1213891"/>
                  <a:pt x="7226636" y="1208514"/>
                  <a:pt x="7226636" y="1197760"/>
                </a:cubicBezTo>
                <a:close/>
                <a:moveTo>
                  <a:pt x="7162114" y="1181629"/>
                </a:moveTo>
                <a:cubicBezTo>
                  <a:pt x="7172868" y="1203137"/>
                  <a:pt x="7178244" y="1203137"/>
                  <a:pt x="7178244" y="1181629"/>
                </a:cubicBezTo>
                <a:cubicBezTo>
                  <a:pt x="7178244" y="1181629"/>
                  <a:pt x="7172868" y="1181629"/>
                  <a:pt x="7162114" y="1181629"/>
                </a:cubicBezTo>
                <a:close/>
                <a:moveTo>
                  <a:pt x="5355454" y="1181629"/>
                </a:moveTo>
                <a:lnTo>
                  <a:pt x="5371586" y="1197760"/>
                </a:lnTo>
                <a:cubicBezTo>
                  <a:pt x="5371586" y="1187005"/>
                  <a:pt x="5368898" y="1181629"/>
                  <a:pt x="5363519" y="1181629"/>
                </a:cubicBezTo>
                <a:cubicBezTo>
                  <a:pt x="5358141" y="1181629"/>
                  <a:pt x="5355454" y="1181629"/>
                  <a:pt x="5355454" y="1181629"/>
                </a:cubicBezTo>
                <a:close/>
                <a:moveTo>
                  <a:pt x="8375964" y="1171547"/>
                </a:moveTo>
                <a:cubicBezTo>
                  <a:pt x="8377306" y="1171547"/>
                  <a:pt x="8378651" y="1172219"/>
                  <a:pt x="8379996" y="1173564"/>
                </a:cubicBezTo>
                <a:cubicBezTo>
                  <a:pt x="8385372" y="1178942"/>
                  <a:pt x="8388060" y="1187005"/>
                  <a:pt x="8388060" y="1197760"/>
                </a:cubicBezTo>
                <a:lnTo>
                  <a:pt x="8404191" y="1213891"/>
                </a:lnTo>
                <a:cubicBezTo>
                  <a:pt x="8522483" y="1203137"/>
                  <a:pt x="8581632" y="1203137"/>
                  <a:pt x="8581632" y="1213891"/>
                </a:cubicBezTo>
                <a:cubicBezTo>
                  <a:pt x="8581632" y="1224646"/>
                  <a:pt x="8576254" y="1230020"/>
                  <a:pt x="8565500" y="1230020"/>
                </a:cubicBezTo>
                <a:cubicBezTo>
                  <a:pt x="8554746" y="1230020"/>
                  <a:pt x="8546681" y="1230020"/>
                  <a:pt x="8541304" y="1230020"/>
                </a:cubicBezTo>
                <a:cubicBezTo>
                  <a:pt x="8535928" y="1230020"/>
                  <a:pt x="8533237" y="1235400"/>
                  <a:pt x="8533237" y="1246154"/>
                </a:cubicBezTo>
                <a:cubicBezTo>
                  <a:pt x="8522483" y="1246154"/>
                  <a:pt x="8517108" y="1246154"/>
                  <a:pt x="8517108" y="1246154"/>
                </a:cubicBezTo>
                <a:lnTo>
                  <a:pt x="8484846" y="1246154"/>
                </a:lnTo>
                <a:cubicBezTo>
                  <a:pt x="8484846" y="1235400"/>
                  <a:pt x="8479469" y="1230020"/>
                  <a:pt x="8468715" y="1230020"/>
                </a:cubicBezTo>
                <a:cubicBezTo>
                  <a:pt x="8468715" y="1230020"/>
                  <a:pt x="8457961" y="1230020"/>
                  <a:pt x="8436454" y="1230020"/>
                </a:cubicBezTo>
                <a:cubicBezTo>
                  <a:pt x="8404191" y="1230020"/>
                  <a:pt x="8382683" y="1227333"/>
                  <a:pt x="8371928" y="1221955"/>
                </a:cubicBezTo>
                <a:cubicBezTo>
                  <a:pt x="8361174" y="1216579"/>
                  <a:pt x="8358487" y="1205825"/>
                  <a:pt x="8363865" y="1189696"/>
                </a:cubicBezTo>
                <a:cubicBezTo>
                  <a:pt x="8367896" y="1177597"/>
                  <a:pt x="8371928" y="1171547"/>
                  <a:pt x="8375964" y="1171547"/>
                </a:cubicBezTo>
                <a:close/>
                <a:moveTo>
                  <a:pt x="6887888" y="1165500"/>
                </a:moveTo>
                <a:cubicBezTo>
                  <a:pt x="6887888" y="1165500"/>
                  <a:pt x="6895954" y="1168187"/>
                  <a:pt x="6912085" y="1173564"/>
                </a:cubicBezTo>
                <a:cubicBezTo>
                  <a:pt x="6928214" y="1178942"/>
                  <a:pt x="6930903" y="1187005"/>
                  <a:pt x="6920150" y="1197760"/>
                </a:cubicBezTo>
                <a:lnTo>
                  <a:pt x="6920150" y="1213891"/>
                </a:lnTo>
                <a:cubicBezTo>
                  <a:pt x="6941659" y="1213891"/>
                  <a:pt x="6957788" y="1213891"/>
                  <a:pt x="6968542" y="1213891"/>
                </a:cubicBezTo>
                <a:cubicBezTo>
                  <a:pt x="6968542" y="1224646"/>
                  <a:pt x="6979296" y="1230020"/>
                  <a:pt x="7000805" y="1230020"/>
                </a:cubicBezTo>
                <a:cubicBezTo>
                  <a:pt x="7022314" y="1230020"/>
                  <a:pt x="7033068" y="1224646"/>
                  <a:pt x="7033068" y="1213891"/>
                </a:cubicBezTo>
                <a:cubicBezTo>
                  <a:pt x="7033068" y="1213891"/>
                  <a:pt x="7025000" y="1211201"/>
                  <a:pt x="7008868" y="1205825"/>
                </a:cubicBezTo>
                <a:cubicBezTo>
                  <a:pt x="6992738" y="1200450"/>
                  <a:pt x="6979296" y="1192383"/>
                  <a:pt x="6968542" y="1181629"/>
                </a:cubicBezTo>
                <a:close/>
                <a:moveTo>
                  <a:pt x="5242539" y="1165500"/>
                </a:moveTo>
                <a:cubicBezTo>
                  <a:pt x="5274799" y="1197760"/>
                  <a:pt x="5312438" y="1219266"/>
                  <a:pt x="5355454" y="1230020"/>
                </a:cubicBezTo>
                <a:lnTo>
                  <a:pt x="5355454" y="1213891"/>
                </a:lnTo>
                <a:cubicBezTo>
                  <a:pt x="5344701" y="1213891"/>
                  <a:pt x="5336636" y="1211201"/>
                  <a:pt x="5331261" y="1205825"/>
                </a:cubicBezTo>
                <a:cubicBezTo>
                  <a:pt x="5325882" y="1200450"/>
                  <a:pt x="5317814" y="1192383"/>
                  <a:pt x="5307060" y="1181629"/>
                </a:cubicBezTo>
                <a:close/>
                <a:moveTo>
                  <a:pt x="10001149" y="1149366"/>
                </a:moveTo>
                <a:cubicBezTo>
                  <a:pt x="10022656" y="1149366"/>
                  <a:pt x="10033410" y="1154746"/>
                  <a:pt x="10033410" y="1165500"/>
                </a:cubicBezTo>
                <a:lnTo>
                  <a:pt x="10001149" y="1165500"/>
                </a:lnTo>
                <a:close/>
                <a:moveTo>
                  <a:pt x="7904136" y="1149366"/>
                </a:moveTo>
                <a:cubicBezTo>
                  <a:pt x="7914887" y="1149366"/>
                  <a:pt x="7925642" y="1149366"/>
                  <a:pt x="7936396" y="1149366"/>
                </a:cubicBezTo>
                <a:lnTo>
                  <a:pt x="7920264" y="1165500"/>
                </a:lnTo>
                <a:close/>
                <a:moveTo>
                  <a:pt x="225832" y="1149366"/>
                </a:moveTo>
                <a:cubicBezTo>
                  <a:pt x="236586" y="1149366"/>
                  <a:pt x="241965" y="1154746"/>
                  <a:pt x="241965" y="1165500"/>
                </a:cubicBezTo>
                <a:cubicBezTo>
                  <a:pt x="241965" y="1176253"/>
                  <a:pt x="241965" y="1181629"/>
                  <a:pt x="241965" y="1181629"/>
                </a:cubicBezTo>
                <a:cubicBezTo>
                  <a:pt x="241965" y="1181629"/>
                  <a:pt x="236586" y="1176253"/>
                  <a:pt x="225832" y="1165500"/>
                </a:cubicBezTo>
                <a:close/>
                <a:moveTo>
                  <a:pt x="5210277" y="1133237"/>
                </a:moveTo>
                <a:lnTo>
                  <a:pt x="5210277" y="1149366"/>
                </a:lnTo>
                <a:cubicBezTo>
                  <a:pt x="5210277" y="1160120"/>
                  <a:pt x="5221032" y="1160120"/>
                  <a:pt x="5242539" y="1149366"/>
                </a:cubicBezTo>
                <a:lnTo>
                  <a:pt x="5226408" y="1133237"/>
                </a:lnTo>
                <a:cubicBezTo>
                  <a:pt x="5215656" y="1133237"/>
                  <a:pt x="5210277" y="1133237"/>
                  <a:pt x="5210277" y="1133237"/>
                </a:cubicBezTo>
                <a:close/>
                <a:moveTo>
                  <a:pt x="9964855" y="1123155"/>
                </a:moveTo>
                <a:cubicBezTo>
                  <a:pt x="9967545" y="1124498"/>
                  <a:pt x="9968888" y="1127859"/>
                  <a:pt x="9968888" y="1133237"/>
                </a:cubicBezTo>
                <a:lnTo>
                  <a:pt x="9952756" y="1149366"/>
                </a:lnTo>
                <a:cubicBezTo>
                  <a:pt x="9942002" y="1149366"/>
                  <a:pt x="9936627" y="1146679"/>
                  <a:pt x="9936627" y="1141301"/>
                </a:cubicBezTo>
                <a:cubicBezTo>
                  <a:pt x="9936627" y="1135924"/>
                  <a:pt x="9942002" y="1130547"/>
                  <a:pt x="9952756" y="1125170"/>
                </a:cubicBezTo>
                <a:cubicBezTo>
                  <a:pt x="9958134" y="1122483"/>
                  <a:pt x="9962166" y="1121811"/>
                  <a:pt x="9964855" y="1123155"/>
                </a:cubicBezTo>
                <a:close/>
                <a:moveTo>
                  <a:pt x="6533009" y="1117105"/>
                </a:moveTo>
                <a:lnTo>
                  <a:pt x="6549140" y="1133237"/>
                </a:lnTo>
                <a:cubicBezTo>
                  <a:pt x="6549140" y="1143991"/>
                  <a:pt x="6554518" y="1146679"/>
                  <a:pt x="6565272" y="1141301"/>
                </a:cubicBezTo>
                <a:cubicBezTo>
                  <a:pt x="6576024" y="1135924"/>
                  <a:pt x="6581400" y="1138614"/>
                  <a:pt x="6581400" y="1149366"/>
                </a:cubicBezTo>
                <a:lnTo>
                  <a:pt x="6613664" y="1149366"/>
                </a:lnTo>
                <a:cubicBezTo>
                  <a:pt x="6613664" y="1138614"/>
                  <a:pt x="6592155" y="1127859"/>
                  <a:pt x="6549140" y="1117105"/>
                </a:cubicBezTo>
                <a:close/>
                <a:moveTo>
                  <a:pt x="6049082" y="1117105"/>
                </a:moveTo>
                <a:lnTo>
                  <a:pt x="6065213" y="1149366"/>
                </a:lnTo>
                <a:cubicBezTo>
                  <a:pt x="6075966" y="1149366"/>
                  <a:pt x="6084032" y="1149366"/>
                  <a:pt x="6089408" y="1149366"/>
                </a:cubicBezTo>
                <a:cubicBezTo>
                  <a:pt x="6094786" y="1149366"/>
                  <a:pt x="6092096" y="1143991"/>
                  <a:pt x="6081345" y="1133237"/>
                </a:cubicBezTo>
                <a:close/>
                <a:moveTo>
                  <a:pt x="213734" y="1109041"/>
                </a:moveTo>
                <a:cubicBezTo>
                  <a:pt x="216422" y="1109041"/>
                  <a:pt x="220455" y="1111729"/>
                  <a:pt x="225832" y="1117105"/>
                </a:cubicBezTo>
                <a:cubicBezTo>
                  <a:pt x="225832" y="1127859"/>
                  <a:pt x="228521" y="1133237"/>
                  <a:pt x="233898" y="1133237"/>
                </a:cubicBezTo>
                <a:cubicBezTo>
                  <a:pt x="239276" y="1133237"/>
                  <a:pt x="241965" y="1135924"/>
                  <a:pt x="241965" y="1141301"/>
                </a:cubicBezTo>
                <a:cubicBezTo>
                  <a:pt x="241965" y="1146679"/>
                  <a:pt x="236586" y="1149366"/>
                  <a:pt x="225832" y="1149366"/>
                </a:cubicBezTo>
                <a:cubicBezTo>
                  <a:pt x="215077" y="1149366"/>
                  <a:pt x="209703" y="1146679"/>
                  <a:pt x="209703" y="1141301"/>
                </a:cubicBezTo>
                <a:cubicBezTo>
                  <a:pt x="209703" y="1135924"/>
                  <a:pt x="209703" y="1127859"/>
                  <a:pt x="209703" y="1117105"/>
                </a:cubicBezTo>
                <a:cubicBezTo>
                  <a:pt x="209703" y="1111729"/>
                  <a:pt x="211045" y="1109041"/>
                  <a:pt x="213734" y="1109041"/>
                </a:cubicBezTo>
                <a:close/>
                <a:moveTo>
                  <a:pt x="8936511" y="1100974"/>
                </a:moveTo>
                <a:cubicBezTo>
                  <a:pt x="8958018" y="1111729"/>
                  <a:pt x="8968772" y="1111729"/>
                  <a:pt x="8968772" y="1100974"/>
                </a:cubicBezTo>
                <a:lnTo>
                  <a:pt x="9065559" y="1100974"/>
                </a:lnTo>
                <a:cubicBezTo>
                  <a:pt x="9065559" y="1111729"/>
                  <a:pt x="9081688" y="1117105"/>
                  <a:pt x="9113951" y="1117105"/>
                </a:cubicBezTo>
                <a:cubicBezTo>
                  <a:pt x="9113951" y="1117105"/>
                  <a:pt x="9119327" y="1117105"/>
                  <a:pt x="9130083" y="1117105"/>
                </a:cubicBezTo>
                <a:cubicBezTo>
                  <a:pt x="9140837" y="1117105"/>
                  <a:pt x="9146213" y="1117105"/>
                  <a:pt x="9146213" y="1117105"/>
                </a:cubicBezTo>
                <a:cubicBezTo>
                  <a:pt x="9146213" y="1117105"/>
                  <a:pt x="9140837" y="1119796"/>
                  <a:pt x="9130083" y="1125170"/>
                </a:cubicBezTo>
                <a:cubicBezTo>
                  <a:pt x="9119327" y="1130547"/>
                  <a:pt x="9108574" y="1133237"/>
                  <a:pt x="9097820" y="1133237"/>
                </a:cubicBezTo>
                <a:cubicBezTo>
                  <a:pt x="9076313" y="1122483"/>
                  <a:pt x="9054805" y="1122483"/>
                  <a:pt x="9033296" y="1133237"/>
                </a:cubicBezTo>
                <a:cubicBezTo>
                  <a:pt x="9011788" y="1133237"/>
                  <a:pt x="8990279" y="1133237"/>
                  <a:pt x="8968772" y="1133237"/>
                </a:cubicBezTo>
                <a:cubicBezTo>
                  <a:pt x="8958018" y="1133237"/>
                  <a:pt x="8944576" y="1133237"/>
                  <a:pt x="8928446" y="1133237"/>
                </a:cubicBezTo>
                <a:cubicBezTo>
                  <a:pt x="8912315" y="1133237"/>
                  <a:pt x="8896183" y="1133237"/>
                  <a:pt x="8880054" y="1133237"/>
                </a:cubicBezTo>
                <a:cubicBezTo>
                  <a:pt x="8863922" y="1133237"/>
                  <a:pt x="8850479" y="1130547"/>
                  <a:pt x="8839725" y="1125170"/>
                </a:cubicBezTo>
                <a:cubicBezTo>
                  <a:pt x="8828972" y="1119796"/>
                  <a:pt x="8823596" y="1117105"/>
                  <a:pt x="8823596" y="1117105"/>
                </a:cubicBezTo>
                <a:cubicBezTo>
                  <a:pt x="8823596" y="1106351"/>
                  <a:pt x="8861233" y="1100974"/>
                  <a:pt x="8936511" y="1100974"/>
                </a:cubicBezTo>
                <a:close/>
                <a:moveTo>
                  <a:pt x="8291274" y="1100974"/>
                </a:moveTo>
                <a:cubicBezTo>
                  <a:pt x="8291274" y="1100974"/>
                  <a:pt x="8291274" y="1106351"/>
                  <a:pt x="8291274" y="1117105"/>
                </a:cubicBezTo>
                <a:cubicBezTo>
                  <a:pt x="8291274" y="1117105"/>
                  <a:pt x="8296654" y="1117105"/>
                  <a:pt x="8307406" y="1117105"/>
                </a:cubicBezTo>
                <a:cubicBezTo>
                  <a:pt x="8307406" y="1106351"/>
                  <a:pt x="8307406" y="1100974"/>
                  <a:pt x="8307406" y="1100974"/>
                </a:cubicBezTo>
                <a:cubicBezTo>
                  <a:pt x="8307406" y="1100974"/>
                  <a:pt x="8302028" y="1100974"/>
                  <a:pt x="8291274" y="1100974"/>
                </a:cubicBezTo>
                <a:close/>
                <a:moveTo>
                  <a:pt x="7737449" y="1090220"/>
                </a:moveTo>
                <a:lnTo>
                  <a:pt x="7758956" y="1100974"/>
                </a:lnTo>
                <a:lnTo>
                  <a:pt x="7742824" y="1100974"/>
                </a:lnTo>
                <a:close/>
                <a:moveTo>
                  <a:pt x="9936627" y="1084845"/>
                </a:moveTo>
                <a:cubicBezTo>
                  <a:pt x="9936627" y="1095598"/>
                  <a:pt x="9936627" y="1100974"/>
                  <a:pt x="9936627" y="1100974"/>
                </a:cubicBezTo>
                <a:cubicBezTo>
                  <a:pt x="9936627" y="1111729"/>
                  <a:pt x="9936627" y="1117105"/>
                  <a:pt x="9936627" y="1117105"/>
                </a:cubicBezTo>
                <a:lnTo>
                  <a:pt x="9920495" y="1100974"/>
                </a:lnTo>
                <a:cubicBezTo>
                  <a:pt x="9920495" y="1090220"/>
                  <a:pt x="9925873" y="1084845"/>
                  <a:pt x="9936627" y="1084845"/>
                </a:cubicBezTo>
                <a:close/>
                <a:moveTo>
                  <a:pt x="9097820" y="1084845"/>
                </a:moveTo>
                <a:cubicBezTo>
                  <a:pt x="9108574" y="1084845"/>
                  <a:pt x="9113951" y="1084845"/>
                  <a:pt x="9113951" y="1084845"/>
                </a:cubicBezTo>
                <a:lnTo>
                  <a:pt x="9113951" y="1100974"/>
                </a:lnTo>
                <a:close/>
                <a:moveTo>
                  <a:pt x="7823478" y="1084845"/>
                </a:moveTo>
                <a:lnTo>
                  <a:pt x="7855741" y="1100974"/>
                </a:lnTo>
                <a:cubicBezTo>
                  <a:pt x="7888004" y="1100974"/>
                  <a:pt x="7920264" y="1100974"/>
                  <a:pt x="7952528" y="1100974"/>
                </a:cubicBezTo>
                <a:cubicBezTo>
                  <a:pt x="7963278" y="1100974"/>
                  <a:pt x="7974036" y="1100974"/>
                  <a:pt x="7984790" y="1100974"/>
                </a:cubicBezTo>
                <a:cubicBezTo>
                  <a:pt x="7995541" y="1100974"/>
                  <a:pt x="8000919" y="1106351"/>
                  <a:pt x="8000919" y="1117105"/>
                </a:cubicBezTo>
                <a:cubicBezTo>
                  <a:pt x="8000919" y="1127859"/>
                  <a:pt x="7963278" y="1133237"/>
                  <a:pt x="7888004" y="1133237"/>
                </a:cubicBezTo>
                <a:cubicBezTo>
                  <a:pt x="7855741" y="1133237"/>
                  <a:pt x="7834232" y="1127859"/>
                  <a:pt x="7823478" y="1117105"/>
                </a:cubicBezTo>
                <a:close/>
                <a:moveTo>
                  <a:pt x="129048" y="1084845"/>
                </a:moveTo>
                <a:cubicBezTo>
                  <a:pt x="150555" y="1095598"/>
                  <a:pt x="155931" y="1106351"/>
                  <a:pt x="145177" y="1117105"/>
                </a:cubicBezTo>
                <a:lnTo>
                  <a:pt x="112918" y="1100974"/>
                </a:lnTo>
                <a:close/>
                <a:moveTo>
                  <a:pt x="8742941" y="1068712"/>
                </a:moveTo>
                <a:lnTo>
                  <a:pt x="8759072" y="1068712"/>
                </a:lnTo>
                <a:lnTo>
                  <a:pt x="8775204" y="1084845"/>
                </a:lnTo>
                <a:cubicBezTo>
                  <a:pt x="8775204" y="1074088"/>
                  <a:pt x="8785957" y="1071401"/>
                  <a:pt x="8807463" y="1076779"/>
                </a:cubicBezTo>
                <a:cubicBezTo>
                  <a:pt x="8828972" y="1082155"/>
                  <a:pt x="8834350" y="1090220"/>
                  <a:pt x="8823596" y="1100974"/>
                </a:cubicBezTo>
                <a:lnTo>
                  <a:pt x="8807463" y="1117105"/>
                </a:lnTo>
                <a:cubicBezTo>
                  <a:pt x="8807463" y="1106351"/>
                  <a:pt x="8799400" y="1103662"/>
                  <a:pt x="8783268" y="1109041"/>
                </a:cubicBezTo>
                <a:cubicBezTo>
                  <a:pt x="8767137" y="1114416"/>
                  <a:pt x="8759072" y="1111729"/>
                  <a:pt x="8759072" y="1100974"/>
                </a:cubicBezTo>
                <a:cubicBezTo>
                  <a:pt x="8748317" y="1100974"/>
                  <a:pt x="8742941" y="1100974"/>
                  <a:pt x="8742941" y="1100974"/>
                </a:cubicBezTo>
                <a:lnTo>
                  <a:pt x="8726809" y="1084845"/>
                </a:lnTo>
                <a:cubicBezTo>
                  <a:pt x="8726809" y="1084845"/>
                  <a:pt x="8729500" y="1082155"/>
                  <a:pt x="8734874" y="1076779"/>
                </a:cubicBezTo>
                <a:cubicBezTo>
                  <a:pt x="8740251" y="1071401"/>
                  <a:pt x="8742941" y="1068712"/>
                  <a:pt x="8742941" y="1068712"/>
                </a:cubicBezTo>
                <a:close/>
                <a:moveTo>
                  <a:pt x="6339438" y="1068712"/>
                </a:moveTo>
                <a:lnTo>
                  <a:pt x="6339438" y="1084845"/>
                </a:lnTo>
                <a:cubicBezTo>
                  <a:pt x="6350192" y="1084845"/>
                  <a:pt x="6358258" y="1084845"/>
                  <a:pt x="6363633" y="1084845"/>
                </a:cubicBezTo>
                <a:cubicBezTo>
                  <a:pt x="6369011" y="1084845"/>
                  <a:pt x="6371702" y="1084845"/>
                  <a:pt x="6371702" y="1084845"/>
                </a:cubicBezTo>
                <a:cubicBezTo>
                  <a:pt x="6360946" y="1074088"/>
                  <a:pt x="6350192" y="1068712"/>
                  <a:pt x="6339438" y="1068712"/>
                </a:cubicBezTo>
                <a:close/>
                <a:moveTo>
                  <a:pt x="9775318" y="1052583"/>
                </a:moveTo>
                <a:cubicBezTo>
                  <a:pt x="9786072" y="1052583"/>
                  <a:pt x="9791447" y="1052583"/>
                  <a:pt x="9791447" y="1052583"/>
                </a:cubicBezTo>
                <a:lnTo>
                  <a:pt x="9775318" y="1068712"/>
                </a:lnTo>
                <a:close/>
                <a:moveTo>
                  <a:pt x="6129736" y="1052583"/>
                </a:moveTo>
                <a:lnTo>
                  <a:pt x="6162000" y="1068712"/>
                </a:lnTo>
                <a:cubicBezTo>
                  <a:pt x="6162000" y="1057959"/>
                  <a:pt x="6156620" y="1052583"/>
                  <a:pt x="6145868" y="1052583"/>
                </a:cubicBezTo>
                <a:close/>
                <a:moveTo>
                  <a:pt x="5419978" y="1052583"/>
                </a:moveTo>
                <a:cubicBezTo>
                  <a:pt x="5419978" y="1052583"/>
                  <a:pt x="5414601" y="1057959"/>
                  <a:pt x="5403847" y="1068712"/>
                </a:cubicBezTo>
                <a:cubicBezTo>
                  <a:pt x="5403847" y="1079466"/>
                  <a:pt x="5409223" y="1084845"/>
                  <a:pt x="5419978" y="1084845"/>
                </a:cubicBezTo>
                <a:cubicBezTo>
                  <a:pt x="5419978" y="1084845"/>
                  <a:pt x="5419978" y="1079466"/>
                  <a:pt x="5419978" y="1068712"/>
                </a:cubicBezTo>
                <a:close/>
                <a:moveTo>
                  <a:pt x="68558" y="1042501"/>
                </a:moveTo>
                <a:cubicBezTo>
                  <a:pt x="71245" y="1041156"/>
                  <a:pt x="75277" y="1041828"/>
                  <a:pt x="80655" y="1044516"/>
                </a:cubicBezTo>
                <a:cubicBezTo>
                  <a:pt x="91409" y="1049892"/>
                  <a:pt x="94098" y="1055270"/>
                  <a:pt x="88719" y="1060647"/>
                </a:cubicBezTo>
                <a:cubicBezTo>
                  <a:pt x="83345" y="1066024"/>
                  <a:pt x="80655" y="1068712"/>
                  <a:pt x="80655" y="1068712"/>
                </a:cubicBezTo>
                <a:lnTo>
                  <a:pt x="80655" y="1084845"/>
                </a:lnTo>
                <a:lnTo>
                  <a:pt x="64523" y="1052583"/>
                </a:lnTo>
                <a:cubicBezTo>
                  <a:pt x="64523" y="1047205"/>
                  <a:pt x="65867" y="1043844"/>
                  <a:pt x="68558" y="1042501"/>
                </a:cubicBezTo>
                <a:close/>
                <a:moveTo>
                  <a:pt x="8855857" y="1036451"/>
                </a:moveTo>
                <a:cubicBezTo>
                  <a:pt x="8866611" y="1036451"/>
                  <a:pt x="8871987" y="1036451"/>
                  <a:pt x="8871987" y="1036451"/>
                </a:cubicBezTo>
                <a:lnTo>
                  <a:pt x="8855857" y="1052583"/>
                </a:lnTo>
                <a:close/>
                <a:moveTo>
                  <a:pt x="7565386" y="1036451"/>
                </a:moveTo>
                <a:cubicBezTo>
                  <a:pt x="7565386" y="1036451"/>
                  <a:pt x="7570764" y="1036451"/>
                  <a:pt x="7581518" y="1036451"/>
                </a:cubicBezTo>
                <a:cubicBezTo>
                  <a:pt x="7592269" y="1047205"/>
                  <a:pt x="7603024" y="1052583"/>
                  <a:pt x="7613778" y="1052583"/>
                </a:cubicBezTo>
                <a:cubicBezTo>
                  <a:pt x="7635286" y="1041828"/>
                  <a:pt x="7656794" y="1041828"/>
                  <a:pt x="7678302" y="1052583"/>
                </a:cubicBezTo>
                <a:lnTo>
                  <a:pt x="7710566" y="1052583"/>
                </a:lnTo>
                <a:cubicBezTo>
                  <a:pt x="7710566" y="1063337"/>
                  <a:pt x="7715940" y="1068712"/>
                  <a:pt x="7726694" y="1068712"/>
                </a:cubicBezTo>
                <a:lnTo>
                  <a:pt x="7737449" y="1090220"/>
                </a:lnTo>
                <a:lnTo>
                  <a:pt x="7726694" y="1084845"/>
                </a:lnTo>
                <a:cubicBezTo>
                  <a:pt x="7715940" y="1063337"/>
                  <a:pt x="7702498" y="1057959"/>
                  <a:pt x="7686368" y="1068712"/>
                </a:cubicBezTo>
                <a:cubicBezTo>
                  <a:pt x="7670236" y="1079466"/>
                  <a:pt x="7659482" y="1082155"/>
                  <a:pt x="7654106" y="1076779"/>
                </a:cubicBezTo>
                <a:cubicBezTo>
                  <a:pt x="7648728" y="1071401"/>
                  <a:pt x="7629910" y="1068712"/>
                  <a:pt x="7597647" y="1068712"/>
                </a:cubicBezTo>
                <a:lnTo>
                  <a:pt x="7565386" y="1052583"/>
                </a:lnTo>
                <a:cubicBezTo>
                  <a:pt x="7565386" y="1041828"/>
                  <a:pt x="7565386" y="1036451"/>
                  <a:pt x="7565386" y="1036451"/>
                </a:cubicBezTo>
                <a:close/>
                <a:moveTo>
                  <a:pt x="5048970" y="1036451"/>
                </a:moveTo>
                <a:lnTo>
                  <a:pt x="5048970" y="1052583"/>
                </a:lnTo>
                <a:lnTo>
                  <a:pt x="4984443" y="1052583"/>
                </a:lnTo>
                <a:cubicBezTo>
                  <a:pt x="4984443" y="1041828"/>
                  <a:pt x="4979066" y="1041828"/>
                  <a:pt x="4968315" y="1052583"/>
                </a:cubicBezTo>
                <a:cubicBezTo>
                  <a:pt x="4968315" y="1063337"/>
                  <a:pt x="4968315" y="1068712"/>
                  <a:pt x="4968315" y="1068712"/>
                </a:cubicBezTo>
                <a:lnTo>
                  <a:pt x="5032836" y="1084845"/>
                </a:lnTo>
                <a:cubicBezTo>
                  <a:pt x="5065098" y="1106351"/>
                  <a:pt x="5083919" y="1111729"/>
                  <a:pt x="5089295" y="1100974"/>
                </a:cubicBezTo>
                <a:cubicBezTo>
                  <a:pt x="5094674" y="1090220"/>
                  <a:pt x="5102739" y="1090220"/>
                  <a:pt x="5113491" y="1100974"/>
                </a:cubicBezTo>
                <a:lnTo>
                  <a:pt x="5113491" y="1084845"/>
                </a:lnTo>
                <a:cubicBezTo>
                  <a:pt x="5113491" y="1084845"/>
                  <a:pt x="5110802" y="1084845"/>
                  <a:pt x="5105428" y="1084845"/>
                </a:cubicBezTo>
                <a:cubicBezTo>
                  <a:pt x="5100049" y="1084845"/>
                  <a:pt x="5097360" y="1079466"/>
                  <a:pt x="5097360" y="1068712"/>
                </a:cubicBezTo>
                <a:cubicBezTo>
                  <a:pt x="5108115" y="1057959"/>
                  <a:pt x="5097360" y="1047205"/>
                  <a:pt x="5065098" y="1036451"/>
                </a:cubicBezTo>
                <a:close/>
                <a:moveTo>
                  <a:pt x="306486" y="1036451"/>
                </a:moveTo>
                <a:cubicBezTo>
                  <a:pt x="317240" y="1036451"/>
                  <a:pt x="322618" y="1036451"/>
                  <a:pt x="322618" y="1036451"/>
                </a:cubicBezTo>
                <a:cubicBezTo>
                  <a:pt x="322618" y="1036451"/>
                  <a:pt x="322618" y="1041828"/>
                  <a:pt x="322618" y="1052583"/>
                </a:cubicBezTo>
                <a:lnTo>
                  <a:pt x="306486" y="1052583"/>
                </a:lnTo>
                <a:cubicBezTo>
                  <a:pt x="306486" y="1041828"/>
                  <a:pt x="306486" y="1036451"/>
                  <a:pt x="306486" y="1036451"/>
                </a:cubicBezTo>
                <a:close/>
                <a:moveTo>
                  <a:pt x="7355686" y="1020320"/>
                </a:moveTo>
                <a:lnTo>
                  <a:pt x="7371816" y="1020320"/>
                </a:lnTo>
                <a:lnTo>
                  <a:pt x="7355686" y="1036451"/>
                </a:lnTo>
                <a:close/>
                <a:moveTo>
                  <a:pt x="5532894" y="1020320"/>
                </a:moveTo>
                <a:cubicBezTo>
                  <a:pt x="5532894" y="1020320"/>
                  <a:pt x="5538272" y="1025696"/>
                  <a:pt x="5549026" y="1036451"/>
                </a:cubicBezTo>
                <a:lnTo>
                  <a:pt x="5581286" y="1036451"/>
                </a:lnTo>
                <a:cubicBezTo>
                  <a:pt x="5570532" y="1036451"/>
                  <a:pt x="5565156" y="1033762"/>
                  <a:pt x="5565156" y="1028384"/>
                </a:cubicBezTo>
                <a:cubicBezTo>
                  <a:pt x="5565156" y="1023009"/>
                  <a:pt x="5559778" y="1020320"/>
                  <a:pt x="5549026" y="1020320"/>
                </a:cubicBezTo>
                <a:cubicBezTo>
                  <a:pt x="5538272" y="1020320"/>
                  <a:pt x="5532894" y="1020320"/>
                  <a:pt x="5532894" y="1020320"/>
                </a:cubicBezTo>
                <a:close/>
                <a:moveTo>
                  <a:pt x="161310" y="1020320"/>
                </a:moveTo>
                <a:cubicBezTo>
                  <a:pt x="172063" y="1020320"/>
                  <a:pt x="177441" y="1025696"/>
                  <a:pt x="177441" y="1036451"/>
                </a:cubicBezTo>
                <a:cubicBezTo>
                  <a:pt x="177441" y="1047205"/>
                  <a:pt x="174751" y="1052583"/>
                  <a:pt x="169373" y="1052583"/>
                </a:cubicBezTo>
                <a:cubicBezTo>
                  <a:pt x="163997" y="1052583"/>
                  <a:pt x="161310" y="1052583"/>
                  <a:pt x="161310" y="1052583"/>
                </a:cubicBezTo>
                <a:cubicBezTo>
                  <a:pt x="161310" y="1052583"/>
                  <a:pt x="161310" y="1047205"/>
                  <a:pt x="161310" y="1036451"/>
                </a:cubicBezTo>
                <a:close/>
                <a:moveTo>
                  <a:pt x="5415946" y="1012255"/>
                </a:moveTo>
                <a:cubicBezTo>
                  <a:pt x="5413255" y="1012255"/>
                  <a:pt x="5409223" y="1014942"/>
                  <a:pt x="5403847" y="1020320"/>
                </a:cubicBezTo>
                <a:lnTo>
                  <a:pt x="5419978" y="1020320"/>
                </a:lnTo>
                <a:cubicBezTo>
                  <a:pt x="5419978" y="1014942"/>
                  <a:pt x="5418633" y="1012255"/>
                  <a:pt x="5415946" y="1012255"/>
                </a:cubicBezTo>
                <a:close/>
                <a:moveTo>
                  <a:pt x="6535024" y="1010238"/>
                </a:moveTo>
                <a:cubicBezTo>
                  <a:pt x="6536368" y="1008894"/>
                  <a:pt x="6538385" y="1009566"/>
                  <a:pt x="6541074" y="1012255"/>
                </a:cubicBezTo>
                <a:cubicBezTo>
                  <a:pt x="6546450" y="1017629"/>
                  <a:pt x="6549140" y="1025696"/>
                  <a:pt x="6549140" y="1036451"/>
                </a:cubicBezTo>
                <a:cubicBezTo>
                  <a:pt x="6538386" y="1036451"/>
                  <a:pt x="6533009" y="1031074"/>
                  <a:pt x="6533009" y="1020320"/>
                </a:cubicBezTo>
                <a:cubicBezTo>
                  <a:pt x="6533009" y="1014942"/>
                  <a:pt x="6533681" y="1011582"/>
                  <a:pt x="6535024" y="1010238"/>
                </a:cubicBezTo>
                <a:close/>
                <a:moveTo>
                  <a:pt x="10985133" y="1004188"/>
                </a:moveTo>
                <a:cubicBezTo>
                  <a:pt x="10995887" y="1004188"/>
                  <a:pt x="11017396" y="1012255"/>
                  <a:pt x="11049657" y="1028384"/>
                </a:cubicBezTo>
                <a:cubicBezTo>
                  <a:pt x="11081918" y="1044516"/>
                  <a:pt x="11098049" y="1052583"/>
                  <a:pt x="11098049" y="1052583"/>
                </a:cubicBezTo>
                <a:lnTo>
                  <a:pt x="11130311" y="1068712"/>
                </a:lnTo>
                <a:cubicBezTo>
                  <a:pt x="11151818" y="1079466"/>
                  <a:pt x="11184079" y="1084845"/>
                  <a:pt x="11227096" y="1084845"/>
                </a:cubicBezTo>
                <a:cubicBezTo>
                  <a:pt x="11227096" y="1084845"/>
                  <a:pt x="11227096" y="1090220"/>
                  <a:pt x="11227096" y="1100974"/>
                </a:cubicBezTo>
                <a:cubicBezTo>
                  <a:pt x="11227096" y="1111729"/>
                  <a:pt x="11232471" y="1127859"/>
                  <a:pt x="11243227" y="1149366"/>
                </a:cubicBezTo>
                <a:cubicBezTo>
                  <a:pt x="11253983" y="1170875"/>
                  <a:pt x="11264734" y="1181629"/>
                  <a:pt x="11275488" y="1181629"/>
                </a:cubicBezTo>
                <a:cubicBezTo>
                  <a:pt x="11275488" y="1192383"/>
                  <a:pt x="11272799" y="1197760"/>
                  <a:pt x="11267424" y="1197760"/>
                </a:cubicBezTo>
                <a:cubicBezTo>
                  <a:pt x="11262046" y="1197760"/>
                  <a:pt x="11256669" y="1192383"/>
                  <a:pt x="11251292" y="1181629"/>
                </a:cubicBezTo>
                <a:cubicBezTo>
                  <a:pt x="11245916" y="1170875"/>
                  <a:pt x="11237849" y="1165500"/>
                  <a:pt x="11227096" y="1165500"/>
                </a:cubicBezTo>
                <a:cubicBezTo>
                  <a:pt x="11227096" y="1165500"/>
                  <a:pt x="11221720" y="1165500"/>
                  <a:pt x="11210966" y="1165500"/>
                </a:cubicBezTo>
                <a:cubicBezTo>
                  <a:pt x="11200210" y="1154746"/>
                  <a:pt x="11189457" y="1149366"/>
                  <a:pt x="11178705" y="1149366"/>
                </a:cubicBezTo>
                <a:cubicBezTo>
                  <a:pt x="11167949" y="1149366"/>
                  <a:pt x="11157196" y="1143991"/>
                  <a:pt x="11146442" y="1133237"/>
                </a:cubicBezTo>
                <a:cubicBezTo>
                  <a:pt x="11135688" y="1122483"/>
                  <a:pt x="11124935" y="1117105"/>
                  <a:pt x="11114179" y="1117105"/>
                </a:cubicBezTo>
                <a:cubicBezTo>
                  <a:pt x="11103427" y="1117105"/>
                  <a:pt x="11098049" y="1111729"/>
                  <a:pt x="11098049" y="1100974"/>
                </a:cubicBezTo>
                <a:cubicBezTo>
                  <a:pt x="11098049" y="1090220"/>
                  <a:pt x="11087293" y="1082155"/>
                  <a:pt x="11065787" y="1076779"/>
                </a:cubicBezTo>
                <a:cubicBezTo>
                  <a:pt x="11044279" y="1071401"/>
                  <a:pt x="11028148" y="1063337"/>
                  <a:pt x="11017396" y="1052583"/>
                </a:cubicBezTo>
                <a:lnTo>
                  <a:pt x="10969004" y="1036451"/>
                </a:lnTo>
                <a:close/>
                <a:moveTo>
                  <a:pt x="9726925" y="1004188"/>
                </a:moveTo>
                <a:cubicBezTo>
                  <a:pt x="9726925" y="1004188"/>
                  <a:pt x="9729614" y="1006878"/>
                  <a:pt x="9734990" y="1012255"/>
                </a:cubicBezTo>
                <a:cubicBezTo>
                  <a:pt x="9740368" y="1017629"/>
                  <a:pt x="9740368" y="1023009"/>
                  <a:pt x="9734990" y="1028384"/>
                </a:cubicBezTo>
                <a:cubicBezTo>
                  <a:pt x="9729614" y="1033762"/>
                  <a:pt x="9726925" y="1031074"/>
                  <a:pt x="9726925" y="1020320"/>
                </a:cubicBezTo>
                <a:close/>
                <a:moveTo>
                  <a:pt x="7742824" y="1004188"/>
                </a:moveTo>
                <a:cubicBezTo>
                  <a:pt x="7753578" y="1004188"/>
                  <a:pt x="7758956" y="1004188"/>
                  <a:pt x="7758956" y="1004188"/>
                </a:cubicBezTo>
                <a:cubicBezTo>
                  <a:pt x="7758956" y="1004188"/>
                  <a:pt x="7758956" y="1009566"/>
                  <a:pt x="7758956" y="1020320"/>
                </a:cubicBezTo>
                <a:cubicBezTo>
                  <a:pt x="7758956" y="1020320"/>
                  <a:pt x="7756268" y="1020320"/>
                  <a:pt x="7750890" y="1020320"/>
                </a:cubicBezTo>
                <a:cubicBezTo>
                  <a:pt x="7745514" y="1020320"/>
                  <a:pt x="7742824" y="1020320"/>
                  <a:pt x="7742824" y="1020320"/>
                </a:cubicBezTo>
                <a:cubicBezTo>
                  <a:pt x="7742824" y="1009566"/>
                  <a:pt x="7742824" y="1004188"/>
                  <a:pt x="7742824" y="1004188"/>
                </a:cubicBezTo>
                <a:close/>
                <a:moveTo>
                  <a:pt x="7710566" y="1004188"/>
                </a:moveTo>
                <a:cubicBezTo>
                  <a:pt x="7721317" y="1004188"/>
                  <a:pt x="7726694" y="1006878"/>
                  <a:pt x="7726694" y="1012255"/>
                </a:cubicBezTo>
                <a:cubicBezTo>
                  <a:pt x="7726694" y="1017629"/>
                  <a:pt x="7724006" y="1020320"/>
                  <a:pt x="7718628" y="1020320"/>
                </a:cubicBezTo>
                <a:cubicBezTo>
                  <a:pt x="7713252" y="1020320"/>
                  <a:pt x="7710566" y="1014942"/>
                  <a:pt x="7710566" y="1004188"/>
                </a:cubicBezTo>
                <a:close/>
                <a:moveTo>
                  <a:pt x="7444404" y="1004188"/>
                </a:moveTo>
                <a:cubicBezTo>
                  <a:pt x="7460536" y="1004188"/>
                  <a:pt x="7468601" y="1006878"/>
                  <a:pt x="7468601" y="1012255"/>
                </a:cubicBezTo>
                <a:cubicBezTo>
                  <a:pt x="7468601" y="1017629"/>
                  <a:pt x="7479354" y="1025696"/>
                  <a:pt x="7500864" y="1036451"/>
                </a:cubicBezTo>
                <a:cubicBezTo>
                  <a:pt x="7511614" y="1036451"/>
                  <a:pt x="7519682" y="1036451"/>
                  <a:pt x="7525058" y="1036451"/>
                </a:cubicBezTo>
                <a:cubicBezTo>
                  <a:pt x="7530436" y="1036451"/>
                  <a:pt x="7533123" y="1041828"/>
                  <a:pt x="7533123" y="1052583"/>
                </a:cubicBezTo>
                <a:lnTo>
                  <a:pt x="7549256" y="1052583"/>
                </a:lnTo>
                <a:lnTo>
                  <a:pt x="7549256" y="1068712"/>
                </a:lnTo>
                <a:lnTo>
                  <a:pt x="7565386" y="1084845"/>
                </a:lnTo>
                <a:cubicBezTo>
                  <a:pt x="7576140" y="1084845"/>
                  <a:pt x="7586893" y="1090220"/>
                  <a:pt x="7597647" y="1100974"/>
                </a:cubicBezTo>
                <a:lnTo>
                  <a:pt x="7597647" y="1117105"/>
                </a:lnTo>
                <a:lnTo>
                  <a:pt x="7581518" y="1117105"/>
                </a:lnTo>
                <a:cubicBezTo>
                  <a:pt x="7581518" y="1106351"/>
                  <a:pt x="7576140" y="1100974"/>
                  <a:pt x="7565386" y="1100974"/>
                </a:cubicBezTo>
                <a:cubicBezTo>
                  <a:pt x="7554632" y="1100974"/>
                  <a:pt x="7546568" y="1100974"/>
                  <a:pt x="7541190" y="1100974"/>
                </a:cubicBezTo>
                <a:cubicBezTo>
                  <a:pt x="7535812" y="1100974"/>
                  <a:pt x="7527747" y="1095598"/>
                  <a:pt x="7516992" y="1084845"/>
                </a:cubicBezTo>
                <a:cubicBezTo>
                  <a:pt x="7506240" y="1063337"/>
                  <a:pt x="7495486" y="1047205"/>
                  <a:pt x="7484732" y="1036451"/>
                </a:cubicBezTo>
                <a:cubicBezTo>
                  <a:pt x="7473977" y="1036451"/>
                  <a:pt x="7460536" y="1036451"/>
                  <a:pt x="7444404" y="1036451"/>
                </a:cubicBezTo>
                <a:cubicBezTo>
                  <a:pt x="7428273" y="1036451"/>
                  <a:pt x="7414831" y="1041828"/>
                  <a:pt x="7404077" y="1052583"/>
                </a:cubicBezTo>
                <a:cubicBezTo>
                  <a:pt x="7393323" y="1052583"/>
                  <a:pt x="7393323" y="1041828"/>
                  <a:pt x="7404077" y="1020320"/>
                </a:cubicBezTo>
                <a:cubicBezTo>
                  <a:pt x="7414831" y="1009566"/>
                  <a:pt x="7428273" y="1004188"/>
                  <a:pt x="7444404" y="1004188"/>
                </a:cubicBezTo>
                <a:close/>
                <a:moveTo>
                  <a:pt x="7016936" y="1004188"/>
                </a:moveTo>
                <a:cubicBezTo>
                  <a:pt x="7016936" y="1004188"/>
                  <a:pt x="7019624" y="1004188"/>
                  <a:pt x="7025000" y="1004188"/>
                </a:cubicBezTo>
                <a:cubicBezTo>
                  <a:pt x="7030378" y="1004188"/>
                  <a:pt x="7033068" y="1009566"/>
                  <a:pt x="7033068" y="1020320"/>
                </a:cubicBezTo>
                <a:cubicBezTo>
                  <a:pt x="7022314" y="1020320"/>
                  <a:pt x="7016936" y="1020320"/>
                  <a:pt x="7016936" y="1020320"/>
                </a:cubicBezTo>
                <a:close/>
                <a:moveTo>
                  <a:pt x="5887774" y="1004188"/>
                </a:moveTo>
                <a:cubicBezTo>
                  <a:pt x="5887774" y="1014942"/>
                  <a:pt x="5893152" y="1020320"/>
                  <a:pt x="5903904" y="1020320"/>
                </a:cubicBezTo>
                <a:cubicBezTo>
                  <a:pt x="5914658" y="1020320"/>
                  <a:pt x="5914658" y="1014942"/>
                  <a:pt x="5903904" y="1004188"/>
                </a:cubicBezTo>
                <a:close/>
                <a:moveTo>
                  <a:pt x="233898" y="992091"/>
                </a:moveTo>
                <a:cubicBezTo>
                  <a:pt x="244653" y="994780"/>
                  <a:pt x="252718" y="1004188"/>
                  <a:pt x="258094" y="1020320"/>
                </a:cubicBezTo>
                <a:lnTo>
                  <a:pt x="241965" y="1036451"/>
                </a:lnTo>
                <a:cubicBezTo>
                  <a:pt x="241965" y="1025696"/>
                  <a:pt x="236586" y="1020320"/>
                  <a:pt x="225832" y="1020320"/>
                </a:cubicBezTo>
                <a:lnTo>
                  <a:pt x="193569" y="1004188"/>
                </a:lnTo>
                <a:cubicBezTo>
                  <a:pt x="209703" y="993437"/>
                  <a:pt x="223144" y="989402"/>
                  <a:pt x="233898" y="992091"/>
                </a:cubicBezTo>
                <a:close/>
                <a:moveTo>
                  <a:pt x="8581632" y="988057"/>
                </a:moveTo>
                <a:cubicBezTo>
                  <a:pt x="8592387" y="988057"/>
                  <a:pt x="8603138" y="990746"/>
                  <a:pt x="8613892" y="996124"/>
                </a:cubicBezTo>
                <a:cubicBezTo>
                  <a:pt x="8624646" y="1001500"/>
                  <a:pt x="8624646" y="1004188"/>
                  <a:pt x="8613892" y="1004188"/>
                </a:cubicBezTo>
                <a:cubicBezTo>
                  <a:pt x="8613892" y="1014942"/>
                  <a:pt x="8613892" y="1020320"/>
                  <a:pt x="8613892" y="1020320"/>
                </a:cubicBezTo>
                <a:cubicBezTo>
                  <a:pt x="8613892" y="1020320"/>
                  <a:pt x="8619270" y="1020320"/>
                  <a:pt x="8630024" y="1020320"/>
                </a:cubicBezTo>
                <a:cubicBezTo>
                  <a:pt x="8640778" y="1020320"/>
                  <a:pt x="8648845" y="1020320"/>
                  <a:pt x="8654220" y="1020320"/>
                </a:cubicBezTo>
                <a:cubicBezTo>
                  <a:pt x="8659596" y="1020320"/>
                  <a:pt x="8662287" y="1014942"/>
                  <a:pt x="8662287" y="1004188"/>
                </a:cubicBezTo>
                <a:cubicBezTo>
                  <a:pt x="8662287" y="993434"/>
                  <a:pt x="8670350" y="990746"/>
                  <a:pt x="8686483" y="996124"/>
                </a:cubicBezTo>
                <a:cubicBezTo>
                  <a:pt x="8702613" y="1001500"/>
                  <a:pt x="8710678" y="1006878"/>
                  <a:pt x="8710678" y="1012255"/>
                </a:cubicBezTo>
                <a:cubicBezTo>
                  <a:pt x="8710678" y="1017629"/>
                  <a:pt x="8699924" y="1031074"/>
                  <a:pt x="8678417" y="1052583"/>
                </a:cubicBezTo>
                <a:cubicBezTo>
                  <a:pt x="8656909" y="1095598"/>
                  <a:pt x="8651532" y="1117105"/>
                  <a:pt x="8662287" y="1117105"/>
                </a:cubicBezTo>
                <a:lnTo>
                  <a:pt x="8678417" y="1133237"/>
                </a:lnTo>
                <a:lnTo>
                  <a:pt x="8694549" y="1149366"/>
                </a:lnTo>
                <a:cubicBezTo>
                  <a:pt x="8705302" y="1138614"/>
                  <a:pt x="8721433" y="1133237"/>
                  <a:pt x="8742941" y="1133237"/>
                </a:cubicBezTo>
                <a:cubicBezTo>
                  <a:pt x="8753695" y="1133237"/>
                  <a:pt x="8764450" y="1135924"/>
                  <a:pt x="8775204" y="1141301"/>
                </a:cubicBezTo>
                <a:cubicBezTo>
                  <a:pt x="8785957" y="1146679"/>
                  <a:pt x="8791333" y="1149366"/>
                  <a:pt x="8791333" y="1149366"/>
                </a:cubicBezTo>
                <a:cubicBezTo>
                  <a:pt x="8802087" y="1149366"/>
                  <a:pt x="8812841" y="1154746"/>
                  <a:pt x="8823596" y="1165500"/>
                </a:cubicBezTo>
                <a:cubicBezTo>
                  <a:pt x="8834350" y="1165500"/>
                  <a:pt x="8842415" y="1165500"/>
                  <a:pt x="8847791" y="1165500"/>
                </a:cubicBezTo>
                <a:cubicBezTo>
                  <a:pt x="8853168" y="1165500"/>
                  <a:pt x="8861233" y="1165500"/>
                  <a:pt x="8871987" y="1165500"/>
                </a:cubicBezTo>
                <a:cubicBezTo>
                  <a:pt x="8893496" y="1154746"/>
                  <a:pt x="8906937" y="1157433"/>
                  <a:pt x="8912315" y="1173564"/>
                </a:cubicBezTo>
                <a:cubicBezTo>
                  <a:pt x="8917692" y="1189696"/>
                  <a:pt x="8923070" y="1192383"/>
                  <a:pt x="8928446" y="1181629"/>
                </a:cubicBezTo>
                <a:cubicBezTo>
                  <a:pt x="8933822" y="1170875"/>
                  <a:pt x="8968772" y="1168187"/>
                  <a:pt x="9033296" y="1173564"/>
                </a:cubicBezTo>
                <a:cubicBezTo>
                  <a:pt x="9097820" y="1178942"/>
                  <a:pt x="9146213" y="1181629"/>
                  <a:pt x="9178474" y="1181629"/>
                </a:cubicBezTo>
                <a:cubicBezTo>
                  <a:pt x="9189229" y="1181629"/>
                  <a:pt x="9199983" y="1181629"/>
                  <a:pt x="9210737" y="1181629"/>
                </a:cubicBezTo>
                <a:cubicBezTo>
                  <a:pt x="9221491" y="1181629"/>
                  <a:pt x="9226868" y="1181629"/>
                  <a:pt x="9226868" y="1181629"/>
                </a:cubicBezTo>
                <a:cubicBezTo>
                  <a:pt x="9226868" y="1192383"/>
                  <a:pt x="9221491" y="1197760"/>
                  <a:pt x="9210737" y="1197760"/>
                </a:cubicBezTo>
                <a:cubicBezTo>
                  <a:pt x="9103196" y="1208514"/>
                  <a:pt x="9033296" y="1208514"/>
                  <a:pt x="9001033" y="1197760"/>
                </a:cubicBezTo>
                <a:cubicBezTo>
                  <a:pt x="8968772" y="1187005"/>
                  <a:pt x="8952642" y="1187005"/>
                  <a:pt x="8952642" y="1197760"/>
                </a:cubicBezTo>
                <a:lnTo>
                  <a:pt x="8839725" y="1197760"/>
                </a:lnTo>
                <a:cubicBezTo>
                  <a:pt x="8828972" y="1197760"/>
                  <a:pt x="8823596" y="1197760"/>
                  <a:pt x="8823596" y="1197760"/>
                </a:cubicBezTo>
                <a:cubicBezTo>
                  <a:pt x="8823596" y="1219266"/>
                  <a:pt x="8823596" y="1230020"/>
                  <a:pt x="8823596" y="1230020"/>
                </a:cubicBezTo>
                <a:lnTo>
                  <a:pt x="8839725" y="1246154"/>
                </a:lnTo>
                <a:lnTo>
                  <a:pt x="8839725" y="1262283"/>
                </a:lnTo>
                <a:cubicBezTo>
                  <a:pt x="8828972" y="1273037"/>
                  <a:pt x="8823596" y="1278414"/>
                  <a:pt x="8823596" y="1278414"/>
                </a:cubicBezTo>
                <a:lnTo>
                  <a:pt x="8807463" y="1278414"/>
                </a:lnTo>
                <a:cubicBezTo>
                  <a:pt x="8807463" y="1267660"/>
                  <a:pt x="8794022" y="1259596"/>
                  <a:pt x="8767137" y="1254218"/>
                </a:cubicBezTo>
                <a:cubicBezTo>
                  <a:pt x="8740251" y="1248842"/>
                  <a:pt x="8716055" y="1246154"/>
                  <a:pt x="8694549" y="1246154"/>
                </a:cubicBezTo>
                <a:cubicBezTo>
                  <a:pt x="8630024" y="1235400"/>
                  <a:pt x="8603138" y="1224646"/>
                  <a:pt x="8613892" y="1213891"/>
                </a:cubicBezTo>
                <a:lnTo>
                  <a:pt x="8662287" y="1213891"/>
                </a:lnTo>
                <a:cubicBezTo>
                  <a:pt x="8683792" y="1213891"/>
                  <a:pt x="8716055" y="1213891"/>
                  <a:pt x="8759072" y="1213891"/>
                </a:cubicBezTo>
                <a:cubicBezTo>
                  <a:pt x="8780579" y="1213891"/>
                  <a:pt x="8796709" y="1208514"/>
                  <a:pt x="8807463" y="1197760"/>
                </a:cubicBezTo>
                <a:lnTo>
                  <a:pt x="8678417" y="1181629"/>
                </a:lnTo>
                <a:cubicBezTo>
                  <a:pt x="8592387" y="1181629"/>
                  <a:pt x="8522483" y="1176253"/>
                  <a:pt x="8468715" y="1165500"/>
                </a:cubicBezTo>
                <a:cubicBezTo>
                  <a:pt x="8414946" y="1154746"/>
                  <a:pt x="8388060" y="1143991"/>
                  <a:pt x="8388060" y="1133237"/>
                </a:cubicBezTo>
                <a:cubicBezTo>
                  <a:pt x="8377306" y="1111729"/>
                  <a:pt x="8398815" y="1111729"/>
                  <a:pt x="8452583" y="1133237"/>
                </a:cubicBezTo>
                <a:cubicBezTo>
                  <a:pt x="8517108" y="1143991"/>
                  <a:pt x="8549370" y="1138614"/>
                  <a:pt x="8549370" y="1117105"/>
                </a:cubicBezTo>
                <a:cubicBezTo>
                  <a:pt x="8549370" y="1117105"/>
                  <a:pt x="8554746" y="1117105"/>
                  <a:pt x="8565500" y="1117105"/>
                </a:cubicBezTo>
                <a:lnTo>
                  <a:pt x="8565500" y="1084845"/>
                </a:lnTo>
                <a:cubicBezTo>
                  <a:pt x="8436454" y="1084845"/>
                  <a:pt x="8361174" y="1084845"/>
                  <a:pt x="8339668" y="1084845"/>
                </a:cubicBezTo>
                <a:cubicBezTo>
                  <a:pt x="8328913" y="1084845"/>
                  <a:pt x="8323537" y="1090220"/>
                  <a:pt x="8323537" y="1100974"/>
                </a:cubicBezTo>
                <a:cubicBezTo>
                  <a:pt x="8323537" y="1111729"/>
                  <a:pt x="8328913" y="1117105"/>
                  <a:pt x="8339668" y="1117105"/>
                </a:cubicBezTo>
                <a:cubicBezTo>
                  <a:pt x="8339668" y="1117105"/>
                  <a:pt x="8342356" y="1117105"/>
                  <a:pt x="8347732" y="1117105"/>
                </a:cubicBezTo>
                <a:cubicBezTo>
                  <a:pt x="8353110" y="1117105"/>
                  <a:pt x="8355800" y="1122483"/>
                  <a:pt x="8355800" y="1133237"/>
                </a:cubicBezTo>
                <a:cubicBezTo>
                  <a:pt x="8355800" y="1133237"/>
                  <a:pt x="8339668" y="1133237"/>
                  <a:pt x="8307406" y="1133237"/>
                </a:cubicBezTo>
                <a:cubicBezTo>
                  <a:pt x="8275145" y="1133237"/>
                  <a:pt x="8242882" y="1135924"/>
                  <a:pt x="8210620" y="1141301"/>
                </a:cubicBezTo>
                <a:cubicBezTo>
                  <a:pt x="8178358" y="1146679"/>
                  <a:pt x="8159540" y="1152055"/>
                  <a:pt x="8154162" y="1157433"/>
                </a:cubicBezTo>
                <a:cubicBezTo>
                  <a:pt x="8148786" y="1162809"/>
                  <a:pt x="8135345" y="1160120"/>
                  <a:pt x="8113836" y="1149366"/>
                </a:cubicBezTo>
                <a:cubicBezTo>
                  <a:pt x="8113836" y="1149366"/>
                  <a:pt x="8108458" y="1146679"/>
                  <a:pt x="8097704" y="1141301"/>
                </a:cubicBezTo>
                <a:cubicBezTo>
                  <a:pt x="8086950" y="1135924"/>
                  <a:pt x="8076197" y="1133237"/>
                  <a:pt x="8065444" y="1133237"/>
                </a:cubicBezTo>
                <a:lnTo>
                  <a:pt x="8033182" y="1117105"/>
                </a:lnTo>
                <a:cubicBezTo>
                  <a:pt x="8033182" y="1106351"/>
                  <a:pt x="8049311" y="1106351"/>
                  <a:pt x="8081574" y="1117105"/>
                </a:cubicBezTo>
                <a:lnTo>
                  <a:pt x="8097704" y="1100974"/>
                </a:lnTo>
                <a:lnTo>
                  <a:pt x="8113836" y="1084845"/>
                </a:lnTo>
                <a:lnTo>
                  <a:pt x="8178358" y="1084845"/>
                </a:lnTo>
                <a:cubicBezTo>
                  <a:pt x="8189113" y="1074088"/>
                  <a:pt x="8194490" y="1079466"/>
                  <a:pt x="8194490" y="1100974"/>
                </a:cubicBezTo>
                <a:cubicBezTo>
                  <a:pt x="8205245" y="1100974"/>
                  <a:pt x="8210620" y="1095598"/>
                  <a:pt x="8210620" y="1084845"/>
                </a:cubicBezTo>
                <a:cubicBezTo>
                  <a:pt x="8210620" y="1074088"/>
                  <a:pt x="8210620" y="1068712"/>
                  <a:pt x="8210620" y="1068712"/>
                </a:cubicBezTo>
                <a:cubicBezTo>
                  <a:pt x="8253636" y="1090220"/>
                  <a:pt x="8275145" y="1090220"/>
                  <a:pt x="8275145" y="1068712"/>
                </a:cubicBezTo>
                <a:lnTo>
                  <a:pt x="8291274" y="1052583"/>
                </a:lnTo>
                <a:lnTo>
                  <a:pt x="8420323" y="1052583"/>
                </a:lnTo>
                <a:lnTo>
                  <a:pt x="8468715" y="1052583"/>
                </a:lnTo>
                <a:cubicBezTo>
                  <a:pt x="8479469" y="1052583"/>
                  <a:pt x="8492911" y="1052583"/>
                  <a:pt x="8509042" y="1052583"/>
                </a:cubicBezTo>
                <a:cubicBezTo>
                  <a:pt x="8525174" y="1052583"/>
                  <a:pt x="8538615" y="1055270"/>
                  <a:pt x="8549370" y="1060647"/>
                </a:cubicBezTo>
                <a:cubicBezTo>
                  <a:pt x="8560124" y="1066024"/>
                  <a:pt x="8576254" y="1063337"/>
                  <a:pt x="8597763" y="1052583"/>
                </a:cubicBezTo>
                <a:lnTo>
                  <a:pt x="8630024" y="1052583"/>
                </a:lnTo>
                <a:lnTo>
                  <a:pt x="8613892" y="1036451"/>
                </a:lnTo>
                <a:cubicBezTo>
                  <a:pt x="8570878" y="1025696"/>
                  <a:pt x="8560124" y="1009566"/>
                  <a:pt x="8581632" y="988057"/>
                </a:cubicBezTo>
                <a:close/>
                <a:moveTo>
                  <a:pt x="7936396" y="988057"/>
                </a:moveTo>
                <a:lnTo>
                  <a:pt x="8017050" y="1020320"/>
                </a:lnTo>
                <a:cubicBezTo>
                  <a:pt x="7995541" y="1020320"/>
                  <a:pt x="7976724" y="1020320"/>
                  <a:pt x="7960591" y="1020320"/>
                </a:cubicBezTo>
                <a:cubicBezTo>
                  <a:pt x="7944460" y="1020320"/>
                  <a:pt x="7931019" y="1020320"/>
                  <a:pt x="7920264" y="1020320"/>
                </a:cubicBezTo>
                <a:close/>
                <a:moveTo>
                  <a:pt x="7839610" y="988057"/>
                </a:moveTo>
                <a:lnTo>
                  <a:pt x="7888004" y="988057"/>
                </a:lnTo>
                <a:cubicBezTo>
                  <a:pt x="7888004" y="998811"/>
                  <a:pt x="7882624" y="1004188"/>
                  <a:pt x="7871873" y="1004188"/>
                </a:cubicBezTo>
                <a:cubicBezTo>
                  <a:pt x="7850366" y="1004188"/>
                  <a:pt x="7839610" y="998811"/>
                  <a:pt x="7839610" y="988057"/>
                </a:cubicBezTo>
                <a:close/>
                <a:moveTo>
                  <a:pt x="6904020" y="988057"/>
                </a:moveTo>
                <a:cubicBezTo>
                  <a:pt x="6904020" y="988057"/>
                  <a:pt x="6909396" y="988057"/>
                  <a:pt x="6920150" y="988057"/>
                </a:cubicBezTo>
                <a:lnTo>
                  <a:pt x="6936281" y="1004188"/>
                </a:lnTo>
                <a:cubicBezTo>
                  <a:pt x="6936281" y="1004188"/>
                  <a:pt x="6930903" y="1004188"/>
                  <a:pt x="6920150" y="1004188"/>
                </a:cubicBezTo>
                <a:cubicBezTo>
                  <a:pt x="6920150" y="1004188"/>
                  <a:pt x="6917463" y="1004188"/>
                  <a:pt x="6912085" y="1004188"/>
                </a:cubicBezTo>
                <a:cubicBezTo>
                  <a:pt x="6906709" y="1004188"/>
                  <a:pt x="6904020" y="998811"/>
                  <a:pt x="6904020" y="988057"/>
                </a:cubicBezTo>
                <a:close/>
                <a:moveTo>
                  <a:pt x="6581400" y="988057"/>
                </a:moveTo>
                <a:cubicBezTo>
                  <a:pt x="6581400" y="998811"/>
                  <a:pt x="6581400" y="1012255"/>
                  <a:pt x="6581400" y="1028384"/>
                </a:cubicBezTo>
                <a:cubicBezTo>
                  <a:pt x="6581400" y="1044516"/>
                  <a:pt x="6586778" y="1044516"/>
                  <a:pt x="6597532" y="1028384"/>
                </a:cubicBezTo>
                <a:cubicBezTo>
                  <a:pt x="6608286" y="1012255"/>
                  <a:pt x="6610974" y="1001500"/>
                  <a:pt x="6605600" y="996124"/>
                </a:cubicBezTo>
                <a:cubicBezTo>
                  <a:pt x="6600222" y="990746"/>
                  <a:pt x="6592155" y="988057"/>
                  <a:pt x="6581400" y="988057"/>
                </a:cubicBezTo>
                <a:close/>
                <a:moveTo>
                  <a:pt x="6500746" y="988057"/>
                </a:moveTo>
                <a:cubicBezTo>
                  <a:pt x="6489992" y="998811"/>
                  <a:pt x="6484616" y="1004188"/>
                  <a:pt x="6484616" y="1004188"/>
                </a:cubicBezTo>
                <a:lnTo>
                  <a:pt x="6484616" y="1020320"/>
                </a:lnTo>
                <a:cubicBezTo>
                  <a:pt x="6484616" y="1020320"/>
                  <a:pt x="6489992" y="1020320"/>
                  <a:pt x="6500746" y="1020320"/>
                </a:cubicBezTo>
                <a:cubicBezTo>
                  <a:pt x="6500746" y="1020320"/>
                  <a:pt x="6503434" y="1023009"/>
                  <a:pt x="6508813" y="1028384"/>
                </a:cubicBezTo>
                <a:cubicBezTo>
                  <a:pt x="6514191" y="1033762"/>
                  <a:pt x="6516878" y="1036451"/>
                  <a:pt x="6516878" y="1036451"/>
                </a:cubicBezTo>
                <a:lnTo>
                  <a:pt x="6516878" y="1052583"/>
                </a:lnTo>
                <a:cubicBezTo>
                  <a:pt x="6506124" y="1052583"/>
                  <a:pt x="6495372" y="1055270"/>
                  <a:pt x="6484616" y="1060647"/>
                </a:cubicBezTo>
                <a:cubicBezTo>
                  <a:pt x="6473863" y="1066024"/>
                  <a:pt x="6468484" y="1063337"/>
                  <a:pt x="6468484" y="1052583"/>
                </a:cubicBezTo>
                <a:lnTo>
                  <a:pt x="6468484" y="1084845"/>
                </a:lnTo>
                <a:cubicBezTo>
                  <a:pt x="6479238" y="1074088"/>
                  <a:pt x="6484616" y="1074088"/>
                  <a:pt x="6484616" y="1084845"/>
                </a:cubicBezTo>
                <a:lnTo>
                  <a:pt x="6549140" y="1084845"/>
                </a:lnTo>
                <a:cubicBezTo>
                  <a:pt x="6559892" y="1084845"/>
                  <a:pt x="6565272" y="1079466"/>
                  <a:pt x="6565272" y="1068712"/>
                </a:cubicBezTo>
                <a:cubicBezTo>
                  <a:pt x="6565272" y="1057959"/>
                  <a:pt x="6565272" y="1047205"/>
                  <a:pt x="6565272" y="1036451"/>
                </a:cubicBezTo>
                <a:cubicBezTo>
                  <a:pt x="6565272" y="1025696"/>
                  <a:pt x="6562582" y="1017629"/>
                  <a:pt x="6557204" y="1012255"/>
                </a:cubicBezTo>
                <a:cubicBezTo>
                  <a:pt x="6551827" y="1006878"/>
                  <a:pt x="6543763" y="1004188"/>
                  <a:pt x="6533009" y="1004188"/>
                </a:cubicBezTo>
                <a:lnTo>
                  <a:pt x="6516878" y="1004188"/>
                </a:lnTo>
                <a:close/>
                <a:moveTo>
                  <a:pt x="4863464" y="988057"/>
                </a:moveTo>
                <a:cubicBezTo>
                  <a:pt x="4858087" y="988057"/>
                  <a:pt x="4855398" y="993434"/>
                  <a:pt x="4855398" y="1004188"/>
                </a:cubicBezTo>
                <a:cubicBezTo>
                  <a:pt x="4866151" y="1004188"/>
                  <a:pt x="4871530" y="1004188"/>
                  <a:pt x="4871530" y="1004188"/>
                </a:cubicBezTo>
                <a:cubicBezTo>
                  <a:pt x="4893037" y="1004188"/>
                  <a:pt x="4898415" y="998811"/>
                  <a:pt x="4887660" y="988057"/>
                </a:cubicBezTo>
                <a:cubicBezTo>
                  <a:pt x="4876908" y="988057"/>
                  <a:pt x="4868840" y="988057"/>
                  <a:pt x="4863464" y="988057"/>
                </a:cubicBezTo>
                <a:close/>
                <a:moveTo>
                  <a:pt x="7186310" y="979992"/>
                </a:moveTo>
                <a:cubicBezTo>
                  <a:pt x="7191688" y="979992"/>
                  <a:pt x="7194376" y="982682"/>
                  <a:pt x="7194376" y="988057"/>
                </a:cubicBezTo>
                <a:cubicBezTo>
                  <a:pt x="7194376" y="988057"/>
                  <a:pt x="7191688" y="990746"/>
                  <a:pt x="7186310" y="996124"/>
                </a:cubicBezTo>
                <a:cubicBezTo>
                  <a:pt x="7180932" y="1001500"/>
                  <a:pt x="7178244" y="1004188"/>
                  <a:pt x="7178244" y="1004188"/>
                </a:cubicBezTo>
                <a:lnTo>
                  <a:pt x="7162114" y="988057"/>
                </a:lnTo>
                <a:cubicBezTo>
                  <a:pt x="7172868" y="982682"/>
                  <a:pt x="7180933" y="979992"/>
                  <a:pt x="7186310" y="979992"/>
                </a:cubicBezTo>
                <a:close/>
                <a:moveTo>
                  <a:pt x="6968542" y="971928"/>
                </a:moveTo>
                <a:cubicBezTo>
                  <a:pt x="6979296" y="971928"/>
                  <a:pt x="6979296" y="977305"/>
                  <a:pt x="6968542" y="988057"/>
                </a:cubicBezTo>
                <a:cubicBezTo>
                  <a:pt x="6957788" y="988057"/>
                  <a:pt x="6952413" y="988057"/>
                  <a:pt x="6952413" y="988057"/>
                </a:cubicBezTo>
                <a:cubicBezTo>
                  <a:pt x="6952413" y="977305"/>
                  <a:pt x="6957788" y="971928"/>
                  <a:pt x="6968542" y="971928"/>
                </a:cubicBezTo>
                <a:close/>
                <a:moveTo>
                  <a:pt x="5484501" y="971928"/>
                </a:moveTo>
                <a:cubicBezTo>
                  <a:pt x="5484501" y="982682"/>
                  <a:pt x="5473747" y="988057"/>
                  <a:pt x="5452240" y="988057"/>
                </a:cubicBezTo>
                <a:lnTo>
                  <a:pt x="5500632" y="1004188"/>
                </a:lnTo>
                <a:cubicBezTo>
                  <a:pt x="5500632" y="1004188"/>
                  <a:pt x="5500632" y="998811"/>
                  <a:pt x="5500632" y="988057"/>
                </a:cubicBezTo>
                <a:close/>
                <a:moveTo>
                  <a:pt x="1451781" y="971928"/>
                </a:moveTo>
                <a:lnTo>
                  <a:pt x="1484042" y="1004188"/>
                </a:lnTo>
                <a:lnTo>
                  <a:pt x="1484042" y="988057"/>
                </a:lnTo>
                <a:cubicBezTo>
                  <a:pt x="1462536" y="977305"/>
                  <a:pt x="1451781" y="971928"/>
                  <a:pt x="1451781" y="971928"/>
                </a:cubicBezTo>
                <a:close/>
                <a:moveTo>
                  <a:pt x="371011" y="971928"/>
                </a:moveTo>
                <a:lnTo>
                  <a:pt x="371011" y="988057"/>
                </a:lnTo>
                <a:cubicBezTo>
                  <a:pt x="381764" y="977305"/>
                  <a:pt x="387140" y="971928"/>
                  <a:pt x="387140" y="971928"/>
                </a:cubicBezTo>
                <a:cubicBezTo>
                  <a:pt x="387140" y="971928"/>
                  <a:pt x="381764" y="971928"/>
                  <a:pt x="371011" y="971928"/>
                </a:cubicBezTo>
                <a:close/>
                <a:moveTo>
                  <a:pt x="10872217" y="955796"/>
                </a:moveTo>
                <a:cubicBezTo>
                  <a:pt x="10882970" y="955796"/>
                  <a:pt x="10893724" y="961174"/>
                  <a:pt x="10904479" y="971928"/>
                </a:cubicBezTo>
                <a:lnTo>
                  <a:pt x="10888348" y="988057"/>
                </a:lnTo>
                <a:close/>
                <a:moveTo>
                  <a:pt x="9242997" y="955796"/>
                </a:moveTo>
                <a:lnTo>
                  <a:pt x="9259129" y="971928"/>
                </a:lnTo>
                <a:cubicBezTo>
                  <a:pt x="9259129" y="982682"/>
                  <a:pt x="9253751" y="988057"/>
                  <a:pt x="9242997" y="988057"/>
                </a:cubicBezTo>
                <a:cubicBezTo>
                  <a:pt x="9242997" y="988057"/>
                  <a:pt x="9242997" y="982682"/>
                  <a:pt x="9242997" y="971928"/>
                </a:cubicBezTo>
                <a:cubicBezTo>
                  <a:pt x="9242997" y="971928"/>
                  <a:pt x="9242997" y="966550"/>
                  <a:pt x="9242997" y="955796"/>
                </a:cubicBezTo>
                <a:close/>
                <a:moveTo>
                  <a:pt x="9210737" y="955796"/>
                </a:moveTo>
                <a:cubicBezTo>
                  <a:pt x="9210737" y="966550"/>
                  <a:pt x="9210737" y="971928"/>
                  <a:pt x="9210737" y="971928"/>
                </a:cubicBezTo>
                <a:cubicBezTo>
                  <a:pt x="9210737" y="982682"/>
                  <a:pt x="9210737" y="988057"/>
                  <a:pt x="9210737" y="988057"/>
                </a:cubicBezTo>
                <a:cubicBezTo>
                  <a:pt x="9210737" y="988057"/>
                  <a:pt x="9208047" y="982682"/>
                  <a:pt x="9202670" y="971928"/>
                </a:cubicBezTo>
                <a:cubicBezTo>
                  <a:pt x="9197292" y="961174"/>
                  <a:pt x="9199983" y="955796"/>
                  <a:pt x="9210737" y="955796"/>
                </a:cubicBezTo>
                <a:close/>
                <a:moveTo>
                  <a:pt x="7420206" y="955796"/>
                </a:moveTo>
                <a:lnTo>
                  <a:pt x="7452468" y="971928"/>
                </a:lnTo>
                <a:lnTo>
                  <a:pt x="7404077" y="971928"/>
                </a:lnTo>
                <a:close/>
                <a:moveTo>
                  <a:pt x="6516878" y="955796"/>
                </a:moveTo>
                <a:cubicBezTo>
                  <a:pt x="6506124" y="955796"/>
                  <a:pt x="6503434" y="961174"/>
                  <a:pt x="6508813" y="971928"/>
                </a:cubicBezTo>
                <a:cubicBezTo>
                  <a:pt x="6514191" y="982682"/>
                  <a:pt x="6522254" y="982682"/>
                  <a:pt x="6533009" y="971928"/>
                </a:cubicBezTo>
                <a:cubicBezTo>
                  <a:pt x="6522254" y="961174"/>
                  <a:pt x="6516878" y="955796"/>
                  <a:pt x="6516878" y="955796"/>
                </a:cubicBezTo>
                <a:close/>
                <a:moveTo>
                  <a:pt x="6129736" y="955796"/>
                </a:moveTo>
                <a:lnTo>
                  <a:pt x="6113604" y="971928"/>
                </a:lnTo>
                <a:lnTo>
                  <a:pt x="6145868" y="971928"/>
                </a:lnTo>
                <a:cubicBezTo>
                  <a:pt x="6145868" y="971928"/>
                  <a:pt x="6140491" y="966550"/>
                  <a:pt x="6129736" y="955796"/>
                </a:cubicBezTo>
                <a:close/>
                <a:moveTo>
                  <a:pt x="5839383" y="955796"/>
                </a:moveTo>
                <a:cubicBezTo>
                  <a:pt x="5828628" y="955796"/>
                  <a:pt x="5823250" y="958483"/>
                  <a:pt x="5823250" y="963861"/>
                </a:cubicBezTo>
                <a:cubicBezTo>
                  <a:pt x="5823250" y="969238"/>
                  <a:pt x="5823250" y="971928"/>
                  <a:pt x="5823250" y="971928"/>
                </a:cubicBezTo>
                <a:cubicBezTo>
                  <a:pt x="5823250" y="982682"/>
                  <a:pt x="5828628" y="988057"/>
                  <a:pt x="5839383" y="988057"/>
                </a:cubicBezTo>
                <a:lnTo>
                  <a:pt x="5855510" y="971928"/>
                </a:lnTo>
                <a:cubicBezTo>
                  <a:pt x="5844758" y="961174"/>
                  <a:pt x="5839383" y="955796"/>
                  <a:pt x="5839383" y="955796"/>
                </a:cubicBezTo>
                <a:close/>
                <a:moveTo>
                  <a:pt x="209703" y="955796"/>
                </a:moveTo>
                <a:cubicBezTo>
                  <a:pt x="220455" y="955796"/>
                  <a:pt x="225832" y="958483"/>
                  <a:pt x="225832" y="963861"/>
                </a:cubicBezTo>
                <a:cubicBezTo>
                  <a:pt x="225832" y="969238"/>
                  <a:pt x="225832" y="971928"/>
                  <a:pt x="225832" y="971928"/>
                </a:cubicBezTo>
                <a:cubicBezTo>
                  <a:pt x="225832" y="982682"/>
                  <a:pt x="225832" y="988057"/>
                  <a:pt x="225832" y="988057"/>
                </a:cubicBezTo>
                <a:lnTo>
                  <a:pt x="209703" y="971928"/>
                </a:lnTo>
                <a:close/>
                <a:moveTo>
                  <a:pt x="145177" y="955796"/>
                </a:moveTo>
                <a:cubicBezTo>
                  <a:pt x="145177" y="955796"/>
                  <a:pt x="145177" y="961174"/>
                  <a:pt x="145177" y="971928"/>
                </a:cubicBezTo>
                <a:lnTo>
                  <a:pt x="145177" y="988057"/>
                </a:lnTo>
                <a:cubicBezTo>
                  <a:pt x="134424" y="988057"/>
                  <a:pt x="129048" y="982682"/>
                  <a:pt x="129048" y="971928"/>
                </a:cubicBezTo>
                <a:cubicBezTo>
                  <a:pt x="129048" y="971928"/>
                  <a:pt x="134424" y="966550"/>
                  <a:pt x="145177" y="955796"/>
                </a:cubicBezTo>
                <a:close/>
                <a:moveTo>
                  <a:pt x="9630138" y="939666"/>
                </a:moveTo>
                <a:cubicBezTo>
                  <a:pt x="9640893" y="939666"/>
                  <a:pt x="9646270" y="939666"/>
                  <a:pt x="9646270" y="939666"/>
                </a:cubicBezTo>
                <a:cubicBezTo>
                  <a:pt x="9646270" y="939666"/>
                  <a:pt x="9646270" y="945042"/>
                  <a:pt x="9646270" y="955796"/>
                </a:cubicBezTo>
                <a:cubicBezTo>
                  <a:pt x="9646270" y="998811"/>
                  <a:pt x="9630138" y="1004188"/>
                  <a:pt x="9597877" y="971928"/>
                </a:cubicBezTo>
                <a:lnTo>
                  <a:pt x="9597877" y="955796"/>
                </a:lnTo>
                <a:cubicBezTo>
                  <a:pt x="9597877" y="955796"/>
                  <a:pt x="9603255" y="953107"/>
                  <a:pt x="9614009" y="947729"/>
                </a:cubicBezTo>
                <a:cubicBezTo>
                  <a:pt x="9624764" y="942354"/>
                  <a:pt x="9630138" y="939666"/>
                  <a:pt x="9630138" y="939666"/>
                </a:cubicBezTo>
                <a:close/>
                <a:moveTo>
                  <a:pt x="7694432" y="939666"/>
                </a:moveTo>
                <a:cubicBezTo>
                  <a:pt x="7705186" y="950420"/>
                  <a:pt x="7721317" y="955796"/>
                  <a:pt x="7742824" y="955796"/>
                </a:cubicBezTo>
                <a:cubicBezTo>
                  <a:pt x="7807349" y="966550"/>
                  <a:pt x="7839610" y="977305"/>
                  <a:pt x="7839610" y="988057"/>
                </a:cubicBezTo>
                <a:cubicBezTo>
                  <a:pt x="7839610" y="988057"/>
                  <a:pt x="7812727" y="982682"/>
                  <a:pt x="7758956" y="971928"/>
                </a:cubicBezTo>
                <a:cubicBezTo>
                  <a:pt x="7715940" y="971928"/>
                  <a:pt x="7694432" y="966550"/>
                  <a:pt x="7694432" y="955796"/>
                </a:cubicBezTo>
                <a:close/>
                <a:moveTo>
                  <a:pt x="7662170" y="939666"/>
                </a:moveTo>
                <a:cubicBezTo>
                  <a:pt x="7662170" y="939666"/>
                  <a:pt x="7667547" y="939666"/>
                  <a:pt x="7678302" y="939666"/>
                </a:cubicBezTo>
                <a:cubicBezTo>
                  <a:pt x="7689056" y="950420"/>
                  <a:pt x="7683680" y="955796"/>
                  <a:pt x="7662170" y="955796"/>
                </a:cubicBezTo>
                <a:cubicBezTo>
                  <a:pt x="7662170" y="955796"/>
                  <a:pt x="7662170" y="953107"/>
                  <a:pt x="7662170" y="947729"/>
                </a:cubicBezTo>
                <a:cubicBezTo>
                  <a:pt x="7662170" y="942354"/>
                  <a:pt x="7662170" y="939666"/>
                  <a:pt x="7662170" y="939666"/>
                </a:cubicBezTo>
                <a:close/>
                <a:moveTo>
                  <a:pt x="7323422" y="939666"/>
                </a:moveTo>
                <a:cubicBezTo>
                  <a:pt x="7323422" y="939666"/>
                  <a:pt x="7323422" y="945042"/>
                  <a:pt x="7323422" y="955796"/>
                </a:cubicBezTo>
                <a:cubicBezTo>
                  <a:pt x="7312668" y="955796"/>
                  <a:pt x="7307290" y="953107"/>
                  <a:pt x="7307290" y="947729"/>
                </a:cubicBezTo>
                <a:cubicBezTo>
                  <a:pt x="7307290" y="942354"/>
                  <a:pt x="7312668" y="939666"/>
                  <a:pt x="7323422" y="939666"/>
                </a:cubicBezTo>
                <a:close/>
                <a:moveTo>
                  <a:pt x="7629910" y="931600"/>
                </a:moveTo>
                <a:cubicBezTo>
                  <a:pt x="7640662" y="947729"/>
                  <a:pt x="7646040" y="955796"/>
                  <a:pt x="7646040" y="955796"/>
                </a:cubicBezTo>
                <a:lnTo>
                  <a:pt x="7629910" y="939666"/>
                </a:lnTo>
                <a:close/>
                <a:moveTo>
                  <a:pt x="4940084" y="929584"/>
                </a:moveTo>
                <a:cubicBezTo>
                  <a:pt x="4937396" y="930928"/>
                  <a:pt x="4936051" y="934288"/>
                  <a:pt x="4936051" y="939666"/>
                </a:cubicBezTo>
                <a:cubicBezTo>
                  <a:pt x="4946805" y="939666"/>
                  <a:pt x="4949494" y="945042"/>
                  <a:pt x="4944116" y="955796"/>
                </a:cubicBezTo>
                <a:cubicBezTo>
                  <a:pt x="4938740" y="966550"/>
                  <a:pt x="4941430" y="969238"/>
                  <a:pt x="4952182" y="963861"/>
                </a:cubicBezTo>
                <a:cubicBezTo>
                  <a:pt x="4962936" y="958483"/>
                  <a:pt x="4968315" y="953107"/>
                  <a:pt x="4968315" y="947729"/>
                </a:cubicBezTo>
                <a:cubicBezTo>
                  <a:pt x="4968315" y="942354"/>
                  <a:pt x="4962936" y="936975"/>
                  <a:pt x="4952182" y="931600"/>
                </a:cubicBezTo>
                <a:cubicBezTo>
                  <a:pt x="4946805" y="928911"/>
                  <a:pt x="4942774" y="928239"/>
                  <a:pt x="4940084" y="929584"/>
                </a:cubicBezTo>
                <a:close/>
                <a:moveTo>
                  <a:pt x="10807692" y="923533"/>
                </a:moveTo>
                <a:lnTo>
                  <a:pt x="10856087" y="939666"/>
                </a:lnTo>
                <a:cubicBezTo>
                  <a:pt x="10834578" y="939666"/>
                  <a:pt x="10818448" y="939666"/>
                  <a:pt x="10807692" y="939666"/>
                </a:cubicBezTo>
                <a:cubicBezTo>
                  <a:pt x="10796938" y="928911"/>
                  <a:pt x="10796938" y="923533"/>
                  <a:pt x="10807692" y="923533"/>
                </a:cubicBezTo>
                <a:close/>
                <a:moveTo>
                  <a:pt x="5968428" y="923533"/>
                </a:moveTo>
                <a:lnTo>
                  <a:pt x="5984558" y="955796"/>
                </a:lnTo>
                <a:cubicBezTo>
                  <a:pt x="6006068" y="955796"/>
                  <a:pt x="6022198" y="950420"/>
                  <a:pt x="6032952" y="939666"/>
                </a:cubicBezTo>
                <a:lnTo>
                  <a:pt x="6081345" y="988057"/>
                </a:lnTo>
                <a:cubicBezTo>
                  <a:pt x="6092096" y="988057"/>
                  <a:pt x="6094786" y="979992"/>
                  <a:pt x="6089408" y="963861"/>
                </a:cubicBezTo>
                <a:cubicBezTo>
                  <a:pt x="6084032" y="947729"/>
                  <a:pt x="6070590" y="934288"/>
                  <a:pt x="6049082" y="923533"/>
                </a:cubicBezTo>
                <a:lnTo>
                  <a:pt x="6032952" y="939666"/>
                </a:lnTo>
                <a:lnTo>
                  <a:pt x="6016820" y="939666"/>
                </a:lnTo>
                <a:cubicBezTo>
                  <a:pt x="5995312" y="950420"/>
                  <a:pt x="5984558" y="950420"/>
                  <a:pt x="5984558" y="939666"/>
                </a:cubicBezTo>
                <a:cubicBezTo>
                  <a:pt x="5984558" y="939666"/>
                  <a:pt x="5979182" y="934288"/>
                  <a:pt x="5968428" y="923533"/>
                </a:cubicBezTo>
                <a:close/>
                <a:moveTo>
                  <a:pt x="5145753" y="923533"/>
                </a:moveTo>
                <a:cubicBezTo>
                  <a:pt x="5145753" y="923533"/>
                  <a:pt x="5145753" y="928911"/>
                  <a:pt x="5145753" y="939666"/>
                </a:cubicBezTo>
                <a:cubicBezTo>
                  <a:pt x="5145753" y="950420"/>
                  <a:pt x="5151132" y="955796"/>
                  <a:pt x="5161884" y="955796"/>
                </a:cubicBezTo>
                <a:cubicBezTo>
                  <a:pt x="5172638" y="955796"/>
                  <a:pt x="5172638" y="950420"/>
                  <a:pt x="5161884" y="939666"/>
                </a:cubicBezTo>
                <a:cubicBezTo>
                  <a:pt x="5161884" y="939666"/>
                  <a:pt x="5161884" y="936975"/>
                  <a:pt x="5161884" y="931600"/>
                </a:cubicBezTo>
                <a:cubicBezTo>
                  <a:pt x="5161884" y="926224"/>
                  <a:pt x="5156508" y="923533"/>
                  <a:pt x="5145753" y="923533"/>
                </a:cubicBezTo>
                <a:close/>
                <a:moveTo>
                  <a:pt x="1371126" y="923533"/>
                </a:moveTo>
                <a:lnTo>
                  <a:pt x="1371126" y="955796"/>
                </a:lnTo>
                <a:cubicBezTo>
                  <a:pt x="1392633" y="955796"/>
                  <a:pt x="1408764" y="955796"/>
                  <a:pt x="1419519" y="955796"/>
                </a:cubicBezTo>
                <a:lnTo>
                  <a:pt x="1435650" y="971928"/>
                </a:lnTo>
                <a:cubicBezTo>
                  <a:pt x="1435650" y="971928"/>
                  <a:pt x="1435650" y="966550"/>
                  <a:pt x="1435650" y="955796"/>
                </a:cubicBezTo>
                <a:lnTo>
                  <a:pt x="1419519" y="955796"/>
                </a:lnTo>
                <a:cubicBezTo>
                  <a:pt x="1408764" y="945042"/>
                  <a:pt x="1398012" y="939666"/>
                  <a:pt x="1387259" y="939666"/>
                </a:cubicBezTo>
                <a:cubicBezTo>
                  <a:pt x="1387259" y="928911"/>
                  <a:pt x="1387259" y="923533"/>
                  <a:pt x="1387259" y="923533"/>
                </a:cubicBezTo>
                <a:cubicBezTo>
                  <a:pt x="1387259" y="923533"/>
                  <a:pt x="1381881" y="923533"/>
                  <a:pt x="1371126" y="923533"/>
                </a:cubicBezTo>
                <a:close/>
                <a:moveTo>
                  <a:pt x="10782362" y="916604"/>
                </a:moveTo>
                <a:lnTo>
                  <a:pt x="10777448" y="921518"/>
                </a:lnTo>
                <a:cubicBezTo>
                  <a:pt x="10776103" y="922861"/>
                  <a:pt x="10775431" y="923533"/>
                  <a:pt x="10775431" y="923533"/>
                </a:cubicBezTo>
                <a:close/>
                <a:moveTo>
                  <a:pt x="10791561" y="907404"/>
                </a:moveTo>
                <a:cubicBezTo>
                  <a:pt x="10791561" y="907404"/>
                  <a:pt x="10788873" y="910092"/>
                  <a:pt x="10783496" y="915470"/>
                </a:cubicBezTo>
                <a:lnTo>
                  <a:pt x="10782362" y="916604"/>
                </a:lnTo>
                <a:close/>
                <a:moveTo>
                  <a:pt x="5903904" y="907404"/>
                </a:moveTo>
                <a:cubicBezTo>
                  <a:pt x="5893152" y="907404"/>
                  <a:pt x="5887774" y="912779"/>
                  <a:pt x="5887774" y="923533"/>
                </a:cubicBezTo>
                <a:cubicBezTo>
                  <a:pt x="5898526" y="923533"/>
                  <a:pt x="5903904" y="923533"/>
                  <a:pt x="5903904" y="923533"/>
                </a:cubicBezTo>
                <a:lnTo>
                  <a:pt x="5920036" y="923533"/>
                </a:lnTo>
                <a:close/>
                <a:moveTo>
                  <a:pt x="4887660" y="907404"/>
                </a:moveTo>
                <a:lnTo>
                  <a:pt x="4871530" y="923533"/>
                </a:lnTo>
                <a:lnTo>
                  <a:pt x="4855398" y="939666"/>
                </a:lnTo>
                <a:lnTo>
                  <a:pt x="4887660" y="955796"/>
                </a:lnTo>
                <a:cubicBezTo>
                  <a:pt x="4887660" y="945042"/>
                  <a:pt x="4893037" y="939666"/>
                  <a:pt x="4903789" y="939666"/>
                </a:cubicBezTo>
                <a:lnTo>
                  <a:pt x="4903789" y="923533"/>
                </a:lnTo>
                <a:cubicBezTo>
                  <a:pt x="4903789" y="912779"/>
                  <a:pt x="4903789" y="907404"/>
                  <a:pt x="4903789" y="907404"/>
                </a:cubicBezTo>
                <a:cubicBezTo>
                  <a:pt x="4903789" y="907404"/>
                  <a:pt x="4898415" y="907404"/>
                  <a:pt x="4887660" y="907404"/>
                </a:cubicBezTo>
                <a:close/>
                <a:moveTo>
                  <a:pt x="1322733" y="907404"/>
                </a:moveTo>
                <a:cubicBezTo>
                  <a:pt x="1311980" y="907404"/>
                  <a:pt x="1306604" y="910092"/>
                  <a:pt x="1306604" y="915470"/>
                </a:cubicBezTo>
                <a:cubicBezTo>
                  <a:pt x="1306604" y="920846"/>
                  <a:pt x="1311980" y="923533"/>
                  <a:pt x="1322733" y="923533"/>
                </a:cubicBezTo>
                <a:cubicBezTo>
                  <a:pt x="1322733" y="923533"/>
                  <a:pt x="1322733" y="920846"/>
                  <a:pt x="1322733" y="915470"/>
                </a:cubicBezTo>
                <a:cubicBezTo>
                  <a:pt x="1322733" y="910092"/>
                  <a:pt x="1322733" y="907404"/>
                  <a:pt x="1322733" y="907404"/>
                </a:cubicBezTo>
                <a:close/>
                <a:moveTo>
                  <a:pt x="209703" y="907404"/>
                </a:moveTo>
                <a:cubicBezTo>
                  <a:pt x="220455" y="907404"/>
                  <a:pt x="231209" y="915470"/>
                  <a:pt x="241965" y="931600"/>
                </a:cubicBezTo>
                <a:lnTo>
                  <a:pt x="241965" y="947729"/>
                </a:lnTo>
                <a:cubicBezTo>
                  <a:pt x="241965" y="942354"/>
                  <a:pt x="239276" y="939666"/>
                  <a:pt x="233898" y="939666"/>
                </a:cubicBezTo>
                <a:cubicBezTo>
                  <a:pt x="228521" y="939666"/>
                  <a:pt x="220455" y="939666"/>
                  <a:pt x="209703" y="939666"/>
                </a:cubicBezTo>
                <a:close/>
                <a:moveTo>
                  <a:pt x="9460764" y="891274"/>
                </a:moveTo>
                <a:cubicBezTo>
                  <a:pt x="9466142" y="891274"/>
                  <a:pt x="9468831" y="891274"/>
                  <a:pt x="9468831" y="891274"/>
                </a:cubicBezTo>
                <a:cubicBezTo>
                  <a:pt x="9479584" y="902028"/>
                  <a:pt x="9482273" y="910092"/>
                  <a:pt x="9476896" y="915470"/>
                </a:cubicBezTo>
                <a:cubicBezTo>
                  <a:pt x="9471518" y="920846"/>
                  <a:pt x="9463455" y="923533"/>
                  <a:pt x="9452700" y="923533"/>
                </a:cubicBezTo>
                <a:cubicBezTo>
                  <a:pt x="9452700" y="912779"/>
                  <a:pt x="9452700" y="907404"/>
                  <a:pt x="9452700" y="907404"/>
                </a:cubicBezTo>
                <a:cubicBezTo>
                  <a:pt x="9452700" y="896650"/>
                  <a:pt x="9455388" y="891274"/>
                  <a:pt x="9460764" y="891274"/>
                </a:cubicBezTo>
                <a:close/>
                <a:moveTo>
                  <a:pt x="7678302" y="891274"/>
                </a:moveTo>
                <a:cubicBezTo>
                  <a:pt x="7689056" y="891274"/>
                  <a:pt x="7697120" y="891274"/>
                  <a:pt x="7702498" y="891274"/>
                </a:cubicBezTo>
                <a:cubicBezTo>
                  <a:pt x="7707876" y="891274"/>
                  <a:pt x="7710566" y="891274"/>
                  <a:pt x="7710566" y="891274"/>
                </a:cubicBezTo>
                <a:lnTo>
                  <a:pt x="7694432" y="907404"/>
                </a:lnTo>
                <a:close/>
                <a:moveTo>
                  <a:pt x="5258672" y="891274"/>
                </a:moveTo>
                <a:lnTo>
                  <a:pt x="5258672" y="907404"/>
                </a:lnTo>
                <a:cubicBezTo>
                  <a:pt x="5269423" y="918157"/>
                  <a:pt x="5274799" y="926224"/>
                  <a:pt x="5274799" y="931600"/>
                </a:cubicBezTo>
                <a:cubicBezTo>
                  <a:pt x="5274799" y="936975"/>
                  <a:pt x="5264046" y="939666"/>
                  <a:pt x="5242539" y="939666"/>
                </a:cubicBezTo>
                <a:cubicBezTo>
                  <a:pt x="5253294" y="939666"/>
                  <a:pt x="5269423" y="945042"/>
                  <a:pt x="5290931" y="955796"/>
                </a:cubicBezTo>
                <a:lnTo>
                  <a:pt x="5355454" y="988057"/>
                </a:lnTo>
                <a:cubicBezTo>
                  <a:pt x="5355454" y="988057"/>
                  <a:pt x="5350077" y="988057"/>
                  <a:pt x="5339323" y="988057"/>
                </a:cubicBezTo>
                <a:cubicBezTo>
                  <a:pt x="5328568" y="988057"/>
                  <a:pt x="5315127" y="985370"/>
                  <a:pt x="5298996" y="979992"/>
                </a:cubicBezTo>
                <a:lnTo>
                  <a:pt x="5258672" y="963861"/>
                </a:lnTo>
                <a:lnTo>
                  <a:pt x="5307060" y="988057"/>
                </a:lnTo>
                <a:lnTo>
                  <a:pt x="5371586" y="1004188"/>
                </a:lnTo>
                <a:cubicBezTo>
                  <a:pt x="5371586" y="1004188"/>
                  <a:pt x="5371586" y="1001500"/>
                  <a:pt x="5371586" y="996124"/>
                </a:cubicBezTo>
                <a:cubicBezTo>
                  <a:pt x="5371586" y="990746"/>
                  <a:pt x="5371586" y="982682"/>
                  <a:pt x="5371586" y="971928"/>
                </a:cubicBezTo>
                <a:cubicBezTo>
                  <a:pt x="5360832" y="961174"/>
                  <a:pt x="5350077" y="950420"/>
                  <a:pt x="5339323" y="939666"/>
                </a:cubicBezTo>
                <a:cubicBezTo>
                  <a:pt x="5328568" y="950420"/>
                  <a:pt x="5323192" y="950420"/>
                  <a:pt x="5323192" y="939666"/>
                </a:cubicBezTo>
                <a:cubicBezTo>
                  <a:pt x="5323192" y="907404"/>
                  <a:pt x="5301682" y="891274"/>
                  <a:pt x="5258672" y="891274"/>
                </a:cubicBezTo>
                <a:close/>
                <a:moveTo>
                  <a:pt x="467795" y="891274"/>
                </a:moveTo>
                <a:cubicBezTo>
                  <a:pt x="489304" y="923533"/>
                  <a:pt x="510812" y="945042"/>
                  <a:pt x="532319" y="955796"/>
                </a:cubicBezTo>
                <a:cubicBezTo>
                  <a:pt x="532319" y="955796"/>
                  <a:pt x="532319" y="950420"/>
                  <a:pt x="532319" y="939666"/>
                </a:cubicBezTo>
                <a:cubicBezTo>
                  <a:pt x="532319" y="907404"/>
                  <a:pt x="510812" y="891274"/>
                  <a:pt x="467795" y="891274"/>
                </a:cubicBezTo>
                <a:close/>
                <a:moveTo>
                  <a:pt x="411336" y="891274"/>
                </a:moveTo>
                <a:cubicBezTo>
                  <a:pt x="405961" y="891274"/>
                  <a:pt x="408649" y="896650"/>
                  <a:pt x="419403" y="907404"/>
                </a:cubicBezTo>
                <a:cubicBezTo>
                  <a:pt x="430158" y="918157"/>
                  <a:pt x="435535" y="918157"/>
                  <a:pt x="435535" y="907404"/>
                </a:cubicBezTo>
                <a:cubicBezTo>
                  <a:pt x="424781" y="896650"/>
                  <a:pt x="416714" y="891274"/>
                  <a:pt x="411336" y="891274"/>
                </a:cubicBezTo>
                <a:close/>
                <a:moveTo>
                  <a:pt x="7629910" y="875142"/>
                </a:moveTo>
                <a:cubicBezTo>
                  <a:pt x="7651418" y="875142"/>
                  <a:pt x="7651418" y="885896"/>
                  <a:pt x="7629910" y="907404"/>
                </a:cubicBezTo>
                <a:lnTo>
                  <a:pt x="7629910" y="931600"/>
                </a:lnTo>
                <a:cubicBezTo>
                  <a:pt x="7619156" y="915470"/>
                  <a:pt x="7613778" y="902028"/>
                  <a:pt x="7613778" y="891274"/>
                </a:cubicBezTo>
                <a:cubicBezTo>
                  <a:pt x="7613778" y="880518"/>
                  <a:pt x="7619156" y="875142"/>
                  <a:pt x="7629910" y="875142"/>
                </a:cubicBezTo>
                <a:close/>
                <a:moveTo>
                  <a:pt x="6500746" y="875142"/>
                </a:moveTo>
                <a:cubicBezTo>
                  <a:pt x="6511502" y="875142"/>
                  <a:pt x="6519566" y="875142"/>
                  <a:pt x="6524945" y="875142"/>
                </a:cubicBezTo>
                <a:cubicBezTo>
                  <a:pt x="6530320" y="875142"/>
                  <a:pt x="6533009" y="875142"/>
                  <a:pt x="6533009" y="875142"/>
                </a:cubicBezTo>
                <a:lnTo>
                  <a:pt x="6549140" y="891274"/>
                </a:lnTo>
                <a:cubicBezTo>
                  <a:pt x="6516878" y="891274"/>
                  <a:pt x="6500746" y="891274"/>
                  <a:pt x="6500746" y="891274"/>
                </a:cubicBezTo>
                <a:cubicBezTo>
                  <a:pt x="6489992" y="891274"/>
                  <a:pt x="6487304" y="888583"/>
                  <a:pt x="6492681" y="883207"/>
                </a:cubicBezTo>
                <a:cubicBezTo>
                  <a:pt x="6498058" y="877832"/>
                  <a:pt x="6500746" y="875142"/>
                  <a:pt x="6500746" y="875142"/>
                </a:cubicBezTo>
                <a:close/>
                <a:moveTo>
                  <a:pt x="6000690" y="875142"/>
                </a:moveTo>
                <a:lnTo>
                  <a:pt x="6016820" y="891274"/>
                </a:lnTo>
                <a:lnTo>
                  <a:pt x="6049082" y="891274"/>
                </a:lnTo>
                <a:lnTo>
                  <a:pt x="6016820" y="875142"/>
                </a:lnTo>
                <a:close/>
                <a:moveTo>
                  <a:pt x="5581286" y="875142"/>
                </a:moveTo>
                <a:lnTo>
                  <a:pt x="5597416" y="891274"/>
                </a:lnTo>
                <a:lnTo>
                  <a:pt x="5597416" y="875142"/>
                </a:lnTo>
                <a:close/>
                <a:moveTo>
                  <a:pt x="5015699" y="865564"/>
                </a:moveTo>
                <a:cubicBezTo>
                  <a:pt x="5012338" y="865228"/>
                  <a:pt x="5009984" y="865733"/>
                  <a:pt x="5008642" y="867075"/>
                </a:cubicBezTo>
                <a:cubicBezTo>
                  <a:pt x="5003264" y="872451"/>
                  <a:pt x="5003264" y="880518"/>
                  <a:pt x="5008642" y="891274"/>
                </a:cubicBezTo>
                <a:cubicBezTo>
                  <a:pt x="5014019" y="902028"/>
                  <a:pt x="5022084" y="907404"/>
                  <a:pt x="5032836" y="907404"/>
                </a:cubicBezTo>
                <a:cubicBezTo>
                  <a:pt x="5032836" y="907404"/>
                  <a:pt x="5038215" y="907404"/>
                  <a:pt x="5048970" y="907404"/>
                </a:cubicBezTo>
                <a:cubicBezTo>
                  <a:pt x="5059723" y="907404"/>
                  <a:pt x="5065098" y="912779"/>
                  <a:pt x="5065098" y="923533"/>
                </a:cubicBezTo>
                <a:cubicBezTo>
                  <a:pt x="5108115" y="945042"/>
                  <a:pt x="5129624" y="945042"/>
                  <a:pt x="5129624" y="923533"/>
                </a:cubicBezTo>
                <a:cubicBezTo>
                  <a:pt x="5129624" y="923533"/>
                  <a:pt x="5110802" y="912779"/>
                  <a:pt x="5073166" y="891274"/>
                </a:cubicBezTo>
                <a:cubicBezTo>
                  <a:pt x="5044935" y="875143"/>
                  <a:pt x="5025780" y="866572"/>
                  <a:pt x="5015699" y="865564"/>
                </a:cubicBezTo>
                <a:close/>
                <a:moveTo>
                  <a:pt x="201636" y="859011"/>
                </a:moveTo>
                <a:cubicBezTo>
                  <a:pt x="196260" y="859011"/>
                  <a:pt x="193569" y="864387"/>
                  <a:pt x="193569" y="875142"/>
                </a:cubicBezTo>
                <a:lnTo>
                  <a:pt x="225832" y="875142"/>
                </a:lnTo>
                <a:cubicBezTo>
                  <a:pt x="215077" y="864387"/>
                  <a:pt x="207014" y="859011"/>
                  <a:pt x="201636" y="859011"/>
                </a:cubicBezTo>
                <a:close/>
                <a:moveTo>
                  <a:pt x="6662055" y="842879"/>
                </a:moveTo>
                <a:lnTo>
                  <a:pt x="6678187" y="842879"/>
                </a:lnTo>
                <a:cubicBezTo>
                  <a:pt x="6688940" y="842879"/>
                  <a:pt x="6694318" y="848255"/>
                  <a:pt x="6694318" y="859011"/>
                </a:cubicBezTo>
                <a:cubicBezTo>
                  <a:pt x="6683564" y="859011"/>
                  <a:pt x="6675500" y="864387"/>
                  <a:pt x="6670122" y="875142"/>
                </a:cubicBezTo>
                <a:cubicBezTo>
                  <a:pt x="6664742" y="885896"/>
                  <a:pt x="6659368" y="891274"/>
                  <a:pt x="6653992" y="891274"/>
                </a:cubicBezTo>
                <a:cubicBezTo>
                  <a:pt x="6648614" y="891274"/>
                  <a:pt x="6643237" y="888583"/>
                  <a:pt x="6637859" y="883207"/>
                </a:cubicBezTo>
                <a:cubicBezTo>
                  <a:pt x="6632481" y="877832"/>
                  <a:pt x="6635172" y="872451"/>
                  <a:pt x="6645924" y="867075"/>
                </a:cubicBezTo>
                <a:cubicBezTo>
                  <a:pt x="6656678" y="861700"/>
                  <a:pt x="6662055" y="853636"/>
                  <a:pt x="6662055" y="842879"/>
                </a:cubicBezTo>
                <a:close/>
                <a:moveTo>
                  <a:pt x="5968428" y="842879"/>
                </a:moveTo>
                <a:lnTo>
                  <a:pt x="5968428" y="859011"/>
                </a:lnTo>
                <a:lnTo>
                  <a:pt x="5984558" y="859011"/>
                </a:lnTo>
                <a:cubicBezTo>
                  <a:pt x="5973804" y="848255"/>
                  <a:pt x="5968428" y="842879"/>
                  <a:pt x="5968428" y="842879"/>
                </a:cubicBezTo>
                <a:close/>
                <a:moveTo>
                  <a:pt x="5452240" y="842879"/>
                </a:moveTo>
                <a:lnTo>
                  <a:pt x="5500632" y="875142"/>
                </a:lnTo>
                <a:lnTo>
                  <a:pt x="5500632" y="859011"/>
                </a:lnTo>
                <a:close/>
                <a:moveTo>
                  <a:pt x="4903789" y="842879"/>
                </a:moveTo>
                <a:cubicBezTo>
                  <a:pt x="4903789" y="842879"/>
                  <a:pt x="4903789" y="848255"/>
                  <a:pt x="4903789" y="859011"/>
                </a:cubicBezTo>
                <a:lnTo>
                  <a:pt x="4952182" y="859011"/>
                </a:lnTo>
                <a:cubicBezTo>
                  <a:pt x="4952182" y="848255"/>
                  <a:pt x="4941430" y="842879"/>
                  <a:pt x="4919923" y="842879"/>
                </a:cubicBezTo>
                <a:cubicBezTo>
                  <a:pt x="4909165" y="842879"/>
                  <a:pt x="4903789" y="842879"/>
                  <a:pt x="4903789" y="842879"/>
                </a:cubicBezTo>
                <a:close/>
                <a:moveTo>
                  <a:pt x="6597532" y="826750"/>
                </a:moveTo>
                <a:cubicBezTo>
                  <a:pt x="6608286" y="826750"/>
                  <a:pt x="6613664" y="826750"/>
                  <a:pt x="6613664" y="826750"/>
                </a:cubicBezTo>
                <a:lnTo>
                  <a:pt x="6597532" y="842879"/>
                </a:lnTo>
                <a:close/>
                <a:moveTo>
                  <a:pt x="4871530" y="826750"/>
                </a:moveTo>
                <a:cubicBezTo>
                  <a:pt x="4871530" y="826750"/>
                  <a:pt x="4871530" y="832125"/>
                  <a:pt x="4871530" y="842879"/>
                </a:cubicBezTo>
                <a:cubicBezTo>
                  <a:pt x="4882281" y="853636"/>
                  <a:pt x="4887660" y="859011"/>
                  <a:pt x="4887660" y="859011"/>
                </a:cubicBezTo>
                <a:cubicBezTo>
                  <a:pt x="4887660" y="859011"/>
                  <a:pt x="4887660" y="853636"/>
                  <a:pt x="4887660" y="842879"/>
                </a:cubicBezTo>
                <a:cubicBezTo>
                  <a:pt x="4887660" y="832125"/>
                  <a:pt x="4884971" y="826750"/>
                  <a:pt x="4879594" y="826750"/>
                </a:cubicBezTo>
                <a:cubicBezTo>
                  <a:pt x="4874216" y="826750"/>
                  <a:pt x="4871530" y="826750"/>
                  <a:pt x="4871530" y="826750"/>
                </a:cubicBezTo>
                <a:close/>
                <a:moveTo>
                  <a:pt x="10420552" y="810618"/>
                </a:moveTo>
                <a:lnTo>
                  <a:pt x="10485074" y="826750"/>
                </a:lnTo>
                <a:lnTo>
                  <a:pt x="10452815" y="826750"/>
                </a:lnTo>
                <a:close/>
                <a:moveTo>
                  <a:pt x="5081231" y="810618"/>
                </a:moveTo>
                <a:lnTo>
                  <a:pt x="5161884" y="859011"/>
                </a:lnTo>
                <a:cubicBezTo>
                  <a:pt x="5161884" y="848255"/>
                  <a:pt x="5151132" y="837503"/>
                  <a:pt x="5129624" y="826750"/>
                </a:cubicBezTo>
                <a:cubicBezTo>
                  <a:pt x="5108115" y="815996"/>
                  <a:pt x="5091983" y="810618"/>
                  <a:pt x="5081231" y="810618"/>
                </a:cubicBezTo>
                <a:close/>
                <a:moveTo>
                  <a:pt x="32262" y="810618"/>
                </a:moveTo>
                <a:cubicBezTo>
                  <a:pt x="43018" y="810618"/>
                  <a:pt x="51081" y="810618"/>
                  <a:pt x="56459" y="810618"/>
                </a:cubicBezTo>
                <a:cubicBezTo>
                  <a:pt x="61835" y="810618"/>
                  <a:pt x="64523" y="815996"/>
                  <a:pt x="64523" y="826750"/>
                </a:cubicBezTo>
                <a:cubicBezTo>
                  <a:pt x="64523" y="826750"/>
                  <a:pt x="53769" y="826750"/>
                  <a:pt x="32262" y="826750"/>
                </a:cubicBezTo>
                <a:cubicBezTo>
                  <a:pt x="21509" y="826750"/>
                  <a:pt x="16131" y="826750"/>
                  <a:pt x="16131" y="826750"/>
                </a:cubicBezTo>
                <a:cubicBezTo>
                  <a:pt x="16131" y="815996"/>
                  <a:pt x="21509" y="810618"/>
                  <a:pt x="32262" y="810618"/>
                </a:cubicBezTo>
                <a:close/>
                <a:moveTo>
                  <a:pt x="10549600" y="794487"/>
                </a:moveTo>
                <a:cubicBezTo>
                  <a:pt x="10549600" y="794487"/>
                  <a:pt x="10554975" y="794487"/>
                  <a:pt x="10565729" y="794487"/>
                </a:cubicBezTo>
                <a:cubicBezTo>
                  <a:pt x="10587237" y="794487"/>
                  <a:pt x="10597991" y="799864"/>
                  <a:pt x="10597991" y="810618"/>
                </a:cubicBezTo>
                <a:lnTo>
                  <a:pt x="10614122" y="826750"/>
                </a:lnTo>
                <a:lnTo>
                  <a:pt x="10630253" y="842879"/>
                </a:lnTo>
                <a:lnTo>
                  <a:pt x="10614122" y="859011"/>
                </a:lnTo>
                <a:cubicBezTo>
                  <a:pt x="10603366" y="859011"/>
                  <a:pt x="10595303" y="864387"/>
                  <a:pt x="10589928" y="875142"/>
                </a:cubicBezTo>
                <a:cubicBezTo>
                  <a:pt x="10584550" y="885896"/>
                  <a:pt x="10576486" y="880518"/>
                  <a:pt x="10565729" y="859011"/>
                </a:cubicBezTo>
                <a:cubicBezTo>
                  <a:pt x="10554975" y="848255"/>
                  <a:pt x="10549600" y="842879"/>
                  <a:pt x="10549600" y="842879"/>
                </a:cubicBezTo>
                <a:cubicBezTo>
                  <a:pt x="10549600" y="842879"/>
                  <a:pt x="10554975" y="837503"/>
                  <a:pt x="10565729" y="826750"/>
                </a:cubicBezTo>
                <a:lnTo>
                  <a:pt x="10565729" y="810618"/>
                </a:lnTo>
                <a:cubicBezTo>
                  <a:pt x="10554975" y="799864"/>
                  <a:pt x="10549600" y="794487"/>
                  <a:pt x="10549600" y="794487"/>
                </a:cubicBezTo>
                <a:close/>
                <a:moveTo>
                  <a:pt x="7387946" y="794487"/>
                </a:moveTo>
                <a:lnTo>
                  <a:pt x="7404077" y="810618"/>
                </a:lnTo>
                <a:cubicBezTo>
                  <a:pt x="7404077" y="810618"/>
                  <a:pt x="7409455" y="810618"/>
                  <a:pt x="7420206" y="810618"/>
                </a:cubicBezTo>
                <a:cubicBezTo>
                  <a:pt x="7420206" y="832125"/>
                  <a:pt x="7425586" y="837503"/>
                  <a:pt x="7436338" y="826750"/>
                </a:cubicBezTo>
                <a:cubicBezTo>
                  <a:pt x="7447091" y="815996"/>
                  <a:pt x="7465914" y="813307"/>
                  <a:pt x="7492796" y="818683"/>
                </a:cubicBezTo>
                <a:cubicBezTo>
                  <a:pt x="7519682" y="824059"/>
                  <a:pt x="7538501" y="826750"/>
                  <a:pt x="7549256" y="826750"/>
                </a:cubicBezTo>
                <a:cubicBezTo>
                  <a:pt x="7560008" y="826750"/>
                  <a:pt x="7568073" y="826750"/>
                  <a:pt x="7573451" y="826750"/>
                </a:cubicBezTo>
                <a:cubicBezTo>
                  <a:pt x="7578829" y="826750"/>
                  <a:pt x="7581518" y="826750"/>
                  <a:pt x="7581518" y="826750"/>
                </a:cubicBezTo>
                <a:lnTo>
                  <a:pt x="7581518" y="842879"/>
                </a:lnTo>
                <a:cubicBezTo>
                  <a:pt x="7570764" y="832125"/>
                  <a:pt x="7565386" y="837503"/>
                  <a:pt x="7565386" y="859011"/>
                </a:cubicBezTo>
                <a:cubicBezTo>
                  <a:pt x="7565386" y="880518"/>
                  <a:pt x="7554632" y="885896"/>
                  <a:pt x="7533123" y="875142"/>
                </a:cubicBezTo>
                <a:lnTo>
                  <a:pt x="7500864" y="875142"/>
                </a:lnTo>
                <a:cubicBezTo>
                  <a:pt x="7500864" y="864387"/>
                  <a:pt x="7490110" y="859011"/>
                  <a:pt x="7468601" y="859011"/>
                </a:cubicBezTo>
                <a:lnTo>
                  <a:pt x="7436338" y="875142"/>
                </a:lnTo>
                <a:lnTo>
                  <a:pt x="7452468" y="891274"/>
                </a:lnTo>
                <a:lnTo>
                  <a:pt x="7420206" y="891274"/>
                </a:lnTo>
                <a:cubicBezTo>
                  <a:pt x="7409455" y="880518"/>
                  <a:pt x="7406764" y="872451"/>
                  <a:pt x="7412142" y="867075"/>
                </a:cubicBezTo>
                <a:cubicBezTo>
                  <a:pt x="7417518" y="861700"/>
                  <a:pt x="7404077" y="853636"/>
                  <a:pt x="7371816" y="842879"/>
                </a:cubicBezTo>
                <a:cubicBezTo>
                  <a:pt x="7264276" y="832125"/>
                  <a:pt x="7205129" y="821374"/>
                  <a:pt x="7194376" y="810618"/>
                </a:cubicBezTo>
                <a:lnTo>
                  <a:pt x="7339552" y="810618"/>
                </a:lnTo>
                <a:close/>
                <a:moveTo>
                  <a:pt x="6242654" y="794487"/>
                </a:moveTo>
                <a:lnTo>
                  <a:pt x="6258783" y="810618"/>
                </a:lnTo>
                <a:cubicBezTo>
                  <a:pt x="6280292" y="810618"/>
                  <a:pt x="6296424" y="810618"/>
                  <a:pt x="6307178" y="810618"/>
                </a:cubicBezTo>
                <a:cubicBezTo>
                  <a:pt x="6296424" y="799864"/>
                  <a:pt x="6280292" y="794487"/>
                  <a:pt x="6258783" y="794487"/>
                </a:cubicBezTo>
                <a:close/>
                <a:moveTo>
                  <a:pt x="5774858" y="794487"/>
                </a:moveTo>
                <a:lnTo>
                  <a:pt x="5790987" y="826750"/>
                </a:lnTo>
                <a:lnTo>
                  <a:pt x="5790987" y="842879"/>
                </a:lnTo>
                <a:cubicBezTo>
                  <a:pt x="5780236" y="832125"/>
                  <a:pt x="5774858" y="832125"/>
                  <a:pt x="5774858" y="842879"/>
                </a:cubicBezTo>
                <a:cubicBezTo>
                  <a:pt x="5774858" y="842879"/>
                  <a:pt x="5777545" y="845569"/>
                  <a:pt x="5782923" y="850946"/>
                </a:cubicBezTo>
                <a:cubicBezTo>
                  <a:pt x="5788300" y="856321"/>
                  <a:pt x="5790987" y="859011"/>
                  <a:pt x="5790987" y="859011"/>
                </a:cubicBezTo>
                <a:lnTo>
                  <a:pt x="5774858" y="891274"/>
                </a:lnTo>
                <a:cubicBezTo>
                  <a:pt x="5721086" y="891274"/>
                  <a:pt x="5721086" y="902028"/>
                  <a:pt x="5774858" y="923533"/>
                </a:cubicBezTo>
                <a:cubicBezTo>
                  <a:pt x="5807119" y="923533"/>
                  <a:pt x="5823250" y="923533"/>
                  <a:pt x="5823250" y="923533"/>
                </a:cubicBezTo>
                <a:cubicBezTo>
                  <a:pt x="5812496" y="912779"/>
                  <a:pt x="5812496" y="902028"/>
                  <a:pt x="5823250" y="891274"/>
                </a:cubicBezTo>
                <a:cubicBezTo>
                  <a:pt x="5834004" y="880518"/>
                  <a:pt x="5844758" y="880518"/>
                  <a:pt x="5855510" y="891274"/>
                </a:cubicBezTo>
                <a:cubicBezTo>
                  <a:pt x="5866265" y="902028"/>
                  <a:pt x="5871642" y="902028"/>
                  <a:pt x="5871642" y="891274"/>
                </a:cubicBezTo>
                <a:cubicBezTo>
                  <a:pt x="5871642" y="880518"/>
                  <a:pt x="5877020" y="880518"/>
                  <a:pt x="5887774" y="891274"/>
                </a:cubicBezTo>
                <a:lnTo>
                  <a:pt x="5903904" y="875142"/>
                </a:lnTo>
                <a:lnTo>
                  <a:pt x="5871642" y="842879"/>
                </a:lnTo>
                <a:cubicBezTo>
                  <a:pt x="5850136" y="832125"/>
                  <a:pt x="5839383" y="832125"/>
                  <a:pt x="5839383" y="842879"/>
                </a:cubicBezTo>
                <a:lnTo>
                  <a:pt x="5823250" y="826750"/>
                </a:lnTo>
                <a:cubicBezTo>
                  <a:pt x="5823250" y="815996"/>
                  <a:pt x="5817872" y="810618"/>
                  <a:pt x="5807119" y="810618"/>
                </a:cubicBezTo>
                <a:lnTo>
                  <a:pt x="5790987" y="810618"/>
                </a:lnTo>
                <a:cubicBezTo>
                  <a:pt x="5790987" y="799864"/>
                  <a:pt x="5785610" y="794487"/>
                  <a:pt x="5774858" y="794487"/>
                </a:cubicBezTo>
                <a:close/>
                <a:moveTo>
                  <a:pt x="5726464" y="794487"/>
                </a:moveTo>
                <a:cubicBezTo>
                  <a:pt x="5726464" y="794487"/>
                  <a:pt x="5729154" y="797178"/>
                  <a:pt x="5734528" y="802553"/>
                </a:cubicBezTo>
                <a:cubicBezTo>
                  <a:pt x="5739906" y="807929"/>
                  <a:pt x="5742595" y="810618"/>
                  <a:pt x="5742595" y="810618"/>
                </a:cubicBezTo>
                <a:cubicBezTo>
                  <a:pt x="5753350" y="810618"/>
                  <a:pt x="5758727" y="805241"/>
                  <a:pt x="5758727" y="794487"/>
                </a:cubicBezTo>
                <a:close/>
                <a:moveTo>
                  <a:pt x="177441" y="794487"/>
                </a:moveTo>
                <a:lnTo>
                  <a:pt x="193569" y="826750"/>
                </a:lnTo>
                <a:lnTo>
                  <a:pt x="193569" y="794487"/>
                </a:lnTo>
                <a:close/>
                <a:moveTo>
                  <a:pt x="7323422" y="778357"/>
                </a:moveTo>
                <a:cubicBezTo>
                  <a:pt x="7334177" y="778357"/>
                  <a:pt x="7339552" y="778357"/>
                  <a:pt x="7339552" y="778357"/>
                </a:cubicBezTo>
                <a:cubicBezTo>
                  <a:pt x="7339552" y="778357"/>
                  <a:pt x="7339552" y="783733"/>
                  <a:pt x="7339552" y="794487"/>
                </a:cubicBezTo>
                <a:close/>
                <a:moveTo>
                  <a:pt x="6887888" y="778357"/>
                </a:moveTo>
                <a:cubicBezTo>
                  <a:pt x="6930903" y="789111"/>
                  <a:pt x="6952413" y="805241"/>
                  <a:pt x="6952413" y="826750"/>
                </a:cubicBezTo>
                <a:cubicBezTo>
                  <a:pt x="6941659" y="815996"/>
                  <a:pt x="6930903" y="810618"/>
                  <a:pt x="6920150" y="810618"/>
                </a:cubicBezTo>
                <a:cubicBezTo>
                  <a:pt x="6909396" y="810618"/>
                  <a:pt x="6898642" y="807929"/>
                  <a:pt x="6887888" y="802553"/>
                </a:cubicBezTo>
                <a:cubicBezTo>
                  <a:pt x="6877134" y="797178"/>
                  <a:pt x="6871758" y="794487"/>
                  <a:pt x="6871758" y="794487"/>
                </a:cubicBezTo>
                <a:close/>
                <a:moveTo>
                  <a:pt x="6839496" y="778357"/>
                </a:moveTo>
                <a:cubicBezTo>
                  <a:pt x="6850248" y="778357"/>
                  <a:pt x="6855626" y="783733"/>
                  <a:pt x="6855626" y="794487"/>
                </a:cubicBezTo>
                <a:lnTo>
                  <a:pt x="6839496" y="794487"/>
                </a:lnTo>
                <a:close/>
                <a:moveTo>
                  <a:pt x="6403961" y="762225"/>
                </a:moveTo>
                <a:lnTo>
                  <a:pt x="6436224" y="778357"/>
                </a:lnTo>
                <a:lnTo>
                  <a:pt x="6452354" y="794487"/>
                </a:lnTo>
                <a:cubicBezTo>
                  <a:pt x="6452354" y="794487"/>
                  <a:pt x="6449666" y="794487"/>
                  <a:pt x="6444288" y="794487"/>
                </a:cubicBezTo>
                <a:cubicBezTo>
                  <a:pt x="6438913" y="794487"/>
                  <a:pt x="6430846" y="794487"/>
                  <a:pt x="6420092" y="794487"/>
                </a:cubicBezTo>
                <a:cubicBezTo>
                  <a:pt x="6409339" y="783733"/>
                  <a:pt x="6403961" y="772982"/>
                  <a:pt x="6403961" y="762225"/>
                </a:cubicBezTo>
                <a:close/>
                <a:moveTo>
                  <a:pt x="5742595" y="762225"/>
                </a:moveTo>
                <a:lnTo>
                  <a:pt x="5758727" y="778357"/>
                </a:lnTo>
                <a:lnTo>
                  <a:pt x="5758727" y="762225"/>
                </a:lnTo>
                <a:cubicBezTo>
                  <a:pt x="5747973" y="762225"/>
                  <a:pt x="5742595" y="762225"/>
                  <a:pt x="5742595" y="762225"/>
                </a:cubicBezTo>
                <a:close/>
                <a:moveTo>
                  <a:pt x="4952182" y="762225"/>
                </a:moveTo>
                <a:lnTo>
                  <a:pt x="4984443" y="794487"/>
                </a:lnTo>
                <a:cubicBezTo>
                  <a:pt x="5027460" y="815996"/>
                  <a:pt x="5054346" y="821374"/>
                  <a:pt x="5065098" y="810618"/>
                </a:cubicBezTo>
                <a:lnTo>
                  <a:pt x="5048970" y="794487"/>
                </a:lnTo>
                <a:cubicBezTo>
                  <a:pt x="5048970" y="794487"/>
                  <a:pt x="5035528" y="789111"/>
                  <a:pt x="5008642" y="778357"/>
                </a:cubicBezTo>
                <a:cubicBezTo>
                  <a:pt x="4981757" y="767601"/>
                  <a:pt x="4962936" y="762225"/>
                  <a:pt x="4952182" y="762225"/>
                </a:cubicBezTo>
                <a:close/>
                <a:moveTo>
                  <a:pt x="4726351" y="762225"/>
                </a:moveTo>
                <a:cubicBezTo>
                  <a:pt x="4726351" y="772982"/>
                  <a:pt x="4726351" y="778357"/>
                  <a:pt x="4726351" y="778357"/>
                </a:cubicBezTo>
                <a:cubicBezTo>
                  <a:pt x="4726351" y="789111"/>
                  <a:pt x="4726351" y="794487"/>
                  <a:pt x="4726351" y="794487"/>
                </a:cubicBezTo>
                <a:lnTo>
                  <a:pt x="4742482" y="778357"/>
                </a:lnTo>
                <a:cubicBezTo>
                  <a:pt x="4742482" y="767601"/>
                  <a:pt x="4737106" y="762225"/>
                  <a:pt x="4726351" y="762225"/>
                </a:cubicBezTo>
                <a:close/>
                <a:moveTo>
                  <a:pt x="129048" y="762225"/>
                </a:moveTo>
                <a:cubicBezTo>
                  <a:pt x="129048" y="772982"/>
                  <a:pt x="126359" y="783733"/>
                  <a:pt x="120981" y="794487"/>
                </a:cubicBezTo>
                <a:cubicBezTo>
                  <a:pt x="115605" y="805241"/>
                  <a:pt x="107540" y="815996"/>
                  <a:pt x="96786" y="826750"/>
                </a:cubicBezTo>
                <a:lnTo>
                  <a:pt x="80655" y="875142"/>
                </a:lnTo>
                <a:lnTo>
                  <a:pt x="96786" y="875142"/>
                </a:lnTo>
                <a:cubicBezTo>
                  <a:pt x="118294" y="864387"/>
                  <a:pt x="139801" y="859011"/>
                  <a:pt x="161310" y="859011"/>
                </a:cubicBezTo>
                <a:lnTo>
                  <a:pt x="177441" y="842879"/>
                </a:lnTo>
                <a:cubicBezTo>
                  <a:pt x="177441" y="832125"/>
                  <a:pt x="172063" y="832125"/>
                  <a:pt x="161310" y="842879"/>
                </a:cubicBezTo>
                <a:cubicBezTo>
                  <a:pt x="150555" y="842879"/>
                  <a:pt x="145177" y="840192"/>
                  <a:pt x="145177" y="834815"/>
                </a:cubicBezTo>
                <a:cubicBezTo>
                  <a:pt x="145177" y="829439"/>
                  <a:pt x="145177" y="821374"/>
                  <a:pt x="145177" y="810618"/>
                </a:cubicBezTo>
                <a:lnTo>
                  <a:pt x="145177" y="794487"/>
                </a:lnTo>
                <a:lnTo>
                  <a:pt x="145177" y="778357"/>
                </a:lnTo>
                <a:close/>
                <a:moveTo>
                  <a:pt x="7033068" y="746096"/>
                </a:moveTo>
                <a:cubicBezTo>
                  <a:pt x="7033068" y="746096"/>
                  <a:pt x="7033068" y="751470"/>
                  <a:pt x="7033068" y="762225"/>
                </a:cubicBezTo>
                <a:cubicBezTo>
                  <a:pt x="7033068" y="762225"/>
                  <a:pt x="7033068" y="764915"/>
                  <a:pt x="7033068" y="770291"/>
                </a:cubicBezTo>
                <a:cubicBezTo>
                  <a:pt x="7033068" y="775668"/>
                  <a:pt x="7030378" y="778357"/>
                  <a:pt x="7025000" y="778357"/>
                </a:cubicBezTo>
                <a:cubicBezTo>
                  <a:pt x="7019624" y="778357"/>
                  <a:pt x="7016936" y="772982"/>
                  <a:pt x="7016936" y="762225"/>
                </a:cubicBezTo>
                <a:cubicBezTo>
                  <a:pt x="7016936" y="751470"/>
                  <a:pt x="7022314" y="746096"/>
                  <a:pt x="7033068" y="746096"/>
                </a:cubicBezTo>
                <a:close/>
                <a:moveTo>
                  <a:pt x="7000805" y="746096"/>
                </a:moveTo>
                <a:cubicBezTo>
                  <a:pt x="7011559" y="746096"/>
                  <a:pt x="7016936" y="751470"/>
                  <a:pt x="7016936" y="762225"/>
                </a:cubicBezTo>
                <a:lnTo>
                  <a:pt x="7000805" y="762225"/>
                </a:lnTo>
                <a:lnTo>
                  <a:pt x="6984672" y="762225"/>
                </a:lnTo>
                <a:cubicBezTo>
                  <a:pt x="6995427" y="751470"/>
                  <a:pt x="7000805" y="746096"/>
                  <a:pt x="7000805" y="746096"/>
                </a:cubicBezTo>
                <a:close/>
                <a:moveTo>
                  <a:pt x="6662055" y="746096"/>
                </a:moveTo>
                <a:lnTo>
                  <a:pt x="6726579" y="746096"/>
                </a:lnTo>
                <a:lnTo>
                  <a:pt x="6742710" y="762225"/>
                </a:lnTo>
                <a:cubicBezTo>
                  <a:pt x="6721201" y="762225"/>
                  <a:pt x="6705072" y="759537"/>
                  <a:pt x="6694318" y="754161"/>
                </a:cubicBezTo>
                <a:cubicBezTo>
                  <a:pt x="6683564" y="748783"/>
                  <a:pt x="6672809" y="746096"/>
                  <a:pt x="6662055" y="746096"/>
                </a:cubicBezTo>
                <a:close/>
                <a:moveTo>
                  <a:pt x="5807119" y="746096"/>
                </a:moveTo>
                <a:cubicBezTo>
                  <a:pt x="5796364" y="746096"/>
                  <a:pt x="5790987" y="754161"/>
                  <a:pt x="5790987" y="770291"/>
                </a:cubicBezTo>
                <a:cubicBezTo>
                  <a:pt x="5790987" y="786420"/>
                  <a:pt x="5799054" y="794487"/>
                  <a:pt x="5815182" y="794487"/>
                </a:cubicBezTo>
                <a:cubicBezTo>
                  <a:pt x="5831315" y="794487"/>
                  <a:pt x="5844758" y="799864"/>
                  <a:pt x="5855510" y="810618"/>
                </a:cubicBezTo>
                <a:cubicBezTo>
                  <a:pt x="5866265" y="821374"/>
                  <a:pt x="5871642" y="826750"/>
                  <a:pt x="5871642" y="826750"/>
                </a:cubicBezTo>
                <a:lnTo>
                  <a:pt x="5871642" y="810618"/>
                </a:lnTo>
                <a:cubicBezTo>
                  <a:pt x="5860890" y="799864"/>
                  <a:pt x="5855510" y="789111"/>
                  <a:pt x="5855510" y="778357"/>
                </a:cubicBezTo>
                <a:cubicBezTo>
                  <a:pt x="5855510" y="767601"/>
                  <a:pt x="5839383" y="756850"/>
                  <a:pt x="5807119" y="746096"/>
                </a:cubicBezTo>
                <a:close/>
                <a:moveTo>
                  <a:pt x="154251" y="736518"/>
                </a:moveTo>
                <a:cubicBezTo>
                  <a:pt x="148205" y="737526"/>
                  <a:pt x="145177" y="746096"/>
                  <a:pt x="145177" y="762225"/>
                </a:cubicBezTo>
                <a:cubicBezTo>
                  <a:pt x="145177" y="772982"/>
                  <a:pt x="147868" y="778357"/>
                  <a:pt x="153244" y="778357"/>
                </a:cubicBezTo>
                <a:cubicBezTo>
                  <a:pt x="158619" y="778357"/>
                  <a:pt x="166686" y="772982"/>
                  <a:pt x="177441" y="762225"/>
                </a:cubicBezTo>
                <a:cubicBezTo>
                  <a:pt x="177441" y="751470"/>
                  <a:pt x="172063" y="743405"/>
                  <a:pt x="161310" y="738029"/>
                </a:cubicBezTo>
                <a:cubicBezTo>
                  <a:pt x="158619" y="736684"/>
                  <a:pt x="156268" y="736182"/>
                  <a:pt x="154251" y="736518"/>
                </a:cubicBezTo>
                <a:close/>
                <a:moveTo>
                  <a:pt x="4905806" y="733997"/>
                </a:moveTo>
                <a:cubicBezTo>
                  <a:pt x="4907150" y="733997"/>
                  <a:pt x="4909165" y="735341"/>
                  <a:pt x="4911856" y="738029"/>
                </a:cubicBezTo>
                <a:cubicBezTo>
                  <a:pt x="4917233" y="743405"/>
                  <a:pt x="4919923" y="746096"/>
                  <a:pt x="4919923" y="746096"/>
                </a:cubicBezTo>
                <a:cubicBezTo>
                  <a:pt x="4909165" y="746096"/>
                  <a:pt x="4903789" y="743405"/>
                  <a:pt x="4903789" y="738029"/>
                </a:cubicBezTo>
                <a:cubicBezTo>
                  <a:pt x="4903789" y="735341"/>
                  <a:pt x="4904461" y="733997"/>
                  <a:pt x="4905806" y="733997"/>
                </a:cubicBezTo>
                <a:close/>
                <a:moveTo>
                  <a:pt x="5532894" y="729963"/>
                </a:moveTo>
                <a:lnTo>
                  <a:pt x="5532894" y="746096"/>
                </a:lnTo>
                <a:lnTo>
                  <a:pt x="5516762" y="762225"/>
                </a:lnTo>
                <a:lnTo>
                  <a:pt x="5484501" y="762225"/>
                </a:lnTo>
                <a:cubicBezTo>
                  <a:pt x="5484501" y="772982"/>
                  <a:pt x="5489878" y="778357"/>
                  <a:pt x="5500632" y="778357"/>
                </a:cubicBezTo>
                <a:lnTo>
                  <a:pt x="5516762" y="794487"/>
                </a:lnTo>
                <a:lnTo>
                  <a:pt x="5565156" y="810618"/>
                </a:lnTo>
                <a:cubicBezTo>
                  <a:pt x="5586664" y="821374"/>
                  <a:pt x="5597416" y="832125"/>
                  <a:pt x="5597416" y="842879"/>
                </a:cubicBezTo>
                <a:cubicBezTo>
                  <a:pt x="5597416" y="864387"/>
                  <a:pt x="5602794" y="864387"/>
                  <a:pt x="5613549" y="842879"/>
                </a:cubicBezTo>
                <a:cubicBezTo>
                  <a:pt x="5624302" y="842879"/>
                  <a:pt x="5635058" y="842879"/>
                  <a:pt x="5645810" y="842879"/>
                </a:cubicBezTo>
                <a:lnTo>
                  <a:pt x="5661940" y="859011"/>
                </a:lnTo>
                <a:lnTo>
                  <a:pt x="5678070" y="859011"/>
                </a:lnTo>
                <a:cubicBezTo>
                  <a:pt x="5688824" y="869765"/>
                  <a:pt x="5699582" y="872451"/>
                  <a:pt x="5710332" y="867075"/>
                </a:cubicBezTo>
                <a:cubicBezTo>
                  <a:pt x="5721086" y="861700"/>
                  <a:pt x="5726464" y="864387"/>
                  <a:pt x="5726464" y="875142"/>
                </a:cubicBezTo>
                <a:cubicBezTo>
                  <a:pt x="5737217" y="864387"/>
                  <a:pt x="5734528" y="856321"/>
                  <a:pt x="5718399" y="850946"/>
                </a:cubicBezTo>
                <a:cubicBezTo>
                  <a:pt x="5702268" y="845569"/>
                  <a:pt x="5688824" y="842879"/>
                  <a:pt x="5678070" y="842879"/>
                </a:cubicBezTo>
                <a:lnTo>
                  <a:pt x="5661940" y="826750"/>
                </a:lnTo>
                <a:lnTo>
                  <a:pt x="5597416" y="762225"/>
                </a:lnTo>
                <a:cubicBezTo>
                  <a:pt x="5597416" y="762225"/>
                  <a:pt x="5592040" y="767601"/>
                  <a:pt x="5581286" y="778357"/>
                </a:cubicBezTo>
                <a:cubicBezTo>
                  <a:pt x="5559778" y="778357"/>
                  <a:pt x="5549026" y="772982"/>
                  <a:pt x="5549026" y="762225"/>
                </a:cubicBezTo>
                <a:cubicBezTo>
                  <a:pt x="5549026" y="751470"/>
                  <a:pt x="5543647" y="740719"/>
                  <a:pt x="5532894" y="729963"/>
                </a:cubicBezTo>
                <a:close/>
                <a:moveTo>
                  <a:pt x="4855398" y="729963"/>
                </a:moveTo>
                <a:lnTo>
                  <a:pt x="4855398" y="762225"/>
                </a:lnTo>
                <a:cubicBezTo>
                  <a:pt x="4855398" y="772982"/>
                  <a:pt x="4860778" y="783733"/>
                  <a:pt x="4871530" y="794487"/>
                </a:cubicBezTo>
                <a:cubicBezTo>
                  <a:pt x="4871530" y="794487"/>
                  <a:pt x="4866151" y="794487"/>
                  <a:pt x="4855398" y="794487"/>
                </a:cubicBezTo>
                <a:cubicBezTo>
                  <a:pt x="4844644" y="794487"/>
                  <a:pt x="4839268" y="791797"/>
                  <a:pt x="4839268" y="786420"/>
                </a:cubicBezTo>
                <a:cubicBezTo>
                  <a:pt x="4839268" y="781046"/>
                  <a:pt x="4839268" y="772982"/>
                  <a:pt x="4839268" y="762225"/>
                </a:cubicBezTo>
                <a:close/>
                <a:moveTo>
                  <a:pt x="290358" y="729963"/>
                </a:moveTo>
                <a:cubicBezTo>
                  <a:pt x="290358" y="740719"/>
                  <a:pt x="290358" y="746096"/>
                  <a:pt x="290358" y="746096"/>
                </a:cubicBezTo>
                <a:cubicBezTo>
                  <a:pt x="290358" y="746096"/>
                  <a:pt x="295732" y="746096"/>
                  <a:pt x="306486" y="746096"/>
                </a:cubicBezTo>
                <a:close/>
                <a:moveTo>
                  <a:pt x="6565272" y="713833"/>
                </a:moveTo>
                <a:cubicBezTo>
                  <a:pt x="6597532" y="713833"/>
                  <a:pt x="6619041" y="719209"/>
                  <a:pt x="6629792" y="729963"/>
                </a:cubicBezTo>
                <a:lnTo>
                  <a:pt x="6629792" y="746096"/>
                </a:lnTo>
                <a:cubicBezTo>
                  <a:pt x="6608286" y="735341"/>
                  <a:pt x="6592155" y="729963"/>
                  <a:pt x="6581400" y="729963"/>
                </a:cubicBezTo>
                <a:close/>
                <a:moveTo>
                  <a:pt x="5676056" y="701737"/>
                </a:moveTo>
                <a:cubicBezTo>
                  <a:pt x="5674710" y="701737"/>
                  <a:pt x="5672695" y="703079"/>
                  <a:pt x="5670006" y="705766"/>
                </a:cubicBezTo>
                <a:cubicBezTo>
                  <a:pt x="5664630" y="711142"/>
                  <a:pt x="5661940" y="713833"/>
                  <a:pt x="5661940" y="713833"/>
                </a:cubicBezTo>
                <a:lnTo>
                  <a:pt x="5694202" y="713833"/>
                </a:lnTo>
                <a:cubicBezTo>
                  <a:pt x="5683449" y="713833"/>
                  <a:pt x="5678070" y="711142"/>
                  <a:pt x="5678070" y="705766"/>
                </a:cubicBezTo>
                <a:cubicBezTo>
                  <a:pt x="5678070" y="703079"/>
                  <a:pt x="5677400" y="701737"/>
                  <a:pt x="5676056" y="701737"/>
                </a:cubicBezTo>
                <a:close/>
                <a:moveTo>
                  <a:pt x="87712" y="692660"/>
                </a:moveTo>
                <a:cubicBezTo>
                  <a:pt x="85695" y="693333"/>
                  <a:pt x="83345" y="695015"/>
                  <a:pt x="80655" y="697702"/>
                </a:cubicBezTo>
                <a:lnTo>
                  <a:pt x="80655" y="713833"/>
                </a:lnTo>
                <a:cubicBezTo>
                  <a:pt x="91409" y="713833"/>
                  <a:pt x="96786" y="713833"/>
                  <a:pt x="96786" y="713833"/>
                </a:cubicBezTo>
                <a:cubicBezTo>
                  <a:pt x="96786" y="697702"/>
                  <a:pt x="93762" y="690645"/>
                  <a:pt x="87712" y="692660"/>
                </a:cubicBezTo>
                <a:close/>
                <a:moveTo>
                  <a:pt x="6420092" y="681570"/>
                </a:moveTo>
                <a:cubicBezTo>
                  <a:pt x="6420092" y="681570"/>
                  <a:pt x="6425470" y="681570"/>
                  <a:pt x="6436224" y="681570"/>
                </a:cubicBezTo>
                <a:cubicBezTo>
                  <a:pt x="6436224" y="692327"/>
                  <a:pt x="6436224" y="697702"/>
                  <a:pt x="6436224" y="697702"/>
                </a:cubicBezTo>
                <a:cubicBezTo>
                  <a:pt x="6436224" y="697702"/>
                  <a:pt x="6430846" y="692327"/>
                  <a:pt x="6420092" y="681570"/>
                </a:cubicBezTo>
                <a:close/>
                <a:moveTo>
                  <a:pt x="5936165" y="681570"/>
                </a:moveTo>
                <a:cubicBezTo>
                  <a:pt x="5957674" y="692327"/>
                  <a:pt x="5957674" y="697702"/>
                  <a:pt x="5936165" y="697702"/>
                </a:cubicBezTo>
                <a:cubicBezTo>
                  <a:pt x="5925414" y="697702"/>
                  <a:pt x="5925414" y="692327"/>
                  <a:pt x="5936165" y="681570"/>
                </a:cubicBezTo>
                <a:close/>
                <a:moveTo>
                  <a:pt x="5996658" y="673506"/>
                </a:moveTo>
                <a:cubicBezTo>
                  <a:pt x="6004722" y="673506"/>
                  <a:pt x="6011445" y="676195"/>
                  <a:pt x="6016820" y="681570"/>
                </a:cubicBezTo>
                <a:cubicBezTo>
                  <a:pt x="6070590" y="703079"/>
                  <a:pt x="6086720" y="719209"/>
                  <a:pt x="6065213" y="729963"/>
                </a:cubicBezTo>
                <a:cubicBezTo>
                  <a:pt x="6065213" y="729963"/>
                  <a:pt x="6054458" y="729963"/>
                  <a:pt x="6032952" y="729963"/>
                </a:cubicBezTo>
                <a:lnTo>
                  <a:pt x="6000690" y="713833"/>
                </a:lnTo>
                <a:cubicBezTo>
                  <a:pt x="5989936" y="703079"/>
                  <a:pt x="5979182" y="703079"/>
                  <a:pt x="5968428" y="713833"/>
                </a:cubicBezTo>
                <a:lnTo>
                  <a:pt x="5968428" y="681570"/>
                </a:lnTo>
                <a:cubicBezTo>
                  <a:pt x="5979182" y="676195"/>
                  <a:pt x="5988594" y="673506"/>
                  <a:pt x="5996658" y="673506"/>
                </a:cubicBezTo>
                <a:close/>
                <a:moveTo>
                  <a:pt x="173408" y="673506"/>
                </a:moveTo>
                <a:cubicBezTo>
                  <a:pt x="170717" y="673506"/>
                  <a:pt x="166686" y="676195"/>
                  <a:pt x="161310" y="681570"/>
                </a:cubicBezTo>
                <a:cubicBezTo>
                  <a:pt x="161310" y="692327"/>
                  <a:pt x="163997" y="697702"/>
                  <a:pt x="169373" y="697702"/>
                </a:cubicBezTo>
                <a:cubicBezTo>
                  <a:pt x="174751" y="697702"/>
                  <a:pt x="180127" y="695013"/>
                  <a:pt x="185505" y="689637"/>
                </a:cubicBezTo>
                <a:cubicBezTo>
                  <a:pt x="190881" y="684261"/>
                  <a:pt x="193569" y="681570"/>
                  <a:pt x="193569" y="681570"/>
                </a:cubicBezTo>
                <a:cubicBezTo>
                  <a:pt x="193569" y="681570"/>
                  <a:pt x="188194" y="681570"/>
                  <a:pt x="177441" y="681570"/>
                </a:cubicBezTo>
                <a:cubicBezTo>
                  <a:pt x="177441" y="676195"/>
                  <a:pt x="176095" y="673506"/>
                  <a:pt x="173408" y="673506"/>
                </a:cubicBezTo>
                <a:close/>
                <a:moveTo>
                  <a:pt x="4597306" y="665441"/>
                </a:moveTo>
                <a:cubicBezTo>
                  <a:pt x="4586551" y="665441"/>
                  <a:pt x="4583861" y="668128"/>
                  <a:pt x="4589238" y="673506"/>
                </a:cubicBezTo>
                <a:cubicBezTo>
                  <a:pt x="4594614" y="678883"/>
                  <a:pt x="4597306" y="684261"/>
                  <a:pt x="4597306" y="689637"/>
                </a:cubicBezTo>
                <a:cubicBezTo>
                  <a:pt x="4597306" y="695013"/>
                  <a:pt x="4597306" y="700391"/>
                  <a:pt x="4597306" y="705766"/>
                </a:cubicBezTo>
                <a:cubicBezTo>
                  <a:pt x="4597306" y="711142"/>
                  <a:pt x="4597306" y="716523"/>
                  <a:pt x="4597306" y="721898"/>
                </a:cubicBezTo>
                <a:cubicBezTo>
                  <a:pt x="4597306" y="727274"/>
                  <a:pt x="4597306" y="735341"/>
                  <a:pt x="4597306" y="746096"/>
                </a:cubicBezTo>
                <a:cubicBezTo>
                  <a:pt x="4608059" y="756850"/>
                  <a:pt x="4618810" y="759537"/>
                  <a:pt x="4629565" y="754161"/>
                </a:cubicBezTo>
                <a:cubicBezTo>
                  <a:pt x="4640320" y="748783"/>
                  <a:pt x="4645696" y="740719"/>
                  <a:pt x="4645696" y="729963"/>
                </a:cubicBezTo>
                <a:cubicBezTo>
                  <a:pt x="4656448" y="697702"/>
                  <a:pt x="4645696" y="681570"/>
                  <a:pt x="4613434" y="681570"/>
                </a:cubicBezTo>
                <a:cubicBezTo>
                  <a:pt x="4602680" y="681570"/>
                  <a:pt x="4597306" y="676195"/>
                  <a:pt x="4597306" y="665441"/>
                </a:cubicBezTo>
                <a:close/>
                <a:moveTo>
                  <a:pt x="4306948" y="665441"/>
                </a:moveTo>
                <a:lnTo>
                  <a:pt x="4323079" y="665441"/>
                </a:lnTo>
                <a:lnTo>
                  <a:pt x="4306948" y="681570"/>
                </a:lnTo>
                <a:close/>
                <a:moveTo>
                  <a:pt x="5290931" y="649309"/>
                </a:moveTo>
                <a:cubicBezTo>
                  <a:pt x="5301682" y="649309"/>
                  <a:pt x="5312438" y="649309"/>
                  <a:pt x="5323192" y="649309"/>
                </a:cubicBezTo>
                <a:lnTo>
                  <a:pt x="5307060" y="665441"/>
                </a:lnTo>
                <a:close/>
                <a:moveTo>
                  <a:pt x="4113377" y="649309"/>
                </a:moveTo>
                <a:cubicBezTo>
                  <a:pt x="4113377" y="670816"/>
                  <a:pt x="4129509" y="681570"/>
                  <a:pt x="4161770" y="681570"/>
                </a:cubicBezTo>
                <a:lnTo>
                  <a:pt x="4161770" y="665441"/>
                </a:lnTo>
                <a:cubicBezTo>
                  <a:pt x="4140264" y="654684"/>
                  <a:pt x="4124129" y="649309"/>
                  <a:pt x="4113377" y="649309"/>
                </a:cubicBezTo>
                <a:close/>
                <a:moveTo>
                  <a:pt x="110900" y="628138"/>
                </a:moveTo>
                <a:cubicBezTo>
                  <a:pt x="106867" y="628809"/>
                  <a:pt x="102162" y="630491"/>
                  <a:pt x="96786" y="633178"/>
                </a:cubicBezTo>
                <a:cubicBezTo>
                  <a:pt x="107540" y="643933"/>
                  <a:pt x="107540" y="651999"/>
                  <a:pt x="96786" y="657374"/>
                </a:cubicBezTo>
                <a:cubicBezTo>
                  <a:pt x="86031" y="662751"/>
                  <a:pt x="80655" y="670816"/>
                  <a:pt x="80655" y="681570"/>
                </a:cubicBezTo>
                <a:lnTo>
                  <a:pt x="112918" y="681570"/>
                </a:lnTo>
                <a:cubicBezTo>
                  <a:pt x="123669" y="681570"/>
                  <a:pt x="129048" y="681570"/>
                  <a:pt x="129048" y="681570"/>
                </a:cubicBezTo>
                <a:lnTo>
                  <a:pt x="129048" y="665441"/>
                </a:lnTo>
                <a:cubicBezTo>
                  <a:pt x="139801" y="665441"/>
                  <a:pt x="145177" y="660065"/>
                  <a:pt x="145177" y="649309"/>
                </a:cubicBezTo>
                <a:lnTo>
                  <a:pt x="129048" y="649309"/>
                </a:lnTo>
                <a:cubicBezTo>
                  <a:pt x="129048" y="633182"/>
                  <a:pt x="122996" y="626120"/>
                  <a:pt x="110900" y="628138"/>
                </a:cubicBezTo>
                <a:close/>
                <a:moveTo>
                  <a:pt x="5234473" y="625112"/>
                </a:moveTo>
                <a:cubicBezTo>
                  <a:pt x="5239849" y="625112"/>
                  <a:pt x="5247915" y="627800"/>
                  <a:pt x="5258672" y="633178"/>
                </a:cubicBezTo>
                <a:cubicBezTo>
                  <a:pt x="5269423" y="633178"/>
                  <a:pt x="5274799" y="635869"/>
                  <a:pt x="5274799" y="641244"/>
                </a:cubicBezTo>
                <a:cubicBezTo>
                  <a:pt x="5274799" y="646620"/>
                  <a:pt x="5269423" y="649309"/>
                  <a:pt x="5258672" y="649309"/>
                </a:cubicBezTo>
                <a:lnTo>
                  <a:pt x="5226408" y="633178"/>
                </a:lnTo>
                <a:cubicBezTo>
                  <a:pt x="5226408" y="627800"/>
                  <a:pt x="5229100" y="625112"/>
                  <a:pt x="5234473" y="625112"/>
                </a:cubicBezTo>
                <a:close/>
                <a:moveTo>
                  <a:pt x="177441" y="625112"/>
                </a:moveTo>
                <a:cubicBezTo>
                  <a:pt x="172063" y="625112"/>
                  <a:pt x="166686" y="627800"/>
                  <a:pt x="161310" y="633178"/>
                </a:cubicBezTo>
                <a:lnTo>
                  <a:pt x="161310" y="665441"/>
                </a:lnTo>
                <a:cubicBezTo>
                  <a:pt x="172063" y="654684"/>
                  <a:pt x="182818" y="649309"/>
                  <a:pt x="193569" y="649309"/>
                </a:cubicBezTo>
                <a:cubicBezTo>
                  <a:pt x="193569" y="649309"/>
                  <a:pt x="193569" y="643933"/>
                  <a:pt x="193569" y="633178"/>
                </a:cubicBezTo>
                <a:cubicBezTo>
                  <a:pt x="188194" y="627800"/>
                  <a:pt x="182818" y="625112"/>
                  <a:pt x="177441" y="625112"/>
                </a:cubicBezTo>
                <a:close/>
                <a:moveTo>
                  <a:pt x="6226523" y="617050"/>
                </a:moveTo>
                <a:lnTo>
                  <a:pt x="6226523" y="633178"/>
                </a:lnTo>
                <a:cubicBezTo>
                  <a:pt x="6226523" y="633178"/>
                  <a:pt x="6223832" y="630488"/>
                  <a:pt x="6218456" y="625112"/>
                </a:cubicBezTo>
                <a:cubicBezTo>
                  <a:pt x="6213078" y="619737"/>
                  <a:pt x="6215770" y="617050"/>
                  <a:pt x="6226523" y="617050"/>
                </a:cubicBezTo>
                <a:close/>
                <a:moveTo>
                  <a:pt x="4528748" y="608983"/>
                </a:moveTo>
                <a:cubicBezTo>
                  <a:pt x="4520683" y="608983"/>
                  <a:pt x="4516648" y="611670"/>
                  <a:pt x="4516648" y="617050"/>
                </a:cubicBezTo>
                <a:cubicBezTo>
                  <a:pt x="4516648" y="649309"/>
                  <a:pt x="4543534" y="660065"/>
                  <a:pt x="4597306" y="649309"/>
                </a:cubicBezTo>
                <a:cubicBezTo>
                  <a:pt x="4618810" y="649309"/>
                  <a:pt x="4629565" y="649309"/>
                  <a:pt x="4629565" y="649309"/>
                </a:cubicBezTo>
                <a:cubicBezTo>
                  <a:pt x="4629565" y="649309"/>
                  <a:pt x="4629565" y="651999"/>
                  <a:pt x="4629565" y="657374"/>
                </a:cubicBezTo>
                <a:cubicBezTo>
                  <a:pt x="4629565" y="662751"/>
                  <a:pt x="4629565" y="670816"/>
                  <a:pt x="4629565" y="681570"/>
                </a:cubicBezTo>
                <a:lnTo>
                  <a:pt x="4645696" y="665441"/>
                </a:lnTo>
                <a:cubicBezTo>
                  <a:pt x="4656448" y="654684"/>
                  <a:pt x="4667206" y="651999"/>
                  <a:pt x="4677959" y="657374"/>
                </a:cubicBezTo>
                <a:cubicBezTo>
                  <a:pt x="4688713" y="662751"/>
                  <a:pt x="4688713" y="668128"/>
                  <a:pt x="4677959" y="673506"/>
                </a:cubicBezTo>
                <a:cubicBezTo>
                  <a:pt x="4667206" y="678883"/>
                  <a:pt x="4661827" y="686946"/>
                  <a:pt x="4661827" y="697702"/>
                </a:cubicBezTo>
                <a:lnTo>
                  <a:pt x="4694089" y="729963"/>
                </a:lnTo>
                <a:cubicBezTo>
                  <a:pt x="4704843" y="729963"/>
                  <a:pt x="4712910" y="732652"/>
                  <a:pt x="4718285" y="738029"/>
                </a:cubicBezTo>
                <a:cubicBezTo>
                  <a:pt x="4723665" y="743405"/>
                  <a:pt x="4726351" y="746096"/>
                  <a:pt x="4726351" y="746096"/>
                </a:cubicBezTo>
                <a:cubicBezTo>
                  <a:pt x="4737106" y="756850"/>
                  <a:pt x="4747860" y="756850"/>
                  <a:pt x="4758615" y="746096"/>
                </a:cubicBezTo>
                <a:cubicBezTo>
                  <a:pt x="4769367" y="724587"/>
                  <a:pt x="4780122" y="729963"/>
                  <a:pt x="4790875" y="762225"/>
                </a:cubicBezTo>
                <a:lnTo>
                  <a:pt x="4807006" y="778357"/>
                </a:lnTo>
                <a:lnTo>
                  <a:pt x="4807006" y="810618"/>
                </a:lnTo>
                <a:lnTo>
                  <a:pt x="4823137" y="826750"/>
                </a:lnTo>
                <a:lnTo>
                  <a:pt x="4839268" y="810618"/>
                </a:lnTo>
                <a:lnTo>
                  <a:pt x="4839268" y="826750"/>
                </a:lnTo>
                <a:cubicBezTo>
                  <a:pt x="4850020" y="815996"/>
                  <a:pt x="4860778" y="805241"/>
                  <a:pt x="4871530" y="794487"/>
                </a:cubicBezTo>
                <a:cubicBezTo>
                  <a:pt x="4882281" y="805241"/>
                  <a:pt x="4893037" y="810618"/>
                  <a:pt x="4903789" y="810618"/>
                </a:cubicBezTo>
                <a:lnTo>
                  <a:pt x="4936051" y="810618"/>
                </a:lnTo>
                <a:lnTo>
                  <a:pt x="4968315" y="842879"/>
                </a:lnTo>
                <a:cubicBezTo>
                  <a:pt x="4979066" y="875142"/>
                  <a:pt x="4989823" y="883207"/>
                  <a:pt x="5000574" y="867075"/>
                </a:cubicBezTo>
                <a:cubicBezTo>
                  <a:pt x="5011330" y="850946"/>
                  <a:pt x="5000574" y="837503"/>
                  <a:pt x="4968315" y="826750"/>
                </a:cubicBezTo>
                <a:lnTo>
                  <a:pt x="4936051" y="810618"/>
                </a:lnTo>
                <a:lnTo>
                  <a:pt x="4903789" y="794487"/>
                </a:lnTo>
                <a:lnTo>
                  <a:pt x="4903789" y="778357"/>
                </a:lnTo>
                <a:cubicBezTo>
                  <a:pt x="4914544" y="778357"/>
                  <a:pt x="4925298" y="767601"/>
                  <a:pt x="4936051" y="746096"/>
                </a:cubicBezTo>
                <a:cubicBezTo>
                  <a:pt x="4925298" y="735341"/>
                  <a:pt x="4914544" y="724587"/>
                  <a:pt x="4903789" y="713833"/>
                </a:cubicBezTo>
                <a:cubicBezTo>
                  <a:pt x="4893037" y="724587"/>
                  <a:pt x="4882281" y="729963"/>
                  <a:pt x="4871530" y="729963"/>
                </a:cubicBezTo>
                <a:cubicBezTo>
                  <a:pt x="4860778" y="729963"/>
                  <a:pt x="4855398" y="729963"/>
                  <a:pt x="4855398" y="729963"/>
                </a:cubicBezTo>
                <a:lnTo>
                  <a:pt x="4855398" y="713833"/>
                </a:lnTo>
                <a:cubicBezTo>
                  <a:pt x="4866151" y="713833"/>
                  <a:pt x="4871530" y="711142"/>
                  <a:pt x="4871530" y="705766"/>
                </a:cubicBezTo>
                <a:cubicBezTo>
                  <a:pt x="4871530" y="700391"/>
                  <a:pt x="4871530" y="697702"/>
                  <a:pt x="4871530" y="697702"/>
                </a:cubicBezTo>
                <a:cubicBezTo>
                  <a:pt x="4871530" y="686946"/>
                  <a:pt x="4866151" y="681570"/>
                  <a:pt x="4855398" y="681570"/>
                </a:cubicBezTo>
                <a:cubicBezTo>
                  <a:pt x="4844644" y="681570"/>
                  <a:pt x="4828513" y="676195"/>
                  <a:pt x="4807006" y="665441"/>
                </a:cubicBezTo>
                <a:cubicBezTo>
                  <a:pt x="4785498" y="654684"/>
                  <a:pt x="4774744" y="654684"/>
                  <a:pt x="4774744" y="665441"/>
                </a:cubicBezTo>
                <a:lnTo>
                  <a:pt x="4758615" y="665441"/>
                </a:lnTo>
                <a:cubicBezTo>
                  <a:pt x="4747860" y="665441"/>
                  <a:pt x="4739793" y="665441"/>
                  <a:pt x="4734414" y="665441"/>
                </a:cubicBezTo>
                <a:cubicBezTo>
                  <a:pt x="4729038" y="665441"/>
                  <a:pt x="4720974" y="660065"/>
                  <a:pt x="4710219" y="649309"/>
                </a:cubicBezTo>
                <a:cubicBezTo>
                  <a:pt x="4688713" y="638555"/>
                  <a:pt x="4664516" y="630488"/>
                  <a:pt x="4637631" y="625112"/>
                </a:cubicBezTo>
                <a:cubicBezTo>
                  <a:pt x="4610748" y="619737"/>
                  <a:pt x="4586551" y="617050"/>
                  <a:pt x="4565041" y="617050"/>
                </a:cubicBezTo>
                <a:cubicBezTo>
                  <a:pt x="4548910" y="611670"/>
                  <a:pt x="4536811" y="608983"/>
                  <a:pt x="4528748" y="608983"/>
                </a:cubicBezTo>
                <a:close/>
                <a:moveTo>
                  <a:pt x="4133540" y="608983"/>
                </a:moveTo>
                <a:cubicBezTo>
                  <a:pt x="4130853" y="608983"/>
                  <a:pt x="4129509" y="611670"/>
                  <a:pt x="4129509" y="617050"/>
                </a:cubicBezTo>
                <a:lnTo>
                  <a:pt x="4145639" y="617050"/>
                </a:lnTo>
                <a:cubicBezTo>
                  <a:pt x="4140264" y="611670"/>
                  <a:pt x="4136229" y="608983"/>
                  <a:pt x="4133540" y="608983"/>
                </a:cubicBezTo>
                <a:close/>
                <a:moveTo>
                  <a:pt x="5323192" y="584787"/>
                </a:moveTo>
                <a:cubicBezTo>
                  <a:pt x="5344701" y="584787"/>
                  <a:pt x="5355454" y="587474"/>
                  <a:pt x="5355454" y="592850"/>
                </a:cubicBezTo>
                <a:cubicBezTo>
                  <a:pt x="5355454" y="598228"/>
                  <a:pt x="5355454" y="600916"/>
                  <a:pt x="5355454" y="600916"/>
                </a:cubicBezTo>
                <a:cubicBezTo>
                  <a:pt x="5366206" y="600916"/>
                  <a:pt x="5374273" y="600916"/>
                  <a:pt x="5379650" y="600916"/>
                </a:cubicBezTo>
                <a:cubicBezTo>
                  <a:pt x="5385029" y="600916"/>
                  <a:pt x="5387714" y="600916"/>
                  <a:pt x="5387714" y="600916"/>
                </a:cubicBezTo>
                <a:lnTo>
                  <a:pt x="5387714" y="617050"/>
                </a:lnTo>
                <a:cubicBezTo>
                  <a:pt x="5366206" y="627802"/>
                  <a:pt x="5344701" y="627802"/>
                  <a:pt x="5323192" y="617050"/>
                </a:cubicBezTo>
                <a:cubicBezTo>
                  <a:pt x="5301682" y="617050"/>
                  <a:pt x="5290931" y="611673"/>
                  <a:pt x="5290931" y="600916"/>
                </a:cubicBezTo>
                <a:cubicBezTo>
                  <a:pt x="5290931" y="590161"/>
                  <a:pt x="5301682" y="584787"/>
                  <a:pt x="5323192" y="584787"/>
                </a:cubicBezTo>
                <a:close/>
                <a:moveTo>
                  <a:pt x="5145753" y="584787"/>
                </a:moveTo>
                <a:cubicBezTo>
                  <a:pt x="5167262" y="595541"/>
                  <a:pt x="5178015" y="600916"/>
                  <a:pt x="5178015" y="600916"/>
                </a:cubicBezTo>
                <a:lnTo>
                  <a:pt x="5129624" y="600916"/>
                </a:lnTo>
                <a:close/>
                <a:moveTo>
                  <a:pt x="5081231" y="568654"/>
                </a:moveTo>
                <a:cubicBezTo>
                  <a:pt x="5091983" y="579410"/>
                  <a:pt x="5097360" y="584787"/>
                  <a:pt x="5097360" y="584787"/>
                </a:cubicBezTo>
                <a:lnTo>
                  <a:pt x="5081231" y="584787"/>
                </a:lnTo>
                <a:close/>
                <a:moveTo>
                  <a:pt x="500058" y="536395"/>
                </a:moveTo>
                <a:lnTo>
                  <a:pt x="483927" y="552524"/>
                </a:lnTo>
                <a:lnTo>
                  <a:pt x="500058" y="552524"/>
                </a:lnTo>
                <a:cubicBezTo>
                  <a:pt x="510812" y="541770"/>
                  <a:pt x="510812" y="536395"/>
                  <a:pt x="500058" y="536395"/>
                </a:cubicBezTo>
                <a:close/>
                <a:moveTo>
                  <a:pt x="4839268" y="471870"/>
                </a:moveTo>
                <a:cubicBezTo>
                  <a:pt x="4839268" y="471870"/>
                  <a:pt x="4847333" y="474560"/>
                  <a:pt x="4863464" y="479936"/>
                </a:cubicBezTo>
                <a:cubicBezTo>
                  <a:pt x="4879594" y="485311"/>
                  <a:pt x="4898415" y="493375"/>
                  <a:pt x="4919923" y="504132"/>
                </a:cubicBezTo>
                <a:cubicBezTo>
                  <a:pt x="4941430" y="514886"/>
                  <a:pt x="4954874" y="522952"/>
                  <a:pt x="4960247" y="528328"/>
                </a:cubicBezTo>
                <a:cubicBezTo>
                  <a:pt x="4965626" y="533704"/>
                  <a:pt x="4981757" y="539082"/>
                  <a:pt x="5008642" y="544457"/>
                </a:cubicBezTo>
                <a:cubicBezTo>
                  <a:pt x="5035528" y="549833"/>
                  <a:pt x="5048970" y="557900"/>
                  <a:pt x="5048970" y="568654"/>
                </a:cubicBezTo>
                <a:cubicBezTo>
                  <a:pt x="5038215" y="568654"/>
                  <a:pt x="5022084" y="563278"/>
                  <a:pt x="5000574" y="552524"/>
                </a:cubicBezTo>
                <a:lnTo>
                  <a:pt x="4903789" y="520261"/>
                </a:lnTo>
                <a:close/>
                <a:moveTo>
                  <a:pt x="4790875" y="455741"/>
                </a:moveTo>
                <a:cubicBezTo>
                  <a:pt x="4801629" y="455741"/>
                  <a:pt x="4812382" y="461115"/>
                  <a:pt x="4823137" y="471870"/>
                </a:cubicBezTo>
                <a:lnTo>
                  <a:pt x="4790875" y="471870"/>
                </a:lnTo>
                <a:cubicBezTo>
                  <a:pt x="4780122" y="461115"/>
                  <a:pt x="4780122" y="455741"/>
                  <a:pt x="4790875" y="455741"/>
                </a:cubicBezTo>
                <a:close/>
                <a:moveTo>
                  <a:pt x="4677959" y="423478"/>
                </a:moveTo>
                <a:cubicBezTo>
                  <a:pt x="4720974" y="423478"/>
                  <a:pt x="4742482" y="434232"/>
                  <a:pt x="4742482" y="455741"/>
                </a:cubicBezTo>
                <a:lnTo>
                  <a:pt x="4694089" y="439607"/>
                </a:lnTo>
                <a:close/>
                <a:moveTo>
                  <a:pt x="4024657" y="423478"/>
                </a:moveTo>
                <a:cubicBezTo>
                  <a:pt x="4013905" y="423478"/>
                  <a:pt x="4005839" y="428853"/>
                  <a:pt x="4000461" y="439607"/>
                </a:cubicBezTo>
                <a:cubicBezTo>
                  <a:pt x="3989706" y="493375"/>
                  <a:pt x="4005839" y="525638"/>
                  <a:pt x="4048854" y="536395"/>
                </a:cubicBezTo>
                <a:cubicBezTo>
                  <a:pt x="4059606" y="536395"/>
                  <a:pt x="4064985" y="539082"/>
                  <a:pt x="4064985" y="544457"/>
                </a:cubicBezTo>
                <a:cubicBezTo>
                  <a:pt x="4064985" y="549833"/>
                  <a:pt x="4070361" y="552524"/>
                  <a:pt x="4081116" y="552524"/>
                </a:cubicBezTo>
                <a:cubicBezTo>
                  <a:pt x="4091868" y="552524"/>
                  <a:pt x="4102622" y="557900"/>
                  <a:pt x="4113377" y="568654"/>
                </a:cubicBezTo>
                <a:lnTo>
                  <a:pt x="4161770" y="552524"/>
                </a:lnTo>
                <a:lnTo>
                  <a:pt x="4177901" y="568654"/>
                </a:lnTo>
                <a:cubicBezTo>
                  <a:pt x="4177901" y="579410"/>
                  <a:pt x="4183277" y="582096"/>
                  <a:pt x="4194029" y="576720"/>
                </a:cubicBezTo>
                <a:cubicBezTo>
                  <a:pt x="4204784" y="571345"/>
                  <a:pt x="4204784" y="574029"/>
                  <a:pt x="4194029" y="584787"/>
                </a:cubicBezTo>
                <a:cubicBezTo>
                  <a:pt x="4194029" y="584787"/>
                  <a:pt x="4196721" y="587474"/>
                  <a:pt x="4202097" y="592850"/>
                </a:cubicBezTo>
                <a:cubicBezTo>
                  <a:pt x="4207474" y="598228"/>
                  <a:pt x="4215539" y="606292"/>
                  <a:pt x="4226293" y="617050"/>
                </a:cubicBezTo>
                <a:cubicBezTo>
                  <a:pt x="4237046" y="627802"/>
                  <a:pt x="4242426" y="633178"/>
                  <a:pt x="4242426" y="633178"/>
                </a:cubicBezTo>
                <a:lnTo>
                  <a:pt x="4258555" y="649309"/>
                </a:lnTo>
                <a:lnTo>
                  <a:pt x="4242426" y="649309"/>
                </a:lnTo>
                <a:lnTo>
                  <a:pt x="4226293" y="665441"/>
                </a:lnTo>
                <a:lnTo>
                  <a:pt x="4242426" y="681570"/>
                </a:lnTo>
                <a:cubicBezTo>
                  <a:pt x="4253177" y="692327"/>
                  <a:pt x="4263932" y="697702"/>
                  <a:pt x="4274684" y="697702"/>
                </a:cubicBezTo>
                <a:cubicBezTo>
                  <a:pt x="4285439" y="697702"/>
                  <a:pt x="4312325" y="703079"/>
                  <a:pt x="4355342" y="713833"/>
                </a:cubicBezTo>
                <a:lnTo>
                  <a:pt x="4371470" y="713833"/>
                </a:lnTo>
                <a:lnTo>
                  <a:pt x="4387601" y="681570"/>
                </a:lnTo>
                <a:cubicBezTo>
                  <a:pt x="4398358" y="692327"/>
                  <a:pt x="4406421" y="697702"/>
                  <a:pt x="4411797" y="697702"/>
                </a:cubicBezTo>
                <a:cubicBezTo>
                  <a:pt x="4417176" y="697702"/>
                  <a:pt x="4419865" y="692327"/>
                  <a:pt x="4419865" y="681570"/>
                </a:cubicBezTo>
                <a:cubicBezTo>
                  <a:pt x="4409110" y="681570"/>
                  <a:pt x="4403734" y="676195"/>
                  <a:pt x="4403734" y="665441"/>
                </a:cubicBezTo>
                <a:lnTo>
                  <a:pt x="4484389" y="713833"/>
                </a:lnTo>
                <a:cubicBezTo>
                  <a:pt x="4505897" y="724587"/>
                  <a:pt x="4524714" y="729963"/>
                  <a:pt x="4540847" y="729963"/>
                </a:cubicBezTo>
                <a:cubicBezTo>
                  <a:pt x="4556976" y="729963"/>
                  <a:pt x="4565041" y="724587"/>
                  <a:pt x="4565041" y="713833"/>
                </a:cubicBezTo>
                <a:cubicBezTo>
                  <a:pt x="4565041" y="703079"/>
                  <a:pt x="4562355" y="689637"/>
                  <a:pt x="4556976" y="673506"/>
                </a:cubicBezTo>
                <a:cubicBezTo>
                  <a:pt x="4551597" y="657374"/>
                  <a:pt x="4543534" y="651999"/>
                  <a:pt x="4532779" y="657374"/>
                </a:cubicBezTo>
                <a:cubicBezTo>
                  <a:pt x="4522025" y="662751"/>
                  <a:pt x="4516648" y="660065"/>
                  <a:pt x="4516648" y="649309"/>
                </a:cubicBezTo>
                <a:cubicBezTo>
                  <a:pt x="4516648" y="649309"/>
                  <a:pt x="4508586" y="646620"/>
                  <a:pt x="4492452" y="641244"/>
                </a:cubicBezTo>
                <a:cubicBezTo>
                  <a:pt x="4476323" y="635869"/>
                  <a:pt x="4457501" y="633178"/>
                  <a:pt x="4435994" y="633178"/>
                </a:cubicBezTo>
                <a:cubicBezTo>
                  <a:pt x="4392980" y="622424"/>
                  <a:pt x="4358029" y="608983"/>
                  <a:pt x="4331143" y="592850"/>
                </a:cubicBezTo>
                <a:cubicBezTo>
                  <a:pt x="4304260" y="576720"/>
                  <a:pt x="4282752" y="568654"/>
                  <a:pt x="4266621" y="568654"/>
                </a:cubicBezTo>
                <a:cubicBezTo>
                  <a:pt x="4250488" y="568654"/>
                  <a:pt x="4237046" y="563278"/>
                  <a:pt x="4226293" y="552524"/>
                </a:cubicBezTo>
                <a:lnTo>
                  <a:pt x="4242426" y="536395"/>
                </a:lnTo>
                <a:lnTo>
                  <a:pt x="4274684" y="536395"/>
                </a:lnTo>
                <a:lnTo>
                  <a:pt x="4242426" y="520261"/>
                </a:lnTo>
                <a:cubicBezTo>
                  <a:pt x="4177901" y="488000"/>
                  <a:pt x="4134884" y="466493"/>
                  <a:pt x="4113377" y="455741"/>
                </a:cubicBezTo>
                <a:cubicBezTo>
                  <a:pt x="4102622" y="455741"/>
                  <a:pt x="4086491" y="450361"/>
                  <a:pt x="4064985" y="439607"/>
                </a:cubicBezTo>
                <a:cubicBezTo>
                  <a:pt x="4048854" y="428853"/>
                  <a:pt x="4035412" y="423478"/>
                  <a:pt x="4024657" y="423478"/>
                </a:cubicBezTo>
                <a:close/>
                <a:moveTo>
                  <a:pt x="3903675" y="423478"/>
                </a:moveTo>
                <a:cubicBezTo>
                  <a:pt x="3903675" y="434232"/>
                  <a:pt x="3903675" y="439607"/>
                  <a:pt x="3903675" y="439607"/>
                </a:cubicBezTo>
                <a:cubicBezTo>
                  <a:pt x="3914430" y="439607"/>
                  <a:pt x="3919808" y="439607"/>
                  <a:pt x="3919808" y="439607"/>
                </a:cubicBezTo>
                <a:cubicBezTo>
                  <a:pt x="3919808" y="428853"/>
                  <a:pt x="3914430" y="423478"/>
                  <a:pt x="3903675" y="423478"/>
                </a:cubicBezTo>
                <a:close/>
                <a:moveTo>
                  <a:pt x="96786" y="423478"/>
                </a:moveTo>
                <a:lnTo>
                  <a:pt x="112918" y="423478"/>
                </a:lnTo>
                <a:cubicBezTo>
                  <a:pt x="112918" y="434232"/>
                  <a:pt x="112918" y="439607"/>
                  <a:pt x="112918" y="439607"/>
                </a:cubicBezTo>
                <a:cubicBezTo>
                  <a:pt x="112918" y="450361"/>
                  <a:pt x="110227" y="453050"/>
                  <a:pt x="104851" y="447674"/>
                </a:cubicBezTo>
                <a:cubicBezTo>
                  <a:pt x="99473" y="442297"/>
                  <a:pt x="96786" y="439607"/>
                  <a:pt x="96786" y="439607"/>
                </a:cubicBezTo>
                <a:close/>
                <a:moveTo>
                  <a:pt x="209703" y="407346"/>
                </a:moveTo>
                <a:cubicBezTo>
                  <a:pt x="209703" y="418101"/>
                  <a:pt x="209703" y="431542"/>
                  <a:pt x="209703" y="447674"/>
                </a:cubicBezTo>
                <a:cubicBezTo>
                  <a:pt x="209703" y="463804"/>
                  <a:pt x="212390" y="471870"/>
                  <a:pt x="217768" y="471870"/>
                </a:cubicBezTo>
                <a:cubicBezTo>
                  <a:pt x="223144" y="471870"/>
                  <a:pt x="225832" y="461115"/>
                  <a:pt x="225832" y="439607"/>
                </a:cubicBezTo>
                <a:cubicBezTo>
                  <a:pt x="225832" y="418101"/>
                  <a:pt x="220455" y="407346"/>
                  <a:pt x="209703" y="407346"/>
                </a:cubicBezTo>
                <a:close/>
                <a:moveTo>
                  <a:pt x="613981" y="402305"/>
                </a:moveTo>
                <a:cubicBezTo>
                  <a:pt x="615998" y="400289"/>
                  <a:pt x="621040" y="407347"/>
                  <a:pt x="629105" y="423478"/>
                </a:cubicBezTo>
                <a:cubicBezTo>
                  <a:pt x="629105" y="434232"/>
                  <a:pt x="629105" y="439607"/>
                  <a:pt x="629105" y="439607"/>
                </a:cubicBezTo>
                <a:cubicBezTo>
                  <a:pt x="629105" y="439607"/>
                  <a:pt x="623727" y="439607"/>
                  <a:pt x="612974" y="439607"/>
                </a:cubicBezTo>
                <a:lnTo>
                  <a:pt x="612974" y="407346"/>
                </a:lnTo>
                <a:cubicBezTo>
                  <a:pt x="612974" y="404657"/>
                  <a:pt x="613310" y="402978"/>
                  <a:pt x="613981" y="402305"/>
                </a:cubicBezTo>
                <a:close/>
                <a:moveTo>
                  <a:pt x="560546" y="395250"/>
                </a:moveTo>
                <a:cubicBezTo>
                  <a:pt x="557859" y="395250"/>
                  <a:pt x="553827" y="396593"/>
                  <a:pt x="548451" y="399282"/>
                </a:cubicBezTo>
                <a:cubicBezTo>
                  <a:pt x="537695" y="404657"/>
                  <a:pt x="532319" y="412720"/>
                  <a:pt x="532319" y="423478"/>
                </a:cubicBezTo>
                <a:lnTo>
                  <a:pt x="548451" y="423478"/>
                </a:lnTo>
                <a:cubicBezTo>
                  <a:pt x="559203" y="412720"/>
                  <a:pt x="564581" y="404657"/>
                  <a:pt x="564581" y="399282"/>
                </a:cubicBezTo>
                <a:cubicBezTo>
                  <a:pt x="564581" y="396593"/>
                  <a:pt x="563237" y="395250"/>
                  <a:pt x="560546" y="395250"/>
                </a:cubicBezTo>
                <a:close/>
                <a:moveTo>
                  <a:pt x="633137" y="367019"/>
                </a:moveTo>
                <a:cubicBezTo>
                  <a:pt x="630450" y="367019"/>
                  <a:pt x="629105" y="369707"/>
                  <a:pt x="629105" y="375086"/>
                </a:cubicBezTo>
                <a:cubicBezTo>
                  <a:pt x="629105" y="385840"/>
                  <a:pt x="623727" y="385840"/>
                  <a:pt x="612974" y="375086"/>
                </a:cubicBezTo>
                <a:cubicBezTo>
                  <a:pt x="602219" y="396591"/>
                  <a:pt x="596844" y="412720"/>
                  <a:pt x="596844" y="423478"/>
                </a:cubicBezTo>
                <a:cubicBezTo>
                  <a:pt x="596844" y="434232"/>
                  <a:pt x="596844" y="439607"/>
                  <a:pt x="596844" y="439607"/>
                </a:cubicBezTo>
                <a:cubicBezTo>
                  <a:pt x="596844" y="439607"/>
                  <a:pt x="586090" y="439607"/>
                  <a:pt x="564581" y="439607"/>
                </a:cubicBezTo>
                <a:cubicBezTo>
                  <a:pt x="553827" y="439607"/>
                  <a:pt x="545760" y="439607"/>
                  <a:pt x="540385" y="439607"/>
                </a:cubicBezTo>
                <a:cubicBezTo>
                  <a:pt x="535008" y="439607"/>
                  <a:pt x="532319" y="444983"/>
                  <a:pt x="532319" y="455741"/>
                </a:cubicBezTo>
                <a:lnTo>
                  <a:pt x="548451" y="455741"/>
                </a:lnTo>
                <a:cubicBezTo>
                  <a:pt x="559203" y="455741"/>
                  <a:pt x="567269" y="455741"/>
                  <a:pt x="572645" y="455741"/>
                </a:cubicBezTo>
                <a:cubicBezTo>
                  <a:pt x="578023" y="455741"/>
                  <a:pt x="586090" y="455741"/>
                  <a:pt x="596844" y="455741"/>
                </a:cubicBezTo>
                <a:cubicBezTo>
                  <a:pt x="618349" y="477246"/>
                  <a:pt x="634482" y="477246"/>
                  <a:pt x="645236" y="455741"/>
                </a:cubicBezTo>
                <a:cubicBezTo>
                  <a:pt x="655991" y="444983"/>
                  <a:pt x="666744" y="439607"/>
                  <a:pt x="677499" y="439607"/>
                </a:cubicBezTo>
                <a:lnTo>
                  <a:pt x="677499" y="423478"/>
                </a:lnTo>
                <a:lnTo>
                  <a:pt x="661365" y="391215"/>
                </a:lnTo>
                <a:lnTo>
                  <a:pt x="645236" y="375086"/>
                </a:lnTo>
                <a:cubicBezTo>
                  <a:pt x="639858" y="369707"/>
                  <a:pt x="635826" y="367019"/>
                  <a:pt x="633137" y="367019"/>
                </a:cubicBezTo>
                <a:close/>
                <a:moveTo>
                  <a:pt x="4032723" y="310561"/>
                </a:moveTo>
                <a:lnTo>
                  <a:pt x="4081116" y="326691"/>
                </a:lnTo>
                <a:cubicBezTo>
                  <a:pt x="4081116" y="326691"/>
                  <a:pt x="4078425" y="326691"/>
                  <a:pt x="4073050" y="326691"/>
                </a:cubicBezTo>
                <a:cubicBezTo>
                  <a:pt x="4067673" y="326691"/>
                  <a:pt x="4059606" y="326691"/>
                  <a:pt x="4048854" y="326691"/>
                </a:cubicBezTo>
                <a:close/>
                <a:moveTo>
                  <a:pt x="3884353" y="298966"/>
                </a:moveTo>
                <a:lnTo>
                  <a:pt x="3903675" y="326691"/>
                </a:lnTo>
                <a:cubicBezTo>
                  <a:pt x="3914430" y="337447"/>
                  <a:pt x="3922496" y="337447"/>
                  <a:pt x="3927872" y="326691"/>
                </a:cubicBezTo>
                <a:cubicBezTo>
                  <a:pt x="3933250" y="315937"/>
                  <a:pt x="3930560" y="310561"/>
                  <a:pt x="3919808" y="310561"/>
                </a:cubicBezTo>
                <a:cubicBezTo>
                  <a:pt x="3911743" y="310561"/>
                  <a:pt x="3904683" y="309552"/>
                  <a:pt x="3898635" y="307537"/>
                </a:cubicBezTo>
                <a:close/>
                <a:moveTo>
                  <a:pt x="169373" y="294429"/>
                </a:moveTo>
                <a:cubicBezTo>
                  <a:pt x="174751" y="294429"/>
                  <a:pt x="180127" y="299806"/>
                  <a:pt x="185505" y="310561"/>
                </a:cubicBezTo>
                <a:cubicBezTo>
                  <a:pt x="190881" y="321315"/>
                  <a:pt x="193569" y="326691"/>
                  <a:pt x="193569" y="326691"/>
                </a:cubicBezTo>
                <a:cubicBezTo>
                  <a:pt x="193569" y="326691"/>
                  <a:pt x="188194" y="321315"/>
                  <a:pt x="177441" y="310561"/>
                </a:cubicBezTo>
                <a:cubicBezTo>
                  <a:pt x="166686" y="299806"/>
                  <a:pt x="163997" y="294429"/>
                  <a:pt x="169373" y="294429"/>
                </a:cubicBezTo>
                <a:close/>
                <a:moveTo>
                  <a:pt x="387140" y="246037"/>
                </a:moveTo>
                <a:cubicBezTo>
                  <a:pt x="387140" y="246037"/>
                  <a:pt x="387140" y="251413"/>
                  <a:pt x="387140" y="262169"/>
                </a:cubicBezTo>
                <a:lnTo>
                  <a:pt x="403273" y="262169"/>
                </a:lnTo>
                <a:cubicBezTo>
                  <a:pt x="403273" y="251413"/>
                  <a:pt x="400585" y="246037"/>
                  <a:pt x="395207" y="246037"/>
                </a:cubicBezTo>
                <a:cubicBezTo>
                  <a:pt x="389831" y="246037"/>
                  <a:pt x="387140" y="246037"/>
                  <a:pt x="387140" y="246037"/>
                </a:cubicBezTo>
                <a:close/>
                <a:moveTo>
                  <a:pt x="3177787" y="229906"/>
                </a:moveTo>
                <a:lnTo>
                  <a:pt x="3193915" y="246037"/>
                </a:lnTo>
                <a:lnTo>
                  <a:pt x="3210047" y="246037"/>
                </a:lnTo>
                <a:cubicBezTo>
                  <a:pt x="3199292" y="235283"/>
                  <a:pt x="3188542" y="229906"/>
                  <a:pt x="3177787" y="229906"/>
                </a:cubicBezTo>
                <a:close/>
                <a:moveTo>
                  <a:pt x="2919691" y="213774"/>
                </a:moveTo>
                <a:cubicBezTo>
                  <a:pt x="2919691" y="235283"/>
                  <a:pt x="2935823" y="246037"/>
                  <a:pt x="2968082" y="246037"/>
                </a:cubicBezTo>
                <a:cubicBezTo>
                  <a:pt x="2968082" y="246037"/>
                  <a:pt x="2968082" y="240661"/>
                  <a:pt x="2968082" y="229906"/>
                </a:cubicBezTo>
                <a:close/>
                <a:moveTo>
                  <a:pt x="750087" y="213774"/>
                </a:moveTo>
                <a:cubicBezTo>
                  <a:pt x="744708" y="213774"/>
                  <a:pt x="742021" y="219152"/>
                  <a:pt x="742021" y="229906"/>
                </a:cubicBezTo>
                <a:cubicBezTo>
                  <a:pt x="742021" y="240661"/>
                  <a:pt x="747399" y="251413"/>
                  <a:pt x="758152" y="262169"/>
                </a:cubicBezTo>
                <a:lnTo>
                  <a:pt x="774282" y="246037"/>
                </a:lnTo>
                <a:lnTo>
                  <a:pt x="790413" y="278298"/>
                </a:lnTo>
                <a:cubicBezTo>
                  <a:pt x="822675" y="310561"/>
                  <a:pt x="838807" y="315937"/>
                  <a:pt x="838807" y="294429"/>
                </a:cubicBezTo>
                <a:cubicBezTo>
                  <a:pt x="849562" y="305186"/>
                  <a:pt x="860314" y="310561"/>
                  <a:pt x="871068" y="310561"/>
                </a:cubicBezTo>
                <a:lnTo>
                  <a:pt x="887199" y="310561"/>
                </a:lnTo>
                <a:cubicBezTo>
                  <a:pt x="887199" y="299806"/>
                  <a:pt x="892577" y="289052"/>
                  <a:pt x="903330" y="278298"/>
                </a:cubicBezTo>
                <a:lnTo>
                  <a:pt x="887199" y="246037"/>
                </a:lnTo>
                <a:cubicBezTo>
                  <a:pt x="887199" y="246037"/>
                  <a:pt x="887199" y="251413"/>
                  <a:pt x="887199" y="262169"/>
                </a:cubicBezTo>
                <a:cubicBezTo>
                  <a:pt x="876445" y="262169"/>
                  <a:pt x="871068" y="259478"/>
                  <a:pt x="871068" y="254102"/>
                </a:cubicBezTo>
                <a:cubicBezTo>
                  <a:pt x="871068" y="248727"/>
                  <a:pt x="865691" y="243348"/>
                  <a:pt x="854936" y="237973"/>
                </a:cubicBezTo>
                <a:cubicBezTo>
                  <a:pt x="844182" y="232595"/>
                  <a:pt x="836118" y="232595"/>
                  <a:pt x="830742" y="237973"/>
                </a:cubicBezTo>
                <a:cubicBezTo>
                  <a:pt x="825363" y="243348"/>
                  <a:pt x="819987" y="248727"/>
                  <a:pt x="814611" y="254102"/>
                </a:cubicBezTo>
                <a:cubicBezTo>
                  <a:pt x="809232" y="259478"/>
                  <a:pt x="806545" y="251413"/>
                  <a:pt x="806545" y="229906"/>
                </a:cubicBezTo>
                <a:cubicBezTo>
                  <a:pt x="806545" y="229906"/>
                  <a:pt x="806545" y="224531"/>
                  <a:pt x="806545" y="213774"/>
                </a:cubicBezTo>
                <a:cubicBezTo>
                  <a:pt x="806545" y="213774"/>
                  <a:pt x="801168" y="219152"/>
                  <a:pt x="790413" y="229906"/>
                </a:cubicBezTo>
                <a:lnTo>
                  <a:pt x="774282" y="229906"/>
                </a:lnTo>
                <a:cubicBezTo>
                  <a:pt x="763528" y="219152"/>
                  <a:pt x="755463" y="213774"/>
                  <a:pt x="750087" y="213774"/>
                </a:cubicBezTo>
                <a:close/>
                <a:moveTo>
                  <a:pt x="2903561" y="197645"/>
                </a:moveTo>
                <a:cubicBezTo>
                  <a:pt x="2892806" y="197645"/>
                  <a:pt x="2884741" y="200334"/>
                  <a:pt x="2879365" y="205710"/>
                </a:cubicBezTo>
                <a:cubicBezTo>
                  <a:pt x="2873988" y="211087"/>
                  <a:pt x="2871299" y="213774"/>
                  <a:pt x="2871299" y="213774"/>
                </a:cubicBezTo>
                <a:lnTo>
                  <a:pt x="2903561" y="213774"/>
                </a:lnTo>
                <a:cubicBezTo>
                  <a:pt x="2903561" y="203020"/>
                  <a:pt x="2903561" y="197645"/>
                  <a:pt x="2903561" y="197645"/>
                </a:cubicBezTo>
                <a:close/>
                <a:moveTo>
                  <a:pt x="580712" y="197645"/>
                </a:moveTo>
                <a:cubicBezTo>
                  <a:pt x="580712" y="197645"/>
                  <a:pt x="580712" y="203020"/>
                  <a:pt x="580712" y="213774"/>
                </a:cubicBezTo>
                <a:cubicBezTo>
                  <a:pt x="580712" y="224531"/>
                  <a:pt x="580712" y="229906"/>
                  <a:pt x="580712" y="229906"/>
                </a:cubicBezTo>
                <a:lnTo>
                  <a:pt x="596844" y="213774"/>
                </a:lnTo>
                <a:cubicBezTo>
                  <a:pt x="596844" y="213774"/>
                  <a:pt x="591467" y="208398"/>
                  <a:pt x="580712" y="197645"/>
                </a:cubicBezTo>
                <a:close/>
                <a:moveTo>
                  <a:pt x="2822907" y="181515"/>
                </a:moveTo>
                <a:lnTo>
                  <a:pt x="2790645" y="197645"/>
                </a:lnTo>
                <a:cubicBezTo>
                  <a:pt x="2790645" y="208398"/>
                  <a:pt x="2798710" y="216465"/>
                  <a:pt x="2814841" y="221841"/>
                </a:cubicBezTo>
                <a:cubicBezTo>
                  <a:pt x="2830972" y="227216"/>
                  <a:pt x="2839037" y="229906"/>
                  <a:pt x="2839037" y="229906"/>
                </a:cubicBezTo>
                <a:lnTo>
                  <a:pt x="2839037" y="197645"/>
                </a:lnTo>
                <a:lnTo>
                  <a:pt x="2839037" y="181515"/>
                </a:lnTo>
                <a:cubicBezTo>
                  <a:pt x="2828282" y="192269"/>
                  <a:pt x="2822907" y="192269"/>
                  <a:pt x="2822907" y="181515"/>
                </a:cubicBezTo>
                <a:close/>
                <a:moveTo>
                  <a:pt x="1032379" y="181515"/>
                </a:moveTo>
                <a:lnTo>
                  <a:pt x="1032379" y="197645"/>
                </a:lnTo>
                <a:lnTo>
                  <a:pt x="1048508" y="213774"/>
                </a:lnTo>
                <a:cubicBezTo>
                  <a:pt x="1048508" y="203020"/>
                  <a:pt x="1043131" y="192269"/>
                  <a:pt x="1032379" y="181515"/>
                </a:cubicBezTo>
                <a:close/>
                <a:moveTo>
                  <a:pt x="854936" y="181515"/>
                </a:moveTo>
                <a:cubicBezTo>
                  <a:pt x="833428" y="192269"/>
                  <a:pt x="822675" y="197645"/>
                  <a:pt x="822675" y="197645"/>
                </a:cubicBezTo>
                <a:cubicBezTo>
                  <a:pt x="833428" y="208398"/>
                  <a:pt x="838807" y="208398"/>
                  <a:pt x="838807" y="197645"/>
                </a:cubicBezTo>
                <a:lnTo>
                  <a:pt x="854936" y="197645"/>
                </a:lnTo>
                <a:lnTo>
                  <a:pt x="871068" y="213774"/>
                </a:lnTo>
                <a:cubicBezTo>
                  <a:pt x="871068" y="203020"/>
                  <a:pt x="873757" y="197645"/>
                  <a:pt x="879133" y="197645"/>
                </a:cubicBezTo>
                <a:cubicBezTo>
                  <a:pt x="884510" y="197645"/>
                  <a:pt x="892577" y="203020"/>
                  <a:pt x="903330" y="213774"/>
                </a:cubicBezTo>
                <a:lnTo>
                  <a:pt x="935591" y="213774"/>
                </a:lnTo>
                <a:cubicBezTo>
                  <a:pt x="924837" y="192269"/>
                  <a:pt x="897953" y="181515"/>
                  <a:pt x="854936" y="181515"/>
                </a:cubicBezTo>
                <a:close/>
                <a:moveTo>
                  <a:pt x="4129509" y="165382"/>
                </a:moveTo>
                <a:cubicBezTo>
                  <a:pt x="4129509" y="165382"/>
                  <a:pt x="4134884" y="165382"/>
                  <a:pt x="4145639" y="165382"/>
                </a:cubicBezTo>
                <a:lnTo>
                  <a:pt x="4129509" y="181515"/>
                </a:lnTo>
                <a:close/>
                <a:moveTo>
                  <a:pt x="3161654" y="116991"/>
                </a:moveTo>
                <a:cubicBezTo>
                  <a:pt x="3172409" y="116991"/>
                  <a:pt x="3177787" y="122366"/>
                  <a:pt x="3177787" y="133120"/>
                </a:cubicBezTo>
                <a:cubicBezTo>
                  <a:pt x="3177787" y="133120"/>
                  <a:pt x="3172409" y="133120"/>
                  <a:pt x="3161654" y="133120"/>
                </a:cubicBezTo>
                <a:cubicBezTo>
                  <a:pt x="3161654" y="133120"/>
                  <a:pt x="3161654" y="130432"/>
                  <a:pt x="3161654" y="125056"/>
                </a:cubicBezTo>
                <a:cubicBezTo>
                  <a:pt x="3161654" y="119680"/>
                  <a:pt x="3161654" y="116991"/>
                  <a:pt x="3161654" y="116991"/>
                </a:cubicBezTo>
                <a:close/>
                <a:moveTo>
                  <a:pt x="2258323" y="116991"/>
                </a:moveTo>
                <a:lnTo>
                  <a:pt x="2274456" y="133120"/>
                </a:lnTo>
                <a:lnTo>
                  <a:pt x="2290585" y="116991"/>
                </a:lnTo>
                <a:cubicBezTo>
                  <a:pt x="2279833" y="116991"/>
                  <a:pt x="2269078" y="116991"/>
                  <a:pt x="2258323" y="116991"/>
                </a:cubicBezTo>
                <a:close/>
                <a:moveTo>
                  <a:pt x="2580942" y="100860"/>
                </a:moveTo>
                <a:cubicBezTo>
                  <a:pt x="2570190" y="100860"/>
                  <a:pt x="2564811" y="111614"/>
                  <a:pt x="2564811" y="133120"/>
                </a:cubicBezTo>
                <a:lnTo>
                  <a:pt x="2597073" y="149252"/>
                </a:lnTo>
                <a:cubicBezTo>
                  <a:pt x="2618582" y="160006"/>
                  <a:pt x="2632024" y="165382"/>
                  <a:pt x="2637401" y="165382"/>
                </a:cubicBezTo>
                <a:cubicBezTo>
                  <a:pt x="2642777" y="165382"/>
                  <a:pt x="2656218" y="170759"/>
                  <a:pt x="2677728" y="181515"/>
                </a:cubicBezTo>
                <a:lnTo>
                  <a:pt x="2693859" y="181515"/>
                </a:lnTo>
                <a:cubicBezTo>
                  <a:pt x="2683107" y="149252"/>
                  <a:pt x="2656218" y="138496"/>
                  <a:pt x="2613204" y="149252"/>
                </a:cubicBezTo>
                <a:cubicBezTo>
                  <a:pt x="2613204" y="149252"/>
                  <a:pt x="2613204" y="143877"/>
                  <a:pt x="2613204" y="133120"/>
                </a:cubicBezTo>
                <a:lnTo>
                  <a:pt x="2597073" y="133120"/>
                </a:lnTo>
                <a:cubicBezTo>
                  <a:pt x="2586318" y="133120"/>
                  <a:pt x="2580942" y="133120"/>
                  <a:pt x="2580942" y="133120"/>
                </a:cubicBezTo>
                <a:cubicBezTo>
                  <a:pt x="2580942" y="133120"/>
                  <a:pt x="2580942" y="127743"/>
                  <a:pt x="2580942" y="116991"/>
                </a:cubicBezTo>
                <a:close/>
                <a:moveTo>
                  <a:pt x="2484156" y="100860"/>
                </a:moveTo>
                <a:cubicBezTo>
                  <a:pt x="2484156" y="100860"/>
                  <a:pt x="2484156" y="106236"/>
                  <a:pt x="2484156" y="116991"/>
                </a:cubicBezTo>
                <a:cubicBezTo>
                  <a:pt x="2484156" y="127743"/>
                  <a:pt x="2484156" y="133120"/>
                  <a:pt x="2484156" y="133120"/>
                </a:cubicBezTo>
                <a:lnTo>
                  <a:pt x="2468028" y="116991"/>
                </a:lnTo>
                <a:cubicBezTo>
                  <a:pt x="2468028" y="106236"/>
                  <a:pt x="2473404" y="100860"/>
                  <a:pt x="2484156" y="100860"/>
                </a:cubicBezTo>
                <a:close/>
                <a:moveTo>
                  <a:pt x="790413" y="100860"/>
                </a:moveTo>
                <a:cubicBezTo>
                  <a:pt x="790413" y="100860"/>
                  <a:pt x="787725" y="103548"/>
                  <a:pt x="782349" y="108924"/>
                </a:cubicBezTo>
                <a:cubicBezTo>
                  <a:pt x="776971" y="114300"/>
                  <a:pt x="774282" y="116991"/>
                  <a:pt x="774282" y="116991"/>
                </a:cubicBezTo>
                <a:cubicBezTo>
                  <a:pt x="774282" y="127743"/>
                  <a:pt x="782349" y="133120"/>
                  <a:pt x="798478" y="133120"/>
                </a:cubicBezTo>
                <a:cubicBezTo>
                  <a:pt x="814611" y="133120"/>
                  <a:pt x="822675" y="130432"/>
                  <a:pt x="822675" y="125056"/>
                </a:cubicBezTo>
                <a:cubicBezTo>
                  <a:pt x="822675" y="119680"/>
                  <a:pt x="819987" y="114300"/>
                  <a:pt x="814611" y="108924"/>
                </a:cubicBezTo>
                <a:cubicBezTo>
                  <a:pt x="809232" y="103548"/>
                  <a:pt x="801168" y="100860"/>
                  <a:pt x="790413" y="100860"/>
                </a:cubicBezTo>
                <a:close/>
                <a:moveTo>
                  <a:pt x="2822907" y="68597"/>
                </a:moveTo>
                <a:lnTo>
                  <a:pt x="2887431" y="68597"/>
                </a:lnTo>
                <a:cubicBezTo>
                  <a:pt x="2876675" y="79352"/>
                  <a:pt x="2868610" y="84728"/>
                  <a:pt x="2863233" y="84728"/>
                </a:cubicBezTo>
                <a:cubicBezTo>
                  <a:pt x="2857855" y="84728"/>
                  <a:pt x="2852479" y="82041"/>
                  <a:pt x="2847103" y="76661"/>
                </a:cubicBezTo>
                <a:cubicBezTo>
                  <a:pt x="2841724" y="71286"/>
                  <a:pt x="2833659" y="68597"/>
                  <a:pt x="2822907" y="68597"/>
                </a:cubicBezTo>
                <a:close/>
                <a:moveTo>
                  <a:pt x="2274456" y="68597"/>
                </a:moveTo>
                <a:lnTo>
                  <a:pt x="2306719" y="84728"/>
                </a:lnTo>
                <a:cubicBezTo>
                  <a:pt x="2317473" y="84728"/>
                  <a:pt x="2328228" y="84728"/>
                  <a:pt x="2338980" y="84728"/>
                </a:cubicBezTo>
                <a:cubicBezTo>
                  <a:pt x="2338980" y="84728"/>
                  <a:pt x="2338980" y="90104"/>
                  <a:pt x="2338980" y="100860"/>
                </a:cubicBezTo>
                <a:cubicBezTo>
                  <a:pt x="2338980" y="111614"/>
                  <a:pt x="2322849" y="106236"/>
                  <a:pt x="2290585" y="84728"/>
                </a:cubicBezTo>
                <a:close/>
                <a:moveTo>
                  <a:pt x="2161540" y="52465"/>
                </a:moveTo>
                <a:cubicBezTo>
                  <a:pt x="2150787" y="63223"/>
                  <a:pt x="2148098" y="71286"/>
                  <a:pt x="2153474" y="76661"/>
                </a:cubicBezTo>
                <a:cubicBezTo>
                  <a:pt x="2158851" y="82041"/>
                  <a:pt x="2166915" y="90104"/>
                  <a:pt x="2177670" y="100860"/>
                </a:cubicBezTo>
                <a:cubicBezTo>
                  <a:pt x="2199178" y="90104"/>
                  <a:pt x="2209933" y="84728"/>
                  <a:pt x="2209933" y="84728"/>
                </a:cubicBezTo>
                <a:lnTo>
                  <a:pt x="2226064" y="84728"/>
                </a:lnTo>
                <a:cubicBezTo>
                  <a:pt x="2226064" y="84728"/>
                  <a:pt x="2226064" y="79352"/>
                  <a:pt x="2226064" y="68597"/>
                </a:cubicBezTo>
                <a:cubicBezTo>
                  <a:pt x="2226064" y="68597"/>
                  <a:pt x="2226064" y="63223"/>
                  <a:pt x="2226064" y="52465"/>
                </a:cubicBezTo>
                <a:cubicBezTo>
                  <a:pt x="2215311" y="52465"/>
                  <a:pt x="2209933" y="55156"/>
                  <a:pt x="2209933" y="60532"/>
                </a:cubicBezTo>
                <a:cubicBezTo>
                  <a:pt x="2209933" y="65907"/>
                  <a:pt x="2204556" y="68597"/>
                  <a:pt x="2193802" y="68597"/>
                </a:cubicBezTo>
                <a:cubicBezTo>
                  <a:pt x="2183047" y="68597"/>
                  <a:pt x="2177670" y="68597"/>
                  <a:pt x="2177670" y="68597"/>
                </a:cubicBezTo>
                <a:cubicBezTo>
                  <a:pt x="2177670" y="57842"/>
                  <a:pt x="2172294" y="52465"/>
                  <a:pt x="2161540" y="52465"/>
                </a:cubicBezTo>
                <a:close/>
                <a:moveTo>
                  <a:pt x="2302684" y="42386"/>
                </a:moveTo>
                <a:cubicBezTo>
                  <a:pt x="2305374" y="41042"/>
                  <a:pt x="2306719" y="41714"/>
                  <a:pt x="2306719" y="44402"/>
                </a:cubicBezTo>
                <a:cubicBezTo>
                  <a:pt x="2306719" y="49778"/>
                  <a:pt x="2301340" y="52465"/>
                  <a:pt x="2290585" y="52465"/>
                </a:cubicBezTo>
                <a:cubicBezTo>
                  <a:pt x="2295964" y="47089"/>
                  <a:pt x="2299997" y="43729"/>
                  <a:pt x="2302684" y="42386"/>
                </a:cubicBezTo>
                <a:close/>
                <a:moveTo>
                  <a:pt x="2709990" y="36336"/>
                </a:moveTo>
                <a:lnTo>
                  <a:pt x="2790645" y="52465"/>
                </a:lnTo>
                <a:lnTo>
                  <a:pt x="2742252" y="52465"/>
                </a:lnTo>
                <a:cubicBezTo>
                  <a:pt x="2720745" y="41711"/>
                  <a:pt x="2709990" y="36336"/>
                  <a:pt x="2709990" y="36336"/>
                </a:cubicBezTo>
                <a:close/>
                <a:moveTo>
                  <a:pt x="1855052" y="36336"/>
                </a:moveTo>
                <a:lnTo>
                  <a:pt x="1871183" y="52465"/>
                </a:lnTo>
                <a:cubicBezTo>
                  <a:pt x="1871183" y="52465"/>
                  <a:pt x="1865806" y="52465"/>
                  <a:pt x="1855052" y="52465"/>
                </a:cubicBezTo>
                <a:lnTo>
                  <a:pt x="1838923" y="52465"/>
                </a:lnTo>
                <a:cubicBezTo>
                  <a:pt x="1838923" y="41711"/>
                  <a:pt x="1844299" y="36336"/>
                  <a:pt x="1855052" y="36336"/>
                </a:cubicBezTo>
                <a:close/>
                <a:moveTo>
                  <a:pt x="1000115" y="36336"/>
                </a:moveTo>
                <a:lnTo>
                  <a:pt x="983986" y="68597"/>
                </a:lnTo>
                <a:cubicBezTo>
                  <a:pt x="994738" y="57842"/>
                  <a:pt x="1002804" y="52465"/>
                  <a:pt x="1008180" y="52465"/>
                </a:cubicBezTo>
                <a:cubicBezTo>
                  <a:pt x="1013558" y="52465"/>
                  <a:pt x="1016245" y="52465"/>
                  <a:pt x="1016245" y="52465"/>
                </a:cubicBezTo>
                <a:close/>
                <a:moveTo>
                  <a:pt x="822675" y="36336"/>
                </a:moveTo>
                <a:lnTo>
                  <a:pt x="838807" y="52465"/>
                </a:lnTo>
                <a:lnTo>
                  <a:pt x="854936" y="68597"/>
                </a:lnTo>
                <a:lnTo>
                  <a:pt x="871068" y="84728"/>
                </a:lnTo>
                <a:cubicBezTo>
                  <a:pt x="871068" y="84728"/>
                  <a:pt x="876445" y="90104"/>
                  <a:pt x="887199" y="100860"/>
                </a:cubicBezTo>
                <a:cubicBezTo>
                  <a:pt x="897953" y="111614"/>
                  <a:pt x="908708" y="111614"/>
                  <a:pt x="919462" y="100860"/>
                </a:cubicBezTo>
                <a:lnTo>
                  <a:pt x="935591" y="100860"/>
                </a:lnTo>
                <a:cubicBezTo>
                  <a:pt x="946345" y="111614"/>
                  <a:pt x="951721" y="111614"/>
                  <a:pt x="951721" y="100860"/>
                </a:cubicBezTo>
                <a:cubicBezTo>
                  <a:pt x="951721" y="90104"/>
                  <a:pt x="946345" y="82041"/>
                  <a:pt x="935591" y="76661"/>
                </a:cubicBezTo>
                <a:cubicBezTo>
                  <a:pt x="924837" y="71286"/>
                  <a:pt x="908708" y="68597"/>
                  <a:pt x="887199" y="68597"/>
                </a:cubicBezTo>
                <a:lnTo>
                  <a:pt x="854936" y="52465"/>
                </a:lnTo>
                <a:close/>
                <a:moveTo>
                  <a:pt x="403273" y="36336"/>
                </a:moveTo>
                <a:lnTo>
                  <a:pt x="435535" y="52465"/>
                </a:lnTo>
                <a:cubicBezTo>
                  <a:pt x="435535" y="52465"/>
                  <a:pt x="438223" y="55156"/>
                  <a:pt x="443599" y="60532"/>
                </a:cubicBezTo>
                <a:cubicBezTo>
                  <a:pt x="448978" y="65907"/>
                  <a:pt x="457044" y="68597"/>
                  <a:pt x="467795" y="68597"/>
                </a:cubicBezTo>
                <a:cubicBezTo>
                  <a:pt x="467795" y="79352"/>
                  <a:pt x="467795" y="84728"/>
                  <a:pt x="467795" y="84728"/>
                </a:cubicBezTo>
                <a:cubicBezTo>
                  <a:pt x="446286" y="73974"/>
                  <a:pt x="435535" y="68597"/>
                  <a:pt x="435535" y="68597"/>
                </a:cubicBezTo>
                <a:cubicBezTo>
                  <a:pt x="414027" y="57842"/>
                  <a:pt x="403273" y="47089"/>
                  <a:pt x="403273" y="36336"/>
                </a:cubicBezTo>
                <a:close/>
                <a:moveTo>
                  <a:pt x="3905692" y="16171"/>
                </a:moveTo>
                <a:cubicBezTo>
                  <a:pt x="3893593" y="16171"/>
                  <a:pt x="3887547" y="28269"/>
                  <a:pt x="3887547" y="52465"/>
                </a:cubicBezTo>
                <a:cubicBezTo>
                  <a:pt x="3887547" y="63223"/>
                  <a:pt x="3887547" y="71286"/>
                  <a:pt x="3887547" y="76661"/>
                </a:cubicBezTo>
                <a:cubicBezTo>
                  <a:pt x="3887547" y="82041"/>
                  <a:pt x="3892920" y="84728"/>
                  <a:pt x="3903675" y="84728"/>
                </a:cubicBezTo>
                <a:lnTo>
                  <a:pt x="3903675" y="68597"/>
                </a:lnTo>
                <a:cubicBezTo>
                  <a:pt x="3892920" y="68597"/>
                  <a:pt x="3892920" y="63223"/>
                  <a:pt x="3903675" y="52465"/>
                </a:cubicBezTo>
                <a:cubicBezTo>
                  <a:pt x="3903675" y="52465"/>
                  <a:pt x="3906364" y="49778"/>
                  <a:pt x="3911743" y="44402"/>
                </a:cubicBezTo>
                <a:cubicBezTo>
                  <a:pt x="3917119" y="39027"/>
                  <a:pt x="3919808" y="36336"/>
                  <a:pt x="3919808" y="36336"/>
                </a:cubicBezTo>
                <a:lnTo>
                  <a:pt x="3919808" y="20206"/>
                </a:lnTo>
                <a:cubicBezTo>
                  <a:pt x="3914430" y="17518"/>
                  <a:pt x="3909724" y="16171"/>
                  <a:pt x="3905692" y="16171"/>
                </a:cubicBezTo>
                <a:close/>
                <a:moveTo>
                  <a:pt x="3742366" y="4074"/>
                </a:moveTo>
                <a:lnTo>
                  <a:pt x="3774628" y="4074"/>
                </a:lnTo>
                <a:cubicBezTo>
                  <a:pt x="3763876" y="14828"/>
                  <a:pt x="3758496" y="20206"/>
                  <a:pt x="3758496" y="20206"/>
                </a:cubicBezTo>
                <a:cubicBezTo>
                  <a:pt x="3747743" y="20206"/>
                  <a:pt x="3742366" y="14828"/>
                  <a:pt x="3742366" y="4074"/>
                </a:cubicBezTo>
                <a:close/>
                <a:moveTo>
                  <a:pt x="3210047" y="4074"/>
                </a:moveTo>
                <a:lnTo>
                  <a:pt x="3210047" y="20206"/>
                </a:lnTo>
                <a:lnTo>
                  <a:pt x="3193915" y="20206"/>
                </a:lnTo>
                <a:cubicBezTo>
                  <a:pt x="3193915" y="9450"/>
                  <a:pt x="3199292" y="4074"/>
                  <a:pt x="3210047" y="4074"/>
                </a:cubicBezTo>
                <a:close/>
                <a:moveTo>
                  <a:pt x="2677728" y="4074"/>
                </a:moveTo>
                <a:cubicBezTo>
                  <a:pt x="2688483" y="4074"/>
                  <a:pt x="2693859" y="4074"/>
                  <a:pt x="2693859" y="4074"/>
                </a:cubicBezTo>
                <a:lnTo>
                  <a:pt x="2693859" y="20206"/>
                </a:lnTo>
                <a:cubicBezTo>
                  <a:pt x="2693859" y="20206"/>
                  <a:pt x="2688483" y="14828"/>
                  <a:pt x="2677728" y="4074"/>
                </a:cubicBezTo>
                <a:close/>
                <a:moveTo>
                  <a:pt x="2564811" y="4074"/>
                </a:moveTo>
                <a:cubicBezTo>
                  <a:pt x="2575566" y="14828"/>
                  <a:pt x="2575566" y="20206"/>
                  <a:pt x="2564811" y="20206"/>
                </a:cubicBezTo>
                <a:cubicBezTo>
                  <a:pt x="2554058" y="20206"/>
                  <a:pt x="2548682" y="20206"/>
                  <a:pt x="2548682" y="20206"/>
                </a:cubicBezTo>
                <a:cubicBezTo>
                  <a:pt x="2548682" y="9450"/>
                  <a:pt x="2554058" y="4074"/>
                  <a:pt x="2564811" y="4074"/>
                </a:cubicBezTo>
                <a:close/>
                <a:moveTo>
                  <a:pt x="1113033" y="4074"/>
                </a:moveTo>
                <a:cubicBezTo>
                  <a:pt x="1113033" y="4074"/>
                  <a:pt x="1115722" y="9450"/>
                  <a:pt x="1121096" y="20206"/>
                </a:cubicBezTo>
                <a:cubicBezTo>
                  <a:pt x="1126474" y="30960"/>
                  <a:pt x="1129162" y="36336"/>
                  <a:pt x="1129162" y="36336"/>
                </a:cubicBezTo>
                <a:cubicBezTo>
                  <a:pt x="1129162" y="36336"/>
                  <a:pt x="1129162" y="30960"/>
                  <a:pt x="1129162" y="20206"/>
                </a:cubicBezTo>
                <a:close/>
                <a:moveTo>
                  <a:pt x="3827093" y="0"/>
                </a:moveTo>
                <a:lnTo>
                  <a:pt x="3943205" y="0"/>
                </a:lnTo>
                <a:lnTo>
                  <a:pt x="3939970" y="16172"/>
                </a:lnTo>
                <a:cubicBezTo>
                  <a:pt x="3939970" y="21549"/>
                  <a:pt x="3941315" y="25581"/>
                  <a:pt x="3944003" y="28269"/>
                </a:cubicBezTo>
                <a:cubicBezTo>
                  <a:pt x="3949379" y="33646"/>
                  <a:pt x="3952068" y="36336"/>
                  <a:pt x="3952068" y="36336"/>
                </a:cubicBezTo>
                <a:cubicBezTo>
                  <a:pt x="3952068" y="36336"/>
                  <a:pt x="3957446" y="47089"/>
                  <a:pt x="3968199" y="68597"/>
                </a:cubicBezTo>
                <a:lnTo>
                  <a:pt x="3952068" y="84728"/>
                </a:lnTo>
                <a:cubicBezTo>
                  <a:pt x="3941315" y="73974"/>
                  <a:pt x="3933250" y="71286"/>
                  <a:pt x="3927872" y="76661"/>
                </a:cubicBezTo>
                <a:cubicBezTo>
                  <a:pt x="3922496" y="82041"/>
                  <a:pt x="3925184" y="90104"/>
                  <a:pt x="3935937" y="100860"/>
                </a:cubicBezTo>
                <a:lnTo>
                  <a:pt x="4000461" y="100860"/>
                </a:lnTo>
                <a:lnTo>
                  <a:pt x="4032723" y="116991"/>
                </a:lnTo>
                <a:lnTo>
                  <a:pt x="4064985" y="133120"/>
                </a:lnTo>
                <a:cubicBezTo>
                  <a:pt x="4054229" y="143877"/>
                  <a:pt x="4054229" y="149252"/>
                  <a:pt x="4064985" y="149252"/>
                </a:cubicBezTo>
                <a:lnTo>
                  <a:pt x="4032723" y="149252"/>
                </a:lnTo>
                <a:cubicBezTo>
                  <a:pt x="4032723" y="149252"/>
                  <a:pt x="4027346" y="149252"/>
                  <a:pt x="4016592" y="149252"/>
                </a:cubicBezTo>
                <a:cubicBezTo>
                  <a:pt x="4005839" y="149252"/>
                  <a:pt x="4000461" y="149252"/>
                  <a:pt x="4000461" y="149252"/>
                </a:cubicBezTo>
                <a:cubicBezTo>
                  <a:pt x="3989706" y="138496"/>
                  <a:pt x="3978954" y="133120"/>
                  <a:pt x="3968199" y="133120"/>
                </a:cubicBezTo>
                <a:cubicBezTo>
                  <a:pt x="3957446" y="143877"/>
                  <a:pt x="3952068" y="160006"/>
                  <a:pt x="3952068" y="181515"/>
                </a:cubicBezTo>
                <a:cubicBezTo>
                  <a:pt x="3952068" y="192269"/>
                  <a:pt x="3946692" y="192269"/>
                  <a:pt x="3935937" y="181515"/>
                </a:cubicBezTo>
                <a:cubicBezTo>
                  <a:pt x="3914430" y="181515"/>
                  <a:pt x="3898299" y="176138"/>
                  <a:pt x="3887547" y="165382"/>
                </a:cubicBezTo>
                <a:cubicBezTo>
                  <a:pt x="3866038" y="154628"/>
                  <a:pt x="3852596" y="146561"/>
                  <a:pt x="3847216" y="141187"/>
                </a:cubicBezTo>
                <a:cubicBezTo>
                  <a:pt x="3841841" y="135810"/>
                  <a:pt x="3839151" y="127743"/>
                  <a:pt x="3839151" y="116991"/>
                </a:cubicBezTo>
                <a:cubicBezTo>
                  <a:pt x="3839151" y="106236"/>
                  <a:pt x="3833775" y="100860"/>
                  <a:pt x="3823020" y="100860"/>
                </a:cubicBezTo>
                <a:cubicBezTo>
                  <a:pt x="3812265" y="100860"/>
                  <a:pt x="3809579" y="90104"/>
                  <a:pt x="3814954" y="68597"/>
                </a:cubicBezTo>
                <a:cubicBezTo>
                  <a:pt x="3820331" y="47089"/>
                  <a:pt x="3817644" y="36336"/>
                  <a:pt x="3806892" y="36336"/>
                </a:cubicBezTo>
                <a:cubicBezTo>
                  <a:pt x="3806892" y="25582"/>
                  <a:pt x="3806892" y="20206"/>
                  <a:pt x="3806892" y="20206"/>
                </a:cubicBezTo>
                <a:cubicBezTo>
                  <a:pt x="3806892" y="20206"/>
                  <a:pt x="3812265" y="14828"/>
                  <a:pt x="3823020" y="4074"/>
                </a:cubicBezTo>
                <a:close/>
                <a:moveTo>
                  <a:pt x="3248337" y="0"/>
                </a:moveTo>
                <a:lnTo>
                  <a:pt x="3381377" y="0"/>
                </a:lnTo>
                <a:lnTo>
                  <a:pt x="3387487" y="4074"/>
                </a:lnTo>
                <a:cubicBezTo>
                  <a:pt x="3387487" y="14828"/>
                  <a:pt x="3376734" y="14828"/>
                  <a:pt x="3355225" y="4074"/>
                </a:cubicBezTo>
                <a:lnTo>
                  <a:pt x="3306833" y="4074"/>
                </a:lnTo>
                <a:lnTo>
                  <a:pt x="3306833" y="36336"/>
                </a:lnTo>
                <a:cubicBezTo>
                  <a:pt x="3317587" y="57842"/>
                  <a:pt x="3320274" y="68597"/>
                  <a:pt x="3314900" y="68597"/>
                </a:cubicBezTo>
                <a:cubicBezTo>
                  <a:pt x="3309522" y="68597"/>
                  <a:pt x="3301456" y="63223"/>
                  <a:pt x="3290701" y="52465"/>
                </a:cubicBezTo>
                <a:cubicBezTo>
                  <a:pt x="3279950" y="41711"/>
                  <a:pt x="3269195" y="36336"/>
                  <a:pt x="3258442" y="36336"/>
                </a:cubicBezTo>
                <a:lnTo>
                  <a:pt x="3258442" y="20206"/>
                </a:lnTo>
                <a:close/>
                <a:moveTo>
                  <a:pt x="2903561" y="0"/>
                </a:moveTo>
                <a:lnTo>
                  <a:pt x="2931071" y="0"/>
                </a:lnTo>
                <a:lnTo>
                  <a:pt x="2935823" y="4074"/>
                </a:lnTo>
                <a:lnTo>
                  <a:pt x="2903561" y="4074"/>
                </a:lnTo>
                <a:close/>
                <a:moveTo>
                  <a:pt x="621022" y="0"/>
                </a:moveTo>
                <a:lnTo>
                  <a:pt x="1092827" y="0"/>
                </a:lnTo>
                <a:lnTo>
                  <a:pt x="1096900" y="4074"/>
                </a:lnTo>
                <a:lnTo>
                  <a:pt x="1093846" y="0"/>
                </a:lnTo>
                <a:lnTo>
                  <a:pt x="1754194" y="0"/>
                </a:lnTo>
                <a:lnTo>
                  <a:pt x="1758269" y="4074"/>
                </a:lnTo>
                <a:cubicBezTo>
                  <a:pt x="1769023" y="25582"/>
                  <a:pt x="1777087" y="33646"/>
                  <a:pt x="1782463" y="28269"/>
                </a:cubicBezTo>
                <a:cubicBezTo>
                  <a:pt x="1787839" y="22893"/>
                  <a:pt x="1795906" y="25582"/>
                  <a:pt x="1806659" y="36336"/>
                </a:cubicBezTo>
                <a:cubicBezTo>
                  <a:pt x="1828169" y="68597"/>
                  <a:pt x="1849676" y="79352"/>
                  <a:pt x="1871183" y="68597"/>
                </a:cubicBezTo>
                <a:cubicBezTo>
                  <a:pt x="1881938" y="57842"/>
                  <a:pt x="1887314" y="57842"/>
                  <a:pt x="1887314" y="68597"/>
                </a:cubicBezTo>
                <a:cubicBezTo>
                  <a:pt x="1887314" y="79352"/>
                  <a:pt x="1892693" y="79352"/>
                  <a:pt x="1903445" y="68597"/>
                </a:cubicBezTo>
                <a:lnTo>
                  <a:pt x="1919578" y="36336"/>
                </a:lnTo>
                <a:lnTo>
                  <a:pt x="1838923" y="20206"/>
                </a:lnTo>
                <a:cubicBezTo>
                  <a:pt x="1812037" y="14828"/>
                  <a:pt x="1790528" y="9451"/>
                  <a:pt x="1774397" y="4074"/>
                </a:cubicBezTo>
                <a:lnTo>
                  <a:pt x="1766251" y="0"/>
                </a:lnTo>
                <a:lnTo>
                  <a:pt x="2012207" y="0"/>
                </a:lnTo>
                <a:lnTo>
                  <a:pt x="2024427" y="4074"/>
                </a:lnTo>
                <a:cubicBezTo>
                  <a:pt x="2051313" y="14828"/>
                  <a:pt x="2072819" y="14828"/>
                  <a:pt x="2088951" y="4074"/>
                </a:cubicBezTo>
                <a:lnTo>
                  <a:pt x="2100152" y="0"/>
                </a:lnTo>
                <a:lnTo>
                  <a:pt x="2120112" y="0"/>
                </a:lnTo>
                <a:lnTo>
                  <a:pt x="2129278" y="4074"/>
                </a:lnTo>
                <a:lnTo>
                  <a:pt x="2133350" y="0"/>
                </a:lnTo>
                <a:lnTo>
                  <a:pt x="2215796" y="0"/>
                </a:lnTo>
                <a:lnTo>
                  <a:pt x="2234129" y="4074"/>
                </a:lnTo>
                <a:cubicBezTo>
                  <a:pt x="2250259" y="9451"/>
                  <a:pt x="2258323" y="14828"/>
                  <a:pt x="2258323" y="20206"/>
                </a:cubicBezTo>
                <a:lnTo>
                  <a:pt x="2274456" y="36336"/>
                </a:lnTo>
                <a:lnTo>
                  <a:pt x="2274456" y="52465"/>
                </a:lnTo>
                <a:cubicBezTo>
                  <a:pt x="2274456" y="63223"/>
                  <a:pt x="2269078" y="68597"/>
                  <a:pt x="2258323" y="68597"/>
                </a:cubicBezTo>
                <a:lnTo>
                  <a:pt x="2274456" y="100860"/>
                </a:lnTo>
                <a:cubicBezTo>
                  <a:pt x="2285209" y="100860"/>
                  <a:pt x="2295964" y="103548"/>
                  <a:pt x="2306719" y="108924"/>
                </a:cubicBezTo>
                <a:cubicBezTo>
                  <a:pt x="2317473" y="114300"/>
                  <a:pt x="2328228" y="116991"/>
                  <a:pt x="2338980" y="116991"/>
                </a:cubicBezTo>
                <a:cubicBezTo>
                  <a:pt x="2349732" y="116991"/>
                  <a:pt x="2357800" y="119680"/>
                  <a:pt x="2363177" y="125056"/>
                </a:cubicBezTo>
                <a:cubicBezTo>
                  <a:pt x="2368552" y="130432"/>
                  <a:pt x="2371240" y="133120"/>
                  <a:pt x="2371240" y="133120"/>
                </a:cubicBezTo>
                <a:lnTo>
                  <a:pt x="2403504" y="133120"/>
                </a:lnTo>
                <a:lnTo>
                  <a:pt x="2451897" y="133120"/>
                </a:lnTo>
                <a:cubicBezTo>
                  <a:pt x="2484156" y="143877"/>
                  <a:pt x="2500287" y="138496"/>
                  <a:pt x="2500287" y="116991"/>
                </a:cubicBezTo>
                <a:cubicBezTo>
                  <a:pt x="2500287" y="106236"/>
                  <a:pt x="2505666" y="100860"/>
                  <a:pt x="2516419" y="100860"/>
                </a:cubicBezTo>
                <a:cubicBezTo>
                  <a:pt x="2516419" y="100860"/>
                  <a:pt x="2516419" y="106236"/>
                  <a:pt x="2516419" y="116991"/>
                </a:cubicBezTo>
                <a:lnTo>
                  <a:pt x="2532549" y="116991"/>
                </a:lnTo>
                <a:cubicBezTo>
                  <a:pt x="2543304" y="106236"/>
                  <a:pt x="2543304" y="95484"/>
                  <a:pt x="2532549" y="84728"/>
                </a:cubicBezTo>
                <a:cubicBezTo>
                  <a:pt x="2532549" y="84728"/>
                  <a:pt x="2516419" y="79352"/>
                  <a:pt x="2484156" y="68597"/>
                </a:cubicBezTo>
                <a:cubicBezTo>
                  <a:pt x="2462649" y="57842"/>
                  <a:pt x="2443831" y="55156"/>
                  <a:pt x="2427700" y="60532"/>
                </a:cubicBezTo>
                <a:cubicBezTo>
                  <a:pt x="2411569" y="65907"/>
                  <a:pt x="2398128" y="63223"/>
                  <a:pt x="2387374" y="52465"/>
                </a:cubicBezTo>
                <a:cubicBezTo>
                  <a:pt x="2376619" y="52465"/>
                  <a:pt x="2368552" y="49778"/>
                  <a:pt x="2363177" y="44402"/>
                </a:cubicBezTo>
                <a:cubicBezTo>
                  <a:pt x="2357800" y="39027"/>
                  <a:pt x="2349732" y="36336"/>
                  <a:pt x="2338980" y="36336"/>
                </a:cubicBezTo>
                <a:cubicBezTo>
                  <a:pt x="2338980" y="36336"/>
                  <a:pt x="2336291" y="33646"/>
                  <a:pt x="2330915" y="28269"/>
                </a:cubicBezTo>
                <a:cubicBezTo>
                  <a:pt x="2325536" y="22893"/>
                  <a:pt x="2328228" y="20206"/>
                  <a:pt x="2338980" y="20206"/>
                </a:cubicBezTo>
                <a:cubicBezTo>
                  <a:pt x="2349732" y="9450"/>
                  <a:pt x="2355109" y="9450"/>
                  <a:pt x="2355109" y="20206"/>
                </a:cubicBezTo>
                <a:cubicBezTo>
                  <a:pt x="2355109" y="30960"/>
                  <a:pt x="2368552" y="36336"/>
                  <a:pt x="2395436" y="36336"/>
                </a:cubicBezTo>
                <a:cubicBezTo>
                  <a:pt x="2422324" y="36336"/>
                  <a:pt x="2435764" y="30960"/>
                  <a:pt x="2435764" y="20206"/>
                </a:cubicBezTo>
                <a:cubicBezTo>
                  <a:pt x="2446519" y="20206"/>
                  <a:pt x="2451897" y="20206"/>
                  <a:pt x="2451897" y="20206"/>
                </a:cubicBezTo>
                <a:cubicBezTo>
                  <a:pt x="2451897" y="20206"/>
                  <a:pt x="2451897" y="25582"/>
                  <a:pt x="2451897" y="36336"/>
                </a:cubicBezTo>
                <a:cubicBezTo>
                  <a:pt x="2451897" y="47089"/>
                  <a:pt x="2459960" y="52465"/>
                  <a:pt x="2476093" y="52465"/>
                </a:cubicBezTo>
                <a:cubicBezTo>
                  <a:pt x="2492224" y="52465"/>
                  <a:pt x="2500287" y="49778"/>
                  <a:pt x="2500287" y="44402"/>
                </a:cubicBezTo>
                <a:cubicBezTo>
                  <a:pt x="2500287" y="39027"/>
                  <a:pt x="2505666" y="39027"/>
                  <a:pt x="2516419" y="44402"/>
                </a:cubicBezTo>
                <a:cubicBezTo>
                  <a:pt x="2527173" y="49778"/>
                  <a:pt x="2527173" y="52465"/>
                  <a:pt x="2516419" y="52465"/>
                </a:cubicBezTo>
                <a:lnTo>
                  <a:pt x="2532549" y="68597"/>
                </a:lnTo>
                <a:lnTo>
                  <a:pt x="2597073" y="68597"/>
                </a:lnTo>
                <a:lnTo>
                  <a:pt x="2629337" y="68597"/>
                </a:lnTo>
                <a:cubicBezTo>
                  <a:pt x="2629337" y="79352"/>
                  <a:pt x="2645465" y="84728"/>
                  <a:pt x="2677728" y="84728"/>
                </a:cubicBezTo>
                <a:lnTo>
                  <a:pt x="2726120" y="100860"/>
                </a:lnTo>
                <a:cubicBezTo>
                  <a:pt x="2833659" y="143877"/>
                  <a:pt x="2903561" y="165382"/>
                  <a:pt x="2935823" y="165382"/>
                </a:cubicBezTo>
                <a:cubicBezTo>
                  <a:pt x="2935823" y="154628"/>
                  <a:pt x="2935823" y="149252"/>
                  <a:pt x="2935823" y="149252"/>
                </a:cubicBezTo>
                <a:lnTo>
                  <a:pt x="2919691" y="116991"/>
                </a:lnTo>
                <a:lnTo>
                  <a:pt x="3081001" y="133120"/>
                </a:lnTo>
                <a:cubicBezTo>
                  <a:pt x="3102509" y="143877"/>
                  <a:pt x="3115950" y="143877"/>
                  <a:pt x="3121327" y="133120"/>
                </a:cubicBezTo>
                <a:cubicBezTo>
                  <a:pt x="3126704" y="122366"/>
                  <a:pt x="3129392" y="122366"/>
                  <a:pt x="3129392" y="133120"/>
                </a:cubicBezTo>
                <a:cubicBezTo>
                  <a:pt x="3129392" y="143877"/>
                  <a:pt x="3129392" y="149252"/>
                  <a:pt x="3129392" y="149252"/>
                </a:cubicBezTo>
                <a:cubicBezTo>
                  <a:pt x="3129392" y="149252"/>
                  <a:pt x="3134770" y="149252"/>
                  <a:pt x="3145525" y="149252"/>
                </a:cubicBezTo>
                <a:cubicBezTo>
                  <a:pt x="3156278" y="149252"/>
                  <a:pt x="3161654" y="154628"/>
                  <a:pt x="3161654" y="165382"/>
                </a:cubicBezTo>
                <a:lnTo>
                  <a:pt x="3210047" y="181515"/>
                </a:lnTo>
                <a:cubicBezTo>
                  <a:pt x="3242308" y="181515"/>
                  <a:pt x="3258442" y="192269"/>
                  <a:pt x="3258442" y="213774"/>
                </a:cubicBezTo>
                <a:cubicBezTo>
                  <a:pt x="3258442" y="235283"/>
                  <a:pt x="3263815" y="246037"/>
                  <a:pt x="3274571" y="246037"/>
                </a:cubicBezTo>
                <a:cubicBezTo>
                  <a:pt x="3285325" y="246037"/>
                  <a:pt x="3285325" y="240661"/>
                  <a:pt x="3274571" y="229906"/>
                </a:cubicBezTo>
                <a:lnTo>
                  <a:pt x="3290701" y="213774"/>
                </a:lnTo>
                <a:cubicBezTo>
                  <a:pt x="3301456" y="213774"/>
                  <a:pt x="3306833" y="213774"/>
                  <a:pt x="3306833" y="213774"/>
                </a:cubicBezTo>
                <a:cubicBezTo>
                  <a:pt x="3306833" y="224531"/>
                  <a:pt x="3306833" y="229906"/>
                  <a:pt x="3306833" y="229906"/>
                </a:cubicBezTo>
                <a:cubicBezTo>
                  <a:pt x="3317587" y="240661"/>
                  <a:pt x="3328342" y="246037"/>
                  <a:pt x="3339094" y="246037"/>
                </a:cubicBezTo>
                <a:lnTo>
                  <a:pt x="3371356" y="246037"/>
                </a:lnTo>
                <a:cubicBezTo>
                  <a:pt x="3371356" y="246037"/>
                  <a:pt x="3371356" y="248727"/>
                  <a:pt x="3371356" y="254102"/>
                </a:cubicBezTo>
                <a:cubicBezTo>
                  <a:pt x="3371356" y="259478"/>
                  <a:pt x="3376734" y="262169"/>
                  <a:pt x="3387487" y="262169"/>
                </a:cubicBezTo>
                <a:lnTo>
                  <a:pt x="3387487" y="229906"/>
                </a:lnTo>
                <a:cubicBezTo>
                  <a:pt x="3376734" y="229906"/>
                  <a:pt x="3355225" y="219152"/>
                  <a:pt x="3322963" y="197645"/>
                </a:cubicBezTo>
                <a:cubicBezTo>
                  <a:pt x="3312209" y="186891"/>
                  <a:pt x="3301456" y="178824"/>
                  <a:pt x="3290701" y="173448"/>
                </a:cubicBezTo>
                <a:cubicBezTo>
                  <a:pt x="3279950" y="168073"/>
                  <a:pt x="3269195" y="165382"/>
                  <a:pt x="3258442" y="165382"/>
                </a:cubicBezTo>
                <a:cubicBezTo>
                  <a:pt x="3247688" y="165382"/>
                  <a:pt x="3242308" y="165382"/>
                  <a:pt x="3242308" y="165382"/>
                </a:cubicBezTo>
                <a:cubicBezTo>
                  <a:pt x="3253064" y="154628"/>
                  <a:pt x="3269195" y="151941"/>
                  <a:pt x="3290701" y="157319"/>
                </a:cubicBezTo>
                <a:cubicBezTo>
                  <a:pt x="3312209" y="162693"/>
                  <a:pt x="3336407" y="168073"/>
                  <a:pt x="3363291" y="173448"/>
                </a:cubicBezTo>
                <a:cubicBezTo>
                  <a:pt x="3390174" y="178824"/>
                  <a:pt x="3403618" y="181515"/>
                  <a:pt x="3403618" y="181515"/>
                </a:cubicBezTo>
                <a:cubicBezTo>
                  <a:pt x="3414373" y="192269"/>
                  <a:pt x="3425125" y="197645"/>
                  <a:pt x="3435880" y="197645"/>
                </a:cubicBezTo>
                <a:cubicBezTo>
                  <a:pt x="3446634" y="197645"/>
                  <a:pt x="3457387" y="203020"/>
                  <a:pt x="3468142" y="213774"/>
                </a:cubicBezTo>
                <a:lnTo>
                  <a:pt x="3597187" y="213774"/>
                </a:lnTo>
                <a:lnTo>
                  <a:pt x="3629451" y="213774"/>
                </a:lnTo>
                <a:cubicBezTo>
                  <a:pt x="3661713" y="203020"/>
                  <a:pt x="3672466" y="219152"/>
                  <a:pt x="3661713" y="262169"/>
                </a:cubicBezTo>
                <a:lnTo>
                  <a:pt x="3693973" y="262169"/>
                </a:lnTo>
                <a:cubicBezTo>
                  <a:pt x="3704728" y="262169"/>
                  <a:pt x="3712793" y="262169"/>
                  <a:pt x="3718169" y="262169"/>
                </a:cubicBezTo>
                <a:cubicBezTo>
                  <a:pt x="3723547" y="262169"/>
                  <a:pt x="3726237" y="256793"/>
                  <a:pt x="3726237" y="246037"/>
                </a:cubicBezTo>
                <a:cubicBezTo>
                  <a:pt x="3726237" y="235283"/>
                  <a:pt x="3736992" y="235283"/>
                  <a:pt x="3758496" y="246037"/>
                </a:cubicBezTo>
                <a:lnTo>
                  <a:pt x="3790760" y="229906"/>
                </a:lnTo>
                <a:cubicBezTo>
                  <a:pt x="3780006" y="229906"/>
                  <a:pt x="3769251" y="229906"/>
                  <a:pt x="3758496" y="229906"/>
                </a:cubicBezTo>
                <a:cubicBezTo>
                  <a:pt x="3758496" y="229906"/>
                  <a:pt x="3758496" y="224531"/>
                  <a:pt x="3758496" y="213774"/>
                </a:cubicBezTo>
                <a:cubicBezTo>
                  <a:pt x="3769251" y="213774"/>
                  <a:pt x="3780006" y="211087"/>
                  <a:pt x="3790760" y="205710"/>
                </a:cubicBezTo>
                <a:cubicBezTo>
                  <a:pt x="3801513" y="200334"/>
                  <a:pt x="3806892" y="192269"/>
                  <a:pt x="3806892" y="181515"/>
                </a:cubicBezTo>
                <a:cubicBezTo>
                  <a:pt x="3806892" y="170759"/>
                  <a:pt x="3809579" y="165382"/>
                  <a:pt x="3814954" y="165382"/>
                </a:cubicBezTo>
                <a:cubicBezTo>
                  <a:pt x="3820331" y="165382"/>
                  <a:pt x="3831088" y="176138"/>
                  <a:pt x="3847216" y="197645"/>
                </a:cubicBezTo>
                <a:cubicBezTo>
                  <a:pt x="3863351" y="219152"/>
                  <a:pt x="3871415" y="229906"/>
                  <a:pt x="3871415" y="229906"/>
                </a:cubicBezTo>
                <a:cubicBezTo>
                  <a:pt x="3871415" y="251413"/>
                  <a:pt x="3855284" y="256793"/>
                  <a:pt x="3823020" y="246037"/>
                </a:cubicBezTo>
                <a:cubicBezTo>
                  <a:pt x="3823020" y="246037"/>
                  <a:pt x="3817644" y="248727"/>
                  <a:pt x="3806892" y="254102"/>
                </a:cubicBezTo>
                <a:cubicBezTo>
                  <a:pt x="3796137" y="259478"/>
                  <a:pt x="3785383" y="262169"/>
                  <a:pt x="3774628" y="262169"/>
                </a:cubicBezTo>
                <a:lnTo>
                  <a:pt x="3742366" y="278298"/>
                </a:lnTo>
                <a:cubicBezTo>
                  <a:pt x="3785383" y="289052"/>
                  <a:pt x="3812265" y="289052"/>
                  <a:pt x="3823020" y="278298"/>
                </a:cubicBezTo>
                <a:cubicBezTo>
                  <a:pt x="3831085" y="270234"/>
                  <a:pt x="3839908" y="267461"/>
                  <a:pt x="3849485" y="269982"/>
                </a:cubicBezTo>
                <a:lnTo>
                  <a:pt x="3880487" y="293420"/>
                </a:lnTo>
                <a:lnTo>
                  <a:pt x="3874438" y="283341"/>
                </a:lnTo>
                <a:cubicBezTo>
                  <a:pt x="3872421" y="277291"/>
                  <a:pt x="3871415" y="270233"/>
                  <a:pt x="3871415" y="262169"/>
                </a:cubicBezTo>
                <a:cubicBezTo>
                  <a:pt x="3871415" y="251413"/>
                  <a:pt x="3879479" y="248727"/>
                  <a:pt x="3895609" y="254102"/>
                </a:cubicBezTo>
                <a:cubicBezTo>
                  <a:pt x="3911743" y="259478"/>
                  <a:pt x="3919808" y="256793"/>
                  <a:pt x="3919808" y="246037"/>
                </a:cubicBezTo>
                <a:lnTo>
                  <a:pt x="3968199" y="262169"/>
                </a:lnTo>
                <a:lnTo>
                  <a:pt x="3968199" y="294429"/>
                </a:lnTo>
                <a:cubicBezTo>
                  <a:pt x="3946692" y="315937"/>
                  <a:pt x="3957446" y="337447"/>
                  <a:pt x="4000461" y="358952"/>
                </a:cubicBezTo>
                <a:cubicBezTo>
                  <a:pt x="4021967" y="369707"/>
                  <a:pt x="4032723" y="375086"/>
                  <a:pt x="4032723" y="375086"/>
                </a:cubicBezTo>
                <a:cubicBezTo>
                  <a:pt x="4140264" y="407346"/>
                  <a:pt x="4215539" y="439607"/>
                  <a:pt x="4258555" y="471870"/>
                </a:cubicBezTo>
                <a:cubicBezTo>
                  <a:pt x="4280063" y="482624"/>
                  <a:pt x="4296193" y="488000"/>
                  <a:pt x="4306948" y="488000"/>
                </a:cubicBezTo>
                <a:cubicBezTo>
                  <a:pt x="4306948" y="488000"/>
                  <a:pt x="4315014" y="490689"/>
                  <a:pt x="4331143" y="496065"/>
                </a:cubicBezTo>
                <a:cubicBezTo>
                  <a:pt x="4347273" y="501442"/>
                  <a:pt x="4366094" y="504132"/>
                  <a:pt x="4387601" y="504132"/>
                </a:cubicBezTo>
                <a:cubicBezTo>
                  <a:pt x="4452125" y="525638"/>
                  <a:pt x="4495142" y="541770"/>
                  <a:pt x="4516648" y="552524"/>
                </a:cubicBezTo>
                <a:lnTo>
                  <a:pt x="4565041" y="552524"/>
                </a:lnTo>
                <a:lnTo>
                  <a:pt x="4613434" y="568654"/>
                </a:lnTo>
                <a:lnTo>
                  <a:pt x="4629565" y="568654"/>
                </a:lnTo>
                <a:cubicBezTo>
                  <a:pt x="4640320" y="568654"/>
                  <a:pt x="4651072" y="568654"/>
                  <a:pt x="4661827" y="568654"/>
                </a:cubicBezTo>
                <a:lnTo>
                  <a:pt x="4661827" y="584787"/>
                </a:lnTo>
                <a:cubicBezTo>
                  <a:pt x="4661827" y="595541"/>
                  <a:pt x="4677959" y="606292"/>
                  <a:pt x="4710219" y="617050"/>
                </a:cubicBezTo>
                <a:lnTo>
                  <a:pt x="4758615" y="633178"/>
                </a:lnTo>
                <a:cubicBezTo>
                  <a:pt x="4769367" y="643933"/>
                  <a:pt x="4790875" y="649309"/>
                  <a:pt x="4823137" y="649309"/>
                </a:cubicBezTo>
                <a:cubicBezTo>
                  <a:pt x="4930675" y="670816"/>
                  <a:pt x="4989823" y="692327"/>
                  <a:pt x="5000574" y="713833"/>
                </a:cubicBezTo>
                <a:cubicBezTo>
                  <a:pt x="5022084" y="713833"/>
                  <a:pt x="5040902" y="716523"/>
                  <a:pt x="5057035" y="721898"/>
                </a:cubicBezTo>
                <a:cubicBezTo>
                  <a:pt x="5073166" y="727274"/>
                  <a:pt x="5086607" y="732652"/>
                  <a:pt x="5097360" y="738029"/>
                </a:cubicBezTo>
                <a:cubicBezTo>
                  <a:pt x="5108115" y="743405"/>
                  <a:pt x="5124246" y="746096"/>
                  <a:pt x="5145753" y="746096"/>
                </a:cubicBezTo>
                <a:lnTo>
                  <a:pt x="5178015" y="729963"/>
                </a:lnTo>
                <a:cubicBezTo>
                  <a:pt x="5199524" y="729963"/>
                  <a:pt x="5210277" y="732652"/>
                  <a:pt x="5210277" y="738029"/>
                </a:cubicBezTo>
                <a:cubicBezTo>
                  <a:pt x="5210277" y="743405"/>
                  <a:pt x="5204901" y="751470"/>
                  <a:pt x="5194148" y="762225"/>
                </a:cubicBezTo>
                <a:lnTo>
                  <a:pt x="5387714" y="826750"/>
                </a:lnTo>
                <a:cubicBezTo>
                  <a:pt x="5409223" y="815996"/>
                  <a:pt x="5414601" y="805241"/>
                  <a:pt x="5403847" y="794487"/>
                </a:cubicBezTo>
                <a:cubicBezTo>
                  <a:pt x="5403847" y="805241"/>
                  <a:pt x="5398470" y="810618"/>
                  <a:pt x="5387714" y="810618"/>
                </a:cubicBezTo>
                <a:cubicBezTo>
                  <a:pt x="5376960" y="810618"/>
                  <a:pt x="5368898" y="802553"/>
                  <a:pt x="5363519" y="786420"/>
                </a:cubicBezTo>
                <a:cubicBezTo>
                  <a:pt x="5358141" y="770291"/>
                  <a:pt x="5350077" y="751470"/>
                  <a:pt x="5339323" y="729963"/>
                </a:cubicBezTo>
                <a:lnTo>
                  <a:pt x="5387714" y="746096"/>
                </a:lnTo>
                <a:lnTo>
                  <a:pt x="5419978" y="746096"/>
                </a:lnTo>
                <a:lnTo>
                  <a:pt x="5403847" y="729963"/>
                </a:lnTo>
                <a:cubicBezTo>
                  <a:pt x="5382340" y="697702"/>
                  <a:pt x="5382340" y="681570"/>
                  <a:pt x="5403847" y="681570"/>
                </a:cubicBezTo>
                <a:cubicBezTo>
                  <a:pt x="5414601" y="681570"/>
                  <a:pt x="5430732" y="681570"/>
                  <a:pt x="5452240" y="681570"/>
                </a:cubicBezTo>
                <a:cubicBezTo>
                  <a:pt x="5495254" y="692327"/>
                  <a:pt x="5516762" y="692327"/>
                  <a:pt x="5516762" y="681570"/>
                </a:cubicBezTo>
                <a:cubicBezTo>
                  <a:pt x="5462993" y="660065"/>
                  <a:pt x="5452240" y="638555"/>
                  <a:pt x="5484501" y="617050"/>
                </a:cubicBezTo>
                <a:cubicBezTo>
                  <a:pt x="5495254" y="617050"/>
                  <a:pt x="5503319" y="619737"/>
                  <a:pt x="5508698" y="625112"/>
                </a:cubicBezTo>
                <a:cubicBezTo>
                  <a:pt x="5514074" y="630488"/>
                  <a:pt x="5516762" y="633178"/>
                  <a:pt x="5516762" y="633178"/>
                </a:cubicBezTo>
                <a:cubicBezTo>
                  <a:pt x="5527515" y="643933"/>
                  <a:pt x="5538272" y="649309"/>
                  <a:pt x="5549026" y="649309"/>
                </a:cubicBezTo>
                <a:cubicBezTo>
                  <a:pt x="5549026" y="638555"/>
                  <a:pt x="5551714" y="635869"/>
                  <a:pt x="5557090" y="641244"/>
                </a:cubicBezTo>
                <a:cubicBezTo>
                  <a:pt x="5562468" y="646620"/>
                  <a:pt x="5565156" y="654684"/>
                  <a:pt x="5565156" y="665441"/>
                </a:cubicBezTo>
                <a:cubicBezTo>
                  <a:pt x="5565156" y="665441"/>
                  <a:pt x="5565156" y="670816"/>
                  <a:pt x="5565156" y="681570"/>
                </a:cubicBezTo>
                <a:lnTo>
                  <a:pt x="5581286" y="665441"/>
                </a:lnTo>
                <a:lnTo>
                  <a:pt x="5597416" y="649309"/>
                </a:lnTo>
                <a:cubicBezTo>
                  <a:pt x="5597416" y="649309"/>
                  <a:pt x="5597416" y="654684"/>
                  <a:pt x="5597416" y="665441"/>
                </a:cubicBezTo>
                <a:cubicBezTo>
                  <a:pt x="5597416" y="676195"/>
                  <a:pt x="5594728" y="681570"/>
                  <a:pt x="5589352" y="681570"/>
                </a:cubicBezTo>
                <a:cubicBezTo>
                  <a:pt x="5583974" y="681570"/>
                  <a:pt x="5581286" y="686946"/>
                  <a:pt x="5581286" y="697702"/>
                </a:cubicBezTo>
                <a:lnTo>
                  <a:pt x="5597416" y="697702"/>
                </a:lnTo>
                <a:cubicBezTo>
                  <a:pt x="5608170" y="697702"/>
                  <a:pt x="5616236" y="700391"/>
                  <a:pt x="5621614" y="705766"/>
                </a:cubicBezTo>
                <a:cubicBezTo>
                  <a:pt x="5626992" y="711142"/>
                  <a:pt x="5629681" y="713833"/>
                  <a:pt x="5629681" y="713833"/>
                </a:cubicBezTo>
                <a:lnTo>
                  <a:pt x="5661940" y="665441"/>
                </a:lnTo>
                <a:cubicBezTo>
                  <a:pt x="5661940" y="665441"/>
                  <a:pt x="5661940" y="660065"/>
                  <a:pt x="5661940" y="649309"/>
                </a:cubicBezTo>
                <a:lnTo>
                  <a:pt x="5678070" y="665441"/>
                </a:lnTo>
                <a:cubicBezTo>
                  <a:pt x="5688824" y="676195"/>
                  <a:pt x="5694202" y="681570"/>
                  <a:pt x="5694202" y="681570"/>
                </a:cubicBezTo>
                <a:lnTo>
                  <a:pt x="5710332" y="681570"/>
                </a:lnTo>
                <a:cubicBezTo>
                  <a:pt x="5731841" y="692327"/>
                  <a:pt x="5737217" y="703079"/>
                  <a:pt x="5726464" y="713833"/>
                </a:cubicBezTo>
                <a:cubicBezTo>
                  <a:pt x="5726464" y="724587"/>
                  <a:pt x="5726464" y="732652"/>
                  <a:pt x="5726464" y="738029"/>
                </a:cubicBezTo>
                <a:cubicBezTo>
                  <a:pt x="5726464" y="743405"/>
                  <a:pt x="5726464" y="746096"/>
                  <a:pt x="5726464" y="746096"/>
                </a:cubicBezTo>
                <a:cubicBezTo>
                  <a:pt x="5726464" y="746096"/>
                  <a:pt x="5721086" y="746096"/>
                  <a:pt x="5710332" y="746096"/>
                </a:cubicBezTo>
                <a:lnTo>
                  <a:pt x="5710332" y="762225"/>
                </a:lnTo>
                <a:cubicBezTo>
                  <a:pt x="5710332" y="762225"/>
                  <a:pt x="5715710" y="759537"/>
                  <a:pt x="5726464" y="754161"/>
                </a:cubicBezTo>
                <a:cubicBezTo>
                  <a:pt x="5737217" y="748783"/>
                  <a:pt x="5742595" y="740719"/>
                  <a:pt x="5742595" y="729963"/>
                </a:cubicBezTo>
                <a:lnTo>
                  <a:pt x="5790987" y="713833"/>
                </a:lnTo>
                <a:lnTo>
                  <a:pt x="5807119" y="697702"/>
                </a:lnTo>
                <a:cubicBezTo>
                  <a:pt x="5796364" y="686946"/>
                  <a:pt x="5788300" y="673506"/>
                  <a:pt x="5782923" y="657374"/>
                </a:cubicBezTo>
                <a:cubicBezTo>
                  <a:pt x="5777545" y="641244"/>
                  <a:pt x="5777545" y="633178"/>
                  <a:pt x="5782923" y="633178"/>
                </a:cubicBezTo>
                <a:cubicBezTo>
                  <a:pt x="5788300" y="633178"/>
                  <a:pt x="5801741" y="635869"/>
                  <a:pt x="5823250" y="641244"/>
                </a:cubicBezTo>
                <a:cubicBezTo>
                  <a:pt x="5844758" y="646620"/>
                  <a:pt x="5850136" y="654684"/>
                  <a:pt x="5839383" y="665441"/>
                </a:cubicBezTo>
                <a:cubicBezTo>
                  <a:pt x="5828628" y="676195"/>
                  <a:pt x="5836692" y="684261"/>
                  <a:pt x="5863578" y="689637"/>
                </a:cubicBezTo>
                <a:cubicBezTo>
                  <a:pt x="5890461" y="695013"/>
                  <a:pt x="5906592" y="703079"/>
                  <a:pt x="5911970" y="713833"/>
                </a:cubicBezTo>
                <a:cubicBezTo>
                  <a:pt x="5917347" y="724587"/>
                  <a:pt x="5920036" y="729963"/>
                  <a:pt x="5920036" y="729963"/>
                </a:cubicBezTo>
                <a:cubicBezTo>
                  <a:pt x="5920036" y="740719"/>
                  <a:pt x="5925414" y="751470"/>
                  <a:pt x="5936165" y="762225"/>
                </a:cubicBezTo>
                <a:lnTo>
                  <a:pt x="5952296" y="746096"/>
                </a:lnTo>
                <a:cubicBezTo>
                  <a:pt x="5941543" y="735341"/>
                  <a:pt x="5952296" y="729963"/>
                  <a:pt x="5984558" y="729963"/>
                </a:cubicBezTo>
                <a:cubicBezTo>
                  <a:pt x="5995312" y="729963"/>
                  <a:pt x="6006068" y="732652"/>
                  <a:pt x="6016820" y="738029"/>
                </a:cubicBezTo>
                <a:cubicBezTo>
                  <a:pt x="6027574" y="743405"/>
                  <a:pt x="6041017" y="746096"/>
                  <a:pt x="6057148" y="746096"/>
                </a:cubicBezTo>
                <a:cubicBezTo>
                  <a:pt x="6073278" y="746096"/>
                  <a:pt x="6081345" y="746096"/>
                  <a:pt x="6081345" y="746096"/>
                </a:cubicBezTo>
                <a:cubicBezTo>
                  <a:pt x="6092096" y="746096"/>
                  <a:pt x="6097474" y="751470"/>
                  <a:pt x="6097474" y="762225"/>
                </a:cubicBezTo>
                <a:lnTo>
                  <a:pt x="6097474" y="778357"/>
                </a:lnTo>
                <a:lnTo>
                  <a:pt x="6097474" y="794487"/>
                </a:lnTo>
                <a:cubicBezTo>
                  <a:pt x="6086720" y="805241"/>
                  <a:pt x="6075966" y="810618"/>
                  <a:pt x="6065213" y="810618"/>
                </a:cubicBezTo>
                <a:cubicBezTo>
                  <a:pt x="6065213" y="810618"/>
                  <a:pt x="6065213" y="813307"/>
                  <a:pt x="6065213" y="818683"/>
                </a:cubicBezTo>
                <a:cubicBezTo>
                  <a:pt x="6065213" y="824059"/>
                  <a:pt x="6062524" y="829439"/>
                  <a:pt x="6057148" y="834815"/>
                </a:cubicBezTo>
                <a:cubicBezTo>
                  <a:pt x="6051770" y="840192"/>
                  <a:pt x="6043704" y="842879"/>
                  <a:pt x="6032952" y="842879"/>
                </a:cubicBezTo>
                <a:lnTo>
                  <a:pt x="6049082" y="859011"/>
                </a:lnTo>
                <a:cubicBezTo>
                  <a:pt x="6059836" y="880518"/>
                  <a:pt x="6070590" y="893961"/>
                  <a:pt x="6081345" y="899338"/>
                </a:cubicBezTo>
                <a:cubicBezTo>
                  <a:pt x="6092096" y="904715"/>
                  <a:pt x="6113604" y="915470"/>
                  <a:pt x="6145868" y="931600"/>
                </a:cubicBezTo>
                <a:cubicBezTo>
                  <a:pt x="6178128" y="947729"/>
                  <a:pt x="6196950" y="953107"/>
                  <a:pt x="6202324" y="947729"/>
                </a:cubicBezTo>
                <a:cubicBezTo>
                  <a:pt x="6207704" y="942354"/>
                  <a:pt x="6210391" y="942354"/>
                  <a:pt x="6210391" y="947729"/>
                </a:cubicBezTo>
                <a:cubicBezTo>
                  <a:pt x="6210391" y="953107"/>
                  <a:pt x="6215770" y="955796"/>
                  <a:pt x="6226523" y="955796"/>
                </a:cubicBezTo>
                <a:cubicBezTo>
                  <a:pt x="6237274" y="955796"/>
                  <a:pt x="6242654" y="958483"/>
                  <a:pt x="6242654" y="963861"/>
                </a:cubicBezTo>
                <a:cubicBezTo>
                  <a:pt x="6242654" y="969238"/>
                  <a:pt x="6253405" y="974616"/>
                  <a:pt x="6274915" y="979992"/>
                </a:cubicBezTo>
                <a:cubicBezTo>
                  <a:pt x="6296424" y="985370"/>
                  <a:pt x="6312554" y="993434"/>
                  <a:pt x="6323308" y="1004188"/>
                </a:cubicBezTo>
                <a:cubicBezTo>
                  <a:pt x="6334060" y="1014942"/>
                  <a:pt x="6344815" y="1009566"/>
                  <a:pt x="6355571" y="988057"/>
                </a:cubicBezTo>
                <a:cubicBezTo>
                  <a:pt x="6355571" y="988057"/>
                  <a:pt x="6347504" y="977305"/>
                  <a:pt x="6331372" y="955796"/>
                </a:cubicBezTo>
                <a:cubicBezTo>
                  <a:pt x="6315242" y="934288"/>
                  <a:pt x="6307178" y="920846"/>
                  <a:pt x="6307178" y="915470"/>
                </a:cubicBezTo>
                <a:cubicBezTo>
                  <a:pt x="6307178" y="910092"/>
                  <a:pt x="6301800" y="907404"/>
                  <a:pt x="6291046" y="907404"/>
                </a:cubicBezTo>
                <a:cubicBezTo>
                  <a:pt x="6280292" y="907404"/>
                  <a:pt x="6274915" y="902028"/>
                  <a:pt x="6274915" y="891274"/>
                </a:cubicBezTo>
                <a:cubicBezTo>
                  <a:pt x="6274915" y="880518"/>
                  <a:pt x="6269537" y="875142"/>
                  <a:pt x="6258783" y="875142"/>
                </a:cubicBezTo>
                <a:cubicBezTo>
                  <a:pt x="6248028" y="875142"/>
                  <a:pt x="6248028" y="880518"/>
                  <a:pt x="6258783" y="891274"/>
                </a:cubicBezTo>
                <a:lnTo>
                  <a:pt x="6226523" y="891274"/>
                </a:lnTo>
                <a:lnTo>
                  <a:pt x="6194259" y="859011"/>
                </a:lnTo>
                <a:cubicBezTo>
                  <a:pt x="6194259" y="848255"/>
                  <a:pt x="6188882" y="853636"/>
                  <a:pt x="6178128" y="875142"/>
                </a:cubicBezTo>
                <a:lnTo>
                  <a:pt x="6162000" y="875142"/>
                </a:lnTo>
                <a:lnTo>
                  <a:pt x="6162000" y="859011"/>
                </a:lnTo>
                <a:cubicBezTo>
                  <a:pt x="6162000" y="859011"/>
                  <a:pt x="6162000" y="856321"/>
                  <a:pt x="6162000" y="850946"/>
                </a:cubicBezTo>
                <a:cubicBezTo>
                  <a:pt x="6162000" y="845569"/>
                  <a:pt x="6164687" y="840192"/>
                  <a:pt x="6170063" y="834815"/>
                </a:cubicBezTo>
                <a:cubicBezTo>
                  <a:pt x="6175441" y="829439"/>
                  <a:pt x="6180818" y="824059"/>
                  <a:pt x="6186195" y="818683"/>
                </a:cubicBezTo>
                <a:cubicBezTo>
                  <a:pt x="6191570" y="813307"/>
                  <a:pt x="6194259" y="810618"/>
                  <a:pt x="6194259" y="810618"/>
                </a:cubicBezTo>
                <a:lnTo>
                  <a:pt x="6210391" y="826750"/>
                </a:lnTo>
                <a:lnTo>
                  <a:pt x="6226523" y="842879"/>
                </a:lnTo>
                <a:lnTo>
                  <a:pt x="6226523" y="826750"/>
                </a:lnTo>
                <a:cubicBezTo>
                  <a:pt x="6226523" y="815996"/>
                  <a:pt x="6226523" y="807929"/>
                  <a:pt x="6226523" y="802553"/>
                </a:cubicBezTo>
                <a:cubicBezTo>
                  <a:pt x="6226523" y="797178"/>
                  <a:pt x="6226523" y="791797"/>
                  <a:pt x="6226523" y="786420"/>
                </a:cubicBezTo>
                <a:cubicBezTo>
                  <a:pt x="6226523" y="781046"/>
                  <a:pt x="6221146" y="778357"/>
                  <a:pt x="6210391" y="778357"/>
                </a:cubicBezTo>
                <a:cubicBezTo>
                  <a:pt x="6199637" y="778357"/>
                  <a:pt x="6194259" y="772982"/>
                  <a:pt x="6194259" y="762225"/>
                </a:cubicBezTo>
                <a:lnTo>
                  <a:pt x="6145868" y="746096"/>
                </a:lnTo>
                <a:cubicBezTo>
                  <a:pt x="6145868" y="735341"/>
                  <a:pt x="6151245" y="732652"/>
                  <a:pt x="6162000" y="738029"/>
                </a:cubicBezTo>
                <a:cubicBezTo>
                  <a:pt x="6172752" y="743405"/>
                  <a:pt x="6188882" y="746096"/>
                  <a:pt x="6210391" y="746096"/>
                </a:cubicBezTo>
                <a:cubicBezTo>
                  <a:pt x="6231900" y="746096"/>
                  <a:pt x="6256096" y="754161"/>
                  <a:pt x="6282980" y="770291"/>
                </a:cubicBezTo>
                <a:cubicBezTo>
                  <a:pt x="6309864" y="786420"/>
                  <a:pt x="6323308" y="799864"/>
                  <a:pt x="6323308" y="810618"/>
                </a:cubicBezTo>
                <a:cubicBezTo>
                  <a:pt x="6344815" y="799864"/>
                  <a:pt x="6355571" y="794487"/>
                  <a:pt x="6355571" y="794487"/>
                </a:cubicBezTo>
                <a:cubicBezTo>
                  <a:pt x="6366322" y="805241"/>
                  <a:pt x="6371702" y="810618"/>
                  <a:pt x="6371702" y="810618"/>
                </a:cubicBezTo>
                <a:cubicBezTo>
                  <a:pt x="6371702" y="810618"/>
                  <a:pt x="6377078" y="805241"/>
                  <a:pt x="6387829" y="794487"/>
                </a:cubicBezTo>
                <a:cubicBezTo>
                  <a:pt x="6398583" y="794487"/>
                  <a:pt x="6409339" y="797178"/>
                  <a:pt x="6420092" y="802553"/>
                </a:cubicBezTo>
                <a:cubicBezTo>
                  <a:pt x="6430846" y="807929"/>
                  <a:pt x="6430846" y="813307"/>
                  <a:pt x="6420092" y="818683"/>
                </a:cubicBezTo>
                <a:cubicBezTo>
                  <a:pt x="6409339" y="824059"/>
                  <a:pt x="6412026" y="829439"/>
                  <a:pt x="6428158" y="834815"/>
                </a:cubicBezTo>
                <a:cubicBezTo>
                  <a:pt x="6444288" y="840192"/>
                  <a:pt x="6452354" y="845569"/>
                  <a:pt x="6452354" y="850946"/>
                </a:cubicBezTo>
                <a:cubicBezTo>
                  <a:pt x="6452354" y="856321"/>
                  <a:pt x="6446976" y="861700"/>
                  <a:pt x="6436224" y="867075"/>
                </a:cubicBezTo>
                <a:cubicBezTo>
                  <a:pt x="6425470" y="872451"/>
                  <a:pt x="6414714" y="869765"/>
                  <a:pt x="6403961" y="859011"/>
                </a:cubicBezTo>
                <a:cubicBezTo>
                  <a:pt x="6360946" y="837503"/>
                  <a:pt x="6334060" y="826750"/>
                  <a:pt x="6323308" y="826750"/>
                </a:cubicBezTo>
                <a:lnTo>
                  <a:pt x="6468484" y="923533"/>
                </a:lnTo>
                <a:cubicBezTo>
                  <a:pt x="6489992" y="923533"/>
                  <a:pt x="6508813" y="928911"/>
                  <a:pt x="6524945" y="939666"/>
                </a:cubicBezTo>
                <a:cubicBezTo>
                  <a:pt x="6541074" y="950420"/>
                  <a:pt x="6559892" y="950420"/>
                  <a:pt x="6581400" y="939666"/>
                </a:cubicBezTo>
                <a:cubicBezTo>
                  <a:pt x="6581400" y="928911"/>
                  <a:pt x="6584090" y="923533"/>
                  <a:pt x="6589468" y="923533"/>
                </a:cubicBezTo>
                <a:cubicBezTo>
                  <a:pt x="6594846" y="923533"/>
                  <a:pt x="6602910" y="923533"/>
                  <a:pt x="6613664" y="923533"/>
                </a:cubicBezTo>
                <a:cubicBezTo>
                  <a:pt x="6613664" y="934288"/>
                  <a:pt x="6608286" y="939666"/>
                  <a:pt x="6597532" y="939666"/>
                </a:cubicBezTo>
                <a:lnTo>
                  <a:pt x="6597532" y="955796"/>
                </a:lnTo>
                <a:cubicBezTo>
                  <a:pt x="6597532" y="955796"/>
                  <a:pt x="6602910" y="955796"/>
                  <a:pt x="6613664" y="955796"/>
                </a:cubicBezTo>
                <a:cubicBezTo>
                  <a:pt x="6624418" y="955796"/>
                  <a:pt x="6635172" y="961174"/>
                  <a:pt x="6645924" y="971928"/>
                </a:cubicBezTo>
                <a:cubicBezTo>
                  <a:pt x="6645924" y="971928"/>
                  <a:pt x="6651304" y="974616"/>
                  <a:pt x="6662055" y="979992"/>
                </a:cubicBezTo>
                <a:cubicBezTo>
                  <a:pt x="6672809" y="985370"/>
                  <a:pt x="6683564" y="988057"/>
                  <a:pt x="6694318" y="988057"/>
                </a:cubicBezTo>
                <a:lnTo>
                  <a:pt x="6758842" y="1004188"/>
                </a:lnTo>
                <a:cubicBezTo>
                  <a:pt x="6780350" y="1014942"/>
                  <a:pt x="6793792" y="1017629"/>
                  <a:pt x="6799168" y="1012255"/>
                </a:cubicBezTo>
                <a:cubicBezTo>
                  <a:pt x="6804546" y="1006878"/>
                  <a:pt x="6815300" y="1009566"/>
                  <a:pt x="6831430" y="1020320"/>
                </a:cubicBezTo>
                <a:cubicBezTo>
                  <a:pt x="6847560" y="1031074"/>
                  <a:pt x="6861004" y="1031074"/>
                  <a:pt x="6871758" y="1020320"/>
                </a:cubicBezTo>
                <a:lnTo>
                  <a:pt x="6920150" y="1020320"/>
                </a:lnTo>
                <a:cubicBezTo>
                  <a:pt x="6941659" y="1031074"/>
                  <a:pt x="6971231" y="1036451"/>
                  <a:pt x="7008868" y="1036451"/>
                </a:cubicBezTo>
                <a:cubicBezTo>
                  <a:pt x="7046509" y="1036451"/>
                  <a:pt x="7073392" y="1041828"/>
                  <a:pt x="7089524" y="1052583"/>
                </a:cubicBezTo>
                <a:cubicBezTo>
                  <a:pt x="7105655" y="1063337"/>
                  <a:pt x="7119097" y="1063337"/>
                  <a:pt x="7129852" y="1052583"/>
                </a:cubicBezTo>
                <a:lnTo>
                  <a:pt x="7242768" y="1100974"/>
                </a:lnTo>
                <a:cubicBezTo>
                  <a:pt x="7253522" y="1111729"/>
                  <a:pt x="7264276" y="1111729"/>
                  <a:pt x="7275031" y="1100974"/>
                </a:cubicBezTo>
                <a:lnTo>
                  <a:pt x="7339552" y="1117105"/>
                </a:lnTo>
                <a:cubicBezTo>
                  <a:pt x="7393323" y="1127859"/>
                  <a:pt x="7425586" y="1122483"/>
                  <a:pt x="7436338" y="1100974"/>
                </a:cubicBezTo>
                <a:lnTo>
                  <a:pt x="7452468" y="1084845"/>
                </a:lnTo>
                <a:cubicBezTo>
                  <a:pt x="7452468" y="1106351"/>
                  <a:pt x="7457846" y="1111729"/>
                  <a:pt x="7468601" y="1100974"/>
                </a:cubicBezTo>
                <a:lnTo>
                  <a:pt x="7468601" y="1117105"/>
                </a:lnTo>
                <a:cubicBezTo>
                  <a:pt x="7457846" y="1127859"/>
                  <a:pt x="7463223" y="1133237"/>
                  <a:pt x="7484732" y="1133237"/>
                </a:cubicBezTo>
                <a:cubicBezTo>
                  <a:pt x="7484732" y="1133237"/>
                  <a:pt x="7495486" y="1133237"/>
                  <a:pt x="7516992" y="1133237"/>
                </a:cubicBezTo>
                <a:lnTo>
                  <a:pt x="7533123" y="1133237"/>
                </a:lnTo>
                <a:cubicBezTo>
                  <a:pt x="7543878" y="1133237"/>
                  <a:pt x="7557319" y="1135924"/>
                  <a:pt x="7573451" y="1141301"/>
                </a:cubicBezTo>
                <a:cubicBezTo>
                  <a:pt x="7589582" y="1146679"/>
                  <a:pt x="7597647" y="1149366"/>
                  <a:pt x="7597647" y="1149366"/>
                </a:cubicBezTo>
                <a:cubicBezTo>
                  <a:pt x="7608403" y="1149366"/>
                  <a:pt x="7619156" y="1149366"/>
                  <a:pt x="7629910" y="1149366"/>
                </a:cubicBezTo>
                <a:cubicBezTo>
                  <a:pt x="7640662" y="1149366"/>
                  <a:pt x="7640662" y="1141301"/>
                  <a:pt x="7629910" y="1125170"/>
                </a:cubicBezTo>
                <a:cubicBezTo>
                  <a:pt x="7619156" y="1109041"/>
                  <a:pt x="7621844" y="1100974"/>
                  <a:pt x="7637975" y="1100974"/>
                </a:cubicBezTo>
                <a:cubicBezTo>
                  <a:pt x="7654106" y="1100974"/>
                  <a:pt x="7662170" y="1106351"/>
                  <a:pt x="7662170" y="1117105"/>
                </a:cubicBezTo>
                <a:lnTo>
                  <a:pt x="7726694" y="1100974"/>
                </a:lnTo>
                <a:lnTo>
                  <a:pt x="7742824" y="1100974"/>
                </a:lnTo>
                <a:lnTo>
                  <a:pt x="7775086" y="1117105"/>
                </a:lnTo>
                <a:cubicBezTo>
                  <a:pt x="7796595" y="1117105"/>
                  <a:pt x="7807349" y="1122483"/>
                  <a:pt x="7807349" y="1133237"/>
                </a:cubicBezTo>
                <a:cubicBezTo>
                  <a:pt x="7807349" y="1143991"/>
                  <a:pt x="7796595" y="1143991"/>
                  <a:pt x="7775086" y="1133237"/>
                </a:cubicBezTo>
                <a:lnTo>
                  <a:pt x="7758956" y="1149366"/>
                </a:lnTo>
                <a:cubicBezTo>
                  <a:pt x="7769710" y="1160120"/>
                  <a:pt x="7788531" y="1165500"/>
                  <a:pt x="7815414" y="1165500"/>
                </a:cubicBezTo>
                <a:cubicBezTo>
                  <a:pt x="7842299" y="1165500"/>
                  <a:pt x="7855741" y="1170875"/>
                  <a:pt x="7855741" y="1181629"/>
                </a:cubicBezTo>
                <a:cubicBezTo>
                  <a:pt x="7855741" y="1181629"/>
                  <a:pt x="7855741" y="1184316"/>
                  <a:pt x="7855741" y="1189696"/>
                </a:cubicBezTo>
                <a:cubicBezTo>
                  <a:pt x="7855741" y="1195070"/>
                  <a:pt x="7858428" y="1195070"/>
                  <a:pt x="7863806" y="1189696"/>
                </a:cubicBezTo>
                <a:cubicBezTo>
                  <a:pt x="7869186" y="1184316"/>
                  <a:pt x="7877250" y="1184316"/>
                  <a:pt x="7888004" y="1189696"/>
                </a:cubicBezTo>
                <a:cubicBezTo>
                  <a:pt x="7898756" y="1195070"/>
                  <a:pt x="7909510" y="1197760"/>
                  <a:pt x="7920264" y="1197760"/>
                </a:cubicBezTo>
                <a:lnTo>
                  <a:pt x="7952528" y="1213891"/>
                </a:lnTo>
                <a:cubicBezTo>
                  <a:pt x="7952528" y="1203137"/>
                  <a:pt x="7957904" y="1197760"/>
                  <a:pt x="7968658" y="1197760"/>
                </a:cubicBezTo>
                <a:cubicBezTo>
                  <a:pt x="7979410" y="1197760"/>
                  <a:pt x="7979410" y="1203137"/>
                  <a:pt x="7968658" y="1213891"/>
                </a:cubicBezTo>
                <a:cubicBezTo>
                  <a:pt x="7968658" y="1224646"/>
                  <a:pt x="7968658" y="1230020"/>
                  <a:pt x="7968658" y="1230020"/>
                </a:cubicBezTo>
                <a:cubicBezTo>
                  <a:pt x="7979410" y="1230020"/>
                  <a:pt x="7984790" y="1224646"/>
                  <a:pt x="7984790" y="1213891"/>
                </a:cubicBezTo>
                <a:cubicBezTo>
                  <a:pt x="7984790" y="1213891"/>
                  <a:pt x="7987478" y="1211201"/>
                  <a:pt x="7992854" y="1205825"/>
                </a:cubicBezTo>
                <a:cubicBezTo>
                  <a:pt x="7998232" y="1200450"/>
                  <a:pt x="8011674" y="1203137"/>
                  <a:pt x="8033182" y="1213891"/>
                </a:cubicBezTo>
                <a:lnTo>
                  <a:pt x="8000919" y="1230020"/>
                </a:lnTo>
                <a:lnTo>
                  <a:pt x="8049311" y="1230020"/>
                </a:lnTo>
                <a:lnTo>
                  <a:pt x="8033182" y="1213891"/>
                </a:lnTo>
                <a:cubicBezTo>
                  <a:pt x="8076197" y="1213891"/>
                  <a:pt x="8103082" y="1219266"/>
                  <a:pt x="8113836" y="1230020"/>
                </a:cubicBezTo>
                <a:cubicBezTo>
                  <a:pt x="8135345" y="1240775"/>
                  <a:pt x="8221374" y="1251529"/>
                  <a:pt x="8371928" y="1262283"/>
                </a:cubicBezTo>
                <a:lnTo>
                  <a:pt x="8484846" y="1246154"/>
                </a:lnTo>
                <a:cubicBezTo>
                  <a:pt x="8484846" y="1256907"/>
                  <a:pt x="8492911" y="1264971"/>
                  <a:pt x="8509042" y="1270350"/>
                </a:cubicBezTo>
                <a:cubicBezTo>
                  <a:pt x="8525174" y="1275725"/>
                  <a:pt x="8541304" y="1275725"/>
                  <a:pt x="8557433" y="1270350"/>
                </a:cubicBezTo>
                <a:cubicBezTo>
                  <a:pt x="8573565" y="1264971"/>
                  <a:pt x="8587009" y="1267660"/>
                  <a:pt x="8597763" y="1278414"/>
                </a:cubicBezTo>
                <a:lnTo>
                  <a:pt x="8759072" y="1294546"/>
                </a:lnTo>
                <a:lnTo>
                  <a:pt x="8775204" y="1278414"/>
                </a:lnTo>
                <a:lnTo>
                  <a:pt x="8791333" y="1278414"/>
                </a:lnTo>
                <a:cubicBezTo>
                  <a:pt x="8802087" y="1278414"/>
                  <a:pt x="8810154" y="1281104"/>
                  <a:pt x="8815529" y="1286479"/>
                </a:cubicBezTo>
                <a:cubicBezTo>
                  <a:pt x="8820905" y="1291855"/>
                  <a:pt x="8823596" y="1294546"/>
                  <a:pt x="8823596" y="1294546"/>
                </a:cubicBezTo>
                <a:cubicBezTo>
                  <a:pt x="8823596" y="1305300"/>
                  <a:pt x="8828972" y="1310675"/>
                  <a:pt x="8839725" y="1310675"/>
                </a:cubicBezTo>
                <a:cubicBezTo>
                  <a:pt x="8850479" y="1310675"/>
                  <a:pt x="8861233" y="1316055"/>
                  <a:pt x="8871987" y="1326807"/>
                </a:cubicBezTo>
                <a:cubicBezTo>
                  <a:pt x="8882742" y="1326807"/>
                  <a:pt x="8888118" y="1326807"/>
                  <a:pt x="8888118" y="1326807"/>
                </a:cubicBezTo>
                <a:cubicBezTo>
                  <a:pt x="8888118" y="1316055"/>
                  <a:pt x="8888118" y="1310675"/>
                  <a:pt x="8888118" y="1310675"/>
                </a:cubicBezTo>
                <a:cubicBezTo>
                  <a:pt x="8877364" y="1310675"/>
                  <a:pt x="8871987" y="1310675"/>
                  <a:pt x="8871987" y="1310675"/>
                </a:cubicBezTo>
                <a:cubicBezTo>
                  <a:pt x="8871987" y="1299921"/>
                  <a:pt x="8888118" y="1294546"/>
                  <a:pt x="8920379" y="1294546"/>
                </a:cubicBezTo>
                <a:cubicBezTo>
                  <a:pt x="8941887" y="1305300"/>
                  <a:pt x="8952642" y="1310675"/>
                  <a:pt x="8952642" y="1310675"/>
                </a:cubicBezTo>
                <a:cubicBezTo>
                  <a:pt x="8941887" y="1321429"/>
                  <a:pt x="8944576" y="1326807"/>
                  <a:pt x="8960709" y="1326807"/>
                </a:cubicBezTo>
                <a:cubicBezTo>
                  <a:pt x="8976838" y="1326807"/>
                  <a:pt x="8984904" y="1326807"/>
                  <a:pt x="8984904" y="1326807"/>
                </a:cubicBezTo>
                <a:cubicBezTo>
                  <a:pt x="8984904" y="1316055"/>
                  <a:pt x="8984904" y="1310675"/>
                  <a:pt x="8984904" y="1310675"/>
                </a:cubicBezTo>
                <a:cubicBezTo>
                  <a:pt x="8984904" y="1310675"/>
                  <a:pt x="8990279" y="1310675"/>
                  <a:pt x="9001033" y="1310675"/>
                </a:cubicBezTo>
                <a:lnTo>
                  <a:pt x="8984904" y="1294546"/>
                </a:lnTo>
                <a:lnTo>
                  <a:pt x="8968772" y="1278414"/>
                </a:lnTo>
                <a:cubicBezTo>
                  <a:pt x="9011788" y="1278414"/>
                  <a:pt x="9033296" y="1278414"/>
                  <a:pt x="9033296" y="1278414"/>
                </a:cubicBezTo>
                <a:cubicBezTo>
                  <a:pt x="9033296" y="1299921"/>
                  <a:pt x="9070934" y="1305300"/>
                  <a:pt x="9146213" y="1294546"/>
                </a:cubicBezTo>
                <a:cubicBezTo>
                  <a:pt x="9178474" y="1283792"/>
                  <a:pt x="9226868" y="1278414"/>
                  <a:pt x="9291392" y="1278414"/>
                </a:cubicBezTo>
                <a:cubicBezTo>
                  <a:pt x="9355914" y="1278414"/>
                  <a:pt x="9412372" y="1278414"/>
                  <a:pt x="9460764" y="1278414"/>
                </a:cubicBezTo>
                <a:cubicBezTo>
                  <a:pt x="9509159" y="1278414"/>
                  <a:pt x="9527977" y="1283792"/>
                  <a:pt x="9517223" y="1294546"/>
                </a:cubicBezTo>
                <a:cubicBezTo>
                  <a:pt x="9517223" y="1305300"/>
                  <a:pt x="9517223" y="1310675"/>
                  <a:pt x="9517223" y="1310675"/>
                </a:cubicBezTo>
                <a:cubicBezTo>
                  <a:pt x="9506469" y="1321429"/>
                  <a:pt x="9498405" y="1321429"/>
                  <a:pt x="9493027" y="1310675"/>
                </a:cubicBezTo>
                <a:cubicBezTo>
                  <a:pt x="9487651" y="1299921"/>
                  <a:pt x="9463455" y="1294546"/>
                  <a:pt x="9420438" y="1294546"/>
                </a:cubicBezTo>
                <a:cubicBezTo>
                  <a:pt x="9377422" y="1294546"/>
                  <a:pt x="9353226" y="1299921"/>
                  <a:pt x="9347850" y="1310675"/>
                </a:cubicBezTo>
                <a:cubicBezTo>
                  <a:pt x="9342472" y="1321429"/>
                  <a:pt x="9334405" y="1324118"/>
                  <a:pt x="9323651" y="1318742"/>
                </a:cubicBezTo>
                <a:cubicBezTo>
                  <a:pt x="9312897" y="1313365"/>
                  <a:pt x="9288701" y="1313365"/>
                  <a:pt x="9251064" y="1318742"/>
                </a:cubicBezTo>
                <a:cubicBezTo>
                  <a:pt x="9213425" y="1324118"/>
                  <a:pt x="9186538" y="1324118"/>
                  <a:pt x="9170409" y="1318742"/>
                </a:cubicBezTo>
                <a:cubicBezTo>
                  <a:pt x="9154279" y="1313365"/>
                  <a:pt x="9130083" y="1316055"/>
                  <a:pt x="9097820" y="1326807"/>
                </a:cubicBezTo>
                <a:cubicBezTo>
                  <a:pt x="9076313" y="1337561"/>
                  <a:pt x="9062870" y="1342938"/>
                  <a:pt x="9057492" y="1342938"/>
                </a:cubicBezTo>
                <a:cubicBezTo>
                  <a:pt x="9052116" y="1342938"/>
                  <a:pt x="9046738" y="1340250"/>
                  <a:pt x="9041363" y="1334871"/>
                </a:cubicBezTo>
                <a:cubicBezTo>
                  <a:pt x="9035984" y="1329496"/>
                  <a:pt x="9033296" y="1326807"/>
                  <a:pt x="9033296" y="1326807"/>
                </a:cubicBezTo>
                <a:cubicBezTo>
                  <a:pt x="9033296" y="1326807"/>
                  <a:pt x="9027920" y="1326807"/>
                  <a:pt x="9017166" y="1326807"/>
                </a:cubicBezTo>
                <a:lnTo>
                  <a:pt x="9017166" y="1342938"/>
                </a:lnTo>
                <a:lnTo>
                  <a:pt x="9097820" y="1359068"/>
                </a:lnTo>
                <a:cubicBezTo>
                  <a:pt x="9130083" y="1359068"/>
                  <a:pt x="9146213" y="1359068"/>
                  <a:pt x="9146213" y="1359068"/>
                </a:cubicBezTo>
                <a:cubicBezTo>
                  <a:pt x="9146213" y="1359068"/>
                  <a:pt x="9175785" y="1359068"/>
                  <a:pt x="9234933" y="1359068"/>
                </a:cubicBezTo>
                <a:cubicBezTo>
                  <a:pt x="9294079" y="1359068"/>
                  <a:pt x="9339783" y="1359068"/>
                  <a:pt x="9372046" y="1359068"/>
                </a:cubicBezTo>
                <a:cubicBezTo>
                  <a:pt x="9382800" y="1359068"/>
                  <a:pt x="9393551" y="1359068"/>
                  <a:pt x="9404306" y="1359068"/>
                </a:cubicBezTo>
                <a:cubicBezTo>
                  <a:pt x="9415060" y="1359068"/>
                  <a:pt x="9420438" y="1359068"/>
                  <a:pt x="9420438" y="1359068"/>
                </a:cubicBezTo>
                <a:cubicBezTo>
                  <a:pt x="9420438" y="1369822"/>
                  <a:pt x="9431192" y="1369822"/>
                  <a:pt x="9452700" y="1359068"/>
                </a:cubicBezTo>
                <a:lnTo>
                  <a:pt x="9614009" y="1359068"/>
                </a:lnTo>
                <a:cubicBezTo>
                  <a:pt x="9689286" y="1359068"/>
                  <a:pt x="9732301" y="1353692"/>
                  <a:pt x="9743055" y="1342938"/>
                </a:cubicBezTo>
                <a:lnTo>
                  <a:pt x="9726925" y="1342938"/>
                </a:lnTo>
                <a:cubicBezTo>
                  <a:pt x="9716172" y="1342938"/>
                  <a:pt x="9710793" y="1340250"/>
                  <a:pt x="9710793" y="1334871"/>
                </a:cubicBezTo>
                <a:cubicBezTo>
                  <a:pt x="9710793" y="1329496"/>
                  <a:pt x="9705418" y="1326807"/>
                  <a:pt x="9694664" y="1326807"/>
                </a:cubicBezTo>
                <a:cubicBezTo>
                  <a:pt x="9694664" y="1316055"/>
                  <a:pt x="9686597" y="1310675"/>
                  <a:pt x="9670468" y="1310675"/>
                </a:cubicBezTo>
                <a:cubicBezTo>
                  <a:pt x="9654336" y="1310675"/>
                  <a:pt x="9651647" y="1305300"/>
                  <a:pt x="9662401" y="1294546"/>
                </a:cubicBezTo>
                <a:lnTo>
                  <a:pt x="9743055" y="1294546"/>
                </a:lnTo>
                <a:cubicBezTo>
                  <a:pt x="9764564" y="1294546"/>
                  <a:pt x="9783382" y="1291855"/>
                  <a:pt x="9799514" y="1286479"/>
                </a:cubicBezTo>
                <a:cubicBezTo>
                  <a:pt x="9815645" y="1281104"/>
                  <a:pt x="9823710" y="1278414"/>
                  <a:pt x="9823710" y="1278414"/>
                </a:cubicBezTo>
                <a:cubicBezTo>
                  <a:pt x="9823710" y="1278414"/>
                  <a:pt x="9829086" y="1278414"/>
                  <a:pt x="9839840" y="1278414"/>
                </a:cubicBezTo>
                <a:lnTo>
                  <a:pt x="9920495" y="1262283"/>
                </a:lnTo>
                <a:cubicBezTo>
                  <a:pt x="9920495" y="1262283"/>
                  <a:pt x="9920495" y="1259596"/>
                  <a:pt x="9920495" y="1254218"/>
                </a:cubicBezTo>
                <a:cubicBezTo>
                  <a:pt x="9920495" y="1248842"/>
                  <a:pt x="9925873" y="1246154"/>
                  <a:pt x="9936627" y="1246154"/>
                </a:cubicBezTo>
                <a:cubicBezTo>
                  <a:pt x="9936627" y="1246154"/>
                  <a:pt x="9933938" y="1240775"/>
                  <a:pt x="9928560" y="1230020"/>
                </a:cubicBezTo>
                <a:cubicBezTo>
                  <a:pt x="9923184" y="1219266"/>
                  <a:pt x="9920495" y="1213891"/>
                  <a:pt x="9920495" y="1213891"/>
                </a:cubicBezTo>
                <a:cubicBezTo>
                  <a:pt x="9920495" y="1213891"/>
                  <a:pt x="9931249" y="1213891"/>
                  <a:pt x="9952756" y="1213891"/>
                </a:cubicBezTo>
                <a:cubicBezTo>
                  <a:pt x="9974265" y="1213891"/>
                  <a:pt x="9985019" y="1211201"/>
                  <a:pt x="9985019" y="1205825"/>
                </a:cubicBezTo>
                <a:cubicBezTo>
                  <a:pt x="9985019" y="1200450"/>
                  <a:pt x="9995773" y="1197760"/>
                  <a:pt x="10017281" y="1197760"/>
                </a:cubicBezTo>
                <a:cubicBezTo>
                  <a:pt x="10038788" y="1187005"/>
                  <a:pt x="10049543" y="1187005"/>
                  <a:pt x="10049543" y="1197760"/>
                </a:cubicBezTo>
                <a:cubicBezTo>
                  <a:pt x="10049543" y="1208514"/>
                  <a:pt x="10049543" y="1213891"/>
                  <a:pt x="10049543" y="1213891"/>
                </a:cubicBezTo>
                <a:cubicBezTo>
                  <a:pt x="10049543" y="1213891"/>
                  <a:pt x="10054919" y="1213891"/>
                  <a:pt x="10065673" y="1213891"/>
                </a:cubicBezTo>
                <a:cubicBezTo>
                  <a:pt x="10076426" y="1213891"/>
                  <a:pt x="10081804" y="1216579"/>
                  <a:pt x="10081804" y="1221955"/>
                </a:cubicBezTo>
                <a:cubicBezTo>
                  <a:pt x="10081804" y="1227333"/>
                  <a:pt x="10081804" y="1230020"/>
                  <a:pt x="10081804" y="1230020"/>
                </a:cubicBezTo>
                <a:lnTo>
                  <a:pt x="10146326" y="1278414"/>
                </a:lnTo>
                <a:lnTo>
                  <a:pt x="10162460" y="1246154"/>
                </a:lnTo>
                <a:lnTo>
                  <a:pt x="10162460" y="1230020"/>
                </a:lnTo>
                <a:cubicBezTo>
                  <a:pt x="10162460" y="1251529"/>
                  <a:pt x="10210848" y="1267660"/>
                  <a:pt x="10307635" y="1278414"/>
                </a:cubicBezTo>
                <a:lnTo>
                  <a:pt x="10323765" y="1294546"/>
                </a:lnTo>
                <a:cubicBezTo>
                  <a:pt x="10302260" y="1294546"/>
                  <a:pt x="10283441" y="1294546"/>
                  <a:pt x="10267307" y="1294546"/>
                </a:cubicBezTo>
                <a:cubicBezTo>
                  <a:pt x="10251176" y="1294546"/>
                  <a:pt x="10226982" y="1299921"/>
                  <a:pt x="10194719" y="1310675"/>
                </a:cubicBezTo>
                <a:cubicBezTo>
                  <a:pt x="10173212" y="1310675"/>
                  <a:pt x="10159769" y="1310675"/>
                  <a:pt x="10154393" y="1310675"/>
                </a:cubicBezTo>
                <a:cubicBezTo>
                  <a:pt x="10149015" y="1310675"/>
                  <a:pt x="10151704" y="1316055"/>
                  <a:pt x="10162460" y="1326807"/>
                </a:cubicBezTo>
                <a:cubicBezTo>
                  <a:pt x="10183965" y="1348314"/>
                  <a:pt x="10200097" y="1348314"/>
                  <a:pt x="10210848" y="1326807"/>
                </a:cubicBezTo>
                <a:cubicBezTo>
                  <a:pt x="10210848" y="1316055"/>
                  <a:pt x="10221606" y="1316055"/>
                  <a:pt x="10243111" y="1326807"/>
                </a:cubicBezTo>
                <a:cubicBezTo>
                  <a:pt x="10253868" y="1326807"/>
                  <a:pt x="10264620" y="1326807"/>
                  <a:pt x="10275374" y="1326807"/>
                </a:cubicBezTo>
                <a:cubicBezTo>
                  <a:pt x="10286128" y="1326807"/>
                  <a:pt x="10296882" y="1326807"/>
                  <a:pt x="10307635" y="1326807"/>
                </a:cubicBezTo>
                <a:cubicBezTo>
                  <a:pt x="10318391" y="1326807"/>
                  <a:pt x="10331832" y="1326807"/>
                  <a:pt x="10347963" y="1326807"/>
                </a:cubicBezTo>
                <a:cubicBezTo>
                  <a:pt x="10364093" y="1326807"/>
                  <a:pt x="10377535" y="1326807"/>
                  <a:pt x="10388291" y="1326807"/>
                </a:cubicBezTo>
                <a:cubicBezTo>
                  <a:pt x="10409796" y="1326807"/>
                  <a:pt x="10425928" y="1326807"/>
                  <a:pt x="10436683" y="1326807"/>
                </a:cubicBezTo>
                <a:cubicBezTo>
                  <a:pt x="10447435" y="1326807"/>
                  <a:pt x="10452815" y="1332183"/>
                  <a:pt x="10452815" y="1342938"/>
                </a:cubicBezTo>
                <a:cubicBezTo>
                  <a:pt x="10452815" y="1353692"/>
                  <a:pt x="10436683" y="1359068"/>
                  <a:pt x="10404420" y="1359068"/>
                </a:cubicBezTo>
                <a:lnTo>
                  <a:pt x="10436683" y="1375201"/>
                </a:lnTo>
                <a:lnTo>
                  <a:pt x="10533469" y="1375201"/>
                </a:lnTo>
                <a:lnTo>
                  <a:pt x="10517337" y="1407461"/>
                </a:lnTo>
                <a:lnTo>
                  <a:pt x="10501206" y="1407461"/>
                </a:lnTo>
                <a:cubicBezTo>
                  <a:pt x="10501206" y="1407461"/>
                  <a:pt x="10493141" y="1407461"/>
                  <a:pt x="10477011" y="1407461"/>
                </a:cubicBezTo>
                <a:cubicBezTo>
                  <a:pt x="10460878" y="1407461"/>
                  <a:pt x="10442057" y="1407461"/>
                  <a:pt x="10420552" y="1407461"/>
                </a:cubicBezTo>
                <a:cubicBezTo>
                  <a:pt x="10399044" y="1407461"/>
                  <a:pt x="10382915" y="1407461"/>
                  <a:pt x="10372160" y="1407461"/>
                </a:cubicBezTo>
                <a:lnTo>
                  <a:pt x="10356028" y="1423592"/>
                </a:lnTo>
                <a:cubicBezTo>
                  <a:pt x="10366782" y="1412838"/>
                  <a:pt x="10372160" y="1404773"/>
                  <a:pt x="10372160" y="1399396"/>
                </a:cubicBezTo>
                <a:cubicBezTo>
                  <a:pt x="10372160" y="1394020"/>
                  <a:pt x="10345274" y="1391329"/>
                  <a:pt x="10291504" y="1391329"/>
                </a:cubicBezTo>
                <a:lnTo>
                  <a:pt x="10226982" y="1407461"/>
                </a:lnTo>
                <a:lnTo>
                  <a:pt x="10275374" y="1423592"/>
                </a:lnTo>
                <a:cubicBezTo>
                  <a:pt x="10296882" y="1423592"/>
                  <a:pt x="10313013" y="1428968"/>
                  <a:pt x="10323765" y="1439723"/>
                </a:cubicBezTo>
                <a:lnTo>
                  <a:pt x="10356028" y="1471984"/>
                </a:lnTo>
                <a:cubicBezTo>
                  <a:pt x="10366782" y="1471984"/>
                  <a:pt x="10372160" y="1471984"/>
                  <a:pt x="10372160" y="1471984"/>
                </a:cubicBezTo>
                <a:lnTo>
                  <a:pt x="10452815" y="1488116"/>
                </a:lnTo>
                <a:cubicBezTo>
                  <a:pt x="10463569" y="1488116"/>
                  <a:pt x="10477011" y="1488116"/>
                  <a:pt x="10493141" y="1488116"/>
                </a:cubicBezTo>
                <a:cubicBezTo>
                  <a:pt x="10509270" y="1488116"/>
                  <a:pt x="10517337" y="1488116"/>
                  <a:pt x="10517337" y="1488116"/>
                </a:cubicBezTo>
                <a:cubicBezTo>
                  <a:pt x="10528091" y="1488116"/>
                  <a:pt x="10533469" y="1488116"/>
                  <a:pt x="10533469" y="1488116"/>
                </a:cubicBezTo>
                <a:lnTo>
                  <a:pt x="10533469" y="1471984"/>
                </a:lnTo>
                <a:cubicBezTo>
                  <a:pt x="10511961" y="1471984"/>
                  <a:pt x="10490451" y="1466609"/>
                  <a:pt x="10468944" y="1455855"/>
                </a:cubicBezTo>
                <a:lnTo>
                  <a:pt x="10452815" y="1439723"/>
                </a:lnTo>
                <a:cubicBezTo>
                  <a:pt x="10463569" y="1439723"/>
                  <a:pt x="10471634" y="1439723"/>
                  <a:pt x="10477011" y="1439723"/>
                </a:cubicBezTo>
                <a:cubicBezTo>
                  <a:pt x="10482385" y="1439723"/>
                  <a:pt x="10501206" y="1439723"/>
                  <a:pt x="10533469" y="1439723"/>
                </a:cubicBezTo>
                <a:cubicBezTo>
                  <a:pt x="10544222" y="1439723"/>
                  <a:pt x="10552289" y="1437034"/>
                  <a:pt x="10557665" y="1431659"/>
                </a:cubicBezTo>
                <a:cubicBezTo>
                  <a:pt x="10563041" y="1426279"/>
                  <a:pt x="10565729" y="1423592"/>
                  <a:pt x="10565729" y="1423592"/>
                </a:cubicBezTo>
                <a:lnTo>
                  <a:pt x="10581861" y="1407461"/>
                </a:lnTo>
                <a:lnTo>
                  <a:pt x="10581861" y="1375201"/>
                </a:lnTo>
                <a:cubicBezTo>
                  <a:pt x="10581861" y="1353692"/>
                  <a:pt x="10576486" y="1342938"/>
                  <a:pt x="10565729" y="1342938"/>
                </a:cubicBezTo>
                <a:lnTo>
                  <a:pt x="10533469" y="1342938"/>
                </a:lnTo>
                <a:lnTo>
                  <a:pt x="10565729" y="1326807"/>
                </a:lnTo>
                <a:lnTo>
                  <a:pt x="10614122" y="1342938"/>
                </a:lnTo>
                <a:cubicBezTo>
                  <a:pt x="10603366" y="1342938"/>
                  <a:pt x="10603366" y="1348314"/>
                  <a:pt x="10614122" y="1359068"/>
                </a:cubicBezTo>
                <a:cubicBezTo>
                  <a:pt x="10624878" y="1359068"/>
                  <a:pt x="10630253" y="1361759"/>
                  <a:pt x="10630253" y="1367133"/>
                </a:cubicBezTo>
                <a:cubicBezTo>
                  <a:pt x="10630253" y="1372510"/>
                  <a:pt x="10630253" y="1380575"/>
                  <a:pt x="10630253" y="1391329"/>
                </a:cubicBezTo>
                <a:lnTo>
                  <a:pt x="10614122" y="1439723"/>
                </a:lnTo>
                <a:lnTo>
                  <a:pt x="10630253" y="1471984"/>
                </a:lnTo>
                <a:lnTo>
                  <a:pt x="10678644" y="1471984"/>
                </a:lnTo>
                <a:cubicBezTo>
                  <a:pt x="10743170" y="1461230"/>
                  <a:pt x="10783496" y="1455855"/>
                  <a:pt x="10799628" y="1455855"/>
                </a:cubicBezTo>
                <a:cubicBezTo>
                  <a:pt x="10815759" y="1455855"/>
                  <a:pt x="10823824" y="1450475"/>
                  <a:pt x="10823824" y="1439723"/>
                </a:cubicBezTo>
                <a:cubicBezTo>
                  <a:pt x="10834578" y="1418216"/>
                  <a:pt x="10834578" y="1407461"/>
                  <a:pt x="10823824" y="1407461"/>
                </a:cubicBezTo>
                <a:cubicBezTo>
                  <a:pt x="10845331" y="1407461"/>
                  <a:pt x="10856087" y="1407461"/>
                  <a:pt x="10856087" y="1407461"/>
                </a:cubicBezTo>
                <a:lnTo>
                  <a:pt x="10856087" y="1423592"/>
                </a:lnTo>
                <a:cubicBezTo>
                  <a:pt x="10845331" y="1434346"/>
                  <a:pt x="10845331" y="1445100"/>
                  <a:pt x="10856087" y="1455855"/>
                </a:cubicBezTo>
                <a:cubicBezTo>
                  <a:pt x="10845331" y="1455855"/>
                  <a:pt x="10839953" y="1458542"/>
                  <a:pt x="10839953" y="1463920"/>
                </a:cubicBezTo>
                <a:cubicBezTo>
                  <a:pt x="10839953" y="1469296"/>
                  <a:pt x="10845331" y="1471984"/>
                  <a:pt x="10856087" y="1471984"/>
                </a:cubicBezTo>
                <a:cubicBezTo>
                  <a:pt x="10866840" y="1471984"/>
                  <a:pt x="10874906" y="1477363"/>
                  <a:pt x="10880283" y="1488116"/>
                </a:cubicBezTo>
                <a:cubicBezTo>
                  <a:pt x="10885659" y="1498870"/>
                  <a:pt x="10904479" y="1501559"/>
                  <a:pt x="10936740" y="1496180"/>
                </a:cubicBezTo>
                <a:cubicBezTo>
                  <a:pt x="10969004" y="1490805"/>
                  <a:pt x="10987824" y="1485427"/>
                  <a:pt x="10993198" y="1480051"/>
                </a:cubicBezTo>
                <a:cubicBezTo>
                  <a:pt x="10998575" y="1474674"/>
                  <a:pt x="11006640" y="1471984"/>
                  <a:pt x="11017396" y="1471984"/>
                </a:cubicBezTo>
                <a:cubicBezTo>
                  <a:pt x="11028148" y="1471984"/>
                  <a:pt x="11033525" y="1471984"/>
                  <a:pt x="11033525" y="1471984"/>
                </a:cubicBezTo>
                <a:cubicBezTo>
                  <a:pt x="11033525" y="1450475"/>
                  <a:pt x="11065787" y="1439723"/>
                  <a:pt x="11130311" y="1439723"/>
                </a:cubicBezTo>
                <a:lnTo>
                  <a:pt x="11130311" y="1407461"/>
                </a:lnTo>
                <a:cubicBezTo>
                  <a:pt x="11119556" y="1407461"/>
                  <a:pt x="11114179" y="1402084"/>
                  <a:pt x="11114179" y="1391329"/>
                </a:cubicBezTo>
                <a:cubicBezTo>
                  <a:pt x="11114179" y="1380575"/>
                  <a:pt x="11119556" y="1380575"/>
                  <a:pt x="11130311" y="1391329"/>
                </a:cubicBezTo>
                <a:lnTo>
                  <a:pt x="11146442" y="1375201"/>
                </a:lnTo>
                <a:lnTo>
                  <a:pt x="11162571" y="1359068"/>
                </a:lnTo>
                <a:cubicBezTo>
                  <a:pt x="11162571" y="1369822"/>
                  <a:pt x="11173327" y="1369822"/>
                  <a:pt x="11194834" y="1359068"/>
                </a:cubicBezTo>
                <a:lnTo>
                  <a:pt x="11259357" y="1359068"/>
                </a:lnTo>
                <a:cubicBezTo>
                  <a:pt x="11259357" y="1369822"/>
                  <a:pt x="11259357" y="1375201"/>
                  <a:pt x="11259357" y="1375201"/>
                </a:cubicBezTo>
                <a:cubicBezTo>
                  <a:pt x="11259357" y="1375201"/>
                  <a:pt x="11264734" y="1375201"/>
                  <a:pt x="11275488" y="1375201"/>
                </a:cubicBezTo>
                <a:cubicBezTo>
                  <a:pt x="11275488" y="1375201"/>
                  <a:pt x="11275488" y="1380575"/>
                  <a:pt x="11275488" y="1391329"/>
                </a:cubicBezTo>
                <a:cubicBezTo>
                  <a:pt x="11275488" y="1402084"/>
                  <a:pt x="11275488" y="1407461"/>
                  <a:pt x="11275488" y="1407461"/>
                </a:cubicBezTo>
                <a:cubicBezTo>
                  <a:pt x="11275488" y="1407461"/>
                  <a:pt x="11275488" y="1412838"/>
                  <a:pt x="11275488" y="1423592"/>
                </a:cubicBezTo>
                <a:cubicBezTo>
                  <a:pt x="11286244" y="1423592"/>
                  <a:pt x="11291620" y="1418216"/>
                  <a:pt x="11291620" y="1407461"/>
                </a:cubicBezTo>
                <a:cubicBezTo>
                  <a:pt x="11291620" y="1396709"/>
                  <a:pt x="11294308" y="1391329"/>
                  <a:pt x="11299684" y="1391329"/>
                </a:cubicBezTo>
                <a:cubicBezTo>
                  <a:pt x="11305060" y="1391329"/>
                  <a:pt x="11307749" y="1399396"/>
                  <a:pt x="11307749" y="1415525"/>
                </a:cubicBezTo>
                <a:cubicBezTo>
                  <a:pt x="11307749" y="1431659"/>
                  <a:pt x="11296997" y="1445100"/>
                  <a:pt x="11275488" y="1455855"/>
                </a:cubicBezTo>
                <a:cubicBezTo>
                  <a:pt x="11243227" y="1455855"/>
                  <a:pt x="11219030" y="1453166"/>
                  <a:pt x="11202899" y="1447788"/>
                </a:cubicBezTo>
                <a:cubicBezTo>
                  <a:pt x="11186770" y="1442412"/>
                  <a:pt x="11178705" y="1434346"/>
                  <a:pt x="11178705" y="1423592"/>
                </a:cubicBezTo>
                <a:cubicBezTo>
                  <a:pt x="11178705" y="1412838"/>
                  <a:pt x="11176013" y="1407461"/>
                  <a:pt x="11170638" y="1407461"/>
                </a:cubicBezTo>
                <a:cubicBezTo>
                  <a:pt x="11165261" y="1407461"/>
                  <a:pt x="11162571" y="1407461"/>
                  <a:pt x="11162571" y="1407461"/>
                </a:cubicBezTo>
                <a:cubicBezTo>
                  <a:pt x="11162571" y="1407461"/>
                  <a:pt x="11162571" y="1410150"/>
                  <a:pt x="11162571" y="1415525"/>
                </a:cubicBezTo>
                <a:cubicBezTo>
                  <a:pt x="11162571" y="1420905"/>
                  <a:pt x="11162571" y="1428968"/>
                  <a:pt x="11162571" y="1439723"/>
                </a:cubicBezTo>
                <a:lnTo>
                  <a:pt x="11162571" y="1471984"/>
                </a:lnTo>
                <a:cubicBezTo>
                  <a:pt x="11173327" y="1471984"/>
                  <a:pt x="11181392" y="1471984"/>
                  <a:pt x="11186770" y="1471984"/>
                </a:cubicBezTo>
                <a:cubicBezTo>
                  <a:pt x="11192146" y="1471984"/>
                  <a:pt x="11200210" y="1471984"/>
                  <a:pt x="11210966" y="1471984"/>
                </a:cubicBezTo>
                <a:lnTo>
                  <a:pt x="11098049" y="1520377"/>
                </a:lnTo>
                <a:cubicBezTo>
                  <a:pt x="11076540" y="1520377"/>
                  <a:pt x="11057721" y="1520377"/>
                  <a:pt x="11041590" y="1520377"/>
                </a:cubicBezTo>
                <a:cubicBezTo>
                  <a:pt x="11025459" y="1520377"/>
                  <a:pt x="11017396" y="1525755"/>
                  <a:pt x="11017396" y="1536509"/>
                </a:cubicBezTo>
                <a:lnTo>
                  <a:pt x="11021426" y="1536509"/>
                </a:lnTo>
                <a:cubicBezTo>
                  <a:pt x="11029490" y="1536509"/>
                  <a:pt x="11044279" y="1536509"/>
                  <a:pt x="11065787" y="1536509"/>
                </a:cubicBezTo>
                <a:cubicBezTo>
                  <a:pt x="11108804" y="1536509"/>
                  <a:pt x="11146442" y="1533820"/>
                  <a:pt x="11178705" y="1528442"/>
                </a:cubicBezTo>
                <a:cubicBezTo>
                  <a:pt x="11210966" y="1523066"/>
                  <a:pt x="11237849" y="1517688"/>
                  <a:pt x="11259357" y="1512314"/>
                </a:cubicBezTo>
                <a:cubicBezTo>
                  <a:pt x="11280864" y="1506934"/>
                  <a:pt x="11291620" y="1504246"/>
                  <a:pt x="11291620" y="1504246"/>
                </a:cubicBezTo>
                <a:lnTo>
                  <a:pt x="11307749" y="1488116"/>
                </a:lnTo>
                <a:lnTo>
                  <a:pt x="11323880" y="1488116"/>
                </a:lnTo>
                <a:cubicBezTo>
                  <a:pt x="11323880" y="1509623"/>
                  <a:pt x="11350766" y="1515001"/>
                  <a:pt x="11404536" y="1504246"/>
                </a:cubicBezTo>
                <a:lnTo>
                  <a:pt x="11517451" y="1471984"/>
                </a:lnTo>
                <a:cubicBezTo>
                  <a:pt x="11528207" y="1471984"/>
                  <a:pt x="11533583" y="1466609"/>
                  <a:pt x="11533583" y="1455855"/>
                </a:cubicBezTo>
                <a:cubicBezTo>
                  <a:pt x="11533583" y="1445100"/>
                  <a:pt x="11536272" y="1439723"/>
                  <a:pt x="11541647" y="1439723"/>
                </a:cubicBezTo>
                <a:lnTo>
                  <a:pt x="11549714" y="1439723"/>
                </a:lnTo>
                <a:lnTo>
                  <a:pt x="11565845" y="1439723"/>
                </a:lnTo>
                <a:cubicBezTo>
                  <a:pt x="11576600" y="1439723"/>
                  <a:pt x="11592729" y="1434346"/>
                  <a:pt x="11614238" y="1423592"/>
                </a:cubicBezTo>
                <a:lnTo>
                  <a:pt x="11630367" y="1391329"/>
                </a:lnTo>
                <a:lnTo>
                  <a:pt x="11581975" y="1391329"/>
                </a:lnTo>
                <a:cubicBezTo>
                  <a:pt x="11560467" y="1391329"/>
                  <a:pt x="11549714" y="1385955"/>
                  <a:pt x="11549714" y="1375201"/>
                </a:cubicBezTo>
                <a:lnTo>
                  <a:pt x="11501322" y="1342938"/>
                </a:lnTo>
                <a:lnTo>
                  <a:pt x="11452929" y="1342938"/>
                </a:lnTo>
                <a:cubicBezTo>
                  <a:pt x="11463683" y="1342938"/>
                  <a:pt x="11469058" y="1337561"/>
                  <a:pt x="11469058" y="1326807"/>
                </a:cubicBezTo>
                <a:lnTo>
                  <a:pt x="11323880" y="1246154"/>
                </a:lnTo>
                <a:cubicBezTo>
                  <a:pt x="11313127" y="1246154"/>
                  <a:pt x="11305060" y="1246154"/>
                  <a:pt x="11299684" y="1246154"/>
                </a:cubicBezTo>
                <a:cubicBezTo>
                  <a:pt x="11294308" y="1246154"/>
                  <a:pt x="11286244" y="1240775"/>
                  <a:pt x="11275488" y="1230020"/>
                </a:cubicBezTo>
                <a:lnTo>
                  <a:pt x="11340013" y="1230020"/>
                </a:lnTo>
                <a:cubicBezTo>
                  <a:pt x="11350766" y="1240775"/>
                  <a:pt x="11361519" y="1240775"/>
                  <a:pt x="11372275" y="1230020"/>
                </a:cubicBezTo>
                <a:lnTo>
                  <a:pt x="11388405" y="1246154"/>
                </a:lnTo>
                <a:cubicBezTo>
                  <a:pt x="11399158" y="1256907"/>
                  <a:pt x="11420666" y="1262283"/>
                  <a:pt x="11452929" y="1262283"/>
                </a:cubicBezTo>
                <a:cubicBezTo>
                  <a:pt x="11463683" y="1251529"/>
                  <a:pt x="11474436" y="1246154"/>
                  <a:pt x="11485192" y="1246154"/>
                </a:cubicBezTo>
                <a:lnTo>
                  <a:pt x="11485192" y="1230020"/>
                </a:lnTo>
                <a:cubicBezTo>
                  <a:pt x="11538958" y="1230020"/>
                  <a:pt x="11571223" y="1251529"/>
                  <a:pt x="11581975" y="1294546"/>
                </a:cubicBezTo>
                <a:lnTo>
                  <a:pt x="11598106" y="1310675"/>
                </a:lnTo>
                <a:lnTo>
                  <a:pt x="11630367" y="1326807"/>
                </a:lnTo>
                <a:cubicBezTo>
                  <a:pt x="11641124" y="1326807"/>
                  <a:pt x="11646501" y="1332183"/>
                  <a:pt x="11646501" y="1342938"/>
                </a:cubicBezTo>
                <a:lnTo>
                  <a:pt x="11727153" y="1391329"/>
                </a:lnTo>
                <a:cubicBezTo>
                  <a:pt x="11748660" y="1391329"/>
                  <a:pt x="11764793" y="1385955"/>
                  <a:pt x="11775547" y="1375201"/>
                </a:cubicBezTo>
                <a:lnTo>
                  <a:pt x="11807809" y="1391329"/>
                </a:lnTo>
                <a:cubicBezTo>
                  <a:pt x="11807809" y="1402084"/>
                  <a:pt x="11813184" y="1410150"/>
                  <a:pt x="11823939" y="1415525"/>
                </a:cubicBezTo>
                <a:cubicBezTo>
                  <a:pt x="11834693" y="1420905"/>
                  <a:pt x="11845447" y="1423592"/>
                  <a:pt x="11856201" y="1423592"/>
                </a:cubicBezTo>
                <a:cubicBezTo>
                  <a:pt x="11888462" y="1423592"/>
                  <a:pt x="11899218" y="1418216"/>
                  <a:pt x="11888462" y="1407461"/>
                </a:cubicBezTo>
                <a:cubicBezTo>
                  <a:pt x="11888462" y="1385955"/>
                  <a:pt x="11893839" y="1375201"/>
                  <a:pt x="11904593" y="1375201"/>
                </a:cubicBezTo>
                <a:cubicBezTo>
                  <a:pt x="11926101" y="1364446"/>
                  <a:pt x="11942232" y="1369822"/>
                  <a:pt x="11952985" y="1391329"/>
                </a:cubicBezTo>
                <a:lnTo>
                  <a:pt x="11985247" y="1407461"/>
                </a:lnTo>
                <a:cubicBezTo>
                  <a:pt x="11996002" y="1407461"/>
                  <a:pt x="12006756" y="1418216"/>
                  <a:pt x="12017510" y="1439723"/>
                </a:cubicBezTo>
                <a:cubicBezTo>
                  <a:pt x="12028263" y="1461230"/>
                  <a:pt x="12030952" y="1471984"/>
                  <a:pt x="12025577" y="1471984"/>
                </a:cubicBezTo>
                <a:cubicBezTo>
                  <a:pt x="12020199" y="1471984"/>
                  <a:pt x="12014820" y="1477363"/>
                  <a:pt x="12009443" y="1488116"/>
                </a:cubicBezTo>
                <a:cubicBezTo>
                  <a:pt x="12004068" y="1498870"/>
                  <a:pt x="12001379" y="1506934"/>
                  <a:pt x="12001379" y="1512314"/>
                </a:cubicBezTo>
                <a:cubicBezTo>
                  <a:pt x="12001379" y="1517688"/>
                  <a:pt x="12012134" y="1520377"/>
                  <a:pt x="12033641" y="1520377"/>
                </a:cubicBezTo>
                <a:lnTo>
                  <a:pt x="12065902" y="1504246"/>
                </a:lnTo>
                <a:cubicBezTo>
                  <a:pt x="12076656" y="1504246"/>
                  <a:pt x="12084721" y="1504246"/>
                  <a:pt x="12090098" y="1504246"/>
                </a:cubicBezTo>
                <a:cubicBezTo>
                  <a:pt x="12095474" y="1504246"/>
                  <a:pt x="12098163" y="1498870"/>
                  <a:pt x="12098163" y="1488116"/>
                </a:cubicBezTo>
                <a:cubicBezTo>
                  <a:pt x="12098163" y="1477363"/>
                  <a:pt x="12103541" y="1477363"/>
                  <a:pt x="12114294" y="1488116"/>
                </a:cubicBezTo>
                <a:cubicBezTo>
                  <a:pt x="12125049" y="1488116"/>
                  <a:pt x="12135802" y="1488116"/>
                  <a:pt x="12146556" y="1488116"/>
                </a:cubicBezTo>
                <a:cubicBezTo>
                  <a:pt x="12157314" y="1488116"/>
                  <a:pt x="12159999" y="1498870"/>
                  <a:pt x="12154622" y="1520377"/>
                </a:cubicBezTo>
                <a:cubicBezTo>
                  <a:pt x="12149247" y="1541884"/>
                  <a:pt x="12157314" y="1558016"/>
                  <a:pt x="12178819" y="1568770"/>
                </a:cubicBezTo>
                <a:cubicBezTo>
                  <a:pt x="12200327" y="1558016"/>
                  <a:pt x="12211080" y="1552638"/>
                  <a:pt x="12211080" y="1552638"/>
                </a:cubicBezTo>
                <a:cubicBezTo>
                  <a:pt x="12200327" y="1520377"/>
                  <a:pt x="12211080" y="1504246"/>
                  <a:pt x="12243343" y="1504246"/>
                </a:cubicBezTo>
                <a:cubicBezTo>
                  <a:pt x="12243343" y="1504246"/>
                  <a:pt x="12248719" y="1504246"/>
                  <a:pt x="12259472" y="1504246"/>
                </a:cubicBezTo>
                <a:lnTo>
                  <a:pt x="12291736" y="1520377"/>
                </a:lnTo>
                <a:cubicBezTo>
                  <a:pt x="12302489" y="1541884"/>
                  <a:pt x="12307865" y="1552638"/>
                  <a:pt x="12307865" y="1552638"/>
                </a:cubicBezTo>
                <a:cubicBezTo>
                  <a:pt x="12297111" y="1563392"/>
                  <a:pt x="12291736" y="1571459"/>
                  <a:pt x="12291736" y="1576834"/>
                </a:cubicBezTo>
                <a:cubicBezTo>
                  <a:pt x="12291736" y="1582214"/>
                  <a:pt x="12297111" y="1584901"/>
                  <a:pt x="12307865" y="1584901"/>
                </a:cubicBezTo>
                <a:cubicBezTo>
                  <a:pt x="12307865" y="1606409"/>
                  <a:pt x="12315930" y="1611787"/>
                  <a:pt x="12332061" y="1601033"/>
                </a:cubicBezTo>
                <a:cubicBezTo>
                  <a:pt x="12348193" y="1590277"/>
                  <a:pt x="12361636" y="1587588"/>
                  <a:pt x="12372389" y="1592968"/>
                </a:cubicBezTo>
                <a:cubicBezTo>
                  <a:pt x="12383143" y="1598343"/>
                  <a:pt x="12393894" y="1606409"/>
                  <a:pt x="12404652" y="1617164"/>
                </a:cubicBezTo>
                <a:cubicBezTo>
                  <a:pt x="12415406" y="1649425"/>
                  <a:pt x="12431536" y="1649425"/>
                  <a:pt x="12453043" y="1617164"/>
                </a:cubicBezTo>
                <a:lnTo>
                  <a:pt x="12485306" y="1617164"/>
                </a:lnTo>
                <a:cubicBezTo>
                  <a:pt x="12485306" y="1627918"/>
                  <a:pt x="12487993" y="1635983"/>
                  <a:pt x="12493370" y="1641359"/>
                </a:cubicBezTo>
                <a:cubicBezTo>
                  <a:pt x="12498748" y="1646734"/>
                  <a:pt x="12501437" y="1649425"/>
                  <a:pt x="12501437" y="1649425"/>
                </a:cubicBezTo>
                <a:lnTo>
                  <a:pt x="12517567" y="1681687"/>
                </a:lnTo>
                <a:cubicBezTo>
                  <a:pt x="12528323" y="1681687"/>
                  <a:pt x="12539074" y="1676310"/>
                  <a:pt x="12549828" y="1665555"/>
                </a:cubicBezTo>
                <a:cubicBezTo>
                  <a:pt x="12549828" y="1654801"/>
                  <a:pt x="12560584" y="1654801"/>
                  <a:pt x="12582090" y="1665555"/>
                </a:cubicBezTo>
                <a:cubicBezTo>
                  <a:pt x="12592845" y="1665555"/>
                  <a:pt x="12598223" y="1665555"/>
                  <a:pt x="12598223" y="1665555"/>
                </a:cubicBezTo>
                <a:lnTo>
                  <a:pt x="12614352" y="1665555"/>
                </a:lnTo>
                <a:cubicBezTo>
                  <a:pt x="12625106" y="1676310"/>
                  <a:pt x="12630483" y="1681687"/>
                  <a:pt x="12630483" y="1681687"/>
                </a:cubicBezTo>
                <a:lnTo>
                  <a:pt x="12646615" y="1697818"/>
                </a:lnTo>
                <a:lnTo>
                  <a:pt x="12646615" y="1713947"/>
                </a:lnTo>
                <a:cubicBezTo>
                  <a:pt x="12646615" y="1703193"/>
                  <a:pt x="12649302" y="1697818"/>
                  <a:pt x="12654682" y="1697818"/>
                </a:cubicBezTo>
                <a:cubicBezTo>
                  <a:pt x="12660057" y="1697818"/>
                  <a:pt x="12668120" y="1692442"/>
                  <a:pt x="12678876" y="1681687"/>
                </a:cubicBezTo>
                <a:lnTo>
                  <a:pt x="12678876" y="1697818"/>
                </a:lnTo>
                <a:cubicBezTo>
                  <a:pt x="12668120" y="1708572"/>
                  <a:pt x="12673501" y="1719325"/>
                  <a:pt x="12695007" y="1730079"/>
                </a:cubicBezTo>
                <a:cubicBezTo>
                  <a:pt x="12705761" y="1740833"/>
                  <a:pt x="12716515" y="1746210"/>
                  <a:pt x="12727269" y="1746210"/>
                </a:cubicBezTo>
                <a:cubicBezTo>
                  <a:pt x="12748775" y="1756964"/>
                  <a:pt x="12764907" y="1756964"/>
                  <a:pt x="12775661" y="1746210"/>
                </a:cubicBezTo>
                <a:lnTo>
                  <a:pt x="12791790" y="1746210"/>
                </a:lnTo>
                <a:cubicBezTo>
                  <a:pt x="12791790" y="1756964"/>
                  <a:pt x="12797170" y="1759651"/>
                  <a:pt x="12807924" y="1754275"/>
                </a:cubicBezTo>
                <a:cubicBezTo>
                  <a:pt x="12818676" y="1748897"/>
                  <a:pt x="12829429" y="1751588"/>
                  <a:pt x="12840185" y="1762342"/>
                </a:cubicBezTo>
                <a:cubicBezTo>
                  <a:pt x="12850941" y="1762342"/>
                  <a:pt x="12856316" y="1762342"/>
                  <a:pt x="12856316" y="1762342"/>
                </a:cubicBezTo>
                <a:lnTo>
                  <a:pt x="12872446" y="1762342"/>
                </a:lnTo>
                <a:cubicBezTo>
                  <a:pt x="12861692" y="1783847"/>
                  <a:pt x="12861692" y="1794601"/>
                  <a:pt x="12872446" y="1794601"/>
                </a:cubicBezTo>
                <a:cubicBezTo>
                  <a:pt x="12883202" y="1794601"/>
                  <a:pt x="12893955" y="1789225"/>
                  <a:pt x="12904707" y="1778473"/>
                </a:cubicBezTo>
                <a:cubicBezTo>
                  <a:pt x="12915463" y="1767718"/>
                  <a:pt x="12926216" y="1762342"/>
                  <a:pt x="12936970" y="1762342"/>
                </a:cubicBezTo>
                <a:lnTo>
                  <a:pt x="12936970" y="1778473"/>
                </a:lnTo>
                <a:cubicBezTo>
                  <a:pt x="12947724" y="1789225"/>
                  <a:pt x="12953102" y="1799979"/>
                  <a:pt x="12953102" y="1810734"/>
                </a:cubicBezTo>
                <a:lnTo>
                  <a:pt x="13001494" y="1826864"/>
                </a:lnTo>
                <a:cubicBezTo>
                  <a:pt x="13022999" y="1837619"/>
                  <a:pt x="13041820" y="1845684"/>
                  <a:pt x="13057952" y="1851060"/>
                </a:cubicBezTo>
                <a:cubicBezTo>
                  <a:pt x="13074083" y="1856438"/>
                  <a:pt x="13084837" y="1859127"/>
                  <a:pt x="13090212" y="1859127"/>
                </a:cubicBezTo>
                <a:cubicBezTo>
                  <a:pt x="13095591" y="1859127"/>
                  <a:pt x="13103655" y="1859127"/>
                  <a:pt x="13114411" y="1859127"/>
                </a:cubicBezTo>
                <a:lnTo>
                  <a:pt x="13114411" y="1875256"/>
                </a:lnTo>
                <a:cubicBezTo>
                  <a:pt x="13114411" y="1864502"/>
                  <a:pt x="13119787" y="1864502"/>
                  <a:pt x="13130542" y="1875256"/>
                </a:cubicBezTo>
                <a:cubicBezTo>
                  <a:pt x="13141294" y="1886010"/>
                  <a:pt x="13157426" y="1891388"/>
                  <a:pt x="13178933" y="1891388"/>
                </a:cubicBezTo>
                <a:cubicBezTo>
                  <a:pt x="13200442" y="1891388"/>
                  <a:pt x="13221949" y="1894076"/>
                  <a:pt x="13243457" y="1899455"/>
                </a:cubicBezTo>
                <a:cubicBezTo>
                  <a:pt x="13264964" y="1904830"/>
                  <a:pt x="13281096" y="1907519"/>
                  <a:pt x="13291849" y="1907519"/>
                </a:cubicBezTo>
                <a:cubicBezTo>
                  <a:pt x="13367128" y="1918273"/>
                  <a:pt x="13410142" y="1918273"/>
                  <a:pt x="13420897" y="1907519"/>
                </a:cubicBezTo>
                <a:lnTo>
                  <a:pt x="13437029" y="1923651"/>
                </a:lnTo>
                <a:cubicBezTo>
                  <a:pt x="13426271" y="1945156"/>
                  <a:pt x="13437029" y="1955910"/>
                  <a:pt x="13469290" y="1955910"/>
                </a:cubicBezTo>
                <a:lnTo>
                  <a:pt x="13485420" y="1972043"/>
                </a:lnTo>
                <a:lnTo>
                  <a:pt x="13485420" y="1923651"/>
                </a:lnTo>
                <a:lnTo>
                  <a:pt x="13469290" y="1891388"/>
                </a:lnTo>
                <a:cubicBezTo>
                  <a:pt x="13501551" y="1891388"/>
                  <a:pt x="13517683" y="1918273"/>
                  <a:pt x="13517683" y="1972043"/>
                </a:cubicBezTo>
                <a:cubicBezTo>
                  <a:pt x="13517683" y="1982797"/>
                  <a:pt x="13531125" y="1996238"/>
                  <a:pt x="13558010" y="2012369"/>
                </a:cubicBezTo>
                <a:cubicBezTo>
                  <a:pt x="13584894" y="2028501"/>
                  <a:pt x="13609092" y="2052697"/>
                  <a:pt x="13630599" y="2084960"/>
                </a:cubicBezTo>
                <a:cubicBezTo>
                  <a:pt x="13641353" y="2095714"/>
                  <a:pt x="13652105" y="2106465"/>
                  <a:pt x="13662861" y="2117221"/>
                </a:cubicBezTo>
                <a:cubicBezTo>
                  <a:pt x="13673617" y="2127975"/>
                  <a:pt x="13684369" y="2138728"/>
                  <a:pt x="13695121" y="2149482"/>
                </a:cubicBezTo>
                <a:cubicBezTo>
                  <a:pt x="13705877" y="2160235"/>
                  <a:pt x="13719317" y="2176368"/>
                  <a:pt x="13735449" y="2197875"/>
                </a:cubicBezTo>
                <a:cubicBezTo>
                  <a:pt x="13751581" y="2219382"/>
                  <a:pt x="13765021" y="2243578"/>
                  <a:pt x="13775777" y="2270464"/>
                </a:cubicBezTo>
                <a:cubicBezTo>
                  <a:pt x="13786533" y="2297348"/>
                  <a:pt x="13791909" y="2321544"/>
                  <a:pt x="13791909" y="2343052"/>
                </a:cubicBezTo>
                <a:cubicBezTo>
                  <a:pt x="13802661" y="2375315"/>
                  <a:pt x="13810729" y="2402198"/>
                  <a:pt x="13816105" y="2423706"/>
                </a:cubicBezTo>
                <a:cubicBezTo>
                  <a:pt x="13821481" y="2445215"/>
                  <a:pt x="13826857" y="2455969"/>
                  <a:pt x="13832233" y="2455969"/>
                </a:cubicBezTo>
                <a:cubicBezTo>
                  <a:pt x="13837609" y="2455969"/>
                  <a:pt x="13851053" y="2455969"/>
                  <a:pt x="13872561" y="2455969"/>
                </a:cubicBezTo>
                <a:lnTo>
                  <a:pt x="13872561" y="2439839"/>
                </a:lnTo>
                <a:lnTo>
                  <a:pt x="13888693" y="2439839"/>
                </a:lnTo>
                <a:lnTo>
                  <a:pt x="13937085" y="2407577"/>
                </a:lnTo>
                <a:lnTo>
                  <a:pt x="13953217" y="2375315"/>
                </a:lnTo>
                <a:lnTo>
                  <a:pt x="13937085" y="2294660"/>
                </a:lnTo>
                <a:cubicBezTo>
                  <a:pt x="13926329" y="2262398"/>
                  <a:pt x="13918265" y="2240889"/>
                  <a:pt x="13912889" y="2230136"/>
                </a:cubicBezTo>
                <a:cubicBezTo>
                  <a:pt x="13907513" y="2219382"/>
                  <a:pt x="13899449" y="2208630"/>
                  <a:pt x="13888693" y="2197875"/>
                </a:cubicBezTo>
                <a:cubicBezTo>
                  <a:pt x="13845677" y="2165614"/>
                  <a:pt x="13834925" y="2149482"/>
                  <a:pt x="13856429" y="2149482"/>
                </a:cubicBezTo>
                <a:cubicBezTo>
                  <a:pt x="13856429" y="2138728"/>
                  <a:pt x="13864497" y="2138728"/>
                  <a:pt x="13880625" y="2149482"/>
                </a:cubicBezTo>
                <a:cubicBezTo>
                  <a:pt x="13896757" y="2160235"/>
                  <a:pt x="13915581" y="2181743"/>
                  <a:pt x="13937085" y="2214006"/>
                </a:cubicBezTo>
                <a:cubicBezTo>
                  <a:pt x="13958593" y="2246268"/>
                  <a:pt x="13974725" y="2275839"/>
                  <a:pt x="13985481" y="2302727"/>
                </a:cubicBezTo>
                <a:cubicBezTo>
                  <a:pt x="13996233" y="2329610"/>
                  <a:pt x="14001609" y="2369938"/>
                  <a:pt x="14001609" y="2423706"/>
                </a:cubicBezTo>
                <a:cubicBezTo>
                  <a:pt x="14001609" y="2466723"/>
                  <a:pt x="13996233" y="2493607"/>
                  <a:pt x="13985481" y="2504361"/>
                </a:cubicBezTo>
                <a:cubicBezTo>
                  <a:pt x="13974725" y="2515115"/>
                  <a:pt x="13947841" y="2520493"/>
                  <a:pt x="13904825" y="2520493"/>
                </a:cubicBezTo>
                <a:lnTo>
                  <a:pt x="13840301" y="2536624"/>
                </a:lnTo>
                <a:cubicBezTo>
                  <a:pt x="13851053" y="2547378"/>
                  <a:pt x="13859121" y="2568885"/>
                  <a:pt x="13864497" y="2601147"/>
                </a:cubicBezTo>
                <a:cubicBezTo>
                  <a:pt x="13869873" y="2633410"/>
                  <a:pt x="13875253" y="2649539"/>
                  <a:pt x="13880625" y="2649539"/>
                </a:cubicBezTo>
                <a:cubicBezTo>
                  <a:pt x="13886001" y="2649539"/>
                  <a:pt x="13888693" y="2649539"/>
                  <a:pt x="13888693" y="2649539"/>
                </a:cubicBezTo>
                <a:cubicBezTo>
                  <a:pt x="13877937" y="2638785"/>
                  <a:pt x="13875253" y="2633410"/>
                  <a:pt x="13880625" y="2633410"/>
                </a:cubicBezTo>
                <a:cubicBezTo>
                  <a:pt x="13886001" y="2633410"/>
                  <a:pt x="13888693" y="2633410"/>
                  <a:pt x="13888693" y="2633410"/>
                </a:cubicBezTo>
                <a:cubicBezTo>
                  <a:pt x="13888693" y="2622656"/>
                  <a:pt x="13891385" y="2622656"/>
                  <a:pt x="13896757" y="2633410"/>
                </a:cubicBezTo>
                <a:cubicBezTo>
                  <a:pt x="13902133" y="2644164"/>
                  <a:pt x="13907513" y="2649539"/>
                  <a:pt x="13912889" y="2649539"/>
                </a:cubicBezTo>
                <a:cubicBezTo>
                  <a:pt x="13918265" y="2649539"/>
                  <a:pt x="13920957" y="2652230"/>
                  <a:pt x="13920957" y="2657606"/>
                </a:cubicBezTo>
                <a:cubicBezTo>
                  <a:pt x="13920957" y="2662982"/>
                  <a:pt x="13915581" y="2665670"/>
                  <a:pt x="13904825" y="2665670"/>
                </a:cubicBezTo>
                <a:lnTo>
                  <a:pt x="13920957" y="2697932"/>
                </a:lnTo>
                <a:cubicBezTo>
                  <a:pt x="13920957" y="2719439"/>
                  <a:pt x="13920957" y="2735572"/>
                  <a:pt x="13920957" y="2746324"/>
                </a:cubicBezTo>
                <a:cubicBezTo>
                  <a:pt x="13920957" y="2746324"/>
                  <a:pt x="13926329" y="2751702"/>
                  <a:pt x="13937085" y="2762456"/>
                </a:cubicBezTo>
                <a:cubicBezTo>
                  <a:pt x="13947841" y="2762456"/>
                  <a:pt x="13947841" y="2767833"/>
                  <a:pt x="13937085" y="2778587"/>
                </a:cubicBezTo>
                <a:lnTo>
                  <a:pt x="13904825" y="2714065"/>
                </a:lnTo>
                <a:cubicBezTo>
                  <a:pt x="13904825" y="2703310"/>
                  <a:pt x="13902133" y="2697932"/>
                  <a:pt x="13896757" y="2697932"/>
                </a:cubicBezTo>
                <a:cubicBezTo>
                  <a:pt x="13891385" y="2697932"/>
                  <a:pt x="13888693" y="2692556"/>
                  <a:pt x="13888693" y="2681802"/>
                </a:cubicBezTo>
                <a:cubicBezTo>
                  <a:pt x="13888693" y="2671048"/>
                  <a:pt x="13883317" y="2665670"/>
                  <a:pt x="13872561" y="2665670"/>
                </a:cubicBezTo>
                <a:cubicBezTo>
                  <a:pt x="13861805" y="2665670"/>
                  <a:pt x="13856429" y="2676426"/>
                  <a:pt x="13856429" y="2697932"/>
                </a:cubicBezTo>
                <a:cubicBezTo>
                  <a:pt x="13856429" y="2719439"/>
                  <a:pt x="13861805" y="2746324"/>
                  <a:pt x="13872561" y="2778587"/>
                </a:cubicBezTo>
                <a:cubicBezTo>
                  <a:pt x="13883317" y="2800094"/>
                  <a:pt x="13888693" y="2810848"/>
                  <a:pt x="13888693" y="2810848"/>
                </a:cubicBezTo>
                <a:cubicBezTo>
                  <a:pt x="13856429" y="2821602"/>
                  <a:pt x="13834925" y="2816226"/>
                  <a:pt x="13824169" y="2794719"/>
                </a:cubicBezTo>
                <a:lnTo>
                  <a:pt x="13824169" y="2859241"/>
                </a:lnTo>
                <a:cubicBezTo>
                  <a:pt x="13824169" y="2956028"/>
                  <a:pt x="13840301" y="3004420"/>
                  <a:pt x="13872561" y="3004420"/>
                </a:cubicBezTo>
                <a:cubicBezTo>
                  <a:pt x="13894069" y="3004420"/>
                  <a:pt x="13904825" y="3009797"/>
                  <a:pt x="13904825" y="3020548"/>
                </a:cubicBezTo>
                <a:cubicBezTo>
                  <a:pt x="13904825" y="3020548"/>
                  <a:pt x="13910201" y="3020548"/>
                  <a:pt x="13920957" y="3020548"/>
                </a:cubicBezTo>
                <a:lnTo>
                  <a:pt x="13953217" y="3036681"/>
                </a:lnTo>
                <a:cubicBezTo>
                  <a:pt x="13920957" y="3058189"/>
                  <a:pt x="13926329" y="3068942"/>
                  <a:pt x="13969349" y="3068942"/>
                </a:cubicBezTo>
                <a:cubicBezTo>
                  <a:pt x="13958593" y="3079697"/>
                  <a:pt x="13945153" y="3095828"/>
                  <a:pt x="13929021" y="3117335"/>
                </a:cubicBezTo>
                <a:cubicBezTo>
                  <a:pt x="13912889" y="3138843"/>
                  <a:pt x="13902133" y="3160352"/>
                  <a:pt x="13896757" y="3181857"/>
                </a:cubicBezTo>
                <a:cubicBezTo>
                  <a:pt x="13891385" y="3203366"/>
                  <a:pt x="13883317" y="3241005"/>
                  <a:pt x="13872561" y="3294774"/>
                </a:cubicBezTo>
                <a:cubicBezTo>
                  <a:pt x="13861805" y="3348544"/>
                  <a:pt x="13856429" y="3375429"/>
                  <a:pt x="13856429" y="3375429"/>
                </a:cubicBezTo>
                <a:cubicBezTo>
                  <a:pt x="13856429" y="3375429"/>
                  <a:pt x="13872561" y="3375429"/>
                  <a:pt x="13904825" y="3375429"/>
                </a:cubicBezTo>
                <a:lnTo>
                  <a:pt x="13969349" y="3391561"/>
                </a:lnTo>
                <a:lnTo>
                  <a:pt x="13969349" y="3407692"/>
                </a:lnTo>
                <a:cubicBezTo>
                  <a:pt x="13958593" y="3418446"/>
                  <a:pt x="13953217" y="3426510"/>
                  <a:pt x="13953217" y="3431887"/>
                </a:cubicBezTo>
                <a:cubicBezTo>
                  <a:pt x="13953217" y="3437265"/>
                  <a:pt x="13963973" y="3439953"/>
                  <a:pt x="13985481" y="3439953"/>
                </a:cubicBezTo>
                <a:cubicBezTo>
                  <a:pt x="13974725" y="3439953"/>
                  <a:pt x="13966657" y="3445329"/>
                  <a:pt x="13961281" y="3456083"/>
                </a:cubicBezTo>
                <a:cubicBezTo>
                  <a:pt x="13955905" y="3466838"/>
                  <a:pt x="13947841" y="3477592"/>
                  <a:pt x="13937085" y="3488346"/>
                </a:cubicBezTo>
                <a:cubicBezTo>
                  <a:pt x="13915581" y="3520607"/>
                  <a:pt x="13910201" y="3547492"/>
                  <a:pt x="13920957" y="3569000"/>
                </a:cubicBezTo>
                <a:lnTo>
                  <a:pt x="13904825" y="3585129"/>
                </a:lnTo>
                <a:lnTo>
                  <a:pt x="13888693" y="3617392"/>
                </a:lnTo>
                <a:cubicBezTo>
                  <a:pt x="13867185" y="3638901"/>
                  <a:pt x="13856429" y="3660408"/>
                  <a:pt x="13856429" y="3681916"/>
                </a:cubicBezTo>
                <a:lnTo>
                  <a:pt x="13840301" y="3746440"/>
                </a:lnTo>
                <a:lnTo>
                  <a:pt x="13824169" y="3827094"/>
                </a:lnTo>
                <a:lnTo>
                  <a:pt x="13808037" y="3891617"/>
                </a:lnTo>
                <a:cubicBezTo>
                  <a:pt x="13797285" y="3902371"/>
                  <a:pt x="13789221" y="3918501"/>
                  <a:pt x="13783841" y="3940010"/>
                </a:cubicBezTo>
                <a:cubicBezTo>
                  <a:pt x="13778465" y="3961517"/>
                  <a:pt x="13775777" y="3977649"/>
                  <a:pt x="13775777" y="3988403"/>
                </a:cubicBezTo>
                <a:cubicBezTo>
                  <a:pt x="13775777" y="3999156"/>
                  <a:pt x="13773089" y="4012601"/>
                  <a:pt x="13767713" y="4028730"/>
                </a:cubicBezTo>
                <a:cubicBezTo>
                  <a:pt x="13762333" y="4044862"/>
                  <a:pt x="13759645" y="4069058"/>
                  <a:pt x="13759645" y="4101319"/>
                </a:cubicBezTo>
                <a:cubicBezTo>
                  <a:pt x="13759645" y="4122829"/>
                  <a:pt x="13756957" y="4141647"/>
                  <a:pt x="13751581" y="4157776"/>
                </a:cubicBezTo>
                <a:cubicBezTo>
                  <a:pt x="13746205" y="4173908"/>
                  <a:pt x="13738137" y="4187351"/>
                  <a:pt x="13727385" y="4198105"/>
                </a:cubicBezTo>
                <a:cubicBezTo>
                  <a:pt x="13727385" y="4198105"/>
                  <a:pt x="13722009" y="4214234"/>
                  <a:pt x="13711253" y="4246497"/>
                </a:cubicBezTo>
                <a:cubicBezTo>
                  <a:pt x="13700497" y="4278760"/>
                  <a:pt x="13695121" y="4300267"/>
                  <a:pt x="13695121" y="4311021"/>
                </a:cubicBezTo>
                <a:cubicBezTo>
                  <a:pt x="13673617" y="4343284"/>
                  <a:pt x="13673617" y="4364792"/>
                  <a:pt x="13695121" y="4375543"/>
                </a:cubicBezTo>
                <a:cubicBezTo>
                  <a:pt x="13695121" y="4375543"/>
                  <a:pt x="13689745" y="4386297"/>
                  <a:pt x="13678993" y="4407806"/>
                </a:cubicBezTo>
                <a:lnTo>
                  <a:pt x="13678993" y="4440067"/>
                </a:lnTo>
                <a:lnTo>
                  <a:pt x="13695121" y="4440067"/>
                </a:lnTo>
                <a:cubicBezTo>
                  <a:pt x="13695121" y="4450821"/>
                  <a:pt x="13689745" y="4456198"/>
                  <a:pt x="13678993" y="4456198"/>
                </a:cubicBezTo>
                <a:cubicBezTo>
                  <a:pt x="13668237" y="4466952"/>
                  <a:pt x="13660173" y="4472330"/>
                  <a:pt x="13654797" y="4472330"/>
                </a:cubicBezTo>
                <a:cubicBezTo>
                  <a:pt x="13649420" y="4472330"/>
                  <a:pt x="13646729" y="4477706"/>
                  <a:pt x="13646729" y="4488460"/>
                </a:cubicBezTo>
                <a:cubicBezTo>
                  <a:pt x="13646729" y="4509969"/>
                  <a:pt x="13641353" y="4520721"/>
                  <a:pt x="13630599" y="4520721"/>
                </a:cubicBezTo>
                <a:lnTo>
                  <a:pt x="13614467" y="4552984"/>
                </a:lnTo>
                <a:lnTo>
                  <a:pt x="13614467" y="4569115"/>
                </a:lnTo>
                <a:cubicBezTo>
                  <a:pt x="13603712" y="4579869"/>
                  <a:pt x="13592961" y="4595998"/>
                  <a:pt x="13582205" y="4617506"/>
                </a:cubicBezTo>
                <a:cubicBezTo>
                  <a:pt x="13571451" y="4639016"/>
                  <a:pt x="13566075" y="4655147"/>
                  <a:pt x="13566075" y="4665901"/>
                </a:cubicBezTo>
                <a:cubicBezTo>
                  <a:pt x="13555321" y="4665901"/>
                  <a:pt x="13549944" y="4671276"/>
                  <a:pt x="13549944" y="4682030"/>
                </a:cubicBezTo>
                <a:cubicBezTo>
                  <a:pt x="13549944" y="4692784"/>
                  <a:pt x="13544566" y="4703539"/>
                  <a:pt x="13533812" y="4714293"/>
                </a:cubicBezTo>
                <a:cubicBezTo>
                  <a:pt x="13501551" y="4725047"/>
                  <a:pt x="13501551" y="4735801"/>
                  <a:pt x="13533812" y="4746556"/>
                </a:cubicBezTo>
                <a:cubicBezTo>
                  <a:pt x="13544566" y="4746556"/>
                  <a:pt x="13560698" y="4751930"/>
                  <a:pt x="13582205" y="4762685"/>
                </a:cubicBezTo>
                <a:cubicBezTo>
                  <a:pt x="13614467" y="4773439"/>
                  <a:pt x="13641353" y="4778817"/>
                  <a:pt x="13662861" y="4778817"/>
                </a:cubicBezTo>
                <a:lnTo>
                  <a:pt x="13689745" y="4792260"/>
                </a:lnTo>
                <a:lnTo>
                  <a:pt x="13582205" y="4778817"/>
                </a:lnTo>
                <a:cubicBezTo>
                  <a:pt x="13571451" y="4778817"/>
                  <a:pt x="13560698" y="4778817"/>
                  <a:pt x="13549944" y="4778817"/>
                </a:cubicBezTo>
                <a:cubicBezTo>
                  <a:pt x="13539188" y="4778817"/>
                  <a:pt x="13533812" y="4778817"/>
                  <a:pt x="13533812" y="4778817"/>
                </a:cubicBezTo>
                <a:cubicBezTo>
                  <a:pt x="13523058" y="4789569"/>
                  <a:pt x="13520370" y="4800325"/>
                  <a:pt x="13525747" y="4811078"/>
                </a:cubicBezTo>
                <a:cubicBezTo>
                  <a:pt x="13531125" y="4821831"/>
                  <a:pt x="13539188" y="4827210"/>
                  <a:pt x="13549944" y="4827210"/>
                </a:cubicBezTo>
                <a:lnTo>
                  <a:pt x="13566075" y="4859471"/>
                </a:lnTo>
                <a:lnTo>
                  <a:pt x="13614467" y="4891732"/>
                </a:lnTo>
                <a:lnTo>
                  <a:pt x="13678993" y="4940126"/>
                </a:lnTo>
                <a:cubicBezTo>
                  <a:pt x="13689745" y="4950878"/>
                  <a:pt x="13700497" y="4956256"/>
                  <a:pt x="13711253" y="4956256"/>
                </a:cubicBezTo>
                <a:cubicBezTo>
                  <a:pt x="13722009" y="4956256"/>
                  <a:pt x="13727385" y="4956256"/>
                  <a:pt x="13727385" y="4956256"/>
                </a:cubicBezTo>
                <a:cubicBezTo>
                  <a:pt x="13727385" y="4967010"/>
                  <a:pt x="13786533" y="4993894"/>
                  <a:pt x="13904825" y="5036911"/>
                </a:cubicBezTo>
                <a:cubicBezTo>
                  <a:pt x="13926329" y="5047665"/>
                  <a:pt x="13942461" y="5053040"/>
                  <a:pt x="13953217" y="5053040"/>
                </a:cubicBezTo>
                <a:lnTo>
                  <a:pt x="14001609" y="5069173"/>
                </a:lnTo>
                <a:lnTo>
                  <a:pt x="14017741" y="5085302"/>
                </a:lnTo>
                <a:lnTo>
                  <a:pt x="14050001" y="5085302"/>
                </a:lnTo>
                <a:cubicBezTo>
                  <a:pt x="14060757" y="5074551"/>
                  <a:pt x="14066133" y="5074551"/>
                  <a:pt x="14066133" y="5085302"/>
                </a:cubicBezTo>
                <a:cubicBezTo>
                  <a:pt x="14076889" y="5106811"/>
                  <a:pt x="14098393" y="5112187"/>
                  <a:pt x="14130657" y="5101434"/>
                </a:cubicBezTo>
                <a:cubicBezTo>
                  <a:pt x="14130657" y="5101434"/>
                  <a:pt x="14133345" y="5101434"/>
                  <a:pt x="14138721" y="5101434"/>
                </a:cubicBezTo>
                <a:cubicBezTo>
                  <a:pt x="14144097" y="5101434"/>
                  <a:pt x="14146789" y="5106811"/>
                  <a:pt x="14146789" y="5117565"/>
                </a:cubicBezTo>
                <a:lnTo>
                  <a:pt x="14227441" y="5165957"/>
                </a:lnTo>
                <a:cubicBezTo>
                  <a:pt x="14227441" y="5165957"/>
                  <a:pt x="14248949" y="5176711"/>
                  <a:pt x="14291965" y="5198219"/>
                </a:cubicBezTo>
                <a:cubicBezTo>
                  <a:pt x="14302721" y="5208974"/>
                  <a:pt x="14318853" y="5219728"/>
                  <a:pt x="14340357" y="5230481"/>
                </a:cubicBezTo>
                <a:cubicBezTo>
                  <a:pt x="14361865" y="5241235"/>
                  <a:pt x="14377993" y="5251989"/>
                  <a:pt x="14388753" y="5262743"/>
                </a:cubicBezTo>
                <a:cubicBezTo>
                  <a:pt x="14421013" y="5273496"/>
                  <a:pt x="14437145" y="5281561"/>
                  <a:pt x="14437145" y="5286939"/>
                </a:cubicBezTo>
                <a:cubicBezTo>
                  <a:pt x="14437145" y="5292316"/>
                  <a:pt x="14442521" y="5295006"/>
                  <a:pt x="14453273" y="5295006"/>
                </a:cubicBezTo>
                <a:lnTo>
                  <a:pt x="14469405" y="5311135"/>
                </a:lnTo>
                <a:cubicBezTo>
                  <a:pt x="14490913" y="5311135"/>
                  <a:pt x="14523173" y="5327266"/>
                  <a:pt x="14566189" y="5359528"/>
                </a:cubicBezTo>
                <a:lnTo>
                  <a:pt x="14662977" y="5391789"/>
                </a:lnTo>
                <a:cubicBezTo>
                  <a:pt x="14716745" y="5413298"/>
                  <a:pt x="14749005" y="5429429"/>
                  <a:pt x="14759761" y="5440183"/>
                </a:cubicBezTo>
                <a:cubicBezTo>
                  <a:pt x="14770517" y="5450937"/>
                  <a:pt x="14770517" y="5456315"/>
                  <a:pt x="14759761" y="5456315"/>
                </a:cubicBezTo>
                <a:cubicBezTo>
                  <a:pt x="14759761" y="5477822"/>
                  <a:pt x="14759761" y="5493952"/>
                  <a:pt x="14759761" y="5504707"/>
                </a:cubicBezTo>
                <a:cubicBezTo>
                  <a:pt x="14770517" y="5515461"/>
                  <a:pt x="14781269" y="5515461"/>
                  <a:pt x="14792021" y="5504707"/>
                </a:cubicBezTo>
                <a:lnTo>
                  <a:pt x="14808153" y="5520837"/>
                </a:lnTo>
                <a:cubicBezTo>
                  <a:pt x="14818909" y="5553098"/>
                  <a:pt x="14845793" y="5585361"/>
                  <a:pt x="14888809" y="5617624"/>
                </a:cubicBezTo>
                <a:cubicBezTo>
                  <a:pt x="14921069" y="5628375"/>
                  <a:pt x="14947953" y="5641820"/>
                  <a:pt x="14969461" y="5657950"/>
                </a:cubicBezTo>
                <a:cubicBezTo>
                  <a:pt x="14990969" y="5674082"/>
                  <a:pt x="15004413" y="5682146"/>
                  <a:pt x="15009789" y="5682146"/>
                </a:cubicBezTo>
                <a:lnTo>
                  <a:pt x="14985593" y="5682146"/>
                </a:lnTo>
                <a:cubicBezTo>
                  <a:pt x="14964085" y="5671393"/>
                  <a:pt x="14947953" y="5666015"/>
                  <a:pt x="14937201" y="5666015"/>
                </a:cubicBezTo>
                <a:cubicBezTo>
                  <a:pt x="14926445" y="5666015"/>
                  <a:pt x="14907625" y="5660638"/>
                  <a:pt x="14880741" y="5649883"/>
                </a:cubicBezTo>
                <a:cubicBezTo>
                  <a:pt x="14853857" y="5639131"/>
                  <a:pt x="14840417" y="5639131"/>
                  <a:pt x="14840417" y="5649883"/>
                </a:cubicBezTo>
                <a:cubicBezTo>
                  <a:pt x="14840417" y="5660638"/>
                  <a:pt x="14829661" y="5660638"/>
                  <a:pt x="14808153" y="5649883"/>
                </a:cubicBezTo>
                <a:cubicBezTo>
                  <a:pt x="14797397" y="5639131"/>
                  <a:pt x="14775889" y="5636442"/>
                  <a:pt x="14743629" y="5641820"/>
                </a:cubicBezTo>
                <a:cubicBezTo>
                  <a:pt x="14711369" y="5647196"/>
                  <a:pt x="14695237" y="5649883"/>
                  <a:pt x="14695237" y="5649883"/>
                </a:cubicBezTo>
                <a:cubicBezTo>
                  <a:pt x="14695237" y="5671393"/>
                  <a:pt x="14727497" y="5687524"/>
                  <a:pt x="14792021" y="5698278"/>
                </a:cubicBezTo>
                <a:cubicBezTo>
                  <a:pt x="14824285" y="5709029"/>
                  <a:pt x="14845793" y="5719785"/>
                  <a:pt x="14856545" y="5730539"/>
                </a:cubicBezTo>
                <a:cubicBezTo>
                  <a:pt x="14845793" y="5730539"/>
                  <a:pt x="14837725" y="5730539"/>
                  <a:pt x="14832349" y="5730539"/>
                </a:cubicBezTo>
                <a:cubicBezTo>
                  <a:pt x="14826973" y="5730539"/>
                  <a:pt x="14824285" y="5730539"/>
                  <a:pt x="14824285" y="5730539"/>
                </a:cubicBezTo>
                <a:lnTo>
                  <a:pt x="14808153" y="5730539"/>
                </a:lnTo>
                <a:cubicBezTo>
                  <a:pt x="14786645" y="5719785"/>
                  <a:pt x="14765137" y="5711720"/>
                  <a:pt x="14743629" y="5706342"/>
                </a:cubicBezTo>
                <a:cubicBezTo>
                  <a:pt x="14722121" y="5700966"/>
                  <a:pt x="14711369" y="5695589"/>
                  <a:pt x="14711369" y="5690211"/>
                </a:cubicBezTo>
                <a:cubicBezTo>
                  <a:pt x="14711369" y="5684833"/>
                  <a:pt x="14700613" y="5682146"/>
                  <a:pt x="14679105" y="5682146"/>
                </a:cubicBezTo>
                <a:lnTo>
                  <a:pt x="14711369" y="5714407"/>
                </a:lnTo>
                <a:lnTo>
                  <a:pt x="14743629" y="5746670"/>
                </a:lnTo>
                <a:lnTo>
                  <a:pt x="14759761" y="5746670"/>
                </a:lnTo>
                <a:lnTo>
                  <a:pt x="14792021" y="5746670"/>
                </a:lnTo>
                <a:cubicBezTo>
                  <a:pt x="14802777" y="5757424"/>
                  <a:pt x="14821593" y="5768178"/>
                  <a:pt x="14848481" y="5778933"/>
                </a:cubicBezTo>
                <a:cubicBezTo>
                  <a:pt x="14875365" y="5789684"/>
                  <a:pt x="14896873" y="5797751"/>
                  <a:pt x="14913005" y="5803128"/>
                </a:cubicBezTo>
                <a:cubicBezTo>
                  <a:pt x="14929133" y="5808505"/>
                  <a:pt x="14942577" y="5813883"/>
                  <a:pt x="14953329" y="5819257"/>
                </a:cubicBezTo>
                <a:cubicBezTo>
                  <a:pt x="14964085" y="5824637"/>
                  <a:pt x="14977529" y="5827324"/>
                  <a:pt x="14993657" y="5827324"/>
                </a:cubicBezTo>
                <a:cubicBezTo>
                  <a:pt x="15009789" y="5827324"/>
                  <a:pt x="15012477" y="5832702"/>
                  <a:pt x="15001725" y="5843455"/>
                </a:cubicBezTo>
                <a:cubicBezTo>
                  <a:pt x="14990969" y="5854208"/>
                  <a:pt x="14990969" y="5864962"/>
                  <a:pt x="15001725" y="5875716"/>
                </a:cubicBezTo>
                <a:cubicBezTo>
                  <a:pt x="15001725" y="5875716"/>
                  <a:pt x="15004413" y="5875716"/>
                  <a:pt x="15009789" y="5875716"/>
                </a:cubicBezTo>
                <a:cubicBezTo>
                  <a:pt x="15015165" y="5875716"/>
                  <a:pt x="15023229" y="5875716"/>
                  <a:pt x="15033985" y="5875716"/>
                </a:cubicBezTo>
                <a:lnTo>
                  <a:pt x="15033985" y="5859587"/>
                </a:lnTo>
                <a:cubicBezTo>
                  <a:pt x="15023229" y="5859587"/>
                  <a:pt x="15017853" y="5854208"/>
                  <a:pt x="15017853" y="5843455"/>
                </a:cubicBezTo>
                <a:cubicBezTo>
                  <a:pt x="15028609" y="5832702"/>
                  <a:pt x="15055493" y="5832702"/>
                  <a:pt x="15098513" y="5843455"/>
                </a:cubicBezTo>
                <a:cubicBezTo>
                  <a:pt x="15120017" y="5854208"/>
                  <a:pt x="15130769" y="5851520"/>
                  <a:pt x="15130769" y="5835390"/>
                </a:cubicBezTo>
                <a:cubicBezTo>
                  <a:pt x="15130769" y="5819257"/>
                  <a:pt x="15133457" y="5811194"/>
                  <a:pt x="15138837" y="5811194"/>
                </a:cubicBezTo>
                <a:cubicBezTo>
                  <a:pt x="15141525" y="5811194"/>
                  <a:pt x="15144887" y="5812538"/>
                  <a:pt x="15148919" y="5815227"/>
                </a:cubicBezTo>
                <a:lnTo>
                  <a:pt x="15162205" y="5826614"/>
                </a:lnTo>
                <a:lnTo>
                  <a:pt x="15162205" y="5963402"/>
                </a:lnTo>
                <a:lnTo>
                  <a:pt x="15098513" y="5940241"/>
                </a:lnTo>
                <a:cubicBezTo>
                  <a:pt x="15077001" y="5940241"/>
                  <a:pt x="15047425" y="5934862"/>
                  <a:pt x="15009789" y="5924109"/>
                </a:cubicBezTo>
                <a:cubicBezTo>
                  <a:pt x="14972149" y="5913357"/>
                  <a:pt x="14942577" y="5905291"/>
                  <a:pt x="14921069" y="5899912"/>
                </a:cubicBezTo>
                <a:cubicBezTo>
                  <a:pt x="14899561" y="5894537"/>
                  <a:pt x="14872677" y="5886470"/>
                  <a:pt x="14840417" y="5875716"/>
                </a:cubicBezTo>
                <a:cubicBezTo>
                  <a:pt x="14829661" y="5875716"/>
                  <a:pt x="14816217" y="5873029"/>
                  <a:pt x="14800089" y="5867651"/>
                </a:cubicBezTo>
                <a:cubicBezTo>
                  <a:pt x="14783957" y="5862274"/>
                  <a:pt x="14770517" y="5859587"/>
                  <a:pt x="14759761" y="5859587"/>
                </a:cubicBezTo>
                <a:lnTo>
                  <a:pt x="14662977" y="5827324"/>
                </a:lnTo>
                <a:cubicBezTo>
                  <a:pt x="14598453" y="5805816"/>
                  <a:pt x="14566189" y="5800440"/>
                  <a:pt x="14566189" y="5811194"/>
                </a:cubicBezTo>
                <a:cubicBezTo>
                  <a:pt x="14566189" y="5821946"/>
                  <a:pt x="14576945" y="5827324"/>
                  <a:pt x="14598453" y="5827324"/>
                </a:cubicBezTo>
                <a:lnTo>
                  <a:pt x="14679105" y="5875716"/>
                </a:lnTo>
                <a:cubicBezTo>
                  <a:pt x="14722121" y="5897224"/>
                  <a:pt x="14743629" y="5907979"/>
                  <a:pt x="14743629" y="5907979"/>
                </a:cubicBezTo>
                <a:cubicBezTo>
                  <a:pt x="14743629" y="5907979"/>
                  <a:pt x="14754385" y="5913357"/>
                  <a:pt x="14775889" y="5924109"/>
                </a:cubicBezTo>
                <a:lnTo>
                  <a:pt x="14856545" y="5972503"/>
                </a:lnTo>
                <a:cubicBezTo>
                  <a:pt x="14899561" y="5994011"/>
                  <a:pt x="14921069" y="6007451"/>
                  <a:pt x="14921069" y="6012829"/>
                </a:cubicBezTo>
                <a:cubicBezTo>
                  <a:pt x="14921069" y="6018207"/>
                  <a:pt x="14939889" y="6031649"/>
                  <a:pt x="14977529" y="6053157"/>
                </a:cubicBezTo>
                <a:cubicBezTo>
                  <a:pt x="15015165" y="6074665"/>
                  <a:pt x="15050117" y="6101549"/>
                  <a:pt x="15082377" y="6133811"/>
                </a:cubicBezTo>
                <a:lnTo>
                  <a:pt x="15162205" y="6169290"/>
                </a:lnTo>
                <a:lnTo>
                  <a:pt x="15162205" y="6230596"/>
                </a:lnTo>
                <a:lnTo>
                  <a:pt x="15146901" y="6230596"/>
                </a:lnTo>
                <a:lnTo>
                  <a:pt x="15114637" y="6230596"/>
                </a:lnTo>
                <a:lnTo>
                  <a:pt x="15146901" y="6246729"/>
                </a:lnTo>
                <a:lnTo>
                  <a:pt x="15162205" y="6277332"/>
                </a:lnTo>
                <a:lnTo>
                  <a:pt x="15162205" y="6280644"/>
                </a:lnTo>
                <a:lnTo>
                  <a:pt x="15146901" y="6311251"/>
                </a:lnTo>
                <a:cubicBezTo>
                  <a:pt x="15125393" y="6332758"/>
                  <a:pt x="15103885" y="6338134"/>
                  <a:pt x="15082377" y="6327383"/>
                </a:cubicBezTo>
                <a:cubicBezTo>
                  <a:pt x="15082377" y="6316629"/>
                  <a:pt x="15074313" y="6313938"/>
                  <a:pt x="15058185" y="6319316"/>
                </a:cubicBezTo>
                <a:cubicBezTo>
                  <a:pt x="15042049" y="6324692"/>
                  <a:pt x="15023229" y="6322005"/>
                  <a:pt x="15001725" y="6311251"/>
                </a:cubicBezTo>
                <a:cubicBezTo>
                  <a:pt x="14969461" y="6300497"/>
                  <a:pt x="14953329" y="6295120"/>
                  <a:pt x="14953329" y="6295120"/>
                </a:cubicBezTo>
                <a:cubicBezTo>
                  <a:pt x="14953329" y="6305873"/>
                  <a:pt x="14977529" y="6319316"/>
                  <a:pt x="15025921" y="6335447"/>
                </a:cubicBezTo>
                <a:cubicBezTo>
                  <a:pt x="15074313" y="6351579"/>
                  <a:pt x="15103885" y="6359643"/>
                  <a:pt x="15114637" y="6359643"/>
                </a:cubicBezTo>
                <a:cubicBezTo>
                  <a:pt x="15120015" y="6359643"/>
                  <a:pt x="15128753" y="6362332"/>
                  <a:pt x="15140851" y="6367709"/>
                </a:cubicBezTo>
                <a:lnTo>
                  <a:pt x="15162205" y="6378849"/>
                </a:lnTo>
                <a:lnTo>
                  <a:pt x="15162205" y="6675112"/>
                </a:lnTo>
                <a:lnTo>
                  <a:pt x="15130769" y="6666130"/>
                </a:lnTo>
                <a:cubicBezTo>
                  <a:pt x="15130769" y="6666130"/>
                  <a:pt x="15120017" y="6666130"/>
                  <a:pt x="15098513" y="6666130"/>
                </a:cubicBezTo>
                <a:cubicBezTo>
                  <a:pt x="15077001" y="6666130"/>
                  <a:pt x="15055493" y="6660752"/>
                  <a:pt x="15033985" y="6650001"/>
                </a:cubicBezTo>
                <a:lnTo>
                  <a:pt x="14985593" y="6666130"/>
                </a:lnTo>
                <a:cubicBezTo>
                  <a:pt x="14985593" y="6676884"/>
                  <a:pt x="15033985" y="6698392"/>
                  <a:pt x="15130769" y="6730655"/>
                </a:cubicBezTo>
                <a:lnTo>
                  <a:pt x="15162205" y="6734147"/>
                </a:lnTo>
                <a:lnTo>
                  <a:pt x="15162205" y="6827233"/>
                </a:lnTo>
                <a:lnTo>
                  <a:pt x="15033985" y="6795176"/>
                </a:lnTo>
                <a:cubicBezTo>
                  <a:pt x="14980217" y="6784425"/>
                  <a:pt x="14937201" y="6773669"/>
                  <a:pt x="14904937" y="6762916"/>
                </a:cubicBezTo>
                <a:lnTo>
                  <a:pt x="14888809" y="6779047"/>
                </a:lnTo>
                <a:cubicBezTo>
                  <a:pt x="14899561" y="6789801"/>
                  <a:pt x="14915693" y="6800555"/>
                  <a:pt x="14937201" y="6811308"/>
                </a:cubicBezTo>
                <a:cubicBezTo>
                  <a:pt x="14947953" y="6811308"/>
                  <a:pt x="14961397" y="6813997"/>
                  <a:pt x="14977529" y="6819373"/>
                </a:cubicBezTo>
                <a:cubicBezTo>
                  <a:pt x="14993657" y="6824751"/>
                  <a:pt x="15001725" y="6827439"/>
                  <a:pt x="15001725" y="6827439"/>
                </a:cubicBezTo>
                <a:cubicBezTo>
                  <a:pt x="15023229" y="6838193"/>
                  <a:pt x="15044741" y="6848947"/>
                  <a:pt x="15066245" y="6859701"/>
                </a:cubicBezTo>
                <a:lnTo>
                  <a:pt x="15146901" y="6891962"/>
                </a:lnTo>
                <a:lnTo>
                  <a:pt x="15130769" y="6891962"/>
                </a:lnTo>
                <a:cubicBezTo>
                  <a:pt x="15109261" y="6881210"/>
                  <a:pt x="15098513" y="6878519"/>
                  <a:pt x="15098513" y="6883897"/>
                </a:cubicBezTo>
                <a:cubicBezTo>
                  <a:pt x="15098513" y="6889275"/>
                  <a:pt x="15117329" y="6902717"/>
                  <a:pt x="15154965" y="6924225"/>
                </a:cubicBezTo>
                <a:lnTo>
                  <a:pt x="15162205" y="6928362"/>
                </a:lnTo>
                <a:lnTo>
                  <a:pt x="15162205" y="7780817"/>
                </a:lnTo>
                <a:lnTo>
                  <a:pt x="15146901" y="7811424"/>
                </a:lnTo>
                <a:cubicBezTo>
                  <a:pt x="15141525" y="7816801"/>
                  <a:pt x="15134801" y="7820833"/>
                  <a:pt x="15126737" y="7823521"/>
                </a:cubicBezTo>
                <a:lnTo>
                  <a:pt x="15117325" y="7824865"/>
                </a:lnTo>
                <a:lnTo>
                  <a:pt x="15130769" y="7811424"/>
                </a:lnTo>
                <a:cubicBezTo>
                  <a:pt x="15120017" y="7811424"/>
                  <a:pt x="15114637" y="7811424"/>
                  <a:pt x="15114637" y="7811424"/>
                </a:cubicBezTo>
                <a:lnTo>
                  <a:pt x="15114637" y="7825251"/>
                </a:lnTo>
                <a:lnTo>
                  <a:pt x="15098513" y="7827553"/>
                </a:lnTo>
                <a:cubicBezTo>
                  <a:pt x="15087753" y="7827553"/>
                  <a:pt x="15082377" y="7827553"/>
                  <a:pt x="15082377" y="7827553"/>
                </a:cubicBezTo>
                <a:cubicBezTo>
                  <a:pt x="15093133" y="7816801"/>
                  <a:pt x="15093133" y="7811424"/>
                  <a:pt x="15082377" y="7811424"/>
                </a:cubicBezTo>
                <a:lnTo>
                  <a:pt x="15050117" y="7827553"/>
                </a:lnTo>
                <a:lnTo>
                  <a:pt x="15082377" y="7843685"/>
                </a:lnTo>
                <a:lnTo>
                  <a:pt x="15098513" y="7859815"/>
                </a:lnTo>
                <a:cubicBezTo>
                  <a:pt x="15077001" y="7859815"/>
                  <a:pt x="15066245" y="7859815"/>
                  <a:pt x="15066245" y="7859815"/>
                </a:cubicBezTo>
                <a:cubicBezTo>
                  <a:pt x="15033985" y="7827553"/>
                  <a:pt x="14990969" y="7811424"/>
                  <a:pt x="14937201" y="7811424"/>
                </a:cubicBezTo>
                <a:lnTo>
                  <a:pt x="14824285" y="7827553"/>
                </a:lnTo>
                <a:lnTo>
                  <a:pt x="14953329" y="7859815"/>
                </a:lnTo>
                <a:lnTo>
                  <a:pt x="15017853" y="7875947"/>
                </a:lnTo>
                <a:lnTo>
                  <a:pt x="15001725" y="7875947"/>
                </a:lnTo>
                <a:cubicBezTo>
                  <a:pt x="15001725" y="7886698"/>
                  <a:pt x="15000377" y="7893421"/>
                  <a:pt x="14997689" y="7896110"/>
                </a:cubicBezTo>
                <a:lnTo>
                  <a:pt x="14994809" y="7896686"/>
                </a:lnTo>
                <a:lnTo>
                  <a:pt x="15017853" y="7908207"/>
                </a:lnTo>
                <a:lnTo>
                  <a:pt x="15066245" y="7924339"/>
                </a:lnTo>
                <a:lnTo>
                  <a:pt x="15066245" y="7956602"/>
                </a:lnTo>
                <a:lnTo>
                  <a:pt x="15066245" y="7988861"/>
                </a:lnTo>
                <a:cubicBezTo>
                  <a:pt x="15055493" y="7999617"/>
                  <a:pt x="15052805" y="8007682"/>
                  <a:pt x="15058185" y="8013057"/>
                </a:cubicBezTo>
                <a:cubicBezTo>
                  <a:pt x="15063557" y="8018437"/>
                  <a:pt x="15077001" y="8021124"/>
                  <a:pt x="15098513" y="8021124"/>
                </a:cubicBezTo>
                <a:lnTo>
                  <a:pt x="15114637" y="8021124"/>
                </a:lnTo>
                <a:lnTo>
                  <a:pt x="15098513" y="8037256"/>
                </a:lnTo>
                <a:cubicBezTo>
                  <a:pt x="15087753" y="8058765"/>
                  <a:pt x="15077001" y="8064139"/>
                  <a:pt x="15066245" y="8053387"/>
                </a:cubicBezTo>
                <a:lnTo>
                  <a:pt x="15033985" y="8021124"/>
                </a:lnTo>
                <a:lnTo>
                  <a:pt x="15017853" y="8021124"/>
                </a:lnTo>
                <a:cubicBezTo>
                  <a:pt x="15028609" y="8010370"/>
                  <a:pt x="15028609" y="8004994"/>
                  <a:pt x="15017853" y="8004994"/>
                </a:cubicBezTo>
                <a:cubicBezTo>
                  <a:pt x="15007101" y="8004994"/>
                  <a:pt x="14993657" y="8010370"/>
                  <a:pt x="14977529" y="8021124"/>
                </a:cubicBezTo>
                <a:cubicBezTo>
                  <a:pt x="14961397" y="8031880"/>
                  <a:pt x="14939889" y="8031880"/>
                  <a:pt x="14913005" y="8021124"/>
                </a:cubicBezTo>
                <a:cubicBezTo>
                  <a:pt x="14886117" y="8010370"/>
                  <a:pt x="14856545" y="7999617"/>
                  <a:pt x="14824285" y="7988861"/>
                </a:cubicBezTo>
                <a:cubicBezTo>
                  <a:pt x="14802777" y="7988861"/>
                  <a:pt x="14786645" y="7986174"/>
                  <a:pt x="14775889" y="7980798"/>
                </a:cubicBezTo>
                <a:cubicBezTo>
                  <a:pt x="14765137" y="7975421"/>
                  <a:pt x="14754385" y="7972732"/>
                  <a:pt x="14743629" y="7972732"/>
                </a:cubicBezTo>
                <a:cubicBezTo>
                  <a:pt x="14743629" y="7972732"/>
                  <a:pt x="14743629" y="7975421"/>
                  <a:pt x="14743629" y="7980798"/>
                </a:cubicBezTo>
                <a:cubicBezTo>
                  <a:pt x="14743629" y="7986174"/>
                  <a:pt x="14749005" y="7988861"/>
                  <a:pt x="14759761" y="7988861"/>
                </a:cubicBezTo>
                <a:lnTo>
                  <a:pt x="14775889" y="7988861"/>
                </a:lnTo>
                <a:lnTo>
                  <a:pt x="14727497" y="8004994"/>
                </a:lnTo>
                <a:lnTo>
                  <a:pt x="14646845" y="7988861"/>
                </a:lnTo>
                <a:cubicBezTo>
                  <a:pt x="14646845" y="7988861"/>
                  <a:pt x="14644157" y="7991552"/>
                  <a:pt x="14638777" y="7996928"/>
                </a:cubicBezTo>
                <a:cubicBezTo>
                  <a:pt x="14633401" y="8002306"/>
                  <a:pt x="14636089" y="8004994"/>
                  <a:pt x="14646845" y="8004994"/>
                </a:cubicBezTo>
                <a:cubicBezTo>
                  <a:pt x="14646845" y="8004994"/>
                  <a:pt x="14649533" y="8007682"/>
                  <a:pt x="14654909" y="8013057"/>
                </a:cubicBezTo>
                <a:cubicBezTo>
                  <a:pt x="14660285" y="8018437"/>
                  <a:pt x="14668353" y="8026502"/>
                  <a:pt x="14679105" y="8037256"/>
                </a:cubicBezTo>
                <a:cubicBezTo>
                  <a:pt x="14689861" y="8048010"/>
                  <a:pt x="14703301" y="8053387"/>
                  <a:pt x="14719433" y="8053387"/>
                </a:cubicBezTo>
                <a:cubicBezTo>
                  <a:pt x="14735565" y="8053387"/>
                  <a:pt x="14757069" y="8061452"/>
                  <a:pt x="14783957" y="8077583"/>
                </a:cubicBezTo>
                <a:cubicBezTo>
                  <a:pt x="14810841" y="8093715"/>
                  <a:pt x="14829661" y="8101779"/>
                  <a:pt x="14840417" y="8101779"/>
                </a:cubicBezTo>
                <a:lnTo>
                  <a:pt x="14856545" y="8117911"/>
                </a:lnTo>
                <a:cubicBezTo>
                  <a:pt x="14759761" y="8085648"/>
                  <a:pt x="14700613" y="8069516"/>
                  <a:pt x="14679105" y="8069516"/>
                </a:cubicBezTo>
                <a:lnTo>
                  <a:pt x="14695237" y="8101779"/>
                </a:lnTo>
                <a:cubicBezTo>
                  <a:pt x="14705993" y="8101779"/>
                  <a:pt x="14716745" y="8104469"/>
                  <a:pt x="14727497" y="8109844"/>
                </a:cubicBezTo>
                <a:cubicBezTo>
                  <a:pt x="14738253" y="8115222"/>
                  <a:pt x="14743629" y="8123287"/>
                  <a:pt x="14743629" y="8134041"/>
                </a:cubicBezTo>
                <a:lnTo>
                  <a:pt x="14775889" y="8166302"/>
                </a:lnTo>
                <a:cubicBezTo>
                  <a:pt x="14786645" y="8177057"/>
                  <a:pt x="14797397" y="8187811"/>
                  <a:pt x="14808153" y="8198565"/>
                </a:cubicBezTo>
                <a:lnTo>
                  <a:pt x="14695237" y="8166302"/>
                </a:lnTo>
                <a:lnTo>
                  <a:pt x="14679105" y="8166302"/>
                </a:lnTo>
                <a:cubicBezTo>
                  <a:pt x="14689861" y="8187811"/>
                  <a:pt x="14711369" y="8203941"/>
                  <a:pt x="14743629" y="8214694"/>
                </a:cubicBezTo>
                <a:lnTo>
                  <a:pt x="14759761" y="8230825"/>
                </a:lnTo>
                <a:cubicBezTo>
                  <a:pt x="14759761" y="8230825"/>
                  <a:pt x="14754385" y="8230825"/>
                  <a:pt x="14743629" y="8230825"/>
                </a:cubicBezTo>
                <a:lnTo>
                  <a:pt x="14824285" y="8279219"/>
                </a:lnTo>
                <a:lnTo>
                  <a:pt x="14840417" y="8279219"/>
                </a:lnTo>
                <a:cubicBezTo>
                  <a:pt x="14840417" y="8289974"/>
                  <a:pt x="14824285" y="8295349"/>
                  <a:pt x="14792021" y="8295349"/>
                </a:cubicBezTo>
                <a:lnTo>
                  <a:pt x="14759761" y="8311481"/>
                </a:lnTo>
                <a:cubicBezTo>
                  <a:pt x="14781269" y="8322235"/>
                  <a:pt x="14797397" y="8327611"/>
                  <a:pt x="14808153" y="8327611"/>
                </a:cubicBezTo>
                <a:lnTo>
                  <a:pt x="14824285" y="8343742"/>
                </a:lnTo>
                <a:lnTo>
                  <a:pt x="14921069" y="8408266"/>
                </a:lnTo>
                <a:cubicBezTo>
                  <a:pt x="14921069" y="8408266"/>
                  <a:pt x="14902249" y="8405578"/>
                  <a:pt x="14864613" y="8400200"/>
                </a:cubicBezTo>
                <a:cubicBezTo>
                  <a:pt x="14826973" y="8394824"/>
                  <a:pt x="14800089" y="8392135"/>
                  <a:pt x="14783957" y="8392135"/>
                </a:cubicBezTo>
                <a:cubicBezTo>
                  <a:pt x="14767825" y="8392135"/>
                  <a:pt x="14754385" y="8392135"/>
                  <a:pt x="14743629" y="8392135"/>
                </a:cubicBezTo>
                <a:cubicBezTo>
                  <a:pt x="14743629" y="8381382"/>
                  <a:pt x="14740941" y="8376003"/>
                  <a:pt x="14735565" y="8376003"/>
                </a:cubicBezTo>
                <a:lnTo>
                  <a:pt x="14759761" y="8376003"/>
                </a:lnTo>
                <a:lnTo>
                  <a:pt x="14792021" y="8359874"/>
                </a:lnTo>
                <a:lnTo>
                  <a:pt x="14727497" y="8343742"/>
                </a:lnTo>
                <a:lnTo>
                  <a:pt x="14662977" y="8327611"/>
                </a:lnTo>
                <a:lnTo>
                  <a:pt x="14630713" y="8327611"/>
                </a:lnTo>
                <a:cubicBezTo>
                  <a:pt x="14630713" y="8338365"/>
                  <a:pt x="14619957" y="8343742"/>
                  <a:pt x="14598453" y="8343742"/>
                </a:cubicBezTo>
                <a:cubicBezTo>
                  <a:pt x="14598453" y="8343742"/>
                  <a:pt x="14595761" y="8343742"/>
                  <a:pt x="14590385" y="8343742"/>
                </a:cubicBezTo>
                <a:cubicBezTo>
                  <a:pt x="14585009" y="8343742"/>
                  <a:pt x="14582321" y="8349120"/>
                  <a:pt x="14582321" y="8359874"/>
                </a:cubicBezTo>
                <a:cubicBezTo>
                  <a:pt x="14582321" y="8370628"/>
                  <a:pt x="14609205" y="8381382"/>
                  <a:pt x="14662977" y="8392135"/>
                </a:cubicBezTo>
                <a:lnTo>
                  <a:pt x="14711369" y="8424396"/>
                </a:lnTo>
                <a:lnTo>
                  <a:pt x="14727497" y="8440528"/>
                </a:lnTo>
                <a:cubicBezTo>
                  <a:pt x="14749005" y="8451283"/>
                  <a:pt x="14765137" y="8456657"/>
                  <a:pt x="14775889" y="8456657"/>
                </a:cubicBezTo>
                <a:lnTo>
                  <a:pt x="14792021" y="8472789"/>
                </a:lnTo>
                <a:cubicBezTo>
                  <a:pt x="14802777" y="8472789"/>
                  <a:pt x="14810841" y="8478166"/>
                  <a:pt x="14816217" y="8488920"/>
                </a:cubicBezTo>
                <a:cubicBezTo>
                  <a:pt x="14821593" y="8499674"/>
                  <a:pt x="14829661" y="8505051"/>
                  <a:pt x="14840417" y="8505051"/>
                </a:cubicBezTo>
                <a:lnTo>
                  <a:pt x="14808153" y="8505051"/>
                </a:lnTo>
                <a:cubicBezTo>
                  <a:pt x="14786645" y="8505051"/>
                  <a:pt x="14770517" y="8505051"/>
                  <a:pt x="14759761" y="8505051"/>
                </a:cubicBezTo>
                <a:cubicBezTo>
                  <a:pt x="14749005" y="8515806"/>
                  <a:pt x="14749005" y="8526558"/>
                  <a:pt x="14759761" y="8537312"/>
                </a:cubicBezTo>
                <a:lnTo>
                  <a:pt x="14792021" y="8553444"/>
                </a:lnTo>
                <a:cubicBezTo>
                  <a:pt x="14802777" y="8553444"/>
                  <a:pt x="14810841" y="8553444"/>
                  <a:pt x="14816217" y="8553444"/>
                </a:cubicBezTo>
                <a:cubicBezTo>
                  <a:pt x="14821593" y="8553444"/>
                  <a:pt x="14824285" y="8558820"/>
                  <a:pt x="14824285" y="8569574"/>
                </a:cubicBezTo>
                <a:cubicBezTo>
                  <a:pt x="14824285" y="8580329"/>
                  <a:pt x="14826973" y="8588394"/>
                  <a:pt x="14832349" y="8593770"/>
                </a:cubicBezTo>
                <a:cubicBezTo>
                  <a:pt x="14837725" y="8599148"/>
                  <a:pt x="14837725" y="8604525"/>
                  <a:pt x="14832349" y="8609902"/>
                </a:cubicBezTo>
                <a:cubicBezTo>
                  <a:pt x="14826973" y="8615279"/>
                  <a:pt x="14824285" y="8617966"/>
                  <a:pt x="14824285" y="8617966"/>
                </a:cubicBezTo>
                <a:lnTo>
                  <a:pt x="14824285" y="8634098"/>
                </a:lnTo>
                <a:cubicBezTo>
                  <a:pt x="14845793" y="8655607"/>
                  <a:pt x="14835037" y="8671737"/>
                  <a:pt x="14792021" y="8682492"/>
                </a:cubicBezTo>
                <a:lnTo>
                  <a:pt x="14727497" y="8698621"/>
                </a:lnTo>
                <a:cubicBezTo>
                  <a:pt x="14695237" y="8698621"/>
                  <a:pt x="14673729" y="8698621"/>
                  <a:pt x="14662977" y="8698621"/>
                </a:cubicBezTo>
                <a:cubicBezTo>
                  <a:pt x="14673729" y="8720129"/>
                  <a:pt x="14689861" y="8736261"/>
                  <a:pt x="14711369" y="8747014"/>
                </a:cubicBezTo>
                <a:cubicBezTo>
                  <a:pt x="14722121" y="8747014"/>
                  <a:pt x="14730189" y="8747014"/>
                  <a:pt x="14735565" y="8747014"/>
                </a:cubicBezTo>
                <a:cubicBezTo>
                  <a:pt x="14740941" y="8747014"/>
                  <a:pt x="14738253" y="8752392"/>
                  <a:pt x="14727497" y="8763146"/>
                </a:cubicBezTo>
                <a:cubicBezTo>
                  <a:pt x="14727497" y="8763146"/>
                  <a:pt x="14727497" y="8765835"/>
                  <a:pt x="14727497" y="8771211"/>
                </a:cubicBezTo>
                <a:cubicBezTo>
                  <a:pt x="14727497" y="8776588"/>
                  <a:pt x="14732873" y="8784653"/>
                  <a:pt x="14743629" y="8795407"/>
                </a:cubicBezTo>
                <a:cubicBezTo>
                  <a:pt x="14743629" y="8795407"/>
                  <a:pt x="14743629" y="8798096"/>
                  <a:pt x="14743629" y="8803471"/>
                </a:cubicBezTo>
                <a:cubicBezTo>
                  <a:pt x="14743629" y="8808849"/>
                  <a:pt x="14738253" y="8811538"/>
                  <a:pt x="14727497" y="8811538"/>
                </a:cubicBezTo>
                <a:cubicBezTo>
                  <a:pt x="14727497" y="8822292"/>
                  <a:pt x="14727497" y="8827670"/>
                  <a:pt x="14727497" y="8827670"/>
                </a:cubicBezTo>
                <a:cubicBezTo>
                  <a:pt x="14738253" y="8838424"/>
                  <a:pt x="14740941" y="8846489"/>
                  <a:pt x="14735565" y="8851866"/>
                </a:cubicBezTo>
                <a:cubicBezTo>
                  <a:pt x="14730189" y="8857242"/>
                  <a:pt x="14722121" y="8865307"/>
                  <a:pt x="14711369" y="8876062"/>
                </a:cubicBezTo>
                <a:cubicBezTo>
                  <a:pt x="14689861" y="8886816"/>
                  <a:pt x="14673729" y="8889503"/>
                  <a:pt x="14662977" y="8884125"/>
                </a:cubicBezTo>
                <a:cubicBezTo>
                  <a:pt x="14652221" y="8878751"/>
                  <a:pt x="14625337" y="8870685"/>
                  <a:pt x="14582321" y="8859929"/>
                </a:cubicBezTo>
                <a:cubicBezTo>
                  <a:pt x="14496289" y="8827670"/>
                  <a:pt x="14437145" y="8806161"/>
                  <a:pt x="14404881" y="8795407"/>
                </a:cubicBezTo>
                <a:lnTo>
                  <a:pt x="14372621" y="8795407"/>
                </a:lnTo>
                <a:lnTo>
                  <a:pt x="14404881" y="8811538"/>
                </a:lnTo>
                <a:cubicBezTo>
                  <a:pt x="14426389" y="8833046"/>
                  <a:pt x="14442521" y="8843800"/>
                  <a:pt x="14453273" y="8843800"/>
                </a:cubicBezTo>
                <a:lnTo>
                  <a:pt x="14469405" y="8876062"/>
                </a:lnTo>
                <a:cubicBezTo>
                  <a:pt x="14490913" y="8886816"/>
                  <a:pt x="14498977" y="8897570"/>
                  <a:pt x="14493597" y="8908324"/>
                </a:cubicBezTo>
                <a:cubicBezTo>
                  <a:pt x="14488225" y="8919079"/>
                  <a:pt x="14485537" y="8919079"/>
                  <a:pt x="14485537" y="8908324"/>
                </a:cubicBezTo>
                <a:cubicBezTo>
                  <a:pt x="14474781" y="8886816"/>
                  <a:pt x="14415633" y="8881438"/>
                  <a:pt x="14308097" y="8892192"/>
                </a:cubicBezTo>
                <a:cubicBezTo>
                  <a:pt x="14265081" y="8892192"/>
                  <a:pt x="14270457" y="8902946"/>
                  <a:pt x="14324225" y="8924453"/>
                </a:cubicBezTo>
                <a:cubicBezTo>
                  <a:pt x="14345733" y="8935208"/>
                  <a:pt x="14372621" y="8943274"/>
                  <a:pt x="14404881" y="8948651"/>
                </a:cubicBezTo>
                <a:cubicBezTo>
                  <a:pt x="14437145" y="8954029"/>
                  <a:pt x="14453273" y="8959403"/>
                  <a:pt x="14453273" y="8964780"/>
                </a:cubicBezTo>
                <a:cubicBezTo>
                  <a:pt x="14453273" y="8970158"/>
                  <a:pt x="14461341" y="8972847"/>
                  <a:pt x="14477469" y="8972847"/>
                </a:cubicBezTo>
                <a:cubicBezTo>
                  <a:pt x="14493597" y="8972847"/>
                  <a:pt x="14501669" y="8978224"/>
                  <a:pt x="14501669" y="8988979"/>
                </a:cubicBezTo>
                <a:cubicBezTo>
                  <a:pt x="14490913" y="9010487"/>
                  <a:pt x="14507045" y="9021238"/>
                  <a:pt x="14550061" y="9021238"/>
                </a:cubicBezTo>
                <a:lnTo>
                  <a:pt x="14614581" y="9037370"/>
                </a:lnTo>
                <a:cubicBezTo>
                  <a:pt x="14603829" y="9048125"/>
                  <a:pt x="14585009" y="9050812"/>
                  <a:pt x="14558125" y="9045434"/>
                </a:cubicBezTo>
                <a:cubicBezTo>
                  <a:pt x="14531241" y="9040058"/>
                  <a:pt x="14501669" y="9026616"/>
                  <a:pt x="14469405" y="9005108"/>
                </a:cubicBezTo>
                <a:cubicBezTo>
                  <a:pt x="14426389" y="8983601"/>
                  <a:pt x="14399505" y="8972847"/>
                  <a:pt x="14388753" y="8972847"/>
                </a:cubicBezTo>
                <a:cubicBezTo>
                  <a:pt x="14388753" y="8994355"/>
                  <a:pt x="14388753" y="9010487"/>
                  <a:pt x="14388753" y="9021238"/>
                </a:cubicBezTo>
                <a:cubicBezTo>
                  <a:pt x="14421013" y="9031994"/>
                  <a:pt x="14442521" y="9040058"/>
                  <a:pt x="14453273" y="9045434"/>
                </a:cubicBezTo>
                <a:cubicBezTo>
                  <a:pt x="14464025" y="9050812"/>
                  <a:pt x="14469405" y="9056190"/>
                  <a:pt x="14469405" y="9061566"/>
                </a:cubicBezTo>
                <a:cubicBezTo>
                  <a:pt x="14469405" y="9066944"/>
                  <a:pt x="14464025" y="9064257"/>
                  <a:pt x="14453273" y="9053501"/>
                </a:cubicBezTo>
                <a:cubicBezTo>
                  <a:pt x="14442521" y="9053501"/>
                  <a:pt x="14431769" y="9053501"/>
                  <a:pt x="14421013" y="9053501"/>
                </a:cubicBezTo>
                <a:cubicBezTo>
                  <a:pt x="14410257" y="9053501"/>
                  <a:pt x="14399505" y="9053501"/>
                  <a:pt x="14388753" y="9053501"/>
                </a:cubicBezTo>
                <a:lnTo>
                  <a:pt x="14356489" y="9053501"/>
                </a:lnTo>
                <a:cubicBezTo>
                  <a:pt x="14356489" y="9075008"/>
                  <a:pt x="14340357" y="9080387"/>
                  <a:pt x="14308097" y="9069632"/>
                </a:cubicBezTo>
                <a:lnTo>
                  <a:pt x="14227441" y="9069632"/>
                </a:lnTo>
                <a:cubicBezTo>
                  <a:pt x="14216685" y="9080387"/>
                  <a:pt x="14200557" y="9080387"/>
                  <a:pt x="14179049" y="9069632"/>
                </a:cubicBezTo>
                <a:cubicBezTo>
                  <a:pt x="14114525" y="9037370"/>
                  <a:pt x="14060757" y="9021238"/>
                  <a:pt x="14017741" y="9021238"/>
                </a:cubicBezTo>
                <a:cubicBezTo>
                  <a:pt x="13996233" y="9010487"/>
                  <a:pt x="13980101" y="9005108"/>
                  <a:pt x="13969349" y="9005108"/>
                </a:cubicBezTo>
                <a:cubicBezTo>
                  <a:pt x="13958593" y="9005108"/>
                  <a:pt x="13953217" y="9005108"/>
                  <a:pt x="13953217" y="9005108"/>
                </a:cubicBezTo>
                <a:lnTo>
                  <a:pt x="14291965" y="9134154"/>
                </a:lnTo>
                <a:cubicBezTo>
                  <a:pt x="14345733" y="9155662"/>
                  <a:pt x="14380685" y="9169107"/>
                  <a:pt x="14396817" y="9174482"/>
                </a:cubicBezTo>
                <a:cubicBezTo>
                  <a:pt x="14412949" y="9179860"/>
                  <a:pt x="14418325" y="9185238"/>
                  <a:pt x="14412949" y="9190612"/>
                </a:cubicBezTo>
                <a:cubicBezTo>
                  <a:pt x="14407573" y="9195990"/>
                  <a:pt x="14410257" y="9201367"/>
                  <a:pt x="14421013" y="9206746"/>
                </a:cubicBezTo>
                <a:cubicBezTo>
                  <a:pt x="14431769" y="9212121"/>
                  <a:pt x="14447897" y="9214810"/>
                  <a:pt x="14469405" y="9214810"/>
                </a:cubicBezTo>
                <a:lnTo>
                  <a:pt x="14517797" y="9230940"/>
                </a:lnTo>
                <a:cubicBezTo>
                  <a:pt x="14517797" y="9241696"/>
                  <a:pt x="14501669" y="9244382"/>
                  <a:pt x="14469405" y="9239004"/>
                </a:cubicBezTo>
                <a:cubicBezTo>
                  <a:pt x="14437145" y="9233629"/>
                  <a:pt x="14404881" y="9220188"/>
                  <a:pt x="14372621" y="9198679"/>
                </a:cubicBezTo>
                <a:cubicBezTo>
                  <a:pt x="14318853" y="9177171"/>
                  <a:pt x="14286589" y="9166417"/>
                  <a:pt x="14275833" y="9166417"/>
                </a:cubicBezTo>
                <a:lnTo>
                  <a:pt x="14259701" y="9166417"/>
                </a:lnTo>
                <a:cubicBezTo>
                  <a:pt x="14270457" y="9177171"/>
                  <a:pt x="14275833" y="9187925"/>
                  <a:pt x="14275833" y="9198679"/>
                </a:cubicBezTo>
                <a:cubicBezTo>
                  <a:pt x="14275833" y="9198679"/>
                  <a:pt x="14278521" y="9201367"/>
                  <a:pt x="14283901" y="9206746"/>
                </a:cubicBezTo>
                <a:cubicBezTo>
                  <a:pt x="14289277" y="9212121"/>
                  <a:pt x="14297341" y="9214810"/>
                  <a:pt x="14308097" y="9214810"/>
                </a:cubicBezTo>
                <a:lnTo>
                  <a:pt x="14388753" y="9247071"/>
                </a:lnTo>
                <a:cubicBezTo>
                  <a:pt x="14388753" y="9257825"/>
                  <a:pt x="14388753" y="9263202"/>
                  <a:pt x="14388753" y="9263202"/>
                </a:cubicBezTo>
                <a:cubicBezTo>
                  <a:pt x="14388753" y="9263202"/>
                  <a:pt x="14383377" y="9263202"/>
                  <a:pt x="14372621" y="9263202"/>
                </a:cubicBezTo>
                <a:cubicBezTo>
                  <a:pt x="14361865" y="9252449"/>
                  <a:pt x="14340357" y="9247071"/>
                  <a:pt x="14308097" y="9247071"/>
                </a:cubicBezTo>
                <a:lnTo>
                  <a:pt x="14259701" y="9247071"/>
                </a:lnTo>
                <a:cubicBezTo>
                  <a:pt x="14270457" y="9268579"/>
                  <a:pt x="14257017" y="9276646"/>
                  <a:pt x="14219377" y="9271267"/>
                </a:cubicBezTo>
                <a:cubicBezTo>
                  <a:pt x="14181737" y="9265891"/>
                  <a:pt x="14157541" y="9265891"/>
                  <a:pt x="14146789" y="9271267"/>
                </a:cubicBezTo>
                <a:cubicBezTo>
                  <a:pt x="14136033" y="9276646"/>
                  <a:pt x="14114525" y="9273957"/>
                  <a:pt x="14082265" y="9263202"/>
                </a:cubicBezTo>
                <a:cubicBezTo>
                  <a:pt x="14017741" y="9230940"/>
                  <a:pt x="13963973" y="9214810"/>
                  <a:pt x="13920957" y="9214810"/>
                </a:cubicBezTo>
                <a:cubicBezTo>
                  <a:pt x="13899449" y="9204057"/>
                  <a:pt x="13888693" y="9198679"/>
                  <a:pt x="13888693" y="9198679"/>
                </a:cubicBezTo>
                <a:cubicBezTo>
                  <a:pt x="13888693" y="9198679"/>
                  <a:pt x="13880625" y="9198679"/>
                  <a:pt x="13864497" y="9198679"/>
                </a:cubicBezTo>
                <a:cubicBezTo>
                  <a:pt x="13848365" y="9198679"/>
                  <a:pt x="13845677" y="9209432"/>
                  <a:pt x="13856429" y="9230940"/>
                </a:cubicBezTo>
                <a:cubicBezTo>
                  <a:pt x="13845677" y="9220188"/>
                  <a:pt x="13829549" y="9220188"/>
                  <a:pt x="13808037" y="9230940"/>
                </a:cubicBezTo>
                <a:cubicBezTo>
                  <a:pt x="13797285" y="9230940"/>
                  <a:pt x="13789221" y="9230940"/>
                  <a:pt x="13783841" y="9230940"/>
                </a:cubicBezTo>
                <a:cubicBezTo>
                  <a:pt x="13778465" y="9230940"/>
                  <a:pt x="13775777" y="9225566"/>
                  <a:pt x="13775777" y="9214810"/>
                </a:cubicBezTo>
                <a:lnTo>
                  <a:pt x="13791909" y="9214810"/>
                </a:lnTo>
                <a:lnTo>
                  <a:pt x="13743513" y="9198679"/>
                </a:lnTo>
                <a:cubicBezTo>
                  <a:pt x="13732761" y="9187925"/>
                  <a:pt x="13716629" y="9177171"/>
                  <a:pt x="13695121" y="9166417"/>
                </a:cubicBezTo>
                <a:cubicBezTo>
                  <a:pt x="13673617" y="9155662"/>
                  <a:pt x="13657485" y="9150288"/>
                  <a:pt x="13646729" y="9150288"/>
                </a:cubicBezTo>
                <a:cubicBezTo>
                  <a:pt x="13571451" y="9118025"/>
                  <a:pt x="13506926" y="9096516"/>
                  <a:pt x="13453158" y="9085762"/>
                </a:cubicBezTo>
                <a:cubicBezTo>
                  <a:pt x="13447780" y="9085762"/>
                  <a:pt x="13442405" y="9085090"/>
                  <a:pt x="13437029" y="9083745"/>
                </a:cubicBezTo>
                <a:lnTo>
                  <a:pt x="13420897" y="9077695"/>
                </a:lnTo>
                <a:lnTo>
                  <a:pt x="13469290" y="9101893"/>
                </a:lnTo>
                <a:cubicBezTo>
                  <a:pt x="13501551" y="9112649"/>
                  <a:pt x="13517683" y="9123401"/>
                  <a:pt x="13517683" y="9134154"/>
                </a:cubicBezTo>
                <a:lnTo>
                  <a:pt x="13501551" y="9150288"/>
                </a:lnTo>
                <a:cubicBezTo>
                  <a:pt x="13469290" y="9128779"/>
                  <a:pt x="13437029" y="9112649"/>
                  <a:pt x="13404766" y="9101893"/>
                </a:cubicBezTo>
                <a:cubicBezTo>
                  <a:pt x="13361751" y="9091140"/>
                  <a:pt x="13334866" y="9080387"/>
                  <a:pt x="13324112" y="9069632"/>
                </a:cubicBezTo>
                <a:cubicBezTo>
                  <a:pt x="13313357" y="9058879"/>
                  <a:pt x="13294539" y="9050812"/>
                  <a:pt x="13267653" y="9045434"/>
                </a:cubicBezTo>
                <a:cubicBezTo>
                  <a:pt x="13240767" y="9040058"/>
                  <a:pt x="13221949" y="9037370"/>
                  <a:pt x="13211196" y="9037370"/>
                </a:cubicBezTo>
                <a:cubicBezTo>
                  <a:pt x="13211196" y="9026616"/>
                  <a:pt x="13205820" y="9021238"/>
                  <a:pt x="13195065" y="9021238"/>
                </a:cubicBezTo>
                <a:cubicBezTo>
                  <a:pt x="13195065" y="9021238"/>
                  <a:pt x="13189689" y="9021238"/>
                  <a:pt x="13178933" y="9021238"/>
                </a:cubicBezTo>
                <a:cubicBezTo>
                  <a:pt x="13178933" y="9021238"/>
                  <a:pt x="13173557" y="9021238"/>
                  <a:pt x="13162803" y="9021238"/>
                </a:cubicBezTo>
                <a:cubicBezTo>
                  <a:pt x="13152047" y="9021238"/>
                  <a:pt x="13146671" y="9015862"/>
                  <a:pt x="13146671" y="9005108"/>
                </a:cubicBezTo>
                <a:cubicBezTo>
                  <a:pt x="13135916" y="9005108"/>
                  <a:pt x="13127851" y="9002420"/>
                  <a:pt x="13122475" y="8997042"/>
                </a:cubicBezTo>
                <a:cubicBezTo>
                  <a:pt x="13117098" y="8991666"/>
                  <a:pt x="13114411" y="8994355"/>
                  <a:pt x="13114411" y="9005108"/>
                </a:cubicBezTo>
                <a:lnTo>
                  <a:pt x="13098279" y="8988979"/>
                </a:lnTo>
                <a:cubicBezTo>
                  <a:pt x="13087525" y="8988979"/>
                  <a:pt x="13076773" y="8983601"/>
                  <a:pt x="13066016" y="8972847"/>
                </a:cubicBezTo>
                <a:lnTo>
                  <a:pt x="13049886" y="8972847"/>
                </a:lnTo>
                <a:lnTo>
                  <a:pt x="13017624" y="8940584"/>
                </a:lnTo>
                <a:cubicBezTo>
                  <a:pt x="12974607" y="8929833"/>
                  <a:pt x="12953102" y="8924453"/>
                  <a:pt x="12953102" y="8924453"/>
                </a:cubicBezTo>
                <a:lnTo>
                  <a:pt x="12936970" y="8924453"/>
                </a:lnTo>
                <a:cubicBezTo>
                  <a:pt x="12936970" y="8913701"/>
                  <a:pt x="12934279" y="8908324"/>
                  <a:pt x="12928905" y="8908324"/>
                </a:cubicBezTo>
                <a:cubicBezTo>
                  <a:pt x="12923527" y="8908324"/>
                  <a:pt x="12915463" y="8908324"/>
                  <a:pt x="12904707" y="8908324"/>
                </a:cubicBezTo>
                <a:lnTo>
                  <a:pt x="12807924" y="8876062"/>
                </a:lnTo>
                <a:cubicBezTo>
                  <a:pt x="12764907" y="8854553"/>
                  <a:pt x="12695007" y="8827670"/>
                  <a:pt x="12598223" y="8795407"/>
                </a:cubicBezTo>
                <a:lnTo>
                  <a:pt x="12630483" y="8827670"/>
                </a:lnTo>
                <a:cubicBezTo>
                  <a:pt x="12705761" y="8859929"/>
                  <a:pt x="12743398" y="8881438"/>
                  <a:pt x="12743398" y="8892192"/>
                </a:cubicBezTo>
                <a:cubicBezTo>
                  <a:pt x="12743398" y="8902946"/>
                  <a:pt x="12748775" y="8902946"/>
                  <a:pt x="12759532" y="8892192"/>
                </a:cubicBezTo>
                <a:cubicBezTo>
                  <a:pt x="12759532" y="8892192"/>
                  <a:pt x="12762219" y="8892192"/>
                  <a:pt x="12767596" y="8892192"/>
                </a:cubicBezTo>
                <a:cubicBezTo>
                  <a:pt x="12772971" y="8892192"/>
                  <a:pt x="12775661" y="8897570"/>
                  <a:pt x="12775661" y="8908324"/>
                </a:cubicBezTo>
                <a:cubicBezTo>
                  <a:pt x="12775661" y="8908324"/>
                  <a:pt x="12786415" y="8913701"/>
                  <a:pt x="12807924" y="8924453"/>
                </a:cubicBezTo>
                <a:lnTo>
                  <a:pt x="12815989" y="8916388"/>
                </a:lnTo>
                <a:lnTo>
                  <a:pt x="12824054" y="8924453"/>
                </a:lnTo>
                <a:cubicBezTo>
                  <a:pt x="12824054" y="8924453"/>
                  <a:pt x="12829429" y="8927144"/>
                  <a:pt x="12840185" y="8932520"/>
                </a:cubicBezTo>
                <a:cubicBezTo>
                  <a:pt x="12850941" y="8937897"/>
                  <a:pt x="12859006" y="8940584"/>
                  <a:pt x="12864382" y="8940584"/>
                </a:cubicBezTo>
                <a:cubicBezTo>
                  <a:pt x="12869757" y="8940584"/>
                  <a:pt x="12872446" y="8940584"/>
                  <a:pt x="12872446" y="8940584"/>
                </a:cubicBezTo>
                <a:cubicBezTo>
                  <a:pt x="12872446" y="8962092"/>
                  <a:pt x="12856316" y="8962092"/>
                  <a:pt x="12824054" y="8940584"/>
                </a:cubicBezTo>
                <a:cubicBezTo>
                  <a:pt x="12813299" y="8940584"/>
                  <a:pt x="12791790" y="8935208"/>
                  <a:pt x="12759532" y="8924453"/>
                </a:cubicBezTo>
                <a:lnTo>
                  <a:pt x="12727269" y="8892192"/>
                </a:lnTo>
                <a:cubicBezTo>
                  <a:pt x="12727269" y="8881438"/>
                  <a:pt x="12724579" y="8876062"/>
                  <a:pt x="12719203" y="8876062"/>
                </a:cubicBezTo>
                <a:cubicBezTo>
                  <a:pt x="12713826" y="8876062"/>
                  <a:pt x="12711137" y="8881438"/>
                  <a:pt x="12711137" y="8892192"/>
                </a:cubicBezTo>
                <a:lnTo>
                  <a:pt x="12695007" y="8892192"/>
                </a:lnTo>
                <a:cubicBezTo>
                  <a:pt x="12662746" y="8870685"/>
                  <a:pt x="12619729" y="8854553"/>
                  <a:pt x="12565961" y="8843800"/>
                </a:cubicBezTo>
                <a:cubicBezTo>
                  <a:pt x="12544452" y="8843800"/>
                  <a:pt x="12533698" y="8843800"/>
                  <a:pt x="12533698" y="8843800"/>
                </a:cubicBezTo>
                <a:lnTo>
                  <a:pt x="12517567" y="8843800"/>
                </a:lnTo>
                <a:cubicBezTo>
                  <a:pt x="12517567" y="8833046"/>
                  <a:pt x="12517567" y="8827670"/>
                  <a:pt x="12517567" y="8827670"/>
                </a:cubicBezTo>
                <a:cubicBezTo>
                  <a:pt x="12517567" y="8827670"/>
                  <a:pt x="12501437" y="8824979"/>
                  <a:pt x="12469174" y="8819603"/>
                </a:cubicBezTo>
                <a:cubicBezTo>
                  <a:pt x="12436914" y="8814228"/>
                  <a:pt x="12420781" y="8822292"/>
                  <a:pt x="12420781" y="8843800"/>
                </a:cubicBezTo>
                <a:lnTo>
                  <a:pt x="12453043" y="8876062"/>
                </a:lnTo>
                <a:cubicBezTo>
                  <a:pt x="12453043" y="8876062"/>
                  <a:pt x="12455734" y="8878751"/>
                  <a:pt x="12461109" y="8884125"/>
                </a:cubicBezTo>
                <a:cubicBezTo>
                  <a:pt x="12466487" y="8889503"/>
                  <a:pt x="12471864" y="8892192"/>
                  <a:pt x="12477239" y="8892192"/>
                </a:cubicBezTo>
                <a:cubicBezTo>
                  <a:pt x="12482616" y="8892192"/>
                  <a:pt x="12496060" y="8894883"/>
                  <a:pt x="12517567" y="8900257"/>
                </a:cubicBezTo>
                <a:cubicBezTo>
                  <a:pt x="12539074" y="8905634"/>
                  <a:pt x="12560584" y="8913701"/>
                  <a:pt x="12582090" y="8924453"/>
                </a:cubicBezTo>
                <a:cubicBezTo>
                  <a:pt x="12646615" y="8945962"/>
                  <a:pt x="12689632" y="8962092"/>
                  <a:pt x="12711137" y="8972847"/>
                </a:cubicBezTo>
                <a:cubicBezTo>
                  <a:pt x="12797170" y="8994355"/>
                  <a:pt x="12850941" y="9015862"/>
                  <a:pt x="12872446" y="9037370"/>
                </a:cubicBezTo>
                <a:lnTo>
                  <a:pt x="12775661" y="9021238"/>
                </a:lnTo>
                <a:cubicBezTo>
                  <a:pt x="12764907" y="9010487"/>
                  <a:pt x="12743398" y="8999733"/>
                  <a:pt x="12711137" y="8988979"/>
                </a:cubicBezTo>
                <a:lnTo>
                  <a:pt x="12614352" y="8956716"/>
                </a:lnTo>
                <a:cubicBezTo>
                  <a:pt x="12549828" y="8924453"/>
                  <a:pt x="12485306" y="8902946"/>
                  <a:pt x="12420781" y="8892192"/>
                </a:cubicBezTo>
                <a:lnTo>
                  <a:pt x="12340128" y="8876062"/>
                </a:lnTo>
                <a:cubicBezTo>
                  <a:pt x="12318621" y="8865307"/>
                  <a:pt x="12302489" y="8859929"/>
                  <a:pt x="12291736" y="8859929"/>
                </a:cubicBezTo>
                <a:cubicBezTo>
                  <a:pt x="12248719" y="8849178"/>
                  <a:pt x="12211080" y="8833046"/>
                  <a:pt x="12178819" y="8811538"/>
                </a:cubicBezTo>
                <a:cubicBezTo>
                  <a:pt x="12178819" y="8800784"/>
                  <a:pt x="12173443" y="8792720"/>
                  <a:pt x="12162688" y="8787342"/>
                </a:cubicBezTo>
                <a:cubicBezTo>
                  <a:pt x="12151933" y="8781966"/>
                  <a:pt x="12135802" y="8779275"/>
                  <a:pt x="12114294" y="8779275"/>
                </a:cubicBezTo>
                <a:cubicBezTo>
                  <a:pt x="12071278" y="8757770"/>
                  <a:pt x="12047082" y="8744325"/>
                  <a:pt x="12041706" y="8738949"/>
                </a:cubicBezTo>
                <a:cubicBezTo>
                  <a:pt x="12036330" y="8733574"/>
                  <a:pt x="12020199" y="8730883"/>
                  <a:pt x="11993313" y="8730883"/>
                </a:cubicBezTo>
                <a:cubicBezTo>
                  <a:pt x="11966426" y="8730883"/>
                  <a:pt x="11912660" y="8717442"/>
                  <a:pt x="11832004" y="8690557"/>
                </a:cubicBezTo>
                <a:cubicBezTo>
                  <a:pt x="11751351" y="8663671"/>
                  <a:pt x="11705647" y="8650229"/>
                  <a:pt x="11694892" y="8650229"/>
                </a:cubicBezTo>
                <a:cubicBezTo>
                  <a:pt x="11684138" y="8650229"/>
                  <a:pt x="11673384" y="8644853"/>
                  <a:pt x="11662630" y="8634098"/>
                </a:cubicBezTo>
                <a:cubicBezTo>
                  <a:pt x="11662630" y="8623344"/>
                  <a:pt x="11657253" y="8617966"/>
                  <a:pt x="11646501" y="8617966"/>
                </a:cubicBezTo>
                <a:cubicBezTo>
                  <a:pt x="11635745" y="8617966"/>
                  <a:pt x="11619614" y="8617966"/>
                  <a:pt x="11598106" y="8617966"/>
                </a:cubicBezTo>
                <a:cubicBezTo>
                  <a:pt x="11555089" y="8617966"/>
                  <a:pt x="11517451" y="8612591"/>
                  <a:pt x="11485192" y="8601837"/>
                </a:cubicBezTo>
                <a:cubicBezTo>
                  <a:pt x="11452929" y="8591083"/>
                  <a:pt x="11417977" y="8577640"/>
                  <a:pt x="11380338" y="8561508"/>
                </a:cubicBezTo>
                <a:cubicBezTo>
                  <a:pt x="11342702" y="8545379"/>
                  <a:pt x="11323880" y="8534624"/>
                  <a:pt x="11323880" y="8529246"/>
                </a:cubicBezTo>
                <a:cubicBezTo>
                  <a:pt x="11323880" y="8523870"/>
                  <a:pt x="11318505" y="8521183"/>
                  <a:pt x="11307749" y="8521183"/>
                </a:cubicBezTo>
                <a:lnTo>
                  <a:pt x="11291620" y="8505051"/>
                </a:lnTo>
                <a:lnTo>
                  <a:pt x="11275488" y="8505051"/>
                </a:lnTo>
                <a:lnTo>
                  <a:pt x="11259357" y="8488920"/>
                </a:lnTo>
                <a:lnTo>
                  <a:pt x="11227096" y="8472789"/>
                </a:lnTo>
                <a:cubicBezTo>
                  <a:pt x="11216342" y="8472789"/>
                  <a:pt x="11205591" y="8472789"/>
                  <a:pt x="11194834" y="8472789"/>
                </a:cubicBezTo>
                <a:cubicBezTo>
                  <a:pt x="11184079" y="8472789"/>
                  <a:pt x="11176013" y="8472789"/>
                  <a:pt x="11170638" y="8472789"/>
                </a:cubicBezTo>
                <a:cubicBezTo>
                  <a:pt x="11165261" y="8472789"/>
                  <a:pt x="11162571" y="8467412"/>
                  <a:pt x="11162571" y="8456657"/>
                </a:cubicBezTo>
                <a:cubicBezTo>
                  <a:pt x="11162571" y="8456657"/>
                  <a:pt x="11157196" y="8451283"/>
                  <a:pt x="11146442" y="8440528"/>
                </a:cubicBezTo>
                <a:cubicBezTo>
                  <a:pt x="11135688" y="8429774"/>
                  <a:pt x="11122246" y="8421707"/>
                  <a:pt x="11106115" y="8416332"/>
                </a:cubicBezTo>
                <a:cubicBezTo>
                  <a:pt x="11089983" y="8410956"/>
                  <a:pt x="11073854" y="8405578"/>
                  <a:pt x="11057721" y="8400200"/>
                </a:cubicBezTo>
                <a:cubicBezTo>
                  <a:pt x="11041590" y="8394824"/>
                  <a:pt x="11033525" y="8386757"/>
                  <a:pt x="11033525" y="8376003"/>
                </a:cubicBezTo>
                <a:cubicBezTo>
                  <a:pt x="11033525" y="8376003"/>
                  <a:pt x="11022771" y="8373316"/>
                  <a:pt x="11001262" y="8367938"/>
                </a:cubicBezTo>
                <a:cubicBezTo>
                  <a:pt x="10979757" y="8362561"/>
                  <a:pt x="10942118" y="8354498"/>
                  <a:pt x="10888348" y="8343742"/>
                </a:cubicBezTo>
                <a:lnTo>
                  <a:pt x="10800929" y="8318765"/>
                </a:lnTo>
                <a:lnTo>
                  <a:pt x="10809710" y="8325596"/>
                </a:lnTo>
                <a:cubicBezTo>
                  <a:pt x="10816431" y="8329628"/>
                  <a:pt x="10823824" y="8332989"/>
                  <a:pt x="10831889" y="8335678"/>
                </a:cubicBezTo>
                <a:cubicBezTo>
                  <a:pt x="10848020" y="8341053"/>
                  <a:pt x="10856087" y="8343742"/>
                  <a:pt x="10856087" y="8343742"/>
                </a:cubicBezTo>
                <a:cubicBezTo>
                  <a:pt x="10856087" y="8343742"/>
                  <a:pt x="10858774" y="8346431"/>
                  <a:pt x="10864151" y="8351807"/>
                </a:cubicBezTo>
                <a:cubicBezTo>
                  <a:pt x="10869525" y="8357185"/>
                  <a:pt x="10872217" y="8359874"/>
                  <a:pt x="10872217" y="8359874"/>
                </a:cubicBezTo>
                <a:cubicBezTo>
                  <a:pt x="10904479" y="8370628"/>
                  <a:pt x="10931365" y="8376003"/>
                  <a:pt x="10952870" y="8376003"/>
                </a:cubicBezTo>
                <a:lnTo>
                  <a:pt x="10969004" y="8392135"/>
                </a:lnTo>
                <a:cubicBezTo>
                  <a:pt x="10979757" y="8402889"/>
                  <a:pt x="10993198" y="8408266"/>
                  <a:pt x="11009329" y="8408266"/>
                </a:cubicBezTo>
                <a:cubicBezTo>
                  <a:pt x="11025459" y="8408266"/>
                  <a:pt x="11044279" y="8413644"/>
                  <a:pt x="11065787" y="8424396"/>
                </a:cubicBezTo>
                <a:lnTo>
                  <a:pt x="11065787" y="8440528"/>
                </a:lnTo>
                <a:cubicBezTo>
                  <a:pt x="11055033" y="8429774"/>
                  <a:pt x="11022771" y="8424396"/>
                  <a:pt x="10969004" y="8424396"/>
                </a:cubicBezTo>
                <a:cubicBezTo>
                  <a:pt x="10936740" y="8424396"/>
                  <a:pt x="10915233" y="8421707"/>
                  <a:pt x="10904479" y="8416332"/>
                </a:cubicBezTo>
                <a:cubicBezTo>
                  <a:pt x="10893724" y="8410956"/>
                  <a:pt x="10888348" y="8402889"/>
                  <a:pt x="10888348" y="8392135"/>
                </a:cubicBezTo>
                <a:cubicBezTo>
                  <a:pt x="10877592" y="8381382"/>
                  <a:pt x="10866840" y="8376003"/>
                  <a:pt x="10856087" y="8376003"/>
                </a:cubicBezTo>
                <a:cubicBezTo>
                  <a:pt x="10845331" y="8376003"/>
                  <a:pt x="10829201" y="8370628"/>
                  <a:pt x="10807692" y="8359874"/>
                </a:cubicBezTo>
                <a:cubicBezTo>
                  <a:pt x="10796938" y="8349120"/>
                  <a:pt x="10783496" y="8341053"/>
                  <a:pt x="10767366" y="8335678"/>
                </a:cubicBezTo>
                <a:cubicBezTo>
                  <a:pt x="10751237" y="8330302"/>
                  <a:pt x="10737795" y="8327611"/>
                  <a:pt x="10727038" y="8327611"/>
                </a:cubicBezTo>
                <a:cubicBezTo>
                  <a:pt x="10716283" y="8316857"/>
                  <a:pt x="10710909" y="8308792"/>
                  <a:pt x="10710909" y="8303415"/>
                </a:cubicBezTo>
                <a:cubicBezTo>
                  <a:pt x="10710909" y="8298039"/>
                  <a:pt x="10710909" y="8295349"/>
                  <a:pt x="10710909" y="8295349"/>
                </a:cubicBezTo>
                <a:lnTo>
                  <a:pt x="10727038" y="8279219"/>
                </a:lnTo>
                <a:cubicBezTo>
                  <a:pt x="10716283" y="8279219"/>
                  <a:pt x="10708217" y="8281907"/>
                  <a:pt x="10702842" y="8287283"/>
                </a:cubicBezTo>
                <a:cubicBezTo>
                  <a:pt x="10697465" y="8292661"/>
                  <a:pt x="10689402" y="8292661"/>
                  <a:pt x="10678644" y="8287283"/>
                </a:cubicBezTo>
                <a:cubicBezTo>
                  <a:pt x="10667892" y="8281907"/>
                  <a:pt x="10665203" y="8276531"/>
                  <a:pt x="10670581" y="8271153"/>
                </a:cubicBezTo>
                <a:cubicBezTo>
                  <a:pt x="10675959" y="8265778"/>
                  <a:pt x="10667892" y="8257711"/>
                  <a:pt x="10646383" y="8246957"/>
                </a:cubicBezTo>
                <a:cubicBezTo>
                  <a:pt x="10635629" y="8246957"/>
                  <a:pt x="10627564" y="8244269"/>
                  <a:pt x="10622187" y="8238891"/>
                </a:cubicBezTo>
                <a:cubicBezTo>
                  <a:pt x="10616811" y="8233515"/>
                  <a:pt x="10614122" y="8230825"/>
                  <a:pt x="10614122" y="8230825"/>
                </a:cubicBezTo>
                <a:lnTo>
                  <a:pt x="10581861" y="8214694"/>
                </a:lnTo>
                <a:cubicBezTo>
                  <a:pt x="10560352" y="8214694"/>
                  <a:pt x="10528091" y="8203941"/>
                  <a:pt x="10485074" y="8182433"/>
                </a:cubicBezTo>
                <a:lnTo>
                  <a:pt x="10436683" y="8166302"/>
                </a:lnTo>
                <a:lnTo>
                  <a:pt x="10428616" y="8166302"/>
                </a:lnTo>
                <a:lnTo>
                  <a:pt x="10372160" y="8166302"/>
                </a:lnTo>
                <a:cubicBezTo>
                  <a:pt x="10372160" y="8166302"/>
                  <a:pt x="10345274" y="8155548"/>
                  <a:pt x="10291504" y="8134041"/>
                </a:cubicBezTo>
                <a:cubicBezTo>
                  <a:pt x="10280752" y="8123287"/>
                  <a:pt x="10269997" y="8117911"/>
                  <a:pt x="10259243" y="8117911"/>
                </a:cubicBezTo>
                <a:cubicBezTo>
                  <a:pt x="10248491" y="8117911"/>
                  <a:pt x="10232360" y="8112534"/>
                  <a:pt x="10210848" y="8101779"/>
                </a:cubicBezTo>
                <a:cubicBezTo>
                  <a:pt x="10200097" y="8091024"/>
                  <a:pt x="10186654" y="8082961"/>
                  <a:pt x="10170523" y="8077583"/>
                </a:cubicBezTo>
                <a:cubicBezTo>
                  <a:pt x="10154393" y="8072206"/>
                  <a:pt x="10140951" y="8069516"/>
                  <a:pt x="10130197" y="8069516"/>
                </a:cubicBezTo>
                <a:cubicBezTo>
                  <a:pt x="10011902" y="8037256"/>
                  <a:pt x="9947381" y="8015748"/>
                  <a:pt x="9936627" y="8004994"/>
                </a:cubicBezTo>
                <a:lnTo>
                  <a:pt x="9920495" y="8004994"/>
                </a:lnTo>
                <a:cubicBezTo>
                  <a:pt x="9931249" y="8015748"/>
                  <a:pt x="9928560" y="8018437"/>
                  <a:pt x="9912430" y="8013057"/>
                </a:cubicBezTo>
                <a:cubicBezTo>
                  <a:pt x="9896297" y="8007682"/>
                  <a:pt x="9877480" y="8002306"/>
                  <a:pt x="9855973" y="7996928"/>
                </a:cubicBezTo>
                <a:cubicBezTo>
                  <a:pt x="9834464" y="7991552"/>
                  <a:pt x="9823710" y="7988861"/>
                  <a:pt x="9823710" y="7988861"/>
                </a:cubicBezTo>
                <a:cubicBezTo>
                  <a:pt x="9812956" y="7956602"/>
                  <a:pt x="9775318" y="7940470"/>
                  <a:pt x="9710793" y="7940470"/>
                </a:cubicBezTo>
                <a:lnTo>
                  <a:pt x="9694664" y="7924339"/>
                </a:lnTo>
                <a:cubicBezTo>
                  <a:pt x="9694664" y="7924339"/>
                  <a:pt x="9683909" y="7924339"/>
                  <a:pt x="9662401" y="7924339"/>
                </a:cubicBezTo>
                <a:lnTo>
                  <a:pt x="9630138" y="7908207"/>
                </a:lnTo>
                <a:lnTo>
                  <a:pt x="9614009" y="7892078"/>
                </a:lnTo>
                <a:lnTo>
                  <a:pt x="9565614" y="7875947"/>
                </a:lnTo>
                <a:cubicBezTo>
                  <a:pt x="9533355" y="7854439"/>
                  <a:pt x="9501092" y="7843685"/>
                  <a:pt x="9468831" y="7843685"/>
                </a:cubicBezTo>
                <a:cubicBezTo>
                  <a:pt x="9447323" y="7843685"/>
                  <a:pt x="9441946" y="7838310"/>
                  <a:pt x="9452700" y="7827553"/>
                </a:cubicBezTo>
                <a:cubicBezTo>
                  <a:pt x="9441946" y="7838310"/>
                  <a:pt x="9436568" y="7838310"/>
                  <a:pt x="9436568" y="7827553"/>
                </a:cubicBezTo>
                <a:cubicBezTo>
                  <a:pt x="9415060" y="7806047"/>
                  <a:pt x="9372046" y="7789915"/>
                  <a:pt x="9307522" y="7779161"/>
                </a:cubicBezTo>
                <a:cubicBezTo>
                  <a:pt x="9286014" y="7779161"/>
                  <a:pt x="9261818" y="7771094"/>
                  <a:pt x="9234933" y="7754965"/>
                </a:cubicBezTo>
                <a:cubicBezTo>
                  <a:pt x="9208047" y="7738834"/>
                  <a:pt x="9183851" y="7728080"/>
                  <a:pt x="9162342" y="7722702"/>
                </a:cubicBezTo>
                <a:cubicBezTo>
                  <a:pt x="9140837" y="7717326"/>
                  <a:pt x="9124705" y="7709261"/>
                  <a:pt x="9113951" y="7698506"/>
                </a:cubicBezTo>
                <a:lnTo>
                  <a:pt x="9130083" y="7698506"/>
                </a:lnTo>
                <a:cubicBezTo>
                  <a:pt x="9151588" y="7709261"/>
                  <a:pt x="9159655" y="7706573"/>
                  <a:pt x="9154279" y="7690441"/>
                </a:cubicBezTo>
                <a:cubicBezTo>
                  <a:pt x="9148901" y="7674311"/>
                  <a:pt x="9143524" y="7668934"/>
                  <a:pt x="9138146" y="7674311"/>
                </a:cubicBezTo>
                <a:cubicBezTo>
                  <a:pt x="9132770" y="7679688"/>
                  <a:pt x="9119327" y="7674311"/>
                  <a:pt x="9097820" y="7658180"/>
                </a:cubicBezTo>
                <a:cubicBezTo>
                  <a:pt x="9076313" y="7642048"/>
                  <a:pt x="9060183" y="7633983"/>
                  <a:pt x="9049427" y="7633983"/>
                </a:cubicBezTo>
                <a:cubicBezTo>
                  <a:pt x="9049427" y="7633983"/>
                  <a:pt x="9041363" y="7631294"/>
                  <a:pt x="9025231" y="7625919"/>
                </a:cubicBezTo>
                <a:cubicBezTo>
                  <a:pt x="9009100" y="7620542"/>
                  <a:pt x="8990279" y="7612476"/>
                  <a:pt x="8968772" y="7601721"/>
                </a:cubicBezTo>
                <a:cubicBezTo>
                  <a:pt x="8947265" y="7590969"/>
                  <a:pt x="8925758" y="7580214"/>
                  <a:pt x="8904250" y="7569460"/>
                </a:cubicBezTo>
                <a:cubicBezTo>
                  <a:pt x="8882742" y="7558706"/>
                  <a:pt x="8866611" y="7553328"/>
                  <a:pt x="8855857" y="7553328"/>
                </a:cubicBezTo>
                <a:lnTo>
                  <a:pt x="8694549" y="7504935"/>
                </a:lnTo>
                <a:cubicBezTo>
                  <a:pt x="8694549" y="7504935"/>
                  <a:pt x="8686483" y="7502247"/>
                  <a:pt x="8670350" y="7496870"/>
                </a:cubicBezTo>
                <a:cubicBezTo>
                  <a:pt x="8654220" y="7491493"/>
                  <a:pt x="8635400" y="7488806"/>
                  <a:pt x="8613892" y="7488806"/>
                </a:cubicBezTo>
                <a:lnTo>
                  <a:pt x="8533237" y="7456543"/>
                </a:lnTo>
                <a:cubicBezTo>
                  <a:pt x="8479469" y="7435035"/>
                  <a:pt x="8452583" y="7435035"/>
                  <a:pt x="8452583" y="7456543"/>
                </a:cubicBezTo>
                <a:lnTo>
                  <a:pt x="8436454" y="7456543"/>
                </a:lnTo>
                <a:lnTo>
                  <a:pt x="8420323" y="7440414"/>
                </a:lnTo>
                <a:lnTo>
                  <a:pt x="8420323" y="7456543"/>
                </a:lnTo>
                <a:lnTo>
                  <a:pt x="8291274" y="7408152"/>
                </a:lnTo>
                <a:cubicBezTo>
                  <a:pt x="8302028" y="7397397"/>
                  <a:pt x="8320850" y="7397397"/>
                  <a:pt x="8347732" y="7408152"/>
                </a:cubicBezTo>
                <a:cubicBezTo>
                  <a:pt x="8374619" y="7418906"/>
                  <a:pt x="8398815" y="7424281"/>
                  <a:pt x="8420323" y="7424281"/>
                </a:cubicBezTo>
                <a:lnTo>
                  <a:pt x="8307406" y="7375889"/>
                </a:lnTo>
                <a:cubicBezTo>
                  <a:pt x="8232128" y="7354380"/>
                  <a:pt x="8189113" y="7338248"/>
                  <a:pt x="8178358" y="7327497"/>
                </a:cubicBezTo>
                <a:lnTo>
                  <a:pt x="8194490" y="7327497"/>
                </a:lnTo>
                <a:cubicBezTo>
                  <a:pt x="8205245" y="7327497"/>
                  <a:pt x="8215999" y="7327497"/>
                  <a:pt x="8226752" y="7327497"/>
                </a:cubicBezTo>
                <a:cubicBezTo>
                  <a:pt x="8237506" y="7327497"/>
                  <a:pt x="8245570" y="7330185"/>
                  <a:pt x="8250950" y="7335561"/>
                </a:cubicBezTo>
                <a:cubicBezTo>
                  <a:pt x="8256324" y="7340939"/>
                  <a:pt x="8264391" y="7343628"/>
                  <a:pt x="8275145" y="7343628"/>
                </a:cubicBezTo>
                <a:cubicBezTo>
                  <a:pt x="8285900" y="7343628"/>
                  <a:pt x="8293964" y="7346317"/>
                  <a:pt x="8299341" y="7351693"/>
                </a:cubicBezTo>
                <a:cubicBezTo>
                  <a:pt x="8304718" y="7357069"/>
                  <a:pt x="8307406" y="7359760"/>
                  <a:pt x="8307406" y="7359760"/>
                </a:cubicBezTo>
                <a:cubicBezTo>
                  <a:pt x="8307406" y="7359760"/>
                  <a:pt x="8318160" y="7365135"/>
                  <a:pt x="8339668" y="7375889"/>
                </a:cubicBezTo>
                <a:lnTo>
                  <a:pt x="8388060" y="7375889"/>
                </a:lnTo>
                <a:lnTo>
                  <a:pt x="8484846" y="7408152"/>
                </a:lnTo>
                <a:lnTo>
                  <a:pt x="8452583" y="7392020"/>
                </a:lnTo>
                <a:cubicBezTo>
                  <a:pt x="8420323" y="7381267"/>
                  <a:pt x="8398815" y="7375889"/>
                  <a:pt x="8388060" y="7375889"/>
                </a:cubicBezTo>
                <a:lnTo>
                  <a:pt x="8355800" y="7359760"/>
                </a:lnTo>
                <a:cubicBezTo>
                  <a:pt x="8334291" y="7349006"/>
                  <a:pt x="8320850" y="7340939"/>
                  <a:pt x="8315472" y="7335561"/>
                </a:cubicBezTo>
                <a:cubicBezTo>
                  <a:pt x="8310095" y="7330185"/>
                  <a:pt x="8283210" y="7322119"/>
                  <a:pt x="8234817" y="7311365"/>
                </a:cubicBezTo>
                <a:cubicBezTo>
                  <a:pt x="8186424" y="7300612"/>
                  <a:pt x="8156852" y="7292547"/>
                  <a:pt x="8146098" y="7287169"/>
                </a:cubicBezTo>
                <a:cubicBezTo>
                  <a:pt x="8135345" y="7281793"/>
                  <a:pt x="8129966" y="7284480"/>
                  <a:pt x="8129966" y="7295235"/>
                </a:cubicBezTo>
                <a:cubicBezTo>
                  <a:pt x="8140720" y="7316743"/>
                  <a:pt x="8113836" y="7316743"/>
                  <a:pt x="8049311" y="7295235"/>
                </a:cubicBezTo>
                <a:lnTo>
                  <a:pt x="7984790" y="7279106"/>
                </a:lnTo>
                <a:cubicBezTo>
                  <a:pt x="7995541" y="7289857"/>
                  <a:pt x="7995541" y="7295235"/>
                  <a:pt x="7984790" y="7295235"/>
                </a:cubicBezTo>
                <a:lnTo>
                  <a:pt x="7952528" y="7279106"/>
                </a:lnTo>
                <a:cubicBezTo>
                  <a:pt x="7952528" y="7268351"/>
                  <a:pt x="7939082" y="7257594"/>
                  <a:pt x="7912200" y="7246843"/>
                </a:cubicBezTo>
                <a:cubicBezTo>
                  <a:pt x="7885314" y="7236089"/>
                  <a:pt x="7855741" y="7225334"/>
                  <a:pt x="7823478" y="7214580"/>
                </a:cubicBezTo>
                <a:cubicBezTo>
                  <a:pt x="7791218" y="7203826"/>
                  <a:pt x="7764334" y="7198448"/>
                  <a:pt x="7742824" y="7198448"/>
                </a:cubicBezTo>
                <a:cubicBezTo>
                  <a:pt x="7721317" y="7187697"/>
                  <a:pt x="7710566" y="7182319"/>
                  <a:pt x="7710566" y="7182319"/>
                </a:cubicBezTo>
                <a:lnTo>
                  <a:pt x="7775086" y="7182319"/>
                </a:lnTo>
                <a:cubicBezTo>
                  <a:pt x="7785840" y="7193073"/>
                  <a:pt x="7793906" y="7198448"/>
                  <a:pt x="7799284" y="7198448"/>
                </a:cubicBezTo>
                <a:cubicBezTo>
                  <a:pt x="7804660" y="7198448"/>
                  <a:pt x="7812727" y="7198448"/>
                  <a:pt x="7823478" y="7198448"/>
                </a:cubicBezTo>
                <a:cubicBezTo>
                  <a:pt x="7823478" y="7198448"/>
                  <a:pt x="7834232" y="7203826"/>
                  <a:pt x="7855741" y="7214580"/>
                </a:cubicBezTo>
                <a:cubicBezTo>
                  <a:pt x="7909510" y="7236089"/>
                  <a:pt x="7952528" y="7252219"/>
                  <a:pt x="7984790" y="7262973"/>
                </a:cubicBezTo>
                <a:cubicBezTo>
                  <a:pt x="7995541" y="7262973"/>
                  <a:pt x="8014361" y="7265661"/>
                  <a:pt x="8041246" y="7271039"/>
                </a:cubicBezTo>
                <a:cubicBezTo>
                  <a:pt x="8068132" y="7276415"/>
                  <a:pt x="8081574" y="7279106"/>
                  <a:pt x="8081574" y="7279106"/>
                </a:cubicBezTo>
                <a:lnTo>
                  <a:pt x="8065444" y="7262973"/>
                </a:lnTo>
                <a:lnTo>
                  <a:pt x="8033182" y="7246843"/>
                </a:lnTo>
                <a:cubicBezTo>
                  <a:pt x="8022428" y="7246843"/>
                  <a:pt x="7990166" y="7236089"/>
                  <a:pt x="7936396" y="7214580"/>
                </a:cubicBezTo>
                <a:cubicBezTo>
                  <a:pt x="7882624" y="7193073"/>
                  <a:pt x="7850366" y="7182319"/>
                  <a:pt x="7839610" y="7182319"/>
                </a:cubicBezTo>
                <a:cubicBezTo>
                  <a:pt x="7839610" y="7171565"/>
                  <a:pt x="7834232" y="7166188"/>
                  <a:pt x="7823478" y="7166188"/>
                </a:cubicBezTo>
                <a:lnTo>
                  <a:pt x="7775086" y="7150056"/>
                </a:lnTo>
                <a:cubicBezTo>
                  <a:pt x="7753578" y="7128548"/>
                  <a:pt x="7721317" y="7112419"/>
                  <a:pt x="7678302" y="7101665"/>
                </a:cubicBezTo>
                <a:lnTo>
                  <a:pt x="7581518" y="7069402"/>
                </a:lnTo>
                <a:cubicBezTo>
                  <a:pt x="7560008" y="7058648"/>
                  <a:pt x="7538501" y="7053271"/>
                  <a:pt x="7516992" y="7053271"/>
                </a:cubicBezTo>
                <a:cubicBezTo>
                  <a:pt x="7495486" y="7053271"/>
                  <a:pt x="7479354" y="7047893"/>
                  <a:pt x="7468601" y="7037139"/>
                </a:cubicBezTo>
                <a:lnTo>
                  <a:pt x="7452468" y="7037139"/>
                </a:lnTo>
                <a:lnTo>
                  <a:pt x="7420206" y="7021010"/>
                </a:lnTo>
                <a:cubicBezTo>
                  <a:pt x="7398699" y="6999502"/>
                  <a:pt x="7374503" y="6986060"/>
                  <a:pt x="7347618" y="6980682"/>
                </a:cubicBezTo>
                <a:cubicBezTo>
                  <a:pt x="7320734" y="6975306"/>
                  <a:pt x="7307290" y="6967239"/>
                  <a:pt x="7307290" y="6956485"/>
                </a:cubicBezTo>
                <a:lnTo>
                  <a:pt x="7323422" y="6956485"/>
                </a:lnTo>
                <a:lnTo>
                  <a:pt x="7339552" y="6940356"/>
                </a:lnTo>
                <a:cubicBezTo>
                  <a:pt x="7328800" y="6929601"/>
                  <a:pt x="7318044" y="6924225"/>
                  <a:pt x="7307290" y="6924225"/>
                </a:cubicBezTo>
                <a:lnTo>
                  <a:pt x="7291160" y="6924225"/>
                </a:lnTo>
                <a:cubicBezTo>
                  <a:pt x="7291160" y="6913471"/>
                  <a:pt x="7261586" y="6897339"/>
                  <a:pt x="7202443" y="6875830"/>
                </a:cubicBezTo>
                <a:cubicBezTo>
                  <a:pt x="7143294" y="6854323"/>
                  <a:pt x="7102968" y="6840880"/>
                  <a:pt x="7081460" y="6835505"/>
                </a:cubicBezTo>
                <a:cubicBezTo>
                  <a:pt x="7059951" y="6830126"/>
                  <a:pt x="7033068" y="6822061"/>
                  <a:pt x="7000805" y="6811308"/>
                </a:cubicBezTo>
                <a:cubicBezTo>
                  <a:pt x="6957788" y="6789801"/>
                  <a:pt x="6930903" y="6779047"/>
                  <a:pt x="6920150" y="6779047"/>
                </a:cubicBezTo>
                <a:cubicBezTo>
                  <a:pt x="6887888" y="6746784"/>
                  <a:pt x="6839496" y="6725276"/>
                  <a:pt x="6774972" y="6714521"/>
                </a:cubicBezTo>
                <a:cubicBezTo>
                  <a:pt x="6764218" y="6714521"/>
                  <a:pt x="6753464" y="6714521"/>
                  <a:pt x="6742710" y="6714521"/>
                </a:cubicBezTo>
                <a:cubicBezTo>
                  <a:pt x="6731958" y="6714521"/>
                  <a:pt x="6723893" y="6711834"/>
                  <a:pt x="6718514" y="6706458"/>
                </a:cubicBezTo>
                <a:cubicBezTo>
                  <a:pt x="6713137" y="6701080"/>
                  <a:pt x="6710446" y="6698392"/>
                  <a:pt x="6710446" y="6698392"/>
                </a:cubicBezTo>
                <a:cubicBezTo>
                  <a:pt x="6710446" y="6687638"/>
                  <a:pt x="6688940" y="6676884"/>
                  <a:pt x="6645924" y="6666130"/>
                </a:cubicBezTo>
                <a:cubicBezTo>
                  <a:pt x="6635172" y="6655375"/>
                  <a:pt x="6621730" y="6647312"/>
                  <a:pt x="6605600" y="6641934"/>
                </a:cubicBezTo>
                <a:cubicBezTo>
                  <a:pt x="6589468" y="6636556"/>
                  <a:pt x="6573337" y="6631180"/>
                  <a:pt x="6557204" y="6625803"/>
                </a:cubicBezTo>
                <a:cubicBezTo>
                  <a:pt x="6541074" y="6620425"/>
                  <a:pt x="6522254" y="6612360"/>
                  <a:pt x="6500746" y="6601606"/>
                </a:cubicBezTo>
                <a:cubicBezTo>
                  <a:pt x="6446976" y="6580097"/>
                  <a:pt x="6409339" y="6563967"/>
                  <a:pt x="6387829" y="6553214"/>
                </a:cubicBezTo>
                <a:cubicBezTo>
                  <a:pt x="6377078" y="6553214"/>
                  <a:pt x="6366322" y="6550525"/>
                  <a:pt x="6355571" y="6545149"/>
                </a:cubicBezTo>
                <a:cubicBezTo>
                  <a:pt x="6344815" y="6539771"/>
                  <a:pt x="6334060" y="6537084"/>
                  <a:pt x="6323308" y="6537084"/>
                </a:cubicBezTo>
                <a:cubicBezTo>
                  <a:pt x="6323308" y="6526329"/>
                  <a:pt x="6317929" y="6520951"/>
                  <a:pt x="6307178" y="6520951"/>
                </a:cubicBezTo>
                <a:cubicBezTo>
                  <a:pt x="6296424" y="6520951"/>
                  <a:pt x="6288356" y="6518264"/>
                  <a:pt x="6282980" y="6512888"/>
                </a:cubicBezTo>
                <a:cubicBezTo>
                  <a:pt x="6277604" y="6507510"/>
                  <a:pt x="6264160" y="6502133"/>
                  <a:pt x="6242654" y="6496756"/>
                </a:cubicBezTo>
                <a:cubicBezTo>
                  <a:pt x="6221146" y="6491379"/>
                  <a:pt x="6205013" y="6488692"/>
                  <a:pt x="6194259" y="6488692"/>
                </a:cubicBezTo>
                <a:lnTo>
                  <a:pt x="6129736" y="6472560"/>
                </a:lnTo>
                <a:cubicBezTo>
                  <a:pt x="6086720" y="6461805"/>
                  <a:pt x="6062524" y="6453742"/>
                  <a:pt x="6057148" y="6448362"/>
                </a:cubicBezTo>
                <a:cubicBezTo>
                  <a:pt x="6051770" y="6442984"/>
                  <a:pt x="6027574" y="6432233"/>
                  <a:pt x="5984558" y="6416101"/>
                </a:cubicBezTo>
                <a:cubicBezTo>
                  <a:pt x="5941543" y="6399971"/>
                  <a:pt x="5887774" y="6381151"/>
                  <a:pt x="5823250" y="6359643"/>
                </a:cubicBezTo>
                <a:lnTo>
                  <a:pt x="5710332" y="6311251"/>
                </a:lnTo>
                <a:cubicBezTo>
                  <a:pt x="5678070" y="6311251"/>
                  <a:pt x="5653874" y="6305873"/>
                  <a:pt x="5637745" y="6295120"/>
                </a:cubicBezTo>
                <a:cubicBezTo>
                  <a:pt x="5621614" y="6284366"/>
                  <a:pt x="5616236" y="6276301"/>
                  <a:pt x="5621614" y="6270924"/>
                </a:cubicBezTo>
                <a:cubicBezTo>
                  <a:pt x="5626992" y="6265547"/>
                  <a:pt x="5618927" y="6257480"/>
                  <a:pt x="5597416" y="6246729"/>
                </a:cubicBezTo>
                <a:cubicBezTo>
                  <a:pt x="5597416" y="6246729"/>
                  <a:pt x="5592040" y="6241351"/>
                  <a:pt x="5581286" y="6230596"/>
                </a:cubicBezTo>
                <a:cubicBezTo>
                  <a:pt x="5592040" y="6219842"/>
                  <a:pt x="5656563" y="6241351"/>
                  <a:pt x="5774858" y="6295120"/>
                </a:cubicBezTo>
                <a:lnTo>
                  <a:pt x="5871642" y="6327383"/>
                </a:lnTo>
                <a:cubicBezTo>
                  <a:pt x="5871642" y="6327383"/>
                  <a:pt x="5871642" y="6324692"/>
                  <a:pt x="5871642" y="6319316"/>
                </a:cubicBezTo>
                <a:cubicBezTo>
                  <a:pt x="5871642" y="6313938"/>
                  <a:pt x="5877020" y="6311251"/>
                  <a:pt x="5887774" y="6311251"/>
                </a:cubicBezTo>
                <a:cubicBezTo>
                  <a:pt x="5887774" y="6322005"/>
                  <a:pt x="5887774" y="6327383"/>
                  <a:pt x="5887774" y="6327383"/>
                </a:cubicBezTo>
                <a:cubicBezTo>
                  <a:pt x="5898526" y="6338134"/>
                  <a:pt x="5909282" y="6343512"/>
                  <a:pt x="5920036" y="6343512"/>
                </a:cubicBezTo>
                <a:cubicBezTo>
                  <a:pt x="5920036" y="6343512"/>
                  <a:pt x="5920036" y="6338134"/>
                  <a:pt x="5920036" y="6327383"/>
                </a:cubicBezTo>
                <a:lnTo>
                  <a:pt x="5903904" y="6311251"/>
                </a:lnTo>
                <a:cubicBezTo>
                  <a:pt x="5903904" y="6300497"/>
                  <a:pt x="5887774" y="6295120"/>
                  <a:pt x="5855510" y="6295120"/>
                </a:cubicBezTo>
                <a:cubicBezTo>
                  <a:pt x="5823250" y="6295120"/>
                  <a:pt x="5804432" y="6289742"/>
                  <a:pt x="5799054" y="6278988"/>
                </a:cubicBezTo>
                <a:cubicBezTo>
                  <a:pt x="5793674" y="6268237"/>
                  <a:pt x="5785610" y="6262858"/>
                  <a:pt x="5774858" y="6262858"/>
                </a:cubicBezTo>
                <a:cubicBezTo>
                  <a:pt x="5753350" y="6262858"/>
                  <a:pt x="5731841" y="6257480"/>
                  <a:pt x="5710332" y="6246729"/>
                </a:cubicBezTo>
                <a:cubicBezTo>
                  <a:pt x="5688824" y="6235974"/>
                  <a:pt x="5683449" y="6225219"/>
                  <a:pt x="5694202" y="6214466"/>
                </a:cubicBezTo>
                <a:lnTo>
                  <a:pt x="5678070" y="6198334"/>
                </a:lnTo>
                <a:cubicBezTo>
                  <a:pt x="5656563" y="6198334"/>
                  <a:pt x="5645810" y="6198334"/>
                  <a:pt x="5645810" y="6198334"/>
                </a:cubicBezTo>
                <a:lnTo>
                  <a:pt x="5516762" y="6149942"/>
                </a:lnTo>
                <a:cubicBezTo>
                  <a:pt x="5473747" y="6128434"/>
                  <a:pt x="5457618" y="6117679"/>
                  <a:pt x="5468369" y="6117679"/>
                </a:cubicBezTo>
                <a:lnTo>
                  <a:pt x="5532894" y="6133811"/>
                </a:lnTo>
                <a:cubicBezTo>
                  <a:pt x="5554402" y="6144564"/>
                  <a:pt x="5570532" y="6149942"/>
                  <a:pt x="5581286" y="6149942"/>
                </a:cubicBezTo>
                <a:lnTo>
                  <a:pt x="5629681" y="6166071"/>
                </a:lnTo>
                <a:cubicBezTo>
                  <a:pt x="5640432" y="6176825"/>
                  <a:pt x="5653874" y="6184892"/>
                  <a:pt x="5670006" y="6190270"/>
                </a:cubicBezTo>
                <a:cubicBezTo>
                  <a:pt x="5686136" y="6195646"/>
                  <a:pt x="5710332" y="6198334"/>
                  <a:pt x="5742595" y="6198334"/>
                </a:cubicBezTo>
                <a:lnTo>
                  <a:pt x="5742595" y="6182203"/>
                </a:lnTo>
                <a:cubicBezTo>
                  <a:pt x="5721086" y="6171450"/>
                  <a:pt x="5699582" y="6163384"/>
                  <a:pt x="5678070" y="6158007"/>
                </a:cubicBezTo>
                <a:cubicBezTo>
                  <a:pt x="5656563" y="6152629"/>
                  <a:pt x="5635058" y="6144564"/>
                  <a:pt x="5613549" y="6133811"/>
                </a:cubicBezTo>
                <a:cubicBezTo>
                  <a:pt x="5559778" y="6112303"/>
                  <a:pt x="5527515" y="6098861"/>
                  <a:pt x="5516762" y="6093483"/>
                </a:cubicBezTo>
                <a:cubicBezTo>
                  <a:pt x="5506010" y="6088106"/>
                  <a:pt x="5489878" y="6080042"/>
                  <a:pt x="5468369" y="6069288"/>
                </a:cubicBezTo>
                <a:cubicBezTo>
                  <a:pt x="5446860" y="6058533"/>
                  <a:pt x="5436108" y="6047779"/>
                  <a:pt x="5436108" y="6037025"/>
                </a:cubicBezTo>
                <a:lnTo>
                  <a:pt x="5452240" y="6037025"/>
                </a:lnTo>
                <a:cubicBezTo>
                  <a:pt x="5462993" y="6047779"/>
                  <a:pt x="5468369" y="6053157"/>
                  <a:pt x="5468369" y="6053157"/>
                </a:cubicBezTo>
                <a:lnTo>
                  <a:pt x="5484501" y="6053157"/>
                </a:lnTo>
                <a:cubicBezTo>
                  <a:pt x="5473747" y="6053157"/>
                  <a:pt x="5471058" y="6055846"/>
                  <a:pt x="5476436" y="6061221"/>
                </a:cubicBezTo>
                <a:cubicBezTo>
                  <a:pt x="5481814" y="6066599"/>
                  <a:pt x="5489878" y="6069288"/>
                  <a:pt x="5500632" y="6069288"/>
                </a:cubicBezTo>
                <a:lnTo>
                  <a:pt x="5581286" y="6085417"/>
                </a:lnTo>
                <a:cubicBezTo>
                  <a:pt x="5635058" y="6106928"/>
                  <a:pt x="5661940" y="6112303"/>
                  <a:pt x="5661940" y="6101549"/>
                </a:cubicBezTo>
                <a:cubicBezTo>
                  <a:pt x="5661940" y="6101549"/>
                  <a:pt x="5651186" y="6090796"/>
                  <a:pt x="5629681" y="6069288"/>
                </a:cubicBezTo>
                <a:lnTo>
                  <a:pt x="5549026" y="6037025"/>
                </a:lnTo>
                <a:cubicBezTo>
                  <a:pt x="5495254" y="6026271"/>
                  <a:pt x="5468369" y="6010142"/>
                  <a:pt x="5468369" y="5988633"/>
                </a:cubicBezTo>
                <a:cubicBezTo>
                  <a:pt x="5468369" y="5977879"/>
                  <a:pt x="5465682" y="5972503"/>
                  <a:pt x="5460306" y="5972503"/>
                </a:cubicBezTo>
                <a:cubicBezTo>
                  <a:pt x="5454928" y="5972503"/>
                  <a:pt x="5452240" y="5977879"/>
                  <a:pt x="5452240" y="5988633"/>
                </a:cubicBezTo>
                <a:cubicBezTo>
                  <a:pt x="5452240" y="5999387"/>
                  <a:pt x="5452240" y="6004762"/>
                  <a:pt x="5452240" y="6004762"/>
                </a:cubicBezTo>
                <a:cubicBezTo>
                  <a:pt x="5441486" y="6004762"/>
                  <a:pt x="5436108" y="6002075"/>
                  <a:pt x="5436108" y="5996698"/>
                </a:cubicBezTo>
                <a:cubicBezTo>
                  <a:pt x="5436108" y="5991321"/>
                  <a:pt x="5430732" y="5988633"/>
                  <a:pt x="5419978" y="5988633"/>
                </a:cubicBezTo>
                <a:lnTo>
                  <a:pt x="5403847" y="5972503"/>
                </a:lnTo>
                <a:cubicBezTo>
                  <a:pt x="5403847" y="5972503"/>
                  <a:pt x="5398470" y="5967125"/>
                  <a:pt x="5387714" y="5956370"/>
                </a:cubicBezTo>
                <a:cubicBezTo>
                  <a:pt x="5387714" y="5956370"/>
                  <a:pt x="5385029" y="5953683"/>
                  <a:pt x="5379650" y="5948305"/>
                </a:cubicBezTo>
                <a:cubicBezTo>
                  <a:pt x="5374273" y="5942929"/>
                  <a:pt x="5366206" y="5940241"/>
                  <a:pt x="5355454" y="5940241"/>
                </a:cubicBezTo>
                <a:cubicBezTo>
                  <a:pt x="5344701" y="5940241"/>
                  <a:pt x="5339323" y="5937552"/>
                  <a:pt x="5339323" y="5932175"/>
                </a:cubicBezTo>
                <a:cubicBezTo>
                  <a:pt x="5339323" y="5926797"/>
                  <a:pt x="5333946" y="5924109"/>
                  <a:pt x="5323192" y="5924109"/>
                </a:cubicBezTo>
                <a:lnTo>
                  <a:pt x="5274799" y="5907979"/>
                </a:lnTo>
                <a:cubicBezTo>
                  <a:pt x="5253294" y="5886470"/>
                  <a:pt x="5237160" y="5875716"/>
                  <a:pt x="5226408" y="5875716"/>
                </a:cubicBezTo>
                <a:cubicBezTo>
                  <a:pt x="5226408" y="5875716"/>
                  <a:pt x="5223719" y="5875716"/>
                  <a:pt x="5218342" y="5875716"/>
                </a:cubicBezTo>
                <a:cubicBezTo>
                  <a:pt x="5212965" y="5875716"/>
                  <a:pt x="5204901" y="5870340"/>
                  <a:pt x="5194148" y="5859587"/>
                </a:cubicBezTo>
                <a:lnTo>
                  <a:pt x="5032836" y="5795062"/>
                </a:lnTo>
                <a:cubicBezTo>
                  <a:pt x="5011330" y="5795062"/>
                  <a:pt x="4995198" y="5792374"/>
                  <a:pt x="4984443" y="5786996"/>
                </a:cubicBezTo>
                <a:cubicBezTo>
                  <a:pt x="4973692" y="5781620"/>
                  <a:pt x="4968315" y="5773553"/>
                  <a:pt x="4968315" y="5762800"/>
                </a:cubicBezTo>
                <a:lnTo>
                  <a:pt x="4968315" y="5746670"/>
                </a:lnTo>
                <a:cubicBezTo>
                  <a:pt x="4979066" y="5757424"/>
                  <a:pt x="4989823" y="5762800"/>
                  <a:pt x="5000574" y="5762800"/>
                </a:cubicBezTo>
                <a:cubicBezTo>
                  <a:pt x="5011330" y="5762800"/>
                  <a:pt x="5022084" y="5762800"/>
                  <a:pt x="5032836" y="5762800"/>
                </a:cubicBezTo>
                <a:cubicBezTo>
                  <a:pt x="5011330" y="5741292"/>
                  <a:pt x="5005952" y="5725161"/>
                  <a:pt x="5016709" y="5714407"/>
                </a:cubicBezTo>
                <a:lnTo>
                  <a:pt x="4823137" y="5649883"/>
                </a:lnTo>
                <a:cubicBezTo>
                  <a:pt x="4801629" y="5649883"/>
                  <a:pt x="4785498" y="5644507"/>
                  <a:pt x="4774744" y="5633753"/>
                </a:cubicBezTo>
                <a:lnTo>
                  <a:pt x="4710219" y="5601492"/>
                </a:lnTo>
                <a:lnTo>
                  <a:pt x="4661827" y="5585361"/>
                </a:lnTo>
                <a:cubicBezTo>
                  <a:pt x="4672582" y="5585361"/>
                  <a:pt x="4683334" y="5585361"/>
                  <a:pt x="4694089" y="5585361"/>
                </a:cubicBezTo>
                <a:lnTo>
                  <a:pt x="4742482" y="5601492"/>
                </a:lnTo>
                <a:cubicBezTo>
                  <a:pt x="4753234" y="5601492"/>
                  <a:pt x="4761302" y="5601492"/>
                  <a:pt x="4766678" y="5601492"/>
                </a:cubicBezTo>
                <a:cubicBezTo>
                  <a:pt x="4772055" y="5601492"/>
                  <a:pt x="4769367" y="5596115"/>
                  <a:pt x="4758615" y="5585361"/>
                </a:cubicBezTo>
                <a:cubicBezTo>
                  <a:pt x="4758615" y="5574607"/>
                  <a:pt x="4763989" y="5574607"/>
                  <a:pt x="4774744" y="5585361"/>
                </a:cubicBezTo>
                <a:cubicBezTo>
                  <a:pt x="4785498" y="5596115"/>
                  <a:pt x="4796251" y="5601492"/>
                  <a:pt x="4807006" y="5601492"/>
                </a:cubicBezTo>
                <a:cubicBezTo>
                  <a:pt x="4817761" y="5601492"/>
                  <a:pt x="4823137" y="5601492"/>
                  <a:pt x="4823137" y="5601492"/>
                </a:cubicBezTo>
                <a:cubicBezTo>
                  <a:pt x="4855398" y="5601492"/>
                  <a:pt x="4871530" y="5606870"/>
                  <a:pt x="4871530" y="5617624"/>
                </a:cubicBezTo>
                <a:cubicBezTo>
                  <a:pt x="4871530" y="5628375"/>
                  <a:pt x="4876908" y="5633753"/>
                  <a:pt x="4887660" y="5633753"/>
                </a:cubicBezTo>
                <a:cubicBezTo>
                  <a:pt x="4898415" y="5633753"/>
                  <a:pt x="4906480" y="5633753"/>
                  <a:pt x="4911856" y="5633753"/>
                </a:cubicBezTo>
                <a:cubicBezTo>
                  <a:pt x="4917233" y="5633753"/>
                  <a:pt x="4927987" y="5636442"/>
                  <a:pt x="4944116" y="5641820"/>
                </a:cubicBezTo>
                <a:cubicBezTo>
                  <a:pt x="4960247" y="5647196"/>
                  <a:pt x="4976381" y="5652574"/>
                  <a:pt x="4992511" y="5657950"/>
                </a:cubicBezTo>
                <a:cubicBezTo>
                  <a:pt x="5008642" y="5663328"/>
                  <a:pt x="5038215" y="5676770"/>
                  <a:pt x="5081231" y="5698278"/>
                </a:cubicBezTo>
                <a:cubicBezTo>
                  <a:pt x="5124246" y="5709029"/>
                  <a:pt x="5148443" y="5714407"/>
                  <a:pt x="5153818" y="5714407"/>
                </a:cubicBezTo>
                <a:cubicBezTo>
                  <a:pt x="5159197" y="5714407"/>
                  <a:pt x="5161884" y="5714407"/>
                  <a:pt x="5161884" y="5714407"/>
                </a:cubicBezTo>
                <a:cubicBezTo>
                  <a:pt x="5231784" y="5746670"/>
                  <a:pt x="5286900" y="5770866"/>
                  <a:pt x="5327224" y="5786996"/>
                </a:cubicBezTo>
                <a:lnTo>
                  <a:pt x="5370182" y="5802777"/>
                </a:lnTo>
                <a:lnTo>
                  <a:pt x="5339323" y="5795062"/>
                </a:lnTo>
                <a:cubicBezTo>
                  <a:pt x="5296309" y="5784307"/>
                  <a:pt x="5274799" y="5784307"/>
                  <a:pt x="5274799" y="5795062"/>
                </a:cubicBezTo>
                <a:cubicBezTo>
                  <a:pt x="5264046" y="5795062"/>
                  <a:pt x="5258672" y="5789684"/>
                  <a:pt x="5258672" y="5778933"/>
                </a:cubicBezTo>
                <a:cubicBezTo>
                  <a:pt x="5247915" y="5778933"/>
                  <a:pt x="5242539" y="5778933"/>
                  <a:pt x="5242539" y="5778933"/>
                </a:cubicBezTo>
                <a:cubicBezTo>
                  <a:pt x="5221032" y="5778933"/>
                  <a:pt x="5183393" y="5762800"/>
                  <a:pt x="5129624" y="5730539"/>
                </a:cubicBezTo>
                <a:cubicBezTo>
                  <a:pt x="5118870" y="5730539"/>
                  <a:pt x="5102739" y="5730539"/>
                  <a:pt x="5081231" y="5730539"/>
                </a:cubicBezTo>
                <a:lnTo>
                  <a:pt x="5113491" y="5746670"/>
                </a:lnTo>
                <a:lnTo>
                  <a:pt x="5161884" y="5762800"/>
                </a:lnTo>
                <a:cubicBezTo>
                  <a:pt x="5172638" y="5773553"/>
                  <a:pt x="5210277" y="5792374"/>
                  <a:pt x="5274799" y="5819257"/>
                </a:cubicBezTo>
                <a:cubicBezTo>
                  <a:pt x="5339323" y="5846142"/>
                  <a:pt x="5371586" y="5859587"/>
                  <a:pt x="5371586" y="5859587"/>
                </a:cubicBezTo>
                <a:cubicBezTo>
                  <a:pt x="5371586" y="5859587"/>
                  <a:pt x="5376960" y="5859587"/>
                  <a:pt x="5387714" y="5859587"/>
                </a:cubicBezTo>
                <a:cubicBezTo>
                  <a:pt x="5398470" y="5870340"/>
                  <a:pt x="5411910" y="5878405"/>
                  <a:pt x="5428042" y="5883783"/>
                </a:cubicBezTo>
                <a:cubicBezTo>
                  <a:pt x="5444173" y="5889161"/>
                  <a:pt x="5446860" y="5886470"/>
                  <a:pt x="5436108" y="5875716"/>
                </a:cubicBezTo>
                <a:lnTo>
                  <a:pt x="5452240" y="5859587"/>
                </a:lnTo>
                <a:cubicBezTo>
                  <a:pt x="5473747" y="5891848"/>
                  <a:pt x="5489878" y="5897224"/>
                  <a:pt x="5500632" y="5875716"/>
                </a:cubicBezTo>
                <a:cubicBezTo>
                  <a:pt x="5500632" y="5875716"/>
                  <a:pt x="5503319" y="5875716"/>
                  <a:pt x="5508698" y="5875716"/>
                </a:cubicBezTo>
                <a:cubicBezTo>
                  <a:pt x="5514074" y="5875716"/>
                  <a:pt x="5522140" y="5881094"/>
                  <a:pt x="5532894" y="5891848"/>
                </a:cubicBezTo>
                <a:lnTo>
                  <a:pt x="5565156" y="5907979"/>
                </a:lnTo>
                <a:lnTo>
                  <a:pt x="5613549" y="5924109"/>
                </a:lnTo>
                <a:cubicBezTo>
                  <a:pt x="5613549" y="5924109"/>
                  <a:pt x="5624302" y="5926797"/>
                  <a:pt x="5645810" y="5932175"/>
                </a:cubicBezTo>
                <a:cubicBezTo>
                  <a:pt x="5667318" y="5937552"/>
                  <a:pt x="5688824" y="5945616"/>
                  <a:pt x="5710332" y="5956370"/>
                </a:cubicBezTo>
                <a:cubicBezTo>
                  <a:pt x="5731841" y="5956370"/>
                  <a:pt x="5758727" y="5961748"/>
                  <a:pt x="5790987" y="5972503"/>
                </a:cubicBezTo>
                <a:lnTo>
                  <a:pt x="5807119" y="5972503"/>
                </a:lnTo>
                <a:cubicBezTo>
                  <a:pt x="5785610" y="5950994"/>
                  <a:pt x="5769478" y="5945616"/>
                  <a:pt x="5758727" y="5956370"/>
                </a:cubicBezTo>
                <a:cubicBezTo>
                  <a:pt x="5747973" y="5956370"/>
                  <a:pt x="5742595" y="5950994"/>
                  <a:pt x="5742595" y="5940241"/>
                </a:cubicBezTo>
                <a:cubicBezTo>
                  <a:pt x="5742595" y="5929487"/>
                  <a:pt x="5726464" y="5918733"/>
                  <a:pt x="5694202" y="5907979"/>
                </a:cubicBezTo>
                <a:cubicBezTo>
                  <a:pt x="5661940" y="5897224"/>
                  <a:pt x="5635058" y="5891848"/>
                  <a:pt x="5613549" y="5891848"/>
                </a:cubicBezTo>
                <a:lnTo>
                  <a:pt x="5613549" y="5875716"/>
                </a:lnTo>
                <a:cubicBezTo>
                  <a:pt x="5613549" y="5864962"/>
                  <a:pt x="5613549" y="5859587"/>
                  <a:pt x="5613549" y="5859587"/>
                </a:cubicBezTo>
                <a:cubicBezTo>
                  <a:pt x="5592040" y="5859587"/>
                  <a:pt x="5578598" y="5854208"/>
                  <a:pt x="5573220" y="5843455"/>
                </a:cubicBezTo>
                <a:cubicBezTo>
                  <a:pt x="5567844" y="5832702"/>
                  <a:pt x="5559778" y="5830012"/>
                  <a:pt x="5549026" y="5835390"/>
                </a:cubicBezTo>
                <a:cubicBezTo>
                  <a:pt x="5538272" y="5840766"/>
                  <a:pt x="5530206" y="5838079"/>
                  <a:pt x="5524829" y="5827324"/>
                </a:cubicBezTo>
                <a:cubicBezTo>
                  <a:pt x="5519450" y="5816570"/>
                  <a:pt x="5516762" y="5816570"/>
                  <a:pt x="5516762" y="5827324"/>
                </a:cubicBezTo>
                <a:cubicBezTo>
                  <a:pt x="5516762" y="5838079"/>
                  <a:pt x="5516762" y="5848833"/>
                  <a:pt x="5516762" y="5859587"/>
                </a:cubicBezTo>
                <a:lnTo>
                  <a:pt x="5454928" y="5828669"/>
                </a:lnTo>
                <a:lnTo>
                  <a:pt x="5464337" y="5829339"/>
                </a:lnTo>
                <a:cubicBezTo>
                  <a:pt x="5472404" y="5830684"/>
                  <a:pt x="5479124" y="5832702"/>
                  <a:pt x="5484501" y="5835390"/>
                </a:cubicBezTo>
                <a:cubicBezTo>
                  <a:pt x="5495254" y="5840766"/>
                  <a:pt x="5506010" y="5832702"/>
                  <a:pt x="5516762" y="5811194"/>
                </a:cubicBezTo>
                <a:cubicBezTo>
                  <a:pt x="5516762" y="5800440"/>
                  <a:pt x="5516762" y="5795062"/>
                  <a:pt x="5516762" y="5795062"/>
                </a:cubicBezTo>
                <a:cubicBezTo>
                  <a:pt x="5516762" y="5795062"/>
                  <a:pt x="5522140" y="5795062"/>
                  <a:pt x="5532894" y="5795062"/>
                </a:cubicBezTo>
                <a:lnTo>
                  <a:pt x="5532894" y="5778933"/>
                </a:lnTo>
                <a:lnTo>
                  <a:pt x="5419978" y="5714407"/>
                </a:lnTo>
                <a:cubicBezTo>
                  <a:pt x="5398470" y="5703653"/>
                  <a:pt x="5382340" y="5692900"/>
                  <a:pt x="5371586" y="5682146"/>
                </a:cubicBezTo>
                <a:cubicBezTo>
                  <a:pt x="5360832" y="5671393"/>
                  <a:pt x="5350077" y="5671393"/>
                  <a:pt x="5339323" y="5682146"/>
                </a:cubicBezTo>
                <a:lnTo>
                  <a:pt x="5258672" y="5633753"/>
                </a:lnTo>
                <a:lnTo>
                  <a:pt x="5403847" y="5666015"/>
                </a:lnTo>
                <a:cubicBezTo>
                  <a:pt x="5457618" y="5687524"/>
                  <a:pt x="5484501" y="5698278"/>
                  <a:pt x="5484501" y="5698278"/>
                </a:cubicBezTo>
                <a:cubicBezTo>
                  <a:pt x="5484501" y="5698278"/>
                  <a:pt x="5473747" y="5690211"/>
                  <a:pt x="5452240" y="5674082"/>
                </a:cubicBezTo>
                <a:cubicBezTo>
                  <a:pt x="5430732" y="5657950"/>
                  <a:pt x="5417290" y="5649883"/>
                  <a:pt x="5411910" y="5649883"/>
                </a:cubicBezTo>
                <a:cubicBezTo>
                  <a:pt x="5406536" y="5649883"/>
                  <a:pt x="5393092" y="5644507"/>
                  <a:pt x="5371586" y="5633753"/>
                </a:cubicBezTo>
                <a:cubicBezTo>
                  <a:pt x="5360832" y="5633753"/>
                  <a:pt x="5347388" y="5628375"/>
                  <a:pt x="5331261" y="5617624"/>
                </a:cubicBezTo>
                <a:cubicBezTo>
                  <a:pt x="5315127" y="5606870"/>
                  <a:pt x="5296309" y="5598803"/>
                  <a:pt x="5274799" y="5593426"/>
                </a:cubicBezTo>
                <a:cubicBezTo>
                  <a:pt x="5253294" y="5588048"/>
                  <a:pt x="5231784" y="5579983"/>
                  <a:pt x="5210277" y="5569229"/>
                </a:cubicBezTo>
                <a:cubicBezTo>
                  <a:pt x="5188770" y="5558476"/>
                  <a:pt x="5172638" y="5553098"/>
                  <a:pt x="5161884" y="5553098"/>
                </a:cubicBezTo>
                <a:cubicBezTo>
                  <a:pt x="5140374" y="5542344"/>
                  <a:pt x="5129624" y="5536969"/>
                  <a:pt x="5129624" y="5536969"/>
                </a:cubicBezTo>
                <a:cubicBezTo>
                  <a:pt x="5075853" y="5493952"/>
                  <a:pt x="5005952" y="5472444"/>
                  <a:pt x="4919923" y="5472444"/>
                </a:cubicBezTo>
                <a:cubicBezTo>
                  <a:pt x="4855398" y="5472444"/>
                  <a:pt x="4823137" y="5461690"/>
                  <a:pt x="4823137" y="5440183"/>
                </a:cubicBezTo>
                <a:cubicBezTo>
                  <a:pt x="4823137" y="5429429"/>
                  <a:pt x="4850020" y="5434806"/>
                  <a:pt x="4903789" y="5456315"/>
                </a:cubicBezTo>
                <a:lnTo>
                  <a:pt x="4887660" y="5440183"/>
                </a:lnTo>
                <a:cubicBezTo>
                  <a:pt x="4887660" y="5429429"/>
                  <a:pt x="4879594" y="5421365"/>
                  <a:pt x="4863464" y="5415985"/>
                </a:cubicBezTo>
                <a:cubicBezTo>
                  <a:pt x="4847333" y="5410607"/>
                  <a:pt x="4833889" y="5407920"/>
                  <a:pt x="4823137" y="5407920"/>
                </a:cubicBezTo>
                <a:lnTo>
                  <a:pt x="4710219" y="5359528"/>
                </a:lnTo>
                <a:cubicBezTo>
                  <a:pt x="4710219" y="5348774"/>
                  <a:pt x="4645696" y="5321889"/>
                  <a:pt x="4516648" y="5278874"/>
                </a:cubicBezTo>
                <a:cubicBezTo>
                  <a:pt x="4495142" y="5278874"/>
                  <a:pt x="4473634" y="5273496"/>
                  <a:pt x="4452125" y="5262743"/>
                </a:cubicBezTo>
                <a:cubicBezTo>
                  <a:pt x="4430618" y="5251989"/>
                  <a:pt x="4414487" y="5246611"/>
                  <a:pt x="4403734" y="5246611"/>
                </a:cubicBezTo>
                <a:cubicBezTo>
                  <a:pt x="4382224" y="5235860"/>
                  <a:pt x="4363405" y="5227793"/>
                  <a:pt x="4347273" y="5222415"/>
                </a:cubicBezTo>
                <a:cubicBezTo>
                  <a:pt x="4331143" y="5217039"/>
                  <a:pt x="4315014" y="5211661"/>
                  <a:pt x="4298884" y="5206285"/>
                </a:cubicBezTo>
                <a:cubicBezTo>
                  <a:pt x="4282752" y="5200907"/>
                  <a:pt x="4258555" y="5198219"/>
                  <a:pt x="4226293" y="5198219"/>
                </a:cubicBezTo>
                <a:lnTo>
                  <a:pt x="4161770" y="5182089"/>
                </a:lnTo>
                <a:cubicBezTo>
                  <a:pt x="4140264" y="5171335"/>
                  <a:pt x="4126819" y="5168644"/>
                  <a:pt x="4121443" y="5174024"/>
                </a:cubicBezTo>
                <a:cubicBezTo>
                  <a:pt x="4116067" y="5179402"/>
                  <a:pt x="4108001" y="5176711"/>
                  <a:pt x="4097247" y="5165957"/>
                </a:cubicBezTo>
                <a:cubicBezTo>
                  <a:pt x="4097247" y="5155206"/>
                  <a:pt x="4097247" y="5149826"/>
                  <a:pt x="4097247" y="5149826"/>
                </a:cubicBezTo>
                <a:cubicBezTo>
                  <a:pt x="4108001" y="5149826"/>
                  <a:pt x="4124129" y="5149826"/>
                  <a:pt x="4145639" y="5149826"/>
                </a:cubicBezTo>
                <a:lnTo>
                  <a:pt x="4194029" y="5149826"/>
                </a:lnTo>
                <a:lnTo>
                  <a:pt x="4161770" y="5133694"/>
                </a:lnTo>
                <a:lnTo>
                  <a:pt x="4097247" y="5101434"/>
                </a:lnTo>
                <a:cubicBezTo>
                  <a:pt x="4086491" y="5101434"/>
                  <a:pt x="4081116" y="5098747"/>
                  <a:pt x="4081116" y="5093369"/>
                </a:cubicBezTo>
                <a:cubicBezTo>
                  <a:pt x="4081116" y="5087991"/>
                  <a:pt x="4086491" y="5082615"/>
                  <a:pt x="4097247" y="5077239"/>
                </a:cubicBezTo>
                <a:cubicBezTo>
                  <a:pt x="4108001" y="5071861"/>
                  <a:pt x="4134884" y="5071861"/>
                  <a:pt x="4177901" y="5077239"/>
                </a:cubicBezTo>
                <a:cubicBezTo>
                  <a:pt x="4220917" y="5082615"/>
                  <a:pt x="4247801" y="5085302"/>
                  <a:pt x="4258555" y="5085302"/>
                </a:cubicBezTo>
                <a:cubicBezTo>
                  <a:pt x="4323079" y="5106811"/>
                  <a:pt x="4360718" y="5122943"/>
                  <a:pt x="4371470" y="5133694"/>
                </a:cubicBezTo>
                <a:cubicBezTo>
                  <a:pt x="4382224" y="5133694"/>
                  <a:pt x="4390293" y="5131007"/>
                  <a:pt x="4395669" y="5125630"/>
                </a:cubicBezTo>
                <a:cubicBezTo>
                  <a:pt x="4401042" y="5120252"/>
                  <a:pt x="4406421" y="5122943"/>
                  <a:pt x="4411797" y="5133694"/>
                </a:cubicBezTo>
                <a:cubicBezTo>
                  <a:pt x="4417176" y="5144448"/>
                  <a:pt x="4425242" y="5149826"/>
                  <a:pt x="4435994" y="5149826"/>
                </a:cubicBezTo>
                <a:cubicBezTo>
                  <a:pt x="4468256" y="5149826"/>
                  <a:pt x="4473634" y="5160580"/>
                  <a:pt x="4452125" y="5182089"/>
                </a:cubicBezTo>
                <a:cubicBezTo>
                  <a:pt x="4452125" y="5182089"/>
                  <a:pt x="4446748" y="5176711"/>
                  <a:pt x="4435994" y="5165957"/>
                </a:cubicBezTo>
                <a:cubicBezTo>
                  <a:pt x="4403734" y="5155206"/>
                  <a:pt x="4384914" y="5149826"/>
                  <a:pt x="4379538" y="5149826"/>
                </a:cubicBezTo>
                <a:cubicBezTo>
                  <a:pt x="4374159" y="5149826"/>
                  <a:pt x="4366094" y="5144448"/>
                  <a:pt x="4355342" y="5133694"/>
                </a:cubicBezTo>
                <a:cubicBezTo>
                  <a:pt x="4344586" y="5133694"/>
                  <a:pt x="4333834" y="5133694"/>
                  <a:pt x="4323079" y="5133694"/>
                </a:cubicBezTo>
                <a:cubicBezTo>
                  <a:pt x="4312325" y="5133694"/>
                  <a:pt x="4301570" y="5133694"/>
                  <a:pt x="4290817" y="5133694"/>
                </a:cubicBezTo>
                <a:cubicBezTo>
                  <a:pt x="4258555" y="5122943"/>
                  <a:pt x="4234360" y="5114876"/>
                  <a:pt x="4218228" y="5109498"/>
                </a:cubicBezTo>
                <a:cubicBezTo>
                  <a:pt x="4202097" y="5104123"/>
                  <a:pt x="4183277" y="5101434"/>
                  <a:pt x="4161770" y="5101434"/>
                </a:cubicBezTo>
                <a:lnTo>
                  <a:pt x="4129509" y="5101434"/>
                </a:lnTo>
                <a:cubicBezTo>
                  <a:pt x="4129509" y="5101434"/>
                  <a:pt x="4140264" y="5104123"/>
                  <a:pt x="4161770" y="5109498"/>
                </a:cubicBezTo>
                <a:cubicBezTo>
                  <a:pt x="4183277" y="5114876"/>
                  <a:pt x="4202097" y="5120252"/>
                  <a:pt x="4218228" y="5125630"/>
                </a:cubicBezTo>
                <a:cubicBezTo>
                  <a:pt x="4234360" y="5131007"/>
                  <a:pt x="4247801" y="5133694"/>
                  <a:pt x="4258555" y="5133694"/>
                </a:cubicBezTo>
                <a:lnTo>
                  <a:pt x="4274684" y="5149826"/>
                </a:lnTo>
                <a:cubicBezTo>
                  <a:pt x="4274684" y="5149826"/>
                  <a:pt x="4290817" y="5155206"/>
                  <a:pt x="4323079" y="5165957"/>
                </a:cubicBezTo>
                <a:cubicBezTo>
                  <a:pt x="4441373" y="5198219"/>
                  <a:pt x="4511273" y="5225103"/>
                  <a:pt x="4532779" y="5246611"/>
                </a:cubicBezTo>
                <a:cubicBezTo>
                  <a:pt x="4532779" y="5246611"/>
                  <a:pt x="4548910" y="5254678"/>
                  <a:pt x="4581172" y="5270807"/>
                </a:cubicBezTo>
                <a:cubicBezTo>
                  <a:pt x="4613434" y="5286939"/>
                  <a:pt x="4648386" y="5300382"/>
                  <a:pt x="4686024" y="5311135"/>
                </a:cubicBezTo>
                <a:cubicBezTo>
                  <a:pt x="4723665" y="5321889"/>
                  <a:pt x="4742482" y="5327266"/>
                  <a:pt x="4742482" y="5327266"/>
                </a:cubicBezTo>
                <a:lnTo>
                  <a:pt x="4774744" y="5327266"/>
                </a:lnTo>
                <a:cubicBezTo>
                  <a:pt x="4774744" y="5338020"/>
                  <a:pt x="4790875" y="5343398"/>
                  <a:pt x="4823137" y="5343398"/>
                </a:cubicBezTo>
                <a:lnTo>
                  <a:pt x="4839268" y="5359528"/>
                </a:lnTo>
                <a:cubicBezTo>
                  <a:pt x="4850020" y="5359528"/>
                  <a:pt x="4855398" y="5359528"/>
                  <a:pt x="4855398" y="5359528"/>
                </a:cubicBezTo>
                <a:cubicBezTo>
                  <a:pt x="4866151" y="5359528"/>
                  <a:pt x="4871530" y="5364906"/>
                  <a:pt x="4871530" y="5375660"/>
                </a:cubicBezTo>
                <a:cubicBezTo>
                  <a:pt x="4871530" y="5386412"/>
                  <a:pt x="4882281" y="5391789"/>
                  <a:pt x="4903789" y="5391789"/>
                </a:cubicBezTo>
                <a:cubicBezTo>
                  <a:pt x="4903789" y="5391789"/>
                  <a:pt x="4906480" y="5391789"/>
                  <a:pt x="4911856" y="5391789"/>
                </a:cubicBezTo>
                <a:cubicBezTo>
                  <a:pt x="4917233" y="5391789"/>
                  <a:pt x="4919923" y="5386412"/>
                  <a:pt x="4919923" y="5375660"/>
                </a:cubicBezTo>
                <a:lnTo>
                  <a:pt x="4936051" y="5391789"/>
                </a:lnTo>
                <a:cubicBezTo>
                  <a:pt x="4946805" y="5413298"/>
                  <a:pt x="4957560" y="5418674"/>
                  <a:pt x="4968315" y="5407920"/>
                </a:cubicBezTo>
                <a:lnTo>
                  <a:pt x="4984443" y="5407920"/>
                </a:lnTo>
                <a:lnTo>
                  <a:pt x="5000574" y="5424052"/>
                </a:lnTo>
                <a:cubicBezTo>
                  <a:pt x="5011330" y="5424052"/>
                  <a:pt x="5016709" y="5424052"/>
                  <a:pt x="5016709" y="5424052"/>
                </a:cubicBezTo>
                <a:cubicBezTo>
                  <a:pt x="5016709" y="5456315"/>
                  <a:pt x="5038215" y="5467066"/>
                  <a:pt x="5081231" y="5456315"/>
                </a:cubicBezTo>
                <a:cubicBezTo>
                  <a:pt x="5102739" y="5456315"/>
                  <a:pt x="5118870" y="5461690"/>
                  <a:pt x="5129624" y="5472444"/>
                </a:cubicBezTo>
                <a:cubicBezTo>
                  <a:pt x="5140374" y="5483198"/>
                  <a:pt x="5167262" y="5493952"/>
                  <a:pt x="5210277" y="5504707"/>
                </a:cubicBezTo>
                <a:lnTo>
                  <a:pt x="5274799" y="5536969"/>
                </a:lnTo>
                <a:cubicBezTo>
                  <a:pt x="5274799" y="5547720"/>
                  <a:pt x="5280177" y="5547720"/>
                  <a:pt x="5290931" y="5536969"/>
                </a:cubicBezTo>
                <a:lnTo>
                  <a:pt x="5307060" y="5536969"/>
                </a:lnTo>
                <a:cubicBezTo>
                  <a:pt x="5307060" y="5547720"/>
                  <a:pt x="5307060" y="5553098"/>
                  <a:pt x="5307060" y="5553098"/>
                </a:cubicBezTo>
                <a:cubicBezTo>
                  <a:pt x="5317814" y="5553098"/>
                  <a:pt x="5323192" y="5553098"/>
                  <a:pt x="5323192" y="5553098"/>
                </a:cubicBezTo>
                <a:lnTo>
                  <a:pt x="5339323" y="5553098"/>
                </a:lnTo>
                <a:cubicBezTo>
                  <a:pt x="5339323" y="5542344"/>
                  <a:pt x="5342010" y="5542344"/>
                  <a:pt x="5347388" y="5553098"/>
                </a:cubicBezTo>
                <a:cubicBezTo>
                  <a:pt x="5352764" y="5563853"/>
                  <a:pt x="5358141" y="5569229"/>
                  <a:pt x="5363519" y="5569229"/>
                </a:cubicBezTo>
                <a:cubicBezTo>
                  <a:pt x="5368898" y="5569229"/>
                  <a:pt x="5376960" y="5574607"/>
                  <a:pt x="5387714" y="5585361"/>
                </a:cubicBezTo>
                <a:cubicBezTo>
                  <a:pt x="5452240" y="5617624"/>
                  <a:pt x="5484501" y="5622999"/>
                  <a:pt x="5484501" y="5601492"/>
                </a:cubicBezTo>
                <a:cubicBezTo>
                  <a:pt x="5484501" y="5590739"/>
                  <a:pt x="5489878" y="5588048"/>
                  <a:pt x="5500632" y="5593426"/>
                </a:cubicBezTo>
                <a:cubicBezTo>
                  <a:pt x="5511386" y="5598803"/>
                  <a:pt x="5511386" y="5596115"/>
                  <a:pt x="5500632" y="5585361"/>
                </a:cubicBezTo>
                <a:cubicBezTo>
                  <a:pt x="5489878" y="5574607"/>
                  <a:pt x="5473747" y="5571916"/>
                  <a:pt x="5452240" y="5577294"/>
                </a:cubicBezTo>
                <a:cubicBezTo>
                  <a:pt x="5430732" y="5582674"/>
                  <a:pt x="5419978" y="5579983"/>
                  <a:pt x="5419978" y="5569229"/>
                </a:cubicBezTo>
                <a:cubicBezTo>
                  <a:pt x="5419978" y="5558476"/>
                  <a:pt x="5395782" y="5542344"/>
                  <a:pt x="5347388" y="5520837"/>
                </a:cubicBezTo>
                <a:cubicBezTo>
                  <a:pt x="5298996" y="5499329"/>
                  <a:pt x="5264046" y="5488574"/>
                  <a:pt x="5242539" y="5488574"/>
                </a:cubicBezTo>
                <a:cubicBezTo>
                  <a:pt x="5242539" y="5488574"/>
                  <a:pt x="5237160" y="5488574"/>
                  <a:pt x="5226408" y="5488574"/>
                </a:cubicBezTo>
                <a:lnTo>
                  <a:pt x="5210277" y="5488574"/>
                </a:lnTo>
                <a:cubicBezTo>
                  <a:pt x="5210277" y="5477822"/>
                  <a:pt x="5207588" y="5469757"/>
                  <a:pt x="5202211" y="5464379"/>
                </a:cubicBezTo>
                <a:cubicBezTo>
                  <a:pt x="5196834" y="5459002"/>
                  <a:pt x="5188770" y="5456315"/>
                  <a:pt x="5178015" y="5456315"/>
                </a:cubicBezTo>
                <a:lnTo>
                  <a:pt x="5178015" y="5440183"/>
                </a:lnTo>
                <a:cubicBezTo>
                  <a:pt x="5178015" y="5440183"/>
                  <a:pt x="5172638" y="5440183"/>
                  <a:pt x="5161884" y="5440183"/>
                </a:cubicBezTo>
                <a:lnTo>
                  <a:pt x="5178015" y="5456315"/>
                </a:lnTo>
                <a:cubicBezTo>
                  <a:pt x="5145753" y="5467066"/>
                  <a:pt x="5118870" y="5461690"/>
                  <a:pt x="5097360" y="5440183"/>
                </a:cubicBezTo>
                <a:lnTo>
                  <a:pt x="5129624" y="5440183"/>
                </a:lnTo>
                <a:lnTo>
                  <a:pt x="5145753" y="5424052"/>
                </a:lnTo>
                <a:cubicBezTo>
                  <a:pt x="5135001" y="5424052"/>
                  <a:pt x="5126936" y="5421365"/>
                  <a:pt x="5121556" y="5415985"/>
                </a:cubicBezTo>
                <a:cubicBezTo>
                  <a:pt x="5116181" y="5410607"/>
                  <a:pt x="5113491" y="5407920"/>
                  <a:pt x="5113491" y="5407920"/>
                </a:cubicBezTo>
                <a:lnTo>
                  <a:pt x="5048970" y="5391789"/>
                </a:lnTo>
                <a:cubicBezTo>
                  <a:pt x="5016709" y="5370283"/>
                  <a:pt x="5000574" y="5364906"/>
                  <a:pt x="5000574" y="5375660"/>
                </a:cubicBezTo>
                <a:lnTo>
                  <a:pt x="4984443" y="5359528"/>
                </a:lnTo>
                <a:cubicBezTo>
                  <a:pt x="4984443" y="5348774"/>
                  <a:pt x="4979066" y="5343398"/>
                  <a:pt x="4968315" y="5343398"/>
                </a:cubicBezTo>
                <a:cubicBezTo>
                  <a:pt x="4957560" y="5332644"/>
                  <a:pt x="4946805" y="5321889"/>
                  <a:pt x="4936051" y="5311135"/>
                </a:cubicBezTo>
                <a:cubicBezTo>
                  <a:pt x="4936051" y="5300382"/>
                  <a:pt x="4949494" y="5300382"/>
                  <a:pt x="4976381" y="5311135"/>
                </a:cubicBezTo>
                <a:cubicBezTo>
                  <a:pt x="5003264" y="5321889"/>
                  <a:pt x="5016709" y="5327266"/>
                  <a:pt x="5016709" y="5327266"/>
                </a:cubicBezTo>
                <a:cubicBezTo>
                  <a:pt x="5016709" y="5348774"/>
                  <a:pt x="5065098" y="5370283"/>
                  <a:pt x="5161884" y="5391789"/>
                </a:cubicBezTo>
                <a:cubicBezTo>
                  <a:pt x="5172638" y="5391789"/>
                  <a:pt x="5183393" y="5397167"/>
                  <a:pt x="5194148" y="5407920"/>
                </a:cubicBezTo>
                <a:lnTo>
                  <a:pt x="5194148" y="5391789"/>
                </a:lnTo>
                <a:cubicBezTo>
                  <a:pt x="5183393" y="5381035"/>
                  <a:pt x="5178015" y="5370283"/>
                  <a:pt x="5178015" y="5359528"/>
                </a:cubicBezTo>
                <a:lnTo>
                  <a:pt x="5129624" y="5327266"/>
                </a:lnTo>
                <a:lnTo>
                  <a:pt x="5113491" y="5327266"/>
                </a:lnTo>
                <a:cubicBezTo>
                  <a:pt x="5091983" y="5327266"/>
                  <a:pt x="5073166" y="5321889"/>
                  <a:pt x="5057035" y="5311135"/>
                </a:cubicBezTo>
                <a:cubicBezTo>
                  <a:pt x="5040902" y="5300382"/>
                  <a:pt x="5027460" y="5295006"/>
                  <a:pt x="5016709" y="5295006"/>
                </a:cubicBezTo>
                <a:lnTo>
                  <a:pt x="5000574" y="5295006"/>
                </a:lnTo>
                <a:cubicBezTo>
                  <a:pt x="5000574" y="5284252"/>
                  <a:pt x="4997887" y="5276185"/>
                  <a:pt x="4992511" y="5270807"/>
                </a:cubicBezTo>
                <a:cubicBezTo>
                  <a:pt x="4987135" y="5265431"/>
                  <a:pt x="4979066" y="5262743"/>
                  <a:pt x="4968315" y="5262743"/>
                </a:cubicBezTo>
                <a:cubicBezTo>
                  <a:pt x="4957560" y="5262743"/>
                  <a:pt x="4946805" y="5260056"/>
                  <a:pt x="4936051" y="5254678"/>
                </a:cubicBezTo>
                <a:cubicBezTo>
                  <a:pt x="4925298" y="5249299"/>
                  <a:pt x="4919923" y="5246611"/>
                  <a:pt x="4919923" y="5246611"/>
                </a:cubicBezTo>
                <a:lnTo>
                  <a:pt x="4919923" y="5262743"/>
                </a:lnTo>
                <a:cubicBezTo>
                  <a:pt x="4909165" y="5273496"/>
                  <a:pt x="4898415" y="5278874"/>
                  <a:pt x="4887660" y="5278874"/>
                </a:cubicBezTo>
                <a:cubicBezTo>
                  <a:pt x="4876908" y="5278874"/>
                  <a:pt x="4866151" y="5273496"/>
                  <a:pt x="4855398" y="5262743"/>
                </a:cubicBezTo>
                <a:cubicBezTo>
                  <a:pt x="4855398" y="5262743"/>
                  <a:pt x="4850020" y="5262743"/>
                  <a:pt x="4839268" y="5262743"/>
                </a:cubicBezTo>
                <a:cubicBezTo>
                  <a:pt x="4839268" y="5251989"/>
                  <a:pt x="4847333" y="5249299"/>
                  <a:pt x="4863464" y="5254678"/>
                </a:cubicBezTo>
                <a:cubicBezTo>
                  <a:pt x="4879594" y="5260056"/>
                  <a:pt x="4887660" y="5257365"/>
                  <a:pt x="4887660" y="5246611"/>
                </a:cubicBezTo>
                <a:lnTo>
                  <a:pt x="4855398" y="5230481"/>
                </a:lnTo>
                <a:cubicBezTo>
                  <a:pt x="4823137" y="5219728"/>
                  <a:pt x="4801629" y="5214352"/>
                  <a:pt x="4790875" y="5214352"/>
                </a:cubicBezTo>
                <a:cubicBezTo>
                  <a:pt x="4790875" y="5203597"/>
                  <a:pt x="4790875" y="5198219"/>
                  <a:pt x="4790875" y="5198219"/>
                </a:cubicBezTo>
                <a:cubicBezTo>
                  <a:pt x="4790875" y="5198219"/>
                  <a:pt x="4785498" y="5198219"/>
                  <a:pt x="4774744" y="5198219"/>
                </a:cubicBezTo>
                <a:cubicBezTo>
                  <a:pt x="4774744" y="5208974"/>
                  <a:pt x="4766678" y="5208974"/>
                  <a:pt x="4750548" y="5198219"/>
                </a:cubicBezTo>
                <a:cubicBezTo>
                  <a:pt x="4734414" y="5187465"/>
                  <a:pt x="4729038" y="5190153"/>
                  <a:pt x="4734414" y="5206285"/>
                </a:cubicBezTo>
                <a:cubicBezTo>
                  <a:pt x="4739793" y="5222415"/>
                  <a:pt x="4742482" y="5230481"/>
                  <a:pt x="4742482" y="5230481"/>
                </a:cubicBezTo>
                <a:lnTo>
                  <a:pt x="4726351" y="5230481"/>
                </a:lnTo>
                <a:cubicBezTo>
                  <a:pt x="4726351" y="5198219"/>
                  <a:pt x="4710219" y="5176711"/>
                  <a:pt x="4677959" y="5165957"/>
                </a:cubicBezTo>
                <a:cubicBezTo>
                  <a:pt x="4634943" y="5144448"/>
                  <a:pt x="4613434" y="5133694"/>
                  <a:pt x="4613434" y="5133694"/>
                </a:cubicBezTo>
                <a:lnTo>
                  <a:pt x="4645696" y="5133694"/>
                </a:lnTo>
                <a:cubicBezTo>
                  <a:pt x="4656448" y="5133694"/>
                  <a:pt x="4667206" y="5133694"/>
                  <a:pt x="4677959" y="5133694"/>
                </a:cubicBezTo>
                <a:lnTo>
                  <a:pt x="4694089" y="5133694"/>
                </a:lnTo>
                <a:lnTo>
                  <a:pt x="4710219" y="5133694"/>
                </a:lnTo>
                <a:lnTo>
                  <a:pt x="4742482" y="5149826"/>
                </a:lnTo>
                <a:cubicBezTo>
                  <a:pt x="4747860" y="5149826"/>
                  <a:pt x="4752565" y="5150498"/>
                  <a:pt x="4756596" y="5151843"/>
                </a:cubicBezTo>
                <a:lnTo>
                  <a:pt x="4759210" y="5153413"/>
                </a:lnTo>
                <a:lnTo>
                  <a:pt x="4758615" y="5149826"/>
                </a:lnTo>
                <a:cubicBezTo>
                  <a:pt x="4758615" y="5139074"/>
                  <a:pt x="4763989" y="5133694"/>
                  <a:pt x="4774744" y="5133694"/>
                </a:cubicBezTo>
                <a:cubicBezTo>
                  <a:pt x="4785498" y="5133694"/>
                  <a:pt x="4790875" y="5136385"/>
                  <a:pt x="4790875" y="5141761"/>
                </a:cubicBezTo>
                <a:cubicBezTo>
                  <a:pt x="4790875" y="5147139"/>
                  <a:pt x="4785498" y="5149826"/>
                  <a:pt x="4774744" y="5149826"/>
                </a:cubicBezTo>
                <a:cubicBezTo>
                  <a:pt x="4772055" y="5152515"/>
                  <a:pt x="4769703" y="5154530"/>
                  <a:pt x="4767686" y="5155875"/>
                </a:cubicBezTo>
                <a:lnTo>
                  <a:pt x="4765065" y="5156924"/>
                </a:lnTo>
                <a:lnTo>
                  <a:pt x="4766678" y="5157893"/>
                </a:lnTo>
                <a:cubicBezTo>
                  <a:pt x="4772055" y="5163269"/>
                  <a:pt x="4774744" y="5165957"/>
                  <a:pt x="4774744" y="5165957"/>
                </a:cubicBezTo>
                <a:cubicBezTo>
                  <a:pt x="4785498" y="5165957"/>
                  <a:pt x="4790875" y="5171335"/>
                  <a:pt x="4790875" y="5182089"/>
                </a:cubicBezTo>
                <a:cubicBezTo>
                  <a:pt x="4801629" y="5192842"/>
                  <a:pt x="4812382" y="5198219"/>
                  <a:pt x="4823137" y="5198219"/>
                </a:cubicBezTo>
                <a:cubicBezTo>
                  <a:pt x="4887660" y="5208974"/>
                  <a:pt x="4936051" y="5225103"/>
                  <a:pt x="4968315" y="5246611"/>
                </a:cubicBezTo>
                <a:lnTo>
                  <a:pt x="5000574" y="5246611"/>
                </a:lnTo>
                <a:cubicBezTo>
                  <a:pt x="5000574" y="5246611"/>
                  <a:pt x="4995198" y="5241235"/>
                  <a:pt x="4984443" y="5230481"/>
                </a:cubicBezTo>
                <a:lnTo>
                  <a:pt x="4968315" y="5214352"/>
                </a:lnTo>
                <a:lnTo>
                  <a:pt x="5000574" y="5230481"/>
                </a:lnTo>
                <a:cubicBezTo>
                  <a:pt x="5022084" y="5230481"/>
                  <a:pt x="5048970" y="5235860"/>
                  <a:pt x="5081231" y="5246611"/>
                </a:cubicBezTo>
                <a:cubicBezTo>
                  <a:pt x="5188770" y="5289628"/>
                  <a:pt x="5242539" y="5305757"/>
                  <a:pt x="5242539" y="5295006"/>
                </a:cubicBezTo>
                <a:lnTo>
                  <a:pt x="5274799" y="5295006"/>
                </a:lnTo>
                <a:lnTo>
                  <a:pt x="5341050" y="5308256"/>
                </a:lnTo>
                <a:lnTo>
                  <a:pt x="5339323" y="5303070"/>
                </a:lnTo>
                <a:cubicBezTo>
                  <a:pt x="5339323" y="5297693"/>
                  <a:pt x="5333946" y="5295006"/>
                  <a:pt x="5323192" y="5295006"/>
                </a:cubicBezTo>
                <a:cubicBezTo>
                  <a:pt x="5312438" y="5284252"/>
                  <a:pt x="5301682" y="5284252"/>
                  <a:pt x="5290931" y="5295006"/>
                </a:cubicBezTo>
                <a:lnTo>
                  <a:pt x="5242539" y="5246611"/>
                </a:lnTo>
                <a:lnTo>
                  <a:pt x="5226408" y="5246611"/>
                </a:lnTo>
                <a:cubicBezTo>
                  <a:pt x="5215656" y="5246611"/>
                  <a:pt x="5210277" y="5243924"/>
                  <a:pt x="5210277" y="5238547"/>
                </a:cubicBezTo>
                <a:cubicBezTo>
                  <a:pt x="5210277" y="5233170"/>
                  <a:pt x="5204901" y="5230481"/>
                  <a:pt x="5194148" y="5230481"/>
                </a:cubicBezTo>
                <a:lnTo>
                  <a:pt x="5178015" y="5246611"/>
                </a:lnTo>
                <a:cubicBezTo>
                  <a:pt x="5178015" y="5257365"/>
                  <a:pt x="5172638" y="5262743"/>
                  <a:pt x="5161884" y="5262743"/>
                </a:cubicBezTo>
                <a:lnTo>
                  <a:pt x="5145753" y="5230481"/>
                </a:lnTo>
                <a:cubicBezTo>
                  <a:pt x="5156508" y="5230481"/>
                  <a:pt x="5159197" y="5225103"/>
                  <a:pt x="5153818" y="5214352"/>
                </a:cubicBezTo>
                <a:cubicBezTo>
                  <a:pt x="5148443" y="5203597"/>
                  <a:pt x="5145753" y="5198219"/>
                  <a:pt x="5145753" y="5198219"/>
                </a:cubicBezTo>
                <a:cubicBezTo>
                  <a:pt x="5156508" y="5187465"/>
                  <a:pt x="5153818" y="5176711"/>
                  <a:pt x="5137688" y="5165957"/>
                </a:cubicBezTo>
                <a:cubicBezTo>
                  <a:pt x="5121556" y="5155206"/>
                  <a:pt x="5102739" y="5149826"/>
                  <a:pt x="5081231" y="5149826"/>
                </a:cubicBezTo>
                <a:lnTo>
                  <a:pt x="4968315" y="5117565"/>
                </a:lnTo>
                <a:lnTo>
                  <a:pt x="4952182" y="5133694"/>
                </a:lnTo>
                <a:lnTo>
                  <a:pt x="5065098" y="5165957"/>
                </a:lnTo>
                <a:cubicBezTo>
                  <a:pt x="5081231" y="5176713"/>
                  <a:pt x="5094674" y="5183433"/>
                  <a:pt x="5105428" y="5186121"/>
                </a:cubicBezTo>
                <a:lnTo>
                  <a:pt x="5116719" y="5186927"/>
                </a:lnTo>
                <a:lnTo>
                  <a:pt x="5097360" y="5186121"/>
                </a:lnTo>
                <a:cubicBezTo>
                  <a:pt x="5075853" y="5183433"/>
                  <a:pt x="5043591" y="5176713"/>
                  <a:pt x="5000574" y="5165957"/>
                </a:cubicBezTo>
                <a:cubicBezTo>
                  <a:pt x="4936051" y="5144448"/>
                  <a:pt x="4898415" y="5131007"/>
                  <a:pt x="4887660" y="5125630"/>
                </a:cubicBezTo>
                <a:cubicBezTo>
                  <a:pt x="4876908" y="5120252"/>
                  <a:pt x="4871530" y="5112187"/>
                  <a:pt x="4871530" y="5101434"/>
                </a:cubicBezTo>
                <a:cubicBezTo>
                  <a:pt x="4871530" y="5090680"/>
                  <a:pt x="4863464" y="5085302"/>
                  <a:pt x="4847333" y="5085302"/>
                </a:cubicBezTo>
                <a:cubicBezTo>
                  <a:pt x="4831202" y="5085302"/>
                  <a:pt x="4820447" y="5082615"/>
                  <a:pt x="4815070" y="5077239"/>
                </a:cubicBezTo>
                <a:cubicBezTo>
                  <a:pt x="4809693" y="5071861"/>
                  <a:pt x="4790875" y="5063794"/>
                  <a:pt x="4758615" y="5053040"/>
                </a:cubicBezTo>
                <a:lnTo>
                  <a:pt x="4694089" y="5053040"/>
                </a:lnTo>
                <a:lnTo>
                  <a:pt x="4694089" y="5069173"/>
                </a:lnTo>
                <a:cubicBezTo>
                  <a:pt x="4704843" y="5069173"/>
                  <a:pt x="4710219" y="5071861"/>
                  <a:pt x="4710219" y="5077239"/>
                </a:cubicBezTo>
                <a:cubicBezTo>
                  <a:pt x="4710219" y="5082615"/>
                  <a:pt x="4704843" y="5085302"/>
                  <a:pt x="4694089" y="5085302"/>
                </a:cubicBezTo>
                <a:lnTo>
                  <a:pt x="4710219" y="5101434"/>
                </a:lnTo>
                <a:lnTo>
                  <a:pt x="4710219" y="5117565"/>
                </a:lnTo>
                <a:cubicBezTo>
                  <a:pt x="4699465" y="5117565"/>
                  <a:pt x="4683334" y="5112187"/>
                  <a:pt x="4661827" y="5101434"/>
                </a:cubicBezTo>
                <a:lnTo>
                  <a:pt x="4645696" y="5069173"/>
                </a:lnTo>
                <a:cubicBezTo>
                  <a:pt x="4656448" y="5079926"/>
                  <a:pt x="4664516" y="5082615"/>
                  <a:pt x="4669893" y="5077239"/>
                </a:cubicBezTo>
                <a:cubicBezTo>
                  <a:pt x="4675268" y="5071861"/>
                  <a:pt x="4672582" y="5069173"/>
                  <a:pt x="4661827" y="5069173"/>
                </a:cubicBezTo>
                <a:cubicBezTo>
                  <a:pt x="4661827" y="5058419"/>
                  <a:pt x="4667206" y="5053040"/>
                  <a:pt x="4677959" y="5053040"/>
                </a:cubicBezTo>
                <a:cubicBezTo>
                  <a:pt x="4677959" y="5053040"/>
                  <a:pt x="4680648" y="5053040"/>
                  <a:pt x="4686024" y="5053040"/>
                </a:cubicBezTo>
                <a:cubicBezTo>
                  <a:pt x="4691402" y="5053040"/>
                  <a:pt x="4694089" y="5047665"/>
                  <a:pt x="4694089" y="5036911"/>
                </a:cubicBezTo>
                <a:lnTo>
                  <a:pt x="4726351" y="5036911"/>
                </a:lnTo>
                <a:cubicBezTo>
                  <a:pt x="4737106" y="5036911"/>
                  <a:pt x="4747860" y="5034222"/>
                  <a:pt x="4758615" y="5028844"/>
                </a:cubicBezTo>
                <a:cubicBezTo>
                  <a:pt x="4769367" y="5023469"/>
                  <a:pt x="4774744" y="5020780"/>
                  <a:pt x="4774744" y="5020780"/>
                </a:cubicBezTo>
                <a:cubicBezTo>
                  <a:pt x="4785498" y="5020780"/>
                  <a:pt x="4801629" y="5026156"/>
                  <a:pt x="4823137" y="5036911"/>
                </a:cubicBezTo>
                <a:cubicBezTo>
                  <a:pt x="4844644" y="5047665"/>
                  <a:pt x="4855398" y="5047665"/>
                  <a:pt x="4855398" y="5036911"/>
                </a:cubicBezTo>
                <a:lnTo>
                  <a:pt x="4903789" y="5036911"/>
                </a:lnTo>
                <a:cubicBezTo>
                  <a:pt x="4979066" y="5069173"/>
                  <a:pt x="5016709" y="5079926"/>
                  <a:pt x="5016709" y="5069173"/>
                </a:cubicBezTo>
                <a:cubicBezTo>
                  <a:pt x="5016709" y="5058419"/>
                  <a:pt x="5014019" y="5053040"/>
                  <a:pt x="5008642" y="5053040"/>
                </a:cubicBezTo>
                <a:cubicBezTo>
                  <a:pt x="5003264" y="5053040"/>
                  <a:pt x="4995198" y="5047665"/>
                  <a:pt x="4984443" y="5036911"/>
                </a:cubicBezTo>
                <a:cubicBezTo>
                  <a:pt x="4962936" y="5036911"/>
                  <a:pt x="4946805" y="5034222"/>
                  <a:pt x="4936051" y="5028844"/>
                </a:cubicBezTo>
                <a:cubicBezTo>
                  <a:pt x="4925298" y="5023469"/>
                  <a:pt x="4898415" y="5015402"/>
                  <a:pt x="4855398" y="5004648"/>
                </a:cubicBezTo>
                <a:cubicBezTo>
                  <a:pt x="4833889" y="5004648"/>
                  <a:pt x="4812382" y="5001961"/>
                  <a:pt x="4790875" y="4996584"/>
                </a:cubicBezTo>
                <a:cubicBezTo>
                  <a:pt x="4769367" y="4991206"/>
                  <a:pt x="4750548" y="4983139"/>
                  <a:pt x="4734414" y="4972387"/>
                </a:cubicBezTo>
                <a:cubicBezTo>
                  <a:pt x="4718285" y="4961634"/>
                  <a:pt x="4715598" y="4956256"/>
                  <a:pt x="4726351" y="4956256"/>
                </a:cubicBezTo>
                <a:cubicBezTo>
                  <a:pt x="4726351" y="4945502"/>
                  <a:pt x="4726351" y="4940126"/>
                  <a:pt x="4726351" y="4940126"/>
                </a:cubicBezTo>
                <a:cubicBezTo>
                  <a:pt x="4726351" y="4940126"/>
                  <a:pt x="4723665" y="4940126"/>
                  <a:pt x="4718285" y="4940126"/>
                </a:cubicBezTo>
                <a:cubicBezTo>
                  <a:pt x="4712910" y="4940126"/>
                  <a:pt x="4704843" y="4945502"/>
                  <a:pt x="4694089" y="4956256"/>
                </a:cubicBezTo>
                <a:lnTo>
                  <a:pt x="4677959" y="4956256"/>
                </a:lnTo>
                <a:cubicBezTo>
                  <a:pt x="4667206" y="4956256"/>
                  <a:pt x="4667206" y="4950878"/>
                  <a:pt x="4677959" y="4940126"/>
                </a:cubicBezTo>
                <a:cubicBezTo>
                  <a:pt x="4677959" y="4929371"/>
                  <a:pt x="4675268" y="4923994"/>
                  <a:pt x="4669893" y="4923994"/>
                </a:cubicBezTo>
                <a:cubicBezTo>
                  <a:pt x="4664516" y="4923994"/>
                  <a:pt x="4661827" y="4923994"/>
                  <a:pt x="4661827" y="4923994"/>
                </a:cubicBezTo>
                <a:cubicBezTo>
                  <a:pt x="4651072" y="4923994"/>
                  <a:pt x="4645696" y="4923994"/>
                  <a:pt x="4645696" y="4923994"/>
                </a:cubicBezTo>
                <a:lnTo>
                  <a:pt x="4629565" y="4923994"/>
                </a:lnTo>
                <a:lnTo>
                  <a:pt x="4613434" y="4859471"/>
                </a:lnTo>
                <a:lnTo>
                  <a:pt x="4661827" y="4891732"/>
                </a:lnTo>
                <a:lnTo>
                  <a:pt x="4790875" y="4923994"/>
                </a:lnTo>
                <a:cubicBezTo>
                  <a:pt x="4780122" y="4913239"/>
                  <a:pt x="4769367" y="4907864"/>
                  <a:pt x="4758615" y="4907864"/>
                </a:cubicBezTo>
                <a:cubicBezTo>
                  <a:pt x="4747860" y="4907864"/>
                  <a:pt x="4739793" y="4905176"/>
                  <a:pt x="4734414" y="4899798"/>
                </a:cubicBezTo>
                <a:cubicBezTo>
                  <a:pt x="4729038" y="4894420"/>
                  <a:pt x="4720974" y="4891732"/>
                  <a:pt x="4710219" y="4891732"/>
                </a:cubicBezTo>
                <a:cubicBezTo>
                  <a:pt x="4710219" y="4891732"/>
                  <a:pt x="4710219" y="4889043"/>
                  <a:pt x="4710219" y="4883667"/>
                </a:cubicBezTo>
                <a:cubicBezTo>
                  <a:pt x="4710219" y="4878289"/>
                  <a:pt x="4704843" y="4880980"/>
                  <a:pt x="4694089" y="4891732"/>
                </a:cubicBezTo>
                <a:cubicBezTo>
                  <a:pt x="4683334" y="4891732"/>
                  <a:pt x="4677959" y="4886356"/>
                  <a:pt x="4677959" y="4875602"/>
                </a:cubicBezTo>
                <a:cubicBezTo>
                  <a:pt x="4677959" y="4854093"/>
                  <a:pt x="4651072" y="4843339"/>
                  <a:pt x="4597306" y="4843339"/>
                </a:cubicBezTo>
                <a:lnTo>
                  <a:pt x="4581172" y="4859471"/>
                </a:lnTo>
                <a:lnTo>
                  <a:pt x="4565041" y="4859471"/>
                </a:lnTo>
                <a:cubicBezTo>
                  <a:pt x="4565041" y="4848717"/>
                  <a:pt x="4565041" y="4843339"/>
                  <a:pt x="4565041" y="4843339"/>
                </a:cubicBezTo>
                <a:lnTo>
                  <a:pt x="4484389" y="4811078"/>
                </a:lnTo>
                <a:lnTo>
                  <a:pt x="4452125" y="4794947"/>
                </a:lnTo>
                <a:cubicBezTo>
                  <a:pt x="4452125" y="4794947"/>
                  <a:pt x="4446748" y="4792260"/>
                  <a:pt x="4435994" y="4786881"/>
                </a:cubicBezTo>
                <a:cubicBezTo>
                  <a:pt x="4425242" y="4781506"/>
                  <a:pt x="4414487" y="4778817"/>
                  <a:pt x="4403734" y="4778817"/>
                </a:cubicBezTo>
                <a:lnTo>
                  <a:pt x="4371470" y="4762685"/>
                </a:lnTo>
                <a:lnTo>
                  <a:pt x="4274684" y="4730424"/>
                </a:lnTo>
                <a:cubicBezTo>
                  <a:pt x="4263932" y="4730424"/>
                  <a:pt x="4253177" y="4725047"/>
                  <a:pt x="4242426" y="4714293"/>
                </a:cubicBezTo>
                <a:lnTo>
                  <a:pt x="4177901" y="4682030"/>
                </a:lnTo>
                <a:cubicBezTo>
                  <a:pt x="4145639" y="4682030"/>
                  <a:pt x="4129509" y="4682030"/>
                  <a:pt x="4129509" y="4682030"/>
                </a:cubicBezTo>
                <a:cubicBezTo>
                  <a:pt x="4140264" y="4692784"/>
                  <a:pt x="4151016" y="4698162"/>
                  <a:pt x="4161770" y="4698162"/>
                </a:cubicBezTo>
                <a:cubicBezTo>
                  <a:pt x="4194029" y="4698162"/>
                  <a:pt x="4188656" y="4714293"/>
                  <a:pt x="4145639" y="4746556"/>
                </a:cubicBezTo>
                <a:cubicBezTo>
                  <a:pt x="4124129" y="4757307"/>
                  <a:pt x="4113377" y="4757307"/>
                  <a:pt x="4113377" y="4746556"/>
                </a:cubicBezTo>
                <a:cubicBezTo>
                  <a:pt x="4102622" y="4735801"/>
                  <a:pt x="4097247" y="4730424"/>
                  <a:pt x="4097247" y="4730424"/>
                </a:cubicBezTo>
                <a:cubicBezTo>
                  <a:pt x="4097247" y="4730424"/>
                  <a:pt x="4091868" y="4730424"/>
                  <a:pt x="4081116" y="4730424"/>
                </a:cubicBezTo>
                <a:lnTo>
                  <a:pt x="4081116" y="4714293"/>
                </a:lnTo>
                <a:cubicBezTo>
                  <a:pt x="4081116" y="4703539"/>
                  <a:pt x="4086491" y="4698162"/>
                  <a:pt x="4097247" y="4698162"/>
                </a:cubicBezTo>
                <a:lnTo>
                  <a:pt x="4113377" y="4698162"/>
                </a:lnTo>
                <a:cubicBezTo>
                  <a:pt x="4091868" y="4687408"/>
                  <a:pt x="4059606" y="4676652"/>
                  <a:pt x="4016592" y="4665901"/>
                </a:cubicBezTo>
                <a:cubicBezTo>
                  <a:pt x="4005839" y="4665901"/>
                  <a:pt x="3995084" y="4660523"/>
                  <a:pt x="3984330" y="4649769"/>
                </a:cubicBezTo>
                <a:lnTo>
                  <a:pt x="3968199" y="4633639"/>
                </a:lnTo>
                <a:cubicBezTo>
                  <a:pt x="3968199" y="4644393"/>
                  <a:pt x="3965510" y="4649769"/>
                  <a:pt x="3960133" y="4649769"/>
                </a:cubicBezTo>
                <a:cubicBezTo>
                  <a:pt x="3954757" y="4649769"/>
                  <a:pt x="3952068" y="4649769"/>
                  <a:pt x="3952068" y="4649769"/>
                </a:cubicBezTo>
                <a:cubicBezTo>
                  <a:pt x="3930560" y="4649769"/>
                  <a:pt x="3922496" y="4647080"/>
                  <a:pt x="3927872" y="4641705"/>
                </a:cubicBezTo>
                <a:cubicBezTo>
                  <a:pt x="3933250" y="4636326"/>
                  <a:pt x="3930560" y="4628261"/>
                  <a:pt x="3919808" y="4617506"/>
                </a:cubicBezTo>
                <a:cubicBezTo>
                  <a:pt x="3941315" y="4628261"/>
                  <a:pt x="3952068" y="4628261"/>
                  <a:pt x="3952068" y="4617506"/>
                </a:cubicBezTo>
                <a:lnTo>
                  <a:pt x="4016592" y="4617506"/>
                </a:lnTo>
                <a:cubicBezTo>
                  <a:pt x="4016592" y="4628261"/>
                  <a:pt x="4011215" y="4633639"/>
                  <a:pt x="4000461" y="4633639"/>
                </a:cubicBezTo>
                <a:lnTo>
                  <a:pt x="4000461" y="4649769"/>
                </a:lnTo>
                <a:lnTo>
                  <a:pt x="4064985" y="4633639"/>
                </a:lnTo>
                <a:lnTo>
                  <a:pt x="4081116" y="4633639"/>
                </a:lnTo>
                <a:cubicBezTo>
                  <a:pt x="4081116" y="4633639"/>
                  <a:pt x="4086491" y="4633639"/>
                  <a:pt x="4097247" y="4633639"/>
                </a:cubicBezTo>
                <a:lnTo>
                  <a:pt x="4113377" y="4617506"/>
                </a:lnTo>
                <a:cubicBezTo>
                  <a:pt x="4091868" y="4606755"/>
                  <a:pt x="4081116" y="4601376"/>
                  <a:pt x="4081116" y="4601376"/>
                </a:cubicBezTo>
                <a:lnTo>
                  <a:pt x="3984330" y="4585247"/>
                </a:lnTo>
                <a:lnTo>
                  <a:pt x="4016592" y="4569115"/>
                </a:lnTo>
                <a:cubicBezTo>
                  <a:pt x="4027346" y="4569115"/>
                  <a:pt x="4035412" y="4569115"/>
                  <a:pt x="4040788" y="4569115"/>
                </a:cubicBezTo>
                <a:cubicBezTo>
                  <a:pt x="4046166" y="4569115"/>
                  <a:pt x="4043475" y="4563738"/>
                  <a:pt x="4032723" y="4552984"/>
                </a:cubicBezTo>
                <a:cubicBezTo>
                  <a:pt x="4021967" y="4552984"/>
                  <a:pt x="4016592" y="4552984"/>
                  <a:pt x="4016592" y="4552984"/>
                </a:cubicBezTo>
                <a:cubicBezTo>
                  <a:pt x="4016592" y="4552984"/>
                  <a:pt x="4016592" y="4547606"/>
                  <a:pt x="4016592" y="4536852"/>
                </a:cubicBezTo>
                <a:lnTo>
                  <a:pt x="4016592" y="4520721"/>
                </a:lnTo>
                <a:cubicBezTo>
                  <a:pt x="4005839" y="4520721"/>
                  <a:pt x="4000461" y="4526101"/>
                  <a:pt x="4000461" y="4536852"/>
                </a:cubicBezTo>
                <a:cubicBezTo>
                  <a:pt x="3989706" y="4536852"/>
                  <a:pt x="3978954" y="4536852"/>
                  <a:pt x="3968199" y="4536852"/>
                </a:cubicBezTo>
                <a:cubicBezTo>
                  <a:pt x="3968199" y="4536852"/>
                  <a:pt x="3965510" y="4534165"/>
                  <a:pt x="3960133" y="4528788"/>
                </a:cubicBezTo>
                <a:cubicBezTo>
                  <a:pt x="3954757" y="4523410"/>
                  <a:pt x="3946692" y="4520721"/>
                  <a:pt x="3935937" y="4520721"/>
                </a:cubicBezTo>
                <a:lnTo>
                  <a:pt x="3919808" y="4504592"/>
                </a:lnTo>
                <a:lnTo>
                  <a:pt x="3919808" y="4488460"/>
                </a:lnTo>
                <a:cubicBezTo>
                  <a:pt x="3909051" y="4488460"/>
                  <a:pt x="3906364" y="4485771"/>
                  <a:pt x="3911743" y="4480397"/>
                </a:cubicBezTo>
                <a:cubicBezTo>
                  <a:pt x="3917119" y="4475019"/>
                  <a:pt x="3930560" y="4472330"/>
                  <a:pt x="3952068" y="4472330"/>
                </a:cubicBezTo>
                <a:lnTo>
                  <a:pt x="3968199" y="4472330"/>
                </a:lnTo>
                <a:lnTo>
                  <a:pt x="4016592" y="4472330"/>
                </a:lnTo>
                <a:cubicBezTo>
                  <a:pt x="4048854" y="4483084"/>
                  <a:pt x="4064985" y="4483084"/>
                  <a:pt x="4064985" y="4472330"/>
                </a:cubicBezTo>
                <a:lnTo>
                  <a:pt x="4032723" y="4456198"/>
                </a:lnTo>
                <a:cubicBezTo>
                  <a:pt x="4032723" y="4456198"/>
                  <a:pt x="4030036" y="4456198"/>
                  <a:pt x="4024657" y="4456198"/>
                </a:cubicBezTo>
                <a:cubicBezTo>
                  <a:pt x="4019280" y="4456198"/>
                  <a:pt x="4016592" y="4453510"/>
                  <a:pt x="4016592" y="4448134"/>
                </a:cubicBezTo>
                <a:cubicBezTo>
                  <a:pt x="4016592" y="4442756"/>
                  <a:pt x="4021967" y="4440067"/>
                  <a:pt x="4032723" y="4440067"/>
                </a:cubicBezTo>
                <a:lnTo>
                  <a:pt x="4016592" y="4423938"/>
                </a:lnTo>
                <a:lnTo>
                  <a:pt x="3919808" y="4375543"/>
                </a:lnTo>
                <a:lnTo>
                  <a:pt x="3871415" y="4359414"/>
                </a:lnTo>
                <a:cubicBezTo>
                  <a:pt x="3871415" y="4370167"/>
                  <a:pt x="3871415" y="4375543"/>
                  <a:pt x="3871415" y="4375543"/>
                </a:cubicBezTo>
                <a:lnTo>
                  <a:pt x="3871415" y="4391675"/>
                </a:lnTo>
                <a:cubicBezTo>
                  <a:pt x="3871415" y="4402429"/>
                  <a:pt x="3876792" y="4413184"/>
                  <a:pt x="3887547" y="4423938"/>
                </a:cubicBezTo>
                <a:cubicBezTo>
                  <a:pt x="3898299" y="4434689"/>
                  <a:pt x="3909051" y="4440067"/>
                  <a:pt x="3919808" y="4440067"/>
                </a:cubicBezTo>
                <a:lnTo>
                  <a:pt x="3887547" y="4456198"/>
                </a:lnTo>
                <a:lnTo>
                  <a:pt x="3855284" y="4440067"/>
                </a:lnTo>
                <a:cubicBezTo>
                  <a:pt x="3866038" y="4440067"/>
                  <a:pt x="3866038" y="4434689"/>
                  <a:pt x="3855284" y="4423938"/>
                </a:cubicBezTo>
                <a:cubicBezTo>
                  <a:pt x="3844530" y="4423938"/>
                  <a:pt x="3833775" y="4421249"/>
                  <a:pt x="3823020" y="4415871"/>
                </a:cubicBezTo>
                <a:cubicBezTo>
                  <a:pt x="3812265" y="4410493"/>
                  <a:pt x="3801513" y="4407806"/>
                  <a:pt x="3790760" y="4407806"/>
                </a:cubicBezTo>
                <a:lnTo>
                  <a:pt x="3774628" y="4375543"/>
                </a:lnTo>
                <a:lnTo>
                  <a:pt x="3790760" y="4359414"/>
                </a:lnTo>
                <a:cubicBezTo>
                  <a:pt x="3780006" y="4348660"/>
                  <a:pt x="3785383" y="4337906"/>
                  <a:pt x="3806892" y="4327151"/>
                </a:cubicBezTo>
                <a:cubicBezTo>
                  <a:pt x="3817644" y="4327151"/>
                  <a:pt x="3828398" y="4327151"/>
                  <a:pt x="3839151" y="4327151"/>
                </a:cubicBezTo>
                <a:cubicBezTo>
                  <a:pt x="3871415" y="4337906"/>
                  <a:pt x="3887547" y="4340595"/>
                  <a:pt x="3887547" y="4335217"/>
                </a:cubicBezTo>
                <a:cubicBezTo>
                  <a:pt x="3887547" y="4329839"/>
                  <a:pt x="3871415" y="4319085"/>
                  <a:pt x="3839151" y="4302956"/>
                </a:cubicBezTo>
                <a:cubicBezTo>
                  <a:pt x="3806892" y="4286825"/>
                  <a:pt x="3785383" y="4278760"/>
                  <a:pt x="3774628" y="4278760"/>
                </a:cubicBezTo>
                <a:cubicBezTo>
                  <a:pt x="3763876" y="4278760"/>
                  <a:pt x="3755809" y="4273380"/>
                  <a:pt x="3750433" y="4262629"/>
                </a:cubicBezTo>
                <a:cubicBezTo>
                  <a:pt x="3745055" y="4251875"/>
                  <a:pt x="3761188" y="4246497"/>
                  <a:pt x="3798824" y="4246497"/>
                </a:cubicBezTo>
                <a:cubicBezTo>
                  <a:pt x="3836464" y="4246497"/>
                  <a:pt x="3860660" y="4249184"/>
                  <a:pt x="3871415" y="4254562"/>
                </a:cubicBezTo>
                <a:cubicBezTo>
                  <a:pt x="3882168" y="4259939"/>
                  <a:pt x="3895609" y="4259939"/>
                  <a:pt x="3911743" y="4254562"/>
                </a:cubicBezTo>
                <a:lnTo>
                  <a:pt x="3923472" y="4253096"/>
                </a:lnTo>
                <a:lnTo>
                  <a:pt x="3927872" y="4254564"/>
                </a:lnTo>
                <a:lnTo>
                  <a:pt x="3927872" y="4262629"/>
                </a:lnTo>
                <a:cubicBezTo>
                  <a:pt x="3922496" y="4273380"/>
                  <a:pt x="3919808" y="4278760"/>
                  <a:pt x="3919808" y="4278760"/>
                </a:cubicBezTo>
                <a:cubicBezTo>
                  <a:pt x="3930560" y="4278760"/>
                  <a:pt x="3935937" y="4278760"/>
                  <a:pt x="3935937" y="4278760"/>
                </a:cubicBezTo>
                <a:cubicBezTo>
                  <a:pt x="3935937" y="4268005"/>
                  <a:pt x="3941315" y="4262629"/>
                  <a:pt x="3952068" y="4262629"/>
                </a:cubicBezTo>
                <a:lnTo>
                  <a:pt x="3927872" y="4254564"/>
                </a:lnTo>
                <a:lnTo>
                  <a:pt x="3927872" y="4252547"/>
                </a:lnTo>
                <a:lnTo>
                  <a:pt x="3923472" y="4253096"/>
                </a:lnTo>
                <a:lnTo>
                  <a:pt x="3903675" y="4246497"/>
                </a:lnTo>
                <a:cubicBezTo>
                  <a:pt x="3892920" y="4246497"/>
                  <a:pt x="3887547" y="4241119"/>
                  <a:pt x="3887547" y="4230366"/>
                </a:cubicBezTo>
                <a:cubicBezTo>
                  <a:pt x="3887547" y="4219612"/>
                  <a:pt x="3839151" y="4214234"/>
                  <a:pt x="3742366" y="4214234"/>
                </a:cubicBezTo>
                <a:lnTo>
                  <a:pt x="3758496" y="4198105"/>
                </a:lnTo>
                <a:cubicBezTo>
                  <a:pt x="3780006" y="4187351"/>
                  <a:pt x="3801513" y="4181975"/>
                  <a:pt x="3823020" y="4181975"/>
                </a:cubicBezTo>
                <a:lnTo>
                  <a:pt x="3839151" y="4181975"/>
                </a:lnTo>
                <a:cubicBezTo>
                  <a:pt x="3839151" y="4181975"/>
                  <a:pt x="3844530" y="4181975"/>
                  <a:pt x="3855284" y="4181975"/>
                </a:cubicBezTo>
                <a:lnTo>
                  <a:pt x="3871415" y="4181975"/>
                </a:lnTo>
                <a:cubicBezTo>
                  <a:pt x="3860660" y="4181975"/>
                  <a:pt x="3852596" y="4179284"/>
                  <a:pt x="3847216" y="4173908"/>
                </a:cubicBezTo>
                <a:cubicBezTo>
                  <a:pt x="3841841" y="4168530"/>
                  <a:pt x="3833775" y="4165843"/>
                  <a:pt x="3823020" y="4165843"/>
                </a:cubicBezTo>
                <a:cubicBezTo>
                  <a:pt x="3812265" y="4165843"/>
                  <a:pt x="3804200" y="4165843"/>
                  <a:pt x="3798824" y="4165843"/>
                </a:cubicBezTo>
                <a:cubicBezTo>
                  <a:pt x="3793448" y="4165843"/>
                  <a:pt x="3790760" y="4160465"/>
                  <a:pt x="3790760" y="4149712"/>
                </a:cubicBezTo>
                <a:cubicBezTo>
                  <a:pt x="3790760" y="4149712"/>
                  <a:pt x="3758496" y="4149712"/>
                  <a:pt x="3693973" y="4149712"/>
                </a:cubicBezTo>
                <a:lnTo>
                  <a:pt x="3613321" y="4149712"/>
                </a:lnTo>
                <a:cubicBezTo>
                  <a:pt x="3613321" y="4138958"/>
                  <a:pt x="3634828" y="4133580"/>
                  <a:pt x="3677842" y="4133580"/>
                </a:cubicBezTo>
                <a:cubicBezTo>
                  <a:pt x="3688596" y="4133580"/>
                  <a:pt x="3702041" y="4133580"/>
                  <a:pt x="3718169" y="4133580"/>
                </a:cubicBezTo>
                <a:cubicBezTo>
                  <a:pt x="3734302" y="4133580"/>
                  <a:pt x="3747743" y="4133580"/>
                  <a:pt x="3758496" y="4133580"/>
                </a:cubicBezTo>
                <a:cubicBezTo>
                  <a:pt x="3769251" y="4133580"/>
                  <a:pt x="3782692" y="4136269"/>
                  <a:pt x="3798824" y="4141647"/>
                </a:cubicBezTo>
                <a:cubicBezTo>
                  <a:pt x="3814954" y="4147025"/>
                  <a:pt x="3828398" y="4149712"/>
                  <a:pt x="3839151" y="4149712"/>
                </a:cubicBezTo>
                <a:lnTo>
                  <a:pt x="3710106" y="4101319"/>
                </a:lnTo>
                <a:lnTo>
                  <a:pt x="3693973" y="4101319"/>
                </a:lnTo>
                <a:cubicBezTo>
                  <a:pt x="3693973" y="4090566"/>
                  <a:pt x="3704728" y="4085188"/>
                  <a:pt x="3726237" y="4085188"/>
                </a:cubicBezTo>
                <a:lnTo>
                  <a:pt x="3742366" y="4085188"/>
                </a:lnTo>
                <a:cubicBezTo>
                  <a:pt x="3731613" y="4074434"/>
                  <a:pt x="3728924" y="4066370"/>
                  <a:pt x="3734302" y="4060992"/>
                </a:cubicBezTo>
                <a:cubicBezTo>
                  <a:pt x="3739679" y="4055614"/>
                  <a:pt x="3731613" y="4052925"/>
                  <a:pt x="3710106" y="4052925"/>
                </a:cubicBezTo>
                <a:cubicBezTo>
                  <a:pt x="3645583" y="4020664"/>
                  <a:pt x="3586434" y="4004534"/>
                  <a:pt x="3532666" y="4004534"/>
                </a:cubicBezTo>
                <a:lnTo>
                  <a:pt x="3484275" y="3988403"/>
                </a:lnTo>
                <a:lnTo>
                  <a:pt x="3435880" y="3988403"/>
                </a:lnTo>
                <a:cubicBezTo>
                  <a:pt x="3425125" y="3988403"/>
                  <a:pt x="3419749" y="3985716"/>
                  <a:pt x="3419749" y="3980338"/>
                </a:cubicBezTo>
                <a:cubicBezTo>
                  <a:pt x="3419749" y="3974960"/>
                  <a:pt x="3414373" y="3972271"/>
                  <a:pt x="3403618" y="3972271"/>
                </a:cubicBezTo>
                <a:lnTo>
                  <a:pt x="3468142" y="3972271"/>
                </a:lnTo>
                <a:lnTo>
                  <a:pt x="3516532" y="3972271"/>
                </a:lnTo>
                <a:lnTo>
                  <a:pt x="3484275" y="3956142"/>
                </a:lnTo>
                <a:lnTo>
                  <a:pt x="3468142" y="3923879"/>
                </a:lnTo>
                <a:cubicBezTo>
                  <a:pt x="3478896" y="3923879"/>
                  <a:pt x="3497715" y="3929257"/>
                  <a:pt x="3524600" y="3940010"/>
                </a:cubicBezTo>
                <a:cubicBezTo>
                  <a:pt x="3551486" y="3950764"/>
                  <a:pt x="3570304" y="3961517"/>
                  <a:pt x="3581058" y="3972271"/>
                </a:cubicBezTo>
                <a:lnTo>
                  <a:pt x="3661713" y="3988403"/>
                </a:lnTo>
                <a:cubicBezTo>
                  <a:pt x="3661713" y="3977649"/>
                  <a:pt x="3664400" y="3969584"/>
                  <a:pt x="3669778" y="3964207"/>
                </a:cubicBezTo>
                <a:cubicBezTo>
                  <a:pt x="3675155" y="3958829"/>
                  <a:pt x="3677842" y="3950764"/>
                  <a:pt x="3677842" y="3940010"/>
                </a:cubicBezTo>
                <a:cubicBezTo>
                  <a:pt x="3688596" y="3929257"/>
                  <a:pt x="3696662" y="3921192"/>
                  <a:pt x="3702041" y="3915814"/>
                </a:cubicBezTo>
                <a:cubicBezTo>
                  <a:pt x="3707417" y="3910438"/>
                  <a:pt x="3720858" y="3907749"/>
                  <a:pt x="3742366" y="3907749"/>
                </a:cubicBezTo>
                <a:lnTo>
                  <a:pt x="3758496" y="3891617"/>
                </a:lnTo>
                <a:cubicBezTo>
                  <a:pt x="3747743" y="3891617"/>
                  <a:pt x="3731613" y="3891617"/>
                  <a:pt x="3710106" y="3891617"/>
                </a:cubicBezTo>
                <a:cubicBezTo>
                  <a:pt x="3710106" y="3891617"/>
                  <a:pt x="3704728" y="3886242"/>
                  <a:pt x="3693973" y="3875488"/>
                </a:cubicBezTo>
                <a:lnTo>
                  <a:pt x="3710106" y="3859355"/>
                </a:lnTo>
                <a:cubicBezTo>
                  <a:pt x="3731613" y="3859355"/>
                  <a:pt x="3745055" y="3864733"/>
                  <a:pt x="3750433" y="3875488"/>
                </a:cubicBezTo>
                <a:cubicBezTo>
                  <a:pt x="3755809" y="3886242"/>
                  <a:pt x="3769251" y="3891617"/>
                  <a:pt x="3790760" y="3891617"/>
                </a:cubicBezTo>
                <a:lnTo>
                  <a:pt x="3839151" y="3907749"/>
                </a:lnTo>
                <a:lnTo>
                  <a:pt x="3903675" y="3891617"/>
                </a:lnTo>
                <a:cubicBezTo>
                  <a:pt x="3903675" y="3891617"/>
                  <a:pt x="3898299" y="3888929"/>
                  <a:pt x="3887547" y="3883551"/>
                </a:cubicBezTo>
                <a:cubicBezTo>
                  <a:pt x="3876792" y="3878175"/>
                  <a:pt x="3871415" y="3872799"/>
                  <a:pt x="3871415" y="3867421"/>
                </a:cubicBezTo>
                <a:cubicBezTo>
                  <a:pt x="3871415" y="3862043"/>
                  <a:pt x="3866038" y="3859355"/>
                  <a:pt x="3855284" y="3859355"/>
                </a:cubicBezTo>
                <a:cubicBezTo>
                  <a:pt x="3844530" y="3859355"/>
                  <a:pt x="3833775" y="3859355"/>
                  <a:pt x="3823020" y="3859355"/>
                </a:cubicBezTo>
                <a:cubicBezTo>
                  <a:pt x="3790760" y="3859355"/>
                  <a:pt x="3774628" y="3859355"/>
                  <a:pt x="3774628" y="3859355"/>
                </a:cubicBezTo>
                <a:lnTo>
                  <a:pt x="3742366" y="3843225"/>
                </a:lnTo>
                <a:cubicBezTo>
                  <a:pt x="3720858" y="3843225"/>
                  <a:pt x="3704728" y="3837847"/>
                  <a:pt x="3693973" y="3827094"/>
                </a:cubicBezTo>
                <a:lnTo>
                  <a:pt x="3645583" y="3794833"/>
                </a:lnTo>
                <a:lnTo>
                  <a:pt x="3629451" y="3778701"/>
                </a:lnTo>
                <a:cubicBezTo>
                  <a:pt x="3640204" y="3778701"/>
                  <a:pt x="3648271" y="3773325"/>
                  <a:pt x="3653648" y="3762570"/>
                </a:cubicBezTo>
                <a:cubicBezTo>
                  <a:pt x="3659024" y="3751816"/>
                  <a:pt x="3667089" y="3749129"/>
                  <a:pt x="3677842" y="3754505"/>
                </a:cubicBezTo>
                <a:cubicBezTo>
                  <a:pt x="3688596" y="3759883"/>
                  <a:pt x="3693973" y="3757193"/>
                  <a:pt x="3693973" y="3746440"/>
                </a:cubicBezTo>
                <a:cubicBezTo>
                  <a:pt x="3693973" y="3735687"/>
                  <a:pt x="3691285" y="3730308"/>
                  <a:pt x="3685909" y="3730308"/>
                </a:cubicBezTo>
                <a:cubicBezTo>
                  <a:pt x="3680533" y="3730308"/>
                  <a:pt x="3677842" y="3724930"/>
                  <a:pt x="3677842" y="3714179"/>
                </a:cubicBezTo>
                <a:cubicBezTo>
                  <a:pt x="3677842" y="3703424"/>
                  <a:pt x="3680533" y="3698047"/>
                  <a:pt x="3685909" y="3698047"/>
                </a:cubicBezTo>
                <a:cubicBezTo>
                  <a:pt x="3691285" y="3698047"/>
                  <a:pt x="3696662" y="3700734"/>
                  <a:pt x="3702041" y="3706112"/>
                </a:cubicBezTo>
                <a:cubicBezTo>
                  <a:pt x="3707417" y="3711490"/>
                  <a:pt x="3712793" y="3711490"/>
                  <a:pt x="3718169" y="3706112"/>
                </a:cubicBezTo>
                <a:cubicBezTo>
                  <a:pt x="3723547" y="3700734"/>
                  <a:pt x="3726237" y="3698047"/>
                  <a:pt x="3726237" y="3698047"/>
                </a:cubicBezTo>
                <a:cubicBezTo>
                  <a:pt x="3736992" y="3687294"/>
                  <a:pt x="3742366" y="3687294"/>
                  <a:pt x="3742366" y="3698047"/>
                </a:cubicBezTo>
                <a:lnTo>
                  <a:pt x="3750433" y="3706112"/>
                </a:lnTo>
                <a:lnTo>
                  <a:pt x="3774628" y="3681916"/>
                </a:lnTo>
                <a:lnTo>
                  <a:pt x="3742366" y="3665787"/>
                </a:lnTo>
                <a:lnTo>
                  <a:pt x="3726237" y="3649655"/>
                </a:lnTo>
                <a:cubicBezTo>
                  <a:pt x="3736992" y="3649655"/>
                  <a:pt x="3763876" y="3655033"/>
                  <a:pt x="3806892" y="3665787"/>
                </a:cubicBezTo>
                <a:lnTo>
                  <a:pt x="3871415" y="3681916"/>
                </a:lnTo>
                <a:lnTo>
                  <a:pt x="3839151" y="3649655"/>
                </a:lnTo>
                <a:cubicBezTo>
                  <a:pt x="3817644" y="3649655"/>
                  <a:pt x="3801513" y="3644275"/>
                  <a:pt x="3790760" y="3633524"/>
                </a:cubicBezTo>
                <a:lnTo>
                  <a:pt x="3774628" y="3633524"/>
                </a:lnTo>
                <a:cubicBezTo>
                  <a:pt x="3763876" y="3633524"/>
                  <a:pt x="3753120" y="3633524"/>
                  <a:pt x="3742366" y="3633524"/>
                </a:cubicBezTo>
                <a:cubicBezTo>
                  <a:pt x="3731613" y="3633524"/>
                  <a:pt x="3726237" y="3633524"/>
                  <a:pt x="3726237" y="3633524"/>
                </a:cubicBezTo>
                <a:cubicBezTo>
                  <a:pt x="3715482" y="3633524"/>
                  <a:pt x="3712793" y="3644275"/>
                  <a:pt x="3718169" y="3665787"/>
                </a:cubicBezTo>
                <a:cubicBezTo>
                  <a:pt x="3723547" y="3687294"/>
                  <a:pt x="3710106" y="3692670"/>
                  <a:pt x="3677842" y="3681916"/>
                </a:cubicBezTo>
                <a:cubicBezTo>
                  <a:pt x="3667089" y="3681916"/>
                  <a:pt x="3659024" y="3681916"/>
                  <a:pt x="3653648" y="3681916"/>
                </a:cubicBezTo>
                <a:cubicBezTo>
                  <a:pt x="3648271" y="3681916"/>
                  <a:pt x="3640204" y="3687294"/>
                  <a:pt x="3629451" y="3698047"/>
                </a:cubicBezTo>
                <a:cubicBezTo>
                  <a:pt x="3640204" y="3676538"/>
                  <a:pt x="3650959" y="3665787"/>
                  <a:pt x="3661713" y="3665787"/>
                </a:cubicBezTo>
                <a:cubicBezTo>
                  <a:pt x="3661713" y="3644275"/>
                  <a:pt x="3624076" y="3633524"/>
                  <a:pt x="3548797" y="3633524"/>
                </a:cubicBezTo>
                <a:lnTo>
                  <a:pt x="3500404" y="3617392"/>
                </a:lnTo>
                <a:lnTo>
                  <a:pt x="3484275" y="3617392"/>
                </a:lnTo>
                <a:lnTo>
                  <a:pt x="3468142" y="3601262"/>
                </a:lnTo>
                <a:cubicBezTo>
                  <a:pt x="3489651" y="3601262"/>
                  <a:pt x="3516532" y="3601262"/>
                  <a:pt x="3548797" y="3601262"/>
                </a:cubicBezTo>
                <a:cubicBezTo>
                  <a:pt x="3559551" y="3601262"/>
                  <a:pt x="3570304" y="3601262"/>
                  <a:pt x="3581058" y="3601262"/>
                </a:cubicBezTo>
                <a:cubicBezTo>
                  <a:pt x="3591811" y="3601262"/>
                  <a:pt x="3597187" y="3601262"/>
                  <a:pt x="3597187" y="3601262"/>
                </a:cubicBezTo>
                <a:lnTo>
                  <a:pt x="3627434" y="3611344"/>
                </a:lnTo>
                <a:lnTo>
                  <a:pt x="3645583" y="3617392"/>
                </a:lnTo>
                <a:lnTo>
                  <a:pt x="3661713" y="3617392"/>
                </a:lnTo>
                <a:cubicBezTo>
                  <a:pt x="3656334" y="3612016"/>
                  <a:pt x="3651630" y="3608656"/>
                  <a:pt x="3647599" y="3607310"/>
                </a:cubicBezTo>
                <a:cubicBezTo>
                  <a:pt x="3643565" y="3605969"/>
                  <a:pt x="3640204" y="3606639"/>
                  <a:pt x="3637517" y="3609328"/>
                </a:cubicBezTo>
                <a:lnTo>
                  <a:pt x="3627434" y="3611344"/>
                </a:lnTo>
                <a:lnTo>
                  <a:pt x="3613321" y="3601262"/>
                </a:lnTo>
                <a:cubicBezTo>
                  <a:pt x="3613321" y="3601262"/>
                  <a:pt x="3607942" y="3601262"/>
                  <a:pt x="3597187" y="3601262"/>
                </a:cubicBezTo>
                <a:cubicBezTo>
                  <a:pt x="3607942" y="3590507"/>
                  <a:pt x="3618697" y="3585129"/>
                  <a:pt x="3629451" y="3585129"/>
                </a:cubicBezTo>
                <a:cubicBezTo>
                  <a:pt x="3661713" y="3595884"/>
                  <a:pt x="3677842" y="3590507"/>
                  <a:pt x="3677842" y="3569000"/>
                </a:cubicBezTo>
                <a:cubicBezTo>
                  <a:pt x="3677842" y="3558246"/>
                  <a:pt x="3669778" y="3552870"/>
                  <a:pt x="3653648" y="3552870"/>
                </a:cubicBezTo>
                <a:cubicBezTo>
                  <a:pt x="3637517" y="3552870"/>
                  <a:pt x="3624076" y="3547492"/>
                  <a:pt x="3613321" y="3536738"/>
                </a:cubicBezTo>
                <a:lnTo>
                  <a:pt x="3581058" y="3536738"/>
                </a:lnTo>
                <a:cubicBezTo>
                  <a:pt x="3581058" y="3547492"/>
                  <a:pt x="3581058" y="3555557"/>
                  <a:pt x="3581058" y="3560934"/>
                </a:cubicBezTo>
                <a:cubicBezTo>
                  <a:pt x="3581058" y="3566311"/>
                  <a:pt x="3581058" y="3569000"/>
                  <a:pt x="3581058" y="3569000"/>
                </a:cubicBezTo>
                <a:cubicBezTo>
                  <a:pt x="3570304" y="3569000"/>
                  <a:pt x="3564924" y="3566311"/>
                  <a:pt x="3564924" y="3560934"/>
                </a:cubicBezTo>
                <a:cubicBezTo>
                  <a:pt x="3564924" y="3555557"/>
                  <a:pt x="3554175" y="3552870"/>
                  <a:pt x="3532666" y="3552870"/>
                </a:cubicBezTo>
                <a:cubicBezTo>
                  <a:pt x="3564924" y="3531361"/>
                  <a:pt x="3564924" y="3515229"/>
                  <a:pt x="3532666" y="3504475"/>
                </a:cubicBezTo>
                <a:lnTo>
                  <a:pt x="3532666" y="3488346"/>
                </a:lnTo>
                <a:cubicBezTo>
                  <a:pt x="3532666" y="3488346"/>
                  <a:pt x="3538042" y="3488346"/>
                  <a:pt x="3548797" y="3488346"/>
                </a:cubicBezTo>
                <a:cubicBezTo>
                  <a:pt x="3613321" y="3531361"/>
                  <a:pt x="3656337" y="3552870"/>
                  <a:pt x="3677842" y="3552870"/>
                </a:cubicBezTo>
                <a:lnTo>
                  <a:pt x="3693973" y="3552870"/>
                </a:lnTo>
                <a:lnTo>
                  <a:pt x="3710106" y="3552870"/>
                </a:lnTo>
                <a:cubicBezTo>
                  <a:pt x="3710106" y="3542116"/>
                  <a:pt x="3699351" y="3531361"/>
                  <a:pt x="3677842" y="3520607"/>
                </a:cubicBezTo>
                <a:cubicBezTo>
                  <a:pt x="3699351" y="3531361"/>
                  <a:pt x="3715482" y="3531361"/>
                  <a:pt x="3726237" y="3520607"/>
                </a:cubicBezTo>
                <a:cubicBezTo>
                  <a:pt x="3736992" y="3509853"/>
                  <a:pt x="3736992" y="3504475"/>
                  <a:pt x="3726237" y="3504475"/>
                </a:cubicBezTo>
                <a:cubicBezTo>
                  <a:pt x="3726237" y="3504475"/>
                  <a:pt x="3720858" y="3504475"/>
                  <a:pt x="3710106" y="3504475"/>
                </a:cubicBezTo>
                <a:cubicBezTo>
                  <a:pt x="3699351" y="3504475"/>
                  <a:pt x="3691285" y="3504475"/>
                  <a:pt x="3685909" y="3504475"/>
                </a:cubicBezTo>
                <a:cubicBezTo>
                  <a:pt x="3680533" y="3504475"/>
                  <a:pt x="3677842" y="3504475"/>
                  <a:pt x="3677842" y="3504475"/>
                </a:cubicBezTo>
                <a:cubicBezTo>
                  <a:pt x="3677842" y="3504475"/>
                  <a:pt x="3672466" y="3504475"/>
                  <a:pt x="3661713" y="3504475"/>
                </a:cubicBezTo>
                <a:lnTo>
                  <a:pt x="3677842" y="3520607"/>
                </a:lnTo>
                <a:lnTo>
                  <a:pt x="3629451" y="3504475"/>
                </a:lnTo>
                <a:cubicBezTo>
                  <a:pt x="3629451" y="3493724"/>
                  <a:pt x="3624076" y="3488346"/>
                  <a:pt x="3613321" y="3488346"/>
                </a:cubicBezTo>
                <a:lnTo>
                  <a:pt x="3597187" y="3488346"/>
                </a:lnTo>
                <a:cubicBezTo>
                  <a:pt x="3586434" y="3477592"/>
                  <a:pt x="3578370" y="3472215"/>
                  <a:pt x="3572992" y="3472215"/>
                </a:cubicBezTo>
                <a:cubicBezTo>
                  <a:pt x="3567615" y="3472215"/>
                  <a:pt x="3554175" y="3472215"/>
                  <a:pt x="3532666" y="3472215"/>
                </a:cubicBezTo>
                <a:cubicBezTo>
                  <a:pt x="3511156" y="3461461"/>
                  <a:pt x="3500404" y="3461461"/>
                  <a:pt x="3500404" y="3472215"/>
                </a:cubicBezTo>
                <a:cubicBezTo>
                  <a:pt x="3500404" y="3482967"/>
                  <a:pt x="3489651" y="3485657"/>
                  <a:pt x="3468142" y="3480279"/>
                </a:cubicBezTo>
                <a:cubicBezTo>
                  <a:pt x="3446634" y="3474903"/>
                  <a:pt x="3430504" y="3474903"/>
                  <a:pt x="3419749" y="3480279"/>
                </a:cubicBezTo>
                <a:cubicBezTo>
                  <a:pt x="3408996" y="3485657"/>
                  <a:pt x="3398241" y="3480279"/>
                  <a:pt x="3387487" y="3464149"/>
                </a:cubicBezTo>
                <a:cubicBezTo>
                  <a:pt x="3376734" y="3448020"/>
                  <a:pt x="3371356" y="3445329"/>
                  <a:pt x="3371356" y="3456083"/>
                </a:cubicBezTo>
                <a:lnTo>
                  <a:pt x="3371356" y="3423821"/>
                </a:lnTo>
                <a:cubicBezTo>
                  <a:pt x="3371356" y="3423821"/>
                  <a:pt x="3374046" y="3423821"/>
                  <a:pt x="3379421" y="3423821"/>
                </a:cubicBezTo>
                <a:cubicBezTo>
                  <a:pt x="3384800" y="3423821"/>
                  <a:pt x="3392863" y="3429198"/>
                  <a:pt x="3403618" y="3439953"/>
                </a:cubicBezTo>
                <a:cubicBezTo>
                  <a:pt x="3435880" y="3461461"/>
                  <a:pt x="3457387" y="3461461"/>
                  <a:pt x="3468142" y="3439953"/>
                </a:cubicBezTo>
                <a:lnTo>
                  <a:pt x="3435880" y="3423821"/>
                </a:lnTo>
                <a:lnTo>
                  <a:pt x="3452011" y="3407692"/>
                </a:lnTo>
                <a:lnTo>
                  <a:pt x="3484275" y="3407692"/>
                </a:lnTo>
                <a:cubicBezTo>
                  <a:pt x="3473518" y="3396937"/>
                  <a:pt x="3470829" y="3388874"/>
                  <a:pt x="3476207" y="3383494"/>
                </a:cubicBezTo>
                <a:cubicBezTo>
                  <a:pt x="3481583" y="3378116"/>
                  <a:pt x="3489651" y="3375429"/>
                  <a:pt x="3500404" y="3375429"/>
                </a:cubicBezTo>
                <a:lnTo>
                  <a:pt x="3500404" y="3407692"/>
                </a:lnTo>
                <a:lnTo>
                  <a:pt x="3516532" y="3407692"/>
                </a:lnTo>
                <a:cubicBezTo>
                  <a:pt x="3527287" y="3396937"/>
                  <a:pt x="3538042" y="3380807"/>
                  <a:pt x="3548797" y="3359298"/>
                </a:cubicBezTo>
                <a:lnTo>
                  <a:pt x="3564924" y="3375429"/>
                </a:lnTo>
                <a:cubicBezTo>
                  <a:pt x="3564924" y="3386183"/>
                  <a:pt x="3564924" y="3391561"/>
                  <a:pt x="3564924" y="3391561"/>
                </a:cubicBezTo>
                <a:lnTo>
                  <a:pt x="3548797" y="3407692"/>
                </a:lnTo>
                <a:lnTo>
                  <a:pt x="3581058" y="3423821"/>
                </a:lnTo>
                <a:lnTo>
                  <a:pt x="3613321" y="3407692"/>
                </a:lnTo>
                <a:cubicBezTo>
                  <a:pt x="3624076" y="3396937"/>
                  <a:pt x="3626762" y="3388874"/>
                  <a:pt x="3621383" y="3383494"/>
                </a:cubicBezTo>
                <a:cubicBezTo>
                  <a:pt x="3616007" y="3378116"/>
                  <a:pt x="3607942" y="3380807"/>
                  <a:pt x="3597187" y="3391561"/>
                </a:cubicBezTo>
                <a:lnTo>
                  <a:pt x="3597187" y="3375429"/>
                </a:lnTo>
                <a:cubicBezTo>
                  <a:pt x="3597187" y="3364675"/>
                  <a:pt x="3602566" y="3359298"/>
                  <a:pt x="3613321" y="3359298"/>
                </a:cubicBezTo>
                <a:lnTo>
                  <a:pt x="3629451" y="3343166"/>
                </a:lnTo>
                <a:cubicBezTo>
                  <a:pt x="3629451" y="3332415"/>
                  <a:pt x="3632141" y="3324348"/>
                  <a:pt x="3637517" y="3318970"/>
                </a:cubicBezTo>
                <a:cubicBezTo>
                  <a:pt x="3642893" y="3313594"/>
                  <a:pt x="3650959" y="3310907"/>
                  <a:pt x="3661713" y="3310907"/>
                </a:cubicBezTo>
                <a:lnTo>
                  <a:pt x="3645583" y="3294774"/>
                </a:lnTo>
                <a:lnTo>
                  <a:pt x="3645583" y="3278644"/>
                </a:lnTo>
                <a:cubicBezTo>
                  <a:pt x="3667089" y="3267890"/>
                  <a:pt x="3677842" y="3262512"/>
                  <a:pt x="3677842" y="3262512"/>
                </a:cubicBezTo>
                <a:lnTo>
                  <a:pt x="3605255" y="3238316"/>
                </a:lnTo>
                <a:cubicBezTo>
                  <a:pt x="3610628" y="3243694"/>
                  <a:pt x="3613321" y="3246383"/>
                  <a:pt x="3613321" y="3246383"/>
                </a:cubicBezTo>
                <a:cubicBezTo>
                  <a:pt x="3613321" y="3257137"/>
                  <a:pt x="3602566" y="3257137"/>
                  <a:pt x="3581058" y="3246383"/>
                </a:cubicBezTo>
                <a:cubicBezTo>
                  <a:pt x="3581058" y="3241007"/>
                  <a:pt x="3582401" y="3236974"/>
                  <a:pt x="3585090" y="3234284"/>
                </a:cubicBezTo>
                <a:lnTo>
                  <a:pt x="3589124" y="3232940"/>
                </a:lnTo>
                <a:lnTo>
                  <a:pt x="3581058" y="3230252"/>
                </a:lnTo>
                <a:cubicBezTo>
                  <a:pt x="3570304" y="3230252"/>
                  <a:pt x="3564924" y="3230252"/>
                  <a:pt x="3564924" y="3230252"/>
                </a:cubicBezTo>
                <a:cubicBezTo>
                  <a:pt x="3564924" y="3219498"/>
                  <a:pt x="3559551" y="3208744"/>
                  <a:pt x="3548797" y="3197989"/>
                </a:cubicBezTo>
                <a:lnTo>
                  <a:pt x="3564924" y="3181857"/>
                </a:lnTo>
                <a:lnTo>
                  <a:pt x="3581058" y="3165728"/>
                </a:lnTo>
                <a:cubicBezTo>
                  <a:pt x="3559551" y="3165728"/>
                  <a:pt x="3540728" y="3160352"/>
                  <a:pt x="3524600" y="3149598"/>
                </a:cubicBezTo>
                <a:cubicBezTo>
                  <a:pt x="3508469" y="3138843"/>
                  <a:pt x="3505780" y="3133466"/>
                  <a:pt x="3516532" y="3133466"/>
                </a:cubicBezTo>
                <a:lnTo>
                  <a:pt x="3516532" y="3117335"/>
                </a:lnTo>
                <a:cubicBezTo>
                  <a:pt x="3505780" y="3117335"/>
                  <a:pt x="3492337" y="3117335"/>
                  <a:pt x="3476207" y="3117335"/>
                </a:cubicBezTo>
                <a:cubicBezTo>
                  <a:pt x="3460076" y="3117335"/>
                  <a:pt x="3446634" y="3117335"/>
                  <a:pt x="3435880" y="3117335"/>
                </a:cubicBezTo>
                <a:cubicBezTo>
                  <a:pt x="3425125" y="3117335"/>
                  <a:pt x="3408996" y="3114648"/>
                  <a:pt x="3387487" y="3109270"/>
                </a:cubicBezTo>
                <a:cubicBezTo>
                  <a:pt x="3365979" y="3103894"/>
                  <a:pt x="3349849" y="3101203"/>
                  <a:pt x="3339094" y="3101203"/>
                </a:cubicBezTo>
                <a:cubicBezTo>
                  <a:pt x="3328342" y="3101203"/>
                  <a:pt x="3314900" y="3101203"/>
                  <a:pt x="3298767" y="3101203"/>
                </a:cubicBezTo>
                <a:cubicBezTo>
                  <a:pt x="3282638" y="3101203"/>
                  <a:pt x="3274571" y="3095828"/>
                  <a:pt x="3274571" y="3085074"/>
                </a:cubicBezTo>
                <a:lnTo>
                  <a:pt x="3290701" y="3085074"/>
                </a:lnTo>
                <a:cubicBezTo>
                  <a:pt x="3290701" y="3085074"/>
                  <a:pt x="3290701" y="3082385"/>
                  <a:pt x="3290701" y="3077007"/>
                </a:cubicBezTo>
                <a:cubicBezTo>
                  <a:pt x="3290701" y="3071632"/>
                  <a:pt x="3282638" y="3068942"/>
                  <a:pt x="3266507" y="3068942"/>
                </a:cubicBezTo>
                <a:cubicBezTo>
                  <a:pt x="3250374" y="3068942"/>
                  <a:pt x="3236933" y="3063566"/>
                  <a:pt x="3226178" y="3052811"/>
                </a:cubicBezTo>
                <a:lnTo>
                  <a:pt x="3242308" y="3052811"/>
                </a:lnTo>
                <a:cubicBezTo>
                  <a:pt x="3253064" y="3052811"/>
                  <a:pt x="3263815" y="3052811"/>
                  <a:pt x="3274571" y="3052811"/>
                </a:cubicBezTo>
                <a:cubicBezTo>
                  <a:pt x="3285325" y="3052811"/>
                  <a:pt x="3290701" y="3058189"/>
                  <a:pt x="3290701" y="3068942"/>
                </a:cubicBezTo>
                <a:cubicBezTo>
                  <a:pt x="3301456" y="3079697"/>
                  <a:pt x="3312209" y="3082385"/>
                  <a:pt x="3322963" y="3077007"/>
                </a:cubicBezTo>
                <a:cubicBezTo>
                  <a:pt x="3333718" y="3071632"/>
                  <a:pt x="3355225" y="3063566"/>
                  <a:pt x="3387487" y="3052811"/>
                </a:cubicBezTo>
                <a:lnTo>
                  <a:pt x="3403618" y="3068942"/>
                </a:lnTo>
                <a:cubicBezTo>
                  <a:pt x="3414373" y="3079697"/>
                  <a:pt x="3425125" y="3085074"/>
                  <a:pt x="3435880" y="3085074"/>
                </a:cubicBezTo>
                <a:cubicBezTo>
                  <a:pt x="3446634" y="3085074"/>
                  <a:pt x="3457387" y="3085074"/>
                  <a:pt x="3468142" y="3085074"/>
                </a:cubicBezTo>
                <a:lnTo>
                  <a:pt x="3484275" y="3085074"/>
                </a:lnTo>
                <a:lnTo>
                  <a:pt x="3468142" y="3052811"/>
                </a:lnTo>
                <a:lnTo>
                  <a:pt x="3516532" y="3085074"/>
                </a:lnTo>
                <a:cubicBezTo>
                  <a:pt x="3538042" y="3095828"/>
                  <a:pt x="3554175" y="3101203"/>
                  <a:pt x="3564924" y="3101203"/>
                </a:cubicBezTo>
                <a:lnTo>
                  <a:pt x="3564924" y="3085074"/>
                </a:lnTo>
                <a:lnTo>
                  <a:pt x="3597187" y="3101203"/>
                </a:lnTo>
                <a:cubicBezTo>
                  <a:pt x="3586434" y="3101203"/>
                  <a:pt x="3581058" y="3101203"/>
                  <a:pt x="3581058" y="3101203"/>
                </a:cubicBezTo>
                <a:cubicBezTo>
                  <a:pt x="3581058" y="3101203"/>
                  <a:pt x="3581058" y="3106582"/>
                  <a:pt x="3581058" y="3117335"/>
                </a:cubicBezTo>
                <a:cubicBezTo>
                  <a:pt x="3591811" y="3117335"/>
                  <a:pt x="3602566" y="3114648"/>
                  <a:pt x="3613321" y="3109270"/>
                </a:cubicBezTo>
                <a:cubicBezTo>
                  <a:pt x="3624076" y="3103894"/>
                  <a:pt x="3629451" y="3103894"/>
                  <a:pt x="3629451" y="3109270"/>
                </a:cubicBezTo>
                <a:cubicBezTo>
                  <a:pt x="3629451" y="3114648"/>
                  <a:pt x="3632141" y="3117335"/>
                  <a:pt x="3637517" y="3117335"/>
                </a:cubicBezTo>
                <a:cubicBezTo>
                  <a:pt x="3642893" y="3117335"/>
                  <a:pt x="3645583" y="3111960"/>
                  <a:pt x="3645583" y="3101203"/>
                </a:cubicBezTo>
                <a:lnTo>
                  <a:pt x="3661713" y="3117335"/>
                </a:lnTo>
                <a:cubicBezTo>
                  <a:pt x="3672466" y="3128089"/>
                  <a:pt x="3677842" y="3122712"/>
                  <a:pt x="3677842" y="3101203"/>
                </a:cubicBezTo>
                <a:lnTo>
                  <a:pt x="3677842" y="3085074"/>
                </a:lnTo>
                <a:cubicBezTo>
                  <a:pt x="3667089" y="3095828"/>
                  <a:pt x="3650959" y="3090452"/>
                  <a:pt x="3629451" y="3068942"/>
                </a:cubicBezTo>
                <a:lnTo>
                  <a:pt x="3564924" y="3052811"/>
                </a:lnTo>
                <a:cubicBezTo>
                  <a:pt x="3564924" y="3063566"/>
                  <a:pt x="3564924" y="3068942"/>
                  <a:pt x="3564924" y="3068942"/>
                </a:cubicBezTo>
                <a:cubicBezTo>
                  <a:pt x="3564924" y="3068942"/>
                  <a:pt x="3559551" y="3068942"/>
                  <a:pt x="3548797" y="3068942"/>
                </a:cubicBezTo>
                <a:cubicBezTo>
                  <a:pt x="3548797" y="3058189"/>
                  <a:pt x="3551486" y="3050124"/>
                  <a:pt x="3556862" y="3044746"/>
                </a:cubicBezTo>
                <a:cubicBezTo>
                  <a:pt x="3562238" y="3039370"/>
                  <a:pt x="3575682" y="3036681"/>
                  <a:pt x="3597187" y="3036681"/>
                </a:cubicBezTo>
                <a:lnTo>
                  <a:pt x="3629451" y="3020548"/>
                </a:lnTo>
                <a:cubicBezTo>
                  <a:pt x="3629451" y="3009797"/>
                  <a:pt x="3634828" y="3004420"/>
                  <a:pt x="3645583" y="3004420"/>
                </a:cubicBezTo>
                <a:lnTo>
                  <a:pt x="3629451" y="3004420"/>
                </a:lnTo>
                <a:lnTo>
                  <a:pt x="3613321" y="2988287"/>
                </a:lnTo>
                <a:lnTo>
                  <a:pt x="3581058" y="2972157"/>
                </a:lnTo>
                <a:cubicBezTo>
                  <a:pt x="3559551" y="2972157"/>
                  <a:pt x="3548797" y="2972157"/>
                  <a:pt x="3548797" y="2972157"/>
                </a:cubicBezTo>
                <a:cubicBezTo>
                  <a:pt x="3548797" y="2961402"/>
                  <a:pt x="3527287" y="2956028"/>
                  <a:pt x="3484275" y="2956028"/>
                </a:cubicBezTo>
                <a:cubicBezTo>
                  <a:pt x="3473518" y="2956028"/>
                  <a:pt x="3470829" y="2958715"/>
                  <a:pt x="3476207" y="2964092"/>
                </a:cubicBezTo>
                <a:cubicBezTo>
                  <a:pt x="3481583" y="2969469"/>
                  <a:pt x="3489651" y="2972157"/>
                  <a:pt x="3500404" y="2972157"/>
                </a:cubicBezTo>
                <a:cubicBezTo>
                  <a:pt x="3511156" y="2972157"/>
                  <a:pt x="3516532" y="2972157"/>
                  <a:pt x="3516532" y="2972157"/>
                </a:cubicBezTo>
                <a:cubicBezTo>
                  <a:pt x="3516532" y="2982911"/>
                  <a:pt x="3527287" y="2988287"/>
                  <a:pt x="3548797" y="2988287"/>
                </a:cubicBezTo>
                <a:lnTo>
                  <a:pt x="3597187" y="3004420"/>
                </a:lnTo>
                <a:cubicBezTo>
                  <a:pt x="3575682" y="3004420"/>
                  <a:pt x="3551486" y="3001730"/>
                  <a:pt x="3524600" y="2996353"/>
                </a:cubicBezTo>
                <a:cubicBezTo>
                  <a:pt x="3497715" y="2990978"/>
                  <a:pt x="3481583" y="2985599"/>
                  <a:pt x="3476207" y="2980224"/>
                </a:cubicBezTo>
                <a:cubicBezTo>
                  <a:pt x="3470829" y="2974847"/>
                  <a:pt x="3468142" y="2972157"/>
                  <a:pt x="3468142" y="2972157"/>
                </a:cubicBezTo>
                <a:cubicBezTo>
                  <a:pt x="3468142" y="2961402"/>
                  <a:pt x="3468142" y="2953339"/>
                  <a:pt x="3468142" y="2947961"/>
                </a:cubicBezTo>
                <a:cubicBezTo>
                  <a:pt x="3468142" y="2942584"/>
                  <a:pt x="3462766" y="2939894"/>
                  <a:pt x="3452011" y="2939894"/>
                </a:cubicBezTo>
                <a:cubicBezTo>
                  <a:pt x="3441259" y="2939894"/>
                  <a:pt x="3433191" y="2939894"/>
                  <a:pt x="3427815" y="2939894"/>
                </a:cubicBezTo>
                <a:cubicBezTo>
                  <a:pt x="3422436" y="2939894"/>
                  <a:pt x="3419749" y="2945274"/>
                  <a:pt x="3419749" y="2956028"/>
                </a:cubicBezTo>
                <a:cubicBezTo>
                  <a:pt x="3408996" y="2956028"/>
                  <a:pt x="3398241" y="2958715"/>
                  <a:pt x="3387487" y="2964092"/>
                </a:cubicBezTo>
                <a:cubicBezTo>
                  <a:pt x="3376734" y="2969469"/>
                  <a:pt x="3368667" y="2969469"/>
                  <a:pt x="3363291" y="2964092"/>
                </a:cubicBezTo>
                <a:cubicBezTo>
                  <a:pt x="3357915" y="2958715"/>
                  <a:pt x="3344473" y="2956028"/>
                  <a:pt x="3322963" y="2956028"/>
                </a:cubicBezTo>
                <a:cubicBezTo>
                  <a:pt x="3301456" y="2956028"/>
                  <a:pt x="3279950" y="2939894"/>
                  <a:pt x="3258442" y="2907633"/>
                </a:cubicBezTo>
                <a:cubicBezTo>
                  <a:pt x="3247688" y="2896880"/>
                  <a:pt x="3231554" y="2894193"/>
                  <a:pt x="3210047" y="2899569"/>
                </a:cubicBezTo>
                <a:cubicBezTo>
                  <a:pt x="3188542" y="2904944"/>
                  <a:pt x="3183163" y="2899569"/>
                  <a:pt x="3193915" y="2883437"/>
                </a:cubicBezTo>
                <a:cubicBezTo>
                  <a:pt x="3204670" y="2867307"/>
                  <a:pt x="3204670" y="2859241"/>
                  <a:pt x="3193915" y="2859241"/>
                </a:cubicBezTo>
                <a:lnTo>
                  <a:pt x="3210047" y="2859241"/>
                </a:lnTo>
                <a:cubicBezTo>
                  <a:pt x="3210047" y="2859241"/>
                  <a:pt x="3210047" y="2853865"/>
                  <a:pt x="3210047" y="2843111"/>
                </a:cubicBezTo>
                <a:cubicBezTo>
                  <a:pt x="3210047" y="2832357"/>
                  <a:pt x="3215423" y="2832357"/>
                  <a:pt x="3226178" y="2843111"/>
                </a:cubicBezTo>
                <a:lnTo>
                  <a:pt x="3258442" y="2859241"/>
                </a:lnTo>
                <a:lnTo>
                  <a:pt x="3306833" y="2875373"/>
                </a:lnTo>
                <a:lnTo>
                  <a:pt x="3339094" y="2891502"/>
                </a:lnTo>
                <a:lnTo>
                  <a:pt x="3306833" y="2891502"/>
                </a:lnTo>
                <a:cubicBezTo>
                  <a:pt x="3285325" y="2880748"/>
                  <a:pt x="3271883" y="2878061"/>
                  <a:pt x="3266507" y="2883437"/>
                </a:cubicBezTo>
                <a:cubicBezTo>
                  <a:pt x="3261129" y="2888815"/>
                  <a:pt x="3269195" y="2896880"/>
                  <a:pt x="3290701" y="2907633"/>
                </a:cubicBezTo>
                <a:lnTo>
                  <a:pt x="3403618" y="2923765"/>
                </a:lnTo>
                <a:lnTo>
                  <a:pt x="3435880" y="2923765"/>
                </a:lnTo>
                <a:lnTo>
                  <a:pt x="3468142" y="2907633"/>
                </a:lnTo>
                <a:lnTo>
                  <a:pt x="3484275" y="2907633"/>
                </a:lnTo>
                <a:lnTo>
                  <a:pt x="3500404" y="2923765"/>
                </a:lnTo>
                <a:cubicBezTo>
                  <a:pt x="3500404" y="2934519"/>
                  <a:pt x="3511156" y="2939894"/>
                  <a:pt x="3532666" y="2939894"/>
                </a:cubicBezTo>
                <a:lnTo>
                  <a:pt x="3613321" y="2939894"/>
                </a:lnTo>
                <a:cubicBezTo>
                  <a:pt x="3645583" y="2950652"/>
                  <a:pt x="3661713" y="2953339"/>
                  <a:pt x="3661713" y="2947961"/>
                </a:cubicBezTo>
                <a:cubicBezTo>
                  <a:pt x="3661713" y="2942584"/>
                  <a:pt x="3661713" y="2939894"/>
                  <a:pt x="3661713" y="2939894"/>
                </a:cubicBezTo>
                <a:cubicBezTo>
                  <a:pt x="3661713" y="2939894"/>
                  <a:pt x="3656337" y="2937207"/>
                  <a:pt x="3645583" y="2931830"/>
                </a:cubicBezTo>
                <a:cubicBezTo>
                  <a:pt x="3634828" y="2926453"/>
                  <a:pt x="3618697" y="2918389"/>
                  <a:pt x="3597187" y="2907633"/>
                </a:cubicBezTo>
                <a:lnTo>
                  <a:pt x="3564924" y="2891502"/>
                </a:lnTo>
                <a:lnTo>
                  <a:pt x="3581058" y="2891502"/>
                </a:lnTo>
                <a:cubicBezTo>
                  <a:pt x="3667089" y="2913011"/>
                  <a:pt x="3704728" y="2918389"/>
                  <a:pt x="3693973" y="2907633"/>
                </a:cubicBezTo>
                <a:cubicBezTo>
                  <a:pt x="3693973" y="2896880"/>
                  <a:pt x="3688596" y="2891502"/>
                  <a:pt x="3677842" y="2891502"/>
                </a:cubicBezTo>
                <a:cubicBezTo>
                  <a:pt x="3677842" y="2869997"/>
                  <a:pt x="3656337" y="2859241"/>
                  <a:pt x="3613321" y="2859241"/>
                </a:cubicBezTo>
                <a:lnTo>
                  <a:pt x="3581058" y="2843111"/>
                </a:lnTo>
                <a:cubicBezTo>
                  <a:pt x="3559551" y="2832357"/>
                  <a:pt x="3548797" y="2826979"/>
                  <a:pt x="3548797" y="2826979"/>
                </a:cubicBezTo>
                <a:cubicBezTo>
                  <a:pt x="3548797" y="2805471"/>
                  <a:pt x="3551486" y="2800094"/>
                  <a:pt x="3556862" y="2810848"/>
                </a:cubicBezTo>
                <a:cubicBezTo>
                  <a:pt x="3562238" y="2821602"/>
                  <a:pt x="3581058" y="2829669"/>
                  <a:pt x="3613321" y="2835044"/>
                </a:cubicBezTo>
                <a:cubicBezTo>
                  <a:pt x="3645583" y="2840423"/>
                  <a:pt x="3667089" y="2843111"/>
                  <a:pt x="3677842" y="2843111"/>
                </a:cubicBezTo>
                <a:cubicBezTo>
                  <a:pt x="3688596" y="2843111"/>
                  <a:pt x="3693973" y="2837734"/>
                  <a:pt x="3693973" y="2826979"/>
                </a:cubicBezTo>
                <a:cubicBezTo>
                  <a:pt x="3693973" y="2816226"/>
                  <a:pt x="3683220" y="2813539"/>
                  <a:pt x="3661713" y="2818915"/>
                </a:cubicBezTo>
                <a:cubicBezTo>
                  <a:pt x="3640204" y="2824291"/>
                  <a:pt x="3629451" y="2824291"/>
                  <a:pt x="3629451" y="2818915"/>
                </a:cubicBezTo>
                <a:cubicBezTo>
                  <a:pt x="3629451" y="2813539"/>
                  <a:pt x="3634828" y="2810848"/>
                  <a:pt x="3645583" y="2810848"/>
                </a:cubicBezTo>
                <a:lnTo>
                  <a:pt x="3661713" y="2794719"/>
                </a:lnTo>
                <a:cubicBezTo>
                  <a:pt x="3650959" y="2783965"/>
                  <a:pt x="3634828" y="2778587"/>
                  <a:pt x="3613321" y="2778587"/>
                </a:cubicBezTo>
                <a:cubicBezTo>
                  <a:pt x="3591811" y="2767833"/>
                  <a:pt x="3575682" y="2757080"/>
                  <a:pt x="3564924" y="2746324"/>
                </a:cubicBezTo>
                <a:lnTo>
                  <a:pt x="3581058" y="2746324"/>
                </a:lnTo>
                <a:cubicBezTo>
                  <a:pt x="3591811" y="2746324"/>
                  <a:pt x="3597187" y="2738260"/>
                  <a:pt x="3597187" y="2722128"/>
                </a:cubicBezTo>
                <a:cubicBezTo>
                  <a:pt x="3597187" y="2705998"/>
                  <a:pt x="3591811" y="2697932"/>
                  <a:pt x="3581058" y="2697932"/>
                </a:cubicBezTo>
                <a:cubicBezTo>
                  <a:pt x="3570304" y="2697932"/>
                  <a:pt x="3564924" y="2703310"/>
                  <a:pt x="3564924" y="2714065"/>
                </a:cubicBezTo>
                <a:lnTo>
                  <a:pt x="3532666" y="2697932"/>
                </a:lnTo>
                <a:cubicBezTo>
                  <a:pt x="3511156" y="2687178"/>
                  <a:pt x="3500404" y="2681802"/>
                  <a:pt x="3500404" y="2681802"/>
                </a:cubicBezTo>
                <a:cubicBezTo>
                  <a:pt x="3457387" y="2681802"/>
                  <a:pt x="3425125" y="2676426"/>
                  <a:pt x="3403618" y="2665670"/>
                </a:cubicBezTo>
                <a:cubicBezTo>
                  <a:pt x="3392863" y="2654917"/>
                  <a:pt x="3387487" y="2644164"/>
                  <a:pt x="3387487" y="2633410"/>
                </a:cubicBezTo>
                <a:cubicBezTo>
                  <a:pt x="3398241" y="2633410"/>
                  <a:pt x="3403618" y="2633410"/>
                  <a:pt x="3403618" y="2633410"/>
                </a:cubicBezTo>
                <a:cubicBezTo>
                  <a:pt x="3403618" y="2633410"/>
                  <a:pt x="3408996" y="2638785"/>
                  <a:pt x="3419749" y="2649539"/>
                </a:cubicBezTo>
                <a:cubicBezTo>
                  <a:pt x="3430504" y="2649539"/>
                  <a:pt x="3435880" y="2646852"/>
                  <a:pt x="3435880" y="2641474"/>
                </a:cubicBezTo>
                <a:cubicBezTo>
                  <a:pt x="3435880" y="2636098"/>
                  <a:pt x="3441259" y="2636098"/>
                  <a:pt x="3452011" y="2641474"/>
                </a:cubicBezTo>
                <a:cubicBezTo>
                  <a:pt x="3462766" y="2646852"/>
                  <a:pt x="3473518" y="2646852"/>
                  <a:pt x="3484275" y="2641474"/>
                </a:cubicBezTo>
                <a:cubicBezTo>
                  <a:pt x="3495025" y="2636098"/>
                  <a:pt x="3500404" y="2630720"/>
                  <a:pt x="3500404" y="2625343"/>
                </a:cubicBezTo>
                <a:cubicBezTo>
                  <a:pt x="3500404" y="2619967"/>
                  <a:pt x="3495025" y="2617278"/>
                  <a:pt x="3484275" y="2617278"/>
                </a:cubicBezTo>
                <a:cubicBezTo>
                  <a:pt x="3473518" y="2617278"/>
                  <a:pt x="3462766" y="2606524"/>
                  <a:pt x="3452011" y="2585015"/>
                </a:cubicBezTo>
                <a:lnTo>
                  <a:pt x="3419749" y="2552753"/>
                </a:lnTo>
                <a:lnTo>
                  <a:pt x="3468142" y="2552753"/>
                </a:lnTo>
                <a:cubicBezTo>
                  <a:pt x="3489651" y="2552753"/>
                  <a:pt x="3500404" y="2550065"/>
                  <a:pt x="3500404" y="2544689"/>
                </a:cubicBezTo>
                <a:cubicBezTo>
                  <a:pt x="3500404" y="2539311"/>
                  <a:pt x="3495025" y="2536624"/>
                  <a:pt x="3484275" y="2536624"/>
                </a:cubicBezTo>
                <a:cubicBezTo>
                  <a:pt x="3441259" y="2547378"/>
                  <a:pt x="3408996" y="2536624"/>
                  <a:pt x="3387487" y="2504361"/>
                </a:cubicBezTo>
                <a:lnTo>
                  <a:pt x="3371356" y="2488232"/>
                </a:lnTo>
                <a:lnTo>
                  <a:pt x="3371356" y="2504361"/>
                </a:lnTo>
                <a:cubicBezTo>
                  <a:pt x="3360604" y="2504361"/>
                  <a:pt x="3349849" y="2504361"/>
                  <a:pt x="3339094" y="2504361"/>
                </a:cubicBezTo>
                <a:lnTo>
                  <a:pt x="3322963" y="2488232"/>
                </a:lnTo>
                <a:lnTo>
                  <a:pt x="3322963" y="2472098"/>
                </a:lnTo>
                <a:cubicBezTo>
                  <a:pt x="3322963" y="2461344"/>
                  <a:pt x="3322963" y="2455969"/>
                  <a:pt x="3322963" y="2455969"/>
                </a:cubicBezTo>
                <a:lnTo>
                  <a:pt x="3242308" y="2455969"/>
                </a:lnTo>
                <a:cubicBezTo>
                  <a:pt x="3242308" y="2445215"/>
                  <a:pt x="3236933" y="2445215"/>
                  <a:pt x="3226178" y="2455969"/>
                </a:cubicBezTo>
                <a:lnTo>
                  <a:pt x="3177787" y="2439839"/>
                </a:lnTo>
                <a:lnTo>
                  <a:pt x="3274571" y="2439839"/>
                </a:lnTo>
                <a:lnTo>
                  <a:pt x="3306833" y="2439839"/>
                </a:lnTo>
                <a:cubicBezTo>
                  <a:pt x="3306833" y="2439839"/>
                  <a:pt x="3333718" y="2439839"/>
                  <a:pt x="3387487" y="2439839"/>
                </a:cubicBezTo>
                <a:cubicBezTo>
                  <a:pt x="3408996" y="2439839"/>
                  <a:pt x="3430504" y="2437148"/>
                  <a:pt x="3452011" y="2431773"/>
                </a:cubicBezTo>
                <a:cubicBezTo>
                  <a:pt x="3473518" y="2426397"/>
                  <a:pt x="3484275" y="2423706"/>
                  <a:pt x="3484275" y="2423706"/>
                </a:cubicBezTo>
                <a:lnTo>
                  <a:pt x="3500404" y="2423706"/>
                </a:lnTo>
                <a:cubicBezTo>
                  <a:pt x="3521914" y="2412952"/>
                  <a:pt x="3532666" y="2418332"/>
                  <a:pt x="3532666" y="2439839"/>
                </a:cubicBezTo>
                <a:lnTo>
                  <a:pt x="3564924" y="2439839"/>
                </a:lnTo>
                <a:lnTo>
                  <a:pt x="3548797" y="2407577"/>
                </a:lnTo>
                <a:cubicBezTo>
                  <a:pt x="3548797" y="2396823"/>
                  <a:pt x="3554175" y="2391444"/>
                  <a:pt x="3564924" y="2391444"/>
                </a:cubicBezTo>
                <a:cubicBezTo>
                  <a:pt x="3554175" y="2380691"/>
                  <a:pt x="3543420" y="2380691"/>
                  <a:pt x="3532666" y="2391444"/>
                </a:cubicBezTo>
                <a:cubicBezTo>
                  <a:pt x="3521914" y="2402198"/>
                  <a:pt x="3505780" y="2402198"/>
                  <a:pt x="3484275" y="2391444"/>
                </a:cubicBezTo>
                <a:cubicBezTo>
                  <a:pt x="3462766" y="2380691"/>
                  <a:pt x="3446634" y="2378002"/>
                  <a:pt x="3435880" y="2383381"/>
                </a:cubicBezTo>
                <a:cubicBezTo>
                  <a:pt x="3425125" y="2388756"/>
                  <a:pt x="3425125" y="2396823"/>
                  <a:pt x="3435880" y="2407577"/>
                </a:cubicBezTo>
                <a:lnTo>
                  <a:pt x="3419749" y="2423706"/>
                </a:lnTo>
                <a:cubicBezTo>
                  <a:pt x="3408996" y="2412952"/>
                  <a:pt x="3392863" y="2407577"/>
                  <a:pt x="3371356" y="2407577"/>
                </a:cubicBezTo>
                <a:lnTo>
                  <a:pt x="3322963" y="2407577"/>
                </a:lnTo>
                <a:cubicBezTo>
                  <a:pt x="3322963" y="2396823"/>
                  <a:pt x="3317587" y="2391444"/>
                  <a:pt x="3306833" y="2391444"/>
                </a:cubicBezTo>
                <a:cubicBezTo>
                  <a:pt x="3296078" y="2391444"/>
                  <a:pt x="3290701" y="2391444"/>
                  <a:pt x="3290701" y="2391444"/>
                </a:cubicBezTo>
                <a:lnTo>
                  <a:pt x="3274571" y="2391444"/>
                </a:lnTo>
                <a:cubicBezTo>
                  <a:pt x="3253064" y="2380691"/>
                  <a:pt x="3220799" y="2375315"/>
                  <a:pt x="3177787" y="2375315"/>
                </a:cubicBezTo>
                <a:cubicBezTo>
                  <a:pt x="3145525" y="2364560"/>
                  <a:pt x="3129392" y="2359184"/>
                  <a:pt x="3129392" y="2359184"/>
                </a:cubicBezTo>
                <a:cubicBezTo>
                  <a:pt x="3140147" y="2348430"/>
                  <a:pt x="3140147" y="2343052"/>
                  <a:pt x="3129392" y="2343052"/>
                </a:cubicBezTo>
                <a:lnTo>
                  <a:pt x="3113261" y="2343052"/>
                </a:lnTo>
                <a:lnTo>
                  <a:pt x="3113261" y="2326923"/>
                </a:lnTo>
                <a:lnTo>
                  <a:pt x="3097132" y="2343052"/>
                </a:lnTo>
                <a:cubicBezTo>
                  <a:pt x="3097132" y="2353806"/>
                  <a:pt x="3094442" y="2359184"/>
                  <a:pt x="3089065" y="2359184"/>
                </a:cubicBezTo>
                <a:cubicBezTo>
                  <a:pt x="3083689" y="2359184"/>
                  <a:pt x="3078312" y="2361873"/>
                  <a:pt x="3072936" y="2367248"/>
                </a:cubicBezTo>
                <a:cubicBezTo>
                  <a:pt x="3067557" y="2372627"/>
                  <a:pt x="3070247" y="2380691"/>
                  <a:pt x="3081001" y="2391444"/>
                </a:cubicBezTo>
                <a:lnTo>
                  <a:pt x="3097132" y="2423706"/>
                </a:lnTo>
                <a:lnTo>
                  <a:pt x="3081001" y="2439839"/>
                </a:lnTo>
                <a:cubicBezTo>
                  <a:pt x="3081001" y="2450593"/>
                  <a:pt x="3086378" y="2453282"/>
                  <a:pt x="3097132" y="2447902"/>
                </a:cubicBezTo>
                <a:cubicBezTo>
                  <a:pt x="3107887" y="2442527"/>
                  <a:pt x="3115950" y="2442527"/>
                  <a:pt x="3121327" y="2447902"/>
                </a:cubicBezTo>
                <a:cubicBezTo>
                  <a:pt x="3126704" y="2453282"/>
                  <a:pt x="3134770" y="2450593"/>
                  <a:pt x="3145525" y="2439839"/>
                </a:cubicBezTo>
                <a:lnTo>
                  <a:pt x="3161654" y="2439839"/>
                </a:lnTo>
                <a:cubicBezTo>
                  <a:pt x="3161654" y="2450593"/>
                  <a:pt x="3172409" y="2461344"/>
                  <a:pt x="3193915" y="2472098"/>
                </a:cubicBezTo>
                <a:cubicBezTo>
                  <a:pt x="3226178" y="2482852"/>
                  <a:pt x="3242308" y="2488232"/>
                  <a:pt x="3242308" y="2488232"/>
                </a:cubicBezTo>
                <a:lnTo>
                  <a:pt x="3258442" y="2504361"/>
                </a:lnTo>
                <a:cubicBezTo>
                  <a:pt x="3236933" y="2504361"/>
                  <a:pt x="3220799" y="2501673"/>
                  <a:pt x="3210047" y="2496297"/>
                </a:cubicBezTo>
                <a:cubicBezTo>
                  <a:pt x="3199292" y="2490919"/>
                  <a:pt x="3188542" y="2488232"/>
                  <a:pt x="3177787" y="2488232"/>
                </a:cubicBezTo>
                <a:lnTo>
                  <a:pt x="3161654" y="2472098"/>
                </a:lnTo>
                <a:lnTo>
                  <a:pt x="3097132" y="2472098"/>
                </a:lnTo>
                <a:lnTo>
                  <a:pt x="3016478" y="2472098"/>
                </a:lnTo>
                <a:cubicBezTo>
                  <a:pt x="3005723" y="2472098"/>
                  <a:pt x="2989592" y="2472098"/>
                  <a:pt x="2968082" y="2472098"/>
                </a:cubicBezTo>
                <a:cubicBezTo>
                  <a:pt x="2957333" y="2461344"/>
                  <a:pt x="2935823" y="2450593"/>
                  <a:pt x="2903561" y="2439839"/>
                </a:cubicBezTo>
                <a:lnTo>
                  <a:pt x="2839037" y="2407577"/>
                </a:lnTo>
                <a:cubicBezTo>
                  <a:pt x="2839037" y="2407577"/>
                  <a:pt x="2833659" y="2404887"/>
                  <a:pt x="2822907" y="2399511"/>
                </a:cubicBezTo>
                <a:cubicBezTo>
                  <a:pt x="2812152" y="2394134"/>
                  <a:pt x="2801399" y="2388756"/>
                  <a:pt x="2790645" y="2383381"/>
                </a:cubicBezTo>
                <a:cubicBezTo>
                  <a:pt x="2779892" y="2378002"/>
                  <a:pt x="2769137" y="2372627"/>
                  <a:pt x="2758383" y="2367248"/>
                </a:cubicBezTo>
                <a:cubicBezTo>
                  <a:pt x="2747628" y="2361873"/>
                  <a:pt x="2742252" y="2359184"/>
                  <a:pt x="2742252" y="2359184"/>
                </a:cubicBezTo>
                <a:cubicBezTo>
                  <a:pt x="2742252" y="2359184"/>
                  <a:pt x="2744941" y="2359184"/>
                  <a:pt x="2750316" y="2359184"/>
                </a:cubicBezTo>
                <a:cubicBezTo>
                  <a:pt x="2755696" y="2359184"/>
                  <a:pt x="2763758" y="2359184"/>
                  <a:pt x="2774514" y="2359184"/>
                </a:cubicBezTo>
                <a:lnTo>
                  <a:pt x="2790645" y="2343052"/>
                </a:lnTo>
                <a:lnTo>
                  <a:pt x="2774514" y="2326923"/>
                </a:lnTo>
                <a:cubicBezTo>
                  <a:pt x="2763758" y="2316169"/>
                  <a:pt x="2755696" y="2310791"/>
                  <a:pt x="2750316" y="2310791"/>
                </a:cubicBezTo>
                <a:cubicBezTo>
                  <a:pt x="2744941" y="2310791"/>
                  <a:pt x="2742252" y="2316169"/>
                  <a:pt x="2742252" y="2326923"/>
                </a:cubicBezTo>
                <a:lnTo>
                  <a:pt x="2726120" y="2343052"/>
                </a:lnTo>
                <a:lnTo>
                  <a:pt x="2677728" y="2310791"/>
                </a:lnTo>
                <a:cubicBezTo>
                  <a:pt x="2656218" y="2310791"/>
                  <a:pt x="2642777" y="2302727"/>
                  <a:pt x="2637401" y="2286594"/>
                </a:cubicBezTo>
                <a:cubicBezTo>
                  <a:pt x="2632024" y="2270464"/>
                  <a:pt x="2634711" y="2257023"/>
                  <a:pt x="2645465" y="2246268"/>
                </a:cubicBezTo>
                <a:lnTo>
                  <a:pt x="2645465" y="2214006"/>
                </a:lnTo>
                <a:lnTo>
                  <a:pt x="2709990" y="2230136"/>
                </a:lnTo>
                <a:cubicBezTo>
                  <a:pt x="2731497" y="2240889"/>
                  <a:pt x="2747628" y="2246268"/>
                  <a:pt x="2758383" y="2246268"/>
                </a:cubicBezTo>
                <a:cubicBezTo>
                  <a:pt x="2769137" y="2246268"/>
                  <a:pt x="2769137" y="2240889"/>
                  <a:pt x="2758383" y="2230136"/>
                </a:cubicBezTo>
                <a:cubicBezTo>
                  <a:pt x="2758383" y="2219382"/>
                  <a:pt x="2744941" y="2208630"/>
                  <a:pt x="2718056" y="2197875"/>
                </a:cubicBezTo>
                <a:cubicBezTo>
                  <a:pt x="2691169" y="2187122"/>
                  <a:pt x="2666973" y="2176368"/>
                  <a:pt x="2645465" y="2165614"/>
                </a:cubicBezTo>
                <a:cubicBezTo>
                  <a:pt x="2623961" y="2154860"/>
                  <a:pt x="2607828" y="2149482"/>
                  <a:pt x="2597073" y="2149482"/>
                </a:cubicBezTo>
                <a:cubicBezTo>
                  <a:pt x="2597073" y="2149482"/>
                  <a:pt x="2591697" y="2149482"/>
                  <a:pt x="2580942" y="2149482"/>
                </a:cubicBezTo>
                <a:lnTo>
                  <a:pt x="2532549" y="2133351"/>
                </a:lnTo>
                <a:lnTo>
                  <a:pt x="2516419" y="2133351"/>
                </a:lnTo>
                <a:lnTo>
                  <a:pt x="2516419" y="2117221"/>
                </a:lnTo>
                <a:cubicBezTo>
                  <a:pt x="2505666" y="2117221"/>
                  <a:pt x="2500287" y="2114532"/>
                  <a:pt x="2500287" y="2109155"/>
                </a:cubicBezTo>
                <a:cubicBezTo>
                  <a:pt x="2500287" y="2103778"/>
                  <a:pt x="2494911" y="2106465"/>
                  <a:pt x="2484156" y="2117221"/>
                </a:cubicBezTo>
                <a:cubicBezTo>
                  <a:pt x="2494911" y="2117221"/>
                  <a:pt x="2502977" y="2127975"/>
                  <a:pt x="2508353" y="2149482"/>
                </a:cubicBezTo>
                <a:cubicBezTo>
                  <a:pt x="2513732" y="2170989"/>
                  <a:pt x="2521797" y="2176368"/>
                  <a:pt x="2532549" y="2165614"/>
                </a:cubicBezTo>
                <a:cubicBezTo>
                  <a:pt x="2532549" y="2165614"/>
                  <a:pt x="2535239" y="2168302"/>
                  <a:pt x="2540615" y="2173678"/>
                </a:cubicBezTo>
                <a:cubicBezTo>
                  <a:pt x="2545991" y="2179056"/>
                  <a:pt x="2554058" y="2181743"/>
                  <a:pt x="2564811" y="2181743"/>
                </a:cubicBezTo>
                <a:cubicBezTo>
                  <a:pt x="2575566" y="2192497"/>
                  <a:pt x="2589007" y="2200564"/>
                  <a:pt x="2605138" y="2205939"/>
                </a:cubicBezTo>
                <a:cubicBezTo>
                  <a:pt x="2621269" y="2211319"/>
                  <a:pt x="2629337" y="2214006"/>
                  <a:pt x="2629337" y="2214006"/>
                </a:cubicBezTo>
                <a:lnTo>
                  <a:pt x="2645465" y="2214006"/>
                </a:lnTo>
                <a:lnTo>
                  <a:pt x="2629337" y="2230136"/>
                </a:lnTo>
                <a:lnTo>
                  <a:pt x="2597073" y="2230136"/>
                </a:lnTo>
                <a:cubicBezTo>
                  <a:pt x="2586318" y="2219382"/>
                  <a:pt x="2570190" y="2214006"/>
                  <a:pt x="2548682" y="2214006"/>
                </a:cubicBezTo>
                <a:cubicBezTo>
                  <a:pt x="2548682" y="2214006"/>
                  <a:pt x="2545991" y="2211319"/>
                  <a:pt x="2540615" y="2205939"/>
                </a:cubicBezTo>
                <a:cubicBezTo>
                  <a:pt x="2535239" y="2200564"/>
                  <a:pt x="2527173" y="2192497"/>
                  <a:pt x="2516419" y="2181743"/>
                </a:cubicBezTo>
                <a:lnTo>
                  <a:pt x="2500287" y="2165614"/>
                </a:lnTo>
                <a:lnTo>
                  <a:pt x="2468028" y="2165614"/>
                </a:lnTo>
                <a:lnTo>
                  <a:pt x="2435764" y="2165614"/>
                </a:lnTo>
                <a:lnTo>
                  <a:pt x="2468028" y="2181743"/>
                </a:lnTo>
                <a:cubicBezTo>
                  <a:pt x="2478781" y="2192497"/>
                  <a:pt x="2484156" y="2208630"/>
                  <a:pt x="2484156" y="2230136"/>
                </a:cubicBezTo>
                <a:cubicBezTo>
                  <a:pt x="2473404" y="2230136"/>
                  <a:pt x="2468028" y="2224760"/>
                  <a:pt x="2468028" y="2214006"/>
                </a:cubicBezTo>
                <a:cubicBezTo>
                  <a:pt x="2457273" y="2203252"/>
                  <a:pt x="2449207" y="2200564"/>
                  <a:pt x="2443831" y="2205939"/>
                </a:cubicBezTo>
                <a:cubicBezTo>
                  <a:pt x="2438453" y="2211319"/>
                  <a:pt x="2425011" y="2205939"/>
                  <a:pt x="2403504" y="2189810"/>
                </a:cubicBezTo>
                <a:cubicBezTo>
                  <a:pt x="2381994" y="2173678"/>
                  <a:pt x="2371240" y="2170989"/>
                  <a:pt x="2371240" y="2181743"/>
                </a:cubicBezTo>
                <a:cubicBezTo>
                  <a:pt x="2371240" y="2192497"/>
                  <a:pt x="2376619" y="2197875"/>
                  <a:pt x="2387374" y="2197875"/>
                </a:cubicBezTo>
                <a:lnTo>
                  <a:pt x="2387374" y="2214006"/>
                </a:lnTo>
                <a:cubicBezTo>
                  <a:pt x="2376619" y="2203252"/>
                  <a:pt x="2368552" y="2192497"/>
                  <a:pt x="2363177" y="2181743"/>
                </a:cubicBezTo>
                <a:cubicBezTo>
                  <a:pt x="2357800" y="2170989"/>
                  <a:pt x="2349732" y="2160235"/>
                  <a:pt x="2338980" y="2149482"/>
                </a:cubicBezTo>
                <a:lnTo>
                  <a:pt x="2338980" y="2165614"/>
                </a:lnTo>
                <a:lnTo>
                  <a:pt x="2338980" y="2181743"/>
                </a:lnTo>
                <a:cubicBezTo>
                  <a:pt x="2328228" y="2181743"/>
                  <a:pt x="2320160" y="2179056"/>
                  <a:pt x="2314783" y="2173678"/>
                </a:cubicBezTo>
                <a:cubicBezTo>
                  <a:pt x="2309407" y="2168302"/>
                  <a:pt x="2298652" y="2162924"/>
                  <a:pt x="2282522" y="2157547"/>
                </a:cubicBezTo>
                <a:cubicBezTo>
                  <a:pt x="2266390" y="2152171"/>
                  <a:pt x="2252947" y="2144106"/>
                  <a:pt x="2242195" y="2133351"/>
                </a:cubicBezTo>
                <a:cubicBezTo>
                  <a:pt x="2242195" y="2133351"/>
                  <a:pt x="2236818" y="2130664"/>
                  <a:pt x="2226064" y="2125285"/>
                </a:cubicBezTo>
                <a:cubicBezTo>
                  <a:pt x="2215311" y="2119910"/>
                  <a:pt x="2209933" y="2117221"/>
                  <a:pt x="2209933" y="2117221"/>
                </a:cubicBezTo>
                <a:lnTo>
                  <a:pt x="2161540" y="2117221"/>
                </a:lnTo>
                <a:lnTo>
                  <a:pt x="2129278" y="2101089"/>
                </a:lnTo>
                <a:lnTo>
                  <a:pt x="2113147" y="2117221"/>
                </a:lnTo>
                <a:lnTo>
                  <a:pt x="2097015" y="2101089"/>
                </a:lnTo>
                <a:lnTo>
                  <a:pt x="2032492" y="2052697"/>
                </a:lnTo>
                <a:cubicBezTo>
                  <a:pt x="2000230" y="2031189"/>
                  <a:pt x="1984100" y="2017747"/>
                  <a:pt x="1984100" y="2012369"/>
                </a:cubicBezTo>
                <a:cubicBezTo>
                  <a:pt x="1984100" y="2006992"/>
                  <a:pt x="1986788" y="2006992"/>
                  <a:pt x="1992165" y="2012369"/>
                </a:cubicBezTo>
                <a:cubicBezTo>
                  <a:pt x="1997541" y="2017747"/>
                  <a:pt x="2002919" y="2015059"/>
                  <a:pt x="2008296" y="2004305"/>
                </a:cubicBezTo>
                <a:cubicBezTo>
                  <a:pt x="2013672" y="1993551"/>
                  <a:pt x="2021737" y="1993551"/>
                  <a:pt x="2032492" y="2004305"/>
                </a:cubicBezTo>
                <a:cubicBezTo>
                  <a:pt x="2043247" y="2004305"/>
                  <a:pt x="2048623" y="2006992"/>
                  <a:pt x="2048623" y="2012369"/>
                </a:cubicBezTo>
                <a:cubicBezTo>
                  <a:pt x="2048623" y="2017747"/>
                  <a:pt x="2054002" y="2015059"/>
                  <a:pt x="2064755" y="2004305"/>
                </a:cubicBezTo>
                <a:cubicBezTo>
                  <a:pt x="2064755" y="2004305"/>
                  <a:pt x="2075509" y="2009680"/>
                  <a:pt x="2097015" y="2020434"/>
                </a:cubicBezTo>
                <a:cubicBezTo>
                  <a:pt x="2118523" y="2031189"/>
                  <a:pt x="2129278" y="2036565"/>
                  <a:pt x="2129278" y="2036565"/>
                </a:cubicBezTo>
                <a:cubicBezTo>
                  <a:pt x="2140032" y="2036565"/>
                  <a:pt x="2145409" y="2031189"/>
                  <a:pt x="2145409" y="2020434"/>
                </a:cubicBezTo>
                <a:lnTo>
                  <a:pt x="2161540" y="2036565"/>
                </a:lnTo>
                <a:lnTo>
                  <a:pt x="2177670" y="2052697"/>
                </a:lnTo>
                <a:cubicBezTo>
                  <a:pt x="2166915" y="2052697"/>
                  <a:pt x="2166915" y="2055386"/>
                  <a:pt x="2177670" y="2060764"/>
                </a:cubicBezTo>
                <a:cubicBezTo>
                  <a:pt x="2188423" y="2066138"/>
                  <a:pt x="2196491" y="2063451"/>
                  <a:pt x="2201868" y="2052697"/>
                </a:cubicBezTo>
                <a:cubicBezTo>
                  <a:pt x="2207243" y="2041943"/>
                  <a:pt x="2209933" y="2036565"/>
                  <a:pt x="2209933" y="2036565"/>
                </a:cubicBezTo>
                <a:cubicBezTo>
                  <a:pt x="2199178" y="2036565"/>
                  <a:pt x="2191115" y="2033878"/>
                  <a:pt x="2185737" y="2028501"/>
                </a:cubicBezTo>
                <a:cubicBezTo>
                  <a:pt x="2180360" y="2023123"/>
                  <a:pt x="2177670" y="2020434"/>
                  <a:pt x="2177670" y="2020434"/>
                </a:cubicBezTo>
                <a:cubicBezTo>
                  <a:pt x="2177670" y="2009680"/>
                  <a:pt x="2174982" y="2001615"/>
                  <a:pt x="2169606" y="1996238"/>
                </a:cubicBezTo>
                <a:cubicBezTo>
                  <a:pt x="2164227" y="1990863"/>
                  <a:pt x="2150787" y="1982797"/>
                  <a:pt x="2129278" y="1972043"/>
                </a:cubicBezTo>
                <a:lnTo>
                  <a:pt x="2064755" y="1939781"/>
                </a:lnTo>
                <a:lnTo>
                  <a:pt x="2048623" y="1923651"/>
                </a:lnTo>
                <a:cubicBezTo>
                  <a:pt x="2059378" y="1923651"/>
                  <a:pt x="2064755" y="1918273"/>
                  <a:pt x="2064755" y="1907519"/>
                </a:cubicBezTo>
                <a:cubicBezTo>
                  <a:pt x="2064755" y="1896764"/>
                  <a:pt x="2064755" y="1891388"/>
                  <a:pt x="2064755" y="1891388"/>
                </a:cubicBezTo>
                <a:cubicBezTo>
                  <a:pt x="2064755" y="1880634"/>
                  <a:pt x="2062065" y="1877946"/>
                  <a:pt x="2056691" y="1883323"/>
                </a:cubicBezTo>
                <a:cubicBezTo>
                  <a:pt x="2051313" y="1888697"/>
                  <a:pt x="2048623" y="1891388"/>
                  <a:pt x="2048623" y="1891388"/>
                </a:cubicBezTo>
                <a:lnTo>
                  <a:pt x="2032492" y="1891388"/>
                </a:lnTo>
                <a:cubicBezTo>
                  <a:pt x="2032492" y="1880634"/>
                  <a:pt x="2037868" y="1875256"/>
                  <a:pt x="2048623" y="1875256"/>
                </a:cubicBezTo>
                <a:cubicBezTo>
                  <a:pt x="2048623" y="1875256"/>
                  <a:pt x="2048623" y="1869880"/>
                  <a:pt x="2048623" y="1859127"/>
                </a:cubicBezTo>
                <a:cubicBezTo>
                  <a:pt x="2048623" y="1859127"/>
                  <a:pt x="2040557" y="1859127"/>
                  <a:pt x="2024427" y="1859127"/>
                </a:cubicBezTo>
                <a:cubicBezTo>
                  <a:pt x="2008296" y="1859127"/>
                  <a:pt x="2000230" y="1864502"/>
                  <a:pt x="2000230" y="1875256"/>
                </a:cubicBezTo>
                <a:cubicBezTo>
                  <a:pt x="2000230" y="1875256"/>
                  <a:pt x="1994854" y="1875256"/>
                  <a:pt x="1984100" y="1875256"/>
                </a:cubicBezTo>
                <a:lnTo>
                  <a:pt x="1984100" y="1859127"/>
                </a:lnTo>
                <a:lnTo>
                  <a:pt x="1967968" y="1842996"/>
                </a:lnTo>
                <a:lnTo>
                  <a:pt x="1935706" y="1842996"/>
                </a:lnTo>
                <a:lnTo>
                  <a:pt x="1951838" y="1859127"/>
                </a:lnTo>
                <a:cubicBezTo>
                  <a:pt x="1973347" y="1869880"/>
                  <a:pt x="1984100" y="1880634"/>
                  <a:pt x="1984100" y="1891388"/>
                </a:cubicBezTo>
                <a:lnTo>
                  <a:pt x="1967968" y="1891388"/>
                </a:lnTo>
                <a:lnTo>
                  <a:pt x="1935706" y="1907519"/>
                </a:lnTo>
                <a:cubicBezTo>
                  <a:pt x="1946461" y="1918273"/>
                  <a:pt x="1946461" y="1920960"/>
                  <a:pt x="1935706" y="1915584"/>
                </a:cubicBezTo>
                <a:cubicBezTo>
                  <a:pt x="1924951" y="1910209"/>
                  <a:pt x="1916889" y="1912897"/>
                  <a:pt x="1911510" y="1923651"/>
                </a:cubicBezTo>
                <a:cubicBezTo>
                  <a:pt x="1906134" y="1934405"/>
                  <a:pt x="1908823" y="1945156"/>
                  <a:pt x="1919578" y="1955910"/>
                </a:cubicBezTo>
                <a:lnTo>
                  <a:pt x="1919578" y="1972043"/>
                </a:lnTo>
                <a:cubicBezTo>
                  <a:pt x="1908823" y="1972043"/>
                  <a:pt x="1903445" y="1966665"/>
                  <a:pt x="1903445" y="1955910"/>
                </a:cubicBezTo>
                <a:lnTo>
                  <a:pt x="1887314" y="1939781"/>
                </a:lnTo>
                <a:cubicBezTo>
                  <a:pt x="1887314" y="1950534"/>
                  <a:pt x="1881938" y="1950534"/>
                  <a:pt x="1871183" y="1939781"/>
                </a:cubicBezTo>
                <a:cubicBezTo>
                  <a:pt x="1860431" y="1929025"/>
                  <a:pt x="1855052" y="1929025"/>
                  <a:pt x="1855052" y="1939781"/>
                </a:cubicBezTo>
                <a:lnTo>
                  <a:pt x="1838923" y="1939781"/>
                </a:lnTo>
                <a:cubicBezTo>
                  <a:pt x="1838923" y="1929025"/>
                  <a:pt x="1833545" y="1923651"/>
                  <a:pt x="1822790" y="1923651"/>
                </a:cubicBezTo>
                <a:lnTo>
                  <a:pt x="1758269" y="1875256"/>
                </a:lnTo>
                <a:lnTo>
                  <a:pt x="1742138" y="1842996"/>
                </a:lnTo>
                <a:lnTo>
                  <a:pt x="1709876" y="1842996"/>
                </a:lnTo>
                <a:cubicBezTo>
                  <a:pt x="1699122" y="1832242"/>
                  <a:pt x="1691055" y="1826864"/>
                  <a:pt x="1685679" y="1826864"/>
                </a:cubicBezTo>
                <a:cubicBezTo>
                  <a:pt x="1680301" y="1826864"/>
                  <a:pt x="1672235" y="1826864"/>
                  <a:pt x="1661482" y="1826864"/>
                </a:cubicBezTo>
                <a:lnTo>
                  <a:pt x="1661482" y="1842996"/>
                </a:lnTo>
                <a:cubicBezTo>
                  <a:pt x="1661482" y="1832242"/>
                  <a:pt x="1656105" y="1829555"/>
                  <a:pt x="1645352" y="1834930"/>
                </a:cubicBezTo>
                <a:cubicBezTo>
                  <a:pt x="1634597" y="1840306"/>
                  <a:pt x="1629221" y="1837619"/>
                  <a:pt x="1629221" y="1826864"/>
                </a:cubicBezTo>
                <a:cubicBezTo>
                  <a:pt x="1629221" y="1816110"/>
                  <a:pt x="1621156" y="1808043"/>
                  <a:pt x="1605024" y="1802668"/>
                </a:cubicBezTo>
                <a:cubicBezTo>
                  <a:pt x="1588893" y="1797292"/>
                  <a:pt x="1575450" y="1794601"/>
                  <a:pt x="1564697" y="1794601"/>
                </a:cubicBezTo>
                <a:cubicBezTo>
                  <a:pt x="1564697" y="1783847"/>
                  <a:pt x="1548563" y="1773096"/>
                  <a:pt x="1516305" y="1762342"/>
                </a:cubicBezTo>
                <a:lnTo>
                  <a:pt x="1467914" y="1730079"/>
                </a:lnTo>
                <a:cubicBezTo>
                  <a:pt x="1457159" y="1719325"/>
                  <a:pt x="1449091" y="1711260"/>
                  <a:pt x="1443715" y="1705883"/>
                </a:cubicBezTo>
                <a:cubicBezTo>
                  <a:pt x="1438338" y="1700505"/>
                  <a:pt x="1430271" y="1697818"/>
                  <a:pt x="1419519" y="1697818"/>
                </a:cubicBezTo>
                <a:lnTo>
                  <a:pt x="1403388" y="1697818"/>
                </a:lnTo>
                <a:cubicBezTo>
                  <a:pt x="1403388" y="1697818"/>
                  <a:pt x="1411454" y="1703193"/>
                  <a:pt x="1427584" y="1713947"/>
                </a:cubicBezTo>
                <a:cubicBezTo>
                  <a:pt x="1443715" y="1724701"/>
                  <a:pt x="1449091" y="1732768"/>
                  <a:pt x="1443715" y="1738143"/>
                </a:cubicBezTo>
                <a:cubicBezTo>
                  <a:pt x="1438338" y="1743522"/>
                  <a:pt x="1441026" y="1746210"/>
                  <a:pt x="1451781" y="1746210"/>
                </a:cubicBezTo>
                <a:cubicBezTo>
                  <a:pt x="1462536" y="1746210"/>
                  <a:pt x="1467914" y="1751588"/>
                  <a:pt x="1467914" y="1762342"/>
                </a:cubicBezTo>
                <a:lnTo>
                  <a:pt x="1451781" y="1778473"/>
                </a:lnTo>
                <a:cubicBezTo>
                  <a:pt x="1441026" y="1767718"/>
                  <a:pt x="1435650" y="1762342"/>
                  <a:pt x="1435650" y="1762342"/>
                </a:cubicBezTo>
                <a:cubicBezTo>
                  <a:pt x="1424895" y="1762342"/>
                  <a:pt x="1419519" y="1762342"/>
                  <a:pt x="1419519" y="1762342"/>
                </a:cubicBezTo>
                <a:cubicBezTo>
                  <a:pt x="1419519" y="1751588"/>
                  <a:pt x="1408764" y="1740833"/>
                  <a:pt x="1387259" y="1730079"/>
                </a:cubicBezTo>
                <a:cubicBezTo>
                  <a:pt x="1365750" y="1719325"/>
                  <a:pt x="1354997" y="1708572"/>
                  <a:pt x="1354997" y="1697818"/>
                </a:cubicBezTo>
                <a:cubicBezTo>
                  <a:pt x="1344242" y="1697818"/>
                  <a:pt x="1338864" y="1703193"/>
                  <a:pt x="1338864" y="1713947"/>
                </a:cubicBezTo>
                <a:cubicBezTo>
                  <a:pt x="1338864" y="1724701"/>
                  <a:pt x="1338864" y="1730079"/>
                  <a:pt x="1338864" y="1730079"/>
                </a:cubicBezTo>
                <a:cubicBezTo>
                  <a:pt x="1338864" y="1730079"/>
                  <a:pt x="1328112" y="1730079"/>
                  <a:pt x="1306604" y="1730079"/>
                </a:cubicBezTo>
                <a:cubicBezTo>
                  <a:pt x="1306604" y="1719325"/>
                  <a:pt x="1303913" y="1711260"/>
                  <a:pt x="1298537" y="1705883"/>
                </a:cubicBezTo>
                <a:cubicBezTo>
                  <a:pt x="1293160" y="1700505"/>
                  <a:pt x="1290473" y="1695129"/>
                  <a:pt x="1290473" y="1689751"/>
                </a:cubicBezTo>
                <a:cubicBezTo>
                  <a:pt x="1290473" y="1684375"/>
                  <a:pt x="1290473" y="1681687"/>
                  <a:pt x="1290473" y="1681687"/>
                </a:cubicBezTo>
                <a:cubicBezTo>
                  <a:pt x="1290473" y="1681687"/>
                  <a:pt x="1285095" y="1681687"/>
                  <a:pt x="1274342" y="1681687"/>
                </a:cubicBezTo>
                <a:lnTo>
                  <a:pt x="1242078" y="1697818"/>
                </a:lnTo>
                <a:cubicBezTo>
                  <a:pt x="1220571" y="1687064"/>
                  <a:pt x="1209817" y="1681687"/>
                  <a:pt x="1209817" y="1681687"/>
                </a:cubicBezTo>
                <a:lnTo>
                  <a:pt x="1193688" y="1681687"/>
                </a:lnTo>
                <a:cubicBezTo>
                  <a:pt x="1204441" y="1670933"/>
                  <a:pt x="1207129" y="1662868"/>
                  <a:pt x="1201751" y="1657489"/>
                </a:cubicBezTo>
                <a:cubicBezTo>
                  <a:pt x="1196374" y="1652114"/>
                  <a:pt x="1188309" y="1649425"/>
                  <a:pt x="1177554" y="1649425"/>
                </a:cubicBezTo>
                <a:cubicBezTo>
                  <a:pt x="1156046" y="1649425"/>
                  <a:pt x="1145296" y="1652114"/>
                  <a:pt x="1145296" y="1657489"/>
                </a:cubicBezTo>
                <a:cubicBezTo>
                  <a:pt x="1145296" y="1662868"/>
                  <a:pt x="1142605" y="1665555"/>
                  <a:pt x="1137227" y="1665555"/>
                </a:cubicBezTo>
                <a:cubicBezTo>
                  <a:pt x="1131851" y="1665555"/>
                  <a:pt x="1131851" y="1660179"/>
                  <a:pt x="1137227" y="1649425"/>
                </a:cubicBezTo>
                <a:cubicBezTo>
                  <a:pt x="1142605" y="1638671"/>
                  <a:pt x="1123786" y="1622538"/>
                  <a:pt x="1080771" y="1601033"/>
                </a:cubicBezTo>
                <a:lnTo>
                  <a:pt x="1016245" y="1568770"/>
                </a:lnTo>
                <a:lnTo>
                  <a:pt x="1000115" y="1584901"/>
                </a:lnTo>
                <a:lnTo>
                  <a:pt x="1000115" y="1601033"/>
                </a:lnTo>
                <a:cubicBezTo>
                  <a:pt x="1010869" y="1601033"/>
                  <a:pt x="1013558" y="1603720"/>
                  <a:pt x="1008180" y="1609097"/>
                </a:cubicBezTo>
                <a:cubicBezTo>
                  <a:pt x="1002804" y="1614475"/>
                  <a:pt x="989362" y="1617164"/>
                  <a:pt x="967854" y="1617164"/>
                </a:cubicBezTo>
                <a:lnTo>
                  <a:pt x="951721" y="1633293"/>
                </a:lnTo>
                <a:lnTo>
                  <a:pt x="935591" y="1633293"/>
                </a:lnTo>
                <a:cubicBezTo>
                  <a:pt x="924837" y="1622538"/>
                  <a:pt x="908708" y="1617164"/>
                  <a:pt x="887199" y="1617164"/>
                </a:cubicBezTo>
                <a:lnTo>
                  <a:pt x="903330" y="1601033"/>
                </a:lnTo>
                <a:cubicBezTo>
                  <a:pt x="924837" y="1590277"/>
                  <a:pt x="935591" y="1587588"/>
                  <a:pt x="935591" y="1592968"/>
                </a:cubicBezTo>
                <a:cubicBezTo>
                  <a:pt x="935591" y="1598343"/>
                  <a:pt x="940969" y="1601033"/>
                  <a:pt x="951721" y="1601033"/>
                </a:cubicBezTo>
                <a:cubicBezTo>
                  <a:pt x="962477" y="1601033"/>
                  <a:pt x="965166" y="1595655"/>
                  <a:pt x="959787" y="1584901"/>
                </a:cubicBezTo>
                <a:cubicBezTo>
                  <a:pt x="954412" y="1574147"/>
                  <a:pt x="949036" y="1568770"/>
                  <a:pt x="943658" y="1568770"/>
                </a:cubicBezTo>
                <a:cubicBezTo>
                  <a:pt x="938280" y="1568770"/>
                  <a:pt x="930214" y="1563392"/>
                  <a:pt x="919462" y="1552638"/>
                </a:cubicBezTo>
                <a:cubicBezTo>
                  <a:pt x="908708" y="1552638"/>
                  <a:pt x="900641" y="1549951"/>
                  <a:pt x="895264" y="1544574"/>
                </a:cubicBezTo>
                <a:cubicBezTo>
                  <a:pt x="889886" y="1539197"/>
                  <a:pt x="881821" y="1531133"/>
                  <a:pt x="871068" y="1520377"/>
                </a:cubicBezTo>
                <a:lnTo>
                  <a:pt x="854936" y="1520377"/>
                </a:lnTo>
                <a:lnTo>
                  <a:pt x="871068" y="1536509"/>
                </a:lnTo>
                <a:lnTo>
                  <a:pt x="903330" y="1568770"/>
                </a:lnTo>
                <a:lnTo>
                  <a:pt x="854936" y="1568770"/>
                </a:lnTo>
                <a:cubicBezTo>
                  <a:pt x="833428" y="1547263"/>
                  <a:pt x="828053" y="1531133"/>
                  <a:pt x="838807" y="1520377"/>
                </a:cubicBezTo>
                <a:cubicBezTo>
                  <a:pt x="849562" y="1509623"/>
                  <a:pt x="846871" y="1498870"/>
                  <a:pt x="830742" y="1488116"/>
                </a:cubicBezTo>
                <a:cubicBezTo>
                  <a:pt x="814611" y="1477363"/>
                  <a:pt x="798478" y="1471984"/>
                  <a:pt x="782349" y="1471984"/>
                </a:cubicBezTo>
                <a:cubicBezTo>
                  <a:pt x="766218" y="1471984"/>
                  <a:pt x="758152" y="1471984"/>
                  <a:pt x="758152" y="1471984"/>
                </a:cubicBezTo>
                <a:cubicBezTo>
                  <a:pt x="758152" y="1461230"/>
                  <a:pt x="758152" y="1455855"/>
                  <a:pt x="758152" y="1455855"/>
                </a:cubicBezTo>
                <a:cubicBezTo>
                  <a:pt x="758152" y="1455855"/>
                  <a:pt x="752775" y="1455855"/>
                  <a:pt x="742021" y="1455855"/>
                </a:cubicBezTo>
                <a:cubicBezTo>
                  <a:pt x="742021" y="1455855"/>
                  <a:pt x="742021" y="1450475"/>
                  <a:pt x="742021" y="1439723"/>
                </a:cubicBezTo>
                <a:lnTo>
                  <a:pt x="725891" y="1423592"/>
                </a:lnTo>
                <a:lnTo>
                  <a:pt x="693628" y="1423592"/>
                </a:lnTo>
                <a:cubicBezTo>
                  <a:pt x="672119" y="1402084"/>
                  <a:pt x="655991" y="1394020"/>
                  <a:pt x="645236" y="1399396"/>
                </a:cubicBezTo>
                <a:cubicBezTo>
                  <a:pt x="634482" y="1404773"/>
                  <a:pt x="623727" y="1402084"/>
                  <a:pt x="612974" y="1391329"/>
                </a:cubicBezTo>
                <a:cubicBezTo>
                  <a:pt x="612974" y="1391329"/>
                  <a:pt x="610286" y="1388642"/>
                  <a:pt x="604908" y="1383266"/>
                </a:cubicBezTo>
                <a:cubicBezTo>
                  <a:pt x="599531" y="1377888"/>
                  <a:pt x="591467" y="1375201"/>
                  <a:pt x="580712" y="1375201"/>
                </a:cubicBezTo>
                <a:lnTo>
                  <a:pt x="564581" y="1375201"/>
                </a:lnTo>
                <a:lnTo>
                  <a:pt x="580712" y="1391329"/>
                </a:lnTo>
                <a:lnTo>
                  <a:pt x="612974" y="1423592"/>
                </a:lnTo>
                <a:cubicBezTo>
                  <a:pt x="623727" y="1423592"/>
                  <a:pt x="629105" y="1428968"/>
                  <a:pt x="629105" y="1439723"/>
                </a:cubicBezTo>
                <a:lnTo>
                  <a:pt x="612974" y="1455855"/>
                </a:lnTo>
                <a:cubicBezTo>
                  <a:pt x="612974" y="1445100"/>
                  <a:pt x="612974" y="1439723"/>
                  <a:pt x="612974" y="1439723"/>
                </a:cubicBezTo>
                <a:cubicBezTo>
                  <a:pt x="591467" y="1450475"/>
                  <a:pt x="569958" y="1439723"/>
                  <a:pt x="548451" y="1407461"/>
                </a:cubicBezTo>
                <a:cubicBezTo>
                  <a:pt x="548451" y="1407461"/>
                  <a:pt x="543074" y="1407461"/>
                  <a:pt x="532319" y="1407461"/>
                </a:cubicBezTo>
                <a:lnTo>
                  <a:pt x="500058" y="1407461"/>
                </a:lnTo>
                <a:lnTo>
                  <a:pt x="483927" y="1391329"/>
                </a:lnTo>
                <a:lnTo>
                  <a:pt x="435535" y="1375201"/>
                </a:lnTo>
                <a:lnTo>
                  <a:pt x="387140" y="1375201"/>
                </a:lnTo>
                <a:lnTo>
                  <a:pt x="338749" y="1375201"/>
                </a:lnTo>
                <a:cubicBezTo>
                  <a:pt x="327994" y="1364446"/>
                  <a:pt x="322618" y="1353692"/>
                  <a:pt x="322618" y="1342938"/>
                </a:cubicBezTo>
                <a:lnTo>
                  <a:pt x="338749" y="1342938"/>
                </a:lnTo>
                <a:lnTo>
                  <a:pt x="354878" y="1342938"/>
                </a:lnTo>
                <a:cubicBezTo>
                  <a:pt x="333372" y="1310675"/>
                  <a:pt x="301110" y="1294546"/>
                  <a:pt x="258094" y="1294546"/>
                </a:cubicBezTo>
                <a:cubicBezTo>
                  <a:pt x="247340" y="1294546"/>
                  <a:pt x="236586" y="1289168"/>
                  <a:pt x="225832" y="1278414"/>
                </a:cubicBezTo>
                <a:cubicBezTo>
                  <a:pt x="215077" y="1267660"/>
                  <a:pt x="209703" y="1259596"/>
                  <a:pt x="209703" y="1254218"/>
                </a:cubicBezTo>
                <a:cubicBezTo>
                  <a:pt x="209703" y="1248842"/>
                  <a:pt x="215077" y="1246154"/>
                  <a:pt x="225832" y="1246154"/>
                </a:cubicBezTo>
                <a:lnTo>
                  <a:pt x="241965" y="1230020"/>
                </a:lnTo>
                <a:cubicBezTo>
                  <a:pt x="241965" y="1208514"/>
                  <a:pt x="247340" y="1203137"/>
                  <a:pt x="258094" y="1213891"/>
                </a:cubicBezTo>
                <a:lnTo>
                  <a:pt x="290358" y="1213891"/>
                </a:lnTo>
                <a:cubicBezTo>
                  <a:pt x="290358" y="1213891"/>
                  <a:pt x="301110" y="1213891"/>
                  <a:pt x="322618" y="1213891"/>
                </a:cubicBezTo>
                <a:lnTo>
                  <a:pt x="354878" y="1230020"/>
                </a:lnTo>
                <a:lnTo>
                  <a:pt x="354878" y="1246154"/>
                </a:lnTo>
                <a:cubicBezTo>
                  <a:pt x="365635" y="1246154"/>
                  <a:pt x="371011" y="1240775"/>
                  <a:pt x="371011" y="1230020"/>
                </a:cubicBezTo>
                <a:cubicBezTo>
                  <a:pt x="371011" y="1219266"/>
                  <a:pt x="373699" y="1213891"/>
                  <a:pt x="379078" y="1213891"/>
                </a:cubicBezTo>
                <a:cubicBezTo>
                  <a:pt x="384454" y="1213891"/>
                  <a:pt x="387140" y="1213891"/>
                  <a:pt x="387140" y="1213891"/>
                </a:cubicBezTo>
                <a:cubicBezTo>
                  <a:pt x="397895" y="1224646"/>
                  <a:pt x="416714" y="1232709"/>
                  <a:pt x="443599" y="1238088"/>
                </a:cubicBezTo>
                <a:cubicBezTo>
                  <a:pt x="470485" y="1243464"/>
                  <a:pt x="494681" y="1256907"/>
                  <a:pt x="516190" y="1278414"/>
                </a:cubicBezTo>
                <a:cubicBezTo>
                  <a:pt x="526941" y="1289168"/>
                  <a:pt x="535008" y="1297234"/>
                  <a:pt x="540385" y="1302610"/>
                </a:cubicBezTo>
                <a:cubicBezTo>
                  <a:pt x="545760" y="1307987"/>
                  <a:pt x="553827" y="1305300"/>
                  <a:pt x="564581" y="1294546"/>
                </a:cubicBezTo>
                <a:lnTo>
                  <a:pt x="532319" y="1278414"/>
                </a:lnTo>
                <a:cubicBezTo>
                  <a:pt x="521565" y="1278414"/>
                  <a:pt x="513499" y="1275725"/>
                  <a:pt x="508123" y="1270350"/>
                </a:cubicBezTo>
                <a:cubicBezTo>
                  <a:pt x="502745" y="1264971"/>
                  <a:pt x="505435" y="1256907"/>
                  <a:pt x="516190" y="1246154"/>
                </a:cubicBezTo>
                <a:lnTo>
                  <a:pt x="556516" y="1246154"/>
                </a:lnTo>
                <a:cubicBezTo>
                  <a:pt x="551140" y="1246154"/>
                  <a:pt x="548451" y="1240775"/>
                  <a:pt x="548451" y="1230020"/>
                </a:cubicBezTo>
                <a:lnTo>
                  <a:pt x="580712" y="1230020"/>
                </a:lnTo>
                <a:cubicBezTo>
                  <a:pt x="602219" y="1251529"/>
                  <a:pt x="612974" y="1256907"/>
                  <a:pt x="612974" y="1246154"/>
                </a:cubicBezTo>
                <a:cubicBezTo>
                  <a:pt x="634482" y="1213891"/>
                  <a:pt x="629105" y="1197760"/>
                  <a:pt x="596844" y="1197760"/>
                </a:cubicBezTo>
                <a:cubicBezTo>
                  <a:pt x="586090" y="1197760"/>
                  <a:pt x="575336" y="1192383"/>
                  <a:pt x="564581" y="1181629"/>
                </a:cubicBezTo>
                <a:cubicBezTo>
                  <a:pt x="564581" y="1170875"/>
                  <a:pt x="564581" y="1165500"/>
                  <a:pt x="564581" y="1165500"/>
                </a:cubicBezTo>
                <a:cubicBezTo>
                  <a:pt x="564581" y="1165500"/>
                  <a:pt x="569958" y="1160120"/>
                  <a:pt x="580712" y="1149366"/>
                </a:cubicBezTo>
                <a:lnTo>
                  <a:pt x="564581" y="1149366"/>
                </a:lnTo>
                <a:cubicBezTo>
                  <a:pt x="510812" y="1149366"/>
                  <a:pt x="483927" y="1133237"/>
                  <a:pt x="483927" y="1100974"/>
                </a:cubicBezTo>
                <a:cubicBezTo>
                  <a:pt x="483927" y="1079466"/>
                  <a:pt x="481236" y="1068712"/>
                  <a:pt x="475862" y="1068712"/>
                </a:cubicBezTo>
                <a:cubicBezTo>
                  <a:pt x="470485" y="1068712"/>
                  <a:pt x="462419" y="1063337"/>
                  <a:pt x="451664" y="1052583"/>
                </a:cubicBezTo>
                <a:lnTo>
                  <a:pt x="435535" y="1052583"/>
                </a:lnTo>
                <a:lnTo>
                  <a:pt x="419403" y="1068712"/>
                </a:lnTo>
                <a:cubicBezTo>
                  <a:pt x="387140" y="1057959"/>
                  <a:pt x="371011" y="1068712"/>
                  <a:pt x="371011" y="1100974"/>
                </a:cubicBezTo>
                <a:lnTo>
                  <a:pt x="354878" y="1100974"/>
                </a:lnTo>
                <a:cubicBezTo>
                  <a:pt x="354878" y="1090220"/>
                  <a:pt x="349503" y="1084845"/>
                  <a:pt x="338749" y="1084845"/>
                </a:cubicBezTo>
                <a:cubicBezTo>
                  <a:pt x="327994" y="1084845"/>
                  <a:pt x="322618" y="1079466"/>
                  <a:pt x="322618" y="1068712"/>
                </a:cubicBezTo>
                <a:lnTo>
                  <a:pt x="338749" y="1052583"/>
                </a:lnTo>
                <a:lnTo>
                  <a:pt x="338749" y="1036451"/>
                </a:lnTo>
                <a:lnTo>
                  <a:pt x="354878" y="1036451"/>
                </a:lnTo>
                <a:lnTo>
                  <a:pt x="387140" y="1020320"/>
                </a:lnTo>
                <a:cubicBezTo>
                  <a:pt x="397895" y="1009566"/>
                  <a:pt x="392518" y="1004188"/>
                  <a:pt x="371011" y="1004188"/>
                </a:cubicBezTo>
                <a:cubicBezTo>
                  <a:pt x="349503" y="1004188"/>
                  <a:pt x="333372" y="998811"/>
                  <a:pt x="322618" y="988057"/>
                </a:cubicBezTo>
                <a:lnTo>
                  <a:pt x="306486" y="971928"/>
                </a:lnTo>
                <a:cubicBezTo>
                  <a:pt x="317240" y="950420"/>
                  <a:pt x="319928" y="939666"/>
                  <a:pt x="314553" y="939666"/>
                </a:cubicBezTo>
                <a:cubicBezTo>
                  <a:pt x="309176" y="939666"/>
                  <a:pt x="306486" y="942354"/>
                  <a:pt x="306486" y="947729"/>
                </a:cubicBezTo>
                <a:cubicBezTo>
                  <a:pt x="306486" y="953107"/>
                  <a:pt x="298422" y="955796"/>
                  <a:pt x="282290" y="955796"/>
                </a:cubicBezTo>
                <a:cubicBezTo>
                  <a:pt x="266160" y="955796"/>
                  <a:pt x="260782" y="950420"/>
                  <a:pt x="266160" y="939666"/>
                </a:cubicBezTo>
                <a:cubicBezTo>
                  <a:pt x="271536" y="928911"/>
                  <a:pt x="268848" y="920846"/>
                  <a:pt x="258094" y="915470"/>
                </a:cubicBezTo>
                <a:cubicBezTo>
                  <a:pt x="247340" y="910092"/>
                  <a:pt x="236586" y="907404"/>
                  <a:pt x="225832" y="907404"/>
                </a:cubicBezTo>
                <a:cubicBezTo>
                  <a:pt x="215077" y="896650"/>
                  <a:pt x="207014" y="891274"/>
                  <a:pt x="201636" y="891274"/>
                </a:cubicBezTo>
                <a:cubicBezTo>
                  <a:pt x="196260" y="891274"/>
                  <a:pt x="188194" y="891274"/>
                  <a:pt x="177441" y="891274"/>
                </a:cubicBezTo>
                <a:cubicBezTo>
                  <a:pt x="166686" y="880518"/>
                  <a:pt x="155931" y="880518"/>
                  <a:pt x="145177" y="891274"/>
                </a:cubicBezTo>
                <a:lnTo>
                  <a:pt x="96786" y="907404"/>
                </a:lnTo>
                <a:cubicBezTo>
                  <a:pt x="96786" y="896650"/>
                  <a:pt x="91409" y="891274"/>
                  <a:pt x="80655" y="891274"/>
                </a:cubicBezTo>
                <a:cubicBezTo>
                  <a:pt x="69901" y="891274"/>
                  <a:pt x="53769" y="891274"/>
                  <a:pt x="32262" y="891274"/>
                </a:cubicBezTo>
                <a:lnTo>
                  <a:pt x="32262" y="859011"/>
                </a:lnTo>
                <a:lnTo>
                  <a:pt x="80655" y="826750"/>
                </a:lnTo>
                <a:lnTo>
                  <a:pt x="96786" y="810618"/>
                </a:lnTo>
                <a:lnTo>
                  <a:pt x="112918" y="794487"/>
                </a:lnTo>
                <a:cubicBezTo>
                  <a:pt x="134424" y="794487"/>
                  <a:pt x="112918" y="772982"/>
                  <a:pt x="48392" y="729963"/>
                </a:cubicBezTo>
                <a:cubicBezTo>
                  <a:pt x="37639" y="719209"/>
                  <a:pt x="26885" y="713833"/>
                  <a:pt x="16131" y="713833"/>
                </a:cubicBezTo>
                <a:cubicBezTo>
                  <a:pt x="5377" y="713833"/>
                  <a:pt x="0" y="711142"/>
                  <a:pt x="0" y="705766"/>
                </a:cubicBezTo>
                <a:cubicBezTo>
                  <a:pt x="0" y="700391"/>
                  <a:pt x="0" y="692327"/>
                  <a:pt x="0" y="681570"/>
                </a:cubicBezTo>
                <a:lnTo>
                  <a:pt x="16131" y="665441"/>
                </a:lnTo>
                <a:cubicBezTo>
                  <a:pt x="16131" y="665441"/>
                  <a:pt x="26885" y="670816"/>
                  <a:pt x="48392" y="681570"/>
                </a:cubicBezTo>
                <a:cubicBezTo>
                  <a:pt x="37639" y="638555"/>
                  <a:pt x="37639" y="617050"/>
                  <a:pt x="48392" y="617050"/>
                </a:cubicBezTo>
                <a:cubicBezTo>
                  <a:pt x="59146" y="627802"/>
                  <a:pt x="67210" y="619737"/>
                  <a:pt x="72590" y="592850"/>
                </a:cubicBezTo>
                <a:cubicBezTo>
                  <a:pt x="77964" y="565966"/>
                  <a:pt x="80655" y="547148"/>
                  <a:pt x="80655" y="536395"/>
                </a:cubicBezTo>
                <a:lnTo>
                  <a:pt x="80655" y="520261"/>
                </a:lnTo>
                <a:cubicBezTo>
                  <a:pt x="91409" y="509507"/>
                  <a:pt x="96786" y="504132"/>
                  <a:pt x="96786" y="504132"/>
                </a:cubicBezTo>
                <a:cubicBezTo>
                  <a:pt x="107540" y="461115"/>
                  <a:pt x="118294" y="466493"/>
                  <a:pt x="129048" y="520261"/>
                </a:cubicBezTo>
                <a:lnTo>
                  <a:pt x="161310" y="520261"/>
                </a:lnTo>
                <a:cubicBezTo>
                  <a:pt x="161310" y="498756"/>
                  <a:pt x="155931" y="488000"/>
                  <a:pt x="145177" y="488000"/>
                </a:cubicBezTo>
                <a:lnTo>
                  <a:pt x="161310" y="391215"/>
                </a:lnTo>
                <a:cubicBezTo>
                  <a:pt x="161310" y="380461"/>
                  <a:pt x="161310" y="375086"/>
                  <a:pt x="161310" y="375086"/>
                </a:cubicBezTo>
                <a:lnTo>
                  <a:pt x="193569" y="358952"/>
                </a:lnTo>
                <a:cubicBezTo>
                  <a:pt x="193569" y="369707"/>
                  <a:pt x="193569" y="380461"/>
                  <a:pt x="193569" y="391215"/>
                </a:cubicBezTo>
                <a:lnTo>
                  <a:pt x="209703" y="375086"/>
                </a:lnTo>
                <a:lnTo>
                  <a:pt x="258094" y="358952"/>
                </a:lnTo>
                <a:cubicBezTo>
                  <a:pt x="258094" y="369707"/>
                  <a:pt x="260782" y="377774"/>
                  <a:pt x="266160" y="383150"/>
                </a:cubicBezTo>
                <a:cubicBezTo>
                  <a:pt x="271536" y="388525"/>
                  <a:pt x="271536" y="393906"/>
                  <a:pt x="266160" y="399282"/>
                </a:cubicBezTo>
                <a:lnTo>
                  <a:pt x="274225" y="391215"/>
                </a:lnTo>
                <a:cubicBezTo>
                  <a:pt x="274225" y="380461"/>
                  <a:pt x="274225" y="369707"/>
                  <a:pt x="274225" y="358952"/>
                </a:cubicBezTo>
                <a:cubicBezTo>
                  <a:pt x="274225" y="326691"/>
                  <a:pt x="279601" y="310561"/>
                  <a:pt x="290358" y="310561"/>
                </a:cubicBezTo>
                <a:cubicBezTo>
                  <a:pt x="322618" y="310561"/>
                  <a:pt x="333372" y="299806"/>
                  <a:pt x="322618" y="278298"/>
                </a:cubicBezTo>
                <a:cubicBezTo>
                  <a:pt x="322618" y="267545"/>
                  <a:pt x="327994" y="256793"/>
                  <a:pt x="338749" y="246037"/>
                </a:cubicBezTo>
                <a:lnTo>
                  <a:pt x="338749" y="213774"/>
                </a:lnTo>
                <a:lnTo>
                  <a:pt x="354878" y="246037"/>
                </a:lnTo>
                <a:lnTo>
                  <a:pt x="354878" y="262169"/>
                </a:lnTo>
                <a:cubicBezTo>
                  <a:pt x="354878" y="262169"/>
                  <a:pt x="360257" y="256793"/>
                  <a:pt x="371011" y="246037"/>
                </a:cubicBezTo>
                <a:lnTo>
                  <a:pt x="371011" y="197645"/>
                </a:lnTo>
                <a:lnTo>
                  <a:pt x="371011" y="165382"/>
                </a:lnTo>
                <a:lnTo>
                  <a:pt x="387140" y="133120"/>
                </a:lnTo>
                <a:cubicBezTo>
                  <a:pt x="376386" y="133120"/>
                  <a:pt x="371011" y="133120"/>
                  <a:pt x="371011" y="133120"/>
                </a:cubicBezTo>
                <a:lnTo>
                  <a:pt x="387140" y="116991"/>
                </a:lnTo>
                <a:cubicBezTo>
                  <a:pt x="397895" y="116991"/>
                  <a:pt x="403273" y="127743"/>
                  <a:pt x="403273" y="149252"/>
                </a:cubicBezTo>
                <a:cubicBezTo>
                  <a:pt x="403273" y="213774"/>
                  <a:pt x="419403" y="229906"/>
                  <a:pt x="451664" y="197645"/>
                </a:cubicBezTo>
                <a:cubicBezTo>
                  <a:pt x="462419" y="186891"/>
                  <a:pt x="465109" y="178824"/>
                  <a:pt x="459731" y="173448"/>
                </a:cubicBezTo>
                <a:cubicBezTo>
                  <a:pt x="454353" y="168073"/>
                  <a:pt x="454353" y="160006"/>
                  <a:pt x="459731" y="149252"/>
                </a:cubicBezTo>
                <a:cubicBezTo>
                  <a:pt x="465109" y="138496"/>
                  <a:pt x="467795" y="130432"/>
                  <a:pt x="467795" y="125056"/>
                </a:cubicBezTo>
                <a:cubicBezTo>
                  <a:pt x="467795" y="119680"/>
                  <a:pt x="473173" y="106236"/>
                  <a:pt x="483927" y="84728"/>
                </a:cubicBezTo>
                <a:lnTo>
                  <a:pt x="500058" y="52465"/>
                </a:lnTo>
                <a:cubicBezTo>
                  <a:pt x="500058" y="41711"/>
                  <a:pt x="505435" y="41711"/>
                  <a:pt x="516190" y="52465"/>
                </a:cubicBezTo>
                <a:lnTo>
                  <a:pt x="516190" y="36336"/>
                </a:lnTo>
                <a:cubicBezTo>
                  <a:pt x="516190" y="25582"/>
                  <a:pt x="516190" y="20206"/>
                  <a:pt x="516190" y="20206"/>
                </a:cubicBezTo>
                <a:cubicBezTo>
                  <a:pt x="516190" y="20206"/>
                  <a:pt x="521565" y="14828"/>
                  <a:pt x="532319" y="4074"/>
                </a:cubicBezTo>
                <a:lnTo>
                  <a:pt x="532319" y="20206"/>
                </a:lnTo>
                <a:cubicBezTo>
                  <a:pt x="532319" y="30960"/>
                  <a:pt x="535008" y="41711"/>
                  <a:pt x="540385" y="52465"/>
                </a:cubicBezTo>
                <a:cubicBezTo>
                  <a:pt x="545760" y="63223"/>
                  <a:pt x="545760" y="71286"/>
                  <a:pt x="540385" y="76661"/>
                </a:cubicBezTo>
                <a:cubicBezTo>
                  <a:pt x="535008" y="82041"/>
                  <a:pt x="532319" y="90104"/>
                  <a:pt x="532319" y="100860"/>
                </a:cubicBezTo>
                <a:cubicBezTo>
                  <a:pt x="532319" y="111614"/>
                  <a:pt x="535008" y="116991"/>
                  <a:pt x="540385" y="116991"/>
                </a:cubicBezTo>
                <a:cubicBezTo>
                  <a:pt x="545760" y="116991"/>
                  <a:pt x="548451" y="111614"/>
                  <a:pt x="548451" y="100860"/>
                </a:cubicBezTo>
                <a:cubicBezTo>
                  <a:pt x="548451" y="57842"/>
                  <a:pt x="564581" y="57842"/>
                  <a:pt x="596844" y="100860"/>
                </a:cubicBezTo>
                <a:cubicBezTo>
                  <a:pt x="607598" y="111614"/>
                  <a:pt x="612974" y="116991"/>
                  <a:pt x="612974" y="116991"/>
                </a:cubicBezTo>
                <a:lnTo>
                  <a:pt x="629105" y="20206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058536" y="4276436"/>
            <a:ext cx="7432321" cy="3117675"/>
          </a:xfrm>
        </p:spPr>
        <p:txBody>
          <a:bodyPr/>
          <a:lstStyle>
            <a:lvl1pPr algn="l">
              <a:lnSpc>
                <a:spcPct val="80000"/>
              </a:lnSpc>
              <a:defRPr sz="96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Slide Title</a:t>
            </a:r>
            <a:br>
              <a:rPr kumimoji="1" lang="en-US" altLang="ja-JP"/>
            </a:br>
            <a:r>
              <a:rPr kumimoji="1" lang="en-US" altLang="ja-JP"/>
              <a:t>Goes Here</a:t>
            </a:r>
            <a:endParaRPr kumimoji="1" lang="ja-JP" altLang="en-US"/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1172835" y="7401160"/>
            <a:ext cx="2482850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1068415" y="7604773"/>
            <a:ext cx="9937319" cy="1636209"/>
          </a:xfrm>
        </p:spPr>
        <p:txBody>
          <a:bodyPr anchor="t">
            <a:normAutofit/>
          </a:bodyPr>
          <a:lstStyle>
            <a:lvl1pPr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174542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id="17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6" grpId="0" animBg="1"/>
      <p:bldP spid="10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/>
          <p:cNvSpPr/>
          <p:nvPr userDrawn="1"/>
        </p:nvSpPr>
        <p:spPr>
          <a:xfrm>
            <a:off x="949018" y="376963"/>
            <a:ext cx="9323317" cy="9505007"/>
          </a:xfrm>
          <a:custGeom>
            <a:avLst/>
            <a:gdLst/>
            <a:ahLst/>
            <a:cxnLst/>
            <a:rect l="l" t="t" r="r" b="b"/>
            <a:pathLst>
              <a:path w="6682383" h="6812607">
                <a:moveTo>
                  <a:pt x="2321719" y="6782841"/>
                </a:moveTo>
                <a:cubicBezTo>
                  <a:pt x="2321719" y="6787803"/>
                  <a:pt x="2319238" y="6792763"/>
                  <a:pt x="2314277" y="6797724"/>
                </a:cubicBezTo>
                <a:lnTo>
                  <a:pt x="2306837" y="6797724"/>
                </a:lnTo>
                <a:cubicBezTo>
                  <a:pt x="2306837" y="6792763"/>
                  <a:pt x="2309317" y="6790283"/>
                  <a:pt x="2314277" y="6790283"/>
                </a:cubicBezTo>
                <a:close/>
                <a:moveTo>
                  <a:pt x="2379390" y="6733542"/>
                </a:moveTo>
                <a:cubicBezTo>
                  <a:pt x="2378149" y="6734162"/>
                  <a:pt x="2376290" y="6735713"/>
                  <a:pt x="2373810" y="6738193"/>
                </a:cubicBezTo>
                <a:cubicBezTo>
                  <a:pt x="2373810" y="6738193"/>
                  <a:pt x="2376290" y="6738193"/>
                  <a:pt x="2381250" y="6738193"/>
                </a:cubicBezTo>
                <a:cubicBezTo>
                  <a:pt x="2381250" y="6738193"/>
                  <a:pt x="2381250" y="6736953"/>
                  <a:pt x="2381250" y="6734472"/>
                </a:cubicBezTo>
                <a:cubicBezTo>
                  <a:pt x="2381250" y="6733232"/>
                  <a:pt x="2380631" y="6732922"/>
                  <a:pt x="2379390" y="6733542"/>
                </a:cubicBezTo>
                <a:close/>
                <a:moveTo>
                  <a:pt x="2426829" y="6726101"/>
                </a:moveTo>
                <a:cubicBezTo>
                  <a:pt x="2427449" y="6725481"/>
                  <a:pt x="2428379" y="6725791"/>
                  <a:pt x="2429619" y="6727031"/>
                </a:cubicBezTo>
                <a:cubicBezTo>
                  <a:pt x="2432100" y="6729511"/>
                  <a:pt x="2432100" y="6731992"/>
                  <a:pt x="2429619" y="6734472"/>
                </a:cubicBezTo>
                <a:cubicBezTo>
                  <a:pt x="2427138" y="6736953"/>
                  <a:pt x="2425898" y="6738193"/>
                  <a:pt x="2425898" y="6738193"/>
                </a:cubicBezTo>
                <a:lnTo>
                  <a:pt x="2425898" y="6730751"/>
                </a:lnTo>
                <a:cubicBezTo>
                  <a:pt x="2425898" y="6728271"/>
                  <a:pt x="2426208" y="6726721"/>
                  <a:pt x="2426829" y="6726101"/>
                </a:cubicBezTo>
                <a:close/>
                <a:moveTo>
                  <a:pt x="2373810" y="6723310"/>
                </a:moveTo>
                <a:lnTo>
                  <a:pt x="2388691" y="6723310"/>
                </a:lnTo>
                <a:cubicBezTo>
                  <a:pt x="2383731" y="6728271"/>
                  <a:pt x="2383731" y="6730751"/>
                  <a:pt x="2388691" y="6730751"/>
                </a:cubicBezTo>
                <a:lnTo>
                  <a:pt x="2388691" y="6760517"/>
                </a:lnTo>
                <a:cubicBezTo>
                  <a:pt x="2383731" y="6765478"/>
                  <a:pt x="2380010" y="6769199"/>
                  <a:pt x="2377529" y="6771679"/>
                </a:cubicBezTo>
                <a:cubicBezTo>
                  <a:pt x="2375049" y="6774160"/>
                  <a:pt x="2373810" y="6777881"/>
                  <a:pt x="2373810" y="6782841"/>
                </a:cubicBezTo>
                <a:cubicBezTo>
                  <a:pt x="2373810" y="6782841"/>
                  <a:pt x="2371328" y="6782841"/>
                  <a:pt x="2366367" y="6782841"/>
                </a:cubicBezTo>
                <a:cubicBezTo>
                  <a:pt x="2361406" y="6782841"/>
                  <a:pt x="2353965" y="6790283"/>
                  <a:pt x="2344043" y="6805166"/>
                </a:cubicBezTo>
                <a:lnTo>
                  <a:pt x="2329160" y="6812607"/>
                </a:lnTo>
                <a:cubicBezTo>
                  <a:pt x="2334121" y="6802685"/>
                  <a:pt x="2334121" y="6800205"/>
                  <a:pt x="2329160" y="6805166"/>
                </a:cubicBezTo>
                <a:lnTo>
                  <a:pt x="2321719" y="6790283"/>
                </a:lnTo>
                <a:cubicBezTo>
                  <a:pt x="2326679" y="6785322"/>
                  <a:pt x="2330401" y="6781601"/>
                  <a:pt x="2332882" y="6779121"/>
                </a:cubicBezTo>
                <a:cubicBezTo>
                  <a:pt x="2335361" y="6776640"/>
                  <a:pt x="2336601" y="6775400"/>
                  <a:pt x="2336601" y="6775400"/>
                </a:cubicBezTo>
                <a:cubicBezTo>
                  <a:pt x="2336601" y="6775400"/>
                  <a:pt x="2341563" y="6770439"/>
                  <a:pt x="2351484" y="6760517"/>
                </a:cubicBezTo>
                <a:lnTo>
                  <a:pt x="2351484" y="6753076"/>
                </a:lnTo>
                <a:cubicBezTo>
                  <a:pt x="2351484" y="6753076"/>
                  <a:pt x="2349004" y="6753076"/>
                  <a:pt x="2344043" y="6753076"/>
                </a:cubicBezTo>
                <a:cubicBezTo>
                  <a:pt x="2339083" y="6748115"/>
                  <a:pt x="2341563" y="6740674"/>
                  <a:pt x="2351484" y="6730751"/>
                </a:cubicBezTo>
                <a:cubicBezTo>
                  <a:pt x="2356446" y="6725791"/>
                  <a:pt x="2360166" y="6724551"/>
                  <a:pt x="2362646" y="6727031"/>
                </a:cubicBezTo>
                <a:cubicBezTo>
                  <a:pt x="2365128" y="6729511"/>
                  <a:pt x="2368848" y="6728271"/>
                  <a:pt x="2373810" y="6723310"/>
                </a:cubicBezTo>
                <a:close/>
                <a:moveTo>
                  <a:pt x="2232423" y="6723310"/>
                </a:moveTo>
                <a:cubicBezTo>
                  <a:pt x="2237383" y="6738193"/>
                  <a:pt x="2234903" y="6745634"/>
                  <a:pt x="2224980" y="6745634"/>
                </a:cubicBezTo>
                <a:lnTo>
                  <a:pt x="2217540" y="6745634"/>
                </a:lnTo>
                <a:close/>
                <a:moveTo>
                  <a:pt x="2418457" y="6708427"/>
                </a:moveTo>
                <a:cubicBezTo>
                  <a:pt x="2418457" y="6708427"/>
                  <a:pt x="2418457" y="6710908"/>
                  <a:pt x="2418457" y="6715869"/>
                </a:cubicBezTo>
                <a:cubicBezTo>
                  <a:pt x="2413497" y="6715869"/>
                  <a:pt x="2412256" y="6714629"/>
                  <a:pt x="2414736" y="6712148"/>
                </a:cubicBezTo>
                <a:cubicBezTo>
                  <a:pt x="2417217" y="6709668"/>
                  <a:pt x="2418457" y="6708427"/>
                  <a:pt x="2418457" y="6708427"/>
                </a:cubicBezTo>
                <a:close/>
                <a:moveTo>
                  <a:pt x="2291953" y="6708427"/>
                </a:moveTo>
                <a:lnTo>
                  <a:pt x="2306837" y="6715869"/>
                </a:lnTo>
                <a:cubicBezTo>
                  <a:pt x="2306837" y="6720830"/>
                  <a:pt x="2304356" y="6725791"/>
                  <a:pt x="2299394" y="6730751"/>
                </a:cubicBezTo>
                <a:lnTo>
                  <a:pt x="2284512" y="6745634"/>
                </a:lnTo>
                <a:lnTo>
                  <a:pt x="2262187" y="6745634"/>
                </a:lnTo>
                <a:cubicBezTo>
                  <a:pt x="2257227" y="6745634"/>
                  <a:pt x="2254746" y="6743154"/>
                  <a:pt x="2254746" y="6738193"/>
                </a:cubicBezTo>
                <a:cubicBezTo>
                  <a:pt x="2249786" y="6738193"/>
                  <a:pt x="2247305" y="6736953"/>
                  <a:pt x="2247305" y="6734472"/>
                </a:cubicBezTo>
                <a:cubicBezTo>
                  <a:pt x="2247305" y="6731992"/>
                  <a:pt x="2248545" y="6730751"/>
                  <a:pt x="2251025" y="6730751"/>
                </a:cubicBezTo>
                <a:cubicBezTo>
                  <a:pt x="2253506" y="6730751"/>
                  <a:pt x="2255986" y="6728271"/>
                  <a:pt x="2258467" y="6723310"/>
                </a:cubicBezTo>
                <a:cubicBezTo>
                  <a:pt x="2260948" y="6718349"/>
                  <a:pt x="2264668" y="6715869"/>
                  <a:pt x="2269630" y="6715869"/>
                </a:cubicBezTo>
                <a:cubicBezTo>
                  <a:pt x="2269630" y="6715869"/>
                  <a:pt x="2272109" y="6715869"/>
                  <a:pt x="2277070" y="6715869"/>
                </a:cubicBezTo>
                <a:cubicBezTo>
                  <a:pt x="2282031" y="6715869"/>
                  <a:pt x="2286993" y="6713389"/>
                  <a:pt x="2291953" y="6708427"/>
                </a:cubicBezTo>
                <a:close/>
                <a:moveTo>
                  <a:pt x="2291953" y="6686103"/>
                </a:moveTo>
                <a:cubicBezTo>
                  <a:pt x="2301875" y="6686103"/>
                  <a:pt x="2304356" y="6688584"/>
                  <a:pt x="2299394" y="6693544"/>
                </a:cubicBezTo>
                <a:cubicBezTo>
                  <a:pt x="2299394" y="6698505"/>
                  <a:pt x="2298155" y="6699746"/>
                  <a:pt x="2295674" y="6697265"/>
                </a:cubicBezTo>
                <a:cubicBezTo>
                  <a:pt x="2293193" y="6694785"/>
                  <a:pt x="2291953" y="6692304"/>
                  <a:pt x="2291953" y="6689824"/>
                </a:cubicBezTo>
                <a:cubicBezTo>
                  <a:pt x="2291953" y="6687344"/>
                  <a:pt x="2291953" y="6686103"/>
                  <a:pt x="2291953" y="6686103"/>
                </a:cubicBezTo>
                <a:close/>
                <a:moveTo>
                  <a:pt x="2433340" y="6656337"/>
                </a:moveTo>
                <a:lnTo>
                  <a:pt x="2440781" y="6663779"/>
                </a:lnTo>
                <a:lnTo>
                  <a:pt x="2433340" y="6663779"/>
                </a:lnTo>
                <a:close/>
                <a:moveTo>
                  <a:pt x="2411016" y="6656337"/>
                </a:moveTo>
                <a:cubicBezTo>
                  <a:pt x="2411016" y="6656337"/>
                  <a:pt x="2411016" y="6658818"/>
                  <a:pt x="2411016" y="6663779"/>
                </a:cubicBezTo>
                <a:lnTo>
                  <a:pt x="2403574" y="6663779"/>
                </a:lnTo>
                <a:cubicBezTo>
                  <a:pt x="2403574" y="6663779"/>
                  <a:pt x="2406055" y="6661299"/>
                  <a:pt x="2411016" y="6656337"/>
                </a:cubicBezTo>
                <a:close/>
                <a:moveTo>
                  <a:pt x="1979414" y="6648896"/>
                </a:moveTo>
                <a:lnTo>
                  <a:pt x="1971973" y="6671220"/>
                </a:lnTo>
                <a:lnTo>
                  <a:pt x="1964531" y="6678662"/>
                </a:lnTo>
                <a:close/>
                <a:moveTo>
                  <a:pt x="2381250" y="6619130"/>
                </a:moveTo>
                <a:cubicBezTo>
                  <a:pt x="2386211" y="6619130"/>
                  <a:pt x="2388691" y="6621611"/>
                  <a:pt x="2388691" y="6626572"/>
                </a:cubicBezTo>
                <a:cubicBezTo>
                  <a:pt x="2388691" y="6626572"/>
                  <a:pt x="2386211" y="6626572"/>
                  <a:pt x="2381250" y="6626572"/>
                </a:cubicBezTo>
                <a:cubicBezTo>
                  <a:pt x="2381250" y="6621611"/>
                  <a:pt x="2381250" y="6619130"/>
                  <a:pt x="2381250" y="6619130"/>
                </a:cubicBezTo>
                <a:close/>
                <a:moveTo>
                  <a:pt x="1971973" y="6619130"/>
                </a:moveTo>
                <a:lnTo>
                  <a:pt x="1971973" y="6626572"/>
                </a:lnTo>
                <a:lnTo>
                  <a:pt x="1964531" y="6626572"/>
                </a:lnTo>
                <a:close/>
                <a:moveTo>
                  <a:pt x="2492871" y="6589365"/>
                </a:moveTo>
                <a:cubicBezTo>
                  <a:pt x="2492871" y="6594326"/>
                  <a:pt x="2489150" y="6603008"/>
                  <a:pt x="2481709" y="6615410"/>
                </a:cubicBezTo>
                <a:cubicBezTo>
                  <a:pt x="2474268" y="6627812"/>
                  <a:pt x="2470547" y="6634013"/>
                  <a:pt x="2470547" y="6634013"/>
                </a:cubicBezTo>
                <a:cubicBezTo>
                  <a:pt x="2470547" y="6624092"/>
                  <a:pt x="2473027" y="6614170"/>
                  <a:pt x="2477988" y="6604248"/>
                </a:cubicBezTo>
                <a:cubicBezTo>
                  <a:pt x="2482950" y="6594326"/>
                  <a:pt x="2487910" y="6589365"/>
                  <a:pt x="2492871" y="6589365"/>
                </a:cubicBezTo>
                <a:close/>
                <a:moveTo>
                  <a:pt x="1503164" y="6589365"/>
                </a:moveTo>
                <a:cubicBezTo>
                  <a:pt x="1503164" y="6594326"/>
                  <a:pt x="1501924" y="6596806"/>
                  <a:pt x="1499443" y="6596806"/>
                </a:cubicBezTo>
                <a:cubicBezTo>
                  <a:pt x="1496963" y="6596806"/>
                  <a:pt x="1495723" y="6599287"/>
                  <a:pt x="1495723" y="6604248"/>
                </a:cubicBezTo>
                <a:lnTo>
                  <a:pt x="1488281" y="6604248"/>
                </a:lnTo>
                <a:cubicBezTo>
                  <a:pt x="1488281" y="6604248"/>
                  <a:pt x="1490762" y="6601767"/>
                  <a:pt x="1495723" y="6596806"/>
                </a:cubicBezTo>
                <a:close/>
                <a:moveTo>
                  <a:pt x="2001738" y="6574482"/>
                </a:moveTo>
                <a:cubicBezTo>
                  <a:pt x="2001738" y="6579443"/>
                  <a:pt x="2001738" y="6583163"/>
                  <a:pt x="2001738" y="6585644"/>
                </a:cubicBezTo>
                <a:cubicBezTo>
                  <a:pt x="2001738" y="6588125"/>
                  <a:pt x="2004219" y="6589365"/>
                  <a:pt x="2009180" y="6589365"/>
                </a:cubicBezTo>
                <a:cubicBezTo>
                  <a:pt x="2009180" y="6589365"/>
                  <a:pt x="2009180" y="6586885"/>
                  <a:pt x="2009180" y="6581923"/>
                </a:cubicBezTo>
                <a:cubicBezTo>
                  <a:pt x="2009180" y="6581923"/>
                  <a:pt x="2011661" y="6580683"/>
                  <a:pt x="2016621" y="6578203"/>
                </a:cubicBezTo>
                <a:cubicBezTo>
                  <a:pt x="2021582" y="6575722"/>
                  <a:pt x="2024063" y="6574482"/>
                  <a:pt x="2024063" y="6574482"/>
                </a:cubicBezTo>
                <a:close/>
                <a:moveTo>
                  <a:pt x="1845469" y="6544716"/>
                </a:moveTo>
                <a:lnTo>
                  <a:pt x="1845469" y="6552158"/>
                </a:lnTo>
                <a:cubicBezTo>
                  <a:pt x="1845469" y="6552158"/>
                  <a:pt x="1842989" y="6552158"/>
                  <a:pt x="1838027" y="6552158"/>
                </a:cubicBezTo>
                <a:cubicBezTo>
                  <a:pt x="1838027" y="6547197"/>
                  <a:pt x="1840508" y="6544716"/>
                  <a:pt x="1845469" y="6544716"/>
                </a:cubicBezTo>
                <a:close/>
                <a:moveTo>
                  <a:pt x="1562696" y="6544716"/>
                </a:moveTo>
                <a:cubicBezTo>
                  <a:pt x="1557735" y="6544716"/>
                  <a:pt x="1555254" y="6545957"/>
                  <a:pt x="1555254" y="6548437"/>
                </a:cubicBezTo>
                <a:cubicBezTo>
                  <a:pt x="1555254" y="6550918"/>
                  <a:pt x="1557735" y="6552158"/>
                  <a:pt x="1562696" y="6552158"/>
                </a:cubicBezTo>
                <a:close/>
                <a:moveTo>
                  <a:pt x="2425898" y="6537275"/>
                </a:moveTo>
                <a:cubicBezTo>
                  <a:pt x="2430860" y="6537275"/>
                  <a:pt x="2433340" y="6537275"/>
                  <a:pt x="2433340" y="6537275"/>
                </a:cubicBezTo>
                <a:cubicBezTo>
                  <a:pt x="2433340" y="6552158"/>
                  <a:pt x="2428380" y="6559599"/>
                  <a:pt x="2418457" y="6559599"/>
                </a:cubicBezTo>
                <a:lnTo>
                  <a:pt x="2418457" y="6552158"/>
                </a:lnTo>
                <a:cubicBezTo>
                  <a:pt x="2418457" y="6547197"/>
                  <a:pt x="2418457" y="6543476"/>
                  <a:pt x="2418457" y="6540996"/>
                </a:cubicBezTo>
                <a:cubicBezTo>
                  <a:pt x="2418457" y="6538516"/>
                  <a:pt x="2420938" y="6537275"/>
                  <a:pt x="2425898" y="6537275"/>
                </a:cubicBezTo>
                <a:close/>
                <a:moveTo>
                  <a:pt x="1607344" y="6537275"/>
                </a:moveTo>
                <a:cubicBezTo>
                  <a:pt x="1612305" y="6537275"/>
                  <a:pt x="1614785" y="6537275"/>
                  <a:pt x="1614785" y="6537275"/>
                </a:cubicBezTo>
                <a:cubicBezTo>
                  <a:pt x="1614785" y="6537275"/>
                  <a:pt x="1613545" y="6538516"/>
                  <a:pt x="1611065" y="6540996"/>
                </a:cubicBezTo>
                <a:cubicBezTo>
                  <a:pt x="1608584" y="6543476"/>
                  <a:pt x="1607344" y="6544716"/>
                  <a:pt x="1607344" y="6544716"/>
                </a:cubicBezTo>
                <a:close/>
                <a:moveTo>
                  <a:pt x="1927325" y="6529834"/>
                </a:moveTo>
                <a:cubicBezTo>
                  <a:pt x="1922364" y="6529834"/>
                  <a:pt x="1921123" y="6531074"/>
                  <a:pt x="1923604" y="6533554"/>
                </a:cubicBezTo>
                <a:cubicBezTo>
                  <a:pt x="1926084" y="6536035"/>
                  <a:pt x="1927325" y="6537275"/>
                  <a:pt x="1927325" y="6537275"/>
                </a:cubicBezTo>
                <a:cubicBezTo>
                  <a:pt x="1927325" y="6537275"/>
                  <a:pt x="1927325" y="6534794"/>
                  <a:pt x="1927325" y="6529834"/>
                </a:cubicBezTo>
                <a:close/>
                <a:moveTo>
                  <a:pt x="1908721" y="6529834"/>
                </a:moveTo>
                <a:cubicBezTo>
                  <a:pt x="1906240" y="6529834"/>
                  <a:pt x="1905000" y="6532314"/>
                  <a:pt x="1905000" y="6537275"/>
                </a:cubicBezTo>
                <a:cubicBezTo>
                  <a:pt x="1909961" y="6537275"/>
                  <a:pt x="1912442" y="6537275"/>
                  <a:pt x="1912442" y="6537275"/>
                </a:cubicBezTo>
                <a:cubicBezTo>
                  <a:pt x="1912442" y="6537275"/>
                  <a:pt x="1912442" y="6536035"/>
                  <a:pt x="1912442" y="6533554"/>
                </a:cubicBezTo>
                <a:cubicBezTo>
                  <a:pt x="1912442" y="6531074"/>
                  <a:pt x="1911201" y="6529834"/>
                  <a:pt x="1908721" y="6529834"/>
                </a:cubicBezTo>
                <a:close/>
                <a:moveTo>
                  <a:pt x="1555254" y="6529834"/>
                </a:moveTo>
                <a:lnTo>
                  <a:pt x="1570137" y="6537275"/>
                </a:lnTo>
                <a:cubicBezTo>
                  <a:pt x="1570137" y="6542236"/>
                  <a:pt x="1572617" y="6542236"/>
                  <a:pt x="1577578" y="6537275"/>
                </a:cubicBezTo>
                <a:lnTo>
                  <a:pt x="1570137" y="6567041"/>
                </a:lnTo>
                <a:cubicBezTo>
                  <a:pt x="1560215" y="6576963"/>
                  <a:pt x="1555254" y="6584404"/>
                  <a:pt x="1555254" y="6589365"/>
                </a:cubicBezTo>
                <a:cubicBezTo>
                  <a:pt x="1555254" y="6594326"/>
                  <a:pt x="1552773" y="6594326"/>
                  <a:pt x="1547813" y="6589365"/>
                </a:cubicBezTo>
                <a:cubicBezTo>
                  <a:pt x="1542852" y="6589365"/>
                  <a:pt x="1535410" y="6596806"/>
                  <a:pt x="1525488" y="6611689"/>
                </a:cubicBezTo>
                <a:lnTo>
                  <a:pt x="1518047" y="6619130"/>
                </a:lnTo>
                <a:cubicBezTo>
                  <a:pt x="1518047" y="6614170"/>
                  <a:pt x="1515566" y="6611689"/>
                  <a:pt x="1510606" y="6611689"/>
                </a:cubicBezTo>
                <a:lnTo>
                  <a:pt x="1510606" y="6596806"/>
                </a:lnTo>
                <a:lnTo>
                  <a:pt x="1510606" y="6581923"/>
                </a:lnTo>
                <a:cubicBezTo>
                  <a:pt x="1510606" y="6581923"/>
                  <a:pt x="1513086" y="6581923"/>
                  <a:pt x="1518047" y="6581923"/>
                </a:cubicBezTo>
                <a:cubicBezTo>
                  <a:pt x="1523008" y="6581923"/>
                  <a:pt x="1527969" y="6576963"/>
                  <a:pt x="1532930" y="6567041"/>
                </a:cubicBezTo>
                <a:lnTo>
                  <a:pt x="1540371" y="6559599"/>
                </a:lnTo>
                <a:cubicBezTo>
                  <a:pt x="1535410" y="6559599"/>
                  <a:pt x="1532930" y="6559599"/>
                  <a:pt x="1532930" y="6559599"/>
                </a:cubicBezTo>
                <a:cubicBezTo>
                  <a:pt x="1523008" y="6554638"/>
                  <a:pt x="1523008" y="6547197"/>
                  <a:pt x="1532930" y="6537275"/>
                </a:cubicBezTo>
                <a:cubicBezTo>
                  <a:pt x="1537891" y="6532314"/>
                  <a:pt x="1542852" y="6532314"/>
                  <a:pt x="1547813" y="6537275"/>
                </a:cubicBezTo>
                <a:cubicBezTo>
                  <a:pt x="1552773" y="6537275"/>
                  <a:pt x="1555254" y="6534794"/>
                  <a:pt x="1555254" y="6529834"/>
                </a:cubicBezTo>
                <a:close/>
                <a:moveTo>
                  <a:pt x="1421309" y="6529834"/>
                </a:moveTo>
                <a:lnTo>
                  <a:pt x="1413867" y="6544716"/>
                </a:lnTo>
                <a:lnTo>
                  <a:pt x="1406426" y="6552158"/>
                </a:lnTo>
                <a:cubicBezTo>
                  <a:pt x="1406426" y="6552158"/>
                  <a:pt x="1408906" y="6547197"/>
                  <a:pt x="1413867" y="6537275"/>
                </a:cubicBezTo>
                <a:close/>
                <a:moveTo>
                  <a:pt x="1599903" y="6522392"/>
                </a:moveTo>
                <a:cubicBezTo>
                  <a:pt x="1599903" y="6522392"/>
                  <a:pt x="1599903" y="6523633"/>
                  <a:pt x="1599903" y="6526113"/>
                </a:cubicBezTo>
                <a:cubicBezTo>
                  <a:pt x="1599903" y="6528593"/>
                  <a:pt x="1598662" y="6529834"/>
                  <a:pt x="1596182" y="6529834"/>
                </a:cubicBezTo>
                <a:cubicBezTo>
                  <a:pt x="1593701" y="6529834"/>
                  <a:pt x="1594942" y="6527353"/>
                  <a:pt x="1599903" y="6522392"/>
                </a:cubicBezTo>
                <a:close/>
                <a:moveTo>
                  <a:pt x="1492002" y="6514951"/>
                </a:moveTo>
                <a:cubicBezTo>
                  <a:pt x="1494482" y="6514951"/>
                  <a:pt x="1494482" y="6517431"/>
                  <a:pt x="1492002" y="6522392"/>
                </a:cubicBezTo>
                <a:cubicBezTo>
                  <a:pt x="1489522" y="6527353"/>
                  <a:pt x="1487041" y="6533554"/>
                  <a:pt x="1484561" y="6540996"/>
                </a:cubicBezTo>
                <a:cubicBezTo>
                  <a:pt x="1482080" y="6548437"/>
                  <a:pt x="1475879" y="6552158"/>
                  <a:pt x="1465957" y="6552158"/>
                </a:cubicBezTo>
                <a:cubicBezTo>
                  <a:pt x="1456035" y="6552158"/>
                  <a:pt x="1449834" y="6553398"/>
                  <a:pt x="1447354" y="6555878"/>
                </a:cubicBezTo>
                <a:cubicBezTo>
                  <a:pt x="1444873" y="6558359"/>
                  <a:pt x="1443633" y="6557119"/>
                  <a:pt x="1443633" y="6552158"/>
                </a:cubicBezTo>
                <a:cubicBezTo>
                  <a:pt x="1443633" y="6547197"/>
                  <a:pt x="1443633" y="6544716"/>
                  <a:pt x="1443633" y="6544716"/>
                </a:cubicBezTo>
                <a:cubicBezTo>
                  <a:pt x="1443633" y="6544716"/>
                  <a:pt x="1441153" y="6544716"/>
                  <a:pt x="1436192" y="6544716"/>
                </a:cubicBezTo>
                <a:cubicBezTo>
                  <a:pt x="1441153" y="6544716"/>
                  <a:pt x="1443633" y="6539756"/>
                  <a:pt x="1443633" y="6529834"/>
                </a:cubicBezTo>
                <a:lnTo>
                  <a:pt x="1451074" y="6522392"/>
                </a:lnTo>
                <a:lnTo>
                  <a:pt x="1465957" y="6522392"/>
                </a:lnTo>
                <a:cubicBezTo>
                  <a:pt x="1475879" y="6522392"/>
                  <a:pt x="1482080" y="6522392"/>
                  <a:pt x="1484561" y="6522392"/>
                </a:cubicBezTo>
                <a:cubicBezTo>
                  <a:pt x="1487041" y="6522392"/>
                  <a:pt x="1488281" y="6521152"/>
                  <a:pt x="1488281" y="6518671"/>
                </a:cubicBezTo>
                <a:cubicBezTo>
                  <a:pt x="1488281" y="6516191"/>
                  <a:pt x="1489522" y="6514951"/>
                  <a:pt x="1492002" y="6514951"/>
                </a:cubicBezTo>
                <a:close/>
                <a:moveTo>
                  <a:pt x="2403574" y="6507509"/>
                </a:moveTo>
                <a:cubicBezTo>
                  <a:pt x="2403574" y="6512470"/>
                  <a:pt x="2401093" y="6514951"/>
                  <a:pt x="2396133" y="6514951"/>
                </a:cubicBezTo>
                <a:cubicBezTo>
                  <a:pt x="2396133" y="6514951"/>
                  <a:pt x="2397373" y="6513711"/>
                  <a:pt x="2399853" y="6511230"/>
                </a:cubicBezTo>
                <a:cubicBezTo>
                  <a:pt x="2402335" y="6508750"/>
                  <a:pt x="2403574" y="6507509"/>
                  <a:pt x="2403574" y="6507509"/>
                </a:cubicBezTo>
                <a:close/>
                <a:moveTo>
                  <a:pt x="1733848" y="6500068"/>
                </a:moveTo>
                <a:lnTo>
                  <a:pt x="1733848" y="6507509"/>
                </a:lnTo>
                <a:cubicBezTo>
                  <a:pt x="1728887" y="6507509"/>
                  <a:pt x="1726407" y="6507509"/>
                  <a:pt x="1726407" y="6507509"/>
                </a:cubicBezTo>
                <a:cubicBezTo>
                  <a:pt x="1726407" y="6502549"/>
                  <a:pt x="1728887" y="6500068"/>
                  <a:pt x="1733848" y="6500068"/>
                </a:cubicBezTo>
                <a:close/>
                <a:moveTo>
                  <a:pt x="1428750" y="6500068"/>
                </a:moveTo>
                <a:cubicBezTo>
                  <a:pt x="1428750" y="6505029"/>
                  <a:pt x="1428750" y="6507509"/>
                  <a:pt x="1428750" y="6507509"/>
                </a:cubicBezTo>
                <a:lnTo>
                  <a:pt x="1421309" y="6507509"/>
                </a:lnTo>
                <a:close/>
                <a:moveTo>
                  <a:pt x="2574726" y="6492626"/>
                </a:moveTo>
                <a:lnTo>
                  <a:pt x="2582168" y="6507509"/>
                </a:lnTo>
                <a:lnTo>
                  <a:pt x="2589610" y="6522392"/>
                </a:lnTo>
                <a:cubicBezTo>
                  <a:pt x="2604492" y="6532314"/>
                  <a:pt x="2606974" y="6542236"/>
                  <a:pt x="2597051" y="6552158"/>
                </a:cubicBezTo>
                <a:cubicBezTo>
                  <a:pt x="2592090" y="6557119"/>
                  <a:pt x="2589610" y="6559599"/>
                  <a:pt x="2589610" y="6559599"/>
                </a:cubicBezTo>
                <a:cubicBezTo>
                  <a:pt x="2584649" y="6554638"/>
                  <a:pt x="2583408" y="6549677"/>
                  <a:pt x="2585889" y="6544716"/>
                </a:cubicBezTo>
                <a:cubicBezTo>
                  <a:pt x="2588369" y="6539756"/>
                  <a:pt x="2587129" y="6537275"/>
                  <a:pt x="2582168" y="6537275"/>
                </a:cubicBezTo>
                <a:lnTo>
                  <a:pt x="2567285" y="6544716"/>
                </a:lnTo>
                <a:cubicBezTo>
                  <a:pt x="2567285" y="6544716"/>
                  <a:pt x="2563565" y="6544716"/>
                  <a:pt x="2556123" y="6544716"/>
                </a:cubicBezTo>
                <a:cubicBezTo>
                  <a:pt x="2548682" y="6544716"/>
                  <a:pt x="2544961" y="6542236"/>
                  <a:pt x="2544961" y="6537275"/>
                </a:cubicBezTo>
                <a:cubicBezTo>
                  <a:pt x="2544961" y="6527353"/>
                  <a:pt x="2552403" y="6524873"/>
                  <a:pt x="2567285" y="6529834"/>
                </a:cubicBezTo>
                <a:cubicBezTo>
                  <a:pt x="2572247" y="6529834"/>
                  <a:pt x="2574726" y="6528593"/>
                  <a:pt x="2574726" y="6526113"/>
                </a:cubicBezTo>
                <a:cubicBezTo>
                  <a:pt x="2574726" y="6523633"/>
                  <a:pt x="2572247" y="6521152"/>
                  <a:pt x="2567285" y="6518671"/>
                </a:cubicBezTo>
                <a:cubicBezTo>
                  <a:pt x="2562324" y="6516191"/>
                  <a:pt x="2559844" y="6513711"/>
                  <a:pt x="2559844" y="6511230"/>
                </a:cubicBezTo>
                <a:cubicBezTo>
                  <a:pt x="2559844" y="6508750"/>
                  <a:pt x="2562324" y="6507509"/>
                  <a:pt x="2567285" y="6507509"/>
                </a:cubicBezTo>
                <a:cubicBezTo>
                  <a:pt x="2567285" y="6507509"/>
                  <a:pt x="2568525" y="6506269"/>
                  <a:pt x="2571006" y="6503789"/>
                </a:cubicBezTo>
                <a:cubicBezTo>
                  <a:pt x="2573486" y="6501309"/>
                  <a:pt x="2574726" y="6500068"/>
                  <a:pt x="2574726" y="6500068"/>
                </a:cubicBezTo>
                <a:cubicBezTo>
                  <a:pt x="2574726" y="6495107"/>
                  <a:pt x="2574726" y="6492626"/>
                  <a:pt x="2574726" y="6492626"/>
                </a:cubicBezTo>
                <a:close/>
                <a:moveTo>
                  <a:pt x="1480840" y="6492626"/>
                </a:moveTo>
                <a:cubicBezTo>
                  <a:pt x="1480840" y="6492626"/>
                  <a:pt x="1480840" y="6495107"/>
                  <a:pt x="1480840" y="6500068"/>
                </a:cubicBezTo>
                <a:cubicBezTo>
                  <a:pt x="1480840" y="6505029"/>
                  <a:pt x="1479600" y="6507509"/>
                  <a:pt x="1477119" y="6507509"/>
                </a:cubicBezTo>
                <a:cubicBezTo>
                  <a:pt x="1474639" y="6507509"/>
                  <a:pt x="1473399" y="6505029"/>
                  <a:pt x="1473399" y="6500068"/>
                </a:cubicBezTo>
                <a:cubicBezTo>
                  <a:pt x="1473399" y="6500068"/>
                  <a:pt x="1475879" y="6497588"/>
                  <a:pt x="1480840" y="6492626"/>
                </a:cubicBezTo>
                <a:close/>
                <a:moveTo>
                  <a:pt x="1246436" y="6485185"/>
                </a:moveTo>
                <a:cubicBezTo>
                  <a:pt x="1248916" y="6485185"/>
                  <a:pt x="1247676" y="6487666"/>
                  <a:pt x="1242715" y="6492626"/>
                </a:cubicBezTo>
                <a:cubicBezTo>
                  <a:pt x="1242715" y="6492626"/>
                  <a:pt x="1242715" y="6491386"/>
                  <a:pt x="1242715" y="6488906"/>
                </a:cubicBezTo>
                <a:cubicBezTo>
                  <a:pt x="1242715" y="6486426"/>
                  <a:pt x="1243955" y="6485185"/>
                  <a:pt x="1246436" y="6485185"/>
                </a:cubicBezTo>
                <a:close/>
                <a:moveTo>
                  <a:pt x="2470547" y="6462861"/>
                </a:moveTo>
                <a:cubicBezTo>
                  <a:pt x="2470547" y="6462861"/>
                  <a:pt x="2468066" y="6465342"/>
                  <a:pt x="2463106" y="6470302"/>
                </a:cubicBezTo>
                <a:cubicBezTo>
                  <a:pt x="2463106" y="6475264"/>
                  <a:pt x="2463106" y="6477744"/>
                  <a:pt x="2463106" y="6477744"/>
                </a:cubicBezTo>
                <a:cubicBezTo>
                  <a:pt x="2463106" y="6477744"/>
                  <a:pt x="2465587" y="6477744"/>
                  <a:pt x="2470547" y="6477744"/>
                </a:cubicBezTo>
                <a:cubicBezTo>
                  <a:pt x="2470547" y="6477744"/>
                  <a:pt x="2470547" y="6475264"/>
                  <a:pt x="2470547" y="6470302"/>
                </a:cubicBezTo>
                <a:close/>
                <a:moveTo>
                  <a:pt x="1763613" y="6462861"/>
                </a:moveTo>
                <a:cubicBezTo>
                  <a:pt x="1763613" y="6462861"/>
                  <a:pt x="1766094" y="6462861"/>
                  <a:pt x="1771055" y="6462861"/>
                </a:cubicBezTo>
                <a:lnTo>
                  <a:pt x="1771055" y="6470302"/>
                </a:lnTo>
                <a:cubicBezTo>
                  <a:pt x="1766094" y="6470302"/>
                  <a:pt x="1763613" y="6470302"/>
                  <a:pt x="1763613" y="6470302"/>
                </a:cubicBezTo>
                <a:cubicBezTo>
                  <a:pt x="1763613" y="6465342"/>
                  <a:pt x="1763613" y="6462861"/>
                  <a:pt x="1763613" y="6462861"/>
                </a:cubicBezTo>
                <a:close/>
                <a:moveTo>
                  <a:pt x="1168301" y="6462861"/>
                </a:moveTo>
                <a:cubicBezTo>
                  <a:pt x="1168301" y="6462861"/>
                  <a:pt x="1165821" y="6467822"/>
                  <a:pt x="1160859" y="6477744"/>
                </a:cubicBezTo>
                <a:lnTo>
                  <a:pt x="1145977" y="6485185"/>
                </a:lnTo>
                <a:close/>
                <a:moveTo>
                  <a:pt x="1607344" y="6447978"/>
                </a:moveTo>
                <a:cubicBezTo>
                  <a:pt x="1612305" y="6447978"/>
                  <a:pt x="1614785" y="6447978"/>
                  <a:pt x="1614785" y="6447978"/>
                </a:cubicBezTo>
                <a:cubicBezTo>
                  <a:pt x="1614785" y="6447978"/>
                  <a:pt x="1614785" y="6450459"/>
                  <a:pt x="1614785" y="6455419"/>
                </a:cubicBezTo>
                <a:lnTo>
                  <a:pt x="1607344" y="6455419"/>
                </a:lnTo>
                <a:cubicBezTo>
                  <a:pt x="1607344" y="6455419"/>
                  <a:pt x="1607344" y="6452939"/>
                  <a:pt x="1607344" y="6447978"/>
                </a:cubicBezTo>
                <a:close/>
                <a:moveTo>
                  <a:pt x="2612864" y="6435886"/>
                </a:moveTo>
                <a:cubicBezTo>
                  <a:pt x="2614725" y="6435266"/>
                  <a:pt x="2616895" y="6435576"/>
                  <a:pt x="2619375" y="6436816"/>
                </a:cubicBezTo>
                <a:cubicBezTo>
                  <a:pt x="2624336" y="6439297"/>
                  <a:pt x="2624336" y="6443017"/>
                  <a:pt x="2619375" y="6447978"/>
                </a:cubicBezTo>
                <a:cubicBezTo>
                  <a:pt x="2614414" y="6457900"/>
                  <a:pt x="2611933" y="6460381"/>
                  <a:pt x="2611933" y="6455419"/>
                </a:cubicBezTo>
                <a:cubicBezTo>
                  <a:pt x="2606974" y="6450459"/>
                  <a:pt x="2605732" y="6445498"/>
                  <a:pt x="2608213" y="6440537"/>
                </a:cubicBezTo>
                <a:cubicBezTo>
                  <a:pt x="2609453" y="6438057"/>
                  <a:pt x="2611004" y="6436506"/>
                  <a:pt x="2612864" y="6435886"/>
                </a:cubicBezTo>
                <a:close/>
                <a:moveTo>
                  <a:pt x="1562696" y="6433095"/>
                </a:moveTo>
                <a:lnTo>
                  <a:pt x="1570137" y="6440537"/>
                </a:lnTo>
                <a:cubicBezTo>
                  <a:pt x="1565176" y="6440537"/>
                  <a:pt x="1562696" y="6440537"/>
                  <a:pt x="1562696" y="6440537"/>
                </a:cubicBezTo>
                <a:cubicBezTo>
                  <a:pt x="1562696" y="6435576"/>
                  <a:pt x="1562696" y="6433095"/>
                  <a:pt x="1562696" y="6433095"/>
                </a:cubicBezTo>
                <a:close/>
                <a:moveTo>
                  <a:pt x="1153418" y="6433095"/>
                </a:moveTo>
                <a:lnTo>
                  <a:pt x="1160859" y="6433095"/>
                </a:lnTo>
                <a:cubicBezTo>
                  <a:pt x="1160859" y="6433095"/>
                  <a:pt x="1158379" y="6435576"/>
                  <a:pt x="1153418" y="6440537"/>
                </a:cubicBezTo>
                <a:cubicBezTo>
                  <a:pt x="1153418" y="6435576"/>
                  <a:pt x="1153418" y="6433095"/>
                  <a:pt x="1153418" y="6433095"/>
                </a:cubicBezTo>
                <a:close/>
                <a:moveTo>
                  <a:pt x="2515196" y="6425654"/>
                </a:moveTo>
                <a:lnTo>
                  <a:pt x="2507754" y="6447978"/>
                </a:lnTo>
                <a:cubicBezTo>
                  <a:pt x="2507754" y="6447978"/>
                  <a:pt x="2508995" y="6446738"/>
                  <a:pt x="2511475" y="6444257"/>
                </a:cubicBezTo>
                <a:cubicBezTo>
                  <a:pt x="2513955" y="6441777"/>
                  <a:pt x="2515196" y="6440537"/>
                  <a:pt x="2515196" y="6440537"/>
                </a:cubicBezTo>
                <a:cubicBezTo>
                  <a:pt x="2515196" y="6440537"/>
                  <a:pt x="2515196" y="6438057"/>
                  <a:pt x="2515196" y="6433095"/>
                </a:cubicBezTo>
                <a:close/>
                <a:moveTo>
                  <a:pt x="1748731" y="6425654"/>
                </a:moveTo>
                <a:lnTo>
                  <a:pt x="1756172" y="6425654"/>
                </a:lnTo>
                <a:cubicBezTo>
                  <a:pt x="1756172" y="6425654"/>
                  <a:pt x="1754932" y="6426894"/>
                  <a:pt x="1752451" y="6429375"/>
                </a:cubicBezTo>
                <a:cubicBezTo>
                  <a:pt x="1749971" y="6431855"/>
                  <a:pt x="1748731" y="6433095"/>
                  <a:pt x="1748731" y="6433095"/>
                </a:cubicBezTo>
                <a:cubicBezTo>
                  <a:pt x="1748731" y="6428134"/>
                  <a:pt x="1748731" y="6425654"/>
                  <a:pt x="1748731" y="6425654"/>
                </a:cubicBezTo>
                <a:close/>
                <a:moveTo>
                  <a:pt x="1815703" y="6418212"/>
                </a:moveTo>
                <a:cubicBezTo>
                  <a:pt x="1810742" y="6418212"/>
                  <a:pt x="1808262" y="6420693"/>
                  <a:pt x="1808262" y="6425654"/>
                </a:cubicBezTo>
                <a:lnTo>
                  <a:pt x="1815703" y="6425654"/>
                </a:lnTo>
                <a:cubicBezTo>
                  <a:pt x="1820664" y="6425654"/>
                  <a:pt x="1823145" y="6425654"/>
                  <a:pt x="1823145" y="6425654"/>
                </a:cubicBezTo>
                <a:cubicBezTo>
                  <a:pt x="1823145" y="6425654"/>
                  <a:pt x="1825625" y="6425654"/>
                  <a:pt x="1830586" y="6425654"/>
                </a:cubicBezTo>
                <a:cubicBezTo>
                  <a:pt x="1825625" y="6420693"/>
                  <a:pt x="1820664" y="6418212"/>
                  <a:pt x="1815703" y="6418212"/>
                </a:cubicBezTo>
                <a:close/>
                <a:moveTo>
                  <a:pt x="1629668" y="6418212"/>
                </a:moveTo>
                <a:cubicBezTo>
                  <a:pt x="1634629" y="6418212"/>
                  <a:pt x="1637110" y="6418212"/>
                  <a:pt x="1637110" y="6418212"/>
                </a:cubicBezTo>
                <a:lnTo>
                  <a:pt x="1637110" y="6425654"/>
                </a:lnTo>
                <a:close/>
                <a:moveTo>
                  <a:pt x="2544961" y="6395888"/>
                </a:moveTo>
                <a:lnTo>
                  <a:pt x="2537520" y="6403330"/>
                </a:lnTo>
                <a:cubicBezTo>
                  <a:pt x="2537520" y="6403330"/>
                  <a:pt x="2540000" y="6403330"/>
                  <a:pt x="2544961" y="6403330"/>
                </a:cubicBezTo>
                <a:cubicBezTo>
                  <a:pt x="2549922" y="6403330"/>
                  <a:pt x="2552403" y="6402090"/>
                  <a:pt x="2552403" y="6399609"/>
                </a:cubicBezTo>
                <a:cubicBezTo>
                  <a:pt x="2552403" y="6397129"/>
                  <a:pt x="2549922" y="6395888"/>
                  <a:pt x="2544961" y="6395888"/>
                </a:cubicBezTo>
                <a:close/>
                <a:moveTo>
                  <a:pt x="1670596" y="6391702"/>
                </a:moveTo>
                <a:cubicBezTo>
                  <a:pt x="1671836" y="6392013"/>
                  <a:pt x="1673076" y="6393408"/>
                  <a:pt x="1674316" y="6395888"/>
                </a:cubicBezTo>
                <a:lnTo>
                  <a:pt x="1651992" y="6440537"/>
                </a:lnTo>
                <a:lnTo>
                  <a:pt x="1659434" y="6418212"/>
                </a:lnTo>
                <a:cubicBezTo>
                  <a:pt x="1663154" y="6399609"/>
                  <a:pt x="1666875" y="6390772"/>
                  <a:pt x="1670596" y="6391702"/>
                </a:cubicBezTo>
                <a:close/>
                <a:moveTo>
                  <a:pt x="1198532" y="6378680"/>
                </a:moveTo>
                <a:cubicBezTo>
                  <a:pt x="1192020" y="6377750"/>
                  <a:pt x="1186904" y="6381005"/>
                  <a:pt x="1183184" y="6388447"/>
                </a:cubicBezTo>
                <a:cubicBezTo>
                  <a:pt x="1183184" y="6393408"/>
                  <a:pt x="1183184" y="6395888"/>
                  <a:pt x="1183184" y="6395888"/>
                </a:cubicBezTo>
                <a:cubicBezTo>
                  <a:pt x="1183184" y="6395888"/>
                  <a:pt x="1185664" y="6395888"/>
                  <a:pt x="1190625" y="6395888"/>
                </a:cubicBezTo>
                <a:cubicBezTo>
                  <a:pt x="1195586" y="6395888"/>
                  <a:pt x="1198067" y="6393408"/>
                  <a:pt x="1198067" y="6388447"/>
                </a:cubicBezTo>
                <a:lnTo>
                  <a:pt x="1205508" y="6388447"/>
                </a:lnTo>
                <a:cubicBezTo>
                  <a:pt x="1210469" y="6383486"/>
                  <a:pt x="1212949" y="6381005"/>
                  <a:pt x="1212949" y="6381005"/>
                </a:cubicBezTo>
                <a:cubicBezTo>
                  <a:pt x="1212949" y="6381005"/>
                  <a:pt x="1210469" y="6381005"/>
                  <a:pt x="1205508" y="6381005"/>
                </a:cubicBezTo>
                <a:cubicBezTo>
                  <a:pt x="1203028" y="6379765"/>
                  <a:pt x="1200702" y="6378990"/>
                  <a:pt x="1198532" y="6378680"/>
                </a:cubicBezTo>
                <a:close/>
                <a:moveTo>
                  <a:pt x="2477988" y="6366123"/>
                </a:moveTo>
                <a:cubicBezTo>
                  <a:pt x="2477988" y="6371084"/>
                  <a:pt x="2475508" y="6376045"/>
                  <a:pt x="2470547" y="6381005"/>
                </a:cubicBezTo>
                <a:cubicBezTo>
                  <a:pt x="2460625" y="6385967"/>
                  <a:pt x="2460625" y="6398369"/>
                  <a:pt x="2470547" y="6418212"/>
                </a:cubicBezTo>
                <a:cubicBezTo>
                  <a:pt x="2470547" y="6408291"/>
                  <a:pt x="2473027" y="6403330"/>
                  <a:pt x="2477988" y="6403330"/>
                </a:cubicBezTo>
                <a:cubicBezTo>
                  <a:pt x="2477988" y="6403330"/>
                  <a:pt x="2477988" y="6402090"/>
                  <a:pt x="2477988" y="6399609"/>
                </a:cubicBezTo>
                <a:cubicBezTo>
                  <a:pt x="2477988" y="6397129"/>
                  <a:pt x="2477988" y="6393408"/>
                  <a:pt x="2477988" y="6388447"/>
                </a:cubicBezTo>
                <a:cubicBezTo>
                  <a:pt x="2477988" y="6388447"/>
                  <a:pt x="2480470" y="6385967"/>
                  <a:pt x="2485430" y="6381005"/>
                </a:cubicBezTo>
                <a:lnTo>
                  <a:pt x="2485430" y="6373564"/>
                </a:lnTo>
                <a:cubicBezTo>
                  <a:pt x="2485430" y="6368603"/>
                  <a:pt x="2482950" y="6366123"/>
                  <a:pt x="2477988" y="6366123"/>
                </a:cubicBezTo>
                <a:close/>
                <a:moveTo>
                  <a:pt x="2366367" y="6358681"/>
                </a:moveTo>
                <a:cubicBezTo>
                  <a:pt x="2366367" y="6358681"/>
                  <a:pt x="2366367" y="6359922"/>
                  <a:pt x="2366367" y="6362402"/>
                </a:cubicBezTo>
                <a:cubicBezTo>
                  <a:pt x="2366367" y="6364883"/>
                  <a:pt x="2366367" y="6366123"/>
                  <a:pt x="2366367" y="6366123"/>
                </a:cubicBezTo>
                <a:lnTo>
                  <a:pt x="2373810" y="6366123"/>
                </a:lnTo>
                <a:cubicBezTo>
                  <a:pt x="2373810" y="6361162"/>
                  <a:pt x="2371328" y="6358681"/>
                  <a:pt x="2366367" y="6358681"/>
                </a:cubicBezTo>
                <a:close/>
                <a:moveTo>
                  <a:pt x="2611933" y="6351240"/>
                </a:moveTo>
                <a:lnTo>
                  <a:pt x="2611933" y="6358681"/>
                </a:lnTo>
                <a:cubicBezTo>
                  <a:pt x="2611933" y="6363642"/>
                  <a:pt x="2611933" y="6366123"/>
                  <a:pt x="2611933" y="6366123"/>
                </a:cubicBezTo>
                <a:lnTo>
                  <a:pt x="2619375" y="6366123"/>
                </a:lnTo>
                <a:cubicBezTo>
                  <a:pt x="2619375" y="6361162"/>
                  <a:pt x="2616894" y="6356201"/>
                  <a:pt x="2611933" y="6351240"/>
                </a:cubicBezTo>
                <a:close/>
                <a:moveTo>
                  <a:pt x="1108770" y="6336357"/>
                </a:moveTo>
                <a:cubicBezTo>
                  <a:pt x="1108770" y="6341318"/>
                  <a:pt x="1110010" y="6343798"/>
                  <a:pt x="1112490" y="6343798"/>
                </a:cubicBezTo>
                <a:cubicBezTo>
                  <a:pt x="1114971" y="6343798"/>
                  <a:pt x="1116211" y="6342558"/>
                  <a:pt x="1116211" y="6340078"/>
                </a:cubicBezTo>
                <a:cubicBezTo>
                  <a:pt x="1116211" y="6337598"/>
                  <a:pt x="1113731" y="6336357"/>
                  <a:pt x="1108770" y="6336357"/>
                </a:cubicBezTo>
                <a:close/>
                <a:moveTo>
                  <a:pt x="1093887" y="6336357"/>
                </a:moveTo>
                <a:cubicBezTo>
                  <a:pt x="1093887" y="6336357"/>
                  <a:pt x="1091406" y="6338838"/>
                  <a:pt x="1086445" y="6343798"/>
                </a:cubicBezTo>
                <a:cubicBezTo>
                  <a:pt x="1091406" y="6343798"/>
                  <a:pt x="1093887" y="6343798"/>
                  <a:pt x="1093887" y="6343798"/>
                </a:cubicBezTo>
                <a:cubicBezTo>
                  <a:pt x="1098848" y="6343798"/>
                  <a:pt x="1101328" y="6343798"/>
                  <a:pt x="1101328" y="6343798"/>
                </a:cubicBezTo>
                <a:close/>
                <a:moveTo>
                  <a:pt x="2530078" y="6328916"/>
                </a:moveTo>
                <a:cubicBezTo>
                  <a:pt x="2530078" y="6328916"/>
                  <a:pt x="2528839" y="6330156"/>
                  <a:pt x="2526358" y="6332636"/>
                </a:cubicBezTo>
                <a:cubicBezTo>
                  <a:pt x="2523877" y="6335117"/>
                  <a:pt x="2523877" y="6336357"/>
                  <a:pt x="2526358" y="6336357"/>
                </a:cubicBezTo>
                <a:cubicBezTo>
                  <a:pt x="2528839" y="6336357"/>
                  <a:pt x="2530078" y="6333877"/>
                  <a:pt x="2530078" y="6328916"/>
                </a:cubicBezTo>
                <a:close/>
                <a:moveTo>
                  <a:pt x="2734717" y="6321474"/>
                </a:moveTo>
                <a:cubicBezTo>
                  <a:pt x="2737197" y="6321474"/>
                  <a:pt x="2738437" y="6323955"/>
                  <a:pt x="2738437" y="6328916"/>
                </a:cubicBezTo>
                <a:cubicBezTo>
                  <a:pt x="2733477" y="6328916"/>
                  <a:pt x="2730997" y="6327675"/>
                  <a:pt x="2730997" y="6325195"/>
                </a:cubicBezTo>
                <a:cubicBezTo>
                  <a:pt x="2730997" y="6322715"/>
                  <a:pt x="2732236" y="6321474"/>
                  <a:pt x="2734717" y="6321474"/>
                </a:cubicBezTo>
                <a:close/>
                <a:moveTo>
                  <a:pt x="2641700" y="6321474"/>
                </a:moveTo>
                <a:cubicBezTo>
                  <a:pt x="2636738" y="6321474"/>
                  <a:pt x="2634258" y="6323955"/>
                  <a:pt x="2634258" y="6328916"/>
                </a:cubicBezTo>
                <a:cubicBezTo>
                  <a:pt x="2634258" y="6333877"/>
                  <a:pt x="2635499" y="6336357"/>
                  <a:pt x="2637978" y="6336357"/>
                </a:cubicBezTo>
                <a:cubicBezTo>
                  <a:pt x="2640459" y="6336357"/>
                  <a:pt x="2641700" y="6333877"/>
                  <a:pt x="2641700" y="6328916"/>
                </a:cubicBezTo>
                <a:close/>
                <a:moveTo>
                  <a:pt x="2567285" y="6284267"/>
                </a:moveTo>
                <a:cubicBezTo>
                  <a:pt x="2564805" y="6286748"/>
                  <a:pt x="2562944" y="6289228"/>
                  <a:pt x="2561704" y="6291709"/>
                </a:cubicBezTo>
                <a:lnTo>
                  <a:pt x="2567285" y="6291709"/>
                </a:lnTo>
                <a:lnTo>
                  <a:pt x="2574726" y="6284267"/>
                </a:lnTo>
                <a:close/>
                <a:moveTo>
                  <a:pt x="2712392" y="6276826"/>
                </a:moveTo>
                <a:cubicBezTo>
                  <a:pt x="2709912" y="6276826"/>
                  <a:pt x="2706191" y="6279306"/>
                  <a:pt x="2701230" y="6284267"/>
                </a:cubicBezTo>
                <a:lnTo>
                  <a:pt x="2701230" y="6291709"/>
                </a:lnTo>
                <a:lnTo>
                  <a:pt x="2716113" y="6284267"/>
                </a:lnTo>
                <a:cubicBezTo>
                  <a:pt x="2716113" y="6279306"/>
                  <a:pt x="2714873" y="6276826"/>
                  <a:pt x="2712392" y="6276826"/>
                </a:cubicBezTo>
                <a:close/>
                <a:moveTo>
                  <a:pt x="948780" y="6269384"/>
                </a:moveTo>
                <a:cubicBezTo>
                  <a:pt x="951260" y="6269384"/>
                  <a:pt x="952500" y="6271865"/>
                  <a:pt x="952500" y="6276826"/>
                </a:cubicBezTo>
                <a:cubicBezTo>
                  <a:pt x="947539" y="6276826"/>
                  <a:pt x="945059" y="6275586"/>
                  <a:pt x="945059" y="6273105"/>
                </a:cubicBezTo>
                <a:cubicBezTo>
                  <a:pt x="945059" y="6270625"/>
                  <a:pt x="946299" y="6269384"/>
                  <a:pt x="948780" y="6269384"/>
                </a:cubicBezTo>
                <a:close/>
                <a:moveTo>
                  <a:pt x="2611933" y="6254501"/>
                </a:moveTo>
                <a:lnTo>
                  <a:pt x="2611933" y="6269384"/>
                </a:lnTo>
                <a:cubicBezTo>
                  <a:pt x="2616894" y="6264424"/>
                  <a:pt x="2619375" y="6261943"/>
                  <a:pt x="2619375" y="6261943"/>
                </a:cubicBezTo>
                <a:cubicBezTo>
                  <a:pt x="2619375" y="6256982"/>
                  <a:pt x="2619375" y="6254501"/>
                  <a:pt x="2619375" y="6254501"/>
                </a:cubicBezTo>
                <a:cubicBezTo>
                  <a:pt x="2619375" y="6254501"/>
                  <a:pt x="2616894" y="6254501"/>
                  <a:pt x="2611933" y="6254501"/>
                </a:cubicBezTo>
                <a:close/>
                <a:moveTo>
                  <a:pt x="2593330" y="6254501"/>
                </a:moveTo>
                <a:cubicBezTo>
                  <a:pt x="2590849" y="6254501"/>
                  <a:pt x="2590849" y="6255742"/>
                  <a:pt x="2593330" y="6258222"/>
                </a:cubicBezTo>
                <a:cubicBezTo>
                  <a:pt x="2595811" y="6260703"/>
                  <a:pt x="2597051" y="6261943"/>
                  <a:pt x="2597051" y="6261943"/>
                </a:cubicBezTo>
                <a:cubicBezTo>
                  <a:pt x="2597051" y="6256982"/>
                  <a:pt x="2595811" y="6254501"/>
                  <a:pt x="2593330" y="6254501"/>
                </a:cubicBezTo>
                <a:close/>
                <a:moveTo>
                  <a:pt x="1012031" y="6232177"/>
                </a:moveTo>
                <a:lnTo>
                  <a:pt x="989707" y="6239619"/>
                </a:lnTo>
                <a:lnTo>
                  <a:pt x="1004590" y="6239619"/>
                </a:lnTo>
                <a:cubicBezTo>
                  <a:pt x="1004590" y="6234658"/>
                  <a:pt x="1007070" y="6234658"/>
                  <a:pt x="1012031" y="6239619"/>
                </a:cubicBezTo>
                <a:close/>
                <a:moveTo>
                  <a:pt x="932036" y="6228457"/>
                </a:moveTo>
                <a:cubicBezTo>
                  <a:pt x="933277" y="6228457"/>
                  <a:pt x="935137" y="6229697"/>
                  <a:pt x="937617" y="6232177"/>
                </a:cubicBezTo>
                <a:cubicBezTo>
                  <a:pt x="937617" y="6237139"/>
                  <a:pt x="937617" y="6239619"/>
                  <a:pt x="937617" y="6239619"/>
                </a:cubicBezTo>
                <a:cubicBezTo>
                  <a:pt x="932656" y="6239619"/>
                  <a:pt x="930176" y="6238379"/>
                  <a:pt x="930176" y="6235898"/>
                </a:cubicBezTo>
                <a:cubicBezTo>
                  <a:pt x="930176" y="6233418"/>
                  <a:pt x="930176" y="6232177"/>
                  <a:pt x="930176" y="6232177"/>
                </a:cubicBezTo>
                <a:cubicBezTo>
                  <a:pt x="930176" y="6229697"/>
                  <a:pt x="930796" y="6228457"/>
                  <a:pt x="932036" y="6228457"/>
                </a:cubicBezTo>
                <a:close/>
                <a:moveTo>
                  <a:pt x="2597051" y="6217294"/>
                </a:moveTo>
                <a:lnTo>
                  <a:pt x="2597051" y="6224736"/>
                </a:lnTo>
                <a:lnTo>
                  <a:pt x="2604492" y="6217294"/>
                </a:lnTo>
                <a:cubicBezTo>
                  <a:pt x="2599531" y="6217294"/>
                  <a:pt x="2597051" y="6217294"/>
                  <a:pt x="2597051" y="6217294"/>
                </a:cubicBezTo>
                <a:close/>
                <a:moveTo>
                  <a:pt x="2693790" y="6209853"/>
                </a:moveTo>
                <a:lnTo>
                  <a:pt x="2693790" y="6217294"/>
                </a:lnTo>
                <a:cubicBezTo>
                  <a:pt x="2698750" y="6217294"/>
                  <a:pt x="2701230" y="6214814"/>
                  <a:pt x="2701230" y="6209853"/>
                </a:cubicBezTo>
                <a:close/>
                <a:moveTo>
                  <a:pt x="2678907" y="6194970"/>
                </a:moveTo>
                <a:cubicBezTo>
                  <a:pt x="2673945" y="6199931"/>
                  <a:pt x="2668984" y="6202412"/>
                  <a:pt x="2664023" y="6202412"/>
                </a:cubicBezTo>
                <a:cubicBezTo>
                  <a:pt x="2659063" y="6202412"/>
                  <a:pt x="2654101" y="6203652"/>
                  <a:pt x="2649141" y="6206132"/>
                </a:cubicBezTo>
                <a:cubicBezTo>
                  <a:pt x="2644181" y="6208613"/>
                  <a:pt x="2642939" y="6211094"/>
                  <a:pt x="2645420" y="6213574"/>
                </a:cubicBezTo>
                <a:cubicBezTo>
                  <a:pt x="2647900" y="6216054"/>
                  <a:pt x="2647900" y="6218535"/>
                  <a:pt x="2645420" y="6221015"/>
                </a:cubicBezTo>
                <a:cubicBezTo>
                  <a:pt x="2642939" y="6223496"/>
                  <a:pt x="2639218" y="6222255"/>
                  <a:pt x="2634258" y="6217294"/>
                </a:cubicBezTo>
                <a:lnTo>
                  <a:pt x="2626817" y="6224736"/>
                </a:lnTo>
                <a:cubicBezTo>
                  <a:pt x="2626817" y="6234658"/>
                  <a:pt x="2626817" y="6242099"/>
                  <a:pt x="2626817" y="6247060"/>
                </a:cubicBezTo>
                <a:cubicBezTo>
                  <a:pt x="2626817" y="6252021"/>
                  <a:pt x="2626817" y="6256982"/>
                  <a:pt x="2626817" y="6261943"/>
                </a:cubicBezTo>
                <a:cubicBezTo>
                  <a:pt x="2631777" y="6261943"/>
                  <a:pt x="2639218" y="6256982"/>
                  <a:pt x="2649141" y="6247060"/>
                </a:cubicBezTo>
                <a:cubicBezTo>
                  <a:pt x="2659063" y="6237139"/>
                  <a:pt x="2664023" y="6229697"/>
                  <a:pt x="2664023" y="6224736"/>
                </a:cubicBezTo>
                <a:cubicBezTo>
                  <a:pt x="2664023" y="6219775"/>
                  <a:pt x="2666504" y="6214814"/>
                  <a:pt x="2671465" y="6209853"/>
                </a:cubicBezTo>
                <a:cubicBezTo>
                  <a:pt x="2676427" y="6204892"/>
                  <a:pt x="2678907" y="6202412"/>
                  <a:pt x="2678907" y="6202412"/>
                </a:cubicBezTo>
                <a:lnTo>
                  <a:pt x="2686348" y="6202412"/>
                </a:lnTo>
                <a:cubicBezTo>
                  <a:pt x="2686348" y="6197451"/>
                  <a:pt x="2686348" y="6194970"/>
                  <a:pt x="2686348" y="6194970"/>
                </a:cubicBezTo>
                <a:close/>
                <a:moveTo>
                  <a:pt x="2746809" y="6153112"/>
                </a:moveTo>
                <a:cubicBezTo>
                  <a:pt x="2744950" y="6152493"/>
                  <a:pt x="2743398" y="6152802"/>
                  <a:pt x="2742159" y="6154042"/>
                </a:cubicBezTo>
                <a:cubicBezTo>
                  <a:pt x="2739678" y="6156523"/>
                  <a:pt x="2738437" y="6160244"/>
                  <a:pt x="2738437" y="6165205"/>
                </a:cubicBezTo>
                <a:lnTo>
                  <a:pt x="2753320" y="6165205"/>
                </a:lnTo>
                <a:cubicBezTo>
                  <a:pt x="2753320" y="6165205"/>
                  <a:pt x="2753320" y="6162725"/>
                  <a:pt x="2753320" y="6157763"/>
                </a:cubicBezTo>
                <a:cubicBezTo>
                  <a:pt x="2750841" y="6155283"/>
                  <a:pt x="2748670" y="6153733"/>
                  <a:pt x="2746809" y="6153112"/>
                </a:cubicBezTo>
                <a:close/>
                <a:moveTo>
                  <a:pt x="2864941" y="6113115"/>
                </a:moveTo>
                <a:cubicBezTo>
                  <a:pt x="2864941" y="6118076"/>
                  <a:pt x="2867422" y="6120556"/>
                  <a:pt x="2872383" y="6120556"/>
                </a:cubicBezTo>
                <a:cubicBezTo>
                  <a:pt x="2872383" y="6120556"/>
                  <a:pt x="2872383" y="6118076"/>
                  <a:pt x="2872383" y="6113115"/>
                </a:cubicBezTo>
                <a:close/>
                <a:moveTo>
                  <a:pt x="2887266" y="6098232"/>
                </a:moveTo>
                <a:cubicBezTo>
                  <a:pt x="2882305" y="6098232"/>
                  <a:pt x="2879824" y="6100713"/>
                  <a:pt x="2879824" y="6105674"/>
                </a:cubicBezTo>
                <a:lnTo>
                  <a:pt x="2887266" y="6105674"/>
                </a:lnTo>
                <a:cubicBezTo>
                  <a:pt x="2892227" y="6105674"/>
                  <a:pt x="2894707" y="6105674"/>
                  <a:pt x="2894707" y="6105674"/>
                </a:cubicBezTo>
                <a:cubicBezTo>
                  <a:pt x="2894707" y="6100713"/>
                  <a:pt x="2892227" y="6098232"/>
                  <a:pt x="2887266" y="6098232"/>
                </a:cubicBezTo>
                <a:close/>
                <a:moveTo>
                  <a:pt x="2961680" y="6016377"/>
                </a:moveTo>
                <a:cubicBezTo>
                  <a:pt x="2961680" y="6016377"/>
                  <a:pt x="2960440" y="6017617"/>
                  <a:pt x="2957959" y="6020097"/>
                </a:cubicBezTo>
                <a:cubicBezTo>
                  <a:pt x="2955479" y="6022578"/>
                  <a:pt x="2954238" y="6023818"/>
                  <a:pt x="2954238" y="6023818"/>
                </a:cubicBezTo>
                <a:cubicBezTo>
                  <a:pt x="2949277" y="6023818"/>
                  <a:pt x="2944317" y="6027539"/>
                  <a:pt x="2939355" y="6034980"/>
                </a:cubicBezTo>
                <a:cubicBezTo>
                  <a:pt x="2934395" y="6042422"/>
                  <a:pt x="2931914" y="6048623"/>
                  <a:pt x="2931914" y="6053584"/>
                </a:cubicBezTo>
                <a:cubicBezTo>
                  <a:pt x="2931914" y="6053584"/>
                  <a:pt x="2929433" y="6053584"/>
                  <a:pt x="2924473" y="6053584"/>
                </a:cubicBezTo>
                <a:cubicBezTo>
                  <a:pt x="2924473" y="6053584"/>
                  <a:pt x="2924473" y="6054824"/>
                  <a:pt x="2924473" y="6057304"/>
                </a:cubicBezTo>
                <a:cubicBezTo>
                  <a:pt x="2924473" y="6059785"/>
                  <a:pt x="2924473" y="6061025"/>
                  <a:pt x="2924473" y="6061025"/>
                </a:cubicBezTo>
                <a:cubicBezTo>
                  <a:pt x="2919512" y="6065986"/>
                  <a:pt x="2914550" y="6068467"/>
                  <a:pt x="2909590" y="6068467"/>
                </a:cubicBezTo>
                <a:cubicBezTo>
                  <a:pt x="2909590" y="6063506"/>
                  <a:pt x="2908350" y="6062265"/>
                  <a:pt x="2905869" y="6064746"/>
                </a:cubicBezTo>
                <a:cubicBezTo>
                  <a:pt x="2903389" y="6067227"/>
                  <a:pt x="2902148" y="6068467"/>
                  <a:pt x="2902148" y="6068467"/>
                </a:cubicBezTo>
                <a:cubicBezTo>
                  <a:pt x="2902148" y="6083349"/>
                  <a:pt x="2907110" y="6088310"/>
                  <a:pt x="2917031" y="6083349"/>
                </a:cubicBezTo>
                <a:cubicBezTo>
                  <a:pt x="2926954" y="6083349"/>
                  <a:pt x="2931914" y="6080869"/>
                  <a:pt x="2931914" y="6075908"/>
                </a:cubicBezTo>
                <a:cubicBezTo>
                  <a:pt x="2931914" y="6075908"/>
                  <a:pt x="2934395" y="6073427"/>
                  <a:pt x="2939355" y="6068467"/>
                </a:cubicBezTo>
                <a:cubicBezTo>
                  <a:pt x="2944317" y="6073427"/>
                  <a:pt x="2949277" y="6073427"/>
                  <a:pt x="2954238" y="6068467"/>
                </a:cubicBezTo>
                <a:lnTo>
                  <a:pt x="2969121" y="6061025"/>
                </a:lnTo>
                <a:lnTo>
                  <a:pt x="2969121" y="6053584"/>
                </a:lnTo>
                <a:lnTo>
                  <a:pt x="2991445" y="6053584"/>
                </a:lnTo>
                <a:cubicBezTo>
                  <a:pt x="2991445" y="6053584"/>
                  <a:pt x="2991445" y="6052344"/>
                  <a:pt x="2991445" y="6049863"/>
                </a:cubicBezTo>
                <a:cubicBezTo>
                  <a:pt x="2991445" y="6047382"/>
                  <a:pt x="2992685" y="6044902"/>
                  <a:pt x="2995166" y="6042422"/>
                </a:cubicBezTo>
                <a:cubicBezTo>
                  <a:pt x="2997647" y="6039942"/>
                  <a:pt x="2998887" y="6038701"/>
                  <a:pt x="2998887" y="6038701"/>
                </a:cubicBezTo>
                <a:cubicBezTo>
                  <a:pt x="3003847" y="6038701"/>
                  <a:pt x="3007569" y="6037461"/>
                  <a:pt x="3010049" y="6034980"/>
                </a:cubicBezTo>
                <a:cubicBezTo>
                  <a:pt x="3012529" y="6032500"/>
                  <a:pt x="3013770" y="6028779"/>
                  <a:pt x="3013770" y="6023818"/>
                </a:cubicBezTo>
                <a:cubicBezTo>
                  <a:pt x="3013770" y="6018857"/>
                  <a:pt x="3011289" y="6018857"/>
                  <a:pt x="3006328" y="6023818"/>
                </a:cubicBezTo>
                <a:cubicBezTo>
                  <a:pt x="3001367" y="6023818"/>
                  <a:pt x="2997647" y="6025059"/>
                  <a:pt x="2995166" y="6027539"/>
                </a:cubicBezTo>
                <a:cubicBezTo>
                  <a:pt x="2992685" y="6030019"/>
                  <a:pt x="2991445" y="6031260"/>
                  <a:pt x="2991445" y="6031260"/>
                </a:cubicBezTo>
                <a:cubicBezTo>
                  <a:pt x="2986484" y="6036220"/>
                  <a:pt x="2982764" y="6037461"/>
                  <a:pt x="2980283" y="6034980"/>
                </a:cubicBezTo>
                <a:cubicBezTo>
                  <a:pt x="2977802" y="6032500"/>
                  <a:pt x="2976562" y="6028779"/>
                  <a:pt x="2976562" y="6023818"/>
                </a:cubicBezTo>
                <a:close/>
                <a:moveTo>
                  <a:pt x="3080742" y="6001494"/>
                </a:moveTo>
                <a:cubicBezTo>
                  <a:pt x="3075781" y="6001494"/>
                  <a:pt x="3075781" y="6003975"/>
                  <a:pt x="3080742" y="6008935"/>
                </a:cubicBezTo>
                <a:lnTo>
                  <a:pt x="3095625" y="6016377"/>
                </a:lnTo>
                <a:cubicBezTo>
                  <a:pt x="3095625" y="6011416"/>
                  <a:pt x="3094386" y="6007695"/>
                  <a:pt x="3091904" y="6005215"/>
                </a:cubicBezTo>
                <a:cubicBezTo>
                  <a:pt x="3089424" y="6002734"/>
                  <a:pt x="3085704" y="6001494"/>
                  <a:pt x="3080742" y="6001494"/>
                </a:cubicBezTo>
                <a:close/>
                <a:moveTo>
                  <a:pt x="3058418" y="5979170"/>
                </a:moveTo>
                <a:cubicBezTo>
                  <a:pt x="3058418" y="5984130"/>
                  <a:pt x="3058418" y="5986611"/>
                  <a:pt x="3058418" y="5986611"/>
                </a:cubicBezTo>
                <a:lnTo>
                  <a:pt x="3065859" y="6008935"/>
                </a:lnTo>
                <a:cubicBezTo>
                  <a:pt x="3070821" y="6008935"/>
                  <a:pt x="3073301" y="6006455"/>
                  <a:pt x="3073301" y="6001494"/>
                </a:cubicBezTo>
                <a:cubicBezTo>
                  <a:pt x="3068341" y="5991572"/>
                  <a:pt x="3065859" y="5984130"/>
                  <a:pt x="3065859" y="5979170"/>
                </a:cubicBezTo>
                <a:close/>
                <a:moveTo>
                  <a:pt x="3132832" y="5956845"/>
                </a:moveTo>
                <a:cubicBezTo>
                  <a:pt x="3132832" y="5956845"/>
                  <a:pt x="3132832" y="5959326"/>
                  <a:pt x="3132832" y="5964287"/>
                </a:cubicBezTo>
                <a:cubicBezTo>
                  <a:pt x="3127871" y="5964287"/>
                  <a:pt x="3125391" y="5964287"/>
                  <a:pt x="3125391" y="5964287"/>
                </a:cubicBezTo>
                <a:cubicBezTo>
                  <a:pt x="3125391" y="5959326"/>
                  <a:pt x="3127871" y="5956845"/>
                  <a:pt x="3132832" y="5956845"/>
                </a:cubicBezTo>
                <a:close/>
                <a:moveTo>
                  <a:pt x="3110508" y="5949404"/>
                </a:moveTo>
                <a:cubicBezTo>
                  <a:pt x="3110508" y="5949404"/>
                  <a:pt x="3112988" y="5949404"/>
                  <a:pt x="3117949" y="5949404"/>
                </a:cubicBezTo>
                <a:cubicBezTo>
                  <a:pt x="3117949" y="5954365"/>
                  <a:pt x="3117949" y="5956845"/>
                  <a:pt x="3117949" y="5956845"/>
                </a:cubicBezTo>
                <a:cubicBezTo>
                  <a:pt x="3112988" y="5956845"/>
                  <a:pt x="3110508" y="5956845"/>
                  <a:pt x="3110508" y="5956845"/>
                </a:cubicBezTo>
                <a:cubicBezTo>
                  <a:pt x="3110508" y="5951885"/>
                  <a:pt x="3110508" y="5949404"/>
                  <a:pt x="3110508" y="5949404"/>
                </a:cubicBezTo>
                <a:close/>
                <a:moveTo>
                  <a:pt x="3177481" y="5897314"/>
                </a:moveTo>
                <a:cubicBezTo>
                  <a:pt x="3177481" y="5897314"/>
                  <a:pt x="3179961" y="5897314"/>
                  <a:pt x="3184922" y="5897314"/>
                </a:cubicBezTo>
                <a:cubicBezTo>
                  <a:pt x="3184922" y="5897314"/>
                  <a:pt x="3184922" y="5899795"/>
                  <a:pt x="3184922" y="5904756"/>
                </a:cubicBezTo>
                <a:close/>
                <a:moveTo>
                  <a:pt x="3248174" y="5874990"/>
                </a:moveTo>
                <a:cubicBezTo>
                  <a:pt x="3250654" y="5874990"/>
                  <a:pt x="3251895" y="5874990"/>
                  <a:pt x="3251895" y="5874990"/>
                </a:cubicBezTo>
                <a:cubicBezTo>
                  <a:pt x="3251895" y="5874990"/>
                  <a:pt x="3251895" y="5877471"/>
                  <a:pt x="3251895" y="5882431"/>
                </a:cubicBezTo>
                <a:cubicBezTo>
                  <a:pt x="3246934" y="5882431"/>
                  <a:pt x="3244454" y="5882431"/>
                  <a:pt x="3244454" y="5882431"/>
                </a:cubicBezTo>
                <a:cubicBezTo>
                  <a:pt x="3244454" y="5877471"/>
                  <a:pt x="3245693" y="5874990"/>
                  <a:pt x="3248174" y="5874990"/>
                </a:cubicBezTo>
                <a:close/>
                <a:moveTo>
                  <a:pt x="3326308" y="5852666"/>
                </a:moveTo>
                <a:cubicBezTo>
                  <a:pt x="3326308" y="5852666"/>
                  <a:pt x="3325069" y="5853906"/>
                  <a:pt x="3322588" y="5856386"/>
                </a:cubicBezTo>
                <a:cubicBezTo>
                  <a:pt x="3320107" y="5858867"/>
                  <a:pt x="3316387" y="5862588"/>
                  <a:pt x="3311426" y="5867549"/>
                </a:cubicBezTo>
                <a:lnTo>
                  <a:pt x="3296543" y="5882431"/>
                </a:lnTo>
                <a:cubicBezTo>
                  <a:pt x="3296543" y="5887392"/>
                  <a:pt x="3294062" y="5889873"/>
                  <a:pt x="3289101" y="5889873"/>
                </a:cubicBezTo>
                <a:cubicBezTo>
                  <a:pt x="3289101" y="5894834"/>
                  <a:pt x="3289101" y="5897314"/>
                  <a:pt x="3289101" y="5897314"/>
                </a:cubicBezTo>
                <a:cubicBezTo>
                  <a:pt x="3284141" y="5902275"/>
                  <a:pt x="3281661" y="5904756"/>
                  <a:pt x="3281661" y="5904756"/>
                </a:cubicBezTo>
                <a:lnTo>
                  <a:pt x="3274219" y="5912197"/>
                </a:lnTo>
                <a:lnTo>
                  <a:pt x="3259336" y="5927080"/>
                </a:lnTo>
                <a:lnTo>
                  <a:pt x="3237012" y="5934521"/>
                </a:lnTo>
                <a:cubicBezTo>
                  <a:pt x="3232051" y="5934521"/>
                  <a:pt x="3229571" y="5934521"/>
                  <a:pt x="3229571" y="5934521"/>
                </a:cubicBezTo>
                <a:cubicBezTo>
                  <a:pt x="3229571" y="5934521"/>
                  <a:pt x="3229571" y="5937002"/>
                  <a:pt x="3229571" y="5941963"/>
                </a:cubicBezTo>
                <a:lnTo>
                  <a:pt x="3222129" y="5949404"/>
                </a:lnTo>
                <a:cubicBezTo>
                  <a:pt x="3217168" y="5944443"/>
                  <a:pt x="3214687" y="5939482"/>
                  <a:pt x="3214687" y="5934521"/>
                </a:cubicBezTo>
                <a:cubicBezTo>
                  <a:pt x="3214687" y="5929561"/>
                  <a:pt x="3217168" y="5925840"/>
                  <a:pt x="3222129" y="5923359"/>
                </a:cubicBezTo>
                <a:cubicBezTo>
                  <a:pt x="3227090" y="5920878"/>
                  <a:pt x="3229571" y="5919638"/>
                  <a:pt x="3229571" y="5919638"/>
                </a:cubicBezTo>
                <a:lnTo>
                  <a:pt x="3237012" y="5912197"/>
                </a:lnTo>
                <a:cubicBezTo>
                  <a:pt x="3237012" y="5912197"/>
                  <a:pt x="3244454" y="5907236"/>
                  <a:pt x="3259336" y="5897314"/>
                </a:cubicBezTo>
                <a:cubicBezTo>
                  <a:pt x="3274219" y="5887392"/>
                  <a:pt x="3284141" y="5879951"/>
                  <a:pt x="3289101" y="5874990"/>
                </a:cubicBezTo>
                <a:lnTo>
                  <a:pt x="3311426" y="5860107"/>
                </a:lnTo>
                <a:close/>
                <a:moveTo>
                  <a:pt x="3050977" y="5845224"/>
                </a:moveTo>
                <a:cubicBezTo>
                  <a:pt x="3046016" y="5850185"/>
                  <a:pt x="3039814" y="5856386"/>
                  <a:pt x="3032373" y="5863828"/>
                </a:cubicBezTo>
                <a:cubicBezTo>
                  <a:pt x="3024933" y="5871269"/>
                  <a:pt x="3018730" y="5878711"/>
                  <a:pt x="3013770" y="5886152"/>
                </a:cubicBezTo>
                <a:cubicBezTo>
                  <a:pt x="3008809" y="5893594"/>
                  <a:pt x="3006328" y="5897314"/>
                  <a:pt x="3006328" y="5897314"/>
                </a:cubicBezTo>
                <a:cubicBezTo>
                  <a:pt x="3006328" y="5897314"/>
                  <a:pt x="3007569" y="5896074"/>
                  <a:pt x="3010049" y="5893594"/>
                </a:cubicBezTo>
                <a:cubicBezTo>
                  <a:pt x="3012529" y="5891113"/>
                  <a:pt x="3016251" y="5887392"/>
                  <a:pt x="3021211" y="5882431"/>
                </a:cubicBezTo>
                <a:lnTo>
                  <a:pt x="3028652" y="5874990"/>
                </a:lnTo>
                <a:lnTo>
                  <a:pt x="3050977" y="5860107"/>
                </a:lnTo>
                <a:close/>
                <a:moveTo>
                  <a:pt x="3363516" y="5824761"/>
                </a:moveTo>
                <a:cubicBezTo>
                  <a:pt x="3364756" y="5824761"/>
                  <a:pt x="3365996" y="5825381"/>
                  <a:pt x="3367236" y="5826621"/>
                </a:cubicBezTo>
                <a:cubicBezTo>
                  <a:pt x="3369717" y="5829102"/>
                  <a:pt x="3370958" y="5831582"/>
                  <a:pt x="3370958" y="5834062"/>
                </a:cubicBezTo>
                <a:cubicBezTo>
                  <a:pt x="3370958" y="5836543"/>
                  <a:pt x="3368476" y="5837783"/>
                  <a:pt x="3363516" y="5837783"/>
                </a:cubicBezTo>
                <a:cubicBezTo>
                  <a:pt x="3358555" y="5837783"/>
                  <a:pt x="3356074" y="5836543"/>
                  <a:pt x="3356074" y="5834062"/>
                </a:cubicBezTo>
                <a:cubicBezTo>
                  <a:pt x="3356074" y="5831582"/>
                  <a:pt x="3357314" y="5829102"/>
                  <a:pt x="3359796" y="5826621"/>
                </a:cubicBezTo>
                <a:cubicBezTo>
                  <a:pt x="3361035" y="5825381"/>
                  <a:pt x="3362276" y="5824761"/>
                  <a:pt x="3363516" y="5824761"/>
                </a:cubicBezTo>
                <a:close/>
                <a:moveTo>
                  <a:pt x="483692" y="5822900"/>
                </a:moveTo>
                <a:cubicBezTo>
                  <a:pt x="488652" y="5822900"/>
                  <a:pt x="492373" y="5822900"/>
                  <a:pt x="494853" y="5822900"/>
                </a:cubicBezTo>
                <a:cubicBezTo>
                  <a:pt x="497334" y="5822900"/>
                  <a:pt x="498574" y="5825381"/>
                  <a:pt x="498574" y="5830342"/>
                </a:cubicBezTo>
                <a:cubicBezTo>
                  <a:pt x="498574" y="5830342"/>
                  <a:pt x="497334" y="5831582"/>
                  <a:pt x="494853" y="5834062"/>
                </a:cubicBezTo>
                <a:cubicBezTo>
                  <a:pt x="492373" y="5836543"/>
                  <a:pt x="486172" y="5839023"/>
                  <a:pt x="476250" y="5841504"/>
                </a:cubicBezTo>
                <a:cubicBezTo>
                  <a:pt x="466328" y="5843984"/>
                  <a:pt x="460127" y="5843984"/>
                  <a:pt x="457646" y="5841504"/>
                </a:cubicBezTo>
                <a:cubicBezTo>
                  <a:pt x="455166" y="5839023"/>
                  <a:pt x="455166" y="5836543"/>
                  <a:pt x="457646" y="5834062"/>
                </a:cubicBezTo>
                <a:cubicBezTo>
                  <a:pt x="460127" y="5831582"/>
                  <a:pt x="463848" y="5830342"/>
                  <a:pt x="468809" y="5830342"/>
                </a:cubicBezTo>
                <a:close/>
                <a:moveTo>
                  <a:pt x="3196084" y="5808017"/>
                </a:moveTo>
                <a:cubicBezTo>
                  <a:pt x="3198565" y="5808017"/>
                  <a:pt x="3199805" y="5810498"/>
                  <a:pt x="3199805" y="5815459"/>
                </a:cubicBezTo>
                <a:cubicBezTo>
                  <a:pt x="3199805" y="5820420"/>
                  <a:pt x="3197324" y="5822900"/>
                  <a:pt x="3192364" y="5822900"/>
                </a:cubicBezTo>
                <a:lnTo>
                  <a:pt x="3192364" y="5815459"/>
                </a:lnTo>
                <a:cubicBezTo>
                  <a:pt x="3192364" y="5810498"/>
                  <a:pt x="3193603" y="5808017"/>
                  <a:pt x="3196084" y="5808017"/>
                </a:cubicBezTo>
                <a:close/>
                <a:moveTo>
                  <a:pt x="3400723" y="5800576"/>
                </a:moveTo>
                <a:lnTo>
                  <a:pt x="3400723" y="5808017"/>
                </a:lnTo>
                <a:cubicBezTo>
                  <a:pt x="3395762" y="5808017"/>
                  <a:pt x="3393281" y="5808017"/>
                  <a:pt x="3393281" y="5808017"/>
                </a:cubicBezTo>
                <a:cubicBezTo>
                  <a:pt x="3393281" y="5808017"/>
                  <a:pt x="3393281" y="5809257"/>
                  <a:pt x="3393281" y="5811738"/>
                </a:cubicBezTo>
                <a:cubicBezTo>
                  <a:pt x="3393281" y="5814219"/>
                  <a:pt x="3393281" y="5817939"/>
                  <a:pt x="3393281" y="5822900"/>
                </a:cubicBezTo>
                <a:lnTo>
                  <a:pt x="3385840" y="5815459"/>
                </a:lnTo>
                <a:close/>
                <a:moveTo>
                  <a:pt x="3251895" y="5800576"/>
                </a:moveTo>
                <a:lnTo>
                  <a:pt x="3259336" y="5800576"/>
                </a:lnTo>
                <a:cubicBezTo>
                  <a:pt x="3259336" y="5800576"/>
                  <a:pt x="3256855" y="5803057"/>
                  <a:pt x="3251895" y="5808017"/>
                </a:cubicBezTo>
                <a:lnTo>
                  <a:pt x="3244454" y="5808017"/>
                </a:lnTo>
                <a:cubicBezTo>
                  <a:pt x="3244454" y="5808017"/>
                  <a:pt x="3244454" y="5806777"/>
                  <a:pt x="3244454" y="5804297"/>
                </a:cubicBezTo>
                <a:cubicBezTo>
                  <a:pt x="3244454" y="5801816"/>
                  <a:pt x="3246934" y="5800576"/>
                  <a:pt x="3251895" y="5800576"/>
                </a:cubicBezTo>
                <a:close/>
                <a:moveTo>
                  <a:pt x="3117949" y="5800576"/>
                </a:moveTo>
                <a:lnTo>
                  <a:pt x="3103067" y="5808017"/>
                </a:lnTo>
                <a:lnTo>
                  <a:pt x="3088184" y="5815459"/>
                </a:lnTo>
                <a:cubicBezTo>
                  <a:pt x="3083223" y="5815459"/>
                  <a:pt x="3075781" y="5822900"/>
                  <a:pt x="3065859" y="5837783"/>
                </a:cubicBezTo>
                <a:lnTo>
                  <a:pt x="3065859" y="5845224"/>
                </a:lnTo>
                <a:cubicBezTo>
                  <a:pt x="3070821" y="5835302"/>
                  <a:pt x="3075781" y="5830342"/>
                  <a:pt x="3080742" y="5830342"/>
                </a:cubicBezTo>
                <a:cubicBezTo>
                  <a:pt x="3085704" y="5830342"/>
                  <a:pt x="3094386" y="5825381"/>
                  <a:pt x="3106787" y="5815459"/>
                </a:cubicBezTo>
                <a:cubicBezTo>
                  <a:pt x="3119189" y="5805537"/>
                  <a:pt x="3122911" y="5800576"/>
                  <a:pt x="3117949" y="5800576"/>
                </a:cubicBezTo>
                <a:close/>
                <a:moveTo>
                  <a:pt x="3363516" y="5793135"/>
                </a:moveTo>
                <a:lnTo>
                  <a:pt x="3356074" y="5808017"/>
                </a:lnTo>
                <a:cubicBezTo>
                  <a:pt x="3351114" y="5812978"/>
                  <a:pt x="3348633" y="5812978"/>
                  <a:pt x="3348633" y="5808017"/>
                </a:cubicBezTo>
                <a:cubicBezTo>
                  <a:pt x="3348633" y="5808017"/>
                  <a:pt x="3349873" y="5806777"/>
                  <a:pt x="3352353" y="5804297"/>
                </a:cubicBezTo>
                <a:cubicBezTo>
                  <a:pt x="3354834" y="5801816"/>
                  <a:pt x="3358555" y="5798096"/>
                  <a:pt x="3363516" y="5793135"/>
                </a:cubicBezTo>
                <a:close/>
                <a:moveTo>
                  <a:pt x="3296543" y="5785693"/>
                </a:moveTo>
                <a:lnTo>
                  <a:pt x="3296543" y="5793135"/>
                </a:lnTo>
                <a:cubicBezTo>
                  <a:pt x="3301504" y="5803057"/>
                  <a:pt x="3301504" y="5805537"/>
                  <a:pt x="3296543" y="5800576"/>
                </a:cubicBezTo>
                <a:cubicBezTo>
                  <a:pt x="3296543" y="5800576"/>
                  <a:pt x="3295303" y="5800576"/>
                  <a:pt x="3292823" y="5800576"/>
                </a:cubicBezTo>
                <a:cubicBezTo>
                  <a:pt x="3290342" y="5800576"/>
                  <a:pt x="3286621" y="5803057"/>
                  <a:pt x="3281661" y="5808017"/>
                </a:cubicBezTo>
                <a:cubicBezTo>
                  <a:pt x="3266777" y="5822900"/>
                  <a:pt x="3256855" y="5832822"/>
                  <a:pt x="3251895" y="5837783"/>
                </a:cubicBezTo>
                <a:lnTo>
                  <a:pt x="3251895" y="5845224"/>
                </a:lnTo>
                <a:cubicBezTo>
                  <a:pt x="3251895" y="5840264"/>
                  <a:pt x="3249414" y="5836543"/>
                  <a:pt x="3244454" y="5834062"/>
                </a:cubicBezTo>
                <a:cubicBezTo>
                  <a:pt x="3239492" y="5831582"/>
                  <a:pt x="3239492" y="5829102"/>
                  <a:pt x="3244454" y="5826621"/>
                </a:cubicBezTo>
                <a:cubicBezTo>
                  <a:pt x="3249414" y="5824140"/>
                  <a:pt x="3258096" y="5816699"/>
                  <a:pt x="3270498" y="5804297"/>
                </a:cubicBezTo>
                <a:cubicBezTo>
                  <a:pt x="3282900" y="5791894"/>
                  <a:pt x="3291582" y="5785693"/>
                  <a:pt x="3296543" y="5785693"/>
                </a:cubicBezTo>
                <a:close/>
                <a:moveTo>
                  <a:pt x="3441650" y="5781972"/>
                </a:moveTo>
                <a:cubicBezTo>
                  <a:pt x="3444131" y="5781972"/>
                  <a:pt x="3445371" y="5783212"/>
                  <a:pt x="3445371" y="5785693"/>
                </a:cubicBezTo>
                <a:cubicBezTo>
                  <a:pt x="3440411" y="5785693"/>
                  <a:pt x="3436689" y="5788174"/>
                  <a:pt x="3434210" y="5793135"/>
                </a:cubicBezTo>
                <a:cubicBezTo>
                  <a:pt x="3431729" y="5798096"/>
                  <a:pt x="3429248" y="5799336"/>
                  <a:pt x="3426767" y="5796855"/>
                </a:cubicBezTo>
                <a:cubicBezTo>
                  <a:pt x="3424287" y="5794375"/>
                  <a:pt x="3423048" y="5791894"/>
                  <a:pt x="3423048" y="5789414"/>
                </a:cubicBezTo>
                <a:cubicBezTo>
                  <a:pt x="3423048" y="5786933"/>
                  <a:pt x="3425528" y="5785693"/>
                  <a:pt x="3430488" y="5785693"/>
                </a:cubicBezTo>
                <a:cubicBezTo>
                  <a:pt x="3435449" y="5783212"/>
                  <a:pt x="3439170" y="5781972"/>
                  <a:pt x="3441650" y="5781972"/>
                </a:cubicBezTo>
                <a:close/>
                <a:moveTo>
                  <a:pt x="3348633" y="5778252"/>
                </a:moveTo>
                <a:lnTo>
                  <a:pt x="3356074" y="5778252"/>
                </a:lnTo>
                <a:lnTo>
                  <a:pt x="3356074" y="5785693"/>
                </a:lnTo>
                <a:lnTo>
                  <a:pt x="3341191" y="5785693"/>
                </a:lnTo>
                <a:cubicBezTo>
                  <a:pt x="3341191" y="5780732"/>
                  <a:pt x="3343672" y="5778252"/>
                  <a:pt x="3348633" y="5778252"/>
                </a:cubicBezTo>
                <a:close/>
                <a:moveTo>
                  <a:pt x="3311426" y="5778252"/>
                </a:moveTo>
                <a:cubicBezTo>
                  <a:pt x="3311426" y="5778252"/>
                  <a:pt x="3311426" y="5779492"/>
                  <a:pt x="3311426" y="5781972"/>
                </a:cubicBezTo>
                <a:cubicBezTo>
                  <a:pt x="3311426" y="5784453"/>
                  <a:pt x="3310186" y="5785693"/>
                  <a:pt x="3307706" y="5785693"/>
                </a:cubicBezTo>
                <a:cubicBezTo>
                  <a:pt x="3305224" y="5785693"/>
                  <a:pt x="3306465" y="5783212"/>
                  <a:pt x="3311426" y="5778252"/>
                </a:cubicBezTo>
                <a:close/>
                <a:moveTo>
                  <a:pt x="3281661" y="5778252"/>
                </a:moveTo>
                <a:cubicBezTo>
                  <a:pt x="3281661" y="5783212"/>
                  <a:pt x="3281661" y="5785693"/>
                  <a:pt x="3281661" y="5785693"/>
                </a:cubicBezTo>
                <a:lnTo>
                  <a:pt x="3274219" y="5785693"/>
                </a:lnTo>
                <a:cubicBezTo>
                  <a:pt x="3274219" y="5785693"/>
                  <a:pt x="3276699" y="5783212"/>
                  <a:pt x="3281661" y="5778252"/>
                </a:cubicBezTo>
                <a:close/>
                <a:moveTo>
                  <a:pt x="3400723" y="5763369"/>
                </a:moveTo>
                <a:cubicBezTo>
                  <a:pt x="3405684" y="5763369"/>
                  <a:pt x="3408165" y="5765850"/>
                  <a:pt x="3408165" y="5770810"/>
                </a:cubicBezTo>
                <a:cubicBezTo>
                  <a:pt x="3403203" y="5765850"/>
                  <a:pt x="3400723" y="5765850"/>
                  <a:pt x="3400723" y="5770810"/>
                </a:cubicBezTo>
                <a:lnTo>
                  <a:pt x="3393281" y="5778252"/>
                </a:lnTo>
                <a:cubicBezTo>
                  <a:pt x="3393281" y="5778252"/>
                  <a:pt x="3390801" y="5778252"/>
                  <a:pt x="3385840" y="5778252"/>
                </a:cubicBezTo>
                <a:cubicBezTo>
                  <a:pt x="3380879" y="5778252"/>
                  <a:pt x="3380879" y="5775771"/>
                  <a:pt x="3385840" y="5770810"/>
                </a:cubicBezTo>
                <a:cubicBezTo>
                  <a:pt x="3385840" y="5770810"/>
                  <a:pt x="3388321" y="5770810"/>
                  <a:pt x="3393281" y="5770810"/>
                </a:cubicBezTo>
                <a:cubicBezTo>
                  <a:pt x="3393281" y="5765850"/>
                  <a:pt x="3395762" y="5763369"/>
                  <a:pt x="3400723" y="5763369"/>
                </a:cubicBezTo>
                <a:close/>
                <a:moveTo>
                  <a:pt x="3400723" y="5748486"/>
                </a:moveTo>
                <a:lnTo>
                  <a:pt x="3400723" y="5755928"/>
                </a:lnTo>
                <a:lnTo>
                  <a:pt x="3385840" y="5755928"/>
                </a:lnTo>
                <a:cubicBezTo>
                  <a:pt x="3385840" y="5755928"/>
                  <a:pt x="3390801" y="5753447"/>
                  <a:pt x="3400723" y="5748486"/>
                </a:cubicBezTo>
                <a:close/>
                <a:moveTo>
                  <a:pt x="3170039" y="5733603"/>
                </a:moveTo>
                <a:lnTo>
                  <a:pt x="3155156" y="5741045"/>
                </a:lnTo>
                <a:cubicBezTo>
                  <a:pt x="3155156" y="5741045"/>
                  <a:pt x="3152675" y="5741045"/>
                  <a:pt x="3147715" y="5741045"/>
                </a:cubicBezTo>
                <a:cubicBezTo>
                  <a:pt x="3147715" y="5746006"/>
                  <a:pt x="3147715" y="5748486"/>
                  <a:pt x="3147715" y="5748486"/>
                </a:cubicBezTo>
                <a:cubicBezTo>
                  <a:pt x="3147715" y="5748486"/>
                  <a:pt x="3150195" y="5750967"/>
                  <a:pt x="3155156" y="5755928"/>
                </a:cubicBezTo>
                <a:lnTo>
                  <a:pt x="3155156" y="5763369"/>
                </a:lnTo>
                <a:lnTo>
                  <a:pt x="3155156" y="5770810"/>
                </a:lnTo>
                <a:cubicBezTo>
                  <a:pt x="3160117" y="5775771"/>
                  <a:pt x="3163838" y="5777012"/>
                  <a:pt x="3166319" y="5774531"/>
                </a:cubicBezTo>
                <a:cubicBezTo>
                  <a:pt x="3168799" y="5772051"/>
                  <a:pt x="3168799" y="5768330"/>
                  <a:pt x="3166319" y="5763369"/>
                </a:cubicBezTo>
                <a:cubicBezTo>
                  <a:pt x="3163838" y="5758408"/>
                  <a:pt x="3165078" y="5753447"/>
                  <a:pt x="3170039" y="5748486"/>
                </a:cubicBezTo>
                <a:lnTo>
                  <a:pt x="3177481" y="5741045"/>
                </a:lnTo>
                <a:cubicBezTo>
                  <a:pt x="3172520" y="5741045"/>
                  <a:pt x="3170039" y="5741045"/>
                  <a:pt x="3170039" y="5741045"/>
                </a:cubicBezTo>
                <a:cubicBezTo>
                  <a:pt x="3170039" y="5741045"/>
                  <a:pt x="3170039" y="5738565"/>
                  <a:pt x="3170039" y="5733603"/>
                </a:cubicBezTo>
                <a:close/>
                <a:moveTo>
                  <a:pt x="3478857" y="5718720"/>
                </a:moveTo>
                <a:cubicBezTo>
                  <a:pt x="3481338" y="5718720"/>
                  <a:pt x="3482578" y="5719961"/>
                  <a:pt x="3482578" y="5722441"/>
                </a:cubicBezTo>
                <a:cubicBezTo>
                  <a:pt x="3482578" y="5724922"/>
                  <a:pt x="3480098" y="5726162"/>
                  <a:pt x="3475137" y="5726162"/>
                </a:cubicBezTo>
                <a:cubicBezTo>
                  <a:pt x="3475137" y="5721201"/>
                  <a:pt x="3476377" y="5718720"/>
                  <a:pt x="3478857" y="5718720"/>
                </a:cubicBezTo>
                <a:close/>
                <a:moveTo>
                  <a:pt x="394395" y="5711279"/>
                </a:moveTo>
                <a:cubicBezTo>
                  <a:pt x="399356" y="5711279"/>
                  <a:pt x="403076" y="5711279"/>
                  <a:pt x="405557" y="5711279"/>
                </a:cubicBezTo>
                <a:cubicBezTo>
                  <a:pt x="408037" y="5711279"/>
                  <a:pt x="411758" y="5711279"/>
                  <a:pt x="416719" y="5711279"/>
                </a:cubicBezTo>
                <a:lnTo>
                  <a:pt x="416719" y="5718720"/>
                </a:lnTo>
                <a:cubicBezTo>
                  <a:pt x="411758" y="5723682"/>
                  <a:pt x="401836" y="5723682"/>
                  <a:pt x="386953" y="5718720"/>
                </a:cubicBezTo>
                <a:close/>
                <a:moveTo>
                  <a:pt x="3542109" y="5703838"/>
                </a:moveTo>
                <a:lnTo>
                  <a:pt x="3534668" y="5711279"/>
                </a:lnTo>
                <a:cubicBezTo>
                  <a:pt x="3529708" y="5721201"/>
                  <a:pt x="3529708" y="5726162"/>
                  <a:pt x="3534668" y="5726162"/>
                </a:cubicBezTo>
                <a:cubicBezTo>
                  <a:pt x="3524746" y="5736084"/>
                  <a:pt x="3517305" y="5743525"/>
                  <a:pt x="3512344" y="5748486"/>
                </a:cubicBezTo>
                <a:lnTo>
                  <a:pt x="3497461" y="5755928"/>
                </a:lnTo>
                <a:lnTo>
                  <a:pt x="3475137" y="5763369"/>
                </a:lnTo>
                <a:cubicBezTo>
                  <a:pt x="3475137" y="5763369"/>
                  <a:pt x="3472656" y="5765850"/>
                  <a:pt x="3467695" y="5770810"/>
                </a:cubicBezTo>
                <a:cubicBezTo>
                  <a:pt x="3457774" y="5780732"/>
                  <a:pt x="3450332" y="5783212"/>
                  <a:pt x="3445371" y="5778252"/>
                </a:cubicBezTo>
                <a:cubicBezTo>
                  <a:pt x="3445371" y="5773291"/>
                  <a:pt x="3446611" y="5769570"/>
                  <a:pt x="3449092" y="5767090"/>
                </a:cubicBezTo>
                <a:cubicBezTo>
                  <a:pt x="3451573" y="5764610"/>
                  <a:pt x="3457774" y="5759648"/>
                  <a:pt x="3467695" y="5752207"/>
                </a:cubicBezTo>
                <a:cubicBezTo>
                  <a:pt x="3477618" y="5744765"/>
                  <a:pt x="3487539" y="5738565"/>
                  <a:pt x="3497461" y="5733603"/>
                </a:cubicBezTo>
                <a:cubicBezTo>
                  <a:pt x="3502422" y="5728643"/>
                  <a:pt x="3507383" y="5724922"/>
                  <a:pt x="3512344" y="5722441"/>
                </a:cubicBezTo>
                <a:cubicBezTo>
                  <a:pt x="3517305" y="5719961"/>
                  <a:pt x="3519785" y="5718720"/>
                  <a:pt x="3519785" y="5718720"/>
                </a:cubicBezTo>
                <a:close/>
                <a:moveTo>
                  <a:pt x="3199805" y="5703838"/>
                </a:moveTo>
                <a:cubicBezTo>
                  <a:pt x="3194845" y="5703838"/>
                  <a:pt x="3189883" y="5706318"/>
                  <a:pt x="3184922" y="5711279"/>
                </a:cubicBezTo>
                <a:cubicBezTo>
                  <a:pt x="3179961" y="5716240"/>
                  <a:pt x="3176240" y="5718720"/>
                  <a:pt x="3173760" y="5718720"/>
                </a:cubicBezTo>
                <a:cubicBezTo>
                  <a:pt x="3171279" y="5718720"/>
                  <a:pt x="3172520" y="5721201"/>
                  <a:pt x="3177481" y="5726162"/>
                </a:cubicBezTo>
                <a:cubicBezTo>
                  <a:pt x="3187402" y="5721201"/>
                  <a:pt x="3192364" y="5718720"/>
                  <a:pt x="3192364" y="5718720"/>
                </a:cubicBezTo>
                <a:close/>
                <a:moveTo>
                  <a:pt x="3512344" y="5696396"/>
                </a:moveTo>
                <a:cubicBezTo>
                  <a:pt x="3512344" y="5696396"/>
                  <a:pt x="3514825" y="5696396"/>
                  <a:pt x="3519785" y="5696396"/>
                </a:cubicBezTo>
                <a:cubicBezTo>
                  <a:pt x="3519785" y="5701358"/>
                  <a:pt x="3517305" y="5703838"/>
                  <a:pt x="3512344" y="5703838"/>
                </a:cubicBezTo>
                <a:close/>
                <a:moveTo>
                  <a:pt x="3599780" y="5692676"/>
                </a:moveTo>
                <a:cubicBezTo>
                  <a:pt x="3601021" y="5692676"/>
                  <a:pt x="3601641" y="5693916"/>
                  <a:pt x="3601641" y="5696396"/>
                </a:cubicBezTo>
                <a:lnTo>
                  <a:pt x="3594199" y="5696396"/>
                </a:lnTo>
                <a:cubicBezTo>
                  <a:pt x="3596679" y="5693916"/>
                  <a:pt x="3598540" y="5692676"/>
                  <a:pt x="3599780" y="5692676"/>
                </a:cubicBezTo>
                <a:close/>
                <a:moveTo>
                  <a:pt x="3571875" y="5688955"/>
                </a:moveTo>
                <a:lnTo>
                  <a:pt x="3586758" y="5688955"/>
                </a:lnTo>
                <a:cubicBezTo>
                  <a:pt x="3581797" y="5703838"/>
                  <a:pt x="3576836" y="5708799"/>
                  <a:pt x="3571875" y="5703838"/>
                </a:cubicBezTo>
                <a:cubicBezTo>
                  <a:pt x="3566915" y="5703838"/>
                  <a:pt x="3565674" y="5702598"/>
                  <a:pt x="3568154" y="5700117"/>
                </a:cubicBezTo>
                <a:cubicBezTo>
                  <a:pt x="3570635" y="5697636"/>
                  <a:pt x="3571875" y="5693916"/>
                  <a:pt x="3571875" y="5688955"/>
                </a:cubicBezTo>
                <a:close/>
                <a:moveTo>
                  <a:pt x="3437930" y="5688955"/>
                </a:moveTo>
                <a:lnTo>
                  <a:pt x="3430488" y="5696396"/>
                </a:lnTo>
                <a:cubicBezTo>
                  <a:pt x="3425528" y="5696396"/>
                  <a:pt x="3424287" y="5695156"/>
                  <a:pt x="3426767" y="5692676"/>
                </a:cubicBezTo>
                <a:cubicBezTo>
                  <a:pt x="3429248" y="5690195"/>
                  <a:pt x="3432969" y="5688955"/>
                  <a:pt x="3437930" y="5688955"/>
                </a:cubicBezTo>
                <a:close/>
                <a:moveTo>
                  <a:pt x="3528157" y="5685234"/>
                </a:moveTo>
                <a:cubicBezTo>
                  <a:pt x="3528777" y="5685234"/>
                  <a:pt x="3529708" y="5686475"/>
                  <a:pt x="3530947" y="5688955"/>
                </a:cubicBezTo>
                <a:cubicBezTo>
                  <a:pt x="3533428" y="5693916"/>
                  <a:pt x="3533428" y="5697636"/>
                  <a:pt x="3530947" y="5700117"/>
                </a:cubicBezTo>
                <a:cubicBezTo>
                  <a:pt x="3528467" y="5702598"/>
                  <a:pt x="3527226" y="5701358"/>
                  <a:pt x="3527226" y="5696396"/>
                </a:cubicBezTo>
                <a:cubicBezTo>
                  <a:pt x="3527226" y="5696396"/>
                  <a:pt x="3527226" y="5693916"/>
                  <a:pt x="3527226" y="5688955"/>
                </a:cubicBezTo>
                <a:cubicBezTo>
                  <a:pt x="3527226" y="5686475"/>
                  <a:pt x="3527537" y="5685234"/>
                  <a:pt x="3528157" y="5685234"/>
                </a:cubicBezTo>
                <a:close/>
                <a:moveTo>
                  <a:pt x="3300264" y="5681513"/>
                </a:moveTo>
                <a:cubicBezTo>
                  <a:pt x="3297783" y="5681513"/>
                  <a:pt x="3295303" y="5682754"/>
                  <a:pt x="3292823" y="5685234"/>
                </a:cubicBezTo>
                <a:cubicBezTo>
                  <a:pt x="3290342" y="5687715"/>
                  <a:pt x="3289101" y="5688955"/>
                  <a:pt x="3289101" y="5688955"/>
                </a:cubicBezTo>
                <a:cubicBezTo>
                  <a:pt x="3284141" y="5688955"/>
                  <a:pt x="3281661" y="5690195"/>
                  <a:pt x="3281661" y="5692676"/>
                </a:cubicBezTo>
                <a:cubicBezTo>
                  <a:pt x="3281661" y="5695156"/>
                  <a:pt x="3280420" y="5696396"/>
                  <a:pt x="3277939" y="5696396"/>
                </a:cubicBezTo>
                <a:cubicBezTo>
                  <a:pt x="3275459" y="5696396"/>
                  <a:pt x="3274219" y="5696396"/>
                  <a:pt x="3274219" y="5696396"/>
                </a:cubicBezTo>
                <a:cubicBezTo>
                  <a:pt x="3274219" y="5711279"/>
                  <a:pt x="3266777" y="5718720"/>
                  <a:pt x="3251895" y="5718720"/>
                </a:cubicBezTo>
                <a:cubicBezTo>
                  <a:pt x="3251895" y="5718720"/>
                  <a:pt x="3250654" y="5719961"/>
                  <a:pt x="3248174" y="5722441"/>
                </a:cubicBezTo>
                <a:cubicBezTo>
                  <a:pt x="3245693" y="5724922"/>
                  <a:pt x="3241972" y="5728643"/>
                  <a:pt x="3237012" y="5733603"/>
                </a:cubicBezTo>
                <a:cubicBezTo>
                  <a:pt x="3227090" y="5743525"/>
                  <a:pt x="3219648" y="5748486"/>
                  <a:pt x="3214687" y="5748486"/>
                </a:cubicBezTo>
                <a:cubicBezTo>
                  <a:pt x="3209727" y="5748486"/>
                  <a:pt x="3206006" y="5750967"/>
                  <a:pt x="3203526" y="5755928"/>
                </a:cubicBezTo>
                <a:cubicBezTo>
                  <a:pt x="3201045" y="5760889"/>
                  <a:pt x="3198565" y="5763369"/>
                  <a:pt x="3196084" y="5763369"/>
                </a:cubicBezTo>
                <a:cubicBezTo>
                  <a:pt x="3193603" y="5763369"/>
                  <a:pt x="3187402" y="5768330"/>
                  <a:pt x="3177481" y="5778252"/>
                </a:cubicBezTo>
                <a:cubicBezTo>
                  <a:pt x="3167558" y="5788174"/>
                  <a:pt x="3162598" y="5793135"/>
                  <a:pt x="3162598" y="5793135"/>
                </a:cubicBezTo>
                <a:cubicBezTo>
                  <a:pt x="3162598" y="5798096"/>
                  <a:pt x="3170039" y="5795615"/>
                  <a:pt x="3184922" y="5785693"/>
                </a:cubicBezTo>
                <a:cubicBezTo>
                  <a:pt x="3194845" y="5780732"/>
                  <a:pt x="3201045" y="5778252"/>
                  <a:pt x="3203526" y="5778252"/>
                </a:cubicBezTo>
                <a:cubicBezTo>
                  <a:pt x="3206006" y="5778252"/>
                  <a:pt x="3208486" y="5778252"/>
                  <a:pt x="3210967" y="5778252"/>
                </a:cubicBezTo>
                <a:cubicBezTo>
                  <a:pt x="3213447" y="5778252"/>
                  <a:pt x="3214687" y="5778252"/>
                  <a:pt x="3214687" y="5778252"/>
                </a:cubicBezTo>
                <a:lnTo>
                  <a:pt x="3222129" y="5778252"/>
                </a:lnTo>
                <a:lnTo>
                  <a:pt x="3229571" y="5770810"/>
                </a:lnTo>
                <a:cubicBezTo>
                  <a:pt x="3229571" y="5760889"/>
                  <a:pt x="3232051" y="5753447"/>
                  <a:pt x="3237012" y="5748486"/>
                </a:cubicBezTo>
                <a:lnTo>
                  <a:pt x="3303984" y="5696396"/>
                </a:lnTo>
                <a:cubicBezTo>
                  <a:pt x="3313906" y="5686475"/>
                  <a:pt x="3316387" y="5681513"/>
                  <a:pt x="3311426" y="5681513"/>
                </a:cubicBezTo>
                <a:cubicBezTo>
                  <a:pt x="3311426" y="5681513"/>
                  <a:pt x="3310186" y="5681513"/>
                  <a:pt x="3307706" y="5681513"/>
                </a:cubicBezTo>
                <a:cubicBezTo>
                  <a:pt x="3305224" y="5681513"/>
                  <a:pt x="3302745" y="5681513"/>
                  <a:pt x="3300264" y="5681513"/>
                </a:cubicBezTo>
                <a:close/>
                <a:moveTo>
                  <a:pt x="3420256" y="5680118"/>
                </a:moveTo>
                <a:cubicBezTo>
                  <a:pt x="3422117" y="5679808"/>
                  <a:pt x="3423048" y="5680273"/>
                  <a:pt x="3423048" y="5681513"/>
                </a:cubicBezTo>
                <a:cubicBezTo>
                  <a:pt x="3423048" y="5686475"/>
                  <a:pt x="3423048" y="5688955"/>
                  <a:pt x="3423048" y="5688955"/>
                </a:cubicBezTo>
                <a:cubicBezTo>
                  <a:pt x="3418086" y="5688955"/>
                  <a:pt x="3415605" y="5692676"/>
                  <a:pt x="3415605" y="5700117"/>
                </a:cubicBezTo>
                <a:cubicBezTo>
                  <a:pt x="3415605" y="5707558"/>
                  <a:pt x="3415605" y="5711279"/>
                  <a:pt x="3415605" y="5711279"/>
                </a:cubicBezTo>
                <a:cubicBezTo>
                  <a:pt x="3410645" y="5711279"/>
                  <a:pt x="3393281" y="5723682"/>
                  <a:pt x="3363516" y="5748486"/>
                </a:cubicBezTo>
                <a:cubicBezTo>
                  <a:pt x="3363516" y="5753447"/>
                  <a:pt x="3359796" y="5757168"/>
                  <a:pt x="3352353" y="5759648"/>
                </a:cubicBezTo>
                <a:cubicBezTo>
                  <a:pt x="3344913" y="5762129"/>
                  <a:pt x="3338711" y="5763369"/>
                  <a:pt x="3333751" y="5763369"/>
                </a:cubicBezTo>
                <a:cubicBezTo>
                  <a:pt x="3333751" y="5748486"/>
                  <a:pt x="3353594" y="5731123"/>
                  <a:pt x="3393281" y="5711279"/>
                </a:cubicBezTo>
                <a:lnTo>
                  <a:pt x="3408165" y="5696396"/>
                </a:lnTo>
                <a:lnTo>
                  <a:pt x="3370958" y="5718720"/>
                </a:lnTo>
                <a:cubicBezTo>
                  <a:pt x="3370958" y="5723682"/>
                  <a:pt x="3368476" y="5726162"/>
                  <a:pt x="3363516" y="5726162"/>
                </a:cubicBezTo>
                <a:cubicBezTo>
                  <a:pt x="3358555" y="5726162"/>
                  <a:pt x="3363516" y="5718720"/>
                  <a:pt x="3378398" y="5703838"/>
                </a:cubicBezTo>
                <a:cubicBezTo>
                  <a:pt x="3400723" y="5688955"/>
                  <a:pt x="3414675" y="5681048"/>
                  <a:pt x="3420256" y="5680118"/>
                </a:cubicBezTo>
                <a:close/>
                <a:moveTo>
                  <a:pt x="3649018" y="5649019"/>
                </a:moveTo>
                <a:lnTo>
                  <a:pt x="3647219" y="5650818"/>
                </a:lnTo>
                <a:cubicBezTo>
                  <a:pt x="3646599" y="5651438"/>
                  <a:pt x="3646289" y="5651748"/>
                  <a:pt x="3646289" y="5651748"/>
                </a:cubicBezTo>
                <a:close/>
                <a:moveTo>
                  <a:pt x="3636987" y="5647097"/>
                </a:moveTo>
                <a:cubicBezTo>
                  <a:pt x="3638228" y="5647717"/>
                  <a:pt x="3638848" y="5649268"/>
                  <a:pt x="3638848" y="5651748"/>
                </a:cubicBezTo>
                <a:cubicBezTo>
                  <a:pt x="3643809" y="5661670"/>
                  <a:pt x="3643809" y="5666631"/>
                  <a:pt x="3638848" y="5666631"/>
                </a:cubicBezTo>
                <a:lnTo>
                  <a:pt x="3623965" y="5681513"/>
                </a:lnTo>
                <a:cubicBezTo>
                  <a:pt x="3614043" y="5681513"/>
                  <a:pt x="3606602" y="5681513"/>
                  <a:pt x="3601641" y="5681513"/>
                </a:cubicBezTo>
                <a:lnTo>
                  <a:pt x="3601641" y="5666631"/>
                </a:lnTo>
                <a:lnTo>
                  <a:pt x="3609082" y="5666631"/>
                </a:lnTo>
                <a:lnTo>
                  <a:pt x="3616523" y="5666631"/>
                </a:lnTo>
                <a:cubicBezTo>
                  <a:pt x="3621485" y="5656709"/>
                  <a:pt x="3626445" y="5650508"/>
                  <a:pt x="3631406" y="5648027"/>
                </a:cubicBezTo>
                <a:cubicBezTo>
                  <a:pt x="3633887" y="5646787"/>
                  <a:pt x="3635747" y="5646477"/>
                  <a:pt x="3636987" y="5647097"/>
                </a:cubicBezTo>
                <a:close/>
                <a:moveTo>
                  <a:pt x="3605361" y="5636865"/>
                </a:moveTo>
                <a:cubicBezTo>
                  <a:pt x="3607842" y="5636865"/>
                  <a:pt x="3609082" y="5639346"/>
                  <a:pt x="3609082" y="5644306"/>
                </a:cubicBezTo>
                <a:lnTo>
                  <a:pt x="3594199" y="5659189"/>
                </a:lnTo>
                <a:cubicBezTo>
                  <a:pt x="3589238" y="5659189"/>
                  <a:pt x="3587998" y="5656709"/>
                  <a:pt x="3590478" y="5651748"/>
                </a:cubicBezTo>
                <a:cubicBezTo>
                  <a:pt x="3592960" y="5646787"/>
                  <a:pt x="3594199" y="5644306"/>
                  <a:pt x="3594199" y="5644306"/>
                </a:cubicBezTo>
                <a:cubicBezTo>
                  <a:pt x="3599160" y="5639346"/>
                  <a:pt x="3602881" y="5636865"/>
                  <a:pt x="3605361" y="5636865"/>
                </a:cubicBezTo>
                <a:close/>
                <a:moveTo>
                  <a:pt x="3285381" y="5636865"/>
                </a:moveTo>
                <a:cubicBezTo>
                  <a:pt x="3282900" y="5636865"/>
                  <a:pt x="3279179" y="5638106"/>
                  <a:pt x="3274219" y="5640586"/>
                </a:cubicBezTo>
                <a:cubicBezTo>
                  <a:pt x="3269258" y="5643066"/>
                  <a:pt x="3268017" y="5645547"/>
                  <a:pt x="3270498" y="5648027"/>
                </a:cubicBezTo>
                <a:cubicBezTo>
                  <a:pt x="3272979" y="5650508"/>
                  <a:pt x="3276699" y="5650508"/>
                  <a:pt x="3281661" y="5648027"/>
                </a:cubicBezTo>
                <a:cubicBezTo>
                  <a:pt x="3286621" y="5645547"/>
                  <a:pt x="3289101" y="5643066"/>
                  <a:pt x="3289101" y="5640586"/>
                </a:cubicBezTo>
                <a:cubicBezTo>
                  <a:pt x="3289101" y="5638106"/>
                  <a:pt x="3287861" y="5636865"/>
                  <a:pt x="3285381" y="5636865"/>
                </a:cubicBezTo>
                <a:close/>
                <a:moveTo>
                  <a:pt x="3696518" y="5633144"/>
                </a:moveTo>
                <a:cubicBezTo>
                  <a:pt x="3697759" y="5633144"/>
                  <a:pt x="3698379" y="5634384"/>
                  <a:pt x="3698379" y="5636865"/>
                </a:cubicBezTo>
                <a:lnTo>
                  <a:pt x="3690938" y="5636865"/>
                </a:lnTo>
                <a:cubicBezTo>
                  <a:pt x="3693418" y="5634384"/>
                  <a:pt x="3695279" y="5633144"/>
                  <a:pt x="3696518" y="5633144"/>
                </a:cubicBezTo>
                <a:close/>
                <a:moveTo>
                  <a:pt x="3676055" y="5629424"/>
                </a:moveTo>
                <a:cubicBezTo>
                  <a:pt x="3671094" y="5634384"/>
                  <a:pt x="3671094" y="5638106"/>
                  <a:pt x="3676055" y="5640586"/>
                </a:cubicBezTo>
                <a:cubicBezTo>
                  <a:pt x="3681016" y="5643066"/>
                  <a:pt x="3681016" y="5645547"/>
                  <a:pt x="3676055" y="5648027"/>
                </a:cubicBezTo>
                <a:cubicBezTo>
                  <a:pt x="3671094" y="5650508"/>
                  <a:pt x="3668613" y="5650508"/>
                  <a:pt x="3668613" y="5648027"/>
                </a:cubicBezTo>
                <a:cubicBezTo>
                  <a:pt x="3668613" y="5645547"/>
                  <a:pt x="3666133" y="5644306"/>
                  <a:pt x="3661172" y="5644306"/>
                </a:cubicBezTo>
                <a:cubicBezTo>
                  <a:pt x="3658691" y="5644306"/>
                  <a:pt x="3656521" y="5644617"/>
                  <a:pt x="3654661" y="5645237"/>
                </a:cubicBezTo>
                <a:lnTo>
                  <a:pt x="3650010" y="5648027"/>
                </a:lnTo>
                <a:lnTo>
                  <a:pt x="3661172" y="5636865"/>
                </a:lnTo>
                <a:cubicBezTo>
                  <a:pt x="3661172" y="5636865"/>
                  <a:pt x="3662413" y="5635625"/>
                  <a:pt x="3664893" y="5633144"/>
                </a:cubicBezTo>
                <a:cubicBezTo>
                  <a:pt x="3667373" y="5630664"/>
                  <a:pt x="3671094" y="5629424"/>
                  <a:pt x="3676055" y="5629424"/>
                </a:cubicBezTo>
                <a:close/>
                <a:moveTo>
                  <a:pt x="3490019" y="5629424"/>
                </a:moveTo>
                <a:cubicBezTo>
                  <a:pt x="3490019" y="5634384"/>
                  <a:pt x="3490019" y="5636865"/>
                  <a:pt x="3490019" y="5636865"/>
                </a:cubicBezTo>
                <a:cubicBezTo>
                  <a:pt x="3490019" y="5636865"/>
                  <a:pt x="3487539" y="5636865"/>
                  <a:pt x="3482578" y="5636865"/>
                </a:cubicBezTo>
                <a:cubicBezTo>
                  <a:pt x="3487539" y="5631904"/>
                  <a:pt x="3490019" y="5629424"/>
                  <a:pt x="3490019" y="5629424"/>
                </a:cubicBezTo>
                <a:close/>
                <a:moveTo>
                  <a:pt x="3356074" y="5629424"/>
                </a:moveTo>
                <a:lnTo>
                  <a:pt x="3356074" y="5636865"/>
                </a:lnTo>
                <a:cubicBezTo>
                  <a:pt x="3361035" y="5636865"/>
                  <a:pt x="3363516" y="5636865"/>
                  <a:pt x="3363516" y="5636865"/>
                </a:cubicBezTo>
                <a:cubicBezTo>
                  <a:pt x="3363516" y="5631904"/>
                  <a:pt x="3361035" y="5629424"/>
                  <a:pt x="3356074" y="5629424"/>
                </a:cubicBezTo>
                <a:close/>
                <a:moveTo>
                  <a:pt x="3399792" y="5624773"/>
                </a:moveTo>
                <a:cubicBezTo>
                  <a:pt x="3399172" y="5624153"/>
                  <a:pt x="3398242" y="5624463"/>
                  <a:pt x="3397003" y="5625703"/>
                </a:cubicBezTo>
                <a:cubicBezTo>
                  <a:pt x="3394521" y="5628184"/>
                  <a:pt x="3390801" y="5629424"/>
                  <a:pt x="3385840" y="5629424"/>
                </a:cubicBezTo>
                <a:lnTo>
                  <a:pt x="3378398" y="5636865"/>
                </a:lnTo>
                <a:lnTo>
                  <a:pt x="3385840" y="5636865"/>
                </a:lnTo>
                <a:lnTo>
                  <a:pt x="3400723" y="5629424"/>
                </a:lnTo>
                <a:cubicBezTo>
                  <a:pt x="3400723" y="5626943"/>
                  <a:pt x="3400413" y="5625393"/>
                  <a:pt x="3399792" y="5624773"/>
                </a:cubicBezTo>
                <a:close/>
                <a:moveTo>
                  <a:pt x="3654007" y="5620329"/>
                </a:moveTo>
                <a:lnTo>
                  <a:pt x="3653731" y="5621982"/>
                </a:lnTo>
                <a:lnTo>
                  <a:pt x="3646289" y="5621982"/>
                </a:lnTo>
                <a:cubicBezTo>
                  <a:pt x="3648770" y="5621982"/>
                  <a:pt x="3650940" y="5621672"/>
                  <a:pt x="3652801" y="5621052"/>
                </a:cubicBezTo>
                <a:close/>
                <a:moveTo>
                  <a:pt x="3657451" y="5614541"/>
                </a:moveTo>
                <a:cubicBezTo>
                  <a:pt x="3659931" y="5614541"/>
                  <a:pt x="3659931" y="5615781"/>
                  <a:pt x="3657451" y="5618261"/>
                </a:cubicBezTo>
                <a:lnTo>
                  <a:pt x="3654007" y="5620329"/>
                </a:lnTo>
                <a:lnTo>
                  <a:pt x="3654661" y="5616401"/>
                </a:lnTo>
                <a:cubicBezTo>
                  <a:pt x="3655281" y="5615161"/>
                  <a:pt x="3656211" y="5614541"/>
                  <a:pt x="3657451" y="5614541"/>
                </a:cubicBezTo>
                <a:close/>
                <a:moveTo>
                  <a:pt x="3370958" y="5614541"/>
                </a:moveTo>
                <a:cubicBezTo>
                  <a:pt x="3365996" y="5614541"/>
                  <a:pt x="3363516" y="5617021"/>
                  <a:pt x="3363516" y="5621982"/>
                </a:cubicBezTo>
                <a:cubicBezTo>
                  <a:pt x="3368476" y="5621982"/>
                  <a:pt x="3370958" y="5621982"/>
                  <a:pt x="3370958" y="5621982"/>
                </a:cubicBezTo>
                <a:cubicBezTo>
                  <a:pt x="3370958" y="5621982"/>
                  <a:pt x="3370958" y="5619502"/>
                  <a:pt x="3370958" y="5614541"/>
                </a:cubicBezTo>
                <a:close/>
                <a:moveTo>
                  <a:pt x="3503972" y="5609890"/>
                </a:moveTo>
                <a:cubicBezTo>
                  <a:pt x="3503352" y="5609270"/>
                  <a:pt x="3502422" y="5609580"/>
                  <a:pt x="3501182" y="5610820"/>
                </a:cubicBezTo>
                <a:cubicBezTo>
                  <a:pt x="3498701" y="5613301"/>
                  <a:pt x="3497461" y="5615781"/>
                  <a:pt x="3497461" y="5618261"/>
                </a:cubicBezTo>
                <a:cubicBezTo>
                  <a:pt x="3497461" y="5620742"/>
                  <a:pt x="3498701" y="5621982"/>
                  <a:pt x="3501182" y="5621982"/>
                </a:cubicBezTo>
                <a:cubicBezTo>
                  <a:pt x="3503663" y="5621982"/>
                  <a:pt x="3504902" y="5619502"/>
                  <a:pt x="3504902" y="5614541"/>
                </a:cubicBezTo>
                <a:cubicBezTo>
                  <a:pt x="3504902" y="5612060"/>
                  <a:pt x="3504593" y="5610510"/>
                  <a:pt x="3503972" y="5609890"/>
                </a:cubicBezTo>
                <a:close/>
                <a:moveTo>
                  <a:pt x="3451882" y="5608960"/>
                </a:moveTo>
                <a:cubicBezTo>
                  <a:pt x="3451262" y="5608960"/>
                  <a:pt x="3450332" y="5609580"/>
                  <a:pt x="3449092" y="5610820"/>
                </a:cubicBezTo>
                <a:cubicBezTo>
                  <a:pt x="3446611" y="5613301"/>
                  <a:pt x="3445371" y="5614541"/>
                  <a:pt x="3445371" y="5614541"/>
                </a:cubicBezTo>
                <a:lnTo>
                  <a:pt x="3452812" y="5621982"/>
                </a:lnTo>
                <a:lnTo>
                  <a:pt x="3467695" y="5621982"/>
                </a:lnTo>
                <a:lnTo>
                  <a:pt x="3460255" y="5614541"/>
                </a:lnTo>
                <a:cubicBezTo>
                  <a:pt x="3455293" y="5614541"/>
                  <a:pt x="3452812" y="5613301"/>
                  <a:pt x="3452812" y="5610820"/>
                </a:cubicBezTo>
                <a:cubicBezTo>
                  <a:pt x="3452812" y="5609580"/>
                  <a:pt x="3452503" y="5608960"/>
                  <a:pt x="3451882" y="5608960"/>
                </a:cubicBezTo>
                <a:close/>
                <a:moveTo>
                  <a:pt x="3735586" y="5607099"/>
                </a:moveTo>
                <a:cubicBezTo>
                  <a:pt x="3740547" y="5607099"/>
                  <a:pt x="3743028" y="5607099"/>
                  <a:pt x="3743028" y="5607099"/>
                </a:cubicBezTo>
                <a:cubicBezTo>
                  <a:pt x="3743028" y="5617021"/>
                  <a:pt x="3740547" y="5617021"/>
                  <a:pt x="3735586" y="5607099"/>
                </a:cubicBezTo>
                <a:close/>
                <a:moveTo>
                  <a:pt x="3542109" y="5607099"/>
                </a:moveTo>
                <a:lnTo>
                  <a:pt x="3527226" y="5614541"/>
                </a:lnTo>
                <a:cubicBezTo>
                  <a:pt x="3527226" y="5614541"/>
                  <a:pt x="3525986" y="5615781"/>
                  <a:pt x="3523507" y="5618261"/>
                </a:cubicBezTo>
                <a:cubicBezTo>
                  <a:pt x="3521026" y="5620742"/>
                  <a:pt x="3519785" y="5621982"/>
                  <a:pt x="3519785" y="5621982"/>
                </a:cubicBezTo>
                <a:lnTo>
                  <a:pt x="3534668" y="5614541"/>
                </a:lnTo>
                <a:close/>
                <a:moveTo>
                  <a:pt x="3720703" y="5599658"/>
                </a:moveTo>
                <a:lnTo>
                  <a:pt x="3720703" y="5607099"/>
                </a:lnTo>
                <a:cubicBezTo>
                  <a:pt x="3715742" y="5612061"/>
                  <a:pt x="3713262" y="5617021"/>
                  <a:pt x="3713262" y="5621982"/>
                </a:cubicBezTo>
                <a:cubicBezTo>
                  <a:pt x="3713262" y="5631904"/>
                  <a:pt x="3708301" y="5631904"/>
                  <a:pt x="3698379" y="5621982"/>
                </a:cubicBezTo>
                <a:lnTo>
                  <a:pt x="3698379" y="5614541"/>
                </a:lnTo>
                <a:cubicBezTo>
                  <a:pt x="3703340" y="5614541"/>
                  <a:pt x="3705820" y="5614541"/>
                  <a:pt x="3705820" y="5614541"/>
                </a:cubicBezTo>
                <a:close/>
                <a:moveTo>
                  <a:pt x="3683496" y="5599658"/>
                </a:moveTo>
                <a:lnTo>
                  <a:pt x="3690938" y="5599658"/>
                </a:lnTo>
                <a:lnTo>
                  <a:pt x="3683496" y="5607099"/>
                </a:lnTo>
                <a:close/>
                <a:moveTo>
                  <a:pt x="3393281" y="5599658"/>
                </a:moveTo>
                <a:lnTo>
                  <a:pt x="3400723" y="5614541"/>
                </a:lnTo>
                <a:cubicBezTo>
                  <a:pt x="3400723" y="5609580"/>
                  <a:pt x="3400723" y="5607099"/>
                  <a:pt x="3400723" y="5607099"/>
                </a:cubicBezTo>
                <a:lnTo>
                  <a:pt x="3408165" y="5599658"/>
                </a:lnTo>
                <a:cubicBezTo>
                  <a:pt x="3403203" y="5604619"/>
                  <a:pt x="3399483" y="5605859"/>
                  <a:pt x="3397003" y="5603379"/>
                </a:cubicBezTo>
                <a:cubicBezTo>
                  <a:pt x="3394521" y="5600899"/>
                  <a:pt x="3393281" y="5599658"/>
                  <a:pt x="3393281" y="5599658"/>
                </a:cubicBezTo>
                <a:close/>
                <a:moveTo>
                  <a:pt x="3757910" y="5592217"/>
                </a:moveTo>
                <a:lnTo>
                  <a:pt x="3765352" y="5599658"/>
                </a:lnTo>
                <a:cubicBezTo>
                  <a:pt x="3760391" y="5604619"/>
                  <a:pt x="3755430" y="5604619"/>
                  <a:pt x="3750469" y="5599658"/>
                </a:cubicBezTo>
                <a:cubicBezTo>
                  <a:pt x="3750469" y="5594697"/>
                  <a:pt x="3752949" y="5592217"/>
                  <a:pt x="3757910" y="5592217"/>
                </a:cubicBezTo>
                <a:close/>
                <a:moveTo>
                  <a:pt x="3698379" y="5584775"/>
                </a:moveTo>
                <a:lnTo>
                  <a:pt x="3705820" y="5584775"/>
                </a:lnTo>
                <a:cubicBezTo>
                  <a:pt x="3710781" y="5589736"/>
                  <a:pt x="3710781" y="5593457"/>
                  <a:pt x="3705820" y="5595937"/>
                </a:cubicBezTo>
                <a:cubicBezTo>
                  <a:pt x="3700859" y="5598418"/>
                  <a:pt x="3698379" y="5597178"/>
                  <a:pt x="3698379" y="5592217"/>
                </a:cubicBezTo>
                <a:cubicBezTo>
                  <a:pt x="3693418" y="5587256"/>
                  <a:pt x="3693418" y="5584775"/>
                  <a:pt x="3698379" y="5584775"/>
                </a:cubicBezTo>
                <a:close/>
                <a:moveTo>
                  <a:pt x="3467695" y="5584775"/>
                </a:moveTo>
                <a:cubicBezTo>
                  <a:pt x="3470176" y="5584775"/>
                  <a:pt x="3472347" y="5584775"/>
                  <a:pt x="3474207" y="5584775"/>
                </a:cubicBezTo>
                <a:lnTo>
                  <a:pt x="3475137" y="5584775"/>
                </a:lnTo>
                <a:cubicBezTo>
                  <a:pt x="3470176" y="5584775"/>
                  <a:pt x="3467695" y="5586016"/>
                  <a:pt x="3467695" y="5588496"/>
                </a:cubicBezTo>
                <a:close/>
                <a:moveTo>
                  <a:pt x="3363516" y="5584775"/>
                </a:moveTo>
                <a:cubicBezTo>
                  <a:pt x="3363516" y="5584775"/>
                  <a:pt x="3358555" y="5589736"/>
                  <a:pt x="3348633" y="5599658"/>
                </a:cubicBezTo>
                <a:cubicBezTo>
                  <a:pt x="3338711" y="5609580"/>
                  <a:pt x="3333751" y="5617021"/>
                  <a:pt x="3333751" y="5621982"/>
                </a:cubicBezTo>
                <a:cubicBezTo>
                  <a:pt x="3338711" y="5617021"/>
                  <a:pt x="3346152" y="5609580"/>
                  <a:pt x="3356074" y="5599658"/>
                </a:cubicBezTo>
                <a:close/>
                <a:moveTo>
                  <a:pt x="3765352" y="5577334"/>
                </a:moveTo>
                <a:lnTo>
                  <a:pt x="3772793" y="5584775"/>
                </a:lnTo>
                <a:lnTo>
                  <a:pt x="3765352" y="5584775"/>
                </a:lnTo>
                <a:cubicBezTo>
                  <a:pt x="3765352" y="5584775"/>
                  <a:pt x="3765352" y="5582295"/>
                  <a:pt x="3765352" y="5577334"/>
                </a:cubicBezTo>
                <a:close/>
                <a:moveTo>
                  <a:pt x="3652947" y="5570284"/>
                </a:moveTo>
                <a:lnTo>
                  <a:pt x="3638848" y="5577334"/>
                </a:lnTo>
                <a:lnTo>
                  <a:pt x="3631406" y="5577334"/>
                </a:lnTo>
                <a:cubicBezTo>
                  <a:pt x="3626445" y="5577334"/>
                  <a:pt x="3623965" y="5579814"/>
                  <a:pt x="3623965" y="5584775"/>
                </a:cubicBezTo>
                <a:lnTo>
                  <a:pt x="3631406" y="5584775"/>
                </a:lnTo>
                <a:cubicBezTo>
                  <a:pt x="3636368" y="5584775"/>
                  <a:pt x="3638848" y="5582295"/>
                  <a:pt x="3638848" y="5577334"/>
                </a:cubicBezTo>
                <a:cubicBezTo>
                  <a:pt x="3638848" y="5581054"/>
                  <a:pt x="3643033" y="5579194"/>
                  <a:pt x="3651405" y="5571753"/>
                </a:cubicBezTo>
                <a:close/>
                <a:moveTo>
                  <a:pt x="3497461" y="5569892"/>
                </a:moveTo>
                <a:lnTo>
                  <a:pt x="3497461" y="5577334"/>
                </a:lnTo>
                <a:cubicBezTo>
                  <a:pt x="3492500" y="5577334"/>
                  <a:pt x="3490019" y="5577334"/>
                  <a:pt x="3490019" y="5577334"/>
                </a:cubicBezTo>
                <a:cubicBezTo>
                  <a:pt x="3490019" y="5572373"/>
                  <a:pt x="3492500" y="5569892"/>
                  <a:pt x="3497461" y="5569892"/>
                </a:cubicBezTo>
                <a:close/>
                <a:moveTo>
                  <a:pt x="3839766" y="5547568"/>
                </a:moveTo>
                <a:cubicBezTo>
                  <a:pt x="3839766" y="5547568"/>
                  <a:pt x="3841006" y="5547568"/>
                  <a:pt x="3843487" y="5547568"/>
                </a:cubicBezTo>
                <a:cubicBezTo>
                  <a:pt x="3845967" y="5547568"/>
                  <a:pt x="3847207" y="5548808"/>
                  <a:pt x="3847207" y="5551289"/>
                </a:cubicBezTo>
                <a:cubicBezTo>
                  <a:pt x="3847207" y="5553769"/>
                  <a:pt x="3844727" y="5555010"/>
                  <a:pt x="3839766" y="5555010"/>
                </a:cubicBezTo>
                <a:cubicBezTo>
                  <a:pt x="3839766" y="5550049"/>
                  <a:pt x="3839766" y="5547568"/>
                  <a:pt x="3839766" y="5547568"/>
                </a:cubicBezTo>
                <a:close/>
                <a:moveTo>
                  <a:pt x="3787676" y="5547568"/>
                </a:moveTo>
                <a:lnTo>
                  <a:pt x="3795118" y="5547568"/>
                </a:lnTo>
                <a:cubicBezTo>
                  <a:pt x="3800078" y="5552529"/>
                  <a:pt x="3801318" y="5556250"/>
                  <a:pt x="3798838" y="5558730"/>
                </a:cubicBezTo>
                <a:cubicBezTo>
                  <a:pt x="3796358" y="5561211"/>
                  <a:pt x="3797598" y="5564932"/>
                  <a:pt x="3802559" y="5569892"/>
                </a:cubicBezTo>
                <a:cubicBezTo>
                  <a:pt x="3802559" y="5579814"/>
                  <a:pt x="3800078" y="5582295"/>
                  <a:pt x="3795118" y="5577334"/>
                </a:cubicBezTo>
                <a:lnTo>
                  <a:pt x="3787676" y="5569892"/>
                </a:lnTo>
                <a:lnTo>
                  <a:pt x="3787676" y="5555010"/>
                </a:lnTo>
                <a:cubicBezTo>
                  <a:pt x="3792637" y="5555010"/>
                  <a:pt x="3792637" y="5552529"/>
                  <a:pt x="3787676" y="5547568"/>
                </a:cubicBezTo>
                <a:close/>
                <a:moveTo>
                  <a:pt x="3765352" y="5547568"/>
                </a:moveTo>
                <a:lnTo>
                  <a:pt x="3765352" y="5555010"/>
                </a:lnTo>
                <a:cubicBezTo>
                  <a:pt x="3760391" y="5564932"/>
                  <a:pt x="3755430" y="5567412"/>
                  <a:pt x="3750469" y="5562451"/>
                </a:cubicBezTo>
                <a:cubicBezTo>
                  <a:pt x="3750469" y="5557490"/>
                  <a:pt x="3752949" y="5553769"/>
                  <a:pt x="3757910" y="5551289"/>
                </a:cubicBezTo>
                <a:cubicBezTo>
                  <a:pt x="3762872" y="5548808"/>
                  <a:pt x="3765352" y="5547568"/>
                  <a:pt x="3765352" y="5547568"/>
                </a:cubicBezTo>
                <a:close/>
                <a:moveTo>
                  <a:pt x="3601641" y="5547568"/>
                </a:moveTo>
                <a:lnTo>
                  <a:pt x="3594199" y="5555010"/>
                </a:lnTo>
                <a:cubicBezTo>
                  <a:pt x="3589238" y="5555010"/>
                  <a:pt x="3584278" y="5558730"/>
                  <a:pt x="3579316" y="5566172"/>
                </a:cubicBezTo>
                <a:cubicBezTo>
                  <a:pt x="3574355" y="5573613"/>
                  <a:pt x="3566915" y="5579814"/>
                  <a:pt x="3556992" y="5584775"/>
                </a:cubicBezTo>
                <a:cubicBezTo>
                  <a:pt x="3552031" y="5584775"/>
                  <a:pt x="3547071" y="5586016"/>
                  <a:pt x="3542109" y="5588496"/>
                </a:cubicBezTo>
                <a:cubicBezTo>
                  <a:pt x="3537148" y="5590977"/>
                  <a:pt x="3534668" y="5592217"/>
                  <a:pt x="3534668" y="5592217"/>
                </a:cubicBezTo>
                <a:lnTo>
                  <a:pt x="3549551" y="5592217"/>
                </a:lnTo>
                <a:cubicBezTo>
                  <a:pt x="3554512" y="5592217"/>
                  <a:pt x="3555753" y="5594697"/>
                  <a:pt x="3553271" y="5599658"/>
                </a:cubicBezTo>
                <a:cubicBezTo>
                  <a:pt x="3550791" y="5604619"/>
                  <a:pt x="3554512" y="5607099"/>
                  <a:pt x="3564434" y="5607099"/>
                </a:cubicBezTo>
                <a:lnTo>
                  <a:pt x="3571875" y="5599658"/>
                </a:lnTo>
                <a:lnTo>
                  <a:pt x="3586758" y="5592217"/>
                </a:lnTo>
                <a:cubicBezTo>
                  <a:pt x="3591719" y="5592217"/>
                  <a:pt x="3594199" y="5589736"/>
                  <a:pt x="3594199" y="5584775"/>
                </a:cubicBezTo>
                <a:lnTo>
                  <a:pt x="3601641" y="5577334"/>
                </a:lnTo>
                <a:cubicBezTo>
                  <a:pt x="3611562" y="5572373"/>
                  <a:pt x="3614043" y="5568652"/>
                  <a:pt x="3609082" y="5566172"/>
                </a:cubicBezTo>
                <a:cubicBezTo>
                  <a:pt x="3604121" y="5563692"/>
                  <a:pt x="3604121" y="5559971"/>
                  <a:pt x="3609082" y="5555010"/>
                </a:cubicBezTo>
                <a:cubicBezTo>
                  <a:pt x="3614043" y="5550049"/>
                  <a:pt x="3614043" y="5547568"/>
                  <a:pt x="3609082" y="5547568"/>
                </a:cubicBezTo>
                <a:cubicBezTo>
                  <a:pt x="3604121" y="5547568"/>
                  <a:pt x="3601641" y="5547568"/>
                  <a:pt x="3601641" y="5547568"/>
                </a:cubicBezTo>
                <a:close/>
                <a:moveTo>
                  <a:pt x="3646289" y="5540127"/>
                </a:moveTo>
                <a:lnTo>
                  <a:pt x="3623965" y="5562451"/>
                </a:lnTo>
                <a:cubicBezTo>
                  <a:pt x="3623965" y="5567412"/>
                  <a:pt x="3626445" y="5567412"/>
                  <a:pt x="3631406" y="5562451"/>
                </a:cubicBezTo>
                <a:cubicBezTo>
                  <a:pt x="3631406" y="5562451"/>
                  <a:pt x="3632646" y="5561211"/>
                  <a:pt x="3635127" y="5558730"/>
                </a:cubicBezTo>
                <a:cubicBezTo>
                  <a:pt x="3637607" y="5556250"/>
                  <a:pt x="3641328" y="5552529"/>
                  <a:pt x="3646289" y="5547568"/>
                </a:cubicBezTo>
                <a:close/>
                <a:moveTo>
                  <a:pt x="3542109" y="5540127"/>
                </a:moveTo>
                <a:cubicBezTo>
                  <a:pt x="3542109" y="5540127"/>
                  <a:pt x="3542109" y="5541367"/>
                  <a:pt x="3542109" y="5543847"/>
                </a:cubicBezTo>
                <a:cubicBezTo>
                  <a:pt x="3542109" y="5546328"/>
                  <a:pt x="3539629" y="5547568"/>
                  <a:pt x="3534668" y="5547568"/>
                </a:cubicBezTo>
                <a:cubicBezTo>
                  <a:pt x="3539629" y="5542607"/>
                  <a:pt x="3542109" y="5540127"/>
                  <a:pt x="3542109" y="5540127"/>
                </a:cubicBezTo>
                <a:close/>
                <a:moveTo>
                  <a:pt x="3757910" y="5532685"/>
                </a:moveTo>
                <a:cubicBezTo>
                  <a:pt x="3762872" y="5532685"/>
                  <a:pt x="3765352" y="5532685"/>
                  <a:pt x="3765352" y="5532685"/>
                </a:cubicBezTo>
                <a:cubicBezTo>
                  <a:pt x="3765352" y="5537647"/>
                  <a:pt x="3764111" y="5540127"/>
                  <a:pt x="3761631" y="5540127"/>
                </a:cubicBezTo>
                <a:cubicBezTo>
                  <a:pt x="3759151" y="5540127"/>
                  <a:pt x="3757910" y="5540127"/>
                  <a:pt x="3757910" y="5540127"/>
                </a:cubicBezTo>
                <a:cubicBezTo>
                  <a:pt x="3757910" y="5540127"/>
                  <a:pt x="3757910" y="5537647"/>
                  <a:pt x="3757910" y="5532685"/>
                </a:cubicBezTo>
                <a:close/>
                <a:moveTo>
                  <a:pt x="3437930" y="5517803"/>
                </a:moveTo>
                <a:cubicBezTo>
                  <a:pt x="3437930" y="5522764"/>
                  <a:pt x="3435449" y="5527725"/>
                  <a:pt x="3430488" y="5532685"/>
                </a:cubicBezTo>
                <a:cubicBezTo>
                  <a:pt x="3405684" y="5547568"/>
                  <a:pt x="3393281" y="5559971"/>
                  <a:pt x="3393281" y="5569892"/>
                </a:cubicBezTo>
                <a:cubicBezTo>
                  <a:pt x="3393281" y="5569892"/>
                  <a:pt x="3389560" y="5572373"/>
                  <a:pt x="3382119" y="5577334"/>
                </a:cubicBezTo>
                <a:cubicBezTo>
                  <a:pt x="3374678" y="5582295"/>
                  <a:pt x="3373438" y="5587256"/>
                  <a:pt x="3378398" y="5592217"/>
                </a:cubicBezTo>
                <a:lnTo>
                  <a:pt x="3378398" y="5599658"/>
                </a:lnTo>
                <a:lnTo>
                  <a:pt x="3385840" y="5592217"/>
                </a:lnTo>
                <a:cubicBezTo>
                  <a:pt x="3390801" y="5587256"/>
                  <a:pt x="3394521" y="5586016"/>
                  <a:pt x="3397003" y="5588496"/>
                </a:cubicBezTo>
                <a:cubicBezTo>
                  <a:pt x="3399483" y="5590977"/>
                  <a:pt x="3403203" y="5590977"/>
                  <a:pt x="3408165" y="5588496"/>
                </a:cubicBezTo>
                <a:cubicBezTo>
                  <a:pt x="3413125" y="5586016"/>
                  <a:pt x="3415605" y="5582295"/>
                  <a:pt x="3415605" y="5577334"/>
                </a:cubicBezTo>
                <a:lnTo>
                  <a:pt x="3423048" y="5569892"/>
                </a:lnTo>
                <a:lnTo>
                  <a:pt x="3430488" y="5569892"/>
                </a:lnTo>
                <a:cubicBezTo>
                  <a:pt x="3430488" y="5559971"/>
                  <a:pt x="3430488" y="5555010"/>
                  <a:pt x="3430488" y="5555010"/>
                </a:cubicBezTo>
                <a:lnTo>
                  <a:pt x="3475137" y="5517803"/>
                </a:lnTo>
                <a:lnTo>
                  <a:pt x="3467695" y="5517803"/>
                </a:lnTo>
                <a:cubicBezTo>
                  <a:pt x="3462734" y="5517803"/>
                  <a:pt x="3460255" y="5517803"/>
                  <a:pt x="3460255" y="5517803"/>
                </a:cubicBezTo>
                <a:close/>
                <a:moveTo>
                  <a:pt x="342305" y="5517803"/>
                </a:moveTo>
                <a:cubicBezTo>
                  <a:pt x="342305" y="5517803"/>
                  <a:pt x="344785" y="5517803"/>
                  <a:pt x="349746" y="5517803"/>
                </a:cubicBezTo>
                <a:cubicBezTo>
                  <a:pt x="349746" y="5522764"/>
                  <a:pt x="349746" y="5525244"/>
                  <a:pt x="349746" y="5525244"/>
                </a:cubicBezTo>
                <a:close/>
                <a:moveTo>
                  <a:pt x="3780235" y="5510361"/>
                </a:moveTo>
                <a:lnTo>
                  <a:pt x="3802559" y="5517803"/>
                </a:lnTo>
                <a:cubicBezTo>
                  <a:pt x="3807520" y="5527725"/>
                  <a:pt x="3810000" y="5532685"/>
                  <a:pt x="3810000" y="5532685"/>
                </a:cubicBezTo>
                <a:lnTo>
                  <a:pt x="3795118" y="5532685"/>
                </a:lnTo>
                <a:cubicBezTo>
                  <a:pt x="3790156" y="5532685"/>
                  <a:pt x="3787676" y="5532685"/>
                  <a:pt x="3787676" y="5532685"/>
                </a:cubicBezTo>
                <a:cubicBezTo>
                  <a:pt x="3782715" y="5527725"/>
                  <a:pt x="3780235" y="5524004"/>
                  <a:pt x="3780235" y="5521523"/>
                </a:cubicBezTo>
                <a:cubicBezTo>
                  <a:pt x="3780235" y="5519043"/>
                  <a:pt x="3780235" y="5515322"/>
                  <a:pt x="3780235" y="5510361"/>
                </a:cubicBezTo>
                <a:close/>
                <a:moveTo>
                  <a:pt x="3854648" y="5502920"/>
                </a:moveTo>
                <a:cubicBezTo>
                  <a:pt x="3854648" y="5502920"/>
                  <a:pt x="3855889" y="5502920"/>
                  <a:pt x="3858370" y="5502920"/>
                </a:cubicBezTo>
                <a:cubicBezTo>
                  <a:pt x="3860850" y="5502920"/>
                  <a:pt x="3862090" y="5504160"/>
                  <a:pt x="3862090" y="5506640"/>
                </a:cubicBezTo>
                <a:cubicBezTo>
                  <a:pt x="3862090" y="5509121"/>
                  <a:pt x="3859609" y="5510361"/>
                  <a:pt x="3854648" y="5510361"/>
                </a:cubicBezTo>
                <a:close/>
                <a:moveTo>
                  <a:pt x="3919761" y="5500594"/>
                </a:moveTo>
                <a:cubicBezTo>
                  <a:pt x="3921001" y="5500904"/>
                  <a:pt x="3921622" y="5501680"/>
                  <a:pt x="3921622" y="5502920"/>
                </a:cubicBezTo>
                <a:lnTo>
                  <a:pt x="3906738" y="5510361"/>
                </a:lnTo>
                <a:lnTo>
                  <a:pt x="3876973" y="5532685"/>
                </a:lnTo>
                <a:cubicBezTo>
                  <a:pt x="3872012" y="5537647"/>
                  <a:pt x="3867051" y="5540127"/>
                  <a:pt x="3862090" y="5540127"/>
                </a:cubicBezTo>
                <a:cubicBezTo>
                  <a:pt x="3862090" y="5535166"/>
                  <a:pt x="3863330" y="5530205"/>
                  <a:pt x="3865811" y="5525244"/>
                </a:cubicBezTo>
                <a:cubicBezTo>
                  <a:pt x="3868291" y="5520283"/>
                  <a:pt x="3876973" y="5515322"/>
                  <a:pt x="3891855" y="5510361"/>
                </a:cubicBezTo>
                <a:cubicBezTo>
                  <a:pt x="3906738" y="5502920"/>
                  <a:pt x="3916040" y="5499664"/>
                  <a:pt x="3919761" y="5500594"/>
                </a:cubicBezTo>
                <a:close/>
                <a:moveTo>
                  <a:pt x="3509553" y="5497649"/>
                </a:moveTo>
                <a:lnTo>
                  <a:pt x="3508623" y="5499199"/>
                </a:lnTo>
                <a:cubicBezTo>
                  <a:pt x="3507383" y="5500439"/>
                  <a:pt x="3505832" y="5500749"/>
                  <a:pt x="3503972" y="5500129"/>
                </a:cubicBezTo>
                <a:lnTo>
                  <a:pt x="3503308" y="5499655"/>
                </a:lnTo>
                <a:lnTo>
                  <a:pt x="3504902" y="5499199"/>
                </a:lnTo>
                <a:close/>
                <a:moveTo>
                  <a:pt x="3718673" y="5486684"/>
                </a:moveTo>
                <a:lnTo>
                  <a:pt x="3707681" y="5495478"/>
                </a:lnTo>
                <a:cubicBezTo>
                  <a:pt x="3698999" y="5500440"/>
                  <a:pt x="3688457" y="5502920"/>
                  <a:pt x="3676055" y="5502920"/>
                </a:cubicBezTo>
                <a:cubicBezTo>
                  <a:pt x="3676055" y="5502920"/>
                  <a:pt x="3669854" y="5506640"/>
                  <a:pt x="3657451" y="5514082"/>
                </a:cubicBezTo>
                <a:cubicBezTo>
                  <a:pt x="3645049" y="5521523"/>
                  <a:pt x="3638848" y="5525244"/>
                  <a:pt x="3638848" y="5525244"/>
                </a:cubicBezTo>
                <a:lnTo>
                  <a:pt x="3623965" y="5540127"/>
                </a:lnTo>
                <a:cubicBezTo>
                  <a:pt x="3623965" y="5545088"/>
                  <a:pt x="3633887" y="5540127"/>
                  <a:pt x="3653731" y="5525244"/>
                </a:cubicBezTo>
                <a:lnTo>
                  <a:pt x="3676055" y="5517803"/>
                </a:lnTo>
                <a:lnTo>
                  <a:pt x="3690938" y="5510361"/>
                </a:lnTo>
                <a:cubicBezTo>
                  <a:pt x="3705820" y="5505400"/>
                  <a:pt x="3713262" y="5502920"/>
                  <a:pt x="3713262" y="5502920"/>
                </a:cubicBezTo>
                <a:cubicBezTo>
                  <a:pt x="3723183" y="5502920"/>
                  <a:pt x="3725665" y="5497959"/>
                  <a:pt x="3720703" y="5488037"/>
                </a:cubicBezTo>
                <a:cubicBezTo>
                  <a:pt x="3719463" y="5488037"/>
                  <a:pt x="3718688" y="5487882"/>
                  <a:pt x="3718378" y="5487572"/>
                </a:cubicBezTo>
                <a:close/>
                <a:moveTo>
                  <a:pt x="3966270" y="5480595"/>
                </a:moveTo>
                <a:lnTo>
                  <a:pt x="3966270" y="5488037"/>
                </a:lnTo>
                <a:cubicBezTo>
                  <a:pt x="3961309" y="5488037"/>
                  <a:pt x="3956348" y="5490518"/>
                  <a:pt x="3951387" y="5495478"/>
                </a:cubicBezTo>
                <a:lnTo>
                  <a:pt x="3943945" y="5502920"/>
                </a:lnTo>
                <a:lnTo>
                  <a:pt x="3951387" y="5488037"/>
                </a:lnTo>
                <a:cubicBezTo>
                  <a:pt x="3961309" y="5483076"/>
                  <a:pt x="3966270" y="5480595"/>
                  <a:pt x="3966270" y="5480595"/>
                </a:cubicBezTo>
                <a:close/>
                <a:moveTo>
                  <a:pt x="401836" y="5480595"/>
                </a:moveTo>
                <a:cubicBezTo>
                  <a:pt x="396875" y="5485557"/>
                  <a:pt x="393155" y="5488037"/>
                  <a:pt x="390674" y="5488037"/>
                </a:cubicBezTo>
                <a:cubicBezTo>
                  <a:pt x="388193" y="5488037"/>
                  <a:pt x="384473" y="5488037"/>
                  <a:pt x="379512" y="5488037"/>
                </a:cubicBezTo>
                <a:lnTo>
                  <a:pt x="386953" y="5495478"/>
                </a:lnTo>
                <a:cubicBezTo>
                  <a:pt x="391914" y="5495478"/>
                  <a:pt x="394395" y="5495478"/>
                  <a:pt x="394395" y="5495478"/>
                </a:cubicBezTo>
                <a:cubicBezTo>
                  <a:pt x="394395" y="5500440"/>
                  <a:pt x="396875" y="5500440"/>
                  <a:pt x="401836" y="5495478"/>
                </a:cubicBezTo>
                <a:cubicBezTo>
                  <a:pt x="406797" y="5495478"/>
                  <a:pt x="410518" y="5494238"/>
                  <a:pt x="412998" y="5491758"/>
                </a:cubicBezTo>
                <a:cubicBezTo>
                  <a:pt x="415479" y="5489278"/>
                  <a:pt x="416719" y="5488037"/>
                  <a:pt x="416719" y="5488037"/>
                </a:cubicBezTo>
                <a:close/>
                <a:moveTo>
                  <a:pt x="3854648" y="5473154"/>
                </a:moveTo>
                <a:cubicBezTo>
                  <a:pt x="3854648" y="5473154"/>
                  <a:pt x="3854648" y="5475635"/>
                  <a:pt x="3854648" y="5480595"/>
                </a:cubicBezTo>
                <a:lnTo>
                  <a:pt x="3847207" y="5495478"/>
                </a:lnTo>
                <a:cubicBezTo>
                  <a:pt x="3842246" y="5495478"/>
                  <a:pt x="3839766" y="5492998"/>
                  <a:pt x="3839766" y="5488037"/>
                </a:cubicBezTo>
                <a:cubicBezTo>
                  <a:pt x="3839766" y="5483076"/>
                  <a:pt x="3842246" y="5480595"/>
                  <a:pt x="3847207" y="5480595"/>
                </a:cubicBezTo>
                <a:cubicBezTo>
                  <a:pt x="3852169" y="5475635"/>
                  <a:pt x="3854648" y="5473154"/>
                  <a:pt x="3854648" y="5473154"/>
                </a:cubicBezTo>
                <a:close/>
                <a:moveTo>
                  <a:pt x="3888135" y="5463387"/>
                </a:moveTo>
                <a:cubicBezTo>
                  <a:pt x="3889375" y="5463697"/>
                  <a:pt x="3890615" y="5464473"/>
                  <a:pt x="3891855" y="5465713"/>
                </a:cubicBezTo>
                <a:lnTo>
                  <a:pt x="3884415" y="5480595"/>
                </a:lnTo>
                <a:lnTo>
                  <a:pt x="3876973" y="5480595"/>
                </a:lnTo>
                <a:lnTo>
                  <a:pt x="3876973" y="5473154"/>
                </a:lnTo>
                <a:cubicBezTo>
                  <a:pt x="3880693" y="5465713"/>
                  <a:pt x="3884415" y="5462457"/>
                  <a:pt x="3888135" y="5463387"/>
                </a:cubicBezTo>
                <a:close/>
                <a:moveTo>
                  <a:pt x="3929063" y="5458271"/>
                </a:moveTo>
                <a:lnTo>
                  <a:pt x="3914180" y="5473154"/>
                </a:lnTo>
                <a:cubicBezTo>
                  <a:pt x="3909219" y="5473154"/>
                  <a:pt x="3906738" y="5473154"/>
                  <a:pt x="3906738" y="5473154"/>
                </a:cubicBezTo>
                <a:cubicBezTo>
                  <a:pt x="3906738" y="5473154"/>
                  <a:pt x="3910460" y="5470674"/>
                  <a:pt x="3917900" y="5465713"/>
                </a:cubicBezTo>
                <a:cubicBezTo>
                  <a:pt x="3925342" y="5460752"/>
                  <a:pt x="3929063" y="5458271"/>
                  <a:pt x="3929063" y="5458271"/>
                </a:cubicBezTo>
                <a:close/>
                <a:moveTo>
                  <a:pt x="3966270" y="5450830"/>
                </a:moveTo>
                <a:cubicBezTo>
                  <a:pt x="3966270" y="5460752"/>
                  <a:pt x="3958829" y="5465713"/>
                  <a:pt x="3943945" y="5465713"/>
                </a:cubicBezTo>
                <a:lnTo>
                  <a:pt x="3943945" y="5458271"/>
                </a:lnTo>
                <a:cubicBezTo>
                  <a:pt x="3948906" y="5458271"/>
                  <a:pt x="3952627" y="5457031"/>
                  <a:pt x="3955107" y="5454551"/>
                </a:cubicBezTo>
                <a:cubicBezTo>
                  <a:pt x="3957588" y="5452070"/>
                  <a:pt x="3961309" y="5450830"/>
                  <a:pt x="3966270" y="5450830"/>
                </a:cubicBezTo>
                <a:close/>
                <a:moveTo>
                  <a:pt x="3571875" y="5443388"/>
                </a:moveTo>
                <a:lnTo>
                  <a:pt x="3579316" y="5450830"/>
                </a:lnTo>
                <a:cubicBezTo>
                  <a:pt x="3579316" y="5450830"/>
                  <a:pt x="3579316" y="5449590"/>
                  <a:pt x="3579316" y="5447109"/>
                </a:cubicBezTo>
                <a:cubicBezTo>
                  <a:pt x="3579316" y="5444629"/>
                  <a:pt x="3576836" y="5443388"/>
                  <a:pt x="3571875" y="5443388"/>
                </a:cubicBezTo>
                <a:close/>
                <a:moveTo>
                  <a:pt x="4055566" y="5435947"/>
                </a:moveTo>
                <a:lnTo>
                  <a:pt x="4040684" y="5450830"/>
                </a:lnTo>
                <a:lnTo>
                  <a:pt x="4025801" y="5450830"/>
                </a:lnTo>
                <a:close/>
                <a:moveTo>
                  <a:pt x="3943945" y="5435947"/>
                </a:moveTo>
                <a:cubicBezTo>
                  <a:pt x="3943945" y="5435947"/>
                  <a:pt x="3946426" y="5435947"/>
                  <a:pt x="3951387" y="5435947"/>
                </a:cubicBezTo>
                <a:cubicBezTo>
                  <a:pt x="3951387" y="5440908"/>
                  <a:pt x="3951387" y="5443388"/>
                  <a:pt x="3951387" y="5443388"/>
                </a:cubicBezTo>
                <a:close/>
                <a:moveTo>
                  <a:pt x="4070449" y="5428506"/>
                </a:moveTo>
                <a:lnTo>
                  <a:pt x="4077891" y="5428506"/>
                </a:lnTo>
                <a:cubicBezTo>
                  <a:pt x="4077891" y="5433467"/>
                  <a:pt x="4075410" y="5435947"/>
                  <a:pt x="4070449" y="5435947"/>
                </a:cubicBezTo>
                <a:close/>
                <a:moveTo>
                  <a:pt x="4003477" y="5428506"/>
                </a:moveTo>
                <a:lnTo>
                  <a:pt x="4003477" y="5443388"/>
                </a:lnTo>
                <a:cubicBezTo>
                  <a:pt x="3983633" y="5458271"/>
                  <a:pt x="3973711" y="5460752"/>
                  <a:pt x="3973711" y="5450830"/>
                </a:cubicBezTo>
                <a:close/>
                <a:moveTo>
                  <a:pt x="334863" y="5421064"/>
                </a:moveTo>
                <a:cubicBezTo>
                  <a:pt x="339824" y="5426026"/>
                  <a:pt x="342305" y="5428506"/>
                  <a:pt x="342305" y="5428506"/>
                </a:cubicBezTo>
                <a:lnTo>
                  <a:pt x="334863" y="5428506"/>
                </a:lnTo>
                <a:cubicBezTo>
                  <a:pt x="329903" y="5428506"/>
                  <a:pt x="329903" y="5426026"/>
                  <a:pt x="334863" y="5421064"/>
                </a:cubicBezTo>
                <a:close/>
                <a:moveTo>
                  <a:pt x="4107656" y="5413623"/>
                </a:moveTo>
                <a:cubicBezTo>
                  <a:pt x="4107656" y="5413623"/>
                  <a:pt x="4105176" y="5416103"/>
                  <a:pt x="4100215" y="5421064"/>
                </a:cubicBezTo>
                <a:lnTo>
                  <a:pt x="4092773" y="5428506"/>
                </a:lnTo>
                <a:lnTo>
                  <a:pt x="4092773" y="5421064"/>
                </a:lnTo>
                <a:cubicBezTo>
                  <a:pt x="4102695" y="5416103"/>
                  <a:pt x="4107656" y="5413623"/>
                  <a:pt x="4107656" y="5413623"/>
                </a:cubicBezTo>
                <a:close/>
                <a:moveTo>
                  <a:pt x="3616523" y="5413623"/>
                </a:moveTo>
                <a:cubicBezTo>
                  <a:pt x="3616523" y="5418584"/>
                  <a:pt x="3611562" y="5426026"/>
                  <a:pt x="3601641" y="5435947"/>
                </a:cubicBezTo>
                <a:cubicBezTo>
                  <a:pt x="3591719" y="5435947"/>
                  <a:pt x="3587998" y="5438428"/>
                  <a:pt x="3590478" y="5443388"/>
                </a:cubicBezTo>
                <a:cubicBezTo>
                  <a:pt x="3592960" y="5448350"/>
                  <a:pt x="3589238" y="5453311"/>
                  <a:pt x="3579316" y="5458271"/>
                </a:cubicBezTo>
                <a:cubicBezTo>
                  <a:pt x="3569395" y="5463233"/>
                  <a:pt x="3565674" y="5466953"/>
                  <a:pt x="3568154" y="5469433"/>
                </a:cubicBezTo>
                <a:cubicBezTo>
                  <a:pt x="3570635" y="5471914"/>
                  <a:pt x="3569395" y="5473154"/>
                  <a:pt x="3564434" y="5473154"/>
                </a:cubicBezTo>
                <a:cubicBezTo>
                  <a:pt x="3564434" y="5478115"/>
                  <a:pt x="3564434" y="5480595"/>
                  <a:pt x="3564434" y="5480595"/>
                </a:cubicBezTo>
                <a:cubicBezTo>
                  <a:pt x="3564434" y="5485557"/>
                  <a:pt x="3561953" y="5488037"/>
                  <a:pt x="3556992" y="5488037"/>
                </a:cubicBezTo>
                <a:cubicBezTo>
                  <a:pt x="3552031" y="5488037"/>
                  <a:pt x="3549551" y="5489278"/>
                  <a:pt x="3549551" y="5491758"/>
                </a:cubicBezTo>
                <a:cubicBezTo>
                  <a:pt x="3549551" y="5494238"/>
                  <a:pt x="3545830" y="5496719"/>
                  <a:pt x="3538389" y="5499199"/>
                </a:cubicBezTo>
                <a:cubicBezTo>
                  <a:pt x="3530947" y="5501680"/>
                  <a:pt x="3527226" y="5507881"/>
                  <a:pt x="3527226" y="5517803"/>
                </a:cubicBezTo>
                <a:lnTo>
                  <a:pt x="3519785" y="5510361"/>
                </a:lnTo>
                <a:cubicBezTo>
                  <a:pt x="3514825" y="5505400"/>
                  <a:pt x="3512344" y="5501680"/>
                  <a:pt x="3512344" y="5499199"/>
                </a:cubicBezTo>
                <a:cubicBezTo>
                  <a:pt x="3512344" y="5497959"/>
                  <a:pt x="3511724" y="5497339"/>
                  <a:pt x="3510484" y="5497339"/>
                </a:cubicBezTo>
                <a:lnTo>
                  <a:pt x="3509553" y="5497649"/>
                </a:lnTo>
                <a:lnTo>
                  <a:pt x="3511414" y="5494548"/>
                </a:lnTo>
                <a:cubicBezTo>
                  <a:pt x="3512033" y="5492688"/>
                  <a:pt x="3512344" y="5490518"/>
                  <a:pt x="3512344" y="5488037"/>
                </a:cubicBezTo>
                <a:lnTo>
                  <a:pt x="3527226" y="5480595"/>
                </a:lnTo>
                <a:lnTo>
                  <a:pt x="3542109" y="5465713"/>
                </a:lnTo>
                <a:lnTo>
                  <a:pt x="3556992" y="5458271"/>
                </a:lnTo>
                <a:lnTo>
                  <a:pt x="3564434" y="5450830"/>
                </a:lnTo>
                <a:cubicBezTo>
                  <a:pt x="3564434" y="5450830"/>
                  <a:pt x="3565674" y="5449590"/>
                  <a:pt x="3568154" y="5447109"/>
                </a:cubicBezTo>
                <a:cubicBezTo>
                  <a:pt x="3570635" y="5444629"/>
                  <a:pt x="3574355" y="5440908"/>
                  <a:pt x="3579316" y="5435947"/>
                </a:cubicBezTo>
                <a:cubicBezTo>
                  <a:pt x="3589238" y="5430986"/>
                  <a:pt x="3596679" y="5426026"/>
                  <a:pt x="3601641" y="5421064"/>
                </a:cubicBezTo>
                <a:cubicBezTo>
                  <a:pt x="3606602" y="5416103"/>
                  <a:pt x="3611562" y="5413623"/>
                  <a:pt x="3616523" y="5413623"/>
                </a:cubicBezTo>
                <a:close/>
                <a:moveTo>
                  <a:pt x="4122539" y="5406181"/>
                </a:moveTo>
                <a:lnTo>
                  <a:pt x="4129980" y="5406181"/>
                </a:lnTo>
                <a:cubicBezTo>
                  <a:pt x="4129980" y="5406181"/>
                  <a:pt x="4127500" y="5408662"/>
                  <a:pt x="4122539" y="5413623"/>
                </a:cubicBezTo>
                <a:close/>
                <a:moveTo>
                  <a:pt x="3936504" y="5406181"/>
                </a:moveTo>
                <a:lnTo>
                  <a:pt x="3936504" y="5413623"/>
                </a:lnTo>
                <a:cubicBezTo>
                  <a:pt x="3936504" y="5418584"/>
                  <a:pt x="3936504" y="5421064"/>
                  <a:pt x="3936504" y="5421064"/>
                </a:cubicBezTo>
                <a:cubicBezTo>
                  <a:pt x="3936504" y="5421064"/>
                  <a:pt x="3935264" y="5419824"/>
                  <a:pt x="3932783" y="5417344"/>
                </a:cubicBezTo>
                <a:cubicBezTo>
                  <a:pt x="3930303" y="5414863"/>
                  <a:pt x="3929063" y="5413623"/>
                  <a:pt x="3929063" y="5413623"/>
                </a:cubicBezTo>
                <a:cubicBezTo>
                  <a:pt x="3934024" y="5413623"/>
                  <a:pt x="3936504" y="5411143"/>
                  <a:pt x="3936504" y="5406181"/>
                </a:cubicBezTo>
                <a:close/>
                <a:moveTo>
                  <a:pt x="4156025" y="5391299"/>
                </a:moveTo>
                <a:cubicBezTo>
                  <a:pt x="4158506" y="5391299"/>
                  <a:pt x="4158506" y="5392539"/>
                  <a:pt x="4156025" y="5395019"/>
                </a:cubicBezTo>
                <a:cubicBezTo>
                  <a:pt x="4153545" y="5397500"/>
                  <a:pt x="4152305" y="5398740"/>
                  <a:pt x="4152305" y="5398740"/>
                </a:cubicBezTo>
                <a:cubicBezTo>
                  <a:pt x="4152305" y="5393779"/>
                  <a:pt x="4153545" y="5391299"/>
                  <a:pt x="4156025" y="5391299"/>
                </a:cubicBezTo>
                <a:close/>
                <a:moveTo>
                  <a:pt x="3676055" y="5361533"/>
                </a:moveTo>
                <a:lnTo>
                  <a:pt x="3676055" y="5376416"/>
                </a:lnTo>
                <a:lnTo>
                  <a:pt x="3668613" y="5376416"/>
                </a:lnTo>
                <a:cubicBezTo>
                  <a:pt x="3668613" y="5371455"/>
                  <a:pt x="3669854" y="5367734"/>
                  <a:pt x="3672334" y="5365254"/>
                </a:cubicBezTo>
                <a:cubicBezTo>
                  <a:pt x="3674814" y="5362774"/>
                  <a:pt x="3676055" y="5361533"/>
                  <a:pt x="3676055" y="5361533"/>
                </a:cubicBezTo>
                <a:close/>
                <a:moveTo>
                  <a:pt x="6593085" y="5354092"/>
                </a:moveTo>
                <a:cubicBezTo>
                  <a:pt x="6598047" y="5354092"/>
                  <a:pt x="6599286" y="5355332"/>
                  <a:pt x="6596806" y="5357812"/>
                </a:cubicBezTo>
                <a:cubicBezTo>
                  <a:pt x="6594326" y="5360293"/>
                  <a:pt x="6593085" y="5361533"/>
                  <a:pt x="6593085" y="5361533"/>
                </a:cubicBezTo>
                <a:cubicBezTo>
                  <a:pt x="6593085" y="5361533"/>
                  <a:pt x="6593085" y="5359053"/>
                  <a:pt x="6593085" y="5354092"/>
                </a:cubicBezTo>
                <a:close/>
                <a:moveTo>
                  <a:pt x="4249043" y="5354092"/>
                </a:moveTo>
                <a:cubicBezTo>
                  <a:pt x="4254004" y="5354092"/>
                  <a:pt x="4258965" y="5354092"/>
                  <a:pt x="4263926" y="5354092"/>
                </a:cubicBezTo>
                <a:lnTo>
                  <a:pt x="4256484" y="5361533"/>
                </a:lnTo>
                <a:close/>
                <a:moveTo>
                  <a:pt x="3910460" y="5350371"/>
                </a:moveTo>
                <a:cubicBezTo>
                  <a:pt x="3912940" y="5350371"/>
                  <a:pt x="3914180" y="5351611"/>
                  <a:pt x="3914180" y="5354092"/>
                </a:cubicBezTo>
                <a:lnTo>
                  <a:pt x="3899297" y="5368974"/>
                </a:lnTo>
                <a:cubicBezTo>
                  <a:pt x="3894336" y="5368974"/>
                  <a:pt x="3889375" y="5368974"/>
                  <a:pt x="3884415" y="5368974"/>
                </a:cubicBezTo>
                <a:cubicBezTo>
                  <a:pt x="3884415" y="5373936"/>
                  <a:pt x="3879453" y="5380136"/>
                  <a:pt x="3869532" y="5387578"/>
                </a:cubicBezTo>
                <a:cubicBezTo>
                  <a:pt x="3859609" y="5395019"/>
                  <a:pt x="3853408" y="5397500"/>
                  <a:pt x="3850928" y="5395019"/>
                </a:cubicBezTo>
                <a:cubicBezTo>
                  <a:pt x="3848447" y="5392539"/>
                  <a:pt x="3839766" y="5397500"/>
                  <a:pt x="3824883" y="5409902"/>
                </a:cubicBezTo>
                <a:cubicBezTo>
                  <a:pt x="3810000" y="5422305"/>
                  <a:pt x="3797598" y="5430986"/>
                  <a:pt x="3787676" y="5435947"/>
                </a:cubicBezTo>
                <a:lnTo>
                  <a:pt x="3772793" y="5443388"/>
                </a:lnTo>
                <a:lnTo>
                  <a:pt x="3772793" y="5428506"/>
                </a:lnTo>
                <a:cubicBezTo>
                  <a:pt x="3772793" y="5423545"/>
                  <a:pt x="3772793" y="5418584"/>
                  <a:pt x="3772793" y="5413623"/>
                </a:cubicBezTo>
                <a:cubicBezTo>
                  <a:pt x="3772793" y="5408662"/>
                  <a:pt x="3772793" y="5406181"/>
                  <a:pt x="3772793" y="5406181"/>
                </a:cubicBezTo>
                <a:lnTo>
                  <a:pt x="3787676" y="5406181"/>
                </a:lnTo>
                <a:lnTo>
                  <a:pt x="3802559" y="5398740"/>
                </a:lnTo>
                <a:cubicBezTo>
                  <a:pt x="3807520" y="5398740"/>
                  <a:pt x="3811240" y="5397500"/>
                  <a:pt x="3813721" y="5395019"/>
                </a:cubicBezTo>
                <a:cubicBezTo>
                  <a:pt x="3816201" y="5392539"/>
                  <a:pt x="3819922" y="5391299"/>
                  <a:pt x="3824883" y="5391299"/>
                </a:cubicBezTo>
                <a:cubicBezTo>
                  <a:pt x="3829844" y="5391299"/>
                  <a:pt x="3854648" y="5378896"/>
                  <a:pt x="3899297" y="5354092"/>
                </a:cubicBezTo>
                <a:cubicBezTo>
                  <a:pt x="3904258" y="5351611"/>
                  <a:pt x="3907979" y="5350371"/>
                  <a:pt x="3910460" y="5350371"/>
                </a:cubicBezTo>
                <a:close/>
                <a:moveTo>
                  <a:pt x="6503789" y="5346650"/>
                </a:moveTo>
                <a:lnTo>
                  <a:pt x="6518671" y="5346650"/>
                </a:lnTo>
                <a:lnTo>
                  <a:pt x="6526113" y="5354092"/>
                </a:lnTo>
                <a:lnTo>
                  <a:pt x="6518671" y="5354092"/>
                </a:lnTo>
                <a:close/>
                <a:moveTo>
                  <a:pt x="3969990" y="5346650"/>
                </a:moveTo>
                <a:cubicBezTo>
                  <a:pt x="3972471" y="5346650"/>
                  <a:pt x="3971231" y="5351611"/>
                  <a:pt x="3966270" y="5361533"/>
                </a:cubicBezTo>
                <a:lnTo>
                  <a:pt x="3951387" y="5368974"/>
                </a:lnTo>
                <a:cubicBezTo>
                  <a:pt x="3941465" y="5368974"/>
                  <a:pt x="3934024" y="5371455"/>
                  <a:pt x="3929063" y="5376416"/>
                </a:cubicBezTo>
                <a:lnTo>
                  <a:pt x="3921622" y="5376416"/>
                </a:lnTo>
                <a:cubicBezTo>
                  <a:pt x="3916660" y="5376416"/>
                  <a:pt x="3916660" y="5375176"/>
                  <a:pt x="3921622" y="5372695"/>
                </a:cubicBezTo>
                <a:cubicBezTo>
                  <a:pt x="3926582" y="5370215"/>
                  <a:pt x="3935264" y="5365254"/>
                  <a:pt x="3947667" y="5357812"/>
                </a:cubicBezTo>
                <a:cubicBezTo>
                  <a:pt x="3960068" y="5350371"/>
                  <a:pt x="3967510" y="5346650"/>
                  <a:pt x="3969990" y="5346650"/>
                </a:cubicBezTo>
                <a:close/>
                <a:moveTo>
                  <a:pt x="416719" y="5346650"/>
                </a:moveTo>
                <a:cubicBezTo>
                  <a:pt x="411758" y="5346650"/>
                  <a:pt x="409277" y="5349131"/>
                  <a:pt x="409277" y="5354092"/>
                </a:cubicBezTo>
                <a:cubicBezTo>
                  <a:pt x="409277" y="5359053"/>
                  <a:pt x="409277" y="5361533"/>
                  <a:pt x="409277" y="5361533"/>
                </a:cubicBezTo>
                <a:cubicBezTo>
                  <a:pt x="409277" y="5361533"/>
                  <a:pt x="411758" y="5359053"/>
                  <a:pt x="416719" y="5354092"/>
                </a:cubicBezTo>
                <a:cubicBezTo>
                  <a:pt x="416719" y="5354092"/>
                  <a:pt x="416719" y="5351611"/>
                  <a:pt x="416719" y="5346650"/>
                </a:cubicBezTo>
                <a:close/>
                <a:moveTo>
                  <a:pt x="6466581" y="5339209"/>
                </a:moveTo>
                <a:lnTo>
                  <a:pt x="6474023" y="5339209"/>
                </a:lnTo>
                <a:cubicBezTo>
                  <a:pt x="6474023" y="5344170"/>
                  <a:pt x="6472783" y="5346650"/>
                  <a:pt x="6470302" y="5346650"/>
                </a:cubicBezTo>
                <a:cubicBezTo>
                  <a:pt x="6467822" y="5346650"/>
                  <a:pt x="6466581" y="5344170"/>
                  <a:pt x="6466581" y="5339209"/>
                </a:cubicBezTo>
                <a:close/>
                <a:moveTo>
                  <a:pt x="4308574" y="5339209"/>
                </a:moveTo>
                <a:lnTo>
                  <a:pt x="4293691" y="5354092"/>
                </a:lnTo>
                <a:cubicBezTo>
                  <a:pt x="4283770" y="5354092"/>
                  <a:pt x="4276329" y="5354092"/>
                  <a:pt x="4271367" y="5354092"/>
                </a:cubicBezTo>
                <a:close/>
                <a:moveTo>
                  <a:pt x="6511230" y="5331767"/>
                </a:moveTo>
                <a:cubicBezTo>
                  <a:pt x="6511230" y="5331767"/>
                  <a:pt x="6513710" y="5334248"/>
                  <a:pt x="6518671" y="5339209"/>
                </a:cubicBezTo>
                <a:cubicBezTo>
                  <a:pt x="6518671" y="5339209"/>
                  <a:pt x="6516191" y="5339209"/>
                  <a:pt x="6511230" y="5339209"/>
                </a:cubicBezTo>
                <a:close/>
                <a:moveTo>
                  <a:pt x="4003477" y="5331767"/>
                </a:moveTo>
                <a:lnTo>
                  <a:pt x="4003477" y="5339209"/>
                </a:lnTo>
                <a:cubicBezTo>
                  <a:pt x="3998516" y="5339209"/>
                  <a:pt x="3997276" y="5340449"/>
                  <a:pt x="3999756" y="5342929"/>
                </a:cubicBezTo>
                <a:cubicBezTo>
                  <a:pt x="4002237" y="5345410"/>
                  <a:pt x="4003477" y="5346650"/>
                  <a:pt x="4003477" y="5346650"/>
                </a:cubicBezTo>
                <a:lnTo>
                  <a:pt x="4010918" y="5339209"/>
                </a:lnTo>
                <a:cubicBezTo>
                  <a:pt x="4010918" y="5334248"/>
                  <a:pt x="4010918" y="5331767"/>
                  <a:pt x="4010918" y="5331767"/>
                </a:cubicBezTo>
                <a:close/>
                <a:moveTo>
                  <a:pt x="3787676" y="5331767"/>
                </a:moveTo>
                <a:cubicBezTo>
                  <a:pt x="3792637" y="5331767"/>
                  <a:pt x="3793877" y="5333008"/>
                  <a:pt x="3791397" y="5335488"/>
                </a:cubicBezTo>
                <a:cubicBezTo>
                  <a:pt x="3788917" y="5337969"/>
                  <a:pt x="3787676" y="5339209"/>
                  <a:pt x="3787676" y="5339209"/>
                </a:cubicBezTo>
                <a:cubicBezTo>
                  <a:pt x="3787676" y="5339209"/>
                  <a:pt x="3787676" y="5336729"/>
                  <a:pt x="3787676" y="5331767"/>
                </a:cubicBezTo>
                <a:close/>
                <a:moveTo>
                  <a:pt x="4353223" y="5324326"/>
                </a:moveTo>
                <a:lnTo>
                  <a:pt x="4353223" y="5331767"/>
                </a:lnTo>
                <a:lnTo>
                  <a:pt x="4330898" y="5331767"/>
                </a:lnTo>
                <a:cubicBezTo>
                  <a:pt x="4335859" y="5331767"/>
                  <a:pt x="4339580" y="5330527"/>
                  <a:pt x="4342061" y="5328047"/>
                </a:cubicBezTo>
                <a:cubicBezTo>
                  <a:pt x="4344541" y="5325567"/>
                  <a:pt x="4348262" y="5324326"/>
                  <a:pt x="4353223" y="5324326"/>
                </a:cubicBezTo>
                <a:close/>
                <a:moveTo>
                  <a:pt x="416719" y="5302002"/>
                </a:moveTo>
                <a:cubicBezTo>
                  <a:pt x="421680" y="5302002"/>
                  <a:pt x="422920" y="5303242"/>
                  <a:pt x="420440" y="5305722"/>
                </a:cubicBezTo>
                <a:cubicBezTo>
                  <a:pt x="417959" y="5308203"/>
                  <a:pt x="416719" y="5309443"/>
                  <a:pt x="416719" y="5309443"/>
                </a:cubicBezTo>
                <a:close/>
                <a:moveTo>
                  <a:pt x="4429497" y="5294560"/>
                </a:moveTo>
                <a:cubicBezTo>
                  <a:pt x="4438179" y="5294560"/>
                  <a:pt x="4442519" y="5297041"/>
                  <a:pt x="4442519" y="5302002"/>
                </a:cubicBezTo>
                <a:cubicBezTo>
                  <a:pt x="4437559" y="5302002"/>
                  <a:pt x="4432598" y="5302002"/>
                  <a:pt x="4427636" y="5302002"/>
                </a:cubicBezTo>
                <a:cubicBezTo>
                  <a:pt x="4417715" y="5306963"/>
                  <a:pt x="4407793" y="5311924"/>
                  <a:pt x="4397871" y="5316885"/>
                </a:cubicBezTo>
                <a:lnTo>
                  <a:pt x="4360664" y="5324326"/>
                </a:lnTo>
                <a:cubicBezTo>
                  <a:pt x="4360664" y="5319365"/>
                  <a:pt x="4363144" y="5315644"/>
                  <a:pt x="4368105" y="5313164"/>
                </a:cubicBezTo>
                <a:cubicBezTo>
                  <a:pt x="4373067" y="5310684"/>
                  <a:pt x="4380508" y="5306963"/>
                  <a:pt x="4390430" y="5302002"/>
                </a:cubicBezTo>
                <a:cubicBezTo>
                  <a:pt x="4407793" y="5297041"/>
                  <a:pt x="4420815" y="5294560"/>
                  <a:pt x="4429497" y="5294560"/>
                </a:cubicBezTo>
                <a:close/>
                <a:moveTo>
                  <a:pt x="6287988" y="5279678"/>
                </a:moveTo>
                <a:cubicBezTo>
                  <a:pt x="6287988" y="5279678"/>
                  <a:pt x="6290468" y="5279678"/>
                  <a:pt x="6295429" y="5279678"/>
                </a:cubicBezTo>
                <a:cubicBezTo>
                  <a:pt x="6295429" y="5284639"/>
                  <a:pt x="6295429" y="5287119"/>
                  <a:pt x="6295429" y="5287119"/>
                </a:cubicBezTo>
                <a:cubicBezTo>
                  <a:pt x="6295429" y="5287119"/>
                  <a:pt x="6294189" y="5285879"/>
                  <a:pt x="6291709" y="5283398"/>
                </a:cubicBezTo>
                <a:cubicBezTo>
                  <a:pt x="6289229" y="5280918"/>
                  <a:pt x="6287988" y="5279678"/>
                  <a:pt x="6287988" y="5279678"/>
                </a:cubicBezTo>
                <a:close/>
                <a:moveTo>
                  <a:pt x="4494609" y="5272236"/>
                </a:moveTo>
                <a:cubicBezTo>
                  <a:pt x="4494609" y="5272236"/>
                  <a:pt x="4494609" y="5274717"/>
                  <a:pt x="4494609" y="5279678"/>
                </a:cubicBezTo>
                <a:lnTo>
                  <a:pt x="4502051" y="5287119"/>
                </a:lnTo>
                <a:cubicBezTo>
                  <a:pt x="4502051" y="5287119"/>
                  <a:pt x="4499570" y="5287119"/>
                  <a:pt x="4494609" y="5287119"/>
                </a:cubicBezTo>
                <a:cubicBezTo>
                  <a:pt x="4489648" y="5287119"/>
                  <a:pt x="4484688" y="5287119"/>
                  <a:pt x="4479726" y="5287119"/>
                </a:cubicBezTo>
                <a:lnTo>
                  <a:pt x="4464843" y="5294560"/>
                </a:lnTo>
                <a:cubicBezTo>
                  <a:pt x="4464843" y="5289600"/>
                  <a:pt x="4467324" y="5287119"/>
                  <a:pt x="4472285" y="5287119"/>
                </a:cubicBezTo>
                <a:cubicBezTo>
                  <a:pt x="4472285" y="5287119"/>
                  <a:pt x="4473526" y="5285879"/>
                  <a:pt x="4476006" y="5283398"/>
                </a:cubicBezTo>
                <a:cubicBezTo>
                  <a:pt x="4478486" y="5280918"/>
                  <a:pt x="4482207" y="5279678"/>
                  <a:pt x="4487168" y="5279678"/>
                </a:cubicBezTo>
                <a:cubicBezTo>
                  <a:pt x="4492129" y="5274717"/>
                  <a:pt x="4494609" y="5272236"/>
                  <a:pt x="4494609" y="5272236"/>
                </a:cubicBezTo>
                <a:close/>
                <a:moveTo>
                  <a:pt x="4569023" y="5257353"/>
                </a:moveTo>
                <a:cubicBezTo>
                  <a:pt x="4569023" y="5262315"/>
                  <a:pt x="4567783" y="5264795"/>
                  <a:pt x="4565302" y="5264795"/>
                </a:cubicBezTo>
                <a:cubicBezTo>
                  <a:pt x="4562822" y="5264795"/>
                  <a:pt x="4561582" y="5263555"/>
                  <a:pt x="4561582" y="5261074"/>
                </a:cubicBezTo>
                <a:cubicBezTo>
                  <a:pt x="4561582" y="5258594"/>
                  <a:pt x="4564062" y="5257353"/>
                  <a:pt x="4569023" y="5257353"/>
                </a:cubicBezTo>
                <a:close/>
                <a:moveTo>
                  <a:pt x="4642507" y="5237820"/>
                </a:moveTo>
                <a:cubicBezTo>
                  <a:pt x="4643127" y="5238440"/>
                  <a:pt x="4643437" y="5239990"/>
                  <a:pt x="4643437" y="5242470"/>
                </a:cubicBezTo>
                <a:cubicBezTo>
                  <a:pt x="4643437" y="5247432"/>
                  <a:pt x="4639717" y="5248672"/>
                  <a:pt x="4632275" y="5246191"/>
                </a:cubicBezTo>
                <a:cubicBezTo>
                  <a:pt x="4624834" y="5243711"/>
                  <a:pt x="4621113" y="5244951"/>
                  <a:pt x="4621113" y="5249912"/>
                </a:cubicBezTo>
                <a:cubicBezTo>
                  <a:pt x="4616152" y="5249912"/>
                  <a:pt x="4613672" y="5249912"/>
                  <a:pt x="4613672" y="5249912"/>
                </a:cubicBezTo>
                <a:lnTo>
                  <a:pt x="4606230" y="5249912"/>
                </a:lnTo>
                <a:lnTo>
                  <a:pt x="4628554" y="5242470"/>
                </a:lnTo>
                <a:cubicBezTo>
                  <a:pt x="4633516" y="5242470"/>
                  <a:pt x="4637236" y="5241230"/>
                  <a:pt x="4639717" y="5238750"/>
                </a:cubicBezTo>
                <a:cubicBezTo>
                  <a:pt x="4640957" y="5237510"/>
                  <a:pt x="4641887" y="5237199"/>
                  <a:pt x="4642507" y="5237820"/>
                </a:cubicBezTo>
                <a:close/>
                <a:moveTo>
                  <a:pt x="4502051" y="5220146"/>
                </a:moveTo>
                <a:cubicBezTo>
                  <a:pt x="4507012" y="5220146"/>
                  <a:pt x="4510733" y="5220146"/>
                  <a:pt x="4513213" y="5220146"/>
                </a:cubicBezTo>
                <a:cubicBezTo>
                  <a:pt x="4515693" y="5220146"/>
                  <a:pt x="4514453" y="5222627"/>
                  <a:pt x="4509492" y="5227588"/>
                </a:cubicBezTo>
                <a:close/>
                <a:moveTo>
                  <a:pt x="4740176" y="5208054"/>
                </a:moveTo>
                <a:cubicBezTo>
                  <a:pt x="4742656" y="5208674"/>
                  <a:pt x="4745136" y="5210224"/>
                  <a:pt x="4747617" y="5212705"/>
                </a:cubicBezTo>
                <a:lnTo>
                  <a:pt x="4732734" y="5220146"/>
                </a:lnTo>
                <a:lnTo>
                  <a:pt x="4702968" y="5220146"/>
                </a:lnTo>
                <a:cubicBezTo>
                  <a:pt x="4702968" y="5225108"/>
                  <a:pt x="4696768" y="5230068"/>
                  <a:pt x="4684365" y="5235029"/>
                </a:cubicBezTo>
                <a:cubicBezTo>
                  <a:pt x="4671962" y="5239990"/>
                  <a:pt x="4663281" y="5242470"/>
                  <a:pt x="4658320" y="5242470"/>
                </a:cubicBezTo>
                <a:cubicBezTo>
                  <a:pt x="4653359" y="5242470"/>
                  <a:pt x="4650879" y="5239990"/>
                  <a:pt x="4650879" y="5235029"/>
                </a:cubicBezTo>
                <a:cubicBezTo>
                  <a:pt x="4655840" y="5235029"/>
                  <a:pt x="4658320" y="5235029"/>
                  <a:pt x="4658320" y="5235029"/>
                </a:cubicBezTo>
                <a:cubicBezTo>
                  <a:pt x="4658320" y="5230068"/>
                  <a:pt x="4664521" y="5226348"/>
                  <a:pt x="4676924" y="5223867"/>
                </a:cubicBezTo>
                <a:cubicBezTo>
                  <a:pt x="4689326" y="5221387"/>
                  <a:pt x="4700488" y="5218906"/>
                  <a:pt x="4710410" y="5216426"/>
                </a:cubicBezTo>
                <a:cubicBezTo>
                  <a:pt x="4720331" y="5213945"/>
                  <a:pt x="4727773" y="5211465"/>
                  <a:pt x="4732734" y="5208984"/>
                </a:cubicBezTo>
                <a:cubicBezTo>
                  <a:pt x="4735215" y="5207744"/>
                  <a:pt x="4737695" y="5207434"/>
                  <a:pt x="4740176" y="5208054"/>
                </a:cubicBezTo>
                <a:close/>
                <a:moveTo>
                  <a:pt x="4784824" y="5205263"/>
                </a:moveTo>
                <a:lnTo>
                  <a:pt x="4784824" y="5212705"/>
                </a:lnTo>
                <a:cubicBezTo>
                  <a:pt x="4779863" y="5212705"/>
                  <a:pt x="4777383" y="5212705"/>
                  <a:pt x="4777383" y="5212705"/>
                </a:cubicBezTo>
                <a:close/>
                <a:moveTo>
                  <a:pt x="4569023" y="5197822"/>
                </a:moveTo>
                <a:cubicBezTo>
                  <a:pt x="4569023" y="5197822"/>
                  <a:pt x="4569023" y="5200303"/>
                  <a:pt x="4569023" y="5205263"/>
                </a:cubicBezTo>
                <a:cubicBezTo>
                  <a:pt x="4569023" y="5205263"/>
                  <a:pt x="4566543" y="5205263"/>
                  <a:pt x="4561582" y="5205263"/>
                </a:cubicBezTo>
                <a:cubicBezTo>
                  <a:pt x="4566543" y="5200303"/>
                  <a:pt x="4569023" y="5197822"/>
                  <a:pt x="4569023" y="5197822"/>
                </a:cubicBezTo>
                <a:close/>
                <a:moveTo>
                  <a:pt x="4040684" y="5197822"/>
                </a:moveTo>
                <a:cubicBezTo>
                  <a:pt x="4040684" y="5197822"/>
                  <a:pt x="4040684" y="5199063"/>
                  <a:pt x="4040684" y="5201543"/>
                </a:cubicBezTo>
                <a:cubicBezTo>
                  <a:pt x="4040684" y="5204023"/>
                  <a:pt x="4039443" y="5205263"/>
                  <a:pt x="4036963" y="5205263"/>
                </a:cubicBezTo>
                <a:cubicBezTo>
                  <a:pt x="4034483" y="5205263"/>
                  <a:pt x="4035723" y="5202783"/>
                  <a:pt x="4040684" y="5197822"/>
                </a:cubicBezTo>
                <a:close/>
                <a:moveTo>
                  <a:pt x="4836914" y="5190381"/>
                </a:moveTo>
                <a:lnTo>
                  <a:pt x="4844355" y="5190381"/>
                </a:lnTo>
                <a:lnTo>
                  <a:pt x="4836914" y="5197822"/>
                </a:lnTo>
                <a:cubicBezTo>
                  <a:pt x="4822031" y="5207744"/>
                  <a:pt x="4814590" y="5207744"/>
                  <a:pt x="4814590" y="5197822"/>
                </a:cubicBezTo>
                <a:cubicBezTo>
                  <a:pt x="4819551" y="5197822"/>
                  <a:pt x="4826992" y="5195342"/>
                  <a:pt x="4836914" y="5190381"/>
                </a:cubicBezTo>
                <a:close/>
                <a:moveTo>
                  <a:pt x="4308574" y="5186660"/>
                </a:moveTo>
                <a:cubicBezTo>
                  <a:pt x="4303613" y="5186660"/>
                  <a:pt x="4296172" y="5187900"/>
                  <a:pt x="4286250" y="5190381"/>
                </a:cubicBezTo>
                <a:cubicBezTo>
                  <a:pt x="4276329" y="5190381"/>
                  <a:pt x="4268887" y="5190381"/>
                  <a:pt x="4263926" y="5190381"/>
                </a:cubicBezTo>
                <a:cubicBezTo>
                  <a:pt x="4263926" y="5190381"/>
                  <a:pt x="4263926" y="5192861"/>
                  <a:pt x="4263926" y="5197822"/>
                </a:cubicBezTo>
                <a:cubicBezTo>
                  <a:pt x="4258965" y="5197822"/>
                  <a:pt x="4256484" y="5200303"/>
                  <a:pt x="4256484" y="5205263"/>
                </a:cubicBezTo>
                <a:cubicBezTo>
                  <a:pt x="4261445" y="5205263"/>
                  <a:pt x="4271367" y="5202783"/>
                  <a:pt x="4286250" y="5197822"/>
                </a:cubicBezTo>
                <a:cubicBezTo>
                  <a:pt x="4291211" y="5192861"/>
                  <a:pt x="4296172" y="5192861"/>
                  <a:pt x="4301133" y="5197822"/>
                </a:cubicBezTo>
                <a:lnTo>
                  <a:pt x="4308574" y="5197822"/>
                </a:lnTo>
                <a:cubicBezTo>
                  <a:pt x="4308574" y="5192861"/>
                  <a:pt x="4308574" y="5190381"/>
                  <a:pt x="4308574" y="5190381"/>
                </a:cubicBezTo>
                <a:cubicBezTo>
                  <a:pt x="4313535" y="5190381"/>
                  <a:pt x="4316016" y="5190381"/>
                  <a:pt x="4316016" y="5190381"/>
                </a:cubicBezTo>
                <a:cubicBezTo>
                  <a:pt x="4316016" y="5187900"/>
                  <a:pt x="4313535" y="5186660"/>
                  <a:pt x="4308574" y="5186660"/>
                </a:cubicBezTo>
                <a:close/>
                <a:moveTo>
                  <a:pt x="4874121" y="5182939"/>
                </a:moveTo>
                <a:cubicBezTo>
                  <a:pt x="4884042" y="5182939"/>
                  <a:pt x="4890244" y="5182939"/>
                  <a:pt x="4892724" y="5182939"/>
                </a:cubicBezTo>
                <a:cubicBezTo>
                  <a:pt x="4895204" y="5182939"/>
                  <a:pt x="4901406" y="5182939"/>
                  <a:pt x="4911328" y="5182939"/>
                </a:cubicBezTo>
                <a:lnTo>
                  <a:pt x="4896445" y="5190381"/>
                </a:lnTo>
                <a:cubicBezTo>
                  <a:pt x="4871641" y="5195342"/>
                  <a:pt x="4856758" y="5195342"/>
                  <a:pt x="4851797" y="5190381"/>
                </a:cubicBezTo>
                <a:cubicBezTo>
                  <a:pt x="4846835" y="5190381"/>
                  <a:pt x="4854277" y="5187901"/>
                  <a:pt x="4874121" y="5182939"/>
                </a:cubicBezTo>
                <a:close/>
                <a:moveTo>
                  <a:pt x="4941093" y="5175498"/>
                </a:moveTo>
                <a:lnTo>
                  <a:pt x="4963418" y="5175498"/>
                </a:lnTo>
                <a:cubicBezTo>
                  <a:pt x="4963418" y="5180459"/>
                  <a:pt x="4958456" y="5182939"/>
                  <a:pt x="4948535" y="5182939"/>
                </a:cubicBezTo>
                <a:lnTo>
                  <a:pt x="4926211" y="5182939"/>
                </a:lnTo>
                <a:close/>
                <a:moveTo>
                  <a:pt x="4641577" y="5170847"/>
                </a:moveTo>
                <a:cubicBezTo>
                  <a:pt x="4642817" y="5171467"/>
                  <a:pt x="4643437" y="5173017"/>
                  <a:pt x="4643437" y="5175498"/>
                </a:cubicBezTo>
                <a:cubicBezTo>
                  <a:pt x="4643437" y="5180459"/>
                  <a:pt x="4643437" y="5182939"/>
                  <a:pt x="4643437" y="5182939"/>
                </a:cubicBezTo>
                <a:cubicBezTo>
                  <a:pt x="4638476" y="5182939"/>
                  <a:pt x="4635996" y="5180459"/>
                  <a:pt x="4635996" y="5175498"/>
                </a:cubicBezTo>
                <a:cubicBezTo>
                  <a:pt x="4635996" y="5175498"/>
                  <a:pt x="4633516" y="5175498"/>
                  <a:pt x="4628554" y="5175498"/>
                </a:cubicBezTo>
                <a:cubicBezTo>
                  <a:pt x="4628554" y="5175498"/>
                  <a:pt x="4631035" y="5174258"/>
                  <a:pt x="4635996" y="5171777"/>
                </a:cubicBezTo>
                <a:cubicBezTo>
                  <a:pt x="4638476" y="5170537"/>
                  <a:pt x="4640337" y="5170227"/>
                  <a:pt x="4641577" y="5170847"/>
                </a:cubicBezTo>
                <a:close/>
                <a:moveTo>
                  <a:pt x="5015508" y="5168056"/>
                </a:moveTo>
                <a:lnTo>
                  <a:pt x="5030390" y="5168056"/>
                </a:lnTo>
                <a:cubicBezTo>
                  <a:pt x="5030390" y="5173018"/>
                  <a:pt x="5025429" y="5175498"/>
                  <a:pt x="5015508" y="5175498"/>
                </a:cubicBezTo>
                <a:close/>
                <a:moveTo>
                  <a:pt x="4993183" y="5168056"/>
                </a:moveTo>
                <a:lnTo>
                  <a:pt x="5000625" y="5175498"/>
                </a:lnTo>
                <a:cubicBezTo>
                  <a:pt x="4990703" y="5180459"/>
                  <a:pt x="4985742" y="5180459"/>
                  <a:pt x="4985742" y="5175498"/>
                </a:cubicBezTo>
                <a:cubicBezTo>
                  <a:pt x="4985742" y="5170537"/>
                  <a:pt x="4988222" y="5168056"/>
                  <a:pt x="4993183" y="5168056"/>
                </a:cubicBezTo>
                <a:close/>
                <a:moveTo>
                  <a:pt x="4338340" y="5168056"/>
                </a:moveTo>
                <a:cubicBezTo>
                  <a:pt x="4338340" y="5173018"/>
                  <a:pt x="4340820" y="5175498"/>
                  <a:pt x="4345781" y="5175498"/>
                </a:cubicBezTo>
                <a:cubicBezTo>
                  <a:pt x="4345781" y="5180459"/>
                  <a:pt x="4345781" y="5184180"/>
                  <a:pt x="4345781" y="5186660"/>
                </a:cubicBezTo>
                <a:cubicBezTo>
                  <a:pt x="4345781" y="5189141"/>
                  <a:pt x="4345781" y="5190381"/>
                  <a:pt x="4345781" y="5190381"/>
                </a:cubicBezTo>
                <a:cubicBezTo>
                  <a:pt x="4340820" y="5200303"/>
                  <a:pt x="4335859" y="5205263"/>
                  <a:pt x="4330898" y="5205263"/>
                </a:cubicBezTo>
                <a:cubicBezTo>
                  <a:pt x="4325937" y="5200303"/>
                  <a:pt x="4323457" y="5202783"/>
                  <a:pt x="4323457" y="5212705"/>
                </a:cubicBezTo>
                <a:cubicBezTo>
                  <a:pt x="4328418" y="5212705"/>
                  <a:pt x="4333379" y="5212705"/>
                  <a:pt x="4338340" y="5212705"/>
                </a:cubicBezTo>
                <a:cubicBezTo>
                  <a:pt x="4338340" y="5212705"/>
                  <a:pt x="4340820" y="5211465"/>
                  <a:pt x="4345781" y="5208984"/>
                </a:cubicBezTo>
                <a:cubicBezTo>
                  <a:pt x="4350742" y="5206504"/>
                  <a:pt x="4355703" y="5205263"/>
                  <a:pt x="4360664" y="5205263"/>
                </a:cubicBezTo>
                <a:lnTo>
                  <a:pt x="4368105" y="5190381"/>
                </a:lnTo>
                <a:cubicBezTo>
                  <a:pt x="4363144" y="5190381"/>
                  <a:pt x="4360664" y="5185420"/>
                  <a:pt x="4360664" y="5175498"/>
                </a:cubicBezTo>
                <a:cubicBezTo>
                  <a:pt x="4350742" y="5175498"/>
                  <a:pt x="4343301" y="5173018"/>
                  <a:pt x="4338340" y="5168056"/>
                </a:cubicBezTo>
                <a:close/>
                <a:moveTo>
                  <a:pt x="4063008" y="5168056"/>
                </a:moveTo>
                <a:cubicBezTo>
                  <a:pt x="4063008" y="5168056"/>
                  <a:pt x="4065489" y="5170537"/>
                  <a:pt x="4070449" y="5175498"/>
                </a:cubicBezTo>
                <a:cubicBezTo>
                  <a:pt x="4070449" y="5175498"/>
                  <a:pt x="4067969" y="5175498"/>
                  <a:pt x="4063008" y="5175498"/>
                </a:cubicBezTo>
                <a:cubicBezTo>
                  <a:pt x="4058047" y="5175498"/>
                  <a:pt x="4055566" y="5175498"/>
                  <a:pt x="4055566" y="5175498"/>
                </a:cubicBezTo>
                <a:cubicBezTo>
                  <a:pt x="4055566" y="5170537"/>
                  <a:pt x="4058047" y="5168056"/>
                  <a:pt x="4063008" y="5168056"/>
                </a:cubicBezTo>
                <a:close/>
                <a:moveTo>
                  <a:pt x="5774531" y="5160615"/>
                </a:moveTo>
                <a:cubicBezTo>
                  <a:pt x="5779492" y="5160615"/>
                  <a:pt x="5781972" y="5161856"/>
                  <a:pt x="5781972" y="5164336"/>
                </a:cubicBezTo>
                <a:cubicBezTo>
                  <a:pt x="5781972" y="5166816"/>
                  <a:pt x="5780732" y="5168056"/>
                  <a:pt x="5778252" y="5168056"/>
                </a:cubicBezTo>
                <a:cubicBezTo>
                  <a:pt x="5775772" y="5168056"/>
                  <a:pt x="5774531" y="5165576"/>
                  <a:pt x="5774531" y="5160615"/>
                </a:cubicBezTo>
                <a:close/>
                <a:moveTo>
                  <a:pt x="5075039" y="5160615"/>
                </a:moveTo>
                <a:cubicBezTo>
                  <a:pt x="5080000" y="5160615"/>
                  <a:pt x="5086201" y="5160615"/>
                  <a:pt x="5093642" y="5160615"/>
                </a:cubicBezTo>
                <a:cubicBezTo>
                  <a:pt x="5101084" y="5160615"/>
                  <a:pt x="5104804" y="5160615"/>
                  <a:pt x="5104804" y="5160615"/>
                </a:cubicBezTo>
                <a:lnTo>
                  <a:pt x="5112246" y="5160615"/>
                </a:lnTo>
                <a:cubicBezTo>
                  <a:pt x="5112246" y="5165576"/>
                  <a:pt x="5109766" y="5168056"/>
                  <a:pt x="5104804" y="5168056"/>
                </a:cubicBezTo>
                <a:cubicBezTo>
                  <a:pt x="5099843" y="5168056"/>
                  <a:pt x="5093642" y="5168056"/>
                  <a:pt x="5086201" y="5168056"/>
                </a:cubicBezTo>
                <a:cubicBezTo>
                  <a:pt x="5078760" y="5168056"/>
                  <a:pt x="5072559" y="5169297"/>
                  <a:pt x="5067597" y="5171777"/>
                </a:cubicBezTo>
                <a:cubicBezTo>
                  <a:pt x="5062636" y="5174258"/>
                  <a:pt x="5060156" y="5175498"/>
                  <a:pt x="5060156" y="5175498"/>
                </a:cubicBezTo>
                <a:cubicBezTo>
                  <a:pt x="5055195" y="5175498"/>
                  <a:pt x="5052715" y="5173018"/>
                  <a:pt x="5052715" y="5168056"/>
                </a:cubicBezTo>
                <a:close/>
                <a:moveTo>
                  <a:pt x="4747617" y="5160615"/>
                </a:moveTo>
                <a:lnTo>
                  <a:pt x="4747617" y="5168056"/>
                </a:lnTo>
                <a:cubicBezTo>
                  <a:pt x="4747617" y="5168056"/>
                  <a:pt x="4746376" y="5168056"/>
                  <a:pt x="4743896" y="5168056"/>
                </a:cubicBezTo>
                <a:cubicBezTo>
                  <a:pt x="4741416" y="5168056"/>
                  <a:pt x="4740176" y="5168056"/>
                  <a:pt x="4740176" y="5168056"/>
                </a:cubicBezTo>
                <a:cubicBezTo>
                  <a:pt x="4740176" y="5163096"/>
                  <a:pt x="4742656" y="5160615"/>
                  <a:pt x="4747617" y="5160615"/>
                </a:cubicBezTo>
                <a:close/>
                <a:moveTo>
                  <a:pt x="3926272" y="5155034"/>
                </a:moveTo>
                <a:cubicBezTo>
                  <a:pt x="3924412" y="5155034"/>
                  <a:pt x="3921622" y="5155654"/>
                  <a:pt x="3917900" y="5156894"/>
                </a:cubicBezTo>
                <a:cubicBezTo>
                  <a:pt x="3910460" y="5159375"/>
                  <a:pt x="3907979" y="5161856"/>
                  <a:pt x="3910460" y="5164336"/>
                </a:cubicBezTo>
                <a:cubicBezTo>
                  <a:pt x="3912940" y="5166816"/>
                  <a:pt x="3916660" y="5168056"/>
                  <a:pt x="3921622" y="5168056"/>
                </a:cubicBezTo>
                <a:cubicBezTo>
                  <a:pt x="3926582" y="5163096"/>
                  <a:pt x="3929063" y="5159375"/>
                  <a:pt x="3929063" y="5156894"/>
                </a:cubicBezTo>
                <a:cubicBezTo>
                  <a:pt x="3929063" y="5155654"/>
                  <a:pt x="3928132" y="5155034"/>
                  <a:pt x="3926272" y="5155034"/>
                </a:cubicBezTo>
                <a:close/>
                <a:moveTo>
                  <a:pt x="6064746" y="5153174"/>
                </a:moveTo>
                <a:cubicBezTo>
                  <a:pt x="6069707" y="5153174"/>
                  <a:pt x="6077149" y="5153174"/>
                  <a:pt x="6087070" y="5153174"/>
                </a:cubicBezTo>
                <a:lnTo>
                  <a:pt x="6109394" y="5153174"/>
                </a:lnTo>
                <a:cubicBezTo>
                  <a:pt x="6104433" y="5158135"/>
                  <a:pt x="6096992" y="5160615"/>
                  <a:pt x="6087070" y="5160615"/>
                </a:cubicBezTo>
                <a:cubicBezTo>
                  <a:pt x="6077149" y="5160615"/>
                  <a:pt x="6069707" y="5158135"/>
                  <a:pt x="6064746" y="5153174"/>
                </a:cubicBezTo>
                <a:close/>
                <a:moveTo>
                  <a:pt x="5149453" y="5153174"/>
                </a:moveTo>
                <a:lnTo>
                  <a:pt x="5164336" y="5153174"/>
                </a:lnTo>
                <a:lnTo>
                  <a:pt x="5149453" y="5160615"/>
                </a:lnTo>
                <a:lnTo>
                  <a:pt x="5134570" y="5160615"/>
                </a:lnTo>
                <a:cubicBezTo>
                  <a:pt x="5129609" y="5155654"/>
                  <a:pt x="5134570" y="5153174"/>
                  <a:pt x="5149453" y="5153174"/>
                </a:cubicBezTo>
                <a:close/>
                <a:moveTo>
                  <a:pt x="4449961" y="5153174"/>
                </a:moveTo>
                <a:cubicBezTo>
                  <a:pt x="4449961" y="5153174"/>
                  <a:pt x="4448721" y="5154414"/>
                  <a:pt x="4446240" y="5156894"/>
                </a:cubicBezTo>
                <a:cubicBezTo>
                  <a:pt x="4443760" y="5159375"/>
                  <a:pt x="4441279" y="5160615"/>
                  <a:pt x="4438799" y="5160615"/>
                </a:cubicBezTo>
                <a:cubicBezTo>
                  <a:pt x="4436318" y="5160615"/>
                  <a:pt x="4433838" y="5161856"/>
                  <a:pt x="4431357" y="5164336"/>
                </a:cubicBezTo>
                <a:cubicBezTo>
                  <a:pt x="4428877" y="5166816"/>
                  <a:pt x="4425156" y="5168056"/>
                  <a:pt x="4420195" y="5168056"/>
                </a:cubicBezTo>
                <a:lnTo>
                  <a:pt x="4405313" y="5175498"/>
                </a:lnTo>
                <a:lnTo>
                  <a:pt x="4435078" y="5182939"/>
                </a:lnTo>
                <a:cubicBezTo>
                  <a:pt x="4435078" y="5177978"/>
                  <a:pt x="4437559" y="5173018"/>
                  <a:pt x="4442519" y="5168056"/>
                </a:cubicBezTo>
                <a:close/>
                <a:moveTo>
                  <a:pt x="6020097" y="5145732"/>
                </a:moveTo>
                <a:cubicBezTo>
                  <a:pt x="6020097" y="5145732"/>
                  <a:pt x="6022577" y="5145732"/>
                  <a:pt x="6027539" y="5145732"/>
                </a:cubicBezTo>
                <a:cubicBezTo>
                  <a:pt x="6027539" y="5150694"/>
                  <a:pt x="6027539" y="5153174"/>
                  <a:pt x="6027539" y="5153174"/>
                </a:cubicBezTo>
                <a:close/>
                <a:moveTo>
                  <a:pt x="5648027" y="5145732"/>
                </a:moveTo>
                <a:cubicBezTo>
                  <a:pt x="5648027" y="5145732"/>
                  <a:pt x="5649268" y="5145732"/>
                  <a:pt x="5651748" y="5145732"/>
                </a:cubicBezTo>
                <a:cubicBezTo>
                  <a:pt x="5654228" y="5145732"/>
                  <a:pt x="5655468" y="5145732"/>
                  <a:pt x="5655468" y="5145732"/>
                </a:cubicBezTo>
                <a:cubicBezTo>
                  <a:pt x="5655468" y="5150694"/>
                  <a:pt x="5655468" y="5153174"/>
                  <a:pt x="5655468" y="5153174"/>
                </a:cubicBezTo>
                <a:close/>
                <a:moveTo>
                  <a:pt x="5328047" y="5145732"/>
                </a:moveTo>
                <a:lnTo>
                  <a:pt x="5335488" y="5145732"/>
                </a:lnTo>
                <a:lnTo>
                  <a:pt x="5342929" y="5145732"/>
                </a:lnTo>
                <a:cubicBezTo>
                  <a:pt x="5337968" y="5150694"/>
                  <a:pt x="5335488" y="5153174"/>
                  <a:pt x="5335488" y="5153174"/>
                </a:cubicBezTo>
                <a:cubicBezTo>
                  <a:pt x="5335488" y="5153174"/>
                  <a:pt x="5334247" y="5153174"/>
                  <a:pt x="5331767" y="5153174"/>
                </a:cubicBezTo>
                <a:cubicBezTo>
                  <a:pt x="5329287" y="5153174"/>
                  <a:pt x="5328047" y="5150694"/>
                  <a:pt x="5328047" y="5145732"/>
                </a:cubicBezTo>
                <a:close/>
                <a:moveTo>
                  <a:pt x="4844355" y="5145732"/>
                </a:moveTo>
                <a:cubicBezTo>
                  <a:pt x="4849317" y="5150694"/>
                  <a:pt x="4851797" y="5153174"/>
                  <a:pt x="4851797" y="5153174"/>
                </a:cubicBezTo>
                <a:lnTo>
                  <a:pt x="4844355" y="5153174"/>
                </a:lnTo>
                <a:cubicBezTo>
                  <a:pt x="4844355" y="5153174"/>
                  <a:pt x="4844355" y="5150694"/>
                  <a:pt x="4844355" y="5145732"/>
                </a:cubicBezTo>
                <a:close/>
                <a:moveTo>
                  <a:pt x="5685234" y="5138291"/>
                </a:moveTo>
                <a:lnTo>
                  <a:pt x="5707558" y="5145732"/>
                </a:lnTo>
                <a:cubicBezTo>
                  <a:pt x="5707558" y="5150694"/>
                  <a:pt x="5700117" y="5150694"/>
                  <a:pt x="5685234" y="5145732"/>
                </a:cubicBezTo>
                <a:cubicBezTo>
                  <a:pt x="5680273" y="5145732"/>
                  <a:pt x="5680273" y="5143252"/>
                  <a:pt x="5685234" y="5138291"/>
                </a:cubicBezTo>
                <a:close/>
                <a:moveTo>
                  <a:pt x="5409902" y="5138291"/>
                </a:moveTo>
                <a:cubicBezTo>
                  <a:pt x="5414863" y="5138291"/>
                  <a:pt x="5417343" y="5139531"/>
                  <a:pt x="5417343" y="5142011"/>
                </a:cubicBezTo>
                <a:cubicBezTo>
                  <a:pt x="5417343" y="5144492"/>
                  <a:pt x="5417343" y="5145732"/>
                  <a:pt x="5417343" y="5145732"/>
                </a:cubicBezTo>
                <a:cubicBezTo>
                  <a:pt x="5417343" y="5145732"/>
                  <a:pt x="5414863" y="5145732"/>
                  <a:pt x="5409902" y="5145732"/>
                </a:cubicBezTo>
                <a:cubicBezTo>
                  <a:pt x="5409902" y="5145732"/>
                  <a:pt x="5409902" y="5143252"/>
                  <a:pt x="5409902" y="5138291"/>
                </a:cubicBezTo>
                <a:close/>
                <a:moveTo>
                  <a:pt x="4122539" y="5138291"/>
                </a:moveTo>
                <a:lnTo>
                  <a:pt x="4129980" y="5138291"/>
                </a:lnTo>
                <a:cubicBezTo>
                  <a:pt x="4129980" y="5143252"/>
                  <a:pt x="4127500" y="5145732"/>
                  <a:pt x="4122539" y="5145732"/>
                </a:cubicBezTo>
                <a:cubicBezTo>
                  <a:pt x="4112617" y="5150694"/>
                  <a:pt x="4107656" y="5154414"/>
                  <a:pt x="4107656" y="5156894"/>
                </a:cubicBezTo>
                <a:cubicBezTo>
                  <a:pt x="4107656" y="5159375"/>
                  <a:pt x="4105176" y="5161856"/>
                  <a:pt x="4100215" y="5164336"/>
                </a:cubicBezTo>
                <a:cubicBezTo>
                  <a:pt x="4095254" y="5166816"/>
                  <a:pt x="4092773" y="5165576"/>
                  <a:pt x="4092773" y="5160615"/>
                </a:cubicBezTo>
                <a:lnTo>
                  <a:pt x="4107656" y="5145732"/>
                </a:lnTo>
                <a:close/>
                <a:moveTo>
                  <a:pt x="5640586" y="5130849"/>
                </a:moveTo>
                <a:cubicBezTo>
                  <a:pt x="5645547" y="5130849"/>
                  <a:pt x="5652988" y="5130849"/>
                  <a:pt x="5662910" y="5130849"/>
                </a:cubicBezTo>
                <a:lnTo>
                  <a:pt x="5677793" y="5138291"/>
                </a:lnTo>
                <a:cubicBezTo>
                  <a:pt x="5677793" y="5138291"/>
                  <a:pt x="5670351" y="5138291"/>
                  <a:pt x="5655468" y="5138291"/>
                </a:cubicBezTo>
                <a:cubicBezTo>
                  <a:pt x="5640586" y="5138291"/>
                  <a:pt x="5633144" y="5137051"/>
                  <a:pt x="5633144" y="5134570"/>
                </a:cubicBezTo>
                <a:cubicBezTo>
                  <a:pt x="5633144" y="5132090"/>
                  <a:pt x="5635624" y="5130849"/>
                  <a:pt x="5640586" y="5130849"/>
                </a:cubicBezTo>
                <a:close/>
                <a:moveTo>
                  <a:pt x="5543847" y="5123408"/>
                </a:moveTo>
                <a:lnTo>
                  <a:pt x="5551289" y="5130849"/>
                </a:lnTo>
                <a:cubicBezTo>
                  <a:pt x="5551289" y="5130849"/>
                  <a:pt x="5551289" y="5133330"/>
                  <a:pt x="5551289" y="5138291"/>
                </a:cubicBezTo>
                <a:cubicBezTo>
                  <a:pt x="5551289" y="5138291"/>
                  <a:pt x="5550048" y="5137051"/>
                  <a:pt x="5547568" y="5134570"/>
                </a:cubicBezTo>
                <a:cubicBezTo>
                  <a:pt x="5545088" y="5132090"/>
                  <a:pt x="5543847" y="5130849"/>
                  <a:pt x="5543847" y="5130849"/>
                </a:cubicBezTo>
                <a:cubicBezTo>
                  <a:pt x="5543847" y="5125889"/>
                  <a:pt x="5543847" y="5123408"/>
                  <a:pt x="5543847" y="5123408"/>
                </a:cubicBezTo>
                <a:close/>
                <a:moveTo>
                  <a:pt x="5454551" y="5123408"/>
                </a:moveTo>
                <a:cubicBezTo>
                  <a:pt x="5459512" y="5123408"/>
                  <a:pt x="5459512" y="5125889"/>
                  <a:pt x="5454551" y="5130849"/>
                </a:cubicBezTo>
                <a:cubicBezTo>
                  <a:pt x="5454551" y="5130849"/>
                  <a:pt x="5453310" y="5130849"/>
                  <a:pt x="5450830" y="5130849"/>
                </a:cubicBezTo>
                <a:cubicBezTo>
                  <a:pt x="5448350" y="5130849"/>
                  <a:pt x="5447109" y="5130849"/>
                  <a:pt x="5447109" y="5130849"/>
                </a:cubicBezTo>
                <a:cubicBezTo>
                  <a:pt x="5447109" y="5125889"/>
                  <a:pt x="5449589" y="5123408"/>
                  <a:pt x="5454551" y="5123408"/>
                </a:cubicBezTo>
                <a:close/>
                <a:moveTo>
                  <a:pt x="4714131" y="5120617"/>
                </a:moveTo>
                <a:cubicBezTo>
                  <a:pt x="4711650" y="5119997"/>
                  <a:pt x="4707929" y="5120927"/>
                  <a:pt x="4702968" y="5123408"/>
                </a:cubicBezTo>
                <a:cubicBezTo>
                  <a:pt x="4698007" y="5123408"/>
                  <a:pt x="4698007" y="5125889"/>
                  <a:pt x="4702968" y="5130849"/>
                </a:cubicBezTo>
                <a:cubicBezTo>
                  <a:pt x="4712890" y="5135811"/>
                  <a:pt x="4717851" y="5134570"/>
                  <a:pt x="4717851" y="5127129"/>
                </a:cubicBezTo>
                <a:cubicBezTo>
                  <a:pt x="4717851" y="5123408"/>
                  <a:pt x="4716611" y="5121238"/>
                  <a:pt x="4714131" y="5120617"/>
                </a:cubicBezTo>
                <a:close/>
                <a:moveTo>
                  <a:pt x="4829472" y="5115967"/>
                </a:moveTo>
                <a:cubicBezTo>
                  <a:pt x="4831953" y="5115967"/>
                  <a:pt x="4834124" y="5115967"/>
                  <a:pt x="4835984" y="5115967"/>
                </a:cubicBezTo>
                <a:lnTo>
                  <a:pt x="4836914" y="5115967"/>
                </a:lnTo>
                <a:cubicBezTo>
                  <a:pt x="4836914" y="5120928"/>
                  <a:pt x="4834434" y="5123408"/>
                  <a:pt x="4829472" y="5123408"/>
                </a:cubicBezTo>
                <a:close/>
                <a:moveTo>
                  <a:pt x="4792265" y="5115967"/>
                </a:moveTo>
                <a:lnTo>
                  <a:pt x="4799707" y="5123408"/>
                </a:lnTo>
                <a:lnTo>
                  <a:pt x="4784824" y="5130849"/>
                </a:lnTo>
                <a:cubicBezTo>
                  <a:pt x="4779863" y="5130849"/>
                  <a:pt x="4773662" y="5132090"/>
                  <a:pt x="4766220" y="5134570"/>
                </a:cubicBezTo>
                <a:cubicBezTo>
                  <a:pt x="4758779" y="5137051"/>
                  <a:pt x="4755058" y="5138291"/>
                  <a:pt x="4755058" y="5138291"/>
                </a:cubicBezTo>
                <a:cubicBezTo>
                  <a:pt x="4755058" y="5128369"/>
                  <a:pt x="4762500" y="5123408"/>
                  <a:pt x="4777383" y="5123408"/>
                </a:cubicBezTo>
                <a:cubicBezTo>
                  <a:pt x="4787304" y="5123408"/>
                  <a:pt x="4792265" y="5120928"/>
                  <a:pt x="4792265" y="5115967"/>
                </a:cubicBezTo>
                <a:close/>
                <a:moveTo>
                  <a:pt x="4576465" y="5115967"/>
                </a:moveTo>
                <a:lnTo>
                  <a:pt x="4569023" y="5123408"/>
                </a:lnTo>
                <a:lnTo>
                  <a:pt x="4583906" y="5123408"/>
                </a:lnTo>
                <a:cubicBezTo>
                  <a:pt x="4583906" y="5118447"/>
                  <a:pt x="4582665" y="5115967"/>
                  <a:pt x="4580185" y="5115967"/>
                </a:cubicBezTo>
                <a:cubicBezTo>
                  <a:pt x="4577705" y="5115967"/>
                  <a:pt x="4576465" y="5115967"/>
                  <a:pt x="4576465" y="5115967"/>
                </a:cubicBezTo>
                <a:close/>
                <a:moveTo>
                  <a:pt x="4671808" y="5113641"/>
                </a:moveTo>
                <a:cubicBezTo>
                  <a:pt x="4676458" y="5112711"/>
                  <a:pt x="4676924" y="5115967"/>
                  <a:pt x="4673203" y="5123408"/>
                </a:cubicBezTo>
                <a:cubicBezTo>
                  <a:pt x="4668242" y="5133330"/>
                  <a:pt x="4663281" y="5133330"/>
                  <a:pt x="4658320" y="5123408"/>
                </a:cubicBezTo>
                <a:cubicBezTo>
                  <a:pt x="4658320" y="5118447"/>
                  <a:pt x="4660800" y="5115967"/>
                  <a:pt x="4665761" y="5115967"/>
                </a:cubicBezTo>
                <a:cubicBezTo>
                  <a:pt x="4668242" y="5114727"/>
                  <a:pt x="4670257" y="5113951"/>
                  <a:pt x="4671808" y="5113641"/>
                </a:cubicBezTo>
                <a:close/>
                <a:moveTo>
                  <a:pt x="5283398" y="5101084"/>
                </a:moveTo>
                <a:lnTo>
                  <a:pt x="5305722" y="5101084"/>
                </a:lnTo>
                <a:lnTo>
                  <a:pt x="5335488" y="5108525"/>
                </a:lnTo>
                <a:cubicBezTo>
                  <a:pt x="5330527" y="5108525"/>
                  <a:pt x="5325567" y="5108525"/>
                  <a:pt x="5320605" y="5108525"/>
                </a:cubicBezTo>
                <a:cubicBezTo>
                  <a:pt x="5320605" y="5108525"/>
                  <a:pt x="5319365" y="5108525"/>
                  <a:pt x="5316885" y="5108525"/>
                </a:cubicBezTo>
                <a:cubicBezTo>
                  <a:pt x="5314404" y="5108525"/>
                  <a:pt x="5310684" y="5108525"/>
                  <a:pt x="5305722" y="5108525"/>
                </a:cubicBezTo>
                <a:cubicBezTo>
                  <a:pt x="5290840" y="5108525"/>
                  <a:pt x="5283398" y="5106045"/>
                  <a:pt x="5283398" y="5101084"/>
                </a:cubicBezTo>
                <a:close/>
                <a:moveTo>
                  <a:pt x="5253633" y="5101084"/>
                </a:moveTo>
                <a:cubicBezTo>
                  <a:pt x="5258594" y="5101084"/>
                  <a:pt x="5263554" y="5101084"/>
                  <a:pt x="5268515" y="5101084"/>
                </a:cubicBezTo>
                <a:cubicBezTo>
                  <a:pt x="5273477" y="5101084"/>
                  <a:pt x="5275957" y="5103564"/>
                  <a:pt x="5275957" y="5108525"/>
                </a:cubicBezTo>
                <a:lnTo>
                  <a:pt x="5268515" y="5108525"/>
                </a:lnTo>
                <a:cubicBezTo>
                  <a:pt x="5268515" y="5108525"/>
                  <a:pt x="5266035" y="5108525"/>
                  <a:pt x="5261074" y="5108525"/>
                </a:cubicBezTo>
                <a:cubicBezTo>
                  <a:pt x="5256113" y="5108525"/>
                  <a:pt x="5253633" y="5108525"/>
                  <a:pt x="5253633" y="5108525"/>
                </a:cubicBezTo>
                <a:close/>
                <a:moveTo>
                  <a:pt x="4859238" y="5101084"/>
                </a:moveTo>
                <a:lnTo>
                  <a:pt x="4859238" y="5108525"/>
                </a:lnTo>
                <a:cubicBezTo>
                  <a:pt x="4859238" y="5108525"/>
                  <a:pt x="4859238" y="5109766"/>
                  <a:pt x="4859238" y="5112246"/>
                </a:cubicBezTo>
                <a:cubicBezTo>
                  <a:pt x="4859238" y="5114727"/>
                  <a:pt x="4859238" y="5118447"/>
                  <a:pt x="4859238" y="5123408"/>
                </a:cubicBezTo>
                <a:cubicBezTo>
                  <a:pt x="4859238" y="5123408"/>
                  <a:pt x="4857997" y="5124649"/>
                  <a:pt x="4855517" y="5127129"/>
                </a:cubicBezTo>
                <a:cubicBezTo>
                  <a:pt x="4853037" y="5129609"/>
                  <a:pt x="4850556" y="5130849"/>
                  <a:pt x="4848076" y="5130849"/>
                </a:cubicBezTo>
                <a:cubicBezTo>
                  <a:pt x="4845596" y="5130849"/>
                  <a:pt x="4844355" y="5129609"/>
                  <a:pt x="4844355" y="5127129"/>
                </a:cubicBezTo>
                <a:cubicBezTo>
                  <a:pt x="4844355" y="5124649"/>
                  <a:pt x="4846835" y="5120928"/>
                  <a:pt x="4851797" y="5115967"/>
                </a:cubicBezTo>
                <a:cubicBezTo>
                  <a:pt x="4856758" y="5106045"/>
                  <a:pt x="4859238" y="5101084"/>
                  <a:pt x="4859238" y="5101084"/>
                </a:cubicBezTo>
                <a:close/>
                <a:moveTo>
                  <a:pt x="4844355" y="5101084"/>
                </a:moveTo>
                <a:lnTo>
                  <a:pt x="4836914" y="5108525"/>
                </a:lnTo>
                <a:cubicBezTo>
                  <a:pt x="4831952" y="5108525"/>
                  <a:pt x="4829472" y="5111006"/>
                  <a:pt x="4829472" y="5115967"/>
                </a:cubicBezTo>
                <a:cubicBezTo>
                  <a:pt x="4829472" y="5120928"/>
                  <a:pt x="4828232" y="5123408"/>
                  <a:pt x="4825752" y="5123408"/>
                </a:cubicBezTo>
                <a:cubicBezTo>
                  <a:pt x="4823272" y="5123408"/>
                  <a:pt x="4819551" y="5123408"/>
                  <a:pt x="4814590" y="5123408"/>
                </a:cubicBezTo>
                <a:cubicBezTo>
                  <a:pt x="4809628" y="5123408"/>
                  <a:pt x="4807148" y="5120928"/>
                  <a:pt x="4807148" y="5115967"/>
                </a:cubicBezTo>
                <a:cubicBezTo>
                  <a:pt x="4807148" y="5111006"/>
                  <a:pt x="4813349" y="5107285"/>
                  <a:pt x="4825752" y="5104804"/>
                </a:cubicBezTo>
                <a:cubicBezTo>
                  <a:pt x="4838154" y="5102324"/>
                  <a:pt x="4844355" y="5101084"/>
                  <a:pt x="4844355" y="5101084"/>
                </a:cubicBezTo>
                <a:close/>
                <a:moveTo>
                  <a:pt x="4308574" y="5101084"/>
                </a:moveTo>
                <a:lnTo>
                  <a:pt x="4319736" y="5101084"/>
                </a:lnTo>
                <a:cubicBezTo>
                  <a:pt x="4317256" y="5101084"/>
                  <a:pt x="4313535" y="5103564"/>
                  <a:pt x="4308574" y="5108525"/>
                </a:cubicBezTo>
                <a:lnTo>
                  <a:pt x="4301133" y="5108525"/>
                </a:lnTo>
                <a:close/>
                <a:moveTo>
                  <a:pt x="4033242" y="5101084"/>
                </a:moveTo>
                <a:lnTo>
                  <a:pt x="4003477" y="5108525"/>
                </a:lnTo>
                <a:cubicBezTo>
                  <a:pt x="3993555" y="5113486"/>
                  <a:pt x="3983633" y="5118447"/>
                  <a:pt x="3973711" y="5123408"/>
                </a:cubicBezTo>
                <a:cubicBezTo>
                  <a:pt x="3963789" y="5128369"/>
                  <a:pt x="3958829" y="5133330"/>
                  <a:pt x="3958829" y="5138291"/>
                </a:cubicBezTo>
                <a:lnTo>
                  <a:pt x="3951387" y="5138291"/>
                </a:lnTo>
                <a:cubicBezTo>
                  <a:pt x="3936504" y="5148213"/>
                  <a:pt x="3929063" y="5153174"/>
                  <a:pt x="3929063" y="5153174"/>
                </a:cubicBezTo>
                <a:cubicBezTo>
                  <a:pt x="3934024" y="5153174"/>
                  <a:pt x="3943945" y="5148213"/>
                  <a:pt x="3958829" y="5138291"/>
                </a:cubicBezTo>
                <a:cubicBezTo>
                  <a:pt x="3968750" y="5138291"/>
                  <a:pt x="3976192" y="5135811"/>
                  <a:pt x="3981152" y="5130849"/>
                </a:cubicBezTo>
                <a:lnTo>
                  <a:pt x="3996035" y="5123408"/>
                </a:lnTo>
                <a:cubicBezTo>
                  <a:pt x="4005957" y="5118447"/>
                  <a:pt x="4012158" y="5115967"/>
                  <a:pt x="4014639" y="5115967"/>
                </a:cubicBezTo>
                <a:cubicBezTo>
                  <a:pt x="4017120" y="5115967"/>
                  <a:pt x="4020840" y="5114727"/>
                  <a:pt x="4025801" y="5112246"/>
                </a:cubicBezTo>
                <a:cubicBezTo>
                  <a:pt x="4030762" y="5109766"/>
                  <a:pt x="4033242" y="5106045"/>
                  <a:pt x="4033242" y="5101084"/>
                </a:cubicBezTo>
                <a:close/>
                <a:moveTo>
                  <a:pt x="6164275" y="5097363"/>
                </a:moveTo>
                <a:cubicBezTo>
                  <a:pt x="6166135" y="5097363"/>
                  <a:pt x="6168926" y="5098603"/>
                  <a:pt x="6172646" y="5101084"/>
                </a:cubicBezTo>
                <a:cubicBezTo>
                  <a:pt x="6180088" y="5106045"/>
                  <a:pt x="6183808" y="5108525"/>
                  <a:pt x="6183808" y="5108525"/>
                </a:cubicBezTo>
                <a:lnTo>
                  <a:pt x="6168926" y="5108525"/>
                </a:lnTo>
                <a:lnTo>
                  <a:pt x="6161484" y="5101084"/>
                </a:lnTo>
                <a:cubicBezTo>
                  <a:pt x="6161484" y="5098603"/>
                  <a:pt x="6162414" y="5097363"/>
                  <a:pt x="6164275" y="5097363"/>
                </a:cubicBezTo>
                <a:close/>
                <a:moveTo>
                  <a:pt x="5207124" y="5097363"/>
                </a:moveTo>
                <a:cubicBezTo>
                  <a:pt x="5208364" y="5097363"/>
                  <a:pt x="5208984" y="5098603"/>
                  <a:pt x="5208984" y="5101084"/>
                </a:cubicBezTo>
                <a:lnTo>
                  <a:pt x="5201543" y="5101084"/>
                </a:lnTo>
                <a:cubicBezTo>
                  <a:pt x="5204023" y="5098603"/>
                  <a:pt x="5205884" y="5097363"/>
                  <a:pt x="5207124" y="5097363"/>
                </a:cubicBezTo>
                <a:close/>
                <a:moveTo>
                  <a:pt x="4695527" y="5093642"/>
                </a:moveTo>
                <a:lnTo>
                  <a:pt x="4695527" y="5101084"/>
                </a:lnTo>
                <a:cubicBezTo>
                  <a:pt x="4695527" y="5101084"/>
                  <a:pt x="4693047" y="5101084"/>
                  <a:pt x="4688086" y="5101084"/>
                </a:cubicBezTo>
                <a:close/>
                <a:moveTo>
                  <a:pt x="5171777" y="5093642"/>
                </a:moveTo>
                <a:cubicBezTo>
                  <a:pt x="5176738" y="5093642"/>
                  <a:pt x="5180459" y="5094883"/>
                  <a:pt x="5182939" y="5097363"/>
                </a:cubicBezTo>
                <a:cubicBezTo>
                  <a:pt x="5185419" y="5099844"/>
                  <a:pt x="5186660" y="5101084"/>
                  <a:pt x="5186660" y="5101084"/>
                </a:cubicBezTo>
                <a:lnTo>
                  <a:pt x="5179218" y="5101084"/>
                </a:lnTo>
                <a:lnTo>
                  <a:pt x="5171777" y="5101084"/>
                </a:lnTo>
                <a:lnTo>
                  <a:pt x="5142011" y="5101084"/>
                </a:lnTo>
                <a:close/>
                <a:moveTo>
                  <a:pt x="4695527" y="5093642"/>
                </a:moveTo>
                <a:lnTo>
                  <a:pt x="4695527" y="5093642"/>
                </a:lnTo>
                <a:lnTo>
                  <a:pt x="4695527" y="5093642"/>
                </a:lnTo>
                <a:close/>
                <a:moveTo>
                  <a:pt x="4669482" y="5093642"/>
                </a:moveTo>
                <a:cubicBezTo>
                  <a:pt x="4671962" y="5093642"/>
                  <a:pt x="4673203" y="5096123"/>
                  <a:pt x="4673203" y="5101084"/>
                </a:cubicBezTo>
                <a:cubicBezTo>
                  <a:pt x="4673203" y="5101084"/>
                  <a:pt x="4671962" y="5099844"/>
                  <a:pt x="4669482" y="5097363"/>
                </a:cubicBezTo>
                <a:cubicBezTo>
                  <a:pt x="4667002" y="5094883"/>
                  <a:pt x="4667002" y="5093642"/>
                  <a:pt x="4669482" y="5093642"/>
                </a:cubicBezTo>
                <a:close/>
                <a:moveTo>
                  <a:pt x="5476875" y="5086201"/>
                </a:moveTo>
                <a:lnTo>
                  <a:pt x="5476875" y="5093642"/>
                </a:lnTo>
                <a:cubicBezTo>
                  <a:pt x="5476875" y="5098604"/>
                  <a:pt x="5474395" y="5098604"/>
                  <a:pt x="5469433" y="5093642"/>
                </a:cubicBezTo>
                <a:close/>
                <a:moveTo>
                  <a:pt x="4851797" y="5086201"/>
                </a:moveTo>
                <a:lnTo>
                  <a:pt x="4866679" y="5086201"/>
                </a:lnTo>
                <a:cubicBezTo>
                  <a:pt x="4866679" y="5091162"/>
                  <a:pt x="4864199" y="5093642"/>
                  <a:pt x="4859238" y="5093642"/>
                </a:cubicBezTo>
                <a:close/>
                <a:moveTo>
                  <a:pt x="4650879" y="5086201"/>
                </a:moveTo>
                <a:lnTo>
                  <a:pt x="4650879" y="5093642"/>
                </a:lnTo>
                <a:cubicBezTo>
                  <a:pt x="4650879" y="5093642"/>
                  <a:pt x="4653359" y="5093642"/>
                  <a:pt x="4658320" y="5093642"/>
                </a:cubicBezTo>
                <a:lnTo>
                  <a:pt x="4658320" y="5101084"/>
                </a:lnTo>
                <a:cubicBezTo>
                  <a:pt x="4633516" y="5115967"/>
                  <a:pt x="4616152" y="5123408"/>
                  <a:pt x="4606230" y="5123408"/>
                </a:cubicBezTo>
                <a:lnTo>
                  <a:pt x="4613672" y="5115967"/>
                </a:lnTo>
                <a:lnTo>
                  <a:pt x="4621113" y="5108525"/>
                </a:lnTo>
                <a:cubicBezTo>
                  <a:pt x="4631035" y="5108525"/>
                  <a:pt x="4638476" y="5107285"/>
                  <a:pt x="4643437" y="5104804"/>
                </a:cubicBezTo>
                <a:cubicBezTo>
                  <a:pt x="4648399" y="5102324"/>
                  <a:pt x="4648399" y="5101084"/>
                  <a:pt x="4643437" y="5101084"/>
                </a:cubicBezTo>
                <a:cubicBezTo>
                  <a:pt x="4643437" y="5096123"/>
                  <a:pt x="4644678" y="5092402"/>
                  <a:pt x="4647158" y="5089922"/>
                </a:cubicBezTo>
                <a:cubicBezTo>
                  <a:pt x="4649638" y="5087442"/>
                  <a:pt x="4650879" y="5086201"/>
                  <a:pt x="4650879" y="5086201"/>
                </a:cubicBezTo>
                <a:close/>
                <a:moveTo>
                  <a:pt x="4635996" y="5086201"/>
                </a:moveTo>
                <a:cubicBezTo>
                  <a:pt x="4635996" y="5086201"/>
                  <a:pt x="4635996" y="5088682"/>
                  <a:pt x="4635996" y="5093642"/>
                </a:cubicBezTo>
                <a:lnTo>
                  <a:pt x="4628554" y="5093642"/>
                </a:lnTo>
                <a:close/>
                <a:moveTo>
                  <a:pt x="4360664" y="5078760"/>
                </a:moveTo>
                <a:lnTo>
                  <a:pt x="4375547" y="5078760"/>
                </a:lnTo>
                <a:cubicBezTo>
                  <a:pt x="4365625" y="5088682"/>
                  <a:pt x="4353223" y="5093642"/>
                  <a:pt x="4338340" y="5093642"/>
                </a:cubicBezTo>
                <a:cubicBezTo>
                  <a:pt x="4343301" y="5088682"/>
                  <a:pt x="4345781" y="5086201"/>
                  <a:pt x="4345781" y="5086201"/>
                </a:cubicBezTo>
                <a:cubicBezTo>
                  <a:pt x="4350742" y="5086201"/>
                  <a:pt x="4355703" y="5083721"/>
                  <a:pt x="4360664" y="5078760"/>
                </a:cubicBezTo>
                <a:close/>
                <a:moveTo>
                  <a:pt x="4746687" y="5074109"/>
                </a:moveTo>
                <a:cubicBezTo>
                  <a:pt x="4748548" y="5073488"/>
                  <a:pt x="4750098" y="5073799"/>
                  <a:pt x="4751338" y="5075039"/>
                </a:cubicBezTo>
                <a:cubicBezTo>
                  <a:pt x="4753818" y="5077519"/>
                  <a:pt x="4757538" y="5078760"/>
                  <a:pt x="4762500" y="5078760"/>
                </a:cubicBezTo>
                <a:cubicBezTo>
                  <a:pt x="4767461" y="5083721"/>
                  <a:pt x="4766220" y="5084961"/>
                  <a:pt x="4758779" y="5082480"/>
                </a:cubicBezTo>
                <a:cubicBezTo>
                  <a:pt x="4751338" y="5080000"/>
                  <a:pt x="4747617" y="5081240"/>
                  <a:pt x="4747617" y="5086201"/>
                </a:cubicBezTo>
                <a:lnTo>
                  <a:pt x="4702968" y="5093642"/>
                </a:lnTo>
                <a:lnTo>
                  <a:pt x="4695527" y="5093642"/>
                </a:lnTo>
                <a:lnTo>
                  <a:pt x="4701108" y="5088062"/>
                </a:lnTo>
                <a:cubicBezTo>
                  <a:pt x="4709790" y="5084341"/>
                  <a:pt x="4722812" y="5081240"/>
                  <a:pt x="4740176" y="5078760"/>
                </a:cubicBezTo>
                <a:cubicBezTo>
                  <a:pt x="4742656" y="5076279"/>
                  <a:pt x="4744826" y="5074729"/>
                  <a:pt x="4746687" y="5074109"/>
                </a:cubicBezTo>
                <a:close/>
                <a:moveTo>
                  <a:pt x="6120556" y="5063877"/>
                </a:moveTo>
                <a:cubicBezTo>
                  <a:pt x="6123036" y="5063877"/>
                  <a:pt x="6127998" y="5067597"/>
                  <a:pt x="6135439" y="5075039"/>
                </a:cubicBezTo>
                <a:cubicBezTo>
                  <a:pt x="6142881" y="5082480"/>
                  <a:pt x="6146601" y="5086201"/>
                  <a:pt x="6146601" y="5086201"/>
                </a:cubicBezTo>
                <a:lnTo>
                  <a:pt x="6131718" y="5078760"/>
                </a:lnTo>
                <a:cubicBezTo>
                  <a:pt x="6121797" y="5068838"/>
                  <a:pt x="6118076" y="5063877"/>
                  <a:pt x="6120556" y="5063877"/>
                </a:cubicBezTo>
                <a:close/>
                <a:moveTo>
                  <a:pt x="4316016" y="5063877"/>
                </a:moveTo>
                <a:lnTo>
                  <a:pt x="4278809" y="5093642"/>
                </a:lnTo>
                <a:cubicBezTo>
                  <a:pt x="4268887" y="5098604"/>
                  <a:pt x="4258965" y="5103564"/>
                  <a:pt x="4249043" y="5108525"/>
                </a:cubicBezTo>
                <a:lnTo>
                  <a:pt x="4211836" y="5115967"/>
                </a:lnTo>
                <a:cubicBezTo>
                  <a:pt x="4211836" y="5111006"/>
                  <a:pt x="4215557" y="5106045"/>
                  <a:pt x="4222998" y="5101084"/>
                </a:cubicBezTo>
                <a:cubicBezTo>
                  <a:pt x="4230440" y="5096123"/>
                  <a:pt x="4236641" y="5093642"/>
                  <a:pt x="4241602" y="5093642"/>
                </a:cubicBezTo>
                <a:cubicBezTo>
                  <a:pt x="4246563" y="5093642"/>
                  <a:pt x="4250284" y="5092402"/>
                  <a:pt x="4252764" y="5089922"/>
                </a:cubicBezTo>
                <a:cubicBezTo>
                  <a:pt x="4255244" y="5087442"/>
                  <a:pt x="4258965" y="5088682"/>
                  <a:pt x="4263926" y="5093642"/>
                </a:cubicBezTo>
                <a:lnTo>
                  <a:pt x="4271367" y="5086201"/>
                </a:lnTo>
                <a:cubicBezTo>
                  <a:pt x="4276329" y="5086201"/>
                  <a:pt x="4281289" y="5083721"/>
                  <a:pt x="4286250" y="5078760"/>
                </a:cubicBezTo>
                <a:lnTo>
                  <a:pt x="4293691" y="5078760"/>
                </a:lnTo>
                <a:lnTo>
                  <a:pt x="4301133" y="5071318"/>
                </a:lnTo>
                <a:cubicBezTo>
                  <a:pt x="4306094" y="5066357"/>
                  <a:pt x="4311055" y="5063877"/>
                  <a:pt x="4316016" y="5063877"/>
                </a:cubicBezTo>
                <a:close/>
                <a:moveTo>
                  <a:pt x="4159746" y="5056435"/>
                </a:moveTo>
                <a:lnTo>
                  <a:pt x="4152305" y="5063877"/>
                </a:lnTo>
                <a:cubicBezTo>
                  <a:pt x="4152305" y="5063877"/>
                  <a:pt x="4154785" y="5063877"/>
                  <a:pt x="4159746" y="5063877"/>
                </a:cubicBezTo>
                <a:cubicBezTo>
                  <a:pt x="4159746" y="5058916"/>
                  <a:pt x="4159746" y="5056435"/>
                  <a:pt x="4159746" y="5056435"/>
                </a:cubicBezTo>
                <a:close/>
                <a:moveTo>
                  <a:pt x="4673203" y="5048994"/>
                </a:moveTo>
                <a:cubicBezTo>
                  <a:pt x="4673203" y="5053955"/>
                  <a:pt x="4675683" y="5056435"/>
                  <a:pt x="4680644" y="5056435"/>
                </a:cubicBezTo>
                <a:lnTo>
                  <a:pt x="4680644" y="5048994"/>
                </a:lnTo>
                <a:cubicBezTo>
                  <a:pt x="4680644" y="5048994"/>
                  <a:pt x="4678164" y="5048994"/>
                  <a:pt x="4673203" y="5048994"/>
                </a:cubicBezTo>
                <a:close/>
                <a:moveTo>
                  <a:pt x="4829472" y="5041553"/>
                </a:moveTo>
                <a:cubicBezTo>
                  <a:pt x="4824511" y="5041553"/>
                  <a:pt x="4822031" y="5042793"/>
                  <a:pt x="4822031" y="5045273"/>
                </a:cubicBezTo>
                <a:cubicBezTo>
                  <a:pt x="4822031" y="5047754"/>
                  <a:pt x="4824511" y="5048994"/>
                  <a:pt x="4829472" y="5048994"/>
                </a:cubicBezTo>
                <a:cubicBezTo>
                  <a:pt x="4829472" y="5044033"/>
                  <a:pt x="4829472" y="5041553"/>
                  <a:pt x="4829472" y="5041553"/>
                </a:cubicBezTo>
                <a:close/>
                <a:moveTo>
                  <a:pt x="4375547" y="5041553"/>
                </a:moveTo>
                <a:lnTo>
                  <a:pt x="4368105" y="5048994"/>
                </a:lnTo>
                <a:lnTo>
                  <a:pt x="4382988" y="5048994"/>
                </a:lnTo>
                <a:cubicBezTo>
                  <a:pt x="4373067" y="5058916"/>
                  <a:pt x="4365625" y="5061397"/>
                  <a:pt x="4360664" y="5056435"/>
                </a:cubicBezTo>
                <a:cubicBezTo>
                  <a:pt x="4360664" y="5051475"/>
                  <a:pt x="4361904" y="5047754"/>
                  <a:pt x="4364385" y="5045273"/>
                </a:cubicBezTo>
                <a:cubicBezTo>
                  <a:pt x="4366865" y="5042793"/>
                  <a:pt x="4370586" y="5041553"/>
                  <a:pt x="4375547" y="5041553"/>
                </a:cubicBezTo>
                <a:close/>
                <a:moveTo>
                  <a:pt x="4978301" y="5034111"/>
                </a:moveTo>
                <a:lnTo>
                  <a:pt x="4993183" y="5034111"/>
                </a:lnTo>
                <a:lnTo>
                  <a:pt x="4978301" y="5041553"/>
                </a:lnTo>
                <a:lnTo>
                  <a:pt x="4970859" y="5048994"/>
                </a:lnTo>
                <a:lnTo>
                  <a:pt x="4963418" y="5048994"/>
                </a:lnTo>
                <a:cubicBezTo>
                  <a:pt x="4963418" y="5044033"/>
                  <a:pt x="4963418" y="5041553"/>
                  <a:pt x="4963418" y="5041553"/>
                </a:cubicBezTo>
                <a:cubicBezTo>
                  <a:pt x="4958456" y="5041553"/>
                  <a:pt x="4955976" y="5041553"/>
                  <a:pt x="4955976" y="5041553"/>
                </a:cubicBezTo>
                <a:cubicBezTo>
                  <a:pt x="4955976" y="5036592"/>
                  <a:pt x="4963418" y="5034111"/>
                  <a:pt x="4978301" y="5034111"/>
                </a:cubicBezTo>
                <a:close/>
                <a:moveTo>
                  <a:pt x="4695527" y="5034111"/>
                </a:moveTo>
                <a:cubicBezTo>
                  <a:pt x="4695527" y="5034111"/>
                  <a:pt x="4695527" y="5036592"/>
                  <a:pt x="4695527" y="5041553"/>
                </a:cubicBezTo>
                <a:lnTo>
                  <a:pt x="4702968" y="5041553"/>
                </a:lnTo>
                <a:lnTo>
                  <a:pt x="4710410" y="5034111"/>
                </a:lnTo>
                <a:cubicBezTo>
                  <a:pt x="4705449" y="5034111"/>
                  <a:pt x="4702968" y="5034111"/>
                  <a:pt x="4702968" y="5034111"/>
                </a:cubicBezTo>
                <a:cubicBezTo>
                  <a:pt x="4698007" y="5034111"/>
                  <a:pt x="4695527" y="5034111"/>
                  <a:pt x="4695527" y="5034111"/>
                </a:cubicBezTo>
                <a:close/>
                <a:moveTo>
                  <a:pt x="5075039" y="5026670"/>
                </a:moveTo>
                <a:lnTo>
                  <a:pt x="5076899" y="5026670"/>
                </a:lnTo>
                <a:cubicBezTo>
                  <a:pt x="5075659" y="5029150"/>
                  <a:pt x="5075039" y="5031630"/>
                  <a:pt x="5075039" y="5034111"/>
                </a:cubicBezTo>
                <a:close/>
                <a:moveTo>
                  <a:pt x="4167188" y="5026670"/>
                </a:moveTo>
                <a:lnTo>
                  <a:pt x="4122539" y="5048994"/>
                </a:lnTo>
                <a:cubicBezTo>
                  <a:pt x="4122539" y="5053955"/>
                  <a:pt x="4122539" y="5056435"/>
                  <a:pt x="4122539" y="5056435"/>
                </a:cubicBezTo>
                <a:cubicBezTo>
                  <a:pt x="4122539" y="5056435"/>
                  <a:pt x="4120059" y="5056435"/>
                  <a:pt x="4115098" y="5056435"/>
                </a:cubicBezTo>
                <a:cubicBezTo>
                  <a:pt x="4105176" y="5071318"/>
                  <a:pt x="4085332" y="5078760"/>
                  <a:pt x="4055566" y="5078760"/>
                </a:cubicBezTo>
                <a:cubicBezTo>
                  <a:pt x="4040684" y="5078760"/>
                  <a:pt x="4035723" y="5083721"/>
                  <a:pt x="4040684" y="5093642"/>
                </a:cubicBezTo>
                <a:cubicBezTo>
                  <a:pt x="4040684" y="5098604"/>
                  <a:pt x="4041924" y="5101084"/>
                  <a:pt x="4044404" y="5101084"/>
                </a:cubicBezTo>
                <a:cubicBezTo>
                  <a:pt x="4046885" y="5101084"/>
                  <a:pt x="4055566" y="5098604"/>
                  <a:pt x="4070449" y="5093642"/>
                </a:cubicBezTo>
                <a:cubicBezTo>
                  <a:pt x="4085332" y="5083721"/>
                  <a:pt x="4096494" y="5077519"/>
                  <a:pt x="4103936" y="5075039"/>
                </a:cubicBezTo>
                <a:cubicBezTo>
                  <a:pt x="4111377" y="5072559"/>
                  <a:pt x="4117579" y="5068838"/>
                  <a:pt x="4122539" y="5063877"/>
                </a:cubicBezTo>
                <a:cubicBezTo>
                  <a:pt x="4127500" y="5058916"/>
                  <a:pt x="4132461" y="5056435"/>
                  <a:pt x="4137422" y="5056435"/>
                </a:cubicBezTo>
                <a:cubicBezTo>
                  <a:pt x="4137422" y="5056435"/>
                  <a:pt x="4139902" y="5056435"/>
                  <a:pt x="4144863" y="5056435"/>
                </a:cubicBezTo>
                <a:cubicBezTo>
                  <a:pt x="4149824" y="5056435"/>
                  <a:pt x="4154785" y="5053955"/>
                  <a:pt x="4159746" y="5048994"/>
                </a:cubicBezTo>
                <a:lnTo>
                  <a:pt x="4189512" y="5041553"/>
                </a:lnTo>
                <a:lnTo>
                  <a:pt x="4196953" y="5041553"/>
                </a:lnTo>
                <a:cubicBezTo>
                  <a:pt x="4191992" y="5036592"/>
                  <a:pt x="4185791" y="5032871"/>
                  <a:pt x="4178350" y="5030390"/>
                </a:cubicBezTo>
                <a:cubicBezTo>
                  <a:pt x="4170908" y="5027910"/>
                  <a:pt x="4167188" y="5026670"/>
                  <a:pt x="4167188" y="5026670"/>
                </a:cubicBezTo>
                <a:close/>
                <a:moveTo>
                  <a:pt x="4918769" y="5019228"/>
                </a:moveTo>
                <a:cubicBezTo>
                  <a:pt x="4918769" y="5019228"/>
                  <a:pt x="4921249" y="5019228"/>
                  <a:pt x="4926211" y="5019228"/>
                </a:cubicBezTo>
                <a:lnTo>
                  <a:pt x="4941093" y="5019228"/>
                </a:lnTo>
                <a:cubicBezTo>
                  <a:pt x="4946055" y="5019228"/>
                  <a:pt x="4948535" y="5019228"/>
                  <a:pt x="4948535" y="5019228"/>
                </a:cubicBezTo>
                <a:cubicBezTo>
                  <a:pt x="4948535" y="5019228"/>
                  <a:pt x="4946055" y="5021709"/>
                  <a:pt x="4941093" y="5026670"/>
                </a:cubicBezTo>
                <a:cubicBezTo>
                  <a:pt x="4936132" y="5026670"/>
                  <a:pt x="4931172" y="5026670"/>
                  <a:pt x="4926211" y="5026670"/>
                </a:cubicBezTo>
                <a:close/>
                <a:moveTo>
                  <a:pt x="4799707" y="5019228"/>
                </a:moveTo>
                <a:cubicBezTo>
                  <a:pt x="4789785" y="5024190"/>
                  <a:pt x="4792265" y="5026670"/>
                  <a:pt x="4807148" y="5026670"/>
                </a:cubicBezTo>
                <a:cubicBezTo>
                  <a:pt x="4802187" y="5021709"/>
                  <a:pt x="4799707" y="5019228"/>
                  <a:pt x="4799707" y="5019228"/>
                </a:cubicBezTo>
                <a:close/>
                <a:moveTo>
                  <a:pt x="4985742" y="5011787"/>
                </a:moveTo>
                <a:lnTo>
                  <a:pt x="5000625" y="5019228"/>
                </a:lnTo>
                <a:cubicBezTo>
                  <a:pt x="4980781" y="5029150"/>
                  <a:pt x="4968379" y="5031631"/>
                  <a:pt x="4963418" y="5026670"/>
                </a:cubicBezTo>
                <a:close/>
                <a:moveTo>
                  <a:pt x="4457402" y="5011787"/>
                </a:moveTo>
                <a:lnTo>
                  <a:pt x="4449961" y="5019228"/>
                </a:lnTo>
                <a:cubicBezTo>
                  <a:pt x="4440039" y="5024190"/>
                  <a:pt x="4432598" y="5026670"/>
                  <a:pt x="4427636" y="5026670"/>
                </a:cubicBezTo>
                <a:close/>
                <a:moveTo>
                  <a:pt x="4241602" y="5011787"/>
                </a:moveTo>
                <a:cubicBezTo>
                  <a:pt x="4241602" y="5016748"/>
                  <a:pt x="4241602" y="5019228"/>
                  <a:pt x="4241602" y="5019228"/>
                </a:cubicBezTo>
                <a:cubicBezTo>
                  <a:pt x="4241602" y="5019228"/>
                  <a:pt x="4244082" y="5019228"/>
                  <a:pt x="4249043" y="5019228"/>
                </a:cubicBezTo>
                <a:cubicBezTo>
                  <a:pt x="4249043" y="5019228"/>
                  <a:pt x="4249043" y="5016748"/>
                  <a:pt x="4249043" y="5011787"/>
                </a:cubicBezTo>
                <a:cubicBezTo>
                  <a:pt x="4244082" y="5011787"/>
                  <a:pt x="4241602" y="5011787"/>
                  <a:pt x="4241602" y="5011787"/>
                </a:cubicBezTo>
                <a:close/>
                <a:moveTo>
                  <a:pt x="5223867" y="5004345"/>
                </a:moveTo>
                <a:cubicBezTo>
                  <a:pt x="5228828" y="5004345"/>
                  <a:pt x="5231308" y="5005586"/>
                  <a:pt x="5231308" y="5008066"/>
                </a:cubicBezTo>
                <a:cubicBezTo>
                  <a:pt x="5231308" y="5010547"/>
                  <a:pt x="5230068" y="5011787"/>
                  <a:pt x="5227588" y="5011787"/>
                </a:cubicBezTo>
                <a:cubicBezTo>
                  <a:pt x="5225108" y="5011787"/>
                  <a:pt x="5223867" y="5009307"/>
                  <a:pt x="5223867" y="5004345"/>
                </a:cubicBezTo>
                <a:close/>
                <a:moveTo>
                  <a:pt x="5134570" y="5004345"/>
                </a:moveTo>
                <a:lnTo>
                  <a:pt x="5142011" y="5011787"/>
                </a:lnTo>
                <a:cubicBezTo>
                  <a:pt x="5137050" y="5016748"/>
                  <a:pt x="5132090" y="5016748"/>
                  <a:pt x="5127129" y="5011787"/>
                </a:cubicBezTo>
                <a:close/>
                <a:moveTo>
                  <a:pt x="4866679" y="5004345"/>
                </a:moveTo>
                <a:lnTo>
                  <a:pt x="4874121" y="5011787"/>
                </a:lnTo>
                <a:cubicBezTo>
                  <a:pt x="4879082" y="5011787"/>
                  <a:pt x="4882803" y="5013028"/>
                  <a:pt x="4885283" y="5015508"/>
                </a:cubicBezTo>
                <a:cubicBezTo>
                  <a:pt x="4887763" y="5017988"/>
                  <a:pt x="4891484" y="5019228"/>
                  <a:pt x="4896445" y="5019228"/>
                </a:cubicBezTo>
                <a:lnTo>
                  <a:pt x="4911328" y="5019228"/>
                </a:lnTo>
                <a:cubicBezTo>
                  <a:pt x="4906367" y="5024190"/>
                  <a:pt x="4903886" y="5026670"/>
                  <a:pt x="4903886" y="5026670"/>
                </a:cubicBezTo>
                <a:lnTo>
                  <a:pt x="4889004" y="5034111"/>
                </a:lnTo>
                <a:cubicBezTo>
                  <a:pt x="4884042" y="5034111"/>
                  <a:pt x="4881562" y="5034111"/>
                  <a:pt x="4881562" y="5034111"/>
                </a:cubicBezTo>
                <a:lnTo>
                  <a:pt x="4874121" y="5034111"/>
                </a:lnTo>
                <a:cubicBezTo>
                  <a:pt x="4874121" y="5039072"/>
                  <a:pt x="4872880" y="5041553"/>
                  <a:pt x="4870400" y="5041553"/>
                </a:cubicBezTo>
                <a:cubicBezTo>
                  <a:pt x="4867920" y="5041553"/>
                  <a:pt x="4866679" y="5041553"/>
                  <a:pt x="4866679" y="5041553"/>
                </a:cubicBezTo>
                <a:cubicBezTo>
                  <a:pt x="4861718" y="5036592"/>
                  <a:pt x="4857997" y="5036592"/>
                  <a:pt x="4855517" y="5041553"/>
                </a:cubicBezTo>
                <a:cubicBezTo>
                  <a:pt x="4853037" y="5046514"/>
                  <a:pt x="4854277" y="5048994"/>
                  <a:pt x="4859238" y="5048994"/>
                </a:cubicBezTo>
                <a:lnTo>
                  <a:pt x="4859238" y="5063877"/>
                </a:lnTo>
                <a:lnTo>
                  <a:pt x="4851797" y="5071318"/>
                </a:lnTo>
                <a:cubicBezTo>
                  <a:pt x="4851797" y="5071318"/>
                  <a:pt x="4851797" y="5070078"/>
                  <a:pt x="4851797" y="5067597"/>
                </a:cubicBezTo>
                <a:cubicBezTo>
                  <a:pt x="4851797" y="5065117"/>
                  <a:pt x="4849317" y="5061397"/>
                  <a:pt x="4844355" y="5056435"/>
                </a:cubicBezTo>
                <a:lnTo>
                  <a:pt x="4851797" y="5048994"/>
                </a:lnTo>
                <a:cubicBezTo>
                  <a:pt x="4851797" y="5044033"/>
                  <a:pt x="4851797" y="5039072"/>
                  <a:pt x="4851797" y="5034111"/>
                </a:cubicBezTo>
                <a:lnTo>
                  <a:pt x="4866679" y="5019228"/>
                </a:lnTo>
                <a:cubicBezTo>
                  <a:pt x="4866679" y="5019228"/>
                  <a:pt x="4866679" y="5016748"/>
                  <a:pt x="4866679" y="5011787"/>
                </a:cubicBezTo>
                <a:close/>
                <a:moveTo>
                  <a:pt x="4717851" y="5004345"/>
                </a:moveTo>
                <a:lnTo>
                  <a:pt x="4747617" y="5004345"/>
                </a:lnTo>
                <a:lnTo>
                  <a:pt x="4710410" y="5011787"/>
                </a:lnTo>
                <a:cubicBezTo>
                  <a:pt x="4710410" y="5006826"/>
                  <a:pt x="4712890" y="5004345"/>
                  <a:pt x="4717851" y="5004345"/>
                </a:cubicBezTo>
                <a:close/>
                <a:moveTo>
                  <a:pt x="5318745" y="5000625"/>
                </a:moveTo>
                <a:cubicBezTo>
                  <a:pt x="5319985" y="5000625"/>
                  <a:pt x="5320605" y="5001865"/>
                  <a:pt x="5320605" y="5004345"/>
                </a:cubicBezTo>
                <a:lnTo>
                  <a:pt x="5305722" y="5011787"/>
                </a:lnTo>
                <a:lnTo>
                  <a:pt x="5313164" y="5004345"/>
                </a:lnTo>
                <a:cubicBezTo>
                  <a:pt x="5315644" y="5001865"/>
                  <a:pt x="5317505" y="5000625"/>
                  <a:pt x="5318745" y="5000625"/>
                </a:cubicBezTo>
                <a:close/>
                <a:moveTo>
                  <a:pt x="4849936" y="4999695"/>
                </a:moveTo>
                <a:cubicBezTo>
                  <a:pt x="4851176" y="5000315"/>
                  <a:pt x="4851797" y="5001865"/>
                  <a:pt x="4851797" y="5004345"/>
                </a:cubicBezTo>
                <a:cubicBezTo>
                  <a:pt x="4851797" y="5009307"/>
                  <a:pt x="4849317" y="5011787"/>
                  <a:pt x="4844355" y="5011787"/>
                </a:cubicBezTo>
                <a:lnTo>
                  <a:pt x="4836914" y="5011787"/>
                </a:lnTo>
                <a:lnTo>
                  <a:pt x="4836914" y="5019228"/>
                </a:lnTo>
                <a:cubicBezTo>
                  <a:pt x="4836914" y="5024190"/>
                  <a:pt x="4836914" y="5030390"/>
                  <a:pt x="4836914" y="5037832"/>
                </a:cubicBezTo>
                <a:cubicBezTo>
                  <a:pt x="4836914" y="5045273"/>
                  <a:pt x="4836914" y="5051475"/>
                  <a:pt x="4836914" y="5056435"/>
                </a:cubicBezTo>
                <a:cubicBezTo>
                  <a:pt x="4836914" y="5061397"/>
                  <a:pt x="4834434" y="5063877"/>
                  <a:pt x="4829472" y="5063877"/>
                </a:cubicBezTo>
                <a:cubicBezTo>
                  <a:pt x="4824511" y="5063877"/>
                  <a:pt x="4822031" y="5066357"/>
                  <a:pt x="4822031" y="5071318"/>
                </a:cubicBezTo>
                <a:lnTo>
                  <a:pt x="4814590" y="5071318"/>
                </a:lnTo>
                <a:cubicBezTo>
                  <a:pt x="4804668" y="5071318"/>
                  <a:pt x="4795986" y="5072559"/>
                  <a:pt x="4788545" y="5075039"/>
                </a:cubicBezTo>
                <a:cubicBezTo>
                  <a:pt x="4781103" y="5077519"/>
                  <a:pt x="4776142" y="5077519"/>
                  <a:pt x="4773662" y="5075039"/>
                </a:cubicBezTo>
                <a:cubicBezTo>
                  <a:pt x="4771182" y="5072559"/>
                  <a:pt x="4774902" y="5068838"/>
                  <a:pt x="4784824" y="5063877"/>
                </a:cubicBezTo>
                <a:lnTo>
                  <a:pt x="4799707" y="5056435"/>
                </a:lnTo>
                <a:lnTo>
                  <a:pt x="4814590" y="5048994"/>
                </a:lnTo>
                <a:cubicBezTo>
                  <a:pt x="4814590" y="5048994"/>
                  <a:pt x="4812109" y="5047754"/>
                  <a:pt x="4807148" y="5045273"/>
                </a:cubicBezTo>
                <a:cubicBezTo>
                  <a:pt x="4802187" y="5042793"/>
                  <a:pt x="4798466" y="5044033"/>
                  <a:pt x="4795986" y="5048994"/>
                </a:cubicBezTo>
                <a:cubicBezTo>
                  <a:pt x="4793506" y="5053955"/>
                  <a:pt x="4791025" y="5055195"/>
                  <a:pt x="4788545" y="5052715"/>
                </a:cubicBezTo>
                <a:cubicBezTo>
                  <a:pt x="4786065" y="5050235"/>
                  <a:pt x="4783583" y="5048994"/>
                  <a:pt x="4781103" y="5048994"/>
                </a:cubicBezTo>
                <a:cubicBezTo>
                  <a:pt x="4778623" y="5048994"/>
                  <a:pt x="4777383" y="5051475"/>
                  <a:pt x="4777383" y="5056435"/>
                </a:cubicBezTo>
                <a:cubicBezTo>
                  <a:pt x="4772421" y="5056435"/>
                  <a:pt x="4764980" y="5056435"/>
                  <a:pt x="4755058" y="5056435"/>
                </a:cubicBezTo>
                <a:cubicBezTo>
                  <a:pt x="4745137" y="5056435"/>
                  <a:pt x="4741416" y="5058916"/>
                  <a:pt x="4743896" y="5063877"/>
                </a:cubicBezTo>
                <a:cubicBezTo>
                  <a:pt x="4746376" y="5068838"/>
                  <a:pt x="4745137" y="5071318"/>
                  <a:pt x="4740176" y="5071318"/>
                </a:cubicBezTo>
                <a:cubicBezTo>
                  <a:pt x="4735214" y="5071318"/>
                  <a:pt x="4732734" y="5068838"/>
                  <a:pt x="4732734" y="5063877"/>
                </a:cubicBezTo>
                <a:cubicBezTo>
                  <a:pt x="4732734" y="5058916"/>
                  <a:pt x="4730254" y="5056435"/>
                  <a:pt x="4725293" y="5056435"/>
                </a:cubicBezTo>
                <a:cubicBezTo>
                  <a:pt x="4720331" y="5056435"/>
                  <a:pt x="4719092" y="5058916"/>
                  <a:pt x="4721572" y="5063877"/>
                </a:cubicBezTo>
                <a:cubicBezTo>
                  <a:pt x="4724052" y="5068838"/>
                  <a:pt x="4722813" y="5073799"/>
                  <a:pt x="4717851" y="5078760"/>
                </a:cubicBezTo>
                <a:lnTo>
                  <a:pt x="4702968" y="5071318"/>
                </a:lnTo>
                <a:cubicBezTo>
                  <a:pt x="4698007" y="5071318"/>
                  <a:pt x="4695527" y="5071318"/>
                  <a:pt x="4695527" y="5071318"/>
                </a:cubicBezTo>
                <a:cubicBezTo>
                  <a:pt x="4690566" y="5081240"/>
                  <a:pt x="4685606" y="5083721"/>
                  <a:pt x="4680644" y="5078760"/>
                </a:cubicBezTo>
                <a:cubicBezTo>
                  <a:pt x="4680644" y="5073799"/>
                  <a:pt x="4676924" y="5073799"/>
                  <a:pt x="4669482" y="5078760"/>
                </a:cubicBezTo>
                <a:cubicBezTo>
                  <a:pt x="4662041" y="5083721"/>
                  <a:pt x="4650879" y="5084961"/>
                  <a:pt x="4635996" y="5082480"/>
                </a:cubicBezTo>
                <a:cubicBezTo>
                  <a:pt x="4621113" y="5080000"/>
                  <a:pt x="4613672" y="5078760"/>
                  <a:pt x="4613672" y="5078760"/>
                </a:cubicBezTo>
                <a:cubicBezTo>
                  <a:pt x="4608710" y="5083721"/>
                  <a:pt x="4598789" y="5088682"/>
                  <a:pt x="4583906" y="5093642"/>
                </a:cubicBezTo>
                <a:cubicBezTo>
                  <a:pt x="4583906" y="5093642"/>
                  <a:pt x="4580185" y="5094883"/>
                  <a:pt x="4572744" y="5097363"/>
                </a:cubicBezTo>
                <a:cubicBezTo>
                  <a:pt x="4565302" y="5099844"/>
                  <a:pt x="4561582" y="5101084"/>
                  <a:pt x="4561582" y="5101084"/>
                </a:cubicBezTo>
                <a:cubicBezTo>
                  <a:pt x="4546699" y="5106045"/>
                  <a:pt x="4536777" y="5109766"/>
                  <a:pt x="4531816" y="5112246"/>
                </a:cubicBezTo>
                <a:cubicBezTo>
                  <a:pt x="4526855" y="5114727"/>
                  <a:pt x="4519413" y="5115967"/>
                  <a:pt x="4509492" y="5115967"/>
                </a:cubicBezTo>
                <a:cubicBezTo>
                  <a:pt x="4509492" y="5120928"/>
                  <a:pt x="4505771" y="5123408"/>
                  <a:pt x="4498330" y="5123408"/>
                </a:cubicBezTo>
                <a:cubicBezTo>
                  <a:pt x="4490888" y="5123408"/>
                  <a:pt x="4484688" y="5125889"/>
                  <a:pt x="4479726" y="5130849"/>
                </a:cubicBezTo>
                <a:cubicBezTo>
                  <a:pt x="4464843" y="5130849"/>
                  <a:pt x="4454922" y="5133330"/>
                  <a:pt x="4449961" y="5138291"/>
                </a:cubicBezTo>
                <a:lnTo>
                  <a:pt x="4442519" y="5145732"/>
                </a:lnTo>
                <a:lnTo>
                  <a:pt x="4449961" y="5145732"/>
                </a:lnTo>
                <a:cubicBezTo>
                  <a:pt x="4454922" y="5145732"/>
                  <a:pt x="4459883" y="5144492"/>
                  <a:pt x="4464843" y="5142011"/>
                </a:cubicBezTo>
                <a:cubicBezTo>
                  <a:pt x="4469805" y="5139531"/>
                  <a:pt x="4474766" y="5138291"/>
                  <a:pt x="4479726" y="5138291"/>
                </a:cubicBezTo>
                <a:lnTo>
                  <a:pt x="4494609" y="5130849"/>
                </a:lnTo>
                <a:cubicBezTo>
                  <a:pt x="4514453" y="5125889"/>
                  <a:pt x="4521895" y="5125889"/>
                  <a:pt x="4516933" y="5130849"/>
                </a:cubicBezTo>
                <a:cubicBezTo>
                  <a:pt x="4511972" y="5135811"/>
                  <a:pt x="4505771" y="5139531"/>
                  <a:pt x="4498330" y="5142011"/>
                </a:cubicBezTo>
                <a:cubicBezTo>
                  <a:pt x="4490888" y="5144492"/>
                  <a:pt x="4484688" y="5145732"/>
                  <a:pt x="4479726" y="5145732"/>
                </a:cubicBezTo>
                <a:cubicBezTo>
                  <a:pt x="4474766" y="5145732"/>
                  <a:pt x="4472285" y="5146973"/>
                  <a:pt x="4472285" y="5149453"/>
                </a:cubicBezTo>
                <a:cubicBezTo>
                  <a:pt x="4472285" y="5151934"/>
                  <a:pt x="4479726" y="5153174"/>
                  <a:pt x="4494609" y="5153174"/>
                </a:cubicBezTo>
                <a:cubicBezTo>
                  <a:pt x="4499570" y="5153174"/>
                  <a:pt x="4504531" y="5153174"/>
                  <a:pt x="4509492" y="5153174"/>
                </a:cubicBezTo>
                <a:cubicBezTo>
                  <a:pt x="4514453" y="5153174"/>
                  <a:pt x="4516933" y="5150694"/>
                  <a:pt x="4516933" y="5145732"/>
                </a:cubicBezTo>
                <a:cubicBezTo>
                  <a:pt x="4521895" y="5135811"/>
                  <a:pt x="4529336" y="5133330"/>
                  <a:pt x="4539258" y="5138291"/>
                </a:cubicBezTo>
                <a:cubicBezTo>
                  <a:pt x="4554140" y="5143252"/>
                  <a:pt x="4561582" y="5140771"/>
                  <a:pt x="4561582" y="5130849"/>
                </a:cubicBezTo>
                <a:cubicBezTo>
                  <a:pt x="4561582" y="5125889"/>
                  <a:pt x="4551660" y="5125889"/>
                  <a:pt x="4531816" y="5130849"/>
                </a:cubicBezTo>
                <a:lnTo>
                  <a:pt x="4539258" y="5123408"/>
                </a:lnTo>
                <a:cubicBezTo>
                  <a:pt x="4549179" y="5118447"/>
                  <a:pt x="4557861" y="5115967"/>
                  <a:pt x="4565302" y="5115967"/>
                </a:cubicBezTo>
                <a:cubicBezTo>
                  <a:pt x="4572744" y="5115967"/>
                  <a:pt x="4577705" y="5112246"/>
                  <a:pt x="4580185" y="5104804"/>
                </a:cubicBezTo>
                <a:cubicBezTo>
                  <a:pt x="4582665" y="5097363"/>
                  <a:pt x="4586386" y="5093642"/>
                  <a:pt x="4591347" y="5093642"/>
                </a:cubicBezTo>
                <a:lnTo>
                  <a:pt x="4598789" y="5101084"/>
                </a:lnTo>
                <a:lnTo>
                  <a:pt x="4591347" y="5108525"/>
                </a:lnTo>
                <a:cubicBezTo>
                  <a:pt x="4591347" y="5108525"/>
                  <a:pt x="4592588" y="5109766"/>
                  <a:pt x="4595068" y="5112246"/>
                </a:cubicBezTo>
                <a:cubicBezTo>
                  <a:pt x="4597548" y="5114727"/>
                  <a:pt x="4598789" y="5115967"/>
                  <a:pt x="4598789" y="5115967"/>
                </a:cubicBezTo>
                <a:lnTo>
                  <a:pt x="4606230" y="5115967"/>
                </a:lnTo>
                <a:cubicBezTo>
                  <a:pt x="4606230" y="5115967"/>
                  <a:pt x="4604990" y="5117207"/>
                  <a:pt x="4602510" y="5119687"/>
                </a:cubicBezTo>
                <a:cubicBezTo>
                  <a:pt x="4600029" y="5122168"/>
                  <a:pt x="4596309" y="5123408"/>
                  <a:pt x="4591347" y="5123408"/>
                </a:cubicBezTo>
                <a:cubicBezTo>
                  <a:pt x="4586386" y="5128369"/>
                  <a:pt x="4583906" y="5130849"/>
                  <a:pt x="4583906" y="5130849"/>
                </a:cubicBezTo>
                <a:lnTo>
                  <a:pt x="4591347" y="5130849"/>
                </a:lnTo>
                <a:lnTo>
                  <a:pt x="4591347" y="5138291"/>
                </a:lnTo>
                <a:cubicBezTo>
                  <a:pt x="4586386" y="5143252"/>
                  <a:pt x="4583906" y="5145732"/>
                  <a:pt x="4583906" y="5145732"/>
                </a:cubicBezTo>
                <a:lnTo>
                  <a:pt x="4591347" y="5145732"/>
                </a:lnTo>
                <a:cubicBezTo>
                  <a:pt x="4596309" y="5140771"/>
                  <a:pt x="4598789" y="5140771"/>
                  <a:pt x="4598789" y="5145732"/>
                </a:cubicBezTo>
                <a:lnTo>
                  <a:pt x="4613672" y="5138291"/>
                </a:lnTo>
                <a:cubicBezTo>
                  <a:pt x="4618633" y="5133330"/>
                  <a:pt x="4622354" y="5132090"/>
                  <a:pt x="4624834" y="5134570"/>
                </a:cubicBezTo>
                <a:cubicBezTo>
                  <a:pt x="4627314" y="5137051"/>
                  <a:pt x="4631035" y="5138291"/>
                  <a:pt x="4635996" y="5138291"/>
                </a:cubicBezTo>
                <a:cubicBezTo>
                  <a:pt x="4640957" y="5138291"/>
                  <a:pt x="4645917" y="5137051"/>
                  <a:pt x="4650879" y="5134570"/>
                </a:cubicBezTo>
                <a:cubicBezTo>
                  <a:pt x="4655840" y="5132090"/>
                  <a:pt x="4660800" y="5132090"/>
                  <a:pt x="4665761" y="5134570"/>
                </a:cubicBezTo>
                <a:cubicBezTo>
                  <a:pt x="4670723" y="5137051"/>
                  <a:pt x="4673203" y="5135811"/>
                  <a:pt x="4673203" y="5130849"/>
                </a:cubicBezTo>
                <a:cubicBezTo>
                  <a:pt x="4673203" y="5125889"/>
                  <a:pt x="4678164" y="5120928"/>
                  <a:pt x="4688086" y="5115967"/>
                </a:cubicBezTo>
                <a:cubicBezTo>
                  <a:pt x="4688086" y="5115967"/>
                  <a:pt x="4689326" y="5115967"/>
                  <a:pt x="4691806" y="5115967"/>
                </a:cubicBezTo>
                <a:cubicBezTo>
                  <a:pt x="4694286" y="5115967"/>
                  <a:pt x="4695527" y="5114727"/>
                  <a:pt x="4695527" y="5112246"/>
                </a:cubicBezTo>
                <a:cubicBezTo>
                  <a:pt x="4695527" y="5109766"/>
                  <a:pt x="4698007" y="5108525"/>
                  <a:pt x="4702968" y="5108525"/>
                </a:cubicBezTo>
                <a:lnTo>
                  <a:pt x="4717851" y="5101084"/>
                </a:lnTo>
                <a:lnTo>
                  <a:pt x="4732734" y="5108525"/>
                </a:lnTo>
                <a:cubicBezTo>
                  <a:pt x="4737695" y="5113486"/>
                  <a:pt x="4740176" y="5115967"/>
                  <a:pt x="4740176" y="5115967"/>
                </a:cubicBezTo>
                <a:cubicBezTo>
                  <a:pt x="4730254" y="5115967"/>
                  <a:pt x="4730254" y="5120928"/>
                  <a:pt x="4740176" y="5130849"/>
                </a:cubicBezTo>
                <a:cubicBezTo>
                  <a:pt x="4740176" y="5135811"/>
                  <a:pt x="4737695" y="5139531"/>
                  <a:pt x="4732734" y="5142011"/>
                </a:cubicBezTo>
                <a:cubicBezTo>
                  <a:pt x="4727773" y="5144492"/>
                  <a:pt x="4725293" y="5144492"/>
                  <a:pt x="4725293" y="5142011"/>
                </a:cubicBezTo>
                <a:cubicBezTo>
                  <a:pt x="4725293" y="5139531"/>
                  <a:pt x="4722813" y="5138291"/>
                  <a:pt x="4717851" y="5138291"/>
                </a:cubicBezTo>
                <a:cubicBezTo>
                  <a:pt x="4712890" y="5143252"/>
                  <a:pt x="4705449" y="5149453"/>
                  <a:pt x="4695527" y="5156894"/>
                </a:cubicBezTo>
                <a:cubicBezTo>
                  <a:pt x="4685606" y="5164336"/>
                  <a:pt x="4678164" y="5168056"/>
                  <a:pt x="4673203" y="5168056"/>
                </a:cubicBezTo>
                <a:lnTo>
                  <a:pt x="4673203" y="5160615"/>
                </a:lnTo>
                <a:cubicBezTo>
                  <a:pt x="4673203" y="5160615"/>
                  <a:pt x="4668242" y="5160615"/>
                  <a:pt x="4658320" y="5160615"/>
                </a:cubicBezTo>
                <a:cubicBezTo>
                  <a:pt x="4648399" y="5160615"/>
                  <a:pt x="4643437" y="5160615"/>
                  <a:pt x="4643437" y="5160615"/>
                </a:cubicBezTo>
                <a:cubicBezTo>
                  <a:pt x="4643437" y="5155654"/>
                  <a:pt x="4642197" y="5153174"/>
                  <a:pt x="4639717" y="5153174"/>
                </a:cubicBezTo>
                <a:cubicBezTo>
                  <a:pt x="4637236" y="5153174"/>
                  <a:pt x="4633516" y="5155654"/>
                  <a:pt x="4628554" y="5160615"/>
                </a:cubicBezTo>
                <a:cubicBezTo>
                  <a:pt x="4623593" y="5165576"/>
                  <a:pt x="4618633" y="5169297"/>
                  <a:pt x="4613672" y="5171777"/>
                </a:cubicBezTo>
                <a:cubicBezTo>
                  <a:pt x="4608710" y="5174258"/>
                  <a:pt x="4606230" y="5175498"/>
                  <a:pt x="4606230" y="5175498"/>
                </a:cubicBezTo>
                <a:lnTo>
                  <a:pt x="4598789" y="5182939"/>
                </a:lnTo>
                <a:cubicBezTo>
                  <a:pt x="4598789" y="5187901"/>
                  <a:pt x="4597548" y="5190381"/>
                  <a:pt x="4595068" y="5190381"/>
                </a:cubicBezTo>
                <a:cubicBezTo>
                  <a:pt x="4592588" y="5190381"/>
                  <a:pt x="4591347" y="5192861"/>
                  <a:pt x="4591347" y="5197822"/>
                </a:cubicBezTo>
                <a:cubicBezTo>
                  <a:pt x="4591347" y="5197822"/>
                  <a:pt x="4588867" y="5197822"/>
                  <a:pt x="4583906" y="5197822"/>
                </a:cubicBezTo>
                <a:cubicBezTo>
                  <a:pt x="4588867" y="5197822"/>
                  <a:pt x="4588867" y="5195342"/>
                  <a:pt x="4583906" y="5190381"/>
                </a:cubicBezTo>
                <a:cubicBezTo>
                  <a:pt x="4573984" y="5180459"/>
                  <a:pt x="4566543" y="5180459"/>
                  <a:pt x="4561582" y="5190381"/>
                </a:cubicBezTo>
                <a:cubicBezTo>
                  <a:pt x="4556620" y="5195342"/>
                  <a:pt x="4554140" y="5200303"/>
                  <a:pt x="4554140" y="5205263"/>
                </a:cubicBezTo>
                <a:lnTo>
                  <a:pt x="4546699" y="5220146"/>
                </a:lnTo>
                <a:lnTo>
                  <a:pt x="4539258" y="5212705"/>
                </a:lnTo>
                <a:cubicBezTo>
                  <a:pt x="4539258" y="5207744"/>
                  <a:pt x="4541738" y="5204023"/>
                  <a:pt x="4546699" y="5201543"/>
                </a:cubicBezTo>
                <a:cubicBezTo>
                  <a:pt x="4551660" y="5199063"/>
                  <a:pt x="4552900" y="5197822"/>
                  <a:pt x="4550420" y="5197822"/>
                </a:cubicBezTo>
                <a:cubicBezTo>
                  <a:pt x="4547940" y="5197822"/>
                  <a:pt x="4541738" y="5197822"/>
                  <a:pt x="4531816" y="5197822"/>
                </a:cubicBezTo>
                <a:lnTo>
                  <a:pt x="4524375" y="5197822"/>
                </a:lnTo>
                <a:lnTo>
                  <a:pt x="4516933" y="5197822"/>
                </a:lnTo>
                <a:cubicBezTo>
                  <a:pt x="4507012" y="5202783"/>
                  <a:pt x="4499570" y="5205263"/>
                  <a:pt x="4494609" y="5205263"/>
                </a:cubicBezTo>
                <a:lnTo>
                  <a:pt x="4479726" y="5212705"/>
                </a:lnTo>
                <a:cubicBezTo>
                  <a:pt x="4479726" y="5212705"/>
                  <a:pt x="4478486" y="5213945"/>
                  <a:pt x="4476006" y="5216426"/>
                </a:cubicBezTo>
                <a:cubicBezTo>
                  <a:pt x="4473526" y="5218906"/>
                  <a:pt x="4469805" y="5220146"/>
                  <a:pt x="4464843" y="5220146"/>
                </a:cubicBezTo>
                <a:lnTo>
                  <a:pt x="4405313" y="5235029"/>
                </a:lnTo>
                <a:lnTo>
                  <a:pt x="4382988" y="5235029"/>
                </a:lnTo>
                <a:cubicBezTo>
                  <a:pt x="4378027" y="5230068"/>
                  <a:pt x="4373067" y="5230068"/>
                  <a:pt x="4368105" y="5235029"/>
                </a:cubicBezTo>
                <a:cubicBezTo>
                  <a:pt x="4363144" y="5235029"/>
                  <a:pt x="4363144" y="5237510"/>
                  <a:pt x="4368105" y="5242470"/>
                </a:cubicBezTo>
                <a:lnTo>
                  <a:pt x="4360664" y="5249912"/>
                </a:lnTo>
                <a:lnTo>
                  <a:pt x="4338340" y="5249912"/>
                </a:lnTo>
                <a:cubicBezTo>
                  <a:pt x="4333379" y="5249912"/>
                  <a:pt x="4329658" y="5249912"/>
                  <a:pt x="4327178" y="5249912"/>
                </a:cubicBezTo>
                <a:cubicBezTo>
                  <a:pt x="4324697" y="5249912"/>
                  <a:pt x="4323457" y="5249912"/>
                  <a:pt x="4323457" y="5249912"/>
                </a:cubicBezTo>
                <a:lnTo>
                  <a:pt x="4316016" y="5249912"/>
                </a:lnTo>
                <a:cubicBezTo>
                  <a:pt x="4320977" y="5249912"/>
                  <a:pt x="4322217" y="5251153"/>
                  <a:pt x="4319736" y="5253633"/>
                </a:cubicBezTo>
                <a:cubicBezTo>
                  <a:pt x="4317256" y="5256113"/>
                  <a:pt x="4313535" y="5257353"/>
                  <a:pt x="4308574" y="5257353"/>
                </a:cubicBezTo>
                <a:cubicBezTo>
                  <a:pt x="4303613" y="5257353"/>
                  <a:pt x="4301133" y="5257353"/>
                  <a:pt x="4301133" y="5257353"/>
                </a:cubicBezTo>
                <a:cubicBezTo>
                  <a:pt x="4301133" y="5257353"/>
                  <a:pt x="4298652" y="5259834"/>
                  <a:pt x="4293691" y="5264795"/>
                </a:cubicBezTo>
                <a:cubicBezTo>
                  <a:pt x="4293691" y="5269756"/>
                  <a:pt x="4291211" y="5269756"/>
                  <a:pt x="4286250" y="5264795"/>
                </a:cubicBezTo>
                <a:lnTo>
                  <a:pt x="4278809" y="5264795"/>
                </a:lnTo>
                <a:lnTo>
                  <a:pt x="4256484" y="5287119"/>
                </a:lnTo>
                <a:cubicBezTo>
                  <a:pt x="4256484" y="5287119"/>
                  <a:pt x="4254004" y="5288360"/>
                  <a:pt x="4249043" y="5290840"/>
                </a:cubicBezTo>
                <a:cubicBezTo>
                  <a:pt x="4244082" y="5293320"/>
                  <a:pt x="4241602" y="5294560"/>
                  <a:pt x="4241602" y="5294560"/>
                </a:cubicBezTo>
                <a:cubicBezTo>
                  <a:pt x="4241602" y="5294560"/>
                  <a:pt x="4239122" y="5294560"/>
                  <a:pt x="4234160" y="5294560"/>
                </a:cubicBezTo>
                <a:cubicBezTo>
                  <a:pt x="4229199" y="5294560"/>
                  <a:pt x="4224239" y="5294560"/>
                  <a:pt x="4219277" y="5294560"/>
                </a:cubicBezTo>
                <a:cubicBezTo>
                  <a:pt x="4214316" y="5294560"/>
                  <a:pt x="4209356" y="5299522"/>
                  <a:pt x="4204395" y="5309443"/>
                </a:cubicBezTo>
                <a:cubicBezTo>
                  <a:pt x="4199434" y="5309443"/>
                  <a:pt x="4194473" y="5309443"/>
                  <a:pt x="4189512" y="5309443"/>
                </a:cubicBezTo>
                <a:lnTo>
                  <a:pt x="4174629" y="5316885"/>
                </a:lnTo>
                <a:cubicBezTo>
                  <a:pt x="4159746" y="5336729"/>
                  <a:pt x="4134942" y="5344170"/>
                  <a:pt x="4100215" y="5339209"/>
                </a:cubicBezTo>
                <a:cubicBezTo>
                  <a:pt x="4090293" y="5339209"/>
                  <a:pt x="4084092" y="5340449"/>
                  <a:pt x="4081611" y="5342929"/>
                </a:cubicBezTo>
                <a:cubicBezTo>
                  <a:pt x="4079131" y="5345410"/>
                  <a:pt x="4070449" y="5349131"/>
                  <a:pt x="4055566" y="5354092"/>
                </a:cubicBezTo>
                <a:cubicBezTo>
                  <a:pt x="4050605" y="5359053"/>
                  <a:pt x="4045645" y="5362774"/>
                  <a:pt x="4040684" y="5365254"/>
                </a:cubicBezTo>
                <a:cubicBezTo>
                  <a:pt x="4035723" y="5367734"/>
                  <a:pt x="4030762" y="5368974"/>
                  <a:pt x="4025801" y="5368974"/>
                </a:cubicBezTo>
                <a:cubicBezTo>
                  <a:pt x="4025801" y="5373936"/>
                  <a:pt x="4024560" y="5375176"/>
                  <a:pt x="4022080" y="5372695"/>
                </a:cubicBezTo>
                <a:cubicBezTo>
                  <a:pt x="4019600" y="5370215"/>
                  <a:pt x="4018359" y="5366494"/>
                  <a:pt x="4018359" y="5361533"/>
                </a:cubicBezTo>
                <a:cubicBezTo>
                  <a:pt x="4018359" y="5356572"/>
                  <a:pt x="4018359" y="5354092"/>
                  <a:pt x="4018359" y="5354092"/>
                </a:cubicBezTo>
                <a:lnTo>
                  <a:pt x="3996035" y="5376416"/>
                </a:lnTo>
                <a:cubicBezTo>
                  <a:pt x="3996035" y="5376416"/>
                  <a:pt x="3993555" y="5376416"/>
                  <a:pt x="3988594" y="5376416"/>
                </a:cubicBezTo>
                <a:lnTo>
                  <a:pt x="3981152" y="5383857"/>
                </a:lnTo>
                <a:lnTo>
                  <a:pt x="3981152" y="5391299"/>
                </a:lnTo>
                <a:cubicBezTo>
                  <a:pt x="3976192" y="5391299"/>
                  <a:pt x="3972471" y="5388819"/>
                  <a:pt x="3969990" y="5383857"/>
                </a:cubicBezTo>
                <a:cubicBezTo>
                  <a:pt x="3967510" y="5378896"/>
                  <a:pt x="3966270" y="5375176"/>
                  <a:pt x="3966270" y="5372695"/>
                </a:cubicBezTo>
                <a:cubicBezTo>
                  <a:pt x="3966270" y="5370215"/>
                  <a:pt x="3971231" y="5368974"/>
                  <a:pt x="3981152" y="5368974"/>
                </a:cubicBezTo>
                <a:lnTo>
                  <a:pt x="3988594" y="5368974"/>
                </a:lnTo>
                <a:lnTo>
                  <a:pt x="3981152" y="5354092"/>
                </a:lnTo>
                <a:cubicBezTo>
                  <a:pt x="3981152" y="5349131"/>
                  <a:pt x="3979912" y="5344170"/>
                  <a:pt x="3977432" y="5339209"/>
                </a:cubicBezTo>
                <a:cubicBezTo>
                  <a:pt x="3974951" y="5334248"/>
                  <a:pt x="3973711" y="5331767"/>
                  <a:pt x="3973711" y="5331767"/>
                </a:cubicBezTo>
                <a:lnTo>
                  <a:pt x="3988594" y="5324326"/>
                </a:lnTo>
                <a:cubicBezTo>
                  <a:pt x="3988594" y="5324326"/>
                  <a:pt x="3991075" y="5321846"/>
                  <a:pt x="3996035" y="5316885"/>
                </a:cubicBezTo>
                <a:cubicBezTo>
                  <a:pt x="4005957" y="5297041"/>
                  <a:pt x="4015879" y="5292080"/>
                  <a:pt x="4025801" y="5302002"/>
                </a:cubicBezTo>
                <a:lnTo>
                  <a:pt x="4033242" y="5302002"/>
                </a:lnTo>
                <a:lnTo>
                  <a:pt x="4040684" y="5294560"/>
                </a:lnTo>
                <a:lnTo>
                  <a:pt x="4048125" y="5294560"/>
                </a:lnTo>
                <a:cubicBezTo>
                  <a:pt x="4048125" y="5294560"/>
                  <a:pt x="4048125" y="5292080"/>
                  <a:pt x="4048125" y="5287119"/>
                </a:cubicBezTo>
                <a:lnTo>
                  <a:pt x="4063008" y="5287119"/>
                </a:lnTo>
                <a:cubicBezTo>
                  <a:pt x="4063008" y="5292080"/>
                  <a:pt x="4065489" y="5292080"/>
                  <a:pt x="4070449" y="5287119"/>
                </a:cubicBezTo>
                <a:lnTo>
                  <a:pt x="4077891" y="5287119"/>
                </a:lnTo>
                <a:cubicBezTo>
                  <a:pt x="4077891" y="5287119"/>
                  <a:pt x="4082852" y="5284639"/>
                  <a:pt x="4092773" y="5279678"/>
                </a:cubicBezTo>
                <a:cubicBezTo>
                  <a:pt x="4097735" y="5279678"/>
                  <a:pt x="4101455" y="5279678"/>
                  <a:pt x="4103936" y="5279678"/>
                </a:cubicBezTo>
                <a:cubicBezTo>
                  <a:pt x="4106416" y="5279678"/>
                  <a:pt x="4107656" y="5279678"/>
                  <a:pt x="4107656" y="5279678"/>
                </a:cubicBezTo>
                <a:lnTo>
                  <a:pt x="4107656" y="5287119"/>
                </a:lnTo>
                <a:cubicBezTo>
                  <a:pt x="4097735" y="5287119"/>
                  <a:pt x="4092773" y="5289600"/>
                  <a:pt x="4092773" y="5294560"/>
                </a:cubicBezTo>
                <a:lnTo>
                  <a:pt x="4122539" y="5294560"/>
                </a:lnTo>
                <a:cubicBezTo>
                  <a:pt x="4127500" y="5289600"/>
                  <a:pt x="4132461" y="5287119"/>
                  <a:pt x="4137422" y="5287119"/>
                </a:cubicBezTo>
                <a:cubicBezTo>
                  <a:pt x="4137422" y="5287119"/>
                  <a:pt x="4139902" y="5285879"/>
                  <a:pt x="4144863" y="5283398"/>
                </a:cubicBezTo>
                <a:cubicBezTo>
                  <a:pt x="4149824" y="5280918"/>
                  <a:pt x="4153545" y="5278437"/>
                  <a:pt x="4156025" y="5275957"/>
                </a:cubicBezTo>
                <a:cubicBezTo>
                  <a:pt x="4158506" y="5273477"/>
                  <a:pt x="4160987" y="5272236"/>
                  <a:pt x="4163467" y="5272236"/>
                </a:cubicBezTo>
                <a:cubicBezTo>
                  <a:pt x="4165947" y="5272236"/>
                  <a:pt x="4167188" y="5272236"/>
                  <a:pt x="4167188" y="5272236"/>
                </a:cubicBezTo>
                <a:cubicBezTo>
                  <a:pt x="4172149" y="5272236"/>
                  <a:pt x="4179590" y="5267275"/>
                  <a:pt x="4189512" y="5257353"/>
                </a:cubicBezTo>
                <a:cubicBezTo>
                  <a:pt x="4214316" y="5247432"/>
                  <a:pt x="4231680" y="5242470"/>
                  <a:pt x="4241602" y="5242470"/>
                </a:cubicBezTo>
                <a:cubicBezTo>
                  <a:pt x="4246563" y="5247432"/>
                  <a:pt x="4250284" y="5249912"/>
                  <a:pt x="4252764" y="5249912"/>
                </a:cubicBezTo>
                <a:cubicBezTo>
                  <a:pt x="4255244" y="5249912"/>
                  <a:pt x="4256484" y="5247432"/>
                  <a:pt x="4256484" y="5242470"/>
                </a:cubicBezTo>
                <a:cubicBezTo>
                  <a:pt x="4266406" y="5242470"/>
                  <a:pt x="4273848" y="5239990"/>
                  <a:pt x="4278809" y="5235029"/>
                </a:cubicBezTo>
                <a:cubicBezTo>
                  <a:pt x="4283770" y="5235029"/>
                  <a:pt x="4287491" y="5233789"/>
                  <a:pt x="4289971" y="5231308"/>
                </a:cubicBezTo>
                <a:cubicBezTo>
                  <a:pt x="4292451" y="5228828"/>
                  <a:pt x="4293691" y="5225108"/>
                  <a:pt x="4293691" y="5220146"/>
                </a:cubicBezTo>
                <a:cubicBezTo>
                  <a:pt x="4298652" y="5215186"/>
                  <a:pt x="4301133" y="5212705"/>
                  <a:pt x="4301133" y="5212705"/>
                </a:cubicBezTo>
                <a:lnTo>
                  <a:pt x="4278809" y="5212705"/>
                </a:lnTo>
                <a:lnTo>
                  <a:pt x="4219277" y="5235029"/>
                </a:lnTo>
                <a:cubicBezTo>
                  <a:pt x="4219277" y="5235029"/>
                  <a:pt x="4218037" y="5236270"/>
                  <a:pt x="4215557" y="5238750"/>
                </a:cubicBezTo>
                <a:cubicBezTo>
                  <a:pt x="4213077" y="5241230"/>
                  <a:pt x="4209356" y="5242470"/>
                  <a:pt x="4204395" y="5242470"/>
                </a:cubicBezTo>
                <a:cubicBezTo>
                  <a:pt x="4194473" y="5247432"/>
                  <a:pt x="4187032" y="5249912"/>
                  <a:pt x="4182070" y="5249912"/>
                </a:cubicBezTo>
                <a:lnTo>
                  <a:pt x="4174629" y="5257353"/>
                </a:lnTo>
                <a:lnTo>
                  <a:pt x="4144863" y="5272236"/>
                </a:lnTo>
                <a:cubicBezTo>
                  <a:pt x="4134942" y="5272236"/>
                  <a:pt x="4127500" y="5272236"/>
                  <a:pt x="4122539" y="5272236"/>
                </a:cubicBezTo>
                <a:cubicBezTo>
                  <a:pt x="4127500" y="5267275"/>
                  <a:pt x="4129980" y="5264795"/>
                  <a:pt x="4129980" y="5264795"/>
                </a:cubicBezTo>
                <a:cubicBezTo>
                  <a:pt x="4129980" y="5264795"/>
                  <a:pt x="4129980" y="5262315"/>
                  <a:pt x="4129980" y="5257353"/>
                </a:cubicBezTo>
                <a:cubicBezTo>
                  <a:pt x="4125019" y="5252393"/>
                  <a:pt x="4123780" y="5247432"/>
                  <a:pt x="4126260" y="5242470"/>
                </a:cubicBezTo>
                <a:cubicBezTo>
                  <a:pt x="4128740" y="5237510"/>
                  <a:pt x="4132461" y="5235029"/>
                  <a:pt x="4137422" y="5235029"/>
                </a:cubicBezTo>
                <a:lnTo>
                  <a:pt x="4174629" y="5220146"/>
                </a:lnTo>
                <a:cubicBezTo>
                  <a:pt x="4194473" y="5210225"/>
                  <a:pt x="4205635" y="5205263"/>
                  <a:pt x="4208115" y="5205263"/>
                </a:cubicBezTo>
                <a:cubicBezTo>
                  <a:pt x="4210596" y="5205263"/>
                  <a:pt x="4218037" y="5201543"/>
                  <a:pt x="4230440" y="5194101"/>
                </a:cubicBezTo>
                <a:cubicBezTo>
                  <a:pt x="4242842" y="5186660"/>
                  <a:pt x="4254004" y="5182939"/>
                  <a:pt x="4263926" y="5182939"/>
                </a:cubicBezTo>
                <a:lnTo>
                  <a:pt x="4293691" y="5168056"/>
                </a:lnTo>
                <a:cubicBezTo>
                  <a:pt x="4303613" y="5163096"/>
                  <a:pt x="4311055" y="5160615"/>
                  <a:pt x="4316016" y="5160615"/>
                </a:cubicBezTo>
                <a:lnTo>
                  <a:pt x="4360664" y="5145732"/>
                </a:lnTo>
                <a:cubicBezTo>
                  <a:pt x="4380508" y="5135811"/>
                  <a:pt x="4405313" y="5123408"/>
                  <a:pt x="4435078" y="5108525"/>
                </a:cubicBezTo>
                <a:cubicBezTo>
                  <a:pt x="4445000" y="5108525"/>
                  <a:pt x="4454922" y="5106045"/>
                  <a:pt x="4464843" y="5101084"/>
                </a:cubicBezTo>
                <a:cubicBezTo>
                  <a:pt x="4474766" y="5096123"/>
                  <a:pt x="4482207" y="5093642"/>
                  <a:pt x="4487168" y="5093642"/>
                </a:cubicBezTo>
                <a:cubicBezTo>
                  <a:pt x="4502051" y="5088682"/>
                  <a:pt x="4521895" y="5083721"/>
                  <a:pt x="4546699" y="5078760"/>
                </a:cubicBezTo>
                <a:cubicBezTo>
                  <a:pt x="4551660" y="5078760"/>
                  <a:pt x="4554140" y="5078760"/>
                  <a:pt x="4554140" y="5078760"/>
                </a:cubicBezTo>
                <a:cubicBezTo>
                  <a:pt x="4554140" y="5083721"/>
                  <a:pt x="4552900" y="5084961"/>
                  <a:pt x="4550420" y="5082480"/>
                </a:cubicBezTo>
                <a:cubicBezTo>
                  <a:pt x="4547940" y="5080000"/>
                  <a:pt x="4545458" y="5080000"/>
                  <a:pt x="4542978" y="5082480"/>
                </a:cubicBezTo>
                <a:cubicBezTo>
                  <a:pt x="4540498" y="5084961"/>
                  <a:pt x="4541738" y="5088682"/>
                  <a:pt x="4546699" y="5093642"/>
                </a:cubicBezTo>
                <a:cubicBezTo>
                  <a:pt x="4546699" y="5098604"/>
                  <a:pt x="4549179" y="5098604"/>
                  <a:pt x="4554140" y="5093642"/>
                </a:cubicBezTo>
                <a:cubicBezTo>
                  <a:pt x="4559102" y="5088682"/>
                  <a:pt x="4561582" y="5083721"/>
                  <a:pt x="4561582" y="5078760"/>
                </a:cubicBezTo>
                <a:lnTo>
                  <a:pt x="4569023" y="5071318"/>
                </a:lnTo>
                <a:cubicBezTo>
                  <a:pt x="4578945" y="5071318"/>
                  <a:pt x="4586386" y="5068838"/>
                  <a:pt x="4591347" y="5063877"/>
                </a:cubicBezTo>
                <a:lnTo>
                  <a:pt x="4583906" y="5056435"/>
                </a:lnTo>
                <a:cubicBezTo>
                  <a:pt x="4578945" y="5056435"/>
                  <a:pt x="4577705" y="5053955"/>
                  <a:pt x="4580185" y="5048994"/>
                </a:cubicBezTo>
                <a:cubicBezTo>
                  <a:pt x="4582665" y="5044033"/>
                  <a:pt x="4588867" y="5041553"/>
                  <a:pt x="4598789" y="5041553"/>
                </a:cubicBezTo>
                <a:cubicBezTo>
                  <a:pt x="4608710" y="5041553"/>
                  <a:pt x="4614912" y="5042793"/>
                  <a:pt x="4617392" y="5045273"/>
                </a:cubicBezTo>
                <a:cubicBezTo>
                  <a:pt x="4619872" y="5047754"/>
                  <a:pt x="4618633" y="5048994"/>
                  <a:pt x="4613672" y="5048994"/>
                </a:cubicBezTo>
                <a:cubicBezTo>
                  <a:pt x="4608710" y="5048994"/>
                  <a:pt x="4606230" y="5051475"/>
                  <a:pt x="4606230" y="5056435"/>
                </a:cubicBezTo>
                <a:cubicBezTo>
                  <a:pt x="4611192" y="5056435"/>
                  <a:pt x="4616152" y="5056435"/>
                  <a:pt x="4621113" y="5056435"/>
                </a:cubicBezTo>
                <a:cubicBezTo>
                  <a:pt x="4626074" y="5056435"/>
                  <a:pt x="4631035" y="5056435"/>
                  <a:pt x="4635996" y="5056435"/>
                </a:cubicBezTo>
                <a:cubicBezTo>
                  <a:pt x="4645917" y="5051475"/>
                  <a:pt x="4653359" y="5046514"/>
                  <a:pt x="4658320" y="5041553"/>
                </a:cubicBezTo>
                <a:lnTo>
                  <a:pt x="4673203" y="5034111"/>
                </a:lnTo>
                <a:lnTo>
                  <a:pt x="4658320" y="5034111"/>
                </a:lnTo>
                <a:lnTo>
                  <a:pt x="4673203" y="5019228"/>
                </a:lnTo>
                <a:cubicBezTo>
                  <a:pt x="4683124" y="5024190"/>
                  <a:pt x="4688086" y="5026670"/>
                  <a:pt x="4688086" y="5026670"/>
                </a:cubicBezTo>
                <a:lnTo>
                  <a:pt x="4695527" y="5026670"/>
                </a:lnTo>
                <a:cubicBezTo>
                  <a:pt x="4705449" y="5026670"/>
                  <a:pt x="4712890" y="5029150"/>
                  <a:pt x="4717851" y="5034111"/>
                </a:cubicBezTo>
                <a:cubicBezTo>
                  <a:pt x="4722813" y="5039072"/>
                  <a:pt x="4726533" y="5040312"/>
                  <a:pt x="4729013" y="5037832"/>
                </a:cubicBezTo>
                <a:cubicBezTo>
                  <a:pt x="4731493" y="5035352"/>
                  <a:pt x="4730254" y="5034111"/>
                  <a:pt x="4725293" y="5034111"/>
                </a:cubicBezTo>
                <a:lnTo>
                  <a:pt x="4732734" y="5019228"/>
                </a:lnTo>
                <a:cubicBezTo>
                  <a:pt x="4737695" y="5019228"/>
                  <a:pt x="4742656" y="5017988"/>
                  <a:pt x="4747617" y="5015508"/>
                </a:cubicBezTo>
                <a:cubicBezTo>
                  <a:pt x="4752578" y="5013028"/>
                  <a:pt x="4757538" y="5011787"/>
                  <a:pt x="4762500" y="5011787"/>
                </a:cubicBezTo>
                <a:cubicBezTo>
                  <a:pt x="4767461" y="5011787"/>
                  <a:pt x="4772421" y="5011787"/>
                  <a:pt x="4777383" y="5011787"/>
                </a:cubicBezTo>
                <a:cubicBezTo>
                  <a:pt x="4782344" y="5011787"/>
                  <a:pt x="4784824" y="5011787"/>
                  <a:pt x="4784824" y="5011787"/>
                </a:cubicBezTo>
                <a:lnTo>
                  <a:pt x="4799707" y="5011787"/>
                </a:lnTo>
                <a:lnTo>
                  <a:pt x="4807148" y="5011787"/>
                </a:lnTo>
                <a:cubicBezTo>
                  <a:pt x="4807148" y="5006826"/>
                  <a:pt x="4812109" y="5004345"/>
                  <a:pt x="4822031" y="5004345"/>
                </a:cubicBezTo>
                <a:cubicBezTo>
                  <a:pt x="4831952" y="5004345"/>
                  <a:pt x="4839394" y="5003105"/>
                  <a:pt x="4844355" y="5000625"/>
                </a:cubicBezTo>
                <a:cubicBezTo>
                  <a:pt x="4846836" y="4999385"/>
                  <a:pt x="4848696" y="4999075"/>
                  <a:pt x="4849936" y="4999695"/>
                </a:cubicBezTo>
                <a:close/>
                <a:moveTo>
                  <a:pt x="4494609" y="4998764"/>
                </a:moveTo>
                <a:cubicBezTo>
                  <a:pt x="4495850" y="4998764"/>
                  <a:pt x="4497090" y="4999385"/>
                  <a:pt x="4498330" y="5000625"/>
                </a:cubicBezTo>
                <a:cubicBezTo>
                  <a:pt x="4500810" y="5003105"/>
                  <a:pt x="4502051" y="5004345"/>
                  <a:pt x="4502051" y="5004345"/>
                </a:cubicBezTo>
                <a:cubicBezTo>
                  <a:pt x="4502051" y="5004345"/>
                  <a:pt x="4499570" y="5004345"/>
                  <a:pt x="4494609" y="5004345"/>
                </a:cubicBezTo>
                <a:cubicBezTo>
                  <a:pt x="4489648" y="5004345"/>
                  <a:pt x="4488408" y="5003105"/>
                  <a:pt x="4490888" y="5000625"/>
                </a:cubicBezTo>
                <a:cubicBezTo>
                  <a:pt x="4492129" y="4999385"/>
                  <a:pt x="4493369" y="4998764"/>
                  <a:pt x="4494609" y="4998764"/>
                </a:cubicBezTo>
                <a:close/>
                <a:moveTo>
                  <a:pt x="5156894" y="4996904"/>
                </a:moveTo>
                <a:lnTo>
                  <a:pt x="5164336" y="4996904"/>
                </a:lnTo>
                <a:cubicBezTo>
                  <a:pt x="5164336" y="5001865"/>
                  <a:pt x="5164336" y="5004345"/>
                  <a:pt x="5164336" y="5004345"/>
                </a:cubicBezTo>
                <a:lnTo>
                  <a:pt x="5179218" y="5004345"/>
                </a:lnTo>
                <a:cubicBezTo>
                  <a:pt x="5189140" y="5004345"/>
                  <a:pt x="5194101" y="5004345"/>
                  <a:pt x="5194101" y="5004345"/>
                </a:cubicBezTo>
                <a:cubicBezTo>
                  <a:pt x="5199063" y="5009307"/>
                  <a:pt x="5200302" y="5011787"/>
                  <a:pt x="5197822" y="5011787"/>
                </a:cubicBezTo>
                <a:cubicBezTo>
                  <a:pt x="5195342" y="5011787"/>
                  <a:pt x="5194101" y="5011787"/>
                  <a:pt x="5194101" y="5011787"/>
                </a:cubicBezTo>
                <a:cubicBezTo>
                  <a:pt x="5189140" y="5011787"/>
                  <a:pt x="5186660" y="5011787"/>
                  <a:pt x="5186660" y="5011787"/>
                </a:cubicBezTo>
                <a:lnTo>
                  <a:pt x="5164336" y="5019228"/>
                </a:lnTo>
                <a:lnTo>
                  <a:pt x="5156894" y="5011787"/>
                </a:lnTo>
                <a:cubicBezTo>
                  <a:pt x="5156894" y="5006826"/>
                  <a:pt x="5156894" y="5003105"/>
                  <a:pt x="5156894" y="5000625"/>
                </a:cubicBezTo>
                <a:cubicBezTo>
                  <a:pt x="5156894" y="4998145"/>
                  <a:pt x="5156894" y="4996904"/>
                  <a:pt x="5156894" y="4996904"/>
                </a:cubicBezTo>
                <a:close/>
                <a:moveTo>
                  <a:pt x="5075039" y="4996904"/>
                </a:moveTo>
                <a:lnTo>
                  <a:pt x="5119687" y="4996904"/>
                </a:lnTo>
                <a:cubicBezTo>
                  <a:pt x="5119687" y="4996904"/>
                  <a:pt x="5117207" y="4998145"/>
                  <a:pt x="5112246" y="5000625"/>
                </a:cubicBezTo>
                <a:cubicBezTo>
                  <a:pt x="5107285" y="5003105"/>
                  <a:pt x="5104804" y="5006826"/>
                  <a:pt x="5104804" y="5011787"/>
                </a:cubicBezTo>
                <a:cubicBezTo>
                  <a:pt x="5104804" y="5011787"/>
                  <a:pt x="5102324" y="5014268"/>
                  <a:pt x="5097363" y="5019228"/>
                </a:cubicBezTo>
                <a:cubicBezTo>
                  <a:pt x="5097363" y="5019228"/>
                  <a:pt x="5094883" y="5021709"/>
                  <a:pt x="5089922" y="5026670"/>
                </a:cubicBezTo>
                <a:lnTo>
                  <a:pt x="5076899" y="5026670"/>
                </a:lnTo>
                <a:cubicBezTo>
                  <a:pt x="5078139" y="5024189"/>
                  <a:pt x="5080000" y="5021709"/>
                  <a:pt x="5082480" y="5019228"/>
                </a:cubicBezTo>
                <a:lnTo>
                  <a:pt x="5082480" y="5011787"/>
                </a:lnTo>
                <a:lnTo>
                  <a:pt x="5075039" y="5004345"/>
                </a:lnTo>
                <a:cubicBezTo>
                  <a:pt x="5075039" y="4999385"/>
                  <a:pt x="5075039" y="4996904"/>
                  <a:pt x="5075039" y="4996904"/>
                </a:cubicBezTo>
                <a:close/>
                <a:moveTo>
                  <a:pt x="4762500" y="4996904"/>
                </a:moveTo>
                <a:cubicBezTo>
                  <a:pt x="4762500" y="4996904"/>
                  <a:pt x="4764980" y="4999385"/>
                  <a:pt x="4769941" y="5004345"/>
                </a:cubicBezTo>
                <a:lnTo>
                  <a:pt x="4762500" y="5004345"/>
                </a:lnTo>
                <a:close/>
                <a:moveTo>
                  <a:pt x="5953125" y="4989463"/>
                </a:moveTo>
                <a:lnTo>
                  <a:pt x="5960566" y="4996904"/>
                </a:lnTo>
                <a:cubicBezTo>
                  <a:pt x="5960566" y="4996904"/>
                  <a:pt x="5958086" y="4996904"/>
                  <a:pt x="5953125" y="4996904"/>
                </a:cubicBezTo>
                <a:lnTo>
                  <a:pt x="5938242" y="4996904"/>
                </a:lnTo>
                <a:close/>
                <a:moveTo>
                  <a:pt x="5246191" y="4989463"/>
                </a:moveTo>
                <a:lnTo>
                  <a:pt x="5253633" y="4996904"/>
                </a:lnTo>
                <a:cubicBezTo>
                  <a:pt x="5248671" y="4996904"/>
                  <a:pt x="5243711" y="4996904"/>
                  <a:pt x="5238750" y="4996904"/>
                </a:cubicBezTo>
                <a:close/>
                <a:moveTo>
                  <a:pt x="4297412" y="4986672"/>
                </a:moveTo>
                <a:cubicBezTo>
                  <a:pt x="4297412" y="4986052"/>
                  <a:pt x="4296172" y="4986982"/>
                  <a:pt x="4293691" y="4989463"/>
                </a:cubicBezTo>
                <a:cubicBezTo>
                  <a:pt x="4293691" y="4989463"/>
                  <a:pt x="4286250" y="4991943"/>
                  <a:pt x="4271367" y="4996904"/>
                </a:cubicBezTo>
                <a:lnTo>
                  <a:pt x="4263926" y="5011787"/>
                </a:lnTo>
                <a:cubicBezTo>
                  <a:pt x="4268887" y="5006826"/>
                  <a:pt x="4273848" y="5004345"/>
                  <a:pt x="4278809" y="5004345"/>
                </a:cubicBezTo>
                <a:cubicBezTo>
                  <a:pt x="4283770" y="5004345"/>
                  <a:pt x="4288730" y="5000625"/>
                  <a:pt x="4293691" y="4993183"/>
                </a:cubicBezTo>
                <a:cubicBezTo>
                  <a:pt x="4296172" y="4989463"/>
                  <a:pt x="4297412" y="4987292"/>
                  <a:pt x="4297412" y="4986672"/>
                </a:cubicBezTo>
                <a:close/>
                <a:moveTo>
                  <a:pt x="5380136" y="4982021"/>
                </a:moveTo>
                <a:lnTo>
                  <a:pt x="5387578" y="4982021"/>
                </a:lnTo>
                <a:cubicBezTo>
                  <a:pt x="5392539" y="4982021"/>
                  <a:pt x="5395019" y="4983262"/>
                  <a:pt x="5395019" y="4985742"/>
                </a:cubicBezTo>
                <a:cubicBezTo>
                  <a:pt x="5395019" y="4988223"/>
                  <a:pt x="5392539" y="4989463"/>
                  <a:pt x="5387578" y="4989463"/>
                </a:cubicBezTo>
                <a:cubicBezTo>
                  <a:pt x="5382617" y="4989463"/>
                  <a:pt x="5380136" y="4986983"/>
                  <a:pt x="5380136" y="4982021"/>
                </a:cubicBezTo>
                <a:close/>
                <a:moveTo>
                  <a:pt x="5298281" y="4982021"/>
                </a:moveTo>
                <a:cubicBezTo>
                  <a:pt x="5298281" y="4982021"/>
                  <a:pt x="5298281" y="4983262"/>
                  <a:pt x="5298281" y="4985742"/>
                </a:cubicBezTo>
                <a:cubicBezTo>
                  <a:pt x="5298281" y="4988223"/>
                  <a:pt x="5297040" y="4989463"/>
                  <a:pt x="5294560" y="4989463"/>
                </a:cubicBezTo>
                <a:cubicBezTo>
                  <a:pt x="5292080" y="4989463"/>
                  <a:pt x="5293320" y="4986983"/>
                  <a:pt x="5298281" y="4982021"/>
                </a:cubicBezTo>
                <a:close/>
                <a:moveTo>
                  <a:pt x="5275957" y="4982021"/>
                </a:moveTo>
                <a:cubicBezTo>
                  <a:pt x="5280918" y="4982021"/>
                  <a:pt x="5283398" y="4983262"/>
                  <a:pt x="5283398" y="4985742"/>
                </a:cubicBezTo>
                <a:cubicBezTo>
                  <a:pt x="5283398" y="4988223"/>
                  <a:pt x="5280918" y="4991943"/>
                  <a:pt x="5275957" y="4996904"/>
                </a:cubicBezTo>
                <a:cubicBezTo>
                  <a:pt x="5275957" y="4996904"/>
                  <a:pt x="5275957" y="4999385"/>
                  <a:pt x="5275957" y="5004345"/>
                </a:cubicBezTo>
                <a:cubicBezTo>
                  <a:pt x="5275957" y="5004345"/>
                  <a:pt x="5273477" y="5004345"/>
                  <a:pt x="5268515" y="5004345"/>
                </a:cubicBezTo>
                <a:cubicBezTo>
                  <a:pt x="5263554" y="4999385"/>
                  <a:pt x="5263554" y="4995664"/>
                  <a:pt x="5268515" y="4993183"/>
                </a:cubicBezTo>
                <a:cubicBezTo>
                  <a:pt x="5273477" y="4990703"/>
                  <a:pt x="5274716" y="4988223"/>
                  <a:pt x="5272236" y="4985742"/>
                </a:cubicBezTo>
                <a:cubicBezTo>
                  <a:pt x="5269756" y="4983262"/>
                  <a:pt x="5270995" y="4982021"/>
                  <a:pt x="5275957" y="4982021"/>
                </a:cubicBezTo>
                <a:close/>
                <a:moveTo>
                  <a:pt x="5877780" y="4978301"/>
                </a:moveTo>
                <a:cubicBezTo>
                  <a:pt x="5879641" y="4978301"/>
                  <a:pt x="5881191" y="4979541"/>
                  <a:pt x="5882431" y="4982021"/>
                </a:cubicBezTo>
                <a:cubicBezTo>
                  <a:pt x="5884911" y="4986983"/>
                  <a:pt x="5887393" y="4988223"/>
                  <a:pt x="5889873" y="4985742"/>
                </a:cubicBezTo>
                <a:cubicBezTo>
                  <a:pt x="5892353" y="4983262"/>
                  <a:pt x="5896074" y="4984502"/>
                  <a:pt x="5901035" y="4989463"/>
                </a:cubicBezTo>
                <a:lnTo>
                  <a:pt x="5901035" y="4996904"/>
                </a:lnTo>
                <a:cubicBezTo>
                  <a:pt x="5896074" y="4996904"/>
                  <a:pt x="5888632" y="4996904"/>
                  <a:pt x="5878711" y="4996904"/>
                </a:cubicBezTo>
                <a:cubicBezTo>
                  <a:pt x="5873749" y="4996904"/>
                  <a:pt x="5868789" y="4996904"/>
                  <a:pt x="5863828" y="4996904"/>
                </a:cubicBezTo>
                <a:cubicBezTo>
                  <a:pt x="5858867" y="4996904"/>
                  <a:pt x="5856386" y="4994424"/>
                  <a:pt x="5856386" y="4989463"/>
                </a:cubicBezTo>
                <a:cubicBezTo>
                  <a:pt x="5856386" y="4989463"/>
                  <a:pt x="5853906" y="4989463"/>
                  <a:pt x="5848945" y="4989463"/>
                </a:cubicBezTo>
                <a:lnTo>
                  <a:pt x="5811738" y="4989463"/>
                </a:lnTo>
                <a:cubicBezTo>
                  <a:pt x="5811738" y="4984502"/>
                  <a:pt x="5814218" y="4982021"/>
                  <a:pt x="5819179" y="4982021"/>
                </a:cubicBezTo>
                <a:lnTo>
                  <a:pt x="5871269" y="4982021"/>
                </a:lnTo>
                <a:cubicBezTo>
                  <a:pt x="5873750" y="4979541"/>
                  <a:pt x="5875920" y="4978301"/>
                  <a:pt x="5877780" y="4978301"/>
                </a:cubicBezTo>
                <a:close/>
                <a:moveTo>
                  <a:pt x="5750346" y="4978301"/>
                </a:moveTo>
                <a:cubicBezTo>
                  <a:pt x="5759028" y="4978301"/>
                  <a:pt x="5772050" y="4979541"/>
                  <a:pt x="5789414" y="4982021"/>
                </a:cubicBezTo>
                <a:cubicBezTo>
                  <a:pt x="5794375" y="4982021"/>
                  <a:pt x="5798096" y="4982021"/>
                  <a:pt x="5800576" y="4982021"/>
                </a:cubicBezTo>
                <a:cubicBezTo>
                  <a:pt x="5803056" y="4982021"/>
                  <a:pt x="5804297" y="4984502"/>
                  <a:pt x="5804297" y="4989463"/>
                </a:cubicBezTo>
                <a:cubicBezTo>
                  <a:pt x="5804297" y="4989463"/>
                  <a:pt x="5796855" y="4991943"/>
                  <a:pt x="5781972" y="4996904"/>
                </a:cubicBezTo>
                <a:lnTo>
                  <a:pt x="5722441" y="4996904"/>
                </a:lnTo>
                <a:lnTo>
                  <a:pt x="5722441" y="4982021"/>
                </a:lnTo>
                <a:lnTo>
                  <a:pt x="5737324" y="4982021"/>
                </a:lnTo>
                <a:cubicBezTo>
                  <a:pt x="5737324" y="4979541"/>
                  <a:pt x="5741664" y="4978301"/>
                  <a:pt x="5750346" y="4978301"/>
                </a:cubicBezTo>
                <a:close/>
                <a:moveTo>
                  <a:pt x="6014516" y="4977370"/>
                </a:moveTo>
                <a:cubicBezTo>
                  <a:pt x="6015756" y="4976751"/>
                  <a:pt x="6017617" y="4977061"/>
                  <a:pt x="6020097" y="4978301"/>
                </a:cubicBezTo>
                <a:cubicBezTo>
                  <a:pt x="6025059" y="4980781"/>
                  <a:pt x="6022577" y="4982021"/>
                  <a:pt x="6012656" y="4982021"/>
                </a:cubicBezTo>
                <a:cubicBezTo>
                  <a:pt x="6012656" y="4979541"/>
                  <a:pt x="6013276" y="4977991"/>
                  <a:pt x="6014516" y="4977370"/>
                </a:cubicBezTo>
                <a:close/>
                <a:moveTo>
                  <a:pt x="4484377" y="4977370"/>
                </a:moveTo>
                <a:cubicBezTo>
                  <a:pt x="4486238" y="4977991"/>
                  <a:pt x="4487168" y="4979541"/>
                  <a:pt x="4487168" y="4982021"/>
                </a:cubicBezTo>
                <a:lnTo>
                  <a:pt x="4479726" y="4982021"/>
                </a:lnTo>
                <a:cubicBezTo>
                  <a:pt x="4479726" y="4982021"/>
                  <a:pt x="4477246" y="4983262"/>
                  <a:pt x="4472285" y="4985742"/>
                </a:cubicBezTo>
                <a:cubicBezTo>
                  <a:pt x="4467324" y="4988223"/>
                  <a:pt x="4462363" y="4991943"/>
                  <a:pt x="4457402" y="4996904"/>
                </a:cubicBezTo>
                <a:cubicBezTo>
                  <a:pt x="4442519" y="5001865"/>
                  <a:pt x="4432598" y="5001865"/>
                  <a:pt x="4427636" y="4996904"/>
                </a:cubicBezTo>
                <a:cubicBezTo>
                  <a:pt x="4432598" y="4996904"/>
                  <a:pt x="4440039" y="4994424"/>
                  <a:pt x="4449961" y="4989463"/>
                </a:cubicBezTo>
                <a:cubicBezTo>
                  <a:pt x="4459883" y="4984502"/>
                  <a:pt x="4468564" y="4980781"/>
                  <a:pt x="4476006" y="4978301"/>
                </a:cubicBezTo>
                <a:cubicBezTo>
                  <a:pt x="4479726" y="4977061"/>
                  <a:pt x="4482517" y="4976751"/>
                  <a:pt x="4484377" y="4977370"/>
                </a:cubicBezTo>
                <a:close/>
                <a:moveTo>
                  <a:pt x="5707558" y="4974580"/>
                </a:moveTo>
                <a:cubicBezTo>
                  <a:pt x="5707558" y="4974580"/>
                  <a:pt x="5708799" y="4975820"/>
                  <a:pt x="5711279" y="4978301"/>
                </a:cubicBezTo>
                <a:cubicBezTo>
                  <a:pt x="5713759" y="4980781"/>
                  <a:pt x="5715000" y="4982021"/>
                  <a:pt x="5715000" y="4982021"/>
                </a:cubicBezTo>
                <a:cubicBezTo>
                  <a:pt x="5715000" y="4986983"/>
                  <a:pt x="5712520" y="4986983"/>
                  <a:pt x="5707558" y="4982021"/>
                </a:cubicBezTo>
                <a:close/>
                <a:moveTo>
                  <a:pt x="5342929" y="4974580"/>
                </a:moveTo>
                <a:lnTo>
                  <a:pt x="5357812" y="4982021"/>
                </a:lnTo>
                <a:lnTo>
                  <a:pt x="5350371" y="4982021"/>
                </a:lnTo>
                <a:cubicBezTo>
                  <a:pt x="5345410" y="4982021"/>
                  <a:pt x="5340449" y="4982021"/>
                  <a:pt x="5335488" y="4982021"/>
                </a:cubicBezTo>
                <a:close/>
                <a:moveTo>
                  <a:pt x="5313164" y="4974580"/>
                </a:moveTo>
                <a:cubicBezTo>
                  <a:pt x="5313164" y="4974580"/>
                  <a:pt x="5313164" y="4977061"/>
                  <a:pt x="5313164" y="4982021"/>
                </a:cubicBezTo>
                <a:cubicBezTo>
                  <a:pt x="5313164" y="4986983"/>
                  <a:pt x="5311923" y="4989463"/>
                  <a:pt x="5309443" y="4989463"/>
                </a:cubicBezTo>
                <a:cubicBezTo>
                  <a:pt x="5306963" y="4989463"/>
                  <a:pt x="5305722" y="4986983"/>
                  <a:pt x="5305722" y="4982021"/>
                </a:cubicBezTo>
                <a:close/>
                <a:moveTo>
                  <a:pt x="4323457" y="4974580"/>
                </a:moveTo>
                <a:lnTo>
                  <a:pt x="4312295" y="4985742"/>
                </a:lnTo>
                <a:lnTo>
                  <a:pt x="4312295" y="4985742"/>
                </a:lnTo>
                <a:cubicBezTo>
                  <a:pt x="4309815" y="4988223"/>
                  <a:pt x="4308574" y="4989463"/>
                  <a:pt x="4308574" y="4989463"/>
                </a:cubicBezTo>
                <a:lnTo>
                  <a:pt x="4312295" y="4985742"/>
                </a:lnTo>
                <a:lnTo>
                  <a:pt x="4323457" y="4982021"/>
                </a:lnTo>
                <a:close/>
                <a:moveTo>
                  <a:pt x="5651748" y="4970859"/>
                </a:moveTo>
                <a:cubicBezTo>
                  <a:pt x="5654228" y="4970859"/>
                  <a:pt x="5657949" y="4972099"/>
                  <a:pt x="5662910" y="4974580"/>
                </a:cubicBezTo>
                <a:lnTo>
                  <a:pt x="5670351" y="4982021"/>
                </a:lnTo>
                <a:lnTo>
                  <a:pt x="5671747" y="4982021"/>
                </a:lnTo>
                <a:cubicBezTo>
                  <a:pt x="5673297" y="4982021"/>
                  <a:pt x="5675312" y="4982021"/>
                  <a:pt x="5677793" y="4982021"/>
                </a:cubicBezTo>
                <a:cubicBezTo>
                  <a:pt x="5682754" y="4982021"/>
                  <a:pt x="5688955" y="4984502"/>
                  <a:pt x="5696396" y="4989463"/>
                </a:cubicBezTo>
                <a:cubicBezTo>
                  <a:pt x="5703838" y="4994424"/>
                  <a:pt x="5707558" y="4996904"/>
                  <a:pt x="5707558" y="4996904"/>
                </a:cubicBezTo>
                <a:lnTo>
                  <a:pt x="5692676" y="4989463"/>
                </a:lnTo>
                <a:cubicBezTo>
                  <a:pt x="5687714" y="4989463"/>
                  <a:pt x="5682754" y="4990703"/>
                  <a:pt x="5677793" y="4993183"/>
                </a:cubicBezTo>
                <a:cubicBezTo>
                  <a:pt x="5672831" y="4995664"/>
                  <a:pt x="5669111" y="4995664"/>
                  <a:pt x="5666631" y="4993183"/>
                </a:cubicBezTo>
                <a:cubicBezTo>
                  <a:pt x="5664151" y="4990703"/>
                  <a:pt x="5657949" y="4989463"/>
                  <a:pt x="5648027" y="4989463"/>
                </a:cubicBezTo>
                <a:cubicBezTo>
                  <a:pt x="5638106" y="4989463"/>
                  <a:pt x="5633144" y="4986983"/>
                  <a:pt x="5633144" y="4982021"/>
                </a:cubicBezTo>
                <a:lnTo>
                  <a:pt x="5640586" y="4982021"/>
                </a:lnTo>
                <a:cubicBezTo>
                  <a:pt x="5640586" y="4982021"/>
                  <a:pt x="5641826" y="4982021"/>
                  <a:pt x="5644306" y="4982021"/>
                </a:cubicBezTo>
                <a:cubicBezTo>
                  <a:pt x="5646786" y="4982021"/>
                  <a:pt x="5648027" y="4979541"/>
                  <a:pt x="5648027" y="4974580"/>
                </a:cubicBezTo>
                <a:cubicBezTo>
                  <a:pt x="5648027" y="4972099"/>
                  <a:pt x="5649267" y="4970859"/>
                  <a:pt x="5651748" y="4970859"/>
                </a:cubicBezTo>
                <a:close/>
                <a:moveTo>
                  <a:pt x="5476875" y="4967138"/>
                </a:moveTo>
                <a:cubicBezTo>
                  <a:pt x="5476875" y="4972100"/>
                  <a:pt x="5475634" y="4974580"/>
                  <a:pt x="5473154" y="4974580"/>
                </a:cubicBezTo>
                <a:cubicBezTo>
                  <a:pt x="5470674" y="4974580"/>
                  <a:pt x="5470674" y="4973340"/>
                  <a:pt x="5473154" y="4970859"/>
                </a:cubicBezTo>
                <a:cubicBezTo>
                  <a:pt x="5475634" y="4968379"/>
                  <a:pt x="5476875" y="4967138"/>
                  <a:pt x="5476875" y="4967138"/>
                </a:cubicBezTo>
                <a:close/>
                <a:moveTo>
                  <a:pt x="148828" y="4967138"/>
                </a:moveTo>
                <a:lnTo>
                  <a:pt x="163711" y="4967138"/>
                </a:lnTo>
                <a:cubicBezTo>
                  <a:pt x="173633" y="4967138"/>
                  <a:pt x="178594" y="4968379"/>
                  <a:pt x="178594" y="4970859"/>
                </a:cubicBezTo>
                <a:cubicBezTo>
                  <a:pt x="178594" y="4973340"/>
                  <a:pt x="173633" y="4977061"/>
                  <a:pt x="163711" y="4982021"/>
                </a:cubicBezTo>
                <a:lnTo>
                  <a:pt x="141387" y="4989463"/>
                </a:lnTo>
                <a:lnTo>
                  <a:pt x="141387" y="4982021"/>
                </a:lnTo>
                <a:cubicBezTo>
                  <a:pt x="141387" y="4977061"/>
                  <a:pt x="141387" y="4973340"/>
                  <a:pt x="141387" y="4970859"/>
                </a:cubicBezTo>
                <a:cubicBezTo>
                  <a:pt x="141387" y="4968379"/>
                  <a:pt x="143867" y="4967138"/>
                  <a:pt x="148828" y="4967138"/>
                </a:cubicBezTo>
                <a:close/>
                <a:moveTo>
                  <a:pt x="5878711" y="4959697"/>
                </a:moveTo>
                <a:cubicBezTo>
                  <a:pt x="5883672" y="4959697"/>
                  <a:pt x="5886152" y="4962178"/>
                  <a:pt x="5886152" y="4967138"/>
                </a:cubicBezTo>
                <a:lnTo>
                  <a:pt x="5878711" y="4967138"/>
                </a:lnTo>
                <a:lnTo>
                  <a:pt x="5871269" y="4967138"/>
                </a:lnTo>
                <a:cubicBezTo>
                  <a:pt x="5871269" y="4962178"/>
                  <a:pt x="5873749" y="4959697"/>
                  <a:pt x="5878711" y="4959697"/>
                </a:cubicBezTo>
                <a:close/>
                <a:moveTo>
                  <a:pt x="5848945" y="4959697"/>
                </a:moveTo>
                <a:lnTo>
                  <a:pt x="5848945" y="4967138"/>
                </a:lnTo>
                <a:cubicBezTo>
                  <a:pt x="5848945" y="4967138"/>
                  <a:pt x="5846465" y="4967138"/>
                  <a:pt x="5841504" y="4967138"/>
                </a:cubicBezTo>
                <a:close/>
                <a:moveTo>
                  <a:pt x="5819179" y="4959697"/>
                </a:moveTo>
                <a:cubicBezTo>
                  <a:pt x="5819179" y="4964658"/>
                  <a:pt x="5817939" y="4967138"/>
                  <a:pt x="5815459" y="4967138"/>
                </a:cubicBezTo>
                <a:cubicBezTo>
                  <a:pt x="5812979" y="4967138"/>
                  <a:pt x="5811738" y="4965898"/>
                  <a:pt x="5811738" y="4963418"/>
                </a:cubicBezTo>
                <a:cubicBezTo>
                  <a:pt x="5811738" y="4960938"/>
                  <a:pt x="5814218" y="4959697"/>
                  <a:pt x="5819179" y="4959697"/>
                </a:cubicBezTo>
                <a:close/>
                <a:moveTo>
                  <a:pt x="5767090" y="4959697"/>
                </a:moveTo>
                <a:lnTo>
                  <a:pt x="5767090" y="4965278"/>
                </a:lnTo>
                <a:cubicBezTo>
                  <a:pt x="5767090" y="4966518"/>
                  <a:pt x="5767090" y="4967138"/>
                  <a:pt x="5767090" y="4967138"/>
                </a:cubicBezTo>
                <a:cubicBezTo>
                  <a:pt x="5767090" y="4967138"/>
                  <a:pt x="5764609" y="4967138"/>
                  <a:pt x="5759648" y="4967138"/>
                </a:cubicBezTo>
                <a:close/>
                <a:moveTo>
                  <a:pt x="5521523" y="4959697"/>
                </a:moveTo>
                <a:cubicBezTo>
                  <a:pt x="5526484" y="4959697"/>
                  <a:pt x="5528965" y="4959697"/>
                  <a:pt x="5528965" y="4959697"/>
                </a:cubicBezTo>
                <a:cubicBezTo>
                  <a:pt x="5528965" y="4959697"/>
                  <a:pt x="5531445" y="4962178"/>
                  <a:pt x="5536406" y="4967138"/>
                </a:cubicBezTo>
                <a:cubicBezTo>
                  <a:pt x="5531445" y="4967138"/>
                  <a:pt x="5528965" y="4967138"/>
                  <a:pt x="5528965" y="4967138"/>
                </a:cubicBezTo>
                <a:close/>
                <a:moveTo>
                  <a:pt x="5253633" y="4959697"/>
                </a:moveTo>
                <a:cubicBezTo>
                  <a:pt x="5258594" y="4959697"/>
                  <a:pt x="5262315" y="4959697"/>
                  <a:pt x="5264795" y="4959697"/>
                </a:cubicBezTo>
                <a:cubicBezTo>
                  <a:pt x="5267275" y="4959697"/>
                  <a:pt x="5270995" y="4959697"/>
                  <a:pt x="5275957" y="4959697"/>
                </a:cubicBezTo>
                <a:lnTo>
                  <a:pt x="5290840" y="4959697"/>
                </a:lnTo>
                <a:cubicBezTo>
                  <a:pt x="5280918" y="4969619"/>
                  <a:pt x="5266035" y="4972100"/>
                  <a:pt x="5246191" y="4967138"/>
                </a:cubicBezTo>
                <a:close/>
                <a:moveTo>
                  <a:pt x="5768950" y="4955976"/>
                </a:moveTo>
                <a:lnTo>
                  <a:pt x="5770279" y="4956508"/>
                </a:lnTo>
                <a:lnTo>
                  <a:pt x="5767090" y="4959697"/>
                </a:lnTo>
                <a:cubicBezTo>
                  <a:pt x="5767090" y="4957216"/>
                  <a:pt x="5767710" y="4955976"/>
                  <a:pt x="5768950" y="4955976"/>
                </a:cubicBezTo>
                <a:close/>
                <a:moveTo>
                  <a:pt x="5482456" y="4955976"/>
                </a:moveTo>
                <a:cubicBezTo>
                  <a:pt x="5483696" y="4955976"/>
                  <a:pt x="5484316" y="4957216"/>
                  <a:pt x="5484316" y="4959697"/>
                </a:cubicBezTo>
                <a:lnTo>
                  <a:pt x="5476875" y="4959697"/>
                </a:lnTo>
                <a:cubicBezTo>
                  <a:pt x="5479355" y="4957216"/>
                  <a:pt x="5481216" y="4955976"/>
                  <a:pt x="5482456" y="4955976"/>
                </a:cubicBezTo>
                <a:close/>
                <a:moveTo>
                  <a:pt x="5419204" y="4955976"/>
                </a:moveTo>
                <a:cubicBezTo>
                  <a:pt x="5420444" y="4955976"/>
                  <a:pt x="5422304" y="4957216"/>
                  <a:pt x="5424785" y="4959697"/>
                </a:cubicBezTo>
                <a:lnTo>
                  <a:pt x="5432226" y="4967138"/>
                </a:lnTo>
                <a:lnTo>
                  <a:pt x="5417343" y="4959697"/>
                </a:lnTo>
                <a:cubicBezTo>
                  <a:pt x="5417343" y="4957216"/>
                  <a:pt x="5417964" y="4955976"/>
                  <a:pt x="5419204" y="4955976"/>
                </a:cubicBezTo>
                <a:close/>
                <a:moveTo>
                  <a:pt x="5774531" y="4952256"/>
                </a:moveTo>
                <a:cubicBezTo>
                  <a:pt x="5794375" y="4952256"/>
                  <a:pt x="5799335" y="4957217"/>
                  <a:pt x="5789414" y="4967138"/>
                </a:cubicBezTo>
                <a:cubicBezTo>
                  <a:pt x="5784452" y="4967138"/>
                  <a:pt x="5779492" y="4964658"/>
                  <a:pt x="5774531" y="4959697"/>
                </a:cubicBezTo>
                <a:cubicBezTo>
                  <a:pt x="5773290" y="4958457"/>
                  <a:pt x="5772206" y="4957527"/>
                  <a:pt x="5771275" y="4956907"/>
                </a:cubicBezTo>
                <a:lnTo>
                  <a:pt x="5770279" y="4956508"/>
                </a:lnTo>
                <a:close/>
                <a:moveTo>
                  <a:pt x="5573613" y="4952256"/>
                </a:moveTo>
                <a:lnTo>
                  <a:pt x="5573613" y="4967138"/>
                </a:lnTo>
                <a:lnTo>
                  <a:pt x="5558730" y="4967138"/>
                </a:lnTo>
                <a:close/>
                <a:moveTo>
                  <a:pt x="5439668" y="4952256"/>
                </a:moveTo>
                <a:cubicBezTo>
                  <a:pt x="5444629" y="4952256"/>
                  <a:pt x="5448350" y="4953496"/>
                  <a:pt x="5450830" y="4955976"/>
                </a:cubicBezTo>
                <a:cubicBezTo>
                  <a:pt x="5453310" y="4958457"/>
                  <a:pt x="5452070" y="4959697"/>
                  <a:pt x="5447109" y="4959697"/>
                </a:cubicBezTo>
                <a:cubicBezTo>
                  <a:pt x="5442148" y="4969619"/>
                  <a:pt x="5439668" y="4969619"/>
                  <a:pt x="5439668" y="4959697"/>
                </a:cubicBezTo>
                <a:close/>
                <a:moveTo>
                  <a:pt x="5387578" y="4952256"/>
                </a:moveTo>
                <a:cubicBezTo>
                  <a:pt x="5387578" y="4957217"/>
                  <a:pt x="5385098" y="4962178"/>
                  <a:pt x="5380136" y="4967138"/>
                </a:cubicBezTo>
                <a:lnTo>
                  <a:pt x="5372695" y="4974580"/>
                </a:lnTo>
                <a:lnTo>
                  <a:pt x="5372695" y="4967138"/>
                </a:lnTo>
                <a:cubicBezTo>
                  <a:pt x="5377656" y="4967138"/>
                  <a:pt x="5380136" y="4964658"/>
                  <a:pt x="5380136" y="4959697"/>
                </a:cubicBezTo>
                <a:close/>
                <a:moveTo>
                  <a:pt x="5227588" y="4952256"/>
                </a:moveTo>
                <a:cubicBezTo>
                  <a:pt x="5230068" y="4952256"/>
                  <a:pt x="5230068" y="4953496"/>
                  <a:pt x="5227588" y="4955976"/>
                </a:cubicBezTo>
                <a:cubicBezTo>
                  <a:pt x="5225108" y="4958457"/>
                  <a:pt x="5223867" y="4959697"/>
                  <a:pt x="5223867" y="4959697"/>
                </a:cubicBezTo>
                <a:cubicBezTo>
                  <a:pt x="5223867" y="4954736"/>
                  <a:pt x="5225108" y="4952256"/>
                  <a:pt x="5227588" y="4952256"/>
                </a:cubicBezTo>
                <a:close/>
                <a:moveTo>
                  <a:pt x="5212705" y="4952256"/>
                </a:moveTo>
                <a:cubicBezTo>
                  <a:pt x="5215185" y="4952256"/>
                  <a:pt x="5216426" y="4954736"/>
                  <a:pt x="5216426" y="4959697"/>
                </a:cubicBezTo>
                <a:lnTo>
                  <a:pt x="5208984" y="4959697"/>
                </a:lnTo>
                <a:cubicBezTo>
                  <a:pt x="5208984" y="4954736"/>
                  <a:pt x="5210225" y="4952256"/>
                  <a:pt x="5212705" y="4952256"/>
                </a:cubicBezTo>
                <a:close/>
                <a:moveTo>
                  <a:pt x="4926211" y="4952256"/>
                </a:moveTo>
                <a:cubicBezTo>
                  <a:pt x="4931172" y="4952256"/>
                  <a:pt x="4933652" y="4952256"/>
                  <a:pt x="4933652" y="4952256"/>
                </a:cubicBezTo>
                <a:cubicBezTo>
                  <a:pt x="4938613" y="4952256"/>
                  <a:pt x="4941093" y="4952256"/>
                  <a:pt x="4941093" y="4952256"/>
                </a:cubicBezTo>
                <a:lnTo>
                  <a:pt x="4933652" y="4959697"/>
                </a:lnTo>
                <a:close/>
                <a:moveTo>
                  <a:pt x="4524375" y="4952256"/>
                </a:moveTo>
                <a:lnTo>
                  <a:pt x="4524375" y="4959697"/>
                </a:lnTo>
                <a:lnTo>
                  <a:pt x="4509492" y="4959697"/>
                </a:lnTo>
                <a:close/>
                <a:moveTo>
                  <a:pt x="4330898" y="4952256"/>
                </a:moveTo>
                <a:cubicBezTo>
                  <a:pt x="4325937" y="4952256"/>
                  <a:pt x="4318496" y="4953496"/>
                  <a:pt x="4308574" y="4955976"/>
                </a:cubicBezTo>
                <a:cubicBezTo>
                  <a:pt x="4298652" y="4958457"/>
                  <a:pt x="4293691" y="4962178"/>
                  <a:pt x="4293691" y="4967138"/>
                </a:cubicBezTo>
                <a:close/>
                <a:moveTo>
                  <a:pt x="5698024" y="4947837"/>
                </a:moveTo>
                <a:cubicBezTo>
                  <a:pt x="5699419" y="4948302"/>
                  <a:pt x="5700117" y="4952256"/>
                  <a:pt x="5700117" y="4959697"/>
                </a:cubicBezTo>
                <a:lnTo>
                  <a:pt x="5692676" y="4959697"/>
                </a:lnTo>
                <a:cubicBezTo>
                  <a:pt x="5692676" y="4954736"/>
                  <a:pt x="5693916" y="4951016"/>
                  <a:pt x="5696396" y="4948535"/>
                </a:cubicBezTo>
                <a:cubicBezTo>
                  <a:pt x="5697017" y="4947915"/>
                  <a:pt x="5697559" y="4947683"/>
                  <a:pt x="5698024" y="4947837"/>
                </a:cubicBezTo>
                <a:close/>
                <a:moveTo>
                  <a:pt x="5627563" y="4947605"/>
                </a:moveTo>
                <a:cubicBezTo>
                  <a:pt x="5628803" y="4948225"/>
                  <a:pt x="5630664" y="4949775"/>
                  <a:pt x="5633144" y="4952256"/>
                </a:cubicBezTo>
                <a:cubicBezTo>
                  <a:pt x="5638106" y="4952256"/>
                  <a:pt x="5638106" y="4957217"/>
                  <a:pt x="5633144" y="4967138"/>
                </a:cubicBezTo>
                <a:lnTo>
                  <a:pt x="5625703" y="4959697"/>
                </a:lnTo>
                <a:cubicBezTo>
                  <a:pt x="5625703" y="4954736"/>
                  <a:pt x="5625703" y="4951016"/>
                  <a:pt x="5625703" y="4948535"/>
                </a:cubicBezTo>
                <a:cubicBezTo>
                  <a:pt x="5625703" y="4947295"/>
                  <a:pt x="5626323" y="4946985"/>
                  <a:pt x="5627563" y="4947605"/>
                </a:cubicBezTo>
                <a:close/>
                <a:moveTo>
                  <a:pt x="5508501" y="4947605"/>
                </a:moveTo>
                <a:cubicBezTo>
                  <a:pt x="5509741" y="4948225"/>
                  <a:pt x="5511601" y="4949775"/>
                  <a:pt x="5514082" y="4952256"/>
                </a:cubicBezTo>
                <a:lnTo>
                  <a:pt x="5506640" y="4952256"/>
                </a:lnTo>
                <a:cubicBezTo>
                  <a:pt x="5506640" y="4952256"/>
                  <a:pt x="5506640" y="4951016"/>
                  <a:pt x="5506640" y="4948535"/>
                </a:cubicBezTo>
                <a:cubicBezTo>
                  <a:pt x="5506640" y="4947295"/>
                  <a:pt x="5507260" y="4946985"/>
                  <a:pt x="5508501" y="4947605"/>
                </a:cubicBezTo>
                <a:close/>
                <a:moveTo>
                  <a:pt x="5722441" y="4944814"/>
                </a:moveTo>
                <a:lnTo>
                  <a:pt x="5722441" y="4952256"/>
                </a:lnTo>
                <a:cubicBezTo>
                  <a:pt x="5722441" y="4952256"/>
                  <a:pt x="5719961" y="4954736"/>
                  <a:pt x="5715000" y="4959697"/>
                </a:cubicBezTo>
                <a:lnTo>
                  <a:pt x="5715000" y="4952256"/>
                </a:lnTo>
                <a:close/>
                <a:moveTo>
                  <a:pt x="5655468" y="4944814"/>
                </a:moveTo>
                <a:lnTo>
                  <a:pt x="5677793" y="4959697"/>
                </a:lnTo>
                <a:lnTo>
                  <a:pt x="5670351" y="4959697"/>
                </a:lnTo>
                <a:cubicBezTo>
                  <a:pt x="5670351" y="4954736"/>
                  <a:pt x="5667871" y="4954736"/>
                  <a:pt x="5662910" y="4959697"/>
                </a:cubicBezTo>
                <a:cubicBezTo>
                  <a:pt x="5657949" y="4964658"/>
                  <a:pt x="5652988" y="4964658"/>
                  <a:pt x="5648027" y="4959697"/>
                </a:cubicBezTo>
                <a:close/>
                <a:moveTo>
                  <a:pt x="5017368" y="4935047"/>
                </a:moveTo>
                <a:cubicBezTo>
                  <a:pt x="5021089" y="4935357"/>
                  <a:pt x="5025430" y="4936133"/>
                  <a:pt x="5030390" y="4937373"/>
                </a:cubicBezTo>
                <a:lnTo>
                  <a:pt x="5030390" y="4944814"/>
                </a:lnTo>
                <a:lnTo>
                  <a:pt x="5015508" y="4944814"/>
                </a:lnTo>
                <a:cubicBezTo>
                  <a:pt x="5005586" y="4944814"/>
                  <a:pt x="5000625" y="4944814"/>
                  <a:pt x="5000625" y="4944814"/>
                </a:cubicBezTo>
                <a:cubicBezTo>
                  <a:pt x="5000625" y="4937373"/>
                  <a:pt x="5006206" y="4934117"/>
                  <a:pt x="5017368" y="4935047"/>
                </a:cubicBezTo>
                <a:close/>
                <a:moveTo>
                  <a:pt x="4418335" y="4929931"/>
                </a:moveTo>
                <a:cubicBezTo>
                  <a:pt x="4417095" y="4929931"/>
                  <a:pt x="4415234" y="4932412"/>
                  <a:pt x="4412754" y="4937373"/>
                </a:cubicBezTo>
                <a:lnTo>
                  <a:pt x="4420195" y="4944814"/>
                </a:lnTo>
                <a:cubicBezTo>
                  <a:pt x="4420195" y="4944814"/>
                  <a:pt x="4420195" y="4942334"/>
                  <a:pt x="4420195" y="4937373"/>
                </a:cubicBezTo>
                <a:cubicBezTo>
                  <a:pt x="4420195" y="4932412"/>
                  <a:pt x="4419575" y="4929931"/>
                  <a:pt x="4418335" y="4929931"/>
                </a:cubicBezTo>
                <a:close/>
                <a:moveTo>
                  <a:pt x="4371826" y="4929931"/>
                </a:moveTo>
                <a:cubicBezTo>
                  <a:pt x="4369346" y="4929931"/>
                  <a:pt x="4368105" y="4932412"/>
                  <a:pt x="4368105" y="4937373"/>
                </a:cubicBezTo>
                <a:cubicBezTo>
                  <a:pt x="4373067" y="4937373"/>
                  <a:pt x="4375547" y="4936133"/>
                  <a:pt x="4375547" y="4933652"/>
                </a:cubicBezTo>
                <a:cubicBezTo>
                  <a:pt x="4375547" y="4931172"/>
                  <a:pt x="4374307" y="4929931"/>
                  <a:pt x="4371826" y="4929931"/>
                </a:cubicBezTo>
                <a:close/>
                <a:moveTo>
                  <a:pt x="6671220" y="4922490"/>
                </a:moveTo>
                <a:cubicBezTo>
                  <a:pt x="6673701" y="4922490"/>
                  <a:pt x="6677421" y="4922490"/>
                  <a:pt x="6682383" y="4922490"/>
                </a:cubicBezTo>
                <a:lnTo>
                  <a:pt x="6674941" y="4929931"/>
                </a:lnTo>
                <a:cubicBezTo>
                  <a:pt x="6669979" y="4929931"/>
                  <a:pt x="6667499" y="4928691"/>
                  <a:pt x="6667499" y="4926211"/>
                </a:cubicBezTo>
                <a:cubicBezTo>
                  <a:pt x="6667499" y="4923731"/>
                  <a:pt x="6668740" y="4922490"/>
                  <a:pt x="6671220" y="4922490"/>
                </a:cubicBezTo>
                <a:close/>
                <a:moveTo>
                  <a:pt x="4732734" y="4922490"/>
                </a:moveTo>
                <a:cubicBezTo>
                  <a:pt x="4727773" y="4927451"/>
                  <a:pt x="4727773" y="4932412"/>
                  <a:pt x="4732734" y="4937373"/>
                </a:cubicBezTo>
                <a:cubicBezTo>
                  <a:pt x="4737695" y="4947295"/>
                  <a:pt x="4742656" y="4947295"/>
                  <a:pt x="4747617" y="4937373"/>
                </a:cubicBezTo>
                <a:cubicBezTo>
                  <a:pt x="4747617" y="4932412"/>
                  <a:pt x="4747617" y="4928691"/>
                  <a:pt x="4747617" y="4926211"/>
                </a:cubicBezTo>
                <a:cubicBezTo>
                  <a:pt x="4747617" y="4923731"/>
                  <a:pt x="4746376" y="4922490"/>
                  <a:pt x="4743896" y="4922490"/>
                </a:cubicBezTo>
                <a:cubicBezTo>
                  <a:pt x="4741416" y="4922490"/>
                  <a:pt x="4737695" y="4922490"/>
                  <a:pt x="4732734" y="4922490"/>
                </a:cubicBezTo>
                <a:close/>
                <a:moveTo>
                  <a:pt x="4397871" y="4922490"/>
                </a:moveTo>
                <a:lnTo>
                  <a:pt x="4405313" y="4929931"/>
                </a:lnTo>
                <a:cubicBezTo>
                  <a:pt x="4410274" y="4924971"/>
                  <a:pt x="4412754" y="4922490"/>
                  <a:pt x="4412754" y="4922490"/>
                </a:cubicBezTo>
                <a:close/>
                <a:moveTo>
                  <a:pt x="5342929" y="4907607"/>
                </a:moveTo>
                <a:cubicBezTo>
                  <a:pt x="5342929" y="4907607"/>
                  <a:pt x="5346650" y="4908848"/>
                  <a:pt x="5354092" y="4911328"/>
                </a:cubicBezTo>
                <a:cubicBezTo>
                  <a:pt x="5361533" y="4913809"/>
                  <a:pt x="5365254" y="4915049"/>
                  <a:pt x="5365254" y="4915049"/>
                </a:cubicBezTo>
                <a:cubicBezTo>
                  <a:pt x="5365254" y="4920010"/>
                  <a:pt x="5360292" y="4920010"/>
                  <a:pt x="5350371" y="4915049"/>
                </a:cubicBezTo>
                <a:close/>
                <a:moveTo>
                  <a:pt x="4732734" y="4907607"/>
                </a:moveTo>
                <a:cubicBezTo>
                  <a:pt x="4732734" y="4912569"/>
                  <a:pt x="4737695" y="4915049"/>
                  <a:pt x="4747617" y="4915049"/>
                </a:cubicBezTo>
                <a:lnTo>
                  <a:pt x="4747617" y="4907607"/>
                </a:lnTo>
                <a:close/>
                <a:moveTo>
                  <a:pt x="4805288" y="4902956"/>
                </a:moveTo>
                <a:cubicBezTo>
                  <a:pt x="4804048" y="4903577"/>
                  <a:pt x="4802187" y="4905127"/>
                  <a:pt x="4799707" y="4907607"/>
                </a:cubicBezTo>
                <a:cubicBezTo>
                  <a:pt x="4794745" y="4912569"/>
                  <a:pt x="4792265" y="4917529"/>
                  <a:pt x="4792265" y="4922490"/>
                </a:cubicBezTo>
                <a:lnTo>
                  <a:pt x="4807148" y="4915049"/>
                </a:lnTo>
                <a:cubicBezTo>
                  <a:pt x="4807148" y="4910088"/>
                  <a:pt x="4807148" y="4906367"/>
                  <a:pt x="4807148" y="4903886"/>
                </a:cubicBezTo>
                <a:cubicBezTo>
                  <a:pt x="4807148" y="4902646"/>
                  <a:pt x="4806528" y="4902336"/>
                  <a:pt x="4805288" y="4902956"/>
                </a:cubicBezTo>
                <a:close/>
                <a:moveTo>
                  <a:pt x="6168926" y="4892724"/>
                </a:moveTo>
                <a:cubicBezTo>
                  <a:pt x="6168926" y="4892724"/>
                  <a:pt x="6168926" y="4895205"/>
                  <a:pt x="6168926" y="4900166"/>
                </a:cubicBezTo>
                <a:lnTo>
                  <a:pt x="6168926" y="4907607"/>
                </a:lnTo>
                <a:cubicBezTo>
                  <a:pt x="6163964" y="4907607"/>
                  <a:pt x="6161484" y="4907607"/>
                  <a:pt x="6161484" y="4907607"/>
                </a:cubicBezTo>
                <a:cubicBezTo>
                  <a:pt x="6161484" y="4907607"/>
                  <a:pt x="6161484" y="4905127"/>
                  <a:pt x="6161484" y="4900166"/>
                </a:cubicBezTo>
                <a:close/>
                <a:moveTo>
                  <a:pt x="5365254" y="4892724"/>
                </a:moveTo>
                <a:cubicBezTo>
                  <a:pt x="5370215" y="4892724"/>
                  <a:pt x="5375175" y="4895205"/>
                  <a:pt x="5380136" y="4900166"/>
                </a:cubicBezTo>
                <a:lnTo>
                  <a:pt x="5365254" y="4900166"/>
                </a:lnTo>
                <a:lnTo>
                  <a:pt x="5350371" y="4900166"/>
                </a:lnTo>
                <a:cubicBezTo>
                  <a:pt x="5350371" y="4900166"/>
                  <a:pt x="5351611" y="4898926"/>
                  <a:pt x="5354092" y="4896445"/>
                </a:cubicBezTo>
                <a:cubicBezTo>
                  <a:pt x="5356572" y="4893965"/>
                  <a:pt x="5360292" y="4892724"/>
                  <a:pt x="5365254" y="4892724"/>
                </a:cubicBezTo>
                <a:close/>
                <a:moveTo>
                  <a:pt x="6087070" y="4885283"/>
                </a:moveTo>
                <a:cubicBezTo>
                  <a:pt x="6087070" y="4885283"/>
                  <a:pt x="6088311" y="4886524"/>
                  <a:pt x="6090791" y="4889004"/>
                </a:cubicBezTo>
                <a:cubicBezTo>
                  <a:pt x="6093271" y="4891484"/>
                  <a:pt x="6094511" y="4892724"/>
                  <a:pt x="6094511" y="4892724"/>
                </a:cubicBezTo>
                <a:lnTo>
                  <a:pt x="6087070" y="4892724"/>
                </a:lnTo>
                <a:close/>
                <a:moveTo>
                  <a:pt x="6154043" y="4877842"/>
                </a:moveTo>
                <a:cubicBezTo>
                  <a:pt x="6154043" y="4882803"/>
                  <a:pt x="6154043" y="4885283"/>
                  <a:pt x="6154043" y="4885283"/>
                </a:cubicBezTo>
                <a:cubicBezTo>
                  <a:pt x="6154043" y="4885283"/>
                  <a:pt x="6152802" y="4884043"/>
                  <a:pt x="6150322" y="4881562"/>
                </a:cubicBezTo>
                <a:cubicBezTo>
                  <a:pt x="6147842" y="4879082"/>
                  <a:pt x="6149081" y="4877842"/>
                  <a:pt x="6154043" y="4877842"/>
                </a:cubicBezTo>
                <a:close/>
                <a:moveTo>
                  <a:pt x="6124277" y="4877842"/>
                </a:moveTo>
                <a:cubicBezTo>
                  <a:pt x="6124277" y="4882803"/>
                  <a:pt x="6126757" y="4885283"/>
                  <a:pt x="6131718" y="4885283"/>
                </a:cubicBezTo>
                <a:lnTo>
                  <a:pt x="6131718" y="4892724"/>
                </a:lnTo>
                <a:cubicBezTo>
                  <a:pt x="6126757" y="4892724"/>
                  <a:pt x="6121797" y="4892724"/>
                  <a:pt x="6116836" y="4892724"/>
                </a:cubicBezTo>
                <a:lnTo>
                  <a:pt x="6116836" y="4885283"/>
                </a:lnTo>
                <a:cubicBezTo>
                  <a:pt x="6116836" y="4885283"/>
                  <a:pt x="6118076" y="4884043"/>
                  <a:pt x="6120556" y="4881562"/>
                </a:cubicBezTo>
                <a:cubicBezTo>
                  <a:pt x="6123036" y="4879082"/>
                  <a:pt x="6124277" y="4877842"/>
                  <a:pt x="6124277" y="4877842"/>
                </a:cubicBezTo>
                <a:close/>
                <a:moveTo>
                  <a:pt x="4866679" y="4877842"/>
                </a:moveTo>
                <a:cubicBezTo>
                  <a:pt x="4871641" y="4877842"/>
                  <a:pt x="4874121" y="4880322"/>
                  <a:pt x="4874121" y="4885283"/>
                </a:cubicBezTo>
                <a:cubicBezTo>
                  <a:pt x="4874121" y="4885283"/>
                  <a:pt x="4871641" y="4885283"/>
                  <a:pt x="4866679" y="4885283"/>
                </a:cubicBezTo>
                <a:cubicBezTo>
                  <a:pt x="4866679" y="4885283"/>
                  <a:pt x="4866679" y="4882803"/>
                  <a:pt x="4866679" y="4877842"/>
                </a:cubicBezTo>
                <a:close/>
                <a:moveTo>
                  <a:pt x="4783894" y="4873191"/>
                </a:moveTo>
                <a:cubicBezTo>
                  <a:pt x="4782034" y="4873811"/>
                  <a:pt x="4779863" y="4875361"/>
                  <a:pt x="4777383" y="4877842"/>
                </a:cubicBezTo>
                <a:cubicBezTo>
                  <a:pt x="4782344" y="4882803"/>
                  <a:pt x="4786065" y="4884043"/>
                  <a:pt x="4788545" y="4881562"/>
                </a:cubicBezTo>
                <a:cubicBezTo>
                  <a:pt x="4791025" y="4879082"/>
                  <a:pt x="4791025" y="4876602"/>
                  <a:pt x="4788545" y="4874121"/>
                </a:cubicBezTo>
                <a:cubicBezTo>
                  <a:pt x="4787305" y="4872881"/>
                  <a:pt x="4785754" y="4872571"/>
                  <a:pt x="4783894" y="4873191"/>
                </a:cubicBezTo>
                <a:close/>
                <a:moveTo>
                  <a:pt x="5171079" y="4872958"/>
                </a:moveTo>
                <a:cubicBezTo>
                  <a:pt x="5174646" y="4873113"/>
                  <a:pt x="5178599" y="4873501"/>
                  <a:pt x="5182939" y="4874121"/>
                </a:cubicBezTo>
                <a:cubicBezTo>
                  <a:pt x="5200302" y="4876602"/>
                  <a:pt x="5208984" y="4877842"/>
                  <a:pt x="5208984" y="4877842"/>
                </a:cubicBezTo>
                <a:lnTo>
                  <a:pt x="5186660" y="4885283"/>
                </a:lnTo>
                <a:cubicBezTo>
                  <a:pt x="5176738" y="4885283"/>
                  <a:pt x="5166816" y="4887764"/>
                  <a:pt x="5156894" y="4892724"/>
                </a:cubicBezTo>
                <a:cubicBezTo>
                  <a:pt x="5151933" y="4892724"/>
                  <a:pt x="5146973" y="4892724"/>
                  <a:pt x="5142011" y="4892724"/>
                </a:cubicBezTo>
                <a:lnTo>
                  <a:pt x="5149453" y="4885283"/>
                </a:lnTo>
                <a:lnTo>
                  <a:pt x="5142011" y="4885283"/>
                </a:lnTo>
                <a:cubicBezTo>
                  <a:pt x="5146973" y="4885283"/>
                  <a:pt x="5149453" y="4884043"/>
                  <a:pt x="5149453" y="4881562"/>
                </a:cubicBezTo>
                <a:cubicBezTo>
                  <a:pt x="5149453" y="4879082"/>
                  <a:pt x="5149453" y="4877842"/>
                  <a:pt x="5149453" y="4877842"/>
                </a:cubicBezTo>
                <a:cubicBezTo>
                  <a:pt x="5153174" y="4874121"/>
                  <a:pt x="5160383" y="4872493"/>
                  <a:pt x="5171079" y="4872958"/>
                </a:cubicBezTo>
                <a:close/>
                <a:moveTo>
                  <a:pt x="6012656" y="4870400"/>
                </a:moveTo>
                <a:lnTo>
                  <a:pt x="6020097" y="4870400"/>
                </a:lnTo>
                <a:lnTo>
                  <a:pt x="6020097" y="4877842"/>
                </a:lnTo>
                <a:cubicBezTo>
                  <a:pt x="6020097" y="4877842"/>
                  <a:pt x="6018857" y="4877842"/>
                  <a:pt x="6016377" y="4877842"/>
                </a:cubicBezTo>
                <a:cubicBezTo>
                  <a:pt x="6013897" y="4877842"/>
                  <a:pt x="6012656" y="4875361"/>
                  <a:pt x="6012656" y="4870400"/>
                </a:cubicBezTo>
                <a:close/>
                <a:moveTo>
                  <a:pt x="5253633" y="4870400"/>
                </a:moveTo>
                <a:cubicBezTo>
                  <a:pt x="5253633" y="4875361"/>
                  <a:pt x="5253633" y="4877842"/>
                  <a:pt x="5253633" y="4877842"/>
                </a:cubicBezTo>
                <a:cubicBezTo>
                  <a:pt x="5248671" y="4877842"/>
                  <a:pt x="5247432" y="4876602"/>
                  <a:pt x="5249912" y="4874121"/>
                </a:cubicBezTo>
                <a:cubicBezTo>
                  <a:pt x="5252392" y="4871641"/>
                  <a:pt x="5253633" y="4870400"/>
                  <a:pt x="5253633" y="4870400"/>
                </a:cubicBezTo>
                <a:close/>
                <a:moveTo>
                  <a:pt x="6049863" y="4862959"/>
                </a:moveTo>
                <a:lnTo>
                  <a:pt x="6064746" y="4862959"/>
                </a:lnTo>
                <a:cubicBezTo>
                  <a:pt x="6069707" y="4862959"/>
                  <a:pt x="6074667" y="4862959"/>
                  <a:pt x="6079629" y="4862959"/>
                </a:cubicBezTo>
                <a:cubicBezTo>
                  <a:pt x="6084590" y="4862959"/>
                  <a:pt x="6087070" y="4862959"/>
                  <a:pt x="6087070" y="4862959"/>
                </a:cubicBezTo>
                <a:lnTo>
                  <a:pt x="6087070" y="4870400"/>
                </a:lnTo>
                <a:cubicBezTo>
                  <a:pt x="6077149" y="4870400"/>
                  <a:pt x="6064746" y="4867920"/>
                  <a:pt x="6049863" y="4862959"/>
                </a:cubicBezTo>
                <a:close/>
                <a:moveTo>
                  <a:pt x="5715000" y="4862959"/>
                </a:moveTo>
                <a:lnTo>
                  <a:pt x="5722441" y="4870400"/>
                </a:lnTo>
                <a:lnTo>
                  <a:pt x="5715000" y="4870400"/>
                </a:lnTo>
                <a:cubicBezTo>
                  <a:pt x="5715000" y="4870400"/>
                  <a:pt x="5715000" y="4867920"/>
                  <a:pt x="5715000" y="4862959"/>
                </a:cubicBezTo>
                <a:close/>
                <a:moveTo>
                  <a:pt x="5290840" y="4862959"/>
                </a:moveTo>
                <a:cubicBezTo>
                  <a:pt x="5300761" y="4862959"/>
                  <a:pt x="5308202" y="4864199"/>
                  <a:pt x="5313164" y="4866679"/>
                </a:cubicBezTo>
                <a:cubicBezTo>
                  <a:pt x="5318125" y="4869160"/>
                  <a:pt x="5320605" y="4870400"/>
                  <a:pt x="5320605" y="4870400"/>
                </a:cubicBezTo>
                <a:lnTo>
                  <a:pt x="5320605" y="4877842"/>
                </a:lnTo>
                <a:lnTo>
                  <a:pt x="5313164" y="4877842"/>
                </a:lnTo>
                <a:cubicBezTo>
                  <a:pt x="5313164" y="4887764"/>
                  <a:pt x="5320605" y="4890244"/>
                  <a:pt x="5335488" y="4885283"/>
                </a:cubicBezTo>
                <a:lnTo>
                  <a:pt x="5335488" y="4892724"/>
                </a:lnTo>
                <a:cubicBezTo>
                  <a:pt x="5335488" y="4892724"/>
                  <a:pt x="5334247" y="4893965"/>
                  <a:pt x="5331767" y="4896445"/>
                </a:cubicBezTo>
                <a:cubicBezTo>
                  <a:pt x="5329287" y="4898926"/>
                  <a:pt x="5323085" y="4896445"/>
                  <a:pt x="5313164" y="4889004"/>
                </a:cubicBezTo>
                <a:cubicBezTo>
                  <a:pt x="5303242" y="4881562"/>
                  <a:pt x="5290840" y="4877842"/>
                  <a:pt x="5275957" y="4877842"/>
                </a:cubicBezTo>
                <a:cubicBezTo>
                  <a:pt x="5270995" y="4877842"/>
                  <a:pt x="5267275" y="4877842"/>
                  <a:pt x="5264795" y="4877842"/>
                </a:cubicBezTo>
                <a:cubicBezTo>
                  <a:pt x="5262315" y="4877842"/>
                  <a:pt x="5261074" y="4875361"/>
                  <a:pt x="5261074" y="4870400"/>
                </a:cubicBezTo>
                <a:cubicBezTo>
                  <a:pt x="5261074" y="4865439"/>
                  <a:pt x="5270995" y="4862959"/>
                  <a:pt x="5290840" y="4862959"/>
                </a:cubicBezTo>
                <a:close/>
                <a:moveTo>
                  <a:pt x="5037832" y="4862959"/>
                </a:moveTo>
                <a:lnTo>
                  <a:pt x="5045273" y="4870400"/>
                </a:lnTo>
                <a:lnTo>
                  <a:pt x="5037832" y="4870400"/>
                </a:lnTo>
                <a:close/>
                <a:moveTo>
                  <a:pt x="4903886" y="4862959"/>
                </a:moveTo>
                <a:lnTo>
                  <a:pt x="4918769" y="4862959"/>
                </a:lnTo>
                <a:cubicBezTo>
                  <a:pt x="4933652" y="4862959"/>
                  <a:pt x="4941093" y="4862959"/>
                  <a:pt x="4941093" y="4862959"/>
                </a:cubicBezTo>
                <a:cubicBezTo>
                  <a:pt x="4941093" y="4867920"/>
                  <a:pt x="4931172" y="4872881"/>
                  <a:pt x="4911328" y="4877842"/>
                </a:cubicBezTo>
                <a:cubicBezTo>
                  <a:pt x="4901406" y="4877842"/>
                  <a:pt x="4895204" y="4879082"/>
                  <a:pt x="4892724" y="4881562"/>
                </a:cubicBezTo>
                <a:cubicBezTo>
                  <a:pt x="4890244" y="4884043"/>
                  <a:pt x="4887763" y="4885283"/>
                  <a:pt x="4885283" y="4885283"/>
                </a:cubicBezTo>
                <a:cubicBezTo>
                  <a:pt x="4882803" y="4885283"/>
                  <a:pt x="4881562" y="4882803"/>
                  <a:pt x="4881562" y="4877842"/>
                </a:cubicBezTo>
                <a:cubicBezTo>
                  <a:pt x="4881562" y="4872881"/>
                  <a:pt x="4889004" y="4867920"/>
                  <a:pt x="4903886" y="4862959"/>
                </a:cubicBezTo>
                <a:close/>
                <a:moveTo>
                  <a:pt x="5930801" y="4857378"/>
                </a:moveTo>
                <a:cubicBezTo>
                  <a:pt x="5932041" y="4857378"/>
                  <a:pt x="5933281" y="4857998"/>
                  <a:pt x="5934521" y="4859238"/>
                </a:cubicBezTo>
                <a:cubicBezTo>
                  <a:pt x="5937001" y="4861719"/>
                  <a:pt x="5940722" y="4862959"/>
                  <a:pt x="5945683" y="4862959"/>
                </a:cubicBezTo>
                <a:cubicBezTo>
                  <a:pt x="5935762" y="4872881"/>
                  <a:pt x="5928320" y="4875361"/>
                  <a:pt x="5923359" y="4870400"/>
                </a:cubicBezTo>
                <a:cubicBezTo>
                  <a:pt x="5923359" y="4865439"/>
                  <a:pt x="5924600" y="4861719"/>
                  <a:pt x="5927080" y="4859238"/>
                </a:cubicBezTo>
                <a:cubicBezTo>
                  <a:pt x="5928320" y="4857998"/>
                  <a:pt x="5929560" y="4857378"/>
                  <a:pt x="5930801" y="4857378"/>
                </a:cubicBezTo>
                <a:close/>
                <a:moveTo>
                  <a:pt x="5908476" y="4855517"/>
                </a:moveTo>
                <a:lnTo>
                  <a:pt x="5915918" y="4862959"/>
                </a:lnTo>
                <a:cubicBezTo>
                  <a:pt x="5910956" y="4867920"/>
                  <a:pt x="5908476" y="4869160"/>
                  <a:pt x="5908476" y="4866679"/>
                </a:cubicBezTo>
                <a:cubicBezTo>
                  <a:pt x="5908476" y="4864199"/>
                  <a:pt x="5908476" y="4860479"/>
                  <a:pt x="5908476" y="4855517"/>
                </a:cubicBezTo>
                <a:close/>
                <a:moveTo>
                  <a:pt x="5863828" y="4855517"/>
                </a:moveTo>
                <a:lnTo>
                  <a:pt x="5886152" y="4855517"/>
                </a:lnTo>
                <a:lnTo>
                  <a:pt x="5878711" y="4862959"/>
                </a:lnTo>
                <a:cubicBezTo>
                  <a:pt x="5868789" y="4862959"/>
                  <a:pt x="5863828" y="4860479"/>
                  <a:pt x="5863828" y="4855517"/>
                </a:cubicBezTo>
                <a:close/>
                <a:moveTo>
                  <a:pt x="74414" y="4855517"/>
                </a:moveTo>
                <a:cubicBezTo>
                  <a:pt x="84336" y="4855517"/>
                  <a:pt x="91777" y="4855517"/>
                  <a:pt x="96738" y="4855517"/>
                </a:cubicBezTo>
                <a:cubicBezTo>
                  <a:pt x="91777" y="4865439"/>
                  <a:pt x="84336" y="4867920"/>
                  <a:pt x="74414" y="4862959"/>
                </a:cubicBezTo>
                <a:close/>
                <a:moveTo>
                  <a:pt x="5642446" y="4851797"/>
                </a:moveTo>
                <a:cubicBezTo>
                  <a:pt x="5643686" y="4851797"/>
                  <a:pt x="5645546" y="4853037"/>
                  <a:pt x="5648027" y="4855517"/>
                </a:cubicBezTo>
                <a:cubicBezTo>
                  <a:pt x="5652988" y="4860479"/>
                  <a:pt x="5652988" y="4862959"/>
                  <a:pt x="5648027" y="4862959"/>
                </a:cubicBezTo>
                <a:cubicBezTo>
                  <a:pt x="5643066" y="4862959"/>
                  <a:pt x="5640586" y="4862959"/>
                  <a:pt x="5640586" y="4862959"/>
                </a:cubicBezTo>
                <a:cubicBezTo>
                  <a:pt x="5640586" y="4862959"/>
                  <a:pt x="5640586" y="4860479"/>
                  <a:pt x="5640586" y="4855517"/>
                </a:cubicBezTo>
                <a:cubicBezTo>
                  <a:pt x="5640586" y="4853037"/>
                  <a:pt x="5641206" y="4851797"/>
                  <a:pt x="5642446" y="4851797"/>
                </a:cubicBezTo>
                <a:close/>
                <a:moveTo>
                  <a:pt x="102319" y="4850866"/>
                </a:moveTo>
                <a:cubicBezTo>
                  <a:pt x="103560" y="4850247"/>
                  <a:pt x="104180" y="4850557"/>
                  <a:pt x="104180" y="4851797"/>
                </a:cubicBezTo>
                <a:cubicBezTo>
                  <a:pt x="104180" y="4854277"/>
                  <a:pt x="101699" y="4855517"/>
                  <a:pt x="96738" y="4855517"/>
                </a:cubicBezTo>
                <a:cubicBezTo>
                  <a:pt x="99219" y="4853037"/>
                  <a:pt x="101079" y="4851487"/>
                  <a:pt x="102319" y="4850866"/>
                </a:cubicBezTo>
                <a:close/>
                <a:moveTo>
                  <a:pt x="5796855" y="4848076"/>
                </a:moveTo>
                <a:lnTo>
                  <a:pt x="5819179" y="4848076"/>
                </a:lnTo>
                <a:cubicBezTo>
                  <a:pt x="5839024" y="4848076"/>
                  <a:pt x="5848945" y="4848076"/>
                  <a:pt x="5848945" y="4848076"/>
                </a:cubicBezTo>
                <a:lnTo>
                  <a:pt x="5841504" y="4855517"/>
                </a:lnTo>
                <a:cubicBezTo>
                  <a:pt x="5836542" y="4855517"/>
                  <a:pt x="5834062" y="4855517"/>
                  <a:pt x="5834062" y="4855517"/>
                </a:cubicBezTo>
                <a:cubicBezTo>
                  <a:pt x="5834062" y="4860479"/>
                  <a:pt x="5826621" y="4862959"/>
                  <a:pt x="5811738" y="4862959"/>
                </a:cubicBezTo>
                <a:lnTo>
                  <a:pt x="5796855" y="4855517"/>
                </a:lnTo>
                <a:cubicBezTo>
                  <a:pt x="5796855" y="4855517"/>
                  <a:pt x="5796855" y="4853037"/>
                  <a:pt x="5796855" y="4848076"/>
                </a:cubicBezTo>
                <a:close/>
                <a:moveTo>
                  <a:pt x="5268515" y="4848076"/>
                </a:moveTo>
                <a:cubicBezTo>
                  <a:pt x="5268515" y="4848076"/>
                  <a:pt x="5270995" y="4848076"/>
                  <a:pt x="5275957" y="4848076"/>
                </a:cubicBezTo>
                <a:lnTo>
                  <a:pt x="5275957" y="4855517"/>
                </a:lnTo>
                <a:cubicBezTo>
                  <a:pt x="5275957" y="4855517"/>
                  <a:pt x="5274716" y="4854277"/>
                  <a:pt x="5272236" y="4851797"/>
                </a:cubicBezTo>
                <a:cubicBezTo>
                  <a:pt x="5269756" y="4849317"/>
                  <a:pt x="5268515" y="4848076"/>
                  <a:pt x="5268515" y="4848076"/>
                </a:cubicBezTo>
                <a:close/>
                <a:moveTo>
                  <a:pt x="5171777" y="4848076"/>
                </a:moveTo>
                <a:cubicBezTo>
                  <a:pt x="5171777" y="4853037"/>
                  <a:pt x="5170536" y="4855517"/>
                  <a:pt x="5168056" y="4855517"/>
                </a:cubicBezTo>
                <a:cubicBezTo>
                  <a:pt x="5165576" y="4855517"/>
                  <a:pt x="5164336" y="4854277"/>
                  <a:pt x="5164336" y="4851797"/>
                </a:cubicBezTo>
                <a:cubicBezTo>
                  <a:pt x="5164336" y="4849317"/>
                  <a:pt x="5166816" y="4848076"/>
                  <a:pt x="5171777" y="4848076"/>
                </a:cubicBezTo>
                <a:close/>
                <a:moveTo>
                  <a:pt x="4673203" y="4848076"/>
                </a:moveTo>
                <a:lnTo>
                  <a:pt x="4665761" y="4862959"/>
                </a:lnTo>
                <a:cubicBezTo>
                  <a:pt x="4650879" y="4867920"/>
                  <a:pt x="4643437" y="4870400"/>
                  <a:pt x="4643437" y="4870400"/>
                </a:cubicBezTo>
                <a:cubicBezTo>
                  <a:pt x="4643437" y="4870400"/>
                  <a:pt x="4644678" y="4872881"/>
                  <a:pt x="4647158" y="4877842"/>
                </a:cubicBezTo>
                <a:cubicBezTo>
                  <a:pt x="4649638" y="4882803"/>
                  <a:pt x="4653359" y="4882803"/>
                  <a:pt x="4658320" y="4877842"/>
                </a:cubicBezTo>
                <a:cubicBezTo>
                  <a:pt x="4663281" y="4872881"/>
                  <a:pt x="4668242" y="4870400"/>
                  <a:pt x="4673203" y="4870400"/>
                </a:cubicBezTo>
                <a:cubicBezTo>
                  <a:pt x="4678164" y="4870400"/>
                  <a:pt x="4683124" y="4870400"/>
                  <a:pt x="4688086" y="4870400"/>
                </a:cubicBezTo>
                <a:cubicBezTo>
                  <a:pt x="4693047" y="4870400"/>
                  <a:pt x="4695527" y="4870400"/>
                  <a:pt x="4695527" y="4870400"/>
                </a:cubicBezTo>
                <a:cubicBezTo>
                  <a:pt x="4695527" y="4870400"/>
                  <a:pt x="4695527" y="4867920"/>
                  <a:pt x="4695527" y="4862959"/>
                </a:cubicBezTo>
                <a:cubicBezTo>
                  <a:pt x="4690566" y="4853037"/>
                  <a:pt x="4683124" y="4848076"/>
                  <a:pt x="4673203" y="4848076"/>
                </a:cubicBezTo>
                <a:close/>
                <a:moveTo>
                  <a:pt x="5715000" y="4840635"/>
                </a:moveTo>
                <a:lnTo>
                  <a:pt x="5729883" y="4840635"/>
                </a:lnTo>
                <a:lnTo>
                  <a:pt x="5744765" y="4848076"/>
                </a:lnTo>
                <a:cubicBezTo>
                  <a:pt x="5744765" y="4848076"/>
                  <a:pt x="5743525" y="4848076"/>
                  <a:pt x="5741045" y="4848076"/>
                </a:cubicBezTo>
                <a:cubicBezTo>
                  <a:pt x="5738565" y="4848076"/>
                  <a:pt x="5734844" y="4848076"/>
                  <a:pt x="5729883" y="4848076"/>
                </a:cubicBezTo>
                <a:cubicBezTo>
                  <a:pt x="5724921" y="4848076"/>
                  <a:pt x="5719961" y="4845596"/>
                  <a:pt x="5715000" y="4840635"/>
                </a:cubicBezTo>
                <a:close/>
                <a:moveTo>
                  <a:pt x="5484316" y="4840635"/>
                </a:moveTo>
                <a:cubicBezTo>
                  <a:pt x="5484316" y="4840635"/>
                  <a:pt x="5486796" y="4840635"/>
                  <a:pt x="5491758" y="4840635"/>
                </a:cubicBezTo>
                <a:cubicBezTo>
                  <a:pt x="5491758" y="4840635"/>
                  <a:pt x="5491758" y="4841875"/>
                  <a:pt x="5491758" y="4844355"/>
                </a:cubicBezTo>
                <a:cubicBezTo>
                  <a:pt x="5491758" y="4846836"/>
                  <a:pt x="5491758" y="4848076"/>
                  <a:pt x="5491758" y="4848076"/>
                </a:cubicBezTo>
                <a:close/>
                <a:moveTo>
                  <a:pt x="5089922" y="4840635"/>
                </a:moveTo>
                <a:cubicBezTo>
                  <a:pt x="5094883" y="4840635"/>
                  <a:pt x="5097363" y="4843115"/>
                  <a:pt x="5097363" y="4848076"/>
                </a:cubicBezTo>
                <a:cubicBezTo>
                  <a:pt x="5097363" y="4853037"/>
                  <a:pt x="5098604" y="4856758"/>
                  <a:pt x="5101084" y="4859238"/>
                </a:cubicBezTo>
                <a:cubicBezTo>
                  <a:pt x="5103564" y="4861719"/>
                  <a:pt x="5102324" y="4862959"/>
                  <a:pt x="5097363" y="4862959"/>
                </a:cubicBezTo>
                <a:cubicBezTo>
                  <a:pt x="5092402" y="4862959"/>
                  <a:pt x="5089922" y="4861719"/>
                  <a:pt x="5089922" y="4859238"/>
                </a:cubicBezTo>
                <a:cubicBezTo>
                  <a:pt x="5089922" y="4856758"/>
                  <a:pt x="5087442" y="4853037"/>
                  <a:pt x="5082480" y="4848076"/>
                </a:cubicBezTo>
                <a:close/>
                <a:moveTo>
                  <a:pt x="3542109" y="4840635"/>
                </a:moveTo>
                <a:cubicBezTo>
                  <a:pt x="3537148" y="4840635"/>
                  <a:pt x="3534668" y="4841875"/>
                  <a:pt x="3534668" y="4844355"/>
                </a:cubicBezTo>
                <a:cubicBezTo>
                  <a:pt x="3534668" y="4846836"/>
                  <a:pt x="3535908" y="4848076"/>
                  <a:pt x="3538389" y="4848076"/>
                </a:cubicBezTo>
                <a:cubicBezTo>
                  <a:pt x="3540870" y="4848076"/>
                  <a:pt x="3542109" y="4845596"/>
                  <a:pt x="3542109" y="4840635"/>
                </a:cubicBezTo>
                <a:close/>
                <a:moveTo>
                  <a:pt x="5648027" y="4833193"/>
                </a:moveTo>
                <a:cubicBezTo>
                  <a:pt x="5652988" y="4833193"/>
                  <a:pt x="5656709" y="4834434"/>
                  <a:pt x="5659189" y="4836914"/>
                </a:cubicBezTo>
                <a:cubicBezTo>
                  <a:pt x="5661669" y="4839394"/>
                  <a:pt x="5666631" y="4840635"/>
                  <a:pt x="5674072" y="4840635"/>
                </a:cubicBezTo>
                <a:lnTo>
                  <a:pt x="5640586" y="4840635"/>
                </a:lnTo>
                <a:close/>
                <a:moveTo>
                  <a:pt x="5216426" y="4833193"/>
                </a:moveTo>
                <a:cubicBezTo>
                  <a:pt x="5216426" y="4833193"/>
                  <a:pt x="5217666" y="4834434"/>
                  <a:pt x="5220146" y="4836914"/>
                </a:cubicBezTo>
                <a:cubicBezTo>
                  <a:pt x="5222626" y="4839394"/>
                  <a:pt x="5223867" y="4840635"/>
                  <a:pt x="5223867" y="4840635"/>
                </a:cubicBezTo>
                <a:cubicBezTo>
                  <a:pt x="5223867" y="4840635"/>
                  <a:pt x="5221387" y="4840635"/>
                  <a:pt x="5216426" y="4840635"/>
                </a:cubicBezTo>
                <a:cubicBezTo>
                  <a:pt x="5216426" y="4835674"/>
                  <a:pt x="5216426" y="4833193"/>
                  <a:pt x="5216426" y="4833193"/>
                </a:cubicBezTo>
                <a:close/>
                <a:moveTo>
                  <a:pt x="5597332" y="4830868"/>
                </a:moveTo>
                <a:cubicBezTo>
                  <a:pt x="5600123" y="4829938"/>
                  <a:pt x="5607099" y="4833193"/>
                  <a:pt x="5618261" y="4840635"/>
                </a:cubicBezTo>
                <a:cubicBezTo>
                  <a:pt x="5613300" y="4840635"/>
                  <a:pt x="5608340" y="4840635"/>
                  <a:pt x="5603379" y="4840635"/>
                </a:cubicBezTo>
                <a:cubicBezTo>
                  <a:pt x="5598417" y="4840635"/>
                  <a:pt x="5595937" y="4839394"/>
                  <a:pt x="5595937" y="4836914"/>
                </a:cubicBezTo>
                <a:cubicBezTo>
                  <a:pt x="5595937" y="4834434"/>
                  <a:pt x="5595937" y="4833193"/>
                  <a:pt x="5595937" y="4833193"/>
                </a:cubicBezTo>
                <a:cubicBezTo>
                  <a:pt x="5595937" y="4831953"/>
                  <a:pt x="5596402" y="4831178"/>
                  <a:pt x="5597332" y="4830868"/>
                </a:cubicBezTo>
                <a:close/>
                <a:moveTo>
                  <a:pt x="5476875" y="4825752"/>
                </a:moveTo>
                <a:cubicBezTo>
                  <a:pt x="5486796" y="4825752"/>
                  <a:pt x="5494238" y="4826992"/>
                  <a:pt x="5499199" y="4829472"/>
                </a:cubicBezTo>
                <a:cubicBezTo>
                  <a:pt x="5504160" y="4831953"/>
                  <a:pt x="5506640" y="4833193"/>
                  <a:pt x="5506640" y="4833193"/>
                </a:cubicBezTo>
                <a:cubicBezTo>
                  <a:pt x="5506640" y="4838154"/>
                  <a:pt x="5504160" y="4840635"/>
                  <a:pt x="5499199" y="4840635"/>
                </a:cubicBezTo>
                <a:cubicBezTo>
                  <a:pt x="5499199" y="4840635"/>
                  <a:pt x="5491758" y="4838154"/>
                  <a:pt x="5476875" y="4833193"/>
                </a:cubicBezTo>
                <a:close/>
                <a:moveTo>
                  <a:pt x="5383857" y="4825752"/>
                </a:moveTo>
                <a:cubicBezTo>
                  <a:pt x="5401220" y="4825752"/>
                  <a:pt x="5417343" y="4826992"/>
                  <a:pt x="5432226" y="4829472"/>
                </a:cubicBezTo>
                <a:cubicBezTo>
                  <a:pt x="5447109" y="4831953"/>
                  <a:pt x="5454551" y="4833193"/>
                  <a:pt x="5454551" y="4833193"/>
                </a:cubicBezTo>
                <a:cubicBezTo>
                  <a:pt x="5454551" y="4833193"/>
                  <a:pt x="5453310" y="4833193"/>
                  <a:pt x="5450830" y="4833193"/>
                </a:cubicBezTo>
                <a:cubicBezTo>
                  <a:pt x="5448350" y="4833193"/>
                  <a:pt x="5445868" y="4833193"/>
                  <a:pt x="5443388" y="4833193"/>
                </a:cubicBezTo>
                <a:cubicBezTo>
                  <a:pt x="5440908" y="4833193"/>
                  <a:pt x="5438427" y="4833193"/>
                  <a:pt x="5435947" y="4833193"/>
                </a:cubicBezTo>
                <a:cubicBezTo>
                  <a:pt x="5433467" y="4833193"/>
                  <a:pt x="5432226" y="4835674"/>
                  <a:pt x="5432226" y="4840635"/>
                </a:cubicBezTo>
                <a:cubicBezTo>
                  <a:pt x="5432226" y="4840635"/>
                  <a:pt x="5434706" y="4840635"/>
                  <a:pt x="5439668" y="4840635"/>
                </a:cubicBezTo>
                <a:lnTo>
                  <a:pt x="5432226" y="4848076"/>
                </a:lnTo>
                <a:cubicBezTo>
                  <a:pt x="5422305" y="4848076"/>
                  <a:pt x="5417343" y="4845596"/>
                  <a:pt x="5417343" y="4840635"/>
                </a:cubicBezTo>
                <a:cubicBezTo>
                  <a:pt x="5412382" y="4835674"/>
                  <a:pt x="5402461" y="4835674"/>
                  <a:pt x="5387578" y="4840635"/>
                </a:cubicBezTo>
                <a:cubicBezTo>
                  <a:pt x="5357812" y="4840635"/>
                  <a:pt x="5347891" y="4838154"/>
                  <a:pt x="5357812" y="4833193"/>
                </a:cubicBezTo>
                <a:cubicBezTo>
                  <a:pt x="5357812" y="4828232"/>
                  <a:pt x="5366494" y="4825752"/>
                  <a:pt x="5383857" y="4825752"/>
                </a:cubicBezTo>
                <a:close/>
                <a:moveTo>
                  <a:pt x="5298281" y="4825752"/>
                </a:moveTo>
                <a:lnTo>
                  <a:pt x="5320605" y="4840635"/>
                </a:lnTo>
                <a:cubicBezTo>
                  <a:pt x="5315644" y="4850557"/>
                  <a:pt x="5310684" y="4850557"/>
                  <a:pt x="5305722" y="4840635"/>
                </a:cubicBezTo>
                <a:cubicBezTo>
                  <a:pt x="5305722" y="4840635"/>
                  <a:pt x="5300761" y="4840635"/>
                  <a:pt x="5290840" y="4840635"/>
                </a:cubicBezTo>
                <a:cubicBezTo>
                  <a:pt x="5280918" y="4840635"/>
                  <a:pt x="5275957" y="4839394"/>
                  <a:pt x="5275957" y="4836914"/>
                </a:cubicBezTo>
                <a:cubicBezTo>
                  <a:pt x="5275957" y="4834434"/>
                  <a:pt x="5273477" y="4834434"/>
                  <a:pt x="5268515" y="4836914"/>
                </a:cubicBezTo>
                <a:cubicBezTo>
                  <a:pt x="5263554" y="4839394"/>
                  <a:pt x="5261074" y="4840635"/>
                  <a:pt x="5261074" y="4840635"/>
                </a:cubicBezTo>
                <a:lnTo>
                  <a:pt x="5261074" y="4833193"/>
                </a:lnTo>
                <a:cubicBezTo>
                  <a:pt x="5270995" y="4828232"/>
                  <a:pt x="5283398" y="4825752"/>
                  <a:pt x="5298281" y="4825752"/>
                </a:cubicBezTo>
                <a:close/>
                <a:moveTo>
                  <a:pt x="5720581" y="4822031"/>
                </a:moveTo>
                <a:cubicBezTo>
                  <a:pt x="5721821" y="4822031"/>
                  <a:pt x="5722441" y="4823271"/>
                  <a:pt x="5722441" y="4825752"/>
                </a:cubicBezTo>
                <a:cubicBezTo>
                  <a:pt x="5722441" y="4825752"/>
                  <a:pt x="5719961" y="4825752"/>
                  <a:pt x="5715000" y="4825752"/>
                </a:cubicBezTo>
                <a:cubicBezTo>
                  <a:pt x="5717480" y="4823271"/>
                  <a:pt x="5719341" y="4822031"/>
                  <a:pt x="5720581" y="4822031"/>
                </a:cubicBezTo>
                <a:close/>
                <a:moveTo>
                  <a:pt x="5901035" y="4814590"/>
                </a:moveTo>
                <a:cubicBezTo>
                  <a:pt x="5903516" y="4814590"/>
                  <a:pt x="5905996" y="4815830"/>
                  <a:pt x="5908476" y="4818310"/>
                </a:cubicBezTo>
                <a:cubicBezTo>
                  <a:pt x="5913438" y="4833193"/>
                  <a:pt x="5930801" y="4838154"/>
                  <a:pt x="5960566" y="4833193"/>
                </a:cubicBezTo>
                <a:lnTo>
                  <a:pt x="5968008" y="4825752"/>
                </a:lnTo>
                <a:cubicBezTo>
                  <a:pt x="5972969" y="4825752"/>
                  <a:pt x="5976690" y="4826992"/>
                  <a:pt x="5979170" y="4829472"/>
                </a:cubicBezTo>
                <a:cubicBezTo>
                  <a:pt x="5981650" y="4831953"/>
                  <a:pt x="5982890" y="4830712"/>
                  <a:pt x="5982890" y="4825752"/>
                </a:cubicBezTo>
                <a:lnTo>
                  <a:pt x="5990332" y="4833193"/>
                </a:lnTo>
                <a:lnTo>
                  <a:pt x="5997773" y="4833193"/>
                </a:lnTo>
                <a:cubicBezTo>
                  <a:pt x="6002734" y="4838154"/>
                  <a:pt x="6005215" y="4840635"/>
                  <a:pt x="6005215" y="4840635"/>
                </a:cubicBezTo>
                <a:cubicBezTo>
                  <a:pt x="6005215" y="4840635"/>
                  <a:pt x="6003974" y="4841875"/>
                  <a:pt x="6001494" y="4844355"/>
                </a:cubicBezTo>
                <a:cubicBezTo>
                  <a:pt x="5999014" y="4846836"/>
                  <a:pt x="5997773" y="4848076"/>
                  <a:pt x="5997773" y="4848076"/>
                </a:cubicBezTo>
                <a:cubicBezTo>
                  <a:pt x="5997773" y="4848076"/>
                  <a:pt x="6000253" y="4848076"/>
                  <a:pt x="6005215" y="4848076"/>
                </a:cubicBezTo>
                <a:cubicBezTo>
                  <a:pt x="6010176" y="4848076"/>
                  <a:pt x="6013897" y="4848076"/>
                  <a:pt x="6016377" y="4848076"/>
                </a:cubicBezTo>
                <a:cubicBezTo>
                  <a:pt x="6018857" y="4848076"/>
                  <a:pt x="6020097" y="4850557"/>
                  <a:pt x="6020097" y="4855517"/>
                </a:cubicBezTo>
                <a:lnTo>
                  <a:pt x="6027539" y="4862959"/>
                </a:lnTo>
                <a:cubicBezTo>
                  <a:pt x="6012656" y="4862959"/>
                  <a:pt x="5997773" y="4860479"/>
                  <a:pt x="5982890" y="4855517"/>
                </a:cubicBezTo>
                <a:cubicBezTo>
                  <a:pt x="5968008" y="4850557"/>
                  <a:pt x="5940722" y="4843115"/>
                  <a:pt x="5901035" y="4833193"/>
                </a:cubicBezTo>
                <a:cubicBezTo>
                  <a:pt x="5886152" y="4828232"/>
                  <a:pt x="5883672" y="4823271"/>
                  <a:pt x="5893593" y="4818310"/>
                </a:cubicBezTo>
                <a:cubicBezTo>
                  <a:pt x="5896074" y="4815830"/>
                  <a:pt x="5898555" y="4814590"/>
                  <a:pt x="5901035" y="4814590"/>
                </a:cubicBezTo>
                <a:close/>
                <a:moveTo>
                  <a:pt x="5789414" y="4810869"/>
                </a:moveTo>
                <a:cubicBezTo>
                  <a:pt x="5789414" y="4810869"/>
                  <a:pt x="5791894" y="4810869"/>
                  <a:pt x="5796855" y="4810869"/>
                </a:cubicBezTo>
                <a:lnTo>
                  <a:pt x="5804297" y="4818310"/>
                </a:lnTo>
                <a:close/>
                <a:moveTo>
                  <a:pt x="5543847" y="4810869"/>
                </a:moveTo>
                <a:lnTo>
                  <a:pt x="5551289" y="4810869"/>
                </a:lnTo>
                <a:cubicBezTo>
                  <a:pt x="5551289" y="4810869"/>
                  <a:pt x="5556250" y="4810869"/>
                  <a:pt x="5566172" y="4810869"/>
                </a:cubicBezTo>
                <a:lnTo>
                  <a:pt x="5566172" y="4818310"/>
                </a:lnTo>
                <a:cubicBezTo>
                  <a:pt x="5551289" y="4818310"/>
                  <a:pt x="5543847" y="4818310"/>
                  <a:pt x="5543847" y="4818310"/>
                </a:cubicBezTo>
                <a:close/>
                <a:moveTo>
                  <a:pt x="5528965" y="4810869"/>
                </a:moveTo>
                <a:lnTo>
                  <a:pt x="5536406" y="4810869"/>
                </a:lnTo>
                <a:lnTo>
                  <a:pt x="5528965" y="4818310"/>
                </a:lnTo>
                <a:cubicBezTo>
                  <a:pt x="5519043" y="4818310"/>
                  <a:pt x="5514082" y="4818310"/>
                  <a:pt x="5514082" y="4818310"/>
                </a:cubicBezTo>
                <a:close/>
                <a:moveTo>
                  <a:pt x="5212705" y="4810869"/>
                </a:moveTo>
                <a:cubicBezTo>
                  <a:pt x="5215185" y="4810869"/>
                  <a:pt x="5216426" y="4812109"/>
                  <a:pt x="5216426" y="4814590"/>
                </a:cubicBezTo>
                <a:cubicBezTo>
                  <a:pt x="5216426" y="4817070"/>
                  <a:pt x="5216426" y="4818310"/>
                  <a:pt x="5216426" y="4818310"/>
                </a:cubicBezTo>
                <a:cubicBezTo>
                  <a:pt x="5211464" y="4818310"/>
                  <a:pt x="5208984" y="4818310"/>
                  <a:pt x="5208984" y="4818310"/>
                </a:cubicBezTo>
                <a:cubicBezTo>
                  <a:pt x="5208984" y="4813350"/>
                  <a:pt x="5210225" y="4810869"/>
                  <a:pt x="5212705" y="4810869"/>
                </a:cubicBezTo>
                <a:close/>
                <a:moveTo>
                  <a:pt x="4844355" y="4810869"/>
                </a:moveTo>
                <a:lnTo>
                  <a:pt x="4851797" y="4818310"/>
                </a:lnTo>
                <a:lnTo>
                  <a:pt x="4851797" y="4810869"/>
                </a:lnTo>
                <a:close/>
                <a:moveTo>
                  <a:pt x="5160230" y="4806250"/>
                </a:moveTo>
                <a:lnTo>
                  <a:pt x="5171777" y="4810869"/>
                </a:lnTo>
                <a:cubicBezTo>
                  <a:pt x="5176738" y="4810869"/>
                  <a:pt x="5181699" y="4810869"/>
                  <a:pt x="5186660" y="4810869"/>
                </a:cubicBezTo>
                <a:cubicBezTo>
                  <a:pt x="5191621" y="4810869"/>
                  <a:pt x="5196581" y="4810869"/>
                  <a:pt x="5201543" y="4810869"/>
                </a:cubicBezTo>
                <a:lnTo>
                  <a:pt x="5194101" y="4818310"/>
                </a:lnTo>
                <a:cubicBezTo>
                  <a:pt x="5189140" y="4818310"/>
                  <a:pt x="5181699" y="4818310"/>
                  <a:pt x="5171777" y="4818310"/>
                </a:cubicBezTo>
                <a:lnTo>
                  <a:pt x="5156894" y="4810869"/>
                </a:lnTo>
                <a:cubicBezTo>
                  <a:pt x="5158135" y="4809629"/>
                  <a:pt x="5159065" y="4808543"/>
                  <a:pt x="5159685" y="4807613"/>
                </a:cubicBezTo>
                <a:close/>
                <a:moveTo>
                  <a:pt x="5328047" y="4803428"/>
                </a:moveTo>
                <a:cubicBezTo>
                  <a:pt x="5333008" y="4803428"/>
                  <a:pt x="5335488" y="4805908"/>
                  <a:pt x="5335488" y="4810869"/>
                </a:cubicBezTo>
                <a:cubicBezTo>
                  <a:pt x="5335488" y="4810869"/>
                  <a:pt x="5333008" y="4810869"/>
                  <a:pt x="5328047" y="4810869"/>
                </a:cubicBezTo>
                <a:cubicBezTo>
                  <a:pt x="5328047" y="4805908"/>
                  <a:pt x="5328047" y="4803428"/>
                  <a:pt x="5328047" y="4803428"/>
                </a:cubicBezTo>
                <a:close/>
                <a:moveTo>
                  <a:pt x="5156894" y="4803428"/>
                </a:moveTo>
                <a:cubicBezTo>
                  <a:pt x="5159375" y="4803428"/>
                  <a:pt x="5160616" y="4804048"/>
                  <a:pt x="5160616" y="4805288"/>
                </a:cubicBezTo>
                <a:lnTo>
                  <a:pt x="5160230" y="4806250"/>
                </a:lnTo>
                <a:lnTo>
                  <a:pt x="5154724" y="4804048"/>
                </a:lnTo>
                <a:close/>
                <a:moveTo>
                  <a:pt x="4993183" y="4803428"/>
                </a:moveTo>
                <a:cubicBezTo>
                  <a:pt x="4993183" y="4803428"/>
                  <a:pt x="4993183" y="4805908"/>
                  <a:pt x="4993183" y="4810869"/>
                </a:cubicBezTo>
                <a:cubicBezTo>
                  <a:pt x="4998145" y="4810869"/>
                  <a:pt x="5000625" y="4810869"/>
                  <a:pt x="5000625" y="4810869"/>
                </a:cubicBezTo>
                <a:cubicBezTo>
                  <a:pt x="5000625" y="4805908"/>
                  <a:pt x="4998145" y="4803428"/>
                  <a:pt x="4993183" y="4803428"/>
                </a:cubicBezTo>
                <a:close/>
                <a:moveTo>
                  <a:pt x="5298281" y="4795986"/>
                </a:moveTo>
                <a:lnTo>
                  <a:pt x="5313164" y="4795986"/>
                </a:lnTo>
                <a:lnTo>
                  <a:pt x="5313164" y="4810869"/>
                </a:lnTo>
                <a:cubicBezTo>
                  <a:pt x="5313164" y="4810869"/>
                  <a:pt x="5308202" y="4810869"/>
                  <a:pt x="5298281" y="4810869"/>
                </a:cubicBezTo>
                <a:cubicBezTo>
                  <a:pt x="5293320" y="4810869"/>
                  <a:pt x="5289599" y="4810869"/>
                  <a:pt x="5287119" y="4810869"/>
                </a:cubicBezTo>
                <a:cubicBezTo>
                  <a:pt x="5284639" y="4810869"/>
                  <a:pt x="5283398" y="4810869"/>
                  <a:pt x="5283398" y="4810869"/>
                </a:cubicBezTo>
                <a:lnTo>
                  <a:pt x="5275957" y="4810869"/>
                </a:lnTo>
                <a:cubicBezTo>
                  <a:pt x="5270995" y="4805908"/>
                  <a:pt x="5273477" y="4803428"/>
                  <a:pt x="5283398" y="4803428"/>
                </a:cubicBezTo>
                <a:cubicBezTo>
                  <a:pt x="5288359" y="4803428"/>
                  <a:pt x="5293320" y="4800947"/>
                  <a:pt x="5298281" y="4795986"/>
                </a:cubicBezTo>
                <a:close/>
                <a:moveTo>
                  <a:pt x="5179218" y="4795986"/>
                </a:moveTo>
                <a:cubicBezTo>
                  <a:pt x="5184180" y="4795986"/>
                  <a:pt x="5187901" y="4795986"/>
                  <a:pt x="5190381" y="4795986"/>
                </a:cubicBezTo>
                <a:cubicBezTo>
                  <a:pt x="5192861" y="4795986"/>
                  <a:pt x="5194101" y="4795986"/>
                  <a:pt x="5194101" y="4795986"/>
                </a:cubicBezTo>
                <a:lnTo>
                  <a:pt x="5179218" y="4803428"/>
                </a:lnTo>
                <a:cubicBezTo>
                  <a:pt x="5179218" y="4798467"/>
                  <a:pt x="5179218" y="4795986"/>
                  <a:pt x="5179218" y="4795986"/>
                </a:cubicBezTo>
                <a:close/>
                <a:moveTo>
                  <a:pt x="6377285" y="4788545"/>
                </a:moveTo>
                <a:cubicBezTo>
                  <a:pt x="6377285" y="4788545"/>
                  <a:pt x="6379765" y="4791025"/>
                  <a:pt x="6384726" y="4795986"/>
                </a:cubicBezTo>
                <a:lnTo>
                  <a:pt x="6377285" y="4803428"/>
                </a:lnTo>
                <a:cubicBezTo>
                  <a:pt x="6377285" y="4803428"/>
                  <a:pt x="6377285" y="4800947"/>
                  <a:pt x="6377285" y="4795986"/>
                </a:cubicBezTo>
                <a:cubicBezTo>
                  <a:pt x="6377285" y="4791025"/>
                  <a:pt x="6377285" y="4788545"/>
                  <a:pt x="6377285" y="4788545"/>
                </a:cubicBezTo>
                <a:close/>
                <a:moveTo>
                  <a:pt x="5283398" y="4788545"/>
                </a:moveTo>
                <a:lnTo>
                  <a:pt x="5283398" y="4795986"/>
                </a:lnTo>
                <a:lnTo>
                  <a:pt x="5275957" y="4795986"/>
                </a:lnTo>
                <a:cubicBezTo>
                  <a:pt x="5275957" y="4791025"/>
                  <a:pt x="5278437" y="4788545"/>
                  <a:pt x="5283398" y="4788545"/>
                </a:cubicBezTo>
                <a:close/>
                <a:moveTo>
                  <a:pt x="4316016" y="4788545"/>
                </a:moveTo>
                <a:lnTo>
                  <a:pt x="4323457" y="4803428"/>
                </a:lnTo>
                <a:cubicBezTo>
                  <a:pt x="4323457" y="4803428"/>
                  <a:pt x="4323457" y="4800947"/>
                  <a:pt x="4323457" y="4795986"/>
                </a:cubicBezTo>
                <a:close/>
                <a:moveTo>
                  <a:pt x="5960566" y="4781103"/>
                </a:moveTo>
                <a:lnTo>
                  <a:pt x="5982890" y="4781103"/>
                </a:lnTo>
                <a:cubicBezTo>
                  <a:pt x="5997773" y="4786064"/>
                  <a:pt x="6005215" y="4788545"/>
                  <a:pt x="6005215" y="4788545"/>
                </a:cubicBezTo>
                <a:lnTo>
                  <a:pt x="5982890" y="4788545"/>
                </a:lnTo>
                <a:cubicBezTo>
                  <a:pt x="5982890" y="4788545"/>
                  <a:pt x="5980410" y="4788545"/>
                  <a:pt x="5975449" y="4788545"/>
                </a:cubicBezTo>
                <a:cubicBezTo>
                  <a:pt x="5970488" y="4788545"/>
                  <a:pt x="5968008" y="4788545"/>
                  <a:pt x="5968008" y="4788545"/>
                </a:cubicBezTo>
                <a:cubicBezTo>
                  <a:pt x="5963046" y="4783584"/>
                  <a:pt x="5960566" y="4781103"/>
                  <a:pt x="5960566" y="4781103"/>
                </a:cubicBezTo>
                <a:close/>
                <a:moveTo>
                  <a:pt x="5499199" y="4781103"/>
                </a:moveTo>
                <a:lnTo>
                  <a:pt x="5506640" y="4781103"/>
                </a:lnTo>
                <a:lnTo>
                  <a:pt x="5521523" y="4781103"/>
                </a:lnTo>
                <a:lnTo>
                  <a:pt x="5528965" y="4788545"/>
                </a:lnTo>
                <a:lnTo>
                  <a:pt x="5499199" y="4788545"/>
                </a:lnTo>
                <a:cubicBezTo>
                  <a:pt x="5494238" y="4783584"/>
                  <a:pt x="5494238" y="4781103"/>
                  <a:pt x="5499199" y="4781103"/>
                </a:cubicBezTo>
                <a:close/>
                <a:moveTo>
                  <a:pt x="5082480" y="4781103"/>
                </a:moveTo>
                <a:lnTo>
                  <a:pt x="5075039" y="4788545"/>
                </a:lnTo>
                <a:lnTo>
                  <a:pt x="5082480" y="4795986"/>
                </a:lnTo>
                <a:cubicBezTo>
                  <a:pt x="5087442" y="4795986"/>
                  <a:pt x="5091162" y="4795986"/>
                  <a:pt x="5093642" y="4795986"/>
                </a:cubicBezTo>
                <a:cubicBezTo>
                  <a:pt x="5096122" y="4795986"/>
                  <a:pt x="5097363" y="4793505"/>
                  <a:pt x="5097363" y="4788545"/>
                </a:cubicBezTo>
                <a:cubicBezTo>
                  <a:pt x="5092402" y="4788545"/>
                  <a:pt x="5089922" y="4786064"/>
                  <a:pt x="5089922" y="4781103"/>
                </a:cubicBezTo>
                <a:cubicBezTo>
                  <a:pt x="5084960" y="4781103"/>
                  <a:pt x="5082480" y="4781103"/>
                  <a:pt x="5082480" y="4781103"/>
                </a:cubicBezTo>
                <a:close/>
                <a:moveTo>
                  <a:pt x="5930801" y="4773662"/>
                </a:moveTo>
                <a:cubicBezTo>
                  <a:pt x="5935762" y="4773662"/>
                  <a:pt x="5938242" y="4773662"/>
                  <a:pt x="5938242" y="4773662"/>
                </a:cubicBezTo>
                <a:cubicBezTo>
                  <a:pt x="5943203" y="4778623"/>
                  <a:pt x="5943203" y="4781103"/>
                  <a:pt x="5938242" y="4781103"/>
                </a:cubicBezTo>
                <a:cubicBezTo>
                  <a:pt x="5933281" y="4781103"/>
                  <a:pt x="5930801" y="4779863"/>
                  <a:pt x="5930801" y="4777383"/>
                </a:cubicBezTo>
                <a:cubicBezTo>
                  <a:pt x="5930801" y="4774902"/>
                  <a:pt x="5930801" y="4773662"/>
                  <a:pt x="5930801" y="4773662"/>
                </a:cubicBezTo>
                <a:close/>
                <a:moveTo>
                  <a:pt x="5841504" y="4773662"/>
                </a:moveTo>
                <a:cubicBezTo>
                  <a:pt x="5846465" y="4773662"/>
                  <a:pt x="5850186" y="4774902"/>
                  <a:pt x="5852666" y="4777383"/>
                </a:cubicBezTo>
                <a:cubicBezTo>
                  <a:pt x="5855146" y="4779863"/>
                  <a:pt x="5856386" y="4781103"/>
                  <a:pt x="5856386" y="4781103"/>
                </a:cubicBezTo>
                <a:lnTo>
                  <a:pt x="5856386" y="4788545"/>
                </a:lnTo>
                <a:cubicBezTo>
                  <a:pt x="5856386" y="4788545"/>
                  <a:pt x="5853906" y="4786064"/>
                  <a:pt x="5848945" y="4781103"/>
                </a:cubicBezTo>
                <a:close/>
                <a:moveTo>
                  <a:pt x="5696396" y="4773662"/>
                </a:moveTo>
                <a:cubicBezTo>
                  <a:pt x="5698876" y="4773662"/>
                  <a:pt x="5705078" y="4776143"/>
                  <a:pt x="5715000" y="4781103"/>
                </a:cubicBezTo>
                <a:cubicBezTo>
                  <a:pt x="5719961" y="4786064"/>
                  <a:pt x="5723682" y="4788545"/>
                  <a:pt x="5726162" y="4788545"/>
                </a:cubicBezTo>
                <a:cubicBezTo>
                  <a:pt x="5728642" y="4788545"/>
                  <a:pt x="5731123" y="4787305"/>
                  <a:pt x="5733603" y="4784824"/>
                </a:cubicBezTo>
                <a:cubicBezTo>
                  <a:pt x="5736083" y="4782343"/>
                  <a:pt x="5738565" y="4781103"/>
                  <a:pt x="5741045" y="4781103"/>
                </a:cubicBezTo>
                <a:cubicBezTo>
                  <a:pt x="5743525" y="4781103"/>
                  <a:pt x="5749727" y="4783584"/>
                  <a:pt x="5759648" y="4788545"/>
                </a:cubicBezTo>
                <a:cubicBezTo>
                  <a:pt x="5769570" y="4793505"/>
                  <a:pt x="5777011" y="4794746"/>
                  <a:pt x="5781972" y="4792265"/>
                </a:cubicBezTo>
                <a:cubicBezTo>
                  <a:pt x="5786934" y="4789785"/>
                  <a:pt x="5794375" y="4791025"/>
                  <a:pt x="5804297" y="4795986"/>
                </a:cubicBezTo>
                <a:cubicBezTo>
                  <a:pt x="5809258" y="4795986"/>
                  <a:pt x="5815459" y="4797226"/>
                  <a:pt x="5822900" y="4799707"/>
                </a:cubicBezTo>
                <a:cubicBezTo>
                  <a:pt x="5830342" y="4802187"/>
                  <a:pt x="5837783" y="4803428"/>
                  <a:pt x="5845224" y="4803428"/>
                </a:cubicBezTo>
                <a:cubicBezTo>
                  <a:pt x="5852666" y="4803428"/>
                  <a:pt x="5861348" y="4805908"/>
                  <a:pt x="5871269" y="4810869"/>
                </a:cubicBezTo>
                <a:cubicBezTo>
                  <a:pt x="5876231" y="4810869"/>
                  <a:pt x="5879951" y="4810869"/>
                  <a:pt x="5882431" y="4810869"/>
                </a:cubicBezTo>
                <a:cubicBezTo>
                  <a:pt x="5884911" y="4810869"/>
                  <a:pt x="5886152" y="4810869"/>
                  <a:pt x="5886152" y="4810869"/>
                </a:cubicBezTo>
                <a:cubicBezTo>
                  <a:pt x="5886152" y="4815830"/>
                  <a:pt x="5883672" y="4819550"/>
                  <a:pt x="5878711" y="4822031"/>
                </a:cubicBezTo>
                <a:cubicBezTo>
                  <a:pt x="5873749" y="4824512"/>
                  <a:pt x="5870029" y="4824512"/>
                  <a:pt x="5867549" y="4822031"/>
                </a:cubicBezTo>
                <a:cubicBezTo>
                  <a:pt x="5865068" y="4819550"/>
                  <a:pt x="5858867" y="4818310"/>
                  <a:pt x="5848945" y="4818310"/>
                </a:cubicBezTo>
                <a:cubicBezTo>
                  <a:pt x="5843984" y="4818310"/>
                  <a:pt x="5840263" y="4817070"/>
                  <a:pt x="5837783" y="4814590"/>
                </a:cubicBezTo>
                <a:cubicBezTo>
                  <a:pt x="5835303" y="4812109"/>
                  <a:pt x="5834062" y="4810869"/>
                  <a:pt x="5834062" y="4810869"/>
                </a:cubicBezTo>
                <a:cubicBezTo>
                  <a:pt x="5834062" y="4810869"/>
                  <a:pt x="5826621" y="4808388"/>
                  <a:pt x="5811738" y="4803428"/>
                </a:cubicBezTo>
                <a:cubicBezTo>
                  <a:pt x="5796855" y="4798467"/>
                  <a:pt x="5784452" y="4795986"/>
                  <a:pt x="5774531" y="4795986"/>
                </a:cubicBezTo>
                <a:cubicBezTo>
                  <a:pt x="5764609" y="4795986"/>
                  <a:pt x="5757168" y="4794746"/>
                  <a:pt x="5752207" y="4792265"/>
                </a:cubicBezTo>
                <a:cubicBezTo>
                  <a:pt x="5747245" y="4789785"/>
                  <a:pt x="5743525" y="4789785"/>
                  <a:pt x="5741045" y="4792265"/>
                </a:cubicBezTo>
                <a:cubicBezTo>
                  <a:pt x="5738565" y="4794746"/>
                  <a:pt x="5729883" y="4795986"/>
                  <a:pt x="5715000" y="4795986"/>
                </a:cubicBezTo>
                <a:cubicBezTo>
                  <a:pt x="5705078" y="4795986"/>
                  <a:pt x="5698876" y="4794746"/>
                  <a:pt x="5696396" y="4792265"/>
                </a:cubicBezTo>
                <a:cubicBezTo>
                  <a:pt x="5693916" y="4789785"/>
                  <a:pt x="5692676" y="4786064"/>
                  <a:pt x="5692676" y="4781103"/>
                </a:cubicBezTo>
                <a:cubicBezTo>
                  <a:pt x="5692676" y="4776143"/>
                  <a:pt x="5693916" y="4773662"/>
                  <a:pt x="5696396" y="4773662"/>
                </a:cubicBezTo>
                <a:close/>
                <a:moveTo>
                  <a:pt x="5677793" y="4773662"/>
                </a:moveTo>
                <a:cubicBezTo>
                  <a:pt x="5682754" y="4773662"/>
                  <a:pt x="5685234" y="4776143"/>
                  <a:pt x="5685234" y="4781103"/>
                </a:cubicBezTo>
                <a:cubicBezTo>
                  <a:pt x="5685234" y="4786064"/>
                  <a:pt x="5683993" y="4788545"/>
                  <a:pt x="5681513" y="4788545"/>
                </a:cubicBezTo>
                <a:cubicBezTo>
                  <a:pt x="5679033" y="4788545"/>
                  <a:pt x="5677793" y="4786064"/>
                  <a:pt x="5677793" y="4781103"/>
                </a:cubicBezTo>
                <a:cubicBezTo>
                  <a:pt x="5677793" y="4776143"/>
                  <a:pt x="5677793" y="4773662"/>
                  <a:pt x="5677793" y="4773662"/>
                </a:cubicBezTo>
                <a:close/>
                <a:moveTo>
                  <a:pt x="5633144" y="4773662"/>
                </a:moveTo>
                <a:lnTo>
                  <a:pt x="5640586" y="4773662"/>
                </a:lnTo>
                <a:cubicBezTo>
                  <a:pt x="5640586" y="4773662"/>
                  <a:pt x="5645547" y="4774902"/>
                  <a:pt x="5655468" y="4777383"/>
                </a:cubicBezTo>
                <a:cubicBezTo>
                  <a:pt x="5665390" y="4779863"/>
                  <a:pt x="5670351" y="4781103"/>
                  <a:pt x="5670351" y="4781103"/>
                </a:cubicBezTo>
                <a:lnTo>
                  <a:pt x="5662910" y="4788545"/>
                </a:lnTo>
                <a:cubicBezTo>
                  <a:pt x="5662910" y="4788545"/>
                  <a:pt x="5654228" y="4788545"/>
                  <a:pt x="5636865" y="4788545"/>
                </a:cubicBezTo>
                <a:cubicBezTo>
                  <a:pt x="5619502" y="4788545"/>
                  <a:pt x="5609579" y="4789785"/>
                  <a:pt x="5607099" y="4792265"/>
                </a:cubicBezTo>
                <a:cubicBezTo>
                  <a:pt x="5604619" y="4794746"/>
                  <a:pt x="5600899" y="4793505"/>
                  <a:pt x="5595937" y="4788545"/>
                </a:cubicBezTo>
                <a:cubicBezTo>
                  <a:pt x="5590976" y="4783584"/>
                  <a:pt x="5583535" y="4783584"/>
                  <a:pt x="5573613" y="4788545"/>
                </a:cubicBezTo>
                <a:lnTo>
                  <a:pt x="5566172" y="4795986"/>
                </a:lnTo>
                <a:lnTo>
                  <a:pt x="5558730" y="4795986"/>
                </a:lnTo>
                <a:lnTo>
                  <a:pt x="5558730" y="4788545"/>
                </a:lnTo>
                <a:cubicBezTo>
                  <a:pt x="5563692" y="4788545"/>
                  <a:pt x="5566172" y="4786064"/>
                  <a:pt x="5566172" y="4781103"/>
                </a:cubicBezTo>
                <a:lnTo>
                  <a:pt x="5595937" y="4781103"/>
                </a:lnTo>
                <a:close/>
                <a:moveTo>
                  <a:pt x="5357812" y="4773662"/>
                </a:moveTo>
                <a:lnTo>
                  <a:pt x="5350371" y="4788545"/>
                </a:lnTo>
                <a:cubicBezTo>
                  <a:pt x="5350371" y="4788545"/>
                  <a:pt x="5350371" y="4786064"/>
                  <a:pt x="5350371" y="4781103"/>
                </a:cubicBezTo>
                <a:close/>
                <a:moveTo>
                  <a:pt x="5164336" y="4773662"/>
                </a:moveTo>
                <a:lnTo>
                  <a:pt x="5164336" y="4781103"/>
                </a:lnTo>
                <a:lnTo>
                  <a:pt x="5179218" y="4773662"/>
                </a:lnTo>
                <a:cubicBezTo>
                  <a:pt x="5174257" y="4773662"/>
                  <a:pt x="5171777" y="4773662"/>
                  <a:pt x="5171777" y="4773662"/>
                </a:cubicBezTo>
                <a:cubicBezTo>
                  <a:pt x="5171777" y="4773662"/>
                  <a:pt x="5169297" y="4773662"/>
                  <a:pt x="5164336" y="4773662"/>
                </a:cubicBezTo>
                <a:close/>
                <a:moveTo>
                  <a:pt x="5104804" y="4773662"/>
                </a:moveTo>
                <a:cubicBezTo>
                  <a:pt x="5104804" y="4778623"/>
                  <a:pt x="5107285" y="4781103"/>
                  <a:pt x="5112246" y="4781103"/>
                </a:cubicBezTo>
                <a:lnTo>
                  <a:pt x="5112246" y="4773662"/>
                </a:lnTo>
                <a:cubicBezTo>
                  <a:pt x="5112246" y="4773662"/>
                  <a:pt x="5109766" y="4773662"/>
                  <a:pt x="5104804" y="4773662"/>
                </a:cubicBezTo>
                <a:close/>
                <a:moveTo>
                  <a:pt x="4375547" y="4773662"/>
                </a:moveTo>
                <a:lnTo>
                  <a:pt x="4368105" y="4781103"/>
                </a:lnTo>
                <a:cubicBezTo>
                  <a:pt x="4368105" y="4781103"/>
                  <a:pt x="4369346" y="4781103"/>
                  <a:pt x="4371826" y="4781103"/>
                </a:cubicBezTo>
                <a:cubicBezTo>
                  <a:pt x="4374307" y="4781103"/>
                  <a:pt x="4375547" y="4781103"/>
                  <a:pt x="4375547" y="4781103"/>
                </a:cubicBezTo>
                <a:cubicBezTo>
                  <a:pt x="4375547" y="4781103"/>
                  <a:pt x="4375547" y="4778623"/>
                  <a:pt x="4375547" y="4773662"/>
                </a:cubicBezTo>
                <a:close/>
                <a:moveTo>
                  <a:pt x="5410832" y="4769941"/>
                </a:moveTo>
                <a:cubicBezTo>
                  <a:pt x="5420134" y="4769941"/>
                  <a:pt x="5432226" y="4771182"/>
                  <a:pt x="5447109" y="4773662"/>
                </a:cubicBezTo>
                <a:cubicBezTo>
                  <a:pt x="5452070" y="4773662"/>
                  <a:pt x="5455791" y="4774902"/>
                  <a:pt x="5458271" y="4777383"/>
                </a:cubicBezTo>
                <a:cubicBezTo>
                  <a:pt x="5460751" y="4779863"/>
                  <a:pt x="5461992" y="4781103"/>
                  <a:pt x="5461992" y="4781103"/>
                </a:cubicBezTo>
                <a:cubicBezTo>
                  <a:pt x="5461992" y="4786064"/>
                  <a:pt x="5461992" y="4788545"/>
                  <a:pt x="5461992" y="4788545"/>
                </a:cubicBezTo>
                <a:lnTo>
                  <a:pt x="5447109" y="4788545"/>
                </a:lnTo>
                <a:cubicBezTo>
                  <a:pt x="5442148" y="4788545"/>
                  <a:pt x="5437188" y="4786064"/>
                  <a:pt x="5432226" y="4781103"/>
                </a:cubicBezTo>
                <a:cubicBezTo>
                  <a:pt x="5427265" y="4781103"/>
                  <a:pt x="5424785" y="4781103"/>
                  <a:pt x="5424785" y="4781103"/>
                </a:cubicBezTo>
                <a:lnTo>
                  <a:pt x="5380136" y="4781103"/>
                </a:lnTo>
                <a:lnTo>
                  <a:pt x="5380136" y="4773662"/>
                </a:lnTo>
                <a:cubicBezTo>
                  <a:pt x="5380136" y="4778623"/>
                  <a:pt x="5383857" y="4778623"/>
                  <a:pt x="5391299" y="4773662"/>
                </a:cubicBezTo>
                <a:cubicBezTo>
                  <a:pt x="5395019" y="4771182"/>
                  <a:pt x="5401530" y="4769941"/>
                  <a:pt x="5410832" y="4769941"/>
                </a:cubicBezTo>
                <a:close/>
                <a:moveTo>
                  <a:pt x="5313164" y="4769011"/>
                </a:moveTo>
                <a:cubicBezTo>
                  <a:pt x="5318125" y="4768391"/>
                  <a:pt x="5323086" y="4768701"/>
                  <a:pt x="5328047" y="4769941"/>
                </a:cubicBezTo>
                <a:cubicBezTo>
                  <a:pt x="5337968" y="4772422"/>
                  <a:pt x="5342929" y="4776143"/>
                  <a:pt x="5342929" y="4781103"/>
                </a:cubicBezTo>
                <a:cubicBezTo>
                  <a:pt x="5337968" y="4781103"/>
                  <a:pt x="5335488" y="4781103"/>
                  <a:pt x="5335488" y="4781103"/>
                </a:cubicBezTo>
                <a:cubicBezTo>
                  <a:pt x="5335488" y="4781103"/>
                  <a:pt x="5330527" y="4782343"/>
                  <a:pt x="5320605" y="4784824"/>
                </a:cubicBezTo>
                <a:cubicBezTo>
                  <a:pt x="5310684" y="4787305"/>
                  <a:pt x="5305722" y="4788545"/>
                  <a:pt x="5305722" y="4788545"/>
                </a:cubicBezTo>
                <a:lnTo>
                  <a:pt x="5268515" y="4781103"/>
                </a:lnTo>
                <a:cubicBezTo>
                  <a:pt x="5268515" y="4786064"/>
                  <a:pt x="5268515" y="4788545"/>
                  <a:pt x="5268515" y="4788545"/>
                </a:cubicBezTo>
                <a:cubicBezTo>
                  <a:pt x="5268515" y="4793505"/>
                  <a:pt x="5267275" y="4795986"/>
                  <a:pt x="5264795" y="4795986"/>
                </a:cubicBezTo>
                <a:cubicBezTo>
                  <a:pt x="5262315" y="4795986"/>
                  <a:pt x="5259833" y="4793505"/>
                  <a:pt x="5257353" y="4788545"/>
                </a:cubicBezTo>
                <a:cubicBezTo>
                  <a:pt x="5254873" y="4783584"/>
                  <a:pt x="5253633" y="4781103"/>
                  <a:pt x="5253633" y="4781103"/>
                </a:cubicBezTo>
                <a:cubicBezTo>
                  <a:pt x="5248671" y="4781103"/>
                  <a:pt x="5244951" y="4781103"/>
                  <a:pt x="5242470" y="4781103"/>
                </a:cubicBezTo>
                <a:cubicBezTo>
                  <a:pt x="5239990" y="4781103"/>
                  <a:pt x="5238750" y="4779863"/>
                  <a:pt x="5238750" y="4777383"/>
                </a:cubicBezTo>
                <a:cubicBezTo>
                  <a:pt x="5238750" y="4774902"/>
                  <a:pt x="5246191" y="4773662"/>
                  <a:pt x="5261074" y="4773662"/>
                </a:cubicBezTo>
                <a:cubicBezTo>
                  <a:pt x="5270995" y="4773662"/>
                  <a:pt x="5278437" y="4773662"/>
                  <a:pt x="5283398" y="4773662"/>
                </a:cubicBezTo>
                <a:cubicBezTo>
                  <a:pt x="5288359" y="4773662"/>
                  <a:pt x="5293320" y="4773662"/>
                  <a:pt x="5298281" y="4773662"/>
                </a:cubicBezTo>
                <a:cubicBezTo>
                  <a:pt x="5303242" y="4771182"/>
                  <a:pt x="5308203" y="4769631"/>
                  <a:pt x="5313164" y="4769011"/>
                </a:cubicBezTo>
                <a:close/>
                <a:moveTo>
                  <a:pt x="6258222" y="4758779"/>
                </a:moveTo>
                <a:lnTo>
                  <a:pt x="6265664" y="4758779"/>
                </a:lnTo>
                <a:lnTo>
                  <a:pt x="6258222" y="4766220"/>
                </a:lnTo>
                <a:close/>
                <a:moveTo>
                  <a:pt x="5923359" y="4758779"/>
                </a:moveTo>
                <a:cubicBezTo>
                  <a:pt x="5928320" y="4758779"/>
                  <a:pt x="5930801" y="4758779"/>
                  <a:pt x="5930801" y="4758779"/>
                </a:cubicBezTo>
                <a:cubicBezTo>
                  <a:pt x="5930801" y="4758779"/>
                  <a:pt x="5930801" y="4761260"/>
                  <a:pt x="5930801" y="4766220"/>
                </a:cubicBezTo>
                <a:cubicBezTo>
                  <a:pt x="5930801" y="4766220"/>
                  <a:pt x="5928320" y="4766220"/>
                  <a:pt x="5923359" y="4766220"/>
                </a:cubicBezTo>
                <a:close/>
                <a:moveTo>
                  <a:pt x="5893593" y="4758779"/>
                </a:moveTo>
                <a:lnTo>
                  <a:pt x="5908476" y="4766220"/>
                </a:lnTo>
                <a:lnTo>
                  <a:pt x="5901035" y="4766220"/>
                </a:lnTo>
                <a:close/>
                <a:moveTo>
                  <a:pt x="5584775" y="4758779"/>
                </a:moveTo>
                <a:cubicBezTo>
                  <a:pt x="5587255" y="4758779"/>
                  <a:pt x="5588496" y="4758779"/>
                  <a:pt x="5588496" y="4758779"/>
                </a:cubicBezTo>
                <a:cubicBezTo>
                  <a:pt x="5593457" y="4763740"/>
                  <a:pt x="5598417" y="4766220"/>
                  <a:pt x="5603379" y="4766220"/>
                </a:cubicBezTo>
                <a:cubicBezTo>
                  <a:pt x="5608340" y="4766220"/>
                  <a:pt x="5613300" y="4767461"/>
                  <a:pt x="5618261" y="4769941"/>
                </a:cubicBezTo>
                <a:cubicBezTo>
                  <a:pt x="5623223" y="4772422"/>
                  <a:pt x="5625703" y="4773662"/>
                  <a:pt x="5625703" y="4773662"/>
                </a:cubicBezTo>
                <a:lnTo>
                  <a:pt x="5603379" y="4773662"/>
                </a:lnTo>
                <a:cubicBezTo>
                  <a:pt x="5598417" y="4773662"/>
                  <a:pt x="5593457" y="4771181"/>
                  <a:pt x="5588496" y="4766220"/>
                </a:cubicBezTo>
                <a:cubicBezTo>
                  <a:pt x="5583535" y="4766220"/>
                  <a:pt x="5581054" y="4766220"/>
                  <a:pt x="5581054" y="4766220"/>
                </a:cubicBezTo>
                <a:cubicBezTo>
                  <a:pt x="5581054" y="4761260"/>
                  <a:pt x="5582295" y="4758779"/>
                  <a:pt x="5584775" y="4758779"/>
                </a:cubicBezTo>
                <a:close/>
                <a:moveTo>
                  <a:pt x="5558730" y="4758779"/>
                </a:moveTo>
                <a:cubicBezTo>
                  <a:pt x="5563692" y="4758779"/>
                  <a:pt x="5566172" y="4758779"/>
                  <a:pt x="5566172" y="4758779"/>
                </a:cubicBezTo>
                <a:lnTo>
                  <a:pt x="5573613" y="4758779"/>
                </a:lnTo>
                <a:lnTo>
                  <a:pt x="5566172" y="4766220"/>
                </a:lnTo>
                <a:cubicBezTo>
                  <a:pt x="5566172" y="4766220"/>
                  <a:pt x="5564931" y="4764980"/>
                  <a:pt x="5562451" y="4762500"/>
                </a:cubicBezTo>
                <a:cubicBezTo>
                  <a:pt x="5559971" y="4760019"/>
                  <a:pt x="5558730" y="4758779"/>
                  <a:pt x="5558730" y="4758779"/>
                </a:cubicBezTo>
                <a:close/>
                <a:moveTo>
                  <a:pt x="5525244" y="4758779"/>
                </a:moveTo>
                <a:cubicBezTo>
                  <a:pt x="5527724" y="4758779"/>
                  <a:pt x="5530205" y="4760019"/>
                  <a:pt x="5532685" y="4762500"/>
                </a:cubicBezTo>
                <a:cubicBezTo>
                  <a:pt x="5535165" y="4764980"/>
                  <a:pt x="5533926" y="4766220"/>
                  <a:pt x="5528965" y="4766220"/>
                </a:cubicBezTo>
                <a:lnTo>
                  <a:pt x="5521523" y="4766220"/>
                </a:lnTo>
                <a:cubicBezTo>
                  <a:pt x="5521523" y="4761260"/>
                  <a:pt x="5522764" y="4758779"/>
                  <a:pt x="5525244" y="4758779"/>
                </a:cubicBezTo>
                <a:close/>
                <a:moveTo>
                  <a:pt x="3698379" y="4758779"/>
                </a:moveTo>
                <a:lnTo>
                  <a:pt x="3698379" y="4766220"/>
                </a:lnTo>
                <a:cubicBezTo>
                  <a:pt x="3703340" y="4766220"/>
                  <a:pt x="3708301" y="4763740"/>
                  <a:pt x="3713262" y="4758779"/>
                </a:cubicBezTo>
                <a:close/>
                <a:moveTo>
                  <a:pt x="5253633" y="4751338"/>
                </a:moveTo>
                <a:cubicBezTo>
                  <a:pt x="5258594" y="4751338"/>
                  <a:pt x="5261074" y="4751338"/>
                  <a:pt x="5261074" y="4751338"/>
                </a:cubicBezTo>
                <a:lnTo>
                  <a:pt x="5261074" y="4758779"/>
                </a:lnTo>
                <a:close/>
                <a:moveTo>
                  <a:pt x="4375547" y="4751338"/>
                </a:moveTo>
                <a:cubicBezTo>
                  <a:pt x="4375547" y="4756298"/>
                  <a:pt x="4374307" y="4760019"/>
                  <a:pt x="4371826" y="4762500"/>
                </a:cubicBezTo>
                <a:cubicBezTo>
                  <a:pt x="4369346" y="4764980"/>
                  <a:pt x="4370586" y="4766220"/>
                  <a:pt x="4375547" y="4766220"/>
                </a:cubicBezTo>
                <a:cubicBezTo>
                  <a:pt x="4375547" y="4766220"/>
                  <a:pt x="4376787" y="4764980"/>
                  <a:pt x="4379268" y="4762500"/>
                </a:cubicBezTo>
                <a:cubicBezTo>
                  <a:pt x="4381748" y="4760019"/>
                  <a:pt x="4382988" y="4758779"/>
                  <a:pt x="4382988" y="4758779"/>
                </a:cubicBezTo>
                <a:cubicBezTo>
                  <a:pt x="4382988" y="4758779"/>
                  <a:pt x="4380508" y="4756298"/>
                  <a:pt x="4375547" y="4751338"/>
                </a:cubicBezTo>
                <a:close/>
                <a:moveTo>
                  <a:pt x="5645237" y="4746454"/>
                </a:moveTo>
                <a:cubicBezTo>
                  <a:pt x="5650818" y="4745989"/>
                  <a:pt x="5659189" y="4747617"/>
                  <a:pt x="5670351" y="4751338"/>
                </a:cubicBezTo>
                <a:lnTo>
                  <a:pt x="5685234" y="4758779"/>
                </a:lnTo>
                <a:lnTo>
                  <a:pt x="5670351" y="4758779"/>
                </a:lnTo>
                <a:cubicBezTo>
                  <a:pt x="5655468" y="4753818"/>
                  <a:pt x="5645547" y="4751338"/>
                  <a:pt x="5640586" y="4751338"/>
                </a:cubicBezTo>
                <a:cubicBezTo>
                  <a:pt x="5635624" y="4751338"/>
                  <a:pt x="5635624" y="4750098"/>
                  <a:pt x="5640586" y="4747617"/>
                </a:cubicBezTo>
                <a:cubicBezTo>
                  <a:pt x="5641826" y="4746997"/>
                  <a:pt x="5643376" y="4746609"/>
                  <a:pt x="5645237" y="4746454"/>
                </a:cubicBezTo>
                <a:close/>
                <a:moveTo>
                  <a:pt x="6087070" y="4743896"/>
                </a:moveTo>
                <a:cubicBezTo>
                  <a:pt x="6092031" y="4743896"/>
                  <a:pt x="6094511" y="4743896"/>
                  <a:pt x="6094511" y="4743896"/>
                </a:cubicBezTo>
                <a:lnTo>
                  <a:pt x="6094511" y="4751338"/>
                </a:lnTo>
                <a:close/>
                <a:moveTo>
                  <a:pt x="5700117" y="4743896"/>
                </a:moveTo>
                <a:lnTo>
                  <a:pt x="5715000" y="4751338"/>
                </a:lnTo>
                <a:cubicBezTo>
                  <a:pt x="5715000" y="4756298"/>
                  <a:pt x="5716240" y="4758779"/>
                  <a:pt x="5718720" y="4758779"/>
                </a:cubicBezTo>
                <a:cubicBezTo>
                  <a:pt x="5721201" y="4758779"/>
                  <a:pt x="5722441" y="4761260"/>
                  <a:pt x="5722441" y="4766220"/>
                </a:cubicBezTo>
                <a:cubicBezTo>
                  <a:pt x="5717480" y="4766220"/>
                  <a:pt x="5712520" y="4763740"/>
                  <a:pt x="5707558" y="4758779"/>
                </a:cubicBezTo>
                <a:close/>
                <a:moveTo>
                  <a:pt x="178594" y="4743896"/>
                </a:moveTo>
                <a:cubicBezTo>
                  <a:pt x="178594" y="4748857"/>
                  <a:pt x="178594" y="4751338"/>
                  <a:pt x="178594" y="4751338"/>
                </a:cubicBezTo>
                <a:cubicBezTo>
                  <a:pt x="183555" y="4751338"/>
                  <a:pt x="186035" y="4751338"/>
                  <a:pt x="186035" y="4751338"/>
                </a:cubicBezTo>
                <a:close/>
                <a:moveTo>
                  <a:pt x="6183808" y="4736455"/>
                </a:moveTo>
                <a:cubicBezTo>
                  <a:pt x="6188770" y="4736455"/>
                  <a:pt x="6191250" y="4736455"/>
                  <a:pt x="6191250" y="4736455"/>
                </a:cubicBezTo>
                <a:lnTo>
                  <a:pt x="6183808" y="4743896"/>
                </a:lnTo>
                <a:cubicBezTo>
                  <a:pt x="6183808" y="4743896"/>
                  <a:pt x="6183808" y="4741416"/>
                  <a:pt x="6183808" y="4736455"/>
                </a:cubicBezTo>
                <a:close/>
                <a:moveTo>
                  <a:pt x="6139160" y="4736455"/>
                </a:moveTo>
                <a:cubicBezTo>
                  <a:pt x="6144121" y="4736455"/>
                  <a:pt x="6145361" y="4737695"/>
                  <a:pt x="6142881" y="4740176"/>
                </a:cubicBezTo>
                <a:cubicBezTo>
                  <a:pt x="6140401" y="4742656"/>
                  <a:pt x="6137919" y="4743896"/>
                  <a:pt x="6135439" y="4743896"/>
                </a:cubicBezTo>
                <a:cubicBezTo>
                  <a:pt x="6132959" y="4743896"/>
                  <a:pt x="6131718" y="4743896"/>
                  <a:pt x="6131718" y="4743896"/>
                </a:cubicBezTo>
                <a:close/>
                <a:moveTo>
                  <a:pt x="5283398" y="4736455"/>
                </a:moveTo>
                <a:cubicBezTo>
                  <a:pt x="5283398" y="4741416"/>
                  <a:pt x="5284639" y="4743896"/>
                  <a:pt x="5287119" y="4743896"/>
                </a:cubicBezTo>
                <a:cubicBezTo>
                  <a:pt x="5289599" y="4743896"/>
                  <a:pt x="5290840" y="4741416"/>
                  <a:pt x="5290840" y="4736455"/>
                </a:cubicBezTo>
                <a:close/>
                <a:moveTo>
                  <a:pt x="5861968" y="4731804"/>
                </a:moveTo>
                <a:cubicBezTo>
                  <a:pt x="5863208" y="4732424"/>
                  <a:pt x="5863828" y="4733974"/>
                  <a:pt x="5863828" y="4736455"/>
                </a:cubicBezTo>
                <a:cubicBezTo>
                  <a:pt x="5853906" y="4736455"/>
                  <a:pt x="5848945" y="4736455"/>
                  <a:pt x="5848945" y="4736455"/>
                </a:cubicBezTo>
                <a:cubicBezTo>
                  <a:pt x="5848945" y="4736455"/>
                  <a:pt x="5851425" y="4735215"/>
                  <a:pt x="5856386" y="4732734"/>
                </a:cubicBezTo>
                <a:cubicBezTo>
                  <a:pt x="5858867" y="4731494"/>
                  <a:pt x="5860727" y="4731184"/>
                  <a:pt x="5861968" y="4731804"/>
                </a:cubicBezTo>
                <a:close/>
                <a:moveTo>
                  <a:pt x="6250781" y="4729013"/>
                </a:moveTo>
                <a:cubicBezTo>
                  <a:pt x="6255742" y="4729013"/>
                  <a:pt x="6258222" y="4731494"/>
                  <a:pt x="6258222" y="4736455"/>
                </a:cubicBezTo>
                <a:cubicBezTo>
                  <a:pt x="6258222" y="4741416"/>
                  <a:pt x="6260702" y="4743896"/>
                  <a:pt x="6265664" y="4743896"/>
                </a:cubicBezTo>
                <a:lnTo>
                  <a:pt x="6265664" y="4751338"/>
                </a:lnTo>
                <a:lnTo>
                  <a:pt x="6250781" y="4736455"/>
                </a:lnTo>
                <a:close/>
                <a:moveTo>
                  <a:pt x="6221015" y="4729013"/>
                </a:moveTo>
                <a:lnTo>
                  <a:pt x="6228457" y="4729013"/>
                </a:lnTo>
                <a:lnTo>
                  <a:pt x="6228457" y="4736455"/>
                </a:lnTo>
                <a:cubicBezTo>
                  <a:pt x="6223495" y="4736455"/>
                  <a:pt x="6221015" y="4736455"/>
                  <a:pt x="6221015" y="4736455"/>
                </a:cubicBezTo>
                <a:cubicBezTo>
                  <a:pt x="6221015" y="4736455"/>
                  <a:pt x="6221015" y="4733974"/>
                  <a:pt x="6221015" y="4729013"/>
                </a:cubicBezTo>
                <a:close/>
                <a:moveTo>
                  <a:pt x="6221015" y="4721572"/>
                </a:moveTo>
                <a:lnTo>
                  <a:pt x="6221015" y="4729013"/>
                </a:lnTo>
                <a:lnTo>
                  <a:pt x="6213574" y="4729013"/>
                </a:lnTo>
                <a:close/>
                <a:moveTo>
                  <a:pt x="6109394" y="4721572"/>
                </a:moveTo>
                <a:cubicBezTo>
                  <a:pt x="6109394" y="4721572"/>
                  <a:pt x="6109394" y="4724053"/>
                  <a:pt x="6109394" y="4729013"/>
                </a:cubicBezTo>
                <a:cubicBezTo>
                  <a:pt x="6114356" y="4729013"/>
                  <a:pt x="6116836" y="4729013"/>
                  <a:pt x="6116836" y="4729013"/>
                </a:cubicBezTo>
                <a:cubicBezTo>
                  <a:pt x="6116836" y="4724053"/>
                  <a:pt x="6114356" y="4721572"/>
                  <a:pt x="6109394" y="4721572"/>
                </a:cubicBezTo>
                <a:close/>
                <a:moveTo>
                  <a:pt x="5625703" y="4721572"/>
                </a:moveTo>
                <a:lnTo>
                  <a:pt x="5625703" y="4729013"/>
                </a:lnTo>
                <a:cubicBezTo>
                  <a:pt x="5620742" y="4729013"/>
                  <a:pt x="5618261" y="4729013"/>
                  <a:pt x="5618261" y="4729013"/>
                </a:cubicBezTo>
                <a:cubicBezTo>
                  <a:pt x="5618261" y="4724053"/>
                  <a:pt x="5620742" y="4721572"/>
                  <a:pt x="5625703" y="4721572"/>
                </a:cubicBezTo>
                <a:close/>
                <a:moveTo>
                  <a:pt x="6146601" y="4714131"/>
                </a:moveTo>
                <a:cubicBezTo>
                  <a:pt x="6151563" y="4714131"/>
                  <a:pt x="6151563" y="4716611"/>
                  <a:pt x="6146601" y="4721572"/>
                </a:cubicBezTo>
                <a:cubicBezTo>
                  <a:pt x="6146601" y="4726533"/>
                  <a:pt x="6144121" y="4726533"/>
                  <a:pt x="6139160" y="4721572"/>
                </a:cubicBezTo>
                <a:close/>
                <a:moveTo>
                  <a:pt x="5603379" y="4714131"/>
                </a:moveTo>
                <a:cubicBezTo>
                  <a:pt x="5603379" y="4719091"/>
                  <a:pt x="5605859" y="4721572"/>
                  <a:pt x="5610820" y="4721572"/>
                </a:cubicBezTo>
                <a:lnTo>
                  <a:pt x="5603379" y="4721572"/>
                </a:lnTo>
                <a:close/>
                <a:moveTo>
                  <a:pt x="5588496" y="4714131"/>
                </a:moveTo>
                <a:cubicBezTo>
                  <a:pt x="5588496" y="4714131"/>
                  <a:pt x="5588496" y="4716611"/>
                  <a:pt x="5588496" y="4721572"/>
                </a:cubicBezTo>
                <a:cubicBezTo>
                  <a:pt x="5583535" y="4721572"/>
                  <a:pt x="5581054" y="4721572"/>
                  <a:pt x="5581054" y="4721572"/>
                </a:cubicBezTo>
                <a:cubicBezTo>
                  <a:pt x="5581054" y="4716611"/>
                  <a:pt x="5583535" y="4714131"/>
                  <a:pt x="5588496" y="4714131"/>
                </a:cubicBezTo>
                <a:close/>
                <a:moveTo>
                  <a:pt x="5357812" y="4706689"/>
                </a:moveTo>
                <a:cubicBezTo>
                  <a:pt x="5357812" y="4716611"/>
                  <a:pt x="5360292" y="4719091"/>
                  <a:pt x="5365254" y="4714131"/>
                </a:cubicBezTo>
                <a:cubicBezTo>
                  <a:pt x="5365254" y="4709170"/>
                  <a:pt x="5364013" y="4706689"/>
                  <a:pt x="5361533" y="4706689"/>
                </a:cubicBezTo>
                <a:cubicBezTo>
                  <a:pt x="5359053" y="4706689"/>
                  <a:pt x="5357812" y="4706689"/>
                  <a:pt x="5357812" y="4706689"/>
                </a:cubicBezTo>
                <a:close/>
                <a:moveTo>
                  <a:pt x="6154043" y="4699248"/>
                </a:moveTo>
                <a:lnTo>
                  <a:pt x="6161484" y="4699248"/>
                </a:lnTo>
                <a:lnTo>
                  <a:pt x="6168926" y="4706689"/>
                </a:lnTo>
                <a:lnTo>
                  <a:pt x="6183808" y="4714131"/>
                </a:lnTo>
                <a:lnTo>
                  <a:pt x="6191250" y="4714131"/>
                </a:lnTo>
                <a:lnTo>
                  <a:pt x="6191250" y="4721572"/>
                </a:lnTo>
                <a:cubicBezTo>
                  <a:pt x="6196211" y="4721572"/>
                  <a:pt x="6201171" y="4721572"/>
                  <a:pt x="6206133" y="4721572"/>
                </a:cubicBezTo>
                <a:lnTo>
                  <a:pt x="6198691" y="4729013"/>
                </a:lnTo>
                <a:cubicBezTo>
                  <a:pt x="6193730" y="4729013"/>
                  <a:pt x="6190009" y="4729013"/>
                  <a:pt x="6187529" y="4729013"/>
                </a:cubicBezTo>
                <a:cubicBezTo>
                  <a:pt x="6185049" y="4729013"/>
                  <a:pt x="6183808" y="4727773"/>
                  <a:pt x="6183808" y="4725293"/>
                </a:cubicBezTo>
                <a:cubicBezTo>
                  <a:pt x="6183808" y="4722812"/>
                  <a:pt x="6181328" y="4721572"/>
                  <a:pt x="6176367" y="4721572"/>
                </a:cubicBezTo>
                <a:lnTo>
                  <a:pt x="6161484" y="4714131"/>
                </a:lnTo>
                <a:cubicBezTo>
                  <a:pt x="6161484" y="4714131"/>
                  <a:pt x="6160243" y="4712891"/>
                  <a:pt x="6157763" y="4710410"/>
                </a:cubicBezTo>
                <a:cubicBezTo>
                  <a:pt x="6155283" y="4707929"/>
                  <a:pt x="6154043" y="4704209"/>
                  <a:pt x="6154043" y="4699248"/>
                </a:cubicBezTo>
                <a:close/>
                <a:moveTo>
                  <a:pt x="5499199" y="4699248"/>
                </a:moveTo>
                <a:cubicBezTo>
                  <a:pt x="5499199" y="4699248"/>
                  <a:pt x="5504160" y="4700488"/>
                  <a:pt x="5514082" y="4702969"/>
                </a:cubicBezTo>
                <a:cubicBezTo>
                  <a:pt x="5524003" y="4705449"/>
                  <a:pt x="5528965" y="4706689"/>
                  <a:pt x="5528965" y="4706689"/>
                </a:cubicBezTo>
                <a:lnTo>
                  <a:pt x="5543847" y="4706689"/>
                </a:lnTo>
                <a:cubicBezTo>
                  <a:pt x="5543847" y="4711650"/>
                  <a:pt x="5546327" y="4711650"/>
                  <a:pt x="5551289" y="4706689"/>
                </a:cubicBezTo>
                <a:cubicBezTo>
                  <a:pt x="5551289" y="4711650"/>
                  <a:pt x="5553769" y="4714131"/>
                  <a:pt x="5558730" y="4714131"/>
                </a:cubicBezTo>
                <a:cubicBezTo>
                  <a:pt x="5563692" y="4709170"/>
                  <a:pt x="5566172" y="4709170"/>
                  <a:pt x="5566172" y="4714131"/>
                </a:cubicBezTo>
                <a:lnTo>
                  <a:pt x="5558730" y="4721572"/>
                </a:lnTo>
                <a:cubicBezTo>
                  <a:pt x="5548809" y="4721572"/>
                  <a:pt x="5542607" y="4720332"/>
                  <a:pt x="5540127" y="4717851"/>
                </a:cubicBezTo>
                <a:cubicBezTo>
                  <a:pt x="5537647" y="4715371"/>
                  <a:pt x="5526484" y="4714131"/>
                  <a:pt x="5506640" y="4714131"/>
                </a:cubicBezTo>
                <a:close/>
                <a:moveTo>
                  <a:pt x="6139160" y="4691806"/>
                </a:moveTo>
                <a:lnTo>
                  <a:pt x="6139160" y="4699248"/>
                </a:lnTo>
                <a:lnTo>
                  <a:pt x="6131718" y="4699248"/>
                </a:lnTo>
                <a:cubicBezTo>
                  <a:pt x="6131718" y="4694287"/>
                  <a:pt x="6134199" y="4691806"/>
                  <a:pt x="6139160" y="4691806"/>
                </a:cubicBezTo>
                <a:close/>
                <a:moveTo>
                  <a:pt x="6116836" y="4691806"/>
                </a:moveTo>
                <a:cubicBezTo>
                  <a:pt x="6121797" y="4691806"/>
                  <a:pt x="6125518" y="4694287"/>
                  <a:pt x="6127998" y="4699248"/>
                </a:cubicBezTo>
                <a:cubicBezTo>
                  <a:pt x="6130478" y="4704209"/>
                  <a:pt x="6131718" y="4709170"/>
                  <a:pt x="6131718" y="4714131"/>
                </a:cubicBezTo>
                <a:lnTo>
                  <a:pt x="6139160" y="4729013"/>
                </a:lnTo>
                <a:lnTo>
                  <a:pt x="6131718" y="4729013"/>
                </a:lnTo>
                <a:lnTo>
                  <a:pt x="6124277" y="4721572"/>
                </a:lnTo>
                <a:lnTo>
                  <a:pt x="6124277" y="4714131"/>
                </a:lnTo>
                <a:cubicBezTo>
                  <a:pt x="6119316" y="4714131"/>
                  <a:pt x="6116836" y="4711650"/>
                  <a:pt x="6116836" y="4706689"/>
                </a:cubicBezTo>
                <a:cubicBezTo>
                  <a:pt x="6116836" y="4701728"/>
                  <a:pt x="6116836" y="4699248"/>
                  <a:pt x="6116836" y="4699248"/>
                </a:cubicBezTo>
                <a:cubicBezTo>
                  <a:pt x="6116836" y="4699248"/>
                  <a:pt x="6116836" y="4696767"/>
                  <a:pt x="6116836" y="4691806"/>
                </a:cubicBezTo>
                <a:close/>
                <a:moveTo>
                  <a:pt x="5882431" y="4691806"/>
                </a:moveTo>
                <a:cubicBezTo>
                  <a:pt x="5884911" y="4691806"/>
                  <a:pt x="5888632" y="4691806"/>
                  <a:pt x="5893593" y="4691806"/>
                </a:cubicBezTo>
                <a:cubicBezTo>
                  <a:pt x="5893593" y="4696767"/>
                  <a:pt x="5892353" y="4699248"/>
                  <a:pt x="5889873" y="4699248"/>
                </a:cubicBezTo>
                <a:cubicBezTo>
                  <a:pt x="5887393" y="4699248"/>
                  <a:pt x="5884911" y="4698008"/>
                  <a:pt x="5882431" y="4695527"/>
                </a:cubicBezTo>
                <a:cubicBezTo>
                  <a:pt x="5879951" y="4693046"/>
                  <a:pt x="5879951" y="4691806"/>
                  <a:pt x="5882431" y="4691806"/>
                </a:cubicBezTo>
                <a:close/>
                <a:moveTo>
                  <a:pt x="5484316" y="4691806"/>
                </a:moveTo>
                <a:lnTo>
                  <a:pt x="5491758" y="4699248"/>
                </a:lnTo>
                <a:cubicBezTo>
                  <a:pt x="5491758" y="4699248"/>
                  <a:pt x="5489277" y="4699248"/>
                  <a:pt x="5484316" y="4699248"/>
                </a:cubicBezTo>
                <a:lnTo>
                  <a:pt x="5476875" y="4699248"/>
                </a:lnTo>
                <a:close/>
                <a:moveTo>
                  <a:pt x="5447109" y="4691806"/>
                </a:moveTo>
                <a:cubicBezTo>
                  <a:pt x="5447109" y="4691806"/>
                  <a:pt x="5449589" y="4691806"/>
                  <a:pt x="5454551" y="4691806"/>
                </a:cubicBezTo>
                <a:cubicBezTo>
                  <a:pt x="5454551" y="4696767"/>
                  <a:pt x="5454551" y="4699248"/>
                  <a:pt x="5454551" y="4699248"/>
                </a:cubicBezTo>
                <a:cubicBezTo>
                  <a:pt x="5454551" y="4699248"/>
                  <a:pt x="5453310" y="4698008"/>
                  <a:pt x="5450830" y="4695527"/>
                </a:cubicBezTo>
                <a:cubicBezTo>
                  <a:pt x="5448350" y="4693046"/>
                  <a:pt x="5447109" y="4691806"/>
                  <a:pt x="5447109" y="4691806"/>
                </a:cubicBezTo>
                <a:close/>
                <a:moveTo>
                  <a:pt x="5403391" y="4687156"/>
                </a:moveTo>
                <a:cubicBezTo>
                  <a:pt x="5402771" y="4687776"/>
                  <a:pt x="5402461" y="4689326"/>
                  <a:pt x="5402461" y="4691806"/>
                </a:cubicBezTo>
                <a:lnTo>
                  <a:pt x="5409902" y="4691806"/>
                </a:lnTo>
                <a:cubicBezTo>
                  <a:pt x="5409902" y="4691806"/>
                  <a:pt x="5408661" y="4690566"/>
                  <a:pt x="5406181" y="4688086"/>
                </a:cubicBezTo>
                <a:cubicBezTo>
                  <a:pt x="5404941" y="4686846"/>
                  <a:pt x="5404011" y="4686535"/>
                  <a:pt x="5403391" y="4687156"/>
                </a:cubicBezTo>
                <a:close/>
                <a:moveTo>
                  <a:pt x="5389438" y="4687156"/>
                </a:moveTo>
                <a:cubicBezTo>
                  <a:pt x="5388198" y="4686535"/>
                  <a:pt x="5387578" y="4686846"/>
                  <a:pt x="5387578" y="4688086"/>
                </a:cubicBezTo>
                <a:cubicBezTo>
                  <a:pt x="5387578" y="4690566"/>
                  <a:pt x="5390058" y="4691806"/>
                  <a:pt x="5395019" y="4691806"/>
                </a:cubicBezTo>
                <a:cubicBezTo>
                  <a:pt x="5392539" y="4689326"/>
                  <a:pt x="5390678" y="4687776"/>
                  <a:pt x="5389438" y="4687156"/>
                </a:cubicBezTo>
                <a:close/>
                <a:moveTo>
                  <a:pt x="5789414" y="4684365"/>
                </a:moveTo>
                <a:cubicBezTo>
                  <a:pt x="5789414" y="4684365"/>
                  <a:pt x="5789414" y="4686846"/>
                  <a:pt x="5789414" y="4691806"/>
                </a:cubicBezTo>
                <a:cubicBezTo>
                  <a:pt x="5789414" y="4696767"/>
                  <a:pt x="5788173" y="4698008"/>
                  <a:pt x="5785693" y="4695527"/>
                </a:cubicBezTo>
                <a:cubicBezTo>
                  <a:pt x="5783213" y="4693046"/>
                  <a:pt x="5783213" y="4690566"/>
                  <a:pt x="5785693" y="4688086"/>
                </a:cubicBezTo>
                <a:cubicBezTo>
                  <a:pt x="5788173" y="4685605"/>
                  <a:pt x="5789414" y="4684365"/>
                  <a:pt x="5789414" y="4684365"/>
                </a:cubicBezTo>
                <a:close/>
                <a:moveTo>
                  <a:pt x="5744765" y="4684365"/>
                </a:moveTo>
                <a:lnTo>
                  <a:pt x="5752207" y="4684365"/>
                </a:lnTo>
                <a:lnTo>
                  <a:pt x="5744765" y="4691806"/>
                </a:lnTo>
                <a:close/>
                <a:moveTo>
                  <a:pt x="5845243" y="4680626"/>
                </a:moveTo>
                <a:lnTo>
                  <a:pt x="5841504" y="4684365"/>
                </a:lnTo>
                <a:cubicBezTo>
                  <a:pt x="5841504" y="4684365"/>
                  <a:pt x="5842744" y="4683125"/>
                  <a:pt x="5845224" y="4680644"/>
                </a:cubicBezTo>
                <a:close/>
                <a:moveTo>
                  <a:pt x="6087070" y="4676924"/>
                </a:moveTo>
                <a:lnTo>
                  <a:pt x="6101953" y="4676924"/>
                </a:lnTo>
                <a:cubicBezTo>
                  <a:pt x="6106914" y="4676924"/>
                  <a:pt x="6110635" y="4678164"/>
                  <a:pt x="6113115" y="4680644"/>
                </a:cubicBezTo>
                <a:cubicBezTo>
                  <a:pt x="6115595" y="4683125"/>
                  <a:pt x="6116836" y="4684365"/>
                  <a:pt x="6116836" y="4684365"/>
                </a:cubicBezTo>
                <a:cubicBezTo>
                  <a:pt x="6116836" y="4689326"/>
                  <a:pt x="6114356" y="4691806"/>
                  <a:pt x="6109394" y="4691806"/>
                </a:cubicBezTo>
                <a:cubicBezTo>
                  <a:pt x="6104433" y="4691806"/>
                  <a:pt x="6101953" y="4691806"/>
                  <a:pt x="6101953" y="4691806"/>
                </a:cubicBezTo>
                <a:cubicBezTo>
                  <a:pt x="6101953" y="4691806"/>
                  <a:pt x="6101953" y="4694287"/>
                  <a:pt x="6101953" y="4699248"/>
                </a:cubicBezTo>
                <a:cubicBezTo>
                  <a:pt x="6101953" y="4704209"/>
                  <a:pt x="6099473" y="4704209"/>
                  <a:pt x="6094511" y="4699248"/>
                </a:cubicBezTo>
                <a:cubicBezTo>
                  <a:pt x="6089550" y="4694287"/>
                  <a:pt x="6087070" y="4690566"/>
                  <a:pt x="6087070" y="4688086"/>
                </a:cubicBezTo>
                <a:cubicBezTo>
                  <a:pt x="6087070" y="4685605"/>
                  <a:pt x="6087070" y="4681884"/>
                  <a:pt x="6087070" y="4676924"/>
                </a:cubicBezTo>
                <a:close/>
                <a:moveTo>
                  <a:pt x="5848945" y="4676924"/>
                </a:moveTo>
                <a:lnTo>
                  <a:pt x="5845243" y="4680626"/>
                </a:lnTo>
                <a:lnTo>
                  <a:pt x="5848015" y="4677854"/>
                </a:lnTo>
                <a:cubicBezTo>
                  <a:pt x="5848635" y="4677233"/>
                  <a:pt x="5848945" y="4676924"/>
                  <a:pt x="5848945" y="4676924"/>
                </a:cubicBezTo>
                <a:close/>
                <a:moveTo>
                  <a:pt x="5722441" y="4676924"/>
                </a:moveTo>
                <a:lnTo>
                  <a:pt x="5729883" y="4676924"/>
                </a:lnTo>
                <a:lnTo>
                  <a:pt x="5737324" y="4684365"/>
                </a:lnTo>
                <a:close/>
                <a:moveTo>
                  <a:pt x="3847207" y="4676924"/>
                </a:moveTo>
                <a:cubicBezTo>
                  <a:pt x="3852169" y="4681884"/>
                  <a:pt x="3854648" y="4684365"/>
                  <a:pt x="3854648" y="4684365"/>
                </a:cubicBezTo>
                <a:lnTo>
                  <a:pt x="3862090" y="4676924"/>
                </a:lnTo>
                <a:cubicBezTo>
                  <a:pt x="3862090" y="4676924"/>
                  <a:pt x="3860850" y="4676924"/>
                  <a:pt x="3858370" y="4676924"/>
                </a:cubicBezTo>
                <a:cubicBezTo>
                  <a:pt x="3855889" y="4676924"/>
                  <a:pt x="3852169" y="4676924"/>
                  <a:pt x="3847207" y="4676924"/>
                </a:cubicBezTo>
                <a:close/>
                <a:moveTo>
                  <a:pt x="5833132" y="4672273"/>
                </a:moveTo>
                <a:cubicBezTo>
                  <a:pt x="5833752" y="4671652"/>
                  <a:pt x="5834062" y="4671963"/>
                  <a:pt x="5834062" y="4673203"/>
                </a:cubicBezTo>
                <a:cubicBezTo>
                  <a:pt x="5834062" y="4675684"/>
                  <a:pt x="5834062" y="4679404"/>
                  <a:pt x="5834062" y="4684365"/>
                </a:cubicBezTo>
                <a:lnTo>
                  <a:pt x="5819179" y="4684365"/>
                </a:lnTo>
                <a:lnTo>
                  <a:pt x="5819179" y="4676924"/>
                </a:lnTo>
                <a:cubicBezTo>
                  <a:pt x="5824141" y="4681884"/>
                  <a:pt x="5827861" y="4681884"/>
                  <a:pt x="5830342" y="4676924"/>
                </a:cubicBezTo>
                <a:cubicBezTo>
                  <a:pt x="5831582" y="4674443"/>
                  <a:pt x="5832512" y="4672893"/>
                  <a:pt x="5833132" y="4672273"/>
                </a:cubicBezTo>
                <a:close/>
                <a:moveTo>
                  <a:pt x="53020" y="4671343"/>
                </a:moveTo>
                <a:cubicBezTo>
                  <a:pt x="53640" y="4671343"/>
                  <a:pt x="54570" y="4671963"/>
                  <a:pt x="55811" y="4673203"/>
                </a:cubicBezTo>
                <a:cubicBezTo>
                  <a:pt x="58291" y="4675684"/>
                  <a:pt x="59531" y="4676924"/>
                  <a:pt x="59531" y="4676924"/>
                </a:cubicBezTo>
                <a:cubicBezTo>
                  <a:pt x="54570" y="4676924"/>
                  <a:pt x="52090" y="4675684"/>
                  <a:pt x="52090" y="4673203"/>
                </a:cubicBezTo>
                <a:cubicBezTo>
                  <a:pt x="52090" y="4671963"/>
                  <a:pt x="52400" y="4671343"/>
                  <a:pt x="53020" y="4671343"/>
                </a:cubicBezTo>
                <a:close/>
                <a:moveTo>
                  <a:pt x="5774531" y="4669482"/>
                </a:moveTo>
                <a:cubicBezTo>
                  <a:pt x="5779492" y="4669482"/>
                  <a:pt x="5781972" y="4670722"/>
                  <a:pt x="5781972" y="4673203"/>
                </a:cubicBezTo>
                <a:cubicBezTo>
                  <a:pt x="5781972" y="4675684"/>
                  <a:pt x="5780732" y="4676924"/>
                  <a:pt x="5778252" y="4676924"/>
                </a:cubicBezTo>
                <a:cubicBezTo>
                  <a:pt x="5775772" y="4676924"/>
                  <a:pt x="5774531" y="4674443"/>
                  <a:pt x="5774531" y="4669482"/>
                </a:cubicBezTo>
                <a:close/>
                <a:moveTo>
                  <a:pt x="5930801" y="4662041"/>
                </a:moveTo>
                <a:cubicBezTo>
                  <a:pt x="5930801" y="4662041"/>
                  <a:pt x="5933281" y="4664521"/>
                  <a:pt x="5938242" y="4669482"/>
                </a:cubicBezTo>
                <a:lnTo>
                  <a:pt x="5930801" y="4669482"/>
                </a:lnTo>
                <a:cubicBezTo>
                  <a:pt x="5930801" y="4664521"/>
                  <a:pt x="5930801" y="4662041"/>
                  <a:pt x="5930801" y="4662041"/>
                </a:cubicBezTo>
                <a:close/>
                <a:moveTo>
                  <a:pt x="5670351" y="4662041"/>
                </a:moveTo>
                <a:lnTo>
                  <a:pt x="5677793" y="4662041"/>
                </a:lnTo>
                <a:cubicBezTo>
                  <a:pt x="5677793" y="4667002"/>
                  <a:pt x="5676552" y="4669482"/>
                  <a:pt x="5674072" y="4669482"/>
                </a:cubicBezTo>
                <a:cubicBezTo>
                  <a:pt x="5671592" y="4669482"/>
                  <a:pt x="5670351" y="4667002"/>
                  <a:pt x="5670351" y="4662041"/>
                </a:cubicBezTo>
                <a:close/>
                <a:moveTo>
                  <a:pt x="29766" y="4662041"/>
                </a:moveTo>
                <a:cubicBezTo>
                  <a:pt x="34727" y="4662041"/>
                  <a:pt x="37207" y="4662041"/>
                  <a:pt x="37207" y="4662041"/>
                </a:cubicBezTo>
                <a:cubicBezTo>
                  <a:pt x="32246" y="4667002"/>
                  <a:pt x="29766" y="4669482"/>
                  <a:pt x="29766" y="4669482"/>
                </a:cubicBezTo>
                <a:cubicBezTo>
                  <a:pt x="29766" y="4669482"/>
                  <a:pt x="29766" y="4667002"/>
                  <a:pt x="29766" y="4662041"/>
                </a:cubicBezTo>
                <a:close/>
                <a:moveTo>
                  <a:pt x="6041491" y="4660646"/>
                </a:moveTo>
                <a:cubicBezTo>
                  <a:pt x="6047072" y="4661576"/>
                  <a:pt x="6049863" y="4669482"/>
                  <a:pt x="6049863" y="4684365"/>
                </a:cubicBezTo>
                <a:lnTo>
                  <a:pt x="6060166" y="4689517"/>
                </a:lnTo>
                <a:lnTo>
                  <a:pt x="6061025" y="4684365"/>
                </a:lnTo>
                <a:cubicBezTo>
                  <a:pt x="6063505" y="4679404"/>
                  <a:pt x="6065986" y="4676924"/>
                  <a:pt x="6068467" y="4676924"/>
                </a:cubicBezTo>
                <a:cubicBezTo>
                  <a:pt x="6070947" y="4676924"/>
                  <a:pt x="6074667" y="4679404"/>
                  <a:pt x="6079629" y="4684365"/>
                </a:cubicBezTo>
                <a:lnTo>
                  <a:pt x="6079629" y="4691806"/>
                </a:lnTo>
                <a:cubicBezTo>
                  <a:pt x="6074667" y="4696767"/>
                  <a:pt x="6073428" y="4699248"/>
                  <a:pt x="6075908" y="4699248"/>
                </a:cubicBezTo>
                <a:cubicBezTo>
                  <a:pt x="6078388" y="4699248"/>
                  <a:pt x="6082109" y="4701728"/>
                  <a:pt x="6087070" y="4706689"/>
                </a:cubicBezTo>
                <a:cubicBezTo>
                  <a:pt x="6092031" y="4709170"/>
                  <a:pt x="6096371" y="4711030"/>
                  <a:pt x="6100092" y="4712270"/>
                </a:cubicBezTo>
                <a:lnTo>
                  <a:pt x="6103670" y="4712986"/>
                </a:lnTo>
                <a:lnTo>
                  <a:pt x="6101953" y="4710410"/>
                </a:lnTo>
                <a:cubicBezTo>
                  <a:pt x="6101953" y="4707929"/>
                  <a:pt x="6104433" y="4706689"/>
                  <a:pt x="6109394" y="4706689"/>
                </a:cubicBezTo>
                <a:cubicBezTo>
                  <a:pt x="6109394" y="4706689"/>
                  <a:pt x="6109394" y="4709170"/>
                  <a:pt x="6109394" y="4714131"/>
                </a:cubicBezTo>
                <a:cubicBezTo>
                  <a:pt x="6119316" y="4714131"/>
                  <a:pt x="6124277" y="4721572"/>
                  <a:pt x="6124277" y="4736455"/>
                </a:cubicBezTo>
                <a:cubicBezTo>
                  <a:pt x="6124277" y="4741416"/>
                  <a:pt x="6121797" y="4743896"/>
                  <a:pt x="6116836" y="4743896"/>
                </a:cubicBezTo>
                <a:cubicBezTo>
                  <a:pt x="6111874" y="4743896"/>
                  <a:pt x="6109394" y="4741416"/>
                  <a:pt x="6109394" y="4736455"/>
                </a:cubicBezTo>
                <a:cubicBezTo>
                  <a:pt x="6104433" y="4736455"/>
                  <a:pt x="6101953" y="4735215"/>
                  <a:pt x="6101953" y="4732734"/>
                </a:cubicBezTo>
                <a:cubicBezTo>
                  <a:pt x="6101953" y="4730253"/>
                  <a:pt x="6101953" y="4726533"/>
                  <a:pt x="6101953" y="4721572"/>
                </a:cubicBezTo>
                <a:lnTo>
                  <a:pt x="6094511" y="4729013"/>
                </a:lnTo>
                <a:lnTo>
                  <a:pt x="6087070" y="4736455"/>
                </a:lnTo>
                <a:lnTo>
                  <a:pt x="6079629" y="4721572"/>
                </a:lnTo>
                <a:cubicBezTo>
                  <a:pt x="6074667" y="4716611"/>
                  <a:pt x="6072187" y="4714131"/>
                  <a:pt x="6072187" y="4714131"/>
                </a:cubicBezTo>
                <a:lnTo>
                  <a:pt x="6072187" y="4721572"/>
                </a:lnTo>
                <a:cubicBezTo>
                  <a:pt x="6072187" y="4721572"/>
                  <a:pt x="6073428" y="4722812"/>
                  <a:pt x="6075908" y="4725293"/>
                </a:cubicBezTo>
                <a:cubicBezTo>
                  <a:pt x="6078388" y="4727773"/>
                  <a:pt x="6079629" y="4729013"/>
                  <a:pt x="6079629" y="4729013"/>
                </a:cubicBezTo>
                <a:lnTo>
                  <a:pt x="6072187" y="4729013"/>
                </a:lnTo>
                <a:cubicBezTo>
                  <a:pt x="6067226" y="4724053"/>
                  <a:pt x="6063505" y="4721572"/>
                  <a:pt x="6061025" y="4721572"/>
                </a:cubicBezTo>
                <a:cubicBezTo>
                  <a:pt x="6058545" y="4721572"/>
                  <a:pt x="6057304" y="4721572"/>
                  <a:pt x="6057304" y="4721572"/>
                </a:cubicBezTo>
                <a:cubicBezTo>
                  <a:pt x="6057304" y="4721572"/>
                  <a:pt x="6057304" y="4719091"/>
                  <a:pt x="6057304" y="4714131"/>
                </a:cubicBezTo>
                <a:cubicBezTo>
                  <a:pt x="6057304" y="4709170"/>
                  <a:pt x="6047383" y="4704209"/>
                  <a:pt x="6027539" y="4699248"/>
                </a:cubicBezTo>
                <a:lnTo>
                  <a:pt x="6020097" y="4691806"/>
                </a:lnTo>
                <a:cubicBezTo>
                  <a:pt x="6025059" y="4686846"/>
                  <a:pt x="6030019" y="4684365"/>
                  <a:pt x="6034980" y="4684365"/>
                </a:cubicBezTo>
                <a:cubicBezTo>
                  <a:pt x="6034980" y="4684365"/>
                  <a:pt x="6032500" y="4683125"/>
                  <a:pt x="6027539" y="4680644"/>
                </a:cubicBezTo>
                <a:cubicBezTo>
                  <a:pt x="6022577" y="4678164"/>
                  <a:pt x="6020097" y="4671963"/>
                  <a:pt x="6020097" y="4662041"/>
                </a:cubicBezTo>
                <a:lnTo>
                  <a:pt x="6027539" y="4662041"/>
                </a:lnTo>
                <a:cubicBezTo>
                  <a:pt x="6027539" y="4667002"/>
                  <a:pt x="6030019" y="4667002"/>
                  <a:pt x="6034980" y="4662041"/>
                </a:cubicBezTo>
                <a:cubicBezTo>
                  <a:pt x="6037461" y="4660801"/>
                  <a:pt x="6039631" y="4660336"/>
                  <a:pt x="6041491" y="4660646"/>
                </a:cubicBezTo>
                <a:close/>
                <a:moveTo>
                  <a:pt x="6191250" y="4654599"/>
                </a:moveTo>
                <a:lnTo>
                  <a:pt x="6206133" y="4662041"/>
                </a:lnTo>
                <a:cubicBezTo>
                  <a:pt x="6206133" y="4662041"/>
                  <a:pt x="6203652" y="4662041"/>
                  <a:pt x="6198691" y="4662041"/>
                </a:cubicBezTo>
                <a:close/>
                <a:moveTo>
                  <a:pt x="6087070" y="4654599"/>
                </a:moveTo>
                <a:lnTo>
                  <a:pt x="6094511" y="4654599"/>
                </a:lnTo>
                <a:lnTo>
                  <a:pt x="6094511" y="4662041"/>
                </a:lnTo>
                <a:cubicBezTo>
                  <a:pt x="6089550" y="4662041"/>
                  <a:pt x="6087070" y="4659560"/>
                  <a:pt x="6087070" y="4654599"/>
                </a:cubicBezTo>
                <a:close/>
                <a:moveTo>
                  <a:pt x="5748486" y="4654599"/>
                </a:moveTo>
                <a:cubicBezTo>
                  <a:pt x="5750966" y="4654599"/>
                  <a:pt x="5752207" y="4654599"/>
                  <a:pt x="5752207" y="4654599"/>
                </a:cubicBezTo>
                <a:lnTo>
                  <a:pt x="5744765" y="4662041"/>
                </a:lnTo>
                <a:cubicBezTo>
                  <a:pt x="5744765" y="4657080"/>
                  <a:pt x="5746006" y="4654599"/>
                  <a:pt x="5748486" y="4654599"/>
                </a:cubicBezTo>
                <a:close/>
                <a:moveTo>
                  <a:pt x="5685234" y="4654599"/>
                </a:moveTo>
                <a:lnTo>
                  <a:pt x="5692676" y="4662041"/>
                </a:lnTo>
                <a:cubicBezTo>
                  <a:pt x="5712520" y="4671963"/>
                  <a:pt x="5717480" y="4676924"/>
                  <a:pt x="5707558" y="4676924"/>
                </a:cubicBezTo>
                <a:lnTo>
                  <a:pt x="5700117" y="4676924"/>
                </a:lnTo>
                <a:cubicBezTo>
                  <a:pt x="5700117" y="4676924"/>
                  <a:pt x="5697637" y="4674443"/>
                  <a:pt x="5692676" y="4669482"/>
                </a:cubicBezTo>
                <a:cubicBezTo>
                  <a:pt x="5687714" y="4669482"/>
                  <a:pt x="5685234" y="4669482"/>
                  <a:pt x="5685234" y="4669482"/>
                </a:cubicBezTo>
                <a:cubicBezTo>
                  <a:pt x="5685234" y="4669482"/>
                  <a:pt x="5685234" y="4667002"/>
                  <a:pt x="5685234" y="4662041"/>
                </a:cubicBezTo>
                <a:close/>
                <a:moveTo>
                  <a:pt x="6161484" y="4647158"/>
                </a:moveTo>
                <a:cubicBezTo>
                  <a:pt x="6161484" y="4647158"/>
                  <a:pt x="6162725" y="4647158"/>
                  <a:pt x="6165205" y="4647158"/>
                </a:cubicBezTo>
                <a:cubicBezTo>
                  <a:pt x="6167685" y="4647158"/>
                  <a:pt x="6168926" y="4648398"/>
                  <a:pt x="6168926" y="4650879"/>
                </a:cubicBezTo>
                <a:cubicBezTo>
                  <a:pt x="6168926" y="4653359"/>
                  <a:pt x="6168926" y="4654599"/>
                  <a:pt x="6168926" y="4654599"/>
                </a:cubicBezTo>
                <a:cubicBezTo>
                  <a:pt x="6163964" y="4654599"/>
                  <a:pt x="6161484" y="4652119"/>
                  <a:pt x="6161484" y="4647158"/>
                </a:cubicBezTo>
                <a:close/>
                <a:moveTo>
                  <a:pt x="5461992" y="4647158"/>
                </a:moveTo>
                <a:cubicBezTo>
                  <a:pt x="5461992" y="4652119"/>
                  <a:pt x="5465713" y="4657080"/>
                  <a:pt x="5473154" y="4662041"/>
                </a:cubicBezTo>
                <a:cubicBezTo>
                  <a:pt x="5480595" y="4667002"/>
                  <a:pt x="5486796" y="4667002"/>
                  <a:pt x="5491758" y="4662041"/>
                </a:cubicBezTo>
                <a:cubicBezTo>
                  <a:pt x="5491758" y="4662041"/>
                  <a:pt x="5491758" y="4659560"/>
                  <a:pt x="5491758" y="4654599"/>
                </a:cubicBezTo>
                <a:lnTo>
                  <a:pt x="5484316" y="4654599"/>
                </a:lnTo>
                <a:cubicBezTo>
                  <a:pt x="5479355" y="4659560"/>
                  <a:pt x="5474395" y="4657080"/>
                  <a:pt x="5469433" y="4647158"/>
                </a:cubicBezTo>
                <a:close/>
                <a:moveTo>
                  <a:pt x="5856386" y="4639717"/>
                </a:moveTo>
                <a:cubicBezTo>
                  <a:pt x="5851425" y="4639717"/>
                  <a:pt x="5848945" y="4642197"/>
                  <a:pt x="5848945" y="4647158"/>
                </a:cubicBezTo>
                <a:lnTo>
                  <a:pt x="5856386" y="4647158"/>
                </a:lnTo>
                <a:lnTo>
                  <a:pt x="5863828" y="4639717"/>
                </a:lnTo>
                <a:cubicBezTo>
                  <a:pt x="5863828" y="4639717"/>
                  <a:pt x="5861348" y="4639717"/>
                  <a:pt x="5856386" y="4639717"/>
                </a:cubicBezTo>
                <a:close/>
                <a:moveTo>
                  <a:pt x="6578203" y="4632275"/>
                </a:moveTo>
                <a:cubicBezTo>
                  <a:pt x="6583164" y="4632275"/>
                  <a:pt x="6585644" y="4634756"/>
                  <a:pt x="6585644" y="4639717"/>
                </a:cubicBezTo>
                <a:lnTo>
                  <a:pt x="6578203" y="4639717"/>
                </a:lnTo>
                <a:cubicBezTo>
                  <a:pt x="6578203" y="4634756"/>
                  <a:pt x="6578203" y="4632275"/>
                  <a:pt x="6578203" y="4632275"/>
                </a:cubicBezTo>
                <a:close/>
                <a:moveTo>
                  <a:pt x="6511230" y="4632275"/>
                </a:moveTo>
                <a:cubicBezTo>
                  <a:pt x="6516191" y="4632275"/>
                  <a:pt x="6518671" y="4632275"/>
                  <a:pt x="6518671" y="4632275"/>
                </a:cubicBezTo>
                <a:lnTo>
                  <a:pt x="6511230" y="4639717"/>
                </a:lnTo>
                <a:close/>
                <a:moveTo>
                  <a:pt x="6116836" y="4632275"/>
                </a:moveTo>
                <a:cubicBezTo>
                  <a:pt x="6121797" y="4632275"/>
                  <a:pt x="6125518" y="4632275"/>
                  <a:pt x="6127998" y="4632275"/>
                </a:cubicBezTo>
                <a:cubicBezTo>
                  <a:pt x="6130478" y="4632275"/>
                  <a:pt x="6131718" y="4634756"/>
                  <a:pt x="6131718" y="4639717"/>
                </a:cubicBezTo>
                <a:close/>
                <a:moveTo>
                  <a:pt x="5897314" y="4632275"/>
                </a:moveTo>
                <a:cubicBezTo>
                  <a:pt x="5889873" y="4632275"/>
                  <a:pt x="5886152" y="4637236"/>
                  <a:pt x="5886152" y="4647158"/>
                </a:cubicBezTo>
                <a:lnTo>
                  <a:pt x="5893593" y="4654599"/>
                </a:lnTo>
                <a:cubicBezTo>
                  <a:pt x="5893593" y="4659560"/>
                  <a:pt x="5894834" y="4662041"/>
                  <a:pt x="5897314" y="4662041"/>
                </a:cubicBezTo>
                <a:cubicBezTo>
                  <a:pt x="5899794" y="4662041"/>
                  <a:pt x="5901035" y="4659560"/>
                  <a:pt x="5901035" y="4654599"/>
                </a:cubicBezTo>
                <a:cubicBezTo>
                  <a:pt x="5901035" y="4654599"/>
                  <a:pt x="5904756" y="4654599"/>
                  <a:pt x="5912197" y="4654599"/>
                </a:cubicBezTo>
                <a:cubicBezTo>
                  <a:pt x="5919638" y="4654599"/>
                  <a:pt x="5923359" y="4654599"/>
                  <a:pt x="5923359" y="4654599"/>
                </a:cubicBezTo>
                <a:lnTo>
                  <a:pt x="5930801" y="4676924"/>
                </a:lnTo>
                <a:cubicBezTo>
                  <a:pt x="5935762" y="4676924"/>
                  <a:pt x="5938242" y="4679404"/>
                  <a:pt x="5938242" y="4684365"/>
                </a:cubicBezTo>
                <a:lnTo>
                  <a:pt x="5945683" y="4669482"/>
                </a:lnTo>
                <a:lnTo>
                  <a:pt x="5945683" y="4662041"/>
                </a:lnTo>
                <a:lnTo>
                  <a:pt x="5960566" y="4669482"/>
                </a:lnTo>
                <a:cubicBezTo>
                  <a:pt x="5960566" y="4674443"/>
                  <a:pt x="5961807" y="4674443"/>
                  <a:pt x="5964287" y="4669482"/>
                </a:cubicBezTo>
                <a:cubicBezTo>
                  <a:pt x="5964907" y="4668242"/>
                  <a:pt x="5965604" y="4667312"/>
                  <a:pt x="5966380" y="4666692"/>
                </a:cubicBezTo>
                <a:lnTo>
                  <a:pt x="5968189" y="4666034"/>
                </a:lnTo>
                <a:lnTo>
                  <a:pt x="5960566" y="4654599"/>
                </a:lnTo>
                <a:cubicBezTo>
                  <a:pt x="5960566" y="4654599"/>
                  <a:pt x="5959326" y="4653359"/>
                  <a:pt x="5956845" y="4650879"/>
                </a:cubicBezTo>
                <a:cubicBezTo>
                  <a:pt x="5954365" y="4648398"/>
                  <a:pt x="5953125" y="4649639"/>
                  <a:pt x="5953125" y="4654599"/>
                </a:cubicBezTo>
                <a:lnTo>
                  <a:pt x="5945683" y="4654599"/>
                </a:lnTo>
                <a:cubicBezTo>
                  <a:pt x="5945683" y="4649639"/>
                  <a:pt x="5944443" y="4647158"/>
                  <a:pt x="5941963" y="4647158"/>
                </a:cubicBezTo>
                <a:cubicBezTo>
                  <a:pt x="5939483" y="4647158"/>
                  <a:pt x="5933281" y="4644677"/>
                  <a:pt x="5923359" y="4639717"/>
                </a:cubicBezTo>
                <a:cubicBezTo>
                  <a:pt x="5913438" y="4634756"/>
                  <a:pt x="5904756" y="4632275"/>
                  <a:pt x="5897314" y="4632275"/>
                </a:cubicBezTo>
                <a:close/>
                <a:moveTo>
                  <a:pt x="5625703" y="4632275"/>
                </a:moveTo>
                <a:lnTo>
                  <a:pt x="5625703" y="4639717"/>
                </a:lnTo>
                <a:cubicBezTo>
                  <a:pt x="5630664" y="4644677"/>
                  <a:pt x="5634385" y="4647158"/>
                  <a:pt x="5636865" y="4647158"/>
                </a:cubicBezTo>
                <a:cubicBezTo>
                  <a:pt x="5639345" y="4647158"/>
                  <a:pt x="5640586" y="4649639"/>
                  <a:pt x="5640586" y="4654599"/>
                </a:cubicBezTo>
                <a:cubicBezTo>
                  <a:pt x="5640586" y="4654599"/>
                  <a:pt x="5641826" y="4655839"/>
                  <a:pt x="5644306" y="4658320"/>
                </a:cubicBezTo>
                <a:cubicBezTo>
                  <a:pt x="5646786" y="4660801"/>
                  <a:pt x="5648027" y="4662041"/>
                  <a:pt x="5648027" y="4662041"/>
                </a:cubicBezTo>
                <a:lnTo>
                  <a:pt x="5640586" y="4662041"/>
                </a:lnTo>
                <a:lnTo>
                  <a:pt x="5640586" y="4669482"/>
                </a:lnTo>
                <a:lnTo>
                  <a:pt x="5633144" y="4669482"/>
                </a:lnTo>
                <a:cubicBezTo>
                  <a:pt x="5628183" y="4664521"/>
                  <a:pt x="5628183" y="4662041"/>
                  <a:pt x="5633144" y="4662041"/>
                </a:cubicBezTo>
                <a:cubicBezTo>
                  <a:pt x="5633144" y="4652119"/>
                  <a:pt x="5615781" y="4649639"/>
                  <a:pt x="5581054" y="4654599"/>
                </a:cubicBezTo>
                <a:cubicBezTo>
                  <a:pt x="5576093" y="4654599"/>
                  <a:pt x="5573613" y="4654599"/>
                  <a:pt x="5573613" y="4654599"/>
                </a:cubicBezTo>
                <a:cubicBezTo>
                  <a:pt x="5573613" y="4654599"/>
                  <a:pt x="5573613" y="4652119"/>
                  <a:pt x="5573613" y="4647158"/>
                </a:cubicBezTo>
                <a:lnTo>
                  <a:pt x="5575008" y="4647158"/>
                </a:lnTo>
                <a:cubicBezTo>
                  <a:pt x="5576559" y="4647158"/>
                  <a:pt x="5578574" y="4647158"/>
                  <a:pt x="5581054" y="4647158"/>
                </a:cubicBezTo>
                <a:cubicBezTo>
                  <a:pt x="5595937" y="4647158"/>
                  <a:pt x="5607099" y="4645918"/>
                  <a:pt x="5614541" y="4643437"/>
                </a:cubicBezTo>
                <a:cubicBezTo>
                  <a:pt x="5621982" y="4640957"/>
                  <a:pt x="5625703" y="4637236"/>
                  <a:pt x="5625703" y="4632275"/>
                </a:cubicBezTo>
                <a:close/>
                <a:moveTo>
                  <a:pt x="5528965" y="4632275"/>
                </a:moveTo>
                <a:cubicBezTo>
                  <a:pt x="5543847" y="4632275"/>
                  <a:pt x="5553769" y="4634756"/>
                  <a:pt x="5558730" y="4639717"/>
                </a:cubicBezTo>
                <a:lnTo>
                  <a:pt x="5566172" y="4647158"/>
                </a:lnTo>
                <a:cubicBezTo>
                  <a:pt x="5561210" y="4647158"/>
                  <a:pt x="5557490" y="4649639"/>
                  <a:pt x="5555010" y="4654599"/>
                </a:cubicBezTo>
                <a:cubicBezTo>
                  <a:pt x="5552529" y="4659560"/>
                  <a:pt x="5550048" y="4659560"/>
                  <a:pt x="5547568" y="4654599"/>
                </a:cubicBezTo>
                <a:cubicBezTo>
                  <a:pt x="5545088" y="4649639"/>
                  <a:pt x="5542607" y="4648398"/>
                  <a:pt x="5540127" y="4650879"/>
                </a:cubicBezTo>
                <a:cubicBezTo>
                  <a:pt x="5537647" y="4653359"/>
                  <a:pt x="5533926" y="4654599"/>
                  <a:pt x="5528965" y="4654599"/>
                </a:cubicBezTo>
                <a:lnTo>
                  <a:pt x="5521523" y="4647158"/>
                </a:lnTo>
                <a:cubicBezTo>
                  <a:pt x="5521523" y="4652119"/>
                  <a:pt x="5521523" y="4654599"/>
                  <a:pt x="5521523" y="4654599"/>
                </a:cubicBezTo>
                <a:cubicBezTo>
                  <a:pt x="5516562" y="4649639"/>
                  <a:pt x="5512841" y="4644677"/>
                  <a:pt x="5510361" y="4639717"/>
                </a:cubicBezTo>
                <a:cubicBezTo>
                  <a:pt x="5507881" y="4634756"/>
                  <a:pt x="5514082" y="4632275"/>
                  <a:pt x="5528965" y="4632275"/>
                </a:cubicBezTo>
                <a:close/>
                <a:moveTo>
                  <a:pt x="5642446" y="4627624"/>
                </a:moveTo>
                <a:cubicBezTo>
                  <a:pt x="5643686" y="4628245"/>
                  <a:pt x="5645546" y="4629795"/>
                  <a:pt x="5648027" y="4632275"/>
                </a:cubicBezTo>
                <a:lnTo>
                  <a:pt x="5648027" y="4639717"/>
                </a:lnTo>
                <a:cubicBezTo>
                  <a:pt x="5643066" y="4634756"/>
                  <a:pt x="5640586" y="4631035"/>
                  <a:pt x="5640586" y="4628554"/>
                </a:cubicBezTo>
                <a:cubicBezTo>
                  <a:pt x="5640586" y="4627314"/>
                  <a:pt x="5641206" y="4627004"/>
                  <a:pt x="5642446" y="4627624"/>
                </a:cubicBezTo>
                <a:close/>
                <a:moveTo>
                  <a:pt x="6139160" y="4624834"/>
                </a:moveTo>
                <a:cubicBezTo>
                  <a:pt x="6139160" y="4624834"/>
                  <a:pt x="6141640" y="4624834"/>
                  <a:pt x="6146601" y="4624834"/>
                </a:cubicBezTo>
                <a:cubicBezTo>
                  <a:pt x="6151563" y="4624834"/>
                  <a:pt x="6151563" y="4627314"/>
                  <a:pt x="6146601" y="4632275"/>
                </a:cubicBezTo>
                <a:cubicBezTo>
                  <a:pt x="6141640" y="4637236"/>
                  <a:pt x="6139160" y="4634756"/>
                  <a:pt x="6139160" y="4624834"/>
                </a:cubicBezTo>
                <a:close/>
                <a:moveTo>
                  <a:pt x="5886152" y="4624834"/>
                </a:moveTo>
                <a:lnTo>
                  <a:pt x="5878711" y="4632275"/>
                </a:lnTo>
                <a:cubicBezTo>
                  <a:pt x="5873749" y="4632275"/>
                  <a:pt x="5872510" y="4633515"/>
                  <a:pt x="5874990" y="4635996"/>
                </a:cubicBezTo>
                <a:cubicBezTo>
                  <a:pt x="5877470" y="4638477"/>
                  <a:pt x="5881191" y="4639717"/>
                  <a:pt x="5886152" y="4639717"/>
                </a:cubicBezTo>
                <a:close/>
                <a:moveTo>
                  <a:pt x="6518671" y="4617392"/>
                </a:moveTo>
                <a:cubicBezTo>
                  <a:pt x="6523633" y="4617392"/>
                  <a:pt x="6526113" y="4619873"/>
                  <a:pt x="6526113" y="4624834"/>
                </a:cubicBezTo>
                <a:lnTo>
                  <a:pt x="6518671" y="4624834"/>
                </a:lnTo>
                <a:close/>
                <a:moveTo>
                  <a:pt x="6496347" y="4617392"/>
                </a:moveTo>
                <a:cubicBezTo>
                  <a:pt x="6501309" y="4617392"/>
                  <a:pt x="6503789" y="4617392"/>
                  <a:pt x="6503789" y="4617392"/>
                </a:cubicBezTo>
                <a:lnTo>
                  <a:pt x="6503789" y="4624834"/>
                </a:lnTo>
                <a:cubicBezTo>
                  <a:pt x="6503789" y="4624834"/>
                  <a:pt x="6501309" y="4622353"/>
                  <a:pt x="6496347" y="4617392"/>
                </a:cubicBezTo>
                <a:close/>
                <a:moveTo>
                  <a:pt x="6451699" y="4617392"/>
                </a:moveTo>
                <a:cubicBezTo>
                  <a:pt x="6456660" y="4617392"/>
                  <a:pt x="6459140" y="4619873"/>
                  <a:pt x="6459140" y="4624834"/>
                </a:cubicBezTo>
                <a:cubicBezTo>
                  <a:pt x="6454179" y="4624834"/>
                  <a:pt x="6451699" y="4624834"/>
                  <a:pt x="6451699" y="4624834"/>
                </a:cubicBezTo>
                <a:close/>
                <a:moveTo>
                  <a:pt x="5655468" y="4617392"/>
                </a:moveTo>
                <a:cubicBezTo>
                  <a:pt x="5655468" y="4622353"/>
                  <a:pt x="5655468" y="4624834"/>
                  <a:pt x="5655468" y="4624834"/>
                </a:cubicBezTo>
                <a:cubicBezTo>
                  <a:pt x="5660430" y="4624834"/>
                  <a:pt x="5662910" y="4622353"/>
                  <a:pt x="5662910" y="4617392"/>
                </a:cubicBezTo>
                <a:close/>
                <a:moveTo>
                  <a:pt x="6123347" y="4615067"/>
                </a:moveTo>
                <a:cubicBezTo>
                  <a:pt x="6128928" y="4614137"/>
                  <a:pt x="6131718" y="4617392"/>
                  <a:pt x="6131718" y="4624834"/>
                </a:cubicBezTo>
                <a:lnTo>
                  <a:pt x="6116836" y="4617392"/>
                </a:lnTo>
                <a:cubicBezTo>
                  <a:pt x="6119316" y="4616152"/>
                  <a:pt x="6121487" y="4615377"/>
                  <a:pt x="6123347" y="4615067"/>
                </a:cubicBezTo>
                <a:close/>
                <a:moveTo>
                  <a:pt x="5601286" y="4615067"/>
                </a:moveTo>
                <a:cubicBezTo>
                  <a:pt x="5602681" y="4614137"/>
                  <a:pt x="5603379" y="4617392"/>
                  <a:pt x="5603379" y="4624834"/>
                </a:cubicBezTo>
                <a:lnTo>
                  <a:pt x="5603379" y="4632275"/>
                </a:lnTo>
                <a:cubicBezTo>
                  <a:pt x="5598417" y="4627314"/>
                  <a:pt x="5597178" y="4622353"/>
                  <a:pt x="5599658" y="4617392"/>
                </a:cubicBezTo>
                <a:cubicBezTo>
                  <a:pt x="5600278" y="4616152"/>
                  <a:pt x="5600821" y="4615377"/>
                  <a:pt x="5601286" y="4615067"/>
                </a:cubicBezTo>
                <a:close/>
                <a:moveTo>
                  <a:pt x="6074668" y="4614912"/>
                </a:moveTo>
                <a:lnTo>
                  <a:pt x="6079629" y="4617392"/>
                </a:lnTo>
                <a:lnTo>
                  <a:pt x="6087070" y="4624834"/>
                </a:lnTo>
                <a:lnTo>
                  <a:pt x="6079629" y="4624834"/>
                </a:lnTo>
                <a:close/>
                <a:moveTo>
                  <a:pt x="6073676" y="4612928"/>
                </a:moveTo>
                <a:lnTo>
                  <a:pt x="6074668" y="4614912"/>
                </a:lnTo>
                <a:lnTo>
                  <a:pt x="6072187" y="4613672"/>
                </a:lnTo>
                <a:close/>
                <a:moveTo>
                  <a:pt x="6407051" y="4609951"/>
                </a:moveTo>
                <a:cubicBezTo>
                  <a:pt x="6412011" y="4609951"/>
                  <a:pt x="6414491" y="4609951"/>
                  <a:pt x="6414491" y="4609951"/>
                </a:cubicBezTo>
                <a:lnTo>
                  <a:pt x="6414491" y="4617392"/>
                </a:lnTo>
                <a:cubicBezTo>
                  <a:pt x="6414491" y="4617392"/>
                  <a:pt x="6412011" y="4614912"/>
                  <a:pt x="6407051" y="4609951"/>
                </a:cubicBezTo>
                <a:close/>
                <a:moveTo>
                  <a:pt x="6094511" y="4609951"/>
                </a:moveTo>
                <a:cubicBezTo>
                  <a:pt x="6099473" y="4609951"/>
                  <a:pt x="6101953" y="4611191"/>
                  <a:pt x="6101953" y="4613672"/>
                </a:cubicBezTo>
                <a:cubicBezTo>
                  <a:pt x="6101953" y="4616152"/>
                  <a:pt x="6101953" y="4617392"/>
                  <a:pt x="6101953" y="4617392"/>
                </a:cubicBezTo>
                <a:cubicBezTo>
                  <a:pt x="6101953" y="4617392"/>
                  <a:pt x="6099473" y="4614912"/>
                  <a:pt x="6094511" y="4609951"/>
                </a:cubicBezTo>
                <a:close/>
                <a:moveTo>
                  <a:pt x="5796855" y="4602510"/>
                </a:moveTo>
                <a:lnTo>
                  <a:pt x="5804297" y="4602510"/>
                </a:lnTo>
                <a:lnTo>
                  <a:pt x="5804297" y="4609951"/>
                </a:lnTo>
                <a:cubicBezTo>
                  <a:pt x="5799335" y="4604990"/>
                  <a:pt x="5796855" y="4602510"/>
                  <a:pt x="5796855" y="4602510"/>
                </a:cubicBezTo>
                <a:close/>
                <a:moveTo>
                  <a:pt x="5394089" y="4596928"/>
                </a:moveTo>
                <a:cubicBezTo>
                  <a:pt x="5393469" y="4596928"/>
                  <a:pt x="5392539" y="4597549"/>
                  <a:pt x="5391299" y="4598789"/>
                </a:cubicBezTo>
                <a:cubicBezTo>
                  <a:pt x="5388818" y="4601269"/>
                  <a:pt x="5388818" y="4604990"/>
                  <a:pt x="5391299" y="4609951"/>
                </a:cubicBezTo>
                <a:cubicBezTo>
                  <a:pt x="5393779" y="4614912"/>
                  <a:pt x="5396260" y="4617392"/>
                  <a:pt x="5398740" y="4617392"/>
                </a:cubicBezTo>
                <a:cubicBezTo>
                  <a:pt x="5401220" y="4617392"/>
                  <a:pt x="5401220" y="4614912"/>
                  <a:pt x="5398740" y="4609951"/>
                </a:cubicBezTo>
                <a:cubicBezTo>
                  <a:pt x="5396260" y="4604990"/>
                  <a:pt x="5395019" y="4601269"/>
                  <a:pt x="5395019" y="4598789"/>
                </a:cubicBezTo>
                <a:cubicBezTo>
                  <a:pt x="5395019" y="4597549"/>
                  <a:pt x="5394709" y="4596928"/>
                  <a:pt x="5394089" y="4596928"/>
                </a:cubicBezTo>
                <a:close/>
                <a:moveTo>
                  <a:pt x="5878711" y="4595068"/>
                </a:moveTo>
                <a:lnTo>
                  <a:pt x="5886152" y="4595068"/>
                </a:lnTo>
                <a:cubicBezTo>
                  <a:pt x="5891113" y="4595068"/>
                  <a:pt x="5896074" y="4595068"/>
                  <a:pt x="5901035" y="4595068"/>
                </a:cubicBezTo>
                <a:cubicBezTo>
                  <a:pt x="5905996" y="4595068"/>
                  <a:pt x="5908476" y="4597549"/>
                  <a:pt x="5908476" y="4602510"/>
                </a:cubicBezTo>
                <a:cubicBezTo>
                  <a:pt x="5908476" y="4607470"/>
                  <a:pt x="5901035" y="4607470"/>
                  <a:pt x="5886152" y="4602510"/>
                </a:cubicBezTo>
                <a:cubicBezTo>
                  <a:pt x="5881191" y="4602510"/>
                  <a:pt x="5878711" y="4600029"/>
                  <a:pt x="5878711" y="4595068"/>
                </a:cubicBezTo>
                <a:close/>
                <a:moveTo>
                  <a:pt x="5759648" y="4595068"/>
                </a:moveTo>
                <a:lnTo>
                  <a:pt x="5759648" y="4602510"/>
                </a:lnTo>
                <a:cubicBezTo>
                  <a:pt x="5764609" y="4602510"/>
                  <a:pt x="5767090" y="4604990"/>
                  <a:pt x="5767090" y="4609951"/>
                </a:cubicBezTo>
                <a:lnTo>
                  <a:pt x="5789414" y="4617392"/>
                </a:lnTo>
                <a:cubicBezTo>
                  <a:pt x="5789414" y="4617392"/>
                  <a:pt x="5788173" y="4614912"/>
                  <a:pt x="5785693" y="4609951"/>
                </a:cubicBezTo>
                <a:cubicBezTo>
                  <a:pt x="5783213" y="4604990"/>
                  <a:pt x="5781972" y="4602510"/>
                  <a:pt x="5781972" y="4602510"/>
                </a:cubicBezTo>
                <a:cubicBezTo>
                  <a:pt x="5777011" y="4602510"/>
                  <a:pt x="5773290" y="4601269"/>
                  <a:pt x="5770810" y="4598789"/>
                </a:cubicBezTo>
                <a:cubicBezTo>
                  <a:pt x="5768330" y="4596308"/>
                  <a:pt x="5764609" y="4595068"/>
                  <a:pt x="5759648" y="4595068"/>
                </a:cubicBezTo>
                <a:close/>
                <a:moveTo>
                  <a:pt x="5715000" y="4595068"/>
                </a:moveTo>
                <a:cubicBezTo>
                  <a:pt x="5719961" y="4595068"/>
                  <a:pt x="5719961" y="4597549"/>
                  <a:pt x="5715000" y="4602510"/>
                </a:cubicBezTo>
                <a:lnTo>
                  <a:pt x="5722441" y="4602510"/>
                </a:lnTo>
                <a:lnTo>
                  <a:pt x="5729883" y="4609951"/>
                </a:lnTo>
                <a:cubicBezTo>
                  <a:pt x="5729883" y="4614912"/>
                  <a:pt x="5732363" y="4614912"/>
                  <a:pt x="5737324" y="4609951"/>
                </a:cubicBezTo>
                <a:lnTo>
                  <a:pt x="5752207" y="4609951"/>
                </a:lnTo>
                <a:cubicBezTo>
                  <a:pt x="5752207" y="4614912"/>
                  <a:pt x="5754687" y="4617392"/>
                  <a:pt x="5759648" y="4617392"/>
                </a:cubicBezTo>
                <a:cubicBezTo>
                  <a:pt x="5759648" y="4617392"/>
                  <a:pt x="5759648" y="4614912"/>
                  <a:pt x="5759648" y="4609951"/>
                </a:cubicBezTo>
                <a:cubicBezTo>
                  <a:pt x="5754687" y="4609951"/>
                  <a:pt x="5752207" y="4609951"/>
                  <a:pt x="5752207" y="4609951"/>
                </a:cubicBezTo>
                <a:cubicBezTo>
                  <a:pt x="5752207" y="4600029"/>
                  <a:pt x="5744765" y="4595068"/>
                  <a:pt x="5729883" y="4595068"/>
                </a:cubicBezTo>
                <a:close/>
                <a:moveTo>
                  <a:pt x="5696396" y="4595068"/>
                </a:moveTo>
                <a:cubicBezTo>
                  <a:pt x="5693916" y="4595068"/>
                  <a:pt x="5693916" y="4596308"/>
                  <a:pt x="5696396" y="4598789"/>
                </a:cubicBezTo>
                <a:cubicBezTo>
                  <a:pt x="5698876" y="4601269"/>
                  <a:pt x="5701358" y="4601269"/>
                  <a:pt x="5703838" y="4598789"/>
                </a:cubicBezTo>
                <a:cubicBezTo>
                  <a:pt x="5706318" y="4596308"/>
                  <a:pt x="5707558" y="4595068"/>
                  <a:pt x="5707558" y="4595068"/>
                </a:cubicBezTo>
                <a:cubicBezTo>
                  <a:pt x="5702597" y="4595068"/>
                  <a:pt x="5698876" y="4595068"/>
                  <a:pt x="5696396" y="4595068"/>
                </a:cubicBezTo>
                <a:close/>
                <a:moveTo>
                  <a:pt x="5417343" y="4595068"/>
                </a:moveTo>
                <a:lnTo>
                  <a:pt x="5409902" y="4609951"/>
                </a:lnTo>
                <a:cubicBezTo>
                  <a:pt x="5409902" y="4609951"/>
                  <a:pt x="5409902" y="4612432"/>
                  <a:pt x="5409902" y="4617392"/>
                </a:cubicBezTo>
                <a:cubicBezTo>
                  <a:pt x="5409902" y="4622353"/>
                  <a:pt x="5409902" y="4624834"/>
                  <a:pt x="5409902" y="4624834"/>
                </a:cubicBezTo>
                <a:lnTo>
                  <a:pt x="5417343" y="4617392"/>
                </a:lnTo>
                <a:cubicBezTo>
                  <a:pt x="5412382" y="4617392"/>
                  <a:pt x="5412382" y="4614912"/>
                  <a:pt x="5417343" y="4609951"/>
                </a:cubicBezTo>
                <a:cubicBezTo>
                  <a:pt x="5422305" y="4604990"/>
                  <a:pt x="5422305" y="4600029"/>
                  <a:pt x="5417343" y="4595068"/>
                </a:cubicBezTo>
                <a:close/>
                <a:moveTo>
                  <a:pt x="6139160" y="4587627"/>
                </a:moveTo>
                <a:cubicBezTo>
                  <a:pt x="6144121" y="4587627"/>
                  <a:pt x="6146601" y="4587627"/>
                  <a:pt x="6146601" y="4587627"/>
                </a:cubicBezTo>
                <a:lnTo>
                  <a:pt x="6146601" y="4595068"/>
                </a:lnTo>
                <a:cubicBezTo>
                  <a:pt x="6141640" y="4595068"/>
                  <a:pt x="6139160" y="4592587"/>
                  <a:pt x="6139160" y="4587627"/>
                </a:cubicBezTo>
                <a:close/>
                <a:moveTo>
                  <a:pt x="6027539" y="4587627"/>
                </a:moveTo>
                <a:lnTo>
                  <a:pt x="6049863" y="4595068"/>
                </a:lnTo>
                <a:cubicBezTo>
                  <a:pt x="6054824" y="4600029"/>
                  <a:pt x="6058545" y="4601269"/>
                  <a:pt x="6061025" y="4598789"/>
                </a:cubicBezTo>
                <a:cubicBezTo>
                  <a:pt x="6063505" y="4596308"/>
                  <a:pt x="6064746" y="4595068"/>
                  <a:pt x="6064746" y="4595068"/>
                </a:cubicBezTo>
                <a:lnTo>
                  <a:pt x="6072187" y="4595068"/>
                </a:lnTo>
                <a:cubicBezTo>
                  <a:pt x="6072187" y="4600029"/>
                  <a:pt x="6074667" y="4602510"/>
                  <a:pt x="6079629" y="4602510"/>
                </a:cubicBezTo>
                <a:lnTo>
                  <a:pt x="6087070" y="4595068"/>
                </a:lnTo>
                <a:cubicBezTo>
                  <a:pt x="6092031" y="4595068"/>
                  <a:pt x="6096992" y="4595068"/>
                  <a:pt x="6101953" y="4595068"/>
                </a:cubicBezTo>
                <a:cubicBezTo>
                  <a:pt x="6106914" y="4595068"/>
                  <a:pt x="6111874" y="4595068"/>
                  <a:pt x="6116836" y="4595068"/>
                </a:cubicBezTo>
                <a:cubicBezTo>
                  <a:pt x="6121797" y="4600029"/>
                  <a:pt x="6124277" y="4602510"/>
                  <a:pt x="6124277" y="4602510"/>
                </a:cubicBezTo>
                <a:cubicBezTo>
                  <a:pt x="6124277" y="4602510"/>
                  <a:pt x="6126757" y="4600029"/>
                  <a:pt x="6131718" y="4595068"/>
                </a:cubicBezTo>
                <a:cubicBezTo>
                  <a:pt x="6131718" y="4595068"/>
                  <a:pt x="6134199" y="4596308"/>
                  <a:pt x="6139160" y="4598789"/>
                </a:cubicBezTo>
                <a:cubicBezTo>
                  <a:pt x="6144121" y="4601269"/>
                  <a:pt x="6146601" y="4604990"/>
                  <a:pt x="6146601" y="4609951"/>
                </a:cubicBezTo>
                <a:lnTo>
                  <a:pt x="6116836" y="4609951"/>
                </a:lnTo>
                <a:lnTo>
                  <a:pt x="6094511" y="4602510"/>
                </a:lnTo>
                <a:cubicBezTo>
                  <a:pt x="6089550" y="4607470"/>
                  <a:pt x="6084590" y="4609951"/>
                  <a:pt x="6079629" y="4609951"/>
                </a:cubicBezTo>
                <a:lnTo>
                  <a:pt x="6073676" y="4612928"/>
                </a:lnTo>
                <a:lnTo>
                  <a:pt x="6072187" y="4609951"/>
                </a:lnTo>
                <a:cubicBezTo>
                  <a:pt x="6072187" y="4609951"/>
                  <a:pt x="6070947" y="4608711"/>
                  <a:pt x="6068467" y="4606230"/>
                </a:cubicBezTo>
                <a:cubicBezTo>
                  <a:pt x="6065986" y="4603750"/>
                  <a:pt x="6059785" y="4602510"/>
                  <a:pt x="6049863" y="4602510"/>
                </a:cubicBezTo>
                <a:cubicBezTo>
                  <a:pt x="6034980" y="4597549"/>
                  <a:pt x="6027539" y="4592587"/>
                  <a:pt x="6027539" y="4587627"/>
                </a:cubicBezTo>
                <a:close/>
                <a:moveTo>
                  <a:pt x="5901035" y="4587627"/>
                </a:moveTo>
                <a:cubicBezTo>
                  <a:pt x="5901035" y="4587627"/>
                  <a:pt x="5903515" y="4587627"/>
                  <a:pt x="5908476" y="4587627"/>
                </a:cubicBezTo>
                <a:cubicBezTo>
                  <a:pt x="5908476" y="4592587"/>
                  <a:pt x="5907236" y="4595068"/>
                  <a:pt x="5904756" y="4595068"/>
                </a:cubicBezTo>
                <a:cubicBezTo>
                  <a:pt x="5902276" y="4595068"/>
                  <a:pt x="5901035" y="4592587"/>
                  <a:pt x="5901035" y="4587627"/>
                </a:cubicBezTo>
                <a:close/>
                <a:moveTo>
                  <a:pt x="5856386" y="4587627"/>
                </a:moveTo>
                <a:lnTo>
                  <a:pt x="5863828" y="4595068"/>
                </a:lnTo>
                <a:cubicBezTo>
                  <a:pt x="5861347" y="4595068"/>
                  <a:pt x="5859487" y="4594448"/>
                  <a:pt x="5858247" y="4593208"/>
                </a:cubicBezTo>
                <a:close/>
                <a:moveTo>
                  <a:pt x="6064746" y="4580185"/>
                </a:moveTo>
                <a:cubicBezTo>
                  <a:pt x="6069707" y="4580185"/>
                  <a:pt x="6072187" y="4580185"/>
                  <a:pt x="6072187" y="4580185"/>
                </a:cubicBezTo>
                <a:cubicBezTo>
                  <a:pt x="6072187" y="4585146"/>
                  <a:pt x="6072187" y="4587627"/>
                  <a:pt x="6072187" y="4587627"/>
                </a:cubicBezTo>
                <a:cubicBezTo>
                  <a:pt x="6067226" y="4587627"/>
                  <a:pt x="6064746" y="4585146"/>
                  <a:pt x="6064746" y="4580185"/>
                </a:cubicBezTo>
                <a:close/>
                <a:moveTo>
                  <a:pt x="5666631" y="4580185"/>
                </a:moveTo>
                <a:cubicBezTo>
                  <a:pt x="5664151" y="4580185"/>
                  <a:pt x="5662910" y="4581425"/>
                  <a:pt x="5662910" y="4583906"/>
                </a:cubicBezTo>
                <a:cubicBezTo>
                  <a:pt x="5662910" y="4586387"/>
                  <a:pt x="5665390" y="4587627"/>
                  <a:pt x="5670351" y="4587627"/>
                </a:cubicBezTo>
                <a:cubicBezTo>
                  <a:pt x="5675313" y="4587627"/>
                  <a:pt x="5677793" y="4590107"/>
                  <a:pt x="5677793" y="4595068"/>
                </a:cubicBezTo>
                <a:lnTo>
                  <a:pt x="5685234" y="4595068"/>
                </a:lnTo>
                <a:cubicBezTo>
                  <a:pt x="5685234" y="4590107"/>
                  <a:pt x="5682754" y="4586387"/>
                  <a:pt x="5677793" y="4583906"/>
                </a:cubicBezTo>
                <a:cubicBezTo>
                  <a:pt x="5672831" y="4581425"/>
                  <a:pt x="5669111" y="4580185"/>
                  <a:pt x="5666631" y="4580185"/>
                </a:cubicBezTo>
                <a:close/>
                <a:moveTo>
                  <a:pt x="6466581" y="4565303"/>
                </a:moveTo>
                <a:cubicBezTo>
                  <a:pt x="6471543" y="4565303"/>
                  <a:pt x="6474023" y="4566543"/>
                  <a:pt x="6474023" y="4569023"/>
                </a:cubicBezTo>
                <a:cubicBezTo>
                  <a:pt x="6474023" y="4571504"/>
                  <a:pt x="6472783" y="4572744"/>
                  <a:pt x="6470302" y="4572744"/>
                </a:cubicBezTo>
                <a:cubicBezTo>
                  <a:pt x="6467822" y="4572744"/>
                  <a:pt x="6466581" y="4570263"/>
                  <a:pt x="6466581" y="4565303"/>
                </a:cubicBezTo>
                <a:close/>
                <a:moveTo>
                  <a:pt x="5968008" y="4565303"/>
                </a:moveTo>
                <a:cubicBezTo>
                  <a:pt x="5972969" y="4565303"/>
                  <a:pt x="5976690" y="4565303"/>
                  <a:pt x="5979170" y="4565303"/>
                </a:cubicBezTo>
                <a:cubicBezTo>
                  <a:pt x="5981650" y="4565303"/>
                  <a:pt x="5982890" y="4567783"/>
                  <a:pt x="5982890" y="4572744"/>
                </a:cubicBezTo>
                <a:cubicBezTo>
                  <a:pt x="5992812" y="4582666"/>
                  <a:pt x="6005215" y="4585146"/>
                  <a:pt x="6020097" y="4580185"/>
                </a:cubicBezTo>
                <a:lnTo>
                  <a:pt x="6020097" y="4587627"/>
                </a:lnTo>
                <a:cubicBezTo>
                  <a:pt x="6015136" y="4592587"/>
                  <a:pt x="6012656" y="4595068"/>
                  <a:pt x="6012656" y="4595068"/>
                </a:cubicBezTo>
                <a:lnTo>
                  <a:pt x="6005215" y="4587627"/>
                </a:lnTo>
                <a:lnTo>
                  <a:pt x="5990332" y="4587627"/>
                </a:lnTo>
                <a:cubicBezTo>
                  <a:pt x="5995293" y="4592587"/>
                  <a:pt x="5994052" y="4595068"/>
                  <a:pt x="5986611" y="4595068"/>
                </a:cubicBezTo>
                <a:cubicBezTo>
                  <a:pt x="5979170" y="4595068"/>
                  <a:pt x="5975449" y="4595068"/>
                  <a:pt x="5975449" y="4595068"/>
                </a:cubicBezTo>
                <a:cubicBezTo>
                  <a:pt x="5975449" y="4590107"/>
                  <a:pt x="5974208" y="4587627"/>
                  <a:pt x="5971728" y="4587627"/>
                </a:cubicBezTo>
                <a:cubicBezTo>
                  <a:pt x="5969248" y="4587627"/>
                  <a:pt x="5968008" y="4587627"/>
                  <a:pt x="5968008" y="4587627"/>
                </a:cubicBezTo>
                <a:lnTo>
                  <a:pt x="5960566" y="4580185"/>
                </a:lnTo>
                <a:cubicBezTo>
                  <a:pt x="5960566" y="4570263"/>
                  <a:pt x="5963046" y="4565303"/>
                  <a:pt x="5968008" y="4565303"/>
                </a:cubicBezTo>
                <a:close/>
                <a:moveTo>
                  <a:pt x="14883" y="4565303"/>
                </a:moveTo>
                <a:lnTo>
                  <a:pt x="22324" y="4572744"/>
                </a:lnTo>
                <a:lnTo>
                  <a:pt x="14883" y="4572744"/>
                </a:lnTo>
                <a:cubicBezTo>
                  <a:pt x="14883" y="4567783"/>
                  <a:pt x="14883" y="4565303"/>
                  <a:pt x="14883" y="4565303"/>
                </a:cubicBezTo>
                <a:close/>
                <a:moveTo>
                  <a:pt x="5835923" y="4560652"/>
                </a:moveTo>
                <a:cubicBezTo>
                  <a:pt x="5837163" y="4561272"/>
                  <a:pt x="5839023" y="4562822"/>
                  <a:pt x="5841504" y="4565303"/>
                </a:cubicBezTo>
                <a:lnTo>
                  <a:pt x="5834062" y="4565303"/>
                </a:lnTo>
                <a:cubicBezTo>
                  <a:pt x="5834062" y="4565303"/>
                  <a:pt x="5834062" y="4564062"/>
                  <a:pt x="5834062" y="4561582"/>
                </a:cubicBezTo>
                <a:cubicBezTo>
                  <a:pt x="5834062" y="4560342"/>
                  <a:pt x="5834682" y="4560031"/>
                  <a:pt x="5835923" y="4560652"/>
                </a:cubicBezTo>
                <a:close/>
                <a:moveTo>
                  <a:pt x="6273105" y="4557861"/>
                </a:moveTo>
                <a:cubicBezTo>
                  <a:pt x="6273105" y="4557861"/>
                  <a:pt x="6275585" y="4557861"/>
                  <a:pt x="6280547" y="4557861"/>
                </a:cubicBezTo>
                <a:cubicBezTo>
                  <a:pt x="6285508" y="4562822"/>
                  <a:pt x="6286747" y="4566543"/>
                  <a:pt x="6284267" y="4569023"/>
                </a:cubicBezTo>
                <a:cubicBezTo>
                  <a:pt x="6281787" y="4571504"/>
                  <a:pt x="6278067" y="4570263"/>
                  <a:pt x="6273105" y="4565303"/>
                </a:cubicBezTo>
                <a:close/>
                <a:moveTo>
                  <a:pt x="5514082" y="4557861"/>
                </a:moveTo>
                <a:cubicBezTo>
                  <a:pt x="5519043" y="4562822"/>
                  <a:pt x="5521523" y="4565303"/>
                  <a:pt x="5521523" y="4565303"/>
                </a:cubicBezTo>
                <a:lnTo>
                  <a:pt x="5528965" y="4557861"/>
                </a:lnTo>
                <a:cubicBezTo>
                  <a:pt x="5528965" y="4557861"/>
                  <a:pt x="5524003" y="4557861"/>
                  <a:pt x="5514082" y="4557861"/>
                </a:cubicBezTo>
                <a:close/>
                <a:moveTo>
                  <a:pt x="5568032" y="4554140"/>
                </a:moveTo>
                <a:cubicBezTo>
                  <a:pt x="5566792" y="4554140"/>
                  <a:pt x="5566172" y="4555381"/>
                  <a:pt x="5566172" y="4557861"/>
                </a:cubicBezTo>
                <a:lnTo>
                  <a:pt x="5573613" y="4572744"/>
                </a:lnTo>
                <a:cubicBezTo>
                  <a:pt x="5573613" y="4572744"/>
                  <a:pt x="5573613" y="4571504"/>
                  <a:pt x="5573613" y="4569023"/>
                </a:cubicBezTo>
                <a:cubicBezTo>
                  <a:pt x="5573613" y="4566543"/>
                  <a:pt x="5573613" y="4562822"/>
                  <a:pt x="5573613" y="4557861"/>
                </a:cubicBezTo>
                <a:cubicBezTo>
                  <a:pt x="5571132" y="4555381"/>
                  <a:pt x="5569272" y="4554140"/>
                  <a:pt x="5568032" y="4554140"/>
                </a:cubicBezTo>
                <a:close/>
                <a:moveTo>
                  <a:pt x="5497339" y="4554140"/>
                </a:moveTo>
                <a:cubicBezTo>
                  <a:pt x="5496099" y="4554140"/>
                  <a:pt x="5494238" y="4555381"/>
                  <a:pt x="5491758" y="4557861"/>
                </a:cubicBezTo>
                <a:lnTo>
                  <a:pt x="5499199" y="4557861"/>
                </a:lnTo>
                <a:cubicBezTo>
                  <a:pt x="5499199" y="4555381"/>
                  <a:pt x="5498579" y="4554140"/>
                  <a:pt x="5497339" y="4554140"/>
                </a:cubicBezTo>
                <a:close/>
                <a:moveTo>
                  <a:pt x="5960566" y="4542978"/>
                </a:moveTo>
                <a:cubicBezTo>
                  <a:pt x="5965527" y="4542978"/>
                  <a:pt x="5970488" y="4544218"/>
                  <a:pt x="5975449" y="4546699"/>
                </a:cubicBezTo>
                <a:cubicBezTo>
                  <a:pt x="5980410" y="4549180"/>
                  <a:pt x="5982890" y="4552900"/>
                  <a:pt x="5982890" y="4557861"/>
                </a:cubicBezTo>
                <a:cubicBezTo>
                  <a:pt x="5982890" y="4557861"/>
                  <a:pt x="5977929" y="4555380"/>
                  <a:pt x="5968008" y="4550420"/>
                </a:cubicBezTo>
                <a:close/>
                <a:moveTo>
                  <a:pt x="5901035" y="4542978"/>
                </a:moveTo>
                <a:cubicBezTo>
                  <a:pt x="5901035" y="4542978"/>
                  <a:pt x="5903515" y="4544218"/>
                  <a:pt x="5908476" y="4546699"/>
                </a:cubicBezTo>
                <a:cubicBezTo>
                  <a:pt x="5913438" y="4549180"/>
                  <a:pt x="5915918" y="4550420"/>
                  <a:pt x="5915918" y="4550420"/>
                </a:cubicBezTo>
                <a:lnTo>
                  <a:pt x="5901035" y="4550420"/>
                </a:lnTo>
                <a:cubicBezTo>
                  <a:pt x="5901035" y="4545459"/>
                  <a:pt x="5901035" y="4542978"/>
                  <a:pt x="5901035" y="4542978"/>
                </a:cubicBezTo>
                <a:close/>
                <a:moveTo>
                  <a:pt x="6511230" y="4535537"/>
                </a:moveTo>
                <a:cubicBezTo>
                  <a:pt x="6511230" y="4535537"/>
                  <a:pt x="6513710" y="4535537"/>
                  <a:pt x="6518671" y="4535537"/>
                </a:cubicBezTo>
                <a:lnTo>
                  <a:pt x="6511230" y="4542978"/>
                </a:lnTo>
                <a:close/>
                <a:moveTo>
                  <a:pt x="5886152" y="4535537"/>
                </a:moveTo>
                <a:cubicBezTo>
                  <a:pt x="5886152" y="4535537"/>
                  <a:pt x="5888632" y="4538018"/>
                  <a:pt x="5893593" y="4542978"/>
                </a:cubicBezTo>
                <a:lnTo>
                  <a:pt x="5893593" y="4550420"/>
                </a:lnTo>
                <a:lnTo>
                  <a:pt x="5908476" y="4565303"/>
                </a:lnTo>
                <a:lnTo>
                  <a:pt x="5915918" y="4565303"/>
                </a:lnTo>
                <a:lnTo>
                  <a:pt x="5908476" y="4572744"/>
                </a:lnTo>
                <a:cubicBezTo>
                  <a:pt x="5903515" y="4577705"/>
                  <a:pt x="5899794" y="4578945"/>
                  <a:pt x="5897314" y="4576465"/>
                </a:cubicBezTo>
                <a:cubicBezTo>
                  <a:pt x="5894834" y="4573984"/>
                  <a:pt x="5892353" y="4572744"/>
                  <a:pt x="5889873" y="4572744"/>
                </a:cubicBezTo>
                <a:cubicBezTo>
                  <a:pt x="5887393" y="4572744"/>
                  <a:pt x="5883672" y="4575225"/>
                  <a:pt x="5878711" y="4580185"/>
                </a:cubicBezTo>
                <a:cubicBezTo>
                  <a:pt x="5873749" y="4585146"/>
                  <a:pt x="5871269" y="4585146"/>
                  <a:pt x="5871269" y="4580185"/>
                </a:cubicBezTo>
                <a:cubicBezTo>
                  <a:pt x="5866308" y="4560342"/>
                  <a:pt x="5868789" y="4547939"/>
                  <a:pt x="5878711" y="4542978"/>
                </a:cubicBezTo>
                <a:cubicBezTo>
                  <a:pt x="5883672" y="4538018"/>
                  <a:pt x="5886152" y="4535537"/>
                  <a:pt x="5886152" y="4535537"/>
                </a:cubicBezTo>
                <a:close/>
                <a:moveTo>
                  <a:pt x="5871269" y="4535537"/>
                </a:moveTo>
                <a:lnTo>
                  <a:pt x="5871269" y="4542978"/>
                </a:lnTo>
                <a:lnTo>
                  <a:pt x="5863828" y="4542978"/>
                </a:lnTo>
                <a:cubicBezTo>
                  <a:pt x="5868789" y="4538018"/>
                  <a:pt x="5871269" y="4535537"/>
                  <a:pt x="5871269" y="4535537"/>
                </a:cubicBezTo>
                <a:close/>
                <a:moveTo>
                  <a:pt x="5722441" y="4535537"/>
                </a:moveTo>
                <a:cubicBezTo>
                  <a:pt x="5722441" y="4535537"/>
                  <a:pt x="5721201" y="4536777"/>
                  <a:pt x="5718720" y="4539258"/>
                </a:cubicBezTo>
                <a:cubicBezTo>
                  <a:pt x="5716240" y="4541738"/>
                  <a:pt x="5712520" y="4542978"/>
                  <a:pt x="5707558" y="4542978"/>
                </a:cubicBezTo>
                <a:lnTo>
                  <a:pt x="5722441" y="4542978"/>
                </a:lnTo>
                <a:cubicBezTo>
                  <a:pt x="5727402" y="4542978"/>
                  <a:pt x="5731123" y="4542978"/>
                  <a:pt x="5733603" y="4542978"/>
                </a:cubicBezTo>
                <a:cubicBezTo>
                  <a:pt x="5736083" y="4542978"/>
                  <a:pt x="5737324" y="4542978"/>
                  <a:pt x="5737324" y="4542978"/>
                </a:cubicBezTo>
                <a:cubicBezTo>
                  <a:pt x="5737324" y="4547939"/>
                  <a:pt x="5741045" y="4550420"/>
                  <a:pt x="5748486" y="4550420"/>
                </a:cubicBezTo>
                <a:cubicBezTo>
                  <a:pt x="5755927" y="4550420"/>
                  <a:pt x="5759648" y="4547939"/>
                  <a:pt x="5759648" y="4542978"/>
                </a:cubicBezTo>
                <a:lnTo>
                  <a:pt x="5737324" y="4535537"/>
                </a:lnTo>
                <a:cubicBezTo>
                  <a:pt x="5737324" y="4535537"/>
                  <a:pt x="5732363" y="4535537"/>
                  <a:pt x="5722441" y="4535537"/>
                </a:cubicBezTo>
                <a:close/>
                <a:moveTo>
                  <a:pt x="6034980" y="4528095"/>
                </a:moveTo>
                <a:cubicBezTo>
                  <a:pt x="6039942" y="4528095"/>
                  <a:pt x="6044902" y="4530576"/>
                  <a:pt x="6049863" y="4535537"/>
                </a:cubicBezTo>
                <a:lnTo>
                  <a:pt x="6034980" y="4535537"/>
                </a:lnTo>
                <a:cubicBezTo>
                  <a:pt x="6030019" y="4535537"/>
                  <a:pt x="6027539" y="4534297"/>
                  <a:pt x="6027539" y="4531816"/>
                </a:cubicBezTo>
                <a:cubicBezTo>
                  <a:pt x="6027539" y="4529336"/>
                  <a:pt x="6030019" y="4528095"/>
                  <a:pt x="6034980" y="4528095"/>
                </a:cubicBezTo>
                <a:close/>
                <a:moveTo>
                  <a:pt x="5848945" y="4528095"/>
                </a:moveTo>
                <a:cubicBezTo>
                  <a:pt x="5853906" y="4528095"/>
                  <a:pt x="5856386" y="4529336"/>
                  <a:pt x="5856386" y="4531816"/>
                </a:cubicBezTo>
                <a:cubicBezTo>
                  <a:pt x="5856386" y="4534297"/>
                  <a:pt x="5856386" y="4535537"/>
                  <a:pt x="5856386" y="4535537"/>
                </a:cubicBezTo>
                <a:lnTo>
                  <a:pt x="5856386" y="4542978"/>
                </a:lnTo>
                <a:lnTo>
                  <a:pt x="5848945" y="4550420"/>
                </a:lnTo>
                <a:cubicBezTo>
                  <a:pt x="5843984" y="4550420"/>
                  <a:pt x="5841504" y="4547939"/>
                  <a:pt x="5841504" y="4542978"/>
                </a:cubicBezTo>
                <a:close/>
                <a:moveTo>
                  <a:pt x="5662910" y="4528095"/>
                </a:moveTo>
                <a:cubicBezTo>
                  <a:pt x="5672831" y="4528095"/>
                  <a:pt x="5680273" y="4533056"/>
                  <a:pt x="5685234" y="4542978"/>
                </a:cubicBezTo>
                <a:lnTo>
                  <a:pt x="5670351" y="4542978"/>
                </a:lnTo>
                <a:close/>
                <a:moveTo>
                  <a:pt x="5625703" y="4528095"/>
                </a:moveTo>
                <a:cubicBezTo>
                  <a:pt x="5625703" y="4528095"/>
                  <a:pt x="5625703" y="4529336"/>
                  <a:pt x="5625703" y="4531816"/>
                </a:cubicBezTo>
                <a:cubicBezTo>
                  <a:pt x="5625703" y="4534297"/>
                  <a:pt x="5625703" y="4538018"/>
                  <a:pt x="5625703" y="4542978"/>
                </a:cubicBezTo>
                <a:cubicBezTo>
                  <a:pt x="5630664" y="4542978"/>
                  <a:pt x="5633144" y="4540498"/>
                  <a:pt x="5633144" y="4535537"/>
                </a:cubicBezTo>
                <a:close/>
                <a:moveTo>
                  <a:pt x="6459140" y="4520654"/>
                </a:moveTo>
                <a:cubicBezTo>
                  <a:pt x="6459140" y="4520654"/>
                  <a:pt x="6461620" y="4520654"/>
                  <a:pt x="6466581" y="4520654"/>
                </a:cubicBezTo>
                <a:lnTo>
                  <a:pt x="6466581" y="4528095"/>
                </a:lnTo>
                <a:cubicBezTo>
                  <a:pt x="6466581" y="4528095"/>
                  <a:pt x="6465341" y="4528095"/>
                  <a:pt x="6462861" y="4528095"/>
                </a:cubicBezTo>
                <a:cubicBezTo>
                  <a:pt x="6460381" y="4528095"/>
                  <a:pt x="6459140" y="4525615"/>
                  <a:pt x="6459140" y="4520654"/>
                </a:cubicBezTo>
                <a:close/>
                <a:moveTo>
                  <a:pt x="5901035" y="4520654"/>
                </a:moveTo>
                <a:lnTo>
                  <a:pt x="5908476" y="4528095"/>
                </a:lnTo>
                <a:cubicBezTo>
                  <a:pt x="5903515" y="4528095"/>
                  <a:pt x="5899794" y="4528095"/>
                  <a:pt x="5897314" y="4528095"/>
                </a:cubicBezTo>
                <a:cubicBezTo>
                  <a:pt x="5894834" y="4528095"/>
                  <a:pt x="5893593" y="4528095"/>
                  <a:pt x="5893593" y="4528095"/>
                </a:cubicBezTo>
                <a:close/>
                <a:moveTo>
                  <a:pt x="5856386" y="4513213"/>
                </a:moveTo>
                <a:cubicBezTo>
                  <a:pt x="5861348" y="4513213"/>
                  <a:pt x="5866308" y="4514453"/>
                  <a:pt x="5871269" y="4516933"/>
                </a:cubicBezTo>
                <a:cubicBezTo>
                  <a:pt x="5876231" y="4519414"/>
                  <a:pt x="5878711" y="4520654"/>
                  <a:pt x="5878711" y="4520654"/>
                </a:cubicBezTo>
                <a:cubicBezTo>
                  <a:pt x="5878711" y="4525615"/>
                  <a:pt x="5873749" y="4525615"/>
                  <a:pt x="5863828" y="4520654"/>
                </a:cubicBezTo>
                <a:cubicBezTo>
                  <a:pt x="5853906" y="4520654"/>
                  <a:pt x="5851425" y="4518173"/>
                  <a:pt x="5856386" y="4513213"/>
                </a:cubicBezTo>
                <a:close/>
                <a:moveTo>
                  <a:pt x="5521523" y="4513213"/>
                </a:moveTo>
                <a:lnTo>
                  <a:pt x="5514082" y="4528095"/>
                </a:lnTo>
                <a:lnTo>
                  <a:pt x="5528965" y="4520654"/>
                </a:lnTo>
                <a:cubicBezTo>
                  <a:pt x="5528965" y="4520654"/>
                  <a:pt x="5526484" y="4518173"/>
                  <a:pt x="5521523" y="4513213"/>
                </a:cubicBezTo>
                <a:close/>
                <a:moveTo>
                  <a:pt x="5447109" y="4513213"/>
                </a:moveTo>
                <a:lnTo>
                  <a:pt x="5447109" y="4520654"/>
                </a:lnTo>
                <a:cubicBezTo>
                  <a:pt x="5452070" y="4520654"/>
                  <a:pt x="5454551" y="4521894"/>
                  <a:pt x="5454551" y="4524375"/>
                </a:cubicBezTo>
                <a:cubicBezTo>
                  <a:pt x="5454551" y="4526855"/>
                  <a:pt x="5454551" y="4529336"/>
                  <a:pt x="5454551" y="4531816"/>
                </a:cubicBezTo>
                <a:cubicBezTo>
                  <a:pt x="5454551" y="4534297"/>
                  <a:pt x="5457031" y="4535537"/>
                  <a:pt x="5461992" y="4535537"/>
                </a:cubicBezTo>
                <a:cubicBezTo>
                  <a:pt x="5466953" y="4530576"/>
                  <a:pt x="5469433" y="4530576"/>
                  <a:pt x="5469433" y="4535537"/>
                </a:cubicBezTo>
                <a:cubicBezTo>
                  <a:pt x="5474395" y="4530576"/>
                  <a:pt x="5475634" y="4528095"/>
                  <a:pt x="5473154" y="4528095"/>
                </a:cubicBezTo>
                <a:cubicBezTo>
                  <a:pt x="5470674" y="4528095"/>
                  <a:pt x="5470674" y="4525615"/>
                  <a:pt x="5473154" y="4520654"/>
                </a:cubicBezTo>
                <a:cubicBezTo>
                  <a:pt x="5475634" y="4515693"/>
                  <a:pt x="5474395" y="4513213"/>
                  <a:pt x="5469433" y="4513213"/>
                </a:cubicBezTo>
                <a:cubicBezTo>
                  <a:pt x="5464472" y="4513213"/>
                  <a:pt x="5461992" y="4515693"/>
                  <a:pt x="5461992" y="4520654"/>
                </a:cubicBezTo>
                <a:close/>
                <a:moveTo>
                  <a:pt x="6347519" y="4505771"/>
                </a:moveTo>
                <a:cubicBezTo>
                  <a:pt x="6352481" y="4510732"/>
                  <a:pt x="6352481" y="4513213"/>
                  <a:pt x="6347519" y="4513213"/>
                </a:cubicBezTo>
                <a:cubicBezTo>
                  <a:pt x="6342558" y="4513213"/>
                  <a:pt x="6340078" y="4513213"/>
                  <a:pt x="6340078" y="4513213"/>
                </a:cubicBezTo>
                <a:cubicBezTo>
                  <a:pt x="6340078" y="4508252"/>
                  <a:pt x="6342558" y="4505771"/>
                  <a:pt x="6347519" y="4505771"/>
                </a:cubicBezTo>
                <a:close/>
                <a:moveTo>
                  <a:pt x="5968008" y="4505771"/>
                </a:moveTo>
                <a:lnTo>
                  <a:pt x="5997773" y="4528095"/>
                </a:lnTo>
                <a:cubicBezTo>
                  <a:pt x="5997773" y="4528095"/>
                  <a:pt x="5995293" y="4529336"/>
                  <a:pt x="5990332" y="4531816"/>
                </a:cubicBezTo>
                <a:cubicBezTo>
                  <a:pt x="5985370" y="4534297"/>
                  <a:pt x="5980410" y="4535537"/>
                  <a:pt x="5975449" y="4535537"/>
                </a:cubicBezTo>
                <a:cubicBezTo>
                  <a:pt x="5965527" y="4535537"/>
                  <a:pt x="5959326" y="4533056"/>
                  <a:pt x="5956845" y="4528095"/>
                </a:cubicBezTo>
                <a:cubicBezTo>
                  <a:pt x="5954365" y="4523135"/>
                  <a:pt x="5953125" y="4523135"/>
                  <a:pt x="5953125" y="4528095"/>
                </a:cubicBezTo>
                <a:cubicBezTo>
                  <a:pt x="5948163" y="4528095"/>
                  <a:pt x="5945683" y="4528095"/>
                  <a:pt x="5945683" y="4528095"/>
                </a:cubicBezTo>
                <a:lnTo>
                  <a:pt x="5938242" y="4520654"/>
                </a:lnTo>
                <a:cubicBezTo>
                  <a:pt x="5933281" y="4520654"/>
                  <a:pt x="5930801" y="4519414"/>
                  <a:pt x="5930801" y="4516933"/>
                </a:cubicBezTo>
                <a:cubicBezTo>
                  <a:pt x="5930801" y="4514453"/>
                  <a:pt x="5933281" y="4514453"/>
                  <a:pt x="5938242" y="4516933"/>
                </a:cubicBezTo>
                <a:cubicBezTo>
                  <a:pt x="5943203" y="4519414"/>
                  <a:pt x="5948163" y="4520654"/>
                  <a:pt x="5953125" y="4520654"/>
                </a:cubicBezTo>
                <a:cubicBezTo>
                  <a:pt x="5958086" y="4520654"/>
                  <a:pt x="5961807" y="4520654"/>
                  <a:pt x="5964287" y="4520654"/>
                </a:cubicBezTo>
                <a:cubicBezTo>
                  <a:pt x="5966767" y="4520654"/>
                  <a:pt x="5969248" y="4520654"/>
                  <a:pt x="5971728" y="4520654"/>
                </a:cubicBezTo>
                <a:cubicBezTo>
                  <a:pt x="5974208" y="4520654"/>
                  <a:pt x="5975449" y="4519414"/>
                  <a:pt x="5975449" y="4516933"/>
                </a:cubicBezTo>
                <a:cubicBezTo>
                  <a:pt x="5975449" y="4514453"/>
                  <a:pt x="5972969" y="4513213"/>
                  <a:pt x="5968008" y="4513213"/>
                </a:cubicBezTo>
                <a:close/>
                <a:moveTo>
                  <a:pt x="5432226" y="4505771"/>
                </a:moveTo>
                <a:cubicBezTo>
                  <a:pt x="5422305" y="4505771"/>
                  <a:pt x="5424785" y="4510732"/>
                  <a:pt x="5439668" y="4520654"/>
                </a:cubicBezTo>
                <a:lnTo>
                  <a:pt x="5447109" y="4535537"/>
                </a:lnTo>
                <a:cubicBezTo>
                  <a:pt x="5452070" y="4535537"/>
                  <a:pt x="5452070" y="4533056"/>
                  <a:pt x="5447109" y="4528095"/>
                </a:cubicBezTo>
                <a:cubicBezTo>
                  <a:pt x="5442148" y="4523135"/>
                  <a:pt x="5439668" y="4519414"/>
                  <a:pt x="5439668" y="4516933"/>
                </a:cubicBezTo>
                <a:cubicBezTo>
                  <a:pt x="5439668" y="4514453"/>
                  <a:pt x="5439668" y="4513213"/>
                  <a:pt x="5439668" y="4513213"/>
                </a:cubicBezTo>
                <a:cubicBezTo>
                  <a:pt x="5439668" y="4508252"/>
                  <a:pt x="5437188" y="4505771"/>
                  <a:pt x="5432226" y="4505771"/>
                </a:cubicBezTo>
                <a:close/>
                <a:moveTo>
                  <a:pt x="5521523" y="4502051"/>
                </a:moveTo>
                <a:cubicBezTo>
                  <a:pt x="5519043" y="4502051"/>
                  <a:pt x="5516562" y="4503291"/>
                  <a:pt x="5514082" y="4505771"/>
                </a:cubicBezTo>
                <a:lnTo>
                  <a:pt x="5521523" y="4505771"/>
                </a:lnTo>
                <a:lnTo>
                  <a:pt x="5528965" y="4505771"/>
                </a:lnTo>
                <a:cubicBezTo>
                  <a:pt x="5526484" y="4503291"/>
                  <a:pt x="5524004" y="4502051"/>
                  <a:pt x="5521523" y="4502051"/>
                </a:cubicBezTo>
                <a:close/>
                <a:moveTo>
                  <a:pt x="6310312" y="4498330"/>
                </a:moveTo>
                <a:cubicBezTo>
                  <a:pt x="6315274" y="4498330"/>
                  <a:pt x="6318994" y="4499570"/>
                  <a:pt x="6321474" y="4502051"/>
                </a:cubicBezTo>
                <a:cubicBezTo>
                  <a:pt x="6323954" y="4504531"/>
                  <a:pt x="6325195" y="4505771"/>
                  <a:pt x="6325195" y="4505771"/>
                </a:cubicBezTo>
                <a:cubicBezTo>
                  <a:pt x="6325195" y="4505771"/>
                  <a:pt x="6322715" y="4505771"/>
                  <a:pt x="6317754" y="4505771"/>
                </a:cubicBezTo>
                <a:cubicBezTo>
                  <a:pt x="6312792" y="4505771"/>
                  <a:pt x="6309072" y="4505771"/>
                  <a:pt x="6306592" y="4505771"/>
                </a:cubicBezTo>
                <a:cubicBezTo>
                  <a:pt x="6304111" y="4505771"/>
                  <a:pt x="6302871" y="4505771"/>
                  <a:pt x="6302871" y="4505771"/>
                </a:cubicBezTo>
                <a:close/>
                <a:moveTo>
                  <a:pt x="5953125" y="4498330"/>
                </a:moveTo>
                <a:cubicBezTo>
                  <a:pt x="5953125" y="4498330"/>
                  <a:pt x="5953125" y="4500811"/>
                  <a:pt x="5953125" y="4505771"/>
                </a:cubicBezTo>
                <a:cubicBezTo>
                  <a:pt x="5953125" y="4505771"/>
                  <a:pt x="5951884" y="4505771"/>
                  <a:pt x="5949404" y="4505771"/>
                </a:cubicBezTo>
                <a:cubicBezTo>
                  <a:pt x="5946924" y="4505771"/>
                  <a:pt x="5945683" y="4504531"/>
                  <a:pt x="5945683" y="4502051"/>
                </a:cubicBezTo>
                <a:cubicBezTo>
                  <a:pt x="5945683" y="4499570"/>
                  <a:pt x="5948163" y="4498330"/>
                  <a:pt x="5953125" y="4498330"/>
                </a:cubicBezTo>
                <a:close/>
                <a:moveTo>
                  <a:pt x="5893593" y="4498330"/>
                </a:moveTo>
                <a:lnTo>
                  <a:pt x="5901035" y="4505771"/>
                </a:lnTo>
                <a:cubicBezTo>
                  <a:pt x="5910956" y="4510732"/>
                  <a:pt x="5915918" y="4513213"/>
                  <a:pt x="5915918" y="4513213"/>
                </a:cubicBezTo>
                <a:lnTo>
                  <a:pt x="5901035" y="4513213"/>
                </a:lnTo>
                <a:close/>
                <a:moveTo>
                  <a:pt x="5581054" y="4498330"/>
                </a:moveTo>
                <a:cubicBezTo>
                  <a:pt x="5581054" y="4503291"/>
                  <a:pt x="5581054" y="4507011"/>
                  <a:pt x="5581054" y="4509492"/>
                </a:cubicBezTo>
                <a:cubicBezTo>
                  <a:pt x="5581054" y="4511973"/>
                  <a:pt x="5582295" y="4513213"/>
                  <a:pt x="5584775" y="4513213"/>
                </a:cubicBezTo>
                <a:cubicBezTo>
                  <a:pt x="5587255" y="4513213"/>
                  <a:pt x="5588496" y="4510732"/>
                  <a:pt x="5588496" y="4505771"/>
                </a:cubicBezTo>
                <a:lnTo>
                  <a:pt x="5595937" y="4498330"/>
                </a:lnTo>
                <a:close/>
                <a:moveTo>
                  <a:pt x="5417343" y="4498330"/>
                </a:moveTo>
                <a:cubicBezTo>
                  <a:pt x="5417343" y="4498330"/>
                  <a:pt x="5416103" y="4502051"/>
                  <a:pt x="5413623" y="4509492"/>
                </a:cubicBezTo>
                <a:cubicBezTo>
                  <a:pt x="5411143" y="4516933"/>
                  <a:pt x="5409902" y="4523135"/>
                  <a:pt x="5409902" y="4528095"/>
                </a:cubicBezTo>
                <a:lnTo>
                  <a:pt x="5417343" y="4505771"/>
                </a:lnTo>
                <a:close/>
                <a:moveTo>
                  <a:pt x="5402461" y="4498330"/>
                </a:moveTo>
                <a:cubicBezTo>
                  <a:pt x="5397499" y="4503291"/>
                  <a:pt x="5397499" y="4505771"/>
                  <a:pt x="5402461" y="4505771"/>
                </a:cubicBezTo>
                <a:cubicBezTo>
                  <a:pt x="5407422" y="4505771"/>
                  <a:pt x="5409902" y="4504531"/>
                  <a:pt x="5409902" y="4502051"/>
                </a:cubicBezTo>
                <a:cubicBezTo>
                  <a:pt x="5409902" y="4499570"/>
                  <a:pt x="5407422" y="4498330"/>
                  <a:pt x="5402461" y="4498330"/>
                </a:cubicBezTo>
                <a:close/>
                <a:moveTo>
                  <a:pt x="6293941" y="4495353"/>
                </a:moveTo>
                <a:lnTo>
                  <a:pt x="6295429" y="4498330"/>
                </a:lnTo>
                <a:cubicBezTo>
                  <a:pt x="6295429" y="4503291"/>
                  <a:pt x="6292949" y="4505771"/>
                  <a:pt x="6287988" y="4505771"/>
                </a:cubicBezTo>
                <a:lnTo>
                  <a:pt x="6287988" y="4498330"/>
                </a:lnTo>
                <a:close/>
                <a:moveTo>
                  <a:pt x="6227581" y="4495266"/>
                </a:moveTo>
                <a:lnTo>
                  <a:pt x="6227992" y="4495539"/>
                </a:lnTo>
                <a:cubicBezTo>
                  <a:pt x="6228302" y="4496160"/>
                  <a:pt x="6228457" y="4497090"/>
                  <a:pt x="6228457" y="4498330"/>
                </a:cubicBezTo>
                <a:close/>
                <a:moveTo>
                  <a:pt x="6227103" y="4494947"/>
                </a:moveTo>
                <a:lnTo>
                  <a:pt x="6227527" y="4495074"/>
                </a:lnTo>
                <a:lnTo>
                  <a:pt x="6227581" y="4495266"/>
                </a:lnTo>
                <a:close/>
                <a:moveTo>
                  <a:pt x="6226596" y="4494609"/>
                </a:moveTo>
                <a:lnTo>
                  <a:pt x="6227103" y="4494947"/>
                </a:lnTo>
                <a:lnTo>
                  <a:pt x="6226404" y="4494737"/>
                </a:lnTo>
                <a:close/>
                <a:moveTo>
                  <a:pt x="6302871" y="4490888"/>
                </a:moveTo>
                <a:lnTo>
                  <a:pt x="6310312" y="4490888"/>
                </a:lnTo>
                <a:cubicBezTo>
                  <a:pt x="6315274" y="4490888"/>
                  <a:pt x="6317754" y="4490888"/>
                  <a:pt x="6317754" y="4490888"/>
                </a:cubicBezTo>
                <a:cubicBezTo>
                  <a:pt x="6317754" y="4495849"/>
                  <a:pt x="6317754" y="4498330"/>
                  <a:pt x="6317754" y="4498330"/>
                </a:cubicBezTo>
                <a:cubicBezTo>
                  <a:pt x="6317754" y="4498330"/>
                  <a:pt x="6315274" y="4498330"/>
                  <a:pt x="6310312" y="4498330"/>
                </a:cubicBezTo>
                <a:cubicBezTo>
                  <a:pt x="6310312" y="4498330"/>
                  <a:pt x="6307832" y="4495849"/>
                  <a:pt x="6302871" y="4490888"/>
                </a:cubicBezTo>
                <a:close/>
                <a:moveTo>
                  <a:pt x="5982890" y="4490888"/>
                </a:moveTo>
                <a:cubicBezTo>
                  <a:pt x="5987852" y="4490888"/>
                  <a:pt x="5990332" y="4490888"/>
                  <a:pt x="5990332" y="4490888"/>
                </a:cubicBezTo>
                <a:cubicBezTo>
                  <a:pt x="5990332" y="4495849"/>
                  <a:pt x="5989091" y="4498330"/>
                  <a:pt x="5986611" y="4498330"/>
                </a:cubicBezTo>
                <a:cubicBezTo>
                  <a:pt x="5984131" y="4498330"/>
                  <a:pt x="5982890" y="4498330"/>
                  <a:pt x="5982890" y="4498330"/>
                </a:cubicBezTo>
                <a:cubicBezTo>
                  <a:pt x="5982890" y="4498330"/>
                  <a:pt x="5982890" y="4495849"/>
                  <a:pt x="5982890" y="4490888"/>
                </a:cubicBezTo>
                <a:close/>
                <a:moveTo>
                  <a:pt x="5923359" y="4490888"/>
                </a:moveTo>
                <a:cubicBezTo>
                  <a:pt x="5928320" y="4490888"/>
                  <a:pt x="5932041" y="4492128"/>
                  <a:pt x="5934521" y="4494609"/>
                </a:cubicBezTo>
                <a:cubicBezTo>
                  <a:pt x="5937001" y="4497090"/>
                  <a:pt x="5938242" y="4498330"/>
                  <a:pt x="5938242" y="4498330"/>
                </a:cubicBezTo>
                <a:lnTo>
                  <a:pt x="5930801" y="4498330"/>
                </a:lnTo>
                <a:close/>
                <a:moveTo>
                  <a:pt x="5666631" y="4490888"/>
                </a:moveTo>
                <a:cubicBezTo>
                  <a:pt x="5664151" y="4490888"/>
                  <a:pt x="5662910" y="4493369"/>
                  <a:pt x="5662910" y="4498330"/>
                </a:cubicBezTo>
                <a:lnTo>
                  <a:pt x="5662910" y="4505771"/>
                </a:lnTo>
                <a:cubicBezTo>
                  <a:pt x="5662910" y="4505771"/>
                  <a:pt x="5664151" y="4503291"/>
                  <a:pt x="5666631" y="4498330"/>
                </a:cubicBezTo>
                <a:cubicBezTo>
                  <a:pt x="5669111" y="4493369"/>
                  <a:pt x="5669111" y="4490888"/>
                  <a:pt x="5666631" y="4490888"/>
                </a:cubicBezTo>
                <a:close/>
                <a:moveTo>
                  <a:pt x="96738" y="4490888"/>
                </a:moveTo>
                <a:cubicBezTo>
                  <a:pt x="91777" y="4490888"/>
                  <a:pt x="89297" y="4492128"/>
                  <a:pt x="89297" y="4494609"/>
                </a:cubicBezTo>
                <a:cubicBezTo>
                  <a:pt x="89297" y="4497090"/>
                  <a:pt x="90537" y="4498330"/>
                  <a:pt x="93018" y="4498330"/>
                </a:cubicBezTo>
                <a:cubicBezTo>
                  <a:pt x="95498" y="4498330"/>
                  <a:pt x="96738" y="4498330"/>
                  <a:pt x="96738" y="4498330"/>
                </a:cubicBezTo>
                <a:cubicBezTo>
                  <a:pt x="96738" y="4498330"/>
                  <a:pt x="99219" y="4495849"/>
                  <a:pt x="104180" y="4490888"/>
                </a:cubicBezTo>
                <a:close/>
                <a:moveTo>
                  <a:pt x="5551289" y="4487168"/>
                </a:moveTo>
                <a:cubicBezTo>
                  <a:pt x="5548808" y="4487168"/>
                  <a:pt x="5546328" y="4488408"/>
                  <a:pt x="5543847" y="4490888"/>
                </a:cubicBezTo>
                <a:lnTo>
                  <a:pt x="5551289" y="4498330"/>
                </a:lnTo>
                <a:cubicBezTo>
                  <a:pt x="5551289" y="4503291"/>
                  <a:pt x="5548809" y="4508252"/>
                  <a:pt x="5543847" y="4513213"/>
                </a:cubicBezTo>
                <a:lnTo>
                  <a:pt x="5528965" y="4528095"/>
                </a:lnTo>
                <a:cubicBezTo>
                  <a:pt x="5533926" y="4533056"/>
                  <a:pt x="5536406" y="4535537"/>
                  <a:pt x="5536406" y="4535537"/>
                </a:cubicBezTo>
                <a:cubicBezTo>
                  <a:pt x="5541367" y="4535537"/>
                  <a:pt x="5546327" y="4538018"/>
                  <a:pt x="5551289" y="4542978"/>
                </a:cubicBezTo>
                <a:cubicBezTo>
                  <a:pt x="5556250" y="4547939"/>
                  <a:pt x="5557490" y="4551660"/>
                  <a:pt x="5555010" y="4554140"/>
                </a:cubicBezTo>
                <a:cubicBezTo>
                  <a:pt x="5552529" y="4556621"/>
                  <a:pt x="5548809" y="4557861"/>
                  <a:pt x="5543847" y="4557861"/>
                </a:cubicBezTo>
                <a:cubicBezTo>
                  <a:pt x="5538886" y="4552900"/>
                  <a:pt x="5536406" y="4552900"/>
                  <a:pt x="5536406" y="4557861"/>
                </a:cubicBezTo>
                <a:cubicBezTo>
                  <a:pt x="5536406" y="4562822"/>
                  <a:pt x="5536406" y="4567783"/>
                  <a:pt x="5536406" y="4572744"/>
                </a:cubicBezTo>
                <a:cubicBezTo>
                  <a:pt x="5536406" y="4577705"/>
                  <a:pt x="5538886" y="4580185"/>
                  <a:pt x="5543847" y="4580185"/>
                </a:cubicBezTo>
                <a:lnTo>
                  <a:pt x="5543847" y="4572744"/>
                </a:lnTo>
                <a:cubicBezTo>
                  <a:pt x="5543847" y="4567783"/>
                  <a:pt x="5546327" y="4565303"/>
                  <a:pt x="5551289" y="4565303"/>
                </a:cubicBezTo>
                <a:lnTo>
                  <a:pt x="5558730" y="4557861"/>
                </a:lnTo>
                <a:cubicBezTo>
                  <a:pt x="5563692" y="4547939"/>
                  <a:pt x="5569892" y="4544218"/>
                  <a:pt x="5577334" y="4546699"/>
                </a:cubicBezTo>
                <a:cubicBezTo>
                  <a:pt x="5584775" y="4549180"/>
                  <a:pt x="5588496" y="4552900"/>
                  <a:pt x="5588496" y="4557861"/>
                </a:cubicBezTo>
                <a:cubicBezTo>
                  <a:pt x="5588496" y="4572744"/>
                  <a:pt x="5595937" y="4580185"/>
                  <a:pt x="5610820" y="4580185"/>
                </a:cubicBezTo>
                <a:cubicBezTo>
                  <a:pt x="5615781" y="4580185"/>
                  <a:pt x="5618261" y="4577705"/>
                  <a:pt x="5618261" y="4572744"/>
                </a:cubicBezTo>
                <a:cubicBezTo>
                  <a:pt x="5623223" y="4572744"/>
                  <a:pt x="5625703" y="4571504"/>
                  <a:pt x="5625703" y="4569023"/>
                </a:cubicBezTo>
                <a:cubicBezTo>
                  <a:pt x="5625703" y="4566543"/>
                  <a:pt x="5628183" y="4565303"/>
                  <a:pt x="5633144" y="4565303"/>
                </a:cubicBezTo>
                <a:lnTo>
                  <a:pt x="5633144" y="4557861"/>
                </a:lnTo>
                <a:cubicBezTo>
                  <a:pt x="5623223" y="4552900"/>
                  <a:pt x="5618261" y="4550420"/>
                  <a:pt x="5618261" y="4550420"/>
                </a:cubicBezTo>
                <a:cubicBezTo>
                  <a:pt x="5618261" y="4550420"/>
                  <a:pt x="5615781" y="4549180"/>
                  <a:pt x="5610820" y="4546699"/>
                </a:cubicBezTo>
                <a:cubicBezTo>
                  <a:pt x="5605859" y="4544218"/>
                  <a:pt x="5603379" y="4540498"/>
                  <a:pt x="5603379" y="4535537"/>
                </a:cubicBezTo>
                <a:lnTo>
                  <a:pt x="5610820" y="4535537"/>
                </a:lnTo>
                <a:cubicBezTo>
                  <a:pt x="5610820" y="4530576"/>
                  <a:pt x="5609579" y="4528095"/>
                  <a:pt x="5607099" y="4528095"/>
                </a:cubicBezTo>
                <a:cubicBezTo>
                  <a:pt x="5604619" y="4528095"/>
                  <a:pt x="5600899" y="4528095"/>
                  <a:pt x="5595937" y="4528095"/>
                </a:cubicBezTo>
                <a:cubicBezTo>
                  <a:pt x="5590976" y="4533056"/>
                  <a:pt x="5587255" y="4535537"/>
                  <a:pt x="5584775" y="4535537"/>
                </a:cubicBezTo>
                <a:cubicBezTo>
                  <a:pt x="5582295" y="4535537"/>
                  <a:pt x="5579814" y="4536777"/>
                  <a:pt x="5577334" y="4539258"/>
                </a:cubicBezTo>
                <a:cubicBezTo>
                  <a:pt x="5574854" y="4541738"/>
                  <a:pt x="5572372" y="4540498"/>
                  <a:pt x="5569892" y="4535537"/>
                </a:cubicBezTo>
                <a:cubicBezTo>
                  <a:pt x="5567412" y="4530576"/>
                  <a:pt x="5566172" y="4525615"/>
                  <a:pt x="5566172" y="4520654"/>
                </a:cubicBezTo>
                <a:cubicBezTo>
                  <a:pt x="5566172" y="4515693"/>
                  <a:pt x="5566172" y="4510732"/>
                  <a:pt x="5566172" y="4505771"/>
                </a:cubicBezTo>
                <a:cubicBezTo>
                  <a:pt x="5566172" y="4500811"/>
                  <a:pt x="5563692" y="4495849"/>
                  <a:pt x="5558730" y="4490888"/>
                </a:cubicBezTo>
                <a:cubicBezTo>
                  <a:pt x="5556250" y="4488408"/>
                  <a:pt x="5553769" y="4487168"/>
                  <a:pt x="5551289" y="4487168"/>
                </a:cubicBezTo>
                <a:close/>
                <a:moveTo>
                  <a:pt x="6287988" y="4483447"/>
                </a:moveTo>
                <a:cubicBezTo>
                  <a:pt x="6292949" y="4488408"/>
                  <a:pt x="6295429" y="4492128"/>
                  <a:pt x="6295429" y="4494609"/>
                </a:cubicBezTo>
                <a:lnTo>
                  <a:pt x="6293941" y="4495353"/>
                </a:lnTo>
                <a:close/>
                <a:moveTo>
                  <a:pt x="5893593" y="4483447"/>
                </a:moveTo>
                <a:cubicBezTo>
                  <a:pt x="5893593" y="4483447"/>
                  <a:pt x="5896074" y="4483447"/>
                  <a:pt x="5901035" y="4483447"/>
                </a:cubicBezTo>
                <a:cubicBezTo>
                  <a:pt x="5901035" y="4488408"/>
                  <a:pt x="5901035" y="4490888"/>
                  <a:pt x="5901035" y="4490888"/>
                </a:cubicBezTo>
                <a:cubicBezTo>
                  <a:pt x="5901035" y="4490888"/>
                  <a:pt x="5899794" y="4490888"/>
                  <a:pt x="5897314" y="4490888"/>
                </a:cubicBezTo>
                <a:cubicBezTo>
                  <a:pt x="5894834" y="4490888"/>
                  <a:pt x="5893593" y="4488408"/>
                  <a:pt x="5893593" y="4483447"/>
                </a:cubicBezTo>
                <a:close/>
                <a:moveTo>
                  <a:pt x="5447109" y="4483447"/>
                </a:moveTo>
                <a:lnTo>
                  <a:pt x="5447109" y="4490888"/>
                </a:lnTo>
                <a:cubicBezTo>
                  <a:pt x="5452070" y="4490888"/>
                  <a:pt x="5453310" y="4489648"/>
                  <a:pt x="5450830" y="4487168"/>
                </a:cubicBezTo>
                <a:cubicBezTo>
                  <a:pt x="5448350" y="4484687"/>
                  <a:pt x="5447109" y="4483447"/>
                  <a:pt x="5447109" y="4483447"/>
                </a:cubicBezTo>
                <a:close/>
                <a:moveTo>
                  <a:pt x="6191250" y="4476006"/>
                </a:moveTo>
                <a:lnTo>
                  <a:pt x="6196831" y="4477866"/>
                </a:lnTo>
                <a:lnTo>
                  <a:pt x="6191250" y="4483447"/>
                </a:lnTo>
                <a:cubicBezTo>
                  <a:pt x="6191250" y="4478486"/>
                  <a:pt x="6191250" y="4476006"/>
                  <a:pt x="6191250" y="4476006"/>
                </a:cubicBezTo>
                <a:close/>
                <a:moveTo>
                  <a:pt x="5878711" y="4476006"/>
                </a:moveTo>
                <a:lnTo>
                  <a:pt x="5886152" y="4483447"/>
                </a:lnTo>
                <a:lnTo>
                  <a:pt x="5878711" y="4483447"/>
                </a:lnTo>
                <a:close/>
                <a:moveTo>
                  <a:pt x="6261943" y="4468565"/>
                </a:moveTo>
                <a:lnTo>
                  <a:pt x="6273105" y="4476006"/>
                </a:lnTo>
                <a:lnTo>
                  <a:pt x="6265664" y="4476006"/>
                </a:lnTo>
                <a:close/>
                <a:moveTo>
                  <a:pt x="6261943" y="4468564"/>
                </a:moveTo>
                <a:lnTo>
                  <a:pt x="6261943" y="4468565"/>
                </a:lnTo>
                <a:lnTo>
                  <a:pt x="6261943" y="4468564"/>
                </a:lnTo>
                <a:close/>
                <a:moveTo>
                  <a:pt x="6206133" y="4468564"/>
                </a:moveTo>
                <a:cubicBezTo>
                  <a:pt x="6206133" y="4468564"/>
                  <a:pt x="6206133" y="4469804"/>
                  <a:pt x="6206133" y="4472285"/>
                </a:cubicBezTo>
                <a:cubicBezTo>
                  <a:pt x="6206133" y="4474766"/>
                  <a:pt x="6206133" y="4478486"/>
                  <a:pt x="6206133" y="4483447"/>
                </a:cubicBezTo>
                <a:cubicBezTo>
                  <a:pt x="6201171" y="4488408"/>
                  <a:pt x="6203652" y="4490888"/>
                  <a:pt x="6213574" y="4490888"/>
                </a:cubicBezTo>
                <a:lnTo>
                  <a:pt x="6226404" y="4494737"/>
                </a:lnTo>
                <a:lnTo>
                  <a:pt x="6221015" y="4498330"/>
                </a:lnTo>
                <a:cubicBezTo>
                  <a:pt x="6216054" y="4498330"/>
                  <a:pt x="6209853" y="4495849"/>
                  <a:pt x="6202412" y="4490888"/>
                </a:cubicBezTo>
                <a:cubicBezTo>
                  <a:pt x="6194970" y="4485928"/>
                  <a:pt x="6191250" y="4483447"/>
                  <a:pt x="6191250" y="4483447"/>
                </a:cubicBezTo>
                <a:cubicBezTo>
                  <a:pt x="6196211" y="4483447"/>
                  <a:pt x="6198691" y="4483447"/>
                  <a:pt x="6198691" y="4483447"/>
                </a:cubicBezTo>
                <a:cubicBezTo>
                  <a:pt x="6198691" y="4480967"/>
                  <a:pt x="6198071" y="4479107"/>
                  <a:pt x="6196831" y="4477866"/>
                </a:cubicBezTo>
                <a:close/>
                <a:moveTo>
                  <a:pt x="5834062" y="4468564"/>
                </a:moveTo>
                <a:cubicBezTo>
                  <a:pt x="5834062" y="4468564"/>
                  <a:pt x="5836542" y="4468564"/>
                  <a:pt x="5841504" y="4468564"/>
                </a:cubicBezTo>
                <a:cubicBezTo>
                  <a:pt x="5841504" y="4473525"/>
                  <a:pt x="5840263" y="4476006"/>
                  <a:pt x="5837783" y="4476006"/>
                </a:cubicBezTo>
                <a:cubicBezTo>
                  <a:pt x="5835303" y="4476006"/>
                  <a:pt x="5834062" y="4476006"/>
                  <a:pt x="5834062" y="4476006"/>
                </a:cubicBezTo>
                <a:cubicBezTo>
                  <a:pt x="5834062" y="4476006"/>
                  <a:pt x="5834062" y="4473525"/>
                  <a:pt x="5834062" y="4468564"/>
                </a:cubicBezTo>
                <a:close/>
                <a:moveTo>
                  <a:pt x="6154043" y="4461123"/>
                </a:moveTo>
                <a:cubicBezTo>
                  <a:pt x="6154043" y="4461123"/>
                  <a:pt x="6156523" y="4461123"/>
                  <a:pt x="6161484" y="4461123"/>
                </a:cubicBezTo>
                <a:cubicBezTo>
                  <a:pt x="6166445" y="4466084"/>
                  <a:pt x="6168926" y="4468564"/>
                  <a:pt x="6168926" y="4468564"/>
                </a:cubicBezTo>
                <a:cubicBezTo>
                  <a:pt x="6168926" y="4468564"/>
                  <a:pt x="6166445" y="4468564"/>
                  <a:pt x="6161484" y="4468564"/>
                </a:cubicBezTo>
                <a:close/>
                <a:moveTo>
                  <a:pt x="6131718" y="4461123"/>
                </a:moveTo>
                <a:lnTo>
                  <a:pt x="6146601" y="4476006"/>
                </a:lnTo>
                <a:cubicBezTo>
                  <a:pt x="6146601" y="4480966"/>
                  <a:pt x="6145361" y="4482207"/>
                  <a:pt x="6142881" y="4479726"/>
                </a:cubicBezTo>
                <a:cubicBezTo>
                  <a:pt x="6140401" y="4477246"/>
                  <a:pt x="6139160" y="4474766"/>
                  <a:pt x="6139160" y="4472285"/>
                </a:cubicBezTo>
                <a:cubicBezTo>
                  <a:pt x="6139160" y="4469804"/>
                  <a:pt x="6136680" y="4466084"/>
                  <a:pt x="6131718" y="4461123"/>
                </a:cubicBezTo>
                <a:close/>
                <a:moveTo>
                  <a:pt x="5856386" y="4461123"/>
                </a:moveTo>
                <a:cubicBezTo>
                  <a:pt x="5861348" y="4461123"/>
                  <a:pt x="5861348" y="4463603"/>
                  <a:pt x="5856386" y="4468564"/>
                </a:cubicBezTo>
                <a:cubicBezTo>
                  <a:pt x="5856386" y="4468564"/>
                  <a:pt x="5856386" y="4471045"/>
                  <a:pt x="5856386" y="4476006"/>
                </a:cubicBezTo>
                <a:cubicBezTo>
                  <a:pt x="5851425" y="4476006"/>
                  <a:pt x="5850186" y="4473525"/>
                  <a:pt x="5852666" y="4468564"/>
                </a:cubicBezTo>
                <a:cubicBezTo>
                  <a:pt x="5855146" y="4463603"/>
                  <a:pt x="5856386" y="4461123"/>
                  <a:pt x="5856386" y="4461123"/>
                </a:cubicBezTo>
                <a:close/>
                <a:moveTo>
                  <a:pt x="5737324" y="4461123"/>
                </a:moveTo>
                <a:cubicBezTo>
                  <a:pt x="5737324" y="4461123"/>
                  <a:pt x="5737324" y="4463603"/>
                  <a:pt x="5737324" y="4468564"/>
                </a:cubicBezTo>
                <a:cubicBezTo>
                  <a:pt x="5737324" y="4473525"/>
                  <a:pt x="5736083" y="4476006"/>
                  <a:pt x="5733603" y="4476006"/>
                </a:cubicBezTo>
                <a:cubicBezTo>
                  <a:pt x="5731123" y="4476006"/>
                  <a:pt x="5729883" y="4473525"/>
                  <a:pt x="5729883" y="4468564"/>
                </a:cubicBezTo>
                <a:close/>
                <a:moveTo>
                  <a:pt x="6287988" y="4453681"/>
                </a:moveTo>
                <a:cubicBezTo>
                  <a:pt x="6287988" y="4453681"/>
                  <a:pt x="6289229" y="4454921"/>
                  <a:pt x="6291709" y="4457402"/>
                </a:cubicBezTo>
                <a:cubicBezTo>
                  <a:pt x="6294189" y="4459883"/>
                  <a:pt x="6295429" y="4461123"/>
                  <a:pt x="6295429" y="4461123"/>
                </a:cubicBezTo>
                <a:cubicBezTo>
                  <a:pt x="6295429" y="4461123"/>
                  <a:pt x="6292949" y="4461123"/>
                  <a:pt x="6287988" y="4461123"/>
                </a:cubicBezTo>
                <a:cubicBezTo>
                  <a:pt x="6287988" y="4456162"/>
                  <a:pt x="6287988" y="4453681"/>
                  <a:pt x="6287988" y="4453681"/>
                </a:cubicBezTo>
                <a:close/>
                <a:moveTo>
                  <a:pt x="6191250" y="4453681"/>
                </a:moveTo>
                <a:cubicBezTo>
                  <a:pt x="6191250" y="4453681"/>
                  <a:pt x="6198691" y="4453681"/>
                  <a:pt x="6213574" y="4453681"/>
                </a:cubicBezTo>
                <a:cubicBezTo>
                  <a:pt x="6218535" y="4458642"/>
                  <a:pt x="6224736" y="4461123"/>
                  <a:pt x="6232177" y="4461123"/>
                </a:cubicBezTo>
                <a:cubicBezTo>
                  <a:pt x="6239619" y="4461123"/>
                  <a:pt x="6245820" y="4461123"/>
                  <a:pt x="6250781" y="4461123"/>
                </a:cubicBezTo>
                <a:lnTo>
                  <a:pt x="6261943" y="4468564"/>
                </a:lnTo>
                <a:lnTo>
                  <a:pt x="6250781" y="4476006"/>
                </a:lnTo>
                <a:cubicBezTo>
                  <a:pt x="6245820" y="4471045"/>
                  <a:pt x="6243340" y="4468564"/>
                  <a:pt x="6243340" y="4468564"/>
                </a:cubicBezTo>
                <a:lnTo>
                  <a:pt x="6235898" y="4476006"/>
                </a:lnTo>
                <a:cubicBezTo>
                  <a:pt x="6235898" y="4471045"/>
                  <a:pt x="6230937" y="4467324"/>
                  <a:pt x="6221015" y="4464844"/>
                </a:cubicBezTo>
                <a:cubicBezTo>
                  <a:pt x="6211094" y="4462363"/>
                  <a:pt x="6206133" y="4461123"/>
                  <a:pt x="6206133" y="4461123"/>
                </a:cubicBezTo>
                <a:cubicBezTo>
                  <a:pt x="6206133" y="4461123"/>
                  <a:pt x="6203652" y="4459883"/>
                  <a:pt x="6198691" y="4457402"/>
                </a:cubicBezTo>
                <a:cubicBezTo>
                  <a:pt x="6193730" y="4454921"/>
                  <a:pt x="6191250" y="4453681"/>
                  <a:pt x="6191250" y="4453681"/>
                </a:cubicBezTo>
                <a:close/>
                <a:moveTo>
                  <a:pt x="5819179" y="4453681"/>
                </a:moveTo>
                <a:lnTo>
                  <a:pt x="5826621" y="4453681"/>
                </a:lnTo>
                <a:lnTo>
                  <a:pt x="5826621" y="4461123"/>
                </a:lnTo>
                <a:cubicBezTo>
                  <a:pt x="5821660" y="4461123"/>
                  <a:pt x="5819179" y="4461123"/>
                  <a:pt x="5819179" y="4461123"/>
                </a:cubicBezTo>
                <a:cubicBezTo>
                  <a:pt x="5819179" y="4461123"/>
                  <a:pt x="5819179" y="4458642"/>
                  <a:pt x="5819179" y="4453681"/>
                </a:cubicBezTo>
                <a:close/>
                <a:moveTo>
                  <a:pt x="5811738" y="4453681"/>
                </a:moveTo>
                <a:lnTo>
                  <a:pt x="5819179" y="4461123"/>
                </a:lnTo>
                <a:lnTo>
                  <a:pt x="5811738" y="4461123"/>
                </a:lnTo>
                <a:cubicBezTo>
                  <a:pt x="5811738" y="4461123"/>
                  <a:pt x="5811738" y="4458642"/>
                  <a:pt x="5811738" y="4453681"/>
                </a:cubicBezTo>
                <a:close/>
                <a:moveTo>
                  <a:pt x="5707558" y="4453681"/>
                </a:moveTo>
                <a:lnTo>
                  <a:pt x="5715000" y="4461123"/>
                </a:lnTo>
                <a:lnTo>
                  <a:pt x="5715000" y="4468564"/>
                </a:lnTo>
                <a:lnTo>
                  <a:pt x="5714070" y="4468564"/>
                </a:lnTo>
                <a:cubicBezTo>
                  <a:pt x="5712209" y="4468564"/>
                  <a:pt x="5710038" y="4468564"/>
                  <a:pt x="5707558" y="4468564"/>
                </a:cubicBezTo>
                <a:lnTo>
                  <a:pt x="5692676" y="4461123"/>
                </a:lnTo>
                <a:cubicBezTo>
                  <a:pt x="5692676" y="4456162"/>
                  <a:pt x="5695156" y="4454921"/>
                  <a:pt x="5700117" y="4457402"/>
                </a:cubicBezTo>
                <a:cubicBezTo>
                  <a:pt x="5705078" y="4459883"/>
                  <a:pt x="5707558" y="4458642"/>
                  <a:pt x="5707558" y="4453681"/>
                </a:cubicBezTo>
                <a:close/>
                <a:moveTo>
                  <a:pt x="104180" y="4438799"/>
                </a:moveTo>
                <a:cubicBezTo>
                  <a:pt x="104180" y="4438799"/>
                  <a:pt x="104180" y="4441279"/>
                  <a:pt x="104180" y="4446240"/>
                </a:cubicBezTo>
                <a:lnTo>
                  <a:pt x="96738" y="4446240"/>
                </a:lnTo>
                <a:cubicBezTo>
                  <a:pt x="96738" y="4441279"/>
                  <a:pt x="99219" y="4438799"/>
                  <a:pt x="104180" y="4438799"/>
                </a:cubicBezTo>
                <a:close/>
                <a:moveTo>
                  <a:pt x="5707558" y="4431357"/>
                </a:moveTo>
                <a:lnTo>
                  <a:pt x="5715000" y="4431357"/>
                </a:lnTo>
                <a:cubicBezTo>
                  <a:pt x="5715000" y="4431357"/>
                  <a:pt x="5712520" y="4433838"/>
                  <a:pt x="5707558" y="4438799"/>
                </a:cubicBezTo>
                <a:close/>
                <a:moveTo>
                  <a:pt x="5633144" y="4431357"/>
                </a:moveTo>
                <a:lnTo>
                  <a:pt x="5640586" y="4438799"/>
                </a:lnTo>
                <a:lnTo>
                  <a:pt x="5655468" y="4431357"/>
                </a:lnTo>
                <a:cubicBezTo>
                  <a:pt x="5655468" y="4431357"/>
                  <a:pt x="5652988" y="4431357"/>
                  <a:pt x="5648027" y="4431357"/>
                </a:cubicBezTo>
                <a:cubicBezTo>
                  <a:pt x="5643066" y="4431357"/>
                  <a:pt x="5640586" y="4431357"/>
                  <a:pt x="5640586" y="4431357"/>
                </a:cubicBezTo>
                <a:close/>
                <a:moveTo>
                  <a:pt x="5506640" y="4431357"/>
                </a:moveTo>
                <a:cubicBezTo>
                  <a:pt x="5506640" y="4436318"/>
                  <a:pt x="5510361" y="4438799"/>
                  <a:pt x="5517802" y="4438799"/>
                </a:cubicBezTo>
                <a:cubicBezTo>
                  <a:pt x="5525244" y="4438799"/>
                  <a:pt x="5528965" y="4437559"/>
                  <a:pt x="5528965" y="4435078"/>
                </a:cubicBezTo>
                <a:cubicBezTo>
                  <a:pt x="5528965" y="4432597"/>
                  <a:pt x="5525244" y="4431357"/>
                  <a:pt x="5517802" y="4431357"/>
                </a:cubicBezTo>
                <a:cubicBezTo>
                  <a:pt x="5510361" y="4431357"/>
                  <a:pt x="5506640" y="4431357"/>
                  <a:pt x="5506640" y="4431357"/>
                </a:cubicBezTo>
                <a:close/>
                <a:moveTo>
                  <a:pt x="5387578" y="4431357"/>
                </a:moveTo>
                <a:lnTo>
                  <a:pt x="5395019" y="4438799"/>
                </a:lnTo>
                <a:cubicBezTo>
                  <a:pt x="5395019" y="4438799"/>
                  <a:pt x="5395019" y="4436318"/>
                  <a:pt x="5395019" y="4431357"/>
                </a:cubicBezTo>
                <a:cubicBezTo>
                  <a:pt x="5390058" y="4431357"/>
                  <a:pt x="5387578" y="4431357"/>
                  <a:pt x="5387578" y="4431357"/>
                </a:cubicBezTo>
                <a:close/>
                <a:moveTo>
                  <a:pt x="6377285" y="4423916"/>
                </a:moveTo>
                <a:lnTo>
                  <a:pt x="6392167" y="4431357"/>
                </a:lnTo>
                <a:lnTo>
                  <a:pt x="6377285" y="4431357"/>
                </a:lnTo>
                <a:close/>
                <a:moveTo>
                  <a:pt x="5588496" y="4423916"/>
                </a:moveTo>
                <a:lnTo>
                  <a:pt x="5595937" y="4431357"/>
                </a:lnTo>
                <a:lnTo>
                  <a:pt x="5595937" y="4423916"/>
                </a:lnTo>
                <a:cubicBezTo>
                  <a:pt x="5590976" y="4423916"/>
                  <a:pt x="5588496" y="4423916"/>
                  <a:pt x="5588496" y="4423916"/>
                </a:cubicBezTo>
                <a:close/>
                <a:moveTo>
                  <a:pt x="5536406" y="4423916"/>
                </a:moveTo>
                <a:cubicBezTo>
                  <a:pt x="5531445" y="4423916"/>
                  <a:pt x="5530205" y="4427636"/>
                  <a:pt x="5532685" y="4435078"/>
                </a:cubicBezTo>
                <a:cubicBezTo>
                  <a:pt x="5535165" y="4442519"/>
                  <a:pt x="5533926" y="4446240"/>
                  <a:pt x="5528965" y="4446240"/>
                </a:cubicBezTo>
                <a:cubicBezTo>
                  <a:pt x="5528965" y="4446240"/>
                  <a:pt x="5527724" y="4446240"/>
                  <a:pt x="5525244" y="4446240"/>
                </a:cubicBezTo>
                <a:cubicBezTo>
                  <a:pt x="5522764" y="4446240"/>
                  <a:pt x="5519043" y="4446240"/>
                  <a:pt x="5514082" y="4446240"/>
                </a:cubicBezTo>
                <a:cubicBezTo>
                  <a:pt x="5509120" y="4446240"/>
                  <a:pt x="5509120" y="4448721"/>
                  <a:pt x="5514082" y="4453681"/>
                </a:cubicBezTo>
                <a:cubicBezTo>
                  <a:pt x="5519043" y="4458642"/>
                  <a:pt x="5525244" y="4458642"/>
                  <a:pt x="5532685" y="4453681"/>
                </a:cubicBezTo>
                <a:cubicBezTo>
                  <a:pt x="5540127" y="4448721"/>
                  <a:pt x="5543847" y="4448721"/>
                  <a:pt x="5543847" y="4453681"/>
                </a:cubicBezTo>
                <a:cubicBezTo>
                  <a:pt x="5548809" y="4458642"/>
                  <a:pt x="5551289" y="4462363"/>
                  <a:pt x="5551289" y="4464844"/>
                </a:cubicBezTo>
                <a:cubicBezTo>
                  <a:pt x="5551289" y="4467324"/>
                  <a:pt x="5553769" y="4468564"/>
                  <a:pt x="5558730" y="4468564"/>
                </a:cubicBezTo>
                <a:lnTo>
                  <a:pt x="5558730" y="4461123"/>
                </a:lnTo>
                <a:cubicBezTo>
                  <a:pt x="5553769" y="4461123"/>
                  <a:pt x="5553769" y="4458642"/>
                  <a:pt x="5558730" y="4453681"/>
                </a:cubicBezTo>
                <a:cubicBezTo>
                  <a:pt x="5568652" y="4443759"/>
                  <a:pt x="5566172" y="4438799"/>
                  <a:pt x="5551289" y="4438799"/>
                </a:cubicBezTo>
                <a:cubicBezTo>
                  <a:pt x="5546327" y="4438799"/>
                  <a:pt x="5543847" y="4436318"/>
                  <a:pt x="5543847" y="4431357"/>
                </a:cubicBezTo>
                <a:cubicBezTo>
                  <a:pt x="5543847" y="4426396"/>
                  <a:pt x="5541367" y="4423916"/>
                  <a:pt x="5536406" y="4423916"/>
                </a:cubicBezTo>
                <a:close/>
                <a:moveTo>
                  <a:pt x="5484316" y="4423916"/>
                </a:moveTo>
                <a:lnTo>
                  <a:pt x="5484316" y="4438799"/>
                </a:lnTo>
                <a:lnTo>
                  <a:pt x="5491758" y="4438799"/>
                </a:lnTo>
                <a:lnTo>
                  <a:pt x="5491758" y="4431357"/>
                </a:lnTo>
                <a:cubicBezTo>
                  <a:pt x="5496719" y="4431357"/>
                  <a:pt x="5496719" y="4430117"/>
                  <a:pt x="5491758" y="4427636"/>
                </a:cubicBezTo>
                <a:cubicBezTo>
                  <a:pt x="5486796" y="4425156"/>
                  <a:pt x="5484316" y="4423916"/>
                  <a:pt x="5484316" y="4423916"/>
                </a:cubicBezTo>
                <a:close/>
                <a:moveTo>
                  <a:pt x="5461992" y="4423916"/>
                </a:moveTo>
                <a:cubicBezTo>
                  <a:pt x="5461992" y="4423916"/>
                  <a:pt x="5460751" y="4426396"/>
                  <a:pt x="5458271" y="4431357"/>
                </a:cubicBezTo>
                <a:cubicBezTo>
                  <a:pt x="5455791" y="4436318"/>
                  <a:pt x="5457031" y="4438799"/>
                  <a:pt x="5461992" y="4438799"/>
                </a:cubicBezTo>
                <a:lnTo>
                  <a:pt x="5469433" y="4431357"/>
                </a:lnTo>
                <a:close/>
                <a:moveTo>
                  <a:pt x="5365254" y="4423916"/>
                </a:moveTo>
                <a:cubicBezTo>
                  <a:pt x="5365254" y="4423916"/>
                  <a:pt x="5365254" y="4426396"/>
                  <a:pt x="5365254" y="4431357"/>
                </a:cubicBezTo>
                <a:lnTo>
                  <a:pt x="5372695" y="4423916"/>
                </a:lnTo>
                <a:cubicBezTo>
                  <a:pt x="5367734" y="4423916"/>
                  <a:pt x="5365254" y="4423916"/>
                  <a:pt x="5365254" y="4423916"/>
                </a:cubicBezTo>
                <a:close/>
                <a:moveTo>
                  <a:pt x="5945683" y="4416474"/>
                </a:moveTo>
                <a:lnTo>
                  <a:pt x="5953125" y="4423916"/>
                </a:lnTo>
                <a:lnTo>
                  <a:pt x="5968008" y="4416474"/>
                </a:lnTo>
                <a:cubicBezTo>
                  <a:pt x="5972969" y="4421435"/>
                  <a:pt x="5975449" y="4426396"/>
                  <a:pt x="5975449" y="4431357"/>
                </a:cubicBezTo>
                <a:lnTo>
                  <a:pt x="5982890" y="4431357"/>
                </a:lnTo>
                <a:lnTo>
                  <a:pt x="5990332" y="4423916"/>
                </a:lnTo>
                <a:lnTo>
                  <a:pt x="5997773" y="4423916"/>
                </a:lnTo>
                <a:lnTo>
                  <a:pt x="6005215" y="4416474"/>
                </a:lnTo>
                <a:lnTo>
                  <a:pt x="6005215" y="4423916"/>
                </a:lnTo>
                <a:cubicBezTo>
                  <a:pt x="6005215" y="4423916"/>
                  <a:pt x="6007695" y="4426396"/>
                  <a:pt x="6012656" y="4431357"/>
                </a:cubicBezTo>
                <a:lnTo>
                  <a:pt x="6020097" y="4431357"/>
                </a:lnTo>
                <a:cubicBezTo>
                  <a:pt x="6015136" y="4436318"/>
                  <a:pt x="6013897" y="4438799"/>
                  <a:pt x="6016377" y="4438799"/>
                </a:cubicBezTo>
                <a:cubicBezTo>
                  <a:pt x="6018857" y="4438799"/>
                  <a:pt x="6020097" y="4441279"/>
                  <a:pt x="6020097" y="4446240"/>
                </a:cubicBezTo>
                <a:lnTo>
                  <a:pt x="6020097" y="4453681"/>
                </a:lnTo>
                <a:cubicBezTo>
                  <a:pt x="6010176" y="4453681"/>
                  <a:pt x="6005215" y="4452441"/>
                  <a:pt x="6005215" y="4449961"/>
                </a:cubicBezTo>
                <a:cubicBezTo>
                  <a:pt x="6005215" y="4447480"/>
                  <a:pt x="6002734" y="4446240"/>
                  <a:pt x="5997773" y="4446240"/>
                </a:cubicBezTo>
                <a:cubicBezTo>
                  <a:pt x="5992812" y="4446240"/>
                  <a:pt x="5989091" y="4447480"/>
                  <a:pt x="5986611" y="4449961"/>
                </a:cubicBezTo>
                <a:cubicBezTo>
                  <a:pt x="5984131" y="4452441"/>
                  <a:pt x="5982890" y="4453681"/>
                  <a:pt x="5982890" y="4453681"/>
                </a:cubicBezTo>
                <a:cubicBezTo>
                  <a:pt x="5977929" y="4453681"/>
                  <a:pt x="5972969" y="4453681"/>
                  <a:pt x="5968008" y="4453681"/>
                </a:cubicBezTo>
                <a:cubicBezTo>
                  <a:pt x="5972969" y="4448721"/>
                  <a:pt x="5972969" y="4445000"/>
                  <a:pt x="5968008" y="4442519"/>
                </a:cubicBezTo>
                <a:cubicBezTo>
                  <a:pt x="5963046" y="4440039"/>
                  <a:pt x="5960566" y="4441279"/>
                  <a:pt x="5960566" y="4446240"/>
                </a:cubicBezTo>
                <a:cubicBezTo>
                  <a:pt x="5960566" y="4451201"/>
                  <a:pt x="5959326" y="4453681"/>
                  <a:pt x="5956845" y="4453681"/>
                </a:cubicBezTo>
                <a:cubicBezTo>
                  <a:pt x="5954365" y="4453681"/>
                  <a:pt x="5953125" y="4451201"/>
                  <a:pt x="5953125" y="4446240"/>
                </a:cubicBezTo>
                <a:cubicBezTo>
                  <a:pt x="5953125" y="4446240"/>
                  <a:pt x="5951884" y="4445000"/>
                  <a:pt x="5949404" y="4442519"/>
                </a:cubicBezTo>
                <a:cubicBezTo>
                  <a:pt x="5946924" y="4440039"/>
                  <a:pt x="5943203" y="4438799"/>
                  <a:pt x="5938242" y="4438799"/>
                </a:cubicBezTo>
                <a:lnTo>
                  <a:pt x="5923359" y="4438799"/>
                </a:lnTo>
                <a:lnTo>
                  <a:pt x="5930801" y="4423916"/>
                </a:lnTo>
                <a:cubicBezTo>
                  <a:pt x="5935762" y="4418955"/>
                  <a:pt x="5940722" y="4416474"/>
                  <a:pt x="5945683" y="4416474"/>
                </a:cubicBezTo>
                <a:close/>
                <a:moveTo>
                  <a:pt x="5744765" y="4416474"/>
                </a:moveTo>
                <a:cubicBezTo>
                  <a:pt x="5749727" y="4416474"/>
                  <a:pt x="5752207" y="4416474"/>
                  <a:pt x="5752207" y="4416474"/>
                </a:cubicBezTo>
                <a:lnTo>
                  <a:pt x="5759648" y="4416474"/>
                </a:lnTo>
                <a:cubicBezTo>
                  <a:pt x="5759648" y="4421435"/>
                  <a:pt x="5762128" y="4423916"/>
                  <a:pt x="5767090" y="4423916"/>
                </a:cubicBezTo>
                <a:lnTo>
                  <a:pt x="5767090" y="4431357"/>
                </a:lnTo>
                <a:lnTo>
                  <a:pt x="5767090" y="4438799"/>
                </a:lnTo>
                <a:cubicBezTo>
                  <a:pt x="5772051" y="4448721"/>
                  <a:pt x="5777011" y="4452441"/>
                  <a:pt x="5781972" y="4449961"/>
                </a:cubicBezTo>
                <a:cubicBezTo>
                  <a:pt x="5786934" y="4447480"/>
                  <a:pt x="5789414" y="4448721"/>
                  <a:pt x="5789414" y="4453681"/>
                </a:cubicBezTo>
                <a:lnTo>
                  <a:pt x="5789414" y="4461123"/>
                </a:lnTo>
                <a:cubicBezTo>
                  <a:pt x="5784452" y="4461123"/>
                  <a:pt x="5779492" y="4459883"/>
                  <a:pt x="5774531" y="4457402"/>
                </a:cubicBezTo>
                <a:cubicBezTo>
                  <a:pt x="5769570" y="4454921"/>
                  <a:pt x="5767090" y="4456162"/>
                  <a:pt x="5767090" y="4461123"/>
                </a:cubicBezTo>
                <a:cubicBezTo>
                  <a:pt x="5767090" y="4466084"/>
                  <a:pt x="5767090" y="4468564"/>
                  <a:pt x="5767090" y="4468564"/>
                </a:cubicBezTo>
                <a:lnTo>
                  <a:pt x="5774531" y="4476006"/>
                </a:lnTo>
                <a:lnTo>
                  <a:pt x="5781972" y="4476006"/>
                </a:lnTo>
                <a:lnTo>
                  <a:pt x="5796855" y="4476006"/>
                </a:lnTo>
                <a:cubicBezTo>
                  <a:pt x="5801817" y="4485928"/>
                  <a:pt x="5804297" y="4485928"/>
                  <a:pt x="5804297" y="4476006"/>
                </a:cubicBezTo>
                <a:lnTo>
                  <a:pt x="5811738" y="4476006"/>
                </a:lnTo>
                <a:cubicBezTo>
                  <a:pt x="5811738" y="4480966"/>
                  <a:pt x="5812979" y="4484687"/>
                  <a:pt x="5815459" y="4487168"/>
                </a:cubicBezTo>
                <a:cubicBezTo>
                  <a:pt x="5817939" y="4489648"/>
                  <a:pt x="5819179" y="4492128"/>
                  <a:pt x="5819179" y="4494609"/>
                </a:cubicBezTo>
                <a:cubicBezTo>
                  <a:pt x="5819179" y="4497090"/>
                  <a:pt x="5819179" y="4498330"/>
                  <a:pt x="5819179" y="4498330"/>
                </a:cubicBezTo>
                <a:lnTo>
                  <a:pt x="5796855" y="4498330"/>
                </a:lnTo>
                <a:cubicBezTo>
                  <a:pt x="5791894" y="4498330"/>
                  <a:pt x="5786934" y="4497090"/>
                  <a:pt x="5781972" y="4494609"/>
                </a:cubicBezTo>
                <a:cubicBezTo>
                  <a:pt x="5777011" y="4492128"/>
                  <a:pt x="5774531" y="4490888"/>
                  <a:pt x="5774531" y="4490888"/>
                </a:cubicBezTo>
                <a:cubicBezTo>
                  <a:pt x="5769570" y="4490888"/>
                  <a:pt x="5764609" y="4488408"/>
                  <a:pt x="5759648" y="4483447"/>
                </a:cubicBezTo>
                <a:cubicBezTo>
                  <a:pt x="5754687" y="4473525"/>
                  <a:pt x="5752207" y="4463603"/>
                  <a:pt x="5752207" y="4453681"/>
                </a:cubicBezTo>
                <a:lnTo>
                  <a:pt x="5737324" y="4446240"/>
                </a:lnTo>
                <a:cubicBezTo>
                  <a:pt x="5732363" y="4446240"/>
                  <a:pt x="5727402" y="4443759"/>
                  <a:pt x="5722441" y="4438799"/>
                </a:cubicBezTo>
                <a:lnTo>
                  <a:pt x="5729883" y="4438799"/>
                </a:lnTo>
                <a:cubicBezTo>
                  <a:pt x="5729883" y="4438799"/>
                  <a:pt x="5732363" y="4438799"/>
                  <a:pt x="5737324" y="4438799"/>
                </a:cubicBezTo>
                <a:cubicBezTo>
                  <a:pt x="5742285" y="4438799"/>
                  <a:pt x="5744765" y="4438799"/>
                  <a:pt x="5744765" y="4438799"/>
                </a:cubicBezTo>
                <a:cubicBezTo>
                  <a:pt x="5749727" y="4433838"/>
                  <a:pt x="5752207" y="4431357"/>
                  <a:pt x="5752207" y="4431357"/>
                </a:cubicBezTo>
                <a:cubicBezTo>
                  <a:pt x="5752207" y="4431357"/>
                  <a:pt x="5749727" y="4428877"/>
                  <a:pt x="5744765" y="4423916"/>
                </a:cubicBezTo>
                <a:close/>
                <a:moveTo>
                  <a:pt x="5555010" y="4412754"/>
                </a:moveTo>
                <a:cubicBezTo>
                  <a:pt x="5552529" y="4412754"/>
                  <a:pt x="5551289" y="4413994"/>
                  <a:pt x="5551289" y="4416474"/>
                </a:cubicBezTo>
                <a:cubicBezTo>
                  <a:pt x="5551289" y="4421435"/>
                  <a:pt x="5555010" y="4423916"/>
                  <a:pt x="5562451" y="4423916"/>
                </a:cubicBezTo>
                <a:cubicBezTo>
                  <a:pt x="5569892" y="4423916"/>
                  <a:pt x="5571133" y="4421435"/>
                  <a:pt x="5566172" y="4416474"/>
                </a:cubicBezTo>
                <a:cubicBezTo>
                  <a:pt x="5561211" y="4413994"/>
                  <a:pt x="5557490" y="4412754"/>
                  <a:pt x="5555010" y="4412754"/>
                </a:cubicBezTo>
                <a:close/>
                <a:moveTo>
                  <a:pt x="6044282" y="4411824"/>
                </a:moveTo>
                <a:cubicBezTo>
                  <a:pt x="6045522" y="4411203"/>
                  <a:pt x="6047382" y="4411514"/>
                  <a:pt x="6049863" y="4412754"/>
                </a:cubicBezTo>
                <a:cubicBezTo>
                  <a:pt x="6054824" y="4415234"/>
                  <a:pt x="6054824" y="4418955"/>
                  <a:pt x="6049863" y="4423916"/>
                </a:cubicBezTo>
                <a:cubicBezTo>
                  <a:pt x="6044902" y="4428877"/>
                  <a:pt x="6047383" y="4431357"/>
                  <a:pt x="6057304" y="4431357"/>
                </a:cubicBezTo>
                <a:cubicBezTo>
                  <a:pt x="6062266" y="4431357"/>
                  <a:pt x="6067226" y="4431357"/>
                  <a:pt x="6072187" y="4431357"/>
                </a:cubicBezTo>
                <a:lnTo>
                  <a:pt x="6101953" y="4431357"/>
                </a:lnTo>
                <a:cubicBezTo>
                  <a:pt x="6101953" y="4431357"/>
                  <a:pt x="6099473" y="4432597"/>
                  <a:pt x="6094511" y="4435078"/>
                </a:cubicBezTo>
                <a:cubicBezTo>
                  <a:pt x="6089550" y="4437559"/>
                  <a:pt x="6084590" y="4438799"/>
                  <a:pt x="6079629" y="4438799"/>
                </a:cubicBezTo>
                <a:cubicBezTo>
                  <a:pt x="6074667" y="4438799"/>
                  <a:pt x="6069707" y="4441279"/>
                  <a:pt x="6064746" y="4446240"/>
                </a:cubicBezTo>
                <a:cubicBezTo>
                  <a:pt x="6064746" y="4446240"/>
                  <a:pt x="6063505" y="4445000"/>
                  <a:pt x="6061025" y="4442519"/>
                </a:cubicBezTo>
                <a:cubicBezTo>
                  <a:pt x="6058545" y="4440039"/>
                  <a:pt x="6054824" y="4438799"/>
                  <a:pt x="6049863" y="4438799"/>
                </a:cubicBezTo>
                <a:lnTo>
                  <a:pt x="6042422" y="4438799"/>
                </a:lnTo>
                <a:lnTo>
                  <a:pt x="6042422" y="4431357"/>
                </a:lnTo>
                <a:cubicBezTo>
                  <a:pt x="6037460" y="4431357"/>
                  <a:pt x="6037460" y="4428877"/>
                  <a:pt x="6042422" y="4423916"/>
                </a:cubicBezTo>
                <a:lnTo>
                  <a:pt x="6042422" y="4416474"/>
                </a:lnTo>
                <a:cubicBezTo>
                  <a:pt x="6042422" y="4413994"/>
                  <a:pt x="6043041" y="4412444"/>
                  <a:pt x="6044282" y="4411824"/>
                </a:cubicBezTo>
                <a:close/>
                <a:moveTo>
                  <a:pt x="5848945" y="4409033"/>
                </a:moveTo>
                <a:lnTo>
                  <a:pt x="5863828" y="4416474"/>
                </a:lnTo>
                <a:cubicBezTo>
                  <a:pt x="5868789" y="4416474"/>
                  <a:pt x="5872510" y="4416474"/>
                  <a:pt x="5874990" y="4416474"/>
                </a:cubicBezTo>
                <a:cubicBezTo>
                  <a:pt x="5877470" y="4416474"/>
                  <a:pt x="5881191" y="4416474"/>
                  <a:pt x="5886152" y="4416474"/>
                </a:cubicBezTo>
                <a:lnTo>
                  <a:pt x="5901035" y="4423916"/>
                </a:lnTo>
                <a:cubicBezTo>
                  <a:pt x="5905996" y="4428877"/>
                  <a:pt x="5908476" y="4428877"/>
                  <a:pt x="5908476" y="4423916"/>
                </a:cubicBezTo>
                <a:lnTo>
                  <a:pt x="5923359" y="4423916"/>
                </a:lnTo>
                <a:cubicBezTo>
                  <a:pt x="5923359" y="4428877"/>
                  <a:pt x="5920879" y="4432597"/>
                  <a:pt x="5915918" y="4435078"/>
                </a:cubicBezTo>
                <a:cubicBezTo>
                  <a:pt x="5910956" y="4437559"/>
                  <a:pt x="5905996" y="4438799"/>
                  <a:pt x="5901035" y="4438799"/>
                </a:cubicBezTo>
                <a:lnTo>
                  <a:pt x="5893593" y="4431357"/>
                </a:lnTo>
                <a:cubicBezTo>
                  <a:pt x="5888632" y="4431357"/>
                  <a:pt x="5883672" y="4430117"/>
                  <a:pt x="5878711" y="4427636"/>
                </a:cubicBezTo>
                <a:cubicBezTo>
                  <a:pt x="5873749" y="4425156"/>
                  <a:pt x="5868789" y="4423916"/>
                  <a:pt x="5863828" y="4423916"/>
                </a:cubicBezTo>
                <a:cubicBezTo>
                  <a:pt x="5858867" y="4423916"/>
                  <a:pt x="5858867" y="4426396"/>
                  <a:pt x="5863828" y="4431357"/>
                </a:cubicBezTo>
                <a:lnTo>
                  <a:pt x="5848945" y="4431357"/>
                </a:lnTo>
                <a:cubicBezTo>
                  <a:pt x="5839024" y="4421435"/>
                  <a:pt x="5839024" y="4413994"/>
                  <a:pt x="5848945" y="4409033"/>
                </a:cubicBezTo>
                <a:close/>
                <a:moveTo>
                  <a:pt x="5715000" y="4409033"/>
                </a:moveTo>
                <a:cubicBezTo>
                  <a:pt x="5715000" y="4409033"/>
                  <a:pt x="5716240" y="4410273"/>
                  <a:pt x="5718720" y="4412754"/>
                </a:cubicBezTo>
                <a:cubicBezTo>
                  <a:pt x="5721201" y="4415234"/>
                  <a:pt x="5722441" y="4416474"/>
                  <a:pt x="5722441" y="4416474"/>
                </a:cubicBezTo>
                <a:cubicBezTo>
                  <a:pt x="5722441" y="4416474"/>
                  <a:pt x="5719961" y="4416474"/>
                  <a:pt x="5715000" y="4416474"/>
                </a:cubicBezTo>
                <a:lnTo>
                  <a:pt x="5707558" y="4416474"/>
                </a:lnTo>
                <a:cubicBezTo>
                  <a:pt x="5707558" y="4411514"/>
                  <a:pt x="5710038" y="4409033"/>
                  <a:pt x="5715000" y="4409033"/>
                </a:cubicBezTo>
                <a:close/>
                <a:moveTo>
                  <a:pt x="5512221" y="4404382"/>
                </a:moveTo>
                <a:cubicBezTo>
                  <a:pt x="5510981" y="4403762"/>
                  <a:pt x="5509121" y="4404072"/>
                  <a:pt x="5506640" y="4405312"/>
                </a:cubicBezTo>
                <a:cubicBezTo>
                  <a:pt x="5501679" y="4407793"/>
                  <a:pt x="5501679" y="4411514"/>
                  <a:pt x="5506640" y="4416474"/>
                </a:cubicBezTo>
                <a:cubicBezTo>
                  <a:pt x="5511602" y="4421435"/>
                  <a:pt x="5514082" y="4421435"/>
                  <a:pt x="5514082" y="4416474"/>
                </a:cubicBezTo>
                <a:cubicBezTo>
                  <a:pt x="5514082" y="4416474"/>
                  <a:pt x="5514082" y="4413994"/>
                  <a:pt x="5514082" y="4409033"/>
                </a:cubicBezTo>
                <a:cubicBezTo>
                  <a:pt x="5514082" y="4406553"/>
                  <a:pt x="5513462" y="4405002"/>
                  <a:pt x="5512221" y="4404382"/>
                </a:cubicBezTo>
                <a:close/>
                <a:moveTo>
                  <a:pt x="6154043" y="4401592"/>
                </a:moveTo>
                <a:cubicBezTo>
                  <a:pt x="6159004" y="4401592"/>
                  <a:pt x="6161484" y="4401592"/>
                  <a:pt x="6161484" y="4401592"/>
                </a:cubicBezTo>
                <a:cubicBezTo>
                  <a:pt x="6161484" y="4406552"/>
                  <a:pt x="6161484" y="4409033"/>
                  <a:pt x="6161484" y="4409033"/>
                </a:cubicBezTo>
                <a:cubicBezTo>
                  <a:pt x="6156523" y="4409033"/>
                  <a:pt x="6154043" y="4406552"/>
                  <a:pt x="6154043" y="4401592"/>
                </a:cubicBezTo>
                <a:close/>
                <a:moveTo>
                  <a:pt x="5715000" y="4401592"/>
                </a:moveTo>
                <a:lnTo>
                  <a:pt x="5722441" y="4401592"/>
                </a:lnTo>
                <a:lnTo>
                  <a:pt x="5715000" y="4409033"/>
                </a:lnTo>
                <a:cubicBezTo>
                  <a:pt x="5715000" y="4409033"/>
                  <a:pt x="5715000" y="4406552"/>
                  <a:pt x="5715000" y="4401592"/>
                </a:cubicBezTo>
                <a:close/>
                <a:moveTo>
                  <a:pt x="5484316" y="4401592"/>
                </a:moveTo>
                <a:cubicBezTo>
                  <a:pt x="5484316" y="4401592"/>
                  <a:pt x="5485557" y="4404072"/>
                  <a:pt x="5488037" y="4409033"/>
                </a:cubicBezTo>
                <a:cubicBezTo>
                  <a:pt x="5490517" y="4413994"/>
                  <a:pt x="5491758" y="4416474"/>
                  <a:pt x="5491758" y="4416474"/>
                </a:cubicBezTo>
                <a:cubicBezTo>
                  <a:pt x="5491758" y="4416474"/>
                  <a:pt x="5491758" y="4413994"/>
                  <a:pt x="5491758" y="4409033"/>
                </a:cubicBezTo>
                <a:cubicBezTo>
                  <a:pt x="5491758" y="4404072"/>
                  <a:pt x="5491758" y="4401592"/>
                  <a:pt x="5491758" y="4401592"/>
                </a:cubicBezTo>
                <a:cubicBezTo>
                  <a:pt x="5491758" y="4401592"/>
                  <a:pt x="5489277" y="4401592"/>
                  <a:pt x="5484316" y="4401592"/>
                </a:cubicBezTo>
                <a:close/>
                <a:moveTo>
                  <a:pt x="5767090" y="4394150"/>
                </a:moveTo>
                <a:lnTo>
                  <a:pt x="5781972" y="4401592"/>
                </a:lnTo>
                <a:lnTo>
                  <a:pt x="5796855" y="4409033"/>
                </a:lnTo>
                <a:cubicBezTo>
                  <a:pt x="5796855" y="4404072"/>
                  <a:pt x="5801817" y="4401592"/>
                  <a:pt x="5811738" y="4401592"/>
                </a:cubicBezTo>
                <a:cubicBezTo>
                  <a:pt x="5821660" y="4401592"/>
                  <a:pt x="5826621" y="4404072"/>
                  <a:pt x="5826621" y="4409033"/>
                </a:cubicBezTo>
                <a:lnTo>
                  <a:pt x="5819179" y="4416474"/>
                </a:lnTo>
                <a:cubicBezTo>
                  <a:pt x="5809258" y="4416474"/>
                  <a:pt x="5804297" y="4418955"/>
                  <a:pt x="5804297" y="4423916"/>
                </a:cubicBezTo>
                <a:lnTo>
                  <a:pt x="5781972" y="4416474"/>
                </a:lnTo>
                <a:lnTo>
                  <a:pt x="5759648" y="4416474"/>
                </a:lnTo>
                <a:cubicBezTo>
                  <a:pt x="5759648" y="4411514"/>
                  <a:pt x="5759648" y="4406552"/>
                  <a:pt x="5759648" y="4401592"/>
                </a:cubicBezTo>
                <a:close/>
                <a:moveTo>
                  <a:pt x="5685155" y="4391142"/>
                </a:moveTo>
                <a:lnTo>
                  <a:pt x="5690350" y="4393220"/>
                </a:lnTo>
                <a:cubicBezTo>
                  <a:pt x="5693141" y="4393840"/>
                  <a:pt x="5696396" y="4394150"/>
                  <a:pt x="5700117" y="4394150"/>
                </a:cubicBezTo>
                <a:cubicBezTo>
                  <a:pt x="5705078" y="4394150"/>
                  <a:pt x="5707558" y="4395390"/>
                  <a:pt x="5707558" y="4397871"/>
                </a:cubicBezTo>
                <a:cubicBezTo>
                  <a:pt x="5707558" y="4400352"/>
                  <a:pt x="5705078" y="4401592"/>
                  <a:pt x="5700117" y="4401592"/>
                </a:cubicBezTo>
                <a:cubicBezTo>
                  <a:pt x="5696396" y="4401592"/>
                  <a:pt x="5691978" y="4398801"/>
                  <a:pt x="5686862" y="4393220"/>
                </a:cubicBezTo>
                <a:close/>
                <a:moveTo>
                  <a:pt x="5678537" y="4382740"/>
                </a:moveTo>
                <a:lnTo>
                  <a:pt x="5681513" y="4386709"/>
                </a:lnTo>
                <a:lnTo>
                  <a:pt x="5685155" y="4391142"/>
                </a:lnTo>
                <a:lnTo>
                  <a:pt x="5683374" y="4390429"/>
                </a:lnTo>
                <a:cubicBezTo>
                  <a:pt x="5681513" y="4389189"/>
                  <a:pt x="5680118" y="4387639"/>
                  <a:pt x="5679188" y="4385779"/>
                </a:cubicBezTo>
                <a:close/>
                <a:moveTo>
                  <a:pt x="6146601" y="4379267"/>
                </a:moveTo>
                <a:lnTo>
                  <a:pt x="6176367" y="4386709"/>
                </a:lnTo>
                <a:lnTo>
                  <a:pt x="6154043" y="4386709"/>
                </a:lnTo>
                <a:close/>
                <a:moveTo>
                  <a:pt x="6079629" y="4379267"/>
                </a:moveTo>
                <a:lnTo>
                  <a:pt x="6101953" y="4386709"/>
                </a:lnTo>
                <a:lnTo>
                  <a:pt x="6087070" y="4386709"/>
                </a:lnTo>
                <a:cubicBezTo>
                  <a:pt x="6082109" y="4381748"/>
                  <a:pt x="6079629" y="4379267"/>
                  <a:pt x="6079629" y="4379267"/>
                </a:cubicBezTo>
                <a:close/>
                <a:moveTo>
                  <a:pt x="5670351" y="4371826"/>
                </a:moveTo>
                <a:cubicBezTo>
                  <a:pt x="5675313" y="4371826"/>
                  <a:pt x="5677793" y="4371826"/>
                  <a:pt x="5677793" y="4371826"/>
                </a:cubicBezTo>
                <a:cubicBezTo>
                  <a:pt x="5677793" y="4371826"/>
                  <a:pt x="5677793" y="4374307"/>
                  <a:pt x="5677793" y="4379267"/>
                </a:cubicBezTo>
                <a:lnTo>
                  <a:pt x="5678537" y="4382740"/>
                </a:lnTo>
                <a:lnTo>
                  <a:pt x="5676630" y="4380198"/>
                </a:lnTo>
                <a:cubicBezTo>
                  <a:pt x="5672444" y="4374616"/>
                  <a:pt x="5670351" y="4371826"/>
                  <a:pt x="5670351" y="4371826"/>
                </a:cubicBezTo>
                <a:close/>
                <a:moveTo>
                  <a:pt x="5930801" y="4364385"/>
                </a:moveTo>
                <a:cubicBezTo>
                  <a:pt x="5930801" y="4364385"/>
                  <a:pt x="5933281" y="4366865"/>
                  <a:pt x="5938242" y="4371826"/>
                </a:cubicBezTo>
                <a:cubicBezTo>
                  <a:pt x="5938242" y="4371826"/>
                  <a:pt x="5935762" y="4371826"/>
                  <a:pt x="5930801" y="4371826"/>
                </a:cubicBezTo>
                <a:close/>
                <a:moveTo>
                  <a:pt x="5841504" y="4356943"/>
                </a:moveTo>
                <a:cubicBezTo>
                  <a:pt x="5841504" y="4361904"/>
                  <a:pt x="5841504" y="4364385"/>
                  <a:pt x="5841504" y="4364385"/>
                </a:cubicBezTo>
                <a:cubicBezTo>
                  <a:pt x="5841504" y="4364385"/>
                  <a:pt x="5839024" y="4364385"/>
                  <a:pt x="5834062" y="4364385"/>
                </a:cubicBezTo>
                <a:cubicBezTo>
                  <a:pt x="5834062" y="4359424"/>
                  <a:pt x="5836542" y="4356943"/>
                  <a:pt x="5841504" y="4356943"/>
                </a:cubicBezTo>
                <a:close/>
                <a:moveTo>
                  <a:pt x="5897314" y="4353222"/>
                </a:moveTo>
                <a:cubicBezTo>
                  <a:pt x="5899795" y="4353222"/>
                  <a:pt x="5903516" y="4354462"/>
                  <a:pt x="5908476" y="4356943"/>
                </a:cubicBezTo>
                <a:lnTo>
                  <a:pt x="5915918" y="4364385"/>
                </a:lnTo>
                <a:cubicBezTo>
                  <a:pt x="5915918" y="4369345"/>
                  <a:pt x="5913438" y="4369345"/>
                  <a:pt x="5908476" y="4364385"/>
                </a:cubicBezTo>
                <a:cubicBezTo>
                  <a:pt x="5908476" y="4359424"/>
                  <a:pt x="5905996" y="4359424"/>
                  <a:pt x="5901035" y="4364385"/>
                </a:cubicBezTo>
                <a:lnTo>
                  <a:pt x="5893593" y="4356943"/>
                </a:lnTo>
                <a:cubicBezTo>
                  <a:pt x="5893593" y="4354462"/>
                  <a:pt x="5894834" y="4353222"/>
                  <a:pt x="5897314" y="4353222"/>
                </a:cubicBezTo>
                <a:close/>
                <a:moveTo>
                  <a:pt x="6198691" y="4349502"/>
                </a:moveTo>
                <a:cubicBezTo>
                  <a:pt x="6198691" y="4349502"/>
                  <a:pt x="6198691" y="4351982"/>
                  <a:pt x="6198691" y="4356943"/>
                </a:cubicBezTo>
                <a:lnTo>
                  <a:pt x="6191250" y="4356943"/>
                </a:lnTo>
                <a:cubicBezTo>
                  <a:pt x="6191250" y="4356943"/>
                  <a:pt x="6191250" y="4355703"/>
                  <a:pt x="6191250" y="4353222"/>
                </a:cubicBezTo>
                <a:cubicBezTo>
                  <a:pt x="6191250" y="4350742"/>
                  <a:pt x="6193730" y="4349502"/>
                  <a:pt x="6198691" y="4349502"/>
                </a:cubicBezTo>
                <a:close/>
                <a:moveTo>
                  <a:pt x="6101953" y="4349502"/>
                </a:moveTo>
                <a:lnTo>
                  <a:pt x="6116836" y="4349502"/>
                </a:lnTo>
                <a:cubicBezTo>
                  <a:pt x="6116836" y="4354462"/>
                  <a:pt x="6119316" y="4356943"/>
                  <a:pt x="6124277" y="4356943"/>
                </a:cubicBezTo>
                <a:lnTo>
                  <a:pt x="6131718" y="4356943"/>
                </a:lnTo>
                <a:lnTo>
                  <a:pt x="6139160" y="4364385"/>
                </a:lnTo>
                <a:cubicBezTo>
                  <a:pt x="6134199" y="4364385"/>
                  <a:pt x="6131718" y="4366865"/>
                  <a:pt x="6131718" y="4371826"/>
                </a:cubicBezTo>
                <a:cubicBezTo>
                  <a:pt x="6131718" y="4376787"/>
                  <a:pt x="6126757" y="4374307"/>
                  <a:pt x="6116836" y="4364385"/>
                </a:cubicBezTo>
                <a:close/>
                <a:moveTo>
                  <a:pt x="5878711" y="4349502"/>
                </a:moveTo>
                <a:cubicBezTo>
                  <a:pt x="5878711" y="4349502"/>
                  <a:pt x="5879951" y="4350742"/>
                  <a:pt x="5882431" y="4353222"/>
                </a:cubicBezTo>
                <a:cubicBezTo>
                  <a:pt x="5884911" y="4355703"/>
                  <a:pt x="5886152" y="4356943"/>
                  <a:pt x="5886152" y="4356943"/>
                </a:cubicBezTo>
                <a:lnTo>
                  <a:pt x="5878711" y="4356943"/>
                </a:lnTo>
                <a:close/>
                <a:moveTo>
                  <a:pt x="6008935" y="4342060"/>
                </a:moveTo>
                <a:cubicBezTo>
                  <a:pt x="6011415" y="4342060"/>
                  <a:pt x="6013897" y="4344541"/>
                  <a:pt x="6016377" y="4349502"/>
                </a:cubicBezTo>
                <a:cubicBezTo>
                  <a:pt x="6018857" y="4354462"/>
                  <a:pt x="6018857" y="4356943"/>
                  <a:pt x="6016377" y="4356943"/>
                </a:cubicBezTo>
                <a:cubicBezTo>
                  <a:pt x="6013897" y="4356943"/>
                  <a:pt x="6011415" y="4354462"/>
                  <a:pt x="6008935" y="4349502"/>
                </a:cubicBezTo>
                <a:cubicBezTo>
                  <a:pt x="6006455" y="4344541"/>
                  <a:pt x="6006455" y="4342060"/>
                  <a:pt x="6008935" y="4342060"/>
                </a:cubicBezTo>
                <a:close/>
                <a:moveTo>
                  <a:pt x="5990332" y="4342060"/>
                </a:moveTo>
                <a:cubicBezTo>
                  <a:pt x="5990332" y="4342060"/>
                  <a:pt x="5992812" y="4344541"/>
                  <a:pt x="5997773" y="4349502"/>
                </a:cubicBezTo>
                <a:cubicBezTo>
                  <a:pt x="5997773" y="4349502"/>
                  <a:pt x="5997773" y="4350742"/>
                  <a:pt x="5997773" y="4353222"/>
                </a:cubicBezTo>
                <a:cubicBezTo>
                  <a:pt x="5997773" y="4355703"/>
                  <a:pt x="6000253" y="4356943"/>
                  <a:pt x="6005215" y="4356943"/>
                </a:cubicBezTo>
                <a:cubicBezTo>
                  <a:pt x="6005215" y="4361904"/>
                  <a:pt x="6000253" y="4361904"/>
                  <a:pt x="5990332" y="4356943"/>
                </a:cubicBezTo>
                <a:cubicBezTo>
                  <a:pt x="5980410" y="4351982"/>
                  <a:pt x="5980410" y="4347021"/>
                  <a:pt x="5990332" y="4342060"/>
                </a:cubicBezTo>
                <a:close/>
                <a:moveTo>
                  <a:pt x="5677793" y="4342060"/>
                </a:moveTo>
                <a:lnTo>
                  <a:pt x="5700117" y="4349502"/>
                </a:lnTo>
                <a:lnTo>
                  <a:pt x="5685234" y="4349502"/>
                </a:lnTo>
                <a:cubicBezTo>
                  <a:pt x="5685234" y="4349502"/>
                  <a:pt x="5683993" y="4348262"/>
                  <a:pt x="5681513" y="4345781"/>
                </a:cubicBezTo>
                <a:cubicBezTo>
                  <a:pt x="5679033" y="4343300"/>
                  <a:pt x="5677793" y="4342060"/>
                  <a:pt x="5677793" y="4342060"/>
                </a:cubicBezTo>
                <a:close/>
                <a:moveTo>
                  <a:pt x="5581054" y="4342060"/>
                </a:moveTo>
                <a:cubicBezTo>
                  <a:pt x="5581054" y="4342060"/>
                  <a:pt x="5581054" y="4343300"/>
                  <a:pt x="5581054" y="4345781"/>
                </a:cubicBezTo>
                <a:cubicBezTo>
                  <a:pt x="5581054" y="4348262"/>
                  <a:pt x="5581054" y="4349502"/>
                  <a:pt x="5581054" y="4349502"/>
                </a:cubicBezTo>
                <a:cubicBezTo>
                  <a:pt x="5581054" y="4349502"/>
                  <a:pt x="5578574" y="4349502"/>
                  <a:pt x="5573613" y="4349502"/>
                </a:cubicBezTo>
                <a:close/>
                <a:moveTo>
                  <a:pt x="6116836" y="4334619"/>
                </a:moveTo>
                <a:cubicBezTo>
                  <a:pt x="6121797" y="4334619"/>
                  <a:pt x="6130478" y="4335859"/>
                  <a:pt x="6142881" y="4338340"/>
                </a:cubicBezTo>
                <a:cubicBezTo>
                  <a:pt x="6155283" y="4340820"/>
                  <a:pt x="6163964" y="4342060"/>
                  <a:pt x="6168926" y="4342060"/>
                </a:cubicBezTo>
                <a:lnTo>
                  <a:pt x="6183808" y="4349502"/>
                </a:lnTo>
                <a:lnTo>
                  <a:pt x="6183808" y="4356943"/>
                </a:lnTo>
                <a:cubicBezTo>
                  <a:pt x="6178847" y="4361904"/>
                  <a:pt x="6176367" y="4364385"/>
                  <a:pt x="6176367" y="4364385"/>
                </a:cubicBezTo>
                <a:lnTo>
                  <a:pt x="6176367" y="4371826"/>
                </a:lnTo>
                <a:lnTo>
                  <a:pt x="6161484" y="4364385"/>
                </a:lnTo>
                <a:cubicBezTo>
                  <a:pt x="6156523" y="4354462"/>
                  <a:pt x="6154043" y="4351982"/>
                  <a:pt x="6154043" y="4356943"/>
                </a:cubicBezTo>
                <a:lnTo>
                  <a:pt x="6146601" y="4349502"/>
                </a:lnTo>
                <a:cubicBezTo>
                  <a:pt x="6146601" y="4349502"/>
                  <a:pt x="6142881" y="4349502"/>
                  <a:pt x="6135439" y="4349502"/>
                </a:cubicBezTo>
                <a:cubicBezTo>
                  <a:pt x="6127998" y="4349502"/>
                  <a:pt x="6124277" y="4348262"/>
                  <a:pt x="6124277" y="4345781"/>
                </a:cubicBezTo>
                <a:cubicBezTo>
                  <a:pt x="6124277" y="4343300"/>
                  <a:pt x="6121797" y="4339580"/>
                  <a:pt x="6116836" y="4334619"/>
                </a:cubicBezTo>
                <a:close/>
                <a:moveTo>
                  <a:pt x="5796855" y="4334619"/>
                </a:moveTo>
                <a:lnTo>
                  <a:pt x="5819179" y="4334619"/>
                </a:lnTo>
                <a:lnTo>
                  <a:pt x="5819179" y="4342060"/>
                </a:lnTo>
                <a:cubicBezTo>
                  <a:pt x="5819179" y="4347021"/>
                  <a:pt x="5817939" y="4349502"/>
                  <a:pt x="5815459" y="4349502"/>
                </a:cubicBezTo>
                <a:cubicBezTo>
                  <a:pt x="5812979" y="4349502"/>
                  <a:pt x="5811738" y="4351982"/>
                  <a:pt x="5811738" y="4356943"/>
                </a:cubicBezTo>
                <a:lnTo>
                  <a:pt x="5796855" y="4349502"/>
                </a:lnTo>
                <a:cubicBezTo>
                  <a:pt x="5796855" y="4349502"/>
                  <a:pt x="5795615" y="4348262"/>
                  <a:pt x="5793135" y="4345781"/>
                </a:cubicBezTo>
                <a:cubicBezTo>
                  <a:pt x="5790654" y="4343300"/>
                  <a:pt x="5789414" y="4342060"/>
                  <a:pt x="5789414" y="4342060"/>
                </a:cubicBezTo>
                <a:lnTo>
                  <a:pt x="5781972" y="4342060"/>
                </a:lnTo>
                <a:close/>
                <a:moveTo>
                  <a:pt x="5744765" y="4334619"/>
                </a:moveTo>
                <a:lnTo>
                  <a:pt x="5752207" y="4334619"/>
                </a:lnTo>
                <a:cubicBezTo>
                  <a:pt x="5752207" y="4334619"/>
                  <a:pt x="5750966" y="4335859"/>
                  <a:pt x="5748486" y="4338340"/>
                </a:cubicBezTo>
                <a:cubicBezTo>
                  <a:pt x="5746006" y="4340820"/>
                  <a:pt x="5744765" y="4339580"/>
                  <a:pt x="5744765" y="4334619"/>
                </a:cubicBezTo>
                <a:close/>
                <a:moveTo>
                  <a:pt x="44649" y="4334619"/>
                </a:moveTo>
                <a:cubicBezTo>
                  <a:pt x="49610" y="4334619"/>
                  <a:pt x="52090" y="4337100"/>
                  <a:pt x="52090" y="4342060"/>
                </a:cubicBezTo>
                <a:cubicBezTo>
                  <a:pt x="52090" y="4347021"/>
                  <a:pt x="50850" y="4349502"/>
                  <a:pt x="48369" y="4349502"/>
                </a:cubicBezTo>
                <a:cubicBezTo>
                  <a:pt x="45889" y="4349502"/>
                  <a:pt x="44649" y="4347021"/>
                  <a:pt x="44649" y="4342060"/>
                </a:cubicBezTo>
                <a:close/>
                <a:moveTo>
                  <a:pt x="5447109" y="4327178"/>
                </a:moveTo>
                <a:lnTo>
                  <a:pt x="5447109" y="4342060"/>
                </a:lnTo>
                <a:cubicBezTo>
                  <a:pt x="5452070" y="4342060"/>
                  <a:pt x="5454551" y="4339580"/>
                  <a:pt x="5454551" y="4334619"/>
                </a:cubicBezTo>
                <a:close/>
                <a:moveTo>
                  <a:pt x="5848945" y="4319736"/>
                </a:moveTo>
                <a:lnTo>
                  <a:pt x="5848945" y="4327178"/>
                </a:lnTo>
                <a:cubicBezTo>
                  <a:pt x="5853906" y="4327178"/>
                  <a:pt x="5856386" y="4327178"/>
                  <a:pt x="5856386" y="4327178"/>
                </a:cubicBezTo>
                <a:cubicBezTo>
                  <a:pt x="5856386" y="4322217"/>
                  <a:pt x="5855146" y="4319736"/>
                  <a:pt x="5852666" y="4319736"/>
                </a:cubicBezTo>
                <a:cubicBezTo>
                  <a:pt x="5850186" y="4319736"/>
                  <a:pt x="5848945" y="4319736"/>
                  <a:pt x="5848945" y="4319736"/>
                </a:cubicBezTo>
                <a:close/>
                <a:moveTo>
                  <a:pt x="5476875" y="4319736"/>
                </a:moveTo>
                <a:cubicBezTo>
                  <a:pt x="5476875" y="4319736"/>
                  <a:pt x="5475634" y="4320976"/>
                  <a:pt x="5473154" y="4323457"/>
                </a:cubicBezTo>
                <a:cubicBezTo>
                  <a:pt x="5470674" y="4325937"/>
                  <a:pt x="5469433" y="4327178"/>
                  <a:pt x="5469433" y="4327178"/>
                </a:cubicBezTo>
                <a:lnTo>
                  <a:pt x="5484316" y="4327178"/>
                </a:lnTo>
                <a:cubicBezTo>
                  <a:pt x="5484316" y="4322217"/>
                  <a:pt x="5481836" y="4319736"/>
                  <a:pt x="5476875" y="4319736"/>
                </a:cubicBezTo>
                <a:close/>
                <a:moveTo>
                  <a:pt x="5834062" y="4312295"/>
                </a:moveTo>
                <a:cubicBezTo>
                  <a:pt x="5839024" y="4312295"/>
                  <a:pt x="5841504" y="4312295"/>
                  <a:pt x="5841504" y="4312295"/>
                </a:cubicBezTo>
                <a:lnTo>
                  <a:pt x="5863828" y="4312295"/>
                </a:lnTo>
                <a:cubicBezTo>
                  <a:pt x="5868789" y="4317255"/>
                  <a:pt x="5874990" y="4319736"/>
                  <a:pt x="5882431" y="4319736"/>
                </a:cubicBezTo>
                <a:cubicBezTo>
                  <a:pt x="5889873" y="4319736"/>
                  <a:pt x="5896074" y="4320976"/>
                  <a:pt x="5901035" y="4323457"/>
                </a:cubicBezTo>
                <a:cubicBezTo>
                  <a:pt x="5905996" y="4325937"/>
                  <a:pt x="5913438" y="4329658"/>
                  <a:pt x="5923359" y="4334619"/>
                </a:cubicBezTo>
                <a:cubicBezTo>
                  <a:pt x="5938242" y="4334619"/>
                  <a:pt x="5949404" y="4335859"/>
                  <a:pt x="5956845" y="4338340"/>
                </a:cubicBezTo>
                <a:cubicBezTo>
                  <a:pt x="5964287" y="4340820"/>
                  <a:pt x="5969248" y="4343300"/>
                  <a:pt x="5971728" y="4345781"/>
                </a:cubicBezTo>
                <a:cubicBezTo>
                  <a:pt x="5974208" y="4348262"/>
                  <a:pt x="5975449" y="4349502"/>
                  <a:pt x="5975449" y="4349502"/>
                </a:cubicBezTo>
                <a:cubicBezTo>
                  <a:pt x="5975449" y="4349502"/>
                  <a:pt x="5972969" y="4349502"/>
                  <a:pt x="5968008" y="4349502"/>
                </a:cubicBezTo>
                <a:lnTo>
                  <a:pt x="5953125" y="4349502"/>
                </a:lnTo>
                <a:lnTo>
                  <a:pt x="5945683" y="4349502"/>
                </a:lnTo>
                <a:lnTo>
                  <a:pt x="5938242" y="4342060"/>
                </a:lnTo>
                <a:lnTo>
                  <a:pt x="5923359" y="4342060"/>
                </a:lnTo>
                <a:cubicBezTo>
                  <a:pt x="5923359" y="4337100"/>
                  <a:pt x="5915918" y="4334619"/>
                  <a:pt x="5901035" y="4334619"/>
                </a:cubicBezTo>
                <a:cubicBezTo>
                  <a:pt x="5901035" y="4334619"/>
                  <a:pt x="5898555" y="4333379"/>
                  <a:pt x="5893593" y="4330898"/>
                </a:cubicBezTo>
                <a:cubicBezTo>
                  <a:pt x="5888632" y="4328418"/>
                  <a:pt x="5886152" y="4327178"/>
                  <a:pt x="5886152" y="4327178"/>
                </a:cubicBezTo>
                <a:lnTo>
                  <a:pt x="5863828" y="4334619"/>
                </a:lnTo>
                <a:cubicBezTo>
                  <a:pt x="5863828" y="4334619"/>
                  <a:pt x="5865068" y="4334619"/>
                  <a:pt x="5867549" y="4334619"/>
                </a:cubicBezTo>
                <a:cubicBezTo>
                  <a:pt x="5870029" y="4334619"/>
                  <a:pt x="5871269" y="4337100"/>
                  <a:pt x="5871269" y="4342060"/>
                </a:cubicBezTo>
                <a:cubicBezTo>
                  <a:pt x="5871269" y="4342060"/>
                  <a:pt x="5868789" y="4342060"/>
                  <a:pt x="5863828" y="4342060"/>
                </a:cubicBezTo>
                <a:lnTo>
                  <a:pt x="5863828" y="4356943"/>
                </a:lnTo>
                <a:lnTo>
                  <a:pt x="5856386" y="4356943"/>
                </a:lnTo>
                <a:cubicBezTo>
                  <a:pt x="5856386" y="4351982"/>
                  <a:pt x="5856386" y="4349502"/>
                  <a:pt x="5856386" y="4349502"/>
                </a:cubicBezTo>
                <a:cubicBezTo>
                  <a:pt x="5856386" y="4344541"/>
                  <a:pt x="5852666" y="4338340"/>
                  <a:pt x="5845224" y="4330898"/>
                </a:cubicBezTo>
                <a:cubicBezTo>
                  <a:pt x="5837783" y="4323457"/>
                  <a:pt x="5832822" y="4318496"/>
                  <a:pt x="5830342" y="4316015"/>
                </a:cubicBezTo>
                <a:cubicBezTo>
                  <a:pt x="5827861" y="4313535"/>
                  <a:pt x="5829101" y="4312295"/>
                  <a:pt x="5834062" y="4312295"/>
                </a:cubicBezTo>
                <a:close/>
                <a:moveTo>
                  <a:pt x="5722441" y="4312295"/>
                </a:moveTo>
                <a:cubicBezTo>
                  <a:pt x="5722441" y="4312295"/>
                  <a:pt x="5724921" y="4316015"/>
                  <a:pt x="5729883" y="4323457"/>
                </a:cubicBezTo>
                <a:cubicBezTo>
                  <a:pt x="5734844" y="4330898"/>
                  <a:pt x="5734844" y="4334619"/>
                  <a:pt x="5729883" y="4334619"/>
                </a:cubicBezTo>
                <a:lnTo>
                  <a:pt x="5722441" y="4334619"/>
                </a:lnTo>
                <a:close/>
                <a:moveTo>
                  <a:pt x="5798716" y="4300202"/>
                </a:moveTo>
                <a:cubicBezTo>
                  <a:pt x="5801196" y="4299582"/>
                  <a:pt x="5804297" y="4299893"/>
                  <a:pt x="5808017" y="4301133"/>
                </a:cubicBezTo>
                <a:cubicBezTo>
                  <a:pt x="5815459" y="4303613"/>
                  <a:pt x="5819179" y="4304853"/>
                  <a:pt x="5819179" y="4304853"/>
                </a:cubicBezTo>
                <a:cubicBezTo>
                  <a:pt x="5819179" y="4304853"/>
                  <a:pt x="5821660" y="4304853"/>
                  <a:pt x="5826621" y="4304853"/>
                </a:cubicBezTo>
                <a:lnTo>
                  <a:pt x="5819179" y="4312295"/>
                </a:lnTo>
                <a:cubicBezTo>
                  <a:pt x="5814218" y="4312295"/>
                  <a:pt x="5811738" y="4314775"/>
                  <a:pt x="5811738" y="4319736"/>
                </a:cubicBezTo>
                <a:lnTo>
                  <a:pt x="5804297" y="4319736"/>
                </a:lnTo>
                <a:cubicBezTo>
                  <a:pt x="5794375" y="4314775"/>
                  <a:pt x="5789414" y="4312295"/>
                  <a:pt x="5789414" y="4312295"/>
                </a:cubicBezTo>
                <a:cubicBezTo>
                  <a:pt x="5789414" y="4312295"/>
                  <a:pt x="5790654" y="4309814"/>
                  <a:pt x="5793135" y="4304853"/>
                </a:cubicBezTo>
                <a:cubicBezTo>
                  <a:pt x="5794375" y="4302373"/>
                  <a:pt x="5796235" y="4300823"/>
                  <a:pt x="5798716" y="4300202"/>
                </a:cubicBezTo>
                <a:close/>
                <a:moveTo>
                  <a:pt x="5463480" y="4297412"/>
                </a:moveTo>
                <a:lnTo>
                  <a:pt x="5465713" y="4301133"/>
                </a:lnTo>
                <a:cubicBezTo>
                  <a:pt x="5468193" y="4303613"/>
                  <a:pt x="5469433" y="4304853"/>
                  <a:pt x="5469433" y="4304853"/>
                </a:cubicBezTo>
                <a:lnTo>
                  <a:pt x="5469433" y="4297412"/>
                </a:lnTo>
                <a:cubicBezTo>
                  <a:pt x="5466953" y="4297412"/>
                  <a:pt x="5465092" y="4297412"/>
                  <a:pt x="5463852" y="4297412"/>
                </a:cubicBezTo>
                <a:close/>
                <a:moveTo>
                  <a:pt x="52090" y="4297412"/>
                </a:moveTo>
                <a:cubicBezTo>
                  <a:pt x="52090" y="4302373"/>
                  <a:pt x="52090" y="4307334"/>
                  <a:pt x="52090" y="4312295"/>
                </a:cubicBezTo>
                <a:lnTo>
                  <a:pt x="44649" y="4304853"/>
                </a:lnTo>
                <a:cubicBezTo>
                  <a:pt x="44649" y="4304853"/>
                  <a:pt x="47129" y="4302373"/>
                  <a:pt x="52090" y="4297412"/>
                </a:cubicBezTo>
                <a:close/>
                <a:moveTo>
                  <a:pt x="5964287" y="4289970"/>
                </a:moveTo>
                <a:cubicBezTo>
                  <a:pt x="5966767" y="4289970"/>
                  <a:pt x="5970488" y="4292451"/>
                  <a:pt x="5975449" y="4297412"/>
                </a:cubicBezTo>
                <a:lnTo>
                  <a:pt x="5968008" y="4297412"/>
                </a:lnTo>
                <a:cubicBezTo>
                  <a:pt x="5963046" y="4297412"/>
                  <a:pt x="5960566" y="4296172"/>
                  <a:pt x="5960566" y="4293691"/>
                </a:cubicBezTo>
                <a:cubicBezTo>
                  <a:pt x="5960566" y="4291211"/>
                  <a:pt x="5961807" y="4289970"/>
                  <a:pt x="5964287" y="4289970"/>
                </a:cubicBezTo>
                <a:close/>
                <a:moveTo>
                  <a:pt x="5506175" y="4288110"/>
                </a:moveTo>
                <a:cubicBezTo>
                  <a:pt x="5504004" y="4288110"/>
                  <a:pt x="5501680" y="4288730"/>
                  <a:pt x="5499199" y="4289970"/>
                </a:cubicBezTo>
                <a:lnTo>
                  <a:pt x="5506640" y="4297412"/>
                </a:lnTo>
                <a:lnTo>
                  <a:pt x="5506640" y="4304853"/>
                </a:lnTo>
                <a:lnTo>
                  <a:pt x="5506640" y="4312295"/>
                </a:lnTo>
                <a:cubicBezTo>
                  <a:pt x="5511602" y="4312295"/>
                  <a:pt x="5515322" y="4312295"/>
                  <a:pt x="5517802" y="4312295"/>
                </a:cubicBezTo>
                <a:cubicBezTo>
                  <a:pt x="5520283" y="4312295"/>
                  <a:pt x="5521523" y="4309814"/>
                  <a:pt x="5521523" y="4304853"/>
                </a:cubicBezTo>
                <a:cubicBezTo>
                  <a:pt x="5517802" y="4293691"/>
                  <a:pt x="5512686" y="4288110"/>
                  <a:pt x="5506175" y="4288110"/>
                </a:cubicBezTo>
                <a:close/>
                <a:moveTo>
                  <a:pt x="6011726" y="4285320"/>
                </a:moveTo>
                <a:cubicBezTo>
                  <a:pt x="6012346" y="4285940"/>
                  <a:pt x="6012656" y="4287490"/>
                  <a:pt x="6012656" y="4289970"/>
                </a:cubicBezTo>
                <a:cubicBezTo>
                  <a:pt x="6012656" y="4299893"/>
                  <a:pt x="6010176" y="4299893"/>
                  <a:pt x="6005215" y="4289970"/>
                </a:cubicBezTo>
                <a:cubicBezTo>
                  <a:pt x="6005215" y="4289970"/>
                  <a:pt x="6006455" y="4288730"/>
                  <a:pt x="6008935" y="4286250"/>
                </a:cubicBezTo>
                <a:cubicBezTo>
                  <a:pt x="6010175" y="4285010"/>
                  <a:pt x="6011105" y="4284699"/>
                  <a:pt x="6011726" y="4285320"/>
                </a:cubicBezTo>
                <a:close/>
                <a:moveTo>
                  <a:pt x="5543847" y="4282529"/>
                </a:moveTo>
                <a:lnTo>
                  <a:pt x="5543847" y="4282529"/>
                </a:lnTo>
                <a:lnTo>
                  <a:pt x="5543847" y="4282529"/>
                </a:lnTo>
                <a:close/>
                <a:moveTo>
                  <a:pt x="5729883" y="4275088"/>
                </a:moveTo>
                <a:lnTo>
                  <a:pt x="5729883" y="4282529"/>
                </a:lnTo>
                <a:cubicBezTo>
                  <a:pt x="5734844" y="4282529"/>
                  <a:pt x="5737324" y="4282529"/>
                  <a:pt x="5737324" y="4282529"/>
                </a:cubicBezTo>
                <a:close/>
                <a:moveTo>
                  <a:pt x="5588496" y="4275088"/>
                </a:moveTo>
                <a:cubicBezTo>
                  <a:pt x="5598417" y="4275088"/>
                  <a:pt x="5598417" y="4277568"/>
                  <a:pt x="5588496" y="4282529"/>
                </a:cubicBezTo>
                <a:cubicBezTo>
                  <a:pt x="5573613" y="4292451"/>
                  <a:pt x="5568652" y="4299893"/>
                  <a:pt x="5573613" y="4304853"/>
                </a:cubicBezTo>
                <a:cubicBezTo>
                  <a:pt x="5573613" y="4309814"/>
                  <a:pt x="5571133" y="4312295"/>
                  <a:pt x="5566172" y="4312295"/>
                </a:cubicBezTo>
                <a:cubicBezTo>
                  <a:pt x="5561210" y="4312295"/>
                  <a:pt x="5556250" y="4309814"/>
                  <a:pt x="5551289" y="4304853"/>
                </a:cubicBezTo>
                <a:lnTo>
                  <a:pt x="5551289" y="4297412"/>
                </a:lnTo>
                <a:cubicBezTo>
                  <a:pt x="5556250" y="4302373"/>
                  <a:pt x="5559971" y="4304853"/>
                  <a:pt x="5562451" y="4304853"/>
                </a:cubicBezTo>
                <a:cubicBezTo>
                  <a:pt x="5564931" y="4304853"/>
                  <a:pt x="5564931" y="4302373"/>
                  <a:pt x="5562451" y="4297412"/>
                </a:cubicBezTo>
                <a:cubicBezTo>
                  <a:pt x="5559971" y="4292451"/>
                  <a:pt x="5559971" y="4289970"/>
                  <a:pt x="5562451" y="4289970"/>
                </a:cubicBezTo>
                <a:cubicBezTo>
                  <a:pt x="5564931" y="4289970"/>
                  <a:pt x="5568652" y="4288730"/>
                  <a:pt x="5573613" y="4286250"/>
                </a:cubicBezTo>
                <a:cubicBezTo>
                  <a:pt x="5578574" y="4283769"/>
                  <a:pt x="5582295" y="4282529"/>
                  <a:pt x="5584775" y="4282529"/>
                </a:cubicBezTo>
                <a:cubicBezTo>
                  <a:pt x="5587255" y="4282529"/>
                  <a:pt x="5588496" y="4280048"/>
                  <a:pt x="5588496" y="4275088"/>
                </a:cubicBezTo>
                <a:close/>
                <a:moveTo>
                  <a:pt x="6109394" y="4267646"/>
                </a:moveTo>
                <a:lnTo>
                  <a:pt x="6116836" y="4267646"/>
                </a:lnTo>
                <a:lnTo>
                  <a:pt x="6109394" y="4275088"/>
                </a:lnTo>
                <a:lnTo>
                  <a:pt x="6101953" y="4275088"/>
                </a:lnTo>
                <a:close/>
                <a:moveTo>
                  <a:pt x="5692676" y="4267646"/>
                </a:moveTo>
                <a:cubicBezTo>
                  <a:pt x="5697637" y="4267646"/>
                  <a:pt x="5700117" y="4268886"/>
                  <a:pt x="5700117" y="4271367"/>
                </a:cubicBezTo>
                <a:cubicBezTo>
                  <a:pt x="5700117" y="4273848"/>
                  <a:pt x="5702597" y="4275088"/>
                  <a:pt x="5707558" y="4275088"/>
                </a:cubicBezTo>
                <a:lnTo>
                  <a:pt x="5707558" y="4267646"/>
                </a:lnTo>
                <a:cubicBezTo>
                  <a:pt x="5707558" y="4267646"/>
                  <a:pt x="5705078" y="4267646"/>
                  <a:pt x="5700117" y="4267646"/>
                </a:cubicBezTo>
                <a:close/>
                <a:moveTo>
                  <a:pt x="5919638" y="4260205"/>
                </a:moveTo>
                <a:cubicBezTo>
                  <a:pt x="5917158" y="4260205"/>
                  <a:pt x="5917158" y="4263926"/>
                  <a:pt x="5919638" y="4271367"/>
                </a:cubicBezTo>
                <a:cubicBezTo>
                  <a:pt x="5922118" y="4278808"/>
                  <a:pt x="5923359" y="4280048"/>
                  <a:pt x="5923359" y="4275088"/>
                </a:cubicBezTo>
                <a:lnTo>
                  <a:pt x="5930801" y="4267646"/>
                </a:lnTo>
                <a:cubicBezTo>
                  <a:pt x="5925839" y="4262686"/>
                  <a:pt x="5922118" y="4260205"/>
                  <a:pt x="5919638" y="4260205"/>
                </a:cubicBezTo>
                <a:close/>
                <a:moveTo>
                  <a:pt x="6064746" y="4254624"/>
                </a:moveTo>
                <a:cubicBezTo>
                  <a:pt x="6065986" y="4254624"/>
                  <a:pt x="6067226" y="4255244"/>
                  <a:pt x="6068467" y="4256484"/>
                </a:cubicBezTo>
                <a:cubicBezTo>
                  <a:pt x="6070947" y="4258965"/>
                  <a:pt x="6074667" y="4260205"/>
                  <a:pt x="6079629" y="4260205"/>
                </a:cubicBezTo>
                <a:cubicBezTo>
                  <a:pt x="6084590" y="4260205"/>
                  <a:pt x="6088311" y="4262686"/>
                  <a:pt x="6090791" y="4267646"/>
                </a:cubicBezTo>
                <a:cubicBezTo>
                  <a:pt x="6093271" y="4272607"/>
                  <a:pt x="6092031" y="4275088"/>
                  <a:pt x="6087070" y="4275088"/>
                </a:cubicBezTo>
                <a:cubicBezTo>
                  <a:pt x="6082109" y="4270127"/>
                  <a:pt x="6079629" y="4267646"/>
                  <a:pt x="6079629" y="4267646"/>
                </a:cubicBezTo>
                <a:cubicBezTo>
                  <a:pt x="6079629" y="4267646"/>
                  <a:pt x="6077149" y="4267646"/>
                  <a:pt x="6072187" y="4267646"/>
                </a:cubicBezTo>
                <a:lnTo>
                  <a:pt x="6064746" y="4260205"/>
                </a:lnTo>
                <a:cubicBezTo>
                  <a:pt x="6059785" y="4260205"/>
                  <a:pt x="6058545" y="4258965"/>
                  <a:pt x="6061025" y="4256484"/>
                </a:cubicBezTo>
                <a:cubicBezTo>
                  <a:pt x="6062265" y="4255244"/>
                  <a:pt x="6063506" y="4254624"/>
                  <a:pt x="6064746" y="4254624"/>
                </a:cubicBezTo>
                <a:close/>
                <a:moveTo>
                  <a:pt x="5744765" y="4252763"/>
                </a:moveTo>
                <a:lnTo>
                  <a:pt x="5744765" y="4260205"/>
                </a:lnTo>
                <a:cubicBezTo>
                  <a:pt x="5749727" y="4260205"/>
                  <a:pt x="5752207" y="4260205"/>
                  <a:pt x="5752207" y="4260205"/>
                </a:cubicBezTo>
                <a:cubicBezTo>
                  <a:pt x="5752207" y="4260205"/>
                  <a:pt x="5752207" y="4258965"/>
                  <a:pt x="5752207" y="4256484"/>
                </a:cubicBezTo>
                <a:cubicBezTo>
                  <a:pt x="5752207" y="4254003"/>
                  <a:pt x="5749727" y="4252763"/>
                  <a:pt x="5744765" y="4252763"/>
                </a:cubicBezTo>
                <a:close/>
                <a:moveTo>
                  <a:pt x="215801" y="4252763"/>
                </a:moveTo>
                <a:lnTo>
                  <a:pt x="200918" y="4260205"/>
                </a:lnTo>
                <a:lnTo>
                  <a:pt x="215801" y="4260205"/>
                </a:lnTo>
                <a:cubicBezTo>
                  <a:pt x="215801" y="4255244"/>
                  <a:pt x="215801" y="4252763"/>
                  <a:pt x="215801" y="4252763"/>
                </a:cubicBezTo>
                <a:close/>
                <a:moveTo>
                  <a:pt x="5707558" y="4245322"/>
                </a:moveTo>
                <a:cubicBezTo>
                  <a:pt x="5692676" y="4245322"/>
                  <a:pt x="5682754" y="4247803"/>
                  <a:pt x="5677793" y="4252763"/>
                </a:cubicBezTo>
                <a:lnTo>
                  <a:pt x="5662910" y="4260205"/>
                </a:lnTo>
                <a:lnTo>
                  <a:pt x="5677793" y="4260205"/>
                </a:lnTo>
                <a:lnTo>
                  <a:pt x="5685234" y="4267646"/>
                </a:lnTo>
                <a:cubicBezTo>
                  <a:pt x="5685234" y="4262686"/>
                  <a:pt x="5685234" y="4260205"/>
                  <a:pt x="5685234" y="4260205"/>
                </a:cubicBezTo>
                <a:cubicBezTo>
                  <a:pt x="5680273" y="4260205"/>
                  <a:pt x="5677793" y="4260205"/>
                  <a:pt x="5677793" y="4260205"/>
                </a:cubicBezTo>
                <a:cubicBezTo>
                  <a:pt x="5682754" y="4255244"/>
                  <a:pt x="5687714" y="4254003"/>
                  <a:pt x="5692676" y="4256484"/>
                </a:cubicBezTo>
                <a:cubicBezTo>
                  <a:pt x="5697637" y="4258965"/>
                  <a:pt x="5702597" y="4260205"/>
                  <a:pt x="5707558" y="4260205"/>
                </a:cubicBezTo>
                <a:cubicBezTo>
                  <a:pt x="5722441" y="4260205"/>
                  <a:pt x="5732363" y="4260205"/>
                  <a:pt x="5737324" y="4260205"/>
                </a:cubicBezTo>
                <a:lnTo>
                  <a:pt x="5729883" y="4252763"/>
                </a:lnTo>
                <a:cubicBezTo>
                  <a:pt x="5729883" y="4247803"/>
                  <a:pt x="5722441" y="4245322"/>
                  <a:pt x="5707558" y="4245322"/>
                </a:cubicBezTo>
                <a:close/>
                <a:moveTo>
                  <a:pt x="5655468" y="4245322"/>
                </a:moveTo>
                <a:cubicBezTo>
                  <a:pt x="5655468" y="4250283"/>
                  <a:pt x="5657949" y="4252763"/>
                  <a:pt x="5662910" y="4252763"/>
                </a:cubicBezTo>
                <a:cubicBezTo>
                  <a:pt x="5667871" y="4252763"/>
                  <a:pt x="5670351" y="4250283"/>
                  <a:pt x="5670351" y="4245322"/>
                </a:cubicBezTo>
                <a:cubicBezTo>
                  <a:pt x="5665390" y="4245322"/>
                  <a:pt x="5662910" y="4245322"/>
                  <a:pt x="5662910" y="4245322"/>
                </a:cubicBezTo>
                <a:close/>
                <a:moveTo>
                  <a:pt x="5629424" y="4237881"/>
                </a:moveTo>
                <a:cubicBezTo>
                  <a:pt x="5626943" y="4237881"/>
                  <a:pt x="5625703" y="4240361"/>
                  <a:pt x="5625703" y="4245322"/>
                </a:cubicBezTo>
                <a:cubicBezTo>
                  <a:pt x="5625703" y="4250283"/>
                  <a:pt x="5628183" y="4252763"/>
                  <a:pt x="5633144" y="4252763"/>
                </a:cubicBezTo>
                <a:cubicBezTo>
                  <a:pt x="5638106" y="4247803"/>
                  <a:pt x="5639345" y="4244082"/>
                  <a:pt x="5636865" y="4241601"/>
                </a:cubicBezTo>
                <a:cubicBezTo>
                  <a:pt x="5634385" y="4239121"/>
                  <a:pt x="5631904" y="4237881"/>
                  <a:pt x="5629424" y="4237881"/>
                </a:cubicBezTo>
                <a:close/>
                <a:moveTo>
                  <a:pt x="5886152" y="4230439"/>
                </a:moveTo>
                <a:lnTo>
                  <a:pt x="5886152" y="4237881"/>
                </a:lnTo>
                <a:lnTo>
                  <a:pt x="5893593" y="4237881"/>
                </a:lnTo>
                <a:cubicBezTo>
                  <a:pt x="5893593" y="4237881"/>
                  <a:pt x="5896074" y="4237881"/>
                  <a:pt x="5901035" y="4237881"/>
                </a:cubicBezTo>
                <a:cubicBezTo>
                  <a:pt x="5905996" y="4242841"/>
                  <a:pt x="5908476" y="4242841"/>
                  <a:pt x="5908476" y="4237881"/>
                </a:cubicBezTo>
                <a:cubicBezTo>
                  <a:pt x="5913438" y="4232920"/>
                  <a:pt x="5910956" y="4230439"/>
                  <a:pt x="5901035" y="4230439"/>
                </a:cubicBezTo>
                <a:lnTo>
                  <a:pt x="5893593" y="4230439"/>
                </a:lnTo>
                <a:cubicBezTo>
                  <a:pt x="5893593" y="4230439"/>
                  <a:pt x="5891113" y="4230439"/>
                  <a:pt x="5886152" y="4230439"/>
                </a:cubicBezTo>
                <a:close/>
                <a:moveTo>
                  <a:pt x="5796855" y="4230439"/>
                </a:moveTo>
                <a:lnTo>
                  <a:pt x="5789414" y="4237881"/>
                </a:lnTo>
                <a:cubicBezTo>
                  <a:pt x="5789414" y="4237881"/>
                  <a:pt x="5790654" y="4237881"/>
                  <a:pt x="5793135" y="4237881"/>
                </a:cubicBezTo>
                <a:cubicBezTo>
                  <a:pt x="5795615" y="4237881"/>
                  <a:pt x="5796855" y="4235400"/>
                  <a:pt x="5796855" y="4230439"/>
                </a:cubicBezTo>
                <a:close/>
                <a:moveTo>
                  <a:pt x="5566172" y="4230439"/>
                </a:moveTo>
                <a:cubicBezTo>
                  <a:pt x="5566172" y="4235400"/>
                  <a:pt x="5566172" y="4237881"/>
                  <a:pt x="5566172" y="4237881"/>
                </a:cubicBezTo>
                <a:lnTo>
                  <a:pt x="5581054" y="4237881"/>
                </a:lnTo>
                <a:cubicBezTo>
                  <a:pt x="5581054" y="4237881"/>
                  <a:pt x="5583535" y="4237881"/>
                  <a:pt x="5588496" y="4237881"/>
                </a:cubicBezTo>
                <a:cubicBezTo>
                  <a:pt x="5593457" y="4237881"/>
                  <a:pt x="5595937" y="4237881"/>
                  <a:pt x="5595937" y="4237881"/>
                </a:cubicBezTo>
                <a:cubicBezTo>
                  <a:pt x="5595937" y="4232920"/>
                  <a:pt x="5593457" y="4230439"/>
                  <a:pt x="5588496" y="4230439"/>
                </a:cubicBezTo>
                <a:cubicBezTo>
                  <a:pt x="5583535" y="4230439"/>
                  <a:pt x="5578574" y="4230439"/>
                  <a:pt x="5573613" y="4230439"/>
                </a:cubicBezTo>
                <a:close/>
                <a:moveTo>
                  <a:pt x="5871269" y="4222998"/>
                </a:moveTo>
                <a:cubicBezTo>
                  <a:pt x="5871269" y="4222998"/>
                  <a:pt x="5872510" y="4224238"/>
                  <a:pt x="5874990" y="4226719"/>
                </a:cubicBezTo>
                <a:cubicBezTo>
                  <a:pt x="5877470" y="4229199"/>
                  <a:pt x="5878711" y="4230439"/>
                  <a:pt x="5878711" y="4230439"/>
                </a:cubicBezTo>
                <a:lnTo>
                  <a:pt x="5878711" y="4222998"/>
                </a:lnTo>
                <a:cubicBezTo>
                  <a:pt x="5873749" y="4222998"/>
                  <a:pt x="5871269" y="4222998"/>
                  <a:pt x="5871269" y="4222998"/>
                </a:cubicBezTo>
                <a:close/>
                <a:moveTo>
                  <a:pt x="230684" y="4222998"/>
                </a:moveTo>
                <a:lnTo>
                  <a:pt x="230684" y="4230439"/>
                </a:lnTo>
                <a:cubicBezTo>
                  <a:pt x="230684" y="4230439"/>
                  <a:pt x="233164" y="4227959"/>
                  <a:pt x="238125" y="4222998"/>
                </a:cubicBezTo>
                <a:close/>
                <a:moveTo>
                  <a:pt x="5685234" y="4215556"/>
                </a:moveTo>
                <a:cubicBezTo>
                  <a:pt x="5685234" y="4215556"/>
                  <a:pt x="5686475" y="4216796"/>
                  <a:pt x="5688955" y="4219277"/>
                </a:cubicBezTo>
                <a:cubicBezTo>
                  <a:pt x="5691435" y="4221758"/>
                  <a:pt x="5692676" y="4222998"/>
                  <a:pt x="5692676" y="4222998"/>
                </a:cubicBezTo>
                <a:cubicBezTo>
                  <a:pt x="5697637" y="4218037"/>
                  <a:pt x="5698876" y="4215556"/>
                  <a:pt x="5696396" y="4215556"/>
                </a:cubicBezTo>
                <a:cubicBezTo>
                  <a:pt x="5693916" y="4215556"/>
                  <a:pt x="5692676" y="4215556"/>
                  <a:pt x="5692676" y="4215556"/>
                </a:cubicBezTo>
                <a:cubicBezTo>
                  <a:pt x="5692676" y="4215556"/>
                  <a:pt x="5690195" y="4215556"/>
                  <a:pt x="5685234" y="4215556"/>
                </a:cubicBezTo>
                <a:close/>
                <a:moveTo>
                  <a:pt x="5506640" y="4215556"/>
                </a:moveTo>
                <a:cubicBezTo>
                  <a:pt x="5501679" y="4215556"/>
                  <a:pt x="5500440" y="4216796"/>
                  <a:pt x="5502920" y="4219277"/>
                </a:cubicBezTo>
                <a:cubicBezTo>
                  <a:pt x="5505400" y="4221758"/>
                  <a:pt x="5506640" y="4222998"/>
                  <a:pt x="5506640" y="4222998"/>
                </a:cubicBezTo>
                <a:lnTo>
                  <a:pt x="5514082" y="4215556"/>
                </a:lnTo>
                <a:cubicBezTo>
                  <a:pt x="5509120" y="4215556"/>
                  <a:pt x="5506640" y="4215556"/>
                  <a:pt x="5506640" y="4215556"/>
                </a:cubicBezTo>
                <a:close/>
                <a:moveTo>
                  <a:pt x="6198691" y="4208115"/>
                </a:moveTo>
                <a:cubicBezTo>
                  <a:pt x="6203652" y="4208115"/>
                  <a:pt x="6209853" y="4209355"/>
                  <a:pt x="6217295" y="4211836"/>
                </a:cubicBezTo>
                <a:cubicBezTo>
                  <a:pt x="6224736" y="4214316"/>
                  <a:pt x="6228457" y="4215556"/>
                  <a:pt x="6228457" y="4215556"/>
                </a:cubicBezTo>
                <a:lnTo>
                  <a:pt x="6221015" y="4222998"/>
                </a:lnTo>
                <a:cubicBezTo>
                  <a:pt x="6221015" y="4222998"/>
                  <a:pt x="6216054" y="4220517"/>
                  <a:pt x="6206133" y="4215556"/>
                </a:cubicBezTo>
                <a:close/>
                <a:moveTo>
                  <a:pt x="5774531" y="4208115"/>
                </a:moveTo>
                <a:cubicBezTo>
                  <a:pt x="5774531" y="4208115"/>
                  <a:pt x="5773290" y="4209355"/>
                  <a:pt x="5770810" y="4211836"/>
                </a:cubicBezTo>
                <a:cubicBezTo>
                  <a:pt x="5768330" y="4214316"/>
                  <a:pt x="5767090" y="4215556"/>
                  <a:pt x="5767090" y="4215556"/>
                </a:cubicBezTo>
                <a:cubicBezTo>
                  <a:pt x="5767090" y="4215556"/>
                  <a:pt x="5769570" y="4215556"/>
                  <a:pt x="5774531" y="4215556"/>
                </a:cubicBezTo>
                <a:close/>
                <a:moveTo>
                  <a:pt x="5618261" y="4208115"/>
                </a:moveTo>
                <a:cubicBezTo>
                  <a:pt x="5618261" y="4213076"/>
                  <a:pt x="5619502" y="4215556"/>
                  <a:pt x="5621982" y="4215556"/>
                </a:cubicBezTo>
                <a:cubicBezTo>
                  <a:pt x="5624462" y="4215556"/>
                  <a:pt x="5628183" y="4215556"/>
                  <a:pt x="5633144" y="4215556"/>
                </a:cubicBezTo>
                <a:cubicBezTo>
                  <a:pt x="5638106" y="4215556"/>
                  <a:pt x="5640586" y="4213076"/>
                  <a:pt x="5640586" y="4208115"/>
                </a:cubicBezTo>
                <a:close/>
                <a:moveTo>
                  <a:pt x="156270" y="4208115"/>
                </a:moveTo>
                <a:cubicBezTo>
                  <a:pt x="161231" y="4208115"/>
                  <a:pt x="163711" y="4210596"/>
                  <a:pt x="163711" y="4215556"/>
                </a:cubicBezTo>
                <a:cubicBezTo>
                  <a:pt x="158750" y="4215556"/>
                  <a:pt x="156270" y="4215556"/>
                  <a:pt x="156270" y="4215556"/>
                </a:cubicBezTo>
                <a:cubicBezTo>
                  <a:pt x="156270" y="4215556"/>
                  <a:pt x="156270" y="4213076"/>
                  <a:pt x="156270" y="4208115"/>
                </a:cubicBezTo>
                <a:close/>
                <a:moveTo>
                  <a:pt x="6661919" y="4204394"/>
                </a:moveTo>
                <a:cubicBezTo>
                  <a:pt x="6663159" y="4204394"/>
                  <a:pt x="6665019" y="4205635"/>
                  <a:pt x="6667499" y="4208115"/>
                </a:cubicBezTo>
                <a:lnTo>
                  <a:pt x="6660058" y="4208115"/>
                </a:lnTo>
                <a:cubicBezTo>
                  <a:pt x="6660058" y="4205635"/>
                  <a:pt x="6660679" y="4204394"/>
                  <a:pt x="6661919" y="4204394"/>
                </a:cubicBezTo>
                <a:close/>
                <a:moveTo>
                  <a:pt x="5835923" y="4204394"/>
                </a:moveTo>
                <a:cubicBezTo>
                  <a:pt x="5834682" y="4204394"/>
                  <a:pt x="5834062" y="4205635"/>
                  <a:pt x="5834062" y="4208115"/>
                </a:cubicBezTo>
                <a:lnTo>
                  <a:pt x="5841504" y="4208115"/>
                </a:lnTo>
                <a:cubicBezTo>
                  <a:pt x="5839023" y="4205635"/>
                  <a:pt x="5837163" y="4204394"/>
                  <a:pt x="5835923" y="4204394"/>
                </a:cubicBezTo>
                <a:close/>
                <a:moveTo>
                  <a:pt x="126504" y="4200674"/>
                </a:moveTo>
                <a:lnTo>
                  <a:pt x="119063" y="4208115"/>
                </a:lnTo>
                <a:cubicBezTo>
                  <a:pt x="114102" y="4208115"/>
                  <a:pt x="107901" y="4211836"/>
                  <a:pt x="100459" y="4219277"/>
                </a:cubicBezTo>
                <a:cubicBezTo>
                  <a:pt x="93018" y="4226719"/>
                  <a:pt x="88057" y="4230439"/>
                  <a:pt x="85576" y="4230439"/>
                </a:cubicBezTo>
                <a:cubicBezTo>
                  <a:pt x="83096" y="4230439"/>
                  <a:pt x="88057" y="4225478"/>
                  <a:pt x="100459" y="4215556"/>
                </a:cubicBezTo>
                <a:cubicBezTo>
                  <a:pt x="112861" y="4205634"/>
                  <a:pt x="121543" y="4200674"/>
                  <a:pt x="126504" y="4200674"/>
                </a:cubicBezTo>
                <a:close/>
                <a:moveTo>
                  <a:pt x="5525244" y="4189511"/>
                </a:moveTo>
                <a:cubicBezTo>
                  <a:pt x="5522763" y="4189511"/>
                  <a:pt x="5521523" y="4190752"/>
                  <a:pt x="5521523" y="4193232"/>
                </a:cubicBezTo>
                <a:cubicBezTo>
                  <a:pt x="5521523" y="4193232"/>
                  <a:pt x="5526484" y="4193232"/>
                  <a:pt x="5536406" y="4193232"/>
                </a:cubicBezTo>
                <a:cubicBezTo>
                  <a:pt x="5531445" y="4190752"/>
                  <a:pt x="5527725" y="4189511"/>
                  <a:pt x="5525244" y="4189511"/>
                </a:cubicBezTo>
                <a:close/>
                <a:moveTo>
                  <a:pt x="5588496" y="4185791"/>
                </a:moveTo>
                <a:cubicBezTo>
                  <a:pt x="5588496" y="4185791"/>
                  <a:pt x="5588496" y="4188271"/>
                  <a:pt x="5588496" y="4193232"/>
                </a:cubicBezTo>
                <a:cubicBezTo>
                  <a:pt x="5583535" y="4193232"/>
                  <a:pt x="5583535" y="4195713"/>
                  <a:pt x="5588496" y="4200674"/>
                </a:cubicBezTo>
                <a:lnTo>
                  <a:pt x="5603379" y="4200674"/>
                </a:lnTo>
                <a:cubicBezTo>
                  <a:pt x="5608340" y="4200674"/>
                  <a:pt x="5610820" y="4198193"/>
                  <a:pt x="5610820" y="4193232"/>
                </a:cubicBezTo>
                <a:cubicBezTo>
                  <a:pt x="5610820" y="4188271"/>
                  <a:pt x="5609579" y="4185791"/>
                  <a:pt x="5607099" y="4185791"/>
                </a:cubicBezTo>
                <a:lnTo>
                  <a:pt x="5603379" y="4185791"/>
                </a:lnTo>
                <a:lnTo>
                  <a:pt x="5602449" y="4185791"/>
                </a:lnTo>
                <a:cubicBezTo>
                  <a:pt x="5600589" y="4185791"/>
                  <a:pt x="5598418" y="4185791"/>
                  <a:pt x="5595937" y="4185791"/>
                </a:cubicBezTo>
                <a:close/>
                <a:moveTo>
                  <a:pt x="5491758" y="4185791"/>
                </a:moveTo>
                <a:lnTo>
                  <a:pt x="5491758" y="4193232"/>
                </a:lnTo>
                <a:cubicBezTo>
                  <a:pt x="5496719" y="4193232"/>
                  <a:pt x="5501679" y="4193232"/>
                  <a:pt x="5506640" y="4193232"/>
                </a:cubicBezTo>
                <a:cubicBezTo>
                  <a:pt x="5511602" y="4193232"/>
                  <a:pt x="5514082" y="4191992"/>
                  <a:pt x="5514082" y="4189511"/>
                </a:cubicBezTo>
                <a:cubicBezTo>
                  <a:pt x="5514082" y="4187031"/>
                  <a:pt x="5506640" y="4185791"/>
                  <a:pt x="5491758" y="4185791"/>
                </a:cubicBezTo>
                <a:close/>
                <a:moveTo>
                  <a:pt x="264170" y="4185791"/>
                </a:moveTo>
                <a:cubicBezTo>
                  <a:pt x="261690" y="4185791"/>
                  <a:pt x="260449" y="4187031"/>
                  <a:pt x="260449" y="4189511"/>
                </a:cubicBezTo>
                <a:cubicBezTo>
                  <a:pt x="260449" y="4191992"/>
                  <a:pt x="261690" y="4193232"/>
                  <a:pt x="264170" y="4193232"/>
                </a:cubicBezTo>
                <a:cubicBezTo>
                  <a:pt x="266651" y="4193232"/>
                  <a:pt x="267891" y="4191992"/>
                  <a:pt x="267891" y="4189511"/>
                </a:cubicBezTo>
                <a:cubicBezTo>
                  <a:pt x="267891" y="4187031"/>
                  <a:pt x="266651" y="4185791"/>
                  <a:pt x="264170" y="4185791"/>
                </a:cubicBezTo>
                <a:close/>
                <a:moveTo>
                  <a:pt x="5886152" y="4178349"/>
                </a:moveTo>
                <a:lnTo>
                  <a:pt x="5901035" y="4193232"/>
                </a:lnTo>
                <a:cubicBezTo>
                  <a:pt x="5901035" y="4193232"/>
                  <a:pt x="5896074" y="4190752"/>
                  <a:pt x="5886152" y="4185791"/>
                </a:cubicBezTo>
                <a:close/>
                <a:moveTo>
                  <a:pt x="5551289" y="4178349"/>
                </a:moveTo>
                <a:lnTo>
                  <a:pt x="5573613" y="4193232"/>
                </a:lnTo>
                <a:cubicBezTo>
                  <a:pt x="5578574" y="4193232"/>
                  <a:pt x="5579814" y="4191992"/>
                  <a:pt x="5577334" y="4189511"/>
                </a:cubicBezTo>
                <a:cubicBezTo>
                  <a:pt x="5574854" y="4187031"/>
                  <a:pt x="5569892" y="4184551"/>
                  <a:pt x="5562451" y="4182070"/>
                </a:cubicBezTo>
                <a:cubicBezTo>
                  <a:pt x="5555010" y="4179589"/>
                  <a:pt x="5551289" y="4178349"/>
                  <a:pt x="5551289" y="4178349"/>
                </a:cubicBezTo>
                <a:close/>
                <a:moveTo>
                  <a:pt x="6150322" y="4174629"/>
                </a:moveTo>
                <a:cubicBezTo>
                  <a:pt x="6152803" y="4174629"/>
                  <a:pt x="6154043" y="4175869"/>
                  <a:pt x="6154043" y="4178349"/>
                </a:cubicBezTo>
                <a:lnTo>
                  <a:pt x="6161484" y="4185791"/>
                </a:lnTo>
                <a:cubicBezTo>
                  <a:pt x="6166445" y="4190752"/>
                  <a:pt x="6168926" y="4193232"/>
                  <a:pt x="6168926" y="4193232"/>
                </a:cubicBezTo>
                <a:cubicBezTo>
                  <a:pt x="6168926" y="4193232"/>
                  <a:pt x="6167685" y="4193232"/>
                  <a:pt x="6165205" y="4193232"/>
                </a:cubicBezTo>
                <a:cubicBezTo>
                  <a:pt x="6162725" y="4193232"/>
                  <a:pt x="6159004" y="4191992"/>
                  <a:pt x="6154043" y="4189511"/>
                </a:cubicBezTo>
                <a:cubicBezTo>
                  <a:pt x="6149081" y="4187031"/>
                  <a:pt x="6146601" y="4184551"/>
                  <a:pt x="6146601" y="4182070"/>
                </a:cubicBezTo>
                <a:cubicBezTo>
                  <a:pt x="6146601" y="4179589"/>
                  <a:pt x="6144121" y="4178349"/>
                  <a:pt x="6139160" y="4178349"/>
                </a:cubicBezTo>
                <a:cubicBezTo>
                  <a:pt x="6144121" y="4175869"/>
                  <a:pt x="6147841" y="4174629"/>
                  <a:pt x="6150322" y="4174629"/>
                </a:cubicBezTo>
                <a:close/>
                <a:moveTo>
                  <a:pt x="6175437" y="4173699"/>
                </a:moveTo>
                <a:cubicBezTo>
                  <a:pt x="6177297" y="4173078"/>
                  <a:pt x="6178848" y="4173389"/>
                  <a:pt x="6180088" y="4174629"/>
                </a:cubicBezTo>
                <a:cubicBezTo>
                  <a:pt x="6182568" y="4177109"/>
                  <a:pt x="6181328" y="4178349"/>
                  <a:pt x="6176367" y="4178349"/>
                </a:cubicBezTo>
                <a:lnTo>
                  <a:pt x="6168926" y="4178349"/>
                </a:lnTo>
                <a:cubicBezTo>
                  <a:pt x="6171406" y="4175869"/>
                  <a:pt x="6173576" y="4174319"/>
                  <a:pt x="6175437" y="4173699"/>
                </a:cubicBezTo>
                <a:close/>
                <a:moveTo>
                  <a:pt x="6075672" y="4171002"/>
                </a:moveTo>
                <a:lnTo>
                  <a:pt x="6071258" y="4172768"/>
                </a:lnTo>
                <a:cubicBezTo>
                  <a:pt x="6069397" y="4174009"/>
                  <a:pt x="6067226" y="4175869"/>
                  <a:pt x="6064746" y="4178349"/>
                </a:cubicBezTo>
                <a:cubicBezTo>
                  <a:pt x="6059785" y="4178349"/>
                  <a:pt x="6057304" y="4177109"/>
                  <a:pt x="6057304" y="4174629"/>
                </a:cubicBezTo>
                <a:cubicBezTo>
                  <a:pt x="6057304" y="4172768"/>
                  <a:pt x="6061490" y="4171606"/>
                  <a:pt x="6069862" y="4171141"/>
                </a:cubicBezTo>
                <a:close/>
                <a:moveTo>
                  <a:pt x="6079629" y="4170908"/>
                </a:moveTo>
                <a:cubicBezTo>
                  <a:pt x="6084590" y="4170908"/>
                  <a:pt x="6088311" y="4170908"/>
                  <a:pt x="6090791" y="4170908"/>
                </a:cubicBezTo>
                <a:cubicBezTo>
                  <a:pt x="6093271" y="4170908"/>
                  <a:pt x="6092031" y="4173389"/>
                  <a:pt x="6087070" y="4178349"/>
                </a:cubicBezTo>
                <a:cubicBezTo>
                  <a:pt x="6087070" y="4183310"/>
                  <a:pt x="6084590" y="4183310"/>
                  <a:pt x="6079629" y="4178349"/>
                </a:cubicBezTo>
                <a:cubicBezTo>
                  <a:pt x="6079629" y="4175869"/>
                  <a:pt x="6079319" y="4174009"/>
                  <a:pt x="6078698" y="4172768"/>
                </a:cubicBezTo>
                <a:lnTo>
                  <a:pt x="6076036" y="4170993"/>
                </a:lnTo>
                <a:close/>
                <a:moveTo>
                  <a:pt x="6075908" y="4170908"/>
                </a:moveTo>
                <a:lnTo>
                  <a:pt x="6076036" y="4170993"/>
                </a:lnTo>
                <a:lnTo>
                  <a:pt x="6075672" y="4171002"/>
                </a:lnTo>
                <a:close/>
                <a:moveTo>
                  <a:pt x="5856386" y="4170908"/>
                </a:moveTo>
                <a:lnTo>
                  <a:pt x="5863828" y="4170908"/>
                </a:lnTo>
                <a:cubicBezTo>
                  <a:pt x="5863828" y="4175869"/>
                  <a:pt x="5866308" y="4178349"/>
                  <a:pt x="5871269" y="4178349"/>
                </a:cubicBezTo>
                <a:lnTo>
                  <a:pt x="5863828" y="4178349"/>
                </a:lnTo>
                <a:cubicBezTo>
                  <a:pt x="5858867" y="4178349"/>
                  <a:pt x="5856386" y="4175869"/>
                  <a:pt x="5856386" y="4170908"/>
                </a:cubicBezTo>
                <a:close/>
                <a:moveTo>
                  <a:pt x="5432226" y="4170908"/>
                </a:moveTo>
                <a:lnTo>
                  <a:pt x="5424785" y="4178349"/>
                </a:lnTo>
                <a:cubicBezTo>
                  <a:pt x="5424785" y="4178349"/>
                  <a:pt x="5426026" y="4178349"/>
                  <a:pt x="5428506" y="4178349"/>
                </a:cubicBezTo>
                <a:cubicBezTo>
                  <a:pt x="5430986" y="4178349"/>
                  <a:pt x="5432226" y="4178349"/>
                  <a:pt x="5432226" y="4178349"/>
                </a:cubicBezTo>
                <a:cubicBezTo>
                  <a:pt x="5432226" y="4178349"/>
                  <a:pt x="5432226" y="4175869"/>
                  <a:pt x="5432226" y="4170908"/>
                </a:cubicBezTo>
                <a:close/>
                <a:moveTo>
                  <a:pt x="5238750" y="4170908"/>
                </a:moveTo>
                <a:cubicBezTo>
                  <a:pt x="5238750" y="4170908"/>
                  <a:pt x="5238750" y="4172148"/>
                  <a:pt x="5238750" y="4174629"/>
                </a:cubicBezTo>
                <a:cubicBezTo>
                  <a:pt x="5238750" y="4172148"/>
                  <a:pt x="5241230" y="4170908"/>
                  <a:pt x="5246191" y="4170908"/>
                </a:cubicBezTo>
                <a:cubicBezTo>
                  <a:pt x="5241230" y="4170908"/>
                  <a:pt x="5238750" y="4170908"/>
                  <a:pt x="5238750" y="4170908"/>
                </a:cubicBezTo>
                <a:close/>
                <a:moveTo>
                  <a:pt x="156270" y="4170908"/>
                </a:moveTo>
                <a:cubicBezTo>
                  <a:pt x="156270" y="4170908"/>
                  <a:pt x="156270" y="4173389"/>
                  <a:pt x="156270" y="4178349"/>
                </a:cubicBezTo>
                <a:lnTo>
                  <a:pt x="148828" y="4178349"/>
                </a:lnTo>
                <a:cubicBezTo>
                  <a:pt x="148828" y="4173389"/>
                  <a:pt x="151309" y="4170908"/>
                  <a:pt x="156270" y="4170908"/>
                </a:cubicBezTo>
                <a:close/>
                <a:moveTo>
                  <a:pt x="5853156" y="4167678"/>
                </a:moveTo>
                <a:lnTo>
                  <a:pt x="5855456" y="4169978"/>
                </a:lnTo>
                <a:cubicBezTo>
                  <a:pt x="5856077" y="4170598"/>
                  <a:pt x="5856386" y="4170908"/>
                  <a:pt x="5856386" y="4170908"/>
                </a:cubicBezTo>
                <a:close/>
                <a:moveTo>
                  <a:pt x="5893593" y="4163467"/>
                </a:moveTo>
                <a:lnTo>
                  <a:pt x="5901035" y="4163467"/>
                </a:lnTo>
                <a:lnTo>
                  <a:pt x="5893593" y="4170908"/>
                </a:lnTo>
                <a:close/>
                <a:moveTo>
                  <a:pt x="5848945" y="4163467"/>
                </a:moveTo>
                <a:cubicBezTo>
                  <a:pt x="5848945" y="4163467"/>
                  <a:pt x="5850186" y="4164707"/>
                  <a:pt x="5852666" y="4167187"/>
                </a:cubicBezTo>
                <a:lnTo>
                  <a:pt x="5853156" y="4167678"/>
                </a:lnTo>
                <a:close/>
                <a:moveTo>
                  <a:pt x="5566172" y="4163467"/>
                </a:moveTo>
                <a:cubicBezTo>
                  <a:pt x="5571133" y="4168427"/>
                  <a:pt x="5573613" y="4170908"/>
                  <a:pt x="5573613" y="4170908"/>
                </a:cubicBezTo>
                <a:cubicBezTo>
                  <a:pt x="5578574" y="4170908"/>
                  <a:pt x="5581054" y="4169668"/>
                  <a:pt x="5581054" y="4167187"/>
                </a:cubicBezTo>
                <a:cubicBezTo>
                  <a:pt x="5581054" y="4164707"/>
                  <a:pt x="5581054" y="4163467"/>
                  <a:pt x="5581054" y="4163467"/>
                </a:cubicBezTo>
                <a:cubicBezTo>
                  <a:pt x="5581054" y="4163467"/>
                  <a:pt x="5578574" y="4163467"/>
                  <a:pt x="5573613" y="4163467"/>
                </a:cubicBezTo>
                <a:cubicBezTo>
                  <a:pt x="5573613" y="4163467"/>
                  <a:pt x="5571133" y="4163467"/>
                  <a:pt x="5566172" y="4163467"/>
                </a:cubicBezTo>
                <a:close/>
                <a:moveTo>
                  <a:pt x="5290840" y="4163467"/>
                </a:moveTo>
                <a:cubicBezTo>
                  <a:pt x="5300761" y="4173389"/>
                  <a:pt x="5310684" y="4175869"/>
                  <a:pt x="5320605" y="4170908"/>
                </a:cubicBezTo>
                <a:lnTo>
                  <a:pt x="5313164" y="4163467"/>
                </a:lnTo>
                <a:close/>
                <a:moveTo>
                  <a:pt x="208359" y="4163467"/>
                </a:moveTo>
                <a:cubicBezTo>
                  <a:pt x="208359" y="4168427"/>
                  <a:pt x="207119" y="4173389"/>
                  <a:pt x="204639" y="4178349"/>
                </a:cubicBezTo>
                <a:cubicBezTo>
                  <a:pt x="202158" y="4183310"/>
                  <a:pt x="200918" y="4185791"/>
                  <a:pt x="200918" y="4185791"/>
                </a:cubicBezTo>
                <a:cubicBezTo>
                  <a:pt x="205879" y="4175869"/>
                  <a:pt x="208359" y="4168427"/>
                  <a:pt x="208359" y="4163467"/>
                </a:cubicBezTo>
                <a:close/>
                <a:moveTo>
                  <a:pt x="5930017" y="4162553"/>
                </a:moveTo>
                <a:lnTo>
                  <a:pt x="5938242" y="4163467"/>
                </a:lnTo>
                <a:lnTo>
                  <a:pt x="5930801" y="4163467"/>
                </a:lnTo>
                <a:close/>
                <a:moveTo>
                  <a:pt x="5528965" y="4148584"/>
                </a:moveTo>
                <a:lnTo>
                  <a:pt x="5528965" y="4156025"/>
                </a:lnTo>
                <a:cubicBezTo>
                  <a:pt x="5524003" y="4156025"/>
                  <a:pt x="5522764" y="4158506"/>
                  <a:pt x="5525244" y="4163467"/>
                </a:cubicBezTo>
                <a:cubicBezTo>
                  <a:pt x="5527724" y="4168427"/>
                  <a:pt x="5531445" y="4170908"/>
                  <a:pt x="5536406" y="4170908"/>
                </a:cubicBezTo>
                <a:cubicBezTo>
                  <a:pt x="5541367" y="4170908"/>
                  <a:pt x="5545088" y="4168427"/>
                  <a:pt x="5547568" y="4163467"/>
                </a:cubicBezTo>
                <a:cubicBezTo>
                  <a:pt x="5550048" y="4158506"/>
                  <a:pt x="5548809" y="4154785"/>
                  <a:pt x="5543847" y="4152304"/>
                </a:cubicBezTo>
                <a:cubicBezTo>
                  <a:pt x="5538886" y="4149824"/>
                  <a:pt x="5533926" y="4148584"/>
                  <a:pt x="5528965" y="4148584"/>
                </a:cubicBezTo>
                <a:close/>
                <a:moveTo>
                  <a:pt x="6042422" y="4133701"/>
                </a:moveTo>
                <a:lnTo>
                  <a:pt x="6049863" y="4133701"/>
                </a:lnTo>
                <a:lnTo>
                  <a:pt x="6057304" y="4138910"/>
                </a:lnTo>
                <a:lnTo>
                  <a:pt x="6057304" y="4133701"/>
                </a:lnTo>
                <a:cubicBezTo>
                  <a:pt x="6062266" y="4133701"/>
                  <a:pt x="6064746" y="4133701"/>
                  <a:pt x="6064746" y="4133701"/>
                </a:cubicBezTo>
                <a:lnTo>
                  <a:pt x="6058618" y="4139829"/>
                </a:lnTo>
                <a:lnTo>
                  <a:pt x="6059165" y="4140212"/>
                </a:lnTo>
                <a:cubicBezTo>
                  <a:pt x="6062885" y="4142073"/>
                  <a:pt x="6067226" y="4143623"/>
                  <a:pt x="6072187" y="4144863"/>
                </a:cubicBezTo>
                <a:cubicBezTo>
                  <a:pt x="6082109" y="4147344"/>
                  <a:pt x="6088311" y="4149824"/>
                  <a:pt x="6090791" y="4152304"/>
                </a:cubicBezTo>
                <a:cubicBezTo>
                  <a:pt x="6093271" y="4154785"/>
                  <a:pt x="6096992" y="4153545"/>
                  <a:pt x="6101953" y="4148584"/>
                </a:cubicBezTo>
                <a:lnTo>
                  <a:pt x="6109394" y="4156025"/>
                </a:lnTo>
                <a:lnTo>
                  <a:pt x="6124277" y="4156025"/>
                </a:lnTo>
                <a:cubicBezTo>
                  <a:pt x="6124277" y="4156025"/>
                  <a:pt x="6124277" y="4155405"/>
                  <a:pt x="6124277" y="4154165"/>
                </a:cubicBezTo>
                <a:lnTo>
                  <a:pt x="6124277" y="4152304"/>
                </a:lnTo>
                <a:cubicBezTo>
                  <a:pt x="6124277" y="4154785"/>
                  <a:pt x="6129238" y="4158506"/>
                  <a:pt x="6139160" y="4163467"/>
                </a:cubicBezTo>
                <a:lnTo>
                  <a:pt x="6131718" y="4170908"/>
                </a:lnTo>
                <a:cubicBezTo>
                  <a:pt x="6121797" y="4170908"/>
                  <a:pt x="6116836" y="4170908"/>
                  <a:pt x="6116836" y="4170908"/>
                </a:cubicBezTo>
                <a:cubicBezTo>
                  <a:pt x="6111874" y="4180830"/>
                  <a:pt x="6104433" y="4178349"/>
                  <a:pt x="6094511" y="4163467"/>
                </a:cubicBezTo>
                <a:cubicBezTo>
                  <a:pt x="6089550" y="4163467"/>
                  <a:pt x="6082109" y="4160986"/>
                  <a:pt x="6072187" y="4156025"/>
                </a:cubicBezTo>
                <a:cubicBezTo>
                  <a:pt x="6062266" y="4151064"/>
                  <a:pt x="6057304" y="4151064"/>
                  <a:pt x="6057304" y="4156025"/>
                </a:cubicBezTo>
                <a:cubicBezTo>
                  <a:pt x="6052343" y="4156025"/>
                  <a:pt x="6046142" y="4153545"/>
                  <a:pt x="6038701" y="4148584"/>
                </a:cubicBezTo>
                <a:cubicBezTo>
                  <a:pt x="6031260" y="4143623"/>
                  <a:pt x="6027539" y="4141142"/>
                  <a:pt x="6027539" y="4141142"/>
                </a:cubicBezTo>
                <a:lnTo>
                  <a:pt x="6034980" y="4141142"/>
                </a:lnTo>
                <a:cubicBezTo>
                  <a:pt x="6039942" y="4141142"/>
                  <a:pt x="6042422" y="4138662"/>
                  <a:pt x="6042422" y="4133701"/>
                </a:cubicBezTo>
                <a:close/>
                <a:moveTo>
                  <a:pt x="5424785" y="4133701"/>
                </a:moveTo>
                <a:cubicBezTo>
                  <a:pt x="5424785" y="4138662"/>
                  <a:pt x="5422305" y="4141142"/>
                  <a:pt x="5417343" y="4141142"/>
                </a:cubicBezTo>
                <a:lnTo>
                  <a:pt x="5417343" y="4148584"/>
                </a:lnTo>
                <a:cubicBezTo>
                  <a:pt x="5417343" y="4148584"/>
                  <a:pt x="5419824" y="4148584"/>
                  <a:pt x="5424785" y="4148584"/>
                </a:cubicBezTo>
                <a:cubicBezTo>
                  <a:pt x="5424785" y="4143623"/>
                  <a:pt x="5427265" y="4141142"/>
                  <a:pt x="5432226" y="4141142"/>
                </a:cubicBezTo>
                <a:lnTo>
                  <a:pt x="5439668" y="4141142"/>
                </a:lnTo>
                <a:lnTo>
                  <a:pt x="5439668" y="4141142"/>
                </a:lnTo>
                <a:lnTo>
                  <a:pt x="5439668" y="4148584"/>
                </a:lnTo>
                <a:lnTo>
                  <a:pt x="5432226" y="4156025"/>
                </a:lnTo>
                <a:cubicBezTo>
                  <a:pt x="5427265" y="4156025"/>
                  <a:pt x="5424785" y="4158506"/>
                  <a:pt x="5424785" y="4163467"/>
                </a:cubicBezTo>
                <a:lnTo>
                  <a:pt x="5424785" y="4156025"/>
                </a:lnTo>
                <a:cubicBezTo>
                  <a:pt x="5419824" y="4156025"/>
                  <a:pt x="5417343" y="4156025"/>
                  <a:pt x="5417343" y="4156025"/>
                </a:cubicBezTo>
                <a:cubicBezTo>
                  <a:pt x="5417343" y="4156025"/>
                  <a:pt x="5416103" y="4156025"/>
                  <a:pt x="5413623" y="4156025"/>
                </a:cubicBezTo>
                <a:cubicBezTo>
                  <a:pt x="5411143" y="4156025"/>
                  <a:pt x="5409902" y="4156025"/>
                  <a:pt x="5409902" y="4156025"/>
                </a:cubicBezTo>
                <a:cubicBezTo>
                  <a:pt x="5409902" y="4151064"/>
                  <a:pt x="5404941" y="4148584"/>
                  <a:pt x="5395019" y="4148584"/>
                </a:cubicBezTo>
                <a:cubicBezTo>
                  <a:pt x="5380136" y="4148584"/>
                  <a:pt x="5372695" y="4146103"/>
                  <a:pt x="5372695" y="4141142"/>
                </a:cubicBezTo>
                <a:lnTo>
                  <a:pt x="5365254" y="4141142"/>
                </a:lnTo>
                <a:lnTo>
                  <a:pt x="5372695" y="4156025"/>
                </a:lnTo>
                <a:cubicBezTo>
                  <a:pt x="5382617" y="4156025"/>
                  <a:pt x="5388818" y="4157265"/>
                  <a:pt x="5391299" y="4159746"/>
                </a:cubicBezTo>
                <a:cubicBezTo>
                  <a:pt x="5393779" y="4162227"/>
                  <a:pt x="5395019" y="4162227"/>
                  <a:pt x="5395019" y="4159746"/>
                </a:cubicBezTo>
                <a:cubicBezTo>
                  <a:pt x="5395019" y="4157265"/>
                  <a:pt x="5397499" y="4156025"/>
                  <a:pt x="5402461" y="4156025"/>
                </a:cubicBezTo>
                <a:lnTo>
                  <a:pt x="5424785" y="4163467"/>
                </a:lnTo>
                <a:cubicBezTo>
                  <a:pt x="5424785" y="4168427"/>
                  <a:pt x="5437188" y="4168427"/>
                  <a:pt x="5461992" y="4163467"/>
                </a:cubicBezTo>
                <a:cubicBezTo>
                  <a:pt x="5466953" y="4163467"/>
                  <a:pt x="5471913" y="4163467"/>
                  <a:pt x="5476875" y="4163467"/>
                </a:cubicBezTo>
                <a:cubicBezTo>
                  <a:pt x="5481836" y="4163467"/>
                  <a:pt x="5484316" y="4163467"/>
                  <a:pt x="5484316" y="4163467"/>
                </a:cubicBezTo>
                <a:lnTo>
                  <a:pt x="5504315" y="4163467"/>
                </a:lnTo>
                <a:cubicBezTo>
                  <a:pt x="5504004" y="4163467"/>
                  <a:pt x="5504160" y="4163467"/>
                  <a:pt x="5504780" y="4163467"/>
                </a:cubicBezTo>
                <a:lnTo>
                  <a:pt x="5506640" y="4163467"/>
                </a:lnTo>
                <a:lnTo>
                  <a:pt x="5508036" y="4163467"/>
                </a:lnTo>
                <a:cubicBezTo>
                  <a:pt x="5509586" y="4163467"/>
                  <a:pt x="5511602" y="4163467"/>
                  <a:pt x="5514082" y="4163467"/>
                </a:cubicBezTo>
                <a:lnTo>
                  <a:pt x="5514082" y="4156025"/>
                </a:lnTo>
                <a:lnTo>
                  <a:pt x="5461992" y="4156025"/>
                </a:lnTo>
                <a:cubicBezTo>
                  <a:pt x="5461992" y="4156025"/>
                  <a:pt x="5459512" y="4156025"/>
                  <a:pt x="5454551" y="4156025"/>
                </a:cubicBezTo>
                <a:lnTo>
                  <a:pt x="5447109" y="4148584"/>
                </a:lnTo>
                <a:lnTo>
                  <a:pt x="5439668" y="4141142"/>
                </a:lnTo>
                <a:lnTo>
                  <a:pt x="5439668" y="4141142"/>
                </a:lnTo>
                <a:lnTo>
                  <a:pt x="5439668" y="4141142"/>
                </a:lnTo>
                <a:lnTo>
                  <a:pt x="5432226" y="4133701"/>
                </a:lnTo>
                <a:close/>
                <a:moveTo>
                  <a:pt x="5357812" y="4133701"/>
                </a:moveTo>
                <a:lnTo>
                  <a:pt x="5357812" y="4141142"/>
                </a:lnTo>
                <a:cubicBezTo>
                  <a:pt x="5362774" y="4141142"/>
                  <a:pt x="5365254" y="4139902"/>
                  <a:pt x="5365254" y="4137422"/>
                </a:cubicBezTo>
                <a:cubicBezTo>
                  <a:pt x="5365254" y="4134941"/>
                  <a:pt x="5365254" y="4133701"/>
                  <a:pt x="5365254" y="4133701"/>
                </a:cubicBezTo>
                <a:cubicBezTo>
                  <a:pt x="5360292" y="4133701"/>
                  <a:pt x="5357812" y="4133701"/>
                  <a:pt x="5357812" y="4133701"/>
                </a:cubicBezTo>
                <a:close/>
                <a:moveTo>
                  <a:pt x="5677793" y="4126260"/>
                </a:moveTo>
                <a:cubicBezTo>
                  <a:pt x="5672831" y="4126260"/>
                  <a:pt x="5670351" y="4128740"/>
                  <a:pt x="5670351" y="4133701"/>
                </a:cubicBezTo>
                <a:lnTo>
                  <a:pt x="5648027" y="4133701"/>
                </a:lnTo>
                <a:cubicBezTo>
                  <a:pt x="5648027" y="4133701"/>
                  <a:pt x="5651748" y="4136182"/>
                  <a:pt x="5659189" y="4141142"/>
                </a:cubicBezTo>
                <a:cubicBezTo>
                  <a:pt x="5666631" y="4146103"/>
                  <a:pt x="5672831" y="4149824"/>
                  <a:pt x="5677793" y="4152304"/>
                </a:cubicBezTo>
                <a:cubicBezTo>
                  <a:pt x="5682754" y="4154785"/>
                  <a:pt x="5687714" y="4156025"/>
                  <a:pt x="5692676" y="4156025"/>
                </a:cubicBezTo>
                <a:lnTo>
                  <a:pt x="5700117" y="4163467"/>
                </a:lnTo>
                <a:cubicBezTo>
                  <a:pt x="5700117" y="4168427"/>
                  <a:pt x="5698876" y="4170908"/>
                  <a:pt x="5696396" y="4170908"/>
                </a:cubicBezTo>
                <a:cubicBezTo>
                  <a:pt x="5693916" y="4170908"/>
                  <a:pt x="5692676" y="4169668"/>
                  <a:pt x="5692676" y="4167187"/>
                </a:cubicBezTo>
                <a:cubicBezTo>
                  <a:pt x="5692676" y="4164707"/>
                  <a:pt x="5691435" y="4163467"/>
                  <a:pt x="5688955" y="4163467"/>
                </a:cubicBezTo>
                <a:cubicBezTo>
                  <a:pt x="5686475" y="4163467"/>
                  <a:pt x="5682754" y="4163467"/>
                  <a:pt x="5677793" y="4163467"/>
                </a:cubicBezTo>
                <a:cubicBezTo>
                  <a:pt x="5682754" y="4168427"/>
                  <a:pt x="5690195" y="4173389"/>
                  <a:pt x="5700117" y="4178349"/>
                </a:cubicBezTo>
                <a:lnTo>
                  <a:pt x="5707558" y="4170908"/>
                </a:lnTo>
                <a:cubicBezTo>
                  <a:pt x="5702597" y="4170908"/>
                  <a:pt x="5700117" y="4168427"/>
                  <a:pt x="5700117" y="4163467"/>
                </a:cubicBezTo>
                <a:cubicBezTo>
                  <a:pt x="5700117" y="4163467"/>
                  <a:pt x="5700117" y="4160986"/>
                  <a:pt x="5700117" y="4156025"/>
                </a:cubicBezTo>
                <a:lnTo>
                  <a:pt x="5692676" y="4141142"/>
                </a:lnTo>
                <a:cubicBezTo>
                  <a:pt x="5697637" y="4141142"/>
                  <a:pt x="5700117" y="4138662"/>
                  <a:pt x="5700117" y="4133701"/>
                </a:cubicBezTo>
                <a:cubicBezTo>
                  <a:pt x="5700117" y="4128740"/>
                  <a:pt x="5695156" y="4128740"/>
                  <a:pt x="5685234" y="4133701"/>
                </a:cubicBezTo>
                <a:cubicBezTo>
                  <a:pt x="5680273" y="4128740"/>
                  <a:pt x="5677793" y="4126260"/>
                  <a:pt x="5677793" y="4126260"/>
                </a:cubicBezTo>
                <a:close/>
                <a:moveTo>
                  <a:pt x="148828" y="4126260"/>
                </a:moveTo>
                <a:cubicBezTo>
                  <a:pt x="153789" y="4131220"/>
                  <a:pt x="153789" y="4136182"/>
                  <a:pt x="148828" y="4141142"/>
                </a:cubicBezTo>
                <a:cubicBezTo>
                  <a:pt x="143867" y="4146103"/>
                  <a:pt x="138906" y="4151064"/>
                  <a:pt x="133945" y="4156025"/>
                </a:cubicBezTo>
                <a:lnTo>
                  <a:pt x="119063" y="4163467"/>
                </a:lnTo>
                <a:close/>
                <a:moveTo>
                  <a:pt x="5461992" y="4118818"/>
                </a:moveTo>
                <a:lnTo>
                  <a:pt x="5469433" y="4126260"/>
                </a:lnTo>
                <a:cubicBezTo>
                  <a:pt x="5469433" y="4126260"/>
                  <a:pt x="5469433" y="4123779"/>
                  <a:pt x="5469433" y="4118818"/>
                </a:cubicBezTo>
                <a:close/>
                <a:moveTo>
                  <a:pt x="5447109" y="4118818"/>
                </a:moveTo>
                <a:lnTo>
                  <a:pt x="5439668" y="4126260"/>
                </a:lnTo>
                <a:lnTo>
                  <a:pt x="5454551" y="4118818"/>
                </a:lnTo>
                <a:cubicBezTo>
                  <a:pt x="5454551" y="4118818"/>
                  <a:pt x="5452070" y="4118818"/>
                  <a:pt x="5447109" y="4118818"/>
                </a:cubicBezTo>
                <a:close/>
                <a:moveTo>
                  <a:pt x="6302871" y="4111377"/>
                </a:moveTo>
                <a:lnTo>
                  <a:pt x="6302871" y="4118818"/>
                </a:lnTo>
                <a:cubicBezTo>
                  <a:pt x="6297910" y="4118818"/>
                  <a:pt x="6295429" y="4117578"/>
                  <a:pt x="6295429" y="4115097"/>
                </a:cubicBezTo>
                <a:cubicBezTo>
                  <a:pt x="6295429" y="4112617"/>
                  <a:pt x="6297910" y="4111377"/>
                  <a:pt x="6302871" y="4111377"/>
                </a:cubicBezTo>
                <a:close/>
                <a:moveTo>
                  <a:pt x="5752207" y="4111377"/>
                </a:moveTo>
                <a:cubicBezTo>
                  <a:pt x="5752207" y="4111377"/>
                  <a:pt x="5754687" y="4111377"/>
                  <a:pt x="5759648" y="4111377"/>
                </a:cubicBezTo>
                <a:lnTo>
                  <a:pt x="5752207" y="4118818"/>
                </a:lnTo>
                <a:close/>
                <a:moveTo>
                  <a:pt x="5867549" y="4109051"/>
                </a:moveTo>
                <a:cubicBezTo>
                  <a:pt x="5863828" y="4108121"/>
                  <a:pt x="5860107" y="4111377"/>
                  <a:pt x="5856386" y="4118818"/>
                </a:cubicBezTo>
                <a:lnTo>
                  <a:pt x="5856386" y="4126260"/>
                </a:lnTo>
                <a:lnTo>
                  <a:pt x="5863828" y="4118818"/>
                </a:lnTo>
                <a:cubicBezTo>
                  <a:pt x="5868789" y="4118818"/>
                  <a:pt x="5873749" y="4118818"/>
                  <a:pt x="5878711" y="4118818"/>
                </a:cubicBezTo>
                <a:lnTo>
                  <a:pt x="5893593" y="4118818"/>
                </a:lnTo>
                <a:cubicBezTo>
                  <a:pt x="5893593" y="4113857"/>
                  <a:pt x="5891113" y="4111377"/>
                  <a:pt x="5886152" y="4111377"/>
                </a:cubicBezTo>
                <a:lnTo>
                  <a:pt x="5871269" y="4111377"/>
                </a:lnTo>
                <a:cubicBezTo>
                  <a:pt x="5870029" y="4110137"/>
                  <a:pt x="5868789" y="4109362"/>
                  <a:pt x="5867549" y="4109051"/>
                </a:cubicBezTo>
                <a:close/>
                <a:moveTo>
                  <a:pt x="6265664" y="4103935"/>
                </a:moveTo>
                <a:cubicBezTo>
                  <a:pt x="6270625" y="4103935"/>
                  <a:pt x="6274346" y="4106416"/>
                  <a:pt x="6276826" y="4111377"/>
                </a:cubicBezTo>
                <a:cubicBezTo>
                  <a:pt x="6279306" y="4116337"/>
                  <a:pt x="6280547" y="4118818"/>
                  <a:pt x="6280547" y="4118818"/>
                </a:cubicBezTo>
                <a:lnTo>
                  <a:pt x="6273105" y="4118818"/>
                </a:lnTo>
                <a:cubicBezTo>
                  <a:pt x="6268144" y="4113857"/>
                  <a:pt x="6268144" y="4111377"/>
                  <a:pt x="6273105" y="4111377"/>
                </a:cubicBezTo>
                <a:close/>
                <a:moveTo>
                  <a:pt x="5573613" y="4103935"/>
                </a:moveTo>
                <a:lnTo>
                  <a:pt x="5581054" y="4111377"/>
                </a:lnTo>
                <a:lnTo>
                  <a:pt x="5573613" y="4111377"/>
                </a:lnTo>
                <a:cubicBezTo>
                  <a:pt x="5568652" y="4111377"/>
                  <a:pt x="5564931" y="4111377"/>
                  <a:pt x="5562451" y="4111377"/>
                </a:cubicBezTo>
                <a:cubicBezTo>
                  <a:pt x="5559971" y="4111377"/>
                  <a:pt x="5558730" y="4111377"/>
                  <a:pt x="5558730" y="4111377"/>
                </a:cubicBezTo>
                <a:close/>
                <a:moveTo>
                  <a:pt x="5387578" y="4103935"/>
                </a:moveTo>
                <a:cubicBezTo>
                  <a:pt x="5387578" y="4108896"/>
                  <a:pt x="5390058" y="4111377"/>
                  <a:pt x="5395019" y="4111377"/>
                </a:cubicBezTo>
                <a:cubicBezTo>
                  <a:pt x="5399981" y="4111377"/>
                  <a:pt x="5402461" y="4108896"/>
                  <a:pt x="5402461" y="4103935"/>
                </a:cubicBezTo>
                <a:cubicBezTo>
                  <a:pt x="5402461" y="4103935"/>
                  <a:pt x="5399981" y="4103935"/>
                  <a:pt x="5395019" y="4103935"/>
                </a:cubicBezTo>
                <a:cubicBezTo>
                  <a:pt x="5390058" y="4103935"/>
                  <a:pt x="5387578" y="4103935"/>
                  <a:pt x="5387578" y="4103935"/>
                </a:cubicBezTo>
                <a:close/>
                <a:moveTo>
                  <a:pt x="59531" y="4103935"/>
                </a:moveTo>
                <a:lnTo>
                  <a:pt x="44649" y="4118818"/>
                </a:lnTo>
                <a:cubicBezTo>
                  <a:pt x="39687" y="4118818"/>
                  <a:pt x="35967" y="4121299"/>
                  <a:pt x="33486" y="4126260"/>
                </a:cubicBezTo>
                <a:cubicBezTo>
                  <a:pt x="31006" y="4131220"/>
                  <a:pt x="29766" y="4133701"/>
                  <a:pt x="29766" y="4133701"/>
                </a:cubicBezTo>
                <a:lnTo>
                  <a:pt x="29766" y="4126260"/>
                </a:lnTo>
                <a:lnTo>
                  <a:pt x="44649" y="4111377"/>
                </a:lnTo>
                <a:close/>
                <a:moveTo>
                  <a:pt x="6101953" y="4102873"/>
                </a:moveTo>
                <a:lnTo>
                  <a:pt x="6103348" y="4103470"/>
                </a:lnTo>
                <a:lnTo>
                  <a:pt x="6101953" y="4103935"/>
                </a:lnTo>
                <a:close/>
                <a:moveTo>
                  <a:pt x="5837783" y="4100215"/>
                </a:moveTo>
                <a:cubicBezTo>
                  <a:pt x="5835302" y="4100215"/>
                  <a:pt x="5831582" y="4101455"/>
                  <a:pt x="5826621" y="4103935"/>
                </a:cubicBezTo>
                <a:cubicBezTo>
                  <a:pt x="5821660" y="4103935"/>
                  <a:pt x="5820420" y="4107656"/>
                  <a:pt x="5822900" y="4115097"/>
                </a:cubicBezTo>
                <a:cubicBezTo>
                  <a:pt x="5825380" y="4122539"/>
                  <a:pt x="5826621" y="4126260"/>
                  <a:pt x="5826621" y="4126260"/>
                </a:cubicBezTo>
                <a:lnTo>
                  <a:pt x="5834062" y="4126260"/>
                </a:lnTo>
                <a:cubicBezTo>
                  <a:pt x="5839024" y="4126260"/>
                  <a:pt x="5842744" y="4126260"/>
                  <a:pt x="5845224" y="4126260"/>
                </a:cubicBezTo>
                <a:cubicBezTo>
                  <a:pt x="5847704" y="4126260"/>
                  <a:pt x="5848945" y="4126260"/>
                  <a:pt x="5848945" y="4126260"/>
                </a:cubicBezTo>
                <a:cubicBezTo>
                  <a:pt x="5848945" y="4121299"/>
                  <a:pt x="5848945" y="4116337"/>
                  <a:pt x="5848945" y="4111377"/>
                </a:cubicBezTo>
                <a:lnTo>
                  <a:pt x="5841504" y="4103935"/>
                </a:lnTo>
                <a:cubicBezTo>
                  <a:pt x="5841504" y="4101455"/>
                  <a:pt x="5840264" y="4100215"/>
                  <a:pt x="5837783" y="4100215"/>
                </a:cubicBezTo>
                <a:close/>
                <a:moveTo>
                  <a:pt x="174873" y="4098354"/>
                </a:moveTo>
                <a:cubicBezTo>
                  <a:pt x="177354" y="4099594"/>
                  <a:pt x="178594" y="4103935"/>
                  <a:pt x="178594" y="4111377"/>
                </a:cubicBezTo>
                <a:cubicBezTo>
                  <a:pt x="178594" y="4121299"/>
                  <a:pt x="178594" y="4127500"/>
                  <a:pt x="178594" y="4129980"/>
                </a:cubicBezTo>
                <a:cubicBezTo>
                  <a:pt x="178594" y="4132461"/>
                  <a:pt x="183555" y="4131220"/>
                  <a:pt x="193477" y="4126260"/>
                </a:cubicBezTo>
                <a:cubicBezTo>
                  <a:pt x="203399" y="4121299"/>
                  <a:pt x="208359" y="4118818"/>
                  <a:pt x="208359" y="4118818"/>
                </a:cubicBezTo>
                <a:lnTo>
                  <a:pt x="200918" y="4126260"/>
                </a:lnTo>
                <a:cubicBezTo>
                  <a:pt x="195957" y="4131220"/>
                  <a:pt x="193477" y="4134941"/>
                  <a:pt x="193477" y="4137422"/>
                </a:cubicBezTo>
                <a:cubicBezTo>
                  <a:pt x="193477" y="4139902"/>
                  <a:pt x="190996" y="4141142"/>
                  <a:pt x="186035" y="4141142"/>
                </a:cubicBezTo>
                <a:cubicBezTo>
                  <a:pt x="181074" y="4141142"/>
                  <a:pt x="178594" y="4143623"/>
                  <a:pt x="178594" y="4148584"/>
                </a:cubicBezTo>
                <a:lnTo>
                  <a:pt x="171152" y="4148584"/>
                </a:lnTo>
                <a:cubicBezTo>
                  <a:pt x="166191" y="4148584"/>
                  <a:pt x="163711" y="4146103"/>
                  <a:pt x="163711" y="4141142"/>
                </a:cubicBezTo>
                <a:cubicBezTo>
                  <a:pt x="163711" y="4136182"/>
                  <a:pt x="163711" y="4131220"/>
                  <a:pt x="163711" y="4126260"/>
                </a:cubicBezTo>
                <a:cubicBezTo>
                  <a:pt x="158750" y="4116337"/>
                  <a:pt x="158750" y="4108896"/>
                  <a:pt x="163711" y="4103935"/>
                </a:cubicBezTo>
                <a:cubicBezTo>
                  <a:pt x="168672" y="4098975"/>
                  <a:pt x="172393" y="4097114"/>
                  <a:pt x="174873" y="4098354"/>
                </a:cubicBezTo>
                <a:close/>
                <a:moveTo>
                  <a:pt x="6079629" y="4096494"/>
                </a:moveTo>
                <a:cubicBezTo>
                  <a:pt x="6084590" y="4101455"/>
                  <a:pt x="6087070" y="4103935"/>
                  <a:pt x="6087070" y="4103935"/>
                </a:cubicBezTo>
                <a:lnTo>
                  <a:pt x="6072187" y="4103935"/>
                </a:lnTo>
                <a:cubicBezTo>
                  <a:pt x="6072187" y="4098975"/>
                  <a:pt x="6074667" y="4096494"/>
                  <a:pt x="6079629" y="4096494"/>
                </a:cubicBezTo>
                <a:close/>
                <a:moveTo>
                  <a:pt x="5960566" y="4096494"/>
                </a:moveTo>
                <a:lnTo>
                  <a:pt x="5960566" y="4100215"/>
                </a:lnTo>
                <a:cubicBezTo>
                  <a:pt x="5960566" y="4097734"/>
                  <a:pt x="5963046" y="4096494"/>
                  <a:pt x="5968008" y="4096494"/>
                </a:cubicBezTo>
                <a:cubicBezTo>
                  <a:pt x="5968008" y="4096494"/>
                  <a:pt x="5965527" y="4096494"/>
                  <a:pt x="5960566" y="4096494"/>
                </a:cubicBezTo>
                <a:close/>
                <a:moveTo>
                  <a:pt x="5521523" y="4096494"/>
                </a:moveTo>
                <a:cubicBezTo>
                  <a:pt x="5516562" y="4096494"/>
                  <a:pt x="5516562" y="4097734"/>
                  <a:pt x="5521523" y="4100215"/>
                </a:cubicBezTo>
                <a:cubicBezTo>
                  <a:pt x="5526484" y="4102695"/>
                  <a:pt x="5528965" y="4103935"/>
                  <a:pt x="5528965" y="4103935"/>
                </a:cubicBezTo>
                <a:lnTo>
                  <a:pt x="5528965" y="4096494"/>
                </a:lnTo>
                <a:close/>
                <a:moveTo>
                  <a:pt x="5432226" y="4096494"/>
                </a:moveTo>
                <a:lnTo>
                  <a:pt x="5432226" y="4103935"/>
                </a:lnTo>
                <a:lnTo>
                  <a:pt x="5447109" y="4096494"/>
                </a:lnTo>
                <a:close/>
                <a:moveTo>
                  <a:pt x="5380136" y="4096494"/>
                </a:moveTo>
                <a:cubicBezTo>
                  <a:pt x="5375175" y="4096494"/>
                  <a:pt x="5372695" y="4098975"/>
                  <a:pt x="5372695" y="4103935"/>
                </a:cubicBezTo>
                <a:lnTo>
                  <a:pt x="5380136" y="4103935"/>
                </a:lnTo>
                <a:close/>
                <a:moveTo>
                  <a:pt x="6258222" y="4089053"/>
                </a:moveTo>
                <a:cubicBezTo>
                  <a:pt x="6258222" y="4089053"/>
                  <a:pt x="6258222" y="4091533"/>
                  <a:pt x="6258222" y="4096494"/>
                </a:cubicBezTo>
                <a:cubicBezTo>
                  <a:pt x="6258222" y="4096494"/>
                  <a:pt x="6258222" y="4098975"/>
                  <a:pt x="6258222" y="4103935"/>
                </a:cubicBezTo>
                <a:cubicBezTo>
                  <a:pt x="6258222" y="4108896"/>
                  <a:pt x="6255742" y="4111377"/>
                  <a:pt x="6250781" y="4111377"/>
                </a:cubicBezTo>
                <a:cubicBezTo>
                  <a:pt x="6245820" y="4111377"/>
                  <a:pt x="6243340" y="4108896"/>
                  <a:pt x="6243340" y="4103935"/>
                </a:cubicBezTo>
                <a:cubicBezTo>
                  <a:pt x="6238378" y="4098975"/>
                  <a:pt x="6240859" y="4096494"/>
                  <a:pt x="6250781" y="4096494"/>
                </a:cubicBezTo>
                <a:close/>
                <a:moveTo>
                  <a:pt x="5796855" y="4089053"/>
                </a:moveTo>
                <a:cubicBezTo>
                  <a:pt x="5806777" y="4094013"/>
                  <a:pt x="5811738" y="4097734"/>
                  <a:pt x="5811738" y="4100215"/>
                </a:cubicBezTo>
                <a:cubicBezTo>
                  <a:pt x="5811738" y="4102695"/>
                  <a:pt x="5806777" y="4103935"/>
                  <a:pt x="5796855" y="4103935"/>
                </a:cubicBezTo>
                <a:lnTo>
                  <a:pt x="5781972" y="4103935"/>
                </a:lnTo>
                <a:cubicBezTo>
                  <a:pt x="5786934" y="4108896"/>
                  <a:pt x="5790654" y="4112617"/>
                  <a:pt x="5793135" y="4115097"/>
                </a:cubicBezTo>
                <a:cubicBezTo>
                  <a:pt x="5795615" y="4117578"/>
                  <a:pt x="5796855" y="4118818"/>
                  <a:pt x="5796855" y="4118818"/>
                </a:cubicBezTo>
                <a:lnTo>
                  <a:pt x="5796855" y="4126260"/>
                </a:lnTo>
                <a:cubicBezTo>
                  <a:pt x="5801817" y="4126260"/>
                  <a:pt x="5803056" y="4123779"/>
                  <a:pt x="5800576" y="4118818"/>
                </a:cubicBezTo>
                <a:cubicBezTo>
                  <a:pt x="5798096" y="4113857"/>
                  <a:pt x="5799335" y="4111377"/>
                  <a:pt x="5804297" y="4111377"/>
                </a:cubicBezTo>
                <a:lnTo>
                  <a:pt x="5811738" y="4103935"/>
                </a:lnTo>
                <a:cubicBezTo>
                  <a:pt x="5811738" y="4103935"/>
                  <a:pt x="5811738" y="4103315"/>
                  <a:pt x="5811738" y="4102075"/>
                </a:cubicBezTo>
                <a:lnTo>
                  <a:pt x="5811738" y="4100215"/>
                </a:lnTo>
                <a:lnTo>
                  <a:pt x="5811738" y="4096494"/>
                </a:lnTo>
                <a:cubicBezTo>
                  <a:pt x="5816699" y="4091533"/>
                  <a:pt x="5811738" y="4089053"/>
                  <a:pt x="5796855" y="4089053"/>
                </a:cubicBezTo>
                <a:close/>
                <a:moveTo>
                  <a:pt x="5603379" y="4089053"/>
                </a:moveTo>
                <a:cubicBezTo>
                  <a:pt x="5608340" y="4089053"/>
                  <a:pt x="5610820" y="4089053"/>
                  <a:pt x="5610820" y="4089053"/>
                </a:cubicBezTo>
                <a:cubicBezTo>
                  <a:pt x="5615781" y="4089053"/>
                  <a:pt x="5618261" y="4091533"/>
                  <a:pt x="5618261" y="4096494"/>
                </a:cubicBezTo>
                <a:lnTo>
                  <a:pt x="5610820" y="4096494"/>
                </a:lnTo>
                <a:cubicBezTo>
                  <a:pt x="5605859" y="4096494"/>
                  <a:pt x="5603379" y="4096494"/>
                  <a:pt x="5603379" y="4096494"/>
                </a:cubicBezTo>
                <a:cubicBezTo>
                  <a:pt x="5603379" y="4096494"/>
                  <a:pt x="5600899" y="4098975"/>
                  <a:pt x="5595937" y="4103935"/>
                </a:cubicBezTo>
                <a:cubicBezTo>
                  <a:pt x="5595937" y="4094013"/>
                  <a:pt x="5598417" y="4089053"/>
                  <a:pt x="5603379" y="4089053"/>
                </a:cubicBezTo>
                <a:close/>
                <a:moveTo>
                  <a:pt x="5476875" y="4089053"/>
                </a:moveTo>
                <a:cubicBezTo>
                  <a:pt x="5476875" y="4089053"/>
                  <a:pt x="5476875" y="4091533"/>
                  <a:pt x="5476875" y="4096494"/>
                </a:cubicBezTo>
                <a:cubicBezTo>
                  <a:pt x="5476875" y="4101455"/>
                  <a:pt x="5476875" y="4105175"/>
                  <a:pt x="5476875" y="4107656"/>
                </a:cubicBezTo>
                <a:cubicBezTo>
                  <a:pt x="5476875" y="4110137"/>
                  <a:pt x="5479355" y="4108896"/>
                  <a:pt x="5484316" y="4103935"/>
                </a:cubicBezTo>
                <a:cubicBezTo>
                  <a:pt x="5489277" y="4103935"/>
                  <a:pt x="5494238" y="4106416"/>
                  <a:pt x="5499199" y="4111377"/>
                </a:cubicBezTo>
                <a:lnTo>
                  <a:pt x="5499199" y="4096494"/>
                </a:lnTo>
                <a:cubicBezTo>
                  <a:pt x="5499199" y="4096494"/>
                  <a:pt x="5496719" y="4095254"/>
                  <a:pt x="5491758" y="4092773"/>
                </a:cubicBezTo>
                <a:cubicBezTo>
                  <a:pt x="5486796" y="4090293"/>
                  <a:pt x="5481836" y="4089053"/>
                  <a:pt x="5476875" y="4089053"/>
                </a:cubicBezTo>
                <a:close/>
                <a:moveTo>
                  <a:pt x="5361533" y="4089053"/>
                </a:moveTo>
                <a:cubicBezTo>
                  <a:pt x="5359053" y="4089053"/>
                  <a:pt x="5360292" y="4091533"/>
                  <a:pt x="5365254" y="4096494"/>
                </a:cubicBezTo>
                <a:cubicBezTo>
                  <a:pt x="5370215" y="4096494"/>
                  <a:pt x="5371454" y="4095254"/>
                  <a:pt x="5368974" y="4092773"/>
                </a:cubicBezTo>
                <a:cubicBezTo>
                  <a:pt x="5366494" y="4090293"/>
                  <a:pt x="5364013" y="4089053"/>
                  <a:pt x="5361533" y="4089053"/>
                </a:cubicBezTo>
                <a:close/>
                <a:moveTo>
                  <a:pt x="273472" y="4085332"/>
                </a:moveTo>
                <a:cubicBezTo>
                  <a:pt x="274712" y="4085332"/>
                  <a:pt x="275332" y="4086572"/>
                  <a:pt x="275332" y="4089053"/>
                </a:cubicBezTo>
                <a:cubicBezTo>
                  <a:pt x="275332" y="4094013"/>
                  <a:pt x="272852" y="4094013"/>
                  <a:pt x="267891" y="4089053"/>
                </a:cubicBezTo>
                <a:cubicBezTo>
                  <a:pt x="270371" y="4086572"/>
                  <a:pt x="272232" y="4085332"/>
                  <a:pt x="273472" y="4085332"/>
                </a:cubicBezTo>
                <a:close/>
                <a:moveTo>
                  <a:pt x="5670351" y="4077890"/>
                </a:moveTo>
                <a:cubicBezTo>
                  <a:pt x="5667871" y="4077890"/>
                  <a:pt x="5662910" y="4079131"/>
                  <a:pt x="5655468" y="4081611"/>
                </a:cubicBezTo>
                <a:lnTo>
                  <a:pt x="5655468" y="4089053"/>
                </a:lnTo>
                <a:lnTo>
                  <a:pt x="5662910" y="4089053"/>
                </a:lnTo>
                <a:cubicBezTo>
                  <a:pt x="5667871" y="4094013"/>
                  <a:pt x="5679033" y="4097734"/>
                  <a:pt x="5696396" y="4100215"/>
                </a:cubicBezTo>
                <a:cubicBezTo>
                  <a:pt x="5713759" y="4102695"/>
                  <a:pt x="5723682" y="4105175"/>
                  <a:pt x="5726162" y="4107656"/>
                </a:cubicBezTo>
                <a:cubicBezTo>
                  <a:pt x="5728642" y="4110137"/>
                  <a:pt x="5729883" y="4111377"/>
                  <a:pt x="5729883" y="4111377"/>
                </a:cubicBezTo>
                <a:lnTo>
                  <a:pt x="5737324" y="4118818"/>
                </a:lnTo>
                <a:cubicBezTo>
                  <a:pt x="5742285" y="4118818"/>
                  <a:pt x="5747245" y="4118818"/>
                  <a:pt x="5752207" y="4118818"/>
                </a:cubicBezTo>
                <a:cubicBezTo>
                  <a:pt x="5757168" y="4118818"/>
                  <a:pt x="5760889" y="4118818"/>
                  <a:pt x="5763369" y="4118818"/>
                </a:cubicBezTo>
                <a:cubicBezTo>
                  <a:pt x="5765849" y="4118818"/>
                  <a:pt x="5767090" y="4121299"/>
                  <a:pt x="5767090" y="4126260"/>
                </a:cubicBezTo>
                <a:lnTo>
                  <a:pt x="5774531" y="4133701"/>
                </a:lnTo>
                <a:lnTo>
                  <a:pt x="5774531" y="4126260"/>
                </a:lnTo>
                <a:cubicBezTo>
                  <a:pt x="5779492" y="4126260"/>
                  <a:pt x="5783213" y="4125019"/>
                  <a:pt x="5785693" y="4122539"/>
                </a:cubicBezTo>
                <a:cubicBezTo>
                  <a:pt x="5788173" y="4120058"/>
                  <a:pt x="5786934" y="4118818"/>
                  <a:pt x="5781972" y="4118818"/>
                </a:cubicBezTo>
                <a:cubicBezTo>
                  <a:pt x="5781972" y="4113857"/>
                  <a:pt x="5778252" y="4111377"/>
                  <a:pt x="5770810" y="4111377"/>
                </a:cubicBezTo>
                <a:cubicBezTo>
                  <a:pt x="5763369" y="4111377"/>
                  <a:pt x="5755927" y="4110137"/>
                  <a:pt x="5748486" y="4107656"/>
                </a:cubicBezTo>
                <a:cubicBezTo>
                  <a:pt x="5741045" y="4105175"/>
                  <a:pt x="5729883" y="4101455"/>
                  <a:pt x="5715000" y="4096494"/>
                </a:cubicBezTo>
                <a:cubicBezTo>
                  <a:pt x="5705078" y="4091533"/>
                  <a:pt x="5697637" y="4089053"/>
                  <a:pt x="5692676" y="4089053"/>
                </a:cubicBezTo>
                <a:cubicBezTo>
                  <a:pt x="5687714" y="4089053"/>
                  <a:pt x="5685234" y="4089053"/>
                  <a:pt x="5685234" y="4089053"/>
                </a:cubicBezTo>
                <a:cubicBezTo>
                  <a:pt x="5685234" y="4084092"/>
                  <a:pt x="5682754" y="4082851"/>
                  <a:pt x="5677793" y="4085332"/>
                </a:cubicBezTo>
                <a:cubicBezTo>
                  <a:pt x="5672831" y="4087812"/>
                  <a:pt x="5670351" y="4086572"/>
                  <a:pt x="5670351" y="4081611"/>
                </a:cubicBezTo>
                <a:cubicBezTo>
                  <a:pt x="5672832" y="4079131"/>
                  <a:pt x="5672832" y="4077890"/>
                  <a:pt x="5670351" y="4077890"/>
                </a:cubicBezTo>
                <a:close/>
                <a:moveTo>
                  <a:pt x="6207063" y="4076960"/>
                </a:moveTo>
                <a:cubicBezTo>
                  <a:pt x="6207683" y="4076340"/>
                  <a:pt x="6208613" y="4076650"/>
                  <a:pt x="6209853" y="4077890"/>
                </a:cubicBezTo>
                <a:cubicBezTo>
                  <a:pt x="6212333" y="4080371"/>
                  <a:pt x="6213574" y="4081611"/>
                  <a:pt x="6213574" y="4081611"/>
                </a:cubicBezTo>
                <a:lnTo>
                  <a:pt x="6206133" y="4081611"/>
                </a:lnTo>
                <a:cubicBezTo>
                  <a:pt x="6206133" y="4079131"/>
                  <a:pt x="6206443" y="4077581"/>
                  <a:pt x="6207063" y="4076960"/>
                </a:cubicBezTo>
                <a:close/>
                <a:moveTo>
                  <a:pt x="5729883" y="4074170"/>
                </a:moveTo>
                <a:lnTo>
                  <a:pt x="5737324" y="4081611"/>
                </a:lnTo>
                <a:cubicBezTo>
                  <a:pt x="5742285" y="4081611"/>
                  <a:pt x="5744765" y="4084092"/>
                  <a:pt x="5744765" y="4089053"/>
                </a:cubicBezTo>
                <a:cubicBezTo>
                  <a:pt x="5749727" y="4089053"/>
                  <a:pt x="5750966" y="4086572"/>
                  <a:pt x="5748486" y="4081611"/>
                </a:cubicBezTo>
                <a:cubicBezTo>
                  <a:pt x="5746006" y="4076650"/>
                  <a:pt x="5739804" y="4074170"/>
                  <a:pt x="5729883" y="4074170"/>
                </a:cubicBezTo>
                <a:close/>
                <a:moveTo>
                  <a:pt x="5610820" y="4074170"/>
                </a:moveTo>
                <a:cubicBezTo>
                  <a:pt x="5605859" y="4074170"/>
                  <a:pt x="5600899" y="4075410"/>
                  <a:pt x="5595937" y="4077890"/>
                </a:cubicBezTo>
                <a:cubicBezTo>
                  <a:pt x="5590976" y="4080371"/>
                  <a:pt x="5588496" y="4081611"/>
                  <a:pt x="5588496" y="4081611"/>
                </a:cubicBezTo>
                <a:cubicBezTo>
                  <a:pt x="5588496" y="4081611"/>
                  <a:pt x="5587255" y="4082851"/>
                  <a:pt x="5584775" y="4085332"/>
                </a:cubicBezTo>
                <a:cubicBezTo>
                  <a:pt x="5582295" y="4087812"/>
                  <a:pt x="5578574" y="4086572"/>
                  <a:pt x="5573613" y="4081611"/>
                </a:cubicBezTo>
                <a:lnTo>
                  <a:pt x="5566172" y="4081611"/>
                </a:lnTo>
                <a:cubicBezTo>
                  <a:pt x="5571133" y="4086572"/>
                  <a:pt x="5573613" y="4089053"/>
                  <a:pt x="5573613" y="4089053"/>
                </a:cubicBezTo>
                <a:cubicBezTo>
                  <a:pt x="5573613" y="4089053"/>
                  <a:pt x="5573613" y="4091533"/>
                  <a:pt x="5573613" y="4096494"/>
                </a:cubicBezTo>
                <a:cubicBezTo>
                  <a:pt x="5573613" y="4101455"/>
                  <a:pt x="5568652" y="4102695"/>
                  <a:pt x="5558730" y="4100215"/>
                </a:cubicBezTo>
                <a:cubicBezTo>
                  <a:pt x="5548809" y="4097734"/>
                  <a:pt x="5543847" y="4098975"/>
                  <a:pt x="5543847" y="4103935"/>
                </a:cubicBezTo>
                <a:lnTo>
                  <a:pt x="5551289" y="4111377"/>
                </a:lnTo>
                <a:lnTo>
                  <a:pt x="5558730" y="4118818"/>
                </a:lnTo>
                <a:lnTo>
                  <a:pt x="5543847" y="4118818"/>
                </a:lnTo>
                <a:cubicBezTo>
                  <a:pt x="5509120" y="4113857"/>
                  <a:pt x="5490517" y="4113857"/>
                  <a:pt x="5488037" y="4118818"/>
                </a:cubicBezTo>
                <a:cubicBezTo>
                  <a:pt x="5485557" y="4123779"/>
                  <a:pt x="5485557" y="4127500"/>
                  <a:pt x="5488037" y="4129980"/>
                </a:cubicBezTo>
                <a:cubicBezTo>
                  <a:pt x="5490517" y="4132461"/>
                  <a:pt x="5496719" y="4133701"/>
                  <a:pt x="5506640" y="4133701"/>
                </a:cubicBezTo>
                <a:cubicBezTo>
                  <a:pt x="5516562" y="4133701"/>
                  <a:pt x="5524003" y="4133701"/>
                  <a:pt x="5528965" y="4133701"/>
                </a:cubicBezTo>
                <a:cubicBezTo>
                  <a:pt x="5533926" y="4123779"/>
                  <a:pt x="5536406" y="4123779"/>
                  <a:pt x="5536406" y="4133701"/>
                </a:cubicBezTo>
                <a:cubicBezTo>
                  <a:pt x="5536406" y="4133701"/>
                  <a:pt x="5538886" y="4133701"/>
                  <a:pt x="5543847" y="4133701"/>
                </a:cubicBezTo>
                <a:lnTo>
                  <a:pt x="5551289" y="4133701"/>
                </a:lnTo>
                <a:cubicBezTo>
                  <a:pt x="5551289" y="4133701"/>
                  <a:pt x="5551289" y="4132461"/>
                  <a:pt x="5551289" y="4129980"/>
                </a:cubicBezTo>
                <a:cubicBezTo>
                  <a:pt x="5551289" y="4127500"/>
                  <a:pt x="5552529" y="4126260"/>
                  <a:pt x="5555010" y="4126260"/>
                </a:cubicBezTo>
                <a:cubicBezTo>
                  <a:pt x="5557490" y="4126260"/>
                  <a:pt x="5561210" y="4126260"/>
                  <a:pt x="5566172" y="4126260"/>
                </a:cubicBezTo>
                <a:cubicBezTo>
                  <a:pt x="5571133" y="4126260"/>
                  <a:pt x="5573613" y="4123779"/>
                  <a:pt x="5573613" y="4118818"/>
                </a:cubicBezTo>
                <a:lnTo>
                  <a:pt x="5581054" y="4126260"/>
                </a:lnTo>
                <a:cubicBezTo>
                  <a:pt x="5581054" y="4126260"/>
                  <a:pt x="5578574" y="4127500"/>
                  <a:pt x="5573613" y="4129980"/>
                </a:cubicBezTo>
                <a:cubicBezTo>
                  <a:pt x="5568652" y="4132461"/>
                  <a:pt x="5568652" y="4136182"/>
                  <a:pt x="5573613" y="4141142"/>
                </a:cubicBezTo>
                <a:cubicBezTo>
                  <a:pt x="5573613" y="4141142"/>
                  <a:pt x="5571133" y="4143623"/>
                  <a:pt x="5566172" y="4148584"/>
                </a:cubicBezTo>
                <a:lnTo>
                  <a:pt x="5558730" y="4148584"/>
                </a:lnTo>
                <a:lnTo>
                  <a:pt x="5558730" y="4159746"/>
                </a:lnTo>
                <a:cubicBezTo>
                  <a:pt x="5558730" y="4157265"/>
                  <a:pt x="5559971" y="4156025"/>
                  <a:pt x="5562451" y="4156025"/>
                </a:cubicBezTo>
                <a:cubicBezTo>
                  <a:pt x="5564931" y="4156025"/>
                  <a:pt x="5566172" y="4156025"/>
                  <a:pt x="5566172" y="4156025"/>
                </a:cubicBezTo>
                <a:cubicBezTo>
                  <a:pt x="5571133" y="4156025"/>
                  <a:pt x="5573613" y="4153545"/>
                  <a:pt x="5573613" y="4148584"/>
                </a:cubicBezTo>
                <a:cubicBezTo>
                  <a:pt x="5573613" y="4143623"/>
                  <a:pt x="5578574" y="4141142"/>
                  <a:pt x="5588496" y="4141142"/>
                </a:cubicBezTo>
                <a:cubicBezTo>
                  <a:pt x="5593457" y="4141142"/>
                  <a:pt x="5595937" y="4141142"/>
                  <a:pt x="5595937" y="4141142"/>
                </a:cubicBezTo>
                <a:cubicBezTo>
                  <a:pt x="5595937" y="4141142"/>
                  <a:pt x="5595937" y="4138662"/>
                  <a:pt x="5595937" y="4133701"/>
                </a:cubicBezTo>
                <a:cubicBezTo>
                  <a:pt x="5595937" y="4128740"/>
                  <a:pt x="5597178" y="4126260"/>
                  <a:pt x="5599658" y="4126260"/>
                </a:cubicBezTo>
                <a:cubicBezTo>
                  <a:pt x="5602138" y="4126260"/>
                  <a:pt x="5603379" y="4123779"/>
                  <a:pt x="5603379" y="4118818"/>
                </a:cubicBezTo>
                <a:cubicBezTo>
                  <a:pt x="5603379" y="4118818"/>
                  <a:pt x="5605859" y="4118818"/>
                  <a:pt x="5610820" y="4118818"/>
                </a:cubicBezTo>
                <a:cubicBezTo>
                  <a:pt x="5615781" y="4118818"/>
                  <a:pt x="5619502" y="4116337"/>
                  <a:pt x="5621982" y="4111377"/>
                </a:cubicBezTo>
                <a:cubicBezTo>
                  <a:pt x="5624462" y="4106416"/>
                  <a:pt x="5625703" y="4106416"/>
                  <a:pt x="5625703" y="4111377"/>
                </a:cubicBezTo>
                <a:cubicBezTo>
                  <a:pt x="5625703" y="4116337"/>
                  <a:pt x="5628183" y="4118818"/>
                  <a:pt x="5633144" y="4118818"/>
                </a:cubicBezTo>
                <a:cubicBezTo>
                  <a:pt x="5633144" y="4118818"/>
                  <a:pt x="5633144" y="4117578"/>
                  <a:pt x="5633144" y="4115097"/>
                </a:cubicBezTo>
                <a:cubicBezTo>
                  <a:pt x="5633144" y="4112617"/>
                  <a:pt x="5631904" y="4110137"/>
                  <a:pt x="5629424" y="4107656"/>
                </a:cubicBezTo>
                <a:cubicBezTo>
                  <a:pt x="5626943" y="4105175"/>
                  <a:pt x="5625703" y="4100215"/>
                  <a:pt x="5625703" y="4092773"/>
                </a:cubicBezTo>
                <a:cubicBezTo>
                  <a:pt x="5625703" y="4085332"/>
                  <a:pt x="5630664" y="4079130"/>
                  <a:pt x="5640586" y="4074170"/>
                </a:cubicBezTo>
                <a:lnTo>
                  <a:pt x="5633144" y="4074170"/>
                </a:lnTo>
                <a:cubicBezTo>
                  <a:pt x="5628183" y="4074170"/>
                  <a:pt x="5625703" y="4074170"/>
                  <a:pt x="5625703" y="4074170"/>
                </a:cubicBezTo>
                <a:close/>
                <a:moveTo>
                  <a:pt x="5454551" y="4074170"/>
                </a:moveTo>
                <a:cubicBezTo>
                  <a:pt x="5454551" y="4074170"/>
                  <a:pt x="5454551" y="4079130"/>
                  <a:pt x="5454551" y="4089053"/>
                </a:cubicBezTo>
                <a:cubicBezTo>
                  <a:pt x="5454551" y="4098975"/>
                  <a:pt x="5454551" y="4103935"/>
                  <a:pt x="5454551" y="4103935"/>
                </a:cubicBezTo>
                <a:lnTo>
                  <a:pt x="5461992" y="4096494"/>
                </a:lnTo>
                <a:lnTo>
                  <a:pt x="5461992" y="4089053"/>
                </a:lnTo>
                <a:lnTo>
                  <a:pt x="5469433" y="4081611"/>
                </a:lnTo>
                <a:lnTo>
                  <a:pt x="5469433" y="4074170"/>
                </a:lnTo>
                <a:cubicBezTo>
                  <a:pt x="5459512" y="4074170"/>
                  <a:pt x="5454551" y="4074170"/>
                  <a:pt x="5454551" y="4074170"/>
                </a:cubicBezTo>
                <a:close/>
                <a:moveTo>
                  <a:pt x="5537336" y="4070449"/>
                </a:moveTo>
                <a:cubicBezTo>
                  <a:pt x="5535475" y="4070449"/>
                  <a:pt x="5533925" y="4071690"/>
                  <a:pt x="5532685" y="4074170"/>
                </a:cubicBezTo>
                <a:cubicBezTo>
                  <a:pt x="5530205" y="4079130"/>
                  <a:pt x="5527724" y="4080371"/>
                  <a:pt x="5525244" y="4077890"/>
                </a:cubicBezTo>
                <a:cubicBezTo>
                  <a:pt x="5522764" y="4075410"/>
                  <a:pt x="5520283" y="4075410"/>
                  <a:pt x="5517802" y="4077890"/>
                </a:cubicBezTo>
                <a:cubicBezTo>
                  <a:pt x="5515322" y="4080371"/>
                  <a:pt x="5511602" y="4081611"/>
                  <a:pt x="5506640" y="4081611"/>
                </a:cubicBezTo>
                <a:cubicBezTo>
                  <a:pt x="5496719" y="4081611"/>
                  <a:pt x="5494238" y="4084092"/>
                  <a:pt x="5499199" y="4089053"/>
                </a:cubicBezTo>
                <a:cubicBezTo>
                  <a:pt x="5499199" y="4089053"/>
                  <a:pt x="5501679" y="4089053"/>
                  <a:pt x="5506640" y="4089053"/>
                </a:cubicBezTo>
                <a:cubicBezTo>
                  <a:pt x="5511602" y="4089053"/>
                  <a:pt x="5514082" y="4089053"/>
                  <a:pt x="5514082" y="4089053"/>
                </a:cubicBezTo>
                <a:lnTo>
                  <a:pt x="5536406" y="4089053"/>
                </a:lnTo>
                <a:lnTo>
                  <a:pt x="5543847" y="4089053"/>
                </a:lnTo>
                <a:lnTo>
                  <a:pt x="5543847" y="4074170"/>
                </a:lnTo>
                <a:cubicBezTo>
                  <a:pt x="5541367" y="4071690"/>
                  <a:pt x="5539197" y="4070449"/>
                  <a:pt x="5537336" y="4070449"/>
                </a:cubicBezTo>
                <a:close/>
                <a:moveTo>
                  <a:pt x="5573613" y="4066728"/>
                </a:moveTo>
                <a:cubicBezTo>
                  <a:pt x="5568652" y="4066728"/>
                  <a:pt x="5567412" y="4069209"/>
                  <a:pt x="5569892" y="4074170"/>
                </a:cubicBezTo>
                <a:cubicBezTo>
                  <a:pt x="5572372" y="4079130"/>
                  <a:pt x="5576093" y="4081611"/>
                  <a:pt x="5581054" y="4081611"/>
                </a:cubicBezTo>
                <a:lnTo>
                  <a:pt x="5581054" y="4074170"/>
                </a:lnTo>
                <a:cubicBezTo>
                  <a:pt x="5576093" y="4074170"/>
                  <a:pt x="5573613" y="4074170"/>
                  <a:pt x="5573613" y="4074170"/>
                </a:cubicBezTo>
                <a:cubicBezTo>
                  <a:pt x="5573613" y="4074170"/>
                  <a:pt x="5573613" y="4071689"/>
                  <a:pt x="5573613" y="4066728"/>
                </a:cubicBezTo>
                <a:close/>
                <a:moveTo>
                  <a:pt x="5313164" y="4066728"/>
                </a:moveTo>
                <a:lnTo>
                  <a:pt x="5305722" y="4074170"/>
                </a:lnTo>
                <a:cubicBezTo>
                  <a:pt x="5310684" y="4074170"/>
                  <a:pt x="5313164" y="4074170"/>
                  <a:pt x="5313164" y="4074170"/>
                </a:cubicBezTo>
                <a:close/>
                <a:moveTo>
                  <a:pt x="5715000" y="4059287"/>
                </a:moveTo>
                <a:cubicBezTo>
                  <a:pt x="5715000" y="4064248"/>
                  <a:pt x="5717480" y="4066728"/>
                  <a:pt x="5722441" y="4066728"/>
                </a:cubicBezTo>
                <a:lnTo>
                  <a:pt x="5722441" y="4059287"/>
                </a:lnTo>
                <a:cubicBezTo>
                  <a:pt x="5722441" y="4059287"/>
                  <a:pt x="5719961" y="4059287"/>
                  <a:pt x="5715000" y="4059287"/>
                </a:cubicBezTo>
                <a:close/>
                <a:moveTo>
                  <a:pt x="5543847" y="4059287"/>
                </a:moveTo>
                <a:lnTo>
                  <a:pt x="5543847" y="4066728"/>
                </a:lnTo>
                <a:cubicBezTo>
                  <a:pt x="5548809" y="4066728"/>
                  <a:pt x="5551289" y="4066728"/>
                  <a:pt x="5551289" y="4066728"/>
                </a:cubicBezTo>
                <a:lnTo>
                  <a:pt x="5551289" y="4059287"/>
                </a:lnTo>
                <a:cubicBezTo>
                  <a:pt x="5546327" y="4059287"/>
                  <a:pt x="5543847" y="4059287"/>
                  <a:pt x="5543847" y="4059287"/>
                </a:cubicBezTo>
                <a:close/>
                <a:moveTo>
                  <a:pt x="5514082" y="4059287"/>
                </a:moveTo>
                <a:cubicBezTo>
                  <a:pt x="5514082" y="4059287"/>
                  <a:pt x="5514082" y="4061768"/>
                  <a:pt x="5514082" y="4066728"/>
                </a:cubicBezTo>
                <a:lnTo>
                  <a:pt x="5521523" y="4066728"/>
                </a:lnTo>
                <a:cubicBezTo>
                  <a:pt x="5521523" y="4061768"/>
                  <a:pt x="5521523" y="4059287"/>
                  <a:pt x="5521523" y="4059287"/>
                </a:cubicBezTo>
                <a:cubicBezTo>
                  <a:pt x="5521523" y="4059287"/>
                  <a:pt x="5519043" y="4059287"/>
                  <a:pt x="5514082" y="4059287"/>
                </a:cubicBezTo>
                <a:close/>
                <a:moveTo>
                  <a:pt x="5346650" y="4059287"/>
                </a:moveTo>
                <a:cubicBezTo>
                  <a:pt x="5344170" y="4059287"/>
                  <a:pt x="5342929" y="4061768"/>
                  <a:pt x="5342929" y="4066728"/>
                </a:cubicBezTo>
                <a:lnTo>
                  <a:pt x="5350371" y="4074170"/>
                </a:lnTo>
                <a:lnTo>
                  <a:pt x="5365254" y="4074170"/>
                </a:lnTo>
                <a:cubicBezTo>
                  <a:pt x="5370215" y="4069209"/>
                  <a:pt x="5372695" y="4066728"/>
                  <a:pt x="5372695" y="4066728"/>
                </a:cubicBezTo>
                <a:cubicBezTo>
                  <a:pt x="5372695" y="4066728"/>
                  <a:pt x="5367734" y="4064248"/>
                  <a:pt x="5357812" y="4059287"/>
                </a:cubicBezTo>
                <a:cubicBezTo>
                  <a:pt x="5352851" y="4059287"/>
                  <a:pt x="5349130" y="4059287"/>
                  <a:pt x="5346650" y="4059287"/>
                </a:cubicBezTo>
                <a:close/>
                <a:moveTo>
                  <a:pt x="6258222" y="4051845"/>
                </a:moveTo>
                <a:lnTo>
                  <a:pt x="6258222" y="4066728"/>
                </a:lnTo>
                <a:cubicBezTo>
                  <a:pt x="6258222" y="4066728"/>
                  <a:pt x="6255742" y="4064248"/>
                  <a:pt x="6250781" y="4059287"/>
                </a:cubicBezTo>
                <a:close/>
                <a:moveTo>
                  <a:pt x="6183808" y="4051845"/>
                </a:moveTo>
                <a:lnTo>
                  <a:pt x="6206133" y="4051845"/>
                </a:lnTo>
                <a:cubicBezTo>
                  <a:pt x="6216054" y="4056806"/>
                  <a:pt x="6221015" y="4059287"/>
                  <a:pt x="6221015" y="4059287"/>
                </a:cubicBezTo>
                <a:lnTo>
                  <a:pt x="6213574" y="4066728"/>
                </a:lnTo>
                <a:lnTo>
                  <a:pt x="6206133" y="4066728"/>
                </a:lnTo>
                <a:lnTo>
                  <a:pt x="6198691" y="4066728"/>
                </a:lnTo>
                <a:cubicBezTo>
                  <a:pt x="6198691" y="4061768"/>
                  <a:pt x="6196211" y="4061768"/>
                  <a:pt x="6191250" y="4066728"/>
                </a:cubicBezTo>
                <a:cubicBezTo>
                  <a:pt x="6186288" y="4071689"/>
                  <a:pt x="6183808" y="4069209"/>
                  <a:pt x="6183808" y="4059287"/>
                </a:cubicBezTo>
                <a:close/>
                <a:moveTo>
                  <a:pt x="5692676" y="4051845"/>
                </a:moveTo>
                <a:cubicBezTo>
                  <a:pt x="5692676" y="4056806"/>
                  <a:pt x="5692676" y="4059287"/>
                  <a:pt x="5692676" y="4059287"/>
                </a:cubicBezTo>
                <a:cubicBezTo>
                  <a:pt x="5692676" y="4059287"/>
                  <a:pt x="5695156" y="4056806"/>
                  <a:pt x="5700117" y="4051845"/>
                </a:cubicBezTo>
                <a:close/>
                <a:moveTo>
                  <a:pt x="5521523" y="4051845"/>
                </a:moveTo>
                <a:lnTo>
                  <a:pt x="5528965" y="4059287"/>
                </a:lnTo>
                <a:lnTo>
                  <a:pt x="5528965" y="4051845"/>
                </a:lnTo>
                <a:close/>
                <a:moveTo>
                  <a:pt x="5246191" y="4044404"/>
                </a:moveTo>
                <a:cubicBezTo>
                  <a:pt x="5246191" y="4044404"/>
                  <a:pt x="5246191" y="4046885"/>
                  <a:pt x="5246191" y="4051845"/>
                </a:cubicBezTo>
                <a:cubicBezTo>
                  <a:pt x="5246191" y="4056806"/>
                  <a:pt x="5251152" y="4058047"/>
                  <a:pt x="5261074" y="4055566"/>
                </a:cubicBezTo>
                <a:cubicBezTo>
                  <a:pt x="5270995" y="4053086"/>
                  <a:pt x="5278437" y="4051845"/>
                  <a:pt x="5283398" y="4051845"/>
                </a:cubicBezTo>
                <a:cubicBezTo>
                  <a:pt x="5288359" y="4051845"/>
                  <a:pt x="5290840" y="4050605"/>
                  <a:pt x="5290840" y="4048125"/>
                </a:cubicBezTo>
                <a:cubicBezTo>
                  <a:pt x="5290840" y="4045644"/>
                  <a:pt x="5288359" y="4044404"/>
                  <a:pt x="5283398" y="4044404"/>
                </a:cubicBezTo>
                <a:cubicBezTo>
                  <a:pt x="5278437" y="4044404"/>
                  <a:pt x="5275957" y="4044404"/>
                  <a:pt x="5275957" y="4044404"/>
                </a:cubicBezTo>
                <a:cubicBezTo>
                  <a:pt x="5270995" y="4049365"/>
                  <a:pt x="5268515" y="4049365"/>
                  <a:pt x="5268515" y="4044404"/>
                </a:cubicBezTo>
                <a:lnTo>
                  <a:pt x="5261074" y="4044404"/>
                </a:lnTo>
                <a:cubicBezTo>
                  <a:pt x="5261074" y="4044404"/>
                  <a:pt x="5258594" y="4044404"/>
                  <a:pt x="5253633" y="4044404"/>
                </a:cubicBezTo>
                <a:cubicBezTo>
                  <a:pt x="5248671" y="4044404"/>
                  <a:pt x="5246191" y="4044404"/>
                  <a:pt x="5246191" y="4044404"/>
                </a:cubicBezTo>
                <a:close/>
                <a:moveTo>
                  <a:pt x="5216426" y="4044404"/>
                </a:moveTo>
                <a:lnTo>
                  <a:pt x="5216426" y="4051845"/>
                </a:lnTo>
                <a:cubicBezTo>
                  <a:pt x="5226347" y="4051845"/>
                  <a:pt x="5231308" y="4051845"/>
                  <a:pt x="5231308" y="4051845"/>
                </a:cubicBezTo>
                <a:lnTo>
                  <a:pt x="5238750" y="4051845"/>
                </a:lnTo>
                <a:lnTo>
                  <a:pt x="5231308" y="4044404"/>
                </a:lnTo>
                <a:cubicBezTo>
                  <a:pt x="5231308" y="4044404"/>
                  <a:pt x="5226347" y="4044404"/>
                  <a:pt x="5216426" y="4044404"/>
                </a:cubicBezTo>
                <a:close/>
                <a:moveTo>
                  <a:pt x="5684304" y="4039753"/>
                </a:moveTo>
                <a:cubicBezTo>
                  <a:pt x="5683684" y="4039133"/>
                  <a:pt x="5682753" y="4039443"/>
                  <a:pt x="5681513" y="4040683"/>
                </a:cubicBezTo>
                <a:cubicBezTo>
                  <a:pt x="5679033" y="4043164"/>
                  <a:pt x="5675313" y="4044404"/>
                  <a:pt x="5670351" y="4044404"/>
                </a:cubicBezTo>
                <a:lnTo>
                  <a:pt x="5670351" y="4051845"/>
                </a:lnTo>
                <a:lnTo>
                  <a:pt x="5685234" y="4044404"/>
                </a:lnTo>
                <a:cubicBezTo>
                  <a:pt x="5685234" y="4041924"/>
                  <a:pt x="5684924" y="4040374"/>
                  <a:pt x="5684304" y="4039753"/>
                </a:cubicBezTo>
                <a:close/>
                <a:moveTo>
                  <a:pt x="6206133" y="4036963"/>
                </a:moveTo>
                <a:cubicBezTo>
                  <a:pt x="6206133" y="4036963"/>
                  <a:pt x="6208613" y="4036963"/>
                  <a:pt x="6213574" y="4036963"/>
                </a:cubicBezTo>
                <a:cubicBezTo>
                  <a:pt x="6218535" y="4036963"/>
                  <a:pt x="6221015" y="4039443"/>
                  <a:pt x="6221015" y="4044404"/>
                </a:cubicBezTo>
                <a:lnTo>
                  <a:pt x="6206133" y="4044404"/>
                </a:lnTo>
                <a:close/>
                <a:moveTo>
                  <a:pt x="5476875" y="4036963"/>
                </a:moveTo>
                <a:lnTo>
                  <a:pt x="5461992" y="4044404"/>
                </a:lnTo>
                <a:cubicBezTo>
                  <a:pt x="5461992" y="4044404"/>
                  <a:pt x="5461992" y="4046885"/>
                  <a:pt x="5461992" y="4051845"/>
                </a:cubicBezTo>
                <a:cubicBezTo>
                  <a:pt x="5461992" y="4056806"/>
                  <a:pt x="5466953" y="4059287"/>
                  <a:pt x="5476875" y="4059287"/>
                </a:cubicBezTo>
                <a:cubicBezTo>
                  <a:pt x="5486796" y="4059287"/>
                  <a:pt x="5491758" y="4059287"/>
                  <a:pt x="5491758" y="4059287"/>
                </a:cubicBezTo>
                <a:cubicBezTo>
                  <a:pt x="5496719" y="4054326"/>
                  <a:pt x="5500440" y="4051845"/>
                  <a:pt x="5502920" y="4051845"/>
                </a:cubicBezTo>
                <a:cubicBezTo>
                  <a:pt x="5505400" y="4051845"/>
                  <a:pt x="5506640" y="4051845"/>
                  <a:pt x="5506640" y="4051845"/>
                </a:cubicBezTo>
                <a:cubicBezTo>
                  <a:pt x="5506640" y="4046885"/>
                  <a:pt x="5506640" y="4044404"/>
                  <a:pt x="5506640" y="4044404"/>
                </a:cubicBezTo>
                <a:cubicBezTo>
                  <a:pt x="5506640" y="4044404"/>
                  <a:pt x="5505400" y="4044404"/>
                  <a:pt x="5502920" y="4044404"/>
                </a:cubicBezTo>
                <a:cubicBezTo>
                  <a:pt x="5500440" y="4044404"/>
                  <a:pt x="5495478" y="4043164"/>
                  <a:pt x="5488037" y="4040683"/>
                </a:cubicBezTo>
                <a:cubicBezTo>
                  <a:pt x="5480595" y="4038203"/>
                  <a:pt x="5476875" y="4036963"/>
                  <a:pt x="5476875" y="4036963"/>
                </a:cubicBezTo>
                <a:close/>
                <a:moveTo>
                  <a:pt x="5424785" y="4036963"/>
                </a:moveTo>
                <a:lnTo>
                  <a:pt x="5417343" y="4044404"/>
                </a:lnTo>
                <a:cubicBezTo>
                  <a:pt x="5417343" y="4044404"/>
                  <a:pt x="5419824" y="4044404"/>
                  <a:pt x="5424785" y="4044404"/>
                </a:cubicBezTo>
                <a:cubicBezTo>
                  <a:pt x="5424785" y="4044404"/>
                  <a:pt x="5427265" y="4044404"/>
                  <a:pt x="5432226" y="4044404"/>
                </a:cubicBezTo>
                <a:cubicBezTo>
                  <a:pt x="5432226" y="4039443"/>
                  <a:pt x="5429746" y="4036963"/>
                  <a:pt x="5424785" y="4036963"/>
                </a:cubicBezTo>
                <a:close/>
                <a:moveTo>
                  <a:pt x="230684" y="4036963"/>
                </a:moveTo>
                <a:lnTo>
                  <a:pt x="223242" y="4051845"/>
                </a:lnTo>
                <a:cubicBezTo>
                  <a:pt x="213320" y="4061768"/>
                  <a:pt x="208359" y="4066728"/>
                  <a:pt x="208359" y="4066728"/>
                </a:cubicBezTo>
                <a:cubicBezTo>
                  <a:pt x="208359" y="4086572"/>
                  <a:pt x="203399" y="4096494"/>
                  <a:pt x="193477" y="4096494"/>
                </a:cubicBezTo>
                <a:lnTo>
                  <a:pt x="186035" y="4089053"/>
                </a:lnTo>
                <a:cubicBezTo>
                  <a:pt x="186035" y="4089053"/>
                  <a:pt x="186035" y="4087812"/>
                  <a:pt x="186035" y="4085332"/>
                </a:cubicBezTo>
                <a:cubicBezTo>
                  <a:pt x="186035" y="4082851"/>
                  <a:pt x="186035" y="4079130"/>
                  <a:pt x="186035" y="4074170"/>
                </a:cubicBezTo>
                <a:lnTo>
                  <a:pt x="193477" y="4074170"/>
                </a:lnTo>
                <a:lnTo>
                  <a:pt x="200918" y="4074170"/>
                </a:lnTo>
                <a:cubicBezTo>
                  <a:pt x="205879" y="4069209"/>
                  <a:pt x="208359" y="4065488"/>
                  <a:pt x="208359" y="4063008"/>
                </a:cubicBezTo>
                <a:cubicBezTo>
                  <a:pt x="208359" y="4060527"/>
                  <a:pt x="208359" y="4059287"/>
                  <a:pt x="208359" y="4059287"/>
                </a:cubicBezTo>
                <a:cubicBezTo>
                  <a:pt x="208359" y="4044404"/>
                  <a:pt x="215801" y="4036963"/>
                  <a:pt x="230684" y="4036963"/>
                </a:cubicBezTo>
                <a:close/>
                <a:moveTo>
                  <a:pt x="6302871" y="4029521"/>
                </a:moveTo>
                <a:cubicBezTo>
                  <a:pt x="6312792" y="4029521"/>
                  <a:pt x="6317754" y="4029521"/>
                  <a:pt x="6317754" y="4029521"/>
                </a:cubicBezTo>
                <a:lnTo>
                  <a:pt x="6310312" y="4036963"/>
                </a:lnTo>
                <a:cubicBezTo>
                  <a:pt x="6310312" y="4036963"/>
                  <a:pt x="6307832" y="4034482"/>
                  <a:pt x="6302871" y="4029521"/>
                </a:cubicBezTo>
                <a:close/>
                <a:moveTo>
                  <a:pt x="6280547" y="4029521"/>
                </a:moveTo>
                <a:lnTo>
                  <a:pt x="6295429" y="4036963"/>
                </a:lnTo>
                <a:cubicBezTo>
                  <a:pt x="6290468" y="4036963"/>
                  <a:pt x="6287988" y="4039443"/>
                  <a:pt x="6287988" y="4044404"/>
                </a:cubicBezTo>
                <a:lnTo>
                  <a:pt x="6280547" y="4036963"/>
                </a:lnTo>
                <a:close/>
                <a:moveTo>
                  <a:pt x="5543847" y="4029521"/>
                </a:moveTo>
                <a:cubicBezTo>
                  <a:pt x="5543847" y="4029521"/>
                  <a:pt x="5543847" y="4032002"/>
                  <a:pt x="5543847" y="4036963"/>
                </a:cubicBezTo>
                <a:cubicBezTo>
                  <a:pt x="5548809" y="4036963"/>
                  <a:pt x="5551289" y="4036963"/>
                  <a:pt x="5551289" y="4036963"/>
                </a:cubicBezTo>
                <a:lnTo>
                  <a:pt x="5558730" y="4036963"/>
                </a:lnTo>
                <a:cubicBezTo>
                  <a:pt x="5558730" y="4032002"/>
                  <a:pt x="5556250" y="4029521"/>
                  <a:pt x="5551289" y="4029521"/>
                </a:cubicBezTo>
                <a:cubicBezTo>
                  <a:pt x="5546327" y="4029521"/>
                  <a:pt x="5543847" y="4029521"/>
                  <a:pt x="5543847" y="4029521"/>
                </a:cubicBezTo>
                <a:close/>
                <a:moveTo>
                  <a:pt x="5499199" y="4029521"/>
                </a:moveTo>
                <a:lnTo>
                  <a:pt x="5491758" y="4036963"/>
                </a:lnTo>
                <a:cubicBezTo>
                  <a:pt x="5491758" y="4036963"/>
                  <a:pt x="5492998" y="4036963"/>
                  <a:pt x="5495478" y="4036963"/>
                </a:cubicBezTo>
                <a:cubicBezTo>
                  <a:pt x="5497958" y="4036963"/>
                  <a:pt x="5499199" y="4036963"/>
                  <a:pt x="5499199" y="4036963"/>
                </a:cubicBezTo>
                <a:cubicBezTo>
                  <a:pt x="5499199" y="4032002"/>
                  <a:pt x="5499199" y="4029521"/>
                  <a:pt x="5499199" y="4029521"/>
                </a:cubicBezTo>
                <a:close/>
                <a:moveTo>
                  <a:pt x="141387" y="4029521"/>
                </a:moveTo>
                <a:lnTo>
                  <a:pt x="111621" y="4059287"/>
                </a:lnTo>
                <a:cubicBezTo>
                  <a:pt x="101699" y="4069209"/>
                  <a:pt x="94258" y="4075410"/>
                  <a:pt x="89297" y="4077890"/>
                </a:cubicBezTo>
                <a:cubicBezTo>
                  <a:pt x="84336" y="4080371"/>
                  <a:pt x="76894" y="4084092"/>
                  <a:pt x="66973" y="4089053"/>
                </a:cubicBezTo>
                <a:lnTo>
                  <a:pt x="74414" y="4081611"/>
                </a:lnTo>
                <a:close/>
                <a:moveTo>
                  <a:pt x="5354092" y="4027196"/>
                </a:moveTo>
                <a:cubicBezTo>
                  <a:pt x="5352851" y="4027506"/>
                  <a:pt x="5351611" y="4028281"/>
                  <a:pt x="5350371" y="4029521"/>
                </a:cubicBezTo>
                <a:cubicBezTo>
                  <a:pt x="5345410" y="4029521"/>
                  <a:pt x="5342929" y="4032002"/>
                  <a:pt x="5342929" y="4036963"/>
                </a:cubicBezTo>
                <a:lnTo>
                  <a:pt x="5320605" y="4044404"/>
                </a:lnTo>
                <a:lnTo>
                  <a:pt x="5309443" y="4044404"/>
                </a:lnTo>
                <a:cubicBezTo>
                  <a:pt x="5311923" y="4044404"/>
                  <a:pt x="5313164" y="4045644"/>
                  <a:pt x="5313164" y="4048125"/>
                </a:cubicBezTo>
                <a:cubicBezTo>
                  <a:pt x="5313164" y="4050605"/>
                  <a:pt x="5315644" y="4051845"/>
                  <a:pt x="5320605" y="4051845"/>
                </a:cubicBezTo>
                <a:cubicBezTo>
                  <a:pt x="5325567" y="4051845"/>
                  <a:pt x="5328047" y="4054326"/>
                  <a:pt x="5328047" y="4059287"/>
                </a:cubicBezTo>
                <a:cubicBezTo>
                  <a:pt x="5328047" y="4064248"/>
                  <a:pt x="5326806" y="4066728"/>
                  <a:pt x="5324326" y="4066728"/>
                </a:cubicBezTo>
                <a:cubicBezTo>
                  <a:pt x="5321846" y="4066728"/>
                  <a:pt x="5320605" y="4067968"/>
                  <a:pt x="5320605" y="4070449"/>
                </a:cubicBezTo>
                <a:cubicBezTo>
                  <a:pt x="5320605" y="4072930"/>
                  <a:pt x="5323085" y="4074170"/>
                  <a:pt x="5328047" y="4074170"/>
                </a:cubicBezTo>
                <a:cubicBezTo>
                  <a:pt x="5333008" y="4074170"/>
                  <a:pt x="5335488" y="4070449"/>
                  <a:pt x="5335488" y="4063008"/>
                </a:cubicBezTo>
                <a:cubicBezTo>
                  <a:pt x="5335488" y="4055566"/>
                  <a:pt x="5345410" y="4051845"/>
                  <a:pt x="5365254" y="4051845"/>
                </a:cubicBezTo>
                <a:lnTo>
                  <a:pt x="5365254" y="4036963"/>
                </a:lnTo>
                <a:cubicBezTo>
                  <a:pt x="5361532" y="4029521"/>
                  <a:pt x="5357812" y="4026266"/>
                  <a:pt x="5354092" y="4027196"/>
                </a:cubicBezTo>
                <a:close/>
                <a:moveTo>
                  <a:pt x="5595937" y="4022080"/>
                </a:moveTo>
                <a:lnTo>
                  <a:pt x="5603379" y="4036963"/>
                </a:lnTo>
                <a:cubicBezTo>
                  <a:pt x="5608340" y="4036963"/>
                  <a:pt x="5610820" y="4035723"/>
                  <a:pt x="5610820" y="4033242"/>
                </a:cubicBezTo>
                <a:cubicBezTo>
                  <a:pt x="5610820" y="4030761"/>
                  <a:pt x="5609579" y="4028281"/>
                  <a:pt x="5607099" y="4025801"/>
                </a:cubicBezTo>
                <a:cubicBezTo>
                  <a:pt x="5604619" y="4023320"/>
                  <a:pt x="5600899" y="4022080"/>
                  <a:pt x="5595937" y="4022080"/>
                </a:cubicBezTo>
                <a:close/>
                <a:moveTo>
                  <a:pt x="5566172" y="4007197"/>
                </a:moveTo>
                <a:cubicBezTo>
                  <a:pt x="5561210" y="4007197"/>
                  <a:pt x="5561210" y="4019599"/>
                  <a:pt x="5566172" y="4044404"/>
                </a:cubicBezTo>
                <a:lnTo>
                  <a:pt x="5573613" y="4036963"/>
                </a:lnTo>
                <a:cubicBezTo>
                  <a:pt x="5578574" y="4036963"/>
                  <a:pt x="5582295" y="4036963"/>
                  <a:pt x="5584775" y="4036963"/>
                </a:cubicBezTo>
                <a:cubicBezTo>
                  <a:pt x="5587255" y="4036963"/>
                  <a:pt x="5588496" y="4034482"/>
                  <a:pt x="5588496" y="4029521"/>
                </a:cubicBezTo>
                <a:cubicBezTo>
                  <a:pt x="5588496" y="4024561"/>
                  <a:pt x="5586016" y="4022080"/>
                  <a:pt x="5581054" y="4022080"/>
                </a:cubicBezTo>
                <a:cubicBezTo>
                  <a:pt x="5576093" y="4017119"/>
                  <a:pt x="5572372" y="4014638"/>
                  <a:pt x="5569892" y="4014638"/>
                </a:cubicBezTo>
                <a:cubicBezTo>
                  <a:pt x="5567412" y="4014638"/>
                  <a:pt x="5566172" y="4014638"/>
                  <a:pt x="5566172" y="4014638"/>
                </a:cubicBezTo>
                <a:close/>
                <a:moveTo>
                  <a:pt x="5521523" y="4007197"/>
                </a:moveTo>
                <a:cubicBezTo>
                  <a:pt x="5521523" y="4012158"/>
                  <a:pt x="5524003" y="4014638"/>
                  <a:pt x="5528965" y="4014638"/>
                </a:cubicBezTo>
                <a:lnTo>
                  <a:pt x="5528965" y="4007197"/>
                </a:lnTo>
                <a:close/>
                <a:moveTo>
                  <a:pt x="5469433" y="4007197"/>
                </a:moveTo>
                <a:cubicBezTo>
                  <a:pt x="5469433" y="4012158"/>
                  <a:pt x="5470674" y="4015878"/>
                  <a:pt x="5473154" y="4018359"/>
                </a:cubicBezTo>
                <a:cubicBezTo>
                  <a:pt x="5475634" y="4020840"/>
                  <a:pt x="5476875" y="4019599"/>
                  <a:pt x="5476875" y="4014638"/>
                </a:cubicBezTo>
                <a:cubicBezTo>
                  <a:pt x="5476875" y="4009678"/>
                  <a:pt x="5476875" y="4007197"/>
                  <a:pt x="5476875" y="4007197"/>
                </a:cubicBezTo>
                <a:cubicBezTo>
                  <a:pt x="5476875" y="4007197"/>
                  <a:pt x="5474395" y="4007197"/>
                  <a:pt x="5469433" y="4007197"/>
                </a:cubicBezTo>
                <a:close/>
                <a:moveTo>
                  <a:pt x="5499199" y="3999756"/>
                </a:moveTo>
                <a:cubicBezTo>
                  <a:pt x="5499199" y="4004716"/>
                  <a:pt x="5499199" y="4007197"/>
                  <a:pt x="5499199" y="4007197"/>
                </a:cubicBezTo>
                <a:cubicBezTo>
                  <a:pt x="5499199" y="4007197"/>
                  <a:pt x="5501679" y="4007197"/>
                  <a:pt x="5506640" y="4007197"/>
                </a:cubicBezTo>
                <a:lnTo>
                  <a:pt x="5514082" y="4007197"/>
                </a:lnTo>
                <a:cubicBezTo>
                  <a:pt x="5514082" y="4007197"/>
                  <a:pt x="5511602" y="4004716"/>
                  <a:pt x="5506640" y="3999756"/>
                </a:cubicBezTo>
                <a:close/>
                <a:moveTo>
                  <a:pt x="260449" y="3999756"/>
                </a:moveTo>
                <a:cubicBezTo>
                  <a:pt x="260449" y="3999756"/>
                  <a:pt x="262930" y="3999756"/>
                  <a:pt x="267891" y="3999756"/>
                </a:cubicBezTo>
                <a:cubicBezTo>
                  <a:pt x="272852" y="3999756"/>
                  <a:pt x="272852" y="4002236"/>
                  <a:pt x="267891" y="4007197"/>
                </a:cubicBezTo>
                <a:lnTo>
                  <a:pt x="260449" y="4007197"/>
                </a:lnTo>
                <a:cubicBezTo>
                  <a:pt x="260449" y="4002236"/>
                  <a:pt x="260449" y="3999756"/>
                  <a:pt x="260449" y="3999756"/>
                </a:cubicBezTo>
                <a:close/>
                <a:moveTo>
                  <a:pt x="163711" y="3999756"/>
                </a:moveTo>
                <a:lnTo>
                  <a:pt x="171152" y="4007197"/>
                </a:lnTo>
                <a:lnTo>
                  <a:pt x="156270" y="4007197"/>
                </a:lnTo>
                <a:cubicBezTo>
                  <a:pt x="156270" y="4007197"/>
                  <a:pt x="158750" y="4004716"/>
                  <a:pt x="163711" y="3999756"/>
                </a:cubicBezTo>
                <a:close/>
                <a:moveTo>
                  <a:pt x="275332" y="3984873"/>
                </a:moveTo>
                <a:lnTo>
                  <a:pt x="267891" y="3992314"/>
                </a:lnTo>
                <a:cubicBezTo>
                  <a:pt x="267891" y="3992314"/>
                  <a:pt x="267891" y="3991074"/>
                  <a:pt x="267891" y="3988594"/>
                </a:cubicBezTo>
                <a:cubicBezTo>
                  <a:pt x="267891" y="3986113"/>
                  <a:pt x="270371" y="3984873"/>
                  <a:pt x="275332" y="3984873"/>
                </a:cubicBezTo>
                <a:close/>
                <a:moveTo>
                  <a:pt x="6219527" y="3984575"/>
                </a:moveTo>
                <a:lnTo>
                  <a:pt x="6222876" y="3985803"/>
                </a:lnTo>
                <a:cubicBezTo>
                  <a:pt x="6226596" y="3987664"/>
                  <a:pt x="6228457" y="3989834"/>
                  <a:pt x="6228457" y="3992314"/>
                </a:cubicBezTo>
                <a:cubicBezTo>
                  <a:pt x="6228457" y="3997275"/>
                  <a:pt x="6228457" y="3999756"/>
                  <a:pt x="6228457" y="3999756"/>
                </a:cubicBezTo>
                <a:cubicBezTo>
                  <a:pt x="6228457" y="3997276"/>
                  <a:pt x="6226596" y="3993555"/>
                  <a:pt x="6222876" y="3988594"/>
                </a:cubicBezTo>
                <a:close/>
                <a:moveTo>
                  <a:pt x="303237" y="3983478"/>
                </a:moveTo>
                <a:cubicBezTo>
                  <a:pt x="304478" y="3983168"/>
                  <a:pt x="305098" y="3983633"/>
                  <a:pt x="305098" y="3984873"/>
                </a:cubicBezTo>
                <a:cubicBezTo>
                  <a:pt x="305098" y="3984873"/>
                  <a:pt x="300137" y="3992314"/>
                  <a:pt x="290215" y="4007197"/>
                </a:cubicBezTo>
                <a:lnTo>
                  <a:pt x="275332" y="4007197"/>
                </a:lnTo>
                <a:cubicBezTo>
                  <a:pt x="290215" y="3992315"/>
                  <a:pt x="299517" y="3984408"/>
                  <a:pt x="303237" y="3983478"/>
                </a:cubicBezTo>
                <a:close/>
                <a:moveTo>
                  <a:pt x="6258222" y="3977431"/>
                </a:moveTo>
                <a:lnTo>
                  <a:pt x="6265664" y="3977431"/>
                </a:lnTo>
                <a:cubicBezTo>
                  <a:pt x="6270625" y="3982392"/>
                  <a:pt x="6271865" y="3984873"/>
                  <a:pt x="6269385" y="3984873"/>
                </a:cubicBezTo>
                <a:cubicBezTo>
                  <a:pt x="6266904" y="3984873"/>
                  <a:pt x="6264423" y="3984873"/>
                  <a:pt x="6261943" y="3984873"/>
                </a:cubicBezTo>
                <a:cubicBezTo>
                  <a:pt x="6259463" y="3984873"/>
                  <a:pt x="6258222" y="3982392"/>
                  <a:pt x="6258222" y="3977431"/>
                </a:cubicBezTo>
                <a:close/>
                <a:moveTo>
                  <a:pt x="6243340" y="3977431"/>
                </a:moveTo>
                <a:lnTo>
                  <a:pt x="6250781" y="3977431"/>
                </a:lnTo>
                <a:lnTo>
                  <a:pt x="6250781" y="3984873"/>
                </a:lnTo>
                <a:cubicBezTo>
                  <a:pt x="6250781" y="3984873"/>
                  <a:pt x="6249540" y="3983633"/>
                  <a:pt x="6247060" y="3981152"/>
                </a:cubicBezTo>
                <a:cubicBezTo>
                  <a:pt x="6244580" y="3978671"/>
                  <a:pt x="6243340" y="3977431"/>
                  <a:pt x="6243340" y="3977431"/>
                </a:cubicBezTo>
                <a:close/>
                <a:moveTo>
                  <a:pt x="6369843" y="3969990"/>
                </a:moveTo>
                <a:lnTo>
                  <a:pt x="6377285" y="3977431"/>
                </a:lnTo>
                <a:lnTo>
                  <a:pt x="6369843" y="3977431"/>
                </a:lnTo>
                <a:close/>
                <a:moveTo>
                  <a:pt x="6135439" y="3969990"/>
                </a:moveTo>
                <a:cubicBezTo>
                  <a:pt x="6132959" y="3969990"/>
                  <a:pt x="6131718" y="3972471"/>
                  <a:pt x="6131718" y="3977431"/>
                </a:cubicBezTo>
                <a:cubicBezTo>
                  <a:pt x="6131718" y="3982392"/>
                  <a:pt x="6131718" y="3984873"/>
                  <a:pt x="6131718" y="3984873"/>
                </a:cubicBezTo>
                <a:lnTo>
                  <a:pt x="6139160" y="3977431"/>
                </a:lnTo>
                <a:cubicBezTo>
                  <a:pt x="6139160" y="3972471"/>
                  <a:pt x="6137919" y="3969990"/>
                  <a:pt x="6135439" y="3969990"/>
                </a:cubicBezTo>
                <a:close/>
                <a:moveTo>
                  <a:pt x="215801" y="3969990"/>
                </a:moveTo>
                <a:cubicBezTo>
                  <a:pt x="215801" y="3974951"/>
                  <a:pt x="208359" y="3982392"/>
                  <a:pt x="193477" y="3992314"/>
                </a:cubicBezTo>
                <a:lnTo>
                  <a:pt x="178594" y="3999756"/>
                </a:lnTo>
                <a:close/>
                <a:moveTo>
                  <a:pt x="6207993" y="3956968"/>
                </a:moveTo>
                <a:cubicBezTo>
                  <a:pt x="6209233" y="3956968"/>
                  <a:pt x="6211093" y="3957588"/>
                  <a:pt x="6213574" y="3958828"/>
                </a:cubicBezTo>
                <a:cubicBezTo>
                  <a:pt x="6218535" y="3961309"/>
                  <a:pt x="6221015" y="3965029"/>
                  <a:pt x="6221015" y="3969990"/>
                </a:cubicBezTo>
                <a:lnTo>
                  <a:pt x="6206133" y="3969990"/>
                </a:lnTo>
                <a:cubicBezTo>
                  <a:pt x="6206133" y="3965029"/>
                  <a:pt x="6206133" y="3961309"/>
                  <a:pt x="6206133" y="3958828"/>
                </a:cubicBezTo>
                <a:cubicBezTo>
                  <a:pt x="6206133" y="3957588"/>
                  <a:pt x="6206753" y="3956968"/>
                  <a:pt x="6207993" y="3956968"/>
                </a:cubicBezTo>
                <a:close/>
                <a:moveTo>
                  <a:pt x="6109394" y="3955107"/>
                </a:moveTo>
                <a:cubicBezTo>
                  <a:pt x="6109394" y="3955107"/>
                  <a:pt x="6108154" y="3957588"/>
                  <a:pt x="6105674" y="3962549"/>
                </a:cubicBezTo>
                <a:cubicBezTo>
                  <a:pt x="6103193" y="3967509"/>
                  <a:pt x="6104433" y="3969990"/>
                  <a:pt x="6109394" y="3969990"/>
                </a:cubicBezTo>
                <a:lnTo>
                  <a:pt x="6124277" y="3969990"/>
                </a:lnTo>
                <a:cubicBezTo>
                  <a:pt x="6129238" y="3969990"/>
                  <a:pt x="6127998" y="3967509"/>
                  <a:pt x="6120556" y="3962549"/>
                </a:cubicBezTo>
                <a:cubicBezTo>
                  <a:pt x="6113115" y="3957588"/>
                  <a:pt x="6109394" y="3955107"/>
                  <a:pt x="6109394" y="3955107"/>
                </a:cubicBezTo>
                <a:close/>
                <a:moveTo>
                  <a:pt x="6345659" y="3951387"/>
                </a:moveTo>
                <a:cubicBezTo>
                  <a:pt x="6346900" y="3951387"/>
                  <a:pt x="6347519" y="3952627"/>
                  <a:pt x="6347519" y="3955107"/>
                </a:cubicBezTo>
                <a:lnTo>
                  <a:pt x="6340078" y="3955107"/>
                </a:lnTo>
                <a:cubicBezTo>
                  <a:pt x="6342559" y="3952627"/>
                  <a:pt x="6344419" y="3951387"/>
                  <a:pt x="6345659" y="3951387"/>
                </a:cubicBezTo>
                <a:close/>
                <a:moveTo>
                  <a:pt x="6243340" y="3947666"/>
                </a:moveTo>
                <a:lnTo>
                  <a:pt x="6258222" y="3947666"/>
                </a:lnTo>
                <a:lnTo>
                  <a:pt x="6250781" y="3955107"/>
                </a:lnTo>
                <a:close/>
                <a:moveTo>
                  <a:pt x="305098" y="3947666"/>
                </a:moveTo>
                <a:cubicBezTo>
                  <a:pt x="305098" y="3962549"/>
                  <a:pt x="302617" y="3969990"/>
                  <a:pt x="297656" y="3969990"/>
                </a:cubicBezTo>
                <a:cubicBezTo>
                  <a:pt x="292696" y="3969990"/>
                  <a:pt x="288975" y="3971230"/>
                  <a:pt x="286494" y="3973711"/>
                </a:cubicBezTo>
                <a:cubicBezTo>
                  <a:pt x="284014" y="3976191"/>
                  <a:pt x="280293" y="3979912"/>
                  <a:pt x="275332" y="3984873"/>
                </a:cubicBezTo>
                <a:lnTo>
                  <a:pt x="267891" y="3977431"/>
                </a:lnTo>
                <a:cubicBezTo>
                  <a:pt x="257969" y="3982392"/>
                  <a:pt x="253008" y="3981152"/>
                  <a:pt x="253008" y="3973711"/>
                </a:cubicBezTo>
                <a:cubicBezTo>
                  <a:pt x="253008" y="3966269"/>
                  <a:pt x="255488" y="3962549"/>
                  <a:pt x="260449" y="3962549"/>
                </a:cubicBezTo>
                <a:lnTo>
                  <a:pt x="275332" y="3962549"/>
                </a:lnTo>
                <a:cubicBezTo>
                  <a:pt x="275332" y="3962549"/>
                  <a:pt x="277813" y="3962549"/>
                  <a:pt x="282774" y="3962549"/>
                </a:cubicBezTo>
                <a:cubicBezTo>
                  <a:pt x="287735" y="3962549"/>
                  <a:pt x="292696" y="3960068"/>
                  <a:pt x="297656" y="3955107"/>
                </a:cubicBezTo>
                <a:close/>
                <a:moveTo>
                  <a:pt x="6073117" y="3943015"/>
                </a:moveTo>
                <a:cubicBezTo>
                  <a:pt x="6071257" y="3942395"/>
                  <a:pt x="6069707" y="3942705"/>
                  <a:pt x="6068467" y="3943945"/>
                </a:cubicBezTo>
                <a:cubicBezTo>
                  <a:pt x="6065986" y="3946426"/>
                  <a:pt x="6062266" y="3950146"/>
                  <a:pt x="6057304" y="3955107"/>
                </a:cubicBezTo>
                <a:cubicBezTo>
                  <a:pt x="6062266" y="3955107"/>
                  <a:pt x="6067226" y="3952627"/>
                  <a:pt x="6072187" y="3947666"/>
                </a:cubicBezTo>
                <a:lnTo>
                  <a:pt x="6079629" y="3955107"/>
                </a:lnTo>
                <a:cubicBezTo>
                  <a:pt x="6084590" y="3955107"/>
                  <a:pt x="6087070" y="3955107"/>
                  <a:pt x="6087070" y="3955107"/>
                </a:cubicBezTo>
                <a:lnTo>
                  <a:pt x="6079629" y="3947666"/>
                </a:lnTo>
                <a:cubicBezTo>
                  <a:pt x="6077148" y="3945186"/>
                  <a:pt x="6074978" y="3943635"/>
                  <a:pt x="6073117" y="3943015"/>
                </a:cubicBezTo>
                <a:close/>
                <a:moveTo>
                  <a:pt x="6168926" y="3940224"/>
                </a:moveTo>
                <a:lnTo>
                  <a:pt x="6176367" y="3947666"/>
                </a:lnTo>
                <a:cubicBezTo>
                  <a:pt x="6176367" y="3947666"/>
                  <a:pt x="6176367" y="3945185"/>
                  <a:pt x="6176367" y="3940224"/>
                </a:cubicBezTo>
                <a:close/>
                <a:moveTo>
                  <a:pt x="312539" y="3932783"/>
                </a:moveTo>
                <a:cubicBezTo>
                  <a:pt x="317500" y="3932783"/>
                  <a:pt x="319981" y="3932783"/>
                  <a:pt x="319981" y="3932783"/>
                </a:cubicBezTo>
                <a:cubicBezTo>
                  <a:pt x="319981" y="3937744"/>
                  <a:pt x="317500" y="3940224"/>
                  <a:pt x="312539" y="3940224"/>
                </a:cubicBezTo>
                <a:cubicBezTo>
                  <a:pt x="312539" y="3935264"/>
                  <a:pt x="312539" y="3932783"/>
                  <a:pt x="312539" y="3932783"/>
                </a:cubicBezTo>
                <a:close/>
                <a:moveTo>
                  <a:pt x="256729" y="3932783"/>
                </a:moveTo>
                <a:cubicBezTo>
                  <a:pt x="259209" y="3932783"/>
                  <a:pt x="255488" y="3937744"/>
                  <a:pt x="245567" y="3947666"/>
                </a:cubicBezTo>
                <a:lnTo>
                  <a:pt x="230684" y="3955107"/>
                </a:lnTo>
                <a:cubicBezTo>
                  <a:pt x="230684" y="3950146"/>
                  <a:pt x="234404" y="3945185"/>
                  <a:pt x="241846" y="3940224"/>
                </a:cubicBezTo>
                <a:cubicBezTo>
                  <a:pt x="249287" y="3935264"/>
                  <a:pt x="254248" y="3932783"/>
                  <a:pt x="256729" y="3932783"/>
                </a:cubicBezTo>
                <a:close/>
                <a:moveTo>
                  <a:pt x="6265664" y="3925342"/>
                </a:moveTo>
                <a:lnTo>
                  <a:pt x="6265664" y="3932783"/>
                </a:lnTo>
                <a:cubicBezTo>
                  <a:pt x="6265664" y="3937744"/>
                  <a:pt x="6265664" y="3940224"/>
                  <a:pt x="6265664" y="3940224"/>
                </a:cubicBezTo>
                <a:cubicBezTo>
                  <a:pt x="6265664" y="3940224"/>
                  <a:pt x="6260702" y="3940224"/>
                  <a:pt x="6250781" y="3940224"/>
                </a:cubicBezTo>
                <a:cubicBezTo>
                  <a:pt x="6250781" y="3935264"/>
                  <a:pt x="6250781" y="3932783"/>
                  <a:pt x="6250781" y="3932783"/>
                </a:cubicBezTo>
                <a:close/>
                <a:moveTo>
                  <a:pt x="6116836" y="3925342"/>
                </a:moveTo>
                <a:cubicBezTo>
                  <a:pt x="6116836" y="3930302"/>
                  <a:pt x="6116836" y="3932783"/>
                  <a:pt x="6116836" y="3932783"/>
                </a:cubicBezTo>
                <a:cubicBezTo>
                  <a:pt x="6116836" y="3932783"/>
                  <a:pt x="6119316" y="3932783"/>
                  <a:pt x="6124277" y="3932783"/>
                </a:cubicBezTo>
                <a:cubicBezTo>
                  <a:pt x="6124277" y="3927822"/>
                  <a:pt x="6124277" y="3925342"/>
                  <a:pt x="6124277" y="3925342"/>
                </a:cubicBezTo>
                <a:close/>
                <a:moveTo>
                  <a:pt x="6092651" y="3884414"/>
                </a:moveTo>
                <a:cubicBezTo>
                  <a:pt x="6091411" y="3884414"/>
                  <a:pt x="6089551" y="3885654"/>
                  <a:pt x="6087070" y="3888135"/>
                </a:cubicBezTo>
                <a:lnTo>
                  <a:pt x="6094511" y="3895576"/>
                </a:lnTo>
                <a:lnTo>
                  <a:pt x="6101953" y="3888135"/>
                </a:lnTo>
                <a:lnTo>
                  <a:pt x="6094511" y="3888135"/>
                </a:lnTo>
                <a:cubicBezTo>
                  <a:pt x="6094511" y="3885654"/>
                  <a:pt x="6093892" y="3884414"/>
                  <a:pt x="6092651" y="3884414"/>
                </a:cubicBezTo>
                <a:close/>
                <a:moveTo>
                  <a:pt x="6168926" y="3880693"/>
                </a:moveTo>
                <a:lnTo>
                  <a:pt x="6168926" y="3888135"/>
                </a:lnTo>
                <a:lnTo>
                  <a:pt x="6183808" y="3895576"/>
                </a:lnTo>
                <a:cubicBezTo>
                  <a:pt x="6178847" y="3890615"/>
                  <a:pt x="6178847" y="3888135"/>
                  <a:pt x="6183808" y="3888135"/>
                </a:cubicBezTo>
                <a:lnTo>
                  <a:pt x="6191250" y="3895576"/>
                </a:lnTo>
                <a:cubicBezTo>
                  <a:pt x="6191250" y="3900537"/>
                  <a:pt x="6193730" y="3903017"/>
                  <a:pt x="6198691" y="3903017"/>
                </a:cubicBezTo>
                <a:cubicBezTo>
                  <a:pt x="6203652" y="3903017"/>
                  <a:pt x="6206133" y="3904257"/>
                  <a:pt x="6206133" y="3906738"/>
                </a:cubicBezTo>
                <a:cubicBezTo>
                  <a:pt x="6206133" y="3909219"/>
                  <a:pt x="6211094" y="3912939"/>
                  <a:pt x="6221015" y="3917900"/>
                </a:cubicBezTo>
                <a:lnTo>
                  <a:pt x="6228457" y="3917900"/>
                </a:lnTo>
                <a:lnTo>
                  <a:pt x="6213574" y="3910459"/>
                </a:lnTo>
                <a:lnTo>
                  <a:pt x="6228457" y="3903017"/>
                </a:lnTo>
                <a:lnTo>
                  <a:pt x="6228457" y="3895576"/>
                </a:lnTo>
                <a:cubicBezTo>
                  <a:pt x="6228457" y="3895576"/>
                  <a:pt x="6227216" y="3896816"/>
                  <a:pt x="6224736" y="3899297"/>
                </a:cubicBezTo>
                <a:cubicBezTo>
                  <a:pt x="6222256" y="3901777"/>
                  <a:pt x="6218535" y="3903017"/>
                  <a:pt x="6213574" y="3903017"/>
                </a:cubicBezTo>
                <a:lnTo>
                  <a:pt x="6206133" y="3895576"/>
                </a:lnTo>
                <a:lnTo>
                  <a:pt x="6191250" y="3888135"/>
                </a:lnTo>
                <a:cubicBezTo>
                  <a:pt x="6191250" y="3883174"/>
                  <a:pt x="6188770" y="3880693"/>
                  <a:pt x="6183808" y="3880693"/>
                </a:cubicBezTo>
                <a:close/>
                <a:moveTo>
                  <a:pt x="200918" y="3850928"/>
                </a:moveTo>
                <a:lnTo>
                  <a:pt x="208359" y="3850928"/>
                </a:lnTo>
                <a:cubicBezTo>
                  <a:pt x="208359" y="3855888"/>
                  <a:pt x="203399" y="3858369"/>
                  <a:pt x="193477" y="3858369"/>
                </a:cubicBezTo>
                <a:close/>
                <a:moveTo>
                  <a:pt x="6451699" y="3843486"/>
                </a:moveTo>
                <a:lnTo>
                  <a:pt x="6459140" y="3843486"/>
                </a:lnTo>
                <a:cubicBezTo>
                  <a:pt x="6459140" y="3848447"/>
                  <a:pt x="6457899" y="3850928"/>
                  <a:pt x="6455419" y="3850928"/>
                </a:cubicBezTo>
                <a:cubicBezTo>
                  <a:pt x="6452939" y="3850928"/>
                  <a:pt x="6451699" y="3850928"/>
                  <a:pt x="6451699" y="3850928"/>
                </a:cubicBezTo>
                <a:cubicBezTo>
                  <a:pt x="6451699" y="3850928"/>
                  <a:pt x="6451699" y="3848447"/>
                  <a:pt x="6451699" y="3843486"/>
                </a:cubicBezTo>
                <a:close/>
                <a:moveTo>
                  <a:pt x="6247060" y="3836045"/>
                </a:moveTo>
                <a:cubicBezTo>
                  <a:pt x="6249540" y="3836045"/>
                  <a:pt x="6250781" y="3838525"/>
                  <a:pt x="6250781" y="3843486"/>
                </a:cubicBezTo>
                <a:cubicBezTo>
                  <a:pt x="6245820" y="3843486"/>
                  <a:pt x="6243340" y="3842246"/>
                  <a:pt x="6243340" y="3839765"/>
                </a:cubicBezTo>
                <a:cubicBezTo>
                  <a:pt x="6243340" y="3837285"/>
                  <a:pt x="6244580" y="3836045"/>
                  <a:pt x="6247060" y="3836045"/>
                </a:cubicBezTo>
                <a:close/>
                <a:moveTo>
                  <a:pt x="6094511" y="3836045"/>
                </a:moveTo>
                <a:cubicBezTo>
                  <a:pt x="6084590" y="3836045"/>
                  <a:pt x="6084590" y="3838525"/>
                  <a:pt x="6094511" y="3843486"/>
                </a:cubicBezTo>
                <a:lnTo>
                  <a:pt x="6101953" y="3843486"/>
                </a:lnTo>
                <a:cubicBezTo>
                  <a:pt x="6096992" y="3838525"/>
                  <a:pt x="6094511" y="3836045"/>
                  <a:pt x="6094511" y="3836045"/>
                </a:cubicBezTo>
                <a:close/>
                <a:moveTo>
                  <a:pt x="6198691" y="3821162"/>
                </a:moveTo>
                <a:cubicBezTo>
                  <a:pt x="6198691" y="3821162"/>
                  <a:pt x="6203652" y="3823643"/>
                  <a:pt x="6213574" y="3828603"/>
                </a:cubicBezTo>
                <a:lnTo>
                  <a:pt x="6206133" y="3828603"/>
                </a:lnTo>
                <a:close/>
                <a:moveTo>
                  <a:pt x="6146601" y="3821162"/>
                </a:moveTo>
                <a:lnTo>
                  <a:pt x="6154043" y="3828603"/>
                </a:lnTo>
                <a:cubicBezTo>
                  <a:pt x="6149081" y="3828603"/>
                  <a:pt x="6144121" y="3828603"/>
                  <a:pt x="6139160" y="3828603"/>
                </a:cubicBezTo>
                <a:close/>
                <a:moveTo>
                  <a:pt x="6496347" y="3813720"/>
                </a:moveTo>
                <a:lnTo>
                  <a:pt x="6503789" y="3821162"/>
                </a:lnTo>
                <a:lnTo>
                  <a:pt x="6496347" y="3821162"/>
                </a:lnTo>
                <a:close/>
                <a:moveTo>
                  <a:pt x="6279720" y="3786436"/>
                </a:moveTo>
                <a:lnTo>
                  <a:pt x="6278686" y="3789536"/>
                </a:lnTo>
                <a:cubicBezTo>
                  <a:pt x="6277446" y="3790776"/>
                  <a:pt x="6275586" y="3791396"/>
                  <a:pt x="6273105" y="3791396"/>
                </a:cubicBezTo>
                <a:close/>
                <a:moveTo>
                  <a:pt x="6332636" y="3783955"/>
                </a:moveTo>
                <a:lnTo>
                  <a:pt x="6332636" y="3791396"/>
                </a:lnTo>
                <a:cubicBezTo>
                  <a:pt x="6327675" y="3791396"/>
                  <a:pt x="6325195" y="3791396"/>
                  <a:pt x="6325195" y="3791396"/>
                </a:cubicBezTo>
                <a:close/>
                <a:moveTo>
                  <a:pt x="6295429" y="3783955"/>
                </a:moveTo>
                <a:cubicBezTo>
                  <a:pt x="6295429" y="3783955"/>
                  <a:pt x="6297910" y="3783955"/>
                  <a:pt x="6302871" y="3783955"/>
                </a:cubicBezTo>
                <a:cubicBezTo>
                  <a:pt x="6307832" y="3783955"/>
                  <a:pt x="6310312" y="3783955"/>
                  <a:pt x="6310312" y="3783955"/>
                </a:cubicBezTo>
                <a:cubicBezTo>
                  <a:pt x="6310312" y="3788916"/>
                  <a:pt x="6307832" y="3791396"/>
                  <a:pt x="6302871" y="3791396"/>
                </a:cubicBezTo>
                <a:cubicBezTo>
                  <a:pt x="6302871" y="3791396"/>
                  <a:pt x="6301630" y="3791396"/>
                  <a:pt x="6299150" y="3791396"/>
                </a:cubicBezTo>
                <a:cubicBezTo>
                  <a:pt x="6296670" y="3791396"/>
                  <a:pt x="6295429" y="3788916"/>
                  <a:pt x="6295429" y="3783955"/>
                </a:cubicBezTo>
                <a:close/>
                <a:moveTo>
                  <a:pt x="6234038" y="3780234"/>
                </a:moveTo>
                <a:cubicBezTo>
                  <a:pt x="6235278" y="3780234"/>
                  <a:pt x="6235898" y="3781475"/>
                  <a:pt x="6235898" y="3783955"/>
                </a:cubicBezTo>
                <a:cubicBezTo>
                  <a:pt x="6235898" y="3793877"/>
                  <a:pt x="6233418" y="3793877"/>
                  <a:pt x="6228457" y="3783955"/>
                </a:cubicBezTo>
                <a:cubicBezTo>
                  <a:pt x="6230937" y="3781475"/>
                  <a:pt x="6232798" y="3780234"/>
                  <a:pt x="6234038" y="3780234"/>
                </a:cubicBezTo>
                <a:close/>
                <a:moveTo>
                  <a:pt x="6291709" y="3776513"/>
                </a:moveTo>
                <a:lnTo>
                  <a:pt x="6292949" y="3776513"/>
                </a:lnTo>
                <a:lnTo>
                  <a:pt x="6279720" y="3786436"/>
                </a:lnTo>
                <a:lnTo>
                  <a:pt x="6280547" y="3783955"/>
                </a:lnTo>
                <a:cubicBezTo>
                  <a:pt x="6285508" y="3778994"/>
                  <a:pt x="6289229" y="3776513"/>
                  <a:pt x="6291709" y="3776513"/>
                </a:cubicBezTo>
                <a:close/>
                <a:moveTo>
                  <a:pt x="6114045" y="3770932"/>
                </a:moveTo>
                <a:cubicBezTo>
                  <a:pt x="6115905" y="3770932"/>
                  <a:pt x="6116836" y="3771553"/>
                  <a:pt x="6116836" y="3772793"/>
                </a:cubicBezTo>
                <a:cubicBezTo>
                  <a:pt x="6116836" y="3775273"/>
                  <a:pt x="6121797" y="3778994"/>
                  <a:pt x="6131718" y="3783955"/>
                </a:cubicBezTo>
                <a:cubicBezTo>
                  <a:pt x="6131718" y="3783955"/>
                  <a:pt x="6134199" y="3785195"/>
                  <a:pt x="6139160" y="3787676"/>
                </a:cubicBezTo>
                <a:cubicBezTo>
                  <a:pt x="6144121" y="3790156"/>
                  <a:pt x="6146601" y="3793877"/>
                  <a:pt x="6146601" y="3798838"/>
                </a:cubicBezTo>
                <a:cubicBezTo>
                  <a:pt x="6151563" y="3803798"/>
                  <a:pt x="6156523" y="3806279"/>
                  <a:pt x="6161484" y="3806279"/>
                </a:cubicBezTo>
                <a:lnTo>
                  <a:pt x="6168926" y="3821162"/>
                </a:lnTo>
                <a:cubicBezTo>
                  <a:pt x="6163964" y="3816201"/>
                  <a:pt x="6161484" y="3813720"/>
                  <a:pt x="6161484" y="3813720"/>
                </a:cubicBezTo>
                <a:cubicBezTo>
                  <a:pt x="6156523" y="3808760"/>
                  <a:pt x="6154043" y="3807519"/>
                  <a:pt x="6154043" y="3810000"/>
                </a:cubicBezTo>
                <a:cubicBezTo>
                  <a:pt x="6154043" y="3812480"/>
                  <a:pt x="6152802" y="3812480"/>
                  <a:pt x="6150322" y="3810000"/>
                </a:cubicBezTo>
                <a:cubicBezTo>
                  <a:pt x="6147842" y="3807519"/>
                  <a:pt x="6146601" y="3806279"/>
                  <a:pt x="6146601" y="3806279"/>
                </a:cubicBezTo>
                <a:cubicBezTo>
                  <a:pt x="6136680" y="3796357"/>
                  <a:pt x="6127998" y="3791396"/>
                  <a:pt x="6120556" y="3791396"/>
                </a:cubicBezTo>
                <a:cubicBezTo>
                  <a:pt x="6113115" y="3791396"/>
                  <a:pt x="6109394" y="3790156"/>
                  <a:pt x="6109394" y="3787676"/>
                </a:cubicBezTo>
                <a:cubicBezTo>
                  <a:pt x="6109394" y="3785195"/>
                  <a:pt x="6106914" y="3782715"/>
                  <a:pt x="6101953" y="3780234"/>
                </a:cubicBezTo>
                <a:cubicBezTo>
                  <a:pt x="6096992" y="3777753"/>
                  <a:pt x="6098232" y="3775273"/>
                  <a:pt x="6105674" y="3772793"/>
                </a:cubicBezTo>
                <a:cubicBezTo>
                  <a:pt x="6109394" y="3771553"/>
                  <a:pt x="6112185" y="3770932"/>
                  <a:pt x="6114045" y="3770932"/>
                </a:cubicBezTo>
                <a:close/>
                <a:moveTo>
                  <a:pt x="6302871" y="3769072"/>
                </a:moveTo>
                <a:cubicBezTo>
                  <a:pt x="6302871" y="3769072"/>
                  <a:pt x="6302871" y="3771553"/>
                  <a:pt x="6302871" y="3776513"/>
                </a:cubicBezTo>
                <a:cubicBezTo>
                  <a:pt x="6302871" y="3776513"/>
                  <a:pt x="6300391" y="3776513"/>
                  <a:pt x="6295429" y="3776513"/>
                </a:cubicBezTo>
                <a:cubicBezTo>
                  <a:pt x="6295429" y="3776513"/>
                  <a:pt x="6295120" y="3776513"/>
                  <a:pt x="6294499" y="3776513"/>
                </a:cubicBezTo>
                <a:lnTo>
                  <a:pt x="6292949" y="3776513"/>
                </a:lnTo>
                <a:close/>
                <a:moveTo>
                  <a:pt x="6273105" y="3761631"/>
                </a:moveTo>
                <a:lnTo>
                  <a:pt x="6280547" y="3769072"/>
                </a:lnTo>
                <a:lnTo>
                  <a:pt x="6273105" y="3769072"/>
                </a:lnTo>
                <a:close/>
                <a:moveTo>
                  <a:pt x="6250781" y="3754189"/>
                </a:moveTo>
                <a:lnTo>
                  <a:pt x="6243340" y="3761631"/>
                </a:lnTo>
                <a:cubicBezTo>
                  <a:pt x="6243340" y="3761631"/>
                  <a:pt x="6245820" y="3761631"/>
                  <a:pt x="6250781" y="3761631"/>
                </a:cubicBezTo>
                <a:cubicBezTo>
                  <a:pt x="6255742" y="3761631"/>
                  <a:pt x="6255742" y="3759150"/>
                  <a:pt x="6250781" y="3754189"/>
                </a:cubicBezTo>
                <a:close/>
                <a:moveTo>
                  <a:pt x="6183808" y="3754189"/>
                </a:moveTo>
                <a:cubicBezTo>
                  <a:pt x="6183808" y="3754189"/>
                  <a:pt x="6186288" y="3754189"/>
                  <a:pt x="6191250" y="3754189"/>
                </a:cubicBezTo>
                <a:lnTo>
                  <a:pt x="6191250" y="3761631"/>
                </a:lnTo>
                <a:lnTo>
                  <a:pt x="6206133" y="3769072"/>
                </a:lnTo>
                <a:cubicBezTo>
                  <a:pt x="6216054" y="3769072"/>
                  <a:pt x="6221015" y="3771553"/>
                  <a:pt x="6221015" y="3776513"/>
                </a:cubicBezTo>
                <a:cubicBezTo>
                  <a:pt x="6221015" y="3786436"/>
                  <a:pt x="6218535" y="3786436"/>
                  <a:pt x="6213574" y="3776513"/>
                </a:cubicBezTo>
                <a:cubicBezTo>
                  <a:pt x="6213574" y="3776513"/>
                  <a:pt x="6212333" y="3776513"/>
                  <a:pt x="6209853" y="3776513"/>
                </a:cubicBezTo>
                <a:cubicBezTo>
                  <a:pt x="6207373" y="3776513"/>
                  <a:pt x="6203652" y="3776513"/>
                  <a:pt x="6198691" y="3776513"/>
                </a:cubicBezTo>
                <a:cubicBezTo>
                  <a:pt x="6193730" y="3776513"/>
                  <a:pt x="6188770" y="3774033"/>
                  <a:pt x="6183808" y="3769072"/>
                </a:cubicBezTo>
                <a:cubicBezTo>
                  <a:pt x="6178847" y="3764111"/>
                  <a:pt x="6178847" y="3759150"/>
                  <a:pt x="6183808" y="3754189"/>
                </a:cubicBezTo>
                <a:close/>
                <a:moveTo>
                  <a:pt x="6142881" y="3739306"/>
                </a:moveTo>
                <a:cubicBezTo>
                  <a:pt x="6145361" y="3739306"/>
                  <a:pt x="6146601" y="3741787"/>
                  <a:pt x="6146601" y="3746748"/>
                </a:cubicBezTo>
                <a:cubicBezTo>
                  <a:pt x="6141640" y="3746748"/>
                  <a:pt x="6139160" y="3745508"/>
                  <a:pt x="6139160" y="3743027"/>
                </a:cubicBezTo>
                <a:cubicBezTo>
                  <a:pt x="6139160" y="3740546"/>
                  <a:pt x="6140401" y="3739306"/>
                  <a:pt x="6142881" y="3739306"/>
                </a:cubicBezTo>
                <a:close/>
                <a:moveTo>
                  <a:pt x="6124277" y="3739306"/>
                </a:moveTo>
                <a:lnTo>
                  <a:pt x="6131718" y="3739306"/>
                </a:lnTo>
                <a:cubicBezTo>
                  <a:pt x="6126757" y="3739306"/>
                  <a:pt x="6126757" y="3741787"/>
                  <a:pt x="6131718" y="3746748"/>
                </a:cubicBezTo>
                <a:lnTo>
                  <a:pt x="6131718" y="3761631"/>
                </a:lnTo>
                <a:lnTo>
                  <a:pt x="6124277" y="3761631"/>
                </a:lnTo>
                <a:cubicBezTo>
                  <a:pt x="6124277" y="3761631"/>
                  <a:pt x="6124277" y="3760391"/>
                  <a:pt x="6124277" y="3757910"/>
                </a:cubicBezTo>
                <a:cubicBezTo>
                  <a:pt x="6124277" y="3755429"/>
                  <a:pt x="6124277" y="3752949"/>
                  <a:pt x="6124277" y="3750469"/>
                </a:cubicBezTo>
                <a:cubicBezTo>
                  <a:pt x="6124277" y="3747988"/>
                  <a:pt x="6121797" y="3746748"/>
                  <a:pt x="6116836" y="3746748"/>
                </a:cubicBezTo>
                <a:cubicBezTo>
                  <a:pt x="6116836" y="3741787"/>
                  <a:pt x="6119316" y="3739306"/>
                  <a:pt x="6124277" y="3739306"/>
                </a:cubicBezTo>
                <a:close/>
                <a:moveTo>
                  <a:pt x="6101953" y="3739306"/>
                </a:moveTo>
                <a:cubicBezTo>
                  <a:pt x="6101953" y="3744267"/>
                  <a:pt x="6101953" y="3746748"/>
                  <a:pt x="6101953" y="3746748"/>
                </a:cubicBezTo>
                <a:lnTo>
                  <a:pt x="6094511" y="3746748"/>
                </a:lnTo>
                <a:close/>
                <a:moveTo>
                  <a:pt x="290215" y="3739306"/>
                </a:moveTo>
                <a:lnTo>
                  <a:pt x="290215" y="3746748"/>
                </a:lnTo>
                <a:lnTo>
                  <a:pt x="297656" y="3746748"/>
                </a:lnTo>
                <a:cubicBezTo>
                  <a:pt x="297656" y="3741787"/>
                  <a:pt x="295176" y="3739306"/>
                  <a:pt x="290215" y="3739306"/>
                </a:cubicBezTo>
                <a:close/>
                <a:moveTo>
                  <a:pt x="6044282" y="3735586"/>
                </a:moveTo>
                <a:cubicBezTo>
                  <a:pt x="6045522" y="3735586"/>
                  <a:pt x="6047382" y="3736826"/>
                  <a:pt x="6049863" y="3739306"/>
                </a:cubicBezTo>
                <a:lnTo>
                  <a:pt x="6042422" y="3739306"/>
                </a:lnTo>
                <a:cubicBezTo>
                  <a:pt x="6042422" y="3736826"/>
                  <a:pt x="6043041" y="3735586"/>
                  <a:pt x="6044282" y="3735586"/>
                </a:cubicBezTo>
                <a:close/>
                <a:moveTo>
                  <a:pt x="6183808" y="3731865"/>
                </a:moveTo>
                <a:cubicBezTo>
                  <a:pt x="6203652" y="3741787"/>
                  <a:pt x="6225977" y="3746748"/>
                  <a:pt x="6250781" y="3746748"/>
                </a:cubicBezTo>
                <a:cubicBezTo>
                  <a:pt x="6255742" y="3746748"/>
                  <a:pt x="6258222" y="3749228"/>
                  <a:pt x="6258222" y="3754189"/>
                </a:cubicBezTo>
                <a:cubicBezTo>
                  <a:pt x="6258222" y="3759150"/>
                  <a:pt x="6256982" y="3761631"/>
                  <a:pt x="6254502" y="3761631"/>
                </a:cubicBezTo>
                <a:cubicBezTo>
                  <a:pt x="6252022" y="3761631"/>
                  <a:pt x="6250781" y="3764111"/>
                  <a:pt x="6250781" y="3769072"/>
                </a:cubicBezTo>
                <a:lnTo>
                  <a:pt x="6250781" y="3776513"/>
                </a:lnTo>
                <a:lnTo>
                  <a:pt x="6235898" y="3776513"/>
                </a:lnTo>
                <a:lnTo>
                  <a:pt x="6228457" y="3769072"/>
                </a:lnTo>
                <a:lnTo>
                  <a:pt x="6221015" y="3761631"/>
                </a:lnTo>
                <a:lnTo>
                  <a:pt x="6228457" y="3761631"/>
                </a:lnTo>
                <a:cubicBezTo>
                  <a:pt x="6233418" y="3756670"/>
                  <a:pt x="6230937" y="3752949"/>
                  <a:pt x="6221015" y="3750469"/>
                </a:cubicBezTo>
                <a:cubicBezTo>
                  <a:pt x="6211094" y="3747988"/>
                  <a:pt x="6198691" y="3744267"/>
                  <a:pt x="6183808" y="3739306"/>
                </a:cubicBezTo>
                <a:cubicBezTo>
                  <a:pt x="6178847" y="3739306"/>
                  <a:pt x="6176367" y="3738066"/>
                  <a:pt x="6176367" y="3735586"/>
                </a:cubicBezTo>
                <a:cubicBezTo>
                  <a:pt x="6176367" y="3733105"/>
                  <a:pt x="6178847" y="3731865"/>
                  <a:pt x="6183808" y="3731865"/>
                </a:cubicBezTo>
                <a:close/>
                <a:moveTo>
                  <a:pt x="6064746" y="3709541"/>
                </a:moveTo>
                <a:cubicBezTo>
                  <a:pt x="6069707" y="3709541"/>
                  <a:pt x="6072187" y="3709541"/>
                  <a:pt x="6072187" y="3709541"/>
                </a:cubicBezTo>
                <a:cubicBezTo>
                  <a:pt x="6072187" y="3714502"/>
                  <a:pt x="6072187" y="3716982"/>
                  <a:pt x="6072187" y="3716982"/>
                </a:cubicBezTo>
                <a:cubicBezTo>
                  <a:pt x="6072187" y="3716982"/>
                  <a:pt x="6069707" y="3716982"/>
                  <a:pt x="6064746" y="3716982"/>
                </a:cubicBezTo>
                <a:cubicBezTo>
                  <a:pt x="6064746" y="3716982"/>
                  <a:pt x="6064746" y="3714502"/>
                  <a:pt x="6064746" y="3709541"/>
                </a:cubicBezTo>
                <a:close/>
                <a:moveTo>
                  <a:pt x="6027539" y="3709541"/>
                </a:moveTo>
                <a:cubicBezTo>
                  <a:pt x="6032500" y="3709541"/>
                  <a:pt x="6034980" y="3709541"/>
                  <a:pt x="6034980" y="3709541"/>
                </a:cubicBezTo>
                <a:lnTo>
                  <a:pt x="6027539" y="3716982"/>
                </a:lnTo>
                <a:cubicBezTo>
                  <a:pt x="6022577" y="3712021"/>
                  <a:pt x="6022577" y="3709541"/>
                  <a:pt x="6027539" y="3709541"/>
                </a:cubicBezTo>
                <a:close/>
                <a:moveTo>
                  <a:pt x="6034980" y="3694658"/>
                </a:moveTo>
                <a:lnTo>
                  <a:pt x="6042422" y="3702099"/>
                </a:lnTo>
                <a:cubicBezTo>
                  <a:pt x="6042422" y="3702099"/>
                  <a:pt x="6039942" y="3702099"/>
                  <a:pt x="6034980" y="3702099"/>
                </a:cubicBezTo>
                <a:close/>
                <a:moveTo>
                  <a:pt x="5960566" y="3694658"/>
                </a:moveTo>
                <a:cubicBezTo>
                  <a:pt x="5965527" y="3694658"/>
                  <a:pt x="5968008" y="3694658"/>
                  <a:pt x="5968008" y="3694658"/>
                </a:cubicBezTo>
                <a:lnTo>
                  <a:pt x="5968008" y="3695030"/>
                </a:lnTo>
                <a:close/>
                <a:moveTo>
                  <a:pt x="6012656" y="3687217"/>
                </a:moveTo>
                <a:lnTo>
                  <a:pt x="6020097" y="3687217"/>
                </a:lnTo>
                <a:lnTo>
                  <a:pt x="6020097" y="3694658"/>
                </a:lnTo>
                <a:cubicBezTo>
                  <a:pt x="6015136" y="3694658"/>
                  <a:pt x="6012656" y="3692177"/>
                  <a:pt x="6012656" y="3687217"/>
                </a:cubicBezTo>
                <a:close/>
                <a:moveTo>
                  <a:pt x="6139160" y="3679775"/>
                </a:moveTo>
                <a:cubicBezTo>
                  <a:pt x="6144121" y="3679775"/>
                  <a:pt x="6146601" y="3681015"/>
                  <a:pt x="6146601" y="3683496"/>
                </a:cubicBezTo>
                <a:cubicBezTo>
                  <a:pt x="6146601" y="3685977"/>
                  <a:pt x="6146601" y="3687217"/>
                  <a:pt x="6146601" y="3687217"/>
                </a:cubicBezTo>
                <a:cubicBezTo>
                  <a:pt x="6146601" y="3687217"/>
                  <a:pt x="6144121" y="3687217"/>
                  <a:pt x="6139160" y="3687217"/>
                </a:cubicBezTo>
                <a:close/>
                <a:moveTo>
                  <a:pt x="5945683" y="3672334"/>
                </a:moveTo>
                <a:cubicBezTo>
                  <a:pt x="5950645" y="3672334"/>
                  <a:pt x="5953125" y="3673574"/>
                  <a:pt x="5953125" y="3676054"/>
                </a:cubicBezTo>
                <a:cubicBezTo>
                  <a:pt x="5953125" y="3678535"/>
                  <a:pt x="5953125" y="3679775"/>
                  <a:pt x="5953125" y="3679775"/>
                </a:cubicBezTo>
                <a:cubicBezTo>
                  <a:pt x="5953125" y="3679775"/>
                  <a:pt x="5951884" y="3678535"/>
                  <a:pt x="5949404" y="3676054"/>
                </a:cubicBezTo>
                <a:cubicBezTo>
                  <a:pt x="5946924" y="3673574"/>
                  <a:pt x="5945683" y="3672334"/>
                  <a:pt x="5945683" y="3672334"/>
                </a:cubicBezTo>
                <a:close/>
                <a:moveTo>
                  <a:pt x="5938242" y="3664892"/>
                </a:moveTo>
                <a:cubicBezTo>
                  <a:pt x="5938242" y="3664892"/>
                  <a:pt x="5939483" y="3666132"/>
                  <a:pt x="5941963" y="3668613"/>
                </a:cubicBezTo>
                <a:cubicBezTo>
                  <a:pt x="5944443" y="3671094"/>
                  <a:pt x="5943203" y="3672334"/>
                  <a:pt x="5938242" y="3672334"/>
                </a:cubicBezTo>
                <a:close/>
                <a:moveTo>
                  <a:pt x="167432" y="3664892"/>
                </a:moveTo>
                <a:cubicBezTo>
                  <a:pt x="169912" y="3664892"/>
                  <a:pt x="171152" y="3667373"/>
                  <a:pt x="171152" y="3672334"/>
                </a:cubicBezTo>
                <a:cubicBezTo>
                  <a:pt x="166191" y="3677295"/>
                  <a:pt x="163711" y="3677295"/>
                  <a:pt x="163711" y="3672334"/>
                </a:cubicBezTo>
                <a:cubicBezTo>
                  <a:pt x="163711" y="3667373"/>
                  <a:pt x="164951" y="3664892"/>
                  <a:pt x="167432" y="3664892"/>
                </a:cubicBezTo>
                <a:close/>
                <a:moveTo>
                  <a:pt x="6064746" y="3657451"/>
                </a:moveTo>
                <a:cubicBezTo>
                  <a:pt x="6064746" y="3657451"/>
                  <a:pt x="6068467" y="3658691"/>
                  <a:pt x="6075908" y="3661172"/>
                </a:cubicBezTo>
                <a:cubicBezTo>
                  <a:pt x="6083349" y="3663652"/>
                  <a:pt x="6087070" y="3664892"/>
                  <a:pt x="6087070" y="3664892"/>
                </a:cubicBezTo>
                <a:cubicBezTo>
                  <a:pt x="6082109" y="3664892"/>
                  <a:pt x="6077149" y="3664892"/>
                  <a:pt x="6072187" y="3664892"/>
                </a:cubicBezTo>
                <a:close/>
                <a:moveTo>
                  <a:pt x="141387" y="3650010"/>
                </a:moveTo>
                <a:cubicBezTo>
                  <a:pt x="146348" y="3650010"/>
                  <a:pt x="148828" y="3651250"/>
                  <a:pt x="148828" y="3653730"/>
                </a:cubicBezTo>
                <a:cubicBezTo>
                  <a:pt x="148828" y="3656211"/>
                  <a:pt x="148828" y="3657451"/>
                  <a:pt x="148828" y="3657451"/>
                </a:cubicBezTo>
                <a:cubicBezTo>
                  <a:pt x="148828" y="3657451"/>
                  <a:pt x="146348" y="3657451"/>
                  <a:pt x="141387" y="3657451"/>
                </a:cubicBezTo>
                <a:cubicBezTo>
                  <a:pt x="141387" y="3652490"/>
                  <a:pt x="141387" y="3650010"/>
                  <a:pt x="141387" y="3650010"/>
                </a:cubicBezTo>
                <a:close/>
                <a:moveTo>
                  <a:pt x="5858247" y="3638848"/>
                </a:moveTo>
                <a:cubicBezTo>
                  <a:pt x="5857007" y="3638848"/>
                  <a:pt x="5856386" y="3640088"/>
                  <a:pt x="5856386" y="3642568"/>
                </a:cubicBezTo>
                <a:lnTo>
                  <a:pt x="5871269" y="3650010"/>
                </a:lnTo>
                <a:lnTo>
                  <a:pt x="5863828" y="3642568"/>
                </a:lnTo>
                <a:cubicBezTo>
                  <a:pt x="5861347" y="3640088"/>
                  <a:pt x="5859487" y="3638848"/>
                  <a:pt x="5858247" y="3638848"/>
                </a:cubicBezTo>
                <a:close/>
                <a:moveTo>
                  <a:pt x="5975449" y="3620244"/>
                </a:moveTo>
                <a:cubicBezTo>
                  <a:pt x="5975449" y="3620244"/>
                  <a:pt x="5976690" y="3622725"/>
                  <a:pt x="5979170" y="3627685"/>
                </a:cubicBezTo>
                <a:cubicBezTo>
                  <a:pt x="5981650" y="3632646"/>
                  <a:pt x="5985370" y="3635127"/>
                  <a:pt x="5990332" y="3635127"/>
                </a:cubicBezTo>
                <a:lnTo>
                  <a:pt x="5990332" y="3627685"/>
                </a:lnTo>
                <a:cubicBezTo>
                  <a:pt x="5995293" y="3627685"/>
                  <a:pt x="5997773" y="3627685"/>
                  <a:pt x="5997773" y="3627685"/>
                </a:cubicBezTo>
                <a:lnTo>
                  <a:pt x="6005215" y="3635127"/>
                </a:lnTo>
                <a:cubicBezTo>
                  <a:pt x="6005215" y="3645049"/>
                  <a:pt x="6000253" y="3647529"/>
                  <a:pt x="5990332" y="3642568"/>
                </a:cubicBezTo>
                <a:cubicBezTo>
                  <a:pt x="5985370" y="3642568"/>
                  <a:pt x="5981650" y="3641328"/>
                  <a:pt x="5979170" y="3638847"/>
                </a:cubicBezTo>
                <a:cubicBezTo>
                  <a:pt x="5976690" y="3636367"/>
                  <a:pt x="5972969" y="3635127"/>
                  <a:pt x="5968008" y="3635127"/>
                </a:cubicBezTo>
                <a:close/>
                <a:moveTo>
                  <a:pt x="5819179" y="3620244"/>
                </a:moveTo>
                <a:cubicBezTo>
                  <a:pt x="5819179" y="3620244"/>
                  <a:pt x="5821660" y="3622725"/>
                  <a:pt x="5826621" y="3627685"/>
                </a:cubicBezTo>
                <a:lnTo>
                  <a:pt x="5841504" y="3627685"/>
                </a:lnTo>
                <a:cubicBezTo>
                  <a:pt x="5836542" y="3627685"/>
                  <a:pt x="5831582" y="3625205"/>
                  <a:pt x="5826621" y="3620244"/>
                </a:cubicBezTo>
                <a:cubicBezTo>
                  <a:pt x="5821660" y="3620244"/>
                  <a:pt x="5819179" y="3620244"/>
                  <a:pt x="5819179" y="3620244"/>
                </a:cubicBezTo>
                <a:close/>
                <a:moveTo>
                  <a:pt x="171152" y="3620244"/>
                </a:moveTo>
                <a:lnTo>
                  <a:pt x="178594" y="3635127"/>
                </a:lnTo>
                <a:cubicBezTo>
                  <a:pt x="183555" y="3630166"/>
                  <a:pt x="186035" y="3630166"/>
                  <a:pt x="186035" y="3635127"/>
                </a:cubicBezTo>
                <a:cubicBezTo>
                  <a:pt x="186035" y="3635127"/>
                  <a:pt x="187276" y="3635127"/>
                  <a:pt x="189756" y="3635127"/>
                </a:cubicBezTo>
                <a:cubicBezTo>
                  <a:pt x="192236" y="3635127"/>
                  <a:pt x="195957" y="3635127"/>
                  <a:pt x="200918" y="3635127"/>
                </a:cubicBezTo>
                <a:lnTo>
                  <a:pt x="208359" y="3627685"/>
                </a:lnTo>
                <a:cubicBezTo>
                  <a:pt x="208359" y="3622725"/>
                  <a:pt x="204639" y="3620244"/>
                  <a:pt x="197197" y="3620244"/>
                </a:cubicBezTo>
                <a:cubicBezTo>
                  <a:pt x="189756" y="3620244"/>
                  <a:pt x="181074" y="3620244"/>
                  <a:pt x="171152" y="3620244"/>
                </a:cubicBezTo>
                <a:close/>
                <a:moveTo>
                  <a:pt x="6101953" y="3612803"/>
                </a:moveTo>
                <a:lnTo>
                  <a:pt x="6176367" y="3635127"/>
                </a:lnTo>
                <a:cubicBezTo>
                  <a:pt x="6176367" y="3635127"/>
                  <a:pt x="6173887" y="3636367"/>
                  <a:pt x="6168926" y="3638847"/>
                </a:cubicBezTo>
                <a:cubicBezTo>
                  <a:pt x="6163964" y="3641328"/>
                  <a:pt x="6161484" y="3642568"/>
                  <a:pt x="6161484" y="3642568"/>
                </a:cubicBezTo>
                <a:lnTo>
                  <a:pt x="6154043" y="3650010"/>
                </a:lnTo>
                <a:cubicBezTo>
                  <a:pt x="6154043" y="3650010"/>
                  <a:pt x="6152802" y="3648769"/>
                  <a:pt x="6150322" y="3646289"/>
                </a:cubicBezTo>
                <a:cubicBezTo>
                  <a:pt x="6147842" y="3643808"/>
                  <a:pt x="6146601" y="3642568"/>
                  <a:pt x="6146601" y="3642568"/>
                </a:cubicBezTo>
                <a:cubicBezTo>
                  <a:pt x="6146601" y="3637607"/>
                  <a:pt x="6144121" y="3635127"/>
                  <a:pt x="6139160" y="3635127"/>
                </a:cubicBezTo>
                <a:cubicBezTo>
                  <a:pt x="6134199" y="3635127"/>
                  <a:pt x="6131718" y="3633887"/>
                  <a:pt x="6131718" y="3631406"/>
                </a:cubicBezTo>
                <a:cubicBezTo>
                  <a:pt x="6131718" y="3628925"/>
                  <a:pt x="6129238" y="3627685"/>
                  <a:pt x="6124277" y="3627685"/>
                </a:cubicBezTo>
                <a:cubicBezTo>
                  <a:pt x="6124277" y="3632646"/>
                  <a:pt x="6123036" y="3633887"/>
                  <a:pt x="6120556" y="3631406"/>
                </a:cubicBezTo>
                <a:cubicBezTo>
                  <a:pt x="6118076" y="3628925"/>
                  <a:pt x="6116836" y="3627685"/>
                  <a:pt x="6116836" y="3627685"/>
                </a:cubicBezTo>
                <a:cubicBezTo>
                  <a:pt x="6116836" y="3627685"/>
                  <a:pt x="6115595" y="3626445"/>
                  <a:pt x="6113115" y="3623965"/>
                </a:cubicBezTo>
                <a:cubicBezTo>
                  <a:pt x="6110635" y="3621484"/>
                  <a:pt x="6106914" y="3620244"/>
                  <a:pt x="6101953" y="3620244"/>
                </a:cubicBezTo>
                <a:close/>
                <a:moveTo>
                  <a:pt x="5863828" y="3590478"/>
                </a:moveTo>
                <a:cubicBezTo>
                  <a:pt x="5863828" y="3595439"/>
                  <a:pt x="5863828" y="3597920"/>
                  <a:pt x="5863828" y="3597920"/>
                </a:cubicBezTo>
                <a:cubicBezTo>
                  <a:pt x="5863828" y="3597920"/>
                  <a:pt x="5866308" y="3597920"/>
                  <a:pt x="5871269" y="3597920"/>
                </a:cubicBezTo>
                <a:cubicBezTo>
                  <a:pt x="5871269" y="3592959"/>
                  <a:pt x="5868789" y="3590478"/>
                  <a:pt x="5863828" y="3590478"/>
                </a:cubicBezTo>
                <a:close/>
                <a:moveTo>
                  <a:pt x="6072187" y="3575595"/>
                </a:moveTo>
                <a:lnTo>
                  <a:pt x="6079629" y="3575595"/>
                </a:lnTo>
                <a:lnTo>
                  <a:pt x="6072187" y="3583037"/>
                </a:lnTo>
                <a:cubicBezTo>
                  <a:pt x="6072187" y="3578076"/>
                  <a:pt x="6072187" y="3575595"/>
                  <a:pt x="6072187" y="3575595"/>
                </a:cubicBezTo>
                <a:close/>
                <a:moveTo>
                  <a:pt x="6042422" y="3568154"/>
                </a:moveTo>
                <a:lnTo>
                  <a:pt x="6049863" y="3575595"/>
                </a:lnTo>
                <a:cubicBezTo>
                  <a:pt x="6049863" y="3575595"/>
                  <a:pt x="6047383" y="3575595"/>
                  <a:pt x="6042422" y="3575595"/>
                </a:cubicBezTo>
                <a:cubicBezTo>
                  <a:pt x="6042422" y="3570635"/>
                  <a:pt x="6042422" y="3568154"/>
                  <a:pt x="6042422" y="3568154"/>
                </a:cubicBezTo>
                <a:close/>
                <a:moveTo>
                  <a:pt x="5997773" y="3568154"/>
                </a:moveTo>
                <a:cubicBezTo>
                  <a:pt x="5997773" y="3568154"/>
                  <a:pt x="5997773" y="3569394"/>
                  <a:pt x="5997773" y="3571875"/>
                </a:cubicBezTo>
                <a:cubicBezTo>
                  <a:pt x="5997773" y="3574355"/>
                  <a:pt x="5995293" y="3575595"/>
                  <a:pt x="5990332" y="3575595"/>
                </a:cubicBezTo>
                <a:cubicBezTo>
                  <a:pt x="5990332" y="3575595"/>
                  <a:pt x="5991572" y="3574355"/>
                  <a:pt x="5994052" y="3571875"/>
                </a:cubicBezTo>
                <a:cubicBezTo>
                  <a:pt x="5996533" y="3569394"/>
                  <a:pt x="5997773" y="3568154"/>
                  <a:pt x="5997773" y="3568154"/>
                </a:cubicBezTo>
                <a:close/>
                <a:moveTo>
                  <a:pt x="5938242" y="3568154"/>
                </a:moveTo>
                <a:cubicBezTo>
                  <a:pt x="5938242" y="3568154"/>
                  <a:pt x="5938242" y="3570635"/>
                  <a:pt x="5938242" y="3575595"/>
                </a:cubicBezTo>
                <a:lnTo>
                  <a:pt x="5930801" y="3575595"/>
                </a:lnTo>
                <a:cubicBezTo>
                  <a:pt x="5930801" y="3575595"/>
                  <a:pt x="5932041" y="3574355"/>
                  <a:pt x="5934521" y="3571875"/>
                </a:cubicBezTo>
                <a:cubicBezTo>
                  <a:pt x="5937001" y="3569394"/>
                  <a:pt x="5938242" y="3568154"/>
                  <a:pt x="5938242" y="3568154"/>
                </a:cubicBezTo>
                <a:close/>
                <a:moveTo>
                  <a:pt x="6057304" y="3560713"/>
                </a:moveTo>
                <a:cubicBezTo>
                  <a:pt x="6062266" y="3560713"/>
                  <a:pt x="6064746" y="3561953"/>
                  <a:pt x="6064746" y="3564433"/>
                </a:cubicBezTo>
                <a:cubicBezTo>
                  <a:pt x="6064746" y="3566914"/>
                  <a:pt x="6063505" y="3568154"/>
                  <a:pt x="6061025" y="3568154"/>
                </a:cubicBezTo>
                <a:cubicBezTo>
                  <a:pt x="6058545" y="3568154"/>
                  <a:pt x="6057304" y="3568154"/>
                  <a:pt x="6057304" y="3568154"/>
                </a:cubicBezTo>
                <a:cubicBezTo>
                  <a:pt x="6057304" y="3568154"/>
                  <a:pt x="6057304" y="3565673"/>
                  <a:pt x="6057304" y="3560713"/>
                </a:cubicBezTo>
                <a:close/>
                <a:moveTo>
                  <a:pt x="133945" y="3560713"/>
                </a:moveTo>
                <a:cubicBezTo>
                  <a:pt x="133945" y="3560713"/>
                  <a:pt x="133945" y="3563193"/>
                  <a:pt x="133945" y="3568154"/>
                </a:cubicBezTo>
                <a:cubicBezTo>
                  <a:pt x="128984" y="3568154"/>
                  <a:pt x="126504" y="3568154"/>
                  <a:pt x="126504" y="3568154"/>
                </a:cubicBezTo>
                <a:close/>
                <a:moveTo>
                  <a:pt x="6125207" y="3555132"/>
                </a:moveTo>
                <a:cubicBezTo>
                  <a:pt x="6125828" y="3555132"/>
                  <a:pt x="6126758" y="3555752"/>
                  <a:pt x="6127998" y="3556992"/>
                </a:cubicBezTo>
                <a:cubicBezTo>
                  <a:pt x="6130478" y="3559473"/>
                  <a:pt x="6131718" y="3560713"/>
                  <a:pt x="6131718" y="3560713"/>
                </a:cubicBezTo>
                <a:cubicBezTo>
                  <a:pt x="6126757" y="3560713"/>
                  <a:pt x="6124277" y="3559473"/>
                  <a:pt x="6124277" y="3556992"/>
                </a:cubicBezTo>
                <a:cubicBezTo>
                  <a:pt x="6124277" y="3555752"/>
                  <a:pt x="6124588" y="3555132"/>
                  <a:pt x="6125207" y="3555132"/>
                </a:cubicBezTo>
                <a:close/>
                <a:moveTo>
                  <a:pt x="6008935" y="3553271"/>
                </a:moveTo>
                <a:cubicBezTo>
                  <a:pt x="6011415" y="3553271"/>
                  <a:pt x="6012656" y="3555752"/>
                  <a:pt x="6012656" y="3560713"/>
                </a:cubicBezTo>
                <a:cubicBezTo>
                  <a:pt x="6012656" y="3560713"/>
                  <a:pt x="6012656" y="3563193"/>
                  <a:pt x="6012656" y="3568154"/>
                </a:cubicBezTo>
                <a:cubicBezTo>
                  <a:pt x="6012656" y="3568154"/>
                  <a:pt x="6011415" y="3565673"/>
                  <a:pt x="6008935" y="3560713"/>
                </a:cubicBezTo>
                <a:cubicBezTo>
                  <a:pt x="6006455" y="3555752"/>
                  <a:pt x="6006455" y="3553271"/>
                  <a:pt x="6008935" y="3553271"/>
                </a:cubicBezTo>
                <a:close/>
                <a:moveTo>
                  <a:pt x="5990332" y="3553271"/>
                </a:moveTo>
                <a:lnTo>
                  <a:pt x="6005215" y="3560713"/>
                </a:lnTo>
                <a:lnTo>
                  <a:pt x="5982890" y="3560713"/>
                </a:lnTo>
                <a:close/>
                <a:moveTo>
                  <a:pt x="6020097" y="3541179"/>
                </a:moveTo>
                <a:cubicBezTo>
                  <a:pt x="6022578" y="3540559"/>
                  <a:pt x="6025058" y="3540869"/>
                  <a:pt x="6027539" y="3542109"/>
                </a:cubicBezTo>
                <a:cubicBezTo>
                  <a:pt x="6032500" y="3544590"/>
                  <a:pt x="6034980" y="3545830"/>
                  <a:pt x="6034980" y="3545830"/>
                </a:cubicBezTo>
                <a:lnTo>
                  <a:pt x="6027539" y="3553271"/>
                </a:lnTo>
                <a:lnTo>
                  <a:pt x="6027539" y="3545830"/>
                </a:lnTo>
                <a:cubicBezTo>
                  <a:pt x="6022577" y="3545830"/>
                  <a:pt x="6020097" y="3545830"/>
                  <a:pt x="6020097" y="3545830"/>
                </a:cubicBezTo>
                <a:lnTo>
                  <a:pt x="6012656" y="3545830"/>
                </a:lnTo>
                <a:cubicBezTo>
                  <a:pt x="6015137" y="3543350"/>
                  <a:pt x="6017617" y="3541799"/>
                  <a:pt x="6020097" y="3541179"/>
                </a:cubicBezTo>
                <a:close/>
                <a:moveTo>
                  <a:pt x="6094511" y="3538388"/>
                </a:moveTo>
                <a:cubicBezTo>
                  <a:pt x="6094511" y="3538388"/>
                  <a:pt x="6094511" y="3540869"/>
                  <a:pt x="6094511" y="3545830"/>
                </a:cubicBezTo>
                <a:cubicBezTo>
                  <a:pt x="6094511" y="3545830"/>
                  <a:pt x="6093271" y="3545830"/>
                  <a:pt x="6090791" y="3545830"/>
                </a:cubicBezTo>
                <a:cubicBezTo>
                  <a:pt x="6088311" y="3545830"/>
                  <a:pt x="6087070" y="3544590"/>
                  <a:pt x="6087070" y="3542109"/>
                </a:cubicBezTo>
                <a:cubicBezTo>
                  <a:pt x="6087070" y="3539628"/>
                  <a:pt x="6089550" y="3538388"/>
                  <a:pt x="6094511" y="3538388"/>
                </a:cubicBezTo>
                <a:close/>
                <a:moveTo>
                  <a:pt x="6049863" y="3538388"/>
                </a:moveTo>
                <a:lnTo>
                  <a:pt x="6057304" y="3538388"/>
                </a:lnTo>
                <a:cubicBezTo>
                  <a:pt x="6062266" y="3543349"/>
                  <a:pt x="6065986" y="3544590"/>
                  <a:pt x="6068467" y="3542109"/>
                </a:cubicBezTo>
                <a:cubicBezTo>
                  <a:pt x="6070947" y="3539628"/>
                  <a:pt x="6074667" y="3538388"/>
                  <a:pt x="6079629" y="3538388"/>
                </a:cubicBezTo>
                <a:lnTo>
                  <a:pt x="6079629" y="3541179"/>
                </a:lnTo>
                <a:cubicBezTo>
                  <a:pt x="6079629" y="3540559"/>
                  <a:pt x="6079629" y="3540869"/>
                  <a:pt x="6079629" y="3542109"/>
                </a:cubicBezTo>
                <a:cubicBezTo>
                  <a:pt x="6079629" y="3543350"/>
                  <a:pt x="6079629" y="3544280"/>
                  <a:pt x="6079629" y="3544900"/>
                </a:cubicBezTo>
                <a:lnTo>
                  <a:pt x="6079629" y="3545830"/>
                </a:lnTo>
                <a:lnTo>
                  <a:pt x="6064746" y="3553271"/>
                </a:lnTo>
                <a:cubicBezTo>
                  <a:pt x="6064746" y="3553271"/>
                  <a:pt x="6063505" y="3552031"/>
                  <a:pt x="6061025" y="3549551"/>
                </a:cubicBezTo>
                <a:cubicBezTo>
                  <a:pt x="6058545" y="3547070"/>
                  <a:pt x="6057304" y="3545830"/>
                  <a:pt x="6057304" y="3545830"/>
                </a:cubicBezTo>
                <a:cubicBezTo>
                  <a:pt x="6052343" y="3545830"/>
                  <a:pt x="6049863" y="3543349"/>
                  <a:pt x="6049863" y="3538388"/>
                </a:cubicBezTo>
                <a:close/>
                <a:moveTo>
                  <a:pt x="5841504" y="3523506"/>
                </a:moveTo>
                <a:lnTo>
                  <a:pt x="5848945" y="3538388"/>
                </a:lnTo>
                <a:cubicBezTo>
                  <a:pt x="5853906" y="3538388"/>
                  <a:pt x="5856386" y="3535908"/>
                  <a:pt x="5856386" y="3530947"/>
                </a:cubicBezTo>
                <a:close/>
                <a:moveTo>
                  <a:pt x="5871269" y="3508623"/>
                </a:moveTo>
                <a:lnTo>
                  <a:pt x="5878711" y="3516064"/>
                </a:lnTo>
                <a:lnTo>
                  <a:pt x="5893593" y="3516064"/>
                </a:lnTo>
                <a:cubicBezTo>
                  <a:pt x="5893593" y="3516064"/>
                  <a:pt x="5893593" y="3514824"/>
                  <a:pt x="5893593" y="3512344"/>
                </a:cubicBezTo>
                <a:cubicBezTo>
                  <a:pt x="5893593" y="3509863"/>
                  <a:pt x="5891113" y="3508623"/>
                  <a:pt x="5886152" y="3508623"/>
                </a:cubicBezTo>
                <a:close/>
                <a:moveTo>
                  <a:pt x="5778252" y="3508623"/>
                </a:moveTo>
                <a:cubicBezTo>
                  <a:pt x="5775772" y="3508623"/>
                  <a:pt x="5774531" y="3511103"/>
                  <a:pt x="5774531" y="3516064"/>
                </a:cubicBezTo>
                <a:lnTo>
                  <a:pt x="5789414" y="3516064"/>
                </a:lnTo>
                <a:cubicBezTo>
                  <a:pt x="5789414" y="3516064"/>
                  <a:pt x="5788173" y="3514824"/>
                  <a:pt x="5785693" y="3512344"/>
                </a:cubicBezTo>
                <a:cubicBezTo>
                  <a:pt x="5783213" y="3509863"/>
                  <a:pt x="5780732" y="3508623"/>
                  <a:pt x="5778252" y="3508623"/>
                </a:cubicBezTo>
                <a:close/>
                <a:moveTo>
                  <a:pt x="5964287" y="3501181"/>
                </a:moveTo>
                <a:cubicBezTo>
                  <a:pt x="5961807" y="3501181"/>
                  <a:pt x="5960566" y="3503662"/>
                  <a:pt x="5960566" y="3508623"/>
                </a:cubicBezTo>
                <a:cubicBezTo>
                  <a:pt x="5965527" y="3508623"/>
                  <a:pt x="5968008" y="3507383"/>
                  <a:pt x="5968008" y="3504902"/>
                </a:cubicBezTo>
                <a:cubicBezTo>
                  <a:pt x="5968008" y="3502421"/>
                  <a:pt x="5966767" y="3501181"/>
                  <a:pt x="5964287" y="3501181"/>
                </a:cubicBezTo>
                <a:close/>
                <a:moveTo>
                  <a:pt x="5759648" y="3493740"/>
                </a:moveTo>
                <a:cubicBezTo>
                  <a:pt x="5759648" y="3493740"/>
                  <a:pt x="5759648" y="3496221"/>
                  <a:pt x="5759648" y="3501181"/>
                </a:cubicBezTo>
                <a:cubicBezTo>
                  <a:pt x="5759648" y="3501181"/>
                  <a:pt x="5759648" y="3503662"/>
                  <a:pt x="5759648" y="3508623"/>
                </a:cubicBezTo>
                <a:cubicBezTo>
                  <a:pt x="5764609" y="3508623"/>
                  <a:pt x="5767090" y="3508623"/>
                  <a:pt x="5767090" y="3508623"/>
                </a:cubicBezTo>
                <a:cubicBezTo>
                  <a:pt x="5767090" y="3503662"/>
                  <a:pt x="5767090" y="3501181"/>
                  <a:pt x="5767090" y="3501181"/>
                </a:cubicBezTo>
                <a:cubicBezTo>
                  <a:pt x="5762128" y="3501181"/>
                  <a:pt x="5759648" y="3501181"/>
                  <a:pt x="5759648" y="3501181"/>
                </a:cubicBezTo>
                <a:cubicBezTo>
                  <a:pt x="5759648" y="3501181"/>
                  <a:pt x="5760889" y="3499941"/>
                  <a:pt x="5763369" y="3497461"/>
                </a:cubicBezTo>
                <a:cubicBezTo>
                  <a:pt x="5765849" y="3494980"/>
                  <a:pt x="5767090" y="3493740"/>
                  <a:pt x="5767090" y="3493740"/>
                </a:cubicBezTo>
                <a:cubicBezTo>
                  <a:pt x="5767090" y="3493740"/>
                  <a:pt x="5764609" y="3493740"/>
                  <a:pt x="5759648" y="3493740"/>
                </a:cubicBezTo>
                <a:close/>
                <a:moveTo>
                  <a:pt x="5677793" y="3493740"/>
                </a:moveTo>
                <a:cubicBezTo>
                  <a:pt x="5677793" y="3498701"/>
                  <a:pt x="5679033" y="3501181"/>
                  <a:pt x="5681513" y="3501181"/>
                </a:cubicBezTo>
                <a:cubicBezTo>
                  <a:pt x="5683993" y="3501181"/>
                  <a:pt x="5685234" y="3499941"/>
                  <a:pt x="5685234" y="3497461"/>
                </a:cubicBezTo>
                <a:cubicBezTo>
                  <a:pt x="5685234" y="3494980"/>
                  <a:pt x="5682754" y="3493740"/>
                  <a:pt x="5677793" y="3493740"/>
                </a:cubicBezTo>
                <a:close/>
                <a:moveTo>
                  <a:pt x="5819179" y="3486299"/>
                </a:moveTo>
                <a:lnTo>
                  <a:pt x="5826621" y="3493740"/>
                </a:lnTo>
                <a:lnTo>
                  <a:pt x="5834062" y="3493740"/>
                </a:lnTo>
                <a:cubicBezTo>
                  <a:pt x="5829101" y="3488779"/>
                  <a:pt x="5824141" y="3486299"/>
                  <a:pt x="5819179" y="3486299"/>
                </a:cubicBezTo>
                <a:close/>
                <a:moveTo>
                  <a:pt x="5640586" y="3486299"/>
                </a:moveTo>
                <a:cubicBezTo>
                  <a:pt x="5645547" y="3491259"/>
                  <a:pt x="5648027" y="3493740"/>
                  <a:pt x="5648027" y="3493740"/>
                </a:cubicBezTo>
                <a:cubicBezTo>
                  <a:pt x="5648027" y="3488779"/>
                  <a:pt x="5648027" y="3486299"/>
                  <a:pt x="5648027" y="3486299"/>
                </a:cubicBezTo>
                <a:cubicBezTo>
                  <a:pt x="5643066" y="3486299"/>
                  <a:pt x="5640586" y="3486299"/>
                  <a:pt x="5640586" y="3486299"/>
                </a:cubicBezTo>
                <a:close/>
                <a:moveTo>
                  <a:pt x="5610820" y="3486299"/>
                </a:moveTo>
                <a:lnTo>
                  <a:pt x="5618261" y="3493740"/>
                </a:lnTo>
                <a:lnTo>
                  <a:pt x="5618261" y="3486299"/>
                </a:lnTo>
                <a:close/>
                <a:moveTo>
                  <a:pt x="5670351" y="3478857"/>
                </a:moveTo>
                <a:lnTo>
                  <a:pt x="5677793" y="3486299"/>
                </a:lnTo>
                <a:cubicBezTo>
                  <a:pt x="5677793" y="3486299"/>
                  <a:pt x="5680273" y="3486299"/>
                  <a:pt x="5685234" y="3486299"/>
                </a:cubicBezTo>
                <a:cubicBezTo>
                  <a:pt x="5690195" y="3486299"/>
                  <a:pt x="5692676" y="3485059"/>
                  <a:pt x="5692676" y="3482578"/>
                </a:cubicBezTo>
                <a:cubicBezTo>
                  <a:pt x="5692676" y="3480097"/>
                  <a:pt x="5687714" y="3478857"/>
                  <a:pt x="5677793" y="3478857"/>
                </a:cubicBezTo>
                <a:cubicBezTo>
                  <a:pt x="5677793" y="3478857"/>
                  <a:pt x="5675313" y="3478857"/>
                  <a:pt x="5670351" y="3478857"/>
                </a:cubicBezTo>
                <a:close/>
                <a:moveTo>
                  <a:pt x="5886152" y="3471416"/>
                </a:moveTo>
                <a:cubicBezTo>
                  <a:pt x="5886152" y="3471416"/>
                  <a:pt x="5886152" y="3473896"/>
                  <a:pt x="5886152" y="3478857"/>
                </a:cubicBezTo>
                <a:cubicBezTo>
                  <a:pt x="5886152" y="3478857"/>
                  <a:pt x="5888632" y="3478857"/>
                  <a:pt x="5893593" y="3478857"/>
                </a:cubicBezTo>
                <a:cubicBezTo>
                  <a:pt x="5893593" y="3473896"/>
                  <a:pt x="5891113" y="3471416"/>
                  <a:pt x="5886152" y="3471416"/>
                </a:cubicBezTo>
                <a:close/>
                <a:moveTo>
                  <a:pt x="5573613" y="3471416"/>
                </a:moveTo>
                <a:cubicBezTo>
                  <a:pt x="5573613" y="3476377"/>
                  <a:pt x="5576093" y="3478857"/>
                  <a:pt x="5581054" y="3478857"/>
                </a:cubicBezTo>
                <a:lnTo>
                  <a:pt x="5581054" y="3471416"/>
                </a:lnTo>
                <a:close/>
                <a:moveTo>
                  <a:pt x="5595937" y="3463974"/>
                </a:moveTo>
                <a:cubicBezTo>
                  <a:pt x="5590976" y="3463974"/>
                  <a:pt x="5588496" y="3466455"/>
                  <a:pt x="5588496" y="3471416"/>
                </a:cubicBezTo>
                <a:cubicBezTo>
                  <a:pt x="5588496" y="3471416"/>
                  <a:pt x="5590976" y="3471416"/>
                  <a:pt x="5595937" y="3471416"/>
                </a:cubicBezTo>
                <a:cubicBezTo>
                  <a:pt x="5595937" y="3466455"/>
                  <a:pt x="5595937" y="3463974"/>
                  <a:pt x="5595937" y="3463974"/>
                </a:cubicBezTo>
                <a:close/>
                <a:moveTo>
                  <a:pt x="3043535" y="3449092"/>
                </a:moveTo>
                <a:lnTo>
                  <a:pt x="3043535" y="3456533"/>
                </a:lnTo>
                <a:cubicBezTo>
                  <a:pt x="3048496" y="3456533"/>
                  <a:pt x="3050977" y="3454052"/>
                  <a:pt x="3050977" y="3449092"/>
                </a:cubicBezTo>
                <a:cubicBezTo>
                  <a:pt x="3046016" y="3449092"/>
                  <a:pt x="3043535" y="3449092"/>
                  <a:pt x="3043535" y="3449092"/>
                </a:cubicBezTo>
                <a:close/>
                <a:moveTo>
                  <a:pt x="5809987" y="3445152"/>
                </a:moveTo>
                <a:lnTo>
                  <a:pt x="5819179" y="3449092"/>
                </a:lnTo>
                <a:lnTo>
                  <a:pt x="5811738" y="3449092"/>
                </a:lnTo>
                <a:cubicBezTo>
                  <a:pt x="5811738" y="3447852"/>
                  <a:pt x="5811428" y="3446766"/>
                  <a:pt x="5810808" y="3445836"/>
                </a:cubicBezTo>
                <a:close/>
                <a:moveTo>
                  <a:pt x="5842433" y="3444441"/>
                </a:moveTo>
                <a:cubicBezTo>
                  <a:pt x="5844294" y="3445061"/>
                  <a:pt x="5846464" y="3446611"/>
                  <a:pt x="5848945" y="3449092"/>
                </a:cubicBezTo>
                <a:lnTo>
                  <a:pt x="5848945" y="3463974"/>
                </a:lnTo>
                <a:lnTo>
                  <a:pt x="5841504" y="3456533"/>
                </a:lnTo>
                <a:cubicBezTo>
                  <a:pt x="5836542" y="3451572"/>
                  <a:pt x="5835303" y="3447852"/>
                  <a:pt x="5837783" y="3445371"/>
                </a:cubicBezTo>
                <a:cubicBezTo>
                  <a:pt x="5839023" y="3444131"/>
                  <a:pt x="5840573" y="3443821"/>
                  <a:pt x="5842433" y="3444441"/>
                </a:cubicBezTo>
                <a:close/>
                <a:moveTo>
                  <a:pt x="5802808" y="3442076"/>
                </a:moveTo>
                <a:lnTo>
                  <a:pt x="5803366" y="3442115"/>
                </a:lnTo>
                <a:cubicBezTo>
                  <a:pt x="5805227" y="3442426"/>
                  <a:pt x="5806777" y="3442891"/>
                  <a:pt x="5808017" y="3443511"/>
                </a:cubicBezTo>
                <a:lnTo>
                  <a:pt x="5809987" y="3445152"/>
                </a:lnTo>
                <a:close/>
                <a:moveTo>
                  <a:pt x="6161484" y="3434209"/>
                </a:moveTo>
                <a:cubicBezTo>
                  <a:pt x="6166445" y="3434209"/>
                  <a:pt x="6168926" y="3436689"/>
                  <a:pt x="6168926" y="3441650"/>
                </a:cubicBezTo>
                <a:cubicBezTo>
                  <a:pt x="6168926" y="3446611"/>
                  <a:pt x="6167685" y="3449092"/>
                  <a:pt x="6165205" y="3449092"/>
                </a:cubicBezTo>
                <a:cubicBezTo>
                  <a:pt x="6162725" y="3449092"/>
                  <a:pt x="6161484" y="3446611"/>
                  <a:pt x="6161484" y="3441650"/>
                </a:cubicBezTo>
                <a:close/>
                <a:moveTo>
                  <a:pt x="6057304" y="3434209"/>
                </a:moveTo>
                <a:lnTo>
                  <a:pt x="6064746" y="3434209"/>
                </a:lnTo>
                <a:cubicBezTo>
                  <a:pt x="6069707" y="3434209"/>
                  <a:pt x="6074667" y="3434209"/>
                  <a:pt x="6079629" y="3434209"/>
                </a:cubicBezTo>
                <a:lnTo>
                  <a:pt x="6072187" y="3441650"/>
                </a:lnTo>
                <a:cubicBezTo>
                  <a:pt x="6067226" y="3436689"/>
                  <a:pt x="6063505" y="3435449"/>
                  <a:pt x="6061025" y="3437929"/>
                </a:cubicBezTo>
                <a:cubicBezTo>
                  <a:pt x="6058545" y="3440410"/>
                  <a:pt x="6057304" y="3439170"/>
                  <a:pt x="6057304" y="3434209"/>
                </a:cubicBezTo>
                <a:close/>
                <a:moveTo>
                  <a:pt x="212080" y="3434209"/>
                </a:moveTo>
                <a:cubicBezTo>
                  <a:pt x="214561" y="3434209"/>
                  <a:pt x="215801" y="3436689"/>
                  <a:pt x="215801" y="3441650"/>
                </a:cubicBezTo>
                <a:cubicBezTo>
                  <a:pt x="210840" y="3446611"/>
                  <a:pt x="208359" y="3446611"/>
                  <a:pt x="208359" y="3441650"/>
                </a:cubicBezTo>
                <a:cubicBezTo>
                  <a:pt x="208359" y="3436689"/>
                  <a:pt x="209600" y="3434209"/>
                  <a:pt x="212080" y="3434209"/>
                </a:cubicBezTo>
                <a:close/>
                <a:moveTo>
                  <a:pt x="5693606" y="3428628"/>
                </a:moveTo>
                <a:cubicBezTo>
                  <a:pt x="5694226" y="3428628"/>
                  <a:pt x="5695156" y="3429248"/>
                  <a:pt x="5696396" y="3430488"/>
                </a:cubicBezTo>
                <a:cubicBezTo>
                  <a:pt x="5698876" y="3432969"/>
                  <a:pt x="5700117" y="3434209"/>
                  <a:pt x="5700117" y="3434209"/>
                </a:cubicBezTo>
                <a:cubicBezTo>
                  <a:pt x="5695156" y="3434209"/>
                  <a:pt x="5692676" y="3432969"/>
                  <a:pt x="5692676" y="3430488"/>
                </a:cubicBezTo>
                <a:cubicBezTo>
                  <a:pt x="5692676" y="3429248"/>
                  <a:pt x="5692985" y="3428628"/>
                  <a:pt x="5693606" y="3428628"/>
                </a:cubicBezTo>
                <a:close/>
                <a:moveTo>
                  <a:pt x="5960566" y="3426767"/>
                </a:moveTo>
                <a:lnTo>
                  <a:pt x="5968008" y="3426767"/>
                </a:lnTo>
                <a:lnTo>
                  <a:pt x="5968008" y="3434209"/>
                </a:lnTo>
                <a:cubicBezTo>
                  <a:pt x="5963046" y="3434209"/>
                  <a:pt x="5960566" y="3431728"/>
                  <a:pt x="5960566" y="3426767"/>
                </a:cubicBezTo>
                <a:close/>
                <a:moveTo>
                  <a:pt x="5685234" y="3426767"/>
                </a:moveTo>
                <a:lnTo>
                  <a:pt x="5692676" y="3434209"/>
                </a:lnTo>
                <a:cubicBezTo>
                  <a:pt x="5687714" y="3434209"/>
                  <a:pt x="5685234" y="3432969"/>
                  <a:pt x="5685234" y="3430488"/>
                </a:cubicBezTo>
                <a:cubicBezTo>
                  <a:pt x="5685234" y="3428007"/>
                  <a:pt x="5685234" y="3426767"/>
                  <a:pt x="5685234" y="3426767"/>
                </a:cubicBezTo>
                <a:close/>
                <a:moveTo>
                  <a:pt x="6092651" y="3415605"/>
                </a:moveTo>
                <a:cubicBezTo>
                  <a:pt x="6093892" y="3415605"/>
                  <a:pt x="6094511" y="3416846"/>
                  <a:pt x="6094511" y="3419326"/>
                </a:cubicBezTo>
                <a:cubicBezTo>
                  <a:pt x="6094511" y="3419326"/>
                  <a:pt x="6094511" y="3421807"/>
                  <a:pt x="6094511" y="3426767"/>
                </a:cubicBezTo>
                <a:cubicBezTo>
                  <a:pt x="6094511" y="3426767"/>
                  <a:pt x="6092031" y="3426767"/>
                  <a:pt x="6087070" y="3426767"/>
                </a:cubicBezTo>
                <a:cubicBezTo>
                  <a:pt x="6087070" y="3421807"/>
                  <a:pt x="6087070" y="3419326"/>
                  <a:pt x="6087070" y="3419326"/>
                </a:cubicBezTo>
                <a:cubicBezTo>
                  <a:pt x="6089551" y="3416846"/>
                  <a:pt x="6091411" y="3415605"/>
                  <a:pt x="6092651" y="3415605"/>
                </a:cubicBezTo>
                <a:close/>
                <a:moveTo>
                  <a:pt x="5737324" y="3411885"/>
                </a:moveTo>
                <a:lnTo>
                  <a:pt x="5752207" y="3419326"/>
                </a:lnTo>
                <a:lnTo>
                  <a:pt x="5767090" y="3426767"/>
                </a:lnTo>
                <a:lnTo>
                  <a:pt x="5802808" y="3442076"/>
                </a:lnTo>
                <a:lnTo>
                  <a:pt x="5796855" y="3441650"/>
                </a:lnTo>
                <a:cubicBezTo>
                  <a:pt x="5781972" y="3436689"/>
                  <a:pt x="5774531" y="3434209"/>
                  <a:pt x="5774531" y="3434209"/>
                </a:cubicBezTo>
                <a:cubicBezTo>
                  <a:pt x="5774531" y="3434209"/>
                  <a:pt x="5772051" y="3434209"/>
                  <a:pt x="5767090" y="3434209"/>
                </a:cubicBezTo>
                <a:cubicBezTo>
                  <a:pt x="5762128" y="3434209"/>
                  <a:pt x="5759648" y="3432969"/>
                  <a:pt x="5759648" y="3430488"/>
                </a:cubicBezTo>
                <a:cubicBezTo>
                  <a:pt x="5759648" y="3428007"/>
                  <a:pt x="5755927" y="3424287"/>
                  <a:pt x="5748486" y="3419326"/>
                </a:cubicBezTo>
                <a:cubicBezTo>
                  <a:pt x="5741045" y="3414365"/>
                  <a:pt x="5737324" y="3411885"/>
                  <a:pt x="5737324" y="3411885"/>
                </a:cubicBezTo>
                <a:close/>
                <a:moveTo>
                  <a:pt x="6115347" y="3397002"/>
                </a:moveTo>
                <a:lnTo>
                  <a:pt x="6116836" y="3397002"/>
                </a:lnTo>
                <a:lnTo>
                  <a:pt x="6120556" y="3400722"/>
                </a:lnTo>
                <a:close/>
                <a:moveTo>
                  <a:pt x="5968008" y="3397002"/>
                </a:moveTo>
                <a:cubicBezTo>
                  <a:pt x="5972969" y="3397002"/>
                  <a:pt x="5975449" y="3398242"/>
                  <a:pt x="5975449" y="3400722"/>
                </a:cubicBezTo>
                <a:cubicBezTo>
                  <a:pt x="5975449" y="3403203"/>
                  <a:pt x="5972969" y="3404443"/>
                  <a:pt x="5968008" y="3404443"/>
                </a:cubicBezTo>
                <a:close/>
                <a:moveTo>
                  <a:pt x="5677793" y="3389560"/>
                </a:moveTo>
                <a:lnTo>
                  <a:pt x="5670351" y="3397002"/>
                </a:lnTo>
                <a:cubicBezTo>
                  <a:pt x="5675313" y="3397002"/>
                  <a:pt x="5677793" y="3397002"/>
                  <a:pt x="5677793" y="3397002"/>
                </a:cubicBezTo>
                <a:close/>
                <a:moveTo>
                  <a:pt x="5558730" y="3389560"/>
                </a:moveTo>
                <a:cubicBezTo>
                  <a:pt x="5563692" y="3389560"/>
                  <a:pt x="5566172" y="3392042"/>
                  <a:pt x="5566172" y="3397002"/>
                </a:cubicBezTo>
                <a:cubicBezTo>
                  <a:pt x="5566172" y="3397002"/>
                  <a:pt x="5563692" y="3397002"/>
                  <a:pt x="5558730" y="3397002"/>
                </a:cubicBezTo>
                <a:cubicBezTo>
                  <a:pt x="5553769" y="3397002"/>
                  <a:pt x="5551289" y="3397002"/>
                  <a:pt x="5551289" y="3397002"/>
                </a:cubicBezTo>
                <a:close/>
                <a:moveTo>
                  <a:pt x="6079629" y="3382119"/>
                </a:moveTo>
                <a:lnTo>
                  <a:pt x="6101953" y="3389560"/>
                </a:lnTo>
                <a:cubicBezTo>
                  <a:pt x="6106914" y="3392041"/>
                  <a:pt x="6110944" y="3394211"/>
                  <a:pt x="6114045" y="3396072"/>
                </a:cubicBezTo>
                <a:lnTo>
                  <a:pt x="6115347" y="3397002"/>
                </a:lnTo>
                <a:lnTo>
                  <a:pt x="6101953" y="3397002"/>
                </a:lnTo>
                <a:cubicBezTo>
                  <a:pt x="6096992" y="3392042"/>
                  <a:pt x="6092031" y="3388320"/>
                  <a:pt x="6087070" y="3385840"/>
                </a:cubicBezTo>
                <a:cubicBezTo>
                  <a:pt x="6082109" y="3383359"/>
                  <a:pt x="6079629" y="3382119"/>
                  <a:pt x="6079629" y="3382119"/>
                </a:cubicBezTo>
                <a:close/>
                <a:moveTo>
                  <a:pt x="5640586" y="3382119"/>
                </a:moveTo>
                <a:cubicBezTo>
                  <a:pt x="5645547" y="3387080"/>
                  <a:pt x="5649268" y="3389560"/>
                  <a:pt x="5651748" y="3389560"/>
                </a:cubicBezTo>
                <a:cubicBezTo>
                  <a:pt x="5654228" y="3389560"/>
                  <a:pt x="5655468" y="3387080"/>
                  <a:pt x="5655468" y="3382119"/>
                </a:cubicBezTo>
                <a:cubicBezTo>
                  <a:pt x="5655468" y="3382119"/>
                  <a:pt x="5652988" y="3382119"/>
                  <a:pt x="5648027" y="3382119"/>
                </a:cubicBezTo>
                <a:cubicBezTo>
                  <a:pt x="5643066" y="3382119"/>
                  <a:pt x="5640586" y="3382119"/>
                  <a:pt x="5640586" y="3382119"/>
                </a:cubicBezTo>
                <a:close/>
                <a:moveTo>
                  <a:pt x="6176367" y="3367236"/>
                </a:moveTo>
                <a:lnTo>
                  <a:pt x="6183808" y="3374678"/>
                </a:lnTo>
                <a:cubicBezTo>
                  <a:pt x="6183808" y="3374678"/>
                  <a:pt x="6181328" y="3374678"/>
                  <a:pt x="6176367" y="3374678"/>
                </a:cubicBezTo>
                <a:close/>
                <a:moveTo>
                  <a:pt x="6146601" y="3359795"/>
                </a:moveTo>
                <a:cubicBezTo>
                  <a:pt x="6151563" y="3359795"/>
                  <a:pt x="6154043" y="3362275"/>
                  <a:pt x="6154043" y="3367236"/>
                </a:cubicBezTo>
                <a:lnTo>
                  <a:pt x="6139160" y="3367236"/>
                </a:lnTo>
                <a:close/>
                <a:moveTo>
                  <a:pt x="5716860" y="3355144"/>
                </a:moveTo>
                <a:cubicBezTo>
                  <a:pt x="5715620" y="3355764"/>
                  <a:pt x="5715000" y="3357315"/>
                  <a:pt x="5715000" y="3359795"/>
                </a:cubicBezTo>
                <a:lnTo>
                  <a:pt x="5729883" y="3374678"/>
                </a:lnTo>
                <a:cubicBezTo>
                  <a:pt x="5734844" y="3374678"/>
                  <a:pt x="5734844" y="3369717"/>
                  <a:pt x="5729883" y="3359795"/>
                </a:cubicBezTo>
                <a:cubicBezTo>
                  <a:pt x="5729883" y="3359795"/>
                  <a:pt x="5727402" y="3358555"/>
                  <a:pt x="5722441" y="3356074"/>
                </a:cubicBezTo>
                <a:cubicBezTo>
                  <a:pt x="5719960" y="3354834"/>
                  <a:pt x="5718100" y="3354524"/>
                  <a:pt x="5716860" y="3355144"/>
                </a:cubicBezTo>
                <a:close/>
                <a:moveTo>
                  <a:pt x="5610820" y="3352353"/>
                </a:moveTo>
                <a:cubicBezTo>
                  <a:pt x="5610820" y="3352353"/>
                  <a:pt x="5613300" y="3354834"/>
                  <a:pt x="5618261" y="3359795"/>
                </a:cubicBezTo>
                <a:cubicBezTo>
                  <a:pt x="5618261" y="3359795"/>
                  <a:pt x="5620742" y="3359795"/>
                  <a:pt x="5625703" y="3359795"/>
                </a:cubicBezTo>
                <a:lnTo>
                  <a:pt x="5618261" y="3352353"/>
                </a:lnTo>
                <a:cubicBezTo>
                  <a:pt x="5618261" y="3352353"/>
                  <a:pt x="5615781" y="3352353"/>
                  <a:pt x="5610820" y="3352353"/>
                </a:cubicBezTo>
                <a:close/>
                <a:moveTo>
                  <a:pt x="5528965" y="3352353"/>
                </a:moveTo>
                <a:cubicBezTo>
                  <a:pt x="5524003" y="3352353"/>
                  <a:pt x="5521523" y="3353593"/>
                  <a:pt x="5521523" y="3356074"/>
                </a:cubicBezTo>
                <a:cubicBezTo>
                  <a:pt x="5521523" y="3358555"/>
                  <a:pt x="5521523" y="3359795"/>
                  <a:pt x="5521523" y="3359795"/>
                </a:cubicBezTo>
                <a:cubicBezTo>
                  <a:pt x="5521523" y="3359795"/>
                  <a:pt x="5524003" y="3357314"/>
                  <a:pt x="5528965" y="3352353"/>
                </a:cubicBezTo>
                <a:close/>
                <a:moveTo>
                  <a:pt x="5447109" y="3352353"/>
                </a:moveTo>
                <a:lnTo>
                  <a:pt x="5439668" y="3359795"/>
                </a:lnTo>
                <a:cubicBezTo>
                  <a:pt x="5444629" y="3359795"/>
                  <a:pt x="5452070" y="3359795"/>
                  <a:pt x="5461992" y="3359795"/>
                </a:cubicBezTo>
                <a:lnTo>
                  <a:pt x="5476875" y="3352353"/>
                </a:lnTo>
                <a:lnTo>
                  <a:pt x="5461992" y="3352353"/>
                </a:lnTo>
                <a:cubicBezTo>
                  <a:pt x="5457031" y="3352353"/>
                  <a:pt x="5453310" y="3352353"/>
                  <a:pt x="5450830" y="3352353"/>
                </a:cubicBezTo>
                <a:cubicBezTo>
                  <a:pt x="5448350" y="3352353"/>
                  <a:pt x="5447109" y="3352353"/>
                  <a:pt x="5447109" y="3352353"/>
                </a:cubicBezTo>
                <a:close/>
                <a:moveTo>
                  <a:pt x="5953125" y="3344912"/>
                </a:moveTo>
                <a:cubicBezTo>
                  <a:pt x="5953125" y="3344912"/>
                  <a:pt x="5953125" y="3346152"/>
                  <a:pt x="5953125" y="3348633"/>
                </a:cubicBezTo>
                <a:cubicBezTo>
                  <a:pt x="5953125" y="3351113"/>
                  <a:pt x="5953125" y="3352353"/>
                  <a:pt x="5953125" y="3352353"/>
                </a:cubicBezTo>
                <a:lnTo>
                  <a:pt x="5960566" y="3352353"/>
                </a:lnTo>
                <a:lnTo>
                  <a:pt x="5960566" y="3344912"/>
                </a:lnTo>
                <a:cubicBezTo>
                  <a:pt x="5960566" y="3344912"/>
                  <a:pt x="5958086" y="3344912"/>
                  <a:pt x="5953125" y="3344912"/>
                </a:cubicBezTo>
                <a:close/>
                <a:moveTo>
                  <a:pt x="5715000" y="3344912"/>
                </a:moveTo>
                <a:lnTo>
                  <a:pt x="5707558" y="3367236"/>
                </a:lnTo>
                <a:cubicBezTo>
                  <a:pt x="5707558" y="3367236"/>
                  <a:pt x="5710038" y="3362275"/>
                  <a:pt x="5715000" y="3352353"/>
                </a:cubicBezTo>
                <a:close/>
                <a:moveTo>
                  <a:pt x="6132649" y="3340262"/>
                </a:moveTo>
                <a:cubicBezTo>
                  <a:pt x="6134509" y="3340881"/>
                  <a:pt x="6136679" y="3342432"/>
                  <a:pt x="6139160" y="3344912"/>
                </a:cubicBezTo>
                <a:lnTo>
                  <a:pt x="6139160" y="3352353"/>
                </a:lnTo>
                <a:lnTo>
                  <a:pt x="6131718" y="3352353"/>
                </a:lnTo>
                <a:cubicBezTo>
                  <a:pt x="6126757" y="3347393"/>
                  <a:pt x="6125518" y="3343672"/>
                  <a:pt x="6127998" y="3341191"/>
                </a:cubicBezTo>
                <a:cubicBezTo>
                  <a:pt x="6129238" y="3339951"/>
                  <a:pt x="6130788" y="3339641"/>
                  <a:pt x="6132649" y="3340262"/>
                </a:cubicBezTo>
                <a:close/>
                <a:moveTo>
                  <a:pt x="6206133" y="3337470"/>
                </a:moveTo>
                <a:lnTo>
                  <a:pt x="6206133" y="3344912"/>
                </a:lnTo>
                <a:lnTo>
                  <a:pt x="6198691" y="3344912"/>
                </a:lnTo>
                <a:cubicBezTo>
                  <a:pt x="6203652" y="3339951"/>
                  <a:pt x="6206133" y="3337470"/>
                  <a:pt x="6206133" y="3337470"/>
                </a:cubicBezTo>
                <a:close/>
                <a:moveTo>
                  <a:pt x="5930801" y="3337470"/>
                </a:moveTo>
                <a:lnTo>
                  <a:pt x="5930801" y="3344912"/>
                </a:lnTo>
                <a:lnTo>
                  <a:pt x="5938242" y="3344912"/>
                </a:lnTo>
                <a:cubicBezTo>
                  <a:pt x="5938242" y="3339951"/>
                  <a:pt x="5935762" y="3337470"/>
                  <a:pt x="5930801" y="3337470"/>
                </a:cubicBezTo>
                <a:close/>
                <a:moveTo>
                  <a:pt x="5402461" y="3337470"/>
                </a:moveTo>
                <a:lnTo>
                  <a:pt x="5387578" y="3344912"/>
                </a:lnTo>
                <a:cubicBezTo>
                  <a:pt x="5382617" y="3344912"/>
                  <a:pt x="5380136" y="3344912"/>
                  <a:pt x="5380136" y="3344912"/>
                </a:cubicBezTo>
                <a:cubicBezTo>
                  <a:pt x="5380136" y="3349873"/>
                  <a:pt x="5382617" y="3352353"/>
                  <a:pt x="5387578" y="3352353"/>
                </a:cubicBezTo>
                <a:cubicBezTo>
                  <a:pt x="5392539" y="3352353"/>
                  <a:pt x="5397499" y="3352353"/>
                  <a:pt x="5402461" y="3352353"/>
                </a:cubicBezTo>
                <a:cubicBezTo>
                  <a:pt x="5412382" y="3362275"/>
                  <a:pt x="5417343" y="3362275"/>
                  <a:pt x="5417343" y="3352353"/>
                </a:cubicBezTo>
                <a:cubicBezTo>
                  <a:pt x="5417343" y="3347393"/>
                  <a:pt x="5417343" y="3344912"/>
                  <a:pt x="5417343" y="3344912"/>
                </a:cubicBezTo>
                <a:close/>
                <a:moveTo>
                  <a:pt x="6176367" y="3330029"/>
                </a:moveTo>
                <a:cubicBezTo>
                  <a:pt x="6186288" y="3334990"/>
                  <a:pt x="6191250" y="3337470"/>
                  <a:pt x="6191250" y="3337470"/>
                </a:cubicBezTo>
                <a:cubicBezTo>
                  <a:pt x="6191250" y="3342431"/>
                  <a:pt x="6188770" y="3344912"/>
                  <a:pt x="6183808" y="3344912"/>
                </a:cubicBezTo>
                <a:cubicBezTo>
                  <a:pt x="6178847" y="3344912"/>
                  <a:pt x="6175126" y="3343672"/>
                  <a:pt x="6172646" y="3341191"/>
                </a:cubicBezTo>
                <a:cubicBezTo>
                  <a:pt x="6170166" y="3338711"/>
                  <a:pt x="6168926" y="3336230"/>
                  <a:pt x="6168926" y="3333750"/>
                </a:cubicBezTo>
                <a:cubicBezTo>
                  <a:pt x="6168926" y="3331269"/>
                  <a:pt x="6171406" y="3330029"/>
                  <a:pt x="6176367" y="3330029"/>
                </a:cubicBezTo>
                <a:close/>
                <a:moveTo>
                  <a:pt x="5357812" y="3330029"/>
                </a:moveTo>
                <a:cubicBezTo>
                  <a:pt x="5342929" y="3330029"/>
                  <a:pt x="5337968" y="3332510"/>
                  <a:pt x="5342929" y="3337470"/>
                </a:cubicBezTo>
                <a:lnTo>
                  <a:pt x="5365254" y="3337470"/>
                </a:lnTo>
                <a:lnTo>
                  <a:pt x="5365254" y="3330029"/>
                </a:lnTo>
                <a:close/>
                <a:moveTo>
                  <a:pt x="6148462" y="3325378"/>
                </a:moveTo>
                <a:cubicBezTo>
                  <a:pt x="6149702" y="3324758"/>
                  <a:pt x="6151562" y="3325068"/>
                  <a:pt x="6154043" y="3326309"/>
                </a:cubicBezTo>
                <a:cubicBezTo>
                  <a:pt x="6159004" y="3328789"/>
                  <a:pt x="6159004" y="3332510"/>
                  <a:pt x="6154043" y="3337470"/>
                </a:cubicBezTo>
                <a:cubicBezTo>
                  <a:pt x="6149081" y="3342431"/>
                  <a:pt x="6146601" y="3339951"/>
                  <a:pt x="6146601" y="3330029"/>
                </a:cubicBezTo>
                <a:cubicBezTo>
                  <a:pt x="6146601" y="3327549"/>
                  <a:pt x="6147222" y="3325999"/>
                  <a:pt x="6148462" y="3325378"/>
                </a:cubicBezTo>
                <a:close/>
                <a:moveTo>
                  <a:pt x="6113115" y="3322588"/>
                </a:moveTo>
                <a:cubicBezTo>
                  <a:pt x="6115595" y="3322588"/>
                  <a:pt x="6116836" y="3325068"/>
                  <a:pt x="6116836" y="3330029"/>
                </a:cubicBezTo>
                <a:cubicBezTo>
                  <a:pt x="6116836" y="3334990"/>
                  <a:pt x="6116836" y="3337470"/>
                  <a:pt x="6116836" y="3337470"/>
                </a:cubicBezTo>
                <a:cubicBezTo>
                  <a:pt x="6116836" y="3337470"/>
                  <a:pt x="6115595" y="3334990"/>
                  <a:pt x="6113115" y="3330029"/>
                </a:cubicBezTo>
                <a:cubicBezTo>
                  <a:pt x="6110635" y="3325068"/>
                  <a:pt x="6110635" y="3322588"/>
                  <a:pt x="6113115" y="3322588"/>
                </a:cubicBezTo>
                <a:close/>
                <a:moveTo>
                  <a:pt x="5268515" y="3322588"/>
                </a:moveTo>
                <a:lnTo>
                  <a:pt x="5275957" y="3330029"/>
                </a:lnTo>
                <a:lnTo>
                  <a:pt x="5283398" y="3330029"/>
                </a:lnTo>
                <a:cubicBezTo>
                  <a:pt x="5278437" y="3325068"/>
                  <a:pt x="5273477" y="3322588"/>
                  <a:pt x="5268515" y="3322588"/>
                </a:cubicBezTo>
                <a:close/>
                <a:moveTo>
                  <a:pt x="156270" y="3322588"/>
                </a:moveTo>
                <a:lnTo>
                  <a:pt x="163711" y="3330029"/>
                </a:lnTo>
                <a:lnTo>
                  <a:pt x="156270" y="3344912"/>
                </a:lnTo>
                <a:cubicBezTo>
                  <a:pt x="156270" y="3344912"/>
                  <a:pt x="156270" y="3339951"/>
                  <a:pt x="156270" y="3330029"/>
                </a:cubicBezTo>
                <a:close/>
                <a:moveTo>
                  <a:pt x="5558730" y="3315146"/>
                </a:moveTo>
                <a:cubicBezTo>
                  <a:pt x="5553769" y="3315146"/>
                  <a:pt x="5553769" y="3317627"/>
                  <a:pt x="5558730" y="3322588"/>
                </a:cubicBezTo>
                <a:cubicBezTo>
                  <a:pt x="5563692" y="3322588"/>
                  <a:pt x="5566172" y="3322588"/>
                  <a:pt x="5566172" y="3322588"/>
                </a:cubicBezTo>
                <a:cubicBezTo>
                  <a:pt x="5566172" y="3317627"/>
                  <a:pt x="5563692" y="3315146"/>
                  <a:pt x="5558730" y="3315146"/>
                </a:cubicBezTo>
                <a:close/>
                <a:moveTo>
                  <a:pt x="5521523" y="3307705"/>
                </a:moveTo>
                <a:lnTo>
                  <a:pt x="5528965" y="3315146"/>
                </a:lnTo>
                <a:cubicBezTo>
                  <a:pt x="5528965" y="3315146"/>
                  <a:pt x="5528965" y="3312666"/>
                  <a:pt x="5528965" y="3307705"/>
                </a:cubicBezTo>
                <a:close/>
                <a:moveTo>
                  <a:pt x="5447109" y="3307705"/>
                </a:moveTo>
                <a:cubicBezTo>
                  <a:pt x="5442148" y="3312666"/>
                  <a:pt x="5439668" y="3315146"/>
                  <a:pt x="5439668" y="3315146"/>
                </a:cubicBezTo>
                <a:cubicBezTo>
                  <a:pt x="5439668" y="3315146"/>
                  <a:pt x="5439668" y="3317627"/>
                  <a:pt x="5439668" y="3322588"/>
                </a:cubicBezTo>
                <a:cubicBezTo>
                  <a:pt x="5449589" y="3332510"/>
                  <a:pt x="5457031" y="3332510"/>
                  <a:pt x="5461992" y="3322588"/>
                </a:cubicBezTo>
                <a:cubicBezTo>
                  <a:pt x="5461992" y="3317627"/>
                  <a:pt x="5465713" y="3316386"/>
                  <a:pt x="5473154" y="3318867"/>
                </a:cubicBezTo>
                <a:cubicBezTo>
                  <a:pt x="5480595" y="3321348"/>
                  <a:pt x="5484316" y="3325068"/>
                  <a:pt x="5484316" y="3330029"/>
                </a:cubicBezTo>
                <a:cubicBezTo>
                  <a:pt x="5484316" y="3325068"/>
                  <a:pt x="5484316" y="3320107"/>
                  <a:pt x="5484316" y="3315146"/>
                </a:cubicBezTo>
                <a:lnTo>
                  <a:pt x="5484316" y="3307705"/>
                </a:lnTo>
                <a:cubicBezTo>
                  <a:pt x="5484316" y="3307705"/>
                  <a:pt x="5481836" y="3307705"/>
                  <a:pt x="5476875" y="3307705"/>
                </a:cubicBezTo>
                <a:cubicBezTo>
                  <a:pt x="5471913" y="3307705"/>
                  <a:pt x="5461992" y="3307705"/>
                  <a:pt x="5447109" y="3307705"/>
                </a:cubicBezTo>
                <a:close/>
                <a:moveTo>
                  <a:pt x="5335488" y="3307705"/>
                </a:moveTo>
                <a:lnTo>
                  <a:pt x="5342929" y="3315146"/>
                </a:lnTo>
                <a:cubicBezTo>
                  <a:pt x="5347891" y="3315146"/>
                  <a:pt x="5350371" y="3312666"/>
                  <a:pt x="5350371" y="3307705"/>
                </a:cubicBezTo>
                <a:cubicBezTo>
                  <a:pt x="5345410" y="3307705"/>
                  <a:pt x="5342929" y="3307705"/>
                  <a:pt x="5342929" y="3307705"/>
                </a:cubicBezTo>
                <a:cubicBezTo>
                  <a:pt x="5342929" y="3307705"/>
                  <a:pt x="5340449" y="3307705"/>
                  <a:pt x="5335488" y="3307705"/>
                </a:cubicBezTo>
                <a:close/>
                <a:moveTo>
                  <a:pt x="6005215" y="3300263"/>
                </a:moveTo>
                <a:lnTo>
                  <a:pt x="5997773" y="3307705"/>
                </a:lnTo>
                <a:cubicBezTo>
                  <a:pt x="5997773" y="3307705"/>
                  <a:pt x="5995293" y="3307705"/>
                  <a:pt x="5990332" y="3307705"/>
                </a:cubicBezTo>
                <a:lnTo>
                  <a:pt x="5979171" y="3303985"/>
                </a:lnTo>
                <a:lnTo>
                  <a:pt x="5979170" y="3303984"/>
                </a:lnTo>
                <a:lnTo>
                  <a:pt x="5975933" y="3302906"/>
                </a:lnTo>
                <a:lnTo>
                  <a:pt x="5979171" y="3303985"/>
                </a:lnTo>
                <a:lnTo>
                  <a:pt x="5997773" y="3315146"/>
                </a:lnTo>
                <a:cubicBezTo>
                  <a:pt x="6002734" y="3320107"/>
                  <a:pt x="6006455" y="3323828"/>
                  <a:pt x="6008935" y="3326309"/>
                </a:cubicBezTo>
                <a:cubicBezTo>
                  <a:pt x="6011415" y="3328789"/>
                  <a:pt x="6013897" y="3328789"/>
                  <a:pt x="6016377" y="3326309"/>
                </a:cubicBezTo>
                <a:cubicBezTo>
                  <a:pt x="6018857" y="3323828"/>
                  <a:pt x="6017617" y="3321348"/>
                  <a:pt x="6012656" y="3318867"/>
                </a:cubicBezTo>
                <a:cubicBezTo>
                  <a:pt x="6007695" y="3316386"/>
                  <a:pt x="6006455" y="3313907"/>
                  <a:pt x="6008935" y="3311426"/>
                </a:cubicBezTo>
                <a:cubicBezTo>
                  <a:pt x="6011415" y="3308945"/>
                  <a:pt x="6010176" y="3305224"/>
                  <a:pt x="6005215" y="3300263"/>
                </a:cubicBezTo>
                <a:close/>
                <a:moveTo>
                  <a:pt x="6243340" y="3292822"/>
                </a:moveTo>
                <a:cubicBezTo>
                  <a:pt x="6243340" y="3292822"/>
                  <a:pt x="6243340" y="3295303"/>
                  <a:pt x="6243340" y="3300263"/>
                </a:cubicBezTo>
                <a:cubicBezTo>
                  <a:pt x="6238378" y="3300263"/>
                  <a:pt x="6235898" y="3300263"/>
                  <a:pt x="6235898" y="3300263"/>
                </a:cubicBezTo>
                <a:close/>
                <a:moveTo>
                  <a:pt x="5201543" y="3292822"/>
                </a:moveTo>
                <a:cubicBezTo>
                  <a:pt x="5196581" y="3297783"/>
                  <a:pt x="5196581" y="3300263"/>
                  <a:pt x="5201543" y="3300263"/>
                </a:cubicBezTo>
                <a:cubicBezTo>
                  <a:pt x="5201543" y="3300263"/>
                  <a:pt x="5204023" y="3297783"/>
                  <a:pt x="5208984" y="3292822"/>
                </a:cubicBezTo>
                <a:cubicBezTo>
                  <a:pt x="5208984" y="3292822"/>
                  <a:pt x="5206504" y="3292822"/>
                  <a:pt x="5201543" y="3292822"/>
                </a:cubicBezTo>
                <a:close/>
                <a:moveTo>
                  <a:pt x="163711" y="3292822"/>
                </a:moveTo>
                <a:cubicBezTo>
                  <a:pt x="163711" y="3297783"/>
                  <a:pt x="162471" y="3301503"/>
                  <a:pt x="159990" y="3303984"/>
                </a:cubicBezTo>
                <a:cubicBezTo>
                  <a:pt x="157510" y="3306465"/>
                  <a:pt x="156270" y="3306465"/>
                  <a:pt x="156270" y="3303984"/>
                </a:cubicBezTo>
                <a:cubicBezTo>
                  <a:pt x="156270" y="3301503"/>
                  <a:pt x="158750" y="3297783"/>
                  <a:pt x="163711" y="3292822"/>
                </a:cubicBezTo>
                <a:close/>
                <a:moveTo>
                  <a:pt x="5543847" y="3285381"/>
                </a:moveTo>
                <a:cubicBezTo>
                  <a:pt x="5543847" y="3285381"/>
                  <a:pt x="5546327" y="3287861"/>
                  <a:pt x="5551289" y="3292822"/>
                </a:cubicBezTo>
                <a:lnTo>
                  <a:pt x="5543847" y="3300263"/>
                </a:lnTo>
                <a:lnTo>
                  <a:pt x="5543847" y="3307705"/>
                </a:lnTo>
                <a:cubicBezTo>
                  <a:pt x="5553769" y="3307705"/>
                  <a:pt x="5563692" y="3307705"/>
                  <a:pt x="5573613" y="3307705"/>
                </a:cubicBezTo>
                <a:lnTo>
                  <a:pt x="5566172" y="3300263"/>
                </a:lnTo>
                <a:lnTo>
                  <a:pt x="5558730" y="3292822"/>
                </a:lnTo>
                <a:lnTo>
                  <a:pt x="5551289" y="3285381"/>
                </a:lnTo>
                <a:cubicBezTo>
                  <a:pt x="5546327" y="3285381"/>
                  <a:pt x="5543847" y="3285381"/>
                  <a:pt x="5543847" y="3285381"/>
                </a:cubicBezTo>
                <a:close/>
                <a:moveTo>
                  <a:pt x="5484316" y="3285381"/>
                </a:moveTo>
                <a:cubicBezTo>
                  <a:pt x="5479355" y="3285381"/>
                  <a:pt x="5474395" y="3287861"/>
                  <a:pt x="5469433" y="3292822"/>
                </a:cubicBezTo>
                <a:lnTo>
                  <a:pt x="5454551" y="3300263"/>
                </a:lnTo>
                <a:cubicBezTo>
                  <a:pt x="5459512" y="3300263"/>
                  <a:pt x="5463233" y="3300263"/>
                  <a:pt x="5465713" y="3300263"/>
                </a:cubicBezTo>
                <a:cubicBezTo>
                  <a:pt x="5468193" y="3300263"/>
                  <a:pt x="5470674" y="3299023"/>
                  <a:pt x="5473154" y="3296543"/>
                </a:cubicBezTo>
                <a:cubicBezTo>
                  <a:pt x="5475634" y="3294062"/>
                  <a:pt x="5481836" y="3292822"/>
                  <a:pt x="5491758" y="3292822"/>
                </a:cubicBezTo>
                <a:lnTo>
                  <a:pt x="5499199" y="3292822"/>
                </a:lnTo>
                <a:cubicBezTo>
                  <a:pt x="5494238" y="3287861"/>
                  <a:pt x="5489277" y="3285381"/>
                  <a:pt x="5484316" y="3285381"/>
                </a:cubicBezTo>
                <a:close/>
                <a:moveTo>
                  <a:pt x="5417343" y="3285381"/>
                </a:moveTo>
                <a:lnTo>
                  <a:pt x="5424785" y="3292822"/>
                </a:lnTo>
                <a:cubicBezTo>
                  <a:pt x="5434706" y="3292822"/>
                  <a:pt x="5438427" y="3294062"/>
                  <a:pt x="5435947" y="3296543"/>
                </a:cubicBezTo>
                <a:cubicBezTo>
                  <a:pt x="5433467" y="3299023"/>
                  <a:pt x="5432226" y="3302744"/>
                  <a:pt x="5432226" y="3307705"/>
                </a:cubicBezTo>
                <a:cubicBezTo>
                  <a:pt x="5437188" y="3312666"/>
                  <a:pt x="5439668" y="3310186"/>
                  <a:pt x="5439668" y="3300263"/>
                </a:cubicBezTo>
                <a:cubicBezTo>
                  <a:pt x="5439668" y="3295303"/>
                  <a:pt x="5437188" y="3291582"/>
                  <a:pt x="5432226" y="3289101"/>
                </a:cubicBezTo>
                <a:cubicBezTo>
                  <a:pt x="5427265" y="3286621"/>
                  <a:pt x="5422305" y="3285381"/>
                  <a:pt x="5417343" y="3285381"/>
                </a:cubicBezTo>
                <a:close/>
                <a:moveTo>
                  <a:pt x="5357812" y="3285381"/>
                </a:moveTo>
                <a:cubicBezTo>
                  <a:pt x="5362774" y="3285381"/>
                  <a:pt x="5365254" y="3285381"/>
                  <a:pt x="5365254" y="3285381"/>
                </a:cubicBezTo>
                <a:cubicBezTo>
                  <a:pt x="5365254" y="3290341"/>
                  <a:pt x="5362774" y="3292822"/>
                  <a:pt x="5357812" y="3292822"/>
                </a:cubicBezTo>
                <a:cubicBezTo>
                  <a:pt x="5357812" y="3292822"/>
                  <a:pt x="5357812" y="3290341"/>
                  <a:pt x="5357812" y="3285381"/>
                </a:cubicBezTo>
                <a:close/>
                <a:moveTo>
                  <a:pt x="5089922" y="3285381"/>
                </a:moveTo>
                <a:lnTo>
                  <a:pt x="5089922" y="3292822"/>
                </a:lnTo>
                <a:cubicBezTo>
                  <a:pt x="5094883" y="3287861"/>
                  <a:pt x="5097363" y="3285381"/>
                  <a:pt x="5097363" y="3285381"/>
                </a:cubicBezTo>
                <a:cubicBezTo>
                  <a:pt x="5097363" y="3285381"/>
                  <a:pt x="5094883" y="3285381"/>
                  <a:pt x="5089922" y="3285381"/>
                </a:cubicBezTo>
                <a:close/>
                <a:moveTo>
                  <a:pt x="6191250" y="3277939"/>
                </a:moveTo>
                <a:cubicBezTo>
                  <a:pt x="6191250" y="3277939"/>
                  <a:pt x="6193730" y="3277939"/>
                  <a:pt x="6198691" y="3277939"/>
                </a:cubicBezTo>
                <a:cubicBezTo>
                  <a:pt x="6203652" y="3277939"/>
                  <a:pt x="6206133" y="3280420"/>
                  <a:pt x="6206133" y="3285381"/>
                </a:cubicBezTo>
                <a:lnTo>
                  <a:pt x="6221015" y="3285381"/>
                </a:lnTo>
                <a:lnTo>
                  <a:pt x="6228457" y="3292822"/>
                </a:lnTo>
                <a:lnTo>
                  <a:pt x="6228457" y="3300263"/>
                </a:lnTo>
                <a:lnTo>
                  <a:pt x="6221015" y="3292822"/>
                </a:lnTo>
                <a:lnTo>
                  <a:pt x="6213574" y="3292822"/>
                </a:lnTo>
                <a:lnTo>
                  <a:pt x="6198691" y="3285381"/>
                </a:lnTo>
                <a:cubicBezTo>
                  <a:pt x="6198691" y="3280420"/>
                  <a:pt x="6196211" y="3280420"/>
                  <a:pt x="6191250" y="3285381"/>
                </a:cubicBezTo>
                <a:cubicBezTo>
                  <a:pt x="6191250" y="3285381"/>
                  <a:pt x="6191250" y="3284141"/>
                  <a:pt x="6191250" y="3281660"/>
                </a:cubicBezTo>
                <a:cubicBezTo>
                  <a:pt x="6191250" y="3279179"/>
                  <a:pt x="6191250" y="3277939"/>
                  <a:pt x="6191250" y="3277939"/>
                </a:cubicBezTo>
                <a:close/>
                <a:moveTo>
                  <a:pt x="6094511" y="3277939"/>
                </a:moveTo>
                <a:lnTo>
                  <a:pt x="6109394" y="3292822"/>
                </a:lnTo>
                <a:cubicBezTo>
                  <a:pt x="6109394" y="3287861"/>
                  <a:pt x="6108154" y="3284141"/>
                  <a:pt x="6105674" y="3281660"/>
                </a:cubicBezTo>
                <a:cubicBezTo>
                  <a:pt x="6103193" y="3279179"/>
                  <a:pt x="6099473" y="3277939"/>
                  <a:pt x="6094511" y="3277939"/>
                </a:cubicBezTo>
                <a:close/>
                <a:moveTo>
                  <a:pt x="5514082" y="3277939"/>
                </a:moveTo>
                <a:cubicBezTo>
                  <a:pt x="5519043" y="3282900"/>
                  <a:pt x="5521523" y="3287861"/>
                  <a:pt x="5521523" y="3292822"/>
                </a:cubicBezTo>
                <a:cubicBezTo>
                  <a:pt x="5521523" y="3297783"/>
                  <a:pt x="5524003" y="3297783"/>
                  <a:pt x="5528965" y="3292822"/>
                </a:cubicBezTo>
                <a:lnTo>
                  <a:pt x="5536406" y="3292822"/>
                </a:lnTo>
                <a:lnTo>
                  <a:pt x="5521523" y="3277939"/>
                </a:lnTo>
                <a:close/>
                <a:moveTo>
                  <a:pt x="5454551" y="3277939"/>
                </a:moveTo>
                <a:cubicBezTo>
                  <a:pt x="5454551" y="3277939"/>
                  <a:pt x="5454551" y="3280420"/>
                  <a:pt x="5454551" y="3285381"/>
                </a:cubicBezTo>
                <a:cubicBezTo>
                  <a:pt x="5454551" y="3285381"/>
                  <a:pt x="5457031" y="3285381"/>
                  <a:pt x="5461992" y="3285381"/>
                </a:cubicBezTo>
                <a:cubicBezTo>
                  <a:pt x="5461992" y="3280420"/>
                  <a:pt x="5461992" y="3277939"/>
                  <a:pt x="5461992" y="3277939"/>
                </a:cubicBezTo>
                <a:cubicBezTo>
                  <a:pt x="5461992" y="3277939"/>
                  <a:pt x="5459512" y="3277939"/>
                  <a:pt x="5454551" y="3277939"/>
                </a:cubicBezTo>
                <a:close/>
                <a:moveTo>
                  <a:pt x="6146601" y="3270498"/>
                </a:moveTo>
                <a:cubicBezTo>
                  <a:pt x="6146601" y="3270498"/>
                  <a:pt x="6149081" y="3272978"/>
                  <a:pt x="6154043" y="3277939"/>
                </a:cubicBezTo>
                <a:lnTo>
                  <a:pt x="6161484" y="3292822"/>
                </a:lnTo>
                <a:lnTo>
                  <a:pt x="6154043" y="3292822"/>
                </a:lnTo>
                <a:close/>
                <a:moveTo>
                  <a:pt x="5439668" y="3270498"/>
                </a:moveTo>
                <a:lnTo>
                  <a:pt x="5447109" y="3277939"/>
                </a:lnTo>
                <a:cubicBezTo>
                  <a:pt x="5452070" y="3277939"/>
                  <a:pt x="5452070" y="3275459"/>
                  <a:pt x="5447109" y="3270498"/>
                </a:cubicBezTo>
                <a:cubicBezTo>
                  <a:pt x="5447109" y="3270498"/>
                  <a:pt x="5444629" y="3270498"/>
                  <a:pt x="5439668" y="3270498"/>
                </a:cubicBezTo>
                <a:close/>
                <a:moveTo>
                  <a:pt x="5283398" y="3270498"/>
                </a:moveTo>
                <a:lnTo>
                  <a:pt x="5275957" y="3277939"/>
                </a:lnTo>
                <a:cubicBezTo>
                  <a:pt x="5275957" y="3282900"/>
                  <a:pt x="5278437" y="3285381"/>
                  <a:pt x="5283398" y="3285381"/>
                </a:cubicBezTo>
                <a:lnTo>
                  <a:pt x="5290840" y="3277939"/>
                </a:lnTo>
                <a:close/>
                <a:moveTo>
                  <a:pt x="5238750" y="3270498"/>
                </a:moveTo>
                <a:cubicBezTo>
                  <a:pt x="5233788" y="3270498"/>
                  <a:pt x="5231308" y="3275459"/>
                  <a:pt x="5231308" y="3285381"/>
                </a:cubicBezTo>
                <a:cubicBezTo>
                  <a:pt x="5231308" y="3290341"/>
                  <a:pt x="5231308" y="3294062"/>
                  <a:pt x="5231308" y="3296543"/>
                </a:cubicBezTo>
                <a:cubicBezTo>
                  <a:pt x="5231308" y="3299023"/>
                  <a:pt x="5233788" y="3300263"/>
                  <a:pt x="5238750" y="3300263"/>
                </a:cubicBezTo>
                <a:cubicBezTo>
                  <a:pt x="5238750" y="3300263"/>
                  <a:pt x="5238750" y="3295303"/>
                  <a:pt x="5238750" y="3285381"/>
                </a:cubicBezTo>
                <a:cubicBezTo>
                  <a:pt x="5238750" y="3280420"/>
                  <a:pt x="5238750" y="3277939"/>
                  <a:pt x="5238750" y="3277939"/>
                </a:cubicBezTo>
                <a:cubicBezTo>
                  <a:pt x="5238750" y="3277939"/>
                  <a:pt x="5241230" y="3277939"/>
                  <a:pt x="5246191" y="3277939"/>
                </a:cubicBezTo>
                <a:lnTo>
                  <a:pt x="5253633" y="3270498"/>
                </a:lnTo>
                <a:cubicBezTo>
                  <a:pt x="5253633" y="3270498"/>
                  <a:pt x="5252392" y="3270498"/>
                  <a:pt x="5249912" y="3270498"/>
                </a:cubicBezTo>
                <a:cubicBezTo>
                  <a:pt x="5247432" y="3270498"/>
                  <a:pt x="5243711" y="3270498"/>
                  <a:pt x="5238750" y="3270498"/>
                </a:cubicBezTo>
                <a:close/>
                <a:moveTo>
                  <a:pt x="5208984" y="3270498"/>
                </a:moveTo>
                <a:cubicBezTo>
                  <a:pt x="5204023" y="3270498"/>
                  <a:pt x="5201543" y="3271738"/>
                  <a:pt x="5201543" y="3274219"/>
                </a:cubicBezTo>
                <a:cubicBezTo>
                  <a:pt x="5201543" y="3276699"/>
                  <a:pt x="5204023" y="3277939"/>
                  <a:pt x="5208984" y="3277939"/>
                </a:cubicBezTo>
                <a:cubicBezTo>
                  <a:pt x="5208984" y="3282900"/>
                  <a:pt x="5208984" y="3285381"/>
                  <a:pt x="5208984" y="3285381"/>
                </a:cubicBezTo>
                <a:cubicBezTo>
                  <a:pt x="5208984" y="3285381"/>
                  <a:pt x="5211464" y="3285381"/>
                  <a:pt x="5216426" y="3285381"/>
                </a:cubicBezTo>
                <a:lnTo>
                  <a:pt x="5223867" y="3277939"/>
                </a:lnTo>
                <a:close/>
                <a:moveTo>
                  <a:pt x="5336418" y="3265614"/>
                </a:moveTo>
                <a:cubicBezTo>
                  <a:pt x="5330837" y="3265149"/>
                  <a:pt x="5328047" y="3266778"/>
                  <a:pt x="5328047" y="3270498"/>
                </a:cubicBezTo>
                <a:lnTo>
                  <a:pt x="5320605" y="3270498"/>
                </a:lnTo>
                <a:cubicBezTo>
                  <a:pt x="5320605" y="3265537"/>
                  <a:pt x="5318125" y="3265537"/>
                  <a:pt x="5313164" y="3270498"/>
                </a:cubicBezTo>
                <a:cubicBezTo>
                  <a:pt x="5308202" y="3275459"/>
                  <a:pt x="5305722" y="3280420"/>
                  <a:pt x="5305722" y="3285381"/>
                </a:cubicBezTo>
                <a:cubicBezTo>
                  <a:pt x="5305722" y="3290341"/>
                  <a:pt x="5308202" y="3292822"/>
                  <a:pt x="5313164" y="3292822"/>
                </a:cubicBezTo>
                <a:lnTo>
                  <a:pt x="5313164" y="3285381"/>
                </a:lnTo>
                <a:cubicBezTo>
                  <a:pt x="5313164" y="3280420"/>
                  <a:pt x="5313164" y="3277939"/>
                  <a:pt x="5313164" y="3277939"/>
                </a:cubicBezTo>
                <a:lnTo>
                  <a:pt x="5320605" y="3277939"/>
                </a:lnTo>
                <a:cubicBezTo>
                  <a:pt x="5320605" y="3282900"/>
                  <a:pt x="5320605" y="3285381"/>
                  <a:pt x="5320605" y="3285381"/>
                </a:cubicBezTo>
                <a:cubicBezTo>
                  <a:pt x="5320605" y="3285381"/>
                  <a:pt x="5320605" y="3287861"/>
                  <a:pt x="5320605" y="3292822"/>
                </a:cubicBezTo>
                <a:cubicBezTo>
                  <a:pt x="5325567" y="3292822"/>
                  <a:pt x="5329287" y="3291582"/>
                  <a:pt x="5331767" y="3289101"/>
                </a:cubicBezTo>
                <a:cubicBezTo>
                  <a:pt x="5334247" y="3286621"/>
                  <a:pt x="5334247" y="3284141"/>
                  <a:pt x="5331767" y="3281660"/>
                </a:cubicBezTo>
                <a:cubicBezTo>
                  <a:pt x="5329287" y="3279179"/>
                  <a:pt x="5328047" y="3277939"/>
                  <a:pt x="5328047" y="3277939"/>
                </a:cubicBezTo>
                <a:cubicBezTo>
                  <a:pt x="5333008" y="3272978"/>
                  <a:pt x="5337968" y="3275459"/>
                  <a:pt x="5342929" y="3285381"/>
                </a:cubicBezTo>
                <a:cubicBezTo>
                  <a:pt x="5347891" y="3295303"/>
                  <a:pt x="5350371" y="3297783"/>
                  <a:pt x="5350371" y="3292822"/>
                </a:cubicBezTo>
                <a:cubicBezTo>
                  <a:pt x="5355332" y="3292822"/>
                  <a:pt x="5357812" y="3292822"/>
                  <a:pt x="5357812" y="3292822"/>
                </a:cubicBezTo>
                <a:cubicBezTo>
                  <a:pt x="5357812" y="3292822"/>
                  <a:pt x="5360292" y="3292822"/>
                  <a:pt x="5365254" y="3292822"/>
                </a:cubicBezTo>
                <a:lnTo>
                  <a:pt x="5365254" y="3285381"/>
                </a:lnTo>
                <a:cubicBezTo>
                  <a:pt x="5365254" y="3285381"/>
                  <a:pt x="5367734" y="3282900"/>
                  <a:pt x="5372695" y="3277939"/>
                </a:cubicBezTo>
                <a:lnTo>
                  <a:pt x="5372695" y="3285381"/>
                </a:lnTo>
                <a:cubicBezTo>
                  <a:pt x="5372695" y="3290341"/>
                  <a:pt x="5373936" y="3292822"/>
                  <a:pt x="5376416" y="3292822"/>
                </a:cubicBezTo>
                <a:cubicBezTo>
                  <a:pt x="5378896" y="3292822"/>
                  <a:pt x="5382617" y="3294062"/>
                  <a:pt x="5387578" y="3296543"/>
                </a:cubicBezTo>
                <a:cubicBezTo>
                  <a:pt x="5392539" y="3299023"/>
                  <a:pt x="5395019" y="3300263"/>
                  <a:pt x="5395019" y="3300263"/>
                </a:cubicBezTo>
                <a:lnTo>
                  <a:pt x="5395019" y="3307705"/>
                </a:lnTo>
                <a:lnTo>
                  <a:pt x="5402461" y="3315146"/>
                </a:lnTo>
                <a:lnTo>
                  <a:pt x="5409902" y="3300263"/>
                </a:lnTo>
                <a:cubicBezTo>
                  <a:pt x="5414863" y="3300263"/>
                  <a:pt x="5417343" y="3299023"/>
                  <a:pt x="5417343" y="3296543"/>
                </a:cubicBezTo>
                <a:cubicBezTo>
                  <a:pt x="5417343" y="3294062"/>
                  <a:pt x="5414863" y="3292822"/>
                  <a:pt x="5409902" y="3292822"/>
                </a:cubicBezTo>
                <a:lnTo>
                  <a:pt x="5409902" y="3285381"/>
                </a:lnTo>
                <a:lnTo>
                  <a:pt x="5409902" y="3277939"/>
                </a:lnTo>
                <a:lnTo>
                  <a:pt x="5387578" y="3285381"/>
                </a:lnTo>
                <a:lnTo>
                  <a:pt x="5380136" y="3277939"/>
                </a:lnTo>
                <a:cubicBezTo>
                  <a:pt x="5380136" y="3277939"/>
                  <a:pt x="5376416" y="3276699"/>
                  <a:pt x="5368974" y="3274219"/>
                </a:cubicBezTo>
                <a:cubicBezTo>
                  <a:pt x="5361533" y="3271738"/>
                  <a:pt x="5352851" y="3269258"/>
                  <a:pt x="5342929" y="3266777"/>
                </a:cubicBezTo>
                <a:cubicBezTo>
                  <a:pt x="5340449" y="3266157"/>
                  <a:pt x="5338279" y="3265770"/>
                  <a:pt x="5336418" y="3265614"/>
                </a:cubicBezTo>
                <a:close/>
                <a:moveTo>
                  <a:pt x="5156894" y="3263056"/>
                </a:moveTo>
                <a:lnTo>
                  <a:pt x="5149453" y="3270498"/>
                </a:lnTo>
                <a:cubicBezTo>
                  <a:pt x="5144492" y="3270498"/>
                  <a:pt x="5137050" y="3271738"/>
                  <a:pt x="5127129" y="3274219"/>
                </a:cubicBezTo>
                <a:cubicBezTo>
                  <a:pt x="5117207" y="3276699"/>
                  <a:pt x="5112246" y="3279179"/>
                  <a:pt x="5112246" y="3281660"/>
                </a:cubicBezTo>
                <a:cubicBezTo>
                  <a:pt x="5112246" y="3284141"/>
                  <a:pt x="5114726" y="3285381"/>
                  <a:pt x="5119687" y="3285381"/>
                </a:cubicBezTo>
                <a:lnTo>
                  <a:pt x="5127129" y="3285381"/>
                </a:lnTo>
                <a:cubicBezTo>
                  <a:pt x="5132090" y="3290341"/>
                  <a:pt x="5134570" y="3290341"/>
                  <a:pt x="5134570" y="3285381"/>
                </a:cubicBezTo>
                <a:cubicBezTo>
                  <a:pt x="5134570" y="3285381"/>
                  <a:pt x="5135811" y="3285381"/>
                  <a:pt x="5138291" y="3285381"/>
                </a:cubicBezTo>
                <a:cubicBezTo>
                  <a:pt x="5140771" y="3285381"/>
                  <a:pt x="5144492" y="3285381"/>
                  <a:pt x="5149453" y="3285381"/>
                </a:cubicBezTo>
                <a:cubicBezTo>
                  <a:pt x="5154414" y="3285381"/>
                  <a:pt x="5156894" y="3282900"/>
                  <a:pt x="5156894" y="3277939"/>
                </a:cubicBezTo>
                <a:cubicBezTo>
                  <a:pt x="5156894" y="3282900"/>
                  <a:pt x="5158135" y="3285381"/>
                  <a:pt x="5160615" y="3285381"/>
                </a:cubicBezTo>
                <a:cubicBezTo>
                  <a:pt x="5163095" y="3285381"/>
                  <a:pt x="5161856" y="3287861"/>
                  <a:pt x="5156894" y="3292822"/>
                </a:cubicBezTo>
                <a:lnTo>
                  <a:pt x="5164336" y="3292822"/>
                </a:lnTo>
                <a:cubicBezTo>
                  <a:pt x="5169297" y="3292822"/>
                  <a:pt x="5171777" y="3290341"/>
                  <a:pt x="5171777" y="3285381"/>
                </a:cubicBezTo>
                <a:cubicBezTo>
                  <a:pt x="5171777" y="3280420"/>
                  <a:pt x="5175498" y="3279179"/>
                  <a:pt x="5182939" y="3281660"/>
                </a:cubicBezTo>
                <a:cubicBezTo>
                  <a:pt x="5190381" y="3284141"/>
                  <a:pt x="5194101" y="3282900"/>
                  <a:pt x="5194101" y="3277939"/>
                </a:cubicBezTo>
                <a:lnTo>
                  <a:pt x="5186660" y="3277939"/>
                </a:lnTo>
                <a:lnTo>
                  <a:pt x="5179218" y="3270498"/>
                </a:lnTo>
                <a:cubicBezTo>
                  <a:pt x="5174257" y="3270498"/>
                  <a:pt x="5171777" y="3268017"/>
                  <a:pt x="5171777" y="3263056"/>
                </a:cubicBezTo>
                <a:cubicBezTo>
                  <a:pt x="5166816" y="3263056"/>
                  <a:pt x="5164336" y="3263056"/>
                  <a:pt x="5164336" y="3263056"/>
                </a:cubicBezTo>
                <a:close/>
                <a:moveTo>
                  <a:pt x="6154043" y="3255615"/>
                </a:moveTo>
                <a:lnTo>
                  <a:pt x="6161484" y="3263056"/>
                </a:lnTo>
                <a:cubicBezTo>
                  <a:pt x="6161484" y="3268017"/>
                  <a:pt x="6160243" y="3268017"/>
                  <a:pt x="6157763" y="3263056"/>
                </a:cubicBezTo>
                <a:cubicBezTo>
                  <a:pt x="6155283" y="3258096"/>
                  <a:pt x="6154043" y="3255615"/>
                  <a:pt x="6154043" y="3255615"/>
                </a:cubicBezTo>
                <a:close/>
                <a:moveTo>
                  <a:pt x="5231308" y="3255615"/>
                </a:moveTo>
                <a:cubicBezTo>
                  <a:pt x="5226347" y="3255615"/>
                  <a:pt x="5223867" y="3258096"/>
                  <a:pt x="5223867" y="3263056"/>
                </a:cubicBezTo>
                <a:cubicBezTo>
                  <a:pt x="5223867" y="3263056"/>
                  <a:pt x="5226347" y="3263056"/>
                  <a:pt x="5231308" y="3263056"/>
                </a:cubicBezTo>
                <a:cubicBezTo>
                  <a:pt x="5236270" y="3263056"/>
                  <a:pt x="5238750" y="3263056"/>
                  <a:pt x="5238750" y="3263056"/>
                </a:cubicBezTo>
                <a:close/>
                <a:moveTo>
                  <a:pt x="320911" y="3243523"/>
                </a:moveTo>
                <a:cubicBezTo>
                  <a:pt x="320291" y="3244143"/>
                  <a:pt x="319981" y="3245694"/>
                  <a:pt x="319981" y="3248174"/>
                </a:cubicBezTo>
                <a:cubicBezTo>
                  <a:pt x="319981" y="3253134"/>
                  <a:pt x="319981" y="3255615"/>
                  <a:pt x="319981" y="3255615"/>
                </a:cubicBezTo>
                <a:cubicBezTo>
                  <a:pt x="324941" y="3250654"/>
                  <a:pt x="326182" y="3246934"/>
                  <a:pt x="323701" y="3244453"/>
                </a:cubicBezTo>
                <a:cubicBezTo>
                  <a:pt x="322461" y="3243213"/>
                  <a:pt x="321531" y="3242903"/>
                  <a:pt x="320911" y="3243523"/>
                </a:cubicBezTo>
                <a:close/>
                <a:moveTo>
                  <a:pt x="6191250" y="3240732"/>
                </a:moveTo>
                <a:cubicBezTo>
                  <a:pt x="6196211" y="3240732"/>
                  <a:pt x="6199932" y="3241972"/>
                  <a:pt x="6202412" y="3244453"/>
                </a:cubicBezTo>
                <a:cubicBezTo>
                  <a:pt x="6204892" y="3246934"/>
                  <a:pt x="6204892" y="3248174"/>
                  <a:pt x="6202412" y="3248174"/>
                </a:cubicBezTo>
                <a:cubicBezTo>
                  <a:pt x="6199932" y="3248174"/>
                  <a:pt x="6196211" y="3248174"/>
                  <a:pt x="6191250" y="3248174"/>
                </a:cubicBezTo>
                <a:close/>
                <a:moveTo>
                  <a:pt x="6124277" y="3240732"/>
                </a:moveTo>
                <a:cubicBezTo>
                  <a:pt x="6129238" y="3245693"/>
                  <a:pt x="6131718" y="3248174"/>
                  <a:pt x="6131718" y="3248174"/>
                </a:cubicBezTo>
                <a:cubicBezTo>
                  <a:pt x="6131718" y="3248174"/>
                  <a:pt x="6131718" y="3245693"/>
                  <a:pt x="6131718" y="3240732"/>
                </a:cubicBezTo>
                <a:cubicBezTo>
                  <a:pt x="6131718" y="3240732"/>
                  <a:pt x="6129238" y="3240732"/>
                  <a:pt x="6124277" y="3240732"/>
                </a:cubicBezTo>
                <a:close/>
                <a:moveTo>
                  <a:pt x="6057304" y="3233291"/>
                </a:moveTo>
                <a:cubicBezTo>
                  <a:pt x="6062266" y="3238252"/>
                  <a:pt x="6064746" y="3240732"/>
                  <a:pt x="6064746" y="3240732"/>
                </a:cubicBezTo>
                <a:cubicBezTo>
                  <a:pt x="6064746" y="3240732"/>
                  <a:pt x="6063505" y="3240732"/>
                  <a:pt x="6061025" y="3240732"/>
                </a:cubicBezTo>
                <a:cubicBezTo>
                  <a:pt x="6058545" y="3240732"/>
                  <a:pt x="6057304" y="3238252"/>
                  <a:pt x="6057304" y="3233291"/>
                </a:cubicBezTo>
                <a:close/>
                <a:moveTo>
                  <a:pt x="5173637" y="3229571"/>
                </a:moveTo>
                <a:cubicBezTo>
                  <a:pt x="5172397" y="3229571"/>
                  <a:pt x="5171777" y="3230811"/>
                  <a:pt x="5171777" y="3233291"/>
                </a:cubicBezTo>
                <a:lnTo>
                  <a:pt x="5179218" y="3233291"/>
                </a:lnTo>
                <a:cubicBezTo>
                  <a:pt x="5176738" y="3230811"/>
                  <a:pt x="5174877" y="3229571"/>
                  <a:pt x="5173637" y="3229571"/>
                </a:cubicBezTo>
                <a:close/>
                <a:moveTo>
                  <a:pt x="6273105" y="3225849"/>
                </a:moveTo>
                <a:lnTo>
                  <a:pt x="6280547" y="3225849"/>
                </a:lnTo>
                <a:cubicBezTo>
                  <a:pt x="6285508" y="3230810"/>
                  <a:pt x="6290468" y="3233291"/>
                  <a:pt x="6295429" y="3233291"/>
                </a:cubicBezTo>
                <a:cubicBezTo>
                  <a:pt x="6290468" y="3233291"/>
                  <a:pt x="6285508" y="3233291"/>
                  <a:pt x="6280547" y="3233291"/>
                </a:cubicBezTo>
                <a:close/>
                <a:moveTo>
                  <a:pt x="6228457" y="3225849"/>
                </a:moveTo>
                <a:cubicBezTo>
                  <a:pt x="6228457" y="3225849"/>
                  <a:pt x="6230937" y="3227089"/>
                  <a:pt x="6235898" y="3229570"/>
                </a:cubicBezTo>
                <a:cubicBezTo>
                  <a:pt x="6240859" y="3232051"/>
                  <a:pt x="6243340" y="3233291"/>
                  <a:pt x="6243340" y="3233291"/>
                </a:cubicBezTo>
                <a:cubicBezTo>
                  <a:pt x="6243340" y="3233291"/>
                  <a:pt x="6240859" y="3233291"/>
                  <a:pt x="6235898" y="3233291"/>
                </a:cubicBezTo>
                <a:close/>
                <a:moveTo>
                  <a:pt x="6012656" y="3225849"/>
                </a:moveTo>
                <a:lnTo>
                  <a:pt x="6012656" y="3233291"/>
                </a:lnTo>
                <a:lnTo>
                  <a:pt x="6027539" y="3225849"/>
                </a:lnTo>
                <a:cubicBezTo>
                  <a:pt x="6027539" y="3225849"/>
                  <a:pt x="6026298" y="3225849"/>
                  <a:pt x="6023818" y="3225849"/>
                </a:cubicBezTo>
                <a:cubicBezTo>
                  <a:pt x="6021338" y="3225849"/>
                  <a:pt x="6017617" y="3225849"/>
                  <a:pt x="6012656" y="3225849"/>
                </a:cubicBezTo>
                <a:close/>
                <a:moveTo>
                  <a:pt x="342305" y="3210967"/>
                </a:moveTo>
                <a:cubicBezTo>
                  <a:pt x="342305" y="3210967"/>
                  <a:pt x="342305" y="3213447"/>
                  <a:pt x="342305" y="3218408"/>
                </a:cubicBezTo>
                <a:cubicBezTo>
                  <a:pt x="347266" y="3218408"/>
                  <a:pt x="349746" y="3218408"/>
                  <a:pt x="349746" y="3218408"/>
                </a:cubicBezTo>
                <a:cubicBezTo>
                  <a:pt x="349746" y="3213447"/>
                  <a:pt x="347266" y="3210967"/>
                  <a:pt x="342305" y="3210967"/>
                </a:cubicBezTo>
                <a:close/>
                <a:moveTo>
                  <a:pt x="215801" y="3210967"/>
                </a:moveTo>
                <a:lnTo>
                  <a:pt x="213475" y="3213293"/>
                </a:lnTo>
                <a:cubicBezTo>
                  <a:pt x="205104" y="3221664"/>
                  <a:pt x="200918" y="3225849"/>
                  <a:pt x="200918" y="3225849"/>
                </a:cubicBezTo>
                <a:cubicBezTo>
                  <a:pt x="200918" y="3220889"/>
                  <a:pt x="202158" y="3217168"/>
                  <a:pt x="204639" y="3214687"/>
                </a:cubicBezTo>
                <a:cubicBezTo>
                  <a:pt x="205879" y="3213447"/>
                  <a:pt x="207429" y="3212517"/>
                  <a:pt x="209290" y="3211897"/>
                </a:cubicBezTo>
                <a:close/>
                <a:moveTo>
                  <a:pt x="6248921" y="3207246"/>
                </a:moveTo>
                <a:cubicBezTo>
                  <a:pt x="6250161" y="3207246"/>
                  <a:pt x="6250781" y="3208486"/>
                  <a:pt x="6250781" y="3210967"/>
                </a:cubicBezTo>
                <a:cubicBezTo>
                  <a:pt x="6250781" y="3220889"/>
                  <a:pt x="6245820" y="3223369"/>
                  <a:pt x="6235898" y="3218408"/>
                </a:cubicBezTo>
                <a:lnTo>
                  <a:pt x="6243340" y="3210967"/>
                </a:lnTo>
                <a:cubicBezTo>
                  <a:pt x="6245820" y="3208486"/>
                  <a:pt x="6247681" y="3207246"/>
                  <a:pt x="6248921" y="3207246"/>
                </a:cubicBezTo>
                <a:close/>
                <a:moveTo>
                  <a:pt x="6265664" y="3203525"/>
                </a:moveTo>
                <a:cubicBezTo>
                  <a:pt x="6270625" y="3203525"/>
                  <a:pt x="6273105" y="3206006"/>
                  <a:pt x="6273105" y="3210967"/>
                </a:cubicBezTo>
                <a:cubicBezTo>
                  <a:pt x="6273105" y="3210967"/>
                  <a:pt x="6270625" y="3210967"/>
                  <a:pt x="6265664" y="3210967"/>
                </a:cubicBezTo>
                <a:close/>
                <a:moveTo>
                  <a:pt x="275332" y="3203525"/>
                </a:moveTo>
                <a:cubicBezTo>
                  <a:pt x="275332" y="3208486"/>
                  <a:pt x="275332" y="3210967"/>
                  <a:pt x="275332" y="3210967"/>
                </a:cubicBezTo>
                <a:cubicBezTo>
                  <a:pt x="275332" y="3210967"/>
                  <a:pt x="272852" y="3210967"/>
                  <a:pt x="267891" y="3210967"/>
                </a:cubicBezTo>
                <a:cubicBezTo>
                  <a:pt x="267891" y="3210967"/>
                  <a:pt x="269131" y="3209727"/>
                  <a:pt x="271611" y="3207246"/>
                </a:cubicBezTo>
                <a:cubicBezTo>
                  <a:pt x="274092" y="3204765"/>
                  <a:pt x="275332" y="3203525"/>
                  <a:pt x="275332" y="3203525"/>
                </a:cubicBezTo>
                <a:close/>
                <a:moveTo>
                  <a:pt x="3385840" y="3196084"/>
                </a:moveTo>
                <a:lnTo>
                  <a:pt x="3378398" y="3203525"/>
                </a:lnTo>
                <a:lnTo>
                  <a:pt x="3393281" y="3196084"/>
                </a:lnTo>
                <a:close/>
                <a:moveTo>
                  <a:pt x="231614" y="3190503"/>
                </a:moveTo>
                <a:cubicBezTo>
                  <a:pt x="232234" y="3190503"/>
                  <a:pt x="233164" y="3191123"/>
                  <a:pt x="234404" y="3192363"/>
                </a:cubicBezTo>
                <a:cubicBezTo>
                  <a:pt x="236885" y="3194844"/>
                  <a:pt x="233164" y="3198564"/>
                  <a:pt x="223242" y="3203525"/>
                </a:cubicBezTo>
                <a:lnTo>
                  <a:pt x="215801" y="3210967"/>
                </a:lnTo>
                <a:lnTo>
                  <a:pt x="222312" y="3204223"/>
                </a:lnTo>
                <a:cubicBezTo>
                  <a:pt x="227893" y="3198177"/>
                  <a:pt x="230684" y="3194224"/>
                  <a:pt x="230684" y="3192363"/>
                </a:cubicBezTo>
                <a:cubicBezTo>
                  <a:pt x="230684" y="3191123"/>
                  <a:pt x="230994" y="3190503"/>
                  <a:pt x="231614" y="3190503"/>
                </a:cubicBezTo>
                <a:close/>
                <a:moveTo>
                  <a:pt x="6161484" y="3188642"/>
                </a:moveTo>
                <a:lnTo>
                  <a:pt x="6191250" y="3188642"/>
                </a:lnTo>
                <a:cubicBezTo>
                  <a:pt x="6191250" y="3198564"/>
                  <a:pt x="6201171" y="3203525"/>
                  <a:pt x="6221015" y="3203525"/>
                </a:cubicBezTo>
                <a:cubicBezTo>
                  <a:pt x="6225977" y="3203525"/>
                  <a:pt x="6228457" y="3203525"/>
                  <a:pt x="6228457" y="3203525"/>
                </a:cubicBezTo>
                <a:cubicBezTo>
                  <a:pt x="6228457" y="3208486"/>
                  <a:pt x="6216054" y="3208486"/>
                  <a:pt x="6191250" y="3203525"/>
                </a:cubicBezTo>
                <a:cubicBezTo>
                  <a:pt x="6171406" y="3193603"/>
                  <a:pt x="6161484" y="3188642"/>
                  <a:pt x="6161484" y="3188642"/>
                </a:cubicBezTo>
                <a:close/>
                <a:moveTo>
                  <a:pt x="372070" y="3181201"/>
                </a:moveTo>
                <a:lnTo>
                  <a:pt x="379512" y="3188642"/>
                </a:lnTo>
                <a:lnTo>
                  <a:pt x="379512" y="3181201"/>
                </a:lnTo>
                <a:cubicBezTo>
                  <a:pt x="374551" y="3181201"/>
                  <a:pt x="372070" y="3181201"/>
                  <a:pt x="372070" y="3181201"/>
                </a:cubicBezTo>
                <a:close/>
                <a:moveTo>
                  <a:pt x="6235898" y="3173760"/>
                </a:moveTo>
                <a:cubicBezTo>
                  <a:pt x="6235898" y="3178720"/>
                  <a:pt x="6238378" y="3181201"/>
                  <a:pt x="6243340" y="3181201"/>
                </a:cubicBezTo>
                <a:cubicBezTo>
                  <a:pt x="6248301" y="3181201"/>
                  <a:pt x="6253261" y="3182442"/>
                  <a:pt x="6258222" y="3184922"/>
                </a:cubicBezTo>
                <a:cubicBezTo>
                  <a:pt x="6263184" y="3187402"/>
                  <a:pt x="6263184" y="3186162"/>
                  <a:pt x="6258222" y="3181201"/>
                </a:cubicBezTo>
                <a:lnTo>
                  <a:pt x="6265664" y="3181201"/>
                </a:lnTo>
                <a:lnTo>
                  <a:pt x="6280547" y="3188642"/>
                </a:lnTo>
                <a:cubicBezTo>
                  <a:pt x="6275585" y="3188642"/>
                  <a:pt x="6273105" y="3191123"/>
                  <a:pt x="6273105" y="3196084"/>
                </a:cubicBezTo>
                <a:cubicBezTo>
                  <a:pt x="6268144" y="3196084"/>
                  <a:pt x="6265664" y="3193603"/>
                  <a:pt x="6265664" y="3188642"/>
                </a:cubicBezTo>
                <a:cubicBezTo>
                  <a:pt x="6260702" y="3193603"/>
                  <a:pt x="6256982" y="3196084"/>
                  <a:pt x="6254502" y="3196084"/>
                </a:cubicBezTo>
                <a:cubicBezTo>
                  <a:pt x="6252022" y="3196084"/>
                  <a:pt x="6248301" y="3193603"/>
                  <a:pt x="6243340" y="3188642"/>
                </a:cubicBezTo>
                <a:cubicBezTo>
                  <a:pt x="6228457" y="3183682"/>
                  <a:pt x="6225977" y="3178720"/>
                  <a:pt x="6235898" y="3173760"/>
                </a:cubicBezTo>
                <a:close/>
                <a:moveTo>
                  <a:pt x="267891" y="3166318"/>
                </a:moveTo>
                <a:lnTo>
                  <a:pt x="267891" y="3173760"/>
                </a:lnTo>
                <a:lnTo>
                  <a:pt x="260449" y="3173760"/>
                </a:lnTo>
                <a:cubicBezTo>
                  <a:pt x="260449" y="3168799"/>
                  <a:pt x="262930" y="3166318"/>
                  <a:pt x="267891" y="3166318"/>
                </a:cubicBezTo>
                <a:close/>
                <a:moveTo>
                  <a:pt x="4915049" y="3158877"/>
                </a:moveTo>
                <a:cubicBezTo>
                  <a:pt x="4912568" y="3158877"/>
                  <a:pt x="4912568" y="3160117"/>
                  <a:pt x="4915049" y="3162597"/>
                </a:cubicBezTo>
                <a:cubicBezTo>
                  <a:pt x="4917529" y="3165078"/>
                  <a:pt x="4920010" y="3166318"/>
                  <a:pt x="4922490" y="3166318"/>
                </a:cubicBezTo>
                <a:cubicBezTo>
                  <a:pt x="4924970" y="3166318"/>
                  <a:pt x="4924970" y="3165078"/>
                  <a:pt x="4922490" y="3162597"/>
                </a:cubicBezTo>
                <a:cubicBezTo>
                  <a:pt x="4920010" y="3160117"/>
                  <a:pt x="4917529" y="3158877"/>
                  <a:pt x="4915049" y="3158877"/>
                </a:cubicBezTo>
                <a:close/>
                <a:moveTo>
                  <a:pt x="4896445" y="3158877"/>
                </a:moveTo>
                <a:cubicBezTo>
                  <a:pt x="4891484" y="3163837"/>
                  <a:pt x="4891484" y="3166318"/>
                  <a:pt x="4896445" y="3166318"/>
                </a:cubicBezTo>
                <a:cubicBezTo>
                  <a:pt x="4901406" y="3166318"/>
                  <a:pt x="4903886" y="3163837"/>
                  <a:pt x="4903886" y="3158877"/>
                </a:cubicBezTo>
                <a:cubicBezTo>
                  <a:pt x="4903886" y="3158877"/>
                  <a:pt x="4901406" y="3158877"/>
                  <a:pt x="4896445" y="3158877"/>
                </a:cubicBezTo>
                <a:close/>
                <a:moveTo>
                  <a:pt x="4944814" y="3153296"/>
                </a:moveTo>
                <a:cubicBezTo>
                  <a:pt x="4942334" y="3152056"/>
                  <a:pt x="4938613" y="3153916"/>
                  <a:pt x="4933652" y="3158877"/>
                </a:cubicBezTo>
                <a:cubicBezTo>
                  <a:pt x="4928691" y="3158877"/>
                  <a:pt x="4928691" y="3161357"/>
                  <a:pt x="4933652" y="3166318"/>
                </a:cubicBezTo>
                <a:cubicBezTo>
                  <a:pt x="4943574" y="3171279"/>
                  <a:pt x="4948535" y="3171279"/>
                  <a:pt x="4948535" y="3166318"/>
                </a:cubicBezTo>
                <a:cubicBezTo>
                  <a:pt x="4948535" y="3158877"/>
                  <a:pt x="4947295" y="3154536"/>
                  <a:pt x="4944814" y="3153296"/>
                </a:cubicBezTo>
                <a:close/>
                <a:moveTo>
                  <a:pt x="6042422" y="3151435"/>
                </a:moveTo>
                <a:lnTo>
                  <a:pt x="6042422" y="3166318"/>
                </a:lnTo>
                <a:lnTo>
                  <a:pt x="6049863" y="3166318"/>
                </a:lnTo>
                <a:lnTo>
                  <a:pt x="6049863" y="3158877"/>
                </a:lnTo>
                <a:lnTo>
                  <a:pt x="6049863" y="3151435"/>
                </a:lnTo>
                <a:close/>
                <a:moveTo>
                  <a:pt x="5127129" y="3151435"/>
                </a:moveTo>
                <a:lnTo>
                  <a:pt x="5134570" y="3158877"/>
                </a:lnTo>
                <a:cubicBezTo>
                  <a:pt x="5134570" y="3153916"/>
                  <a:pt x="5139531" y="3153916"/>
                  <a:pt x="5149453" y="3158877"/>
                </a:cubicBezTo>
                <a:cubicBezTo>
                  <a:pt x="5149453" y="3158877"/>
                  <a:pt x="5151933" y="3158877"/>
                  <a:pt x="5156894" y="3158877"/>
                </a:cubicBezTo>
                <a:cubicBezTo>
                  <a:pt x="5161856" y="3158877"/>
                  <a:pt x="5164336" y="3158877"/>
                  <a:pt x="5164336" y="3158877"/>
                </a:cubicBezTo>
                <a:cubicBezTo>
                  <a:pt x="5169297" y="3153916"/>
                  <a:pt x="5166816" y="3151435"/>
                  <a:pt x="5156894" y="3151435"/>
                </a:cubicBezTo>
                <a:cubicBezTo>
                  <a:pt x="5146973" y="3151435"/>
                  <a:pt x="5139531" y="3151435"/>
                  <a:pt x="5134570" y="3151435"/>
                </a:cubicBezTo>
                <a:close/>
                <a:moveTo>
                  <a:pt x="133945" y="3143994"/>
                </a:moveTo>
                <a:cubicBezTo>
                  <a:pt x="138906" y="3143994"/>
                  <a:pt x="138906" y="3146475"/>
                  <a:pt x="133945" y="3151435"/>
                </a:cubicBezTo>
                <a:lnTo>
                  <a:pt x="126504" y="3151435"/>
                </a:lnTo>
                <a:close/>
                <a:moveTo>
                  <a:pt x="6154043" y="3136553"/>
                </a:moveTo>
                <a:lnTo>
                  <a:pt x="6161484" y="3143994"/>
                </a:lnTo>
                <a:cubicBezTo>
                  <a:pt x="6171406" y="3148955"/>
                  <a:pt x="6178847" y="3151435"/>
                  <a:pt x="6183808" y="3151435"/>
                </a:cubicBezTo>
                <a:cubicBezTo>
                  <a:pt x="6188770" y="3151435"/>
                  <a:pt x="6192490" y="3151435"/>
                  <a:pt x="6194970" y="3151435"/>
                </a:cubicBezTo>
                <a:cubicBezTo>
                  <a:pt x="6197451" y="3151435"/>
                  <a:pt x="6198691" y="3151435"/>
                  <a:pt x="6198691" y="3151435"/>
                </a:cubicBezTo>
                <a:cubicBezTo>
                  <a:pt x="6198691" y="3156396"/>
                  <a:pt x="6201171" y="3161357"/>
                  <a:pt x="6206133" y="3166318"/>
                </a:cubicBezTo>
                <a:lnTo>
                  <a:pt x="6213574" y="3166318"/>
                </a:lnTo>
                <a:lnTo>
                  <a:pt x="6206133" y="3173760"/>
                </a:lnTo>
                <a:lnTo>
                  <a:pt x="6198691" y="3173760"/>
                </a:lnTo>
                <a:cubicBezTo>
                  <a:pt x="6193730" y="3168799"/>
                  <a:pt x="6191250" y="3166318"/>
                  <a:pt x="6191250" y="3166318"/>
                </a:cubicBezTo>
                <a:cubicBezTo>
                  <a:pt x="6196211" y="3166318"/>
                  <a:pt x="6198691" y="3166318"/>
                  <a:pt x="6198691" y="3166318"/>
                </a:cubicBezTo>
                <a:cubicBezTo>
                  <a:pt x="6198691" y="3161357"/>
                  <a:pt x="6196211" y="3158877"/>
                  <a:pt x="6191250" y="3158877"/>
                </a:cubicBezTo>
                <a:cubicBezTo>
                  <a:pt x="6191250" y="3158877"/>
                  <a:pt x="6191250" y="3161357"/>
                  <a:pt x="6191250" y="3166318"/>
                </a:cubicBezTo>
                <a:cubicBezTo>
                  <a:pt x="6191250" y="3161357"/>
                  <a:pt x="6190009" y="3158877"/>
                  <a:pt x="6187529" y="3158877"/>
                </a:cubicBezTo>
                <a:cubicBezTo>
                  <a:pt x="6185049" y="3158877"/>
                  <a:pt x="6180088" y="3158877"/>
                  <a:pt x="6172646" y="3158877"/>
                </a:cubicBezTo>
                <a:cubicBezTo>
                  <a:pt x="6165205" y="3158877"/>
                  <a:pt x="6160243" y="3158877"/>
                  <a:pt x="6157763" y="3158877"/>
                </a:cubicBezTo>
                <a:cubicBezTo>
                  <a:pt x="6155283" y="3158877"/>
                  <a:pt x="6151563" y="3156396"/>
                  <a:pt x="6146601" y="3151435"/>
                </a:cubicBezTo>
                <a:lnTo>
                  <a:pt x="6146601" y="3143994"/>
                </a:lnTo>
                <a:cubicBezTo>
                  <a:pt x="6151563" y="3143994"/>
                  <a:pt x="6154043" y="3141513"/>
                  <a:pt x="6154043" y="3136553"/>
                </a:cubicBezTo>
                <a:close/>
                <a:moveTo>
                  <a:pt x="5045273" y="3136553"/>
                </a:moveTo>
                <a:cubicBezTo>
                  <a:pt x="5035352" y="3136553"/>
                  <a:pt x="5032870" y="3141513"/>
                  <a:pt x="5037832" y="3151435"/>
                </a:cubicBezTo>
                <a:cubicBezTo>
                  <a:pt x="5037832" y="3151435"/>
                  <a:pt x="5040312" y="3150196"/>
                  <a:pt x="5045273" y="3147715"/>
                </a:cubicBezTo>
                <a:cubicBezTo>
                  <a:pt x="5050234" y="3145234"/>
                  <a:pt x="5052715" y="3143994"/>
                  <a:pt x="5052715" y="3143994"/>
                </a:cubicBezTo>
                <a:cubicBezTo>
                  <a:pt x="5052715" y="3143994"/>
                  <a:pt x="5051474" y="3142754"/>
                  <a:pt x="5048994" y="3140273"/>
                </a:cubicBezTo>
                <a:cubicBezTo>
                  <a:pt x="5046514" y="3137793"/>
                  <a:pt x="5045273" y="3136553"/>
                  <a:pt x="5045273" y="3136553"/>
                </a:cubicBezTo>
                <a:close/>
                <a:moveTo>
                  <a:pt x="4985742" y="3136553"/>
                </a:moveTo>
                <a:lnTo>
                  <a:pt x="4993183" y="3143994"/>
                </a:lnTo>
                <a:cubicBezTo>
                  <a:pt x="4993183" y="3143994"/>
                  <a:pt x="4995663" y="3143994"/>
                  <a:pt x="5000625" y="3143994"/>
                </a:cubicBezTo>
                <a:cubicBezTo>
                  <a:pt x="4995663" y="3143994"/>
                  <a:pt x="4993183" y="3142754"/>
                  <a:pt x="4993183" y="3140273"/>
                </a:cubicBezTo>
                <a:cubicBezTo>
                  <a:pt x="4993183" y="3137793"/>
                  <a:pt x="4990703" y="3136553"/>
                  <a:pt x="4985742" y="3136553"/>
                </a:cubicBezTo>
                <a:close/>
                <a:moveTo>
                  <a:pt x="459507" y="3132832"/>
                </a:moveTo>
                <a:cubicBezTo>
                  <a:pt x="458267" y="3132832"/>
                  <a:pt x="456406" y="3134072"/>
                  <a:pt x="453926" y="3136553"/>
                </a:cubicBezTo>
                <a:lnTo>
                  <a:pt x="461367" y="3143994"/>
                </a:lnTo>
                <a:cubicBezTo>
                  <a:pt x="461367" y="3139033"/>
                  <a:pt x="461367" y="3136553"/>
                  <a:pt x="461367" y="3136553"/>
                </a:cubicBezTo>
                <a:cubicBezTo>
                  <a:pt x="461367" y="3134072"/>
                  <a:pt x="460747" y="3132832"/>
                  <a:pt x="459507" y="3132832"/>
                </a:cubicBezTo>
                <a:close/>
                <a:moveTo>
                  <a:pt x="468809" y="3129111"/>
                </a:moveTo>
                <a:cubicBezTo>
                  <a:pt x="468809" y="3134072"/>
                  <a:pt x="468809" y="3136553"/>
                  <a:pt x="468809" y="3136553"/>
                </a:cubicBezTo>
                <a:cubicBezTo>
                  <a:pt x="468809" y="3136553"/>
                  <a:pt x="471289" y="3136553"/>
                  <a:pt x="476250" y="3136553"/>
                </a:cubicBezTo>
                <a:cubicBezTo>
                  <a:pt x="476250" y="3136553"/>
                  <a:pt x="476250" y="3134072"/>
                  <a:pt x="476250" y="3129111"/>
                </a:cubicBezTo>
                <a:cubicBezTo>
                  <a:pt x="471289" y="3129111"/>
                  <a:pt x="468809" y="3129111"/>
                  <a:pt x="468809" y="3129111"/>
                </a:cubicBezTo>
                <a:close/>
                <a:moveTo>
                  <a:pt x="6098232" y="3121670"/>
                </a:moveTo>
                <a:cubicBezTo>
                  <a:pt x="6100712" y="3121670"/>
                  <a:pt x="6101953" y="3124150"/>
                  <a:pt x="6101953" y="3129111"/>
                </a:cubicBezTo>
                <a:cubicBezTo>
                  <a:pt x="6101953" y="3129111"/>
                  <a:pt x="6100712" y="3129111"/>
                  <a:pt x="6098232" y="3129111"/>
                </a:cubicBezTo>
                <a:cubicBezTo>
                  <a:pt x="6095752" y="3129111"/>
                  <a:pt x="6094511" y="3129111"/>
                  <a:pt x="6094511" y="3129111"/>
                </a:cubicBezTo>
                <a:cubicBezTo>
                  <a:pt x="6094511" y="3124150"/>
                  <a:pt x="6095752" y="3121670"/>
                  <a:pt x="6098232" y="3121670"/>
                </a:cubicBezTo>
                <a:close/>
                <a:moveTo>
                  <a:pt x="259054" y="3120275"/>
                </a:moveTo>
                <a:cubicBezTo>
                  <a:pt x="259984" y="3119965"/>
                  <a:pt x="260449" y="3120430"/>
                  <a:pt x="260449" y="3121670"/>
                </a:cubicBezTo>
                <a:cubicBezTo>
                  <a:pt x="260449" y="3126630"/>
                  <a:pt x="256729" y="3134072"/>
                  <a:pt x="249287" y="3143994"/>
                </a:cubicBezTo>
                <a:cubicBezTo>
                  <a:pt x="241846" y="3153916"/>
                  <a:pt x="235644" y="3158877"/>
                  <a:pt x="230684" y="3158877"/>
                </a:cubicBezTo>
                <a:lnTo>
                  <a:pt x="238125" y="3143994"/>
                </a:lnTo>
                <a:cubicBezTo>
                  <a:pt x="249287" y="3129112"/>
                  <a:pt x="256264" y="3121205"/>
                  <a:pt x="259054" y="3120275"/>
                </a:cubicBezTo>
                <a:close/>
                <a:moveTo>
                  <a:pt x="4546699" y="3114228"/>
                </a:moveTo>
                <a:cubicBezTo>
                  <a:pt x="4546699" y="3119189"/>
                  <a:pt x="4546699" y="3121670"/>
                  <a:pt x="4546699" y="3121670"/>
                </a:cubicBezTo>
                <a:cubicBezTo>
                  <a:pt x="4551660" y="3121670"/>
                  <a:pt x="4554140" y="3121670"/>
                  <a:pt x="4554140" y="3121670"/>
                </a:cubicBezTo>
                <a:cubicBezTo>
                  <a:pt x="4554140" y="3116709"/>
                  <a:pt x="4551660" y="3114228"/>
                  <a:pt x="4546699" y="3114228"/>
                </a:cubicBezTo>
                <a:close/>
                <a:moveTo>
                  <a:pt x="156270" y="3114228"/>
                </a:moveTo>
                <a:cubicBezTo>
                  <a:pt x="156270" y="3124150"/>
                  <a:pt x="151309" y="3129111"/>
                  <a:pt x="141387" y="3129111"/>
                </a:cubicBezTo>
                <a:lnTo>
                  <a:pt x="141387" y="3121670"/>
                </a:lnTo>
                <a:close/>
                <a:moveTo>
                  <a:pt x="4752268" y="3109577"/>
                </a:moveTo>
                <a:cubicBezTo>
                  <a:pt x="4749167" y="3110198"/>
                  <a:pt x="4745136" y="3111748"/>
                  <a:pt x="4740176" y="3114228"/>
                </a:cubicBezTo>
                <a:lnTo>
                  <a:pt x="4725293" y="3114228"/>
                </a:lnTo>
                <a:cubicBezTo>
                  <a:pt x="4725293" y="3119189"/>
                  <a:pt x="4730254" y="3121670"/>
                  <a:pt x="4740176" y="3121670"/>
                </a:cubicBezTo>
                <a:cubicBezTo>
                  <a:pt x="4750097" y="3121670"/>
                  <a:pt x="4755058" y="3119189"/>
                  <a:pt x="4755058" y="3114228"/>
                </a:cubicBezTo>
                <a:cubicBezTo>
                  <a:pt x="4760020" y="3114228"/>
                  <a:pt x="4761259" y="3112988"/>
                  <a:pt x="4758779" y="3110508"/>
                </a:cubicBezTo>
                <a:cubicBezTo>
                  <a:pt x="4757539" y="3109268"/>
                  <a:pt x="4755368" y="3108958"/>
                  <a:pt x="4752268" y="3109577"/>
                </a:cubicBezTo>
                <a:close/>
                <a:moveTo>
                  <a:pt x="6131718" y="3106787"/>
                </a:moveTo>
                <a:cubicBezTo>
                  <a:pt x="6136680" y="3106787"/>
                  <a:pt x="6139160" y="3106787"/>
                  <a:pt x="6139160" y="3106787"/>
                </a:cubicBezTo>
                <a:lnTo>
                  <a:pt x="6139160" y="3114228"/>
                </a:lnTo>
                <a:cubicBezTo>
                  <a:pt x="6139160" y="3114228"/>
                  <a:pt x="6136680" y="3111748"/>
                  <a:pt x="6131718" y="3106787"/>
                </a:cubicBezTo>
                <a:close/>
                <a:moveTo>
                  <a:pt x="4658320" y="3106787"/>
                </a:moveTo>
                <a:lnTo>
                  <a:pt x="4658320" y="3114228"/>
                </a:lnTo>
                <a:cubicBezTo>
                  <a:pt x="4658320" y="3114228"/>
                  <a:pt x="4660800" y="3114228"/>
                  <a:pt x="4665761" y="3114228"/>
                </a:cubicBezTo>
                <a:cubicBezTo>
                  <a:pt x="4665761" y="3109268"/>
                  <a:pt x="4663281" y="3106787"/>
                  <a:pt x="4658320" y="3106787"/>
                </a:cubicBezTo>
                <a:close/>
                <a:moveTo>
                  <a:pt x="4360664" y="3106787"/>
                </a:moveTo>
                <a:lnTo>
                  <a:pt x="4353223" y="3114228"/>
                </a:lnTo>
                <a:cubicBezTo>
                  <a:pt x="4353223" y="3114228"/>
                  <a:pt x="4355703" y="3114228"/>
                  <a:pt x="4360664" y="3114228"/>
                </a:cubicBezTo>
                <a:cubicBezTo>
                  <a:pt x="4365625" y="3114228"/>
                  <a:pt x="4368105" y="3114228"/>
                  <a:pt x="4368105" y="3114228"/>
                </a:cubicBezTo>
                <a:cubicBezTo>
                  <a:pt x="4368105" y="3109268"/>
                  <a:pt x="4365625" y="3106787"/>
                  <a:pt x="4360664" y="3106787"/>
                </a:cubicBezTo>
                <a:close/>
                <a:moveTo>
                  <a:pt x="4627624" y="3102136"/>
                </a:moveTo>
                <a:cubicBezTo>
                  <a:pt x="4628244" y="3102756"/>
                  <a:pt x="4628554" y="3104307"/>
                  <a:pt x="4628554" y="3106787"/>
                </a:cubicBezTo>
                <a:lnTo>
                  <a:pt x="4621113" y="3106787"/>
                </a:lnTo>
                <a:cubicBezTo>
                  <a:pt x="4621113" y="3106787"/>
                  <a:pt x="4622354" y="3105547"/>
                  <a:pt x="4624834" y="3103066"/>
                </a:cubicBezTo>
                <a:cubicBezTo>
                  <a:pt x="4626074" y="3101826"/>
                  <a:pt x="4627004" y="3101516"/>
                  <a:pt x="4627624" y="3102136"/>
                </a:cubicBezTo>
                <a:close/>
                <a:moveTo>
                  <a:pt x="5134570" y="3099345"/>
                </a:moveTo>
                <a:lnTo>
                  <a:pt x="5142011" y="3106787"/>
                </a:lnTo>
                <a:lnTo>
                  <a:pt x="5149453" y="3099345"/>
                </a:lnTo>
                <a:close/>
                <a:moveTo>
                  <a:pt x="4427636" y="3099345"/>
                </a:moveTo>
                <a:lnTo>
                  <a:pt x="4427636" y="3106787"/>
                </a:lnTo>
                <a:lnTo>
                  <a:pt x="4435078" y="3106787"/>
                </a:lnTo>
                <a:cubicBezTo>
                  <a:pt x="4435078" y="3106787"/>
                  <a:pt x="4433838" y="3105547"/>
                  <a:pt x="4431357" y="3103066"/>
                </a:cubicBezTo>
                <a:cubicBezTo>
                  <a:pt x="4428877" y="3100586"/>
                  <a:pt x="4427636" y="3099345"/>
                  <a:pt x="4427636" y="3099345"/>
                </a:cubicBezTo>
                <a:close/>
                <a:moveTo>
                  <a:pt x="4263926" y="3099345"/>
                </a:moveTo>
                <a:cubicBezTo>
                  <a:pt x="4258965" y="3099345"/>
                  <a:pt x="4256484" y="3101826"/>
                  <a:pt x="4256484" y="3106787"/>
                </a:cubicBezTo>
                <a:lnTo>
                  <a:pt x="4263926" y="3106787"/>
                </a:lnTo>
                <a:cubicBezTo>
                  <a:pt x="4263926" y="3101826"/>
                  <a:pt x="4263926" y="3099345"/>
                  <a:pt x="4263926" y="3099345"/>
                </a:cubicBezTo>
                <a:close/>
                <a:moveTo>
                  <a:pt x="5104804" y="3091905"/>
                </a:moveTo>
                <a:lnTo>
                  <a:pt x="5097363" y="3099345"/>
                </a:lnTo>
                <a:cubicBezTo>
                  <a:pt x="5102324" y="3099345"/>
                  <a:pt x="5106045" y="3099345"/>
                  <a:pt x="5108525" y="3099345"/>
                </a:cubicBezTo>
                <a:cubicBezTo>
                  <a:pt x="5111005" y="3099345"/>
                  <a:pt x="5109766" y="3096865"/>
                  <a:pt x="5104804" y="3091905"/>
                </a:cubicBezTo>
                <a:close/>
                <a:moveTo>
                  <a:pt x="4732734" y="3091905"/>
                </a:moveTo>
                <a:cubicBezTo>
                  <a:pt x="4727773" y="3091905"/>
                  <a:pt x="4725293" y="3094385"/>
                  <a:pt x="4725293" y="3099345"/>
                </a:cubicBezTo>
                <a:cubicBezTo>
                  <a:pt x="4725293" y="3099345"/>
                  <a:pt x="4727773" y="3099345"/>
                  <a:pt x="4732734" y="3099345"/>
                </a:cubicBezTo>
                <a:cubicBezTo>
                  <a:pt x="4732734" y="3099345"/>
                  <a:pt x="4735214" y="3099345"/>
                  <a:pt x="4740176" y="3099345"/>
                </a:cubicBezTo>
                <a:close/>
                <a:moveTo>
                  <a:pt x="275332" y="3091905"/>
                </a:moveTo>
                <a:lnTo>
                  <a:pt x="290215" y="3099345"/>
                </a:lnTo>
                <a:cubicBezTo>
                  <a:pt x="285254" y="3104307"/>
                  <a:pt x="284014" y="3109268"/>
                  <a:pt x="286494" y="3114228"/>
                </a:cubicBezTo>
                <a:cubicBezTo>
                  <a:pt x="288975" y="3119189"/>
                  <a:pt x="291455" y="3121670"/>
                  <a:pt x="293936" y="3121670"/>
                </a:cubicBezTo>
                <a:cubicBezTo>
                  <a:pt x="296416" y="3121670"/>
                  <a:pt x="300137" y="3121670"/>
                  <a:pt x="305098" y="3121670"/>
                </a:cubicBezTo>
                <a:lnTo>
                  <a:pt x="312539" y="3121670"/>
                </a:lnTo>
                <a:cubicBezTo>
                  <a:pt x="307578" y="3121670"/>
                  <a:pt x="305098" y="3124150"/>
                  <a:pt x="305098" y="3129111"/>
                </a:cubicBezTo>
                <a:cubicBezTo>
                  <a:pt x="305098" y="3134072"/>
                  <a:pt x="300137" y="3136553"/>
                  <a:pt x="290215" y="3136553"/>
                </a:cubicBezTo>
                <a:cubicBezTo>
                  <a:pt x="290215" y="3136553"/>
                  <a:pt x="290215" y="3139033"/>
                  <a:pt x="290215" y="3143994"/>
                </a:cubicBezTo>
                <a:lnTo>
                  <a:pt x="282774" y="3143994"/>
                </a:lnTo>
                <a:cubicBezTo>
                  <a:pt x="277813" y="3143994"/>
                  <a:pt x="275332" y="3141513"/>
                  <a:pt x="275332" y="3136553"/>
                </a:cubicBezTo>
                <a:cubicBezTo>
                  <a:pt x="275332" y="3131592"/>
                  <a:pt x="274092" y="3124150"/>
                  <a:pt x="271611" y="3114228"/>
                </a:cubicBezTo>
                <a:cubicBezTo>
                  <a:pt x="269131" y="3104307"/>
                  <a:pt x="270371" y="3096865"/>
                  <a:pt x="275332" y="3091905"/>
                </a:cubicBezTo>
                <a:close/>
                <a:moveTo>
                  <a:pt x="176734" y="3087253"/>
                </a:moveTo>
                <a:cubicBezTo>
                  <a:pt x="177974" y="3086633"/>
                  <a:pt x="178594" y="3086943"/>
                  <a:pt x="178594" y="3088183"/>
                </a:cubicBezTo>
                <a:cubicBezTo>
                  <a:pt x="178594" y="3090664"/>
                  <a:pt x="178594" y="3091905"/>
                  <a:pt x="178594" y="3091905"/>
                </a:cubicBezTo>
                <a:lnTo>
                  <a:pt x="171152" y="3091905"/>
                </a:lnTo>
                <a:cubicBezTo>
                  <a:pt x="173633" y="3089424"/>
                  <a:pt x="175493" y="3087874"/>
                  <a:pt x="176734" y="3087253"/>
                </a:cubicBezTo>
                <a:close/>
                <a:moveTo>
                  <a:pt x="6154043" y="3084463"/>
                </a:moveTo>
                <a:cubicBezTo>
                  <a:pt x="6159004" y="3084463"/>
                  <a:pt x="6160243" y="3085703"/>
                  <a:pt x="6157763" y="3088183"/>
                </a:cubicBezTo>
                <a:cubicBezTo>
                  <a:pt x="6155283" y="3090664"/>
                  <a:pt x="6152802" y="3091905"/>
                  <a:pt x="6150322" y="3091905"/>
                </a:cubicBezTo>
                <a:cubicBezTo>
                  <a:pt x="6147842" y="3091905"/>
                  <a:pt x="6146601" y="3091905"/>
                  <a:pt x="6146601" y="3091905"/>
                </a:cubicBezTo>
                <a:close/>
                <a:moveTo>
                  <a:pt x="4576465" y="3084463"/>
                </a:moveTo>
                <a:lnTo>
                  <a:pt x="4569023" y="3091905"/>
                </a:lnTo>
                <a:lnTo>
                  <a:pt x="4576465" y="3099345"/>
                </a:lnTo>
                <a:lnTo>
                  <a:pt x="4583906" y="3106787"/>
                </a:lnTo>
                <a:lnTo>
                  <a:pt x="4583906" y="3114228"/>
                </a:lnTo>
                <a:lnTo>
                  <a:pt x="4598789" y="3114228"/>
                </a:lnTo>
                <a:cubicBezTo>
                  <a:pt x="4598789" y="3109268"/>
                  <a:pt x="4602510" y="3108027"/>
                  <a:pt x="4609951" y="3110508"/>
                </a:cubicBezTo>
                <a:cubicBezTo>
                  <a:pt x="4617392" y="3112988"/>
                  <a:pt x="4623593" y="3114228"/>
                  <a:pt x="4628554" y="3114228"/>
                </a:cubicBezTo>
                <a:cubicBezTo>
                  <a:pt x="4633516" y="3114228"/>
                  <a:pt x="4638476" y="3111748"/>
                  <a:pt x="4643437" y="3106787"/>
                </a:cubicBezTo>
                <a:lnTo>
                  <a:pt x="4628554" y="3099345"/>
                </a:lnTo>
                <a:cubicBezTo>
                  <a:pt x="4623593" y="3099345"/>
                  <a:pt x="4621113" y="3098105"/>
                  <a:pt x="4621113" y="3095625"/>
                </a:cubicBezTo>
                <a:cubicBezTo>
                  <a:pt x="4621113" y="3093144"/>
                  <a:pt x="4617392" y="3091905"/>
                  <a:pt x="4609951" y="3091905"/>
                </a:cubicBezTo>
                <a:cubicBezTo>
                  <a:pt x="4602510" y="3091905"/>
                  <a:pt x="4596309" y="3091905"/>
                  <a:pt x="4591347" y="3091905"/>
                </a:cubicBezTo>
                <a:cubicBezTo>
                  <a:pt x="4586386" y="3091905"/>
                  <a:pt x="4583906" y="3091905"/>
                  <a:pt x="4583906" y="3091905"/>
                </a:cubicBezTo>
                <a:cubicBezTo>
                  <a:pt x="4583906" y="3091905"/>
                  <a:pt x="4583906" y="3089423"/>
                  <a:pt x="4583906" y="3084463"/>
                </a:cubicBezTo>
                <a:close/>
                <a:moveTo>
                  <a:pt x="4546699" y="3084463"/>
                </a:moveTo>
                <a:lnTo>
                  <a:pt x="4531816" y="3091905"/>
                </a:lnTo>
                <a:cubicBezTo>
                  <a:pt x="4536777" y="3096865"/>
                  <a:pt x="4539258" y="3096865"/>
                  <a:pt x="4539258" y="3091905"/>
                </a:cubicBezTo>
                <a:cubicBezTo>
                  <a:pt x="4544219" y="3091905"/>
                  <a:pt x="4546699" y="3091905"/>
                  <a:pt x="4546699" y="3091905"/>
                </a:cubicBezTo>
                <a:cubicBezTo>
                  <a:pt x="4546699" y="3091905"/>
                  <a:pt x="4546699" y="3094385"/>
                  <a:pt x="4546699" y="3099345"/>
                </a:cubicBezTo>
                <a:cubicBezTo>
                  <a:pt x="4546699" y="3104307"/>
                  <a:pt x="4546699" y="3106787"/>
                  <a:pt x="4546699" y="3106787"/>
                </a:cubicBezTo>
                <a:cubicBezTo>
                  <a:pt x="4546699" y="3106787"/>
                  <a:pt x="4549179" y="3106787"/>
                  <a:pt x="4554140" y="3106787"/>
                </a:cubicBezTo>
                <a:cubicBezTo>
                  <a:pt x="4559102" y="3106787"/>
                  <a:pt x="4560341" y="3104307"/>
                  <a:pt x="4557861" y="3099345"/>
                </a:cubicBezTo>
                <a:cubicBezTo>
                  <a:pt x="4555381" y="3094385"/>
                  <a:pt x="4556620" y="3091905"/>
                  <a:pt x="4561582" y="3091905"/>
                </a:cubicBezTo>
                <a:close/>
                <a:moveTo>
                  <a:pt x="349746" y="3084463"/>
                </a:moveTo>
                <a:lnTo>
                  <a:pt x="357188" y="3084463"/>
                </a:lnTo>
                <a:lnTo>
                  <a:pt x="349746" y="3099345"/>
                </a:lnTo>
                <a:lnTo>
                  <a:pt x="297656" y="3099345"/>
                </a:lnTo>
                <a:cubicBezTo>
                  <a:pt x="297656" y="3094385"/>
                  <a:pt x="305098" y="3091905"/>
                  <a:pt x="319981" y="3091905"/>
                </a:cubicBezTo>
                <a:cubicBezTo>
                  <a:pt x="334863" y="3091905"/>
                  <a:pt x="344785" y="3089423"/>
                  <a:pt x="349746" y="3084463"/>
                </a:cubicBezTo>
                <a:close/>
                <a:moveTo>
                  <a:pt x="379512" y="3077021"/>
                </a:moveTo>
                <a:lnTo>
                  <a:pt x="386953" y="3084463"/>
                </a:lnTo>
                <a:cubicBezTo>
                  <a:pt x="377031" y="3084463"/>
                  <a:pt x="372070" y="3084463"/>
                  <a:pt x="372070" y="3084463"/>
                </a:cubicBezTo>
                <a:cubicBezTo>
                  <a:pt x="372070" y="3084463"/>
                  <a:pt x="374551" y="3081982"/>
                  <a:pt x="379512" y="3077021"/>
                </a:cubicBezTo>
                <a:close/>
                <a:moveTo>
                  <a:pt x="4866679" y="3069580"/>
                </a:moveTo>
                <a:lnTo>
                  <a:pt x="4874121" y="3077021"/>
                </a:lnTo>
                <a:cubicBezTo>
                  <a:pt x="4879082" y="3072061"/>
                  <a:pt x="4881562" y="3069580"/>
                  <a:pt x="4881562" y="3069580"/>
                </a:cubicBezTo>
                <a:close/>
                <a:moveTo>
                  <a:pt x="4695527" y="3069580"/>
                </a:moveTo>
                <a:cubicBezTo>
                  <a:pt x="4695527" y="3074541"/>
                  <a:pt x="4693047" y="3077021"/>
                  <a:pt x="4688086" y="3077021"/>
                </a:cubicBezTo>
                <a:cubicBezTo>
                  <a:pt x="4683124" y="3077021"/>
                  <a:pt x="4678164" y="3077021"/>
                  <a:pt x="4673203" y="3077021"/>
                </a:cubicBezTo>
                <a:cubicBezTo>
                  <a:pt x="4668242" y="3077021"/>
                  <a:pt x="4665761" y="3078261"/>
                  <a:pt x="4665761" y="3080742"/>
                </a:cubicBezTo>
                <a:cubicBezTo>
                  <a:pt x="4665761" y="3083223"/>
                  <a:pt x="4668242" y="3084463"/>
                  <a:pt x="4673203" y="3084463"/>
                </a:cubicBezTo>
                <a:lnTo>
                  <a:pt x="4665761" y="3091905"/>
                </a:lnTo>
                <a:lnTo>
                  <a:pt x="4673203" y="3099345"/>
                </a:lnTo>
                <a:lnTo>
                  <a:pt x="4702968" y="3099345"/>
                </a:lnTo>
                <a:cubicBezTo>
                  <a:pt x="4698007" y="3099345"/>
                  <a:pt x="4695527" y="3096865"/>
                  <a:pt x="4695527" y="3091905"/>
                </a:cubicBezTo>
                <a:cubicBezTo>
                  <a:pt x="4695527" y="3091905"/>
                  <a:pt x="4698007" y="3091905"/>
                  <a:pt x="4702968" y="3091905"/>
                </a:cubicBezTo>
                <a:cubicBezTo>
                  <a:pt x="4702968" y="3091905"/>
                  <a:pt x="4704209" y="3093144"/>
                  <a:pt x="4706689" y="3095625"/>
                </a:cubicBezTo>
                <a:cubicBezTo>
                  <a:pt x="4709169" y="3098105"/>
                  <a:pt x="4712890" y="3099345"/>
                  <a:pt x="4717851" y="3099345"/>
                </a:cubicBezTo>
                <a:cubicBezTo>
                  <a:pt x="4717851" y="3094385"/>
                  <a:pt x="4717851" y="3091905"/>
                  <a:pt x="4717851" y="3091905"/>
                </a:cubicBezTo>
                <a:cubicBezTo>
                  <a:pt x="4717851" y="3091905"/>
                  <a:pt x="4717851" y="3089423"/>
                  <a:pt x="4717851" y="3084463"/>
                </a:cubicBezTo>
                <a:lnTo>
                  <a:pt x="4710410" y="3084463"/>
                </a:lnTo>
                <a:cubicBezTo>
                  <a:pt x="4705449" y="3084463"/>
                  <a:pt x="4702968" y="3081982"/>
                  <a:pt x="4702968" y="3077021"/>
                </a:cubicBezTo>
                <a:cubicBezTo>
                  <a:pt x="4707930" y="3077021"/>
                  <a:pt x="4709169" y="3075781"/>
                  <a:pt x="4706689" y="3073301"/>
                </a:cubicBezTo>
                <a:cubicBezTo>
                  <a:pt x="4704209" y="3070820"/>
                  <a:pt x="4700488" y="3069580"/>
                  <a:pt x="4695527" y="3069580"/>
                </a:cubicBezTo>
                <a:close/>
                <a:moveTo>
                  <a:pt x="4918769" y="3062138"/>
                </a:moveTo>
                <a:lnTo>
                  <a:pt x="4918769" y="3077021"/>
                </a:lnTo>
                <a:cubicBezTo>
                  <a:pt x="4938613" y="3081982"/>
                  <a:pt x="4948535" y="3080742"/>
                  <a:pt x="4948535" y="3073301"/>
                </a:cubicBezTo>
                <a:cubicBezTo>
                  <a:pt x="4948535" y="3065859"/>
                  <a:pt x="4938613" y="3062138"/>
                  <a:pt x="4918769" y="3062138"/>
                </a:cubicBezTo>
                <a:close/>
                <a:moveTo>
                  <a:pt x="4743896" y="3062138"/>
                </a:moveTo>
                <a:cubicBezTo>
                  <a:pt x="4741416" y="3062138"/>
                  <a:pt x="4737695" y="3064619"/>
                  <a:pt x="4732734" y="3069580"/>
                </a:cubicBezTo>
                <a:cubicBezTo>
                  <a:pt x="4727773" y="3069580"/>
                  <a:pt x="4725293" y="3070820"/>
                  <a:pt x="4725293" y="3073301"/>
                </a:cubicBezTo>
                <a:cubicBezTo>
                  <a:pt x="4725293" y="3075781"/>
                  <a:pt x="4727773" y="3077021"/>
                  <a:pt x="4732734" y="3077021"/>
                </a:cubicBezTo>
                <a:lnTo>
                  <a:pt x="4740176" y="3077021"/>
                </a:lnTo>
                <a:cubicBezTo>
                  <a:pt x="4740176" y="3072061"/>
                  <a:pt x="4740176" y="3069580"/>
                  <a:pt x="4740176" y="3069580"/>
                </a:cubicBezTo>
                <a:cubicBezTo>
                  <a:pt x="4745137" y="3069580"/>
                  <a:pt x="4747617" y="3069580"/>
                  <a:pt x="4747617" y="3069580"/>
                </a:cubicBezTo>
                <a:cubicBezTo>
                  <a:pt x="4747617" y="3064619"/>
                  <a:pt x="4746376" y="3062138"/>
                  <a:pt x="4743896" y="3062138"/>
                </a:cubicBezTo>
                <a:close/>
                <a:moveTo>
                  <a:pt x="3370958" y="3062138"/>
                </a:moveTo>
                <a:cubicBezTo>
                  <a:pt x="3370958" y="3067099"/>
                  <a:pt x="3372197" y="3069580"/>
                  <a:pt x="3374678" y="3069580"/>
                </a:cubicBezTo>
                <a:cubicBezTo>
                  <a:pt x="3377158" y="3069580"/>
                  <a:pt x="3379639" y="3068340"/>
                  <a:pt x="3382119" y="3065859"/>
                </a:cubicBezTo>
                <a:cubicBezTo>
                  <a:pt x="3384600" y="3063378"/>
                  <a:pt x="3385840" y="3062138"/>
                  <a:pt x="3385840" y="3062138"/>
                </a:cubicBezTo>
                <a:close/>
                <a:moveTo>
                  <a:pt x="513457" y="3062138"/>
                </a:moveTo>
                <a:cubicBezTo>
                  <a:pt x="513457" y="3067099"/>
                  <a:pt x="513457" y="3069580"/>
                  <a:pt x="513457" y="3069580"/>
                </a:cubicBezTo>
                <a:lnTo>
                  <a:pt x="520898" y="3062138"/>
                </a:lnTo>
                <a:cubicBezTo>
                  <a:pt x="515938" y="3062138"/>
                  <a:pt x="513457" y="3062138"/>
                  <a:pt x="513457" y="3062138"/>
                </a:cubicBezTo>
                <a:close/>
                <a:moveTo>
                  <a:pt x="6020097" y="3054697"/>
                </a:moveTo>
                <a:lnTo>
                  <a:pt x="6020097" y="3062138"/>
                </a:lnTo>
                <a:lnTo>
                  <a:pt x="6027539" y="3062138"/>
                </a:lnTo>
                <a:cubicBezTo>
                  <a:pt x="6022577" y="3057178"/>
                  <a:pt x="6020097" y="3054697"/>
                  <a:pt x="6020097" y="3054697"/>
                </a:cubicBezTo>
                <a:close/>
                <a:moveTo>
                  <a:pt x="4673203" y="3054697"/>
                </a:moveTo>
                <a:lnTo>
                  <a:pt x="4673203" y="3062138"/>
                </a:lnTo>
                <a:cubicBezTo>
                  <a:pt x="4678164" y="3062138"/>
                  <a:pt x="4680644" y="3062138"/>
                  <a:pt x="4680644" y="3062138"/>
                </a:cubicBezTo>
                <a:cubicBezTo>
                  <a:pt x="4680644" y="3057178"/>
                  <a:pt x="4678164" y="3054697"/>
                  <a:pt x="4673203" y="3054697"/>
                </a:cubicBezTo>
                <a:close/>
                <a:moveTo>
                  <a:pt x="6096372" y="3050977"/>
                </a:moveTo>
                <a:cubicBezTo>
                  <a:pt x="6100093" y="3050977"/>
                  <a:pt x="6104434" y="3052217"/>
                  <a:pt x="6109394" y="3054697"/>
                </a:cubicBezTo>
                <a:cubicBezTo>
                  <a:pt x="6119316" y="3059658"/>
                  <a:pt x="6126757" y="3067099"/>
                  <a:pt x="6131718" y="3077021"/>
                </a:cubicBezTo>
                <a:lnTo>
                  <a:pt x="6124277" y="3077021"/>
                </a:lnTo>
                <a:lnTo>
                  <a:pt x="6087070" y="3054697"/>
                </a:lnTo>
                <a:cubicBezTo>
                  <a:pt x="6089551" y="3052217"/>
                  <a:pt x="6092651" y="3050977"/>
                  <a:pt x="6096372" y="3050977"/>
                </a:cubicBezTo>
                <a:close/>
                <a:moveTo>
                  <a:pt x="6213574" y="3047256"/>
                </a:moveTo>
                <a:lnTo>
                  <a:pt x="6228457" y="3047256"/>
                </a:lnTo>
                <a:cubicBezTo>
                  <a:pt x="6223495" y="3047256"/>
                  <a:pt x="6221015" y="3049736"/>
                  <a:pt x="6221015" y="3054697"/>
                </a:cubicBezTo>
                <a:lnTo>
                  <a:pt x="6213574" y="3054697"/>
                </a:lnTo>
                <a:cubicBezTo>
                  <a:pt x="6208613" y="3049736"/>
                  <a:pt x="6208613" y="3047256"/>
                  <a:pt x="6213574" y="3047256"/>
                </a:cubicBezTo>
                <a:close/>
                <a:moveTo>
                  <a:pt x="3430488" y="3032373"/>
                </a:moveTo>
                <a:lnTo>
                  <a:pt x="3423048" y="3039814"/>
                </a:lnTo>
                <a:lnTo>
                  <a:pt x="3415605" y="3039814"/>
                </a:lnTo>
                <a:cubicBezTo>
                  <a:pt x="3415605" y="3034853"/>
                  <a:pt x="3413125" y="3034853"/>
                  <a:pt x="3408165" y="3039814"/>
                </a:cubicBezTo>
                <a:cubicBezTo>
                  <a:pt x="3398242" y="3044775"/>
                  <a:pt x="3398242" y="3049736"/>
                  <a:pt x="3408165" y="3054697"/>
                </a:cubicBezTo>
                <a:cubicBezTo>
                  <a:pt x="3413125" y="3054697"/>
                  <a:pt x="3420566" y="3052216"/>
                  <a:pt x="3430488" y="3047256"/>
                </a:cubicBezTo>
                <a:cubicBezTo>
                  <a:pt x="3430488" y="3042295"/>
                  <a:pt x="3430488" y="3037334"/>
                  <a:pt x="3430488" y="3032373"/>
                </a:cubicBezTo>
                <a:close/>
                <a:moveTo>
                  <a:pt x="491133" y="3032373"/>
                </a:moveTo>
                <a:cubicBezTo>
                  <a:pt x="496094" y="3032373"/>
                  <a:pt x="498574" y="3032373"/>
                  <a:pt x="498574" y="3032373"/>
                </a:cubicBezTo>
                <a:lnTo>
                  <a:pt x="491133" y="3034234"/>
                </a:lnTo>
                <a:close/>
                <a:moveTo>
                  <a:pt x="342305" y="3032373"/>
                </a:moveTo>
                <a:cubicBezTo>
                  <a:pt x="347266" y="3032373"/>
                  <a:pt x="344785" y="3037334"/>
                  <a:pt x="334863" y="3047256"/>
                </a:cubicBezTo>
                <a:cubicBezTo>
                  <a:pt x="324941" y="3057178"/>
                  <a:pt x="319981" y="3063378"/>
                  <a:pt x="319981" y="3065859"/>
                </a:cubicBezTo>
                <a:cubicBezTo>
                  <a:pt x="319981" y="3068340"/>
                  <a:pt x="317500" y="3073301"/>
                  <a:pt x="312539" y="3080742"/>
                </a:cubicBezTo>
                <a:cubicBezTo>
                  <a:pt x="307578" y="3088183"/>
                  <a:pt x="302617" y="3089423"/>
                  <a:pt x="297656" y="3084463"/>
                </a:cubicBezTo>
                <a:cubicBezTo>
                  <a:pt x="292696" y="3079503"/>
                  <a:pt x="295176" y="3074541"/>
                  <a:pt x="305098" y="3069580"/>
                </a:cubicBezTo>
                <a:cubicBezTo>
                  <a:pt x="310059" y="3069580"/>
                  <a:pt x="313779" y="3068340"/>
                  <a:pt x="316260" y="3065859"/>
                </a:cubicBezTo>
                <a:cubicBezTo>
                  <a:pt x="318740" y="3063378"/>
                  <a:pt x="319981" y="3059658"/>
                  <a:pt x="319981" y="3054697"/>
                </a:cubicBezTo>
                <a:cubicBezTo>
                  <a:pt x="319981" y="3049736"/>
                  <a:pt x="323701" y="3044775"/>
                  <a:pt x="331143" y="3039814"/>
                </a:cubicBezTo>
                <a:cubicBezTo>
                  <a:pt x="338584" y="3034853"/>
                  <a:pt x="342305" y="3032373"/>
                  <a:pt x="342305" y="3032373"/>
                </a:cubicBezTo>
                <a:close/>
                <a:moveTo>
                  <a:pt x="6221015" y="3024931"/>
                </a:moveTo>
                <a:cubicBezTo>
                  <a:pt x="6225977" y="3024931"/>
                  <a:pt x="6228457" y="3027412"/>
                  <a:pt x="6228457" y="3032373"/>
                </a:cubicBezTo>
                <a:lnTo>
                  <a:pt x="6221015" y="3032373"/>
                </a:lnTo>
                <a:cubicBezTo>
                  <a:pt x="6221015" y="3032373"/>
                  <a:pt x="6221015" y="3029892"/>
                  <a:pt x="6221015" y="3024931"/>
                </a:cubicBezTo>
                <a:close/>
                <a:moveTo>
                  <a:pt x="6131718" y="3024931"/>
                </a:moveTo>
                <a:lnTo>
                  <a:pt x="6146601" y="3024931"/>
                </a:lnTo>
                <a:lnTo>
                  <a:pt x="6161484" y="3032373"/>
                </a:lnTo>
                <a:cubicBezTo>
                  <a:pt x="6156523" y="3032373"/>
                  <a:pt x="6152802" y="3032373"/>
                  <a:pt x="6150322" y="3032373"/>
                </a:cubicBezTo>
                <a:cubicBezTo>
                  <a:pt x="6147842" y="3032373"/>
                  <a:pt x="6146601" y="3032373"/>
                  <a:pt x="6146601" y="3032373"/>
                </a:cubicBezTo>
                <a:close/>
                <a:moveTo>
                  <a:pt x="255799" y="3020514"/>
                </a:moveTo>
                <a:cubicBezTo>
                  <a:pt x="257659" y="3020979"/>
                  <a:pt x="256729" y="3024932"/>
                  <a:pt x="253008" y="3032373"/>
                </a:cubicBezTo>
                <a:cubicBezTo>
                  <a:pt x="248047" y="3032373"/>
                  <a:pt x="244326" y="3033613"/>
                  <a:pt x="241846" y="3036094"/>
                </a:cubicBezTo>
                <a:cubicBezTo>
                  <a:pt x="239365" y="3038574"/>
                  <a:pt x="238125" y="3039814"/>
                  <a:pt x="238125" y="3039814"/>
                </a:cubicBezTo>
                <a:cubicBezTo>
                  <a:pt x="233164" y="3039814"/>
                  <a:pt x="230684" y="3042295"/>
                  <a:pt x="230684" y="3047256"/>
                </a:cubicBezTo>
                <a:cubicBezTo>
                  <a:pt x="210840" y="3072061"/>
                  <a:pt x="195957" y="3084463"/>
                  <a:pt x="186035" y="3084463"/>
                </a:cubicBezTo>
                <a:cubicBezTo>
                  <a:pt x="186035" y="3084463"/>
                  <a:pt x="186035" y="3081982"/>
                  <a:pt x="186035" y="3077021"/>
                </a:cubicBezTo>
                <a:lnTo>
                  <a:pt x="193477" y="3069580"/>
                </a:lnTo>
                <a:cubicBezTo>
                  <a:pt x="198438" y="3069580"/>
                  <a:pt x="208359" y="3062138"/>
                  <a:pt x="223242" y="3047256"/>
                </a:cubicBezTo>
                <a:cubicBezTo>
                  <a:pt x="241846" y="3028652"/>
                  <a:pt x="252698" y="3019738"/>
                  <a:pt x="255799" y="3020514"/>
                </a:cubicBezTo>
                <a:close/>
                <a:moveTo>
                  <a:pt x="6161484" y="3010049"/>
                </a:moveTo>
                <a:cubicBezTo>
                  <a:pt x="6161484" y="3010049"/>
                  <a:pt x="6163964" y="3012529"/>
                  <a:pt x="6168926" y="3017490"/>
                </a:cubicBezTo>
                <a:lnTo>
                  <a:pt x="6154043" y="3017490"/>
                </a:lnTo>
                <a:close/>
                <a:moveTo>
                  <a:pt x="6139160" y="3010049"/>
                </a:moveTo>
                <a:cubicBezTo>
                  <a:pt x="6139160" y="3010049"/>
                  <a:pt x="6141640" y="3010049"/>
                  <a:pt x="6146601" y="3010049"/>
                </a:cubicBezTo>
                <a:lnTo>
                  <a:pt x="6146601" y="3017490"/>
                </a:lnTo>
                <a:cubicBezTo>
                  <a:pt x="6146601" y="3017490"/>
                  <a:pt x="6144121" y="3015009"/>
                  <a:pt x="6139160" y="3010049"/>
                </a:cubicBezTo>
                <a:close/>
                <a:moveTo>
                  <a:pt x="6094511" y="3010049"/>
                </a:moveTo>
                <a:lnTo>
                  <a:pt x="6101953" y="3017490"/>
                </a:lnTo>
                <a:cubicBezTo>
                  <a:pt x="6101953" y="3017490"/>
                  <a:pt x="6099473" y="3017490"/>
                  <a:pt x="6094511" y="3017490"/>
                </a:cubicBezTo>
                <a:close/>
                <a:moveTo>
                  <a:pt x="4137422" y="3010049"/>
                </a:moveTo>
                <a:cubicBezTo>
                  <a:pt x="4137422" y="3015009"/>
                  <a:pt x="4139902" y="3017490"/>
                  <a:pt x="4144863" y="3017490"/>
                </a:cubicBezTo>
                <a:lnTo>
                  <a:pt x="4144863" y="3010049"/>
                </a:lnTo>
                <a:cubicBezTo>
                  <a:pt x="4144863" y="3010049"/>
                  <a:pt x="4143623" y="3010049"/>
                  <a:pt x="4141143" y="3010049"/>
                </a:cubicBezTo>
                <a:cubicBezTo>
                  <a:pt x="4138662" y="3010049"/>
                  <a:pt x="4137422" y="3010049"/>
                  <a:pt x="4137422" y="3010049"/>
                </a:cubicBezTo>
                <a:close/>
                <a:moveTo>
                  <a:pt x="3527226" y="3010049"/>
                </a:moveTo>
                <a:cubicBezTo>
                  <a:pt x="3527226" y="3010049"/>
                  <a:pt x="3527226" y="3012529"/>
                  <a:pt x="3527226" y="3017490"/>
                </a:cubicBezTo>
                <a:lnTo>
                  <a:pt x="3534668" y="3017490"/>
                </a:lnTo>
                <a:cubicBezTo>
                  <a:pt x="3534668" y="3017490"/>
                  <a:pt x="3534668" y="3016250"/>
                  <a:pt x="3534668" y="3013770"/>
                </a:cubicBezTo>
                <a:cubicBezTo>
                  <a:pt x="3534668" y="3011289"/>
                  <a:pt x="3532188" y="3010049"/>
                  <a:pt x="3527226" y="3010049"/>
                </a:cubicBezTo>
                <a:close/>
                <a:moveTo>
                  <a:pt x="3516064" y="3002607"/>
                </a:moveTo>
                <a:cubicBezTo>
                  <a:pt x="3513584" y="3002607"/>
                  <a:pt x="3512344" y="3005088"/>
                  <a:pt x="3512344" y="3010049"/>
                </a:cubicBezTo>
                <a:cubicBezTo>
                  <a:pt x="3512344" y="3015009"/>
                  <a:pt x="3514825" y="3015009"/>
                  <a:pt x="3519785" y="3010049"/>
                </a:cubicBezTo>
                <a:cubicBezTo>
                  <a:pt x="3519785" y="3005088"/>
                  <a:pt x="3518545" y="3002607"/>
                  <a:pt x="3516064" y="3002607"/>
                </a:cubicBezTo>
                <a:close/>
                <a:moveTo>
                  <a:pt x="379512" y="2995166"/>
                </a:moveTo>
                <a:cubicBezTo>
                  <a:pt x="379512" y="2995166"/>
                  <a:pt x="379512" y="2996406"/>
                  <a:pt x="379512" y="2998886"/>
                </a:cubicBezTo>
                <a:cubicBezTo>
                  <a:pt x="379512" y="3001368"/>
                  <a:pt x="379512" y="3005088"/>
                  <a:pt x="379512" y="3010049"/>
                </a:cubicBezTo>
                <a:lnTo>
                  <a:pt x="372070" y="3010049"/>
                </a:lnTo>
                <a:close/>
                <a:moveTo>
                  <a:pt x="578569" y="2991446"/>
                </a:moveTo>
                <a:cubicBezTo>
                  <a:pt x="577329" y="2991446"/>
                  <a:pt x="575469" y="2992686"/>
                  <a:pt x="572988" y="2995166"/>
                </a:cubicBezTo>
                <a:cubicBezTo>
                  <a:pt x="568028" y="2995166"/>
                  <a:pt x="566787" y="2996406"/>
                  <a:pt x="569268" y="2998886"/>
                </a:cubicBezTo>
                <a:cubicBezTo>
                  <a:pt x="571748" y="3001368"/>
                  <a:pt x="574229" y="3002607"/>
                  <a:pt x="576709" y="3002607"/>
                </a:cubicBezTo>
                <a:cubicBezTo>
                  <a:pt x="579190" y="3002607"/>
                  <a:pt x="580430" y="3000127"/>
                  <a:pt x="580430" y="2995166"/>
                </a:cubicBezTo>
                <a:cubicBezTo>
                  <a:pt x="580430" y="2992686"/>
                  <a:pt x="579810" y="2991446"/>
                  <a:pt x="578569" y="2991446"/>
                </a:cubicBezTo>
                <a:close/>
                <a:moveTo>
                  <a:pt x="407616" y="2989386"/>
                </a:moveTo>
                <a:lnTo>
                  <a:pt x="386953" y="3010049"/>
                </a:lnTo>
                <a:lnTo>
                  <a:pt x="394395" y="3002607"/>
                </a:lnTo>
                <a:close/>
                <a:moveTo>
                  <a:pt x="587871" y="2987724"/>
                </a:moveTo>
                <a:cubicBezTo>
                  <a:pt x="587871" y="2992685"/>
                  <a:pt x="587871" y="2995166"/>
                  <a:pt x="587871" y="2995166"/>
                </a:cubicBezTo>
                <a:cubicBezTo>
                  <a:pt x="587871" y="2995166"/>
                  <a:pt x="590352" y="2995166"/>
                  <a:pt x="595313" y="2995166"/>
                </a:cubicBezTo>
                <a:cubicBezTo>
                  <a:pt x="595313" y="2990205"/>
                  <a:pt x="592832" y="2987724"/>
                  <a:pt x="587871" y="2987724"/>
                </a:cubicBezTo>
                <a:close/>
                <a:moveTo>
                  <a:pt x="595313" y="2980283"/>
                </a:moveTo>
                <a:cubicBezTo>
                  <a:pt x="595313" y="2980283"/>
                  <a:pt x="595313" y="2982764"/>
                  <a:pt x="595313" y="2987724"/>
                </a:cubicBezTo>
                <a:lnTo>
                  <a:pt x="602754" y="2980283"/>
                </a:lnTo>
                <a:cubicBezTo>
                  <a:pt x="597793" y="2980283"/>
                  <a:pt x="595313" y="2980283"/>
                  <a:pt x="595313" y="2980283"/>
                </a:cubicBezTo>
                <a:close/>
                <a:moveTo>
                  <a:pt x="416719" y="2980283"/>
                </a:moveTo>
                <a:lnTo>
                  <a:pt x="407616" y="2989386"/>
                </a:lnTo>
                <a:lnTo>
                  <a:pt x="409277" y="2987724"/>
                </a:lnTo>
                <a:close/>
                <a:moveTo>
                  <a:pt x="3579316" y="2972842"/>
                </a:moveTo>
                <a:lnTo>
                  <a:pt x="3579316" y="2980283"/>
                </a:lnTo>
                <a:cubicBezTo>
                  <a:pt x="3584278" y="2980283"/>
                  <a:pt x="3586758" y="2979043"/>
                  <a:pt x="3586758" y="2976562"/>
                </a:cubicBezTo>
                <a:cubicBezTo>
                  <a:pt x="3586758" y="2974082"/>
                  <a:pt x="3586758" y="2972842"/>
                  <a:pt x="3586758" y="2972842"/>
                </a:cubicBezTo>
                <a:cubicBezTo>
                  <a:pt x="3586758" y="2972842"/>
                  <a:pt x="3584278" y="2972842"/>
                  <a:pt x="3579316" y="2972842"/>
                </a:cubicBezTo>
                <a:close/>
                <a:moveTo>
                  <a:pt x="3564434" y="2972842"/>
                </a:moveTo>
                <a:lnTo>
                  <a:pt x="3556992" y="2980283"/>
                </a:lnTo>
                <a:cubicBezTo>
                  <a:pt x="3556992" y="2980283"/>
                  <a:pt x="3559472" y="2980283"/>
                  <a:pt x="3564434" y="2980283"/>
                </a:cubicBezTo>
                <a:cubicBezTo>
                  <a:pt x="3569395" y="2980283"/>
                  <a:pt x="3571875" y="2980283"/>
                  <a:pt x="3571875" y="2980283"/>
                </a:cubicBezTo>
                <a:cubicBezTo>
                  <a:pt x="3571875" y="2975322"/>
                  <a:pt x="3569395" y="2972842"/>
                  <a:pt x="3564434" y="2972842"/>
                </a:cubicBezTo>
                <a:close/>
                <a:moveTo>
                  <a:pt x="587871" y="2972842"/>
                </a:moveTo>
                <a:lnTo>
                  <a:pt x="580430" y="2980283"/>
                </a:lnTo>
                <a:lnTo>
                  <a:pt x="595313" y="2972842"/>
                </a:lnTo>
                <a:cubicBezTo>
                  <a:pt x="595313" y="2972842"/>
                  <a:pt x="592832" y="2972842"/>
                  <a:pt x="587871" y="2972842"/>
                </a:cubicBezTo>
                <a:close/>
                <a:moveTo>
                  <a:pt x="386953" y="2972842"/>
                </a:moveTo>
                <a:cubicBezTo>
                  <a:pt x="386953" y="2977802"/>
                  <a:pt x="386953" y="2980283"/>
                  <a:pt x="386953" y="2980283"/>
                </a:cubicBezTo>
                <a:lnTo>
                  <a:pt x="379512" y="2987724"/>
                </a:lnTo>
                <a:cubicBezTo>
                  <a:pt x="379512" y="2987724"/>
                  <a:pt x="379512" y="2986484"/>
                  <a:pt x="379512" y="2984004"/>
                </a:cubicBezTo>
                <a:cubicBezTo>
                  <a:pt x="379512" y="2981523"/>
                  <a:pt x="381992" y="2977802"/>
                  <a:pt x="386953" y="2972842"/>
                </a:cubicBezTo>
                <a:close/>
                <a:moveTo>
                  <a:pt x="327422" y="2965400"/>
                </a:moveTo>
                <a:cubicBezTo>
                  <a:pt x="332383" y="2965400"/>
                  <a:pt x="331143" y="2969121"/>
                  <a:pt x="323701" y="2976562"/>
                </a:cubicBezTo>
                <a:cubicBezTo>
                  <a:pt x="316260" y="2984004"/>
                  <a:pt x="312539" y="2987724"/>
                  <a:pt x="312539" y="2987724"/>
                </a:cubicBezTo>
                <a:cubicBezTo>
                  <a:pt x="307578" y="2987724"/>
                  <a:pt x="303858" y="2988964"/>
                  <a:pt x="301377" y="2991445"/>
                </a:cubicBezTo>
                <a:cubicBezTo>
                  <a:pt x="298896" y="2993926"/>
                  <a:pt x="295176" y="2995166"/>
                  <a:pt x="290215" y="2995166"/>
                </a:cubicBezTo>
                <a:cubicBezTo>
                  <a:pt x="280293" y="3000127"/>
                  <a:pt x="275332" y="3002607"/>
                  <a:pt x="275332" y="3002607"/>
                </a:cubicBezTo>
                <a:cubicBezTo>
                  <a:pt x="280293" y="2997646"/>
                  <a:pt x="290215" y="2990205"/>
                  <a:pt x="305098" y="2980283"/>
                </a:cubicBezTo>
                <a:cubicBezTo>
                  <a:pt x="310059" y="2975322"/>
                  <a:pt x="315020" y="2971602"/>
                  <a:pt x="319981" y="2969121"/>
                </a:cubicBezTo>
                <a:cubicBezTo>
                  <a:pt x="324941" y="2966640"/>
                  <a:pt x="327422" y="2965400"/>
                  <a:pt x="327422" y="2965400"/>
                </a:cubicBezTo>
                <a:close/>
                <a:moveTo>
                  <a:pt x="5915918" y="2950517"/>
                </a:moveTo>
                <a:cubicBezTo>
                  <a:pt x="5920879" y="2950517"/>
                  <a:pt x="5923359" y="2950517"/>
                  <a:pt x="5923359" y="2950517"/>
                </a:cubicBezTo>
                <a:lnTo>
                  <a:pt x="5930801" y="2957959"/>
                </a:lnTo>
                <a:cubicBezTo>
                  <a:pt x="5930801" y="2962920"/>
                  <a:pt x="5929560" y="2965400"/>
                  <a:pt x="5927080" y="2965400"/>
                </a:cubicBezTo>
                <a:cubicBezTo>
                  <a:pt x="5924600" y="2965400"/>
                  <a:pt x="5920879" y="2962920"/>
                  <a:pt x="5915918" y="2957959"/>
                </a:cubicBezTo>
                <a:close/>
                <a:moveTo>
                  <a:pt x="3653731" y="2950517"/>
                </a:moveTo>
                <a:cubicBezTo>
                  <a:pt x="3648769" y="2950517"/>
                  <a:pt x="3646289" y="2951757"/>
                  <a:pt x="3646289" y="2954238"/>
                </a:cubicBezTo>
                <a:cubicBezTo>
                  <a:pt x="3646289" y="2956719"/>
                  <a:pt x="3646289" y="2957959"/>
                  <a:pt x="3646289" y="2957959"/>
                </a:cubicBezTo>
                <a:cubicBezTo>
                  <a:pt x="3646289" y="2957959"/>
                  <a:pt x="3648769" y="2957959"/>
                  <a:pt x="3653731" y="2957959"/>
                </a:cubicBezTo>
                <a:lnTo>
                  <a:pt x="3661172" y="2957959"/>
                </a:lnTo>
                <a:cubicBezTo>
                  <a:pt x="3661172" y="2957959"/>
                  <a:pt x="3658691" y="2955479"/>
                  <a:pt x="3653731" y="2950517"/>
                </a:cubicBezTo>
                <a:close/>
                <a:moveTo>
                  <a:pt x="3676055" y="2943076"/>
                </a:moveTo>
                <a:cubicBezTo>
                  <a:pt x="3671094" y="2943076"/>
                  <a:pt x="3671094" y="2945557"/>
                  <a:pt x="3676055" y="2950517"/>
                </a:cubicBezTo>
                <a:lnTo>
                  <a:pt x="3683496" y="2950517"/>
                </a:lnTo>
                <a:cubicBezTo>
                  <a:pt x="3683496" y="2950517"/>
                  <a:pt x="3683496" y="2949277"/>
                  <a:pt x="3683496" y="2946797"/>
                </a:cubicBezTo>
                <a:cubicBezTo>
                  <a:pt x="3683496" y="2944316"/>
                  <a:pt x="3681016" y="2943076"/>
                  <a:pt x="3676055" y="2943076"/>
                </a:cubicBezTo>
                <a:close/>
                <a:moveTo>
                  <a:pt x="3452812" y="2943076"/>
                </a:moveTo>
                <a:cubicBezTo>
                  <a:pt x="3452812" y="2948037"/>
                  <a:pt x="3455293" y="2949277"/>
                  <a:pt x="3460255" y="2946797"/>
                </a:cubicBezTo>
                <a:cubicBezTo>
                  <a:pt x="3465215" y="2944316"/>
                  <a:pt x="3467695" y="2943076"/>
                  <a:pt x="3467695" y="2943076"/>
                </a:cubicBezTo>
                <a:cubicBezTo>
                  <a:pt x="3467695" y="2943076"/>
                  <a:pt x="3465215" y="2943076"/>
                  <a:pt x="3460255" y="2943076"/>
                </a:cubicBezTo>
                <a:cubicBezTo>
                  <a:pt x="3455293" y="2943076"/>
                  <a:pt x="3452812" y="2943076"/>
                  <a:pt x="3452812" y="2943076"/>
                </a:cubicBezTo>
                <a:close/>
                <a:moveTo>
                  <a:pt x="409277" y="2943076"/>
                </a:moveTo>
                <a:lnTo>
                  <a:pt x="416719" y="2950517"/>
                </a:lnTo>
                <a:cubicBezTo>
                  <a:pt x="416719" y="2960439"/>
                  <a:pt x="414238" y="2966640"/>
                  <a:pt x="409277" y="2969121"/>
                </a:cubicBezTo>
                <a:cubicBezTo>
                  <a:pt x="404317" y="2971602"/>
                  <a:pt x="401836" y="2970361"/>
                  <a:pt x="401836" y="2965400"/>
                </a:cubicBezTo>
                <a:cubicBezTo>
                  <a:pt x="396875" y="2960439"/>
                  <a:pt x="399356" y="2952998"/>
                  <a:pt x="409277" y="2943076"/>
                </a:cubicBezTo>
                <a:close/>
                <a:moveTo>
                  <a:pt x="5893593" y="2928193"/>
                </a:moveTo>
                <a:cubicBezTo>
                  <a:pt x="5893593" y="2933154"/>
                  <a:pt x="5894834" y="2935635"/>
                  <a:pt x="5897314" y="2935635"/>
                </a:cubicBezTo>
                <a:cubicBezTo>
                  <a:pt x="5899794" y="2935635"/>
                  <a:pt x="5901035" y="2938115"/>
                  <a:pt x="5901035" y="2943076"/>
                </a:cubicBezTo>
                <a:lnTo>
                  <a:pt x="5893593" y="2943076"/>
                </a:lnTo>
                <a:cubicBezTo>
                  <a:pt x="5888632" y="2938115"/>
                  <a:pt x="5888632" y="2933154"/>
                  <a:pt x="5893593" y="2928193"/>
                </a:cubicBezTo>
                <a:close/>
                <a:moveTo>
                  <a:pt x="5871269" y="2928193"/>
                </a:moveTo>
                <a:lnTo>
                  <a:pt x="5878711" y="2928193"/>
                </a:lnTo>
                <a:cubicBezTo>
                  <a:pt x="5878711" y="2928193"/>
                  <a:pt x="5878711" y="2930674"/>
                  <a:pt x="5878711" y="2935635"/>
                </a:cubicBezTo>
                <a:close/>
                <a:moveTo>
                  <a:pt x="595313" y="2928193"/>
                </a:moveTo>
                <a:lnTo>
                  <a:pt x="595313" y="2935635"/>
                </a:lnTo>
                <a:cubicBezTo>
                  <a:pt x="590352" y="2940595"/>
                  <a:pt x="587871" y="2941836"/>
                  <a:pt x="587871" y="2939355"/>
                </a:cubicBezTo>
                <a:cubicBezTo>
                  <a:pt x="587871" y="2936875"/>
                  <a:pt x="587871" y="2934394"/>
                  <a:pt x="587871" y="2931914"/>
                </a:cubicBezTo>
                <a:cubicBezTo>
                  <a:pt x="587871" y="2929433"/>
                  <a:pt x="590352" y="2928193"/>
                  <a:pt x="595313" y="2928193"/>
                </a:cubicBezTo>
                <a:close/>
                <a:moveTo>
                  <a:pt x="431602" y="2928193"/>
                </a:moveTo>
                <a:cubicBezTo>
                  <a:pt x="431602" y="2933154"/>
                  <a:pt x="430361" y="2935635"/>
                  <a:pt x="427881" y="2935635"/>
                </a:cubicBezTo>
                <a:cubicBezTo>
                  <a:pt x="425400" y="2935635"/>
                  <a:pt x="424160" y="2935635"/>
                  <a:pt x="424160" y="2935635"/>
                </a:cubicBezTo>
                <a:close/>
                <a:moveTo>
                  <a:pt x="364629" y="2928193"/>
                </a:moveTo>
                <a:cubicBezTo>
                  <a:pt x="364629" y="2928193"/>
                  <a:pt x="367110" y="2928193"/>
                  <a:pt x="372070" y="2928193"/>
                </a:cubicBezTo>
                <a:lnTo>
                  <a:pt x="357188" y="2943076"/>
                </a:lnTo>
                <a:lnTo>
                  <a:pt x="342305" y="2943076"/>
                </a:lnTo>
                <a:cubicBezTo>
                  <a:pt x="342305" y="2943076"/>
                  <a:pt x="344785" y="2940595"/>
                  <a:pt x="349746" y="2935635"/>
                </a:cubicBezTo>
                <a:cubicBezTo>
                  <a:pt x="354707" y="2935635"/>
                  <a:pt x="357188" y="2935635"/>
                  <a:pt x="357188" y="2935635"/>
                </a:cubicBezTo>
                <a:cubicBezTo>
                  <a:pt x="357188" y="2935635"/>
                  <a:pt x="358428" y="2934394"/>
                  <a:pt x="360908" y="2931914"/>
                </a:cubicBezTo>
                <a:cubicBezTo>
                  <a:pt x="363389" y="2929433"/>
                  <a:pt x="364629" y="2928193"/>
                  <a:pt x="364629" y="2928193"/>
                </a:cubicBezTo>
                <a:close/>
                <a:moveTo>
                  <a:pt x="781348" y="2920752"/>
                </a:moveTo>
                <a:lnTo>
                  <a:pt x="781348" y="2928193"/>
                </a:lnTo>
                <a:lnTo>
                  <a:pt x="788789" y="2920752"/>
                </a:lnTo>
                <a:cubicBezTo>
                  <a:pt x="783828" y="2920752"/>
                  <a:pt x="781348" y="2920752"/>
                  <a:pt x="781348" y="2920752"/>
                </a:cubicBezTo>
                <a:close/>
                <a:moveTo>
                  <a:pt x="766465" y="2920752"/>
                </a:moveTo>
                <a:cubicBezTo>
                  <a:pt x="761504" y="2920752"/>
                  <a:pt x="759024" y="2923232"/>
                  <a:pt x="759024" y="2928193"/>
                </a:cubicBezTo>
                <a:cubicBezTo>
                  <a:pt x="759024" y="2928193"/>
                  <a:pt x="757783" y="2929433"/>
                  <a:pt x="755303" y="2931914"/>
                </a:cubicBezTo>
                <a:cubicBezTo>
                  <a:pt x="752822" y="2934394"/>
                  <a:pt x="749102" y="2938115"/>
                  <a:pt x="744141" y="2943076"/>
                </a:cubicBezTo>
                <a:lnTo>
                  <a:pt x="736699" y="2957959"/>
                </a:lnTo>
                <a:lnTo>
                  <a:pt x="751582" y="2957959"/>
                </a:lnTo>
                <a:cubicBezTo>
                  <a:pt x="756543" y="2957959"/>
                  <a:pt x="759024" y="2955479"/>
                  <a:pt x="759024" y="2950517"/>
                </a:cubicBezTo>
                <a:cubicBezTo>
                  <a:pt x="763985" y="2945557"/>
                  <a:pt x="766465" y="2943076"/>
                  <a:pt x="766465" y="2943076"/>
                </a:cubicBezTo>
                <a:close/>
                <a:moveTo>
                  <a:pt x="5886152" y="2898428"/>
                </a:moveTo>
                <a:lnTo>
                  <a:pt x="5893593" y="2898428"/>
                </a:lnTo>
                <a:lnTo>
                  <a:pt x="5893593" y="2905869"/>
                </a:lnTo>
                <a:cubicBezTo>
                  <a:pt x="5888632" y="2905869"/>
                  <a:pt x="5886152" y="2903389"/>
                  <a:pt x="5886152" y="2898428"/>
                </a:cubicBezTo>
                <a:close/>
                <a:moveTo>
                  <a:pt x="5878711" y="2883545"/>
                </a:moveTo>
                <a:cubicBezTo>
                  <a:pt x="5883672" y="2883545"/>
                  <a:pt x="5886152" y="2884785"/>
                  <a:pt x="5886152" y="2887265"/>
                </a:cubicBezTo>
                <a:cubicBezTo>
                  <a:pt x="5886152" y="2889746"/>
                  <a:pt x="5886152" y="2890986"/>
                  <a:pt x="5886152" y="2890986"/>
                </a:cubicBezTo>
                <a:close/>
                <a:moveTo>
                  <a:pt x="3579316" y="2876103"/>
                </a:moveTo>
                <a:lnTo>
                  <a:pt x="3571875" y="2883545"/>
                </a:lnTo>
                <a:lnTo>
                  <a:pt x="3579316" y="2883545"/>
                </a:lnTo>
                <a:cubicBezTo>
                  <a:pt x="3584278" y="2883545"/>
                  <a:pt x="3584278" y="2881065"/>
                  <a:pt x="3579316" y="2876103"/>
                </a:cubicBezTo>
                <a:close/>
                <a:moveTo>
                  <a:pt x="5811738" y="2868662"/>
                </a:moveTo>
                <a:lnTo>
                  <a:pt x="5819179" y="2876103"/>
                </a:lnTo>
                <a:cubicBezTo>
                  <a:pt x="5819179" y="2871143"/>
                  <a:pt x="5819179" y="2868662"/>
                  <a:pt x="5819179" y="2868662"/>
                </a:cubicBezTo>
                <a:close/>
                <a:moveTo>
                  <a:pt x="3601641" y="2868662"/>
                </a:moveTo>
                <a:cubicBezTo>
                  <a:pt x="3601641" y="2868662"/>
                  <a:pt x="3599160" y="2871143"/>
                  <a:pt x="3594199" y="2876103"/>
                </a:cubicBezTo>
                <a:cubicBezTo>
                  <a:pt x="3599160" y="2876103"/>
                  <a:pt x="3601641" y="2876103"/>
                  <a:pt x="3601641" y="2876103"/>
                </a:cubicBezTo>
                <a:close/>
                <a:moveTo>
                  <a:pt x="721816" y="2861220"/>
                </a:moveTo>
                <a:cubicBezTo>
                  <a:pt x="721816" y="2866182"/>
                  <a:pt x="719336" y="2869903"/>
                  <a:pt x="714375" y="2872383"/>
                </a:cubicBezTo>
                <a:cubicBezTo>
                  <a:pt x="709414" y="2874863"/>
                  <a:pt x="706934" y="2878584"/>
                  <a:pt x="706934" y="2883545"/>
                </a:cubicBezTo>
                <a:lnTo>
                  <a:pt x="699492" y="2890986"/>
                </a:lnTo>
                <a:cubicBezTo>
                  <a:pt x="689570" y="2890986"/>
                  <a:pt x="687090" y="2893467"/>
                  <a:pt x="692051" y="2898428"/>
                </a:cubicBezTo>
                <a:lnTo>
                  <a:pt x="692051" y="2913310"/>
                </a:lnTo>
                <a:lnTo>
                  <a:pt x="706934" y="2898428"/>
                </a:lnTo>
                <a:cubicBezTo>
                  <a:pt x="731738" y="2878584"/>
                  <a:pt x="741660" y="2866182"/>
                  <a:pt x="736699" y="2861220"/>
                </a:cubicBezTo>
                <a:lnTo>
                  <a:pt x="729258" y="2861220"/>
                </a:lnTo>
                <a:close/>
                <a:moveTo>
                  <a:pt x="692051" y="2861220"/>
                </a:moveTo>
                <a:cubicBezTo>
                  <a:pt x="692051" y="2866182"/>
                  <a:pt x="692051" y="2868662"/>
                  <a:pt x="692051" y="2868662"/>
                </a:cubicBezTo>
                <a:lnTo>
                  <a:pt x="699492" y="2861220"/>
                </a:lnTo>
                <a:cubicBezTo>
                  <a:pt x="699492" y="2861220"/>
                  <a:pt x="697012" y="2861220"/>
                  <a:pt x="692051" y="2861220"/>
                </a:cubicBezTo>
                <a:close/>
                <a:moveTo>
                  <a:pt x="6063816" y="2855640"/>
                </a:moveTo>
                <a:cubicBezTo>
                  <a:pt x="6064436" y="2855640"/>
                  <a:pt x="6064746" y="2856260"/>
                  <a:pt x="6064746" y="2857500"/>
                </a:cubicBezTo>
                <a:cubicBezTo>
                  <a:pt x="6064746" y="2859980"/>
                  <a:pt x="6064746" y="2861220"/>
                  <a:pt x="6064746" y="2861220"/>
                </a:cubicBezTo>
                <a:cubicBezTo>
                  <a:pt x="6064746" y="2866182"/>
                  <a:pt x="6062266" y="2868662"/>
                  <a:pt x="6057304" y="2868662"/>
                </a:cubicBezTo>
                <a:cubicBezTo>
                  <a:pt x="6057304" y="2868662"/>
                  <a:pt x="6057304" y="2866182"/>
                  <a:pt x="6057304" y="2861220"/>
                </a:cubicBezTo>
                <a:cubicBezTo>
                  <a:pt x="6057304" y="2861220"/>
                  <a:pt x="6058545" y="2859980"/>
                  <a:pt x="6061025" y="2857500"/>
                </a:cubicBezTo>
                <a:cubicBezTo>
                  <a:pt x="6062265" y="2856260"/>
                  <a:pt x="6063195" y="2855640"/>
                  <a:pt x="6063816" y="2855640"/>
                </a:cubicBezTo>
                <a:close/>
                <a:moveTo>
                  <a:pt x="840879" y="2853779"/>
                </a:moveTo>
                <a:lnTo>
                  <a:pt x="840879" y="2861220"/>
                </a:lnTo>
                <a:cubicBezTo>
                  <a:pt x="840879" y="2861220"/>
                  <a:pt x="839639" y="2862461"/>
                  <a:pt x="837158" y="2864942"/>
                </a:cubicBezTo>
                <a:cubicBezTo>
                  <a:pt x="834678" y="2867422"/>
                  <a:pt x="833438" y="2868662"/>
                  <a:pt x="833438" y="2868662"/>
                </a:cubicBezTo>
                <a:lnTo>
                  <a:pt x="833438" y="2861220"/>
                </a:lnTo>
                <a:cubicBezTo>
                  <a:pt x="833438" y="2861220"/>
                  <a:pt x="834678" y="2859980"/>
                  <a:pt x="837158" y="2857500"/>
                </a:cubicBezTo>
                <a:cubicBezTo>
                  <a:pt x="839639" y="2855020"/>
                  <a:pt x="840879" y="2853779"/>
                  <a:pt x="840879" y="2853779"/>
                </a:cubicBezTo>
                <a:close/>
                <a:moveTo>
                  <a:pt x="6116836" y="2838896"/>
                </a:moveTo>
                <a:cubicBezTo>
                  <a:pt x="6121797" y="2838896"/>
                  <a:pt x="6124277" y="2840137"/>
                  <a:pt x="6124277" y="2842617"/>
                </a:cubicBezTo>
                <a:cubicBezTo>
                  <a:pt x="6124277" y="2845098"/>
                  <a:pt x="6124277" y="2846338"/>
                  <a:pt x="6124277" y="2846338"/>
                </a:cubicBezTo>
                <a:cubicBezTo>
                  <a:pt x="6124277" y="2846338"/>
                  <a:pt x="6121797" y="2846338"/>
                  <a:pt x="6116836" y="2846338"/>
                </a:cubicBezTo>
                <a:cubicBezTo>
                  <a:pt x="6116836" y="2846338"/>
                  <a:pt x="6116836" y="2843858"/>
                  <a:pt x="6116836" y="2838896"/>
                </a:cubicBezTo>
                <a:close/>
                <a:moveTo>
                  <a:pt x="3705820" y="2831455"/>
                </a:moveTo>
                <a:cubicBezTo>
                  <a:pt x="3705820" y="2831455"/>
                  <a:pt x="3705820" y="2833936"/>
                  <a:pt x="3705820" y="2838896"/>
                </a:cubicBezTo>
                <a:cubicBezTo>
                  <a:pt x="3710781" y="2838896"/>
                  <a:pt x="3713262" y="2838896"/>
                  <a:pt x="3713262" y="2838896"/>
                </a:cubicBezTo>
                <a:cubicBezTo>
                  <a:pt x="3713262" y="2833936"/>
                  <a:pt x="3713262" y="2831455"/>
                  <a:pt x="3713262" y="2831455"/>
                </a:cubicBezTo>
                <a:cubicBezTo>
                  <a:pt x="3708301" y="2831455"/>
                  <a:pt x="3705820" y="2831455"/>
                  <a:pt x="3705820" y="2831455"/>
                </a:cubicBezTo>
                <a:close/>
                <a:moveTo>
                  <a:pt x="6079629" y="2824013"/>
                </a:moveTo>
                <a:lnTo>
                  <a:pt x="6087070" y="2824013"/>
                </a:lnTo>
                <a:lnTo>
                  <a:pt x="6079629" y="2831455"/>
                </a:lnTo>
                <a:cubicBezTo>
                  <a:pt x="6079629" y="2831455"/>
                  <a:pt x="6079629" y="2828975"/>
                  <a:pt x="6079629" y="2824013"/>
                </a:cubicBezTo>
                <a:close/>
                <a:moveTo>
                  <a:pt x="727770" y="2821037"/>
                </a:moveTo>
                <a:lnTo>
                  <a:pt x="727398" y="2822154"/>
                </a:lnTo>
                <a:lnTo>
                  <a:pt x="726777" y="2822360"/>
                </a:lnTo>
                <a:close/>
                <a:moveTo>
                  <a:pt x="507876" y="2818432"/>
                </a:moveTo>
                <a:cubicBezTo>
                  <a:pt x="511597" y="2817192"/>
                  <a:pt x="515938" y="2819053"/>
                  <a:pt x="520898" y="2824013"/>
                </a:cubicBezTo>
                <a:cubicBezTo>
                  <a:pt x="520898" y="2824013"/>
                  <a:pt x="520898" y="2825254"/>
                  <a:pt x="520898" y="2827734"/>
                </a:cubicBezTo>
                <a:cubicBezTo>
                  <a:pt x="520898" y="2830215"/>
                  <a:pt x="518418" y="2831455"/>
                  <a:pt x="513457" y="2831455"/>
                </a:cubicBezTo>
                <a:cubicBezTo>
                  <a:pt x="513457" y="2836416"/>
                  <a:pt x="513457" y="2838896"/>
                  <a:pt x="513457" y="2838896"/>
                </a:cubicBezTo>
                <a:cubicBezTo>
                  <a:pt x="513457" y="2848818"/>
                  <a:pt x="508496" y="2851299"/>
                  <a:pt x="498574" y="2846338"/>
                </a:cubicBezTo>
                <a:cubicBezTo>
                  <a:pt x="493613" y="2841377"/>
                  <a:pt x="493613" y="2836416"/>
                  <a:pt x="498574" y="2831455"/>
                </a:cubicBezTo>
                <a:cubicBezTo>
                  <a:pt x="501055" y="2824013"/>
                  <a:pt x="504155" y="2819673"/>
                  <a:pt x="507876" y="2818432"/>
                </a:cubicBezTo>
                <a:close/>
                <a:moveTo>
                  <a:pt x="5848945" y="2809131"/>
                </a:moveTo>
                <a:cubicBezTo>
                  <a:pt x="5853906" y="2809131"/>
                  <a:pt x="5857627" y="2809131"/>
                  <a:pt x="5860107" y="2809131"/>
                </a:cubicBezTo>
                <a:cubicBezTo>
                  <a:pt x="5862587" y="2809131"/>
                  <a:pt x="5863828" y="2811611"/>
                  <a:pt x="5863828" y="2816572"/>
                </a:cubicBezTo>
                <a:lnTo>
                  <a:pt x="5856386" y="2816572"/>
                </a:lnTo>
                <a:close/>
                <a:moveTo>
                  <a:pt x="699492" y="2809131"/>
                </a:moveTo>
                <a:cubicBezTo>
                  <a:pt x="704453" y="2809131"/>
                  <a:pt x="706934" y="2811611"/>
                  <a:pt x="706934" y="2816572"/>
                </a:cubicBezTo>
                <a:cubicBezTo>
                  <a:pt x="701973" y="2816572"/>
                  <a:pt x="699492" y="2816572"/>
                  <a:pt x="699492" y="2816572"/>
                </a:cubicBezTo>
                <a:cubicBezTo>
                  <a:pt x="699492" y="2811611"/>
                  <a:pt x="699492" y="2809131"/>
                  <a:pt x="699492" y="2809131"/>
                </a:cubicBezTo>
                <a:close/>
                <a:moveTo>
                  <a:pt x="937617" y="2801689"/>
                </a:moveTo>
                <a:lnTo>
                  <a:pt x="930176" y="2809131"/>
                </a:lnTo>
                <a:lnTo>
                  <a:pt x="937617" y="2809131"/>
                </a:lnTo>
                <a:close/>
                <a:moveTo>
                  <a:pt x="773906" y="2801689"/>
                </a:moveTo>
                <a:cubicBezTo>
                  <a:pt x="773906" y="2801689"/>
                  <a:pt x="773906" y="2804170"/>
                  <a:pt x="773906" y="2809131"/>
                </a:cubicBezTo>
                <a:cubicBezTo>
                  <a:pt x="778867" y="2804170"/>
                  <a:pt x="781348" y="2801689"/>
                  <a:pt x="781348" y="2801689"/>
                </a:cubicBezTo>
                <a:close/>
                <a:moveTo>
                  <a:pt x="675308" y="2797969"/>
                </a:moveTo>
                <a:lnTo>
                  <a:pt x="671122" y="2811921"/>
                </a:lnTo>
                <a:cubicBezTo>
                  <a:pt x="670192" y="2817502"/>
                  <a:pt x="669727" y="2824013"/>
                  <a:pt x="669727" y="2831455"/>
                </a:cubicBezTo>
                <a:cubicBezTo>
                  <a:pt x="669727" y="2836416"/>
                  <a:pt x="669727" y="2838896"/>
                  <a:pt x="669727" y="2838896"/>
                </a:cubicBezTo>
                <a:cubicBezTo>
                  <a:pt x="669727" y="2838896"/>
                  <a:pt x="668486" y="2838896"/>
                  <a:pt x="666006" y="2838896"/>
                </a:cubicBezTo>
                <a:cubicBezTo>
                  <a:pt x="663526" y="2838896"/>
                  <a:pt x="659805" y="2840137"/>
                  <a:pt x="654844" y="2842617"/>
                </a:cubicBezTo>
                <a:cubicBezTo>
                  <a:pt x="649883" y="2845098"/>
                  <a:pt x="647402" y="2848818"/>
                  <a:pt x="647402" y="2853779"/>
                </a:cubicBezTo>
                <a:lnTo>
                  <a:pt x="625078" y="2876103"/>
                </a:lnTo>
                <a:cubicBezTo>
                  <a:pt x="625078" y="2866182"/>
                  <a:pt x="630039" y="2856260"/>
                  <a:pt x="639961" y="2846338"/>
                </a:cubicBezTo>
                <a:cubicBezTo>
                  <a:pt x="644922" y="2846338"/>
                  <a:pt x="647402" y="2845098"/>
                  <a:pt x="647402" y="2842617"/>
                </a:cubicBezTo>
                <a:cubicBezTo>
                  <a:pt x="647402" y="2840137"/>
                  <a:pt x="652363" y="2831455"/>
                  <a:pt x="662285" y="2816572"/>
                </a:cubicBezTo>
                <a:cubicBezTo>
                  <a:pt x="667246" y="2811611"/>
                  <a:pt x="670967" y="2806651"/>
                  <a:pt x="673447" y="2801689"/>
                </a:cubicBezTo>
                <a:close/>
                <a:moveTo>
                  <a:pt x="997149" y="2786807"/>
                </a:moveTo>
                <a:lnTo>
                  <a:pt x="982266" y="2794248"/>
                </a:lnTo>
                <a:lnTo>
                  <a:pt x="989707" y="2794248"/>
                </a:lnTo>
                <a:cubicBezTo>
                  <a:pt x="994668" y="2794248"/>
                  <a:pt x="997149" y="2793008"/>
                  <a:pt x="997149" y="2790527"/>
                </a:cubicBezTo>
                <a:cubicBezTo>
                  <a:pt x="997149" y="2788047"/>
                  <a:pt x="997149" y="2786807"/>
                  <a:pt x="997149" y="2786807"/>
                </a:cubicBezTo>
                <a:close/>
                <a:moveTo>
                  <a:pt x="736699" y="2786807"/>
                </a:moveTo>
                <a:cubicBezTo>
                  <a:pt x="731738" y="2786807"/>
                  <a:pt x="729258" y="2789287"/>
                  <a:pt x="729258" y="2794248"/>
                </a:cubicBezTo>
                <a:lnTo>
                  <a:pt x="744141" y="2786807"/>
                </a:lnTo>
                <a:cubicBezTo>
                  <a:pt x="739180" y="2786807"/>
                  <a:pt x="736699" y="2786807"/>
                  <a:pt x="736699" y="2786807"/>
                </a:cubicBezTo>
                <a:close/>
                <a:moveTo>
                  <a:pt x="5802808" y="2780853"/>
                </a:moveTo>
                <a:lnTo>
                  <a:pt x="5804297" y="2781225"/>
                </a:lnTo>
                <a:cubicBezTo>
                  <a:pt x="5806777" y="2782466"/>
                  <a:pt x="5809257" y="2784326"/>
                  <a:pt x="5811738" y="2786807"/>
                </a:cubicBezTo>
                <a:close/>
                <a:moveTo>
                  <a:pt x="788789" y="2779366"/>
                </a:moveTo>
                <a:cubicBezTo>
                  <a:pt x="788789" y="2784326"/>
                  <a:pt x="788789" y="2786807"/>
                  <a:pt x="788789" y="2786807"/>
                </a:cubicBezTo>
                <a:cubicBezTo>
                  <a:pt x="783828" y="2791768"/>
                  <a:pt x="783828" y="2794248"/>
                  <a:pt x="788789" y="2794248"/>
                </a:cubicBezTo>
                <a:cubicBezTo>
                  <a:pt x="788789" y="2794248"/>
                  <a:pt x="791270" y="2791768"/>
                  <a:pt x="796231" y="2786807"/>
                </a:cubicBezTo>
                <a:cubicBezTo>
                  <a:pt x="796231" y="2781846"/>
                  <a:pt x="793750" y="2779366"/>
                  <a:pt x="788789" y="2779366"/>
                </a:cubicBezTo>
                <a:close/>
                <a:moveTo>
                  <a:pt x="5921266" y="2777040"/>
                </a:moveTo>
                <a:cubicBezTo>
                  <a:pt x="5922661" y="2776109"/>
                  <a:pt x="5923359" y="2779366"/>
                  <a:pt x="5923359" y="2786807"/>
                </a:cubicBezTo>
                <a:lnTo>
                  <a:pt x="5915918" y="2786807"/>
                </a:lnTo>
                <a:cubicBezTo>
                  <a:pt x="5915918" y="2786807"/>
                  <a:pt x="5917158" y="2784326"/>
                  <a:pt x="5919638" y="2779366"/>
                </a:cubicBezTo>
                <a:cubicBezTo>
                  <a:pt x="5920259" y="2778125"/>
                  <a:pt x="5920801" y="2777350"/>
                  <a:pt x="5921266" y="2777040"/>
                </a:cubicBezTo>
                <a:close/>
                <a:moveTo>
                  <a:pt x="5973589" y="2775644"/>
                </a:moveTo>
                <a:cubicBezTo>
                  <a:pt x="5974829" y="2775644"/>
                  <a:pt x="5975449" y="2776885"/>
                  <a:pt x="5975449" y="2779366"/>
                </a:cubicBezTo>
                <a:cubicBezTo>
                  <a:pt x="5975449" y="2784326"/>
                  <a:pt x="5972969" y="2786807"/>
                  <a:pt x="5968008" y="2786807"/>
                </a:cubicBezTo>
                <a:cubicBezTo>
                  <a:pt x="5968008" y="2781846"/>
                  <a:pt x="5968008" y="2779366"/>
                  <a:pt x="5968008" y="2779366"/>
                </a:cubicBezTo>
                <a:cubicBezTo>
                  <a:pt x="5970488" y="2776885"/>
                  <a:pt x="5972349" y="2775644"/>
                  <a:pt x="5973589" y="2775644"/>
                </a:cubicBezTo>
                <a:close/>
                <a:moveTo>
                  <a:pt x="5789414" y="2771924"/>
                </a:moveTo>
                <a:lnTo>
                  <a:pt x="5802808" y="2780853"/>
                </a:lnTo>
                <a:lnTo>
                  <a:pt x="5796855" y="2779366"/>
                </a:lnTo>
                <a:close/>
                <a:moveTo>
                  <a:pt x="1012031" y="2771924"/>
                </a:moveTo>
                <a:lnTo>
                  <a:pt x="1004590" y="2779366"/>
                </a:lnTo>
                <a:lnTo>
                  <a:pt x="1012031" y="2779366"/>
                </a:lnTo>
                <a:cubicBezTo>
                  <a:pt x="1012031" y="2774404"/>
                  <a:pt x="1012031" y="2771924"/>
                  <a:pt x="1012031" y="2771924"/>
                </a:cubicBezTo>
                <a:close/>
                <a:moveTo>
                  <a:pt x="5923359" y="2757041"/>
                </a:moveTo>
                <a:cubicBezTo>
                  <a:pt x="5928320" y="2762002"/>
                  <a:pt x="5930801" y="2766963"/>
                  <a:pt x="5930801" y="2771924"/>
                </a:cubicBezTo>
                <a:cubicBezTo>
                  <a:pt x="5920879" y="2766963"/>
                  <a:pt x="5915918" y="2764482"/>
                  <a:pt x="5915918" y="2764482"/>
                </a:cubicBezTo>
                <a:close/>
                <a:moveTo>
                  <a:pt x="959941" y="2757041"/>
                </a:moveTo>
                <a:lnTo>
                  <a:pt x="937617" y="2779366"/>
                </a:lnTo>
                <a:lnTo>
                  <a:pt x="937617" y="2786807"/>
                </a:lnTo>
                <a:cubicBezTo>
                  <a:pt x="942578" y="2786807"/>
                  <a:pt x="945059" y="2786807"/>
                  <a:pt x="945059" y="2786807"/>
                </a:cubicBezTo>
                <a:cubicBezTo>
                  <a:pt x="945059" y="2771924"/>
                  <a:pt x="950020" y="2766963"/>
                  <a:pt x="959941" y="2771924"/>
                </a:cubicBezTo>
                <a:cubicBezTo>
                  <a:pt x="964902" y="2771924"/>
                  <a:pt x="967383" y="2771924"/>
                  <a:pt x="967383" y="2771924"/>
                </a:cubicBezTo>
                <a:cubicBezTo>
                  <a:pt x="967383" y="2766963"/>
                  <a:pt x="967383" y="2764482"/>
                  <a:pt x="967383" y="2764482"/>
                </a:cubicBezTo>
                <a:lnTo>
                  <a:pt x="974824" y="2757041"/>
                </a:lnTo>
                <a:close/>
                <a:moveTo>
                  <a:pt x="5752207" y="2742158"/>
                </a:moveTo>
                <a:cubicBezTo>
                  <a:pt x="5752207" y="2742158"/>
                  <a:pt x="5755927" y="2744639"/>
                  <a:pt x="5763369" y="2749599"/>
                </a:cubicBezTo>
                <a:cubicBezTo>
                  <a:pt x="5770810" y="2754561"/>
                  <a:pt x="5774531" y="2759521"/>
                  <a:pt x="5774531" y="2764482"/>
                </a:cubicBezTo>
                <a:cubicBezTo>
                  <a:pt x="5774531" y="2769444"/>
                  <a:pt x="5769570" y="2766963"/>
                  <a:pt x="5759648" y="2757041"/>
                </a:cubicBezTo>
                <a:close/>
                <a:moveTo>
                  <a:pt x="1123652" y="2742158"/>
                </a:moveTo>
                <a:lnTo>
                  <a:pt x="1116211" y="2764482"/>
                </a:lnTo>
                <a:cubicBezTo>
                  <a:pt x="1116211" y="2764482"/>
                  <a:pt x="1113731" y="2764482"/>
                  <a:pt x="1108770" y="2764482"/>
                </a:cubicBezTo>
                <a:cubicBezTo>
                  <a:pt x="1108770" y="2769444"/>
                  <a:pt x="1108770" y="2771924"/>
                  <a:pt x="1108770" y="2771924"/>
                </a:cubicBezTo>
                <a:lnTo>
                  <a:pt x="1116211" y="2764482"/>
                </a:lnTo>
                <a:cubicBezTo>
                  <a:pt x="1121172" y="2764482"/>
                  <a:pt x="1123652" y="2762002"/>
                  <a:pt x="1123652" y="2757041"/>
                </a:cubicBezTo>
                <a:close/>
                <a:moveTo>
                  <a:pt x="792510" y="2742158"/>
                </a:moveTo>
                <a:cubicBezTo>
                  <a:pt x="790029" y="2742158"/>
                  <a:pt x="788789" y="2744639"/>
                  <a:pt x="788789" y="2749599"/>
                </a:cubicBezTo>
                <a:lnTo>
                  <a:pt x="796231" y="2742158"/>
                </a:lnTo>
                <a:cubicBezTo>
                  <a:pt x="796231" y="2742158"/>
                  <a:pt x="794990" y="2742158"/>
                  <a:pt x="792510" y="2742158"/>
                </a:cubicBezTo>
                <a:close/>
                <a:moveTo>
                  <a:pt x="759024" y="2737507"/>
                </a:moveTo>
                <a:cubicBezTo>
                  <a:pt x="760264" y="2736887"/>
                  <a:pt x="761504" y="2737197"/>
                  <a:pt x="762744" y="2738437"/>
                </a:cubicBezTo>
                <a:cubicBezTo>
                  <a:pt x="765225" y="2740918"/>
                  <a:pt x="763985" y="2744639"/>
                  <a:pt x="759024" y="2749599"/>
                </a:cubicBezTo>
                <a:lnTo>
                  <a:pt x="751582" y="2749599"/>
                </a:lnTo>
                <a:cubicBezTo>
                  <a:pt x="751582" y="2749599"/>
                  <a:pt x="752822" y="2747119"/>
                  <a:pt x="755303" y="2742158"/>
                </a:cubicBezTo>
                <a:cubicBezTo>
                  <a:pt x="756543" y="2739678"/>
                  <a:pt x="757783" y="2738127"/>
                  <a:pt x="759024" y="2737507"/>
                </a:cubicBezTo>
                <a:close/>
                <a:moveTo>
                  <a:pt x="5361533" y="2730996"/>
                </a:moveTo>
                <a:cubicBezTo>
                  <a:pt x="5359053" y="2730996"/>
                  <a:pt x="5357812" y="2732236"/>
                  <a:pt x="5357812" y="2734717"/>
                </a:cubicBezTo>
                <a:cubicBezTo>
                  <a:pt x="5362774" y="2734717"/>
                  <a:pt x="5367734" y="2737197"/>
                  <a:pt x="5372695" y="2742158"/>
                </a:cubicBezTo>
                <a:lnTo>
                  <a:pt x="5395019" y="2742158"/>
                </a:lnTo>
                <a:cubicBezTo>
                  <a:pt x="5395019" y="2737197"/>
                  <a:pt x="5387578" y="2734717"/>
                  <a:pt x="5372695" y="2734717"/>
                </a:cubicBezTo>
                <a:cubicBezTo>
                  <a:pt x="5367734" y="2732236"/>
                  <a:pt x="5364014" y="2730996"/>
                  <a:pt x="5361533" y="2730996"/>
                </a:cubicBezTo>
                <a:close/>
                <a:moveTo>
                  <a:pt x="595313" y="2727275"/>
                </a:moveTo>
                <a:cubicBezTo>
                  <a:pt x="595313" y="2727275"/>
                  <a:pt x="595313" y="2729756"/>
                  <a:pt x="595313" y="2734717"/>
                </a:cubicBezTo>
                <a:lnTo>
                  <a:pt x="587871" y="2742158"/>
                </a:lnTo>
                <a:cubicBezTo>
                  <a:pt x="587871" y="2742158"/>
                  <a:pt x="587871" y="2739678"/>
                  <a:pt x="587871" y="2734717"/>
                </a:cubicBezTo>
                <a:cubicBezTo>
                  <a:pt x="587871" y="2734717"/>
                  <a:pt x="587871" y="2733477"/>
                  <a:pt x="587871" y="2730996"/>
                </a:cubicBezTo>
                <a:cubicBezTo>
                  <a:pt x="587871" y="2728516"/>
                  <a:pt x="590352" y="2727275"/>
                  <a:pt x="595313" y="2727275"/>
                </a:cubicBezTo>
                <a:close/>
                <a:moveTo>
                  <a:pt x="6146601" y="2719834"/>
                </a:moveTo>
                <a:cubicBezTo>
                  <a:pt x="6146601" y="2719834"/>
                  <a:pt x="6149081" y="2719834"/>
                  <a:pt x="6154043" y="2719834"/>
                </a:cubicBezTo>
                <a:cubicBezTo>
                  <a:pt x="6154043" y="2724795"/>
                  <a:pt x="6154043" y="2727275"/>
                  <a:pt x="6154043" y="2727275"/>
                </a:cubicBezTo>
                <a:cubicBezTo>
                  <a:pt x="6154043" y="2727275"/>
                  <a:pt x="6151563" y="2726035"/>
                  <a:pt x="6146601" y="2723554"/>
                </a:cubicBezTo>
                <a:cubicBezTo>
                  <a:pt x="6141640" y="2721074"/>
                  <a:pt x="6141640" y="2719834"/>
                  <a:pt x="6146601" y="2719834"/>
                </a:cubicBezTo>
                <a:close/>
                <a:moveTo>
                  <a:pt x="5543847" y="2719834"/>
                </a:moveTo>
                <a:cubicBezTo>
                  <a:pt x="5548809" y="2719834"/>
                  <a:pt x="5551289" y="2719834"/>
                  <a:pt x="5551289" y="2719834"/>
                </a:cubicBezTo>
                <a:cubicBezTo>
                  <a:pt x="5556250" y="2724795"/>
                  <a:pt x="5556250" y="2727275"/>
                  <a:pt x="5551289" y="2727275"/>
                </a:cubicBezTo>
                <a:cubicBezTo>
                  <a:pt x="5546327" y="2727275"/>
                  <a:pt x="5543847" y="2724795"/>
                  <a:pt x="5543847" y="2719834"/>
                </a:cubicBezTo>
                <a:close/>
                <a:moveTo>
                  <a:pt x="5208984" y="2712392"/>
                </a:moveTo>
                <a:cubicBezTo>
                  <a:pt x="5204023" y="2717354"/>
                  <a:pt x="5202783" y="2721074"/>
                  <a:pt x="5205263" y="2723554"/>
                </a:cubicBezTo>
                <a:cubicBezTo>
                  <a:pt x="5207743" y="2726035"/>
                  <a:pt x="5210225" y="2727275"/>
                  <a:pt x="5212705" y="2727275"/>
                </a:cubicBezTo>
                <a:cubicBezTo>
                  <a:pt x="5215185" y="2727275"/>
                  <a:pt x="5216426" y="2724795"/>
                  <a:pt x="5216426" y="2719834"/>
                </a:cubicBezTo>
                <a:cubicBezTo>
                  <a:pt x="5216426" y="2714873"/>
                  <a:pt x="5213945" y="2712392"/>
                  <a:pt x="5208984" y="2712392"/>
                </a:cubicBezTo>
                <a:close/>
                <a:moveTo>
                  <a:pt x="5052715" y="2704951"/>
                </a:moveTo>
                <a:lnTo>
                  <a:pt x="5060156" y="2719834"/>
                </a:lnTo>
                <a:lnTo>
                  <a:pt x="5067597" y="2719834"/>
                </a:lnTo>
                <a:cubicBezTo>
                  <a:pt x="5067597" y="2709912"/>
                  <a:pt x="5062636" y="2704951"/>
                  <a:pt x="5052715" y="2704951"/>
                </a:cubicBezTo>
                <a:close/>
                <a:moveTo>
                  <a:pt x="974824" y="2704951"/>
                </a:moveTo>
                <a:cubicBezTo>
                  <a:pt x="974824" y="2704951"/>
                  <a:pt x="974824" y="2707432"/>
                  <a:pt x="974824" y="2712392"/>
                </a:cubicBezTo>
                <a:cubicBezTo>
                  <a:pt x="979785" y="2712392"/>
                  <a:pt x="982266" y="2709912"/>
                  <a:pt x="982266" y="2704951"/>
                </a:cubicBezTo>
                <a:close/>
                <a:moveTo>
                  <a:pt x="930176" y="2704951"/>
                </a:moveTo>
                <a:lnTo>
                  <a:pt x="937617" y="2704951"/>
                </a:lnTo>
                <a:cubicBezTo>
                  <a:pt x="937617" y="2709912"/>
                  <a:pt x="935137" y="2712392"/>
                  <a:pt x="930176" y="2712392"/>
                </a:cubicBezTo>
                <a:cubicBezTo>
                  <a:pt x="930176" y="2712392"/>
                  <a:pt x="930176" y="2709912"/>
                  <a:pt x="930176" y="2704951"/>
                </a:cubicBezTo>
                <a:close/>
                <a:moveTo>
                  <a:pt x="863203" y="2704951"/>
                </a:moveTo>
                <a:cubicBezTo>
                  <a:pt x="858242" y="2709912"/>
                  <a:pt x="855762" y="2712392"/>
                  <a:pt x="855762" y="2712392"/>
                </a:cubicBezTo>
                <a:lnTo>
                  <a:pt x="863203" y="2712392"/>
                </a:lnTo>
                <a:close/>
                <a:moveTo>
                  <a:pt x="840879" y="2704951"/>
                </a:moveTo>
                <a:lnTo>
                  <a:pt x="818555" y="2749599"/>
                </a:lnTo>
                <a:cubicBezTo>
                  <a:pt x="818555" y="2749599"/>
                  <a:pt x="822275" y="2744639"/>
                  <a:pt x="829717" y="2734717"/>
                </a:cubicBezTo>
                <a:cubicBezTo>
                  <a:pt x="837158" y="2724795"/>
                  <a:pt x="843359" y="2717354"/>
                  <a:pt x="848320" y="2712392"/>
                </a:cubicBezTo>
                <a:close/>
                <a:moveTo>
                  <a:pt x="595313" y="2704951"/>
                </a:moveTo>
                <a:cubicBezTo>
                  <a:pt x="600274" y="2704951"/>
                  <a:pt x="602754" y="2707432"/>
                  <a:pt x="602754" y="2712392"/>
                </a:cubicBezTo>
                <a:cubicBezTo>
                  <a:pt x="602754" y="2717354"/>
                  <a:pt x="600274" y="2719834"/>
                  <a:pt x="595313" y="2719834"/>
                </a:cubicBezTo>
                <a:cubicBezTo>
                  <a:pt x="590352" y="2719834"/>
                  <a:pt x="589111" y="2717354"/>
                  <a:pt x="591592" y="2712392"/>
                </a:cubicBezTo>
                <a:cubicBezTo>
                  <a:pt x="594072" y="2707432"/>
                  <a:pt x="595313" y="2704951"/>
                  <a:pt x="595313" y="2704951"/>
                </a:cubicBezTo>
                <a:close/>
                <a:moveTo>
                  <a:pt x="6072187" y="2697510"/>
                </a:moveTo>
                <a:cubicBezTo>
                  <a:pt x="6072187" y="2697510"/>
                  <a:pt x="6074667" y="2697510"/>
                  <a:pt x="6079629" y="2697510"/>
                </a:cubicBezTo>
                <a:cubicBezTo>
                  <a:pt x="6084590" y="2697510"/>
                  <a:pt x="6087070" y="2698750"/>
                  <a:pt x="6087070" y="2701231"/>
                </a:cubicBezTo>
                <a:cubicBezTo>
                  <a:pt x="6087070" y="2703711"/>
                  <a:pt x="6084590" y="2704951"/>
                  <a:pt x="6079629" y="2704951"/>
                </a:cubicBezTo>
                <a:close/>
                <a:moveTo>
                  <a:pt x="5811738" y="2697510"/>
                </a:moveTo>
                <a:cubicBezTo>
                  <a:pt x="5816699" y="2697510"/>
                  <a:pt x="5819179" y="2697510"/>
                  <a:pt x="5819179" y="2697510"/>
                </a:cubicBezTo>
                <a:cubicBezTo>
                  <a:pt x="5814218" y="2702471"/>
                  <a:pt x="5811738" y="2704951"/>
                  <a:pt x="5811738" y="2704951"/>
                </a:cubicBezTo>
                <a:close/>
                <a:moveTo>
                  <a:pt x="822275" y="2697510"/>
                </a:moveTo>
                <a:cubicBezTo>
                  <a:pt x="819795" y="2697510"/>
                  <a:pt x="818555" y="2699990"/>
                  <a:pt x="818555" y="2704951"/>
                </a:cubicBezTo>
                <a:cubicBezTo>
                  <a:pt x="818555" y="2704951"/>
                  <a:pt x="821035" y="2704951"/>
                  <a:pt x="825996" y="2704951"/>
                </a:cubicBezTo>
                <a:cubicBezTo>
                  <a:pt x="825996" y="2699990"/>
                  <a:pt x="825996" y="2697510"/>
                  <a:pt x="825996" y="2697510"/>
                </a:cubicBezTo>
                <a:cubicBezTo>
                  <a:pt x="825996" y="2697510"/>
                  <a:pt x="824756" y="2697510"/>
                  <a:pt x="822275" y="2697510"/>
                </a:cubicBezTo>
                <a:close/>
                <a:moveTo>
                  <a:pt x="5916848" y="2692859"/>
                </a:moveTo>
                <a:cubicBezTo>
                  <a:pt x="5917468" y="2692239"/>
                  <a:pt x="5918398" y="2692549"/>
                  <a:pt x="5919638" y="2693789"/>
                </a:cubicBezTo>
                <a:cubicBezTo>
                  <a:pt x="5922118" y="2696269"/>
                  <a:pt x="5923359" y="2697510"/>
                  <a:pt x="5923359" y="2697510"/>
                </a:cubicBezTo>
                <a:cubicBezTo>
                  <a:pt x="5923359" y="2697510"/>
                  <a:pt x="5920879" y="2697510"/>
                  <a:pt x="5915918" y="2697510"/>
                </a:cubicBezTo>
                <a:cubicBezTo>
                  <a:pt x="5915918" y="2695029"/>
                  <a:pt x="5916228" y="2693479"/>
                  <a:pt x="5916848" y="2692859"/>
                </a:cubicBezTo>
                <a:close/>
                <a:moveTo>
                  <a:pt x="5395019" y="2690068"/>
                </a:moveTo>
                <a:lnTo>
                  <a:pt x="5402461" y="2697510"/>
                </a:lnTo>
                <a:lnTo>
                  <a:pt x="5417343" y="2697510"/>
                </a:lnTo>
                <a:cubicBezTo>
                  <a:pt x="5417343" y="2692549"/>
                  <a:pt x="5417343" y="2690068"/>
                  <a:pt x="5417343" y="2690068"/>
                </a:cubicBezTo>
                <a:cubicBezTo>
                  <a:pt x="5412382" y="2690068"/>
                  <a:pt x="5404941" y="2690068"/>
                  <a:pt x="5395019" y="2690068"/>
                </a:cubicBezTo>
                <a:close/>
                <a:moveTo>
                  <a:pt x="863203" y="2690068"/>
                </a:moveTo>
                <a:lnTo>
                  <a:pt x="855762" y="2697510"/>
                </a:lnTo>
                <a:lnTo>
                  <a:pt x="863203" y="2697510"/>
                </a:lnTo>
                <a:lnTo>
                  <a:pt x="870645" y="2690068"/>
                </a:lnTo>
                <a:close/>
                <a:moveTo>
                  <a:pt x="781348" y="2690068"/>
                </a:moveTo>
                <a:cubicBezTo>
                  <a:pt x="781348" y="2695029"/>
                  <a:pt x="781348" y="2697510"/>
                  <a:pt x="781348" y="2697510"/>
                </a:cubicBezTo>
                <a:cubicBezTo>
                  <a:pt x="781348" y="2697510"/>
                  <a:pt x="778867" y="2697510"/>
                  <a:pt x="773906" y="2697510"/>
                </a:cubicBezTo>
                <a:cubicBezTo>
                  <a:pt x="773906" y="2692549"/>
                  <a:pt x="776387" y="2690068"/>
                  <a:pt x="781348" y="2690068"/>
                </a:cubicBezTo>
                <a:close/>
                <a:moveTo>
                  <a:pt x="900410" y="2682627"/>
                </a:moveTo>
                <a:cubicBezTo>
                  <a:pt x="900410" y="2682627"/>
                  <a:pt x="900410" y="2685107"/>
                  <a:pt x="900410" y="2690068"/>
                </a:cubicBezTo>
                <a:cubicBezTo>
                  <a:pt x="905371" y="2690068"/>
                  <a:pt x="907852" y="2690068"/>
                  <a:pt x="907852" y="2690068"/>
                </a:cubicBezTo>
                <a:cubicBezTo>
                  <a:pt x="907852" y="2690068"/>
                  <a:pt x="907852" y="2687588"/>
                  <a:pt x="907852" y="2682627"/>
                </a:cubicBezTo>
                <a:cubicBezTo>
                  <a:pt x="907852" y="2682627"/>
                  <a:pt x="905371" y="2682627"/>
                  <a:pt x="900410" y="2682627"/>
                </a:cubicBezTo>
                <a:close/>
                <a:moveTo>
                  <a:pt x="759024" y="2682627"/>
                </a:moveTo>
                <a:cubicBezTo>
                  <a:pt x="754063" y="2692549"/>
                  <a:pt x="751582" y="2699990"/>
                  <a:pt x="751582" y="2704951"/>
                </a:cubicBezTo>
                <a:lnTo>
                  <a:pt x="773906" y="2697510"/>
                </a:lnTo>
                <a:cubicBezTo>
                  <a:pt x="773906" y="2697510"/>
                  <a:pt x="773906" y="2699990"/>
                  <a:pt x="773906" y="2704951"/>
                </a:cubicBezTo>
                <a:cubicBezTo>
                  <a:pt x="773906" y="2709912"/>
                  <a:pt x="771426" y="2714873"/>
                  <a:pt x="766465" y="2719834"/>
                </a:cubicBezTo>
                <a:cubicBezTo>
                  <a:pt x="761504" y="2724795"/>
                  <a:pt x="759024" y="2727275"/>
                  <a:pt x="759024" y="2727275"/>
                </a:cubicBezTo>
                <a:cubicBezTo>
                  <a:pt x="749102" y="2722314"/>
                  <a:pt x="742900" y="2721074"/>
                  <a:pt x="740420" y="2723554"/>
                </a:cubicBezTo>
                <a:cubicBezTo>
                  <a:pt x="737940" y="2726035"/>
                  <a:pt x="729258" y="2737197"/>
                  <a:pt x="714375" y="2757041"/>
                </a:cubicBezTo>
                <a:cubicBezTo>
                  <a:pt x="704453" y="2776885"/>
                  <a:pt x="697012" y="2786807"/>
                  <a:pt x="692051" y="2786807"/>
                </a:cubicBezTo>
                <a:cubicBezTo>
                  <a:pt x="688330" y="2786807"/>
                  <a:pt x="685075" y="2787737"/>
                  <a:pt x="682284" y="2789597"/>
                </a:cubicBezTo>
                <a:lnTo>
                  <a:pt x="675308" y="2797969"/>
                </a:lnTo>
                <a:lnTo>
                  <a:pt x="676238" y="2796108"/>
                </a:lnTo>
                <a:cubicBezTo>
                  <a:pt x="676858" y="2794868"/>
                  <a:pt x="677168" y="2794248"/>
                  <a:pt x="677168" y="2794248"/>
                </a:cubicBezTo>
                <a:lnTo>
                  <a:pt x="692051" y="2779366"/>
                </a:lnTo>
                <a:cubicBezTo>
                  <a:pt x="697012" y="2764482"/>
                  <a:pt x="699492" y="2757041"/>
                  <a:pt x="699492" y="2757041"/>
                </a:cubicBezTo>
                <a:cubicBezTo>
                  <a:pt x="699492" y="2757041"/>
                  <a:pt x="700733" y="2755801"/>
                  <a:pt x="703213" y="2753320"/>
                </a:cubicBezTo>
                <a:cubicBezTo>
                  <a:pt x="705693" y="2750840"/>
                  <a:pt x="709414" y="2747119"/>
                  <a:pt x="714375" y="2742158"/>
                </a:cubicBezTo>
                <a:cubicBezTo>
                  <a:pt x="719336" y="2737197"/>
                  <a:pt x="721816" y="2734717"/>
                  <a:pt x="721816" y="2734717"/>
                </a:cubicBezTo>
                <a:cubicBezTo>
                  <a:pt x="721816" y="2729756"/>
                  <a:pt x="724297" y="2723554"/>
                  <a:pt x="729258" y="2716113"/>
                </a:cubicBezTo>
                <a:cubicBezTo>
                  <a:pt x="734219" y="2708672"/>
                  <a:pt x="740420" y="2701231"/>
                  <a:pt x="747861" y="2693789"/>
                </a:cubicBezTo>
                <a:cubicBezTo>
                  <a:pt x="755303" y="2686347"/>
                  <a:pt x="759024" y="2682627"/>
                  <a:pt x="759024" y="2682627"/>
                </a:cubicBezTo>
                <a:close/>
                <a:moveTo>
                  <a:pt x="610195" y="2682627"/>
                </a:moveTo>
                <a:cubicBezTo>
                  <a:pt x="610195" y="2682627"/>
                  <a:pt x="612676" y="2682627"/>
                  <a:pt x="617637" y="2682627"/>
                </a:cubicBezTo>
                <a:cubicBezTo>
                  <a:pt x="617637" y="2692549"/>
                  <a:pt x="615156" y="2695029"/>
                  <a:pt x="610195" y="2690068"/>
                </a:cubicBezTo>
                <a:cubicBezTo>
                  <a:pt x="610195" y="2685107"/>
                  <a:pt x="610195" y="2682627"/>
                  <a:pt x="610195" y="2682627"/>
                </a:cubicBezTo>
                <a:close/>
                <a:moveTo>
                  <a:pt x="6001494" y="2675185"/>
                </a:moveTo>
                <a:cubicBezTo>
                  <a:pt x="6003974" y="2675185"/>
                  <a:pt x="6005215" y="2677666"/>
                  <a:pt x="6005215" y="2682627"/>
                </a:cubicBezTo>
                <a:cubicBezTo>
                  <a:pt x="6000253" y="2682627"/>
                  <a:pt x="5997773" y="2682627"/>
                  <a:pt x="5997773" y="2682627"/>
                </a:cubicBezTo>
                <a:cubicBezTo>
                  <a:pt x="5997773" y="2677666"/>
                  <a:pt x="5999014" y="2675185"/>
                  <a:pt x="6001494" y="2675185"/>
                </a:cubicBezTo>
                <a:close/>
                <a:moveTo>
                  <a:pt x="5774531" y="2675185"/>
                </a:moveTo>
                <a:cubicBezTo>
                  <a:pt x="5779492" y="2680147"/>
                  <a:pt x="5779492" y="2682627"/>
                  <a:pt x="5774531" y="2682627"/>
                </a:cubicBezTo>
                <a:cubicBezTo>
                  <a:pt x="5769570" y="2682627"/>
                  <a:pt x="5768330" y="2681387"/>
                  <a:pt x="5770810" y="2678906"/>
                </a:cubicBezTo>
                <a:cubicBezTo>
                  <a:pt x="5773290" y="2676426"/>
                  <a:pt x="5774531" y="2675185"/>
                  <a:pt x="5774531" y="2675185"/>
                </a:cubicBezTo>
                <a:close/>
                <a:moveTo>
                  <a:pt x="6015447" y="2670534"/>
                </a:moveTo>
                <a:cubicBezTo>
                  <a:pt x="6017307" y="2669915"/>
                  <a:pt x="6020097" y="2670225"/>
                  <a:pt x="6023818" y="2671465"/>
                </a:cubicBezTo>
                <a:cubicBezTo>
                  <a:pt x="6031260" y="2673945"/>
                  <a:pt x="6036221" y="2676426"/>
                  <a:pt x="6038701" y="2678906"/>
                </a:cubicBezTo>
                <a:cubicBezTo>
                  <a:pt x="6041181" y="2681387"/>
                  <a:pt x="6042422" y="2682627"/>
                  <a:pt x="6042422" y="2682627"/>
                </a:cubicBezTo>
                <a:cubicBezTo>
                  <a:pt x="6042422" y="2682627"/>
                  <a:pt x="6043662" y="2682627"/>
                  <a:pt x="6046142" y="2682627"/>
                </a:cubicBezTo>
                <a:cubicBezTo>
                  <a:pt x="6048622" y="2682627"/>
                  <a:pt x="6052343" y="2682627"/>
                  <a:pt x="6057304" y="2682627"/>
                </a:cubicBezTo>
                <a:lnTo>
                  <a:pt x="6057304" y="2690068"/>
                </a:lnTo>
                <a:cubicBezTo>
                  <a:pt x="6047383" y="2695029"/>
                  <a:pt x="6039942" y="2695029"/>
                  <a:pt x="6034980" y="2690068"/>
                </a:cubicBezTo>
                <a:cubicBezTo>
                  <a:pt x="6020097" y="2685107"/>
                  <a:pt x="6012656" y="2680147"/>
                  <a:pt x="6012656" y="2675185"/>
                </a:cubicBezTo>
                <a:cubicBezTo>
                  <a:pt x="6012656" y="2672705"/>
                  <a:pt x="6013586" y="2671155"/>
                  <a:pt x="6015447" y="2670534"/>
                </a:cubicBezTo>
                <a:close/>
                <a:moveTo>
                  <a:pt x="5521523" y="2670534"/>
                </a:moveTo>
                <a:cubicBezTo>
                  <a:pt x="5520283" y="2671155"/>
                  <a:pt x="5519043" y="2672705"/>
                  <a:pt x="5517802" y="2675185"/>
                </a:cubicBezTo>
                <a:cubicBezTo>
                  <a:pt x="5515322" y="2680147"/>
                  <a:pt x="5515322" y="2682627"/>
                  <a:pt x="5517802" y="2682627"/>
                </a:cubicBezTo>
                <a:cubicBezTo>
                  <a:pt x="5520283" y="2682627"/>
                  <a:pt x="5521523" y="2683867"/>
                  <a:pt x="5521523" y="2686347"/>
                </a:cubicBezTo>
                <a:cubicBezTo>
                  <a:pt x="5521523" y="2688828"/>
                  <a:pt x="5521523" y="2692549"/>
                  <a:pt x="5521523" y="2697510"/>
                </a:cubicBezTo>
                <a:cubicBezTo>
                  <a:pt x="5531445" y="2697510"/>
                  <a:pt x="5536406" y="2695029"/>
                  <a:pt x="5536406" y="2690068"/>
                </a:cubicBezTo>
                <a:cubicBezTo>
                  <a:pt x="5536406" y="2690068"/>
                  <a:pt x="5536406" y="2688828"/>
                  <a:pt x="5536406" y="2686347"/>
                </a:cubicBezTo>
                <a:cubicBezTo>
                  <a:pt x="5536406" y="2683867"/>
                  <a:pt x="5533926" y="2682627"/>
                  <a:pt x="5528965" y="2682627"/>
                </a:cubicBezTo>
                <a:cubicBezTo>
                  <a:pt x="5528965" y="2682627"/>
                  <a:pt x="5528965" y="2681387"/>
                  <a:pt x="5528965" y="2678906"/>
                </a:cubicBezTo>
                <a:cubicBezTo>
                  <a:pt x="5528965" y="2676426"/>
                  <a:pt x="5527724" y="2673945"/>
                  <a:pt x="5525244" y="2671465"/>
                </a:cubicBezTo>
                <a:cubicBezTo>
                  <a:pt x="5524004" y="2670225"/>
                  <a:pt x="5522763" y="2669915"/>
                  <a:pt x="5521523" y="2670534"/>
                </a:cubicBezTo>
                <a:close/>
                <a:moveTo>
                  <a:pt x="5982890" y="2667744"/>
                </a:moveTo>
                <a:lnTo>
                  <a:pt x="5975449" y="2675185"/>
                </a:lnTo>
                <a:cubicBezTo>
                  <a:pt x="5970488" y="2675185"/>
                  <a:pt x="5968008" y="2675185"/>
                  <a:pt x="5968008" y="2675185"/>
                </a:cubicBezTo>
                <a:close/>
                <a:moveTo>
                  <a:pt x="5581054" y="2667744"/>
                </a:moveTo>
                <a:lnTo>
                  <a:pt x="5595937" y="2675185"/>
                </a:lnTo>
                <a:cubicBezTo>
                  <a:pt x="5595937" y="2675185"/>
                  <a:pt x="5590976" y="2675185"/>
                  <a:pt x="5581054" y="2675185"/>
                </a:cubicBezTo>
                <a:cubicBezTo>
                  <a:pt x="5576093" y="2675185"/>
                  <a:pt x="5573613" y="2675185"/>
                  <a:pt x="5573613" y="2675185"/>
                </a:cubicBezTo>
                <a:cubicBezTo>
                  <a:pt x="5573613" y="2670225"/>
                  <a:pt x="5576093" y="2667744"/>
                  <a:pt x="5581054" y="2667744"/>
                </a:cubicBezTo>
                <a:close/>
                <a:moveTo>
                  <a:pt x="5558730" y="2667744"/>
                </a:moveTo>
                <a:cubicBezTo>
                  <a:pt x="5563692" y="2667744"/>
                  <a:pt x="5566172" y="2670225"/>
                  <a:pt x="5566172" y="2675185"/>
                </a:cubicBezTo>
                <a:cubicBezTo>
                  <a:pt x="5566172" y="2675185"/>
                  <a:pt x="5563692" y="2675185"/>
                  <a:pt x="5558730" y="2675185"/>
                </a:cubicBezTo>
                <a:cubicBezTo>
                  <a:pt x="5553769" y="2670225"/>
                  <a:pt x="5553769" y="2667744"/>
                  <a:pt x="5558730" y="2667744"/>
                </a:cubicBezTo>
                <a:close/>
                <a:moveTo>
                  <a:pt x="1034356" y="2667744"/>
                </a:moveTo>
                <a:cubicBezTo>
                  <a:pt x="1034356" y="2667744"/>
                  <a:pt x="1031875" y="2670225"/>
                  <a:pt x="1026914" y="2675185"/>
                </a:cubicBezTo>
                <a:cubicBezTo>
                  <a:pt x="1021953" y="2680147"/>
                  <a:pt x="1016992" y="2686347"/>
                  <a:pt x="1012031" y="2693789"/>
                </a:cubicBezTo>
                <a:cubicBezTo>
                  <a:pt x="1007070" y="2701231"/>
                  <a:pt x="1000869" y="2708672"/>
                  <a:pt x="993428" y="2716113"/>
                </a:cubicBezTo>
                <a:cubicBezTo>
                  <a:pt x="985987" y="2723554"/>
                  <a:pt x="982266" y="2727275"/>
                  <a:pt x="982266" y="2727275"/>
                </a:cubicBezTo>
                <a:cubicBezTo>
                  <a:pt x="992188" y="2722314"/>
                  <a:pt x="999629" y="2717354"/>
                  <a:pt x="1004590" y="2712392"/>
                </a:cubicBezTo>
                <a:cubicBezTo>
                  <a:pt x="1004590" y="2707432"/>
                  <a:pt x="1005830" y="2704951"/>
                  <a:pt x="1008311" y="2704951"/>
                </a:cubicBezTo>
                <a:cubicBezTo>
                  <a:pt x="1010791" y="2704951"/>
                  <a:pt x="1019473" y="2699990"/>
                  <a:pt x="1034356" y="2690068"/>
                </a:cubicBezTo>
                <a:lnTo>
                  <a:pt x="1041797" y="2667744"/>
                </a:lnTo>
                <a:cubicBezTo>
                  <a:pt x="1036836" y="2667744"/>
                  <a:pt x="1034356" y="2667744"/>
                  <a:pt x="1034356" y="2667744"/>
                </a:cubicBezTo>
                <a:close/>
                <a:moveTo>
                  <a:pt x="967383" y="2667744"/>
                </a:moveTo>
                <a:lnTo>
                  <a:pt x="974824" y="2667744"/>
                </a:lnTo>
                <a:lnTo>
                  <a:pt x="959941" y="2675185"/>
                </a:lnTo>
                <a:close/>
                <a:moveTo>
                  <a:pt x="907852" y="2667744"/>
                </a:moveTo>
                <a:lnTo>
                  <a:pt x="907852" y="2675185"/>
                </a:lnTo>
                <a:lnTo>
                  <a:pt x="915293" y="2675185"/>
                </a:lnTo>
                <a:cubicBezTo>
                  <a:pt x="915293" y="2670225"/>
                  <a:pt x="912813" y="2667744"/>
                  <a:pt x="907852" y="2667744"/>
                </a:cubicBezTo>
                <a:close/>
                <a:moveTo>
                  <a:pt x="5759648" y="2660303"/>
                </a:moveTo>
                <a:cubicBezTo>
                  <a:pt x="5759648" y="2660303"/>
                  <a:pt x="5759648" y="2664023"/>
                  <a:pt x="5759648" y="2671465"/>
                </a:cubicBezTo>
                <a:cubicBezTo>
                  <a:pt x="5759648" y="2678906"/>
                  <a:pt x="5754687" y="2682627"/>
                  <a:pt x="5744765" y="2682627"/>
                </a:cubicBezTo>
                <a:cubicBezTo>
                  <a:pt x="5744765" y="2682627"/>
                  <a:pt x="5744765" y="2680147"/>
                  <a:pt x="5744765" y="2675185"/>
                </a:cubicBezTo>
                <a:cubicBezTo>
                  <a:pt x="5749727" y="2670225"/>
                  <a:pt x="5752207" y="2667744"/>
                  <a:pt x="5752207" y="2667744"/>
                </a:cubicBezTo>
                <a:close/>
                <a:moveTo>
                  <a:pt x="4889004" y="2660303"/>
                </a:moveTo>
                <a:cubicBezTo>
                  <a:pt x="4889004" y="2665264"/>
                  <a:pt x="4890244" y="2667744"/>
                  <a:pt x="4892724" y="2667744"/>
                </a:cubicBezTo>
                <a:cubicBezTo>
                  <a:pt x="4895204" y="2667744"/>
                  <a:pt x="4896445" y="2665264"/>
                  <a:pt x="4896445" y="2660303"/>
                </a:cubicBezTo>
                <a:cubicBezTo>
                  <a:pt x="4896445" y="2660303"/>
                  <a:pt x="4893965" y="2660303"/>
                  <a:pt x="4889004" y="2660303"/>
                </a:cubicBezTo>
                <a:close/>
                <a:moveTo>
                  <a:pt x="4829472" y="2660303"/>
                </a:moveTo>
                <a:lnTo>
                  <a:pt x="4836914" y="2667744"/>
                </a:lnTo>
                <a:lnTo>
                  <a:pt x="4851797" y="2667744"/>
                </a:lnTo>
                <a:cubicBezTo>
                  <a:pt x="4846835" y="2662783"/>
                  <a:pt x="4839394" y="2660303"/>
                  <a:pt x="4829472" y="2660303"/>
                </a:cubicBezTo>
                <a:close/>
                <a:moveTo>
                  <a:pt x="6040561" y="2656582"/>
                </a:moveTo>
                <a:cubicBezTo>
                  <a:pt x="6041801" y="2656582"/>
                  <a:pt x="6042422" y="2657822"/>
                  <a:pt x="6042422" y="2660303"/>
                </a:cubicBezTo>
                <a:lnTo>
                  <a:pt x="6034980" y="2660303"/>
                </a:lnTo>
                <a:cubicBezTo>
                  <a:pt x="6037461" y="2657822"/>
                  <a:pt x="6039321" y="2656582"/>
                  <a:pt x="6040561" y="2656582"/>
                </a:cubicBezTo>
                <a:close/>
                <a:moveTo>
                  <a:pt x="4814590" y="2652861"/>
                </a:moveTo>
                <a:lnTo>
                  <a:pt x="4807148" y="2660303"/>
                </a:lnTo>
                <a:cubicBezTo>
                  <a:pt x="4807148" y="2660303"/>
                  <a:pt x="4809628" y="2660303"/>
                  <a:pt x="4814590" y="2660303"/>
                </a:cubicBezTo>
                <a:cubicBezTo>
                  <a:pt x="4819551" y="2655342"/>
                  <a:pt x="4819551" y="2652861"/>
                  <a:pt x="4814590" y="2652861"/>
                </a:cubicBezTo>
                <a:close/>
                <a:moveTo>
                  <a:pt x="5641051" y="2650536"/>
                </a:moveTo>
                <a:cubicBezTo>
                  <a:pt x="5641981" y="2649605"/>
                  <a:pt x="5644306" y="2652861"/>
                  <a:pt x="5648027" y="2660303"/>
                </a:cubicBezTo>
                <a:cubicBezTo>
                  <a:pt x="5643066" y="2660303"/>
                  <a:pt x="5640586" y="2657822"/>
                  <a:pt x="5640586" y="2652861"/>
                </a:cubicBezTo>
                <a:cubicBezTo>
                  <a:pt x="5640586" y="2651621"/>
                  <a:pt x="5640741" y="2650846"/>
                  <a:pt x="5641051" y="2650536"/>
                </a:cubicBezTo>
                <a:close/>
                <a:moveTo>
                  <a:pt x="5625703" y="2645420"/>
                </a:moveTo>
                <a:cubicBezTo>
                  <a:pt x="5630664" y="2645420"/>
                  <a:pt x="5633144" y="2645420"/>
                  <a:pt x="5633144" y="2645420"/>
                </a:cubicBezTo>
                <a:cubicBezTo>
                  <a:pt x="5633144" y="2650381"/>
                  <a:pt x="5633144" y="2652861"/>
                  <a:pt x="5633144" y="2652861"/>
                </a:cubicBezTo>
                <a:cubicBezTo>
                  <a:pt x="5628183" y="2652861"/>
                  <a:pt x="5625703" y="2650381"/>
                  <a:pt x="5625703" y="2645420"/>
                </a:cubicBezTo>
                <a:close/>
                <a:moveTo>
                  <a:pt x="5599658" y="2645420"/>
                </a:moveTo>
                <a:cubicBezTo>
                  <a:pt x="5602138" y="2645420"/>
                  <a:pt x="5603379" y="2647900"/>
                  <a:pt x="5603379" y="2652861"/>
                </a:cubicBezTo>
                <a:cubicBezTo>
                  <a:pt x="5608340" y="2652861"/>
                  <a:pt x="5610820" y="2652861"/>
                  <a:pt x="5610820" y="2652861"/>
                </a:cubicBezTo>
                <a:cubicBezTo>
                  <a:pt x="5615781" y="2647900"/>
                  <a:pt x="5621982" y="2650381"/>
                  <a:pt x="5629424" y="2660303"/>
                </a:cubicBezTo>
                <a:cubicBezTo>
                  <a:pt x="5636865" y="2670225"/>
                  <a:pt x="5640586" y="2675185"/>
                  <a:pt x="5640586" y="2675185"/>
                </a:cubicBezTo>
                <a:cubicBezTo>
                  <a:pt x="5635624" y="2675185"/>
                  <a:pt x="5625703" y="2675185"/>
                  <a:pt x="5610820" y="2675185"/>
                </a:cubicBezTo>
                <a:cubicBezTo>
                  <a:pt x="5595937" y="2670225"/>
                  <a:pt x="5590976" y="2662783"/>
                  <a:pt x="5595937" y="2652861"/>
                </a:cubicBezTo>
                <a:cubicBezTo>
                  <a:pt x="5595937" y="2647900"/>
                  <a:pt x="5597178" y="2645420"/>
                  <a:pt x="5599658" y="2645420"/>
                </a:cubicBezTo>
                <a:close/>
                <a:moveTo>
                  <a:pt x="803672" y="2645420"/>
                </a:moveTo>
                <a:cubicBezTo>
                  <a:pt x="808633" y="2645420"/>
                  <a:pt x="811114" y="2645420"/>
                  <a:pt x="811114" y="2645420"/>
                </a:cubicBezTo>
                <a:cubicBezTo>
                  <a:pt x="811114" y="2645420"/>
                  <a:pt x="811114" y="2647900"/>
                  <a:pt x="811114" y="2652861"/>
                </a:cubicBezTo>
                <a:cubicBezTo>
                  <a:pt x="811114" y="2657822"/>
                  <a:pt x="808633" y="2660303"/>
                  <a:pt x="803672" y="2660303"/>
                </a:cubicBezTo>
                <a:cubicBezTo>
                  <a:pt x="803672" y="2660303"/>
                  <a:pt x="803672" y="2657822"/>
                  <a:pt x="803672" y="2652861"/>
                </a:cubicBezTo>
                <a:cubicBezTo>
                  <a:pt x="803672" y="2647900"/>
                  <a:pt x="803672" y="2645420"/>
                  <a:pt x="803672" y="2645420"/>
                </a:cubicBezTo>
                <a:close/>
                <a:moveTo>
                  <a:pt x="5573613" y="2637978"/>
                </a:moveTo>
                <a:cubicBezTo>
                  <a:pt x="5573613" y="2637978"/>
                  <a:pt x="5576093" y="2640459"/>
                  <a:pt x="5581054" y="2645420"/>
                </a:cubicBezTo>
                <a:cubicBezTo>
                  <a:pt x="5586016" y="2645420"/>
                  <a:pt x="5588496" y="2645420"/>
                  <a:pt x="5588496" y="2645420"/>
                </a:cubicBezTo>
                <a:cubicBezTo>
                  <a:pt x="5588496" y="2645420"/>
                  <a:pt x="5588496" y="2642940"/>
                  <a:pt x="5588496" y="2637978"/>
                </a:cubicBezTo>
                <a:close/>
                <a:moveTo>
                  <a:pt x="5402461" y="2637978"/>
                </a:moveTo>
                <a:cubicBezTo>
                  <a:pt x="5402461" y="2637978"/>
                  <a:pt x="5401220" y="2639219"/>
                  <a:pt x="5398740" y="2641699"/>
                </a:cubicBezTo>
                <a:cubicBezTo>
                  <a:pt x="5396260" y="2644180"/>
                  <a:pt x="5395019" y="2645420"/>
                  <a:pt x="5395019" y="2645420"/>
                </a:cubicBezTo>
                <a:cubicBezTo>
                  <a:pt x="5399981" y="2645420"/>
                  <a:pt x="5403701" y="2644180"/>
                  <a:pt x="5406181" y="2641699"/>
                </a:cubicBezTo>
                <a:cubicBezTo>
                  <a:pt x="5408661" y="2639219"/>
                  <a:pt x="5409902" y="2637978"/>
                  <a:pt x="5409902" y="2637978"/>
                </a:cubicBezTo>
                <a:close/>
                <a:moveTo>
                  <a:pt x="5707558" y="2630537"/>
                </a:moveTo>
                <a:cubicBezTo>
                  <a:pt x="5707558" y="2630537"/>
                  <a:pt x="5710038" y="2630537"/>
                  <a:pt x="5715000" y="2630537"/>
                </a:cubicBezTo>
                <a:cubicBezTo>
                  <a:pt x="5715000" y="2635498"/>
                  <a:pt x="5712520" y="2637978"/>
                  <a:pt x="5707558" y="2637978"/>
                </a:cubicBezTo>
                <a:cubicBezTo>
                  <a:pt x="5707558" y="2633018"/>
                  <a:pt x="5707558" y="2630537"/>
                  <a:pt x="5707558" y="2630537"/>
                </a:cubicBezTo>
                <a:close/>
                <a:moveTo>
                  <a:pt x="5432226" y="2630537"/>
                </a:moveTo>
                <a:cubicBezTo>
                  <a:pt x="5432226" y="2635498"/>
                  <a:pt x="5429746" y="2637978"/>
                  <a:pt x="5424785" y="2637978"/>
                </a:cubicBezTo>
                <a:cubicBezTo>
                  <a:pt x="5424785" y="2637978"/>
                  <a:pt x="5423544" y="2640459"/>
                  <a:pt x="5421064" y="2645420"/>
                </a:cubicBezTo>
                <a:cubicBezTo>
                  <a:pt x="5418584" y="2650381"/>
                  <a:pt x="5417343" y="2652861"/>
                  <a:pt x="5417343" y="2652861"/>
                </a:cubicBezTo>
                <a:lnTo>
                  <a:pt x="5491758" y="2660303"/>
                </a:lnTo>
                <a:lnTo>
                  <a:pt x="5499199" y="2660303"/>
                </a:lnTo>
                <a:cubicBezTo>
                  <a:pt x="5504160" y="2655342"/>
                  <a:pt x="5502920" y="2651621"/>
                  <a:pt x="5495478" y="2649140"/>
                </a:cubicBezTo>
                <a:cubicBezTo>
                  <a:pt x="5488037" y="2646660"/>
                  <a:pt x="5484316" y="2645420"/>
                  <a:pt x="5484316" y="2645420"/>
                </a:cubicBezTo>
                <a:lnTo>
                  <a:pt x="5476875" y="2645420"/>
                </a:lnTo>
                <a:cubicBezTo>
                  <a:pt x="5471913" y="2650381"/>
                  <a:pt x="5469433" y="2647900"/>
                  <a:pt x="5469433" y="2637978"/>
                </a:cubicBezTo>
                <a:cubicBezTo>
                  <a:pt x="5469433" y="2637978"/>
                  <a:pt x="5466953" y="2636738"/>
                  <a:pt x="5461992" y="2634258"/>
                </a:cubicBezTo>
                <a:cubicBezTo>
                  <a:pt x="5457031" y="2631778"/>
                  <a:pt x="5454551" y="2633018"/>
                  <a:pt x="5454551" y="2637978"/>
                </a:cubicBezTo>
                <a:cubicBezTo>
                  <a:pt x="5449589" y="2637978"/>
                  <a:pt x="5447109" y="2639219"/>
                  <a:pt x="5447109" y="2641699"/>
                </a:cubicBezTo>
                <a:cubicBezTo>
                  <a:pt x="5447109" y="2644180"/>
                  <a:pt x="5447109" y="2645420"/>
                  <a:pt x="5447109" y="2645420"/>
                </a:cubicBezTo>
                <a:lnTo>
                  <a:pt x="5439668" y="2637978"/>
                </a:lnTo>
                <a:lnTo>
                  <a:pt x="5447109" y="2630537"/>
                </a:lnTo>
                <a:cubicBezTo>
                  <a:pt x="5447109" y="2630537"/>
                  <a:pt x="5444629" y="2630537"/>
                  <a:pt x="5439668" y="2630537"/>
                </a:cubicBezTo>
                <a:cubicBezTo>
                  <a:pt x="5434706" y="2630537"/>
                  <a:pt x="5432226" y="2630537"/>
                  <a:pt x="5432226" y="2630537"/>
                </a:cubicBezTo>
                <a:close/>
                <a:moveTo>
                  <a:pt x="4881562" y="2630537"/>
                </a:moveTo>
                <a:cubicBezTo>
                  <a:pt x="4881562" y="2630537"/>
                  <a:pt x="4881562" y="2633018"/>
                  <a:pt x="4881562" y="2637978"/>
                </a:cubicBezTo>
                <a:lnTo>
                  <a:pt x="4889004" y="2637978"/>
                </a:lnTo>
                <a:cubicBezTo>
                  <a:pt x="4884042" y="2633018"/>
                  <a:pt x="4881562" y="2630537"/>
                  <a:pt x="4881562" y="2630537"/>
                </a:cubicBezTo>
                <a:close/>
                <a:moveTo>
                  <a:pt x="1060400" y="2630537"/>
                </a:moveTo>
                <a:cubicBezTo>
                  <a:pt x="1057920" y="2630537"/>
                  <a:pt x="1054199" y="2634258"/>
                  <a:pt x="1049239" y="2641699"/>
                </a:cubicBezTo>
                <a:cubicBezTo>
                  <a:pt x="1044277" y="2649140"/>
                  <a:pt x="1044277" y="2652861"/>
                  <a:pt x="1049239" y="2652861"/>
                </a:cubicBezTo>
                <a:cubicBezTo>
                  <a:pt x="1054199" y="2652861"/>
                  <a:pt x="1057920" y="2651621"/>
                  <a:pt x="1060400" y="2649140"/>
                </a:cubicBezTo>
                <a:cubicBezTo>
                  <a:pt x="1062881" y="2646660"/>
                  <a:pt x="1064121" y="2645420"/>
                  <a:pt x="1064121" y="2645420"/>
                </a:cubicBezTo>
                <a:cubicBezTo>
                  <a:pt x="1064121" y="2645420"/>
                  <a:pt x="1064121" y="2642940"/>
                  <a:pt x="1064121" y="2637978"/>
                </a:cubicBezTo>
                <a:cubicBezTo>
                  <a:pt x="1064121" y="2633018"/>
                  <a:pt x="1062881" y="2630537"/>
                  <a:pt x="1060400" y="2630537"/>
                </a:cubicBezTo>
                <a:close/>
                <a:moveTo>
                  <a:pt x="907852" y="2630537"/>
                </a:moveTo>
                <a:cubicBezTo>
                  <a:pt x="907852" y="2630537"/>
                  <a:pt x="909092" y="2631778"/>
                  <a:pt x="911573" y="2634258"/>
                </a:cubicBezTo>
                <a:cubicBezTo>
                  <a:pt x="914053" y="2636738"/>
                  <a:pt x="915293" y="2637978"/>
                  <a:pt x="915293" y="2637978"/>
                </a:cubicBezTo>
                <a:cubicBezTo>
                  <a:pt x="915293" y="2637978"/>
                  <a:pt x="915293" y="2635498"/>
                  <a:pt x="915293" y="2630537"/>
                </a:cubicBezTo>
                <a:cubicBezTo>
                  <a:pt x="915293" y="2630537"/>
                  <a:pt x="912813" y="2630537"/>
                  <a:pt x="907852" y="2630537"/>
                </a:cubicBezTo>
                <a:close/>
                <a:moveTo>
                  <a:pt x="892969" y="2630537"/>
                </a:moveTo>
                <a:cubicBezTo>
                  <a:pt x="888008" y="2635498"/>
                  <a:pt x="885528" y="2637978"/>
                  <a:pt x="885528" y="2637978"/>
                </a:cubicBezTo>
                <a:cubicBezTo>
                  <a:pt x="885528" y="2637978"/>
                  <a:pt x="885528" y="2640459"/>
                  <a:pt x="885528" y="2645420"/>
                </a:cubicBezTo>
                <a:cubicBezTo>
                  <a:pt x="885528" y="2650381"/>
                  <a:pt x="883047" y="2652861"/>
                  <a:pt x="878086" y="2652861"/>
                </a:cubicBezTo>
                <a:lnTo>
                  <a:pt x="878086" y="2660303"/>
                </a:lnTo>
                <a:cubicBezTo>
                  <a:pt x="878086" y="2665264"/>
                  <a:pt x="876846" y="2667744"/>
                  <a:pt x="874365" y="2667744"/>
                </a:cubicBezTo>
                <a:cubicBezTo>
                  <a:pt x="871885" y="2667744"/>
                  <a:pt x="870645" y="2665264"/>
                  <a:pt x="870645" y="2660303"/>
                </a:cubicBezTo>
                <a:cubicBezTo>
                  <a:pt x="870645" y="2655342"/>
                  <a:pt x="869404" y="2654102"/>
                  <a:pt x="866924" y="2656582"/>
                </a:cubicBezTo>
                <a:cubicBezTo>
                  <a:pt x="864444" y="2659062"/>
                  <a:pt x="864444" y="2661543"/>
                  <a:pt x="866924" y="2664023"/>
                </a:cubicBezTo>
                <a:cubicBezTo>
                  <a:pt x="869404" y="2666504"/>
                  <a:pt x="868164" y="2670225"/>
                  <a:pt x="863203" y="2675185"/>
                </a:cubicBezTo>
                <a:cubicBezTo>
                  <a:pt x="863203" y="2680147"/>
                  <a:pt x="865684" y="2681387"/>
                  <a:pt x="870645" y="2678906"/>
                </a:cubicBezTo>
                <a:cubicBezTo>
                  <a:pt x="875606" y="2676426"/>
                  <a:pt x="879326" y="2677666"/>
                  <a:pt x="881807" y="2682627"/>
                </a:cubicBezTo>
                <a:cubicBezTo>
                  <a:pt x="884287" y="2687588"/>
                  <a:pt x="888008" y="2687588"/>
                  <a:pt x="892969" y="2682627"/>
                </a:cubicBezTo>
                <a:lnTo>
                  <a:pt x="900410" y="2667744"/>
                </a:lnTo>
                <a:cubicBezTo>
                  <a:pt x="900410" y="2667744"/>
                  <a:pt x="897930" y="2667744"/>
                  <a:pt x="892969" y="2667744"/>
                </a:cubicBezTo>
                <a:lnTo>
                  <a:pt x="900410" y="2660303"/>
                </a:lnTo>
                <a:lnTo>
                  <a:pt x="900410" y="2645420"/>
                </a:lnTo>
                <a:cubicBezTo>
                  <a:pt x="895449" y="2640459"/>
                  <a:pt x="895449" y="2635498"/>
                  <a:pt x="900410" y="2630537"/>
                </a:cubicBezTo>
                <a:close/>
                <a:moveTo>
                  <a:pt x="833438" y="2630537"/>
                </a:moveTo>
                <a:lnTo>
                  <a:pt x="840879" y="2630537"/>
                </a:lnTo>
                <a:cubicBezTo>
                  <a:pt x="840879" y="2635498"/>
                  <a:pt x="838399" y="2637978"/>
                  <a:pt x="833438" y="2637978"/>
                </a:cubicBezTo>
                <a:cubicBezTo>
                  <a:pt x="833438" y="2633018"/>
                  <a:pt x="833438" y="2630537"/>
                  <a:pt x="833438" y="2630537"/>
                </a:cubicBezTo>
                <a:close/>
                <a:moveTo>
                  <a:pt x="654844" y="2630537"/>
                </a:moveTo>
                <a:cubicBezTo>
                  <a:pt x="654844" y="2630537"/>
                  <a:pt x="657324" y="2630537"/>
                  <a:pt x="662285" y="2630537"/>
                </a:cubicBezTo>
                <a:lnTo>
                  <a:pt x="654844" y="2637978"/>
                </a:lnTo>
                <a:cubicBezTo>
                  <a:pt x="654844" y="2637978"/>
                  <a:pt x="654844" y="2635498"/>
                  <a:pt x="654844" y="2630537"/>
                </a:cubicBezTo>
                <a:close/>
                <a:moveTo>
                  <a:pt x="4985742" y="2623096"/>
                </a:moveTo>
                <a:lnTo>
                  <a:pt x="5000625" y="2630537"/>
                </a:lnTo>
                <a:cubicBezTo>
                  <a:pt x="5000625" y="2625576"/>
                  <a:pt x="4998145" y="2623096"/>
                  <a:pt x="4993183" y="2623096"/>
                </a:cubicBezTo>
                <a:cubicBezTo>
                  <a:pt x="4988222" y="2623096"/>
                  <a:pt x="4985742" y="2623096"/>
                  <a:pt x="4985742" y="2623096"/>
                </a:cubicBezTo>
                <a:close/>
                <a:moveTo>
                  <a:pt x="4833193" y="2623096"/>
                </a:moveTo>
                <a:cubicBezTo>
                  <a:pt x="4825752" y="2623096"/>
                  <a:pt x="4822031" y="2625576"/>
                  <a:pt x="4822031" y="2630537"/>
                </a:cubicBezTo>
                <a:cubicBezTo>
                  <a:pt x="4822031" y="2635498"/>
                  <a:pt x="4826992" y="2637978"/>
                  <a:pt x="4836914" y="2637978"/>
                </a:cubicBezTo>
                <a:lnTo>
                  <a:pt x="4836914" y="2645420"/>
                </a:lnTo>
                <a:lnTo>
                  <a:pt x="4844355" y="2637978"/>
                </a:lnTo>
                <a:lnTo>
                  <a:pt x="4844355" y="2630537"/>
                </a:lnTo>
                <a:cubicBezTo>
                  <a:pt x="4854277" y="2630537"/>
                  <a:pt x="4857997" y="2629297"/>
                  <a:pt x="4855517" y="2626816"/>
                </a:cubicBezTo>
                <a:cubicBezTo>
                  <a:pt x="4853037" y="2624336"/>
                  <a:pt x="4850556" y="2623096"/>
                  <a:pt x="4848076" y="2623096"/>
                </a:cubicBezTo>
                <a:cubicBezTo>
                  <a:pt x="4845596" y="2623096"/>
                  <a:pt x="4840635" y="2623096"/>
                  <a:pt x="4833193" y="2623096"/>
                </a:cubicBezTo>
                <a:close/>
                <a:moveTo>
                  <a:pt x="766465" y="2623096"/>
                </a:moveTo>
                <a:lnTo>
                  <a:pt x="773906" y="2623096"/>
                </a:lnTo>
                <a:lnTo>
                  <a:pt x="729258" y="2667744"/>
                </a:lnTo>
                <a:cubicBezTo>
                  <a:pt x="729258" y="2662783"/>
                  <a:pt x="741660" y="2647900"/>
                  <a:pt x="766465" y="2623096"/>
                </a:cubicBezTo>
                <a:close/>
                <a:moveTo>
                  <a:pt x="5290840" y="2615654"/>
                </a:moveTo>
                <a:cubicBezTo>
                  <a:pt x="5290840" y="2620615"/>
                  <a:pt x="5290840" y="2623096"/>
                  <a:pt x="5290840" y="2623096"/>
                </a:cubicBezTo>
                <a:cubicBezTo>
                  <a:pt x="5290840" y="2623096"/>
                  <a:pt x="5292080" y="2621855"/>
                  <a:pt x="5294560" y="2619375"/>
                </a:cubicBezTo>
                <a:cubicBezTo>
                  <a:pt x="5297040" y="2616894"/>
                  <a:pt x="5295801" y="2615654"/>
                  <a:pt x="5290840" y="2615654"/>
                </a:cubicBezTo>
                <a:close/>
                <a:moveTo>
                  <a:pt x="1045518" y="2615654"/>
                </a:moveTo>
                <a:lnTo>
                  <a:pt x="1041797" y="2630537"/>
                </a:lnTo>
                <a:lnTo>
                  <a:pt x="1041797" y="2630537"/>
                </a:lnTo>
                <a:lnTo>
                  <a:pt x="1034356" y="2630537"/>
                </a:lnTo>
                <a:lnTo>
                  <a:pt x="1026914" y="2630537"/>
                </a:lnTo>
                <a:lnTo>
                  <a:pt x="1019473" y="2630537"/>
                </a:lnTo>
                <a:lnTo>
                  <a:pt x="1004590" y="2623096"/>
                </a:lnTo>
                <a:cubicBezTo>
                  <a:pt x="999629" y="2623096"/>
                  <a:pt x="997149" y="2623096"/>
                  <a:pt x="997149" y="2623096"/>
                </a:cubicBezTo>
                <a:cubicBezTo>
                  <a:pt x="992188" y="2628057"/>
                  <a:pt x="992188" y="2630537"/>
                  <a:pt x="997149" y="2630537"/>
                </a:cubicBezTo>
                <a:lnTo>
                  <a:pt x="989707" y="2637978"/>
                </a:lnTo>
                <a:lnTo>
                  <a:pt x="982266" y="2645420"/>
                </a:lnTo>
                <a:cubicBezTo>
                  <a:pt x="982266" y="2650381"/>
                  <a:pt x="982266" y="2652861"/>
                  <a:pt x="982266" y="2652861"/>
                </a:cubicBezTo>
                <a:cubicBezTo>
                  <a:pt x="982266" y="2652861"/>
                  <a:pt x="982266" y="2655342"/>
                  <a:pt x="982266" y="2660303"/>
                </a:cubicBezTo>
                <a:lnTo>
                  <a:pt x="974824" y="2652861"/>
                </a:lnTo>
                <a:cubicBezTo>
                  <a:pt x="974824" y="2642940"/>
                  <a:pt x="969863" y="2645420"/>
                  <a:pt x="959941" y="2660303"/>
                </a:cubicBezTo>
                <a:cubicBezTo>
                  <a:pt x="954980" y="2670225"/>
                  <a:pt x="950020" y="2675185"/>
                  <a:pt x="945059" y="2675185"/>
                </a:cubicBezTo>
                <a:lnTo>
                  <a:pt x="930176" y="2690068"/>
                </a:lnTo>
                <a:cubicBezTo>
                  <a:pt x="930176" y="2695029"/>
                  <a:pt x="927696" y="2697510"/>
                  <a:pt x="922735" y="2697510"/>
                </a:cubicBezTo>
                <a:cubicBezTo>
                  <a:pt x="917774" y="2697510"/>
                  <a:pt x="915293" y="2701231"/>
                  <a:pt x="915293" y="2708672"/>
                </a:cubicBezTo>
                <a:cubicBezTo>
                  <a:pt x="915293" y="2716113"/>
                  <a:pt x="912813" y="2717354"/>
                  <a:pt x="907852" y="2712392"/>
                </a:cubicBezTo>
                <a:lnTo>
                  <a:pt x="900410" y="2712392"/>
                </a:lnTo>
                <a:lnTo>
                  <a:pt x="892969" y="2727275"/>
                </a:lnTo>
                <a:lnTo>
                  <a:pt x="885528" y="2749599"/>
                </a:lnTo>
                <a:lnTo>
                  <a:pt x="885528" y="2757041"/>
                </a:lnTo>
                <a:lnTo>
                  <a:pt x="892969" y="2757041"/>
                </a:lnTo>
                <a:cubicBezTo>
                  <a:pt x="897930" y="2752080"/>
                  <a:pt x="901651" y="2748359"/>
                  <a:pt x="904131" y="2745879"/>
                </a:cubicBezTo>
                <a:cubicBezTo>
                  <a:pt x="906611" y="2743399"/>
                  <a:pt x="909092" y="2743399"/>
                  <a:pt x="911573" y="2745879"/>
                </a:cubicBezTo>
                <a:cubicBezTo>
                  <a:pt x="914053" y="2748359"/>
                  <a:pt x="915293" y="2749599"/>
                  <a:pt x="915293" y="2749599"/>
                </a:cubicBezTo>
                <a:lnTo>
                  <a:pt x="892969" y="2771924"/>
                </a:lnTo>
                <a:lnTo>
                  <a:pt x="848320" y="2816572"/>
                </a:lnTo>
                <a:cubicBezTo>
                  <a:pt x="848320" y="2816572"/>
                  <a:pt x="848320" y="2817813"/>
                  <a:pt x="848320" y="2820293"/>
                </a:cubicBezTo>
                <a:cubicBezTo>
                  <a:pt x="848320" y="2822773"/>
                  <a:pt x="845840" y="2826494"/>
                  <a:pt x="840879" y="2831455"/>
                </a:cubicBezTo>
                <a:cubicBezTo>
                  <a:pt x="835918" y="2836416"/>
                  <a:pt x="833438" y="2841377"/>
                  <a:pt x="833438" y="2846338"/>
                </a:cubicBezTo>
                <a:cubicBezTo>
                  <a:pt x="833438" y="2851299"/>
                  <a:pt x="830957" y="2851299"/>
                  <a:pt x="825996" y="2846338"/>
                </a:cubicBezTo>
                <a:lnTo>
                  <a:pt x="818555" y="2846338"/>
                </a:lnTo>
                <a:cubicBezTo>
                  <a:pt x="818555" y="2856260"/>
                  <a:pt x="818555" y="2861220"/>
                  <a:pt x="818555" y="2861220"/>
                </a:cubicBezTo>
                <a:lnTo>
                  <a:pt x="803672" y="2876103"/>
                </a:lnTo>
                <a:cubicBezTo>
                  <a:pt x="803672" y="2886025"/>
                  <a:pt x="801192" y="2890986"/>
                  <a:pt x="796231" y="2890986"/>
                </a:cubicBezTo>
                <a:cubicBezTo>
                  <a:pt x="791270" y="2890986"/>
                  <a:pt x="788789" y="2890986"/>
                  <a:pt x="788789" y="2890986"/>
                </a:cubicBezTo>
                <a:cubicBezTo>
                  <a:pt x="788789" y="2895947"/>
                  <a:pt x="788789" y="2898428"/>
                  <a:pt x="788789" y="2898428"/>
                </a:cubicBezTo>
                <a:lnTo>
                  <a:pt x="796231" y="2898428"/>
                </a:lnTo>
                <a:lnTo>
                  <a:pt x="803672" y="2913310"/>
                </a:lnTo>
                <a:cubicBezTo>
                  <a:pt x="803672" y="2908350"/>
                  <a:pt x="806152" y="2905869"/>
                  <a:pt x="811114" y="2905869"/>
                </a:cubicBezTo>
                <a:cubicBezTo>
                  <a:pt x="816074" y="2905869"/>
                  <a:pt x="821035" y="2903389"/>
                  <a:pt x="825996" y="2898428"/>
                </a:cubicBezTo>
                <a:cubicBezTo>
                  <a:pt x="825996" y="2893467"/>
                  <a:pt x="825996" y="2889746"/>
                  <a:pt x="825996" y="2887265"/>
                </a:cubicBezTo>
                <a:cubicBezTo>
                  <a:pt x="825996" y="2884785"/>
                  <a:pt x="828477" y="2883545"/>
                  <a:pt x="833438" y="2883545"/>
                </a:cubicBezTo>
                <a:lnTo>
                  <a:pt x="840879" y="2876103"/>
                </a:lnTo>
                <a:cubicBezTo>
                  <a:pt x="840879" y="2871143"/>
                  <a:pt x="843359" y="2868662"/>
                  <a:pt x="848320" y="2868662"/>
                </a:cubicBezTo>
                <a:lnTo>
                  <a:pt x="855762" y="2861220"/>
                </a:lnTo>
                <a:cubicBezTo>
                  <a:pt x="855762" y="2856260"/>
                  <a:pt x="858242" y="2852539"/>
                  <a:pt x="863203" y="2850058"/>
                </a:cubicBezTo>
                <a:cubicBezTo>
                  <a:pt x="868164" y="2847578"/>
                  <a:pt x="873125" y="2843858"/>
                  <a:pt x="878086" y="2838896"/>
                </a:cubicBezTo>
                <a:cubicBezTo>
                  <a:pt x="883047" y="2833936"/>
                  <a:pt x="888008" y="2831455"/>
                  <a:pt x="892969" y="2831455"/>
                </a:cubicBezTo>
                <a:lnTo>
                  <a:pt x="892969" y="2824013"/>
                </a:lnTo>
                <a:lnTo>
                  <a:pt x="892969" y="2809131"/>
                </a:lnTo>
                <a:cubicBezTo>
                  <a:pt x="897930" y="2809131"/>
                  <a:pt x="899170" y="2811611"/>
                  <a:pt x="896690" y="2816572"/>
                </a:cubicBezTo>
                <a:cubicBezTo>
                  <a:pt x="894209" y="2821533"/>
                  <a:pt x="895449" y="2821533"/>
                  <a:pt x="900410" y="2816572"/>
                </a:cubicBezTo>
                <a:lnTo>
                  <a:pt x="915293" y="2816572"/>
                </a:lnTo>
                <a:cubicBezTo>
                  <a:pt x="920254" y="2816572"/>
                  <a:pt x="920254" y="2809131"/>
                  <a:pt x="915293" y="2794248"/>
                </a:cubicBezTo>
                <a:lnTo>
                  <a:pt x="907852" y="2786807"/>
                </a:lnTo>
                <a:cubicBezTo>
                  <a:pt x="907852" y="2786807"/>
                  <a:pt x="909092" y="2785566"/>
                  <a:pt x="911573" y="2783086"/>
                </a:cubicBezTo>
                <a:cubicBezTo>
                  <a:pt x="914053" y="2780606"/>
                  <a:pt x="915293" y="2779366"/>
                  <a:pt x="915293" y="2779366"/>
                </a:cubicBezTo>
                <a:cubicBezTo>
                  <a:pt x="925215" y="2779366"/>
                  <a:pt x="927696" y="2776885"/>
                  <a:pt x="922735" y="2771924"/>
                </a:cubicBezTo>
                <a:lnTo>
                  <a:pt x="922735" y="2764482"/>
                </a:lnTo>
                <a:lnTo>
                  <a:pt x="952500" y="2742158"/>
                </a:lnTo>
                <a:cubicBezTo>
                  <a:pt x="962422" y="2727275"/>
                  <a:pt x="967383" y="2719834"/>
                  <a:pt x="967383" y="2719834"/>
                </a:cubicBezTo>
                <a:cubicBezTo>
                  <a:pt x="967383" y="2709912"/>
                  <a:pt x="957461" y="2712392"/>
                  <a:pt x="937617" y="2727275"/>
                </a:cubicBezTo>
                <a:cubicBezTo>
                  <a:pt x="922735" y="2737197"/>
                  <a:pt x="915293" y="2742158"/>
                  <a:pt x="915293" y="2742158"/>
                </a:cubicBezTo>
                <a:lnTo>
                  <a:pt x="945059" y="2719834"/>
                </a:lnTo>
                <a:cubicBezTo>
                  <a:pt x="954980" y="2709912"/>
                  <a:pt x="964902" y="2702471"/>
                  <a:pt x="974824" y="2697510"/>
                </a:cubicBezTo>
                <a:cubicBezTo>
                  <a:pt x="974824" y="2692549"/>
                  <a:pt x="977305" y="2690068"/>
                  <a:pt x="982266" y="2690068"/>
                </a:cubicBezTo>
                <a:cubicBezTo>
                  <a:pt x="987227" y="2695029"/>
                  <a:pt x="990947" y="2695029"/>
                  <a:pt x="993428" y="2690068"/>
                </a:cubicBezTo>
                <a:cubicBezTo>
                  <a:pt x="995908" y="2685107"/>
                  <a:pt x="997149" y="2680147"/>
                  <a:pt x="997149" y="2675185"/>
                </a:cubicBezTo>
                <a:lnTo>
                  <a:pt x="997149" y="2660303"/>
                </a:lnTo>
                <a:lnTo>
                  <a:pt x="1004590" y="2652861"/>
                </a:lnTo>
                <a:cubicBezTo>
                  <a:pt x="1004590" y="2647900"/>
                  <a:pt x="1007070" y="2645420"/>
                  <a:pt x="1012031" y="2645420"/>
                </a:cubicBezTo>
                <a:cubicBezTo>
                  <a:pt x="1007070" y="2655342"/>
                  <a:pt x="1008311" y="2659062"/>
                  <a:pt x="1015752" y="2656582"/>
                </a:cubicBezTo>
                <a:cubicBezTo>
                  <a:pt x="1023194" y="2654102"/>
                  <a:pt x="1026914" y="2650381"/>
                  <a:pt x="1026914" y="2645420"/>
                </a:cubicBezTo>
                <a:cubicBezTo>
                  <a:pt x="1026914" y="2640459"/>
                  <a:pt x="1029395" y="2637978"/>
                  <a:pt x="1034356" y="2637978"/>
                </a:cubicBezTo>
                <a:lnTo>
                  <a:pt x="1041797" y="2630537"/>
                </a:lnTo>
                <a:lnTo>
                  <a:pt x="1041797" y="2630537"/>
                </a:lnTo>
                <a:lnTo>
                  <a:pt x="1041797" y="2630537"/>
                </a:lnTo>
                <a:lnTo>
                  <a:pt x="1049239" y="2623096"/>
                </a:lnTo>
                <a:cubicBezTo>
                  <a:pt x="1049239" y="2618134"/>
                  <a:pt x="1047998" y="2615654"/>
                  <a:pt x="1045518" y="2615654"/>
                </a:cubicBezTo>
                <a:close/>
                <a:moveTo>
                  <a:pt x="5328047" y="2608213"/>
                </a:moveTo>
                <a:cubicBezTo>
                  <a:pt x="5318125" y="2608213"/>
                  <a:pt x="5313164" y="2610693"/>
                  <a:pt x="5313164" y="2615654"/>
                </a:cubicBezTo>
                <a:cubicBezTo>
                  <a:pt x="5313164" y="2620615"/>
                  <a:pt x="5325567" y="2623096"/>
                  <a:pt x="5350371" y="2623096"/>
                </a:cubicBezTo>
                <a:cubicBezTo>
                  <a:pt x="5350371" y="2623096"/>
                  <a:pt x="5352851" y="2624336"/>
                  <a:pt x="5357812" y="2626816"/>
                </a:cubicBezTo>
                <a:cubicBezTo>
                  <a:pt x="5362774" y="2629297"/>
                  <a:pt x="5365254" y="2630537"/>
                  <a:pt x="5365254" y="2630537"/>
                </a:cubicBezTo>
                <a:cubicBezTo>
                  <a:pt x="5370215" y="2635498"/>
                  <a:pt x="5372695" y="2636738"/>
                  <a:pt x="5372695" y="2634258"/>
                </a:cubicBezTo>
                <a:cubicBezTo>
                  <a:pt x="5372695" y="2631778"/>
                  <a:pt x="5378896" y="2630537"/>
                  <a:pt x="5391299" y="2630537"/>
                </a:cubicBezTo>
                <a:cubicBezTo>
                  <a:pt x="5403701" y="2630537"/>
                  <a:pt x="5412382" y="2628057"/>
                  <a:pt x="5417343" y="2623096"/>
                </a:cubicBezTo>
                <a:lnTo>
                  <a:pt x="5372695" y="2615654"/>
                </a:lnTo>
                <a:cubicBezTo>
                  <a:pt x="5372695" y="2615654"/>
                  <a:pt x="5370215" y="2615654"/>
                  <a:pt x="5365254" y="2615654"/>
                </a:cubicBezTo>
                <a:cubicBezTo>
                  <a:pt x="5360292" y="2615654"/>
                  <a:pt x="5357812" y="2613174"/>
                  <a:pt x="5357812" y="2608213"/>
                </a:cubicBezTo>
                <a:cubicBezTo>
                  <a:pt x="5352851" y="2608213"/>
                  <a:pt x="5350371" y="2609453"/>
                  <a:pt x="5350371" y="2611933"/>
                </a:cubicBezTo>
                <a:cubicBezTo>
                  <a:pt x="5350371" y="2614414"/>
                  <a:pt x="5347891" y="2615654"/>
                  <a:pt x="5342929" y="2615654"/>
                </a:cubicBezTo>
                <a:cubicBezTo>
                  <a:pt x="5337968" y="2615654"/>
                  <a:pt x="5333008" y="2613174"/>
                  <a:pt x="5328047" y="2608213"/>
                </a:cubicBezTo>
                <a:close/>
                <a:moveTo>
                  <a:pt x="5112246" y="2608213"/>
                </a:moveTo>
                <a:lnTo>
                  <a:pt x="5112246" y="2615654"/>
                </a:lnTo>
                <a:lnTo>
                  <a:pt x="5119687" y="2615654"/>
                </a:lnTo>
                <a:lnTo>
                  <a:pt x="5127129" y="2615654"/>
                </a:lnTo>
                <a:lnTo>
                  <a:pt x="5134570" y="2608213"/>
                </a:lnTo>
                <a:lnTo>
                  <a:pt x="5127129" y="2608213"/>
                </a:lnTo>
                <a:lnTo>
                  <a:pt x="5119687" y="2615654"/>
                </a:lnTo>
                <a:cubicBezTo>
                  <a:pt x="5119687" y="2610693"/>
                  <a:pt x="5117207" y="2608213"/>
                  <a:pt x="5112246" y="2608213"/>
                </a:cubicBezTo>
                <a:close/>
                <a:moveTo>
                  <a:pt x="5037832" y="2608213"/>
                </a:moveTo>
                <a:cubicBezTo>
                  <a:pt x="5037832" y="2613174"/>
                  <a:pt x="5037832" y="2615654"/>
                  <a:pt x="5037832" y="2615654"/>
                </a:cubicBezTo>
                <a:cubicBezTo>
                  <a:pt x="5042793" y="2630537"/>
                  <a:pt x="5050234" y="2633018"/>
                  <a:pt x="5060156" y="2623096"/>
                </a:cubicBezTo>
                <a:cubicBezTo>
                  <a:pt x="5065117" y="2618134"/>
                  <a:pt x="5067597" y="2618134"/>
                  <a:pt x="5067597" y="2623096"/>
                </a:cubicBezTo>
                <a:lnTo>
                  <a:pt x="5082480" y="2608213"/>
                </a:lnTo>
                <a:cubicBezTo>
                  <a:pt x="5082480" y="2608213"/>
                  <a:pt x="5075039" y="2608213"/>
                  <a:pt x="5060156" y="2608213"/>
                </a:cubicBezTo>
                <a:cubicBezTo>
                  <a:pt x="5045273" y="2608213"/>
                  <a:pt x="5037832" y="2608213"/>
                  <a:pt x="5037832" y="2608213"/>
                </a:cubicBezTo>
                <a:close/>
                <a:moveTo>
                  <a:pt x="5612680" y="2604492"/>
                </a:moveTo>
                <a:cubicBezTo>
                  <a:pt x="5611440" y="2604492"/>
                  <a:pt x="5610820" y="2605732"/>
                  <a:pt x="5610820" y="2608213"/>
                </a:cubicBezTo>
                <a:cubicBezTo>
                  <a:pt x="5610820" y="2613174"/>
                  <a:pt x="5610820" y="2618134"/>
                  <a:pt x="5610820" y="2623096"/>
                </a:cubicBezTo>
                <a:cubicBezTo>
                  <a:pt x="5620742" y="2623096"/>
                  <a:pt x="5630664" y="2620615"/>
                  <a:pt x="5640586" y="2615654"/>
                </a:cubicBezTo>
                <a:cubicBezTo>
                  <a:pt x="5640586" y="2615654"/>
                  <a:pt x="5638106" y="2613174"/>
                  <a:pt x="5633144" y="2608213"/>
                </a:cubicBezTo>
                <a:cubicBezTo>
                  <a:pt x="5633144" y="2608213"/>
                  <a:pt x="5628183" y="2608213"/>
                  <a:pt x="5618261" y="2608213"/>
                </a:cubicBezTo>
                <a:cubicBezTo>
                  <a:pt x="5615781" y="2605732"/>
                  <a:pt x="5613920" y="2604492"/>
                  <a:pt x="5612680" y="2604492"/>
                </a:cubicBezTo>
                <a:close/>
                <a:moveTo>
                  <a:pt x="5261074" y="2600771"/>
                </a:moveTo>
                <a:cubicBezTo>
                  <a:pt x="5256113" y="2600771"/>
                  <a:pt x="5254873" y="2602012"/>
                  <a:pt x="5257353" y="2604492"/>
                </a:cubicBezTo>
                <a:cubicBezTo>
                  <a:pt x="5259833" y="2606972"/>
                  <a:pt x="5261074" y="2610693"/>
                  <a:pt x="5261074" y="2615654"/>
                </a:cubicBezTo>
                <a:lnTo>
                  <a:pt x="5268515" y="2608213"/>
                </a:lnTo>
                <a:cubicBezTo>
                  <a:pt x="5263554" y="2603252"/>
                  <a:pt x="5261074" y="2600771"/>
                  <a:pt x="5261074" y="2600771"/>
                </a:cubicBezTo>
                <a:close/>
                <a:moveTo>
                  <a:pt x="4829472" y="2585888"/>
                </a:moveTo>
                <a:cubicBezTo>
                  <a:pt x="4829472" y="2590849"/>
                  <a:pt x="4829472" y="2593330"/>
                  <a:pt x="4829472" y="2593330"/>
                </a:cubicBezTo>
                <a:cubicBezTo>
                  <a:pt x="4829472" y="2593330"/>
                  <a:pt x="4831952" y="2593330"/>
                  <a:pt x="4836914" y="2593330"/>
                </a:cubicBezTo>
                <a:cubicBezTo>
                  <a:pt x="4841875" y="2593330"/>
                  <a:pt x="4841875" y="2590849"/>
                  <a:pt x="4836914" y="2585888"/>
                </a:cubicBezTo>
                <a:close/>
                <a:moveTo>
                  <a:pt x="5499199" y="2578447"/>
                </a:moveTo>
                <a:lnTo>
                  <a:pt x="5514082" y="2578447"/>
                </a:lnTo>
                <a:cubicBezTo>
                  <a:pt x="5509120" y="2583408"/>
                  <a:pt x="5506640" y="2585888"/>
                  <a:pt x="5506640" y="2585888"/>
                </a:cubicBezTo>
                <a:close/>
                <a:moveTo>
                  <a:pt x="5127129" y="2578447"/>
                </a:moveTo>
                <a:cubicBezTo>
                  <a:pt x="5127129" y="2583408"/>
                  <a:pt x="5129609" y="2585888"/>
                  <a:pt x="5134570" y="2585888"/>
                </a:cubicBezTo>
                <a:lnTo>
                  <a:pt x="5134570" y="2578447"/>
                </a:lnTo>
                <a:close/>
                <a:moveTo>
                  <a:pt x="4851797" y="2578447"/>
                </a:moveTo>
                <a:cubicBezTo>
                  <a:pt x="4851797" y="2583408"/>
                  <a:pt x="4851797" y="2585888"/>
                  <a:pt x="4851797" y="2585888"/>
                </a:cubicBezTo>
                <a:cubicBezTo>
                  <a:pt x="4851797" y="2585888"/>
                  <a:pt x="4854277" y="2585888"/>
                  <a:pt x="4859238" y="2585888"/>
                </a:cubicBezTo>
                <a:cubicBezTo>
                  <a:pt x="4859238" y="2585888"/>
                  <a:pt x="4859238" y="2583408"/>
                  <a:pt x="4859238" y="2578447"/>
                </a:cubicBezTo>
                <a:close/>
                <a:moveTo>
                  <a:pt x="4810869" y="2578447"/>
                </a:moveTo>
                <a:cubicBezTo>
                  <a:pt x="4808389" y="2578447"/>
                  <a:pt x="4805908" y="2579687"/>
                  <a:pt x="4803427" y="2582168"/>
                </a:cubicBezTo>
                <a:cubicBezTo>
                  <a:pt x="4800947" y="2584648"/>
                  <a:pt x="4800947" y="2587129"/>
                  <a:pt x="4803427" y="2589609"/>
                </a:cubicBezTo>
                <a:cubicBezTo>
                  <a:pt x="4805908" y="2592090"/>
                  <a:pt x="4808389" y="2592090"/>
                  <a:pt x="4810869" y="2589609"/>
                </a:cubicBezTo>
                <a:cubicBezTo>
                  <a:pt x="4813349" y="2587129"/>
                  <a:pt x="4814590" y="2584648"/>
                  <a:pt x="4814590" y="2582168"/>
                </a:cubicBezTo>
                <a:cubicBezTo>
                  <a:pt x="4814590" y="2579687"/>
                  <a:pt x="4813349" y="2578447"/>
                  <a:pt x="4810869" y="2578447"/>
                </a:cubicBezTo>
                <a:close/>
                <a:moveTo>
                  <a:pt x="5796855" y="2571006"/>
                </a:moveTo>
                <a:cubicBezTo>
                  <a:pt x="5796855" y="2575967"/>
                  <a:pt x="5796855" y="2578447"/>
                  <a:pt x="5796855" y="2578447"/>
                </a:cubicBezTo>
                <a:lnTo>
                  <a:pt x="5796855" y="2585888"/>
                </a:lnTo>
                <a:cubicBezTo>
                  <a:pt x="5791894" y="2585888"/>
                  <a:pt x="5789414" y="2583408"/>
                  <a:pt x="5789414" y="2578447"/>
                </a:cubicBezTo>
                <a:close/>
                <a:moveTo>
                  <a:pt x="4978301" y="2571006"/>
                </a:moveTo>
                <a:cubicBezTo>
                  <a:pt x="4978301" y="2571006"/>
                  <a:pt x="4979541" y="2571006"/>
                  <a:pt x="4982021" y="2571006"/>
                </a:cubicBezTo>
                <a:cubicBezTo>
                  <a:pt x="4984501" y="2571006"/>
                  <a:pt x="4988222" y="2571006"/>
                  <a:pt x="4993183" y="2571006"/>
                </a:cubicBezTo>
                <a:cubicBezTo>
                  <a:pt x="5003105" y="2571006"/>
                  <a:pt x="5008066" y="2571006"/>
                  <a:pt x="5008066" y="2571006"/>
                </a:cubicBezTo>
                <a:lnTo>
                  <a:pt x="4993183" y="2578447"/>
                </a:lnTo>
                <a:cubicBezTo>
                  <a:pt x="4983262" y="2578447"/>
                  <a:pt x="4978301" y="2575967"/>
                  <a:pt x="4978301" y="2571006"/>
                </a:cubicBezTo>
                <a:close/>
                <a:moveTo>
                  <a:pt x="5774531" y="2556123"/>
                </a:moveTo>
                <a:lnTo>
                  <a:pt x="5781972" y="2556123"/>
                </a:lnTo>
                <a:cubicBezTo>
                  <a:pt x="5786934" y="2556123"/>
                  <a:pt x="5789414" y="2557363"/>
                  <a:pt x="5789414" y="2559844"/>
                </a:cubicBezTo>
                <a:cubicBezTo>
                  <a:pt x="5789414" y="2562324"/>
                  <a:pt x="5788173" y="2563564"/>
                  <a:pt x="5785693" y="2563564"/>
                </a:cubicBezTo>
                <a:cubicBezTo>
                  <a:pt x="5783213" y="2563564"/>
                  <a:pt x="5781972" y="2563564"/>
                  <a:pt x="5781972" y="2563564"/>
                </a:cubicBezTo>
                <a:cubicBezTo>
                  <a:pt x="5781972" y="2563564"/>
                  <a:pt x="5779492" y="2561084"/>
                  <a:pt x="5774531" y="2556123"/>
                </a:cubicBezTo>
                <a:close/>
                <a:moveTo>
                  <a:pt x="5744765" y="2556123"/>
                </a:moveTo>
                <a:cubicBezTo>
                  <a:pt x="5749727" y="2556123"/>
                  <a:pt x="5752207" y="2556123"/>
                  <a:pt x="5752207" y="2556123"/>
                </a:cubicBezTo>
                <a:lnTo>
                  <a:pt x="5759648" y="2556123"/>
                </a:lnTo>
                <a:cubicBezTo>
                  <a:pt x="5759648" y="2561084"/>
                  <a:pt x="5762128" y="2563564"/>
                  <a:pt x="5767090" y="2563564"/>
                </a:cubicBezTo>
                <a:lnTo>
                  <a:pt x="5759648" y="2563564"/>
                </a:lnTo>
                <a:cubicBezTo>
                  <a:pt x="5754687" y="2568525"/>
                  <a:pt x="5752207" y="2571006"/>
                  <a:pt x="5752207" y="2571006"/>
                </a:cubicBezTo>
                <a:close/>
                <a:moveTo>
                  <a:pt x="900410" y="2556123"/>
                </a:moveTo>
                <a:lnTo>
                  <a:pt x="907852" y="2563564"/>
                </a:lnTo>
                <a:cubicBezTo>
                  <a:pt x="907852" y="2563564"/>
                  <a:pt x="907852" y="2561084"/>
                  <a:pt x="907852" y="2556123"/>
                </a:cubicBezTo>
                <a:cubicBezTo>
                  <a:pt x="902891" y="2556123"/>
                  <a:pt x="900410" y="2556123"/>
                  <a:pt x="900410" y="2556123"/>
                </a:cubicBezTo>
                <a:close/>
                <a:moveTo>
                  <a:pt x="5675932" y="2552402"/>
                </a:moveTo>
                <a:cubicBezTo>
                  <a:pt x="5677172" y="2552402"/>
                  <a:pt x="5677793" y="2553642"/>
                  <a:pt x="5677793" y="2556123"/>
                </a:cubicBezTo>
                <a:lnTo>
                  <a:pt x="5670351" y="2563564"/>
                </a:lnTo>
                <a:cubicBezTo>
                  <a:pt x="5665390" y="2563564"/>
                  <a:pt x="5665390" y="2561084"/>
                  <a:pt x="5670351" y="2556123"/>
                </a:cubicBezTo>
                <a:cubicBezTo>
                  <a:pt x="5672832" y="2553642"/>
                  <a:pt x="5674692" y="2552402"/>
                  <a:pt x="5675932" y="2552402"/>
                </a:cubicBezTo>
                <a:close/>
                <a:moveTo>
                  <a:pt x="5640586" y="2548681"/>
                </a:moveTo>
                <a:lnTo>
                  <a:pt x="5648027" y="2548681"/>
                </a:lnTo>
                <a:lnTo>
                  <a:pt x="5648027" y="2556123"/>
                </a:lnTo>
                <a:close/>
                <a:moveTo>
                  <a:pt x="5625703" y="2548681"/>
                </a:moveTo>
                <a:cubicBezTo>
                  <a:pt x="5630664" y="2548681"/>
                  <a:pt x="5633144" y="2548681"/>
                  <a:pt x="5633144" y="2548681"/>
                </a:cubicBezTo>
                <a:cubicBezTo>
                  <a:pt x="5633144" y="2553642"/>
                  <a:pt x="5631904" y="2556123"/>
                  <a:pt x="5629424" y="2556123"/>
                </a:cubicBezTo>
                <a:cubicBezTo>
                  <a:pt x="5626943" y="2556123"/>
                  <a:pt x="5625703" y="2556123"/>
                  <a:pt x="5625703" y="2556123"/>
                </a:cubicBezTo>
                <a:cubicBezTo>
                  <a:pt x="5625703" y="2556123"/>
                  <a:pt x="5625703" y="2553642"/>
                  <a:pt x="5625703" y="2548681"/>
                </a:cubicBezTo>
                <a:close/>
                <a:moveTo>
                  <a:pt x="5517311" y="2542784"/>
                </a:moveTo>
                <a:lnTo>
                  <a:pt x="5518733" y="2543100"/>
                </a:lnTo>
                <a:cubicBezTo>
                  <a:pt x="5520593" y="2544341"/>
                  <a:pt x="5521523" y="2546201"/>
                  <a:pt x="5521523" y="2548681"/>
                </a:cubicBezTo>
                <a:close/>
                <a:moveTo>
                  <a:pt x="5342929" y="2541240"/>
                </a:moveTo>
                <a:lnTo>
                  <a:pt x="5357812" y="2548681"/>
                </a:lnTo>
                <a:lnTo>
                  <a:pt x="5365254" y="2556123"/>
                </a:lnTo>
                <a:cubicBezTo>
                  <a:pt x="5360292" y="2556123"/>
                  <a:pt x="5355332" y="2556123"/>
                  <a:pt x="5350371" y="2556123"/>
                </a:cubicBezTo>
                <a:close/>
                <a:moveTo>
                  <a:pt x="751582" y="2541240"/>
                </a:moveTo>
                <a:cubicBezTo>
                  <a:pt x="756543" y="2541240"/>
                  <a:pt x="759024" y="2541240"/>
                  <a:pt x="759024" y="2541240"/>
                </a:cubicBezTo>
                <a:lnTo>
                  <a:pt x="751582" y="2548681"/>
                </a:lnTo>
                <a:cubicBezTo>
                  <a:pt x="751582" y="2548681"/>
                  <a:pt x="751582" y="2546201"/>
                  <a:pt x="751582" y="2541240"/>
                </a:cubicBezTo>
                <a:close/>
                <a:moveTo>
                  <a:pt x="5536406" y="2533799"/>
                </a:moveTo>
                <a:lnTo>
                  <a:pt x="5543847" y="2541240"/>
                </a:lnTo>
                <a:cubicBezTo>
                  <a:pt x="5543847" y="2546201"/>
                  <a:pt x="5543847" y="2548681"/>
                  <a:pt x="5543847" y="2548681"/>
                </a:cubicBezTo>
                <a:cubicBezTo>
                  <a:pt x="5543847" y="2548681"/>
                  <a:pt x="5541367" y="2546201"/>
                  <a:pt x="5536406" y="2541240"/>
                </a:cubicBezTo>
                <a:cubicBezTo>
                  <a:pt x="5536406" y="2536279"/>
                  <a:pt x="5536406" y="2533799"/>
                  <a:pt x="5536406" y="2533799"/>
                </a:cubicBezTo>
                <a:close/>
                <a:moveTo>
                  <a:pt x="5290840" y="2533799"/>
                </a:moveTo>
                <a:cubicBezTo>
                  <a:pt x="5295801" y="2533799"/>
                  <a:pt x="5298281" y="2536279"/>
                  <a:pt x="5298281" y="2541240"/>
                </a:cubicBezTo>
                <a:cubicBezTo>
                  <a:pt x="5298281" y="2541240"/>
                  <a:pt x="5295801" y="2541240"/>
                  <a:pt x="5290840" y="2541240"/>
                </a:cubicBezTo>
                <a:cubicBezTo>
                  <a:pt x="5290840" y="2541240"/>
                  <a:pt x="5290840" y="2538760"/>
                  <a:pt x="5290840" y="2533799"/>
                </a:cubicBezTo>
                <a:close/>
                <a:moveTo>
                  <a:pt x="5156894" y="2533799"/>
                </a:moveTo>
                <a:cubicBezTo>
                  <a:pt x="5156894" y="2533799"/>
                  <a:pt x="5159374" y="2533799"/>
                  <a:pt x="5164336" y="2533799"/>
                </a:cubicBezTo>
                <a:cubicBezTo>
                  <a:pt x="5164336" y="2538760"/>
                  <a:pt x="5163095" y="2541240"/>
                  <a:pt x="5160615" y="2541240"/>
                </a:cubicBezTo>
                <a:cubicBezTo>
                  <a:pt x="5158135" y="2541240"/>
                  <a:pt x="5156894" y="2541240"/>
                  <a:pt x="5156894" y="2541240"/>
                </a:cubicBezTo>
                <a:cubicBezTo>
                  <a:pt x="5151933" y="2541240"/>
                  <a:pt x="5149453" y="2541240"/>
                  <a:pt x="5149453" y="2541240"/>
                </a:cubicBezTo>
                <a:cubicBezTo>
                  <a:pt x="5154414" y="2536279"/>
                  <a:pt x="5156894" y="2533799"/>
                  <a:pt x="5156894" y="2533799"/>
                </a:cubicBezTo>
                <a:close/>
                <a:moveTo>
                  <a:pt x="5499199" y="2526357"/>
                </a:moveTo>
                <a:cubicBezTo>
                  <a:pt x="5504160" y="2528838"/>
                  <a:pt x="5508501" y="2531939"/>
                  <a:pt x="5512221" y="2535659"/>
                </a:cubicBezTo>
                <a:lnTo>
                  <a:pt x="5517311" y="2542784"/>
                </a:lnTo>
                <a:lnTo>
                  <a:pt x="5510361" y="2541240"/>
                </a:lnTo>
                <a:cubicBezTo>
                  <a:pt x="5502920" y="2541240"/>
                  <a:pt x="5496719" y="2538760"/>
                  <a:pt x="5491758" y="2533799"/>
                </a:cubicBezTo>
                <a:close/>
                <a:moveTo>
                  <a:pt x="5424785" y="2526357"/>
                </a:moveTo>
                <a:lnTo>
                  <a:pt x="5476875" y="2526357"/>
                </a:lnTo>
                <a:cubicBezTo>
                  <a:pt x="5476875" y="2531318"/>
                  <a:pt x="5476875" y="2533799"/>
                  <a:pt x="5476875" y="2533799"/>
                </a:cubicBezTo>
                <a:lnTo>
                  <a:pt x="5461992" y="2533799"/>
                </a:lnTo>
                <a:cubicBezTo>
                  <a:pt x="5461992" y="2533799"/>
                  <a:pt x="5457031" y="2533799"/>
                  <a:pt x="5447109" y="2533799"/>
                </a:cubicBezTo>
                <a:lnTo>
                  <a:pt x="5432226" y="2533799"/>
                </a:lnTo>
                <a:lnTo>
                  <a:pt x="5424785" y="2533799"/>
                </a:lnTo>
                <a:cubicBezTo>
                  <a:pt x="5424785" y="2528838"/>
                  <a:pt x="5424785" y="2526357"/>
                  <a:pt x="5424785" y="2526357"/>
                </a:cubicBezTo>
                <a:close/>
                <a:moveTo>
                  <a:pt x="5275957" y="2526357"/>
                </a:moveTo>
                <a:lnTo>
                  <a:pt x="5275957" y="2541240"/>
                </a:lnTo>
                <a:cubicBezTo>
                  <a:pt x="5270995" y="2541240"/>
                  <a:pt x="5268515" y="2538760"/>
                  <a:pt x="5268515" y="2533799"/>
                </a:cubicBezTo>
                <a:cubicBezTo>
                  <a:pt x="5268515" y="2528838"/>
                  <a:pt x="5270995" y="2526357"/>
                  <a:pt x="5275957" y="2526357"/>
                </a:cubicBezTo>
                <a:close/>
                <a:moveTo>
                  <a:pt x="5179218" y="2526357"/>
                </a:moveTo>
                <a:cubicBezTo>
                  <a:pt x="5184180" y="2531318"/>
                  <a:pt x="5189140" y="2533799"/>
                  <a:pt x="5194101" y="2533799"/>
                </a:cubicBezTo>
                <a:cubicBezTo>
                  <a:pt x="5194101" y="2538760"/>
                  <a:pt x="5194101" y="2543720"/>
                  <a:pt x="5194101" y="2548681"/>
                </a:cubicBezTo>
                <a:lnTo>
                  <a:pt x="5179218" y="2533799"/>
                </a:lnTo>
                <a:close/>
                <a:moveTo>
                  <a:pt x="5134570" y="2526357"/>
                </a:moveTo>
                <a:cubicBezTo>
                  <a:pt x="5134570" y="2526357"/>
                  <a:pt x="5137050" y="2528838"/>
                  <a:pt x="5142011" y="2533799"/>
                </a:cubicBezTo>
                <a:cubicBezTo>
                  <a:pt x="5142011" y="2533799"/>
                  <a:pt x="5139531" y="2533799"/>
                  <a:pt x="5134570" y="2533799"/>
                </a:cubicBezTo>
                <a:cubicBezTo>
                  <a:pt x="5134570" y="2528838"/>
                  <a:pt x="5134570" y="2526357"/>
                  <a:pt x="5134570" y="2526357"/>
                </a:cubicBezTo>
                <a:close/>
                <a:moveTo>
                  <a:pt x="5104804" y="2526357"/>
                </a:moveTo>
                <a:lnTo>
                  <a:pt x="5112246" y="2526357"/>
                </a:lnTo>
                <a:cubicBezTo>
                  <a:pt x="5117207" y="2531318"/>
                  <a:pt x="5119687" y="2533799"/>
                  <a:pt x="5119687" y="2533799"/>
                </a:cubicBezTo>
                <a:lnTo>
                  <a:pt x="5112246" y="2533799"/>
                </a:lnTo>
                <a:lnTo>
                  <a:pt x="5104804" y="2533799"/>
                </a:lnTo>
                <a:cubicBezTo>
                  <a:pt x="5104804" y="2533799"/>
                  <a:pt x="5104804" y="2531318"/>
                  <a:pt x="5104804" y="2526357"/>
                </a:cubicBezTo>
                <a:close/>
                <a:moveTo>
                  <a:pt x="4911328" y="2518916"/>
                </a:moveTo>
                <a:lnTo>
                  <a:pt x="4903886" y="2533799"/>
                </a:lnTo>
                <a:cubicBezTo>
                  <a:pt x="4898925" y="2533799"/>
                  <a:pt x="4896445" y="2535039"/>
                  <a:pt x="4896445" y="2537519"/>
                </a:cubicBezTo>
                <a:cubicBezTo>
                  <a:pt x="4896445" y="2540000"/>
                  <a:pt x="4896445" y="2541240"/>
                  <a:pt x="4896445" y="2541240"/>
                </a:cubicBezTo>
                <a:cubicBezTo>
                  <a:pt x="4906367" y="2541240"/>
                  <a:pt x="4918769" y="2538760"/>
                  <a:pt x="4933652" y="2533799"/>
                </a:cubicBezTo>
                <a:cubicBezTo>
                  <a:pt x="4933652" y="2528838"/>
                  <a:pt x="4931172" y="2526357"/>
                  <a:pt x="4926211" y="2526357"/>
                </a:cubicBezTo>
                <a:lnTo>
                  <a:pt x="4918769" y="2526357"/>
                </a:lnTo>
                <a:cubicBezTo>
                  <a:pt x="4923731" y="2521396"/>
                  <a:pt x="4923731" y="2518916"/>
                  <a:pt x="4918769" y="2518916"/>
                </a:cubicBezTo>
                <a:cubicBezTo>
                  <a:pt x="4913808" y="2518916"/>
                  <a:pt x="4911328" y="2518916"/>
                  <a:pt x="4911328" y="2518916"/>
                </a:cubicBezTo>
                <a:close/>
                <a:moveTo>
                  <a:pt x="4836914" y="2518916"/>
                </a:moveTo>
                <a:cubicBezTo>
                  <a:pt x="4841875" y="2518916"/>
                  <a:pt x="4844355" y="2521396"/>
                  <a:pt x="4844355" y="2526357"/>
                </a:cubicBezTo>
                <a:lnTo>
                  <a:pt x="4844355" y="2533799"/>
                </a:lnTo>
                <a:cubicBezTo>
                  <a:pt x="4849317" y="2538760"/>
                  <a:pt x="4850556" y="2541240"/>
                  <a:pt x="4848076" y="2541240"/>
                </a:cubicBezTo>
                <a:cubicBezTo>
                  <a:pt x="4845596" y="2541240"/>
                  <a:pt x="4843115" y="2540000"/>
                  <a:pt x="4840635" y="2537519"/>
                </a:cubicBezTo>
                <a:cubicBezTo>
                  <a:pt x="4838154" y="2535039"/>
                  <a:pt x="4834434" y="2535039"/>
                  <a:pt x="4829472" y="2537519"/>
                </a:cubicBezTo>
                <a:cubicBezTo>
                  <a:pt x="4824511" y="2540000"/>
                  <a:pt x="4820790" y="2540000"/>
                  <a:pt x="4818310" y="2537519"/>
                </a:cubicBezTo>
                <a:cubicBezTo>
                  <a:pt x="4815830" y="2535039"/>
                  <a:pt x="4815830" y="2532558"/>
                  <a:pt x="4818310" y="2530078"/>
                </a:cubicBezTo>
                <a:cubicBezTo>
                  <a:pt x="4820790" y="2527598"/>
                  <a:pt x="4823272" y="2526357"/>
                  <a:pt x="4825752" y="2526357"/>
                </a:cubicBezTo>
                <a:cubicBezTo>
                  <a:pt x="4828232" y="2526357"/>
                  <a:pt x="4829472" y="2525117"/>
                  <a:pt x="4829472" y="2522636"/>
                </a:cubicBezTo>
                <a:cubicBezTo>
                  <a:pt x="4829472" y="2520156"/>
                  <a:pt x="4831952" y="2518916"/>
                  <a:pt x="4836914" y="2518916"/>
                </a:cubicBezTo>
                <a:close/>
                <a:moveTo>
                  <a:pt x="4762500" y="2518916"/>
                </a:moveTo>
                <a:cubicBezTo>
                  <a:pt x="4757538" y="2523877"/>
                  <a:pt x="4752578" y="2526357"/>
                  <a:pt x="4747617" y="2526357"/>
                </a:cubicBezTo>
                <a:lnTo>
                  <a:pt x="4740176" y="2526357"/>
                </a:lnTo>
                <a:lnTo>
                  <a:pt x="4747617" y="2533799"/>
                </a:lnTo>
                <a:cubicBezTo>
                  <a:pt x="4752578" y="2533799"/>
                  <a:pt x="4755058" y="2536279"/>
                  <a:pt x="4755058" y="2541240"/>
                </a:cubicBezTo>
                <a:lnTo>
                  <a:pt x="4755058" y="2533799"/>
                </a:lnTo>
                <a:lnTo>
                  <a:pt x="4762500" y="2526357"/>
                </a:lnTo>
                <a:close/>
                <a:moveTo>
                  <a:pt x="5514082" y="2511474"/>
                </a:moveTo>
                <a:cubicBezTo>
                  <a:pt x="5514082" y="2511474"/>
                  <a:pt x="5514082" y="2513955"/>
                  <a:pt x="5514082" y="2518916"/>
                </a:cubicBezTo>
                <a:cubicBezTo>
                  <a:pt x="5514082" y="2518916"/>
                  <a:pt x="5512841" y="2518916"/>
                  <a:pt x="5510361" y="2518916"/>
                </a:cubicBezTo>
                <a:cubicBezTo>
                  <a:pt x="5507881" y="2518916"/>
                  <a:pt x="5506640" y="2518916"/>
                  <a:pt x="5506640" y="2518916"/>
                </a:cubicBezTo>
                <a:cubicBezTo>
                  <a:pt x="5506640" y="2513955"/>
                  <a:pt x="5509120" y="2511474"/>
                  <a:pt x="5514082" y="2511474"/>
                </a:cubicBezTo>
                <a:close/>
                <a:moveTo>
                  <a:pt x="5395019" y="2511474"/>
                </a:moveTo>
                <a:cubicBezTo>
                  <a:pt x="5395019" y="2511474"/>
                  <a:pt x="5397499" y="2513955"/>
                  <a:pt x="5402461" y="2518916"/>
                </a:cubicBezTo>
                <a:lnTo>
                  <a:pt x="5395019" y="2526357"/>
                </a:lnTo>
                <a:close/>
                <a:moveTo>
                  <a:pt x="5342929" y="2511474"/>
                </a:moveTo>
                <a:cubicBezTo>
                  <a:pt x="5347891" y="2511474"/>
                  <a:pt x="5351611" y="2511474"/>
                  <a:pt x="5354092" y="2511474"/>
                </a:cubicBezTo>
                <a:cubicBezTo>
                  <a:pt x="5356572" y="2511474"/>
                  <a:pt x="5357812" y="2511474"/>
                  <a:pt x="5357812" y="2511474"/>
                </a:cubicBezTo>
                <a:cubicBezTo>
                  <a:pt x="5362774" y="2516435"/>
                  <a:pt x="5366494" y="2517675"/>
                  <a:pt x="5368974" y="2515195"/>
                </a:cubicBezTo>
                <a:cubicBezTo>
                  <a:pt x="5371454" y="2512715"/>
                  <a:pt x="5377656" y="2516435"/>
                  <a:pt x="5387578" y="2526357"/>
                </a:cubicBezTo>
                <a:lnTo>
                  <a:pt x="5387578" y="2533799"/>
                </a:lnTo>
                <a:lnTo>
                  <a:pt x="5372695" y="2526357"/>
                </a:lnTo>
                <a:cubicBezTo>
                  <a:pt x="5372695" y="2526357"/>
                  <a:pt x="5371454" y="2525117"/>
                  <a:pt x="5368974" y="2522636"/>
                </a:cubicBezTo>
                <a:cubicBezTo>
                  <a:pt x="5366494" y="2520156"/>
                  <a:pt x="5362774" y="2521396"/>
                  <a:pt x="5357812" y="2526357"/>
                </a:cubicBezTo>
                <a:lnTo>
                  <a:pt x="5342929" y="2518916"/>
                </a:lnTo>
                <a:lnTo>
                  <a:pt x="5335488" y="2518916"/>
                </a:lnTo>
                <a:close/>
                <a:moveTo>
                  <a:pt x="5119687" y="2511474"/>
                </a:moveTo>
                <a:lnTo>
                  <a:pt x="5127129" y="2518916"/>
                </a:lnTo>
                <a:lnTo>
                  <a:pt x="5119687" y="2526357"/>
                </a:lnTo>
                <a:cubicBezTo>
                  <a:pt x="5119687" y="2526357"/>
                  <a:pt x="5119687" y="2523877"/>
                  <a:pt x="5119687" y="2518916"/>
                </a:cubicBezTo>
                <a:close/>
                <a:moveTo>
                  <a:pt x="5030390" y="2511474"/>
                </a:moveTo>
                <a:lnTo>
                  <a:pt x="5030390" y="2526357"/>
                </a:lnTo>
                <a:lnTo>
                  <a:pt x="5045273" y="2541240"/>
                </a:lnTo>
                <a:cubicBezTo>
                  <a:pt x="5045273" y="2536279"/>
                  <a:pt x="5042793" y="2531318"/>
                  <a:pt x="5037832" y="2526357"/>
                </a:cubicBezTo>
                <a:lnTo>
                  <a:pt x="5037832" y="2518916"/>
                </a:lnTo>
                <a:cubicBezTo>
                  <a:pt x="5042793" y="2518916"/>
                  <a:pt x="5045273" y="2516435"/>
                  <a:pt x="5045273" y="2511474"/>
                </a:cubicBezTo>
                <a:lnTo>
                  <a:pt x="5037832" y="2511474"/>
                </a:lnTo>
                <a:cubicBezTo>
                  <a:pt x="5032870" y="2511474"/>
                  <a:pt x="5030390" y="2511474"/>
                  <a:pt x="5030390" y="2511474"/>
                </a:cubicBezTo>
                <a:close/>
                <a:moveTo>
                  <a:pt x="5448504" y="2509149"/>
                </a:moveTo>
                <a:cubicBezTo>
                  <a:pt x="5450055" y="2509459"/>
                  <a:pt x="5452070" y="2510234"/>
                  <a:pt x="5454551" y="2511474"/>
                </a:cubicBezTo>
                <a:cubicBezTo>
                  <a:pt x="5454551" y="2511474"/>
                  <a:pt x="5453310" y="2512715"/>
                  <a:pt x="5450830" y="2515195"/>
                </a:cubicBezTo>
                <a:cubicBezTo>
                  <a:pt x="5448350" y="2517675"/>
                  <a:pt x="5447109" y="2518916"/>
                  <a:pt x="5447109" y="2518916"/>
                </a:cubicBezTo>
                <a:cubicBezTo>
                  <a:pt x="5443388" y="2511475"/>
                  <a:pt x="5443853" y="2508219"/>
                  <a:pt x="5448504" y="2509149"/>
                </a:cubicBezTo>
                <a:close/>
                <a:moveTo>
                  <a:pt x="5432226" y="2504033"/>
                </a:moveTo>
                <a:cubicBezTo>
                  <a:pt x="5437188" y="2504033"/>
                  <a:pt x="5439668" y="2504033"/>
                  <a:pt x="5439668" y="2504033"/>
                </a:cubicBezTo>
                <a:cubicBezTo>
                  <a:pt x="5439668" y="2504033"/>
                  <a:pt x="5438427" y="2505273"/>
                  <a:pt x="5435947" y="2507754"/>
                </a:cubicBezTo>
                <a:cubicBezTo>
                  <a:pt x="5433467" y="2510234"/>
                  <a:pt x="5430986" y="2510234"/>
                  <a:pt x="5428506" y="2507754"/>
                </a:cubicBezTo>
                <a:cubicBezTo>
                  <a:pt x="5426026" y="2505273"/>
                  <a:pt x="5427265" y="2504033"/>
                  <a:pt x="5432226" y="2504033"/>
                </a:cubicBezTo>
                <a:close/>
                <a:moveTo>
                  <a:pt x="5268515" y="2504033"/>
                </a:moveTo>
                <a:cubicBezTo>
                  <a:pt x="5268515" y="2508994"/>
                  <a:pt x="5273477" y="2508994"/>
                  <a:pt x="5283398" y="2504033"/>
                </a:cubicBezTo>
                <a:lnTo>
                  <a:pt x="5298281" y="2511474"/>
                </a:lnTo>
                <a:lnTo>
                  <a:pt x="5305722" y="2511474"/>
                </a:lnTo>
                <a:cubicBezTo>
                  <a:pt x="5310684" y="2511474"/>
                  <a:pt x="5313164" y="2513955"/>
                  <a:pt x="5313164" y="2518916"/>
                </a:cubicBezTo>
                <a:lnTo>
                  <a:pt x="5261074" y="2518916"/>
                </a:lnTo>
                <a:lnTo>
                  <a:pt x="5253633" y="2511474"/>
                </a:lnTo>
                <a:close/>
                <a:moveTo>
                  <a:pt x="5171777" y="2504033"/>
                </a:moveTo>
                <a:cubicBezTo>
                  <a:pt x="5176738" y="2504033"/>
                  <a:pt x="5180459" y="2505273"/>
                  <a:pt x="5182939" y="2507754"/>
                </a:cubicBezTo>
                <a:cubicBezTo>
                  <a:pt x="5185419" y="2510234"/>
                  <a:pt x="5186660" y="2511474"/>
                  <a:pt x="5186660" y="2511474"/>
                </a:cubicBezTo>
                <a:cubicBezTo>
                  <a:pt x="5181699" y="2511474"/>
                  <a:pt x="5176738" y="2511474"/>
                  <a:pt x="5171777" y="2511474"/>
                </a:cubicBezTo>
                <a:close/>
                <a:moveTo>
                  <a:pt x="4755058" y="2504033"/>
                </a:moveTo>
                <a:lnTo>
                  <a:pt x="4755058" y="2511474"/>
                </a:lnTo>
                <a:lnTo>
                  <a:pt x="4762500" y="2511474"/>
                </a:lnTo>
                <a:cubicBezTo>
                  <a:pt x="4762500" y="2506513"/>
                  <a:pt x="4760020" y="2504033"/>
                  <a:pt x="4755058" y="2504033"/>
                </a:cubicBezTo>
                <a:close/>
                <a:moveTo>
                  <a:pt x="5350371" y="2496592"/>
                </a:moveTo>
                <a:cubicBezTo>
                  <a:pt x="5350371" y="2496592"/>
                  <a:pt x="5352851" y="2496592"/>
                  <a:pt x="5357812" y="2496592"/>
                </a:cubicBezTo>
                <a:cubicBezTo>
                  <a:pt x="5357812" y="2501553"/>
                  <a:pt x="5357812" y="2504033"/>
                  <a:pt x="5357812" y="2504033"/>
                </a:cubicBezTo>
                <a:cubicBezTo>
                  <a:pt x="5357812" y="2504033"/>
                  <a:pt x="5355332" y="2504033"/>
                  <a:pt x="5350371" y="2504033"/>
                </a:cubicBezTo>
                <a:cubicBezTo>
                  <a:pt x="5345410" y="2504033"/>
                  <a:pt x="5345410" y="2501553"/>
                  <a:pt x="5350371" y="2496592"/>
                </a:cubicBezTo>
                <a:close/>
                <a:moveTo>
                  <a:pt x="5089922" y="2496592"/>
                </a:moveTo>
                <a:lnTo>
                  <a:pt x="5097363" y="2496592"/>
                </a:lnTo>
                <a:cubicBezTo>
                  <a:pt x="5102324" y="2501553"/>
                  <a:pt x="5107285" y="2504033"/>
                  <a:pt x="5112246" y="2504033"/>
                </a:cubicBezTo>
                <a:cubicBezTo>
                  <a:pt x="5117207" y="2504033"/>
                  <a:pt x="5119687" y="2504033"/>
                  <a:pt x="5119687" y="2504033"/>
                </a:cubicBezTo>
                <a:lnTo>
                  <a:pt x="5089922" y="2511474"/>
                </a:lnTo>
                <a:cubicBezTo>
                  <a:pt x="5084960" y="2506513"/>
                  <a:pt x="5084960" y="2504033"/>
                  <a:pt x="5089922" y="2504033"/>
                </a:cubicBezTo>
                <a:cubicBezTo>
                  <a:pt x="5089922" y="2499072"/>
                  <a:pt x="5089922" y="2496592"/>
                  <a:pt x="5089922" y="2496592"/>
                </a:cubicBezTo>
                <a:close/>
                <a:moveTo>
                  <a:pt x="892969" y="2496592"/>
                </a:moveTo>
                <a:cubicBezTo>
                  <a:pt x="888008" y="2501553"/>
                  <a:pt x="885528" y="2508994"/>
                  <a:pt x="885528" y="2518916"/>
                </a:cubicBezTo>
                <a:cubicBezTo>
                  <a:pt x="885528" y="2518916"/>
                  <a:pt x="879326" y="2525117"/>
                  <a:pt x="866924" y="2537519"/>
                </a:cubicBezTo>
                <a:cubicBezTo>
                  <a:pt x="854522" y="2549922"/>
                  <a:pt x="845840" y="2561084"/>
                  <a:pt x="840879" y="2571006"/>
                </a:cubicBezTo>
                <a:cubicBezTo>
                  <a:pt x="835918" y="2580927"/>
                  <a:pt x="830957" y="2587129"/>
                  <a:pt x="825996" y="2589609"/>
                </a:cubicBezTo>
                <a:cubicBezTo>
                  <a:pt x="821035" y="2592090"/>
                  <a:pt x="818555" y="2598291"/>
                  <a:pt x="818555" y="2608213"/>
                </a:cubicBezTo>
                <a:cubicBezTo>
                  <a:pt x="818555" y="2613174"/>
                  <a:pt x="817315" y="2616894"/>
                  <a:pt x="814834" y="2619375"/>
                </a:cubicBezTo>
                <a:cubicBezTo>
                  <a:pt x="812354" y="2621855"/>
                  <a:pt x="811114" y="2623096"/>
                  <a:pt x="811114" y="2623096"/>
                </a:cubicBezTo>
                <a:lnTo>
                  <a:pt x="803672" y="2630537"/>
                </a:lnTo>
                <a:cubicBezTo>
                  <a:pt x="798711" y="2640459"/>
                  <a:pt x="793750" y="2645420"/>
                  <a:pt x="788789" y="2645420"/>
                </a:cubicBezTo>
                <a:cubicBezTo>
                  <a:pt x="783828" y="2650381"/>
                  <a:pt x="780108" y="2654102"/>
                  <a:pt x="777627" y="2656582"/>
                </a:cubicBezTo>
                <a:cubicBezTo>
                  <a:pt x="775147" y="2659062"/>
                  <a:pt x="773906" y="2661543"/>
                  <a:pt x="773906" y="2664023"/>
                </a:cubicBezTo>
                <a:cubicBezTo>
                  <a:pt x="773906" y="2666504"/>
                  <a:pt x="772666" y="2668985"/>
                  <a:pt x="770186" y="2671465"/>
                </a:cubicBezTo>
                <a:cubicBezTo>
                  <a:pt x="767705" y="2673945"/>
                  <a:pt x="763985" y="2677666"/>
                  <a:pt x="759024" y="2682627"/>
                </a:cubicBezTo>
                <a:cubicBezTo>
                  <a:pt x="759024" y="2682627"/>
                  <a:pt x="759024" y="2680147"/>
                  <a:pt x="759024" y="2675185"/>
                </a:cubicBezTo>
                <a:cubicBezTo>
                  <a:pt x="759024" y="2670225"/>
                  <a:pt x="760264" y="2666504"/>
                  <a:pt x="762744" y="2664023"/>
                </a:cubicBezTo>
                <a:cubicBezTo>
                  <a:pt x="765225" y="2661543"/>
                  <a:pt x="766465" y="2660303"/>
                  <a:pt x="766465" y="2660303"/>
                </a:cubicBezTo>
                <a:lnTo>
                  <a:pt x="788789" y="2623096"/>
                </a:lnTo>
                <a:cubicBezTo>
                  <a:pt x="803672" y="2608213"/>
                  <a:pt x="817315" y="2592090"/>
                  <a:pt x="829717" y="2574726"/>
                </a:cubicBezTo>
                <a:cubicBezTo>
                  <a:pt x="842119" y="2557363"/>
                  <a:pt x="849561" y="2547441"/>
                  <a:pt x="852041" y="2544961"/>
                </a:cubicBezTo>
                <a:cubicBezTo>
                  <a:pt x="854522" y="2542481"/>
                  <a:pt x="855762" y="2538760"/>
                  <a:pt x="855762" y="2533799"/>
                </a:cubicBezTo>
                <a:cubicBezTo>
                  <a:pt x="855762" y="2533799"/>
                  <a:pt x="859483" y="2530078"/>
                  <a:pt x="866924" y="2522636"/>
                </a:cubicBezTo>
                <a:cubicBezTo>
                  <a:pt x="874365" y="2515195"/>
                  <a:pt x="883047" y="2506513"/>
                  <a:pt x="892969" y="2496592"/>
                </a:cubicBezTo>
                <a:close/>
                <a:moveTo>
                  <a:pt x="5305722" y="2489150"/>
                </a:moveTo>
                <a:cubicBezTo>
                  <a:pt x="5310684" y="2489150"/>
                  <a:pt x="5313164" y="2491631"/>
                  <a:pt x="5313164" y="2496592"/>
                </a:cubicBezTo>
                <a:lnTo>
                  <a:pt x="5305722" y="2496592"/>
                </a:lnTo>
                <a:close/>
                <a:moveTo>
                  <a:pt x="5179218" y="2489150"/>
                </a:moveTo>
                <a:lnTo>
                  <a:pt x="5194101" y="2489150"/>
                </a:lnTo>
                <a:lnTo>
                  <a:pt x="5194101" y="2496592"/>
                </a:lnTo>
                <a:cubicBezTo>
                  <a:pt x="5184180" y="2496592"/>
                  <a:pt x="5179218" y="2494111"/>
                  <a:pt x="5179218" y="2489150"/>
                </a:cubicBezTo>
                <a:close/>
                <a:moveTo>
                  <a:pt x="4982021" y="2489150"/>
                </a:moveTo>
                <a:cubicBezTo>
                  <a:pt x="4989463" y="2489150"/>
                  <a:pt x="4993183" y="2491631"/>
                  <a:pt x="4993183" y="2496592"/>
                </a:cubicBezTo>
                <a:cubicBezTo>
                  <a:pt x="4993183" y="2501553"/>
                  <a:pt x="4991943" y="2504033"/>
                  <a:pt x="4989463" y="2504033"/>
                </a:cubicBezTo>
                <a:cubicBezTo>
                  <a:pt x="4986983" y="2504033"/>
                  <a:pt x="4983262" y="2501553"/>
                  <a:pt x="4978301" y="2496592"/>
                </a:cubicBezTo>
                <a:cubicBezTo>
                  <a:pt x="4973339" y="2491631"/>
                  <a:pt x="4974580" y="2489150"/>
                  <a:pt x="4982021" y="2489150"/>
                </a:cubicBezTo>
                <a:close/>
                <a:moveTo>
                  <a:pt x="4926211" y="2489150"/>
                </a:moveTo>
                <a:cubicBezTo>
                  <a:pt x="4926211" y="2489150"/>
                  <a:pt x="4926211" y="2491631"/>
                  <a:pt x="4926211" y="2496592"/>
                </a:cubicBezTo>
                <a:cubicBezTo>
                  <a:pt x="4926211" y="2501553"/>
                  <a:pt x="4926211" y="2504033"/>
                  <a:pt x="4926211" y="2504033"/>
                </a:cubicBezTo>
                <a:lnTo>
                  <a:pt x="4948535" y="2504033"/>
                </a:lnTo>
                <a:lnTo>
                  <a:pt x="4941093" y="2496592"/>
                </a:lnTo>
                <a:cubicBezTo>
                  <a:pt x="4936132" y="2496592"/>
                  <a:pt x="4933652" y="2494111"/>
                  <a:pt x="4933652" y="2489150"/>
                </a:cubicBezTo>
                <a:close/>
                <a:moveTo>
                  <a:pt x="4732734" y="2489150"/>
                </a:moveTo>
                <a:lnTo>
                  <a:pt x="4732734" y="2496592"/>
                </a:lnTo>
                <a:cubicBezTo>
                  <a:pt x="4732734" y="2496592"/>
                  <a:pt x="4735214" y="2496592"/>
                  <a:pt x="4740176" y="2496592"/>
                </a:cubicBezTo>
                <a:cubicBezTo>
                  <a:pt x="4740176" y="2491631"/>
                  <a:pt x="4737695" y="2489150"/>
                  <a:pt x="4732734" y="2489150"/>
                </a:cubicBezTo>
                <a:close/>
                <a:moveTo>
                  <a:pt x="4914583" y="2486825"/>
                </a:moveTo>
                <a:cubicBezTo>
                  <a:pt x="4913653" y="2487135"/>
                  <a:pt x="4912568" y="2487910"/>
                  <a:pt x="4911328" y="2489150"/>
                </a:cubicBezTo>
                <a:cubicBezTo>
                  <a:pt x="4906367" y="2494111"/>
                  <a:pt x="4903886" y="2497832"/>
                  <a:pt x="4903886" y="2500312"/>
                </a:cubicBezTo>
                <a:cubicBezTo>
                  <a:pt x="4903886" y="2502793"/>
                  <a:pt x="4906367" y="2504033"/>
                  <a:pt x="4911328" y="2504033"/>
                </a:cubicBezTo>
                <a:cubicBezTo>
                  <a:pt x="4916289" y="2504033"/>
                  <a:pt x="4918769" y="2501553"/>
                  <a:pt x="4918769" y="2496592"/>
                </a:cubicBezTo>
                <a:cubicBezTo>
                  <a:pt x="4918769" y="2489150"/>
                  <a:pt x="4917374" y="2485895"/>
                  <a:pt x="4914583" y="2486825"/>
                </a:cubicBezTo>
                <a:close/>
                <a:moveTo>
                  <a:pt x="5419204" y="2483569"/>
                </a:moveTo>
                <a:cubicBezTo>
                  <a:pt x="5421684" y="2483569"/>
                  <a:pt x="5424785" y="2484189"/>
                  <a:pt x="5428506" y="2485429"/>
                </a:cubicBezTo>
                <a:cubicBezTo>
                  <a:pt x="5435947" y="2487910"/>
                  <a:pt x="5439668" y="2489150"/>
                  <a:pt x="5439668" y="2489150"/>
                </a:cubicBezTo>
                <a:lnTo>
                  <a:pt x="5417343" y="2489150"/>
                </a:lnTo>
                <a:cubicBezTo>
                  <a:pt x="5412382" y="2489150"/>
                  <a:pt x="5411143" y="2487910"/>
                  <a:pt x="5413623" y="2485429"/>
                </a:cubicBezTo>
                <a:cubicBezTo>
                  <a:pt x="5414863" y="2484189"/>
                  <a:pt x="5416723" y="2483569"/>
                  <a:pt x="5419204" y="2483569"/>
                </a:cubicBezTo>
                <a:close/>
                <a:moveTo>
                  <a:pt x="5149453" y="2481709"/>
                </a:moveTo>
                <a:cubicBezTo>
                  <a:pt x="5154414" y="2481709"/>
                  <a:pt x="5156894" y="2481709"/>
                  <a:pt x="5156894" y="2481709"/>
                </a:cubicBezTo>
                <a:lnTo>
                  <a:pt x="5164336" y="2481709"/>
                </a:lnTo>
                <a:cubicBezTo>
                  <a:pt x="5164336" y="2486670"/>
                  <a:pt x="5161856" y="2489150"/>
                  <a:pt x="5156894" y="2489150"/>
                </a:cubicBezTo>
                <a:cubicBezTo>
                  <a:pt x="5151933" y="2489150"/>
                  <a:pt x="5149453" y="2491631"/>
                  <a:pt x="5149453" y="2496592"/>
                </a:cubicBezTo>
                <a:lnTo>
                  <a:pt x="5142011" y="2496592"/>
                </a:lnTo>
                <a:cubicBezTo>
                  <a:pt x="5142011" y="2491631"/>
                  <a:pt x="5142011" y="2487910"/>
                  <a:pt x="5142011" y="2485429"/>
                </a:cubicBezTo>
                <a:cubicBezTo>
                  <a:pt x="5142011" y="2482949"/>
                  <a:pt x="5144492" y="2481709"/>
                  <a:pt x="5149453" y="2481709"/>
                </a:cubicBezTo>
                <a:close/>
                <a:moveTo>
                  <a:pt x="5015508" y="2474268"/>
                </a:moveTo>
                <a:cubicBezTo>
                  <a:pt x="5020469" y="2474268"/>
                  <a:pt x="5024190" y="2476748"/>
                  <a:pt x="5026670" y="2481709"/>
                </a:cubicBezTo>
                <a:cubicBezTo>
                  <a:pt x="5029150" y="2486670"/>
                  <a:pt x="5027910" y="2491631"/>
                  <a:pt x="5022949" y="2496592"/>
                </a:cubicBezTo>
                <a:cubicBezTo>
                  <a:pt x="5017988" y="2496592"/>
                  <a:pt x="5015508" y="2495351"/>
                  <a:pt x="5015508" y="2492871"/>
                </a:cubicBezTo>
                <a:cubicBezTo>
                  <a:pt x="5015508" y="2490390"/>
                  <a:pt x="5015508" y="2486670"/>
                  <a:pt x="5015508" y="2481709"/>
                </a:cubicBezTo>
                <a:lnTo>
                  <a:pt x="5008066" y="2489150"/>
                </a:lnTo>
                <a:cubicBezTo>
                  <a:pt x="5013027" y="2489150"/>
                  <a:pt x="5014267" y="2490390"/>
                  <a:pt x="5011787" y="2492871"/>
                </a:cubicBezTo>
                <a:cubicBezTo>
                  <a:pt x="5009307" y="2495351"/>
                  <a:pt x="5005586" y="2496592"/>
                  <a:pt x="5000625" y="2496592"/>
                </a:cubicBezTo>
                <a:close/>
                <a:moveTo>
                  <a:pt x="937617" y="2474268"/>
                </a:moveTo>
                <a:lnTo>
                  <a:pt x="945059" y="2474268"/>
                </a:lnTo>
                <a:cubicBezTo>
                  <a:pt x="945059" y="2479228"/>
                  <a:pt x="945059" y="2481709"/>
                  <a:pt x="945059" y="2481709"/>
                </a:cubicBezTo>
                <a:cubicBezTo>
                  <a:pt x="945059" y="2481709"/>
                  <a:pt x="943818" y="2481709"/>
                  <a:pt x="941338" y="2481709"/>
                </a:cubicBezTo>
                <a:cubicBezTo>
                  <a:pt x="938858" y="2481709"/>
                  <a:pt x="937617" y="2481709"/>
                  <a:pt x="937617" y="2481709"/>
                </a:cubicBezTo>
                <a:close/>
                <a:moveTo>
                  <a:pt x="6005215" y="2466826"/>
                </a:moveTo>
                <a:lnTo>
                  <a:pt x="6012656" y="2474268"/>
                </a:lnTo>
                <a:lnTo>
                  <a:pt x="6005215" y="2481709"/>
                </a:lnTo>
                <a:cubicBezTo>
                  <a:pt x="6005215" y="2476748"/>
                  <a:pt x="6005215" y="2473027"/>
                  <a:pt x="6005215" y="2470547"/>
                </a:cubicBezTo>
                <a:cubicBezTo>
                  <a:pt x="6005215" y="2468066"/>
                  <a:pt x="6005215" y="2466826"/>
                  <a:pt x="6005215" y="2466826"/>
                </a:cubicBezTo>
                <a:close/>
                <a:moveTo>
                  <a:pt x="4903886" y="2466826"/>
                </a:moveTo>
                <a:cubicBezTo>
                  <a:pt x="4903886" y="2476748"/>
                  <a:pt x="4891484" y="2479228"/>
                  <a:pt x="4866679" y="2474268"/>
                </a:cubicBezTo>
                <a:cubicBezTo>
                  <a:pt x="4856758" y="2474268"/>
                  <a:pt x="4851797" y="2475508"/>
                  <a:pt x="4851797" y="2477988"/>
                </a:cubicBezTo>
                <a:cubicBezTo>
                  <a:pt x="4851797" y="2480468"/>
                  <a:pt x="4855517" y="2482949"/>
                  <a:pt x="4862959" y="2485429"/>
                </a:cubicBezTo>
                <a:cubicBezTo>
                  <a:pt x="4870400" y="2487910"/>
                  <a:pt x="4876601" y="2489150"/>
                  <a:pt x="4881562" y="2489150"/>
                </a:cubicBezTo>
                <a:lnTo>
                  <a:pt x="4896445" y="2496592"/>
                </a:lnTo>
                <a:lnTo>
                  <a:pt x="4895205" y="2500313"/>
                </a:lnTo>
                <a:lnTo>
                  <a:pt x="4903886" y="2496592"/>
                </a:lnTo>
                <a:cubicBezTo>
                  <a:pt x="4903886" y="2486670"/>
                  <a:pt x="4906367" y="2480468"/>
                  <a:pt x="4911328" y="2477988"/>
                </a:cubicBezTo>
                <a:cubicBezTo>
                  <a:pt x="4916289" y="2475508"/>
                  <a:pt x="4918769" y="2474268"/>
                  <a:pt x="4918769" y="2474268"/>
                </a:cubicBezTo>
                <a:lnTo>
                  <a:pt x="4911328" y="2474268"/>
                </a:lnTo>
                <a:lnTo>
                  <a:pt x="4903886" y="2474268"/>
                </a:lnTo>
                <a:cubicBezTo>
                  <a:pt x="4903886" y="2474268"/>
                  <a:pt x="4903886" y="2471787"/>
                  <a:pt x="4903886" y="2466826"/>
                </a:cubicBezTo>
                <a:close/>
                <a:moveTo>
                  <a:pt x="4807148" y="2466826"/>
                </a:moveTo>
                <a:cubicBezTo>
                  <a:pt x="4812109" y="2466826"/>
                  <a:pt x="4814590" y="2469306"/>
                  <a:pt x="4814590" y="2474268"/>
                </a:cubicBezTo>
                <a:lnTo>
                  <a:pt x="4807148" y="2474268"/>
                </a:lnTo>
                <a:cubicBezTo>
                  <a:pt x="4802187" y="2474268"/>
                  <a:pt x="4802187" y="2476748"/>
                  <a:pt x="4807148" y="2481709"/>
                </a:cubicBezTo>
                <a:cubicBezTo>
                  <a:pt x="4812109" y="2491631"/>
                  <a:pt x="4817070" y="2491631"/>
                  <a:pt x="4822031" y="2481709"/>
                </a:cubicBezTo>
                <a:cubicBezTo>
                  <a:pt x="4826992" y="2476748"/>
                  <a:pt x="4829472" y="2474268"/>
                  <a:pt x="4829472" y="2474268"/>
                </a:cubicBezTo>
                <a:cubicBezTo>
                  <a:pt x="4829472" y="2474268"/>
                  <a:pt x="4829472" y="2476748"/>
                  <a:pt x="4829472" y="2481709"/>
                </a:cubicBezTo>
                <a:cubicBezTo>
                  <a:pt x="4829472" y="2486670"/>
                  <a:pt x="4831952" y="2489150"/>
                  <a:pt x="4836914" y="2489150"/>
                </a:cubicBezTo>
                <a:cubicBezTo>
                  <a:pt x="4841875" y="2489150"/>
                  <a:pt x="4844355" y="2487910"/>
                  <a:pt x="4844355" y="2485429"/>
                </a:cubicBezTo>
                <a:cubicBezTo>
                  <a:pt x="4844355" y="2482949"/>
                  <a:pt x="4844355" y="2481709"/>
                  <a:pt x="4844355" y="2481709"/>
                </a:cubicBezTo>
                <a:cubicBezTo>
                  <a:pt x="4844355" y="2481709"/>
                  <a:pt x="4844355" y="2479228"/>
                  <a:pt x="4844355" y="2474268"/>
                </a:cubicBezTo>
                <a:cubicBezTo>
                  <a:pt x="4844355" y="2469306"/>
                  <a:pt x="4841875" y="2466826"/>
                  <a:pt x="4836914" y="2466826"/>
                </a:cubicBezTo>
                <a:close/>
                <a:moveTo>
                  <a:pt x="4955976" y="2459385"/>
                </a:moveTo>
                <a:lnTo>
                  <a:pt x="4948535" y="2466826"/>
                </a:lnTo>
                <a:cubicBezTo>
                  <a:pt x="4953496" y="2466826"/>
                  <a:pt x="4955976" y="2466826"/>
                  <a:pt x="4955976" y="2466826"/>
                </a:cubicBezTo>
                <a:close/>
                <a:moveTo>
                  <a:pt x="5602914" y="2457059"/>
                </a:moveTo>
                <a:cubicBezTo>
                  <a:pt x="5606945" y="2457369"/>
                  <a:pt x="5612060" y="2458144"/>
                  <a:pt x="5618261" y="2459385"/>
                </a:cubicBezTo>
                <a:lnTo>
                  <a:pt x="5640586" y="2466826"/>
                </a:lnTo>
                <a:lnTo>
                  <a:pt x="5618261" y="2466826"/>
                </a:lnTo>
                <a:cubicBezTo>
                  <a:pt x="5603379" y="2466826"/>
                  <a:pt x="5595937" y="2466826"/>
                  <a:pt x="5595937" y="2466826"/>
                </a:cubicBezTo>
                <a:cubicBezTo>
                  <a:pt x="5588496" y="2459385"/>
                  <a:pt x="5590822" y="2456129"/>
                  <a:pt x="5602914" y="2457059"/>
                </a:cubicBezTo>
                <a:close/>
                <a:moveTo>
                  <a:pt x="5469433" y="2451943"/>
                </a:moveTo>
                <a:cubicBezTo>
                  <a:pt x="5474395" y="2451943"/>
                  <a:pt x="5478115" y="2453183"/>
                  <a:pt x="5480595" y="2455664"/>
                </a:cubicBezTo>
                <a:cubicBezTo>
                  <a:pt x="5483076" y="2458144"/>
                  <a:pt x="5486796" y="2459385"/>
                  <a:pt x="5491758" y="2459385"/>
                </a:cubicBezTo>
                <a:lnTo>
                  <a:pt x="5476875" y="2459385"/>
                </a:lnTo>
                <a:close/>
                <a:moveTo>
                  <a:pt x="5134570" y="2451943"/>
                </a:moveTo>
                <a:lnTo>
                  <a:pt x="5149453" y="2459385"/>
                </a:lnTo>
                <a:cubicBezTo>
                  <a:pt x="5154414" y="2459385"/>
                  <a:pt x="5156894" y="2461865"/>
                  <a:pt x="5156894" y="2466826"/>
                </a:cubicBezTo>
                <a:cubicBezTo>
                  <a:pt x="5156894" y="2466826"/>
                  <a:pt x="5154414" y="2468066"/>
                  <a:pt x="5149453" y="2470547"/>
                </a:cubicBezTo>
                <a:cubicBezTo>
                  <a:pt x="5144492" y="2473027"/>
                  <a:pt x="5142011" y="2474268"/>
                  <a:pt x="5142011" y="2474268"/>
                </a:cubicBezTo>
                <a:cubicBezTo>
                  <a:pt x="5137050" y="2469306"/>
                  <a:pt x="5124649" y="2466826"/>
                  <a:pt x="5104804" y="2466826"/>
                </a:cubicBezTo>
                <a:cubicBezTo>
                  <a:pt x="5099843" y="2466826"/>
                  <a:pt x="5097363" y="2465586"/>
                  <a:pt x="5097363" y="2463105"/>
                </a:cubicBezTo>
                <a:cubicBezTo>
                  <a:pt x="5097363" y="2460625"/>
                  <a:pt x="5103564" y="2459385"/>
                  <a:pt x="5115967" y="2459385"/>
                </a:cubicBezTo>
                <a:cubicBezTo>
                  <a:pt x="5128369" y="2459385"/>
                  <a:pt x="5134570" y="2456904"/>
                  <a:pt x="5134570" y="2451943"/>
                </a:cubicBezTo>
                <a:close/>
                <a:moveTo>
                  <a:pt x="5566172" y="2444502"/>
                </a:moveTo>
                <a:cubicBezTo>
                  <a:pt x="5566172" y="2444502"/>
                  <a:pt x="5566172" y="2446982"/>
                  <a:pt x="5566172" y="2451943"/>
                </a:cubicBezTo>
                <a:cubicBezTo>
                  <a:pt x="5561210" y="2451943"/>
                  <a:pt x="5558730" y="2450703"/>
                  <a:pt x="5558730" y="2448222"/>
                </a:cubicBezTo>
                <a:cubicBezTo>
                  <a:pt x="5558730" y="2445742"/>
                  <a:pt x="5561210" y="2444502"/>
                  <a:pt x="5566172" y="2444502"/>
                </a:cubicBezTo>
                <a:close/>
                <a:moveTo>
                  <a:pt x="5231308" y="2444502"/>
                </a:moveTo>
                <a:lnTo>
                  <a:pt x="5223867" y="2451943"/>
                </a:lnTo>
                <a:cubicBezTo>
                  <a:pt x="5223867" y="2451943"/>
                  <a:pt x="5226347" y="2451943"/>
                  <a:pt x="5231308" y="2451943"/>
                </a:cubicBezTo>
                <a:cubicBezTo>
                  <a:pt x="5231308" y="2446982"/>
                  <a:pt x="5231308" y="2444502"/>
                  <a:pt x="5231308" y="2444502"/>
                </a:cubicBezTo>
                <a:close/>
                <a:moveTo>
                  <a:pt x="945059" y="2444502"/>
                </a:moveTo>
                <a:cubicBezTo>
                  <a:pt x="945059" y="2449463"/>
                  <a:pt x="941338" y="2458144"/>
                  <a:pt x="933897" y="2470547"/>
                </a:cubicBezTo>
                <a:cubicBezTo>
                  <a:pt x="926455" y="2482949"/>
                  <a:pt x="920254" y="2489150"/>
                  <a:pt x="915293" y="2489150"/>
                </a:cubicBezTo>
                <a:cubicBezTo>
                  <a:pt x="905371" y="2489150"/>
                  <a:pt x="897930" y="2491631"/>
                  <a:pt x="892969" y="2496592"/>
                </a:cubicBezTo>
                <a:cubicBezTo>
                  <a:pt x="912813" y="2471787"/>
                  <a:pt x="922735" y="2456904"/>
                  <a:pt x="922735" y="2451943"/>
                </a:cubicBezTo>
                <a:close/>
                <a:moveTo>
                  <a:pt x="5558730" y="2437060"/>
                </a:moveTo>
                <a:cubicBezTo>
                  <a:pt x="5558730" y="2437060"/>
                  <a:pt x="5559971" y="2437060"/>
                  <a:pt x="5562451" y="2437060"/>
                </a:cubicBezTo>
                <a:cubicBezTo>
                  <a:pt x="5564931" y="2437060"/>
                  <a:pt x="5566172" y="2439541"/>
                  <a:pt x="5566172" y="2444502"/>
                </a:cubicBezTo>
                <a:cubicBezTo>
                  <a:pt x="5561210" y="2444502"/>
                  <a:pt x="5558730" y="2444502"/>
                  <a:pt x="5558730" y="2444502"/>
                </a:cubicBezTo>
                <a:cubicBezTo>
                  <a:pt x="5558730" y="2444502"/>
                  <a:pt x="5558730" y="2442021"/>
                  <a:pt x="5558730" y="2437060"/>
                </a:cubicBezTo>
                <a:close/>
                <a:moveTo>
                  <a:pt x="5528965" y="2437060"/>
                </a:moveTo>
                <a:cubicBezTo>
                  <a:pt x="5533926" y="2437060"/>
                  <a:pt x="5536406" y="2437060"/>
                  <a:pt x="5536406" y="2437060"/>
                </a:cubicBezTo>
                <a:cubicBezTo>
                  <a:pt x="5541367" y="2442021"/>
                  <a:pt x="5543847" y="2444502"/>
                  <a:pt x="5543847" y="2444502"/>
                </a:cubicBezTo>
                <a:lnTo>
                  <a:pt x="5528965" y="2444502"/>
                </a:lnTo>
                <a:close/>
                <a:moveTo>
                  <a:pt x="5342929" y="2437060"/>
                </a:moveTo>
                <a:lnTo>
                  <a:pt x="5350371" y="2437060"/>
                </a:lnTo>
                <a:cubicBezTo>
                  <a:pt x="5350371" y="2437060"/>
                  <a:pt x="5349130" y="2438301"/>
                  <a:pt x="5346650" y="2440781"/>
                </a:cubicBezTo>
                <a:cubicBezTo>
                  <a:pt x="5344170" y="2443261"/>
                  <a:pt x="5342929" y="2444502"/>
                  <a:pt x="5342929" y="2444502"/>
                </a:cubicBezTo>
                <a:cubicBezTo>
                  <a:pt x="5342929" y="2444502"/>
                  <a:pt x="5342929" y="2442021"/>
                  <a:pt x="5342929" y="2437060"/>
                </a:cubicBezTo>
                <a:close/>
                <a:moveTo>
                  <a:pt x="5015508" y="2437060"/>
                </a:moveTo>
                <a:lnTo>
                  <a:pt x="5022949" y="2437060"/>
                </a:lnTo>
                <a:cubicBezTo>
                  <a:pt x="5022949" y="2437060"/>
                  <a:pt x="5024190" y="2438301"/>
                  <a:pt x="5026670" y="2440781"/>
                </a:cubicBezTo>
                <a:cubicBezTo>
                  <a:pt x="5029150" y="2443261"/>
                  <a:pt x="5032870" y="2444502"/>
                  <a:pt x="5037832" y="2444502"/>
                </a:cubicBezTo>
                <a:lnTo>
                  <a:pt x="5075039" y="2451943"/>
                </a:lnTo>
                <a:cubicBezTo>
                  <a:pt x="5080000" y="2451943"/>
                  <a:pt x="5083721" y="2451943"/>
                  <a:pt x="5086201" y="2451943"/>
                </a:cubicBezTo>
                <a:cubicBezTo>
                  <a:pt x="5088681" y="2451943"/>
                  <a:pt x="5089922" y="2454424"/>
                  <a:pt x="5089922" y="2459385"/>
                </a:cubicBezTo>
                <a:cubicBezTo>
                  <a:pt x="5089922" y="2464346"/>
                  <a:pt x="5088681" y="2466826"/>
                  <a:pt x="5086201" y="2466826"/>
                </a:cubicBezTo>
                <a:cubicBezTo>
                  <a:pt x="5083721" y="2466826"/>
                  <a:pt x="5080000" y="2465586"/>
                  <a:pt x="5075039" y="2463105"/>
                </a:cubicBezTo>
                <a:cubicBezTo>
                  <a:pt x="5070077" y="2460625"/>
                  <a:pt x="5065117" y="2459385"/>
                  <a:pt x="5060156" y="2459385"/>
                </a:cubicBezTo>
                <a:lnTo>
                  <a:pt x="5008066" y="2451943"/>
                </a:lnTo>
                <a:cubicBezTo>
                  <a:pt x="5013027" y="2451943"/>
                  <a:pt x="5016748" y="2450703"/>
                  <a:pt x="5019228" y="2448222"/>
                </a:cubicBezTo>
                <a:cubicBezTo>
                  <a:pt x="5021708" y="2445742"/>
                  <a:pt x="5020469" y="2442021"/>
                  <a:pt x="5015508" y="2437060"/>
                </a:cubicBezTo>
                <a:close/>
                <a:moveTo>
                  <a:pt x="4881562" y="2437060"/>
                </a:moveTo>
                <a:lnTo>
                  <a:pt x="4896445" y="2451943"/>
                </a:lnTo>
                <a:lnTo>
                  <a:pt x="4903886" y="2451943"/>
                </a:lnTo>
                <a:lnTo>
                  <a:pt x="4896445" y="2444502"/>
                </a:lnTo>
                <a:cubicBezTo>
                  <a:pt x="4891484" y="2439541"/>
                  <a:pt x="4887763" y="2437060"/>
                  <a:pt x="4885283" y="2437060"/>
                </a:cubicBezTo>
                <a:cubicBezTo>
                  <a:pt x="4882803" y="2437060"/>
                  <a:pt x="4881562" y="2437060"/>
                  <a:pt x="4881562" y="2437060"/>
                </a:cubicBezTo>
                <a:close/>
                <a:moveTo>
                  <a:pt x="4874121" y="2437060"/>
                </a:moveTo>
                <a:lnTo>
                  <a:pt x="4866679" y="2444502"/>
                </a:lnTo>
                <a:cubicBezTo>
                  <a:pt x="4866679" y="2449463"/>
                  <a:pt x="4866679" y="2451943"/>
                  <a:pt x="4866679" y="2451943"/>
                </a:cubicBezTo>
                <a:cubicBezTo>
                  <a:pt x="4871641" y="2446982"/>
                  <a:pt x="4874121" y="2443261"/>
                  <a:pt x="4874121" y="2440781"/>
                </a:cubicBezTo>
                <a:cubicBezTo>
                  <a:pt x="4874121" y="2438301"/>
                  <a:pt x="4874121" y="2437060"/>
                  <a:pt x="4874121" y="2437060"/>
                </a:cubicBezTo>
                <a:close/>
                <a:moveTo>
                  <a:pt x="5288979" y="2433340"/>
                </a:moveTo>
                <a:cubicBezTo>
                  <a:pt x="5287739" y="2433340"/>
                  <a:pt x="5285879" y="2434580"/>
                  <a:pt x="5283398" y="2437060"/>
                </a:cubicBezTo>
                <a:lnTo>
                  <a:pt x="5290840" y="2437060"/>
                </a:lnTo>
                <a:cubicBezTo>
                  <a:pt x="5290840" y="2434580"/>
                  <a:pt x="5290219" y="2433340"/>
                  <a:pt x="5288979" y="2433340"/>
                </a:cubicBezTo>
                <a:close/>
                <a:moveTo>
                  <a:pt x="4920630" y="2432409"/>
                </a:moveTo>
                <a:cubicBezTo>
                  <a:pt x="4919390" y="2433030"/>
                  <a:pt x="4918769" y="2434580"/>
                  <a:pt x="4918769" y="2437060"/>
                </a:cubicBezTo>
                <a:cubicBezTo>
                  <a:pt x="4913808" y="2442021"/>
                  <a:pt x="4916289" y="2444502"/>
                  <a:pt x="4926211" y="2444502"/>
                </a:cubicBezTo>
                <a:cubicBezTo>
                  <a:pt x="4931172" y="2444502"/>
                  <a:pt x="4933652" y="2443261"/>
                  <a:pt x="4933652" y="2440781"/>
                </a:cubicBezTo>
                <a:cubicBezTo>
                  <a:pt x="4933652" y="2438301"/>
                  <a:pt x="4931172" y="2435820"/>
                  <a:pt x="4926211" y="2433340"/>
                </a:cubicBezTo>
                <a:cubicBezTo>
                  <a:pt x="4923730" y="2432100"/>
                  <a:pt x="4921870" y="2431789"/>
                  <a:pt x="4920630" y="2432409"/>
                </a:cubicBezTo>
                <a:close/>
                <a:moveTo>
                  <a:pt x="4948535" y="2429619"/>
                </a:moveTo>
                <a:lnTo>
                  <a:pt x="4955976" y="2429619"/>
                </a:lnTo>
                <a:cubicBezTo>
                  <a:pt x="4955976" y="2429619"/>
                  <a:pt x="4953496" y="2432099"/>
                  <a:pt x="4948535" y="2437060"/>
                </a:cubicBezTo>
                <a:close/>
                <a:moveTo>
                  <a:pt x="4874121" y="2422178"/>
                </a:moveTo>
                <a:lnTo>
                  <a:pt x="4874121" y="2429619"/>
                </a:lnTo>
                <a:cubicBezTo>
                  <a:pt x="4893965" y="2424658"/>
                  <a:pt x="4903886" y="2427139"/>
                  <a:pt x="4903886" y="2437060"/>
                </a:cubicBezTo>
                <a:lnTo>
                  <a:pt x="4911328" y="2437060"/>
                </a:lnTo>
                <a:cubicBezTo>
                  <a:pt x="4911328" y="2432099"/>
                  <a:pt x="4910087" y="2428379"/>
                  <a:pt x="4907607" y="2425898"/>
                </a:cubicBezTo>
                <a:cubicBezTo>
                  <a:pt x="4905127" y="2423418"/>
                  <a:pt x="4901406" y="2422178"/>
                  <a:pt x="4896445" y="2422178"/>
                </a:cubicBezTo>
                <a:close/>
                <a:moveTo>
                  <a:pt x="4844355" y="2422178"/>
                </a:moveTo>
                <a:lnTo>
                  <a:pt x="4844355" y="2429619"/>
                </a:lnTo>
                <a:cubicBezTo>
                  <a:pt x="4849317" y="2429619"/>
                  <a:pt x="4851797" y="2428379"/>
                  <a:pt x="4851797" y="2425898"/>
                </a:cubicBezTo>
                <a:cubicBezTo>
                  <a:pt x="4851797" y="2423418"/>
                  <a:pt x="4849317" y="2422178"/>
                  <a:pt x="4844355" y="2422178"/>
                </a:cubicBezTo>
                <a:close/>
                <a:moveTo>
                  <a:pt x="4799707" y="2422178"/>
                </a:moveTo>
                <a:cubicBezTo>
                  <a:pt x="4799707" y="2427139"/>
                  <a:pt x="4799707" y="2429619"/>
                  <a:pt x="4799707" y="2429619"/>
                </a:cubicBezTo>
                <a:cubicBezTo>
                  <a:pt x="4804668" y="2429619"/>
                  <a:pt x="4807148" y="2427139"/>
                  <a:pt x="4807148" y="2422178"/>
                </a:cubicBezTo>
                <a:close/>
                <a:moveTo>
                  <a:pt x="5887640" y="2419201"/>
                </a:moveTo>
                <a:lnTo>
                  <a:pt x="5889873" y="2420317"/>
                </a:lnTo>
                <a:cubicBezTo>
                  <a:pt x="5892353" y="2421557"/>
                  <a:pt x="5893593" y="2422178"/>
                  <a:pt x="5893593" y="2422178"/>
                </a:cubicBezTo>
                <a:cubicBezTo>
                  <a:pt x="5891113" y="2422178"/>
                  <a:pt x="5889252" y="2421557"/>
                  <a:pt x="5888012" y="2420317"/>
                </a:cubicBezTo>
                <a:close/>
                <a:moveTo>
                  <a:pt x="5208984" y="2414736"/>
                </a:moveTo>
                <a:lnTo>
                  <a:pt x="5201543" y="2422178"/>
                </a:lnTo>
                <a:lnTo>
                  <a:pt x="5194101" y="2437060"/>
                </a:lnTo>
                <a:cubicBezTo>
                  <a:pt x="5199063" y="2432099"/>
                  <a:pt x="5204023" y="2432099"/>
                  <a:pt x="5208984" y="2437060"/>
                </a:cubicBezTo>
                <a:cubicBezTo>
                  <a:pt x="5223867" y="2437060"/>
                  <a:pt x="5233788" y="2437060"/>
                  <a:pt x="5238750" y="2437060"/>
                </a:cubicBezTo>
                <a:lnTo>
                  <a:pt x="5238750" y="2429619"/>
                </a:lnTo>
                <a:cubicBezTo>
                  <a:pt x="5233788" y="2429619"/>
                  <a:pt x="5227588" y="2428379"/>
                  <a:pt x="5220146" y="2425898"/>
                </a:cubicBezTo>
                <a:cubicBezTo>
                  <a:pt x="5212705" y="2423418"/>
                  <a:pt x="5208984" y="2419697"/>
                  <a:pt x="5208984" y="2414736"/>
                </a:cubicBezTo>
                <a:close/>
                <a:moveTo>
                  <a:pt x="959941" y="2414736"/>
                </a:moveTo>
                <a:cubicBezTo>
                  <a:pt x="959941" y="2419697"/>
                  <a:pt x="959941" y="2422178"/>
                  <a:pt x="959941" y="2422178"/>
                </a:cubicBezTo>
                <a:cubicBezTo>
                  <a:pt x="959941" y="2422178"/>
                  <a:pt x="959941" y="2424658"/>
                  <a:pt x="959941" y="2429619"/>
                </a:cubicBezTo>
                <a:lnTo>
                  <a:pt x="952500" y="2429619"/>
                </a:lnTo>
                <a:cubicBezTo>
                  <a:pt x="952500" y="2429619"/>
                  <a:pt x="952500" y="2428379"/>
                  <a:pt x="952500" y="2425898"/>
                </a:cubicBezTo>
                <a:cubicBezTo>
                  <a:pt x="952500" y="2423418"/>
                  <a:pt x="954980" y="2419697"/>
                  <a:pt x="959941" y="2414736"/>
                </a:cubicBezTo>
                <a:close/>
                <a:moveTo>
                  <a:pt x="5878711" y="2407295"/>
                </a:moveTo>
                <a:lnTo>
                  <a:pt x="5886152" y="2414736"/>
                </a:lnTo>
                <a:lnTo>
                  <a:pt x="5887640" y="2419201"/>
                </a:lnTo>
                <a:lnTo>
                  <a:pt x="5885222" y="2417992"/>
                </a:lnTo>
                <a:cubicBezTo>
                  <a:pt x="5883362" y="2417062"/>
                  <a:pt x="5881191" y="2415976"/>
                  <a:pt x="5878711" y="2414736"/>
                </a:cubicBezTo>
                <a:close/>
                <a:moveTo>
                  <a:pt x="5268515" y="2399853"/>
                </a:moveTo>
                <a:cubicBezTo>
                  <a:pt x="5273477" y="2404814"/>
                  <a:pt x="5275957" y="2407295"/>
                  <a:pt x="5275957" y="2407295"/>
                </a:cubicBezTo>
                <a:cubicBezTo>
                  <a:pt x="5270995" y="2417216"/>
                  <a:pt x="5266035" y="2417216"/>
                  <a:pt x="5261074" y="2407295"/>
                </a:cubicBezTo>
                <a:close/>
                <a:moveTo>
                  <a:pt x="5848945" y="2392412"/>
                </a:moveTo>
                <a:lnTo>
                  <a:pt x="5848945" y="2399853"/>
                </a:lnTo>
                <a:lnTo>
                  <a:pt x="5841504" y="2407295"/>
                </a:lnTo>
                <a:cubicBezTo>
                  <a:pt x="5841504" y="2402334"/>
                  <a:pt x="5841504" y="2399853"/>
                  <a:pt x="5841504" y="2399853"/>
                </a:cubicBezTo>
                <a:cubicBezTo>
                  <a:pt x="5841504" y="2399853"/>
                  <a:pt x="5843984" y="2397373"/>
                  <a:pt x="5848945" y="2392412"/>
                </a:cubicBezTo>
                <a:close/>
                <a:moveTo>
                  <a:pt x="5759648" y="2392412"/>
                </a:moveTo>
                <a:cubicBezTo>
                  <a:pt x="5759648" y="2397373"/>
                  <a:pt x="5762128" y="2399853"/>
                  <a:pt x="5767090" y="2399853"/>
                </a:cubicBezTo>
                <a:lnTo>
                  <a:pt x="5759648" y="2399853"/>
                </a:lnTo>
                <a:cubicBezTo>
                  <a:pt x="5759648" y="2394892"/>
                  <a:pt x="5759648" y="2392412"/>
                  <a:pt x="5759648" y="2392412"/>
                </a:cubicBezTo>
                <a:close/>
                <a:moveTo>
                  <a:pt x="5729883" y="2392412"/>
                </a:moveTo>
                <a:cubicBezTo>
                  <a:pt x="5729883" y="2392412"/>
                  <a:pt x="5729883" y="2394892"/>
                  <a:pt x="5729883" y="2399853"/>
                </a:cubicBezTo>
                <a:cubicBezTo>
                  <a:pt x="5734844" y="2399853"/>
                  <a:pt x="5737324" y="2399853"/>
                  <a:pt x="5737324" y="2399853"/>
                </a:cubicBezTo>
                <a:lnTo>
                  <a:pt x="5744765" y="2407295"/>
                </a:lnTo>
                <a:cubicBezTo>
                  <a:pt x="5744765" y="2407295"/>
                  <a:pt x="5744765" y="2404814"/>
                  <a:pt x="5744765" y="2399853"/>
                </a:cubicBezTo>
                <a:cubicBezTo>
                  <a:pt x="5739804" y="2399853"/>
                  <a:pt x="5737324" y="2399853"/>
                  <a:pt x="5737324" y="2399853"/>
                </a:cubicBezTo>
                <a:close/>
                <a:moveTo>
                  <a:pt x="982266" y="2392412"/>
                </a:moveTo>
                <a:lnTo>
                  <a:pt x="989707" y="2399853"/>
                </a:lnTo>
                <a:cubicBezTo>
                  <a:pt x="989707" y="2399853"/>
                  <a:pt x="987227" y="2399853"/>
                  <a:pt x="982266" y="2399853"/>
                </a:cubicBezTo>
                <a:close/>
                <a:moveTo>
                  <a:pt x="5014577" y="2387761"/>
                </a:moveTo>
                <a:cubicBezTo>
                  <a:pt x="5012717" y="2388381"/>
                  <a:pt x="5010547" y="2389932"/>
                  <a:pt x="5008066" y="2392412"/>
                </a:cubicBezTo>
                <a:lnTo>
                  <a:pt x="5015508" y="2392412"/>
                </a:lnTo>
                <a:cubicBezTo>
                  <a:pt x="5020469" y="2392412"/>
                  <a:pt x="5022949" y="2392412"/>
                  <a:pt x="5022949" y="2392412"/>
                </a:cubicBezTo>
                <a:cubicBezTo>
                  <a:pt x="5022949" y="2392412"/>
                  <a:pt x="5021708" y="2391172"/>
                  <a:pt x="5019228" y="2388691"/>
                </a:cubicBezTo>
                <a:cubicBezTo>
                  <a:pt x="5017988" y="2387451"/>
                  <a:pt x="5016438" y="2387141"/>
                  <a:pt x="5014577" y="2387761"/>
                </a:cubicBezTo>
                <a:close/>
                <a:moveTo>
                  <a:pt x="5290840" y="2384970"/>
                </a:moveTo>
                <a:cubicBezTo>
                  <a:pt x="5290840" y="2384970"/>
                  <a:pt x="5293320" y="2384970"/>
                  <a:pt x="5298281" y="2384970"/>
                </a:cubicBezTo>
                <a:cubicBezTo>
                  <a:pt x="5298281" y="2389932"/>
                  <a:pt x="5298281" y="2392412"/>
                  <a:pt x="5298281" y="2392412"/>
                </a:cubicBezTo>
                <a:close/>
                <a:moveTo>
                  <a:pt x="5781972" y="2377529"/>
                </a:moveTo>
                <a:lnTo>
                  <a:pt x="5796855" y="2377529"/>
                </a:lnTo>
                <a:lnTo>
                  <a:pt x="5796855" y="2384970"/>
                </a:lnTo>
                <a:lnTo>
                  <a:pt x="5811738" y="2392412"/>
                </a:lnTo>
                <a:lnTo>
                  <a:pt x="5819179" y="2392412"/>
                </a:lnTo>
                <a:cubicBezTo>
                  <a:pt x="5824141" y="2392412"/>
                  <a:pt x="5829101" y="2394892"/>
                  <a:pt x="5834062" y="2399853"/>
                </a:cubicBezTo>
                <a:lnTo>
                  <a:pt x="5826621" y="2407295"/>
                </a:lnTo>
                <a:cubicBezTo>
                  <a:pt x="5821660" y="2407295"/>
                  <a:pt x="5817939" y="2406055"/>
                  <a:pt x="5815459" y="2403574"/>
                </a:cubicBezTo>
                <a:cubicBezTo>
                  <a:pt x="5812979" y="2401094"/>
                  <a:pt x="5811738" y="2399853"/>
                  <a:pt x="5811738" y="2399853"/>
                </a:cubicBezTo>
                <a:cubicBezTo>
                  <a:pt x="5806777" y="2394892"/>
                  <a:pt x="5804297" y="2392412"/>
                  <a:pt x="5804297" y="2392412"/>
                </a:cubicBezTo>
                <a:cubicBezTo>
                  <a:pt x="5804297" y="2392412"/>
                  <a:pt x="5804297" y="2394892"/>
                  <a:pt x="5804297" y="2399853"/>
                </a:cubicBezTo>
                <a:lnTo>
                  <a:pt x="5789414" y="2392412"/>
                </a:lnTo>
                <a:close/>
                <a:moveTo>
                  <a:pt x="5041552" y="2377529"/>
                </a:moveTo>
                <a:cubicBezTo>
                  <a:pt x="5039072" y="2377529"/>
                  <a:pt x="5039072" y="2380009"/>
                  <a:pt x="5041552" y="2384970"/>
                </a:cubicBezTo>
                <a:cubicBezTo>
                  <a:pt x="5044033" y="2389932"/>
                  <a:pt x="5047753" y="2392412"/>
                  <a:pt x="5052715" y="2392412"/>
                </a:cubicBezTo>
                <a:cubicBezTo>
                  <a:pt x="5057676" y="2392412"/>
                  <a:pt x="5060156" y="2389932"/>
                  <a:pt x="5060156" y="2384970"/>
                </a:cubicBezTo>
                <a:cubicBezTo>
                  <a:pt x="5060156" y="2384970"/>
                  <a:pt x="5057676" y="2383730"/>
                  <a:pt x="5052715" y="2381250"/>
                </a:cubicBezTo>
                <a:cubicBezTo>
                  <a:pt x="5047753" y="2378769"/>
                  <a:pt x="5044033" y="2377529"/>
                  <a:pt x="5041552" y="2377529"/>
                </a:cubicBezTo>
                <a:close/>
                <a:moveTo>
                  <a:pt x="5194101" y="2370088"/>
                </a:moveTo>
                <a:lnTo>
                  <a:pt x="5201543" y="2377529"/>
                </a:lnTo>
                <a:cubicBezTo>
                  <a:pt x="5196581" y="2377529"/>
                  <a:pt x="5194101" y="2377529"/>
                  <a:pt x="5194101" y="2377529"/>
                </a:cubicBezTo>
                <a:cubicBezTo>
                  <a:pt x="5194101" y="2377529"/>
                  <a:pt x="5194101" y="2375049"/>
                  <a:pt x="5194101" y="2370088"/>
                </a:cubicBezTo>
                <a:close/>
                <a:moveTo>
                  <a:pt x="5119687" y="2370088"/>
                </a:moveTo>
                <a:lnTo>
                  <a:pt x="5122478" y="2371018"/>
                </a:lnTo>
                <a:lnTo>
                  <a:pt x="5119687" y="2370764"/>
                </a:lnTo>
                <a:close/>
                <a:moveTo>
                  <a:pt x="5082480" y="2370088"/>
                </a:moveTo>
                <a:cubicBezTo>
                  <a:pt x="5087442" y="2370088"/>
                  <a:pt x="5089922" y="2372568"/>
                  <a:pt x="5089922" y="2377529"/>
                </a:cubicBezTo>
                <a:cubicBezTo>
                  <a:pt x="5084960" y="2377529"/>
                  <a:pt x="5082480" y="2377529"/>
                  <a:pt x="5082480" y="2377529"/>
                </a:cubicBezTo>
                <a:lnTo>
                  <a:pt x="5075039" y="2377529"/>
                </a:lnTo>
                <a:cubicBezTo>
                  <a:pt x="5080000" y="2372568"/>
                  <a:pt x="5082480" y="2370088"/>
                  <a:pt x="5082480" y="2370088"/>
                </a:cubicBezTo>
                <a:close/>
                <a:moveTo>
                  <a:pt x="5751277" y="2367297"/>
                </a:moveTo>
                <a:cubicBezTo>
                  <a:pt x="5753138" y="2367917"/>
                  <a:pt x="5754687" y="2370088"/>
                  <a:pt x="5755927" y="2373808"/>
                </a:cubicBezTo>
                <a:cubicBezTo>
                  <a:pt x="5758408" y="2381250"/>
                  <a:pt x="5759648" y="2387451"/>
                  <a:pt x="5759648" y="2392412"/>
                </a:cubicBezTo>
                <a:cubicBezTo>
                  <a:pt x="5759648" y="2392412"/>
                  <a:pt x="5757168" y="2392412"/>
                  <a:pt x="5752207" y="2392412"/>
                </a:cubicBezTo>
                <a:cubicBezTo>
                  <a:pt x="5752207" y="2392412"/>
                  <a:pt x="5749727" y="2389932"/>
                  <a:pt x="5744765" y="2384970"/>
                </a:cubicBezTo>
                <a:lnTo>
                  <a:pt x="5744765" y="2370088"/>
                </a:lnTo>
                <a:cubicBezTo>
                  <a:pt x="5747246" y="2367607"/>
                  <a:pt x="5749416" y="2366677"/>
                  <a:pt x="5751277" y="2367297"/>
                </a:cubicBezTo>
                <a:close/>
                <a:moveTo>
                  <a:pt x="5772671" y="2366367"/>
                </a:moveTo>
                <a:cubicBezTo>
                  <a:pt x="5773911" y="2366367"/>
                  <a:pt x="5774531" y="2367607"/>
                  <a:pt x="5774531" y="2370088"/>
                </a:cubicBezTo>
                <a:cubicBezTo>
                  <a:pt x="5774531" y="2375049"/>
                  <a:pt x="5773290" y="2377529"/>
                  <a:pt x="5770810" y="2377529"/>
                </a:cubicBezTo>
                <a:cubicBezTo>
                  <a:pt x="5768330" y="2377529"/>
                  <a:pt x="5767090" y="2375049"/>
                  <a:pt x="5767090" y="2370088"/>
                </a:cubicBezTo>
                <a:cubicBezTo>
                  <a:pt x="5769570" y="2367607"/>
                  <a:pt x="5771431" y="2366367"/>
                  <a:pt x="5772671" y="2366367"/>
                </a:cubicBezTo>
                <a:close/>
                <a:moveTo>
                  <a:pt x="5688955" y="2362646"/>
                </a:moveTo>
                <a:lnTo>
                  <a:pt x="5692676" y="2370088"/>
                </a:lnTo>
                <a:cubicBezTo>
                  <a:pt x="5697637" y="2370088"/>
                  <a:pt x="5697637" y="2367607"/>
                  <a:pt x="5692676" y="2362646"/>
                </a:cubicBezTo>
                <a:cubicBezTo>
                  <a:pt x="5692676" y="2362646"/>
                  <a:pt x="5692056" y="2362646"/>
                  <a:pt x="5690815" y="2362646"/>
                </a:cubicBezTo>
                <a:close/>
                <a:moveTo>
                  <a:pt x="5521523" y="2362646"/>
                </a:moveTo>
                <a:lnTo>
                  <a:pt x="5528965" y="2370088"/>
                </a:lnTo>
                <a:cubicBezTo>
                  <a:pt x="5528965" y="2370088"/>
                  <a:pt x="5526484" y="2372568"/>
                  <a:pt x="5521523" y="2377529"/>
                </a:cubicBezTo>
                <a:lnTo>
                  <a:pt x="5514082" y="2370088"/>
                </a:lnTo>
                <a:cubicBezTo>
                  <a:pt x="5514082" y="2365127"/>
                  <a:pt x="5516562" y="2362646"/>
                  <a:pt x="5521523" y="2362646"/>
                </a:cubicBezTo>
                <a:close/>
                <a:moveTo>
                  <a:pt x="5413623" y="2362646"/>
                </a:moveTo>
                <a:cubicBezTo>
                  <a:pt x="5416103" y="2362646"/>
                  <a:pt x="5418584" y="2362646"/>
                  <a:pt x="5421064" y="2362646"/>
                </a:cubicBezTo>
                <a:cubicBezTo>
                  <a:pt x="5423544" y="2362646"/>
                  <a:pt x="5423544" y="2363887"/>
                  <a:pt x="5421064" y="2366367"/>
                </a:cubicBezTo>
                <a:cubicBezTo>
                  <a:pt x="5418584" y="2368847"/>
                  <a:pt x="5416103" y="2368847"/>
                  <a:pt x="5413623" y="2366367"/>
                </a:cubicBezTo>
                <a:cubicBezTo>
                  <a:pt x="5411143" y="2363887"/>
                  <a:pt x="5411143" y="2362646"/>
                  <a:pt x="5413623" y="2362646"/>
                </a:cubicBezTo>
                <a:close/>
                <a:moveTo>
                  <a:pt x="1012031" y="2362646"/>
                </a:moveTo>
                <a:lnTo>
                  <a:pt x="1019473" y="2362646"/>
                </a:lnTo>
                <a:cubicBezTo>
                  <a:pt x="1014512" y="2367607"/>
                  <a:pt x="1012031" y="2370088"/>
                  <a:pt x="1012031" y="2370088"/>
                </a:cubicBezTo>
                <a:lnTo>
                  <a:pt x="1004590" y="2370088"/>
                </a:lnTo>
                <a:cubicBezTo>
                  <a:pt x="1004590" y="2370088"/>
                  <a:pt x="1005830" y="2368847"/>
                  <a:pt x="1008311" y="2366367"/>
                </a:cubicBezTo>
                <a:cubicBezTo>
                  <a:pt x="1010791" y="2363887"/>
                  <a:pt x="1012031" y="2362646"/>
                  <a:pt x="1012031" y="2362646"/>
                </a:cubicBezTo>
                <a:close/>
                <a:moveTo>
                  <a:pt x="5715000" y="2355205"/>
                </a:moveTo>
                <a:lnTo>
                  <a:pt x="5729883" y="2355205"/>
                </a:lnTo>
                <a:lnTo>
                  <a:pt x="5744765" y="2362646"/>
                </a:lnTo>
                <a:cubicBezTo>
                  <a:pt x="5744765" y="2362646"/>
                  <a:pt x="5742285" y="2362646"/>
                  <a:pt x="5737324" y="2362646"/>
                </a:cubicBezTo>
                <a:cubicBezTo>
                  <a:pt x="5732363" y="2362646"/>
                  <a:pt x="5729883" y="2366367"/>
                  <a:pt x="5729883" y="2373808"/>
                </a:cubicBezTo>
                <a:cubicBezTo>
                  <a:pt x="5729883" y="2381250"/>
                  <a:pt x="5728642" y="2382490"/>
                  <a:pt x="5726162" y="2377529"/>
                </a:cubicBezTo>
                <a:cubicBezTo>
                  <a:pt x="5723682" y="2372568"/>
                  <a:pt x="5722441" y="2367607"/>
                  <a:pt x="5722441" y="2362646"/>
                </a:cubicBezTo>
                <a:cubicBezTo>
                  <a:pt x="5722441" y="2357685"/>
                  <a:pt x="5719961" y="2355205"/>
                  <a:pt x="5715000" y="2355205"/>
                </a:cubicBezTo>
                <a:close/>
                <a:moveTo>
                  <a:pt x="5350371" y="2355205"/>
                </a:moveTo>
                <a:lnTo>
                  <a:pt x="5357812" y="2355205"/>
                </a:lnTo>
                <a:lnTo>
                  <a:pt x="5365254" y="2362646"/>
                </a:lnTo>
                <a:cubicBezTo>
                  <a:pt x="5365254" y="2362646"/>
                  <a:pt x="5362774" y="2361406"/>
                  <a:pt x="5357812" y="2358926"/>
                </a:cubicBezTo>
                <a:cubicBezTo>
                  <a:pt x="5352851" y="2356445"/>
                  <a:pt x="5350371" y="2355205"/>
                  <a:pt x="5350371" y="2355205"/>
                </a:cubicBezTo>
                <a:close/>
                <a:moveTo>
                  <a:pt x="5597798" y="2344043"/>
                </a:moveTo>
                <a:cubicBezTo>
                  <a:pt x="5599038" y="2344043"/>
                  <a:pt x="5600898" y="2345283"/>
                  <a:pt x="5603379" y="2347763"/>
                </a:cubicBezTo>
                <a:lnTo>
                  <a:pt x="5595937" y="2347763"/>
                </a:lnTo>
                <a:cubicBezTo>
                  <a:pt x="5595937" y="2345283"/>
                  <a:pt x="5596558" y="2344043"/>
                  <a:pt x="5597798" y="2344043"/>
                </a:cubicBezTo>
                <a:close/>
                <a:moveTo>
                  <a:pt x="5655468" y="2340322"/>
                </a:moveTo>
                <a:cubicBezTo>
                  <a:pt x="5655468" y="2340322"/>
                  <a:pt x="5657949" y="2340322"/>
                  <a:pt x="5662910" y="2340322"/>
                </a:cubicBezTo>
                <a:lnTo>
                  <a:pt x="5685234" y="2355205"/>
                </a:lnTo>
                <a:lnTo>
                  <a:pt x="5687940" y="2360617"/>
                </a:lnTo>
                <a:lnTo>
                  <a:pt x="5692676" y="2357065"/>
                </a:lnTo>
                <a:cubicBezTo>
                  <a:pt x="5695156" y="2355825"/>
                  <a:pt x="5697636" y="2355205"/>
                  <a:pt x="5700117" y="2355205"/>
                </a:cubicBezTo>
                <a:cubicBezTo>
                  <a:pt x="5705078" y="2355205"/>
                  <a:pt x="5707558" y="2357685"/>
                  <a:pt x="5707558" y="2362646"/>
                </a:cubicBezTo>
                <a:cubicBezTo>
                  <a:pt x="5707558" y="2367607"/>
                  <a:pt x="5707558" y="2370088"/>
                  <a:pt x="5707558" y="2370088"/>
                </a:cubicBezTo>
                <a:cubicBezTo>
                  <a:pt x="5702597" y="2370088"/>
                  <a:pt x="5705078" y="2375049"/>
                  <a:pt x="5715000" y="2384970"/>
                </a:cubicBezTo>
                <a:cubicBezTo>
                  <a:pt x="5719961" y="2384970"/>
                  <a:pt x="5724921" y="2386211"/>
                  <a:pt x="5729883" y="2388691"/>
                </a:cubicBezTo>
                <a:cubicBezTo>
                  <a:pt x="5734844" y="2391172"/>
                  <a:pt x="5737324" y="2392412"/>
                  <a:pt x="5737324" y="2392412"/>
                </a:cubicBezTo>
                <a:cubicBezTo>
                  <a:pt x="5742285" y="2392412"/>
                  <a:pt x="5746006" y="2394892"/>
                  <a:pt x="5748486" y="2399853"/>
                </a:cubicBezTo>
                <a:cubicBezTo>
                  <a:pt x="5750966" y="2404814"/>
                  <a:pt x="5752207" y="2407295"/>
                  <a:pt x="5752207" y="2407295"/>
                </a:cubicBezTo>
                <a:lnTo>
                  <a:pt x="5737324" y="2414736"/>
                </a:lnTo>
                <a:cubicBezTo>
                  <a:pt x="5732363" y="2409775"/>
                  <a:pt x="5727402" y="2407295"/>
                  <a:pt x="5722441" y="2407295"/>
                </a:cubicBezTo>
                <a:lnTo>
                  <a:pt x="5707558" y="2399853"/>
                </a:lnTo>
                <a:cubicBezTo>
                  <a:pt x="5707558" y="2394892"/>
                  <a:pt x="5706318" y="2392412"/>
                  <a:pt x="5703838" y="2392412"/>
                </a:cubicBezTo>
                <a:cubicBezTo>
                  <a:pt x="5701358" y="2392412"/>
                  <a:pt x="5700117" y="2392412"/>
                  <a:pt x="5700117" y="2392412"/>
                </a:cubicBezTo>
                <a:lnTo>
                  <a:pt x="5700117" y="2399853"/>
                </a:lnTo>
                <a:cubicBezTo>
                  <a:pt x="5695156" y="2394892"/>
                  <a:pt x="5691435" y="2392412"/>
                  <a:pt x="5688955" y="2392412"/>
                </a:cubicBezTo>
                <a:cubicBezTo>
                  <a:pt x="5686475" y="2392412"/>
                  <a:pt x="5685234" y="2392412"/>
                  <a:pt x="5685234" y="2392412"/>
                </a:cubicBezTo>
                <a:lnTo>
                  <a:pt x="5655468" y="2370088"/>
                </a:lnTo>
                <a:lnTo>
                  <a:pt x="5655468" y="2362646"/>
                </a:lnTo>
                <a:cubicBezTo>
                  <a:pt x="5660430" y="2362646"/>
                  <a:pt x="5662910" y="2362646"/>
                  <a:pt x="5662910" y="2362646"/>
                </a:cubicBezTo>
                <a:lnTo>
                  <a:pt x="5670351" y="2362646"/>
                </a:lnTo>
                <a:cubicBezTo>
                  <a:pt x="5670351" y="2362646"/>
                  <a:pt x="5667871" y="2360166"/>
                  <a:pt x="5662910" y="2355205"/>
                </a:cubicBezTo>
                <a:cubicBezTo>
                  <a:pt x="5657949" y="2350244"/>
                  <a:pt x="5655468" y="2345283"/>
                  <a:pt x="5655468" y="2340322"/>
                </a:cubicBezTo>
                <a:close/>
                <a:moveTo>
                  <a:pt x="5314094" y="2335671"/>
                </a:moveTo>
                <a:cubicBezTo>
                  <a:pt x="5314714" y="2335051"/>
                  <a:pt x="5315644" y="2335361"/>
                  <a:pt x="5316885" y="2336601"/>
                </a:cubicBezTo>
                <a:cubicBezTo>
                  <a:pt x="5319365" y="2339082"/>
                  <a:pt x="5323085" y="2340322"/>
                  <a:pt x="5328047" y="2340322"/>
                </a:cubicBezTo>
                <a:cubicBezTo>
                  <a:pt x="5337968" y="2340322"/>
                  <a:pt x="5342929" y="2345283"/>
                  <a:pt x="5342929" y="2355205"/>
                </a:cubicBezTo>
                <a:cubicBezTo>
                  <a:pt x="5342929" y="2355205"/>
                  <a:pt x="5340449" y="2355205"/>
                  <a:pt x="5335488" y="2355205"/>
                </a:cubicBezTo>
                <a:cubicBezTo>
                  <a:pt x="5330527" y="2355205"/>
                  <a:pt x="5328047" y="2355205"/>
                  <a:pt x="5328047" y="2355205"/>
                </a:cubicBezTo>
                <a:lnTo>
                  <a:pt x="5320605" y="2347763"/>
                </a:lnTo>
                <a:cubicBezTo>
                  <a:pt x="5315644" y="2347763"/>
                  <a:pt x="5313164" y="2347763"/>
                  <a:pt x="5313164" y="2347763"/>
                </a:cubicBezTo>
                <a:cubicBezTo>
                  <a:pt x="5313164" y="2347763"/>
                  <a:pt x="5313164" y="2345283"/>
                  <a:pt x="5313164" y="2340322"/>
                </a:cubicBezTo>
                <a:cubicBezTo>
                  <a:pt x="5313164" y="2337842"/>
                  <a:pt x="5313474" y="2336291"/>
                  <a:pt x="5314094" y="2335671"/>
                </a:cubicBezTo>
                <a:close/>
                <a:moveTo>
                  <a:pt x="5156894" y="2332881"/>
                </a:moveTo>
                <a:cubicBezTo>
                  <a:pt x="5161856" y="2332881"/>
                  <a:pt x="5164336" y="2335361"/>
                  <a:pt x="5164336" y="2340322"/>
                </a:cubicBezTo>
                <a:cubicBezTo>
                  <a:pt x="5159374" y="2340322"/>
                  <a:pt x="5156894" y="2340322"/>
                  <a:pt x="5156894" y="2340322"/>
                </a:cubicBezTo>
                <a:close/>
                <a:moveTo>
                  <a:pt x="5819179" y="2325439"/>
                </a:moveTo>
                <a:lnTo>
                  <a:pt x="5834062" y="2340322"/>
                </a:lnTo>
                <a:cubicBezTo>
                  <a:pt x="5834062" y="2340322"/>
                  <a:pt x="5831582" y="2340322"/>
                  <a:pt x="5826621" y="2340322"/>
                </a:cubicBezTo>
                <a:close/>
                <a:moveTo>
                  <a:pt x="5115967" y="2323114"/>
                </a:moveTo>
                <a:cubicBezTo>
                  <a:pt x="5114726" y="2323424"/>
                  <a:pt x="5113486" y="2324199"/>
                  <a:pt x="5112246" y="2325439"/>
                </a:cubicBezTo>
                <a:cubicBezTo>
                  <a:pt x="5112246" y="2325439"/>
                  <a:pt x="5112246" y="2327920"/>
                  <a:pt x="5112246" y="2332881"/>
                </a:cubicBezTo>
                <a:cubicBezTo>
                  <a:pt x="5112246" y="2337842"/>
                  <a:pt x="5112246" y="2340322"/>
                  <a:pt x="5112246" y="2340322"/>
                </a:cubicBezTo>
                <a:cubicBezTo>
                  <a:pt x="5117207" y="2340322"/>
                  <a:pt x="5120928" y="2340322"/>
                  <a:pt x="5123408" y="2340322"/>
                </a:cubicBezTo>
                <a:cubicBezTo>
                  <a:pt x="5125888" y="2340322"/>
                  <a:pt x="5127129" y="2337842"/>
                  <a:pt x="5127129" y="2332881"/>
                </a:cubicBezTo>
                <a:cubicBezTo>
                  <a:pt x="5123407" y="2325439"/>
                  <a:pt x="5119687" y="2322184"/>
                  <a:pt x="5115967" y="2323114"/>
                </a:cubicBezTo>
                <a:close/>
                <a:moveTo>
                  <a:pt x="5791274" y="2320788"/>
                </a:moveTo>
                <a:cubicBezTo>
                  <a:pt x="5792514" y="2321409"/>
                  <a:pt x="5794375" y="2322959"/>
                  <a:pt x="5796855" y="2325439"/>
                </a:cubicBezTo>
                <a:cubicBezTo>
                  <a:pt x="5791894" y="2325439"/>
                  <a:pt x="5789414" y="2324199"/>
                  <a:pt x="5789414" y="2321719"/>
                </a:cubicBezTo>
                <a:cubicBezTo>
                  <a:pt x="5789414" y="2320478"/>
                  <a:pt x="5790034" y="2320168"/>
                  <a:pt x="5791274" y="2320788"/>
                </a:cubicBezTo>
                <a:close/>
                <a:moveTo>
                  <a:pt x="5097363" y="2317998"/>
                </a:moveTo>
                <a:cubicBezTo>
                  <a:pt x="5092402" y="2317998"/>
                  <a:pt x="5089922" y="2319238"/>
                  <a:pt x="5089922" y="2321719"/>
                </a:cubicBezTo>
                <a:cubicBezTo>
                  <a:pt x="5089922" y="2324199"/>
                  <a:pt x="5092402" y="2325439"/>
                  <a:pt x="5097363" y="2325439"/>
                </a:cubicBezTo>
                <a:lnTo>
                  <a:pt x="5104804" y="2332881"/>
                </a:lnTo>
                <a:lnTo>
                  <a:pt x="5104804" y="2325439"/>
                </a:lnTo>
                <a:cubicBezTo>
                  <a:pt x="5099843" y="2325439"/>
                  <a:pt x="5097363" y="2324199"/>
                  <a:pt x="5097363" y="2321719"/>
                </a:cubicBezTo>
                <a:cubicBezTo>
                  <a:pt x="5097363" y="2319238"/>
                  <a:pt x="5099843" y="2317998"/>
                  <a:pt x="5104804" y="2317998"/>
                </a:cubicBezTo>
                <a:close/>
                <a:moveTo>
                  <a:pt x="5491758" y="2310556"/>
                </a:moveTo>
                <a:cubicBezTo>
                  <a:pt x="5486796" y="2310556"/>
                  <a:pt x="5483076" y="2311797"/>
                  <a:pt x="5480595" y="2314277"/>
                </a:cubicBezTo>
                <a:cubicBezTo>
                  <a:pt x="5478115" y="2316757"/>
                  <a:pt x="5476875" y="2320478"/>
                  <a:pt x="5476875" y="2325439"/>
                </a:cubicBezTo>
                <a:cubicBezTo>
                  <a:pt x="5476875" y="2330400"/>
                  <a:pt x="5479355" y="2330400"/>
                  <a:pt x="5484316" y="2325439"/>
                </a:cubicBezTo>
                <a:lnTo>
                  <a:pt x="5491758" y="2317998"/>
                </a:lnTo>
                <a:close/>
                <a:moveTo>
                  <a:pt x="5737324" y="2303115"/>
                </a:moveTo>
                <a:lnTo>
                  <a:pt x="5752207" y="2303115"/>
                </a:lnTo>
                <a:cubicBezTo>
                  <a:pt x="5752207" y="2303115"/>
                  <a:pt x="5752207" y="2305595"/>
                  <a:pt x="5752207" y="2310556"/>
                </a:cubicBezTo>
                <a:lnTo>
                  <a:pt x="5744765" y="2310556"/>
                </a:lnTo>
                <a:close/>
                <a:moveTo>
                  <a:pt x="5506640" y="2303115"/>
                </a:moveTo>
                <a:lnTo>
                  <a:pt x="5514082" y="2310556"/>
                </a:lnTo>
                <a:cubicBezTo>
                  <a:pt x="5514082" y="2310556"/>
                  <a:pt x="5514082" y="2308076"/>
                  <a:pt x="5514082" y="2303115"/>
                </a:cubicBezTo>
                <a:close/>
                <a:moveTo>
                  <a:pt x="5268515" y="2303115"/>
                </a:moveTo>
                <a:lnTo>
                  <a:pt x="5275957" y="2303115"/>
                </a:lnTo>
                <a:lnTo>
                  <a:pt x="5275957" y="2310556"/>
                </a:lnTo>
                <a:cubicBezTo>
                  <a:pt x="5270995" y="2310556"/>
                  <a:pt x="5268515" y="2308076"/>
                  <a:pt x="5268515" y="2303115"/>
                </a:cubicBezTo>
                <a:close/>
                <a:moveTo>
                  <a:pt x="5134570" y="2303115"/>
                </a:moveTo>
                <a:lnTo>
                  <a:pt x="5134570" y="2310556"/>
                </a:lnTo>
                <a:lnTo>
                  <a:pt x="5142011" y="2310556"/>
                </a:lnTo>
                <a:close/>
                <a:moveTo>
                  <a:pt x="5775461" y="2298464"/>
                </a:moveTo>
                <a:cubicBezTo>
                  <a:pt x="5776081" y="2297844"/>
                  <a:pt x="5777012" y="2298154"/>
                  <a:pt x="5778252" y="2299394"/>
                </a:cubicBezTo>
                <a:cubicBezTo>
                  <a:pt x="5780732" y="2301875"/>
                  <a:pt x="5780732" y="2304355"/>
                  <a:pt x="5778252" y="2306836"/>
                </a:cubicBezTo>
                <a:cubicBezTo>
                  <a:pt x="5775772" y="2309316"/>
                  <a:pt x="5774531" y="2310556"/>
                  <a:pt x="5774531" y="2310556"/>
                </a:cubicBezTo>
                <a:cubicBezTo>
                  <a:pt x="5774531" y="2310556"/>
                  <a:pt x="5774531" y="2308076"/>
                  <a:pt x="5774531" y="2303115"/>
                </a:cubicBezTo>
                <a:cubicBezTo>
                  <a:pt x="5774531" y="2300635"/>
                  <a:pt x="5774841" y="2299084"/>
                  <a:pt x="5775461" y="2298464"/>
                </a:cubicBezTo>
                <a:close/>
                <a:moveTo>
                  <a:pt x="5484316" y="2295674"/>
                </a:moveTo>
                <a:lnTo>
                  <a:pt x="5484316" y="2303115"/>
                </a:lnTo>
                <a:lnTo>
                  <a:pt x="5491758" y="2295674"/>
                </a:lnTo>
                <a:cubicBezTo>
                  <a:pt x="5491758" y="2295674"/>
                  <a:pt x="5489277" y="2295674"/>
                  <a:pt x="5484316" y="2295674"/>
                </a:cubicBezTo>
                <a:close/>
                <a:moveTo>
                  <a:pt x="5223867" y="2295674"/>
                </a:moveTo>
                <a:lnTo>
                  <a:pt x="5231308" y="2310556"/>
                </a:lnTo>
                <a:cubicBezTo>
                  <a:pt x="5226347" y="2310556"/>
                  <a:pt x="5222626" y="2309316"/>
                  <a:pt x="5220146" y="2306836"/>
                </a:cubicBezTo>
                <a:cubicBezTo>
                  <a:pt x="5217666" y="2304355"/>
                  <a:pt x="5217666" y="2301875"/>
                  <a:pt x="5220146" y="2299394"/>
                </a:cubicBezTo>
                <a:cubicBezTo>
                  <a:pt x="5222626" y="2296914"/>
                  <a:pt x="5223867" y="2295674"/>
                  <a:pt x="5223867" y="2295674"/>
                </a:cubicBezTo>
                <a:close/>
                <a:moveTo>
                  <a:pt x="5201543" y="2295674"/>
                </a:moveTo>
                <a:cubicBezTo>
                  <a:pt x="5201543" y="2295674"/>
                  <a:pt x="5204023" y="2295674"/>
                  <a:pt x="5208984" y="2295674"/>
                </a:cubicBezTo>
                <a:lnTo>
                  <a:pt x="5201543" y="2303115"/>
                </a:lnTo>
                <a:close/>
                <a:moveTo>
                  <a:pt x="5127129" y="2295674"/>
                </a:moveTo>
                <a:lnTo>
                  <a:pt x="5119687" y="2303115"/>
                </a:lnTo>
                <a:cubicBezTo>
                  <a:pt x="5119687" y="2303115"/>
                  <a:pt x="5120928" y="2303115"/>
                  <a:pt x="5123408" y="2303115"/>
                </a:cubicBezTo>
                <a:cubicBezTo>
                  <a:pt x="5125888" y="2303115"/>
                  <a:pt x="5127129" y="2301875"/>
                  <a:pt x="5127129" y="2299394"/>
                </a:cubicBezTo>
                <a:cubicBezTo>
                  <a:pt x="5127129" y="2296914"/>
                  <a:pt x="5127129" y="2295674"/>
                  <a:pt x="5127129" y="2295674"/>
                </a:cubicBezTo>
                <a:close/>
                <a:moveTo>
                  <a:pt x="5744765" y="2288232"/>
                </a:moveTo>
                <a:cubicBezTo>
                  <a:pt x="5754687" y="2288232"/>
                  <a:pt x="5759648" y="2290713"/>
                  <a:pt x="5759648" y="2295674"/>
                </a:cubicBezTo>
                <a:lnTo>
                  <a:pt x="5744765" y="2295674"/>
                </a:lnTo>
                <a:close/>
                <a:moveTo>
                  <a:pt x="5283398" y="2288232"/>
                </a:moveTo>
                <a:cubicBezTo>
                  <a:pt x="5283398" y="2288232"/>
                  <a:pt x="5283398" y="2290713"/>
                  <a:pt x="5283398" y="2295674"/>
                </a:cubicBezTo>
                <a:cubicBezTo>
                  <a:pt x="5283398" y="2295674"/>
                  <a:pt x="5285878" y="2295674"/>
                  <a:pt x="5290840" y="2295674"/>
                </a:cubicBezTo>
                <a:cubicBezTo>
                  <a:pt x="5290840" y="2295674"/>
                  <a:pt x="5289599" y="2294433"/>
                  <a:pt x="5287119" y="2291953"/>
                </a:cubicBezTo>
                <a:cubicBezTo>
                  <a:pt x="5284639" y="2289473"/>
                  <a:pt x="5283398" y="2288232"/>
                  <a:pt x="5283398" y="2288232"/>
                </a:cubicBezTo>
                <a:close/>
                <a:moveTo>
                  <a:pt x="5177730" y="2283768"/>
                </a:moveTo>
                <a:lnTo>
                  <a:pt x="5179218" y="2288232"/>
                </a:lnTo>
                <a:cubicBezTo>
                  <a:pt x="5179218" y="2288232"/>
                  <a:pt x="5181699" y="2288232"/>
                  <a:pt x="5186660" y="2288232"/>
                </a:cubicBezTo>
                <a:close/>
                <a:moveTo>
                  <a:pt x="5729883" y="2280791"/>
                </a:moveTo>
                <a:lnTo>
                  <a:pt x="5729883" y="2288232"/>
                </a:lnTo>
                <a:cubicBezTo>
                  <a:pt x="5729883" y="2288232"/>
                  <a:pt x="5728642" y="2286992"/>
                  <a:pt x="5726162" y="2284511"/>
                </a:cubicBezTo>
                <a:cubicBezTo>
                  <a:pt x="5723682" y="2282031"/>
                  <a:pt x="5724921" y="2280791"/>
                  <a:pt x="5729883" y="2280791"/>
                </a:cubicBezTo>
                <a:close/>
                <a:moveTo>
                  <a:pt x="5067597" y="2280791"/>
                </a:moveTo>
                <a:lnTo>
                  <a:pt x="5060156" y="2288232"/>
                </a:lnTo>
                <a:cubicBezTo>
                  <a:pt x="5065117" y="2288232"/>
                  <a:pt x="5067597" y="2289473"/>
                  <a:pt x="5067597" y="2291953"/>
                </a:cubicBezTo>
                <a:cubicBezTo>
                  <a:pt x="5067597" y="2294433"/>
                  <a:pt x="5070077" y="2298154"/>
                  <a:pt x="5075039" y="2303115"/>
                </a:cubicBezTo>
                <a:lnTo>
                  <a:pt x="5082480" y="2295674"/>
                </a:lnTo>
                <a:cubicBezTo>
                  <a:pt x="5082480" y="2285752"/>
                  <a:pt x="5084960" y="2285752"/>
                  <a:pt x="5089922" y="2295674"/>
                </a:cubicBezTo>
                <a:cubicBezTo>
                  <a:pt x="5094883" y="2300635"/>
                  <a:pt x="5098604" y="2300635"/>
                  <a:pt x="5101084" y="2295674"/>
                </a:cubicBezTo>
                <a:cubicBezTo>
                  <a:pt x="5103564" y="2290713"/>
                  <a:pt x="5103564" y="2288232"/>
                  <a:pt x="5101084" y="2288232"/>
                </a:cubicBezTo>
                <a:cubicBezTo>
                  <a:pt x="5098604" y="2288232"/>
                  <a:pt x="5093642" y="2286992"/>
                  <a:pt x="5086201" y="2284511"/>
                </a:cubicBezTo>
                <a:cubicBezTo>
                  <a:pt x="5078760" y="2282031"/>
                  <a:pt x="5072559" y="2280791"/>
                  <a:pt x="5067597" y="2280791"/>
                </a:cubicBezTo>
                <a:close/>
                <a:moveTo>
                  <a:pt x="5022949" y="2280791"/>
                </a:moveTo>
                <a:cubicBezTo>
                  <a:pt x="5022949" y="2285752"/>
                  <a:pt x="5024190" y="2288232"/>
                  <a:pt x="5026670" y="2288232"/>
                </a:cubicBezTo>
                <a:cubicBezTo>
                  <a:pt x="5029150" y="2288232"/>
                  <a:pt x="5030390" y="2285752"/>
                  <a:pt x="5030390" y="2280791"/>
                </a:cubicBezTo>
                <a:close/>
                <a:moveTo>
                  <a:pt x="5424785" y="2273349"/>
                </a:moveTo>
                <a:lnTo>
                  <a:pt x="5432226" y="2273349"/>
                </a:lnTo>
                <a:lnTo>
                  <a:pt x="5432226" y="2280791"/>
                </a:lnTo>
                <a:cubicBezTo>
                  <a:pt x="5427265" y="2280791"/>
                  <a:pt x="5424785" y="2278310"/>
                  <a:pt x="5424785" y="2273349"/>
                </a:cubicBezTo>
                <a:close/>
                <a:moveTo>
                  <a:pt x="5387578" y="2273349"/>
                </a:moveTo>
                <a:lnTo>
                  <a:pt x="5395019" y="2288232"/>
                </a:lnTo>
                <a:lnTo>
                  <a:pt x="5417343" y="2295674"/>
                </a:lnTo>
                <a:cubicBezTo>
                  <a:pt x="5417343" y="2295674"/>
                  <a:pt x="5417343" y="2293193"/>
                  <a:pt x="5417343" y="2288232"/>
                </a:cubicBezTo>
                <a:cubicBezTo>
                  <a:pt x="5417343" y="2283271"/>
                  <a:pt x="5414863" y="2280791"/>
                  <a:pt x="5409902" y="2280791"/>
                </a:cubicBezTo>
                <a:cubicBezTo>
                  <a:pt x="5404941" y="2275830"/>
                  <a:pt x="5399981" y="2273349"/>
                  <a:pt x="5395019" y="2273349"/>
                </a:cubicBezTo>
                <a:close/>
                <a:moveTo>
                  <a:pt x="5127129" y="2273349"/>
                </a:moveTo>
                <a:lnTo>
                  <a:pt x="5142011" y="2280791"/>
                </a:lnTo>
                <a:cubicBezTo>
                  <a:pt x="5142011" y="2280791"/>
                  <a:pt x="5145732" y="2283271"/>
                  <a:pt x="5153174" y="2288232"/>
                </a:cubicBezTo>
                <a:cubicBezTo>
                  <a:pt x="5160615" y="2293193"/>
                  <a:pt x="5166816" y="2293193"/>
                  <a:pt x="5171777" y="2288232"/>
                </a:cubicBezTo>
                <a:cubicBezTo>
                  <a:pt x="5171777" y="2283271"/>
                  <a:pt x="5171777" y="2280791"/>
                  <a:pt x="5171777" y="2280791"/>
                </a:cubicBezTo>
                <a:lnTo>
                  <a:pt x="5156894" y="2273349"/>
                </a:lnTo>
                <a:cubicBezTo>
                  <a:pt x="5137050" y="2273349"/>
                  <a:pt x="5127129" y="2273349"/>
                  <a:pt x="5127129" y="2273349"/>
                </a:cubicBezTo>
                <a:close/>
                <a:moveTo>
                  <a:pt x="5045273" y="2273349"/>
                </a:moveTo>
                <a:lnTo>
                  <a:pt x="5037832" y="2288232"/>
                </a:lnTo>
                <a:cubicBezTo>
                  <a:pt x="5037832" y="2293193"/>
                  <a:pt x="5040312" y="2293193"/>
                  <a:pt x="5045273" y="2288232"/>
                </a:cubicBezTo>
                <a:close/>
                <a:moveTo>
                  <a:pt x="5333628" y="2269629"/>
                </a:moveTo>
                <a:cubicBezTo>
                  <a:pt x="5332388" y="2269629"/>
                  <a:pt x="5330527" y="2270869"/>
                  <a:pt x="5328047" y="2273349"/>
                </a:cubicBezTo>
                <a:cubicBezTo>
                  <a:pt x="5323085" y="2273349"/>
                  <a:pt x="5321846" y="2274590"/>
                  <a:pt x="5324326" y="2277070"/>
                </a:cubicBezTo>
                <a:cubicBezTo>
                  <a:pt x="5326806" y="2279550"/>
                  <a:pt x="5330527" y="2278310"/>
                  <a:pt x="5335488" y="2273349"/>
                </a:cubicBezTo>
                <a:cubicBezTo>
                  <a:pt x="5335488" y="2270869"/>
                  <a:pt x="5334868" y="2269629"/>
                  <a:pt x="5333628" y="2269629"/>
                </a:cubicBezTo>
                <a:close/>
                <a:moveTo>
                  <a:pt x="5692676" y="2265908"/>
                </a:moveTo>
                <a:lnTo>
                  <a:pt x="5700117" y="2273349"/>
                </a:lnTo>
                <a:cubicBezTo>
                  <a:pt x="5705078" y="2278310"/>
                  <a:pt x="5707558" y="2280791"/>
                  <a:pt x="5707558" y="2280791"/>
                </a:cubicBezTo>
                <a:lnTo>
                  <a:pt x="5707558" y="2273349"/>
                </a:lnTo>
                <a:lnTo>
                  <a:pt x="5715000" y="2273349"/>
                </a:lnTo>
                <a:cubicBezTo>
                  <a:pt x="5724921" y="2268388"/>
                  <a:pt x="5734844" y="2268388"/>
                  <a:pt x="5744765" y="2273349"/>
                </a:cubicBezTo>
                <a:cubicBezTo>
                  <a:pt x="5754687" y="2278310"/>
                  <a:pt x="5759648" y="2279550"/>
                  <a:pt x="5759648" y="2277070"/>
                </a:cubicBezTo>
                <a:cubicBezTo>
                  <a:pt x="5759648" y="2274590"/>
                  <a:pt x="5762128" y="2274590"/>
                  <a:pt x="5767090" y="2277070"/>
                </a:cubicBezTo>
                <a:cubicBezTo>
                  <a:pt x="5772051" y="2279550"/>
                  <a:pt x="5774531" y="2283271"/>
                  <a:pt x="5774531" y="2288232"/>
                </a:cubicBezTo>
                <a:cubicBezTo>
                  <a:pt x="5774531" y="2288232"/>
                  <a:pt x="5772051" y="2288232"/>
                  <a:pt x="5767090" y="2288232"/>
                </a:cubicBezTo>
                <a:cubicBezTo>
                  <a:pt x="5762128" y="2288232"/>
                  <a:pt x="5754687" y="2285752"/>
                  <a:pt x="5744765" y="2280791"/>
                </a:cubicBezTo>
                <a:lnTo>
                  <a:pt x="5729883" y="2280791"/>
                </a:lnTo>
                <a:lnTo>
                  <a:pt x="5722441" y="2280791"/>
                </a:lnTo>
                <a:lnTo>
                  <a:pt x="5715000" y="2280791"/>
                </a:lnTo>
                <a:cubicBezTo>
                  <a:pt x="5710038" y="2280791"/>
                  <a:pt x="5707558" y="2282031"/>
                  <a:pt x="5707558" y="2284511"/>
                </a:cubicBezTo>
                <a:cubicBezTo>
                  <a:pt x="5707558" y="2286992"/>
                  <a:pt x="5707558" y="2288232"/>
                  <a:pt x="5707558" y="2288232"/>
                </a:cubicBezTo>
                <a:cubicBezTo>
                  <a:pt x="5707558" y="2288232"/>
                  <a:pt x="5707558" y="2290713"/>
                  <a:pt x="5707558" y="2295674"/>
                </a:cubicBezTo>
                <a:cubicBezTo>
                  <a:pt x="5702597" y="2295674"/>
                  <a:pt x="5700117" y="2293193"/>
                  <a:pt x="5700117" y="2288232"/>
                </a:cubicBezTo>
                <a:cubicBezTo>
                  <a:pt x="5700117" y="2283271"/>
                  <a:pt x="5697637" y="2280791"/>
                  <a:pt x="5692676" y="2280791"/>
                </a:cubicBezTo>
                <a:cubicBezTo>
                  <a:pt x="5687714" y="2280791"/>
                  <a:pt x="5685234" y="2279550"/>
                  <a:pt x="5685234" y="2277070"/>
                </a:cubicBezTo>
                <a:cubicBezTo>
                  <a:pt x="5685234" y="2274590"/>
                  <a:pt x="5685234" y="2273349"/>
                  <a:pt x="5685234" y="2273349"/>
                </a:cubicBezTo>
                <a:cubicBezTo>
                  <a:pt x="5685234" y="2273349"/>
                  <a:pt x="5686475" y="2273349"/>
                  <a:pt x="5688955" y="2273349"/>
                </a:cubicBezTo>
                <a:cubicBezTo>
                  <a:pt x="5691435" y="2273349"/>
                  <a:pt x="5692676" y="2270869"/>
                  <a:pt x="5692676" y="2265908"/>
                </a:cubicBezTo>
                <a:close/>
                <a:moveTo>
                  <a:pt x="5662910" y="2265908"/>
                </a:moveTo>
                <a:lnTo>
                  <a:pt x="5677793" y="2265908"/>
                </a:lnTo>
                <a:cubicBezTo>
                  <a:pt x="5682754" y="2265908"/>
                  <a:pt x="5683993" y="2267148"/>
                  <a:pt x="5681513" y="2269629"/>
                </a:cubicBezTo>
                <a:cubicBezTo>
                  <a:pt x="5679033" y="2272109"/>
                  <a:pt x="5672831" y="2273349"/>
                  <a:pt x="5662910" y="2273349"/>
                </a:cubicBezTo>
                <a:cubicBezTo>
                  <a:pt x="5662910" y="2273349"/>
                  <a:pt x="5662910" y="2270869"/>
                  <a:pt x="5662910" y="2265908"/>
                </a:cubicBezTo>
                <a:close/>
                <a:moveTo>
                  <a:pt x="5514082" y="2265908"/>
                </a:moveTo>
                <a:lnTo>
                  <a:pt x="5536406" y="2273349"/>
                </a:lnTo>
                <a:cubicBezTo>
                  <a:pt x="5536406" y="2278310"/>
                  <a:pt x="5528965" y="2278310"/>
                  <a:pt x="5514082" y="2273349"/>
                </a:cubicBezTo>
                <a:cubicBezTo>
                  <a:pt x="5514082" y="2273349"/>
                  <a:pt x="5511602" y="2273349"/>
                  <a:pt x="5506640" y="2273349"/>
                </a:cubicBezTo>
                <a:close/>
                <a:moveTo>
                  <a:pt x="5357812" y="2265908"/>
                </a:moveTo>
                <a:lnTo>
                  <a:pt x="5350371" y="2273349"/>
                </a:lnTo>
                <a:cubicBezTo>
                  <a:pt x="5355332" y="2273349"/>
                  <a:pt x="5357812" y="2278310"/>
                  <a:pt x="5357812" y="2288232"/>
                </a:cubicBezTo>
                <a:cubicBezTo>
                  <a:pt x="5362774" y="2288232"/>
                  <a:pt x="5365254" y="2288232"/>
                  <a:pt x="5365254" y="2288232"/>
                </a:cubicBezTo>
                <a:lnTo>
                  <a:pt x="5380136" y="2288232"/>
                </a:lnTo>
                <a:cubicBezTo>
                  <a:pt x="5380136" y="2288232"/>
                  <a:pt x="5382617" y="2288232"/>
                  <a:pt x="5387578" y="2288232"/>
                </a:cubicBezTo>
                <a:lnTo>
                  <a:pt x="5387578" y="2280791"/>
                </a:lnTo>
                <a:cubicBezTo>
                  <a:pt x="5382617" y="2280791"/>
                  <a:pt x="5380136" y="2283271"/>
                  <a:pt x="5380136" y="2288232"/>
                </a:cubicBezTo>
                <a:cubicBezTo>
                  <a:pt x="5380136" y="2273349"/>
                  <a:pt x="5372695" y="2265908"/>
                  <a:pt x="5357812" y="2265908"/>
                </a:cubicBezTo>
                <a:close/>
                <a:moveTo>
                  <a:pt x="5104804" y="2265908"/>
                </a:moveTo>
                <a:lnTo>
                  <a:pt x="5097363" y="2273349"/>
                </a:lnTo>
                <a:cubicBezTo>
                  <a:pt x="5097363" y="2273349"/>
                  <a:pt x="5098604" y="2274590"/>
                  <a:pt x="5101084" y="2277070"/>
                </a:cubicBezTo>
                <a:cubicBezTo>
                  <a:pt x="5103564" y="2279550"/>
                  <a:pt x="5104804" y="2280791"/>
                  <a:pt x="5104804" y="2280791"/>
                </a:cubicBezTo>
                <a:cubicBezTo>
                  <a:pt x="5109766" y="2275830"/>
                  <a:pt x="5112246" y="2273349"/>
                  <a:pt x="5112246" y="2273349"/>
                </a:cubicBezTo>
                <a:cubicBezTo>
                  <a:pt x="5112246" y="2268388"/>
                  <a:pt x="5112246" y="2265908"/>
                  <a:pt x="5112246" y="2265908"/>
                </a:cubicBezTo>
                <a:cubicBezTo>
                  <a:pt x="5112246" y="2265908"/>
                  <a:pt x="5109766" y="2265908"/>
                  <a:pt x="5104804" y="2265908"/>
                </a:cubicBezTo>
                <a:close/>
                <a:moveTo>
                  <a:pt x="5767090" y="2258467"/>
                </a:moveTo>
                <a:cubicBezTo>
                  <a:pt x="5772051" y="2258467"/>
                  <a:pt x="5774531" y="2259707"/>
                  <a:pt x="5774531" y="2262187"/>
                </a:cubicBezTo>
                <a:cubicBezTo>
                  <a:pt x="5774531" y="2264668"/>
                  <a:pt x="5774531" y="2265908"/>
                  <a:pt x="5774531" y="2265908"/>
                </a:cubicBezTo>
                <a:cubicBezTo>
                  <a:pt x="5774531" y="2265908"/>
                  <a:pt x="5772051" y="2265908"/>
                  <a:pt x="5767090" y="2265908"/>
                </a:cubicBezTo>
                <a:cubicBezTo>
                  <a:pt x="5767090" y="2265908"/>
                  <a:pt x="5767090" y="2263428"/>
                  <a:pt x="5767090" y="2258467"/>
                </a:cubicBezTo>
                <a:close/>
                <a:moveTo>
                  <a:pt x="5528965" y="2258467"/>
                </a:moveTo>
                <a:cubicBezTo>
                  <a:pt x="5533926" y="2258467"/>
                  <a:pt x="5536406" y="2259707"/>
                  <a:pt x="5536406" y="2262187"/>
                </a:cubicBezTo>
                <a:cubicBezTo>
                  <a:pt x="5536406" y="2264668"/>
                  <a:pt x="5536406" y="2265908"/>
                  <a:pt x="5536406" y="2265908"/>
                </a:cubicBezTo>
                <a:lnTo>
                  <a:pt x="5528965" y="2265908"/>
                </a:lnTo>
                <a:cubicBezTo>
                  <a:pt x="5528965" y="2265908"/>
                  <a:pt x="5528965" y="2263428"/>
                  <a:pt x="5528965" y="2258467"/>
                </a:cubicBezTo>
                <a:close/>
                <a:moveTo>
                  <a:pt x="5476875" y="2258467"/>
                </a:moveTo>
                <a:lnTo>
                  <a:pt x="5491758" y="2265908"/>
                </a:lnTo>
                <a:cubicBezTo>
                  <a:pt x="5491758" y="2270869"/>
                  <a:pt x="5489277" y="2270869"/>
                  <a:pt x="5484316" y="2265908"/>
                </a:cubicBezTo>
                <a:close/>
                <a:moveTo>
                  <a:pt x="5692676" y="2251025"/>
                </a:moveTo>
                <a:cubicBezTo>
                  <a:pt x="5697637" y="2251025"/>
                  <a:pt x="5700117" y="2251025"/>
                  <a:pt x="5700117" y="2251025"/>
                </a:cubicBezTo>
                <a:cubicBezTo>
                  <a:pt x="5700117" y="2251025"/>
                  <a:pt x="5700117" y="2253506"/>
                  <a:pt x="5700117" y="2258467"/>
                </a:cubicBezTo>
                <a:cubicBezTo>
                  <a:pt x="5695156" y="2258467"/>
                  <a:pt x="5692676" y="2258467"/>
                  <a:pt x="5692676" y="2258467"/>
                </a:cubicBezTo>
                <a:close/>
                <a:moveTo>
                  <a:pt x="5304792" y="2249630"/>
                </a:moveTo>
                <a:cubicBezTo>
                  <a:pt x="5306653" y="2249940"/>
                  <a:pt x="5308202" y="2251025"/>
                  <a:pt x="5309443" y="2252886"/>
                </a:cubicBezTo>
                <a:lnTo>
                  <a:pt x="5309609" y="2253358"/>
                </a:lnTo>
                <a:lnTo>
                  <a:pt x="5306885" y="2251723"/>
                </a:lnTo>
                <a:lnTo>
                  <a:pt x="5304614" y="2249668"/>
                </a:lnTo>
                <a:close/>
                <a:moveTo>
                  <a:pt x="5595937" y="2243584"/>
                </a:moveTo>
                <a:cubicBezTo>
                  <a:pt x="5600899" y="2243584"/>
                  <a:pt x="5605859" y="2243584"/>
                  <a:pt x="5610820" y="2243584"/>
                </a:cubicBezTo>
                <a:cubicBezTo>
                  <a:pt x="5620742" y="2258467"/>
                  <a:pt x="5633144" y="2263428"/>
                  <a:pt x="5648027" y="2258467"/>
                </a:cubicBezTo>
                <a:lnTo>
                  <a:pt x="5648027" y="2265908"/>
                </a:lnTo>
                <a:cubicBezTo>
                  <a:pt x="5643066" y="2265908"/>
                  <a:pt x="5640586" y="2268388"/>
                  <a:pt x="5640586" y="2273349"/>
                </a:cubicBezTo>
                <a:lnTo>
                  <a:pt x="5633144" y="2265908"/>
                </a:lnTo>
                <a:lnTo>
                  <a:pt x="5625703" y="2265908"/>
                </a:lnTo>
                <a:lnTo>
                  <a:pt x="5618261" y="2273349"/>
                </a:lnTo>
                <a:cubicBezTo>
                  <a:pt x="5608340" y="2273349"/>
                  <a:pt x="5603379" y="2270869"/>
                  <a:pt x="5603379" y="2265908"/>
                </a:cubicBezTo>
                <a:cubicBezTo>
                  <a:pt x="5603379" y="2265908"/>
                  <a:pt x="5600899" y="2265908"/>
                  <a:pt x="5595937" y="2265908"/>
                </a:cubicBezTo>
                <a:cubicBezTo>
                  <a:pt x="5590976" y="2265908"/>
                  <a:pt x="5588496" y="2262187"/>
                  <a:pt x="5588496" y="2254746"/>
                </a:cubicBezTo>
                <a:cubicBezTo>
                  <a:pt x="5588496" y="2247304"/>
                  <a:pt x="5590976" y="2243584"/>
                  <a:pt x="5595937" y="2243584"/>
                </a:cubicBezTo>
                <a:close/>
                <a:moveTo>
                  <a:pt x="5461992" y="2236142"/>
                </a:moveTo>
                <a:lnTo>
                  <a:pt x="5469433" y="2236142"/>
                </a:lnTo>
                <a:cubicBezTo>
                  <a:pt x="5469433" y="2241103"/>
                  <a:pt x="5471913" y="2241103"/>
                  <a:pt x="5476875" y="2236142"/>
                </a:cubicBezTo>
                <a:lnTo>
                  <a:pt x="5476875" y="2243584"/>
                </a:lnTo>
                <a:cubicBezTo>
                  <a:pt x="5476875" y="2248545"/>
                  <a:pt x="5471913" y="2248545"/>
                  <a:pt x="5461992" y="2243584"/>
                </a:cubicBezTo>
                <a:cubicBezTo>
                  <a:pt x="5461992" y="2238623"/>
                  <a:pt x="5461992" y="2236142"/>
                  <a:pt x="5461992" y="2236142"/>
                </a:cubicBezTo>
                <a:close/>
                <a:moveTo>
                  <a:pt x="5142011" y="2236142"/>
                </a:moveTo>
                <a:cubicBezTo>
                  <a:pt x="5146973" y="2236142"/>
                  <a:pt x="5149453" y="2237383"/>
                  <a:pt x="5149453" y="2239863"/>
                </a:cubicBezTo>
                <a:cubicBezTo>
                  <a:pt x="5149453" y="2242344"/>
                  <a:pt x="5149453" y="2243584"/>
                  <a:pt x="5149453" y="2243584"/>
                </a:cubicBezTo>
                <a:cubicBezTo>
                  <a:pt x="5154414" y="2243584"/>
                  <a:pt x="5156894" y="2242344"/>
                  <a:pt x="5156894" y="2239863"/>
                </a:cubicBezTo>
                <a:cubicBezTo>
                  <a:pt x="5156894" y="2237383"/>
                  <a:pt x="5151933" y="2236142"/>
                  <a:pt x="5142011" y="2236142"/>
                </a:cubicBezTo>
                <a:close/>
                <a:moveTo>
                  <a:pt x="3475137" y="2236142"/>
                </a:moveTo>
                <a:cubicBezTo>
                  <a:pt x="3475137" y="2241103"/>
                  <a:pt x="3475137" y="2243584"/>
                  <a:pt x="3475137" y="2243584"/>
                </a:cubicBezTo>
                <a:lnTo>
                  <a:pt x="3482578" y="2236142"/>
                </a:lnTo>
                <a:cubicBezTo>
                  <a:pt x="3482578" y="2236142"/>
                  <a:pt x="3481338" y="2236142"/>
                  <a:pt x="3478857" y="2236142"/>
                </a:cubicBezTo>
                <a:cubicBezTo>
                  <a:pt x="3476377" y="2236142"/>
                  <a:pt x="3475137" y="2236142"/>
                  <a:pt x="3475137" y="2236142"/>
                </a:cubicBezTo>
                <a:close/>
                <a:moveTo>
                  <a:pt x="997149" y="2236142"/>
                </a:moveTo>
                <a:cubicBezTo>
                  <a:pt x="1002110" y="2241103"/>
                  <a:pt x="1004590" y="2244824"/>
                  <a:pt x="1004590" y="2247304"/>
                </a:cubicBezTo>
                <a:cubicBezTo>
                  <a:pt x="1004590" y="2249785"/>
                  <a:pt x="1004590" y="2253506"/>
                  <a:pt x="1004590" y="2258467"/>
                </a:cubicBezTo>
                <a:lnTo>
                  <a:pt x="997149" y="2243584"/>
                </a:lnTo>
                <a:close/>
                <a:moveTo>
                  <a:pt x="5201543" y="2228701"/>
                </a:moveTo>
                <a:lnTo>
                  <a:pt x="5194101" y="2236142"/>
                </a:lnTo>
                <a:lnTo>
                  <a:pt x="5208984" y="2251025"/>
                </a:lnTo>
                <a:cubicBezTo>
                  <a:pt x="5208984" y="2246064"/>
                  <a:pt x="5206504" y="2241103"/>
                  <a:pt x="5201543" y="2236142"/>
                </a:cubicBezTo>
                <a:close/>
                <a:moveTo>
                  <a:pt x="5127129" y="2228701"/>
                </a:moveTo>
                <a:lnTo>
                  <a:pt x="5127129" y="2236142"/>
                </a:lnTo>
                <a:lnTo>
                  <a:pt x="5134570" y="2228701"/>
                </a:lnTo>
                <a:close/>
                <a:moveTo>
                  <a:pt x="3516064" y="2228701"/>
                </a:moveTo>
                <a:cubicBezTo>
                  <a:pt x="3513584" y="2228701"/>
                  <a:pt x="3512344" y="2229942"/>
                  <a:pt x="3512344" y="2232422"/>
                </a:cubicBezTo>
                <a:cubicBezTo>
                  <a:pt x="3512344" y="2234902"/>
                  <a:pt x="3512344" y="2236142"/>
                  <a:pt x="3512344" y="2236142"/>
                </a:cubicBezTo>
                <a:cubicBezTo>
                  <a:pt x="3512344" y="2236142"/>
                  <a:pt x="3513584" y="2234902"/>
                  <a:pt x="3516064" y="2232422"/>
                </a:cubicBezTo>
                <a:cubicBezTo>
                  <a:pt x="3518545" y="2229942"/>
                  <a:pt x="3518545" y="2228701"/>
                  <a:pt x="3516064" y="2228701"/>
                </a:cubicBezTo>
                <a:close/>
                <a:moveTo>
                  <a:pt x="5588496" y="2221260"/>
                </a:moveTo>
                <a:cubicBezTo>
                  <a:pt x="5608340" y="2221260"/>
                  <a:pt x="5618261" y="2223740"/>
                  <a:pt x="5618261" y="2228701"/>
                </a:cubicBezTo>
                <a:cubicBezTo>
                  <a:pt x="5608340" y="2228701"/>
                  <a:pt x="5600899" y="2228701"/>
                  <a:pt x="5595937" y="2228701"/>
                </a:cubicBezTo>
                <a:close/>
                <a:moveTo>
                  <a:pt x="3527226" y="2221260"/>
                </a:moveTo>
                <a:cubicBezTo>
                  <a:pt x="3527226" y="2226221"/>
                  <a:pt x="3527226" y="2228701"/>
                  <a:pt x="3527226" y="2228701"/>
                </a:cubicBezTo>
                <a:cubicBezTo>
                  <a:pt x="3527226" y="2228701"/>
                  <a:pt x="3527226" y="2231181"/>
                  <a:pt x="3527226" y="2236142"/>
                </a:cubicBezTo>
                <a:cubicBezTo>
                  <a:pt x="3532188" y="2236142"/>
                  <a:pt x="3534668" y="2233662"/>
                  <a:pt x="3534668" y="2228701"/>
                </a:cubicBezTo>
                <a:cubicBezTo>
                  <a:pt x="3534668" y="2223740"/>
                  <a:pt x="3532188" y="2221260"/>
                  <a:pt x="3527226" y="2221260"/>
                </a:cubicBezTo>
                <a:close/>
                <a:moveTo>
                  <a:pt x="5656399" y="2215679"/>
                </a:moveTo>
                <a:cubicBezTo>
                  <a:pt x="5657019" y="2215679"/>
                  <a:pt x="5657949" y="2216299"/>
                  <a:pt x="5659189" y="2217539"/>
                </a:cubicBezTo>
                <a:cubicBezTo>
                  <a:pt x="5661669" y="2220019"/>
                  <a:pt x="5662910" y="2221260"/>
                  <a:pt x="5662910" y="2221260"/>
                </a:cubicBezTo>
                <a:cubicBezTo>
                  <a:pt x="5657949" y="2221260"/>
                  <a:pt x="5655468" y="2220019"/>
                  <a:pt x="5655468" y="2217539"/>
                </a:cubicBezTo>
                <a:cubicBezTo>
                  <a:pt x="5655468" y="2216299"/>
                  <a:pt x="5655779" y="2215679"/>
                  <a:pt x="5656399" y="2215679"/>
                </a:cubicBezTo>
                <a:close/>
                <a:moveTo>
                  <a:pt x="5536406" y="2215679"/>
                </a:moveTo>
                <a:cubicBezTo>
                  <a:pt x="5537646" y="2215679"/>
                  <a:pt x="5538887" y="2216299"/>
                  <a:pt x="5540127" y="2217539"/>
                </a:cubicBezTo>
                <a:cubicBezTo>
                  <a:pt x="5542607" y="2220019"/>
                  <a:pt x="5543847" y="2223740"/>
                  <a:pt x="5543847" y="2228701"/>
                </a:cubicBezTo>
                <a:lnTo>
                  <a:pt x="5536406" y="2221260"/>
                </a:lnTo>
                <a:cubicBezTo>
                  <a:pt x="5531445" y="2221260"/>
                  <a:pt x="5530205" y="2220019"/>
                  <a:pt x="5532685" y="2217539"/>
                </a:cubicBezTo>
                <a:cubicBezTo>
                  <a:pt x="5533925" y="2216299"/>
                  <a:pt x="5535165" y="2215679"/>
                  <a:pt x="5536406" y="2215679"/>
                </a:cubicBezTo>
                <a:close/>
                <a:moveTo>
                  <a:pt x="6139160" y="2213818"/>
                </a:moveTo>
                <a:cubicBezTo>
                  <a:pt x="6139160" y="2213818"/>
                  <a:pt x="6140401" y="2213818"/>
                  <a:pt x="6142881" y="2213818"/>
                </a:cubicBezTo>
                <a:cubicBezTo>
                  <a:pt x="6145361" y="2213818"/>
                  <a:pt x="6146601" y="2213818"/>
                  <a:pt x="6146601" y="2213818"/>
                </a:cubicBezTo>
                <a:lnTo>
                  <a:pt x="6146601" y="2221260"/>
                </a:lnTo>
                <a:close/>
                <a:moveTo>
                  <a:pt x="5514082" y="2213818"/>
                </a:moveTo>
                <a:cubicBezTo>
                  <a:pt x="5514082" y="2213818"/>
                  <a:pt x="5516562" y="2216299"/>
                  <a:pt x="5521523" y="2221260"/>
                </a:cubicBezTo>
                <a:lnTo>
                  <a:pt x="5521523" y="2228701"/>
                </a:lnTo>
                <a:lnTo>
                  <a:pt x="5536406" y="2243584"/>
                </a:lnTo>
                <a:cubicBezTo>
                  <a:pt x="5541367" y="2243584"/>
                  <a:pt x="5543847" y="2243584"/>
                  <a:pt x="5543847" y="2243584"/>
                </a:cubicBezTo>
                <a:lnTo>
                  <a:pt x="5536406" y="2251025"/>
                </a:lnTo>
                <a:cubicBezTo>
                  <a:pt x="5531445" y="2251025"/>
                  <a:pt x="5528965" y="2251025"/>
                  <a:pt x="5528965" y="2251025"/>
                </a:cubicBezTo>
                <a:cubicBezTo>
                  <a:pt x="5524003" y="2246064"/>
                  <a:pt x="5516562" y="2248545"/>
                  <a:pt x="5506640" y="2258467"/>
                </a:cubicBezTo>
                <a:lnTo>
                  <a:pt x="5499199" y="2251025"/>
                </a:lnTo>
                <a:cubicBezTo>
                  <a:pt x="5494238" y="2236142"/>
                  <a:pt x="5499199" y="2223740"/>
                  <a:pt x="5514082" y="2213818"/>
                </a:cubicBezTo>
                <a:close/>
                <a:moveTo>
                  <a:pt x="5499199" y="2213818"/>
                </a:moveTo>
                <a:lnTo>
                  <a:pt x="5499199" y="2221260"/>
                </a:lnTo>
                <a:lnTo>
                  <a:pt x="5491758" y="2221260"/>
                </a:lnTo>
                <a:cubicBezTo>
                  <a:pt x="5491758" y="2216299"/>
                  <a:pt x="5494238" y="2213818"/>
                  <a:pt x="5499199" y="2213818"/>
                </a:cubicBezTo>
                <a:close/>
                <a:moveTo>
                  <a:pt x="5350371" y="2213818"/>
                </a:moveTo>
                <a:cubicBezTo>
                  <a:pt x="5345410" y="2213818"/>
                  <a:pt x="5342929" y="2216299"/>
                  <a:pt x="5342929" y="2221260"/>
                </a:cubicBezTo>
                <a:lnTo>
                  <a:pt x="5357812" y="2213818"/>
                </a:lnTo>
                <a:close/>
                <a:moveTo>
                  <a:pt x="5305722" y="2213818"/>
                </a:moveTo>
                <a:lnTo>
                  <a:pt x="5305722" y="2213818"/>
                </a:lnTo>
                <a:cubicBezTo>
                  <a:pt x="5305722" y="2218779"/>
                  <a:pt x="5308202" y="2221260"/>
                  <a:pt x="5313164" y="2221260"/>
                </a:cubicBezTo>
                <a:close/>
                <a:moveTo>
                  <a:pt x="5253633" y="2213818"/>
                </a:moveTo>
                <a:cubicBezTo>
                  <a:pt x="5253633" y="2218779"/>
                  <a:pt x="5254873" y="2221260"/>
                  <a:pt x="5257353" y="2221260"/>
                </a:cubicBezTo>
                <a:cubicBezTo>
                  <a:pt x="5259833" y="2221260"/>
                  <a:pt x="5261074" y="2218779"/>
                  <a:pt x="5261074" y="2213818"/>
                </a:cubicBezTo>
                <a:close/>
                <a:moveTo>
                  <a:pt x="6414491" y="2206377"/>
                </a:moveTo>
                <a:lnTo>
                  <a:pt x="6414491" y="2213818"/>
                </a:lnTo>
                <a:cubicBezTo>
                  <a:pt x="6414491" y="2213818"/>
                  <a:pt x="6413251" y="2212578"/>
                  <a:pt x="6410771" y="2210097"/>
                </a:cubicBezTo>
                <a:cubicBezTo>
                  <a:pt x="6408291" y="2207617"/>
                  <a:pt x="6409531" y="2206377"/>
                  <a:pt x="6414491" y="2206377"/>
                </a:cubicBezTo>
                <a:close/>
                <a:moveTo>
                  <a:pt x="6332636" y="2206377"/>
                </a:moveTo>
                <a:lnTo>
                  <a:pt x="6340078" y="2206377"/>
                </a:lnTo>
                <a:lnTo>
                  <a:pt x="6347519" y="2213818"/>
                </a:lnTo>
                <a:cubicBezTo>
                  <a:pt x="6347519" y="2213818"/>
                  <a:pt x="6342558" y="2211338"/>
                  <a:pt x="6332636" y="2206377"/>
                </a:cubicBezTo>
                <a:close/>
                <a:moveTo>
                  <a:pt x="5662910" y="2206377"/>
                </a:moveTo>
                <a:cubicBezTo>
                  <a:pt x="5667871" y="2206377"/>
                  <a:pt x="5671592" y="2207617"/>
                  <a:pt x="5674072" y="2210097"/>
                </a:cubicBezTo>
                <a:cubicBezTo>
                  <a:pt x="5676552" y="2212578"/>
                  <a:pt x="5677793" y="2213818"/>
                  <a:pt x="5677793" y="2213818"/>
                </a:cubicBezTo>
                <a:lnTo>
                  <a:pt x="5662910" y="2213818"/>
                </a:lnTo>
                <a:cubicBezTo>
                  <a:pt x="5662910" y="2208857"/>
                  <a:pt x="5662910" y="2206377"/>
                  <a:pt x="5662910" y="2206377"/>
                </a:cubicBezTo>
                <a:close/>
                <a:moveTo>
                  <a:pt x="5380136" y="2206377"/>
                </a:moveTo>
                <a:lnTo>
                  <a:pt x="5365254" y="2213818"/>
                </a:lnTo>
                <a:cubicBezTo>
                  <a:pt x="5365254" y="2218779"/>
                  <a:pt x="5366494" y="2222500"/>
                  <a:pt x="5368974" y="2224980"/>
                </a:cubicBezTo>
                <a:cubicBezTo>
                  <a:pt x="5371454" y="2227461"/>
                  <a:pt x="5375175" y="2228701"/>
                  <a:pt x="5380136" y="2228701"/>
                </a:cubicBezTo>
                <a:cubicBezTo>
                  <a:pt x="5385098" y="2228701"/>
                  <a:pt x="5390058" y="2226221"/>
                  <a:pt x="5395019" y="2221260"/>
                </a:cubicBezTo>
                <a:close/>
                <a:moveTo>
                  <a:pt x="1004590" y="2206377"/>
                </a:moveTo>
                <a:cubicBezTo>
                  <a:pt x="1004590" y="2211338"/>
                  <a:pt x="1003350" y="2213818"/>
                  <a:pt x="1000869" y="2213818"/>
                </a:cubicBezTo>
                <a:cubicBezTo>
                  <a:pt x="998389" y="2213818"/>
                  <a:pt x="997149" y="2213818"/>
                  <a:pt x="997149" y="2213818"/>
                </a:cubicBezTo>
                <a:cubicBezTo>
                  <a:pt x="1002110" y="2213818"/>
                  <a:pt x="1004590" y="2211338"/>
                  <a:pt x="1004590" y="2206377"/>
                </a:cubicBezTo>
                <a:close/>
                <a:moveTo>
                  <a:pt x="6087070" y="2198935"/>
                </a:moveTo>
                <a:lnTo>
                  <a:pt x="6094511" y="2198935"/>
                </a:lnTo>
                <a:cubicBezTo>
                  <a:pt x="6094511" y="2198935"/>
                  <a:pt x="6096992" y="2198935"/>
                  <a:pt x="6101953" y="2198935"/>
                </a:cubicBezTo>
                <a:cubicBezTo>
                  <a:pt x="6101953" y="2198935"/>
                  <a:pt x="6101953" y="2200176"/>
                  <a:pt x="6101953" y="2202656"/>
                </a:cubicBezTo>
                <a:cubicBezTo>
                  <a:pt x="6101953" y="2205136"/>
                  <a:pt x="6099473" y="2206377"/>
                  <a:pt x="6094511" y="2206377"/>
                </a:cubicBezTo>
                <a:cubicBezTo>
                  <a:pt x="6089550" y="2201416"/>
                  <a:pt x="6087070" y="2198935"/>
                  <a:pt x="6087070" y="2198935"/>
                </a:cubicBezTo>
                <a:close/>
                <a:moveTo>
                  <a:pt x="5484316" y="2198935"/>
                </a:moveTo>
                <a:lnTo>
                  <a:pt x="5484316" y="2213818"/>
                </a:lnTo>
                <a:cubicBezTo>
                  <a:pt x="5484316" y="2218779"/>
                  <a:pt x="5484316" y="2221260"/>
                  <a:pt x="5484316" y="2221260"/>
                </a:cubicBezTo>
                <a:cubicBezTo>
                  <a:pt x="5474395" y="2226221"/>
                  <a:pt x="5469433" y="2227461"/>
                  <a:pt x="5469433" y="2224980"/>
                </a:cubicBezTo>
                <a:cubicBezTo>
                  <a:pt x="5469433" y="2222500"/>
                  <a:pt x="5471913" y="2216299"/>
                  <a:pt x="5476875" y="2206377"/>
                </a:cubicBezTo>
                <a:close/>
                <a:moveTo>
                  <a:pt x="6347519" y="2191494"/>
                </a:moveTo>
                <a:cubicBezTo>
                  <a:pt x="6352481" y="2191494"/>
                  <a:pt x="6354961" y="2193974"/>
                  <a:pt x="6354961" y="2198935"/>
                </a:cubicBezTo>
                <a:lnTo>
                  <a:pt x="6347519" y="2198935"/>
                </a:lnTo>
                <a:close/>
                <a:moveTo>
                  <a:pt x="6332636" y="2191494"/>
                </a:moveTo>
                <a:lnTo>
                  <a:pt x="6340078" y="2191494"/>
                </a:lnTo>
                <a:lnTo>
                  <a:pt x="6340078" y="2198935"/>
                </a:lnTo>
                <a:cubicBezTo>
                  <a:pt x="6335117" y="2198935"/>
                  <a:pt x="6332636" y="2196455"/>
                  <a:pt x="6332636" y="2191494"/>
                </a:cubicBezTo>
                <a:close/>
                <a:moveTo>
                  <a:pt x="6287988" y="2191494"/>
                </a:moveTo>
                <a:cubicBezTo>
                  <a:pt x="6292949" y="2191494"/>
                  <a:pt x="6295429" y="2192734"/>
                  <a:pt x="6295429" y="2195215"/>
                </a:cubicBezTo>
                <a:cubicBezTo>
                  <a:pt x="6295429" y="2197695"/>
                  <a:pt x="6292949" y="2198935"/>
                  <a:pt x="6287988" y="2198935"/>
                </a:cubicBezTo>
                <a:lnTo>
                  <a:pt x="6280547" y="2198935"/>
                </a:lnTo>
                <a:close/>
                <a:moveTo>
                  <a:pt x="5605859" y="2191494"/>
                </a:moveTo>
                <a:lnTo>
                  <a:pt x="5608960" y="2191494"/>
                </a:lnTo>
                <a:cubicBezTo>
                  <a:pt x="5610200" y="2191494"/>
                  <a:pt x="5610820" y="2191494"/>
                  <a:pt x="5610820" y="2191494"/>
                </a:cubicBezTo>
                <a:lnTo>
                  <a:pt x="5607843" y="2192982"/>
                </a:lnTo>
                <a:close/>
                <a:moveTo>
                  <a:pt x="5558730" y="2191494"/>
                </a:moveTo>
                <a:cubicBezTo>
                  <a:pt x="5558730" y="2191494"/>
                  <a:pt x="5561210" y="2191494"/>
                  <a:pt x="5566172" y="2191494"/>
                </a:cubicBezTo>
                <a:cubicBezTo>
                  <a:pt x="5571133" y="2191494"/>
                  <a:pt x="5576093" y="2191494"/>
                  <a:pt x="5581054" y="2191494"/>
                </a:cubicBezTo>
                <a:lnTo>
                  <a:pt x="5595937" y="2198935"/>
                </a:lnTo>
                <a:lnTo>
                  <a:pt x="5607843" y="2192982"/>
                </a:lnTo>
                <a:lnTo>
                  <a:pt x="5625703" y="2206377"/>
                </a:lnTo>
                <a:lnTo>
                  <a:pt x="5610820" y="2206377"/>
                </a:lnTo>
                <a:cubicBezTo>
                  <a:pt x="5600899" y="2206377"/>
                  <a:pt x="5593457" y="2206377"/>
                  <a:pt x="5588496" y="2206377"/>
                </a:cubicBezTo>
                <a:cubicBezTo>
                  <a:pt x="5588496" y="2206377"/>
                  <a:pt x="5588496" y="2205136"/>
                  <a:pt x="5588496" y="2202656"/>
                </a:cubicBezTo>
                <a:cubicBezTo>
                  <a:pt x="5588496" y="2200176"/>
                  <a:pt x="5586016" y="2198935"/>
                  <a:pt x="5581054" y="2198935"/>
                </a:cubicBezTo>
                <a:close/>
                <a:moveTo>
                  <a:pt x="5119687" y="2191494"/>
                </a:moveTo>
                <a:lnTo>
                  <a:pt x="5119687" y="2198935"/>
                </a:lnTo>
                <a:cubicBezTo>
                  <a:pt x="5124649" y="2203896"/>
                  <a:pt x="5128369" y="2205136"/>
                  <a:pt x="5130849" y="2202656"/>
                </a:cubicBezTo>
                <a:cubicBezTo>
                  <a:pt x="5133329" y="2200176"/>
                  <a:pt x="5134570" y="2197695"/>
                  <a:pt x="5134570" y="2195215"/>
                </a:cubicBezTo>
                <a:cubicBezTo>
                  <a:pt x="5134570" y="2192734"/>
                  <a:pt x="5129609" y="2191494"/>
                  <a:pt x="5119687" y="2191494"/>
                </a:cubicBezTo>
                <a:close/>
                <a:moveTo>
                  <a:pt x="5097363" y="2191494"/>
                </a:moveTo>
                <a:lnTo>
                  <a:pt x="5097363" y="2198935"/>
                </a:lnTo>
                <a:cubicBezTo>
                  <a:pt x="5102324" y="2198935"/>
                  <a:pt x="5104804" y="2197695"/>
                  <a:pt x="5104804" y="2195215"/>
                </a:cubicBezTo>
                <a:cubicBezTo>
                  <a:pt x="5104804" y="2192734"/>
                  <a:pt x="5104804" y="2191494"/>
                  <a:pt x="5104804" y="2191494"/>
                </a:cubicBezTo>
                <a:close/>
                <a:moveTo>
                  <a:pt x="5492688" y="2186843"/>
                </a:moveTo>
                <a:cubicBezTo>
                  <a:pt x="5494548" y="2187463"/>
                  <a:pt x="5496718" y="2189014"/>
                  <a:pt x="5499199" y="2191494"/>
                </a:cubicBezTo>
                <a:cubicBezTo>
                  <a:pt x="5504160" y="2191494"/>
                  <a:pt x="5509120" y="2192734"/>
                  <a:pt x="5514082" y="2195215"/>
                </a:cubicBezTo>
                <a:cubicBezTo>
                  <a:pt x="5519043" y="2197695"/>
                  <a:pt x="5521523" y="2198935"/>
                  <a:pt x="5521523" y="2198935"/>
                </a:cubicBezTo>
                <a:lnTo>
                  <a:pt x="5536406" y="2206377"/>
                </a:lnTo>
                <a:lnTo>
                  <a:pt x="5521523" y="2206377"/>
                </a:lnTo>
                <a:cubicBezTo>
                  <a:pt x="5516562" y="2201416"/>
                  <a:pt x="5509120" y="2198935"/>
                  <a:pt x="5499199" y="2198935"/>
                </a:cubicBezTo>
                <a:cubicBezTo>
                  <a:pt x="5489277" y="2198935"/>
                  <a:pt x="5484316" y="2197695"/>
                  <a:pt x="5484316" y="2195215"/>
                </a:cubicBezTo>
                <a:cubicBezTo>
                  <a:pt x="5484316" y="2192734"/>
                  <a:pt x="5485557" y="2190254"/>
                  <a:pt x="5488037" y="2187773"/>
                </a:cubicBezTo>
                <a:cubicBezTo>
                  <a:pt x="5489277" y="2186533"/>
                  <a:pt x="5490827" y="2186223"/>
                  <a:pt x="5492688" y="2186843"/>
                </a:cubicBezTo>
                <a:close/>
                <a:moveTo>
                  <a:pt x="5595937" y="2184053"/>
                </a:moveTo>
                <a:lnTo>
                  <a:pt x="5605859" y="2191494"/>
                </a:lnTo>
                <a:lnTo>
                  <a:pt x="5603379" y="2191494"/>
                </a:lnTo>
                <a:close/>
                <a:moveTo>
                  <a:pt x="5536406" y="2184053"/>
                </a:moveTo>
                <a:cubicBezTo>
                  <a:pt x="5541367" y="2189014"/>
                  <a:pt x="5546327" y="2189014"/>
                  <a:pt x="5551289" y="2184053"/>
                </a:cubicBezTo>
                <a:lnTo>
                  <a:pt x="5551289" y="2191494"/>
                </a:lnTo>
                <a:cubicBezTo>
                  <a:pt x="5551289" y="2196455"/>
                  <a:pt x="5546327" y="2193974"/>
                  <a:pt x="5536406" y="2184053"/>
                </a:cubicBezTo>
                <a:close/>
                <a:moveTo>
                  <a:pt x="5075039" y="2184053"/>
                </a:moveTo>
                <a:cubicBezTo>
                  <a:pt x="5075039" y="2184053"/>
                  <a:pt x="5075039" y="2185293"/>
                  <a:pt x="5075039" y="2187773"/>
                </a:cubicBezTo>
                <a:cubicBezTo>
                  <a:pt x="5075039" y="2190254"/>
                  <a:pt x="5077519" y="2193974"/>
                  <a:pt x="5082480" y="2198935"/>
                </a:cubicBezTo>
                <a:cubicBezTo>
                  <a:pt x="5087442" y="2203896"/>
                  <a:pt x="5089922" y="2206377"/>
                  <a:pt x="5089922" y="2206377"/>
                </a:cubicBezTo>
                <a:cubicBezTo>
                  <a:pt x="5094883" y="2206377"/>
                  <a:pt x="5099843" y="2206377"/>
                  <a:pt x="5104804" y="2206377"/>
                </a:cubicBezTo>
                <a:cubicBezTo>
                  <a:pt x="5099843" y="2206377"/>
                  <a:pt x="5096122" y="2205136"/>
                  <a:pt x="5093642" y="2202656"/>
                </a:cubicBezTo>
                <a:cubicBezTo>
                  <a:pt x="5091162" y="2200176"/>
                  <a:pt x="5089922" y="2196455"/>
                  <a:pt x="5089922" y="2191494"/>
                </a:cubicBezTo>
                <a:cubicBezTo>
                  <a:pt x="5089922" y="2186533"/>
                  <a:pt x="5088681" y="2184053"/>
                  <a:pt x="5086201" y="2184053"/>
                </a:cubicBezTo>
                <a:cubicBezTo>
                  <a:pt x="5083721" y="2184053"/>
                  <a:pt x="5080000" y="2184053"/>
                  <a:pt x="5075039" y="2184053"/>
                </a:cubicBezTo>
                <a:close/>
                <a:moveTo>
                  <a:pt x="5060156" y="2184053"/>
                </a:moveTo>
                <a:lnTo>
                  <a:pt x="5075039" y="2206377"/>
                </a:lnTo>
                <a:lnTo>
                  <a:pt x="5075039" y="2198935"/>
                </a:lnTo>
                <a:cubicBezTo>
                  <a:pt x="5070077" y="2193974"/>
                  <a:pt x="5067597" y="2191494"/>
                  <a:pt x="5067597" y="2191494"/>
                </a:cubicBezTo>
                <a:cubicBezTo>
                  <a:pt x="5067597" y="2186533"/>
                  <a:pt x="5067597" y="2184053"/>
                  <a:pt x="5067597" y="2184053"/>
                </a:cubicBezTo>
                <a:cubicBezTo>
                  <a:pt x="5067597" y="2184053"/>
                  <a:pt x="5065117" y="2184053"/>
                  <a:pt x="5060156" y="2184053"/>
                </a:cubicBezTo>
                <a:close/>
                <a:moveTo>
                  <a:pt x="5045273" y="2184053"/>
                </a:moveTo>
                <a:cubicBezTo>
                  <a:pt x="5045273" y="2184053"/>
                  <a:pt x="5042793" y="2186533"/>
                  <a:pt x="5037832" y="2191494"/>
                </a:cubicBezTo>
                <a:lnTo>
                  <a:pt x="5037832" y="2198935"/>
                </a:lnTo>
                <a:cubicBezTo>
                  <a:pt x="5037832" y="2198935"/>
                  <a:pt x="5040312" y="2196455"/>
                  <a:pt x="5045273" y="2191494"/>
                </a:cubicBezTo>
                <a:close/>
                <a:moveTo>
                  <a:pt x="5972193" y="2181727"/>
                </a:moveTo>
                <a:cubicBezTo>
                  <a:pt x="5973124" y="2182037"/>
                  <a:pt x="5974208" y="2182812"/>
                  <a:pt x="5975449" y="2184053"/>
                </a:cubicBezTo>
                <a:cubicBezTo>
                  <a:pt x="5980410" y="2189014"/>
                  <a:pt x="5980410" y="2191494"/>
                  <a:pt x="5975449" y="2191494"/>
                </a:cubicBezTo>
                <a:lnTo>
                  <a:pt x="5968008" y="2191494"/>
                </a:lnTo>
                <a:cubicBezTo>
                  <a:pt x="5968008" y="2184053"/>
                  <a:pt x="5969403" y="2180797"/>
                  <a:pt x="5972193" y="2181727"/>
                </a:cubicBezTo>
                <a:close/>
                <a:moveTo>
                  <a:pt x="5945683" y="2176611"/>
                </a:moveTo>
                <a:cubicBezTo>
                  <a:pt x="5950645" y="2176611"/>
                  <a:pt x="5953125" y="2179091"/>
                  <a:pt x="5953125" y="2184053"/>
                </a:cubicBezTo>
                <a:lnTo>
                  <a:pt x="5945683" y="2184053"/>
                </a:lnTo>
                <a:cubicBezTo>
                  <a:pt x="5940722" y="2184053"/>
                  <a:pt x="5938242" y="2184053"/>
                  <a:pt x="5938242" y="2184053"/>
                </a:cubicBezTo>
                <a:close/>
                <a:moveTo>
                  <a:pt x="5581054" y="2176611"/>
                </a:moveTo>
                <a:cubicBezTo>
                  <a:pt x="5586016" y="2176611"/>
                  <a:pt x="5587255" y="2177851"/>
                  <a:pt x="5584775" y="2180332"/>
                </a:cubicBezTo>
                <a:cubicBezTo>
                  <a:pt x="5582295" y="2182812"/>
                  <a:pt x="5581054" y="2184053"/>
                  <a:pt x="5581054" y="2184053"/>
                </a:cubicBezTo>
                <a:close/>
                <a:moveTo>
                  <a:pt x="5469433" y="2176611"/>
                </a:moveTo>
                <a:lnTo>
                  <a:pt x="5476875" y="2176611"/>
                </a:lnTo>
                <a:lnTo>
                  <a:pt x="5476875" y="2184053"/>
                </a:lnTo>
                <a:close/>
                <a:moveTo>
                  <a:pt x="5149453" y="2176611"/>
                </a:moveTo>
                <a:lnTo>
                  <a:pt x="5149453" y="2184053"/>
                </a:lnTo>
                <a:cubicBezTo>
                  <a:pt x="5154414" y="2184053"/>
                  <a:pt x="5156894" y="2182812"/>
                  <a:pt x="5156894" y="2180332"/>
                </a:cubicBezTo>
                <a:cubicBezTo>
                  <a:pt x="5156894" y="2177851"/>
                  <a:pt x="5156894" y="2176611"/>
                  <a:pt x="5156894" y="2176611"/>
                </a:cubicBezTo>
                <a:cubicBezTo>
                  <a:pt x="5156894" y="2176611"/>
                  <a:pt x="5154414" y="2176611"/>
                  <a:pt x="5149453" y="2176611"/>
                </a:cubicBezTo>
                <a:close/>
                <a:moveTo>
                  <a:pt x="5030390" y="2176611"/>
                </a:moveTo>
                <a:lnTo>
                  <a:pt x="5030390" y="2184053"/>
                </a:lnTo>
                <a:cubicBezTo>
                  <a:pt x="5035352" y="2184053"/>
                  <a:pt x="5037832" y="2181572"/>
                  <a:pt x="5037832" y="2176611"/>
                </a:cubicBezTo>
                <a:cubicBezTo>
                  <a:pt x="5032870" y="2176611"/>
                  <a:pt x="5030390" y="2176611"/>
                  <a:pt x="5030390" y="2176611"/>
                </a:cubicBezTo>
                <a:close/>
                <a:moveTo>
                  <a:pt x="5921871" y="2173635"/>
                </a:moveTo>
                <a:lnTo>
                  <a:pt x="5923359" y="2176611"/>
                </a:lnTo>
                <a:cubicBezTo>
                  <a:pt x="5923359" y="2181572"/>
                  <a:pt x="5920879" y="2181572"/>
                  <a:pt x="5915918" y="2176611"/>
                </a:cubicBezTo>
                <a:close/>
                <a:moveTo>
                  <a:pt x="5938242" y="2169170"/>
                </a:moveTo>
                <a:cubicBezTo>
                  <a:pt x="5943203" y="2169170"/>
                  <a:pt x="5945683" y="2169170"/>
                  <a:pt x="5945683" y="2169170"/>
                </a:cubicBezTo>
                <a:cubicBezTo>
                  <a:pt x="5945683" y="2174131"/>
                  <a:pt x="5945683" y="2176611"/>
                  <a:pt x="5945683" y="2176611"/>
                </a:cubicBezTo>
                <a:cubicBezTo>
                  <a:pt x="5940722" y="2176611"/>
                  <a:pt x="5938242" y="2174131"/>
                  <a:pt x="5938242" y="2169170"/>
                </a:cubicBezTo>
                <a:close/>
                <a:moveTo>
                  <a:pt x="5848945" y="2169170"/>
                </a:moveTo>
                <a:lnTo>
                  <a:pt x="5852666" y="2169170"/>
                </a:lnTo>
                <a:cubicBezTo>
                  <a:pt x="5855146" y="2169170"/>
                  <a:pt x="5856386" y="2169170"/>
                  <a:pt x="5856386" y="2169170"/>
                </a:cubicBezTo>
                <a:lnTo>
                  <a:pt x="5856386" y="2176611"/>
                </a:lnTo>
                <a:cubicBezTo>
                  <a:pt x="5856386" y="2171650"/>
                  <a:pt x="5853906" y="2169170"/>
                  <a:pt x="5848945" y="2169170"/>
                </a:cubicBezTo>
                <a:close/>
                <a:moveTo>
                  <a:pt x="5610820" y="2169170"/>
                </a:moveTo>
                <a:cubicBezTo>
                  <a:pt x="5615781" y="2169170"/>
                  <a:pt x="5618261" y="2169170"/>
                  <a:pt x="5618261" y="2169170"/>
                </a:cubicBezTo>
                <a:lnTo>
                  <a:pt x="5618261" y="2176611"/>
                </a:lnTo>
                <a:close/>
                <a:moveTo>
                  <a:pt x="5558730" y="2169170"/>
                </a:moveTo>
                <a:cubicBezTo>
                  <a:pt x="5558730" y="2169170"/>
                  <a:pt x="5561210" y="2171650"/>
                  <a:pt x="5566172" y="2176611"/>
                </a:cubicBezTo>
                <a:lnTo>
                  <a:pt x="5558730" y="2176611"/>
                </a:lnTo>
                <a:close/>
                <a:moveTo>
                  <a:pt x="5514082" y="2169170"/>
                </a:moveTo>
                <a:cubicBezTo>
                  <a:pt x="5519043" y="2169170"/>
                  <a:pt x="5520283" y="2170410"/>
                  <a:pt x="5517802" y="2172890"/>
                </a:cubicBezTo>
                <a:cubicBezTo>
                  <a:pt x="5515322" y="2175371"/>
                  <a:pt x="5514082" y="2176611"/>
                  <a:pt x="5514082" y="2176611"/>
                </a:cubicBezTo>
                <a:close/>
                <a:moveTo>
                  <a:pt x="5181079" y="2165449"/>
                </a:moveTo>
                <a:cubicBezTo>
                  <a:pt x="5179838" y="2165449"/>
                  <a:pt x="5179218" y="2166689"/>
                  <a:pt x="5179218" y="2169170"/>
                </a:cubicBezTo>
                <a:lnTo>
                  <a:pt x="5179218" y="2176611"/>
                </a:lnTo>
                <a:cubicBezTo>
                  <a:pt x="5179218" y="2181572"/>
                  <a:pt x="5176738" y="2184053"/>
                  <a:pt x="5171777" y="2184053"/>
                </a:cubicBezTo>
                <a:lnTo>
                  <a:pt x="5171777" y="2191494"/>
                </a:lnTo>
                <a:lnTo>
                  <a:pt x="5164336" y="2191494"/>
                </a:lnTo>
                <a:cubicBezTo>
                  <a:pt x="5164336" y="2191494"/>
                  <a:pt x="5161856" y="2193974"/>
                  <a:pt x="5156894" y="2198935"/>
                </a:cubicBezTo>
                <a:cubicBezTo>
                  <a:pt x="5156894" y="2193974"/>
                  <a:pt x="5155654" y="2191494"/>
                  <a:pt x="5153174" y="2191494"/>
                </a:cubicBezTo>
                <a:cubicBezTo>
                  <a:pt x="5150693" y="2191494"/>
                  <a:pt x="5148212" y="2192734"/>
                  <a:pt x="5145732" y="2195215"/>
                </a:cubicBezTo>
                <a:cubicBezTo>
                  <a:pt x="5143252" y="2197695"/>
                  <a:pt x="5143252" y="2201416"/>
                  <a:pt x="5145732" y="2206377"/>
                </a:cubicBezTo>
                <a:cubicBezTo>
                  <a:pt x="5148212" y="2211338"/>
                  <a:pt x="5150693" y="2212578"/>
                  <a:pt x="5153174" y="2210097"/>
                </a:cubicBezTo>
                <a:cubicBezTo>
                  <a:pt x="5155654" y="2207617"/>
                  <a:pt x="5156894" y="2206377"/>
                  <a:pt x="5156894" y="2206377"/>
                </a:cubicBezTo>
                <a:cubicBezTo>
                  <a:pt x="5161856" y="2206377"/>
                  <a:pt x="5164336" y="2208857"/>
                  <a:pt x="5164336" y="2213818"/>
                </a:cubicBezTo>
                <a:cubicBezTo>
                  <a:pt x="5169297" y="2208857"/>
                  <a:pt x="5174257" y="2208857"/>
                  <a:pt x="5179218" y="2213818"/>
                </a:cubicBezTo>
                <a:cubicBezTo>
                  <a:pt x="5184180" y="2218779"/>
                  <a:pt x="5186660" y="2223740"/>
                  <a:pt x="5186660" y="2228701"/>
                </a:cubicBezTo>
                <a:cubicBezTo>
                  <a:pt x="5181699" y="2233662"/>
                  <a:pt x="5179218" y="2236142"/>
                  <a:pt x="5179218" y="2236142"/>
                </a:cubicBezTo>
                <a:cubicBezTo>
                  <a:pt x="5179218" y="2236142"/>
                  <a:pt x="5176738" y="2236142"/>
                  <a:pt x="5171777" y="2236142"/>
                </a:cubicBezTo>
                <a:cubicBezTo>
                  <a:pt x="5161856" y="2231181"/>
                  <a:pt x="5159374" y="2233662"/>
                  <a:pt x="5164336" y="2243584"/>
                </a:cubicBezTo>
                <a:lnTo>
                  <a:pt x="5171777" y="2251025"/>
                </a:lnTo>
                <a:cubicBezTo>
                  <a:pt x="5171777" y="2246064"/>
                  <a:pt x="5174257" y="2243584"/>
                  <a:pt x="5179218" y="2243584"/>
                </a:cubicBezTo>
                <a:cubicBezTo>
                  <a:pt x="5184180" y="2243584"/>
                  <a:pt x="5186660" y="2242344"/>
                  <a:pt x="5186660" y="2239863"/>
                </a:cubicBezTo>
                <a:cubicBezTo>
                  <a:pt x="5186660" y="2237383"/>
                  <a:pt x="5186660" y="2233662"/>
                  <a:pt x="5186660" y="2228701"/>
                </a:cubicBezTo>
                <a:cubicBezTo>
                  <a:pt x="5191621" y="2228701"/>
                  <a:pt x="5194101" y="2227461"/>
                  <a:pt x="5194101" y="2224980"/>
                </a:cubicBezTo>
                <a:cubicBezTo>
                  <a:pt x="5194101" y="2222500"/>
                  <a:pt x="5196581" y="2221260"/>
                  <a:pt x="5201543" y="2221260"/>
                </a:cubicBezTo>
                <a:cubicBezTo>
                  <a:pt x="5211464" y="2221260"/>
                  <a:pt x="5216426" y="2226221"/>
                  <a:pt x="5216426" y="2236142"/>
                </a:cubicBezTo>
                <a:cubicBezTo>
                  <a:pt x="5216426" y="2251025"/>
                  <a:pt x="5223867" y="2258467"/>
                  <a:pt x="5238750" y="2258467"/>
                </a:cubicBezTo>
                <a:cubicBezTo>
                  <a:pt x="5243711" y="2258467"/>
                  <a:pt x="5246191" y="2255986"/>
                  <a:pt x="5246191" y="2251025"/>
                </a:cubicBezTo>
                <a:cubicBezTo>
                  <a:pt x="5246191" y="2251025"/>
                  <a:pt x="5246191" y="2249785"/>
                  <a:pt x="5246191" y="2247304"/>
                </a:cubicBezTo>
                <a:cubicBezTo>
                  <a:pt x="5246191" y="2244824"/>
                  <a:pt x="5248671" y="2243584"/>
                  <a:pt x="5253633" y="2243584"/>
                </a:cubicBezTo>
                <a:cubicBezTo>
                  <a:pt x="5253633" y="2243584"/>
                  <a:pt x="5256113" y="2243584"/>
                  <a:pt x="5261074" y="2243584"/>
                </a:cubicBezTo>
                <a:lnTo>
                  <a:pt x="5261074" y="2236142"/>
                </a:lnTo>
                <a:cubicBezTo>
                  <a:pt x="5261074" y="2231181"/>
                  <a:pt x="5259833" y="2228701"/>
                  <a:pt x="5257353" y="2228701"/>
                </a:cubicBezTo>
                <a:cubicBezTo>
                  <a:pt x="5254873" y="2228701"/>
                  <a:pt x="5251152" y="2228701"/>
                  <a:pt x="5246191" y="2228701"/>
                </a:cubicBezTo>
                <a:cubicBezTo>
                  <a:pt x="5236270" y="2228701"/>
                  <a:pt x="5231308" y="2223740"/>
                  <a:pt x="5231308" y="2213818"/>
                </a:cubicBezTo>
                <a:lnTo>
                  <a:pt x="5238750" y="2213818"/>
                </a:lnTo>
                <a:lnTo>
                  <a:pt x="5238750" y="2206377"/>
                </a:lnTo>
                <a:cubicBezTo>
                  <a:pt x="5238750" y="2196455"/>
                  <a:pt x="5236270" y="2193974"/>
                  <a:pt x="5231308" y="2198935"/>
                </a:cubicBezTo>
                <a:lnTo>
                  <a:pt x="5216426" y="2206377"/>
                </a:lnTo>
                <a:cubicBezTo>
                  <a:pt x="5211464" y="2206377"/>
                  <a:pt x="5206504" y="2208857"/>
                  <a:pt x="5201543" y="2213818"/>
                </a:cubicBezTo>
                <a:cubicBezTo>
                  <a:pt x="5196581" y="2213818"/>
                  <a:pt x="5195342" y="2212578"/>
                  <a:pt x="5197822" y="2210097"/>
                </a:cubicBezTo>
                <a:cubicBezTo>
                  <a:pt x="5200302" y="2207617"/>
                  <a:pt x="5199063" y="2205136"/>
                  <a:pt x="5194101" y="2202656"/>
                </a:cubicBezTo>
                <a:cubicBezTo>
                  <a:pt x="5189140" y="2200176"/>
                  <a:pt x="5191621" y="2198935"/>
                  <a:pt x="5201543" y="2198935"/>
                </a:cubicBezTo>
                <a:lnTo>
                  <a:pt x="5201543" y="2191494"/>
                </a:lnTo>
                <a:lnTo>
                  <a:pt x="5201543" y="2176611"/>
                </a:lnTo>
                <a:lnTo>
                  <a:pt x="5208984" y="2184053"/>
                </a:lnTo>
                <a:cubicBezTo>
                  <a:pt x="5213945" y="2189014"/>
                  <a:pt x="5218906" y="2189014"/>
                  <a:pt x="5223867" y="2184053"/>
                </a:cubicBezTo>
                <a:lnTo>
                  <a:pt x="5223867" y="2176611"/>
                </a:lnTo>
                <a:lnTo>
                  <a:pt x="5208984" y="2176611"/>
                </a:lnTo>
                <a:cubicBezTo>
                  <a:pt x="5204023" y="2176611"/>
                  <a:pt x="5200302" y="2175371"/>
                  <a:pt x="5197822" y="2172890"/>
                </a:cubicBezTo>
                <a:cubicBezTo>
                  <a:pt x="5195342" y="2170410"/>
                  <a:pt x="5191621" y="2169170"/>
                  <a:pt x="5186660" y="2169170"/>
                </a:cubicBezTo>
                <a:cubicBezTo>
                  <a:pt x="5184179" y="2166689"/>
                  <a:pt x="5182319" y="2165449"/>
                  <a:pt x="5181079" y="2165449"/>
                </a:cubicBezTo>
                <a:close/>
                <a:moveTo>
                  <a:pt x="5915918" y="2161729"/>
                </a:moveTo>
                <a:cubicBezTo>
                  <a:pt x="5920879" y="2166689"/>
                  <a:pt x="5923359" y="2170410"/>
                  <a:pt x="5923359" y="2172890"/>
                </a:cubicBezTo>
                <a:lnTo>
                  <a:pt x="5921871" y="2173635"/>
                </a:lnTo>
                <a:close/>
                <a:moveTo>
                  <a:pt x="5528965" y="2161729"/>
                </a:moveTo>
                <a:cubicBezTo>
                  <a:pt x="5533926" y="2161729"/>
                  <a:pt x="5536406" y="2161729"/>
                  <a:pt x="5536406" y="2161729"/>
                </a:cubicBezTo>
                <a:cubicBezTo>
                  <a:pt x="5536406" y="2161729"/>
                  <a:pt x="5535165" y="2162969"/>
                  <a:pt x="5532685" y="2165449"/>
                </a:cubicBezTo>
                <a:cubicBezTo>
                  <a:pt x="5530205" y="2167929"/>
                  <a:pt x="5528965" y="2169170"/>
                  <a:pt x="5528965" y="2169170"/>
                </a:cubicBezTo>
                <a:cubicBezTo>
                  <a:pt x="5528965" y="2169170"/>
                  <a:pt x="5528965" y="2166689"/>
                  <a:pt x="5528965" y="2161729"/>
                </a:cubicBezTo>
                <a:close/>
                <a:moveTo>
                  <a:pt x="5067597" y="2161729"/>
                </a:moveTo>
                <a:lnTo>
                  <a:pt x="5067597" y="2169170"/>
                </a:lnTo>
                <a:cubicBezTo>
                  <a:pt x="5067597" y="2169170"/>
                  <a:pt x="5068838" y="2169170"/>
                  <a:pt x="5071318" y="2169170"/>
                </a:cubicBezTo>
                <a:cubicBezTo>
                  <a:pt x="5073798" y="2169170"/>
                  <a:pt x="5077519" y="2169170"/>
                  <a:pt x="5082480" y="2169170"/>
                </a:cubicBezTo>
                <a:cubicBezTo>
                  <a:pt x="5082480" y="2169170"/>
                  <a:pt x="5082480" y="2166689"/>
                  <a:pt x="5082480" y="2161729"/>
                </a:cubicBezTo>
                <a:lnTo>
                  <a:pt x="5075039" y="2161729"/>
                </a:lnTo>
                <a:cubicBezTo>
                  <a:pt x="5075039" y="2161729"/>
                  <a:pt x="5072559" y="2161729"/>
                  <a:pt x="5067597" y="2161729"/>
                </a:cubicBezTo>
                <a:close/>
                <a:moveTo>
                  <a:pt x="5822900" y="2154287"/>
                </a:moveTo>
                <a:lnTo>
                  <a:pt x="5825133" y="2155775"/>
                </a:lnTo>
                <a:lnTo>
                  <a:pt x="5819179" y="2161729"/>
                </a:lnTo>
                <a:cubicBezTo>
                  <a:pt x="5819179" y="2156767"/>
                  <a:pt x="5820420" y="2154287"/>
                  <a:pt x="5822900" y="2154287"/>
                </a:cubicBezTo>
                <a:close/>
                <a:moveTo>
                  <a:pt x="5506640" y="2154287"/>
                </a:moveTo>
                <a:cubicBezTo>
                  <a:pt x="5506640" y="2154287"/>
                  <a:pt x="5509120" y="2154287"/>
                  <a:pt x="5514082" y="2154287"/>
                </a:cubicBezTo>
                <a:lnTo>
                  <a:pt x="5514082" y="2161729"/>
                </a:lnTo>
                <a:cubicBezTo>
                  <a:pt x="5514082" y="2161729"/>
                  <a:pt x="5511602" y="2161729"/>
                  <a:pt x="5506640" y="2161729"/>
                </a:cubicBezTo>
                <a:close/>
                <a:moveTo>
                  <a:pt x="5834062" y="2146845"/>
                </a:moveTo>
                <a:cubicBezTo>
                  <a:pt x="5834062" y="2146845"/>
                  <a:pt x="5834062" y="2151807"/>
                  <a:pt x="5834062" y="2161729"/>
                </a:cubicBezTo>
                <a:cubicBezTo>
                  <a:pt x="5834062" y="2166689"/>
                  <a:pt x="5836542" y="2169170"/>
                  <a:pt x="5841504" y="2169170"/>
                </a:cubicBezTo>
                <a:lnTo>
                  <a:pt x="5830342" y="2169170"/>
                </a:lnTo>
                <a:cubicBezTo>
                  <a:pt x="5822900" y="2164209"/>
                  <a:pt x="5819179" y="2161729"/>
                  <a:pt x="5819179" y="2161729"/>
                </a:cubicBezTo>
                <a:lnTo>
                  <a:pt x="5826621" y="2161729"/>
                </a:lnTo>
                <a:cubicBezTo>
                  <a:pt x="5826621" y="2159248"/>
                  <a:pt x="5826311" y="2157388"/>
                  <a:pt x="5825691" y="2156147"/>
                </a:cubicBezTo>
                <a:lnTo>
                  <a:pt x="5825133" y="2155775"/>
                </a:lnTo>
                <a:close/>
                <a:moveTo>
                  <a:pt x="5476875" y="2146845"/>
                </a:moveTo>
                <a:cubicBezTo>
                  <a:pt x="5476875" y="2146845"/>
                  <a:pt x="5479355" y="2146845"/>
                  <a:pt x="5484316" y="2146845"/>
                </a:cubicBezTo>
                <a:cubicBezTo>
                  <a:pt x="5484316" y="2146845"/>
                  <a:pt x="5484316" y="2148086"/>
                  <a:pt x="5484316" y="2150566"/>
                </a:cubicBezTo>
                <a:cubicBezTo>
                  <a:pt x="5484316" y="2153047"/>
                  <a:pt x="5484316" y="2154287"/>
                  <a:pt x="5484316" y="2154287"/>
                </a:cubicBezTo>
                <a:cubicBezTo>
                  <a:pt x="5484316" y="2154287"/>
                  <a:pt x="5483076" y="2153047"/>
                  <a:pt x="5480595" y="2150566"/>
                </a:cubicBezTo>
                <a:cubicBezTo>
                  <a:pt x="5478115" y="2148086"/>
                  <a:pt x="5476875" y="2146845"/>
                  <a:pt x="5476875" y="2146845"/>
                </a:cubicBezTo>
                <a:close/>
                <a:moveTo>
                  <a:pt x="5461992" y="2146845"/>
                </a:moveTo>
                <a:lnTo>
                  <a:pt x="5469433" y="2146845"/>
                </a:lnTo>
                <a:cubicBezTo>
                  <a:pt x="5469433" y="2151807"/>
                  <a:pt x="5466953" y="2154287"/>
                  <a:pt x="5461992" y="2154287"/>
                </a:cubicBezTo>
                <a:close/>
                <a:moveTo>
                  <a:pt x="5767090" y="2143125"/>
                </a:moveTo>
                <a:lnTo>
                  <a:pt x="5774531" y="2154287"/>
                </a:lnTo>
                <a:cubicBezTo>
                  <a:pt x="5769570" y="2154287"/>
                  <a:pt x="5767090" y="2151807"/>
                  <a:pt x="5767090" y="2146845"/>
                </a:cubicBezTo>
                <a:cubicBezTo>
                  <a:pt x="5767090" y="2146845"/>
                  <a:pt x="5767090" y="2146225"/>
                  <a:pt x="5767090" y="2144985"/>
                </a:cubicBezTo>
                <a:close/>
                <a:moveTo>
                  <a:pt x="5763900" y="2138341"/>
                </a:moveTo>
                <a:lnTo>
                  <a:pt x="5767090" y="2139404"/>
                </a:lnTo>
                <a:lnTo>
                  <a:pt x="5767090" y="2143125"/>
                </a:lnTo>
                <a:close/>
                <a:moveTo>
                  <a:pt x="6109394" y="2134753"/>
                </a:moveTo>
                <a:cubicBezTo>
                  <a:pt x="6110635" y="2135374"/>
                  <a:pt x="6111875" y="2136924"/>
                  <a:pt x="6113115" y="2139404"/>
                </a:cubicBezTo>
                <a:cubicBezTo>
                  <a:pt x="6115595" y="2144365"/>
                  <a:pt x="6116836" y="2146845"/>
                  <a:pt x="6116836" y="2146845"/>
                </a:cubicBezTo>
                <a:cubicBezTo>
                  <a:pt x="6116836" y="2146845"/>
                  <a:pt x="6114356" y="2145605"/>
                  <a:pt x="6109394" y="2143125"/>
                </a:cubicBezTo>
                <a:cubicBezTo>
                  <a:pt x="6104433" y="2140644"/>
                  <a:pt x="6103193" y="2138164"/>
                  <a:pt x="6105674" y="2135683"/>
                </a:cubicBezTo>
                <a:cubicBezTo>
                  <a:pt x="6106914" y="2134443"/>
                  <a:pt x="6108154" y="2134133"/>
                  <a:pt x="6109394" y="2134753"/>
                </a:cubicBezTo>
                <a:close/>
                <a:moveTo>
                  <a:pt x="5783833" y="2134753"/>
                </a:moveTo>
                <a:cubicBezTo>
                  <a:pt x="5785073" y="2134133"/>
                  <a:pt x="5786933" y="2134443"/>
                  <a:pt x="5789414" y="2135683"/>
                </a:cubicBezTo>
                <a:cubicBezTo>
                  <a:pt x="5794375" y="2138164"/>
                  <a:pt x="5796855" y="2139404"/>
                  <a:pt x="5796855" y="2139404"/>
                </a:cubicBezTo>
                <a:lnTo>
                  <a:pt x="5789414" y="2146845"/>
                </a:lnTo>
                <a:cubicBezTo>
                  <a:pt x="5784452" y="2146845"/>
                  <a:pt x="5781972" y="2144365"/>
                  <a:pt x="5781972" y="2139404"/>
                </a:cubicBezTo>
                <a:cubicBezTo>
                  <a:pt x="5781972" y="2136924"/>
                  <a:pt x="5782593" y="2135374"/>
                  <a:pt x="5783833" y="2134753"/>
                </a:cubicBezTo>
                <a:close/>
                <a:moveTo>
                  <a:pt x="5915918" y="2131963"/>
                </a:moveTo>
                <a:lnTo>
                  <a:pt x="5923359" y="2139404"/>
                </a:lnTo>
                <a:cubicBezTo>
                  <a:pt x="5918398" y="2139404"/>
                  <a:pt x="5915918" y="2138164"/>
                  <a:pt x="5915918" y="2135683"/>
                </a:cubicBezTo>
                <a:cubicBezTo>
                  <a:pt x="5915918" y="2133203"/>
                  <a:pt x="5915918" y="2131963"/>
                  <a:pt x="5915918" y="2131963"/>
                </a:cubicBezTo>
                <a:close/>
                <a:moveTo>
                  <a:pt x="5759648" y="2131963"/>
                </a:moveTo>
                <a:lnTo>
                  <a:pt x="5763900" y="2138341"/>
                </a:lnTo>
                <a:lnTo>
                  <a:pt x="5761509" y="2137544"/>
                </a:lnTo>
                <a:cubicBezTo>
                  <a:pt x="5760268" y="2136304"/>
                  <a:pt x="5759648" y="2134443"/>
                  <a:pt x="5759648" y="2131963"/>
                </a:cubicBezTo>
                <a:close/>
                <a:moveTo>
                  <a:pt x="5365254" y="2131963"/>
                </a:moveTo>
                <a:lnTo>
                  <a:pt x="5365254" y="2139404"/>
                </a:lnTo>
                <a:cubicBezTo>
                  <a:pt x="5365254" y="2139404"/>
                  <a:pt x="5365254" y="2141884"/>
                  <a:pt x="5365254" y="2146845"/>
                </a:cubicBezTo>
                <a:cubicBezTo>
                  <a:pt x="5365254" y="2151807"/>
                  <a:pt x="5364013" y="2154287"/>
                  <a:pt x="5361533" y="2154287"/>
                </a:cubicBezTo>
                <a:cubicBezTo>
                  <a:pt x="5359053" y="2154287"/>
                  <a:pt x="5357812" y="2150566"/>
                  <a:pt x="5357812" y="2143125"/>
                </a:cubicBezTo>
                <a:cubicBezTo>
                  <a:pt x="5357812" y="2135683"/>
                  <a:pt x="5360292" y="2131963"/>
                  <a:pt x="5365254" y="2131963"/>
                </a:cubicBezTo>
                <a:close/>
                <a:moveTo>
                  <a:pt x="1185035" y="2130112"/>
                </a:moveTo>
                <a:lnTo>
                  <a:pt x="1184114" y="2131032"/>
                </a:lnTo>
                <a:cubicBezTo>
                  <a:pt x="1183494" y="2131653"/>
                  <a:pt x="1183184" y="2131963"/>
                  <a:pt x="1183184" y="2131963"/>
                </a:cubicBezTo>
                <a:close/>
                <a:moveTo>
                  <a:pt x="5341999" y="2129637"/>
                </a:moveTo>
                <a:cubicBezTo>
                  <a:pt x="5347580" y="2128707"/>
                  <a:pt x="5350371" y="2131963"/>
                  <a:pt x="5350371" y="2139404"/>
                </a:cubicBezTo>
                <a:cubicBezTo>
                  <a:pt x="5345410" y="2144365"/>
                  <a:pt x="5335488" y="2144365"/>
                  <a:pt x="5320605" y="2139404"/>
                </a:cubicBezTo>
                <a:cubicBezTo>
                  <a:pt x="5320605" y="2134443"/>
                  <a:pt x="5325567" y="2131963"/>
                  <a:pt x="5335488" y="2131963"/>
                </a:cubicBezTo>
                <a:cubicBezTo>
                  <a:pt x="5337968" y="2130723"/>
                  <a:pt x="5340139" y="2129947"/>
                  <a:pt x="5341999" y="2129637"/>
                </a:cubicBezTo>
                <a:close/>
                <a:moveTo>
                  <a:pt x="5820575" y="2127079"/>
                </a:moveTo>
                <a:cubicBezTo>
                  <a:pt x="5823365" y="2126614"/>
                  <a:pt x="5830342" y="2128242"/>
                  <a:pt x="5841504" y="2131963"/>
                </a:cubicBezTo>
                <a:cubicBezTo>
                  <a:pt x="5856386" y="2136924"/>
                  <a:pt x="5870029" y="2139404"/>
                  <a:pt x="5882431" y="2139404"/>
                </a:cubicBezTo>
                <a:cubicBezTo>
                  <a:pt x="5894834" y="2139404"/>
                  <a:pt x="5901035" y="2141884"/>
                  <a:pt x="5901035" y="2146845"/>
                </a:cubicBezTo>
                <a:cubicBezTo>
                  <a:pt x="5901035" y="2161729"/>
                  <a:pt x="5898555" y="2164209"/>
                  <a:pt x="5893593" y="2154287"/>
                </a:cubicBezTo>
                <a:lnTo>
                  <a:pt x="5886152" y="2154287"/>
                </a:lnTo>
                <a:lnTo>
                  <a:pt x="5878711" y="2154287"/>
                </a:lnTo>
                <a:cubicBezTo>
                  <a:pt x="5873749" y="2144365"/>
                  <a:pt x="5871269" y="2141884"/>
                  <a:pt x="5871269" y="2146845"/>
                </a:cubicBezTo>
                <a:lnTo>
                  <a:pt x="5863828" y="2146845"/>
                </a:lnTo>
                <a:cubicBezTo>
                  <a:pt x="5863828" y="2146845"/>
                  <a:pt x="5858867" y="2144365"/>
                  <a:pt x="5848945" y="2139404"/>
                </a:cubicBezTo>
                <a:cubicBezTo>
                  <a:pt x="5839024" y="2134443"/>
                  <a:pt x="5834062" y="2133203"/>
                  <a:pt x="5834062" y="2135683"/>
                </a:cubicBezTo>
                <a:cubicBezTo>
                  <a:pt x="5834062" y="2138164"/>
                  <a:pt x="5831582" y="2138164"/>
                  <a:pt x="5826621" y="2135683"/>
                </a:cubicBezTo>
                <a:cubicBezTo>
                  <a:pt x="5821660" y="2133203"/>
                  <a:pt x="5819179" y="2130722"/>
                  <a:pt x="5819179" y="2128242"/>
                </a:cubicBezTo>
                <a:cubicBezTo>
                  <a:pt x="5819179" y="2127622"/>
                  <a:pt x="5819645" y="2127234"/>
                  <a:pt x="5820575" y="2127079"/>
                </a:cubicBezTo>
                <a:close/>
                <a:moveTo>
                  <a:pt x="5685234" y="2124521"/>
                </a:moveTo>
                <a:cubicBezTo>
                  <a:pt x="5685234" y="2124521"/>
                  <a:pt x="5687714" y="2124521"/>
                  <a:pt x="5692676" y="2124521"/>
                </a:cubicBezTo>
                <a:cubicBezTo>
                  <a:pt x="5692676" y="2129482"/>
                  <a:pt x="5692676" y="2131963"/>
                  <a:pt x="5692676" y="2131963"/>
                </a:cubicBezTo>
                <a:cubicBezTo>
                  <a:pt x="5692676" y="2131963"/>
                  <a:pt x="5690195" y="2131963"/>
                  <a:pt x="5685234" y="2131963"/>
                </a:cubicBezTo>
                <a:cubicBezTo>
                  <a:pt x="5685234" y="2127002"/>
                  <a:pt x="5685234" y="2124521"/>
                  <a:pt x="5685234" y="2124521"/>
                </a:cubicBezTo>
                <a:close/>
                <a:moveTo>
                  <a:pt x="5439668" y="2124521"/>
                </a:moveTo>
                <a:lnTo>
                  <a:pt x="5447109" y="2131963"/>
                </a:lnTo>
                <a:lnTo>
                  <a:pt x="5439668" y="2139404"/>
                </a:lnTo>
                <a:cubicBezTo>
                  <a:pt x="5439668" y="2134443"/>
                  <a:pt x="5439668" y="2129482"/>
                  <a:pt x="5439668" y="2124521"/>
                </a:cubicBezTo>
                <a:close/>
                <a:moveTo>
                  <a:pt x="5249912" y="2124521"/>
                </a:moveTo>
                <a:cubicBezTo>
                  <a:pt x="5247432" y="2124521"/>
                  <a:pt x="5246191" y="2127002"/>
                  <a:pt x="5246191" y="2131963"/>
                </a:cubicBezTo>
                <a:cubicBezTo>
                  <a:pt x="5246191" y="2136924"/>
                  <a:pt x="5248671" y="2139404"/>
                  <a:pt x="5253633" y="2139404"/>
                </a:cubicBezTo>
                <a:lnTo>
                  <a:pt x="5261074" y="2146845"/>
                </a:lnTo>
                <a:lnTo>
                  <a:pt x="5261074" y="2154287"/>
                </a:lnTo>
                <a:lnTo>
                  <a:pt x="5268515" y="2146845"/>
                </a:lnTo>
                <a:cubicBezTo>
                  <a:pt x="5273477" y="2146845"/>
                  <a:pt x="5275957" y="2145605"/>
                  <a:pt x="5275957" y="2143125"/>
                </a:cubicBezTo>
                <a:cubicBezTo>
                  <a:pt x="5275957" y="2140644"/>
                  <a:pt x="5273477" y="2136924"/>
                  <a:pt x="5268515" y="2131963"/>
                </a:cubicBezTo>
                <a:cubicBezTo>
                  <a:pt x="5263554" y="2131963"/>
                  <a:pt x="5259833" y="2131963"/>
                  <a:pt x="5257353" y="2131963"/>
                </a:cubicBezTo>
                <a:cubicBezTo>
                  <a:pt x="5254873" y="2131963"/>
                  <a:pt x="5253633" y="2131963"/>
                  <a:pt x="5253633" y="2131963"/>
                </a:cubicBezTo>
                <a:cubicBezTo>
                  <a:pt x="5253633" y="2131963"/>
                  <a:pt x="5253633" y="2129482"/>
                  <a:pt x="5253633" y="2124521"/>
                </a:cubicBezTo>
                <a:cubicBezTo>
                  <a:pt x="5253633" y="2124521"/>
                  <a:pt x="5252392" y="2124521"/>
                  <a:pt x="5249912" y="2124521"/>
                </a:cubicBezTo>
                <a:close/>
                <a:moveTo>
                  <a:pt x="5208984" y="2124521"/>
                </a:moveTo>
                <a:lnTo>
                  <a:pt x="5201543" y="2131963"/>
                </a:lnTo>
                <a:lnTo>
                  <a:pt x="5216426" y="2131963"/>
                </a:lnTo>
                <a:cubicBezTo>
                  <a:pt x="5216426" y="2127002"/>
                  <a:pt x="5213945" y="2124521"/>
                  <a:pt x="5208984" y="2124521"/>
                </a:cubicBezTo>
                <a:close/>
                <a:moveTo>
                  <a:pt x="5789414" y="2117080"/>
                </a:moveTo>
                <a:lnTo>
                  <a:pt x="5789414" y="2124521"/>
                </a:lnTo>
                <a:lnTo>
                  <a:pt x="5781972" y="2124521"/>
                </a:lnTo>
                <a:close/>
                <a:moveTo>
                  <a:pt x="5313164" y="2117080"/>
                </a:moveTo>
                <a:lnTo>
                  <a:pt x="5320605" y="2117080"/>
                </a:lnTo>
                <a:lnTo>
                  <a:pt x="5320605" y="2124521"/>
                </a:lnTo>
                <a:close/>
                <a:moveTo>
                  <a:pt x="1108770" y="2117080"/>
                </a:moveTo>
                <a:lnTo>
                  <a:pt x="1116211" y="2117080"/>
                </a:lnTo>
                <a:cubicBezTo>
                  <a:pt x="1116211" y="2122041"/>
                  <a:pt x="1113731" y="2124521"/>
                  <a:pt x="1108770" y="2124521"/>
                </a:cubicBezTo>
                <a:close/>
                <a:moveTo>
                  <a:pt x="5052715" y="2109638"/>
                </a:moveTo>
                <a:lnTo>
                  <a:pt x="5060156" y="2117080"/>
                </a:lnTo>
                <a:lnTo>
                  <a:pt x="5060156" y="2109638"/>
                </a:lnTo>
                <a:cubicBezTo>
                  <a:pt x="5060156" y="2109638"/>
                  <a:pt x="5057676" y="2109638"/>
                  <a:pt x="5052715" y="2109638"/>
                </a:cubicBezTo>
                <a:close/>
                <a:moveTo>
                  <a:pt x="3780235" y="2109638"/>
                </a:moveTo>
                <a:cubicBezTo>
                  <a:pt x="3780235" y="2114599"/>
                  <a:pt x="3781475" y="2117080"/>
                  <a:pt x="3783955" y="2117080"/>
                </a:cubicBezTo>
                <a:cubicBezTo>
                  <a:pt x="3786436" y="2117080"/>
                  <a:pt x="3787676" y="2115840"/>
                  <a:pt x="3787676" y="2113359"/>
                </a:cubicBezTo>
                <a:cubicBezTo>
                  <a:pt x="3787676" y="2110879"/>
                  <a:pt x="3785195" y="2109638"/>
                  <a:pt x="3780235" y="2109638"/>
                </a:cubicBezTo>
                <a:close/>
                <a:moveTo>
                  <a:pt x="1077609" y="2105220"/>
                </a:moveTo>
                <a:cubicBezTo>
                  <a:pt x="1078539" y="2105065"/>
                  <a:pt x="1079004" y="2105298"/>
                  <a:pt x="1079004" y="2105918"/>
                </a:cubicBezTo>
                <a:cubicBezTo>
                  <a:pt x="1079004" y="2108398"/>
                  <a:pt x="1076524" y="2110879"/>
                  <a:pt x="1071563" y="2113359"/>
                </a:cubicBezTo>
                <a:cubicBezTo>
                  <a:pt x="1066602" y="2115840"/>
                  <a:pt x="1061641" y="2119560"/>
                  <a:pt x="1056680" y="2124521"/>
                </a:cubicBezTo>
                <a:lnTo>
                  <a:pt x="1041797" y="2131963"/>
                </a:lnTo>
                <a:lnTo>
                  <a:pt x="1056680" y="2117080"/>
                </a:lnTo>
                <a:cubicBezTo>
                  <a:pt x="1067842" y="2109639"/>
                  <a:pt x="1074818" y="2105685"/>
                  <a:pt x="1077609" y="2105220"/>
                </a:cubicBezTo>
                <a:close/>
                <a:moveTo>
                  <a:pt x="5091782" y="2104988"/>
                </a:moveTo>
                <a:cubicBezTo>
                  <a:pt x="5090542" y="2104368"/>
                  <a:pt x="5089922" y="2104678"/>
                  <a:pt x="5089922" y="2105918"/>
                </a:cubicBezTo>
                <a:cubicBezTo>
                  <a:pt x="5089922" y="2108398"/>
                  <a:pt x="5089922" y="2112119"/>
                  <a:pt x="5089922" y="2117080"/>
                </a:cubicBezTo>
                <a:cubicBezTo>
                  <a:pt x="5094883" y="2117080"/>
                  <a:pt x="5097363" y="2117080"/>
                  <a:pt x="5097363" y="2117080"/>
                </a:cubicBezTo>
                <a:cubicBezTo>
                  <a:pt x="5097363" y="2117080"/>
                  <a:pt x="5097363" y="2114599"/>
                  <a:pt x="5097363" y="2109638"/>
                </a:cubicBezTo>
                <a:cubicBezTo>
                  <a:pt x="5094882" y="2107158"/>
                  <a:pt x="5093022" y="2105608"/>
                  <a:pt x="5091782" y="2104988"/>
                </a:cubicBezTo>
                <a:close/>
                <a:moveTo>
                  <a:pt x="5711279" y="2102197"/>
                </a:moveTo>
                <a:cubicBezTo>
                  <a:pt x="5713759" y="2102197"/>
                  <a:pt x="5715000" y="2103437"/>
                  <a:pt x="5715000" y="2105918"/>
                </a:cubicBezTo>
                <a:cubicBezTo>
                  <a:pt x="5715000" y="2108398"/>
                  <a:pt x="5712520" y="2109638"/>
                  <a:pt x="5707558" y="2109638"/>
                </a:cubicBezTo>
                <a:cubicBezTo>
                  <a:pt x="5707558" y="2104677"/>
                  <a:pt x="5708799" y="2102197"/>
                  <a:pt x="5711279" y="2102197"/>
                </a:cubicBezTo>
                <a:close/>
                <a:moveTo>
                  <a:pt x="5316885" y="2102197"/>
                </a:moveTo>
                <a:cubicBezTo>
                  <a:pt x="5319365" y="2102197"/>
                  <a:pt x="5323085" y="2102197"/>
                  <a:pt x="5328047" y="2102197"/>
                </a:cubicBezTo>
                <a:cubicBezTo>
                  <a:pt x="5323085" y="2107158"/>
                  <a:pt x="5319365" y="2108398"/>
                  <a:pt x="5316885" y="2105918"/>
                </a:cubicBezTo>
                <a:cubicBezTo>
                  <a:pt x="5314404" y="2103437"/>
                  <a:pt x="5314404" y="2102197"/>
                  <a:pt x="5316885" y="2102197"/>
                </a:cubicBezTo>
                <a:close/>
                <a:moveTo>
                  <a:pt x="5268515" y="2102197"/>
                </a:moveTo>
                <a:cubicBezTo>
                  <a:pt x="5263554" y="2107158"/>
                  <a:pt x="5263554" y="2112119"/>
                  <a:pt x="5268515" y="2117080"/>
                </a:cubicBezTo>
                <a:lnTo>
                  <a:pt x="5283398" y="2109638"/>
                </a:lnTo>
                <a:cubicBezTo>
                  <a:pt x="5283398" y="2109638"/>
                  <a:pt x="5280918" y="2109638"/>
                  <a:pt x="5275957" y="2109638"/>
                </a:cubicBezTo>
                <a:cubicBezTo>
                  <a:pt x="5270995" y="2109638"/>
                  <a:pt x="5268515" y="2107158"/>
                  <a:pt x="5268515" y="2102197"/>
                </a:cubicBezTo>
                <a:close/>
                <a:moveTo>
                  <a:pt x="5160615" y="2102197"/>
                </a:moveTo>
                <a:cubicBezTo>
                  <a:pt x="5158135" y="2102197"/>
                  <a:pt x="5156894" y="2104677"/>
                  <a:pt x="5156894" y="2109638"/>
                </a:cubicBezTo>
                <a:cubicBezTo>
                  <a:pt x="5156894" y="2114599"/>
                  <a:pt x="5159374" y="2117080"/>
                  <a:pt x="5164336" y="2117080"/>
                </a:cubicBezTo>
                <a:cubicBezTo>
                  <a:pt x="5164336" y="2122041"/>
                  <a:pt x="5159374" y="2122041"/>
                  <a:pt x="5149453" y="2117080"/>
                </a:cubicBezTo>
                <a:cubicBezTo>
                  <a:pt x="5144492" y="2117080"/>
                  <a:pt x="5142011" y="2118320"/>
                  <a:pt x="5142011" y="2120801"/>
                </a:cubicBezTo>
                <a:cubicBezTo>
                  <a:pt x="5142011" y="2123281"/>
                  <a:pt x="5143252" y="2125762"/>
                  <a:pt x="5145732" y="2128242"/>
                </a:cubicBezTo>
                <a:cubicBezTo>
                  <a:pt x="5148212" y="2130722"/>
                  <a:pt x="5154414" y="2129482"/>
                  <a:pt x="5164336" y="2124521"/>
                </a:cubicBezTo>
                <a:lnTo>
                  <a:pt x="5179218" y="2131963"/>
                </a:lnTo>
                <a:cubicBezTo>
                  <a:pt x="5179218" y="2141884"/>
                  <a:pt x="5181699" y="2146845"/>
                  <a:pt x="5186660" y="2146845"/>
                </a:cubicBezTo>
                <a:lnTo>
                  <a:pt x="5186660" y="2139404"/>
                </a:lnTo>
                <a:cubicBezTo>
                  <a:pt x="5186660" y="2139404"/>
                  <a:pt x="5186660" y="2136924"/>
                  <a:pt x="5186660" y="2131963"/>
                </a:cubicBezTo>
                <a:cubicBezTo>
                  <a:pt x="5186660" y="2127002"/>
                  <a:pt x="5189140" y="2124521"/>
                  <a:pt x="5194101" y="2124521"/>
                </a:cubicBezTo>
                <a:cubicBezTo>
                  <a:pt x="5194101" y="2124521"/>
                  <a:pt x="5192861" y="2123281"/>
                  <a:pt x="5190381" y="2120801"/>
                </a:cubicBezTo>
                <a:cubicBezTo>
                  <a:pt x="5187901" y="2118320"/>
                  <a:pt x="5184180" y="2114599"/>
                  <a:pt x="5179218" y="2109638"/>
                </a:cubicBezTo>
                <a:cubicBezTo>
                  <a:pt x="5174257" y="2109638"/>
                  <a:pt x="5170536" y="2108398"/>
                  <a:pt x="5168056" y="2105918"/>
                </a:cubicBezTo>
                <a:cubicBezTo>
                  <a:pt x="5165576" y="2103437"/>
                  <a:pt x="5163095" y="2102197"/>
                  <a:pt x="5160615" y="2102197"/>
                </a:cubicBezTo>
                <a:close/>
                <a:moveTo>
                  <a:pt x="5112246" y="2102197"/>
                </a:moveTo>
                <a:cubicBezTo>
                  <a:pt x="5107285" y="2102197"/>
                  <a:pt x="5107285" y="2105918"/>
                  <a:pt x="5112246" y="2113359"/>
                </a:cubicBezTo>
                <a:cubicBezTo>
                  <a:pt x="5117207" y="2120801"/>
                  <a:pt x="5122167" y="2122041"/>
                  <a:pt x="5127129" y="2117080"/>
                </a:cubicBezTo>
                <a:cubicBezTo>
                  <a:pt x="5122167" y="2112119"/>
                  <a:pt x="5119687" y="2109638"/>
                  <a:pt x="5119687" y="2109638"/>
                </a:cubicBezTo>
                <a:cubicBezTo>
                  <a:pt x="5119687" y="2104677"/>
                  <a:pt x="5119687" y="2102197"/>
                  <a:pt x="5119687" y="2102197"/>
                </a:cubicBezTo>
                <a:cubicBezTo>
                  <a:pt x="5119687" y="2102197"/>
                  <a:pt x="5117207" y="2102197"/>
                  <a:pt x="5112246" y="2102197"/>
                </a:cubicBezTo>
                <a:close/>
                <a:moveTo>
                  <a:pt x="5674072" y="2098477"/>
                </a:moveTo>
                <a:lnTo>
                  <a:pt x="5670351" y="2109638"/>
                </a:lnTo>
                <a:lnTo>
                  <a:pt x="5670351" y="2102197"/>
                </a:lnTo>
                <a:close/>
                <a:moveTo>
                  <a:pt x="5573613" y="2094756"/>
                </a:moveTo>
                <a:lnTo>
                  <a:pt x="5581054" y="2094756"/>
                </a:lnTo>
                <a:lnTo>
                  <a:pt x="5595937" y="2094756"/>
                </a:lnTo>
                <a:cubicBezTo>
                  <a:pt x="5600899" y="2099717"/>
                  <a:pt x="5603379" y="2104677"/>
                  <a:pt x="5603379" y="2109638"/>
                </a:cubicBezTo>
                <a:lnTo>
                  <a:pt x="5610820" y="2102197"/>
                </a:lnTo>
                <a:lnTo>
                  <a:pt x="5618261" y="2102197"/>
                </a:lnTo>
                <a:lnTo>
                  <a:pt x="5625703" y="2102197"/>
                </a:lnTo>
                <a:cubicBezTo>
                  <a:pt x="5630664" y="2102197"/>
                  <a:pt x="5633144" y="2100957"/>
                  <a:pt x="5633144" y="2098476"/>
                </a:cubicBezTo>
                <a:cubicBezTo>
                  <a:pt x="5633144" y="2095996"/>
                  <a:pt x="5633144" y="2094756"/>
                  <a:pt x="5633144" y="2094756"/>
                </a:cubicBezTo>
                <a:lnTo>
                  <a:pt x="5640586" y="2102197"/>
                </a:lnTo>
                <a:cubicBezTo>
                  <a:pt x="5640586" y="2107158"/>
                  <a:pt x="5643066" y="2112119"/>
                  <a:pt x="5648027" y="2117080"/>
                </a:cubicBezTo>
                <a:lnTo>
                  <a:pt x="5648027" y="2124521"/>
                </a:lnTo>
                <a:cubicBezTo>
                  <a:pt x="5643066" y="2124521"/>
                  <a:pt x="5640586" y="2124521"/>
                  <a:pt x="5640586" y="2124521"/>
                </a:cubicBezTo>
                <a:cubicBezTo>
                  <a:pt x="5640586" y="2124521"/>
                  <a:pt x="5635624" y="2124521"/>
                  <a:pt x="5625703" y="2124521"/>
                </a:cubicBezTo>
                <a:cubicBezTo>
                  <a:pt x="5615781" y="2124521"/>
                  <a:pt x="5610820" y="2127002"/>
                  <a:pt x="5610820" y="2131963"/>
                </a:cubicBezTo>
                <a:cubicBezTo>
                  <a:pt x="5610820" y="2131963"/>
                  <a:pt x="5608340" y="2131963"/>
                  <a:pt x="5603379" y="2131963"/>
                </a:cubicBezTo>
                <a:lnTo>
                  <a:pt x="5595937" y="2131963"/>
                </a:lnTo>
                <a:cubicBezTo>
                  <a:pt x="5600899" y="2127002"/>
                  <a:pt x="5602138" y="2123281"/>
                  <a:pt x="5599658" y="2120801"/>
                </a:cubicBezTo>
                <a:cubicBezTo>
                  <a:pt x="5597178" y="2118320"/>
                  <a:pt x="5594697" y="2119560"/>
                  <a:pt x="5592217" y="2124521"/>
                </a:cubicBezTo>
                <a:cubicBezTo>
                  <a:pt x="5589736" y="2129482"/>
                  <a:pt x="5587255" y="2131963"/>
                  <a:pt x="5584775" y="2131963"/>
                </a:cubicBezTo>
                <a:cubicBezTo>
                  <a:pt x="5582295" y="2131963"/>
                  <a:pt x="5581054" y="2129482"/>
                  <a:pt x="5581054" y="2124521"/>
                </a:cubicBezTo>
                <a:cubicBezTo>
                  <a:pt x="5581054" y="2119560"/>
                  <a:pt x="5579814" y="2117080"/>
                  <a:pt x="5577334" y="2117080"/>
                </a:cubicBezTo>
                <a:cubicBezTo>
                  <a:pt x="5574854" y="2117080"/>
                  <a:pt x="5571133" y="2117080"/>
                  <a:pt x="5566172" y="2117080"/>
                </a:cubicBezTo>
                <a:lnTo>
                  <a:pt x="5558730" y="2117080"/>
                </a:lnTo>
                <a:lnTo>
                  <a:pt x="5566172" y="2102197"/>
                </a:lnTo>
                <a:cubicBezTo>
                  <a:pt x="5571133" y="2097236"/>
                  <a:pt x="5573613" y="2094756"/>
                  <a:pt x="5573613" y="2094756"/>
                </a:cubicBezTo>
                <a:close/>
                <a:moveTo>
                  <a:pt x="5022949" y="2094756"/>
                </a:moveTo>
                <a:lnTo>
                  <a:pt x="5022949" y="2102197"/>
                </a:lnTo>
                <a:cubicBezTo>
                  <a:pt x="5022949" y="2112119"/>
                  <a:pt x="5024190" y="2115840"/>
                  <a:pt x="5026670" y="2113359"/>
                </a:cubicBezTo>
                <a:cubicBezTo>
                  <a:pt x="5029150" y="2110879"/>
                  <a:pt x="5029150" y="2107158"/>
                  <a:pt x="5026670" y="2102197"/>
                </a:cubicBezTo>
                <a:cubicBezTo>
                  <a:pt x="5024190" y="2097236"/>
                  <a:pt x="5022949" y="2094756"/>
                  <a:pt x="5022949" y="2094756"/>
                </a:cubicBezTo>
                <a:close/>
                <a:moveTo>
                  <a:pt x="5675932" y="2092895"/>
                </a:moveTo>
                <a:lnTo>
                  <a:pt x="5677793" y="2094756"/>
                </a:lnTo>
                <a:lnTo>
                  <a:pt x="5674072" y="2098477"/>
                </a:lnTo>
                <a:close/>
                <a:moveTo>
                  <a:pt x="5670351" y="2087314"/>
                </a:moveTo>
                <a:cubicBezTo>
                  <a:pt x="5670351" y="2087314"/>
                  <a:pt x="5672831" y="2087314"/>
                  <a:pt x="5677793" y="2087314"/>
                </a:cubicBezTo>
                <a:lnTo>
                  <a:pt x="5675932" y="2092895"/>
                </a:lnTo>
                <a:close/>
                <a:moveTo>
                  <a:pt x="5186660" y="2087314"/>
                </a:moveTo>
                <a:cubicBezTo>
                  <a:pt x="5181699" y="2087314"/>
                  <a:pt x="5181699" y="2089795"/>
                  <a:pt x="5186660" y="2094756"/>
                </a:cubicBezTo>
                <a:cubicBezTo>
                  <a:pt x="5186660" y="2099717"/>
                  <a:pt x="5187901" y="2102197"/>
                  <a:pt x="5190381" y="2102197"/>
                </a:cubicBezTo>
                <a:cubicBezTo>
                  <a:pt x="5192861" y="2102197"/>
                  <a:pt x="5194101" y="2099717"/>
                  <a:pt x="5194101" y="2094756"/>
                </a:cubicBezTo>
                <a:cubicBezTo>
                  <a:pt x="5194101" y="2089795"/>
                  <a:pt x="5191621" y="2087314"/>
                  <a:pt x="5186660" y="2087314"/>
                </a:cubicBezTo>
                <a:close/>
                <a:moveTo>
                  <a:pt x="5156894" y="2087314"/>
                </a:moveTo>
                <a:lnTo>
                  <a:pt x="5164336" y="2094756"/>
                </a:lnTo>
                <a:lnTo>
                  <a:pt x="5171777" y="2094756"/>
                </a:lnTo>
                <a:close/>
                <a:moveTo>
                  <a:pt x="5481526" y="2083594"/>
                </a:moveTo>
                <a:cubicBezTo>
                  <a:pt x="5485867" y="2083594"/>
                  <a:pt x="5491758" y="2084834"/>
                  <a:pt x="5499199" y="2087314"/>
                </a:cubicBezTo>
                <a:cubicBezTo>
                  <a:pt x="5499199" y="2092275"/>
                  <a:pt x="5501679" y="2094756"/>
                  <a:pt x="5506640" y="2094756"/>
                </a:cubicBezTo>
                <a:cubicBezTo>
                  <a:pt x="5511602" y="2094756"/>
                  <a:pt x="5514082" y="2094756"/>
                  <a:pt x="5514082" y="2094756"/>
                </a:cubicBezTo>
                <a:lnTo>
                  <a:pt x="5528965" y="2094756"/>
                </a:lnTo>
                <a:cubicBezTo>
                  <a:pt x="5533926" y="2099717"/>
                  <a:pt x="5536406" y="2102197"/>
                  <a:pt x="5536406" y="2102197"/>
                </a:cubicBezTo>
                <a:cubicBezTo>
                  <a:pt x="5541367" y="2097236"/>
                  <a:pt x="5545088" y="2094756"/>
                  <a:pt x="5547568" y="2094756"/>
                </a:cubicBezTo>
                <a:cubicBezTo>
                  <a:pt x="5550048" y="2094756"/>
                  <a:pt x="5551289" y="2097236"/>
                  <a:pt x="5551289" y="2102197"/>
                </a:cubicBezTo>
                <a:cubicBezTo>
                  <a:pt x="5551289" y="2102197"/>
                  <a:pt x="5551289" y="2103437"/>
                  <a:pt x="5551289" y="2105918"/>
                </a:cubicBezTo>
                <a:cubicBezTo>
                  <a:pt x="5551289" y="2108398"/>
                  <a:pt x="5548809" y="2109638"/>
                  <a:pt x="5543847" y="2109638"/>
                </a:cubicBezTo>
                <a:cubicBezTo>
                  <a:pt x="5543847" y="2114599"/>
                  <a:pt x="5542607" y="2117080"/>
                  <a:pt x="5540127" y="2117080"/>
                </a:cubicBezTo>
                <a:cubicBezTo>
                  <a:pt x="5537647" y="2117080"/>
                  <a:pt x="5533926" y="2114599"/>
                  <a:pt x="5528965" y="2109638"/>
                </a:cubicBezTo>
                <a:cubicBezTo>
                  <a:pt x="5524003" y="2104677"/>
                  <a:pt x="5521523" y="2104677"/>
                  <a:pt x="5521523" y="2109638"/>
                </a:cubicBezTo>
                <a:lnTo>
                  <a:pt x="5506640" y="2102197"/>
                </a:lnTo>
                <a:cubicBezTo>
                  <a:pt x="5501679" y="2102197"/>
                  <a:pt x="5496719" y="2104677"/>
                  <a:pt x="5491758" y="2109638"/>
                </a:cubicBezTo>
                <a:lnTo>
                  <a:pt x="5484316" y="2109638"/>
                </a:lnTo>
                <a:cubicBezTo>
                  <a:pt x="5474395" y="2099717"/>
                  <a:pt x="5470674" y="2092275"/>
                  <a:pt x="5473154" y="2087314"/>
                </a:cubicBezTo>
                <a:cubicBezTo>
                  <a:pt x="5474394" y="2084834"/>
                  <a:pt x="5477185" y="2083594"/>
                  <a:pt x="5481526" y="2083594"/>
                </a:cubicBezTo>
                <a:close/>
                <a:moveTo>
                  <a:pt x="5781972" y="2079873"/>
                </a:moveTo>
                <a:cubicBezTo>
                  <a:pt x="5786934" y="2079873"/>
                  <a:pt x="5789414" y="2079873"/>
                  <a:pt x="5789414" y="2079873"/>
                </a:cubicBezTo>
                <a:cubicBezTo>
                  <a:pt x="5789414" y="2084834"/>
                  <a:pt x="5789414" y="2087314"/>
                  <a:pt x="5789414" y="2087314"/>
                </a:cubicBezTo>
                <a:cubicBezTo>
                  <a:pt x="5784452" y="2087314"/>
                  <a:pt x="5781972" y="2084834"/>
                  <a:pt x="5781972" y="2079873"/>
                </a:cubicBezTo>
                <a:close/>
                <a:moveTo>
                  <a:pt x="5662910" y="2079873"/>
                </a:moveTo>
                <a:lnTo>
                  <a:pt x="5662910" y="2087314"/>
                </a:lnTo>
                <a:lnTo>
                  <a:pt x="5655468" y="2087314"/>
                </a:lnTo>
                <a:close/>
                <a:moveTo>
                  <a:pt x="5134570" y="2079873"/>
                </a:moveTo>
                <a:cubicBezTo>
                  <a:pt x="5134570" y="2094756"/>
                  <a:pt x="5139531" y="2099717"/>
                  <a:pt x="5149453" y="2094756"/>
                </a:cubicBezTo>
                <a:cubicBezTo>
                  <a:pt x="5149453" y="2094756"/>
                  <a:pt x="5149453" y="2092275"/>
                  <a:pt x="5149453" y="2087314"/>
                </a:cubicBezTo>
                <a:close/>
                <a:moveTo>
                  <a:pt x="5119687" y="2079873"/>
                </a:moveTo>
                <a:lnTo>
                  <a:pt x="5112246" y="2087314"/>
                </a:lnTo>
                <a:lnTo>
                  <a:pt x="5119687" y="2087314"/>
                </a:lnTo>
                <a:cubicBezTo>
                  <a:pt x="5124649" y="2082353"/>
                  <a:pt x="5127129" y="2079873"/>
                  <a:pt x="5127129" y="2079873"/>
                </a:cubicBezTo>
                <a:cubicBezTo>
                  <a:pt x="5127129" y="2079873"/>
                  <a:pt x="5124649" y="2079873"/>
                  <a:pt x="5119687" y="2079873"/>
                </a:cubicBezTo>
                <a:close/>
                <a:moveTo>
                  <a:pt x="1108770" y="2079873"/>
                </a:moveTo>
                <a:cubicBezTo>
                  <a:pt x="1113731" y="2079873"/>
                  <a:pt x="1116211" y="2079873"/>
                  <a:pt x="1116211" y="2079873"/>
                </a:cubicBezTo>
                <a:lnTo>
                  <a:pt x="1108770" y="2087314"/>
                </a:lnTo>
                <a:cubicBezTo>
                  <a:pt x="1108770" y="2087314"/>
                  <a:pt x="1108770" y="2084834"/>
                  <a:pt x="1108770" y="2079873"/>
                </a:cubicBezTo>
                <a:close/>
                <a:moveTo>
                  <a:pt x="5387578" y="2072431"/>
                </a:moveTo>
                <a:lnTo>
                  <a:pt x="5395019" y="2072431"/>
                </a:lnTo>
                <a:lnTo>
                  <a:pt x="5409902" y="2072431"/>
                </a:lnTo>
                <a:cubicBezTo>
                  <a:pt x="5409902" y="2072431"/>
                  <a:pt x="5413623" y="2073672"/>
                  <a:pt x="5421064" y="2076152"/>
                </a:cubicBezTo>
                <a:cubicBezTo>
                  <a:pt x="5428506" y="2078632"/>
                  <a:pt x="5434706" y="2079873"/>
                  <a:pt x="5439668" y="2079873"/>
                </a:cubicBezTo>
                <a:cubicBezTo>
                  <a:pt x="5449589" y="2079873"/>
                  <a:pt x="5455791" y="2081113"/>
                  <a:pt x="5458271" y="2083594"/>
                </a:cubicBezTo>
                <a:cubicBezTo>
                  <a:pt x="5460751" y="2086074"/>
                  <a:pt x="5460751" y="2088555"/>
                  <a:pt x="5458271" y="2091035"/>
                </a:cubicBezTo>
                <a:cubicBezTo>
                  <a:pt x="5455791" y="2093516"/>
                  <a:pt x="5453310" y="2094756"/>
                  <a:pt x="5450830" y="2094756"/>
                </a:cubicBezTo>
                <a:cubicBezTo>
                  <a:pt x="5448350" y="2094756"/>
                  <a:pt x="5444629" y="2095996"/>
                  <a:pt x="5439668" y="2098476"/>
                </a:cubicBezTo>
                <a:cubicBezTo>
                  <a:pt x="5434706" y="2100957"/>
                  <a:pt x="5432226" y="2099717"/>
                  <a:pt x="5432226" y="2094756"/>
                </a:cubicBezTo>
                <a:lnTo>
                  <a:pt x="5424785" y="2094756"/>
                </a:lnTo>
                <a:lnTo>
                  <a:pt x="5417343" y="2087314"/>
                </a:lnTo>
                <a:lnTo>
                  <a:pt x="5402461" y="2087314"/>
                </a:lnTo>
                <a:lnTo>
                  <a:pt x="5402461" y="2102197"/>
                </a:lnTo>
                <a:lnTo>
                  <a:pt x="5395019" y="2109638"/>
                </a:lnTo>
                <a:cubicBezTo>
                  <a:pt x="5395019" y="2109638"/>
                  <a:pt x="5397499" y="2113359"/>
                  <a:pt x="5402461" y="2120801"/>
                </a:cubicBezTo>
                <a:cubicBezTo>
                  <a:pt x="5407422" y="2128242"/>
                  <a:pt x="5409902" y="2129482"/>
                  <a:pt x="5409902" y="2124521"/>
                </a:cubicBezTo>
                <a:cubicBezTo>
                  <a:pt x="5419824" y="2119560"/>
                  <a:pt x="5424785" y="2124521"/>
                  <a:pt x="5424785" y="2139404"/>
                </a:cubicBezTo>
                <a:cubicBezTo>
                  <a:pt x="5424785" y="2139404"/>
                  <a:pt x="5423544" y="2138164"/>
                  <a:pt x="5421064" y="2135683"/>
                </a:cubicBezTo>
                <a:cubicBezTo>
                  <a:pt x="5418584" y="2133203"/>
                  <a:pt x="5413623" y="2131963"/>
                  <a:pt x="5406181" y="2131963"/>
                </a:cubicBezTo>
                <a:cubicBezTo>
                  <a:pt x="5398740" y="2131963"/>
                  <a:pt x="5395019" y="2134443"/>
                  <a:pt x="5395019" y="2139404"/>
                </a:cubicBezTo>
                <a:cubicBezTo>
                  <a:pt x="5399981" y="2144365"/>
                  <a:pt x="5402461" y="2149326"/>
                  <a:pt x="5402461" y="2154287"/>
                </a:cubicBezTo>
                <a:lnTo>
                  <a:pt x="5409902" y="2154287"/>
                </a:lnTo>
                <a:lnTo>
                  <a:pt x="5424785" y="2154287"/>
                </a:lnTo>
                <a:cubicBezTo>
                  <a:pt x="5429746" y="2164209"/>
                  <a:pt x="5432226" y="2164209"/>
                  <a:pt x="5432226" y="2154287"/>
                </a:cubicBezTo>
                <a:cubicBezTo>
                  <a:pt x="5432226" y="2154287"/>
                  <a:pt x="5434706" y="2154287"/>
                  <a:pt x="5439668" y="2154287"/>
                </a:cubicBezTo>
                <a:cubicBezTo>
                  <a:pt x="5444629" y="2154287"/>
                  <a:pt x="5447109" y="2156767"/>
                  <a:pt x="5447109" y="2161729"/>
                </a:cubicBezTo>
                <a:cubicBezTo>
                  <a:pt x="5447109" y="2166689"/>
                  <a:pt x="5447109" y="2169170"/>
                  <a:pt x="5447109" y="2169170"/>
                </a:cubicBezTo>
                <a:cubicBezTo>
                  <a:pt x="5452070" y="2169170"/>
                  <a:pt x="5454551" y="2171650"/>
                  <a:pt x="5454551" y="2176611"/>
                </a:cubicBezTo>
                <a:cubicBezTo>
                  <a:pt x="5444629" y="2176611"/>
                  <a:pt x="5434706" y="2176611"/>
                  <a:pt x="5424785" y="2176611"/>
                </a:cubicBezTo>
                <a:cubicBezTo>
                  <a:pt x="5419824" y="2171650"/>
                  <a:pt x="5414863" y="2169170"/>
                  <a:pt x="5409902" y="2169170"/>
                </a:cubicBezTo>
                <a:cubicBezTo>
                  <a:pt x="5404941" y="2169170"/>
                  <a:pt x="5402461" y="2169170"/>
                  <a:pt x="5402461" y="2169170"/>
                </a:cubicBezTo>
                <a:cubicBezTo>
                  <a:pt x="5402461" y="2164209"/>
                  <a:pt x="5397499" y="2159248"/>
                  <a:pt x="5387578" y="2154287"/>
                </a:cubicBezTo>
                <a:cubicBezTo>
                  <a:pt x="5382617" y="2149326"/>
                  <a:pt x="5380136" y="2141884"/>
                  <a:pt x="5380136" y="2131963"/>
                </a:cubicBezTo>
                <a:cubicBezTo>
                  <a:pt x="5385098" y="2131963"/>
                  <a:pt x="5387578" y="2131963"/>
                  <a:pt x="5387578" y="2131963"/>
                </a:cubicBezTo>
                <a:cubicBezTo>
                  <a:pt x="5387578" y="2127002"/>
                  <a:pt x="5383857" y="2124521"/>
                  <a:pt x="5376416" y="2124521"/>
                </a:cubicBezTo>
                <a:cubicBezTo>
                  <a:pt x="5368974" y="2124521"/>
                  <a:pt x="5364013" y="2123281"/>
                  <a:pt x="5361533" y="2120801"/>
                </a:cubicBezTo>
                <a:cubicBezTo>
                  <a:pt x="5359053" y="2118320"/>
                  <a:pt x="5355332" y="2117080"/>
                  <a:pt x="5350371" y="2117080"/>
                </a:cubicBezTo>
                <a:lnTo>
                  <a:pt x="5357812" y="2117080"/>
                </a:lnTo>
                <a:cubicBezTo>
                  <a:pt x="5377656" y="2117080"/>
                  <a:pt x="5382617" y="2109638"/>
                  <a:pt x="5372695" y="2094756"/>
                </a:cubicBezTo>
                <a:cubicBezTo>
                  <a:pt x="5367734" y="2089795"/>
                  <a:pt x="5367734" y="2087314"/>
                  <a:pt x="5372695" y="2087314"/>
                </a:cubicBezTo>
                <a:cubicBezTo>
                  <a:pt x="5372695" y="2092275"/>
                  <a:pt x="5375175" y="2094756"/>
                  <a:pt x="5380136" y="2094756"/>
                </a:cubicBezTo>
                <a:cubicBezTo>
                  <a:pt x="5385098" y="2089795"/>
                  <a:pt x="5387578" y="2089795"/>
                  <a:pt x="5387578" y="2094756"/>
                </a:cubicBezTo>
                <a:lnTo>
                  <a:pt x="5387578" y="2087314"/>
                </a:lnTo>
                <a:close/>
                <a:moveTo>
                  <a:pt x="5342929" y="2072431"/>
                </a:moveTo>
                <a:lnTo>
                  <a:pt x="5346650" y="2072431"/>
                </a:lnTo>
                <a:cubicBezTo>
                  <a:pt x="5351611" y="2072431"/>
                  <a:pt x="5355332" y="2072431"/>
                  <a:pt x="5357812" y="2072431"/>
                </a:cubicBezTo>
                <a:lnTo>
                  <a:pt x="5357812" y="2079873"/>
                </a:lnTo>
                <a:cubicBezTo>
                  <a:pt x="5352851" y="2079873"/>
                  <a:pt x="5349130" y="2081113"/>
                  <a:pt x="5346650" y="2083594"/>
                </a:cubicBezTo>
                <a:cubicBezTo>
                  <a:pt x="5344170" y="2086074"/>
                  <a:pt x="5345410" y="2087314"/>
                  <a:pt x="5350371" y="2087314"/>
                </a:cubicBezTo>
                <a:lnTo>
                  <a:pt x="5350371" y="2094756"/>
                </a:lnTo>
                <a:lnTo>
                  <a:pt x="5335488" y="2094756"/>
                </a:lnTo>
                <a:lnTo>
                  <a:pt x="5342929" y="2087314"/>
                </a:lnTo>
                <a:cubicBezTo>
                  <a:pt x="5342929" y="2082353"/>
                  <a:pt x="5342929" y="2077392"/>
                  <a:pt x="5342929" y="2072431"/>
                </a:cubicBezTo>
                <a:close/>
                <a:moveTo>
                  <a:pt x="5313164" y="2072431"/>
                </a:moveTo>
                <a:lnTo>
                  <a:pt x="5328047" y="2072431"/>
                </a:lnTo>
                <a:cubicBezTo>
                  <a:pt x="5331767" y="2072431"/>
                  <a:pt x="5335178" y="2072431"/>
                  <a:pt x="5338279" y="2072431"/>
                </a:cubicBezTo>
                <a:lnTo>
                  <a:pt x="5339209" y="2072431"/>
                </a:lnTo>
                <a:cubicBezTo>
                  <a:pt x="5336729" y="2072431"/>
                  <a:pt x="5335488" y="2074912"/>
                  <a:pt x="5335488" y="2079873"/>
                </a:cubicBezTo>
                <a:lnTo>
                  <a:pt x="5320605" y="2079873"/>
                </a:lnTo>
                <a:close/>
                <a:moveTo>
                  <a:pt x="5279677" y="2072431"/>
                </a:moveTo>
                <a:cubicBezTo>
                  <a:pt x="5277197" y="2072431"/>
                  <a:pt x="5275957" y="2074912"/>
                  <a:pt x="5275957" y="2079873"/>
                </a:cubicBezTo>
                <a:cubicBezTo>
                  <a:pt x="5280918" y="2084834"/>
                  <a:pt x="5283398" y="2087314"/>
                  <a:pt x="5283398" y="2087314"/>
                </a:cubicBezTo>
                <a:cubicBezTo>
                  <a:pt x="5283398" y="2087314"/>
                  <a:pt x="5283398" y="2084834"/>
                  <a:pt x="5283398" y="2079873"/>
                </a:cubicBezTo>
                <a:cubicBezTo>
                  <a:pt x="5283398" y="2079873"/>
                  <a:pt x="5283398" y="2077392"/>
                  <a:pt x="5283398" y="2072431"/>
                </a:cubicBezTo>
                <a:cubicBezTo>
                  <a:pt x="5283398" y="2072431"/>
                  <a:pt x="5282158" y="2072431"/>
                  <a:pt x="5279677" y="2072431"/>
                </a:cubicBezTo>
                <a:close/>
                <a:moveTo>
                  <a:pt x="5216426" y="2072431"/>
                </a:moveTo>
                <a:lnTo>
                  <a:pt x="5223867" y="2079873"/>
                </a:lnTo>
                <a:cubicBezTo>
                  <a:pt x="5228828" y="2089795"/>
                  <a:pt x="5231308" y="2092275"/>
                  <a:pt x="5231308" y="2087314"/>
                </a:cubicBezTo>
                <a:lnTo>
                  <a:pt x="5275957" y="2094756"/>
                </a:lnTo>
                <a:lnTo>
                  <a:pt x="5283398" y="2094756"/>
                </a:lnTo>
                <a:cubicBezTo>
                  <a:pt x="5283398" y="2089795"/>
                  <a:pt x="5280918" y="2087314"/>
                  <a:pt x="5275957" y="2087314"/>
                </a:cubicBezTo>
                <a:cubicBezTo>
                  <a:pt x="5270995" y="2087314"/>
                  <a:pt x="5266035" y="2084834"/>
                  <a:pt x="5261074" y="2079873"/>
                </a:cubicBezTo>
                <a:lnTo>
                  <a:pt x="5253633" y="2079873"/>
                </a:lnTo>
                <a:lnTo>
                  <a:pt x="5246191" y="2079873"/>
                </a:lnTo>
                <a:cubicBezTo>
                  <a:pt x="5246191" y="2079873"/>
                  <a:pt x="5241230" y="2077392"/>
                  <a:pt x="5231308" y="2072431"/>
                </a:cubicBezTo>
                <a:close/>
                <a:moveTo>
                  <a:pt x="5186660" y="2072431"/>
                </a:moveTo>
                <a:lnTo>
                  <a:pt x="5194101" y="2087314"/>
                </a:lnTo>
                <a:cubicBezTo>
                  <a:pt x="5199063" y="2087314"/>
                  <a:pt x="5201543" y="2084834"/>
                  <a:pt x="5201543" y="2079873"/>
                </a:cubicBezTo>
                <a:cubicBezTo>
                  <a:pt x="5196581" y="2074912"/>
                  <a:pt x="5194101" y="2072431"/>
                  <a:pt x="5194101" y="2072431"/>
                </a:cubicBezTo>
                <a:cubicBezTo>
                  <a:pt x="5194101" y="2072431"/>
                  <a:pt x="5191621" y="2072431"/>
                  <a:pt x="5186660" y="2072431"/>
                </a:cubicBezTo>
                <a:close/>
                <a:moveTo>
                  <a:pt x="1168301" y="2072431"/>
                </a:moveTo>
                <a:lnTo>
                  <a:pt x="1160859" y="2079873"/>
                </a:lnTo>
                <a:lnTo>
                  <a:pt x="1160859" y="2079873"/>
                </a:lnTo>
                <a:close/>
                <a:moveTo>
                  <a:pt x="5238750" y="2064990"/>
                </a:moveTo>
                <a:cubicBezTo>
                  <a:pt x="5238750" y="2064990"/>
                  <a:pt x="5239990" y="2066230"/>
                  <a:pt x="5242470" y="2068711"/>
                </a:cubicBezTo>
                <a:cubicBezTo>
                  <a:pt x="5244951" y="2071191"/>
                  <a:pt x="5246191" y="2072431"/>
                  <a:pt x="5246191" y="2072431"/>
                </a:cubicBezTo>
                <a:lnTo>
                  <a:pt x="5246191" y="2064990"/>
                </a:lnTo>
                <a:cubicBezTo>
                  <a:pt x="5241230" y="2064990"/>
                  <a:pt x="5238750" y="2064990"/>
                  <a:pt x="5238750" y="2064990"/>
                </a:cubicBezTo>
                <a:close/>
                <a:moveTo>
                  <a:pt x="5707558" y="2057549"/>
                </a:moveTo>
                <a:lnTo>
                  <a:pt x="5729883" y="2057549"/>
                </a:lnTo>
                <a:lnTo>
                  <a:pt x="5715000" y="2064990"/>
                </a:lnTo>
                <a:cubicBezTo>
                  <a:pt x="5715000" y="2060029"/>
                  <a:pt x="5712520" y="2057549"/>
                  <a:pt x="5707558" y="2057549"/>
                </a:cubicBezTo>
                <a:close/>
                <a:moveTo>
                  <a:pt x="5164336" y="2057549"/>
                </a:moveTo>
                <a:cubicBezTo>
                  <a:pt x="5164336" y="2057549"/>
                  <a:pt x="5164336" y="2060029"/>
                  <a:pt x="5164336" y="2064990"/>
                </a:cubicBezTo>
                <a:cubicBezTo>
                  <a:pt x="5169297" y="2069951"/>
                  <a:pt x="5174257" y="2069951"/>
                  <a:pt x="5179218" y="2064990"/>
                </a:cubicBezTo>
                <a:lnTo>
                  <a:pt x="5171777" y="2057549"/>
                </a:lnTo>
                <a:cubicBezTo>
                  <a:pt x="5166816" y="2057549"/>
                  <a:pt x="5164336" y="2057549"/>
                  <a:pt x="5164336" y="2057549"/>
                </a:cubicBezTo>
                <a:close/>
                <a:moveTo>
                  <a:pt x="974824" y="2050107"/>
                </a:moveTo>
                <a:cubicBezTo>
                  <a:pt x="974824" y="2050107"/>
                  <a:pt x="974824" y="2052588"/>
                  <a:pt x="974824" y="2057549"/>
                </a:cubicBezTo>
                <a:lnTo>
                  <a:pt x="967383" y="2064990"/>
                </a:lnTo>
                <a:close/>
                <a:moveTo>
                  <a:pt x="5303862" y="2046386"/>
                </a:moveTo>
                <a:cubicBezTo>
                  <a:pt x="5305102" y="2046386"/>
                  <a:pt x="5305722" y="2047627"/>
                  <a:pt x="5305722" y="2050107"/>
                </a:cubicBezTo>
                <a:lnTo>
                  <a:pt x="5298281" y="2050107"/>
                </a:lnTo>
                <a:cubicBezTo>
                  <a:pt x="5300762" y="2047627"/>
                  <a:pt x="5302622" y="2046386"/>
                  <a:pt x="5303862" y="2046386"/>
                </a:cubicBezTo>
                <a:close/>
                <a:moveTo>
                  <a:pt x="5558730" y="2042666"/>
                </a:moveTo>
                <a:lnTo>
                  <a:pt x="5566172" y="2050107"/>
                </a:lnTo>
                <a:cubicBezTo>
                  <a:pt x="5566172" y="2050107"/>
                  <a:pt x="5563692" y="2050107"/>
                  <a:pt x="5558730" y="2050107"/>
                </a:cubicBezTo>
                <a:close/>
                <a:moveTo>
                  <a:pt x="5179218" y="2042666"/>
                </a:moveTo>
                <a:lnTo>
                  <a:pt x="5179218" y="2050107"/>
                </a:lnTo>
                <a:cubicBezTo>
                  <a:pt x="5179218" y="2050107"/>
                  <a:pt x="5181699" y="2050107"/>
                  <a:pt x="5186660" y="2050107"/>
                </a:cubicBezTo>
                <a:cubicBezTo>
                  <a:pt x="5186660" y="2045146"/>
                  <a:pt x="5184180" y="2042666"/>
                  <a:pt x="5179218" y="2042666"/>
                </a:cubicBezTo>
                <a:close/>
                <a:moveTo>
                  <a:pt x="5538477" y="2037295"/>
                </a:moveTo>
                <a:lnTo>
                  <a:pt x="5540127" y="2038945"/>
                </a:lnTo>
                <a:cubicBezTo>
                  <a:pt x="5542607" y="2041425"/>
                  <a:pt x="5543847" y="2042666"/>
                  <a:pt x="5543847" y="2042666"/>
                </a:cubicBezTo>
                <a:close/>
                <a:moveTo>
                  <a:pt x="5536406" y="2035224"/>
                </a:moveTo>
                <a:lnTo>
                  <a:pt x="5538477" y="2037295"/>
                </a:lnTo>
                <a:lnTo>
                  <a:pt x="5537336" y="2036155"/>
                </a:lnTo>
                <a:cubicBezTo>
                  <a:pt x="5536716" y="2035535"/>
                  <a:pt x="5536406" y="2035224"/>
                  <a:pt x="5536406" y="2035224"/>
                </a:cubicBezTo>
                <a:close/>
                <a:moveTo>
                  <a:pt x="5469433" y="2035224"/>
                </a:moveTo>
                <a:cubicBezTo>
                  <a:pt x="5474395" y="2035224"/>
                  <a:pt x="5474395" y="2037705"/>
                  <a:pt x="5469433" y="2042666"/>
                </a:cubicBezTo>
                <a:cubicBezTo>
                  <a:pt x="5464472" y="2042666"/>
                  <a:pt x="5461992" y="2042666"/>
                  <a:pt x="5461992" y="2042666"/>
                </a:cubicBezTo>
                <a:cubicBezTo>
                  <a:pt x="5461992" y="2037705"/>
                  <a:pt x="5464472" y="2035224"/>
                  <a:pt x="5469433" y="2035224"/>
                </a:cubicBezTo>
                <a:close/>
                <a:moveTo>
                  <a:pt x="3929063" y="2035224"/>
                </a:moveTo>
                <a:cubicBezTo>
                  <a:pt x="3924101" y="2040185"/>
                  <a:pt x="3924101" y="2041425"/>
                  <a:pt x="3929063" y="2038945"/>
                </a:cubicBezTo>
                <a:cubicBezTo>
                  <a:pt x="3934024" y="2036465"/>
                  <a:pt x="3936504" y="2035224"/>
                  <a:pt x="3936504" y="2035224"/>
                </a:cubicBezTo>
                <a:close/>
                <a:moveTo>
                  <a:pt x="1108770" y="2035224"/>
                </a:moveTo>
                <a:lnTo>
                  <a:pt x="1079004" y="2064990"/>
                </a:lnTo>
                <a:lnTo>
                  <a:pt x="1086445" y="2050107"/>
                </a:lnTo>
                <a:close/>
                <a:moveTo>
                  <a:pt x="5509605" y="2030748"/>
                </a:moveTo>
                <a:lnTo>
                  <a:pt x="5510361" y="2031504"/>
                </a:lnTo>
                <a:cubicBezTo>
                  <a:pt x="5512841" y="2033984"/>
                  <a:pt x="5514082" y="2035224"/>
                  <a:pt x="5514082" y="2035224"/>
                </a:cubicBezTo>
                <a:close/>
                <a:moveTo>
                  <a:pt x="5670351" y="2027783"/>
                </a:moveTo>
                <a:lnTo>
                  <a:pt x="5677793" y="2027783"/>
                </a:lnTo>
                <a:cubicBezTo>
                  <a:pt x="5677793" y="2032744"/>
                  <a:pt x="5677793" y="2035224"/>
                  <a:pt x="5677793" y="2035224"/>
                </a:cubicBezTo>
                <a:cubicBezTo>
                  <a:pt x="5677793" y="2035224"/>
                  <a:pt x="5675313" y="2032744"/>
                  <a:pt x="5670351" y="2027783"/>
                </a:cubicBezTo>
                <a:close/>
                <a:moveTo>
                  <a:pt x="5506640" y="2027783"/>
                </a:moveTo>
                <a:lnTo>
                  <a:pt x="5509605" y="2030748"/>
                </a:lnTo>
                <a:lnTo>
                  <a:pt x="5507571" y="2028713"/>
                </a:lnTo>
                <a:cubicBezTo>
                  <a:pt x="5506950" y="2028093"/>
                  <a:pt x="5506640" y="2027783"/>
                  <a:pt x="5506640" y="2027783"/>
                </a:cubicBezTo>
                <a:close/>
                <a:moveTo>
                  <a:pt x="3958829" y="2027783"/>
                </a:moveTo>
                <a:lnTo>
                  <a:pt x="3958829" y="2035224"/>
                </a:lnTo>
                <a:lnTo>
                  <a:pt x="3966270" y="2027783"/>
                </a:lnTo>
                <a:close/>
                <a:moveTo>
                  <a:pt x="5625703" y="2020342"/>
                </a:moveTo>
                <a:lnTo>
                  <a:pt x="5648027" y="2020342"/>
                </a:lnTo>
                <a:cubicBezTo>
                  <a:pt x="5652988" y="2020342"/>
                  <a:pt x="5654228" y="2022822"/>
                  <a:pt x="5651748" y="2027783"/>
                </a:cubicBezTo>
                <a:cubicBezTo>
                  <a:pt x="5649268" y="2032744"/>
                  <a:pt x="5645547" y="2032744"/>
                  <a:pt x="5640586" y="2027783"/>
                </a:cubicBezTo>
                <a:lnTo>
                  <a:pt x="5625703" y="2027783"/>
                </a:lnTo>
                <a:cubicBezTo>
                  <a:pt x="5625703" y="2032744"/>
                  <a:pt x="5628183" y="2035224"/>
                  <a:pt x="5633144" y="2035224"/>
                </a:cubicBezTo>
                <a:lnTo>
                  <a:pt x="5627564" y="2035224"/>
                </a:lnTo>
                <a:cubicBezTo>
                  <a:pt x="5623843" y="2035224"/>
                  <a:pt x="5620742" y="2035224"/>
                  <a:pt x="5618261" y="2035224"/>
                </a:cubicBezTo>
                <a:cubicBezTo>
                  <a:pt x="5603379" y="2025303"/>
                  <a:pt x="5605859" y="2020342"/>
                  <a:pt x="5625703" y="2020342"/>
                </a:cubicBezTo>
                <a:close/>
                <a:moveTo>
                  <a:pt x="5461992" y="2020342"/>
                </a:moveTo>
                <a:cubicBezTo>
                  <a:pt x="5466953" y="2025303"/>
                  <a:pt x="5469433" y="2027783"/>
                  <a:pt x="5469433" y="2027783"/>
                </a:cubicBezTo>
                <a:lnTo>
                  <a:pt x="5461992" y="2027783"/>
                </a:lnTo>
                <a:cubicBezTo>
                  <a:pt x="5461992" y="2027783"/>
                  <a:pt x="5461992" y="2025303"/>
                  <a:pt x="5461992" y="2020342"/>
                </a:cubicBezTo>
                <a:close/>
                <a:moveTo>
                  <a:pt x="5752628" y="2013392"/>
                </a:moveTo>
                <a:lnTo>
                  <a:pt x="5759648" y="2013831"/>
                </a:lnTo>
                <a:cubicBezTo>
                  <a:pt x="5764609" y="2014451"/>
                  <a:pt x="5769570" y="2015381"/>
                  <a:pt x="5774531" y="2016621"/>
                </a:cubicBezTo>
                <a:cubicBezTo>
                  <a:pt x="5784452" y="2019101"/>
                  <a:pt x="5791894" y="2020342"/>
                  <a:pt x="5796855" y="2020342"/>
                </a:cubicBezTo>
                <a:cubicBezTo>
                  <a:pt x="5801817" y="2020342"/>
                  <a:pt x="5805537" y="2020342"/>
                  <a:pt x="5808017" y="2020342"/>
                </a:cubicBezTo>
                <a:cubicBezTo>
                  <a:pt x="5810497" y="2020342"/>
                  <a:pt x="5811738" y="2022822"/>
                  <a:pt x="5811738" y="2027783"/>
                </a:cubicBezTo>
                <a:cubicBezTo>
                  <a:pt x="5816699" y="2027783"/>
                  <a:pt x="5816699" y="2029023"/>
                  <a:pt x="5811738" y="2031504"/>
                </a:cubicBezTo>
                <a:cubicBezTo>
                  <a:pt x="5806777" y="2033984"/>
                  <a:pt x="5804297" y="2037705"/>
                  <a:pt x="5804297" y="2042666"/>
                </a:cubicBezTo>
                <a:lnTo>
                  <a:pt x="5789414" y="2035224"/>
                </a:lnTo>
                <a:cubicBezTo>
                  <a:pt x="5789414" y="2030263"/>
                  <a:pt x="5786934" y="2027783"/>
                  <a:pt x="5781972" y="2027783"/>
                </a:cubicBezTo>
                <a:cubicBezTo>
                  <a:pt x="5781972" y="2022822"/>
                  <a:pt x="5778252" y="2021582"/>
                  <a:pt x="5770810" y="2024062"/>
                </a:cubicBezTo>
                <a:cubicBezTo>
                  <a:pt x="5763369" y="2026543"/>
                  <a:pt x="5759648" y="2026543"/>
                  <a:pt x="5759648" y="2024062"/>
                </a:cubicBezTo>
                <a:cubicBezTo>
                  <a:pt x="5759648" y="2022822"/>
                  <a:pt x="5759028" y="2021272"/>
                  <a:pt x="5757788" y="2019411"/>
                </a:cubicBezTo>
                <a:close/>
                <a:moveTo>
                  <a:pt x="5744765" y="2012900"/>
                </a:moveTo>
                <a:lnTo>
                  <a:pt x="5752207" y="2012900"/>
                </a:lnTo>
                <a:lnTo>
                  <a:pt x="5752628" y="2013392"/>
                </a:lnTo>
                <a:close/>
                <a:moveTo>
                  <a:pt x="997149" y="2012900"/>
                </a:moveTo>
                <a:lnTo>
                  <a:pt x="997149" y="2020342"/>
                </a:lnTo>
                <a:lnTo>
                  <a:pt x="989707" y="2027783"/>
                </a:lnTo>
                <a:close/>
                <a:moveTo>
                  <a:pt x="5886152" y="2005459"/>
                </a:moveTo>
                <a:cubicBezTo>
                  <a:pt x="5891113" y="2005459"/>
                  <a:pt x="5898555" y="2005459"/>
                  <a:pt x="5908476" y="2005459"/>
                </a:cubicBezTo>
                <a:lnTo>
                  <a:pt x="5930801" y="2012900"/>
                </a:lnTo>
                <a:cubicBezTo>
                  <a:pt x="5925839" y="2012900"/>
                  <a:pt x="5918398" y="2012900"/>
                  <a:pt x="5908476" y="2012900"/>
                </a:cubicBezTo>
                <a:cubicBezTo>
                  <a:pt x="5898555" y="2012900"/>
                  <a:pt x="5891113" y="2011660"/>
                  <a:pt x="5886152" y="2009179"/>
                </a:cubicBezTo>
                <a:cubicBezTo>
                  <a:pt x="5881191" y="2006699"/>
                  <a:pt x="5881191" y="2005459"/>
                  <a:pt x="5886152" y="2005459"/>
                </a:cubicBezTo>
                <a:close/>
                <a:moveTo>
                  <a:pt x="1116211" y="2005459"/>
                </a:moveTo>
                <a:lnTo>
                  <a:pt x="1131094" y="2005459"/>
                </a:lnTo>
                <a:lnTo>
                  <a:pt x="1138535" y="2035224"/>
                </a:lnTo>
                <a:cubicBezTo>
                  <a:pt x="1143496" y="2035224"/>
                  <a:pt x="1145977" y="2032744"/>
                  <a:pt x="1145977" y="2027783"/>
                </a:cubicBezTo>
                <a:cubicBezTo>
                  <a:pt x="1155899" y="2022822"/>
                  <a:pt x="1160859" y="2022822"/>
                  <a:pt x="1160859" y="2027783"/>
                </a:cubicBezTo>
                <a:lnTo>
                  <a:pt x="1153418" y="2035224"/>
                </a:lnTo>
                <a:cubicBezTo>
                  <a:pt x="1148457" y="2035224"/>
                  <a:pt x="1145977" y="2037705"/>
                  <a:pt x="1145977" y="2042666"/>
                </a:cubicBezTo>
                <a:cubicBezTo>
                  <a:pt x="1145977" y="2047627"/>
                  <a:pt x="1143496" y="2050107"/>
                  <a:pt x="1138535" y="2050107"/>
                </a:cubicBezTo>
                <a:cubicBezTo>
                  <a:pt x="1133574" y="2050107"/>
                  <a:pt x="1131094" y="2052588"/>
                  <a:pt x="1131094" y="2057549"/>
                </a:cubicBezTo>
                <a:lnTo>
                  <a:pt x="1123652" y="2057549"/>
                </a:lnTo>
                <a:cubicBezTo>
                  <a:pt x="1118692" y="2052588"/>
                  <a:pt x="1116211" y="2043906"/>
                  <a:pt x="1116211" y="2031504"/>
                </a:cubicBezTo>
                <a:cubicBezTo>
                  <a:pt x="1116211" y="2019101"/>
                  <a:pt x="1116211" y="2010420"/>
                  <a:pt x="1116211" y="2005459"/>
                </a:cubicBezTo>
                <a:close/>
                <a:moveTo>
                  <a:pt x="5826621" y="1998017"/>
                </a:moveTo>
                <a:cubicBezTo>
                  <a:pt x="5826621" y="1998017"/>
                  <a:pt x="5829101" y="1998017"/>
                  <a:pt x="5834062" y="1998017"/>
                </a:cubicBezTo>
                <a:cubicBezTo>
                  <a:pt x="5834062" y="2002979"/>
                  <a:pt x="5834062" y="2005459"/>
                  <a:pt x="5834062" y="2005459"/>
                </a:cubicBezTo>
                <a:cubicBezTo>
                  <a:pt x="5834062" y="2005459"/>
                  <a:pt x="5831582" y="2002979"/>
                  <a:pt x="5826621" y="1998017"/>
                </a:cubicBezTo>
                <a:close/>
                <a:moveTo>
                  <a:pt x="5253633" y="1998017"/>
                </a:moveTo>
                <a:cubicBezTo>
                  <a:pt x="5248671" y="1998017"/>
                  <a:pt x="5246191" y="2000498"/>
                  <a:pt x="5246191" y="2005459"/>
                </a:cubicBezTo>
                <a:cubicBezTo>
                  <a:pt x="5251152" y="2005459"/>
                  <a:pt x="5253633" y="2005459"/>
                  <a:pt x="5253633" y="2005459"/>
                </a:cubicBezTo>
                <a:close/>
                <a:moveTo>
                  <a:pt x="5134570" y="1998017"/>
                </a:moveTo>
                <a:cubicBezTo>
                  <a:pt x="5134570" y="2002979"/>
                  <a:pt x="5134570" y="2005459"/>
                  <a:pt x="5134570" y="2005459"/>
                </a:cubicBezTo>
                <a:lnTo>
                  <a:pt x="5142011" y="2005459"/>
                </a:lnTo>
                <a:cubicBezTo>
                  <a:pt x="5142011" y="2005459"/>
                  <a:pt x="5139531" y="2002979"/>
                  <a:pt x="5134570" y="1998017"/>
                </a:cubicBezTo>
                <a:close/>
                <a:moveTo>
                  <a:pt x="5075039" y="1998017"/>
                </a:moveTo>
                <a:cubicBezTo>
                  <a:pt x="5075039" y="1998017"/>
                  <a:pt x="5075039" y="2000498"/>
                  <a:pt x="5075039" y="2005459"/>
                </a:cubicBezTo>
                <a:cubicBezTo>
                  <a:pt x="5080000" y="2005459"/>
                  <a:pt x="5082480" y="2005459"/>
                  <a:pt x="5082480" y="2005459"/>
                </a:cubicBezTo>
                <a:close/>
                <a:moveTo>
                  <a:pt x="5395019" y="1990576"/>
                </a:moveTo>
                <a:lnTo>
                  <a:pt x="5402461" y="1990576"/>
                </a:lnTo>
                <a:lnTo>
                  <a:pt x="5439668" y="2012900"/>
                </a:lnTo>
                <a:cubicBezTo>
                  <a:pt x="5449589" y="2012900"/>
                  <a:pt x="5453310" y="2015381"/>
                  <a:pt x="5450830" y="2020342"/>
                </a:cubicBezTo>
                <a:cubicBezTo>
                  <a:pt x="5448350" y="2025303"/>
                  <a:pt x="5445868" y="2027783"/>
                  <a:pt x="5443388" y="2027783"/>
                </a:cubicBezTo>
                <a:cubicBezTo>
                  <a:pt x="5440908" y="2027783"/>
                  <a:pt x="5439668" y="2030263"/>
                  <a:pt x="5439668" y="2035224"/>
                </a:cubicBezTo>
                <a:lnTo>
                  <a:pt x="5432226" y="2027783"/>
                </a:lnTo>
                <a:cubicBezTo>
                  <a:pt x="5427265" y="2027783"/>
                  <a:pt x="5423544" y="2026543"/>
                  <a:pt x="5421064" y="2024062"/>
                </a:cubicBezTo>
                <a:cubicBezTo>
                  <a:pt x="5418584" y="2021582"/>
                  <a:pt x="5417343" y="2020342"/>
                  <a:pt x="5417343" y="2020342"/>
                </a:cubicBezTo>
                <a:cubicBezTo>
                  <a:pt x="5417343" y="2020342"/>
                  <a:pt x="5412382" y="2015381"/>
                  <a:pt x="5402461" y="2005459"/>
                </a:cubicBezTo>
                <a:close/>
                <a:moveTo>
                  <a:pt x="1224112" y="1990576"/>
                </a:moveTo>
                <a:cubicBezTo>
                  <a:pt x="1226592" y="1990576"/>
                  <a:pt x="1227832" y="1990576"/>
                  <a:pt x="1227832" y="1990576"/>
                </a:cubicBezTo>
                <a:cubicBezTo>
                  <a:pt x="1227832" y="1990576"/>
                  <a:pt x="1230313" y="1990576"/>
                  <a:pt x="1235274" y="1990576"/>
                </a:cubicBezTo>
                <a:lnTo>
                  <a:pt x="1227832" y="1998017"/>
                </a:lnTo>
                <a:lnTo>
                  <a:pt x="1212949" y="1998017"/>
                </a:lnTo>
                <a:cubicBezTo>
                  <a:pt x="1212949" y="1998017"/>
                  <a:pt x="1214190" y="1996777"/>
                  <a:pt x="1216670" y="1994297"/>
                </a:cubicBezTo>
                <a:cubicBezTo>
                  <a:pt x="1219151" y="1991816"/>
                  <a:pt x="1221631" y="1990576"/>
                  <a:pt x="1224112" y="1990576"/>
                </a:cubicBezTo>
                <a:close/>
                <a:moveTo>
                  <a:pt x="1198067" y="1990576"/>
                </a:moveTo>
                <a:lnTo>
                  <a:pt x="1205508" y="1998017"/>
                </a:lnTo>
                <a:cubicBezTo>
                  <a:pt x="1205508" y="2002979"/>
                  <a:pt x="1198067" y="2005459"/>
                  <a:pt x="1183184" y="2005459"/>
                </a:cubicBezTo>
                <a:lnTo>
                  <a:pt x="1153418" y="2005459"/>
                </a:lnTo>
                <a:lnTo>
                  <a:pt x="1175742" y="1998017"/>
                </a:lnTo>
                <a:close/>
                <a:moveTo>
                  <a:pt x="5328047" y="1975693"/>
                </a:moveTo>
                <a:lnTo>
                  <a:pt x="5372695" y="1983135"/>
                </a:lnTo>
                <a:lnTo>
                  <a:pt x="5380136" y="1990576"/>
                </a:lnTo>
                <a:cubicBezTo>
                  <a:pt x="5380136" y="1990576"/>
                  <a:pt x="5380136" y="1991816"/>
                  <a:pt x="5380136" y="1994297"/>
                </a:cubicBezTo>
                <a:cubicBezTo>
                  <a:pt x="5380136" y="1996777"/>
                  <a:pt x="5377656" y="1998017"/>
                  <a:pt x="5372695" y="1998017"/>
                </a:cubicBezTo>
                <a:cubicBezTo>
                  <a:pt x="5362774" y="1993056"/>
                  <a:pt x="5357812" y="1995537"/>
                  <a:pt x="5357812" y="2005459"/>
                </a:cubicBezTo>
                <a:cubicBezTo>
                  <a:pt x="5357812" y="2005459"/>
                  <a:pt x="5360292" y="2005459"/>
                  <a:pt x="5365254" y="2005459"/>
                </a:cubicBezTo>
                <a:cubicBezTo>
                  <a:pt x="5370215" y="2005459"/>
                  <a:pt x="5373936" y="2005459"/>
                  <a:pt x="5376416" y="2005459"/>
                </a:cubicBezTo>
                <a:cubicBezTo>
                  <a:pt x="5378896" y="2005459"/>
                  <a:pt x="5380136" y="2005459"/>
                  <a:pt x="5380136" y="2005459"/>
                </a:cubicBezTo>
                <a:lnTo>
                  <a:pt x="5372695" y="2012900"/>
                </a:lnTo>
                <a:cubicBezTo>
                  <a:pt x="5362774" y="2012900"/>
                  <a:pt x="5355332" y="2012900"/>
                  <a:pt x="5350371" y="2012900"/>
                </a:cubicBezTo>
                <a:cubicBezTo>
                  <a:pt x="5350371" y="2007939"/>
                  <a:pt x="5350371" y="2005459"/>
                  <a:pt x="5350371" y="2005459"/>
                </a:cubicBezTo>
                <a:cubicBezTo>
                  <a:pt x="5350371" y="2005459"/>
                  <a:pt x="5349130" y="2001738"/>
                  <a:pt x="5346650" y="1994297"/>
                </a:cubicBezTo>
                <a:cubicBezTo>
                  <a:pt x="5344170" y="1986855"/>
                  <a:pt x="5341689" y="1983135"/>
                  <a:pt x="5339209" y="1983135"/>
                </a:cubicBezTo>
                <a:cubicBezTo>
                  <a:pt x="5336729" y="1983135"/>
                  <a:pt x="5335488" y="1985615"/>
                  <a:pt x="5335488" y="1990576"/>
                </a:cubicBezTo>
                <a:lnTo>
                  <a:pt x="5335488" y="1983135"/>
                </a:lnTo>
                <a:cubicBezTo>
                  <a:pt x="5330527" y="1983135"/>
                  <a:pt x="5328047" y="1980654"/>
                  <a:pt x="5328047" y="1975693"/>
                </a:cubicBezTo>
                <a:close/>
                <a:moveTo>
                  <a:pt x="5290840" y="1975693"/>
                </a:moveTo>
                <a:lnTo>
                  <a:pt x="5298281" y="1983135"/>
                </a:lnTo>
                <a:cubicBezTo>
                  <a:pt x="5298281" y="1983135"/>
                  <a:pt x="5298281" y="1980654"/>
                  <a:pt x="5298281" y="1975693"/>
                </a:cubicBezTo>
                <a:cubicBezTo>
                  <a:pt x="5293320" y="1975693"/>
                  <a:pt x="5290840" y="1975693"/>
                  <a:pt x="5290840" y="1975693"/>
                </a:cubicBezTo>
                <a:close/>
                <a:moveTo>
                  <a:pt x="5275957" y="1968252"/>
                </a:moveTo>
                <a:lnTo>
                  <a:pt x="5268515" y="1975693"/>
                </a:lnTo>
                <a:lnTo>
                  <a:pt x="5275957" y="1975693"/>
                </a:lnTo>
                <a:close/>
                <a:moveTo>
                  <a:pt x="5186660" y="1968252"/>
                </a:moveTo>
                <a:lnTo>
                  <a:pt x="5186660" y="1975693"/>
                </a:lnTo>
                <a:cubicBezTo>
                  <a:pt x="5191621" y="1975693"/>
                  <a:pt x="5194101" y="1975693"/>
                  <a:pt x="5194101" y="1975693"/>
                </a:cubicBezTo>
                <a:cubicBezTo>
                  <a:pt x="5194101" y="1970732"/>
                  <a:pt x="5191621" y="1968252"/>
                  <a:pt x="5186660" y="1968252"/>
                </a:cubicBezTo>
                <a:close/>
                <a:moveTo>
                  <a:pt x="5142011" y="1968252"/>
                </a:moveTo>
                <a:cubicBezTo>
                  <a:pt x="5137050" y="1968252"/>
                  <a:pt x="5133329" y="1969492"/>
                  <a:pt x="5130849" y="1971972"/>
                </a:cubicBezTo>
                <a:cubicBezTo>
                  <a:pt x="5128369" y="1974453"/>
                  <a:pt x="5129609" y="1978174"/>
                  <a:pt x="5134570" y="1983135"/>
                </a:cubicBezTo>
                <a:cubicBezTo>
                  <a:pt x="5134570" y="1988096"/>
                  <a:pt x="5137050" y="1988096"/>
                  <a:pt x="5142011" y="1983135"/>
                </a:cubicBezTo>
                <a:cubicBezTo>
                  <a:pt x="5142011" y="1988096"/>
                  <a:pt x="5144492" y="1990576"/>
                  <a:pt x="5149453" y="1990576"/>
                </a:cubicBezTo>
                <a:lnTo>
                  <a:pt x="5149453" y="1983135"/>
                </a:lnTo>
                <a:cubicBezTo>
                  <a:pt x="5149453" y="1983135"/>
                  <a:pt x="5146973" y="1983135"/>
                  <a:pt x="5142011" y="1983135"/>
                </a:cubicBezTo>
                <a:cubicBezTo>
                  <a:pt x="5146973" y="1978174"/>
                  <a:pt x="5146973" y="1973213"/>
                  <a:pt x="5142011" y="1968252"/>
                </a:cubicBezTo>
                <a:close/>
                <a:moveTo>
                  <a:pt x="5640586" y="1960810"/>
                </a:moveTo>
                <a:lnTo>
                  <a:pt x="5640586" y="1968252"/>
                </a:lnTo>
                <a:cubicBezTo>
                  <a:pt x="5640586" y="1973213"/>
                  <a:pt x="5638106" y="1973213"/>
                  <a:pt x="5633144" y="1968252"/>
                </a:cubicBezTo>
                <a:cubicBezTo>
                  <a:pt x="5633144" y="1968252"/>
                  <a:pt x="5635624" y="1965771"/>
                  <a:pt x="5640586" y="1960810"/>
                </a:cubicBezTo>
                <a:close/>
                <a:moveTo>
                  <a:pt x="5975449" y="1953369"/>
                </a:moveTo>
                <a:cubicBezTo>
                  <a:pt x="5980410" y="1953369"/>
                  <a:pt x="5986611" y="1954609"/>
                  <a:pt x="5994052" y="1957090"/>
                </a:cubicBezTo>
                <a:cubicBezTo>
                  <a:pt x="6001494" y="1959570"/>
                  <a:pt x="6005215" y="1963291"/>
                  <a:pt x="6005215" y="1968252"/>
                </a:cubicBezTo>
                <a:lnTo>
                  <a:pt x="5990332" y="1960810"/>
                </a:lnTo>
                <a:close/>
                <a:moveTo>
                  <a:pt x="5194101" y="1953369"/>
                </a:moveTo>
                <a:cubicBezTo>
                  <a:pt x="5194101" y="1953369"/>
                  <a:pt x="5191621" y="1954609"/>
                  <a:pt x="5186660" y="1957090"/>
                </a:cubicBezTo>
                <a:cubicBezTo>
                  <a:pt x="5181699" y="1959570"/>
                  <a:pt x="5181699" y="1960810"/>
                  <a:pt x="5186660" y="1960810"/>
                </a:cubicBezTo>
                <a:close/>
                <a:moveTo>
                  <a:pt x="5274096" y="1949648"/>
                </a:moveTo>
                <a:cubicBezTo>
                  <a:pt x="5272856" y="1949648"/>
                  <a:pt x="5270996" y="1950889"/>
                  <a:pt x="5268515" y="1953369"/>
                </a:cubicBezTo>
                <a:cubicBezTo>
                  <a:pt x="5263554" y="1958330"/>
                  <a:pt x="5261074" y="1960810"/>
                  <a:pt x="5261074" y="1960810"/>
                </a:cubicBezTo>
                <a:lnTo>
                  <a:pt x="5253633" y="1960810"/>
                </a:lnTo>
                <a:lnTo>
                  <a:pt x="5246191" y="1960810"/>
                </a:lnTo>
                <a:lnTo>
                  <a:pt x="5246191" y="1968252"/>
                </a:lnTo>
                <a:cubicBezTo>
                  <a:pt x="5251152" y="1973213"/>
                  <a:pt x="5256113" y="1975693"/>
                  <a:pt x="5261074" y="1975693"/>
                </a:cubicBezTo>
                <a:cubicBezTo>
                  <a:pt x="5261074" y="1975693"/>
                  <a:pt x="5262315" y="1975693"/>
                  <a:pt x="5264795" y="1975693"/>
                </a:cubicBezTo>
                <a:cubicBezTo>
                  <a:pt x="5267275" y="1975693"/>
                  <a:pt x="5268515" y="1973213"/>
                  <a:pt x="5268515" y="1968252"/>
                </a:cubicBezTo>
                <a:cubicBezTo>
                  <a:pt x="5268515" y="1963291"/>
                  <a:pt x="5268515" y="1960810"/>
                  <a:pt x="5268515" y="1960810"/>
                </a:cubicBezTo>
                <a:lnTo>
                  <a:pt x="5275957" y="1953369"/>
                </a:lnTo>
                <a:cubicBezTo>
                  <a:pt x="5275957" y="1950889"/>
                  <a:pt x="5275337" y="1949648"/>
                  <a:pt x="5274096" y="1949648"/>
                </a:cubicBezTo>
                <a:close/>
                <a:moveTo>
                  <a:pt x="5223867" y="1945928"/>
                </a:moveTo>
                <a:cubicBezTo>
                  <a:pt x="5223867" y="1950889"/>
                  <a:pt x="5226347" y="1953369"/>
                  <a:pt x="5231308" y="1953369"/>
                </a:cubicBezTo>
                <a:lnTo>
                  <a:pt x="5231308" y="1945928"/>
                </a:lnTo>
                <a:close/>
                <a:moveTo>
                  <a:pt x="5484316" y="1938486"/>
                </a:moveTo>
                <a:lnTo>
                  <a:pt x="5491758" y="1945928"/>
                </a:lnTo>
                <a:lnTo>
                  <a:pt x="5491758" y="1938486"/>
                </a:lnTo>
                <a:cubicBezTo>
                  <a:pt x="5486796" y="1938486"/>
                  <a:pt x="5484316" y="1938486"/>
                  <a:pt x="5484316" y="1938486"/>
                </a:cubicBezTo>
                <a:close/>
                <a:moveTo>
                  <a:pt x="1183184" y="1938486"/>
                </a:moveTo>
                <a:cubicBezTo>
                  <a:pt x="1193106" y="1938486"/>
                  <a:pt x="1190625" y="1945928"/>
                  <a:pt x="1175742" y="1960810"/>
                </a:cubicBezTo>
                <a:cubicBezTo>
                  <a:pt x="1170781" y="1965771"/>
                  <a:pt x="1168301" y="1969492"/>
                  <a:pt x="1168301" y="1971972"/>
                </a:cubicBezTo>
                <a:cubicBezTo>
                  <a:pt x="1168301" y="1974453"/>
                  <a:pt x="1164580" y="1979414"/>
                  <a:pt x="1157139" y="1986855"/>
                </a:cubicBezTo>
                <a:cubicBezTo>
                  <a:pt x="1149698" y="1994297"/>
                  <a:pt x="1145977" y="1998017"/>
                  <a:pt x="1145977" y="1998017"/>
                </a:cubicBezTo>
                <a:cubicBezTo>
                  <a:pt x="1145977" y="1998017"/>
                  <a:pt x="1143496" y="1998017"/>
                  <a:pt x="1138535" y="1998017"/>
                </a:cubicBezTo>
                <a:lnTo>
                  <a:pt x="1145977" y="1983135"/>
                </a:lnTo>
                <a:lnTo>
                  <a:pt x="1153418" y="1983135"/>
                </a:lnTo>
                <a:lnTo>
                  <a:pt x="1153418" y="1975693"/>
                </a:lnTo>
                <a:cubicBezTo>
                  <a:pt x="1158379" y="1975693"/>
                  <a:pt x="1162100" y="1973213"/>
                  <a:pt x="1164580" y="1968252"/>
                </a:cubicBezTo>
                <a:cubicBezTo>
                  <a:pt x="1167061" y="1963291"/>
                  <a:pt x="1170781" y="1957090"/>
                  <a:pt x="1175742" y="1949648"/>
                </a:cubicBezTo>
                <a:cubicBezTo>
                  <a:pt x="1180703" y="1942207"/>
                  <a:pt x="1183184" y="1938486"/>
                  <a:pt x="1183184" y="1938486"/>
                </a:cubicBezTo>
                <a:close/>
                <a:moveTo>
                  <a:pt x="5672212" y="1935695"/>
                </a:moveTo>
                <a:cubicBezTo>
                  <a:pt x="5673452" y="1935075"/>
                  <a:pt x="5675312" y="1936006"/>
                  <a:pt x="5677793" y="1938486"/>
                </a:cubicBezTo>
                <a:lnTo>
                  <a:pt x="5677793" y="1945928"/>
                </a:lnTo>
                <a:cubicBezTo>
                  <a:pt x="5677793" y="1945928"/>
                  <a:pt x="5676552" y="1945928"/>
                  <a:pt x="5674072" y="1945928"/>
                </a:cubicBezTo>
                <a:cubicBezTo>
                  <a:pt x="5671592" y="1945928"/>
                  <a:pt x="5670351" y="1948408"/>
                  <a:pt x="5670351" y="1953369"/>
                </a:cubicBezTo>
                <a:cubicBezTo>
                  <a:pt x="5670351" y="1953369"/>
                  <a:pt x="5670351" y="1949648"/>
                  <a:pt x="5670351" y="1942207"/>
                </a:cubicBezTo>
                <a:cubicBezTo>
                  <a:pt x="5670351" y="1938486"/>
                  <a:pt x="5670972" y="1936316"/>
                  <a:pt x="5672212" y="1935695"/>
                </a:cubicBezTo>
                <a:close/>
                <a:moveTo>
                  <a:pt x="5975449" y="1931045"/>
                </a:moveTo>
                <a:cubicBezTo>
                  <a:pt x="5975449" y="1936006"/>
                  <a:pt x="5974208" y="1938486"/>
                  <a:pt x="5971728" y="1938486"/>
                </a:cubicBezTo>
                <a:cubicBezTo>
                  <a:pt x="5969248" y="1938486"/>
                  <a:pt x="5969248" y="1937246"/>
                  <a:pt x="5971728" y="1934766"/>
                </a:cubicBezTo>
                <a:cubicBezTo>
                  <a:pt x="5974208" y="1932285"/>
                  <a:pt x="5975449" y="1931045"/>
                  <a:pt x="5975449" y="1931045"/>
                </a:cubicBezTo>
                <a:close/>
                <a:moveTo>
                  <a:pt x="5688955" y="1931045"/>
                </a:moveTo>
                <a:cubicBezTo>
                  <a:pt x="5691435" y="1931045"/>
                  <a:pt x="5695156" y="1931045"/>
                  <a:pt x="5700117" y="1931045"/>
                </a:cubicBezTo>
                <a:cubicBezTo>
                  <a:pt x="5700117" y="1936006"/>
                  <a:pt x="5701358" y="1938486"/>
                  <a:pt x="5703838" y="1938486"/>
                </a:cubicBezTo>
                <a:cubicBezTo>
                  <a:pt x="5706318" y="1938486"/>
                  <a:pt x="5707558" y="1938486"/>
                  <a:pt x="5707558" y="1938486"/>
                </a:cubicBezTo>
                <a:cubicBezTo>
                  <a:pt x="5717480" y="1938486"/>
                  <a:pt x="5722441" y="1939726"/>
                  <a:pt x="5722441" y="1942207"/>
                </a:cubicBezTo>
                <a:cubicBezTo>
                  <a:pt x="5722441" y="1944687"/>
                  <a:pt x="5719961" y="1945928"/>
                  <a:pt x="5715000" y="1945928"/>
                </a:cubicBezTo>
                <a:lnTo>
                  <a:pt x="5700117" y="1938486"/>
                </a:lnTo>
                <a:cubicBezTo>
                  <a:pt x="5695156" y="1938486"/>
                  <a:pt x="5691435" y="1937246"/>
                  <a:pt x="5688955" y="1934766"/>
                </a:cubicBezTo>
                <a:cubicBezTo>
                  <a:pt x="5686475" y="1932285"/>
                  <a:pt x="5686475" y="1931045"/>
                  <a:pt x="5688955" y="1931045"/>
                </a:cubicBezTo>
                <a:close/>
                <a:moveTo>
                  <a:pt x="5532685" y="1931045"/>
                </a:moveTo>
                <a:cubicBezTo>
                  <a:pt x="5530205" y="1931045"/>
                  <a:pt x="5528965" y="1933525"/>
                  <a:pt x="5528965" y="1938486"/>
                </a:cubicBezTo>
                <a:lnTo>
                  <a:pt x="5536406" y="1938486"/>
                </a:lnTo>
                <a:cubicBezTo>
                  <a:pt x="5536406" y="1933525"/>
                  <a:pt x="5535165" y="1931045"/>
                  <a:pt x="5532685" y="1931045"/>
                </a:cubicBezTo>
                <a:close/>
                <a:moveTo>
                  <a:pt x="5335488" y="1931045"/>
                </a:moveTo>
                <a:lnTo>
                  <a:pt x="5342929" y="1931045"/>
                </a:lnTo>
                <a:cubicBezTo>
                  <a:pt x="5342929" y="1936006"/>
                  <a:pt x="5341689" y="1938486"/>
                  <a:pt x="5339209" y="1938486"/>
                </a:cubicBezTo>
                <a:cubicBezTo>
                  <a:pt x="5336729" y="1938486"/>
                  <a:pt x="5335488" y="1936006"/>
                  <a:pt x="5335488" y="1931045"/>
                </a:cubicBezTo>
                <a:close/>
                <a:moveTo>
                  <a:pt x="5175498" y="1931045"/>
                </a:moveTo>
                <a:cubicBezTo>
                  <a:pt x="5173018" y="1931045"/>
                  <a:pt x="5171777" y="1932285"/>
                  <a:pt x="5171777" y="1934766"/>
                </a:cubicBezTo>
                <a:cubicBezTo>
                  <a:pt x="5171777" y="1937246"/>
                  <a:pt x="5174257" y="1938486"/>
                  <a:pt x="5179218" y="1938486"/>
                </a:cubicBezTo>
                <a:cubicBezTo>
                  <a:pt x="5179218" y="1933525"/>
                  <a:pt x="5177978" y="1931045"/>
                  <a:pt x="5175498" y="1931045"/>
                </a:cubicBezTo>
                <a:close/>
                <a:moveTo>
                  <a:pt x="1098538" y="1930347"/>
                </a:moveTo>
                <a:cubicBezTo>
                  <a:pt x="1099778" y="1930192"/>
                  <a:pt x="1100708" y="1930425"/>
                  <a:pt x="1101328" y="1931045"/>
                </a:cubicBezTo>
                <a:cubicBezTo>
                  <a:pt x="1101328" y="1931045"/>
                  <a:pt x="1091406" y="1938486"/>
                  <a:pt x="1071563" y="1953369"/>
                </a:cubicBezTo>
                <a:cubicBezTo>
                  <a:pt x="1066602" y="1963291"/>
                  <a:pt x="1060400" y="1970732"/>
                  <a:pt x="1052959" y="1975693"/>
                </a:cubicBezTo>
                <a:cubicBezTo>
                  <a:pt x="1045518" y="1980654"/>
                  <a:pt x="1041797" y="1985615"/>
                  <a:pt x="1041797" y="1990576"/>
                </a:cubicBezTo>
                <a:cubicBezTo>
                  <a:pt x="1036836" y="1995537"/>
                  <a:pt x="1031875" y="1998017"/>
                  <a:pt x="1026914" y="1998017"/>
                </a:cubicBezTo>
                <a:cubicBezTo>
                  <a:pt x="1021953" y="1998017"/>
                  <a:pt x="1019473" y="1998017"/>
                  <a:pt x="1019473" y="1998017"/>
                </a:cubicBezTo>
                <a:lnTo>
                  <a:pt x="1026914" y="1990576"/>
                </a:lnTo>
                <a:cubicBezTo>
                  <a:pt x="1065982" y="1951509"/>
                  <a:pt x="1089856" y="1931432"/>
                  <a:pt x="1098538" y="1930347"/>
                </a:cubicBezTo>
                <a:close/>
                <a:moveTo>
                  <a:pt x="5119687" y="1923603"/>
                </a:moveTo>
                <a:cubicBezTo>
                  <a:pt x="5119687" y="1928564"/>
                  <a:pt x="5119687" y="1931045"/>
                  <a:pt x="5119687" y="1931045"/>
                </a:cubicBezTo>
                <a:cubicBezTo>
                  <a:pt x="5124649" y="1931045"/>
                  <a:pt x="5127129" y="1931045"/>
                  <a:pt x="5127129" y="1931045"/>
                </a:cubicBezTo>
                <a:cubicBezTo>
                  <a:pt x="5127129" y="1931045"/>
                  <a:pt x="5127129" y="1928564"/>
                  <a:pt x="5127129" y="1923603"/>
                </a:cubicBezTo>
                <a:cubicBezTo>
                  <a:pt x="5127129" y="1923603"/>
                  <a:pt x="5124649" y="1923603"/>
                  <a:pt x="5119687" y="1923603"/>
                </a:cubicBezTo>
                <a:close/>
                <a:moveTo>
                  <a:pt x="5111316" y="1918952"/>
                </a:moveTo>
                <a:cubicBezTo>
                  <a:pt x="5110695" y="1918332"/>
                  <a:pt x="5109765" y="1918642"/>
                  <a:pt x="5108525" y="1919882"/>
                </a:cubicBezTo>
                <a:cubicBezTo>
                  <a:pt x="5106045" y="1922363"/>
                  <a:pt x="5104804" y="1923603"/>
                  <a:pt x="5104804" y="1923603"/>
                </a:cubicBezTo>
                <a:cubicBezTo>
                  <a:pt x="5109766" y="1923603"/>
                  <a:pt x="5112246" y="1923603"/>
                  <a:pt x="5112246" y="1923603"/>
                </a:cubicBezTo>
                <a:cubicBezTo>
                  <a:pt x="5112246" y="1921123"/>
                  <a:pt x="5111935" y="1919573"/>
                  <a:pt x="5111316" y="1918952"/>
                </a:cubicBezTo>
                <a:close/>
                <a:moveTo>
                  <a:pt x="5938242" y="1916162"/>
                </a:moveTo>
                <a:lnTo>
                  <a:pt x="5968008" y="1945928"/>
                </a:lnTo>
                <a:lnTo>
                  <a:pt x="5953125" y="1938486"/>
                </a:lnTo>
                <a:cubicBezTo>
                  <a:pt x="5938242" y="1923603"/>
                  <a:pt x="5933281" y="1916162"/>
                  <a:pt x="5938242" y="1916162"/>
                </a:cubicBezTo>
                <a:close/>
                <a:moveTo>
                  <a:pt x="5484316" y="1916162"/>
                </a:moveTo>
                <a:lnTo>
                  <a:pt x="5484316" y="1931045"/>
                </a:lnTo>
                <a:lnTo>
                  <a:pt x="5499199" y="1931045"/>
                </a:lnTo>
                <a:cubicBezTo>
                  <a:pt x="5499199" y="1921123"/>
                  <a:pt x="5494238" y="1916162"/>
                  <a:pt x="5484316" y="1916162"/>
                </a:cubicBezTo>
                <a:close/>
                <a:moveTo>
                  <a:pt x="5521523" y="1901279"/>
                </a:moveTo>
                <a:lnTo>
                  <a:pt x="5514082" y="1908720"/>
                </a:lnTo>
                <a:cubicBezTo>
                  <a:pt x="5514082" y="1913681"/>
                  <a:pt x="5514082" y="1918642"/>
                  <a:pt x="5514082" y="1923603"/>
                </a:cubicBezTo>
                <a:lnTo>
                  <a:pt x="5521523" y="1916162"/>
                </a:lnTo>
                <a:cubicBezTo>
                  <a:pt x="5521523" y="1911201"/>
                  <a:pt x="5521523" y="1908720"/>
                  <a:pt x="5521523" y="1908720"/>
                </a:cubicBezTo>
                <a:cubicBezTo>
                  <a:pt x="5526484" y="1908720"/>
                  <a:pt x="5530205" y="1911201"/>
                  <a:pt x="5532685" y="1916162"/>
                </a:cubicBezTo>
                <a:cubicBezTo>
                  <a:pt x="5535165" y="1921123"/>
                  <a:pt x="5537647" y="1921123"/>
                  <a:pt x="5540127" y="1916162"/>
                </a:cubicBezTo>
                <a:cubicBezTo>
                  <a:pt x="5542607" y="1911201"/>
                  <a:pt x="5542607" y="1908720"/>
                  <a:pt x="5540127" y="1908720"/>
                </a:cubicBezTo>
                <a:cubicBezTo>
                  <a:pt x="5537647" y="1908720"/>
                  <a:pt x="5533926" y="1906240"/>
                  <a:pt x="5528965" y="1901279"/>
                </a:cubicBezTo>
                <a:close/>
                <a:moveTo>
                  <a:pt x="3006328" y="1901279"/>
                </a:moveTo>
                <a:lnTo>
                  <a:pt x="3013770" y="1908720"/>
                </a:lnTo>
                <a:cubicBezTo>
                  <a:pt x="3013770" y="1908720"/>
                  <a:pt x="3013770" y="1906240"/>
                  <a:pt x="3013770" y="1901279"/>
                </a:cubicBezTo>
                <a:close/>
                <a:moveTo>
                  <a:pt x="1413867" y="1901279"/>
                </a:moveTo>
                <a:lnTo>
                  <a:pt x="1413867" y="1908720"/>
                </a:lnTo>
                <a:cubicBezTo>
                  <a:pt x="1418828" y="1908720"/>
                  <a:pt x="1421309" y="1906240"/>
                  <a:pt x="1421309" y="1901279"/>
                </a:cubicBezTo>
                <a:cubicBezTo>
                  <a:pt x="1421309" y="1901279"/>
                  <a:pt x="1418828" y="1901279"/>
                  <a:pt x="1413867" y="1901279"/>
                </a:cubicBezTo>
                <a:close/>
                <a:moveTo>
                  <a:pt x="1220391" y="1901279"/>
                </a:moveTo>
                <a:cubicBezTo>
                  <a:pt x="1225352" y="1901279"/>
                  <a:pt x="1225352" y="1906240"/>
                  <a:pt x="1220391" y="1916162"/>
                </a:cubicBezTo>
                <a:lnTo>
                  <a:pt x="1212949" y="1916162"/>
                </a:lnTo>
                <a:lnTo>
                  <a:pt x="1212949" y="1908720"/>
                </a:lnTo>
                <a:cubicBezTo>
                  <a:pt x="1212949" y="1908720"/>
                  <a:pt x="1214190" y="1907480"/>
                  <a:pt x="1216670" y="1905000"/>
                </a:cubicBezTo>
                <a:cubicBezTo>
                  <a:pt x="1219151" y="1902519"/>
                  <a:pt x="1220391" y="1901279"/>
                  <a:pt x="1220391" y="1901279"/>
                </a:cubicBezTo>
                <a:close/>
                <a:moveTo>
                  <a:pt x="1131094" y="1901279"/>
                </a:moveTo>
                <a:cubicBezTo>
                  <a:pt x="1121172" y="1911201"/>
                  <a:pt x="1116211" y="1916162"/>
                  <a:pt x="1116211" y="1916162"/>
                </a:cubicBezTo>
                <a:lnTo>
                  <a:pt x="1116211" y="1908720"/>
                </a:lnTo>
                <a:cubicBezTo>
                  <a:pt x="1121172" y="1908720"/>
                  <a:pt x="1126133" y="1906240"/>
                  <a:pt x="1131094" y="1901279"/>
                </a:cubicBezTo>
                <a:close/>
                <a:moveTo>
                  <a:pt x="5499199" y="1893838"/>
                </a:moveTo>
                <a:lnTo>
                  <a:pt x="5499199" y="1901279"/>
                </a:lnTo>
                <a:cubicBezTo>
                  <a:pt x="5499199" y="1901279"/>
                  <a:pt x="5501679" y="1901279"/>
                  <a:pt x="5506640" y="1901279"/>
                </a:cubicBezTo>
                <a:cubicBezTo>
                  <a:pt x="5506640" y="1896318"/>
                  <a:pt x="5504160" y="1893838"/>
                  <a:pt x="5499199" y="1893838"/>
                </a:cubicBezTo>
                <a:close/>
                <a:moveTo>
                  <a:pt x="5819179" y="1886396"/>
                </a:moveTo>
                <a:lnTo>
                  <a:pt x="5826621" y="1886396"/>
                </a:lnTo>
                <a:cubicBezTo>
                  <a:pt x="5826621" y="1886396"/>
                  <a:pt x="5827861" y="1886396"/>
                  <a:pt x="5830342" y="1886396"/>
                </a:cubicBezTo>
                <a:cubicBezTo>
                  <a:pt x="5832822" y="1886396"/>
                  <a:pt x="5836542" y="1886396"/>
                  <a:pt x="5841504" y="1886396"/>
                </a:cubicBezTo>
                <a:lnTo>
                  <a:pt x="5856386" y="1893838"/>
                </a:lnTo>
                <a:cubicBezTo>
                  <a:pt x="5856386" y="1893838"/>
                  <a:pt x="5851425" y="1893838"/>
                  <a:pt x="5841504" y="1893838"/>
                </a:cubicBezTo>
                <a:close/>
                <a:moveTo>
                  <a:pt x="5313164" y="1886396"/>
                </a:moveTo>
                <a:cubicBezTo>
                  <a:pt x="5313164" y="1886396"/>
                  <a:pt x="5315644" y="1887636"/>
                  <a:pt x="5320605" y="1890117"/>
                </a:cubicBezTo>
                <a:cubicBezTo>
                  <a:pt x="5325567" y="1892597"/>
                  <a:pt x="5328047" y="1893838"/>
                  <a:pt x="5328047" y="1893838"/>
                </a:cubicBezTo>
                <a:cubicBezTo>
                  <a:pt x="5328047" y="1893838"/>
                  <a:pt x="5325567" y="1891357"/>
                  <a:pt x="5320605" y="1886396"/>
                </a:cubicBezTo>
                <a:cubicBezTo>
                  <a:pt x="5320605" y="1886396"/>
                  <a:pt x="5318125" y="1886396"/>
                  <a:pt x="5313164" y="1886396"/>
                </a:cubicBezTo>
                <a:close/>
                <a:moveTo>
                  <a:pt x="3036094" y="1886396"/>
                </a:moveTo>
                <a:cubicBezTo>
                  <a:pt x="3036094" y="1891357"/>
                  <a:pt x="3036094" y="1893838"/>
                  <a:pt x="3036094" y="1893838"/>
                </a:cubicBezTo>
                <a:cubicBezTo>
                  <a:pt x="3036094" y="1893838"/>
                  <a:pt x="3037334" y="1892597"/>
                  <a:pt x="3039814" y="1890117"/>
                </a:cubicBezTo>
                <a:cubicBezTo>
                  <a:pt x="3042296" y="1887636"/>
                  <a:pt x="3043535" y="1886396"/>
                  <a:pt x="3043535" y="1886396"/>
                </a:cubicBezTo>
                <a:cubicBezTo>
                  <a:pt x="3043535" y="1886396"/>
                  <a:pt x="3041054" y="1886396"/>
                  <a:pt x="3036094" y="1886396"/>
                </a:cubicBezTo>
                <a:close/>
                <a:moveTo>
                  <a:pt x="1257598" y="1886396"/>
                </a:moveTo>
                <a:lnTo>
                  <a:pt x="1235274" y="1908720"/>
                </a:lnTo>
                <a:lnTo>
                  <a:pt x="1227832" y="1916162"/>
                </a:lnTo>
                <a:close/>
                <a:moveTo>
                  <a:pt x="5461992" y="1878955"/>
                </a:moveTo>
                <a:lnTo>
                  <a:pt x="5461992" y="1886396"/>
                </a:lnTo>
                <a:lnTo>
                  <a:pt x="5469433" y="1886396"/>
                </a:lnTo>
                <a:cubicBezTo>
                  <a:pt x="5464472" y="1881435"/>
                  <a:pt x="5461992" y="1878955"/>
                  <a:pt x="5461992" y="1878955"/>
                </a:cubicBezTo>
                <a:close/>
                <a:moveTo>
                  <a:pt x="5261074" y="1878955"/>
                </a:moveTo>
                <a:lnTo>
                  <a:pt x="5253633" y="1886396"/>
                </a:lnTo>
                <a:cubicBezTo>
                  <a:pt x="5253633" y="1886396"/>
                  <a:pt x="5253633" y="1887636"/>
                  <a:pt x="5253633" y="1890117"/>
                </a:cubicBezTo>
                <a:cubicBezTo>
                  <a:pt x="5253633" y="1892597"/>
                  <a:pt x="5254873" y="1892597"/>
                  <a:pt x="5257353" y="1890117"/>
                </a:cubicBezTo>
                <a:cubicBezTo>
                  <a:pt x="5259833" y="1887636"/>
                  <a:pt x="5261074" y="1886396"/>
                  <a:pt x="5261074" y="1886396"/>
                </a:cubicBezTo>
                <a:cubicBezTo>
                  <a:pt x="5261074" y="1881435"/>
                  <a:pt x="5261074" y="1878955"/>
                  <a:pt x="5261074" y="1878955"/>
                </a:cubicBezTo>
                <a:close/>
                <a:moveTo>
                  <a:pt x="1428750" y="1878955"/>
                </a:moveTo>
                <a:cubicBezTo>
                  <a:pt x="1423789" y="1878955"/>
                  <a:pt x="1421309" y="1881435"/>
                  <a:pt x="1421309" y="1886396"/>
                </a:cubicBezTo>
                <a:lnTo>
                  <a:pt x="1428750" y="1886396"/>
                </a:lnTo>
                <a:cubicBezTo>
                  <a:pt x="1428750" y="1886396"/>
                  <a:pt x="1431231" y="1886396"/>
                  <a:pt x="1436192" y="1886396"/>
                </a:cubicBezTo>
                <a:close/>
                <a:moveTo>
                  <a:pt x="5767090" y="1871513"/>
                </a:moveTo>
                <a:lnTo>
                  <a:pt x="5774531" y="1871513"/>
                </a:lnTo>
                <a:cubicBezTo>
                  <a:pt x="5779492" y="1871513"/>
                  <a:pt x="5781972" y="1871513"/>
                  <a:pt x="5781972" y="1871513"/>
                </a:cubicBezTo>
                <a:lnTo>
                  <a:pt x="5774531" y="1878955"/>
                </a:lnTo>
                <a:cubicBezTo>
                  <a:pt x="5769570" y="1878955"/>
                  <a:pt x="5767090" y="1876474"/>
                  <a:pt x="5767090" y="1871513"/>
                </a:cubicBezTo>
                <a:close/>
                <a:moveTo>
                  <a:pt x="5402461" y="1871513"/>
                </a:moveTo>
                <a:lnTo>
                  <a:pt x="5402461" y="1878955"/>
                </a:lnTo>
                <a:cubicBezTo>
                  <a:pt x="5402461" y="1878955"/>
                  <a:pt x="5402461" y="1881435"/>
                  <a:pt x="5402461" y="1886396"/>
                </a:cubicBezTo>
                <a:cubicBezTo>
                  <a:pt x="5397499" y="1886396"/>
                  <a:pt x="5395019" y="1887636"/>
                  <a:pt x="5395019" y="1890117"/>
                </a:cubicBezTo>
                <a:cubicBezTo>
                  <a:pt x="5395019" y="1892597"/>
                  <a:pt x="5399981" y="1893838"/>
                  <a:pt x="5409902" y="1893838"/>
                </a:cubicBezTo>
                <a:close/>
                <a:moveTo>
                  <a:pt x="5328047" y="1871513"/>
                </a:moveTo>
                <a:lnTo>
                  <a:pt x="5328047" y="1878955"/>
                </a:lnTo>
                <a:cubicBezTo>
                  <a:pt x="5328047" y="1878955"/>
                  <a:pt x="5330527" y="1876474"/>
                  <a:pt x="5335488" y="1871513"/>
                </a:cubicBezTo>
                <a:close/>
                <a:moveTo>
                  <a:pt x="1175742" y="1871513"/>
                </a:moveTo>
                <a:lnTo>
                  <a:pt x="1153418" y="1893838"/>
                </a:lnTo>
                <a:cubicBezTo>
                  <a:pt x="1153418" y="1893838"/>
                  <a:pt x="1150938" y="1895078"/>
                  <a:pt x="1145977" y="1897558"/>
                </a:cubicBezTo>
                <a:cubicBezTo>
                  <a:pt x="1141016" y="1900039"/>
                  <a:pt x="1136055" y="1901279"/>
                  <a:pt x="1131094" y="1901279"/>
                </a:cubicBezTo>
                <a:cubicBezTo>
                  <a:pt x="1136055" y="1896318"/>
                  <a:pt x="1141016" y="1891357"/>
                  <a:pt x="1145977" y="1886396"/>
                </a:cubicBezTo>
                <a:cubicBezTo>
                  <a:pt x="1165821" y="1876474"/>
                  <a:pt x="1175742" y="1871513"/>
                  <a:pt x="1175742" y="1871513"/>
                </a:cubicBezTo>
                <a:close/>
                <a:moveTo>
                  <a:pt x="5968008" y="1849189"/>
                </a:moveTo>
                <a:cubicBezTo>
                  <a:pt x="5972969" y="1849189"/>
                  <a:pt x="5975449" y="1849189"/>
                  <a:pt x="5975449" y="1849189"/>
                </a:cubicBezTo>
                <a:cubicBezTo>
                  <a:pt x="5975449" y="1854150"/>
                  <a:pt x="5972969" y="1856631"/>
                  <a:pt x="5968008" y="1856631"/>
                </a:cubicBezTo>
                <a:lnTo>
                  <a:pt x="5960566" y="1856631"/>
                </a:lnTo>
                <a:close/>
                <a:moveTo>
                  <a:pt x="5759648" y="1849189"/>
                </a:moveTo>
                <a:cubicBezTo>
                  <a:pt x="5764609" y="1849189"/>
                  <a:pt x="5769570" y="1849189"/>
                  <a:pt x="5774531" y="1849189"/>
                </a:cubicBezTo>
                <a:cubicBezTo>
                  <a:pt x="5779492" y="1849189"/>
                  <a:pt x="5781972" y="1849189"/>
                  <a:pt x="5781972" y="1849189"/>
                </a:cubicBezTo>
                <a:cubicBezTo>
                  <a:pt x="5786934" y="1849189"/>
                  <a:pt x="5786934" y="1851669"/>
                  <a:pt x="5781972" y="1856631"/>
                </a:cubicBezTo>
                <a:cubicBezTo>
                  <a:pt x="5777011" y="1861592"/>
                  <a:pt x="5773290" y="1864072"/>
                  <a:pt x="5770810" y="1864072"/>
                </a:cubicBezTo>
                <a:cubicBezTo>
                  <a:pt x="5768330" y="1864072"/>
                  <a:pt x="5767090" y="1861592"/>
                  <a:pt x="5767090" y="1856631"/>
                </a:cubicBezTo>
                <a:cubicBezTo>
                  <a:pt x="5762128" y="1851669"/>
                  <a:pt x="5759648" y="1849189"/>
                  <a:pt x="5759648" y="1849189"/>
                </a:cubicBezTo>
                <a:close/>
                <a:moveTo>
                  <a:pt x="5744765" y="1849189"/>
                </a:moveTo>
                <a:lnTo>
                  <a:pt x="5752207" y="1849189"/>
                </a:lnTo>
                <a:cubicBezTo>
                  <a:pt x="5752207" y="1849189"/>
                  <a:pt x="5752207" y="1851669"/>
                  <a:pt x="5752207" y="1856631"/>
                </a:cubicBezTo>
                <a:cubicBezTo>
                  <a:pt x="5747245" y="1856631"/>
                  <a:pt x="5744765" y="1856631"/>
                  <a:pt x="5744765" y="1856631"/>
                </a:cubicBezTo>
                <a:cubicBezTo>
                  <a:pt x="5744765" y="1856631"/>
                  <a:pt x="5744765" y="1854150"/>
                  <a:pt x="5744765" y="1849189"/>
                </a:cubicBezTo>
                <a:close/>
                <a:moveTo>
                  <a:pt x="1592461" y="1849189"/>
                </a:moveTo>
                <a:lnTo>
                  <a:pt x="1592461" y="1856631"/>
                </a:lnTo>
                <a:cubicBezTo>
                  <a:pt x="1597422" y="1856631"/>
                  <a:pt x="1599903" y="1856631"/>
                  <a:pt x="1599903" y="1856631"/>
                </a:cubicBezTo>
                <a:cubicBezTo>
                  <a:pt x="1599903" y="1856631"/>
                  <a:pt x="1599903" y="1854150"/>
                  <a:pt x="1599903" y="1849189"/>
                </a:cubicBezTo>
                <a:close/>
                <a:moveTo>
                  <a:pt x="1257598" y="1849189"/>
                </a:moveTo>
                <a:lnTo>
                  <a:pt x="1257598" y="1864072"/>
                </a:lnTo>
                <a:cubicBezTo>
                  <a:pt x="1257598" y="1873994"/>
                  <a:pt x="1256358" y="1878955"/>
                  <a:pt x="1253877" y="1878955"/>
                </a:cubicBezTo>
                <a:cubicBezTo>
                  <a:pt x="1251397" y="1878955"/>
                  <a:pt x="1248916" y="1877714"/>
                  <a:pt x="1246436" y="1875234"/>
                </a:cubicBezTo>
                <a:cubicBezTo>
                  <a:pt x="1243955" y="1872754"/>
                  <a:pt x="1243955" y="1867793"/>
                  <a:pt x="1246436" y="1860351"/>
                </a:cubicBezTo>
                <a:cubicBezTo>
                  <a:pt x="1248916" y="1852910"/>
                  <a:pt x="1252637" y="1849189"/>
                  <a:pt x="1257598" y="1849189"/>
                </a:cubicBezTo>
                <a:close/>
                <a:moveTo>
                  <a:pt x="1202802" y="1848512"/>
                </a:moveTo>
                <a:lnTo>
                  <a:pt x="1190625" y="1856631"/>
                </a:lnTo>
                <a:lnTo>
                  <a:pt x="1198067" y="1849189"/>
                </a:lnTo>
                <a:close/>
                <a:moveTo>
                  <a:pt x="5953125" y="1841748"/>
                </a:moveTo>
                <a:lnTo>
                  <a:pt x="5945683" y="1849189"/>
                </a:lnTo>
                <a:lnTo>
                  <a:pt x="5938242" y="1856631"/>
                </a:lnTo>
                <a:cubicBezTo>
                  <a:pt x="5938242" y="1846709"/>
                  <a:pt x="5943203" y="1841748"/>
                  <a:pt x="5953125" y="1841748"/>
                </a:cubicBezTo>
                <a:close/>
                <a:moveTo>
                  <a:pt x="1428750" y="1841748"/>
                </a:moveTo>
                <a:lnTo>
                  <a:pt x="1436192" y="1841748"/>
                </a:lnTo>
                <a:cubicBezTo>
                  <a:pt x="1436192" y="1846709"/>
                  <a:pt x="1433711" y="1849189"/>
                  <a:pt x="1428750" y="1849189"/>
                </a:cubicBezTo>
                <a:cubicBezTo>
                  <a:pt x="1428750" y="1849189"/>
                  <a:pt x="1428750" y="1846709"/>
                  <a:pt x="1428750" y="1841748"/>
                </a:cubicBezTo>
                <a:close/>
                <a:moveTo>
                  <a:pt x="1212949" y="1841748"/>
                </a:moveTo>
                <a:cubicBezTo>
                  <a:pt x="1212949" y="1841748"/>
                  <a:pt x="1211709" y="1842988"/>
                  <a:pt x="1209229" y="1845468"/>
                </a:cubicBezTo>
                <a:cubicBezTo>
                  <a:pt x="1207989" y="1846708"/>
                  <a:pt x="1206438" y="1847639"/>
                  <a:pt x="1204578" y="1848259"/>
                </a:cubicBezTo>
                <a:lnTo>
                  <a:pt x="1202802" y="1848512"/>
                </a:lnTo>
                <a:close/>
                <a:moveTo>
                  <a:pt x="5388973" y="1839422"/>
                </a:moveTo>
                <a:cubicBezTo>
                  <a:pt x="5390524" y="1839732"/>
                  <a:pt x="5392539" y="1840508"/>
                  <a:pt x="5395019" y="1841748"/>
                </a:cubicBezTo>
                <a:lnTo>
                  <a:pt x="5402461" y="1849189"/>
                </a:lnTo>
                <a:cubicBezTo>
                  <a:pt x="5397499" y="1849189"/>
                  <a:pt x="5392539" y="1849189"/>
                  <a:pt x="5387578" y="1849189"/>
                </a:cubicBezTo>
                <a:cubicBezTo>
                  <a:pt x="5383857" y="1841748"/>
                  <a:pt x="5384322" y="1838492"/>
                  <a:pt x="5388973" y="1839422"/>
                </a:cubicBezTo>
                <a:close/>
                <a:moveTo>
                  <a:pt x="5834062" y="1834306"/>
                </a:moveTo>
                <a:cubicBezTo>
                  <a:pt x="5834062" y="1834306"/>
                  <a:pt x="5836542" y="1836786"/>
                  <a:pt x="5841504" y="1841748"/>
                </a:cubicBezTo>
                <a:lnTo>
                  <a:pt x="5834062" y="1841748"/>
                </a:lnTo>
                <a:close/>
                <a:moveTo>
                  <a:pt x="5305722" y="1834306"/>
                </a:moveTo>
                <a:lnTo>
                  <a:pt x="5305722" y="1841748"/>
                </a:lnTo>
                <a:lnTo>
                  <a:pt x="5328047" y="1849189"/>
                </a:lnTo>
                <a:cubicBezTo>
                  <a:pt x="5333008" y="1849189"/>
                  <a:pt x="5335488" y="1849189"/>
                  <a:pt x="5335488" y="1849189"/>
                </a:cubicBezTo>
                <a:cubicBezTo>
                  <a:pt x="5335488" y="1849189"/>
                  <a:pt x="5333008" y="1846709"/>
                  <a:pt x="5328047" y="1841748"/>
                </a:cubicBezTo>
                <a:cubicBezTo>
                  <a:pt x="5323085" y="1841748"/>
                  <a:pt x="5319365" y="1840507"/>
                  <a:pt x="5316885" y="1838027"/>
                </a:cubicBezTo>
                <a:cubicBezTo>
                  <a:pt x="5314404" y="1835547"/>
                  <a:pt x="5310684" y="1834306"/>
                  <a:pt x="5305722" y="1834306"/>
                </a:cubicBezTo>
                <a:close/>
                <a:moveTo>
                  <a:pt x="5067597" y="1834306"/>
                </a:moveTo>
                <a:lnTo>
                  <a:pt x="5082480" y="1841748"/>
                </a:lnTo>
                <a:lnTo>
                  <a:pt x="5075039" y="1834306"/>
                </a:lnTo>
                <a:close/>
                <a:moveTo>
                  <a:pt x="1607344" y="1834306"/>
                </a:moveTo>
                <a:cubicBezTo>
                  <a:pt x="1602383" y="1834306"/>
                  <a:pt x="1599903" y="1836786"/>
                  <a:pt x="1599903" y="1841748"/>
                </a:cubicBezTo>
                <a:cubicBezTo>
                  <a:pt x="1599903" y="1841748"/>
                  <a:pt x="1602383" y="1841748"/>
                  <a:pt x="1607344" y="1841748"/>
                </a:cubicBezTo>
                <a:cubicBezTo>
                  <a:pt x="1607344" y="1836786"/>
                  <a:pt x="1607344" y="1834306"/>
                  <a:pt x="1607344" y="1834306"/>
                </a:cubicBezTo>
                <a:close/>
                <a:moveTo>
                  <a:pt x="1268760" y="1834306"/>
                </a:moveTo>
                <a:cubicBezTo>
                  <a:pt x="1271240" y="1834306"/>
                  <a:pt x="1272481" y="1835547"/>
                  <a:pt x="1272481" y="1838027"/>
                </a:cubicBezTo>
                <a:cubicBezTo>
                  <a:pt x="1272481" y="1840507"/>
                  <a:pt x="1271240" y="1842988"/>
                  <a:pt x="1268760" y="1845468"/>
                </a:cubicBezTo>
                <a:cubicBezTo>
                  <a:pt x="1266280" y="1847948"/>
                  <a:pt x="1265039" y="1846709"/>
                  <a:pt x="1265039" y="1841748"/>
                </a:cubicBezTo>
                <a:cubicBezTo>
                  <a:pt x="1265039" y="1836786"/>
                  <a:pt x="1266280" y="1834306"/>
                  <a:pt x="1268760" y="1834306"/>
                </a:cubicBezTo>
                <a:close/>
                <a:moveTo>
                  <a:pt x="5595937" y="1819423"/>
                </a:moveTo>
                <a:cubicBezTo>
                  <a:pt x="5595937" y="1824385"/>
                  <a:pt x="5593457" y="1825624"/>
                  <a:pt x="5588496" y="1823144"/>
                </a:cubicBezTo>
                <a:cubicBezTo>
                  <a:pt x="5583535" y="1820664"/>
                  <a:pt x="5581054" y="1821904"/>
                  <a:pt x="5581054" y="1826865"/>
                </a:cubicBezTo>
                <a:lnTo>
                  <a:pt x="5595937" y="1834306"/>
                </a:lnTo>
                <a:cubicBezTo>
                  <a:pt x="5600899" y="1829345"/>
                  <a:pt x="5603379" y="1824385"/>
                  <a:pt x="5603379" y="1819423"/>
                </a:cubicBezTo>
                <a:close/>
                <a:moveTo>
                  <a:pt x="5700117" y="1815703"/>
                </a:moveTo>
                <a:cubicBezTo>
                  <a:pt x="5702597" y="1815703"/>
                  <a:pt x="5705078" y="1816943"/>
                  <a:pt x="5707558" y="1819423"/>
                </a:cubicBezTo>
                <a:cubicBezTo>
                  <a:pt x="5707558" y="1824385"/>
                  <a:pt x="5708799" y="1826865"/>
                  <a:pt x="5711279" y="1826865"/>
                </a:cubicBezTo>
                <a:cubicBezTo>
                  <a:pt x="5713759" y="1826865"/>
                  <a:pt x="5715000" y="1826865"/>
                  <a:pt x="5715000" y="1826865"/>
                </a:cubicBezTo>
                <a:lnTo>
                  <a:pt x="5722441" y="1826865"/>
                </a:lnTo>
                <a:cubicBezTo>
                  <a:pt x="5722441" y="1831826"/>
                  <a:pt x="5724921" y="1834306"/>
                  <a:pt x="5729883" y="1834306"/>
                </a:cubicBezTo>
                <a:cubicBezTo>
                  <a:pt x="5729883" y="1839268"/>
                  <a:pt x="5724921" y="1839268"/>
                  <a:pt x="5715000" y="1834306"/>
                </a:cubicBezTo>
                <a:cubicBezTo>
                  <a:pt x="5710038" y="1834306"/>
                  <a:pt x="5705078" y="1833066"/>
                  <a:pt x="5700117" y="1830586"/>
                </a:cubicBezTo>
                <a:cubicBezTo>
                  <a:pt x="5695156" y="1828106"/>
                  <a:pt x="5692676" y="1826865"/>
                  <a:pt x="5692676" y="1826865"/>
                </a:cubicBezTo>
                <a:cubicBezTo>
                  <a:pt x="5687714" y="1826865"/>
                  <a:pt x="5687714" y="1824385"/>
                  <a:pt x="5692676" y="1819423"/>
                </a:cubicBezTo>
                <a:cubicBezTo>
                  <a:pt x="5695156" y="1816943"/>
                  <a:pt x="5697636" y="1815703"/>
                  <a:pt x="5700117" y="1815703"/>
                </a:cubicBezTo>
                <a:close/>
                <a:moveTo>
                  <a:pt x="1487351" y="1815703"/>
                </a:moveTo>
                <a:cubicBezTo>
                  <a:pt x="1485491" y="1815703"/>
                  <a:pt x="1483321" y="1816943"/>
                  <a:pt x="1480840" y="1819423"/>
                </a:cubicBezTo>
                <a:lnTo>
                  <a:pt x="1473399" y="1820487"/>
                </a:lnTo>
                <a:lnTo>
                  <a:pt x="1473399" y="1826865"/>
                </a:lnTo>
                <a:cubicBezTo>
                  <a:pt x="1473399" y="1841748"/>
                  <a:pt x="1478360" y="1844228"/>
                  <a:pt x="1488281" y="1834306"/>
                </a:cubicBezTo>
                <a:cubicBezTo>
                  <a:pt x="1493243" y="1829345"/>
                  <a:pt x="1494482" y="1824385"/>
                  <a:pt x="1492002" y="1819423"/>
                </a:cubicBezTo>
                <a:cubicBezTo>
                  <a:pt x="1490762" y="1816943"/>
                  <a:pt x="1489212" y="1815703"/>
                  <a:pt x="1487351" y="1815703"/>
                </a:cubicBezTo>
                <a:close/>
                <a:moveTo>
                  <a:pt x="5639655" y="1813843"/>
                </a:moveTo>
                <a:cubicBezTo>
                  <a:pt x="5640276" y="1813843"/>
                  <a:pt x="5640586" y="1814463"/>
                  <a:pt x="5640586" y="1815703"/>
                </a:cubicBezTo>
                <a:cubicBezTo>
                  <a:pt x="5640586" y="1818183"/>
                  <a:pt x="5639345" y="1819423"/>
                  <a:pt x="5636865" y="1819423"/>
                </a:cubicBezTo>
                <a:cubicBezTo>
                  <a:pt x="5634385" y="1819423"/>
                  <a:pt x="5633144" y="1819423"/>
                  <a:pt x="5633144" y="1819423"/>
                </a:cubicBezTo>
                <a:cubicBezTo>
                  <a:pt x="5633144" y="1819423"/>
                  <a:pt x="5634385" y="1818183"/>
                  <a:pt x="5636865" y="1815703"/>
                </a:cubicBezTo>
                <a:cubicBezTo>
                  <a:pt x="5638105" y="1814463"/>
                  <a:pt x="5639035" y="1813843"/>
                  <a:pt x="5639655" y="1813843"/>
                </a:cubicBezTo>
                <a:close/>
                <a:moveTo>
                  <a:pt x="5670351" y="1811982"/>
                </a:moveTo>
                <a:cubicBezTo>
                  <a:pt x="5675313" y="1811982"/>
                  <a:pt x="5677793" y="1814462"/>
                  <a:pt x="5677793" y="1819423"/>
                </a:cubicBezTo>
                <a:cubicBezTo>
                  <a:pt x="5677793" y="1819423"/>
                  <a:pt x="5676552" y="1819423"/>
                  <a:pt x="5674072" y="1819423"/>
                </a:cubicBezTo>
                <a:cubicBezTo>
                  <a:pt x="5671592" y="1819423"/>
                  <a:pt x="5670351" y="1821904"/>
                  <a:pt x="5670351" y="1826865"/>
                </a:cubicBezTo>
                <a:lnTo>
                  <a:pt x="5662910" y="1826865"/>
                </a:lnTo>
                <a:cubicBezTo>
                  <a:pt x="5662910" y="1826865"/>
                  <a:pt x="5662910" y="1824385"/>
                  <a:pt x="5662910" y="1819423"/>
                </a:cubicBezTo>
                <a:cubicBezTo>
                  <a:pt x="5662910" y="1814462"/>
                  <a:pt x="5665390" y="1811982"/>
                  <a:pt x="5670351" y="1811982"/>
                </a:cubicBezTo>
                <a:close/>
                <a:moveTo>
                  <a:pt x="1443633" y="1804541"/>
                </a:moveTo>
                <a:lnTo>
                  <a:pt x="1447354" y="1811982"/>
                </a:lnTo>
                <a:lnTo>
                  <a:pt x="1443633" y="1811982"/>
                </a:lnTo>
                <a:close/>
                <a:moveTo>
                  <a:pt x="5320605" y="1799890"/>
                </a:moveTo>
                <a:cubicBezTo>
                  <a:pt x="5319365" y="1800510"/>
                  <a:pt x="5318125" y="1802060"/>
                  <a:pt x="5316885" y="1804541"/>
                </a:cubicBezTo>
                <a:cubicBezTo>
                  <a:pt x="5314404" y="1809502"/>
                  <a:pt x="5313164" y="1813223"/>
                  <a:pt x="5313164" y="1815703"/>
                </a:cubicBezTo>
                <a:cubicBezTo>
                  <a:pt x="5313164" y="1818183"/>
                  <a:pt x="5315644" y="1818183"/>
                  <a:pt x="5320605" y="1815703"/>
                </a:cubicBezTo>
                <a:cubicBezTo>
                  <a:pt x="5325567" y="1813223"/>
                  <a:pt x="5328047" y="1810741"/>
                  <a:pt x="5328047" y="1808261"/>
                </a:cubicBezTo>
                <a:cubicBezTo>
                  <a:pt x="5328047" y="1805781"/>
                  <a:pt x="5326806" y="1803300"/>
                  <a:pt x="5324326" y="1800820"/>
                </a:cubicBezTo>
                <a:cubicBezTo>
                  <a:pt x="5323086" y="1799580"/>
                  <a:pt x="5321846" y="1799270"/>
                  <a:pt x="5320605" y="1799890"/>
                </a:cubicBezTo>
                <a:close/>
                <a:moveTo>
                  <a:pt x="5409902" y="1797099"/>
                </a:moveTo>
                <a:lnTo>
                  <a:pt x="5417343" y="1804541"/>
                </a:lnTo>
                <a:cubicBezTo>
                  <a:pt x="5417343" y="1804541"/>
                  <a:pt x="5414863" y="1804541"/>
                  <a:pt x="5409902" y="1804541"/>
                </a:cubicBezTo>
                <a:cubicBezTo>
                  <a:pt x="5409902" y="1799579"/>
                  <a:pt x="5409902" y="1797099"/>
                  <a:pt x="5409902" y="1797099"/>
                </a:cubicBezTo>
                <a:close/>
                <a:moveTo>
                  <a:pt x="5342929" y="1797099"/>
                </a:moveTo>
                <a:cubicBezTo>
                  <a:pt x="5337968" y="1797099"/>
                  <a:pt x="5337968" y="1799579"/>
                  <a:pt x="5342929" y="1804541"/>
                </a:cubicBezTo>
                <a:cubicBezTo>
                  <a:pt x="5342929" y="1804541"/>
                  <a:pt x="5342929" y="1805781"/>
                  <a:pt x="5342929" y="1808261"/>
                </a:cubicBezTo>
                <a:cubicBezTo>
                  <a:pt x="5342929" y="1810741"/>
                  <a:pt x="5340449" y="1811982"/>
                  <a:pt x="5335488" y="1811982"/>
                </a:cubicBezTo>
                <a:lnTo>
                  <a:pt x="5335488" y="1819423"/>
                </a:lnTo>
                <a:cubicBezTo>
                  <a:pt x="5340449" y="1819423"/>
                  <a:pt x="5345410" y="1816943"/>
                  <a:pt x="5350371" y="1811982"/>
                </a:cubicBezTo>
                <a:cubicBezTo>
                  <a:pt x="5355332" y="1802061"/>
                  <a:pt x="5352851" y="1797099"/>
                  <a:pt x="5342929" y="1797099"/>
                </a:cubicBezTo>
                <a:close/>
                <a:moveTo>
                  <a:pt x="1540371" y="1797099"/>
                </a:moveTo>
                <a:lnTo>
                  <a:pt x="1532930" y="1811982"/>
                </a:lnTo>
                <a:lnTo>
                  <a:pt x="1532930" y="1826865"/>
                </a:lnTo>
                <a:lnTo>
                  <a:pt x="1540371" y="1811982"/>
                </a:lnTo>
                <a:cubicBezTo>
                  <a:pt x="1540371" y="1811982"/>
                  <a:pt x="1540371" y="1810741"/>
                  <a:pt x="1540371" y="1808261"/>
                </a:cubicBezTo>
                <a:cubicBezTo>
                  <a:pt x="1540371" y="1805781"/>
                  <a:pt x="1540371" y="1802061"/>
                  <a:pt x="1540371" y="1797099"/>
                </a:cubicBezTo>
                <a:close/>
                <a:moveTo>
                  <a:pt x="5127129" y="1792448"/>
                </a:moveTo>
                <a:cubicBezTo>
                  <a:pt x="5124648" y="1793069"/>
                  <a:pt x="5122168" y="1794619"/>
                  <a:pt x="5119687" y="1797099"/>
                </a:cubicBezTo>
                <a:lnTo>
                  <a:pt x="5142011" y="1797099"/>
                </a:lnTo>
                <a:cubicBezTo>
                  <a:pt x="5142011" y="1797099"/>
                  <a:pt x="5139531" y="1795859"/>
                  <a:pt x="5134570" y="1793379"/>
                </a:cubicBezTo>
                <a:cubicBezTo>
                  <a:pt x="5132089" y="1792139"/>
                  <a:pt x="5129609" y="1791829"/>
                  <a:pt x="5127129" y="1792448"/>
                </a:cubicBezTo>
                <a:close/>
                <a:moveTo>
                  <a:pt x="5618261" y="1789658"/>
                </a:moveTo>
                <a:cubicBezTo>
                  <a:pt x="5618261" y="1794619"/>
                  <a:pt x="5618261" y="1797099"/>
                  <a:pt x="5618261" y="1797099"/>
                </a:cubicBezTo>
                <a:lnTo>
                  <a:pt x="5610820" y="1797099"/>
                </a:lnTo>
                <a:cubicBezTo>
                  <a:pt x="5610820" y="1792138"/>
                  <a:pt x="5613300" y="1789658"/>
                  <a:pt x="5618261" y="1789658"/>
                </a:cubicBezTo>
                <a:close/>
                <a:moveTo>
                  <a:pt x="5335488" y="1789658"/>
                </a:moveTo>
                <a:cubicBezTo>
                  <a:pt x="5335488" y="1789658"/>
                  <a:pt x="5334247" y="1790898"/>
                  <a:pt x="5331767" y="1793379"/>
                </a:cubicBezTo>
                <a:cubicBezTo>
                  <a:pt x="5329287" y="1795859"/>
                  <a:pt x="5328047" y="1797099"/>
                  <a:pt x="5328047" y="1797099"/>
                </a:cubicBezTo>
                <a:cubicBezTo>
                  <a:pt x="5328047" y="1797099"/>
                  <a:pt x="5330527" y="1797099"/>
                  <a:pt x="5335488" y="1797099"/>
                </a:cubicBezTo>
                <a:cubicBezTo>
                  <a:pt x="5335488" y="1797099"/>
                  <a:pt x="5335488" y="1794619"/>
                  <a:pt x="5335488" y="1789658"/>
                </a:cubicBezTo>
                <a:close/>
                <a:moveTo>
                  <a:pt x="5655468" y="1784077"/>
                </a:moveTo>
                <a:cubicBezTo>
                  <a:pt x="5656709" y="1784077"/>
                  <a:pt x="5657949" y="1784697"/>
                  <a:pt x="5659189" y="1785937"/>
                </a:cubicBezTo>
                <a:cubicBezTo>
                  <a:pt x="5661669" y="1788417"/>
                  <a:pt x="5660430" y="1792138"/>
                  <a:pt x="5655468" y="1797099"/>
                </a:cubicBezTo>
                <a:lnTo>
                  <a:pt x="5648027" y="1789658"/>
                </a:lnTo>
                <a:cubicBezTo>
                  <a:pt x="5648027" y="1789658"/>
                  <a:pt x="5649268" y="1788417"/>
                  <a:pt x="5651748" y="1785937"/>
                </a:cubicBezTo>
                <a:cubicBezTo>
                  <a:pt x="5652988" y="1784697"/>
                  <a:pt x="5654228" y="1784077"/>
                  <a:pt x="5655468" y="1784077"/>
                </a:cubicBezTo>
                <a:close/>
                <a:moveTo>
                  <a:pt x="5781972" y="1782216"/>
                </a:moveTo>
                <a:lnTo>
                  <a:pt x="5789414" y="1782216"/>
                </a:lnTo>
                <a:cubicBezTo>
                  <a:pt x="5794375" y="1782216"/>
                  <a:pt x="5796855" y="1782216"/>
                  <a:pt x="5796855" y="1782216"/>
                </a:cubicBezTo>
                <a:cubicBezTo>
                  <a:pt x="5796855" y="1787178"/>
                  <a:pt x="5796855" y="1789658"/>
                  <a:pt x="5796855" y="1789658"/>
                </a:cubicBezTo>
                <a:cubicBezTo>
                  <a:pt x="5791894" y="1789658"/>
                  <a:pt x="5786934" y="1787178"/>
                  <a:pt x="5781972" y="1782216"/>
                </a:cubicBezTo>
                <a:close/>
                <a:moveTo>
                  <a:pt x="5223867" y="1782216"/>
                </a:moveTo>
                <a:cubicBezTo>
                  <a:pt x="5223867" y="1782216"/>
                  <a:pt x="5226347" y="1784697"/>
                  <a:pt x="5231308" y="1789658"/>
                </a:cubicBezTo>
                <a:lnTo>
                  <a:pt x="5223867" y="1789658"/>
                </a:lnTo>
                <a:close/>
                <a:moveTo>
                  <a:pt x="5175498" y="1782216"/>
                </a:moveTo>
                <a:cubicBezTo>
                  <a:pt x="5177978" y="1782216"/>
                  <a:pt x="5179218" y="1782216"/>
                  <a:pt x="5179218" y="1782216"/>
                </a:cubicBezTo>
                <a:cubicBezTo>
                  <a:pt x="5184180" y="1787178"/>
                  <a:pt x="5186660" y="1789658"/>
                  <a:pt x="5186660" y="1789658"/>
                </a:cubicBezTo>
                <a:cubicBezTo>
                  <a:pt x="5186660" y="1789658"/>
                  <a:pt x="5189140" y="1789658"/>
                  <a:pt x="5194101" y="1789658"/>
                </a:cubicBezTo>
                <a:lnTo>
                  <a:pt x="5186660" y="1797099"/>
                </a:lnTo>
                <a:cubicBezTo>
                  <a:pt x="5181699" y="1797099"/>
                  <a:pt x="5179218" y="1795859"/>
                  <a:pt x="5179218" y="1793379"/>
                </a:cubicBezTo>
                <a:cubicBezTo>
                  <a:pt x="5179218" y="1790898"/>
                  <a:pt x="5176738" y="1789658"/>
                  <a:pt x="5171777" y="1789658"/>
                </a:cubicBezTo>
                <a:cubicBezTo>
                  <a:pt x="5171777" y="1784697"/>
                  <a:pt x="5173018" y="1782216"/>
                  <a:pt x="5175498" y="1782216"/>
                </a:cubicBezTo>
                <a:close/>
                <a:moveTo>
                  <a:pt x="1875235" y="1782216"/>
                </a:moveTo>
                <a:lnTo>
                  <a:pt x="1867793" y="1789658"/>
                </a:lnTo>
                <a:cubicBezTo>
                  <a:pt x="1867793" y="1789658"/>
                  <a:pt x="1870274" y="1789658"/>
                  <a:pt x="1875235" y="1789658"/>
                </a:cubicBezTo>
                <a:cubicBezTo>
                  <a:pt x="1875235" y="1789658"/>
                  <a:pt x="1877715" y="1787178"/>
                  <a:pt x="1882676" y="1782216"/>
                </a:cubicBezTo>
                <a:close/>
                <a:moveTo>
                  <a:pt x="1778496" y="1782216"/>
                </a:moveTo>
                <a:lnTo>
                  <a:pt x="1778496" y="1789658"/>
                </a:lnTo>
                <a:lnTo>
                  <a:pt x="1785938" y="1782216"/>
                </a:lnTo>
                <a:close/>
                <a:moveTo>
                  <a:pt x="5722441" y="1774775"/>
                </a:moveTo>
                <a:lnTo>
                  <a:pt x="5737324" y="1782216"/>
                </a:lnTo>
                <a:cubicBezTo>
                  <a:pt x="5747245" y="1787178"/>
                  <a:pt x="5752207" y="1789658"/>
                  <a:pt x="5752207" y="1789658"/>
                </a:cubicBezTo>
                <a:cubicBezTo>
                  <a:pt x="5752207" y="1789658"/>
                  <a:pt x="5744765" y="1787178"/>
                  <a:pt x="5729883" y="1782216"/>
                </a:cubicBezTo>
                <a:cubicBezTo>
                  <a:pt x="5729883" y="1782216"/>
                  <a:pt x="5728642" y="1780976"/>
                  <a:pt x="5726162" y="1778496"/>
                </a:cubicBezTo>
                <a:cubicBezTo>
                  <a:pt x="5723682" y="1776016"/>
                  <a:pt x="5722441" y="1774775"/>
                  <a:pt x="5722441" y="1774775"/>
                </a:cubicBezTo>
                <a:close/>
                <a:moveTo>
                  <a:pt x="5551289" y="1774775"/>
                </a:moveTo>
                <a:lnTo>
                  <a:pt x="5551289" y="1789658"/>
                </a:lnTo>
                <a:lnTo>
                  <a:pt x="5558730" y="1774775"/>
                </a:lnTo>
                <a:close/>
                <a:moveTo>
                  <a:pt x="5253633" y="1774775"/>
                </a:moveTo>
                <a:lnTo>
                  <a:pt x="5268515" y="1774775"/>
                </a:lnTo>
                <a:lnTo>
                  <a:pt x="5261074" y="1782216"/>
                </a:lnTo>
                <a:cubicBezTo>
                  <a:pt x="5256113" y="1782216"/>
                  <a:pt x="5253633" y="1779736"/>
                  <a:pt x="5253633" y="1774775"/>
                </a:cubicBezTo>
                <a:close/>
                <a:moveTo>
                  <a:pt x="1852910" y="1774775"/>
                </a:moveTo>
                <a:lnTo>
                  <a:pt x="1848077" y="1779608"/>
                </a:lnTo>
                <a:lnTo>
                  <a:pt x="1849190" y="1778496"/>
                </a:lnTo>
                <a:cubicBezTo>
                  <a:pt x="1851670" y="1776016"/>
                  <a:pt x="1852910" y="1774775"/>
                  <a:pt x="1852910" y="1774775"/>
                </a:cubicBezTo>
                <a:close/>
                <a:moveTo>
                  <a:pt x="1525488" y="1774775"/>
                </a:moveTo>
                <a:cubicBezTo>
                  <a:pt x="1525488" y="1774775"/>
                  <a:pt x="1524248" y="1777255"/>
                  <a:pt x="1521768" y="1782216"/>
                </a:cubicBezTo>
                <a:cubicBezTo>
                  <a:pt x="1519287" y="1787178"/>
                  <a:pt x="1520527" y="1789658"/>
                  <a:pt x="1525488" y="1789658"/>
                </a:cubicBezTo>
                <a:lnTo>
                  <a:pt x="1525488" y="1782216"/>
                </a:lnTo>
                <a:close/>
                <a:moveTo>
                  <a:pt x="5631284" y="1771054"/>
                </a:moveTo>
                <a:cubicBezTo>
                  <a:pt x="5632524" y="1771054"/>
                  <a:pt x="5633144" y="1772294"/>
                  <a:pt x="5633144" y="1774775"/>
                </a:cubicBezTo>
                <a:lnTo>
                  <a:pt x="5633144" y="1782216"/>
                </a:lnTo>
                <a:cubicBezTo>
                  <a:pt x="5628183" y="1782216"/>
                  <a:pt x="5625703" y="1779736"/>
                  <a:pt x="5625703" y="1774775"/>
                </a:cubicBezTo>
                <a:cubicBezTo>
                  <a:pt x="5628184" y="1772294"/>
                  <a:pt x="5630044" y="1771054"/>
                  <a:pt x="5631284" y="1771054"/>
                </a:cubicBezTo>
                <a:close/>
                <a:moveTo>
                  <a:pt x="5700117" y="1767334"/>
                </a:moveTo>
                <a:cubicBezTo>
                  <a:pt x="5705078" y="1767334"/>
                  <a:pt x="5707558" y="1768574"/>
                  <a:pt x="5707558" y="1771054"/>
                </a:cubicBezTo>
                <a:cubicBezTo>
                  <a:pt x="5707558" y="1773534"/>
                  <a:pt x="5706318" y="1774775"/>
                  <a:pt x="5703838" y="1774775"/>
                </a:cubicBezTo>
                <a:cubicBezTo>
                  <a:pt x="5701358" y="1774775"/>
                  <a:pt x="5700117" y="1772295"/>
                  <a:pt x="5700117" y="1767334"/>
                </a:cubicBezTo>
                <a:close/>
                <a:moveTo>
                  <a:pt x="5670351" y="1767334"/>
                </a:moveTo>
                <a:cubicBezTo>
                  <a:pt x="5675313" y="1767334"/>
                  <a:pt x="5677793" y="1767334"/>
                  <a:pt x="5677793" y="1767334"/>
                </a:cubicBezTo>
                <a:lnTo>
                  <a:pt x="5670351" y="1774775"/>
                </a:lnTo>
                <a:close/>
                <a:moveTo>
                  <a:pt x="5499199" y="1767334"/>
                </a:moveTo>
                <a:cubicBezTo>
                  <a:pt x="5499199" y="1772295"/>
                  <a:pt x="5500440" y="1773534"/>
                  <a:pt x="5502920" y="1771054"/>
                </a:cubicBezTo>
                <a:cubicBezTo>
                  <a:pt x="5505400" y="1768574"/>
                  <a:pt x="5509120" y="1768574"/>
                  <a:pt x="5514082" y="1771054"/>
                </a:cubicBezTo>
                <a:cubicBezTo>
                  <a:pt x="5519043" y="1773534"/>
                  <a:pt x="5521523" y="1774775"/>
                  <a:pt x="5521523" y="1774775"/>
                </a:cubicBezTo>
                <a:cubicBezTo>
                  <a:pt x="5521523" y="1774775"/>
                  <a:pt x="5521523" y="1772295"/>
                  <a:pt x="5521523" y="1767334"/>
                </a:cubicBezTo>
                <a:close/>
                <a:moveTo>
                  <a:pt x="1532930" y="1767334"/>
                </a:moveTo>
                <a:cubicBezTo>
                  <a:pt x="1532930" y="1772295"/>
                  <a:pt x="1532930" y="1774775"/>
                  <a:pt x="1532930" y="1774775"/>
                </a:cubicBezTo>
                <a:cubicBezTo>
                  <a:pt x="1537891" y="1774775"/>
                  <a:pt x="1540371" y="1772295"/>
                  <a:pt x="1540371" y="1767334"/>
                </a:cubicBezTo>
                <a:cubicBezTo>
                  <a:pt x="1535410" y="1767334"/>
                  <a:pt x="1532930" y="1767334"/>
                  <a:pt x="1532930" y="1767334"/>
                </a:cubicBezTo>
                <a:close/>
                <a:moveTo>
                  <a:pt x="5229448" y="1763613"/>
                </a:moveTo>
                <a:cubicBezTo>
                  <a:pt x="5230689" y="1763613"/>
                  <a:pt x="5231308" y="1764853"/>
                  <a:pt x="5231308" y="1767334"/>
                </a:cubicBezTo>
                <a:cubicBezTo>
                  <a:pt x="5236270" y="1767334"/>
                  <a:pt x="5239990" y="1767334"/>
                  <a:pt x="5242470" y="1767334"/>
                </a:cubicBezTo>
                <a:cubicBezTo>
                  <a:pt x="5244951" y="1767334"/>
                  <a:pt x="5246191" y="1769814"/>
                  <a:pt x="5246191" y="1774775"/>
                </a:cubicBezTo>
                <a:cubicBezTo>
                  <a:pt x="5241230" y="1769814"/>
                  <a:pt x="5236270" y="1768574"/>
                  <a:pt x="5231308" y="1771054"/>
                </a:cubicBezTo>
                <a:cubicBezTo>
                  <a:pt x="5226347" y="1773534"/>
                  <a:pt x="5223867" y="1772295"/>
                  <a:pt x="5223867" y="1767334"/>
                </a:cubicBezTo>
                <a:cubicBezTo>
                  <a:pt x="5226348" y="1764853"/>
                  <a:pt x="5228208" y="1763613"/>
                  <a:pt x="5229448" y="1763613"/>
                </a:cubicBezTo>
                <a:close/>
                <a:moveTo>
                  <a:pt x="1564556" y="1763613"/>
                </a:moveTo>
                <a:cubicBezTo>
                  <a:pt x="1563316" y="1763613"/>
                  <a:pt x="1562696" y="1764853"/>
                  <a:pt x="1562696" y="1767334"/>
                </a:cubicBezTo>
                <a:cubicBezTo>
                  <a:pt x="1562696" y="1772295"/>
                  <a:pt x="1561455" y="1776016"/>
                  <a:pt x="1558975" y="1778496"/>
                </a:cubicBezTo>
                <a:cubicBezTo>
                  <a:pt x="1556494" y="1780976"/>
                  <a:pt x="1555254" y="1784697"/>
                  <a:pt x="1555254" y="1789658"/>
                </a:cubicBezTo>
                <a:cubicBezTo>
                  <a:pt x="1550293" y="1789658"/>
                  <a:pt x="1547813" y="1792138"/>
                  <a:pt x="1547813" y="1797099"/>
                </a:cubicBezTo>
                <a:cubicBezTo>
                  <a:pt x="1557735" y="1792138"/>
                  <a:pt x="1567656" y="1784697"/>
                  <a:pt x="1577578" y="1774775"/>
                </a:cubicBezTo>
                <a:lnTo>
                  <a:pt x="1577578" y="1767334"/>
                </a:lnTo>
                <a:lnTo>
                  <a:pt x="1570137" y="1767334"/>
                </a:lnTo>
                <a:cubicBezTo>
                  <a:pt x="1567656" y="1764853"/>
                  <a:pt x="1565796" y="1763613"/>
                  <a:pt x="1564556" y="1763613"/>
                </a:cubicBezTo>
                <a:close/>
                <a:moveTo>
                  <a:pt x="1339453" y="1761753"/>
                </a:moveTo>
                <a:cubicBezTo>
                  <a:pt x="1340694" y="1761753"/>
                  <a:pt x="1341934" y="1762373"/>
                  <a:pt x="1343174" y="1763613"/>
                </a:cubicBezTo>
                <a:cubicBezTo>
                  <a:pt x="1345654" y="1766093"/>
                  <a:pt x="1344414" y="1767334"/>
                  <a:pt x="1339453" y="1767334"/>
                </a:cubicBezTo>
                <a:lnTo>
                  <a:pt x="1332012" y="1767334"/>
                </a:lnTo>
                <a:cubicBezTo>
                  <a:pt x="1332012" y="1767334"/>
                  <a:pt x="1333252" y="1766093"/>
                  <a:pt x="1335733" y="1763613"/>
                </a:cubicBezTo>
                <a:cubicBezTo>
                  <a:pt x="1336973" y="1762373"/>
                  <a:pt x="1338213" y="1761753"/>
                  <a:pt x="1339453" y="1761753"/>
                </a:cubicBezTo>
                <a:close/>
                <a:moveTo>
                  <a:pt x="5819179" y="1759892"/>
                </a:moveTo>
                <a:lnTo>
                  <a:pt x="5826621" y="1767334"/>
                </a:lnTo>
                <a:cubicBezTo>
                  <a:pt x="5826621" y="1767334"/>
                  <a:pt x="5824141" y="1767334"/>
                  <a:pt x="5819179" y="1767334"/>
                </a:cubicBezTo>
                <a:close/>
                <a:moveTo>
                  <a:pt x="5164336" y="1759892"/>
                </a:moveTo>
                <a:lnTo>
                  <a:pt x="5171777" y="1767334"/>
                </a:lnTo>
                <a:cubicBezTo>
                  <a:pt x="5176738" y="1767334"/>
                  <a:pt x="5179218" y="1767334"/>
                  <a:pt x="5179218" y="1767334"/>
                </a:cubicBezTo>
                <a:lnTo>
                  <a:pt x="5179218" y="1759892"/>
                </a:lnTo>
                <a:cubicBezTo>
                  <a:pt x="5179218" y="1759892"/>
                  <a:pt x="5174257" y="1759892"/>
                  <a:pt x="5164336" y="1759892"/>
                </a:cubicBezTo>
                <a:close/>
                <a:moveTo>
                  <a:pt x="5134570" y="1759892"/>
                </a:moveTo>
                <a:lnTo>
                  <a:pt x="5127129" y="1767334"/>
                </a:lnTo>
                <a:lnTo>
                  <a:pt x="5142011" y="1767334"/>
                </a:lnTo>
                <a:cubicBezTo>
                  <a:pt x="5142011" y="1762372"/>
                  <a:pt x="5139531" y="1759892"/>
                  <a:pt x="5134570" y="1759892"/>
                </a:cubicBezTo>
                <a:close/>
                <a:moveTo>
                  <a:pt x="1681758" y="1759892"/>
                </a:moveTo>
                <a:lnTo>
                  <a:pt x="1674316" y="1774775"/>
                </a:lnTo>
                <a:cubicBezTo>
                  <a:pt x="1669356" y="1774775"/>
                  <a:pt x="1669356" y="1772295"/>
                  <a:pt x="1674316" y="1767334"/>
                </a:cubicBezTo>
                <a:close/>
                <a:moveTo>
                  <a:pt x="5982890" y="1752451"/>
                </a:moveTo>
                <a:cubicBezTo>
                  <a:pt x="5987852" y="1752451"/>
                  <a:pt x="5990332" y="1754931"/>
                  <a:pt x="5990332" y="1759892"/>
                </a:cubicBezTo>
                <a:lnTo>
                  <a:pt x="5982890" y="1767334"/>
                </a:lnTo>
                <a:cubicBezTo>
                  <a:pt x="5982890" y="1762372"/>
                  <a:pt x="5982890" y="1758652"/>
                  <a:pt x="5982890" y="1756172"/>
                </a:cubicBezTo>
                <a:cubicBezTo>
                  <a:pt x="5982890" y="1753691"/>
                  <a:pt x="5982890" y="1752451"/>
                  <a:pt x="5982890" y="1752451"/>
                </a:cubicBezTo>
                <a:close/>
                <a:moveTo>
                  <a:pt x="5789414" y="1752451"/>
                </a:moveTo>
                <a:cubicBezTo>
                  <a:pt x="5794375" y="1752451"/>
                  <a:pt x="5796855" y="1754931"/>
                  <a:pt x="5796855" y="1759892"/>
                </a:cubicBezTo>
                <a:lnTo>
                  <a:pt x="5781972" y="1759892"/>
                </a:lnTo>
                <a:close/>
                <a:moveTo>
                  <a:pt x="5677793" y="1752451"/>
                </a:moveTo>
                <a:cubicBezTo>
                  <a:pt x="5677793" y="1757412"/>
                  <a:pt x="5680273" y="1759892"/>
                  <a:pt x="5685234" y="1759892"/>
                </a:cubicBezTo>
                <a:cubicBezTo>
                  <a:pt x="5685234" y="1754931"/>
                  <a:pt x="5685234" y="1752451"/>
                  <a:pt x="5685234" y="1752451"/>
                </a:cubicBezTo>
                <a:close/>
                <a:moveTo>
                  <a:pt x="5097363" y="1745009"/>
                </a:moveTo>
                <a:lnTo>
                  <a:pt x="5104804" y="1752451"/>
                </a:lnTo>
                <a:cubicBezTo>
                  <a:pt x="5109766" y="1752451"/>
                  <a:pt x="5112246" y="1751210"/>
                  <a:pt x="5112246" y="1748730"/>
                </a:cubicBezTo>
                <a:cubicBezTo>
                  <a:pt x="5112246" y="1746250"/>
                  <a:pt x="5111005" y="1745009"/>
                  <a:pt x="5108525" y="1745009"/>
                </a:cubicBezTo>
                <a:cubicBezTo>
                  <a:pt x="5106045" y="1745009"/>
                  <a:pt x="5102324" y="1745009"/>
                  <a:pt x="5097363" y="1745009"/>
                </a:cubicBezTo>
                <a:close/>
                <a:moveTo>
                  <a:pt x="5082480" y="1745009"/>
                </a:moveTo>
                <a:cubicBezTo>
                  <a:pt x="5082480" y="1749971"/>
                  <a:pt x="5084960" y="1752451"/>
                  <a:pt x="5089922" y="1752451"/>
                </a:cubicBezTo>
                <a:lnTo>
                  <a:pt x="5089922" y="1745009"/>
                </a:lnTo>
                <a:close/>
                <a:moveTo>
                  <a:pt x="5968008" y="1737568"/>
                </a:moveTo>
                <a:lnTo>
                  <a:pt x="5975449" y="1737568"/>
                </a:lnTo>
                <a:cubicBezTo>
                  <a:pt x="5975449" y="1742529"/>
                  <a:pt x="5975449" y="1745009"/>
                  <a:pt x="5975449" y="1745009"/>
                </a:cubicBezTo>
                <a:cubicBezTo>
                  <a:pt x="5970488" y="1745009"/>
                  <a:pt x="5968008" y="1742529"/>
                  <a:pt x="5968008" y="1737568"/>
                </a:cubicBezTo>
                <a:close/>
                <a:moveTo>
                  <a:pt x="5945683" y="1737568"/>
                </a:moveTo>
                <a:cubicBezTo>
                  <a:pt x="5945683" y="1737568"/>
                  <a:pt x="5948163" y="1737568"/>
                  <a:pt x="5953125" y="1737568"/>
                </a:cubicBezTo>
                <a:cubicBezTo>
                  <a:pt x="5958086" y="1737568"/>
                  <a:pt x="5958086" y="1740048"/>
                  <a:pt x="5953125" y="1745009"/>
                </a:cubicBezTo>
                <a:lnTo>
                  <a:pt x="5930801" y="1745009"/>
                </a:lnTo>
                <a:cubicBezTo>
                  <a:pt x="5930801" y="1745009"/>
                  <a:pt x="5933281" y="1743769"/>
                  <a:pt x="5938242" y="1741289"/>
                </a:cubicBezTo>
                <a:cubicBezTo>
                  <a:pt x="5943203" y="1738809"/>
                  <a:pt x="5945683" y="1737568"/>
                  <a:pt x="5945683" y="1737568"/>
                </a:cubicBezTo>
                <a:close/>
                <a:moveTo>
                  <a:pt x="5246191" y="1737568"/>
                </a:moveTo>
                <a:cubicBezTo>
                  <a:pt x="5246191" y="1737568"/>
                  <a:pt x="5248671" y="1740048"/>
                  <a:pt x="5253633" y="1745009"/>
                </a:cubicBezTo>
                <a:cubicBezTo>
                  <a:pt x="5253633" y="1749971"/>
                  <a:pt x="5251152" y="1752451"/>
                  <a:pt x="5246191" y="1752451"/>
                </a:cubicBezTo>
                <a:lnTo>
                  <a:pt x="5238750" y="1745009"/>
                </a:lnTo>
                <a:cubicBezTo>
                  <a:pt x="5238750" y="1740048"/>
                  <a:pt x="5241230" y="1737568"/>
                  <a:pt x="5246191" y="1737568"/>
                </a:cubicBezTo>
                <a:close/>
                <a:moveTo>
                  <a:pt x="5134570" y="1737568"/>
                </a:moveTo>
                <a:lnTo>
                  <a:pt x="5134570" y="1745009"/>
                </a:lnTo>
                <a:cubicBezTo>
                  <a:pt x="5134570" y="1740048"/>
                  <a:pt x="5137050" y="1737568"/>
                  <a:pt x="5142011" y="1737568"/>
                </a:cubicBezTo>
                <a:close/>
                <a:moveTo>
                  <a:pt x="1592461" y="1737568"/>
                </a:moveTo>
                <a:lnTo>
                  <a:pt x="1592461" y="1745009"/>
                </a:lnTo>
                <a:lnTo>
                  <a:pt x="1599903" y="1745009"/>
                </a:lnTo>
                <a:close/>
                <a:moveTo>
                  <a:pt x="5882431" y="1730127"/>
                </a:moveTo>
                <a:cubicBezTo>
                  <a:pt x="5884911" y="1730127"/>
                  <a:pt x="5886152" y="1732607"/>
                  <a:pt x="5886152" y="1737568"/>
                </a:cubicBezTo>
                <a:lnTo>
                  <a:pt x="5878711" y="1737568"/>
                </a:lnTo>
                <a:cubicBezTo>
                  <a:pt x="5878711" y="1732607"/>
                  <a:pt x="5879951" y="1730127"/>
                  <a:pt x="5882431" y="1730127"/>
                </a:cubicBezTo>
                <a:close/>
                <a:moveTo>
                  <a:pt x="5573613" y="1730127"/>
                </a:moveTo>
                <a:lnTo>
                  <a:pt x="5573613" y="1737568"/>
                </a:lnTo>
                <a:cubicBezTo>
                  <a:pt x="5578574" y="1737568"/>
                  <a:pt x="5581054" y="1737568"/>
                  <a:pt x="5581054" y="1737568"/>
                </a:cubicBezTo>
                <a:close/>
                <a:moveTo>
                  <a:pt x="5350371" y="1730127"/>
                </a:moveTo>
                <a:lnTo>
                  <a:pt x="5350371" y="1745009"/>
                </a:lnTo>
                <a:cubicBezTo>
                  <a:pt x="5345410" y="1754931"/>
                  <a:pt x="5345410" y="1759892"/>
                  <a:pt x="5350371" y="1759892"/>
                </a:cubicBezTo>
                <a:cubicBezTo>
                  <a:pt x="5355332" y="1759892"/>
                  <a:pt x="5360292" y="1762372"/>
                  <a:pt x="5365254" y="1767334"/>
                </a:cubicBezTo>
                <a:lnTo>
                  <a:pt x="5380136" y="1759892"/>
                </a:lnTo>
                <a:cubicBezTo>
                  <a:pt x="5375175" y="1754931"/>
                  <a:pt x="5372695" y="1749971"/>
                  <a:pt x="5372695" y="1745009"/>
                </a:cubicBezTo>
                <a:cubicBezTo>
                  <a:pt x="5367734" y="1745009"/>
                  <a:pt x="5365254" y="1743769"/>
                  <a:pt x="5365254" y="1741289"/>
                </a:cubicBezTo>
                <a:cubicBezTo>
                  <a:pt x="5365254" y="1738809"/>
                  <a:pt x="5362774" y="1736327"/>
                  <a:pt x="5357812" y="1733847"/>
                </a:cubicBezTo>
                <a:cubicBezTo>
                  <a:pt x="5352851" y="1731367"/>
                  <a:pt x="5350371" y="1730127"/>
                  <a:pt x="5350371" y="1730127"/>
                </a:cubicBezTo>
                <a:close/>
                <a:moveTo>
                  <a:pt x="5253633" y="1730127"/>
                </a:moveTo>
                <a:lnTo>
                  <a:pt x="5238750" y="1737568"/>
                </a:lnTo>
                <a:lnTo>
                  <a:pt x="5216426" y="1745009"/>
                </a:lnTo>
                <a:cubicBezTo>
                  <a:pt x="5211464" y="1740048"/>
                  <a:pt x="5206504" y="1737568"/>
                  <a:pt x="5201543" y="1737568"/>
                </a:cubicBezTo>
                <a:cubicBezTo>
                  <a:pt x="5196581" y="1737568"/>
                  <a:pt x="5191621" y="1737568"/>
                  <a:pt x="5186660" y="1737568"/>
                </a:cubicBezTo>
                <a:cubicBezTo>
                  <a:pt x="5186660" y="1732607"/>
                  <a:pt x="5185419" y="1731367"/>
                  <a:pt x="5182939" y="1733847"/>
                </a:cubicBezTo>
                <a:cubicBezTo>
                  <a:pt x="5180459" y="1736327"/>
                  <a:pt x="5179218" y="1737568"/>
                  <a:pt x="5179218" y="1737568"/>
                </a:cubicBezTo>
                <a:lnTo>
                  <a:pt x="5208984" y="1745009"/>
                </a:lnTo>
                <a:cubicBezTo>
                  <a:pt x="5213945" y="1745009"/>
                  <a:pt x="5216426" y="1747489"/>
                  <a:pt x="5216426" y="1752451"/>
                </a:cubicBezTo>
                <a:lnTo>
                  <a:pt x="5201543" y="1759892"/>
                </a:lnTo>
                <a:cubicBezTo>
                  <a:pt x="5201543" y="1764854"/>
                  <a:pt x="5200302" y="1769814"/>
                  <a:pt x="5197822" y="1774775"/>
                </a:cubicBezTo>
                <a:cubicBezTo>
                  <a:pt x="5195342" y="1779736"/>
                  <a:pt x="5196581" y="1782216"/>
                  <a:pt x="5201543" y="1782216"/>
                </a:cubicBezTo>
                <a:cubicBezTo>
                  <a:pt x="5201543" y="1782216"/>
                  <a:pt x="5202783" y="1782216"/>
                  <a:pt x="5205263" y="1782216"/>
                </a:cubicBezTo>
                <a:cubicBezTo>
                  <a:pt x="5207743" y="1782216"/>
                  <a:pt x="5208984" y="1784697"/>
                  <a:pt x="5208984" y="1789658"/>
                </a:cubicBezTo>
                <a:lnTo>
                  <a:pt x="5186660" y="1782216"/>
                </a:lnTo>
                <a:cubicBezTo>
                  <a:pt x="5186660" y="1777255"/>
                  <a:pt x="5185419" y="1774775"/>
                  <a:pt x="5182939" y="1774775"/>
                </a:cubicBezTo>
                <a:cubicBezTo>
                  <a:pt x="5180459" y="1774775"/>
                  <a:pt x="5179218" y="1774775"/>
                  <a:pt x="5179218" y="1774775"/>
                </a:cubicBezTo>
                <a:cubicBezTo>
                  <a:pt x="5169297" y="1774775"/>
                  <a:pt x="5163095" y="1773534"/>
                  <a:pt x="5160615" y="1771054"/>
                </a:cubicBezTo>
                <a:cubicBezTo>
                  <a:pt x="5158135" y="1768574"/>
                  <a:pt x="5154414" y="1767334"/>
                  <a:pt x="5149453" y="1767334"/>
                </a:cubicBezTo>
                <a:lnTo>
                  <a:pt x="5142011" y="1774775"/>
                </a:lnTo>
                <a:lnTo>
                  <a:pt x="5149453" y="1774775"/>
                </a:lnTo>
                <a:lnTo>
                  <a:pt x="5164336" y="1782216"/>
                </a:lnTo>
                <a:cubicBezTo>
                  <a:pt x="5164336" y="1782216"/>
                  <a:pt x="5165576" y="1783457"/>
                  <a:pt x="5168056" y="1785937"/>
                </a:cubicBezTo>
                <a:cubicBezTo>
                  <a:pt x="5170536" y="1788417"/>
                  <a:pt x="5169297" y="1788417"/>
                  <a:pt x="5164336" y="1785937"/>
                </a:cubicBezTo>
                <a:cubicBezTo>
                  <a:pt x="5159374" y="1783457"/>
                  <a:pt x="5156894" y="1784697"/>
                  <a:pt x="5156894" y="1789658"/>
                </a:cubicBezTo>
                <a:lnTo>
                  <a:pt x="5156894" y="1797099"/>
                </a:lnTo>
                <a:lnTo>
                  <a:pt x="5156894" y="1804541"/>
                </a:lnTo>
                <a:cubicBezTo>
                  <a:pt x="5156894" y="1804541"/>
                  <a:pt x="5159374" y="1804541"/>
                  <a:pt x="5164336" y="1804541"/>
                </a:cubicBezTo>
                <a:lnTo>
                  <a:pt x="5194101" y="1797099"/>
                </a:lnTo>
                <a:cubicBezTo>
                  <a:pt x="5199063" y="1797099"/>
                  <a:pt x="5202783" y="1797099"/>
                  <a:pt x="5205263" y="1797099"/>
                </a:cubicBezTo>
                <a:cubicBezTo>
                  <a:pt x="5207743" y="1797099"/>
                  <a:pt x="5208984" y="1799579"/>
                  <a:pt x="5208984" y="1804541"/>
                </a:cubicBezTo>
                <a:cubicBezTo>
                  <a:pt x="5208984" y="1804541"/>
                  <a:pt x="5208984" y="1805781"/>
                  <a:pt x="5208984" y="1808261"/>
                </a:cubicBezTo>
                <a:cubicBezTo>
                  <a:pt x="5208984" y="1810741"/>
                  <a:pt x="5211464" y="1814462"/>
                  <a:pt x="5216426" y="1819423"/>
                </a:cubicBezTo>
                <a:lnTo>
                  <a:pt x="5223867" y="1826865"/>
                </a:lnTo>
                <a:lnTo>
                  <a:pt x="5223867" y="1811982"/>
                </a:lnTo>
                <a:cubicBezTo>
                  <a:pt x="5218906" y="1807021"/>
                  <a:pt x="5217666" y="1803300"/>
                  <a:pt x="5220146" y="1800820"/>
                </a:cubicBezTo>
                <a:cubicBezTo>
                  <a:pt x="5222626" y="1798340"/>
                  <a:pt x="5223867" y="1797099"/>
                  <a:pt x="5223867" y="1797099"/>
                </a:cubicBezTo>
                <a:cubicBezTo>
                  <a:pt x="5228828" y="1797099"/>
                  <a:pt x="5231308" y="1797099"/>
                  <a:pt x="5231308" y="1797099"/>
                </a:cubicBezTo>
                <a:lnTo>
                  <a:pt x="5253633" y="1797099"/>
                </a:lnTo>
                <a:cubicBezTo>
                  <a:pt x="5258594" y="1797099"/>
                  <a:pt x="5263554" y="1797099"/>
                  <a:pt x="5268515" y="1797099"/>
                </a:cubicBezTo>
                <a:cubicBezTo>
                  <a:pt x="5268515" y="1802061"/>
                  <a:pt x="5272236" y="1805781"/>
                  <a:pt x="5279677" y="1808261"/>
                </a:cubicBezTo>
                <a:cubicBezTo>
                  <a:pt x="5287119" y="1810741"/>
                  <a:pt x="5290840" y="1811982"/>
                  <a:pt x="5290840" y="1811982"/>
                </a:cubicBezTo>
                <a:lnTo>
                  <a:pt x="5290840" y="1804541"/>
                </a:lnTo>
                <a:cubicBezTo>
                  <a:pt x="5290840" y="1809502"/>
                  <a:pt x="5285878" y="1809502"/>
                  <a:pt x="5275957" y="1804541"/>
                </a:cubicBezTo>
                <a:lnTo>
                  <a:pt x="5275957" y="1797099"/>
                </a:lnTo>
                <a:cubicBezTo>
                  <a:pt x="5280918" y="1797099"/>
                  <a:pt x="5283398" y="1797099"/>
                  <a:pt x="5283398" y="1797099"/>
                </a:cubicBezTo>
                <a:cubicBezTo>
                  <a:pt x="5283398" y="1797099"/>
                  <a:pt x="5283398" y="1794619"/>
                  <a:pt x="5283398" y="1789658"/>
                </a:cubicBezTo>
                <a:cubicBezTo>
                  <a:pt x="5293320" y="1789658"/>
                  <a:pt x="5298281" y="1788417"/>
                  <a:pt x="5298281" y="1785937"/>
                </a:cubicBezTo>
                <a:cubicBezTo>
                  <a:pt x="5298281" y="1783457"/>
                  <a:pt x="5297040" y="1780976"/>
                  <a:pt x="5294560" y="1778496"/>
                </a:cubicBezTo>
                <a:cubicBezTo>
                  <a:pt x="5292080" y="1776016"/>
                  <a:pt x="5288359" y="1774775"/>
                  <a:pt x="5283398" y="1774775"/>
                </a:cubicBezTo>
                <a:cubicBezTo>
                  <a:pt x="5278437" y="1774775"/>
                  <a:pt x="5275957" y="1774775"/>
                  <a:pt x="5275957" y="1774775"/>
                </a:cubicBezTo>
                <a:cubicBezTo>
                  <a:pt x="5275957" y="1774775"/>
                  <a:pt x="5273477" y="1772295"/>
                  <a:pt x="5268515" y="1767334"/>
                </a:cubicBezTo>
                <a:lnTo>
                  <a:pt x="5283398" y="1767334"/>
                </a:lnTo>
                <a:lnTo>
                  <a:pt x="5313164" y="1782216"/>
                </a:lnTo>
                <a:cubicBezTo>
                  <a:pt x="5318125" y="1787178"/>
                  <a:pt x="5320605" y="1787178"/>
                  <a:pt x="5320605" y="1782216"/>
                </a:cubicBezTo>
                <a:lnTo>
                  <a:pt x="5313164" y="1774775"/>
                </a:lnTo>
                <a:cubicBezTo>
                  <a:pt x="5313164" y="1769814"/>
                  <a:pt x="5320605" y="1769814"/>
                  <a:pt x="5335488" y="1774775"/>
                </a:cubicBezTo>
                <a:lnTo>
                  <a:pt x="5342929" y="1782216"/>
                </a:lnTo>
                <a:lnTo>
                  <a:pt x="5357812" y="1789658"/>
                </a:lnTo>
                <a:cubicBezTo>
                  <a:pt x="5367734" y="1794619"/>
                  <a:pt x="5375175" y="1798340"/>
                  <a:pt x="5380136" y="1800820"/>
                </a:cubicBezTo>
                <a:cubicBezTo>
                  <a:pt x="5385098" y="1803300"/>
                  <a:pt x="5387578" y="1803300"/>
                  <a:pt x="5387578" y="1800820"/>
                </a:cubicBezTo>
                <a:cubicBezTo>
                  <a:pt x="5387578" y="1798340"/>
                  <a:pt x="5388818" y="1797099"/>
                  <a:pt x="5391299" y="1797099"/>
                </a:cubicBezTo>
                <a:cubicBezTo>
                  <a:pt x="5393779" y="1797099"/>
                  <a:pt x="5395019" y="1798340"/>
                  <a:pt x="5395019" y="1800820"/>
                </a:cubicBezTo>
                <a:cubicBezTo>
                  <a:pt x="5395019" y="1803300"/>
                  <a:pt x="5397499" y="1805781"/>
                  <a:pt x="5402461" y="1808261"/>
                </a:cubicBezTo>
                <a:cubicBezTo>
                  <a:pt x="5407422" y="1810741"/>
                  <a:pt x="5411143" y="1811982"/>
                  <a:pt x="5413623" y="1811982"/>
                </a:cubicBezTo>
                <a:cubicBezTo>
                  <a:pt x="5416103" y="1811982"/>
                  <a:pt x="5417343" y="1811982"/>
                  <a:pt x="5417343" y="1811982"/>
                </a:cubicBezTo>
                <a:lnTo>
                  <a:pt x="5417343" y="1819423"/>
                </a:lnTo>
                <a:cubicBezTo>
                  <a:pt x="5422305" y="1814462"/>
                  <a:pt x="5427265" y="1816943"/>
                  <a:pt x="5432226" y="1826865"/>
                </a:cubicBezTo>
                <a:lnTo>
                  <a:pt x="5447109" y="1819423"/>
                </a:lnTo>
                <a:cubicBezTo>
                  <a:pt x="5442148" y="1814462"/>
                  <a:pt x="5440908" y="1810741"/>
                  <a:pt x="5443388" y="1808261"/>
                </a:cubicBezTo>
                <a:cubicBezTo>
                  <a:pt x="5445868" y="1805781"/>
                  <a:pt x="5449589" y="1804541"/>
                  <a:pt x="5454551" y="1804541"/>
                </a:cubicBezTo>
                <a:cubicBezTo>
                  <a:pt x="5459512" y="1804541"/>
                  <a:pt x="5461992" y="1804541"/>
                  <a:pt x="5461992" y="1804541"/>
                </a:cubicBezTo>
                <a:cubicBezTo>
                  <a:pt x="5461992" y="1804541"/>
                  <a:pt x="5464472" y="1804541"/>
                  <a:pt x="5469433" y="1804541"/>
                </a:cubicBezTo>
                <a:cubicBezTo>
                  <a:pt x="5469433" y="1799579"/>
                  <a:pt x="5475634" y="1798340"/>
                  <a:pt x="5488037" y="1800820"/>
                </a:cubicBezTo>
                <a:cubicBezTo>
                  <a:pt x="5500440" y="1803300"/>
                  <a:pt x="5506640" y="1803300"/>
                  <a:pt x="5506640" y="1800820"/>
                </a:cubicBezTo>
                <a:cubicBezTo>
                  <a:pt x="5506640" y="1798340"/>
                  <a:pt x="5509120" y="1797099"/>
                  <a:pt x="5514082" y="1797099"/>
                </a:cubicBezTo>
                <a:cubicBezTo>
                  <a:pt x="5514082" y="1792138"/>
                  <a:pt x="5511602" y="1787178"/>
                  <a:pt x="5506640" y="1782216"/>
                </a:cubicBezTo>
                <a:cubicBezTo>
                  <a:pt x="5496719" y="1777255"/>
                  <a:pt x="5489277" y="1776016"/>
                  <a:pt x="5484316" y="1778496"/>
                </a:cubicBezTo>
                <a:cubicBezTo>
                  <a:pt x="5479355" y="1780976"/>
                  <a:pt x="5476875" y="1782216"/>
                  <a:pt x="5476875" y="1782216"/>
                </a:cubicBezTo>
                <a:cubicBezTo>
                  <a:pt x="5476875" y="1777255"/>
                  <a:pt x="5475634" y="1774775"/>
                  <a:pt x="5473154" y="1774775"/>
                </a:cubicBezTo>
                <a:cubicBezTo>
                  <a:pt x="5470674" y="1774775"/>
                  <a:pt x="5466953" y="1774775"/>
                  <a:pt x="5461992" y="1774775"/>
                </a:cubicBezTo>
                <a:cubicBezTo>
                  <a:pt x="5452070" y="1774775"/>
                  <a:pt x="5447109" y="1772295"/>
                  <a:pt x="5447109" y="1767334"/>
                </a:cubicBezTo>
                <a:cubicBezTo>
                  <a:pt x="5447109" y="1767334"/>
                  <a:pt x="5444629" y="1764854"/>
                  <a:pt x="5439668" y="1759892"/>
                </a:cubicBezTo>
                <a:cubicBezTo>
                  <a:pt x="5439668" y="1759892"/>
                  <a:pt x="5437188" y="1759892"/>
                  <a:pt x="5432226" y="1759892"/>
                </a:cubicBezTo>
                <a:cubicBezTo>
                  <a:pt x="5427265" y="1764854"/>
                  <a:pt x="5424785" y="1767334"/>
                  <a:pt x="5424785" y="1767334"/>
                </a:cubicBezTo>
                <a:cubicBezTo>
                  <a:pt x="5419824" y="1767334"/>
                  <a:pt x="5417343" y="1766093"/>
                  <a:pt x="5417343" y="1763613"/>
                </a:cubicBezTo>
                <a:cubicBezTo>
                  <a:pt x="5417343" y="1761133"/>
                  <a:pt x="5417343" y="1759892"/>
                  <a:pt x="5417343" y="1759892"/>
                </a:cubicBezTo>
                <a:cubicBezTo>
                  <a:pt x="5412382" y="1759892"/>
                  <a:pt x="5409902" y="1759892"/>
                  <a:pt x="5409902" y="1759892"/>
                </a:cubicBezTo>
                <a:lnTo>
                  <a:pt x="5402461" y="1759892"/>
                </a:lnTo>
                <a:lnTo>
                  <a:pt x="5395019" y="1767334"/>
                </a:lnTo>
                <a:lnTo>
                  <a:pt x="5409902" y="1774775"/>
                </a:lnTo>
                <a:cubicBezTo>
                  <a:pt x="5409902" y="1784697"/>
                  <a:pt x="5412382" y="1792138"/>
                  <a:pt x="5417343" y="1797099"/>
                </a:cubicBezTo>
                <a:lnTo>
                  <a:pt x="5380136" y="1782216"/>
                </a:lnTo>
                <a:cubicBezTo>
                  <a:pt x="5370215" y="1777255"/>
                  <a:pt x="5362774" y="1774775"/>
                  <a:pt x="5357812" y="1774775"/>
                </a:cubicBezTo>
                <a:cubicBezTo>
                  <a:pt x="5352851" y="1774775"/>
                  <a:pt x="5347891" y="1772295"/>
                  <a:pt x="5342929" y="1767334"/>
                </a:cubicBezTo>
                <a:cubicBezTo>
                  <a:pt x="5337968" y="1767334"/>
                  <a:pt x="5334247" y="1767334"/>
                  <a:pt x="5331767" y="1767334"/>
                </a:cubicBezTo>
                <a:cubicBezTo>
                  <a:pt x="5329287" y="1767334"/>
                  <a:pt x="5328047" y="1764854"/>
                  <a:pt x="5328047" y="1759892"/>
                </a:cubicBezTo>
                <a:lnTo>
                  <a:pt x="5320605" y="1759892"/>
                </a:lnTo>
                <a:lnTo>
                  <a:pt x="5313164" y="1759892"/>
                </a:lnTo>
                <a:lnTo>
                  <a:pt x="5290840" y="1752451"/>
                </a:lnTo>
                <a:cubicBezTo>
                  <a:pt x="5285878" y="1757412"/>
                  <a:pt x="5283398" y="1759892"/>
                  <a:pt x="5283398" y="1759892"/>
                </a:cubicBezTo>
                <a:cubicBezTo>
                  <a:pt x="5278437" y="1759892"/>
                  <a:pt x="5275957" y="1757412"/>
                  <a:pt x="5275957" y="1752451"/>
                </a:cubicBezTo>
                <a:cubicBezTo>
                  <a:pt x="5275957" y="1747489"/>
                  <a:pt x="5274716" y="1745009"/>
                  <a:pt x="5272236" y="1745009"/>
                </a:cubicBezTo>
                <a:cubicBezTo>
                  <a:pt x="5269756" y="1745009"/>
                  <a:pt x="5268515" y="1742529"/>
                  <a:pt x="5268515" y="1737568"/>
                </a:cubicBezTo>
                <a:cubicBezTo>
                  <a:pt x="5268515" y="1732607"/>
                  <a:pt x="5263554" y="1730127"/>
                  <a:pt x="5253633" y="1730127"/>
                </a:cubicBezTo>
                <a:close/>
                <a:moveTo>
                  <a:pt x="1350615" y="1727801"/>
                </a:moveTo>
                <a:cubicBezTo>
                  <a:pt x="1351856" y="1728111"/>
                  <a:pt x="1353096" y="1728887"/>
                  <a:pt x="1354336" y="1730127"/>
                </a:cubicBezTo>
                <a:cubicBezTo>
                  <a:pt x="1359297" y="1735088"/>
                  <a:pt x="1359297" y="1740048"/>
                  <a:pt x="1354336" y="1745009"/>
                </a:cubicBezTo>
                <a:lnTo>
                  <a:pt x="1339453" y="1752451"/>
                </a:lnTo>
                <a:lnTo>
                  <a:pt x="1332012" y="1752451"/>
                </a:lnTo>
                <a:cubicBezTo>
                  <a:pt x="1327051" y="1752451"/>
                  <a:pt x="1329532" y="1747489"/>
                  <a:pt x="1339453" y="1737568"/>
                </a:cubicBezTo>
                <a:cubicBezTo>
                  <a:pt x="1343174" y="1730127"/>
                  <a:pt x="1346895" y="1726871"/>
                  <a:pt x="1350615" y="1727801"/>
                </a:cubicBezTo>
                <a:close/>
                <a:moveTo>
                  <a:pt x="1811983" y="1722685"/>
                </a:moveTo>
                <a:cubicBezTo>
                  <a:pt x="1809502" y="1722685"/>
                  <a:pt x="1808262" y="1725165"/>
                  <a:pt x="1808262" y="1730127"/>
                </a:cubicBezTo>
                <a:cubicBezTo>
                  <a:pt x="1808262" y="1730127"/>
                  <a:pt x="1808262" y="1732607"/>
                  <a:pt x="1808262" y="1737568"/>
                </a:cubicBezTo>
                <a:lnTo>
                  <a:pt x="1815703" y="1730127"/>
                </a:lnTo>
                <a:cubicBezTo>
                  <a:pt x="1815703" y="1725165"/>
                  <a:pt x="1814463" y="1722685"/>
                  <a:pt x="1811983" y="1722685"/>
                </a:cubicBezTo>
                <a:close/>
                <a:moveTo>
                  <a:pt x="1616815" y="1719979"/>
                </a:moveTo>
                <a:lnTo>
                  <a:pt x="1613855" y="1721755"/>
                </a:lnTo>
                <a:cubicBezTo>
                  <a:pt x="1611995" y="1722375"/>
                  <a:pt x="1609824" y="1722685"/>
                  <a:pt x="1607344" y="1722685"/>
                </a:cubicBezTo>
                <a:lnTo>
                  <a:pt x="1607344" y="1730127"/>
                </a:lnTo>
                <a:lnTo>
                  <a:pt x="1614785" y="1722685"/>
                </a:lnTo>
                <a:close/>
                <a:moveTo>
                  <a:pt x="1686409" y="1718964"/>
                </a:moveTo>
                <a:cubicBezTo>
                  <a:pt x="1685789" y="1718964"/>
                  <a:pt x="1684238" y="1720205"/>
                  <a:pt x="1681758" y="1722685"/>
                </a:cubicBezTo>
                <a:lnTo>
                  <a:pt x="1681758" y="1730127"/>
                </a:lnTo>
                <a:cubicBezTo>
                  <a:pt x="1681758" y="1730127"/>
                  <a:pt x="1682998" y="1727647"/>
                  <a:pt x="1685479" y="1722685"/>
                </a:cubicBezTo>
                <a:cubicBezTo>
                  <a:pt x="1686719" y="1720205"/>
                  <a:pt x="1687029" y="1718964"/>
                  <a:pt x="1686409" y="1718964"/>
                </a:cubicBezTo>
                <a:close/>
                <a:moveTo>
                  <a:pt x="5878711" y="1715244"/>
                </a:moveTo>
                <a:cubicBezTo>
                  <a:pt x="5883672" y="1720205"/>
                  <a:pt x="5888632" y="1722685"/>
                  <a:pt x="5893593" y="1722685"/>
                </a:cubicBezTo>
                <a:lnTo>
                  <a:pt x="5871269" y="1722685"/>
                </a:lnTo>
                <a:close/>
                <a:moveTo>
                  <a:pt x="5275957" y="1715244"/>
                </a:moveTo>
                <a:cubicBezTo>
                  <a:pt x="5275957" y="1720205"/>
                  <a:pt x="5283398" y="1725165"/>
                  <a:pt x="5298281" y="1730127"/>
                </a:cubicBezTo>
                <a:lnTo>
                  <a:pt x="5320605" y="1737568"/>
                </a:lnTo>
                <a:cubicBezTo>
                  <a:pt x="5320605" y="1742529"/>
                  <a:pt x="5320605" y="1745009"/>
                  <a:pt x="5320605" y="1745009"/>
                </a:cubicBezTo>
                <a:cubicBezTo>
                  <a:pt x="5325567" y="1745009"/>
                  <a:pt x="5328047" y="1745009"/>
                  <a:pt x="5328047" y="1745009"/>
                </a:cubicBezTo>
                <a:cubicBezTo>
                  <a:pt x="5328047" y="1745009"/>
                  <a:pt x="5330527" y="1745009"/>
                  <a:pt x="5335488" y="1745009"/>
                </a:cubicBezTo>
                <a:lnTo>
                  <a:pt x="5335488" y="1730127"/>
                </a:lnTo>
                <a:cubicBezTo>
                  <a:pt x="5335488" y="1725165"/>
                  <a:pt x="5333008" y="1722685"/>
                  <a:pt x="5328047" y="1722685"/>
                </a:cubicBezTo>
                <a:cubicBezTo>
                  <a:pt x="5323085" y="1722685"/>
                  <a:pt x="5319365" y="1722685"/>
                  <a:pt x="5316885" y="1722685"/>
                </a:cubicBezTo>
                <a:cubicBezTo>
                  <a:pt x="5314404" y="1722685"/>
                  <a:pt x="5313164" y="1722685"/>
                  <a:pt x="5313164" y="1722685"/>
                </a:cubicBezTo>
                <a:close/>
                <a:moveTo>
                  <a:pt x="1912442" y="1715244"/>
                </a:moveTo>
                <a:cubicBezTo>
                  <a:pt x="1912442" y="1715244"/>
                  <a:pt x="1912442" y="1717724"/>
                  <a:pt x="1912442" y="1722685"/>
                </a:cubicBezTo>
                <a:lnTo>
                  <a:pt x="1919883" y="1722685"/>
                </a:lnTo>
                <a:cubicBezTo>
                  <a:pt x="1919883" y="1717724"/>
                  <a:pt x="1919883" y="1715244"/>
                  <a:pt x="1919883" y="1715244"/>
                </a:cubicBezTo>
                <a:cubicBezTo>
                  <a:pt x="1914922" y="1715244"/>
                  <a:pt x="1912442" y="1715244"/>
                  <a:pt x="1912442" y="1715244"/>
                </a:cubicBezTo>
                <a:close/>
                <a:moveTo>
                  <a:pt x="5672212" y="1711523"/>
                </a:moveTo>
                <a:cubicBezTo>
                  <a:pt x="5670972" y="1711523"/>
                  <a:pt x="5670351" y="1712763"/>
                  <a:pt x="5670351" y="1715244"/>
                </a:cubicBezTo>
                <a:lnTo>
                  <a:pt x="5677793" y="1722685"/>
                </a:lnTo>
                <a:lnTo>
                  <a:pt x="5677793" y="1715244"/>
                </a:lnTo>
                <a:cubicBezTo>
                  <a:pt x="5675312" y="1712763"/>
                  <a:pt x="5673452" y="1711523"/>
                  <a:pt x="5672212" y="1711523"/>
                </a:cubicBezTo>
                <a:close/>
                <a:moveTo>
                  <a:pt x="5997773" y="1707802"/>
                </a:moveTo>
                <a:lnTo>
                  <a:pt x="6005215" y="1715244"/>
                </a:lnTo>
                <a:cubicBezTo>
                  <a:pt x="6000253" y="1715244"/>
                  <a:pt x="5997773" y="1715244"/>
                  <a:pt x="5997773" y="1715244"/>
                </a:cubicBezTo>
                <a:close/>
                <a:moveTo>
                  <a:pt x="5781972" y="1707802"/>
                </a:moveTo>
                <a:lnTo>
                  <a:pt x="5781972" y="1715244"/>
                </a:lnTo>
                <a:cubicBezTo>
                  <a:pt x="5781972" y="1710282"/>
                  <a:pt x="5784452" y="1710282"/>
                  <a:pt x="5789414" y="1715244"/>
                </a:cubicBezTo>
                <a:cubicBezTo>
                  <a:pt x="5794375" y="1720205"/>
                  <a:pt x="5799335" y="1722685"/>
                  <a:pt x="5804297" y="1722685"/>
                </a:cubicBezTo>
                <a:lnTo>
                  <a:pt x="5804297" y="1715244"/>
                </a:lnTo>
                <a:cubicBezTo>
                  <a:pt x="5799335" y="1715244"/>
                  <a:pt x="5796855" y="1712764"/>
                  <a:pt x="5796855" y="1707802"/>
                </a:cubicBezTo>
                <a:close/>
                <a:moveTo>
                  <a:pt x="5752207" y="1707802"/>
                </a:moveTo>
                <a:lnTo>
                  <a:pt x="5752207" y="1715244"/>
                </a:lnTo>
                <a:lnTo>
                  <a:pt x="5759648" y="1715244"/>
                </a:lnTo>
                <a:cubicBezTo>
                  <a:pt x="5759648" y="1710282"/>
                  <a:pt x="5757168" y="1707802"/>
                  <a:pt x="5752207" y="1707802"/>
                </a:cubicBezTo>
                <a:close/>
                <a:moveTo>
                  <a:pt x="1778496" y="1707802"/>
                </a:moveTo>
                <a:cubicBezTo>
                  <a:pt x="1773536" y="1712764"/>
                  <a:pt x="1771055" y="1715244"/>
                  <a:pt x="1771055" y="1715244"/>
                </a:cubicBezTo>
                <a:lnTo>
                  <a:pt x="1778496" y="1715244"/>
                </a:lnTo>
                <a:cubicBezTo>
                  <a:pt x="1778496" y="1710282"/>
                  <a:pt x="1778496" y="1707802"/>
                  <a:pt x="1778496" y="1707802"/>
                </a:cubicBezTo>
                <a:close/>
                <a:moveTo>
                  <a:pt x="5930801" y="1700361"/>
                </a:moveTo>
                <a:cubicBezTo>
                  <a:pt x="5930801" y="1700361"/>
                  <a:pt x="5933281" y="1700361"/>
                  <a:pt x="5938242" y="1700361"/>
                </a:cubicBezTo>
                <a:lnTo>
                  <a:pt x="5930801" y="1707802"/>
                </a:lnTo>
                <a:close/>
                <a:moveTo>
                  <a:pt x="5915918" y="1700361"/>
                </a:moveTo>
                <a:cubicBezTo>
                  <a:pt x="5920879" y="1700361"/>
                  <a:pt x="5923359" y="1700361"/>
                  <a:pt x="5923359" y="1700361"/>
                </a:cubicBezTo>
                <a:lnTo>
                  <a:pt x="5908476" y="1715244"/>
                </a:lnTo>
                <a:cubicBezTo>
                  <a:pt x="5908476" y="1705322"/>
                  <a:pt x="5910956" y="1700361"/>
                  <a:pt x="5915918" y="1700361"/>
                </a:cubicBezTo>
                <a:close/>
                <a:moveTo>
                  <a:pt x="5819179" y="1700361"/>
                </a:moveTo>
                <a:lnTo>
                  <a:pt x="5826621" y="1707802"/>
                </a:lnTo>
                <a:lnTo>
                  <a:pt x="5826621" y="1700361"/>
                </a:lnTo>
                <a:cubicBezTo>
                  <a:pt x="5826621" y="1700361"/>
                  <a:pt x="5824141" y="1700361"/>
                  <a:pt x="5819179" y="1700361"/>
                </a:cubicBezTo>
                <a:close/>
                <a:moveTo>
                  <a:pt x="1843609" y="1694781"/>
                </a:moveTo>
                <a:cubicBezTo>
                  <a:pt x="1842368" y="1694781"/>
                  <a:pt x="1840508" y="1695400"/>
                  <a:pt x="1838027" y="1696640"/>
                </a:cubicBezTo>
                <a:cubicBezTo>
                  <a:pt x="1833067" y="1699120"/>
                  <a:pt x="1829346" y="1701602"/>
                  <a:pt x="1826865" y="1704082"/>
                </a:cubicBezTo>
                <a:cubicBezTo>
                  <a:pt x="1824385" y="1706562"/>
                  <a:pt x="1823145" y="1710282"/>
                  <a:pt x="1823145" y="1715244"/>
                </a:cubicBezTo>
                <a:lnTo>
                  <a:pt x="1830586" y="1707802"/>
                </a:lnTo>
                <a:cubicBezTo>
                  <a:pt x="1840508" y="1702841"/>
                  <a:pt x="1845469" y="1699120"/>
                  <a:pt x="1845469" y="1696640"/>
                </a:cubicBezTo>
                <a:cubicBezTo>
                  <a:pt x="1845469" y="1695400"/>
                  <a:pt x="1844849" y="1694781"/>
                  <a:pt x="1843609" y="1694781"/>
                </a:cubicBezTo>
                <a:close/>
                <a:moveTo>
                  <a:pt x="5968008" y="1692920"/>
                </a:moveTo>
                <a:cubicBezTo>
                  <a:pt x="5968008" y="1697881"/>
                  <a:pt x="5966767" y="1701602"/>
                  <a:pt x="5964287" y="1704082"/>
                </a:cubicBezTo>
                <a:cubicBezTo>
                  <a:pt x="5961807" y="1706562"/>
                  <a:pt x="5960566" y="1707802"/>
                  <a:pt x="5960566" y="1707802"/>
                </a:cubicBezTo>
                <a:close/>
                <a:moveTo>
                  <a:pt x="1629668" y="1692920"/>
                </a:moveTo>
                <a:cubicBezTo>
                  <a:pt x="1629668" y="1692920"/>
                  <a:pt x="1629668" y="1695400"/>
                  <a:pt x="1629668" y="1700361"/>
                </a:cubicBezTo>
                <a:lnTo>
                  <a:pt x="1637110" y="1692920"/>
                </a:lnTo>
                <a:close/>
                <a:moveTo>
                  <a:pt x="1577578" y="1692920"/>
                </a:moveTo>
                <a:cubicBezTo>
                  <a:pt x="1567656" y="1692920"/>
                  <a:pt x="1565176" y="1697881"/>
                  <a:pt x="1570137" y="1707802"/>
                </a:cubicBezTo>
                <a:cubicBezTo>
                  <a:pt x="1575098" y="1707802"/>
                  <a:pt x="1578818" y="1707802"/>
                  <a:pt x="1581299" y="1707802"/>
                </a:cubicBezTo>
                <a:cubicBezTo>
                  <a:pt x="1583779" y="1707802"/>
                  <a:pt x="1585020" y="1705322"/>
                  <a:pt x="1585020" y="1700361"/>
                </a:cubicBezTo>
                <a:cubicBezTo>
                  <a:pt x="1585020" y="1695400"/>
                  <a:pt x="1582539" y="1692920"/>
                  <a:pt x="1577578" y="1692920"/>
                </a:cubicBezTo>
                <a:close/>
                <a:moveTo>
                  <a:pt x="5990332" y="1685478"/>
                </a:moveTo>
                <a:lnTo>
                  <a:pt x="5997773" y="1685478"/>
                </a:lnTo>
                <a:cubicBezTo>
                  <a:pt x="5997773" y="1690439"/>
                  <a:pt x="5997773" y="1694160"/>
                  <a:pt x="5997773" y="1696640"/>
                </a:cubicBezTo>
                <a:cubicBezTo>
                  <a:pt x="5997773" y="1699120"/>
                  <a:pt x="5997773" y="1700361"/>
                  <a:pt x="5997773" y="1700361"/>
                </a:cubicBezTo>
                <a:cubicBezTo>
                  <a:pt x="5997773" y="1695400"/>
                  <a:pt x="5996533" y="1692920"/>
                  <a:pt x="5994052" y="1692920"/>
                </a:cubicBezTo>
                <a:cubicBezTo>
                  <a:pt x="5991572" y="1692920"/>
                  <a:pt x="5990332" y="1690439"/>
                  <a:pt x="5990332" y="1685478"/>
                </a:cubicBezTo>
                <a:close/>
                <a:moveTo>
                  <a:pt x="5938242" y="1685478"/>
                </a:moveTo>
                <a:cubicBezTo>
                  <a:pt x="5943203" y="1685478"/>
                  <a:pt x="5945683" y="1687958"/>
                  <a:pt x="5945683" y="1692920"/>
                </a:cubicBezTo>
                <a:lnTo>
                  <a:pt x="5938242" y="1692920"/>
                </a:lnTo>
                <a:close/>
                <a:moveTo>
                  <a:pt x="5759648" y="1685478"/>
                </a:moveTo>
                <a:cubicBezTo>
                  <a:pt x="5764609" y="1690439"/>
                  <a:pt x="5769570" y="1692920"/>
                  <a:pt x="5774531" y="1692920"/>
                </a:cubicBezTo>
                <a:lnTo>
                  <a:pt x="5781972" y="1685478"/>
                </a:lnTo>
                <a:close/>
                <a:moveTo>
                  <a:pt x="1845469" y="1685478"/>
                </a:moveTo>
                <a:lnTo>
                  <a:pt x="1852910" y="1692920"/>
                </a:lnTo>
                <a:cubicBezTo>
                  <a:pt x="1852910" y="1687958"/>
                  <a:pt x="1852910" y="1685478"/>
                  <a:pt x="1852910" y="1685478"/>
                </a:cubicBezTo>
                <a:cubicBezTo>
                  <a:pt x="1847950" y="1685478"/>
                  <a:pt x="1845469" y="1685478"/>
                  <a:pt x="1845469" y="1685478"/>
                </a:cubicBezTo>
                <a:close/>
                <a:moveTo>
                  <a:pt x="5886152" y="1678037"/>
                </a:moveTo>
                <a:cubicBezTo>
                  <a:pt x="5886152" y="1678037"/>
                  <a:pt x="5893593" y="1678037"/>
                  <a:pt x="5908476" y="1678037"/>
                </a:cubicBezTo>
                <a:lnTo>
                  <a:pt x="5915918" y="1685478"/>
                </a:lnTo>
                <a:cubicBezTo>
                  <a:pt x="5915918" y="1685478"/>
                  <a:pt x="5910956" y="1685478"/>
                  <a:pt x="5901035" y="1685478"/>
                </a:cubicBezTo>
                <a:lnTo>
                  <a:pt x="5893593" y="1685478"/>
                </a:lnTo>
                <a:close/>
                <a:moveTo>
                  <a:pt x="4993183" y="1678037"/>
                </a:moveTo>
                <a:lnTo>
                  <a:pt x="4985742" y="1685478"/>
                </a:lnTo>
                <a:cubicBezTo>
                  <a:pt x="4990703" y="1685478"/>
                  <a:pt x="4998145" y="1685478"/>
                  <a:pt x="5008066" y="1685478"/>
                </a:cubicBezTo>
                <a:cubicBezTo>
                  <a:pt x="5017988" y="1685478"/>
                  <a:pt x="5024190" y="1686719"/>
                  <a:pt x="5026670" y="1689199"/>
                </a:cubicBezTo>
                <a:cubicBezTo>
                  <a:pt x="5029150" y="1691679"/>
                  <a:pt x="5032870" y="1691679"/>
                  <a:pt x="5037832" y="1689199"/>
                </a:cubicBezTo>
                <a:cubicBezTo>
                  <a:pt x="5042793" y="1686719"/>
                  <a:pt x="5047753" y="1687958"/>
                  <a:pt x="5052715" y="1692920"/>
                </a:cubicBezTo>
                <a:cubicBezTo>
                  <a:pt x="5057676" y="1697881"/>
                  <a:pt x="5057676" y="1700361"/>
                  <a:pt x="5052715" y="1700361"/>
                </a:cubicBezTo>
                <a:cubicBezTo>
                  <a:pt x="5047753" y="1700361"/>
                  <a:pt x="5045273" y="1701602"/>
                  <a:pt x="5045273" y="1704082"/>
                </a:cubicBezTo>
                <a:cubicBezTo>
                  <a:pt x="5045273" y="1706562"/>
                  <a:pt x="5042793" y="1710282"/>
                  <a:pt x="5037832" y="1715244"/>
                </a:cubicBezTo>
                <a:lnTo>
                  <a:pt x="5045273" y="1715244"/>
                </a:lnTo>
                <a:lnTo>
                  <a:pt x="5052715" y="1715244"/>
                </a:lnTo>
                <a:cubicBezTo>
                  <a:pt x="5047753" y="1720205"/>
                  <a:pt x="5047753" y="1722685"/>
                  <a:pt x="5052715" y="1722685"/>
                </a:cubicBezTo>
                <a:lnTo>
                  <a:pt x="5060156" y="1722685"/>
                </a:lnTo>
                <a:lnTo>
                  <a:pt x="5060156" y="1715244"/>
                </a:lnTo>
                <a:cubicBezTo>
                  <a:pt x="5060156" y="1710282"/>
                  <a:pt x="5060156" y="1707802"/>
                  <a:pt x="5060156" y="1707802"/>
                </a:cubicBezTo>
                <a:lnTo>
                  <a:pt x="5082480" y="1707802"/>
                </a:lnTo>
                <a:lnTo>
                  <a:pt x="5075039" y="1700361"/>
                </a:lnTo>
                <a:cubicBezTo>
                  <a:pt x="5075039" y="1705322"/>
                  <a:pt x="5072559" y="1705322"/>
                  <a:pt x="5067597" y="1700361"/>
                </a:cubicBezTo>
                <a:cubicBezTo>
                  <a:pt x="5057676" y="1690439"/>
                  <a:pt x="5060156" y="1685478"/>
                  <a:pt x="5075039" y="1685478"/>
                </a:cubicBezTo>
                <a:cubicBezTo>
                  <a:pt x="5075039" y="1685478"/>
                  <a:pt x="5077519" y="1685478"/>
                  <a:pt x="5082480" y="1685478"/>
                </a:cubicBezTo>
                <a:lnTo>
                  <a:pt x="5075039" y="1678037"/>
                </a:lnTo>
                <a:cubicBezTo>
                  <a:pt x="5065117" y="1678037"/>
                  <a:pt x="5057676" y="1678037"/>
                  <a:pt x="5052715" y="1678037"/>
                </a:cubicBezTo>
                <a:lnTo>
                  <a:pt x="5037832" y="1678037"/>
                </a:lnTo>
                <a:lnTo>
                  <a:pt x="5022949" y="1678037"/>
                </a:lnTo>
                <a:lnTo>
                  <a:pt x="5015508" y="1678037"/>
                </a:lnTo>
                <a:cubicBezTo>
                  <a:pt x="5010546" y="1682998"/>
                  <a:pt x="5003105" y="1682998"/>
                  <a:pt x="4993183" y="1678037"/>
                </a:cubicBezTo>
                <a:close/>
                <a:moveTo>
                  <a:pt x="2001738" y="1678037"/>
                </a:moveTo>
                <a:cubicBezTo>
                  <a:pt x="2001738" y="1678037"/>
                  <a:pt x="2000498" y="1679277"/>
                  <a:pt x="1998018" y="1681757"/>
                </a:cubicBezTo>
                <a:cubicBezTo>
                  <a:pt x="1995537" y="1684238"/>
                  <a:pt x="1994297" y="1685478"/>
                  <a:pt x="1994297" y="1685478"/>
                </a:cubicBezTo>
                <a:lnTo>
                  <a:pt x="1994297" y="1692920"/>
                </a:lnTo>
                <a:cubicBezTo>
                  <a:pt x="1999258" y="1692920"/>
                  <a:pt x="2001738" y="1690439"/>
                  <a:pt x="2001738" y="1685478"/>
                </a:cubicBezTo>
                <a:close/>
                <a:moveTo>
                  <a:pt x="5127129" y="1670595"/>
                </a:moveTo>
                <a:lnTo>
                  <a:pt x="5127129" y="1678037"/>
                </a:lnTo>
                <a:cubicBezTo>
                  <a:pt x="5132090" y="1682998"/>
                  <a:pt x="5139531" y="1685478"/>
                  <a:pt x="5149453" y="1685478"/>
                </a:cubicBezTo>
                <a:lnTo>
                  <a:pt x="5164336" y="1692920"/>
                </a:lnTo>
                <a:cubicBezTo>
                  <a:pt x="5164336" y="1697881"/>
                  <a:pt x="5161856" y="1700361"/>
                  <a:pt x="5156894" y="1700361"/>
                </a:cubicBezTo>
                <a:cubicBezTo>
                  <a:pt x="5156894" y="1700361"/>
                  <a:pt x="5156894" y="1702841"/>
                  <a:pt x="5156894" y="1707802"/>
                </a:cubicBezTo>
                <a:lnTo>
                  <a:pt x="5149453" y="1722685"/>
                </a:lnTo>
                <a:lnTo>
                  <a:pt x="5149453" y="1715244"/>
                </a:lnTo>
                <a:lnTo>
                  <a:pt x="5142011" y="1700361"/>
                </a:lnTo>
                <a:cubicBezTo>
                  <a:pt x="5142011" y="1700361"/>
                  <a:pt x="5142011" y="1702841"/>
                  <a:pt x="5142011" y="1707802"/>
                </a:cubicBezTo>
                <a:lnTo>
                  <a:pt x="5127129" y="1707802"/>
                </a:lnTo>
                <a:cubicBezTo>
                  <a:pt x="5127129" y="1702841"/>
                  <a:pt x="5124649" y="1701602"/>
                  <a:pt x="5119687" y="1704082"/>
                </a:cubicBezTo>
                <a:cubicBezTo>
                  <a:pt x="5114726" y="1706562"/>
                  <a:pt x="5112246" y="1705322"/>
                  <a:pt x="5112246" y="1700361"/>
                </a:cubicBezTo>
                <a:lnTo>
                  <a:pt x="5097363" y="1715244"/>
                </a:lnTo>
                <a:lnTo>
                  <a:pt x="5119687" y="1722685"/>
                </a:lnTo>
                <a:lnTo>
                  <a:pt x="5142011" y="1730127"/>
                </a:lnTo>
                <a:lnTo>
                  <a:pt x="5149453" y="1752451"/>
                </a:lnTo>
                <a:lnTo>
                  <a:pt x="5149453" y="1745009"/>
                </a:lnTo>
                <a:lnTo>
                  <a:pt x="5156894" y="1745009"/>
                </a:lnTo>
                <a:lnTo>
                  <a:pt x="5171777" y="1752451"/>
                </a:lnTo>
                <a:cubicBezTo>
                  <a:pt x="5176738" y="1752451"/>
                  <a:pt x="5179218" y="1749971"/>
                  <a:pt x="5179218" y="1745009"/>
                </a:cubicBezTo>
                <a:cubicBezTo>
                  <a:pt x="5174257" y="1745009"/>
                  <a:pt x="5171777" y="1742529"/>
                  <a:pt x="5171777" y="1737568"/>
                </a:cubicBezTo>
                <a:lnTo>
                  <a:pt x="5164336" y="1737568"/>
                </a:lnTo>
                <a:cubicBezTo>
                  <a:pt x="5164336" y="1737568"/>
                  <a:pt x="5163095" y="1733847"/>
                  <a:pt x="5160615" y="1726406"/>
                </a:cubicBezTo>
                <a:cubicBezTo>
                  <a:pt x="5158135" y="1718964"/>
                  <a:pt x="5158135" y="1716484"/>
                  <a:pt x="5160615" y="1718964"/>
                </a:cubicBezTo>
                <a:cubicBezTo>
                  <a:pt x="5163095" y="1721445"/>
                  <a:pt x="5169297" y="1725165"/>
                  <a:pt x="5179218" y="1730127"/>
                </a:cubicBezTo>
                <a:lnTo>
                  <a:pt x="5194101" y="1730127"/>
                </a:lnTo>
                <a:cubicBezTo>
                  <a:pt x="5194101" y="1725165"/>
                  <a:pt x="5194101" y="1721445"/>
                  <a:pt x="5194101" y="1718964"/>
                </a:cubicBezTo>
                <a:cubicBezTo>
                  <a:pt x="5194101" y="1716484"/>
                  <a:pt x="5191621" y="1715244"/>
                  <a:pt x="5186660" y="1715244"/>
                </a:cubicBezTo>
                <a:lnTo>
                  <a:pt x="5186660" y="1707802"/>
                </a:lnTo>
                <a:cubicBezTo>
                  <a:pt x="5186660" y="1707802"/>
                  <a:pt x="5187901" y="1706562"/>
                  <a:pt x="5190381" y="1704082"/>
                </a:cubicBezTo>
                <a:cubicBezTo>
                  <a:pt x="5192861" y="1701602"/>
                  <a:pt x="5194101" y="1702841"/>
                  <a:pt x="5194101" y="1707802"/>
                </a:cubicBezTo>
                <a:cubicBezTo>
                  <a:pt x="5199063" y="1707802"/>
                  <a:pt x="5206504" y="1707802"/>
                  <a:pt x="5216426" y="1707802"/>
                </a:cubicBezTo>
                <a:lnTo>
                  <a:pt x="5238750" y="1700361"/>
                </a:lnTo>
                <a:lnTo>
                  <a:pt x="5231308" y="1700361"/>
                </a:lnTo>
                <a:cubicBezTo>
                  <a:pt x="5226347" y="1700361"/>
                  <a:pt x="5221387" y="1700361"/>
                  <a:pt x="5216426" y="1700361"/>
                </a:cubicBezTo>
                <a:cubicBezTo>
                  <a:pt x="5216426" y="1695400"/>
                  <a:pt x="5206504" y="1692920"/>
                  <a:pt x="5186660" y="1692920"/>
                </a:cubicBezTo>
                <a:cubicBezTo>
                  <a:pt x="5181699" y="1692920"/>
                  <a:pt x="5177978" y="1694160"/>
                  <a:pt x="5175498" y="1696640"/>
                </a:cubicBezTo>
                <a:cubicBezTo>
                  <a:pt x="5173018" y="1699120"/>
                  <a:pt x="5174257" y="1700361"/>
                  <a:pt x="5179218" y="1700361"/>
                </a:cubicBezTo>
                <a:lnTo>
                  <a:pt x="5179218" y="1707802"/>
                </a:lnTo>
                <a:cubicBezTo>
                  <a:pt x="5169297" y="1702841"/>
                  <a:pt x="5169297" y="1695400"/>
                  <a:pt x="5179218" y="1685478"/>
                </a:cubicBezTo>
                <a:cubicBezTo>
                  <a:pt x="5179218" y="1680517"/>
                  <a:pt x="5179218" y="1678037"/>
                  <a:pt x="5179218" y="1678037"/>
                </a:cubicBezTo>
                <a:cubicBezTo>
                  <a:pt x="5174257" y="1673075"/>
                  <a:pt x="5166816" y="1670595"/>
                  <a:pt x="5156894" y="1670595"/>
                </a:cubicBezTo>
                <a:cubicBezTo>
                  <a:pt x="5146973" y="1670595"/>
                  <a:pt x="5142011" y="1673075"/>
                  <a:pt x="5142011" y="1678037"/>
                </a:cubicBezTo>
                <a:cubicBezTo>
                  <a:pt x="5142011" y="1682998"/>
                  <a:pt x="5140771" y="1682998"/>
                  <a:pt x="5138291" y="1678037"/>
                </a:cubicBezTo>
                <a:cubicBezTo>
                  <a:pt x="5135811" y="1673075"/>
                  <a:pt x="5132090" y="1670595"/>
                  <a:pt x="5127129" y="1670595"/>
                </a:cubicBezTo>
                <a:close/>
                <a:moveTo>
                  <a:pt x="1746870" y="1658503"/>
                </a:moveTo>
                <a:cubicBezTo>
                  <a:pt x="1748111" y="1657883"/>
                  <a:pt x="1748731" y="1658193"/>
                  <a:pt x="1748731" y="1659433"/>
                </a:cubicBezTo>
                <a:cubicBezTo>
                  <a:pt x="1748731" y="1661913"/>
                  <a:pt x="1748731" y="1664395"/>
                  <a:pt x="1748731" y="1666875"/>
                </a:cubicBezTo>
                <a:cubicBezTo>
                  <a:pt x="1748731" y="1669355"/>
                  <a:pt x="1747491" y="1670595"/>
                  <a:pt x="1745010" y="1670595"/>
                </a:cubicBezTo>
                <a:cubicBezTo>
                  <a:pt x="1742530" y="1670595"/>
                  <a:pt x="1741289" y="1670595"/>
                  <a:pt x="1741289" y="1670595"/>
                </a:cubicBezTo>
                <a:lnTo>
                  <a:pt x="1741289" y="1663154"/>
                </a:lnTo>
                <a:cubicBezTo>
                  <a:pt x="1743770" y="1660673"/>
                  <a:pt x="1745630" y="1659123"/>
                  <a:pt x="1746870" y="1658503"/>
                </a:cubicBezTo>
                <a:close/>
                <a:moveTo>
                  <a:pt x="1815703" y="1655713"/>
                </a:moveTo>
                <a:lnTo>
                  <a:pt x="1793379" y="1670595"/>
                </a:lnTo>
                <a:cubicBezTo>
                  <a:pt x="1778496" y="1690439"/>
                  <a:pt x="1771055" y="1700361"/>
                  <a:pt x="1771055" y="1700361"/>
                </a:cubicBezTo>
                <a:lnTo>
                  <a:pt x="1785938" y="1692920"/>
                </a:lnTo>
                <a:cubicBezTo>
                  <a:pt x="1785938" y="1692920"/>
                  <a:pt x="1787178" y="1691679"/>
                  <a:pt x="1789659" y="1689199"/>
                </a:cubicBezTo>
                <a:cubicBezTo>
                  <a:pt x="1792139" y="1686719"/>
                  <a:pt x="1793379" y="1682998"/>
                  <a:pt x="1793379" y="1678037"/>
                </a:cubicBezTo>
                <a:cubicBezTo>
                  <a:pt x="1798340" y="1678037"/>
                  <a:pt x="1803301" y="1678037"/>
                  <a:pt x="1808262" y="1678037"/>
                </a:cubicBezTo>
                <a:lnTo>
                  <a:pt x="1815703" y="1670595"/>
                </a:lnTo>
                <a:cubicBezTo>
                  <a:pt x="1815703" y="1665634"/>
                  <a:pt x="1815703" y="1661913"/>
                  <a:pt x="1815703" y="1659433"/>
                </a:cubicBezTo>
                <a:cubicBezTo>
                  <a:pt x="1815703" y="1656953"/>
                  <a:pt x="1815703" y="1655713"/>
                  <a:pt x="1815703" y="1655713"/>
                </a:cubicBezTo>
                <a:close/>
                <a:moveTo>
                  <a:pt x="1971973" y="1648271"/>
                </a:moveTo>
                <a:cubicBezTo>
                  <a:pt x="1957090" y="1658193"/>
                  <a:pt x="1949649" y="1668115"/>
                  <a:pt x="1949649" y="1678037"/>
                </a:cubicBezTo>
                <a:lnTo>
                  <a:pt x="1957090" y="1678037"/>
                </a:lnTo>
                <a:cubicBezTo>
                  <a:pt x="1962051" y="1682998"/>
                  <a:pt x="1964531" y="1685478"/>
                  <a:pt x="1964531" y="1685478"/>
                </a:cubicBezTo>
                <a:lnTo>
                  <a:pt x="1964531" y="1678037"/>
                </a:lnTo>
                <a:cubicBezTo>
                  <a:pt x="1959570" y="1673075"/>
                  <a:pt x="1959570" y="1668115"/>
                  <a:pt x="1964531" y="1663154"/>
                </a:cubicBezTo>
                <a:close/>
                <a:moveTo>
                  <a:pt x="1637110" y="1648271"/>
                </a:moveTo>
                <a:cubicBezTo>
                  <a:pt x="1632149" y="1648271"/>
                  <a:pt x="1629668" y="1649512"/>
                  <a:pt x="1629668" y="1651992"/>
                </a:cubicBezTo>
                <a:cubicBezTo>
                  <a:pt x="1629668" y="1654472"/>
                  <a:pt x="1629668" y="1655713"/>
                  <a:pt x="1629668" y="1655713"/>
                </a:cubicBezTo>
                <a:close/>
                <a:moveTo>
                  <a:pt x="1596182" y="1648271"/>
                </a:moveTo>
                <a:cubicBezTo>
                  <a:pt x="1598662" y="1648271"/>
                  <a:pt x="1599903" y="1648271"/>
                  <a:pt x="1599903" y="1648271"/>
                </a:cubicBezTo>
                <a:lnTo>
                  <a:pt x="1607344" y="1655713"/>
                </a:lnTo>
                <a:lnTo>
                  <a:pt x="1592461" y="1655713"/>
                </a:lnTo>
                <a:cubicBezTo>
                  <a:pt x="1592461" y="1650751"/>
                  <a:pt x="1593701" y="1648271"/>
                  <a:pt x="1596182" y="1648271"/>
                </a:cubicBezTo>
                <a:close/>
                <a:moveTo>
                  <a:pt x="1585020" y="1648271"/>
                </a:moveTo>
                <a:lnTo>
                  <a:pt x="1585020" y="1655713"/>
                </a:lnTo>
                <a:cubicBezTo>
                  <a:pt x="1585020" y="1660674"/>
                  <a:pt x="1585020" y="1663154"/>
                  <a:pt x="1585020" y="1663154"/>
                </a:cubicBezTo>
                <a:cubicBezTo>
                  <a:pt x="1580059" y="1663154"/>
                  <a:pt x="1577578" y="1663154"/>
                  <a:pt x="1577578" y="1663154"/>
                </a:cubicBezTo>
                <a:cubicBezTo>
                  <a:pt x="1577578" y="1658193"/>
                  <a:pt x="1580059" y="1653232"/>
                  <a:pt x="1585020" y="1648271"/>
                </a:cubicBezTo>
                <a:close/>
                <a:moveTo>
                  <a:pt x="5998703" y="1643620"/>
                </a:moveTo>
                <a:cubicBezTo>
                  <a:pt x="5999324" y="1643001"/>
                  <a:pt x="6000254" y="1643310"/>
                  <a:pt x="6001494" y="1644550"/>
                </a:cubicBezTo>
                <a:cubicBezTo>
                  <a:pt x="6003974" y="1647031"/>
                  <a:pt x="6005215" y="1648271"/>
                  <a:pt x="6005215" y="1648271"/>
                </a:cubicBezTo>
                <a:lnTo>
                  <a:pt x="6005215" y="1655713"/>
                </a:lnTo>
                <a:cubicBezTo>
                  <a:pt x="6005215" y="1655713"/>
                  <a:pt x="6002734" y="1653232"/>
                  <a:pt x="5997773" y="1648271"/>
                </a:cubicBezTo>
                <a:cubicBezTo>
                  <a:pt x="5997773" y="1645790"/>
                  <a:pt x="5998084" y="1644241"/>
                  <a:pt x="5998703" y="1643620"/>
                </a:cubicBezTo>
                <a:close/>
                <a:moveTo>
                  <a:pt x="5819179" y="1633388"/>
                </a:moveTo>
                <a:cubicBezTo>
                  <a:pt x="5809258" y="1633388"/>
                  <a:pt x="5809258" y="1635868"/>
                  <a:pt x="5819179" y="1640830"/>
                </a:cubicBezTo>
                <a:cubicBezTo>
                  <a:pt x="5824141" y="1640830"/>
                  <a:pt x="5831582" y="1643310"/>
                  <a:pt x="5841504" y="1648271"/>
                </a:cubicBezTo>
                <a:lnTo>
                  <a:pt x="5834062" y="1640830"/>
                </a:lnTo>
                <a:cubicBezTo>
                  <a:pt x="5834062" y="1640830"/>
                  <a:pt x="5829101" y="1638350"/>
                  <a:pt x="5819179" y="1633388"/>
                </a:cubicBezTo>
                <a:close/>
                <a:moveTo>
                  <a:pt x="2016621" y="1625947"/>
                </a:moveTo>
                <a:lnTo>
                  <a:pt x="2016621" y="1633388"/>
                </a:lnTo>
                <a:lnTo>
                  <a:pt x="2024063" y="1633388"/>
                </a:lnTo>
                <a:cubicBezTo>
                  <a:pt x="2024063" y="1628427"/>
                  <a:pt x="2021582" y="1625947"/>
                  <a:pt x="2016621" y="1625947"/>
                </a:cubicBezTo>
                <a:close/>
                <a:moveTo>
                  <a:pt x="1897559" y="1625947"/>
                </a:moveTo>
                <a:lnTo>
                  <a:pt x="1890117" y="1633388"/>
                </a:lnTo>
                <a:lnTo>
                  <a:pt x="1897559" y="1633388"/>
                </a:lnTo>
                <a:cubicBezTo>
                  <a:pt x="1897559" y="1633388"/>
                  <a:pt x="1897559" y="1630908"/>
                  <a:pt x="1897559" y="1625947"/>
                </a:cubicBezTo>
                <a:close/>
                <a:moveTo>
                  <a:pt x="1763613" y="1625947"/>
                </a:moveTo>
                <a:cubicBezTo>
                  <a:pt x="1763613" y="1625947"/>
                  <a:pt x="1762373" y="1627188"/>
                  <a:pt x="1759893" y="1629668"/>
                </a:cubicBezTo>
                <a:cubicBezTo>
                  <a:pt x="1757412" y="1632148"/>
                  <a:pt x="1756172" y="1633388"/>
                  <a:pt x="1756172" y="1633388"/>
                </a:cubicBezTo>
                <a:cubicBezTo>
                  <a:pt x="1756172" y="1633388"/>
                  <a:pt x="1756172" y="1632148"/>
                  <a:pt x="1756172" y="1629668"/>
                </a:cubicBezTo>
                <a:cubicBezTo>
                  <a:pt x="1756172" y="1627188"/>
                  <a:pt x="1758653" y="1625947"/>
                  <a:pt x="1763613" y="1625947"/>
                </a:cubicBezTo>
                <a:close/>
                <a:moveTo>
                  <a:pt x="5963357" y="1620366"/>
                </a:moveTo>
                <a:cubicBezTo>
                  <a:pt x="5965217" y="1620366"/>
                  <a:pt x="5968008" y="1620986"/>
                  <a:pt x="5971728" y="1622226"/>
                </a:cubicBezTo>
                <a:cubicBezTo>
                  <a:pt x="5979170" y="1624706"/>
                  <a:pt x="5982890" y="1628427"/>
                  <a:pt x="5982890" y="1633388"/>
                </a:cubicBezTo>
                <a:lnTo>
                  <a:pt x="5968008" y="1625947"/>
                </a:lnTo>
                <a:cubicBezTo>
                  <a:pt x="5963046" y="1625947"/>
                  <a:pt x="5960566" y="1624706"/>
                  <a:pt x="5960566" y="1622226"/>
                </a:cubicBezTo>
                <a:cubicBezTo>
                  <a:pt x="5960566" y="1620986"/>
                  <a:pt x="5961496" y="1620366"/>
                  <a:pt x="5963357" y="1620366"/>
                </a:cubicBezTo>
                <a:close/>
                <a:moveTo>
                  <a:pt x="5699187" y="1620366"/>
                </a:moveTo>
                <a:cubicBezTo>
                  <a:pt x="5698566" y="1620366"/>
                  <a:pt x="5697636" y="1620986"/>
                  <a:pt x="5696396" y="1622226"/>
                </a:cubicBezTo>
                <a:cubicBezTo>
                  <a:pt x="5693916" y="1624706"/>
                  <a:pt x="5690195" y="1627188"/>
                  <a:pt x="5685234" y="1629668"/>
                </a:cubicBezTo>
                <a:cubicBezTo>
                  <a:pt x="5680273" y="1632148"/>
                  <a:pt x="5680273" y="1633388"/>
                  <a:pt x="5685234" y="1633388"/>
                </a:cubicBezTo>
                <a:lnTo>
                  <a:pt x="5700117" y="1633388"/>
                </a:lnTo>
                <a:cubicBezTo>
                  <a:pt x="5700117" y="1628427"/>
                  <a:pt x="5700117" y="1624706"/>
                  <a:pt x="5700117" y="1622226"/>
                </a:cubicBezTo>
                <a:cubicBezTo>
                  <a:pt x="5700117" y="1620986"/>
                  <a:pt x="5699807" y="1620366"/>
                  <a:pt x="5699187" y="1620366"/>
                </a:cubicBezTo>
                <a:close/>
                <a:moveTo>
                  <a:pt x="5871269" y="1618506"/>
                </a:moveTo>
                <a:cubicBezTo>
                  <a:pt x="5876231" y="1618506"/>
                  <a:pt x="5878711" y="1620986"/>
                  <a:pt x="5878711" y="1625947"/>
                </a:cubicBezTo>
                <a:lnTo>
                  <a:pt x="5871269" y="1625947"/>
                </a:lnTo>
                <a:close/>
                <a:moveTo>
                  <a:pt x="1704082" y="1618506"/>
                </a:moveTo>
                <a:cubicBezTo>
                  <a:pt x="1704082" y="1618506"/>
                  <a:pt x="1704082" y="1620986"/>
                  <a:pt x="1704082" y="1625947"/>
                </a:cubicBezTo>
                <a:lnTo>
                  <a:pt x="1711523" y="1618506"/>
                </a:lnTo>
                <a:close/>
                <a:moveTo>
                  <a:pt x="1436192" y="1618506"/>
                </a:moveTo>
                <a:lnTo>
                  <a:pt x="1443633" y="1618506"/>
                </a:lnTo>
                <a:cubicBezTo>
                  <a:pt x="1443633" y="1623467"/>
                  <a:pt x="1443633" y="1627188"/>
                  <a:pt x="1443633" y="1629668"/>
                </a:cubicBezTo>
                <a:cubicBezTo>
                  <a:pt x="1443633" y="1632148"/>
                  <a:pt x="1441153" y="1633388"/>
                  <a:pt x="1436192" y="1633388"/>
                </a:cubicBezTo>
                <a:cubicBezTo>
                  <a:pt x="1431231" y="1633388"/>
                  <a:pt x="1429990" y="1630908"/>
                  <a:pt x="1432471" y="1625947"/>
                </a:cubicBezTo>
                <a:cubicBezTo>
                  <a:pt x="1434951" y="1620986"/>
                  <a:pt x="1436192" y="1618506"/>
                  <a:pt x="1436192" y="1618506"/>
                </a:cubicBezTo>
                <a:close/>
                <a:moveTo>
                  <a:pt x="1996157" y="1613855"/>
                </a:moveTo>
                <a:cubicBezTo>
                  <a:pt x="1994917" y="1614475"/>
                  <a:pt x="1994297" y="1616025"/>
                  <a:pt x="1994297" y="1618506"/>
                </a:cubicBezTo>
                <a:cubicBezTo>
                  <a:pt x="1994297" y="1623467"/>
                  <a:pt x="1991816" y="1628427"/>
                  <a:pt x="1986856" y="1633388"/>
                </a:cubicBezTo>
                <a:lnTo>
                  <a:pt x="1986856" y="1640830"/>
                </a:lnTo>
                <a:lnTo>
                  <a:pt x="1994297" y="1640830"/>
                </a:lnTo>
                <a:cubicBezTo>
                  <a:pt x="1999258" y="1635868"/>
                  <a:pt x="2002979" y="1630908"/>
                  <a:pt x="2005459" y="1625947"/>
                </a:cubicBezTo>
                <a:cubicBezTo>
                  <a:pt x="2007940" y="1620986"/>
                  <a:pt x="2006699" y="1617265"/>
                  <a:pt x="2001738" y="1614785"/>
                </a:cubicBezTo>
                <a:cubicBezTo>
                  <a:pt x="1999258" y="1613545"/>
                  <a:pt x="1997398" y="1613235"/>
                  <a:pt x="1996157" y="1613855"/>
                </a:cubicBezTo>
                <a:close/>
                <a:moveTo>
                  <a:pt x="5930801" y="1611064"/>
                </a:moveTo>
                <a:cubicBezTo>
                  <a:pt x="5930801" y="1611064"/>
                  <a:pt x="5933281" y="1611064"/>
                  <a:pt x="5938242" y="1611064"/>
                </a:cubicBezTo>
                <a:cubicBezTo>
                  <a:pt x="5938242" y="1611064"/>
                  <a:pt x="5939483" y="1611064"/>
                  <a:pt x="5941963" y="1611064"/>
                </a:cubicBezTo>
                <a:cubicBezTo>
                  <a:pt x="5944443" y="1611064"/>
                  <a:pt x="5945683" y="1613544"/>
                  <a:pt x="5945683" y="1618506"/>
                </a:cubicBezTo>
                <a:cubicBezTo>
                  <a:pt x="5945683" y="1623467"/>
                  <a:pt x="5943203" y="1623467"/>
                  <a:pt x="5938242" y="1618506"/>
                </a:cubicBezTo>
                <a:cubicBezTo>
                  <a:pt x="5933281" y="1613544"/>
                  <a:pt x="5930801" y="1611064"/>
                  <a:pt x="5930801" y="1611064"/>
                </a:cubicBezTo>
                <a:close/>
                <a:moveTo>
                  <a:pt x="2098477" y="1611064"/>
                </a:moveTo>
                <a:lnTo>
                  <a:pt x="2083594" y="1618506"/>
                </a:lnTo>
                <a:cubicBezTo>
                  <a:pt x="2083594" y="1623467"/>
                  <a:pt x="2086075" y="1624706"/>
                  <a:pt x="2091035" y="1622226"/>
                </a:cubicBezTo>
                <a:cubicBezTo>
                  <a:pt x="2095996" y="1619746"/>
                  <a:pt x="2098477" y="1616025"/>
                  <a:pt x="2098477" y="1611064"/>
                </a:cubicBezTo>
                <a:close/>
                <a:moveTo>
                  <a:pt x="1949649" y="1603623"/>
                </a:moveTo>
                <a:lnTo>
                  <a:pt x="1949649" y="1611064"/>
                </a:lnTo>
                <a:cubicBezTo>
                  <a:pt x="1954610" y="1611064"/>
                  <a:pt x="1957090" y="1608584"/>
                  <a:pt x="1957090" y="1603623"/>
                </a:cubicBezTo>
                <a:cubicBezTo>
                  <a:pt x="1952129" y="1603623"/>
                  <a:pt x="1949649" y="1603623"/>
                  <a:pt x="1949649" y="1603623"/>
                </a:cubicBezTo>
                <a:close/>
                <a:moveTo>
                  <a:pt x="1666875" y="1603623"/>
                </a:moveTo>
                <a:cubicBezTo>
                  <a:pt x="1666875" y="1603623"/>
                  <a:pt x="1665635" y="1604863"/>
                  <a:pt x="1663155" y="1607343"/>
                </a:cubicBezTo>
                <a:cubicBezTo>
                  <a:pt x="1660674" y="1609823"/>
                  <a:pt x="1659434" y="1611064"/>
                  <a:pt x="1659434" y="1611064"/>
                </a:cubicBezTo>
                <a:lnTo>
                  <a:pt x="1666875" y="1611064"/>
                </a:lnTo>
                <a:cubicBezTo>
                  <a:pt x="1671836" y="1611064"/>
                  <a:pt x="1671836" y="1608584"/>
                  <a:pt x="1666875" y="1603623"/>
                </a:cubicBezTo>
                <a:close/>
                <a:moveTo>
                  <a:pt x="2084524" y="1598972"/>
                </a:moveTo>
                <a:cubicBezTo>
                  <a:pt x="2083904" y="1599592"/>
                  <a:pt x="2083594" y="1601142"/>
                  <a:pt x="2083594" y="1603623"/>
                </a:cubicBezTo>
                <a:cubicBezTo>
                  <a:pt x="2088555" y="1603623"/>
                  <a:pt x="2089795" y="1602382"/>
                  <a:pt x="2087315" y="1599902"/>
                </a:cubicBezTo>
                <a:cubicBezTo>
                  <a:pt x="2086074" y="1598662"/>
                  <a:pt x="2085144" y="1598352"/>
                  <a:pt x="2084524" y="1598972"/>
                </a:cubicBezTo>
                <a:close/>
                <a:moveTo>
                  <a:pt x="2024063" y="1596181"/>
                </a:moveTo>
                <a:cubicBezTo>
                  <a:pt x="2024063" y="1601143"/>
                  <a:pt x="2021582" y="1603623"/>
                  <a:pt x="2016621" y="1603623"/>
                </a:cubicBezTo>
                <a:cubicBezTo>
                  <a:pt x="2016621" y="1603623"/>
                  <a:pt x="2016621" y="1606103"/>
                  <a:pt x="2016621" y="1611064"/>
                </a:cubicBezTo>
                <a:cubicBezTo>
                  <a:pt x="2016621" y="1616025"/>
                  <a:pt x="2019102" y="1618506"/>
                  <a:pt x="2024063" y="1618506"/>
                </a:cubicBezTo>
                <a:cubicBezTo>
                  <a:pt x="2029024" y="1618506"/>
                  <a:pt x="2031504" y="1616025"/>
                  <a:pt x="2031504" y="1611064"/>
                </a:cubicBezTo>
                <a:cubicBezTo>
                  <a:pt x="2031504" y="1606103"/>
                  <a:pt x="2033985" y="1601143"/>
                  <a:pt x="2038945" y="1596181"/>
                </a:cubicBezTo>
                <a:close/>
                <a:moveTo>
                  <a:pt x="1704082" y="1596181"/>
                </a:moveTo>
                <a:cubicBezTo>
                  <a:pt x="1704082" y="1601143"/>
                  <a:pt x="1699121" y="1606103"/>
                  <a:pt x="1689200" y="1611064"/>
                </a:cubicBezTo>
                <a:cubicBezTo>
                  <a:pt x="1689200" y="1616025"/>
                  <a:pt x="1685479" y="1622226"/>
                  <a:pt x="1678037" y="1629668"/>
                </a:cubicBezTo>
                <a:cubicBezTo>
                  <a:pt x="1670596" y="1637109"/>
                  <a:pt x="1664395" y="1645791"/>
                  <a:pt x="1659434" y="1655713"/>
                </a:cubicBezTo>
                <a:cubicBezTo>
                  <a:pt x="1654473" y="1660674"/>
                  <a:pt x="1654473" y="1663154"/>
                  <a:pt x="1659434" y="1663154"/>
                </a:cubicBezTo>
                <a:lnTo>
                  <a:pt x="1666875" y="1655713"/>
                </a:lnTo>
                <a:lnTo>
                  <a:pt x="1674316" y="1648271"/>
                </a:lnTo>
                <a:cubicBezTo>
                  <a:pt x="1674316" y="1643310"/>
                  <a:pt x="1675557" y="1639589"/>
                  <a:pt x="1678037" y="1637109"/>
                </a:cubicBezTo>
                <a:cubicBezTo>
                  <a:pt x="1680518" y="1634629"/>
                  <a:pt x="1681758" y="1633388"/>
                  <a:pt x="1681758" y="1633388"/>
                </a:cubicBezTo>
                <a:lnTo>
                  <a:pt x="1696641" y="1611064"/>
                </a:lnTo>
                <a:cubicBezTo>
                  <a:pt x="1706563" y="1601143"/>
                  <a:pt x="1711523" y="1596181"/>
                  <a:pt x="1711523" y="1596181"/>
                </a:cubicBezTo>
                <a:close/>
                <a:moveTo>
                  <a:pt x="5998703" y="1590601"/>
                </a:moveTo>
                <a:cubicBezTo>
                  <a:pt x="5999324" y="1590601"/>
                  <a:pt x="6000254" y="1591221"/>
                  <a:pt x="6001494" y="1592461"/>
                </a:cubicBezTo>
                <a:cubicBezTo>
                  <a:pt x="6003974" y="1594941"/>
                  <a:pt x="6005215" y="1596181"/>
                  <a:pt x="6005215" y="1596181"/>
                </a:cubicBezTo>
                <a:cubicBezTo>
                  <a:pt x="6000253" y="1596181"/>
                  <a:pt x="5997773" y="1594941"/>
                  <a:pt x="5997773" y="1592461"/>
                </a:cubicBezTo>
                <a:cubicBezTo>
                  <a:pt x="5997773" y="1591221"/>
                  <a:pt x="5998084" y="1590601"/>
                  <a:pt x="5998703" y="1590601"/>
                </a:cubicBezTo>
                <a:close/>
                <a:moveTo>
                  <a:pt x="6072187" y="1588740"/>
                </a:moveTo>
                <a:cubicBezTo>
                  <a:pt x="6077149" y="1588740"/>
                  <a:pt x="6079629" y="1591220"/>
                  <a:pt x="6079629" y="1596181"/>
                </a:cubicBezTo>
                <a:cubicBezTo>
                  <a:pt x="6079629" y="1596181"/>
                  <a:pt x="6082109" y="1598661"/>
                  <a:pt x="6087070" y="1603623"/>
                </a:cubicBezTo>
                <a:lnTo>
                  <a:pt x="6072187" y="1596181"/>
                </a:lnTo>
                <a:close/>
                <a:moveTo>
                  <a:pt x="5901035" y="1588740"/>
                </a:moveTo>
                <a:cubicBezTo>
                  <a:pt x="5896074" y="1588740"/>
                  <a:pt x="5893593" y="1591220"/>
                  <a:pt x="5893593" y="1596181"/>
                </a:cubicBezTo>
                <a:cubicBezTo>
                  <a:pt x="5893593" y="1596181"/>
                  <a:pt x="5896074" y="1596181"/>
                  <a:pt x="5901035" y="1596181"/>
                </a:cubicBezTo>
                <a:lnTo>
                  <a:pt x="5908476" y="1596181"/>
                </a:lnTo>
                <a:cubicBezTo>
                  <a:pt x="5908476" y="1591220"/>
                  <a:pt x="5905996" y="1588740"/>
                  <a:pt x="5901035" y="1588740"/>
                </a:cubicBezTo>
                <a:close/>
                <a:moveTo>
                  <a:pt x="5744765" y="1588740"/>
                </a:moveTo>
                <a:lnTo>
                  <a:pt x="5744765" y="1603623"/>
                </a:lnTo>
                <a:cubicBezTo>
                  <a:pt x="5749727" y="1608584"/>
                  <a:pt x="5754687" y="1608584"/>
                  <a:pt x="5759648" y="1603623"/>
                </a:cubicBezTo>
                <a:lnTo>
                  <a:pt x="5752207" y="1596181"/>
                </a:lnTo>
                <a:cubicBezTo>
                  <a:pt x="5752207" y="1596181"/>
                  <a:pt x="5750966" y="1594941"/>
                  <a:pt x="5748486" y="1592461"/>
                </a:cubicBezTo>
                <a:cubicBezTo>
                  <a:pt x="5746006" y="1589981"/>
                  <a:pt x="5744765" y="1588740"/>
                  <a:pt x="5744765" y="1588740"/>
                </a:cubicBezTo>
                <a:close/>
                <a:moveTo>
                  <a:pt x="1793379" y="1588740"/>
                </a:moveTo>
                <a:lnTo>
                  <a:pt x="1800820" y="1596181"/>
                </a:lnTo>
                <a:cubicBezTo>
                  <a:pt x="1800820" y="1596181"/>
                  <a:pt x="1798340" y="1596181"/>
                  <a:pt x="1793379" y="1596181"/>
                </a:cubicBezTo>
                <a:cubicBezTo>
                  <a:pt x="1793379" y="1591220"/>
                  <a:pt x="1793379" y="1588740"/>
                  <a:pt x="1793379" y="1588740"/>
                </a:cubicBezTo>
                <a:close/>
                <a:moveTo>
                  <a:pt x="1451074" y="1588740"/>
                </a:moveTo>
                <a:lnTo>
                  <a:pt x="1458516" y="1588740"/>
                </a:lnTo>
                <a:lnTo>
                  <a:pt x="1458516" y="1596181"/>
                </a:lnTo>
                <a:close/>
                <a:moveTo>
                  <a:pt x="6049863" y="1581298"/>
                </a:moveTo>
                <a:lnTo>
                  <a:pt x="6049863" y="1596181"/>
                </a:lnTo>
                <a:cubicBezTo>
                  <a:pt x="6044902" y="1596181"/>
                  <a:pt x="6042422" y="1594941"/>
                  <a:pt x="6042422" y="1592461"/>
                </a:cubicBezTo>
                <a:cubicBezTo>
                  <a:pt x="6042422" y="1589981"/>
                  <a:pt x="6042422" y="1588740"/>
                  <a:pt x="6042422" y="1588740"/>
                </a:cubicBezTo>
                <a:close/>
                <a:moveTo>
                  <a:pt x="5834062" y="1581298"/>
                </a:moveTo>
                <a:cubicBezTo>
                  <a:pt x="5834062" y="1591220"/>
                  <a:pt x="5841504" y="1596181"/>
                  <a:pt x="5856386" y="1596181"/>
                </a:cubicBezTo>
                <a:lnTo>
                  <a:pt x="5856386" y="1588740"/>
                </a:lnTo>
                <a:cubicBezTo>
                  <a:pt x="5851425" y="1588740"/>
                  <a:pt x="5848945" y="1586260"/>
                  <a:pt x="5848945" y="1581298"/>
                </a:cubicBezTo>
                <a:cubicBezTo>
                  <a:pt x="5848945" y="1581298"/>
                  <a:pt x="5846465" y="1581298"/>
                  <a:pt x="5841504" y="1581298"/>
                </a:cubicBezTo>
                <a:cubicBezTo>
                  <a:pt x="5836542" y="1581298"/>
                  <a:pt x="5834062" y="1581298"/>
                  <a:pt x="5834062" y="1581298"/>
                </a:cubicBezTo>
                <a:close/>
                <a:moveTo>
                  <a:pt x="6034980" y="1573857"/>
                </a:moveTo>
                <a:lnTo>
                  <a:pt x="6042422" y="1581298"/>
                </a:lnTo>
                <a:lnTo>
                  <a:pt x="6027539" y="1588740"/>
                </a:lnTo>
                <a:cubicBezTo>
                  <a:pt x="6027539" y="1583779"/>
                  <a:pt x="6028779" y="1581298"/>
                  <a:pt x="6031260" y="1581298"/>
                </a:cubicBezTo>
                <a:cubicBezTo>
                  <a:pt x="6033740" y="1581298"/>
                  <a:pt x="6034980" y="1578818"/>
                  <a:pt x="6034980" y="1573857"/>
                </a:cubicBezTo>
                <a:close/>
                <a:moveTo>
                  <a:pt x="1815703" y="1573857"/>
                </a:moveTo>
                <a:lnTo>
                  <a:pt x="1815703" y="1581298"/>
                </a:lnTo>
                <a:cubicBezTo>
                  <a:pt x="1815703" y="1581298"/>
                  <a:pt x="1813223" y="1581298"/>
                  <a:pt x="1808262" y="1581298"/>
                </a:cubicBezTo>
                <a:cubicBezTo>
                  <a:pt x="1808262" y="1576337"/>
                  <a:pt x="1810742" y="1573857"/>
                  <a:pt x="1815703" y="1573857"/>
                </a:cubicBezTo>
                <a:close/>
                <a:moveTo>
                  <a:pt x="1756172" y="1573857"/>
                </a:moveTo>
                <a:lnTo>
                  <a:pt x="1748731" y="1581298"/>
                </a:lnTo>
                <a:cubicBezTo>
                  <a:pt x="1748731" y="1586260"/>
                  <a:pt x="1748731" y="1588740"/>
                  <a:pt x="1748731" y="1588740"/>
                </a:cubicBezTo>
                <a:lnTo>
                  <a:pt x="1741289" y="1596181"/>
                </a:lnTo>
                <a:cubicBezTo>
                  <a:pt x="1741289" y="1596181"/>
                  <a:pt x="1743770" y="1596181"/>
                  <a:pt x="1748731" y="1596181"/>
                </a:cubicBezTo>
                <a:cubicBezTo>
                  <a:pt x="1748731" y="1591220"/>
                  <a:pt x="1748731" y="1588740"/>
                  <a:pt x="1748731" y="1588740"/>
                </a:cubicBezTo>
                <a:cubicBezTo>
                  <a:pt x="1748731" y="1588740"/>
                  <a:pt x="1749971" y="1587499"/>
                  <a:pt x="1752451" y="1585019"/>
                </a:cubicBezTo>
                <a:cubicBezTo>
                  <a:pt x="1754932" y="1582539"/>
                  <a:pt x="1756172" y="1578818"/>
                  <a:pt x="1756172" y="1573857"/>
                </a:cubicBezTo>
                <a:close/>
                <a:moveTo>
                  <a:pt x="5968008" y="1566416"/>
                </a:moveTo>
                <a:cubicBezTo>
                  <a:pt x="5972969" y="1566416"/>
                  <a:pt x="5972969" y="1571377"/>
                  <a:pt x="5968008" y="1581298"/>
                </a:cubicBezTo>
                <a:cubicBezTo>
                  <a:pt x="5968008" y="1581298"/>
                  <a:pt x="5966767" y="1580058"/>
                  <a:pt x="5964287" y="1577578"/>
                </a:cubicBezTo>
                <a:cubicBezTo>
                  <a:pt x="5961807" y="1575098"/>
                  <a:pt x="5960566" y="1572616"/>
                  <a:pt x="5960566" y="1570136"/>
                </a:cubicBezTo>
                <a:cubicBezTo>
                  <a:pt x="5960566" y="1567656"/>
                  <a:pt x="5963046" y="1566416"/>
                  <a:pt x="5968008" y="1566416"/>
                </a:cubicBezTo>
                <a:close/>
                <a:moveTo>
                  <a:pt x="2522637" y="1566416"/>
                </a:moveTo>
                <a:cubicBezTo>
                  <a:pt x="2522637" y="1566416"/>
                  <a:pt x="2520157" y="1568896"/>
                  <a:pt x="2515196" y="1573857"/>
                </a:cubicBezTo>
                <a:cubicBezTo>
                  <a:pt x="2515196" y="1573857"/>
                  <a:pt x="2517677" y="1573857"/>
                  <a:pt x="2522637" y="1573857"/>
                </a:cubicBezTo>
                <a:cubicBezTo>
                  <a:pt x="2522637" y="1568896"/>
                  <a:pt x="2522637" y="1566416"/>
                  <a:pt x="2522637" y="1566416"/>
                </a:cubicBezTo>
                <a:close/>
                <a:moveTo>
                  <a:pt x="1990576" y="1566416"/>
                </a:moveTo>
                <a:cubicBezTo>
                  <a:pt x="1988096" y="1566416"/>
                  <a:pt x="1986856" y="1568896"/>
                  <a:pt x="1986856" y="1573857"/>
                </a:cubicBezTo>
                <a:cubicBezTo>
                  <a:pt x="1986856" y="1573857"/>
                  <a:pt x="1989336" y="1573857"/>
                  <a:pt x="1994297" y="1573857"/>
                </a:cubicBezTo>
                <a:lnTo>
                  <a:pt x="1994297" y="1566416"/>
                </a:lnTo>
                <a:cubicBezTo>
                  <a:pt x="1994297" y="1566416"/>
                  <a:pt x="1993057" y="1566416"/>
                  <a:pt x="1990576" y="1566416"/>
                </a:cubicBezTo>
                <a:close/>
                <a:moveTo>
                  <a:pt x="1696641" y="1566416"/>
                </a:moveTo>
                <a:cubicBezTo>
                  <a:pt x="1696641" y="1566416"/>
                  <a:pt x="1696641" y="1568896"/>
                  <a:pt x="1696641" y="1573857"/>
                </a:cubicBezTo>
                <a:lnTo>
                  <a:pt x="1704082" y="1573857"/>
                </a:lnTo>
                <a:cubicBezTo>
                  <a:pt x="1704082" y="1568896"/>
                  <a:pt x="1701602" y="1566416"/>
                  <a:pt x="1696641" y="1566416"/>
                </a:cubicBezTo>
                <a:close/>
                <a:moveTo>
                  <a:pt x="1644551" y="1566416"/>
                </a:moveTo>
                <a:cubicBezTo>
                  <a:pt x="1644551" y="1571377"/>
                  <a:pt x="1644551" y="1573857"/>
                  <a:pt x="1644551" y="1573857"/>
                </a:cubicBezTo>
                <a:lnTo>
                  <a:pt x="1637110" y="1573857"/>
                </a:lnTo>
                <a:cubicBezTo>
                  <a:pt x="1637110" y="1568896"/>
                  <a:pt x="1639590" y="1566416"/>
                  <a:pt x="1644551" y="1566416"/>
                </a:cubicBezTo>
                <a:close/>
                <a:moveTo>
                  <a:pt x="5924289" y="1560835"/>
                </a:moveTo>
                <a:cubicBezTo>
                  <a:pt x="5924910" y="1560835"/>
                  <a:pt x="5925840" y="1561455"/>
                  <a:pt x="5927080" y="1562695"/>
                </a:cubicBezTo>
                <a:cubicBezTo>
                  <a:pt x="5929560" y="1565175"/>
                  <a:pt x="5930801" y="1566416"/>
                  <a:pt x="5930801" y="1566416"/>
                </a:cubicBezTo>
                <a:cubicBezTo>
                  <a:pt x="5925839" y="1566416"/>
                  <a:pt x="5923359" y="1565175"/>
                  <a:pt x="5923359" y="1562695"/>
                </a:cubicBezTo>
                <a:cubicBezTo>
                  <a:pt x="5923359" y="1561455"/>
                  <a:pt x="5923670" y="1560835"/>
                  <a:pt x="5924289" y="1560835"/>
                </a:cubicBezTo>
                <a:close/>
                <a:moveTo>
                  <a:pt x="5975449" y="1558974"/>
                </a:moveTo>
                <a:lnTo>
                  <a:pt x="5982890" y="1558974"/>
                </a:lnTo>
                <a:lnTo>
                  <a:pt x="5990332" y="1566416"/>
                </a:lnTo>
                <a:lnTo>
                  <a:pt x="6005215" y="1566416"/>
                </a:lnTo>
                <a:lnTo>
                  <a:pt x="6005215" y="1573857"/>
                </a:lnTo>
                <a:lnTo>
                  <a:pt x="6012656" y="1573857"/>
                </a:lnTo>
                <a:cubicBezTo>
                  <a:pt x="6017617" y="1573857"/>
                  <a:pt x="6020097" y="1576337"/>
                  <a:pt x="6020097" y="1581298"/>
                </a:cubicBezTo>
                <a:lnTo>
                  <a:pt x="6012656" y="1588740"/>
                </a:lnTo>
                <a:cubicBezTo>
                  <a:pt x="6012656" y="1588740"/>
                  <a:pt x="6010176" y="1586260"/>
                  <a:pt x="6005215" y="1581298"/>
                </a:cubicBezTo>
                <a:cubicBezTo>
                  <a:pt x="6000253" y="1581298"/>
                  <a:pt x="5997773" y="1578818"/>
                  <a:pt x="5997773" y="1573857"/>
                </a:cubicBezTo>
                <a:cubicBezTo>
                  <a:pt x="5992812" y="1573857"/>
                  <a:pt x="5990332" y="1576337"/>
                  <a:pt x="5990332" y="1581298"/>
                </a:cubicBezTo>
                <a:lnTo>
                  <a:pt x="5982890" y="1573857"/>
                </a:lnTo>
                <a:close/>
                <a:moveTo>
                  <a:pt x="2098477" y="1558974"/>
                </a:moveTo>
                <a:cubicBezTo>
                  <a:pt x="2098477" y="1563936"/>
                  <a:pt x="2098477" y="1566416"/>
                  <a:pt x="2098477" y="1566416"/>
                </a:cubicBezTo>
                <a:lnTo>
                  <a:pt x="2105918" y="1558974"/>
                </a:lnTo>
                <a:close/>
                <a:moveTo>
                  <a:pt x="2009180" y="1558974"/>
                </a:moveTo>
                <a:cubicBezTo>
                  <a:pt x="2009180" y="1563936"/>
                  <a:pt x="2011661" y="1566416"/>
                  <a:pt x="2016621" y="1566416"/>
                </a:cubicBezTo>
                <a:cubicBezTo>
                  <a:pt x="2016621" y="1561454"/>
                  <a:pt x="2016621" y="1558974"/>
                  <a:pt x="2016621" y="1558974"/>
                </a:cubicBezTo>
                <a:cubicBezTo>
                  <a:pt x="2016621" y="1558974"/>
                  <a:pt x="2014141" y="1558974"/>
                  <a:pt x="2009180" y="1558974"/>
                </a:cubicBezTo>
                <a:close/>
                <a:moveTo>
                  <a:pt x="1823145" y="1558974"/>
                </a:moveTo>
                <a:lnTo>
                  <a:pt x="1830586" y="1558974"/>
                </a:lnTo>
                <a:cubicBezTo>
                  <a:pt x="1830586" y="1558974"/>
                  <a:pt x="1828106" y="1561454"/>
                  <a:pt x="1823145" y="1566416"/>
                </a:cubicBezTo>
                <a:cubicBezTo>
                  <a:pt x="1823145" y="1561454"/>
                  <a:pt x="1823145" y="1558974"/>
                  <a:pt x="1823145" y="1558974"/>
                </a:cubicBezTo>
                <a:close/>
                <a:moveTo>
                  <a:pt x="1733848" y="1558974"/>
                </a:moveTo>
                <a:cubicBezTo>
                  <a:pt x="1733848" y="1558974"/>
                  <a:pt x="1735088" y="1558974"/>
                  <a:pt x="1737568" y="1558974"/>
                </a:cubicBezTo>
                <a:cubicBezTo>
                  <a:pt x="1740049" y="1558974"/>
                  <a:pt x="1741289" y="1560215"/>
                  <a:pt x="1741289" y="1562695"/>
                </a:cubicBezTo>
                <a:cubicBezTo>
                  <a:pt x="1741289" y="1565175"/>
                  <a:pt x="1738809" y="1566416"/>
                  <a:pt x="1733848" y="1566416"/>
                </a:cubicBezTo>
                <a:close/>
                <a:moveTo>
                  <a:pt x="1650132" y="1555254"/>
                </a:moveTo>
                <a:cubicBezTo>
                  <a:pt x="1651372" y="1555254"/>
                  <a:pt x="1651992" y="1556494"/>
                  <a:pt x="1651992" y="1558974"/>
                </a:cubicBezTo>
                <a:lnTo>
                  <a:pt x="1644551" y="1566416"/>
                </a:lnTo>
                <a:cubicBezTo>
                  <a:pt x="1644551" y="1561454"/>
                  <a:pt x="1644551" y="1558974"/>
                  <a:pt x="1644551" y="1558974"/>
                </a:cubicBezTo>
                <a:cubicBezTo>
                  <a:pt x="1647031" y="1556494"/>
                  <a:pt x="1648892" y="1555254"/>
                  <a:pt x="1650132" y="1555254"/>
                </a:cubicBezTo>
                <a:close/>
                <a:moveTo>
                  <a:pt x="5930801" y="1551533"/>
                </a:moveTo>
                <a:cubicBezTo>
                  <a:pt x="5935762" y="1551533"/>
                  <a:pt x="5938242" y="1551533"/>
                  <a:pt x="5938242" y="1551533"/>
                </a:cubicBezTo>
                <a:lnTo>
                  <a:pt x="5945683" y="1551533"/>
                </a:lnTo>
                <a:cubicBezTo>
                  <a:pt x="5950645" y="1561454"/>
                  <a:pt x="5953125" y="1568896"/>
                  <a:pt x="5953125" y="1573857"/>
                </a:cubicBezTo>
                <a:cubicBezTo>
                  <a:pt x="5953125" y="1578818"/>
                  <a:pt x="5953125" y="1581298"/>
                  <a:pt x="5953125" y="1581298"/>
                </a:cubicBezTo>
                <a:lnTo>
                  <a:pt x="5945683" y="1581298"/>
                </a:lnTo>
                <a:lnTo>
                  <a:pt x="5945683" y="1573857"/>
                </a:lnTo>
                <a:cubicBezTo>
                  <a:pt x="5945683" y="1573857"/>
                  <a:pt x="5944443" y="1572616"/>
                  <a:pt x="5941963" y="1570136"/>
                </a:cubicBezTo>
                <a:cubicBezTo>
                  <a:pt x="5939483" y="1567656"/>
                  <a:pt x="5938242" y="1563936"/>
                  <a:pt x="5938242" y="1558974"/>
                </a:cubicBezTo>
                <a:close/>
                <a:moveTo>
                  <a:pt x="5685234" y="1551533"/>
                </a:moveTo>
                <a:cubicBezTo>
                  <a:pt x="5685234" y="1556494"/>
                  <a:pt x="5685234" y="1558974"/>
                  <a:pt x="5685234" y="1558974"/>
                </a:cubicBezTo>
                <a:cubicBezTo>
                  <a:pt x="5690195" y="1558974"/>
                  <a:pt x="5692676" y="1557734"/>
                  <a:pt x="5692676" y="1555254"/>
                </a:cubicBezTo>
                <a:cubicBezTo>
                  <a:pt x="5692676" y="1552773"/>
                  <a:pt x="5692676" y="1551533"/>
                  <a:pt x="5692676" y="1551533"/>
                </a:cubicBezTo>
                <a:cubicBezTo>
                  <a:pt x="5692676" y="1551533"/>
                  <a:pt x="5690195" y="1551533"/>
                  <a:pt x="5685234" y="1551533"/>
                </a:cubicBezTo>
                <a:close/>
                <a:moveTo>
                  <a:pt x="1500657" y="1546599"/>
                </a:moveTo>
                <a:lnTo>
                  <a:pt x="1495723" y="1551533"/>
                </a:lnTo>
                <a:cubicBezTo>
                  <a:pt x="1495723" y="1551533"/>
                  <a:pt x="1496963" y="1550292"/>
                  <a:pt x="1499443" y="1547812"/>
                </a:cubicBezTo>
                <a:close/>
                <a:moveTo>
                  <a:pt x="5960566" y="1544091"/>
                </a:moveTo>
                <a:lnTo>
                  <a:pt x="5960566" y="1551533"/>
                </a:lnTo>
                <a:cubicBezTo>
                  <a:pt x="5960566" y="1556494"/>
                  <a:pt x="5959326" y="1558974"/>
                  <a:pt x="5956845" y="1558974"/>
                </a:cubicBezTo>
                <a:cubicBezTo>
                  <a:pt x="5954365" y="1558974"/>
                  <a:pt x="5953125" y="1557734"/>
                  <a:pt x="5953125" y="1555254"/>
                </a:cubicBezTo>
                <a:cubicBezTo>
                  <a:pt x="5953125" y="1552773"/>
                  <a:pt x="5955605" y="1549053"/>
                  <a:pt x="5960566" y="1544091"/>
                </a:cubicBezTo>
                <a:close/>
                <a:moveTo>
                  <a:pt x="2143125" y="1544091"/>
                </a:moveTo>
                <a:cubicBezTo>
                  <a:pt x="2143125" y="1544091"/>
                  <a:pt x="2144365" y="1544091"/>
                  <a:pt x="2146846" y="1544091"/>
                </a:cubicBezTo>
                <a:cubicBezTo>
                  <a:pt x="2149327" y="1544091"/>
                  <a:pt x="2150567" y="1546572"/>
                  <a:pt x="2150567" y="1551533"/>
                </a:cubicBezTo>
                <a:cubicBezTo>
                  <a:pt x="2145606" y="1556494"/>
                  <a:pt x="2143125" y="1554013"/>
                  <a:pt x="2143125" y="1544091"/>
                </a:cubicBezTo>
                <a:close/>
                <a:moveTo>
                  <a:pt x="2009180" y="1544091"/>
                </a:moveTo>
                <a:lnTo>
                  <a:pt x="1994297" y="1551533"/>
                </a:lnTo>
                <a:cubicBezTo>
                  <a:pt x="1994297" y="1556494"/>
                  <a:pt x="1996777" y="1557734"/>
                  <a:pt x="2001738" y="1555254"/>
                </a:cubicBezTo>
                <a:cubicBezTo>
                  <a:pt x="2006699" y="1552773"/>
                  <a:pt x="2009180" y="1551533"/>
                  <a:pt x="2009180" y="1551533"/>
                </a:cubicBezTo>
                <a:cubicBezTo>
                  <a:pt x="2009180" y="1551533"/>
                  <a:pt x="2009180" y="1549053"/>
                  <a:pt x="2009180" y="1544091"/>
                </a:cubicBezTo>
                <a:close/>
                <a:moveTo>
                  <a:pt x="1503164" y="1544091"/>
                </a:moveTo>
                <a:lnTo>
                  <a:pt x="1500657" y="1546599"/>
                </a:lnTo>
                <a:lnTo>
                  <a:pt x="1502234" y="1545022"/>
                </a:lnTo>
                <a:cubicBezTo>
                  <a:pt x="1502854" y="1544402"/>
                  <a:pt x="1503164" y="1544091"/>
                  <a:pt x="1503164" y="1544091"/>
                </a:cubicBezTo>
                <a:close/>
                <a:moveTo>
                  <a:pt x="2537520" y="1536650"/>
                </a:moveTo>
                <a:cubicBezTo>
                  <a:pt x="2532559" y="1536650"/>
                  <a:pt x="2530078" y="1537891"/>
                  <a:pt x="2530078" y="1540371"/>
                </a:cubicBezTo>
                <a:cubicBezTo>
                  <a:pt x="2530078" y="1542851"/>
                  <a:pt x="2530078" y="1544091"/>
                  <a:pt x="2530078" y="1544091"/>
                </a:cubicBezTo>
                <a:lnTo>
                  <a:pt x="2537520" y="1544091"/>
                </a:lnTo>
                <a:cubicBezTo>
                  <a:pt x="2537520" y="1544091"/>
                  <a:pt x="2537520" y="1541611"/>
                  <a:pt x="2537520" y="1536650"/>
                </a:cubicBezTo>
                <a:close/>
                <a:moveTo>
                  <a:pt x="1971973" y="1536650"/>
                </a:moveTo>
                <a:cubicBezTo>
                  <a:pt x="1971973" y="1536650"/>
                  <a:pt x="1959570" y="1551533"/>
                  <a:pt x="1934766" y="1581298"/>
                </a:cubicBezTo>
                <a:lnTo>
                  <a:pt x="1934766" y="1588740"/>
                </a:lnTo>
                <a:cubicBezTo>
                  <a:pt x="1944688" y="1583779"/>
                  <a:pt x="1954610" y="1576337"/>
                  <a:pt x="1964531" y="1566416"/>
                </a:cubicBezTo>
                <a:cubicBezTo>
                  <a:pt x="1974453" y="1556494"/>
                  <a:pt x="1979414" y="1546572"/>
                  <a:pt x="1979414" y="1536650"/>
                </a:cubicBezTo>
                <a:close/>
                <a:moveTo>
                  <a:pt x="1756172" y="1536650"/>
                </a:moveTo>
                <a:cubicBezTo>
                  <a:pt x="1751211" y="1536650"/>
                  <a:pt x="1748731" y="1539130"/>
                  <a:pt x="1748731" y="1544091"/>
                </a:cubicBezTo>
                <a:lnTo>
                  <a:pt x="1756172" y="1544091"/>
                </a:lnTo>
                <a:cubicBezTo>
                  <a:pt x="1756172" y="1544091"/>
                  <a:pt x="1756172" y="1541611"/>
                  <a:pt x="1756172" y="1536650"/>
                </a:cubicBezTo>
                <a:close/>
                <a:moveTo>
                  <a:pt x="1741289" y="1536650"/>
                </a:moveTo>
                <a:lnTo>
                  <a:pt x="1733848" y="1544091"/>
                </a:lnTo>
                <a:cubicBezTo>
                  <a:pt x="1728887" y="1549053"/>
                  <a:pt x="1726407" y="1554013"/>
                  <a:pt x="1726407" y="1558974"/>
                </a:cubicBezTo>
                <a:cubicBezTo>
                  <a:pt x="1721446" y="1558974"/>
                  <a:pt x="1718965" y="1561454"/>
                  <a:pt x="1718965" y="1566416"/>
                </a:cubicBezTo>
                <a:lnTo>
                  <a:pt x="1711523" y="1573857"/>
                </a:lnTo>
                <a:lnTo>
                  <a:pt x="1711523" y="1581298"/>
                </a:lnTo>
                <a:lnTo>
                  <a:pt x="1704082" y="1581298"/>
                </a:lnTo>
                <a:cubicBezTo>
                  <a:pt x="1704082" y="1586260"/>
                  <a:pt x="1706563" y="1588740"/>
                  <a:pt x="1711523" y="1588740"/>
                </a:cubicBezTo>
                <a:cubicBezTo>
                  <a:pt x="1716485" y="1588740"/>
                  <a:pt x="1720205" y="1589981"/>
                  <a:pt x="1722686" y="1592461"/>
                </a:cubicBezTo>
                <a:cubicBezTo>
                  <a:pt x="1725166" y="1594941"/>
                  <a:pt x="1727647" y="1594941"/>
                  <a:pt x="1730127" y="1592461"/>
                </a:cubicBezTo>
                <a:cubicBezTo>
                  <a:pt x="1732608" y="1589981"/>
                  <a:pt x="1733848" y="1586260"/>
                  <a:pt x="1733848" y="1581298"/>
                </a:cubicBezTo>
                <a:cubicBezTo>
                  <a:pt x="1738809" y="1576337"/>
                  <a:pt x="1738809" y="1573857"/>
                  <a:pt x="1733848" y="1573857"/>
                </a:cubicBezTo>
                <a:lnTo>
                  <a:pt x="1741289" y="1566416"/>
                </a:lnTo>
                <a:cubicBezTo>
                  <a:pt x="1746250" y="1566416"/>
                  <a:pt x="1748731" y="1566416"/>
                  <a:pt x="1748731" y="1566416"/>
                </a:cubicBezTo>
                <a:cubicBezTo>
                  <a:pt x="1748731" y="1566416"/>
                  <a:pt x="1746250" y="1563936"/>
                  <a:pt x="1741289" y="1558974"/>
                </a:cubicBezTo>
                <a:cubicBezTo>
                  <a:pt x="1736328" y="1549053"/>
                  <a:pt x="1736328" y="1541611"/>
                  <a:pt x="1741289" y="1536650"/>
                </a:cubicBezTo>
                <a:close/>
                <a:moveTo>
                  <a:pt x="5901035" y="1529209"/>
                </a:moveTo>
                <a:cubicBezTo>
                  <a:pt x="5905996" y="1529209"/>
                  <a:pt x="5908476" y="1529209"/>
                  <a:pt x="5908476" y="1529209"/>
                </a:cubicBezTo>
                <a:cubicBezTo>
                  <a:pt x="5913438" y="1534170"/>
                  <a:pt x="5918398" y="1536650"/>
                  <a:pt x="5923359" y="1536650"/>
                </a:cubicBezTo>
                <a:lnTo>
                  <a:pt x="5938242" y="1536650"/>
                </a:lnTo>
                <a:cubicBezTo>
                  <a:pt x="5938242" y="1541611"/>
                  <a:pt x="5935762" y="1544091"/>
                  <a:pt x="5930801" y="1544091"/>
                </a:cubicBezTo>
                <a:cubicBezTo>
                  <a:pt x="5925839" y="1544091"/>
                  <a:pt x="5923359" y="1547812"/>
                  <a:pt x="5923359" y="1555254"/>
                </a:cubicBezTo>
                <a:cubicBezTo>
                  <a:pt x="5923359" y="1562695"/>
                  <a:pt x="5920879" y="1563936"/>
                  <a:pt x="5915918" y="1558974"/>
                </a:cubicBezTo>
                <a:cubicBezTo>
                  <a:pt x="5910956" y="1554013"/>
                  <a:pt x="5908476" y="1549053"/>
                  <a:pt x="5908476" y="1544091"/>
                </a:cubicBezTo>
                <a:lnTo>
                  <a:pt x="5908476" y="1536650"/>
                </a:lnTo>
                <a:cubicBezTo>
                  <a:pt x="5903515" y="1536650"/>
                  <a:pt x="5901035" y="1534170"/>
                  <a:pt x="5901035" y="1529209"/>
                </a:cubicBezTo>
                <a:close/>
                <a:moveTo>
                  <a:pt x="2150567" y="1529209"/>
                </a:moveTo>
                <a:lnTo>
                  <a:pt x="2143125" y="1544091"/>
                </a:lnTo>
                <a:lnTo>
                  <a:pt x="2135684" y="1551533"/>
                </a:lnTo>
                <a:cubicBezTo>
                  <a:pt x="2150567" y="1551533"/>
                  <a:pt x="2148086" y="1556494"/>
                  <a:pt x="2128242" y="1566416"/>
                </a:cubicBezTo>
                <a:lnTo>
                  <a:pt x="2113360" y="1573857"/>
                </a:lnTo>
                <a:lnTo>
                  <a:pt x="2105918" y="1573857"/>
                </a:lnTo>
                <a:lnTo>
                  <a:pt x="2105918" y="1581298"/>
                </a:lnTo>
                <a:lnTo>
                  <a:pt x="2113360" y="1588740"/>
                </a:lnTo>
                <a:lnTo>
                  <a:pt x="2113360" y="1596181"/>
                </a:lnTo>
                <a:cubicBezTo>
                  <a:pt x="2118320" y="1591220"/>
                  <a:pt x="2125762" y="1583779"/>
                  <a:pt x="2135684" y="1573857"/>
                </a:cubicBezTo>
                <a:cubicBezTo>
                  <a:pt x="2150567" y="1563936"/>
                  <a:pt x="2159248" y="1557734"/>
                  <a:pt x="2161729" y="1555254"/>
                </a:cubicBezTo>
                <a:cubicBezTo>
                  <a:pt x="2164209" y="1552773"/>
                  <a:pt x="2162969" y="1549053"/>
                  <a:pt x="2158008" y="1544091"/>
                </a:cubicBezTo>
                <a:close/>
                <a:moveTo>
                  <a:pt x="1666875" y="1529209"/>
                </a:moveTo>
                <a:lnTo>
                  <a:pt x="1666875" y="1536650"/>
                </a:lnTo>
                <a:cubicBezTo>
                  <a:pt x="1666875" y="1541611"/>
                  <a:pt x="1666875" y="1544091"/>
                  <a:pt x="1666875" y="1544091"/>
                </a:cubicBezTo>
                <a:lnTo>
                  <a:pt x="1659434" y="1544091"/>
                </a:lnTo>
                <a:cubicBezTo>
                  <a:pt x="1659434" y="1539130"/>
                  <a:pt x="1659434" y="1536650"/>
                  <a:pt x="1659434" y="1536650"/>
                </a:cubicBezTo>
                <a:cubicBezTo>
                  <a:pt x="1659434" y="1536650"/>
                  <a:pt x="1661914" y="1534170"/>
                  <a:pt x="1666875" y="1529209"/>
                </a:cubicBezTo>
                <a:close/>
                <a:moveTo>
                  <a:pt x="2559844" y="1521767"/>
                </a:moveTo>
                <a:cubicBezTo>
                  <a:pt x="2564804" y="1521767"/>
                  <a:pt x="2567285" y="1523008"/>
                  <a:pt x="2567285" y="1525488"/>
                </a:cubicBezTo>
                <a:cubicBezTo>
                  <a:pt x="2567285" y="1527968"/>
                  <a:pt x="2564804" y="1530449"/>
                  <a:pt x="2559844" y="1532929"/>
                </a:cubicBezTo>
                <a:cubicBezTo>
                  <a:pt x="2554884" y="1535409"/>
                  <a:pt x="2552403" y="1536650"/>
                  <a:pt x="2552403" y="1536650"/>
                </a:cubicBezTo>
                <a:cubicBezTo>
                  <a:pt x="2552403" y="1536650"/>
                  <a:pt x="2549922" y="1540371"/>
                  <a:pt x="2544961" y="1547812"/>
                </a:cubicBezTo>
                <a:cubicBezTo>
                  <a:pt x="2540000" y="1555254"/>
                  <a:pt x="2537520" y="1560215"/>
                  <a:pt x="2537520" y="1562695"/>
                </a:cubicBezTo>
                <a:cubicBezTo>
                  <a:pt x="2537520" y="1565175"/>
                  <a:pt x="2542480" y="1561454"/>
                  <a:pt x="2552403" y="1551533"/>
                </a:cubicBezTo>
                <a:lnTo>
                  <a:pt x="2559844" y="1544091"/>
                </a:lnTo>
                <a:lnTo>
                  <a:pt x="2559844" y="1536650"/>
                </a:lnTo>
                <a:cubicBezTo>
                  <a:pt x="2574726" y="1536650"/>
                  <a:pt x="2582168" y="1531689"/>
                  <a:pt x="2582168" y="1521767"/>
                </a:cubicBezTo>
                <a:close/>
                <a:moveTo>
                  <a:pt x="1875235" y="1521767"/>
                </a:moveTo>
                <a:cubicBezTo>
                  <a:pt x="1880196" y="1521767"/>
                  <a:pt x="1880196" y="1524247"/>
                  <a:pt x="1875235" y="1529209"/>
                </a:cubicBezTo>
                <a:lnTo>
                  <a:pt x="1867793" y="1536650"/>
                </a:lnTo>
                <a:close/>
                <a:moveTo>
                  <a:pt x="2491941" y="1519442"/>
                </a:moveTo>
                <a:cubicBezTo>
                  <a:pt x="2490081" y="1518512"/>
                  <a:pt x="2485430" y="1521768"/>
                  <a:pt x="2477988" y="1529209"/>
                </a:cubicBezTo>
                <a:cubicBezTo>
                  <a:pt x="2477988" y="1539130"/>
                  <a:pt x="2477988" y="1545332"/>
                  <a:pt x="2477988" y="1547812"/>
                </a:cubicBezTo>
                <a:cubicBezTo>
                  <a:pt x="2477988" y="1550292"/>
                  <a:pt x="2480470" y="1549053"/>
                  <a:pt x="2485430" y="1544091"/>
                </a:cubicBezTo>
                <a:cubicBezTo>
                  <a:pt x="2490390" y="1544091"/>
                  <a:pt x="2494111" y="1541611"/>
                  <a:pt x="2496592" y="1536650"/>
                </a:cubicBezTo>
                <a:cubicBezTo>
                  <a:pt x="2499072" y="1531689"/>
                  <a:pt x="2497832" y="1526729"/>
                  <a:pt x="2492871" y="1521767"/>
                </a:cubicBezTo>
                <a:cubicBezTo>
                  <a:pt x="2492871" y="1520527"/>
                  <a:pt x="2492562" y="1519752"/>
                  <a:pt x="2491941" y="1519442"/>
                </a:cubicBezTo>
                <a:close/>
                <a:moveTo>
                  <a:pt x="5863828" y="1514326"/>
                </a:moveTo>
                <a:lnTo>
                  <a:pt x="5871269" y="1514326"/>
                </a:lnTo>
                <a:cubicBezTo>
                  <a:pt x="5871269" y="1514326"/>
                  <a:pt x="5873749" y="1514326"/>
                  <a:pt x="5878711" y="1514326"/>
                </a:cubicBezTo>
                <a:cubicBezTo>
                  <a:pt x="5873749" y="1519287"/>
                  <a:pt x="5871269" y="1521767"/>
                  <a:pt x="5871269" y="1521767"/>
                </a:cubicBezTo>
                <a:cubicBezTo>
                  <a:pt x="5871269" y="1521767"/>
                  <a:pt x="5870029" y="1520527"/>
                  <a:pt x="5867549" y="1518047"/>
                </a:cubicBezTo>
                <a:cubicBezTo>
                  <a:pt x="5865068" y="1515566"/>
                  <a:pt x="5863828" y="1514326"/>
                  <a:pt x="5863828" y="1514326"/>
                </a:cubicBezTo>
                <a:close/>
                <a:moveTo>
                  <a:pt x="5789414" y="1514326"/>
                </a:moveTo>
                <a:cubicBezTo>
                  <a:pt x="5789414" y="1514326"/>
                  <a:pt x="5786934" y="1515566"/>
                  <a:pt x="5781972" y="1518047"/>
                </a:cubicBezTo>
                <a:cubicBezTo>
                  <a:pt x="5777011" y="1520527"/>
                  <a:pt x="5777011" y="1521767"/>
                  <a:pt x="5781972" y="1521767"/>
                </a:cubicBezTo>
                <a:lnTo>
                  <a:pt x="5789414" y="1521767"/>
                </a:lnTo>
                <a:cubicBezTo>
                  <a:pt x="5789414" y="1521767"/>
                  <a:pt x="5791894" y="1521767"/>
                  <a:pt x="5796855" y="1521767"/>
                </a:cubicBezTo>
                <a:close/>
                <a:moveTo>
                  <a:pt x="6012656" y="1506884"/>
                </a:moveTo>
                <a:lnTo>
                  <a:pt x="6027539" y="1521767"/>
                </a:lnTo>
                <a:cubicBezTo>
                  <a:pt x="6027539" y="1521767"/>
                  <a:pt x="6025059" y="1521767"/>
                  <a:pt x="6020097" y="1521767"/>
                </a:cubicBezTo>
                <a:close/>
                <a:moveTo>
                  <a:pt x="5774531" y="1506884"/>
                </a:moveTo>
                <a:cubicBezTo>
                  <a:pt x="5774531" y="1506884"/>
                  <a:pt x="5774531" y="1509364"/>
                  <a:pt x="5774531" y="1514326"/>
                </a:cubicBezTo>
                <a:cubicBezTo>
                  <a:pt x="5779492" y="1514326"/>
                  <a:pt x="5781972" y="1514326"/>
                  <a:pt x="5781972" y="1514326"/>
                </a:cubicBezTo>
                <a:close/>
                <a:moveTo>
                  <a:pt x="2128242" y="1506884"/>
                </a:moveTo>
                <a:lnTo>
                  <a:pt x="2120801" y="1521767"/>
                </a:lnTo>
                <a:cubicBezTo>
                  <a:pt x="2115840" y="1521767"/>
                  <a:pt x="2112119" y="1524247"/>
                  <a:pt x="2109639" y="1529209"/>
                </a:cubicBezTo>
                <a:cubicBezTo>
                  <a:pt x="2107158" y="1534170"/>
                  <a:pt x="2103437" y="1539130"/>
                  <a:pt x="2098477" y="1544091"/>
                </a:cubicBezTo>
                <a:lnTo>
                  <a:pt x="2091035" y="1551533"/>
                </a:lnTo>
                <a:cubicBezTo>
                  <a:pt x="2086075" y="1546572"/>
                  <a:pt x="2089795" y="1537891"/>
                  <a:pt x="2102197" y="1525488"/>
                </a:cubicBezTo>
                <a:cubicBezTo>
                  <a:pt x="2114600" y="1513085"/>
                  <a:pt x="2123282" y="1506884"/>
                  <a:pt x="2128242" y="1506884"/>
                </a:cubicBezTo>
                <a:close/>
                <a:moveTo>
                  <a:pt x="1637110" y="1506884"/>
                </a:moveTo>
                <a:cubicBezTo>
                  <a:pt x="1637110" y="1511846"/>
                  <a:pt x="1627188" y="1524247"/>
                  <a:pt x="1607344" y="1544091"/>
                </a:cubicBezTo>
                <a:cubicBezTo>
                  <a:pt x="1587500" y="1563936"/>
                  <a:pt x="1577578" y="1573857"/>
                  <a:pt x="1577578" y="1573857"/>
                </a:cubicBezTo>
                <a:lnTo>
                  <a:pt x="1577578" y="1566416"/>
                </a:lnTo>
                <a:cubicBezTo>
                  <a:pt x="1577578" y="1566416"/>
                  <a:pt x="1582539" y="1560215"/>
                  <a:pt x="1592461" y="1547812"/>
                </a:cubicBezTo>
                <a:cubicBezTo>
                  <a:pt x="1602383" y="1535409"/>
                  <a:pt x="1612305" y="1525488"/>
                  <a:pt x="1622227" y="1518047"/>
                </a:cubicBezTo>
                <a:cubicBezTo>
                  <a:pt x="1632149" y="1510605"/>
                  <a:pt x="1637110" y="1506884"/>
                  <a:pt x="1637110" y="1506884"/>
                </a:cubicBezTo>
                <a:close/>
                <a:moveTo>
                  <a:pt x="5983821" y="1502234"/>
                </a:moveTo>
                <a:cubicBezTo>
                  <a:pt x="5984441" y="1501614"/>
                  <a:pt x="5985371" y="1501924"/>
                  <a:pt x="5986611" y="1503164"/>
                </a:cubicBezTo>
                <a:cubicBezTo>
                  <a:pt x="5989091" y="1505644"/>
                  <a:pt x="5990332" y="1506884"/>
                  <a:pt x="5990332" y="1506884"/>
                </a:cubicBezTo>
                <a:cubicBezTo>
                  <a:pt x="5990332" y="1506884"/>
                  <a:pt x="5987852" y="1506884"/>
                  <a:pt x="5982890" y="1506884"/>
                </a:cubicBezTo>
                <a:cubicBezTo>
                  <a:pt x="5982890" y="1504404"/>
                  <a:pt x="5983201" y="1502854"/>
                  <a:pt x="5983821" y="1502234"/>
                </a:cubicBezTo>
                <a:close/>
                <a:moveTo>
                  <a:pt x="2621003" y="1502234"/>
                </a:moveTo>
                <a:cubicBezTo>
                  <a:pt x="2618678" y="1502234"/>
                  <a:pt x="2615655" y="1505024"/>
                  <a:pt x="2611933" y="1510605"/>
                </a:cubicBezTo>
                <a:cubicBezTo>
                  <a:pt x="2606974" y="1518047"/>
                  <a:pt x="2604492" y="1523008"/>
                  <a:pt x="2604492" y="1525488"/>
                </a:cubicBezTo>
                <a:cubicBezTo>
                  <a:pt x="2604492" y="1527968"/>
                  <a:pt x="2606974" y="1526729"/>
                  <a:pt x="2611933" y="1521767"/>
                </a:cubicBezTo>
                <a:cubicBezTo>
                  <a:pt x="2611933" y="1516806"/>
                  <a:pt x="2613174" y="1513085"/>
                  <a:pt x="2615655" y="1510605"/>
                </a:cubicBezTo>
                <a:cubicBezTo>
                  <a:pt x="2618135" y="1508125"/>
                  <a:pt x="2619375" y="1506884"/>
                  <a:pt x="2619375" y="1506884"/>
                </a:cubicBezTo>
                <a:cubicBezTo>
                  <a:pt x="2624336" y="1506884"/>
                  <a:pt x="2625576" y="1505644"/>
                  <a:pt x="2623096" y="1503164"/>
                </a:cubicBezTo>
                <a:cubicBezTo>
                  <a:pt x="2622476" y="1502544"/>
                  <a:pt x="2621778" y="1502234"/>
                  <a:pt x="2621003" y="1502234"/>
                </a:cubicBezTo>
                <a:close/>
                <a:moveTo>
                  <a:pt x="5819179" y="1499443"/>
                </a:moveTo>
                <a:cubicBezTo>
                  <a:pt x="5824141" y="1499443"/>
                  <a:pt x="5826621" y="1499443"/>
                  <a:pt x="5826621" y="1499443"/>
                </a:cubicBezTo>
                <a:lnTo>
                  <a:pt x="5826621" y="1506884"/>
                </a:lnTo>
                <a:close/>
                <a:moveTo>
                  <a:pt x="2515196" y="1499443"/>
                </a:moveTo>
                <a:cubicBezTo>
                  <a:pt x="2515196" y="1499443"/>
                  <a:pt x="2515196" y="1501923"/>
                  <a:pt x="2515196" y="1506884"/>
                </a:cubicBezTo>
                <a:cubicBezTo>
                  <a:pt x="2510234" y="1506884"/>
                  <a:pt x="2507754" y="1509364"/>
                  <a:pt x="2507754" y="1514326"/>
                </a:cubicBezTo>
                <a:lnTo>
                  <a:pt x="2522637" y="1514326"/>
                </a:lnTo>
                <a:cubicBezTo>
                  <a:pt x="2522637" y="1514326"/>
                  <a:pt x="2522637" y="1511846"/>
                  <a:pt x="2522637" y="1506884"/>
                </a:cubicBezTo>
                <a:cubicBezTo>
                  <a:pt x="2517677" y="1501923"/>
                  <a:pt x="2515196" y="1499443"/>
                  <a:pt x="2515196" y="1499443"/>
                </a:cubicBezTo>
                <a:close/>
                <a:moveTo>
                  <a:pt x="2557983" y="1495722"/>
                </a:moveTo>
                <a:cubicBezTo>
                  <a:pt x="2556744" y="1495722"/>
                  <a:pt x="2554883" y="1496962"/>
                  <a:pt x="2552403" y="1499443"/>
                </a:cubicBezTo>
                <a:lnTo>
                  <a:pt x="2559844" y="1499443"/>
                </a:lnTo>
                <a:cubicBezTo>
                  <a:pt x="2559844" y="1496962"/>
                  <a:pt x="2559224" y="1495722"/>
                  <a:pt x="2557983" y="1495722"/>
                </a:cubicBezTo>
                <a:close/>
                <a:moveTo>
                  <a:pt x="1800820" y="1492002"/>
                </a:moveTo>
                <a:cubicBezTo>
                  <a:pt x="1800820" y="1496963"/>
                  <a:pt x="1802061" y="1499443"/>
                  <a:pt x="1804541" y="1499443"/>
                </a:cubicBezTo>
                <a:cubicBezTo>
                  <a:pt x="1807022" y="1499443"/>
                  <a:pt x="1808262" y="1496963"/>
                  <a:pt x="1808262" y="1492002"/>
                </a:cubicBezTo>
                <a:close/>
                <a:moveTo>
                  <a:pt x="5930801" y="1484560"/>
                </a:moveTo>
                <a:lnTo>
                  <a:pt x="5938242" y="1484560"/>
                </a:lnTo>
                <a:cubicBezTo>
                  <a:pt x="5938242" y="1489522"/>
                  <a:pt x="5940722" y="1492002"/>
                  <a:pt x="5945683" y="1492002"/>
                </a:cubicBezTo>
                <a:lnTo>
                  <a:pt x="5938242" y="1492002"/>
                </a:lnTo>
                <a:close/>
                <a:moveTo>
                  <a:pt x="2105918" y="1484560"/>
                </a:moveTo>
                <a:cubicBezTo>
                  <a:pt x="2105918" y="1484560"/>
                  <a:pt x="2105918" y="1487040"/>
                  <a:pt x="2105918" y="1492002"/>
                </a:cubicBezTo>
                <a:cubicBezTo>
                  <a:pt x="2100957" y="1501923"/>
                  <a:pt x="2097237" y="1508125"/>
                  <a:pt x="2094756" y="1510605"/>
                </a:cubicBezTo>
                <a:cubicBezTo>
                  <a:pt x="2092275" y="1513085"/>
                  <a:pt x="2088555" y="1514326"/>
                  <a:pt x="2083594" y="1514326"/>
                </a:cubicBezTo>
                <a:cubicBezTo>
                  <a:pt x="2078633" y="1514326"/>
                  <a:pt x="2076152" y="1511846"/>
                  <a:pt x="2076152" y="1506884"/>
                </a:cubicBezTo>
                <a:cubicBezTo>
                  <a:pt x="2076152" y="1506884"/>
                  <a:pt x="2078633" y="1506884"/>
                  <a:pt x="2083594" y="1506884"/>
                </a:cubicBezTo>
                <a:cubicBezTo>
                  <a:pt x="2088555" y="1506884"/>
                  <a:pt x="2091035" y="1505644"/>
                  <a:pt x="2091035" y="1503164"/>
                </a:cubicBezTo>
                <a:cubicBezTo>
                  <a:pt x="2091035" y="1500684"/>
                  <a:pt x="2088555" y="1499443"/>
                  <a:pt x="2083594" y="1499443"/>
                </a:cubicBezTo>
                <a:cubicBezTo>
                  <a:pt x="2083594" y="1494482"/>
                  <a:pt x="2086075" y="1492002"/>
                  <a:pt x="2091035" y="1492002"/>
                </a:cubicBezTo>
                <a:cubicBezTo>
                  <a:pt x="2100957" y="1487040"/>
                  <a:pt x="2105918" y="1484560"/>
                  <a:pt x="2105918" y="1484560"/>
                </a:cubicBezTo>
                <a:close/>
                <a:moveTo>
                  <a:pt x="5968008" y="1477119"/>
                </a:moveTo>
                <a:cubicBezTo>
                  <a:pt x="5968008" y="1482080"/>
                  <a:pt x="5968008" y="1485801"/>
                  <a:pt x="5968008" y="1488281"/>
                </a:cubicBezTo>
                <a:cubicBezTo>
                  <a:pt x="5968008" y="1490761"/>
                  <a:pt x="5966767" y="1490761"/>
                  <a:pt x="5964287" y="1488281"/>
                </a:cubicBezTo>
                <a:cubicBezTo>
                  <a:pt x="5961807" y="1485801"/>
                  <a:pt x="5960566" y="1484560"/>
                  <a:pt x="5960566" y="1484560"/>
                </a:cubicBezTo>
                <a:close/>
                <a:moveTo>
                  <a:pt x="2634258" y="1477119"/>
                </a:moveTo>
                <a:lnTo>
                  <a:pt x="2619375" y="1484560"/>
                </a:lnTo>
                <a:cubicBezTo>
                  <a:pt x="2624336" y="1484560"/>
                  <a:pt x="2628056" y="1484560"/>
                  <a:pt x="2630537" y="1484560"/>
                </a:cubicBezTo>
                <a:cubicBezTo>
                  <a:pt x="2633018" y="1484560"/>
                  <a:pt x="2634258" y="1484560"/>
                  <a:pt x="2634258" y="1484560"/>
                </a:cubicBezTo>
                <a:cubicBezTo>
                  <a:pt x="2634258" y="1484560"/>
                  <a:pt x="2634258" y="1482080"/>
                  <a:pt x="2634258" y="1477119"/>
                </a:cubicBezTo>
                <a:close/>
                <a:moveTo>
                  <a:pt x="2284512" y="1477119"/>
                </a:moveTo>
                <a:lnTo>
                  <a:pt x="2284512" y="1484560"/>
                </a:lnTo>
                <a:cubicBezTo>
                  <a:pt x="2289473" y="1484560"/>
                  <a:pt x="2291953" y="1484560"/>
                  <a:pt x="2291953" y="1484560"/>
                </a:cubicBezTo>
                <a:close/>
                <a:moveTo>
                  <a:pt x="1852910" y="1477119"/>
                </a:moveTo>
                <a:cubicBezTo>
                  <a:pt x="1852910" y="1482080"/>
                  <a:pt x="1852910" y="1484560"/>
                  <a:pt x="1852910" y="1484560"/>
                </a:cubicBezTo>
                <a:lnTo>
                  <a:pt x="1860352" y="1477119"/>
                </a:lnTo>
                <a:close/>
                <a:moveTo>
                  <a:pt x="5938242" y="1469677"/>
                </a:moveTo>
                <a:cubicBezTo>
                  <a:pt x="5938242" y="1469677"/>
                  <a:pt x="5940722" y="1470918"/>
                  <a:pt x="5945683" y="1473398"/>
                </a:cubicBezTo>
                <a:cubicBezTo>
                  <a:pt x="5950645" y="1475878"/>
                  <a:pt x="5953125" y="1477119"/>
                  <a:pt x="5953125" y="1477119"/>
                </a:cubicBezTo>
                <a:lnTo>
                  <a:pt x="5938242" y="1477119"/>
                </a:lnTo>
                <a:close/>
                <a:moveTo>
                  <a:pt x="5893593" y="1469677"/>
                </a:moveTo>
                <a:cubicBezTo>
                  <a:pt x="5893593" y="1474639"/>
                  <a:pt x="5896074" y="1477119"/>
                  <a:pt x="5901035" y="1477119"/>
                </a:cubicBezTo>
                <a:lnTo>
                  <a:pt x="5893593" y="1477119"/>
                </a:lnTo>
                <a:cubicBezTo>
                  <a:pt x="5888632" y="1477119"/>
                  <a:pt x="5888632" y="1474639"/>
                  <a:pt x="5893593" y="1469677"/>
                </a:cubicBezTo>
                <a:close/>
                <a:moveTo>
                  <a:pt x="5915918" y="1462236"/>
                </a:moveTo>
                <a:cubicBezTo>
                  <a:pt x="5920879" y="1462236"/>
                  <a:pt x="5923359" y="1464716"/>
                  <a:pt x="5923359" y="1469677"/>
                </a:cubicBezTo>
                <a:cubicBezTo>
                  <a:pt x="5918398" y="1469677"/>
                  <a:pt x="5915918" y="1469677"/>
                  <a:pt x="5915918" y="1469677"/>
                </a:cubicBezTo>
                <a:close/>
                <a:moveTo>
                  <a:pt x="2656582" y="1462236"/>
                </a:moveTo>
                <a:cubicBezTo>
                  <a:pt x="2651621" y="1462236"/>
                  <a:pt x="2646660" y="1464716"/>
                  <a:pt x="2641700" y="1469677"/>
                </a:cubicBezTo>
                <a:lnTo>
                  <a:pt x="2634258" y="1492002"/>
                </a:lnTo>
                <a:lnTo>
                  <a:pt x="2634258" y="1499443"/>
                </a:lnTo>
                <a:cubicBezTo>
                  <a:pt x="2639218" y="1499443"/>
                  <a:pt x="2641700" y="1498202"/>
                  <a:pt x="2641700" y="1495722"/>
                </a:cubicBezTo>
                <a:cubicBezTo>
                  <a:pt x="2641700" y="1493242"/>
                  <a:pt x="2644181" y="1492002"/>
                  <a:pt x="2649141" y="1492002"/>
                </a:cubicBezTo>
                <a:lnTo>
                  <a:pt x="2649141" y="1469677"/>
                </a:lnTo>
                <a:cubicBezTo>
                  <a:pt x="2649141" y="1464716"/>
                  <a:pt x="2651621" y="1462236"/>
                  <a:pt x="2656582" y="1462236"/>
                </a:cubicBezTo>
                <a:close/>
                <a:moveTo>
                  <a:pt x="2262187" y="1462236"/>
                </a:moveTo>
                <a:cubicBezTo>
                  <a:pt x="2262187" y="1462236"/>
                  <a:pt x="2264668" y="1462236"/>
                  <a:pt x="2269630" y="1462236"/>
                </a:cubicBezTo>
                <a:cubicBezTo>
                  <a:pt x="2269630" y="1467197"/>
                  <a:pt x="2269630" y="1469677"/>
                  <a:pt x="2269630" y="1469677"/>
                </a:cubicBezTo>
                <a:close/>
                <a:moveTo>
                  <a:pt x="2150567" y="1462236"/>
                </a:moveTo>
                <a:cubicBezTo>
                  <a:pt x="2155527" y="1462236"/>
                  <a:pt x="2158008" y="1464716"/>
                  <a:pt x="2158008" y="1469677"/>
                </a:cubicBezTo>
                <a:lnTo>
                  <a:pt x="2150567" y="1469677"/>
                </a:lnTo>
                <a:cubicBezTo>
                  <a:pt x="2145606" y="1469677"/>
                  <a:pt x="2143125" y="1469677"/>
                  <a:pt x="2143125" y="1469677"/>
                </a:cubicBezTo>
                <a:close/>
                <a:moveTo>
                  <a:pt x="2128242" y="1462236"/>
                </a:moveTo>
                <a:cubicBezTo>
                  <a:pt x="2128242" y="1467197"/>
                  <a:pt x="2128242" y="1469677"/>
                  <a:pt x="2128242" y="1469677"/>
                </a:cubicBezTo>
                <a:cubicBezTo>
                  <a:pt x="2128242" y="1474639"/>
                  <a:pt x="2127002" y="1477119"/>
                  <a:pt x="2124522" y="1477119"/>
                </a:cubicBezTo>
                <a:cubicBezTo>
                  <a:pt x="2122041" y="1477119"/>
                  <a:pt x="2120801" y="1479599"/>
                  <a:pt x="2120801" y="1484560"/>
                </a:cubicBezTo>
                <a:cubicBezTo>
                  <a:pt x="2115840" y="1484560"/>
                  <a:pt x="2112119" y="1483320"/>
                  <a:pt x="2109639" y="1480839"/>
                </a:cubicBezTo>
                <a:cubicBezTo>
                  <a:pt x="2107158" y="1478359"/>
                  <a:pt x="2109639" y="1474639"/>
                  <a:pt x="2117080" y="1469677"/>
                </a:cubicBezTo>
                <a:cubicBezTo>
                  <a:pt x="2124522" y="1464716"/>
                  <a:pt x="2128242" y="1462236"/>
                  <a:pt x="2128242" y="1462236"/>
                </a:cubicBezTo>
                <a:close/>
                <a:moveTo>
                  <a:pt x="1860352" y="1462236"/>
                </a:moveTo>
                <a:lnTo>
                  <a:pt x="1852910" y="1469677"/>
                </a:lnTo>
                <a:lnTo>
                  <a:pt x="1860352" y="1469677"/>
                </a:lnTo>
                <a:cubicBezTo>
                  <a:pt x="1865313" y="1464716"/>
                  <a:pt x="1865313" y="1462236"/>
                  <a:pt x="1860352" y="1462236"/>
                </a:cubicBezTo>
                <a:close/>
                <a:moveTo>
                  <a:pt x="1748731" y="1462236"/>
                </a:moveTo>
                <a:lnTo>
                  <a:pt x="1748731" y="1469677"/>
                </a:lnTo>
                <a:cubicBezTo>
                  <a:pt x="1753692" y="1469677"/>
                  <a:pt x="1756172" y="1469677"/>
                  <a:pt x="1756172" y="1469677"/>
                </a:cubicBezTo>
                <a:close/>
                <a:moveTo>
                  <a:pt x="1875235" y="1454795"/>
                </a:moveTo>
                <a:lnTo>
                  <a:pt x="1867793" y="1462236"/>
                </a:lnTo>
                <a:cubicBezTo>
                  <a:pt x="1872754" y="1467197"/>
                  <a:pt x="1875235" y="1469677"/>
                  <a:pt x="1875235" y="1469677"/>
                </a:cubicBezTo>
                <a:cubicBezTo>
                  <a:pt x="1875235" y="1469677"/>
                  <a:pt x="1875235" y="1467197"/>
                  <a:pt x="1875235" y="1462236"/>
                </a:cubicBezTo>
                <a:close/>
                <a:moveTo>
                  <a:pt x="5908476" y="1447353"/>
                </a:moveTo>
                <a:cubicBezTo>
                  <a:pt x="5913438" y="1447353"/>
                  <a:pt x="5918398" y="1448594"/>
                  <a:pt x="5923359" y="1451074"/>
                </a:cubicBezTo>
                <a:cubicBezTo>
                  <a:pt x="5928320" y="1453554"/>
                  <a:pt x="5932041" y="1454795"/>
                  <a:pt x="5934521" y="1454795"/>
                </a:cubicBezTo>
                <a:cubicBezTo>
                  <a:pt x="5937001" y="1454795"/>
                  <a:pt x="5939483" y="1454795"/>
                  <a:pt x="5941963" y="1454795"/>
                </a:cubicBezTo>
                <a:cubicBezTo>
                  <a:pt x="5944443" y="1454795"/>
                  <a:pt x="5948163" y="1454795"/>
                  <a:pt x="5953125" y="1454795"/>
                </a:cubicBezTo>
                <a:cubicBezTo>
                  <a:pt x="5953125" y="1454795"/>
                  <a:pt x="5955605" y="1456035"/>
                  <a:pt x="5960566" y="1458515"/>
                </a:cubicBezTo>
                <a:cubicBezTo>
                  <a:pt x="5965527" y="1460995"/>
                  <a:pt x="5966767" y="1463477"/>
                  <a:pt x="5964287" y="1465957"/>
                </a:cubicBezTo>
                <a:cubicBezTo>
                  <a:pt x="5961807" y="1468437"/>
                  <a:pt x="5953125" y="1467197"/>
                  <a:pt x="5938242" y="1462236"/>
                </a:cubicBezTo>
                <a:cubicBezTo>
                  <a:pt x="5923359" y="1457275"/>
                  <a:pt x="5914677" y="1456035"/>
                  <a:pt x="5912197" y="1458515"/>
                </a:cubicBezTo>
                <a:cubicBezTo>
                  <a:pt x="5909717" y="1460995"/>
                  <a:pt x="5905996" y="1462236"/>
                  <a:pt x="5901035" y="1462236"/>
                </a:cubicBezTo>
                <a:lnTo>
                  <a:pt x="5901035" y="1454795"/>
                </a:lnTo>
                <a:close/>
                <a:moveTo>
                  <a:pt x="2574726" y="1447353"/>
                </a:moveTo>
                <a:lnTo>
                  <a:pt x="2559844" y="1454795"/>
                </a:lnTo>
                <a:lnTo>
                  <a:pt x="2537520" y="1484560"/>
                </a:lnTo>
                <a:lnTo>
                  <a:pt x="2552403" y="1477119"/>
                </a:lnTo>
                <a:cubicBezTo>
                  <a:pt x="2557363" y="1477119"/>
                  <a:pt x="2559844" y="1477119"/>
                  <a:pt x="2559844" y="1477119"/>
                </a:cubicBezTo>
                <a:lnTo>
                  <a:pt x="2567285" y="1484560"/>
                </a:lnTo>
                <a:cubicBezTo>
                  <a:pt x="2567285" y="1484560"/>
                  <a:pt x="2567285" y="1482080"/>
                  <a:pt x="2567285" y="1477119"/>
                </a:cubicBezTo>
                <a:cubicBezTo>
                  <a:pt x="2562324" y="1477119"/>
                  <a:pt x="2559844" y="1473398"/>
                  <a:pt x="2559844" y="1465957"/>
                </a:cubicBezTo>
                <a:cubicBezTo>
                  <a:pt x="2559844" y="1458515"/>
                  <a:pt x="2562324" y="1454795"/>
                  <a:pt x="2567285" y="1454795"/>
                </a:cubicBezTo>
                <a:cubicBezTo>
                  <a:pt x="2572247" y="1454795"/>
                  <a:pt x="2574726" y="1452314"/>
                  <a:pt x="2574726" y="1447353"/>
                </a:cubicBezTo>
                <a:close/>
                <a:moveTo>
                  <a:pt x="1592461" y="1447353"/>
                </a:moveTo>
                <a:cubicBezTo>
                  <a:pt x="1597422" y="1447353"/>
                  <a:pt x="1599903" y="1449833"/>
                  <a:pt x="1599903" y="1454795"/>
                </a:cubicBezTo>
                <a:lnTo>
                  <a:pt x="1592461" y="1454795"/>
                </a:lnTo>
                <a:cubicBezTo>
                  <a:pt x="1592461" y="1449833"/>
                  <a:pt x="1592461" y="1447353"/>
                  <a:pt x="1592461" y="1447353"/>
                </a:cubicBezTo>
                <a:close/>
                <a:moveTo>
                  <a:pt x="5960566" y="1439912"/>
                </a:moveTo>
                <a:cubicBezTo>
                  <a:pt x="5960566" y="1439912"/>
                  <a:pt x="5961807" y="1439912"/>
                  <a:pt x="5964287" y="1439912"/>
                </a:cubicBezTo>
                <a:cubicBezTo>
                  <a:pt x="5966767" y="1439912"/>
                  <a:pt x="5968008" y="1442392"/>
                  <a:pt x="5968008" y="1447353"/>
                </a:cubicBezTo>
                <a:lnTo>
                  <a:pt x="5960566" y="1447353"/>
                </a:lnTo>
                <a:close/>
                <a:moveTo>
                  <a:pt x="2344043" y="1439912"/>
                </a:moveTo>
                <a:cubicBezTo>
                  <a:pt x="2344043" y="1444873"/>
                  <a:pt x="2341563" y="1447353"/>
                  <a:pt x="2336601" y="1447353"/>
                </a:cubicBezTo>
                <a:lnTo>
                  <a:pt x="2336601" y="1462236"/>
                </a:lnTo>
                <a:lnTo>
                  <a:pt x="2351484" y="1462236"/>
                </a:lnTo>
                <a:cubicBezTo>
                  <a:pt x="2351484" y="1457275"/>
                  <a:pt x="2353965" y="1454795"/>
                  <a:pt x="2358926" y="1454795"/>
                </a:cubicBezTo>
                <a:cubicBezTo>
                  <a:pt x="2358926" y="1454795"/>
                  <a:pt x="2361406" y="1454795"/>
                  <a:pt x="2366367" y="1454795"/>
                </a:cubicBezTo>
                <a:lnTo>
                  <a:pt x="2358926" y="1439912"/>
                </a:lnTo>
                <a:close/>
                <a:moveTo>
                  <a:pt x="1957090" y="1439912"/>
                </a:moveTo>
                <a:cubicBezTo>
                  <a:pt x="1962051" y="1439912"/>
                  <a:pt x="1964531" y="1439912"/>
                  <a:pt x="1964531" y="1439912"/>
                </a:cubicBezTo>
                <a:cubicBezTo>
                  <a:pt x="1964531" y="1444873"/>
                  <a:pt x="1963291" y="1447353"/>
                  <a:pt x="1960811" y="1447353"/>
                </a:cubicBezTo>
                <a:cubicBezTo>
                  <a:pt x="1958330" y="1447353"/>
                  <a:pt x="1957090" y="1447353"/>
                  <a:pt x="1957090" y="1447353"/>
                </a:cubicBezTo>
                <a:cubicBezTo>
                  <a:pt x="1957090" y="1447353"/>
                  <a:pt x="1957090" y="1444873"/>
                  <a:pt x="1957090" y="1439912"/>
                </a:cubicBezTo>
                <a:close/>
                <a:moveTo>
                  <a:pt x="5886152" y="1432470"/>
                </a:moveTo>
                <a:cubicBezTo>
                  <a:pt x="5886152" y="1432470"/>
                  <a:pt x="5887393" y="1432470"/>
                  <a:pt x="5889873" y="1432470"/>
                </a:cubicBezTo>
                <a:cubicBezTo>
                  <a:pt x="5892353" y="1432470"/>
                  <a:pt x="5893593" y="1434950"/>
                  <a:pt x="5893593" y="1439912"/>
                </a:cubicBezTo>
                <a:cubicBezTo>
                  <a:pt x="5893593" y="1439912"/>
                  <a:pt x="5891113" y="1439912"/>
                  <a:pt x="5886152" y="1439912"/>
                </a:cubicBezTo>
                <a:cubicBezTo>
                  <a:pt x="5881191" y="1439912"/>
                  <a:pt x="5878711" y="1438671"/>
                  <a:pt x="5878711" y="1436191"/>
                </a:cubicBezTo>
                <a:cubicBezTo>
                  <a:pt x="5878711" y="1433711"/>
                  <a:pt x="5881191" y="1432470"/>
                  <a:pt x="5886152" y="1432470"/>
                </a:cubicBezTo>
                <a:close/>
                <a:moveTo>
                  <a:pt x="2857501" y="1432470"/>
                </a:moveTo>
                <a:cubicBezTo>
                  <a:pt x="2852539" y="1432470"/>
                  <a:pt x="2850058" y="1433711"/>
                  <a:pt x="2850058" y="1436191"/>
                </a:cubicBezTo>
                <a:cubicBezTo>
                  <a:pt x="2850058" y="1438671"/>
                  <a:pt x="2850058" y="1439912"/>
                  <a:pt x="2850058" y="1439912"/>
                </a:cubicBezTo>
                <a:cubicBezTo>
                  <a:pt x="2850058" y="1449833"/>
                  <a:pt x="2852539" y="1449833"/>
                  <a:pt x="2857501" y="1439912"/>
                </a:cubicBezTo>
                <a:close/>
                <a:moveTo>
                  <a:pt x="2671465" y="1432470"/>
                </a:moveTo>
                <a:cubicBezTo>
                  <a:pt x="2671465" y="1432470"/>
                  <a:pt x="2670225" y="1433711"/>
                  <a:pt x="2667745" y="1436191"/>
                </a:cubicBezTo>
                <a:cubicBezTo>
                  <a:pt x="2665263" y="1438671"/>
                  <a:pt x="2664023" y="1442392"/>
                  <a:pt x="2664023" y="1447353"/>
                </a:cubicBezTo>
                <a:lnTo>
                  <a:pt x="2671465" y="1447353"/>
                </a:lnTo>
                <a:close/>
                <a:moveTo>
                  <a:pt x="2299394" y="1432470"/>
                </a:moveTo>
                <a:lnTo>
                  <a:pt x="2314277" y="1432470"/>
                </a:lnTo>
                <a:lnTo>
                  <a:pt x="2299394" y="1439912"/>
                </a:lnTo>
                <a:cubicBezTo>
                  <a:pt x="2294434" y="1439912"/>
                  <a:pt x="2294434" y="1437432"/>
                  <a:pt x="2299394" y="1432470"/>
                </a:cubicBezTo>
                <a:close/>
                <a:moveTo>
                  <a:pt x="2239863" y="1432470"/>
                </a:moveTo>
                <a:cubicBezTo>
                  <a:pt x="2244824" y="1432470"/>
                  <a:pt x="2246065" y="1434950"/>
                  <a:pt x="2243585" y="1439912"/>
                </a:cubicBezTo>
                <a:cubicBezTo>
                  <a:pt x="2241104" y="1444873"/>
                  <a:pt x="2237383" y="1444873"/>
                  <a:pt x="2232423" y="1439912"/>
                </a:cubicBezTo>
                <a:close/>
                <a:moveTo>
                  <a:pt x="1918023" y="1428750"/>
                </a:moveTo>
                <a:cubicBezTo>
                  <a:pt x="1916782" y="1428750"/>
                  <a:pt x="1914922" y="1429990"/>
                  <a:pt x="1912442" y="1432470"/>
                </a:cubicBezTo>
                <a:cubicBezTo>
                  <a:pt x="1912442" y="1432470"/>
                  <a:pt x="1909961" y="1434950"/>
                  <a:pt x="1905000" y="1439912"/>
                </a:cubicBezTo>
                <a:cubicBezTo>
                  <a:pt x="1900039" y="1444873"/>
                  <a:pt x="1897559" y="1449833"/>
                  <a:pt x="1897559" y="1454795"/>
                </a:cubicBezTo>
                <a:lnTo>
                  <a:pt x="1912442" y="1447353"/>
                </a:lnTo>
                <a:lnTo>
                  <a:pt x="1912442" y="1439912"/>
                </a:lnTo>
                <a:lnTo>
                  <a:pt x="1919883" y="1439912"/>
                </a:lnTo>
                <a:cubicBezTo>
                  <a:pt x="1919883" y="1439912"/>
                  <a:pt x="1919883" y="1437432"/>
                  <a:pt x="1919883" y="1432470"/>
                </a:cubicBezTo>
                <a:cubicBezTo>
                  <a:pt x="1919883" y="1429990"/>
                  <a:pt x="1919263" y="1428750"/>
                  <a:pt x="1918023" y="1428750"/>
                </a:cubicBezTo>
                <a:close/>
                <a:moveTo>
                  <a:pt x="5789414" y="1425029"/>
                </a:moveTo>
                <a:lnTo>
                  <a:pt x="5804297" y="1425029"/>
                </a:lnTo>
                <a:cubicBezTo>
                  <a:pt x="5809258" y="1429990"/>
                  <a:pt x="5819179" y="1433711"/>
                  <a:pt x="5834062" y="1436191"/>
                </a:cubicBezTo>
                <a:cubicBezTo>
                  <a:pt x="5848945" y="1438671"/>
                  <a:pt x="5858867" y="1439912"/>
                  <a:pt x="5863828" y="1439912"/>
                </a:cubicBezTo>
                <a:cubicBezTo>
                  <a:pt x="5868789" y="1434950"/>
                  <a:pt x="5872510" y="1432470"/>
                  <a:pt x="5874990" y="1432470"/>
                </a:cubicBezTo>
                <a:cubicBezTo>
                  <a:pt x="5877470" y="1432470"/>
                  <a:pt x="5878711" y="1434950"/>
                  <a:pt x="5878711" y="1439912"/>
                </a:cubicBezTo>
                <a:cubicBezTo>
                  <a:pt x="5873749" y="1444873"/>
                  <a:pt x="5871269" y="1447353"/>
                  <a:pt x="5871269" y="1447353"/>
                </a:cubicBezTo>
                <a:lnTo>
                  <a:pt x="5886152" y="1447353"/>
                </a:lnTo>
                <a:lnTo>
                  <a:pt x="5893593" y="1447353"/>
                </a:lnTo>
                <a:cubicBezTo>
                  <a:pt x="5893593" y="1452314"/>
                  <a:pt x="5893593" y="1456035"/>
                  <a:pt x="5893593" y="1458515"/>
                </a:cubicBezTo>
                <a:cubicBezTo>
                  <a:pt x="5893593" y="1460995"/>
                  <a:pt x="5896074" y="1462236"/>
                  <a:pt x="5901035" y="1462236"/>
                </a:cubicBezTo>
                <a:cubicBezTo>
                  <a:pt x="5896074" y="1462236"/>
                  <a:pt x="5893593" y="1464716"/>
                  <a:pt x="5893593" y="1469677"/>
                </a:cubicBezTo>
                <a:cubicBezTo>
                  <a:pt x="5893593" y="1464716"/>
                  <a:pt x="5886152" y="1462236"/>
                  <a:pt x="5871269" y="1462236"/>
                </a:cubicBezTo>
                <a:lnTo>
                  <a:pt x="5863828" y="1462236"/>
                </a:lnTo>
                <a:cubicBezTo>
                  <a:pt x="5868789" y="1457275"/>
                  <a:pt x="5870029" y="1454795"/>
                  <a:pt x="5867549" y="1454795"/>
                </a:cubicBezTo>
                <a:cubicBezTo>
                  <a:pt x="5865068" y="1454795"/>
                  <a:pt x="5863828" y="1454795"/>
                  <a:pt x="5863828" y="1454795"/>
                </a:cubicBezTo>
                <a:cubicBezTo>
                  <a:pt x="5858867" y="1449833"/>
                  <a:pt x="5853906" y="1446113"/>
                  <a:pt x="5848945" y="1443632"/>
                </a:cubicBezTo>
                <a:cubicBezTo>
                  <a:pt x="5843984" y="1441152"/>
                  <a:pt x="5839024" y="1442392"/>
                  <a:pt x="5834062" y="1447353"/>
                </a:cubicBezTo>
                <a:lnTo>
                  <a:pt x="5826621" y="1454795"/>
                </a:lnTo>
                <a:lnTo>
                  <a:pt x="5819179" y="1447353"/>
                </a:lnTo>
                <a:lnTo>
                  <a:pt x="5811738" y="1447353"/>
                </a:lnTo>
                <a:lnTo>
                  <a:pt x="5804297" y="1454795"/>
                </a:lnTo>
                <a:cubicBezTo>
                  <a:pt x="5799335" y="1454795"/>
                  <a:pt x="5796855" y="1452314"/>
                  <a:pt x="5796855" y="1447353"/>
                </a:cubicBezTo>
                <a:cubicBezTo>
                  <a:pt x="5796855" y="1447353"/>
                  <a:pt x="5794375" y="1447353"/>
                  <a:pt x="5789414" y="1447353"/>
                </a:cubicBezTo>
                <a:cubicBezTo>
                  <a:pt x="5784452" y="1447353"/>
                  <a:pt x="5781972" y="1443632"/>
                  <a:pt x="5781972" y="1436191"/>
                </a:cubicBezTo>
                <a:cubicBezTo>
                  <a:pt x="5781972" y="1428750"/>
                  <a:pt x="5784452" y="1425029"/>
                  <a:pt x="5789414" y="1425029"/>
                </a:cubicBezTo>
                <a:close/>
                <a:moveTo>
                  <a:pt x="5677793" y="1425029"/>
                </a:moveTo>
                <a:lnTo>
                  <a:pt x="5674072" y="1428750"/>
                </a:lnTo>
                <a:lnTo>
                  <a:pt x="5673142" y="1425959"/>
                </a:lnTo>
                <a:cubicBezTo>
                  <a:pt x="5673762" y="1425339"/>
                  <a:pt x="5675312" y="1425029"/>
                  <a:pt x="5677793" y="1425029"/>
                </a:cubicBezTo>
                <a:close/>
                <a:moveTo>
                  <a:pt x="2277070" y="1425029"/>
                </a:moveTo>
                <a:lnTo>
                  <a:pt x="2281748" y="1425029"/>
                </a:lnTo>
                <a:lnTo>
                  <a:pt x="2280791" y="1426889"/>
                </a:lnTo>
                <a:lnTo>
                  <a:pt x="2272819" y="1432470"/>
                </a:lnTo>
                <a:lnTo>
                  <a:pt x="2269630" y="1432470"/>
                </a:lnTo>
                <a:close/>
                <a:moveTo>
                  <a:pt x="2076152" y="1425029"/>
                </a:moveTo>
                <a:lnTo>
                  <a:pt x="2076152" y="1432470"/>
                </a:lnTo>
                <a:cubicBezTo>
                  <a:pt x="2076152" y="1432470"/>
                  <a:pt x="2078633" y="1432470"/>
                  <a:pt x="2083594" y="1432470"/>
                </a:cubicBezTo>
                <a:close/>
                <a:moveTo>
                  <a:pt x="6287988" y="1417588"/>
                </a:moveTo>
                <a:lnTo>
                  <a:pt x="6295429" y="1425029"/>
                </a:lnTo>
                <a:cubicBezTo>
                  <a:pt x="6290468" y="1425029"/>
                  <a:pt x="6287988" y="1425029"/>
                  <a:pt x="6287988" y="1425029"/>
                </a:cubicBezTo>
                <a:close/>
                <a:moveTo>
                  <a:pt x="5662910" y="1417588"/>
                </a:moveTo>
                <a:cubicBezTo>
                  <a:pt x="5662910" y="1422549"/>
                  <a:pt x="5662910" y="1425029"/>
                  <a:pt x="5662910" y="1425029"/>
                </a:cubicBezTo>
                <a:cubicBezTo>
                  <a:pt x="5662910" y="1425029"/>
                  <a:pt x="5660430" y="1425029"/>
                  <a:pt x="5655468" y="1425029"/>
                </a:cubicBezTo>
                <a:close/>
                <a:moveTo>
                  <a:pt x="2254746" y="1417588"/>
                </a:moveTo>
                <a:cubicBezTo>
                  <a:pt x="2254746" y="1417588"/>
                  <a:pt x="2254746" y="1420068"/>
                  <a:pt x="2254746" y="1425029"/>
                </a:cubicBezTo>
                <a:lnTo>
                  <a:pt x="2247305" y="1425029"/>
                </a:lnTo>
                <a:cubicBezTo>
                  <a:pt x="2252266" y="1420068"/>
                  <a:pt x="2254746" y="1417588"/>
                  <a:pt x="2254746" y="1417588"/>
                </a:cubicBezTo>
                <a:close/>
                <a:moveTo>
                  <a:pt x="2083594" y="1417588"/>
                </a:moveTo>
                <a:lnTo>
                  <a:pt x="2091035" y="1425029"/>
                </a:lnTo>
                <a:cubicBezTo>
                  <a:pt x="2091035" y="1425029"/>
                  <a:pt x="2091035" y="1422549"/>
                  <a:pt x="2091035" y="1417588"/>
                </a:cubicBezTo>
                <a:close/>
                <a:moveTo>
                  <a:pt x="2396133" y="1410146"/>
                </a:moveTo>
                <a:cubicBezTo>
                  <a:pt x="2396133" y="1415107"/>
                  <a:pt x="2396133" y="1417588"/>
                  <a:pt x="2396133" y="1417588"/>
                </a:cubicBezTo>
                <a:cubicBezTo>
                  <a:pt x="2391172" y="1422549"/>
                  <a:pt x="2386211" y="1422549"/>
                  <a:pt x="2381250" y="1417588"/>
                </a:cubicBezTo>
                <a:cubicBezTo>
                  <a:pt x="2376290" y="1412626"/>
                  <a:pt x="2372568" y="1412626"/>
                  <a:pt x="2370088" y="1417588"/>
                </a:cubicBezTo>
                <a:cubicBezTo>
                  <a:pt x="2367608" y="1422549"/>
                  <a:pt x="2368848" y="1427509"/>
                  <a:pt x="2373810" y="1432470"/>
                </a:cubicBezTo>
                <a:lnTo>
                  <a:pt x="2396133" y="1425029"/>
                </a:lnTo>
                <a:cubicBezTo>
                  <a:pt x="2396133" y="1425029"/>
                  <a:pt x="2398613" y="1425029"/>
                  <a:pt x="2403574" y="1425029"/>
                </a:cubicBezTo>
                <a:lnTo>
                  <a:pt x="2403574" y="1410146"/>
                </a:lnTo>
                <a:close/>
                <a:moveTo>
                  <a:pt x="5781972" y="1402705"/>
                </a:moveTo>
                <a:lnTo>
                  <a:pt x="5804297" y="1410146"/>
                </a:lnTo>
                <a:cubicBezTo>
                  <a:pt x="5804297" y="1415107"/>
                  <a:pt x="5799335" y="1415107"/>
                  <a:pt x="5789414" y="1410146"/>
                </a:cubicBezTo>
                <a:close/>
                <a:moveTo>
                  <a:pt x="2269630" y="1402705"/>
                </a:moveTo>
                <a:lnTo>
                  <a:pt x="2284512" y="1402705"/>
                </a:lnTo>
                <a:cubicBezTo>
                  <a:pt x="2284512" y="1407666"/>
                  <a:pt x="2282031" y="1410146"/>
                  <a:pt x="2277070" y="1410146"/>
                </a:cubicBezTo>
                <a:cubicBezTo>
                  <a:pt x="2272109" y="1410146"/>
                  <a:pt x="2269630" y="1410146"/>
                  <a:pt x="2269630" y="1410146"/>
                </a:cubicBezTo>
                <a:close/>
                <a:moveTo>
                  <a:pt x="2113360" y="1402705"/>
                </a:moveTo>
                <a:lnTo>
                  <a:pt x="2113360" y="1410146"/>
                </a:lnTo>
                <a:cubicBezTo>
                  <a:pt x="2118320" y="1410146"/>
                  <a:pt x="2120801" y="1407666"/>
                  <a:pt x="2120801" y="1402705"/>
                </a:cubicBezTo>
                <a:cubicBezTo>
                  <a:pt x="2115840" y="1402705"/>
                  <a:pt x="2113360" y="1402705"/>
                  <a:pt x="2113360" y="1402705"/>
                </a:cubicBezTo>
                <a:close/>
                <a:moveTo>
                  <a:pt x="2001738" y="1402705"/>
                </a:moveTo>
                <a:lnTo>
                  <a:pt x="2001738" y="1410146"/>
                </a:lnTo>
                <a:cubicBezTo>
                  <a:pt x="2001738" y="1410146"/>
                  <a:pt x="2004219" y="1407666"/>
                  <a:pt x="2009180" y="1402705"/>
                </a:cubicBezTo>
                <a:close/>
                <a:moveTo>
                  <a:pt x="5849875" y="1398054"/>
                </a:moveTo>
                <a:cubicBezTo>
                  <a:pt x="5850496" y="1397434"/>
                  <a:pt x="5851426" y="1397744"/>
                  <a:pt x="5852666" y="1398984"/>
                </a:cubicBezTo>
                <a:cubicBezTo>
                  <a:pt x="5855146" y="1401464"/>
                  <a:pt x="5856386" y="1402705"/>
                  <a:pt x="5856386" y="1402705"/>
                </a:cubicBezTo>
                <a:cubicBezTo>
                  <a:pt x="5851425" y="1402705"/>
                  <a:pt x="5848945" y="1402705"/>
                  <a:pt x="5848945" y="1402705"/>
                </a:cubicBezTo>
                <a:cubicBezTo>
                  <a:pt x="5848945" y="1400224"/>
                  <a:pt x="5849255" y="1398674"/>
                  <a:pt x="5849875" y="1398054"/>
                </a:cubicBezTo>
                <a:close/>
                <a:moveTo>
                  <a:pt x="5701977" y="1397124"/>
                </a:moveTo>
                <a:cubicBezTo>
                  <a:pt x="5705698" y="1395884"/>
                  <a:pt x="5710039" y="1397744"/>
                  <a:pt x="5715000" y="1402705"/>
                </a:cubicBezTo>
                <a:lnTo>
                  <a:pt x="5715000" y="1410146"/>
                </a:lnTo>
                <a:lnTo>
                  <a:pt x="5729883" y="1425029"/>
                </a:lnTo>
                <a:lnTo>
                  <a:pt x="5729883" y="1432470"/>
                </a:lnTo>
                <a:cubicBezTo>
                  <a:pt x="5724921" y="1437432"/>
                  <a:pt x="5722441" y="1437432"/>
                  <a:pt x="5722441" y="1432470"/>
                </a:cubicBezTo>
                <a:lnTo>
                  <a:pt x="5707558" y="1432470"/>
                </a:lnTo>
                <a:lnTo>
                  <a:pt x="5692676" y="1432470"/>
                </a:lnTo>
                <a:cubicBezTo>
                  <a:pt x="5692676" y="1427509"/>
                  <a:pt x="5692676" y="1420068"/>
                  <a:pt x="5692676" y="1410146"/>
                </a:cubicBezTo>
                <a:cubicBezTo>
                  <a:pt x="5695156" y="1402705"/>
                  <a:pt x="5698257" y="1398364"/>
                  <a:pt x="5701977" y="1397124"/>
                </a:cubicBezTo>
                <a:close/>
                <a:moveTo>
                  <a:pt x="6325195" y="1395263"/>
                </a:moveTo>
                <a:lnTo>
                  <a:pt x="6332636" y="1395263"/>
                </a:lnTo>
                <a:lnTo>
                  <a:pt x="6332636" y="1402705"/>
                </a:lnTo>
                <a:cubicBezTo>
                  <a:pt x="6332636" y="1402705"/>
                  <a:pt x="6330156" y="1400225"/>
                  <a:pt x="6325195" y="1395263"/>
                </a:cubicBezTo>
                <a:close/>
                <a:moveTo>
                  <a:pt x="5722441" y="1395263"/>
                </a:moveTo>
                <a:lnTo>
                  <a:pt x="5737324" y="1410146"/>
                </a:lnTo>
                <a:lnTo>
                  <a:pt x="5722441" y="1402705"/>
                </a:lnTo>
                <a:cubicBezTo>
                  <a:pt x="5722441" y="1402705"/>
                  <a:pt x="5722441" y="1400225"/>
                  <a:pt x="5722441" y="1395263"/>
                </a:cubicBezTo>
                <a:close/>
                <a:moveTo>
                  <a:pt x="5692676" y="1395263"/>
                </a:moveTo>
                <a:lnTo>
                  <a:pt x="5692676" y="1402705"/>
                </a:lnTo>
                <a:lnTo>
                  <a:pt x="5685234" y="1402705"/>
                </a:lnTo>
                <a:close/>
                <a:moveTo>
                  <a:pt x="1905000" y="1395263"/>
                </a:moveTo>
                <a:lnTo>
                  <a:pt x="1897559" y="1410146"/>
                </a:lnTo>
                <a:cubicBezTo>
                  <a:pt x="1892598" y="1415107"/>
                  <a:pt x="1891358" y="1420068"/>
                  <a:pt x="1893838" y="1425029"/>
                </a:cubicBezTo>
                <a:cubicBezTo>
                  <a:pt x="1896319" y="1429990"/>
                  <a:pt x="1898799" y="1431230"/>
                  <a:pt x="1901280" y="1428750"/>
                </a:cubicBezTo>
                <a:cubicBezTo>
                  <a:pt x="1903760" y="1426270"/>
                  <a:pt x="1905000" y="1422549"/>
                  <a:pt x="1905000" y="1417588"/>
                </a:cubicBezTo>
                <a:cubicBezTo>
                  <a:pt x="1905000" y="1412626"/>
                  <a:pt x="1907481" y="1410146"/>
                  <a:pt x="1912442" y="1410146"/>
                </a:cubicBezTo>
                <a:cubicBezTo>
                  <a:pt x="1922364" y="1400225"/>
                  <a:pt x="1922364" y="1395263"/>
                  <a:pt x="1912442" y="1395263"/>
                </a:cubicBezTo>
                <a:close/>
                <a:moveTo>
                  <a:pt x="5848945" y="1387822"/>
                </a:moveTo>
                <a:cubicBezTo>
                  <a:pt x="5848945" y="1387822"/>
                  <a:pt x="5851425" y="1387822"/>
                  <a:pt x="5856386" y="1387822"/>
                </a:cubicBezTo>
                <a:lnTo>
                  <a:pt x="5863828" y="1395263"/>
                </a:lnTo>
                <a:lnTo>
                  <a:pt x="5856386" y="1395263"/>
                </a:lnTo>
                <a:cubicBezTo>
                  <a:pt x="5851425" y="1390302"/>
                  <a:pt x="5848945" y="1387822"/>
                  <a:pt x="5848945" y="1387822"/>
                </a:cubicBezTo>
                <a:close/>
                <a:moveTo>
                  <a:pt x="5670351" y="1387822"/>
                </a:moveTo>
                <a:cubicBezTo>
                  <a:pt x="5670351" y="1392783"/>
                  <a:pt x="5672831" y="1397743"/>
                  <a:pt x="5677793" y="1402705"/>
                </a:cubicBezTo>
                <a:lnTo>
                  <a:pt x="5670351" y="1402705"/>
                </a:lnTo>
                <a:cubicBezTo>
                  <a:pt x="5665390" y="1402705"/>
                  <a:pt x="5662910" y="1402705"/>
                  <a:pt x="5662910" y="1402705"/>
                </a:cubicBezTo>
                <a:cubicBezTo>
                  <a:pt x="5662910" y="1402705"/>
                  <a:pt x="5662910" y="1401464"/>
                  <a:pt x="5662910" y="1398984"/>
                </a:cubicBezTo>
                <a:cubicBezTo>
                  <a:pt x="5662910" y="1396504"/>
                  <a:pt x="5665390" y="1392783"/>
                  <a:pt x="5670351" y="1387822"/>
                </a:cubicBezTo>
                <a:close/>
                <a:moveTo>
                  <a:pt x="3006328" y="1387822"/>
                </a:moveTo>
                <a:cubicBezTo>
                  <a:pt x="3006328" y="1387822"/>
                  <a:pt x="3006328" y="1390302"/>
                  <a:pt x="3006328" y="1395263"/>
                </a:cubicBezTo>
                <a:lnTo>
                  <a:pt x="3006328" y="1402705"/>
                </a:lnTo>
                <a:lnTo>
                  <a:pt x="3013770" y="1395263"/>
                </a:lnTo>
                <a:cubicBezTo>
                  <a:pt x="3013770" y="1390302"/>
                  <a:pt x="3011289" y="1387822"/>
                  <a:pt x="3006328" y="1387822"/>
                </a:cubicBezTo>
                <a:close/>
                <a:moveTo>
                  <a:pt x="6280547" y="1380381"/>
                </a:moveTo>
                <a:lnTo>
                  <a:pt x="6287988" y="1380381"/>
                </a:lnTo>
                <a:lnTo>
                  <a:pt x="6287988" y="1387822"/>
                </a:lnTo>
                <a:close/>
                <a:moveTo>
                  <a:pt x="5707558" y="1380381"/>
                </a:moveTo>
                <a:lnTo>
                  <a:pt x="5722441" y="1380381"/>
                </a:lnTo>
                <a:lnTo>
                  <a:pt x="5722441" y="1387822"/>
                </a:lnTo>
                <a:cubicBezTo>
                  <a:pt x="5717480" y="1382861"/>
                  <a:pt x="5712520" y="1380381"/>
                  <a:pt x="5707558" y="1380381"/>
                </a:cubicBezTo>
                <a:close/>
                <a:moveTo>
                  <a:pt x="2708672" y="1380381"/>
                </a:moveTo>
                <a:lnTo>
                  <a:pt x="2708672" y="1387822"/>
                </a:lnTo>
                <a:cubicBezTo>
                  <a:pt x="2713633" y="1382861"/>
                  <a:pt x="2716113" y="1380381"/>
                  <a:pt x="2716113" y="1380381"/>
                </a:cubicBezTo>
                <a:cubicBezTo>
                  <a:pt x="2716113" y="1380381"/>
                  <a:pt x="2713633" y="1380381"/>
                  <a:pt x="2708672" y="1380381"/>
                </a:cubicBezTo>
                <a:close/>
                <a:moveTo>
                  <a:pt x="2120801" y="1380381"/>
                </a:moveTo>
                <a:lnTo>
                  <a:pt x="2113360" y="1384101"/>
                </a:lnTo>
                <a:lnTo>
                  <a:pt x="2118941" y="1383171"/>
                </a:lnTo>
                <a:cubicBezTo>
                  <a:pt x="2120181" y="1383791"/>
                  <a:pt x="2120801" y="1385341"/>
                  <a:pt x="2120801" y="1387822"/>
                </a:cubicBezTo>
                <a:cubicBezTo>
                  <a:pt x="2115840" y="1392783"/>
                  <a:pt x="2113360" y="1395263"/>
                  <a:pt x="2113360" y="1395263"/>
                </a:cubicBezTo>
                <a:cubicBezTo>
                  <a:pt x="2118320" y="1395263"/>
                  <a:pt x="2123282" y="1395263"/>
                  <a:pt x="2128242" y="1395263"/>
                </a:cubicBezTo>
                <a:cubicBezTo>
                  <a:pt x="2133203" y="1395263"/>
                  <a:pt x="2135684" y="1392783"/>
                  <a:pt x="2135684" y="1387822"/>
                </a:cubicBezTo>
                <a:cubicBezTo>
                  <a:pt x="2135684" y="1382861"/>
                  <a:pt x="2134444" y="1380381"/>
                  <a:pt x="2131963" y="1380381"/>
                </a:cubicBezTo>
                <a:cubicBezTo>
                  <a:pt x="2129482" y="1380381"/>
                  <a:pt x="2128242" y="1381621"/>
                  <a:pt x="2128242" y="1384101"/>
                </a:cubicBezTo>
                <a:cubicBezTo>
                  <a:pt x="2128242" y="1386581"/>
                  <a:pt x="2125762" y="1385342"/>
                  <a:pt x="2120801" y="1380381"/>
                </a:cubicBezTo>
                <a:close/>
                <a:moveTo>
                  <a:pt x="2775644" y="1372939"/>
                </a:moveTo>
                <a:cubicBezTo>
                  <a:pt x="2775644" y="1377900"/>
                  <a:pt x="2775644" y="1380381"/>
                  <a:pt x="2775644" y="1380381"/>
                </a:cubicBezTo>
                <a:cubicBezTo>
                  <a:pt x="2780605" y="1380381"/>
                  <a:pt x="2783087" y="1382861"/>
                  <a:pt x="2783087" y="1387822"/>
                </a:cubicBezTo>
                <a:lnTo>
                  <a:pt x="2783087" y="1395263"/>
                </a:lnTo>
                <a:cubicBezTo>
                  <a:pt x="2783087" y="1400225"/>
                  <a:pt x="2785567" y="1402705"/>
                  <a:pt x="2790527" y="1402705"/>
                </a:cubicBezTo>
                <a:cubicBezTo>
                  <a:pt x="2790527" y="1402705"/>
                  <a:pt x="2790527" y="1400225"/>
                  <a:pt x="2790527" y="1395263"/>
                </a:cubicBezTo>
                <a:cubicBezTo>
                  <a:pt x="2790527" y="1390302"/>
                  <a:pt x="2793008" y="1390302"/>
                  <a:pt x="2797969" y="1395263"/>
                </a:cubicBezTo>
                <a:cubicBezTo>
                  <a:pt x="2797969" y="1390302"/>
                  <a:pt x="2797969" y="1387822"/>
                  <a:pt x="2797969" y="1387822"/>
                </a:cubicBezTo>
                <a:cubicBezTo>
                  <a:pt x="2797969" y="1382861"/>
                  <a:pt x="2797969" y="1380381"/>
                  <a:pt x="2797969" y="1380381"/>
                </a:cubicBezTo>
                <a:cubicBezTo>
                  <a:pt x="2793008" y="1385342"/>
                  <a:pt x="2790527" y="1387822"/>
                  <a:pt x="2790527" y="1387822"/>
                </a:cubicBezTo>
                <a:cubicBezTo>
                  <a:pt x="2790527" y="1387822"/>
                  <a:pt x="2788047" y="1385342"/>
                  <a:pt x="2783087" y="1380381"/>
                </a:cubicBezTo>
                <a:close/>
                <a:moveTo>
                  <a:pt x="2370088" y="1372939"/>
                </a:moveTo>
                <a:cubicBezTo>
                  <a:pt x="2372568" y="1372939"/>
                  <a:pt x="2373810" y="1372939"/>
                  <a:pt x="2373810" y="1372939"/>
                </a:cubicBezTo>
                <a:lnTo>
                  <a:pt x="2366367" y="1380381"/>
                </a:lnTo>
                <a:cubicBezTo>
                  <a:pt x="2361406" y="1380381"/>
                  <a:pt x="2360166" y="1379140"/>
                  <a:pt x="2362646" y="1376660"/>
                </a:cubicBezTo>
                <a:cubicBezTo>
                  <a:pt x="2365128" y="1374180"/>
                  <a:pt x="2367608" y="1372939"/>
                  <a:pt x="2370088" y="1372939"/>
                </a:cubicBezTo>
                <a:close/>
                <a:moveTo>
                  <a:pt x="5677793" y="1365498"/>
                </a:moveTo>
                <a:cubicBezTo>
                  <a:pt x="5677793" y="1365498"/>
                  <a:pt x="5681513" y="1366738"/>
                  <a:pt x="5688955" y="1369218"/>
                </a:cubicBezTo>
                <a:cubicBezTo>
                  <a:pt x="5696396" y="1371698"/>
                  <a:pt x="5700117" y="1375419"/>
                  <a:pt x="5700117" y="1380381"/>
                </a:cubicBezTo>
                <a:cubicBezTo>
                  <a:pt x="5700117" y="1380381"/>
                  <a:pt x="5695156" y="1380381"/>
                  <a:pt x="5685234" y="1380381"/>
                </a:cubicBezTo>
                <a:cubicBezTo>
                  <a:pt x="5675313" y="1375419"/>
                  <a:pt x="5672831" y="1370459"/>
                  <a:pt x="5677793" y="1365498"/>
                </a:cubicBezTo>
                <a:close/>
                <a:moveTo>
                  <a:pt x="2820294" y="1365498"/>
                </a:moveTo>
                <a:cubicBezTo>
                  <a:pt x="2815332" y="1370459"/>
                  <a:pt x="2812852" y="1372939"/>
                  <a:pt x="2812852" y="1372939"/>
                </a:cubicBezTo>
                <a:lnTo>
                  <a:pt x="2820294" y="1372939"/>
                </a:lnTo>
                <a:close/>
                <a:moveTo>
                  <a:pt x="6157763" y="1361777"/>
                </a:moveTo>
                <a:cubicBezTo>
                  <a:pt x="6160244" y="1361777"/>
                  <a:pt x="6163965" y="1363017"/>
                  <a:pt x="6168926" y="1365498"/>
                </a:cubicBezTo>
                <a:cubicBezTo>
                  <a:pt x="6173887" y="1365498"/>
                  <a:pt x="6173887" y="1367978"/>
                  <a:pt x="6168926" y="1372939"/>
                </a:cubicBezTo>
                <a:lnTo>
                  <a:pt x="6154043" y="1365498"/>
                </a:lnTo>
                <a:cubicBezTo>
                  <a:pt x="6154043" y="1363017"/>
                  <a:pt x="6155283" y="1361777"/>
                  <a:pt x="6157763" y="1361777"/>
                </a:cubicBezTo>
                <a:close/>
                <a:moveTo>
                  <a:pt x="6131718" y="1358056"/>
                </a:moveTo>
                <a:cubicBezTo>
                  <a:pt x="6136680" y="1358056"/>
                  <a:pt x="6139160" y="1360536"/>
                  <a:pt x="6139160" y="1365498"/>
                </a:cubicBezTo>
                <a:cubicBezTo>
                  <a:pt x="6134199" y="1365498"/>
                  <a:pt x="6129238" y="1365498"/>
                  <a:pt x="6124277" y="1365498"/>
                </a:cubicBezTo>
                <a:close/>
                <a:moveTo>
                  <a:pt x="5789414" y="1358056"/>
                </a:moveTo>
                <a:lnTo>
                  <a:pt x="5819179" y="1387822"/>
                </a:lnTo>
                <a:cubicBezTo>
                  <a:pt x="5819179" y="1387822"/>
                  <a:pt x="5816699" y="1387822"/>
                  <a:pt x="5811738" y="1387822"/>
                </a:cubicBezTo>
                <a:cubicBezTo>
                  <a:pt x="5806777" y="1387822"/>
                  <a:pt x="5801817" y="1387822"/>
                  <a:pt x="5796855" y="1387822"/>
                </a:cubicBezTo>
                <a:cubicBezTo>
                  <a:pt x="5786934" y="1387822"/>
                  <a:pt x="5781972" y="1387822"/>
                  <a:pt x="5781972" y="1387822"/>
                </a:cubicBezTo>
                <a:cubicBezTo>
                  <a:pt x="5781972" y="1382861"/>
                  <a:pt x="5779492" y="1380381"/>
                  <a:pt x="5774531" y="1380381"/>
                </a:cubicBezTo>
                <a:cubicBezTo>
                  <a:pt x="5769570" y="1380381"/>
                  <a:pt x="5764609" y="1379140"/>
                  <a:pt x="5759648" y="1376660"/>
                </a:cubicBezTo>
                <a:cubicBezTo>
                  <a:pt x="5754687" y="1374180"/>
                  <a:pt x="5752207" y="1371698"/>
                  <a:pt x="5752207" y="1369218"/>
                </a:cubicBezTo>
                <a:cubicBezTo>
                  <a:pt x="5752207" y="1366738"/>
                  <a:pt x="5754687" y="1366738"/>
                  <a:pt x="5759648" y="1369218"/>
                </a:cubicBezTo>
                <a:cubicBezTo>
                  <a:pt x="5764609" y="1371698"/>
                  <a:pt x="5769570" y="1372939"/>
                  <a:pt x="5774531" y="1372939"/>
                </a:cubicBezTo>
                <a:cubicBezTo>
                  <a:pt x="5779492" y="1372939"/>
                  <a:pt x="5784452" y="1375419"/>
                  <a:pt x="5789414" y="1380381"/>
                </a:cubicBezTo>
                <a:lnTo>
                  <a:pt x="5796855" y="1372939"/>
                </a:lnTo>
                <a:cubicBezTo>
                  <a:pt x="5796855" y="1372939"/>
                  <a:pt x="5794375" y="1372939"/>
                  <a:pt x="5789414" y="1372939"/>
                </a:cubicBezTo>
                <a:close/>
                <a:moveTo>
                  <a:pt x="5770810" y="1358056"/>
                </a:moveTo>
                <a:cubicBezTo>
                  <a:pt x="5773290" y="1358056"/>
                  <a:pt x="5774531" y="1358056"/>
                  <a:pt x="5774531" y="1358056"/>
                </a:cubicBezTo>
                <a:cubicBezTo>
                  <a:pt x="5774531" y="1358056"/>
                  <a:pt x="5774531" y="1359297"/>
                  <a:pt x="5774531" y="1361777"/>
                </a:cubicBezTo>
                <a:cubicBezTo>
                  <a:pt x="5774531" y="1364257"/>
                  <a:pt x="5772051" y="1365498"/>
                  <a:pt x="5767090" y="1365498"/>
                </a:cubicBezTo>
                <a:cubicBezTo>
                  <a:pt x="5767090" y="1360536"/>
                  <a:pt x="5768330" y="1358056"/>
                  <a:pt x="5770810" y="1358056"/>
                </a:cubicBezTo>
                <a:close/>
                <a:moveTo>
                  <a:pt x="5715000" y="1358056"/>
                </a:moveTo>
                <a:lnTo>
                  <a:pt x="5722441" y="1358056"/>
                </a:lnTo>
                <a:cubicBezTo>
                  <a:pt x="5732363" y="1363018"/>
                  <a:pt x="5737324" y="1365498"/>
                  <a:pt x="5737324" y="1365498"/>
                </a:cubicBezTo>
                <a:lnTo>
                  <a:pt x="5722441" y="1365498"/>
                </a:lnTo>
                <a:close/>
                <a:moveTo>
                  <a:pt x="5662910" y="1358056"/>
                </a:moveTo>
                <a:cubicBezTo>
                  <a:pt x="5662910" y="1358056"/>
                  <a:pt x="5665390" y="1358056"/>
                  <a:pt x="5670351" y="1358056"/>
                </a:cubicBezTo>
                <a:cubicBezTo>
                  <a:pt x="5675313" y="1363018"/>
                  <a:pt x="5672831" y="1365498"/>
                  <a:pt x="5662910" y="1365498"/>
                </a:cubicBezTo>
                <a:cubicBezTo>
                  <a:pt x="5662910" y="1365498"/>
                  <a:pt x="5662910" y="1363018"/>
                  <a:pt x="5662910" y="1358056"/>
                </a:cubicBezTo>
                <a:close/>
                <a:moveTo>
                  <a:pt x="3058418" y="1358056"/>
                </a:moveTo>
                <a:cubicBezTo>
                  <a:pt x="3058418" y="1358056"/>
                  <a:pt x="3058418" y="1360536"/>
                  <a:pt x="3058418" y="1365498"/>
                </a:cubicBezTo>
                <a:cubicBezTo>
                  <a:pt x="3058418" y="1370459"/>
                  <a:pt x="3060899" y="1372939"/>
                  <a:pt x="3065859" y="1372939"/>
                </a:cubicBezTo>
                <a:cubicBezTo>
                  <a:pt x="3065859" y="1372939"/>
                  <a:pt x="3065859" y="1370459"/>
                  <a:pt x="3065859" y="1365498"/>
                </a:cubicBezTo>
                <a:cubicBezTo>
                  <a:pt x="3065859" y="1360536"/>
                  <a:pt x="3065859" y="1358056"/>
                  <a:pt x="3065859" y="1358056"/>
                </a:cubicBezTo>
                <a:cubicBezTo>
                  <a:pt x="3060899" y="1358056"/>
                  <a:pt x="3058418" y="1358056"/>
                  <a:pt x="3058418" y="1358056"/>
                </a:cubicBezTo>
                <a:close/>
                <a:moveTo>
                  <a:pt x="3043535" y="1358056"/>
                </a:moveTo>
                <a:lnTo>
                  <a:pt x="3050977" y="1365498"/>
                </a:lnTo>
                <a:cubicBezTo>
                  <a:pt x="3055937" y="1360536"/>
                  <a:pt x="3057178" y="1358056"/>
                  <a:pt x="3054697" y="1358056"/>
                </a:cubicBezTo>
                <a:cubicBezTo>
                  <a:pt x="3052217" y="1358056"/>
                  <a:pt x="3048496" y="1358056"/>
                  <a:pt x="3043535" y="1358056"/>
                </a:cubicBezTo>
                <a:close/>
                <a:moveTo>
                  <a:pt x="2150567" y="1358056"/>
                </a:moveTo>
                <a:cubicBezTo>
                  <a:pt x="2150567" y="1358056"/>
                  <a:pt x="2151807" y="1358056"/>
                  <a:pt x="2154287" y="1358056"/>
                </a:cubicBezTo>
                <a:cubicBezTo>
                  <a:pt x="2156768" y="1358056"/>
                  <a:pt x="2156768" y="1359297"/>
                  <a:pt x="2154287" y="1361777"/>
                </a:cubicBezTo>
                <a:cubicBezTo>
                  <a:pt x="2151807" y="1364257"/>
                  <a:pt x="2148086" y="1365498"/>
                  <a:pt x="2143125" y="1365498"/>
                </a:cubicBezTo>
                <a:close/>
                <a:moveTo>
                  <a:pt x="1784077" y="1353405"/>
                </a:moveTo>
                <a:cubicBezTo>
                  <a:pt x="1785318" y="1352786"/>
                  <a:pt x="1785938" y="1353096"/>
                  <a:pt x="1785938" y="1354336"/>
                </a:cubicBezTo>
                <a:cubicBezTo>
                  <a:pt x="1785938" y="1356816"/>
                  <a:pt x="1784697" y="1359297"/>
                  <a:pt x="1782217" y="1361777"/>
                </a:cubicBezTo>
                <a:cubicBezTo>
                  <a:pt x="1779736" y="1364257"/>
                  <a:pt x="1778496" y="1367978"/>
                  <a:pt x="1778496" y="1372939"/>
                </a:cubicBezTo>
                <a:cubicBezTo>
                  <a:pt x="1768574" y="1387822"/>
                  <a:pt x="1763613" y="1396504"/>
                  <a:pt x="1763613" y="1398984"/>
                </a:cubicBezTo>
                <a:cubicBezTo>
                  <a:pt x="1763613" y="1401464"/>
                  <a:pt x="1761133" y="1402705"/>
                  <a:pt x="1756172" y="1402705"/>
                </a:cubicBezTo>
                <a:cubicBezTo>
                  <a:pt x="1746250" y="1402705"/>
                  <a:pt x="1741289" y="1407666"/>
                  <a:pt x="1741289" y="1417588"/>
                </a:cubicBezTo>
                <a:cubicBezTo>
                  <a:pt x="1741289" y="1417588"/>
                  <a:pt x="1731367" y="1429990"/>
                  <a:pt x="1711523" y="1454795"/>
                </a:cubicBezTo>
                <a:cubicBezTo>
                  <a:pt x="1681758" y="1484560"/>
                  <a:pt x="1664395" y="1506884"/>
                  <a:pt x="1659434" y="1521767"/>
                </a:cubicBezTo>
                <a:cubicBezTo>
                  <a:pt x="1659434" y="1526729"/>
                  <a:pt x="1658194" y="1530449"/>
                  <a:pt x="1655713" y="1532929"/>
                </a:cubicBezTo>
                <a:cubicBezTo>
                  <a:pt x="1653233" y="1535409"/>
                  <a:pt x="1651992" y="1536650"/>
                  <a:pt x="1651992" y="1536650"/>
                </a:cubicBezTo>
                <a:cubicBezTo>
                  <a:pt x="1651992" y="1536650"/>
                  <a:pt x="1649512" y="1539130"/>
                  <a:pt x="1644551" y="1544091"/>
                </a:cubicBezTo>
                <a:cubicBezTo>
                  <a:pt x="1639590" y="1549053"/>
                  <a:pt x="1635869" y="1552773"/>
                  <a:pt x="1633389" y="1555254"/>
                </a:cubicBezTo>
                <a:cubicBezTo>
                  <a:pt x="1630908" y="1557734"/>
                  <a:pt x="1629668" y="1558974"/>
                  <a:pt x="1629668" y="1558974"/>
                </a:cubicBezTo>
                <a:cubicBezTo>
                  <a:pt x="1629668" y="1558974"/>
                  <a:pt x="1628428" y="1560215"/>
                  <a:pt x="1625947" y="1562695"/>
                </a:cubicBezTo>
                <a:cubicBezTo>
                  <a:pt x="1623467" y="1565175"/>
                  <a:pt x="1619746" y="1566416"/>
                  <a:pt x="1614785" y="1566416"/>
                </a:cubicBezTo>
                <a:cubicBezTo>
                  <a:pt x="1614785" y="1576337"/>
                  <a:pt x="1612305" y="1586260"/>
                  <a:pt x="1607344" y="1596181"/>
                </a:cubicBezTo>
                <a:lnTo>
                  <a:pt x="1592461" y="1611064"/>
                </a:lnTo>
                <a:lnTo>
                  <a:pt x="1614785" y="1611064"/>
                </a:lnTo>
                <a:cubicBezTo>
                  <a:pt x="1614785" y="1611064"/>
                  <a:pt x="1614785" y="1613544"/>
                  <a:pt x="1614785" y="1618506"/>
                </a:cubicBezTo>
                <a:cubicBezTo>
                  <a:pt x="1614785" y="1623467"/>
                  <a:pt x="1612305" y="1625947"/>
                  <a:pt x="1607344" y="1625947"/>
                </a:cubicBezTo>
                <a:cubicBezTo>
                  <a:pt x="1602383" y="1630908"/>
                  <a:pt x="1597422" y="1633388"/>
                  <a:pt x="1592461" y="1633388"/>
                </a:cubicBezTo>
                <a:cubicBezTo>
                  <a:pt x="1577578" y="1643310"/>
                  <a:pt x="1567656" y="1650751"/>
                  <a:pt x="1562696" y="1655713"/>
                </a:cubicBezTo>
                <a:lnTo>
                  <a:pt x="1547813" y="1678037"/>
                </a:lnTo>
                <a:cubicBezTo>
                  <a:pt x="1547813" y="1678037"/>
                  <a:pt x="1547813" y="1680517"/>
                  <a:pt x="1547813" y="1685478"/>
                </a:cubicBezTo>
                <a:lnTo>
                  <a:pt x="1540371" y="1692920"/>
                </a:lnTo>
                <a:cubicBezTo>
                  <a:pt x="1535410" y="1692920"/>
                  <a:pt x="1529209" y="1697881"/>
                  <a:pt x="1521768" y="1707802"/>
                </a:cubicBezTo>
                <a:cubicBezTo>
                  <a:pt x="1514326" y="1717724"/>
                  <a:pt x="1510606" y="1727647"/>
                  <a:pt x="1510606" y="1737568"/>
                </a:cubicBezTo>
                <a:cubicBezTo>
                  <a:pt x="1510606" y="1747489"/>
                  <a:pt x="1508125" y="1749971"/>
                  <a:pt x="1503164" y="1745009"/>
                </a:cubicBezTo>
                <a:cubicBezTo>
                  <a:pt x="1503164" y="1745009"/>
                  <a:pt x="1501924" y="1746250"/>
                  <a:pt x="1499443" y="1748730"/>
                </a:cubicBezTo>
                <a:cubicBezTo>
                  <a:pt x="1496963" y="1751210"/>
                  <a:pt x="1495723" y="1752451"/>
                  <a:pt x="1495723" y="1752451"/>
                </a:cubicBezTo>
                <a:cubicBezTo>
                  <a:pt x="1490762" y="1757412"/>
                  <a:pt x="1488281" y="1762372"/>
                  <a:pt x="1488281" y="1767334"/>
                </a:cubicBezTo>
                <a:lnTo>
                  <a:pt x="1488281" y="1774775"/>
                </a:lnTo>
                <a:lnTo>
                  <a:pt x="1473399" y="1782216"/>
                </a:lnTo>
                <a:cubicBezTo>
                  <a:pt x="1473399" y="1787178"/>
                  <a:pt x="1470918" y="1789658"/>
                  <a:pt x="1465957" y="1789658"/>
                </a:cubicBezTo>
                <a:lnTo>
                  <a:pt x="1465957" y="1782216"/>
                </a:lnTo>
                <a:cubicBezTo>
                  <a:pt x="1470918" y="1772295"/>
                  <a:pt x="1475879" y="1764854"/>
                  <a:pt x="1480840" y="1759892"/>
                </a:cubicBezTo>
                <a:lnTo>
                  <a:pt x="1488281" y="1745009"/>
                </a:lnTo>
                <a:lnTo>
                  <a:pt x="1495723" y="1737568"/>
                </a:lnTo>
                <a:cubicBezTo>
                  <a:pt x="1500684" y="1732607"/>
                  <a:pt x="1506885" y="1725165"/>
                  <a:pt x="1514326" y="1715244"/>
                </a:cubicBezTo>
                <a:cubicBezTo>
                  <a:pt x="1521768" y="1705322"/>
                  <a:pt x="1527969" y="1695400"/>
                  <a:pt x="1532930" y="1685478"/>
                </a:cubicBezTo>
                <a:cubicBezTo>
                  <a:pt x="1537891" y="1675557"/>
                  <a:pt x="1540371" y="1668115"/>
                  <a:pt x="1540371" y="1663154"/>
                </a:cubicBezTo>
                <a:cubicBezTo>
                  <a:pt x="1540371" y="1663154"/>
                  <a:pt x="1541611" y="1661913"/>
                  <a:pt x="1544092" y="1659433"/>
                </a:cubicBezTo>
                <a:cubicBezTo>
                  <a:pt x="1546573" y="1656953"/>
                  <a:pt x="1550293" y="1655713"/>
                  <a:pt x="1555254" y="1655713"/>
                </a:cubicBezTo>
                <a:cubicBezTo>
                  <a:pt x="1560215" y="1650751"/>
                  <a:pt x="1562696" y="1645791"/>
                  <a:pt x="1562696" y="1640830"/>
                </a:cubicBezTo>
                <a:cubicBezTo>
                  <a:pt x="1562696" y="1630908"/>
                  <a:pt x="1575098" y="1613544"/>
                  <a:pt x="1599903" y="1588740"/>
                </a:cubicBezTo>
                <a:cubicBezTo>
                  <a:pt x="1599903" y="1583779"/>
                  <a:pt x="1599903" y="1580058"/>
                  <a:pt x="1599903" y="1577578"/>
                </a:cubicBezTo>
                <a:cubicBezTo>
                  <a:pt x="1599903" y="1575098"/>
                  <a:pt x="1602383" y="1571377"/>
                  <a:pt x="1607344" y="1566416"/>
                </a:cubicBezTo>
                <a:lnTo>
                  <a:pt x="1622227" y="1551533"/>
                </a:lnTo>
                <a:cubicBezTo>
                  <a:pt x="1656953" y="1492002"/>
                  <a:pt x="1681758" y="1459756"/>
                  <a:pt x="1696641" y="1454795"/>
                </a:cubicBezTo>
                <a:cubicBezTo>
                  <a:pt x="1701602" y="1454795"/>
                  <a:pt x="1704082" y="1452314"/>
                  <a:pt x="1704082" y="1447353"/>
                </a:cubicBezTo>
                <a:cubicBezTo>
                  <a:pt x="1704082" y="1442392"/>
                  <a:pt x="1705323" y="1438671"/>
                  <a:pt x="1707803" y="1436191"/>
                </a:cubicBezTo>
                <a:cubicBezTo>
                  <a:pt x="1710284" y="1433711"/>
                  <a:pt x="1718965" y="1422549"/>
                  <a:pt x="1733848" y="1402705"/>
                </a:cubicBezTo>
                <a:cubicBezTo>
                  <a:pt x="1743770" y="1392783"/>
                  <a:pt x="1752451" y="1384101"/>
                  <a:pt x="1759893" y="1376660"/>
                </a:cubicBezTo>
                <a:cubicBezTo>
                  <a:pt x="1767334" y="1369218"/>
                  <a:pt x="1771055" y="1365498"/>
                  <a:pt x="1771055" y="1365498"/>
                </a:cubicBezTo>
                <a:cubicBezTo>
                  <a:pt x="1771055" y="1365498"/>
                  <a:pt x="1773536" y="1363018"/>
                  <a:pt x="1778496" y="1358056"/>
                </a:cubicBezTo>
                <a:cubicBezTo>
                  <a:pt x="1780977" y="1355576"/>
                  <a:pt x="1782837" y="1354026"/>
                  <a:pt x="1784077" y="1353405"/>
                </a:cubicBezTo>
                <a:close/>
                <a:moveTo>
                  <a:pt x="5804297" y="1350615"/>
                </a:moveTo>
                <a:cubicBezTo>
                  <a:pt x="5809258" y="1350615"/>
                  <a:pt x="5811738" y="1350615"/>
                  <a:pt x="5811738" y="1350615"/>
                </a:cubicBezTo>
                <a:cubicBezTo>
                  <a:pt x="5816699" y="1355576"/>
                  <a:pt x="5814218" y="1358056"/>
                  <a:pt x="5804297" y="1358056"/>
                </a:cubicBezTo>
                <a:cubicBezTo>
                  <a:pt x="5804297" y="1358056"/>
                  <a:pt x="5804297" y="1355576"/>
                  <a:pt x="5804297" y="1350615"/>
                </a:cubicBezTo>
                <a:close/>
                <a:moveTo>
                  <a:pt x="5744765" y="1350615"/>
                </a:moveTo>
                <a:cubicBezTo>
                  <a:pt x="5749727" y="1350615"/>
                  <a:pt x="5752207" y="1350615"/>
                  <a:pt x="5752207" y="1350615"/>
                </a:cubicBezTo>
                <a:cubicBezTo>
                  <a:pt x="5752207" y="1350615"/>
                  <a:pt x="5754687" y="1353095"/>
                  <a:pt x="5759648" y="1358056"/>
                </a:cubicBezTo>
                <a:lnTo>
                  <a:pt x="5752207" y="1358056"/>
                </a:lnTo>
                <a:close/>
                <a:moveTo>
                  <a:pt x="5551289" y="1350615"/>
                </a:moveTo>
                <a:cubicBezTo>
                  <a:pt x="5551289" y="1355576"/>
                  <a:pt x="5553769" y="1360536"/>
                  <a:pt x="5558730" y="1365498"/>
                </a:cubicBezTo>
                <a:lnTo>
                  <a:pt x="5566172" y="1365498"/>
                </a:lnTo>
                <a:cubicBezTo>
                  <a:pt x="5566172" y="1365498"/>
                  <a:pt x="5563692" y="1363018"/>
                  <a:pt x="5558730" y="1358056"/>
                </a:cubicBezTo>
                <a:close/>
                <a:moveTo>
                  <a:pt x="3251895" y="1350615"/>
                </a:moveTo>
                <a:cubicBezTo>
                  <a:pt x="3251895" y="1355576"/>
                  <a:pt x="3253134" y="1356816"/>
                  <a:pt x="3255616" y="1354336"/>
                </a:cubicBezTo>
                <a:cubicBezTo>
                  <a:pt x="3258096" y="1351856"/>
                  <a:pt x="3259336" y="1350615"/>
                  <a:pt x="3259336" y="1350615"/>
                </a:cubicBezTo>
                <a:cubicBezTo>
                  <a:pt x="3259336" y="1350615"/>
                  <a:pt x="3256855" y="1350615"/>
                  <a:pt x="3251895" y="1350615"/>
                </a:cubicBezTo>
                <a:close/>
                <a:moveTo>
                  <a:pt x="2396133" y="1350615"/>
                </a:moveTo>
                <a:lnTo>
                  <a:pt x="2396133" y="1358056"/>
                </a:lnTo>
                <a:lnTo>
                  <a:pt x="2381250" y="1365498"/>
                </a:lnTo>
                <a:cubicBezTo>
                  <a:pt x="2381250" y="1360536"/>
                  <a:pt x="2386211" y="1355576"/>
                  <a:pt x="2396133" y="1350615"/>
                </a:cubicBezTo>
                <a:close/>
                <a:moveTo>
                  <a:pt x="2135684" y="1350615"/>
                </a:moveTo>
                <a:cubicBezTo>
                  <a:pt x="2135684" y="1350615"/>
                  <a:pt x="2138164" y="1350615"/>
                  <a:pt x="2143125" y="1350615"/>
                </a:cubicBezTo>
                <a:cubicBezTo>
                  <a:pt x="2143125" y="1350615"/>
                  <a:pt x="2140644" y="1353095"/>
                  <a:pt x="2135684" y="1358056"/>
                </a:cubicBezTo>
                <a:cubicBezTo>
                  <a:pt x="2130723" y="1363018"/>
                  <a:pt x="2128242" y="1363018"/>
                  <a:pt x="2128242" y="1358056"/>
                </a:cubicBezTo>
                <a:cubicBezTo>
                  <a:pt x="2128242" y="1353095"/>
                  <a:pt x="2130723" y="1350615"/>
                  <a:pt x="2135684" y="1350615"/>
                </a:cubicBezTo>
                <a:close/>
                <a:moveTo>
                  <a:pt x="5705698" y="1346894"/>
                </a:moveTo>
                <a:cubicBezTo>
                  <a:pt x="5706938" y="1346894"/>
                  <a:pt x="5707558" y="1348134"/>
                  <a:pt x="5707558" y="1350615"/>
                </a:cubicBezTo>
                <a:lnTo>
                  <a:pt x="5707558" y="1358056"/>
                </a:lnTo>
                <a:lnTo>
                  <a:pt x="5700117" y="1350615"/>
                </a:lnTo>
                <a:cubicBezTo>
                  <a:pt x="5702598" y="1348134"/>
                  <a:pt x="5704458" y="1346894"/>
                  <a:pt x="5705698" y="1346894"/>
                </a:cubicBezTo>
                <a:close/>
                <a:moveTo>
                  <a:pt x="6131718" y="1343173"/>
                </a:moveTo>
                <a:lnTo>
                  <a:pt x="6139160" y="1350615"/>
                </a:lnTo>
                <a:cubicBezTo>
                  <a:pt x="6139160" y="1355576"/>
                  <a:pt x="6136680" y="1358056"/>
                  <a:pt x="6131718" y="1358056"/>
                </a:cubicBezTo>
                <a:lnTo>
                  <a:pt x="6124277" y="1350615"/>
                </a:lnTo>
                <a:close/>
                <a:moveTo>
                  <a:pt x="5655468" y="1343173"/>
                </a:moveTo>
                <a:cubicBezTo>
                  <a:pt x="5655468" y="1343173"/>
                  <a:pt x="5656709" y="1344414"/>
                  <a:pt x="5659189" y="1346894"/>
                </a:cubicBezTo>
                <a:cubicBezTo>
                  <a:pt x="5661669" y="1349374"/>
                  <a:pt x="5662910" y="1350615"/>
                  <a:pt x="5662910" y="1350615"/>
                </a:cubicBezTo>
                <a:close/>
                <a:moveTo>
                  <a:pt x="2388691" y="1343173"/>
                </a:moveTo>
                <a:lnTo>
                  <a:pt x="2381250" y="1350615"/>
                </a:lnTo>
                <a:cubicBezTo>
                  <a:pt x="2381250" y="1350615"/>
                  <a:pt x="2381250" y="1349374"/>
                  <a:pt x="2381250" y="1346894"/>
                </a:cubicBezTo>
                <a:cubicBezTo>
                  <a:pt x="2381250" y="1344414"/>
                  <a:pt x="2383731" y="1343173"/>
                  <a:pt x="2388691" y="1343173"/>
                </a:cubicBezTo>
                <a:close/>
                <a:moveTo>
                  <a:pt x="2351484" y="1343173"/>
                </a:moveTo>
                <a:lnTo>
                  <a:pt x="2351484" y="1350615"/>
                </a:lnTo>
                <a:lnTo>
                  <a:pt x="2344043" y="1365498"/>
                </a:lnTo>
                <a:lnTo>
                  <a:pt x="2336601" y="1372939"/>
                </a:lnTo>
                <a:lnTo>
                  <a:pt x="2329160" y="1387822"/>
                </a:lnTo>
                <a:lnTo>
                  <a:pt x="2321719" y="1395263"/>
                </a:lnTo>
                <a:lnTo>
                  <a:pt x="2321719" y="1387822"/>
                </a:lnTo>
                <a:cubicBezTo>
                  <a:pt x="2316758" y="1387822"/>
                  <a:pt x="2314277" y="1389063"/>
                  <a:pt x="2314277" y="1391543"/>
                </a:cubicBezTo>
                <a:cubicBezTo>
                  <a:pt x="2314277" y="1394023"/>
                  <a:pt x="2311797" y="1397743"/>
                  <a:pt x="2306837" y="1402705"/>
                </a:cubicBezTo>
                <a:lnTo>
                  <a:pt x="2299394" y="1417588"/>
                </a:lnTo>
                <a:cubicBezTo>
                  <a:pt x="2294434" y="1422549"/>
                  <a:pt x="2291953" y="1425029"/>
                  <a:pt x="2291953" y="1425029"/>
                </a:cubicBezTo>
                <a:lnTo>
                  <a:pt x="2281748" y="1425029"/>
                </a:lnTo>
                <a:lnTo>
                  <a:pt x="2289162" y="1410611"/>
                </a:lnTo>
                <a:cubicBezTo>
                  <a:pt x="2291023" y="1404100"/>
                  <a:pt x="2291953" y="1396504"/>
                  <a:pt x="2291953" y="1387822"/>
                </a:cubicBezTo>
                <a:lnTo>
                  <a:pt x="2299394" y="1387822"/>
                </a:lnTo>
                <a:cubicBezTo>
                  <a:pt x="2304356" y="1392783"/>
                  <a:pt x="2309317" y="1392783"/>
                  <a:pt x="2314277" y="1387822"/>
                </a:cubicBezTo>
                <a:cubicBezTo>
                  <a:pt x="2319238" y="1382861"/>
                  <a:pt x="2321719" y="1377900"/>
                  <a:pt x="2321719" y="1372939"/>
                </a:cubicBezTo>
                <a:cubicBezTo>
                  <a:pt x="2321719" y="1363018"/>
                  <a:pt x="2331641" y="1353095"/>
                  <a:pt x="2351484" y="1343173"/>
                </a:cubicBezTo>
                <a:close/>
                <a:moveTo>
                  <a:pt x="6111255" y="1341313"/>
                </a:moveTo>
                <a:cubicBezTo>
                  <a:pt x="6118696" y="1341313"/>
                  <a:pt x="6120556" y="1346894"/>
                  <a:pt x="6116836" y="1358056"/>
                </a:cubicBezTo>
                <a:cubicBezTo>
                  <a:pt x="6116836" y="1363018"/>
                  <a:pt x="6114356" y="1363018"/>
                  <a:pt x="6109394" y="1358056"/>
                </a:cubicBezTo>
                <a:cubicBezTo>
                  <a:pt x="6114356" y="1358056"/>
                  <a:pt x="6116836" y="1355576"/>
                  <a:pt x="6116836" y="1350615"/>
                </a:cubicBezTo>
                <a:cubicBezTo>
                  <a:pt x="6116836" y="1345654"/>
                  <a:pt x="6114356" y="1343173"/>
                  <a:pt x="6109394" y="1343173"/>
                </a:cubicBezTo>
                <a:lnTo>
                  <a:pt x="6101953" y="1343173"/>
                </a:lnTo>
                <a:cubicBezTo>
                  <a:pt x="6105674" y="1341933"/>
                  <a:pt x="6108774" y="1341313"/>
                  <a:pt x="6111255" y="1341313"/>
                </a:cubicBezTo>
                <a:close/>
                <a:moveTo>
                  <a:pt x="5722441" y="1335732"/>
                </a:moveTo>
                <a:cubicBezTo>
                  <a:pt x="5722441" y="1335732"/>
                  <a:pt x="5722441" y="1338212"/>
                  <a:pt x="5722441" y="1343173"/>
                </a:cubicBezTo>
                <a:cubicBezTo>
                  <a:pt x="5717480" y="1343173"/>
                  <a:pt x="5715000" y="1343173"/>
                  <a:pt x="5715000" y="1343173"/>
                </a:cubicBezTo>
                <a:close/>
                <a:moveTo>
                  <a:pt x="2120801" y="1335732"/>
                </a:moveTo>
                <a:cubicBezTo>
                  <a:pt x="2120801" y="1340693"/>
                  <a:pt x="2120801" y="1343173"/>
                  <a:pt x="2120801" y="1343173"/>
                </a:cubicBezTo>
                <a:cubicBezTo>
                  <a:pt x="2120801" y="1343173"/>
                  <a:pt x="2118320" y="1343173"/>
                  <a:pt x="2113360" y="1343173"/>
                </a:cubicBezTo>
                <a:close/>
                <a:moveTo>
                  <a:pt x="6020097" y="1328291"/>
                </a:moveTo>
                <a:cubicBezTo>
                  <a:pt x="6020097" y="1333252"/>
                  <a:pt x="6020097" y="1335732"/>
                  <a:pt x="6020097" y="1335732"/>
                </a:cubicBezTo>
                <a:cubicBezTo>
                  <a:pt x="6020097" y="1335732"/>
                  <a:pt x="6017617" y="1335732"/>
                  <a:pt x="6012656" y="1335732"/>
                </a:cubicBezTo>
                <a:cubicBezTo>
                  <a:pt x="6012656" y="1340693"/>
                  <a:pt x="6013897" y="1343173"/>
                  <a:pt x="6016377" y="1343173"/>
                </a:cubicBezTo>
                <a:cubicBezTo>
                  <a:pt x="6018857" y="1343173"/>
                  <a:pt x="6020097" y="1343173"/>
                  <a:pt x="6020097" y="1343173"/>
                </a:cubicBezTo>
                <a:cubicBezTo>
                  <a:pt x="6020097" y="1343173"/>
                  <a:pt x="6020097" y="1340693"/>
                  <a:pt x="6020097" y="1335732"/>
                </a:cubicBezTo>
                <a:lnTo>
                  <a:pt x="6034980" y="1343173"/>
                </a:lnTo>
                <a:lnTo>
                  <a:pt x="6049863" y="1350615"/>
                </a:lnTo>
                <a:cubicBezTo>
                  <a:pt x="6049863" y="1355576"/>
                  <a:pt x="6049863" y="1358056"/>
                  <a:pt x="6049863" y="1358056"/>
                </a:cubicBezTo>
                <a:cubicBezTo>
                  <a:pt x="6044902" y="1358056"/>
                  <a:pt x="6042422" y="1356816"/>
                  <a:pt x="6042422" y="1354336"/>
                </a:cubicBezTo>
                <a:cubicBezTo>
                  <a:pt x="6042422" y="1351856"/>
                  <a:pt x="6039942" y="1350615"/>
                  <a:pt x="6034980" y="1350615"/>
                </a:cubicBezTo>
                <a:cubicBezTo>
                  <a:pt x="6034980" y="1350615"/>
                  <a:pt x="6030019" y="1349374"/>
                  <a:pt x="6020097" y="1346894"/>
                </a:cubicBezTo>
                <a:cubicBezTo>
                  <a:pt x="6010176" y="1344414"/>
                  <a:pt x="6005215" y="1340693"/>
                  <a:pt x="6005215" y="1335732"/>
                </a:cubicBezTo>
                <a:close/>
                <a:moveTo>
                  <a:pt x="5700117" y="1328291"/>
                </a:moveTo>
                <a:cubicBezTo>
                  <a:pt x="5700117" y="1328291"/>
                  <a:pt x="5702597" y="1330771"/>
                  <a:pt x="5707558" y="1335732"/>
                </a:cubicBezTo>
                <a:lnTo>
                  <a:pt x="5707558" y="1343173"/>
                </a:lnTo>
                <a:cubicBezTo>
                  <a:pt x="5702597" y="1343173"/>
                  <a:pt x="5700117" y="1343173"/>
                  <a:pt x="5700117" y="1343173"/>
                </a:cubicBezTo>
                <a:close/>
                <a:moveTo>
                  <a:pt x="2879824" y="1328291"/>
                </a:moveTo>
                <a:cubicBezTo>
                  <a:pt x="2879824" y="1328291"/>
                  <a:pt x="2879824" y="1330771"/>
                  <a:pt x="2879824" y="1335732"/>
                </a:cubicBezTo>
                <a:cubicBezTo>
                  <a:pt x="2884785" y="1335732"/>
                  <a:pt x="2887266" y="1335732"/>
                  <a:pt x="2887266" y="1335732"/>
                </a:cubicBezTo>
                <a:cubicBezTo>
                  <a:pt x="2887266" y="1335732"/>
                  <a:pt x="2887266" y="1333252"/>
                  <a:pt x="2887266" y="1328291"/>
                </a:cubicBezTo>
                <a:close/>
                <a:moveTo>
                  <a:pt x="2783087" y="1328291"/>
                </a:moveTo>
                <a:lnTo>
                  <a:pt x="2790527" y="1328291"/>
                </a:lnTo>
                <a:lnTo>
                  <a:pt x="2783087" y="1335732"/>
                </a:lnTo>
                <a:lnTo>
                  <a:pt x="2775644" y="1335732"/>
                </a:lnTo>
                <a:cubicBezTo>
                  <a:pt x="2775644" y="1335732"/>
                  <a:pt x="2778125" y="1333252"/>
                  <a:pt x="2783087" y="1328291"/>
                </a:cubicBezTo>
                <a:close/>
                <a:moveTo>
                  <a:pt x="2411016" y="1328291"/>
                </a:moveTo>
                <a:lnTo>
                  <a:pt x="2418457" y="1328291"/>
                </a:lnTo>
                <a:lnTo>
                  <a:pt x="2411016" y="1335732"/>
                </a:lnTo>
                <a:cubicBezTo>
                  <a:pt x="2411016" y="1335732"/>
                  <a:pt x="2411016" y="1333252"/>
                  <a:pt x="2411016" y="1328291"/>
                </a:cubicBezTo>
                <a:close/>
                <a:moveTo>
                  <a:pt x="2381250" y="1328291"/>
                </a:moveTo>
                <a:lnTo>
                  <a:pt x="2388691" y="1335732"/>
                </a:lnTo>
                <a:cubicBezTo>
                  <a:pt x="2388691" y="1335732"/>
                  <a:pt x="2386211" y="1335732"/>
                  <a:pt x="2381250" y="1335732"/>
                </a:cubicBezTo>
                <a:cubicBezTo>
                  <a:pt x="2381250" y="1330771"/>
                  <a:pt x="2381250" y="1328291"/>
                  <a:pt x="2381250" y="1328291"/>
                </a:cubicBezTo>
                <a:close/>
                <a:moveTo>
                  <a:pt x="1971973" y="1328291"/>
                </a:moveTo>
                <a:lnTo>
                  <a:pt x="1957090" y="1343173"/>
                </a:lnTo>
                <a:cubicBezTo>
                  <a:pt x="1932285" y="1367978"/>
                  <a:pt x="1921123" y="1382861"/>
                  <a:pt x="1923604" y="1387822"/>
                </a:cubicBezTo>
                <a:cubicBezTo>
                  <a:pt x="1926084" y="1392783"/>
                  <a:pt x="1928565" y="1394023"/>
                  <a:pt x="1931045" y="1391543"/>
                </a:cubicBezTo>
                <a:cubicBezTo>
                  <a:pt x="1933525" y="1389063"/>
                  <a:pt x="1934766" y="1387822"/>
                  <a:pt x="1934766" y="1387822"/>
                </a:cubicBezTo>
                <a:lnTo>
                  <a:pt x="1949649" y="1358056"/>
                </a:lnTo>
                <a:cubicBezTo>
                  <a:pt x="1959570" y="1348135"/>
                  <a:pt x="1967012" y="1338212"/>
                  <a:pt x="1971973" y="1328291"/>
                </a:cubicBezTo>
                <a:close/>
                <a:moveTo>
                  <a:pt x="1800820" y="1328291"/>
                </a:moveTo>
                <a:cubicBezTo>
                  <a:pt x="1800820" y="1333252"/>
                  <a:pt x="1800820" y="1338212"/>
                  <a:pt x="1800820" y="1343173"/>
                </a:cubicBezTo>
                <a:lnTo>
                  <a:pt x="1793379" y="1343173"/>
                </a:lnTo>
                <a:cubicBezTo>
                  <a:pt x="1793379" y="1338212"/>
                  <a:pt x="1795860" y="1333252"/>
                  <a:pt x="1800820" y="1328291"/>
                </a:cubicBezTo>
                <a:close/>
                <a:moveTo>
                  <a:pt x="5674072" y="1320849"/>
                </a:moveTo>
                <a:cubicBezTo>
                  <a:pt x="5676552" y="1320849"/>
                  <a:pt x="5677793" y="1323329"/>
                  <a:pt x="5677793" y="1328291"/>
                </a:cubicBezTo>
                <a:cubicBezTo>
                  <a:pt x="5672831" y="1328291"/>
                  <a:pt x="5670351" y="1328291"/>
                  <a:pt x="5670351" y="1328291"/>
                </a:cubicBezTo>
                <a:cubicBezTo>
                  <a:pt x="5670351" y="1323329"/>
                  <a:pt x="5671592" y="1320849"/>
                  <a:pt x="5674072" y="1320849"/>
                </a:cubicBezTo>
                <a:close/>
                <a:moveTo>
                  <a:pt x="5659189" y="1320849"/>
                </a:moveTo>
                <a:cubicBezTo>
                  <a:pt x="5661669" y="1320849"/>
                  <a:pt x="5662910" y="1322090"/>
                  <a:pt x="5662910" y="1324570"/>
                </a:cubicBezTo>
                <a:cubicBezTo>
                  <a:pt x="5662910" y="1327050"/>
                  <a:pt x="5660430" y="1328291"/>
                  <a:pt x="5655468" y="1328291"/>
                </a:cubicBezTo>
                <a:cubicBezTo>
                  <a:pt x="5655468" y="1323329"/>
                  <a:pt x="5656709" y="1320849"/>
                  <a:pt x="5659189" y="1320849"/>
                </a:cubicBezTo>
                <a:close/>
                <a:moveTo>
                  <a:pt x="3348633" y="1320849"/>
                </a:moveTo>
                <a:cubicBezTo>
                  <a:pt x="3343672" y="1320849"/>
                  <a:pt x="3341191" y="1323329"/>
                  <a:pt x="3341191" y="1328291"/>
                </a:cubicBezTo>
                <a:cubicBezTo>
                  <a:pt x="3341191" y="1328291"/>
                  <a:pt x="3343672" y="1328291"/>
                  <a:pt x="3348633" y="1328291"/>
                </a:cubicBezTo>
                <a:close/>
                <a:moveTo>
                  <a:pt x="2935635" y="1320849"/>
                </a:moveTo>
                <a:cubicBezTo>
                  <a:pt x="2933154" y="1320849"/>
                  <a:pt x="2933154" y="1323329"/>
                  <a:pt x="2935635" y="1328291"/>
                </a:cubicBezTo>
                <a:cubicBezTo>
                  <a:pt x="2938115" y="1333252"/>
                  <a:pt x="2938115" y="1335732"/>
                  <a:pt x="2935635" y="1335732"/>
                </a:cubicBezTo>
                <a:cubicBezTo>
                  <a:pt x="2933154" y="1335732"/>
                  <a:pt x="2930674" y="1336973"/>
                  <a:pt x="2928193" y="1339453"/>
                </a:cubicBezTo>
                <a:cubicBezTo>
                  <a:pt x="2925713" y="1341933"/>
                  <a:pt x="2926954" y="1345654"/>
                  <a:pt x="2931914" y="1350615"/>
                </a:cubicBezTo>
                <a:lnTo>
                  <a:pt x="2946797" y="1343173"/>
                </a:lnTo>
                <a:cubicBezTo>
                  <a:pt x="2951758" y="1333252"/>
                  <a:pt x="2951758" y="1327050"/>
                  <a:pt x="2946797" y="1324570"/>
                </a:cubicBezTo>
                <a:cubicBezTo>
                  <a:pt x="2941836" y="1322090"/>
                  <a:pt x="2938115" y="1320849"/>
                  <a:pt x="2935635" y="1320849"/>
                </a:cubicBezTo>
                <a:close/>
                <a:moveTo>
                  <a:pt x="2850058" y="1320849"/>
                </a:moveTo>
                <a:lnTo>
                  <a:pt x="2857501" y="1328291"/>
                </a:lnTo>
                <a:lnTo>
                  <a:pt x="2850058" y="1328291"/>
                </a:lnTo>
                <a:cubicBezTo>
                  <a:pt x="2850058" y="1323329"/>
                  <a:pt x="2850058" y="1320849"/>
                  <a:pt x="2850058" y="1320849"/>
                </a:cubicBezTo>
                <a:close/>
                <a:moveTo>
                  <a:pt x="2210098" y="1320849"/>
                </a:moveTo>
                <a:lnTo>
                  <a:pt x="2217540" y="1320849"/>
                </a:lnTo>
                <a:lnTo>
                  <a:pt x="2224980" y="1320849"/>
                </a:lnTo>
                <a:cubicBezTo>
                  <a:pt x="2224980" y="1325811"/>
                  <a:pt x="2222500" y="1328291"/>
                  <a:pt x="2217540" y="1328291"/>
                </a:cubicBezTo>
                <a:close/>
                <a:moveTo>
                  <a:pt x="2172891" y="1320849"/>
                </a:moveTo>
                <a:cubicBezTo>
                  <a:pt x="2182813" y="1320849"/>
                  <a:pt x="2185293" y="1323329"/>
                  <a:pt x="2180333" y="1328291"/>
                </a:cubicBezTo>
                <a:lnTo>
                  <a:pt x="2180333" y="1335732"/>
                </a:lnTo>
                <a:cubicBezTo>
                  <a:pt x="2180333" y="1340693"/>
                  <a:pt x="2179092" y="1343173"/>
                  <a:pt x="2176611" y="1343173"/>
                </a:cubicBezTo>
                <a:cubicBezTo>
                  <a:pt x="2174131" y="1343173"/>
                  <a:pt x="2170410" y="1343173"/>
                  <a:pt x="2165449" y="1343173"/>
                </a:cubicBezTo>
                <a:lnTo>
                  <a:pt x="2158008" y="1328291"/>
                </a:lnTo>
                <a:cubicBezTo>
                  <a:pt x="2162969" y="1328291"/>
                  <a:pt x="2166690" y="1327050"/>
                  <a:pt x="2169170" y="1324570"/>
                </a:cubicBezTo>
                <a:cubicBezTo>
                  <a:pt x="2171651" y="1322090"/>
                  <a:pt x="2172891" y="1320849"/>
                  <a:pt x="2172891" y="1320849"/>
                </a:cubicBezTo>
                <a:close/>
                <a:moveTo>
                  <a:pt x="2031504" y="1320849"/>
                </a:moveTo>
                <a:cubicBezTo>
                  <a:pt x="2026543" y="1320849"/>
                  <a:pt x="2024063" y="1323329"/>
                  <a:pt x="2024063" y="1328291"/>
                </a:cubicBezTo>
                <a:cubicBezTo>
                  <a:pt x="2029024" y="1328291"/>
                  <a:pt x="2031504" y="1328291"/>
                  <a:pt x="2031504" y="1328291"/>
                </a:cubicBezTo>
                <a:cubicBezTo>
                  <a:pt x="2031504" y="1328291"/>
                  <a:pt x="2031504" y="1325811"/>
                  <a:pt x="2031504" y="1320849"/>
                </a:cubicBezTo>
                <a:close/>
                <a:moveTo>
                  <a:pt x="1808262" y="1320849"/>
                </a:moveTo>
                <a:cubicBezTo>
                  <a:pt x="1808262" y="1325811"/>
                  <a:pt x="1807022" y="1328291"/>
                  <a:pt x="1804541" y="1328291"/>
                </a:cubicBezTo>
                <a:cubicBezTo>
                  <a:pt x="1802061" y="1328291"/>
                  <a:pt x="1800820" y="1328291"/>
                  <a:pt x="1800820" y="1328291"/>
                </a:cubicBezTo>
                <a:close/>
                <a:moveTo>
                  <a:pt x="2857501" y="1317129"/>
                </a:moveTo>
                <a:cubicBezTo>
                  <a:pt x="2855020" y="1317129"/>
                  <a:pt x="2852539" y="1318369"/>
                  <a:pt x="2850058" y="1320849"/>
                </a:cubicBezTo>
                <a:cubicBezTo>
                  <a:pt x="2845098" y="1325811"/>
                  <a:pt x="2842617" y="1332011"/>
                  <a:pt x="2842617" y="1339453"/>
                </a:cubicBezTo>
                <a:cubicBezTo>
                  <a:pt x="2842617" y="1346894"/>
                  <a:pt x="2842617" y="1350615"/>
                  <a:pt x="2842617" y="1350615"/>
                </a:cubicBezTo>
                <a:lnTo>
                  <a:pt x="2850058" y="1350615"/>
                </a:lnTo>
                <a:cubicBezTo>
                  <a:pt x="2850058" y="1350615"/>
                  <a:pt x="2850058" y="1348135"/>
                  <a:pt x="2850058" y="1343173"/>
                </a:cubicBezTo>
                <a:lnTo>
                  <a:pt x="2857501" y="1343173"/>
                </a:lnTo>
                <a:lnTo>
                  <a:pt x="2864941" y="1343173"/>
                </a:lnTo>
                <a:cubicBezTo>
                  <a:pt x="2864941" y="1338212"/>
                  <a:pt x="2864941" y="1333252"/>
                  <a:pt x="2864941" y="1328291"/>
                </a:cubicBezTo>
                <a:lnTo>
                  <a:pt x="2864941" y="1320849"/>
                </a:lnTo>
                <a:cubicBezTo>
                  <a:pt x="2862461" y="1318369"/>
                  <a:pt x="2859981" y="1317129"/>
                  <a:pt x="2857501" y="1317129"/>
                </a:cubicBezTo>
                <a:close/>
                <a:moveTo>
                  <a:pt x="5982890" y="1313408"/>
                </a:moveTo>
                <a:lnTo>
                  <a:pt x="5982890" y="1320849"/>
                </a:lnTo>
                <a:cubicBezTo>
                  <a:pt x="5977929" y="1320849"/>
                  <a:pt x="5975449" y="1319609"/>
                  <a:pt x="5975449" y="1317129"/>
                </a:cubicBezTo>
                <a:cubicBezTo>
                  <a:pt x="5975449" y="1314648"/>
                  <a:pt x="5977929" y="1313408"/>
                  <a:pt x="5982890" y="1313408"/>
                </a:cubicBezTo>
                <a:close/>
                <a:moveTo>
                  <a:pt x="5953125" y="1313408"/>
                </a:moveTo>
                <a:lnTo>
                  <a:pt x="5968008" y="1335732"/>
                </a:lnTo>
                <a:cubicBezTo>
                  <a:pt x="5968008" y="1340693"/>
                  <a:pt x="5965527" y="1340693"/>
                  <a:pt x="5960566" y="1335732"/>
                </a:cubicBezTo>
                <a:cubicBezTo>
                  <a:pt x="5960566" y="1330771"/>
                  <a:pt x="5960566" y="1328291"/>
                  <a:pt x="5960566" y="1328291"/>
                </a:cubicBezTo>
                <a:cubicBezTo>
                  <a:pt x="5960566" y="1328291"/>
                  <a:pt x="5959326" y="1327050"/>
                  <a:pt x="5956845" y="1324570"/>
                </a:cubicBezTo>
                <a:cubicBezTo>
                  <a:pt x="5954365" y="1322090"/>
                  <a:pt x="5953125" y="1320849"/>
                  <a:pt x="5953125" y="1320849"/>
                </a:cubicBezTo>
                <a:cubicBezTo>
                  <a:pt x="5953125" y="1315888"/>
                  <a:pt x="5953125" y="1313408"/>
                  <a:pt x="5953125" y="1313408"/>
                </a:cubicBezTo>
                <a:close/>
                <a:moveTo>
                  <a:pt x="5506640" y="1313408"/>
                </a:moveTo>
                <a:cubicBezTo>
                  <a:pt x="5506640" y="1318369"/>
                  <a:pt x="5501679" y="1320849"/>
                  <a:pt x="5491758" y="1320849"/>
                </a:cubicBezTo>
                <a:cubicBezTo>
                  <a:pt x="5496719" y="1320849"/>
                  <a:pt x="5499199" y="1323329"/>
                  <a:pt x="5499199" y="1328291"/>
                </a:cubicBezTo>
                <a:lnTo>
                  <a:pt x="5536406" y="1343173"/>
                </a:lnTo>
                <a:cubicBezTo>
                  <a:pt x="5536406" y="1338212"/>
                  <a:pt x="5533926" y="1335732"/>
                  <a:pt x="5528965" y="1335732"/>
                </a:cubicBezTo>
                <a:cubicBezTo>
                  <a:pt x="5524003" y="1330771"/>
                  <a:pt x="5520283" y="1327050"/>
                  <a:pt x="5517802" y="1324570"/>
                </a:cubicBezTo>
                <a:cubicBezTo>
                  <a:pt x="5515322" y="1322090"/>
                  <a:pt x="5514082" y="1320849"/>
                  <a:pt x="5514082" y="1320849"/>
                </a:cubicBezTo>
                <a:close/>
                <a:moveTo>
                  <a:pt x="3132832" y="1313408"/>
                </a:moveTo>
                <a:cubicBezTo>
                  <a:pt x="3122911" y="1313408"/>
                  <a:pt x="3115469" y="1318369"/>
                  <a:pt x="3110508" y="1328291"/>
                </a:cubicBezTo>
                <a:lnTo>
                  <a:pt x="3095625" y="1335732"/>
                </a:lnTo>
                <a:cubicBezTo>
                  <a:pt x="3090664" y="1340693"/>
                  <a:pt x="3085704" y="1343173"/>
                  <a:pt x="3080742" y="1343173"/>
                </a:cubicBezTo>
                <a:lnTo>
                  <a:pt x="3088184" y="1343173"/>
                </a:lnTo>
                <a:cubicBezTo>
                  <a:pt x="3093144" y="1343173"/>
                  <a:pt x="3095625" y="1343173"/>
                  <a:pt x="3095625" y="1343173"/>
                </a:cubicBezTo>
                <a:lnTo>
                  <a:pt x="3125391" y="1320849"/>
                </a:lnTo>
                <a:lnTo>
                  <a:pt x="3132832" y="1320849"/>
                </a:lnTo>
                <a:cubicBezTo>
                  <a:pt x="3142754" y="1325811"/>
                  <a:pt x="3147715" y="1323329"/>
                  <a:pt x="3147715" y="1313408"/>
                </a:cubicBezTo>
                <a:close/>
                <a:moveTo>
                  <a:pt x="2626817" y="1313408"/>
                </a:moveTo>
                <a:lnTo>
                  <a:pt x="2619375" y="1328291"/>
                </a:lnTo>
                <a:cubicBezTo>
                  <a:pt x="2624336" y="1328291"/>
                  <a:pt x="2626817" y="1325811"/>
                  <a:pt x="2626817" y="1320849"/>
                </a:cubicBezTo>
                <a:close/>
                <a:moveTo>
                  <a:pt x="2918892" y="1311548"/>
                </a:moveTo>
                <a:cubicBezTo>
                  <a:pt x="2915171" y="1312788"/>
                  <a:pt x="2909590" y="1318369"/>
                  <a:pt x="2902148" y="1328291"/>
                </a:cubicBezTo>
                <a:lnTo>
                  <a:pt x="2909590" y="1328291"/>
                </a:lnTo>
                <a:cubicBezTo>
                  <a:pt x="2914550" y="1323329"/>
                  <a:pt x="2918272" y="1320849"/>
                  <a:pt x="2920752" y="1320849"/>
                </a:cubicBezTo>
                <a:cubicBezTo>
                  <a:pt x="2923233" y="1320849"/>
                  <a:pt x="2924473" y="1320849"/>
                  <a:pt x="2924473" y="1320849"/>
                </a:cubicBezTo>
                <a:cubicBezTo>
                  <a:pt x="2924473" y="1313408"/>
                  <a:pt x="2922613" y="1310307"/>
                  <a:pt x="2918892" y="1311548"/>
                </a:cubicBezTo>
                <a:close/>
                <a:moveTo>
                  <a:pt x="6012656" y="1305966"/>
                </a:moveTo>
                <a:cubicBezTo>
                  <a:pt x="6012656" y="1305966"/>
                  <a:pt x="6018857" y="1308447"/>
                  <a:pt x="6031260" y="1313408"/>
                </a:cubicBezTo>
                <a:cubicBezTo>
                  <a:pt x="6043662" y="1318369"/>
                  <a:pt x="6057304" y="1320849"/>
                  <a:pt x="6072187" y="1320849"/>
                </a:cubicBezTo>
                <a:cubicBezTo>
                  <a:pt x="6087070" y="1320849"/>
                  <a:pt x="6094511" y="1323329"/>
                  <a:pt x="6094511" y="1328291"/>
                </a:cubicBezTo>
                <a:lnTo>
                  <a:pt x="6087070" y="1335732"/>
                </a:lnTo>
                <a:cubicBezTo>
                  <a:pt x="6082109" y="1330771"/>
                  <a:pt x="6078388" y="1328291"/>
                  <a:pt x="6075908" y="1328291"/>
                </a:cubicBezTo>
                <a:cubicBezTo>
                  <a:pt x="6073428" y="1328291"/>
                  <a:pt x="6072187" y="1330771"/>
                  <a:pt x="6072187" y="1335732"/>
                </a:cubicBezTo>
                <a:lnTo>
                  <a:pt x="6064746" y="1335732"/>
                </a:lnTo>
                <a:cubicBezTo>
                  <a:pt x="6064746" y="1330771"/>
                  <a:pt x="6064746" y="1328291"/>
                  <a:pt x="6064746" y="1328291"/>
                </a:cubicBezTo>
                <a:cubicBezTo>
                  <a:pt x="6064746" y="1328291"/>
                  <a:pt x="6062266" y="1328291"/>
                  <a:pt x="6057304" y="1328291"/>
                </a:cubicBezTo>
                <a:cubicBezTo>
                  <a:pt x="6057304" y="1328291"/>
                  <a:pt x="6052343" y="1325811"/>
                  <a:pt x="6042422" y="1320849"/>
                </a:cubicBezTo>
                <a:cubicBezTo>
                  <a:pt x="6032500" y="1315888"/>
                  <a:pt x="6027539" y="1315888"/>
                  <a:pt x="6027539" y="1320849"/>
                </a:cubicBezTo>
                <a:close/>
                <a:moveTo>
                  <a:pt x="5878711" y="1305966"/>
                </a:moveTo>
                <a:cubicBezTo>
                  <a:pt x="5888632" y="1310928"/>
                  <a:pt x="5888632" y="1313408"/>
                  <a:pt x="5878711" y="1313408"/>
                </a:cubicBezTo>
                <a:cubicBezTo>
                  <a:pt x="5873749" y="1313408"/>
                  <a:pt x="5873749" y="1310928"/>
                  <a:pt x="5878711" y="1305966"/>
                </a:cubicBezTo>
                <a:close/>
                <a:moveTo>
                  <a:pt x="5633144" y="1305966"/>
                </a:moveTo>
                <a:lnTo>
                  <a:pt x="5640586" y="1305966"/>
                </a:lnTo>
                <a:cubicBezTo>
                  <a:pt x="5640586" y="1310928"/>
                  <a:pt x="5641826" y="1312167"/>
                  <a:pt x="5644306" y="1309687"/>
                </a:cubicBezTo>
                <a:cubicBezTo>
                  <a:pt x="5646786" y="1307207"/>
                  <a:pt x="5648027" y="1307207"/>
                  <a:pt x="5648027" y="1309687"/>
                </a:cubicBezTo>
                <a:cubicBezTo>
                  <a:pt x="5648027" y="1312167"/>
                  <a:pt x="5645547" y="1313408"/>
                  <a:pt x="5640586" y="1313408"/>
                </a:cubicBezTo>
                <a:lnTo>
                  <a:pt x="5640586" y="1320849"/>
                </a:lnTo>
                <a:cubicBezTo>
                  <a:pt x="5640586" y="1320849"/>
                  <a:pt x="5640586" y="1323329"/>
                  <a:pt x="5640586" y="1328291"/>
                </a:cubicBezTo>
                <a:lnTo>
                  <a:pt x="5633144" y="1320849"/>
                </a:lnTo>
                <a:cubicBezTo>
                  <a:pt x="5633144" y="1315888"/>
                  <a:pt x="5633144" y="1310928"/>
                  <a:pt x="5633144" y="1305966"/>
                </a:cubicBezTo>
                <a:close/>
                <a:moveTo>
                  <a:pt x="2001738" y="1305966"/>
                </a:moveTo>
                <a:cubicBezTo>
                  <a:pt x="1996777" y="1310928"/>
                  <a:pt x="1994297" y="1315888"/>
                  <a:pt x="1994297" y="1320849"/>
                </a:cubicBezTo>
                <a:lnTo>
                  <a:pt x="2001738" y="1313408"/>
                </a:lnTo>
                <a:cubicBezTo>
                  <a:pt x="2006699" y="1313408"/>
                  <a:pt x="2009180" y="1310928"/>
                  <a:pt x="2009180" y="1305966"/>
                </a:cubicBezTo>
                <a:close/>
                <a:moveTo>
                  <a:pt x="2861221" y="1302246"/>
                </a:moveTo>
                <a:lnTo>
                  <a:pt x="2861221" y="1302246"/>
                </a:lnTo>
                <a:lnTo>
                  <a:pt x="2861221" y="1302246"/>
                </a:lnTo>
                <a:close/>
                <a:moveTo>
                  <a:pt x="3251895" y="1298525"/>
                </a:moveTo>
                <a:lnTo>
                  <a:pt x="3244454" y="1305966"/>
                </a:lnTo>
                <a:cubicBezTo>
                  <a:pt x="3249414" y="1310928"/>
                  <a:pt x="3253134" y="1310928"/>
                  <a:pt x="3255616" y="1305966"/>
                </a:cubicBezTo>
                <a:cubicBezTo>
                  <a:pt x="3258096" y="1301005"/>
                  <a:pt x="3256855" y="1298525"/>
                  <a:pt x="3251895" y="1298525"/>
                </a:cubicBezTo>
                <a:close/>
                <a:moveTo>
                  <a:pt x="2864941" y="1298525"/>
                </a:moveTo>
                <a:lnTo>
                  <a:pt x="2864941" y="1301006"/>
                </a:lnTo>
                <a:lnTo>
                  <a:pt x="2861221" y="1302246"/>
                </a:lnTo>
                <a:lnTo>
                  <a:pt x="2864011" y="1299455"/>
                </a:lnTo>
                <a:cubicBezTo>
                  <a:pt x="2864632" y="1298835"/>
                  <a:pt x="2864941" y="1298525"/>
                  <a:pt x="2864941" y="1298525"/>
                </a:cubicBezTo>
                <a:close/>
                <a:moveTo>
                  <a:pt x="1860352" y="1298525"/>
                </a:moveTo>
                <a:cubicBezTo>
                  <a:pt x="1860352" y="1303486"/>
                  <a:pt x="1860352" y="1305966"/>
                  <a:pt x="1860352" y="1305966"/>
                </a:cubicBezTo>
                <a:lnTo>
                  <a:pt x="1852910" y="1305966"/>
                </a:lnTo>
                <a:close/>
                <a:moveTo>
                  <a:pt x="1830586" y="1298525"/>
                </a:moveTo>
                <a:lnTo>
                  <a:pt x="1830586" y="1313408"/>
                </a:lnTo>
                <a:lnTo>
                  <a:pt x="1823145" y="1313408"/>
                </a:lnTo>
                <a:cubicBezTo>
                  <a:pt x="1823145" y="1303486"/>
                  <a:pt x="1825625" y="1298525"/>
                  <a:pt x="1830586" y="1298525"/>
                </a:cubicBezTo>
                <a:close/>
                <a:moveTo>
                  <a:pt x="3006328" y="1294804"/>
                </a:moveTo>
                <a:cubicBezTo>
                  <a:pt x="3003848" y="1294804"/>
                  <a:pt x="3001367" y="1296044"/>
                  <a:pt x="2998887" y="1298525"/>
                </a:cubicBezTo>
                <a:cubicBezTo>
                  <a:pt x="2998887" y="1298525"/>
                  <a:pt x="2998887" y="1301005"/>
                  <a:pt x="2998887" y="1305966"/>
                </a:cubicBezTo>
                <a:cubicBezTo>
                  <a:pt x="3013770" y="1310928"/>
                  <a:pt x="3021211" y="1310928"/>
                  <a:pt x="3021211" y="1305966"/>
                </a:cubicBezTo>
                <a:cubicBezTo>
                  <a:pt x="3021211" y="1305966"/>
                  <a:pt x="3018730" y="1303486"/>
                  <a:pt x="3013770" y="1298525"/>
                </a:cubicBezTo>
                <a:cubicBezTo>
                  <a:pt x="3011289" y="1296044"/>
                  <a:pt x="3008809" y="1294804"/>
                  <a:pt x="3006328" y="1294804"/>
                </a:cubicBezTo>
                <a:close/>
                <a:moveTo>
                  <a:pt x="5514082" y="1291084"/>
                </a:moveTo>
                <a:cubicBezTo>
                  <a:pt x="5514082" y="1296045"/>
                  <a:pt x="5515322" y="1299766"/>
                  <a:pt x="5517802" y="1302246"/>
                </a:cubicBezTo>
                <a:cubicBezTo>
                  <a:pt x="5520283" y="1304726"/>
                  <a:pt x="5524003" y="1305966"/>
                  <a:pt x="5528965" y="1305966"/>
                </a:cubicBezTo>
                <a:lnTo>
                  <a:pt x="5536406" y="1313408"/>
                </a:lnTo>
                <a:cubicBezTo>
                  <a:pt x="5541367" y="1318369"/>
                  <a:pt x="5543847" y="1323329"/>
                  <a:pt x="5543847" y="1328291"/>
                </a:cubicBezTo>
                <a:cubicBezTo>
                  <a:pt x="5543847" y="1323329"/>
                  <a:pt x="5545088" y="1319609"/>
                  <a:pt x="5547568" y="1317129"/>
                </a:cubicBezTo>
                <a:cubicBezTo>
                  <a:pt x="5550048" y="1314648"/>
                  <a:pt x="5551289" y="1313408"/>
                  <a:pt x="5551289" y="1313408"/>
                </a:cubicBezTo>
                <a:cubicBezTo>
                  <a:pt x="5551289" y="1308447"/>
                  <a:pt x="5546327" y="1303486"/>
                  <a:pt x="5536406" y="1298525"/>
                </a:cubicBezTo>
                <a:cubicBezTo>
                  <a:pt x="5536406" y="1298525"/>
                  <a:pt x="5533926" y="1297284"/>
                  <a:pt x="5528965" y="1294804"/>
                </a:cubicBezTo>
                <a:cubicBezTo>
                  <a:pt x="5524003" y="1292324"/>
                  <a:pt x="5521523" y="1291084"/>
                  <a:pt x="5521523" y="1291084"/>
                </a:cubicBezTo>
                <a:close/>
                <a:moveTo>
                  <a:pt x="3125391" y="1291084"/>
                </a:moveTo>
                <a:lnTo>
                  <a:pt x="3117949" y="1298525"/>
                </a:lnTo>
                <a:lnTo>
                  <a:pt x="3125391" y="1305966"/>
                </a:lnTo>
                <a:cubicBezTo>
                  <a:pt x="3125391" y="1301005"/>
                  <a:pt x="3125391" y="1296045"/>
                  <a:pt x="3125391" y="1291084"/>
                </a:cubicBezTo>
                <a:close/>
                <a:moveTo>
                  <a:pt x="3028652" y="1291084"/>
                </a:moveTo>
                <a:cubicBezTo>
                  <a:pt x="3023692" y="1291084"/>
                  <a:pt x="3021211" y="1293564"/>
                  <a:pt x="3021211" y="1298525"/>
                </a:cubicBezTo>
                <a:cubicBezTo>
                  <a:pt x="3021211" y="1298525"/>
                  <a:pt x="3023692" y="1298525"/>
                  <a:pt x="3028652" y="1298525"/>
                </a:cubicBezTo>
                <a:cubicBezTo>
                  <a:pt x="3028652" y="1293564"/>
                  <a:pt x="3028652" y="1291084"/>
                  <a:pt x="3028652" y="1291084"/>
                </a:cubicBezTo>
                <a:close/>
                <a:moveTo>
                  <a:pt x="2805410" y="1291084"/>
                </a:moveTo>
                <a:lnTo>
                  <a:pt x="2805410" y="1298525"/>
                </a:lnTo>
                <a:cubicBezTo>
                  <a:pt x="2800450" y="1298525"/>
                  <a:pt x="2796729" y="1299766"/>
                  <a:pt x="2794249" y="1302246"/>
                </a:cubicBezTo>
                <a:close/>
                <a:moveTo>
                  <a:pt x="2657512" y="1286433"/>
                </a:moveTo>
                <a:cubicBezTo>
                  <a:pt x="2656892" y="1287053"/>
                  <a:pt x="2656582" y="1288603"/>
                  <a:pt x="2656582" y="1291084"/>
                </a:cubicBezTo>
                <a:lnTo>
                  <a:pt x="2649141" y="1291084"/>
                </a:lnTo>
                <a:lnTo>
                  <a:pt x="2641700" y="1291084"/>
                </a:lnTo>
                <a:cubicBezTo>
                  <a:pt x="2636738" y="1301005"/>
                  <a:pt x="2635499" y="1308447"/>
                  <a:pt x="2637978" y="1313408"/>
                </a:cubicBezTo>
                <a:cubicBezTo>
                  <a:pt x="2640459" y="1318369"/>
                  <a:pt x="2641700" y="1323329"/>
                  <a:pt x="2641700" y="1328291"/>
                </a:cubicBezTo>
                <a:cubicBezTo>
                  <a:pt x="2646660" y="1328291"/>
                  <a:pt x="2649141" y="1323329"/>
                  <a:pt x="2649141" y="1313408"/>
                </a:cubicBezTo>
                <a:cubicBezTo>
                  <a:pt x="2649141" y="1308447"/>
                  <a:pt x="2649141" y="1304726"/>
                  <a:pt x="2649141" y="1302246"/>
                </a:cubicBezTo>
                <a:cubicBezTo>
                  <a:pt x="2649141" y="1299766"/>
                  <a:pt x="2651621" y="1301005"/>
                  <a:pt x="2656582" y="1305966"/>
                </a:cubicBezTo>
                <a:cubicBezTo>
                  <a:pt x="2661543" y="1305966"/>
                  <a:pt x="2664023" y="1303486"/>
                  <a:pt x="2664023" y="1298525"/>
                </a:cubicBezTo>
                <a:cubicBezTo>
                  <a:pt x="2664023" y="1293564"/>
                  <a:pt x="2662783" y="1289843"/>
                  <a:pt x="2660303" y="1287363"/>
                </a:cubicBezTo>
                <a:cubicBezTo>
                  <a:pt x="2659063" y="1286123"/>
                  <a:pt x="2658133" y="1285813"/>
                  <a:pt x="2657512" y="1286433"/>
                </a:cubicBezTo>
                <a:close/>
                <a:moveTo>
                  <a:pt x="2224354" y="1284270"/>
                </a:moveTo>
                <a:lnTo>
                  <a:pt x="2217540" y="1291084"/>
                </a:lnTo>
                <a:cubicBezTo>
                  <a:pt x="2217540" y="1291084"/>
                  <a:pt x="2218159" y="1290464"/>
                  <a:pt x="2219400" y="1289223"/>
                </a:cubicBezTo>
                <a:close/>
                <a:moveTo>
                  <a:pt x="5901035" y="1283642"/>
                </a:moveTo>
                <a:lnTo>
                  <a:pt x="5908476" y="1283642"/>
                </a:lnTo>
                <a:lnTo>
                  <a:pt x="5908476" y="1291084"/>
                </a:lnTo>
                <a:cubicBezTo>
                  <a:pt x="5903515" y="1291084"/>
                  <a:pt x="5901035" y="1288604"/>
                  <a:pt x="5901035" y="1283642"/>
                </a:cubicBezTo>
                <a:close/>
                <a:moveTo>
                  <a:pt x="5499199" y="1283642"/>
                </a:moveTo>
                <a:cubicBezTo>
                  <a:pt x="5499199" y="1283642"/>
                  <a:pt x="5499199" y="1286122"/>
                  <a:pt x="5499199" y="1291084"/>
                </a:cubicBezTo>
                <a:lnTo>
                  <a:pt x="5506640" y="1291084"/>
                </a:lnTo>
                <a:close/>
                <a:moveTo>
                  <a:pt x="2477988" y="1283642"/>
                </a:moveTo>
                <a:lnTo>
                  <a:pt x="2485430" y="1283642"/>
                </a:lnTo>
                <a:cubicBezTo>
                  <a:pt x="2480470" y="1288604"/>
                  <a:pt x="2477988" y="1292324"/>
                  <a:pt x="2477988" y="1294804"/>
                </a:cubicBezTo>
                <a:close/>
                <a:moveTo>
                  <a:pt x="2120801" y="1283642"/>
                </a:moveTo>
                <a:cubicBezTo>
                  <a:pt x="2125762" y="1283642"/>
                  <a:pt x="2128242" y="1283642"/>
                  <a:pt x="2128242" y="1283642"/>
                </a:cubicBezTo>
                <a:lnTo>
                  <a:pt x="2128242" y="1291084"/>
                </a:lnTo>
                <a:cubicBezTo>
                  <a:pt x="2123282" y="1291084"/>
                  <a:pt x="2120801" y="1288604"/>
                  <a:pt x="2120801" y="1283642"/>
                </a:cubicBezTo>
                <a:close/>
                <a:moveTo>
                  <a:pt x="3653731" y="1276201"/>
                </a:moveTo>
                <a:cubicBezTo>
                  <a:pt x="3653731" y="1276201"/>
                  <a:pt x="3653731" y="1278681"/>
                  <a:pt x="3653731" y="1283642"/>
                </a:cubicBezTo>
                <a:cubicBezTo>
                  <a:pt x="3658691" y="1283642"/>
                  <a:pt x="3661172" y="1283642"/>
                  <a:pt x="3661172" y="1283642"/>
                </a:cubicBezTo>
                <a:close/>
                <a:moveTo>
                  <a:pt x="3296543" y="1276201"/>
                </a:moveTo>
                <a:cubicBezTo>
                  <a:pt x="3291582" y="1276201"/>
                  <a:pt x="3289101" y="1278681"/>
                  <a:pt x="3289101" y="1283642"/>
                </a:cubicBezTo>
                <a:cubicBezTo>
                  <a:pt x="3294062" y="1283642"/>
                  <a:pt x="3296543" y="1283642"/>
                  <a:pt x="3296543" y="1283642"/>
                </a:cubicBezTo>
                <a:close/>
                <a:moveTo>
                  <a:pt x="2507754" y="1276201"/>
                </a:moveTo>
                <a:cubicBezTo>
                  <a:pt x="2512715" y="1276201"/>
                  <a:pt x="2515196" y="1281162"/>
                  <a:pt x="2515196" y="1291084"/>
                </a:cubicBezTo>
                <a:lnTo>
                  <a:pt x="2507754" y="1298525"/>
                </a:lnTo>
                <a:cubicBezTo>
                  <a:pt x="2506514" y="1297285"/>
                  <a:pt x="2505429" y="1296355"/>
                  <a:pt x="2504498" y="1295735"/>
                </a:cubicBezTo>
                <a:lnTo>
                  <a:pt x="2502173" y="1294804"/>
                </a:lnTo>
                <a:lnTo>
                  <a:pt x="2506359" y="1290153"/>
                </a:lnTo>
                <a:cubicBezTo>
                  <a:pt x="2507289" y="1288293"/>
                  <a:pt x="2507754" y="1286123"/>
                  <a:pt x="2507754" y="1283642"/>
                </a:cubicBezTo>
                <a:close/>
                <a:moveTo>
                  <a:pt x="5763369" y="1273875"/>
                </a:moveTo>
                <a:cubicBezTo>
                  <a:pt x="5764609" y="1274185"/>
                  <a:pt x="5765850" y="1274961"/>
                  <a:pt x="5767090" y="1276201"/>
                </a:cubicBezTo>
                <a:lnTo>
                  <a:pt x="5774531" y="1276201"/>
                </a:lnTo>
                <a:lnTo>
                  <a:pt x="5781972" y="1276201"/>
                </a:lnTo>
                <a:cubicBezTo>
                  <a:pt x="5791894" y="1281162"/>
                  <a:pt x="5794375" y="1283642"/>
                  <a:pt x="5789414" y="1283642"/>
                </a:cubicBezTo>
                <a:lnTo>
                  <a:pt x="5796855" y="1283642"/>
                </a:lnTo>
                <a:lnTo>
                  <a:pt x="5811738" y="1283642"/>
                </a:lnTo>
                <a:lnTo>
                  <a:pt x="5819179" y="1283642"/>
                </a:lnTo>
                <a:cubicBezTo>
                  <a:pt x="5824141" y="1283642"/>
                  <a:pt x="5825380" y="1282402"/>
                  <a:pt x="5822900" y="1279922"/>
                </a:cubicBezTo>
                <a:cubicBezTo>
                  <a:pt x="5820420" y="1277441"/>
                  <a:pt x="5821660" y="1276201"/>
                  <a:pt x="5826621" y="1276201"/>
                </a:cubicBezTo>
                <a:lnTo>
                  <a:pt x="5826621" y="1283642"/>
                </a:lnTo>
                <a:cubicBezTo>
                  <a:pt x="5826621" y="1288604"/>
                  <a:pt x="5829101" y="1293564"/>
                  <a:pt x="5834062" y="1298525"/>
                </a:cubicBezTo>
                <a:lnTo>
                  <a:pt x="5834062" y="1305966"/>
                </a:lnTo>
                <a:cubicBezTo>
                  <a:pt x="5829101" y="1305966"/>
                  <a:pt x="5826621" y="1305966"/>
                  <a:pt x="5826621" y="1305966"/>
                </a:cubicBezTo>
                <a:cubicBezTo>
                  <a:pt x="5826621" y="1305966"/>
                  <a:pt x="5822900" y="1305966"/>
                  <a:pt x="5815459" y="1305966"/>
                </a:cubicBezTo>
                <a:cubicBezTo>
                  <a:pt x="5808017" y="1305966"/>
                  <a:pt x="5804297" y="1308447"/>
                  <a:pt x="5804297" y="1313408"/>
                </a:cubicBezTo>
                <a:lnTo>
                  <a:pt x="5796855" y="1313408"/>
                </a:lnTo>
                <a:cubicBezTo>
                  <a:pt x="5796855" y="1313408"/>
                  <a:pt x="5794375" y="1313408"/>
                  <a:pt x="5789414" y="1313408"/>
                </a:cubicBezTo>
                <a:lnTo>
                  <a:pt x="5789414" y="1305966"/>
                </a:lnTo>
                <a:lnTo>
                  <a:pt x="5789414" y="1298525"/>
                </a:lnTo>
                <a:cubicBezTo>
                  <a:pt x="5784452" y="1298525"/>
                  <a:pt x="5781972" y="1301005"/>
                  <a:pt x="5781972" y="1305966"/>
                </a:cubicBezTo>
                <a:lnTo>
                  <a:pt x="5774531" y="1305966"/>
                </a:lnTo>
                <a:lnTo>
                  <a:pt x="5759648" y="1298525"/>
                </a:lnTo>
                <a:lnTo>
                  <a:pt x="5744765" y="1291084"/>
                </a:lnTo>
                <a:lnTo>
                  <a:pt x="5752207" y="1283642"/>
                </a:lnTo>
                <a:cubicBezTo>
                  <a:pt x="5755928" y="1276201"/>
                  <a:pt x="5759648" y="1272945"/>
                  <a:pt x="5763369" y="1273875"/>
                </a:cubicBezTo>
                <a:close/>
                <a:moveTo>
                  <a:pt x="2796109" y="1272480"/>
                </a:moveTo>
                <a:cubicBezTo>
                  <a:pt x="2797349" y="1272480"/>
                  <a:pt x="2797969" y="1273720"/>
                  <a:pt x="2797969" y="1276201"/>
                </a:cubicBezTo>
                <a:lnTo>
                  <a:pt x="2768204" y="1298525"/>
                </a:lnTo>
                <a:cubicBezTo>
                  <a:pt x="2768204" y="1293564"/>
                  <a:pt x="2770684" y="1291084"/>
                  <a:pt x="2775644" y="1291084"/>
                </a:cubicBezTo>
                <a:cubicBezTo>
                  <a:pt x="2775644" y="1291084"/>
                  <a:pt x="2776885" y="1289843"/>
                  <a:pt x="2779365" y="1287363"/>
                </a:cubicBezTo>
                <a:cubicBezTo>
                  <a:pt x="2781846" y="1284883"/>
                  <a:pt x="2785567" y="1281162"/>
                  <a:pt x="2790527" y="1276201"/>
                </a:cubicBezTo>
                <a:cubicBezTo>
                  <a:pt x="2793008" y="1273720"/>
                  <a:pt x="2794868" y="1272480"/>
                  <a:pt x="2796109" y="1272480"/>
                </a:cubicBezTo>
                <a:close/>
                <a:moveTo>
                  <a:pt x="2156148" y="1270620"/>
                </a:moveTo>
                <a:cubicBezTo>
                  <a:pt x="2157388" y="1270620"/>
                  <a:pt x="2158008" y="1271240"/>
                  <a:pt x="2158008" y="1272480"/>
                </a:cubicBezTo>
                <a:cubicBezTo>
                  <a:pt x="2158008" y="1274960"/>
                  <a:pt x="2155527" y="1277441"/>
                  <a:pt x="2150567" y="1279922"/>
                </a:cubicBezTo>
                <a:cubicBezTo>
                  <a:pt x="2145606" y="1282402"/>
                  <a:pt x="2143125" y="1282402"/>
                  <a:pt x="2143125" y="1279922"/>
                </a:cubicBezTo>
                <a:cubicBezTo>
                  <a:pt x="2143125" y="1277441"/>
                  <a:pt x="2145606" y="1274960"/>
                  <a:pt x="2150567" y="1272480"/>
                </a:cubicBezTo>
                <a:cubicBezTo>
                  <a:pt x="2153047" y="1271240"/>
                  <a:pt x="2154907" y="1270620"/>
                  <a:pt x="2156148" y="1270620"/>
                </a:cubicBezTo>
                <a:close/>
                <a:moveTo>
                  <a:pt x="5670351" y="1268759"/>
                </a:moveTo>
                <a:cubicBezTo>
                  <a:pt x="5670351" y="1268759"/>
                  <a:pt x="5675313" y="1268759"/>
                  <a:pt x="5685234" y="1268759"/>
                </a:cubicBezTo>
                <a:cubicBezTo>
                  <a:pt x="5690195" y="1273721"/>
                  <a:pt x="5696396" y="1274960"/>
                  <a:pt x="5703838" y="1272480"/>
                </a:cubicBezTo>
                <a:cubicBezTo>
                  <a:pt x="5711279" y="1270000"/>
                  <a:pt x="5717480" y="1271239"/>
                  <a:pt x="5722441" y="1276201"/>
                </a:cubicBezTo>
                <a:cubicBezTo>
                  <a:pt x="5727402" y="1281162"/>
                  <a:pt x="5731123" y="1281162"/>
                  <a:pt x="5733603" y="1276201"/>
                </a:cubicBezTo>
                <a:cubicBezTo>
                  <a:pt x="5736083" y="1271239"/>
                  <a:pt x="5737324" y="1268759"/>
                  <a:pt x="5737324" y="1268759"/>
                </a:cubicBezTo>
                <a:lnTo>
                  <a:pt x="5737324" y="1291084"/>
                </a:lnTo>
                <a:cubicBezTo>
                  <a:pt x="5732363" y="1296045"/>
                  <a:pt x="5727402" y="1296045"/>
                  <a:pt x="5722441" y="1291084"/>
                </a:cubicBezTo>
                <a:lnTo>
                  <a:pt x="5707558" y="1283642"/>
                </a:lnTo>
                <a:cubicBezTo>
                  <a:pt x="5707558" y="1283642"/>
                  <a:pt x="5705078" y="1282402"/>
                  <a:pt x="5700117" y="1279922"/>
                </a:cubicBezTo>
                <a:cubicBezTo>
                  <a:pt x="5695156" y="1277441"/>
                  <a:pt x="5690195" y="1277441"/>
                  <a:pt x="5685234" y="1279922"/>
                </a:cubicBezTo>
                <a:cubicBezTo>
                  <a:pt x="5680273" y="1282402"/>
                  <a:pt x="5677793" y="1286122"/>
                  <a:pt x="5677793" y="1291084"/>
                </a:cubicBezTo>
                <a:lnTo>
                  <a:pt x="5670351" y="1291084"/>
                </a:lnTo>
                <a:cubicBezTo>
                  <a:pt x="5660430" y="1276201"/>
                  <a:pt x="5660430" y="1268759"/>
                  <a:pt x="5670351" y="1268759"/>
                </a:cubicBezTo>
                <a:close/>
                <a:moveTo>
                  <a:pt x="1860352" y="1268759"/>
                </a:moveTo>
                <a:lnTo>
                  <a:pt x="1860352" y="1276201"/>
                </a:lnTo>
                <a:cubicBezTo>
                  <a:pt x="1855391" y="1276201"/>
                  <a:pt x="1852910" y="1276201"/>
                  <a:pt x="1852910" y="1276201"/>
                </a:cubicBezTo>
                <a:close/>
                <a:moveTo>
                  <a:pt x="5866618" y="1265039"/>
                </a:moveTo>
                <a:cubicBezTo>
                  <a:pt x="5867239" y="1265039"/>
                  <a:pt x="5868789" y="1266279"/>
                  <a:pt x="5871269" y="1268759"/>
                </a:cubicBezTo>
                <a:cubicBezTo>
                  <a:pt x="5876231" y="1273721"/>
                  <a:pt x="5876231" y="1278681"/>
                  <a:pt x="5871269" y="1283642"/>
                </a:cubicBezTo>
                <a:lnTo>
                  <a:pt x="5856386" y="1291084"/>
                </a:lnTo>
                <a:cubicBezTo>
                  <a:pt x="5856386" y="1286122"/>
                  <a:pt x="5857627" y="1283642"/>
                  <a:pt x="5860107" y="1283642"/>
                </a:cubicBezTo>
                <a:cubicBezTo>
                  <a:pt x="5862587" y="1283642"/>
                  <a:pt x="5863828" y="1283642"/>
                  <a:pt x="5863828" y="1283642"/>
                </a:cubicBezTo>
                <a:cubicBezTo>
                  <a:pt x="5868789" y="1278681"/>
                  <a:pt x="5870029" y="1273721"/>
                  <a:pt x="5867549" y="1268759"/>
                </a:cubicBezTo>
                <a:cubicBezTo>
                  <a:pt x="5866309" y="1266279"/>
                  <a:pt x="5865999" y="1265039"/>
                  <a:pt x="5866618" y="1265039"/>
                </a:cubicBezTo>
                <a:close/>
                <a:moveTo>
                  <a:pt x="5493618" y="1265039"/>
                </a:moveTo>
                <a:cubicBezTo>
                  <a:pt x="5492377" y="1265039"/>
                  <a:pt x="5491758" y="1266279"/>
                  <a:pt x="5491758" y="1268759"/>
                </a:cubicBezTo>
                <a:cubicBezTo>
                  <a:pt x="5491758" y="1273721"/>
                  <a:pt x="5491758" y="1276201"/>
                  <a:pt x="5491758" y="1276201"/>
                </a:cubicBezTo>
                <a:cubicBezTo>
                  <a:pt x="5496719" y="1276201"/>
                  <a:pt x="5501679" y="1277441"/>
                  <a:pt x="5506640" y="1279922"/>
                </a:cubicBezTo>
                <a:cubicBezTo>
                  <a:pt x="5511602" y="1282402"/>
                  <a:pt x="5514082" y="1283642"/>
                  <a:pt x="5514082" y="1283642"/>
                </a:cubicBezTo>
                <a:lnTo>
                  <a:pt x="5514082" y="1276201"/>
                </a:lnTo>
                <a:cubicBezTo>
                  <a:pt x="5509120" y="1276201"/>
                  <a:pt x="5505400" y="1274960"/>
                  <a:pt x="5502920" y="1272480"/>
                </a:cubicBezTo>
                <a:cubicBezTo>
                  <a:pt x="5500440" y="1270000"/>
                  <a:pt x="5499199" y="1268759"/>
                  <a:pt x="5499199" y="1268759"/>
                </a:cubicBezTo>
                <a:cubicBezTo>
                  <a:pt x="5496718" y="1266279"/>
                  <a:pt x="5494858" y="1265039"/>
                  <a:pt x="5493618" y="1265039"/>
                </a:cubicBezTo>
                <a:close/>
                <a:moveTo>
                  <a:pt x="5848945" y="1261318"/>
                </a:moveTo>
                <a:lnTo>
                  <a:pt x="5856386" y="1268759"/>
                </a:lnTo>
                <a:cubicBezTo>
                  <a:pt x="5856386" y="1268759"/>
                  <a:pt x="5855146" y="1268759"/>
                  <a:pt x="5852666" y="1268759"/>
                </a:cubicBezTo>
                <a:cubicBezTo>
                  <a:pt x="5850186" y="1268759"/>
                  <a:pt x="5848945" y="1266279"/>
                  <a:pt x="5848945" y="1261318"/>
                </a:cubicBezTo>
                <a:close/>
                <a:moveTo>
                  <a:pt x="3177481" y="1261318"/>
                </a:moveTo>
                <a:cubicBezTo>
                  <a:pt x="3177481" y="1261318"/>
                  <a:pt x="3177481" y="1263798"/>
                  <a:pt x="3177481" y="1268759"/>
                </a:cubicBezTo>
                <a:cubicBezTo>
                  <a:pt x="3177481" y="1273721"/>
                  <a:pt x="3175000" y="1278681"/>
                  <a:pt x="3170039" y="1283642"/>
                </a:cubicBezTo>
                <a:cubicBezTo>
                  <a:pt x="3165078" y="1288604"/>
                  <a:pt x="3160117" y="1288604"/>
                  <a:pt x="3155156" y="1283642"/>
                </a:cubicBezTo>
                <a:lnTo>
                  <a:pt x="3162598" y="1276201"/>
                </a:lnTo>
                <a:cubicBezTo>
                  <a:pt x="3167558" y="1276201"/>
                  <a:pt x="3167558" y="1273721"/>
                  <a:pt x="3162598" y="1268759"/>
                </a:cubicBezTo>
                <a:lnTo>
                  <a:pt x="3140274" y="1268759"/>
                </a:lnTo>
                <a:cubicBezTo>
                  <a:pt x="3140274" y="1268759"/>
                  <a:pt x="3141513" y="1270000"/>
                  <a:pt x="3143994" y="1272480"/>
                </a:cubicBezTo>
                <a:cubicBezTo>
                  <a:pt x="3146475" y="1274960"/>
                  <a:pt x="3147715" y="1278681"/>
                  <a:pt x="3147715" y="1283642"/>
                </a:cubicBezTo>
                <a:lnTo>
                  <a:pt x="3155156" y="1291084"/>
                </a:lnTo>
                <a:lnTo>
                  <a:pt x="3170039" y="1298525"/>
                </a:lnTo>
                <a:cubicBezTo>
                  <a:pt x="3179961" y="1298525"/>
                  <a:pt x="3184922" y="1298525"/>
                  <a:pt x="3184922" y="1298525"/>
                </a:cubicBezTo>
                <a:lnTo>
                  <a:pt x="3184922" y="1276201"/>
                </a:lnTo>
                <a:close/>
                <a:moveTo>
                  <a:pt x="2716113" y="1261318"/>
                </a:moveTo>
                <a:cubicBezTo>
                  <a:pt x="2711152" y="1266279"/>
                  <a:pt x="2708672" y="1268759"/>
                  <a:pt x="2708672" y="1268759"/>
                </a:cubicBezTo>
                <a:lnTo>
                  <a:pt x="2716113" y="1268759"/>
                </a:lnTo>
                <a:cubicBezTo>
                  <a:pt x="2721074" y="1263798"/>
                  <a:pt x="2723555" y="1261318"/>
                  <a:pt x="2723555" y="1261318"/>
                </a:cubicBezTo>
                <a:close/>
                <a:moveTo>
                  <a:pt x="2046387" y="1261318"/>
                </a:moveTo>
                <a:cubicBezTo>
                  <a:pt x="2046387" y="1261318"/>
                  <a:pt x="2045147" y="1262559"/>
                  <a:pt x="2042666" y="1265039"/>
                </a:cubicBezTo>
                <a:cubicBezTo>
                  <a:pt x="2040186" y="1267519"/>
                  <a:pt x="2038945" y="1270000"/>
                  <a:pt x="2038945" y="1272480"/>
                </a:cubicBezTo>
                <a:cubicBezTo>
                  <a:pt x="2038945" y="1274960"/>
                  <a:pt x="2036465" y="1276201"/>
                  <a:pt x="2031504" y="1276201"/>
                </a:cubicBezTo>
                <a:lnTo>
                  <a:pt x="2024063" y="1276201"/>
                </a:lnTo>
                <a:cubicBezTo>
                  <a:pt x="2024063" y="1281162"/>
                  <a:pt x="2021582" y="1283642"/>
                  <a:pt x="2016621" y="1283642"/>
                </a:cubicBezTo>
                <a:cubicBezTo>
                  <a:pt x="2011661" y="1283642"/>
                  <a:pt x="2009180" y="1286122"/>
                  <a:pt x="2009180" y="1291084"/>
                </a:cubicBezTo>
                <a:cubicBezTo>
                  <a:pt x="2009180" y="1296045"/>
                  <a:pt x="2006699" y="1298525"/>
                  <a:pt x="2001738" y="1298525"/>
                </a:cubicBezTo>
                <a:cubicBezTo>
                  <a:pt x="2016621" y="1298525"/>
                  <a:pt x="2026543" y="1296045"/>
                  <a:pt x="2031504" y="1291084"/>
                </a:cubicBezTo>
                <a:close/>
                <a:moveTo>
                  <a:pt x="2032434" y="1256667"/>
                </a:moveTo>
                <a:cubicBezTo>
                  <a:pt x="2031814" y="1257287"/>
                  <a:pt x="2031504" y="1258837"/>
                  <a:pt x="2031504" y="1261318"/>
                </a:cubicBezTo>
                <a:lnTo>
                  <a:pt x="2038945" y="1261318"/>
                </a:lnTo>
                <a:cubicBezTo>
                  <a:pt x="2038945" y="1261318"/>
                  <a:pt x="2037705" y="1260077"/>
                  <a:pt x="2035225" y="1257597"/>
                </a:cubicBezTo>
                <a:cubicBezTo>
                  <a:pt x="2033984" y="1256357"/>
                  <a:pt x="2033054" y="1256047"/>
                  <a:pt x="2032434" y="1256667"/>
                </a:cubicBezTo>
                <a:close/>
                <a:moveTo>
                  <a:pt x="3688147" y="1255738"/>
                </a:moveTo>
                <a:cubicBezTo>
                  <a:pt x="3686287" y="1255738"/>
                  <a:pt x="3683496" y="1256357"/>
                  <a:pt x="3679776" y="1257597"/>
                </a:cubicBezTo>
                <a:cubicBezTo>
                  <a:pt x="3672334" y="1260077"/>
                  <a:pt x="3668613" y="1261318"/>
                  <a:pt x="3668613" y="1261318"/>
                </a:cubicBezTo>
                <a:cubicBezTo>
                  <a:pt x="3668613" y="1261318"/>
                  <a:pt x="3672334" y="1261318"/>
                  <a:pt x="3679776" y="1261318"/>
                </a:cubicBezTo>
                <a:cubicBezTo>
                  <a:pt x="3687217" y="1261318"/>
                  <a:pt x="3690938" y="1261318"/>
                  <a:pt x="3690938" y="1261318"/>
                </a:cubicBezTo>
                <a:cubicBezTo>
                  <a:pt x="3690938" y="1261318"/>
                  <a:pt x="3690938" y="1260077"/>
                  <a:pt x="3690938" y="1257597"/>
                </a:cubicBezTo>
                <a:cubicBezTo>
                  <a:pt x="3690938" y="1256357"/>
                  <a:pt x="3690008" y="1255738"/>
                  <a:pt x="3688147" y="1255738"/>
                </a:cubicBezTo>
                <a:close/>
                <a:moveTo>
                  <a:pt x="5975449" y="1253877"/>
                </a:moveTo>
                <a:cubicBezTo>
                  <a:pt x="5980410" y="1253877"/>
                  <a:pt x="5982890" y="1256357"/>
                  <a:pt x="5982890" y="1261318"/>
                </a:cubicBezTo>
                <a:cubicBezTo>
                  <a:pt x="5977929" y="1261318"/>
                  <a:pt x="5975449" y="1261318"/>
                  <a:pt x="5975449" y="1261318"/>
                </a:cubicBezTo>
                <a:close/>
                <a:moveTo>
                  <a:pt x="5700117" y="1253877"/>
                </a:moveTo>
                <a:cubicBezTo>
                  <a:pt x="5705078" y="1253877"/>
                  <a:pt x="5707558" y="1255117"/>
                  <a:pt x="5707558" y="1257597"/>
                </a:cubicBezTo>
                <a:cubicBezTo>
                  <a:pt x="5707558" y="1260077"/>
                  <a:pt x="5705078" y="1261318"/>
                  <a:pt x="5700117" y="1261318"/>
                </a:cubicBezTo>
                <a:cubicBezTo>
                  <a:pt x="5700117" y="1261318"/>
                  <a:pt x="5700117" y="1258838"/>
                  <a:pt x="5700117" y="1253877"/>
                </a:cubicBezTo>
                <a:close/>
                <a:moveTo>
                  <a:pt x="3705820" y="1253877"/>
                </a:moveTo>
                <a:cubicBezTo>
                  <a:pt x="3705820" y="1258838"/>
                  <a:pt x="3705820" y="1261318"/>
                  <a:pt x="3705820" y="1261318"/>
                </a:cubicBezTo>
                <a:lnTo>
                  <a:pt x="3713262" y="1253877"/>
                </a:lnTo>
                <a:cubicBezTo>
                  <a:pt x="3713262" y="1253877"/>
                  <a:pt x="3710781" y="1253877"/>
                  <a:pt x="3705820" y="1253877"/>
                </a:cubicBezTo>
                <a:close/>
                <a:moveTo>
                  <a:pt x="3490019" y="1253877"/>
                </a:moveTo>
                <a:cubicBezTo>
                  <a:pt x="3480098" y="1258838"/>
                  <a:pt x="3475137" y="1261318"/>
                  <a:pt x="3475137" y="1261318"/>
                </a:cubicBezTo>
                <a:cubicBezTo>
                  <a:pt x="3485058" y="1261318"/>
                  <a:pt x="3490019" y="1261318"/>
                  <a:pt x="3490019" y="1261318"/>
                </a:cubicBezTo>
                <a:close/>
                <a:moveTo>
                  <a:pt x="2998887" y="1253877"/>
                </a:moveTo>
                <a:cubicBezTo>
                  <a:pt x="2998887" y="1253877"/>
                  <a:pt x="2998887" y="1256357"/>
                  <a:pt x="2998887" y="1261318"/>
                </a:cubicBezTo>
                <a:cubicBezTo>
                  <a:pt x="2998887" y="1261318"/>
                  <a:pt x="2996407" y="1261318"/>
                  <a:pt x="2991445" y="1261318"/>
                </a:cubicBezTo>
                <a:close/>
                <a:moveTo>
                  <a:pt x="2232423" y="1253877"/>
                </a:moveTo>
                <a:cubicBezTo>
                  <a:pt x="2237383" y="1253877"/>
                  <a:pt x="2239863" y="1253877"/>
                  <a:pt x="2239863" y="1253877"/>
                </a:cubicBezTo>
                <a:cubicBezTo>
                  <a:pt x="2239863" y="1258838"/>
                  <a:pt x="2237383" y="1261318"/>
                  <a:pt x="2232423" y="1261318"/>
                </a:cubicBezTo>
                <a:lnTo>
                  <a:pt x="2224980" y="1261318"/>
                </a:lnTo>
                <a:cubicBezTo>
                  <a:pt x="2224980" y="1256357"/>
                  <a:pt x="2227461" y="1253877"/>
                  <a:pt x="2232423" y="1253877"/>
                </a:cubicBezTo>
                <a:close/>
                <a:moveTo>
                  <a:pt x="2930984" y="1252016"/>
                </a:moveTo>
                <a:cubicBezTo>
                  <a:pt x="2930365" y="1253257"/>
                  <a:pt x="2929434" y="1253877"/>
                  <a:pt x="2928193" y="1253877"/>
                </a:cubicBezTo>
                <a:lnTo>
                  <a:pt x="2927077" y="1253132"/>
                </a:lnTo>
                <a:close/>
                <a:moveTo>
                  <a:pt x="5596867" y="1250156"/>
                </a:moveTo>
                <a:cubicBezTo>
                  <a:pt x="5598728" y="1250156"/>
                  <a:pt x="5600898" y="1251396"/>
                  <a:pt x="5603379" y="1253877"/>
                </a:cubicBezTo>
                <a:lnTo>
                  <a:pt x="5610820" y="1261318"/>
                </a:lnTo>
                <a:lnTo>
                  <a:pt x="5648027" y="1261318"/>
                </a:lnTo>
                <a:lnTo>
                  <a:pt x="5640586" y="1276201"/>
                </a:lnTo>
                <a:cubicBezTo>
                  <a:pt x="5630664" y="1271239"/>
                  <a:pt x="5625703" y="1271239"/>
                  <a:pt x="5625703" y="1276201"/>
                </a:cubicBezTo>
                <a:cubicBezTo>
                  <a:pt x="5625703" y="1276201"/>
                  <a:pt x="5624462" y="1274960"/>
                  <a:pt x="5621982" y="1272480"/>
                </a:cubicBezTo>
                <a:cubicBezTo>
                  <a:pt x="5619502" y="1270000"/>
                  <a:pt x="5615781" y="1268759"/>
                  <a:pt x="5610820" y="1268759"/>
                </a:cubicBezTo>
                <a:cubicBezTo>
                  <a:pt x="5605859" y="1268759"/>
                  <a:pt x="5599658" y="1270000"/>
                  <a:pt x="5592217" y="1272480"/>
                </a:cubicBezTo>
                <a:cubicBezTo>
                  <a:pt x="5584775" y="1274960"/>
                  <a:pt x="5581054" y="1273721"/>
                  <a:pt x="5581054" y="1268759"/>
                </a:cubicBezTo>
                <a:lnTo>
                  <a:pt x="5581054" y="1261318"/>
                </a:lnTo>
                <a:lnTo>
                  <a:pt x="5581054" y="1253877"/>
                </a:lnTo>
                <a:cubicBezTo>
                  <a:pt x="5586016" y="1258838"/>
                  <a:pt x="5589736" y="1258838"/>
                  <a:pt x="5592217" y="1253877"/>
                </a:cubicBezTo>
                <a:cubicBezTo>
                  <a:pt x="5593457" y="1251396"/>
                  <a:pt x="5595007" y="1250156"/>
                  <a:pt x="5596867" y="1250156"/>
                </a:cubicBezTo>
                <a:close/>
                <a:moveTo>
                  <a:pt x="3214688" y="1250156"/>
                </a:moveTo>
                <a:cubicBezTo>
                  <a:pt x="3209727" y="1250156"/>
                  <a:pt x="3207246" y="1251396"/>
                  <a:pt x="3207246" y="1253877"/>
                </a:cubicBezTo>
                <a:cubicBezTo>
                  <a:pt x="3207246" y="1258838"/>
                  <a:pt x="3208486" y="1262559"/>
                  <a:pt x="3210967" y="1265039"/>
                </a:cubicBezTo>
                <a:cubicBezTo>
                  <a:pt x="3213447" y="1267519"/>
                  <a:pt x="3214687" y="1268759"/>
                  <a:pt x="3214687" y="1268759"/>
                </a:cubicBezTo>
                <a:cubicBezTo>
                  <a:pt x="3214687" y="1268759"/>
                  <a:pt x="3214687" y="1266279"/>
                  <a:pt x="3214687" y="1261318"/>
                </a:cubicBezTo>
                <a:lnTo>
                  <a:pt x="3229571" y="1261318"/>
                </a:lnTo>
                <a:cubicBezTo>
                  <a:pt x="3234531" y="1261318"/>
                  <a:pt x="3237012" y="1263798"/>
                  <a:pt x="3237012" y="1268759"/>
                </a:cubicBezTo>
                <a:lnTo>
                  <a:pt x="3237012" y="1253877"/>
                </a:lnTo>
                <a:cubicBezTo>
                  <a:pt x="3227091" y="1251396"/>
                  <a:pt x="3219648" y="1250156"/>
                  <a:pt x="3214688" y="1250156"/>
                </a:cubicBezTo>
                <a:close/>
                <a:moveTo>
                  <a:pt x="5499199" y="1246435"/>
                </a:moveTo>
                <a:lnTo>
                  <a:pt x="5491758" y="1253877"/>
                </a:lnTo>
                <a:cubicBezTo>
                  <a:pt x="5501679" y="1263798"/>
                  <a:pt x="5506640" y="1263798"/>
                  <a:pt x="5506640" y="1253877"/>
                </a:cubicBezTo>
                <a:close/>
                <a:moveTo>
                  <a:pt x="3415605" y="1246435"/>
                </a:moveTo>
                <a:cubicBezTo>
                  <a:pt x="3395762" y="1246435"/>
                  <a:pt x="3385840" y="1248915"/>
                  <a:pt x="3385840" y="1253877"/>
                </a:cubicBezTo>
                <a:cubicBezTo>
                  <a:pt x="3385840" y="1258838"/>
                  <a:pt x="3390801" y="1258838"/>
                  <a:pt x="3400723" y="1253877"/>
                </a:cubicBezTo>
                <a:cubicBezTo>
                  <a:pt x="3410645" y="1248915"/>
                  <a:pt x="3418086" y="1248915"/>
                  <a:pt x="3423048" y="1253877"/>
                </a:cubicBezTo>
                <a:lnTo>
                  <a:pt x="3423048" y="1246435"/>
                </a:lnTo>
                <a:cubicBezTo>
                  <a:pt x="3418086" y="1246435"/>
                  <a:pt x="3415605" y="1246435"/>
                  <a:pt x="3415605" y="1246435"/>
                </a:cubicBezTo>
                <a:close/>
                <a:moveTo>
                  <a:pt x="3095625" y="1246435"/>
                </a:moveTo>
                <a:lnTo>
                  <a:pt x="3080742" y="1261318"/>
                </a:lnTo>
                <a:cubicBezTo>
                  <a:pt x="3075781" y="1261318"/>
                  <a:pt x="3073301" y="1258838"/>
                  <a:pt x="3073301" y="1253877"/>
                </a:cubicBezTo>
                <a:close/>
                <a:moveTo>
                  <a:pt x="2820294" y="1246435"/>
                </a:moveTo>
                <a:cubicBezTo>
                  <a:pt x="2830215" y="1246435"/>
                  <a:pt x="2835176" y="1248915"/>
                  <a:pt x="2835176" y="1253877"/>
                </a:cubicBezTo>
                <a:cubicBezTo>
                  <a:pt x="2835176" y="1258838"/>
                  <a:pt x="2833936" y="1261318"/>
                  <a:pt x="2831455" y="1261318"/>
                </a:cubicBezTo>
                <a:cubicBezTo>
                  <a:pt x="2828975" y="1261318"/>
                  <a:pt x="2825254" y="1261318"/>
                  <a:pt x="2820294" y="1261318"/>
                </a:cubicBezTo>
                <a:close/>
                <a:moveTo>
                  <a:pt x="2701230" y="1246435"/>
                </a:moveTo>
                <a:cubicBezTo>
                  <a:pt x="2701230" y="1246435"/>
                  <a:pt x="2697510" y="1250156"/>
                  <a:pt x="2690068" y="1257597"/>
                </a:cubicBezTo>
                <a:cubicBezTo>
                  <a:pt x="2682627" y="1265039"/>
                  <a:pt x="2678907" y="1268759"/>
                  <a:pt x="2678907" y="1268759"/>
                </a:cubicBezTo>
                <a:lnTo>
                  <a:pt x="2701230" y="1253877"/>
                </a:lnTo>
                <a:cubicBezTo>
                  <a:pt x="2701230" y="1248915"/>
                  <a:pt x="2701230" y="1246435"/>
                  <a:pt x="2701230" y="1246435"/>
                </a:cubicBezTo>
                <a:close/>
                <a:moveTo>
                  <a:pt x="2195215" y="1246435"/>
                </a:moveTo>
                <a:cubicBezTo>
                  <a:pt x="2195215" y="1246435"/>
                  <a:pt x="2197696" y="1246435"/>
                  <a:pt x="2202656" y="1246435"/>
                </a:cubicBezTo>
                <a:cubicBezTo>
                  <a:pt x="2202656" y="1246435"/>
                  <a:pt x="2205137" y="1246435"/>
                  <a:pt x="2210098" y="1246435"/>
                </a:cubicBezTo>
                <a:cubicBezTo>
                  <a:pt x="2210098" y="1246435"/>
                  <a:pt x="2207617" y="1248915"/>
                  <a:pt x="2202656" y="1253877"/>
                </a:cubicBezTo>
                <a:close/>
                <a:moveTo>
                  <a:pt x="2091035" y="1246435"/>
                </a:moveTo>
                <a:lnTo>
                  <a:pt x="2091035" y="1253877"/>
                </a:lnTo>
                <a:lnTo>
                  <a:pt x="2083594" y="1261318"/>
                </a:lnTo>
                <a:cubicBezTo>
                  <a:pt x="2083594" y="1256357"/>
                  <a:pt x="2083594" y="1252636"/>
                  <a:pt x="2083594" y="1250156"/>
                </a:cubicBezTo>
                <a:cubicBezTo>
                  <a:pt x="2083594" y="1247676"/>
                  <a:pt x="2086075" y="1246435"/>
                  <a:pt x="2091035" y="1246435"/>
                </a:cubicBezTo>
                <a:close/>
                <a:moveTo>
                  <a:pt x="2924473" y="1238994"/>
                </a:moveTo>
                <a:cubicBezTo>
                  <a:pt x="2919512" y="1243955"/>
                  <a:pt x="2919512" y="1246435"/>
                  <a:pt x="2924473" y="1246435"/>
                </a:cubicBezTo>
                <a:cubicBezTo>
                  <a:pt x="2924473" y="1248916"/>
                  <a:pt x="2924783" y="1250776"/>
                  <a:pt x="2925403" y="1252016"/>
                </a:cubicBezTo>
                <a:lnTo>
                  <a:pt x="2927077" y="1253132"/>
                </a:lnTo>
                <a:lnTo>
                  <a:pt x="2924473" y="1253877"/>
                </a:lnTo>
                <a:cubicBezTo>
                  <a:pt x="2924473" y="1253877"/>
                  <a:pt x="2924473" y="1255117"/>
                  <a:pt x="2924473" y="1257597"/>
                </a:cubicBezTo>
                <a:cubicBezTo>
                  <a:pt x="2924473" y="1260077"/>
                  <a:pt x="2926954" y="1263798"/>
                  <a:pt x="2931914" y="1268759"/>
                </a:cubicBezTo>
                <a:cubicBezTo>
                  <a:pt x="2936875" y="1273721"/>
                  <a:pt x="2939355" y="1276201"/>
                  <a:pt x="2939355" y="1276201"/>
                </a:cubicBezTo>
                <a:cubicBezTo>
                  <a:pt x="2939355" y="1276201"/>
                  <a:pt x="2939355" y="1273721"/>
                  <a:pt x="2939355" y="1268759"/>
                </a:cubicBezTo>
                <a:cubicBezTo>
                  <a:pt x="2939355" y="1257597"/>
                  <a:pt x="2936566" y="1252016"/>
                  <a:pt x="2930984" y="1252016"/>
                </a:cubicBezTo>
                <a:lnTo>
                  <a:pt x="2931914" y="1246435"/>
                </a:lnTo>
                <a:cubicBezTo>
                  <a:pt x="2936875" y="1241474"/>
                  <a:pt x="2939355" y="1238994"/>
                  <a:pt x="2939355" y="1238994"/>
                </a:cubicBezTo>
                <a:close/>
                <a:moveTo>
                  <a:pt x="2299394" y="1238994"/>
                </a:moveTo>
                <a:lnTo>
                  <a:pt x="2299394" y="1246435"/>
                </a:lnTo>
                <a:cubicBezTo>
                  <a:pt x="2289473" y="1251397"/>
                  <a:pt x="2283272" y="1253877"/>
                  <a:pt x="2280791" y="1253877"/>
                </a:cubicBezTo>
                <a:cubicBezTo>
                  <a:pt x="2278311" y="1253877"/>
                  <a:pt x="2273350" y="1257597"/>
                  <a:pt x="2265908" y="1265039"/>
                </a:cubicBezTo>
                <a:cubicBezTo>
                  <a:pt x="2258467" y="1272480"/>
                  <a:pt x="2254746" y="1278681"/>
                  <a:pt x="2254746" y="1283642"/>
                </a:cubicBezTo>
                <a:lnTo>
                  <a:pt x="2262187" y="1283642"/>
                </a:lnTo>
                <a:cubicBezTo>
                  <a:pt x="2267148" y="1283642"/>
                  <a:pt x="2269630" y="1283642"/>
                  <a:pt x="2269630" y="1283642"/>
                </a:cubicBezTo>
                <a:cubicBezTo>
                  <a:pt x="2269630" y="1288604"/>
                  <a:pt x="2268389" y="1291084"/>
                  <a:pt x="2265908" y="1291084"/>
                </a:cubicBezTo>
                <a:cubicBezTo>
                  <a:pt x="2263427" y="1291084"/>
                  <a:pt x="2262187" y="1291084"/>
                  <a:pt x="2262187" y="1291084"/>
                </a:cubicBezTo>
                <a:cubicBezTo>
                  <a:pt x="2252266" y="1286122"/>
                  <a:pt x="2244824" y="1288604"/>
                  <a:pt x="2239863" y="1298525"/>
                </a:cubicBezTo>
                <a:lnTo>
                  <a:pt x="2232423" y="1313408"/>
                </a:lnTo>
                <a:lnTo>
                  <a:pt x="2224980" y="1313408"/>
                </a:lnTo>
                <a:cubicBezTo>
                  <a:pt x="2220020" y="1308447"/>
                  <a:pt x="2217540" y="1304726"/>
                  <a:pt x="2217540" y="1302246"/>
                </a:cubicBezTo>
                <a:cubicBezTo>
                  <a:pt x="2217540" y="1299766"/>
                  <a:pt x="2220020" y="1298525"/>
                  <a:pt x="2224980" y="1298525"/>
                </a:cubicBezTo>
                <a:lnTo>
                  <a:pt x="2224980" y="1283642"/>
                </a:lnTo>
                <a:lnTo>
                  <a:pt x="2247305" y="1261318"/>
                </a:lnTo>
                <a:lnTo>
                  <a:pt x="2247305" y="1268759"/>
                </a:lnTo>
                <a:lnTo>
                  <a:pt x="2254746" y="1268759"/>
                </a:lnTo>
                <a:cubicBezTo>
                  <a:pt x="2259707" y="1263798"/>
                  <a:pt x="2264668" y="1261318"/>
                  <a:pt x="2269630" y="1261318"/>
                </a:cubicBezTo>
                <a:cubicBezTo>
                  <a:pt x="2269630" y="1256357"/>
                  <a:pt x="2270869" y="1253877"/>
                  <a:pt x="2273350" y="1253877"/>
                </a:cubicBezTo>
                <a:cubicBezTo>
                  <a:pt x="2275830" y="1253877"/>
                  <a:pt x="2277070" y="1251397"/>
                  <a:pt x="2277070" y="1246435"/>
                </a:cubicBezTo>
                <a:close/>
                <a:moveTo>
                  <a:pt x="2187773" y="1238994"/>
                </a:moveTo>
                <a:lnTo>
                  <a:pt x="2187773" y="1246435"/>
                </a:lnTo>
                <a:lnTo>
                  <a:pt x="2180333" y="1246435"/>
                </a:lnTo>
                <a:cubicBezTo>
                  <a:pt x="2180333" y="1241474"/>
                  <a:pt x="2182813" y="1238994"/>
                  <a:pt x="2187773" y="1238994"/>
                </a:cubicBezTo>
                <a:close/>
                <a:moveTo>
                  <a:pt x="1905000" y="1238994"/>
                </a:moveTo>
                <a:cubicBezTo>
                  <a:pt x="1900039" y="1238994"/>
                  <a:pt x="1897559" y="1241474"/>
                  <a:pt x="1897559" y="1246435"/>
                </a:cubicBezTo>
                <a:lnTo>
                  <a:pt x="1905000" y="1246435"/>
                </a:lnTo>
                <a:close/>
                <a:moveTo>
                  <a:pt x="3180736" y="1236668"/>
                </a:moveTo>
                <a:cubicBezTo>
                  <a:pt x="3179806" y="1236978"/>
                  <a:pt x="3178721" y="1237754"/>
                  <a:pt x="3177481" y="1238994"/>
                </a:cubicBezTo>
                <a:cubicBezTo>
                  <a:pt x="3172520" y="1243955"/>
                  <a:pt x="3170039" y="1247676"/>
                  <a:pt x="3170039" y="1250156"/>
                </a:cubicBezTo>
                <a:cubicBezTo>
                  <a:pt x="3170039" y="1252636"/>
                  <a:pt x="3172520" y="1252636"/>
                  <a:pt x="3177481" y="1250156"/>
                </a:cubicBezTo>
                <a:cubicBezTo>
                  <a:pt x="3182441" y="1247676"/>
                  <a:pt x="3184922" y="1246435"/>
                  <a:pt x="3184922" y="1246435"/>
                </a:cubicBezTo>
                <a:cubicBezTo>
                  <a:pt x="3184922" y="1238994"/>
                  <a:pt x="3183527" y="1235738"/>
                  <a:pt x="3180736" y="1236668"/>
                </a:cubicBezTo>
                <a:close/>
                <a:moveTo>
                  <a:pt x="2848198" y="1235273"/>
                </a:moveTo>
                <a:cubicBezTo>
                  <a:pt x="2849438" y="1235273"/>
                  <a:pt x="2850058" y="1236513"/>
                  <a:pt x="2850058" y="1238994"/>
                </a:cubicBezTo>
                <a:cubicBezTo>
                  <a:pt x="2850058" y="1238994"/>
                  <a:pt x="2850058" y="1240234"/>
                  <a:pt x="2850058" y="1242714"/>
                </a:cubicBezTo>
                <a:cubicBezTo>
                  <a:pt x="2850058" y="1245195"/>
                  <a:pt x="2847578" y="1246435"/>
                  <a:pt x="2842617" y="1246435"/>
                </a:cubicBezTo>
                <a:lnTo>
                  <a:pt x="2842617" y="1238994"/>
                </a:lnTo>
                <a:cubicBezTo>
                  <a:pt x="2845097" y="1236513"/>
                  <a:pt x="2846958" y="1235273"/>
                  <a:pt x="2848198" y="1235273"/>
                </a:cubicBezTo>
                <a:close/>
                <a:moveTo>
                  <a:pt x="3525367" y="1234343"/>
                </a:moveTo>
                <a:cubicBezTo>
                  <a:pt x="3524126" y="1233723"/>
                  <a:pt x="3522266" y="1234033"/>
                  <a:pt x="3519785" y="1235273"/>
                </a:cubicBezTo>
                <a:cubicBezTo>
                  <a:pt x="3514825" y="1237753"/>
                  <a:pt x="3513584" y="1241474"/>
                  <a:pt x="3516064" y="1246435"/>
                </a:cubicBezTo>
                <a:cubicBezTo>
                  <a:pt x="3518545" y="1251397"/>
                  <a:pt x="3521026" y="1252636"/>
                  <a:pt x="3523507" y="1250156"/>
                </a:cubicBezTo>
                <a:cubicBezTo>
                  <a:pt x="3525986" y="1247676"/>
                  <a:pt x="3527226" y="1243955"/>
                  <a:pt x="3527226" y="1238994"/>
                </a:cubicBezTo>
                <a:cubicBezTo>
                  <a:pt x="3527226" y="1236513"/>
                  <a:pt x="3526606" y="1234963"/>
                  <a:pt x="3525367" y="1234343"/>
                </a:cubicBezTo>
                <a:close/>
                <a:moveTo>
                  <a:pt x="5781972" y="1231552"/>
                </a:moveTo>
                <a:cubicBezTo>
                  <a:pt x="5786934" y="1231552"/>
                  <a:pt x="5789414" y="1232793"/>
                  <a:pt x="5789414" y="1235273"/>
                </a:cubicBezTo>
                <a:cubicBezTo>
                  <a:pt x="5789414" y="1237753"/>
                  <a:pt x="5789414" y="1241474"/>
                  <a:pt x="5789414" y="1246435"/>
                </a:cubicBezTo>
                <a:lnTo>
                  <a:pt x="5781972" y="1238994"/>
                </a:lnTo>
                <a:close/>
                <a:moveTo>
                  <a:pt x="3110508" y="1231552"/>
                </a:moveTo>
                <a:lnTo>
                  <a:pt x="3117949" y="1238994"/>
                </a:lnTo>
                <a:lnTo>
                  <a:pt x="3103067" y="1246435"/>
                </a:lnTo>
                <a:cubicBezTo>
                  <a:pt x="3103067" y="1241474"/>
                  <a:pt x="3103067" y="1237753"/>
                  <a:pt x="3103067" y="1235273"/>
                </a:cubicBezTo>
                <a:cubicBezTo>
                  <a:pt x="3103067" y="1232793"/>
                  <a:pt x="3105548" y="1231552"/>
                  <a:pt x="3110508" y="1231552"/>
                </a:cubicBezTo>
                <a:close/>
                <a:moveTo>
                  <a:pt x="3073301" y="1231552"/>
                </a:moveTo>
                <a:cubicBezTo>
                  <a:pt x="3073301" y="1231552"/>
                  <a:pt x="3075781" y="1231552"/>
                  <a:pt x="3080742" y="1231552"/>
                </a:cubicBezTo>
                <a:cubicBezTo>
                  <a:pt x="3085704" y="1236514"/>
                  <a:pt x="3083223" y="1238994"/>
                  <a:pt x="3073301" y="1238994"/>
                </a:cubicBezTo>
                <a:close/>
                <a:moveTo>
                  <a:pt x="2611933" y="1231552"/>
                </a:moveTo>
                <a:cubicBezTo>
                  <a:pt x="2611933" y="1236514"/>
                  <a:pt x="2614414" y="1238994"/>
                  <a:pt x="2619375" y="1238994"/>
                </a:cubicBezTo>
                <a:lnTo>
                  <a:pt x="2619375" y="1246435"/>
                </a:lnTo>
                <a:lnTo>
                  <a:pt x="2574726" y="1268759"/>
                </a:lnTo>
                <a:cubicBezTo>
                  <a:pt x="2574726" y="1263798"/>
                  <a:pt x="2573486" y="1261318"/>
                  <a:pt x="2571006" y="1261318"/>
                </a:cubicBezTo>
                <a:cubicBezTo>
                  <a:pt x="2568525" y="1261318"/>
                  <a:pt x="2567285" y="1261318"/>
                  <a:pt x="2567285" y="1261318"/>
                </a:cubicBezTo>
                <a:cubicBezTo>
                  <a:pt x="2567285" y="1261318"/>
                  <a:pt x="2569766" y="1258838"/>
                  <a:pt x="2574726" y="1253877"/>
                </a:cubicBezTo>
                <a:cubicBezTo>
                  <a:pt x="2574726" y="1253877"/>
                  <a:pt x="2574726" y="1251397"/>
                  <a:pt x="2574726" y="1246435"/>
                </a:cubicBezTo>
                <a:lnTo>
                  <a:pt x="2582168" y="1246435"/>
                </a:lnTo>
                <a:lnTo>
                  <a:pt x="2604492" y="1238994"/>
                </a:lnTo>
                <a:close/>
                <a:moveTo>
                  <a:pt x="2109639" y="1231552"/>
                </a:moveTo>
                <a:cubicBezTo>
                  <a:pt x="2112119" y="1231552"/>
                  <a:pt x="2113360" y="1232793"/>
                  <a:pt x="2113360" y="1235273"/>
                </a:cubicBezTo>
                <a:cubicBezTo>
                  <a:pt x="2113360" y="1237753"/>
                  <a:pt x="2112119" y="1238994"/>
                  <a:pt x="2109639" y="1238994"/>
                </a:cubicBezTo>
                <a:cubicBezTo>
                  <a:pt x="2107158" y="1238994"/>
                  <a:pt x="2105918" y="1237753"/>
                  <a:pt x="2105918" y="1235273"/>
                </a:cubicBezTo>
                <a:cubicBezTo>
                  <a:pt x="2105918" y="1232793"/>
                  <a:pt x="2107158" y="1231552"/>
                  <a:pt x="2109639" y="1231552"/>
                </a:cubicBezTo>
                <a:close/>
                <a:moveTo>
                  <a:pt x="1897559" y="1231552"/>
                </a:moveTo>
                <a:cubicBezTo>
                  <a:pt x="1907481" y="1231552"/>
                  <a:pt x="1913682" y="1232793"/>
                  <a:pt x="1916162" y="1235273"/>
                </a:cubicBezTo>
                <a:cubicBezTo>
                  <a:pt x="1918643" y="1237753"/>
                  <a:pt x="1917403" y="1241474"/>
                  <a:pt x="1912442" y="1246435"/>
                </a:cubicBezTo>
                <a:cubicBezTo>
                  <a:pt x="1907481" y="1251397"/>
                  <a:pt x="1902520" y="1253877"/>
                  <a:pt x="1897559" y="1253877"/>
                </a:cubicBezTo>
                <a:lnTo>
                  <a:pt x="1875235" y="1268759"/>
                </a:lnTo>
                <a:cubicBezTo>
                  <a:pt x="1870274" y="1268759"/>
                  <a:pt x="1867793" y="1266279"/>
                  <a:pt x="1867793" y="1261318"/>
                </a:cubicBezTo>
                <a:cubicBezTo>
                  <a:pt x="1867793" y="1251397"/>
                  <a:pt x="1877715" y="1241474"/>
                  <a:pt x="1897559" y="1231552"/>
                </a:cubicBezTo>
                <a:close/>
                <a:moveTo>
                  <a:pt x="5752207" y="1227832"/>
                </a:moveTo>
                <a:lnTo>
                  <a:pt x="5759648" y="1231552"/>
                </a:lnTo>
                <a:cubicBezTo>
                  <a:pt x="5757168" y="1231552"/>
                  <a:pt x="5755307" y="1231243"/>
                  <a:pt x="5754067" y="1230622"/>
                </a:cubicBezTo>
                <a:close/>
                <a:moveTo>
                  <a:pt x="5616401" y="1227832"/>
                </a:moveTo>
                <a:cubicBezTo>
                  <a:pt x="5617641" y="1227832"/>
                  <a:pt x="5618261" y="1229072"/>
                  <a:pt x="5618261" y="1231552"/>
                </a:cubicBezTo>
                <a:lnTo>
                  <a:pt x="5610820" y="1231552"/>
                </a:lnTo>
                <a:cubicBezTo>
                  <a:pt x="5613301" y="1229072"/>
                  <a:pt x="5615161" y="1227832"/>
                  <a:pt x="5616401" y="1227832"/>
                </a:cubicBezTo>
                <a:close/>
                <a:moveTo>
                  <a:pt x="3810000" y="1224111"/>
                </a:moveTo>
                <a:lnTo>
                  <a:pt x="3810000" y="1231552"/>
                </a:lnTo>
                <a:cubicBezTo>
                  <a:pt x="3814962" y="1226591"/>
                  <a:pt x="3817441" y="1224111"/>
                  <a:pt x="3817441" y="1224111"/>
                </a:cubicBezTo>
                <a:cubicBezTo>
                  <a:pt x="3817441" y="1224111"/>
                  <a:pt x="3814962" y="1224111"/>
                  <a:pt x="3810000" y="1224111"/>
                </a:cubicBezTo>
                <a:close/>
                <a:moveTo>
                  <a:pt x="3125391" y="1224111"/>
                </a:moveTo>
                <a:cubicBezTo>
                  <a:pt x="3130351" y="1224111"/>
                  <a:pt x="3132832" y="1226591"/>
                  <a:pt x="3132832" y="1231552"/>
                </a:cubicBezTo>
                <a:cubicBezTo>
                  <a:pt x="3132832" y="1231552"/>
                  <a:pt x="3130351" y="1231552"/>
                  <a:pt x="3125391" y="1231552"/>
                </a:cubicBezTo>
                <a:cubicBezTo>
                  <a:pt x="3125391" y="1226591"/>
                  <a:pt x="3125391" y="1224111"/>
                  <a:pt x="3125391" y="1224111"/>
                </a:cubicBezTo>
                <a:close/>
                <a:moveTo>
                  <a:pt x="2574726" y="1224111"/>
                </a:moveTo>
                <a:lnTo>
                  <a:pt x="2567285" y="1238994"/>
                </a:lnTo>
                <a:lnTo>
                  <a:pt x="2567285" y="1231552"/>
                </a:lnTo>
                <a:cubicBezTo>
                  <a:pt x="2572247" y="1226591"/>
                  <a:pt x="2574726" y="1224111"/>
                  <a:pt x="2574726" y="1224111"/>
                </a:cubicBezTo>
                <a:close/>
                <a:moveTo>
                  <a:pt x="5655468" y="1216670"/>
                </a:moveTo>
                <a:cubicBezTo>
                  <a:pt x="5655468" y="1216670"/>
                  <a:pt x="5657949" y="1216670"/>
                  <a:pt x="5662910" y="1216670"/>
                </a:cubicBezTo>
                <a:cubicBezTo>
                  <a:pt x="5662910" y="1221631"/>
                  <a:pt x="5660430" y="1224111"/>
                  <a:pt x="5655468" y="1224111"/>
                </a:cubicBezTo>
                <a:cubicBezTo>
                  <a:pt x="5655468" y="1224111"/>
                  <a:pt x="5655468" y="1221631"/>
                  <a:pt x="5655468" y="1216670"/>
                </a:cubicBezTo>
                <a:close/>
                <a:moveTo>
                  <a:pt x="2961680" y="1216670"/>
                </a:moveTo>
                <a:cubicBezTo>
                  <a:pt x="2961680" y="1216670"/>
                  <a:pt x="2959199" y="1217910"/>
                  <a:pt x="2954238" y="1220390"/>
                </a:cubicBezTo>
                <a:cubicBezTo>
                  <a:pt x="2949277" y="1222870"/>
                  <a:pt x="2948037" y="1225352"/>
                  <a:pt x="2950517" y="1227832"/>
                </a:cubicBezTo>
                <a:cubicBezTo>
                  <a:pt x="2952999" y="1230312"/>
                  <a:pt x="2955479" y="1229072"/>
                  <a:pt x="2957959" y="1224111"/>
                </a:cubicBezTo>
                <a:cubicBezTo>
                  <a:pt x="2960440" y="1219150"/>
                  <a:pt x="2961680" y="1216670"/>
                  <a:pt x="2961680" y="1216670"/>
                </a:cubicBezTo>
                <a:close/>
                <a:moveTo>
                  <a:pt x="2917031" y="1216670"/>
                </a:moveTo>
                <a:lnTo>
                  <a:pt x="2909590" y="1224111"/>
                </a:lnTo>
                <a:cubicBezTo>
                  <a:pt x="2914550" y="1229072"/>
                  <a:pt x="2917031" y="1229072"/>
                  <a:pt x="2917031" y="1224111"/>
                </a:cubicBezTo>
                <a:cubicBezTo>
                  <a:pt x="2917031" y="1219150"/>
                  <a:pt x="2917031" y="1216670"/>
                  <a:pt x="2917031" y="1216670"/>
                </a:cubicBezTo>
                <a:close/>
                <a:moveTo>
                  <a:pt x="2879824" y="1216670"/>
                </a:moveTo>
                <a:lnTo>
                  <a:pt x="2872383" y="1224111"/>
                </a:lnTo>
                <a:lnTo>
                  <a:pt x="2857501" y="1231552"/>
                </a:lnTo>
                <a:cubicBezTo>
                  <a:pt x="2862461" y="1221631"/>
                  <a:pt x="2869902" y="1216670"/>
                  <a:pt x="2879824" y="1216670"/>
                </a:cubicBezTo>
                <a:close/>
                <a:moveTo>
                  <a:pt x="5715000" y="1209228"/>
                </a:moveTo>
                <a:cubicBezTo>
                  <a:pt x="5715000" y="1209228"/>
                  <a:pt x="5718720" y="1210469"/>
                  <a:pt x="5726162" y="1212949"/>
                </a:cubicBezTo>
                <a:cubicBezTo>
                  <a:pt x="5733603" y="1215429"/>
                  <a:pt x="5737324" y="1216670"/>
                  <a:pt x="5737324" y="1216670"/>
                </a:cubicBezTo>
                <a:cubicBezTo>
                  <a:pt x="5727402" y="1221631"/>
                  <a:pt x="5719961" y="1221631"/>
                  <a:pt x="5715000" y="1216670"/>
                </a:cubicBezTo>
                <a:close/>
                <a:moveTo>
                  <a:pt x="2730997" y="1209228"/>
                </a:moveTo>
                <a:cubicBezTo>
                  <a:pt x="2730997" y="1214189"/>
                  <a:pt x="2730997" y="1216670"/>
                  <a:pt x="2730997" y="1216670"/>
                </a:cubicBezTo>
                <a:cubicBezTo>
                  <a:pt x="2730997" y="1216670"/>
                  <a:pt x="2728515" y="1216670"/>
                  <a:pt x="2723555" y="1216670"/>
                </a:cubicBezTo>
                <a:lnTo>
                  <a:pt x="2708672" y="1238994"/>
                </a:lnTo>
                <a:cubicBezTo>
                  <a:pt x="2713633" y="1238994"/>
                  <a:pt x="2716113" y="1238994"/>
                  <a:pt x="2716113" y="1238994"/>
                </a:cubicBezTo>
                <a:lnTo>
                  <a:pt x="2716113" y="1231552"/>
                </a:lnTo>
                <a:cubicBezTo>
                  <a:pt x="2716113" y="1231552"/>
                  <a:pt x="2717353" y="1230312"/>
                  <a:pt x="2719834" y="1227832"/>
                </a:cubicBezTo>
                <a:cubicBezTo>
                  <a:pt x="2722316" y="1225352"/>
                  <a:pt x="2726035" y="1224111"/>
                  <a:pt x="2730997" y="1224111"/>
                </a:cubicBezTo>
                <a:lnTo>
                  <a:pt x="2738437" y="1224111"/>
                </a:lnTo>
                <a:lnTo>
                  <a:pt x="2753320" y="1231552"/>
                </a:lnTo>
                <a:cubicBezTo>
                  <a:pt x="2753320" y="1226591"/>
                  <a:pt x="2750840" y="1222870"/>
                  <a:pt x="2745879" y="1220390"/>
                </a:cubicBezTo>
                <a:cubicBezTo>
                  <a:pt x="2740918" y="1217910"/>
                  <a:pt x="2738437" y="1214189"/>
                  <a:pt x="2738437" y="1209228"/>
                </a:cubicBezTo>
                <a:close/>
                <a:moveTo>
                  <a:pt x="2782157" y="1206438"/>
                </a:moveTo>
                <a:cubicBezTo>
                  <a:pt x="2779055" y="1207058"/>
                  <a:pt x="2775644" y="1209228"/>
                  <a:pt x="2771924" y="1212949"/>
                </a:cubicBezTo>
                <a:cubicBezTo>
                  <a:pt x="2764482" y="1220390"/>
                  <a:pt x="2762002" y="1225352"/>
                  <a:pt x="2764482" y="1227832"/>
                </a:cubicBezTo>
                <a:cubicBezTo>
                  <a:pt x="2766963" y="1230312"/>
                  <a:pt x="2773164" y="1229072"/>
                  <a:pt x="2783087" y="1224111"/>
                </a:cubicBezTo>
                <a:cubicBezTo>
                  <a:pt x="2793008" y="1219150"/>
                  <a:pt x="2795488" y="1214189"/>
                  <a:pt x="2790527" y="1209228"/>
                </a:cubicBezTo>
                <a:cubicBezTo>
                  <a:pt x="2788047" y="1206748"/>
                  <a:pt x="2785256" y="1205817"/>
                  <a:pt x="2782157" y="1206438"/>
                </a:cubicBezTo>
                <a:close/>
                <a:moveTo>
                  <a:pt x="5811738" y="1201787"/>
                </a:moveTo>
                <a:cubicBezTo>
                  <a:pt x="5811738" y="1201787"/>
                  <a:pt x="5812979" y="1203027"/>
                  <a:pt x="5815459" y="1205507"/>
                </a:cubicBezTo>
                <a:cubicBezTo>
                  <a:pt x="5817939" y="1207988"/>
                  <a:pt x="5819179" y="1209228"/>
                  <a:pt x="5819179" y="1209228"/>
                </a:cubicBezTo>
                <a:cubicBezTo>
                  <a:pt x="5819179" y="1209228"/>
                  <a:pt x="5820420" y="1209228"/>
                  <a:pt x="5822900" y="1209228"/>
                </a:cubicBezTo>
                <a:cubicBezTo>
                  <a:pt x="5825380" y="1209228"/>
                  <a:pt x="5826621" y="1211708"/>
                  <a:pt x="5826621" y="1216670"/>
                </a:cubicBezTo>
                <a:cubicBezTo>
                  <a:pt x="5826621" y="1221631"/>
                  <a:pt x="5821660" y="1221631"/>
                  <a:pt x="5811738" y="1216670"/>
                </a:cubicBezTo>
                <a:cubicBezTo>
                  <a:pt x="5806777" y="1211708"/>
                  <a:pt x="5804297" y="1207988"/>
                  <a:pt x="5804297" y="1205507"/>
                </a:cubicBezTo>
                <a:cubicBezTo>
                  <a:pt x="5804297" y="1203027"/>
                  <a:pt x="5806777" y="1201787"/>
                  <a:pt x="5811738" y="1201787"/>
                </a:cubicBezTo>
                <a:close/>
                <a:moveTo>
                  <a:pt x="5655468" y="1201787"/>
                </a:moveTo>
                <a:cubicBezTo>
                  <a:pt x="5660430" y="1201787"/>
                  <a:pt x="5662910" y="1203027"/>
                  <a:pt x="5662910" y="1205507"/>
                </a:cubicBezTo>
                <a:cubicBezTo>
                  <a:pt x="5662910" y="1207988"/>
                  <a:pt x="5660430" y="1209228"/>
                  <a:pt x="5655468" y="1209228"/>
                </a:cubicBezTo>
                <a:cubicBezTo>
                  <a:pt x="5655468" y="1209228"/>
                  <a:pt x="5655468" y="1206748"/>
                  <a:pt x="5655468" y="1201787"/>
                </a:cubicBezTo>
                <a:close/>
                <a:moveTo>
                  <a:pt x="5499199" y="1201787"/>
                </a:moveTo>
                <a:cubicBezTo>
                  <a:pt x="5504160" y="1201787"/>
                  <a:pt x="5507881" y="1201787"/>
                  <a:pt x="5510361" y="1201787"/>
                </a:cubicBezTo>
                <a:cubicBezTo>
                  <a:pt x="5512841" y="1201787"/>
                  <a:pt x="5514082" y="1201787"/>
                  <a:pt x="5514082" y="1201787"/>
                </a:cubicBezTo>
                <a:cubicBezTo>
                  <a:pt x="5514082" y="1201787"/>
                  <a:pt x="5514082" y="1204267"/>
                  <a:pt x="5514082" y="1209228"/>
                </a:cubicBezTo>
                <a:lnTo>
                  <a:pt x="5491758" y="1209228"/>
                </a:lnTo>
                <a:cubicBezTo>
                  <a:pt x="5491758" y="1204267"/>
                  <a:pt x="5494238" y="1201787"/>
                  <a:pt x="5499199" y="1201787"/>
                </a:cubicBezTo>
                <a:close/>
                <a:moveTo>
                  <a:pt x="3504902" y="1201787"/>
                </a:moveTo>
                <a:lnTo>
                  <a:pt x="3467695" y="1216670"/>
                </a:lnTo>
                <a:cubicBezTo>
                  <a:pt x="3462734" y="1221631"/>
                  <a:pt x="3457774" y="1224111"/>
                  <a:pt x="3452812" y="1224111"/>
                </a:cubicBezTo>
                <a:cubicBezTo>
                  <a:pt x="3457774" y="1224111"/>
                  <a:pt x="3465215" y="1222870"/>
                  <a:pt x="3475137" y="1220390"/>
                </a:cubicBezTo>
                <a:cubicBezTo>
                  <a:pt x="3485058" y="1217910"/>
                  <a:pt x="3494981" y="1214189"/>
                  <a:pt x="3504902" y="1209228"/>
                </a:cubicBezTo>
                <a:close/>
                <a:moveTo>
                  <a:pt x="3155156" y="1201787"/>
                </a:moveTo>
                <a:cubicBezTo>
                  <a:pt x="3160117" y="1201787"/>
                  <a:pt x="3162598" y="1201787"/>
                  <a:pt x="3162598" y="1201787"/>
                </a:cubicBezTo>
                <a:lnTo>
                  <a:pt x="3147715" y="1209228"/>
                </a:lnTo>
                <a:close/>
                <a:moveTo>
                  <a:pt x="3013770" y="1201787"/>
                </a:moveTo>
                <a:cubicBezTo>
                  <a:pt x="3008809" y="1201787"/>
                  <a:pt x="3007569" y="1203027"/>
                  <a:pt x="3010049" y="1205507"/>
                </a:cubicBezTo>
                <a:cubicBezTo>
                  <a:pt x="3012529" y="1207988"/>
                  <a:pt x="3015009" y="1209228"/>
                  <a:pt x="3017490" y="1209228"/>
                </a:cubicBezTo>
                <a:cubicBezTo>
                  <a:pt x="3019971" y="1209228"/>
                  <a:pt x="3021211" y="1209228"/>
                  <a:pt x="3021211" y="1209228"/>
                </a:cubicBezTo>
                <a:cubicBezTo>
                  <a:pt x="3021211" y="1209228"/>
                  <a:pt x="3019971" y="1207988"/>
                  <a:pt x="3017490" y="1205507"/>
                </a:cubicBezTo>
                <a:cubicBezTo>
                  <a:pt x="3015009" y="1203027"/>
                  <a:pt x="3013770" y="1201787"/>
                  <a:pt x="3013770" y="1201787"/>
                </a:cubicBezTo>
                <a:close/>
                <a:moveTo>
                  <a:pt x="2797969" y="1201787"/>
                </a:moveTo>
                <a:lnTo>
                  <a:pt x="2797969" y="1209228"/>
                </a:lnTo>
                <a:cubicBezTo>
                  <a:pt x="2802930" y="1209228"/>
                  <a:pt x="2805410" y="1206748"/>
                  <a:pt x="2805410" y="1201787"/>
                </a:cubicBezTo>
                <a:cubicBezTo>
                  <a:pt x="2800450" y="1201787"/>
                  <a:pt x="2797969" y="1201787"/>
                  <a:pt x="2797969" y="1201787"/>
                </a:cubicBezTo>
                <a:close/>
                <a:moveTo>
                  <a:pt x="1927325" y="1201787"/>
                </a:moveTo>
                <a:lnTo>
                  <a:pt x="1942207" y="1201787"/>
                </a:lnTo>
                <a:cubicBezTo>
                  <a:pt x="1947168" y="1201787"/>
                  <a:pt x="1949649" y="1204267"/>
                  <a:pt x="1949649" y="1209228"/>
                </a:cubicBezTo>
                <a:cubicBezTo>
                  <a:pt x="1944688" y="1209228"/>
                  <a:pt x="1942207" y="1211708"/>
                  <a:pt x="1942207" y="1216670"/>
                </a:cubicBezTo>
                <a:cubicBezTo>
                  <a:pt x="1932285" y="1221631"/>
                  <a:pt x="1927325" y="1224111"/>
                  <a:pt x="1927325" y="1224111"/>
                </a:cubicBezTo>
                <a:lnTo>
                  <a:pt x="1927325" y="1209228"/>
                </a:lnTo>
                <a:close/>
                <a:moveTo>
                  <a:pt x="3687217" y="1194345"/>
                </a:moveTo>
                <a:cubicBezTo>
                  <a:pt x="3684736" y="1194345"/>
                  <a:pt x="3683496" y="1196825"/>
                  <a:pt x="3683496" y="1201787"/>
                </a:cubicBezTo>
                <a:lnTo>
                  <a:pt x="3690938" y="1201787"/>
                </a:lnTo>
                <a:cubicBezTo>
                  <a:pt x="3690938" y="1196825"/>
                  <a:pt x="3689697" y="1194345"/>
                  <a:pt x="3687217" y="1194345"/>
                </a:cubicBezTo>
                <a:close/>
                <a:moveTo>
                  <a:pt x="3534668" y="1194345"/>
                </a:moveTo>
                <a:lnTo>
                  <a:pt x="3519785" y="1201787"/>
                </a:lnTo>
                <a:lnTo>
                  <a:pt x="3542109" y="1201787"/>
                </a:lnTo>
                <a:close/>
                <a:moveTo>
                  <a:pt x="3333751" y="1194345"/>
                </a:moveTo>
                <a:cubicBezTo>
                  <a:pt x="3328789" y="1194345"/>
                  <a:pt x="3326308" y="1195586"/>
                  <a:pt x="3326308" y="1198066"/>
                </a:cubicBezTo>
                <a:cubicBezTo>
                  <a:pt x="3326308" y="1200546"/>
                  <a:pt x="3326308" y="1203027"/>
                  <a:pt x="3326308" y="1205507"/>
                </a:cubicBezTo>
                <a:cubicBezTo>
                  <a:pt x="3326308" y="1207988"/>
                  <a:pt x="3327549" y="1207988"/>
                  <a:pt x="3330029" y="1205507"/>
                </a:cubicBezTo>
                <a:cubicBezTo>
                  <a:pt x="3332510" y="1203027"/>
                  <a:pt x="3333751" y="1201787"/>
                  <a:pt x="3333751" y="1201787"/>
                </a:cubicBezTo>
                <a:cubicBezTo>
                  <a:pt x="3333751" y="1196825"/>
                  <a:pt x="3333751" y="1194345"/>
                  <a:pt x="3333751" y="1194345"/>
                </a:cubicBezTo>
                <a:close/>
                <a:moveTo>
                  <a:pt x="2611933" y="1194345"/>
                </a:moveTo>
                <a:lnTo>
                  <a:pt x="2611933" y="1201787"/>
                </a:lnTo>
                <a:lnTo>
                  <a:pt x="2606974" y="1201787"/>
                </a:lnTo>
                <a:lnTo>
                  <a:pt x="2609143" y="1195276"/>
                </a:lnTo>
                <a:close/>
                <a:moveTo>
                  <a:pt x="2455664" y="1194345"/>
                </a:moveTo>
                <a:lnTo>
                  <a:pt x="2455664" y="1201787"/>
                </a:lnTo>
                <a:lnTo>
                  <a:pt x="2448223" y="1201787"/>
                </a:lnTo>
                <a:close/>
                <a:moveTo>
                  <a:pt x="5930801" y="1186904"/>
                </a:moveTo>
                <a:lnTo>
                  <a:pt x="5938242" y="1186904"/>
                </a:lnTo>
                <a:cubicBezTo>
                  <a:pt x="5943203" y="1186904"/>
                  <a:pt x="5951884" y="1188145"/>
                  <a:pt x="5964287" y="1190625"/>
                </a:cubicBezTo>
                <a:cubicBezTo>
                  <a:pt x="5976690" y="1193105"/>
                  <a:pt x="5985370" y="1195586"/>
                  <a:pt x="5990332" y="1198066"/>
                </a:cubicBezTo>
                <a:cubicBezTo>
                  <a:pt x="5995293" y="1200546"/>
                  <a:pt x="6000253" y="1203027"/>
                  <a:pt x="6005215" y="1205507"/>
                </a:cubicBezTo>
                <a:cubicBezTo>
                  <a:pt x="6010176" y="1207988"/>
                  <a:pt x="6010176" y="1210469"/>
                  <a:pt x="6005215" y="1212949"/>
                </a:cubicBezTo>
                <a:cubicBezTo>
                  <a:pt x="6000253" y="1215429"/>
                  <a:pt x="5997773" y="1219150"/>
                  <a:pt x="5997773" y="1224111"/>
                </a:cubicBezTo>
                <a:lnTo>
                  <a:pt x="5982890" y="1216670"/>
                </a:lnTo>
                <a:cubicBezTo>
                  <a:pt x="5977929" y="1211708"/>
                  <a:pt x="5975449" y="1209228"/>
                  <a:pt x="5975449" y="1209228"/>
                </a:cubicBezTo>
                <a:lnTo>
                  <a:pt x="5968008" y="1209228"/>
                </a:lnTo>
                <a:cubicBezTo>
                  <a:pt x="5968008" y="1204267"/>
                  <a:pt x="5965527" y="1203027"/>
                  <a:pt x="5960566" y="1205507"/>
                </a:cubicBezTo>
                <a:cubicBezTo>
                  <a:pt x="5955605" y="1207988"/>
                  <a:pt x="5953125" y="1206748"/>
                  <a:pt x="5953125" y="1201787"/>
                </a:cubicBezTo>
                <a:lnTo>
                  <a:pt x="5938242" y="1194345"/>
                </a:lnTo>
                <a:close/>
                <a:moveTo>
                  <a:pt x="3356074" y="1186904"/>
                </a:moveTo>
                <a:cubicBezTo>
                  <a:pt x="3356074" y="1186904"/>
                  <a:pt x="3356074" y="1189384"/>
                  <a:pt x="3356074" y="1194345"/>
                </a:cubicBezTo>
                <a:cubicBezTo>
                  <a:pt x="3356074" y="1194345"/>
                  <a:pt x="3358555" y="1194345"/>
                  <a:pt x="3363516" y="1194345"/>
                </a:cubicBezTo>
                <a:close/>
                <a:moveTo>
                  <a:pt x="3772793" y="1179463"/>
                </a:moveTo>
                <a:cubicBezTo>
                  <a:pt x="3772793" y="1184424"/>
                  <a:pt x="3770313" y="1186904"/>
                  <a:pt x="3765352" y="1186904"/>
                </a:cubicBezTo>
                <a:cubicBezTo>
                  <a:pt x="3765352" y="1186904"/>
                  <a:pt x="3765352" y="1189384"/>
                  <a:pt x="3765352" y="1194345"/>
                </a:cubicBezTo>
                <a:cubicBezTo>
                  <a:pt x="3765352" y="1199307"/>
                  <a:pt x="3767832" y="1199307"/>
                  <a:pt x="3772793" y="1194345"/>
                </a:cubicBezTo>
                <a:lnTo>
                  <a:pt x="3772793" y="1186904"/>
                </a:lnTo>
                <a:close/>
                <a:moveTo>
                  <a:pt x="3720703" y="1179463"/>
                </a:moveTo>
                <a:cubicBezTo>
                  <a:pt x="3720703" y="1179463"/>
                  <a:pt x="3720703" y="1181943"/>
                  <a:pt x="3720703" y="1186904"/>
                </a:cubicBezTo>
                <a:lnTo>
                  <a:pt x="3728145" y="1186904"/>
                </a:lnTo>
                <a:cubicBezTo>
                  <a:pt x="3728145" y="1181943"/>
                  <a:pt x="3725665" y="1179463"/>
                  <a:pt x="3720703" y="1179463"/>
                </a:cubicBezTo>
                <a:close/>
                <a:moveTo>
                  <a:pt x="3110508" y="1179463"/>
                </a:moveTo>
                <a:cubicBezTo>
                  <a:pt x="3105548" y="1179463"/>
                  <a:pt x="3098106" y="1181943"/>
                  <a:pt x="3088184" y="1186904"/>
                </a:cubicBezTo>
                <a:lnTo>
                  <a:pt x="3088184" y="1194345"/>
                </a:lnTo>
                <a:close/>
                <a:moveTo>
                  <a:pt x="2574726" y="1179463"/>
                </a:moveTo>
                <a:cubicBezTo>
                  <a:pt x="2559844" y="1189384"/>
                  <a:pt x="2549922" y="1196825"/>
                  <a:pt x="2544961" y="1201787"/>
                </a:cubicBezTo>
                <a:lnTo>
                  <a:pt x="2567285" y="1194345"/>
                </a:lnTo>
                <a:close/>
                <a:moveTo>
                  <a:pt x="5543847" y="1172021"/>
                </a:moveTo>
                <a:cubicBezTo>
                  <a:pt x="5548809" y="1172021"/>
                  <a:pt x="5551289" y="1172021"/>
                  <a:pt x="5551289" y="1172021"/>
                </a:cubicBezTo>
                <a:cubicBezTo>
                  <a:pt x="5551289" y="1172021"/>
                  <a:pt x="5553769" y="1172021"/>
                  <a:pt x="5558730" y="1172021"/>
                </a:cubicBezTo>
                <a:lnTo>
                  <a:pt x="5566172" y="1179463"/>
                </a:lnTo>
                <a:cubicBezTo>
                  <a:pt x="5566172" y="1184424"/>
                  <a:pt x="5568652" y="1186904"/>
                  <a:pt x="5573613" y="1186904"/>
                </a:cubicBezTo>
                <a:lnTo>
                  <a:pt x="5558730" y="1194345"/>
                </a:lnTo>
                <a:cubicBezTo>
                  <a:pt x="5548809" y="1194345"/>
                  <a:pt x="5543847" y="1193105"/>
                  <a:pt x="5543847" y="1190625"/>
                </a:cubicBezTo>
                <a:cubicBezTo>
                  <a:pt x="5543847" y="1188145"/>
                  <a:pt x="5543847" y="1184424"/>
                  <a:pt x="5543847" y="1179463"/>
                </a:cubicBezTo>
                <a:cubicBezTo>
                  <a:pt x="5543847" y="1174501"/>
                  <a:pt x="5543847" y="1172021"/>
                  <a:pt x="5543847" y="1172021"/>
                </a:cubicBezTo>
                <a:close/>
                <a:moveTo>
                  <a:pt x="3936504" y="1172021"/>
                </a:moveTo>
                <a:lnTo>
                  <a:pt x="3936504" y="1179463"/>
                </a:lnTo>
                <a:lnTo>
                  <a:pt x="3929063" y="1179463"/>
                </a:lnTo>
                <a:cubicBezTo>
                  <a:pt x="3929063" y="1184424"/>
                  <a:pt x="3934024" y="1186904"/>
                  <a:pt x="3943945" y="1186904"/>
                </a:cubicBezTo>
                <a:lnTo>
                  <a:pt x="3951387" y="1179463"/>
                </a:lnTo>
                <a:cubicBezTo>
                  <a:pt x="3951387" y="1174501"/>
                  <a:pt x="3948906" y="1172021"/>
                  <a:pt x="3943945" y="1172021"/>
                </a:cubicBezTo>
                <a:close/>
                <a:moveTo>
                  <a:pt x="3579316" y="1172021"/>
                </a:moveTo>
                <a:lnTo>
                  <a:pt x="3571875" y="1186904"/>
                </a:lnTo>
                <a:lnTo>
                  <a:pt x="3579316" y="1179463"/>
                </a:lnTo>
                <a:lnTo>
                  <a:pt x="3586758" y="1179463"/>
                </a:lnTo>
                <a:cubicBezTo>
                  <a:pt x="3591719" y="1179463"/>
                  <a:pt x="3594199" y="1178222"/>
                  <a:pt x="3594199" y="1175742"/>
                </a:cubicBezTo>
                <a:cubicBezTo>
                  <a:pt x="3594199" y="1173262"/>
                  <a:pt x="3591719" y="1172021"/>
                  <a:pt x="3586758" y="1172021"/>
                </a:cubicBezTo>
                <a:cubicBezTo>
                  <a:pt x="3581797" y="1172021"/>
                  <a:pt x="3579316" y="1172021"/>
                  <a:pt x="3579316" y="1172021"/>
                </a:cubicBezTo>
                <a:close/>
                <a:moveTo>
                  <a:pt x="3400723" y="1172021"/>
                </a:moveTo>
                <a:cubicBezTo>
                  <a:pt x="3400723" y="1172021"/>
                  <a:pt x="3401963" y="1172021"/>
                  <a:pt x="3404443" y="1172021"/>
                </a:cubicBezTo>
                <a:cubicBezTo>
                  <a:pt x="3406924" y="1172021"/>
                  <a:pt x="3408165" y="1174501"/>
                  <a:pt x="3408165" y="1179463"/>
                </a:cubicBezTo>
                <a:cubicBezTo>
                  <a:pt x="3408165" y="1179463"/>
                  <a:pt x="3405684" y="1176982"/>
                  <a:pt x="3400723" y="1172021"/>
                </a:cubicBezTo>
                <a:close/>
                <a:moveTo>
                  <a:pt x="2783087" y="1172021"/>
                </a:moveTo>
                <a:lnTo>
                  <a:pt x="2768204" y="1179463"/>
                </a:lnTo>
                <a:lnTo>
                  <a:pt x="2775644" y="1186904"/>
                </a:lnTo>
                <a:cubicBezTo>
                  <a:pt x="2780605" y="1181943"/>
                  <a:pt x="2783087" y="1176982"/>
                  <a:pt x="2783087" y="1172021"/>
                </a:cubicBezTo>
                <a:close/>
                <a:moveTo>
                  <a:pt x="3168644" y="1169696"/>
                </a:moveTo>
                <a:cubicBezTo>
                  <a:pt x="3164614" y="1170006"/>
                  <a:pt x="3160117" y="1170781"/>
                  <a:pt x="3155156" y="1172021"/>
                </a:cubicBezTo>
                <a:cubicBezTo>
                  <a:pt x="3155156" y="1172021"/>
                  <a:pt x="3156396" y="1173262"/>
                  <a:pt x="3158877" y="1175742"/>
                </a:cubicBezTo>
                <a:cubicBezTo>
                  <a:pt x="3161358" y="1178222"/>
                  <a:pt x="3162598" y="1181943"/>
                  <a:pt x="3162598" y="1186904"/>
                </a:cubicBezTo>
                <a:lnTo>
                  <a:pt x="3155156" y="1186904"/>
                </a:lnTo>
                <a:lnTo>
                  <a:pt x="3140274" y="1194345"/>
                </a:lnTo>
                <a:cubicBezTo>
                  <a:pt x="3135313" y="1204267"/>
                  <a:pt x="3132832" y="1207988"/>
                  <a:pt x="3132832" y="1205507"/>
                </a:cubicBezTo>
                <a:cubicBezTo>
                  <a:pt x="3132832" y="1203027"/>
                  <a:pt x="3129112" y="1203027"/>
                  <a:pt x="3121670" y="1205507"/>
                </a:cubicBezTo>
                <a:cubicBezTo>
                  <a:pt x="3114229" y="1207988"/>
                  <a:pt x="3110508" y="1211708"/>
                  <a:pt x="3110508" y="1216670"/>
                </a:cubicBezTo>
                <a:cubicBezTo>
                  <a:pt x="3110508" y="1216670"/>
                  <a:pt x="3108027" y="1216670"/>
                  <a:pt x="3103067" y="1216670"/>
                </a:cubicBezTo>
                <a:cubicBezTo>
                  <a:pt x="3103067" y="1216670"/>
                  <a:pt x="3100586" y="1216670"/>
                  <a:pt x="3095625" y="1216670"/>
                </a:cubicBezTo>
                <a:cubicBezTo>
                  <a:pt x="3090664" y="1216670"/>
                  <a:pt x="3088184" y="1214189"/>
                  <a:pt x="3088184" y="1209228"/>
                </a:cubicBezTo>
                <a:cubicBezTo>
                  <a:pt x="3088184" y="1204267"/>
                  <a:pt x="3086943" y="1201787"/>
                  <a:pt x="3084463" y="1201787"/>
                </a:cubicBezTo>
                <a:cubicBezTo>
                  <a:pt x="3081982" y="1201787"/>
                  <a:pt x="3078261" y="1206748"/>
                  <a:pt x="3073301" y="1216670"/>
                </a:cubicBezTo>
                <a:cubicBezTo>
                  <a:pt x="3068341" y="1226591"/>
                  <a:pt x="3065859" y="1234032"/>
                  <a:pt x="3065859" y="1238994"/>
                </a:cubicBezTo>
                <a:cubicBezTo>
                  <a:pt x="3065859" y="1243955"/>
                  <a:pt x="3065859" y="1246435"/>
                  <a:pt x="3065859" y="1246435"/>
                </a:cubicBezTo>
                <a:cubicBezTo>
                  <a:pt x="3065859" y="1246435"/>
                  <a:pt x="3063379" y="1246435"/>
                  <a:pt x="3058418" y="1246435"/>
                </a:cubicBezTo>
                <a:cubicBezTo>
                  <a:pt x="3053457" y="1241474"/>
                  <a:pt x="3050977" y="1241474"/>
                  <a:pt x="3050977" y="1246435"/>
                </a:cubicBezTo>
                <a:lnTo>
                  <a:pt x="3036094" y="1261318"/>
                </a:lnTo>
                <a:cubicBezTo>
                  <a:pt x="3026172" y="1266279"/>
                  <a:pt x="3019971" y="1270000"/>
                  <a:pt x="3017490" y="1272480"/>
                </a:cubicBezTo>
                <a:cubicBezTo>
                  <a:pt x="3015009" y="1274960"/>
                  <a:pt x="3011289" y="1276201"/>
                  <a:pt x="3006328" y="1276201"/>
                </a:cubicBezTo>
                <a:lnTo>
                  <a:pt x="3013770" y="1291084"/>
                </a:lnTo>
                <a:lnTo>
                  <a:pt x="3021211" y="1291084"/>
                </a:lnTo>
                <a:lnTo>
                  <a:pt x="3013770" y="1283642"/>
                </a:lnTo>
                <a:cubicBezTo>
                  <a:pt x="3013770" y="1283642"/>
                  <a:pt x="3016251" y="1283642"/>
                  <a:pt x="3021211" y="1283642"/>
                </a:cubicBezTo>
                <a:lnTo>
                  <a:pt x="3036094" y="1276201"/>
                </a:lnTo>
                <a:cubicBezTo>
                  <a:pt x="3041054" y="1276201"/>
                  <a:pt x="3044775" y="1276201"/>
                  <a:pt x="3047256" y="1276201"/>
                </a:cubicBezTo>
                <a:cubicBezTo>
                  <a:pt x="3049736" y="1276201"/>
                  <a:pt x="3052217" y="1277441"/>
                  <a:pt x="3054697" y="1279922"/>
                </a:cubicBezTo>
                <a:cubicBezTo>
                  <a:pt x="3057178" y="1282402"/>
                  <a:pt x="3058418" y="1283642"/>
                  <a:pt x="3058418" y="1283642"/>
                </a:cubicBezTo>
                <a:cubicBezTo>
                  <a:pt x="3058418" y="1283642"/>
                  <a:pt x="3060899" y="1283642"/>
                  <a:pt x="3065859" y="1283642"/>
                </a:cubicBezTo>
                <a:cubicBezTo>
                  <a:pt x="3070821" y="1273721"/>
                  <a:pt x="3067099" y="1268759"/>
                  <a:pt x="3054697" y="1268759"/>
                </a:cubicBezTo>
                <a:cubicBezTo>
                  <a:pt x="3042296" y="1268759"/>
                  <a:pt x="3041054" y="1266279"/>
                  <a:pt x="3050977" y="1261318"/>
                </a:cubicBezTo>
                <a:lnTo>
                  <a:pt x="3073301" y="1268759"/>
                </a:lnTo>
                <a:cubicBezTo>
                  <a:pt x="3068341" y="1268759"/>
                  <a:pt x="3068341" y="1271239"/>
                  <a:pt x="3073301" y="1276201"/>
                </a:cubicBezTo>
                <a:lnTo>
                  <a:pt x="3073301" y="1291084"/>
                </a:lnTo>
                <a:lnTo>
                  <a:pt x="3080742" y="1276201"/>
                </a:lnTo>
                <a:cubicBezTo>
                  <a:pt x="3095625" y="1251397"/>
                  <a:pt x="3108027" y="1243955"/>
                  <a:pt x="3117949" y="1253877"/>
                </a:cubicBezTo>
                <a:cubicBezTo>
                  <a:pt x="3117949" y="1253877"/>
                  <a:pt x="3120431" y="1251397"/>
                  <a:pt x="3125391" y="1246435"/>
                </a:cubicBezTo>
                <a:cubicBezTo>
                  <a:pt x="3130351" y="1241474"/>
                  <a:pt x="3135313" y="1238994"/>
                  <a:pt x="3140274" y="1238994"/>
                </a:cubicBezTo>
                <a:lnTo>
                  <a:pt x="3140274" y="1246435"/>
                </a:lnTo>
                <a:lnTo>
                  <a:pt x="3147715" y="1246435"/>
                </a:lnTo>
                <a:lnTo>
                  <a:pt x="3162598" y="1238994"/>
                </a:lnTo>
                <a:cubicBezTo>
                  <a:pt x="3162598" y="1234032"/>
                  <a:pt x="3162598" y="1231552"/>
                  <a:pt x="3162598" y="1231552"/>
                </a:cubicBezTo>
                <a:cubicBezTo>
                  <a:pt x="3162598" y="1231552"/>
                  <a:pt x="3165078" y="1231552"/>
                  <a:pt x="3170039" y="1231552"/>
                </a:cubicBezTo>
                <a:cubicBezTo>
                  <a:pt x="3175000" y="1231552"/>
                  <a:pt x="3177481" y="1230312"/>
                  <a:pt x="3177481" y="1227832"/>
                </a:cubicBezTo>
                <a:cubicBezTo>
                  <a:pt x="3177481" y="1225352"/>
                  <a:pt x="3172520" y="1224111"/>
                  <a:pt x="3162598" y="1224111"/>
                </a:cubicBezTo>
                <a:lnTo>
                  <a:pt x="3147715" y="1216670"/>
                </a:lnTo>
                <a:cubicBezTo>
                  <a:pt x="3147715" y="1216670"/>
                  <a:pt x="3150195" y="1216670"/>
                  <a:pt x="3155156" y="1216670"/>
                </a:cubicBezTo>
                <a:cubicBezTo>
                  <a:pt x="3160117" y="1216670"/>
                  <a:pt x="3163838" y="1215429"/>
                  <a:pt x="3166319" y="1212949"/>
                </a:cubicBezTo>
                <a:cubicBezTo>
                  <a:pt x="3168799" y="1210469"/>
                  <a:pt x="3172520" y="1209228"/>
                  <a:pt x="3177481" y="1209228"/>
                </a:cubicBezTo>
                <a:cubicBezTo>
                  <a:pt x="3182441" y="1209228"/>
                  <a:pt x="3184922" y="1211708"/>
                  <a:pt x="3184922" y="1216670"/>
                </a:cubicBezTo>
                <a:lnTo>
                  <a:pt x="3192364" y="1216670"/>
                </a:lnTo>
                <a:cubicBezTo>
                  <a:pt x="3197324" y="1216670"/>
                  <a:pt x="3199805" y="1216670"/>
                  <a:pt x="3199805" y="1216670"/>
                </a:cubicBezTo>
                <a:cubicBezTo>
                  <a:pt x="3199805" y="1216670"/>
                  <a:pt x="3204765" y="1214189"/>
                  <a:pt x="3214687" y="1209228"/>
                </a:cubicBezTo>
                <a:lnTo>
                  <a:pt x="3207246" y="1201787"/>
                </a:lnTo>
                <a:cubicBezTo>
                  <a:pt x="3207246" y="1201787"/>
                  <a:pt x="3204765" y="1201787"/>
                  <a:pt x="3199805" y="1201787"/>
                </a:cubicBezTo>
                <a:lnTo>
                  <a:pt x="3199805" y="1194345"/>
                </a:lnTo>
                <a:lnTo>
                  <a:pt x="3199805" y="1186904"/>
                </a:lnTo>
                <a:cubicBezTo>
                  <a:pt x="3194845" y="1186904"/>
                  <a:pt x="3192364" y="1184424"/>
                  <a:pt x="3192364" y="1179463"/>
                </a:cubicBezTo>
                <a:cubicBezTo>
                  <a:pt x="3188643" y="1172022"/>
                  <a:pt x="3180736" y="1168766"/>
                  <a:pt x="3168644" y="1169696"/>
                </a:cubicBezTo>
                <a:close/>
                <a:moveTo>
                  <a:pt x="5662910" y="1164580"/>
                </a:moveTo>
                <a:lnTo>
                  <a:pt x="5685234" y="1164580"/>
                </a:lnTo>
                <a:cubicBezTo>
                  <a:pt x="5690195" y="1169541"/>
                  <a:pt x="5695156" y="1172021"/>
                  <a:pt x="5700117" y="1172021"/>
                </a:cubicBezTo>
                <a:cubicBezTo>
                  <a:pt x="5705078" y="1172021"/>
                  <a:pt x="5708799" y="1173262"/>
                  <a:pt x="5711279" y="1175742"/>
                </a:cubicBezTo>
                <a:cubicBezTo>
                  <a:pt x="5713759" y="1178222"/>
                  <a:pt x="5717480" y="1179463"/>
                  <a:pt x="5722441" y="1179463"/>
                </a:cubicBezTo>
                <a:cubicBezTo>
                  <a:pt x="5727402" y="1184424"/>
                  <a:pt x="5734844" y="1186904"/>
                  <a:pt x="5744765" y="1186904"/>
                </a:cubicBezTo>
                <a:cubicBezTo>
                  <a:pt x="5759648" y="1186904"/>
                  <a:pt x="5770810" y="1188145"/>
                  <a:pt x="5778252" y="1190625"/>
                </a:cubicBezTo>
                <a:cubicBezTo>
                  <a:pt x="5785693" y="1193105"/>
                  <a:pt x="5789414" y="1196825"/>
                  <a:pt x="5789414" y="1201787"/>
                </a:cubicBezTo>
                <a:cubicBezTo>
                  <a:pt x="5794375" y="1206748"/>
                  <a:pt x="5794375" y="1209228"/>
                  <a:pt x="5789414" y="1209228"/>
                </a:cubicBezTo>
                <a:cubicBezTo>
                  <a:pt x="5784452" y="1209228"/>
                  <a:pt x="5779492" y="1206748"/>
                  <a:pt x="5774531" y="1201787"/>
                </a:cubicBezTo>
                <a:lnTo>
                  <a:pt x="5767090" y="1201787"/>
                </a:lnTo>
                <a:lnTo>
                  <a:pt x="5759648" y="1201787"/>
                </a:lnTo>
                <a:cubicBezTo>
                  <a:pt x="5754687" y="1196825"/>
                  <a:pt x="5749727" y="1194345"/>
                  <a:pt x="5744765" y="1194345"/>
                </a:cubicBezTo>
                <a:cubicBezTo>
                  <a:pt x="5739804" y="1194345"/>
                  <a:pt x="5732363" y="1194345"/>
                  <a:pt x="5722441" y="1194345"/>
                </a:cubicBezTo>
                <a:lnTo>
                  <a:pt x="5707558" y="1186904"/>
                </a:lnTo>
                <a:lnTo>
                  <a:pt x="5685234" y="1186904"/>
                </a:lnTo>
                <a:lnTo>
                  <a:pt x="5685234" y="1194345"/>
                </a:lnTo>
                <a:cubicBezTo>
                  <a:pt x="5690195" y="1189384"/>
                  <a:pt x="5692676" y="1189384"/>
                  <a:pt x="5692676" y="1194345"/>
                </a:cubicBezTo>
                <a:cubicBezTo>
                  <a:pt x="5692676" y="1209228"/>
                  <a:pt x="5697637" y="1214189"/>
                  <a:pt x="5707558" y="1209228"/>
                </a:cubicBezTo>
                <a:cubicBezTo>
                  <a:pt x="5707558" y="1209228"/>
                  <a:pt x="5710038" y="1211708"/>
                  <a:pt x="5715000" y="1216670"/>
                </a:cubicBezTo>
                <a:cubicBezTo>
                  <a:pt x="5710038" y="1216670"/>
                  <a:pt x="5706318" y="1216670"/>
                  <a:pt x="5703838" y="1216670"/>
                </a:cubicBezTo>
                <a:cubicBezTo>
                  <a:pt x="5701358" y="1216670"/>
                  <a:pt x="5697637" y="1214189"/>
                  <a:pt x="5692676" y="1209228"/>
                </a:cubicBezTo>
                <a:lnTo>
                  <a:pt x="5685234" y="1209228"/>
                </a:lnTo>
                <a:lnTo>
                  <a:pt x="5677793" y="1216670"/>
                </a:lnTo>
                <a:lnTo>
                  <a:pt x="5677793" y="1201787"/>
                </a:lnTo>
                <a:lnTo>
                  <a:pt x="5662910" y="1186904"/>
                </a:lnTo>
                <a:cubicBezTo>
                  <a:pt x="5657949" y="1181943"/>
                  <a:pt x="5655468" y="1176982"/>
                  <a:pt x="5655468" y="1172021"/>
                </a:cubicBezTo>
                <a:cubicBezTo>
                  <a:pt x="5660430" y="1172021"/>
                  <a:pt x="5662910" y="1169541"/>
                  <a:pt x="5662910" y="1164580"/>
                </a:cubicBezTo>
                <a:close/>
                <a:moveTo>
                  <a:pt x="2684487" y="1159929"/>
                </a:moveTo>
                <a:cubicBezTo>
                  <a:pt x="2685728" y="1159309"/>
                  <a:pt x="2686348" y="1159619"/>
                  <a:pt x="2686348" y="1160859"/>
                </a:cubicBezTo>
                <a:cubicBezTo>
                  <a:pt x="2686348" y="1163339"/>
                  <a:pt x="2686348" y="1165820"/>
                  <a:pt x="2686348" y="1168300"/>
                </a:cubicBezTo>
                <a:cubicBezTo>
                  <a:pt x="2686348" y="1170781"/>
                  <a:pt x="2683867" y="1172021"/>
                  <a:pt x="2678907" y="1172021"/>
                </a:cubicBezTo>
                <a:cubicBezTo>
                  <a:pt x="2673945" y="1172021"/>
                  <a:pt x="2673945" y="1169541"/>
                  <a:pt x="2678907" y="1164580"/>
                </a:cubicBezTo>
                <a:cubicBezTo>
                  <a:pt x="2681387" y="1162099"/>
                  <a:pt x="2683248" y="1160549"/>
                  <a:pt x="2684487" y="1159929"/>
                </a:cubicBezTo>
                <a:close/>
                <a:moveTo>
                  <a:pt x="5491758" y="1157138"/>
                </a:moveTo>
                <a:cubicBezTo>
                  <a:pt x="5491758" y="1157138"/>
                  <a:pt x="5492998" y="1158379"/>
                  <a:pt x="5495478" y="1160859"/>
                </a:cubicBezTo>
                <a:cubicBezTo>
                  <a:pt x="5497958" y="1163339"/>
                  <a:pt x="5499199" y="1164580"/>
                  <a:pt x="5499199" y="1164580"/>
                </a:cubicBezTo>
                <a:cubicBezTo>
                  <a:pt x="5499199" y="1164580"/>
                  <a:pt x="5497958" y="1164580"/>
                  <a:pt x="5495478" y="1164580"/>
                </a:cubicBezTo>
                <a:cubicBezTo>
                  <a:pt x="5492998" y="1164580"/>
                  <a:pt x="5491758" y="1162100"/>
                  <a:pt x="5491758" y="1157138"/>
                </a:cubicBezTo>
                <a:close/>
                <a:moveTo>
                  <a:pt x="3623965" y="1157138"/>
                </a:moveTo>
                <a:cubicBezTo>
                  <a:pt x="3619004" y="1162100"/>
                  <a:pt x="3616523" y="1164580"/>
                  <a:pt x="3616523" y="1164580"/>
                </a:cubicBezTo>
                <a:cubicBezTo>
                  <a:pt x="3616523" y="1164580"/>
                  <a:pt x="3614043" y="1167060"/>
                  <a:pt x="3609082" y="1172021"/>
                </a:cubicBezTo>
                <a:lnTo>
                  <a:pt x="3616523" y="1172021"/>
                </a:lnTo>
                <a:cubicBezTo>
                  <a:pt x="3616523" y="1172021"/>
                  <a:pt x="3619004" y="1172021"/>
                  <a:pt x="3623965" y="1172021"/>
                </a:cubicBezTo>
                <a:cubicBezTo>
                  <a:pt x="3623965" y="1176982"/>
                  <a:pt x="3623965" y="1179463"/>
                  <a:pt x="3623965" y="1179463"/>
                </a:cubicBezTo>
                <a:cubicBezTo>
                  <a:pt x="3623965" y="1179463"/>
                  <a:pt x="3626445" y="1176982"/>
                  <a:pt x="3631406" y="1172021"/>
                </a:cubicBezTo>
                <a:cubicBezTo>
                  <a:pt x="3631406" y="1172021"/>
                  <a:pt x="3631406" y="1169541"/>
                  <a:pt x="3631406" y="1164580"/>
                </a:cubicBezTo>
                <a:close/>
                <a:moveTo>
                  <a:pt x="3274219" y="1157138"/>
                </a:moveTo>
                <a:cubicBezTo>
                  <a:pt x="3269258" y="1157138"/>
                  <a:pt x="3269258" y="1159618"/>
                  <a:pt x="3274219" y="1164580"/>
                </a:cubicBezTo>
                <a:cubicBezTo>
                  <a:pt x="3279179" y="1169541"/>
                  <a:pt x="3281661" y="1169541"/>
                  <a:pt x="3281661" y="1164580"/>
                </a:cubicBezTo>
                <a:cubicBezTo>
                  <a:pt x="3281661" y="1159618"/>
                  <a:pt x="3279179" y="1157138"/>
                  <a:pt x="3274219" y="1157138"/>
                </a:cubicBezTo>
                <a:close/>
                <a:moveTo>
                  <a:pt x="2284512" y="1157138"/>
                </a:moveTo>
                <a:lnTo>
                  <a:pt x="2284512" y="1164580"/>
                </a:lnTo>
                <a:lnTo>
                  <a:pt x="2269630" y="1172021"/>
                </a:lnTo>
                <a:cubicBezTo>
                  <a:pt x="2269630" y="1167060"/>
                  <a:pt x="2274590" y="1162100"/>
                  <a:pt x="2284512" y="1157138"/>
                </a:cubicBezTo>
                <a:close/>
                <a:moveTo>
                  <a:pt x="3696518" y="1153418"/>
                </a:moveTo>
                <a:cubicBezTo>
                  <a:pt x="3695279" y="1153418"/>
                  <a:pt x="3693418" y="1154658"/>
                  <a:pt x="3690938" y="1157138"/>
                </a:cubicBezTo>
                <a:lnTo>
                  <a:pt x="3698379" y="1157138"/>
                </a:lnTo>
                <a:cubicBezTo>
                  <a:pt x="3698379" y="1154658"/>
                  <a:pt x="3697759" y="1153418"/>
                  <a:pt x="3696518" y="1153418"/>
                </a:cubicBezTo>
                <a:close/>
                <a:moveTo>
                  <a:pt x="5469433" y="1149697"/>
                </a:moveTo>
                <a:lnTo>
                  <a:pt x="5476875" y="1149697"/>
                </a:lnTo>
                <a:cubicBezTo>
                  <a:pt x="5481836" y="1154658"/>
                  <a:pt x="5484316" y="1160859"/>
                  <a:pt x="5484316" y="1168300"/>
                </a:cubicBezTo>
                <a:cubicBezTo>
                  <a:pt x="5484316" y="1175742"/>
                  <a:pt x="5481836" y="1179463"/>
                  <a:pt x="5476875" y="1179463"/>
                </a:cubicBezTo>
                <a:cubicBezTo>
                  <a:pt x="5476875" y="1179463"/>
                  <a:pt x="5476875" y="1181943"/>
                  <a:pt x="5476875" y="1186904"/>
                </a:cubicBezTo>
                <a:lnTo>
                  <a:pt x="5461992" y="1194345"/>
                </a:lnTo>
                <a:lnTo>
                  <a:pt x="5454551" y="1186904"/>
                </a:lnTo>
                <a:lnTo>
                  <a:pt x="5439668" y="1186904"/>
                </a:lnTo>
                <a:lnTo>
                  <a:pt x="5439668" y="1194345"/>
                </a:lnTo>
                <a:lnTo>
                  <a:pt x="5417343" y="1179463"/>
                </a:lnTo>
                <a:lnTo>
                  <a:pt x="5424785" y="1179463"/>
                </a:lnTo>
                <a:lnTo>
                  <a:pt x="5432226" y="1164580"/>
                </a:lnTo>
                <a:cubicBezTo>
                  <a:pt x="5427265" y="1154658"/>
                  <a:pt x="5432226" y="1152177"/>
                  <a:pt x="5447109" y="1157138"/>
                </a:cubicBezTo>
                <a:lnTo>
                  <a:pt x="5461992" y="1172021"/>
                </a:lnTo>
                <a:lnTo>
                  <a:pt x="5469433" y="1172021"/>
                </a:lnTo>
                <a:cubicBezTo>
                  <a:pt x="5469433" y="1167060"/>
                  <a:pt x="5469433" y="1162100"/>
                  <a:pt x="5469433" y="1157138"/>
                </a:cubicBezTo>
                <a:cubicBezTo>
                  <a:pt x="5469433" y="1157138"/>
                  <a:pt x="5469433" y="1154658"/>
                  <a:pt x="5469433" y="1149697"/>
                </a:cubicBezTo>
                <a:close/>
                <a:moveTo>
                  <a:pt x="3914180" y="1149697"/>
                </a:moveTo>
                <a:cubicBezTo>
                  <a:pt x="3914180" y="1154658"/>
                  <a:pt x="3914180" y="1157138"/>
                  <a:pt x="3914180" y="1157138"/>
                </a:cubicBezTo>
                <a:cubicBezTo>
                  <a:pt x="3919141" y="1162100"/>
                  <a:pt x="3921622" y="1164580"/>
                  <a:pt x="3921622" y="1164580"/>
                </a:cubicBezTo>
                <a:lnTo>
                  <a:pt x="3921622" y="1157138"/>
                </a:lnTo>
                <a:cubicBezTo>
                  <a:pt x="3921622" y="1152177"/>
                  <a:pt x="3919141" y="1149697"/>
                  <a:pt x="3914180" y="1149697"/>
                </a:cubicBezTo>
                <a:close/>
                <a:moveTo>
                  <a:pt x="5562916" y="1147837"/>
                </a:moveTo>
                <a:cubicBezTo>
                  <a:pt x="5561366" y="1147837"/>
                  <a:pt x="5559971" y="1148457"/>
                  <a:pt x="5558730" y="1149697"/>
                </a:cubicBezTo>
                <a:cubicBezTo>
                  <a:pt x="5558730" y="1154658"/>
                  <a:pt x="5559971" y="1157138"/>
                  <a:pt x="5562451" y="1157138"/>
                </a:cubicBezTo>
                <a:cubicBezTo>
                  <a:pt x="5564931" y="1157138"/>
                  <a:pt x="5568652" y="1159618"/>
                  <a:pt x="5573613" y="1164580"/>
                </a:cubicBezTo>
                <a:lnTo>
                  <a:pt x="5581054" y="1164580"/>
                </a:lnTo>
                <a:cubicBezTo>
                  <a:pt x="5573614" y="1153418"/>
                  <a:pt x="5567567" y="1147837"/>
                  <a:pt x="5562916" y="1147837"/>
                </a:cubicBezTo>
                <a:close/>
                <a:moveTo>
                  <a:pt x="2902148" y="1144116"/>
                </a:moveTo>
                <a:cubicBezTo>
                  <a:pt x="2903389" y="1144116"/>
                  <a:pt x="2904629" y="1144736"/>
                  <a:pt x="2905869" y="1145976"/>
                </a:cubicBezTo>
                <a:cubicBezTo>
                  <a:pt x="2908350" y="1148456"/>
                  <a:pt x="2907110" y="1150938"/>
                  <a:pt x="2902148" y="1153418"/>
                </a:cubicBezTo>
                <a:cubicBezTo>
                  <a:pt x="2897188" y="1155898"/>
                  <a:pt x="2894707" y="1155898"/>
                  <a:pt x="2894707" y="1153418"/>
                </a:cubicBezTo>
                <a:cubicBezTo>
                  <a:pt x="2894707" y="1150938"/>
                  <a:pt x="2895947" y="1148456"/>
                  <a:pt x="2898428" y="1145976"/>
                </a:cubicBezTo>
                <a:cubicBezTo>
                  <a:pt x="2899668" y="1144736"/>
                  <a:pt x="2900909" y="1144116"/>
                  <a:pt x="2902148" y="1144116"/>
                </a:cubicBezTo>
                <a:close/>
                <a:moveTo>
                  <a:pt x="5830342" y="1142256"/>
                </a:moveTo>
                <a:cubicBezTo>
                  <a:pt x="5832822" y="1142256"/>
                  <a:pt x="5834062" y="1144736"/>
                  <a:pt x="5834062" y="1149697"/>
                </a:cubicBezTo>
                <a:cubicBezTo>
                  <a:pt x="5834062" y="1154658"/>
                  <a:pt x="5831582" y="1154658"/>
                  <a:pt x="5826621" y="1149697"/>
                </a:cubicBezTo>
                <a:cubicBezTo>
                  <a:pt x="5826621" y="1144736"/>
                  <a:pt x="5827861" y="1142256"/>
                  <a:pt x="5830342" y="1142256"/>
                </a:cubicBezTo>
                <a:close/>
                <a:moveTo>
                  <a:pt x="5395019" y="1142256"/>
                </a:moveTo>
                <a:cubicBezTo>
                  <a:pt x="5399981" y="1142256"/>
                  <a:pt x="5399981" y="1144736"/>
                  <a:pt x="5395019" y="1149697"/>
                </a:cubicBezTo>
                <a:cubicBezTo>
                  <a:pt x="5390058" y="1154658"/>
                  <a:pt x="5390058" y="1159618"/>
                  <a:pt x="5395019" y="1164580"/>
                </a:cubicBezTo>
                <a:lnTo>
                  <a:pt x="5387578" y="1164580"/>
                </a:lnTo>
                <a:cubicBezTo>
                  <a:pt x="5387578" y="1159618"/>
                  <a:pt x="5385098" y="1154658"/>
                  <a:pt x="5380136" y="1149697"/>
                </a:cubicBezTo>
                <a:close/>
                <a:moveTo>
                  <a:pt x="3884415" y="1142256"/>
                </a:moveTo>
                <a:lnTo>
                  <a:pt x="3884415" y="1149697"/>
                </a:lnTo>
                <a:cubicBezTo>
                  <a:pt x="3884415" y="1149697"/>
                  <a:pt x="3885654" y="1148456"/>
                  <a:pt x="3888135" y="1145976"/>
                </a:cubicBezTo>
                <a:cubicBezTo>
                  <a:pt x="3890615" y="1143496"/>
                  <a:pt x="3891855" y="1142256"/>
                  <a:pt x="3891855" y="1142256"/>
                </a:cubicBezTo>
                <a:close/>
                <a:moveTo>
                  <a:pt x="3869532" y="1142256"/>
                </a:moveTo>
                <a:cubicBezTo>
                  <a:pt x="3864570" y="1142256"/>
                  <a:pt x="3862090" y="1144736"/>
                  <a:pt x="3862090" y="1149697"/>
                </a:cubicBezTo>
                <a:cubicBezTo>
                  <a:pt x="3862090" y="1149697"/>
                  <a:pt x="3862090" y="1150938"/>
                  <a:pt x="3862090" y="1153418"/>
                </a:cubicBezTo>
                <a:cubicBezTo>
                  <a:pt x="3862090" y="1155898"/>
                  <a:pt x="3864570" y="1157138"/>
                  <a:pt x="3869532" y="1157138"/>
                </a:cubicBezTo>
                <a:lnTo>
                  <a:pt x="3869532" y="1149697"/>
                </a:lnTo>
                <a:cubicBezTo>
                  <a:pt x="3869532" y="1144736"/>
                  <a:pt x="3869532" y="1142256"/>
                  <a:pt x="3869532" y="1142256"/>
                </a:cubicBezTo>
                <a:close/>
                <a:moveTo>
                  <a:pt x="2969121" y="1142256"/>
                </a:moveTo>
                <a:lnTo>
                  <a:pt x="2969121" y="1157138"/>
                </a:lnTo>
                <a:lnTo>
                  <a:pt x="2969121" y="1164580"/>
                </a:lnTo>
                <a:cubicBezTo>
                  <a:pt x="2974082" y="1164580"/>
                  <a:pt x="2976562" y="1167060"/>
                  <a:pt x="2976562" y="1172021"/>
                </a:cubicBezTo>
                <a:cubicBezTo>
                  <a:pt x="2976562" y="1172021"/>
                  <a:pt x="2974082" y="1172021"/>
                  <a:pt x="2969121" y="1172021"/>
                </a:cubicBezTo>
                <a:cubicBezTo>
                  <a:pt x="2969121" y="1172021"/>
                  <a:pt x="2966640" y="1174501"/>
                  <a:pt x="2961680" y="1179463"/>
                </a:cubicBezTo>
                <a:lnTo>
                  <a:pt x="2946797" y="1179463"/>
                </a:lnTo>
                <a:lnTo>
                  <a:pt x="2946797" y="1164580"/>
                </a:lnTo>
                <a:cubicBezTo>
                  <a:pt x="2956719" y="1159618"/>
                  <a:pt x="2961680" y="1155898"/>
                  <a:pt x="2961680" y="1153418"/>
                </a:cubicBezTo>
                <a:cubicBezTo>
                  <a:pt x="2961680" y="1150938"/>
                  <a:pt x="2962920" y="1149697"/>
                  <a:pt x="2965400" y="1149697"/>
                </a:cubicBezTo>
                <a:cubicBezTo>
                  <a:pt x="2967881" y="1149697"/>
                  <a:pt x="2969121" y="1147217"/>
                  <a:pt x="2969121" y="1142256"/>
                </a:cubicBezTo>
                <a:close/>
                <a:moveTo>
                  <a:pt x="2024063" y="1142256"/>
                </a:moveTo>
                <a:cubicBezTo>
                  <a:pt x="2024063" y="1147217"/>
                  <a:pt x="2024063" y="1149697"/>
                  <a:pt x="2024063" y="1149697"/>
                </a:cubicBezTo>
                <a:cubicBezTo>
                  <a:pt x="2019102" y="1149697"/>
                  <a:pt x="2016621" y="1148456"/>
                  <a:pt x="2016621" y="1145976"/>
                </a:cubicBezTo>
                <a:cubicBezTo>
                  <a:pt x="2016621" y="1143496"/>
                  <a:pt x="2019102" y="1142256"/>
                  <a:pt x="2024063" y="1142256"/>
                </a:cubicBezTo>
                <a:close/>
                <a:moveTo>
                  <a:pt x="5428448" y="1138478"/>
                </a:moveTo>
                <a:lnTo>
                  <a:pt x="5428506" y="1138535"/>
                </a:lnTo>
                <a:cubicBezTo>
                  <a:pt x="5430986" y="1141015"/>
                  <a:pt x="5432226" y="1142256"/>
                  <a:pt x="5432226" y="1142256"/>
                </a:cubicBezTo>
                <a:close/>
                <a:moveTo>
                  <a:pt x="5424785" y="1134814"/>
                </a:moveTo>
                <a:cubicBezTo>
                  <a:pt x="5424785" y="1134814"/>
                  <a:pt x="5425095" y="1135125"/>
                  <a:pt x="5425715" y="1135744"/>
                </a:cubicBezTo>
                <a:lnTo>
                  <a:pt x="5428448" y="1138478"/>
                </a:lnTo>
                <a:close/>
                <a:moveTo>
                  <a:pt x="4196953" y="1134814"/>
                </a:moveTo>
                <a:lnTo>
                  <a:pt x="4204395" y="1142256"/>
                </a:lnTo>
                <a:cubicBezTo>
                  <a:pt x="4204395" y="1142256"/>
                  <a:pt x="4204395" y="1139775"/>
                  <a:pt x="4204395" y="1134814"/>
                </a:cubicBezTo>
                <a:cubicBezTo>
                  <a:pt x="4204395" y="1134814"/>
                  <a:pt x="4201914" y="1134814"/>
                  <a:pt x="4196953" y="1134814"/>
                </a:cubicBezTo>
                <a:close/>
                <a:moveTo>
                  <a:pt x="3839766" y="1134814"/>
                </a:moveTo>
                <a:cubicBezTo>
                  <a:pt x="3829844" y="1134814"/>
                  <a:pt x="3829844" y="1137294"/>
                  <a:pt x="3839766" y="1142256"/>
                </a:cubicBezTo>
                <a:cubicBezTo>
                  <a:pt x="3844727" y="1142256"/>
                  <a:pt x="3847207" y="1142256"/>
                  <a:pt x="3847207" y="1142256"/>
                </a:cubicBezTo>
                <a:close/>
                <a:moveTo>
                  <a:pt x="3207246" y="1134814"/>
                </a:moveTo>
                <a:cubicBezTo>
                  <a:pt x="3207246" y="1134814"/>
                  <a:pt x="3206006" y="1136055"/>
                  <a:pt x="3203526" y="1138535"/>
                </a:cubicBezTo>
                <a:cubicBezTo>
                  <a:pt x="3201045" y="1141015"/>
                  <a:pt x="3202285" y="1142256"/>
                  <a:pt x="3207246" y="1142256"/>
                </a:cubicBezTo>
                <a:cubicBezTo>
                  <a:pt x="3212207" y="1142256"/>
                  <a:pt x="3214687" y="1142256"/>
                  <a:pt x="3214687" y="1142256"/>
                </a:cubicBezTo>
                <a:cubicBezTo>
                  <a:pt x="3214687" y="1142256"/>
                  <a:pt x="3213447" y="1141015"/>
                  <a:pt x="3210967" y="1138535"/>
                </a:cubicBezTo>
                <a:cubicBezTo>
                  <a:pt x="3208486" y="1136055"/>
                  <a:pt x="3207246" y="1134814"/>
                  <a:pt x="3207246" y="1134814"/>
                </a:cubicBezTo>
                <a:close/>
                <a:moveTo>
                  <a:pt x="5266655" y="1130163"/>
                </a:moveTo>
                <a:cubicBezTo>
                  <a:pt x="5265415" y="1130784"/>
                  <a:pt x="5263555" y="1132333"/>
                  <a:pt x="5261074" y="1134814"/>
                </a:cubicBezTo>
                <a:lnTo>
                  <a:pt x="5268515" y="1142256"/>
                </a:lnTo>
                <a:cubicBezTo>
                  <a:pt x="5268515" y="1137294"/>
                  <a:pt x="5268515" y="1133573"/>
                  <a:pt x="5268515" y="1131093"/>
                </a:cubicBezTo>
                <a:cubicBezTo>
                  <a:pt x="5268515" y="1129853"/>
                  <a:pt x="5267895" y="1129543"/>
                  <a:pt x="5266655" y="1130163"/>
                </a:cubicBezTo>
                <a:close/>
                <a:moveTo>
                  <a:pt x="3480718" y="1130163"/>
                </a:moveTo>
                <a:cubicBezTo>
                  <a:pt x="3481959" y="1129543"/>
                  <a:pt x="3482578" y="1129853"/>
                  <a:pt x="3482578" y="1131093"/>
                </a:cubicBezTo>
                <a:cubicBezTo>
                  <a:pt x="3482578" y="1133573"/>
                  <a:pt x="3481338" y="1136055"/>
                  <a:pt x="3478857" y="1138535"/>
                </a:cubicBezTo>
                <a:cubicBezTo>
                  <a:pt x="3476377" y="1141015"/>
                  <a:pt x="3475137" y="1139775"/>
                  <a:pt x="3475137" y="1134814"/>
                </a:cubicBezTo>
                <a:cubicBezTo>
                  <a:pt x="3477618" y="1132333"/>
                  <a:pt x="3479478" y="1130784"/>
                  <a:pt x="3480718" y="1130163"/>
                </a:cubicBezTo>
                <a:close/>
                <a:moveTo>
                  <a:pt x="5409902" y="1127373"/>
                </a:moveTo>
                <a:lnTo>
                  <a:pt x="5409902" y="1142256"/>
                </a:lnTo>
                <a:cubicBezTo>
                  <a:pt x="5404941" y="1142256"/>
                  <a:pt x="5402461" y="1139775"/>
                  <a:pt x="5402461" y="1134814"/>
                </a:cubicBezTo>
                <a:cubicBezTo>
                  <a:pt x="5402461" y="1134814"/>
                  <a:pt x="5403701" y="1133573"/>
                  <a:pt x="5406181" y="1131093"/>
                </a:cubicBezTo>
                <a:cubicBezTo>
                  <a:pt x="5408661" y="1128613"/>
                  <a:pt x="5409902" y="1127373"/>
                  <a:pt x="5409902" y="1127373"/>
                </a:cubicBezTo>
                <a:close/>
                <a:moveTo>
                  <a:pt x="5331767" y="1127373"/>
                </a:moveTo>
                <a:cubicBezTo>
                  <a:pt x="5329287" y="1127373"/>
                  <a:pt x="5328047" y="1129853"/>
                  <a:pt x="5328047" y="1134814"/>
                </a:cubicBezTo>
                <a:cubicBezTo>
                  <a:pt x="5328047" y="1134814"/>
                  <a:pt x="5330527" y="1134814"/>
                  <a:pt x="5335488" y="1134814"/>
                </a:cubicBezTo>
                <a:lnTo>
                  <a:pt x="5342929" y="1134814"/>
                </a:lnTo>
                <a:cubicBezTo>
                  <a:pt x="5342929" y="1129853"/>
                  <a:pt x="5340449" y="1127373"/>
                  <a:pt x="5335488" y="1127373"/>
                </a:cubicBezTo>
                <a:cubicBezTo>
                  <a:pt x="5335488" y="1127373"/>
                  <a:pt x="5334247" y="1127373"/>
                  <a:pt x="5331767" y="1127373"/>
                </a:cubicBezTo>
                <a:close/>
                <a:moveTo>
                  <a:pt x="5201543" y="1127373"/>
                </a:moveTo>
                <a:cubicBezTo>
                  <a:pt x="5191621" y="1127373"/>
                  <a:pt x="5191621" y="1129853"/>
                  <a:pt x="5201543" y="1134814"/>
                </a:cubicBezTo>
                <a:cubicBezTo>
                  <a:pt x="5206504" y="1139775"/>
                  <a:pt x="5208984" y="1139775"/>
                  <a:pt x="5208984" y="1134814"/>
                </a:cubicBezTo>
                <a:cubicBezTo>
                  <a:pt x="5208984" y="1129853"/>
                  <a:pt x="5207743" y="1127373"/>
                  <a:pt x="5205263" y="1127373"/>
                </a:cubicBezTo>
                <a:cubicBezTo>
                  <a:pt x="5202783" y="1127373"/>
                  <a:pt x="5201543" y="1127373"/>
                  <a:pt x="5201543" y="1127373"/>
                </a:cubicBezTo>
                <a:close/>
                <a:moveTo>
                  <a:pt x="3914180" y="1127373"/>
                </a:moveTo>
                <a:lnTo>
                  <a:pt x="3906738" y="1134814"/>
                </a:lnTo>
                <a:cubicBezTo>
                  <a:pt x="3911699" y="1134814"/>
                  <a:pt x="3914180" y="1134814"/>
                  <a:pt x="3914180" y="1134814"/>
                </a:cubicBezTo>
                <a:cubicBezTo>
                  <a:pt x="3914180" y="1134814"/>
                  <a:pt x="3914180" y="1132334"/>
                  <a:pt x="3914180" y="1127373"/>
                </a:cubicBezTo>
                <a:close/>
                <a:moveTo>
                  <a:pt x="3705820" y="1127373"/>
                </a:moveTo>
                <a:lnTo>
                  <a:pt x="3705820" y="1134814"/>
                </a:lnTo>
                <a:lnTo>
                  <a:pt x="3713262" y="1127373"/>
                </a:lnTo>
                <a:cubicBezTo>
                  <a:pt x="3708301" y="1127373"/>
                  <a:pt x="3705820" y="1127373"/>
                  <a:pt x="3705820" y="1127373"/>
                </a:cubicBezTo>
                <a:close/>
                <a:moveTo>
                  <a:pt x="3437930" y="1127373"/>
                </a:moveTo>
                <a:lnTo>
                  <a:pt x="3423048" y="1134814"/>
                </a:lnTo>
                <a:cubicBezTo>
                  <a:pt x="3423048" y="1134814"/>
                  <a:pt x="3425528" y="1134814"/>
                  <a:pt x="3430488" y="1134814"/>
                </a:cubicBezTo>
                <a:cubicBezTo>
                  <a:pt x="3435449" y="1134814"/>
                  <a:pt x="3437930" y="1132334"/>
                  <a:pt x="3437930" y="1127373"/>
                </a:cubicBezTo>
                <a:close/>
                <a:moveTo>
                  <a:pt x="3192364" y="1127373"/>
                </a:moveTo>
                <a:cubicBezTo>
                  <a:pt x="3192364" y="1127373"/>
                  <a:pt x="3189883" y="1129853"/>
                  <a:pt x="3184922" y="1134814"/>
                </a:cubicBezTo>
                <a:lnTo>
                  <a:pt x="3184922" y="1142256"/>
                </a:lnTo>
                <a:lnTo>
                  <a:pt x="3192364" y="1134814"/>
                </a:lnTo>
                <a:cubicBezTo>
                  <a:pt x="3192364" y="1129853"/>
                  <a:pt x="3192364" y="1127373"/>
                  <a:pt x="3192364" y="1127373"/>
                </a:cubicBezTo>
                <a:close/>
                <a:moveTo>
                  <a:pt x="2001738" y="1127373"/>
                </a:moveTo>
                <a:lnTo>
                  <a:pt x="2001738" y="1134814"/>
                </a:lnTo>
                <a:cubicBezTo>
                  <a:pt x="2001738" y="1134814"/>
                  <a:pt x="1999258" y="1134814"/>
                  <a:pt x="1994297" y="1134814"/>
                </a:cubicBezTo>
                <a:cubicBezTo>
                  <a:pt x="1994297" y="1129853"/>
                  <a:pt x="1996777" y="1127373"/>
                  <a:pt x="2001738" y="1127373"/>
                </a:cubicBezTo>
                <a:close/>
                <a:moveTo>
                  <a:pt x="3570945" y="1123652"/>
                </a:moveTo>
                <a:cubicBezTo>
                  <a:pt x="3570325" y="1123652"/>
                  <a:pt x="3569395" y="1124892"/>
                  <a:pt x="3568154" y="1127373"/>
                </a:cubicBezTo>
                <a:cubicBezTo>
                  <a:pt x="3565674" y="1132334"/>
                  <a:pt x="3565674" y="1136055"/>
                  <a:pt x="3568154" y="1138535"/>
                </a:cubicBezTo>
                <a:cubicBezTo>
                  <a:pt x="3570635" y="1141015"/>
                  <a:pt x="3571875" y="1142256"/>
                  <a:pt x="3571875" y="1142256"/>
                </a:cubicBezTo>
                <a:cubicBezTo>
                  <a:pt x="3571875" y="1142256"/>
                  <a:pt x="3571875" y="1141015"/>
                  <a:pt x="3571875" y="1138535"/>
                </a:cubicBezTo>
                <a:cubicBezTo>
                  <a:pt x="3571875" y="1136055"/>
                  <a:pt x="3571875" y="1132334"/>
                  <a:pt x="3571875" y="1127373"/>
                </a:cubicBezTo>
                <a:cubicBezTo>
                  <a:pt x="3571875" y="1124892"/>
                  <a:pt x="3571565" y="1123652"/>
                  <a:pt x="3570945" y="1123652"/>
                </a:cubicBezTo>
                <a:close/>
                <a:moveTo>
                  <a:pt x="4337410" y="1122722"/>
                </a:moveTo>
                <a:cubicBezTo>
                  <a:pt x="4336790" y="1122102"/>
                  <a:pt x="4335859" y="1122412"/>
                  <a:pt x="4334619" y="1123652"/>
                </a:cubicBezTo>
                <a:cubicBezTo>
                  <a:pt x="4332139" y="1126132"/>
                  <a:pt x="4330898" y="1128613"/>
                  <a:pt x="4330898" y="1131093"/>
                </a:cubicBezTo>
                <a:cubicBezTo>
                  <a:pt x="4330898" y="1133573"/>
                  <a:pt x="4333379" y="1134814"/>
                  <a:pt x="4338340" y="1134814"/>
                </a:cubicBezTo>
                <a:cubicBezTo>
                  <a:pt x="4338340" y="1134814"/>
                  <a:pt x="4338340" y="1132334"/>
                  <a:pt x="4338340" y="1127373"/>
                </a:cubicBezTo>
                <a:cubicBezTo>
                  <a:pt x="4338340" y="1124892"/>
                  <a:pt x="4338030" y="1123342"/>
                  <a:pt x="4337410" y="1122722"/>
                </a:cubicBezTo>
                <a:close/>
                <a:moveTo>
                  <a:pt x="3011910" y="1122722"/>
                </a:moveTo>
                <a:cubicBezTo>
                  <a:pt x="3013149" y="1122102"/>
                  <a:pt x="3013770" y="1122412"/>
                  <a:pt x="3013770" y="1123652"/>
                </a:cubicBezTo>
                <a:cubicBezTo>
                  <a:pt x="3013770" y="1126132"/>
                  <a:pt x="3011289" y="1129853"/>
                  <a:pt x="3006328" y="1134814"/>
                </a:cubicBezTo>
                <a:lnTo>
                  <a:pt x="2998887" y="1134814"/>
                </a:lnTo>
                <a:cubicBezTo>
                  <a:pt x="2998887" y="1134814"/>
                  <a:pt x="2998887" y="1133573"/>
                  <a:pt x="2998887" y="1131093"/>
                </a:cubicBezTo>
                <a:cubicBezTo>
                  <a:pt x="2998887" y="1128613"/>
                  <a:pt x="3001367" y="1127373"/>
                  <a:pt x="3006328" y="1127373"/>
                </a:cubicBezTo>
                <a:cubicBezTo>
                  <a:pt x="3008808" y="1124892"/>
                  <a:pt x="3010669" y="1123342"/>
                  <a:pt x="3011910" y="1122722"/>
                </a:cubicBezTo>
                <a:close/>
                <a:moveTo>
                  <a:pt x="5677793" y="1119931"/>
                </a:moveTo>
                <a:cubicBezTo>
                  <a:pt x="5677793" y="1124893"/>
                  <a:pt x="5679033" y="1127373"/>
                  <a:pt x="5681513" y="1127373"/>
                </a:cubicBezTo>
                <a:cubicBezTo>
                  <a:pt x="5683993" y="1127373"/>
                  <a:pt x="5685234" y="1124893"/>
                  <a:pt x="5685234" y="1119931"/>
                </a:cubicBezTo>
                <a:close/>
                <a:moveTo>
                  <a:pt x="5298281" y="1119931"/>
                </a:moveTo>
                <a:lnTo>
                  <a:pt x="5298281" y="1127373"/>
                </a:lnTo>
                <a:lnTo>
                  <a:pt x="5305722" y="1127373"/>
                </a:lnTo>
                <a:cubicBezTo>
                  <a:pt x="5305722" y="1122411"/>
                  <a:pt x="5303242" y="1119931"/>
                  <a:pt x="5298281" y="1119931"/>
                </a:cubicBezTo>
                <a:close/>
                <a:moveTo>
                  <a:pt x="3326308" y="1119931"/>
                </a:moveTo>
                <a:lnTo>
                  <a:pt x="3326308" y="1134814"/>
                </a:lnTo>
                <a:cubicBezTo>
                  <a:pt x="3331269" y="1129853"/>
                  <a:pt x="3332510" y="1126132"/>
                  <a:pt x="3330029" y="1123652"/>
                </a:cubicBezTo>
                <a:cubicBezTo>
                  <a:pt x="3327549" y="1121172"/>
                  <a:pt x="3326308" y="1119931"/>
                  <a:pt x="3326308" y="1119931"/>
                </a:cubicBezTo>
                <a:close/>
                <a:moveTo>
                  <a:pt x="3199805" y="1119931"/>
                </a:moveTo>
                <a:cubicBezTo>
                  <a:pt x="3194845" y="1119931"/>
                  <a:pt x="3194845" y="1122411"/>
                  <a:pt x="3199805" y="1127373"/>
                </a:cubicBezTo>
                <a:cubicBezTo>
                  <a:pt x="3204765" y="1132334"/>
                  <a:pt x="3208486" y="1133573"/>
                  <a:pt x="3210967" y="1131093"/>
                </a:cubicBezTo>
                <a:cubicBezTo>
                  <a:pt x="3213447" y="1128613"/>
                  <a:pt x="3214687" y="1124893"/>
                  <a:pt x="3214687" y="1119931"/>
                </a:cubicBezTo>
                <a:cubicBezTo>
                  <a:pt x="3209727" y="1119931"/>
                  <a:pt x="3204765" y="1119931"/>
                  <a:pt x="3199805" y="1119931"/>
                </a:cubicBezTo>
                <a:close/>
                <a:moveTo>
                  <a:pt x="5859177" y="1117141"/>
                </a:moveTo>
                <a:cubicBezTo>
                  <a:pt x="5859797" y="1116520"/>
                  <a:pt x="5861347" y="1117451"/>
                  <a:pt x="5863828" y="1119931"/>
                </a:cubicBezTo>
                <a:lnTo>
                  <a:pt x="5871269" y="1127373"/>
                </a:lnTo>
                <a:cubicBezTo>
                  <a:pt x="5866308" y="1127373"/>
                  <a:pt x="5863828" y="1127373"/>
                  <a:pt x="5863828" y="1127373"/>
                </a:cubicBezTo>
                <a:lnTo>
                  <a:pt x="5863828" y="1134814"/>
                </a:lnTo>
                <a:cubicBezTo>
                  <a:pt x="5863828" y="1134814"/>
                  <a:pt x="5862587" y="1131093"/>
                  <a:pt x="5860107" y="1123652"/>
                </a:cubicBezTo>
                <a:cubicBezTo>
                  <a:pt x="5858867" y="1119931"/>
                  <a:pt x="5858557" y="1117761"/>
                  <a:pt x="5859177" y="1117141"/>
                </a:cubicBezTo>
                <a:close/>
                <a:moveTo>
                  <a:pt x="3474207" y="1115280"/>
                </a:moveTo>
                <a:cubicBezTo>
                  <a:pt x="3474826" y="1115901"/>
                  <a:pt x="3475137" y="1117451"/>
                  <a:pt x="3475137" y="1119931"/>
                </a:cubicBezTo>
                <a:lnTo>
                  <a:pt x="3467695" y="1127373"/>
                </a:lnTo>
                <a:cubicBezTo>
                  <a:pt x="3467695" y="1127373"/>
                  <a:pt x="3467695" y="1124893"/>
                  <a:pt x="3467695" y="1119931"/>
                </a:cubicBezTo>
                <a:cubicBezTo>
                  <a:pt x="3467695" y="1119931"/>
                  <a:pt x="3468936" y="1118691"/>
                  <a:pt x="3471416" y="1116211"/>
                </a:cubicBezTo>
                <a:cubicBezTo>
                  <a:pt x="3472656" y="1114971"/>
                  <a:pt x="3473586" y="1114661"/>
                  <a:pt x="3474207" y="1115280"/>
                </a:cubicBezTo>
                <a:close/>
                <a:moveTo>
                  <a:pt x="5886152" y="1112490"/>
                </a:moveTo>
                <a:lnTo>
                  <a:pt x="5901035" y="1119931"/>
                </a:lnTo>
                <a:lnTo>
                  <a:pt x="5908476" y="1127373"/>
                </a:lnTo>
                <a:cubicBezTo>
                  <a:pt x="5908476" y="1127373"/>
                  <a:pt x="5907236" y="1127373"/>
                  <a:pt x="5904756" y="1127373"/>
                </a:cubicBezTo>
                <a:cubicBezTo>
                  <a:pt x="5902276" y="1127373"/>
                  <a:pt x="5901035" y="1127373"/>
                  <a:pt x="5901035" y="1127373"/>
                </a:cubicBezTo>
                <a:lnTo>
                  <a:pt x="5893593" y="1119931"/>
                </a:lnTo>
                <a:cubicBezTo>
                  <a:pt x="5888632" y="1119931"/>
                  <a:pt x="5884911" y="1118691"/>
                  <a:pt x="5882431" y="1116211"/>
                </a:cubicBezTo>
                <a:cubicBezTo>
                  <a:pt x="5879951" y="1113731"/>
                  <a:pt x="5881191" y="1112490"/>
                  <a:pt x="5886152" y="1112490"/>
                </a:cubicBezTo>
                <a:close/>
                <a:moveTo>
                  <a:pt x="5722441" y="1112490"/>
                </a:moveTo>
                <a:cubicBezTo>
                  <a:pt x="5717480" y="1112490"/>
                  <a:pt x="5715000" y="1113731"/>
                  <a:pt x="5715000" y="1116211"/>
                </a:cubicBezTo>
                <a:cubicBezTo>
                  <a:pt x="5715000" y="1118691"/>
                  <a:pt x="5715000" y="1119931"/>
                  <a:pt x="5715000" y="1119931"/>
                </a:cubicBezTo>
                <a:cubicBezTo>
                  <a:pt x="5715000" y="1119931"/>
                  <a:pt x="5717480" y="1119931"/>
                  <a:pt x="5722441" y="1119931"/>
                </a:cubicBezTo>
                <a:cubicBezTo>
                  <a:pt x="5722441" y="1114970"/>
                  <a:pt x="5722441" y="1112490"/>
                  <a:pt x="5722441" y="1112490"/>
                </a:cubicBezTo>
                <a:close/>
                <a:moveTo>
                  <a:pt x="5335488" y="1105048"/>
                </a:moveTo>
                <a:cubicBezTo>
                  <a:pt x="5335488" y="1105048"/>
                  <a:pt x="5335488" y="1107529"/>
                  <a:pt x="5335488" y="1112490"/>
                </a:cubicBezTo>
                <a:lnTo>
                  <a:pt x="5342929" y="1112490"/>
                </a:lnTo>
                <a:cubicBezTo>
                  <a:pt x="5342929" y="1112490"/>
                  <a:pt x="5342929" y="1111249"/>
                  <a:pt x="5342929" y="1108769"/>
                </a:cubicBezTo>
                <a:cubicBezTo>
                  <a:pt x="5342929" y="1106289"/>
                  <a:pt x="5340449" y="1105048"/>
                  <a:pt x="5335488" y="1105048"/>
                </a:cubicBezTo>
                <a:close/>
                <a:moveTo>
                  <a:pt x="3765352" y="1105048"/>
                </a:moveTo>
                <a:lnTo>
                  <a:pt x="3772793" y="1112490"/>
                </a:lnTo>
                <a:lnTo>
                  <a:pt x="3787676" y="1105048"/>
                </a:lnTo>
                <a:close/>
                <a:moveTo>
                  <a:pt x="3296543" y="1105048"/>
                </a:moveTo>
                <a:cubicBezTo>
                  <a:pt x="3296543" y="1105048"/>
                  <a:pt x="3296543" y="1107529"/>
                  <a:pt x="3296543" y="1112490"/>
                </a:cubicBezTo>
                <a:lnTo>
                  <a:pt x="3303984" y="1112490"/>
                </a:lnTo>
                <a:close/>
                <a:moveTo>
                  <a:pt x="3140274" y="1105048"/>
                </a:moveTo>
                <a:lnTo>
                  <a:pt x="3132832" y="1112490"/>
                </a:lnTo>
                <a:cubicBezTo>
                  <a:pt x="3127871" y="1117451"/>
                  <a:pt x="3124150" y="1121172"/>
                  <a:pt x="3121670" y="1123652"/>
                </a:cubicBezTo>
                <a:cubicBezTo>
                  <a:pt x="3119189" y="1126132"/>
                  <a:pt x="3115469" y="1127373"/>
                  <a:pt x="3110508" y="1127373"/>
                </a:cubicBezTo>
                <a:cubicBezTo>
                  <a:pt x="3105548" y="1132334"/>
                  <a:pt x="3100586" y="1137294"/>
                  <a:pt x="3095625" y="1142256"/>
                </a:cubicBezTo>
                <a:lnTo>
                  <a:pt x="3088184" y="1149697"/>
                </a:lnTo>
                <a:cubicBezTo>
                  <a:pt x="3088184" y="1149697"/>
                  <a:pt x="3085704" y="1150938"/>
                  <a:pt x="3080742" y="1153418"/>
                </a:cubicBezTo>
                <a:cubicBezTo>
                  <a:pt x="3075781" y="1155898"/>
                  <a:pt x="3073301" y="1157138"/>
                  <a:pt x="3073301" y="1157138"/>
                </a:cubicBezTo>
                <a:cubicBezTo>
                  <a:pt x="3068341" y="1152177"/>
                  <a:pt x="3065859" y="1149697"/>
                  <a:pt x="3065859" y="1149697"/>
                </a:cubicBezTo>
                <a:cubicBezTo>
                  <a:pt x="3065859" y="1149697"/>
                  <a:pt x="3068341" y="1147217"/>
                  <a:pt x="3073301" y="1142256"/>
                </a:cubicBezTo>
                <a:cubicBezTo>
                  <a:pt x="3078261" y="1132334"/>
                  <a:pt x="3081982" y="1127373"/>
                  <a:pt x="3084463" y="1127373"/>
                </a:cubicBezTo>
                <a:cubicBezTo>
                  <a:pt x="3086943" y="1127373"/>
                  <a:pt x="3088184" y="1127373"/>
                  <a:pt x="3088184" y="1127373"/>
                </a:cubicBezTo>
                <a:lnTo>
                  <a:pt x="3125391" y="1112490"/>
                </a:lnTo>
                <a:close/>
                <a:moveTo>
                  <a:pt x="3043535" y="1105048"/>
                </a:moveTo>
                <a:lnTo>
                  <a:pt x="3043535" y="1112490"/>
                </a:lnTo>
                <a:cubicBezTo>
                  <a:pt x="3038574" y="1117451"/>
                  <a:pt x="3033614" y="1117451"/>
                  <a:pt x="3028652" y="1112490"/>
                </a:cubicBezTo>
                <a:close/>
                <a:moveTo>
                  <a:pt x="3480718" y="1101328"/>
                </a:moveTo>
                <a:cubicBezTo>
                  <a:pt x="3476997" y="1101328"/>
                  <a:pt x="3472656" y="1102568"/>
                  <a:pt x="3467695" y="1105048"/>
                </a:cubicBezTo>
                <a:cubicBezTo>
                  <a:pt x="3467695" y="1110010"/>
                  <a:pt x="3465215" y="1113731"/>
                  <a:pt x="3460255" y="1116211"/>
                </a:cubicBezTo>
                <a:cubicBezTo>
                  <a:pt x="3455293" y="1118691"/>
                  <a:pt x="3452812" y="1119931"/>
                  <a:pt x="3452812" y="1119931"/>
                </a:cubicBezTo>
                <a:lnTo>
                  <a:pt x="3452812" y="1127373"/>
                </a:lnTo>
                <a:cubicBezTo>
                  <a:pt x="3457774" y="1122411"/>
                  <a:pt x="3460255" y="1121172"/>
                  <a:pt x="3460255" y="1123652"/>
                </a:cubicBezTo>
                <a:cubicBezTo>
                  <a:pt x="3460255" y="1126132"/>
                  <a:pt x="3456533" y="1129853"/>
                  <a:pt x="3449092" y="1134814"/>
                </a:cubicBezTo>
                <a:cubicBezTo>
                  <a:pt x="3441650" y="1139775"/>
                  <a:pt x="3435449" y="1142256"/>
                  <a:pt x="3430488" y="1142256"/>
                </a:cubicBezTo>
                <a:lnTo>
                  <a:pt x="3423048" y="1149697"/>
                </a:lnTo>
                <a:cubicBezTo>
                  <a:pt x="3423048" y="1149697"/>
                  <a:pt x="3420566" y="1152177"/>
                  <a:pt x="3415605" y="1157138"/>
                </a:cubicBezTo>
                <a:cubicBezTo>
                  <a:pt x="3410645" y="1167060"/>
                  <a:pt x="3405684" y="1167060"/>
                  <a:pt x="3400723" y="1157138"/>
                </a:cubicBezTo>
                <a:cubicBezTo>
                  <a:pt x="3395762" y="1162100"/>
                  <a:pt x="3390801" y="1164580"/>
                  <a:pt x="3385840" y="1164580"/>
                </a:cubicBezTo>
                <a:lnTo>
                  <a:pt x="3363516" y="1179463"/>
                </a:lnTo>
                <a:cubicBezTo>
                  <a:pt x="3363516" y="1184424"/>
                  <a:pt x="3364756" y="1186904"/>
                  <a:pt x="3367236" y="1186904"/>
                </a:cubicBezTo>
                <a:cubicBezTo>
                  <a:pt x="3369717" y="1186904"/>
                  <a:pt x="3373438" y="1186904"/>
                  <a:pt x="3378398" y="1186904"/>
                </a:cubicBezTo>
                <a:lnTo>
                  <a:pt x="3378398" y="1194345"/>
                </a:lnTo>
                <a:cubicBezTo>
                  <a:pt x="3368476" y="1199307"/>
                  <a:pt x="3363516" y="1203027"/>
                  <a:pt x="3363516" y="1205507"/>
                </a:cubicBezTo>
                <a:cubicBezTo>
                  <a:pt x="3363516" y="1207988"/>
                  <a:pt x="3361035" y="1209228"/>
                  <a:pt x="3356074" y="1209228"/>
                </a:cubicBezTo>
                <a:cubicBezTo>
                  <a:pt x="3351114" y="1209228"/>
                  <a:pt x="3351114" y="1211708"/>
                  <a:pt x="3356074" y="1216670"/>
                </a:cubicBezTo>
                <a:cubicBezTo>
                  <a:pt x="3356074" y="1216670"/>
                  <a:pt x="3358555" y="1216670"/>
                  <a:pt x="3363516" y="1216670"/>
                </a:cubicBezTo>
                <a:lnTo>
                  <a:pt x="3378398" y="1209228"/>
                </a:lnTo>
                <a:cubicBezTo>
                  <a:pt x="3383359" y="1209228"/>
                  <a:pt x="3385840" y="1206748"/>
                  <a:pt x="3385840" y="1201787"/>
                </a:cubicBezTo>
                <a:cubicBezTo>
                  <a:pt x="3385840" y="1196825"/>
                  <a:pt x="3388321" y="1196825"/>
                  <a:pt x="3393281" y="1201787"/>
                </a:cubicBezTo>
                <a:cubicBezTo>
                  <a:pt x="3403203" y="1206748"/>
                  <a:pt x="3408165" y="1204267"/>
                  <a:pt x="3408165" y="1194345"/>
                </a:cubicBezTo>
                <a:cubicBezTo>
                  <a:pt x="3408165" y="1184424"/>
                  <a:pt x="3413125" y="1181943"/>
                  <a:pt x="3423048" y="1186904"/>
                </a:cubicBezTo>
                <a:cubicBezTo>
                  <a:pt x="3428008" y="1186904"/>
                  <a:pt x="3429248" y="1189384"/>
                  <a:pt x="3426767" y="1194345"/>
                </a:cubicBezTo>
                <a:cubicBezTo>
                  <a:pt x="3424287" y="1199307"/>
                  <a:pt x="3425528" y="1200546"/>
                  <a:pt x="3430488" y="1198066"/>
                </a:cubicBezTo>
                <a:lnTo>
                  <a:pt x="3434013" y="1197479"/>
                </a:lnTo>
                <a:lnTo>
                  <a:pt x="3430488" y="1186904"/>
                </a:lnTo>
                <a:lnTo>
                  <a:pt x="3423048" y="1172021"/>
                </a:lnTo>
                <a:cubicBezTo>
                  <a:pt x="3423048" y="1172021"/>
                  <a:pt x="3423048" y="1169541"/>
                  <a:pt x="3423048" y="1164580"/>
                </a:cubicBezTo>
                <a:lnTo>
                  <a:pt x="3430488" y="1157138"/>
                </a:lnTo>
                <a:cubicBezTo>
                  <a:pt x="3430488" y="1157138"/>
                  <a:pt x="3432969" y="1154658"/>
                  <a:pt x="3437930" y="1149697"/>
                </a:cubicBezTo>
                <a:lnTo>
                  <a:pt x="3437930" y="1164580"/>
                </a:lnTo>
                <a:cubicBezTo>
                  <a:pt x="3432969" y="1164580"/>
                  <a:pt x="3430488" y="1167060"/>
                  <a:pt x="3430488" y="1172021"/>
                </a:cubicBezTo>
                <a:lnTo>
                  <a:pt x="3437930" y="1172021"/>
                </a:lnTo>
                <a:lnTo>
                  <a:pt x="3445371" y="1179463"/>
                </a:lnTo>
                <a:lnTo>
                  <a:pt x="3460255" y="1194345"/>
                </a:lnTo>
                <a:cubicBezTo>
                  <a:pt x="3465215" y="1194345"/>
                  <a:pt x="3472656" y="1194345"/>
                  <a:pt x="3482578" y="1194345"/>
                </a:cubicBezTo>
                <a:cubicBezTo>
                  <a:pt x="3492500" y="1194345"/>
                  <a:pt x="3497461" y="1191865"/>
                  <a:pt x="3497461" y="1186904"/>
                </a:cubicBezTo>
                <a:cubicBezTo>
                  <a:pt x="3502422" y="1186904"/>
                  <a:pt x="3504902" y="1186904"/>
                  <a:pt x="3504902" y="1186904"/>
                </a:cubicBezTo>
                <a:lnTo>
                  <a:pt x="3519785" y="1179463"/>
                </a:lnTo>
                <a:cubicBezTo>
                  <a:pt x="3524746" y="1179463"/>
                  <a:pt x="3527226" y="1179463"/>
                  <a:pt x="3527226" y="1179463"/>
                </a:cubicBezTo>
                <a:cubicBezTo>
                  <a:pt x="3527226" y="1179463"/>
                  <a:pt x="3528467" y="1176982"/>
                  <a:pt x="3530947" y="1172021"/>
                </a:cubicBezTo>
                <a:cubicBezTo>
                  <a:pt x="3533428" y="1167060"/>
                  <a:pt x="3534668" y="1162100"/>
                  <a:pt x="3534668" y="1157138"/>
                </a:cubicBezTo>
                <a:lnTo>
                  <a:pt x="3534668" y="1119931"/>
                </a:lnTo>
                <a:cubicBezTo>
                  <a:pt x="3529708" y="1114970"/>
                  <a:pt x="3525986" y="1113731"/>
                  <a:pt x="3523507" y="1116211"/>
                </a:cubicBezTo>
                <a:cubicBezTo>
                  <a:pt x="3521026" y="1118691"/>
                  <a:pt x="3522265" y="1122411"/>
                  <a:pt x="3527226" y="1127373"/>
                </a:cubicBezTo>
                <a:lnTo>
                  <a:pt x="3527226" y="1134814"/>
                </a:lnTo>
                <a:lnTo>
                  <a:pt x="3519785" y="1134814"/>
                </a:lnTo>
                <a:cubicBezTo>
                  <a:pt x="3519785" y="1134814"/>
                  <a:pt x="3519785" y="1138535"/>
                  <a:pt x="3519785" y="1145976"/>
                </a:cubicBezTo>
                <a:cubicBezTo>
                  <a:pt x="3519785" y="1153418"/>
                  <a:pt x="3519785" y="1157138"/>
                  <a:pt x="3519785" y="1157138"/>
                </a:cubicBezTo>
                <a:lnTo>
                  <a:pt x="3519785" y="1164580"/>
                </a:lnTo>
                <a:cubicBezTo>
                  <a:pt x="3509863" y="1179463"/>
                  <a:pt x="3504902" y="1179463"/>
                  <a:pt x="3504902" y="1164580"/>
                </a:cubicBezTo>
                <a:lnTo>
                  <a:pt x="3497461" y="1172021"/>
                </a:lnTo>
                <a:cubicBezTo>
                  <a:pt x="3497461" y="1172021"/>
                  <a:pt x="3497461" y="1170781"/>
                  <a:pt x="3497461" y="1168300"/>
                </a:cubicBezTo>
                <a:cubicBezTo>
                  <a:pt x="3497461" y="1165820"/>
                  <a:pt x="3494981" y="1164580"/>
                  <a:pt x="3490019" y="1164580"/>
                </a:cubicBezTo>
                <a:lnTo>
                  <a:pt x="3497461" y="1157138"/>
                </a:lnTo>
                <a:cubicBezTo>
                  <a:pt x="3497461" y="1152177"/>
                  <a:pt x="3497461" y="1149697"/>
                  <a:pt x="3497461" y="1149697"/>
                </a:cubicBezTo>
                <a:lnTo>
                  <a:pt x="3504902" y="1142256"/>
                </a:lnTo>
                <a:cubicBezTo>
                  <a:pt x="3509863" y="1142256"/>
                  <a:pt x="3512344" y="1139775"/>
                  <a:pt x="3512344" y="1134814"/>
                </a:cubicBezTo>
                <a:cubicBezTo>
                  <a:pt x="3512344" y="1129853"/>
                  <a:pt x="3511103" y="1126132"/>
                  <a:pt x="3508623" y="1123652"/>
                </a:cubicBezTo>
                <a:cubicBezTo>
                  <a:pt x="3506143" y="1121172"/>
                  <a:pt x="3502422" y="1119931"/>
                  <a:pt x="3497461" y="1119931"/>
                </a:cubicBezTo>
                <a:lnTo>
                  <a:pt x="3497461" y="1112490"/>
                </a:lnTo>
                <a:cubicBezTo>
                  <a:pt x="3497461" y="1112490"/>
                  <a:pt x="3494981" y="1110010"/>
                  <a:pt x="3490019" y="1105048"/>
                </a:cubicBezTo>
                <a:cubicBezTo>
                  <a:pt x="3487539" y="1102568"/>
                  <a:pt x="3484438" y="1101328"/>
                  <a:pt x="3480718" y="1101328"/>
                </a:cubicBezTo>
                <a:close/>
                <a:moveTo>
                  <a:pt x="2923543" y="1101328"/>
                </a:moveTo>
                <a:cubicBezTo>
                  <a:pt x="2925403" y="1101328"/>
                  <a:pt x="2926954" y="1102568"/>
                  <a:pt x="2928193" y="1105048"/>
                </a:cubicBezTo>
                <a:cubicBezTo>
                  <a:pt x="2930674" y="1110010"/>
                  <a:pt x="2931914" y="1112490"/>
                  <a:pt x="2931914" y="1112490"/>
                </a:cubicBezTo>
                <a:lnTo>
                  <a:pt x="2931914" y="1119931"/>
                </a:lnTo>
                <a:cubicBezTo>
                  <a:pt x="2926954" y="1119931"/>
                  <a:pt x="2924473" y="1122411"/>
                  <a:pt x="2924473" y="1127373"/>
                </a:cubicBezTo>
                <a:cubicBezTo>
                  <a:pt x="2929433" y="1132334"/>
                  <a:pt x="2929433" y="1137294"/>
                  <a:pt x="2924473" y="1142256"/>
                </a:cubicBezTo>
                <a:cubicBezTo>
                  <a:pt x="2919512" y="1147217"/>
                  <a:pt x="2915792" y="1148456"/>
                  <a:pt x="2913310" y="1145976"/>
                </a:cubicBezTo>
                <a:cubicBezTo>
                  <a:pt x="2910830" y="1143496"/>
                  <a:pt x="2909590" y="1141015"/>
                  <a:pt x="2909590" y="1138535"/>
                </a:cubicBezTo>
                <a:cubicBezTo>
                  <a:pt x="2909590" y="1136055"/>
                  <a:pt x="2912070" y="1134814"/>
                  <a:pt x="2917031" y="1134814"/>
                </a:cubicBezTo>
                <a:cubicBezTo>
                  <a:pt x="2907110" y="1119931"/>
                  <a:pt x="2907110" y="1110010"/>
                  <a:pt x="2917031" y="1105048"/>
                </a:cubicBezTo>
                <a:cubicBezTo>
                  <a:pt x="2919512" y="1102568"/>
                  <a:pt x="2921683" y="1101328"/>
                  <a:pt x="2923543" y="1101328"/>
                </a:cubicBezTo>
                <a:close/>
                <a:moveTo>
                  <a:pt x="5677793" y="1097607"/>
                </a:moveTo>
                <a:lnTo>
                  <a:pt x="5677793" y="1105048"/>
                </a:lnTo>
                <a:lnTo>
                  <a:pt x="5692676" y="1112490"/>
                </a:lnTo>
                <a:close/>
                <a:moveTo>
                  <a:pt x="5264795" y="1097607"/>
                </a:moveTo>
                <a:cubicBezTo>
                  <a:pt x="5262315" y="1097607"/>
                  <a:pt x="5261074" y="1100087"/>
                  <a:pt x="5261074" y="1105048"/>
                </a:cubicBezTo>
                <a:cubicBezTo>
                  <a:pt x="5261074" y="1105048"/>
                  <a:pt x="5264795" y="1105048"/>
                  <a:pt x="5272236" y="1105048"/>
                </a:cubicBezTo>
                <a:cubicBezTo>
                  <a:pt x="5279677" y="1105048"/>
                  <a:pt x="5285878" y="1106289"/>
                  <a:pt x="5290840" y="1108769"/>
                </a:cubicBezTo>
                <a:cubicBezTo>
                  <a:pt x="5295801" y="1111249"/>
                  <a:pt x="5300761" y="1112490"/>
                  <a:pt x="5305722" y="1112490"/>
                </a:cubicBezTo>
                <a:lnTo>
                  <a:pt x="5313164" y="1112490"/>
                </a:lnTo>
                <a:cubicBezTo>
                  <a:pt x="5313164" y="1112490"/>
                  <a:pt x="5315644" y="1112490"/>
                  <a:pt x="5320605" y="1112490"/>
                </a:cubicBezTo>
                <a:lnTo>
                  <a:pt x="5298281" y="1105048"/>
                </a:lnTo>
                <a:cubicBezTo>
                  <a:pt x="5293320" y="1100087"/>
                  <a:pt x="5285878" y="1097607"/>
                  <a:pt x="5275957" y="1097607"/>
                </a:cubicBezTo>
                <a:cubicBezTo>
                  <a:pt x="5270995" y="1097607"/>
                  <a:pt x="5267275" y="1097607"/>
                  <a:pt x="5264795" y="1097607"/>
                </a:cubicBezTo>
                <a:close/>
                <a:moveTo>
                  <a:pt x="4040684" y="1097607"/>
                </a:moveTo>
                <a:lnTo>
                  <a:pt x="4033242" y="1105048"/>
                </a:lnTo>
                <a:cubicBezTo>
                  <a:pt x="4033242" y="1110010"/>
                  <a:pt x="4035723" y="1112490"/>
                  <a:pt x="4040684" y="1112490"/>
                </a:cubicBezTo>
                <a:lnTo>
                  <a:pt x="4040684" y="1105048"/>
                </a:lnTo>
                <a:cubicBezTo>
                  <a:pt x="4040684" y="1100087"/>
                  <a:pt x="4040684" y="1097607"/>
                  <a:pt x="4040684" y="1097607"/>
                </a:cubicBezTo>
                <a:close/>
                <a:moveTo>
                  <a:pt x="3423048" y="1097607"/>
                </a:moveTo>
                <a:cubicBezTo>
                  <a:pt x="3423048" y="1097607"/>
                  <a:pt x="3423048" y="1100087"/>
                  <a:pt x="3423048" y="1105048"/>
                </a:cubicBezTo>
                <a:lnTo>
                  <a:pt x="3423048" y="1112490"/>
                </a:lnTo>
                <a:cubicBezTo>
                  <a:pt x="3428008" y="1107529"/>
                  <a:pt x="3430488" y="1105048"/>
                  <a:pt x="3430488" y="1105048"/>
                </a:cubicBezTo>
                <a:cubicBezTo>
                  <a:pt x="3430488" y="1105048"/>
                  <a:pt x="3430488" y="1103808"/>
                  <a:pt x="3430488" y="1101328"/>
                </a:cubicBezTo>
                <a:cubicBezTo>
                  <a:pt x="3430488" y="1098848"/>
                  <a:pt x="3428008" y="1097607"/>
                  <a:pt x="3423048" y="1097607"/>
                </a:cubicBezTo>
                <a:close/>
                <a:moveTo>
                  <a:pt x="2463106" y="1097607"/>
                </a:moveTo>
                <a:lnTo>
                  <a:pt x="2440781" y="1119931"/>
                </a:lnTo>
                <a:cubicBezTo>
                  <a:pt x="2430860" y="1124893"/>
                  <a:pt x="2420938" y="1132334"/>
                  <a:pt x="2411016" y="1142256"/>
                </a:cubicBezTo>
                <a:lnTo>
                  <a:pt x="2381250" y="1172021"/>
                </a:lnTo>
                <a:lnTo>
                  <a:pt x="2366367" y="1186904"/>
                </a:lnTo>
                <a:cubicBezTo>
                  <a:pt x="2366367" y="1186904"/>
                  <a:pt x="2363886" y="1186904"/>
                  <a:pt x="2358926" y="1186904"/>
                </a:cubicBezTo>
                <a:cubicBezTo>
                  <a:pt x="2353965" y="1186904"/>
                  <a:pt x="2351484" y="1189384"/>
                  <a:pt x="2351484" y="1194345"/>
                </a:cubicBezTo>
                <a:cubicBezTo>
                  <a:pt x="2351484" y="1199307"/>
                  <a:pt x="2347764" y="1201787"/>
                  <a:pt x="2340322" y="1201787"/>
                </a:cubicBezTo>
                <a:cubicBezTo>
                  <a:pt x="2332882" y="1201787"/>
                  <a:pt x="2330401" y="1204267"/>
                  <a:pt x="2332882" y="1209228"/>
                </a:cubicBezTo>
                <a:cubicBezTo>
                  <a:pt x="2335361" y="1214189"/>
                  <a:pt x="2334121" y="1216670"/>
                  <a:pt x="2329160" y="1216670"/>
                </a:cubicBezTo>
                <a:cubicBezTo>
                  <a:pt x="2324200" y="1216670"/>
                  <a:pt x="2321719" y="1216670"/>
                  <a:pt x="2321719" y="1216670"/>
                </a:cubicBezTo>
                <a:cubicBezTo>
                  <a:pt x="2321719" y="1216670"/>
                  <a:pt x="2321719" y="1219150"/>
                  <a:pt x="2321719" y="1224111"/>
                </a:cubicBezTo>
                <a:cubicBezTo>
                  <a:pt x="2316758" y="1224111"/>
                  <a:pt x="2314277" y="1222870"/>
                  <a:pt x="2314277" y="1220390"/>
                </a:cubicBezTo>
                <a:cubicBezTo>
                  <a:pt x="2314277" y="1217910"/>
                  <a:pt x="2311797" y="1215429"/>
                  <a:pt x="2306837" y="1212949"/>
                </a:cubicBezTo>
                <a:cubicBezTo>
                  <a:pt x="2301875" y="1210469"/>
                  <a:pt x="2304356" y="1204267"/>
                  <a:pt x="2314277" y="1194345"/>
                </a:cubicBezTo>
                <a:cubicBezTo>
                  <a:pt x="2324200" y="1184424"/>
                  <a:pt x="2331641" y="1176982"/>
                  <a:pt x="2336601" y="1172021"/>
                </a:cubicBezTo>
                <a:cubicBezTo>
                  <a:pt x="2341563" y="1172021"/>
                  <a:pt x="2344043" y="1170781"/>
                  <a:pt x="2344043" y="1168300"/>
                </a:cubicBezTo>
                <a:cubicBezTo>
                  <a:pt x="2344043" y="1165820"/>
                  <a:pt x="2344043" y="1162100"/>
                  <a:pt x="2344043" y="1157138"/>
                </a:cubicBezTo>
                <a:cubicBezTo>
                  <a:pt x="2349004" y="1162100"/>
                  <a:pt x="2355205" y="1162100"/>
                  <a:pt x="2362646" y="1157138"/>
                </a:cubicBezTo>
                <a:cubicBezTo>
                  <a:pt x="2370088" y="1152177"/>
                  <a:pt x="2376290" y="1147217"/>
                  <a:pt x="2381250" y="1142256"/>
                </a:cubicBezTo>
                <a:cubicBezTo>
                  <a:pt x="2386211" y="1137294"/>
                  <a:pt x="2391172" y="1134814"/>
                  <a:pt x="2396133" y="1134814"/>
                </a:cubicBezTo>
                <a:lnTo>
                  <a:pt x="2403574" y="1134814"/>
                </a:lnTo>
                <a:cubicBezTo>
                  <a:pt x="2403574" y="1129853"/>
                  <a:pt x="2406055" y="1127373"/>
                  <a:pt x="2411016" y="1127373"/>
                </a:cubicBezTo>
                <a:lnTo>
                  <a:pt x="2418457" y="1127373"/>
                </a:lnTo>
                <a:cubicBezTo>
                  <a:pt x="2423418" y="1122411"/>
                  <a:pt x="2432100" y="1116211"/>
                  <a:pt x="2444502" y="1108769"/>
                </a:cubicBezTo>
                <a:cubicBezTo>
                  <a:pt x="2456905" y="1101328"/>
                  <a:pt x="2463106" y="1097607"/>
                  <a:pt x="2463106" y="1097607"/>
                </a:cubicBezTo>
                <a:close/>
                <a:moveTo>
                  <a:pt x="2128242" y="1097607"/>
                </a:moveTo>
                <a:lnTo>
                  <a:pt x="2105918" y="1112490"/>
                </a:lnTo>
                <a:lnTo>
                  <a:pt x="2083594" y="1127373"/>
                </a:lnTo>
                <a:cubicBezTo>
                  <a:pt x="2083594" y="1127373"/>
                  <a:pt x="2083594" y="1129853"/>
                  <a:pt x="2083594" y="1134814"/>
                </a:cubicBezTo>
                <a:lnTo>
                  <a:pt x="2098477" y="1127373"/>
                </a:lnTo>
                <a:cubicBezTo>
                  <a:pt x="2103437" y="1122411"/>
                  <a:pt x="2108399" y="1119931"/>
                  <a:pt x="2113360" y="1119931"/>
                </a:cubicBezTo>
                <a:cubicBezTo>
                  <a:pt x="2118320" y="1119931"/>
                  <a:pt x="2123282" y="1112490"/>
                  <a:pt x="2128242" y="1097607"/>
                </a:cubicBezTo>
                <a:close/>
                <a:moveTo>
                  <a:pt x="2031504" y="1097607"/>
                </a:moveTo>
                <a:lnTo>
                  <a:pt x="2024063" y="1105048"/>
                </a:lnTo>
                <a:cubicBezTo>
                  <a:pt x="2024063" y="1105048"/>
                  <a:pt x="2024063" y="1103808"/>
                  <a:pt x="2024063" y="1101328"/>
                </a:cubicBezTo>
                <a:cubicBezTo>
                  <a:pt x="2024063" y="1098848"/>
                  <a:pt x="2026543" y="1097607"/>
                  <a:pt x="2031504" y="1097607"/>
                </a:cubicBezTo>
                <a:close/>
                <a:moveTo>
                  <a:pt x="4092773" y="1090166"/>
                </a:moveTo>
                <a:cubicBezTo>
                  <a:pt x="4087812" y="1090166"/>
                  <a:pt x="4080372" y="1092646"/>
                  <a:pt x="4070449" y="1097607"/>
                </a:cubicBezTo>
                <a:lnTo>
                  <a:pt x="4055566" y="1097607"/>
                </a:lnTo>
                <a:lnTo>
                  <a:pt x="4055566" y="1105048"/>
                </a:lnTo>
                <a:cubicBezTo>
                  <a:pt x="4065489" y="1105048"/>
                  <a:pt x="4072930" y="1103808"/>
                  <a:pt x="4077891" y="1101328"/>
                </a:cubicBezTo>
                <a:cubicBezTo>
                  <a:pt x="4082852" y="1098848"/>
                  <a:pt x="4087812" y="1097607"/>
                  <a:pt x="4092773" y="1097607"/>
                </a:cubicBezTo>
                <a:lnTo>
                  <a:pt x="4100215" y="1097607"/>
                </a:lnTo>
                <a:cubicBezTo>
                  <a:pt x="4100215" y="1092646"/>
                  <a:pt x="4098975" y="1090166"/>
                  <a:pt x="4096494" y="1090166"/>
                </a:cubicBezTo>
                <a:cubicBezTo>
                  <a:pt x="4094014" y="1090166"/>
                  <a:pt x="4092773" y="1090166"/>
                  <a:pt x="4092773" y="1090166"/>
                </a:cubicBezTo>
                <a:close/>
                <a:moveTo>
                  <a:pt x="3065859" y="1090166"/>
                </a:moveTo>
                <a:lnTo>
                  <a:pt x="3080742" y="1090166"/>
                </a:lnTo>
                <a:lnTo>
                  <a:pt x="3065859" y="1097607"/>
                </a:lnTo>
                <a:lnTo>
                  <a:pt x="3058418" y="1097607"/>
                </a:lnTo>
                <a:cubicBezTo>
                  <a:pt x="3058418" y="1097607"/>
                  <a:pt x="3059659" y="1096366"/>
                  <a:pt x="3062139" y="1093886"/>
                </a:cubicBezTo>
                <a:cubicBezTo>
                  <a:pt x="3064619" y="1091406"/>
                  <a:pt x="3065859" y="1090166"/>
                  <a:pt x="3065859" y="1090166"/>
                </a:cubicBezTo>
                <a:close/>
                <a:moveTo>
                  <a:pt x="2939355" y="1090166"/>
                </a:moveTo>
                <a:lnTo>
                  <a:pt x="2954238" y="1090166"/>
                </a:lnTo>
                <a:cubicBezTo>
                  <a:pt x="2954238" y="1090166"/>
                  <a:pt x="2949277" y="1092646"/>
                  <a:pt x="2939355" y="1097607"/>
                </a:cubicBezTo>
                <a:lnTo>
                  <a:pt x="2931914" y="1097607"/>
                </a:lnTo>
                <a:cubicBezTo>
                  <a:pt x="2931914" y="1097607"/>
                  <a:pt x="2934395" y="1095127"/>
                  <a:pt x="2939355" y="1090166"/>
                </a:cubicBezTo>
                <a:close/>
                <a:moveTo>
                  <a:pt x="2463106" y="1090166"/>
                </a:moveTo>
                <a:cubicBezTo>
                  <a:pt x="2468066" y="1090166"/>
                  <a:pt x="2470547" y="1091406"/>
                  <a:pt x="2470547" y="1093886"/>
                </a:cubicBezTo>
                <a:cubicBezTo>
                  <a:pt x="2470547" y="1096366"/>
                  <a:pt x="2470547" y="1097607"/>
                  <a:pt x="2470547" y="1097607"/>
                </a:cubicBezTo>
                <a:lnTo>
                  <a:pt x="2463106" y="1097607"/>
                </a:lnTo>
                <a:cubicBezTo>
                  <a:pt x="2458145" y="1092646"/>
                  <a:pt x="2458145" y="1090166"/>
                  <a:pt x="2463106" y="1090166"/>
                </a:cubicBezTo>
                <a:close/>
                <a:moveTo>
                  <a:pt x="2091035" y="1090166"/>
                </a:moveTo>
                <a:cubicBezTo>
                  <a:pt x="2095996" y="1090166"/>
                  <a:pt x="2098477" y="1092646"/>
                  <a:pt x="2098477" y="1097607"/>
                </a:cubicBezTo>
                <a:cubicBezTo>
                  <a:pt x="2093516" y="1097607"/>
                  <a:pt x="2091035" y="1097607"/>
                  <a:pt x="2091035" y="1097607"/>
                </a:cubicBezTo>
                <a:cubicBezTo>
                  <a:pt x="2091035" y="1097607"/>
                  <a:pt x="2091035" y="1095127"/>
                  <a:pt x="2091035" y="1090166"/>
                </a:cubicBezTo>
                <a:close/>
                <a:moveTo>
                  <a:pt x="2031504" y="1090166"/>
                </a:moveTo>
                <a:lnTo>
                  <a:pt x="2038945" y="1090166"/>
                </a:lnTo>
                <a:cubicBezTo>
                  <a:pt x="2038945" y="1090166"/>
                  <a:pt x="2036465" y="1092646"/>
                  <a:pt x="2031504" y="1097607"/>
                </a:cubicBezTo>
                <a:cubicBezTo>
                  <a:pt x="2031504" y="1092646"/>
                  <a:pt x="2031504" y="1090166"/>
                  <a:pt x="2031504" y="1090166"/>
                </a:cubicBezTo>
                <a:close/>
                <a:moveTo>
                  <a:pt x="3527226" y="1086445"/>
                </a:moveTo>
                <a:cubicBezTo>
                  <a:pt x="3524746" y="1086445"/>
                  <a:pt x="3522266" y="1087685"/>
                  <a:pt x="3519785" y="1090166"/>
                </a:cubicBezTo>
                <a:cubicBezTo>
                  <a:pt x="3514825" y="1095127"/>
                  <a:pt x="3512344" y="1097607"/>
                  <a:pt x="3512344" y="1097607"/>
                </a:cubicBezTo>
                <a:cubicBezTo>
                  <a:pt x="3517305" y="1097607"/>
                  <a:pt x="3524746" y="1097607"/>
                  <a:pt x="3534668" y="1097607"/>
                </a:cubicBezTo>
                <a:lnTo>
                  <a:pt x="3534668" y="1090166"/>
                </a:lnTo>
                <a:cubicBezTo>
                  <a:pt x="3532188" y="1087685"/>
                  <a:pt x="3529708" y="1086445"/>
                  <a:pt x="3527226" y="1086445"/>
                </a:cubicBezTo>
                <a:close/>
                <a:moveTo>
                  <a:pt x="2281535" y="1084213"/>
                </a:moveTo>
                <a:lnTo>
                  <a:pt x="2277070" y="1097607"/>
                </a:lnTo>
                <a:lnTo>
                  <a:pt x="2269630" y="1105048"/>
                </a:lnTo>
                <a:cubicBezTo>
                  <a:pt x="2269630" y="1110010"/>
                  <a:pt x="2263427" y="1116211"/>
                  <a:pt x="2251025" y="1123652"/>
                </a:cubicBezTo>
                <a:cubicBezTo>
                  <a:pt x="2238623" y="1131093"/>
                  <a:pt x="2227461" y="1138535"/>
                  <a:pt x="2217540" y="1145976"/>
                </a:cubicBezTo>
                <a:cubicBezTo>
                  <a:pt x="2207617" y="1153418"/>
                  <a:pt x="2202656" y="1157138"/>
                  <a:pt x="2202656" y="1157138"/>
                </a:cubicBezTo>
                <a:cubicBezTo>
                  <a:pt x="2202656" y="1152177"/>
                  <a:pt x="2200176" y="1150938"/>
                  <a:pt x="2195215" y="1153418"/>
                </a:cubicBezTo>
                <a:cubicBezTo>
                  <a:pt x="2190254" y="1155898"/>
                  <a:pt x="2187773" y="1158379"/>
                  <a:pt x="2187773" y="1160859"/>
                </a:cubicBezTo>
                <a:cubicBezTo>
                  <a:pt x="2187773" y="1163339"/>
                  <a:pt x="2190254" y="1164580"/>
                  <a:pt x="2195215" y="1164580"/>
                </a:cubicBezTo>
                <a:lnTo>
                  <a:pt x="2187773" y="1179463"/>
                </a:lnTo>
                <a:lnTo>
                  <a:pt x="2180333" y="1179463"/>
                </a:lnTo>
                <a:cubicBezTo>
                  <a:pt x="2180333" y="1179463"/>
                  <a:pt x="2180333" y="1176982"/>
                  <a:pt x="2180333" y="1172021"/>
                </a:cubicBezTo>
                <a:lnTo>
                  <a:pt x="2172891" y="1179463"/>
                </a:lnTo>
                <a:cubicBezTo>
                  <a:pt x="2167930" y="1179463"/>
                  <a:pt x="2162969" y="1179463"/>
                  <a:pt x="2158008" y="1179463"/>
                </a:cubicBezTo>
                <a:cubicBezTo>
                  <a:pt x="2162969" y="1174501"/>
                  <a:pt x="2167930" y="1169541"/>
                  <a:pt x="2172891" y="1164580"/>
                </a:cubicBezTo>
                <a:lnTo>
                  <a:pt x="2187773" y="1157138"/>
                </a:lnTo>
                <a:cubicBezTo>
                  <a:pt x="2187773" y="1152177"/>
                  <a:pt x="2190254" y="1147217"/>
                  <a:pt x="2195215" y="1142256"/>
                </a:cubicBezTo>
                <a:cubicBezTo>
                  <a:pt x="2200176" y="1137294"/>
                  <a:pt x="2205137" y="1132334"/>
                  <a:pt x="2210098" y="1127373"/>
                </a:cubicBezTo>
                <a:cubicBezTo>
                  <a:pt x="2215059" y="1122411"/>
                  <a:pt x="2218779" y="1119931"/>
                  <a:pt x="2221260" y="1119931"/>
                </a:cubicBezTo>
                <a:cubicBezTo>
                  <a:pt x="2223741" y="1119931"/>
                  <a:pt x="2227461" y="1119931"/>
                  <a:pt x="2232423" y="1119931"/>
                </a:cubicBezTo>
                <a:lnTo>
                  <a:pt x="2269630" y="1090166"/>
                </a:lnTo>
                <a:close/>
                <a:moveTo>
                  <a:pt x="5424785" y="1082724"/>
                </a:moveTo>
                <a:lnTo>
                  <a:pt x="5417343" y="1090166"/>
                </a:lnTo>
                <a:lnTo>
                  <a:pt x="5387578" y="1090166"/>
                </a:lnTo>
                <a:cubicBezTo>
                  <a:pt x="5382617" y="1090166"/>
                  <a:pt x="5378896" y="1090166"/>
                  <a:pt x="5376416" y="1090166"/>
                </a:cubicBezTo>
                <a:cubicBezTo>
                  <a:pt x="5373936" y="1090166"/>
                  <a:pt x="5372695" y="1090166"/>
                  <a:pt x="5372695" y="1090166"/>
                </a:cubicBezTo>
                <a:cubicBezTo>
                  <a:pt x="5372695" y="1090166"/>
                  <a:pt x="5372695" y="1092646"/>
                  <a:pt x="5372695" y="1097607"/>
                </a:cubicBezTo>
                <a:cubicBezTo>
                  <a:pt x="5372695" y="1102568"/>
                  <a:pt x="5380136" y="1102568"/>
                  <a:pt x="5395019" y="1097607"/>
                </a:cubicBezTo>
                <a:cubicBezTo>
                  <a:pt x="5395019" y="1097607"/>
                  <a:pt x="5395019" y="1100087"/>
                  <a:pt x="5395019" y="1105048"/>
                </a:cubicBezTo>
                <a:cubicBezTo>
                  <a:pt x="5395019" y="1110010"/>
                  <a:pt x="5399981" y="1110010"/>
                  <a:pt x="5409902" y="1105048"/>
                </a:cubicBezTo>
                <a:lnTo>
                  <a:pt x="5417343" y="1105048"/>
                </a:lnTo>
                <a:cubicBezTo>
                  <a:pt x="5412382" y="1105048"/>
                  <a:pt x="5409902" y="1102568"/>
                  <a:pt x="5409902" y="1097607"/>
                </a:cubicBezTo>
                <a:lnTo>
                  <a:pt x="5432226" y="1105048"/>
                </a:lnTo>
                <a:cubicBezTo>
                  <a:pt x="5437188" y="1105048"/>
                  <a:pt x="5440908" y="1105048"/>
                  <a:pt x="5443388" y="1105048"/>
                </a:cubicBezTo>
                <a:cubicBezTo>
                  <a:pt x="5445868" y="1105048"/>
                  <a:pt x="5447109" y="1102568"/>
                  <a:pt x="5447109" y="1097607"/>
                </a:cubicBezTo>
                <a:cubicBezTo>
                  <a:pt x="5447109" y="1092646"/>
                  <a:pt x="5445868" y="1090166"/>
                  <a:pt x="5443388" y="1090166"/>
                </a:cubicBezTo>
                <a:cubicBezTo>
                  <a:pt x="5440908" y="1090166"/>
                  <a:pt x="5437188" y="1087686"/>
                  <a:pt x="5432226" y="1082724"/>
                </a:cubicBezTo>
                <a:close/>
                <a:moveTo>
                  <a:pt x="3170039" y="1082724"/>
                </a:moveTo>
                <a:lnTo>
                  <a:pt x="3147715" y="1097607"/>
                </a:lnTo>
                <a:cubicBezTo>
                  <a:pt x="3142754" y="1092646"/>
                  <a:pt x="3145234" y="1090166"/>
                  <a:pt x="3155156" y="1090166"/>
                </a:cubicBezTo>
                <a:cubicBezTo>
                  <a:pt x="3155156" y="1090166"/>
                  <a:pt x="3156396" y="1088925"/>
                  <a:pt x="3158877" y="1086445"/>
                </a:cubicBezTo>
                <a:cubicBezTo>
                  <a:pt x="3161358" y="1083965"/>
                  <a:pt x="3165078" y="1082724"/>
                  <a:pt x="3170039" y="1082724"/>
                </a:cubicBezTo>
                <a:close/>
                <a:moveTo>
                  <a:pt x="3028652" y="1082724"/>
                </a:moveTo>
                <a:lnTo>
                  <a:pt x="3036094" y="1082724"/>
                </a:lnTo>
                <a:lnTo>
                  <a:pt x="3028652" y="1090166"/>
                </a:lnTo>
                <a:close/>
                <a:moveTo>
                  <a:pt x="2783087" y="1082724"/>
                </a:moveTo>
                <a:cubicBezTo>
                  <a:pt x="2788047" y="1087686"/>
                  <a:pt x="2785567" y="1092646"/>
                  <a:pt x="2775644" y="1097607"/>
                </a:cubicBezTo>
                <a:cubicBezTo>
                  <a:pt x="2770684" y="1102568"/>
                  <a:pt x="2765723" y="1102568"/>
                  <a:pt x="2760762" y="1097607"/>
                </a:cubicBezTo>
                <a:cubicBezTo>
                  <a:pt x="2760762" y="1097607"/>
                  <a:pt x="2760762" y="1095127"/>
                  <a:pt x="2760762" y="1090166"/>
                </a:cubicBezTo>
                <a:cubicBezTo>
                  <a:pt x="2775644" y="1090166"/>
                  <a:pt x="2783087" y="1087686"/>
                  <a:pt x="2783087" y="1082724"/>
                </a:cubicBezTo>
                <a:close/>
                <a:moveTo>
                  <a:pt x="2686348" y="1082724"/>
                </a:moveTo>
                <a:lnTo>
                  <a:pt x="2686348" y="1090166"/>
                </a:lnTo>
                <a:cubicBezTo>
                  <a:pt x="2686348" y="1100087"/>
                  <a:pt x="2687588" y="1105048"/>
                  <a:pt x="2690068" y="1105048"/>
                </a:cubicBezTo>
                <a:cubicBezTo>
                  <a:pt x="2692549" y="1105048"/>
                  <a:pt x="2693790" y="1107529"/>
                  <a:pt x="2693790" y="1112490"/>
                </a:cubicBezTo>
                <a:cubicBezTo>
                  <a:pt x="2693790" y="1117451"/>
                  <a:pt x="2693790" y="1121172"/>
                  <a:pt x="2693790" y="1123652"/>
                </a:cubicBezTo>
                <a:cubicBezTo>
                  <a:pt x="2693790" y="1126132"/>
                  <a:pt x="2691308" y="1127373"/>
                  <a:pt x="2686348" y="1127373"/>
                </a:cubicBezTo>
                <a:cubicBezTo>
                  <a:pt x="2671465" y="1127373"/>
                  <a:pt x="2664023" y="1132334"/>
                  <a:pt x="2664023" y="1142256"/>
                </a:cubicBezTo>
                <a:cubicBezTo>
                  <a:pt x="2659063" y="1152177"/>
                  <a:pt x="2649141" y="1154658"/>
                  <a:pt x="2634258" y="1149697"/>
                </a:cubicBezTo>
                <a:lnTo>
                  <a:pt x="2634258" y="1172021"/>
                </a:lnTo>
                <a:cubicBezTo>
                  <a:pt x="2634258" y="1176982"/>
                  <a:pt x="2633018" y="1180703"/>
                  <a:pt x="2630537" y="1183183"/>
                </a:cubicBezTo>
                <a:cubicBezTo>
                  <a:pt x="2628056" y="1185663"/>
                  <a:pt x="2629297" y="1189384"/>
                  <a:pt x="2634258" y="1194345"/>
                </a:cubicBezTo>
                <a:cubicBezTo>
                  <a:pt x="2644181" y="1204267"/>
                  <a:pt x="2649141" y="1199307"/>
                  <a:pt x="2649141" y="1179463"/>
                </a:cubicBezTo>
                <a:cubicBezTo>
                  <a:pt x="2654101" y="1179463"/>
                  <a:pt x="2657822" y="1179463"/>
                  <a:pt x="2660303" y="1179463"/>
                </a:cubicBezTo>
                <a:cubicBezTo>
                  <a:pt x="2662783" y="1179463"/>
                  <a:pt x="2664023" y="1176982"/>
                  <a:pt x="2664023" y="1172021"/>
                </a:cubicBezTo>
                <a:cubicBezTo>
                  <a:pt x="2668984" y="1172021"/>
                  <a:pt x="2671465" y="1172021"/>
                  <a:pt x="2671465" y="1172021"/>
                </a:cubicBezTo>
                <a:cubicBezTo>
                  <a:pt x="2671465" y="1176982"/>
                  <a:pt x="2671465" y="1181943"/>
                  <a:pt x="2671465" y="1186904"/>
                </a:cubicBezTo>
                <a:lnTo>
                  <a:pt x="2678907" y="1186904"/>
                </a:lnTo>
                <a:cubicBezTo>
                  <a:pt x="2688828" y="1181943"/>
                  <a:pt x="2693790" y="1179463"/>
                  <a:pt x="2693790" y="1179463"/>
                </a:cubicBezTo>
                <a:lnTo>
                  <a:pt x="2686348" y="1186904"/>
                </a:lnTo>
                <a:lnTo>
                  <a:pt x="2671465" y="1201787"/>
                </a:lnTo>
                <a:cubicBezTo>
                  <a:pt x="2671465" y="1201787"/>
                  <a:pt x="2671465" y="1204267"/>
                  <a:pt x="2671465" y="1209228"/>
                </a:cubicBezTo>
                <a:cubicBezTo>
                  <a:pt x="2671465" y="1214189"/>
                  <a:pt x="2670225" y="1216670"/>
                  <a:pt x="2667745" y="1216670"/>
                </a:cubicBezTo>
                <a:cubicBezTo>
                  <a:pt x="2665263" y="1216670"/>
                  <a:pt x="2664023" y="1216670"/>
                  <a:pt x="2664023" y="1216670"/>
                </a:cubicBezTo>
                <a:cubicBezTo>
                  <a:pt x="2659063" y="1211708"/>
                  <a:pt x="2655342" y="1210469"/>
                  <a:pt x="2652862" y="1212949"/>
                </a:cubicBezTo>
                <a:cubicBezTo>
                  <a:pt x="2650381" y="1215429"/>
                  <a:pt x="2649141" y="1219150"/>
                  <a:pt x="2649141" y="1224111"/>
                </a:cubicBezTo>
                <a:lnTo>
                  <a:pt x="2641700" y="1224111"/>
                </a:lnTo>
                <a:lnTo>
                  <a:pt x="2626817" y="1201787"/>
                </a:lnTo>
                <a:cubicBezTo>
                  <a:pt x="2626817" y="1201787"/>
                  <a:pt x="2626817" y="1199307"/>
                  <a:pt x="2626817" y="1194345"/>
                </a:cubicBezTo>
                <a:cubicBezTo>
                  <a:pt x="2621856" y="1194345"/>
                  <a:pt x="2619375" y="1190625"/>
                  <a:pt x="2619375" y="1183183"/>
                </a:cubicBezTo>
                <a:cubicBezTo>
                  <a:pt x="2619375" y="1175742"/>
                  <a:pt x="2616894" y="1170781"/>
                  <a:pt x="2611933" y="1168300"/>
                </a:cubicBezTo>
                <a:cubicBezTo>
                  <a:pt x="2606974" y="1165820"/>
                  <a:pt x="2606974" y="1162100"/>
                  <a:pt x="2611933" y="1157138"/>
                </a:cubicBezTo>
                <a:lnTo>
                  <a:pt x="2619375" y="1149697"/>
                </a:lnTo>
                <a:cubicBezTo>
                  <a:pt x="2614414" y="1149697"/>
                  <a:pt x="2611933" y="1149697"/>
                  <a:pt x="2611933" y="1149697"/>
                </a:cubicBezTo>
                <a:cubicBezTo>
                  <a:pt x="2611933" y="1149697"/>
                  <a:pt x="2609453" y="1152177"/>
                  <a:pt x="2604492" y="1157138"/>
                </a:cubicBezTo>
                <a:cubicBezTo>
                  <a:pt x="2604492" y="1157138"/>
                  <a:pt x="2605732" y="1159618"/>
                  <a:pt x="2608213" y="1164580"/>
                </a:cubicBezTo>
                <a:cubicBezTo>
                  <a:pt x="2610693" y="1169541"/>
                  <a:pt x="2611933" y="1174501"/>
                  <a:pt x="2611933" y="1179463"/>
                </a:cubicBezTo>
                <a:cubicBezTo>
                  <a:pt x="2606974" y="1184424"/>
                  <a:pt x="2604492" y="1186904"/>
                  <a:pt x="2604492" y="1186904"/>
                </a:cubicBezTo>
                <a:cubicBezTo>
                  <a:pt x="2604492" y="1186904"/>
                  <a:pt x="2606974" y="1186904"/>
                  <a:pt x="2611933" y="1186904"/>
                </a:cubicBezTo>
                <a:lnTo>
                  <a:pt x="2609143" y="1195276"/>
                </a:lnTo>
                <a:lnTo>
                  <a:pt x="2606353" y="1196206"/>
                </a:lnTo>
                <a:cubicBezTo>
                  <a:pt x="2605112" y="1197446"/>
                  <a:pt x="2604492" y="1199306"/>
                  <a:pt x="2604492" y="1201787"/>
                </a:cubicBezTo>
                <a:lnTo>
                  <a:pt x="2606974" y="1201787"/>
                </a:lnTo>
                <a:lnTo>
                  <a:pt x="2604492" y="1209228"/>
                </a:lnTo>
                <a:cubicBezTo>
                  <a:pt x="2604492" y="1209228"/>
                  <a:pt x="2602011" y="1206748"/>
                  <a:pt x="2597051" y="1201787"/>
                </a:cubicBezTo>
                <a:cubicBezTo>
                  <a:pt x="2597051" y="1196825"/>
                  <a:pt x="2597051" y="1193105"/>
                  <a:pt x="2597051" y="1190625"/>
                </a:cubicBezTo>
                <a:cubicBezTo>
                  <a:pt x="2597051" y="1188145"/>
                  <a:pt x="2597051" y="1186904"/>
                  <a:pt x="2597051" y="1186904"/>
                </a:cubicBezTo>
                <a:cubicBezTo>
                  <a:pt x="2567285" y="1186904"/>
                  <a:pt x="2552403" y="1201787"/>
                  <a:pt x="2552403" y="1231552"/>
                </a:cubicBezTo>
                <a:cubicBezTo>
                  <a:pt x="2552403" y="1236514"/>
                  <a:pt x="2552403" y="1238994"/>
                  <a:pt x="2552403" y="1238994"/>
                </a:cubicBezTo>
                <a:cubicBezTo>
                  <a:pt x="2542480" y="1248915"/>
                  <a:pt x="2535040" y="1253877"/>
                  <a:pt x="2530078" y="1253877"/>
                </a:cubicBezTo>
                <a:cubicBezTo>
                  <a:pt x="2520157" y="1253877"/>
                  <a:pt x="2512715" y="1256357"/>
                  <a:pt x="2507754" y="1261318"/>
                </a:cubicBezTo>
                <a:lnTo>
                  <a:pt x="2492871" y="1268759"/>
                </a:lnTo>
                <a:cubicBezTo>
                  <a:pt x="2492871" y="1268759"/>
                  <a:pt x="2495352" y="1266279"/>
                  <a:pt x="2500313" y="1261318"/>
                </a:cubicBezTo>
                <a:lnTo>
                  <a:pt x="2530078" y="1224111"/>
                </a:lnTo>
                <a:lnTo>
                  <a:pt x="2522637" y="1216670"/>
                </a:lnTo>
                <a:lnTo>
                  <a:pt x="2515196" y="1216670"/>
                </a:lnTo>
                <a:cubicBezTo>
                  <a:pt x="2510234" y="1221631"/>
                  <a:pt x="2505273" y="1226591"/>
                  <a:pt x="2500313" y="1231552"/>
                </a:cubicBezTo>
                <a:lnTo>
                  <a:pt x="2507754" y="1216670"/>
                </a:lnTo>
                <a:cubicBezTo>
                  <a:pt x="2512715" y="1211708"/>
                  <a:pt x="2516435" y="1207988"/>
                  <a:pt x="2518916" y="1205507"/>
                </a:cubicBezTo>
                <a:cubicBezTo>
                  <a:pt x="2521397" y="1203027"/>
                  <a:pt x="2525117" y="1201787"/>
                  <a:pt x="2530078" y="1201787"/>
                </a:cubicBezTo>
                <a:cubicBezTo>
                  <a:pt x="2535040" y="1196825"/>
                  <a:pt x="2541240" y="1191865"/>
                  <a:pt x="2548682" y="1186904"/>
                </a:cubicBezTo>
                <a:cubicBezTo>
                  <a:pt x="2556123" y="1181943"/>
                  <a:pt x="2559844" y="1176982"/>
                  <a:pt x="2559844" y="1172021"/>
                </a:cubicBezTo>
                <a:lnTo>
                  <a:pt x="2582168" y="1157138"/>
                </a:lnTo>
                <a:cubicBezTo>
                  <a:pt x="2626817" y="1137294"/>
                  <a:pt x="2649141" y="1119931"/>
                  <a:pt x="2649141" y="1105048"/>
                </a:cubicBezTo>
                <a:cubicBezTo>
                  <a:pt x="2649141" y="1100087"/>
                  <a:pt x="2651621" y="1097607"/>
                  <a:pt x="2656582" y="1097607"/>
                </a:cubicBezTo>
                <a:lnTo>
                  <a:pt x="2656582" y="1090166"/>
                </a:lnTo>
                <a:lnTo>
                  <a:pt x="2671465" y="1090166"/>
                </a:lnTo>
                <a:close/>
                <a:moveTo>
                  <a:pt x="2619375" y="1082724"/>
                </a:moveTo>
                <a:lnTo>
                  <a:pt x="2626817" y="1082724"/>
                </a:lnTo>
                <a:cubicBezTo>
                  <a:pt x="2626817" y="1087686"/>
                  <a:pt x="2625576" y="1090166"/>
                  <a:pt x="2623096" y="1090166"/>
                </a:cubicBezTo>
                <a:cubicBezTo>
                  <a:pt x="2620615" y="1090166"/>
                  <a:pt x="2619375" y="1087686"/>
                  <a:pt x="2619375" y="1082724"/>
                </a:cubicBezTo>
                <a:close/>
                <a:moveTo>
                  <a:pt x="3556062" y="1078073"/>
                </a:moveTo>
                <a:cubicBezTo>
                  <a:pt x="3554202" y="1077454"/>
                  <a:pt x="3552031" y="1077764"/>
                  <a:pt x="3549551" y="1079004"/>
                </a:cubicBezTo>
                <a:cubicBezTo>
                  <a:pt x="3544590" y="1081484"/>
                  <a:pt x="3542109" y="1085204"/>
                  <a:pt x="3542109" y="1090166"/>
                </a:cubicBezTo>
                <a:cubicBezTo>
                  <a:pt x="3542109" y="1095127"/>
                  <a:pt x="3543350" y="1097607"/>
                  <a:pt x="3545830" y="1097607"/>
                </a:cubicBezTo>
                <a:cubicBezTo>
                  <a:pt x="3548310" y="1097607"/>
                  <a:pt x="3552031" y="1096366"/>
                  <a:pt x="3556992" y="1093886"/>
                </a:cubicBezTo>
                <a:cubicBezTo>
                  <a:pt x="3561953" y="1091406"/>
                  <a:pt x="3563193" y="1087686"/>
                  <a:pt x="3560713" y="1082724"/>
                </a:cubicBezTo>
                <a:cubicBezTo>
                  <a:pt x="3559473" y="1080244"/>
                  <a:pt x="3557922" y="1078694"/>
                  <a:pt x="3556062" y="1078073"/>
                </a:cubicBezTo>
                <a:close/>
                <a:moveTo>
                  <a:pt x="4115098" y="1075283"/>
                </a:moveTo>
                <a:cubicBezTo>
                  <a:pt x="4115098" y="1075283"/>
                  <a:pt x="4115098" y="1080244"/>
                  <a:pt x="4115098" y="1090166"/>
                </a:cubicBezTo>
                <a:cubicBezTo>
                  <a:pt x="4115098" y="1095127"/>
                  <a:pt x="4116338" y="1097607"/>
                  <a:pt x="4118818" y="1097607"/>
                </a:cubicBezTo>
                <a:cubicBezTo>
                  <a:pt x="4121299" y="1097607"/>
                  <a:pt x="4122539" y="1095127"/>
                  <a:pt x="4122539" y="1090166"/>
                </a:cubicBezTo>
                <a:cubicBezTo>
                  <a:pt x="4122539" y="1085204"/>
                  <a:pt x="4125019" y="1082724"/>
                  <a:pt x="4129980" y="1082724"/>
                </a:cubicBezTo>
                <a:cubicBezTo>
                  <a:pt x="4134942" y="1082724"/>
                  <a:pt x="4137422" y="1080244"/>
                  <a:pt x="4137422" y="1075283"/>
                </a:cubicBezTo>
                <a:cubicBezTo>
                  <a:pt x="4132461" y="1075283"/>
                  <a:pt x="4128740" y="1075283"/>
                  <a:pt x="4126260" y="1075283"/>
                </a:cubicBezTo>
                <a:cubicBezTo>
                  <a:pt x="4123780" y="1075283"/>
                  <a:pt x="4121299" y="1075283"/>
                  <a:pt x="4118818" y="1075283"/>
                </a:cubicBezTo>
                <a:cubicBezTo>
                  <a:pt x="4116338" y="1075283"/>
                  <a:pt x="4115098" y="1075283"/>
                  <a:pt x="4115098" y="1075283"/>
                </a:cubicBezTo>
                <a:close/>
                <a:moveTo>
                  <a:pt x="3899297" y="1075283"/>
                </a:moveTo>
                <a:cubicBezTo>
                  <a:pt x="3904258" y="1075283"/>
                  <a:pt x="3906738" y="1076523"/>
                  <a:pt x="3906738" y="1079004"/>
                </a:cubicBezTo>
                <a:cubicBezTo>
                  <a:pt x="3906738" y="1081484"/>
                  <a:pt x="3906738" y="1082724"/>
                  <a:pt x="3906738" y="1082724"/>
                </a:cubicBezTo>
                <a:lnTo>
                  <a:pt x="3914180" y="1082724"/>
                </a:lnTo>
                <a:cubicBezTo>
                  <a:pt x="3919141" y="1077763"/>
                  <a:pt x="3921622" y="1075283"/>
                  <a:pt x="3921622" y="1075283"/>
                </a:cubicBezTo>
                <a:close/>
                <a:moveTo>
                  <a:pt x="3884415" y="1075283"/>
                </a:moveTo>
                <a:cubicBezTo>
                  <a:pt x="3884415" y="1075283"/>
                  <a:pt x="3884415" y="1077763"/>
                  <a:pt x="3884415" y="1082724"/>
                </a:cubicBezTo>
                <a:cubicBezTo>
                  <a:pt x="3889375" y="1082724"/>
                  <a:pt x="3891855" y="1082724"/>
                  <a:pt x="3891855" y="1082724"/>
                </a:cubicBezTo>
                <a:close/>
                <a:moveTo>
                  <a:pt x="3088184" y="1075283"/>
                </a:moveTo>
                <a:lnTo>
                  <a:pt x="3088184" y="1082724"/>
                </a:lnTo>
                <a:lnTo>
                  <a:pt x="3080742" y="1082724"/>
                </a:lnTo>
                <a:cubicBezTo>
                  <a:pt x="3080742" y="1082724"/>
                  <a:pt x="3083223" y="1080244"/>
                  <a:pt x="3088184" y="1075283"/>
                </a:cubicBezTo>
                <a:close/>
                <a:moveTo>
                  <a:pt x="2894707" y="1075283"/>
                </a:moveTo>
                <a:cubicBezTo>
                  <a:pt x="2894707" y="1075283"/>
                  <a:pt x="2892227" y="1076523"/>
                  <a:pt x="2887266" y="1079004"/>
                </a:cubicBezTo>
                <a:cubicBezTo>
                  <a:pt x="2882305" y="1081484"/>
                  <a:pt x="2879824" y="1082724"/>
                  <a:pt x="2879824" y="1082724"/>
                </a:cubicBezTo>
                <a:cubicBezTo>
                  <a:pt x="2884785" y="1082724"/>
                  <a:pt x="2889747" y="1082724"/>
                  <a:pt x="2894707" y="1082724"/>
                </a:cubicBezTo>
                <a:close/>
                <a:moveTo>
                  <a:pt x="2284512" y="1075283"/>
                </a:moveTo>
                <a:lnTo>
                  <a:pt x="2284512" y="1082724"/>
                </a:lnTo>
                <a:lnTo>
                  <a:pt x="2281535" y="1084213"/>
                </a:lnTo>
                <a:close/>
                <a:moveTo>
                  <a:pt x="6012656" y="1067841"/>
                </a:moveTo>
                <a:lnTo>
                  <a:pt x="6042422" y="1067841"/>
                </a:lnTo>
                <a:lnTo>
                  <a:pt x="6042422" y="1075283"/>
                </a:lnTo>
                <a:cubicBezTo>
                  <a:pt x="6037460" y="1075283"/>
                  <a:pt x="6032500" y="1074042"/>
                  <a:pt x="6027539" y="1071562"/>
                </a:cubicBezTo>
                <a:cubicBezTo>
                  <a:pt x="6022577" y="1069082"/>
                  <a:pt x="6017617" y="1067841"/>
                  <a:pt x="6012656" y="1067841"/>
                </a:cubicBezTo>
                <a:close/>
                <a:moveTo>
                  <a:pt x="5439668" y="1067841"/>
                </a:moveTo>
                <a:cubicBezTo>
                  <a:pt x="5439668" y="1072803"/>
                  <a:pt x="5444629" y="1075283"/>
                  <a:pt x="5454551" y="1075283"/>
                </a:cubicBezTo>
                <a:cubicBezTo>
                  <a:pt x="5459512" y="1075283"/>
                  <a:pt x="5461992" y="1075283"/>
                  <a:pt x="5461992" y="1075283"/>
                </a:cubicBezTo>
                <a:cubicBezTo>
                  <a:pt x="5461992" y="1075283"/>
                  <a:pt x="5459512" y="1072803"/>
                  <a:pt x="5454551" y="1067841"/>
                </a:cubicBezTo>
                <a:close/>
                <a:moveTo>
                  <a:pt x="5328047" y="1067841"/>
                </a:moveTo>
                <a:lnTo>
                  <a:pt x="5320605" y="1082724"/>
                </a:lnTo>
                <a:cubicBezTo>
                  <a:pt x="5315644" y="1092646"/>
                  <a:pt x="5315644" y="1097607"/>
                  <a:pt x="5320605" y="1097607"/>
                </a:cubicBezTo>
                <a:lnTo>
                  <a:pt x="5328047" y="1090166"/>
                </a:lnTo>
                <a:cubicBezTo>
                  <a:pt x="5323085" y="1085204"/>
                  <a:pt x="5323085" y="1082724"/>
                  <a:pt x="5328047" y="1082724"/>
                </a:cubicBezTo>
                <a:close/>
                <a:moveTo>
                  <a:pt x="3393281" y="1067841"/>
                </a:moveTo>
                <a:lnTo>
                  <a:pt x="3400723" y="1067841"/>
                </a:lnTo>
                <a:cubicBezTo>
                  <a:pt x="3400723" y="1067841"/>
                  <a:pt x="3400723" y="1069082"/>
                  <a:pt x="3400723" y="1071562"/>
                </a:cubicBezTo>
                <a:cubicBezTo>
                  <a:pt x="3400723" y="1074042"/>
                  <a:pt x="3398242" y="1075283"/>
                  <a:pt x="3393281" y="1075283"/>
                </a:cubicBezTo>
                <a:close/>
                <a:moveTo>
                  <a:pt x="3281661" y="1067841"/>
                </a:moveTo>
                <a:lnTo>
                  <a:pt x="3281661" y="1075283"/>
                </a:lnTo>
                <a:lnTo>
                  <a:pt x="3274219" y="1075283"/>
                </a:lnTo>
                <a:cubicBezTo>
                  <a:pt x="3269258" y="1075283"/>
                  <a:pt x="3268017" y="1074042"/>
                  <a:pt x="3270498" y="1071562"/>
                </a:cubicBezTo>
                <a:cubicBezTo>
                  <a:pt x="3272979" y="1069082"/>
                  <a:pt x="3276699" y="1067841"/>
                  <a:pt x="3281661" y="1067841"/>
                </a:cubicBezTo>
                <a:close/>
                <a:moveTo>
                  <a:pt x="3192364" y="1067841"/>
                </a:moveTo>
                <a:cubicBezTo>
                  <a:pt x="3192364" y="1072803"/>
                  <a:pt x="3191123" y="1075283"/>
                  <a:pt x="3188642" y="1075283"/>
                </a:cubicBezTo>
                <a:cubicBezTo>
                  <a:pt x="3186163" y="1075283"/>
                  <a:pt x="3184922" y="1075283"/>
                  <a:pt x="3184922" y="1075283"/>
                </a:cubicBezTo>
                <a:lnTo>
                  <a:pt x="3177481" y="1075283"/>
                </a:lnTo>
                <a:cubicBezTo>
                  <a:pt x="3182441" y="1070322"/>
                  <a:pt x="3187402" y="1067841"/>
                  <a:pt x="3192364" y="1067841"/>
                </a:cubicBezTo>
                <a:close/>
                <a:moveTo>
                  <a:pt x="2801689" y="1067841"/>
                </a:moveTo>
                <a:cubicBezTo>
                  <a:pt x="2804170" y="1067841"/>
                  <a:pt x="2806650" y="1069082"/>
                  <a:pt x="2809132" y="1071562"/>
                </a:cubicBezTo>
                <a:cubicBezTo>
                  <a:pt x="2811612" y="1074042"/>
                  <a:pt x="2811612" y="1076523"/>
                  <a:pt x="2809132" y="1079004"/>
                </a:cubicBezTo>
                <a:cubicBezTo>
                  <a:pt x="2806650" y="1081484"/>
                  <a:pt x="2804170" y="1080244"/>
                  <a:pt x="2801689" y="1075283"/>
                </a:cubicBezTo>
                <a:cubicBezTo>
                  <a:pt x="2799209" y="1070322"/>
                  <a:pt x="2799209" y="1067841"/>
                  <a:pt x="2801689" y="1067841"/>
                </a:cubicBezTo>
                <a:close/>
                <a:moveTo>
                  <a:pt x="2708672" y="1067841"/>
                </a:moveTo>
                <a:cubicBezTo>
                  <a:pt x="2708672" y="1067841"/>
                  <a:pt x="2708672" y="1070322"/>
                  <a:pt x="2708672" y="1075283"/>
                </a:cubicBezTo>
                <a:cubicBezTo>
                  <a:pt x="2708672" y="1075283"/>
                  <a:pt x="2706191" y="1075283"/>
                  <a:pt x="2701230" y="1075283"/>
                </a:cubicBezTo>
                <a:close/>
                <a:moveTo>
                  <a:pt x="5476875" y="1060400"/>
                </a:moveTo>
                <a:cubicBezTo>
                  <a:pt x="5476875" y="1065361"/>
                  <a:pt x="5476875" y="1067841"/>
                  <a:pt x="5476875" y="1067841"/>
                </a:cubicBezTo>
                <a:cubicBezTo>
                  <a:pt x="5481836" y="1062880"/>
                  <a:pt x="5484316" y="1060400"/>
                  <a:pt x="5484316" y="1060400"/>
                </a:cubicBezTo>
                <a:cubicBezTo>
                  <a:pt x="5484316" y="1060400"/>
                  <a:pt x="5481836" y="1060400"/>
                  <a:pt x="5476875" y="1060400"/>
                </a:cubicBezTo>
                <a:close/>
                <a:moveTo>
                  <a:pt x="2306837" y="1060400"/>
                </a:moveTo>
                <a:lnTo>
                  <a:pt x="2314277" y="1060400"/>
                </a:lnTo>
                <a:lnTo>
                  <a:pt x="2299394" y="1075283"/>
                </a:lnTo>
                <a:lnTo>
                  <a:pt x="2291953" y="1067841"/>
                </a:lnTo>
                <a:cubicBezTo>
                  <a:pt x="2291953" y="1062880"/>
                  <a:pt x="2296914" y="1060400"/>
                  <a:pt x="2306837" y="1060400"/>
                </a:cubicBezTo>
                <a:close/>
                <a:moveTo>
                  <a:pt x="2083594" y="1060400"/>
                </a:moveTo>
                <a:lnTo>
                  <a:pt x="2076152" y="1075283"/>
                </a:lnTo>
                <a:lnTo>
                  <a:pt x="2068711" y="1075283"/>
                </a:lnTo>
                <a:close/>
                <a:moveTo>
                  <a:pt x="5514082" y="1052959"/>
                </a:moveTo>
                <a:cubicBezTo>
                  <a:pt x="5509120" y="1052959"/>
                  <a:pt x="5506640" y="1055439"/>
                  <a:pt x="5506640" y="1060400"/>
                </a:cubicBezTo>
                <a:lnTo>
                  <a:pt x="5514082" y="1060400"/>
                </a:lnTo>
                <a:cubicBezTo>
                  <a:pt x="5519043" y="1060400"/>
                  <a:pt x="5521523" y="1059159"/>
                  <a:pt x="5521523" y="1056679"/>
                </a:cubicBezTo>
                <a:cubicBezTo>
                  <a:pt x="5521523" y="1054199"/>
                  <a:pt x="5521523" y="1052959"/>
                  <a:pt x="5521523" y="1052959"/>
                </a:cubicBezTo>
                <a:cubicBezTo>
                  <a:pt x="5521523" y="1052959"/>
                  <a:pt x="5519043" y="1052959"/>
                  <a:pt x="5514082" y="1052959"/>
                </a:cubicBezTo>
                <a:close/>
                <a:moveTo>
                  <a:pt x="4249043" y="1052959"/>
                </a:moveTo>
                <a:lnTo>
                  <a:pt x="4249043" y="1060400"/>
                </a:lnTo>
                <a:lnTo>
                  <a:pt x="4263926" y="1060400"/>
                </a:lnTo>
                <a:lnTo>
                  <a:pt x="4263926" y="1052959"/>
                </a:lnTo>
                <a:cubicBezTo>
                  <a:pt x="4258965" y="1052959"/>
                  <a:pt x="4256484" y="1052959"/>
                  <a:pt x="4256484" y="1052959"/>
                </a:cubicBezTo>
                <a:cubicBezTo>
                  <a:pt x="4251523" y="1057920"/>
                  <a:pt x="4249043" y="1057920"/>
                  <a:pt x="4249043" y="1052959"/>
                </a:cubicBezTo>
                <a:close/>
                <a:moveTo>
                  <a:pt x="4196953" y="1052959"/>
                </a:moveTo>
                <a:cubicBezTo>
                  <a:pt x="4191992" y="1052959"/>
                  <a:pt x="4187032" y="1054199"/>
                  <a:pt x="4182070" y="1056679"/>
                </a:cubicBezTo>
                <a:cubicBezTo>
                  <a:pt x="4177109" y="1059159"/>
                  <a:pt x="4174629" y="1060400"/>
                  <a:pt x="4174629" y="1060400"/>
                </a:cubicBezTo>
                <a:cubicBezTo>
                  <a:pt x="4174629" y="1060400"/>
                  <a:pt x="4173389" y="1060400"/>
                  <a:pt x="4170908" y="1060400"/>
                </a:cubicBezTo>
                <a:cubicBezTo>
                  <a:pt x="4168428" y="1060400"/>
                  <a:pt x="4167188" y="1062880"/>
                  <a:pt x="4167188" y="1067841"/>
                </a:cubicBezTo>
                <a:lnTo>
                  <a:pt x="4174629" y="1060400"/>
                </a:lnTo>
                <a:lnTo>
                  <a:pt x="4204395" y="1052959"/>
                </a:lnTo>
                <a:close/>
                <a:moveTo>
                  <a:pt x="3419326" y="1052959"/>
                </a:moveTo>
                <a:cubicBezTo>
                  <a:pt x="3421807" y="1052959"/>
                  <a:pt x="3423048" y="1055439"/>
                  <a:pt x="3423048" y="1060400"/>
                </a:cubicBezTo>
                <a:cubicBezTo>
                  <a:pt x="3423048" y="1060400"/>
                  <a:pt x="3420566" y="1060400"/>
                  <a:pt x="3415605" y="1060400"/>
                </a:cubicBezTo>
                <a:cubicBezTo>
                  <a:pt x="3415605" y="1055439"/>
                  <a:pt x="3416846" y="1052959"/>
                  <a:pt x="3419326" y="1052959"/>
                </a:cubicBezTo>
                <a:close/>
                <a:moveTo>
                  <a:pt x="2522637" y="1052959"/>
                </a:moveTo>
                <a:cubicBezTo>
                  <a:pt x="2522637" y="1052959"/>
                  <a:pt x="2522637" y="1055439"/>
                  <a:pt x="2522637" y="1060400"/>
                </a:cubicBezTo>
                <a:cubicBezTo>
                  <a:pt x="2517677" y="1060400"/>
                  <a:pt x="2512715" y="1062880"/>
                  <a:pt x="2507754" y="1067841"/>
                </a:cubicBezTo>
                <a:lnTo>
                  <a:pt x="2500313" y="1067841"/>
                </a:lnTo>
                <a:close/>
                <a:moveTo>
                  <a:pt x="5418274" y="1048308"/>
                </a:moveTo>
                <a:cubicBezTo>
                  <a:pt x="5418894" y="1047688"/>
                  <a:pt x="5419824" y="1047998"/>
                  <a:pt x="5421064" y="1049238"/>
                </a:cubicBezTo>
                <a:cubicBezTo>
                  <a:pt x="5423544" y="1051718"/>
                  <a:pt x="5422305" y="1052959"/>
                  <a:pt x="5417343" y="1052959"/>
                </a:cubicBezTo>
                <a:cubicBezTo>
                  <a:pt x="5417343" y="1050478"/>
                  <a:pt x="5417654" y="1048928"/>
                  <a:pt x="5418274" y="1048308"/>
                </a:cubicBezTo>
                <a:close/>
                <a:moveTo>
                  <a:pt x="5342929" y="1045517"/>
                </a:moveTo>
                <a:cubicBezTo>
                  <a:pt x="5342929" y="1050479"/>
                  <a:pt x="5342929" y="1052959"/>
                  <a:pt x="5342929" y="1052959"/>
                </a:cubicBezTo>
                <a:cubicBezTo>
                  <a:pt x="5347891" y="1052959"/>
                  <a:pt x="5350371" y="1051718"/>
                  <a:pt x="5350371" y="1049238"/>
                </a:cubicBezTo>
                <a:cubicBezTo>
                  <a:pt x="5350371" y="1046758"/>
                  <a:pt x="5350371" y="1045517"/>
                  <a:pt x="5350371" y="1045517"/>
                </a:cubicBezTo>
                <a:cubicBezTo>
                  <a:pt x="5350371" y="1045517"/>
                  <a:pt x="5347891" y="1045517"/>
                  <a:pt x="5342929" y="1045517"/>
                </a:cubicBezTo>
                <a:close/>
                <a:moveTo>
                  <a:pt x="4100215" y="1045517"/>
                </a:moveTo>
                <a:cubicBezTo>
                  <a:pt x="4095254" y="1045517"/>
                  <a:pt x="4092773" y="1047997"/>
                  <a:pt x="4092773" y="1052959"/>
                </a:cubicBezTo>
                <a:lnTo>
                  <a:pt x="4107656" y="1052959"/>
                </a:lnTo>
                <a:cubicBezTo>
                  <a:pt x="4107656" y="1047997"/>
                  <a:pt x="4105176" y="1045517"/>
                  <a:pt x="4100215" y="1045517"/>
                </a:cubicBezTo>
                <a:close/>
                <a:moveTo>
                  <a:pt x="3906738" y="1045517"/>
                </a:moveTo>
                <a:lnTo>
                  <a:pt x="3906738" y="1052959"/>
                </a:lnTo>
                <a:cubicBezTo>
                  <a:pt x="3911699" y="1052959"/>
                  <a:pt x="3914180" y="1052959"/>
                  <a:pt x="3914180" y="1052959"/>
                </a:cubicBezTo>
                <a:close/>
                <a:moveTo>
                  <a:pt x="3869532" y="1045517"/>
                </a:moveTo>
                <a:cubicBezTo>
                  <a:pt x="3874492" y="1045517"/>
                  <a:pt x="3876973" y="1045517"/>
                  <a:pt x="3876973" y="1045517"/>
                </a:cubicBezTo>
                <a:lnTo>
                  <a:pt x="3876973" y="1052959"/>
                </a:lnTo>
                <a:close/>
                <a:moveTo>
                  <a:pt x="3791397" y="1045517"/>
                </a:moveTo>
                <a:cubicBezTo>
                  <a:pt x="3788917" y="1045517"/>
                  <a:pt x="3787676" y="1047997"/>
                  <a:pt x="3787676" y="1052959"/>
                </a:cubicBezTo>
                <a:cubicBezTo>
                  <a:pt x="3792637" y="1052959"/>
                  <a:pt x="3795118" y="1051718"/>
                  <a:pt x="3795118" y="1049238"/>
                </a:cubicBezTo>
                <a:cubicBezTo>
                  <a:pt x="3795118" y="1046758"/>
                  <a:pt x="3793877" y="1045517"/>
                  <a:pt x="3791397" y="1045517"/>
                </a:cubicBezTo>
                <a:close/>
                <a:moveTo>
                  <a:pt x="3609082" y="1045517"/>
                </a:moveTo>
                <a:cubicBezTo>
                  <a:pt x="3609082" y="1050479"/>
                  <a:pt x="3606602" y="1052959"/>
                  <a:pt x="3601641" y="1052959"/>
                </a:cubicBezTo>
                <a:lnTo>
                  <a:pt x="3601641" y="1049238"/>
                </a:lnTo>
                <a:close/>
                <a:moveTo>
                  <a:pt x="5412693" y="1040866"/>
                </a:moveTo>
                <a:cubicBezTo>
                  <a:pt x="5410832" y="1041487"/>
                  <a:pt x="5409902" y="1043037"/>
                  <a:pt x="5409902" y="1045517"/>
                </a:cubicBezTo>
                <a:cubicBezTo>
                  <a:pt x="5414863" y="1050479"/>
                  <a:pt x="5417343" y="1055439"/>
                  <a:pt x="5417343" y="1060400"/>
                </a:cubicBezTo>
                <a:cubicBezTo>
                  <a:pt x="5417343" y="1055439"/>
                  <a:pt x="5419824" y="1054199"/>
                  <a:pt x="5424785" y="1056679"/>
                </a:cubicBezTo>
                <a:cubicBezTo>
                  <a:pt x="5429746" y="1059159"/>
                  <a:pt x="5432226" y="1057920"/>
                  <a:pt x="5432226" y="1052959"/>
                </a:cubicBezTo>
                <a:cubicBezTo>
                  <a:pt x="5432226" y="1047997"/>
                  <a:pt x="5428506" y="1044277"/>
                  <a:pt x="5421064" y="1041797"/>
                </a:cubicBezTo>
                <a:cubicBezTo>
                  <a:pt x="5417343" y="1040556"/>
                  <a:pt x="5414553" y="1040247"/>
                  <a:pt x="5412693" y="1040866"/>
                </a:cubicBezTo>
                <a:close/>
                <a:moveTo>
                  <a:pt x="5707558" y="1038076"/>
                </a:moveTo>
                <a:lnTo>
                  <a:pt x="5722441" y="1045517"/>
                </a:lnTo>
                <a:cubicBezTo>
                  <a:pt x="5717480" y="1050479"/>
                  <a:pt x="5712520" y="1050479"/>
                  <a:pt x="5707558" y="1045517"/>
                </a:cubicBezTo>
                <a:close/>
                <a:moveTo>
                  <a:pt x="5395019" y="1038076"/>
                </a:moveTo>
                <a:cubicBezTo>
                  <a:pt x="5390058" y="1038076"/>
                  <a:pt x="5386337" y="1039316"/>
                  <a:pt x="5383857" y="1041797"/>
                </a:cubicBezTo>
                <a:cubicBezTo>
                  <a:pt x="5381377" y="1044277"/>
                  <a:pt x="5381377" y="1046758"/>
                  <a:pt x="5383857" y="1049238"/>
                </a:cubicBezTo>
                <a:cubicBezTo>
                  <a:pt x="5386337" y="1051718"/>
                  <a:pt x="5390058" y="1051718"/>
                  <a:pt x="5395019" y="1049238"/>
                </a:cubicBezTo>
                <a:cubicBezTo>
                  <a:pt x="5399981" y="1046758"/>
                  <a:pt x="5402461" y="1045517"/>
                  <a:pt x="5402461" y="1045517"/>
                </a:cubicBezTo>
                <a:cubicBezTo>
                  <a:pt x="5402461" y="1045517"/>
                  <a:pt x="5399981" y="1043037"/>
                  <a:pt x="5395019" y="1038076"/>
                </a:cubicBezTo>
                <a:close/>
                <a:moveTo>
                  <a:pt x="5372695" y="1038076"/>
                </a:moveTo>
                <a:cubicBezTo>
                  <a:pt x="5377656" y="1043037"/>
                  <a:pt x="5380136" y="1045517"/>
                  <a:pt x="5380136" y="1045517"/>
                </a:cubicBezTo>
                <a:cubicBezTo>
                  <a:pt x="5380136" y="1045517"/>
                  <a:pt x="5380136" y="1044277"/>
                  <a:pt x="5380136" y="1041797"/>
                </a:cubicBezTo>
                <a:cubicBezTo>
                  <a:pt x="5380136" y="1039316"/>
                  <a:pt x="5377656" y="1038076"/>
                  <a:pt x="5372695" y="1038076"/>
                </a:cubicBezTo>
                <a:close/>
                <a:moveTo>
                  <a:pt x="5320605" y="1038076"/>
                </a:moveTo>
                <a:lnTo>
                  <a:pt x="5313164" y="1045517"/>
                </a:lnTo>
                <a:cubicBezTo>
                  <a:pt x="5328047" y="1050479"/>
                  <a:pt x="5335488" y="1050479"/>
                  <a:pt x="5335488" y="1045517"/>
                </a:cubicBezTo>
                <a:close/>
                <a:moveTo>
                  <a:pt x="4211836" y="1038076"/>
                </a:moveTo>
                <a:cubicBezTo>
                  <a:pt x="4211836" y="1038076"/>
                  <a:pt x="4211836" y="1040556"/>
                  <a:pt x="4211836" y="1045517"/>
                </a:cubicBezTo>
                <a:cubicBezTo>
                  <a:pt x="4216797" y="1045517"/>
                  <a:pt x="4219277" y="1044277"/>
                  <a:pt x="4219277" y="1041797"/>
                </a:cubicBezTo>
                <a:cubicBezTo>
                  <a:pt x="4219277" y="1039316"/>
                  <a:pt x="4219277" y="1038076"/>
                  <a:pt x="4219277" y="1038076"/>
                </a:cubicBezTo>
                <a:cubicBezTo>
                  <a:pt x="4219277" y="1038076"/>
                  <a:pt x="4216797" y="1038076"/>
                  <a:pt x="4211836" y="1038076"/>
                </a:cubicBezTo>
                <a:close/>
                <a:moveTo>
                  <a:pt x="4033242" y="1038076"/>
                </a:moveTo>
                <a:cubicBezTo>
                  <a:pt x="4033242" y="1043037"/>
                  <a:pt x="4035723" y="1045517"/>
                  <a:pt x="4040684" y="1045517"/>
                </a:cubicBezTo>
                <a:cubicBezTo>
                  <a:pt x="4040684" y="1040556"/>
                  <a:pt x="4043164" y="1038076"/>
                  <a:pt x="4048125" y="1038076"/>
                </a:cubicBezTo>
                <a:lnTo>
                  <a:pt x="4040684" y="1038076"/>
                </a:lnTo>
                <a:close/>
                <a:moveTo>
                  <a:pt x="3653731" y="1038076"/>
                </a:moveTo>
                <a:cubicBezTo>
                  <a:pt x="3648769" y="1038076"/>
                  <a:pt x="3646289" y="1039316"/>
                  <a:pt x="3646289" y="1041797"/>
                </a:cubicBezTo>
                <a:cubicBezTo>
                  <a:pt x="3646289" y="1044277"/>
                  <a:pt x="3646289" y="1045517"/>
                  <a:pt x="3646289" y="1045517"/>
                </a:cubicBezTo>
                <a:cubicBezTo>
                  <a:pt x="3646289" y="1045517"/>
                  <a:pt x="3647530" y="1044277"/>
                  <a:pt x="3650010" y="1041797"/>
                </a:cubicBezTo>
                <a:cubicBezTo>
                  <a:pt x="3652490" y="1039316"/>
                  <a:pt x="3653731" y="1038076"/>
                  <a:pt x="3653731" y="1038076"/>
                </a:cubicBezTo>
                <a:close/>
                <a:moveTo>
                  <a:pt x="3616523" y="1038076"/>
                </a:moveTo>
                <a:cubicBezTo>
                  <a:pt x="3611562" y="1038076"/>
                  <a:pt x="3609082" y="1040556"/>
                  <a:pt x="3609082" y="1045517"/>
                </a:cubicBezTo>
                <a:cubicBezTo>
                  <a:pt x="3609082" y="1045517"/>
                  <a:pt x="3606602" y="1045517"/>
                  <a:pt x="3601641" y="1045517"/>
                </a:cubicBezTo>
                <a:cubicBezTo>
                  <a:pt x="3601641" y="1045517"/>
                  <a:pt x="3601641" y="1046138"/>
                  <a:pt x="3601641" y="1047378"/>
                </a:cubicBezTo>
                <a:lnTo>
                  <a:pt x="3601641" y="1049238"/>
                </a:lnTo>
                <a:lnTo>
                  <a:pt x="3594199" y="1052959"/>
                </a:lnTo>
                <a:lnTo>
                  <a:pt x="3594199" y="1060400"/>
                </a:lnTo>
                <a:cubicBezTo>
                  <a:pt x="3594199" y="1065361"/>
                  <a:pt x="3591719" y="1067841"/>
                  <a:pt x="3586758" y="1067841"/>
                </a:cubicBezTo>
                <a:lnTo>
                  <a:pt x="3586758" y="1060400"/>
                </a:lnTo>
                <a:lnTo>
                  <a:pt x="3586758" y="1052959"/>
                </a:lnTo>
                <a:cubicBezTo>
                  <a:pt x="3586758" y="1057920"/>
                  <a:pt x="3584278" y="1062880"/>
                  <a:pt x="3579316" y="1067841"/>
                </a:cubicBezTo>
                <a:cubicBezTo>
                  <a:pt x="3574355" y="1072803"/>
                  <a:pt x="3571875" y="1072803"/>
                  <a:pt x="3571875" y="1067841"/>
                </a:cubicBezTo>
                <a:lnTo>
                  <a:pt x="3564434" y="1075283"/>
                </a:lnTo>
                <a:cubicBezTo>
                  <a:pt x="3564434" y="1080244"/>
                  <a:pt x="3565674" y="1082724"/>
                  <a:pt x="3568154" y="1082724"/>
                </a:cubicBezTo>
                <a:cubicBezTo>
                  <a:pt x="3570635" y="1082724"/>
                  <a:pt x="3574355" y="1082724"/>
                  <a:pt x="3579316" y="1082724"/>
                </a:cubicBezTo>
                <a:lnTo>
                  <a:pt x="3594199" y="1082724"/>
                </a:lnTo>
                <a:lnTo>
                  <a:pt x="3586758" y="1090166"/>
                </a:lnTo>
                <a:cubicBezTo>
                  <a:pt x="3581797" y="1095127"/>
                  <a:pt x="3576836" y="1097607"/>
                  <a:pt x="3571875" y="1097607"/>
                </a:cubicBezTo>
                <a:cubicBezTo>
                  <a:pt x="3566915" y="1097607"/>
                  <a:pt x="3563193" y="1097607"/>
                  <a:pt x="3560713" y="1097607"/>
                </a:cubicBezTo>
                <a:cubicBezTo>
                  <a:pt x="3558233" y="1097607"/>
                  <a:pt x="3555753" y="1098848"/>
                  <a:pt x="3553271" y="1101328"/>
                </a:cubicBezTo>
                <a:cubicBezTo>
                  <a:pt x="3550791" y="1103808"/>
                  <a:pt x="3549551" y="1105048"/>
                  <a:pt x="3549551" y="1105048"/>
                </a:cubicBezTo>
                <a:cubicBezTo>
                  <a:pt x="3544590" y="1110010"/>
                  <a:pt x="3544590" y="1113731"/>
                  <a:pt x="3549551" y="1116211"/>
                </a:cubicBezTo>
                <a:cubicBezTo>
                  <a:pt x="3554512" y="1118691"/>
                  <a:pt x="3556992" y="1117451"/>
                  <a:pt x="3556992" y="1112490"/>
                </a:cubicBezTo>
                <a:lnTo>
                  <a:pt x="3571875" y="1119931"/>
                </a:lnTo>
                <a:cubicBezTo>
                  <a:pt x="3571875" y="1119931"/>
                  <a:pt x="3573116" y="1122411"/>
                  <a:pt x="3575596" y="1127373"/>
                </a:cubicBezTo>
                <a:cubicBezTo>
                  <a:pt x="3578076" y="1132334"/>
                  <a:pt x="3579316" y="1134814"/>
                  <a:pt x="3579316" y="1134814"/>
                </a:cubicBezTo>
                <a:lnTo>
                  <a:pt x="3594199" y="1134814"/>
                </a:lnTo>
                <a:cubicBezTo>
                  <a:pt x="3614043" y="1124893"/>
                  <a:pt x="3616523" y="1119931"/>
                  <a:pt x="3601641" y="1119931"/>
                </a:cubicBezTo>
                <a:lnTo>
                  <a:pt x="3594199" y="1112490"/>
                </a:lnTo>
                <a:lnTo>
                  <a:pt x="3609082" y="1105048"/>
                </a:lnTo>
                <a:cubicBezTo>
                  <a:pt x="3614043" y="1105048"/>
                  <a:pt x="3619004" y="1106289"/>
                  <a:pt x="3623965" y="1108769"/>
                </a:cubicBezTo>
                <a:cubicBezTo>
                  <a:pt x="3628926" y="1111249"/>
                  <a:pt x="3631406" y="1112490"/>
                  <a:pt x="3631406" y="1112490"/>
                </a:cubicBezTo>
                <a:cubicBezTo>
                  <a:pt x="3631406" y="1112490"/>
                  <a:pt x="3628926" y="1112490"/>
                  <a:pt x="3623965" y="1112490"/>
                </a:cubicBezTo>
                <a:lnTo>
                  <a:pt x="3616523" y="1119931"/>
                </a:lnTo>
                <a:lnTo>
                  <a:pt x="3631406" y="1119931"/>
                </a:lnTo>
                <a:lnTo>
                  <a:pt x="3638848" y="1112490"/>
                </a:lnTo>
                <a:cubicBezTo>
                  <a:pt x="3648769" y="1112490"/>
                  <a:pt x="3653731" y="1107529"/>
                  <a:pt x="3653731" y="1097607"/>
                </a:cubicBezTo>
                <a:cubicBezTo>
                  <a:pt x="3653731" y="1092646"/>
                  <a:pt x="3651250" y="1090166"/>
                  <a:pt x="3646289" y="1090166"/>
                </a:cubicBezTo>
                <a:cubicBezTo>
                  <a:pt x="3641328" y="1090166"/>
                  <a:pt x="3636368" y="1092646"/>
                  <a:pt x="3631406" y="1097607"/>
                </a:cubicBezTo>
                <a:cubicBezTo>
                  <a:pt x="3621485" y="1102568"/>
                  <a:pt x="3614043" y="1105048"/>
                  <a:pt x="3609082" y="1105048"/>
                </a:cubicBezTo>
                <a:lnTo>
                  <a:pt x="3601641" y="1090166"/>
                </a:lnTo>
                <a:lnTo>
                  <a:pt x="3601641" y="1082724"/>
                </a:lnTo>
                <a:cubicBezTo>
                  <a:pt x="3596679" y="1082724"/>
                  <a:pt x="3594199" y="1081484"/>
                  <a:pt x="3594199" y="1079004"/>
                </a:cubicBezTo>
                <a:cubicBezTo>
                  <a:pt x="3594199" y="1076523"/>
                  <a:pt x="3599160" y="1074042"/>
                  <a:pt x="3609082" y="1071562"/>
                </a:cubicBezTo>
                <a:cubicBezTo>
                  <a:pt x="3619004" y="1069082"/>
                  <a:pt x="3623965" y="1067841"/>
                  <a:pt x="3623965" y="1067841"/>
                </a:cubicBezTo>
                <a:lnTo>
                  <a:pt x="3631406" y="1060400"/>
                </a:lnTo>
                <a:cubicBezTo>
                  <a:pt x="3631406" y="1050479"/>
                  <a:pt x="3628926" y="1045517"/>
                  <a:pt x="3623965" y="1045517"/>
                </a:cubicBezTo>
                <a:cubicBezTo>
                  <a:pt x="3619004" y="1045517"/>
                  <a:pt x="3616523" y="1043037"/>
                  <a:pt x="3616523" y="1038076"/>
                </a:cubicBezTo>
                <a:close/>
                <a:moveTo>
                  <a:pt x="3352353" y="1038076"/>
                </a:moveTo>
                <a:cubicBezTo>
                  <a:pt x="3349873" y="1038076"/>
                  <a:pt x="3349873" y="1040556"/>
                  <a:pt x="3352353" y="1045517"/>
                </a:cubicBezTo>
                <a:cubicBezTo>
                  <a:pt x="3354834" y="1050479"/>
                  <a:pt x="3356074" y="1055439"/>
                  <a:pt x="3356074" y="1060400"/>
                </a:cubicBezTo>
                <a:lnTo>
                  <a:pt x="3356074" y="1067841"/>
                </a:lnTo>
                <a:cubicBezTo>
                  <a:pt x="3356074" y="1067841"/>
                  <a:pt x="3358555" y="1064121"/>
                  <a:pt x="3363516" y="1056679"/>
                </a:cubicBezTo>
                <a:cubicBezTo>
                  <a:pt x="3368476" y="1049238"/>
                  <a:pt x="3368476" y="1044277"/>
                  <a:pt x="3363516" y="1041797"/>
                </a:cubicBezTo>
                <a:cubicBezTo>
                  <a:pt x="3358555" y="1039316"/>
                  <a:pt x="3354834" y="1038076"/>
                  <a:pt x="3352353" y="1038076"/>
                </a:cubicBezTo>
                <a:close/>
                <a:moveTo>
                  <a:pt x="2864941" y="1038076"/>
                </a:moveTo>
                <a:lnTo>
                  <a:pt x="2864941" y="1045517"/>
                </a:lnTo>
                <a:cubicBezTo>
                  <a:pt x="2869902" y="1045517"/>
                  <a:pt x="2872383" y="1043037"/>
                  <a:pt x="2872383" y="1038076"/>
                </a:cubicBezTo>
                <a:close/>
                <a:moveTo>
                  <a:pt x="2730997" y="1038076"/>
                </a:moveTo>
                <a:lnTo>
                  <a:pt x="2723555" y="1052959"/>
                </a:lnTo>
                <a:lnTo>
                  <a:pt x="2708672" y="1052959"/>
                </a:lnTo>
                <a:cubicBezTo>
                  <a:pt x="2708672" y="1043037"/>
                  <a:pt x="2716113" y="1038076"/>
                  <a:pt x="2730997" y="1038076"/>
                </a:cubicBezTo>
                <a:close/>
                <a:moveTo>
                  <a:pt x="3878833" y="1034355"/>
                </a:moveTo>
                <a:cubicBezTo>
                  <a:pt x="3880074" y="1034355"/>
                  <a:pt x="3881934" y="1035595"/>
                  <a:pt x="3884415" y="1038076"/>
                </a:cubicBezTo>
                <a:lnTo>
                  <a:pt x="3883019" y="1038076"/>
                </a:lnTo>
                <a:cubicBezTo>
                  <a:pt x="3881468" y="1038076"/>
                  <a:pt x="3879453" y="1038076"/>
                  <a:pt x="3876973" y="1038076"/>
                </a:cubicBezTo>
                <a:cubicBezTo>
                  <a:pt x="3876973" y="1035595"/>
                  <a:pt x="3877593" y="1034355"/>
                  <a:pt x="3878833" y="1034355"/>
                </a:cubicBezTo>
                <a:close/>
                <a:moveTo>
                  <a:pt x="3391421" y="1033425"/>
                </a:moveTo>
                <a:cubicBezTo>
                  <a:pt x="3392662" y="1032805"/>
                  <a:pt x="3393281" y="1033115"/>
                  <a:pt x="3393281" y="1034355"/>
                </a:cubicBezTo>
                <a:cubicBezTo>
                  <a:pt x="3393281" y="1036835"/>
                  <a:pt x="3393281" y="1038076"/>
                  <a:pt x="3393281" y="1038076"/>
                </a:cubicBezTo>
                <a:lnTo>
                  <a:pt x="3385840" y="1038076"/>
                </a:lnTo>
                <a:cubicBezTo>
                  <a:pt x="3388321" y="1035595"/>
                  <a:pt x="3390180" y="1034045"/>
                  <a:pt x="3391421" y="1033425"/>
                </a:cubicBezTo>
                <a:close/>
                <a:moveTo>
                  <a:pt x="5253633" y="1030634"/>
                </a:moveTo>
                <a:cubicBezTo>
                  <a:pt x="5248671" y="1030634"/>
                  <a:pt x="5246191" y="1031875"/>
                  <a:pt x="5246191" y="1034355"/>
                </a:cubicBezTo>
                <a:cubicBezTo>
                  <a:pt x="5246191" y="1036835"/>
                  <a:pt x="5248671" y="1038076"/>
                  <a:pt x="5253633" y="1038076"/>
                </a:cubicBezTo>
                <a:cubicBezTo>
                  <a:pt x="5253633" y="1033114"/>
                  <a:pt x="5253633" y="1030634"/>
                  <a:pt x="5253633" y="1030634"/>
                </a:cubicBezTo>
                <a:close/>
                <a:moveTo>
                  <a:pt x="4081611" y="1030634"/>
                </a:moveTo>
                <a:cubicBezTo>
                  <a:pt x="4079131" y="1030634"/>
                  <a:pt x="4077891" y="1033114"/>
                  <a:pt x="4077891" y="1038076"/>
                </a:cubicBezTo>
                <a:cubicBezTo>
                  <a:pt x="4082852" y="1038076"/>
                  <a:pt x="4085332" y="1038076"/>
                  <a:pt x="4085332" y="1038076"/>
                </a:cubicBezTo>
                <a:lnTo>
                  <a:pt x="4085332" y="1030634"/>
                </a:lnTo>
                <a:cubicBezTo>
                  <a:pt x="4085332" y="1030634"/>
                  <a:pt x="4084092" y="1030634"/>
                  <a:pt x="4081611" y="1030634"/>
                </a:cubicBezTo>
                <a:close/>
                <a:moveTo>
                  <a:pt x="4055566" y="1030634"/>
                </a:moveTo>
                <a:lnTo>
                  <a:pt x="4055566" y="1038076"/>
                </a:lnTo>
                <a:cubicBezTo>
                  <a:pt x="4065489" y="1038076"/>
                  <a:pt x="4070449" y="1036835"/>
                  <a:pt x="4070449" y="1034355"/>
                </a:cubicBezTo>
                <a:cubicBezTo>
                  <a:pt x="4070449" y="1031875"/>
                  <a:pt x="4069209" y="1030634"/>
                  <a:pt x="4066729" y="1030634"/>
                </a:cubicBezTo>
                <a:cubicBezTo>
                  <a:pt x="4064248" y="1030634"/>
                  <a:pt x="4060527" y="1030634"/>
                  <a:pt x="4055566" y="1030634"/>
                </a:cubicBezTo>
                <a:close/>
                <a:moveTo>
                  <a:pt x="3661172" y="1030634"/>
                </a:moveTo>
                <a:cubicBezTo>
                  <a:pt x="3661172" y="1030634"/>
                  <a:pt x="3661172" y="1033114"/>
                  <a:pt x="3661172" y="1038076"/>
                </a:cubicBezTo>
                <a:cubicBezTo>
                  <a:pt x="3666133" y="1038076"/>
                  <a:pt x="3668613" y="1038076"/>
                  <a:pt x="3668613" y="1038076"/>
                </a:cubicBezTo>
                <a:cubicBezTo>
                  <a:pt x="3668613" y="1033114"/>
                  <a:pt x="3666133" y="1030634"/>
                  <a:pt x="3661172" y="1030634"/>
                </a:cubicBezTo>
                <a:close/>
                <a:moveTo>
                  <a:pt x="3631406" y="1030634"/>
                </a:moveTo>
                <a:lnTo>
                  <a:pt x="3623965" y="1038076"/>
                </a:lnTo>
                <a:cubicBezTo>
                  <a:pt x="3623965" y="1038076"/>
                  <a:pt x="3626445" y="1038076"/>
                  <a:pt x="3631406" y="1038076"/>
                </a:cubicBezTo>
                <a:lnTo>
                  <a:pt x="3638848" y="1030634"/>
                </a:lnTo>
                <a:cubicBezTo>
                  <a:pt x="3633887" y="1030634"/>
                  <a:pt x="3631406" y="1030634"/>
                  <a:pt x="3631406" y="1030634"/>
                </a:cubicBezTo>
                <a:close/>
                <a:moveTo>
                  <a:pt x="3601641" y="1030634"/>
                </a:moveTo>
                <a:lnTo>
                  <a:pt x="3603501" y="1032495"/>
                </a:lnTo>
                <a:lnTo>
                  <a:pt x="3601641" y="1033115"/>
                </a:lnTo>
                <a:lnTo>
                  <a:pt x="3601641" y="1032495"/>
                </a:lnTo>
                <a:cubicBezTo>
                  <a:pt x="3601641" y="1031255"/>
                  <a:pt x="3601641" y="1030634"/>
                  <a:pt x="3601641" y="1030634"/>
                </a:cubicBezTo>
                <a:close/>
                <a:moveTo>
                  <a:pt x="3542109" y="1030634"/>
                </a:moveTo>
                <a:cubicBezTo>
                  <a:pt x="3544590" y="1030634"/>
                  <a:pt x="3546760" y="1030634"/>
                  <a:pt x="3548621" y="1030634"/>
                </a:cubicBezTo>
                <a:lnTo>
                  <a:pt x="3549551" y="1030634"/>
                </a:lnTo>
                <a:cubicBezTo>
                  <a:pt x="3549551" y="1035596"/>
                  <a:pt x="3547071" y="1038076"/>
                  <a:pt x="3542109" y="1038076"/>
                </a:cubicBezTo>
                <a:close/>
                <a:moveTo>
                  <a:pt x="3251895" y="1030634"/>
                </a:moveTo>
                <a:lnTo>
                  <a:pt x="3251895" y="1038076"/>
                </a:lnTo>
                <a:lnTo>
                  <a:pt x="3237012" y="1038076"/>
                </a:lnTo>
                <a:cubicBezTo>
                  <a:pt x="3241972" y="1038076"/>
                  <a:pt x="3246934" y="1035596"/>
                  <a:pt x="3251895" y="1030634"/>
                </a:cubicBezTo>
                <a:close/>
                <a:moveTo>
                  <a:pt x="2336601" y="1030634"/>
                </a:moveTo>
                <a:cubicBezTo>
                  <a:pt x="2336601" y="1030634"/>
                  <a:pt x="2336601" y="1033114"/>
                  <a:pt x="2336601" y="1038076"/>
                </a:cubicBezTo>
                <a:cubicBezTo>
                  <a:pt x="2336601" y="1038076"/>
                  <a:pt x="2336601" y="1039316"/>
                  <a:pt x="2336601" y="1041797"/>
                </a:cubicBezTo>
                <a:cubicBezTo>
                  <a:pt x="2336601" y="1044277"/>
                  <a:pt x="2334121" y="1045517"/>
                  <a:pt x="2329160" y="1045517"/>
                </a:cubicBezTo>
                <a:lnTo>
                  <a:pt x="2314277" y="1060400"/>
                </a:lnTo>
                <a:cubicBezTo>
                  <a:pt x="2314277" y="1040556"/>
                  <a:pt x="2321719" y="1030634"/>
                  <a:pt x="2336601" y="1030634"/>
                </a:cubicBezTo>
                <a:close/>
                <a:moveTo>
                  <a:pt x="3406304" y="1025984"/>
                </a:moveTo>
                <a:cubicBezTo>
                  <a:pt x="3407544" y="1025364"/>
                  <a:pt x="3408165" y="1025674"/>
                  <a:pt x="3408165" y="1026914"/>
                </a:cubicBezTo>
                <a:cubicBezTo>
                  <a:pt x="3408165" y="1029394"/>
                  <a:pt x="3408165" y="1031875"/>
                  <a:pt x="3408165" y="1034355"/>
                </a:cubicBezTo>
                <a:cubicBezTo>
                  <a:pt x="3408165" y="1036835"/>
                  <a:pt x="3405684" y="1038076"/>
                  <a:pt x="3400723" y="1038076"/>
                </a:cubicBezTo>
                <a:lnTo>
                  <a:pt x="3400723" y="1030634"/>
                </a:lnTo>
                <a:cubicBezTo>
                  <a:pt x="3403203" y="1028154"/>
                  <a:pt x="3405063" y="1026604"/>
                  <a:pt x="3406304" y="1025984"/>
                </a:cubicBezTo>
                <a:close/>
                <a:moveTo>
                  <a:pt x="4106726" y="1025054"/>
                </a:moveTo>
                <a:cubicBezTo>
                  <a:pt x="4104866" y="1025054"/>
                  <a:pt x="4102696" y="1025674"/>
                  <a:pt x="4100215" y="1026914"/>
                </a:cubicBezTo>
                <a:cubicBezTo>
                  <a:pt x="4095254" y="1029394"/>
                  <a:pt x="4092773" y="1030634"/>
                  <a:pt x="4092773" y="1030634"/>
                </a:cubicBezTo>
                <a:lnTo>
                  <a:pt x="4107656" y="1030634"/>
                </a:lnTo>
                <a:cubicBezTo>
                  <a:pt x="4112617" y="1030634"/>
                  <a:pt x="4113857" y="1029394"/>
                  <a:pt x="4111377" y="1026914"/>
                </a:cubicBezTo>
                <a:cubicBezTo>
                  <a:pt x="4110137" y="1025674"/>
                  <a:pt x="4108586" y="1025054"/>
                  <a:pt x="4106726" y="1025054"/>
                </a:cubicBezTo>
                <a:close/>
                <a:moveTo>
                  <a:pt x="5670351" y="1023193"/>
                </a:moveTo>
                <a:cubicBezTo>
                  <a:pt x="5675313" y="1023193"/>
                  <a:pt x="5677793" y="1023193"/>
                  <a:pt x="5677793" y="1023193"/>
                </a:cubicBezTo>
                <a:lnTo>
                  <a:pt x="5685234" y="1030634"/>
                </a:lnTo>
                <a:cubicBezTo>
                  <a:pt x="5685234" y="1030634"/>
                  <a:pt x="5687714" y="1030634"/>
                  <a:pt x="5692676" y="1030634"/>
                </a:cubicBezTo>
                <a:lnTo>
                  <a:pt x="5685234" y="1038076"/>
                </a:lnTo>
                <a:lnTo>
                  <a:pt x="5670351" y="1030634"/>
                </a:lnTo>
                <a:close/>
                <a:moveTo>
                  <a:pt x="3832325" y="1023193"/>
                </a:moveTo>
                <a:lnTo>
                  <a:pt x="3832325" y="1030634"/>
                </a:lnTo>
                <a:cubicBezTo>
                  <a:pt x="3837285" y="1030634"/>
                  <a:pt x="3839766" y="1029394"/>
                  <a:pt x="3839766" y="1026914"/>
                </a:cubicBezTo>
                <a:cubicBezTo>
                  <a:pt x="3839766" y="1024434"/>
                  <a:pt x="3839766" y="1023193"/>
                  <a:pt x="3839766" y="1023193"/>
                </a:cubicBezTo>
                <a:cubicBezTo>
                  <a:pt x="3834805" y="1023193"/>
                  <a:pt x="3832325" y="1023193"/>
                  <a:pt x="3832325" y="1023193"/>
                </a:cubicBezTo>
                <a:close/>
                <a:moveTo>
                  <a:pt x="3460255" y="1023193"/>
                </a:moveTo>
                <a:lnTo>
                  <a:pt x="3460255" y="1030634"/>
                </a:lnTo>
                <a:cubicBezTo>
                  <a:pt x="3460255" y="1030634"/>
                  <a:pt x="3459013" y="1029394"/>
                  <a:pt x="3456533" y="1026914"/>
                </a:cubicBezTo>
                <a:cubicBezTo>
                  <a:pt x="3454053" y="1024434"/>
                  <a:pt x="3455293" y="1023193"/>
                  <a:pt x="3460255" y="1023193"/>
                </a:cubicBezTo>
                <a:close/>
                <a:moveTo>
                  <a:pt x="2217540" y="1023193"/>
                </a:moveTo>
                <a:lnTo>
                  <a:pt x="2224980" y="1023193"/>
                </a:lnTo>
                <a:cubicBezTo>
                  <a:pt x="2224980" y="1023193"/>
                  <a:pt x="2224980" y="1025673"/>
                  <a:pt x="2224980" y="1030634"/>
                </a:cubicBezTo>
                <a:close/>
                <a:moveTo>
                  <a:pt x="3272358" y="1018542"/>
                </a:moveTo>
                <a:cubicBezTo>
                  <a:pt x="3273599" y="1017922"/>
                  <a:pt x="3274219" y="1018232"/>
                  <a:pt x="3274219" y="1019472"/>
                </a:cubicBezTo>
                <a:cubicBezTo>
                  <a:pt x="3274219" y="1021952"/>
                  <a:pt x="3271738" y="1025673"/>
                  <a:pt x="3266777" y="1030634"/>
                </a:cubicBezTo>
                <a:lnTo>
                  <a:pt x="3266777" y="1023193"/>
                </a:lnTo>
                <a:cubicBezTo>
                  <a:pt x="3269258" y="1020712"/>
                  <a:pt x="3271118" y="1019162"/>
                  <a:pt x="3272358" y="1018542"/>
                </a:cubicBezTo>
                <a:close/>
                <a:moveTo>
                  <a:pt x="5521523" y="1015752"/>
                </a:moveTo>
                <a:lnTo>
                  <a:pt x="5521523" y="1023193"/>
                </a:lnTo>
                <a:cubicBezTo>
                  <a:pt x="5516562" y="1028154"/>
                  <a:pt x="5519043" y="1030634"/>
                  <a:pt x="5528965" y="1030634"/>
                </a:cubicBezTo>
                <a:lnTo>
                  <a:pt x="5528965" y="1023193"/>
                </a:lnTo>
                <a:cubicBezTo>
                  <a:pt x="5524003" y="1023193"/>
                  <a:pt x="5521523" y="1020713"/>
                  <a:pt x="5521523" y="1015752"/>
                </a:cubicBezTo>
                <a:close/>
                <a:moveTo>
                  <a:pt x="5499199" y="1015752"/>
                </a:moveTo>
                <a:lnTo>
                  <a:pt x="5499199" y="1023193"/>
                </a:lnTo>
                <a:cubicBezTo>
                  <a:pt x="5504160" y="1028154"/>
                  <a:pt x="5506640" y="1028154"/>
                  <a:pt x="5506640" y="1023193"/>
                </a:cubicBezTo>
                <a:cubicBezTo>
                  <a:pt x="5506640" y="1018232"/>
                  <a:pt x="5504160" y="1015752"/>
                  <a:pt x="5499199" y="1015752"/>
                </a:cubicBezTo>
                <a:close/>
                <a:moveTo>
                  <a:pt x="4970859" y="1015752"/>
                </a:moveTo>
                <a:lnTo>
                  <a:pt x="4993183" y="1023193"/>
                </a:lnTo>
                <a:lnTo>
                  <a:pt x="5015508" y="1023193"/>
                </a:lnTo>
                <a:cubicBezTo>
                  <a:pt x="5025429" y="1028154"/>
                  <a:pt x="5032870" y="1030634"/>
                  <a:pt x="5037832" y="1030634"/>
                </a:cubicBezTo>
                <a:lnTo>
                  <a:pt x="5045273" y="1030634"/>
                </a:lnTo>
                <a:lnTo>
                  <a:pt x="5045273" y="1015752"/>
                </a:lnTo>
                <a:cubicBezTo>
                  <a:pt x="5040312" y="1015752"/>
                  <a:pt x="5027910" y="1015752"/>
                  <a:pt x="5008066" y="1015752"/>
                </a:cubicBezTo>
                <a:cubicBezTo>
                  <a:pt x="4988222" y="1015752"/>
                  <a:pt x="4975820" y="1015752"/>
                  <a:pt x="4970859" y="1015752"/>
                </a:cubicBezTo>
                <a:close/>
                <a:moveTo>
                  <a:pt x="4680644" y="1015752"/>
                </a:moveTo>
                <a:lnTo>
                  <a:pt x="4673203" y="1023193"/>
                </a:lnTo>
                <a:lnTo>
                  <a:pt x="4680644" y="1023193"/>
                </a:lnTo>
                <a:cubicBezTo>
                  <a:pt x="4680644" y="1023193"/>
                  <a:pt x="4680644" y="1020713"/>
                  <a:pt x="4680644" y="1015752"/>
                </a:cubicBezTo>
                <a:close/>
                <a:moveTo>
                  <a:pt x="4144863" y="1015752"/>
                </a:moveTo>
                <a:cubicBezTo>
                  <a:pt x="4149824" y="1015752"/>
                  <a:pt x="4152305" y="1018232"/>
                  <a:pt x="4152305" y="1023193"/>
                </a:cubicBezTo>
                <a:lnTo>
                  <a:pt x="4144863" y="1023193"/>
                </a:lnTo>
                <a:close/>
                <a:moveTo>
                  <a:pt x="3906738" y="1015752"/>
                </a:moveTo>
                <a:lnTo>
                  <a:pt x="3899297" y="1023193"/>
                </a:lnTo>
                <a:cubicBezTo>
                  <a:pt x="3899297" y="1028154"/>
                  <a:pt x="3895577" y="1030634"/>
                  <a:pt x="3888135" y="1030634"/>
                </a:cubicBezTo>
                <a:cubicBezTo>
                  <a:pt x="3880693" y="1030634"/>
                  <a:pt x="3874492" y="1030634"/>
                  <a:pt x="3869532" y="1030634"/>
                </a:cubicBezTo>
                <a:cubicBezTo>
                  <a:pt x="3869532" y="1035596"/>
                  <a:pt x="3867051" y="1038076"/>
                  <a:pt x="3862090" y="1038076"/>
                </a:cubicBezTo>
                <a:cubicBezTo>
                  <a:pt x="3857129" y="1038076"/>
                  <a:pt x="3854648" y="1038076"/>
                  <a:pt x="3854648" y="1038076"/>
                </a:cubicBezTo>
                <a:cubicBezTo>
                  <a:pt x="3854648" y="1038076"/>
                  <a:pt x="3853408" y="1039316"/>
                  <a:pt x="3850928" y="1041797"/>
                </a:cubicBezTo>
                <a:cubicBezTo>
                  <a:pt x="3848447" y="1044277"/>
                  <a:pt x="3844727" y="1045517"/>
                  <a:pt x="3839766" y="1045517"/>
                </a:cubicBezTo>
                <a:cubicBezTo>
                  <a:pt x="3839766" y="1045517"/>
                  <a:pt x="3837285" y="1046758"/>
                  <a:pt x="3832325" y="1049238"/>
                </a:cubicBezTo>
                <a:cubicBezTo>
                  <a:pt x="3827363" y="1051718"/>
                  <a:pt x="3822402" y="1055439"/>
                  <a:pt x="3817441" y="1060400"/>
                </a:cubicBezTo>
                <a:cubicBezTo>
                  <a:pt x="3802559" y="1065361"/>
                  <a:pt x="3795118" y="1067841"/>
                  <a:pt x="3795118" y="1067841"/>
                </a:cubicBezTo>
                <a:cubicBezTo>
                  <a:pt x="3790156" y="1067841"/>
                  <a:pt x="3785195" y="1067841"/>
                  <a:pt x="3780235" y="1067841"/>
                </a:cubicBezTo>
                <a:cubicBezTo>
                  <a:pt x="3775273" y="1067841"/>
                  <a:pt x="3770313" y="1069082"/>
                  <a:pt x="3765352" y="1071562"/>
                </a:cubicBezTo>
                <a:cubicBezTo>
                  <a:pt x="3760391" y="1074042"/>
                  <a:pt x="3754190" y="1077763"/>
                  <a:pt x="3746748" y="1082724"/>
                </a:cubicBezTo>
                <a:cubicBezTo>
                  <a:pt x="3739307" y="1087686"/>
                  <a:pt x="3733106" y="1090166"/>
                  <a:pt x="3728145" y="1090166"/>
                </a:cubicBezTo>
                <a:cubicBezTo>
                  <a:pt x="3723183" y="1090166"/>
                  <a:pt x="3718223" y="1091406"/>
                  <a:pt x="3713262" y="1093886"/>
                </a:cubicBezTo>
                <a:cubicBezTo>
                  <a:pt x="3708301" y="1096366"/>
                  <a:pt x="3705820" y="1097607"/>
                  <a:pt x="3705820" y="1097607"/>
                </a:cubicBezTo>
                <a:lnTo>
                  <a:pt x="3698379" y="1105048"/>
                </a:lnTo>
                <a:lnTo>
                  <a:pt x="3668613" y="1127373"/>
                </a:lnTo>
                <a:lnTo>
                  <a:pt x="3638848" y="1127373"/>
                </a:lnTo>
                <a:cubicBezTo>
                  <a:pt x="3633887" y="1132334"/>
                  <a:pt x="3631406" y="1134814"/>
                  <a:pt x="3631406" y="1134814"/>
                </a:cubicBezTo>
                <a:lnTo>
                  <a:pt x="3601641" y="1149697"/>
                </a:lnTo>
                <a:cubicBezTo>
                  <a:pt x="3611562" y="1149697"/>
                  <a:pt x="3623965" y="1147217"/>
                  <a:pt x="3638848" y="1142256"/>
                </a:cubicBezTo>
                <a:cubicBezTo>
                  <a:pt x="3658691" y="1137294"/>
                  <a:pt x="3668613" y="1132334"/>
                  <a:pt x="3668613" y="1127373"/>
                </a:cubicBezTo>
                <a:lnTo>
                  <a:pt x="3683496" y="1127373"/>
                </a:lnTo>
                <a:cubicBezTo>
                  <a:pt x="3688458" y="1127373"/>
                  <a:pt x="3690938" y="1127373"/>
                  <a:pt x="3690938" y="1127373"/>
                </a:cubicBezTo>
                <a:cubicBezTo>
                  <a:pt x="3690938" y="1122411"/>
                  <a:pt x="3690938" y="1119931"/>
                  <a:pt x="3690938" y="1119931"/>
                </a:cubicBezTo>
                <a:cubicBezTo>
                  <a:pt x="3705820" y="1124893"/>
                  <a:pt x="3713262" y="1122411"/>
                  <a:pt x="3713262" y="1112490"/>
                </a:cubicBezTo>
                <a:cubicBezTo>
                  <a:pt x="3713262" y="1107529"/>
                  <a:pt x="3718223" y="1105048"/>
                  <a:pt x="3728145" y="1105048"/>
                </a:cubicBezTo>
                <a:lnTo>
                  <a:pt x="3743028" y="1097607"/>
                </a:lnTo>
                <a:lnTo>
                  <a:pt x="3757910" y="1097607"/>
                </a:lnTo>
                <a:cubicBezTo>
                  <a:pt x="3762872" y="1102568"/>
                  <a:pt x="3770313" y="1102568"/>
                  <a:pt x="3780235" y="1097607"/>
                </a:cubicBezTo>
                <a:cubicBezTo>
                  <a:pt x="3790156" y="1092646"/>
                  <a:pt x="3795118" y="1087686"/>
                  <a:pt x="3795118" y="1082724"/>
                </a:cubicBezTo>
                <a:lnTo>
                  <a:pt x="3802559" y="1075283"/>
                </a:lnTo>
                <a:lnTo>
                  <a:pt x="3817441" y="1067841"/>
                </a:lnTo>
                <a:cubicBezTo>
                  <a:pt x="3817441" y="1062880"/>
                  <a:pt x="3817441" y="1060400"/>
                  <a:pt x="3817441" y="1060400"/>
                </a:cubicBezTo>
                <a:cubicBezTo>
                  <a:pt x="3822402" y="1060400"/>
                  <a:pt x="3824883" y="1062880"/>
                  <a:pt x="3824883" y="1067841"/>
                </a:cubicBezTo>
                <a:cubicBezTo>
                  <a:pt x="3824883" y="1077763"/>
                  <a:pt x="3827363" y="1080244"/>
                  <a:pt x="3832325" y="1075283"/>
                </a:cubicBezTo>
                <a:lnTo>
                  <a:pt x="3839766" y="1060400"/>
                </a:lnTo>
                <a:cubicBezTo>
                  <a:pt x="3839766" y="1055439"/>
                  <a:pt x="3843487" y="1052959"/>
                  <a:pt x="3850928" y="1052959"/>
                </a:cubicBezTo>
                <a:cubicBezTo>
                  <a:pt x="3858370" y="1052959"/>
                  <a:pt x="3863330" y="1054199"/>
                  <a:pt x="3865811" y="1056679"/>
                </a:cubicBezTo>
                <a:cubicBezTo>
                  <a:pt x="3868291" y="1059159"/>
                  <a:pt x="3872012" y="1060400"/>
                  <a:pt x="3876973" y="1060400"/>
                </a:cubicBezTo>
                <a:cubicBezTo>
                  <a:pt x="3881934" y="1060400"/>
                  <a:pt x="3884415" y="1057920"/>
                  <a:pt x="3884415" y="1052959"/>
                </a:cubicBezTo>
                <a:cubicBezTo>
                  <a:pt x="3884415" y="1047997"/>
                  <a:pt x="3886895" y="1045517"/>
                  <a:pt x="3891855" y="1045517"/>
                </a:cubicBezTo>
                <a:lnTo>
                  <a:pt x="3899297" y="1030634"/>
                </a:lnTo>
                <a:cubicBezTo>
                  <a:pt x="3909219" y="1020713"/>
                  <a:pt x="3911699" y="1015752"/>
                  <a:pt x="3906738" y="1015752"/>
                </a:cubicBezTo>
                <a:close/>
                <a:moveTo>
                  <a:pt x="3854648" y="1015752"/>
                </a:moveTo>
                <a:cubicBezTo>
                  <a:pt x="3854648" y="1020713"/>
                  <a:pt x="3852169" y="1023193"/>
                  <a:pt x="3847207" y="1023193"/>
                </a:cubicBezTo>
                <a:cubicBezTo>
                  <a:pt x="3847207" y="1023193"/>
                  <a:pt x="3847207" y="1024434"/>
                  <a:pt x="3847207" y="1026914"/>
                </a:cubicBezTo>
                <a:cubicBezTo>
                  <a:pt x="3847207" y="1029394"/>
                  <a:pt x="3848447" y="1030634"/>
                  <a:pt x="3850928" y="1030634"/>
                </a:cubicBezTo>
                <a:cubicBezTo>
                  <a:pt x="3853408" y="1030634"/>
                  <a:pt x="3855889" y="1029394"/>
                  <a:pt x="3858370" y="1026914"/>
                </a:cubicBezTo>
                <a:cubicBezTo>
                  <a:pt x="3860850" y="1024434"/>
                  <a:pt x="3862090" y="1023193"/>
                  <a:pt x="3862090" y="1023193"/>
                </a:cubicBezTo>
                <a:close/>
                <a:moveTo>
                  <a:pt x="3482578" y="1015752"/>
                </a:moveTo>
                <a:lnTo>
                  <a:pt x="3490019" y="1015752"/>
                </a:lnTo>
                <a:lnTo>
                  <a:pt x="3482578" y="1023193"/>
                </a:lnTo>
                <a:cubicBezTo>
                  <a:pt x="3477618" y="1023193"/>
                  <a:pt x="3475137" y="1023193"/>
                  <a:pt x="3475137" y="1023193"/>
                </a:cubicBezTo>
                <a:close/>
                <a:moveTo>
                  <a:pt x="3244454" y="1015752"/>
                </a:moveTo>
                <a:lnTo>
                  <a:pt x="3251895" y="1015752"/>
                </a:lnTo>
                <a:cubicBezTo>
                  <a:pt x="3232051" y="1025673"/>
                  <a:pt x="3222129" y="1028154"/>
                  <a:pt x="3222129" y="1023193"/>
                </a:cubicBezTo>
                <a:cubicBezTo>
                  <a:pt x="3222129" y="1023193"/>
                  <a:pt x="3224609" y="1021952"/>
                  <a:pt x="3229571" y="1019472"/>
                </a:cubicBezTo>
                <a:cubicBezTo>
                  <a:pt x="3234531" y="1016992"/>
                  <a:pt x="3239492" y="1015752"/>
                  <a:pt x="3244454" y="1015752"/>
                </a:cubicBezTo>
                <a:close/>
                <a:moveTo>
                  <a:pt x="5893593" y="1008310"/>
                </a:moveTo>
                <a:cubicBezTo>
                  <a:pt x="5903515" y="1008310"/>
                  <a:pt x="5908476" y="1008310"/>
                  <a:pt x="5908476" y="1008310"/>
                </a:cubicBezTo>
                <a:cubicBezTo>
                  <a:pt x="5913438" y="1013272"/>
                  <a:pt x="5915918" y="1015752"/>
                  <a:pt x="5915918" y="1015752"/>
                </a:cubicBezTo>
                <a:cubicBezTo>
                  <a:pt x="5915918" y="1015752"/>
                  <a:pt x="5913438" y="1015752"/>
                  <a:pt x="5908476" y="1015752"/>
                </a:cubicBezTo>
                <a:cubicBezTo>
                  <a:pt x="5903515" y="1015752"/>
                  <a:pt x="5901035" y="1014511"/>
                  <a:pt x="5901035" y="1012031"/>
                </a:cubicBezTo>
                <a:cubicBezTo>
                  <a:pt x="5901035" y="1009551"/>
                  <a:pt x="5898555" y="1008310"/>
                  <a:pt x="5893593" y="1008310"/>
                </a:cubicBezTo>
                <a:close/>
                <a:moveTo>
                  <a:pt x="4003477" y="1008310"/>
                </a:moveTo>
                <a:lnTo>
                  <a:pt x="3973711" y="1023193"/>
                </a:lnTo>
                <a:cubicBezTo>
                  <a:pt x="3973711" y="1028154"/>
                  <a:pt x="3978672" y="1030634"/>
                  <a:pt x="3988594" y="1030634"/>
                </a:cubicBezTo>
                <a:lnTo>
                  <a:pt x="3988594" y="1023193"/>
                </a:lnTo>
                <a:lnTo>
                  <a:pt x="3996035" y="1023193"/>
                </a:lnTo>
                <a:cubicBezTo>
                  <a:pt x="3996035" y="1018232"/>
                  <a:pt x="4000996" y="1018232"/>
                  <a:pt x="4010918" y="1023193"/>
                </a:cubicBezTo>
                <a:lnTo>
                  <a:pt x="4018359" y="1008310"/>
                </a:lnTo>
                <a:cubicBezTo>
                  <a:pt x="4013398" y="1008310"/>
                  <a:pt x="4010918" y="1009551"/>
                  <a:pt x="4010918" y="1012031"/>
                </a:cubicBezTo>
                <a:cubicBezTo>
                  <a:pt x="4010918" y="1014511"/>
                  <a:pt x="4008438" y="1013272"/>
                  <a:pt x="4003477" y="1008310"/>
                </a:cubicBezTo>
                <a:close/>
                <a:moveTo>
                  <a:pt x="3869532" y="1008310"/>
                </a:moveTo>
                <a:lnTo>
                  <a:pt x="3876973" y="1015752"/>
                </a:lnTo>
                <a:cubicBezTo>
                  <a:pt x="3881934" y="1015752"/>
                  <a:pt x="3886895" y="1018232"/>
                  <a:pt x="3891855" y="1023193"/>
                </a:cubicBezTo>
                <a:cubicBezTo>
                  <a:pt x="3891855" y="1018232"/>
                  <a:pt x="3889375" y="1015752"/>
                  <a:pt x="3884415" y="1015752"/>
                </a:cubicBezTo>
                <a:cubicBezTo>
                  <a:pt x="3884415" y="1010790"/>
                  <a:pt x="3883174" y="1008310"/>
                  <a:pt x="3880693" y="1008310"/>
                </a:cubicBezTo>
                <a:cubicBezTo>
                  <a:pt x="3878214" y="1008310"/>
                  <a:pt x="3874492" y="1008310"/>
                  <a:pt x="3869532" y="1008310"/>
                </a:cubicBezTo>
                <a:close/>
                <a:moveTo>
                  <a:pt x="3586758" y="1008310"/>
                </a:moveTo>
                <a:cubicBezTo>
                  <a:pt x="3586758" y="1008310"/>
                  <a:pt x="3586758" y="1010790"/>
                  <a:pt x="3586758" y="1015752"/>
                </a:cubicBezTo>
                <a:lnTo>
                  <a:pt x="3594199" y="1008310"/>
                </a:lnTo>
                <a:close/>
                <a:moveTo>
                  <a:pt x="3497461" y="1008310"/>
                </a:moveTo>
                <a:cubicBezTo>
                  <a:pt x="3502422" y="1008310"/>
                  <a:pt x="3506143" y="1008310"/>
                  <a:pt x="3508623" y="1008310"/>
                </a:cubicBezTo>
                <a:cubicBezTo>
                  <a:pt x="3511103" y="1008310"/>
                  <a:pt x="3512344" y="1010790"/>
                  <a:pt x="3512344" y="1015752"/>
                </a:cubicBezTo>
                <a:cubicBezTo>
                  <a:pt x="3512344" y="1020713"/>
                  <a:pt x="3509863" y="1020713"/>
                  <a:pt x="3504902" y="1015752"/>
                </a:cubicBezTo>
                <a:cubicBezTo>
                  <a:pt x="3499941" y="1015752"/>
                  <a:pt x="3497461" y="1013272"/>
                  <a:pt x="3497461" y="1008310"/>
                </a:cubicBezTo>
                <a:close/>
                <a:moveTo>
                  <a:pt x="3143994" y="1008310"/>
                </a:moveTo>
                <a:cubicBezTo>
                  <a:pt x="3146475" y="1008310"/>
                  <a:pt x="3147715" y="1008310"/>
                  <a:pt x="3147715" y="1008310"/>
                </a:cubicBezTo>
                <a:cubicBezTo>
                  <a:pt x="3152675" y="1013272"/>
                  <a:pt x="3151435" y="1018232"/>
                  <a:pt x="3143994" y="1023193"/>
                </a:cubicBezTo>
                <a:cubicBezTo>
                  <a:pt x="3136553" y="1028154"/>
                  <a:pt x="3134072" y="1033114"/>
                  <a:pt x="3136553" y="1038076"/>
                </a:cubicBezTo>
                <a:cubicBezTo>
                  <a:pt x="3139033" y="1043037"/>
                  <a:pt x="3137793" y="1047997"/>
                  <a:pt x="3132832" y="1052959"/>
                </a:cubicBezTo>
                <a:lnTo>
                  <a:pt x="3125391" y="1060400"/>
                </a:lnTo>
                <a:lnTo>
                  <a:pt x="3125391" y="1052959"/>
                </a:lnTo>
                <a:lnTo>
                  <a:pt x="3125391" y="1030634"/>
                </a:lnTo>
                <a:cubicBezTo>
                  <a:pt x="3120431" y="1035596"/>
                  <a:pt x="3117949" y="1038076"/>
                  <a:pt x="3117949" y="1038076"/>
                </a:cubicBezTo>
                <a:cubicBezTo>
                  <a:pt x="3112988" y="1038076"/>
                  <a:pt x="3108027" y="1038076"/>
                  <a:pt x="3103067" y="1038076"/>
                </a:cubicBezTo>
                <a:cubicBezTo>
                  <a:pt x="3103067" y="1033114"/>
                  <a:pt x="3103067" y="1030634"/>
                  <a:pt x="3103067" y="1030634"/>
                </a:cubicBezTo>
                <a:cubicBezTo>
                  <a:pt x="3103067" y="1030634"/>
                  <a:pt x="3101826" y="1031875"/>
                  <a:pt x="3099346" y="1034355"/>
                </a:cubicBezTo>
                <a:cubicBezTo>
                  <a:pt x="3096866" y="1036835"/>
                  <a:pt x="3093144" y="1038076"/>
                  <a:pt x="3088184" y="1038076"/>
                </a:cubicBezTo>
                <a:cubicBezTo>
                  <a:pt x="3088184" y="1038076"/>
                  <a:pt x="3088184" y="1036835"/>
                  <a:pt x="3088184" y="1034355"/>
                </a:cubicBezTo>
                <a:cubicBezTo>
                  <a:pt x="3088184" y="1031875"/>
                  <a:pt x="3088184" y="1030634"/>
                  <a:pt x="3088184" y="1030634"/>
                </a:cubicBezTo>
                <a:cubicBezTo>
                  <a:pt x="3093144" y="1030634"/>
                  <a:pt x="3096866" y="1029394"/>
                  <a:pt x="3099346" y="1026914"/>
                </a:cubicBezTo>
                <a:cubicBezTo>
                  <a:pt x="3101826" y="1024434"/>
                  <a:pt x="3110508" y="1020713"/>
                  <a:pt x="3125391" y="1015752"/>
                </a:cubicBezTo>
                <a:cubicBezTo>
                  <a:pt x="3135313" y="1010790"/>
                  <a:pt x="3141513" y="1008310"/>
                  <a:pt x="3143994" y="1008310"/>
                </a:cubicBezTo>
                <a:close/>
                <a:moveTo>
                  <a:pt x="2619375" y="1008310"/>
                </a:moveTo>
                <a:lnTo>
                  <a:pt x="2619375" y="1015752"/>
                </a:lnTo>
                <a:lnTo>
                  <a:pt x="2611933" y="1015752"/>
                </a:lnTo>
                <a:cubicBezTo>
                  <a:pt x="2611933" y="1015752"/>
                  <a:pt x="2614414" y="1013272"/>
                  <a:pt x="2619375" y="1008310"/>
                </a:cubicBezTo>
                <a:close/>
                <a:moveTo>
                  <a:pt x="2358926" y="1008310"/>
                </a:moveTo>
                <a:cubicBezTo>
                  <a:pt x="2358926" y="1013272"/>
                  <a:pt x="2362646" y="1015752"/>
                  <a:pt x="2370088" y="1015752"/>
                </a:cubicBezTo>
                <a:cubicBezTo>
                  <a:pt x="2377529" y="1015752"/>
                  <a:pt x="2383731" y="1015752"/>
                  <a:pt x="2388691" y="1015752"/>
                </a:cubicBezTo>
                <a:lnTo>
                  <a:pt x="2373810" y="1030634"/>
                </a:lnTo>
                <a:cubicBezTo>
                  <a:pt x="2373810" y="1030634"/>
                  <a:pt x="2372568" y="1029394"/>
                  <a:pt x="2370088" y="1026914"/>
                </a:cubicBezTo>
                <a:cubicBezTo>
                  <a:pt x="2367608" y="1024434"/>
                  <a:pt x="2366367" y="1023193"/>
                  <a:pt x="2366367" y="1023193"/>
                </a:cubicBezTo>
                <a:cubicBezTo>
                  <a:pt x="2361406" y="1023193"/>
                  <a:pt x="2358926" y="1018232"/>
                  <a:pt x="2358926" y="1008310"/>
                </a:cubicBezTo>
                <a:close/>
                <a:moveTo>
                  <a:pt x="5261074" y="1000869"/>
                </a:moveTo>
                <a:lnTo>
                  <a:pt x="5268515" y="1008310"/>
                </a:lnTo>
                <a:lnTo>
                  <a:pt x="5268515" y="1000869"/>
                </a:lnTo>
                <a:cubicBezTo>
                  <a:pt x="5268515" y="1000869"/>
                  <a:pt x="5266035" y="1000869"/>
                  <a:pt x="5261074" y="1000869"/>
                </a:cubicBezTo>
                <a:close/>
                <a:moveTo>
                  <a:pt x="4025801" y="1000869"/>
                </a:moveTo>
                <a:lnTo>
                  <a:pt x="4025801" y="1008310"/>
                </a:lnTo>
                <a:cubicBezTo>
                  <a:pt x="4025801" y="1008310"/>
                  <a:pt x="4027041" y="1009551"/>
                  <a:pt x="4029522" y="1012031"/>
                </a:cubicBezTo>
                <a:cubicBezTo>
                  <a:pt x="4032002" y="1014511"/>
                  <a:pt x="4033242" y="1013272"/>
                  <a:pt x="4033242" y="1008310"/>
                </a:cubicBezTo>
                <a:cubicBezTo>
                  <a:pt x="4033242" y="1008310"/>
                  <a:pt x="4030762" y="1005830"/>
                  <a:pt x="4025801" y="1000869"/>
                </a:cubicBezTo>
                <a:close/>
                <a:moveTo>
                  <a:pt x="3847207" y="1000869"/>
                </a:moveTo>
                <a:lnTo>
                  <a:pt x="3839766" y="1008310"/>
                </a:lnTo>
                <a:lnTo>
                  <a:pt x="3847207" y="1008310"/>
                </a:lnTo>
                <a:close/>
                <a:moveTo>
                  <a:pt x="3810000" y="1000869"/>
                </a:moveTo>
                <a:lnTo>
                  <a:pt x="3802559" y="1015752"/>
                </a:lnTo>
                <a:cubicBezTo>
                  <a:pt x="3812480" y="1020713"/>
                  <a:pt x="3819922" y="1020713"/>
                  <a:pt x="3824883" y="1015752"/>
                </a:cubicBezTo>
                <a:lnTo>
                  <a:pt x="3817441" y="1008310"/>
                </a:lnTo>
                <a:lnTo>
                  <a:pt x="3810000" y="1008310"/>
                </a:lnTo>
                <a:cubicBezTo>
                  <a:pt x="3810000" y="1003349"/>
                  <a:pt x="3810000" y="1000869"/>
                  <a:pt x="3810000" y="1000869"/>
                </a:cubicBezTo>
                <a:close/>
                <a:moveTo>
                  <a:pt x="3705820" y="1000869"/>
                </a:moveTo>
                <a:lnTo>
                  <a:pt x="3705820" y="1008310"/>
                </a:lnTo>
                <a:lnTo>
                  <a:pt x="3698379" y="1015752"/>
                </a:lnTo>
                <a:cubicBezTo>
                  <a:pt x="3693418" y="1015752"/>
                  <a:pt x="3690938" y="1018232"/>
                  <a:pt x="3690938" y="1023193"/>
                </a:cubicBezTo>
                <a:cubicBezTo>
                  <a:pt x="3690938" y="1028154"/>
                  <a:pt x="3688458" y="1028154"/>
                  <a:pt x="3683496" y="1023193"/>
                </a:cubicBezTo>
                <a:lnTo>
                  <a:pt x="3683496" y="1030634"/>
                </a:lnTo>
                <a:lnTo>
                  <a:pt x="3690938" y="1038076"/>
                </a:lnTo>
                <a:cubicBezTo>
                  <a:pt x="3695898" y="1043037"/>
                  <a:pt x="3698379" y="1045517"/>
                  <a:pt x="3698379" y="1045517"/>
                </a:cubicBezTo>
                <a:lnTo>
                  <a:pt x="3698379" y="1038076"/>
                </a:lnTo>
                <a:cubicBezTo>
                  <a:pt x="3693418" y="1033114"/>
                  <a:pt x="3693418" y="1030634"/>
                  <a:pt x="3698379" y="1030634"/>
                </a:cubicBezTo>
                <a:cubicBezTo>
                  <a:pt x="3703340" y="1030634"/>
                  <a:pt x="3705820" y="1030634"/>
                  <a:pt x="3705820" y="1030634"/>
                </a:cubicBezTo>
                <a:lnTo>
                  <a:pt x="3713262" y="1030634"/>
                </a:lnTo>
                <a:lnTo>
                  <a:pt x="3720703" y="1023193"/>
                </a:lnTo>
                <a:cubicBezTo>
                  <a:pt x="3720703" y="1013272"/>
                  <a:pt x="3718223" y="1007070"/>
                  <a:pt x="3713262" y="1004589"/>
                </a:cubicBezTo>
                <a:cubicBezTo>
                  <a:pt x="3708301" y="1002109"/>
                  <a:pt x="3705820" y="1000869"/>
                  <a:pt x="3705820" y="1000869"/>
                </a:cubicBezTo>
                <a:close/>
                <a:moveTo>
                  <a:pt x="3519785" y="1000869"/>
                </a:moveTo>
                <a:lnTo>
                  <a:pt x="3527226" y="1008310"/>
                </a:lnTo>
                <a:cubicBezTo>
                  <a:pt x="3522265" y="1013272"/>
                  <a:pt x="3519785" y="1015752"/>
                  <a:pt x="3519785" y="1015752"/>
                </a:cubicBezTo>
                <a:cubicBezTo>
                  <a:pt x="3519785" y="1010790"/>
                  <a:pt x="3519785" y="1008310"/>
                  <a:pt x="3519785" y="1008310"/>
                </a:cubicBezTo>
                <a:cubicBezTo>
                  <a:pt x="3519785" y="1003349"/>
                  <a:pt x="3519785" y="1000869"/>
                  <a:pt x="3519785" y="1000869"/>
                </a:cubicBezTo>
                <a:close/>
                <a:moveTo>
                  <a:pt x="3467695" y="1000869"/>
                </a:moveTo>
                <a:cubicBezTo>
                  <a:pt x="3472656" y="1000869"/>
                  <a:pt x="3475137" y="1000869"/>
                  <a:pt x="3475137" y="1000869"/>
                </a:cubicBezTo>
                <a:cubicBezTo>
                  <a:pt x="3475137" y="1000869"/>
                  <a:pt x="3473896" y="1002109"/>
                  <a:pt x="3471416" y="1004589"/>
                </a:cubicBezTo>
                <a:cubicBezTo>
                  <a:pt x="3468936" y="1007070"/>
                  <a:pt x="3467695" y="1007070"/>
                  <a:pt x="3467695" y="1004589"/>
                </a:cubicBezTo>
                <a:cubicBezTo>
                  <a:pt x="3467695" y="1002109"/>
                  <a:pt x="3467695" y="1000869"/>
                  <a:pt x="3467695" y="1000869"/>
                </a:cubicBezTo>
                <a:close/>
                <a:moveTo>
                  <a:pt x="3452812" y="1000869"/>
                </a:moveTo>
                <a:cubicBezTo>
                  <a:pt x="3457774" y="1005830"/>
                  <a:pt x="3460255" y="1008310"/>
                  <a:pt x="3460255" y="1008310"/>
                </a:cubicBezTo>
                <a:lnTo>
                  <a:pt x="3452812" y="1008310"/>
                </a:lnTo>
                <a:cubicBezTo>
                  <a:pt x="3452812" y="1003349"/>
                  <a:pt x="3452812" y="1000869"/>
                  <a:pt x="3452812" y="1000869"/>
                </a:cubicBezTo>
                <a:close/>
                <a:moveTo>
                  <a:pt x="3222129" y="1000869"/>
                </a:moveTo>
                <a:cubicBezTo>
                  <a:pt x="3222129" y="1000869"/>
                  <a:pt x="3224609" y="1000869"/>
                  <a:pt x="3229571" y="1000869"/>
                </a:cubicBezTo>
                <a:lnTo>
                  <a:pt x="3222129" y="1008310"/>
                </a:lnTo>
                <a:close/>
                <a:moveTo>
                  <a:pt x="2728205" y="999008"/>
                </a:moveTo>
                <a:cubicBezTo>
                  <a:pt x="2731306" y="999008"/>
                  <a:pt x="2734717" y="999629"/>
                  <a:pt x="2738437" y="1000869"/>
                </a:cubicBezTo>
                <a:lnTo>
                  <a:pt x="2730997" y="1008310"/>
                </a:lnTo>
                <a:cubicBezTo>
                  <a:pt x="2716113" y="1018232"/>
                  <a:pt x="2708672" y="1020713"/>
                  <a:pt x="2708672" y="1015752"/>
                </a:cubicBezTo>
                <a:cubicBezTo>
                  <a:pt x="2712392" y="1004589"/>
                  <a:pt x="2718904" y="999008"/>
                  <a:pt x="2728205" y="999008"/>
                </a:cubicBezTo>
                <a:close/>
                <a:moveTo>
                  <a:pt x="4055566" y="993427"/>
                </a:moveTo>
                <a:lnTo>
                  <a:pt x="4040684" y="1000869"/>
                </a:lnTo>
                <a:lnTo>
                  <a:pt x="4048125" y="1023193"/>
                </a:lnTo>
                <a:lnTo>
                  <a:pt x="4048125" y="1015752"/>
                </a:lnTo>
                <a:cubicBezTo>
                  <a:pt x="4048125" y="1015752"/>
                  <a:pt x="4048125" y="1014511"/>
                  <a:pt x="4048125" y="1012031"/>
                </a:cubicBezTo>
                <a:cubicBezTo>
                  <a:pt x="4048125" y="1009551"/>
                  <a:pt x="4050605" y="1005830"/>
                  <a:pt x="4055566" y="1000869"/>
                </a:cubicBezTo>
                <a:cubicBezTo>
                  <a:pt x="4055566" y="995907"/>
                  <a:pt x="4055566" y="993427"/>
                  <a:pt x="4055566" y="993427"/>
                </a:cubicBezTo>
                <a:close/>
                <a:moveTo>
                  <a:pt x="3862090" y="993427"/>
                </a:moveTo>
                <a:cubicBezTo>
                  <a:pt x="3862090" y="998389"/>
                  <a:pt x="3863330" y="1000869"/>
                  <a:pt x="3865811" y="1000869"/>
                </a:cubicBezTo>
                <a:cubicBezTo>
                  <a:pt x="3868291" y="1000869"/>
                  <a:pt x="3870772" y="1000869"/>
                  <a:pt x="3873252" y="1000869"/>
                </a:cubicBezTo>
                <a:cubicBezTo>
                  <a:pt x="3875733" y="1000869"/>
                  <a:pt x="3876973" y="998389"/>
                  <a:pt x="3876973" y="993427"/>
                </a:cubicBezTo>
                <a:close/>
                <a:moveTo>
                  <a:pt x="3735586" y="993427"/>
                </a:moveTo>
                <a:cubicBezTo>
                  <a:pt x="3735586" y="998389"/>
                  <a:pt x="3733106" y="1000869"/>
                  <a:pt x="3728145" y="1000869"/>
                </a:cubicBezTo>
                <a:cubicBezTo>
                  <a:pt x="3728145" y="1010790"/>
                  <a:pt x="3730625" y="1013272"/>
                  <a:pt x="3735586" y="1008310"/>
                </a:cubicBezTo>
                <a:lnTo>
                  <a:pt x="3743028" y="1000869"/>
                </a:lnTo>
                <a:cubicBezTo>
                  <a:pt x="3738066" y="1000869"/>
                  <a:pt x="3735586" y="998389"/>
                  <a:pt x="3735586" y="993427"/>
                </a:cubicBezTo>
                <a:close/>
                <a:moveTo>
                  <a:pt x="2336601" y="993427"/>
                </a:moveTo>
                <a:lnTo>
                  <a:pt x="2344043" y="993427"/>
                </a:lnTo>
                <a:cubicBezTo>
                  <a:pt x="2344043" y="993427"/>
                  <a:pt x="2341563" y="995907"/>
                  <a:pt x="2336601" y="1000869"/>
                </a:cubicBezTo>
                <a:lnTo>
                  <a:pt x="2329160" y="1000869"/>
                </a:lnTo>
                <a:cubicBezTo>
                  <a:pt x="2329160" y="1000869"/>
                  <a:pt x="2331641" y="998389"/>
                  <a:pt x="2336601" y="993427"/>
                </a:cubicBezTo>
                <a:close/>
                <a:moveTo>
                  <a:pt x="2135684" y="993427"/>
                </a:moveTo>
                <a:lnTo>
                  <a:pt x="2135684" y="1000869"/>
                </a:lnTo>
                <a:cubicBezTo>
                  <a:pt x="2130723" y="1010790"/>
                  <a:pt x="2125762" y="1015752"/>
                  <a:pt x="2120801" y="1015752"/>
                </a:cubicBezTo>
                <a:lnTo>
                  <a:pt x="2128242" y="1000869"/>
                </a:lnTo>
                <a:cubicBezTo>
                  <a:pt x="2133203" y="995907"/>
                  <a:pt x="2135684" y="993427"/>
                  <a:pt x="2135684" y="993427"/>
                </a:cubicBezTo>
                <a:close/>
                <a:moveTo>
                  <a:pt x="3436999" y="991102"/>
                </a:moveTo>
                <a:cubicBezTo>
                  <a:pt x="3442580" y="990172"/>
                  <a:pt x="3445371" y="993428"/>
                  <a:pt x="3445371" y="1000869"/>
                </a:cubicBezTo>
                <a:cubicBezTo>
                  <a:pt x="3445371" y="1010790"/>
                  <a:pt x="3444131" y="1015752"/>
                  <a:pt x="3441650" y="1015752"/>
                </a:cubicBezTo>
                <a:cubicBezTo>
                  <a:pt x="3439170" y="1015752"/>
                  <a:pt x="3437930" y="1013272"/>
                  <a:pt x="3437930" y="1008310"/>
                </a:cubicBezTo>
                <a:lnTo>
                  <a:pt x="3437930" y="1000869"/>
                </a:lnTo>
                <a:cubicBezTo>
                  <a:pt x="3432969" y="995907"/>
                  <a:pt x="3430488" y="993427"/>
                  <a:pt x="3430488" y="993427"/>
                </a:cubicBezTo>
                <a:cubicBezTo>
                  <a:pt x="3432969" y="992187"/>
                  <a:pt x="3435140" y="991412"/>
                  <a:pt x="3436999" y="991102"/>
                </a:cubicBezTo>
                <a:close/>
                <a:moveTo>
                  <a:pt x="4291831" y="989707"/>
                </a:moveTo>
                <a:cubicBezTo>
                  <a:pt x="4285630" y="989707"/>
                  <a:pt x="4276329" y="990947"/>
                  <a:pt x="4263926" y="993427"/>
                </a:cubicBezTo>
                <a:lnTo>
                  <a:pt x="4263926" y="1000869"/>
                </a:lnTo>
                <a:cubicBezTo>
                  <a:pt x="4263926" y="1000869"/>
                  <a:pt x="4265166" y="1000869"/>
                  <a:pt x="4267647" y="1000869"/>
                </a:cubicBezTo>
                <a:cubicBezTo>
                  <a:pt x="4270127" y="1000869"/>
                  <a:pt x="4271367" y="1003349"/>
                  <a:pt x="4271367" y="1008310"/>
                </a:cubicBezTo>
                <a:lnTo>
                  <a:pt x="4263926" y="1008310"/>
                </a:lnTo>
                <a:lnTo>
                  <a:pt x="4271367" y="1015752"/>
                </a:lnTo>
                <a:cubicBezTo>
                  <a:pt x="4276329" y="1010790"/>
                  <a:pt x="4281289" y="1005830"/>
                  <a:pt x="4286250" y="1000869"/>
                </a:cubicBezTo>
                <a:cubicBezTo>
                  <a:pt x="4286250" y="995907"/>
                  <a:pt x="4288730" y="993427"/>
                  <a:pt x="4293691" y="993427"/>
                </a:cubicBezTo>
                <a:cubicBezTo>
                  <a:pt x="4298652" y="993427"/>
                  <a:pt x="4301133" y="993427"/>
                  <a:pt x="4301133" y="993427"/>
                </a:cubicBezTo>
                <a:cubicBezTo>
                  <a:pt x="4301133" y="990947"/>
                  <a:pt x="4298032" y="989707"/>
                  <a:pt x="4291831" y="989707"/>
                </a:cubicBezTo>
                <a:close/>
                <a:moveTo>
                  <a:pt x="5685234" y="985986"/>
                </a:moveTo>
                <a:cubicBezTo>
                  <a:pt x="5690195" y="985986"/>
                  <a:pt x="5693916" y="985986"/>
                  <a:pt x="5696396" y="985986"/>
                </a:cubicBezTo>
                <a:cubicBezTo>
                  <a:pt x="5698876" y="985986"/>
                  <a:pt x="5700117" y="985986"/>
                  <a:pt x="5700117" y="985986"/>
                </a:cubicBezTo>
                <a:lnTo>
                  <a:pt x="5707558" y="985986"/>
                </a:lnTo>
                <a:cubicBezTo>
                  <a:pt x="5707558" y="990947"/>
                  <a:pt x="5707558" y="993427"/>
                  <a:pt x="5707558" y="993427"/>
                </a:cubicBezTo>
                <a:lnTo>
                  <a:pt x="5700117" y="993427"/>
                </a:lnTo>
                <a:cubicBezTo>
                  <a:pt x="5685234" y="993427"/>
                  <a:pt x="5677793" y="992187"/>
                  <a:pt x="5677793" y="989707"/>
                </a:cubicBezTo>
                <a:cubicBezTo>
                  <a:pt x="5677793" y="987227"/>
                  <a:pt x="5680273" y="985986"/>
                  <a:pt x="5685234" y="985986"/>
                </a:cubicBezTo>
                <a:close/>
                <a:moveTo>
                  <a:pt x="5491758" y="985986"/>
                </a:moveTo>
                <a:lnTo>
                  <a:pt x="5491758" y="993427"/>
                </a:lnTo>
                <a:cubicBezTo>
                  <a:pt x="5491758" y="993427"/>
                  <a:pt x="5490517" y="992187"/>
                  <a:pt x="5488037" y="989707"/>
                </a:cubicBezTo>
                <a:cubicBezTo>
                  <a:pt x="5485557" y="987227"/>
                  <a:pt x="5486796" y="985986"/>
                  <a:pt x="5491758" y="985986"/>
                </a:cubicBezTo>
                <a:close/>
                <a:moveTo>
                  <a:pt x="4085332" y="985986"/>
                </a:moveTo>
                <a:cubicBezTo>
                  <a:pt x="4085332" y="990947"/>
                  <a:pt x="4084092" y="993427"/>
                  <a:pt x="4081611" y="993427"/>
                </a:cubicBezTo>
                <a:cubicBezTo>
                  <a:pt x="4079131" y="993427"/>
                  <a:pt x="4077891" y="995907"/>
                  <a:pt x="4077891" y="1000869"/>
                </a:cubicBezTo>
                <a:lnTo>
                  <a:pt x="4070449" y="993427"/>
                </a:lnTo>
                <a:cubicBezTo>
                  <a:pt x="4070449" y="993427"/>
                  <a:pt x="4070449" y="994668"/>
                  <a:pt x="4070449" y="997148"/>
                </a:cubicBezTo>
                <a:cubicBezTo>
                  <a:pt x="4070449" y="999628"/>
                  <a:pt x="4070449" y="1003349"/>
                  <a:pt x="4070449" y="1008310"/>
                </a:cubicBezTo>
                <a:cubicBezTo>
                  <a:pt x="4070449" y="1003349"/>
                  <a:pt x="4072930" y="1003349"/>
                  <a:pt x="4077891" y="1008310"/>
                </a:cubicBezTo>
                <a:lnTo>
                  <a:pt x="4085332" y="1000869"/>
                </a:lnTo>
                <a:close/>
                <a:moveTo>
                  <a:pt x="4033242" y="985986"/>
                </a:moveTo>
                <a:lnTo>
                  <a:pt x="4040684" y="993427"/>
                </a:lnTo>
                <a:lnTo>
                  <a:pt x="4040684" y="985986"/>
                </a:lnTo>
                <a:cubicBezTo>
                  <a:pt x="4040684" y="985986"/>
                  <a:pt x="4038203" y="985986"/>
                  <a:pt x="4033242" y="985986"/>
                </a:cubicBezTo>
                <a:close/>
                <a:moveTo>
                  <a:pt x="3988594" y="985986"/>
                </a:moveTo>
                <a:cubicBezTo>
                  <a:pt x="3983633" y="985986"/>
                  <a:pt x="3982393" y="988466"/>
                  <a:pt x="3984874" y="993427"/>
                </a:cubicBezTo>
                <a:cubicBezTo>
                  <a:pt x="3987353" y="998389"/>
                  <a:pt x="3989834" y="1000869"/>
                  <a:pt x="3992314" y="1000869"/>
                </a:cubicBezTo>
                <a:cubicBezTo>
                  <a:pt x="3994795" y="1000869"/>
                  <a:pt x="3996035" y="998389"/>
                  <a:pt x="3996035" y="993427"/>
                </a:cubicBezTo>
                <a:cubicBezTo>
                  <a:pt x="3991075" y="993427"/>
                  <a:pt x="3988594" y="992187"/>
                  <a:pt x="3988594" y="989707"/>
                </a:cubicBezTo>
                <a:cubicBezTo>
                  <a:pt x="3988594" y="987227"/>
                  <a:pt x="3988594" y="985986"/>
                  <a:pt x="3988594" y="985986"/>
                </a:cubicBezTo>
                <a:close/>
                <a:moveTo>
                  <a:pt x="4113238" y="982265"/>
                </a:moveTo>
                <a:cubicBezTo>
                  <a:pt x="4111997" y="982265"/>
                  <a:pt x="4110137" y="983505"/>
                  <a:pt x="4107656" y="985986"/>
                </a:cubicBezTo>
                <a:lnTo>
                  <a:pt x="4115098" y="993427"/>
                </a:lnTo>
                <a:cubicBezTo>
                  <a:pt x="4115098" y="993427"/>
                  <a:pt x="4115098" y="990947"/>
                  <a:pt x="4115098" y="985986"/>
                </a:cubicBezTo>
                <a:cubicBezTo>
                  <a:pt x="4115098" y="983505"/>
                  <a:pt x="4114478" y="982265"/>
                  <a:pt x="4113238" y="982265"/>
                </a:cubicBezTo>
                <a:close/>
                <a:moveTo>
                  <a:pt x="5230378" y="981335"/>
                </a:moveTo>
                <a:cubicBezTo>
                  <a:pt x="5229758" y="980715"/>
                  <a:pt x="5228828" y="981025"/>
                  <a:pt x="5227588" y="982265"/>
                </a:cubicBezTo>
                <a:cubicBezTo>
                  <a:pt x="5225108" y="984745"/>
                  <a:pt x="5223867" y="985986"/>
                  <a:pt x="5223867" y="985986"/>
                </a:cubicBezTo>
                <a:lnTo>
                  <a:pt x="5231308" y="985986"/>
                </a:lnTo>
                <a:cubicBezTo>
                  <a:pt x="5231308" y="983505"/>
                  <a:pt x="5230998" y="981955"/>
                  <a:pt x="5230378" y="981335"/>
                </a:cubicBezTo>
                <a:close/>
                <a:moveTo>
                  <a:pt x="5603379" y="978545"/>
                </a:moveTo>
                <a:cubicBezTo>
                  <a:pt x="5608340" y="983506"/>
                  <a:pt x="5610820" y="985986"/>
                  <a:pt x="5610820" y="985986"/>
                </a:cubicBezTo>
                <a:cubicBezTo>
                  <a:pt x="5610820" y="985986"/>
                  <a:pt x="5608340" y="985986"/>
                  <a:pt x="5603379" y="985986"/>
                </a:cubicBezTo>
                <a:cubicBezTo>
                  <a:pt x="5603379" y="981025"/>
                  <a:pt x="5603379" y="978545"/>
                  <a:pt x="5603379" y="978545"/>
                </a:cubicBezTo>
                <a:close/>
                <a:moveTo>
                  <a:pt x="5305722" y="978545"/>
                </a:moveTo>
                <a:lnTo>
                  <a:pt x="5298281" y="985986"/>
                </a:lnTo>
                <a:lnTo>
                  <a:pt x="5305722" y="985986"/>
                </a:lnTo>
                <a:close/>
                <a:moveTo>
                  <a:pt x="3757910" y="978545"/>
                </a:moveTo>
                <a:cubicBezTo>
                  <a:pt x="3757910" y="983506"/>
                  <a:pt x="3757910" y="985986"/>
                  <a:pt x="3757910" y="985986"/>
                </a:cubicBezTo>
                <a:cubicBezTo>
                  <a:pt x="3757910" y="985986"/>
                  <a:pt x="3760391" y="985986"/>
                  <a:pt x="3765352" y="985986"/>
                </a:cubicBezTo>
                <a:lnTo>
                  <a:pt x="3772793" y="978545"/>
                </a:lnTo>
                <a:close/>
                <a:moveTo>
                  <a:pt x="3348633" y="978545"/>
                </a:moveTo>
                <a:lnTo>
                  <a:pt x="3341191" y="985986"/>
                </a:lnTo>
                <a:cubicBezTo>
                  <a:pt x="3341191" y="985986"/>
                  <a:pt x="3341191" y="984745"/>
                  <a:pt x="3341191" y="982265"/>
                </a:cubicBezTo>
                <a:cubicBezTo>
                  <a:pt x="3341191" y="979785"/>
                  <a:pt x="3343672" y="978545"/>
                  <a:pt x="3348633" y="978545"/>
                </a:cubicBezTo>
                <a:close/>
                <a:moveTo>
                  <a:pt x="2388691" y="978545"/>
                </a:moveTo>
                <a:cubicBezTo>
                  <a:pt x="2393653" y="978545"/>
                  <a:pt x="2396133" y="978545"/>
                  <a:pt x="2396133" y="978545"/>
                </a:cubicBezTo>
                <a:lnTo>
                  <a:pt x="2388691" y="985986"/>
                </a:lnTo>
                <a:close/>
                <a:moveTo>
                  <a:pt x="2568216" y="973894"/>
                </a:moveTo>
                <a:cubicBezTo>
                  <a:pt x="2570076" y="974514"/>
                  <a:pt x="2572247" y="976064"/>
                  <a:pt x="2574726" y="978545"/>
                </a:cubicBezTo>
                <a:lnTo>
                  <a:pt x="2567285" y="993427"/>
                </a:lnTo>
                <a:lnTo>
                  <a:pt x="2559844" y="985986"/>
                </a:lnTo>
                <a:cubicBezTo>
                  <a:pt x="2559844" y="981025"/>
                  <a:pt x="2561084" y="977304"/>
                  <a:pt x="2563565" y="974824"/>
                </a:cubicBezTo>
                <a:cubicBezTo>
                  <a:pt x="2564805" y="973584"/>
                  <a:pt x="2566355" y="973274"/>
                  <a:pt x="2568216" y="973894"/>
                </a:cubicBezTo>
                <a:close/>
                <a:moveTo>
                  <a:pt x="5804297" y="971103"/>
                </a:moveTo>
                <a:cubicBezTo>
                  <a:pt x="5809258" y="971103"/>
                  <a:pt x="5811738" y="973583"/>
                  <a:pt x="5811738" y="978545"/>
                </a:cubicBezTo>
                <a:cubicBezTo>
                  <a:pt x="5806777" y="978545"/>
                  <a:pt x="5804297" y="978545"/>
                  <a:pt x="5804297" y="978545"/>
                </a:cubicBezTo>
                <a:close/>
                <a:moveTo>
                  <a:pt x="5633144" y="971103"/>
                </a:moveTo>
                <a:lnTo>
                  <a:pt x="5640586" y="978545"/>
                </a:lnTo>
                <a:lnTo>
                  <a:pt x="5633144" y="978545"/>
                </a:lnTo>
                <a:cubicBezTo>
                  <a:pt x="5628183" y="978545"/>
                  <a:pt x="5624462" y="978545"/>
                  <a:pt x="5621982" y="978545"/>
                </a:cubicBezTo>
                <a:cubicBezTo>
                  <a:pt x="5619502" y="978545"/>
                  <a:pt x="5618261" y="978545"/>
                  <a:pt x="5618261" y="978545"/>
                </a:cubicBezTo>
                <a:close/>
                <a:moveTo>
                  <a:pt x="5528965" y="971103"/>
                </a:moveTo>
                <a:lnTo>
                  <a:pt x="5521523" y="978545"/>
                </a:lnTo>
                <a:cubicBezTo>
                  <a:pt x="5521523" y="983506"/>
                  <a:pt x="5524003" y="983506"/>
                  <a:pt x="5528965" y="978545"/>
                </a:cubicBezTo>
                <a:cubicBezTo>
                  <a:pt x="5528965" y="978545"/>
                  <a:pt x="5528965" y="977304"/>
                  <a:pt x="5528965" y="974824"/>
                </a:cubicBezTo>
                <a:cubicBezTo>
                  <a:pt x="5528965" y="972344"/>
                  <a:pt x="5528965" y="971103"/>
                  <a:pt x="5528965" y="971103"/>
                </a:cubicBezTo>
                <a:close/>
                <a:moveTo>
                  <a:pt x="4799707" y="971103"/>
                </a:moveTo>
                <a:lnTo>
                  <a:pt x="4799707" y="978545"/>
                </a:lnTo>
                <a:cubicBezTo>
                  <a:pt x="4804668" y="978545"/>
                  <a:pt x="4807148" y="976064"/>
                  <a:pt x="4807148" y="971103"/>
                </a:cubicBezTo>
                <a:cubicBezTo>
                  <a:pt x="4802187" y="971103"/>
                  <a:pt x="4799707" y="971103"/>
                  <a:pt x="4799707" y="971103"/>
                </a:cubicBezTo>
                <a:close/>
                <a:moveTo>
                  <a:pt x="4427636" y="971103"/>
                </a:moveTo>
                <a:cubicBezTo>
                  <a:pt x="4427636" y="976064"/>
                  <a:pt x="4427636" y="978545"/>
                  <a:pt x="4427636" y="978545"/>
                </a:cubicBezTo>
                <a:cubicBezTo>
                  <a:pt x="4422676" y="978545"/>
                  <a:pt x="4421436" y="977304"/>
                  <a:pt x="4423916" y="974824"/>
                </a:cubicBezTo>
                <a:cubicBezTo>
                  <a:pt x="4426396" y="972344"/>
                  <a:pt x="4427636" y="971103"/>
                  <a:pt x="4427636" y="971103"/>
                </a:cubicBezTo>
                <a:close/>
                <a:moveTo>
                  <a:pt x="3720703" y="971103"/>
                </a:moveTo>
                <a:cubicBezTo>
                  <a:pt x="3715742" y="976064"/>
                  <a:pt x="3710781" y="978545"/>
                  <a:pt x="3705820" y="978545"/>
                </a:cubicBezTo>
                <a:cubicBezTo>
                  <a:pt x="3710781" y="978545"/>
                  <a:pt x="3715742" y="978545"/>
                  <a:pt x="3720703" y="978545"/>
                </a:cubicBezTo>
                <a:close/>
                <a:moveTo>
                  <a:pt x="3356074" y="971103"/>
                </a:moveTo>
                <a:cubicBezTo>
                  <a:pt x="3356074" y="971103"/>
                  <a:pt x="3358555" y="971103"/>
                  <a:pt x="3363516" y="971103"/>
                </a:cubicBezTo>
                <a:cubicBezTo>
                  <a:pt x="3363516" y="971103"/>
                  <a:pt x="3365996" y="971103"/>
                  <a:pt x="3370958" y="971103"/>
                </a:cubicBezTo>
                <a:cubicBezTo>
                  <a:pt x="3370958" y="976064"/>
                  <a:pt x="3368476" y="978545"/>
                  <a:pt x="3363516" y="978545"/>
                </a:cubicBezTo>
                <a:cubicBezTo>
                  <a:pt x="3358555" y="973583"/>
                  <a:pt x="3356074" y="971103"/>
                  <a:pt x="3356074" y="971103"/>
                </a:cubicBezTo>
                <a:close/>
                <a:moveTo>
                  <a:pt x="2984004" y="971103"/>
                </a:moveTo>
                <a:cubicBezTo>
                  <a:pt x="2979044" y="976064"/>
                  <a:pt x="2980283" y="977304"/>
                  <a:pt x="2987725" y="974824"/>
                </a:cubicBezTo>
                <a:cubicBezTo>
                  <a:pt x="2995166" y="972344"/>
                  <a:pt x="2998887" y="971103"/>
                  <a:pt x="2998887" y="971103"/>
                </a:cubicBezTo>
                <a:close/>
                <a:moveTo>
                  <a:pt x="2611933" y="971103"/>
                </a:moveTo>
                <a:cubicBezTo>
                  <a:pt x="2611933" y="976064"/>
                  <a:pt x="2611933" y="978545"/>
                  <a:pt x="2611933" y="978545"/>
                </a:cubicBezTo>
                <a:cubicBezTo>
                  <a:pt x="2616894" y="978545"/>
                  <a:pt x="2619375" y="976064"/>
                  <a:pt x="2619375" y="971103"/>
                </a:cubicBezTo>
                <a:close/>
                <a:moveTo>
                  <a:pt x="3804419" y="967382"/>
                </a:moveTo>
                <a:cubicBezTo>
                  <a:pt x="3800698" y="967382"/>
                  <a:pt x="3795118" y="968623"/>
                  <a:pt x="3787676" y="971103"/>
                </a:cubicBezTo>
                <a:lnTo>
                  <a:pt x="3795118" y="978545"/>
                </a:lnTo>
                <a:lnTo>
                  <a:pt x="3810000" y="971103"/>
                </a:lnTo>
                <a:cubicBezTo>
                  <a:pt x="3810000" y="968623"/>
                  <a:pt x="3808140" y="967382"/>
                  <a:pt x="3804419" y="967382"/>
                </a:cubicBezTo>
                <a:close/>
                <a:moveTo>
                  <a:pt x="5843364" y="966452"/>
                </a:moveTo>
                <a:cubicBezTo>
                  <a:pt x="5844604" y="967073"/>
                  <a:pt x="5846464" y="968623"/>
                  <a:pt x="5848945" y="971103"/>
                </a:cubicBezTo>
                <a:lnTo>
                  <a:pt x="5841504" y="971103"/>
                </a:lnTo>
                <a:cubicBezTo>
                  <a:pt x="5841504" y="971103"/>
                  <a:pt x="5841504" y="969863"/>
                  <a:pt x="5841504" y="967382"/>
                </a:cubicBezTo>
                <a:cubicBezTo>
                  <a:pt x="5841504" y="966142"/>
                  <a:pt x="5842124" y="965833"/>
                  <a:pt x="5843364" y="966452"/>
                </a:cubicBezTo>
                <a:close/>
                <a:moveTo>
                  <a:pt x="5975449" y="963662"/>
                </a:moveTo>
                <a:cubicBezTo>
                  <a:pt x="5975449" y="963662"/>
                  <a:pt x="5977929" y="963662"/>
                  <a:pt x="5982890" y="963662"/>
                </a:cubicBezTo>
                <a:lnTo>
                  <a:pt x="5990332" y="963662"/>
                </a:lnTo>
                <a:cubicBezTo>
                  <a:pt x="5990332" y="968623"/>
                  <a:pt x="5987852" y="971103"/>
                  <a:pt x="5982890" y="971103"/>
                </a:cubicBezTo>
                <a:close/>
                <a:moveTo>
                  <a:pt x="5380136" y="963662"/>
                </a:moveTo>
                <a:cubicBezTo>
                  <a:pt x="5380136" y="963662"/>
                  <a:pt x="5382617" y="963662"/>
                  <a:pt x="5387578" y="963662"/>
                </a:cubicBezTo>
                <a:lnTo>
                  <a:pt x="5395019" y="971103"/>
                </a:lnTo>
                <a:cubicBezTo>
                  <a:pt x="5395019" y="971103"/>
                  <a:pt x="5392539" y="971103"/>
                  <a:pt x="5387578" y="971103"/>
                </a:cubicBezTo>
                <a:cubicBezTo>
                  <a:pt x="5382617" y="966142"/>
                  <a:pt x="5380136" y="963662"/>
                  <a:pt x="5380136" y="963662"/>
                </a:cubicBezTo>
                <a:close/>
                <a:moveTo>
                  <a:pt x="5305722" y="963662"/>
                </a:moveTo>
                <a:lnTo>
                  <a:pt x="5313164" y="963662"/>
                </a:lnTo>
                <a:lnTo>
                  <a:pt x="5313164" y="971103"/>
                </a:lnTo>
                <a:close/>
                <a:moveTo>
                  <a:pt x="5156894" y="963662"/>
                </a:moveTo>
                <a:cubicBezTo>
                  <a:pt x="5156894" y="968623"/>
                  <a:pt x="5156894" y="971103"/>
                  <a:pt x="5156894" y="971103"/>
                </a:cubicBezTo>
                <a:lnTo>
                  <a:pt x="5164336" y="963662"/>
                </a:lnTo>
                <a:cubicBezTo>
                  <a:pt x="5164336" y="963662"/>
                  <a:pt x="5161856" y="963662"/>
                  <a:pt x="5156894" y="963662"/>
                </a:cubicBezTo>
                <a:close/>
                <a:moveTo>
                  <a:pt x="5115967" y="963662"/>
                </a:moveTo>
                <a:cubicBezTo>
                  <a:pt x="5113486" y="963662"/>
                  <a:pt x="5112246" y="966142"/>
                  <a:pt x="5112246" y="971103"/>
                </a:cubicBezTo>
                <a:lnTo>
                  <a:pt x="5134570" y="971103"/>
                </a:lnTo>
                <a:lnTo>
                  <a:pt x="5127129" y="963662"/>
                </a:lnTo>
                <a:cubicBezTo>
                  <a:pt x="5122167" y="963662"/>
                  <a:pt x="5119687" y="963662"/>
                  <a:pt x="5119687" y="963662"/>
                </a:cubicBezTo>
                <a:cubicBezTo>
                  <a:pt x="5119687" y="963662"/>
                  <a:pt x="5118447" y="963662"/>
                  <a:pt x="5115967" y="963662"/>
                </a:cubicBezTo>
                <a:close/>
                <a:moveTo>
                  <a:pt x="4583906" y="963662"/>
                </a:moveTo>
                <a:lnTo>
                  <a:pt x="4583906" y="971103"/>
                </a:lnTo>
                <a:lnTo>
                  <a:pt x="4591347" y="971103"/>
                </a:lnTo>
                <a:close/>
                <a:moveTo>
                  <a:pt x="4449961" y="963662"/>
                </a:moveTo>
                <a:cubicBezTo>
                  <a:pt x="4454922" y="963662"/>
                  <a:pt x="4457402" y="966142"/>
                  <a:pt x="4457402" y="971103"/>
                </a:cubicBezTo>
                <a:cubicBezTo>
                  <a:pt x="4452441" y="971103"/>
                  <a:pt x="4449961" y="971103"/>
                  <a:pt x="4449961" y="971103"/>
                </a:cubicBezTo>
                <a:close/>
                <a:moveTo>
                  <a:pt x="4152305" y="963662"/>
                </a:moveTo>
                <a:cubicBezTo>
                  <a:pt x="4152305" y="968623"/>
                  <a:pt x="4149824" y="973583"/>
                  <a:pt x="4144863" y="978545"/>
                </a:cubicBezTo>
                <a:lnTo>
                  <a:pt x="4152305" y="985986"/>
                </a:lnTo>
                <a:cubicBezTo>
                  <a:pt x="4152305" y="981025"/>
                  <a:pt x="4157266" y="978545"/>
                  <a:pt x="4167188" y="978545"/>
                </a:cubicBezTo>
                <a:cubicBezTo>
                  <a:pt x="4172149" y="973583"/>
                  <a:pt x="4174629" y="971103"/>
                  <a:pt x="4174629" y="971103"/>
                </a:cubicBezTo>
                <a:cubicBezTo>
                  <a:pt x="4169668" y="971103"/>
                  <a:pt x="4164707" y="971103"/>
                  <a:pt x="4159746" y="971103"/>
                </a:cubicBezTo>
                <a:cubicBezTo>
                  <a:pt x="4154785" y="971103"/>
                  <a:pt x="4154785" y="968623"/>
                  <a:pt x="4159746" y="963662"/>
                </a:cubicBezTo>
                <a:cubicBezTo>
                  <a:pt x="4159746" y="963662"/>
                  <a:pt x="4157266" y="963662"/>
                  <a:pt x="4152305" y="963662"/>
                </a:cubicBezTo>
                <a:close/>
                <a:moveTo>
                  <a:pt x="4003477" y="963662"/>
                </a:moveTo>
                <a:lnTo>
                  <a:pt x="4003477" y="978545"/>
                </a:lnTo>
                <a:lnTo>
                  <a:pt x="4003477" y="985986"/>
                </a:lnTo>
                <a:cubicBezTo>
                  <a:pt x="4003477" y="985986"/>
                  <a:pt x="4005957" y="985986"/>
                  <a:pt x="4010918" y="985986"/>
                </a:cubicBezTo>
                <a:lnTo>
                  <a:pt x="4025801" y="993427"/>
                </a:lnTo>
                <a:cubicBezTo>
                  <a:pt x="4025801" y="988466"/>
                  <a:pt x="4020840" y="978545"/>
                  <a:pt x="4010918" y="963662"/>
                </a:cubicBezTo>
                <a:close/>
                <a:moveTo>
                  <a:pt x="2165449" y="963662"/>
                </a:moveTo>
                <a:lnTo>
                  <a:pt x="2165449" y="971103"/>
                </a:lnTo>
                <a:lnTo>
                  <a:pt x="2158008" y="971103"/>
                </a:lnTo>
                <a:cubicBezTo>
                  <a:pt x="2158008" y="971103"/>
                  <a:pt x="2160489" y="968623"/>
                  <a:pt x="2165449" y="963662"/>
                </a:cubicBezTo>
                <a:close/>
                <a:moveTo>
                  <a:pt x="3651871" y="959941"/>
                </a:moveTo>
                <a:cubicBezTo>
                  <a:pt x="3650630" y="959941"/>
                  <a:pt x="3648770" y="961181"/>
                  <a:pt x="3646289" y="963662"/>
                </a:cubicBezTo>
                <a:cubicBezTo>
                  <a:pt x="3646289" y="968623"/>
                  <a:pt x="3646289" y="971103"/>
                  <a:pt x="3646289" y="971103"/>
                </a:cubicBezTo>
                <a:cubicBezTo>
                  <a:pt x="3651250" y="971103"/>
                  <a:pt x="3653731" y="968623"/>
                  <a:pt x="3653731" y="963662"/>
                </a:cubicBezTo>
                <a:cubicBezTo>
                  <a:pt x="3653731" y="961181"/>
                  <a:pt x="3653110" y="959941"/>
                  <a:pt x="3651871" y="959941"/>
                </a:cubicBezTo>
                <a:close/>
                <a:moveTo>
                  <a:pt x="6072187" y="956220"/>
                </a:moveTo>
                <a:cubicBezTo>
                  <a:pt x="6077149" y="956220"/>
                  <a:pt x="6079629" y="957461"/>
                  <a:pt x="6079629" y="959941"/>
                </a:cubicBezTo>
                <a:cubicBezTo>
                  <a:pt x="6079629" y="962421"/>
                  <a:pt x="6077149" y="963662"/>
                  <a:pt x="6072187" y="963662"/>
                </a:cubicBezTo>
                <a:cubicBezTo>
                  <a:pt x="6067226" y="963662"/>
                  <a:pt x="6064746" y="963662"/>
                  <a:pt x="6064746" y="963662"/>
                </a:cubicBezTo>
                <a:close/>
                <a:moveTo>
                  <a:pt x="5908476" y="956220"/>
                </a:moveTo>
                <a:lnTo>
                  <a:pt x="5923359" y="956220"/>
                </a:lnTo>
                <a:cubicBezTo>
                  <a:pt x="5933281" y="961182"/>
                  <a:pt x="5938242" y="964902"/>
                  <a:pt x="5938242" y="967382"/>
                </a:cubicBezTo>
                <a:cubicBezTo>
                  <a:pt x="5938242" y="969863"/>
                  <a:pt x="5933281" y="968623"/>
                  <a:pt x="5923359" y="963662"/>
                </a:cubicBezTo>
                <a:cubicBezTo>
                  <a:pt x="5913438" y="963662"/>
                  <a:pt x="5908476" y="961182"/>
                  <a:pt x="5908476" y="956220"/>
                </a:cubicBezTo>
                <a:close/>
                <a:moveTo>
                  <a:pt x="5744765" y="956220"/>
                </a:moveTo>
                <a:lnTo>
                  <a:pt x="5744765" y="971103"/>
                </a:lnTo>
                <a:cubicBezTo>
                  <a:pt x="5749727" y="966142"/>
                  <a:pt x="5752207" y="961182"/>
                  <a:pt x="5752207" y="956220"/>
                </a:cubicBezTo>
                <a:close/>
                <a:moveTo>
                  <a:pt x="5447109" y="956220"/>
                </a:moveTo>
                <a:lnTo>
                  <a:pt x="5454551" y="956220"/>
                </a:lnTo>
                <a:lnTo>
                  <a:pt x="5454551" y="963662"/>
                </a:lnTo>
                <a:close/>
                <a:moveTo>
                  <a:pt x="5197822" y="956220"/>
                </a:moveTo>
                <a:cubicBezTo>
                  <a:pt x="5195342" y="956220"/>
                  <a:pt x="5194101" y="958700"/>
                  <a:pt x="5194101" y="963662"/>
                </a:cubicBezTo>
                <a:lnTo>
                  <a:pt x="5186660" y="963662"/>
                </a:lnTo>
                <a:lnTo>
                  <a:pt x="5179218" y="971103"/>
                </a:lnTo>
                <a:lnTo>
                  <a:pt x="5208984" y="978545"/>
                </a:lnTo>
                <a:lnTo>
                  <a:pt x="5201543" y="971103"/>
                </a:lnTo>
                <a:cubicBezTo>
                  <a:pt x="5196581" y="971103"/>
                  <a:pt x="5195342" y="968623"/>
                  <a:pt x="5197822" y="963662"/>
                </a:cubicBezTo>
                <a:cubicBezTo>
                  <a:pt x="5200302" y="958700"/>
                  <a:pt x="5200302" y="956220"/>
                  <a:pt x="5197822" y="956220"/>
                </a:cubicBezTo>
                <a:close/>
                <a:moveTo>
                  <a:pt x="4903886" y="956220"/>
                </a:moveTo>
                <a:cubicBezTo>
                  <a:pt x="4903886" y="956220"/>
                  <a:pt x="4903886" y="958700"/>
                  <a:pt x="4903886" y="963662"/>
                </a:cubicBezTo>
                <a:lnTo>
                  <a:pt x="4907607" y="963662"/>
                </a:lnTo>
                <a:cubicBezTo>
                  <a:pt x="4905127" y="963662"/>
                  <a:pt x="4903886" y="961182"/>
                  <a:pt x="4903886" y="956220"/>
                </a:cubicBezTo>
                <a:close/>
                <a:moveTo>
                  <a:pt x="4174629" y="956220"/>
                </a:moveTo>
                <a:lnTo>
                  <a:pt x="4174629" y="963662"/>
                </a:lnTo>
                <a:cubicBezTo>
                  <a:pt x="4174629" y="968623"/>
                  <a:pt x="4177109" y="968623"/>
                  <a:pt x="4182070" y="963662"/>
                </a:cubicBezTo>
                <a:cubicBezTo>
                  <a:pt x="4187032" y="963662"/>
                  <a:pt x="4189512" y="963662"/>
                  <a:pt x="4189512" y="963662"/>
                </a:cubicBezTo>
                <a:cubicBezTo>
                  <a:pt x="4189512" y="963662"/>
                  <a:pt x="4189512" y="961182"/>
                  <a:pt x="4189512" y="956220"/>
                </a:cubicBezTo>
                <a:close/>
                <a:moveTo>
                  <a:pt x="4122539" y="956220"/>
                </a:moveTo>
                <a:cubicBezTo>
                  <a:pt x="4122539" y="961182"/>
                  <a:pt x="4125019" y="963662"/>
                  <a:pt x="4129980" y="963662"/>
                </a:cubicBezTo>
                <a:lnTo>
                  <a:pt x="4129980" y="956220"/>
                </a:lnTo>
                <a:close/>
                <a:moveTo>
                  <a:pt x="4077891" y="956220"/>
                </a:moveTo>
                <a:cubicBezTo>
                  <a:pt x="4077891" y="956220"/>
                  <a:pt x="4077891" y="958700"/>
                  <a:pt x="4077891" y="963662"/>
                </a:cubicBezTo>
                <a:lnTo>
                  <a:pt x="4085332" y="963662"/>
                </a:lnTo>
                <a:cubicBezTo>
                  <a:pt x="4085332" y="958700"/>
                  <a:pt x="4085332" y="956220"/>
                  <a:pt x="4085332" y="956220"/>
                </a:cubicBezTo>
                <a:cubicBezTo>
                  <a:pt x="4080372" y="956220"/>
                  <a:pt x="4077891" y="956220"/>
                  <a:pt x="4077891" y="956220"/>
                </a:cubicBezTo>
                <a:close/>
                <a:moveTo>
                  <a:pt x="3661172" y="956220"/>
                </a:moveTo>
                <a:lnTo>
                  <a:pt x="3661172" y="963662"/>
                </a:lnTo>
                <a:lnTo>
                  <a:pt x="3668613" y="956220"/>
                </a:lnTo>
                <a:close/>
                <a:moveTo>
                  <a:pt x="2411016" y="956220"/>
                </a:moveTo>
                <a:cubicBezTo>
                  <a:pt x="2415976" y="956220"/>
                  <a:pt x="2419698" y="956220"/>
                  <a:pt x="2422178" y="956220"/>
                </a:cubicBezTo>
                <a:cubicBezTo>
                  <a:pt x="2424658" y="956220"/>
                  <a:pt x="2425898" y="956220"/>
                  <a:pt x="2425898" y="956220"/>
                </a:cubicBezTo>
                <a:cubicBezTo>
                  <a:pt x="2425898" y="961182"/>
                  <a:pt x="2424658" y="963662"/>
                  <a:pt x="2422178" y="963662"/>
                </a:cubicBezTo>
                <a:cubicBezTo>
                  <a:pt x="2419698" y="963662"/>
                  <a:pt x="2415976" y="961182"/>
                  <a:pt x="2411016" y="956220"/>
                </a:cubicBezTo>
                <a:close/>
                <a:moveTo>
                  <a:pt x="5506640" y="952499"/>
                </a:moveTo>
                <a:cubicBezTo>
                  <a:pt x="5511601" y="952499"/>
                  <a:pt x="5519043" y="953740"/>
                  <a:pt x="5528965" y="956220"/>
                </a:cubicBezTo>
                <a:lnTo>
                  <a:pt x="5528965" y="963662"/>
                </a:lnTo>
                <a:lnTo>
                  <a:pt x="5551289" y="971103"/>
                </a:lnTo>
                <a:cubicBezTo>
                  <a:pt x="5561210" y="971103"/>
                  <a:pt x="5566172" y="973583"/>
                  <a:pt x="5566172" y="978545"/>
                </a:cubicBezTo>
                <a:lnTo>
                  <a:pt x="5618261" y="1000869"/>
                </a:lnTo>
                <a:lnTo>
                  <a:pt x="5655468" y="1023193"/>
                </a:lnTo>
                <a:lnTo>
                  <a:pt x="5648027" y="1023193"/>
                </a:lnTo>
                <a:cubicBezTo>
                  <a:pt x="5648027" y="1023193"/>
                  <a:pt x="5646786" y="1021952"/>
                  <a:pt x="5644306" y="1019472"/>
                </a:cubicBezTo>
                <a:cubicBezTo>
                  <a:pt x="5641826" y="1016992"/>
                  <a:pt x="5638106" y="1015752"/>
                  <a:pt x="5633144" y="1015752"/>
                </a:cubicBezTo>
                <a:cubicBezTo>
                  <a:pt x="5628183" y="1015752"/>
                  <a:pt x="5624462" y="1015752"/>
                  <a:pt x="5621982" y="1015752"/>
                </a:cubicBezTo>
                <a:cubicBezTo>
                  <a:pt x="5619502" y="1015752"/>
                  <a:pt x="5615781" y="1015752"/>
                  <a:pt x="5610820" y="1015752"/>
                </a:cubicBezTo>
                <a:lnTo>
                  <a:pt x="5610820" y="1008310"/>
                </a:lnTo>
                <a:cubicBezTo>
                  <a:pt x="5610820" y="1008310"/>
                  <a:pt x="5608340" y="1008310"/>
                  <a:pt x="5603379" y="1008310"/>
                </a:cubicBezTo>
                <a:lnTo>
                  <a:pt x="5595937" y="1000869"/>
                </a:lnTo>
                <a:cubicBezTo>
                  <a:pt x="5590976" y="985986"/>
                  <a:pt x="5573613" y="983506"/>
                  <a:pt x="5543847" y="993427"/>
                </a:cubicBezTo>
                <a:cubicBezTo>
                  <a:pt x="5543847" y="983506"/>
                  <a:pt x="5541367" y="978545"/>
                  <a:pt x="5536406" y="978545"/>
                </a:cubicBezTo>
                <a:lnTo>
                  <a:pt x="5528965" y="985986"/>
                </a:lnTo>
                <a:lnTo>
                  <a:pt x="5514082" y="978545"/>
                </a:lnTo>
                <a:lnTo>
                  <a:pt x="5506640" y="978545"/>
                </a:lnTo>
                <a:lnTo>
                  <a:pt x="5506640" y="985986"/>
                </a:lnTo>
                <a:cubicBezTo>
                  <a:pt x="5501679" y="985986"/>
                  <a:pt x="5499199" y="983506"/>
                  <a:pt x="5499199" y="978545"/>
                </a:cubicBezTo>
                <a:lnTo>
                  <a:pt x="5491758" y="978545"/>
                </a:lnTo>
                <a:cubicBezTo>
                  <a:pt x="5491758" y="983506"/>
                  <a:pt x="5489277" y="983506"/>
                  <a:pt x="5484316" y="978545"/>
                </a:cubicBezTo>
                <a:cubicBezTo>
                  <a:pt x="5479355" y="978545"/>
                  <a:pt x="5476875" y="978545"/>
                  <a:pt x="5476875" y="978545"/>
                </a:cubicBezTo>
                <a:cubicBezTo>
                  <a:pt x="5476875" y="988466"/>
                  <a:pt x="5474395" y="990947"/>
                  <a:pt x="5469433" y="985986"/>
                </a:cubicBezTo>
                <a:lnTo>
                  <a:pt x="5469433" y="978545"/>
                </a:lnTo>
                <a:cubicBezTo>
                  <a:pt x="5474395" y="978545"/>
                  <a:pt x="5475634" y="976064"/>
                  <a:pt x="5473154" y="971103"/>
                </a:cubicBezTo>
                <a:cubicBezTo>
                  <a:pt x="5470674" y="966142"/>
                  <a:pt x="5471913" y="963662"/>
                  <a:pt x="5476875" y="963662"/>
                </a:cubicBezTo>
                <a:cubicBezTo>
                  <a:pt x="5481836" y="968623"/>
                  <a:pt x="5485557" y="969863"/>
                  <a:pt x="5488037" y="967382"/>
                </a:cubicBezTo>
                <a:cubicBezTo>
                  <a:pt x="5490517" y="964902"/>
                  <a:pt x="5491758" y="963662"/>
                  <a:pt x="5491758" y="963662"/>
                </a:cubicBezTo>
                <a:cubicBezTo>
                  <a:pt x="5491758" y="958700"/>
                  <a:pt x="5490517" y="956220"/>
                  <a:pt x="5488037" y="956220"/>
                </a:cubicBezTo>
                <a:lnTo>
                  <a:pt x="5499199" y="963662"/>
                </a:lnTo>
                <a:lnTo>
                  <a:pt x="5514082" y="963662"/>
                </a:lnTo>
                <a:lnTo>
                  <a:pt x="5499199" y="956220"/>
                </a:lnTo>
                <a:cubicBezTo>
                  <a:pt x="5499199" y="953740"/>
                  <a:pt x="5501679" y="952499"/>
                  <a:pt x="5506640" y="952499"/>
                </a:cubicBezTo>
                <a:close/>
                <a:moveTo>
                  <a:pt x="5330837" y="951569"/>
                </a:moveTo>
                <a:cubicBezTo>
                  <a:pt x="5333938" y="952190"/>
                  <a:pt x="5337969" y="953740"/>
                  <a:pt x="5342929" y="956220"/>
                </a:cubicBezTo>
                <a:lnTo>
                  <a:pt x="5350371" y="963662"/>
                </a:lnTo>
                <a:cubicBezTo>
                  <a:pt x="5345410" y="963662"/>
                  <a:pt x="5342929" y="963662"/>
                  <a:pt x="5342929" y="963662"/>
                </a:cubicBezTo>
                <a:cubicBezTo>
                  <a:pt x="5342929" y="963662"/>
                  <a:pt x="5342929" y="966142"/>
                  <a:pt x="5342929" y="971103"/>
                </a:cubicBezTo>
                <a:lnTo>
                  <a:pt x="5342929" y="978545"/>
                </a:lnTo>
                <a:cubicBezTo>
                  <a:pt x="5342929" y="978545"/>
                  <a:pt x="5341689" y="977304"/>
                  <a:pt x="5339209" y="974824"/>
                </a:cubicBezTo>
                <a:cubicBezTo>
                  <a:pt x="5336729" y="972344"/>
                  <a:pt x="5335488" y="971103"/>
                  <a:pt x="5335488" y="971103"/>
                </a:cubicBezTo>
                <a:cubicBezTo>
                  <a:pt x="5330527" y="971103"/>
                  <a:pt x="5326806" y="968623"/>
                  <a:pt x="5324326" y="963662"/>
                </a:cubicBezTo>
                <a:cubicBezTo>
                  <a:pt x="5321846" y="958700"/>
                  <a:pt x="5321846" y="954980"/>
                  <a:pt x="5324326" y="952500"/>
                </a:cubicBezTo>
                <a:cubicBezTo>
                  <a:pt x="5325566" y="951260"/>
                  <a:pt x="5327737" y="950950"/>
                  <a:pt x="5330837" y="951569"/>
                </a:cubicBezTo>
                <a:close/>
                <a:moveTo>
                  <a:pt x="5893593" y="948779"/>
                </a:moveTo>
                <a:cubicBezTo>
                  <a:pt x="5893593" y="953740"/>
                  <a:pt x="5892353" y="956220"/>
                  <a:pt x="5889873" y="956220"/>
                </a:cubicBezTo>
                <a:cubicBezTo>
                  <a:pt x="5887393" y="956220"/>
                  <a:pt x="5886152" y="954980"/>
                  <a:pt x="5886152" y="952500"/>
                </a:cubicBezTo>
                <a:cubicBezTo>
                  <a:pt x="5886152" y="950020"/>
                  <a:pt x="5888632" y="948779"/>
                  <a:pt x="5893593" y="948779"/>
                </a:cubicBezTo>
                <a:close/>
                <a:moveTo>
                  <a:pt x="5819179" y="948779"/>
                </a:moveTo>
                <a:cubicBezTo>
                  <a:pt x="5819179" y="948779"/>
                  <a:pt x="5821660" y="948779"/>
                  <a:pt x="5826621" y="948779"/>
                </a:cubicBezTo>
                <a:lnTo>
                  <a:pt x="5819179" y="963662"/>
                </a:lnTo>
                <a:cubicBezTo>
                  <a:pt x="5819179" y="963662"/>
                  <a:pt x="5819179" y="962421"/>
                  <a:pt x="5819179" y="959941"/>
                </a:cubicBezTo>
                <a:cubicBezTo>
                  <a:pt x="5819179" y="957461"/>
                  <a:pt x="5819179" y="953740"/>
                  <a:pt x="5819179" y="948779"/>
                </a:cubicBezTo>
                <a:close/>
                <a:moveTo>
                  <a:pt x="5692676" y="948779"/>
                </a:moveTo>
                <a:lnTo>
                  <a:pt x="5692676" y="956220"/>
                </a:lnTo>
                <a:cubicBezTo>
                  <a:pt x="5697637" y="951259"/>
                  <a:pt x="5701358" y="950020"/>
                  <a:pt x="5703838" y="952500"/>
                </a:cubicBezTo>
                <a:cubicBezTo>
                  <a:pt x="5706318" y="954980"/>
                  <a:pt x="5708799" y="956220"/>
                  <a:pt x="5711279" y="956220"/>
                </a:cubicBezTo>
                <a:cubicBezTo>
                  <a:pt x="5713759" y="956220"/>
                  <a:pt x="5713759" y="954980"/>
                  <a:pt x="5711279" y="952500"/>
                </a:cubicBezTo>
                <a:cubicBezTo>
                  <a:pt x="5708799" y="950020"/>
                  <a:pt x="5705078" y="948779"/>
                  <a:pt x="5700117" y="948779"/>
                </a:cubicBezTo>
                <a:cubicBezTo>
                  <a:pt x="5695156" y="948779"/>
                  <a:pt x="5692676" y="948779"/>
                  <a:pt x="5692676" y="948779"/>
                </a:cubicBezTo>
                <a:close/>
                <a:moveTo>
                  <a:pt x="5461992" y="948779"/>
                </a:moveTo>
                <a:lnTo>
                  <a:pt x="5476875" y="948779"/>
                </a:lnTo>
                <a:lnTo>
                  <a:pt x="5488037" y="956220"/>
                </a:lnTo>
                <a:cubicBezTo>
                  <a:pt x="5485557" y="956220"/>
                  <a:pt x="5481836" y="956220"/>
                  <a:pt x="5476875" y="956220"/>
                </a:cubicBezTo>
                <a:cubicBezTo>
                  <a:pt x="5471913" y="956220"/>
                  <a:pt x="5468193" y="956220"/>
                  <a:pt x="5465713" y="956220"/>
                </a:cubicBezTo>
                <a:cubicBezTo>
                  <a:pt x="5463233" y="956220"/>
                  <a:pt x="5461992" y="953740"/>
                  <a:pt x="5461992" y="948779"/>
                </a:cubicBezTo>
                <a:close/>
                <a:moveTo>
                  <a:pt x="5417343" y="948779"/>
                </a:moveTo>
                <a:lnTo>
                  <a:pt x="5424785" y="948779"/>
                </a:lnTo>
                <a:cubicBezTo>
                  <a:pt x="5429746" y="948779"/>
                  <a:pt x="5433467" y="948779"/>
                  <a:pt x="5435947" y="948779"/>
                </a:cubicBezTo>
                <a:cubicBezTo>
                  <a:pt x="5438427" y="948779"/>
                  <a:pt x="5439668" y="948779"/>
                  <a:pt x="5439668" y="948779"/>
                </a:cubicBezTo>
                <a:lnTo>
                  <a:pt x="5432226" y="956220"/>
                </a:lnTo>
                <a:close/>
                <a:moveTo>
                  <a:pt x="4680644" y="948779"/>
                </a:moveTo>
                <a:cubicBezTo>
                  <a:pt x="4680644" y="953740"/>
                  <a:pt x="4681885" y="956220"/>
                  <a:pt x="4684365" y="956220"/>
                </a:cubicBezTo>
                <a:cubicBezTo>
                  <a:pt x="4686845" y="956220"/>
                  <a:pt x="4688086" y="956220"/>
                  <a:pt x="4688086" y="956220"/>
                </a:cubicBezTo>
                <a:cubicBezTo>
                  <a:pt x="4693047" y="956220"/>
                  <a:pt x="4695527" y="953740"/>
                  <a:pt x="4695527" y="948779"/>
                </a:cubicBezTo>
                <a:close/>
                <a:moveTo>
                  <a:pt x="4643437" y="948779"/>
                </a:moveTo>
                <a:cubicBezTo>
                  <a:pt x="4638476" y="948779"/>
                  <a:pt x="4635996" y="951259"/>
                  <a:pt x="4635996" y="956220"/>
                </a:cubicBezTo>
                <a:cubicBezTo>
                  <a:pt x="4640957" y="961182"/>
                  <a:pt x="4643437" y="963662"/>
                  <a:pt x="4643437" y="963662"/>
                </a:cubicBezTo>
                <a:cubicBezTo>
                  <a:pt x="4643437" y="963662"/>
                  <a:pt x="4645917" y="961182"/>
                  <a:pt x="4650879" y="956220"/>
                </a:cubicBezTo>
                <a:cubicBezTo>
                  <a:pt x="4650879" y="956220"/>
                  <a:pt x="4649638" y="954980"/>
                  <a:pt x="4647158" y="952500"/>
                </a:cubicBezTo>
                <a:cubicBezTo>
                  <a:pt x="4644678" y="950020"/>
                  <a:pt x="4643437" y="948779"/>
                  <a:pt x="4643437" y="948779"/>
                </a:cubicBezTo>
                <a:close/>
                <a:moveTo>
                  <a:pt x="4546699" y="948779"/>
                </a:moveTo>
                <a:cubicBezTo>
                  <a:pt x="4546699" y="948779"/>
                  <a:pt x="4546699" y="950020"/>
                  <a:pt x="4546699" y="952500"/>
                </a:cubicBezTo>
                <a:cubicBezTo>
                  <a:pt x="4546699" y="954980"/>
                  <a:pt x="4544219" y="956220"/>
                  <a:pt x="4539258" y="956220"/>
                </a:cubicBezTo>
                <a:lnTo>
                  <a:pt x="4531816" y="956220"/>
                </a:lnTo>
                <a:close/>
                <a:moveTo>
                  <a:pt x="4144863" y="948779"/>
                </a:moveTo>
                <a:cubicBezTo>
                  <a:pt x="4144863" y="948779"/>
                  <a:pt x="4144863" y="951259"/>
                  <a:pt x="4144863" y="956220"/>
                </a:cubicBezTo>
                <a:lnTo>
                  <a:pt x="4152305" y="948779"/>
                </a:lnTo>
                <a:cubicBezTo>
                  <a:pt x="4147344" y="948779"/>
                  <a:pt x="4144863" y="948779"/>
                  <a:pt x="4144863" y="948779"/>
                </a:cubicBezTo>
                <a:close/>
                <a:moveTo>
                  <a:pt x="3854648" y="948779"/>
                </a:moveTo>
                <a:lnTo>
                  <a:pt x="3862090" y="956220"/>
                </a:lnTo>
                <a:cubicBezTo>
                  <a:pt x="3862090" y="956220"/>
                  <a:pt x="3862090" y="953740"/>
                  <a:pt x="3862090" y="948779"/>
                </a:cubicBezTo>
                <a:cubicBezTo>
                  <a:pt x="3857129" y="948779"/>
                  <a:pt x="3854648" y="948779"/>
                  <a:pt x="3854648" y="948779"/>
                </a:cubicBezTo>
                <a:close/>
                <a:moveTo>
                  <a:pt x="2931914" y="948779"/>
                </a:moveTo>
                <a:cubicBezTo>
                  <a:pt x="2931914" y="948779"/>
                  <a:pt x="2933154" y="948779"/>
                  <a:pt x="2935635" y="948779"/>
                </a:cubicBezTo>
                <a:cubicBezTo>
                  <a:pt x="2938115" y="948779"/>
                  <a:pt x="2939355" y="948779"/>
                  <a:pt x="2939355" y="948779"/>
                </a:cubicBezTo>
                <a:lnTo>
                  <a:pt x="2931914" y="956220"/>
                </a:lnTo>
                <a:close/>
                <a:moveTo>
                  <a:pt x="2321719" y="948779"/>
                </a:moveTo>
                <a:cubicBezTo>
                  <a:pt x="2321719" y="948779"/>
                  <a:pt x="2321719" y="951259"/>
                  <a:pt x="2321719" y="956220"/>
                </a:cubicBezTo>
                <a:lnTo>
                  <a:pt x="2314277" y="963662"/>
                </a:lnTo>
                <a:cubicBezTo>
                  <a:pt x="2314277" y="963662"/>
                  <a:pt x="2314277" y="961182"/>
                  <a:pt x="2314277" y="956220"/>
                </a:cubicBezTo>
                <a:close/>
                <a:moveTo>
                  <a:pt x="5186660" y="943198"/>
                </a:moveTo>
                <a:cubicBezTo>
                  <a:pt x="5185420" y="943198"/>
                  <a:pt x="5184179" y="943818"/>
                  <a:pt x="5182939" y="945058"/>
                </a:cubicBezTo>
                <a:cubicBezTo>
                  <a:pt x="5180459" y="947538"/>
                  <a:pt x="5181699" y="948779"/>
                  <a:pt x="5186660" y="948779"/>
                </a:cubicBezTo>
                <a:cubicBezTo>
                  <a:pt x="5191621" y="948779"/>
                  <a:pt x="5192861" y="947538"/>
                  <a:pt x="5190381" y="945058"/>
                </a:cubicBezTo>
                <a:cubicBezTo>
                  <a:pt x="5189141" y="943818"/>
                  <a:pt x="5187901" y="943198"/>
                  <a:pt x="5186660" y="943198"/>
                </a:cubicBezTo>
                <a:close/>
                <a:moveTo>
                  <a:pt x="4971789" y="943198"/>
                </a:moveTo>
                <a:cubicBezTo>
                  <a:pt x="4969929" y="943198"/>
                  <a:pt x="4968378" y="943818"/>
                  <a:pt x="4967138" y="945058"/>
                </a:cubicBezTo>
                <a:cubicBezTo>
                  <a:pt x="4964658" y="947538"/>
                  <a:pt x="4960938" y="948779"/>
                  <a:pt x="4955976" y="948779"/>
                </a:cubicBezTo>
                <a:cubicBezTo>
                  <a:pt x="4951015" y="948779"/>
                  <a:pt x="4948535" y="948779"/>
                  <a:pt x="4948535" y="948779"/>
                </a:cubicBezTo>
                <a:lnTo>
                  <a:pt x="4955976" y="956220"/>
                </a:lnTo>
                <a:cubicBezTo>
                  <a:pt x="4965898" y="956220"/>
                  <a:pt x="4970859" y="956220"/>
                  <a:pt x="4970859" y="956220"/>
                </a:cubicBezTo>
                <a:cubicBezTo>
                  <a:pt x="4980781" y="961182"/>
                  <a:pt x="4985742" y="958700"/>
                  <a:pt x="4985742" y="948779"/>
                </a:cubicBezTo>
                <a:cubicBezTo>
                  <a:pt x="4985742" y="948779"/>
                  <a:pt x="4983262" y="947538"/>
                  <a:pt x="4978301" y="945058"/>
                </a:cubicBezTo>
                <a:cubicBezTo>
                  <a:pt x="4975820" y="943818"/>
                  <a:pt x="4973650" y="943198"/>
                  <a:pt x="4971789" y="943198"/>
                </a:cubicBezTo>
                <a:close/>
                <a:moveTo>
                  <a:pt x="6012656" y="941338"/>
                </a:moveTo>
                <a:lnTo>
                  <a:pt x="6020097" y="948779"/>
                </a:lnTo>
                <a:cubicBezTo>
                  <a:pt x="6015136" y="948779"/>
                  <a:pt x="6010176" y="948779"/>
                  <a:pt x="6005215" y="948779"/>
                </a:cubicBezTo>
                <a:close/>
                <a:moveTo>
                  <a:pt x="5447109" y="941338"/>
                </a:moveTo>
                <a:lnTo>
                  <a:pt x="5454551" y="941338"/>
                </a:lnTo>
                <a:lnTo>
                  <a:pt x="5454551" y="948779"/>
                </a:lnTo>
                <a:close/>
                <a:moveTo>
                  <a:pt x="5372695" y="941338"/>
                </a:moveTo>
                <a:cubicBezTo>
                  <a:pt x="5372695" y="941338"/>
                  <a:pt x="5375175" y="941338"/>
                  <a:pt x="5380136" y="941338"/>
                </a:cubicBezTo>
                <a:lnTo>
                  <a:pt x="5387578" y="948779"/>
                </a:lnTo>
                <a:cubicBezTo>
                  <a:pt x="5382617" y="948779"/>
                  <a:pt x="5378896" y="947538"/>
                  <a:pt x="5376416" y="945058"/>
                </a:cubicBezTo>
                <a:cubicBezTo>
                  <a:pt x="5373936" y="942578"/>
                  <a:pt x="5372695" y="941338"/>
                  <a:pt x="5372695" y="941338"/>
                </a:cubicBezTo>
                <a:close/>
                <a:moveTo>
                  <a:pt x="5335488" y="941338"/>
                </a:moveTo>
                <a:cubicBezTo>
                  <a:pt x="5340449" y="941338"/>
                  <a:pt x="5342929" y="941338"/>
                  <a:pt x="5342929" y="941338"/>
                </a:cubicBezTo>
                <a:cubicBezTo>
                  <a:pt x="5342929" y="941338"/>
                  <a:pt x="5342929" y="942578"/>
                  <a:pt x="5342929" y="945058"/>
                </a:cubicBezTo>
                <a:cubicBezTo>
                  <a:pt x="5342929" y="947538"/>
                  <a:pt x="5340449" y="948779"/>
                  <a:pt x="5335488" y="948779"/>
                </a:cubicBezTo>
                <a:cubicBezTo>
                  <a:pt x="5335488" y="943818"/>
                  <a:pt x="5335488" y="941338"/>
                  <a:pt x="5335488" y="941338"/>
                </a:cubicBezTo>
                <a:close/>
                <a:moveTo>
                  <a:pt x="4658320" y="941338"/>
                </a:moveTo>
                <a:lnTo>
                  <a:pt x="4658320" y="956220"/>
                </a:lnTo>
                <a:cubicBezTo>
                  <a:pt x="4663281" y="956220"/>
                  <a:pt x="4665761" y="956220"/>
                  <a:pt x="4665761" y="956220"/>
                </a:cubicBezTo>
                <a:lnTo>
                  <a:pt x="4665761" y="941338"/>
                </a:lnTo>
                <a:cubicBezTo>
                  <a:pt x="4665761" y="941338"/>
                  <a:pt x="4663281" y="941338"/>
                  <a:pt x="4658320" y="941338"/>
                </a:cubicBezTo>
                <a:close/>
                <a:moveTo>
                  <a:pt x="4070449" y="941338"/>
                </a:moveTo>
                <a:cubicBezTo>
                  <a:pt x="4070449" y="946299"/>
                  <a:pt x="4074170" y="947538"/>
                  <a:pt x="4081611" y="945058"/>
                </a:cubicBezTo>
                <a:cubicBezTo>
                  <a:pt x="4089053" y="942578"/>
                  <a:pt x="4092773" y="941338"/>
                  <a:pt x="4092773" y="941338"/>
                </a:cubicBezTo>
                <a:lnTo>
                  <a:pt x="4085332" y="941338"/>
                </a:lnTo>
                <a:cubicBezTo>
                  <a:pt x="4085332" y="941338"/>
                  <a:pt x="4082852" y="941338"/>
                  <a:pt x="4077891" y="941338"/>
                </a:cubicBezTo>
                <a:cubicBezTo>
                  <a:pt x="4072930" y="941338"/>
                  <a:pt x="4070449" y="941338"/>
                  <a:pt x="4070449" y="941338"/>
                </a:cubicBezTo>
                <a:close/>
                <a:moveTo>
                  <a:pt x="3527226" y="941338"/>
                </a:moveTo>
                <a:lnTo>
                  <a:pt x="3527226" y="948779"/>
                </a:lnTo>
                <a:lnTo>
                  <a:pt x="3519785" y="956220"/>
                </a:lnTo>
                <a:lnTo>
                  <a:pt x="3527226" y="963662"/>
                </a:lnTo>
                <a:cubicBezTo>
                  <a:pt x="3527226" y="963662"/>
                  <a:pt x="3524746" y="963662"/>
                  <a:pt x="3519785" y="963662"/>
                </a:cubicBezTo>
                <a:cubicBezTo>
                  <a:pt x="3519785" y="963662"/>
                  <a:pt x="3517305" y="963662"/>
                  <a:pt x="3512344" y="963662"/>
                </a:cubicBezTo>
                <a:cubicBezTo>
                  <a:pt x="3512344" y="963662"/>
                  <a:pt x="3507383" y="963662"/>
                  <a:pt x="3497461" y="963662"/>
                </a:cubicBezTo>
                <a:lnTo>
                  <a:pt x="3504902" y="956220"/>
                </a:lnTo>
                <a:cubicBezTo>
                  <a:pt x="3509863" y="951259"/>
                  <a:pt x="3514825" y="947538"/>
                  <a:pt x="3519785" y="945058"/>
                </a:cubicBezTo>
                <a:cubicBezTo>
                  <a:pt x="3524746" y="942578"/>
                  <a:pt x="3527226" y="941338"/>
                  <a:pt x="3527226" y="941338"/>
                </a:cubicBezTo>
                <a:close/>
                <a:moveTo>
                  <a:pt x="2701230" y="941338"/>
                </a:moveTo>
                <a:cubicBezTo>
                  <a:pt x="2701230" y="941338"/>
                  <a:pt x="2703711" y="941338"/>
                  <a:pt x="2708672" y="941338"/>
                </a:cubicBezTo>
                <a:cubicBezTo>
                  <a:pt x="2708672" y="946299"/>
                  <a:pt x="2706191" y="948779"/>
                  <a:pt x="2701230" y="948779"/>
                </a:cubicBezTo>
                <a:close/>
                <a:moveTo>
                  <a:pt x="2455664" y="941338"/>
                </a:moveTo>
                <a:lnTo>
                  <a:pt x="2463106" y="941338"/>
                </a:lnTo>
                <a:lnTo>
                  <a:pt x="2455664" y="948779"/>
                </a:lnTo>
                <a:cubicBezTo>
                  <a:pt x="2455664" y="948779"/>
                  <a:pt x="2455664" y="946299"/>
                  <a:pt x="2455664" y="941338"/>
                </a:cubicBezTo>
                <a:close/>
                <a:moveTo>
                  <a:pt x="2180333" y="941338"/>
                </a:moveTo>
                <a:cubicBezTo>
                  <a:pt x="2175371" y="941338"/>
                  <a:pt x="2170410" y="946299"/>
                  <a:pt x="2165449" y="956220"/>
                </a:cubicBezTo>
                <a:lnTo>
                  <a:pt x="2150567" y="963662"/>
                </a:lnTo>
                <a:lnTo>
                  <a:pt x="2165449" y="948779"/>
                </a:lnTo>
                <a:cubicBezTo>
                  <a:pt x="2170410" y="943818"/>
                  <a:pt x="2175371" y="941338"/>
                  <a:pt x="2180333" y="941338"/>
                </a:cubicBezTo>
                <a:close/>
                <a:moveTo>
                  <a:pt x="5975449" y="933896"/>
                </a:moveTo>
                <a:cubicBezTo>
                  <a:pt x="5975449" y="933896"/>
                  <a:pt x="5977929" y="933896"/>
                  <a:pt x="5982890" y="933896"/>
                </a:cubicBezTo>
                <a:cubicBezTo>
                  <a:pt x="5982890" y="933896"/>
                  <a:pt x="5985370" y="936376"/>
                  <a:pt x="5990332" y="941338"/>
                </a:cubicBezTo>
                <a:lnTo>
                  <a:pt x="5982890" y="941338"/>
                </a:lnTo>
                <a:cubicBezTo>
                  <a:pt x="5977929" y="941338"/>
                  <a:pt x="5975449" y="941338"/>
                  <a:pt x="5975449" y="941338"/>
                </a:cubicBezTo>
                <a:cubicBezTo>
                  <a:pt x="5975449" y="936376"/>
                  <a:pt x="5975449" y="933896"/>
                  <a:pt x="5975449" y="933896"/>
                </a:cubicBezTo>
                <a:close/>
                <a:moveTo>
                  <a:pt x="5871269" y="933896"/>
                </a:moveTo>
                <a:cubicBezTo>
                  <a:pt x="5871269" y="938857"/>
                  <a:pt x="5872510" y="941338"/>
                  <a:pt x="5874990" y="941338"/>
                </a:cubicBezTo>
                <a:cubicBezTo>
                  <a:pt x="5877470" y="941338"/>
                  <a:pt x="5878711" y="940097"/>
                  <a:pt x="5878711" y="937617"/>
                </a:cubicBezTo>
                <a:cubicBezTo>
                  <a:pt x="5878711" y="935137"/>
                  <a:pt x="5876231" y="933896"/>
                  <a:pt x="5871269" y="933896"/>
                </a:cubicBezTo>
                <a:close/>
                <a:moveTo>
                  <a:pt x="4881562" y="933896"/>
                </a:moveTo>
                <a:cubicBezTo>
                  <a:pt x="4876601" y="933896"/>
                  <a:pt x="4874121" y="936376"/>
                  <a:pt x="4874121" y="941338"/>
                </a:cubicBezTo>
                <a:cubicBezTo>
                  <a:pt x="4879082" y="941338"/>
                  <a:pt x="4882803" y="941338"/>
                  <a:pt x="4885283" y="941338"/>
                </a:cubicBezTo>
                <a:cubicBezTo>
                  <a:pt x="4887763" y="941338"/>
                  <a:pt x="4889004" y="941338"/>
                  <a:pt x="4889004" y="941338"/>
                </a:cubicBezTo>
                <a:cubicBezTo>
                  <a:pt x="4889004" y="936376"/>
                  <a:pt x="4886524" y="933896"/>
                  <a:pt x="4881562" y="933896"/>
                </a:cubicBezTo>
                <a:close/>
                <a:moveTo>
                  <a:pt x="4189512" y="933896"/>
                </a:moveTo>
                <a:lnTo>
                  <a:pt x="4189512" y="948779"/>
                </a:lnTo>
                <a:cubicBezTo>
                  <a:pt x="4204395" y="963662"/>
                  <a:pt x="4206875" y="971103"/>
                  <a:pt x="4196953" y="971103"/>
                </a:cubicBezTo>
                <a:lnTo>
                  <a:pt x="4196953" y="978545"/>
                </a:lnTo>
                <a:cubicBezTo>
                  <a:pt x="4201914" y="983506"/>
                  <a:pt x="4204395" y="985986"/>
                  <a:pt x="4204395" y="985986"/>
                </a:cubicBezTo>
                <a:cubicBezTo>
                  <a:pt x="4204395" y="985986"/>
                  <a:pt x="4204395" y="988466"/>
                  <a:pt x="4204395" y="993427"/>
                </a:cubicBezTo>
                <a:lnTo>
                  <a:pt x="4196953" y="1000869"/>
                </a:lnTo>
                <a:lnTo>
                  <a:pt x="4182070" y="993427"/>
                </a:lnTo>
                <a:cubicBezTo>
                  <a:pt x="4177109" y="993427"/>
                  <a:pt x="4174629" y="990947"/>
                  <a:pt x="4174629" y="985986"/>
                </a:cubicBezTo>
                <a:cubicBezTo>
                  <a:pt x="4174629" y="985986"/>
                  <a:pt x="4174629" y="983506"/>
                  <a:pt x="4174629" y="978545"/>
                </a:cubicBezTo>
                <a:lnTo>
                  <a:pt x="4167188" y="993427"/>
                </a:lnTo>
                <a:cubicBezTo>
                  <a:pt x="4182070" y="998389"/>
                  <a:pt x="4179590" y="1003349"/>
                  <a:pt x="4159746" y="1008310"/>
                </a:cubicBezTo>
                <a:lnTo>
                  <a:pt x="4144863" y="1015752"/>
                </a:lnTo>
                <a:cubicBezTo>
                  <a:pt x="4134942" y="1015752"/>
                  <a:pt x="4129980" y="1016992"/>
                  <a:pt x="4129980" y="1019472"/>
                </a:cubicBezTo>
                <a:cubicBezTo>
                  <a:pt x="4129980" y="1021952"/>
                  <a:pt x="4133701" y="1024434"/>
                  <a:pt x="4141143" y="1026914"/>
                </a:cubicBezTo>
                <a:cubicBezTo>
                  <a:pt x="4148584" y="1029394"/>
                  <a:pt x="4154785" y="1030634"/>
                  <a:pt x="4159746" y="1030634"/>
                </a:cubicBezTo>
                <a:lnTo>
                  <a:pt x="4174629" y="1030634"/>
                </a:lnTo>
                <a:lnTo>
                  <a:pt x="4182070" y="1023193"/>
                </a:lnTo>
                <a:cubicBezTo>
                  <a:pt x="4182070" y="1018232"/>
                  <a:pt x="4184551" y="1018232"/>
                  <a:pt x="4189512" y="1023193"/>
                </a:cubicBezTo>
                <a:cubicBezTo>
                  <a:pt x="4204395" y="1023193"/>
                  <a:pt x="4214316" y="1023193"/>
                  <a:pt x="4219277" y="1023193"/>
                </a:cubicBezTo>
                <a:lnTo>
                  <a:pt x="4219277" y="993427"/>
                </a:lnTo>
                <a:cubicBezTo>
                  <a:pt x="4214316" y="993427"/>
                  <a:pt x="4216797" y="990947"/>
                  <a:pt x="4226719" y="985986"/>
                </a:cubicBezTo>
                <a:cubicBezTo>
                  <a:pt x="4236641" y="981025"/>
                  <a:pt x="4236641" y="976064"/>
                  <a:pt x="4226719" y="971103"/>
                </a:cubicBezTo>
                <a:cubicBezTo>
                  <a:pt x="4226719" y="966142"/>
                  <a:pt x="4225478" y="963662"/>
                  <a:pt x="4222998" y="963662"/>
                </a:cubicBezTo>
                <a:cubicBezTo>
                  <a:pt x="4220518" y="963662"/>
                  <a:pt x="4219277" y="966142"/>
                  <a:pt x="4219277" y="971103"/>
                </a:cubicBezTo>
                <a:lnTo>
                  <a:pt x="4211836" y="971103"/>
                </a:lnTo>
                <a:cubicBezTo>
                  <a:pt x="4211836" y="966142"/>
                  <a:pt x="4211836" y="961182"/>
                  <a:pt x="4211836" y="956220"/>
                </a:cubicBezTo>
                <a:lnTo>
                  <a:pt x="4204395" y="941338"/>
                </a:lnTo>
                <a:lnTo>
                  <a:pt x="4204395" y="933896"/>
                </a:lnTo>
                <a:lnTo>
                  <a:pt x="4202999" y="933896"/>
                </a:lnTo>
                <a:cubicBezTo>
                  <a:pt x="4201449" y="933896"/>
                  <a:pt x="4199434" y="933896"/>
                  <a:pt x="4196953" y="933896"/>
                </a:cubicBezTo>
                <a:close/>
                <a:moveTo>
                  <a:pt x="3988594" y="933896"/>
                </a:moveTo>
                <a:lnTo>
                  <a:pt x="3981152" y="941338"/>
                </a:lnTo>
                <a:lnTo>
                  <a:pt x="3988594" y="948779"/>
                </a:lnTo>
                <a:cubicBezTo>
                  <a:pt x="3988594" y="948779"/>
                  <a:pt x="3984874" y="950020"/>
                  <a:pt x="3977432" y="952500"/>
                </a:cubicBezTo>
                <a:cubicBezTo>
                  <a:pt x="3969990" y="954980"/>
                  <a:pt x="3966270" y="956220"/>
                  <a:pt x="3966270" y="956220"/>
                </a:cubicBezTo>
                <a:lnTo>
                  <a:pt x="3996035" y="956220"/>
                </a:lnTo>
                <a:cubicBezTo>
                  <a:pt x="4000996" y="956220"/>
                  <a:pt x="4003477" y="953740"/>
                  <a:pt x="4003477" y="948779"/>
                </a:cubicBezTo>
                <a:cubicBezTo>
                  <a:pt x="3998516" y="943818"/>
                  <a:pt x="3996035" y="940097"/>
                  <a:pt x="3996035" y="937617"/>
                </a:cubicBezTo>
                <a:cubicBezTo>
                  <a:pt x="3996035" y="935137"/>
                  <a:pt x="3996035" y="933896"/>
                  <a:pt x="3996035" y="933896"/>
                </a:cubicBezTo>
                <a:close/>
                <a:moveTo>
                  <a:pt x="2440781" y="933896"/>
                </a:moveTo>
                <a:lnTo>
                  <a:pt x="2448223" y="933896"/>
                </a:lnTo>
                <a:cubicBezTo>
                  <a:pt x="2448223" y="933896"/>
                  <a:pt x="2448223" y="936376"/>
                  <a:pt x="2448223" y="941338"/>
                </a:cubicBezTo>
                <a:cubicBezTo>
                  <a:pt x="2443262" y="941338"/>
                  <a:pt x="2440781" y="938857"/>
                  <a:pt x="2440781" y="933896"/>
                </a:cubicBezTo>
                <a:close/>
                <a:moveTo>
                  <a:pt x="2158306" y="929729"/>
                </a:moveTo>
                <a:lnTo>
                  <a:pt x="2158008" y="933896"/>
                </a:lnTo>
                <a:lnTo>
                  <a:pt x="2150567" y="941338"/>
                </a:lnTo>
                <a:close/>
                <a:moveTo>
                  <a:pt x="5372695" y="926455"/>
                </a:moveTo>
                <a:cubicBezTo>
                  <a:pt x="5372695" y="926455"/>
                  <a:pt x="5377656" y="926455"/>
                  <a:pt x="5387578" y="926455"/>
                </a:cubicBezTo>
                <a:lnTo>
                  <a:pt x="5402461" y="933896"/>
                </a:lnTo>
                <a:cubicBezTo>
                  <a:pt x="5402461" y="928935"/>
                  <a:pt x="5402461" y="926455"/>
                  <a:pt x="5402461" y="926455"/>
                </a:cubicBezTo>
                <a:cubicBezTo>
                  <a:pt x="5412382" y="926455"/>
                  <a:pt x="5412382" y="931416"/>
                  <a:pt x="5402461" y="941338"/>
                </a:cubicBezTo>
                <a:lnTo>
                  <a:pt x="5395019" y="941338"/>
                </a:lnTo>
                <a:cubicBezTo>
                  <a:pt x="5395019" y="936376"/>
                  <a:pt x="5393779" y="933896"/>
                  <a:pt x="5391299" y="933896"/>
                </a:cubicBezTo>
                <a:cubicBezTo>
                  <a:pt x="5388818" y="933896"/>
                  <a:pt x="5387578" y="933896"/>
                  <a:pt x="5387578" y="933896"/>
                </a:cubicBezTo>
                <a:close/>
                <a:moveTo>
                  <a:pt x="4531816" y="926455"/>
                </a:moveTo>
                <a:cubicBezTo>
                  <a:pt x="4531816" y="926455"/>
                  <a:pt x="4534296" y="926455"/>
                  <a:pt x="4539258" y="926455"/>
                </a:cubicBezTo>
                <a:cubicBezTo>
                  <a:pt x="4539258" y="926455"/>
                  <a:pt x="4538017" y="927695"/>
                  <a:pt x="4535537" y="930175"/>
                </a:cubicBezTo>
                <a:cubicBezTo>
                  <a:pt x="4533057" y="932656"/>
                  <a:pt x="4531816" y="933896"/>
                  <a:pt x="4531816" y="933896"/>
                </a:cubicBezTo>
                <a:cubicBezTo>
                  <a:pt x="4531816" y="928935"/>
                  <a:pt x="4531816" y="926455"/>
                  <a:pt x="4531816" y="926455"/>
                </a:cubicBezTo>
                <a:close/>
                <a:moveTo>
                  <a:pt x="4219277" y="926455"/>
                </a:moveTo>
                <a:lnTo>
                  <a:pt x="4219277" y="933896"/>
                </a:lnTo>
                <a:cubicBezTo>
                  <a:pt x="4219277" y="933896"/>
                  <a:pt x="4221758" y="933896"/>
                  <a:pt x="4226719" y="933896"/>
                </a:cubicBezTo>
                <a:cubicBezTo>
                  <a:pt x="4226719" y="933896"/>
                  <a:pt x="4224239" y="936376"/>
                  <a:pt x="4219277" y="941338"/>
                </a:cubicBezTo>
                <a:lnTo>
                  <a:pt x="4219277" y="948779"/>
                </a:lnTo>
                <a:cubicBezTo>
                  <a:pt x="4224239" y="948779"/>
                  <a:pt x="4229199" y="951259"/>
                  <a:pt x="4234160" y="956220"/>
                </a:cubicBezTo>
                <a:lnTo>
                  <a:pt x="4241602" y="948779"/>
                </a:lnTo>
                <a:lnTo>
                  <a:pt x="4241602" y="933896"/>
                </a:lnTo>
                <a:cubicBezTo>
                  <a:pt x="4241602" y="928935"/>
                  <a:pt x="4240361" y="926455"/>
                  <a:pt x="4237881" y="926455"/>
                </a:cubicBezTo>
                <a:cubicBezTo>
                  <a:pt x="4235401" y="926455"/>
                  <a:pt x="4231680" y="926455"/>
                  <a:pt x="4226719" y="926455"/>
                </a:cubicBezTo>
                <a:cubicBezTo>
                  <a:pt x="4221758" y="926455"/>
                  <a:pt x="4219277" y="926455"/>
                  <a:pt x="4219277" y="926455"/>
                </a:cubicBezTo>
                <a:close/>
                <a:moveTo>
                  <a:pt x="4144863" y="926455"/>
                </a:moveTo>
                <a:cubicBezTo>
                  <a:pt x="4144863" y="936376"/>
                  <a:pt x="4147344" y="938857"/>
                  <a:pt x="4152305" y="933896"/>
                </a:cubicBezTo>
                <a:cubicBezTo>
                  <a:pt x="4152305" y="928935"/>
                  <a:pt x="4152305" y="926455"/>
                  <a:pt x="4152305" y="926455"/>
                </a:cubicBezTo>
                <a:close/>
                <a:moveTo>
                  <a:pt x="3705820" y="926455"/>
                </a:moveTo>
                <a:cubicBezTo>
                  <a:pt x="3705820" y="931416"/>
                  <a:pt x="3705820" y="933896"/>
                  <a:pt x="3705820" y="933896"/>
                </a:cubicBezTo>
                <a:lnTo>
                  <a:pt x="3713262" y="926455"/>
                </a:lnTo>
                <a:close/>
                <a:moveTo>
                  <a:pt x="3564434" y="926455"/>
                </a:moveTo>
                <a:cubicBezTo>
                  <a:pt x="3564434" y="926455"/>
                  <a:pt x="3566915" y="926455"/>
                  <a:pt x="3571875" y="926455"/>
                </a:cubicBezTo>
                <a:cubicBezTo>
                  <a:pt x="3571875" y="931416"/>
                  <a:pt x="3571875" y="935137"/>
                  <a:pt x="3571875" y="937617"/>
                </a:cubicBezTo>
                <a:cubicBezTo>
                  <a:pt x="3571875" y="940097"/>
                  <a:pt x="3569395" y="943818"/>
                  <a:pt x="3564434" y="948779"/>
                </a:cubicBezTo>
                <a:cubicBezTo>
                  <a:pt x="3559472" y="948779"/>
                  <a:pt x="3556992" y="946299"/>
                  <a:pt x="3556992" y="941338"/>
                </a:cubicBezTo>
                <a:close/>
                <a:moveTo>
                  <a:pt x="2857501" y="926455"/>
                </a:moveTo>
                <a:lnTo>
                  <a:pt x="2842617" y="941338"/>
                </a:lnTo>
                <a:cubicBezTo>
                  <a:pt x="2832695" y="946299"/>
                  <a:pt x="2830215" y="946299"/>
                  <a:pt x="2835176" y="941338"/>
                </a:cubicBezTo>
                <a:cubicBezTo>
                  <a:pt x="2835176" y="941338"/>
                  <a:pt x="2836416" y="940097"/>
                  <a:pt x="2838896" y="937617"/>
                </a:cubicBezTo>
                <a:cubicBezTo>
                  <a:pt x="2841377" y="935137"/>
                  <a:pt x="2842617" y="933896"/>
                  <a:pt x="2842617" y="933896"/>
                </a:cubicBezTo>
                <a:cubicBezTo>
                  <a:pt x="2847578" y="933896"/>
                  <a:pt x="2850058" y="933896"/>
                  <a:pt x="2850058" y="933896"/>
                </a:cubicBezTo>
                <a:close/>
                <a:moveTo>
                  <a:pt x="3443511" y="921804"/>
                </a:moveTo>
                <a:cubicBezTo>
                  <a:pt x="3444752" y="921184"/>
                  <a:pt x="3445371" y="921494"/>
                  <a:pt x="3445371" y="922734"/>
                </a:cubicBezTo>
                <a:cubicBezTo>
                  <a:pt x="3445371" y="925214"/>
                  <a:pt x="3445371" y="926455"/>
                  <a:pt x="3445371" y="926455"/>
                </a:cubicBezTo>
                <a:lnTo>
                  <a:pt x="3437930" y="926455"/>
                </a:lnTo>
                <a:cubicBezTo>
                  <a:pt x="3440411" y="923974"/>
                  <a:pt x="3442270" y="922424"/>
                  <a:pt x="3443511" y="921804"/>
                </a:cubicBezTo>
                <a:close/>
                <a:moveTo>
                  <a:pt x="5960566" y="919013"/>
                </a:moveTo>
                <a:lnTo>
                  <a:pt x="5968008" y="919013"/>
                </a:lnTo>
                <a:cubicBezTo>
                  <a:pt x="5968008" y="923975"/>
                  <a:pt x="5968008" y="926455"/>
                  <a:pt x="5968008" y="926455"/>
                </a:cubicBezTo>
                <a:close/>
                <a:moveTo>
                  <a:pt x="5328047" y="919013"/>
                </a:moveTo>
                <a:cubicBezTo>
                  <a:pt x="5333008" y="919013"/>
                  <a:pt x="5335488" y="921493"/>
                  <a:pt x="5335488" y="926455"/>
                </a:cubicBezTo>
                <a:cubicBezTo>
                  <a:pt x="5335488" y="926455"/>
                  <a:pt x="5333008" y="926455"/>
                  <a:pt x="5328047" y="926455"/>
                </a:cubicBezTo>
                <a:cubicBezTo>
                  <a:pt x="5328047" y="921493"/>
                  <a:pt x="5328047" y="919013"/>
                  <a:pt x="5328047" y="919013"/>
                </a:cubicBezTo>
                <a:close/>
                <a:moveTo>
                  <a:pt x="4851797" y="919013"/>
                </a:moveTo>
                <a:lnTo>
                  <a:pt x="4836914" y="933896"/>
                </a:lnTo>
                <a:cubicBezTo>
                  <a:pt x="4841875" y="938857"/>
                  <a:pt x="4844355" y="941338"/>
                  <a:pt x="4844355" y="941338"/>
                </a:cubicBezTo>
                <a:lnTo>
                  <a:pt x="4844355" y="948779"/>
                </a:lnTo>
                <a:cubicBezTo>
                  <a:pt x="4844355" y="948779"/>
                  <a:pt x="4841875" y="948779"/>
                  <a:pt x="4836914" y="948779"/>
                </a:cubicBezTo>
                <a:lnTo>
                  <a:pt x="4822031" y="948779"/>
                </a:lnTo>
                <a:lnTo>
                  <a:pt x="4807148" y="956220"/>
                </a:lnTo>
                <a:lnTo>
                  <a:pt x="4814590" y="941338"/>
                </a:lnTo>
                <a:lnTo>
                  <a:pt x="4814590" y="933896"/>
                </a:lnTo>
                <a:lnTo>
                  <a:pt x="4799707" y="948779"/>
                </a:lnTo>
                <a:cubicBezTo>
                  <a:pt x="4799707" y="948779"/>
                  <a:pt x="4797227" y="948779"/>
                  <a:pt x="4792265" y="948779"/>
                </a:cubicBezTo>
                <a:lnTo>
                  <a:pt x="4784824" y="941338"/>
                </a:lnTo>
                <a:cubicBezTo>
                  <a:pt x="4784824" y="941338"/>
                  <a:pt x="4783583" y="941338"/>
                  <a:pt x="4781103" y="941338"/>
                </a:cubicBezTo>
                <a:cubicBezTo>
                  <a:pt x="4778623" y="941338"/>
                  <a:pt x="4774902" y="941338"/>
                  <a:pt x="4769941" y="941338"/>
                </a:cubicBezTo>
                <a:lnTo>
                  <a:pt x="4762500" y="948779"/>
                </a:lnTo>
                <a:cubicBezTo>
                  <a:pt x="4762500" y="958700"/>
                  <a:pt x="4760020" y="963662"/>
                  <a:pt x="4755058" y="963662"/>
                </a:cubicBezTo>
                <a:lnTo>
                  <a:pt x="4747617" y="963662"/>
                </a:lnTo>
                <a:cubicBezTo>
                  <a:pt x="4752578" y="968623"/>
                  <a:pt x="4757538" y="969863"/>
                  <a:pt x="4762500" y="967382"/>
                </a:cubicBezTo>
                <a:cubicBezTo>
                  <a:pt x="4767461" y="964902"/>
                  <a:pt x="4769941" y="961182"/>
                  <a:pt x="4769941" y="956220"/>
                </a:cubicBezTo>
                <a:cubicBezTo>
                  <a:pt x="4769941" y="956220"/>
                  <a:pt x="4772421" y="953740"/>
                  <a:pt x="4777383" y="948779"/>
                </a:cubicBezTo>
                <a:lnTo>
                  <a:pt x="4777383" y="956220"/>
                </a:lnTo>
                <a:lnTo>
                  <a:pt x="4799707" y="963662"/>
                </a:lnTo>
                <a:lnTo>
                  <a:pt x="4829472" y="963662"/>
                </a:lnTo>
                <a:cubicBezTo>
                  <a:pt x="4829472" y="963662"/>
                  <a:pt x="4828232" y="964902"/>
                  <a:pt x="4825752" y="967382"/>
                </a:cubicBezTo>
                <a:cubicBezTo>
                  <a:pt x="4823272" y="969863"/>
                  <a:pt x="4824511" y="971103"/>
                  <a:pt x="4829472" y="971103"/>
                </a:cubicBezTo>
                <a:cubicBezTo>
                  <a:pt x="4834434" y="981025"/>
                  <a:pt x="4836914" y="981025"/>
                  <a:pt x="4836914" y="971103"/>
                </a:cubicBezTo>
                <a:lnTo>
                  <a:pt x="4829472" y="963662"/>
                </a:lnTo>
                <a:lnTo>
                  <a:pt x="4836914" y="963662"/>
                </a:lnTo>
                <a:lnTo>
                  <a:pt x="4844355" y="963662"/>
                </a:lnTo>
                <a:cubicBezTo>
                  <a:pt x="4844355" y="963662"/>
                  <a:pt x="4844355" y="961182"/>
                  <a:pt x="4844355" y="956220"/>
                </a:cubicBezTo>
                <a:lnTo>
                  <a:pt x="4851797" y="956220"/>
                </a:lnTo>
                <a:cubicBezTo>
                  <a:pt x="4851797" y="961182"/>
                  <a:pt x="4851797" y="963662"/>
                  <a:pt x="4851797" y="963662"/>
                </a:cubicBezTo>
                <a:lnTo>
                  <a:pt x="4853657" y="963662"/>
                </a:lnTo>
                <a:cubicBezTo>
                  <a:pt x="4857378" y="963662"/>
                  <a:pt x="4859238" y="963662"/>
                  <a:pt x="4859238" y="963662"/>
                </a:cubicBezTo>
                <a:cubicBezTo>
                  <a:pt x="4854277" y="958700"/>
                  <a:pt x="4853037" y="953740"/>
                  <a:pt x="4855517" y="948779"/>
                </a:cubicBezTo>
                <a:cubicBezTo>
                  <a:pt x="4857997" y="943818"/>
                  <a:pt x="4860479" y="941338"/>
                  <a:pt x="4862959" y="941338"/>
                </a:cubicBezTo>
                <a:cubicBezTo>
                  <a:pt x="4865439" y="941338"/>
                  <a:pt x="4867920" y="937617"/>
                  <a:pt x="4870400" y="930175"/>
                </a:cubicBezTo>
                <a:cubicBezTo>
                  <a:pt x="4872880" y="922734"/>
                  <a:pt x="4871641" y="919013"/>
                  <a:pt x="4866679" y="919013"/>
                </a:cubicBezTo>
                <a:cubicBezTo>
                  <a:pt x="4861718" y="919013"/>
                  <a:pt x="4856758" y="919013"/>
                  <a:pt x="4851797" y="919013"/>
                </a:cubicBezTo>
                <a:close/>
                <a:moveTo>
                  <a:pt x="4769941" y="919013"/>
                </a:moveTo>
                <a:cubicBezTo>
                  <a:pt x="4769941" y="919013"/>
                  <a:pt x="4769941" y="921493"/>
                  <a:pt x="4769941" y="926455"/>
                </a:cubicBezTo>
                <a:cubicBezTo>
                  <a:pt x="4769941" y="926455"/>
                  <a:pt x="4772421" y="926455"/>
                  <a:pt x="4777383" y="926455"/>
                </a:cubicBezTo>
                <a:close/>
                <a:moveTo>
                  <a:pt x="2463106" y="919013"/>
                </a:moveTo>
                <a:cubicBezTo>
                  <a:pt x="2463106" y="919013"/>
                  <a:pt x="2463106" y="921493"/>
                  <a:pt x="2463106" y="926455"/>
                </a:cubicBezTo>
                <a:cubicBezTo>
                  <a:pt x="2458145" y="926455"/>
                  <a:pt x="2455664" y="926455"/>
                  <a:pt x="2455664" y="926455"/>
                </a:cubicBezTo>
                <a:cubicBezTo>
                  <a:pt x="2460625" y="921493"/>
                  <a:pt x="2463106" y="919013"/>
                  <a:pt x="2463106" y="919013"/>
                </a:cubicBezTo>
                <a:close/>
                <a:moveTo>
                  <a:pt x="2165449" y="919013"/>
                </a:moveTo>
                <a:lnTo>
                  <a:pt x="2158306" y="929729"/>
                </a:lnTo>
                <a:lnTo>
                  <a:pt x="2158473" y="927385"/>
                </a:lnTo>
                <a:cubicBezTo>
                  <a:pt x="2159404" y="921804"/>
                  <a:pt x="2161729" y="919013"/>
                  <a:pt x="2165449" y="919013"/>
                </a:cubicBezTo>
                <a:close/>
                <a:moveTo>
                  <a:pt x="4811799" y="913433"/>
                </a:moveTo>
                <a:cubicBezTo>
                  <a:pt x="4809939" y="913433"/>
                  <a:pt x="4807148" y="914053"/>
                  <a:pt x="4803427" y="915293"/>
                </a:cubicBezTo>
                <a:cubicBezTo>
                  <a:pt x="4795986" y="917773"/>
                  <a:pt x="4792265" y="919013"/>
                  <a:pt x="4792265" y="919013"/>
                </a:cubicBezTo>
                <a:lnTo>
                  <a:pt x="4814590" y="919013"/>
                </a:lnTo>
                <a:cubicBezTo>
                  <a:pt x="4814590" y="919013"/>
                  <a:pt x="4814590" y="917773"/>
                  <a:pt x="4814590" y="915293"/>
                </a:cubicBezTo>
                <a:cubicBezTo>
                  <a:pt x="4814590" y="914053"/>
                  <a:pt x="4813659" y="913433"/>
                  <a:pt x="4811799" y="913433"/>
                </a:cubicBezTo>
                <a:close/>
                <a:moveTo>
                  <a:pt x="6034980" y="911572"/>
                </a:moveTo>
                <a:cubicBezTo>
                  <a:pt x="6039942" y="911572"/>
                  <a:pt x="6042422" y="911572"/>
                  <a:pt x="6042422" y="911572"/>
                </a:cubicBezTo>
                <a:cubicBezTo>
                  <a:pt x="6042422" y="911572"/>
                  <a:pt x="6042422" y="914052"/>
                  <a:pt x="6042422" y="919013"/>
                </a:cubicBezTo>
                <a:lnTo>
                  <a:pt x="6034980" y="919013"/>
                </a:lnTo>
                <a:cubicBezTo>
                  <a:pt x="6034980" y="914052"/>
                  <a:pt x="6034980" y="911572"/>
                  <a:pt x="6034980" y="911572"/>
                </a:cubicBezTo>
                <a:close/>
                <a:moveTo>
                  <a:pt x="5997773" y="911572"/>
                </a:moveTo>
                <a:lnTo>
                  <a:pt x="6012656" y="911572"/>
                </a:lnTo>
                <a:cubicBezTo>
                  <a:pt x="6022577" y="911572"/>
                  <a:pt x="6027539" y="912813"/>
                  <a:pt x="6027539" y="915293"/>
                </a:cubicBezTo>
                <a:cubicBezTo>
                  <a:pt x="6027539" y="917773"/>
                  <a:pt x="6022577" y="919013"/>
                  <a:pt x="6012656" y="919013"/>
                </a:cubicBezTo>
                <a:close/>
                <a:moveTo>
                  <a:pt x="5945683" y="911572"/>
                </a:moveTo>
                <a:cubicBezTo>
                  <a:pt x="5945683" y="911572"/>
                  <a:pt x="5945683" y="914052"/>
                  <a:pt x="5945683" y="919013"/>
                </a:cubicBezTo>
                <a:cubicBezTo>
                  <a:pt x="5945683" y="919013"/>
                  <a:pt x="5944443" y="917773"/>
                  <a:pt x="5941963" y="915293"/>
                </a:cubicBezTo>
                <a:cubicBezTo>
                  <a:pt x="5939483" y="912813"/>
                  <a:pt x="5940722" y="911572"/>
                  <a:pt x="5945683" y="911572"/>
                </a:cubicBezTo>
                <a:close/>
                <a:moveTo>
                  <a:pt x="5767090" y="911572"/>
                </a:moveTo>
                <a:lnTo>
                  <a:pt x="5767090" y="919013"/>
                </a:lnTo>
                <a:cubicBezTo>
                  <a:pt x="5772051" y="919013"/>
                  <a:pt x="5774531" y="919013"/>
                  <a:pt x="5774531" y="919013"/>
                </a:cubicBezTo>
                <a:cubicBezTo>
                  <a:pt x="5774531" y="914052"/>
                  <a:pt x="5772051" y="911572"/>
                  <a:pt x="5767090" y="911572"/>
                </a:cubicBezTo>
                <a:close/>
                <a:moveTo>
                  <a:pt x="5540127" y="911572"/>
                </a:moveTo>
                <a:cubicBezTo>
                  <a:pt x="5537647" y="911572"/>
                  <a:pt x="5536406" y="916533"/>
                  <a:pt x="5536406" y="926455"/>
                </a:cubicBezTo>
                <a:cubicBezTo>
                  <a:pt x="5536406" y="936376"/>
                  <a:pt x="5536406" y="941338"/>
                  <a:pt x="5536406" y="941338"/>
                </a:cubicBezTo>
                <a:cubicBezTo>
                  <a:pt x="5536406" y="941338"/>
                  <a:pt x="5538886" y="941338"/>
                  <a:pt x="5543847" y="941338"/>
                </a:cubicBezTo>
                <a:cubicBezTo>
                  <a:pt x="5548809" y="941338"/>
                  <a:pt x="5553769" y="941338"/>
                  <a:pt x="5558730" y="941338"/>
                </a:cubicBezTo>
                <a:lnTo>
                  <a:pt x="5566172" y="941338"/>
                </a:lnTo>
                <a:cubicBezTo>
                  <a:pt x="5566172" y="941338"/>
                  <a:pt x="5566172" y="940097"/>
                  <a:pt x="5566172" y="937617"/>
                </a:cubicBezTo>
                <a:cubicBezTo>
                  <a:pt x="5566172" y="935137"/>
                  <a:pt x="5566172" y="931416"/>
                  <a:pt x="5566172" y="926455"/>
                </a:cubicBezTo>
                <a:cubicBezTo>
                  <a:pt x="5566172" y="926455"/>
                  <a:pt x="5563692" y="926455"/>
                  <a:pt x="5558730" y="926455"/>
                </a:cubicBezTo>
                <a:cubicBezTo>
                  <a:pt x="5558730" y="926455"/>
                  <a:pt x="5558730" y="923975"/>
                  <a:pt x="5558730" y="919013"/>
                </a:cubicBezTo>
                <a:cubicBezTo>
                  <a:pt x="5558730" y="914052"/>
                  <a:pt x="5556250" y="911572"/>
                  <a:pt x="5551289" y="911572"/>
                </a:cubicBezTo>
                <a:cubicBezTo>
                  <a:pt x="5546327" y="911572"/>
                  <a:pt x="5542607" y="911572"/>
                  <a:pt x="5540127" y="911572"/>
                </a:cubicBezTo>
                <a:close/>
                <a:moveTo>
                  <a:pt x="5328047" y="911572"/>
                </a:moveTo>
                <a:cubicBezTo>
                  <a:pt x="5328047" y="911572"/>
                  <a:pt x="5325567" y="914052"/>
                  <a:pt x="5320605" y="919013"/>
                </a:cubicBezTo>
                <a:lnTo>
                  <a:pt x="5313164" y="926455"/>
                </a:lnTo>
                <a:close/>
                <a:moveTo>
                  <a:pt x="5253633" y="911572"/>
                </a:moveTo>
                <a:cubicBezTo>
                  <a:pt x="5253633" y="921493"/>
                  <a:pt x="5256113" y="923975"/>
                  <a:pt x="5261074" y="919013"/>
                </a:cubicBezTo>
                <a:cubicBezTo>
                  <a:pt x="5261074" y="919013"/>
                  <a:pt x="5261074" y="917773"/>
                  <a:pt x="5261074" y="915293"/>
                </a:cubicBezTo>
                <a:cubicBezTo>
                  <a:pt x="5261074" y="912813"/>
                  <a:pt x="5258594" y="911572"/>
                  <a:pt x="5253633" y="911572"/>
                </a:cubicBezTo>
                <a:close/>
                <a:moveTo>
                  <a:pt x="4576465" y="911572"/>
                </a:moveTo>
                <a:cubicBezTo>
                  <a:pt x="4576465" y="911572"/>
                  <a:pt x="4577705" y="912813"/>
                  <a:pt x="4580185" y="915293"/>
                </a:cubicBezTo>
                <a:cubicBezTo>
                  <a:pt x="4582665" y="917773"/>
                  <a:pt x="4581426" y="919013"/>
                  <a:pt x="4576465" y="919013"/>
                </a:cubicBezTo>
                <a:cubicBezTo>
                  <a:pt x="4576465" y="919013"/>
                  <a:pt x="4576465" y="916533"/>
                  <a:pt x="4576465" y="911572"/>
                </a:cubicBezTo>
                <a:close/>
                <a:moveTo>
                  <a:pt x="4531816" y="911572"/>
                </a:moveTo>
                <a:lnTo>
                  <a:pt x="4531816" y="919013"/>
                </a:lnTo>
                <a:cubicBezTo>
                  <a:pt x="4526855" y="919013"/>
                  <a:pt x="4524375" y="919013"/>
                  <a:pt x="4524375" y="919013"/>
                </a:cubicBezTo>
                <a:cubicBezTo>
                  <a:pt x="4529336" y="914052"/>
                  <a:pt x="4531816" y="911572"/>
                  <a:pt x="4531816" y="911572"/>
                </a:cubicBezTo>
                <a:close/>
                <a:moveTo>
                  <a:pt x="4338340" y="911572"/>
                </a:moveTo>
                <a:lnTo>
                  <a:pt x="4345781" y="919013"/>
                </a:lnTo>
                <a:cubicBezTo>
                  <a:pt x="4345781" y="914052"/>
                  <a:pt x="4345781" y="911572"/>
                  <a:pt x="4345781" y="911572"/>
                </a:cubicBezTo>
                <a:cubicBezTo>
                  <a:pt x="4345781" y="911572"/>
                  <a:pt x="4343301" y="911572"/>
                  <a:pt x="4338340" y="911572"/>
                </a:cubicBezTo>
                <a:close/>
                <a:moveTo>
                  <a:pt x="4182070" y="911572"/>
                </a:moveTo>
                <a:lnTo>
                  <a:pt x="4182070" y="919013"/>
                </a:lnTo>
                <a:cubicBezTo>
                  <a:pt x="4182070" y="919013"/>
                  <a:pt x="4184551" y="916533"/>
                  <a:pt x="4189512" y="911572"/>
                </a:cubicBezTo>
                <a:cubicBezTo>
                  <a:pt x="4189512" y="911572"/>
                  <a:pt x="4187032" y="911572"/>
                  <a:pt x="4182070" y="911572"/>
                </a:cubicBezTo>
                <a:close/>
                <a:moveTo>
                  <a:pt x="3862090" y="911572"/>
                </a:moveTo>
                <a:lnTo>
                  <a:pt x="3862090" y="919013"/>
                </a:lnTo>
                <a:cubicBezTo>
                  <a:pt x="3867051" y="919013"/>
                  <a:pt x="3869532" y="916533"/>
                  <a:pt x="3869532" y="911572"/>
                </a:cubicBezTo>
                <a:close/>
                <a:moveTo>
                  <a:pt x="3475137" y="911572"/>
                </a:moveTo>
                <a:lnTo>
                  <a:pt x="3482578" y="911572"/>
                </a:lnTo>
                <a:cubicBezTo>
                  <a:pt x="3482578" y="911572"/>
                  <a:pt x="3482578" y="914052"/>
                  <a:pt x="3482578" y="919013"/>
                </a:cubicBezTo>
                <a:close/>
                <a:moveTo>
                  <a:pt x="3460255" y="911572"/>
                </a:moveTo>
                <a:cubicBezTo>
                  <a:pt x="3465215" y="911572"/>
                  <a:pt x="3467695" y="914052"/>
                  <a:pt x="3467695" y="919013"/>
                </a:cubicBezTo>
                <a:lnTo>
                  <a:pt x="3460255" y="919013"/>
                </a:lnTo>
                <a:close/>
                <a:moveTo>
                  <a:pt x="3173760" y="911572"/>
                </a:moveTo>
                <a:cubicBezTo>
                  <a:pt x="3171279" y="911572"/>
                  <a:pt x="3170039" y="914052"/>
                  <a:pt x="3170039" y="919013"/>
                </a:cubicBezTo>
                <a:lnTo>
                  <a:pt x="3177481" y="919013"/>
                </a:lnTo>
                <a:cubicBezTo>
                  <a:pt x="3177481" y="914052"/>
                  <a:pt x="3176240" y="911572"/>
                  <a:pt x="3173760" y="911572"/>
                </a:cubicBezTo>
                <a:close/>
                <a:moveTo>
                  <a:pt x="5350371" y="904131"/>
                </a:moveTo>
                <a:lnTo>
                  <a:pt x="5365254" y="904131"/>
                </a:lnTo>
                <a:cubicBezTo>
                  <a:pt x="5370215" y="909092"/>
                  <a:pt x="5372695" y="911572"/>
                  <a:pt x="5372695" y="911572"/>
                </a:cubicBezTo>
                <a:lnTo>
                  <a:pt x="5357812" y="919013"/>
                </a:lnTo>
                <a:cubicBezTo>
                  <a:pt x="5352851" y="919013"/>
                  <a:pt x="5350371" y="916533"/>
                  <a:pt x="5350371" y="911572"/>
                </a:cubicBezTo>
                <a:cubicBezTo>
                  <a:pt x="5350371" y="906611"/>
                  <a:pt x="5350371" y="904131"/>
                  <a:pt x="5350371" y="904131"/>
                </a:cubicBezTo>
                <a:close/>
                <a:moveTo>
                  <a:pt x="5216426" y="904131"/>
                </a:moveTo>
                <a:lnTo>
                  <a:pt x="5216426" y="911572"/>
                </a:lnTo>
                <a:lnTo>
                  <a:pt x="5223867" y="911572"/>
                </a:lnTo>
                <a:close/>
                <a:moveTo>
                  <a:pt x="5030390" y="904131"/>
                </a:moveTo>
                <a:lnTo>
                  <a:pt x="5045273" y="911572"/>
                </a:lnTo>
                <a:lnTo>
                  <a:pt x="5037832" y="911572"/>
                </a:lnTo>
                <a:cubicBezTo>
                  <a:pt x="5032870" y="911572"/>
                  <a:pt x="5030390" y="911572"/>
                  <a:pt x="5030390" y="911572"/>
                </a:cubicBezTo>
                <a:cubicBezTo>
                  <a:pt x="5030390" y="911572"/>
                  <a:pt x="5030390" y="909092"/>
                  <a:pt x="5030390" y="904131"/>
                </a:cubicBezTo>
                <a:close/>
                <a:moveTo>
                  <a:pt x="4368105" y="904131"/>
                </a:moveTo>
                <a:cubicBezTo>
                  <a:pt x="4368105" y="904131"/>
                  <a:pt x="4368105" y="905371"/>
                  <a:pt x="4368105" y="907851"/>
                </a:cubicBezTo>
                <a:cubicBezTo>
                  <a:pt x="4368105" y="910331"/>
                  <a:pt x="4370586" y="911572"/>
                  <a:pt x="4375547" y="911572"/>
                </a:cubicBezTo>
                <a:cubicBezTo>
                  <a:pt x="4375547" y="906611"/>
                  <a:pt x="4375547" y="904131"/>
                  <a:pt x="4375547" y="904131"/>
                </a:cubicBezTo>
                <a:cubicBezTo>
                  <a:pt x="4375547" y="904131"/>
                  <a:pt x="4373067" y="904131"/>
                  <a:pt x="4368105" y="904131"/>
                </a:cubicBezTo>
                <a:close/>
                <a:moveTo>
                  <a:pt x="4196953" y="904131"/>
                </a:moveTo>
                <a:cubicBezTo>
                  <a:pt x="4196953" y="904131"/>
                  <a:pt x="4196953" y="906611"/>
                  <a:pt x="4196953" y="911572"/>
                </a:cubicBezTo>
                <a:lnTo>
                  <a:pt x="4204395" y="904131"/>
                </a:lnTo>
                <a:close/>
                <a:moveTo>
                  <a:pt x="3780235" y="904131"/>
                </a:moveTo>
                <a:cubicBezTo>
                  <a:pt x="3785195" y="904131"/>
                  <a:pt x="3785195" y="906611"/>
                  <a:pt x="3780235" y="911572"/>
                </a:cubicBezTo>
                <a:lnTo>
                  <a:pt x="3772793" y="911572"/>
                </a:lnTo>
                <a:close/>
                <a:moveTo>
                  <a:pt x="3482578" y="904131"/>
                </a:moveTo>
                <a:cubicBezTo>
                  <a:pt x="3482578" y="904131"/>
                  <a:pt x="3485058" y="904131"/>
                  <a:pt x="3490019" y="904131"/>
                </a:cubicBezTo>
                <a:cubicBezTo>
                  <a:pt x="3490019" y="909092"/>
                  <a:pt x="3490019" y="911572"/>
                  <a:pt x="3490019" y="911572"/>
                </a:cubicBezTo>
                <a:cubicBezTo>
                  <a:pt x="3490019" y="911572"/>
                  <a:pt x="3488779" y="910331"/>
                  <a:pt x="3486299" y="907851"/>
                </a:cubicBezTo>
                <a:cubicBezTo>
                  <a:pt x="3483818" y="905371"/>
                  <a:pt x="3482578" y="904131"/>
                  <a:pt x="3482578" y="904131"/>
                </a:cubicBezTo>
                <a:close/>
                <a:moveTo>
                  <a:pt x="2972842" y="904131"/>
                </a:moveTo>
                <a:cubicBezTo>
                  <a:pt x="2970362" y="904131"/>
                  <a:pt x="2957959" y="911572"/>
                  <a:pt x="2935635" y="926455"/>
                </a:cubicBezTo>
                <a:cubicBezTo>
                  <a:pt x="2913310" y="941338"/>
                  <a:pt x="2902148" y="948779"/>
                  <a:pt x="2902148" y="948779"/>
                </a:cubicBezTo>
                <a:lnTo>
                  <a:pt x="2909590" y="956220"/>
                </a:lnTo>
                <a:cubicBezTo>
                  <a:pt x="2909590" y="956220"/>
                  <a:pt x="2912070" y="956220"/>
                  <a:pt x="2917031" y="956220"/>
                </a:cubicBezTo>
                <a:lnTo>
                  <a:pt x="2909590" y="963662"/>
                </a:lnTo>
                <a:cubicBezTo>
                  <a:pt x="2909590" y="958700"/>
                  <a:pt x="2905869" y="959941"/>
                  <a:pt x="2898428" y="967382"/>
                </a:cubicBezTo>
                <a:cubicBezTo>
                  <a:pt x="2890986" y="974824"/>
                  <a:pt x="2886025" y="978545"/>
                  <a:pt x="2883546" y="978545"/>
                </a:cubicBezTo>
                <a:cubicBezTo>
                  <a:pt x="2881065" y="978545"/>
                  <a:pt x="2879824" y="976064"/>
                  <a:pt x="2879824" y="971103"/>
                </a:cubicBezTo>
                <a:lnTo>
                  <a:pt x="2879824" y="956220"/>
                </a:lnTo>
                <a:lnTo>
                  <a:pt x="2864941" y="971103"/>
                </a:lnTo>
                <a:cubicBezTo>
                  <a:pt x="2859981" y="976064"/>
                  <a:pt x="2857501" y="978545"/>
                  <a:pt x="2857501" y="978545"/>
                </a:cubicBezTo>
                <a:cubicBezTo>
                  <a:pt x="2857501" y="978545"/>
                  <a:pt x="2857501" y="979785"/>
                  <a:pt x="2857501" y="982265"/>
                </a:cubicBezTo>
                <a:cubicBezTo>
                  <a:pt x="2857501" y="984745"/>
                  <a:pt x="2855020" y="988466"/>
                  <a:pt x="2850058" y="993427"/>
                </a:cubicBezTo>
                <a:cubicBezTo>
                  <a:pt x="2845098" y="998389"/>
                  <a:pt x="2837657" y="1005830"/>
                  <a:pt x="2827734" y="1015752"/>
                </a:cubicBezTo>
                <a:cubicBezTo>
                  <a:pt x="2812852" y="1020713"/>
                  <a:pt x="2805410" y="1025673"/>
                  <a:pt x="2805410" y="1030634"/>
                </a:cubicBezTo>
                <a:cubicBezTo>
                  <a:pt x="2805410" y="1035596"/>
                  <a:pt x="2817812" y="1028154"/>
                  <a:pt x="2842617" y="1008310"/>
                </a:cubicBezTo>
                <a:cubicBezTo>
                  <a:pt x="2852539" y="1003349"/>
                  <a:pt x="2859981" y="999628"/>
                  <a:pt x="2864941" y="997148"/>
                </a:cubicBezTo>
                <a:cubicBezTo>
                  <a:pt x="2869902" y="994668"/>
                  <a:pt x="2874864" y="993427"/>
                  <a:pt x="2879824" y="993427"/>
                </a:cubicBezTo>
                <a:lnTo>
                  <a:pt x="2894707" y="978545"/>
                </a:lnTo>
                <a:cubicBezTo>
                  <a:pt x="2904629" y="973583"/>
                  <a:pt x="2909590" y="973583"/>
                  <a:pt x="2909590" y="978545"/>
                </a:cubicBezTo>
                <a:cubicBezTo>
                  <a:pt x="2909590" y="983506"/>
                  <a:pt x="2908350" y="985986"/>
                  <a:pt x="2905869" y="985986"/>
                </a:cubicBezTo>
                <a:cubicBezTo>
                  <a:pt x="2903389" y="985986"/>
                  <a:pt x="2899668" y="990947"/>
                  <a:pt x="2894707" y="1000869"/>
                </a:cubicBezTo>
                <a:lnTo>
                  <a:pt x="2887266" y="1008310"/>
                </a:lnTo>
                <a:cubicBezTo>
                  <a:pt x="2887266" y="1003349"/>
                  <a:pt x="2887266" y="1000869"/>
                  <a:pt x="2887266" y="1000869"/>
                </a:cubicBezTo>
                <a:cubicBezTo>
                  <a:pt x="2882305" y="1000869"/>
                  <a:pt x="2877343" y="1003349"/>
                  <a:pt x="2872383" y="1008310"/>
                </a:cubicBezTo>
                <a:cubicBezTo>
                  <a:pt x="2867422" y="1008310"/>
                  <a:pt x="2863702" y="1009551"/>
                  <a:pt x="2861221" y="1012031"/>
                </a:cubicBezTo>
                <a:cubicBezTo>
                  <a:pt x="2858740" y="1014511"/>
                  <a:pt x="2857501" y="1015752"/>
                  <a:pt x="2857501" y="1015752"/>
                </a:cubicBezTo>
                <a:cubicBezTo>
                  <a:pt x="2852539" y="1015752"/>
                  <a:pt x="2850058" y="1020713"/>
                  <a:pt x="2850058" y="1030634"/>
                </a:cubicBezTo>
                <a:lnTo>
                  <a:pt x="2857501" y="1045517"/>
                </a:lnTo>
                <a:lnTo>
                  <a:pt x="2857501" y="1038076"/>
                </a:lnTo>
                <a:cubicBezTo>
                  <a:pt x="2862461" y="1033114"/>
                  <a:pt x="2869902" y="1030634"/>
                  <a:pt x="2879824" y="1030634"/>
                </a:cubicBezTo>
                <a:lnTo>
                  <a:pt x="2894707" y="1023193"/>
                </a:lnTo>
                <a:cubicBezTo>
                  <a:pt x="2889747" y="1023193"/>
                  <a:pt x="2887266" y="1021952"/>
                  <a:pt x="2887266" y="1019472"/>
                </a:cubicBezTo>
                <a:cubicBezTo>
                  <a:pt x="2887266" y="1016992"/>
                  <a:pt x="2889747" y="1015752"/>
                  <a:pt x="2894707" y="1015752"/>
                </a:cubicBezTo>
                <a:cubicBezTo>
                  <a:pt x="2899668" y="1015752"/>
                  <a:pt x="2902148" y="1015752"/>
                  <a:pt x="2902148" y="1015752"/>
                </a:cubicBezTo>
                <a:cubicBezTo>
                  <a:pt x="2902148" y="1015752"/>
                  <a:pt x="2903389" y="1014511"/>
                  <a:pt x="2905869" y="1012031"/>
                </a:cubicBezTo>
                <a:cubicBezTo>
                  <a:pt x="2908350" y="1009551"/>
                  <a:pt x="2909590" y="1008310"/>
                  <a:pt x="2909590" y="1008310"/>
                </a:cubicBezTo>
                <a:cubicBezTo>
                  <a:pt x="2919512" y="1003349"/>
                  <a:pt x="2924473" y="999628"/>
                  <a:pt x="2924473" y="997148"/>
                </a:cubicBezTo>
                <a:cubicBezTo>
                  <a:pt x="2924473" y="994668"/>
                  <a:pt x="2925713" y="993427"/>
                  <a:pt x="2928193" y="993427"/>
                </a:cubicBezTo>
                <a:cubicBezTo>
                  <a:pt x="2930674" y="993427"/>
                  <a:pt x="2931914" y="995907"/>
                  <a:pt x="2931914" y="1000869"/>
                </a:cubicBezTo>
                <a:lnTo>
                  <a:pt x="2939355" y="1008310"/>
                </a:lnTo>
                <a:lnTo>
                  <a:pt x="2976562" y="978545"/>
                </a:lnTo>
                <a:lnTo>
                  <a:pt x="2984004" y="963662"/>
                </a:lnTo>
                <a:cubicBezTo>
                  <a:pt x="2998887" y="958700"/>
                  <a:pt x="3010049" y="957461"/>
                  <a:pt x="3017490" y="959941"/>
                </a:cubicBezTo>
                <a:cubicBezTo>
                  <a:pt x="3024933" y="962421"/>
                  <a:pt x="3031134" y="961182"/>
                  <a:pt x="3036094" y="956220"/>
                </a:cubicBezTo>
                <a:cubicBezTo>
                  <a:pt x="3036094" y="951259"/>
                  <a:pt x="3036094" y="947538"/>
                  <a:pt x="3036094" y="945058"/>
                </a:cubicBezTo>
                <a:cubicBezTo>
                  <a:pt x="3036094" y="942578"/>
                  <a:pt x="3036094" y="941338"/>
                  <a:pt x="3036094" y="941338"/>
                </a:cubicBezTo>
                <a:lnTo>
                  <a:pt x="3043535" y="941338"/>
                </a:lnTo>
                <a:cubicBezTo>
                  <a:pt x="3043535" y="946299"/>
                  <a:pt x="3046016" y="948779"/>
                  <a:pt x="3050977" y="948779"/>
                </a:cubicBezTo>
                <a:cubicBezTo>
                  <a:pt x="3055937" y="948779"/>
                  <a:pt x="3060899" y="946299"/>
                  <a:pt x="3065859" y="941338"/>
                </a:cubicBezTo>
                <a:cubicBezTo>
                  <a:pt x="3070821" y="936376"/>
                  <a:pt x="3074541" y="935137"/>
                  <a:pt x="3077022" y="937617"/>
                </a:cubicBezTo>
                <a:cubicBezTo>
                  <a:pt x="3079503" y="940097"/>
                  <a:pt x="3083223" y="941338"/>
                  <a:pt x="3088184" y="941338"/>
                </a:cubicBezTo>
                <a:lnTo>
                  <a:pt x="3080742" y="919013"/>
                </a:lnTo>
                <a:cubicBezTo>
                  <a:pt x="3075781" y="919013"/>
                  <a:pt x="3073301" y="917773"/>
                  <a:pt x="3073301" y="915293"/>
                </a:cubicBezTo>
                <a:cubicBezTo>
                  <a:pt x="3073301" y="912813"/>
                  <a:pt x="3068341" y="914052"/>
                  <a:pt x="3058418" y="919013"/>
                </a:cubicBezTo>
                <a:cubicBezTo>
                  <a:pt x="3048496" y="923975"/>
                  <a:pt x="3042296" y="925214"/>
                  <a:pt x="3039814" y="922734"/>
                </a:cubicBezTo>
                <a:cubicBezTo>
                  <a:pt x="3037334" y="920254"/>
                  <a:pt x="3036094" y="921493"/>
                  <a:pt x="3036094" y="926455"/>
                </a:cubicBezTo>
                <a:cubicBezTo>
                  <a:pt x="3031134" y="926455"/>
                  <a:pt x="3023692" y="928935"/>
                  <a:pt x="3013770" y="933896"/>
                </a:cubicBezTo>
                <a:lnTo>
                  <a:pt x="2998887" y="941338"/>
                </a:lnTo>
                <a:cubicBezTo>
                  <a:pt x="2993926" y="941338"/>
                  <a:pt x="2990206" y="945058"/>
                  <a:pt x="2987725" y="952500"/>
                </a:cubicBezTo>
                <a:cubicBezTo>
                  <a:pt x="2985244" y="959941"/>
                  <a:pt x="2981524" y="962421"/>
                  <a:pt x="2976562" y="959941"/>
                </a:cubicBezTo>
                <a:cubicBezTo>
                  <a:pt x="2971602" y="957461"/>
                  <a:pt x="2969121" y="956220"/>
                  <a:pt x="2969121" y="956220"/>
                </a:cubicBezTo>
                <a:lnTo>
                  <a:pt x="2961680" y="963662"/>
                </a:lnTo>
                <a:lnTo>
                  <a:pt x="2946797" y="971103"/>
                </a:lnTo>
                <a:cubicBezTo>
                  <a:pt x="2941836" y="976064"/>
                  <a:pt x="2936875" y="976064"/>
                  <a:pt x="2931914" y="971103"/>
                </a:cubicBezTo>
                <a:lnTo>
                  <a:pt x="2939355" y="956220"/>
                </a:lnTo>
                <a:lnTo>
                  <a:pt x="2954238" y="956220"/>
                </a:lnTo>
                <a:lnTo>
                  <a:pt x="2976562" y="941338"/>
                </a:lnTo>
                <a:lnTo>
                  <a:pt x="2991445" y="933896"/>
                </a:lnTo>
                <a:cubicBezTo>
                  <a:pt x="2991445" y="928935"/>
                  <a:pt x="2988965" y="926455"/>
                  <a:pt x="2984004" y="926455"/>
                </a:cubicBezTo>
                <a:cubicBezTo>
                  <a:pt x="2979044" y="926455"/>
                  <a:pt x="2976562" y="923975"/>
                  <a:pt x="2976562" y="919013"/>
                </a:cubicBezTo>
                <a:cubicBezTo>
                  <a:pt x="2976562" y="914052"/>
                  <a:pt x="2976562" y="910331"/>
                  <a:pt x="2976562" y="907851"/>
                </a:cubicBezTo>
                <a:cubicBezTo>
                  <a:pt x="2976562" y="905371"/>
                  <a:pt x="2975322" y="904131"/>
                  <a:pt x="2972842" y="904131"/>
                </a:cubicBezTo>
                <a:close/>
                <a:moveTo>
                  <a:pt x="2716113" y="904131"/>
                </a:moveTo>
                <a:lnTo>
                  <a:pt x="2716113" y="907851"/>
                </a:lnTo>
                <a:cubicBezTo>
                  <a:pt x="2713633" y="912812"/>
                  <a:pt x="2708672" y="919013"/>
                  <a:pt x="2701230" y="926455"/>
                </a:cubicBezTo>
                <a:cubicBezTo>
                  <a:pt x="2696270" y="926455"/>
                  <a:pt x="2693790" y="923975"/>
                  <a:pt x="2693790" y="919013"/>
                </a:cubicBezTo>
                <a:lnTo>
                  <a:pt x="2701230" y="911572"/>
                </a:lnTo>
                <a:cubicBezTo>
                  <a:pt x="2706191" y="911572"/>
                  <a:pt x="2709912" y="910331"/>
                  <a:pt x="2712392" y="907851"/>
                </a:cubicBezTo>
                <a:cubicBezTo>
                  <a:pt x="2714873" y="905371"/>
                  <a:pt x="2716113" y="904131"/>
                  <a:pt x="2716113" y="904131"/>
                </a:cubicBezTo>
                <a:close/>
                <a:moveTo>
                  <a:pt x="5240611" y="902270"/>
                </a:moveTo>
                <a:cubicBezTo>
                  <a:pt x="5241851" y="902270"/>
                  <a:pt x="5243711" y="902890"/>
                  <a:pt x="5246191" y="904131"/>
                </a:cubicBezTo>
                <a:cubicBezTo>
                  <a:pt x="5251152" y="904131"/>
                  <a:pt x="5258594" y="904131"/>
                  <a:pt x="5268515" y="904131"/>
                </a:cubicBezTo>
                <a:cubicBezTo>
                  <a:pt x="5278437" y="904131"/>
                  <a:pt x="5283398" y="906611"/>
                  <a:pt x="5283398" y="911572"/>
                </a:cubicBezTo>
                <a:cubicBezTo>
                  <a:pt x="5283398" y="916533"/>
                  <a:pt x="5284639" y="917773"/>
                  <a:pt x="5287119" y="915293"/>
                </a:cubicBezTo>
                <a:cubicBezTo>
                  <a:pt x="5289599" y="912813"/>
                  <a:pt x="5290840" y="914052"/>
                  <a:pt x="5290840" y="919013"/>
                </a:cubicBezTo>
                <a:lnTo>
                  <a:pt x="5275957" y="919013"/>
                </a:lnTo>
                <a:cubicBezTo>
                  <a:pt x="5266035" y="914052"/>
                  <a:pt x="5261074" y="916533"/>
                  <a:pt x="5261074" y="926455"/>
                </a:cubicBezTo>
                <a:lnTo>
                  <a:pt x="5246191" y="919013"/>
                </a:lnTo>
                <a:cubicBezTo>
                  <a:pt x="5238750" y="907851"/>
                  <a:pt x="5236890" y="902270"/>
                  <a:pt x="5240611" y="902270"/>
                </a:cubicBezTo>
                <a:close/>
                <a:moveTo>
                  <a:pt x="5953125" y="896689"/>
                </a:moveTo>
                <a:cubicBezTo>
                  <a:pt x="5953125" y="896689"/>
                  <a:pt x="5953125" y="899169"/>
                  <a:pt x="5953125" y="904131"/>
                </a:cubicBezTo>
                <a:cubicBezTo>
                  <a:pt x="5948163" y="904131"/>
                  <a:pt x="5945683" y="902890"/>
                  <a:pt x="5945683" y="900410"/>
                </a:cubicBezTo>
                <a:cubicBezTo>
                  <a:pt x="5945683" y="897930"/>
                  <a:pt x="5948163" y="896689"/>
                  <a:pt x="5953125" y="896689"/>
                </a:cubicBezTo>
                <a:close/>
                <a:moveTo>
                  <a:pt x="5253633" y="896689"/>
                </a:moveTo>
                <a:lnTo>
                  <a:pt x="5261074" y="896689"/>
                </a:lnTo>
                <a:lnTo>
                  <a:pt x="5268515" y="904131"/>
                </a:lnTo>
                <a:close/>
                <a:moveTo>
                  <a:pt x="3177481" y="896689"/>
                </a:moveTo>
                <a:lnTo>
                  <a:pt x="3132832" y="911572"/>
                </a:lnTo>
                <a:lnTo>
                  <a:pt x="3110508" y="919013"/>
                </a:lnTo>
                <a:lnTo>
                  <a:pt x="3103067" y="919013"/>
                </a:lnTo>
                <a:lnTo>
                  <a:pt x="3095625" y="926455"/>
                </a:lnTo>
                <a:lnTo>
                  <a:pt x="3125391" y="926455"/>
                </a:lnTo>
                <a:cubicBezTo>
                  <a:pt x="3130351" y="921493"/>
                  <a:pt x="3140274" y="916533"/>
                  <a:pt x="3155156" y="911572"/>
                </a:cubicBezTo>
                <a:cubicBezTo>
                  <a:pt x="3170039" y="906611"/>
                  <a:pt x="3177481" y="901650"/>
                  <a:pt x="3177481" y="896689"/>
                </a:cubicBezTo>
                <a:close/>
                <a:moveTo>
                  <a:pt x="2678907" y="896689"/>
                </a:moveTo>
                <a:lnTo>
                  <a:pt x="2634258" y="933896"/>
                </a:lnTo>
                <a:cubicBezTo>
                  <a:pt x="2624336" y="938857"/>
                  <a:pt x="2619375" y="943818"/>
                  <a:pt x="2619375" y="948779"/>
                </a:cubicBezTo>
                <a:cubicBezTo>
                  <a:pt x="2619375" y="953740"/>
                  <a:pt x="2634258" y="956220"/>
                  <a:pt x="2664023" y="956220"/>
                </a:cubicBezTo>
                <a:lnTo>
                  <a:pt x="2656582" y="963662"/>
                </a:lnTo>
                <a:cubicBezTo>
                  <a:pt x="2641700" y="973583"/>
                  <a:pt x="2624336" y="981025"/>
                  <a:pt x="2604492" y="985986"/>
                </a:cubicBezTo>
                <a:cubicBezTo>
                  <a:pt x="2599531" y="990947"/>
                  <a:pt x="2597051" y="990947"/>
                  <a:pt x="2597051" y="985986"/>
                </a:cubicBezTo>
                <a:cubicBezTo>
                  <a:pt x="2597051" y="981025"/>
                  <a:pt x="2597051" y="976064"/>
                  <a:pt x="2597051" y="971103"/>
                </a:cubicBezTo>
                <a:lnTo>
                  <a:pt x="2597051" y="963662"/>
                </a:lnTo>
                <a:cubicBezTo>
                  <a:pt x="2592090" y="963662"/>
                  <a:pt x="2589610" y="962421"/>
                  <a:pt x="2589610" y="959941"/>
                </a:cubicBezTo>
                <a:cubicBezTo>
                  <a:pt x="2589610" y="957461"/>
                  <a:pt x="2592090" y="953740"/>
                  <a:pt x="2597051" y="948779"/>
                </a:cubicBezTo>
                <a:cubicBezTo>
                  <a:pt x="2602011" y="943818"/>
                  <a:pt x="2605732" y="941338"/>
                  <a:pt x="2608213" y="941338"/>
                </a:cubicBezTo>
                <a:cubicBezTo>
                  <a:pt x="2610693" y="941338"/>
                  <a:pt x="2619375" y="936376"/>
                  <a:pt x="2634258" y="926455"/>
                </a:cubicBezTo>
                <a:cubicBezTo>
                  <a:pt x="2659063" y="906611"/>
                  <a:pt x="2673945" y="896689"/>
                  <a:pt x="2678907" y="896689"/>
                </a:cubicBezTo>
                <a:close/>
                <a:moveTo>
                  <a:pt x="5457341" y="892038"/>
                </a:moveTo>
                <a:cubicBezTo>
                  <a:pt x="5455481" y="892659"/>
                  <a:pt x="5454551" y="894208"/>
                  <a:pt x="5454551" y="896689"/>
                </a:cubicBezTo>
                <a:cubicBezTo>
                  <a:pt x="5454551" y="896689"/>
                  <a:pt x="5457031" y="896689"/>
                  <a:pt x="5461992" y="896689"/>
                </a:cubicBezTo>
                <a:cubicBezTo>
                  <a:pt x="5461992" y="896689"/>
                  <a:pt x="5470674" y="899169"/>
                  <a:pt x="5488037" y="904131"/>
                </a:cubicBezTo>
                <a:cubicBezTo>
                  <a:pt x="5505400" y="909092"/>
                  <a:pt x="5512841" y="914052"/>
                  <a:pt x="5510361" y="919013"/>
                </a:cubicBezTo>
                <a:cubicBezTo>
                  <a:pt x="5507881" y="923975"/>
                  <a:pt x="5509120" y="926455"/>
                  <a:pt x="5514082" y="926455"/>
                </a:cubicBezTo>
                <a:cubicBezTo>
                  <a:pt x="5514082" y="921493"/>
                  <a:pt x="5516562" y="919013"/>
                  <a:pt x="5521523" y="919013"/>
                </a:cubicBezTo>
                <a:lnTo>
                  <a:pt x="5521523" y="911572"/>
                </a:lnTo>
                <a:cubicBezTo>
                  <a:pt x="5521523" y="906611"/>
                  <a:pt x="5521523" y="904131"/>
                  <a:pt x="5521523" y="904131"/>
                </a:cubicBezTo>
                <a:cubicBezTo>
                  <a:pt x="5521523" y="904131"/>
                  <a:pt x="5519043" y="904131"/>
                  <a:pt x="5514082" y="904131"/>
                </a:cubicBezTo>
                <a:cubicBezTo>
                  <a:pt x="5509120" y="904131"/>
                  <a:pt x="5505400" y="902890"/>
                  <a:pt x="5502920" y="900410"/>
                </a:cubicBezTo>
                <a:cubicBezTo>
                  <a:pt x="5500440" y="897930"/>
                  <a:pt x="5495478" y="896689"/>
                  <a:pt x="5488037" y="896689"/>
                </a:cubicBezTo>
                <a:cubicBezTo>
                  <a:pt x="5480595" y="896689"/>
                  <a:pt x="5473154" y="895448"/>
                  <a:pt x="5465713" y="892968"/>
                </a:cubicBezTo>
                <a:cubicBezTo>
                  <a:pt x="5461992" y="891728"/>
                  <a:pt x="5459201" y="891418"/>
                  <a:pt x="5457341" y="892038"/>
                </a:cubicBezTo>
                <a:close/>
                <a:moveTo>
                  <a:pt x="2520312" y="892038"/>
                </a:moveTo>
                <a:cubicBezTo>
                  <a:pt x="2521862" y="892659"/>
                  <a:pt x="2522637" y="894209"/>
                  <a:pt x="2522637" y="896689"/>
                </a:cubicBezTo>
                <a:cubicBezTo>
                  <a:pt x="2522637" y="901650"/>
                  <a:pt x="2517677" y="906611"/>
                  <a:pt x="2507754" y="911572"/>
                </a:cubicBezTo>
                <a:cubicBezTo>
                  <a:pt x="2487910" y="921493"/>
                  <a:pt x="2477988" y="923975"/>
                  <a:pt x="2477988" y="919013"/>
                </a:cubicBezTo>
                <a:lnTo>
                  <a:pt x="2485430" y="904131"/>
                </a:lnTo>
                <a:lnTo>
                  <a:pt x="2485430" y="911572"/>
                </a:lnTo>
                <a:cubicBezTo>
                  <a:pt x="2504033" y="896689"/>
                  <a:pt x="2515661" y="890178"/>
                  <a:pt x="2520312" y="892038"/>
                </a:cubicBezTo>
                <a:close/>
                <a:moveTo>
                  <a:pt x="3331890" y="891109"/>
                </a:moveTo>
                <a:cubicBezTo>
                  <a:pt x="3330649" y="891109"/>
                  <a:pt x="3328789" y="891728"/>
                  <a:pt x="3326308" y="892968"/>
                </a:cubicBezTo>
                <a:cubicBezTo>
                  <a:pt x="3321348" y="895448"/>
                  <a:pt x="3318868" y="896689"/>
                  <a:pt x="3318868" y="896689"/>
                </a:cubicBezTo>
                <a:cubicBezTo>
                  <a:pt x="3318868" y="896689"/>
                  <a:pt x="3321348" y="896689"/>
                  <a:pt x="3326308" y="896689"/>
                </a:cubicBezTo>
                <a:cubicBezTo>
                  <a:pt x="3331269" y="896689"/>
                  <a:pt x="3333751" y="895448"/>
                  <a:pt x="3333751" y="892968"/>
                </a:cubicBezTo>
                <a:cubicBezTo>
                  <a:pt x="3333751" y="891728"/>
                  <a:pt x="3333130" y="891109"/>
                  <a:pt x="3331890" y="891109"/>
                </a:cubicBezTo>
                <a:close/>
                <a:moveTo>
                  <a:pt x="5342929" y="889248"/>
                </a:moveTo>
                <a:cubicBezTo>
                  <a:pt x="5347891" y="889248"/>
                  <a:pt x="5350371" y="889248"/>
                  <a:pt x="5350371" y="889248"/>
                </a:cubicBezTo>
                <a:cubicBezTo>
                  <a:pt x="5350371" y="889248"/>
                  <a:pt x="5349130" y="890488"/>
                  <a:pt x="5346650" y="892968"/>
                </a:cubicBezTo>
                <a:cubicBezTo>
                  <a:pt x="5344170" y="895448"/>
                  <a:pt x="5342929" y="896689"/>
                  <a:pt x="5342929" y="896689"/>
                </a:cubicBezTo>
                <a:cubicBezTo>
                  <a:pt x="5337968" y="901650"/>
                  <a:pt x="5335488" y="901650"/>
                  <a:pt x="5335488" y="896689"/>
                </a:cubicBezTo>
                <a:cubicBezTo>
                  <a:pt x="5335488" y="896689"/>
                  <a:pt x="5337968" y="894209"/>
                  <a:pt x="5342929" y="889248"/>
                </a:cubicBezTo>
                <a:close/>
                <a:moveTo>
                  <a:pt x="4353223" y="889248"/>
                </a:moveTo>
                <a:cubicBezTo>
                  <a:pt x="4353223" y="889248"/>
                  <a:pt x="4353223" y="891728"/>
                  <a:pt x="4353223" y="896689"/>
                </a:cubicBezTo>
                <a:cubicBezTo>
                  <a:pt x="4353223" y="896689"/>
                  <a:pt x="4355703" y="894209"/>
                  <a:pt x="4360664" y="889248"/>
                </a:cubicBezTo>
                <a:close/>
                <a:moveTo>
                  <a:pt x="2976856" y="885135"/>
                </a:moveTo>
                <a:lnTo>
                  <a:pt x="2976827" y="885546"/>
                </a:lnTo>
                <a:lnTo>
                  <a:pt x="2976562" y="885527"/>
                </a:lnTo>
                <a:close/>
                <a:moveTo>
                  <a:pt x="5990332" y="881806"/>
                </a:moveTo>
                <a:cubicBezTo>
                  <a:pt x="5990332" y="881806"/>
                  <a:pt x="5992812" y="881806"/>
                  <a:pt x="5997773" y="881806"/>
                </a:cubicBezTo>
                <a:cubicBezTo>
                  <a:pt x="5997773" y="886768"/>
                  <a:pt x="5996533" y="889248"/>
                  <a:pt x="5994052" y="889248"/>
                </a:cubicBezTo>
                <a:cubicBezTo>
                  <a:pt x="5991572" y="889248"/>
                  <a:pt x="5990332" y="886768"/>
                  <a:pt x="5990332" y="881806"/>
                </a:cubicBezTo>
                <a:close/>
                <a:moveTo>
                  <a:pt x="5912197" y="881806"/>
                </a:moveTo>
                <a:cubicBezTo>
                  <a:pt x="5909717" y="881806"/>
                  <a:pt x="5908476" y="884286"/>
                  <a:pt x="5908476" y="889248"/>
                </a:cubicBezTo>
                <a:cubicBezTo>
                  <a:pt x="5913438" y="889248"/>
                  <a:pt x="5915918" y="889248"/>
                  <a:pt x="5915918" y="889248"/>
                </a:cubicBezTo>
                <a:cubicBezTo>
                  <a:pt x="5915918" y="884286"/>
                  <a:pt x="5914677" y="881806"/>
                  <a:pt x="5912197" y="881806"/>
                </a:cubicBezTo>
                <a:close/>
                <a:moveTo>
                  <a:pt x="4896445" y="881806"/>
                </a:moveTo>
                <a:cubicBezTo>
                  <a:pt x="4896445" y="886768"/>
                  <a:pt x="4898925" y="889248"/>
                  <a:pt x="4903886" y="889248"/>
                </a:cubicBezTo>
                <a:cubicBezTo>
                  <a:pt x="4903886" y="889248"/>
                  <a:pt x="4903886" y="886768"/>
                  <a:pt x="4903886" y="881806"/>
                </a:cubicBezTo>
                <a:cubicBezTo>
                  <a:pt x="4898925" y="881806"/>
                  <a:pt x="4896445" y="881806"/>
                  <a:pt x="4896445" y="881806"/>
                </a:cubicBezTo>
                <a:close/>
                <a:moveTo>
                  <a:pt x="4866679" y="881806"/>
                </a:moveTo>
                <a:cubicBezTo>
                  <a:pt x="4866679" y="886768"/>
                  <a:pt x="4869160" y="889248"/>
                  <a:pt x="4874121" y="889248"/>
                </a:cubicBezTo>
                <a:lnTo>
                  <a:pt x="4881562" y="881806"/>
                </a:lnTo>
                <a:cubicBezTo>
                  <a:pt x="4881562" y="881806"/>
                  <a:pt x="4879082" y="881806"/>
                  <a:pt x="4874121" y="881806"/>
                </a:cubicBezTo>
                <a:close/>
                <a:moveTo>
                  <a:pt x="4851797" y="881806"/>
                </a:moveTo>
                <a:cubicBezTo>
                  <a:pt x="4846835" y="886768"/>
                  <a:pt x="4845596" y="889248"/>
                  <a:pt x="4848076" y="889248"/>
                </a:cubicBezTo>
                <a:cubicBezTo>
                  <a:pt x="4850556" y="889248"/>
                  <a:pt x="4851797" y="888007"/>
                  <a:pt x="4851797" y="885527"/>
                </a:cubicBezTo>
                <a:cubicBezTo>
                  <a:pt x="4851797" y="883047"/>
                  <a:pt x="4851797" y="881806"/>
                  <a:pt x="4851797" y="881806"/>
                </a:cubicBezTo>
                <a:close/>
                <a:moveTo>
                  <a:pt x="4442519" y="881806"/>
                </a:moveTo>
                <a:cubicBezTo>
                  <a:pt x="4442519" y="886768"/>
                  <a:pt x="4442519" y="889248"/>
                  <a:pt x="4442519" y="889248"/>
                </a:cubicBezTo>
                <a:cubicBezTo>
                  <a:pt x="4442519" y="889248"/>
                  <a:pt x="4445000" y="889248"/>
                  <a:pt x="4449961" y="889248"/>
                </a:cubicBezTo>
                <a:cubicBezTo>
                  <a:pt x="4449961" y="889248"/>
                  <a:pt x="4452441" y="886768"/>
                  <a:pt x="4457402" y="881806"/>
                </a:cubicBezTo>
                <a:close/>
                <a:moveTo>
                  <a:pt x="4338340" y="881806"/>
                </a:moveTo>
                <a:cubicBezTo>
                  <a:pt x="4333379" y="881806"/>
                  <a:pt x="4330898" y="883047"/>
                  <a:pt x="4330898" y="885527"/>
                </a:cubicBezTo>
                <a:cubicBezTo>
                  <a:pt x="4330898" y="888007"/>
                  <a:pt x="4330898" y="889248"/>
                  <a:pt x="4330898" y="889248"/>
                </a:cubicBezTo>
                <a:lnTo>
                  <a:pt x="4338340" y="896689"/>
                </a:lnTo>
                <a:cubicBezTo>
                  <a:pt x="4338340" y="896689"/>
                  <a:pt x="4338340" y="894209"/>
                  <a:pt x="4338340" y="889248"/>
                </a:cubicBezTo>
                <a:close/>
                <a:moveTo>
                  <a:pt x="4282529" y="881806"/>
                </a:moveTo>
                <a:cubicBezTo>
                  <a:pt x="4280049" y="881806"/>
                  <a:pt x="4278809" y="883047"/>
                  <a:pt x="4278809" y="885527"/>
                </a:cubicBezTo>
                <a:cubicBezTo>
                  <a:pt x="4278809" y="888007"/>
                  <a:pt x="4278809" y="889248"/>
                  <a:pt x="4278809" y="889248"/>
                </a:cubicBezTo>
                <a:cubicBezTo>
                  <a:pt x="4283770" y="884286"/>
                  <a:pt x="4285010" y="881806"/>
                  <a:pt x="4282529" y="881806"/>
                </a:cubicBezTo>
                <a:close/>
                <a:moveTo>
                  <a:pt x="3936504" y="881806"/>
                </a:moveTo>
                <a:lnTo>
                  <a:pt x="3929063" y="889248"/>
                </a:lnTo>
                <a:lnTo>
                  <a:pt x="3943945" y="889248"/>
                </a:lnTo>
                <a:close/>
                <a:moveTo>
                  <a:pt x="3653731" y="881806"/>
                </a:moveTo>
                <a:lnTo>
                  <a:pt x="3668613" y="881806"/>
                </a:lnTo>
                <a:cubicBezTo>
                  <a:pt x="3668613" y="886768"/>
                  <a:pt x="3671094" y="889248"/>
                  <a:pt x="3676055" y="889248"/>
                </a:cubicBezTo>
                <a:cubicBezTo>
                  <a:pt x="3681016" y="889248"/>
                  <a:pt x="3683496" y="889248"/>
                  <a:pt x="3683496" y="889248"/>
                </a:cubicBezTo>
                <a:lnTo>
                  <a:pt x="3676055" y="896689"/>
                </a:lnTo>
                <a:lnTo>
                  <a:pt x="3676055" y="911572"/>
                </a:lnTo>
                <a:cubicBezTo>
                  <a:pt x="3681016" y="911572"/>
                  <a:pt x="3681016" y="914052"/>
                  <a:pt x="3676055" y="919013"/>
                </a:cubicBezTo>
                <a:cubicBezTo>
                  <a:pt x="3671094" y="923975"/>
                  <a:pt x="3666133" y="923975"/>
                  <a:pt x="3661172" y="919013"/>
                </a:cubicBezTo>
                <a:lnTo>
                  <a:pt x="3661172" y="911572"/>
                </a:lnTo>
                <a:cubicBezTo>
                  <a:pt x="3656211" y="911572"/>
                  <a:pt x="3653731" y="911572"/>
                  <a:pt x="3653731" y="911572"/>
                </a:cubicBezTo>
                <a:cubicBezTo>
                  <a:pt x="3653731" y="911572"/>
                  <a:pt x="3651250" y="912813"/>
                  <a:pt x="3646289" y="915293"/>
                </a:cubicBezTo>
                <a:cubicBezTo>
                  <a:pt x="3641328" y="917773"/>
                  <a:pt x="3638848" y="919013"/>
                  <a:pt x="3638848" y="919013"/>
                </a:cubicBezTo>
                <a:cubicBezTo>
                  <a:pt x="3628926" y="919013"/>
                  <a:pt x="3623965" y="919013"/>
                  <a:pt x="3623965" y="919013"/>
                </a:cubicBezTo>
                <a:cubicBezTo>
                  <a:pt x="3623965" y="914052"/>
                  <a:pt x="3623965" y="911572"/>
                  <a:pt x="3623965" y="911572"/>
                </a:cubicBezTo>
                <a:lnTo>
                  <a:pt x="3631406" y="896689"/>
                </a:lnTo>
                <a:cubicBezTo>
                  <a:pt x="3636368" y="891728"/>
                  <a:pt x="3640088" y="889248"/>
                  <a:pt x="3642568" y="889248"/>
                </a:cubicBezTo>
                <a:cubicBezTo>
                  <a:pt x="3645049" y="889248"/>
                  <a:pt x="3648769" y="886768"/>
                  <a:pt x="3653731" y="881806"/>
                </a:cubicBezTo>
                <a:close/>
                <a:moveTo>
                  <a:pt x="5342929" y="874365"/>
                </a:moveTo>
                <a:cubicBezTo>
                  <a:pt x="5342929" y="874365"/>
                  <a:pt x="5345410" y="874365"/>
                  <a:pt x="5350371" y="874365"/>
                </a:cubicBezTo>
                <a:cubicBezTo>
                  <a:pt x="5350371" y="874365"/>
                  <a:pt x="5350371" y="875606"/>
                  <a:pt x="5350371" y="878086"/>
                </a:cubicBezTo>
                <a:cubicBezTo>
                  <a:pt x="5350371" y="880566"/>
                  <a:pt x="5350371" y="881806"/>
                  <a:pt x="5350371" y="881806"/>
                </a:cubicBezTo>
                <a:cubicBezTo>
                  <a:pt x="5350371" y="881806"/>
                  <a:pt x="5349130" y="880566"/>
                  <a:pt x="5346650" y="878086"/>
                </a:cubicBezTo>
                <a:cubicBezTo>
                  <a:pt x="5344170" y="875606"/>
                  <a:pt x="5342929" y="874365"/>
                  <a:pt x="5342929" y="874365"/>
                </a:cubicBezTo>
                <a:close/>
                <a:moveTo>
                  <a:pt x="5097363" y="874365"/>
                </a:moveTo>
                <a:cubicBezTo>
                  <a:pt x="5092402" y="874365"/>
                  <a:pt x="5092402" y="876845"/>
                  <a:pt x="5097363" y="881806"/>
                </a:cubicBezTo>
                <a:lnTo>
                  <a:pt x="5104804" y="881806"/>
                </a:lnTo>
                <a:close/>
                <a:moveTo>
                  <a:pt x="4769941" y="874365"/>
                </a:moveTo>
                <a:cubicBezTo>
                  <a:pt x="4760020" y="879326"/>
                  <a:pt x="4753818" y="883047"/>
                  <a:pt x="4751338" y="885527"/>
                </a:cubicBezTo>
                <a:cubicBezTo>
                  <a:pt x="4748858" y="888007"/>
                  <a:pt x="4750097" y="889248"/>
                  <a:pt x="4755058" y="889248"/>
                </a:cubicBezTo>
                <a:cubicBezTo>
                  <a:pt x="4760020" y="894209"/>
                  <a:pt x="4772421" y="891728"/>
                  <a:pt x="4792265" y="881806"/>
                </a:cubicBezTo>
                <a:cubicBezTo>
                  <a:pt x="4792265" y="881806"/>
                  <a:pt x="4794745" y="879326"/>
                  <a:pt x="4799707" y="874365"/>
                </a:cubicBezTo>
                <a:lnTo>
                  <a:pt x="4784824" y="874365"/>
                </a:lnTo>
                <a:close/>
                <a:moveTo>
                  <a:pt x="4100215" y="874365"/>
                </a:moveTo>
                <a:cubicBezTo>
                  <a:pt x="4100215" y="879326"/>
                  <a:pt x="4100215" y="881806"/>
                  <a:pt x="4100215" y="881806"/>
                </a:cubicBezTo>
                <a:lnTo>
                  <a:pt x="4107656" y="874365"/>
                </a:lnTo>
                <a:cubicBezTo>
                  <a:pt x="4107656" y="874365"/>
                  <a:pt x="4105176" y="874365"/>
                  <a:pt x="4100215" y="874365"/>
                </a:cubicBezTo>
                <a:close/>
                <a:moveTo>
                  <a:pt x="3973711" y="874365"/>
                </a:moveTo>
                <a:lnTo>
                  <a:pt x="3966270" y="881806"/>
                </a:lnTo>
                <a:cubicBezTo>
                  <a:pt x="3971231" y="881806"/>
                  <a:pt x="3973711" y="881806"/>
                  <a:pt x="3973711" y="881806"/>
                </a:cubicBezTo>
                <a:close/>
                <a:moveTo>
                  <a:pt x="3385840" y="874365"/>
                </a:moveTo>
                <a:lnTo>
                  <a:pt x="3378398" y="881806"/>
                </a:lnTo>
                <a:cubicBezTo>
                  <a:pt x="3378398" y="886768"/>
                  <a:pt x="3379639" y="889248"/>
                  <a:pt x="3382119" y="889248"/>
                </a:cubicBezTo>
                <a:cubicBezTo>
                  <a:pt x="3384600" y="889248"/>
                  <a:pt x="3385840" y="886768"/>
                  <a:pt x="3385840" y="881806"/>
                </a:cubicBezTo>
                <a:cubicBezTo>
                  <a:pt x="3385840" y="881806"/>
                  <a:pt x="3385840" y="879326"/>
                  <a:pt x="3385840" y="874365"/>
                </a:cubicBezTo>
                <a:close/>
                <a:moveTo>
                  <a:pt x="3266777" y="874365"/>
                </a:moveTo>
                <a:lnTo>
                  <a:pt x="3251895" y="881806"/>
                </a:lnTo>
                <a:cubicBezTo>
                  <a:pt x="3251895" y="881806"/>
                  <a:pt x="3250654" y="883047"/>
                  <a:pt x="3248174" y="885527"/>
                </a:cubicBezTo>
                <a:cubicBezTo>
                  <a:pt x="3245693" y="888007"/>
                  <a:pt x="3244454" y="889248"/>
                  <a:pt x="3244454" y="889248"/>
                </a:cubicBezTo>
                <a:lnTo>
                  <a:pt x="3259336" y="881806"/>
                </a:lnTo>
                <a:close/>
                <a:moveTo>
                  <a:pt x="3043535" y="874365"/>
                </a:moveTo>
                <a:lnTo>
                  <a:pt x="3028652" y="881806"/>
                </a:lnTo>
                <a:cubicBezTo>
                  <a:pt x="3023692" y="881806"/>
                  <a:pt x="3018730" y="883047"/>
                  <a:pt x="3013770" y="885527"/>
                </a:cubicBezTo>
                <a:cubicBezTo>
                  <a:pt x="3008809" y="888007"/>
                  <a:pt x="3003847" y="889248"/>
                  <a:pt x="2998887" y="889248"/>
                </a:cubicBezTo>
                <a:cubicBezTo>
                  <a:pt x="2984004" y="899169"/>
                  <a:pt x="2984004" y="901650"/>
                  <a:pt x="2998887" y="896689"/>
                </a:cubicBezTo>
                <a:cubicBezTo>
                  <a:pt x="3003847" y="896689"/>
                  <a:pt x="3013770" y="896689"/>
                  <a:pt x="3028652" y="896689"/>
                </a:cubicBezTo>
                <a:cubicBezTo>
                  <a:pt x="3048496" y="891728"/>
                  <a:pt x="3053457" y="884286"/>
                  <a:pt x="3043535" y="874365"/>
                </a:cubicBezTo>
                <a:close/>
                <a:moveTo>
                  <a:pt x="5335488" y="866923"/>
                </a:moveTo>
                <a:lnTo>
                  <a:pt x="5328047" y="874365"/>
                </a:lnTo>
                <a:cubicBezTo>
                  <a:pt x="5323085" y="874365"/>
                  <a:pt x="5318125" y="876845"/>
                  <a:pt x="5313164" y="881806"/>
                </a:cubicBezTo>
                <a:lnTo>
                  <a:pt x="5305722" y="881806"/>
                </a:lnTo>
                <a:cubicBezTo>
                  <a:pt x="5305722" y="886768"/>
                  <a:pt x="5304482" y="889248"/>
                  <a:pt x="5302002" y="889248"/>
                </a:cubicBezTo>
                <a:cubicBezTo>
                  <a:pt x="5299522" y="889248"/>
                  <a:pt x="5298281" y="886768"/>
                  <a:pt x="5298281" y="881806"/>
                </a:cubicBezTo>
                <a:cubicBezTo>
                  <a:pt x="5298281" y="881806"/>
                  <a:pt x="5300761" y="879326"/>
                  <a:pt x="5305722" y="874365"/>
                </a:cubicBezTo>
                <a:lnTo>
                  <a:pt x="5313164" y="874365"/>
                </a:lnTo>
                <a:lnTo>
                  <a:pt x="5320605" y="874365"/>
                </a:lnTo>
                <a:cubicBezTo>
                  <a:pt x="5330527" y="869404"/>
                  <a:pt x="5335488" y="866923"/>
                  <a:pt x="5335488" y="866923"/>
                </a:cubicBezTo>
                <a:close/>
                <a:moveTo>
                  <a:pt x="5261074" y="866923"/>
                </a:moveTo>
                <a:cubicBezTo>
                  <a:pt x="5266035" y="866923"/>
                  <a:pt x="5268515" y="869404"/>
                  <a:pt x="5268515" y="874365"/>
                </a:cubicBezTo>
                <a:lnTo>
                  <a:pt x="5268515" y="881806"/>
                </a:lnTo>
                <a:cubicBezTo>
                  <a:pt x="5268515" y="886768"/>
                  <a:pt x="5266035" y="886768"/>
                  <a:pt x="5261074" y="881806"/>
                </a:cubicBezTo>
                <a:close/>
                <a:moveTo>
                  <a:pt x="4978301" y="866923"/>
                </a:moveTo>
                <a:lnTo>
                  <a:pt x="4970859" y="874365"/>
                </a:lnTo>
                <a:cubicBezTo>
                  <a:pt x="4975820" y="879326"/>
                  <a:pt x="4978301" y="881806"/>
                  <a:pt x="4978301" y="881806"/>
                </a:cubicBezTo>
                <a:cubicBezTo>
                  <a:pt x="4978301" y="881806"/>
                  <a:pt x="4978301" y="879326"/>
                  <a:pt x="4978301" y="874365"/>
                </a:cubicBezTo>
                <a:close/>
                <a:moveTo>
                  <a:pt x="4881562" y="866923"/>
                </a:moveTo>
                <a:cubicBezTo>
                  <a:pt x="4881562" y="871885"/>
                  <a:pt x="4884042" y="874365"/>
                  <a:pt x="4889004" y="874365"/>
                </a:cubicBezTo>
                <a:cubicBezTo>
                  <a:pt x="4893965" y="874365"/>
                  <a:pt x="4896445" y="871885"/>
                  <a:pt x="4896445" y="866923"/>
                </a:cubicBezTo>
                <a:cubicBezTo>
                  <a:pt x="4891484" y="866923"/>
                  <a:pt x="4889004" y="866923"/>
                  <a:pt x="4889004" y="866923"/>
                </a:cubicBezTo>
                <a:cubicBezTo>
                  <a:pt x="4889004" y="866923"/>
                  <a:pt x="4886524" y="866923"/>
                  <a:pt x="4881562" y="866923"/>
                </a:cubicBezTo>
                <a:close/>
                <a:moveTo>
                  <a:pt x="4866679" y="866923"/>
                </a:moveTo>
                <a:lnTo>
                  <a:pt x="4866679" y="874365"/>
                </a:lnTo>
                <a:cubicBezTo>
                  <a:pt x="4871641" y="874365"/>
                  <a:pt x="4874121" y="873124"/>
                  <a:pt x="4874121" y="870644"/>
                </a:cubicBezTo>
                <a:cubicBezTo>
                  <a:pt x="4874121" y="868164"/>
                  <a:pt x="4871641" y="866923"/>
                  <a:pt x="4866679" y="866923"/>
                </a:cubicBezTo>
                <a:close/>
                <a:moveTo>
                  <a:pt x="4487168" y="866923"/>
                </a:moveTo>
                <a:cubicBezTo>
                  <a:pt x="4487168" y="866923"/>
                  <a:pt x="4487168" y="868164"/>
                  <a:pt x="4487168" y="870644"/>
                </a:cubicBezTo>
                <a:cubicBezTo>
                  <a:pt x="4487168" y="873124"/>
                  <a:pt x="4489648" y="874365"/>
                  <a:pt x="4494609" y="874365"/>
                </a:cubicBezTo>
                <a:cubicBezTo>
                  <a:pt x="4494609" y="869404"/>
                  <a:pt x="4493369" y="866923"/>
                  <a:pt x="4490888" y="866923"/>
                </a:cubicBezTo>
                <a:cubicBezTo>
                  <a:pt x="4488408" y="866923"/>
                  <a:pt x="4487168" y="866923"/>
                  <a:pt x="4487168" y="866923"/>
                </a:cubicBezTo>
                <a:close/>
                <a:moveTo>
                  <a:pt x="4442519" y="866923"/>
                </a:moveTo>
                <a:cubicBezTo>
                  <a:pt x="4442519" y="866923"/>
                  <a:pt x="4442519" y="869404"/>
                  <a:pt x="4442519" y="874365"/>
                </a:cubicBezTo>
                <a:lnTo>
                  <a:pt x="4449961" y="874365"/>
                </a:lnTo>
                <a:cubicBezTo>
                  <a:pt x="4449961" y="869404"/>
                  <a:pt x="4447481" y="866923"/>
                  <a:pt x="4442519" y="866923"/>
                </a:cubicBezTo>
                <a:close/>
                <a:moveTo>
                  <a:pt x="4420195" y="866923"/>
                </a:moveTo>
                <a:cubicBezTo>
                  <a:pt x="4420195" y="866923"/>
                  <a:pt x="4420195" y="869404"/>
                  <a:pt x="4420195" y="874365"/>
                </a:cubicBezTo>
                <a:cubicBezTo>
                  <a:pt x="4420195" y="879326"/>
                  <a:pt x="4422676" y="879326"/>
                  <a:pt x="4427636" y="874365"/>
                </a:cubicBezTo>
                <a:lnTo>
                  <a:pt x="4427636" y="866923"/>
                </a:lnTo>
                <a:cubicBezTo>
                  <a:pt x="4422676" y="866923"/>
                  <a:pt x="4420195" y="866923"/>
                  <a:pt x="4420195" y="866923"/>
                </a:cubicBezTo>
                <a:close/>
                <a:moveTo>
                  <a:pt x="4405313" y="866923"/>
                </a:moveTo>
                <a:cubicBezTo>
                  <a:pt x="4405313" y="871885"/>
                  <a:pt x="4405313" y="876845"/>
                  <a:pt x="4405313" y="881806"/>
                </a:cubicBezTo>
                <a:lnTo>
                  <a:pt x="4420195" y="881806"/>
                </a:lnTo>
                <a:cubicBezTo>
                  <a:pt x="4420195" y="876845"/>
                  <a:pt x="4417715" y="871885"/>
                  <a:pt x="4412754" y="866923"/>
                </a:cubicBezTo>
                <a:close/>
                <a:moveTo>
                  <a:pt x="3817441" y="866923"/>
                </a:moveTo>
                <a:lnTo>
                  <a:pt x="3824883" y="866923"/>
                </a:lnTo>
                <a:lnTo>
                  <a:pt x="3824883" y="874365"/>
                </a:lnTo>
                <a:cubicBezTo>
                  <a:pt x="3819922" y="874365"/>
                  <a:pt x="3817441" y="874365"/>
                  <a:pt x="3817441" y="874365"/>
                </a:cubicBezTo>
                <a:cubicBezTo>
                  <a:pt x="3817441" y="874365"/>
                  <a:pt x="3817441" y="871885"/>
                  <a:pt x="3817441" y="866923"/>
                </a:cubicBezTo>
                <a:close/>
                <a:moveTo>
                  <a:pt x="3504902" y="866923"/>
                </a:moveTo>
                <a:cubicBezTo>
                  <a:pt x="3509863" y="866923"/>
                  <a:pt x="3512344" y="866923"/>
                  <a:pt x="3512344" y="866923"/>
                </a:cubicBezTo>
                <a:cubicBezTo>
                  <a:pt x="3512344" y="866923"/>
                  <a:pt x="3511103" y="868164"/>
                  <a:pt x="3508623" y="870644"/>
                </a:cubicBezTo>
                <a:cubicBezTo>
                  <a:pt x="3506143" y="873124"/>
                  <a:pt x="3504902" y="874365"/>
                  <a:pt x="3504902" y="874365"/>
                </a:cubicBezTo>
                <a:cubicBezTo>
                  <a:pt x="3499941" y="874365"/>
                  <a:pt x="3497461" y="873124"/>
                  <a:pt x="3497461" y="870644"/>
                </a:cubicBezTo>
                <a:cubicBezTo>
                  <a:pt x="3497461" y="868164"/>
                  <a:pt x="3499941" y="866923"/>
                  <a:pt x="3504902" y="866923"/>
                </a:cubicBezTo>
                <a:close/>
                <a:moveTo>
                  <a:pt x="3400723" y="866923"/>
                </a:moveTo>
                <a:lnTo>
                  <a:pt x="3400723" y="874365"/>
                </a:lnTo>
                <a:lnTo>
                  <a:pt x="3408165" y="874365"/>
                </a:lnTo>
                <a:cubicBezTo>
                  <a:pt x="3408165" y="869404"/>
                  <a:pt x="3406924" y="866923"/>
                  <a:pt x="3404443" y="866923"/>
                </a:cubicBezTo>
                <a:cubicBezTo>
                  <a:pt x="3401963" y="866923"/>
                  <a:pt x="3400723" y="866923"/>
                  <a:pt x="3400723" y="866923"/>
                </a:cubicBezTo>
                <a:close/>
                <a:moveTo>
                  <a:pt x="3289101" y="866923"/>
                </a:moveTo>
                <a:cubicBezTo>
                  <a:pt x="3289101" y="871885"/>
                  <a:pt x="3289101" y="874365"/>
                  <a:pt x="3289101" y="874365"/>
                </a:cubicBezTo>
                <a:lnTo>
                  <a:pt x="3296543" y="866923"/>
                </a:lnTo>
                <a:cubicBezTo>
                  <a:pt x="3296543" y="866923"/>
                  <a:pt x="3294062" y="866923"/>
                  <a:pt x="3289101" y="866923"/>
                </a:cubicBezTo>
                <a:close/>
                <a:moveTo>
                  <a:pt x="2783087" y="866923"/>
                </a:moveTo>
                <a:cubicBezTo>
                  <a:pt x="2788047" y="866923"/>
                  <a:pt x="2793008" y="866923"/>
                  <a:pt x="2797969" y="866923"/>
                </a:cubicBezTo>
                <a:lnTo>
                  <a:pt x="2805410" y="866923"/>
                </a:lnTo>
                <a:cubicBezTo>
                  <a:pt x="2805410" y="871885"/>
                  <a:pt x="2804170" y="874365"/>
                  <a:pt x="2801689" y="874365"/>
                </a:cubicBezTo>
                <a:cubicBezTo>
                  <a:pt x="2799209" y="874365"/>
                  <a:pt x="2797969" y="874365"/>
                  <a:pt x="2797969" y="874365"/>
                </a:cubicBezTo>
                <a:cubicBezTo>
                  <a:pt x="2793008" y="874365"/>
                  <a:pt x="2790527" y="875606"/>
                  <a:pt x="2790527" y="878086"/>
                </a:cubicBezTo>
                <a:cubicBezTo>
                  <a:pt x="2790527" y="880566"/>
                  <a:pt x="2793008" y="881806"/>
                  <a:pt x="2797969" y="881806"/>
                </a:cubicBezTo>
                <a:lnTo>
                  <a:pt x="2790527" y="896689"/>
                </a:lnTo>
                <a:lnTo>
                  <a:pt x="2775644" y="896689"/>
                </a:lnTo>
                <a:cubicBezTo>
                  <a:pt x="2775644" y="891728"/>
                  <a:pt x="2773164" y="889248"/>
                  <a:pt x="2768204" y="889248"/>
                </a:cubicBezTo>
                <a:lnTo>
                  <a:pt x="2753320" y="896689"/>
                </a:lnTo>
                <a:lnTo>
                  <a:pt x="2760762" y="881806"/>
                </a:lnTo>
                <a:cubicBezTo>
                  <a:pt x="2765723" y="876845"/>
                  <a:pt x="2770684" y="874365"/>
                  <a:pt x="2775644" y="874365"/>
                </a:cubicBezTo>
                <a:cubicBezTo>
                  <a:pt x="2775644" y="869404"/>
                  <a:pt x="2778125" y="866923"/>
                  <a:pt x="2783087" y="866923"/>
                </a:cubicBezTo>
                <a:close/>
                <a:moveTo>
                  <a:pt x="2753320" y="866923"/>
                </a:moveTo>
                <a:cubicBezTo>
                  <a:pt x="2753320" y="866923"/>
                  <a:pt x="2753320" y="868164"/>
                  <a:pt x="2753320" y="870644"/>
                </a:cubicBezTo>
                <a:cubicBezTo>
                  <a:pt x="2753320" y="873124"/>
                  <a:pt x="2752080" y="874365"/>
                  <a:pt x="2749600" y="874365"/>
                </a:cubicBezTo>
                <a:cubicBezTo>
                  <a:pt x="2747119" y="874365"/>
                  <a:pt x="2745879" y="873124"/>
                  <a:pt x="2745879" y="870644"/>
                </a:cubicBezTo>
                <a:cubicBezTo>
                  <a:pt x="2745879" y="868164"/>
                  <a:pt x="2748360" y="866923"/>
                  <a:pt x="2753320" y="866923"/>
                </a:cubicBezTo>
                <a:close/>
                <a:moveTo>
                  <a:pt x="2720121" y="861199"/>
                </a:moveTo>
                <a:lnTo>
                  <a:pt x="2719369" y="862273"/>
                </a:lnTo>
                <a:cubicBezTo>
                  <a:pt x="2717199" y="867854"/>
                  <a:pt x="2716113" y="874365"/>
                  <a:pt x="2716113" y="881806"/>
                </a:cubicBezTo>
                <a:lnTo>
                  <a:pt x="2701230" y="881806"/>
                </a:lnTo>
                <a:cubicBezTo>
                  <a:pt x="2696270" y="871885"/>
                  <a:pt x="2698750" y="866923"/>
                  <a:pt x="2708672" y="866923"/>
                </a:cubicBezTo>
                <a:close/>
                <a:moveTo>
                  <a:pt x="6049863" y="859482"/>
                </a:moveTo>
                <a:cubicBezTo>
                  <a:pt x="6059785" y="859482"/>
                  <a:pt x="6064746" y="861962"/>
                  <a:pt x="6064746" y="866923"/>
                </a:cubicBezTo>
                <a:lnTo>
                  <a:pt x="6064746" y="874365"/>
                </a:lnTo>
                <a:lnTo>
                  <a:pt x="6057304" y="874365"/>
                </a:lnTo>
                <a:cubicBezTo>
                  <a:pt x="6052343" y="869404"/>
                  <a:pt x="6048622" y="868164"/>
                  <a:pt x="6046142" y="870644"/>
                </a:cubicBezTo>
                <a:cubicBezTo>
                  <a:pt x="6043662" y="873124"/>
                  <a:pt x="6041181" y="873124"/>
                  <a:pt x="6038701" y="870644"/>
                </a:cubicBezTo>
                <a:cubicBezTo>
                  <a:pt x="6036221" y="868164"/>
                  <a:pt x="6034980" y="865683"/>
                  <a:pt x="6034980" y="863203"/>
                </a:cubicBezTo>
                <a:cubicBezTo>
                  <a:pt x="6034980" y="860723"/>
                  <a:pt x="6039942" y="859482"/>
                  <a:pt x="6049863" y="859482"/>
                </a:cubicBezTo>
                <a:close/>
                <a:moveTo>
                  <a:pt x="4851797" y="859482"/>
                </a:moveTo>
                <a:lnTo>
                  <a:pt x="4851797" y="866923"/>
                </a:lnTo>
                <a:lnTo>
                  <a:pt x="4859238" y="866923"/>
                </a:lnTo>
                <a:close/>
                <a:moveTo>
                  <a:pt x="4725293" y="859482"/>
                </a:moveTo>
                <a:lnTo>
                  <a:pt x="4740176" y="866923"/>
                </a:lnTo>
                <a:lnTo>
                  <a:pt x="4747617" y="866923"/>
                </a:lnTo>
                <a:cubicBezTo>
                  <a:pt x="4747617" y="866923"/>
                  <a:pt x="4748858" y="865683"/>
                  <a:pt x="4751338" y="863203"/>
                </a:cubicBezTo>
                <a:cubicBezTo>
                  <a:pt x="4753818" y="860723"/>
                  <a:pt x="4755058" y="859482"/>
                  <a:pt x="4755058" y="859482"/>
                </a:cubicBezTo>
                <a:lnTo>
                  <a:pt x="4751338" y="859482"/>
                </a:lnTo>
                <a:cubicBezTo>
                  <a:pt x="4743896" y="859482"/>
                  <a:pt x="4735214" y="859482"/>
                  <a:pt x="4725293" y="859482"/>
                </a:cubicBezTo>
                <a:close/>
                <a:moveTo>
                  <a:pt x="4606230" y="859482"/>
                </a:moveTo>
                <a:cubicBezTo>
                  <a:pt x="4601269" y="859482"/>
                  <a:pt x="4598789" y="860723"/>
                  <a:pt x="4598789" y="863203"/>
                </a:cubicBezTo>
                <a:cubicBezTo>
                  <a:pt x="4598789" y="865683"/>
                  <a:pt x="4601269" y="866923"/>
                  <a:pt x="4606230" y="866923"/>
                </a:cubicBezTo>
                <a:cubicBezTo>
                  <a:pt x="4611192" y="866923"/>
                  <a:pt x="4613672" y="864443"/>
                  <a:pt x="4613672" y="859482"/>
                </a:cubicBezTo>
                <a:cubicBezTo>
                  <a:pt x="4613672" y="859482"/>
                  <a:pt x="4611192" y="859482"/>
                  <a:pt x="4606230" y="859482"/>
                </a:cubicBezTo>
                <a:close/>
                <a:moveTo>
                  <a:pt x="4353223" y="859482"/>
                </a:moveTo>
                <a:cubicBezTo>
                  <a:pt x="4353223" y="864443"/>
                  <a:pt x="4351982" y="868164"/>
                  <a:pt x="4349502" y="870644"/>
                </a:cubicBezTo>
                <a:cubicBezTo>
                  <a:pt x="4347022" y="873124"/>
                  <a:pt x="4345781" y="875606"/>
                  <a:pt x="4345781" y="878086"/>
                </a:cubicBezTo>
                <a:cubicBezTo>
                  <a:pt x="4345781" y="880566"/>
                  <a:pt x="4348262" y="881806"/>
                  <a:pt x="4353223" y="881806"/>
                </a:cubicBezTo>
                <a:lnTo>
                  <a:pt x="4360664" y="866923"/>
                </a:lnTo>
                <a:cubicBezTo>
                  <a:pt x="4360664" y="866923"/>
                  <a:pt x="4360664" y="869404"/>
                  <a:pt x="4360664" y="874365"/>
                </a:cubicBezTo>
                <a:cubicBezTo>
                  <a:pt x="4365625" y="879326"/>
                  <a:pt x="4368105" y="879326"/>
                  <a:pt x="4368105" y="874365"/>
                </a:cubicBezTo>
                <a:lnTo>
                  <a:pt x="4368105" y="866923"/>
                </a:lnTo>
                <a:cubicBezTo>
                  <a:pt x="4368105" y="866923"/>
                  <a:pt x="4365625" y="866923"/>
                  <a:pt x="4360664" y="866923"/>
                </a:cubicBezTo>
                <a:cubicBezTo>
                  <a:pt x="4360664" y="861962"/>
                  <a:pt x="4358184" y="859482"/>
                  <a:pt x="4353223" y="859482"/>
                </a:cubicBezTo>
                <a:close/>
                <a:moveTo>
                  <a:pt x="3966270" y="859482"/>
                </a:moveTo>
                <a:cubicBezTo>
                  <a:pt x="3961309" y="864443"/>
                  <a:pt x="3958829" y="866923"/>
                  <a:pt x="3958829" y="866923"/>
                </a:cubicBezTo>
                <a:lnTo>
                  <a:pt x="3966270" y="866923"/>
                </a:lnTo>
                <a:close/>
                <a:moveTo>
                  <a:pt x="2835176" y="859482"/>
                </a:moveTo>
                <a:lnTo>
                  <a:pt x="2842617" y="859482"/>
                </a:lnTo>
                <a:cubicBezTo>
                  <a:pt x="2842617" y="859482"/>
                  <a:pt x="2840137" y="861962"/>
                  <a:pt x="2835176" y="866923"/>
                </a:cubicBezTo>
                <a:lnTo>
                  <a:pt x="2827734" y="866923"/>
                </a:lnTo>
                <a:cubicBezTo>
                  <a:pt x="2827734" y="861962"/>
                  <a:pt x="2830215" y="859482"/>
                  <a:pt x="2835176" y="859482"/>
                </a:cubicBezTo>
                <a:close/>
                <a:moveTo>
                  <a:pt x="2254746" y="859482"/>
                </a:moveTo>
                <a:lnTo>
                  <a:pt x="2224980" y="889248"/>
                </a:lnTo>
                <a:lnTo>
                  <a:pt x="2224980" y="881806"/>
                </a:lnTo>
                <a:close/>
                <a:moveTo>
                  <a:pt x="6020097" y="852041"/>
                </a:moveTo>
                <a:lnTo>
                  <a:pt x="6034980" y="852041"/>
                </a:lnTo>
                <a:cubicBezTo>
                  <a:pt x="6034980" y="857002"/>
                  <a:pt x="6031260" y="860723"/>
                  <a:pt x="6023818" y="863203"/>
                </a:cubicBezTo>
                <a:cubicBezTo>
                  <a:pt x="6016377" y="865683"/>
                  <a:pt x="6012656" y="866923"/>
                  <a:pt x="6012656" y="866923"/>
                </a:cubicBezTo>
                <a:cubicBezTo>
                  <a:pt x="6012656" y="866923"/>
                  <a:pt x="6013897" y="865683"/>
                  <a:pt x="6016377" y="863203"/>
                </a:cubicBezTo>
                <a:cubicBezTo>
                  <a:pt x="6018857" y="860723"/>
                  <a:pt x="6020097" y="857002"/>
                  <a:pt x="6020097" y="852041"/>
                </a:cubicBezTo>
                <a:close/>
                <a:moveTo>
                  <a:pt x="5164336" y="852041"/>
                </a:moveTo>
                <a:lnTo>
                  <a:pt x="5171777" y="859482"/>
                </a:lnTo>
                <a:cubicBezTo>
                  <a:pt x="5171777" y="859482"/>
                  <a:pt x="5169297" y="859482"/>
                  <a:pt x="5164336" y="859482"/>
                </a:cubicBezTo>
                <a:cubicBezTo>
                  <a:pt x="5164336" y="859482"/>
                  <a:pt x="5164336" y="857002"/>
                  <a:pt x="5164336" y="852041"/>
                </a:cubicBezTo>
                <a:close/>
                <a:moveTo>
                  <a:pt x="4889004" y="852041"/>
                </a:moveTo>
                <a:cubicBezTo>
                  <a:pt x="4889004" y="852041"/>
                  <a:pt x="4889004" y="854521"/>
                  <a:pt x="4889004" y="859482"/>
                </a:cubicBezTo>
                <a:lnTo>
                  <a:pt x="4896445" y="859482"/>
                </a:lnTo>
                <a:cubicBezTo>
                  <a:pt x="4901406" y="859482"/>
                  <a:pt x="4903886" y="859482"/>
                  <a:pt x="4903886" y="859482"/>
                </a:cubicBezTo>
                <a:cubicBezTo>
                  <a:pt x="4903886" y="854521"/>
                  <a:pt x="4901406" y="852041"/>
                  <a:pt x="4896445" y="852041"/>
                </a:cubicBezTo>
                <a:cubicBezTo>
                  <a:pt x="4891484" y="852041"/>
                  <a:pt x="4889004" y="852041"/>
                  <a:pt x="4889004" y="852041"/>
                </a:cubicBezTo>
                <a:close/>
                <a:moveTo>
                  <a:pt x="4286250" y="852041"/>
                </a:moveTo>
                <a:cubicBezTo>
                  <a:pt x="4271367" y="852041"/>
                  <a:pt x="4268887" y="857002"/>
                  <a:pt x="4278809" y="866923"/>
                </a:cubicBezTo>
                <a:cubicBezTo>
                  <a:pt x="4278809" y="871885"/>
                  <a:pt x="4281289" y="871885"/>
                  <a:pt x="4286250" y="866923"/>
                </a:cubicBezTo>
                <a:cubicBezTo>
                  <a:pt x="4291211" y="861962"/>
                  <a:pt x="4296172" y="859482"/>
                  <a:pt x="4301133" y="859482"/>
                </a:cubicBezTo>
                <a:cubicBezTo>
                  <a:pt x="4301133" y="854521"/>
                  <a:pt x="4296172" y="852041"/>
                  <a:pt x="4286250" y="852041"/>
                </a:cubicBezTo>
                <a:close/>
                <a:moveTo>
                  <a:pt x="2991445" y="852041"/>
                </a:moveTo>
                <a:lnTo>
                  <a:pt x="3006328" y="852041"/>
                </a:lnTo>
                <a:cubicBezTo>
                  <a:pt x="3001367" y="857002"/>
                  <a:pt x="2998887" y="861962"/>
                  <a:pt x="2998887" y="866923"/>
                </a:cubicBezTo>
                <a:lnTo>
                  <a:pt x="2998887" y="874365"/>
                </a:lnTo>
                <a:cubicBezTo>
                  <a:pt x="2998887" y="874365"/>
                  <a:pt x="2995166" y="875606"/>
                  <a:pt x="2987725" y="878086"/>
                </a:cubicBezTo>
                <a:cubicBezTo>
                  <a:pt x="2984004" y="879326"/>
                  <a:pt x="2981213" y="880566"/>
                  <a:pt x="2979353" y="881806"/>
                </a:cubicBezTo>
                <a:lnTo>
                  <a:pt x="2976856" y="885135"/>
                </a:lnTo>
                <a:lnTo>
                  <a:pt x="2977027" y="882737"/>
                </a:lnTo>
                <a:cubicBezTo>
                  <a:pt x="2977958" y="877156"/>
                  <a:pt x="2980283" y="874365"/>
                  <a:pt x="2984004" y="874365"/>
                </a:cubicBezTo>
                <a:lnTo>
                  <a:pt x="2991445" y="866923"/>
                </a:lnTo>
                <a:cubicBezTo>
                  <a:pt x="2991445" y="866923"/>
                  <a:pt x="2988965" y="866923"/>
                  <a:pt x="2984004" y="866923"/>
                </a:cubicBezTo>
                <a:close/>
                <a:moveTo>
                  <a:pt x="5975449" y="844599"/>
                </a:moveTo>
                <a:lnTo>
                  <a:pt x="5997773" y="866923"/>
                </a:lnTo>
                <a:cubicBezTo>
                  <a:pt x="5992812" y="866923"/>
                  <a:pt x="5985370" y="866923"/>
                  <a:pt x="5975449" y="866923"/>
                </a:cubicBezTo>
                <a:close/>
                <a:moveTo>
                  <a:pt x="5275957" y="844599"/>
                </a:moveTo>
                <a:cubicBezTo>
                  <a:pt x="5270995" y="844599"/>
                  <a:pt x="5270995" y="847079"/>
                  <a:pt x="5275957" y="852041"/>
                </a:cubicBezTo>
                <a:cubicBezTo>
                  <a:pt x="5280918" y="852041"/>
                  <a:pt x="5283398" y="850800"/>
                  <a:pt x="5283398" y="848320"/>
                </a:cubicBezTo>
                <a:cubicBezTo>
                  <a:pt x="5283398" y="845840"/>
                  <a:pt x="5280918" y="844599"/>
                  <a:pt x="5275957" y="844599"/>
                </a:cubicBezTo>
                <a:close/>
                <a:moveTo>
                  <a:pt x="4635996" y="844599"/>
                </a:moveTo>
                <a:cubicBezTo>
                  <a:pt x="4631035" y="844599"/>
                  <a:pt x="4628554" y="845840"/>
                  <a:pt x="4628554" y="848320"/>
                </a:cubicBezTo>
                <a:cubicBezTo>
                  <a:pt x="4628554" y="850800"/>
                  <a:pt x="4628554" y="852041"/>
                  <a:pt x="4628554" y="852041"/>
                </a:cubicBezTo>
                <a:cubicBezTo>
                  <a:pt x="4628554" y="857002"/>
                  <a:pt x="4631035" y="859482"/>
                  <a:pt x="4635996" y="859482"/>
                </a:cubicBezTo>
                <a:cubicBezTo>
                  <a:pt x="4635996" y="859482"/>
                  <a:pt x="4635996" y="857002"/>
                  <a:pt x="4635996" y="852041"/>
                </a:cubicBezTo>
                <a:close/>
                <a:moveTo>
                  <a:pt x="4405313" y="844599"/>
                </a:moveTo>
                <a:cubicBezTo>
                  <a:pt x="4405313" y="849561"/>
                  <a:pt x="4402832" y="852041"/>
                  <a:pt x="4397871" y="852041"/>
                </a:cubicBezTo>
                <a:lnTo>
                  <a:pt x="4412754" y="859482"/>
                </a:lnTo>
                <a:lnTo>
                  <a:pt x="4420195" y="844599"/>
                </a:lnTo>
                <a:close/>
                <a:moveTo>
                  <a:pt x="4234160" y="844599"/>
                </a:moveTo>
                <a:lnTo>
                  <a:pt x="4211836" y="852041"/>
                </a:lnTo>
                <a:cubicBezTo>
                  <a:pt x="4211836" y="857002"/>
                  <a:pt x="4209356" y="857002"/>
                  <a:pt x="4204395" y="852041"/>
                </a:cubicBezTo>
                <a:lnTo>
                  <a:pt x="4159746" y="866923"/>
                </a:lnTo>
                <a:cubicBezTo>
                  <a:pt x="4159746" y="866923"/>
                  <a:pt x="4158506" y="868164"/>
                  <a:pt x="4156025" y="870644"/>
                </a:cubicBezTo>
                <a:cubicBezTo>
                  <a:pt x="4153545" y="873124"/>
                  <a:pt x="4152305" y="874365"/>
                  <a:pt x="4152305" y="874365"/>
                </a:cubicBezTo>
                <a:lnTo>
                  <a:pt x="4144863" y="874365"/>
                </a:lnTo>
                <a:cubicBezTo>
                  <a:pt x="4144863" y="879326"/>
                  <a:pt x="4144863" y="881806"/>
                  <a:pt x="4144863" y="881806"/>
                </a:cubicBezTo>
                <a:cubicBezTo>
                  <a:pt x="4144863" y="881806"/>
                  <a:pt x="4142383" y="881806"/>
                  <a:pt x="4137422" y="881806"/>
                </a:cubicBezTo>
                <a:lnTo>
                  <a:pt x="4129980" y="889248"/>
                </a:lnTo>
                <a:cubicBezTo>
                  <a:pt x="4129980" y="889248"/>
                  <a:pt x="4128740" y="889248"/>
                  <a:pt x="4126260" y="889248"/>
                </a:cubicBezTo>
                <a:cubicBezTo>
                  <a:pt x="4123780" y="889248"/>
                  <a:pt x="4120059" y="889248"/>
                  <a:pt x="4115098" y="889248"/>
                </a:cubicBezTo>
                <a:cubicBezTo>
                  <a:pt x="4110137" y="889248"/>
                  <a:pt x="4106416" y="890488"/>
                  <a:pt x="4103936" y="892968"/>
                </a:cubicBezTo>
                <a:cubicBezTo>
                  <a:pt x="4101455" y="895448"/>
                  <a:pt x="4097735" y="896689"/>
                  <a:pt x="4092773" y="896689"/>
                </a:cubicBezTo>
                <a:lnTo>
                  <a:pt x="4085332" y="881806"/>
                </a:lnTo>
                <a:cubicBezTo>
                  <a:pt x="4080372" y="881806"/>
                  <a:pt x="4076650" y="883047"/>
                  <a:pt x="4074170" y="885527"/>
                </a:cubicBezTo>
                <a:cubicBezTo>
                  <a:pt x="4071690" y="888007"/>
                  <a:pt x="4070449" y="889248"/>
                  <a:pt x="4070449" y="889248"/>
                </a:cubicBezTo>
                <a:cubicBezTo>
                  <a:pt x="4065489" y="889248"/>
                  <a:pt x="4065489" y="886768"/>
                  <a:pt x="4070449" y="881806"/>
                </a:cubicBezTo>
                <a:lnTo>
                  <a:pt x="4063008" y="889248"/>
                </a:lnTo>
                <a:cubicBezTo>
                  <a:pt x="4058047" y="894209"/>
                  <a:pt x="4053086" y="896689"/>
                  <a:pt x="4048125" y="896689"/>
                </a:cubicBezTo>
                <a:lnTo>
                  <a:pt x="4048125" y="904131"/>
                </a:lnTo>
                <a:cubicBezTo>
                  <a:pt x="4043164" y="904131"/>
                  <a:pt x="4040684" y="906611"/>
                  <a:pt x="4040684" y="911572"/>
                </a:cubicBezTo>
                <a:cubicBezTo>
                  <a:pt x="4040684" y="916533"/>
                  <a:pt x="4039443" y="919013"/>
                  <a:pt x="4036963" y="919013"/>
                </a:cubicBezTo>
                <a:cubicBezTo>
                  <a:pt x="4034483" y="919013"/>
                  <a:pt x="4030762" y="919013"/>
                  <a:pt x="4025801" y="919013"/>
                </a:cubicBezTo>
                <a:lnTo>
                  <a:pt x="4018359" y="911572"/>
                </a:lnTo>
                <a:lnTo>
                  <a:pt x="3988594" y="919013"/>
                </a:lnTo>
                <a:cubicBezTo>
                  <a:pt x="3983633" y="919013"/>
                  <a:pt x="3983633" y="920254"/>
                  <a:pt x="3988594" y="922734"/>
                </a:cubicBezTo>
                <a:cubicBezTo>
                  <a:pt x="3993555" y="925214"/>
                  <a:pt x="3996035" y="926455"/>
                  <a:pt x="3996035" y="926455"/>
                </a:cubicBezTo>
                <a:lnTo>
                  <a:pt x="4003477" y="926455"/>
                </a:lnTo>
                <a:cubicBezTo>
                  <a:pt x="4003477" y="931416"/>
                  <a:pt x="4004717" y="935137"/>
                  <a:pt x="4007197" y="937617"/>
                </a:cubicBezTo>
                <a:cubicBezTo>
                  <a:pt x="4009678" y="940097"/>
                  <a:pt x="4013398" y="941338"/>
                  <a:pt x="4018359" y="941338"/>
                </a:cubicBezTo>
                <a:cubicBezTo>
                  <a:pt x="4028282" y="941338"/>
                  <a:pt x="4035723" y="938857"/>
                  <a:pt x="4040684" y="933896"/>
                </a:cubicBezTo>
                <a:cubicBezTo>
                  <a:pt x="4045645" y="933896"/>
                  <a:pt x="4050605" y="933896"/>
                  <a:pt x="4055566" y="933896"/>
                </a:cubicBezTo>
                <a:cubicBezTo>
                  <a:pt x="4060527" y="933896"/>
                  <a:pt x="4063008" y="931416"/>
                  <a:pt x="4063008" y="926455"/>
                </a:cubicBezTo>
                <a:lnTo>
                  <a:pt x="4085332" y="919013"/>
                </a:lnTo>
                <a:cubicBezTo>
                  <a:pt x="4090293" y="919013"/>
                  <a:pt x="4100215" y="916533"/>
                  <a:pt x="4115098" y="911572"/>
                </a:cubicBezTo>
                <a:cubicBezTo>
                  <a:pt x="4125019" y="911572"/>
                  <a:pt x="4132461" y="910331"/>
                  <a:pt x="4137422" y="907851"/>
                </a:cubicBezTo>
                <a:cubicBezTo>
                  <a:pt x="4142383" y="905371"/>
                  <a:pt x="4144863" y="904131"/>
                  <a:pt x="4144863" y="904131"/>
                </a:cubicBezTo>
                <a:cubicBezTo>
                  <a:pt x="4144863" y="899169"/>
                  <a:pt x="4149824" y="899169"/>
                  <a:pt x="4159746" y="904131"/>
                </a:cubicBezTo>
                <a:lnTo>
                  <a:pt x="4182070" y="896689"/>
                </a:lnTo>
                <a:lnTo>
                  <a:pt x="4204395" y="889248"/>
                </a:lnTo>
                <a:cubicBezTo>
                  <a:pt x="4214316" y="884286"/>
                  <a:pt x="4221758" y="879326"/>
                  <a:pt x="4226719" y="874365"/>
                </a:cubicBezTo>
                <a:cubicBezTo>
                  <a:pt x="4236641" y="874365"/>
                  <a:pt x="4239122" y="876845"/>
                  <a:pt x="4234160" y="881806"/>
                </a:cubicBezTo>
                <a:cubicBezTo>
                  <a:pt x="4234160" y="891728"/>
                  <a:pt x="4234160" y="896689"/>
                  <a:pt x="4234160" y="896689"/>
                </a:cubicBezTo>
                <a:lnTo>
                  <a:pt x="4241602" y="889248"/>
                </a:lnTo>
                <a:cubicBezTo>
                  <a:pt x="4241602" y="884286"/>
                  <a:pt x="4241602" y="881806"/>
                  <a:pt x="4241602" y="881806"/>
                </a:cubicBezTo>
                <a:lnTo>
                  <a:pt x="4241602" y="874365"/>
                </a:lnTo>
                <a:cubicBezTo>
                  <a:pt x="4241602" y="874365"/>
                  <a:pt x="4242842" y="874365"/>
                  <a:pt x="4245322" y="874365"/>
                </a:cubicBezTo>
                <a:cubicBezTo>
                  <a:pt x="4247803" y="874365"/>
                  <a:pt x="4251523" y="871885"/>
                  <a:pt x="4256484" y="866923"/>
                </a:cubicBezTo>
                <a:cubicBezTo>
                  <a:pt x="4261445" y="866923"/>
                  <a:pt x="4263926" y="864443"/>
                  <a:pt x="4263926" y="859482"/>
                </a:cubicBezTo>
                <a:lnTo>
                  <a:pt x="4263926" y="852041"/>
                </a:lnTo>
                <a:cubicBezTo>
                  <a:pt x="4258965" y="852041"/>
                  <a:pt x="4255244" y="852041"/>
                  <a:pt x="4252764" y="852041"/>
                </a:cubicBezTo>
                <a:cubicBezTo>
                  <a:pt x="4250284" y="852041"/>
                  <a:pt x="4247803" y="853281"/>
                  <a:pt x="4245322" y="855761"/>
                </a:cubicBezTo>
                <a:cubicBezTo>
                  <a:pt x="4242842" y="858241"/>
                  <a:pt x="4239122" y="857002"/>
                  <a:pt x="4234160" y="852041"/>
                </a:cubicBezTo>
                <a:cubicBezTo>
                  <a:pt x="4234160" y="847079"/>
                  <a:pt x="4234160" y="844599"/>
                  <a:pt x="4234160" y="844599"/>
                </a:cubicBezTo>
                <a:close/>
                <a:moveTo>
                  <a:pt x="4018359" y="844599"/>
                </a:moveTo>
                <a:lnTo>
                  <a:pt x="4018359" y="859482"/>
                </a:lnTo>
                <a:lnTo>
                  <a:pt x="4010918" y="852041"/>
                </a:lnTo>
                <a:cubicBezTo>
                  <a:pt x="4010918" y="852041"/>
                  <a:pt x="4013398" y="849561"/>
                  <a:pt x="4018359" y="844599"/>
                </a:cubicBezTo>
                <a:close/>
                <a:moveTo>
                  <a:pt x="3594199" y="844599"/>
                </a:moveTo>
                <a:cubicBezTo>
                  <a:pt x="3599160" y="844599"/>
                  <a:pt x="3604121" y="844599"/>
                  <a:pt x="3609082" y="844599"/>
                </a:cubicBezTo>
                <a:lnTo>
                  <a:pt x="3601641" y="859482"/>
                </a:lnTo>
                <a:lnTo>
                  <a:pt x="3601641" y="866923"/>
                </a:lnTo>
                <a:cubicBezTo>
                  <a:pt x="3591719" y="866923"/>
                  <a:pt x="3579316" y="866923"/>
                  <a:pt x="3564434" y="866923"/>
                </a:cubicBezTo>
                <a:cubicBezTo>
                  <a:pt x="3549551" y="866923"/>
                  <a:pt x="3542109" y="866923"/>
                  <a:pt x="3542109" y="866923"/>
                </a:cubicBezTo>
                <a:cubicBezTo>
                  <a:pt x="3547071" y="866923"/>
                  <a:pt x="3556992" y="861962"/>
                  <a:pt x="3571875" y="852041"/>
                </a:cubicBezTo>
                <a:cubicBezTo>
                  <a:pt x="3581797" y="847079"/>
                  <a:pt x="3589238" y="844599"/>
                  <a:pt x="3594199" y="844599"/>
                </a:cubicBezTo>
                <a:close/>
                <a:moveTo>
                  <a:pt x="3475137" y="844599"/>
                </a:moveTo>
                <a:lnTo>
                  <a:pt x="3475137" y="852041"/>
                </a:lnTo>
                <a:cubicBezTo>
                  <a:pt x="3480098" y="852041"/>
                  <a:pt x="3482578" y="850800"/>
                  <a:pt x="3482578" y="848320"/>
                </a:cubicBezTo>
                <a:cubicBezTo>
                  <a:pt x="3482578" y="845840"/>
                  <a:pt x="3482578" y="844599"/>
                  <a:pt x="3482578" y="844599"/>
                </a:cubicBezTo>
                <a:cubicBezTo>
                  <a:pt x="3482578" y="844599"/>
                  <a:pt x="3480098" y="844599"/>
                  <a:pt x="3475137" y="844599"/>
                </a:cubicBezTo>
                <a:close/>
                <a:moveTo>
                  <a:pt x="3460255" y="844599"/>
                </a:moveTo>
                <a:cubicBezTo>
                  <a:pt x="3430488" y="854521"/>
                  <a:pt x="3415605" y="861962"/>
                  <a:pt x="3415605" y="866923"/>
                </a:cubicBezTo>
                <a:lnTo>
                  <a:pt x="3423048" y="866923"/>
                </a:lnTo>
                <a:lnTo>
                  <a:pt x="3430488" y="859482"/>
                </a:lnTo>
                <a:lnTo>
                  <a:pt x="3437930" y="859482"/>
                </a:lnTo>
                <a:cubicBezTo>
                  <a:pt x="3437930" y="859482"/>
                  <a:pt x="3440411" y="859482"/>
                  <a:pt x="3445371" y="859482"/>
                </a:cubicBezTo>
                <a:cubicBezTo>
                  <a:pt x="3450332" y="859482"/>
                  <a:pt x="3455293" y="857002"/>
                  <a:pt x="3460255" y="852041"/>
                </a:cubicBezTo>
                <a:close/>
                <a:moveTo>
                  <a:pt x="2894707" y="844599"/>
                </a:moveTo>
                <a:lnTo>
                  <a:pt x="2894707" y="852041"/>
                </a:lnTo>
                <a:lnTo>
                  <a:pt x="2887266" y="852041"/>
                </a:lnTo>
                <a:cubicBezTo>
                  <a:pt x="2887266" y="847079"/>
                  <a:pt x="2889747" y="844599"/>
                  <a:pt x="2894707" y="844599"/>
                </a:cubicBezTo>
                <a:close/>
                <a:moveTo>
                  <a:pt x="2864941" y="844599"/>
                </a:moveTo>
                <a:cubicBezTo>
                  <a:pt x="2869902" y="844599"/>
                  <a:pt x="2872383" y="847079"/>
                  <a:pt x="2872383" y="852041"/>
                </a:cubicBezTo>
                <a:lnTo>
                  <a:pt x="2864941" y="852041"/>
                </a:lnTo>
                <a:lnTo>
                  <a:pt x="2857501" y="852041"/>
                </a:lnTo>
                <a:cubicBezTo>
                  <a:pt x="2857501" y="847079"/>
                  <a:pt x="2859981" y="844599"/>
                  <a:pt x="2864941" y="844599"/>
                </a:cubicBezTo>
                <a:close/>
                <a:moveTo>
                  <a:pt x="2750165" y="839367"/>
                </a:moveTo>
                <a:lnTo>
                  <a:pt x="2744019" y="843669"/>
                </a:lnTo>
                <a:cubicBezTo>
                  <a:pt x="2740298" y="846769"/>
                  <a:pt x="2738437" y="849560"/>
                  <a:pt x="2738437" y="852041"/>
                </a:cubicBezTo>
                <a:lnTo>
                  <a:pt x="2723555" y="859482"/>
                </a:lnTo>
                <a:lnTo>
                  <a:pt x="2720121" y="861199"/>
                </a:lnTo>
                <a:lnTo>
                  <a:pt x="2729136" y="848320"/>
                </a:lnTo>
                <a:cubicBezTo>
                  <a:pt x="2733477" y="844599"/>
                  <a:pt x="2738903" y="841809"/>
                  <a:pt x="2745414" y="839948"/>
                </a:cubicBezTo>
                <a:close/>
                <a:moveTo>
                  <a:pt x="5290840" y="837158"/>
                </a:moveTo>
                <a:cubicBezTo>
                  <a:pt x="5290840" y="837158"/>
                  <a:pt x="5290840" y="838398"/>
                  <a:pt x="5290840" y="840879"/>
                </a:cubicBezTo>
                <a:cubicBezTo>
                  <a:pt x="5290840" y="843359"/>
                  <a:pt x="5290840" y="845840"/>
                  <a:pt x="5290840" y="848320"/>
                </a:cubicBezTo>
                <a:cubicBezTo>
                  <a:pt x="5290840" y="850800"/>
                  <a:pt x="5290840" y="854521"/>
                  <a:pt x="5290840" y="859482"/>
                </a:cubicBezTo>
                <a:cubicBezTo>
                  <a:pt x="5295801" y="859482"/>
                  <a:pt x="5298281" y="855761"/>
                  <a:pt x="5298281" y="848320"/>
                </a:cubicBezTo>
                <a:cubicBezTo>
                  <a:pt x="5298281" y="840879"/>
                  <a:pt x="5295801" y="837158"/>
                  <a:pt x="5290840" y="837158"/>
                </a:cubicBezTo>
                <a:close/>
                <a:moveTo>
                  <a:pt x="5052715" y="837158"/>
                </a:moveTo>
                <a:cubicBezTo>
                  <a:pt x="5052715" y="842119"/>
                  <a:pt x="5047753" y="844599"/>
                  <a:pt x="5037832" y="844599"/>
                </a:cubicBezTo>
                <a:lnTo>
                  <a:pt x="5030390" y="852041"/>
                </a:lnTo>
                <a:cubicBezTo>
                  <a:pt x="5035352" y="852041"/>
                  <a:pt x="5037832" y="852041"/>
                  <a:pt x="5037832" y="852041"/>
                </a:cubicBezTo>
                <a:cubicBezTo>
                  <a:pt x="5042793" y="852041"/>
                  <a:pt x="5045273" y="852041"/>
                  <a:pt x="5045273" y="852041"/>
                </a:cubicBezTo>
                <a:cubicBezTo>
                  <a:pt x="5045273" y="852041"/>
                  <a:pt x="5045273" y="854521"/>
                  <a:pt x="5045273" y="859482"/>
                </a:cubicBezTo>
                <a:cubicBezTo>
                  <a:pt x="5045273" y="864443"/>
                  <a:pt x="5040312" y="866923"/>
                  <a:pt x="5030390" y="866923"/>
                </a:cubicBezTo>
                <a:lnTo>
                  <a:pt x="5022949" y="874365"/>
                </a:lnTo>
                <a:lnTo>
                  <a:pt x="5052715" y="874365"/>
                </a:lnTo>
                <a:lnTo>
                  <a:pt x="5075039" y="874365"/>
                </a:lnTo>
                <a:lnTo>
                  <a:pt x="5075039" y="859482"/>
                </a:lnTo>
                <a:lnTo>
                  <a:pt x="5075039" y="852041"/>
                </a:lnTo>
                <a:cubicBezTo>
                  <a:pt x="5075039" y="852041"/>
                  <a:pt x="5077519" y="852041"/>
                  <a:pt x="5082480" y="852041"/>
                </a:cubicBezTo>
                <a:cubicBezTo>
                  <a:pt x="5082480" y="847079"/>
                  <a:pt x="5082480" y="844599"/>
                  <a:pt x="5082480" y="844599"/>
                </a:cubicBezTo>
                <a:cubicBezTo>
                  <a:pt x="5082480" y="844599"/>
                  <a:pt x="5080000" y="844599"/>
                  <a:pt x="5075039" y="844599"/>
                </a:cubicBezTo>
                <a:cubicBezTo>
                  <a:pt x="5065117" y="844599"/>
                  <a:pt x="5062636" y="849561"/>
                  <a:pt x="5067597" y="859482"/>
                </a:cubicBezTo>
                <a:lnTo>
                  <a:pt x="5052715" y="859482"/>
                </a:lnTo>
                <a:lnTo>
                  <a:pt x="5052715" y="852041"/>
                </a:lnTo>
                <a:lnTo>
                  <a:pt x="5060156" y="844599"/>
                </a:lnTo>
                <a:close/>
                <a:moveTo>
                  <a:pt x="4993183" y="837158"/>
                </a:moveTo>
                <a:cubicBezTo>
                  <a:pt x="4993183" y="842119"/>
                  <a:pt x="4984501" y="844599"/>
                  <a:pt x="4967138" y="844599"/>
                </a:cubicBezTo>
                <a:cubicBezTo>
                  <a:pt x="4949776" y="844599"/>
                  <a:pt x="4941093" y="847079"/>
                  <a:pt x="4941093" y="852041"/>
                </a:cubicBezTo>
                <a:cubicBezTo>
                  <a:pt x="4941093" y="857002"/>
                  <a:pt x="4939853" y="857002"/>
                  <a:pt x="4937373" y="852041"/>
                </a:cubicBezTo>
                <a:cubicBezTo>
                  <a:pt x="4934893" y="847079"/>
                  <a:pt x="4931172" y="847079"/>
                  <a:pt x="4926211" y="852041"/>
                </a:cubicBezTo>
                <a:lnTo>
                  <a:pt x="4918769" y="852041"/>
                </a:lnTo>
                <a:cubicBezTo>
                  <a:pt x="4923731" y="857002"/>
                  <a:pt x="4926211" y="861962"/>
                  <a:pt x="4926211" y="866923"/>
                </a:cubicBezTo>
                <a:cubicBezTo>
                  <a:pt x="4926211" y="871885"/>
                  <a:pt x="4928691" y="871885"/>
                  <a:pt x="4933652" y="866923"/>
                </a:cubicBezTo>
                <a:cubicBezTo>
                  <a:pt x="4938613" y="861962"/>
                  <a:pt x="4942334" y="861962"/>
                  <a:pt x="4944814" y="866923"/>
                </a:cubicBezTo>
                <a:cubicBezTo>
                  <a:pt x="4947294" y="871885"/>
                  <a:pt x="4946055" y="874365"/>
                  <a:pt x="4941093" y="874365"/>
                </a:cubicBezTo>
                <a:lnTo>
                  <a:pt x="4948535" y="881806"/>
                </a:lnTo>
                <a:lnTo>
                  <a:pt x="4955976" y="874365"/>
                </a:lnTo>
                <a:cubicBezTo>
                  <a:pt x="4951015" y="869404"/>
                  <a:pt x="4949776" y="865683"/>
                  <a:pt x="4952256" y="863203"/>
                </a:cubicBezTo>
                <a:cubicBezTo>
                  <a:pt x="4954736" y="860723"/>
                  <a:pt x="4958456" y="859482"/>
                  <a:pt x="4963418" y="859482"/>
                </a:cubicBezTo>
                <a:cubicBezTo>
                  <a:pt x="4968379" y="864443"/>
                  <a:pt x="4970859" y="864443"/>
                  <a:pt x="4970859" y="859482"/>
                </a:cubicBezTo>
                <a:cubicBezTo>
                  <a:pt x="4970859" y="859482"/>
                  <a:pt x="4973339" y="859482"/>
                  <a:pt x="4978301" y="859482"/>
                </a:cubicBezTo>
                <a:cubicBezTo>
                  <a:pt x="4978301" y="864443"/>
                  <a:pt x="4980781" y="865683"/>
                  <a:pt x="4985742" y="863203"/>
                </a:cubicBezTo>
                <a:cubicBezTo>
                  <a:pt x="4990703" y="860723"/>
                  <a:pt x="4993183" y="861962"/>
                  <a:pt x="4993183" y="866923"/>
                </a:cubicBezTo>
                <a:lnTo>
                  <a:pt x="4993183" y="874365"/>
                </a:lnTo>
                <a:cubicBezTo>
                  <a:pt x="4998145" y="874365"/>
                  <a:pt x="5000625" y="871885"/>
                  <a:pt x="5000625" y="866923"/>
                </a:cubicBezTo>
                <a:cubicBezTo>
                  <a:pt x="5000625" y="866923"/>
                  <a:pt x="5003105" y="866923"/>
                  <a:pt x="5008066" y="866923"/>
                </a:cubicBezTo>
                <a:cubicBezTo>
                  <a:pt x="5008066" y="866923"/>
                  <a:pt x="5008066" y="864443"/>
                  <a:pt x="5008066" y="859482"/>
                </a:cubicBezTo>
                <a:cubicBezTo>
                  <a:pt x="5008066" y="859482"/>
                  <a:pt x="5010546" y="859482"/>
                  <a:pt x="5015508" y="859482"/>
                </a:cubicBezTo>
                <a:cubicBezTo>
                  <a:pt x="5025429" y="859482"/>
                  <a:pt x="5029150" y="857002"/>
                  <a:pt x="5026670" y="852041"/>
                </a:cubicBezTo>
                <a:cubicBezTo>
                  <a:pt x="5024190" y="847079"/>
                  <a:pt x="5020469" y="844599"/>
                  <a:pt x="5015508" y="844599"/>
                </a:cubicBezTo>
                <a:lnTo>
                  <a:pt x="5008066" y="837158"/>
                </a:lnTo>
                <a:close/>
                <a:moveTo>
                  <a:pt x="4472285" y="837158"/>
                </a:moveTo>
                <a:cubicBezTo>
                  <a:pt x="4472285" y="837158"/>
                  <a:pt x="4472285" y="838398"/>
                  <a:pt x="4472285" y="840879"/>
                </a:cubicBezTo>
                <a:cubicBezTo>
                  <a:pt x="4472285" y="843359"/>
                  <a:pt x="4469805" y="844599"/>
                  <a:pt x="4464843" y="844599"/>
                </a:cubicBezTo>
                <a:cubicBezTo>
                  <a:pt x="4459883" y="844599"/>
                  <a:pt x="4457402" y="847079"/>
                  <a:pt x="4457402" y="852041"/>
                </a:cubicBezTo>
                <a:lnTo>
                  <a:pt x="4457402" y="859482"/>
                </a:lnTo>
                <a:lnTo>
                  <a:pt x="4464843" y="859482"/>
                </a:lnTo>
                <a:cubicBezTo>
                  <a:pt x="4464843" y="854521"/>
                  <a:pt x="4467324" y="853281"/>
                  <a:pt x="4472285" y="855761"/>
                </a:cubicBezTo>
                <a:cubicBezTo>
                  <a:pt x="4477246" y="858241"/>
                  <a:pt x="4480967" y="858241"/>
                  <a:pt x="4483447" y="855761"/>
                </a:cubicBezTo>
                <a:cubicBezTo>
                  <a:pt x="4485928" y="853281"/>
                  <a:pt x="4485928" y="852041"/>
                  <a:pt x="4483447" y="852041"/>
                </a:cubicBezTo>
                <a:cubicBezTo>
                  <a:pt x="4480967" y="852041"/>
                  <a:pt x="4479726" y="849561"/>
                  <a:pt x="4479726" y="844599"/>
                </a:cubicBezTo>
                <a:cubicBezTo>
                  <a:pt x="4479726" y="839638"/>
                  <a:pt x="4477246" y="837158"/>
                  <a:pt x="4472285" y="837158"/>
                </a:cubicBezTo>
                <a:close/>
                <a:moveTo>
                  <a:pt x="4092773" y="837158"/>
                </a:moveTo>
                <a:lnTo>
                  <a:pt x="4092773" y="844599"/>
                </a:lnTo>
                <a:lnTo>
                  <a:pt x="4100215" y="837158"/>
                </a:lnTo>
                <a:cubicBezTo>
                  <a:pt x="4095254" y="837158"/>
                  <a:pt x="4092773" y="837158"/>
                  <a:pt x="4092773" y="837158"/>
                </a:cubicBezTo>
                <a:close/>
                <a:moveTo>
                  <a:pt x="3266777" y="837158"/>
                </a:moveTo>
                <a:lnTo>
                  <a:pt x="3259336" y="844599"/>
                </a:lnTo>
                <a:cubicBezTo>
                  <a:pt x="3264297" y="844599"/>
                  <a:pt x="3269258" y="842119"/>
                  <a:pt x="3274219" y="837158"/>
                </a:cubicBezTo>
                <a:cubicBezTo>
                  <a:pt x="3274219" y="837158"/>
                  <a:pt x="3271738" y="837158"/>
                  <a:pt x="3266777" y="837158"/>
                </a:cubicBezTo>
                <a:close/>
                <a:moveTo>
                  <a:pt x="3162598" y="837158"/>
                </a:moveTo>
                <a:cubicBezTo>
                  <a:pt x="3157638" y="842119"/>
                  <a:pt x="3151435" y="845840"/>
                  <a:pt x="3143994" y="848320"/>
                </a:cubicBezTo>
                <a:cubicBezTo>
                  <a:pt x="3136553" y="850800"/>
                  <a:pt x="3130351" y="852041"/>
                  <a:pt x="3125391" y="852041"/>
                </a:cubicBezTo>
                <a:cubicBezTo>
                  <a:pt x="3120431" y="852041"/>
                  <a:pt x="3116709" y="853281"/>
                  <a:pt x="3114229" y="855761"/>
                </a:cubicBezTo>
                <a:cubicBezTo>
                  <a:pt x="3111749" y="858241"/>
                  <a:pt x="3109268" y="860723"/>
                  <a:pt x="3106787" y="863203"/>
                </a:cubicBezTo>
                <a:cubicBezTo>
                  <a:pt x="3104306" y="865683"/>
                  <a:pt x="3100586" y="866923"/>
                  <a:pt x="3095625" y="866923"/>
                </a:cubicBezTo>
                <a:cubicBezTo>
                  <a:pt x="3090664" y="866923"/>
                  <a:pt x="3085704" y="869404"/>
                  <a:pt x="3080742" y="874365"/>
                </a:cubicBezTo>
                <a:cubicBezTo>
                  <a:pt x="3080742" y="874365"/>
                  <a:pt x="3078261" y="875606"/>
                  <a:pt x="3073301" y="878086"/>
                </a:cubicBezTo>
                <a:cubicBezTo>
                  <a:pt x="3068341" y="880566"/>
                  <a:pt x="3063379" y="884286"/>
                  <a:pt x="3058418" y="889248"/>
                </a:cubicBezTo>
                <a:cubicBezTo>
                  <a:pt x="3033614" y="894209"/>
                  <a:pt x="3021211" y="899169"/>
                  <a:pt x="3021211" y="904131"/>
                </a:cubicBezTo>
                <a:cubicBezTo>
                  <a:pt x="3016251" y="909092"/>
                  <a:pt x="3013770" y="911572"/>
                  <a:pt x="3013770" y="911572"/>
                </a:cubicBezTo>
                <a:cubicBezTo>
                  <a:pt x="3003847" y="916533"/>
                  <a:pt x="2998887" y="920254"/>
                  <a:pt x="2998887" y="922734"/>
                </a:cubicBezTo>
                <a:cubicBezTo>
                  <a:pt x="2998887" y="925214"/>
                  <a:pt x="3001367" y="926455"/>
                  <a:pt x="3006328" y="926455"/>
                </a:cubicBezTo>
                <a:cubicBezTo>
                  <a:pt x="3011289" y="921493"/>
                  <a:pt x="3016251" y="919013"/>
                  <a:pt x="3021211" y="919013"/>
                </a:cubicBezTo>
                <a:lnTo>
                  <a:pt x="3043535" y="904131"/>
                </a:lnTo>
                <a:cubicBezTo>
                  <a:pt x="3053457" y="899169"/>
                  <a:pt x="3060899" y="896689"/>
                  <a:pt x="3065859" y="896689"/>
                </a:cubicBezTo>
                <a:cubicBezTo>
                  <a:pt x="3070821" y="896689"/>
                  <a:pt x="3073301" y="896689"/>
                  <a:pt x="3073301" y="896689"/>
                </a:cubicBezTo>
                <a:cubicBezTo>
                  <a:pt x="3073301" y="891728"/>
                  <a:pt x="3074541" y="889248"/>
                  <a:pt x="3077022" y="889248"/>
                </a:cubicBezTo>
                <a:cubicBezTo>
                  <a:pt x="3079503" y="889248"/>
                  <a:pt x="3088184" y="885527"/>
                  <a:pt x="3103067" y="878086"/>
                </a:cubicBezTo>
                <a:cubicBezTo>
                  <a:pt x="3117949" y="870644"/>
                  <a:pt x="3131593" y="863203"/>
                  <a:pt x="3143994" y="855761"/>
                </a:cubicBezTo>
                <a:cubicBezTo>
                  <a:pt x="3156396" y="848320"/>
                  <a:pt x="3162598" y="844599"/>
                  <a:pt x="3162598" y="844599"/>
                </a:cubicBezTo>
                <a:close/>
                <a:moveTo>
                  <a:pt x="2172891" y="837158"/>
                </a:moveTo>
                <a:lnTo>
                  <a:pt x="2180333" y="837158"/>
                </a:lnTo>
                <a:lnTo>
                  <a:pt x="2172891" y="844599"/>
                </a:lnTo>
                <a:cubicBezTo>
                  <a:pt x="2172891" y="839638"/>
                  <a:pt x="2172891" y="837158"/>
                  <a:pt x="2172891" y="837158"/>
                </a:cubicBezTo>
                <a:close/>
                <a:moveTo>
                  <a:pt x="5990332" y="829716"/>
                </a:moveTo>
                <a:lnTo>
                  <a:pt x="5997773" y="837158"/>
                </a:lnTo>
                <a:cubicBezTo>
                  <a:pt x="5992812" y="837158"/>
                  <a:pt x="5992812" y="839638"/>
                  <a:pt x="5997773" y="844599"/>
                </a:cubicBezTo>
                <a:lnTo>
                  <a:pt x="5990332" y="844599"/>
                </a:lnTo>
                <a:close/>
                <a:moveTo>
                  <a:pt x="4278809" y="829716"/>
                </a:moveTo>
                <a:cubicBezTo>
                  <a:pt x="4278809" y="829716"/>
                  <a:pt x="4278809" y="832197"/>
                  <a:pt x="4278809" y="837158"/>
                </a:cubicBezTo>
                <a:cubicBezTo>
                  <a:pt x="4278809" y="837158"/>
                  <a:pt x="4281289" y="837158"/>
                  <a:pt x="4286250" y="837158"/>
                </a:cubicBezTo>
                <a:cubicBezTo>
                  <a:pt x="4291211" y="837158"/>
                  <a:pt x="4293691" y="835917"/>
                  <a:pt x="4293691" y="833437"/>
                </a:cubicBezTo>
                <a:cubicBezTo>
                  <a:pt x="4293691" y="830957"/>
                  <a:pt x="4291211" y="829716"/>
                  <a:pt x="4286250" y="829716"/>
                </a:cubicBezTo>
                <a:cubicBezTo>
                  <a:pt x="4281289" y="829716"/>
                  <a:pt x="4278809" y="829716"/>
                  <a:pt x="4278809" y="829716"/>
                </a:cubicBezTo>
                <a:close/>
                <a:moveTo>
                  <a:pt x="3184922" y="829716"/>
                </a:moveTo>
                <a:lnTo>
                  <a:pt x="3184922" y="837158"/>
                </a:lnTo>
                <a:lnTo>
                  <a:pt x="3199805" y="829716"/>
                </a:lnTo>
                <a:cubicBezTo>
                  <a:pt x="3194845" y="829716"/>
                  <a:pt x="3189883" y="829716"/>
                  <a:pt x="3184922" y="829716"/>
                </a:cubicBezTo>
                <a:close/>
                <a:moveTo>
                  <a:pt x="2872383" y="829716"/>
                </a:moveTo>
                <a:cubicBezTo>
                  <a:pt x="2872383" y="829716"/>
                  <a:pt x="2868662" y="833437"/>
                  <a:pt x="2861221" y="840879"/>
                </a:cubicBezTo>
                <a:cubicBezTo>
                  <a:pt x="2853779" y="848320"/>
                  <a:pt x="2847578" y="852041"/>
                  <a:pt x="2842617" y="852041"/>
                </a:cubicBezTo>
                <a:lnTo>
                  <a:pt x="2827734" y="852041"/>
                </a:lnTo>
                <a:lnTo>
                  <a:pt x="2835176" y="844599"/>
                </a:lnTo>
                <a:cubicBezTo>
                  <a:pt x="2845098" y="844599"/>
                  <a:pt x="2853779" y="842119"/>
                  <a:pt x="2861221" y="837158"/>
                </a:cubicBezTo>
                <a:cubicBezTo>
                  <a:pt x="2868662" y="832197"/>
                  <a:pt x="2872383" y="829716"/>
                  <a:pt x="2872383" y="829716"/>
                </a:cubicBezTo>
                <a:close/>
                <a:moveTo>
                  <a:pt x="2344043" y="829716"/>
                </a:moveTo>
                <a:cubicBezTo>
                  <a:pt x="2349004" y="829716"/>
                  <a:pt x="2350245" y="830957"/>
                  <a:pt x="2347764" y="833437"/>
                </a:cubicBezTo>
                <a:cubicBezTo>
                  <a:pt x="2345283" y="835917"/>
                  <a:pt x="2344043" y="837158"/>
                  <a:pt x="2344043" y="837158"/>
                </a:cubicBezTo>
                <a:close/>
                <a:moveTo>
                  <a:pt x="4513213" y="825996"/>
                </a:moveTo>
                <a:cubicBezTo>
                  <a:pt x="4510733" y="825996"/>
                  <a:pt x="4509492" y="827236"/>
                  <a:pt x="4509492" y="829716"/>
                </a:cubicBezTo>
                <a:lnTo>
                  <a:pt x="4509492" y="837158"/>
                </a:lnTo>
                <a:lnTo>
                  <a:pt x="4509492" y="844599"/>
                </a:lnTo>
                <a:cubicBezTo>
                  <a:pt x="4529336" y="844599"/>
                  <a:pt x="4534296" y="847079"/>
                  <a:pt x="4524375" y="852041"/>
                </a:cubicBezTo>
                <a:cubicBezTo>
                  <a:pt x="4519413" y="857002"/>
                  <a:pt x="4514453" y="859482"/>
                  <a:pt x="4509492" y="859482"/>
                </a:cubicBezTo>
                <a:cubicBezTo>
                  <a:pt x="4509492" y="854521"/>
                  <a:pt x="4509492" y="852041"/>
                  <a:pt x="4509492" y="852041"/>
                </a:cubicBezTo>
                <a:cubicBezTo>
                  <a:pt x="4509492" y="852041"/>
                  <a:pt x="4507012" y="854521"/>
                  <a:pt x="4502051" y="859482"/>
                </a:cubicBezTo>
                <a:lnTo>
                  <a:pt x="4502051" y="866923"/>
                </a:lnTo>
                <a:lnTo>
                  <a:pt x="4516933" y="866923"/>
                </a:lnTo>
                <a:cubicBezTo>
                  <a:pt x="4516933" y="871885"/>
                  <a:pt x="4515693" y="875606"/>
                  <a:pt x="4513213" y="878086"/>
                </a:cubicBezTo>
                <a:cubicBezTo>
                  <a:pt x="4510733" y="880566"/>
                  <a:pt x="4509492" y="884286"/>
                  <a:pt x="4509492" y="889248"/>
                </a:cubicBezTo>
                <a:cubicBezTo>
                  <a:pt x="4514453" y="884286"/>
                  <a:pt x="4516933" y="884286"/>
                  <a:pt x="4516933" y="889248"/>
                </a:cubicBezTo>
                <a:lnTo>
                  <a:pt x="4524375" y="896689"/>
                </a:lnTo>
                <a:cubicBezTo>
                  <a:pt x="4524375" y="891728"/>
                  <a:pt x="4526855" y="889248"/>
                  <a:pt x="4531816" y="889248"/>
                </a:cubicBezTo>
                <a:cubicBezTo>
                  <a:pt x="4536777" y="889248"/>
                  <a:pt x="4539258" y="889248"/>
                  <a:pt x="4539258" y="889248"/>
                </a:cubicBezTo>
                <a:cubicBezTo>
                  <a:pt x="4539258" y="889248"/>
                  <a:pt x="4539258" y="891728"/>
                  <a:pt x="4539258" y="896689"/>
                </a:cubicBezTo>
                <a:cubicBezTo>
                  <a:pt x="4539258" y="896689"/>
                  <a:pt x="4538017" y="897930"/>
                  <a:pt x="4535537" y="900410"/>
                </a:cubicBezTo>
                <a:cubicBezTo>
                  <a:pt x="4533057" y="902890"/>
                  <a:pt x="4529336" y="904131"/>
                  <a:pt x="4524375" y="904131"/>
                </a:cubicBezTo>
                <a:cubicBezTo>
                  <a:pt x="4519413" y="904131"/>
                  <a:pt x="4513213" y="906611"/>
                  <a:pt x="4505771" y="911572"/>
                </a:cubicBezTo>
                <a:cubicBezTo>
                  <a:pt x="4498330" y="916533"/>
                  <a:pt x="4497090" y="919013"/>
                  <a:pt x="4502051" y="919013"/>
                </a:cubicBezTo>
                <a:lnTo>
                  <a:pt x="4516933" y="919013"/>
                </a:lnTo>
                <a:lnTo>
                  <a:pt x="4516933" y="926455"/>
                </a:lnTo>
                <a:lnTo>
                  <a:pt x="4502051" y="926455"/>
                </a:lnTo>
                <a:lnTo>
                  <a:pt x="4487168" y="919013"/>
                </a:lnTo>
                <a:lnTo>
                  <a:pt x="4487168" y="926455"/>
                </a:lnTo>
                <a:cubicBezTo>
                  <a:pt x="4487168" y="926455"/>
                  <a:pt x="4487168" y="928935"/>
                  <a:pt x="4487168" y="933896"/>
                </a:cubicBezTo>
                <a:cubicBezTo>
                  <a:pt x="4482207" y="933896"/>
                  <a:pt x="4478486" y="931416"/>
                  <a:pt x="4476006" y="926455"/>
                </a:cubicBezTo>
                <a:cubicBezTo>
                  <a:pt x="4473526" y="921493"/>
                  <a:pt x="4472285" y="916533"/>
                  <a:pt x="4472285" y="911572"/>
                </a:cubicBezTo>
                <a:cubicBezTo>
                  <a:pt x="4472285" y="911572"/>
                  <a:pt x="4472285" y="909092"/>
                  <a:pt x="4472285" y="904131"/>
                </a:cubicBezTo>
                <a:cubicBezTo>
                  <a:pt x="4467324" y="904131"/>
                  <a:pt x="4464843" y="905371"/>
                  <a:pt x="4464843" y="907851"/>
                </a:cubicBezTo>
                <a:cubicBezTo>
                  <a:pt x="4464843" y="910331"/>
                  <a:pt x="4464843" y="911572"/>
                  <a:pt x="4464843" y="911572"/>
                </a:cubicBezTo>
                <a:lnTo>
                  <a:pt x="4457402" y="919013"/>
                </a:lnTo>
                <a:lnTo>
                  <a:pt x="4457402" y="926455"/>
                </a:lnTo>
                <a:cubicBezTo>
                  <a:pt x="4457402" y="931416"/>
                  <a:pt x="4454922" y="932656"/>
                  <a:pt x="4449961" y="930175"/>
                </a:cubicBezTo>
                <a:cubicBezTo>
                  <a:pt x="4445000" y="927695"/>
                  <a:pt x="4442519" y="926455"/>
                  <a:pt x="4442519" y="926455"/>
                </a:cubicBezTo>
                <a:lnTo>
                  <a:pt x="4435078" y="941338"/>
                </a:lnTo>
                <a:cubicBezTo>
                  <a:pt x="4440039" y="941338"/>
                  <a:pt x="4442519" y="941338"/>
                  <a:pt x="4442519" y="941338"/>
                </a:cubicBezTo>
                <a:cubicBezTo>
                  <a:pt x="4442519" y="941338"/>
                  <a:pt x="4443760" y="940097"/>
                  <a:pt x="4446240" y="937617"/>
                </a:cubicBezTo>
                <a:cubicBezTo>
                  <a:pt x="4448721" y="935137"/>
                  <a:pt x="4449961" y="933896"/>
                  <a:pt x="4449961" y="933896"/>
                </a:cubicBezTo>
                <a:lnTo>
                  <a:pt x="4449961" y="941338"/>
                </a:lnTo>
                <a:cubicBezTo>
                  <a:pt x="4449961" y="941338"/>
                  <a:pt x="4448721" y="942578"/>
                  <a:pt x="4446240" y="945058"/>
                </a:cubicBezTo>
                <a:cubicBezTo>
                  <a:pt x="4443760" y="947538"/>
                  <a:pt x="4440039" y="948779"/>
                  <a:pt x="4435078" y="948779"/>
                </a:cubicBezTo>
                <a:lnTo>
                  <a:pt x="4420195" y="956220"/>
                </a:lnTo>
                <a:cubicBezTo>
                  <a:pt x="4420195" y="956220"/>
                  <a:pt x="4415234" y="958700"/>
                  <a:pt x="4405313" y="963662"/>
                </a:cubicBezTo>
                <a:lnTo>
                  <a:pt x="4397871" y="971103"/>
                </a:lnTo>
                <a:cubicBezTo>
                  <a:pt x="4407793" y="971103"/>
                  <a:pt x="4407793" y="973583"/>
                  <a:pt x="4397871" y="978545"/>
                </a:cubicBezTo>
                <a:lnTo>
                  <a:pt x="4375547" y="971103"/>
                </a:lnTo>
                <a:cubicBezTo>
                  <a:pt x="4370586" y="971103"/>
                  <a:pt x="4369346" y="973583"/>
                  <a:pt x="4371826" y="978545"/>
                </a:cubicBezTo>
                <a:cubicBezTo>
                  <a:pt x="4374307" y="983506"/>
                  <a:pt x="4365625" y="985986"/>
                  <a:pt x="4345781" y="985986"/>
                </a:cubicBezTo>
                <a:lnTo>
                  <a:pt x="4330898" y="978545"/>
                </a:lnTo>
                <a:cubicBezTo>
                  <a:pt x="4330898" y="978545"/>
                  <a:pt x="4333379" y="977304"/>
                  <a:pt x="4338340" y="974824"/>
                </a:cubicBezTo>
                <a:cubicBezTo>
                  <a:pt x="4343301" y="972344"/>
                  <a:pt x="4363144" y="966142"/>
                  <a:pt x="4397871" y="956220"/>
                </a:cubicBezTo>
                <a:cubicBezTo>
                  <a:pt x="4402832" y="956220"/>
                  <a:pt x="4406553" y="954980"/>
                  <a:pt x="4409033" y="952500"/>
                </a:cubicBezTo>
                <a:cubicBezTo>
                  <a:pt x="4411514" y="950020"/>
                  <a:pt x="4412754" y="948779"/>
                  <a:pt x="4412754" y="948779"/>
                </a:cubicBezTo>
                <a:cubicBezTo>
                  <a:pt x="4412754" y="943818"/>
                  <a:pt x="4413994" y="940097"/>
                  <a:pt x="4416474" y="937617"/>
                </a:cubicBezTo>
                <a:cubicBezTo>
                  <a:pt x="4418955" y="935137"/>
                  <a:pt x="4417715" y="933896"/>
                  <a:pt x="4412754" y="933896"/>
                </a:cubicBezTo>
                <a:lnTo>
                  <a:pt x="4405313" y="933896"/>
                </a:lnTo>
                <a:cubicBezTo>
                  <a:pt x="4405313" y="923975"/>
                  <a:pt x="4404072" y="920254"/>
                  <a:pt x="4401592" y="922734"/>
                </a:cubicBezTo>
                <a:cubicBezTo>
                  <a:pt x="4399111" y="925214"/>
                  <a:pt x="4397871" y="926455"/>
                  <a:pt x="4397871" y="926455"/>
                </a:cubicBezTo>
                <a:cubicBezTo>
                  <a:pt x="4397871" y="926455"/>
                  <a:pt x="4397871" y="927695"/>
                  <a:pt x="4397871" y="930175"/>
                </a:cubicBezTo>
                <a:cubicBezTo>
                  <a:pt x="4397871" y="932656"/>
                  <a:pt x="4395391" y="933896"/>
                  <a:pt x="4390430" y="933896"/>
                </a:cubicBezTo>
                <a:lnTo>
                  <a:pt x="4390430" y="941338"/>
                </a:lnTo>
                <a:cubicBezTo>
                  <a:pt x="4395391" y="946299"/>
                  <a:pt x="4395391" y="948779"/>
                  <a:pt x="4390430" y="948779"/>
                </a:cubicBezTo>
                <a:cubicBezTo>
                  <a:pt x="4385469" y="948779"/>
                  <a:pt x="4382988" y="946299"/>
                  <a:pt x="4382988" y="941338"/>
                </a:cubicBezTo>
                <a:cubicBezTo>
                  <a:pt x="4378027" y="941338"/>
                  <a:pt x="4375547" y="941338"/>
                  <a:pt x="4375547" y="941338"/>
                </a:cubicBezTo>
                <a:lnTo>
                  <a:pt x="4368105" y="941338"/>
                </a:lnTo>
                <a:cubicBezTo>
                  <a:pt x="4368105" y="946299"/>
                  <a:pt x="4365625" y="947538"/>
                  <a:pt x="4360664" y="945058"/>
                </a:cubicBezTo>
                <a:cubicBezTo>
                  <a:pt x="4355703" y="942578"/>
                  <a:pt x="4351982" y="942578"/>
                  <a:pt x="4349502" y="945058"/>
                </a:cubicBezTo>
                <a:cubicBezTo>
                  <a:pt x="4347022" y="947538"/>
                  <a:pt x="4345781" y="951259"/>
                  <a:pt x="4345781" y="956220"/>
                </a:cubicBezTo>
                <a:cubicBezTo>
                  <a:pt x="4345781" y="956220"/>
                  <a:pt x="4345781" y="954980"/>
                  <a:pt x="4345781" y="952500"/>
                </a:cubicBezTo>
                <a:cubicBezTo>
                  <a:pt x="4345781" y="950020"/>
                  <a:pt x="4343301" y="948779"/>
                  <a:pt x="4338340" y="948779"/>
                </a:cubicBezTo>
                <a:lnTo>
                  <a:pt x="4330898" y="956220"/>
                </a:lnTo>
                <a:cubicBezTo>
                  <a:pt x="4325937" y="961182"/>
                  <a:pt x="4323457" y="966142"/>
                  <a:pt x="4323457" y="971103"/>
                </a:cubicBezTo>
                <a:lnTo>
                  <a:pt x="4323457" y="963662"/>
                </a:lnTo>
                <a:lnTo>
                  <a:pt x="4316016" y="963662"/>
                </a:lnTo>
                <a:cubicBezTo>
                  <a:pt x="4311055" y="968623"/>
                  <a:pt x="4311055" y="973583"/>
                  <a:pt x="4316016" y="978545"/>
                </a:cubicBezTo>
                <a:cubicBezTo>
                  <a:pt x="4320977" y="983506"/>
                  <a:pt x="4320977" y="985986"/>
                  <a:pt x="4316016" y="985986"/>
                </a:cubicBezTo>
                <a:lnTo>
                  <a:pt x="4323457" y="993427"/>
                </a:lnTo>
                <a:lnTo>
                  <a:pt x="4345781" y="1000869"/>
                </a:lnTo>
                <a:cubicBezTo>
                  <a:pt x="4350742" y="995907"/>
                  <a:pt x="4353223" y="993427"/>
                  <a:pt x="4353223" y="993427"/>
                </a:cubicBezTo>
                <a:cubicBezTo>
                  <a:pt x="4353223" y="988466"/>
                  <a:pt x="4360664" y="985986"/>
                  <a:pt x="4375547" y="985986"/>
                </a:cubicBezTo>
                <a:lnTo>
                  <a:pt x="4405313" y="985986"/>
                </a:lnTo>
                <a:cubicBezTo>
                  <a:pt x="4405313" y="981025"/>
                  <a:pt x="4409033" y="979785"/>
                  <a:pt x="4416474" y="982265"/>
                </a:cubicBezTo>
                <a:cubicBezTo>
                  <a:pt x="4423916" y="984745"/>
                  <a:pt x="4430117" y="985986"/>
                  <a:pt x="4435078" y="985986"/>
                </a:cubicBezTo>
                <a:cubicBezTo>
                  <a:pt x="4435078" y="981025"/>
                  <a:pt x="4436318" y="978545"/>
                  <a:pt x="4438799" y="978545"/>
                </a:cubicBezTo>
                <a:cubicBezTo>
                  <a:pt x="4441279" y="978545"/>
                  <a:pt x="4445000" y="978545"/>
                  <a:pt x="4449961" y="978545"/>
                </a:cubicBezTo>
                <a:cubicBezTo>
                  <a:pt x="4454922" y="978545"/>
                  <a:pt x="4458643" y="977304"/>
                  <a:pt x="4461123" y="974824"/>
                </a:cubicBezTo>
                <a:cubicBezTo>
                  <a:pt x="4463603" y="972344"/>
                  <a:pt x="4467324" y="971103"/>
                  <a:pt x="4472285" y="971103"/>
                </a:cubicBezTo>
                <a:lnTo>
                  <a:pt x="4516933" y="963662"/>
                </a:lnTo>
                <a:cubicBezTo>
                  <a:pt x="4541738" y="958700"/>
                  <a:pt x="4554140" y="956220"/>
                  <a:pt x="4554140" y="956220"/>
                </a:cubicBezTo>
                <a:cubicBezTo>
                  <a:pt x="4559102" y="956220"/>
                  <a:pt x="4561582" y="956220"/>
                  <a:pt x="4561582" y="956220"/>
                </a:cubicBezTo>
                <a:cubicBezTo>
                  <a:pt x="4566543" y="961182"/>
                  <a:pt x="4570264" y="961182"/>
                  <a:pt x="4572744" y="956220"/>
                </a:cubicBezTo>
                <a:cubicBezTo>
                  <a:pt x="4575224" y="951259"/>
                  <a:pt x="4578945" y="951259"/>
                  <a:pt x="4583906" y="956220"/>
                </a:cubicBezTo>
                <a:lnTo>
                  <a:pt x="4583906" y="948779"/>
                </a:lnTo>
                <a:cubicBezTo>
                  <a:pt x="4583906" y="948779"/>
                  <a:pt x="4586386" y="946299"/>
                  <a:pt x="4591347" y="941338"/>
                </a:cubicBezTo>
                <a:lnTo>
                  <a:pt x="4591347" y="948779"/>
                </a:lnTo>
                <a:lnTo>
                  <a:pt x="4598789" y="948779"/>
                </a:lnTo>
                <a:cubicBezTo>
                  <a:pt x="4598789" y="948779"/>
                  <a:pt x="4601269" y="946299"/>
                  <a:pt x="4606230" y="941338"/>
                </a:cubicBezTo>
                <a:cubicBezTo>
                  <a:pt x="4606230" y="936376"/>
                  <a:pt x="4607471" y="933896"/>
                  <a:pt x="4609951" y="933896"/>
                </a:cubicBezTo>
                <a:cubicBezTo>
                  <a:pt x="4612431" y="933896"/>
                  <a:pt x="4613672" y="936376"/>
                  <a:pt x="4613672" y="941338"/>
                </a:cubicBezTo>
                <a:cubicBezTo>
                  <a:pt x="4618633" y="936376"/>
                  <a:pt x="4621113" y="933896"/>
                  <a:pt x="4621113" y="933896"/>
                </a:cubicBezTo>
                <a:cubicBezTo>
                  <a:pt x="4621113" y="933896"/>
                  <a:pt x="4623593" y="936376"/>
                  <a:pt x="4628554" y="941338"/>
                </a:cubicBezTo>
                <a:lnTo>
                  <a:pt x="4635996" y="941338"/>
                </a:lnTo>
                <a:cubicBezTo>
                  <a:pt x="4635996" y="931416"/>
                  <a:pt x="4631035" y="926455"/>
                  <a:pt x="4621113" y="926455"/>
                </a:cubicBezTo>
                <a:cubicBezTo>
                  <a:pt x="4611192" y="926455"/>
                  <a:pt x="4611192" y="923975"/>
                  <a:pt x="4621113" y="919013"/>
                </a:cubicBezTo>
                <a:cubicBezTo>
                  <a:pt x="4621113" y="914052"/>
                  <a:pt x="4622354" y="911572"/>
                  <a:pt x="4624834" y="911572"/>
                </a:cubicBezTo>
                <a:cubicBezTo>
                  <a:pt x="4627314" y="911572"/>
                  <a:pt x="4628554" y="914052"/>
                  <a:pt x="4628554" y="919013"/>
                </a:cubicBezTo>
                <a:cubicBezTo>
                  <a:pt x="4628554" y="923975"/>
                  <a:pt x="4633516" y="923975"/>
                  <a:pt x="4643437" y="919013"/>
                </a:cubicBezTo>
                <a:lnTo>
                  <a:pt x="4658320" y="926455"/>
                </a:lnTo>
                <a:lnTo>
                  <a:pt x="4658320" y="919013"/>
                </a:lnTo>
                <a:cubicBezTo>
                  <a:pt x="4663281" y="909092"/>
                  <a:pt x="4668242" y="909092"/>
                  <a:pt x="4673203" y="919013"/>
                </a:cubicBezTo>
                <a:lnTo>
                  <a:pt x="4688086" y="919013"/>
                </a:lnTo>
                <a:cubicBezTo>
                  <a:pt x="4688086" y="919013"/>
                  <a:pt x="4693047" y="920254"/>
                  <a:pt x="4702968" y="922734"/>
                </a:cubicBezTo>
                <a:cubicBezTo>
                  <a:pt x="4712890" y="925214"/>
                  <a:pt x="4720331" y="921493"/>
                  <a:pt x="4725293" y="911572"/>
                </a:cubicBezTo>
                <a:cubicBezTo>
                  <a:pt x="4730254" y="906611"/>
                  <a:pt x="4732734" y="902890"/>
                  <a:pt x="4732734" y="900410"/>
                </a:cubicBezTo>
                <a:cubicBezTo>
                  <a:pt x="4732734" y="897930"/>
                  <a:pt x="4732734" y="896689"/>
                  <a:pt x="4732734" y="896689"/>
                </a:cubicBezTo>
                <a:cubicBezTo>
                  <a:pt x="4727773" y="891728"/>
                  <a:pt x="4725293" y="888007"/>
                  <a:pt x="4725293" y="885527"/>
                </a:cubicBezTo>
                <a:cubicBezTo>
                  <a:pt x="4725293" y="883047"/>
                  <a:pt x="4722813" y="881806"/>
                  <a:pt x="4717851" y="881806"/>
                </a:cubicBezTo>
                <a:cubicBezTo>
                  <a:pt x="4712890" y="881806"/>
                  <a:pt x="4709169" y="881806"/>
                  <a:pt x="4706689" y="881806"/>
                </a:cubicBezTo>
                <a:cubicBezTo>
                  <a:pt x="4704209" y="881806"/>
                  <a:pt x="4700488" y="881806"/>
                  <a:pt x="4695527" y="881806"/>
                </a:cubicBezTo>
                <a:lnTo>
                  <a:pt x="4695527" y="889248"/>
                </a:lnTo>
                <a:lnTo>
                  <a:pt x="4673203" y="889248"/>
                </a:lnTo>
                <a:cubicBezTo>
                  <a:pt x="4673203" y="889248"/>
                  <a:pt x="4675683" y="886768"/>
                  <a:pt x="4680644" y="881806"/>
                </a:cubicBezTo>
                <a:cubicBezTo>
                  <a:pt x="4680644" y="876845"/>
                  <a:pt x="4680644" y="874365"/>
                  <a:pt x="4680644" y="874365"/>
                </a:cubicBezTo>
                <a:cubicBezTo>
                  <a:pt x="4680644" y="874365"/>
                  <a:pt x="4683124" y="874365"/>
                  <a:pt x="4688086" y="874365"/>
                </a:cubicBezTo>
                <a:cubicBezTo>
                  <a:pt x="4688086" y="869404"/>
                  <a:pt x="4686845" y="866923"/>
                  <a:pt x="4684365" y="866923"/>
                </a:cubicBezTo>
                <a:cubicBezTo>
                  <a:pt x="4681885" y="866923"/>
                  <a:pt x="4680644" y="866923"/>
                  <a:pt x="4680644" y="866923"/>
                </a:cubicBezTo>
                <a:cubicBezTo>
                  <a:pt x="4675683" y="866923"/>
                  <a:pt x="4671962" y="866923"/>
                  <a:pt x="4669482" y="866923"/>
                </a:cubicBezTo>
                <a:cubicBezTo>
                  <a:pt x="4667002" y="866923"/>
                  <a:pt x="4668242" y="869404"/>
                  <a:pt x="4673203" y="874365"/>
                </a:cubicBezTo>
                <a:lnTo>
                  <a:pt x="4665761" y="881806"/>
                </a:lnTo>
                <a:cubicBezTo>
                  <a:pt x="4665761" y="881806"/>
                  <a:pt x="4665761" y="879326"/>
                  <a:pt x="4665761" y="874365"/>
                </a:cubicBezTo>
                <a:cubicBezTo>
                  <a:pt x="4665761" y="874365"/>
                  <a:pt x="4664521" y="873124"/>
                  <a:pt x="4662041" y="870644"/>
                </a:cubicBezTo>
                <a:cubicBezTo>
                  <a:pt x="4659561" y="868164"/>
                  <a:pt x="4658320" y="866923"/>
                  <a:pt x="4658320" y="866923"/>
                </a:cubicBezTo>
                <a:cubicBezTo>
                  <a:pt x="4658320" y="866923"/>
                  <a:pt x="4658320" y="869404"/>
                  <a:pt x="4658320" y="874365"/>
                </a:cubicBezTo>
                <a:cubicBezTo>
                  <a:pt x="4658320" y="879326"/>
                  <a:pt x="4658320" y="881806"/>
                  <a:pt x="4658320" y="881806"/>
                </a:cubicBezTo>
                <a:cubicBezTo>
                  <a:pt x="4653359" y="886768"/>
                  <a:pt x="4650879" y="890488"/>
                  <a:pt x="4650879" y="892968"/>
                </a:cubicBezTo>
                <a:cubicBezTo>
                  <a:pt x="4650879" y="895448"/>
                  <a:pt x="4648399" y="896689"/>
                  <a:pt x="4643437" y="896689"/>
                </a:cubicBezTo>
                <a:cubicBezTo>
                  <a:pt x="4638476" y="896689"/>
                  <a:pt x="4635996" y="897930"/>
                  <a:pt x="4635996" y="900410"/>
                </a:cubicBezTo>
                <a:cubicBezTo>
                  <a:pt x="4635996" y="902890"/>
                  <a:pt x="4633516" y="904131"/>
                  <a:pt x="4628554" y="904131"/>
                </a:cubicBezTo>
                <a:lnTo>
                  <a:pt x="4613672" y="904131"/>
                </a:lnTo>
                <a:cubicBezTo>
                  <a:pt x="4613672" y="909092"/>
                  <a:pt x="4611192" y="909092"/>
                  <a:pt x="4606230" y="904131"/>
                </a:cubicBezTo>
                <a:cubicBezTo>
                  <a:pt x="4611192" y="899169"/>
                  <a:pt x="4613672" y="896689"/>
                  <a:pt x="4613672" y="896689"/>
                </a:cubicBezTo>
                <a:lnTo>
                  <a:pt x="4591347" y="896689"/>
                </a:lnTo>
                <a:cubicBezTo>
                  <a:pt x="4591347" y="901650"/>
                  <a:pt x="4583906" y="904131"/>
                  <a:pt x="4569023" y="904131"/>
                </a:cubicBezTo>
                <a:lnTo>
                  <a:pt x="4554140" y="911572"/>
                </a:lnTo>
                <a:cubicBezTo>
                  <a:pt x="4549179" y="916533"/>
                  <a:pt x="4546699" y="919013"/>
                  <a:pt x="4546699" y="919013"/>
                </a:cubicBezTo>
                <a:cubicBezTo>
                  <a:pt x="4541738" y="919013"/>
                  <a:pt x="4539258" y="916533"/>
                  <a:pt x="4539258" y="911572"/>
                </a:cubicBezTo>
                <a:cubicBezTo>
                  <a:pt x="4539258" y="911572"/>
                  <a:pt x="4540498" y="910331"/>
                  <a:pt x="4542978" y="907851"/>
                </a:cubicBezTo>
                <a:cubicBezTo>
                  <a:pt x="4545458" y="905371"/>
                  <a:pt x="4546699" y="904131"/>
                  <a:pt x="4546699" y="904131"/>
                </a:cubicBezTo>
                <a:cubicBezTo>
                  <a:pt x="4546699" y="904131"/>
                  <a:pt x="4546699" y="901650"/>
                  <a:pt x="4546699" y="896689"/>
                </a:cubicBezTo>
                <a:cubicBezTo>
                  <a:pt x="4546699" y="891728"/>
                  <a:pt x="4549179" y="889248"/>
                  <a:pt x="4554140" y="889248"/>
                </a:cubicBezTo>
                <a:cubicBezTo>
                  <a:pt x="4559102" y="889248"/>
                  <a:pt x="4561582" y="888007"/>
                  <a:pt x="4561582" y="885527"/>
                </a:cubicBezTo>
                <a:cubicBezTo>
                  <a:pt x="4561582" y="883047"/>
                  <a:pt x="4564062" y="884286"/>
                  <a:pt x="4569023" y="889248"/>
                </a:cubicBezTo>
                <a:lnTo>
                  <a:pt x="4576465" y="889248"/>
                </a:lnTo>
                <a:cubicBezTo>
                  <a:pt x="4576465" y="884286"/>
                  <a:pt x="4576465" y="879326"/>
                  <a:pt x="4576465" y="874365"/>
                </a:cubicBezTo>
                <a:lnTo>
                  <a:pt x="4569023" y="874365"/>
                </a:lnTo>
                <a:cubicBezTo>
                  <a:pt x="4569023" y="879326"/>
                  <a:pt x="4566543" y="881806"/>
                  <a:pt x="4561582" y="881806"/>
                </a:cubicBezTo>
                <a:cubicBezTo>
                  <a:pt x="4561582" y="881806"/>
                  <a:pt x="4560341" y="881806"/>
                  <a:pt x="4557861" y="881806"/>
                </a:cubicBezTo>
                <a:cubicBezTo>
                  <a:pt x="4555381" y="881806"/>
                  <a:pt x="4551660" y="881806"/>
                  <a:pt x="4546699" y="881806"/>
                </a:cubicBezTo>
                <a:cubicBezTo>
                  <a:pt x="4546699" y="886768"/>
                  <a:pt x="4544219" y="884286"/>
                  <a:pt x="4539258" y="874365"/>
                </a:cubicBezTo>
                <a:cubicBezTo>
                  <a:pt x="4534296" y="864443"/>
                  <a:pt x="4534296" y="854521"/>
                  <a:pt x="4539258" y="844599"/>
                </a:cubicBezTo>
                <a:cubicBezTo>
                  <a:pt x="4539258" y="839638"/>
                  <a:pt x="4534296" y="834678"/>
                  <a:pt x="4524375" y="829716"/>
                </a:cubicBezTo>
                <a:cubicBezTo>
                  <a:pt x="4519414" y="827236"/>
                  <a:pt x="4515693" y="825996"/>
                  <a:pt x="4513213" y="825996"/>
                </a:cubicBezTo>
                <a:close/>
                <a:moveTo>
                  <a:pt x="3841626" y="825996"/>
                </a:moveTo>
                <a:cubicBezTo>
                  <a:pt x="3842866" y="825996"/>
                  <a:pt x="3844726" y="827236"/>
                  <a:pt x="3847207" y="829716"/>
                </a:cubicBezTo>
                <a:cubicBezTo>
                  <a:pt x="3852169" y="834678"/>
                  <a:pt x="3848447" y="839638"/>
                  <a:pt x="3836045" y="844599"/>
                </a:cubicBezTo>
                <a:cubicBezTo>
                  <a:pt x="3823643" y="849561"/>
                  <a:pt x="3816201" y="849561"/>
                  <a:pt x="3813721" y="844599"/>
                </a:cubicBezTo>
                <a:cubicBezTo>
                  <a:pt x="3811240" y="839638"/>
                  <a:pt x="3812480" y="834678"/>
                  <a:pt x="3817441" y="829716"/>
                </a:cubicBezTo>
                <a:lnTo>
                  <a:pt x="3832325" y="829716"/>
                </a:lnTo>
                <a:lnTo>
                  <a:pt x="3839766" y="829716"/>
                </a:lnTo>
                <a:cubicBezTo>
                  <a:pt x="3839766" y="827236"/>
                  <a:pt x="3840386" y="825996"/>
                  <a:pt x="3841626" y="825996"/>
                </a:cubicBezTo>
                <a:close/>
                <a:moveTo>
                  <a:pt x="3683496" y="822275"/>
                </a:moveTo>
                <a:cubicBezTo>
                  <a:pt x="3683496" y="822275"/>
                  <a:pt x="3685976" y="822275"/>
                  <a:pt x="3690938" y="822275"/>
                </a:cubicBezTo>
                <a:cubicBezTo>
                  <a:pt x="3690938" y="827236"/>
                  <a:pt x="3688458" y="829716"/>
                  <a:pt x="3683496" y="829716"/>
                </a:cubicBezTo>
                <a:close/>
                <a:moveTo>
                  <a:pt x="4059287" y="820415"/>
                </a:moveTo>
                <a:cubicBezTo>
                  <a:pt x="4054327" y="819175"/>
                  <a:pt x="4050605" y="822275"/>
                  <a:pt x="4048125" y="829716"/>
                </a:cubicBezTo>
                <a:cubicBezTo>
                  <a:pt x="4048125" y="834678"/>
                  <a:pt x="4045645" y="837158"/>
                  <a:pt x="4040684" y="837158"/>
                </a:cubicBezTo>
                <a:cubicBezTo>
                  <a:pt x="4035723" y="837158"/>
                  <a:pt x="4033242" y="837158"/>
                  <a:pt x="4033242" y="837158"/>
                </a:cubicBezTo>
                <a:cubicBezTo>
                  <a:pt x="4033242" y="837158"/>
                  <a:pt x="4028282" y="837158"/>
                  <a:pt x="4018359" y="837158"/>
                </a:cubicBezTo>
                <a:lnTo>
                  <a:pt x="3996035" y="859482"/>
                </a:lnTo>
                <a:cubicBezTo>
                  <a:pt x="3996035" y="864443"/>
                  <a:pt x="3996035" y="869404"/>
                  <a:pt x="3996035" y="874365"/>
                </a:cubicBezTo>
                <a:lnTo>
                  <a:pt x="4003477" y="874365"/>
                </a:lnTo>
                <a:lnTo>
                  <a:pt x="4010918" y="866923"/>
                </a:lnTo>
                <a:cubicBezTo>
                  <a:pt x="4020840" y="866923"/>
                  <a:pt x="4028282" y="866923"/>
                  <a:pt x="4033242" y="866923"/>
                </a:cubicBezTo>
                <a:lnTo>
                  <a:pt x="4040684" y="859482"/>
                </a:lnTo>
                <a:cubicBezTo>
                  <a:pt x="4040684" y="859482"/>
                  <a:pt x="4041924" y="859482"/>
                  <a:pt x="4044404" y="859482"/>
                </a:cubicBezTo>
                <a:cubicBezTo>
                  <a:pt x="4046885" y="859482"/>
                  <a:pt x="4049365" y="859482"/>
                  <a:pt x="4051846" y="859482"/>
                </a:cubicBezTo>
                <a:cubicBezTo>
                  <a:pt x="4054327" y="859482"/>
                  <a:pt x="4055566" y="858241"/>
                  <a:pt x="4055566" y="855761"/>
                </a:cubicBezTo>
                <a:cubicBezTo>
                  <a:pt x="4055566" y="853281"/>
                  <a:pt x="4056807" y="852041"/>
                  <a:pt x="4059287" y="852041"/>
                </a:cubicBezTo>
                <a:cubicBezTo>
                  <a:pt x="4061768" y="852041"/>
                  <a:pt x="4065489" y="852041"/>
                  <a:pt x="4070449" y="852041"/>
                </a:cubicBezTo>
                <a:lnTo>
                  <a:pt x="4077891" y="859482"/>
                </a:lnTo>
                <a:cubicBezTo>
                  <a:pt x="4077891" y="854521"/>
                  <a:pt x="4077891" y="852041"/>
                  <a:pt x="4077891" y="852041"/>
                </a:cubicBezTo>
                <a:cubicBezTo>
                  <a:pt x="4082852" y="847079"/>
                  <a:pt x="4082852" y="842119"/>
                  <a:pt x="4077891" y="837158"/>
                </a:cubicBezTo>
                <a:cubicBezTo>
                  <a:pt x="4070449" y="827236"/>
                  <a:pt x="4064248" y="821655"/>
                  <a:pt x="4059287" y="820415"/>
                </a:cubicBezTo>
                <a:close/>
                <a:moveTo>
                  <a:pt x="6027539" y="814834"/>
                </a:moveTo>
                <a:cubicBezTo>
                  <a:pt x="6027539" y="814834"/>
                  <a:pt x="6028779" y="816074"/>
                  <a:pt x="6031260" y="818554"/>
                </a:cubicBezTo>
                <a:cubicBezTo>
                  <a:pt x="6033740" y="821034"/>
                  <a:pt x="6034980" y="822275"/>
                  <a:pt x="6034980" y="822275"/>
                </a:cubicBezTo>
                <a:lnTo>
                  <a:pt x="6027539" y="822275"/>
                </a:lnTo>
                <a:cubicBezTo>
                  <a:pt x="6027539" y="817314"/>
                  <a:pt x="6027539" y="814834"/>
                  <a:pt x="6027539" y="814834"/>
                </a:cubicBezTo>
                <a:close/>
                <a:moveTo>
                  <a:pt x="5960566" y="814834"/>
                </a:moveTo>
                <a:lnTo>
                  <a:pt x="5960566" y="822275"/>
                </a:lnTo>
                <a:lnTo>
                  <a:pt x="5968008" y="822275"/>
                </a:lnTo>
                <a:cubicBezTo>
                  <a:pt x="5963046" y="817314"/>
                  <a:pt x="5960566" y="814834"/>
                  <a:pt x="5960566" y="814834"/>
                </a:cubicBezTo>
                <a:close/>
                <a:moveTo>
                  <a:pt x="4580185" y="814834"/>
                </a:moveTo>
                <a:cubicBezTo>
                  <a:pt x="4577705" y="814834"/>
                  <a:pt x="4576465" y="817314"/>
                  <a:pt x="4576465" y="822275"/>
                </a:cubicBezTo>
                <a:cubicBezTo>
                  <a:pt x="4576465" y="827236"/>
                  <a:pt x="4578945" y="827236"/>
                  <a:pt x="4583906" y="822275"/>
                </a:cubicBezTo>
                <a:cubicBezTo>
                  <a:pt x="4583906" y="822275"/>
                  <a:pt x="4583906" y="819795"/>
                  <a:pt x="4583906" y="814834"/>
                </a:cubicBezTo>
                <a:cubicBezTo>
                  <a:pt x="4583906" y="814834"/>
                  <a:pt x="4582665" y="814834"/>
                  <a:pt x="4580185" y="814834"/>
                </a:cubicBezTo>
                <a:close/>
                <a:moveTo>
                  <a:pt x="4420195" y="814834"/>
                </a:moveTo>
                <a:cubicBezTo>
                  <a:pt x="4420195" y="818554"/>
                  <a:pt x="4420195" y="821655"/>
                  <a:pt x="4420195" y="824135"/>
                </a:cubicBezTo>
                <a:lnTo>
                  <a:pt x="4420195" y="829716"/>
                </a:lnTo>
                <a:cubicBezTo>
                  <a:pt x="4425156" y="829716"/>
                  <a:pt x="4427636" y="829716"/>
                  <a:pt x="4427636" y="829716"/>
                </a:cubicBezTo>
                <a:close/>
                <a:moveTo>
                  <a:pt x="2917031" y="814834"/>
                </a:moveTo>
                <a:cubicBezTo>
                  <a:pt x="2921992" y="814834"/>
                  <a:pt x="2924473" y="814834"/>
                  <a:pt x="2924473" y="814834"/>
                </a:cubicBezTo>
                <a:cubicBezTo>
                  <a:pt x="2924473" y="814834"/>
                  <a:pt x="2924473" y="817314"/>
                  <a:pt x="2924473" y="822275"/>
                </a:cubicBezTo>
                <a:lnTo>
                  <a:pt x="2909590" y="837158"/>
                </a:lnTo>
                <a:lnTo>
                  <a:pt x="2894707" y="837158"/>
                </a:lnTo>
                <a:cubicBezTo>
                  <a:pt x="2894707" y="837158"/>
                  <a:pt x="2897188" y="835917"/>
                  <a:pt x="2902148" y="833437"/>
                </a:cubicBezTo>
                <a:cubicBezTo>
                  <a:pt x="2907110" y="830957"/>
                  <a:pt x="2909590" y="827236"/>
                  <a:pt x="2909590" y="822275"/>
                </a:cubicBezTo>
                <a:cubicBezTo>
                  <a:pt x="2909590" y="817314"/>
                  <a:pt x="2912070" y="814834"/>
                  <a:pt x="2917031" y="814834"/>
                </a:cubicBezTo>
                <a:close/>
                <a:moveTo>
                  <a:pt x="6161484" y="807392"/>
                </a:moveTo>
                <a:cubicBezTo>
                  <a:pt x="6166445" y="807392"/>
                  <a:pt x="6168926" y="807392"/>
                  <a:pt x="6168926" y="807392"/>
                </a:cubicBezTo>
                <a:lnTo>
                  <a:pt x="6161484" y="814834"/>
                </a:lnTo>
                <a:close/>
                <a:moveTo>
                  <a:pt x="4457402" y="807392"/>
                </a:moveTo>
                <a:cubicBezTo>
                  <a:pt x="4447481" y="807392"/>
                  <a:pt x="4442519" y="809872"/>
                  <a:pt x="4442519" y="814834"/>
                </a:cubicBezTo>
                <a:cubicBezTo>
                  <a:pt x="4442519" y="814834"/>
                  <a:pt x="4440039" y="814834"/>
                  <a:pt x="4435078" y="814834"/>
                </a:cubicBezTo>
                <a:cubicBezTo>
                  <a:pt x="4435078" y="819795"/>
                  <a:pt x="4435078" y="822275"/>
                  <a:pt x="4435078" y="822275"/>
                </a:cubicBezTo>
                <a:lnTo>
                  <a:pt x="4442519" y="814834"/>
                </a:lnTo>
                <a:lnTo>
                  <a:pt x="4449961" y="814834"/>
                </a:lnTo>
                <a:cubicBezTo>
                  <a:pt x="4454922" y="814834"/>
                  <a:pt x="4459883" y="816074"/>
                  <a:pt x="4464843" y="818554"/>
                </a:cubicBezTo>
                <a:cubicBezTo>
                  <a:pt x="4469805" y="821034"/>
                  <a:pt x="4469805" y="824755"/>
                  <a:pt x="4464843" y="829716"/>
                </a:cubicBezTo>
                <a:lnTo>
                  <a:pt x="4479726" y="829716"/>
                </a:lnTo>
                <a:cubicBezTo>
                  <a:pt x="4484688" y="824755"/>
                  <a:pt x="4488408" y="822275"/>
                  <a:pt x="4490888" y="822275"/>
                </a:cubicBezTo>
                <a:cubicBezTo>
                  <a:pt x="4493369" y="822275"/>
                  <a:pt x="4494609" y="819795"/>
                  <a:pt x="4494609" y="814834"/>
                </a:cubicBezTo>
                <a:lnTo>
                  <a:pt x="4487168" y="814834"/>
                </a:lnTo>
                <a:cubicBezTo>
                  <a:pt x="4482207" y="814834"/>
                  <a:pt x="4479726" y="813593"/>
                  <a:pt x="4479726" y="811113"/>
                </a:cubicBezTo>
                <a:lnTo>
                  <a:pt x="4479726" y="807392"/>
                </a:lnTo>
                <a:cubicBezTo>
                  <a:pt x="4474766" y="807392"/>
                  <a:pt x="4467324" y="807392"/>
                  <a:pt x="4457402" y="807392"/>
                </a:cubicBezTo>
                <a:close/>
                <a:moveTo>
                  <a:pt x="4368105" y="807392"/>
                </a:moveTo>
                <a:cubicBezTo>
                  <a:pt x="4368105" y="807392"/>
                  <a:pt x="4365625" y="809872"/>
                  <a:pt x="4360664" y="814834"/>
                </a:cubicBezTo>
                <a:cubicBezTo>
                  <a:pt x="4355703" y="819795"/>
                  <a:pt x="4350742" y="819795"/>
                  <a:pt x="4345781" y="814834"/>
                </a:cubicBezTo>
                <a:cubicBezTo>
                  <a:pt x="4345781" y="814834"/>
                  <a:pt x="4344541" y="816074"/>
                  <a:pt x="4342061" y="818554"/>
                </a:cubicBezTo>
                <a:cubicBezTo>
                  <a:pt x="4339580" y="821034"/>
                  <a:pt x="4338340" y="822275"/>
                  <a:pt x="4338340" y="822275"/>
                </a:cubicBezTo>
                <a:cubicBezTo>
                  <a:pt x="4333379" y="827236"/>
                  <a:pt x="4329658" y="827236"/>
                  <a:pt x="4327178" y="822275"/>
                </a:cubicBezTo>
                <a:cubicBezTo>
                  <a:pt x="4324697" y="817314"/>
                  <a:pt x="4322217" y="817314"/>
                  <a:pt x="4319736" y="822275"/>
                </a:cubicBezTo>
                <a:cubicBezTo>
                  <a:pt x="4317256" y="827236"/>
                  <a:pt x="4318496" y="829716"/>
                  <a:pt x="4323457" y="829716"/>
                </a:cubicBezTo>
                <a:cubicBezTo>
                  <a:pt x="4343301" y="839638"/>
                  <a:pt x="4345781" y="844599"/>
                  <a:pt x="4330898" y="844599"/>
                </a:cubicBezTo>
                <a:lnTo>
                  <a:pt x="4345781" y="844599"/>
                </a:lnTo>
                <a:cubicBezTo>
                  <a:pt x="4345781" y="839638"/>
                  <a:pt x="4345781" y="835917"/>
                  <a:pt x="4345781" y="833437"/>
                </a:cubicBezTo>
                <a:cubicBezTo>
                  <a:pt x="4345781" y="830957"/>
                  <a:pt x="4345781" y="829716"/>
                  <a:pt x="4345781" y="829716"/>
                </a:cubicBezTo>
                <a:cubicBezTo>
                  <a:pt x="4345781" y="829716"/>
                  <a:pt x="4348262" y="829716"/>
                  <a:pt x="4353223" y="829716"/>
                </a:cubicBezTo>
                <a:cubicBezTo>
                  <a:pt x="4358184" y="824755"/>
                  <a:pt x="4360664" y="823516"/>
                  <a:pt x="4360664" y="825996"/>
                </a:cubicBezTo>
                <a:cubicBezTo>
                  <a:pt x="4360664" y="828476"/>
                  <a:pt x="4360664" y="832197"/>
                  <a:pt x="4360664" y="837158"/>
                </a:cubicBezTo>
                <a:cubicBezTo>
                  <a:pt x="4355703" y="837158"/>
                  <a:pt x="4353223" y="838398"/>
                  <a:pt x="4353223" y="840879"/>
                </a:cubicBezTo>
                <a:cubicBezTo>
                  <a:pt x="4353223" y="843359"/>
                  <a:pt x="4355703" y="844599"/>
                  <a:pt x="4360664" y="844599"/>
                </a:cubicBezTo>
                <a:lnTo>
                  <a:pt x="4397871" y="829716"/>
                </a:lnTo>
                <a:cubicBezTo>
                  <a:pt x="4397871" y="824755"/>
                  <a:pt x="4395391" y="822275"/>
                  <a:pt x="4390430" y="822275"/>
                </a:cubicBezTo>
                <a:cubicBezTo>
                  <a:pt x="4385469" y="822275"/>
                  <a:pt x="4380508" y="824755"/>
                  <a:pt x="4375547" y="829716"/>
                </a:cubicBezTo>
                <a:lnTo>
                  <a:pt x="4368105" y="822275"/>
                </a:lnTo>
                <a:cubicBezTo>
                  <a:pt x="4368105" y="822275"/>
                  <a:pt x="4368105" y="819795"/>
                  <a:pt x="4368105" y="814834"/>
                </a:cubicBezTo>
                <a:cubicBezTo>
                  <a:pt x="4368105" y="809872"/>
                  <a:pt x="4368105" y="807392"/>
                  <a:pt x="4368105" y="807392"/>
                </a:cubicBezTo>
                <a:close/>
                <a:moveTo>
                  <a:pt x="4383918" y="802741"/>
                </a:moveTo>
                <a:cubicBezTo>
                  <a:pt x="4383298" y="803362"/>
                  <a:pt x="4382988" y="804912"/>
                  <a:pt x="4382988" y="807392"/>
                </a:cubicBezTo>
                <a:cubicBezTo>
                  <a:pt x="4382988" y="812354"/>
                  <a:pt x="4382988" y="814834"/>
                  <a:pt x="4382988" y="814834"/>
                </a:cubicBezTo>
                <a:lnTo>
                  <a:pt x="4390430" y="807392"/>
                </a:lnTo>
                <a:cubicBezTo>
                  <a:pt x="4390430" y="807392"/>
                  <a:pt x="4389189" y="806152"/>
                  <a:pt x="4386709" y="803672"/>
                </a:cubicBezTo>
                <a:cubicBezTo>
                  <a:pt x="4385469" y="802431"/>
                  <a:pt x="4384539" y="802122"/>
                  <a:pt x="4383918" y="802741"/>
                </a:cubicBezTo>
                <a:close/>
                <a:moveTo>
                  <a:pt x="3739307" y="799951"/>
                </a:moveTo>
                <a:cubicBezTo>
                  <a:pt x="3741787" y="799951"/>
                  <a:pt x="3743028" y="802431"/>
                  <a:pt x="3743028" y="807392"/>
                </a:cubicBezTo>
                <a:cubicBezTo>
                  <a:pt x="3738066" y="807392"/>
                  <a:pt x="3735586" y="807392"/>
                  <a:pt x="3735586" y="807392"/>
                </a:cubicBezTo>
                <a:lnTo>
                  <a:pt x="3728145" y="807392"/>
                </a:lnTo>
                <a:cubicBezTo>
                  <a:pt x="3733106" y="802431"/>
                  <a:pt x="3736827" y="799951"/>
                  <a:pt x="3739307" y="799951"/>
                </a:cubicBezTo>
                <a:close/>
                <a:moveTo>
                  <a:pt x="6101953" y="799951"/>
                </a:moveTo>
                <a:lnTo>
                  <a:pt x="6116836" y="799951"/>
                </a:lnTo>
                <a:cubicBezTo>
                  <a:pt x="6121797" y="804912"/>
                  <a:pt x="6126757" y="807392"/>
                  <a:pt x="6131718" y="807392"/>
                </a:cubicBezTo>
                <a:lnTo>
                  <a:pt x="6116836" y="807392"/>
                </a:lnTo>
                <a:close/>
                <a:moveTo>
                  <a:pt x="6064746" y="799951"/>
                </a:moveTo>
                <a:cubicBezTo>
                  <a:pt x="6069707" y="799951"/>
                  <a:pt x="6072187" y="802431"/>
                  <a:pt x="6072187" y="807392"/>
                </a:cubicBezTo>
                <a:lnTo>
                  <a:pt x="6064746" y="807392"/>
                </a:lnTo>
                <a:close/>
                <a:moveTo>
                  <a:pt x="4509492" y="799951"/>
                </a:moveTo>
                <a:cubicBezTo>
                  <a:pt x="4509492" y="799951"/>
                  <a:pt x="4507012" y="802431"/>
                  <a:pt x="4502051" y="807392"/>
                </a:cubicBezTo>
                <a:lnTo>
                  <a:pt x="4502051" y="822275"/>
                </a:lnTo>
                <a:cubicBezTo>
                  <a:pt x="4507012" y="822275"/>
                  <a:pt x="4509492" y="819795"/>
                  <a:pt x="4509492" y="814834"/>
                </a:cubicBezTo>
                <a:cubicBezTo>
                  <a:pt x="4514453" y="814834"/>
                  <a:pt x="4516933" y="812354"/>
                  <a:pt x="4516933" y="807392"/>
                </a:cubicBezTo>
                <a:lnTo>
                  <a:pt x="4516933" y="799951"/>
                </a:lnTo>
                <a:close/>
                <a:moveTo>
                  <a:pt x="4353223" y="799951"/>
                </a:moveTo>
                <a:cubicBezTo>
                  <a:pt x="4353223" y="799951"/>
                  <a:pt x="4353223" y="802431"/>
                  <a:pt x="4353223" y="807392"/>
                </a:cubicBezTo>
                <a:cubicBezTo>
                  <a:pt x="4353223" y="807392"/>
                  <a:pt x="4354463" y="806152"/>
                  <a:pt x="4356943" y="803672"/>
                </a:cubicBezTo>
                <a:cubicBezTo>
                  <a:pt x="4359424" y="801191"/>
                  <a:pt x="4358184" y="799951"/>
                  <a:pt x="4353223" y="799951"/>
                </a:cubicBezTo>
                <a:close/>
                <a:moveTo>
                  <a:pt x="3348633" y="799951"/>
                </a:moveTo>
                <a:cubicBezTo>
                  <a:pt x="3333751" y="804912"/>
                  <a:pt x="3323828" y="809872"/>
                  <a:pt x="3318868" y="814834"/>
                </a:cubicBezTo>
                <a:lnTo>
                  <a:pt x="3303984" y="814834"/>
                </a:lnTo>
                <a:cubicBezTo>
                  <a:pt x="3299024" y="819795"/>
                  <a:pt x="3294062" y="823516"/>
                  <a:pt x="3289101" y="825996"/>
                </a:cubicBezTo>
                <a:cubicBezTo>
                  <a:pt x="3284141" y="828476"/>
                  <a:pt x="3281661" y="832197"/>
                  <a:pt x="3281661" y="837158"/>
                </a:cubicBezTo>
                <a:lnTo>
                  <a:pt x="3289101" y="837158"/>
                </a:lnTo>
                <a:lnTo>
                  <a:pt x="3303984" y="829716"/>
                </a:lnTo>
                <a:cubicBezTo>
                  <a:pt x="3308945" y="829716"/>
                  <a:pt x="3318868" y="824755"/>
                  <a:pt x="3333751" y="814834"/>
                </a:cubicBezTo>
                <a:lnTo>
                  <a:pt x="3356074" y="807392"/>
                </a:lnTo>
                <a:lnTo>
                  <a:pt x="3363516" y="799951"/>
                </a:lnTo>
                <a:close/>
                <a:moveTo>
                  <a:pt x="3251895" y="799951"/>
                </a:moveTo>
                <a:lnTo>
                  <a:pt x="3244454" y="807392"/>
                </a:lnTo>
                <a:cubicBezTo>
                  <a:pt x="3249414" y="807392"/>
                  <a:pt x="3251895" y="807392"/>
                  <a:pt x="3251895" y="807392"/>
                </a:cubicBezTo>
                <a:close/>
                <a:moveTo>
                  <a:pt x="3158877" y="799951"/>
                </a:moveTo>
                <a:cubicBezTo>
                  <a:pt x="3156396" y="799951"/>
                  <a:pt x="3155156" y="802431"/>
                  <a:pt x="3155156" y="807392"/>
                </a:cubicBezTo>
                <a:cubicBezTo>
                  <a:pt x="3155156" y="807392"/>
                  <a:pt x="3157638" y="807392"/>
                  <a:pt x="3162598" y="807392"/>
                </a:cubicBezTo>
                <a:lnTo>
                  <a:pt x="3170039" y="807392"/>
                </a:lnTo>
                <a:cubicBezTo>
                  <a:pt x="3170039" y="802431"/>
                  <a:pt x="3167558" y="799951"/>
                  <a:pt x="3162598" y="799951"/>
                </a:cubicBezTo>
                <a:cubicBezTo>
                  <a:pt x="3162598" y="799951"/>
                  <a:pt x="3161358" y="799951"/>
                  <a:pt x="3158877" y="799951"/>
                </a:cubicBezTo>
                <a:close/>
                <a:moveTo>
                  <a:pt x="2656582" y="799951"/>
                </a:moveTo>
                <a:cubicBezTo>
                  <a:pt x="2661543" y="799951"/>
                  <a:pt x="2664023" y="799951"/>
                  <a:pt x="2664023" y="799951"/>
                </a:cubicBezTo>
                <a:cubicBezTo>
                  <a:pt x="2664023" y="804912"/>
                  <a:pt x="2662783" y="807392"/>
                  <a:pt x="2660303" y="807392"/>
                </a:cubicBezTo>
                <a:cubicBezTo>
                  <a:pt x="2657822" y="807392"/>
                  <a:pt x="2656582" y="807392"/>
                  <a:pt x="2656582" y="807392"/>
                </a:cubicBezTo>
                <a:close/>
                <a:moveTo>
                  <a:pt x="3937434" y="794370"/>
                </a:moveTo>
                <a:cubicBezTo>
                  <a:pt x="3939294" y="794370"/>
                  <a:pt x="3941465" y="794990"/>
                  <a:pt x="3943945" y="796230"/>
                </a:cubicBezTo>
                <a:cubicBezTo>
                  <a:pt x="3948906" y="798710"/>
                  <a:pt x="3951387" y="802431"/>
                  <a:pt x="3951387" y="807392"/>
                </a:cubicBezTo>
                <a:lnTo>
                  <a:pt x="3943945" y="807392"/>
                </a:lnTo>
                <a:cubicBezTo>
                  <a:pt x="3943945" y="802431"/>
                  <a:pt x="3941465" y="799951"/>
                  <a:pt x="3936504" y="799951"/>
                </a:cubicBezTo>
                <a:lnTo>
                  <a:pt x="3921622" y="799951"/>
                </a:lnTo>
                <a:cubicBezTo>
                  <a:pt x="3926582" y="799951"/>
                  <a:pt x="3930303" y="798710"/>
                  <a:pt x="3932783" y="796230"/>
                </a:cubicBezTo>
                <a:cubicBezTo>
                  <a:pt x="3934023" y="794990"/>
                  <a:pt x="3935574" y="794370"/>
                  <a:pt x="3937434" y="794370"/>
                </a:cubicBezTo>
                <a:close/>
                <a:moveTo>
                  <a:pt x="4792265" y="792509"/>
                </a:moveTo>
                <a:cubicBezTo>
                  <a:pt x="4792265" y="792509"/>
                  <a:pt x="4793506" y="793750"/>
                  <a:pt x="4795986" y="796230"/>
                </a:cubicBezTo>
                <a:cubicBezTo>
                  <a:pt x="4798466" y="798710"/>
                  <a:pt x="4799707" y="799951"/>
                  <a:pt x="4799707" y="799951"/>
                </a:cubicBezTo>
                <a:cubicBezTo>
                  <a:pt x="4799707" y="799951"/>
                  <a:pt x="4799707" y="798710"/>
                  <a:pt x="4799707" y="796230"/>
                </a:cubicBezTo>
                <a:cubicBezTo>
                  <a:pt x="4799707" y="793750"/>
                  <a:pt x="4797227" y="792509"/>
                  <a:pt x="4792265" y="792509"/>
                </a:cubicBezTo>
                <a:close/>
                <a:moveTo>
                  <a:pt x="3973711" y="792509"/>
                </a:moveTo>
                <a:cubicBezTo>
                  <a:pt x="3973711" y="792509"/>
                  <a:pt x="3976192" y="794989"/>
                  <a:pt x="3981152" y="799951"/>
                </a:cubicBezTo>
                <a:cubicBezTo>
                  <a:pt x="3981152" y="799951"/>
                  <a:pt x="3978672" y="799951"/>
                  <a:pt x="3973711" y="799951"/>
                </a:cubicBezTo>
                <a:lnTo>
                  <a:pt x="3966270" y="799951"/>
                </a:lnTo>
                <a:cubicBezTo>
                  <a:pt x="3966270" y="794989"/>
                  <a:pt x="3968750" y="792509"/>
                  <a:pt x="3973711" y="792509"/>
                </a:cubicBezTo>
                <a:close/>
                <a:moveTo>
                  <a:pt x="3274219" y="792509"/>
                </a:moveTo>
                <a:lnTo>
                  <a:pt x="3266777" y="799951"/>
                </a:lnTo>
                <a:lnTo>
                  <a:pt x="3274219" y="799951"/>
                </a:lnTo>
                <a:cubicBezTo>
                  <a:pt x="3279179" y="794989"/>
                  <a:pt x="3281661" y="792509"/>
                  <a:pt x="3281661" y="792509"/>
                </a:cubicBezTo>
                <a:cubicBezTo>
                  <a:pt x="3281661" y="792509"/>
                  <a:pt x="3279179" y="792509"/>
                  <a:pt x="3274219" y="792509"/>
                </a:cubicBezTo>
                <a:close/>
                <a:moveTo>
                  <a:pt x="3002607" y="792509"/>
                </a:moveTo>
                <a:cubicBezTo>
                  <a:pt x="3005089" y="792509"/>
                  <a:pt x="3006328" y="794989"/>
                  <a:pt x="3006328" y="799951"/>
                </a:cubicBezTo>
                <a:cubicBezTo>
                  <a:pt x="3001367" y="804912"/>
                  <a:pt x="2998887" y="804912"/>
                  <a:pt x="2998887" y="799951"/>
                </a:cubicBezTo>
                <a:cubicBezTo>
                  <a:pt x="2998887" y="794989"/>
                  <a:pt x="3000127" y="792509"/>
                  <a:pt x="3002607" y="792509"/>
                </a:cubicBezTo>
                <a:close/>
                <a:moveTo>
                  <a:pt x="2924473" y="792509"/>
                </a:moveTo>
                <a:lnTo>
                  <a:pt x="2909590" y="807392"/>
                </a:lnTo>
                <a:cubicBezTo>
                  <a:pt x="2899668" y="807392"/>
                  <a:pt x="2894707" y="809872"/>
                  <a:pt x="2894707" y="814834"/>
                </a:cubicBezTo>
                <a:lnTo>
                  <a:pt x="2887266" y="814834"/>
                </a:lnTo>
                <a:cubicBezTo>
                  <a:pt x="2882305" y="809872"/>
                  <a:pt x="2884785" y="807392"/>
                  <a:pt x="2894707" y="807392"/>
                </a:cubicBezTo>
                <a:cubicBezTo>
                  <a:pt x="2894707" y="807392"/>
                  <a:pt x="2897188" y="804912"/>
                  <a:pt x="2902148" y="799951"/>
                </a:cubicBezTo>
                <a:close/>
                <a:moveTo>
                  <a:pt x="4911328" y="785068"/>
                </a:moveTo>
                <a:cubicBezTo>
                  <a:pt x="4906367" y="790029"/>
                  <a:pt x="4903886" y="792509"/>
                  <a:pt x="4903886" y="792509"/>
                </a:cubicBezTo>
                <a:cubicBezTo>
                  <a:pt x="4903886" y="797471"/>
                  <a:pt x="4906367" y="797471"/>
                  <a:pt x="4911328" y="792509"/>
                </a:cubicBezTo>
                <a:lnTo>
                  <a:pt x="4911328" y="799951"/>
                </a:lnTo>
                <a:lnTo>
                  <a:pt x="4918769" y="792509"/>
                </a:lnTo>
                <a:close/>
                <a:moveTo>
                  <a:pt x="4141143" y="785068"/>
                </a:moveTo>
                <a:lnTo>
                  <a:pt x="4143003" y="785068"/>
                </a:lnTo>
                <a:cubicBezTo>
                  <a:pt x="4144243" y="785068"/>
                  <a:pt x="4144863" y="785068"/>
                  <a:pt x="4144863" y="785068"/>
                </a:cubicBezTo>
                <a:cubicBezTo>
                  <a:pt x="4144863" y="790029"/>
                  <a:pt x="4144863" y="792509"/>
                  <a:pt x="4144863" y="792509"/>
                </a:cubicBezTo>
                <a:cubicBezTo>
                  <a:pt x="4144863" y="787548"/>
                  <a:pt x="4143623" y="785068"/>
                  <a:pt x="4141143" y="785068"/>
                </a:cubicBezTo>
                <a:close/>
                <a:moveTo>
                  <a:pt x="2850058" y="785068"/>
                </a:moveTo>
                <a:lnTo>
                  <a:pt x="2842617" y="799951"/>
                </a:lnTo>
                <a:lnTo>
                  <a:pt x="2850058" y="792509"/>
                </a:lnTo>
                <a:close/>
                <a:moveTo>
                  <a:pt x="4634368" y="782743"/>
                </a:moveTo>
                <a:cubicBezTo>
                  <a:pt x="4633592" y="783052"/>
                  <a:pt x="4632895" y="783828"/>
                  <a:pt x="4632275" y="785068"/>
                </a:cubicBezTo>
                <a:cubicBezTo>
                  <a:pt x="4629795" y="790029"/>
                  <a:pt x="4633516" y="794989"/>
                  <a:pt x="4643437" y="799951"/>
                </a:cubicBezTo>
                <a:lnTo>
                  <a:pt x="4665761" y="799951"/>
                </a:lnTo>
                <a:cubicBezTo>
                  <a:pt x="4665761" y="799951"/>
                  <a:pt x="4665761" y="797471"/>
                  <a:pt x="4665761" y="792509"/>
                </a:cubicBezTo>
                <a:cubicBezTo>
                  <a:pt x="4675683" y="787548"/>
                  <a:pt x="4675683" y="785068"/>
                  <a:pt x="4665761" y="785068"/>
                </a:cubicBezTo>
                <a:lnTo>
                  <a:pt x="4658320" y="792509"/>
                </a:lnTo>
                <a:lnTo>
                  <a:pt x="4643437" y="792509"/>
                </a:lnTo>
                <a:cubicBezTo>
                  <a:pt x="4639716" y="785069"/>
                  <a:pt x="4636693" y="781812"/>
                  <a:pt x="4634368" y="782743"/>
                </a:cubicBezTo>
                <a:close/>
                <a:moveTo>
                  <a:pt x="4539258" y="780417"/>
                </a:moveTo>
                <a:cubicBezTo>
                  <a:pt x="4536777" y="779797"/>
                  <a:pt x="4534297" y="780107"/>
                  <a:pt x="4531816" y="781347"/>
                </a:cubicBezTo>
                <a:cubicBezTo>
                  <a:pt x="4526855" y="783827"/>
                  <a:pt x="4524375" y="785068"/>
                  <a:pt x="4524375" y="785068"/>
                </a:cubicBezTo>
                <a:lnTo>
                  <a:pt x="4524375" y="792509"/>
                </a:lnTo>
                <a:cubicBezTo>
                  <a:pt x="4529336" y="802431"/>
                  <a:pt x="4531816" y="807392"/>
                  <a:pt x="4531816" y="807392"/>
                </a:cubicBezTo>
                <a:lnTo>
                  <a:pt x="4539258" y="814834"/>
                </a:lnTo>
                <a:lnTo>
                  <a:pt x="4554140" y="822275"/>
                </a:lnTo>
                <a:cubicBezTo>
                  <a:pt x="4554140" y="827236"/>
                  <a:pt x="4556620" y="829716"/>
                  <a:pt x="4561582" y="829716"/>
                </a:cubicBezTo>
                <a:lnTo>
                  <a:pt x="4561582" y="822275"/>
                </a:lnTo>
                <a:lnTo>
                  <a:pt x="4569023" y="814834"/>
                </a:lnTo>
                <a:cubicBezTo>
                  <a:pt x="4569023" y="824755"/>
                  <a:pt x="4570264" y="827236"/>
                  <a:pt x="4572744" y="822275"/>
                </a:cubicBezTo>
                <a:cubicBezTo>
                  <a:pt x="4575224" y="817314"/>
                  <a:pt x="4575224" y="811113"/>
                  <a:pt x="4572744" y="803672"/>
                </a:cubicBezTo>
                <a:cubicBezTo>
                  <a:pt x="4570264" y="796230"/>
                  <a:pt x="4566543" y="792509"/>
                  <a:pt x="4561582" y="792509"/>
                </a:cubicBezTo>
                <a:cubicBezTo>
                  <a:pt x="4546699" y="802431"/>
                  <a:pt x="4536777" y="804912"/>
                  <a:pt x="4531816" y="799951"/>
                </a:cubicBezTo>
                <a:cubicBezTo>
                  <a:pt x="4531816" y="794989"/>
                  <a:pt x="4533057" y="791269"/>
                  <a:pt x="4535537" y="788789"/>
                </a:cubicBezTo>
                <a:cubicBezTo>
                  <a:pt x="4538017" y="786309"/>
                  <a:pt x="4539258" y="785068"/>
                  <a:pt x="4539258" y="785068"/>
                </a:cubicBezTo>
                <a:lnTo>
                  <a:pt x="4546699" y="785068"/>
                </a:lnTo>
                <a:cubicBezTo>
                  <a:pt x="4544218" y="782587"/>
                  <a:pt x="4541738" y="781037"/>
                  <a:pt x="4539258" y="780417"/>
                </a:cubicBezTo>
                <a:close/>
                <a:moveTo>
                  <a:pt x="6087070" y="777627"/>
                </a:moveTo>
                <a:lnTo>
                  <a:pt x="6087070" y="785068"/>
                </a:lnTo>
                <a:cubicBezTo>
                  <a:pt x="6087070" y="790029"/>
                  <a:pt x="6085829" y="793750"/>
                  <a:pt x="6083349" y="796230"/>
                </a:cubicBezTo>
                <a:cubicBezTo>
                  <a:pt x="6080869" y="798710"/>
                  <a:pt x="6077149" y="797471"/>
                  <a:pt x="6072187" y="792509"/>
                </a:cubicBezTo>
                <a:cubicBezTo>
                  <a:pt x="6067226" y="792509"/>
                  <a:pt x="6064746" y="792509"/>
                  <a:pt x="6064746" y="792509"/>
                </a:cubicBezTo>
                <a:cubicBezTo>
                  <a:pt x="6064746" y="782588"/>
                  <a:pt x="6072187" y="777627"/>
                  <a:pt x="6087070" y="777627"/>
                </a:cubicBezTo>
                <a:close/>
                <a:moveTo>
                  <a:pt x="4010918" y="777627"/>
                </a:moveTo>
                <a:cubicBezTo>
                  <a:pt x="4010918" y="782588"/>
                  <a:pt x="4013398" y="785068"/>
                  <a:pt x="4018359" y="785068"/>
                </a:cubicBezTo>
                <a:cubicBezTo>
                  <a:pt x="4023320" y="785068"/>
                  <a:pt x="4027041" y="787548"/>
                  <a:pt x="4029522" y="792509"/>
                </a:cubicBezTo>
                <a:cubicBezTo>
                  <a:pt x="4032002" y="797471"/>
                  <a:pt x="4033242" y="799951"/>
                  <a:pt x="4033242" y="799951"/>
                </a:cubicBezTo>
                <a:cubicBezTo>
                  <a:pt x="4033242" y="799951"/>
                  <a:pt x="4029522" y="801191"/>
                  <a:pt x="4022080" y="803672"/>
                </a:cubicBezTo>
                <a:cubicBezTo>
                  <a:pt x="4014639" y="806152"/>
                  <a:pt x="4012158" y="804912"/>
                  <a:pt x="4014639" y="799951"/>
                </a:cubicBezTo>
                <a:cubicBezTo>
                  <a:pt x="4017120" y="794989"/>
                  <a:pt x="4015879" y="792509"/>
                  <a:pt x="4010918" y="792509"/>
                </a:cubicBezTo>
                <a:cubicBezTo>
                  <a:pt x="4010918" y="792509"/>
                  <a:pt x="4009678" y="793750"/>
                  <a:pt x="4007197" y="796230"/>
                </a:cubicBezTo>
                <a:cubicBezTo>
                  <a:pt x="4004717" y="798710"/>
                  <a:pt x="4003477" y="799951"/>
                  <a:pt x="4003477" y="799951"/>
                </a:cubicBezTo>
                <a:lnTo>
                  <a:pt x="3996035" y="792509"/>
                </a:lnTo>
                <a:cubicBezTo>
                  <a:pt x="3996035" y="787548"/>
                  <a:pt x="3998516" y="785068"/>
                  <a:pt x="4003477" y="785068"/>
                </a:cubicBezTo>
                <a:cubicBezTo>
                  <a:pt x="4003477" y="780107"/>
                  <a:pt x="4005957" y="777627"/>
                  <a:pt x="4010918" y="777627"/>
                </a:cubicBezTo>
                <a:close/>
                <a:moveTo>
                  <a:pt x="3780235" y="777627"/>
                </a:moveTo>
                <a:cubicBezTo>
                  <a:pt x="3780235" y="777627"/>
                  <a:pt x="3780235" y="780107"/>
                  <a:pt x="3780235" y="785068"/>
                </a:cubicBezTo>
                <a:cubicBezTo>
                  <a:pt x="3780235" y="785068"/>
                  <a:pt x="3781475" y="785068"/>
                  <a:pt x="3783955" y="785068"/>
                </a:cubicBezTo>
                <a:cubicBezTo>
                  <a:pt x="3786436" y="785068"/>
                  <a:pt x="3787676" y="785068"/>
                  <a:pt x="3787676" y="785068"/>
                </a:cubicBezTo>
                <a:cubicBezTo>
                  <a:pt x="3787676" y="780107"/>
                  <a:pt x="3785195" y="777627"/>
                  <a:pt x="3780235" y="777627"/>
                </a:cubicBezTo>
                <a:close/>
                <a:moveTo>
                  <a:pt x="3080742" y="777627"/>
                </a:moveTo>
                <a:lnTo>
                  <a:pt x="3073301" y="785068"/>
                </a:lnTo>
                <a:cubicBezTo>
                  <a:pt x="3068341" y="790029"/>
                  <a:pt x="3063379" y="792509"/>
                  <a:pt x="3058418" y="792509"/>
                </a:cubicBezTo>
                <a:lnTo>
                  <a:pt x="3065859" y="785068"/>
                </a:lnTo>
                <a:cubicBezTo>
                  <a:pt x="3070821" y="780107"/>
                  <a:pt x="3075781" y="777627"/>
                  <a:pt x="3080742" y="777627"/>
                </a:cubicBezTo>
                <a:close/>
                <a:moveTo>
                  <a:pt x="2887266" y="777627"/>
                </a:moveTo>
                <a:cubicBezTo>
                  <a:pt x="2882305" y="782588"/>
                  <a:pt x="2882305" y="785068"/>
                  <a:pt x="2887266" y="785068"/>
                </a:cubicBezTo>
                <a:cubicBezTo>
                  <a:pt x="2892227" y="780107"/>
                  <a:pt x="2894707" y="777627"/>
                  <a:pt x="2894707" y="777627"/>
                </a:cubicBezTo>
                <a:close/>
                <a:moveTo>
                  <a:pt x="4591347" y="770185"/>
                </a:moveTo>
                <a:cubicBezTo>
                  <a:pt x="4586386" y="770185"/>
                  <a:pt x="4585147" y="771426"/>
                  <a:pt x="4587627" y="773906"/>
                </a:cubicBezTo>
                <a:cubicBezTo>
                  <a:pt x="4590107" y="776386"/>
                  <a:pt x="4591347" y="777627"/>
                  <a:pt x="4591347" y="777627"/>
                </a:cubicBezTo>
                <a:cubicBezTo>
                  <a:pt x="4591347" y="777627"/>
                  <a:pt x="4591347" y="775147"/>
                  <a:pt x="4591347" y="770185"/>
                </a:cubicBezTo>
                <a:close/>
                <a:moveTo>
                  <a:pt x="4282529" y="770185"/>
                </a:moveTo>
                <a:cubicBezTo>
                  <a:pt x="4280049" y="770185"/>
                  <a:pt x="4278809" y="772665"/>
                  <a:pt x="4278809" y="777627"/>
                </a:cubicBezTo>
                <a:cubicBezTo>
                  <a:pt x="4273848" y="777627"/>
                  <a:pt x="4273848" y="780107"/>
                  <a:pt x="4278809" y="785068"/>
                </a:cubicBezTo>
                <a:lnTo>
                  <a:pt x="4286250" y="777627"/>
                </a:lnTo>
                <a:cubicBezTo>
                  <a:pt x="4286250" y="772665"/>
                  <a:pt x="4285010" y="770185"/>
                  <a:pt x="4282529" y="770185"/>
                </a:cubicBezTo>
                <a:close/>
                <a:moveTo>
                  <a:pt x="3430488" y="770185"/>
                </a:moveTo>
                <a:cubicBezTo>
                  <a:pt x="3420566" y="770185"/>
                  <a:pt x="3415605" y="771426"/>
                  <a:pt x="3415605" y="773906"/>
                </a:cubicBezTo>
                <a:cubicBezTo>
                  <a:pt x="3415605" y="776386"/>
                  <a:pt x="3410645" y="780107"/>
                  <a:pt x="3400723" y="785068"/>
                </a:cubicBezTo>
                <a:lnTo>
                  <a:pt x="3385840" y="792509"/>
                </a:lnTo>
                <a:lnTo>
                  <a:pt x="3400723" y="792509"/>
                </a:lnTo>
                <a:cubicBezTo>
                  <a:pt x="3400723" y="787548"/>
                  <a:pt x="3403203" y="785068"/>
                  <a:pt x="3408165" y="785068"/>
                </a:cubicBezTo>
                <a:cubicBezTo>
                  <a:pt x="3428008" y="780107"/>
                  <a:pt x="3437930" y="775147"/>
                  <a:pt x="3437930" y="770185"/>
                </a:cubicBezTo>
                <a:close/>
                <a:moveTo>
                  <a:pt x="2416597" y="768790"/>
                </a:moveTo>
                <a:cubicBezTo>
                  <a:pt x="2417838" y="768480"/>
                  <a:pt x="2418457" y="768945"/>
                  <a:pt x="2418457" y="770185"/>
                </a:cubicBezTo>
                <a:lnTo>
                  <a:pt x="2425898" y="770185"/>
                </a:lnTo>
                <a:cubicBezTo>
                  <a:pt x="2430860" y="775147"/>
                  <a:pt x="2433340" y="775147"/>
                  <a:pt x="2433340" y="770185"/>
                </a:cubicBezTo>
                <a:lnTo>
                  <a:pt x="2440781" y="770185"/>
                </a:lnTo>
                <a:lnTo>
                  <a:pt x="2433340" y="777627"/>
                </a:lnTo>
                <a:lnTo>
                  <a:pt x="2418457" y="792509"/>
                </a:lnTo>
                <a:lnTo>
                  <a:pt x="2396133" y="807392"/>
                </a:lnTo>
                <a:lnTo>
                  <a:pt x="2381250" y="822275"/>
                </a:lnTo>
                <a:lnTo>
                  <a:pt x="2373810" y="822275"/>
                </a:lnTo>
                <a:cubicBezTo>
                  <a:pt x="2373810" y="822275"/>
                  <a:pt x="2373810" y="819795"/>
                  <a:pt x="2373810" y="814834"/>
                </a:cubicBezTo>
                <a:lnTo>
                  <a:pt x="2358926" y="822275"/>
                </a:lnTo>
                <a:cubicBezTo>
                  <a:pt x="2358926" y="817314"/>
                  <a:pt x="2366367" y="807392"/>
                  <a:pt x="2381250" y="792509"/>
                </a:cubicBezTo>
                <a:lnTo>
                  <a:pt x="2388691" y="792509"/>
                </a:lnTo>
                <a:cubicBezTo>
                  <a:pt x="2403574" y="777627"/>
                  <a:pt x="2412876" y="769720"/>
                  <a:pt x="2416597" y="768790"/>
                </a:cubicBezTo>
                <a:close/>
                <a:moveTo>
                  <a:pt x="6042422" y="762744"/>
                </a:moveTo>
                <a:lnTo>
                  <a:pt x="6049863" y="770185"/>
                </a:lnTo>
                <a:cubicBezTo>
                  <a:pt x="6044902" y="770185"/>
                  <a:pt x="6042422" y="770185"/>
                  <a:pt x="6042422" y="770185"/>
                </a:cubicBezTo>
                <a:close/>
                <a:moveTo>
                  <a:pt x="4546699" y="762744"/>
                </a:moveTo>
                <a:lnTo>
                  <a:pt x="4549179" y="767705"/>
                </a:lnTo>
                <a:lnTo>
                  <a:pt x="4546699" y="770185"/>
                </a:lnTo>
                <a:close/>
                <a:moveTo>
                  <a:pt x="4107656" y="762744"/>
                </a:moveTo>
                <a:cubicBezTo>
                  <a:pt x="4107656" y="762744"/>
                  <a:pt x="4108897" y="762744"/>
                  <a:pt x="4111377" y="762744"/>
                </a:cubicBezTo>
                <a:cubicBezTo>
                  <a:pt x="4113857" y="762744"/>
                  <a:pt x="4115098" y="765224"/>
                  <a:pt x="4115098" y="770185"/>
                </a:cubicBezTo>
                <a:cubicBezTo>
                  <a:pt x="4115098" y="770185"/>
                  <a:pt x="4112617" y="770185"/>
                  <a:pt x="4107656" y="770185"/>
                </a:cubicBezTo>
                <a:cubicBezTo>
                  <a:pt x="4102695" y="770185"/>
                  <a:pt x="4100215" y="772665"/>
                  <a:pt x="4100215" y="777627"/>
                </a:cubicBezTo>
                <a:lnTo>
                  <a:pt x="4092773" y="777627"/>
                </a:lnTo>
                <a:cubicBezTo>
                  <a:pt x="4092773" y="777627"/>
                  <a:pt x="4092773" y="775147"/>
                  <a:pt x="4092773" y="770185"/>
                </a:cubicBezTo>
                <a:close/>
                <a:moveTo>
                  <a:pt x="3772793" y="762744"/>
                </a:moveTo>
                <a:lnTo>
                  <a:pt x="3765352" y="777627"/>
                </a:lnTo>
                <a:cubicBezTo>
                  <a:pt x="3775273" y="772665"/>
                  <a:pt x="3782715" y="770185"/>
                  <a:pt x="3787676" y="770185"/>
                </a:cubicBezTo>
                <a:lnTo>
                  <a:pt x="3787676" y="762744"/>
                </a:lnTo>
                <a:cubicBezTo>
                  <a:pt x="3787676" y="762744"/>
                  <a:pt x="3782715" y="762744"/>
                  <a:pt x="3772793" y="762744"/>
                </a:cubicBezTo>
                <a:close/>
                <a:moveTo>
                  <a:pt x="2723555" y="757163"/>
                </a:moveTo>
                <a:cubicBezTo>
                  <a:pt x="2724795" y="757163"/>
                  <a:pt x="2726035" y="757783"/>
                  <a:pt x="2727275" y="759023"/>
                </a:cubicBezTo>
                <a:cubicBezTo>
                  <a:pt x="2729756" y="761503"/>
                  <a:pt x="2730997" y="762744"/>
                  <a:pt x="2730997" y="762744"/>
                </a:cubicBezTo>
                <a:cubicBezTo>
                  <a:pt x="2730997" y="762744"/>
                  <a:pt x="2728515" y="762744"/>
                  <a:pt x="2723555" y="762744"/>
                </a:cubicBezTo>
                <a:cubicBezTo>
                  <a:pt x="2718594" y="767705"/>
                  <a:pt x="2716113" y="768945"/>
                  <a:pt x="2716113" y="766464"/>
                </a:cubicBezTo>
                <a:cubicBezTo>
                  <a:pt x="2716113" y="763984"/>
                  <a:pt x="2717353" y="761503"/>
                  <a:pt x="2719834" y="759023"/>
                </a:cubicBezTo>
                <a:cubicBezTo>
                  <a:pt x="2721074" y="757783"/>
                  <a:pt x="2722315" y="757163"/>
                  <a:pt x="2723555" y="757163"/>
                </a:cubicBezTo>
                <a:close/>
                <a:moveTo>
                  <a:pt x="6094511" y="755302"/>
                </a:moveTo>
                <a:cubicBezTo>
                  <a:pt x="6094511" y="755302"/>
                  <a:pt x="6096992" y="756543"/>
                  <a:pt x="6101953" y="759023"/>
                </a:cubicBezTo>
                <a:cubicBezTo>
                  <a:pt x="6106914" y="761503"/>
                  <a:pt x="6109394" y="765224"/>
                  <a:pt x="6109394" y="770185"/>
                </a:cubicBezTo>
                <a:cubicBezTo>
                  <a:pt x="6109394" y="775147"/>
                  <a:pt x="6109394" y="780107"/>
                  <a:pt x="6109394" y="785068"/>
                </a:cubicBezTo>
                <a:cubicBezTo>
                  <a:pt x="6104433" y="790029"/>
                  <a:pt x="6101953" y="792509"/>
                  <a:pt x="6101953" y="792509"/>
                </a:cubicBezTo>
                <a:lnTo>
                  <a:pt x="6094511" y="785068"/>
                </a:lnTo>
                <a:cubicBezTo>
                  <a:pt x="6094511" y="785068"/>
                  <a:pt x="6095752" y="785068"/>
                  <a:pt x="6098232" y="785068"/>
                </a:cubicBezTo>
                <a:cubicBezTo>
                  <a:pt x="6100712" y="785068"/>
                  <a:pt x="6101953" y="782588"/>
                  <a:pt x="6101953" y="777627"/>
                </a:cubicBezTo>
                <a:cubicBezTo>
                  <a:pt x="6101953" y="772665"/>
                  <a:pt x="6101953" y="770185"/>
                  <a:pt x="6101953" y="770185"/>
                </a:cubicBezTo>
                <a:lnTo>
                  <a:pt x="6101953" y="762744"/>
                </a:lnTo>
                <a:close/>
                <a:moveTo>
                  <a:pt x="6064746" y="755302"/>
                </a:moveTo>
                <a:cubicBezTo>
                  <a:pt x="6069707" y="755302"/>
                  <a:pt x="6075908" y="756543"/>
                  <a:pt x="6083349" y="759023"/>
                </a:cubicBezTo>
                <a:cubicBezTo>
                  <a:pt x="6090791" y="761503"/>
                  <a:pt x="6094511" y="765224"/>
                  <a:pt x="6094511" y="770185"/>
                </a:cubicBezTo>
                <a:cubicBezTo>
                  <a:pt x="6094511" y="770185"/>
                  <a:pt x="6087070" y="767705"/>
                  <a:pt x="6072187" y="762744"/>
                </a:cubicBezTo>
                <a:close/>
                <a:moveTo>
                  <a:pt x="4643437" y="755302"/>
                </a:moveTo>
                <a:cubicBezTo>
                  <a:pt x="4643437" y="760264"/>
                  <a:pt x="4645917" y="762744"/>
                  <a:pt x="4650879" y="762744"/>
                </a:cubicBezTo>
                <a:cubicBezTo>
                  <a:pt x="4650879" y="762744"/>
                  <a:pt x="4650879" y="760264"/>
                  <a:pt x="4650879" y="755302"/>
                </a:cubicBezTo>
                <a:cubicBezTo>
                  <a:pt x="4650879" y="755302"/>
                  <a:pt x="4648399" y="755302"/>
                  <a:pt x="4643437" y="755302"/>
                </a:cubicBezTo>
                <a:close/>
                <a:moveTo>
                  <a:pt x="4583906" y="755302"/>
                </a:moveTo>
                <a:cubicBezTo>
                  <a:pt x="4583906" y="755302"/>
                  <a:pt x="4582665" y="756543"/>
                  <a:pt x="4580185" y="759023"/>
                </a:cubicBezTo>
                <a:cubicBezTo>
                  <a:pt x="4577705" y="761503"/>
                  <a:pt x="4576465" y="765224"/>
                  <a:pt x="4576465" y="770185"/>
                </a:cubicBezTo>
                <a:lnTo>
                  <a:pt x="4583906" y="770185"/>
                </a:lnTo>
                <a:cubicBezTo>
                  <a:pt x="4583906" y="770185"/>
                  <a:pt x="4583906" y="767705"/>
                  <a:pt x="4583906" y="762744"/>
                </a:cubicBezTo>
                <a:cubicBezTo>
                  <a:pt x="4583906" y="757782"/>
                  <a:pt x="4583906" y="755302"/>
                  <a:pt x="4583906" y="755302"/>
                </a:cubicBezTo>
                <a:close/>
                <a:moveTo>
                  <a:pt x="3013770" y="755302"/>
                </a:moveTo>
                <a:lnTo>
                  <a:pt x="3013770" y="762744"/>
                </a:lnTo>
                <a:lnTo>
                  <a:pt x="3006328" y="762744"/>
                </a:lnTo>
                <a:close/>
                <a:moveTo>
                  <a:pt x="4513213" y="753442"/>
                </a:moveTo>
                <a:cubicBezTo>
                  <a:pt x="4511973" y="753442"/>
                  <a:pt x="4510733" y="754062"/>
                  <a:pt x="4509492" y="755302"/>
                </a:cubicBezTo>
                <a:cubicBezTo>
                  <a:pt x="4509492" y="760264"/>
                  <a:pt x="4510733" y="765224"/>
                  <a:pt x="4513213" y="770185"/>
                </a:cubicBezTo>
                <a:cubicBezTo>
                  <a:pt x="4515693" y="775147"/>
                  <a:pt x="4519413" y="777627"/>
                  <a:pt x="4524375" y="777627"/>
                </a:cubicBezTo>
                <a:cubicBezTo>
                  <a:pt x="4524375" y="777627"/>
                  <a:pt x="4524375" y="775147"/>
                  <a:pt x="4524375" y="770185"/>
                </a:cubicBezTo>
                <a:cubicBezTo>
                  <a:pt x="4520654" y="759023"/>
                  <a:pt x="4516933" y="753442"/>
                  <a:pt x="4513213" y="753442"/>
                </a:cubicBezTo>
                <a:close/>
                <a:moveTo>
                  <a:pt x="3127252" y="752512"/>
                </a:moveTo>
                <a:cubicBezTo>
                  <a:pt x="3130972" y="751892"/>
                  <a:pt x="3132832" y="752822"/>
                  <a:pt x="3132832" y="755302"/>
                </a:cubicBezTo>
                <a:lnTo>
                  <a:pt x="3125391" y="762744"/>
                </a:lnTo>
                <a:lnTo>
                  <a:pt x="3103067" y="770185"/>
                </a:lnTo>
                <a:cubicBezTo>
                  <a:pt x="3093144" y="775147"/>
                  <a:pt x="3088184" y="776386"/>
                  <a:pt x="3088184" y="773906"/>
                </a:cubicBezTo>
                <a:cubicBezTo>
                  <a:pt x="3088184" y="771426"/>
                  <a:pt x="3095625" y="766464"/>
                  <a:pt x="3110508" y="759023"/>
                </a:cubicBezTo>
                <a:cubicBezTo>
                  <a:pt x="3117949" y="755302"/>
                  <a:pt x="3123530" y="753132"/>
                  <a:pt x="3127252" y="752512"/>
                </a:cubicBezTo>
                <a:close/>
                <a:moveTo>
                  <a:pt x="4159746" y="747861"/>
                </a:moveTo>
                <a:cubicBezTo>
                  <a:pt x="4159746" y="747861"/>
                  <a:pt x="4162226" y="747861"/>
                  <a:pt x="4167188" y="747861"/>
                </a:cubicBezTo>
                <a:cubicBezTo>
                  <a:pt x="4167188" y="747861"/>
                  <a:pt x="4167188" y="749102"/>
                  <a:pt x="4167188" y="751582"/>
                </a:cubicBezTo>
                <a:cubicBezTo>
                  <a:pt x="4167188" y="754062"/>
                  <a:pt x="4167188" y="755302"/>
                  <a:pt x="4167188" y="755302"/>
                </a:cubicBezTo>
                <a:cubicBezTo>
                  <a:pt x="4167188" y="755302"/>
                  <a:pt x="4165947" y="754062"/>
                  <a:pt x="4163467" y="751582"/>
                </a:cubicBezTo>
                <a:cubicBezTo>
                  <a:pt x="4160987" y="749102"/>
                  <a:pt x="4159746" y="747861"/>
                  <a:pt x="4159746" y="747861"/>
                </a:cubicBezTo>
                <a:close/>
                <a:moveTo>
                  <a:pt x="3467695" y="747861"/>
                </a:moveTo>
                <a:lnTo>
                  <a:pt x="3467695" y="755302"/>
                </a:lnTo>
                <a:cubicBezTo>
                  <a:pt x="3472656" y="755302"/>
                  <a:pt x="3477618" y="752822"/>
                  <a:pt x="3482578" y="747861"/>
                </a:cubicBezTo>
                <a:cubicBezTo>
                  <a:pt x="3477618" y="747861"/>
                  <a:pt x="3472656" y="747861"/>
                  <a:pt x="3467695" y="747861"/>
                </a:cubicBezTo>
                <a:close/>
                <a:moveTo>
                  <a:pt x="3311426" y="747861"/>
                </a:moveTo>
                <a:lnTo>
                  <a:pt x="3311426" y="755302"/>
                </a:lnTo>
                <a:cubicBezTo>
                  <a:pt x="3311426" y="755302"/>
                  <a:pt x="3312666" y="754062"/>
                  <a:pt x="3315146" y="751582"/>
                </a:cubicBezTo>
                <a:cubicBezTo>
                  <a:pt x="3317627" y="749102"/>
                  <a:pt x="3316387" y="747861"/>
                  <a:pt x="3311426" y="747861"/>
                </a:cubicBezTo>
                <a:close/>
                <a:moveTo>
                  <a:pt x="4532746" y="745536"/>
                </a:moveTo>
                <a:cubicBezTo>
                  <a:pt x="4527165" y="744605"/>
                  <a:pt x="4524375" y="747862"/>
                  <a:pt x="4524375" y="755302"/>
                </a:cubicBezTo>
                <a:lnTo>
                  <a:pt x="4531816" y="762744"/>
                </a:lnTo>
                <a:cubicBezTo>
                  <a:pt x="4531816" y="762744"/>
                  <a:pt x="4534296" y="766464"/>
                  <a:pt x="4539258" y="773906"/>
                </a:cubicBezTo>
                <a:cubicBezTo>
                  <a:pt x="4544219" y="781347"/>
                  <a:pt x="4551660" y="785068"/>
                  <a:pt x="4561582" y="785068"/>
                </a:cubicBezTo>
                <a:lnTo>
                  <a:pt x="4554140" y="777627"/>
                </a:lnTo>
                <a:lnTo>
                  <a:pt x="4549179" y="767705"/>
                </a:lnTo>
                <a:lnTo>
                  <a:pt x="4554140" y="762744"/>
                </a:lnTo>
                <a:lnTo>
                  <a:pt x="4554140" y="755302"/>
                </a:lnTo>
                <a:cubicBezTo>
                  <a:pt x="4554140" y="755302"/>
                  <a:pt x="4551660" y="757782"/>
                  <a:pt x="4546699" y="762744"/>
                </a:cubicBezTo>
                <a:lnTo>
                  <a:pt x="4539258" y="747861"/>
                </a:lnTo>
                <a:cubicBezTo>
                  <a:pt x="4536777" y="746621"/>
                  <a:pt x="4534607" y="745845"/>
                  <a:pt x="4532746" y="745536"/>
                </a:cubicBezTo>
                <a:close/>
                <a:moveTo>
                  <a:pt x="3328169" y="744140"/>
                </a:moveTo>
                <a:cubicBezTo>
                  <a:pt x="3326929" y="744140"/>
                  <a:pt x="3326308" y="745380"/>
                  <a:pt x="3326308" y="747861"/>
                </a:cubicBezTo>
                <a:lnTo>
                  <a:pt x="3333751" y="747861"/>
                </a:lnTo>
                <a:cubicBezTo>
                  <a:pt x="3331270" y="745380"/>
                  <a:pt x="3329410" y="744140"/>
                  <a:pt x="3328169" y="744140"/>
                </a:cubicBezTo>
                <a:close/>
                <a:moveTo>
                  <a:pt x="4621113" y="740420"/>
                </a:moveTo>
                <a:lnTo>
                  <a:pt x="4621113" y="747861"/>
                </a:lnTo>
                <a:cubicBezTo>
                  <a:pt x="4626074" y="747861"/>
                  <a:pt x="4628554" y="747861"/>
                  <a:pt x="4628554" y="747861"/>
                </a:cubicBezTo>
                <a:cubicBezTo>
                  <a:pt x="4628554" y="747861"/>
                  <a:pt x="4628554" y="750341"/>
                  <a:pt x="4628554" y="755302"/>
                </a:cubicBezTo>
                <a:lnTo>
                  <a:pt x="4635996" y="755302"/>
                </a:lnTo>
                <a:lnTo>
                  <a:pt x="4635996" y="747861"/>
                </a:lnTo>
                <a:cubicBezTo>
                  <a:pt x="4631035" y="747861"/>
                  <a:pt x="4628554" y="746620"/>
                  <a:pt x="4628554" y="744140"/>
                </a:cubicBezTo>
                <a:cubicBezTo>
                  <a:pt x="4628554" y="741660"/>
                  <a:pt x="4626074" y="740420"/>
                  <a:pt x="4621113" y="740420"/>
                </a:cubicBezTo>
                <a:close/>
                <a:moveTo>
                  <a:pt x="4353223" y="740420"/>
                </a:moveTo>
                <a:cubicBezTo>
                  <a:pt x="4353223" y="745381"/>
                  <a:pt x="4354463" y="747861"/>
                  <a:pt x="4356943" y="747861"/>
                </a:cubicBezTo>
                <a:cubicBezTo>
                  <a:pt x="4359424" y="747861"/>
                  <a:pt x="4360664" y="747861"/>
                  <a:pt x="4360664" y="747861"/>
                </a:cubicBezTo>
                <a:lnTo>
                  <a:pt x="4368105" y="740420"/>
                </a:lnTo>
                <a:cubicBezTo>
                  <a:pt x="4368105" y="740420"/>
                  <a:pt x="4365625" y="740420"/>
                  <a:pt x="4360664" y="740420"/>
                </a:cubicBezTo>
                <a:close/>
                <a:moveTo>
                  <a:pt x="2961680" y="740420"/>
                </a:moveTo>
                <a:lnTo>
                  <a:pt x="2946797" y="762744"/>
                </a:lnTo>
                <a:cubicBezTo>
                  <a:pt x="2941836" y="767705"/>
                  <a:pt x="2939355" y="767705"/>
                  <a:pt x="2939355" y="762744"/>
                </a:cubicBezTo>
                <a:cubicBezTo>
                  <a:pt x="2939355" y="757782"/>
                  <a:pt x="2941836" y="755302"/>
                  <a:pt x="2946797" y="755302"/>
                </a:cubicBezTo>
                <a:cubicBezTo>
                  <a:pt x="2951758" y="755302"/>
                  <a:pt x="2954238" y="752822"/>
                  <a:pt x="2954238" y="747861"/>
                </a:cubicBezTo>
                <a:close/>
                <a:moveTo>
                  <a:pt x="4665761" y="732978"/>
                </a:moveTo>
                <a:lnTo>
                  <a:pt x="4665761" y="747861"/>
                </a:lnTo>
                <a:cubicBezTo>
                  <a:pt x="4675683" y="747861"/>
                  <a:pt x="4681885" y="746620"/>
                  <a:pt x="4684365" y="744140"/>
                </a:cubicBezTo>
                <a:cubicBezTo>
                  <a:pt x="4686845" y="741660"/>
                  <a:pt x="4688086" y="740420"/>
                  <a:pt x="4688086" y="740420"/>
                </a:cubicBezTo>
                <a:cubicBezTo>
                  <a:pt x="4688086" y="735458"/>
                  <a:pt x="4680644" y="732978"/>
                  <a:pt x="4665761" y="732978"/>
                </a:cubicBezTo>
                <a:close/>
                <a:moveTo>
                  <a:pt x="3891855" y="732978"/>
                </a:moveTo>
                <a:lnTo>
                  <a:pt x="3847207" y="747861"/>
                </a:lnTo>
                <a:cubicBezTo>
                  <a:pt x="3847207" y="752822"/>
                  <a:pt x="3854648" y="752822"/>
                  <a:pt x="3869532" y="747861"/>
                </a:cubicBezTo>
                <a:cubicBezTo>
                  <a:pt x="3874492" y="747861"/>
                  <a:pt x="3879453" y="745381"/>
                  <a:pt x="3884415" y="740420"/>
                </a:cubicBezTo>
                <a:close/>
                <a:moveTo>
                  <a:pt x="2924473" y="732978"/>
                </a:moveTo>
                <a:lnTo>
                  <a:pt x="2924473" y="747861"/>
                </a:lnTo>
                <a:cubicBezTo>
                  <a:pt x="2919512" y="747861"/>
                  <a:pt x="2918272" y="750341"/>
                  <a:pt x="2920752" y="755302"/>
                </a:cubicBezTo>
                <a:cubicBezTo>
                  <a:pt x="2923233" y="760264"/>
                  <a:pt x="2925713" y="762744"/>
                  <a:pt x="2928193" y="762744"/>
                </a:cubicBezTo>
                <a:cubicBezTo>
                  <a:pt x="2930674" y="762744"/>
                  <a:pt x="2931914" y="765224"/>
                  <a:pt x="2931914" y="770185"/>
                </a:cubicBezTo>
                <a:cubicBezTo>
                  <a:pt x="2931914" y="775147"/>
                  <a:pt x="2931914" y="777627"/>
                  <a:pt x="2931914" y="777627"/>
                </a:cubicBezTo>
                <a:lnTo>
                  <a:pt x="2917031" y="777627"/>
                </a:lnTo>
                <a:cubicBezTo>
                  <a:pt x="2917031" y="782588"/>
                  <a:pt x="2909590" y="788789"/>
                  <a:pt x="2894707" y="796230"/>
                </a:cubicBezTo>
                <a:cubicBezTo>
                  <a:pt x="2879824" y="803672"/>
                  <a:pt x="2866182" y="811113"/>
                  <a:pt x="2853779" y="818554"/>
                </a:cubicBezTo>
                <a:cubicBezTo>
                  <a:pt x="2841377" y="825996"/>
                  <a:pt x="2832695" y="829716"/>
                  <a:pt x="2827734" y="829716"/>
                </a:cubicBezTo>
                <a:cubicBezTo>
                  <a:pt x="2822774" y="829716"/>
                  <a:pt x="2820294" y="824755"/>
                  <a:pt x="2820294" y="814834"/>
                </a:cubicBezTo>
                <a:lnTo>
                  <a:pt x="2820294" y="807392"/>
                </a:lnTo>
                <a:lnTo>
                  <a:pt x="2805410" y="814834"/>
                </a:lnTo>
                <a:lnTo>
                  <a:pt x="2783087" y="844599"/>
                </a:lnTo>
                <a:lnTo>
                  <a:pt x="2775644" y="852041"/>
                </a:lnTo>
                <a:lnTo>
                  <a:pt x="2768204" y="837158"/>
                </a:lnTo>
                <a:lnTo>
                  <a:pt x="2750165" y="839367"/>
                </a:lnTo>
                <a:lnTo>
                  <a:pt x="2750996" y="838786"/>
                </a:lnTo>
                <a:cubicBezTo>
                  <a:pt x="2753785" y="837081"/>
                  <a:pt x="2757042" y="835298"/>
                  <a:pt x="2760762" y="833437"/>
                </a:cubicBezTo>
                <a:cubicBezTo>
                  <a:pt x="2775644" y="825996"/>
                  <a:pt x="2785567" y="822275"/>
                  <a:pt x="2790527" y="822275"/>
                </a:cubicBezTo>
                <a:cubicBezTo>
                  <a:pt x="2790527" y="822275"/>
                  <a:pt x="2793008" y="819795"/>
                  <a:pt x="2797969" y="814834"/>
                </a:cubicBezTo>
                <a:cubicBezTo>
                  <a:pt x="2797969" y="809872"/>
                  <a:pt x="2805410" y="802431"/>
                  <a:pt x="2820294" y="792509"/>
                </a:cubicBezTo>
                <a:cubicBezTo>
                  <a:pt x="2835176" y="782588"/>
                  <a:pt x="2845098" y="775147"/>
                  <a:pt x="2850058" y="770185"/>
                </a:cubicBezTo>
                <a:cubicBezTo>
                  <a:pt x="2855020" y="770185"/>
                  <a:pt x="2864941" y="765224"/>
                  <a:pt x="2879824" y="755302"/>
                </a:cubicBezTo>
                <a:cubicBezTo>
                  <a:pt x="2894707" y="745381"/>
                  <a:pt x="2902148" y="740420"/>
                  <a:pt x="2902148" y="740420"/>
                </a:cubicBezTo>
                <a:close/>
                <a:moveTo>
                  <a:pt x="2768204" y="732978"/>
                </a:moveTo>
                <a:cubicBezTo>
                  <a:pt x="2768204" y="732978"/>
                  <a:pt x="2768204" y="735458"/>
                  <a:pt x="2768204" y="740420"/>
                </a:cubicBezTo>
                <a:lnTo>
                  <a:pt x="2760762" y="740420"/>
                </a:lnTo>
                <a:cubicBezTo>
                  <a:pt x="2760762" y="740420"/>
                  <a:pt x="2763242" y="737939"/>
                  <a:pt x="2768204" y="732978"/>
                </a:cubicBezTo>
                <a:close/>
                <a:moveTo>
                  <a:pt x="4742501" y="730653"/>
                </a:moveTo>
                <a:cubicBezTo>
                  <a:pt x="4739710" y="730963"/>
                  <a:pt x="4736455" y="731738"/>
                  <a:pt x="4732734" y="732978"/>
                </a:cubicBezTo>
                <a:cubicBezTo>
                  <a:pt x="4707930" y="732978"/>
                  <a:pt x="4695527" y="735458"/>
                  <a:pt x="4695527" y="740420"/>
                </a:cubicBezTo>
                <a:cubicBezTo>
                  <a:pt x="4695527" y="745381"/>
                  <a:pt x="4705449" y="747861"/>
                  <a:pt x="4725293" y="747861"/>
                </a:cubicBezTo>
                <a:cubicBezTo>
                  <a:pt x="4745137" y="747861"/>
                  <a:pt x="4755058" y="745381"/>
                  <a:pt x="4755058" y="740420"/>
                </a:cubicBezTo>
                <a:cubicBezTo>
                  <a:pt x="4755058" y="732979"/>
                  <a:pt x="4750873" y="729723"/>
                  <a:pt x="4742501" y="730653"/>
                </a:cubicBezTo>
                <a:close/>
                <a:moveTo>
                  <a:pt x="5882431" y="729257"/>
                </a:moveTo>
                <a:cubicBezTo>
                  <a:pt x="5879951" y="729257"/>
                  <a:pt x="5876230" y="730498"/>
                  <a:pt x="5871269" y="732978"/>
                </a:cubicBezTo>
                <a:cubicBezTo>
                  <a:pt x="5871269" y="732978"/>
                  <a:pt x="5873749" y="732978"/>
                  <a:pt x="5878711" y="732978"/>
                </a:cubicBezTo>
                <a:lnTo>
                  <a:pt x="5886152" y="740420"/>
                </a:lnTo>
                <a:lnTo>
                  <a:pt x="5886152" y="732978"/>
                </a:lnTo>
                <a:cubicBezTo>
                  <a:pt x="5886152" y="730498"/>
                  <a:pt x="5884911" y="729257"/>
                  <a:pt x="5882431" y="729257"/>
                </a:cubicBezTo>
                <a:close/>
                <a:moveTo>
                  <a:pt x="4963418" y="725537"/>
                </a:moveTo>
                <a:cubicBezTo>
                  <a:pt x="4953496" y="725537"/>
                  <a:pt x="4951015" y="728017"/>
                  <a:pt x="4955976" y="732978"/>
                </a:cubicBezTo>
                <a:cubicBezTo>
                  <a:pt x="4960938" y="732978"/>
                  <a:pt x="4968379" y="732978"/>
                  <a:pt x="4978301" y="732978"/>
                </a:cubicBezTo>
                <a:cubicBezTo>
                  <a:pt x="4988222" y="732978"/>
                  <a:pt x="4993183" y="735458"/>
                  <a:pt x="4993183" y="740420"/>
                </a:cubicBezTo>
                <a:lnTo>
                  <a:pt x="5000625" y="732978"/>
                </a:lnTo>
                <a:lnTo>
                  <a:pt x="5000625" y="725537"/>
                </a:lnTo>
                <a:cubicBezTo>
                  <a:pt x="5000625" y="725537"/>
                  <a:pt x="4994424" y="725537"/>
                  <a:pt x="4982021" y="725537"/>
                </a:cubicBezTo>
                <a:cubicBezTo>
                  <a:pt x="4969618" y="725537"/>
                  <a:pt x="4963418" y="725537"/>
                  <a:pt x="4963418" y="725537"/>
                </a:cubicBezTo>
                <a:close/>
                <a:moveTo>
                  <a:pt x="4769941" y="725537"/>
                </a:moveTo>
                <a:lnTo>
                  <a:pt x="4762500" y="732978"/>
                </a:lnTo>
                <a:lnTo>
                  <a:pt x="4769941" y="747861"/>
                </a:lnTo>
                <a:lnTo>
                  <a:pt x="4777383" y="732978"/>
                </a:lnTo>
                <a:cubicBezTo>
                  <a:pt x="4782344" y="732978"/>
                  <a:pt x="4784824" y="732978"/>
                  <a:pt x="4784824" y="732978"/>
                </a:cubicBezTo>
                <a:cubicBezTo>
                  <a:pt x="4789785" y="732978"/>
                  <a:pt x="4791025" y="731738"/>
                  <a:pt x="4788545" y="729257"/>
                </a:cubicBezTo>
                <a:cubicBezTo>
                  <a:pt x="4786065" y="726777"/>
                  <a:pt x="4782344" y="725537"/>
                  <a:pt x="4777383" y="725537"/>
                </a:cubicBezTo>
                <a:cubicBezTo>
                  <a:pt x="4772421" y="725537"/>
                  <a:pt x="4769941" y="725537"/>
                  <a:pt x="4769941" y="725537"/>
                </a:cubicBezTo>
                <a:close/>
                <a:moveTo>
                  <a:pt x="3542109" y="725537"/>
                </a:moveTo>
                <a:cubicBezTo>
                  <a:pt x="3542109" y="725537"/>
                  <a:pt x="3543350" y="726777"/>
                  <a:pt x="3545830" y="729257"/>
                </a:cubicBezTo>
                <a:cubicBezTo>
                  <a:pt x="3548310" y="731738"/>
                  <a:pt x="3549551" y="732978"/>
                  <a:pt x="3549551" y="732978"/>
                </a:cubicBezTo>
                <a:cubicBezTo>
                  <a:pt x="3549551" y="732978"/>
                  <a:pt x="3550791" y="731738"/>
                  <a:pt x="3553271" y="729257"/>
                </a:cubicBezTo>
                <a:cubicBezTo>
                  <a:pt x="3555753" y="726777"/>
                  <a:pt x="3556992" y="725537"/>
                  <a:pt x="3556992" y="725537"/>
                </a:cubicBezTo>
                <a:lnTo>
                  <a:pt x="3549551" y="725537"/>
                </a:lnTo>
                <a:close/>
                <a:moveTo>
                  <a:pt x="2775644" y="725537"/>
                </a:moveTo>
                <a:cubicBezTo>
                  <a:pt x="2780605" y="725537"/>
                  <a:pt x="2783087" y="728017"/>
                  <a:pt x="2783087" y="732978"/>
                </a:cubicBezTo>
                <a:lnTo>
                  <a:pt x="2775644" y="732978"/>
                </a:lnTo>
                <a:cubicBezTo>
                  <a:pt x="2775644" y="728017"/>
                  <a:pt x="2775644" y="725537"/>
                  <a:pt x="2775644" y="725537"/>
                </a:cubicBezTo>
                <a:close/>
                <a:moveTo>
                  <a:pt x="5975449" y="718095"/>
                </a:moveTo>
                <a:cubicBezTo>
                  <a:pt x="5975449" y="718095"/>
                  <a:pt x="5977929" y="718095"/>
                  <a:pt x="5982890" y="718095"/>
                </a:cubicBezTo>
                <a:cubicBezTo>
                  <a:pt x="5987852" y="718095"/>
                  <a:pt x="5990332" y="718095"/>
                  <a:pt x="5990332" y="718095"/>
                </a:cubicBezTo>
                <a:lnTo>
                  <a:pt x="5997773" y="718095"/>
                </a:lnTo>
                <a:cubicBezTo>
                  <a:pt x="6007695" y="723057"/>
                  <a:pt x="6015136" y="725537"/>
                  <a:pt x="6020097" y="725537"/>
                </a:cubicBezTo>
                <a:cubicBezTo>
                  <a:pt x="6025059" y="725537"/>
                  <a:pt x="6027539" y="726777"/>
                  <a:pt x="6027539" y="729257"/>
                </a:cubicBezTo>
                <a:cubicBezTo>
                  <a:pt x="6027539" y="731738"/>
                  <a:pt x="6030019" y="732978"/>
                  <a:pt x="6034980" y="732978"/>
                </a:cubicBezTo>
                <a:cubicBezTo>
                  <a:pt x="6034980" y="737939"/>
                  <a:pt x="6037460" y="740420"/>
                  <a:pt x="6042422" y="740420"/>
                </a:cubicBezTo>
                <a:cubicBezTo>
                  <a:pt x="6047383" y="740420"/>
                  <a:pt x="6049863" y="741660"/>
                  <a:pt x="6049863" y="744140"/>
                </a:cubicBezTo>
                <a:cubicBezTo>
                  <a:pt x="6049863" y="746620"/>
                  <a:pt x="6047383" y="747861"/>
                  <a:pt x="6042422" y="747861"/>
                </a:cubicBezTo>
                <a:cubicBezTo>
                  <a:pt x="6042422" y="747861"/>
                  <a:pt x="6042422" y="749102"/>
                  <a:pt x="6042422" y="751582"/>
                </a:cubicBezTo>
                <a:cubicBezTo>
                  <a:pt x="6042422" y="754062"/>
                  <a:pt x="6042422" y="755302"/>
                  <a:pt x="6042422" y="755302"/>
                </a:cubicBezTo>
                <a:cubicBezTo>
                  <a:pt x="6037460" y="755302"/>
                  <a:pt x="6032500" y="751582"/>
                  <a:pt x="6027539" y="744140"/>
                </a:cubicBezTo>
                <a:cubicBezTo>
                  <a:pt x="6022577" y="736699"/>
                  <a:pt x="6015136" y="732978"/>
                  <a:pt x="6005215" y="732978"/>
                </a:cubicBezTo>
                <a:close/>
                <a:moveTo>
                  <a:pt x="3988594" y="718095"/>
                </a:moveTo>
                <a:cubicBezTo>
                  <a:pt x="3993555" y="718095"/>
                  <a:pt x="3996035" y="718095"/>
                  <a:pt x="3996035" y="718095"/>
                </a:cubicBezTo>
                <a:lnTo>
                  <a:pt x="3988594" y="725537"/>
                </a:lnTo>
                <a:cubicBezTo>
                  <a:pt x="3988594" y="720575"/>
                  <a:pt x="3988594" y="718095"/>
                  <a:pt x="3988594" y="718095"/>
                </a:cubicBezTo>
                <a:close/>
                <a:moveTo>
                  <a:pt x="3199805" y="718095"/>
                </a:moveTo>
                <a:lnTo>
                  <a:pt x="3184922" y="732978"/>
                </a:lnTo>
                <a:lnTo>
                  <a:pt x="3199805" y="732978"/>
                </a:lnTo>
                <a:cubicBezTo>
                  <a:pt x="3204765" y="728017"/>
                  <a:pt x="3209727" y="724296"/>
                  <a:pt x="3214687" y="721816"/>
                </a:cubicBezTo>
                <a:cubicBezTo>
                  <a:pt x="3219648" y="719336"/>
                  <a:pt x="3219648" y="718095"/>
                  <a:pt x="3214687" y="718095"/>
                </a:cubicBezTo>
                <a:close/>
                <a:moveTo>
                  <a:pt x="3013770" y="718095"/>
                </a:moveTo>
                <a:lnTo>
                  <a:pt x="3006328" y="725537"/>
                </a:lnTo>
                <a:lnTo>
                  <a:pt x="3013770" y="725537"/>
                </a:lnTo>
                <a:cubicBezTo>
                  <a:pt x="3013770" y="720575"/>
                  <a:pt x="3013770" y="718095"/>
                  <a:pt x="3013770" y="718095"/>
                </a:cubicBezTo>
                <a:close/>
                <a:moveTo>
                  <a:pt x="4902026" y="713444"/>
                </a:moveTo>
                <a:cubicBezTo>
                  <a:pt x="4900786" y="712825"/>
                  <a:pt x="4898926" y="713135"/>
                  <a:pt x="4896445" y="714375"/>
                </a:cubicBezTo>
                <a:cubicBezTo>
                  <a:pt x="4891484" y="716855"/>
                  <a:pt x="4889004" y="718095"/>
                  <a:pt x="4889004" y="718095"/>
                </a:cubicBezTo>
                <a:lnTo>
                  <a:pt x="4851797" y="718095"/>
                </a:lnTo>
                <a:lnTo>
                  <a:pt x="4851797" y="725537"/>
                </a:lnTo>
                <a:cubicBezTo>
                  <a:pt x="4856758" y="725537"/>
                  <a:pt x="4859238" y="728017"/>
                  <a:pt x="4859238" y="732978"/>
                </a:cubicBezTo>
                <a:cubicBezTo>
                  <a:pt x="4859238" y="732978"/>
                  <a:pt x="4861718" y="732978"/>
                  <a:pt x="4866679" y="732978"/>
                </a:cubicBezTo>
                <a:lnTo>
                  <a:pt x="4866679" y="725537"/>
                </a:lnTo>
                <a:cubicBezTo>
                  <a:pt x="4871641" y="730498"/>
                  <a:pt x="4876601" y="730498"/>
                  <a:pt x="4881562" y="725537"/>
                </a:cubicBezTo>
                <a:cubicBezTo>
                  <a:pt x="4886524" y="720575"/>
                  <a:pt x="4889004" y="718095"/>
                  <a:pt x="4889004" y="718095"/>
                </a:cubicBezTo>
                <a:cubicBezTo>
                  <a:pt x="4889004" y="723057"/>
                  <a:pt x="4891484" y="725537"/>
                  <a:pt x="4896445" y="725537"/>
                </a:cubicBezTo>
                <a:cubicBezTo>
                  <a:pt x="4901406" y="725537"/>
                  <a:pt x="4903886" y="723057"/>
                  <a:pt x="4903886" y="718095"/>
                </a:cubicBezTo>
                <a:cubicBezTo>
                  <a:pt x="4903886" y="715615"/>
                  <a:pt x="4903267" y="714065"/>
                  <a:pt x="4902026" y="713444"/>
                </a:cubicBezTo>
                <a:close/>
                <a:moveTo>
                  <a:pt x="4814590" y="710654"/>
                </a:moveTo>
                <a:cubicBezTo>
                  <a:pt x="4814590" y="715615"/>
                  <a:pt x="4817070" y="718095"/>
                  <a:pt x="4822031" y="718095"/>
                </a:cubicBezTo>
                <a:lnTo>
                  <a:pt x="4829472" y="725537"/>
                </a:lnTo>
                <a:cubicBezTo>
                  <a:pt x="4829472" y="730498"/>
                  <a:pt x="4826992" y="732978"/>
                  <a:pt x="4822031" y="732978"/>
                </a:cubicBezTo>
                <a:cubicBezTo>
                  <a:pt x="4817070" y="732978"/>
                  <a:pt x="4814590" y="730498"/>
                  <a:pt x="4814590" y="725537"/>
                </a:cubicBezTo>
                <a:cubicBezTo>
                  <a:pt x="4814590" y="725537"/>
                  <a:pt x="4812109" y="724296"/>
                  <a:pt x="4807148" y="721816"/>
                </a:cubicBezTo>
                <a:cubicBezTo>
                  <a:pt x="4802187" y="719336"/>
                  <a:pt x="4799707" y="718095"/>
                  <a:pt x="4799707" y="718095"/>
                </a:cubicBezTo>
                <a:lnTo>
                  <a:pt x="4792265" y="718095"/>
                </a:lnTo>
                <a:cubicBezTo>
                  <a:pt x="4792265" y="723057"/>
                  <a:pt x="4792265" y="728017"/>
                  <a:pt x="4792265" y="732978"/>
                </a:cubicBezTo>
                <a:cubicBezTo>
                  <a:pt x="4792265" y="737939"/>
                  <a:pt x="4792265" y="741660"/>
                  <a:pt x="4792265" y="744140"/>
                </a:cubicBezTo>
                <a:cubicBezTo>
                  <a:pt x="4792265" y="746620"/>
                  <a:pt x="4794745" y="745381"/>
                  <a:pt x="4799707" y="740420"/>
                </a:cubicBezTo>
                <a:cubicBezTo>
                  <a:pt x="4799707" y="740420"/>
                  <a:pt x="4802187" y="740420"/>
                  <a:pt x="4807148" y="740420"/>
                </a:cubicBezTo>
                <a:cubicBezTo>
                  <a:pt x="4807148" y="745381"/>
                  <a:pt x="4808389" y="747861"/>
                  <a:pt x="4810869" y="747861"/>
                </a:cubicBezTo>
                <a:cubicBezTo>
                  <a:pt x="4813349" y="747861"/>
                  <a:pt x="4814590" y="747861"/>
                  <a:pt x="4814590" y="747861"/>
                </a:cubicBezTo>
                <a:cubicBezTo>
                  <a:pt x="4819551" y="747861"/>
                  <a:pt x="4819551" y="745381"/>
                  <a:pt x="4814590" y="740420"/>
                </a:cubicBezTo>
                <a:lnTo>
                  <a:pt x="4836914" y="732978"/>
                </a:lnTo>
                <a:lnTo>
                  <a:pt x="4844355" y="725537"/>
                </a:lnTo>
                <a:lnTo>
                  <a:pt x="4829472" y="718095"/>
                </a:lnTo>
                <a:cubicBezTo>
                  <a:pt x="4829472" y="718095"/>
                  <a:pt x="4828232" y="716855"/>
                  <a:pt x="4825752" y="714375"/>
                </a:cubicBezTo>
                <a:cubicBezTo>
                  <a:pt x="4823272" y="711895"/>
                  <a:pt x="4819551" y="710654"/>
                  <a:pt x="4814590" y="710654"/>
                </a:cubicBezTo>
                <a:close/>
                <a:moveTo>
                  <a:pt x="4390430" y="710654"/>
                </a:moveTo>
                <a:cubicBezTo>
                  <a:pt x="4395391" y="710654"/>
                  <a:pt x="4397871" y="713134"/>
                  <a:pt x="4397871" y="718095"/>
                </a:cubicBezTo>
                <a:cubicBezTo>
                  <a:pt x="4397871" y="718095"/>
                  <a:pt x="4395391" y="718095"/>
                  <a:pt x="4390430" y="718095"/>
                </a:cubicBezTo>
                <a:close/>
                <a:moveTo>
                  <a:pt x="4219277" y="710654"/>
                </a:moveTo>
                <a:cubicBezTo>
                  <a:pt x="4219277" y="710654"/>
                  <a:pt x="4219277" y="713134"/>
                  <a:pt x="4219277" y="718095"/>
                </a:cubicBezTo>
                <a:cubicBezTo>
                  <a:pt x="4219277" y="723057"/>
                  <a:pt x="4221758" y="725537"/>
                  <a:pt x="4226719" y="725537"/>
                </a:cubicBezTo>
                <a:cubicBezTo>
                  <a:pt x="4221758" y="730498"/>
                  <a:pt x="4218037" y="731738"/>
                  <a:pt x="4215557" y="729257"/>
                </a:cubicBezTo>
                <a:cubicBezTo>
                  <a:pt x="4213077" y="726777"/>
                  <a:pt x="4210596" y="724296"/>
                  <a:pt x="4208115" y="721816"/>
                </a:cubicBezTo>
                <a:cubicBezTo>
                  <a:pt x="4205635" y="719336"/>
                  <a:pt x="4205635" y="716855"/>
                  <a:pt x="4208115" y="714375"/>
                </a:cubicBezTo>
                <a:cubicBezTo>
                  <a:pt x="4210596" y="711895"/>
                  <a:pt x="4214316" y="710654"/>
                  <a:pt x="4219277" y="710654"/>
                </a:cubicBezTo>
                <a:close/>
                <a:moveTo>
                  <a:pt x="3318868" y="710654"/>
                </a:moveTo>
                <a:cubicBezTo>
                  <a:pt x="3323828" y="710654"/>
                  <a:pt x="3325069" y="711895"/>
                  <a:pt x="3322588" y="714375"/>
                </a:cubicBezTo>
                <a:cubicBezTo>
                  <a:pt x="3320107" y="716855"/>
                  <a:pt x="3317627" y="718095"/>
                  <a:pt x="3315146" y="718095"/>
                </a:cubicBezTo>
                <a:cubicBezTo>
                  <a:pt x="3312666" y="718095"/>
                  <a:pt x="3311426" y="718095"/>
                  <a:pt x="3311426" y="718095"/>
                </a:cubicBezTo>
                <a:cubicBezTo>
                  <a:pt x="3311426" y="713134"/>
                  <a:pt x="3313906" y="710654"/>
                  <a:pt x="3318868" y="710654"/>
                </a:cubicBezTo>
                <a:close/>
                <a:moveTo>
                  <a:pt x="5930801" y="703213"/>
                </a:moveTo>
                <a:lnTo>
                  <a:pt x="5938242" y="703213"/>
                </a:lnTo>
                <a:lnTo>
                  <a:pt x="5938242" y="710654"/>
                </a:lnTo>
                <a:cubicBezTo>
                  <a:pt x="5933281" y="705693"/>
                  <a:pt x="5930801" y="703213"/>
                  <a:pt x="5930801" y="703213"/>
                </a:cubicBezTo>
                <a:close/>
                <a:moveTo>
                  <a:pt x="4249043" y="703213"/>
                </a:moveTo>
                <a:lnTo>
                  <a:pt x="4241602" y="710654"/>
                </a:lnTo>
                <a:lnTo>
                  <a:pt x="4234160" y="710654"/>
                </a:lnTo>
                <a:cubicBezTo>
                  <a:pt x="4234160" y="705693"/>
                  <a:pt x="4239122" y="703213"/>
                  <a:pt x="4249043" y="703213"/>
                </a:cubicBezTo>
                <a:close/>
                <a:moveTo>
                  <a:pt x="4301133" y="695771"/>
                </a:moveTo>
                <a:cubicBezTo>
                  <a:pt x="4306094" y="695771"/>
                  <a:pt x="4308574" y="698251"/>
                  <a:pt x="4308574" y="703213"/>
                </a:cubicBezTo>
                <a:lnTo>
                  <a:pt x="4301133" y="710654"/>
                </a:lnTo>
                <a:cubicBezTo>
                  <a:pt x="4301133" y="710654"/>
                  <a:pt x="4301133" y="708174"/>
                  <a:pt x="4301133" y="703213"/>
                </a:cubicBezTo>
                <a:close/>
                <a:moveTo>
                  <a:pt x="3623965" y="695771"/>
                </a:moveTo>
                <a:lnTo>
                  <a:pt x="3623965" y="703213"/>
                </a:lnTo>
                <a:lnTo>
                  <a:pt x="3631406" y="695771"/>
                </a:lnTo>
                <a:cubicBezTo>
                  <a:pt x="3631406" y="695771"/>
                  <a:pt x="3628926" y="695771"/>
                  <a:pt x="3623965" y="695771"/>
                </a:cubicBezTo>
                <a:close/>
                <a:moveTo>
                  <a:pt x="4487168" y="688330"/>
                </a:moveTo>
                <a:lnTo>
                  <a:pt x="4479726" y="695771"/>
                </a:lnTo>
                <a:lnTo>
                  <a:pt x="4472285" y="695771"/>
                </a:lnTo>
                <a:cubicBezTo>
                  <a:pt x="4472285" y="690810"/>
                  <a:pt x="4477246" y="688330"/>
                  <a:pt x="4487168" y="688330"/>
                </a:cubicBezTo>
                <a:close/>
                <a:moveTo>
                  <a:pt x="3192364" y="688330"/>
                </a:moveTo>
                <a:cubicBezTo>
                  <a:pt x="3197324" y="688330"/>
                  <a:pt x="3199805" y="688330"/>
                  <a:pt x="3199805" y="688330"/>
                </a:cubicBezTo>
                <a:lnTo>
                  <a:pt x="3199805" y="695771"/>
                </a:lnTo>
                <a:close/>
                <a:moveTo>
                  <a:pt x="4472285" y="680888"/>
                </a:moveTo>
                <a:lnTo>
                  <a:pt x="4487168" y="680888"/>
                </a:lnTo>
                <a:cubicBezTo>
                  <a:pt x="4487168" y="680888"/>
                  <a:pt x="4484688" y="683368"/>
                  <a:pt x="4479726" y="688330"/>
                </a:cubicBezTo>
                <a:cubicBezTo>
                  <a:pt x="4479726" y="688330"/>
                  <a:pt x="4478486" y="688330"/>
                  <a:pt x="4476006" y="688330"/>
                </a:cubicBezTo>
                <a:cubicBezTo>
                  <a:pt x="4473526" y="688330"/>
                  <a:pt x="4472285" y="685850"/>
                  <a:pt x="4472285" y="680888"/>
                </a:cubicBezTo>
                <a:close/>
                <a:moveTo>
                  <a:pt x="4308574" y="680888"/>
                </a:moveTo>
                <a:cubicBezTo>
                  <a:pt x="4308574" y="680888"/>
                  <a:pt x="4306094" y="683368"/>
                  <a:pt x="4301133" y="688330"/>
                </a:cubicBezTo>
                <a:lnTo>
                  <a:pt x="4293691" y="688330"/>
                </a:lnTo>
                <a:cubicBezTo>
                  <a:pt x="4298652" y="683368"/>
                  <a:pt x="4303613" y="680888"/>
                  <a:pt x="4308574" y="680888"/>
                </a:cubicBezTo>
                <a:close/>
                <a:moveTo>
                  <a:pt x="2842617" y="680888"/>
                </a:moveTo>
                <a:cubicBezTo>
                  <a:pt x="2847578" y="680888"/>
                  <a:pt x="2850058" y="680888"/>
                  <a:pt x="2850058" y="680888"/>
                </a:cubicBezTo>
                <a:lnTo>
                  <a:pt x="2850058" y="688330"/>
                </a:lnTo>
                <a:close/>
                <a:moveTo>
                  <a:pt x="4576465" y="673447"/>
                </a:moveTo>
                <a:cubicBezTo>
                  <a:pt x="4576465" y="673447"/>
                  <a:pt x="4578945" y="673447"/>
                  <a:pt x="4583906" y="673447"/>
                </a:cubicBezTo>
                <a:lnTo>
                  <a:pt x="4583906" y="680888"/>
                </a:lnTo>
                <a:cubicBezTo>
                  <a:pt x="4583906" y="680888"/>
                  <a:pt x="4582665" y="680888"/>
                  <a:pt x="4580185" y="680888"/>
                </a:cubicBezTo>
                <a:cubicBezTo>
                  <a:pt x="4577705" y="680888"/>
                  <a:pt x="4573984" y="680888"/>
                  <a:pt x="4569023" y="680888"/>
                </a:cubicBezTo>
                <a:cubicBezTo>
                  <a:pt x="4554140" y="690810"/>
                  <a:pt x="4544219" y="693291"/>
                  <a:pt x="4539258" y="688330"/>
                </a:cubicBezTo>
                <a:cubicBezTo>
                  <a:pt x="4534296" y="683368"/>
                  <a:pt x="4534296" y="679648"/>
                  <a:pt x="4539258" y="677168"/>
                </a:cubicBezTo>
                <a:cubicBezTo>
                  <a:pt x="4544219" y="674688"/>
                  <a:pt x="4550420" y="674688"/>
                  <a:pt x="4557861" y="677168"/>
                </a:cubicBezTo>
                <a:cubicBezTo>
                  <a:pt x="4565302" y="679648"/>
                  <a:pt x="4571503" y="678408"/>
                  <a:pt x="4576465" y="673447"/>
                </a:cubicBezTo>
                <a:close/>
                <a:moveTo>
                  <a:pt x="3192364" y="673447"/>
                </a:moveTo>
                <a:lnTo>
                  <a:pt x="3207246" y="673447"/>
                </a:lnTo>
                <a:lnTo>
                  <a:pt x="3214687" y="673447"/>
                </a:lnTo>
                <a:cubicBezTo>
                  <a:pt x="3214687" y="678408"/>
                  <a:pt x="3212207" y="680888"/>
                  <a:pt x="3207246" y="680888"/>
                </a:cubicBezTo>
                <a:cubicBezTo>
                  <a:pt x="3202285" y="680888"/>
                  <a:pt x="3198565" y="679648"/>
                  <a:pt x="3196084" y="677168"/>
                </a:cubicBezTo>
                <a:cubicBezTo>
                  <a:pt x="3193603" y="674688"/>
                  <a:pt x="3192364" y="673447"/>
                  <a:pt x="3192364" y="673447"/>
                </a:cubicBezTo>
                <a:close/>
                <a:moveTo>
                  <a:pt x="2576122" y="672052"/>
                </a:moveTo>
                <a:cubicBezTo>
                  <a:pt x="2578913" y="671742"/>
                  <a:pt x="2580929" y="672207"/>
                  <a:pt x="2582168" y="673447"/>
                </a:cubicBezTo>
                <a:cubicBezTo>
                  <a:pt x="2582168" y="673447"/>
                  <a:pt x="2580929" y="675927"/>
                  <a:pt x="2578448" y="680888"/>
                </a:cubicBezTo>
                <a:cubicBezTo>
                  <a:pt x="2575967" y="685850"/>
                  <a:pt x="2573486" y="688330"/>
                  <a:pt x="2571006" y="688330"/>
                </a:cubicBezTo>
                <a:cubicBezTo>
                  <a:pt x="2568525" y="688330"/>
                  <a:pt x="2561084" y="693291"/>
                  <a:pt x="2548682" y="703213"/>
                </a:cubicBezTo>
                <a:cubicBezTo>
                  <a:pt x="2536279" y="713134"/>
                  <a:pt x="2520157" y="725537"/>
                  <a:pt x="2500313" y="740420"/>
                </a:cubicBezTo>
                <a:cubicBezTo>
                  <a:pt x="2475508" y="760264"/>
                  <a:pt x="2463106" y="767705"/>
                  <a:pt x="2463106" y="762744"/>
                </a:cubicBezTo>
                <a:cubicBezTo>
                  <a:pt x="2463106" y="757782"/>
                  <a:pt x="2465587" y="752822"/>
                  <a:pt x="2470547" y="747861"/>
                </a:cubicBezTo>
                <a:cubicBezTo>
                  <a:pt x="2475508" y="742900"/>
                  <a:pt x="2477988" y="740420"/>
                  <a:pt x="2477988" y="740420"/>
                </a:cubicBezTo>
                <a:lnTo>
                  <a:pt x="2470547" y="740420"/>
                </a:lnTo>
                <a:lnTo>
                  <a:pt x="2463106" y="747861"/>
                </a:lnTo>
                <a:cubicBezTo>
                  <a:pt x="2463106" y="742900"/>
                  <a:pt x="2466826" y="737939"/>
                  <a:pt x="2474268" y="732978"/>
                </a:cubicBezTo>
                <a:cubicBezTo>
                  <a:pt x="2481709" y="728017"/>
                  <a:pt x="2485430" y="725537"/>
                  <a:pt x="2485430" y="725537"/>
                </a:cubicBezTo>
                <a:cubicBezTo>
                  <a:pt x="2490390" y="725537"/>
                  <a:pt x="2492871" y="725537"/>
                  <a:pt x="2492871" y="725537"/>
                </a:cubicBezTo>
                <a:cubicBezTo>
                  <a:pt x="2492871" y="720575"/>
                  <a:pt x="2495352" y="718095"/>
                  <a:pt x="2500313" y="718095"/>
                </a:cubicBezTo>
                <a:cubicBezTo>
                  <a:pt x="2505273" y="713134"/>
                  <a:pt x="2515196" y="705693"/>
                  <a:pt x="2530078" y="695771"/>
                </a:cubicBezTo>
                <a:cubicBezTo>
                  <a:pt x="2552403" y="680888"/>
                  <a:pt x="2567750" y="672981"/>
                  <a:pt x="2576122" y="672052"/>
                </a:cubicBezTo>
                <a:close/>
                <a:moveTo>
                  <a:pt x="4970859" y="666006"/>
                </a:moveTo>
                <a:lnTo>
                  <a:pt x="4963418" y="673447"/>
                </a:lnTo>
                <a:cubicBezTo>
                  <a:pt x="4968379" y="673447"/>
                  <a:pt x="4973339" y="675927"/>
                  <a:pt x="4978301" y="680888"/>
                </a:cubicBezTo>
                <a:cubicBezTo>
                  <a:pt x="4983262" y="690810"/>
                  <a:pt x="4985742" y="688330"/>
                  <a:pt x="4985742" y="673447"/>
                </a:cubicBezTo>
                <a:cubicBezTo>
                  <a:pt x="4980781" y="668486"/>
                  <a:pt x="4975820" y="666006"/>
                  <a:pt x="4970859" y="666006"/>
                </a:cubicBezTo>
                <a:close/>
                <a:moveTo>
                  <a:pt x="4926211" y="666006"/>
                </a:moveTo>
                <a:lnTo>
                  <a:pt x="4941093" y="673447"/>
                </a:lnTo>
                <a:lnTo>
                  <a:pt x="4941093" y="666006"/>
                </a:lnTo>
                <a:close/>
                <a:moveTo>
                  <a:pt x="4777383" y="666006"/>
                </a:moveTo>
                <a:lnTo>
                  <a:pt x="4769941" y="673447"/>
                </a:lnTo>
                <a:cubicBezTo>
                  <a:pt x="4769941" y="673447"/>
                  <a:pt x="4771182" y="673447"/>
                  <a:pt x="4773662" y="673447"/>
                </a:cubicBezTo>
                <a:cubicBezTo>
                  <a:pt x="4776142" y="673447"/>
                  <a:pt x="4777383" y="670967"/>
                  <a:pt x="4777383" y="666006"/>
                </a:cubicBezTo>
                <a:close/>
                <a:moveTo>
                  <a:pt x="2597051" y="658564"/>
                </a:moveTo>
                <a:lnTo>
                  <a:pt x="2604492" y="658564"/>
                </a:lnTo>
                <a:cubicBezTo>
                  <a:pt x="2604492" y="663525"/>
                  <a:pt x="2603252" y="666006"/>
                  <a:pt x="2600771" y="666006"/>
                </a:cubicBezTo>
                <a:cubicBezTo>
                  <a:pt x="2598291" y="666006"/>
                  <a:pt x="2597051" y="663525"/>
                  <a:pt x="2597051" y="658564"/>
                </a:cubicBezTo>
                <a:close/>
                <a:moveTo>
                  <a:pt x="3275149" y="653913"/>
                </a:moveTo>
                <a:cubicBezTo>
                  <a:pt x="3275769" y="653293"/>
                  <a:pt x="3276699" y="653603"/>
                  <a:pt x="3277939" y="654843"/>
                </a:cubicBezTo>
                <a:cubicBezTo>
                  <a:pt x="3280420" y="657323"/>
                  <a:pt x="3281661" y="658564"/>
                  <a:pt x="3281661" y="658564"/>
                </a:cubicBezTo>
                <a:cubicBezTo>
                  <a:pt x="3281661" y="663525"/>
                  <a:pt x="3277939" y="668486"/>
                  <a:pt x="3270498" y="673447"/>
                </a:cubicBezTo>
                <a:cubicBezTo>
                  <a:pt x="3263057" y="678408"/>
                  <a:pt x="3254375" y="680888"/>
                  <a:pt x="3244454" y="680888"/>
                </a:cubicBezTo>
                <a:cubicBezTo>
                  <a:pt x="3239492" y="680888"/>
                  <a:pt x="3235772" y="680888"/>
                  <a:pt x="3233291" y="680888"/>
                </a:cubicBezTo>
                <a:cubicBezTo>
                  <a:pt x="3230810" y="680888"/>
                  <a:pt x="3229571" y="678408"/>
                  <a:pt x="3229571" y="673447"/>
                </a:cubicBezTo>
                <a:cubicBezTo>
                  <a:pt x="3229571" y="668486"/>
                  <a:pt x="3230810" y="666006"/>
                  <a:pt x="3233291" y="666006"/>
                </a:cubicBezTo>
                <a:cubicBezTo>
                  <a:pt x="3235772" y="666006"/>
                  <a:pt x="3237012" y="666006"/>
                  <a:pt x="3237012" y="666006"/>
                </a:cubicBezTo>
                <a:cubicBezTo>
                  <a:pt x="3241972" y="666006"/>
                  <a:pt x="3245693" y="664765"/>
                  <a:pt x="3248174" y="662285"/>
                </a:cubicBezTo>
                <a:cubicBezTo>
                  <a:pt x="3250654" y="659805"/>
                  <a:pt x="3254375" y="658564"/>
                  <a:pt x="3259336" y="658564"/>
                </a:cubicBezTo>
                <a:cubicBezTo>
                  <a:pt x="3259336" y="658564"/>
                  <a:pt x="3260576" y="658564"/>
                  <a:pt x="3263057" y="658564"/>
                </a:cubicBezTo>
                <a:cubicBezTo>
                  <a:pt x="3265537" y="658564"/>
                  <a:pt x="3269258" y="658564"/>
                  <a:pt x="3274219" y="658564"/>
                </a:cubicBezTo>
                <a:cubicBezTo>
                  <a:pt x="3274219" y="656083"/>
                  <a:pt x="3274529" y="654534"/>
                  <a:pt x="3275149" y="653913"/>
                </a:cubicBezTo>
                <a:close/>
                <a:moveTo>
                  <a:pt x="4368105" y="643681"/>
                </a:moveTo>
                <a:cubicBezTo>
                  <a:pt x="4368105" y="648643"/>
                  <a:pt x="4368105" y="651123"/>
                  <a:pt x="4368105" y="651123"/>
                </a:cubicBezTo>
                <a:cubicBezTo>
                  <a:pt x="4373067" y="651123"/>
                  <a:pt x="4375547" y="648643"/>
                  <a:pt x="4375547" y="643681"/>
                </a:cubicBezTo>
                <a:cubicBezTo>
                  <a:pt x="4370586" y="643681"/>
                  <a:pt x="4368105" y="643681"/>
                  <a:pt x="4368105" y="643681"/>
                </a:cubicBezTo>
                <a:close/>
                <a:moveTo>
                  <a:pt x="3475137" y="643681"/>
                </a:moveTo>
                <a:cubicBezTo>
                  <a:pt x="3475137" y="643681"/>
                  <a:pt x="3477618" y="643681"/>
                  <a:pt x="3482578" y="643681"/>
                </a:cubicBezTo>
                <a:lnTo>
                  <a:pt x="3475137" y="651123"/>
                </a:lnTo>
                <a:cubicBezTo>
                  <a:pt x="3475137" y="651123"/>
                  <a:pt x="3475137" y="649882"/>
                  <a:pt x="3475137" y="647402"/>
                </a:cubicBezTo>
                <a:cubicBezTo>
                  <a:pt x="3475137" y="644922"/>
                  <a:pt x="3475137" y="643681"/>
                  <a:pt x="3475137" y="643681"/>
                </a:cubicBezTo>
                <a:close/>
                <a:moveTo>
                  <a:pt x="3248174" y="643681"/>
                </a:moveTo>
                <a:cubicBezTo>
                  <a:pt x="3250654" y="643681"/>
                  <a:pt x="3251895" y="643681"/>
                  <a:pt x="3251895" y="643681"/>
                </a:cubicBezTo>
                <a:lnTo>
                  <a:pt x="3244454" y="651123"/>
                </a:lnTo>
                <a:lnTo>
                  <a:pt x="3237012" y="651123"/>
                </a:lnTo>
                <a:cubicBezTo>
                  <a:pt x="3241972" y="646161"/>
                  <a:pt x="3245693" y="643681"/>
                  <a:pt x="3248174" y="643681"/>
                </a:cubicBezTo>
                <a:close/>
                <a:moveTo>
                  <a:pt x="4747617" y="636240"/>
                </a:moveTo>
                <a:cubicBezTo>
                  <a:pt x="4737695" y="636240"/>
                  <a:pt x="4732734" y="637481"/>
                  <a:pt x="4732734" y="639961"/>
                </a:cubicBezTo>
                <a:cubicBezTo>
                  <a:pt x="4732734" y="642441"/>
                  <a:pt x="4730254" y="643681"/>
                  <a:pt x="4725293" y="643681"/>
                </a:cubicBezTo>
                <a:cubicBezTo>
                  <a:pt x="4725293" y="643681"/>
                  <a:pt x="4725293" y="646161"/>
                  <a:pt x="4725293" y="651123"/>
                </a:cubicBezTo>
                <a:lnTo>
                  <a:pt x="4755058" y="651123"/>
                </a:lnTo>
                <a:cubicBezTo>
                  <a:pt x="4769941" y="651123"/>
                  <a:pt x="4779863" y="648643"/>
                  <a:pt x="4784824" y="643681"/>
                </a:cubicBezTo>
                <a:lnTo>
                  <a:pt x="4777383" y="636240"/>
                </a:lnTo>
                <a:cubicBezTo>
                  <a:pt x="4777383" y="641201"/>
                  <a:pt x="4774902" y="641201"/>
                  <a:pt x="4769941" y="636240"/>
                </a:cubicBezTo>
                <a:cubicBezTo>
                  <a:pt x="4764980" y="636240"/>
                  <a:pt x="4757538" y="636240"/>
                  <a:pt x="4747617" y="636240"/>
                </a:cubicBezTo>
                <a:close/>
                <a:moveTo>
                  <a:pt x="4688086" y="636240"/>
                </a:moveTo>
                <a:cubicBezTo>
                  <a:pt x="4678164" y="641201"/>
                  <a:pt x="4673203" y="646161"/>
                  <a:pt x="4673203" y="651123"/>
                </a:cubicBezTo>
                <a:lnTo>
                  <a:pt x="4680644" y="651123"/>
                </a:lnTo>
                <a:lnTo>
                  <a:pt x="4680644" y="643681"/>
                </a:lnTo>
                <a:lnTo>
                  <a:pt x="4688086" y="651123"/>
                </a:lnTo>
                <a:lnTo>
                  <a:pt x="4717851" y="643681"/>
                </a:lnTo>
                <a:cubicBezTo>
                  <a:pt x="4722813" y="638720"/>
                  <a:pt x="4720331" y="636240"/>
                  <a:pt x="4710410" y="636240"/>
                </a:cubicBezTo>
                <a:close/>
                <a:moveTo>
                  <a:pt x="5915918" y="628798"/>
                </a:moveTo>
                <a:lnTo>
                  <a:pt x="5938242" y="628798"/>
                </a:lnTo>
                <a:cubicBezTo>
                  <a:pt x="5938242" y="628798"/>
                  <a:pt x="5943203" y="631279"/>
                  <a:pt x="5953125" y="636240"/>
                </a:cubicBezTo>
                <a:lnTo>
                  <a:pt x="5975449" y="658564"/>
                </a:lnTo>
                <a:cubicBezTo>
                  <a:pt x="5975449" y="658564"/>
                  <a:pt x="5965527" y="654843"/>
                  <a:pt x="5945683" y="647402"/>
                </a:cubicBezTo>
                <a:cubicBezTo>
                  <a:pt x="5925839" y="639961"/>
                  <a:pt x="5915918" y="633760"/>
                  <a:pt x="5915918" y="628798"/>
                </a:cubicBezTo>
                <a:close/>
                <a:moveTo>
                  <a:pt x="5848945" y="628798"/>
                </a:moveTo>
                <a:cubicBezTo>
                  <a:pt x="5848945" y="633760"/>
                  <a:pt x="5851425" y="636240"/>
                  <a:pt x="5856386" y="636240"/>
                </a:cubicBezTo>
                <a:lnTo>
                  <a:pt x="5856386" y="628798"/>
                </a:lnTo>
                <a:cubicBezTo>
                  <a:pt x="5856386" y="628798"/>
                  <a:pt x="5853906" y="628798"/>
                  <a:pt x="5848945" y="628798"/>
                </a:cubicBezTo>
                <a:close/>
                <a:moveTo>
                  <a:pt x="4509492" y="628798"/>
                </a:moveTo>
                <a:lnTo>
                  <a:pt x="4502051" y="643681"/>
                </a:lnTo>
                <a:cubicBezTo>
                  <a:pt x="4497090" y="643681"/>
                  <a:pt x="4494609" y="641201"/>
                  <a:pt x="4494609" y="636240"/>
                </a:cubicBezTo>
                <a:cubicBezTo>
                  <a:pt x="4494609" y="631279"/>
                  <a:pt x="4484688" y="631279"/>
                  <a:pt x="4464843" y="636240"/>
                </a:cubicBezTo>
                <a:cubicBezTo>
                  <a:pt x="4449961" y="636240"/>
                  <a:pt x="4442519" y="638720"/>
                  <a:pt x="4442519" y="643681"/>
                </a:cubicBezTo>
                <a:cubicBezTo>
                  <a:pt x="4462363" y="643681"/>
                  <a:pt x="4459883" y="646161"/>
                  <a:pt x="4435078" y="651123"/>
                </a:cubicBezTo>
                <a:cubicBezTo>
                  <a:pt x="4410274" y="656084"/>
                  <a:pt x="4382988" y="658564"/>
                  <a:pt x="4353223" y="658564"/>
                </a:cubicBezTo>
                <a:cubicBezTo>
                  <a:pt x="4343301" y="658564"/>
                  <a:pt x="4334619" y="658564"/>
                  <a:pt x="4327178" y="658564"/>
                </a:cubicBezTo>
                <a:cubicBezTo>
                  <a:pt x="4319736" y="658564"/>
                  <a:pt x="4313535" y="659805"/>
                  <a:pt x="4308574" y="662285"/>
                </a:cubicBezTo>
                <a:cubicBezTo>
                  <a:pt x="4303613" y="664765"/>
                  <a:pt x="4299893" y="666006"/>
                  <a:pt x="4297412" y="666006"/>
                </a:cubicBezTo>
                <a:cubicBezTo>
                  <a:pt x="4294932" y="666006"/>
                  <a:pt x="4291211" y="667246"/>
                  <a:pt x="4286250" y="669726"/>
                </a:cubicBezTo>
                <a:cubicBezTo>
                  <a:pt x="4281289" y="672206"/>
                  <a:pt x="4276329" y="673447"/>
                  <a:pt x="4271367" y="673447"/>
                </a:cubicBezTo>
                <a:lnTo>
                  <a:pt x="4241602" y="673447"/>
                </a:lnTo>
                <a:cubicBezTo>
                  <a:pt x="4241602" y="678408"/>
                  <a:pt x="4239122" y="678408"/>
                  <a:pt x="4234160" y="673447"/>
                </a:cubicBezTo>
                <a:cubicBezTo>
                  <a:pt x="4234160" y="673447"/>
                  <a:pt x="4226719" y="673447"/>
                  <a:pt x="4211836" y="673447"/>
                </a:cubicBezTo>
                <a:cubicBezTo>
                  <a:pt x="4196953" y="673447"/>
                  <a:pt x="4189512" y="673447"/>
                  <a:pt x="4189512" y="673447"/>
                </a:cubicBezTo>
                <a:lnTo>
                  <a:pt x="4152305" y="680888"/>
                </a:lnTo>
                <a:cubicBezTo>
                  <a:pt x="4132461" y="680888"/>
                  <a:pt x="4122539" y="680888"/>
                  <a:pt x="4122539" y="680888"/>
                </a:cubicBezTo>
                <a:cubicBezTo>
                  <a:pt x="4122539" y="675927"/>
                  <a:pt x="4126260" y="673447"/>
                  <a:pt x="4133701" y="673447"/>
                </a:cubicBezTo>
                <a:cubicBezTo>
                  <a:pt x="4141143" y="673447"/>
                  <a:pt x="4152305" y="673447"/>
                  <a:pt x="4167188" y="673447"/>
                </a:cubicBezTo>
                <a:lnTo>
                  <a:pt x="4174629" y="658564"/>
                </a:lnTo>
                <a:cubicBezTo>
                  <a:pt x="4174629" y="658564"/>
                  <a:pt x="4174629" y="656084"/>
                  <a:pt x="4174629" y="651123"/>
                </a:cubicBezTo>
                <a:lnTo>
                  <a:pt x="4122539" y="658564"/>
                </a:lnTo>
                <a:cubicBezTo>
                  <a:pt x="4112617" y="663525"/>
                  <a:pt x="4101455" y="667246"/>
                  <a:pt x="4089053" y="669726"/>
                </a:cubicBezTo>
                <a:cubicBezTo>
                  <a:pt x="4076650" y="672206"/>
                  <a:pt x="4070449" y="675927"/>
                  <a:pt x="4070449" y="680888"/>
                </a:cubicBezTo>
                <a:lnTo>
                  <a:pt x="4033242" y="695771"/>
                </a:lnTo>
                <a:lnTo>
                  <a:pt x="4055566" y="695771"/>
                </a:lnTo>
                <a:cubicBezTo>
                  <a:pt x="4060527" y="690810"/>
                  <a:pt x="4065489" y="688330"/>
                  <a:pt x="4070449" y="688330"/>
                </a:cubicBezTo>
                <a:cubicBezTo>
                  <a:pt x="4070449" y="693291"/>
                  <a:pt x="4072930" y="695771"/>
                  <a:pt x="4077891" y="695771"/>
                </a:cubicBezTo>
                <a:cubicBezTo>
                  <a:pt x="4082852" y="695771"/>
                  <a:pt x="4087812" y="693291"/>
                  <a:pt x="4092773" y="688330"/>
                </a:cubicBezTo>
                <a:lnTo>
                  <a:pt x="4103936" y="688330"/>
                </a:lnTo>
                <a:cubicBezTo>
                  <a:pt x="4101455" y="688330"/>
                  <a:pt x="4097735" y="690810"/>
                  <a:pt x="4092773" y="695771"/>
                </a:cubicBezTo>
                <a:cubicBezTo>
                  <a:pt x="4092773" y="700732"/>
                  <a:pt x="4091534" y="703213"/>
                  <a:pt x="4089053" y="703213"/>
                </a:cubicBezTo>
                <a:cubicBezTo>
                  <a:pt x="4086572" y="703213"/>
                  <a:pt x="4085332" y="703213"/>
                  <a:pt x="4085332" y="703213"/>
                </a:cubicBezTo>
                <a:cubicBezTo>
                  <a:pt x="4075410" y="698251"/>
                  <a:pt x="4071690" y="698251"/>
                  <a:pt x="4074170" y="703213"/>
                </a:cubicBezTo>
                <a:cubicBezTo>
                  <a:pt x="4076650" y="708174"/>
                  <a:pt x="4075410" y="710654"/>
                  <a:pt x="4070449" y="710654"/>
                </a:cubicBezTo>
                <a:lnTo>
                  <a:pt x="4063008" y="703213"/>
                </a:lnTo>
                <a:lnTo>
                  <a:pt x="4048125" y="718095"/>
                </a:lnTo>
                <a:lnTo>
                  <a:pt x="4018359" y="703213"/>
                </a:lnTo>
                <a:cubicBezTo>
                  <a:pt x="4018359" y="698251"/>
                  <a:pt x="4017120" y="694531"/>
                  <a:pt x="4014639" y="692050"/>
                </a:cubicBezTo>
                <a:cubicBezTo>
                  <a:pt x="4012158" y="689570"/>
                  <a:pt x="4010918" y="688330"/>
                  <a:pt x="4010918" y="688330"/>
                </a:cubicBezTo>
                <a:cubicBezTo>
                  <a:pt x="4005957" y="688330"/>
                  <a:pt x="3993555" y="693291"/>
                  <a:pt x="3973711" y="703213"/>
                </a:cubicBezTo>
                <a:cubicBezTo>
                  <a:pt x="3953867" y="713134"/>
                  <a:pt x="3941465" y="720575"/>
                  <a:pt x="3936504" y="725537"/>
                </a:cubicBezTo>
                <a:lnTo>
                  <a:pt x="3943945" y="725537"/>
                </a:lnTo>
                <a:cubicBezTo>
                  <a:pt x="3948906" y="725537"/>
                  <a:pt x="3956348" y="724296"/>
                  <a:pt x="3966270" y="721816"/>
                </a:cubicBezTo>
                <a:cubicBezTo>
                  <a:pt x="3976192" y="719336"/>
                  <a:pt x="3981152" y="720575"/>
                  <a:pt x="3981152" y="725537"/>
                </a:cubicBezTo>
                <a:cubicBezTo>
                  <a:pt x="3981152" y="740420"/>
                  <a:pt x="3976192" y="742900"/>
                  <a:pt x="3966270" y="732978"/>
                </a:cubicBezTo>
                <a:cubicBezTo>
                  <a:pt x="3966270" y="737939"/>
                  <a:pt x="3953867" y="744140"/>
                  <a:pt x="3929063" y="751582"/>
                </a:cubicBezTo>
                <a:cubicBezTo>
                  <a:pt x="3904258" y="759023"/>
                  <a:pt x="3890615" y="763984"/>
                  <a:pt x="3888135" y="766464"/>
                </a:cubicBezTo>
                <a:cubicBezTo>
                  <a:pt x="3885654" y="768945"/>
                  <a:pt x="3880693" y="767705"/>
                  <a:pt x="3873252" y="762744"/>
                </a:cubicBezTo>
                <a:cubicBezTo>
                  <a:pt x="3865811" y="757782"/>
                  <a:pt x="3858370" y="757782"/>
                  <a:pt x="3850928" y="762744"/>
                </a:cubicBezTo>
                <a:cubicBezTo>
                  <a:pt x="3843487" y="767705"/>
                  <a:pt x="3839766" y="767705"/>
                  <a:pt x="3839766" y="762744"/>
                </a:cubicBezTo>
                <a:lnTo>
                  <a:pt x="3839766" y="755302"/>
                </a:lnTo>
                <a:lnTo>
                  <a:pt x="3839766" y="747861"/>
                </a:lnTo>
                <a:cubicBezTo>
                  <a:pt x="3839766" y="747861"/>
                  <a:pt x="3834805" y="747861"/>
                  <a:pt x="3824883" y="747861"/>
                </a:cubicBezTo>
                <a:lnTo>
                  <a:pt x="3824883" y="762744"/>
                </a:lnTo>
                <a:cubicBezTo>
                  <a:pt x="3824883" y="767705"/>
                  <a:pt x="3824883" y="772665"/>
                  <a:pt x="3824883" y="777627"/>
                </a:cubicBezTo>
                <a:lnTo>
                  <a:pt x="3824883" y="785068"/>
                </a:lnTo>
                <a:lnTo>
                  <a:pt x="3817441" y="792509"/>
                </a:lnTo>
                <a:cubicBezTo>
                  <a:pt x="3812480" y="797471"/>
                  <a:pt x="3805039" y="797471"/>
                  <a:pt x="3795118" y="792509"/>
                </a:cubicBezTo>
                <a:cubicBezTo>
                  <a:pt x="3785195" y="792509"/>
                  <a:pt x="3778994" y="792509"/>
                  <a:pt x="3776514" y="792509"/>
                </a:cubicBezTo>
                <a:cubicBezTo>
                  <a:pt x="3774033" y="792509"/>
                  <a:pt x="3770313" y="794989"/>
                  <a:pt x="3765352" y="799951"/>
                </a:cubicBezTo>
                <a:cubicBezTo>
                  <a:pt x="3760391" y="804912"/>
                  <a:pt x="3756670" y="804912"/>
                  <a:pt x="3754190" y="799951"/>
                </a:cubicBezTo>
                <a:cubicBezTo>
                  <a:pt x="3751710" y="794989"/>
                  <a:pt x="3747988" y="793750"/>
                  <a:pt x="3743028" y="796230"/>
                </a:cubicBezTo>
                <a:cubicBezTo>
                  <a:pt x="3738066" y="798710"/>
                  <a:pt x="3733106" y="798710"/>
                  <a:pt x="3728145" y="796230"/>
                </a:cubicBezTo>
                <a:cubicBezTo>
                  <a:pt x="3723183" y="793750"/>
                  <a:pt x="3724424" y="791269"/>
                  <a:pt x="3731865" y="788789"/>
                </a:cubicBezTo>
                <a:cubicBezTo>
                  <a:pt x="3739307" y="786309"/>
                  <a:pt x="3743028" y="785068"/>
                  <a:pt x="3743028" y="785068"/>
                </a:cubicBezTo>
                <a:lnTo>
                  <a:pt x="3750469" y="785068"/>
                </a:lnTo>
                <a:cubicBezTo>
                  <a:pt x="3750469" y="775147"/>
                  <a:pt x="3735586" y="777627"/>
                  <a:pt x="3705820" y="792509"/>
                </a:cubicBezTo>
                <a:lnTo>
                  <a:pt x="3676055" y="799951"/>
                </a:lnTo>
                <a:lnTo>
                  <a:pt x="3661172" y="807392"/>
                </a:lnTo>
                <a:lnTo>
                  <a:pt x="3653731" y="814834"/>
                </a:lnTo>
                <a:lnTo>
                  <a:pt x="3638848" y="814834"/>
                </a:lnTo>
                <a:cubicBezTo>
                  <a:pt x="3638848" y="814834"/>
                  <a:pt x="3633887" y="814834"/>
                  <a:pt x="3623965" y="814834"/>
                </a:cubicBezTo>
                <a:cubicBezTo>
                  <a:pt x="3614043" y="819795"/>
                  <a:pt x="3609082" y="824755"/>
                  <a:pt x="3609082" y="829716"/>
                </a:cubicBezTo>
                <a:cubicBezTo>
                  <a:pt x="3609082" y="829716"/>
                  <a:pt x="3609082" y="832197"/>
                  <a:pt x="3609082" y="837158"/>
                </a:cubicBezTo>
                <a:lnTo>
                  <a:pt x="3594199" y="837158"/>
                </a:lnTo>
                <a:lnTo>
                  <a:pt x="3594199" y="829716"/>
                </a:lnTo>
                <a:cubicBezTo>
                  <a:pt x="3594199" y="824755"/>
                  <a:pt x="3591719" y="823516"/>
                  <a:pt x="3586758" y="825996"/>
                </a:cubicBezTo>
                <a:cubicBezTo>
                  <a:pt x="3581797" y="828476"/>
                  <a:pt x="3574355" y="832197"/>
                  <a:pt x="3564434" y="837158"/>
                </a:cubicBezTo>
                <a:cubicBezTo>
                  <a:pt x="3564434" y="837158"/>
                  <a:pt x="3561953" y="837158"/>
                  <a:pt x="3556992" y="837158"/>
                </a:cubicBezTo>
                <a:cubicBezTo>
                  <a:pt x="3552031" y="837158"/>
                  <a:pt x="3549551" y="839638"/>
                  <a:pt x="3549551" y="844599"/>
                </a:cubicBezTo>
                <a:lnTo>
                  <a:pt x="3534668" y="844599"/>
                </a:lnTo>
                <a:cubicBezTo>
                  <a:pt x="3534668" y="844599"/>
                  <a:pt x="3530947" y="845840"/>
                  <a:pt x="3523507" y="848320"/>
                </a:cubicBezTo>
                <a:cubicBezTo>
                  <a:pt x="3516064" y="850800"/>
                  <a:pt x="3509863" y="853281"/>
                  <a:pt x="3504902" y="855761"/>
                </a:cubicBezTo>
                <a:cubicBezTo>
                  <a:pt x="3499941" y="858241"/>
                  <a:pt x="3493740" y="860723"/>
                  <a:pt x="3486299" y="863203"/>
                </a:cubicBezTo>
                <a:cubicBezTo>
                  <a:pt x="3478857" y="865683"/>
                  <a:pt x="3475137" y="869404"/>
                  <a:pt x="3475137" y="874365"/>
                </a:cubicBezTo>
                <a:lnTo>
                  <a:pt x="3445371" y="881806"/>
                </a:lnTo>
                <a:cubicBezTo>
                  <a:pt x="3435449" y="891728"/>
                  <a:pt x="3428008" y="894209"/>
                  <a:pt x="3423048" y="889248"/>
                </a:cubicBezTo>
                <a:cubicBezTo>
                  <a:pt x="3418086" y="889248"/>
                  <a:pt x="3415605" y="891728"/>
                  <a:pt x="3415605" y="896689"/>
                </a:cubicBezTo>
                <a:cubicBezTo>
                  <a:pt x="3415605" y="896689"/>
                  <a:pt x="3413125" y="896689"/>
                  <a:pt x="3408165" y="896689"/>
                </a:cubicBezTo>
                <a:cubicBezTo>
                  <a:pt x="3393281" y="896689"/>
                  <a:pt x="3385840" y="904131"/>
                  <a:pt x="3385840" y="919013"/>
                </a:cubicBezTo>
                <a:cubicBezTo>
                  <a:pt x="3385840" y="919013"/>
                  <a:pt x="3387080" y="919013"/>
                  <a:pt x="3389560" y="919013"/>
                </a:cubicBezTo>
                <a:cubicBezTo>
                  <a:pt x="3392041" y="919013"/>
                  <a:pt x="3395762" y="919013"/>
                  <a:pt x="3400723" y="919013"/>
                </a:cubicBezTo>
                <a:lnTo>
                  <a:pt x="3393281" y="926455"/>
                </a:lnTo>
                <a:cubicBezTo>
                  <a:pt x="3383359" y="931416"/>
                  <a:pt x="3373438" y="936376"/>
                  <a:pt x="3363516" y="941338"/>
                </a:cubicBezTo>
                <a:cubicBezTo>
                  <a:pt x="3338711" y="951259"/>
                  <a:pt x="3326308" y="953740"/>
                  <a:pt x="3326308" y="948779"/>
                </a:cubicBezTo>
                <a:lnTo>
                  <a:pt x="3348633" y="941338"/>
                </a:lnTo>
                <a:lnTo>
                  <a:pt x="3378398" y="919013"/>
                </a:lnTo>
                <a:cubicBezTo>
                  <a:pt x="3378398" y="914052"/>
                  <a:pt x="3373438" y="914052"/>
                  <a:pt x="3363516" y="919013"/>
                </a:cubicBezTo>
                <a:cubicBezTo>
                  <a:pt x="3358555" y="919013"/>
                  <a:pt x="3353594" y="920254"/>
                  <a:pt x="3348633" y="922734"/>
                </a:cubicBezTo>
                <a:cubicBezTo>
                  <a:pt x="3343672" y="925214"/>
                  <a:pt x="3341191" y="926455"/>
                  <a:pt x="3341191" y="926455"/>
                </a:cubicBezTo>
                <a:cubicBezTo>
                  <a:pt x="3336231" y="936376"/>
                  <a:pt x="3321348" y="943818"/>
                  <a:pt x="3296543" y="948779"/>
                </a:cubicBezTo>
                <a:cubicBezTo>
                  <a:pt x="3291582" y="948779"/>
                  <a:pt x="3287861" y="948779"/>
                  <a:pt x="3285381" y="948779"/>
                </a:cubicBezTo>
                <a:cubicBezTo>
                  <a:pt x="3282900" y="948779"/>
                  <a:pt x="3281661" y="948779"/>
                  <a:pt x="3281661" y="948779"/>
                </a:cubicBezTo>
                <a:lnTo>
                  <a:pt x="3244454" y="978545"/>
                </a:lnTo>
                <a:lnTo>
                  <a:pt x="3207246" y="985986"/>
                </a:lnTo>
                <a:lnTo>
                  <a:pt x="3192364" y="985986"/>
                </a:lnTo>
                <a:lnTo>
                  <a:pt x="3177481" y="985986"/>
                </a:lnTo>
                <a:cubicBezTo>
                  <a:pt x="3177481" y="985986"/>
                  <a:pt x="3178720" y="984745"/>
                  <a:pt x="3181201" y="982265"/>
                </a:cubicBezTo>
                <a:cubicBezTo>
                  <a:pt x="3183682" y="979785"/>
                  <a:pt x="3187402" y="978545"/>
                  <a:pt x="3192364" y="978545"/>
                </a:cubicBezTo>
                <a:cubicBezTo>
                  <a:pt x="3197324" y="978545"/>
                  <a:pt x="3199805" y="976064"/>
                  <a:pt x="3199805" y="971103"/>
                </a:cubicBezTo>
                <a:cubicBezTo>
                  <a:pt x="3199805" y="966142"/>
                  <a:pt x="3207246" y="961182"/>
                  <a:pt x="3222129" y="956220"/>
                </a:cubicBezTo>
                <a:cubicBezTo>
                  <a:pt x="3237012" y="951259"/>
                  <a:pt x="3246934" y="948779"/>
                  <a:pt x="3251895" y="948779"/>
                </a:cubicBezTo>
                <a:cubicBezTo>
                  <a:pt x="3256855" y="948779"/>
                  <a:pt x="3259336" y="946299"/>
                  <a:pt x="3259336" y="941338"/>
                </a:cubicBezTo>
                <a:cubicBezTo>
                  <a:pt x="3259336" y="936376"/>
                  <a:pt x="3261817" y="933896"/>
                  <a:pt x="3266777" y="933896"/>
                </a:cubicBezTo>
                <a:cubicBezTo>
                  <a:pt x="3271738" y="933896"/>
                  <a:pt x="3275459" y="933896"/>
                  <a:pt x="3277939" y="933896"/>
                </a:cubicBezTo>
                <a:cubicBezTo>
                  <a:pt x="3280420" y="933896"/>
                  <a:pt x="3281661" y="931416"/>
                  <a:pt x="3281661" y="926455"/>
                </a:cubicBezTo>
                <a:cubicBezTo>
                  <a:pt x="3286621" y="921493"/>
                  <a:pt x="3291582" y="920254"/>
                  <a:pt x="3296543" y="922734"/>
                </a:cubicBezTo>
                <a:cubicBezTo>
                  <a:pt x="3301504" y="925214"/>
                  <a:pt x="3303984" y="923975"/>
                  <a:pt x="3303984" y="919013"/>
                </a:cubicBezTo>
                <a:lnTo>
                  <a:pt x="3296543" y="911572"/>
                </a:lnTo>
                <a:cubicBezTo>
                  <a:pt x="3291582" y="916533"/>
                  <a:pt x="3286621" y="916533"/>
                  <a:pt x="3281661" y="911572"/>
                </a:cubicBezTo>
                <a:cubicBezTo>
                  <a:pt x="3276699" y="911572"/>
                  <a:pt x="3274219" y="912813"/>
                  <a:pt x="3274219" y="915293"/>
                </a:cubicBezTo>
                <a:cubicBezTo>
                  <a:pt x="3274219" y="917773"/>
                  <a:pt x="3271738" y="919013"/>
                  <a:pt x="3266777" y="919013"/>
                </a:cubicBezTo>
                <a:cubicBezTo>
                  <a:pt x="3266777" y="923975"/>
                  <a:pt x="3263057" y="926455"/>
                  <a:pt x="3255616" y="926455"/>
                </a:cubicBezTo>
                <a:cubicBezTo>
                  <a:pt x="3248174" y="926455"/>
                  <a:pt x="3239492" y="927695"/>
                  <a:pt x="3229571" y="930175"/>
                </a:cubicBezTo>
                <a:cubicBezTo>
                  <a:pt x="3219648" y="932656"/>
                  <a:pt x="3212207" y="933896"/>
                  <a:pt x="3207246" y="933896"/>
                </a:cubicBezTo>
                <a:lnTo>
                  <a:pt x="3192364" y="941338"/>
                </a:lnTo>
                <a:lnTo>
                  <a:pt x="3184922" y="941338"/>
                </a:lnTo>
                <a:lnTo>
                  <a:pt x="3177481" y="941338"/>
                </a:lnTo>
                <a:lnTo>
                  <a:pt x="3170039" y="948779"/>
                </a:lnTo>
                <a:cubicBezTo>
                  <a:pt x="3160117" y="948779"/>
                  <a:pt x="3155156" y="951259"/>
                  <a:pt x="3155156" y="956220"/>
                </a:cubicBezTo>
                <a:lnTo>
                  <a:pt x="3132832" y="971103"/>
                </a:lnTo>
                <a:cubicBezTo>
                  <a:pt x="3117949" y="976064"/>
                  <a:pt x="3109268" y="981025"/>
                  <a:pt x="3106787" y="985986"/>
                </a:cubicBezTo>
                <a:cubicBezTo>
                  <a:pt x="3104306" y="990947"/>
                  <a:pt x="3103067" y="993427"/>
                  <a:pt x="3103067" y="993427"/>
                </a:cubicBezTo>
                <a:cubicBezTo>
                  <a:pt x="3093144" y="988466"/>
                  <a:pt x="3075781" y="995907"/>
                  <a:pt x="3050977" y="1015752"/>
                </a:cubicBezTo>
                <a:cubicBezTo>
                  <a:pt x="3046016" y="1020713"/>
                  <a:pt x="3043535" y="1023193"/>
                  <a:pt x="3043535" y="1023193"/>
                </a:cubicBezTo>
                <a:lnTo>
                  <a:pt x="3028652" y="1030634"/>
                </a:lnTo>
                <a:cubicBezTo>
                  <a:pt x="3023692" y="1040556"/>
                  <a:pt x="3018730" y="1045517"/>
                  <a:pt x="3013770" y="1045517"/>
                </a:cubicBezTo>
                <a:cubicBezTo>
                  <a:pt x="3008809" y="1045517"/>
                  <a:pt x="3003847" y="1045517"/>
                  <a:pt x="2998887" y="1045517"/>
                </a:cubicBezTo>
                <a:cubicBezTo>
                  <a:pt x="2998887" y="1040556"/>
                  <a:pt x="2996407" y="1038076"/>
                  <a:pt x="2991445" y="1038076"/>
                </a:cubicBezTo>
                <a:lnTo>
                  <a:pt x="2991445" y="1023193"/>
                </a:lnTo>
                <a:cubicBezTo>
                  <a:pt x="2986484" y="1018232"/>
                  <a:pt x="2991445" y="1013272"/>
                  <a:pt x="3006328" y="1008310"/>
                </a:cubicBezTo>
                <a:cubicBezTo>
                  <a:pt x="3016251" y="1003349"/>
                  <a:pt x="3023692" y="999628"/>
                  <a:pt x="3028652" y="997148"/>
                </a:cubicBezTo>
                <a:cubicBezTo>
                  <a:pt x="3033614" y="994668"/>
                  <a:pt x="3036094" y="990947"/>
                  <a:pt x="3036094" y="985986"/>
                </a:cubicBezTo>
                <a:cubicBezTo>
                  <a:pt x="3036094" y="985986"/>
                  <a:pt x="3037334" y="985986"/>
                  <a:pt x="3039814" y="985986"/>
                </a:cubicBezTo>
                <a:cubicBezTo>
                  <a:pt x="3042296" y="985986"/>
                  <a:pt x="3048496" y="983506"/>
                  <a:pt x="3058418" y="978545"/>
                </a:cubicBezTo>
                <a:cubicBezTo>
                  <a:pt x="3063379" y="973583"/>
                  <a:pt x="3068341" y="971103"/>
                  <a:pt x="3073301" y="971103"/>
                </a:cubicBezTo>
                <a:cubicBezTo>
                  <a:pt x="3078261" y="971103"/>
                  <a:pt x="3080742" y="971103"/>
                  <a:pt x="3080742" y="971103"/>
                </a:cubicBezTo>
                <a:cubicBezTo>
                  <a:pt x="3080742" y="971103"/>
                  <a:pt x="3081982" y="969863"/>
                  <a:pt x="3084463" y="967382"/>
                </a:cubicBezTo>
                <a:cubicBezTo>
                  <a:pt x="3086943" y="964902"/>
                  <a:pt x="3088184" y="963662"/>
                  <a:pt x="3088184" y="963662"/>
                </a:cubicBezTo>
                <a:lnTo>
                  <a:pt x="3095625" y="956220"/>
                </a:lnTo>
                <a:cubicBezTo>
                  <a:pt x="3100586" y="951259"/>
                  <a:pt x="3105548" y="948779"/>
                  <a:pt x="3110508" y="948779"/>
                </a:cubicBezTo>
                <a:cubicBezTo>
                  <a:pt x="3110508" y="943818"/>
                  <a:pt x="3098106" y="946299"/>
                  <a:pt x="3073301" y="956220"/>
                </a:cubicBezTo>
                <a:cubicBezTo>
                  <a:pt x="3058418" y="966142"/>
                  <a:pt x="3046016" y="973583"/>
                  <a:pt x="3036094" y="978545"/>
                </a:cubicBezTo>
                <a:cubicBezTo>
                  <a:pt x="3026172" y="983506"/>
                  <a:pt x="3011289" y="993427"/>
                  <a:pt x="2991445" y="1008310"/>
                </a:cubicBezTo>
                <a:lnTo>
                  <a:pt x="2961680" y="1015752"/>
                </a:lnTo>
                <a:lnTo>
                  <a:pt x="2954238" y="1023193"/>
                </a:lnTo>
                <a:cubicBezTo>
                  <a:pt x="2949277" y="1028154"/>
                  <a:pt x="2944317" y="1030634"/>
                  <a:pt x="2939355" y="1030634"/>
                </a:cubicBezTo>
                <a:cubicBezTo>
                  <a:pt x="2934395" y="1030634"/>
                  <a:pt x="2929433" y="1033114"/>
                  <a:pt x="2924473" y="1038076"/>
                </a:cubicBezTo>
                <a:cubicBezTo>
                  <a:pt x="2919512" y="1043037"/>
                  <a:pt x="2917031" y="1045517"/>
                  <a:pt x="2917031" y="1045517"/>
                </a:cubicBezTo>
                <a:lnTo>
                  <a:pt x="2909590" y="1045517"/>
                </a:lnTo>
                <a:cubicBezTo>
                  <a:pt x="2909590" y="1045517"/>
                  <a:pt x="2909590" y="1047997"/>
                  <a:pt x="2909590" y="1052959"/>
                </a:cubicBezTo>
                <a:lnTo>
                  <a:pt x="2887266" y="1067841"/>
                </a:lnTo>
                <a:lnTo>
                  <a:pt x="2894707" y="1067841"/>
                </a:lnTo>
                <a:cubicBezTo>
                  <a:pt x="2899668" y="1067841"/>
                  <a:pt x="2902148" y="1070322"/>
                  <a:pt x="2902148" y="1075283"/>
                </a:cubicBezTo>
                <a:lnTo>
                  <a:pt x="2909590" y="1075283"/>
                </a:lnTo>
                <a:cubicBezTo>
                  <a:pt x="2909590" y="1075283"/>
                  <a:pt x="2910830" y="1074042"/>
                  <a:pt x="2913310" y="1071562"/>
                </a:cubicBezTo>
                <a:cubicBezTo>
                  <a:pt x="2915792" y="1069082"/>
                  <a:pt x="2917031" y="1067841"/>
                  <a:pt x="2917031" y="1067841"/>
                </a:cubicBezTo>
                <a:lnTo>
                  <a:pt x="2946797" y="1052959"/>
                </a:lnTo>
                <a:lnTo>
                  <a:pt x="2976562" y="1038076"/>
                </a:lnTo>
                <a:lnTo>
                  <a:pt x="2961680" y="1052959"/>
                </a:lnTo>
                <a:cubicBezTo>
                  <a:pt x="2956719" y="1052959"/>
                  <a:pt x="2951758" y="1055439"/>
                  <a:pt x="2946797" y="1060400"/>
                </a:cubicBezTo>
                <a:lnTo>
                  <a:pt x="2946797" y="1067841"/>
                </a:lnTo>
                <a:lnTo>
                  <a:pt x="2939355" y="1060400"/>
                </a:lnTo>
                <a:cubicBezTo>
                  <a:pt x="2934395" y="1065361"/>
                  <a:pt x="2933154" y="1069082"/>
                  <a:pt x="2935635" y="1071562"/>
                </a:cubicBezTo>
                <a:cubicBezTo>
                  <a:pt x="2938115" y="1074042"/>
                  <a:pt x="2936875" y="1077763"/>
                  <a:pt x="2931914" y="1082724"/>
                </a:cubicBezTo>
                <a:cubicBezTo>
                  <a:pt x="2926954" y="1087686"/>
                  <a:pt x="2921992" y="1090166"/>
                  <a:pt x="2917031" y="1090166"/>
                </a:cubicBezTo>
                <a:lnTo>
                  <a:pt x="2909590" y="1097607"/>
                </a:lnTo>
                <a:lnTo>
                  <a:pt x="2894707" y="1112490"/>
                </a:lnTo>
                <a:lnTo>
                  <a:pt x="2887266" y="1119931"/>
                </a:lnTo>
                <a:cubicBezTo>
                  <a:pt x="2882305" y="1119931"/>
                  <a:pt x="2879824" y="1122411"/>
                  <a:pt x="2879824" y="1127373"/>
                </a:cubicBezTo>
                <a:lnTo>
                  <a:pt x="2872383" y="1134814"/>
                </a:lnTo>
                <a:lnTo>
                  <a:pt x="2872383" y="1142256"/>
                </a:lnTo>
                <a:lnTo>
                  <a:pt x="2879824" y="1142256"/>
                </a:lnTo>
                <a:lnTo>
                  <a:pt x="2887266" y="1134814"/>
                </a:lnTo>
                <a:lnTo>
                  <a:pt x="2894707" y="1127373"/>
                </a:lnTo>
                <a:lnTo>
                  <a:pt x="2902148" y="1119931"/>
                </a:lnTo>
                <a:lnTo>
                  <a:pt x="2902148" y="1127373"/>
                </a:lnTo>
                <a:cubicBezTo>
                  <a:pt x="2902148" y="1132334"/>
                  <a:pt x="2902148" y="1136055"/>
                  <a:pt x="2902148" y="1138535"/>
                </a:cubicBezTo>
                <a:cubicBezTo>
                  <a:pt x="2902148" y="1141015"/>
                  <a:pt x="2899668" y="1142256"/>
                  <a:pt x="2894707" y="1142256"/>
                </a:cubicBezTo>
                <a:cubicBezTo>
                  <a:pt x="2894707" y="1142256"/>
                  <a:pt x="2892227" y="1144736"/>
                  <a:pt x="2887266" y="1149697"/>
                </a:cubicBezTo>
                <a:cubicBezTo>
                  <a:pt x="2882305" y="1154658"/>
                  <a:pt x="2879824" y="1159618"/>
                  <a:pt x="2879824" y="1164580"/>
                </a:cubicBezTo>
                <a:cubicBezTo>
                  <a:pt x="2874864" y="1169541"/>
                  <a:pt x="2871143" y="1172021"/>
                  <a:pt x="2868662" y="1172021"/>
                </a:cubicBezTo>
                <a:cubicBezTo>
                  <a:pt x="2866182" y="1172021"/>
                  <a:pt x="2863702" y="1169541"/>
                  <a:pt x="2861221" y="1164580"/>
                </a:cubicBezTo>
                <a:cubicBezTo>
                  <a:pt x="2858740" y="1159618"/>
                  <a:pt x="2858740" y="1155898"/>
                  <a:pt x="2861221" y="1153418"/>
                </a:cubicBezTo>
                <a:cubicBezTo>
                  <a:pt x="2863702" y="1150938"/>
                  <a:pt x="2862461" y="1149697"/>
                  <a:pt x="2857501" y="1149697"/>
                </a:cubicBezTo>
                <a:lnTo>
                  <a:pt x="2857501" y="1164580"/>
                </a:lnTo>
                <a:cubicBezTo>
                  <a:pt x="2852539" y="1179463"/>
                  <a:pt x="2847578" y="1186904"/>
                  <a:pt x="2842617" y="1186904"/>
                </a:cubicBezTo>
                <a:cubicBezTo>
                  <a:pt x="2842617" y="1186904"/>
                  <a:pt x="2843857" y="1184424"/>
                  <a:pt x="2846339" y="1179463"/>
                </a:cubicBezTo>
                <a:cubicBezTo>
                  <a:pt x="2848819" y="1174501"/>
                  <a:pt x="2850058" y="1172021"/>
                  <a:pt x="2850058" y="1172021"/>
                </a:cubicBezTo>
                <a:lnTo>
                  <a:pt x="2850058" y="1164580"/>
                </a:lnTo>
                <a:cubicBezTo>
                  <a:pt x="2845098" y="1159618"/>
                  <a:pt x="2840137" y="1159618"/>
                  <a:pt x="2835176" y="1164580"/>
                </a:cubicBezTo>
                <a:cubicBezTo>
                  <a:pt x="2820294" y="1164580"/>
                  <a:pt x="2810371" y="1162100"/>
                  <a:pt x="2805410" y="1157138"/>
                </a:cubicBezTo>
                <a:cubicBezTo>
                  <a:pt x="2805410" y="1152177"/>
                  <a:pt x="2806650" y="1148456"/>
                  <a:pt x="2809132" y="1145976"/>
                </a:cubicBezTo>
                <a:cubicBezTo>
                  <a:pt x="2811612" y="1143496"/>
                  <a:pt x="2812852" y="1142256"/>
                  <a:pt x="2812852" y="1142256"/>
                </a:cubicBezTo>
                <a:lnTo>
                  <a:pt x="2835176" y="1142256"/>
                </a:lnTo>
                <a:lnTo>
                  <a:pt x="2850058" y="1134814"/>
                </a:lnTo>
                <a:cubicBezTo>
                  <a:pt x="2855020" y="1129853"/>
                  <a:pt x="2855020" y="1126132"/>
                  <a:pt x="2850058" y="1123652"/>
                </a:cubicBezTo>
                <a:cubicBezTo>
                  <a:pt x="2845098" y="1121172"/>
                  <a:pt x="2842617" y="1122411"/>
                  <a:pt x="2842617" y="1127373"/>
                </a:cubicBezTo>
                <a:cubicBezTo>
                  <a:pt x="2842617" y="1137294"/>
                  <a:pt x="2837657" y="1139775"/>
                  <a:pt x="2827734" y="1134814"/>
                </a:cubicBezTo>
                <a:cubicBezTo>
                  <a:pt x="2812852" y="1124893"/>
                  <a:pt x="2805410" y="1124893"/>
                  <a:pt x="2805410" y="1134814"/>
                </a:cubicBezTo>
                <a:cubicBezTo>
                  <a:pt x="2805410" y="1134814"/>
                  <a:pt x="2802930" y="1134814"/>
                  <a:pt x="2797969" y="1134814"/>
                </a:cubicBezTo>
                <a:cubicBezTo>
                  <a:pt x="2793008" y="1134814"/>
                  <a:pt x="2790527" y="1139775"/>
                  <a:pt x="2790527" y="1149697"/>
                </a:cubicBezTo>
                <a:cubicBezTo>
                  <a:pt x="2790527" y="1159618"/>
                  <a:pt x="2795488" y="1167060"/>
                  <a:pt x="2805410" y="1172021"/>
                </a:cubicBezTo>
                <a:lnTo>
                  <a:pt x="2812852" y="1172021"/>
                </a:lnTo>
                <a:cubicBezTo>
                  <a:pt x="2817812" y="1172021"/>
                  <a:pt x="2820294" y="1172021"/>
                  <a:pt x="2820294" y="1172021"/>
                </a:cubicBezTo>
                <a:cubicBezTo>
                  <a:pt x="2815332" y="1176982"/>
                  <a:pt x="2812852" y="1184424"/>
                  <a:pt x="2812852" y="1194345"/>
                </a:cubicBezTo>
                <a:lnTo>
                  <a:pt x="2820294" y="1201787"/>
                </a:lnTo>
                <a:lnTo>
                  <a:pt x="2835176" y="1201787"/>
                </a:lnTo>
                <a:lnTo>
                  <a:pt x="2820294" y="1209228"/>
                </a:lnTo>
                <a:lnTo>
                  <a:pt x="2790527" y="1231552"/>
                </a:lnTo>
                <a:cubicBezTo>
                  <a:pt x="2780605" y="1241474"/>
                  <a:pt x="2775644" y="1248915"/>
                  <a:pt x="2775644" y="1253877"/>
                </a:cubicBezTo>
                <a:lnTo>
                  <a:pt x="2768204" y="1261318"/>
                </a:lnTo>
                <a:lnTo>
                  <a:pt x="2760762" y="1261318"/>
                </a:lnTo>
                <a:cubicBezTo>
                  <a:pt x="2755801" y="1261318"/>
                  <a:pt x="2753320" y="1261318"/>
                  <a:pt x="2753320" y="1261318"/>
                </a:cubicBezTo>
                <a:cubicBezTo>
                  <a:pt x="2753320" y="1261318"/>
                  <a:pt x="2753320" y="1263798"/>
                  <a:pt x="2753320" y="1268759"/>
                </a:cubicBezTo>
                <a:cubicBezTo>
                  <a:pt x="2753320" y="1273721"/>
                  <a:pt x="2743398" y="1283642"/>
                  <a:pt x="2723555" y="1298525"/>
                </a:cubicBezTo>
                <a:lnTo>
                  <a:pt x="2708672" y="1305966"/>
                </a:lnTo>
                <a:lnTo>
                  <a:pt x="2716113" y="1298525"/>
                </a:lnTo>
                <a:lnTo>
                  <a:pt x="2716113" y="1291084"/>
                </a:lnTo>
                <a:lnTo>
                  <a:pt x="2708672" y="1298525"/>
                </a:lnTo>
                <a:lnTo>
                  <a:pt x="2701230" y="1305966"/>
                </a:lnTo>
                <a:lnTo>
                  <a:pt x="2693790" y="1291084"/>
                </a:lnTo>
                <a:cubicBezTo>
                  <a:pt x="2688828" y="1281162"/>
                  <a:pt x="2683867" y="1278681"/>
                  <a:pt x="2678907" y="1283642"/>
                </a:cubicBezTo>
                <a:cubicBezTo>
                  <a:pt x="2673945" y="1288604"/>
                  <a:pt x="2671465" y="1296045"/>
                  <a:pt x="2671465" y="1305966"/>
                </a:cubicBezTo>
                <a:lnTo>
                  <a:pt x="2671903" y="1311657"/>
                </a:lnTo>
                <a:lnTo>
                  <a:pt x="2673325" y="1305966"/>
                </a:lnTo>
                <a:cubicBezTo>
                  <a:pt x="2674566" y="1303486"/>
                  <a:pt x="2676427" y="1301006"/>
                  <a:pt x="2678907" y="1298525"/>
                </a:cubicBezTo>
                <a:lnTo>
                  <a:pt x="2686348" y="1298525"/>
                </a:lnTo>
                <a:cubicBezTo>
                  <a:pt x="2686348" y="1303486"/>
                  <a:pt x="2683867" y="1305966"/>
                  <a:pt x="2678907" y="1305966"/>
                </a:cubicBezTo>
                <a:lnTo>
                  <a:pt x="2671996" y="1312876"/>
                </a:lnTo>
                <a:lnTo>
                  <a:pt x="2672395" y="1318059"/>
                </a:lnTo>
                <a:cubicBezTo>
                  <a:pt x="2674255" y="1327360"/>
                  <a:pt x="2678907" y="1328291"/>
                  <a:pt x="2686348" y="1320849"/>
                </a:cubicBezTo>
                <a:cubicBezTo>
                  <a:pt x="2686348" y="1325811"/>
                  <a:pt x="2683867" y="1330771"/>
                  <a:pt x="2678907" y="1335732"/>
                </a:cubicBezTo>
                <a:cubicBezTo>
                  <a:pt x="2673945" y="1340693"/>
                  <a:pt x="2668984" y="1345654"/>
                  <a:pt x="2664023" y="1350615"/>
                </a:cubicBezTo>
                <a:lnTo>
                  <a:pt x="2649141" y="1365498"/>
                </a:lnTo>
                <a:cubicBezTo>
                  <a:pt x="2644181" y="1370459"/>
                  <a:pt x="2639218" y="1372939"/>
                  <a:pt x="2634258" y="1372939"/>
                </a:cubicBezTo>
                <a:lnTo>
                  <a:pt x="2619375" y="1395263"/>
                </a:lnTo>
                <a:cubicBezTo>
                  <a:pt x="2609453" y="1405185"/>
                  <a:pt x="2603252" y="1411387"/>
                  <a:pt x="2600771" y="1413867"/>
                </a:cubicBezTo>
                <a:cubicBezTo>
                  <a:pt x="2598291" y="1416347"/>
                  <a:pt x="2599531" y="1418828"/>
                  <a:pt x="2604492" y="1421308"/>
                </a:cubicBezTo>
                <a:cubicBezTo>
                  <a:pt x="2609453" y="1423788"/>
                  <a:pt x="2611933" y="1422549"/>
                  <a:pt x="2611933" y="1417588"/>
                </a:cubicBezTo>
                <a:cubicBezTo>
                  <a:pt x="2611933" y="1412626"/>
                  <a:pt x="2614414" y="1410146"/>
                  <a:pt x="2619375" y="1410146"/>
                </a:cubicBezTo>
                <a:lnTo>
                  <a:pt x="2619375" y="1402705"/>
                </a:lnTo>
                <a:lnTo>
                  <a:pt x="2626817" y="1402705"/>
                </a:lnTo>
                <a:cubicBezTo>
                  <a:pt x="2636738" y="1402705"/>
                  <a:pt x="2644181" y="1398984"/>
                  <a:pt x="2649141" y="1391543"/>
                </a:cubicBezTo>
                <a:cubicBezTo>
                  <a:pt x="2654101" y="1384101"/>
                  <a:pt x="2659063" y="1380381"/>
                  <a:pt x="2664023" y="1380381"/>
                </a:cubicBezTo>
                <a:lnTo>
                  <a:pt x="2678907" y="1372939"/>
                </a:lnTo>
                <a:lnTo>
                  <a:pt x="2716113" y="1335732"/>
                </a:lnTo>
                <a:cubicBezTo>
                  <a:pt x="2721074" y="1335732"/>
                  <a:pt x="2726035" y="1334491"/>
                  <a:pt x="2730997" y="1332011"/>
                </a:cubicBezTo>
                <a:cubicBezTo>
                  <a:pt x="2735957" y="1329531"/>
                  <a:pt x="2738437" y="1325811"/>
                  <a:pt x="2738437" y="1320849"/>
                </a:cubicBezTo>
                <a:lnTo>
                  <a:pt x="2745879" y="1320849"/>
                </a:lnTo>
                <a:lnTo>
                  <a:pt x="2760762" y="1320849"/>
                </a:lnTo>
                <a:cubicBezTo>
                  <a:pt x="2770684" y="1310928"/>
                  <a:pt x="2778125" y="1305966"/>
                  <a:pt x="2783087" y="1305966"/>
                </a:cubicBezTo>
                <a:cubicBezTo>
                  <a:pt x="2785567" y="1305966"/>
                  <a:pt x="2787737" y="1305657"/>
                  <a:pt x="2789597" y="1305036"/>
                </a:cubicBezTo>
                <a:lnTo>
                  <a:pt x="2794249" y="1302246"/>
                </a:lnTo>
                <a:lnTo>
                  <a:pt x="2790527" y="1305966"/>
                </a:lnTo>
                <a:lnTo>
                  <a:pt x="2783087" y="1313408"/>
                </a:lnTo>
                <a:cubicBezTo>
                  <a:pt x="2783087" y="1313408"/>
                  <a:pt x="2780605" y="1313408"/>
                  <a:pt x="2775644" y="1313408"/>
                </a:cubicBezTo>
                <a:cubicBezTo>
                  <a:pt x="2770684" y="1313408"/>
                  <a:pt x="2768204" y="1314648"/>
                  <a:pt x="2768204" y="1317129"/>
                </a:cubicBezTo>
                <a:cubicBezTo>
                  <a:pt x="2768204" y="1319609"/>
                  <a:pt x="2765723" y="1325811"/>
                  <a:pt x="2760762" y="1335732"/>
                </a:cubicBezTo>
                <a:cubicBezTo>
                  <a:pt x="2755801" y="1345654"/>
                  <a:pt x="2753320" y="1353095"/>
                  <a:pt x="2753320" y="1358056"/>
                </a:cubicBezTo>
                <a:cubicBezTo>
                  <a:pt x="2748360" y="1363018"/>
                  <a:pt x="2744639" y="1365498"/>
                  <a:pt x="2742159" y="1365498"/>
                </a:cubicBezTo>
                <a:cubicBezTo>
                  <a:pt x="2739678" y="1365498"/>
                  <a:pt x="2738437" y="1363018"/>
                  <a:pt x="2738437" y="1358056"/>
                </a:cubicBezTo>
                <a:cubicBezTo>
                  <a:pt x="2738437" y="1348135"/>
                  <a:pt x="2735957" y="1345654"/>
                  <a:pt x="2730997" y="1350615"/>
                </a:cubicBezTo>
                <a:cubicBezTo>
                  <a:pt x="2726035" y="1355576"/>
                  <a:pt x="2723555" y="1360536"/>
                  <a:pt x="2723555" y="1365498"/>
                </a:cubicBezTo>
                <a:cubicBezTo>
                  <a:pt x="2723555" y="1370459"/>
                  <a:pt x="2723555" y="1375419"/>
                  <a:pt x="2723555" y="1380381"/>
                </a:cubicBezTo>
                <a:lnTo>
                  <a:pt x="2716113" y="1395263"/>
                </a:lnTo>
                <a:cubicBezTo>
                  <a:pt x="2706191" y="1400225"/>
                  <a:pt x="2703711" y="1403945"/>
                  <a:pt x="2708672" y="1406425"/>
                </a:cubicBezTo>
                <a:cubicBezTo>
                  <a:pt x="2713633" y="1408906"/>
                  <a:pt x="2719834" y="1407666"/>
                  <a:pt x="2727275" y="1402705"/>
                </a:cubicBezTo>
                <a:cubicBezTo>
                  <a:pt x="2734717" y="1397743"/>
                  <a:pt x="2742159" y="1392783"/>
                  <a:pt x="2749600" y="1387822"/>
                </a:cubicBezTo>
                <a:cubicBezTo>
                  <a:pt x="2757042" y="1382861"/>
                  <a:pt x="2760762" y="1377900"/>
                  <a:pt x="2760762" y="1372939"/>
                </a:cubicBezTo>
                <a:lnTo>
                  <a:pt x="2775644" y="1358056"/>
                </a:lnTo>
                <a:cubicBezTo>
                  <a:pt x="2775644" y="1353095"/>
                  <a:pt x="2778125" y="1351856"/>
                  <a:pt x="2783087" y="1354336"/>
                </a:cubicBezTo>
                <a:cubicBezTo>
                  <a:pt x="2788047" y="1356816"/>
                  <a:pt x="2791768" y="1355576"/>
                  <a:pt x="2794249" y="1350615"/>
                </a:cubicBezTo>
                <a:cubicBezTo>
                  <a:pt x="2796729" y="1345654"/>
                  <a:pt x="2797969" y="1343173"/>
                  <a:pt x="2797969" y="1343173"/>
                </a:cubicBezTo>
                <a:lnTo>
                  <a:pt x="2805410" y="1350615"/>
                </a:lnTo>
                <a:cubicBezTo>
                  <a:pt x="2805410" y="1350615"/>
                  <a:pt x="2806650" y="1348135"/>
                  <a:pt x="2809132" y="1343173"/>
                </a:cubicBezTo>
                <a:cubicBezTo>
                  <a:pt x="2811612" y="1338212"/>
                  <a:pt x="2812852" y="1335732"/>
                  <a:pt x="2812852" y="1335732"/>
                </a:cubicBezTo>
                <a:cubicBezTo>
                  <a:pt x="2817812" y="1330771"/>
                  <a:pt x="2819053" y="1325811"/>
                  <a:pt x="2816572" y="1320849"/>
                </a:cubicBezTo>
                <a:cubicBezTo>
                  <a:pt x="2814092" y="1315888"/>
                  <a:pt x="2815332" y="1310928"/>
                  <a:pt x="2820294" y="1305966"/>
                </a:cubicBezTo>
                <a:lnTo>
                  <a:pt x="2827734" y="1320849"/>
                </a:lnTo>
                <a:cubicBezTo>
                  <a:pt x="2832695" y="1320849"/>
                  <a:pt x="2835176" y="1318369"/>
                  <a:pt x="2835176" y="1313408"/>
                </a:cubicBezTo>
                <a:lnTo>
                  <a:pt x="2835176" y="1291084"/>
                </a:lnTo>
                <a:cubicBezTo>
                  <a:pt x="2835176" y="1291084"/>
                  <a:pt x="2837657" y="1296045"/>
                  <a:pt x="2842617" y="1305966"/>
                </a:cubicBezTo>
                <a:lnTo>
                  <a:pt x="2842617" y="1313408"/>
                </a:lnTo>
                <a:lnTo>
                  <a:pt x="2850058" y="1305966"/>
                </a:lnTo>
                <a:cubicBezTo>
                  <a:pt x="2853779" y="1304726"/>
                  <a:pt x="2857035" y="1303641"/>
                  <a:pt x="2859825" y="1302711"/>
                </a:cubicBezTo>
                <a:lnTo>
                  <a:pt x="2861221" y="1302246"/>
                </a:lnTo>
                <a:lnTo>
                  <a:pt x="2857501" y="1305966"/>
                </a:lnTo>
                <a:cubicBezTo>
                  <a:pt x="2857501" y="1305966"/>
                  <a:pt x="2859981" y="1305966"/>
                  <a:pt x="2864941" y="1305966"/>
                </a:cubicBezTo>
                <a:lnTo>
                  <a:pt x="2864941" y="1301006"/>
                </a:lnTo>
                <a:lnTo>
                  <a:pt x="2866802" y="1300385"/>
                </a:lnTo>
                <a:cubicBezTo>
                  <a:pt x="2870523" y="1299145"/>
                  <a:pt x="2872383" y="1298525"/>
                  <a:pt x="2872383" y="1298525"/>
                </a:cubicBezTo>
                <a:cubicBezTo>
                  <a:pt x="2874864" y="1303486"/>
                  <a:pt x="2878584" y="1307827"/>
                  <a:pt x="2883546" y="1311548"/>
                </a:cubicBezTo>
                <a:lnTo>
                  <a:pt x="2887266" y="1313821"/>
                </a:lnTo>
                <a:lnTo>
                  <a:pt x="2887266" y="1313408"/>
                </a:lnTo>
                <a:cubicBezTo>
                  <a:pt x="2892227" y="1313408"/>
                  <a:pt x="2894707" y="1313408"/>
                  <a:pt x="2894707" y="1313408"/>
                </a:cubicBezTo>
                <a:lnTo>
                  <a:pt x="2891628" y="1316487"/>
                </a:lnTo>
                <a:lnTo>
                  <a:pt x="2891916" y="1316663"/>
                </a:lnTo>
                <a:cubicBezTo>
                  <a:pt x="2895017" y="1318214"/>
                  <a:pt x="2898428" y="1319609"/>
                  <a:pt x="2902148" y="1320849"/>
                </a:cubicBezTo>
                <a:cubicBezTo>
                  <a:pt x="2907110" y="1310928"/>
                  <a:pt x="2908350" y="1305966"/>
                  <a:pt x="2905869" y="1305966"/>
                </a:cubicBezTo>
                <a:cubicBezTo>
                  <a:pt x="2903389" y="1305966"/>
                  <a:pt x="2899668" y="1305966"/>
                  <a:pt x="2894707" y="1305966"/>
                </a:cubicBezTo>
                <a:cubicBezTo>
                  <a:pt x="2884785" y="1305966"/>
                  <a:pt x="2881065" y="1302246"/>
                  <a:pt x="2883546" y="1294804"/>
                </a:cubicBezTo>
                <a:cubicBezTo>
                  <a:pt x="2886025" y="1287363"/>
                  <a:pt x="2889747" y="1281162"/>
                  <a:pt x="2894707" y="1276201"/>
                </a:cubicBezTo>
                <a:lnTo>
                  <a:pt x="2894707" y="1268759"/>
                </a:lnTo>
                <a:cubicBezTo>
                  <a:pt x="2889747" y="1258838"/>
                  <a:pt x="2889747" y="1251397"/>
                  <a:pt x="2894707" y="1246435"/>
                </a:cubicBezTo>
                <a:cubicBezTo>
                  <a:pt x="2899668" y="1241474"/>
                  <a:pt x="2902148" y="1236514"/>
                  <a:pt x="2902148" y="1231552"/>
                </a:cubicBezTo>
                <a:cubicBezTo>
                  <a:pt x="2902148" y="1216670"/>
                  <a:pt x="2899668" y="1214189"/>
                  <a:pt x="2894707" y="1224111"/>
                </a:cubicBezTo>
                <a:lnTo>
                  <a:pt x="2887266" y="1231552"/>
                </a:lnTo>
                <a:lnTo>
                  <a:pt x="2894707" y="1216670"/>
                </a:lnTo>
                <a:cubicBezTo>
                  <a:pt x="2904629" y="1211708"/>
                  <a:pt x="2908350" y="1206748"/>
                  <a:pt x="2905869" y="1201787"/>
                </a:cubicBezTo>
                <a:cubicBezTo>
                  <a:pt x="2903389" y="1196825"/>
                  <a:pt x="2905869" y="1191865"/>
                  <a:pt x="2913310" y="1186904"/>
                </a:cubicBezTo>
                <a:cubicBezTo>
                  <a:pt x="2920752" y="1181943"/>
                  <a:pt x="2924473" y="1179463"/>
                  <a:pt x="2924473" y="1179463"/>
                </a:cubicBezTo>
                <a:cubicBezTo>
                  <a:pt x="2924473" y="1184424"/>
                  <a:pt x="2924473" y="1186904"/>
                  <a:pt x="2924473" y="1186904"/>
                </a:cubicBezTo>
                <a:lnTo>
                  <a:pt x="2917031" y="1201787"/>
                </a:lnTo>
                <a:lnTo>
                  <a:pt x="2924473" y="1209228"/>
                </a:lnTo>
                <a:lnTo>
                  <a:pt x="2931914" y="1216670"/>
                </a:lnTo>
                <a:lnTo>
                  <a:pt x="2939355" y="1209228"/>
                </a:lnTo>
                <a:cubicBezTo>
                  <a:pt x="2939355" y="1214189"/>
                  <a:pt x="2944317" y="1211708"/>
                  <a:pt x="2954238" y="1201787"/>
                </a:cubicBezTo>
                <a:lnTo>
                  <a:pt x="2969121" y="1194345"/>
                </a:lnTo>
                <a:lnTo>
                  <a:pt x="2984004" y="1186904"/>
                </a:lnTo>
                <a:lnTo>
                  <a:pt x="2991445" y="1194345"/>
                </a:lnTo>
                <a:lnTo>
                  <a:pt x="2984004" y="1209228"/>
                </a:lnTo>
                <a:cubicBezTo>
                  <a:pt x="2984004" y="1209228"/>
                  <a:pt x="2979044" y="1214189"/>
                  <a:pt x="2969121" y="1224111"/>
                </a:cubicBezTo>
                <a:lnTo>
                  <a:pt x="2961680" y="1231552"/>
                </a:lnTo>
                <a:lnTo>
                  <a:pt x="2961680" y="1238994"/>
                </a:lnTo>
                <a:cubicBezTo>
                  <a:pt x="2956719" y="1238994"/>
                  <a:pt x="2954238" y="1241474"/>
                  <a:pt x="2954238" y="1246435"/>
                </a:cubicBezTo>
                <a:lnTo>
                  <a:pt x="2961680" y="1253877"/>
                </a:lnTo>
                <a:lnTo>
                  <a:pt x="2969121" y="1246435"/>
                </a:lnTo>
                <a:lnTo>
                  <a:pt x="2984004" y="1238994"/>
                </a:lnTo>
                <a:cubicBezTo>
                  <a:pt x="2984004" y="1238994"/>
                  <a:pt x="2984004" y="1241474"/>
                  <a:pt x="2984004" y="1246435"/>
                </a:cubicBezTo>
                <a:cubicBezTo>
                  <a:pt x="2988965" y="1251397"/>
                  <a:pt x="2988965" y="1252636"/>
                  <a:pt x="2984004" y="1250156"/>
                </a:cubicBezTo>
                <a:cubicBezTo>
                  <a:pt x="2979044" y="1247676"/>
                  <a:pt x="2976562" y="1248915"/>
                  <a:pt x="2976562" y="1253877"/>
                </a:cubicBezTo>
                <a:cubicBezTo>
                  <a:pt x="2976562" y="1258838"/>
                  <a:pt x="2975322" y="1262559"/>
                  <a:pt x="2972842" y="1265039"/>
                </a:cubicBezTo>
                <a:cubicBezTo>
                  <a:pt x="2970362" y="1267519"/>
                  <a:pt x="2966640" y="1268759"/>
                  <a:pt x="2961680" y="1268759"/>
                </a:cubicBezTo>
                <a:lnTo>
                  <a:pt x="2969121" y="1268759"/>
                </a:lnTo>
                <a:lnTo>
                  <a:pt x="2976562" y="1268759"/>
                </a:lnTo>
                <a:cubicBezTo>
                  <a:pt x="2976562" y="1273721"/>
                  <a:pt x="2974082" y="1277441"/>
                  <a:pt x="2969121" y="1279922"/>
                </a:cubicBezTo>
                <a:cubicBezTo>
                  <a:pt x="2964161" y="1282402"/>
                  <a:pt x="2961680" y="1284883"/>
                  <a:pt x="2961680" y="1287363"/>
                </a:cubicBezTo>
                <a:cubicBezTo>
                  <a:pt x="2961680" y="1289843"/>
                  <a:pt x="2964161" y="1288604"/>
                  <a:pt x="2969121" y="1283642"/>
                </a:cubicBezTo>
                <a:lnTo>
                  <a:pt x="2976562" y="1305966"/>
                </a:lnTo>
                <a:lnTo>
                  <a:pt x="2976562" y="1313408"/>
                </a:lnTo>
                <a:cubicBezTo>
                  <a:pt x="2981524" y="1308447"/>
                  <a:pt x="2984004" y="1301005"/>
                  <a:pt x="2984004" y="1291084"/>
                </a:cubicBezTo>
                <a:lnTo>
                  <a:pt x="2998887" y="1268759"/>
                </a:lnTo>
                <a:cubicBezTo>
                  <a:pt x="3003847" y="1268759"/>
                  <a:pt x="3006328" y="1265039"/>
                  <a:pt x="3006328" y="1257597"/>
                </a:cubicBezTo>
                <a:cubicBezTo>
                  <a:pt x="3006328" y="1250156"/>
                  <a:pt x="3003847" y="1245195"/>
                  <a:pt x="2998887" y="1242714"/>
                </a:cubicBezTo>
                <a:cubicBezTo>
                  <a:pt x="2993926" y="1240234"/>
                  <a:pt x="2992685" y="1237753"/>
                  <a:pt x="2995166" y="1235273"/>
                </a:cubicBezTo>
                <a:cubicBezTo>
                  <a:pt x="2997647" y="1232793"/>
                  <a:pt x="2997647" y="1229072"/>
                  <a:pt x="2995166" y="1224111"/>
                </a:cubicBezTo>
                <a:cubicBezTo>
                  <a:pt x="2992685" y="1219150"/>
                  <a:pt x="2993926" y="1216670"/>
                  <a:pt x="2998887" y="1216670"/>
                </a:cubicBezTo>
                <a:cubicBezTo>
                  <a:pt x="3003847" y="1216670"/>
                  <a:pt x="3003847" y="1214189"/>
                  <a:pt x="2998887" y="1209228"/>
                </a:cubicBezTo>
                <a:cubicBezTo>
                  <a:pt x="2998887" y="1199307"/>
                  <a:pt x="3001367" y="1191865"/>
                  <a:pt x="3006328" y="1186904"/>
                </a:cubicBezTo>
                <a:cubicBezTo>
                  <a:pt x="3011289" y="1181943"/>
                  <a:pt x="3016251" y="1179463"/>
                  <a:pt x="3021211" y="1179463"/>
                </a:cubicBezTo>
                <a:lnTo>
                  <a:pt x="3028652" y="1179463"/>
                </a:lnTo>
                <a:cubicBezTo>
                  <a:pt x="3023692" y="1189384"/>
                  <a:pt x="3023692" y="1201787"/>
                  <a:pt x="3028652" y="1216670"/>
                </a:cubicBezTo>
                <a:cubicBezTo>
                  <a:pt x="3038574" y="1231552"/>
                  <a:pt x="3048496" y="1231552"/>
                  <a:pt x="3058418" y="1216670"/>
                </a:cubicBezTo>
                <a:cubicBezTo>
                  <a:pt x="3063379" y="1211708"/>
                  <a:pt x="3065859" y="1206748"/>
                  <a:pt x="3065859" y="1201787"/>
                </a:cubicBezTo>
                <a:cubicBezTo>
                  <a:pt x="3065859" y="1196825"/>
                  <a:pt x="3067099" y="1191865"/>
                  <a:pt x="3069580" y="1186904"/>
                </a:cubicBezTo>
                <a:cubicBezTo>
                  <a:pt x="3072061" y="1181943"/>
                  <a:pt x="3072061" y="1179463"/>
                  <a:pt x="3069580" y="1179463"/>
                </a:cubicBezTo>
                <a:cubicBezTo>
                  <a:pt x="3067099" y="1179463"/>
                  <a:pt x="3065859" y="1176982"/>
                  <a:pt x="3065859" y="1172021"/>
                </a:cubicBezTo>
                <a:lnTo>
                  <a:pt x="3073301" y="1172021"/>
                </a:lnTo>
                <a:lnTo>
                  <a:pt x="3080742" y="1172021"/>
                </a:lnTo>
                <a:cubicBezTo>
                  <a:pt x="3080742" y="1162100"/>
                  <a:pt x="3083223" y="1162100"/>
                  <a:pt x="3088184" y="1172021"/>
                </a:cubicBezTo>
                <a:cubicBezTo>
                  <a:pt x="3088184" y="1167060"/>
                  <a:pt x="3088184" y="1164580"/>
                  <a:pt x="3088184" y="1164580"/>
                </a:cubicBezTo>
                <a:cubicBezTo>
                  <a:pt x="3088184" y="1164580"/>
                  <a:pt x="3090664" y="1164580"/>
                  <a:pt x="3095625" y="1164580"/>
                </a:cubicBezTo>
                <a:cubicBezTo>
                  <a:pt x="3095625" y="1164580"/>
                  <a:pt x="3095625" y="1165820"/>
                  <a:pt x="3095625" y="1168300"/>
                </a:cubicBezTo>
                <a:cubicBezTo>
                  <a:pt x="3095625" y="1170781"/>
                  <a:pt x="3096866" y="1172021"/>
                  <a:pt x="3099346" y="1172021"/>
                </a:cubicBezTo>
                <a:cubicBezTo>
                  <a:pt x="3101826" y="1172021"/>
                  <a:pt x="3103067" y="1172021"/>
                  <a:pt x="3103067" y="1172021"/>
                </a:cubicBezTo>
                <a:lnTo>
                  <a:pt x="3103067" y="1164580"/>
                </a:lnTo>
                <a:lnTo>
                  <a:pt x="3103067" y="1149697"/>
                </a:lnTo>
                <a:cubicBezTo>
                  <a:pt x="3103067" y="1149697"/>
                  <a:pt x="3105548" y="1152177"/>
                  <a:pt x="3110508" y="1157138"/>
                </a:cubicBezTo>
                <a:cubicBezTo>
                  <a:pt x="3110508" y="1157138"/>
                  <a:pt x="3112988" y="1157138"/>
                  <a:pt x="3117949" y="1157138"/>
                </a:cubicBezTo>
                <a:cubicBezTo>
                  <a:pt x="3127871" y="1157138"/>
                  <a:pt x="3132832" y="1147217"/>
                  <a:pt x="3132832" y="1127373"/>
                </a:cubicBezTo>
                <a:cubicBezTo>
                  <a:pt x="3137793" y="1127373"/>
                  <a:pt x="3141513" y="1127373"/>
                  <a:pt x="3143994" y="1127373"/>
                </a:cubicBezTo>
                <a:cubicBezTo>
                  <a:pt x="3146475" y="1127373"/>
                  <a:pt x="3148956" y="1127373"/>
                  <a:pt x="3151435" y="1127373"/>
                </a:cubicBezTo>
                <a:cubicBezTo>
                  <a:pt x="3153916" y="1127373"/>
                  <a:pt x="3155156" y="1127373"/>
                  <a:pt x="3155156" y="1127373"/>
                </a:cubicBezTo>
                <a:cubicBezTo>
                  <a:pt x="3155156" y="1122411"/>
                  <a:pt x="3157638" y="1122411"/>
                  <a:pt x="3162598" y="1127373"/>
                </a:cubicBezTo>
                <a:cubicBezTo>
                  <a:pt x="3167558" y="1127373"/>
                  <a:pt x="3170039" y="1127373"/>
                  <a:pt x="3170039" y="1127373"/>
                </a:cubicBezTo>
                <a:cubicBezTo>
                  <a:pt x="3170039" y="1127373"/>
                  <a:pt x="3172520" y="1124893"/>
                  <a:pt x="3177481" y="1119931"/>
                </a:cubicBezTo>
                <a:cubicBezTo>
                  <a:pt x="3192364" y="1100087"/>
                  <a:pt x="3209727" y="1092646"/>
                  <a:pt x="3229571" y="1097607"/>
                </a:cubicBezTo>
                <a:lnTo>
                  <a:pt x="3237012" y="1105048"/>
                </a:lnTo>
                <a:cubicBezTo>
                  <a:pt x="3237012" y="1105048"/>
                  <a:pt x="3235772" y="1106289"/>
                  <a:pt x="3233291" y="1108769"/>
                </a:cubicBezTo>
                <a:cubicBezTo>
                  <a:pt x="3230810" y="1111249"/>
                  <a:pt x="3229571" y="1112490"/>
                  <a:pt x="3229571" y="1112490"/>
                </a:cubicBezTo>
                <a:lnTo>
                  <a:pt x="3244454" y="1112490"/>
                </a:lnTo>
                <a:lnTo>
                  <a:pt x="3266777" y="1105048"/>
                </a:lnTo>
                <a:cubicBezTo>
                  <a:pt x="3266777" y="1110010"/>
                  <a:pt x="3264297" y="1112490"/>
                  <a:pt x="3259336" y="1112490"/>
                </a:cubicBezTo>
                <a:lnTo>
                  <a:pt x="3259336" y="1119931"/>
                </a:lnTo>
                <a:cubicBezTo>
                  <a:pt x="3264297" y="1119931"/>
                  <a:pt x="3264297" y="1121172"/>
                  <a:pt x="3259336" y="1123652"/>
                </a:cubicBezTo>
                <a:cubicBezTo>
                  <a:pt x="3254375" y="1126132"/>
                  <a:pt x="3253134" y="1129853"/>
                  <a:pt x="3255616" y="1134814"/>
                </a:cubicBezTo>
                <a:cubicBezTo>
                  <a:pt x="3258096" y="1139775"/>
                  <a:pt x="3261817" y="1142256"/>
                  <a:pt x="3266777" y="1142256"/>
                </a:cubicBezTo>
                <a:cubicBezTo>
                  <a:pt x="3271738" y="1142256"/>
                  <a:pt x="3274219" y="1139775"/>
                  <a:pt x="3274219" y="1134814"/>
                </a:cubicBezTo>
                <a:lnTo>
                  <a:pt x="3281661" y="1134814"/>
                </a:lnTo>
                <a:lnTo>
                  <a:pt x="3281661" y="1142256"/>
                </a:lnTo>
                <a:cubicBezTo>
                  <a:pt x="3281661" y="1152177"/>
                  <a:pt x="3286621" y="1157138"/>
                  <a:pt x="3296543" y="1157138"/>
                </a:cubicBezTo>
                <a:cubicBezTo>
                  <a:pt x="3306465" y="1157138"/>
                  <a:pt x="3313906" y="1158379"/>
                  <a:pt x="3318868" y="1160859"/>
                </a:cubicBezTo>
                <a:cubicBezTo>
                  <a:pt x="3323828" y="1163339"/>
                  <a:pt x="3323828" y="1165820"/>
                  <a:pt x="3318868" y="1168300"/>
                </a:cubicBezTo>
                <a:cubicBezTo>
                  <a:pt x="3313906" y="1170781"/>
                  <a:pt x="3308945" y="1176982"/>
                  <a:pt x="3303984" y="1186904"/>
                </a:cubicBezTo>
                <a:cubicBezTo>
                  <a:pt x="3303984" y="1186904"/>
                  <a:pt x="3302745" y="1188145"/>
                  <a:pt x="3300264" y="1190625"/>
                </a:cubicBezTo>
                <a:cubicBezTo>
                  <a:pt x="3297783" y="1193105"/>
                  <a:pt x="3296543" y="1196825"/>
                  <a:pt x="3296543" y="1201787"/>
                </a:cubicBezTo>
                <a:lnTo>
                  <a:pt x="3303984" y="1201787"/>
                </a:lnTo>
                <a:lnTo>
                  <a:pt x="3311426" y="1209228"/>
                </a:lnTo>
                <a:lnTo>
                  <a:pt x="3318868" y="1201787"/>
                </a:lnTo>
                <a:lnTo>
                  <a:pt x="3318868" y="1194345"/>
                </a:lnTo>
                <a:lnTo>
                  <a:pt x="3311426" y="1186904"/>
                </a:lnTo>
                <a:cubicBezTo>
                  <a:pt x="3311426" y="1181943"/>
                  <a:pt x="3311426" y="1179463"/>
                  <a:pt x="3311426" y="1179463"/>
                </a:cubicBezTo>
                <a:cubicBezTo>
                  <a:pt x="3316387" y="1179463"/>
                  <a:pt x="3318868" y="1179463"/>
                  <a:pt x="3318868" y="1179463"/>
                </a:cubicBezTo>
                <a:lnTo>
                  <a:pt x="3326308" y="1157138"/>
                </a:lnTo>
                <a:cubicBezTo>
                  <a:pt x="3326308" y="1142256"/>
                  <a:pt x="3323828" y="1137294"/>
                  <a:pt x="3318868" y="1142256"/>
                </a:cubicBezTo>
                <a:lnTo>
                  <a:pt x="3318868" y="1134814"/>
                </a:lnTo>
                <a:lnTo>
                  <a:pt x="3311426" y="1127373"/>
                </a:lnTo>
                <a:cubicBezTo>
                  <a:pt x="3311426" y="1127373"/>
                  <a:pt x="3311426" y="1129853"/>
                  <a:pt x="3311426" y="1134814"/>
                </a:cubicBezTo>
                <a:cubicBezTo>
                  <a:pt x="3311426" y="1139775"/>
                  <a:pt x="3310186" y="1142256"/>
                  <a:pt x="3307706" y="1142256"/>
                </a:cubicBezTo>
                <a:cubicBezTo>
                  <a:pt x="3305224" y="1142256"/>
                  <a:pt x="3303984" y="1142256"/>
                  <a:pt x="3303984" y="1142256"/>
                </a:cubicBezTo>
                <a:cubicBezTo>
                  <a:pt x="3303984" y="1137294"/>
                  <a:pt x="3299024" y="1132334"/>
                  <a:pt x="3289101" y="1127373"/>
                </a:cubicBezTo>
                <a:cubicBezTo>
                  <a:pt x="3284141" y="1122411"/>
                  <a:pt x="3281661" y="1119931"/>
                  <a:pt x="3281661" y="1119931"/>
                </a:cubicBezTo>
                <a:cubicBezTo>
                  <a:pt x="3281661" y="1119931"/>
                  <a:pt x="3284141" y="1117451"/>
                  <a:pt x="3289101" y="1112490"/>
                </a:cubicBezTo>
                <a:cubicBezTo>
                  <a:pt x="3284141" y="1112490"/>
                  <a:pt x="3281661" y="1112490"/>
                  <a:pt x="3281661" y="1112490"/>
                </a:cubicBezTo>
                <a:cubicBezTo>
                  <a:pt x="3281661" y="1107529"/>
                  <a:pt x="3279179" y="1105048"/>
                  <a:pt x="3274219" y="1105048"/>
                </a:cubicBezTo>
                <a:lnTo>
                  <a:pt x="3274219" y="1097607"/>
                </a:lnTo>
                <a:lnTo>
                  <a:pt x="3281661" y="1105048"/>
                </a:lnTo>
                <a:lnTo>
                  <a:pt x="3289101" y="1105048"/>
                </a:lnTo>
                <a:cubicBezTo>
                  <a:pt x="3289101" y="1100087"/>
                  <a:pt x="3289101" y="1097607"/>
                  <a:pt x="3289101" y="1097607"/>
                </a:cubicBezTo>
                <a:cubicBezTo>
                  <a:pt x="3289101" y="1097607"/>
                  <a:pt x="3289101" y="1096366"/>
                  <a:pt x="3289101" y="1093886"/>
                </a:cubicBezTo>
                <a:cubicBezTo>
                  <a:pt x="3289101" y="1091406"/>
                  <a:pt x="3291582" y="1090166"/>
                  <a:pt x="3296543" y="1090166"/>
                </a:cubicBezTo>
                <a:lnTo>
                  <a:pt x="3303984" y="1082724"/>
                </a:lnTo>
                <a:lnTo>
                  <a:pt x="3311426" y="1075283"/>
                </a:lnTo>
                <a:cubicBezTo>
                  <a:pt x="3321348" y="1075283"/>
                  <a:pt x="3325069" y="1067841"/>
                  <a:pt x="3322588" y="1052959"/>
                </a:cubicBezTo>
                <a:cubicBezTo>
                  <a:pt x="3320107" y="1038076"/>
                  <a:pt x="3321348" y="1030634"/>
                  <a:pt x="3326308" y="1030634"/>
                </a:cubicBezTo>
                <a:lnTo>
                  <a:pt x="3333751" y="1030634"/>
                </a:lnTo>
                <a:lnTo>
                  <a:pt x="3333751" y="1038076"/>
                </a:lnTo>
                <a:cubicBezTo>
                  <a:pt x="3338711" y="1043037"/>
                  <a:pt x="3338711" y="1045517"/>
                  <a:pt x="3333751" y="1045517"/>
                </a:cubicBezTo>
                <a:cubicBezTo>
                  <a:pt x="3333751" y="1050479"/>
                  <a:pt x="3332510" y="1054199"/>
                  <a:pt x="3330029" y="1056679"/>
                </a:cubicBezTo>
                <a:cubicBezTo>
                  <a:pt x="3327549" y="1059159"/>
                  <a:pt x="3326308" y="1060400"/>
                  <a:pt x="3326308" y="1060400"/>
                </a:cubicBezTo>
                <a:cubicBezTo>
                  <a:pt x="3326308" y="1065361"/>
                  <a:pt x="3328789" y="1066601"/>
                  <a:pt x="3333751" y="1064121"/>
                </a:cubicBezTo>
                <a:cubicBezTo>
                  <a:pt x="3338711" y="1061641"/>
                  <a:pt x="3341191" y="1055439"/>
                  <a:pt x="3341191" y="1045517"/>
                </a:cubicBezTo>
                <a:cubicBezTo>
                  <a:pt x="3341191" y="1035596"/>
                  <a:pt x="3342432" y="1030634"/>
                  <a:pt x="3344913" y="1030634"/>
                </a:cubicBezTo>
                <a:cubicBezTo>
                  <a:pt x="3347393" y="1030634"/>
                  <a:pt x="3349873" y="1028154"/>
                  <a:pt x="3352353" y="1023193"/>
                </a:cubicBezTo>
                <a:cubicBezTo>
                  <a:pt x="3354834" y="1018232"/>
                  <a:pt x="3358555" y="1018232"/>
                  <a:pt x="3363516" y="1023193"/>
                </a:cubicBezTo>
                <a:cubicBezTo>
                  <a:pt x="3363516" y="1023193"/>
                  <a:pt x="3364756" y="1021952"/>
                  <a:pt x="3367236" y="1019472"/>
                </a:cubicBezTo>
                <a:cubicBezTo>
                  <a:pt x="3369717" y="1016992"/>
                  <a:pt x="3370958" y="1015752"/>
                  <a:pt x="3370958" y="1015752"/>
                </a:cubicBezTo>
                <a:cubicBezTo>
                  <a:pt x="3375918" y="1010790"/>
                  <a:pt x="3380879" y="1010790"/>
                  <a:pt x="3385840" y="1015752"/>
                </a:cubicBezTo>
                <a:lnTo>
                  <a:pt x="3385840" y="1023193"/>
                </a:lnTo>
                <a:cubicBezTo>
                  <a:pt x="3385840" y="1023193"/>
                  <a:pt x="3383359" y="1025673"/>
                  <a:pt x="3378398" y="1030634"/>
                </a:cubicBezTo>
                <a:cubicBezTo>
                  <a:pt x="3373438" y="1035596"/>
                  <a:pt x="3370958" y="1040556"/>
                  <a:pt x="3370958" y="1045517"/>
                </a:cubicBezTo>
                <a:lnTo>
                  <a:pt x="3370958" y="1060400"/>
                </a:lnTo>
                <a:lnTo>
                  <a:pt x="3370958" y="1075283"/>
                </a:lnTo>
                <a:cubicBezTo>
                  <a:pt x="3370958" y="1080244"/>
                  <a:pt x="3364756" y="1082724"/>
                  <a:pt x="3352353" y="1082724"/>
                </a:cubicBezTo>
                <a:cubicBezTo>
                  <a:pt x="3339951" y="1082724"/>
                  <a:pt x="3332510" y="1082724"/>
                  <a:pt x="3330029" y="1082724"/>
                </a:cubicBezTo>
                <a:cubicBezTo>
                  <a:pt x="3327549" y="1082724"/>
                  <a:pt x="3327549" y="1085204"/>
                  <a:pt x="3330029" y="1090166"/>
                </a:cubicBezTo>
                <a:cubicBezTo>
                  <a:pt x="3332510" y="1095127"/>
                  <a:pt x="3336231" y="1095127"/>
                  <a:pt x="3341191" y="1090166"/>
                </a:cubicBezTo>
                <a:cubicBezTo>
                  <a:pt x="3346152" y="1095127"/>
                  <a:pt x="3348633" y="1097607"/>
                  <a:pt x="3348633" y="1097607"/>
                </a:cubicBezTo>
                <a:lnTo>
                  <a:pt x="3356074" y="1105048"/>
                </a:lnTo>
                <a:cubicBezTo>
                  <a:pt x="3351114" y="1105048"/>
                  <a:pt x="3348633" y="1105048"/>
                  <a:pt x="3348633" y="1105048"/>
                </a:cubicBezTo>
                <a:cubicBezTo>
                  <a:pt x="3343672" y="1105048"/>
                  <a:pt x="3341191" y="1107529"/>
                  <a:pt x="3341191" y="1112490"/>
                </a:cubicBezTo>
                <a:lnTo>
                  <a:pt x="3348633" y="1112490"/>
                </a:lnTo>
                <a:cubicBezTo>
                  <a:pt x="3353594" y="1112490"/>
                  <a:pt x="3361035" y="1112490"/>
                  <a:pt x="3370958" y="1112490"/>
                </a:cubicBezTo>
                <a:cubicBezTo>
                  <a:pt x="3390801" y="1112490"/>
                  <a:pt x="3400723" y="1107529"/>
                  <a:pt x="3400723" y="1097607"/>
                </a:cubicBezTo>
                <a:cubicBezTo>
                  <a:pt x="3400723" y="1092646"/>
                  <a:pt x="3403203" y="1090166"/>
                  <a:pt x="3408165" y="1090166"/>
                </a:cubicBezTo>
                <a:cubicBezTo>
                  <a:pt x="3408165" y="1090166"/>
                  <a:pt x="3411885" y="1090166"/>
                  <a:pt x="3419326" y="1090166"/>
                </a:cubicBezTo>
                <a:cubicBezTo>
                  <a:pt x="3426767" y="1090166"/>
                  <a:pt x="3434210" y="1087686"/>
                  <a:pt x="3441650" y="1082724"/>
                </a:cubicBezTo>
                <a:cubicBezTo>
                  <a:pt x="3449092" y="1077763"/>
                  <a:pt x="3452812" y="1075283"/>
                  <a:pt x="3452812" y="1075283"/>
                </a:cubicBezTo>
                <a:cubicBezTo>
                  <a:pt x="3452812" y="1075283"/>
                  <a:pt x="3452812" y="1074042"/>
                  <a:pt x="3452812" y="1071562"/>
                </a:cubicBezTo>
                <a:cubicBezTo>
                  <a:pt x="3452812" y="1069082"/>
                  <a:pt x="3455293" y="1067841"/>
                  <a:pt x="3460255" y="1067841"/>
                </a:cubicBezTo>
                <a:lnTo>
                  <a:pt x="3467695" y="1075283"/>
                </a:lnTo>
                <a:cubicBezTo>
                  <a:pt x="3467695" y="1085204"/>
                  <a:pt x="3465215" y="1087686"/>
                  <a:pt x="3460255" y="1082724"/>
                </a:cubicBezTo>
                <a:lnTo>
                  <a:pt x="3445371" y="1090166"/>
                </a:lnTo>
                <a:cubicBezTo>
                  <a:pt x="3440411" y="1090166"/>
                  <a:pt x="3440411" y="1092646"/>
                  <a:pt x="3445371" y="1097607"/>
                </a:cubicBezTo>
                <a:lnTo>
                  <a:pt x="3460255" y="1090166"/>
                </a:lnTo>
                <a:cubicBezTo>
                  <a:pt x="3465215" y="1090166"/>
                  <a:pt x="3467695" y="1090166"/>
                  <a:pt x="3467695" y="1090166"/>
                </a:cubicBezTo>
                <a:lnTo>
                  <a:pt x="3475137" y="1097607"/>
                </a:lnTo>
                <a:cubicBezTo>
                  <a:pt x="3480098" y="1097607"/>
                  <a:pt x="3482578" y="1096366"/>
                  <a:pt x="3482578" y="1093886"/>
                </a:cubicBezTo>
                <a:cubicBezTo>
                  <a:pt x="3482578" y="1091406"/>
                  <a:pt x="3482578" y="1085204"/>
                  <a:pt x="3482578" y="1075283"/>
                </a:cubicBezTo>
                <a:cubicBezTo>
                  <a:pt x="3482578" y="1065361"/>
                  <a:pt x="3481338" y="1059159"/>
                  <a:pt x="3478857" y="1056679"/>
                </a:cubicBezTo>
                <a:cubicBezTo>
                  <a:pt x="3476377" y="1054199"/>
                  <a:pt x="3470176" y="1052959"/>
                  <a:pt x="3460255" y="1052959"/>
                </a:cubicBezTo>
                <a:lnTo>
                  <a:pt x="3452812" y="1052959"/>
                </a:lnTo>
                <a:cubicBezTo>
                  <a:pt x="3452812" y="1052959"/>
                  <a:pt x="3452812" y="1050479"/>
                  <a:pt x="3452812" y="1045517"/>
                </a:cubicBezTo>
                <a:cubicBezTo>
                  <a:pt x="3447851" y="1045517"/>
                  <a:pt x="3445371" y="1045517"/>
                  <a:pt x="3445371" y="1045517"/>
                </a:cubicBezTo>
                <a:cubicBezTo>
                  <a:pt x="3450332" y="1040556"/>
                  <a:pt x="3455293" y="1038076"/>
                  <a:pt x="3460255" y="1038076"/>
                </a:cubicBezTo>
                <a:cubicBezTo>
                  <a:pt x="3465215" y="1038076"/>
                  <a:pt x="3470176" y="1035596"/>
                  <a:pt x="3475137" y="1030634"/>
                </a:cubicBezTo>
                <a:lnTo>
                  <a:pt x="3482578" y="1038076"/>
                </a:lnTo>
                <a:cubicBezTo>
                  <a:pt x="3477618" y="1043037"/>
                  <a:pt x="3475137" y="1046758"/>
                  <a:pt x="3475137" y="1049238"/>
                </a:cubicBezTo>
                <a:cubicBezTo>
                  <a:pt x="3475137" y="1051718"/>
                  <a:pt x="3477618" y="1052959"/>
                  <a:pt x="3482578" y="1052959"/>
                </a:cubicBezTo>
                <a:lnTo>
                  <a:pt x="3490019" y="1060400"/>
                </a:lnTo>
                <a:cubicBezTo>
                  <a:pt x="3490019" y="1065361"/>
                  <a:pt x="3490019" y="1067841"/>
                  <a:pt x="3490019" y="1067841"/>
                </a:cubicBezTo>
                <a:cubicBezTo>
                  <a:pt x="3494981" y="1072803"/>
                  <a:pt x="3497461" y="1070322"/>
                  <a:pt x="3497461" y="1060400"/>
                </a:cubicBezTo>
                <a:lnTo>
                  <a:pt x="3497461" y="1052959"/>
                </a:lnTo>
                <a:cubicBezTo>
                  <a:pt x="3497461" y="1057920"/>
                  <a:pt x="3499941" y="1057920"/>
                  <a:pt x="3504902" y="1052959"/>
                </a:cubicBezTo>
                <a:lnTo>
                  <a:pt x="3504902" y="1045517"/>
                </a:lnTo>
                <a:cubicBezTo>
                  <a:pt x="3499941" y="1045517"/>
                  <a:pt x="3497461" y="1043037"/>
                  <a:pt x="3497461" y="1038076"/>
                </a:cubicBezTo>
                <a:lnTo>
                  <a:pt x="3512344" y="1038076"/>
                </a:lnTo>
                <a:cubicBezTo>
                  <a:pt x="3517305" y="1038076"/>
                  <a:pt x="3521026" y="1038076"/>
                  <a:pt x="3523507" y="1038076"/>
                </a:cubicBezTo>
                <a:cubicBezTo>
                  <a:pt x="3525986" y="1038076"/>
                  <a:pt x="3527226" y="1040556"/>
                  <a:pt x="3527226" y="1045517"/>
                </a:cubicBezTo>
                <a:cubicBezTo>
                  <a:pt x="3527226" y="1050479"/>
                  <a:pt x="3529708" y="1052959"/>
                  <a:pt x="3534668" y="1052959"/>
                </a:cubicBezTo>
                <a:cubicBezTo>
                  <a:pt x="3539629" y="1047997"/>
                  <a:pt x="3543350" y="1046758"/>
                  <a:pt x="3545830" y="1049238"/>
                </a:cubicBezTo>
                <a:cubicBezTo>
                  <a:pt x="3548310" y="1051718"/>
                  <a:pt x="3552031" y="1050479"/>
                  <a:pt x="3556992" y="1045517"/>
                </a:cubicBezTo>
                <a:cubicBezTo>
                  <a:pt x="3561953" y="1040556"/>
                  <a:pt x="3565674" y="1038076"/>
                  <a:pt x="3568154" y="1038076"/>
                </a:cubicBezTo>
                <a:cubicBezTo>
                  <a:pt x="3570635" y="1038076"/>
                  <a:pt x="3574355" y="1038076"/>
                  <a:pt x="3579316" y="1038076"/>
                </a:cubicBezTo>
                <a:cubicBezTo>
                  <a:pt x="3579316" y="1033114"/>
                  <a:pt x="3581797" y="1033114"/>
                  <a:pt x="3586758" y="1038076"/>
                </a:cubicBezTo>
                <a:cubicBezTo>
                  <a:pt x="3586758" y="1038076"/>
                  <a:pt x="3590944" y="1036681"/>
                  <a:pt x="3599315" y="1033890"/>
                </a:cubicBezTo>
                <a:lnTo>
                  <a:pt x="3601641" y="1033115"/>
                </a:lnTo>
                <a:lnTo>
                  <a:pt x="3601641" y="1038076"/>
                </a:lnTo>
                <a:cubicBezTo>
                  <a:pt x="3606602" y="1038076"/>
                  <a:pt x="3609082" y="1038076"/>
                  <a:pt x="3609082" y="1038076"/>
                </a:cubicBezTo>
                <a:lnTo>
                  <a:pt x="3603501" y="1032495"/>
                </a:lnTo>
                <a:lnTo>
                  <a:pt x="3609082" y="1030634"/>
                </a:lnTo>
                <a:lnTo>
                  <a:pt x="3616523" y="1015752"/>
                </a:lnTo>
                <a:cubicBezTo>
                  <a:pt x="3601641" y="1015752"/>
                  <a:pt x="3589238" y="1018232"/>
                  <a:pt x="3579316" y="1023193"/>
                </a:cubicBezTo>
                <a:lnTo>
                  <a:pt x="3571875" y="1030634"/>
                </a:lnTo>
                <a:cubicBezTo>
                  <a:pt x="3571875" y="1025673"/>
                  <a:pt x="3569395" y="1023193"/>
                  <a:pt x="3564434" y="1023193"/>
                </a:cubicBezTo>
                <a:cubicBezTo>
                  <a:pt x="3564434" y="1023193"/>
                  <a:pt x="3566915" y="1020713"/>
                  <a:pt x="3571875" y="1015752"/>
                </a:cubicBezTo>
                <a:cubicBezTo>
                  <a:pt x="3576836" y="1015752"/>
                  <a:pt x="3576836" y="1013272"/>
                  <a:pt x="3571875" y="1008310"/>
                </a:cubicBezTo>
                <a:cubicBezTo>
                  <a:pt x="3571875" y="998389"/>
                  <a:pt x="3570635" y="993427"/>
                  <a:pt x="3568154" y="993427"/>
                </a:cubicBezTo>
                <a:cubicBezTo>
                  <a:pt x="3565674" y="993427"/>
                  <a:pt x="3559472" y="995907"/>
                  <a:pt x="3549551" y="1000869"/>
                </a:cubicBezTo>
                <a:cubicBezTo>
                  <a:pt x="3539629" y="1005830"/>
                  <a:pt x="3534668" y="1005830"/>
                  <a:pt x="3534668" y="1000869"/>
                </a:cubicBezTo>
                <a:lnTo>
                  <a:pt x="3549551" y="993427"/>
                </a:lnTo>
                <a:cubicBezTo>
                  <a:pt x="3549551" y="993427"/>
                  <a:pt x="3552031" y="993427"/>
                  <a:pt x="3556992" y="993427"/>
                </a:cubicBezTo>
                <a:cubicBezTo>
                  <a:pt x="3556992" y="993427"/>
                  <a:pt x="3556992" y="992187"/>
                  <a:pt x="3556992" y="989707"/>
                </a:cubicBezTo>
                <a:cubicBezTo>
                  <a:pt x="3556992" y="987227"/>
                  <a:pt x="3554512" y="985986"/>
                  <a:pt x="3549551" y="985986"/>
                </a:cubicBezTo>
                <a:cubicBezTo>
                  <a:pt x="3549551" y="981025"/>
                  <a:pt x="3552031" y="978545"/>
                  <a:pt x="3556992" y="978545"/>
                </a:cubicBezTo>
                <a:cubicBezTo>
                  <a:pt x="3561953" y="983506"/>
                  <a:pt x="3564434" y="984745"/>
                  <a:pt x="3564434" y="982265"/>
                </a:cubicBezTo>
                <a:cubicBezTo>
                  <a:pt x="3564434" y="979785"/>
                  <a:pt x="3566915" y="978545"/>
                  <a:pt x="3571875" y="978545"/>
                </a:cubicBezTo>
                <a:cubicBezTo>
                  <a:pt x="3571875" y="963662"/>
                  <a:pt x="3576836" y="961182"/>
                  <a:pt x="3586758" y="971103"/>
                </a:cubicBezTo>
                <a:lnTo>
                  <a:pt x="3609082" y="971103"/>
                </a:lnTo>
                <a:cubicBezTo>
                  <a:pt x="3619004" y="971103"/>
                  <a:pt x="3616523" y="976064"/>
                  <a:pt x="3601641" y="985986"/>
                </a:cubicBezTo>
                <a:cubicBezTo>
                  <a:pt x="3596679" y="990947"/>
                  <a:pt x="3594199" y="995907"/>
                  <a:pt x="3594199" y="1000869"/>
                </a:cubicBezTo>
                <a:lnTo>
                  <a:pt x="3609082" y="993427"/>
                </a:lnTo>
                <a:lnTo>
                  <a:pt x="3631406" y="993427"/>
                </a:lnTo>
                <a:cubicBezTo>
                  <a:pt x="3631406" y="993427"/>
                  <a:pt x="3636368" y="993427"/>
                  <a:pt x="3646289" y="993427"/>
                </a:cubicBezTo>
                <a:lnTo>
                  <a:pt x="3646289" y="985986"/>
                </a:lnTo>
                <a:lnTo>
                  <a:pt x="3646289" y="978545"/>
                </a:lnTo>
                <a:cubicBezTo>
                  <a:pt x="3646289" y="973583"/>
                  <a:pt x="3643809" y="969863"/>
                  <a:pt x="3638848" y="967382"/>
                </a:cubicBezTo>
                <a:cubicBezTo>
                  <a:pt x="3633887" y="964902"/>
                  <a:pt x="3628926" y="966142"/>
                  <a:pt x="3623965" y="971103"/>
                </a:cubicBezTo>
                <a:lnTo>
                  <a:pt x="3616523" y="971103"/>
                </a:lnTo>
                <a:cubicBezTo>
                  <a:pt x="3621485" y="966142"/>
                  <a:pt x="3628926" y="962421"/>
                  <a:pt x="3638848" y="959941"/>
                </a:cubicBezTo>
                <a:cubicBezTo>
                  <a:pt x="3648769" y="957461"/>
                  <a:pt x="3653731" y="953740"/>
                  <a:pt x="3653731" y="948779"/>
                </a:cubicBezTo>
                <a:cubicBezTo>
                  <a:pt x="3668613" y="948779"/>
                  <a:pt x="3676055" y="941338"/>
                  <a:pt x="3676055" y="926455"/>
                </a:cubicBezTo>
                <a:lnTo>
                  <a:pt x="3683496" y="926455"/>
                </a:lnTo>
                <a:lnTo>
                  <a:pt x="3720703" y="911572"/>
                </a:lnTo>
                <a:cubicBezTo>
                  <a:pt x="3720703" y="911572"/>
                  <a:pt x="3723183" y="909092"/>
                  <a:pt x="3728145" y="904131"/>
                </a:cubicBezTo>
                <a:cubicBezTo>
                  <a:pt x="3733106" y="904131"/>
                  <a:pt x="3733106" y="906611"/>
                  <a:pt x="3728145" y="911572"/>
                </a:cubicBezTo>
                <a:cubicBezTo>
                  <a:pt x="3728145" y="911572"/>
                  <a:pt x="3730625" y="914052"/>
                  <a:pt x="3735586" y="919013"/>
                </a:cubicBezTo>
                <a:lnTo>
                  <a:pt x="3750469" y="919013"/>
                </a:lnTo>
                <a:lnTo>
                  <a:pt x="3735586" y="926455"/>
                </a:lnTo>
                <a:lnTo>
                  <a:pt x="3728145" y="933896"/>
                </a:lnTo>
                <a:cubicBezTo>
                  <a:pt x="3728145" y="933896"/>
                  <a:pt x="3726904" y="935137"/>
                  <a:pt x="3724424" y="937617"/>
                </a:cubicBezTo>
                <a:cubicBezTo>
                  <a:pt x="3721943" y="940097"/>
                  <a:pt x="3719463" y="940097"/>
                  <a:pt x="3716983" y="937617"/>
                </a:cubicBezTo>
                <a:cubicBezTo>
                  <a:pt x="3714502" y="935137"/>
                  <a:pt x="3712021" y="935137"/>
                  <a:pt x="3709541" y="937617"/>
                </a:cubicBezTo>
                <a:cubicBezTo>
                  <a:pt x="3707061" y="940097"/>
                  <a:pt x="3703340" y="941338"/>
                  <a:pt x="3698379" y="941338"/>
                </a:cubicBezTo>
                <a:cubicBezTo>
                  <a:pt x="3698379" y="941338"/>
                  <a:pt x="3698379" y="942578"/>
                  <a:pt x="3698379" y="945058"/>
                </a:cubicBezTo>
                <a:cubicBezTo>
                  <a:pt x="3698379" y="947538"/>
                  <a:pt x="3700859" y="948779"/>
                  <a:pt x="3705820" y="948779"/>
                </a:cubicBezTo>
                <a:cubicBezTo>
                  <a:pt x="3705820" y="948779"/>
                  <a:pt x="3707061" y="948779"/>
                  <a:pt x="3709541" y="948779"/>
                </a:cubicBezTo>
                <a:cubicBezTo>
                  <a:pt x="3712021" y="948779"/>
                  <a:pt x="3715742" y="948779"/>
                  <a:pt x="3720703" y="948779"/>
                </a:cubicBezTo>
                <a:cubicBezTo>
                  <a:pt x="3725665" y="943818"/>
                  <a:pt x="3730625" y="943818"/>
                  <a:pt x="3735586" y="948779"/>
                </a:cubicBezTo>
                <a:lnTo>
                  <a:pt x="3735586" y="941338"/>
                </a:lnTo>
                <a:lnTo>
                  <a:pt x="3750469" y="948779"/>
                </a:lnTo>
                <a:cubicBezTo>
                  <a:pt x="3760391" y="948779"/>
                  <a:pt x="3767832" y="948779"/>
                  <a:pt x="3772793" y="948779"/>
                </a:cubicBezTo>
                <a:cubicBezTo>
                  <a:pt x="3772793" y="943818"/>
                  <a:pt x="3775273" y="938857"/>
                  <a:pt x="3780235" y="933896"/>
                </a:cubicBezTo>
                <a:cubicBezTo>
                  <a:pt x="3785195" y="928935"/>
                  <a:pt x="3790156" y="926455"/>
                  <a:pt x="3795118" y="926455"/>
                </a:cubicBezTo>
                <a:lnTo>
                  <a:pt x="3817441" y="911572"/>
                </a:lnTo>
                <a:lnTo>
                  <a:pt x="3824883" y="919013"/>
                </a:lnTo>
                <a:cubicBezTo>
                  <a:pt x="3824883" y="923975"/>
                  <a:pt x="3826123" y="927695"/>
                  <a:pt x="3828604" y="930175"/>
                </a:cubicBezTo>
                <a:cubicBezTo>
                  <a:pt x="3831084" y="932656"/>
                  <a:pt x="3834805" y="931416"/>
                  <a:pt x="3839766" y="926455"/>
                </a:cubicBezTo>
                <a:lnTo>
                  <a:pt x="3839766" y="919013"/>
                </a:lnTo>
                <a:lnTo>
                  <a:pt x="3832325" y="911572"/>
                </a:lnTo>
                <a:cubicBezTo>
                  <a:pt x="3832325" y="911572"/>
                  <a:pt x="3832325" y="910331"/>
                  <a:pt x="3832325" y="907851"/>
                </a:cubicBezTo>
                <a:cubicBezTo>
                  <a:pt x="3832325" y="905371"/>
                  <a:pt x="3829844" y="904131"/>
                  <a:pt x="3824883" y="904131"/>
                </a:cubicBezTo>
                <a:cubicBezTo>
                  <a:pt x="3819922" y="899169"/>
                  <a:pt x="3817441" y="899169"/>
                  <a:pt x="3817441" y="904131"/>
                </a:cubicBezTo>
                <a:lnTo>
                  <a:pt x="3795118" y="904131"/>
                </a:lnTo>
                <a:cubicBezTo>
                  <a:pt x="3800078" y="899169"/>
                  <a:pt x="3805039" y="896689"/>
                  <a:pt x="3810000" y="896689"/>
                </a:cubicBezTo>
                <a:cubicBezTo>
                  <a:pt x="3819922" y="891728"/>
                  <a:pt x="3827363" y="886768"/>
                  <a:pt x="3832325" y="881806"/>
                </a:cubicBezTo>
                <a:cubicBezTo>
                  <a:pt x="3837285" y="876845"/>
                  <a:pt x="3839766" y="871885"/>
                  <a:pt x="3839766" y="866923"/>
                </a:cubicBezTo>
                <a:cubicBezTo>
                  <a:pt x="3839766" y="861962"/>
                  <a:pt x="3839766" y="859482"/>
                  <a:pt x="3839766" y="859482"/>
                </a:cubicBezTo>
                <a:cubicBezTo>
                  <a:pt x="3839766" y="859482"/>
                  <a:pt x="3842246" y="859482"/>
                  <a:pt x="3847207" y="859482"/>
                </a:cubicBezTo>
                <a:lnTo>
                  <a:pt x="3854648" y="859482"/>
                </a:lnTo>
                <a:lnTo>
                  <a:pt x="3862090" y="852041"/>
                </a:lnTo>
                <a:lnTo>
                  <a:pt x="3869532" y="852041"/>
                </a:lnTo>
                <a:lnTo>
                  <a:pt x="3876973" y="859482"/>
                </a:lnTo>
                <a:lnTo>
                  <a:pt x="3884415" y="859482"/>
                </a:lnTo>
                <a:cubicBezTo>
                  <a:pt x="3889375" y="864443"/>
                  <a:pt x="3893096" y="863203"/>
                  <a:pt x="3895577" y="855761"/>
                </a:cubicBezTo>
                <a:cubicBezTo>
                  <a:pt x="3898057" y="848320"/>
                  <a:pt x="3896817" y="844599"/>
                  <a:pt x="3891855" y="844599"/>
                </a:cubicBezTo>
                <a:lnTo>
                  <a:pt x="3891855" y="837158"/>
                </a:lnTo>
                <a:cubicBezTo>
                  <a:pt x="3891855" y="837158"/>
                  <a:pt x="3894336" y="839638"/>
                  <a:pt x="3899297" y="844599"/>
                </a:cubicBezTo>
                <a:cubicBezTo>
                  <a:pt x="3909219" y="849561"/>
                  <a:pt x="3914180" y="849561"/>
                  <a:pt x="3914180" y="844599"/>
                </a:cubicBezTo>
                <a:cubicBezTo>
                  <a:pt x="3914180" y="839638"/>
                  <a:pt x="3916660" y="837158"/>
                  <a:pt x="3921622" y="837158"/>
                </a:cubicBezTo>
                <a:cubicBezTo>
                  <a:pt x="3936504" y="842119"/>
                  <a:pt x="3936504" y="847079"/>
                  <a:pt x="3921622" y="852041"/>
                </a:cubicBezTo>
                <a:cubicBezTo>
                  <a:pt x="3926582" y="857002"/>
                  <a:pt x="3930303" y="857002"/>
                  <a:pt x="3932783" y="852041"/>
                </a:cubicBezTo>
                <a:cubicBezTo>
                  <a:pt x="3935264" y="847079"/>
                  <a:pt x="3936504" y="844599"/>
                  <a:pt x="3936504" y="844599"/>
                </a:cubicBezTo>
                <a:cubicBezTo>
                  <a:pt x="3936504" y="839638"/>
                  <a:pt x="3936504" y="837158"/>
                  <a:pt x="3936504" y="837158"/>
                </a:cubicBezTo>
                <a:cubicBezTo>
                  <a:pt x="3936504" y="837158"/>
                  <a:pt x="3938985" y="837158"/>
                  <a:pt x="3943945" y="837158"/>
                </a:cubicBezTo>
                <a:cubicBezTo>
                  <a:pt x="3943945" y="837158"/>
                  <a:pt x="3941465" y="835917"/>
                  <a:pt x="3936504" y="833437"/>
                </a:cubicBezTo>
                <a:cubicBezTo>
                  <a:pt x="3931543" y="830957"/>
                  <a:pt x="3929063" y="829716"/>
                  <a:pt x="3929063" y="829716"/>
                </a:cubicBezTo>
                <a:lnTo>
                  <a:pt x="3914180" y="829716"/>
                </a:lnTo>
                <a:cubicBezTo>
                  <a:pt x="3919141" y="829716"/>
                  <a:pt x="3921622" y="827236"/>
                  <a:pt x="3921622" y="822275"/>
                </a:cubicBezTo>
                <a:lnTo>
                  <a:pt x="3899297" y="822275"/>
                </a:lnTo>
                <a:lnTo>
                  <a:pt x="3891855" y="822275"/>
                </a:lnTo>
                <a:cubicBezTo>
                  <a:pt x="3891855" y="817314"/>
                  <a:pt x="3894336" y="816074"/>
                  <a:pt x="3899297" y="818554"/>
                </a:cubicBezTo>
                <a:cubicBezTo>
                  <a:pt x="3904258" y="821034"/>
                  <a:pt x="3909219" y="819795"/>
                  <a:pt x="3914180" y="814834"/>
                </a:cubicBezTo>
                <a:cubicBezTo>
                  <a:pt x="3919141" y="814834"/>
                  <a:pt x="3921622" y="814834"/>
                  <a:pt x="3921622" y="814834"/>
                </a:cubicBezTo>
                <a:cubicBezTo>
                  <a:pt x="3926582" y="819795"/>
                  <a:pt x="3931543" y="822275"/>
                  <a:pt x="3936504" y="822275"/>
                </a:cubicBezTo>
                <a:lnTo>
                  <a:pt x="3951387" y="814834"/>
                </a:lnTo>
                <a:cubicBezTo>
                  <a:pt x="3956348" y="814834"/>
                  <a:pt x="3962549" y="813593"/>
                  <a:pt x="3969990" y="811113"/>
                </a:cubicBezTo>
                <a:cubicBezTo>
                  <a:pt x="3977432" y="808633"/>
                  <a:pt x="3981152" y="808633"/>
                  <a:pt x="3981152" y="811113"/>
                </a:cubicBezTo>
                <a:cubicBezTo>
                  <a:pt x="3981152" y="813593"/>
                  <a:pt x="3979912" y="817314"/>
                  <a:pt x="3977432" y="822275"/>
                </a:cubicBezTo>
                <a:cubicBezTo>
                  <a:pt x="3974951" y="827236"/>
                  <a:pt x="3968750" y="829716"/>
                  <a:pt x="3958829" y="829716"/>
                </a:cubicBezTo>
                <a:lnTo>
                  <a:pt x="3951387" y="829716"/>
                </a:lnTo>
                <a:lnTo>
                  <a:pt x="3958829" y="837158"/>
                </a:lnTo>
                <a:lnTo>
                  <a:pt x="3943945" y="844599"/>
                </a:lnTo>
                <a:lnTo>
                  <a:pt x="3981152" y="837158"/>
                </a:lnTo>
                <a:cubicBezTo>
                  <a:pt x="3981152" y="832197"/>
                  <a:pt x="3984874" y="829716"/>
                  <a:pt x="3992314" y="829716"/>
                </a:cubicBezTo>
                <a:cubicBezTo>
                  <a:pt x="3999756" y="829716"/>
                  <a:pt x="4005957" y="827236"/>
                  <a:pt x="4010918" y="822275"/>
                </a:cubicBezTo>
                <a:lnTo>
                  <a:pt x="4015170" y="821212"/>
                </a:lnTo>
                <a:lnTo>
                  <a:pt x="4012779" y="820415"/>
                </a:lnTo>
                <a:cubicBezTo>
                  <a:pt x="4011538" y="819175"/>
                  <a:pt x="4010918" y="817314"/>
                  <a:pt x="4010918" y="814834"/>
                </a:cubicBezTo>
                <a:lnTo>
                  <a:pt x="4018359" y="814834"/>
                </a:lnTo>
                <a:lnTo>
                  <a:pt x="4018359" y="820415"/>
                </a:lnTo>
                <a:lnTo>
                  <a:pt x="4040684" y="814834"/>
                </a:lnTo>
                <a:cubicBezTo>
                  <a:pt x="4045645" y="809872"/>
                  <a:pt x="4049365" y="807392"/>
                  <a:pt x="4051846" y="807392"/>
                </a:cubicBezTo>
                <a:cubicBezTo>
                  <a:pt x="4054327" y="807392"/>
                  <a:pt x="4055566" y="804912"/>
                  <a:pt x="4055566" y="799951"/>
                </a:cubicBezTo>
                <a:lnTo>
                  <a:pt x="4063008" y="792509"/>
                </a:lnTo>
                <a:cubicBezTo>
                  <a:pt x="4063008" y="787548"/>
                  <a:pt x="4063008" y="785068"/>
                  <a:pt x="4063008" y="785068"/>
                </a:cubicBezTo>
                <a:cubicBezTo>
                  <a:pt x="4063008" y="785068"/>
                  <a:pt x="4060527" y="785068"/>
                  <a:pt x="4055566" y="785068"/>
                </a:cubicBezTo>
                <a:lnTo>
                  <a:pt x="4055566" y="777627"/>
                </a:lnTo>
                <a:cubicBezTo>
                  <a:pt x="4055566" y="772665"/>
                  <a:pt x="4060527" y="770185"/>
                  <a:pt x="4070449" y="770185"/>
                </a:cubicBezTo>
                <a:cubicBezTo>
                  <a:pt x="4080372" y="770185"/>
                  <a:pt x="4085332" y="767705"/>
                  <a:pt x="4085332" y="762744"/>
                </a:cubicBezTo>
                <a:lnTo>
                  <a:pt x="4092773" y="762744"/>
                </a:lnTo>
                <a:lnTo>
                  <a:pt x="4077891" y="777627"/>
                </a:lnTo>
                <a:cubicBezTo>
                  <a:pt x="4072930" y="777627"/>
                  <a:pt x="4070449" y="780107"/>
                  <a:pt x="4070449" y="785068"/>
                </a:cubicBezTo>
                <a:lnTo>
                  <a:pt x="4077891" y="799951"/>
                </a:lnTo>
                <a:cubicBezTo>
                  <a:pt x="4077891" y="794989"/>
                  <a:pt x="4081611" y="793750"/>
                  <a:pt x="4089053" y="796230"/>
                </a:cubicBezTo>
                <a:cubicBezTo>
                  <a:pt x="4096494" y="798710"/>
                  <a:pt x="4102695" y="797471"/>
                  <a:pt x="4107656" y="792509"/>
                </a:cubicBezTo>
                <a:cubicBezTo>
                  <a:pt x="4107656" y="807392"/>
                  <a:pt x="4095254" y="814834"/>
                  <a:pt x="4070449" y="814834"/>
                </a:cubicBezTo>
                <a:lnTo>
                  <a:pt x="4070449" y="822275"/>
                </a:lnTo>
                <a:cubicBezTo>
                  <a:pt x="4080372" y="822275"/>
                  <a:pt x="4087812" y="821034"/>
                  <a:pt x="4092773" y="818554"/>
                </a:cubicBezTo>
                <a:cubicBezTo>
                  <a:pt x="4097735" y="816074"/>
                  <a:pt x="4102695" y="814834"/>
                  <a:pt x="4107656" y="814834"/>
                </a:cubicBezTo>
                <a:lnTo>
                  <a:pt x="4115098" y="829716"/>
                </a:lnTo>
                <a:lnTo>
                  <a:pt x="4107656" y="837158"/>
                </a:lnTo>
                <a:cubicBezTo>
                  <a:pt x="4107656" y="837158"/>
                  <a:pt x="4110137" y="837158"/>
                  <a:pt x="4115098" y="837158"/>
                </a:cubicBezTo>
                <a:cubicBezTo>
                  <a:pt x="4120059" y="837158"/>
                  <a:pt x="4123780" y="835917"/>
                  <a:pt x="4126260" y="833437"/>
                </a:cubicBezTo>
                <a:cubicBezTo>
                  <a:pt x="4128740" y="830957"/>
                  <a:pt x="4129980" y="832197"/>
                  <a:pt x="4129980" y="837158"/>
                </a:cubicBezTo>
                <a:cubicBezTo>
                  <a:pt x="4134942" y="837158"/>
                  <a:pt x="4137422" y="837158"/>
                  <a:pt x="4137422" y="837158"/>
                </a:cubicBezTo>
                <a:cubicBezTo>
                  <a:pt x="4137422" y="837158"/>
                  <a:pt x="4139902" y="837158"/>
                  <a:pt x="4144863" y="837158"/>
                </a:cubicBezTo>
                <a:cubicBezTo>
                  <a:pt x="4144863" y="832197"/>
                  <a:pt x="4147344" y="829716"/>
                  <a:pt x="4152305" y="829716"/>
                </a:cubicBezTo>
                <a:cubicBezTo>
                  <a:pt x="4152305" y="834678"/>
                  <a:pt x="4153545" y="835917"/>
                  <a:pt x="4156025" y="833437"/>
                </a:cubicBezTo>
                <a:cubicBezTo>
                  <a:pt x="4158506" y="830957"/>
                  <a:pt x="4160987" y="829716"/>
                  <a:pt x="4163467" y="829716"/>
                </a:cubicBezTo>
                <a:cubicBezTo>
                  <a:pt x="4165947" y="829716"/>
                  <a:pt x="4168428" y="828476"/>
                  <a:pt x="4170908" y="825996"/>
                </a:cubicBezTo>
                <a:cubicBezTo>
                  <a:pt x="4173389" y="823516"/>
                  <a:pt x="4177109" y="822275"/>
                  <a:pt x="4182070" y="822275"/>
                </a:cubicBezTo>
                <a:cubicBezTo>
                  <a:pt x="4182070" y="817314"/>
                  <a:pt x="4182070" y="814834"/>
                  <a:pt x="4182070" y="814834"/>
                </a:cubicBezTo>
                <a:lnTo>
                  <a:pt x="4174629" y="807392"/>
                </a:lnTo>
                <a:lnTo>
                  <a:pt x="4189512" y="807392"/>
                </a:lnTo>
                <a:cubicBezTo>
                  <a:pt x="4189512" y="807392"/>
                  <a:pt x="4191992" y="806152"/>
                  <a:pt x="4196953" y="803672"/>
                </a:cubicBezTo>
                <a:cubicBezTo>
                  <a:pt x="4201914" y="801191"/>
                  <a:pt x="4206875" y="799951"/>
                  <a:pt x="4211836" y="799951"/>
                </a:cubicBezTo>
                <a:cubicBezTo>
                  <a:pt x="4216797" y="799951"/>
                  <a:pt x="4221758" y="797471"/>
                  <a:pt x="4226719" y="792509"/>
                </a:cubicBezTo>
                <a:lnTo>
                  <a:pt x="4219277" y="792509"/>
                </a:lnTo>
                <a:cubicBezTo>
                  <a:pt x="4209356" y="792509"/>
                  <a:pt x="4201914" y="791269"/>
                  <a:pt x="4196953" y="788789"/>
                </a:cubicBezTo>
                <a:cubicBezTo>
                  <a:pt x="4191992" y="786309"/>
                  <a:pt x="4184551" y="787548"/>
                  <a:pt x="4174629" y="792509"/>
                </a:cubicBezTo>
                <a:cubicBezTo>
                  <a:pt x="4169668" y="782588"/>
                  <a:pt x="4164707" y="777627"/>
                  <a:pt x="4159746" y="777627"/>
                </a:cubicBezTo>
                <a:cubicBezTo>
                  <a:pt x="4164707" y="772665"/>
                  <a:pt x="4168428" y="770185"/>
                  <a:pt x="4170908" y="770185"/>
                </a:cubicBezTo>
                <a:cubicBezTo>
                  <a:pt x="4173389" y="770185"/>
                  <a:pt x="4177109" y="770185"/>
                  <a:pt x="4182070" y="770185"/>
                </a:cubicBezTo>
                <a:cubicBezTo>
                  <a:pt x="4187032" y="770185"/>
                  <a:pt x="4191992" y="770185"/>
                  <a:pt x="4196953" y="770185"/>
                </a:cubicBezTo>
                <a:cubicBezTo>
                  <a:pt x="4196953" y="765224"/>
                  <a:pt x="4198194" y="762744"/>
                  <a:pt x="4200674" y="762744"/>
                </a:cubicBezTo>
                <a:cubicBezTo>
                  <a:pt x="4203154" y="762744"/>
                  <a:pt x="4206875" y="762744"/>
                  <a:pt x="4211836" y="762744"/>
                </a:cubicBezTo>
                <a:lnTo>
                  <a:pt x="4219277" y="762744"/>
                </a:lnTo>
                <a:cubicBezTo>
                  <a:pt x="4219277" y="757782"/>
                  <a:pt x="4219277" y="755302"/>
                  <a:pt x="4219277" y="755302"/>
                </a:cubicBezTo>
                <a:cubicBezTo>
                  <a:pt x="4219277" y="755302"/>
                  <a:pt x="4221758" y="755302"/>
                  <a:pt x="4226719" y="755302"/>
                </a:cubicBezTo>
                <a:cubicBezTo>
                  <a:pt x="4226719" y="750341"/>
                  <a:pt x="4226719" y="747861"/>
                  <a:pt x="4226719" y="747861"/>
                </a:cubicBezTo>
                <a:lnTo>
                  <a:pt x="4234160" y="740420"/>
                </a:lnTo>
                <a:cubicBezTo>
                  <a:pt x="4234160" y="740420"/>
                  <a:pt x="4239122" y="742900"/>
                  <a:pt x="4249043" y="747861"/>
                </a:cubicBezTo>
                <a:cubicBezTo>
                  <a:pt x="4249043" y="747861"/>
                  <a:pt x="4251523" y="749102"/>
                  <a:pt x="4256484" y="751582"/>
                </a:cubicBezTo>
                <a:cubicBezTo>
                  <a:pt x="4261445" y="754062"/>
                  <a:pt x="4266406" y="755302"/>
                  <a:pt x="4271367" y="755302"/>
                </a:cubicBezTo>
                <a:lnTo>
                  <a:pt x="4278809" y="755302"/>
                </a:lnTo>
                <a:cubicBezTo>
                  <a:pt x="4273848" y="750341"/>
                  <a:pt x="4276329" y="745381"/>
                  <a:pt x="4286250" y="740420"/>
                </a:cubicBezTo>
                <a:cubicBezTo>
                  <a:pt x="4276329" y="740420"/>
                  <a:pt x="4273848" y="737939"/>
                  <a:pt x="4278809" y="732978"/>
                </a:cubicBezTo>
                <a:cubicBezTo>
                  <a:pt x="4278809" y="728017"/>
                  <a:pt x="4280049" y="725537"/>
                  <a:pt x="4282529" y="725537"/>
                </a:cubicBezTo>
                <a:cubicBezTo>
                  <a:pt x="4285010" y="725537"/>
                  <a:pt x="4288730" y="725537"/>
                  <a:pt x="4293691" y="725537"/>
                </a:cubicBezTo>
                <a:cubicBezTo>
                  <a:pt x="4298652" y="725537"/>
                  <a:pt x="4301133" y="725537"/>
                  <a:pt x="4301133" y="725537"/>
                </a:cubicBezTo>
                <a:lnTo>
                  <a:pt x="4308574" y="725537"/>
                </a:lnTo>
                <a:cubicBezTo>
                  <a:pt x="4313535" y="725537"/>
                  <a:pt x="4316016" y="728017"/>
                  <a:pt x="4316016" y="732978"/>
                </a:cubicBezTo>
                <a:cubicBezTo>
                  <a:pt x="4316016" y="737939"/>
                  <a:pt x="4318496" y="737939"/>
                  <a:pt x="4323457" y="732978"/>
                </a:cubicBezTo>
                <a:cubicBezTo>
                  <a:pt x="4328418" y="732978"/>
                  <a:pt x="4333379" y="732978"/>
                  <a:pt x="4338340" y="732978"/>
                </a:cubicBezTo>
                <a:cubicBezTo>
                  <a:pt x="4343301" y="732978"/>
                  <a:pt x="4345781" y="732978"/>
                  <a:pt x="4345781" y="732978"/>
                </a:cubicBezTo>
                <a:lnTo>
                  <a:pt x="4360664" y="725537"/>
                </a:lnTo>
                <a:lnTo>
                  <a:pt x="4360664" y="718095"/>
                </a:lnTo>
                <a:lnTo>
                  <a:pt x="4375547" y="725537"/>
                </a:lnTo>
                <a:lnTo>
                  <a:pt x="4382988" y="732978"/>
                </a:lnTo>
                <a:lnTo>
                  <a:pt x="4382988" y="725537"/>
                </a:lnTo>
                <a:cubicBezTo>
                  <a:pt x="4387949" y="725537"/>
                  <a:pt x="4394150" y="724296"/>
                  <a:pt x="4401592" y="721816"/>
                </a:cubicBezTo>
                <a:cubicBezTo>
                  <a:pt x="4409033" y="719336"/>
                  <a:pt x="4420195" y="718095"/>
                  <a:pt x="4435078" y="718095"/>
                </a:cubicBezTo>
                <a:cubicBezTo>
                  <a:pt x="4445000" y="713134"/>
                  <a:pt x="4453681" y="710654"/>
                  <a:pt x="4461123" y="710654"/>
                </a:cubicBezTo>
                <a:cubicBezTo>
                  <a:pt x="4468564" y="710654"/>
                  <a:pt x="4477246" y="708174"/>
                  <a:pt x="4487168" y="703213"/>
                </a:cubicBezTo>
                <a:cubicBezTo>
                  <a:pt x="4502051" y="703213"/>
                  <a:pt x="4514453" y="703213"/>
                  <a:pt x="4524375" y="703213"/>
                </a:cubicBezTo>
                <a:lnTo>
                  <a:pt x="4576465" y="695771"/>
                </a:lnTo>
                <a:cubicBezTo>
                  <a:pt x="4581426" y="695771"/>
                  <a:pt x="4585766" y="695771"/>
                  <a:pt x="4589487" y="695771"/>
                </a:cubicBezTo>
                <a:lnTo>
                  <a:pt x="4591347" y="695771"/>
                </a:lnTo>
                <a:lnTo>
                  <a:pt x="4598789" y="688330"/>
                </a:lnTo>
                <a:lnTo>
                  <a:pt x="4613672" y="688330"/>
                </a:lnTo>
                <a:cubicBezTo>
                  <a:pt x="4618633" y="688330"/>
                  <a:pt x="4623593" y="688330"/>
                  <a:pt x="4628554" y="688330"/>
                </a:cubicBezTo>
                <a:lnTo>
                  <a:pt x="4613672" y="673447"/>
                </a:lnTo>
                <a:lnTo>
                  <a:pt x="4606230" y="666006"/>
                </a:lnTo>
                <a:lnTo>
                  <a:pt x="4621113" y="658564"/>
                </a:lnTo>
                <a:lnTo>
                  <a:pt x="4635996" y="658564"/>
                </a:lnTo>
                <a:lnTo>
                  <a:pt x="4658320" y="651123"/>
                </a:lnTo>
                <a:cubicBezTo>
                  <a:pt x="4658320" y="646161"/>
                  <a:pt x="4653359" y="643681"/>
                  <a:pt x="4643437" y="643681"/>
                </a:cubicBezTo>
                <a:cubicBezTo>
                  <a:pt x="4638476" y="643681"/>
                  <a:pt x="4634755" y="643681"/>
                  <a:pt x="4632275" y="643681"/>
                </a:cubicBezTo>
                <a:cubicBezTo>
                  <a:pt x="4629795" y="643681"/>
                  <a:pt x="4628554" y="646161"/>
                  <a:pt x="4628554" y="651123"/>
                </a:cubicBezTo>
                <a:lnTo>
                  <a:pt x="4621113" y="651123"/>
                </a:lnTo>
                <a:lnTo>
                  <a:pt x="4598789" y="643681"/>
                </a:lnTo>
                <a:cubicBezTo>
                  <a:pt x="4588867" y="638720"/>
                  <a:pt x="4582665" y="636240"/>
                  <a:pt x="4580185" y="636240"/>
                </a:cubicBezTo>
                <a:cubicBezTo>
                  <a:pt x="4577705" y="636240"/>
                  <a:pt x="4572744" y="637481"/>
                  <a:pt x="4565302" y="639961"/>
                </a:cubicBezTo>
                <a:cubicBezTo>
                  <a:pt x="4557861" y="642441"/>
                  <a:pt x="4546699" y="643681"/>
                  <a:pt x="4531816" y="643681"/>
                </a:cubicBezTo>
                <a:lnTo>
                  <a:pt x="4509492" y="643681"/>
                </a:lnTo>
                <a:cubicBezTo>
                  <a:pt x="4509492" y="643681"/>
                  <a:pt x="4510733" y="642441"/>
                  <a:pt x="4513213" y="639961"/>
                </a:cubicBezTo>
                <a:cubicBezTo>
                  <a:pt x="4515693" y="637481"/>
                  <a:pt x="4519413" y="636240"/>
                  <a:pt x="4524375" y="636240"/>
                </a:cubicBezTo>
                <a:lnTo>
                  <a:pt x="4531816" y="628798"/>
                </a:lnTo>
                <a:cubicBezTo>
                  <a:pt x="4526855" y="628798"/>
                  <a:pt x="4519413" y="628798"/>
                  <a:pt x="4509492" y="628798"/>
                </a:cubicBezTo>
                <a:close/>
                <a:moveTo>
                  <a:pt x="3341191" y="628798"/>
                </a:moveTo>
                <a:cubicBezTo>
                  <a:pt x="3341191" y="628798"/>
                  <a:pt x="3341191" y="630039"/>
                  <a:pt x="3341191" y="632519"/>
                </a:cubicBezTo>
                <a:cubicBezTo>
                  <a:pt x="3341191" y="634999"/>
                  <a:pt x="3341191" y="636240"/>
                  <a:pt x="3341191" y="636240"/>
                </a:cubicBezTo>
                <a:cubicBezTo>
                  <a:pt x="3346152" y="636240"/>
                  <a:pt x="3348633" y="636240"/>
                  <a:pt x="3348633" y="636240"/>
                </a:cubicBezTo>
                <a:cubicBezTo>
                  <a:pt x="3348633" y="636240"/>
                  <a:pt x="3348633" y="633760"/>
                  <a:pt x="3348633" y="628798"/>
                </a:cubicBezTo>
                <a:cubicBezTo>
                  <a:pt x="3348633" y="628798"/>
                  <a:pt x="3346152" y="628798"/>
                  <a:pt x="3341191" y="628798"/>
                </a:cubicBezTo>
                <a:close/>
                <a:moveTo>
                  <a:pt x="6049863" y="621357"/>
                </a:moveTo>
                <a:cubicBezTo>
                  <a:pt x="6054824" y="621357"/>
                  <a:pt x="6058545" y="621357"/>
                  <a:pt x="6061025" y="621357"/>
                </a:cubicBezTo>
                <a:cubicBezTo>
                  <a:pt x="6063505" y="621357"/>
                  <a:pt x="6064746" y="621357"/>
                  <a:pt x="6064746" y="621357"/>
                </a:cubicBezTo>
                <a:lnTo>
                  <a:pt x="6057304" y="628798"/>
                </a:lnTo>
                <a:lnTo>
                  <a:pt x="6049863" y="628798"/>
                </a:lnTo>
                <a:close/>
                <a:moveTo>
                  <a:pt x="3179341" y="619032"/>
                </a:moveTo>
                <a:cubicBezTo>
                  <a:pt x="3176860" y="619341"/>
                  <a:pt x="3173760" y="620117"/>
                  <a:pt x="3170039" y="621357"/>
                </a:cubicBezTo>
                <a:cubicBezTo>
                  <a:pt x="3170039" y="626318"/>
                  <a:pt x="3167558" y="628798"/>
                  <a:pt x="3162598" y="628798"/>
                </a:cubicBezTo>
                <a:cubicBezTo>
                  <a:pt x="3157638" y="628798"/>
                  <a:pt x="3155156" y="628798"/>
                  <a:pt x="3155156" y="628798"/>
                </a:cubicBezTo>
                <a:cubicBezTo>
                  <a:pt x="3145234" y="623837"/>
                  <a:pt x="3132832" y="631279"/>
                  <a:pt x="3117949" y="651123"/>
                </a:cubicBezTo>
                <a:cubicBezTo>
                  <a:pt x="3112988" y="656084"/>
                  <a:pt x="3108027" y="658564"/>
                  <a:pt x="3103067" y="658564"/>
                </a:cubicBezTo>
                <a:lnTo>
                  <a:pt x="3080742" y="673447"/>
                </a:lnTo>
                <a:cubicBezTo>
                  <a:pt x="3080742" y="673447"/>
                  <a:pt x="3083223" y="672206"/>
                  <a:pt x="3088184" y="669726"/>
                </a:cubicBezTo>
                <a:cubicBezTo>
                  <a:pt x="3093144" y="667246"/>
                  <a:pt x="3095625" y="666006"/>
                  <a:pt x="3095625" y="666006"/>
                </a:cubicBezTo>
                <a:cubicBezTo>
                  <a:pt x="3095625" y="666006"/>
                  <a:pt x="3103067" y="663525"/>
                  <a:pt x="3117949" y="658564"/>
                </a:cubicBezTo>
                <a:cubicBezTo>
                  <a:pt x="3122911" y="653603"/>
                  <a:pt x="3127871" y="651123"/>
                  <a:pt x="3132832" y="651123"/>
                </a:cubicBezTo>
                <a:cubicBezTo>
                  <a:pt x="3137793" y="651123"/>
                  <a:pt x="3141513" y="649882"/>
                  <a:pt x="3143994" y="647402"/>
                </a:cubicBezTo>
                <a:cubicBezTo>
                  <a:pt x="3146475" y="644922"/>
                  <a:pt x="3147715" y="643681"/>
                  <a:pt x="3147715" y="643681"/>
                </a:cubicBezTo>
                <a:cubicBezTo>
                  <a:pt x="3147715" y="643681"/>
                  <a:pt x="3150195" y="643681"/>
                  <a:pt x="3155156" y="643681"/>
                </a:cubicBezTo>
                <a:cubicBezTo>
                  <a:pt x="3160117" y="638720"/>
                  <a:pt x="3162598" y="636240"/>
                  <a:pt x="3162598" y="636240"/>
                </a:cubicBezTo>
                <a:cubicBezTo>
                  <a:pt x="3167558" y="631279"/>
                  <a:pt x="3172520" y="630039"/>
                  <a:pt x="3177481" y="632519"/>
                </a:cubicBezTo>
                <a:cubicBezTo>
                  <a:pt x="3182441" y="634999"/>
                  <a:pt x="3184922" y="633760"/>
                  <a:pt x="3184922" y="628798"/>
                </a:cubicBezTo>
                <a:cubicBezTo>
                  <a:pt x="3188642" y="621358"/>
                  <a:pt x="3186782" y="618101"/>
                  <a:pt x="3179341" y="619032"/>
                </a:cubicBezTo>
                <a:close/>
                <a:moveTo>
                  <a:pt x="3475137" y="618567"/>
                </a:moveTo>
                <a:cubicBezTo>
                  <a:pt x="3477618" y="619187"/>
                  <a:pt x="3480097" y="621357"/>
                  <a:pt x="3482578" y="625078"/>
                </a:cubicBezTo>
                <a:cubicBezTo>
                  <a:pt x="3487539" y="632519"/>
                  <a:pt x="3490019" y="636240"/>
                  <a:pt x="3490019" y="636240"/>
                </a:cubicBezTo>
                <a:cubicBezTo>
                  <a:pt x="3490019" y="636240"/>
                  <a:pt x="3488779" y="636240"/>
                  <a:pt x="3486299" y="636240"/>
                </a:cubicBezTo>
                <a:cubicBezTo>
                  <a:pt x="3483818" y="636240"/>
                  <a:pt x="3482578" y="633760"/>
                  <a:pt x="3482578" y="628798"/>
                </a:cubicBezTo>
                <a:cubicBezTo>
                  <a:pt x="3482578" y="628798"/>
                  <a:pt x="3480098" y="630039"/>
                  <a:pt x="3475137" y="632519"/>
                </a:cubicBezTo>
                <a:cubicBezTo>
                  <a:pt x="3470176" y="634999"/>
                  <a:pt x="3465215" y="636240"/>
                  <a:pt x="3460255" y="636240"/>
                </a:cubicBezTo>
                <a:lnTo>
                  <a:pt x="3445371" y="658564"/>
                </a:lnTo>
                <a:lnTo>
                  <a:pt x="3430488" y="666006"/>
                </a:lnTo>
                <a:cubicBezTo>
                  <a:pt x="3420566" y="666006"/>
                  <a:pt x="3415605" y="666006"/>
                  <a:pt x="3415605" y="666006"/>
                </a:cubicBezTo>
                <a:lnTo>
                  <a:pt x="3400723" y="666006"/>
                </a:lnTo>
                <a:cubicBezTo>
                  <a:pt x="3395762" y="666006"/>
                  <a:pt x="3388321" y="668486"/>
                  <a:pt x="3378398" y="673447"/>
                </a:cubicBezTo>
                <a:cubicBezTo>
                  <a:pt x="3368476" y="678408"/>
                  <a:pt x="3361035" y="680888"/>
                  <a:pt x="3356074" y="680888"/>
                </a:cubicBezTo>
                <a:cubicBezTo>
                  <a:pt x="3351114" y="680888"/>
                  <a:pt x="3346152" y="680888"/>
                  <a:pt x="3341191" y="680888"/>
                </a:cubicBezTo>
                <a:cubicBezTo>
                  <a:pt x="3341191" y="666006"/>
                  <a:pt x="3348633" y="658564"/>
                  <a:pt x="3363516" y="658564"/>
                </a:cubicBezTo>
                <a:lnTo>
                  <a:pt x="3363516" y="651123"/>
                </a:lnTo>
                <a:cubicBezTo>
                  <a:pt x="3363516" y="646161"/>
                  <a:pt x="3368476" y="646161"/>
                  <a:pt x="3378398" y="651123"/>
                </a:cubicBezTo>
                <a:lnTo>
                  <a:pt x="3393281" y="651123"/>
                </a:lnTo>
                <a:lnTo>
                  <a:pt x="3408165" y="643681"/>
                </a:lnTo>
                <a:lnTo>
                  <a:pt x="3400723" y="636240"/>
                </a:lnTo>
                <a:cubicBezTo>
                  <a:pt x="3400723" y="636240"/>
                  <a:pt x="3401963" y="636240"/>
                  <a:pt x="3404443" y="636240"/>
                </a:cubicBezTo>
                <a:cubicBezTo>
                  <a:pt x="3406924" y="636240"/>
                  <a:pt x="3413125" y="633760"/>
                  <a:pt x="3423048" y="628798"/>
                </a:cubicBezTo>
                <a:cubicBezTo>
                  <a:pt x="3437930" y="628798"/>
                  <a:pt x="3446611" y="627558"/>
                  <a:pt x="3449092" y="625078"/>
                </a:cubicBezTo>
                <a:cubicBezTo>
                  <a:pt x="3451573" y="622598"/>
                  <a:pt x="3455293" y="621357"/>
                  <a:pt x="3460255" y="621357"/>
                </a:cubicBezTo>
                <a:lnTo>
                  <a:pt x="3467695" y="621357"/>
                </a:lnTo>
                <a:cubicBezTo>
                  <a:pt x="3470176" y="618876"/>
                  <a:pt x="3472656" y="617946"/>
                  <a:pt x="3475137" y="618567"/>
                </a:cubicBezTo>
                <a:close/>
                <a:moveTo>
                  <a:pt x="3356074" y="613916"/>
                </a:moveTo>
                <a:lnTo>
                  <a:pt x="3370958" y="613916"/>
                </a:lnTo>
                <a:cubicBezTo>
                  <a:pt x="3370958" y="613916"/>
                  <a:pt x="3369717" y="615156"/>
                  <a:pt x="3367236" y="617636"/>
                </a:cubicBezTo>
                <a:cubicBezTo>
                  <a:pt x="3364756" y="620116"/>
                  <a:pt x="3363516" y="621357"/>
                  <a:pt x="3363516" y="621357"/>
                </a:cubicBezTo>
                <a:cubicBezTo>
                  <a:pt x="3358555" y="621357"/>
                  <a:pt x="3356074" y="626318"/>
                  <a:pt x="3356074" y="636240"/>
                </a:cubicBezTo>
                <a:cubicBezTo>
                  <a:pt x="3356074" y="636240"/>
                  <a:pt x="3354834" y="637481"/>
                  <a:pt x="3352353" y="639961"/>
                </a:cubicBezTo>
                <a:cubicBezTo>
                  <a:pt x="3349873" y="642441"/>
                  <a:pt x="3346152" y="643681"/>
                  <a:pt x="3341191" y="643681"/>
                </a:cubicBezTo>
                <a:lnTo>
                  <a:pt x="3311426" y="651123"/>
                </a:lnTo>
                <a:cubicBezTo>
                  <a:pt x="3301504" y="661044"/>
                  <a:pt x="3294062" y="663525"/>
                  <a:pt x="3289101" y="658564"/>
                </a:cubicBezTo>
                <a:lnTo>
                  <a:pt x="3303984" y="651123"/>
                </a:lnTo>
                <a:cubicBezTo>
                  <a:pt x="3313906" y="646161"/>
                  <a:pt x="3318868" y="641201"/>
                  <a:pt x="3318868" y="636240"/>
                </a:cubicBezTo>
                <a:cubicBezTo>
                  <a:pt x="3318868" y="631279"/>
                  <a:pt x="3318868" y="628798"/>
                  <a:pt x="3318868" y="628798"/>
                </a:cubicBezTo>
                <a:cubicBezTo>
                  <a:pt x="3323828" y="628798"/>
                  <a:pt x="3327549" y="626318"/>
                  <a:pt x="3330029" y="621357"/>
                </a:cubicBezTo>
                <a:cubicBezTo>
                  <a:pt x="3332510" y="616396"/>
                  <a:pt x="3336231" y="616396"/>
                  <a:pt x="3341191" y="621357"/>
                </a:cubicBezTo>
                <a:cubicBezTo>
                  <a:pt x="3341191" y="621357"/>
                  <a:pt x="3342432" y="621357"/>
                  <a:pt x="3344913" y="621357"/>
                </a:cubicBezTo>
                <a:cubicBezTo>
                  <a:pt x="3347393" y="621357"/>
                  <a:pt x="3351114" y="618877"/>
                  <a:pt x="3356074" y="613916"/>
                </a:cubicBezTo>
                <a:close/>
                <a:moveTo>
                  <a:pt x="3326308" y="599033"/>
                </a:moveTo>
                <a:cubicBezTo>
                  <a:pt x="3321348" y="599033"/>
                  <a:pt x="3318868" y="601513"/>
                  <a:pt x="3318868" y="606474"/>
                </a:cubicBezTo>
                <a:lnTo>
                  <a:pt x="3326308" y="606474"/>
                </a:lnTo>
                <a:close/>
                <a:moveTo>
                  <a:pt x="2947728" y="581825"/>
                </a:moveTo>
                <a:cubicBezTo>
                  <a:pt x="2949588" y="582134"/>
                  <a:pt x="2951758" y="582910"/>
                  <a:pt x="2954238" y="584150"/>
                </a:cubicBezTo>
                <a:cubicBezTo>
                  <a:pt x="2959199" y="589111"/>
                  <a:pt x="2959199" y="591591"/>
                  <a:pt x="2954238" y="591591"/>
                </a:cubicBezTo>
                <a:lnTo>
                  <a:pt x="2939355" y="591591"/>
                </a:lnTo>
                <a:cubicBezTo>
                  <a:pt x="2939355" y="584151"/>
                  <a:pt x="2942146" y="580894"/>
                  <a:pt x="2947728" y="581825"/>
                </a:cubicBezTo>
                <a:close/>
                <a:moveTo>
                  <a:pt x="3988594" y="576709"/>
                </a:moveTo>
                <a:cubicBezTo>
                  <a:pt x="3978672" y="576709"/>
                  <a:pt x="3971231" y="579189"/>
                  <a:pt x="3966270" y="584150"/>
                </a:cubicBezTo>
                <a:cubicBezTo>
                  <a:pt x="3961309" y="589111"/>
                  <a:pt x="3963789" y="591591"/>
                  <a:pt x="3973711" y="591591"/>
                </a:cubicBezTo>
                <a:cubicBezTo>
                  <a:pt x="3978672" y="591591"/>
                  <a:pt x="3982393" y="590351"/>
                  <a:pt x="3984874" y="587871"/>
                </a:cubicBezTo>
                <a:cubicBezTo>
                  <a:pt x="3987353" y="585391"/>
                  <a:pt x="3988594" y="584150"/>
                  <a:pt x="3988594" y="584150"/>
                </a:cubicBezTo>
                <a:cubicBezTo>
                  <a:pt x="3988594" y="584150"/>
                  <a:pt x="3991075" y="586630"/>
                  <a:pt x="3996035" y="591591"/>
                </a:cubicBezTo>
                <a:cubicBezTo>
                  <a:pt x="4000996" y="596553"/>
                  <a:pt x="4003477" y="595312"/>
                  <a:pt x="4003477" y="587871"/>
                </a:cubicBezTo>
                <a:cubicBezTo>
                  <a:pt x="4003477" y="580429"/>
                  <a:pt x="3998516" y="576709"/>
                  <a:pt x="3988594" y="576709"/>
                </a:cubicBezTo>
                <a:close/>
                <a:moveTo>
                  <a:pt x="4048125" y="569267"/>
                </a:moveTo>
                <a:cubicBezTo>
                  <a:pt x="4043164" y="569267"/>
                  <a:pt x="4040684" y="570508"/>
                  <a:pt x="4040684" y="572988"/>
                </a:cubicBezTo>
                <a:cubicBezTo>
                  <a:pt x="4040684" y="575468"/>
                  <a:pt x="4043164" y="576709"/>
                  <a:pt x="4048125" y="576709"/>
                </a:cubicBezTo>
                <a:cubicBezTo>
                  <a:pt x="4048125" y="576709"/>
                  <a:pt x="4050605" y="574229"/>
                  <a:pt x="4055566" y="569267"/>
                </a:cubicBezTo>
                <a:cubicBezTo>
                  <a:pt x="4055566" y="569267"/>
                  <a:pt x="4053086" y="569267"/>
                  <a:pt x="4048125" y="569267"/>
                </a:cubicBezTo>
                <a:close/>
                <a:moveTo>
                  <a:pt x="3929063" y="569267"/>
                </a:moveTo>
                <a:lnTo>
                  <a:pt x="3914180" y="576709"/>
                </a:lnTo>
                <a:lnTo>
                  <a:pt x="3921622" y="576709"/>
                </a:lnTo>
                <a:cubicBezTo>
                  <a:pt x="3926582" y="576709"/>
                  <a:pt x="3929063" y="576709"/>
                  <a:pt x="3929063" y="576709"/>
                </a:cubicBezTo>
                <a:cubicBezTo>
                  <a:pt x="3929063" y="576709"/>
                  <a:pt x="3929063" y="574229"/>
                  <a:pt x="3929063" y="569267"/>
                </a:cubicBezTo>
                <a:close/>
                <a:moveTo>
                  <a:pt x="3949526" y="565547"/>
                </a:moveTo>
                <a:cubicBezTo>
                  <a:pt x="3948286" y="565547"/>
                  <a:pt x="3946426" y="566787"/>
                  <a:pt x="3943945" y="569267"/>
                </a:cubicBezTo>
                <a:lnTo>
                  <a:pt x="3951387" y="576709"/>
                </a:lnTo>
                <a:cubicBezTo>
                  <a:pt x="3951387" y="576709"/>
                  <a:pt x="3952627" y="576709"/>
                  <a:pt x="3955107" y="576709"/>
                </a:cubicBezTo>
                <a:cubicBezTo>
                  <a:pt x="3957588" y="576709"/>
                  <a:pt x="3956348" y="574229"/>
                  <a:pt x="3951387" y="569267"/>
                </a:cubicBezTo>
                <a:cubicBezTo>
                  <a:pt x="3951387" y="566787"/>
                  <a:pt x="3950767" y="565547"/>
                  <a:pt x="3949526" y="565547"/>
                </a:cubicBezTo>
                <a:close/>
                <a:moveTo>
                  <a:pt x="3715122" y="558105"/>
                </a:moveTo>
                <a:cubicBezTo>
                  <a:pt x="3711401" y="558105"/>
                  <a:pt x="3705820" y="559345"/>
                  <a:pt x="3698379" y="561826"/>
                </a:cubicBezTo>
                <a:cubicBezTo>
                  <a:pt x="3693418" y="566787"/>
                  <a:pt x="3690938" y="576709"/>
                  <a:pt x="3690938" y="591591"/>
                </a:cubicBezTo>
                <a:cubicBezTo>
                  <a:pt x="3695898" y="586630"/>
                  <a:pt x="3703340" y="584150"/>
                  <a:pt x="3713262" y="584150"/>
                </a:cubicBezTo>
                <a:cubicBezTo>
                  <a:pt x="3713262" y="579189"/>
                  <a:pt x="3714502" y="576709"/>
                  <a:pt x="3716983" y="576709"/>
                </a:cubicBezTo>
                <a:cubicBezTo>
                  <a:pt x="3719463" y="576709"/>
                  <a:pt x="3720703" y="576709"/>
                  <a:pt x="3720703" y="576709"/>
                </a:cubicBezTo>
                <a:cubicBezTo>
                  <a:pt x="3725665" y="576709"/>
                  <a:pt x="3725665" y="574229"/>
                  <a:pt x="3720703" y="569267"/>
                </a:cubicBezTo>
                <a:lnTo>
                  <a:pt x="3720703" y="561826"/>
                </a:lnTo>
                <a:cubicBezTo>
                  <a:pt x="3720703" y="559345"/>
                  <a:pt x="3718843" y="558105"/>
                  <a:pt x="3715122" y="558105"/>
                </a:cubicBezTo>
                <a:close/>
                <a:moveTo>
                  <a:pt x="4077891" y="554384"/>
                </a:moveTo>
                <a:lnTo>
                  <a:pt x="4070449" y="561826"/>
                </a:lnTo>
                <a:lnTo>
                  <a:pt x="4070449" y="569267"/>
                </a:lnTo>
                <a:cubicBezTo>
                  <a:pt x="4080372" y="569267"/>
                  <a:pt x="4085332" y="566787"/>
                  <a:pt x="4085332" y="561826"/>
                </a:cubicBezTo>
                <a:lnTo>
                  <a:pt x="4092773" y="554384"/>
                </a:lnTo>
                <a:close/>
                <a:moveTo>
                  <a:pt x="3973711" y="554384"/>
                </a:moveTo>
                <a:lnTo>
                  <a:pt x="3966270" y="561826"/>
                </a:lnTo>
                <a:lnTo>
                  <a:pt x="3973711" y="561826"/>
                </a:lnTo>
                <a:close/>
                <a:moveTo>
                  <a:pt x="3735586" y="554384"/>
                </a:moveTo>
                <a:lnTo>
                  <a:pt x="3743028" y="569267"/>
                </a:lnTo>
                <a:cubicBezTo>
                  <a:pt x="3743028" y="569267"/>
                  <a:pt x="3740547" y="571747"/>
                  <a:pt x="3735586" y="576709"/>
                </a:cubicBezTo>
                <a:cubicBezTo>
                  <a:pt x="3730625" y="581670"/>
                  <a:pt x="3725665" y="584150"/>
                  <a:pt x="3720703" y="584150"/>
                </a:cubicBezTo>
                <a:cubicBezTo>
                  <a:pt x="3715742" y="584150"/>
                  <a:pt x="3708301" y="586630"/>
                  <a:pt x="3698379" y="591591"/>
                </a:cubicBezTo>
                <a:cubicBezTo>
                  <a:pt x="3688458" y="601513"/>
                  <a:pt x="3681016" y="601513"/>
                  <a:pt x="3676055" y="591591"/>
                </a:cubicBezTo>
                <a:lnTo>
                  <a:pt x="3676055" y="599033"/>
                </a:lnTo>
                <a:cubicBezTo>
                  <a:pt x="3676055" y="603994"/>
                  <a:pt x="3673575" y="605234"/>
                  <a:pt x="3668613" y="602754"/>
                </a:cubicBezTo>
                <a:cubicBezTo>
                  <a:pt x="3663652" y="600273"/>
                  <a:pt x="3659931" y="601513"/>
                  <a:pt x="3657451" y="606474"/>
                </a:cubicBezTo>
                <a:cubicBezTo>
                  <a:pt x="3654971" y="611436"/>
                  <a:pt x="3651250" y="613916"/>
                  <a:pt x="3646289" y="613916"/>
                </a:cubicBezTo>
                <a:lnTo>
                  <a:pt x="3638848" y="621357"/>
                </a:lnTo>
                <a:cubicBezTo>
                  <a:pt x="3633887" y="626318"/>
                  <a:pt x="3631406" y="628798"/>
                  <a:pt x="3631406" y="628798"/>
                </a:cubicBezTo>
                <a:lnTo>
                  <a:pt x="3646289" y="628798"/>
                </a:lnTo>
                <a:cubicBezTo>
                  <a:pt x="3646289" y="623837"/>
                  <a:pt x="3647530" y="621357"/>
                  <a:pt x="3650010" y="621357"/>
                </a:cubicBezTo>
                <a:cubicBezTo>
                  <a:pt x="3652490" y="621357"/>
                  <a:pt x="3656211" y="621357"/>
                  <a:pt x="3661172" y="621357"/>
                </a:cubicBezTo>
                <a:cubicBezTo>
                  <a:pt x="3666133" y="621357"/>
                  <a:pt x="3668613" y="618877"/>
                  <a:pt x="3668613" y="613916"/>
                </a:cubicBezTo>
                <a:cubicBezTo>
                  <a:pt x="3668613" y="613916"/>
                  <a:pt x="3672334" y="613916"/>
                  <a:pt x="3679776" y="613916"/>
                </a:cubicBezTo>
                <a:cubicBezTo>
                  <a:pt x="3687217" y="613916"/>
                  <a:pt x="3690938" y="612675"/>
                  <a:pt x="3690938" y="610195"/>
                </a:cubicBezTo>
                <a:cubicBezTo>
                  <a:pt x="3690938" y="607715"/>
                  <a:pt x="3693418" y="606474"/>
                  <a:pt x="3698379" y="606474"/>
                </a:cubicBezTo>
                <a:cubicBezTo>
                  <a:pt x="3698379" y="606474"/>
                  <a:pt x="3699620" y="605234"/>
                  <a:pt x="3702100" y="602754"/>
                </a:cubicBezTo>
                <a:cubicBezTo>
                  <a:pt x="3704580" y="600273"/>
                  <a:pt x="3708301" y="599033"/>
                  <a:pt x="3713262" y="599033"/>
                </a:cubicBezTo>
                <a:cubicBezTo>
                  <a:pt x="3718223" y="594072"/>
                  <a:pt x="3720703" y="594072"/>
                  <a:pt x="3720703" y="599033"/>
                </a:cubicBezTo>
                <a:lnTo>
                  <a:pt x="3728145" y="599033"/>
                </a:lnTo>
                <a:lnTo>
                  <a:pt x="3735586" y="599033"/>
                </a:lnTo>
                <a:lnTo>
                  <a:pt x="3750469" y="599033"/>
                </a:lnTo>
                <a:cubicBezTo>
                  <a:pt x="3750469" y="594072"/>
                  <a:pt x="3747988" y="591591"/>
                  <a:pt x="3743028" y="591591"/>
                </a:cubicBezTo>
                <a:lnTo>
                  <a:pt x="3743028" y="584150"/>
                </a:lnTo>
                <a:cubicBezTo>
                  <a:pt x="3747988" y="584150"/>
                  <a:pt x="3750469" y="585391"/>
                  <a:pt x="3750469" y="587871"/>
                </a:cubicBezTo>
                <a:cubicBezTo>
                  <a:pt x="3750469" y="590351"/>
                  <a:pt x="3760391" y="589111"/>
                  <a:pt x="3780235" y="584150"/>
                </a:cubicBezTo>
                <a:cubicBezTo>
                  <a:pt x="3780235" y="584150"/>
                  <a:pt x="3778994" y="580429"/>
                  <a:pt x="3776514" y="572988"/>
                </a:cubicBezTo>
                <a:cubicBezTo>
                  <a:pt x="3774033" y="565547"/>
                  <a:pt x="3770313" y="561826"/>
                  <a:pt x="3765352" y="561826"/>
                </a:cubicBezTo>
                <a:lnTo>
                  <a:pt x="3757910" y="561826"/>
                </a:lnTo>
                <a:cubicBezTo>
                  <a:pt x="3757910" y="556864"/>
                  <a:pt x="3757910" y="554384"/>
                  <a:pt x="3757910" y="554384"/>
                </a:cubicBezTo>
                <a:cubicBezTo>
                  <a:pt x="3757910" y="554384"/>
                  <a:pt x="3755430" y="554384"/>
                  <a:pt x="3750469" y="554384"/>
                </a:cubicBezTo>
                <a:cubicBezTo>
                  <a:pt x="3745508" y="554384"/>
                  <a:pt x="3740547" y="554384"/>
                  <a:pt x="3735586" y="554384"/>
                </a:cubicBezTo>
                <a:close/>
                <a:moveTo>
                  <a:pt x="3810000" y="546943"/>
                </a:moveTo>
                <a:lnTo>
                  <a:pt x="3780235" y="554384"/>
                </a:lnTo>
                <a:lnTo>
                  <a:pt x="3787676" y="561826"/>
                </a:lnTo>
                <a:cubicBezTo>
                  <a:pt x="3787676" y="561826"/>
                  <a:pt x="3791397" y="559346"/>
                  <a:pt x="3798838" y="554384"/>
                </a:cubicBezTo>
                <a:cubicBezTo>
                  <a:pt x="3806280" y="549423"/>
                  <a:pt x="3810000" y="546943"/>
                  <a:pt x="3810000" y="546943"/>
                </a:cubicBezTo>
                <a:close/>
                <a:moveTo>
                  <a:pt x="3560713" y="546943"/>
                </a:moveTo>
                <a:cubicBezTo>
                  <a:pt x="3563193" y="546943"/>
                  <a:pt x="3563193" y="548184"/>
                  <a:pt x="3560713" y="550664"/>
                </a:cubicBezTo>
                <a:cubicBezTo>
                  <a:pt x="3558233" y="553144"/>
                  <a:pt x="3556992" y="554384"/>
                  <a:pt x="3556992" y="554384"/>
                </a:cubicBezTo>
                <a:cubicBezTo>
                  <a:pt x="3556992" y="549423"/>
                  <a:pt x="3558233" y="546943"/>
                  <a:pt x="3560713" y="546943"/>
                </a:cubicBezTo>
                <a:close/>
                <a:moveTo>
                  <a:pt x="4154165" y="543222"/>
                </a:moveTo>
                <a:cubicBezTo>
                  <a:pt x="4152925" y="543222"/>
                  <a:pt x="4152305" y="544462"/>
                  <a:pt x="4152305" y="546943"/>
                </a:cubicBezTo>
                <a:cubicBezTo>
                  <a:pt x="4152305" y="546943"/>
                  <a:pt x="4154785" y="546943"/>
                  <a:pt x="4159746" y="546943"/>
                </a:cubicBezTo>
                <a:cubicBezTo>
                  <a:pt x="4157265" y="544462"/>
                  <a:pt x="4155405" y="543222"/>
                  <a:pt x="4154165" y="543222"/>
                </a:cubicBezTo>
                <a:close/>
                <a:moveTo>
                  <a:pt x="3467695" y="539502"/>
                </a:moveTo>
                <a:cubicBezTo>
                  <a:pt x="3472656" y="539502"/>
                  <a:pt x="3475137" y="539502"/>
                  <a:pt x="3475137" y="539502"/>
                </a:cubicBezTo>
                <a:lnTo>
                  <a:pt x="3490019" y="539502"/>
                </a:lnTo>
                <a:lnTo>
                  <a:pt x="3504902" y="539502"/>
                </a:lnTo>
                <a:lnTo>
                  <a:pt x="3475137" y="554384"/>
                </a:lnTo>
                <a:cubicBezTo>
                  <a:pt x="3470176" y="554384"/>
                  <a:pt x="3467695" y="551904"/>
                  <a:pt x="3467695" y="546943"/>
                </a:cubicBezTo>
                <a:cubicBezTo>
                  <a:pt x="3467695" y="546943"/>
                  <a:pt x="3467695" y="544463"/>
                  <a:pt x="3467695" y="539502"/>
                </a:cubicBezTo>
                <a:close/>
                <a:moveTo>
                  <a:pt x="3413745" y="533921"/>
                </a:moveTo>
                <a:cubicBezTo>
                  <a:pt x="3414985" y="533921"/>
                  <a:pt x="3415605" y="534541"/>
                  <a:pt x="3415605" y="535781"/>
                </a:cubicBezTo>
                <a:cubicBezTo>
                  <a:pt x="3415605" y="538261"/>
                  <a:pt x="3413125" y="540742"/>
                  <a:pt x="3408165" y="543222"/>
                </a:cubicBezTo>
                <a:cubicBezTo>
                  <a:pt x="3403203" y="545702"/>
                  <a:pt x="3400723" y="545702"/>
                  <a:pt x="3400723" y="543222"/>
                </a:cubicBezTo>
                <a:cubicBezTo>
                  <a:pt x="3400723" y="540742"/>
                  <a:pt x="3403203" y="538261"/>
                  <a:pt x="3408165" y="535781"/>
                </a:cubicBezTo>
                <a:cubicBezTo>
                  <a:pt x="3410644" y="534541"/>
                  <a:pt x="3412505" y="533921"/>
                  <a:pt x="3413745" y="533921"/>
                </a:cubicBezTo>
                <a:close/>
                <a:moveTo>
                  <a:pt x="4059287" y="532060"/>
                </a:moveTo>
                <a:cubicBezTo>
                  <a:pt x="4051846" y="532060"/>
                  <a:pt x="4043164" y="534540"/>
                  <a:pt x="4033242" y="539502"/>
                </a:cubicBezTo>
                <a:cubicBezTo>
                  <a:pt x="4028282" y="544463"/>
                  <a:pt x="4023320" y="546943"/>
                  <a:pt x="4018359" y="546943"/>
                </a:cubicBezTo>
                <a:cubicBezTo>
                  <a:pt x="4018359" y="546943"/>
                  <a:pt x="4020840" y="549423"/>
                  <a:pt x="4025801" y="554384"/>
                </a:cubicBezTo>
                <a:cubicBezTo>
                  <a:pt x="4025801" y="554384"/>
                  <a:pt x="4033242" y="551904"/>
                  <a:pt x="4048125" y="546943"/>
                </a:cubicBezTo>
                <a:cubicBezTo>
                  <a:pt x="4058047" y="546943"/>
                  <a:pt x="4064248" y="545702"/>
                  <a:pt x="4066729" y="543222"/>
                </a:cubicBezTo>
                <a:cubicBezTo>
                  <a:pt x="4069209" y="540742"/>
                  <a:pt x="4070449" y="539502"/>
                  <a:pt x="4070449" y="539502"/>
                </a:cubicBezTo>
                <a:cubicBezTo>
                  <a:pt x="4070449" y="534540"/>
                  <a:pt x="4066729" y="532060"/>
                  <a:pt x="4059287" y="532060"/>
                </a:cubicBezTo>
                <a:close/>
                <a:moveTo>
                  <a:pt x="3311426" y="532060"/>
                </a:moveTo>
                <a:cubicBezTo>
                  <a:pt x="3311426" y="532060"/>
                  <a:pt x="3308945" y="534540"/>
                  <a:pt x="3303984" y="539502"/>
                </a:cubicBezTo>
                <a:cubicBezTo>
                  <a:pt x="3299024" y="544463"/>
                  <a:pt x="3296543" y="549423"/>
                  <a:pt x="3296543" y="554384"/>
                </a:cubicBezTo>
                <a:cubicBezTo>
                  <a:pt x="3291582" y="554384"/>
                  <a:pt x="3289101" y="554384"/>
                  <a:pt x="3289101" y="554384"/>
                </a:cubicBezTo>
                <a:lnTo>
                  <a:pt x="3281661" y="561826"/>
                </a:lnTo>
                <a:cubicBezTo>
                  <a:pt x="3291582" y="561826"/>
                  <a:pt x="3299024" y="561826"/>
                  <a:pt x="3303984" y="561826"/>
                </a:cubicBezTo>
                <a:cubicBezTo>
                  <a:pt x="3313906" y="556864"/>
                  <a:pt x="3318868" y="550664"/>
                  <a:pt x="3318868" y="543222"/>
                </a:cubicBezTo>
                <a:cubicBezTo>
                  <a:pt x="3318868" y="535781"/>
                  <a:pt x="3316387" y="532060"/>
                  <a:pt x="3311426" y="532060"/>
                </a:cubicBezTo>
                <a:close/>
                <a:moveTo>
                  <a:pt x="4205325" y="527409"/>
                </a:moveTo>
                <a:cubicBezTo>
                  <a:pt x="4203465" y="526790"/>
                  <a:pt x="4201914" y="527099"/>
                  <a:pt x="4200674" y="528339"/>
                </a:cubicBezTo>
                <a:cubicBezTo>
                  <a:pt x="4198194" y="530820"/>
                  <a:pt x="4196953" y="532060"/>
                  <a:pt x="4196953" y="532060"/>
                </a:cubicBezTo>
                <a:cubicBezTo>
                  <a:pt x="4191992" y="532060"/>
                  <a:pt x="4189512" y="532060"/>
                  <a:pt x="4189512" y="532060"/>
                </a:cubicBezTo>
                <a:lnTo>
                  <a:pt x="4167188" y="539502"/>
                </a:lnTo>
                <a:cubicBezTo>
                  <a:pt x="4172149" y="544463"/>
                  <a:pt x="4189512" y="544463"/>
                  <a:pt x="4219277" y="539502"/>
                </a:cubicBezTo>
                <a:lnTo>
                  <a:pt x="4211836" y="532060"/>
                </a:lnTo>
                <a:cubicBezTo>
                  <a:pt x="4209356" y="529580"/>
                  <a:pt x="4207185" y="528030"/>
                  <a:pt x="4205325" y="527409"/>
                </a:cubicBezTo>
                <a:close/>
                <a:moveTo>
                  <a:pt x="3065859" y="524619"/>
                </a:moveTo>
                <a:cubicBezTo>
                  <a:pt x="3065859" y="524619"/>
                  <a:pt x="3065859" y="527099"/>
                  <a:pt x="3065859" y="532060"/>
                </a:cubicBezTo>
                <a:cubicBezTo>
                  <a:pt x="3060899" y="532060"/>
                  <a:pt x="3058418" y="532060"/>
                  <a:pt x="3058418" y="532060"/>
                </a:cubicBezTo>
                <a:close/>
                <a:moveTo>
                  <a:pt x="4262065" y="520898"/>
                </a:moveTo>
                <a:cubicBezTo>
                  <a:pt x="4258345" y="520898"/>
                  <a:pt x="4254004" y="522138"/>
                  <a:pt x="4249043" y="524619"/>
                </a:cubicBezTo>
                <a:cubicBezTo>
                  <a:pt x="4254004" y="524619"/>
                  <a:pt x="4258965" y="527099"/>
                  <a:pt x="4263926" y="532060"/>
                </a:cubicBezTo>
                <a:lnTo>
                  <a:pt x="4271367" y="524619"/>
                </a:lnTo>
                <a:cubicBezTo>
                  <a:pt x="4268887" y="522138"/>
                  <a:pt x="4265786" y="520898"/>
                  <a:pt x="4262065" y="520898"/>
                </a:cubicBezTo>
                <a:close/>
                <a:moveTo>
                  <a:pt x="5744765" y="517177"/>
                </a:moveTo>
                <a:lnTo>
                  <a:pt x="5752207" y="524619"/>
                </a:lnTo>
                <a:cubicBezTo>
                  <a:pt x="5752207" y="524619"/>
                  <a:pt x="5749727" y="524619"/>
                  <a:pt x="5744765" y="524619"/>
                </a:cubicBezTo>
                <a:cubicBezTo>
                  <a:pt x="5744765" y="519657"/>
                  <a:pt x="5744765" y="517177"/>
                  <a:pt x="5744765" y="517177"/>
                </a:cubicBezTo>
                <a:close/>
                <a:moveTo>
                  <a:pt x="4122539" y="517177"/>
                </a:moveTo>
                <a:cubicBezTo>
                  <a:pt x="4117579" y="517177"/>
                  <a:pt x="4115098" y="518418"/>
                  <a:pt x="4115098" y="520898"/>
                </a:cubicBezTo>
                <a:cubicBezTo>
                  <a:pt x="4115098" y="523378"/>
                  <a:pt x="4117579" y="524619"/>
                  <a:pt x="4122539" y="524619"/>
                </a:cubicBezTo>
                <a:cubicBezTo>
                  <a:pt x="4127500" y="524619"/>
                  <a:pt x="4132461" y="524619"/>
                  <a:pt x="4137422" y="524619"/>
                </a:cubicBezTo>
                <a:close/>
                <a:moveTo>
                  <a:pt x="3084928" y="514852"/>
                </a:moveTo>
                <a:cubicBezTo>
                  <a:pt x="3085858" y="515162"/>
                  <a:pt x="3086943" y="515937"/>
                  <a:pt x="3088184" y="517177"/>
                </a:cubicBezTo>
                <a:cubicBezTo>
                  <a:pt x="3093144" y="517177"/>
                  <a:pt x="3095625" y="519657"/>
                  <a:pt x="3095625" y="524619"/>
                </a:cubicBezTo>
                <a:lnTo>
                  <a:pt x="3080742" y="524619"/>
                </a:lnTo>
                <a:cubicBezTo>
                  <a:pt x="3080742" y="517178"/>
                  <a:pt x="3082138" y="513922"/>
                  <a:pt x="3084928" y="514852"/>
                </a:cubicBezTo>
                <a:close/>
                <a:moveTo>
                  <a:pt x="3659311" y="513457"/>
                </a:moveTo>
                <a:cubicBezTo>
                  <a:pt x="3660553" y="513457"/>
                  <a:pt x="3661172" y="514697"/>
                  <a:pt x="3661172" y="517177"/>
                </a:cubicBezTo>
                <a:lnTo>
                  <a:pt x="3653731" y="517177"/>
                </a:lnTo>
                <a:cubicBezTo>
                  <a:pt x="3656211" y="514697"/>
                  <a:pt x="3658072" y="513457"/>
                  <a:pt x="3659311" y="513457"/>
                </a:cubicBezTo>
                <a:close/>
                <a:moveTo>
                  <a:pt x="4316016" y="509736"/>
                </a:moveTo>
                <a:cubicBezTo>
                  <a:pt x="4311055" y="509736"/>
                  <a:pt x="4308574" y="512216"/>
                  <a:pt x="4308574" y="517177"/>
                </a:cubicBezTo>
                <a:cubicBezTo>
                  <a:pt x="4308574" y="517177"/>
                  <a:pt x="4311055" y="517177"/>
                  <a:pt x="4316016" y="517177"/>
                </a:cubicBezTo>
                <a:cubicBezTo>
                  <a:pt x="4320977" y="517177"/>
                  <a:pt x="4323457" y="515937"/>
                  <a:pt x="4323457" y="513457"/>
                </a:cubicBezTo>
                <a:cubicBezTo>
                  <a:pt x="4323457" y="510977"/>
                  <a:pt x="4320977" y="509736"/>
                  <a:pt x="4316016" y="509736"/>
                </a:cubicBezTo>
                <a:close/>
                <a:moveTo>
                  <a:pt x="5707558" y="502295"/>
                </a:moveTo>
                <a:cubicBezTo>
                  <a:pt x="5712520" y="502295"/>
                  <a:pt x="5715000" y="502295"/>
                  <a:pt x="5715000" y="502295"/>
                </a:cubicBezTo>
                <a:cubicBezTo>
                  <a:pt x="5715000" y="507256"/>
                  <a:pt x="5712520" y="509736"/>
                  <a:pt x="5707558" y="509736"/>
                </a:cubicBezTo>
                <a:cubicBezTo>
                  <a:pt x="5707558" y="509736"/>
                  <a:pt x="5707558" y="507256"/>
                  <a:pt x="5707558" y="502295"/>
                </a:cubicBezTo>
                <a:close/>
                <a:moveTo>
                  <a:pt x="3631406" y="502295"/>
                </a:moveTo>
                <a:lnTo>
                  <a:pt x="3638848" y="509736"/>
                </a:lnTo>
                <a:cubicBezTo>
                  <a:pt x="3599160" y="524619"/>
                  <a:pt x="3579316" y="527099"/>
                  <a:pt x="3579316" y="517177"/>
                </a:cubicBezTo>
                <a:cubicBezTo>
                  <a:pt x="3579316" y="517177"/>
                  <a:pt x="3583037" y="515937"/>
                  <a:pt x="3590478" y="513457"/>
                </a:cubicBezTo>
                <a:cubicBezTo>
                  <a:pt x="3597920" y="510977"/>
                  <a:pt x="3605361" y="508495"/>
                  <a:pt x="3612803" y="506015"/>
                </a:cubicBezTo>
                <a:cubicBezTo>
                  <a:pt x="3620244" y="503535"/>
                  <a:pt x="3626445" y="502295"/>
                  <a:pt x="3631406" y="502295"/>
                </a:cubicBezTo>
                <a:close/>
                <a:moveTo>
                  <a:pt x="3696984" y="499969"/>
                </a:moveTo>
                <a:cubicBezTo>
                  <a:pt x="3697914" y="500279"/>
                  <a:pt x="3698379" y="501055"/>
                  <a:pt x="3698379" y="502295"/>
                </a:cubicBezTo>
                <a:cubicBezTo>
                  <a:pt x="3698379" y="507256"/>
                  <a:pt x="3693418" y="509736"/>
                  <a:pt x="3683496" y="509736"/>
                </a:cubicBezTo>
                <a:lnTo>
                  <a:pt x="3676055" y="509736"/>
                </a:lnTo>
                <a:cubicBezTo>
                  <a:pt x="3687217" y="502295"/>
                  <a:pt x="3694193" y="499039"/>
                  <a:pt x="3696984" y="499969"/>
                </a:cubicBezTo>
                <a:close/>
                <a:moveTo>
                  <a:pt x="5729883" y="494853"/>
                </a:moveTo>
                <a:lnTo>
                  <a:pt x="5729883" y="502295"/>
                </a:lnTo>
                <a:cubicBezTo>
                  <a:pt x="5729883" y="507256"/>
                  <a:pt x="5731123" y="509736"/>
                  <a:pt x="5733603" y="509736"/>
                </a:cubicBezTo>
                <a:cubicBezTo>
                  <a:pt x="5736083" y="509736"/>
                  <a:pt x="5737324" y="512216"/>
                  <a:pt x="5737324" y="517177"/>
                </a:cubicBezTo>
                <a:cubicBezTo>
                  <a:pt x="5732363" y="522139"/>
                  <a:pt x="5727402" y="522139"/>
                  <a:pt x="5722441" y="517177"/>
                </a:cubicBezTo>
                <a:close/>
                <a:moveTo>
                  <a:pt x="4077891" y="494853"/>
                </a:moveTo>
                <a:lnTo>
                  <a:pt x="4077891" y="502295"/>
                </a:lnTo>
                <a:cubicBezTo>
                  <a:pt x="4087812" y="497333"/>
                  <a:pt x="4095254" y="494853"/>
                  <a:pt x="4100215" y="494853"/>
                </a:cubicBezTo>
                <a:close/>
                <a:moveTo>
                  <a:pt x="4033242" y="494853"/>
                </a:moveTo>
                <a:lnTo>
                  <a:pt x="4040684" y="494853"/>
                </a:lnTo>
                <a:lnTo>
                  <a:pt x="4040684" y="502295"/>
                </a:lnTo>
                <a:close/>
                <a:moveTo>
                  <a:pt x="3966270" y="494853"/>
                </a:moveTo>
                <a:cubicBezTo>
                  <a:pt x="3966270" y="494853"/>
                  <a:pt x="3963789" y="497333"/>
                  <a:pt x="3958829" y="502295"/>
                </a:cubicBezTo>
                <a:lnTo>
                  <a:pt x="3966270" y="502295"/>
                </a:lnTo>
                <a:close/>
                <a:moveTo>
                  <a:pt x="3720703" y="494853"/>
                </a:moveTo>
                <a:lnTo>
                  <a:pt x="3705820" y="502295"/>
                </a:lnTo>
                <a:cubicBezTo>
                  <a:pt x="3700859" y="502295"/>
                  <a:pt x="3698379" y="502295"/>
                  <a:pt x="3698379" y="502295"/>
                </a:cubicBezTo>
                <a:cubicBezTo>
                  <a:pt x="3698379" y="502295"/>
                  <a:pt x="3702100" y="501054"/>
                  <a:pt x="3709541" y="498574"/>
                </a:cubicBezTo>
                <a:cubicBezTo>
                  <a:pt x="3716983" y="496094"/>
                  <a:pt x="3720703" y="494853"/>
                  <a:pt x="3720703" y="494853"/>
                </a:cubicBezTo>
                <a:close/>
                <a:moveTo>
                  <a:pt x="4107656" y="487412"/>
                </a:moveTo>
                <a:lnTo>
                  <a:pt x="4115098" y="494853"/>
                </a:lnTo>
                <a:cubicBezTo>
                  <a:pt x="4120059" y="494853"/>
                  <a:pt x="4122539" y="492373"/>
                  <a:pt x="4122539" y="487412"/>
                </a:cubicBezTo>
                <a:lnTo>
                  <a:pt x="4115098" y="487412"/>
                </a:lnTo>
                <a:cubicBezTo>
                  <a:pt x="4110137" y="487412"/>
                  <a:pt x="4107656" y="487412"/>
                  <a:pt x="4107656" y="487412"/>
                </a:cubicBezTo>
                <a:close/>
                <a:moveTo>
                  <a:pt x="3393281" y="487412"/>
                </a:moveTo>
                <a:cubicBezTo>
                  <a:pt x="3393281" y="487412"/>
                  <a:pt x="3395762" y="487412"/>
                  <a:pt x="3400723" y="487412"/>
                </a:cubicBezTo>
                <a:cubicBezTo>
                  <a:pt x="3405684" y="487412"/>
                  <a:pt x="3408165" y="487412"/>
                  <a:pt x="3408165" y="487412"/>
                </a:cubicBezTo>
                <a:lnTo>
                  <a:pt x="3400723" y="494853"/>
                </a:lnTo>
                <a:cubicBezTo>
                  <a:pt x="3395762" y="494853"/>
                  <a:pt x="3393281" y="492373"/>
                  <a:pt x="3393281" y="487412"/>
                </a:cubicBezTo>
                <a:close/>
                <a:moveTo>
                  <a:pt x="3623965" y="479970"/>
                </a:moveTo>
                <a:cubicBezTo>
                  <a:pt x="3628926" y="479970"/>
                  <a:pt x="3631406" y="479970"/>
                  <a:pt x="3631406" y="479970"/>
                </a:cubicBezTo>
                <a:cubicBezTo>
                  <a:pt x="3631406" y="479970"/>
                  <a:pt x="3631406" y="482450"/>
                  <a:pt x="3631406" y="487412"/>
                </a:cubicBezTo>
                <a:cubicBezTo>
                  <a:pt x="3636368" y="492373"/>
                  <a:pt x="3636368" y="494853"/>
                  <a:pt x="3631406" y="494853"/>
                </a:cubicBezTo>
                <a:lnTo>
                  <a:pt x="3616523" y="502295"/>
                </a:lnTo>
                <a:cubicBezTo>
                  <a:pt x="3601641" y="502295"/>
                  <a:pt x="3589238" y="502295"/>
                  <a:pt x="3579316" y="502295"/>
                </a:cubicBezTo>
                <a:cubicBezTo>
                  <a:pt x="3579316" y="502295"/>
                  <a:pt x="3581797" y="501054"/>
                  <a:pt x="3586758" y="498574"/>
                </a:cubicBezTo>
                <a:cubicBezTo>
                  <a:pt x="3591719" y="496094"/>
                  <a:pt x="3596679" y="494853"/>
                  <a:pt x="3601641" y="494853"/>
                </a:cubicBezTo>
                <a:cubicBezTo>
                  <a:pt x="3611562" y="489892"/>
                  <a:pt x="3617764" y="487412"/>
                  <a:pt x="3620244" y="487412"/>
                </a:cubicBezTo>
                <a:cubicBezTo>
                  <a:pt x="3622724" y="487412"/>
                  <a:pt x="3623965" y="484932"/>
                  <a:pt x="3623965" y="479970"/>
                </a:cubicBezTo>
                <a:close/>
                <a:moveTo>
                  <a:pt x="5722441" y="472529"/>
                </a:moveTo>
                <a:cubicBezTo>
                  <a:pt x="5727402" y="472529"/>
                  <a:pt x="5729883" y="473770"/>
                  <a:pt x="5729883" y="476250"/>
                </a:cubicBezTo>
                <a:cubicBezTo>
                  <a:pt x="5729883" y="478730"/>
                  <a:pt x="5728642" y="479970"/>
                  <a:pt x="5726162" y="479970"/>
                </a:cubicBezTo>
                <a:cubicBezTo>
                  <a:pt x="5723682" y="479970"/>
                  <a:pt x="5722441" y="477490"/>
                  <a:pt x="5722441" y="472529"/>
                </a:cubicBezTo>
                <a:close/>
                <a:moveTo>
                  <a:pt x="3936504" y="472529"/>
                </a:moveTo>
                <a:cubicBezTo>
                  <a:pt x="3931543" y="472529"/>
                  <a:pt x="3926582" y="475009"/>
                  <a:pt x="3921622" y="479970"/>
                </a:cubicBezTo>
                <a:lnTo>
                  <a:pt x="3884415" y="487412"/>
                </a:lnTo>
                <a:lnTo>
                  <a:pt x="3869532" y="494853"/>
                </a:lnTo>
                <a:cubicBezTo>
                  <a:pt x="3874492" y="494853"/>
                  <a:pt x="3889375" y="492373"/>
                  <a:pt x="3914180" y="487412"/>
                </a:cubicBezTo>
                <a:lnTo>
                  <a:pt x="3943945" y="472529"/>
                </a:lnTo>
                <a:cubicBezTo>
                  <a:pt x="3943945" y="472529"/>
                  <a:pt x="3941465" y="472529"/>
                  <a:pt x="3936504" y="472529"/>
                </a:cubicBezTo>
                <a:close/>
                <a:moveTo>
                  <a:pt x="3428163" y="463227"/>
                </a:moveTo>
                <a:cubicBezTo>
                  <a:pt x="3430953" y="463227"/>
                  <a:pt x="3434210" y="463847"/>
                  <a:pt x="3437930" y="465088"/>
                </a:cubicBezTo>
                <a:cubicBezTo>
                  <a:pt x="3442891" y="465088"/>
                  <a:pt x="3447851" y="465088"/>
                  <a:pt x="3452812" y="465088"/>
                </a:cubicBezTo>
                <a:lnTo>
                  <a:pt x="3423048" y="479970"/>
                </a:lnTo>
                <a:cubicBezTo>
                  <a:pt x="3418086" y="479970"/>
                  <a:pt x="3415605" y="479970"/>
                  <a:pt x="3415605" y="479970"/>
                </a:cubicBezTo>
                <a:cubicBezTo>
                  <a:pt x="3415605" y="468808"/>
                  <a:pt x="3419791" y="463227"/>
                  <a:pt x="3428163" y="463227"/>
                </a:cubicBezTo>
                <a:close/>
                <a:moveTo>
                  <a:pt x="4078821" y="460437"/>
                </a:moveTo>
                <a:cubicBezTo>
                  <a:pt x="4076960" y="459817"/>
                  <a:pt x="4075410" y="460127"/>
                  <a:pt x="4074170" y="461367"/>
                </a:cubicBezTo>
                <a:cubicBezTo>
                  <a:pt x="4071690" y="463847"/>
                  <a:pt x="4066729" y="465088"/>
                  <a:pt x="4059287" y="465088"/>
                </a:cubicBezTo>
                <a:cubicBezTo>
                  <a:pt x="4051846" y="465088"/>
                  <a:pt x="4045645" y="467568"/>
                  <a:pt x="4040684" y="472529"/>
                </a:cubicBezTo>
                <a:cubicBezTo>
                  <a:pt x="4035723" y="472529"/>
                  <a:pt x="4032002" y="472529"/>
                  <a:pt x="4029522" y="472529"/>
                </a:cubicBezTo>
                <a:cubicBezTo>
                  <a:pt x="4027041" y="472529"/>
                  <a:pt x="4025801" y="472529"/>
                  <a:pt x="4025801" y="472529"/>
                </a:cubicBezTo>
                <a:lnTo>
                  <a:pt x="3988594" y="487412"/>
                </a:lnTo>
                <a:lnTo>
                  <a:pt x="3996035" y="494853"/>
                </a:lnTo>
                <a:cubicBezTo>
                  <a:pt x="4005957" y="494853"/>
                  <a:pt x="4015879" y="494853"/>
                  <a:pt x="4025801" y="494853"/>
                </a:cubicBezTo>
                <a:lnTo>
                  <a:pt x="4033242" y="494853"/>
                </a:lnTo>
                <a:lnTo>
                  <a:pt x="4025801" y="502295"/>
                </a:lnTo>
                <a:lnTo>
                  <a:pt x="4033242" y="502295"/>
                </a:lnTo>
                <a:cubicBezTo>
                  <a:pt x="4033242" y="507256"/>
                  <a:pt x="4033242" y="509736"/>
                  <a:pt x="4033242" y="509736"/>
                </a:cubicBezTo>
                <a:cubicBezTo>
                  <a:pt x="4043164" y="509736"/>
                  <a:pt x="4050605" y="509736"/>
                  <a:pt x="4055566" y="509736"/>
                </a:cubicBezTo>
                <a:lnTo>
                  <a:pt x="4055566" y="502295"/>
                </a:lnTo>
                <a:cubicBezTo>
                  <a:pt x="4050605" y="492373"/>
                  <a:pt x="4050605" y="484932"/>
                  <a:pt x="4055566" y="479970"/>
                </a:cubicBezTo>
                <a:cubicBezTo>
                  <a:pt x="4060527" y="479970"/>
                  <a:pt x="4064248" y="477490"/>
                  <a:pt x="4066729" y="472529"/>
                </a:cubicBezTo>
                <a:cubicBezTo>
                  <a:pt x="4069209" y="467568"/>
                  <a:pt x="4074170" y="466328"/>
                  <a:pt x="4081611" y="468808"/>
                </a:cubicBezTo>
                <a:cubicBezTo>
                  <a:pt x="4089053" y="471288"/>
                  <a:pt x="4090293" y="470049"/>
                  <a:pt x="4085332" y="465088"/>
                </a:cubicBezTo>
                <a:cubicBezTo>
                  <a:pt x="4082852" y="462607"/>
                  <a:pt x="4080681" y="461057"/>
                  <a:pt x="4078821" y="460437"/>
                </a:cubicBezTo>
                <a:close/>
                <a:moveTo>
                  <a:pt x="4100215" y="459507"/>
                </a:moveTo>
                <a:cubicBezTo>
                  <a:pt x="4098975" y="459507"/>
                  <a:pt x="4097735" y="460127"/>
                  <a:pt x="4096494" y="461367"/>
                </a:cubicBezTo>
                <a:cubicBezTo>
                  <a:pt x="4094014" y="463847"/>
                  <a:pt x="4092773" y="465088"/>
                  <a:pt x="4092773" y="465088"/>
                </a:cubicBezTo>
                <a:lnTo>
                  <a:pt x="4107656" y="465088"/>
                </a:lnTo>
                <a:cubicBezTo>
                  <a:pt x="4107656" y="465088"/>
                  <a:pt x="4106416" y="463847"/>
                  <a:pt x="4103936" y="461367"/>
                </a:cubicBezTo>
                <a:cubicBezTo>
                  <a:pt x="4102695" y="460127"/>
                  <a:pt x="4101455" y="459507"/>
                  <a:pt x="4100215" y="459507"/>
                </a:cubicBezTo>
                <a:close/>
                <a:moveTo>
                  <a:pt x="3623965" y="457646"/>
                </a:moveTo>
                <a:cubicBezTo>
                  <a:pt x="3623965" y="457646"/>
                  <a:pt x="3626445" y="457646"/>
                  <a:pt x="3631406" y="457646"/>
                </a:cubicBezTo>
                <a:cubicBezTo>
                  <a:pt x="3636368" y="462607"/>
                  <a:pt x="3636368" y="465088"/>
                  <a:pt x="3631406" y="465088"/>
                </a:cubicBezTo>
                <a:close/>
                <a:moveTo>
                  <a:pt x="3810000" y="450205"/>
                </a:moveTo>
                <a:lnTo>
                  <a:pt x="3802559" y="457646"/>
                </a:lnTo>
                <a:cubicBezTo>
                  <a:pt x="3802559" y="462607"/>
                  <a:pt x="3805039" y="465088"/>
                  <a:pt x="3810000" y="465088"/>
                </a:cubicBezTo>
                <a:cubicBezTo>
                  <a:pt x="3814962" y="465088"/>
                  <a:pt x="3817441" y="463847"/>
                  <a:pt x="3817441" y="461367"/>
                </a:cubicBezTo>
                <a:cubicBezTo>
                  <a:pt x="3817441" y="458887"/>
                  <a:pt x="3816201" y="456406"/>
                  <a:pt x="3813721" y="453925"/>
                </a:cubicBezTo>
                <a:cubicBezTo>
                  <a:pt x="3811240" y="451445"/>
                  <a:pt x="3810000" y="450205"/>
                  <a:pt x="3810000" y="450205"/>
                </a:cubicBezTo>
                <a:close/>
                <a:moveTo>
                  <a:pt x="3844417" y="445554"/>
                </a:moveTo>
                <a:cubicBezTo>
                  <a:pt x="3842556" y="444934"/>
                  <a:pt x="3839766" y="445244"/>
                  <a:pt x="3836045" y="446484"/>
                </a:cubicBezTo>
                <a:cubicBezTo>
                  <a:pt x="3828604" y="448964"/>
                  <a:pt x="3824883" y="452685"/>
                  <a:pt x="3824883" y="457646"/>
                </a:cubicBezTo>
                <a:lnTo>
                  <a:pt x="3832325" y="457646"/>
                </a:lnTo>
                <a:cubicBezTo>
                  <a:pt x="3832325" y="452685"/>
                  <a:pt x="3834805" y="452685"/>
                  <a:pt x="3839766" y="457646"/>
                </a:cubicBezTo>
                <a:cubicBezTo>
                  <a:pt x="3839766" y="457646"/>
                  <a:pt x="3839766" y="455166"/>
                  <a:pt x="3839766" y="450205"/>
                </a:cubicBezTo>
                <a:cubicBezTo>
                  <a:pt x="3839766" y="450205"/>
                  <a:pt x="3842246" y="450205"/>
                  <a:pt x="3847207" y="450205"/>
                </a:cubicBezTo>
                <a:cubicBezTo>
                  <a:pt x="3847207" y="447724"/>
                  <a:pt x="3846277" y="446174"/>
                  <a:pt x="3844417" y="445554"/>
                </a:cubicBezTo>
                <a:close/>
                <a:moveTo>
                  <a:pt x="4189512" y="442763"/>
                </a:moveTo>
                <a:lnTo>
                  <a:pt x="4189512" y="450205"/>
                </a:lnTo>
                <a:cubicBezTo>
                  <a:pt x="4194473" y="450205"/>
                  <a:pt x="4199434" y="447725"/>
                  <a:pt x="4204395" y="442763"/>
                </a:cubicBezTo>
                <a:cubicBezTo>
                  <a:pt x="4199434" y="442763"/>
                  <a:pt x="4194473" y="442763"/>
                  <a:pt x="4189512" y="442763"/>
                </a:cubicBezTo>
                <a:close/>
                <a:moveTo>
                  <a:pt x="4167188" y="442763"/>
                </a:moveTo>
                <a:cubicBezTo>
                  <a:pt x="4162226" y="442763"/>
                  <a:pt x="4157266" y="445243"/>
                  <a:pt x="4152305" y="450205"/>
                </a:cubicBezTo>
                <a:cubicBezTo>
                  <a:pt x="4152305" y="455166"/>
                  <a:pt x="4156025" y="456406"/>
                  <a:pt x="4163467" y="453925"/>
                </a:cubicBezTo>
                <a:cubicBezTo>
                  <a:pt x="4170908" y="451445"/>
                  <a:pt x="4174629" y="448964"/>
                  <a:pt x="4174629" y="446484"/>
                </a:cubicBezTo>
                <a:cubicBezTo>
                  <a:pt x="4174629" y="444004"/>
                  <a:pt x="4172149" y="442763"/>
                  <a:pt x="4167188" y="442763"/>
                </a:cubicBezTo>
                <a:close/>
                <a:moveTo>
                  <a:pt x="3497461" y="442763"/>
                </a:moveTo>
                <a:lnTo>
                  <a:pt x="3519785" y="442763"/>
                </a:lnTo>
                <a:cubicBezTo>
                  <a:pt x="3519785" y="442763"/>
                  <a:pt x="3509863" y="447725"/>
                  <a:pt x="3490019" y="457646"/>
                </a:cubicBezTo>
                <a:cubicBezTo>
                  <a:pt x="3485058" y="457646"/>
                  <a:pt x="3478857" y="458887"/>
                  <a:pt x="3471416" y="461367"/>
                </a:cubicBezTo>
                <a:cubicBezTo>
                  <a:pt x="3463975" y="463847"/>
                  <a:pt x="3460255" y="465088"/>
                  <a:pt x="3460255" y="465088"/>
                </a:cubicBezTo>
                <a:cubicBezTo>
                  <a:pt x="3460255" y="460126"/>
                  <a:pt x="3467695" y="455166"/>
                  <a:pt x="3482578" y="450205"/>
                </a:cubicBezTo>
                <a:close/>
                <a:moveTo>
                  <a:pt x="5640586" y="435322"/>
                </a:moveTo>
                <a:cubicBezTo>
                  <a:pt x="5645547" y="435322"/>
                  <a:pt x="5648027" y="440283"/>
                  <a:pt x="5648027" y="450205"/>
                </a:cubicBezTo>
                <a:cubicBezTo>
                  <a:pt x="5648027" y="445243"/>
                  <a:pt x="5650507" y="445243"/>
                  <a:pt x="5655468" y="450205"/>
                </a:cubicBezTo>
                <a:lnTo>
                  <a:pt x="5655468" y="442763"/>
                </a:lnTo>
                <a:cubicBezTo>
                  <a:pt x="5655468" y="442763"/>
                  <a:pt x="5652988" y="440283"/>
                  <a:pt x="5648027" y="435322"/>
                </a:cubicBezTo>
                <a:close/>
                <a:moveTo>
                  <a:pt x="4226719" y="435322"/>
                </a:moveTo>
                <a:lnTo>
                  <a:pt x="4226719" y="442763"/>
                </a:lnTo>
                <a:cubicBezTo>
                  <a:pt x="4231680" y="442763"/>
                  <a:pt x="4234160" y="442763"/>
                  <a:pt x="4234160" y="442763"/>
                </a:cubicBezTo>
                <a:lnTo>
                  <a:pt x="4234160" y="435322"/>
                </a:lnTo>
                <a:cubicBezTo>
                  <a:pt x="4229199" y="435322"/>
                  <a:pt x="4226719" y="435322"/>
                  <a:pt x="4226719" y="435322"/>
                </a:cubicBezTo>
                <a:close/>
                <a:moveTo>
                  <a:pt x="3534668" y="435322"/>
                </a:moveTo>
                <a:cubicBezTo>
                  <a:pt x="3539629" y="435322"/>
                  <a:pt x="3542109" y="435322"/>
                  <a:pt x="3542109" y="435322"/>
                </a:cubicBezTo>
                <a:cubicBezTo>
                  <a:pt x="3537148" y="435322"/>
                  <a:pt x="3534668" y="437802"/>
                  <a:pt x="3534668" y="442763"/>
                </a:cubicBezTo>
                <a:close/>
                <a:moveTo>
                  <a:pt x="3244454" y="435322"/>
                </a:moveTo>
                <a:cubicBezTo>
                  <a:pt x="3249414" y="435322"/>
                  <a:pt x="3251895" y="436563"/>
                  <a:pt x="3251895" y="439043"/>
                </a:cubicBezTo>
                <a:cubicBezTo>
                  <a:pt x="3251895" y="441523"/>
                  <a:pt x="3251895" y="444004"/>
                  <a:pt x="3251895" y="446484"/>
                </a:cubicBezTo>
                <a:cubicBezTo>
                  <a:pt x="3251895" y="448964"/>
                  <a:pt x="3249414" y="447725"/>
                  <a:pt x="3244454" y="442763"/>
                </a:cubicBezTo>
                <a:lnTo>
                  <a:pt x="3237012" y="442763"/>
                </a:lnTo>
                <a:cubicBezTo>
                  <a:pt x="3237012" y="437802"/>
                  <a:pt x="3239492" y="435322"/>
                  <a:pt x="3244454" y="435322"/>
                </a:cubicBezTo>
                <a:close/>
                <a:moveTo>
                  <a:pt x="4085332" y="427881"/>
                </a:moveTo>
                <a:cubicBezTo>
                  <a:pt x="4080372" y="427881"/>
                  <a:pt x="4076650" y="429121"/>
                  <a:pt x="4074170" y="431601"/>
                </a:cubicBezTo>
                <a:cubicBezTo>
                  <a:pt x="4071690" y="434081"/>
                  <a:pt x="4065489" y="435322"/>
                  <a:pt x="4055566" y="435322"/>
                </a:cubicBezTo>
                <a:cubicBezTo>
                  <a:pt x="4030762" y="440283"/>
                  <a:pt x="4008438" y="447725"/>
                  <a:pt x="3988594" y="457646"/>
                </a:cubicBezTo>
                <a:cubicBezTo>
                  <a:pt x="3978672" y="462607"/>
                  <a:pt x="3969990" y="465088"/>
                  <a:pt x="3962549" y="465088"/>
                </a:cubicBezTo>
                <a:cubicBezTo>
                  <a:pt x="3955107" y="465088"/>
                  <a:pt x="3951387" y="467568"/>
                  <a:pt x="3951387" y="472529"/>
                </a:cubicBezTo>
                <a:cubicBezTo>
                  <a:pt x="3951387" y="477490"/>
                  <a:pt x="3958829" y="477490"/>
                  <a:pt x="3973711" y="472529"/>
                </a:cubicBezTo>
                <a:cubicBezTo>
                  <a:pt x="3988594" y="467568"/>
                  <a:pt x="3998516" y="465088"/>
                  <a:pt x="4003477" y="465088"/>
                </a:cubicBezTo>
                <a:cubicBezTo>
                  <a:pt x="4003477" y="465088"/>
                  <a:pt x="4005957" y="465088"/>
                  <a:pt x="4010918" y="465088"/>
                </a:cubicBezTo>
                <a:cubicBezTo>
                  <a:pt x="4010918" y="460126"/>
                  <a:pt x="4013398" y="457646"/>
                  <a:pt x="4018359" y="457646"/>
                </a:cubicBezTo>
                <a:cubicBezTo>
                  <a:pt x="4018359" y="457646"/>
                  <a:pt x="4020840" y="457646"/>
                  <a:pt x="4025801" y="457646"/>
                </a:cubicBezTo>
                <a:cubicBezTo>
                  <a:pt x="4025801" y="452685"/>
                  <a:pt x="4028282" y="450205"/>
                  <a:pt x="4033242" y="450205"/>
                </a:cubicBezTo>
                <a:lnTo>
                  <a:pt x="4033242" y="457646"/>
                </a:lnTo>
                <a:lnTo>
                  <a:pt x="4055566" y="457646"/>
                </a:lnTo>
                <a:lnTo>
                  <a:pt x="4070449" y="450205"/>
                </a:lnTo>
                <a:lnTo>
                  <a:pt x="4077891" y="450205"/>
                </a:lnTo>
                <a:lnTo>
                  <a:pt x="4077891" y="457646"/>
                </a:lnTo>
                <a:cubicBezTo>
                  <a:pt x="4087812" y="457646"/>
                  <a:pt x="4092773" y="450205"/>
                  <a:pt x="4092773" y="435322"/>
                </a:cubicBezTo>
                <a:lnTo>
                  <a:pt x="4092773" y="427881"/>
                </a:lnTo>
                <a:close/>
                <a:moveTo>
                  <a:pt x="3765352" y="420439"/>
                </a:moveTo>
                <a:lnTo>
                  <a:pt x="3757910" y="427881"/>
                </a:lnTo>
                <a:cubicBezTo>
                  <a:pt x="3757910" y="432842"/>
                  <a:pt x="3757910" y="435322"/>
                  <a:pt x="3757910" y="435322"/>
                </a:cubicBezTo>
                <a:close/>
                <a:moveTo>
                  <a:pt x="4158816" y="415788"/>
                </a:moveTo>
                <a:cubicBezTo>
                  <a:pt x="4156956" y="416409"/>
                  <a:pt x="4154785" y="417958"/>
                  <a:pt x="4152305" y="420439"/>
                </a:cubicBezTo>
                <a:cubicBezTo>
                  <a:pt x="4147344" y="425400"/>
                  <a:pt x="4142383" y="427881"/>
                  <a:pt x="4137422" y="427881"/>
                </a:cubicBezTo>
                <a:cubicBezTo>
                  <a:pt x="4122539" y="427881"/>
                  <a:pt x="4115098" y="430361"/>
                  <a:pt x="4115098" y="435322"/>
                </a:cubicBezTo>
                <a:cubicBezTo>
                  <a:pt x="4115098" y="430361"/>
                  <a:pt x="4112617" y="427881"/>
                  <a:pt x="4107656" y="427881"/>
                </a:cubicBezTo>
                <a:lnTo>
                  <a:pt x="4100215" y="427881"/>
                </a:lnTo>
                <a:cubicBezTo>
                  <a:pt x="4100215" y="432842"/>
                  <a:pt x="4100215" y="435322"/>
                  <a:pt x="4100215" y="435322"/>
                </a:cubicBezTo>
                <a:cubicBezTo>
                  <a:pt x="4095254" y="440283"/>
                  <a:pt x="4095254" y="442763"/>
                  <a:pt x="4100215" y="442763"/>
                </a:cubicBezTo>
                <a:lnTo>
                  <a:pt x="4115098" y="435322"/>
                </a:lnTo>
                <a:cubicBezTo>
                  <a:pt x="4120059" y="440283"/>
                  <a:pt x="4132461" y="437802"/>
                  <a:pt x="4152305" y="427881"/>
                </a:cubicBezTo>
                <a:cubicBezTo>
                  <a:pt x="4152305" y="427881"/>
                  <a:pt x="4153545" y="427881"/>
                  <a:pt x="4156025" y="427881"/>
                </a:cubicBezTo>
                <a:cubicBezTo>
                  <a:pt x="4158506" y="427881"/>
                  <a:pt x="4160987" y="426640"/>
                  <a:pt x="4163467" y="424160"/>
                </a:cubicBezTo>
                <a:cubicBezTo>
                  <a:pt x="4165947" y="421680"/>
                  <a:pt x="4165947" y="419198"/>
                  <a:pt x="4163467" y="416718"/>
                </a:cubicBezTo>
                <a:cubicBezTo>
                  <a:pt x="4162227" y="415478"/>
                  <a:pt x="4160676" y="415168"/>
                  <a:pt x="4158816" y="415788"/>
                </a:cubicBezTo>
                <a:close/>
                <a:moveTo>
                  <a:pt x="5945683" y="412998"/>
                </a:moveTo>
                <a:cubicBezTo>
                  <a:pt x="5945683" y="412998"/>
                  <a:pt x="5946924" y="412998"/>
                  <a:pt x="5949404" y="412998"/>
                </a:cubicBezTo>
                <a:cubicBezTo>
                  <a:pt x="5951884" y="412998"/>
                  <a:pt x="5953125" y="415478"/>
                  <a:pt x="5953125" y="420439"/>
                </a:cubicBezTo>
                <a:close/>
                <a:moveTo>
                  <a:pt x="4189512" y="412998"/>
                </a:moveTo>
                <a:lnTo>
                  <a:pt x="4196953" y="420439"/>
                </a:lnTo>
                <a:lnTo>
                  <a:pt x="4196953" y="412998"/>
                </a:lnTo>
                <a:cubicBezTo>
                  <a:pt x="4196953" y="412998"/>
                  <a:pt x="4194473" y="412998"/>
                  <a:pt x="4189512" y="412998"/>
                </a:cubicBezTo>
                <a:close/>
                <a:moveTo>
                  <a:pt x="4174629" y="412998"/>
                </a:moveTo>
                <a:lnTo>
                  <a:pt x="4174629" y="420439"/>
                </a:lnTo>
                <a:cubicBezTo>
                  <a:pt x="4179590" y="420439"/>
                  <a:pt x="4182070" y="419198"/>
                  <a:pt x="4182070" y="416718"/>
                </a:cubicBezTo>
                <a:cubicBezTo>
                  <a:pt x="4182070" y="414238"/>
                  <a:pt x="4179590" y="412998"/>
                  <a:pt x="4174629" y="412998"/>
                </a:cubicBezTo>
                <a:close/>
                <a:moveTo>
                  <a:pt x="3894181" y="411137"/>
                </a:moveTo>
                <a:cubicBezTo>
                  <a:pt x="3891390" y="411137"/>
                  <a:pt x="3888135" y="411758"/>
                  <a:pt x="3884415" y="412998"/>
                </a:cubicBezTo>
                <a:cubicBezTo>
                  <a:pt x="3874492" y="412998"/>
                  <a:pt x="3869532" y="415478"/>
                  <a:pt x="3869532" y="420439"/>
                </a:cubicBezTo>
                <a:cubicBezTo>
                  <a:pt x="3869532" y="425400"/>
                  <a:pt x="3869532" y="427881"/>
                  <a:pt x="3869532" y="427881"/>
                </a:cubicBezTo>
                <a:cubicBezTo>
                  <a:pt x="3869532" y="427881"/>
                  <a:pt x="3867051" y="430361"/>
                  <a:pt x="3862090" y="435322"/>
                </a:cubicBezTo>
                <a:lnTo>
                  <a:pt x="3847207" y="435322"/>
                </a:lnTo>
                <a:lnTo>
                  <a:pt x="3862090" y="442763"/>
                </a:lnTo>
                <a:lnTo>
                  <a:pt x="3862090" y="450205"/>
                </a:lnTo>
                <a:cubicBezTo>
                  <a:pt x="3807520" y="470049"/>
                  <a:pt x="3782715" y="479970"/>
                  <a:pt x="3787676" y="479970"/>
                </a:cubicBezTo>
                <a:cubicBezTo>
                  <a:pt x="3797598" y="484932"/>
                  <a:pt x="3812480" y="484932"/>
                  <a:pt x="3832325" y="479970"/>
                </a:cubicBezTo>
                <a:cubicBezTo>
                  <a:pt x="3837285" y="475009"/>
                  <a:pt x="3839766" y="472529"/>
                  <a:pt x="3839766" y="472529"/>
                </a:cubicBezTo>
                <a:cubicBezTo>
                  <a:pt x="3839766" y="472529"/>
                  <a:pt x="3842246" y="472529"/>
                  <a:pt x="3847207" y="472529"/>
                </a:cubicBezTo>
                <a:cubicBezTo>
                  <a:pt x="3852169" y="467568"/>
                  <a:pt x="3857129" y="467568"/>
                  <a:pt x="3862090" y="472529"/>
                </a:cubicBezTo>
                <a:lnTo>
                  <a:pt x="3876973" y="472529"/>
                </a:lnTo>
                <a:lnTo>
                  <a:pt x="3884415" y="465088"/>
                </a:lnTo>
                <a:lnTo>
                  <a:pt x="3914180" y="457646"/>
                </a:lnTo>
                <a:cubicBezTo>
                  <a:pt x="3914180" y="452685"/>
                  <a:pt x="3919141" y="450205"/>
                  <a:pt x="3929063" y="450205"/>
                </a:cubicBezTo>
                <a:lnTo>
                  <a:pt x="3932783" y="448344"/>
                </a:lnTo>
                <a:lnTo>
                  <a:pt x="3932783" y="448344"/>
                </a:lnTo>
                <a:lnTo>
                  <a:pt x="3932784" y="448344"/>
                </a:lnTo>
                <a:lnTo>
                  <a:pt x="3932783" y="448344"/>
                </a:lnTo>
                <a:lnTo>
                  <a:pt x="3921622" y="446484"/>
                </a:lnTo>
                <a:cubicBezTo>
                  <a:pt x="3911699" y="444004"/>
                  <a:pt x="3906738" y="437802"/>
                  <a:pt x="3906738" y="427881"/>
                </a:cubicBezTo>
                <a:cubicBezTo>
                  <a:pt x="3906738" y="416718"/>
                  <a:pt x="3902553" y="411137"/>
                  <a:pt x="3894181" y="411137"/>
                </a:cubicBezTo>
                <a:close/>
                <a:moveTo>
                  <a:pt x="4077891" y="405556"/>
                </a:moveTo>
                <a:cubicBezTo>
                  <a:pt x="4067969" y="410518"/>
                  <a:pt x="4061768" y="412998"/>
                  <a:pt x="4059287" y="412998"/>
                </a:cubicBezTo>
                <a:cubicBezTo>
                  <a:pt x="4056807" y="412998"/>
                  <a:pt x="4055566" y="412998"/>
                  <a:pt x="4055566" y="412998"/>
                </a:cubicBezTo>
                <a:lnTo>
                  <a:pt x="4063008" y="420439"/>
                </a:lnTo>
                <a:cubicBezTo>
                  <a:pt x="4063008" y="420439"/>
                  <a:pt x="4065489" y="420439"/>
                  <a:pt x="4070449" y="420439"/>
                </a:cubicBezTo>
                <a:lnTo>
                  <a:pt x="4077891" y="420439"/>
                </a:lnTo>
                <a:cubicBezTo>
                  <a:pt x="4082852" y="420439"/>
                  <a:pt x="4086572" y="417959"/>
                  <a:pt x="4089053" y="412998"/>
                </a:cubicBezTo>
                <a:cubicBezTo>
                  <a:pt x="4091534" y="408036"/>
                  <a:pt x="4090293" y="405556"/>
                  <a:pt x="4085332" y="405556"/>
                </a:cubicBezTo>
                <a:close/>
                <a:moveTo>
                  <a:pt x="5912197" y="398115"/>
                </a:moveTo>
                <a:cubicBezTo>
                  <a:pt x="5914677" y="398115"/>
                  <a:pt x="5915918" y="400595"/>
                  <a:pt x="5915918" y="405556"/>
                </a:cubicBezTo>
                <a:cubicBezTo>
                  <a:pt x="5910956" y="405556"/>
                  <a:pt x="5908476" y="404316"/>
                  <a:pt x="5908476" y="401836"/>
                </a:cubicBezTo>
                <a:cubicBezTo>
                  <a:pt x="5908476" y="399356"/>
                  <a:pt x="5909717" y="398115"/>
                  <a:pt x="5912197" y="398115"/>
                </a:cubicBezTo>
                <a:close/>
                <a:moveTo>
                  <a:pt x="4003477" y="398115"/>
                </a:moveTo>
                <a:cubicBezTo>
                  <a:pt x="3998516" y="398115"/>
                  <a:pt x="3996035" y="400595"/>
                  <a:pt x="3996035" y="405556"/>
                </a:cubicBezTo>
                <a:lnTo>
                  <a:pt x="4010918" y="405556"/>
                </a:lnTo>
                <a:close/>
                <a:moveTo>
                  <a:pt x="3943945" y="398115"/>
                </a:moveTo>
                <a:cubicBezTo>
                  <a:pt x="3938985" y="403076"/>
                  <a:pt x="3934024" y="405556"/>
                  <a:pt x="3929063" y="405556"/>
                </a:cubicBezTo>
                <a:cubicBezTo>
                  <a:pt x="3929063" y="405556"/>
                  <a:pt x="3930303" y="406797"/>
                  <a:pt x="3932783" y="409277"/>
                </a:cubicBezTo>
                <a:cubicBezTo>
                  <a:pt x="3935264" y="411757"/>
                  <a:pt x="3936504" y="412998"/>
                  <a:pt x="3936504" y="412998"/>
                </a:cubicBezTo>
                <a:cubicBezTo>
                  <a:pt x="3936504" y="417959"/>
                  <a:pt x="3938985" y="419198"/>
                  <a:pt x="3943945" y="416718"/>
                </a:cubicBezTo>
                <a:cubicBezTo>
                  <a:pt x="3948906" y="414238"/>
                  <a:pt x="3953867" y="412998"/>
                  <a:pt x="3958829" y="412998"/>
                </a:cubicBezTo>
                <a:cubicBezTo>
                  <a:pt x="3963789" y="412998"/>
                  <a:pt x="3967510" y="411757"/>
                  <a:pt x="3969990" y="409277"/>
                </a:cubicBezTo>
                <a:cubicBezTo>
                  <a:pt x="3972471" y="406797"/>
                  <a:pt x="3973711" y="405556"/>
                  <a:pt x="3973711" y="405556"/>
                </a:cubicBezTo>
                <a:lnTo>
                  <a:pt x="3958829" y="405556"/>
                </a:lnTo>
                <a:close/>
                <a:moveTo>
                  <a:pt x="5685234" y="383232"/>
                </a:moveTo>
                <a:cubicBezTo>
                  <a:pt x="5690195" y="383232"/>
                  <a:pt x="5695156" y="385712"/>
                  <a:pt x="5700117" y="390673"/>
                </a:cubicBezTo>
                <a:lnTo>
                  <a:pt x="5685234" y="390673"/>
                </a:lnTo>
                <a:close/>
                <a:moveTo>
                  <a:pt x="4033242" y="383232"/>
                </a:moveTo>
                <a:lnTo>
                  <a:pt x="4018359" y="405556"/>
                </a:lnTo>
                <a:lnTo>
                  <a:pt x="4025801" y="405556"/>
                </a:lnTo>
                <a:cubicBezTo>
                  <a:pt x="4030762" y="410518"/>
                  <a:pt x="4030762" y="414238"/>
                  <a:pt x="4025801" y="416718"/>
                </a:cubicBezTo>
                <a:cubicBezTo>
                  <a:pt x="4020840" y="419198"/>
                  <a:pt x="4013398" y="422919"/>
                  <a:pt x="4003477" y="427881"/>
                </a:cubicBezTo>
                <a:cubicBezTo>
                  <a:pt x="3998516" y="427881"/>
                  <a:pt x="3994795" y="427881"/>
                  <a:pt x="3992314" y="427881"/>
                </a:cubicBezTo>
                <a:cubicBezTo>
                  <a:pt x="3989834" y="427881"/>
                  <a:pt x="3988594" y="430361"/>
                  <a:pt x="3988594" y="435322"/>
                </a:cubicBezTo>
                <a:lnTo>
                  <a:pt x="4003477" y="435322"/>
                </a:lnTo>
                <a:lnTo>
                  <a:pt x="4010918" y="427881"/>
                </a:lnTo>
                <a:lnTo>
                  <a:pt x="4010918" y="435322"/>
                </a:lnTo>
                <a:cubicBezTo>
                  <a:pt x="4015879" y="435322"/>
                  <a:pt x="4019600" y="434081"/>
                  <a:pt x="4022080" y="431601"/>
                </a:cubicBezTo>
                <a:cubicBezTo>
                  <a:pt x="4024560" y="429121"/>
                  <a:pt x="4025801" y="430361"/>
                  <a:pt x="4025801" y="435322"/>
                </a:cubicBezTo>
                <a:cubicBezTo>
                  <a:pt x="4030762" y="430361"/>
                  <a:pt x="4035723" y="427881"/>
                  <a:pt x="4040684" y="427881"/>
                </a:cubicBezTo>
                <a:lnTo>
                  <a:pt x="4048125" y="420439"/>
                </a:lnTo>
                <a:cubicBezTo>
                  <a:pt x="4043164" y="420439"/>
                  <a:pt x="4040684" y="410518"/>
                  <a:pt x="4040684" y="390673"/>
                </a:cubicBezTo>
                <a:cubicBezTo>
                  <a:pt x="4040684" y="385712"/>
                  <a:pt x="4038203" y="383232"/>
                  <a:pt x="4033242" y="383232"/>
                </a:cubicBezTo>
                <a:close/>
                <a:moveTo>
                  <a:pt x="4165976" y="373887"/>
                </a:moveTo>
                <a:lnTo>
                  <a:pt x="4165328" y="374860"/>
                </a:lnTo>
                <a:lnTo>
                  <a:pt x="4163805" y="375114"/>
                </a:lnTo>
                <a:lnTo>
                  <a:pt x="4165328" y="373930"/>
                </a:lnTo>
                <a:close/>
                <a:moveTo>
                  <a:pt x="5752207" y="353466"/>
                </a:moveTo>
                <a:cubicBezTo>
                  <a:pt x="5757168" y="353466"/>
                  <a:pt x="5759648" y="355947"/>
                  <a:pt x="5759648" y="360908"/>
                </a:cubicBezTo>
                <a:cubicBezTo>
                  <a:pt x="5759648" y="365869"/>
                  <a:pt x="5758408" y="368349"/>
                  <a:pt x="5755927" y="368349"/>
                </a:cubicBezTo>
                <a:cubicBezTo>
                  <a:pt x="5753447" y="368349"/>
                  <a:pt x="5750966" y="365869"/>
                  <a:pt x="5748486" y="360908"/>
                </a:cubicBezTo>
                <a:cubicBezTo>
                  <a:pt x="5746006" y="355947"/>
                  <a:pt x="5747245" y="353466"/>
                  <a:pt x="5752207" y="353466"/>
                </a:cubicBezTo>
                <a:close/>
                <a:moveTo>
                  <a:pt x="3534668" y="353466"/>
                </a:moveTo>
                <a:cubicBezTo>
                  <a:pt x="3539629" y="353466"/>
                  <a:pt x="3539629" y="355947"/>
                  <a:pt x="3534668" y="360908"/>
                </a:cubicBezTo>
                <a:lnTo>
                  <a:pt x="3534668" y="368349"/>
                </a:lnTo>
                <a:cubicBezTo>
                  <a:pt x="3539629" y="368349"/>
                  <a:pt x="3542109" y="368349"/>
                  <a:pt x="3542109" y="368349"/>
                </a:cubicBezTo>
                <a:cubicBezTo>
                  <a:pt x="3537148" y="378271"/>
                  <a:pt x="3529708" y="378271"/>
                  <a:pt x="3519785" y="368349"/>
                </a:cubicBezTo>
                <a:lnTo>
                  <a:pt x="3519785" y="360908"/>
                </a:lnTo>
                <a:cubicBezTo>
                  <a:pt x="3524746" y="360908"/>
                  <a:pt x="3527226" y="359667"/>
                  <a:pt x="3527226" y="357187"/>
                </a:cubicBezTo>
                <a:cubicBezTo>
                  <a:pt x="3527226" y="354707"/>
                  <a:pt x="3529708" y="353466"/>
                  <a:pt x="3534668" y="353466"/>
                </a:cubicBezTo>
                <a:close/>
                <a:moveTo>
                  <a:pt x="3475137" y="353466"/>
                </a:moveTo>
                <a:cubicBezTo>
                  <a:pt x="3475137" y="358428"/>
                  <a:pt x="3473896" y="360908"/>
                  <a:pt x="3471416" y="360908"/>
                </a:cubicBezTo>
                <a:cubicBezTo>
                  <a:pt x="3468936" y="360908"/>
                  <a:pt x="3465215" y="360908"/>
                  <a:pt x="3460255" y="360908"/>
                </a:cubicBezTo>
                <a:close/>
                <a:moveTo>
                  <a:pt x="5803366" y="347886"/>
                </a:moveTo>
                <a:cubicBezTo>
                  <a:pt x="5803986" y="347886"/>
                  <a:pt x="5804297" y="348506"/>
                  <a:pt x="5804297" y="349746"/>
                </a:cubicBezTo>
                <a:cubicBezTo>
                  <a:pt x="5804297" y="352226"/>
                  <a:pt x="5804297" y="353466"/>
                  <a:pt x="5804297" y="353466"/>
                </a:cubicBezTo>
                <a:cubicBezTo>
                  <a:pt x="5804297" y="358428"/>
                  <a:pt x="5801817" y="360908"/>
                  <a:pt x="5796855" y="360908"/>
                </a:cubicBezTo>
                <a:cubicBezTo>
                  <a:pt x="5796855" y="360908"/>
                  <a:pt x="5796855" y="359667"/>
                  <a:pt x="5796855" y="357187"/>
                </a:cubicBezTo>
                <a:cubicBezTo>
                  <a:pt x="5796855" y="354707"/>
                  <a:pt x="5798096" y="352226"/>
                  <a:pt x="5800576" y="349746"/>
                </a:cubicBezTo>
                <a:cubicBezTo>
                  <a:pt x="5801816" y="348506"/>
                  <a:pt x="5802746" y="347886"/>
                  <a:pt x="5803366" y="347886"/>
                </a:cubicBezTo>
                <a:close/>
                <a:moveTo>
                  <a:pt x="4107656" y="346025"/>
                </a:moveTo>
                <a:lnTo>
                  <a:pt x="4107656" y="353466"/>
                </a:lnTo>
                <a:cubicBezTo>
                  <a:pt x="4102695" y="353466"/>
                  <a:pt x="4100215" y="354707"/>
                  <a:pt x="4100215" y="357187"/>
                </a:cubicBezTo>
                <a:cubicBezTo>
                  <a:pt x="4100215" y="359667"/>
                  <a:pt x="4100215" y="360908"/>
                  <a:pt x="4100215" y="360908"/>
                </a:cubicBezTo>
                <a:cubicBezTo>
                  <a:pt x="4095254" y="365869"/>
                  <a:pt x="4092773" y="365869"/>
                  <a:pt x="4092773" y="360908"/>
                </a:cubicBezTo>
                <a:close/>
                <a:moveTo>
                  <a:pt x="3876973" y="346025"/>
                </a:moveTo>
                <a:lnTo>
                  <a:pt x="3876973" y="353466"/>
                </a:lnTo>
                <a:lnTo>
                  <a:pt x="3869532" y="353466"/>
                </a:lnTo>
                <a:cubicBezTo>
                  <a:pt x="3869532" y="353466"/>
                  <a:pt x="3872012" y="350986"/>
                  <a:pt x="3876973" y="346025"/>
                </a:cubicBezTo>
                <a:close/>
                <a:moveTo>
                  <a:pt x="4010918" y="338584"/>
                </a:moveTo>
                <a:cubicBezTo>
                  <a:pt x="4015879" y="343545"/>
                  <a:pt x="4023320" y="344784"/>
                  <a:pt x="4033242" y="342304"/>
                </a:cubicBezTo>
                <a:cubicBezTo>
                  <a:pt x="4043164" y="339824"/>
                  <a:pt x="4050605" y="338584"/>
                  <a:pt x="4055566" y="338584"/>
                </a:cubicBezTo>
                <a:lnTo>
                  <a:pt x="4040684" y="346025"/>
                </a:lnTo>
                <a:cubicBezTo>
                  <a:pt x="4005957" y="355947"/>
                  <a:pt x="3988594" y="358428"/>
                  <a:pt x="3988594" y="353466"/>
                </a:cubicBezTo>
                <a:cubicBezTo>
                  <a:pt x="3988594" y="348505"/>
                  <a:pt x="3991075" y="344784"/>
                  <a:pt x="3996035" y="342304"/>
                </a:cubicBezTo>
                <a:cubicBezTo>
                  <a:pt x="4000996" y="339824"/>
                  <a:pt x="4005957" y="338584"/>
                  <a:pt x="4010918" y="338584"/>
                </a:cubicBezTo>
                <a:close/>
                <a:moveTo>
                  <a:pt x="5737324" y="331142"/>
                </a:moveTo>
                <a:cubicBezTo>
                  <a:pt x="5742285" y="331142"/>
                  <a:pt x="5748486" y="332383"/>
                  <a:pt x="5755927" y="334863"/>
                </a:cubicBezTo>
                <a:cubicBezTo>
                  <a:pt x="5763369" y="337343"/>
                  <a:pt x="5767090" y="338584"/>
                  <a:pt x="5767090" y="338584"/>
                </a:cubicBezTo>
                <a:lnTo>
                  <a:pt x="5767090" y="346025"/>
                </a:lnTo>
                <a:cubicBezTo>
                  <a:pt x="5762128" y="341064"/>
                  <a:pt x="5757168" y="338584"/>
                  <a:pt x="5752207" y="338584"/>
                </a:cubicBezTo>
                <a:close/>
                <a:moveTo>
                  <a:pt x="4092773" y="331142"/>
                </a:moveTo>
                <a:cubicBezTo>
                  <a:pt x="4092773" y="331142"/>
                  <a:pt x="4092773" y="333622"/>
                  <a:pt x="4092773" y="338584"/>
                </a:cubicBezTo>
                <a:lnTo>
                  <a:pt x="4085332" y="338584"/>
                </a:lnTo>
                <a:close/>
                <a:moveTo>
                  <a:pt x="3981152" y="331142"/>
                </a:moveTo>
                <a:cubicBezTo>
                  <a:pt x="3986113" y="331142"/>
                  <a:pt x="3988594" y="332383"/>
                  <a:pt x="3988594" y="334863"/>
                </a:cubicBezTo>
                <a:cubicBezTo>
                  <a:pt x="3988594" y="337343"/>
                  <a:pt x="3988594" y="338584"/>
                  <a:pt x="3988594" y="338584"/>
                </a:cubicBezTo>
                <a:cubicBezTo>
                  <a:pt x="3983633" y="338584"/>
                  <a:pt x="3981152" y="338584"/>
                  <a:pt x="3981152" y="338584"/>
                </a:cubicBezTo>
                <a:cubicBezTo>
                  <a:pt x="3976192" y="338584"/>
                  <a:pt x="3973711" y="338584"/>
                  <a:pt x="3973711" y="338584"/>
                </a:cubicBezTo>
                <a:close/>
                <a:moveTo>
                  <a:pt x="3817441" y="331142"/>
                </a:moveTo>
                <a:cubicBezTo>
                  <a:pt x="3817441" y="341064"/>
                  <a:pt x="3810000" y="346025"/>
                  <a:pt x="3795118" y="346025"/>
                </a:cubicBezTo>
                <a:cubicBezTo>
                  <a:pt x="3790156" y="346025"/>
                  <a:pt x="3787676" y="348505"/>
                  <a:pt x="3787676" y="353466"/>
                </a:cubicBezTo>
                <a:lnTo>
                  <a:pt x="3772793" y="353466"/>
                </a:lnTo>
                <a:cubicBezTo>
                  <a:pt x="3772793" y="368349"/>
                  <a:pt x="3755430" y="375791"/>
                  <a:pt x="3720703" y="375791"/>
                </a:cubicBezTo>
                <a:cubicBezTo>
                  <a:pt x="3710781" y="375791"/>
                  <a:pt x="3703340" y="378271"/>
                  <a:pt x="3698379" y="383232"/>
                </a:cubicBezTo>
                <a:lnTo>
                  <a:pt x="3690938" y="383232"/>
                </a:lnTo>
                <a:cubicBezTo>
                  <a:pt x="3690938" y="383232"/>
                  <a:pt x="3689697" y="383232"/>
                  <a:pt x="3687217" y="383232"/>
                </a:cubicBezTo>
                <a:cubicBezTo>
                  <a:pt x="3684736" y="383232"/>
                  <a:pt x="3681016" y="385712"/>
                  <a:pt x="3676055" y="390673"/>
                </a:cubicBezTo>
                <a:cubicBezTo>
                  <a:pt x="3666133" y="395635"/>
                  <a:pt x="3661172" y="395635"/>
                  <a:pt x="3661172" y="390673"/>
                </a:cubicBezTo>
                <a:lnTo>
                  <a:pt x="3676055" y="383232"/>
                </a:lnTo>
                <a:cubicBezTo>
                  <a:pt x="3681016" y="383232"/>
                  <a:pt x="3685976" y="380752"/>
                  <a:pt x="3690938" y="375791"/>
                </a:cubicBezTo>
                <a:cubicBezTo>
                  <a:pt x="3690938" y="375791"/>
                  <a:pt x="3692178" y="374550"/>
                  <a:pt x="3694658" y="372070"/>
                </a:cubicBezTo>
                <a:cubicBezTo>
                  <a:pt x="3697138" y="369590"/>
                  <a:pt x="3698379" y="368349"/>
                  <a:pt x="3698379" y="368349"/>
                </a:cubicBezTo>
                <a:cubicBezTo>
                  <a:pt x="3703340" y="368349"/>
                  <a:pt x="3708301" y="365869"/>
                  <a:pt x="3713262" y="360908"/>
                </a:cubicBezTo>
                <a:cubicBezTo>
                  <a:pt x="3713262" y="360908"/>
                  <a:pt x="3716983" y="359667"/>
                  <a:pt x="3724424" y="357187"/>
                </a:cubicBezTo>
                <a:cubicBezTo>
                  <a:pt x="3731865" y="354707"/>
                  <a:pt x="3740547" y="350986"/>
                  <a:pt x="3750469" y="346025"/>
                </a:cubicBezTo>
                <a:cubicBezTo>
                  <a:pt x="3770313" y="341064"/>
                  <a:pt x="3785195" y="338584"/>
                  <a:pt x="3795118" y="338584"/>
                </a:cubicBezTo>
                <a:close/>
                <a:moveTo>
                  <a:pt x="3088184" y="331142"/>
                </a:moveTo>
                <a:cubicBezTo>
                  <a:pt x="3088184" y="331142"/>
                  <a:pt x="3090664" y="331142"/>
                  <a:pt x="3095625" y="331142"/>
                </a:cubicBezTo>
                <a:cubicBezTo>
                  <a:pt x="3095625" y="336104"/>
                  <a:pt x="3093144" y="338584"/>
                  <a:pt x="3088184" y="338584"/>
                </a:cubicBezTo>
                <a:close/>
                <a:moveTo>
                  <a:pt x="4107656" y="323701"/>
                </a:moveTo>
                <a:lnTo>
                  <a:pt x="4115098" y="331142"/>
                </a:lnTo>
                <a:lnTo>
                  <a:pt x="4107656" y="331142"/>
                </a:lnTo>
                <a:cubicBezTo>
                  <a:pt x="4107656" y="326181"/>
                  <a:pt x="4107656" y="323701"/>
                  <a:pt x="4107656" y="323701"/>
                </a:cubicBezTo>
                <a:close/>
                <a:moveTo>
                  <a:pt x="4170908" y="319980"/>
                </a:moveTo>
                <a:cubicBezTo>
                  <a:pt x="4168428" y="319980"/>
                  <a:pt x="4164707" y="321220"/>
                  <a:pt x="4159746" y="323701"/>
                </a:cubicBezTo>
                <a:cubicBezTo>
                  <a:pt x="4149824" y="328662"/>
                  <a:pt x="4144863" y="331142"/>
                  <a:pt x="4144863" y="331142"/>
                </a:cubicBezTo>
                <a:cubicBezTo>
                  <a:pt x="4144863" y="336104"/>
                  <a:pt x="4152305" y="336104"/>
                  <a:pt x="4167188" y="331142"/>
                </a:cubicBezTo>
                <a:lnTo>
                  <a:pt x="4174629" y="323701"/>
                </a:lnTo>
                <a:cubicBezTo>
                  <a:pt x="4174629" y="321220"/>
                  <a:pt x="4173389" y="319980"/>
                  <a:pt x="4170908" y="319980"/>
                </a:cubicBezTo>
                <a:close/>
                <a:moveTo>
                  <a:pt x="3545830" y="316260"/>
                </a:moveTo>
                <a:cubicBezTo>
                  <a:pt x="3548311" y="316260"/>
                  <a:pt x="3552031" y="318740"/>
                  <a:pt x="3556992" y="323701"/>
                </a:cubicBezTo>
                <a:lnTo>
                  <a:pt x="3549551" y="323701"/>
                </a:lnTo>
                <a:lnTo>
                  <a:pt x="3542109" y="323701"/>
                </a:lnTo>
                <a:cubicBezTo>
                  <a:pt x="3542109" y="318740"/>
                  <a:pt x="3543350" y="316260"/>
                  <a:pt x="3545830" y="316260"/>
                </a:cubicBezTo>
                <a:close/>
                <a:moveTo>
                  <a:pt x="4702968" y="316259"/>
                </a:moveTo>
                <a:lnTo>
                  <a:pt x="4695527" y="323701"/>
                </a:lnTo>
                <a:lnTo>
                  <a:pt x="4702968" y="323701"/>
                </a:lnTo>
                <a:close/>
                <a:moveTo>
                  <a:pt x="3609082" y="316259"/>
                </a:moveTo>
                <a:cubicBezTo>
                  <a:pt x="3614043" y="316259"/>
                  <a:pt x="3617764" y="316259"/>
                  <a:pt x="3620244" y="316259"/>
                </a:cubicBezTo>
                <a:cubicBezTo>
                  <a:pt x="3622724" y="316259"/>
                  <a:pt x="3621485" y="318739"/>
                  <a:pt x="3616523" y="323701"/>
                </a:cubicBezTo>
                <a:lnTo>
                  <a:pt x="3609082" y="323701"/>
                </a:lnTo>
                <a:cubicBezTo>
                  <a:pt x="3609082" y="328662"/>
                  <a:pt x="3606602" y="331142"/>
                  <a:pt x="3601641" y="331142"/>
                </a:cubicBezTo>
                <a:cubicBezTo>
                  <a:pt x="3596679" y="331142"/>
                  <a:pt x="3594199" y="331142"/>
                  <a:pt x="3594199" y="331142"/>
                </a:cubicBezTo>
                <a:cubicBezTo>
                  <a:pt x="3594199" y="331142"/>
                  <a:pt x="3594199" y="328662"/>
                  <a:pt x="3594199" y="323701"/>
                </a:cubicBezTo>
                <a:cubicBezTo>
                  <a:pt x="3594199" y="318739"/>
                  <a:pt x="3599160" y="316259"/>
                  <a:pt x="3609082" y="316259"/>
                </a:cubicBezTo>
                <a:close/>
                <a:moveTo>
                  <a:pt x="3646289" y="308818"/>
                </a:moveTo>
                <a:lnTo>
                  <a:pt x="3638848" y="316259"/>
                </a:lnTo>
                <a:lnTo>
                  <a:pt x="3631406" y="316259"/>
                </a:lnTo>
                <a:cubicBezTo>
                  <a:pt x="3631406" y="311298"/>
                  <a:pt x="3636368" y="308818"/>
                  <a:pt x="3646289" y="308818"/>
                </a:cubicBezTo>
                <a:close/>
                <a:moveTo>
                  <a:pt x="5191311" y="303238"/>
                </a:moveTo>
                <a:cubicBezTo>
                  <a:pt x="5188210" y="303238"/>
                  <a:pt x="5186660" y="303857"/>
                  <a:pt x="5186660" y="305097"/>
                </a:cubicBezTo>
                <a:cubicBezTo>
                  <a:pt x="5186660" y="307577"/>
                  <a:pt x="5187901" y="311298"/>
                  <a:pt x="5190381" y="316259"/>
                </a:cubicBezTo>
                <a:cubicBezTo>
                  <a:pt x="5192861" y="321221"/>
                  <a:pt x="5195342" y="321221"/>
                  <a:pt x="5197822" y="316259"/>
                </a:cubicBezTo>
                <a:cubicBezTo>
                  <a:pt x="5200302" y="311298"/>
                  <a:pt x="5204023" y="311298"/>
                  <a:pt x="5208984" y="316259"/>
                </a:cubicBezTo>
                <a:cubicBezTo>
                  <a:pt x="5213945" y="321221"/>
                  <a:pt x="5216426" y="323701"/>
                  <a:pt x="5216426" y="323701"/>
                </a:cubicBezTo>
                <a:lnTo>
                  <a:pt x="5223867" y="323701"/>
                </a:lnTo>
                <a:lnTo>
                  <a:pt x="5231308" y="308818"/>
                </a:lnTo>
                <a:cubicBezTo>
                  <a:pt x="5226347" y="308818"/>
                  <a:pt x="5217666" y="307577"/>
                  <a:pt x="5205263" y="305097"/>
                </a:cubicBezTo>
                <a:cubicBezTo>
                  <a:pt x="5199062" y="303857"/>
                  <a:pt x="5194411" y="303238"/>
                  <a:pt x="5191311" y="303238"/>
                </a:cubicBezTo>
                <a:close/>
                <a:moveTo>
                  <a:pt x="4438799" y="301377"/>
                </a:moveTo>
                <a:cubicBezTo>
                  <a:pt x="4436318" y="301377"/>
                  <a:pt x="4432598" y="302617"/>
                  <a:pt x="4427636" y="305097"/>
                </a:cubicBezTo>
                <a:cubicBezTo>
                  <a:pt x="4422676" y="307577"/>
                  <a:pt x="4422676" y="311298"/>
                  <a:pt x="4427636" y="316259"/>
                </a:cubicBezTo>
                <a:cubicBezTo>
                  <a:pt x="4427636" y="316259"/>
                  <a:pt x="4430117" y="316259"/>
                  <a:pt x="4435078" y="316259"/>
                </a:cubicBezTo>
                <a:lnTo>
                  <a:pt x="4442519" y="316259"/>
                </a:lnTo>
                <a:cubicBezTo>
                  <a:pt x="4442519" y="316259"/>
                  <a:pt x="4442519" y="313779"/>
                  <a:pt x="4442519" y="308818"/>
                </a:cubicBezTo>
                <a:cubicBezTo>
                  <a:pt x="4442519" y="303857"/>
                  <a:pt x="4441279" y="301377"/>
                  <a:pt x="4438799" y="301377"/>
                </a:cubicBezTo>
                <a:close/>
                <a:moveTo>
                  <a:pt x="4405313" y="301377"/>
                </a:moveTo>
                <a:cubicBezTo>
                  <a:pt x="4405313" y="306338"/>
                  <a:pt x="4402832" y="308818"/>
                  <a:pt x="4397871" y="308818"/>
                </a:cubicBezTo>
                <a:cubicBezTo>
                  <a:pt x="4397871" y="313779"/>
                  <a:pt x="4394150" y="316259"/>
                  <a:pt x="4386709" y="316259"/>
                </a:cubicBezTo>
                <a:cubicBezTo>
                  <a:pt x="4379268" y="316259"/>
                  <a:pt x="4375547" y="316259"/>
                  <a:pt x="4375547" y="316259"/>
                </a:cubicBezTo>
                <a:cubicBezTo>
                  <a:pt x="4375547" y="316259"/>
                  <a:pt x="4373067" y="317500"/>
                  <a:pt x="4368105" y="319980"/>
                </a:cubicBezTo>
                <a:cubicBezTo>
                  <a:pt x="4363144" y="322460"/>
                  <a:pt x="4358184" y="323701"/>
                  <a:pt x="4353223" y="323701"/>
                </a:cubicBezTo>
                <a:cubicBezTo>
                  <a:pt x="4348262" y="323701"/>
                  <a:pt x="4345781" y="323701"/>
                  <a:pt x="4345781" y="323701"/>
                </a:cubicBezTo>
                <a:cubicBezTo>
                  <a:pt x="4345781" y="328662"/>
                  <a:pt x="4345781" y="331142"/>
                  <a:pt x="4345781" y="331142"/>
                </a:cubicBezTo>
                <a:cubicBezTo>
                  <a:pt x="4345781" y="331142"/>
                  <a:pt x="4348262" y="331142"/>
                  <a:pt x="4353223" y="331142"/>
                </a:cubicBezTo>
                <a:cubicBezTo>
                  <a:pt x="4358184" y="331142"/>
                  <a:pt x="4360664" y="331142"/>
                  <a:pt x="4360664" y="331142"/>
                </a:cubicBezTo>
                <a:cubicBezTo>
                  <a:pt x="4360664" y="331142"/>
                  <a:pt x="4368105" y="329902"/>
                  <a:pt x="4382988" y="327422"/>
                </a:cubicBezTo>
                <a:cubicBezTo>
                  <a:pt x="4397871" y="324941"/>
                  <a:pt x="4407793" y="321221"/>
                  <a:pt x="4412754" y="316259"/>
                </a:cubicBezTo>
                <a:cubicBezTo>
                  <a:pt x="4417715" y="311298"/>
                  <a:pt x="4418955" y="307577"/>
                  <a:pt x="4416474" y="305097"/>
                </a:cubicBezTo>
                <a:cubicBezTo>
                  <a:pt x="4413994" y="302617"/>
                  <a:pt x="4410274" y="301377"/>
                  <a:pt x="4405313" y="301377"/>
                </a:cubicBezTo>
                <a:close/>
                <a:moveTo>
                  <a:pt x="3601641" y="301377"/>
                </a:moveTo>
                <a:cubicBezTo>
                  <a:pt x="3606602" y="301377"/>
                  <a:pt x="3609082" y="303857"/>
                  <a:pt x="3609082" y="308818"/>
                </a:cubicBezTo>
                <a:cubicBezTo>
                  <a:pt x="3609082" y="308818"/>
                  <a:pt x="3606602" y="308818"/>
                  <a:pt x="3601641" y="308818"/>
                </a:cubicBezTo>
                <a:close/>
                <a:moveTo>
                  <a:pt x="5975449" y="293935"/>
                </a:moveTo>
                <a:cubicBezTo>
                  <a:pt x="5975449" y="293935"/>
                  <a:pt x="5977929" y="293935"/>
                  <a:pt x="5982890" y="293935"/>
                </a:cubicBezTo>
                <a:cubicBezTo>
                  <a:pt x="5982890" y="293935"/>
                  <a:pt x="5982890" y="295176"/>
                  <a:pt x="5982890" y="297656"/>
                </a:cubicBezTo>
                <a:cubicBezTo>
                  <a:pt x="5982890" y="300136"/>
                  <a:pt x="5982890" y="301377"/>
                  <a:pt x="5982890" y="301377"/>
                </a:cubicBezTo>
                <a:cubicBezTo>
                  <a:pt x="5982890" y="301377"/>
                  <a:pt x="5980410" y="298897"/>
                  <a:pt x="5975449" y="293935"/>
                </a:cubicBezTo>
                <a:close/>
                <a:moveTo>
                  <a:pt x="5380136" y="293935"/>
                </a:moveTo>
                <a:cubicBezTo>
                  <a:pt x="5380136" y="293935"/>
                  <a:pt x="5382617" y="293935"/>
                  <a:pt x="5387578" y="293935"/>
                </a:cubicBezTo>
                <a:cubicBezTo>
                  <a:pt x="5387578" y="298897"/>
                  <a:pt x="5387578" y="301377"/>
                  <a:pt x="5387578" y="301377"/>
                </a:cubicBezTo>
                <a:cubicBezTo>
                  <a:pt x="5382617" y="301377"/>
                  <a:pt x="5380136" y="300136"/>
                  <a:pt x="5380136" y="297656"/>
                </a:cubicBezTo>
                <a:cubicBezTo>
                  <a:pt x="5380136" y="295176"/>
                  <a:pt x="5380136" y="293935"/>
                  <a:pt x="5380136" y="293935"/>
                </a:cubicBezTo>
                <a:close/>
                <a:moveTo>
                  <a:pt x="5030390" y="293935"/>
                </a:moveTo>
                <a:cubicBezTo>
                  <a:pt x="5030390" y="298897"/>
                  <a:pt x="5037832" y="301377"/>
                  <a:pt x="5052715" y="301377"/>
                </a:cubicBezTo>
                <a:cubicBezTo>
                  <a:pt x="5052715" y="296415"/>
                  <a:pt x="5055195" y="293935"/>
                  <a:pt x="5060156" y="293935"/>
                </a:cubicBezTo>
                <a:close/>
                <a:moveTo>
                  <a:pt x="4732734" y="293935"/>
                </a:moveTo>
                <a:lnTo>
                  <a:pt x="4740176" y="301377"/>
                </a:lnTo>
                <a:cubicBezTo>
                  <a:pt x="4745137" y="301377"/>
                  <a:pt x="4747617" y="300136"/>
                  <a:pt x="4747617" y="297656"/>
                </a:cubicBezTo>
                <a:cubicBezTo>
                  <a:pt x="4747617" y="295176"/>
                  <a:pt x="4747617" y="293935"/>
                  <a:pt x="4747617" y="293935"/>
                </a:cubicBezTo>
                <a:cubicBezTo>
                  <a:pt x="4747617" y="293935"/>
                  <a:pt x="4745137" y="293935"/>
                  <a:pt x="4740176" y="293935"/>
                </a:cubicBezTo>
                <a:cubicBezTo>
                  <a:pt x="4735214" y="293935"/>
                  <a:pt x="4732734" y="293935"/>
                  <a:pt x="4732734" y="293935"/>
                </a:cubicBezTo>
                <a:close/>
                <a:moveTo>
                  <a:pt x="4688086" y="293935"/>
                </a:moveTo>
                <a:cubicBezTo>
                  <a:pt x="4688086" y="293935"/>
                  <a:pt x="4689326" y="295176"/>
                  <a:pt x="4691806" y="297656"/>
                </a:cubicBezTo>
                <a:cubicBezTo>
                  <a:pt x="4694286" y="300136"/>
                  <a:pt x="4695527" y="301377"/>
                  <a:pt x="4695527" y="301377"/>
                </a:cubicBezTo>
                <a:cubicBezTo>
                  <a:pt x="4695527" y="301377"/>
                  <a:pt x="4695527" y="300136"/>
                  <a:pt x="4695527" y="297656"/>
                </a:cubicBezTo>
                <a:cubicBezTo>
                  <a:pt x="4695527" y="295176"/>
                  <a:pt x="4693047" y="293935"/>
                  <a:pt x="4688086" y="293935"/>
                </a:cubicBezTo>
                <a:close/>
                <a:moveTo>
                  <a:pt x="4650879" y="293935"/>
                </a:moveTo>
                <a:cubicBezTo>
                  <a:pt x="4645917" y="293935"/>
                  <a:pt x="4643437" y="295176"/>
                  <a:pt x="4643437" y="297656"/>
                </a:cubicBezTo>
                <a:cubicBezTo>
                  <a:pt x="4643437" y="300136"/>
                  <a:pt x="4643437" y="301377"/>
                  <a:pt x="4643437" y="301377"/>
                </a:cubicBezTo>
                <a:cubicBezTo>
                  <a:pt x="4643437" y="311298"/>
                  <a:pt x="4645917" y="313779"/>
                  <a:pt x="4650879" y="308818"/>
                </a:cubicBezTo>
                <a:cubicBezTo>
                  <a:pt x="4655840" y="303857"/>
                  <a:pt x="4658320" y="306338"/>
                  <a:pt x="4658320" y="316259"/>
                </a:cubicBezTo>
                <a:lnTo>
                  <a:pt x="4665761" y="316259"/>
                </a:lnTo>
                <a:cubicBezTo>
                  <a:pt x="4665761" y="306338"/>
                  <a:pt x="4665761" y="301377"/>
                  <a:pt x="4665761" y="301377"/>
                </a:cubicBezTo>
                <a:cubicBezTo>
                  <a:pt x="4665761" y="301377"/>
                  <a:pt x="4660800" y="298897"/>
                  <a:pt x="4650879" y="293935"/>
                </a:cubicBezTo>
                <a:close/>
                <a:moveTo>
                  <a:pt x="4554140" y="293935"/>
                </a:moveTo>
                <a:cubicBezTo>
                  <a:pt x="4554140" y="293935"/>
                  <a:pt x="4549179" y="296415"/>
                  <a:pt x="4539258" y="301377"/>
                </a:cubicBezTo>
                <a:lnTo>
                  <a:pt x="4531816" y="308818"/>
                </a:lnTo>
                <a:lnTo>
                  <a:pt x="4516933" y="308818"/>
                </a:lnTo>
                <a:cubicBezTo>
                  <a:pt x="4516933" y="313779"/>
                  <a:pt x="4516933" y="316259"/>
                  <a:pt x="4516933" y="316259"/>
                </a:cubicBezTo>
                <a:lnTo>
                  <a:pt x="4576465" y="308818"/>
                </a:lnTo>
                <a:cubicBezTo>
                  <a:pt x="4576465" y="303857"/>
                  <a:pt x="4576465" y="300136"/>
                  <a:pt x="4576465" y="297656"/>
                </a:cubicBezTo>
                <a:cubicBezTo>
                  <a:pt x="4576465" y="295176"/>
                  <a:pt x="4573984" y="293935"/>
                  <a:pt x="4569023" y="293935"/>
                </a:cubicBezTo>
                <a:lnTo>
                  <a:pt x="4561582" y="293935"/>
                </a:lnTo>
                <a:close/>
                <a:moveTo>
                  <a:pt x="3977432" y="293935"/>
                </a:moveTo>
                <a:cubicBezTo>
                  <a:pt x="3979912" y="293935"/>
                  <a:pt x="3981152" y="296415"/>
                  <a:pt x="3981152" y="301377"/>
                </a:cubicBezTo>
                <a:cubicBezTo>
                  <a:pt x="3981152" y="306338"/>
                  <a:pt x="3986113" y="306338"/>
                  <a:pt x="3996035" y="301377"/>
                </a:cubicBezTo>
                <a:cubicBezTo>
                  <a:pt x="4000996" y="301377"/>
                  <a:pt x="4003477" y="303857"/>
                  <a:pt x="4003477" y="308818"/>
                </a:cubicBezTo>
                <a:cubicBezTo>
                  <a:pt x="4008438" y="308818"/>
                  <a:pt x="4010918" y="310059"/>
                  <a:pt x="4010918" y="312539"/>
                </a:cubicBezTo>
                <a:cubicBezTo>
                  <a:pt x="4010918" y="315019"/>
                  <a:pt x="4005957" y="316259"/>
                  <a:pt x="3996035" y="316259"/>
                </a:cubicBezTo>
                <a:cubicBezTo>
                  <a:pt x="3976192" y="321221"/>
                  <a:pt x="3966270" y="328662"/>
                  <a:pt x="3966270" y="338584"/>
                </a:cubicBezTo>
                <a:cubicBezTo>
                  <a:pt x="3966270" y="338584"/>
                  <a:pt x="3962549" y="341064"/>
                  <a:pt x="3955107" y="346025"/>
                </a:cubicBezTo>
                <a:cubicBezTo>
                  <a:pt x="3947667" y="350986"/>
                  <a:pt x="3938985" y="353466"/>
                  <a:pt x="3929063" y="353466"/>
                </a:cubicBezTo>
                <a:lnTo>
                  <a:pt x="3884415" y="346025"/>
                </a:lnTo>
                <a:cubicBezTo>
                  <a:pt x="3894336" y="336104"/>
                  <a:pt x="3891855" y="331142"/>
                  <a:pt x="3876973" y="331142"/>
                </a:cubicBezTo>
                <a:cubicBezTo>
                  <a:pt x="3872012" y="331142"/>
                  <a:pt x="3869532" y="336104"/>
                  <a:pt x="3869532" y="346025"/>
                </a:cubicBezTo>
                <a:cubicBezTo>
                  <a:pt x="3869532" y="350986"/>
                  <a:pt x="3868291" y="354707"/>
                  <a:pt x="3865811" y="357187"/>
                </a:cubicBezTo>
                <a:cubicBezTo>
                  <a:pt x="3863330" y="359667"/>
                  <a:pt x="3862090" y="360908"/>
                  <a:pt x="3862090" y="360908"/>
                </a:cubicBezTo>
                <a:cubicBezTo>
                  <a:pt x="3852169" y="365869"/>
                  <a:pt x="3847207" y="368349"/>
                  <a:pt x="3847207" y="368349"/>
                </a:cubicBezTo>
                <a:cubicBezTo>
                  <a:pt x="3837285" y="373311"/>
                  <a:pt x="3829844" y="377031"/>
                  <a:pt x="3824883" y="379511"/>
                </a:cubicBezTo>
                <a:cubicBezTo>
                  <a:pt x="3819922" y="381991"/>
                  <a:pt x="3812480" y="383232"/>
                  <a:pt x="3802559" y="383232"/>
                </a:cubicBezTo>
                <a:cubicBezTo>
                  <a:pt x="3782715" y="388193"/>
                  <a:pt x="3766592" y="391914"/>
                  <a:pt x="3754190" y="394394"/>
                </a:cubicBezTo>
                <a:cubicBezTo>
                  <a:pt x="3741787" y="396874"/>
                  <a:pt x="3734346" y="399356"/>
                  <a:pt x="3731865" y="401836"/>
                </a:cubicBezTo>
                <a:cubicBezTo>
                  <a:pt x="3729385" y="404316"/>
                  <a:pt x="3721943" y="406797"/>
                  <a:pt x="3709541" y="409277"/>
                </a:cubicBezTo>
                <a:cubicBezTo>
                  <a:pt x="3697138" y="411757"/>
                  <a:pt x="3688458" y="412998"/>
                  <a:pt x="3683496" y="412998"/>
                </a:cubicBezTo>
                <a:lnTo>
                  <a:pt x="3698379" y="420439"/>
                </a:lnTo>
                <a:lnTo>
                  <a:pt x="3698379" y="427881"/>
                </a:lnTo>
                <a:cubicBezTo>
                  <a:pt x="3678535" y="432842"/>
                  <a:pt x="3666133" y="432842"/>
                  <a:pt x="3661172" y="427881"/>
                </a:cubicBezTo>
                <a:cubicBezTo>
                  <a:pt x="3661172" y="427881"/>
                  <a:pt x="3659931" y="427881"/>
                  <a:pt x="3657451" y="427881"/>
                </a:cubicBezTo>
                <a:cubicBezTo>
                  <a:pt x="3654971" y="427881"/>
                  <a:pt x="3653731" y="430361"/>
                  <a:pt x="3653731" y="435322"/>
                </a:cubicBezTo>
                <a:lnTo>
                  <a:pt x="3623965" y="450205"/>
                </a:lnTo>
                <a:lnTo>
                  <a:pt x="3616523" y="457646"/>
                </a:lnTo>
                <a:lnTo>
                  <a:pt x="3616523" y="465088"/>
                </a:lnTo>
                <a:cubicBezTo>
                  <a:pt x="3616523" y="465088"/>
                  <a:pt x="3614043" y="465088"/>
                  <a:pt x="3609082" y="465088"/>
                </a:cubicBezTo>
                <a:cubicBezTo>
                  <a:pt x="3609082" y="470049"/>
                  <a:pt x="3607842" y="472529"/>
                  <a:pt x="3605361" y="472529"/>
                </a:cubicBezTo>
                <a:cubicBezTo>
                  <a:pt x="3602881" y="472529"/>
                  <a:pt x="3601641" y="470049"/>
                  <a:pt x="3601641" y="465088"/>
                </a:cubicBezTo>
                <a:cubicBezTo>
                  <a:pt x="3601641" y="465088"/>
                  <a:pt x="3600400" y="463847"/>
                  <a:pt x="3597920" y="461367"/>
                </a:cubicBezTo>
                <a:cubicBezTo>
                  <a:pt x="3595439" y="458887"/>
                  <a:pt x="3594199" y="460126"/>
                  <a:pt x="3594199" y="465088"/>
                </a:cubicBezTo>
                <a:cubicBezTo>
                  <a:pt x="3589238" y="465088"/>
                  <a:pt x="3584278" y="465088"/>
                  <a:pt x="3579316" y="465088"/>
                </a:cubicBezTo>
                <a:cubicBezTo>
                  <a:pt x="3574355" y="465088"/>
                  <a:pt x="3568154" y="467568"/>
                  <a:pt x="3560713" y="472529"/>
                </a:cubicBezTo>
                <a:cubicBezTo>
                  <a:pt x="3553271" y="477490"/>
                  <a:pt x="3547071" y="479970"/>
                  <a:pt x="3542109" y="479970"/>
                </a:cubicBezTo>
                <a:cubicBezTo>
                  <a:pt x="3522265" y="479970"/>
                  <a:pt x="3512344" y="482450"/>
                  <a:pt x="3512344" y="487412"/>
                </a:cubicBezTo>
                <a:cubicBezTo>
                  <a:pt x="3512344" y="492373"/>
                  <a:pt x="3522265" y="492373"/>
                  <a:pt x="3542109" y="487412"/>
                </a:cubicBezTo>
                <a:cubicBezTo>
                  <a:pt x="3552031" y="482450"/>
                  <a:pt x="3558233" y="479970"/>
                  <a:pt x="3560713" y="479970"/>
                </a:cubicBezTo>
                <a:cubicBezTo>
                  <a:pt x="3563193" y="479970"/>
                  <a:pt x="3569395" y="477490"/>
                  <a:pt x="3579316" y="472529"/>
                </a:cubicBezTo>
                <a:cubicBezTo>
                  <a:pt x="3579316" y="472529"/>
                  <a:pt x="3581797" y="472529"/>
                  <a:pt x="3586758" y="472529"/>
                </a:cubicBezTo>
                <a:cubicBezTo>
                  <a:pt x="3591719" y="472529"/>
                  <a:pt x="3594199" y="472529"/>
                  <a:pt x="3594199" y="472529"/>
                </a:cubicBezTo>
                <a:lnTo>
                  <a:pt x="3556992" y="494853"/>
                </a:lnTo>
                <a:cubicBezTo>
                  <a:pt x="3552031" y="494853"/>
                  <a:pt x="3549551" y="494853"/>
                  <a:pt x="3549551" y="494853"/>
                </a:cubicBezTo>
                <a:lnTo>
                  <a:pt x="3534668" y="502295"/>
                </a:lnTo>
                <a:cubicBezTo>
                  <a:pt x="3529708" y="502295"/>
                  <a:pt x="3524746" y="502295"/>
                  <a:pt x="3519785" y="502295"/>
                </a:cubicBezTo>
                <a:cubicBezTo>
                  <a:pt x="3514825" y="502295"/>
                  <a:pt x="3509863" y="502295"/>
                  <a:pt x="3504902" y="502295"/>
                </a:cubicBezTo>
                <a:cubicBezTo>
                  <a:pt x="3499941" y="502295"/>
                  <a:pt x="3496221" y="502295"/>
                  <a:pt x="3493740" y="502295"/>
                </a:cubicBezTo>
                <a:cubicBezTo>
                  <a:pt x="3491260" y="502295"/>
                  <a:pt x="3492500" y="499814"/>
                  <a:pt x="3497461" y="494853"/>
                </a:cubicBezTo>
                <a:cubicBezTo>
                  <a:pt x="3497461" y="489892"/>
                  <a:pt x="3494981" y="489892"/>
                  <a:pt x="3490019" y="494853"/>
                </a:cubicBezTo>
                <a:cubicBezTo>
                  <a:pt x="3490019" y="494853"/>
                  <a:pt x="3488779" y="496094"/>
                  <a:pt x="3486299" y="498574"/>
                </a:cubicBezTo>
                <a:cubicBezTo>
                  <a:pt x="3483818" y="501054"/>
                  <a:pt x="3482578" y="502295"/>
                  <a:pt x="3482578" y="502295"/>
                </a:cubicBezTo>
                <a:cubicBezTo>
                  <a:pt x="3481338" y="506015"/>
                  <a:pt x="3479323" y="509271"/>
                  <a:pt x="3476532" y="512061"/>
                </a:cubicBezTo>
                <a:lnTo>
                  <a:pt x="3468687" y="517177"/>
                </a:lnTo>
                <a:lnTo>
                  <a:pt x="3469556" y="517177"/>
                </a:lnTo>
                <a:cubicBezTo>
                  <a:pt x="3470797" y="517177"/>
                  <a:pt x="3472656" y="517177"/>
                  <a:pt x="3475137" y="517177"/>
                </a:cubicBezTo>
                <a:cubicBezTo>
                  <a:pt x="3475137" y="517177"/>
                  <a:pt x="3475137" y="519657"/>
                  <a:pt x="3475137" y="524619"/>
                </a:cubicBezTo>
                <a:cubicBezTo>
                  <a:pt x="3472656" y="524619"/>
                  <a:pt x="3470797" y="523999"/>
                  <a:pt x="3469556" y="522758"/>
                </a:cubicBezTo>
                <a:lnTo>
                  <a:pt x="3467872" y="517709"/>
                </a:lnTo>
                <a:lnTo>
                  <a:pt x="3465835" y="519038"/>
                </a:lnTo>
                <a:cubicBezTo>
                  <a:pt x="3457153" y="522758"/>
                  <a:pt x="3445371" y="524619"/>
                  <a:pt x="3430488" y="524619"/>
                </a:cubicBezTo>
                <a:cubicBezTo>
                  <a:pt x="3430488" y="524619"/>
                  <a:pt x="3428008" y="525859"/>
                  <a:pt x="3423048" y="528339"/>
                </a:cubicBezTo>
                <a:cubicBezTo>
                  <a:pt x="3418086" y="530820"/>
                  <a:pt x="3413125" y="532060"/>
                  <a:pt x="3408165" y="532060"/>
                </a:cubicBezTo>
                <a:cubicBezTo>
                  <a:pt x="3403203" y="537022"/>
                  <a:pt x="3399483" y="540742"/>
                  <a:pt x="3397003" y="543222"/>
                </a:cubicBezTo>
                <a:cubicBezTo>
                  <a:pt x="3394521" y="545702"/>
                  <a:pt x="3393281" y="546943"/>
                  <a:pt x="3393281" y="546943"/>
                </a:cubicBezTo>
                <a:cubicBezTo>
                  <a:pt x="3393281" y="566787"/>
                  <a:pt x="3398242" y="571747"/>
                  <a:pt x="3408165" y="561826"/>
                </a:cubicBezTo>
                <a:cubicBezTo>
                  <a:pt x="3408165" y="556864"/>
                  <a:pt x="3413125" y="554384"/>
                  <a:pt x="3423048" y="554384"/>
                </a:cubicBezTo>
                <a:cubicBezTo>
                  <a:pt x="3432969" y="554384"/>
                  <a:pt x="3440411" y="554384"/>
                  <a:pt x="3445371" y="554384"/>
                </a:cubicBezTo>
                <a:cubicBezTo>
                  <a:pt x="3445371" y="559346"/>
                  <a:pt x="3445371" y="561826"/>
                  <a:pt x="3445371" y="561826"/>
                </a:cubicBezTo>
                <a:lnTo>
                  <a:pt x="3452812" y="561826"/>
                </a:lnTo>
                <a:cubicBezTo>
                  <a:pt x="3452812" y="561826"/>
                  <a:pt x="3449092" y="563066"/>
                  <a:pt x="3441650" y="565547"/>
                </a:cubicBezTo>
                <a:cubicBezTo>
                  <a:pt x="3434210" y="568027"/>
                  <a:pt x="3430488" y="569267"/>
                  <a:pt x="3430488" y="569267"/>
                </a:cubicBezTo>
                <a:lnTo>
                  <a:pt x="3437930" y="561826"/>
                </a:lnTo>
                <a:cubicBezTo>
                  <a:pt x="3432969" y="561826"/>
                  <a:pt x="3428008" y="561826"/>
                  <a:pt x="3423048" y="561826"/>
                </a:cubicBezTo>
                <a:lnTo>
                  <a:pt x="3400723" y="576709"/>
                </a:lnTo>
                <a:cubicBezTo>
                  <a:pt x="3400723" y="576709"/>
                  <a:pt x="3403203" y="579189"/>
                  <a:pt x="3408165" y="584150"/>
                </a:cubicBezTo>
                <a:cubicBezTo>
                  <a:pt x="3408165" y="584150"/>
                  <a:pt x="3408165" y="586630"/>
                  <a:pt x="3408165" y="591591"/>
                </a:cubicBezTo>
                <a:cubicBezTo>
                  <a:pt x="3418086" y="591591"/>
                  <a:pt x="3425528" y="591591"/>
                  <a:pt x="3430488" y="591591"/>
                </a:cubicBezTo>
                <a:cubicBezTo>
                  <a:pt x="3440411" y="591591"/>
                  <a:pt x="3449092" y="590351"/>
                  <a:pt x="3456533" y="587871"/>
                </a:cubicBezTo>
                <a:cubicBezTo>
                  <a:pt x="3463975" y="585391"/>
                  <a:pt x="3467695" y="582909"/>
                  <a:pt x="3467695" y="580429"/>
                </a:cubicBezTo>
                <a:cubicBezTo>
                  <a:pt x="3467695" y="577949"/>
                  <a:pt x="3470176" y="576709"/>
                  <a:pt x="3475137" y="576709"/>
                </a:cubicBezTo>
                <a:cubicBezTo>
                  <a:pt x="3475137" y="576709"/>
                  <a:pt x="3475137" y="574229"/>
                  <a:pt x="3475137" y="569267"/>
                </a:cubicBezTo>
                <a:cubicBezTo>
                  <a:pt x="3475137" y="569267"/>
                  <a:pt x="3480098" y="569267"/>
                  <a:pt x="3490019" y="569267"/>
                </a:cubicBezTo>
                <a:cubicBezTo>
                  <a:pt x="3499941" y="569267"/>
                  <a:pt x="3512344" y="566787"/>
                  <a:pt x="3527226" y="561826"/>
                </a:cubicBezTo>
                <a:lnTo>
                  <a:pt x="3534668" y="561826"/>
                </a:lnTo>
                <a:cubicBezTo>
                  <a:pt x="3534668" y="561826"/>
                  <a:pt x="3533428" y="563066"/>
                  <a:pt x="3530947" y="565547"/>
                </a:cubicBezTo>
                <a:cubicBezTo>
                  <a:pt x="3528467" y="568027"/>
                  <a:pt x="3524746" y="569267"/>
                  <a:pt x="3519785" y="569267"/>
                </a:cubicBezTo>
                <a:cubicBezTo>
                  <a:pt x="3519785" y="574229"/>
                  <a:pt x="3508623" y="579189"/>
                  <a:pt x="3486299" y="584150"/>
                </a:cubicBezTo>
                <a:cubicBezTo>
                  <a:pt x="3463975" y="589111"/>
                  <a:pt x="3450332" y="594072"/>
                  <a:pt x="3445371" y="599033"/>
                </a:cubicBezTo>
                <a:cubicBezTo>
                  <a:pt x="3415605" y="618877"/>
                  <a:pt x="3398242" y="618877"/>
                  <a:pt x="3393281" y="599033"/>
                </a:cubicBezTo>
                <a:lnTo>
                  <a:pt x="3385840" y="584150"/>
                </a:lnTo>
                <a:cubicBezTo>
                  <a:pt x="3385840" y="579189"/>
                  <a:pt x="3383359" y="576709"/>
                  <a:pt x="3378398" y="576709"/>
                </a:cubicBezTo>
                <a:cubicBezTo>
                  <a:pt x="3373438" y="576709"/>
                  <a:pt x="3370958" y="574229"/>
                  <a:pt x="3370958" y="569267"/>
                </a:cubicBezTo>
                <a:cubicBezTo>
                  <a:pt x="3370958" y="559346"/>
                  <a:pt x="3363516" y="559346"/>
                  <a:pt x="3348633" y="569267"/>
                </a:cubicBezTo>
                <a:cubicBezTo>
                  <a:pt x="3343672" y="574229"/>
                  <a:pt x="3337471" y="577949"/>
                  <a:pt x="3330029" y="580429"/>
                </a:cubicBezTo>
                <a:cubicBezTo>
                  <a:pt x="3322588" y="582909"/>
                  <a:pt x="3318868" y="584150"/>
                  <a:pt x="3318868" y="584150"/>
                </a:cubicBezTo>
                <a:cubicBezTo>
                  <a:pt x="3308945" y="584150"/>
                  <a:pt x="3303984" y="586630"/>
                  <a:pt x="3303984" y="591591"/>
                </a:cubicBezTo>
                <a:cubicBezTo>
                  <a:pt x="3308945" y="596553"/>
                  <a:pt x="3312666" y="599033"/>
                  <a:pt x="3315146" y="599033"/>
                </a:cubicBezTo>
                <a:cubicBezTo>
                  <a:pt x="3317627" y="599033"/>
                  <a:pt x="3321348" y="596553"/>
                  <a:pt x="3326308" y="591591"/>
                </a:cubicBezTo>
                <a:cubicBezTo>
                  <a:pt x="3341191" y="591591"/>
                  <a:pt x="3348633" y="591591"/>
                  <a:pt x="3348633" y="591591"/>
                </a:cubicBezTo>
                <a:cubicBezTo>
                  <a:pt x="3343672" y="596553"/>
                  <a:pt x="3343672" y="599033"/>
                  <a:pt x="3348633" y="599033"/>
                </a:cubicBezTo>
                <a:lnTo>
                  <a:pt x="3341191" y="599033"/>
                </a:lnTo>
                <a:cubicBezTo>
                  <a:pt x="3336231" y="599033"/>
                  <a:pt x="3333751" y="601513"/>
                  <a:pt x="3333751" y="606474"/>
                </a:cubicBezTo>
                <a:cubicBezTo>
                  <a:pt x="3333751" y="611436"/>
                  <a:pt x="3328789" y="613916"/>
                  <a:pt x="3318868" y="613916"/>
                </a:cubicBezTo>
                <a:cubicBezTo>
                  <a:pt x="3318868" y="613916"/>
                  <a:pt x="3317627" y="615156"/>
                  <a:pt x="3315146" y="617636"/>
                </a:cubicBezTo>
                <a:cubicBezTo>
                  <a:pt x="3312666" y="620116"/>
                  <a:pt x="3308945" y="621357"/>
                  <a:pt x="3303984" y="621357"/>
                </a:cubicBezTo>
                <a:cubicBezTo>
                  <a:pt x="3299024" y="621357"/>
                  <a:pt x="3297783" y="618877"/>
                  <a:pt x="3300264" y="613916"/>
                </a:cubicBezTo>
                <a:cubicBezTo>
                  <a:pt x="3302745" y="608954"/>
                  <a:pt x="3301504" y="606474"/>
                  <a:pt x="3296543" y="606474"/>
                </a:cubicBezTo>
                <a:lnTo>
                  <a:pt x="3296543" y="599033"/>
                </a:lnTo>
                <a:cubicBezTo>
                  <a:pt x="3291582" y="594072"/>
                  <a:pt x="3287861" y="592832"/>
                  <a:pt x="3285381" y="595312"/>
                </a:cubicBezTo>
                <a:cubicBezTo>
                  <a:pt x="3282900" y="597792"/>
                  <a:pt x="3276699" y="601513"/>
                  <a:pt x="3266777" y="606474"/>
                </a:cubicBezTo>
                <a:cubicBezTo>
                  <a:pt x="3256855" y="606474"/>
                  <a:pt x="3248174" y="608954"/>
                  <a:pt x="3240732" y="613916"/>
                </a:cubicBezTo>
                <a:cubicBezTo>
                  <a:pt x="3233291" y="618877"/>
                  <a:pt x="3230810" y="622598"/>
                  <a:pt x="3233291" y="625078"/>
                </a:cubicBezTo>
                <a:cubicBezTo>
                  <a:pt x="3235772" y="627558"/>
                  <a:pt x="3239492" y="628798"/>
                  <a:pt x="3244454" y="628798"/>
                </a:cubicBezTo>
                <a:lnTo>
                  <a:pt x="3244454" y="636240"/>
                </a:lnTo>
                <a:lnTo>
                  <a:pt x="3222129" y="636240"/>
                </a:lnTo>
                <a:lnTo>
                  <a:pt x="3199805" y="636240"/>
                </a:lnTo>
                <a:cubicBezTo>
                  <a:pt x="3199805" y="641201"/>
                  <a:pt x="3197324" y="643681"/>
                  <a:pt x="3192364" y="643681"/>
                </a:cubicBezTo>
                <a:cubicBezTo>
                  <a:pt x="3187402" y="643681"/>
                  <a:pt x="3182441" y="646161"/>
                  <a:pt x="3177481" y="651123"/>
                </a:cubicBezTo>
                <a:cubicBezTo>
                  <a:pt x="3172520" y="656084"/>
                  <a:pt x="3170039" y="658564"/>
                  <a:pt x="3170039" y="658564"/>
                </a:cubicBezTo>
                <a:cubicBezTo>
                  <a:pt x="3170039" y="663525"/>
                  <a:pt x="3168799" y="667246"/>
                  <a:pt x="3166319" y="669726"/>
                </a:cubicBezTo>
                <a:cubicBezTo>
                  <a:pt x="3163838" y="672206"/>
                  <a:pt x="3160117" y="673447"/>
                  <a:pt x="3155156" y="673447"/>
                </a:cubicBezTo>
                <a:lnTo>
                  <a:pt x="3147715" y="688330"/>
                </a:lnTo>
                <a:cubicBezTo>
                  <a:pt x="3147715" y="688330"/>
                  <a:pt x="3147715" y="690810"/>
                  <a:pt x="3147715" y="695771"/>
                </a:cubicBezTo>
                <a:lnTo>
                  <a:pt x="3140274" y="695771"/>
                </a:lnTo>
                <a:lnTo>
                  <a:pt x="3132832" y="688330"/>
                </a:lnTo>
                <a:cubicBezTo>
                  <a:pt x="3132832" y="693291"/>
                  <a:pt x="3132832" y="695771"/>
                  <a:pt x="3132832" y="695771"/>
                </a:cubicBezTo>
                <a:lnTo>
                  <a:pt x="3132832" y="703213"/>
                </a:lnTo>
                <a:cubicBezTo>
                  <a:pt x="3127871" y="708174"/>
                  <a:pt x="3122911" y="710654"/>
                  <a:pt x="3117949" y="710654"/>
                </a:cubicBezTo>
                <a:lnTo>
                  <a:pt x="3117949" y="718095"/>
                </a:lnTo>
                <a:cubicBezTo>
                  <a:pt x="3127871" y="723057"/>
                  <a:pt x="3132832" y="723057"/>
                  <a:pt x="3132832" y="718095"/>
                </a:cubicBezTo>
                <a:cubicBezTo>
                  <a:pt x="3132832" y="713134"/>
                  <a:pt x="3135313" y="710654"/>
                  <a:pt x="3140274" y="710654"/>
                </a:cubicBezTo>
                <a:lnTo>
                  <a:pt x="3155156" y="703213"/>
                </a:lnTo>
                <a:lnTo>
                  <a:pt x="3155156" y="710654"/>
                </a:lnTo>
                <a:lnTo>
                  <a:pt x="3088184" y="747861"/>
                </a:lnTo>
                <a:cubicBezTo>
                  <a:pt x="3088184" y="742900"/>
                  <a:pt x="3090664" y="737939"/>
                  <a:pt x="3095625" y="732978"/>
                </a:cubicBezTo>
                <a:cubicBezTo>
                  <a:pt x="3100586" y="728017"/>
                  <a:pt x="3100586" y="724296"/>
                  <a:pt x="3095625" y="721816"/>
                </a:cubicBezTo>
                <a:cubicBezTo>
                  <a:pt x="3090664" y="719336"/>
                  <a:pt x="3075781" y="723057"/>
                  <a:pt x="3050977" y="732978"/>
                </a:cubicBezTo>
                <a:lnTo>
                  <a:pt x="3036094" y="732978"/>
                </a:lnTo>
                <a:cubicBezTo>
                  <a:pt x="3050977" y="723057"/>
                  <a:pt x="3068341" y="715615"/>
                  <a:pt x="3088184" y="710654"/>
                </a:cubicBezTo>
                <a:cubicBezTo>
                  <a:pt x="3093144" y="705693"/>
                  <a:pt x="3095625" y="703213"/>
                  <a:pt x="3095625" y="703213"/>
                </a:cubicBezTo>
                <a:lnTo>
                  <a:pt x="3080742" y="695771"/>
                </a:lnTo>
                <a:lnTo>
                  <a:pt x="3073301" y="703213"/>
                </a:lnTo>
                <a:lnTo>
                  <a:pt x="3065859" y="695771"/>
                </a:lnTo>
                <a:cubicBezTo>
                  <a:pt x="3060899" y="695771"/>
                  <a:pt x="3058418" y="699492"/>
                  <a:pt x="3058418" y="706933"/>
                </a:cubicBezTo>
                <a:cubicBezTo>
                  <a:pt x="3058418" y="714375"/>
                  <a:pt x="3055937" y="715615"/>
                  <a:pt x="3050977" y="710654"/>
                </a:cubicBezTo>
                <a:lnTo>
                  <a:pt x="3028652" y="718095"/>
                </a:lnTo>
                <a:cubicBezTo>
                  <a:pt x="3028652" y="723057"/>
                  <a:pt x="3031134" y="723057"/>
                  <a:pt x="3036094" y="718095"/>
                </a:cubicBezTo>
                <a:lnTo>
                  <a:pt x="3036094" y="732978"/>
                </a:lnTo>
                <a:cubicBezTo>
                  <a:pt x="3016251" y="742900"/>
                  <a:pt x="3006328" y="742900"/>
                  <a:pt x="3006328" y="732978"/>
                </a:cubicBezTo>
                <a:cubicBezTo>
                  <a:pt x="3006328" y="732978"/>
                  <a:pt x="3005089" y="732978"/>
                  <a:pt x="3002607" y="732978"/>
                </a:cubicBezTo>
                <a:cubicBezTo>
                  <a:pt x="3000127" y="732978"/>
                  <a:pt x="2996407" y="735458"/>
                  <a:pt x="2991445" y="740420"/>
                </a:cubicBezTo>
                <a:lnTo>
                  <a:pt x="2984004" y="740420"/>
                </a:lnTo>
                <a:cubicBezTo>
                  <a:pt x="2984004" y="740420"/>
                  <a:pt x="2985244" y="739179"/>
                  <a:pt x="2987725" y="736699"/>
                </a:cubicBezTo>
                <a:cubicBezTo>
                  <a:pt x="2990206" y="734219"/>
                  <a:pt x="2991445" y="731738"/>
                  <a:pt x="2991445" y="729257"/>
                </a:cubicBezTo>
                <a:cubicBezTo>
                  <a:pt x="2991445" y="726777"/>
                  <a:pt x="2988965" y="725537"/>
                  <a:pt x="2984004" y="725537"/>
                </a:cubicBezTo>
                <a:cubicBezTo>
                  <a:pt x="2979044" y="725537"/>
                  <a:pt x="2976562" y="725537"/>
                  <a:pt x="2976562" y="725537"/>
                </a:cubicBezTo>
                <a:cubicBezTo>
                  <a:pt x="2971602" y="720575"/>
                  <a:pt x="2966640" y="718095"/>
                  <a:pt x="2961680" y="718095"/>
                </a:cubicBezTo>
                <a:cubicBezTo>
                  <a:pt x="2941836" y="713134"/>
                  <a:pt x="2951758" y="703213"/>
                  <a:pt x="2991445" y="688330"/>
                </a:cubicBezTo>
                <a:cubicBezTo>
                  <a:pt x="2996407" y="683368"/>
                  <a:pt x="3002607" y="680888"/>
                  <a:pt x="3010049" y="680888"/>
                </a:cubicBezTo>
                <a:cubicBezTo>
                  <a:pt x="3017490" y="680888"/>
                  <a:pt x="3023692" y="679648"/>
                  <a:pt x="3028652" y="677168"/>
                </a:cubicBezTo>
                <a:cubicBezTo>
                  <a:pt x="3033614" y="674688"/>
                  <a:pt x="3036094" y="670967"/>
                  <a:pt x="3036094" y="666006"/>
                </a:cubicBezTo>
                <a:cubicBezTo>
                  <a:pt x="3041054" y="666006"/>
                  <a:pt x="3044775" y="666006"/>
                  <a:pt x="3047256" y="666006"/>
                </a:cubicBezTo>
                <a:cubicBezTo>
                  <a:pt x="3049736" y="666006"/>
                  <a:pt x="3052217" y="664765"/>
                  <a:pt x="3054697" y="662285"/>
                </a:cubicBezTo>
                <a:cubicBezTo>
                  <a:pt x="3057178" y="659805"/>
                  <a:pt x="3059659" y="657323"/>
                  <a:pt x="3062139" y="654843"/>
                </a:cubicBezTo>
                <a:cubicBezTo>
                  <a:pt x="3064619" y="652363"/>
                  <a:pt x="3070821" y="648643"/>
                  <a:pt x="3080742" y="643681"/>
                </a:cubicBezTo>
                <a:cubicBezTo>
                  <a:pt x="3090664" y="638720"/>
                  <a:pt x="3100586" y="633760"/>
                  <a:pt x="3110508" y="628798"/>
                </a:cubicBezTo>
                <a:lnTo>
                  <a:pt x="3147715" y="606474"/>
                </a:lnTo>
                <a:cubicBezTo>
                  <a:pt x="3172520" y="586630"/>
                  <a:pt x="3192364" y="576709"/>
                  <a:pt x="3207246" y="576709"/>
                </a:cubicBezTo>
                <a:cubicBezTo>
                  <a:pt x="3207246" y="576709"/>
                  <a:pt x="3209727" y="576709"/>
                  <a:pt x="3214687" y="576709"/>
                </a:cubicBezTo>
                <a:cubicBezTo>
                  <a:pt x="3219648" y="576709"/>
                  <a:pt x="3224609" y="574229"/>
                  <a:pt x="3229571" y="569267"/>
                </a:cubicBezTo>
                <a:cubicBezTo>
                  <a:pt x="3234531" y="564306"/>
                  <a:pt x="3239492" y="561826"/>
                  <a:pt x="3244454" y="561826"/>
                </a:cubicBezTo>
                <a:cubicBezTo>
                  <a:pt x="3249414" y="561826"/>
                  <a:pt x="3251895" y="561826"/>
                  <a:pt x="3251895" y="561826"/>
                </a:cubicBezTo>
                <a:cubicBezTo>
                  <a:pt x="3251895" y="561826"/>
                  <a:pt x="3254375" y="559346"/>
                  <a:pt x="3259336" y="554384"/>
                </a:cubicBezTo>
                <a:cubicBezTo>
                  <a:pt x="3259336" y="549423"/>
                  <a:pt x="3261817" y="546943"/>
                  <a:pt x="3266777" y="546943"/>
                </a:cubicBezTo>
                <a:lnTo>
                  <a:pt x="3289101" y="539502"/>
                </a:lnTo>
                <a:cubicBezTo>
                  <a:pt x="3299024" y="529580"/>
                  <a:pt x="3306465" y="524619"/>
                  <a:pt x="3311426" y="524619"/>
                </a:cubicBezTo>
                <a:cubicBezTo>
                  <a:pt x="3316387" y="519657"/>
                  <a:pt x="3318868" y="517177"/>
                  <a:pt x="3318868" y="517177"/>
                </a:cubicBezTo>
                <a:cubicBezTo>
                  <a:pt x="3318868" y="512216"/>
                  <a:pt x="3326308" y="509736"/>
                  <a:pt x="3341191" y="509736"/>
                </a:cubicBezTo>
                <a:cubicBezTo>
                  <a:pt x="3341191" y="509736"/>
                  <a:pt x="3343672" y="508495"/>
                  <a:pt x="3348633" y="506015"/>
                </a:cubicBezTo>
                <a:cubicBezTo>
                  <a:pt x="3353594" y="503535"/>
                  <a:pt x="3356074" y="502295"/>
                  <a:pt x="3356074" y="502295"/>
                </a:cubicBezTo>
                <a:lnTo>
                  <a:pt x="3370958" y="494853"/>
                </a:lnTo>
                <a:cubicBezTo>
                  <a:pt x="3375918" y="494853"/>
                  <a:pt x="3378398" y="494853"/>
                  <a:pt x="3378398" y="494853"/>
                </a:cubicBezTo>
                <a:lnTo>
                  <a:pt x="3385840" y="494853"/>
                </a:lnTo>
                <a:cubicBezTo>
                  <a:pt x="3390801" y="499814"/>
                  <a:pt x="3395762" y="499814"/>
                  <a:pt x="3400723" y="494853"/>
                </a:cubicBezTo>
                <a:lnTo>
                  <a:pt x="3415605" y="494853"/>
                </a:lnTo>
                <a:lnTo>
                  <a:pt x="3423048" y="494853"/>
                </a:lnTo>
                <a:cubicBezTo>
                  <a:pt x="3423048" y="494853"/>
                  <a:pt x="3425528" y="493613"/>
                  <a:pt x="3430488" y="491132"/>
                </a:cubicBezTo>
                <a:cubicBezTo>
                  <a:pt x="3435449" y="488652"/>
                  <a:pt x="3437930" y="487412"/>
                  <a:pt x="3437930" y="487412"/>
                </a:cubicBezTo>
                <a:cubicBezTo>
                  <a:pt x="3447851" y="487412"/>
                  <a:pt x="3455293" y="484932"/>
                  <a:pt x="3460255" y="479970"/>
                </a:cubicBezTo>
                <a:cubicBezTo>
                  <a:pt x="3465215" y="475009"/>
                  <a:pt x="3470176" y="473770"/>
                  <a:pt x="3475137" y="476250"/>
                </a:cubicBezTo>
                <a:cubicBezTo>
                  <a:pt x="3480098" y="478730"/>
                  <a:pt x="3482578" y="477490"/>
                  <a:pt x="3482578" y="472529"/>
                </a:cubicBezTo>
                <a:cubicBezTo>
                  <a:pt x="3482578" y="467568"/>
                  <a:pt x="3486299" y="465088"/>
                  <a:pt x="3493740" y="465088"/>
                </a:cubicBezTo>
                <a:cubicBezTo>
                  <a:pt x="3501182" y="465088"/>
                  <a:pt x="3504902" y="465088"/>
                  <a:pt x="3504902" y="465088"/>
                </a:cubicBezTo>
                <a:cubicBezTo>
                  <a:pt x="3519785" y="450205"/>
                  <a:pt x="3537148" y="445243"/>
                  <a:pt x="3556992" y="450205"/>
                </a:cubicBezTo>
                <a:cubicBezTo>
                  <a:pt x="3566915" y="450205"/>
                  <a:pt x="3574355" y="447725"/>
                  <a:pt x="3579316" y="442763"/>
                </a:cubicBezTo>
                <a:cubicBezTo>
                  <a:pt x="3584278" y="437802"/>
                  <a:pt x="3591719" y="435322"/>
                  <a:pt x="3601641" y="435322"/>
                </a:cubicBezTo>
                <a:lnTo>
                  <a:pt x="3616523" y="427881"/>
                </a:lnTo>
                <a:cubicBezTo>
                  <a:pt x="3611562" y="422919"/>
                  <a:pt x="3606602" y="420439"/>
                  <a:pt x="3601641" y="420439"/>
                </a:cubicBezTo>
                <a:lnTo>
                  <a:pt x="3616523" y="412998"/>
                </a:lnTo>
                <a:lnTo>
                  <a:pt x="3586758" y="420439"/>
                </a:lnTo>
                <a:cubicBezTo>
                  <a:pt x="3581797" y="420439"/>
                  <a:pt x="3578076" y="421680"/>
                  <a:pt x="3575596" y="424160"/>
                </a:cubicBezTo>
                <a:cubicBezTo>
                  <a:pt x="3573116" y="426640"/>
                  <a:pt x="3569395" y="425400"/>
                  <a:pt x="3564434" y="420439"/>
                </a:cubicBezTo>
                <a:lnTo>
                  <a:pt x="3579316" y="412998"/>
                </a:lnTo>
                <a:cubicBezTo>
                  <a:pt x="3584278" y="412998"/>
                  <a:pt x="3589238" y="410518"/>
                  <a:pt x="3594199" y="405556"/>
                </a:cubicBezTo>
                <a:cubicBezTo>
                  <a:pt x="3599160" y="400595"/>
                  <a:pt x="3611562" y="398115"/>
                  <a:pt x="3631406" y="398115"/>
                </a:cubicBezTo>
                <a:lnTo>
                  <a:pt x="3638848" y="398115"/>
                </a:lnTo>
                <a:lnTo>
                  <a:pt x="3631406" y="412998"/>
                </a:lnTo>
                <a:cubicBezTo>
                  <a:pt x="3646289" y="412998"/>
                  <a:pt x="3663652" y="408036"/>
                  <a:pt x="3683496" y="398115"/>
                </a:cubicBezTo>
                <a:cubicBezTo>
                  <a:pt x="3688458" y="393154"/>
                  <a:pt x="3695898" y="390673"/>
                  <a:pt x="3705820" y="390673"/>
                </a:cubicBezTo>
                <a:lnTo>
                  <a:pt x="3765352" y="368349"/>
                </a:lnTo>
                <a:cubicBezTo>
                  <a:pt x="3770313" y="368349"/>
                  <a:pt x="3775273" y="368349"/>
                  <a:pt x="3780235" y="368349"/>
                </a:cubicBezTo>
                <a:cubicBezTo>
                  <a:pt x="3785195" y="368349"/>
                  <a:pt x="3787676" y="367109"/>
                  <a:pt x="3787676" y="364629"/>
                </a:cubicBezTo>
                <a:cubicBezTo>
                  <a:pt x="3787676" y="362148"/>
                  <a:pt x="3787676" y="360908"/>
                  <a:pt x="3787676" y="360908"/>
                </a:cubicBezTo>
                <a:cubicBezTo>
                  <a:pt x="3787676" y="360908"/>
                  <a:pt x="3790156" y="363388"/>
                  <a:pt x="3795118" y="368349"/>
                </a:cubicBezTo>
                <a:cubicBezTo>
                  <a:pt x="3800078" y="368349"/>
                  <a:pt x="3802559" y="367109"/>
                  <a:pt x="3802559" y="364629"/>
                </a:cubicBezTo>
                <a:cubicBezTo>
                  <a:pt x="3802559" y="362148"/>
                  <a:pt x="3810000" y="360908"/>
                  <a:pt x="3824883" y="360908"/>
                </a:cubicBezTo>
                <a:cubicBezTo>
                  <a:pt x="3849688" y="355947"/>
                  <a:pt x="3862090" y="350986"/>
                  <a:pt x="3862090" y="346025"/>
                </a:cubicBezTo>
                <a:cubicBezTo>
                  <a:pt x="3862090" y="341064"/>
                  <a:pt x="3857129" y="338584"/>
                  <a:pt x="3847207" y="338584"/>
                </a:cubicBezTo>
                <a:cubicBezTo>
                  <a:pt x="3837285" y="338584"/>
                  <a:pt x="3832325" y="338584"/>
                  <a:pt x="3832325" y="338584"/>
                </a:cubicBezTo>
                <a:cubicBezTo>
                  <a:pt x="3832325" y="338584"/>
                  <a:pt x="3832325" y="337343"/>
                  <a:pt x="3832325" y="334863"/>
                </a:cubicBezTo>
                <a:cubicBezTo>
                  <a:pt x="3832325" y="332383"/>
                  <a:pt x="3829844" y="331142"/>
                  <a:pt x="3824883" y="331142"/>
                </a:cubicBezTo>
                <a:lnTo>
                  <a:pt x="3832325" y="323701"/>
                </a:lnTo>
                <a:cubicBezTo>
                  <a:pt x="3837285" y="318739"/>
                  <a:pt x="3842246" y="316259"/>
                  <a:pt x="3847207" y="316259"/>
                </a:cubicBezTo>
                <a:cubicBezTo>
                  <a:pt x="3852169" y="316259"/>
                  <a:pt x="3854648" y="316259"/>
                  <a:pt x="3854648" y="316259"/>
                </a:cubicBezTo>
                <a:lnTo>
                  <a:pt x="3869532" y="316259"/>
                </a:lnTo>
                <a:lnTo>
                  <a:pt x="3854648" y="323701"/>
                </a:lnTo>
                <a:lnTo>
                  <a:pt x="3847207" y="331142"/>
                </a:lnTo>
                <a:cubicBezTo>
                  <a:pt x="3852169" y="331142"/>
                  <a:pt x="3855889" y="329902"/>
                  <a:pt x="3858370" y="327422"/>
                </a:cubicBezTo>
                <a:cubicBezTo>
                  <a:pt x="3860850" y="324941"/>
                  <a:pt x="3862090" y="323701"/>
                  <a:pt x="3862090" y="323701"/>
                </a:cubicBezTo>
                <a:cubicBezTo>
                  <a:pt x="3867051" y="318739"/>
                  <a:pt x="3874492" y="316259"/>
                  <a:pt x="3884415" y="316259"/>
                </a:cubicBezTo>
                <a:cubicBezTo>
                  <a:pt x="3894336" y="316259"/>
                  <a:pt x="3903018" y="315019"/>
                  <a:pt x="3910460" y="312539"/>
                </a:cubicBezTo>
                <a:cubicBezTo>
                  <a:pt x="3917900" y="310059"/>
                  <a:pt x="3924101" y="308818"/>
                  <a:pt x="3929063" y="308818"/>
                </a:cubicBezTo>
                <a:cubicBezTo>
                  <a:pt x="3934024" y="308818"/>
                  <a:pt x="3936504" y="308818"/>
                  <a:pt x="3936504" y="308818"/>
                </a:cubicBezTo>
                <a:cubicBezTo>
                  <a:pt x="3936504" y="303857"/>
                  <a:pt x="3938985" y="301377"/>
                  <a:pt x="3943945" y="301377"/>
                </a:cubicBezTo>
                <a:cubicBezTo>
                  <a:pt x="3948906" y="301377"/>
                  <a:pt x="3951387" y="303857"/>
                  <a:pt x="3951387" y="308818"/>
                </a:cubicBezTo>
                <a:lnTo>
                  <a:pt x="3936504" y="316259"/>
                </a:lnTo>
                <a:lnTo>
                  <a:pt x="3951387" y="316259"/>
                </a:lnTo>
                <a:cubicBezTo>
                  <a:pt x="3951387" y="311298"/>
                  <a:pt x="3951387" y="308818"/>
                  <a:pt x="3951387" y="308818"/>
                </a:cubicBezTo>
                <a:cubicBezTo>
                  <a:pt x="3956348" y="308818"/>
                  <a:pt x="3958829" y="306338"/>
                  <a:pt x="3958829" y="301377"/>
                </a:cubicBezTo>
                <a:cubicBezTo>
                  <a:pt x="3958829" y="301377"/>
                  <a:pt x="3961309" y="301377"/>
                  <a:pt x="3966270" y="301377"/>
                </a:cubicBezTo>
                <a:cubicBezTo>
                  <a:pt x="3971231" y="301377"/>
                  <a:pt x="3973711" y="301377"/>
                  <a:pt x="3973711" y="301377"/>
                </a:cubicBezTo>
                <a:cubicBezTo>
                  <a:pt x="3973711" y="296415"/>
                  <a:pt x="3974951" y="293935"/>
                  <a:pt x="3977432" y="293935"/>
                </a:cubicBezTo>
                <a:close/>
                <a:moveTo>
                  <a:pt x="4892724" y="279052"/>
                </a:moveTo>
                <a:cubicBezTo>
                  <a:pt x="4890244" y="279052"/>
                  <a:pt x="4887763" y="280293"/>
                  <a:pt x="4885283" y="282773"/>
                </a:cubicBezTo>
                <a:cubicBezTo>
                  <a:pt x="4882803" y="285253"/>
                  <a:pt x="4882803" y="288974"/>
                  <a:pt x="4885283" y="293935"/>
                </a:cubicBezTo>
                <a:cubicBezTo>
                  <a:pt x="4887763" y="298897"/>
                  <a:pt x="4891484" y="301377"/>
                  <a:pt x="4896445" y="301377"/>
                </a:cubicBezTo>
                <a:cubicBezTo>
                  <a:pt x="4901406" y="301377"/>
                  <a:pt x="4902646" y="297656"/>
                  <a:pt x="4900166" y="290214"/>
                </a:cubicBezTo>
                <a:cubicBezTo>
                  <a:pt x="4897686" y="282773"/>
                  <a:pt x="4895204" y="279052"/>
                  <a:pt x="4892724" y="279052"/>
                </a:cubicBezTo>
                <a:close/>
                <a:moveTo>
                  <a:pt x="4427636" y="279052"/>
                </a:moveTo>
                <a:cubicBezTo>
                  <a:pt x="4422676" y="279052"/>
                  <a:pt x="4416474" y="280293"/>
                  <a:pt x="4409033" y="282773"/>
                </a:cubicBezTo>
                <a:cubicBezTo>
                  <a:pt x="4401592" y="285253"/>
                  <a:pt x="4397871" y="286494"/>
                  <a:pt x="4397871" y="286494"/>
                </a:cubicBezTo>
                <a:cubicBezTo>
                  <a:pt x="4402832" y="291455"/>
                  <a:pt x="4415234" y="291455"/>
                  <a:pt x="4435078" y="286494"/>
                </a:cubicBezTo>
                <a:lnTo>
                  <a:pt x="4442519" y="279052"/>
                </a:lnTo>
                <a:close/>
                <a:moveTo>
                  <a:pt x="3943945" y="279052"/>
                </a:moveTo>
                <a:lnTo>
                  <a:pt x="3943945" y="293935"/>
                </a:lnTo>
                <a:cubicBezTo>
                  <a:pt x="3938985" y="293935"/>
                  <a:pt x="3929063" y="296415"/>
                  <a:pt x="3914180" y="301377"/>
                </a:cubicBezTo>
                <a:lnTo>
                  <a:pt x="3899297" y="301377"/>
                </a:lnTo>
                <a:lnTo>
                  <a:pt x="3906738" y="293935"/>
                </a:lnTo>
                <a:cubicBezTo>
                  <a:pt x="3906738" y="288974"/>
                  <a:pt x="3907979" y="286494"/>
                  <a:pt x="3910460" y="286494"/>
                </a:cubicBezTo>
                <a:cubicBezTo>
                  <a:pt x="3912940" y="286494"/>
                  <a:pt x="3916660" y="286494"/>
                  <a:pt x="3921622" y="286494"/>
                </a:cubicBezTo>
                <a:cubicBezTo>
                  <a:pt x="3936504" y="286494"/>
                  <a:pt x="3943945" y="284014"/>
                  <a:pt x="3943945" y="279052"/>
                </a:cubicBezTo>
                <a:close/>
                <a:moveTo>
                  <a:pt x="3808140" y="275332"/>
                </a:moveTo>
                <a:cubicBezTo>
                  <a:pt x="3809380" y="275332"/>
                  <a:pt x="3810000" y="276572"/>
                  <a:pt x="3810000" y="279052"/>
                </a:cubicBezTo>
                <a:cubicBezTo>
                  <a:pt x="3810000" y="279052"/>
                  <a:pt x="3807520" y="279052"/>
                  <a:pt x="3802559" y="279052"/>
                </a:cubicBezTo>
                <a:cubicBezTo>
                  <a:pt x="3805039" y="276572"/>
                  <a:pt x="3806900" y="275332"/>
                  <a:pt x="3808140" y="275332"/>
                </a:cubicBezTo>
                <a:close/>
                <a:moveTo>
                  <a:pt x="5912197" y="271611"/>
                </a:moveTo>
                <a:cubicBezTo>
                  <a:pt x="5914677" y="271611"/>
                  <a:pt x="5915918" y="274091"/>
                  <a:pt x="5915918" y="279052"/>
                </a:cubicBezTo>
                <a:cubicBezTo>
                  <a:pt x="5915918" y="279052"/>
                  <a:pt x="5914677" y="279052"/>
                  <a:pt x="5912197" y="279052"/>
                </a:cubicBezTo>
                <a:cubicBezTo>
                  <a:pt x="5909717" y="279052"/>
                  <a:pt x="5908476" y="279052"/>
                  <a:pt x="5908476" y="279052"/>
                </a:cubicBezTo>
                <a:cubicBezTo>
                  <a:pt x="5908476" y="274091"/>
                  <a:pt x="5909717" y="271611"/>
                  <a:pt x="5912197" y="271611"/>
                </a:cubicBezTo>
                <a:close/>
                <a:moveTo>
                  <a:pt x="4449961" y="271611"/>
                </a:moveTo>
                <a:lnTo>
                  <a:pt x="4449961" y="279052"/>
                </a:lnTo>
                <a:lnTo>
                  <a:pt x="4457402" y="271611"/>
                </a:lnTo>
                <a:close/>
                <a:moveTo>
                  <a:pt x="4338340" y="271611"/>
                </a:moveTo>
                <a:cubicBezTo>
                  <a:pt x="4338340" y="276572"/>
                  <a:pt x="4335859" y="281532"/>
                  <a:pt x="4330898" y="286494"/>
                </a:cubicBezTo>
                <a:lnTo>
                  <a:pt x="4323457" y="286494"/>
                </a:lnTo>
                <a:lnTo>
                  <a:pt x="4323457" y="293935"/>
                </a:lnTo>
                <a:cubicBezTo>
                  <a:pt x="4328418" y="293935"/>
                  <a:pt x="4330898" y="291455"/>
                  <a:pt x="4330898" y="286494"/>
                </a:cubicBezTo>
                <a:lnTo>
                  <a:pt x="4368105" y="293935"/>
                </a:lnTo>
                <a:cubicBezTo>
                  <a:pt x="4373067" y="293935"/>
                  <a:pt x="4373067" y="291455"/>
                  <a:pt x="4368105" y="286494"/>
                </a:cubicBezTo>
                <a:cubicBezTo>
                  <a:pt x="4368105" y="281532"/>
                  <a:pt x="4369346" y="277812"/>
                  <a:pt x="4371826" y="275332"/>
                </a:cubicBezTo>
                <a:cubicBezTo>
                  <a:pt x="4374307" y="272852"/>
                  <a:pt x="4375547" y="271611"/>
                  <a:pt x="4375547" y="271611"/>
                </a:cubicBezTo>
                <a:lnTo>
                  <a:pt x="4360664" y="271611"/>
                </a:lnTo>
                <a:lnTo>
                  <a:pt x="4360664" y="279052"/>
                </a:lnTo>
                <a:lnTo>
                  <a:pt x="4353223" y="279052"/>
                </a:lnTo>
                <a:lnTo>
                  <a:pt x="4345781" y="279052"/>
                </a:lnTo>
                <a:cubicBezTo>
                  <a:pt x="4345781" y="279052"/>
                  <a:pt x="4345781" y="277812"/>
                  <a:pt x="4345781" y="275332"/>
                </a:cubicBezTo>
                <a:cubicBezTo>
                  <a:pt x="4345781" y="272852"/>
                  <a:pt x="4343301" y="271611"/>
                  <a:pt x="4338340" y="271611"/>
                </a:cubicBezTo>
                <a:close/>
                <a:moveTo>
                  <a:pt x="3690938" y="271611"/>
                </a:moveTo>
                <a:cubicBezTo>
                  <a:pt x="3690938" y="271611"/>
                  <a:pt x="3693418" y="271611"/>
                  <a:pt x="3698379" y="271611"/>
                </a:cubicBezTo>
                <a:cubicBezTo>
                  <a:pt x="3703340" y="271611"/>
                  <a:pt x="3705820" y="274091"/>
                  <a:pt x="3705820" y="279052"/>
                </a:cubicBezTo>
                <a:cubicBezTo>
                  <a:pt x="3705820" y="284014"/>
                  <a:pt x="3705820" y="286494"/>
                  <a:pt x="3705820" y="286494"/>
                </a:cubicBezTo>
                <a:cubicBezTo>
                  <a:pt x="3705820" y="286494"/>
                  <a:pt x="3708301" y="286494"/>
                  <a:pt x="3713262" y="286494"/>
                </a:cubicBezTo>
                <a:lnTo>
                  <a:pt x="3698379" y="293935"/>
                </a:lnTo>
                <a:lnTo>
                  <a:pt x="3683496" y="293935"/>
                </a:lnTo>
                <a:lnTo>
                  <a:pt x="3690938" y="286494"/>
                </a:lnTo>
                <a:lnTo>
                  <a:pt x="3690938" y="279052"/>
                </a:lnTo>
                <a:cubicBezTo>
                  <a:pt x="3690938" y="274091"/>
                  <a:pt x="3690938" y="271611"/>
                  <a:pt x="3690938" y="271611"/>
                </a:cubicBezTo>
                <a:close/>
                <a:moveTo>
                  <a:pt x="4257563" y="259909"/>
                </a:moveTo>
                <a:lnTo>
                  <a:pt x="4256484" y="260449"/>
                </a:lnTo>
                <a:cubicBezTo>
                  <a:pt x="4251523" y="262929"/>
                  <a:pt x="4249043" y="264170"/>
                  <a:pt x="4249043" y="264170"/>
                </a:cubicBezTo>
                <a:close/>
                <a:moveTo>
                  <a:pt x="4442519" y="256728"/>
                </a:moveTo>
                <a:lnTo>
                  <a:pt x="4442519" y="264170"/>
                </a:lnTo>
                <a:lnTo>
                  <a:pt x="4449961" y="264170"/>
                </a:lnTo>
                <a:cubicBezTo>
                  <a:pt x="4449961" y="264170"/>
                  <a:pt x="4447481" y="261689"/>
                  <a:pt x="4442519" y="256728"/>
                </a:cubicBezTo>
                <a:close/>
                <a:moveTo>
                  <a:pt x="5834062" y="249287"/>
                </a:moveTo>
                <a:cubicBezTo>
                  <a:pt x="5839024" y="249287"/>
                  <a:pt x="5841504" y="250527"/>
                  <a:pt x="5841504" y="253007"/>
                </a:cubicBezTo>
                <a:cubicBezTo>
                  <a:pt x="5841504" y="255488"/>
                  <a:pt x="5839024" y="256728"/>
                  <a:pt x="5834062" y="256728"/>
                </a:cubicBezTo>
                <a:close/>
                <a:moveTo>
                  <a:pt x="5052715" y="249287"/>
                </a:moveTo>
                <a:cubicBezTo>
                  <a:pt x="5052715" y="249287"/>
                  <a:pt x="5051474" y="250527"/>
                  <a:pt x="5048994" y="253007"/>
                </a:cubicBezTo>
                <a:cubicBezTo>
                  <a:pt x="5046514" y="255488"/>
                  <a:pt x="5046514" y="256728"/>
                  <a:pt x="5048994" y="256728"/>
                </a:cubicBezTo>
                <a:cubicBezTo>
                  <a:pt x="5051474" y="256728"/>
                  <a:pt x="5052715" y="256728"/>
                  <a:pt x="5052715" y="256728"/>
                </a:cubicBezTo>
                <a:cubicBezTo>
                  <a:pt x="5057676" y="251767"/>
                  <a:pt x="5060156" y="249287"/>
                  <a:pt x="5060156" y="249287"/>
                </a:cubicBezTo>
                <a:cubicBezTo>
                  <a:pt x="5060156" y="249287"/>
                  <a:pt x="5057676" y="249287"/>
                  <a:pt x="5052715" y="249287"/>
                </a:cubicBezTo>
                <a:close/>
                <a:moveTo>
                  <a:pt x="5022949" y="249287"/>
                </a:moveTo>
                <a:cubicBezTo>
                  <a:pt x="5022949" y="249287"/>
                  <a:pt x="5025429" y="251767"/>
                  <a:pt x="5030390" y="256728"/>
                </a:cubicBezTo>
                <a:lnTo>
                  <a:pt x="5030390" y="249287"/>
                </a:lnTo>
                <a:close/>
                <a:moveTo>
                  <a:pt x="4993183" y="249287"/>
                </a:moveTo>
                <a:cubicBezTo>
                  <a:pt x="4998145" y="249287"/>
                  <a:pt x="5000625" y="251767"/>
                  <a:pt x="5000625" y="256728"/>
                </a:cubicBezTo>
                <a:lnTo>
                  <a:pt x="5008066" y="256728"/>
                </a:lnTo>
                <a:cubicBezTo>
                  <a:pt x="5008066" y="251767"/>
                  <a:pt x="5008066" y="249287"/>
                  <a:pt x="5008066" y="249287"/>
                </a:cubicBezTo>
                <a:cubicBezTo>
                  <a:pt x="5008066" y="249287"/>
                  <a:pt x="5005586" y="249287"/>
                  <a:pt x="5000625" y="249287"/>
                </a:cubicBezTo>
                <a:close/>
                <a:moveTo>
                  <a:pt x="4985742" y="249287"/>
                </a:moveTo>
                <a:cubicBezTo>
                  <a:pt x="4980781" y="254248"/>
                  <a:pt x="4978301" y="259208"/>
                  <a:pt x="4978301" y="264170"/>
                </a:cubicBezTo>
                <a:lnTo>
                  <a:pt x="4985742" y="264170"/>
                </a:lnTo>
                <a:close/>
                <a:moveTo>
                  <a:pt x="4085332" y="249287"/>
                </a:moveTo>
                <a:lnTo>
                  <a:pt x="4077891" y="256728"/>
                </a:lnTo>
                <a:cubicBezTo>
                  <a:pt x="4072930" y="261689"/>
                  <a:pt x="4071690" y="265410"/>
                  <a:pt x="4074170" y="267890"/>
                </a:cubicBezTo>
                <a:cubicBezTo>
                  <a:pt x="4076650" y="270370"/>
                  <a:pt x="4075410" y="271611"/>
                  <a:pt x="4070449" y="271611"/>
                </a:cubicBezTo>
                <a:cubicBezTo>
                  <a:pt x="4060527" y="271611"/>
                  <a:pt x="4058047" y="276572"/>
                  <a:pt x="4063008" y="286494"/>
                </a:cubicBezTo>
                <a:cubicBezTo>
                  <a:pt x="4067969" y="291455"/>
                  <a:pt x="4071690" y="292695"/>
                  <a:pt x="4074170" y="290214"/>
                </a:cubicBezTo>
                <a:cubicBezTo>
                  <a:pt x="4076650" y="287734"/>
                  <a:pt x="4077891" y="284014"/>
                  <a:pt x="4077891" y="279052"/>
                </a:cubicBezTo>
                <a:lnTo>
                  <a:pt x="4085332" y="279052"/>
                </a:lnTo>
                <a:lnTo>
                  <a:pt x="4092773" y="279052"/>
                </a:lnTo>
                <a:cubicBezTo>
                  <a:pt x="4097735" y="279052"/>
                  <a:pt x="4102695" y="276572"/>
                  <a:pt x="4107656" y="271611"/>
                </a:cubicBezTo>
                <a:cubicBezTo>
                  <a:pt x="4112617" y="271611"/>
                  <a:pt x="4115098" y="271611"/>
                  <a:pt x="4115098" y="271611"/>
                </a:cubicBezTo>
                <a:cubicBezTo>
                  <a:pt x="4120059" y="276572"/>
                  <a:pt x="4122539" y="281532"/>
                  <a:pt x="4122539" y="286494"/>
                </a:cubicBezTo>
                <a:lnTo>
                  <a:pt x="4115098" y="293935"/>
                </a:lnTo>
                <a:cubicBezTo>
                  <a:pt x="4115098" y="288974"/>
                  <a:pt x="4112617" y="286494"/>
                  <a:pt x="4107656" y="286494"/>
                </a:cubicBezTo>
                <a:cubicBezTo>
                  <a:pt x="4102695" y="286494"/>
                  <a:pt x="4100215" y="288974"/>
                  <a:pt x="4100215" y="293935"/>
                </a:cubicBezTo>
                <a:cubicBezTo>
                  <a:pt x="4100215" y="293935"/>
                  <a:pt x="4098975" y="293935"/>
                  <a:pt x="4096494" y="293935"/>
                </a:cubicBezTo>
                <a:cubicBezTo>
                  <a:pt x="4094014" y="293935"/>
                  <a:pt x="4090293" y="296415"/>
                  <a:pt x="4085332" y="301377"/>
                </a:cubicBezTo>
                <a:cubicBezTo>
                  <a:pt x="4080372" y="301377"/>
                  <a:pt x="4075410" y="301377"/>
                  <a:pt x="4070449" y="301377"/>
                </a:cubicBezTo>
                <a:cubicBezTo>
                  <a:pt x="4065489" y="301377"/>
                  <a:pt x="4060527" y="301377"/>
                  <a:pt x="4055566" y="301377"/>
                </a:cubicBezTo>
                <a:cubicBezTo>
                  <a:pt x="4050605" y="301377"/>
                  <a:pt x="4048125" y="298897"/>
                  <a:pt x="4048125" y="293935"/>
                </a:cubicBezTo>
                <a:cubicBezTo>
                  <a:pt x="4048125" y="288974"/>
                  <a:pt x="4049365" y="285253"/>
                  <a:pt x="4051846" y="282773"/>
                </a:cubicBezTo>
                <a:cubicBezTo>
                  <a:pt x="4054327" y="280293"/>
                  <a:pt x="4055566" y="276572"/>
                  <a:pt x="4055566" y="271611"/>
                </a:cubicBezTo>
                <a:cubicBezTo>
                  <a:pt x="4040684" y="266650"/>
                  <a:pt x="4025801" y="266650"/>
                  <a:pt x="4010918" y="271611"/>
                </a:cubicBezTo>
                <a:cubicBezTo>
                  <a:pt x="3996035" y="276572"/>
                  <a:pt x="3988594" y="279052"/>
                  <a:pt x="3988594" y="279052"/>
                </a:cubicBezTo>
                <a:cubicBezTo>
                  <a:pt x="3988594" y="274091"/>
                  <a:pt x="3989834" y="271611"/>
                  <a:pt x="3992314" y="271611"/>
                </a:cubicBezTo>
                <a:cubicBezTo>
                  <a:pt x="3994795" y="271611"/>
                  <a:pt x="3999756" y="270370"/>
                  <a:pt x="4007197" y="267890"/>
                </a:cubicBezTo>
                <a:cubicBezTo>
                  <a:pt x="4014639" y="265410"/>
                  <a:pt x="4025801" y="261689"/>
                  <a:pt x="4040684" y="256728"/>
                </a:cubicBezTo>
                <a:close/>
                <a:moveTo>
                  <a:pt x="5848945" y="241845"/>
                </a:moveTo>
                <a:cubicBezTo>
                  <a:pt x="5858867" y="246807"/>
                  <a:pt x="5866308" y="249287"/>
                  <a:pt x="5871269" y="249287"/>
                </a:cubicBezTo>
                <a:cubicBezTo>
                  <a:pt x="5871269" y="254248"/>
                  <a:pt x="5872510" y="256728"/>
                  <a:pt x="5874990" y="256728"/>
                </a:cubicBezTo>
                <a:cubicBezTo>
                  <a:pt x="5877470" y="256728"/>
                  <a:pt x="5878711" y="256728"/>
                  <a:pt x="5878711" y="256728"/>
                </a:cubicBezTo>
                <a:cubicBezTo>
                  <a:pt x="5878711" y="256728"/>
                  <a:pt x="5881191" y="257969"/>
                  <a:pt x="5886152" y="260449"/>
                </a:cubicBezTo>
                <a:cubicBezTo>
                  <a:pt x="5891113" y="262929"/>
                  <a:pt x="5891113" y="265410"/>
                  <a:pt x="5886152" y="267890"/>
                </a:cubicBezTo>
                <a:cubicBezTo>
                  <a:pt x="5881191" y="270370"/>
                  <a:pt x="5878711" y="271611"/>
                  <a:pt x="5878711" y="271611"/>
                </a:cubicBezTo>
                <a:cubicBezTo>
                  <a:pt x="5873749" y="271611"/>
                  <a:pt x="5868789" y="269131"/>
                  <a:pt x="5863828" y="264170"/>
                </a:cubicBezTo>
                <a:cubicBezTo>
                  <a:pt x="5858867" y="264170"/>
                  <a:pt x="5855146" y="262929"/>
                  <a:pt x="5852666" y="260449"/>
                </a:cubicBezTo>
                <a:cubicBezTo>
                  <a:pt x="5850186" y="257969"/>
                  <a:pt x="5846465" y="254248"/>
                  <a:pt x="5841504" y="249287"/>
                </a:cubicBezTo>
                <a:close/>
                <a:moveTo>
                  <a:pt x="5811738" y="241845"/>
                </a:moveTo>
                <a:lnTo>
                  <a:pt x="5819179" y="241845"/>
                </a:lnTo>
                <a:cubicBezTo>
                  <a:pt x="5819179" y="246807"/>
                  <a:pt x="5816699" y="249287"/>
                  <a:pt x="5811738" y="249287"/>
                </a:cubicBezTo>
                <a:lnTo>
                  <a:pt x="5804297" y="249287"/>
                </a:lnTo>
                <a:cubicBezTo>
                  <a:pt x="5804297" y="249287"/>
                  <a:pt x="5806777" y="246807"/>
                  <a:pt x="5811738" y="241845"/>
                </a:cubicBezTo>
                <a:close/>
                <a:moveTo>
                  <a:pt x="5447109" y="241845"/>
                </a:moveTo>
                <a:cubicBezTo>
                  <a:pt x="5452070" y="246807"/>
                  <a:pt x="5454551" y="249287"/>
                  <a:pt x="5454551" y="249287"/>
                </a:cubicBezTo>
                <a:cubicBezTo>
                  <a:pt x="5454551" y="249287"/>
                  <a:pt x="5452070" y="249287"/>
                  <a:pt x="5447109" y="249287"/>
                </a:cubicBezTo>
                <a:cubicBezTo>
                  <a:pt x="5447109" y="244325"/>
                  <a:pt x="5447109" y="241845"/>
                  <a:pt x="5447109" y="241845"/>
                </a:cubicBezTo>
                <a:close/>
                <a:moveTo>
                  <a:pt x="3914180" y="241845"/>
                </a:moveTo>
                <a:lnTo>
                  <a:pt x="3921622" y="249287"/>
                </a:lnTo>
                <a:lnTo>
                  <a:pt x="3914180" y="249287"/>
                </a:lnTo>
                <a:close/>
                <a:moveTo>
                  <a:pt x="5863828" y="234404"/>
                </a:moveTo>
                <a:lnTo>
                  <a:pt x="5878711" y="241845"/>
                </a:lnTo>
                <a:cubicBezTo>
                  <a:pt x="5873749" y="241845"/>
                  <a:pt x="5871269" y="241845"/>
                  <a:pt x="5871269" y="241845"/>
                </a:cubicBezTo>
                <a:close/>
                <a:moveTo>
                  <a:pt x="4799707" y="234404"/>
                </a:moveTo>
                <a:lnTo>
                  <a:pt x="4792265" y="241845"/>
                </a:lnTo>
                <a:cubicBezTo>
                  <a:pt x="4797227" y="241845"/>
                  <a:pt x="4800947" y="241845"/>
                  <a:pt x="4803427" y="241845"/>
                </a:cubicBezTo>
                <a:cubicBezTo>
                  <a:pt x="4805908" y="241845"/>
                  <a:pt x="4807148" y="241845"/>
                  <a:pt x="4807148" y="241845"/>
                </a:cubicBezTo>
                <a:cubicBezTo>
                  <a:pt x="4812109" y="246807"/>
                  <a:pt x="4814590" y="249287"/>
                  <a:pt x="4814590" y="249287"/>
                </a:cubicBezTo>
                <a:cubicBezTo>
                  <a:pt x="4814590" y="249287"/>
                  <a:pt x="4817070" y="246807"/>
                  <a:pt x="4822031" y="241845"/>
                </a:cubicBezTo>
                <a:cubicBezTo>
                  <a:pt x="4831952" y="246807"/>
                  <a:pt x="4836914" y="244325"/>
                  <a:pt x="4836914" y="234404"/>
                </a:cubicBezTo>
                <a:lnTo>
                  <a:pt x="4829472" y="234404"/>
                </a:lnTo>
                <a:cubicBezTo>
                  <a:pt x="4829472" y="234404"/>
                  <a:pt x="4825752" y="234404"/>
                  <a:pt x="4818310" y="234404"/>
                </a:cubicBezTo>
                <a:cubicBezTo>
                  <a:pt x="4810869" y="234404"/>
                  <a:pt x="4804668" y="234404"/>
                  <a:pt x="4799707" y="234404"/>
                </a:cubicBezTo>
                <a:close/>
                <a:moveTo>
                  <a:pt x="3876973" y="234404"/>
                </a:moveTo>
                <a:lnTo>
                  <a:pt x="3884415" y="234404"/>
                </a:lnTo>
                <a:lnTo>
                  <a:pt x="3891855" y="234404"/>
                </a:lnTo>
                <a:cubicBezTo>
                  <a:pt x="3891855" y="239365"/>
                  <a:pt x="3890615" y="241845"/>
                  <a:pt x="3888135" y="241845"/>
                </a:cubicBezTo>
                <a:cubicBezTo>
                  <a:pt x="3885654" y="241845"/>
                  <a:pt x="3884415" y="244325"/>
                  <a:pt x="3884415" y="249287"/>
                </a:cubicBezTo>
                <a:lnTo>
                  <a:pt x="3876973" y="249287"/>
                </a:lnTo>
                <a:cubicBezTo>
                  <a:pt x="3876973" y="249287"/>
                  <a:pt x="3876973" y="248046"/>
                  <a:pt x="3876973" y="245566"/>
                </a:cubicBezTo>
                <a:cubicBezTo>
                  <a:pt x="3876973" y="243086"/>
                  <a:pt x="3876973" y="239365"/>
                  <a:pt x="3876973" y="234404"/>
                </a:cubicBezTo>
                <a:close/>
                <a:moveTo>
                  <a:pt x="5432226" y="226963"/>
                </a:moveTo>
                <a:cubicBezTo>
                  <a:pt x="5432226" y="231924"/>
                  <a:pt x="5434706" y="233163"/>
                  <a:pt x="5439668" y="230683"/>
                </a:cubicBezTo>
                <a:cubicBezTo>
                  <a:pt x="5444629" y="228203"/>
                  <a:pt x="5449589" y="228203"/>
                  <a:pt x="5454551" y="230683"/>
                </a:cubicBezTo>
                <a:cubicBezTo>
                  <a:pt x="5459512" y="233163"/>
                  <a:pt x="5461992" y="234404"/>
                  <a:pt x="5461992" y="234404"/>
                </a:cubicBezTo>
                <a:cubicBezTo>
                  <a:pt x="5461992" y="239365"/>
                  <a:pt x="5460751" y="241845"/>
                  <a:pt x="5458271" y="241845"/>
                </a:cubicBezTo>
                <a:cubicBezTo>
                  <a:pt x="5455791" y="241845"/>
                  <a:pt x="5454551" y="241845"/>
                  <a:pt x="5454551" y="241845"/>
                </a:cubicBezTo>
                <a:cubicBezTo>
                  <a:pt x="5452070" y="241845"/>
                  <a:pt x="5449900" y="241845"/>
                  <a:pt x="5448039" y="241845"/>
                </a:cubicBezTo>
                <a:lnTo>
                  <a:pt x="5447109" y="241845"/>
                </a:lnTo>
                <a:lnTo>
                  <a:pt x="5443388" y="241845"/>
                </a:lnTo>
                <a:cubicBezTo>
                  <a:pt x="5440908" y="241845"/>
                  <a:pt x="5439668" y="241845"/>
                  <a:pt x="5439668" y="241845"/>
                </a:cubicBezTo>
                <a:lnTo>
                  <a:pt x="5432226" y="241845"/>
                </a:lnTo>
                <a:cubicBezTo>
                  <a:pt x="5427265" y="236884"/>
                  <a:pt x="5427265" y="231924"/>
                  <a:pt x="5432226" y="226963"/>
                </a:cubicBezTo>
                <a:close/>
                <a:moveTo>
                  <a:pt x="4866679" y="226963"/>
                </a:moveTo>
                <a:cubicBezTo>
                  <a:pt x="4876601" y="231924"/>
                  <a:pt x="4881562" y="234404"/>
                  <a:pt x="4881562" y="234404"/>
                </a:cubicBezTo>
                <a:cubicBezTo>
                  <a:pt x="4886524" y="234404"/>
                  <a:pt x="4889004" y="231924"/>
                  <a:pt x="4889004" y="226963"/>
                </a:cubicBezTo>
                <a:cubicBezTo>
                  <a:pt x="4889004" y="226963"/>
                  <a:pt x="4881562" y="226963"/>
                  <a:pt x="4866679" y="226963"/>
                </a:cubicBezTo>
                <a:close/>
                <a:moveTo>
                  <a:pt x="4182070" y="226963"/>
                </a:moveTo>
                <a:cubicBezTo>
                  <a:pt x="4182070" y="226963"/>
                  <a:pt x="4177109" y="229443"/>
                  <a:pt x="4167188" y="234404"/>
                </a:cubicBezTo>
                <a:cubicBezTo>
                  <a:pt x="4162226" y="234404"/>
                  <a:pt x="4156025" y="235645"/>
                  <a:pt x="4148584" y="238125"/>
                </a:cubicBezTo>
                <a:cubicBezTo>
                  <a:pt x="4141143" y="240605"/>
                  <a:pt x="4132461" y="241845"/>
                  <a:pt x="4122539" y="241845"/>
                </a:cubicBezTo>
                <a:cubicBezTo>
                  <a:pt x="4112617" y="246807"/>
                  <a:pt x="4105176" y="249287"/>
                  <a:pt x="4100215" y="249287"/>
                </a:cubicBezTo>
                <a:lnTo>
                  <a:pt x="4100215" y="241845"/>
                </a:lnTo>
                <a:close/>
                <a:moveTo>
                  <a:pt x="3828604" y="226963"/>
                </a:moveTo>
                <a:cubicBezTo>
                  <a:pt x="3831084" y="226963"/>
                  <a:pt x="3832325" y="226963"/>
                  <a:pt x="3832325" y="226963"/>
                </a:cubicBezTo>
                <a:cubicBezTo>
                  <a:pt x="3837285" y="226963"/>
                  <a:pt x="3839766" y="229443"/>
                  <a:pt x="3839766" y="234404"/>
                </a:cubicBezTo>
                <a:cubicBezTo>
                  <a:pt x="3839766" y="234404"/>
                  <a:pt x="3837285" y="234404"/>
                  <a:pt x="3832325" y="234404"/>
                </a:cubicBezTo>
                <a:cubicBezTo>
                  <a:pt x="3827363" y="234404"/>
                  <a:pt x="3824883" y="234404"/>
                  <a:pt x="3824883" y="234404"/>
                </a:cubicBezTo>
                <a:cubicBezTo>
                  <a:pt x="3824883" y="229443"/>
                  <a:pt x="3826123" y="226963"/>
                  <a:pt x="3828604" y="226963"/>
                </a:cubicBezTo>
                <a:close/>
                <a:moveTo>
                  <a:pt x="5186660" y="219521"/>
                </a:moveTo>
                <a:cubicBezTo>
                  <a:pt x="5186660" y="224482"/>
                  <a:pt x="5186660" y="226963"/>
                  <a:pt x="5186660" y="226963"/>
                </a:cubicBezTo>
                <a:lnTo>
                  <a:pt x="5194101" y="226963"/>
                </a:lnTo>
                <a:close/>
                <a:moveTo>
                  <a:pt x="4502051" y="219521"/>
                </a:moveTo>
                <a:cubicBezTo>
                  <a:pt x="4502051" y="224482"/>
                  <a:pt x="4504531" y="226963"/>
                  <a:pt x="4509492" y="226963"/>
                </a:cubicBezTo>
                <a:lnTo>
                  <a:pt x="4513720" y="227301"/>
                </a:lnTo>
                <a:close/>
                <a:moveTo>
                  <a:pt x="5417343" y="212080"/>
                </a:moveTo>
                <a:cubicBezTo>
                  <a:pt x="5417343" y="212080"/>
                  <a:pt x="5419824" y="212080"/>
                  <a:pt x="5424785" y="212080"/>
                </a:cubicBezTo>
                <a:cubicBezTo>
                  <a:pt x="5424785" y="212080"/>
                  <a:pt x="5424785" y="213320"/>
                  <a:pt x="5424785" y="215800"/>
                </a:cubicBezTo>
                <a:cubicBezTo>
                  <a:pt x="5424785" y="218281"/>
                  <a:pt x="5424785" y="219521"/>
                  <a:pt x="5424785" y="219521"/>
                </a:cubicBezTo>
                <a:cubicBezTo>
                  <a:pt x="5424785" y="219521"/>
                  <a:pt x="5423544" y="218281"/>
                  <a:pt x="5421064" y="215800"/>
                </a:cubicBezTo>
                <a:cubicBezTo>
                  <a:pt x="5418584" y="213320"/>
                  <a:pt x="5417343" y="212080"/>
                  <a:pt x="5417343" y="212080"/>
                </a:cubicBezTo>
                <a:close/>
                <a:moveTo>
                  <a:pt x="4531816" y="208359"/>
                </a:moveTo>
                <a:lnTo>
                  <a:pt x="4531816" y="212080"/>
                </a:lnTo>
                <a:lnTo>
                  <a:pt x="4528715" y="211305"/>
                </a:lnTo>
                <a:lnTo>
                  <a:pt x="4529026" y="210452"/>
                </a:lnTo>
                <a:cubicBezTo>
                  <a:pt x="4529645" y="209677"/>
                  <a:pt x="4530576" y="208979"/>
                  <a:pt x="4531816" y="208359"/>
                </a:cubicBezTo>
                <a:close/>
                <a:moveTo>
                  <a:pt x="5543847" y="204638"/>
                </a:moveTo>
                <a:cubicBezTo>
                  <a:pt x="5548809" y="204638"/>
                  <a:pt x="5551289" y="205879"/>
                  <a:pt x="5551289" y="208359"/>
                </a:cubicBezTo>
                <a:cubicBezTo>
                  <a:pt x="5551289" y="210839"/>
                  <a:pt x="5548809" y="212080"/>
                  <a:pt x="5543847" y="212080"/>
                </a:cubicBezTo>
                <a:close/>
                <a:moveTo>
                  <a:pt x="5045273" y="204638"/>
                </a:moveTo>
                <a:lnTo>
                  <a:pt x="5045273" y="212080"/>
                </a:lnTo>
                <a:lnTo>
                  <a:pt x="5052715" y="212080"/>
                </a:lnTo>
                <a:cubicBezTo>
                  <a:pt x="5052715" y="207118"/>
                  <a:pt x="5050234" y="204638"/>
                  <a:pt x="5045273" y="204638"/>
                </a:cubicBezTo>
                <a:close/>
                <a:moveTo>
                  <a:pt x="3981152" y="204638"/>
                </a:moveTo>
                <a:cubicBezTo>
                  <a:pt x="3986113" y="204638"/>
                  <a:pt x="3991075" y="204638"/>
                  <a:pt x="3996035" y="204638"/>
                </a:cubicBezTo>
                <a:lnTo>
                  <a:pt x="4003477" y="204638"/>
                </a:lnTo>
                <a:cubicBezTo>
                  <a:pt x="3998516" y="209600"/>
                  <a:pt x="3998516" y="212080"/>
                  <a:pt x="4003477" y="212080"/>
                </a:cubicBezTo>
                <a:lnTo>
                  <a:pt x="3996035" y="219521"/>
                </a:lnTo>
                <a:cubicBezTo>
                  <a:pt x="3996035" y="219521"/>
                  <a:pt x="3993555" y="217041"/>
                  <a:pt x="3988594" y="212080"/>
                </a:cubicBezTo>
                <a:lnTo>
                  <a:pt x="3981152" y="212080"/>
                </a:lnTo>
                <a:lnTo>
                  <a:pt x="3973711" y="212080"/>
                </a:lnTo>
                <a:cubicBezTo>
                  <a:pt x="3973711" y="207118"/>
                  <a:pt x="3976192" y="204638"/>
                  <a:pt x="3981152" y="204638"/>
                </a:cubicBezTo>
                <a:close/>
                <a:moveTo>
                  <a:pt x="4383918" y="202313"/>
                </a:moveTo>
                <a:cubicBezTo>
                  <a:pt x="4385779" y="202623"/>
                  <a:pt x="4387949" y="203398"/>
                  <a:pt x="4390430" y="204638"/>
                </a:cubicBezTo>
                <a:cubicBezTo>
                  <a:pt x="4395391" y="204638"/>
                  <a:pt x="4400351" y="204638"/>
                  <a:pt x="4405313" y="204638"/>
                </a:cubicBezTo>
                <a:lnTo>
                  <a:pt x="4405313" y="212080"/>
                </a:lnTo>
                <a:lnTo>
                  <a:pt x="4412754" y="219521"/>
                </a:lnTo>
                <a:cubicBezTo>
                  <a:pt x="4417715" y="219521"/>
                  <a:pt x="4421436" y="219521"/>
                  <a:pt x="4423916" y="219521"/>
                </a:cubicBezTo>
                <a:cubicBezTo>
                  <a:pt x="4426396" y="219521"/>
                  <a:pt x="4427636" y="222001"/>
                  <a:pt x="4427636" y="226963"/>
                </a:cubicBezTo>
                <a:cubicBezTo>
                  <a:pt x="4427636" y="226963"/>
                  <a:pt x="4422676" y="226963"/>
                  <a:pt x="4412754" y="226963"/>
                </a:cubicBezTo>
                <a:cubicBezTo>
                  <a:pt x="4382988" y="231924"/>
                  <a:pt x="4368105" y="234404"/>
                  <a:pt x="4368105" y="234404"/>
                </a:cubicBezTo>
                <a:cubicBezTo>
                  <a:pt x="4368105" y="234404"/>
                  <a:pt x="4363144" y="235645"/>
                  <a:pt x="4353223" y="238125"/>
                </a:cubicBezTo>
                <a:cubicBezTo>
                  <a:pt x="4343301" y="240605"/>
                  <a:pt x="4333379" y="241845"/>
                  <a:pt x="4323457" y="241845"/>
                </a:cubicBezTo>
                <a:lnTo>
                  <a:pt x="4308574" y="249287"/>
                </a:lnTo>
                <a:cubicBezTo>
                  <a:pt x="4313535" y="244325"/>
                  <a:pt x="4313535" y="241845"/>
                  <a:pt x="4308574" y="241845"/>
                </a:cubicBezTo>
                <a:cubicBezTo>
                  <a:pt x="4298652" y="236884"/>
                  <a:pt x="4296172" y="229443"/>
                  <a:pt x="4301133" y="219521"/>
                </a:cubicBezTo>
                <a:cubicBezTo>
                  <a:pt x="4306094" y="214560"/>
                  <a:pt x="4309815" y="210839"/>
                  <a:pt x="4312295" y="208359"/>
                </a:cubicBezTo>
                <a:cubicBezTo>
                  <a:pt x="4314775" y="205879"/>
                  <a:pt x="4318496" y="204638"/>
                  <a:pt x="4323457" y="204638"/>
                </a:cubicBezTo>
                <a:cubicBezTo>
                  <a:pt x="4328418" y="204638"/>
                  <a:pt x="4332139" y="205879"/>
                  <a:pt x="4334619" y="208359"/>
                </a:cubicBezTo>
                <a:cubicBezTo>
                  <a:pt x="4337100" y="210839"/>
                  <a:pt x="4340820" y="212080"/>
                  <a:pt x="4345781" y="212080"/>
                </a:cubicBezTo>
                <a:lnTo>
                  <a:pt x="4353223" y="212080"/>
                </a:lnTo>
                <a:cubicBezTo>
                  <a:pt x="4353223" y="207118"/>
                  <a:pt x="4355703" y="204638"/>
                  <a:pt x="4360664" y="204638"/>
                </a:cubicBezTo>
                <a:lnTo>
                  <a:pt x="4368105" y="212080"/>
                </a:lnTo>
                <a:cubicBezTo>
                  <a:pt x="4368105" y="217041"/>
                  <a:pt x="4370586" y="219521"/>
                  <a:pt x="4375547" y="219521"/>
                </a:cubicBezTo>
                <a:lnTo>
                  <a:pt x="4375547" y="212080"/>
                </a:lnTo>
                <a:cubicBezTo>
                  <a:pt x="4375547" y="204639"/>
                  <a:pt x="4378337" y="201383"/>
                  <a:pt x="4383918" y="202313"/>
                </a:cubicBezTo>
                <a:close/>
                <a:moveTo>
                  <a:pt x="5119687" y="189756"/>
                </a:moveTo>
                <a:cubicBezTo>
                  <a:pt x="5119687" y="194717"/>
                  <a:pt x="5119687" y="197197"/>
                  <a:pt x="5119687" y="197197"/>
                </a:cubicBezTo>
                <a:lnTo>
                  <a:pt x="5127129" y="197197"/>
                </a:lnTo>
                <a:close/>
                <a:moveTo>
                  <a:pt x="4606230" y="189756"/>
                </a:moveTo>
                <a:cubicBezTo>
                  <a:pt x="4586386" y="189756"/>
                  <a:pt x="4576465" y="192236"/>
                  <a:pt x="4576465" y="197197"/>
                </a:cubicBezTo>
                <a:cubicBezTo>
                  <a:pt x="4581426" y="207118"/>
                  <a:pt x="4591347" y="209600"/>
                  <a:pt x="4606230" y="204638"/>
                </a:cubicBezTo>
                <a:lnTo>
                  <a:pt x="4621113" y="197197"/>
                </a:lnTo>
                <a:cubicBezTo>
                  <a:pt x="4626074" y="197197"/>
                  <a:pt x="4628554" y="197197"/>
                  <a:pt x="4628554" y="197197"/>
                </a:cubicBezTo>
                <a:close/>
                <a:moveTo>
                  <a:pt x="4308574" y="189756"/>
                </a:moveTo>
                <a:cubicBezTo>
                  <a:pt x="4323457" y="189756"/>
                  <a:pt x="4330898" y="189756"/>
                  <a:pt x="4330898" y="189756"/>
                </a:cubicBezTo>
                <a:cubicBezTo>
                  <a:pt x="4330898" y="189756"/>
                  <a:pt x="4311055" y="194717"/>
                  <a:pt x="4271367" y="204638"/>
                </a:cubicBezTo>
                <a:cubicBezTo>
                  <a:pt x="4226719" y="214560"/>
                  <a:pt x="4206875" y="217041"/>
                  <a:pt x="4211836" y="212080"/>
                </a:cubicBezTo>
                <a:cubicBezTo>
                  <a:pt x="4221758" y="207118"/>
                  <a:pt x="4229199" y="204638"/>
                  <a:pt x="4234160" y="204638"/>
                </a:cubicBezTo>
                <a:cubicBezTo>
                  <a:pt x="4234160" y="204638"/>
                  <a:pt x="4236641" y="204638"/>
                  <a:pt x="4241602" y="204638"/>
                </a:cubicBezTo>
                <a:cubicBezTo>
                  <a:pt x="4246563" y="204638"/>
                  <a:pt x="4249043" y="204638"/>
                  <a:pt x="4249043" y="204638"/>
                </a:cubicBezTo>
                <a:cubicBezTo>
                  <a:pt x="4273848" y="194717"/>
                  <a:pt x="4293691" y="189756"/>
                  <a:pt x="4308574" y="189756"/>
                </a:cubicBezTo>
                <a:close/>
                <a:moveTo>
                  <a:pt x="4040684" y="189756"/>
                </a:moveTo>
                <a:cubicBezTo>
                  <a:pt x="4045645" y="189756"/>
                  <a:pt x="4050605" y="189756"/>
                  <a:pt x="4055566" y="189756"/>
                </a:cubicBezTo>
                <a:cubicBezTo>
                  <a:pt x="4055566" y="194717"/>
                  <a:pt x="4051846" y="197197"/>
                  <a:pt x="4044404" y="197197"/>
                </a:cubicBezTo>
                <a:cubicBezTo>
                  <a:pt x="4036963" y="197197"/>
                  <a:pt x="4033242" y="195956"/>
                  <a:pt x="4033242" y="193476"/>
                </a:cubicBezTo>
                <a:cubicBezTo>
                  <a:pt x="4033242" y="190996"/>
                  <a:pt x="4035723" y="189756"/>
                  <a:pt x="4040684" y="189756"/>
                </a:cubicBezTo>
                <a:close/>
                <a:moveTo>
                  <a:pt x="5089922" y="182314"/>
                </a:moveTo>
                <a:cubicBezTo>
                  <a:pt x="5089922" y="182314"/>
                  <a:pt x="5092402" y="184794"/>
                  <a:pt x="5097363" y="189756"/>
                </a:cubicBezTo>
                <a:lnTo>
                  <a:pt x="5112246" y="197197"/>
                </a:lnTo>
                <a:close/>
                <a:moveTo>
                  <a:pt x="4948535" y="182314"/>
                </a:moveTo>
                <a:cubicBezTo>
                  <a:pt x="4943574" y="182314"/>
                  <a:pt x="4943574" y="184794"/>
                  <a:pt x="4948535" y="189756"/>
                </a:cubicBezTo>
                <a:cubicBezTo>
                  <a:pt x="4953496" y="189756"/>
                  <a:pt x="4955976" y="189756"/>
                  <a:pt x="4955976" y="189756"/>
                </a:cubicBezTo>
                <a:lnTo>
                  <a:pt x="4963418" y="189756"/>
                </a:lnTo>
                <a:lnTo>
                  <a:pt x="4963418" y="182314"/>
                </a:lnTo>
                <a:lnTo>
                  <a:pt x="4955976" y="189756"/>
                </a:lnTo>
                <a:cubicBezTo>
                  <a:pt x="4955976" y="184794"/>
                  <a:pt x="4953496" y="182314"/>
                  <a:pt x="4948535" y="182314"/>
                </a:cubicBezTo>
                <a:close/>
                <a:moveTo>
                  <a:pt x="4896445" y="182314"/>
                </a:moveTo>
                <a:cubicBezTo>
                  <a:pt x="4881562" y="182314"/>
                  <a:pt x="4872880" y="183555"/>
                  <a:pt x="4870400" y="186035"/>
                </a:cubicBezTo>
                <a:cubicBezTo>
                  <a:pt x="4867920" y="188515"/>
                  <a:pt x="4864199" y="190996"/>
                  <a:pt x="4859238" y="193476"/>
                </a:cubicBezTo>
                <a:cubicBezTo>
                  <a:pt x="4854277" y="195956"/>
                  <a:pt x="4851797" y="194717"/>
                  <a:pt x="4851797" y="189756"/>
                </a:cubicBezTo>
                <a:cubicBezTo>
                  <a:pt x="4846835" y="189756"/>
                  <a:pt x="4844355" y="189756"/>
                  <a:pt x="4844355" y="189756"/>
                </a:cubicBezTo>
                <a:cubicBezTo>
                  <a:pt x="4839394" y="194717"/>
                  <a:pt x="4833193" y="197197"/>
                  <a:pt x="4825752" y="197197"/>
                </a:cubicBezTo>
                <a:cubicBezTo>
                  <a:pt x="4818310" y="197197"/>
                  <a:pt x="4813349" y="195956"/>
                  <a:pt x="4810869" y="193476"/>
                </a:cubicBezTo>
                <a:cubicBezTo>
                  <a:pt x="4808389" y="190996"/>
                  <a:pt x="4804668" y="189756"/>
                  <a:pt x="4799707" y="189756"/>
                </a:cubicBezTo>
                <a:lnTo>
                  <a:pt x="4784824" y="197197"/>
                </a:lnTo>
                <a:cubicBezTo>
                  <a:pt x="4769941" y="197197"/>
                  <a:pt x="4762500" y="197197"/>
                  <a:pt x="4762500" y="197197"/>
                </a:cubicBezTo>
                <a:cubicBezTo>
                  <a:pt x="4762500" y="197197"/>
                  <a:pt x="4766220" y="198438"/>
                  <a:pt x="4773662" y="200918"/>
                </a:cubicBezTo>
                <a:cubicBezTo>
                  <a:pt x="4781103" y="203398"/>
                  <a:pt x="4789785" y="204638"/>
                  <a:pt x="4799707" y="204638"/>
                </a:cubicBezTo>
                <a:lnTo>
                  <a:pt x="4881562" y="212080"/>
                </a:lnTo>
                <a:cubicBezTo>
                  <a:pt x="4881562" y="212080"/>
                  <a:pt x="4886524" y="212080"/>
                  <a:pt x="4896445" y="212080"/>
                </a:cubicBezTo>
                <a:cubicBezTo>
                  <a:pt x="4901406" y="207118"/>
                  <a:pt x="4905127" y="204638"/>
                  <a:pt x="4907607" y="204638"/>
                </a:cubicBezTo>
                <a:cubicBezTo>
                  <a:pt x="4910087" y="204638"/>
                  <a:pt x="4911328" y="204638"/>
                  <a:pt x="4911328" y="204638"/>
                </a:cubicBezTo>
                <a:lnTo>
                  <a:pt x="4918769" y="197197"/>
                </a:lnTo>
                <a:cubicBezTo>
                  <a:pt x="4918769" y="197197"/>
                  <a:pt x="4918769" y="195956"/>
                  <a:pt x="4918769" y="193476"/>
                </a:cubicBezTo>
                <a:cubicBezTo>
                  <a:pt x="4918769" y="190996"/>
                  <a:pt x="4921249" y="189756"/>
                  <a:pt x="4926211" y="189756"/>
                </a:cubicBezTo>
                <a:cubicBezTo>
                  <a:pt x="4931172" y="189756"/>
                  <a:pt x="4934893" y="189756"/>
                  <a:pt x="4937373" y="189756"/>
                </a:cubicBezTo>
                <a:cubicBezTo>
                  <a:pt x="4939853" y="189756"/>
                  <a:pt x="4941093" y="189756"/>
                  <a:pt x="4941093" y="189756"/>
                </a:cubicBezTo>
                <a:lnTo>
                  <a:pt x="4926211" y="182314"/>
                </a:lnTo>
                <a:close/>
                <a:moveTo>
                  <a:pt x="4435078" y="182314"/>
                </a:moveTo>
                <a:lnTo>
                  <a:pt x="4442519" y="189756"/>
                </a:lnTo>
                <a:cubicBezTo>
                  <a:pt x="4442519" y="189756"/>
                  <a:pt x="4438799" y="189756"/>
                  <a:pt x="4431357" y="189756"/>
                </a:cubicBezTo>
                <a:cubicBezTo>
                  <a:pt x="4423916" y="189756"/>
                  <a:pt x="4420195" y="189756"/>
                  <a:pt x="4420195" y="189756"/>
                </a:cubicBezTo>
                <a:cubicBezTo>
                  <a:pt x="4420195" y="189756"/>
                  <a:pt x="4425156" y="187275"/>
                  <a:pt x="4435078" y="182314"/>
                </a:cubicBezTo>
                <a:close/>
                <a:moveTo>
                  <a:pt x="4368105" y="182314"/>
                </a:moveTo>
                <a:cubicBezTo>
                  <a:pt x="4368105" y="187275"/>
                  <a:pt x="4365625" y="189756"/>
                  <a:pt x="4360664" y="189756"/>
                </a:cubicBezTo>
                <a:cubicBezTo>
                  <a:pt x="4355703" y="189756"/>
                  <a:pt x="4350742" y="189756"/>
                  <a:pt x="4345781" y="189756"/>
                </a:cubicBezTo>
                <a:cubicBezTo>
                  <a:pt x="4340820" y="189756"/>
                  <a:pt x="4338340" y="189756"/>
                  <a:pt x="4338340" y="189756"/>
                </a:cubicBezTo>
                <a:close/>
                <a:moveTo>
                  <a:pt x="5452690" y="179989"/>
                </a:moveTo>
                <a:cubicBezTo>
                  <a:pt x="5445249" y="179059"/>
                  <a:pt x="5443388" y="182315"/>
                  <a:pt x="5447109" y="189756"/>
                </a:cubicBezTo>
                <a:cubicBezTo>
                  <a:pt x="5447109" y="194717"/>
                  <a:pt x="5449589" y="197197"/>
                  <a:pt x="5454551" y="197197"/>
                </a:cubicBezTo>
                <a:cubicBezTo>
                  <a:pt x="5459512" y="197197"/>
                  <a:pt x="5464472" y="194717"/>
                  <a:pt x="5469433" y="189756"/>
                </a:cubicBezTo>
                <a:cubicBezTo>
                  <a:pt x="5469433" y="189756"/>
                  <a:pt x="5466953" y="187275"/>
                  <a:pt x="5461992" y="182314"/>
                </a:cubicBezTo>
                <a:cubicBezTo>
                  <a:pt x="5458271" y="181074"/>
                  <a:pt x="5455171" y="180299"/>
                  <a:pt x="5452690" y="179989"/>
                </a:cubicBezTo>
                <a:close/>
                <a:moveTo>
                  <a:pt x="4106726" y="177663"/>
                </a:moveTo>
                <a:cubicBezTo>
                  <a:pt x="4107346" y="178284"/>
                  <a:pt x="4107656" y="179834"/>
                  <a:pt x="4107656" y="182314"/>
                </a:cubicBezTo>
                <a:cubicBezTo>
                  <a:pt x="4112617" y="182314"/>
                  <a:pt x="4115098" y="183555"/>
                  <a:pt x="4115098" y="186035"/>
                </a:cubicBezTo>
                <a:cubicBezTo>
                  <a:pt x="4115098" y="188515"/>
                  <a:pt x="4112617" y="189756"/>
                  <a:pt x="4107656" y="189756"/>
                </a:cubicBezTo>
                <a:cubicBezTo>
                  <a:pt x="4107656" y="189756"/>
                  <a:pt x="4106416" y="188515"/>
                  <a:pt x="4103936" y="186035"/>
                </a:cubicBezTo>
                <a:cubicBezTo>
                  <a:pt x="4101455" y="183555"/>
                  <a:pt x="4101455" y="181074"/>
                  <a:pt x="4103936" y="178594"/>
                </a:cubicBezTo>
                <a:cubicBezTo>
                  <a:pt x="4105176" y="177354"/>
                  <a:pt x="4106106" y="177044"/>
                  <a:pt x="4106726" y="177663"/>
                </a:cubicBezTo>
                <a:close/>
                <a:moveTo>
                  <a:pt x="4375547" y="174873"/>
                </a:moveTo>
                <a:lnTo>
                  <a:pt x="4390430" y="182314"/>
                </a:lnTo>
                <a:cubicBezTo>
                  <a:pt x="4380508" y="187275"/>
                  <a:pt x="4375547" y="187275"/>
                  <a:pt x="4375547" y="182314"/>
                </a:cubicBezTo>
                <a:close/>
                <a:moveTo>
                  <a:pt x="4025801" y="174873"/>
                </a:moveTo>
                <a:cubicBezTo>
                  <a:pt x="4030762" y="174873"/>
                  <a:pt x="4033242" y="174873"/>
                  <a:pt x="4033242" y="174873"/>
                </a:cubicBezTo>
                <a:cubicBezTo>
                  <a:pt x="4033242" y="174873"/>
                  <a:pt x="4033242" y="176113"/>
                  <a:pt x="4033242" y="178594"/>
                </a:cubicBezTo>
                <a:cubicBezTo>
                  <a:pt x="4033242" y="181074"/>
                  <a:pt x="4033242" y="182314"/>
                  <a:pt x="4033242" y="182314"/>
                </a:cubicBezTo>
                <a:cubicBezTo>
                  <a:pt x="4028282" y="182314"/>
                  <a:pt x="4025801" y="179834"/>
                  <a:pt x="4025801" y="174873"/>
                </a:cubicBezTo>
                <a:close/>
                <a:moveTo>
                  <a:pt x="4605300" y="169292"/>
                </a:moveTo>
                <a:cubicBezTo>
                  <a:pt x="4607161" y="169292"/>
                  <a:pt x="4608711" y="169912"/>
                  <a:pt x="4609951" y="171152"/>
                </a:cubicBezTo>
                <a:cubicBezTo>
                  <a:pt x="4612431" y="173632"/>
                  <a:pt x="4623593" y="174873"/>
                  <a:pt x="4643437" y="174873"/>
                </a:cubicBezTo>
                <a:cubicBezTo>
                  <a:pt x="4663281" y="174873"/>
                  <a:pt x="4673203" y="174873"/>
                  <a:pt x="4673203" y="174873"/>
                </a:cubicBezTo>
                <a:cubicBezTo>
                  <a:pt x="4673203" y="174873"/>
                  <a:pt x="4674443" y="176113"/>
                  <a:pt x="4676924" y="178594"/>
                </a:cubicBezTo>
                <a:cubicBezTo>
                  <a:pt x="4679404" y="181074"/>
                  <a:pt x="4680644" y="182314"/>
                  <a:pt x="4680644" y="182314"/>
                </a:cubicBezTo>
                <a:cubicBezTo>
                  <a:pt x="4690566" y="182314"/>
                  <a:pt x="4695527" y="184794"/>
                  <a:pt x="4695527" y="189756"/>
                </a:cubicBezTo>
                <a:lnTo>
                  <a:pt x="4695527" y="197197"/>
                </a:lnTo>
                <a:lnTo>
                  <a:pt x="4688086" y="189756"/>
                </a:lnTo>
                <a:cubicBezTo>
                  <a:pt x="4683124" y="184794"/>
                  <a:pt x="4679404" y="182314"/>
                  <a:pt x="4676924" y="182314"/>
                </a:cubicBezTo>
                <a:cubicBezTo>
                  <a:pt x="4674443" y="182314"/>
                  <a:pt x="4673203" y="184794"/>
                  <a:pt x="4673203" y="189756"/>
                </a:cubicBezTo>
                <a:lnTo>
                  <a:pt x="4650879" y="197197"/>
                </a:lnTo>
                <a:cubicBezTo>
                  <a:pt x="4645917" y="202158"/>
                  <a:pt x="4639717" y="204638"/>
                  <a:pt x="4632275" y="204638"/>
                </a:cubicBezTo>
                <a:cubicBezTo>
                  <a:pt x="4624834" y="204638"/>
                  <a:pt x="4618633" y="207118"/>
                  <a:pt x="4613672" y="212080"/>
                </a:cubicBezTo>
                <a:cubicBezTo>
                  <a:pt x="4593827" y="217041"/>
                  <a:pt x="4580185" y="219521"/>
                  <a:pt x="4572744" y="219521"/>
                </a:cubicBezTo>
                <a:cubicBezTo>
                  <a:pt x="4565302" y="219521"/>
                  <a:pt x="4561582" y="219521"/>
                  <a:pt x="4561582" y="219521"/>
                </a:cubicBezTo>
                <a:lnTo>
                  <a:pt x="4554140" y="212080"/>
                </a:lnTo>
                <a:lnTo>
                  <a:pt x="4546699" y="189756"/>
                </a:lnTo>
                <a:lnTo>
                  <a:pt x="4546699" y="197197"/>
                </a:lnTo>
                <a:cubicBezTo>
                  <a:pt x="4546699" y="202158"/>
                  <a:pt x="4545458" y="204638"/>
                  <a:pt x="4542978" y="204638"/>
                </a:cubicBezTo>
                <a:cubicBezTo>
                  <a:pt x="4540498" y="204638"/>
                  <a:pt x="4536777" y="205879"/>
                  <a:pt x="4531816" y="208359"/>
                </a:cubicBezTo>
                <a:lnTo>
                  <a:pt x="4531816" y="197197"/>
                </a:lnTo>
                <a:cubicBezTo>
                  <a:pt x="4531816" y="192236"/>
                  <a:pt x="4529336" y="189756"/>
                  <a:pt x="4524375" y="189756"/>
                </a:cubicBezTo>
                <a:lnTo>
                  <a:pt x="4516933" y="197197"/>
                </a:lnTo>
                <a:lnTo>
                  <a:pt x="4516933" y="204638"/>
                </a:lnTo>
                <a:cubicBezTo>
                  <a:pt x="4519414" y="207119"/>
                  <a:pt x="4521894" y="208979"/>
                  <a:pt x="4524375" y="210219"/>
                </a:cubicBezTo>
                <a:lnTo>
                  <a:pt x="4528715" y="211305"/>
                </a:lnTo>
                <a:lnTo>
                  <a:pt x="4528095" y="213010"/>
                </a:lnTo>
                <a:cubicBezTo>
                  <a:pt x="4528095" y="214870"/>
                  <a:pt x="4529335" y="217040"/>
                  <a:pt x="4531816" y="219521"/>
                </a:cubicBezTo>
                <a:lnTo>
                  <a:pt x="4554140" y="226963"/>
                </a:lnTo>
                <a:cubicBezTo>
                  <a:pt x="4559102" y="226963"/>
                  <a:pt x="4566543" y="226963"/>
                  <a:pt x="4576465" y="226963"/>
                </a:cubicBezTo>
                <a:lnTo>
                  <a:pt x="4591347" y="226963"/>
                </a:lnTo>
                <a:cubicBezTo>
                  <a:pt x="4586386" y="231924"/>
                  <a:pt x="4583906" y="235645"/>
                  <a:pt x="4583906" y="238125"/>
                </a:cubicBezTo>
                <a:cubicBezTo>
                  <a:pt x="4583906" y="240605"/>
                  <a:pt x="4586386" y="241845"/>
                  <a:pt x="4591347" y="241845"/>
                </a:cubicBezTo>
                <a:cubicBezTo>
                  <a:pt x="4596309" y="241845"/>
                  <a:pt x="4598789" y="239365"/>
                  <a:pt x="4598789" y="234404"/>
                </a:cubicBezTo>
                <a:cubicBezTo>
                  <a:pt x="4598789" y="234404"/>
                  <a:pt x="4598789" y="231924"/>
                  <a:pt x="4598789" y="226963"/>
                </a:cubicBezTo>
                <a:cubicBezTo>
                  <a:pt x="4598789" y="226963"/>
                  <a:pt x="4600029" y="228203"/>
                  <a:pt x="4602510" y="230683"/>
                </a:cubicBezTo>
                <a:cubicBezTo>
                  <a:pt x="4604990" y="233163"/>
                  <a:pt x="4606230" y="234404"/>
                  <a:pt x="4606230" y="234404"/>
                </a:cubicBezTo>
                <a:lnTo>
                  <a:pt x="4613672" y="241845"/>
                </a:lnTo>
                <a:lnTo>
                  <a:pt x="4621113" y="241845"/>
                </a:lnTo>
                <a:cubicBezTo>
                  <a:pt x="4616152" y="246807"/>
                  <a:pt x="4606230" y="248046"/>
                  <a:pt x="4591347" y="245566"/>
                </a:cubicBezTo>
                <a:cubicBezTo>
                  <a:pt x="4576465" y="243086"/>
                  <a:pt x="4569023" y="243086"/>
                  <a:pt x="4569023" y="245566"/>
                </a:cubicBezTo>
                <a:cubicBezTo>
                  <a:pt x="4569023" y="248046"/>
                  <a:pt x="4565302" y="249287"/>
                  <a:pt x="4557861" y="249287"/>
                </a:cubicBezTo>
                <a:cubicBezTo>
                  <a:pt x="4550420" y="249287"/>
                  <a:pt x="4544219" y="249287"/>
                  <a:pt x="4539258" y="249287"/>
                </a:cubicBezTo>
                <a:cubicBezTo>
                  <a:pt x="4539258" y="249287"/>
                  <a:pt x="4538017" y="246807"/>
                  <a:pt x="4535537" y="241845"/>
                </a:cubicBezTo>
                <a:cubicBezTo>
                  <a:pt x="4533057" y="236884"/>
                  <a:pt x="4529336" y="234404"/>
                  <a:pt x="4524375" y="234404"/>
                </a:cubicBezTo>
                <a:lnTo>
                  <a:pt x="4517553" y="229857"/>
                </a:lnTo>
                <a:lnTo>
                  <a:pt x="4517166" y="231148"/>
                </a:lnTo>
                <a:cubicBezTo>
                  <a:pt x="4516391" y="232079"/>
                  <a:pt x="4515073" y="233164"/>
                  <a:pt x="4513213" y="234404"/>
                </a:cubicBezTo>
                <a:cubicBezTo>
                  <a:pt x="4505771" y="239365"/>
                  <a:pt x="4502051" y="239365"/>
                  <a:pt x="4502051" y="234404"/>
                </a:cubicBezTo>
                <a:cubicBezTo>
                  <a:pt x="4502051" y="229443"/>
                  <a:pt x="4498330" y="225722"/>
                  <a:pt x="4490888" y="223242"/>
                </a:cubicBezTo>
                <a:cubicBezTo>
                  <a:pt x="4483447" y="220762"/>
                  <a:pt x="4477246" y="219521"/>
                  <a:pt x="4472285" y="219521"/>
                </a:cubicBezTo>
                <a:cubicBezTo>
                  <a:pt x="4467324" y="219521"/>
                  <a:pt x="4464843" y="218281"/>
                  <a:pt x="4464843" y="215800"/>
                </a:cubicBezTo>
                <a:cubicBezTo>
                  <a:pt x="4464843" y="213320"/>
                  <a:pt x="4461123" y="210839"/>
                  <a:pt x="4453681" y="208359"/>
                </a:cubicBezTo>
                <a:cubicBezTo>
                  <a:pt x="4446240" y="205879"/>
                  <a:pt x="4442519" y="207118"/>
                  <a:pt x="4442519" y="212080"/>
                </a:cubicBezTo>
                <a:lnTo>
                  <a:pt x="4412754" y="212080"/>
                </a:lnTo>
                <a:cubicBezTo>
                  <a:pt x="4407793" y="207118"/>
                  <a:pt x="4412754" y="202158"/>
                  <a:pt x="4427636" y="197197"/>
                </a:cubicBezTo>
                <a:lnTo>
                  <a:pt x="4442519" y="197197"/>
                </a:lnTo>
                <a:lnTo>
                  <a:pt x="4464843" y="197197"/>
                </a:lnTo>
                <a:cubicBezTo>
                  <a:pt x="4464843" y="202158"/>
                  <a:pt x="4467324" y="202158"/>
                  <a:pt x="4472285" y="197197"/>
                </a:cubicBezTo>
                <a:lnTo>
                  <a:pt x="4494609" y="204638"/>
                </a:lnTo>
                <a:lnTo>
                  <a:pt x="4502051" y="197197"/>
                </a:lnTo>
                <a:cubicBezTo>
                  <a:pt x="4507012" y="187275"/>
                  <a:pt x="4508251" y="181074"/>
                  <a:pt x="4505771" y="178594"/>
                </a:cubicBezTo>
                <a:cubicBezTo>
                  <a:pt x="4503291" y="176113"/>
                  <a:pt x="4509492" y="177353"/>
                  <a:pt x="4524375" y="182314"/>
                </a:cubicBezTo>
                <a:cubicBezTo>
                  <a:pt x="4539258" y="187275"/>
                  <a:pt x="4549179" y="187275"/>
                  <a:pt x="4554140" y="182314"/>
                </a:cubicBezTo>
                <a:lnTo>
                  <a:pt x="4539258" y="174873"/>
                </a:lnTo>
                <a:cubicBezTo>
                  <a:pt x="4539258" y="169912"/>
                  <a:pt x="4547940" y="168672"/>
                  <a:pt x="4565302" y="171152"/>
                </a:cubicBezTo>
                <a:cubicBezTo>
                  <a:pt x="4582665" y="173632"/>
                  <a:pt x="4593827" y="173632"/>
                  <a:pt x="4598789" y="171152"/>
                </a:cubicBezTo>
                <a:cubicBezTo>
                  <a:pt x="4601269" y="169912"/>
                  <a:pt x="4603440" y="169292"/>
                  <a:pt x="4605300" y="169292"/>
                </a:cubicBezTo>
                <a:close/>
                <a:moveTo>
                  <a:pt x="4435078" y="167431"/>
                </a:moveTo>
                <a:cubicBezTo>
                  <a:pt x="4440039" y="167431"/>
                  <a:pt x="4446240" y="167431"/>
                  <a:pt x="4453681" y="167431"/>
                </a:cubicBezTo>
                <a:cubicBezTo>
                  <a:pt x="4461123" y="167431"/>
                  <a:pt x="4464843" y="168672"/>
                  <a:pt x="4464843" y="171152"/>
                </a:cubicBezTo>
                <a:cubicBezTo>
                  <a:pt x="4464843" y="173632"/>
                  <a:pt x="4459883" y="174873"/>
                  <a:pt x="4449961" y="174873"/>
                </a:cubicBezTo>
                <a:close/>
                <a:moveTo>
                  <a:pt x="4412754" y="167431"/>
                </a:moveTo>
                <a:cubicBezTo>
                  <a:pt x="4417715" y="172393"/>
                  <a:pt x="4417715" y="174873"/>
                  <a:pt x="4412754" y="174873"/>
                </a:cubicBezTo>
                <a:cubicBezTo>
                  <a:pt x="4407793" y="174873"/>
                  <a:pt x="4406553" y="173632"/>
                  <a:pt x="4409033" y="171152"/>
                </a:cubicBezTo>
                <a:cubicBezTo>
                  <a:pt x="4411514" y="168672"/>
                  <a:pt x="4412754" y="167431"/>
                  <a:pt x="4412754" y="167431"/>
                </a:cubicBezTo>
                <a:close/>
                <a:moveTo>
                  <a:pt x="4650879" y="159990"/>
                </a:moveTo>
                <a:cubicBezTo>
                  <a:pt x="4650879" y="159990"/>
                  <a:pt x="4652119" y="159990"/>
                  <a:pt x="4654599" y="159990"/>
                </a:cubicBezTo>
                <a:cubicBezTo>
                  <a:pt x="4657079" y="159990"/>
                  <a:pt x="4658320" y="162470"/>
                  <a:pt x="4658320" y="167431"/>
                </a:cubicBezTo>
                <a:lnTo>
                  <a:pt x="4650879" y="167431"/>
                </a:lnTo>
                <a:close/>
                <a:moveTo>
                  <a:pt x="4308574" y="159990"/>
                </a:moveTo>
                <a:cubicBezTo>
                  <a:pt x="4313535" y="159990"/>
                  <a:pt x="4316016" y="161231"/>
                  <a:pt x="4316016" y="163711"/>
                </a:cubicBezTo>
                <a:cubicBezTo>
                  <a:pt x="4316016" y="166191"/>
                  <a:pt x="4313535" y="167431"/>
                  <a:pt x="4308574" y="167431"/>
                </a:cubicBezTo>
                <a:cubicBezTo>
                  <a:pt x="4308574" y="167431"/>
                  <a:pt x="4308574" y="164951"/>
                  <a:pt x="4308574" y="159990"/>
                </a:cubicBezTo>
                <a:close/>
                <a:moveTo>
                  <a:pt x="4286250" y="159990"/>
                </a:moveTo>
                <a:cubicBezTo>
                  <a:pt x="4286250" y="159990"/>
                  <a:pt x="4288730" y="159990"/>
                  <a:pt x="4293691" y="159990"/>
                </a:cubicBezTo>
                <a:lnTo>
                  <a:pt x="4293691" y="167431"/>
                </a:lnTo>
                <a:lnTo>
                  <a:pt x="4286250" y="167431"/>
                </a:lnTo>
                <a:cubicBezTo>
                  <a:pt x="4286250" y="162470"/>
                  <a:pt x="4286250" y="159990"/>
                  <a:pt x="4286250" y="159990"/>
                </a:cubicBezTo>
                <a:close/>
                <a:moveTo>
                  <a:pt x="5357812" y="152549"/>
                </a:moveTo>
                <a:lnTo>
                  <a:pt x="5365254" y="159990"/>
                </a:lnTo>
                <a:cubicBezTo>
                  <a:pt x="5365254" y="159990"/>
                  <a:pt x="5362774" y="159990"/>
                  <a:pt x="5357812" y="159990"/>
                </a:cubicBezTo>
                <a:close/>
                <a:moveTo>
                  <a:pt x="5342929" y="152549"/>
                </a:moveTo>
                <a:lnTo>
                  <a:pt x="5342929" y="159990"/>
                </a:lnTo>
                <a:lnTo>
                  <a:pt x="5335488" y="159990"/>
                </a:lnTo>
                <a:cubicBezTo>
                  <a:pt x="5335488" y="155029"/>
                  <a:pt x="5337968" y="152549"/>
                  <a:pt x="5342929" y="152549"/>
                </a:cubicBezTo>
                <a:close/>
                <a:moveTo>
                  <a:pt x="5008066" y="152549"/>
                </a:moveTo>
                <a:lnTo>
                  <a:pt x="5015508" y="152549"/>
                </a:lnTo>
                <a:lnTo>
                  <a:pt x="5015508" y="159990"/>
                </a:lnTo>
                <a:close/>
                <a:moveTo>
                  <a:pt x="4569023" y="152549"/>
                </a:moveTo>
                <a:lnTo>
                  <a:pt x="4591347" y="152549"/>
                </a:lnTo>
                <a:cubicBezTo>
                  <a:pt x="4591347" y="152549"/>
                  <a:pt x="4590107" y="153789"/>
                  <a:pt x="4587627" y="156269"/>
                </a:cubicBezTo>
                <a:cubicBezTo>
                  <a:pt x="4585147" y="158749"/>
                  <a:pt x="4583906" y="159990"/>
                  <a:pt x="4583906" y="159990"/>
                </a:cubicBezTo>
                <a:close/>
                <a:moveTo>
                  <a:pt x="4226719" y="152549"/>
                </a:moveTo>
                <a:lnTo>
                  <a:pt x="4234160" y="152549"/>
                </a:lnTo>
                <a:cubicBezTo>
                  <a:pt x="4224239" y="157510"/>
                  <a:pt x="4221758" y="159990"/>
                  <a:pt x="4226719" y="159990"/>
                </a:cubicBezTo>
                <a:lnTo>
                  <a:pt x="4226719" y="167431"/>
                </a:lnTo>
                <a:lnTo>
                  <a:pt x="4211836" y="159990"/>
                </a:lnTo>
                <a:cubicBezTo>
                  <a:pt x="4211836" y="155029"/>
                  <a:pt x="4216797" y="152549"/>
                  <a:pt x="4226719" y="152549"/>
                </a:cubicBezTo>
                <a:close/>
                <a:moveTo>
                  <a:pt x="4554140" y="145107"/>
                </a:moveTo>
                <a:cubicBezTo>
                  <a:pt x="4554140" y="145107"/>
                  <a:pt x="4554140" y="147587"/>
                  <a:pt x="4554140" y="152549"/>
                </a:cubicBezTo>
                <a:cubicBezTo>
                  <a:pt x="4559102" y="157510"/>
                  <a:pt x="4556620" y="159990"/>
                  <a:pt x="4546699" y="159990"/>
                </a:cubicBezTo>
                <a:cubicBezTo>
                  <a:pt x="4541738" y="159990"/>
                  <a:pt x="4538017" y="159990"/>
                  <a:pt x="4535537" y="159990"/>
                </a:cubicBezTo>
                <a:cubicBezTo>
                  <a:pt x="4533057" y="159990"/>
                  <a:pt x="4531816" y="158749"/>
                  <a:pt x="4531816" y="156269"/>
                </a:cubicBezTo>
                <a:cubicBezTo>
                  <a:pt x="4531816" y="153789"/>
                  <a:pt x="4535537" y="151308"/>
                  <a:pt x="4542978" y="148828"/>
                </a:cubicBezTo>
                <a:cubicBezTo>
                  <a:pt x="4550420" y="146348"/>
                  <a:pt x="4554140" y="145107"/>
                  <a:pt x="4554140" y="145107"/>
                </a:cubicBezTo>
                <a:close/>
                <a:moveTo>
                  <a:pt x="4293691" y="145107"/>
                </a:moveTo>
                <a:lnTo>
                  <a:pt x="4301133" y="152549"/>
                </a:lnTo>
                <a:cubicBezTo>
                  <a:pt x="4301133" y="152549"/>
                  <a:pt x="4299893" y="152549"/>
                  <a:pt x="4297412" y="152549"/>
                </a:cubicBezTo>
                <a:cubicBezTo>
                  <a:pt x="4294932" y="152549"/>
                  <a:pt x="4291211" y="152549"/>
                  <a:pt x="4286250" y="152549"/>
                </a:cubicBezTo>
                <a:cubicBezTo>
                  <a:pt x="4286250" y="152549"/>
                  <a:pt x="4283770" y="152549"/>
                  <a:pt x="4278809" y="152549"/>
                </a:cubicBezTo>
                <a:close/>
                <a:moveTo>
                  <a:pt x="5395019" y="137666"/>
                </a:moveTo>
                <a:cubicBezTo>
                  <a:pt x="5404941" y="137666"/>
                  <a:pt x="5411143" y="140146"/>
                  <a:pt x="5413623" y="145107"/>
                </a:cubicBezTo>
                <a:cubicBezTo>
                  <a:pt x="5416103" y="150069"/>
                  <a:pt x="5421064" y="152549"/>
                  <a:pt x="5428506" y="152549"/>
                </a:cubicBezTo>
                <a:cubicBezTo>
                  <a:pt x="5435947" y="152549"/>
                  <a:pt x="5442148" y="155029"/>
                  <a:pt x="5447109" y="159990"/>
                </a:cubicBezTo>
                <a:lnTo>
                  <a:pt x="5469433" y="167431"/>
                </a:lnTo>
                <a:lnTo>
                  <a:pt x="5484316" y="174873"/>
                </a:lnTo>
                <a:cubicBezTo>
                  <a:pt x="5489277" y="174873"/>
                  <a:pt x="5494238" y="177353"/>
                  <a:pt x="5499199" y="182314"/>
                </a:cubicBezTo>
                <a:cubicBezTo>
                  <a:pt x="5504160" y="187275"/>
                  <a:pt x="5510361" y="188515"/>
                  <a:pt x="5517802" y="186035"/>
                </a:cubicBezTo>
                <a:cubicBezTo>
                  <a:pt x="5525244" y="183555"/>
                  <a:pt x="5537647" y="184794"/>
                  <a:pt x="5555010" y="189756"/>
                </a:cubicBezTo>
                <a:cubicBezTo>
                  <a:pt x="5572372" y="194717"/>
                  <a:pt x="5588496" y="197197"/>
                  <a:pt x="5603379" y="197197"/>
                </a:cubicBezTo>
                <a:lnTo>
                  <a:pt x="5625703" y="197197"/>
                </a:lnTo>
                <a:cubicBezTo>
                  <a:pt x="5630664" y="202158"/>
                  <a:pt x="5633144" y="204638"/>
                  <a:pt x="5633144" y="204638"/>
                </a:cubicBezTo>
                <a:cubicBezTo>
                  <a:pt x="5638106" y="194717"/>
                  <a:pt x="5645547" y="194717"/>
                  <a:pt x="5655468" y="204638"/>
                </a:cubicBezTo>
                <a:cubicBezTo>
                  <a:pt x="5660430" y="209600"/>
                  <a:pt x="5664151" y="210839"/>
                  <a:pt x="5666631" y="208359"/>
                </a:cubicBezTo>
                <a:cubicBezTo>
                  <a:pt x="5669111" y="205879"/>
                  <a:pt x="5676552" y="205879"/>
                  <a:pt x="5688955" y="208359"/>
                </a:cubicBezTo>
                <a:cubicBezTo>
                  <a:pt x="5701358" y="210839"/>
                  <a:pt x="5711279" y="212080"/>
                  <a:pt x="5718720" y="212080"/>
                </a:cubicBezTo>
                <a:cubicBezTo>
                  <a:pt x="5726162" y="212080"/>
                  <a:pt x="5729883" y="213320"/>
                  <a:pt x="5729883" y="215800"/>
                </a:cubicBezTo>
                <a:cubicBezTo>
                  <a:pt x="5729883" y="218281"/>
                  <a:pt x="5732363" y="219521"/>
                  <a:pt x="5737324" y="219521"/>
                </a:cubicBezTo>
                <a:lnTo>
                  <a:pt x="5752207" y="219521"/>
                </a:lnTo>
                <a:cubicBezTo>
                  <a:pt x="5757168" y="219521"/>
                  <a:pt x="5762128" y="222001"/>
                  <a:pt x="5767090" y="226963"/>
                </a:cubicBezTo>
                <a:lnTo>
                  <a:pt x="5781972" y="226963"/>
                </a:lnTo>
                <a:lnTo>
                  <a:pt x="5796855" y="234404"/>
                </a:lnTo>
                <a:cubicBezTo>
                  <a:pt x="5801817" y="234404"/>
                  <a:pt x="5803056" y="236884"/>
                  <a:pt x="5800576" y="241845"/>
                </a:cubicBezTo>
                <a:cubicBezTo>
                  <a:pt x="5798096" y="246807"/>
                  <a:pt x="5795615" y="248046"/>
                  <a:pt x="5793135" y="245566"/>
                </a:cubicBezTo>
                <a:cubicBezTo>
                  <a:pt x="5790654" y="243086"/>
                  <a:pt x="5786934" y="243086"/>
                  <a:pt x="5781972" y="245566"/>
                </a:cubicBezTo>
                <a:cubicBezTo>
                  <a:pt x="5777011" y="248046"/>
                  <a:pt x="5772051" y="246807"/>
                  <a:pt x="5767090" y="241845"/>
                </a:cubicBezTo>
                <a:lnTo>
                  <a:pt x="5752207" y="234404"/>
                </a:lnTo>
                <a:cubicBezTo>
                  <a:pt x="5747245" y="234404"/>
                  <a:pt x="5744765" y="234404"/>
                  <a:pt x="5744765" y="234404"/>
                </a:cubicBezTo>
                <a:cubicBezTo>
                  <a:pt x="5744765" y="234404"/>
                  <a:pt x="5742285" y="234404"/>
                  <a:pt x="5737324" y="234404"/>
                </a:cubicBezTo>
                <a:cubicBezTo>
                  <a:pt x="5737324" y="234404"/>
                  <a:pt x="5734844" y="234404"/>
                  <a:pt x="5729883" y="234404"/>
                </a:cubicBezTo>
                <a:cubicBezTo>
                  <a:pt x="5729883" y="229443"/>
                  <a:pt x="5727402" y="228203"/>
                  <a:pt x="5722441" y="230683"/>
                </a:cubicBezTo>
                <a:cubicBezTo>
                  <a:pt x="5717480" y="233163"/>
                  <a:pt x="5712520" y="233163"/>
                  <a:pt x="5707558" y="230683"/>
                </a:cubicBezTo>
                <a:cubicBezTo>
                  <a:pt x="5702597" y="228203"/>
                  <a:pt x="5697637" y="228203"/>
                  <a:pt x="5692676" y="230683"/>
                </a:cubicBezTo>
                <a:cubicBezTo>
                  <a:pt x="5687714" y="233163"/>
                  <a:pt x="5683993" y="231924"/>
                  <a:pt x="5681513" y="226963"/>
                </a:cubicBezTo>
                <a:cubicBezTo>
                  <a:pt x="5679033" y="222001"/>
                  <a:pt x="5675313" y="219521"/>
                  <a:pt x="5670351" y="219521"/>
                </a:cubicBezTo>
                <a:cubicBezTo>
                  <a:pt x="5665390" y="219521"/>
                  <a:pt x="5661669" y="219521"/>
                  <a:pt x="5659189" y="219521"/>
                </a:cubicBezTo>
                <a:cubicBezTo>
                  <a:pt x="5656709" y="219521"/>
                  <a:pt x="5655468" y="219521"/>
                  <a:pt x="5655468" y="219521"/>
                </a:cubicBezTo>
                <a:cubicBezTo>
                  <a:pt x="5655468" y="224482"/>
                  <a:pt x="5652988" y="225722"/>
                  <a:pt x="5648027" y="223242"/>
                </a:cubicBezTo>
                <a:cubicBezTo>
                  <a:pt x="5643066" y="220762"/>
                  <a:pt x="5635624" y="219521"/>
                  <a:pt x="5625703" y="219521"/>
                </a:cubicBezTo>
                <a:lnTo>
                  <a:pt x="5610820" y="212080"/>
                </a:lnTo>
                <a:lnTo>
                  <a:pt x="5618261" y="204638"/>
                </a:lnTo>
                <a:lnTo>
                  <a:pt x="5610820" y="204638"/>
                </a:lnTo>
                <a:cubicBezTo>
                  <a:pt x="5600899" y="204638"/>
                  <a:pt x="5586016" y="202158"/>
                  <a:pt x="5566172" y="197197"/>
                </a:cubicBezTo>
                <a:lnTo>
                  <a:pt x="5528965" y="204638"/>
                </a:lnTo>
                <a:cubicBezTo>
                  <a:pt x="5519043" y="214560"/>
                  <a:pt x="5504160" y="217041"/>
                  <a:pt x="5484316" y="212080"/>
                </a:cubicBezTo>
                <a:cubicBezTo>
                  <a:pt x="5469433" y="202158"/>
                  <a:pt x="5459512" y="202158"/>
                  <a:pt x="5454551" y="212080"/>
                </a:cubicBezTo>
                <a:cubicBezTo>
                  <a:pt x="5454551" y="217041"/>
                  <a:pt x="5453310" y="217041"/>
                  <a:pt x="5450830" y="212080"/>
                </a:cubicBezTo>
                <a:cubicBezTo>
                  <a:pt x="5448350" y="207118"/>
                  <a:pt x="5442148" y="204638"/>
                  <a:pt x="5432226" y="204638"/>
                </a:cubicBezTo>
                <a:cubicBezTo>
                  <a:pt x="5422305" y="204638"/>
                  <a:pt x="5416103" y="205879"/>
                  <a:pt x="5413623" y="208359"/>
                </a:cubicBezTo>
                <a:cubicBezTo>
                  <a:pt x="5411143" y="210839"/>
                  <a:pt x="5412382" y="214560"/>
                  <a:pt x="5417343" y="219521"/>
                </a:cubicBezTo>
                <a:cubicBezTo>
                  <a:pt x="5422305" y="224482"/>
                  <a:pt x="5422305" y="228203"/>
                  <a:pt x="5417343" y="230683"/>
                </a:cubicBezTo>
                <a:cubicBezTo>
                  <a:pt x="5412382" y="233163"/>
                  <a:pt x="5406181" y="233163"/>
                  <a:pt x="5398740" y="230683"/>
                </a:cubicBezTo>
                <a:cubicBezTo>
                  <a:pt x="5391299" y="228203"/>
                  <a:pt x="5385098" y="224482"/>
                  <a:pt x="5380136" y="219521"/>
                </a:cubicBezTo>
                <a:cubicBezTo>
                  <a:pt x="5370215" y="194717"/>
                  <a:pt x="5365254" y="194717"/>
                  <a:pt x="5365254" y="219521"/>
                </a:cubicBezTo>
                <a:lnTo>
                  <a:pt x="5365254" y="226963"/>
                </a:lnTo>
                <a:lnTo>
                  <a:pt x="5357812" y="219521"/>
                </a:lnTo>
                <a:cubicBezTo>
                  <a:pt x="5357812" y="214560"/>
                  <a:pt x="5356572" y="210839"/>
                  <a:pt x="5354092" y="208359"/>
                </a:cubicBezTo>
                <a:cubicBezTo>
                  <a:pt x="5351611" y="205879"/>
                  <a:pt x="5347891" y="204638"/>
                  <a:pt x="5342929" y="204638"/>
                </a:cubicBezTo>
                <a:lnTo>
                  <a:pt x="5339209" y="204638"/>
                </a:lnTo>
                <a:lnTo>
                  <a:pt x="5342929" y="212080"/>
                </a:lnTo>
                <a:cubicBezTo>
                  <a:pt x="5347891" y="212080"/>
                  <a:pt x="5350371" y="214560"/>
                  <a:pt x="5350371" y="219521"/>
                </a:cubicBezTo>
                <a:lnTo>
                  <a:pt x="5342929" y="219521"/>
                </a:lnTo>
                <a:cubicBezTo>
                  <a:pt x="5337968" y="214560"/>
                  <a:pt x="5334247" y="214560"/>
                  <a:pt x="5331767" y="219521"/>
                </a:cubicBezTo>
                <a:cubicBezTo>
                  <a:pt x="5329287" y="224482"/>
                  <a:pt x="5328047" y="225722"/>
                  <a:pt x="5328047" y="223242"/>
                </a:cubicBezTo>
                <a:cubicBezTo>
                  <a:pt x="5328047" y="220762"/>
                  <a:pt x="5325567" y="219521"/>
                  <a:pt x="5320605" y="219521"/>
                </a:cubicBezTo>
                <a:cubicBezTo>
                  <a:pt x="5315644" y="219521"/>
                  <a:pt x="5311923" y="218281"/>
                  <a:pt x="5309443" y="215800"/>
                </a:cubicBezTo>
                <a:cubicBezTo>
                  <a:pt x="5306963" y="213320"/>
                  <a:pt x="5300761" y="210839"/>
                  <a:pt x="5290840" y="208359"/>
                </a:cubicBezTo>
                <a:cubicBezTo>
                  <a:pt x="5280918" y="205879"/>
                  <a:pt x="5274716" y="203398"/>
                  <a:pt x="5272236" y="200918"/>
                </a:cubicBezTo>
                <a:cubicBezTo>
                  <a:pt x="5269756" y="198438"/>
                  <a:pt x="5268515" y="199677"/>
                  <a:pt x="5268515" y="204638"/>
                </a:cubicBezTo>
                <a:lnTo>
                  <a:pt x="5253633" y="204638"/>
                </a:lnTo>
                <a:lnTo>
                  <a:pt x="5194101" y="189756"/>
                </a:lnTo>
                <a:cubicBezTo>
                  <a:pt x="5184180" y="189756"/>
                  <a:pt x="5175498" y="188515"/>
                  <a:pt x="5168056" y="186035"/>
                </a:cubicBezTo>
                <a:cubicBezTo>
                  <a:pt x="5160615" y="183555"/>
                  <a:pt x="5156894" y="182314"/>
                  <a:pt x="5156894" y="182314"/>
                </a:cubicBezTo>
                <a:cubicBezTo>
                  <a:pt x="5156894" y="182314"/>
                  <a:pt x="5154414" y="182314"/>
                  <a:pt x="5149453" y="182314"/>
                </a:cubicBezTo>
                <a:lnTo>
                  <a:pt x="5179218" y="204638"/>
                </a:lnTo>
                <a:cubicBezTo>
                  <a:pt x="5189140" y="204638"/>
                  <a:pt x="5196581" y="205879"/>
                  <a:pt x="5201543" y="208359"/>
                </a:cubicBezTo>
                <a:cubicBezTo>
                  <a:pt x="5206504" y="210839"/>
                  <a:pt x="5213945" y="214560"/>
                  <a:pt x="5223867" y="219521"/>
                </a:cubicBezTo>
                <a:lnTo>
                  <a:pt x="5246191" y="226963"/>
                </a:lnTo>
                <a:cubicBezTo>
                  <a:pt x="5251152" y="226963"/>
                  <a:pt x="5257353" y="228203"/>
                  <a:pt x="5264795" y="230683"/>
                </a:cubicBezTo>
                <a:cubicBezTo>
                  <a:pt x="5272236" y="233163"/>
                  <a:pt x="5284639" y="236884"/>
                  <a:pt x="5302002" y="241845"/>
                </a:cubicBezTo>
                <a:cubicBezTo>
                  <a:pt x="5319365" y="246807"/>
                  <a:pt x="5329287" y="248046"/>
                  <a:pt x="5331767" y="245566"/>
                </a:cubicBezTo>
                <a:cubicBezTo>
                  <a:pt x="5334247" y="243086"/>
                  <a:pt x="5339209" y="244325"/>
                  <a:pt x="5346650" y="249287"/>
                </a:cubicBezTo>
                <a:cubicBezTo>
                  <a:pt x="5354092" y="254248"/>
                  <a:pt x="5357812" y="256728"/>
                  <a:pt x="5357812" y="256728"/>
                </a:cubicBezTo>
                <a:cubicBezTo>
                  <a:pt x="5357812" y="261689"/>
                  <a:pt x="5355332" y="264170"/>
                  <a:pt x="5350371" y="264170"/>
                </a:cubicBezTo>
                <a:lnTo>
                  <a:pt x="5365254" y="271611"/>
                </a:lnTo>
                <a:cubicBezTo>
                  <a:pt x="5365254" y="271611"/>
                  <a:pt x="5366494" y="271611"/>
                  <a:pt x="5368974" y="271611"/>
                </a:cubicBezTo>
                <a:cubicBezTo>
                  <a:pt x="5371454" y="271611"/>
                  <a:pt x="5372695" y="269131"/>
                  <a:pt x="5372695" y="264170"/>
                </a:cubicBezTo>
                <a:cubicBezTo>
                  <a:pt x="5372695" y="264170"/>
                  <a:pt x="5373936" y="265410"/>
                  <a:pt x="5376416" y="267890"/>
                </a:cubicBezTo>
                <a:cubicBezTo>
                  <a:pt x="5378896" y="270370"/>
                  <a:pt x="5380136" y="271611"/>
                  <a:pt x="5380136" y="271611"/>
                </a:cubicBezTo>
                <a:cubicBezTo>
                  <a:pt x="5380136" y="281532"/>
                  <a:pt x="5375175" y="284014"/>
                  <a:pt x="5365254" y="279052"/>
                </a:cubicBezTo>
                <a:lnTo>
                  <a:pt x="5357812" y="279052"/>
                </a:lnTo>
                <a:lnTo>
                  <a:pt x="5365254" y="286494"/>
                </a:lnTo>
                <a:lnTo>
                  <a:pt x="5380136" y="293935"/>
                </a:lnTo>
                <a:lnTo>
                  <a:pt x="5365254" y="293935"/>
                </a:lnTo>
                <a:cubicBezTo>
                  <a:pt x="5360292" y="293935"/>
                  <a:pt x="5357812" y="295176"/>
                  <a:pt x="5357812" y="297656"/>
                </a:cubicBezTo>
                <a:cubicBezTo>
                  <a:pt x="5357812" y="300136"/>
                  <a:pt x="5355332" y="301377"/>
                  <a:pt x="5350371" y="301377"/>
                </a:cubicBezTo>
                <a:cubicBezTo>
                  <a:pt x="5345410" y="301377"/>
                  <a:pt x="5340449" y="298897"/>
                  <a:pt x="5335488" y="293935"/>
                </a:cubicBezTo>
                <a:cubicBezTo>
                  <a:pt x="5330527" y="288974"/>
                  <a:pt x="5325567" y="291455"/>
                  <a:pt x="5320605" y="301377"/>
                </a:cubicBezTo>
                <a:lnTo>
                  <a:pt x="5313164" y="301377"/>
                </a:lnTo>
                <a:cubicBezTo>
                  <a:pt x="5313164" y="291455"/>
                  <a:pt x="5303242" y="284014"/>
                  <a:pt x="5283398" y="279052"/>
                </a:cubicBezTo>
                <a:cubicBezTo>
                  <a:pt x="5273477" y="279052"/>
                  <a:pt x="5267275" y="277812"/>
                  <a:pt x="5264795" y="275332"/>
                </a:cubicBezTo>
                <a:cubicBezTo>
                  <a:pt x="5262315" y="272852"/>
                  <a:pt x="5261074" y="274091"/>
                  <a:pt x="5261074" y="279052"/>
                </a:cubicBezTo>
                <a:lnTo>
                  <a:pt x="5283398" y="286494"/>
                </a:lnTo>
                <a:cubicBezTo>
                  <a:pt x="5283398" y="286494"/>
                  <a:pt x="5284639" y="287734"/>
                  <a:pt x="5287119" y="290214"/>
                </a:cubicBezTo>
                <a:cubicBezTo>
                  <a:pt x="5289599" y="292695"/>
                  <a:pt x="5292080" y="295176"/>
                  <a:pt x="5294560" y="297656"/>
                </a:cubicBezTo>
                <a:cubicBezTo>
                  <a:pt x="5297040" y="300136"/>
                  <a:pt x="5298281" y="302617"/>
                  <a:pt x="5298281" y="305097"/>
                </a:cubicBezTo>
                <a:cubicBezTo>
                  <a:pt x="5298281" y="307577"/>
                  <a:pt x="5300761" y="306338"/>
                  <a:pt x="5305722" y="301377"/>
                </a:cubicBezTo>
                <a:lnTo>
                  <a:pt x="5305722" y="308818"/>
                </a:lnTo>
                <a:cubicBezTo>
                  <a:pt x="5305722" y="308818"/>
                  <a:pt x="5304482" y="310059"/>
                  <a:pt x="5302002" y="312539"/>
                </a:cubicBezTo>
                <a:cubicBezTo>
                  <a:pt x="5299522" y="315019"/>
                  <a:pt x="5298281" y="316259"/>
                  <a:pt x="5298281" y="316259"/>
                </a:cubicBezTo>
                <a:cubicBezTo>
                  <a:pt x="5298281" y="321221"/>
                  <a:pt x="5302002" y="322460"/>
                  <a:pt x="5309443" y="319980"/>
                </a:cubicBezTo>
                <a:cubicBezTo>
                  <a:pt x="5316885" y="317500"/>
                  <a:pt x="5321846" y="317500"/>
                  <a:pt x="5324326" y="319980"/>
                </a:cubicBezTo>
                <a:cubicBezTo>
                  <a:pt x="5326806" y="322460"/>
                  <a:pt x="5328047" y="323701"/>
                  <a:pt x="5328047" y="323701"/>
                </a:cubicBezTo>
                <a:lnTo>
                  <a:pt x="5350371" y="331142"/>
                </a:lnTo>
                <a:cubicBezTo>
                  <a:pt x="5375175" y="336104"/>
                  <a:pt x="5391299" y="341064"/>
                  <a:pt x="5398740" y="346025"/>
                </a:cubicBezTo>
                <a:cubicBezTo>
                  <a:pt x="5406181" y="350986"/>
                  <a:pt x="5411143" y="353466"/>
                  <a:pt x="5413623" y="353466"/>
                </a:cubicBezTo>
                <a:cubicBezTo>
                  <a:pt x="5416103" y="353466"/>
                  <a:pt x="5421064" y="352226"/>
                  <a:pt x="5428506" y="349746"/>
                </a:cubicBezTo>
                <a:cubicBezTo>
                  <a:pt x="5435947" y="347266"/>
                  <a:pt x="5444629" y="348505"/>
                  <a:pt x="5454551" y="353466"/>
                </a:cubicBezTo>
                <a:cubicBezTo>
                  <a:pt x="5459512" y="353466"/>
                  <a:pt x="5464472" y="354707"/>
                  <a:pt x="5469433" y="357187"/>
                </a:cubicBezTo>
                <a:cubicBezTo>
                  <a:pt x="5474395" y="359667"/>
                  <a:pt x="5479355" y="360908"/>
                  <a:pt x="5484316" y="360908"/>
                </a:cubicBezTo>
                <a:cubicBezTo>
                  <a:pt x="5489277" y="355947"/>
                  <a:pt x="5495478" y="354707"/>
                  <a:pt x="5502920" y="357187"/>
                </a:cubicBezTo>
                <a:cubicBezTo>
                  <a:pt x="5510361" y="359667"/>
                  <a:pt x="5514082" y="360908"/>
                  <a:pt x="5514082" y="360908"/>
                </a:cubicBezTo>
                <a:lnTo>
                  <a:pt x="5536406" y="360908"/>
                </a:lnTo>
                <a:cubicBezTo>
                  <a:pt x="5551289" y="375791"/>
                  <a:pt x="5563692" y="380752"/>
                  <a:pt x="5573613" y="375791"/>
                </a:cubicBezTo>
                <a:cubicBezTo>
                  <a:pt x="5583535" y="375791"/>
                  <a:pt x="5589736" y="375791"/>
                  <a:pt x="5592217" y="375791"/>
                </a:cubicBezTo>
                <a:cubicBezTo>
                  <a:pt x="5594697" y="375791"/>
                  <a:pt x="5595937" y="378271"/>
                  <a:pt x="5595937" y="383232"/>
                </a:cubicBezTo>
                <a:cubicBezTo>
                  <a:pt x="5595937" y="388193"/>
                  <a:pt x="5598417" y="390673"/>
                  <a:pt x="5603379" y="390673"/>
                </a:cubicBezTo>
                <a:lnTo>
                  <a:pt x="5633144" y="420439"/>
                </a:lnTo>
                <a:cubicBezTo>
                  <a:pt x="5633144" y="420439"/>
                  <a:pt x="5635624" y="420439"/>
                  <a:pt x="5640586" y="420439"/>
                </a:cubicBezTo>
                <a:cubicBezTo>
                  <a:pt x="5645547" y="420439"/>
                  <a:pt x="5648027" y="420439"/>
                  <a:pt x="5648027" y="420439"/>
                </a:cubicBezTo>
                <a:lnTo>
                  <a:pt x="5662910" y="420439"/>
                </a:lnTo>
                <a:cubicBezTo>
                  <a:pt x="5662910" y="415478"/>
                  <a:pt x="5662910" y="412998"/>
                  <a:pt x="5662910" y="412998"/>
                </a:cubicBezTo>
                <a:cubicBezTo>
                  <a:pt x="5667871" y="412998"/>
                  <a:pt x="5672831" y="412998"/>
                  <a:pt x="5677793" y="412998"/>
                </a:cubicBezTo>
                <a:cubicBezTo>
                  <a:pt x="5677793" y="408036"/>
                  <a:pt x="5679033" y="405556"/>
                  <a:pt x="5681513" y="405556"/>
                </a:cubicBezTo>
                <a:cubicBezTo>
                  <a:pt x="5683993" y="405556"/>
                  <a:pt x="5685234" y="405556"/>
                  <a:pt x="5685234" y="405556"/>
                </a:cubicBezTo>
                <a:cubicBezTo>
                  <a:pt x="5690195" y="405556"/>
                  <a:pt x="5693916" y="408036"/>
                  <a:pt x="5696396" y="412998"/>
                </a:cubicBezTo>
                <a:cubicBezTo>
                  <a:pt x="5698876" y="417959"/>
                  <a:pt x="5698876" y="421680"/>
                  <a:pt x="5696396" y="424160"/>
                </a:cubicBezTo>
                <a:cubicBezTo>
                  <a:pt x="5693916" y="426640"/>
                  <a:pt x="5691435" y="427881"/>
                  <a:pt x="5688955" y="427881"/>
                </a:cubicBezTo>
                <a:cubicBezTo>
                  <a:pt x="5686475" y="427881"/>
                  <a:pt x="5683993" y="425400"/>
                  <a:pt x="5681513" y="420439"/>
                </a:cubicBezTo>
                <a:cubicBezTo>
                  <a:pt x="5679033" y="415478"/>
                  <a:pt x="5675313" y="415478"/>
                  <a:pt x="5670351" y="420439"/>
                </a:cubicBezTo>
                <a:lnTo>
                  <a:pt x="5670351" y="435322"/>
                </a:lnTo>
                <a:lnTo>
                  <a:pt x="5685234" y="442763"/>
                </a:lnTo>
                <a:cubicBezTo>
                  <a:pt x="5690195" y="442763"/>
                  <a:pt x="5695156" y="442763"/>
                  <a:pt x="5700117" y="442763"/>
                </a:cubicBezTo>
                <a:cubicBezTo>
                  <a:pt x="5705078" y="442763"/>
                  <a:pt x="5707558" y="442763"/>
                  <a:pt x="5707558" y="442763"/>
                </a:cubicBezTo>
                <a:lnTo>
                  <a:pt x="5715000" y="457646"/>
                </a:lnTo>
                <a:cubicBezTo>
                  <a:pt x="5705078" y="452685"/>
                  <a:pt x="5698876" y="450205"/>
                  <a:pt x="5696396" y="450205"/>
                </a:cubicBezTo>
                <a:cubicBezTo>
                  <a:pt x="5693916" y="450205"/>
                  <a:pt x="5690195" y="450205"/>
                  <a:pt x="5685234" y="450205"/>
                </a:cubicBezTo>
                <a:cubicBezTo>
                  <a:pt x="5685234" y="450205"/>
                  <a:pt x="5682754" y="450205"/>
                  <a:pt x="5677793" y="450205"/>
                </a:cubicBezTo>
                <a:lnTo>
                  <a:pt x="5677793" y="457646"/>
                </a:lnTo>
                <a:lnTo>
                  <a:pt x="5677793" y="465088"/>
                </a:lnTo>
                <a:cubicBezTo>
                  <a:pt x="5677793" y="465088"/>
                  <a:pt x="5679033" y="466328"/>
                  <a:pt x="5681513" y="468808"/>
                </a:cubicBezTo>
                <a:cubicBezTo>
                  <a:pt x="5683993" y="471288"/>
                  <a:pt x="5685234" y="472529"/>
                  <a:pt x="5685234" y="472529"/>
                </a:cubicBezTo>
                <a:lnTo>
                  <a:pt x="5692676" y="479970"/>
                </a:lnTo>
                <a:lnTo>
                  <a:pt x="5692676" y="494853"/>
                </a:lnTo>
                <a:lnTo>
                  <a:pt x="5677793" y="487412"/>
                </a:lnTo>
                <a:cubicBezTo>
                  <a:pt x="5652988" y="477490"/>
                  <a:pt x="5640586" y="475009"/>
                  <a:pt x="5640586" y="479970"/>
                </a:cubicBezTo>
                <a:lnTo>
                  <a:pt x="5648027" y="487412"/>
                </a:lnTo>
                <a:cubicBezTo>
                  <a:pt x="5652988" y="492373"/>
                  <a:pt x="5660430" y="497333"/>
                  <a:pt x="5670351" y="502295"/>
                </a:cubicBezTo>
                <a:cubicBezTo>
                  <a:pt x="5680273" y="507256"/>
                  <a:pt x="5686475" y="509736"/>
                  <a:pt x="5688955" y="509736"/>
                </a:cubicBezTo>
                <a:cubicBezTo>
                  <a:pt x="5691435" y="509736"/>
                  <a:pt x="5695156" y="512216"/>
                  <a:pt x="5700117" y="517177"/>
                </a:cubicBezTo>
                <a:lnTo>
                  <a:pt x="5722441" y="532060"/>
                </a:lnTo>
                <a:cubicBezTo>
                  <a:pt x="5727402" y="532060"/>
                  <a:pt x="5732363" y="534540"/>
                  <a:pt x="5737324" y="539502"/>
                </a:cubicBezTo>
                <a:cubicBezTo>
                  <a:pt x="5742285" y="544463"/>
                  <a:pt x="5747245" y="548184"/>
                  <a:pt x="5752207" y="550664"/>
                </a:cubicBezTo>
                <a:cubicBezTo>
                  <a:pt x="5757168" y="553144"/>
                  <a:pt x="5760889" y="556864"/>
                  <a:pt x="5763369" y="561826"/>
                </a:cubicBezTo>
                <a:cubicBezTo>
                  <a:pt x="5765849" y="566787"/>
                  <a:pt x="5769570" y="569267"/>
                  <a:pt x="5774531" y="569267"/>
                </a:cubicBezTo>
                <a:lnTo>
                  <a:pt x="5796855" y="584150"/>
                </a:lnTo>
                <a:cubicBezTo>
                  <a:pt x="5801817" y="589111"/>
                  <a:pt x="5806777" y="591591"/>
                  <a:pt x="5811738" y="591591"/>
                </a:cubicBezTo>
                <a:cubicBezTo>
                  <a:pt x="5811738" y="591591"/>
                  <a:pt x="5814218" y="591591"/>
                  <a:pt x="5819179" y="591591"/>
                </a:cubicBezTo>
                <a:cubicBezTo>
                  <a:pt x="5819179" y="596553"/>
                  <a:pt x="5821660" y="601513"/>
                  <a:pt x="5826621" y="606474"/>
                </a:cubicBezTo>
                <a:cubicBezTo>
                  <a:pt x="5826621" y="606474"/>
                  <a:pt x="5827861" y="608954"/>
                  <a:pt x="5830342" y="613916"/>
                </a:cubicBezTo>
                <a:cubicBezTo>
                  <a:pt x="5832822" y="618877"/>
                  <a:pt x="5834062" y="621357"/>
                  <a:pt x="5834062" y="621357"/>
                </a:cubicBezTo>
                <a:cubicBezTo>
                  <a:pt x="5839024" y="626318"/>
                  <a:pt x="5841504" y="626318"/>
                  <a:pt x="5841504" y="621357"/>
                </a:cubicBezTo>
                <a:cubicBezTo>
                  <a:pt x="5841504" y="616396"/>
                  <a:pt x="5842744" y="615156"/>
                  <a:pt x="5845224" y="617636"/>
                </a:cubicBezTo>
                <a:cubicBezTo>
                  <a:pt x="5847704" y="620116"/>
                  <a:pt x="5853906" y="623837"/>
                  <a:pt x="5863828" y="628798"/>
                </a:cubicBezTo>
                <a:cubicBezTo>
                  <a:pt x="5863828" y="628798"/>
                  <a:pt x="5866308" y="630039"/>
                  <a:pt x="5871269" y="632519"/>
                </a:cubicBezTo>
                <a:cubicBezTo>
                  <a:pt x="5876231" y="634999"/>
                  <a:pt x="5878711" y="636240"/>
                  <a:pt x="5878711" y="636240"/>
                </a:cubicBezTo>
                <a:cubicBezTo>
                  <a:pt x="5888632" y="641201"/>
                  <a:pt x="5893593" y="644922"/>
                  <a:pt x="5893593" y="647402"/>
                </a:cubicBezTo>
                <a:cubicBezTo>
                  <a:pt x="5893593" y="649882"/>
                  <a:pt x="5894834" y="649882"/>
                  <a:pt x="5897314" y="647402"/>
                </a:cubicBezTo>
                <a:cubicBezTo>
                  <a:pt x="5899794" y="644922"/>
                  <a:pt x="5902276" y="644922"/>
                  <a:pt x="5904756" y="647402"/>
                </a:cubicBezTo>
                <a:cubicBezTo>
                  <a:pt x="5907236" y="649882"/>
                  <a:pt x="5914677" y="654843"/>
                  <a:pt x="5927080" y="662285"/>
                </a:cubicBezTo>
                <a:cubicBezTo>
                  <a:pt x="5939483" y="669726"/>
                  <a:pt x="5945683" y="673447"/>
                  <a:pt x="5945683" y="673447"/>
                </a:cubicBezTo>
                <a:lnTo>
                  <a:pt x="5938242" y="673447"/>
                </a:lnTo>
                <a:cubicBezTo>
                  <a:pt x="5933281" y="668486"/>
                  <a:pt x="5929560" y="666006"/>
                  <a:pt x="5927080" y="666006"/>
                </a:cubicBezTo>
                <a:cubicBezTo>
                  <a:pt x="5924600" y="666006"/>
                  <a:pt x="5920879" y="666006"/>
                  <a:pt x="5915918" y="666006"/>
                </a:cubicBezTo>
                <a:lnTo>
                  <a:pt x="5908476" y="666006"/>
                </a:lnTo>
                <a:lnTo>
                  <a:pt x="5915918" y="673447"/>
                </a:lnTo>
                <a:cubicBezTo>
                  <a:pt x="5920879" y="678408"/>
                  <a:pt x="5923359" y="680888"/>
                  <a:pt x="5923359" y="680888"/>
                </a:cubicBezTo>
                <a:lnTo>
                  <a:pt x="5930801" y="688330"/>
                </a:lnTo>
                <a:lnTo>
                  <a:pt x="5923359" y="703213"/>
                </a:lnTo>
                <a:lnTo>
                  <a:pt x="5923359" y="695771"/>
                </a:lnTo>
                <a:cubicBezTo>
                  <a:pt x="5918398" y="695771"/>
                  <a:pt x="5914677" y="694531"/>
                  <a:pt x="5912197" y="692050"/>
                </a:cubicBezTo>
                <a:cubicBezTo>
                  <a:pt x="5909717" y="689570"/>
                  <a:pt x="5905996" y="688330"/>
                  <a:pt x="5901035" y="688330"/>
                </a:cubicBezTo>
                <a:lnTo>
                  <a:pt x="5878711" y="688330"/>
                </a:lnTo>
                <a:cubicBezTo>
                  <a:pt x="5883672" y="693291"/>
                  <a:pt x="5886152" y="695771"/>
                  <a:pt x="5886152" y="695771"/>
                </a:cubicBezTo>
                <a:cubicBezTo>
                  <a:pt x="5896074" y="695771"/>
                  <a:pt x="5903515" y="698251"/>
                  <a:pt x="5908476" y="703213"/>
                </a:cubicBezTo>
                <a:cubicBezTo>
                  <a:pt x="5913438" y="708174"/>
                  <a:pt x="5915918" y="713134"/>
                  <a:pt x="5915918" y="718095"/>
                </a:cubicBezTo>
                <a:lnTo>
                  <a:pt x="5923359" y="725537"/>
                </a:lnTo>
                <a:lnTo>
                  <a:pt x="5930801" y="725537"/>
                </a:lnTo>
                <a:lnTo>
                  <a:pt x="5930801" y="718095"/>
                </a:lnTo>
                <a:cubicBezTo>
                  <a:pt x="5955605" y="728017"/>
                  <a:pt x="5968008" y="735458"/>
                  <a:pt x="5968008" y="740420"/>
                </a:cubicBezTo>
                <a:cubicBezTo>
                  <a:pt x="5968008" y="745381"/>
                  <a:pt x="5971728" y="746620"/>
                  <a:pt x="5979170" y="744140"/>
                </a:cubicBezTo>
                <a:cubicBezTo>
                  <a:pt x="5986611" y="741660"/>
                  <a:pt x="5990332" y="745381"/>
                  <a:pt x="5990332" y="755302"/>
                </a:cubicBezTo>
                <a:lnTo>
                  <a:pt x="5997773" y="762744"/>
                </a:lnTo>
                <a:cubicBezTo>
                  <a:pt x="5997773" y="762744"/>
                  <a:pt x="5999014" y="761503"/>
                  <a:pt x="6001494" y="759023"/>
                </a:cubicBezTo>
                <a:cubicBezTo>
                  <a:pt x="6003974" y="756543"/>
                  <a:pt x="6007695" y="755302"/>
                  <a:pt x="6012656" y="755302"/>
                </a:cubicBezTo>
                <a:cubicBezTo>
                  <a:pt x="6017617" y="755302"/>
                  <a:pt x="6020097" y="757782"/>
                  <a:pt x="6020097" y="762744"/>
                </a:cubicBezTo>
                <a:cubicBezTo>
                  <a:pt x="6020097" y="767705"/>
                  <a:pt x="6032500" y="772665"/>
                  <a:pt x="6057304" y="777627"/>
                </a:cubicBezTo>
                <a:lnTo>
                  <a:pt x="6057304" y="785068"/>
                </a:lnTo>
                <a:cubicBezTo>
                  <a:pt x="6052343" y="790029"/>
                  <a:pt x="6017617" y="777627"/>
                  <a:pt x="5953125" y="747861"/>
                </a:cubicBezTo>
                <a:cubicBezTo>
                  <a:pt x="5938242" y="742900"/>
                  <a:pt x="5929560" y="740420"/>
                  <a:pt x="5927080" y="740420"/>
                </a:cubicBezTo>
                <a:cubicBezTo>
                  <a:pt x="5924600" y="740420"/>
                  <a:pt x="5923359" y="740420"/>
                  <a:pt x="5923359" y="740420"/>
                </a:cubicBezTo>
                <a:lnTo>
                  <a:pt x="5901035" y="732978"/>
                </a:lnTo>
                <a:cubicBezTo>
                  <a:pt x="5896074" y="732978"/>
                  <a:pt x="5893593" y="734219"/>
                  <a:pt x="5893593" y="736699"/>
                </a:cubicBezTo>
                <a:cubicBezTo>
                  <a:pt x="5893593" y="739179"/>
                  <a:pt x="5894834" y="741660"/>
                  <a:pt x="5897314" y="744140"/>
                </a:cubicBezTo>
                <a:cubicBezTo>
                  <a:pt x="5899794" y="746620"/>
                  <a:pt x="5901035" y="747861"/>
                  <a:pt x="5901035" y="747861"/>
                </a:cubicBezTo>
                <a:cubicBezTo>
                  <a:pt x="5901035" y="747861"/>
                  <a:pt x="5903515" y="747861"/>
                  <a:pt x="5908476" y="747861"/>
                </a:cubicBezTo>
                <a:cubicBezTo>
                  <a:pt x="5908476" y="752822"/>
                  <a:pt x="5913438" y="757782"/>
                  <a:pt x="5923359" y="762744"/>
                </a:cubicBezTo>
                <a:cubicBezTo>
                  <a:pt x="5933281" y="767705"/>
                  <a:pt x="5938242" y="767705"/>
                  <a:pt x="5938242" y="762744"/>
                </a:cubicBezTo>
                <a:lnTo>
                  <a:pt x="5953125" y="777627"/>
                </a:lnTo>
                <a:cubicBezTo>
                  <a:pt x="5953125" y="777627"/>
                  <a:pt x="5950645" y="777627"/>
                  <a:pt x="5945683" y="777627"/>
                </a:cubicBezTo>
                <a:lnTo>
                  <a:pt x="5930801" y="770185"/>
                </a:lnTo>
                <a:lnTo>
                  <a:pt x="5930801" y="785068"/>
                </a:lnTo>
                <a:cubicBezTo>
                  <a:pt x="5935762" y="790029"/>
                  <a:pt x="5940722" y="790029"/>
                  <a:pt x="5945683" y="785068"/>
                </a:cubicBezTo>
                <a:cubicBezTo>
                  <a:pt x="5950645" y="780107"/>
                  <a:pt x="5953125" y="777627"/>
                  <a:pt x="5953125" y="777627"/>
                </a:cubicBezTo>
                <a:cubicBezTo>
                  <a:pt x="5953125" y="787548"/>
                  <a:pt x="5955605" y="790029"/>
                  <a:pt x="5960566" y="785068"/>
                </a:cubicBezTo>
                <a:cubicBezTo>
                  <a:pt x="5965527" y="775147"/>
                  <a:pt x="5968008" y="775147"/>
                  <a:pt x="5968008" y="785068"/>
                </a:cubicBezTo>
                <a:cubicBezTo>
                  <a:pt x="5968008" y="799951"/>
                  <a:pt x="5975449" y="804912"/>
                  <a:pt x="5990332" y="799951"/>
                </a:cubicBezTo>
                <a:lnTo>
                  <a:pt x="5997773" y="807392"/>
                </a:lnTo>
                <a:cubicBezTo>
                  <a:pt x="5997773" y="807392"/>
                  <a:pt x="5995293" y="807392"/>
                  <a:pt x="5990332" y="807392"/>
                </a:cubicBezTo>
                <a:cubicBezTo>
                  <a:pt x="5990332" y="807392"/>
                  <a:pt x="5991572" y="808633"/>
                  <a:pt x="5994052" y="811113"/>
                </a:cubicBezTo>
                <a:cubicBezTo>
                  <a:pt x="5996533" y="813593"/>
                  <a:pt x="5999014" y="814834"/>
                  <a:pt x="6001494" y="814834"/>
                </a:cubicBezTo>
                <a:cubicBezTo>
                  <a:pt x="6003974" y="814834"/>
                  <a:pt x="6006455" y="816074"/>
                  <a:pt x="6008935" y="818554"/>
                </a:cubicBezTo>
                <a:cubicBezTo>
                  <a:pt x="6011415" y="821034"/>
                  <a:pt x="6012656" y="822275"/>
                  <a:pt x="6012656" y="822275"/>
                </a:cubicBezTo>
                <a:cubicBezTo>
                  <a:pt x="6012656" y="822275"/>
                  <a:pt x="6020097" y="824755"/>
                  <a:pt x="6034980" y="829716"/>
                </a:cubicBezTo>
                <a:cubicBezTo>
                  <a:pt x="6044902" y="839638"/>
                  <a:pt x="6049863" y="847079"/>
                  <a:pt x="6049863" y="852041"/>
                </a:cubicBezTo>
                <a:cubicBezTo>
                  <a:pt x="6044902" y="852041"/>
                  <a:pt x="6042422" y="849561"/>
                  <a:pt x="6042422" y="844599"/>
                </a:cubicBezTo>
                <a:cubicBezTo>
                  <a:pt x="6037460" y="839638"/>
                  <a:pt x="6032500" y="837158"/>
                  <a:pt x="6027539" y="837158"/>
                </a:cubicBezTo>
                <a:lnTo>
                  <a:pt x="6005215" y="829716"/>
                </a:lnTo>
                <a:lnTo>
                  <a:pt x="5990332" y="829716"/>
                </a:lnTo>
                <a:lnTo>
                  <a:pt x="5975449" y="829716"/>
                </a:lnTo>
                <a:cubicBezTo>
                  <a:pt x="5975449" y="829716"/>
                  <a:pt x="5972969" y="829716"/>
                  <a:pt x="5968008" y="829716"/>
                </a:cubicBezTo>
                <a:cubicBezTo>
                  <a:pt x="5963046" y="829716"/>
                  <a:pt x="5958086" y="827236"/>
                  <a:pt x="5953125" y="822275"/>
                </a:cubicBezTo>
                <a:cubicBezTo>
                  <a:pt x="5938242" y="812354"/>
                  <a:pt x="5928320" y="809872"/>
                  <a:pt x="5923359" y="814834"/>
                </a:cubicBezTo>
                <a:cubicBezTo>
                  <a:pt x="5918398" y="814834"/>
                  <a:pt x="5915918" y="814834"/>
                  <a:pt x="5915918" y="814834"/>
                </a:cubicBezTo>
                <a:cubicBezTo>
                  <a:pt x="5915918" y="804912"/>
                  <a:pt x="5905996" y="799951"/>
                  <a:pt x="5886152" y="799951"/>
                </a:cubicBezTo>
                <a:cubicBezTo>
                  <a:pt x="5886152" y="799951"/>
                  <a:pt x="5883672" y="799951"/>
                  <a:pt x="5878711" y="799951"/>
                </a:cubicBezTo>
                <a:cubicBezTo>
                  <a:pt x="5878711" y="799951"/>
                  <a:pt x="5878711" y="801191"/>
                  <a:pt x="5878711" y="803672"/>
                </a:cubicBezTo>
                <a:cubicBezTo>
                  <a:pt x="5878711" y="806152"/>
                  <a:pt x="5876231" y="807392"/>
                  <a:pt x="5871269" y="807392"/>
                </a:cubicBezTo>
                <a:cubicBezTo>
                  <a:pt x="5876231" y="812354"/>
                  <a:pt x="5876231" y="817314"/>
                  <a:pt x="5871269" y="822275"/>
                </a:cubicBezTo>
                <a:lnTo>
                  <a:pt x="5886152" y="822275"/>
                </a:lnTo>
                <a:cubicBezTo>
                  <a:pt x="5896074" y="822275"/>
                  <a:pt x="5905996" y="825996"/>
                  <a:pt x="5915918" y="833437"/>
                </a:cubicBezTo>
                <a:cubicBezTo>
                  <a:pt x="5925839" y="840879"/>
                  <a:pt x="5932041" y="843359"/>
                  <a:pt x="5934521" y="840879"/>
                </a:cubicBezTo>
                <a:cubicBezTo>
                  <a:pt x="5937001" y="838398"/>
                  <a:pt x="5940722" y="839638"/>
                  <a:pt x="5945683" y="844599"/>
                </a:cubicBezTo>
                <a:cubicBezTo>
                  <a:pt x="5950645" y="839638"/>
                  <a:pt x="5955605" y="838398"/>
                  <a:pt x="5960566" y="840879"/>
                </a:cubicBezTo>
                <a:cubicBezTo>
                  <a:pt x="5965527" y="843359"/>
                  <a:pt x="5968008" y="845840"/>
                  <a:pt x="5968008" y="848320"/>
                </a:cubicBezTo>
                <a:cubicBezTo>
                  <a:pt x="5968008" y="850800"/>
                  <a:pt x="5965527" y="852041"/>
                  <a:pt x="5960566" y="852041"/>
                </a:cubicBezTo>
                <a:cubicBezTo>
                  <a:pt x="5955605" y="852041"/>
                  <a:pt x="5951884" y="853281"/>
                  <a:pt x="5949404" y="855761"/>
                </a:cubicBezTo>
                <a:cubicBezTo>
                  <a:pt x="5946924" y="858241"/>
                  <a:pt x="5943203" y="859482"/>
                  <a:pt x="5938242" y="859482"/>
                </a:cubicBezTo>
                <a:lnTo>
                  <a:pt x="5930801" y="859482"/>
                </a:lnTo>
                <a:cubicBezTo>
                  <a:pt x="5935762" y="864443"/>
                  <a:pt x="5939483" y="865683"/>
                  <a:pt x="5941963" y="863203"/>
                </a:cubicBezTo>
                <a:cubicBezTo>
                  <a:pt x="5944443" y="860723"/>
                  <a:pt x="5950645" y="864443"/>
                  <a:pt x="5960566" y="874365"/>
                </a:cubicBezTo>
                <a:lnTo>
                  <a:pt x="5960566" y="881806"/>
                </a:lnTo>
                <a:cubicBezTo>
                  <a:pt x="5955605" y="881806"/>
                  <a:pt x="5950645" y="881806"/>
                  <a:pt x="5945683" y="881806"/>
                </a:cubicBezTo>
                <a:cubicBezTo>
                  <a:pt x="5940722" y="881806"/>
                  <a:pt x="5935762" y="881806"/>
                  <a:pt x="5930801" y="881806"/>
                </a:cubicBezTo>
                <a:cubicBezTo>
                  <a:pt x="5925839" y="881806"/>
                  <a:pt x="5925839" y="884286"/>
                  <a:pt x="5930801" y="889248"/>
                </a:cubicBezTo>
                <a:cubicBezTo>
                  <a:pt x="5930801" y="889248"/>
                  <a:pt x="5929560" y="891728"/>
                  <a:pt x="5927080" y="896689"/>
                </a:cubicBezTo>
                <a:cubicBezTo>
                  <a:pt x="5924600" y="901650"/>
                  <a:pt x="5920879" y="902890"/>
                  <a:pt x="5915918" y="900410"/>
                </a:cubicBezTo>
                <a:cubicBezTo>
                  <a:pt x="5910956" y="897930"/>
                  <a:pt x="5903515" y="894209"/>
                  <a:pt x="5893593" y="889248"/>
                </a:cubicBezTo>
                <a:cubicBezTo>
                  <a:pt x="5893593" y="889248"/>
                  <a:pt x="5891113" y="889248"/>
                  <a:pt x="5886152" y="889248"/>
                </a:cubicBezTo>
                <a:cubicBezTo>
                  <a:pt x="5881191" y="889248"/>
                  <a:pt x="5876231" y="889248"/>
                  <a:pt x="5871269" y="889248"/>
                </a:cubicBezTo>
                <a:lnTo>
                  <a:pt x="5863828" y="889248"/>
                </a:lnTo>
                <a:lnTo>
                  <a:pt x="5863828" y="896689"/>
                </a:lnTo>
                <a:lnTo>
                  <a:pt x="5841504" y="881806"/>
                </a:lnTo>
                <a:cubicBezTo>
                  <a:pt x="5841504" y="881806"/>
                  <a:pt x="5841504" y="879326"/>
                  <a:pt x="5841504" y="874365"/>
                </a:cubicBezTo>
                <a:lnTo>
                  <a:pt x="5834062" y="881806"/>
                </a:lnTo>
                <a:lnTo>
                  <a:pt x="5826621" y="881806"/>
                </a:lnTo>
                <a:lnTo>
                  <a:pt x="5804297" y="874365"/>
                </a:lnTo>
                <a:cubicBezTo>
                  <a:pt x="5804297" y="874365"/>
                  <a:pt x="5809258" y="876845"/>
                  <a:pt x="5819179" y="881806"/>
                </a:cubicBezTo>
                <a:cubicBezTo>
                  <a:pt x="5819179" y="881806"/>
                  <a:pt x="5821660" y="883047"/>
                  <a:pt x="5826621" y="885527"/>
                </a:cubicBezTo>
                <a:cubicBezTo>
                  <a:pt x="5831582" y="888007"/>
                  <a:pt x="5834062" y="891728"/>
                  <a:pt x="5834062" y="896689"/>
                </a:cubicBezTo>
                <a:cubicBezTo>
                  <a:pt x="5839024" y="901650"/>
                  <a:pt x="5843984" y="901650"/>
                  <a:pt x="5848945" y="896689"/>
                </a:cubicBezTo>
                <a:lnTo>
                  <a:pt x="5871269" y="904131"/>
                </a:lnTo>
                <a:cubicBezTo>
                  <a:pt x="5876231" y="909092"/>
                  <a:pt x="5881191" y="911572"/>
                  <a:pt x="5886152" y="911572"/>
                </a:cubicBezTo>
                <a:cubicBezTo>
                  <a:pt x="5891113" y="911572"/>
                  <a:pt x="5893593" y="911572"/>
                  <a:pt x="5893593" y="911572"/>
                </a:cubicBezTo>
                <a:lnTo>
                  <a:pt x="5901035" y="926455"/>
                </a:lnTo>
                <a:lnTo>
                  <a:pt x="5915918" y="926455"/>
                </a:lnTo>
                <a:lnTo>
                  <a:pt x="5938242" y="933896"/>
                </a:lnTo>
                <a:cubicBezTo>
                  <a:pt x="5938242" y="938857"/>
                  <a:pt x="5933281" y="942578"/>
                  <a:pt x="5923359" y="945058"/>
                </a:cubicBezTo>
                <a:cubicBezTo>
                  <a:pt x="5913438" y="947538"/>
                  <a:pt x="5905996" y="946299"/>
                  <a:pt x="5901035" y="941338"/>
                </a:cubicBezTo>
                <a:cubicBezTo>
                  <a:pt x="5891113" y="941338"/>
                  <a:pt x="5886152" y="942578"/>
                  <a:pt x="5886152" y="945058"/>
                </a:cubicBezTo>
                <a:cubicBezTo>
                  <a:pt x="5886152" y="947538"/>
                  <a:pt x="5883672" y="948779"/>
                  <a:pt x="5878711" y="948779"/>
                </a:cubicBezTo>
                <a:cubicBezTo>
                  <a:pt x="5873749" y="943818"/>
                  <a:pt x="5863828" y="941338"/>
                  <a:pt x="5848945" y="941338"/>
                </a:cubicBezTo>
                <a:cubicBezTo>
                  <a:pt x="5848945" y="936376"/>
                  <a:pt x="5846465" y="933896"/>
                  <a:pt x="5841504" y="933896"/>
                </a:cubicBezTo>
                <a:cubicBezTo>
                  <a:pt x="5836542" y="938857"/>
                  <a:pt x="5832822" y="941338"/>
                  <a:pt x="5830342" y="941338"/>
                </a:cubicBezTo>
                <a:cubicBezTo>
                  <a:pt x="5827861" y="941338"/>
                  <a:pt x="5826621" y="938857"/>
                  <a:pt x="5826621" y="933896"/>
                </a:cubicBezTo>
                <a:lnTo>
                  <a:pt x="5789414" y="919013"/>
                </a:lnTo>
                <a:cubicBezTo>
                  <a:pt x="5784452" y="919013"/>
                  <a:pt x="5783213" y="921493"/>
                  <a:pt x="5785693" y="926455"/>
                </a:cubicBezTo>
                <a:cubicBezTo>
                  <a:pt x="5788173" y="931416"/>
                  <a:pt x="5790654" y="932656"/>
                  <a:pt x="5793135" y="930175"/>
                </a:cubicBezTo>
                <a:cubicBezTo>
                  <a:pt x="5795615" y="927695"/>
                  <a:pt x="5799335" y="928935"/>
                  <a:pt x="5804297" y="933896"/>
                </a:cubicBezTo>
                <a:cubicBezTo>
                  <a:pt x="5809258" y="938857"/>
                  <a:pt x="5809258" y="941338"/>
                  <a:pt x="5804297" y="941338"/>
                </a:cubicBezTo>
                <a:lnTo>
                  <a:pt x="5804297" y="948779"/>
                </a:lnTo>
                <a:cubicBezTo>
                  <a:pt x="5809258" y="953740"/>
                  <a:pt x="5811738" y="956220"/>
                  <a:pt x="5811738" y="956220"/>
                </a:cubicBezTo>
                <a:lnTo>
                  <a:pt x="5789414" y="956220"/>
                </a:lnTo>
                <a:cubicBezTo>
                  <a:pt x="5784452" y="951259"/>
                  <a:pt x="5779492" y="950020"/>
                  <a:pt x="5774531" y="952500"/>
                </a:cubicBezTo>
                <a:cubicBezTo>
                  <a:pt x="5769570" y="954980"/>
                  <a:pt x="5767090" y="958700"/>
                  <a:pt x="5767090" y="963662"/>
                </a:cubicBezTo>
                <a:lnTo>
                  <a:pt x="5759648" y="963662"/>
                </a:lnTo>
                <a:lnTo>
                  <a:pt x="5759648" y="978545"/>
                </a:lnTo>
                <a:cubicBezTo>
                  <a:pt x="5769570" y="983506"/>
                  <a:pt x="5772051" y="990947"/>
                  <a:pt x="5767090" y="1000869"/>
                </a:cubicBezTo>
                <a:lnTo>
                  <a:pt x="5767090" y="1008310"/>
                </a:lnTo>
                <a:lnTo>
                  <a:pt x="5767090" y="1015752"/>
                </a:lnTo>
                <a:lnTo>
                  <a:pt x="5759648" y="1015752"/>
                </a:lnTo>
                <a:cubicBezTo>
                  <a:pt x="5749727" y="1010790"/>
                  <a:pt x="5747245" y="1005830"/>
                  <a:pt x="5752207" y="1000869"/>
                </a:cubicBezTo>
                <a:cubicBezTo>
                  <a:pt x="5757168" y="995907"/>
                  <a:pt x="5759648" y="993427"/>
                  <a:pt x="5759648" y="993427"/>
                </a:cubicBezTo>
                <a:lnTo>
                  <a:pt x="5752207" y="993427"/>
                </a:lnTo>
                <a:lnTo>
                  <a:pt x="5722441" y="993427"/>
                </a:lnTo>
                <a:lnTo>
                  <a:pt x="5707558" y="993427"/>
                </a:lnTo>
                <a:lnTo>
                  <a:pt x="5715000" y="978545"/>
                </a:lnTo>
                <a:lnTo>
                  <a:pt x="5700117" y="963662"/>
                </a:lnTo>
                <a:cubicBezTo>
                  <a:pt x="5690195" y="958700"/>
                  <a:pt x="5682754" y="957461"/>
                  <a:pt x="5677793" y="959941"/>
                </a:cubicBezTo>
                <a:cubicBezTo>
                  <a:pt x="5672831" y="962421"/>
                  <a:pt x="5669111" y="962421"/>
                  <a:pt x="5666631" y="959941"/>
                </a:cubicBezTo>
                <a:cubicBezTo>
                  <a:pt x="5664151" y="957461"/>
                  <a:pt x="5660430" y="956220"/>
                  <a:pt x="5655468" y="956220"/>
                </a:cubicBezTo>
                <a:cubicBezTo>
                  <a:pt x="5655468" y="956220"/>
                  <a:pt x="5654228" y="954980"/>
                  <a:pt x="5651748" y="952500"/>
                </a:cubicBezTo>
                <a:cubicBezTo>
                  <a:pt x="5649268" y="950020"/>
                  <a:pt x="5645547" y="948779"/>
                  <a:pt x="5640586" y="948779"/>
                </a:cubicBezTo>
                <a:lnTo>
                  <a:pt x="5603379" y="933896"/>
                </a:lnTo>
                <a:lnTo>
                  <a:pt x="5588496" y="933896"/>
                </a:lnTo>
                <a:lnTo>
                  <a:pt x="5588496" y="948779"/>
                </a:lnTo>
                <a:lnTo>
                  <a:pt x="5595937" y="956220"/>
                </a:lnTo>
                <a:cubicBezTo>
                  <a:pt x="5600899" y="966142"/>
                  <a:pt x="5603379" y="971103"/>
                  <a:pt x="5603379" y="971103"/>
                </a:cubicBezTo>
                <a:lnTo>
                  <a:pt x="5573613" y="963662"/>
                </a:lnTo>
                <a:cubicBezTo>
                  <a:pt x="5558730" y="958700"/>
                  <a:pt x="5550048" y="956220"/>
                  <a:pt x="5547568" y="956220"/>
                </a:cubicBezTo>
                <a:cubicBezTo>
                  <a:pt x="5545088" y="956220"/>
                  <a:pt x="5540127" y="954980"/>
                  <a:pt x="5532685" y="952500"/>
                </a:cubicBezTo>
                <a:cubicBezTo>
                  <a:pt x="5525244" y="950020"/>
                  <a:pt x="5519043" y="946299"/>
                  <a:pt x="5514082" y="941338"/>
                </a:cubicBezTo>
                <a:lnTo>
                  <a:pt x="5506640" y="941338"/>
                </a:lnTo>
                <a:lnTo>
                  <a:pt x="5484316" y="933896"/>
                </a:lnTo>
                <a:lnTo>
                  <a:pt x="5476875" y="941338"/>
                </a:lnTo>
                <a:lnTo>
                  <a:pt x="5469433" y="933896"/>
                </a:lnTo>
                <a:cubicBezTo>
                  <a:pt x="5459512" y="923975"/>
                  <a:pt x="5449589" y="916533"/>
                  <a:pt x="5439668" y="911572"/>
                </a:cubicBezTo>
                <a:lnTo>
                  <a:pt x="5424785" y="919013"/>
                </a:lnTo>
                <a:cubicBezTo>
                  <a:pt x="5424785" y="919013"/>
                  <a:pt x="5427265" y="919013"/>
                  <a:pt x="5432226" y="919013"/>
                </a:cubicBezTo>
                <a:cubicBezTo>
                  <a:pt x="5437188" y="919013"/>
                  <a:pt x="5442148" y="921493"/>
                  <a:pt x="5447109" y="926455"/>
                </a:cubicBezTo>
                <a:lnTo>
                  <a:pt x="5439668" y="933896"/>
                </a:lnTo>
                <a:lnTo>
                  <a:pt x="5432226" y="926455"/>
                </a:lnTo>
                <a:cubicBezTo>
                  <a:pt x="5432226" y="926455"/>
                  <a:pt x="5429746" y="926455"/>
                  <a:pt x="5424785" y="926455"/>
                </a:cubicBezTo>
                <a:cubicBezTo>
                  <a:pt x="5419824" y="926455"/>
                  <a:pt x="5413623" y="925214"/>
                  <a:pt x="5406181" y="922734"/>
                </a:cubicBezTo>
                <a:cubicBezTo>
                  <a:pt x="5398740" y="920254"/>
                  <a:pt x="5395019" y="916533"/>
                  <a:pt x="5395019" y="911572"/>
                </a:cubicBezTo>
                <a:cubicBezTo>
                  <a:pt x="5395019" y="906611"/>
                  <a:pt x="5392539" y="904131"/>
                  <a:pt x="5387578" y="904131"/>
                </a:cubicBezTo>
                <a:lnTo>
                  <a:pt x="5402461" y="896689"/>
                </a:lnTo>
                <a:lnTo>
                  <a:pt x="5417343" y="889248"/>
                </a:lnTo>
                <a:lnTo>
                  <a:pt x="5424785" y="881806"/>
                </a:lnTo>
                <a:cubicBezTo>
                  <a:pt x="5419824" y="881806"/>
                  <a:pt x="5414863" y="879326"/>
                  <a:pt x="5409902" y="874365"/>
                </a:cubicBezTo>
                <a:cubicBezTo>
                  <a:pt x="5409902" y="874365"/>
                  <a:pt x="5407422" y="874365"/>
                  <a:pt x="5402461" y="874365"/>
                </a:cubicBezTo>
                <a:lnTo>
                  <a:pt x="5387578" y="866923"/>
                </a:lnTo>
                <a:lnTo>
                  <a:pt x="5380136" y="859482"/>
                </a:lnTo>
                <a:cubicBezTo>
                  <a:pt x="5370215" y="859482"/>
                  <a:pt x="5365254" y="858241"/>
                  <a:pt x="5365254" y="855761"/>
                </a:cubicBezTo>
                <a:cubicBezTo>
                  <a:pt x="5365254" y="853281"/>
                  <a:pt x="5360292" y="852041"/>
                  <a:pt x="5350371" y="852041"/>
                </a:cubicBezTo>
                <a:cubicBezTo>
                  <a:pt x="5340449" y="852041"/>
                  <a:pt x="5335488" y="854521"/>
                  <a:pt x="5335488" y="859482"/>
                </a:cubicBezTo>
                <a:cubicBezTo>
                  <a:pt x="5335488" y="859482"/>
                  <a:pt x="5333008" y="859482"/>
                  <a:pt x="5328047" y="859482"/>
                </a:cubicBezTo>
                <a:cubicBezTo>
                  <a:pt x="5328047" y="859482"/>
                  <a:pt x="5328047" y="857002"/>
                  <a:pt x="5328047" y="852041"/>
                </a:cubicBezTo>
                <a:cubicBezTo>
                  <a:pt x="5323085" y="852041"/>
                  <a:pt x="5320605" y="852041"/>
                  <a:pt x="5320605" y="852041"/>
                </a:cubicBezTo>
                <a:cubicBezTo>
                  <a:pt x="5315644" y="852041"/>
                  <a:pt x="5314404" y="853281"/>
                  <a:pt x="5316885" y="855761"/>
                </a:cubicBezTo>
                <a:cubicBezTo>
                  <a:pt x="5319365" y="858241"/>
                  <a:pt x="5318125" y="859482"/>
                  <a:pt x="5313164" y="859482"/>
                </a:cubicBezTo>
                <a:lnTo>
                  <a:pt x="5283398" y="866923"/>
                </a:lnTo>
                <a:cubicBezTo>
                  <a:pt x="5283398" y="866923"/>
                  <a:pt x="5283398" y="869404"/>
                  <a:pt x="5283398" y="874365"/>
                </a:cubicBezTo>
                <a:lnTo>
                  <a:pt x="5290840" y="881806"/>
                </a:lnTo>
                <a:cubicBezTo>
                  <a:pt x="5280918" y="886768"/>
                  <a:pt x="5275957" y="881806"/>
                  <a:pt x="5275957" y="866923"/>
                </a:cubicBezTo>
                <a:cubicBezTo>
                  <a:pt x="5275957" y="861962"/>
                  <a:pt x="5272236" y="859482"/>
                  <a:pt x="5264795" y="859482"/>
                </a:cubicBezTo>
                <a:cubicBezTo>
                  <a:pt x="5257353" y="859482"/>
                  <a:pt x="5251152" y="858241"/>
                  <a:pt x="5246191" y="855761"/>
                </a:cubicBezTo>
                <a:cubicBezTo>
                  <a:pt x="5241230" y="853281"/>
                  <a:pt x="5238750" y="850800"/>
                  <a:pt x="5238750" y="848320"/>
                </a:cubicBezTo>
                <a:cubicBezTo>
                  <a:pt x="5238750" y="845840"/>
                  <a:pt x="5236270" y="845840"/>
                  <a:pt x="5231308" y="848320"/>
                </a:cubicBezTo>
                <a:cubicBezTo>
                  <a:pt x="5226347" y="850800"/>
                  <a:pt x="5222626" y="853281"/>
                  <a:pt x="5220146" y="855761"/>
                </a:cubicBezTo>
                <a:cubicBezTo>
                  <a:pt x="5217666" y="858241"/>
                  <a:pt x="5216426" y="859482"/>
                  <a:pt x="5216426" y="859482"/>
                </a:cubicBezTo>
                <a:lnTo>
                  <a:pt x="5186660" y="844599"/>
                </a:lnTo>
                <a:cubicBezTo>
                  <a:pt x="5161856" y="839638"/>
                  <a:pt x="5148212" y="839638"/>
                  <a:pt x="5145732" y="844599"/>
                </a:cubicBezTo>
                <a:cubicBezTo>
                  <a:pt x="5143252" y="849561"/>
                  <a:pt x="5142011" y="852041"/>
                  <a:pt x="5142011" y="852041"/>
                </a:cubicBezTo>
                <a:cubicBezTo>
                  <a:pt x="5142011" y="852041"/>
                  <a:pt x="5144492" y="852041"/>
                  <a:pt x="5149453" y="852041"/>
                </a:cubicBezTo>
                <a:cubicBezTo>
                  <a:pt x="5154414" y="852041"/>
                  <a:pt x="5154414" y="854521"/>
                  <a:pt x="5149453" y="859482"/>
                </a:cubicBezTo>
                <a:cubicBezTo>
                  <a:pt x="5149453" y="864443"/>
                  <a:pt x="5146973" y="864443"/>
                  <a:pt x="5142011" y="859482"/>
                </a:cubicBezTo>
                <a:cubicBezTo>
                  <a:pt x="5142011" y="859482"/>
                  <a:pt x="5143252" y="860723"/>
                  <a:pt x="5145732" y="863203"/>
                </a:cubicBezTo>
                <a:cubicBezTo>
                  <a:pt x="5148212" y="865683"/>
                  <a:pt x="5149453" y="866923"/>
                  <a:pt x="5149453" y="866923"/>
                </a:cubicBezTo>
                <a:cubicBezTo>
                  <a:pt x="5149453" y="866923"/>
                  <a:pt x="5151933" y="866923"/>
                  <a:pt x="5156894" y="866923"/>
                </a:cubicBezTo>
                <a:lnTo>
                  <a:pt x="5164336" y="866923"/>
                </a:lnTo>
                <a:cubicBezTo>
                  <a:pt x="5169297" y="861962"/>
                  <a:pt x="5171777" y="859482"/>
                  <a:pt x="5171777" y="859482"/>
                </a:cubicBezTo>
                <a:cubicBezTo>
                  <a:pt x="5176738" y="864443"/>
                  <a:pt x="5180459" y="866923"/>
                  <a:pt x="5182939" y="866923"/>
                </a:cubicBezTo>
                <a:cubicBezTo>
                  <a:pt x="5185419" y="866923"/>
                  <a:pt x="5189140" y="866923"/>
                  <a:pt x="5194101" y="866923"/>
                </a:cubicBezTo>
                <a:lnTo>
                  <a:pt x="5223867" y="874365"/>
                </a:lnTo>
                <a:cubicBezTo>
                  <a:pt x="5228828" y="874365"/>
                  <a:pt x="5231308" y="876845"/>
                  <a:pt x="5231308" y="881806"/>
                </a:cubicBezTo>
                <a:cubicBezTo>
                  <a:pt x="5231308" y="881806"/>
                  <a:pt x="5230068" y="881806"/>
                  <a:pt x="5227588" y="881806"/>
                </a:cubicBezTo>
                <a:cubicBezTo>
                  <a:pt x="5225108" y="881806"/>
                  <a:pt x="5221387" y="881806"/>
                  <a:pt x="5216426" y="881806"/>
                </a:cubicBezTo>
                <a:lnTo>
                  <a:pt x="5208984" y="889248"/>
                </a:lnTo>
                <a:cubicBezTo>
                  <a:pt x="5213945" y="889248"/>
                  <a:pt x="5216426" y="889248"/>
                  <a:pt x="5216426" y="889248"/>
                </a:cubicBezTo>
                <a:cubicBezTo>
                  <a:pt x="5216426" y="889248"/>
                  <a:pt x="5218906" y="889248"/>
                  <a:pt x="5223867" y="889248"/>
                </a:cubicBezTo>
                <a:lnTo>
                  <a:pt x="5231308" y="889248"/>
                </a:lnTo>
                <a:cubicBezTo>
                  <a:pt x="5226347" y="894209"/>
                  <a:pt x="5225108" y="897930"/>
                  <a:pt x="5227588" y="900410"/>
                </a:cubicBezTo>
                <a:cubicBezTo>
                  <a:pt x="5230068" y="902890"/>
                  <a:pt x="5231308" y="904131"/>
                  <a:pt x="5231308" y="904131"/>
                </a:cubicBezTo>
                <a:cubicBezTo>
                  <a:pt x="5236270" y="909092"/>
                  <a:pt x="5237509" y="912813"/>
                  <a:pt x="5235029" y="915293"/>
                </a:cubicBezTo>
                <a:cubicBezTo>
                  <a:pt x="5232549" y="917773"/>
                  <a:pt x="5228828" y="919013"/>
                  <a:pt x="5223867" y="919013"/>
                </a:cubicBezTo>
                <a:lnTo>
                  <a:pt x="5208984" y="919013"/>
                </a:lnTo>
                <a:cubicBezTo>
                  <a:pt x="5199063" y="923975"/>
                  <a:pt x="5194101" y="921493"/>
                  <a:pt x="5194101" y="911572"/>
                </a:cubicBezTo>
                <a:cubicBezTo>
                  <a:pt x="5194101" y="911572"/>
                  <a:pt x="5196581" y="911572"/>
                  <a:pt x="5201543" y="911572"/>
                </a:cubicBezTo>
                <a:cubicBezTo>
                  <a:pt x="5201543" y="911572"/>
                  <a:pt x="5204023" y="911572"/>
                  <a:pt x="5208984" y="911572"/>
                </a:cubicBezTo>
                <a:lnTo>
                  <a:pt x="5201543" y="904131"/>
                </a:lnTo>
                <a:cubicBezTo>
                  <a:pt x="5196581" y="904131"/>
                  <a:pt x="5192861" y="901650"/>
                  <a:pt x="5190381" y="896689"/>
                </a:cubicBezTo>
                <a:cubicBezTo>
                  <a:pt x="5187901" y="891728"/>
                  <a:pt x="5185419" y="886768"/>
                  <a:pt x="5182939" y="881806"/>
                </a:cubicBezTo>
                <a:cubicBezTo>
                  <a:pt x="5180459" y="876845"/>
                  <a:pt x="5171777" y="876845"/>
                  <a:pt x="5156894" y="881806"/>
                </a:cubicBezTo>
                <a:cubicBezTo>
                  <a:pt x="5142011" y="886768"/>
                  <a:pt x="5134570" y="886768"/>
                  <a:pt x="5134570" y="881806"/>
                </a:cubicBezTo>
                <a:lnTo>
                  <a:pt x="5134570" y="889248"/>
                </a:lnTo>
                <a:cubicBezTo>
                  <a:pt x="5134570" y="889248"/>
                  <a:pt x="5129609" y="889248"/>
                  <a:pt x="5119687" y="889248"/>
                </a:cubicBezTo>
                <a:cubicBezTo>
                  <a:pt x="5109766" y="889248"/>
                  <a:pt x="5097363" y="889248"/>
                  <a:pt x="5082480" y="889248"/>
                </a:cubicBezTo>
                <a:lnTo>
                  <a:pt x="5052715" y="889248"/>
                </a:lnTo>
                <a:lnTo>
                  <a:pt x="5045273" y="889248"/>
                </a:lnTo>
                <a:lnTo>
                  <a:pt x="5037832" y="889248"/>
                </a:lnTo>
                <a:cubicBezTo>
                  <a:pt x="5037832" y="894209"/>
                  <a:pt x="5035352" y="896689"/>
                  <a:pt x="5030390" y="896689"/>
                </a:cubicBezTo>
                <a:cubicBezTo>
                  <a:pt x="5025429" y="896689"/>
                  <a:pt x="5020469" y="896689"/>
                  <a:pt x="5015508" y="896689"/>
                </a:cubicBezTo>
                <a:cubicBezTo>
                  <a:pt x="5010546" y="896689"/>
                  <a:pt x="5008066" y="896689"/>
                  <a:pt x="5008066" y="896689"/>
                </a:cubicBezTo>
                <a:cubicBezTo>
                  <a:pt x="5003105" y="886768"/>
                  <a:pt x="4998145" y="886768"/>
                  <a:pt x="4993183" y="896689"/>
                </a:cubicBezTo>
                <a:lnTo>
                  <a:pt x="5000625" y="904131"/>
                </a:lnTo>
                <a:lnTo>
                  <a:pt x="5000625" y="911572"/>
                </a:lnTo>
                <a:cubicBezTo>
                  <a:pt x="4995663" y="911572"/>
                  <a:pt x="4990703" y="909092"/>
                  <a:pt x="4985742" y="904131"/>
                </a:cubicBezTo>
                <a:lnTo>
                  <a:pt x="4970859" y="904131"/>
                </a:lnTo>
                <a:cubicBezTo>
                  <a:pt x="4970859" y="909092"/>
                  <a:pt x="4969618" y="911572"/>
                  <a:pt x="4967138" y="911572"/>
                </a:cubicBezTo>
                <a:cubicBezTo>
                  <a:pt x="4964658" y="911572"/>
                  <a:pt x="4962177" y="910331"/>
                  <a:pt x="4959697" y="907851"/>
                </a:cubicBezTo>
                <a:cubicBezTo>
                  <a:pt x="4957217" y="905371"/>
                  <a:pt x="4953496" y="906611"/>
                  <a:pt x="4948535" y="911572"/>
                </a:cubicBezTo>
                <a:cubicBezTo>
                  <a:pt x="4943574" y="916533"/>
                  <a:pt x="4936132" y="916533"/>
                  <a:pt x="4926211" y="911572"/>
                </a:cubicBezTo>
                <a:lnTo>
                  <a:pt x="4918769" y="911572"/>
                </a:lnTo>
                <a:cubicBezTo>
                  <a:pt x="4918769" y="911572"/>
                  <a:pt x="4916289" y="911572"/>
                  <a:pt x="4911328" y="911572"/>
                </a:cubicBezTo>
                <a:cubicBezTo>
                  <a:pt x="4906367" y="911572"/>
                  <a:pt x="4903886" y="911572"/>
                  <a:pt x="4903886" y="911572"/>
                </a:cubicBezTo>
                <a:cubicBezTo>
                  <a:pt x="4893965" y="916533"/>
                  <a:pt x="4889004" y="919013"/>
                  <a:pt x="4889004" y="919013"/>
                </a:cubicBezTo>
                <a:cubicBezTo>
                  <a:pt x="4889004" y="928935"/>
                  <a:pt x="4893965" y="936376"/>
                  <a:pt x="4903886" y="941338"/>
                </a:cubicBezTo>
                <a:cubicBezTo>
                  <a:pt x="4903886" y="941338"/>
                  <a:pt x="4906367" y="946299"/>
                  <a:pt x="4911328" y="956220"/>
                </a:cubicBezTo>
                <a:lnTo>
                  <a:pt x="4918769" y="963662"/>
                </a:lnTo>
                <a:cubicBezTo>
                  <a:pt x="4918769" y="958700"/>
                  <a:pt x="4917529" y="956220"/>
                  <a:pt x="4915049" y="956220"/>
                </a:cubicBezTo>
                <a:cubicBezTo>
                  <a:pt x="4912568" y="956220"/>
                  <a:pt x="4912568" y="953740"/>
                  <a:pt x="4915049" y="948779"/>
                </a:cubicBezTo>
                <a:cubicBezTo>
                  <a:pt x="4917529" y="943818"/>
                  <a:pt x="4917529" y="940097"/>
                  <a:pt x="4915049" y="937617"/>
                </a:cubicBezTo>
                <a:cubicBezTo>
                  <a:pt x="4912568" y="935137"/>
                  <a:pt x="4911328" y="931416"/>
                  <a:pt x="4911328" y="926455"/>
                </a:cubicBezTo>
                <a:lnTo>
                  <a:pt x="4926211" y="926455"/>
                </a:lnTo>
                <a:cubicBezTo>
                  <a:pt x="4926211" y="931416"/>
                  <a:pt x="4926211" y="936376"/>
                  <a:pt x="4926211" y="941338"/>
                </a:cubicBezTo>
                <a:lnTo>
                  <a:pt x="4926211" y="948779"/>
                </a:lnTo>
                <a:cubicBezTo>
                  <a:pt x="4931172" y="948779"/>
                  <a:pt x="4933652" y="947538"/>
                  <a:pt x="4933652" y="945058"/>
                </a:cubicBezTo>
                <a:cubicBezTo>
                  <a:pt x="4933652" y="942578"/>
                  <a:pt x="4933652" y="941338"/>
                  <a:pt x="4933652" y="941338"/>
                </a:cubicBezTo>
                <a:cubicBezTo>
                  <a:pt x="4933652" y="936376"/>
                  <a:pt x="4934893" y="932656"/>
                  <a:pt x="4937373" y="930175"/>
                </a:cubicBezTo>
                <a:cubicBezTo>
                  <a:pt x="4939853" y="927695"/>
                  <a:pt x="4941093" y="926455"/>
                  <a:pt x="4941093" y="926455"/>
                </a:cubicBezTo>
                <a:lnTo>
                  <a:pt x="4985742" y="933896"/>
                </a:lnTo>
                <a:lnTo>
                  <a:pt x="4993183" y="933896"/>
                </a:lnTo>
                <a:lnTo>
                  <a:pt x="5008066" y="933896"/>
                </a:lnTo>
                <a:cubicBezTo>
                  <a:pt x="5008066" y="928935"/>
                  <a:pt x="5008066" y="926455"/>
                  <a:pt x="5008066" y="926455"/>
                </a:cubicBezTo>
                <a:cubicBezTo>
                  <a:pt x="5013027" y="926455"/>
                  <a:pt x="5017988" y="928935"/>
                  <a:pt x="5022949" y="933896"/>
                </a:cubicBezTo>
                <a:cubicBezTo>
                  <a:pt x="5022949" y="938857"/>
                  <a:pt x="5024190" y="941338"/>
                  <a:pt x="5026670" y="941338"/>
                </a:cubicBezTo>
                <a:cubicBezTo>
                  <a:pt x="5029150" y="941338"/>
                  <a:pt x="5031631" y="941338"/>
                  <a:pt x="5034111" y="941338"/>
                </a:cubicBezTo>
                <a:cubicBezTo>
                  <a:pt x="5036591" y="941338"/>
                  <a:pt x="5037832" y="941338"/>
                  <a:pt x="5037832" y="941338"/>
                </a:cubicBezTo>
                <a:lnTo>
                  <a:pt x="5045273" y="941338"/>
                </a:lnTo>
                <a:cubicBezTo>
                  <a:pt x="5060156" y="941338"/>
                  <a:pt x="5067597" y="936376"/>
                  <a:pt x="5067597" y="926455"/>
                </a:cubicBezTo>
                <a:cubicBezTo>
                  <a:pt x="5067597" y="926455"/>
                  <a:pt x="5070077" y="923975"/>
                  <a:pt x="5075039" y="919013"/>
                </a:cubicBezTo>
                <a:cubicBezTo>
                  <a:pt x="5075039" y="919013"/>
                  <a:pt x="5077519" y="921493"/>
                  <a:pt x="5082480" y="926455"/>
                </a:cubicBezTo>
                <a:cubicBezTo>
                  <a:pt x="5087442" y="931416"/>
                  <a:pt x="5091162" y="933896"/>
                  <a:pt x="5093642" y="933896"/>
                </a:cubicBezTo>
                <a:cubicBezTo>
                  <a:pt x="5096122" y="933896"/>
                  <a:pt x="5102324" y="933896"/>
                  <a:pt x="5112246" y="933896"/>
                </a:cubicBezTo>
                <a:cubicBezTo>
                  <a:pt x="5127129" y="933896"/>
                  <a:pt x="5134570" y="933896"/>
                  <a:pt x="5134570" y="933896"/>
                </a:cubicBezTo>
                <a:cubicBezTo>
                  <a:pt x="5139531" y="928935"/>
                  <a:pt x="5143252" y="927695"/>
                  <a:pt x="5145732" y="930175"/>
                </a:cubicBezTo>
                <a:cubicBezTo>
                  <a:pt x="5148212" y="932656"/>
                  <a:pt x="5149453" y="936376"/>
                  <a:pt x="5149453" y="941338"/>
                </a:cubicBezTo>
                <a:cubicBezTo>
                  <a:pt x="5149453" y="946299"/>
                  <a:pt x="5150693" y="948779"/>
                  <a:pt x="5153174" y="948779"/>
                </a:cubicBezTo>
                <a:cubicBezTo>
                  <a:pt x="5155654" y="948779"/>
                  <a:pt x="5156894" y="946299"/>
                  <a:pt x="5156894" y="941338"/>
                </a:cubicBezTo>
                <a:cubicBezTo>
                  <a:pt x="5156894" y="936376"/>
                  <a:pt x="5158135" y="933896"/>
                  <a:pt x="5160615" y="933896"/>
                </a:cubicBezTo>
                <a:cubicBezTo>
                  <a:pt x="5163095" y="933896"/>
                  <a:pt x="5166816" y="933896"/>
                  <a:pt x="5171777" y="933896"/>
                </a:cubicBezTo>
                <a:lnTo>
                  <a:pt x="5179218" y="933896"/>
                </a:lnTo>
                <a:cubicBezTo>
                  <a:pt x="5184180" y="933896"/>
                  <a:pt x="5187901" y="932656"/>
                  <a:pt x="5190381" y="930175"/>
                </a:cubicBezTo>
                <a:cubicBezTo>
                  <a:pt x="5192861" y="927695"/>
                  <a:pt x="5195342" y="927695"/>
                  <a:pt x="5197822" y="930175"/>
                </a:cubicBezTo>
                <a:cubicBezTo>
                  <a:pt x="5200302" y="932656"/>
                  <a:pt x="5202783" y="932656"/>
                  <a:pt x="5205263" y="930175"/>
                </a:cubicBezTo>
                <a:cubicBezTo>
                  <a:pt x="5207743" y="927695"/>
                  <a:pt x="5211464" y="926455"/>
                  <a:pt x="5216426" y="926455"/>
                </a:cubicBezTo>
                <a:lnTo>
                  <a:pt x="5231308" y="933896"/>
                </a:lnTo>
                <a:lnTo>
                  <a:pt x="5238750" y="933896"/>
                </a:lnTo>
                <a:cubicBezTo>
                  <a:pt x="5243711" y="933896"/>
                  <a:pt x="5248671" y="935137"/>
                  <a:pt x="5253633" y="937617"/>
                </a:cubicBezTo>
                <a:cubicBezTo>
                  <a:pt x="5258594" y="940097"/>
                  <a:pt x="5263554" y="941338"/>
                  <a:pt x="5268515" y="941338"/>
                </a:cubicBezTo>
                <a:lnTo>
                  <a:pt x="5275957" y="948779"/>
                </a:lnTo>
                <a:lnTo>
                  <a:pt x="5268515" y="948779"/>
                </a:lnTo>
                <a:cubicBezTo>
                  <a:pt x="5248671" y="948779"/>
                  <a:pt x="5241230" y="951259"/>
                  <a:pt x="5246191" y="956220"/>
                </a:cubicBezTo>
                <a:cubicBezTo>
                  <a:pt x="5251152" y="956220"/>
                  <a:pt x="5254873" y="957461"/>
                  <a:pt x="5257353" y="959941"/>
                </a:cubicBezTo>
                <a:cubicBezTo>
                  <a:pt x="5259833" y="962421"/>
                  <a:pt x="5261074" y="961182"/>
                  <a:pt x="5261074" y="956220"/>
                </a:cubicBezTo>
                <a:lnTo>
                  <a:pt x="5268515" y="971103"/>
                </a:lnTo>
                <a:lnTo>
                  <a:pt x="5261074" y="978545"/>
                </a:lnTo>
                <a:cubicBezTo>
                  <a:pt x="5261074" y="978545"/>
                  <a:pt x="5262315" y="978545"/>
                  <a:pt x="5264795" y="978545"/>
                </a:cubicBezTo>
                <a:cubicBezTo>
                  <a:pt x="5267275" y="978545"/>
                  <a:pt x="5269756" y="977304"/>
                  <a:pt x="5272236" y="974824"/>
                </a:cubicBezTo>
                <a:cubicBezTo>
                  <a:pt x="5274716" y="972344"/>
                  <a:pt x="5277197" y="971103"/>
                  <a:pt x="5279677" y="971103"/>
                </a:cubicBezTo>
                <a:cubicBezTo>
                  <a:pt x="5282158" y="971103"/>
                  <a:pt x="5283398" y="973583"/>
                  <a:pt x="5283398" y="978545"/>
                </a:cubicBezTo>
                <a:lnTo>
                  <a:pt x="5290840" y="978545"/>
                </a:lnTo>
                <a:cubicBezTo>
                  <a:pt x="5290840" y="978545"/>
                  <a:pt x="5288359" y="976064"/>
                  <a:pt x="5283398" y="971103"/>
                </a:cubicBezTo>
                <a:cubicBezTo>
                  <a:pt x="5278437" y="966142"/>
                  <a:pt x="5278437" y="961182"/>
                  <a:pt x="5283398" y="956220"/>
                </a:cubicBezTo>
                <a:lnTo>
                  <a:pt x="5283398" y="941338"/>
                </a:lnTo>
                <a:lnTo>
                  <a:pt x="5290840" y="933896"/>
                </a:lnTo>
                <a:cubicBezTo>
                  <a:pt x="5300761" y="933896"/>
                  <a:pt x="5306963" y="935137"/>
                  <a:pt x="5309443" y="937617"/>
                </a:cubicBezTo>
                <a:cubicBezTo>
                  <a:pt x="5311923" y="940097"/>
                  <a:pt x="5313164" y="942578"/>
                  <a:pt x="5313164" y="945058"/>
                </a:cubicBezTo>
                <a:cubicBezTo>
                  <a:pt x="5313164" y="947538"/>
                  <a:pt x="5310684" y="946299"/>
                  <a:pt x="5305722" y="941338"/>
                </a:cubicBezTo>
                <a:lnTo>
                  <a:pt x="5298281" y="956220"/>
                </a:lnTo>
                <a:lnTo>
                  <a:pt x="5298281" y="971103"/>
                </a:lnTo>
                <a:cubicBezTo>
                  <a:pt x="5298281" y="971103"/>
                  <a:pt x="5299522" y="971103"/>
                  <a:pt x="5302002" y="971103"/>
                </a:cubicBezTo>
                <a:cubicBezTo>
                  <a:pt x="5304482" y="971103"/>
                  <a:pt x="5308202" y="973583"/>
                  <a:pt x="5313164" y="978545"/>
                </a:cubicBezTo>
                <a:cubicBezTo>
                  <a:pt x="5318125" y="978545"/>
                  <a:pt x="5318125" y="981025"/>
                  <a:pt x="5313164" y="985986"/>
                </a:cubicBezTo>
                <a:lnTo>
                  <a:pt x="5320605" y="985986"/>
                </a:lnTo>
                <a:cubicBezTo>
                  <a:pt x="5330527" y="985986"/>
                  <a:pt x="5335488" y="985986"/>
                  <a:pt x="5335488" y="985986"/>
                </a:cubicBezTo>
                <a:lnTo>
                  <a:pt x="5342929" y="985986"/>
                </a:lnTo>
                <a:cubicBezTo>
                  <a:pt x="5345410" y="985986"/>
                  <a:pt x="5347270" y="985986"/>
                  <a:pt x="5348510" y="985986"/>
                </a:cubicBezTo>
                <a:lnTo>
                  <a:pt x="5350371" y="985986"/>
                </a:lnTo>
                <a:lnTo>
                  <a:pt x="5365254" y="985986"/>
                </a:lnTo>
                <a:cubicBezTo>
                  <a:pt x="5365254" y="985986"/>
                  <a:pt x="5370215" y="985986"/>
                  <a:pt x="5380136" y="985986"/>
                </a:cubicBezTo>
                <a:lnTo>
                  <a:pt x="5395019" y="985986"/>
                </a:lnTo>
                <a:cubicBezTo>
                  <a:pt x="5390058" y="990947"/>
                  <a:pt x="5390058" y="993427"/>
                  <a:pt x="5395019" y="993427"/>
                </a:cubicBezTo>
                <a:cubicBezTo>
                  <a:pt x="5395019" y="998389"/>
                  <a:pt x="5392539" y="1000869"/>
                  <a:pt x="5387578" y="1000869"/>
                </a:cubicBezTo>
                <a:lnTo>
                  <a:pt x="5387578" y="1008310"/>
                </a:lnTo>
                <a:cubicBezTo>
                  <a:pt x="5392539" y="1008310"/>
                  <a:pt x="5395019" y="1008310"/>
                  <a:pt x="5395019" y="1008310"/>
                </a:cubicBezTo>
                <a:cubicBezTo>
                  <a:pt x="5395019" y="1003349"/>
                  <a:pt x="5399981" y="1000869"/>
                  <a:pt x="5409902" y="1000869"/>
                </a:cubicBezTo>
                <a:cubicBezTo>
                  <a:pt x="5414863" y="1000869"/>
                  <a:pt x="5419824" y="1000869"/>
                  <a:pt x="5424785" y="1000869"/>
                </a:cubicBezTo>
                <a:lnTo>
                  <a:pt x="5417343" y="993427"/>
                </a:lnTo>
                <a:cubicBezTo>
                  <a:pt x="5422305" y="983506"/>
                  <a:pt x="5432226" y="976064"/>
                  <a:pt x="5447109" y="971103"/>
                </a:cubicBezTo>
                <a:cubicBezTo>
                  <a:pt x="5447109" y="976064"/>
                  <a:pt x="5454551" y="983506"/>
                  <a:pt x="5469433" y="993427"/>
                </a:cubicBezTo>
                <a:lnTo>
                  <a:pt x="5491758" y="1008310"/>
                </a:lnTo>
                <a:cubicBezTo>
                  <a:pt x="5501679" y="1013272"/>
                  <a:pt x="5509120" y="1010790"/>
                  <a:pt x="5514082" y="1000869"/>
                </a:cubicBezTo>
                <a:cubicBezTo>
                  <a:pt x="5524003" y="995907"/>
                  <a:pt x="5528965" y="998389"/>
                  <a:pt x="5528965" y="1008310"/>
                </a:cubicBezTo>
                <a:cubicBezTo>
                  <a:pt x="5528965" y="1028154"/>
                  <a:pt x="5536406" y="1035596"/>
                  <a:pt x="5551289" y="1030634"/>
                </a:cubicBezTo>
                <a:cubicBezTo>
                  <a:pt x="5556250" y="1025673"/>
                  <a:pt x="5559971" y="1024434"/>
                  <a:pt x="5562451" y="1026914"/>
                </a:cubicBezTo>
                <a:cubicBezTo>
                  <a:pt x="5564931" y="1029394"/>
                  <a:pt x="5579814" y="1033114"/>
                  <a:pt x="5607099" y="1038076"/>
                </a:cubicBezTo>
                <a:cubicBezTo>
                  <a:pt x="5634385" y="1043037"/>
                  <a:pt x="5651748" y="1045517"/>
                  <a:pt x="5659189" y="1045517"/>
                </a:cubicBezTo>
                <a:cubicBezTo>
                  <a:pt x="5666631" y="1045517"/>
                  <a:pt x="5675313" y="1047997"/>
                  <a:pt x="5685234" y="1052959"/>
                </a:cubicBezTo>
                <a:cubicBezTo>
                  <a:pt x="5705078" y="1062880"/>
                  <a:pt x="5717480" y="1062880"/>
                  <a:pt x="5722441" y="1052959"/>
                </a:cubicBezTo>
                <a:cubicBezTo>
                  <a:pt x="5727402" y="1047997"/>
                  <a:pt x="5731123" y="1046758"/>
                  <a:pt x="5733603" y="1049238"/>
                </a:cubicBezTo>
                <a:cubicBezTo>
                  <a:pt x="5736083" y="1051718"/>
                  <a:pt x="5734844" y="1052959"/>
                  <a:pt x="5729883" y="1052959"/>
                </a:cubicBezTo>
                <a:lnTo>
                  <a:pt x="5729883" y="1060400"/>
                </a:lnTo>
                <a:cubicBezTo>
                  <a:pt x="5734844" y="1060400"/>
                  <a:pt x="5738565" y="1060400"/>
                  <a:pt x="5741045" y="1060400"/>
                </a:cubicBezTo>
                <a:cubicBezTo>
                  <a:pt x="5743525" y="1060400"/>
                  <a:pt x="5744765" y="1057920"/>
                  <a:pt x="5744765" y="1052959"/>
                </a:cubicBezTo>
                <a:lnTo>
                  <a:pt x="5752207" y="1052959"/>
                </a:lnTo>
                <a:lnTo>
                  <a:pt x="5767090" y="1052959"/>
                </a:lnTo>
                <a:lnTo>
                  <a:pt x="5767090" y="1060400"/>
                </a:lnTo>
                <a:cubicBezTo>
                  <a:pt x="5762128" y="1060400"/>
                  <a:pt x="5757168" y="1060400"/>
                  <a:pt x="5752207" y="1060400"/>
                </a:cubicBezTo>
                <a:lnTo>
                  <a:pt x="5752207" y="1067841"/>
                </a:lnTo>
                <a:cubicBezTo>
                  <a:pt x="5752207" y="1067841"/>
                  <a:pt x="5754687" y="1069082"/>
                  <a:pt x="5759648" y="1071562"/>
                </a:cubicBezTo>
                <a:cubicBezTo>
                  <a:pt x="5764609" y="1074042"/>
                  <a:pt x="5772051" y="1075283"/>
                  <a:pt x="5781972" y="1075283"/>
                </a:cubicBezTo>
                <a:cubicBezTo>
                  <a:pt x="5791894" y="1075283"/>
                  <a:pt x="5796855" y="1077763"/>
                  <a:pt x="5796855" y="1082724"/>
                </a:cubicBezTo>
                <a:lnTo>
                  <a:pt x="5804297" y="1082724"/>
                </a:lnTo>
                <a:lnTo>
                  <a:pt x="5811738" y="1075283"/>
                </a:lnTo>
                <a:cubicBezTo>
                  <a:pt x="5816699" y="1085204"/>
                  <a:pt x="5821660" y="1092646"/>
                  <a:pt x="5826621" y="1097607"/>
                </a:cubicBezTo>
                <a:lnTo>
                  <a:pt x="5834062" y="1097607"/>
                </a:lnTo>
                <a:lnTo>
                  <a:pt x="5841504" y="1105048"/>
                </a:lnTo>
                <a:cubicBezTo>
                  <a:pt x="5846465" y="1110010"/>
                  <a:pt x="5848945" y="1112490"/>
                  <a:pt x="5848945" y="1112490"/>
                </a:cubicBezTo>
                <a:cubicBezTo>
                  <a:pt x="5848945" y="1112490"/>
                  <a:pt x="5846465" y="1112490"/>
                  <a:pt x="5841504" y="1112490"/>
                </a:cubicBezTo>
                <a:lnTo>
                  <a:pt x="5826621" y="1112490"/>
                </a:lnTo>
                <a:lnTo>
                  <a:pt x="5824760" y="1112490"/>
                </a:lnTo>
                <a:lnTo>
                  <a:pt x="5819179" y="1112490"/>
                </a:lnTo>
                <a:lnTo>
                  <a:pt x="5811738" y="1112490"/>
                </a:lnTo>
                <a:cubicBezTo>
                  <a:pt x="5806777" y="1112490"/>
                  <a:pt x="5803056" y="1112490"/>
                  <a:pt x="5800576" y="1112490"/>
                </a:cubicBezTo>
                <a:cubicBezTo>
                  <a:pt x="5798096" y="1112490"/>
                  <a:pt x="5799335" y="1114970"/>
                  <a:pt x="5804297" y="1119931"/>
                </a:cubicBezTo>
                <a:cubicBezTo>
                  <a:pt x="5809258" y="1124893"/>
                  <a:pt x="5809258" y="1127373"/>
                  <a:pt x="5804297" y="1127373"/>
                </a:cubicBezTo>
                <a:lnTo>
                  <a:pt x="5804297" y="1134814"/>
                </a:lnTo>
                <a:cubicBezTo>
                  <a:pt x="5809258" y="1134814"/>
                  <a:pt x="5812979" y="1136055"/>
                  <a:pt x="5815459" y="1138535"/>
                </a:cubicBezTo>
                <a:cubicBezTo>
                  <a:pt x="5817939" y="1141015"/>
                  <a:pt x="5819179" y="1142256"/>
                  <a:pt x="5819179" y="1142256"/>
                </a:cubicBezTo>
                <a:cubicBezTo>
                  <a:pt x="5819179" y="1147217"/>
                  <a:pt x="5811738" y="1147217"/>
                  <a:pt x="5796855" y="1142256"/>
                </a:cubicBezTo>
                <a:cubicBezTo>
                  <a:pt x="5777011" y="1132334"/>
                  <a:pt x="5767090" y="1132334"/>
                  <a:pt x="5767090" y="1142256"/>
                </a:cubicBezTo>
                <a:lnTo>
                  <a:pt x="5759648" y="1134814"/>
                </a:lnTo>
                <a:cubicBezTo>
                  <a:pt x="5759648" y="1124893"/>
                  <a:pt x="5759648" y="1119931"/>
                  <a:pt x="5759648" y="1119931"/>
                </a:cubicBezTo>
                <a:cubicBezTo>
                  <a:pt x="5754687" y="1119931"/>
                  <a:pt x="5750966" y="1119931"/>
                  <a:pt x="5748486" y="1119931"/>
                </a:cubicBezTo>
                <a:cubicBezTo>
                  <a:pt x="5746006" y="1119931"/>
                  <a:pt x="5744765" y="1119931"/>
                  <a:pt x="5744765" y="1119931"/>
                </a:cubicBezTo>
                <a:lnTo>
                  <a:pt x="5737324" y="1127373"/>
                </a:lnTo>
                <a:cubicBezTo>
                  <a:pt x="5732363" y="1127373"/>
                  <a:pt x="5729883" y="1128613"/>
                  <a:pt x="5729883" y="1131093"/>
                </a:cubicBezTo>
                <a:cubicBezTo>
                  <a:pt x="5729883" y="1133573"/>
                  <a:pt x="5727402" y="1133573"/>
                  <a:pt x="5722441" y="1131093"/>
                </a:cubicBezTo>
                <a:cubicBezTo>
                  <a:pt x="5717480" y="1128613"/>
                  <a:pt x="5712520" y="1127373"/>
                  <a:pt x="5707558" y="1127373"/>
                </a:cubicBezTo>
                <a:lnTo>
                  <a:pt x="5707558" y="1134814"/>
                </a:lnTo>
                <a:cubicBezTo>
                  <a:pt x="5707558" y="1139775"/>
                  <a:pt x="5707558" y="1142256"/>
                  <a:pt x="5707558" y="1142256"/>
                </a:cubicBezTo>
                <a:cubicBezTo>
                  <a:pt x="5692676" y="1132334"/>
                  <a:pt x="5680273" y="1129853"/>
                  <a:pt x="5670351" y="1134814"/>
                </a:cubicBezTo>
                <a:cubicBezTo>
                  <a:pt x="5665390" y="1134814"/>
                  <a:pt x="5662910" y="1137294"/>
                  <a:pt x="5662910" y="1142256"/>
                </a:cubicBezTo>
                <a:lnTo>
                  <a:pt x="5662910" y="1134814"/>
                </a:lnTo>
                <a:cubicBezTo>
                  <a:pt x="5657949" y="1129853"/>
                  <a:pt x="5652988" y="1127373"/>
                  <a:pt x="5648027" y="1127373"/>
                </a:cubicBezTo>
                <a:cubicBezTo>
                  <a:pt x="5588496" y="1117451"/>
                  <a:pt x="5557490" y="1110010"/>
                  <a:pt x="5555010" y="1105048"/>
                </a:cubicBezTo>
                <a:cubicBezTo>
                  <a:pt x="5552529" y="1100087"/>
                  <a:pt x="5550048" y="1098848"/>
                  <a:pt x="5547568" y="1101328"/>
                </a:cubicBezTo>
                <a:cubicBezTo>
                  <a:pt x="5545088" y="1103808"/>
                  <a:pt x="5536406" y="1103808"/>
                  <a:pt x="5521523" y="1101328"/>
                </a:cubicBezTo>
                <a:cubicBezTo>
                  <a:pt x="5506640" y="1098848"/>
                  <a:pt x="5492998" y="1096366"/>
                  <a:pt x="5480595" y="1093886"/>
                </a:cubicBezTo>
                <a:cubicBezTo>
                  <a:pt x="5468193" y="1091406"/>
                  <a:pt x="5459512" y="1095127"/>
                  <a:pt x="5454551" y="1105048"/>
                </a:cubicBezTo>
                <a:lnTo>
                  <a:pt x="5447109" y="1112490"/>
                </a:lnTo>
                <a:lnTo>
                  <a:pt x="5454551" y="1112490"/>
                </a:lnTo>
                <a:cubicBezTo>
                  <a:pt x="5459512" y="1117451"/>
                  <a:pt x="5461992" y="1117451"/>
                  <a:pt x="5461992" y="1112490"/>
                </a:cubicBezTo>
                <a:lnTo>
                  <a:pt x="5476875" y="1112490"/>
                </a:lnTo>
                <a:cubicBezTo>
                  <a:pt x="5476875" y="1112490"/>
                  <a:pt x="5480595" y="1113731"/>
                  <a:pt x="5488037" y="1116211"/>
                </a:cubicBezTo>
                <a:cubicBezTo>
                  <a:pt x="5495478" y="1118691"/>
                  <a:pt x="5499199" y="1119931"/>
                  <a:pt x="5499199" y="1119931"/>
                </a:cubicBezTo>
                <a:cubicBezTo>
                  <a:pt x="5499199" y="1119931"/>
                  <a:pt x="5501679" y="1119931"/>
                  <a:pt x="5506640" y="1119931"/>
                </a:cubicBezTo>
                <a:cubicBezTo>
                  <a:pt x="5506640" y="1124893"/>
                  <a:pt x="5510361" y="1127373"/>
                  <a:pt x="5517802" y="1127373"/>
                </a:cubicBezTo>
                <a:cubicBezTo>
                  <a:pt x="5525244" y="1127373"/>
                  <a:pt x="5528965" y="1126132"/>
                  <a:pt x="5528965" y="1123652"/>
                </a:cubicBezTo>
                <a:cubicBezTo>
                  <a:pt x="5528965" y="1121172"/>
                  <a:pt x="5530205" y="1119931"/>
                  <a:pt x="5532685" y="1119931"/>
                </a:cubicBezTo>
                <a:cubicBezTo>
                  <a:pt x="5535165" y="1119931"/>
                  <a:pt x="5536406" y="1122411"/>
                  <a:pt x="5536406" y="1127373"/>
                </a:cubicBezTo>
                <a:cubicBezTo>
                  <a:pt x="5536406" y="1132334"/>
                  <a:pt x="5538886" y="1133573"/>
                  <a:pt x="5543847" y="1131093"/>
                </a:cubicBezTo>
                <a:cubicBezTo>
                  <a:pt x="5548809" y="1128613"/>
                  <a:pt x="5551289" y="1129853"/>
                  <a:pt x="5551289" y="1134814"/>
                </a:cubicBezTo>
                <a:cubicBezTo>
                  <a:pt x="5551289" y="1139775"/>
                  <a:pt x="5552529" y="1142256"/>
                  <a:pt x="5555010" y="1142256"/>
                </a:cubicBezTo>
                <a:cubicBezTo>
                  <a:pt x="5557490" y="1142256"/>
                  <a:pt x="5566172" y="1142256"/>
                  <a:pt x="5581054" y="1142256"/>
                </a:cubicBezTo>
                <a:cubicBezTo>
                  <a:pt x="5590976" y="1142256"/>
                  <a:pt x="5598417" y="1149697"/>
                  <a:pt x="5603379" y="1164580"/>
                </a:cubicBezTo>
                <a:lnTo>
                  <a:pt x="5595937" y="1172021"/>
                </a:lnTo>
                <a:cubicBezTo>
                  <a:pt x="5595937" y="1172021"/>
                  <a:pt x="5598417" y="1172021"/>
                  <a:pt x="5603379" y="1172021"/>
                </a:cubicBezTo>
                <a:cubicBezTo>
                  <a:pt x="5603379" y="1167060"/>
                  <a:pt x="5603379" y="1164580"/>
                  <a:pt x="5603379" y="1164580"/>
                </a:cubicBezTo>
                <a:cubicBezTo>
                  <a:pt x="5603379" y="1164580"/>
                  <a:pt x="5605859" y="1164580"/>
                  <a:pt x="5610820" y="1164580"/>
                </a:cubicBezTo>
                <a:cubicBezTo>
                  <a:pt x="5610820" y="1159618"/>
                  <a:pt x="5612061" y="1157138"/>
                  <a:pt x="5614541" y="1157138"/>
                </a:cubicBezTo>
                <a:cubicBezTo>
                  <a:pt x="5617021" y="1157138"/>
                  <a:pt x="5620742" y="1157138"/>
                  <a:pt x="5625703" y="1157138"/>
                </a:cubicBezTo>
                <a:cubicBezTo>
                  <a:pt x="5635624" y="1162100"/>
                  <a:pt x="5640586" y="1164580"/>
                  <a:pt x="5640586" y="1164580"/>
                </a:cubicBezTo>
                <a:lnTo>
                  <a:pt x="5625703" y="1164580"/>
                </a:lnTo>
                <a:lnTo>
                  <a:pt x="5640586" y="1179463"/>
                </a:lnTo>
                <a:cubicBezTo>
                  <a:pt x="5645547" y="1184424"/>
                  <a:pt x="5645547" y="1186904"/>
                  <a:pt x="5640586" y="1186904"/>
                </a:cubicBezTo>
                <a:cubicBezTo>
                  <a:pt x="5645547" y="1186904"/>
                  <a:pt x="5648027" y="1191865"/>
                  <a:pt x="5648027" y="1201787"/>
                </a:cubicBezTo>
                <a:cubicBezTo>
                  <a:pt x="5648027" y="1206748"/>
                  <a:pt x="5646786" y="1209228"/>
                  <a:pt x="5644306" y="1209228"/>
                </a:cubicBezTo>
                <a:cubicBezTo>
                  <a:pt x="5641826" y="1209228"/>
                  <a:pt x="5640586" y="1209228"/>
                  <a:pt x="5640586" y="1209228"/>
                </a:cubicBezTo>
                <a:cubicBezTo>
                  <a:pt x="5635624" y="1209228"/>
                  <a:pt x="5631904" y="1210469"/>
                  <a:pt x="5629424" y="1212949"/>
                </a:cubicBezTo>
                <a:cubicBezTo>
                  <a:pt x="5626943" y="1215429"/>
                  <a:pt x="5623223" y="1214189"/>
                  <a:pt x="5618261" y="1209228"/>
                </a:cubicBezTo>
                <a:lnTo>
                  <a:pt x="5610820" y="1201787"/>
                </a:lnTo>
                <a:cubicBezTo>
                  <a:pt x="5605859" y="1201787"/>
                  <a:pt x="5600899" y="1199307"/>
                  <a:pt x="5595937" y="1194345"/>
                </a:cubicBezTo>
                <a:lnTo>
                  <a:pt x="5610820" y="1194345"/>
                </a:lnTo>
                <a:cubicBezTo>
                  <a:pt x="5620742" y="1194345"/>
                  <a:pt x="5625703" y="1191865"/>
                  <a:pt x="5625703" y="1186904"/>
                </a:cubicBezTo>
                <a:cubicBezTo>
                  <a:pt x="5625703" y="1191865"/>
                  <a:pt x="5625703" y="1194345"/>
                  <a:pt x="5625703" y="1194345"/>
                </a:cubicBezTo>
                <a:cubicBezTo>
                  <a:pt x="5625703" y="1194345"/>
                  <a:pt x="5628183" y="1194345"/>
                  <a:pt x="5633144" y="1194345"/>
                </a:cubicBezTo>
                <a:lnTo>
                  <a:pt x="5633144" y="1179463"/>
                </a:lnTo>
                <a:cubicBezTo>
                  <a:pt x="5623223" y="1169541"/>
                  <a:pt x="5618261" y="1169541"/>
                  <a:pt x="5618261" y="1179463"/>
                </a:cubicBezTo>
                <a:cubicBezTo>
                  <a:pt x="5618261" y="1189384"/>
                  <a:pt x="5600899" y="1184424"/>
                  <a:pt x="5566172" y="1164580"/>
                </a:cubicBezTo>
                <a:cubicBezTo>
                  <a:pt x="5551289" y="1154658"/>
                  <a:pt x="5542607" y="1149697"/>
                  <a:pt x="5540127" y="1149697"/>
                </a:cubicBezTo>
                <a:cubicBezTo>
                  <a:pt x="5537647" y="1149697"/>
                  <a:pt x="5536406" y="1148456"/>
                  <a:pt x="5536406" y="1145976"/>
                </a:cubicBezTo>
                <a:cubicBezTo>
                  <a:pt x="5536406" y="1143496"/>
                  <a:pt x="5535165" y="1142256"/>
                  <a:pt x="5532685" y="1142256"/>
                </a:cubicBezTo>
                <a:cubicBezTo>
                  <a:pt x="5530205" y="1142256"/>
                  <a:pt x="5526484" y="1142256"/>
                  <a:pt x="5521523" y="1142256"/>
                </a:cubicBezTo>
                <a:cubicBezTo>
                  <a:pt x="5501679" y="1132334"/>
                  <a:pt x="5484316" y="1129853"/>
                  <a:pt x="5469433" y="1134814"/>
                </a:cubicBezTo>
                <a:cubicBezTo>
                  <a:pt x="5459512" y="1134814"/>
                  <a:pt x="5453310" y="1132334"/>
                  <a:pt x="5450830" y="1127373"/>
                </a:cubicBezTo>
                <a:cubicBezTo>
                  <a:pt x="5448350" y="1122411"/>
                  <a:pt x="5444629" y="1119931"/>
                  <a:pt x="5439668" y="1119931"/>
                </a:cubicBezTo>
                <a:cubicBezTo>
                  <a:pt x="5434706" y="1119931"/>
                  <a:pt x="5429746" y="1119931"/>
                  <a:pt x="5424785" y="1119931"/>
                </a:cubicBezTo>
                <a:lnTo>
                  <a:pt x="5380136" y="1119931"/>
                </a:lnTo>
                <a:lnTo>
                  <a:pt x="5372695" y="1119931"/>
                </a:lnTo>
                <a:lnTo>
                  <a:pt x="5372695" y="1112490"/>
                </a:lnTo>
                <a:lnTo>
                  <a:pt x="5365254" y="1112490"/>
                </a:lnTo>
                <a:cubicBezTo>
                  <a:pt x="5365254" y="1112490"/>
                  <a:pt x="5362774" y="1112490"/>
                  <a:pt x="5357812" y="1112490"/>
                </a:cubicBezTo>
                <a:lnTo>
                  <a:pt x="5365254" y="1134814"/>
                </a:lnTo>
                <a:cubicBezTo>
                  <a:pt x="5365254" y="1134814"/>
                  <a:pt x="5365254" y="1132334"/>
                  <a:pt x="5365254" y="1127373"/>
                </a:cubicBezTo>
                <a:cubicBezTo>
                  <a:pt x="5370215" y="1127373"/>
                  <a:pt x="5371454" y="1128613"/>
                  <a:pt x="5368974" y="1131093"/>
                </a:cubicBezTo>
                <a:cubicBezTo>
                  <a:pt x="5366494" y="1133573"/>
                  <a:pt x="5365254" y="1136055"/>
                  <a:pt x="5365254" y="1138535"/>
                </a:cubicBezTo>
                <a:cubicBezTo>
                  <a:pt x="5365254" y="1141015"/>
                  <a:pt x="5362774" y="1143496"/>
                  <a:pt x="5357812" y="1145976"/>
                </a:cubicBezTo>
                <a:cubicBezTo>
                  <a:pt x="5352851" y="1148456"/>
                  <a:pt x="5351611" y="1152177"/>
                  <a:pt x="5354092" y="1157138"/>
                </a:cubicBezTo>
                <a:cubicBezTo>
                  <a:pt x="5356572" y="1162100"/>
                  <a:pt x="5355332" y="1164580"/>
                  <a:pt x="5350371" y="1164580"/>
                </a:cubicBezTo>
                <a:cubicBezTo>
                  <a:pt x="5345410" y="1164580"/>
                  <a:pt x="5342929" y="1162100"/>
                  <a:pt x="5342929" y="1157138"/>
                </a:cubicBezTo>
                <a:cubicBezTo>
                  <a:pt x="5342929" y="1152177"/>
                  <a:pt x="5337968" y="1147217"/>
                  <a:pt x="5328047" y="1142256"/>
                </a:cubicBezTo>
                <a:cubicBezTo>
                  <a:pt x="5323085" y="1142256"/>
                  <a:pt x="5320605" y="1142256"/>
                  <a:pt x="5320605" y="1142256"/>
                </a:cubicBezTo>
                <a:cubicBezTo>
                  <a:pt x="5320605" y="1142256"/>
                  <a:pt x="5320605" y="1144736"/>
                  <a:pt x="5320605" y="1149697"/>
                </a:cubicBezTo>
                <a:cubicBezTo>
                  <a:pt x="5320605" y="1154658"/>
                  <a:pt x="5318125" y="1157138"/>
                  <a:pt x="5313164" y="1157138"/>
                </a:cubicBezTo>
                <a:cubicBezTo>
                  <a:pt x="5308202" y="1157138"/>
                  <a:pt x="5308202" y="1154658"/>
                  <a:pt x="5313164" y="1149697"/>
                </a:cubicBezTo>
                <a:lnTo>
                  <a:pt x="5290840" y="1149697"/>
                </a:lnTo>
                <a:cubicBezTo>
                  <a:pt x="5285878" y="1149697"/>
                  <a:pt x="5283398" y="1148456"/>
                  <a:pt x="5283398" y="1145976"/>
                </a:cubicBezTo>
                <a:cubicBezTo>
                  <a:pt x="5283398" y="1143496"/>
                  <a:pt x="5280918" y="1142256"/>
                  <a:pt x="5275957" y="1142256"/>
                </a:cubicBezTo>
                <a:lnTo>
                  <a:pt x="5275957" y="1149697"/>
                </a:lnTo>
                <a:lnTo>
                  <a:pt x="5268515" y="1149697"/>
                </a:lnTo>
                <a:lnTo>
                  <a:pt x="5283398" y="1164580"/>
                </a:lnTo>
                <a:cubicBezTo>
                  <a:pt x="5288359" y="1164580"/>
                  <a:pt x="5292080" y="1164580"/>
                  <a:pt x="5294560" y="1164580"/>
                </a:cubicBezTo>
                <a:cubicBezTo>
                  <a:pt x="5297040" y="1164580"/>
                  <a:pt x="5298281" y="1164580"/>
                  <a:pt x="5298281" y="1164580"/>
                </a:cubicBezTo>
                <a:lnTo>
                  <a:pt x="5305722" y="1164580"/>
                </a:lnTo>
                <a:cubicBezTo>
                  <a:pt x="5305722" y="1164580"/>
                  <a:pt x="5308202" y="1164580"/>
                  <a:pt x="5313164" y="1164580"/>
                </a:cubicBezTo>
                <a:cubicBezTo>
                  <a:pt x="5313164" y="1164580"/>
                  <a:pt x="5315644" y="1165820"/>
                  <a:pt x="5320605" y="1168300"/>
                </a:cubicBezTo>
                <a:cubicBezTo>
                  <a:pt x="5325567" y="1170781"/>
                  <a:pt x="5328047" y="1172021"/>
                  <a:pt x="5328047" y="1172021"/>
                </a:cubicBezTo>
                <a:cubicBezTo>
                  <a:pt x="5333008" y="1176982"/>
                  <a:pt x="5337968" y="1179463"/>
                  <a:pt x="5342929" y="1179463"/>
                </a:cubicBezTo>
                <a:cubicBezTo>
                  <a:pt x="5342929" y="1184424"/>
                  <a:pt x="5349130" y="1189384"/>
                  <a:pt x="5361533" y="1194345"/>
                </a:cubicBezTo>
                <a:cubicBezTo>
                  <a:pt x="5373936" y="1199307"/>
                  <a:pt x="5382617" y="1200546"/>
                  <a:pt x="5387578" y="1198066"/>
                </a:cubicBezTo>
                <a:cubicBezTo>
                  <a:pt x="5392539" y="1195586"/>
                  <a:pt x="5396260" y="1194345"/>
                  <a:pt x="5398740" y="1194345"/>
                </a:cubicBezTo>
                <a:cubicBezTo>
                  <a:pt x="5401220" y="1194345"/>
                  <a:pt x="5402461" y="1196825"/>
                  <a:pt x="5402461" y="1201787"/>
                </a:cubicBezTo>
                <a:cubicBezTo>
                  <a:pt x="5402461" y="1201787"/>
                  <a:pt x="5402461" y="1203027"/>
                  <a:pt x="5402461" y="1205507"/>
                </a:cubicBezTo>
                <a:cubicBezTo>
                  <a:pt x="5402461" y="1207988"/>
                  <a:pt x="5404941" y="1209228"/>
                  <a:pt x="5409902" y="1209228"/>
                </a:cubicBezTo>
                <a:cubicBezTo>
                  <a:pt x="5409902" y="1204267"/>
                  <a:pt x="5412382" y="1201787"/>
                  <a:pt x="5417343" y="1201787"/>
                </a:cubicBezTo>
                <a:lnTo>
                  <a:pt x="5417343" y="1209228"/>
                </a:lnTo>
                <a:cubicBezTo>
                  <a:pt x="5422305" y="1209228"/>
                  <a:pt x="5424785" y="1209228"/>
                  <a:pt x="5424785" y="1209228"/>
                </a:cubicBezTo>
                <a:cubicBezTo>
                  <a:pt x="5424785" y="1209228"/>
                  <a:pt x="5427265" y="1209228"/>
                  <a:pt x="5432226" y="1209228"/>
                </a:cubicBezTo>
                <a:lnTo>
                  <a:pt x="5439668" y="1209228"/>
                </a:lnTo>
                <a:cubicBezTo>
                  <a:pt x="5444629" y="1214189"/>
                  <a:pt x="5449589" y="1216670"/>
                  <a:pt x="5454551" y="1216670"/>
                </a:cubicBezTo>
                <a:cubicBezTo>
                  <a:pt x="5459512" y="1216670"/>
                  <a:pt x="5461992" y="1216670"/>
                  <a:pt x="5461992" y="1216670"/>
                </a:cubicBezTo>
                <a:lnTo>
                  <a:pt x="5454551" y="1224111"/>
                </a:lnTo>
                <a:cubicBezTo>
                  <a:pt x="5449589" y="1224111"/>
                  <a:pt x="5444629" y="1221631"/>
                  <a:pt x="5439668" y="1216670"/>
                </a:cubicBezTo>
                <a:lnTo>
                  <a:pt x="5432226" y="1216670"/>
                </a:lnTo>
                <a:cubicBezTo>
                  <a:pt x="5432226" y="1221631"/>
                  <a:pt x="5437188" y="1226591"/>
                  <a:pt x="5447109" y="1231552"/>
                </a:cubicBezTo>
                <a:cubicBezTo>
                  <a:pt x="5457031" y="1236514"/>
                  <a:pt x="5463233" y="1237753"/>
                  <a:pt x="5465713" y="1235273"/>
                </a:cubicBezTo>
                <a:cubicBezTo>
                  <a:pt x="5468193" y="1232793"/>
                  <a:pt x="5471913" y="1231552"/>
                  <a:pt x="5476875" y="1231552"/>
                </a:cubicBezTo>
                <a:lnTo>
                  <a:pt x="5484316" y="1231552"/>
                </a:lnTo>
                <a:cubicBezTo>
                  <a:pt x="5489277" y="1221631"/>
                  <a:pt x="5496719" y="1221631"/>
                  <a:pt x="5506640" y="1231552"/>
                </a:cubicBezTo>
                <a:lnTo>
                  <a:pt x="5514082" y="1238994"/>
                </a:lnTo>
                <a:cubicBezTo>
                  <a:pt x="5514082" y="1238994"/>
                  <a:pt x="5514082" y="1240234"/>
                  <a:pt x="5514082" y="1242714"/>
                </a:cubicBezTo>
                <a:cubicBezTo>
                  <a:pt x="5514082" y="1245195"/>
                  <a:pt x="5515322" y="1246435"/>
                  <a:pt x="5517802" y="1246435"/>
                </a:cubicBezTo>
                <a:cubicBezTo>
                  <a:pt x="5520283" y="1246435"/>
                  <a:pt x="5524003" y="1246435"/>
                  <a:pt x="5528965" y="1246435"/>
                </a:cubicBezTo>
                <a:cubicBezTo>
                  <a:pt x="5533926" y="1246435"/>
                  <a:pt x="5535165" y="1248915"/>
                  <a:pt x="5532685" y="1253877"/>
                </a:cubicBezTo>
                <a:cubicBezTo>
                  <a:pt x="5530205" y="1258838"/>
                  <a:pt x="5530205" y="1261318"/>
                  <a:pt x="5532685" y="1261318"/>
                </a:cubicBezTo>
                <a:cubicBezTo>
                  <a:pt x="5535165" y="1261318"/>
                  <a:pt x="5536406" y="1263798"/>
                  <a:pt x="5536406" y="1268759"/>
                </a:cubicBezTo>
                <a:cubicBezTo>
                  <a:pt x="5536406" y="1273721"/>
                  <a:pt x="5535165" y="1276201"/>
                  <a:pt x="5532685" y="1276201"/>
                </a:cubicBezTo>
                <a:cubicBezTo>
                  <a:pt x="5530205" y="1276201"/>
                  <a:pt x="5528965" y="1273721"/>
                  <a:pt x="5528965" y="1268759"/>
                </a:cubicBezTo>
                <a:cubicBezTo>
                  <a:pt x="5524003" y="1268759"/>
                  <a:pt x="5521523" y="1268759"/>
                  <a:pt x="5521523" y="1268759"/>
                </a:cubicBezTo>
                <a:cubicBezTo>
                  <a:pt x="5511602" y="1273721"/>
                  <a:pt x="5519043" y="1281162"/>
                  <a:pt x="5543847" y="1291084"/>
                </a:cubicBezTo>
                <a:lnTo>
                  <a:pt x="5558730" y="1298525"/>
                </a:lnTo>
                <a:cubicBezTo>
                  <a:pt x="5563692" y="1298525"/>
                  <a:pt x="5567412" y="1297284"/>
                  <a:pt x="5569892" y="1294804"/>
                </a:cubicBezTo>
                <a:cubicBezTo>
                  <a:pt x="5572372" y="1292324"/>
                  <a:pt x="5573613" y="1288604"/>
                  <a:pt x="5573613" y="1283642"/>
                </a:cubicBezTo>
                <a:cubicBezTo>
                  <a:pt x="5573613" y="1283642"/>
                  <a:pt x="5573613" y="1281162"/>
                  <a:pt x="5573613" y="1276201"/>
                </a:cubicBezTo>
                <a:lnTo>
                  <a:pt x="5581054" y="1276201"/>
                </a:lnTo>
                <a:cubicBezTo>
                  <a:pt x="5581054" y="1276201"/>
                  <a:pt x="5583535" y="1278681"/>
                  <a:pt x="5588496" y="1283642"/>
                </a:cubicBezTo>
                <a:lnTo>
                  <a:pt x="5581054" y="1291084"/>
                </a:lnTo>
                <a:cubicBezTo>
                  <a:pt x="5581054" y="1291084"/>
                  <a:pt x="5582295" y="1292324"/>
                  <a:pt x="5584775" y="1294804"/>
                </a:cubicBezTo>
                <a:cubicBezTo>
                  <a:pt x="5587255" y="1297284"/>
                  <a:pt x="5590976" y="1298525"/>
                  <a:pt x="5595937" y="1298525"/>
                </a:cubicBezTo>
                <a:cubicBezTo>
                  <a:pt x="5595937" y="1303486"/>
                  <a:pt x="5598417" y="1304726"/>
                  <a:pt x="5603379" y="1302246"/>
                </a:cubicBezTo>
                <a:cubicBezTo>
                  <a:pt x="5608340" y="1299766"/>
                  <a:pt x="5610820" y="1301005"/>
                  <a:pt x="5610820" y="1305966"/>
                </a:cubicBezTo>
                <a:lnTo>
                  <a:pt x="5610820" y="1320849"/>
                </a:lnTo>
                <a:cubicBezTo>
                  <a:pt x="5605859" y="1315888"/>
                  <a:pt x="5600899" y="1313408"/>
                  <a:pt x="5595937" y="1313408"/>
                </a:cubicBezTo>
                <a:cubicBezTo>
                  <a:pt x="5590976" y="1313408"/>
                  <a:pt x="5589736" y="1315888"/>
                  <a:pt x="5592217" y="1320849"/>
                </a:cubicBezTo>
                <a:cubicBezTo>
                  <a:pt x="5594697" y="1325811"/>
                  <a:pt x="5595937" y="1330771"/>
                  <a:pt x="5595937" y="1335732"/>
                </a:cubicBezTo>
                <a:lnTo>
                  <a:pt x="5603379" y="1335732"/>
                </a:lnTo>
                <a:cubicBezTo>
                  <a:pt x="5608340" y="1330771"/>
                  <a:pt x="5613300" y="1330771"/>
                  <a:pt x="5618261" y="1335732"/>
                </a:cubicBezTo>
                <a:cubicBezTo>
                  <a:pt x="5623223" y="1345654"/>
                  <a:pt x="5625703" y="1345654"/>
                  <a:pt x="5625703" y="1335732"/>
                </a:cubicBezTo>
                <a:cubicBezTo>
                  <a:pt x="5625703" y="1335732"/>
                  <a:pt x="5626943" y="1335732"/>
                  <a:pt x="5629424" y="1335732"/>
                </a:cubicBezTo>
                <a:cubicBezTo>
                  <a:pt x="5631904" y="1335732"/>
                  <a:pt x="5633144" y="1335732"/>
                  <a:pt x="5633144" y="1335732"/>
                </a:cubicBezTo>
                <a:cubicBezTo>
                  <a:pt x="5633144" y="1335732"/>
                  <a:pt x="5633144" y="1338212"/>
                  <a:pt x="5633144" y="1343173"/>
                </a:cubicBezTo>
                <a:lnTo>
                  <a:pt x="5640586" y="1350615"/>
                </a:lnTo>
                <a:lnTo>
                  <a:pt x="5648027" y="1358056"/>
                </a:lnTo>
                <a:cubicBezTo>
                  <a:pt x="5648027" y="1363018"/>
                  <a:pt x="5638106" y="1363018"/>
                  <a:pt x="5618261" y="1358056"/>
                </a:cubicBezTo>
                <a:cubicBezTo>
                  <a:pt x="5603379" y="1353095"/>
                  <a:pt x="5595937" y="1350615"/>
                  <a:pt x="5595937" y="1350615"/>
                </a:cubicBezTo>
                <a:cubicBezTo>
                  <a:pt x="5595937" y="1345654"/>
                  <a:pt x="5590976" y="1340693"/>
                  <a:pt x="5581054" y="1335732"/>
                </a:cubicBezTo>
                <a:cubicBezTo>
                  <a:pt x="5571133" y="1330771"/>
                  <a:pt x="5566172" y="1325811"/>
                  <a:pt x="5566172" y="1320849"/>
                </a:cubicBezTo>
                <a:cubicBezTo>
                  <a:pt x="5566172" y="1315888"/>
                  <a:pt x="5567412" y="1313408"/>
                  <a:pt x="5569892" y="1313408"/>
                </a:cubicBezTo>
                <a:cubicBezTo>
                  <a:pt x="5572372" y="1313408"/>
                  <a:pt x="5573613" y="1313408"/>
                  <a:pt x="5573613" y="1313408"/>
                </a:cubicBezTo>
                <a:cubicBezTo>
                  <a:pt x="5578574" y="1313408"/>
                  <a:pt x="5581054" y="1312167"/>
                  <a:pt x="5581054" y="1309687"/>
                </a:cubicBezTo>
                <a:cubicBezTo>
                  <a:pt x="5581054" y="1307207"/>
                  <a:pt x="5578574" y="1305966"/>
                  <a:pt x="5573613" y="1305966"/>
                </a:cubicBezTo>
                <a:cubicBezTo>
                  <a:pt x="5568652" y="1305966"/>
                  <a:pt x="5564931" y="1307207"/>
                  <a:pt x="5562451" y="1309687"/>
                </a:cubicBezTo>
                <a:cubicBezTo>
                  <a:pt x="5559971" y="1312167"/>
                  <a:pt x="5558730" y="1313408"/>
                  <a:pt x="5558730" y="1313408"/>
                </a:cubicBezTo>
                <a:lnTo>
                  <a:pt x="5558730" y="1320849"/>
                </a:lnTo>
                <a:lnTo>
                  <a:pt x="5558730" y="1335732"/>
                </a:lnTo>
                <a:cubicBezTo>
                  <a:pt x="5558730" y="1335732"/>
                  <a:pt x="5559971" y="1336973"/>
                  <a:pt x="5562451" y="1339453"/>
                </a:cubicBezTo>
                <a:cubicBezTo>
                  <a:pt x="5564931" y="1341933"/>
                  <a:pt x="5566172" y="1343173"/>
                  <a:pt x="5566172" y="1343173"/>
                </a:cubicBezTo>
                <a:lnTo>
                  <a:pt x="5566998" y="1345654"/>
                </a:lnTo>
                <a:lnTo>
                  <a:pt x="5568032" y="1344104"/>
                </a:lnTo>
                <a:cubicBezTo>
                  <a:pt x="5569272" y="1343484"/>
                  <a:pt x="5571132" y="1343173"/>
                  <a:pt x="5573613" y="1343173"/>
                </a:cubicBezTo>
                <a:cubicBezTo>
                  <a:pt x="5573613" y="1345654"/>
                  <a:pt x="5573303" y="1347514"/>
                  <a:pt x="5572683" y="1348755"/>
                </a:cubicBezTo>
                <a:lnTo>
                  <a:pt x="5571132" y="1349788"/>
                </a:lnTo>
                <a:lnTo>
                  <a:pt x="5573613" y="1350615"/>
                </a:lnTo>
                <a:cubicBezTo>
                  <a:pt x="5578574" y="1350615"/>
                  <a:pt x="5583535" y="1353095"/>
                  <a:pt x="5588496" y="1358056"/>
                </a:cubicBezTo>
                <a:lnTo>
                  <a:pt x="5603379" y="1365498"/>
                </a:lnTo>
                <a:lnTo>
                  <a:pt x="5633144" y="1372939"/>
                </a:lnTo>
                <a:cubicBezTo>
                  <a:pt x="5633144" y="1377900"/>
                  <a:pt x="5635624" y="1382861"/>
                  <a:pt x="5640586" y="1387822"/>
                </a:cubicBezTo>
                <a:cubicBezTo>
                  <a:pt x="5645547" y="1392783"/>
                  <a:pt x="5648027" y="1395263"/>
                  <a:pt x="5648027" y="1395263"/>
                </a:cubicBezTo>
                <a:lnTo>
                  <a:pt x="5648027" y="1402705"/>
                </a:lnTo>
                <a:cubicBezTo>
                  <a:pt x="5652988" y="1402705"/>
                  <a:pt x="5654228" y="1405185"/>
                  <a:pt x="5651748" y="1410146"/>
                </a:cubicBezTo>
                <a:cubicBezTo>
                  <a:pt x="5649268" y="1415107"/>
                  <a:pt x="5645547" y="1420068"/>
                  <a:pt x="5640586" y="1425029"/>
                </a:cubicBezTo>
                <a:cubicBezTo>
                  <a:pt x="5635624" y="1429990"/>
                  <a:pt x="5635624" y="1432470"/>
                  <a:pt x="5640586" y="1432470"/>
                </a:cubicBezTo>
                <a:lnTo>
                  <a:pt x="5670351" y="1432470"/>
                </a:lnTo>
                <a:lnTo>
                  <a:pt x="5674072" y="1428750"/>
                </a:lnTo>
                <a:cubicBezTo>
                  <a:pt x="5676552" y="1431230"/>
                  <a:pt x="5677793" y="1434950"/>
                  <a:pt x="5677793" y="1439912"/>
                </a:cubicBezTo>
                <a:cubicBezTo>
                  <a:pt x="5687714" y="1444873"/>
                  <a:pt x="5691435" y="1448594"/>
                  <a:pt x="5688955" y="1451074"/>
                </a:cubicBezTo>
                <a:cubicBezTo>
                  <a:pt x="5686475" y="1453554"/>
                  <a:pt x="5686475" y="1454795"/>
                  <a:pt x="5688955" y="1454795"/>
                </a:cubicBezTo>
                <a:cubicBezTo>
                  <a:pt x="5691435" y="1454795"/>
                  <a:pt x="5693916" y="1452314"/>
                  <a:pt x="5696396" y="1447353"/>
                </a:cubicBezTo>
                <a:cubicBezTo>
                  <a:pt x="5698876" y="1442392"/>
                  <a:pt x="5698876" y="1439912"/>
                  <a:pt x="5696396" y="1439912"/>
                </a:cubicBezTo>
                <a:cubicBezTo>
                  <a:pt x="5693916" y="1439912"/>
                  <a:pt x="5692676" y="1437432"/>
                  <a:pt x="5692676" y="1432470"/>
                </a:cubicBezTo>
                <a:lnTo>
                  <a:pt x="5707558" y="1439912"/>
                </a:lnTo>
                <a:cubicBezTo>
                  <a:pt x="5712520" y="1444873"/>
                  <a:pt x="5715000" y="1447353"/>
                  <a:pt x="5715000" y="1447353"/>
                </a:cubicBezTo>
                <a:cubicBezTo>
                  <a:pt x="5729883" y="1432470"/>
                  <a:pt x="5749727" y="1439912"/>
                  <a:pt x="5774531" y="1469677"/>
                </a:cubicBezTo>
                <a:lnTo>
                  <a:pt x="5767090" y="1477119"/>
                </a:lnTo>
                <a:cubicBezTo>
                  <a:pt x="5767090" y="1472157"/>
                  <a:pt x="5764609" y="1469677"/>
                  <a:pt x="5759648" y="1469677"/>
                </a:cubicBezTo>
                <a:cubicBezTo>
                  <a:pt x="5754687" y="1469677"/>
                  <a:pt x="5752207" y="1469677"/>
                  <a:pt x="5752207" y="1469677"/>
                </a:cubicBezTo>
                <a:lnTo>
                  <a:pt x="5737324" y="1462236"/>
                </a:lnTo>
                <a:cubicBezTo>
                  <a:pt x="5732363" y="1457275"/>
                  <a:pt x="5729883" y="1457275"/>
                  <a:pt x="5729883" y="1462236"/>
                </a:cubicBezTo>
                <a:cubicBezTo>
                  <a:pt x="5729883" y="1462236"/>
                  <a:pt x="5728642" y="1462236"/>
                  <a:pt x="5726162" y="1462236"/>
                </a:cubicBezTo>
                <a:cubicBezTo>
                  <a:pt x="5723682" y="1462236"/>
                  <a:pt x="5719961" y="1462236"/>
                  <a:pt x="5715000" y="1462236"/>
                </a:cubicBezTo>
                <a:lnTo>
                  <a:pt x="5707558" y="1462236"/>
                </a:lnTo>
                <a:lnTo>
                  <a:pt x="5715000" y="1469677"/>
                </a:lnTo>
                <a:cubicBezTo>
                  <a:pt x="5719961" y="1469677"/>
                  <a:pt x="5726162" y="1472157"/>
                  <a:pt x="5733603" y="1477119"/>
                </a:cubicBezTo>
                <a:cubicBezTo>
                  <a:pt x="5741045" y="1482080"/>
                  <a:pt x="5749727" y="1485801"/>
                  <a:pt x="5759648" y="1488281"/>
                </a:cubicBezTo>
                <a:cubicBezTo>
                  <a:pt x="5769570" y="1490761"/>
                  <a:pt x="5774531" y="1492002"/>
                  <a:pt x="5774531" y="1492002"/>
                </a:cubicBezTo>
                <a:cubicBezTo>
                  <a:pt x="5774531" y="1492002"/>
                  <a:pt x="5777011" y="1492002"/>
                  <a:pt x="5781972" y="1492002"/>
                </a:cubicBezTo>
                <a:lnTo>
                  <a:pt x="5789414" y="1484560"/>
                </a:lnTo>
                <a:lnTo>
                  <a:pt x="5804297" y="1492002"/>
                </a:lnTo>
                <a:lnTo>
                  <a:pt x="5796855" y="1492002"/>
                </a:lnTo>
                <a:cubicBezTo>
                  <a:pt x="5791894" y="1492002"/>
                  <a:pt x="5789414" y="1492002"/>
                  <a:pt x="5789414" y="1492002"/>
                </a:cubicBezTo>
                <a:cubicBezTo>
                  <a:pt x="5789414" y="1496963"/>
                  <a:pt x="5799335" y="1501923"/>
                  <a:pt x="5819179" y="1506884"/>
                </a:cubicBezTo>
                <a:cubicBezTo>
                  <a:pt x="5834062" y="1511846"/>
                  <a:pt x="5836542" y="1519287"/>
                  <a:pt x="5826621" y="1529209"/>
                </a:cubicBezTo>
                <a:lnTo>
                  <a:pt x="5811738" y="1529209"/>
                </a:lnTo>
                <a:lnTo>
                  <a:pt x="5826621" y="1536650"/>
                </a:lnTo>
                <a:cubicBezTo>
                  <a:pt x="5841504" y="1536650"/>
                  <a:pt x="5848945" y="1536650"/>
                  <a:pt x="5848945" y="1536650"/>
                </a:cubicBezTo>
                <a:cubicBezTo>
                  <a:pt x="5843984" y="1531689"/>
                  <a:pt x="5841504" y="1524247"/>
                  <a:pt x="5841504" y="1514326"/>
                </a:cubicBezTo>
                <a:lnTo>
                  <a:pt x="5848945" y="1506884"/>
                </a:lnTo>
                <a:lnTo>
                  <a:pt x="5848945" y="1514326"/>
                </a:lnTo>
                <a:cubicBezTo>
                  <a:pt x="5848945" y="1519287"/>
                  <a:pt x="5851425" y="1521767"/>
                  <a:pt x="5856386" y="1521767"/>
                </a:cubicBezTo>
                <a:cubicBezTo>
                  <a:pt x="5861348" y="1521767"/>
                  <a:pt x="5865068" y="1523008"/>
                  <a:pt x="5867549" y="1525488"/>
                </a:cubicBezTo>
                <a:cubicBezTo>
                  <a:pt x="5870029" y="1527968"/>
                  <a:pt x="5871269" y="1531689"/>
                  <a:pt x="5871269" y="1536650"/>
                </a:cubicBezTo>
                <a:lnTo>
                  <a:pt x="5878711" y="1544091"/>
                </a:lnTo>
                <a:lnTo>
                  <a:pt x="5886152" y="1551533"/>
                </a:lnTo>
                <a:cubicBezTo>
                  <a:pt x="5886152" y="1546572"/>
                  <a:pt x="5886152" y="1544091"/>
                  <a:pt x="5886152" y="1544091"/>
                </a:cubicBezTo>
                <a:cubicBezTo>
                  <a:pt x="5883671" y="1544091"/>
                  <a:pt x="5881811" y="1544091"/>
                  <a:pt x="5880571" y="1544091"/>
                </a:cubicBezTo>
                <a:lnTo>
                  <a:pt x="5878711" y="1544091"/>
                </a:lnTo>
                <a:lnTo>
                  <a:pt x="5878711" y="1542231"/>
                </a:lnTo>
                <a:cubicBezTo>
                  <a:pt x="5878711" y="1540991"/>
                  <a:pt x="5878711" y="1539131"/>
                  <a:pt x="5878711" y="1536650"/>
                </a:cubicBezTo>
                <a:cubicBezTo>
                  <a:pt x="5878711" y="1531689"/>
                  <a:pt x="5881191" y="1531689"/>
                  <a:pt x="5886152" y="1536650"/>
                </a:cubicBezTo>
                <a:lnTo>
                  <a:pt x="5901035" y="1544091"/>
                </a:lnTo>
                <a:cubicBezTo>
                  <a:pt x="5896074" y="1549053"/>
                  <a:pt x="5893593" y="1551533"/>
                  <a:pt x="5893593" y="1551533"/>
                </a:cubicBezTo>
                <a:cubicBezTo>
                  <a:pt x="5893593" y="1561454"/>
                  <a:pt x="5905996" y="1568896"/>
                  <a:pt x="5930801" y="1573857"/>
                </a:cubicBezTo>
                <a:cubicBezTo>
                  <a:pt x="5935762" y="1573857"/>
                  <a:pt x="5940722" y="1576337"/>
                  <a:pt x="5945683" y="1581298"/>
                </a:cubicBezTo>
                <a:cubicBezTo>
                  <a:pt x="5945683" y="1586260"/>
                  <a:pt x="5945683" y="1589981"/>
                  <a:pt x="5945683" y="1592461"/>
                </a:cubicBezTo>
                <a:cubicBezTo>
                  <a:pt x="5945683" y="1594941"/>
                  <a:pt x="5948163" y="1596181"/>
                  <a:pt x="5953125" y="1596181"/>
                </a:cubicBezTo>
                <a:lnTo>
                  <a:pt x="5968008" y="1603623"/>
                </a:lnTo>
                <a:lnTo>
                  <a:pt x="5930801" y="1596181"/>
                </a:lnTo>
                <a:cubicBezTo>
                  <a:pt x="5925839" y="1596181"/>
                  <a:pt x="5923359" y="1597422"/>
                  <a:pt x="5923359" y="1599902"/>
                </a:cubicBezTo>
                <a:cubicBezTo>
                  <a:pt x="5923359" y="1602382"/>
                  <a:pt x="5923359" y="1606103"/>
                  <a:pt x="5923359" y="1611064"/>
                </a:cubicBezTo>
                <a:lnTo>
                  <a:pt x="5901035" y="1603623"/>
                </a:lnTo>
                <a:cubicBezTo>
                  <a:pt x="5896074" y="1603623"/>
                  <a:pt x="5894834" y="1606103"/>
                  <a:pt x="5897314" y="1611064"/>
                </a:cubicBezTo>
                <a:cubicBezTo>
                  <a:pt x="5899794" y="1616025"/>
                  <a:pt x="5896074" y="1616025"/>
                  <a:pt x="5886152" y="1611064"/>
                </a:cubicBezTo>
                <a:cubicBezTo>
                  <a:pt x="5876231" y="1611064"/>
                  <a:pt x="5876231" y="1608584"/>
                  <a:pt x="5886152" y="1603623"/>
                </a:cubicBezTo>
                <a:cubicBezTo>
                  <a:pt x="5891113" y="1598661"/>
                  <a:pt x="5893593" y="1593701"/>
                  <a:pt x="5893593" y="1588740"/>
                </a:cubicBezTo>
                <a:lnTo>
                  <a:pt x="5886152" y="1588740"/>
                </a:lnTo>
                <a:lnTo>
                  <a:pt x="5878711" y="1588740"/>
                </a:lnTo>
                <a:lnTo>
                  <a:pt x="5871269" y="1588740"/>
                </a:lnTo>
                <a:cubicBezTo>
                  <a:pt x="5871269" y="1588740"/>
                  <a:pt x="5871269" y="1591220"/>
                  <a:pt x="5871269" y="1596181"/>
                </a:cubicBezTo>
                <a:cubicBezTo>
                  <a:pt x="5871269" y="1596181"/>
                  <a:pt x="5871269" y="1598661"/>
                  <a:pt x="5871269" y="1603623"/>
                </a:cubicBezTo>
                <a:lnTo>
                  <a:pt x="5811738" y="1588740"/>
                </a:lnTo>
                <a:cubicBezTo>
                  <a:pt x="5801817" y="1583779"/>
                  <a:pt x="5796855" y="1581298"/>
                  <a:pt x="5796855" y="1581298"/>
                </a:cubicBezTo>
                <a:lnTo>
                  <a:pt x="5767090" y="1573857"/>
                </a:lnTo>
                <a:lnTo>
                  <a:pt x="5737324" y="1566416"/>
                </a:lnTo>
                <a:cubicBezTo>
                  <a:pt x="5732363" y="1566416"/>
                  <a:pt x="5729883" y="1563936"/>
                  <a:pt x="5729883" y="1558974"/>
                </a:cubicBezTo>
                <a:lnTo>
                  <a:pt x="5722441" y="1558974"/>
                </a:lnTo>
                <a:cubicBezTo>
                  <a:pt x="5722441" y="1563936"/>
                  <a:pt x="5724921" y="1571377"/>
                  <a:pt x="5729883" y="1581298"/>
                </a:cubicBezTo>
                <a:cubicBezTo>
                  <a:pt x="5739804" y="1586260"/>
                  <a:pt x="5747245" y="1586260"/>
                  <a:pt x="5752207" y="1581298"/>
                </a:cubicBezTo>
                <a:cubicBezTo>
                  <a:pt x="5752207" y="1581298"/>
                  <a:pt x="5754687" y="1583779"/>
                  <a:pt x="5759648" y="1588740"/>
                </a:cubicBezTo>
                <a:cubicBezTo>
                  <a:pt x="5764609" y="1593701"/>
                  <a:pt x="5767090" y="1598661"/>
                  <a:pt x="5767090" y="1603623"/>
                </a:cubicBezTo>
                <a:cubicBezTo>
                  <a:pt x="5777011" y="1593701"/>
                  <a:pt x="5781972" y="1593701"/>
                  <a:pt x="5781972" y="1603623"/>
                </a:cubicBezTo>
                <a:lnTo>
                  <a:pt x="5796855" y="1618506"/>
                </a:lnTo>
                <a:lnTo>
                  <a:pt x="5848945" y="1648271"/>
                </a:lnTo>
                <a:lnTo>
                  <a:pt x="5856386" y="1648271"/>
                </a:lnTo>
                <a:cubicBezTo>
                  <a:pt x="5861348" y="1648271"/>
                  <a:pt x="5863828" y="1650751"/>
                  <a:pt x="5863828" y="1655713"/>
                </a:cubicBezTo>
                <a:lnTo>
                  <a:pt x="5871269" y="1655713"/>
                </a:lnTo>
                <a:cubicBezTo>
                  <a:pt x="5871269" y="1655713"/>
                  <a:pt x="5872510" y="1654472"/>
                  <a:pt x="5874990" y="1651992"/>
                </a:cubicBezTo>
                <a:cubicBezTo>
                  <a:pt x="5877470" y="1649512"/>
                  <a:pt x="5881191" y="1650751"/>
                  <a:pt x="5886152" y="1655713"/>
                </a:cubicBezTo>
                <a:cubicBezTo>
                  <a:pt x="5896074" y="1655713"/>
                  <a:pt x="5902276" y="1656953"/>
                  <a:pt x="5904756" y="1659433"/>
                </a:cubicBezTo>
                <a:cubicBezTo>
                  <a:pt x="5907236" y="1661913"/>
                  <a:pt x="5908476" y="1661913"/>
                  <a:pt x="5908476" y="1659433"/>
                </a:cubicBezTo>
                <a:cubicBezTo>
                  <a:pt x="5908476" y="1656953"/>
                  <a:pt x="5913438" y="1658193"/>
                  <a:pt x="5923359" y="1663154"/>
                </a:cubicBezTo>
                <a:lnTo>
                  <a:pt x="5930801" y="1670595"/>
                </a:lnTo>
                <a:cubicBezTo>
                  <a:pt x="5920879" y="1670595"/>
                  <a:pt x="5915918" y="1670595"/>
                  <a:pt x="5915918" y="1670595"/>
                </a:cubicBezTo>
                <a:cubicBezTo>
                  <a:pt x="5910956" y="1670595"/>
                  <a:pt x="5903515" y="1668115"/>
                  <a:pt x="5893593" y="1663154"/>
                </a:cubicBezTo>
                <a:cubicBezTo>
                  <a:pt x="5878711" y="1663154"/>
                  <a:pt x="5871269" y="1665634"/>
                  <a:pt x="5871269" y="1670595"/>
                </a:cubicBezTo>
                <a:lnTo>
                  <a:pt x="5878711" y="1670595"/>
                </a:lnTo>
                <a:cubicBezTo>
                  <a:pt x="5878711" y="1670595"/>
                  <a:pt x="5881191" y="1670595"/>
                  <a:pt x="5886152" y="1670595"/>
                </a:cubicBezTo>
                <a:lnTo>
                  <a:pt x="5871269" y="1678037"/>
                </a:lnTo>
                <a:cubicBezTo>
                  <a:pt x="5876231" y="1678037"/>
                  <a:pt x="5879951" y="1680517"/>
                  <a:pt x="5882431" y="1685478"/>
                </a:cubicBezTo>
                <a:cubicBezTo>
                  <a:pt x="5884911" y="1690439"/>
                  <a:pt x="5884911" y="1694160"/>
                  <a:pt x="5882431" y="1696640"/>
                </a:cubicBezTo>
                <a:cubicBezTo>
                  <a:pt x="5879951" y="1699120"/>
                  <a:pt x="5873749" y="1700361"/>
                  <a:pt x="5863828" y="1700361"/>
                </a:cubicBezTo>
                <a:lnTo>
                  <a:pt x="5871269" y="1707802"/>
                </a:lnTo>
                <a:lnTo>
                  <a:pt x="5886152" y="1715244"/>
                </a:lnTo>
                <a:cubicBezTo>
                  <a:pt x="5881191" y="1715244"/>
                  <a:pt x="5874990" y="1712764"/>
                  <a:pt x="5867549" y="1707802"/>
                </a:cubicBezTo>
                <a:cubicBezTo>
                  <a:pt x="5860107" y="1702841"/>
                  <a:pt x="5853906" y="1700361"/>
                  <a:pt x="5848945" y="1700361"/>
                </a:cubicBezTo>
                <a:cubicBezTo>
                  <a:pt x="5848945" y="1695400"/>
                  <a:pt x="5848945" y="1692920"/>
                  <a:pt x="5848945" y="1692920"/>
                </a:cubicBezTo>
                <a:cubicBezTo>
                  <a:pt x="5843984" y="1687958"/>
                  <a:pt x="5842744" y="1684238"/>
                  <a:pt x="5845224" y="1681757"/>
                </a:cubicBezTo>
                <a:cubicBezTo>
                  <a:pt x="5847704" y="1679277"/>
                  <a:pt x="5851425" y="1678037"/>
                  <a:pt x="5856386" y="1678037"/>
                </a:cubicBezTo>
                <a:lnTo>
                  <a:pt x="5848945" y="1670595"/>
                </a:lnTo>
                <a:cubicBezTo>
                  <a:pt x="5848945" y="1665634"/>
                  <a:pt x="5846465" y="1663154"/>
                  <a:pt x="5841504" y="1663154"/>
                </a:cubicBezTo>
                <a:cubicBezTo>
                  <a:pt x="5836542" y="1663154"/>
                  <a:pt x="5831582" y="1663154"/>
                  <a:pt x="5826621" y="1663154"/>
                </a:cubicBezTo>
                <a:cubicBezTo>
                  <a:pt x="5821660" y="1658193"/>
                  <a:pt x="5819179" y="1658193"/>
                  <a:pt x="5819179" y="1663154"/>
                </a:cubicBezTo>
                <a:cubicBezTo>
                  <a:pt x="5819179" y="1668115"/>
                  <a:pt x="5814218" y="1668115"/>
                  <a:pt x="5804297" y="1663154"/>
                </a:cubicBezTo>
                <a:cubicBezTo>
                  <a:pt x="5804297" y="1663154"/>
                  <a:pt x="5803056" y="1661913"/>
                  <a:pt x="5800576" y="1659433"/>
                </a:cubicBezTo>
                <a:cubicBezTo>
                  <a:pt x="5798096" y="1656953"/>
                  <a:pt x="5796855" y="1655713"/>
                  <a:pt x="5796855" y="1655713"/>
                </a:cubicBezTo>
                <a:lnTo>
                  <a:pt x="5781972" y="1648271"/>
                </a:lnTo>
                <a:cubicBezTo>
                  <a:pt x="5767090" y="1648271"/>
                  <a:pt x="5757168" y="1645791"/>
                  <a:pt x="5752207" y="1640830"/>
                </a:cubicBezTo>
                <a:cubicBezTo>
                  <a:pt x="5747245" y="1635868"/>
                  <a:pt x="5739804" y="1633388"/>
                  <a:pt x="5729883" y="1633388"/>
                </a:cubicBezTo>
                <a:cubicBezTo>
                  <a:pt x="5719961" y="1633388"/>
                  <a:pt x="5715000" y="1630908"/>
                  <a:pt x="5715000" y="1625947"/>
                </a:cubicBezTo>
                <a:lnTo>
                  <a:pt x="5707558" y="1633388"/>
                </a:lnTo>
                <a:lnTo>
                  <a:pt x="5722441" y="1648271"/>
                </a:lnTo>
                <a:cubicBezTo>
                  <a:pt x="5727402" y="1648271"/>
                  <a:pt x="5729883" y="1648271"/>
                  <a:pt x="5729883" y="1648271"/>
                </a:cubicBezTo>
                <a:cubicBezTo>
                  <a:pt x="5729883" y="1653232"/>
                  <a:pt x="5731123" y="1655713"/>
                  <a:pt x="5733603" y="1655713"/>
                </a:cubicBezTo>
                <a:cubicBezTo>
                  <a:pt x="5736083" y="1655713"/>
                  <a:pt x="5737324" y="1655713"/>
                  <a:pt x="5737324" y="1655713"/>
                </a:cubicBezTo>
                <a:cubicBezTo>
                  <a:pt x="5747245" y="1655713"/>
                  <a:pt x="5752207" y="1658193"/>
                  <a:pt x="5752207" y="1663154"/>
                </a:cubicBezTo>
                <a:cubicBezTo>
                  <a:pt x="5752207" y="1663154"/>
                  <a:pt x="5754687" y="1663154"/>
                  <a:pt x="5759648" y="1663154"/>
                </a:cubicBezTo>
                <a:cubicBezTo>
                  <a:pt x="5759648" y="1658193"/>
                  <a:pt x="5760889" y="1655713"/>
                  <a:pt x="5763369" y="1655713"/>
                </a:cubicBezTo>
                <a:cubicBezTo>
                  <a:pt x="5765849" y="1655713"/>
                  <a:pt x="5767090" y="1658193"/>
                  <a:pt x="5767090" y="1663154"/>
                </a:cubicBezTo>
                <a:cubicBezTo>
                  <a:pt x="5777011" y="1663154"/>
                  <a:pt x="5784452" y="1663154"/>
                  <a:pt x="5789414" y="1663154"/>
                </a:cubicBezTo>
                <a:cubicBezTo>
                  <a:pt x="5799335" y="1663154"/>
                  <a:pt x="5806777" y="1668115"/>
                  <a:pt x="5811738" y="1678037"/>
                </a:cubicBezTo>
                <a:lnTo>
                  <a:pt x="5834062" y="1670595"/>
                </a:lnTo>
                <a:lnTo>
                  <a:pt x="5841504" y="1663154"/>
                </a:lnTo>
                <a:lnTo>
                  <a:pt x="5834062" y="1685478"/>
                </a:lnTo>
                <a:lnTo>
                  <a:pt x="5826621" y="1692920"/>
                </a:lnTo>
                <a:cubicBezTo>
                  <a:pt x="5826621" y="1692920"/>
                  <a:pt x="5827861" y="1694160"/>
                  <a:pt x="5830342" y="1696640"/>
                </a:cubicBezTo>
                <a:cubicBezTo>
                  <a:pt x="5832822" y="1699120"/>
                  <a:pt x="5836542" y="1700361"/>
                  <a:pt x="5841504" y="1700361"/>
                </a:cubicBezTo>
                <a:cubicBezTo>
                  <a:pt x="5841504" y="1710282"/>
                  <a:pt x="5843984" y="1715244"/>
                  <a:pt x="5848945" y="1715244"/>
                </a:cubicBezTo>
                <a:cubicBezTo>
                  <a:pt x="5853906" y="1715244"/>
                  <a:pt x="5856386" y="1715244"/>
                  <a:pt x="5856386" y="1715244"/>
                </a:cubicBezTo>
                <a:cubicBezTo>
                  <a:pt x="5856386" y="1720205"/>
                  <a:pt x="5853906" y="1722685"/>
                  <a:pt x="5848945" y="1722685"/>
                </a:cubicBezTo>
                <a:cubicBezTo>
                  <a:pt x="5829101" y="1717724"/>
                  <a:pt x="5819179" y="1717724"/>
                  <a:pt x="5819179" y="1722685"/>
                </a:cubicBezTo>
                <a:cubicBezTo>
                  <a:pt x="5819179" y="1727647"/>
                  <a:pt x="5821660" y="1728886"/>
                  <a:pt x="5826621" y="1726406"/>
                </a:cubicBezTo>
                <a:cubicBezTo>
                  <a:pt x="5831582" y="1723926"/>
                  <a:pt x="5837783" y="1725165"/>
                  <a:pt x="5845224" y="1730127"/>
                </a:cubicBezTo>
                <a:cubicBezTo>
                  <a:pt x="5852666" y="1735088"/>
                  <a:pt x="5858867" y="1735088"/>
                  <a:pt x="5863828" y="1730127"/>
                </a:cubicBezTo>
                <a:cubicBezTo>
                  <a:pt x="5863828" y="1730127"/>
                  <a:pt x="5865068" y="1730127"/>
                  <a:pt x="5867549" y="1730127"/>
                </a:cubicBezTo>
                <a:cubicBezTo>
                  <a:pt x="5870029" y="1730127"/>
                  <a:pt x="5871269" y="1732607"/>
                  <a:pt x="5871269" y="1737568"/>
                </a:cubicBezTo>
                <a:lnTo>
                  <a:pt x="5871269" y="1745009"/>
                </a:lnTo>
                <a:cubicBezTo>
                  <a:pt x="5866308" y="1745009"/>
                  <a:pt x="5863828" y="1745009"/>
                  <a:pt x="5863828" y="1745009"/>
                </a:cubicBezTo>
                <a:cubicBezTo>
                  <a:pt x="5863828" y="1745009"/>
                  <a:pt x="5861348" y="1745009"/>
                  <a:pt x="5856386" y="1745009"/>
                </a:cubicBezTo>
                <a:cubicBezTo>
                  <a:pt x="5851425" y="1745009"/>
                  <a:pt x="5846465" y="1745009"/>
                  <a:pt x="5841504" y="1745009"/>
                </a:cubicBezTo>
                <a:cubicBezTo>
                  <a:pt x="5826621" y="1740048"/>
                  <a:pt x="5816699" y="1736327"/>
                  <a:pt x="5811738" y="1733847"/>
                </a:cubicBezTo>
                <a:cubicBezTo>
                  <a:pt x="5806777" y="1731367"/>
                  <a:pt x="5801817" y="1730127"/>
                  <a:pt x="5796855" y="1730127"/>
                </a:cubicBezTo>
                <a:cubicBezTo>
                  <a:pt x="5796855" y="1730127"/>
                  <a:pt x="5794375" y="1730127"/>
                  <a:pt x="5789414" y="1730127"/>
                </a:cubicBezTo>
                <a:lnTo>
                  <a:pt x="5781972" y="1730127"/>
                </a:lnTo>
                <a:lnTo>
                  <a:pt x="5767090" y="1737568"/>
                </a:lnTo>
                <a:lnTo>
                  <a:pt x="5767090" y="1730127"/>
                </a:lnTo>
                <a:lnTo>
                  <a:pt x="5759648" y="1730127"/>
                </a:lnTo>
                <a:lnTo>
                  <a:pt x="5752207" y="1730127"/>
                </a:lnTo>
                <a:cubicBezTo>
                  <a:pt x="5747245" y="1725165"/>
                  <a:pt x="5742285" y="1723926"/>
                  <a:pt x="5737324" y="1726406"/>
                </a:cubicBezTo>
                <a:cubicBezTo>
                  <a:pt x="5732363" y="1728886"/>
                  <a:pt x="5729883" y="1727647"/>
                  <a:pt x="5729883" y="1722685"/>
                </a:cubicBezTo>
                <a:cubicBezTo>
                  <a:pt x="5729883" y="1722685"/>
                  <a:pt x="5727402" y="1722685"/>
                  <a:pt x="5722441" y="1722685"/>
                </a:cubicBezTo>
                <a:lnTo>
                  <a:pt x="5715000" y="1715244"/>
                </a:lnTo>
                <a:cubicBezTo>
                  <a:pt x="5710038" y="1720205"/>
                  <a:pt x="5706318" y="1722685"/>
                  <a:pt x="5703838" y="1722685"/>
                </a:cubicBezTo>
                <a:cubicBezTo>
                  <a:pt x="5701358" y="1722685"/>
                  <a:pt x="5697637" y="1722685"/>
                  <a:pt x="5692676" y="1722685"/>
                </a:cubicBezTo>
                <a:cubicBezTo>
                  <a:pt x="5687714" y="1722685"/>
                  <a:pt x="5687714" y="1725165"/>
                  <a:pt x="5692676" y="1730127"/>
                </a:cubicBezTo>
                <a:cubicBezTo>
                  <a:pt x="5697637" y="1735088"/>
                  <a:pt x="5702597" y="1737568"/>
                  <a:pt x="5707558" y="1737568"/>
                </a:cubicBezTo>
                <a:lnTo>
                  <a:pt x="5715000" y="1737568"/>
                </a:lnTo>
                <a:cubicBezTo>
                  <a:pt x="5715000" y="1742529"/>
                  <a:pt x="5717480" y="1743769"/>
                  <a:pt x="5722441" y="1741289"/>
                </a:cubicBezTo>
                <a:cubicBezTo>
                  <a:pt x="5727402" y="1738809"/>
                  <a:pt x="5733603" y="1740048"/>
                  <a:pt x="5741045" y="1745009"/>
                </a:cubicBezTo>
                <a:cubicBezTo>
                  <a:pt x="5748486" y="1749971"/>
                  <a:pt x="5752207" y="1753691"/>
                  <a:pt x="5752207" y="1756172"/>
                </a:cubicBezTo>
                <a:cubicBezTo>
                  <a:pt x="5752207" y="1758652"/>
                  <a:pt x="5747245" y="1761133"/>
                  <a:pt x="5737324" y="1763613"/>
                </a:cubicBezTo>
                <a:cubicBezTo>
                  <a:pt x="5727402" y="1766093"/>
                  <a:pt x="5717480" y="1764854"/>
                  <a:pt x="5707558" y="1759892"/>
                </a:cubicBezTo>
                <a:cubicBezTo>
                  <a:pt x="5697637" y="1759892"/>
                  <a:pt x="5692676" y="1762372"/>
                  <a:pt x="5692676" y="1767334"/>
                </a:cubicBezTo>
                <a:cubicBezTo>
                  <a:pt x="5687714" y="1762372"/>
                  <a:pt x="5677793" y="1759892"/>
                  <a:pt x="5662910" y="1759892"/>
                </a:cubicBezTo>
                <a:lnTo>
                  <a:pt x="5655468" y="1759892"/>
                </a:lnTo>
                <a:lnTo>
                  <a:pt x="5655468" y="1752451"/>
                </a:lnTo>
                <a:cubicBezTo>
                  <a:pt x="5650507" y="1752451"/>
                  <a:pt x="5648027" y="1753691"/>
                  <a:pt x="5648027" y="1756172"/>
                </a:cubicBezTo>
                <a:cubicBezTo>
                  <a:pt x="5648027" y="1758652"/>
                  <a:pt x="5646786" y="1759892"/>
                  <a:pt x="5644306" y="1759892"/>
                </a:cubicBezTo>
                <a:cubicBezTo>
                  <a:pt x="5641826" y="1759892"/>
                  <a:pt x="5640586" y="1757412"/>
                  <a:pt x="5640586" y="1752451"/>
                </a:cubicBezTo>
                <a:lnTo>
                  <a:pt x="5603379" y="1737568"/>
                </a:lnTo>
                <a:cubicBezTo>
                  <a:pt x="5593457" y="1737568"/>
                  <a:pt x="5588496" y="1737568"/>
                  <a:pt x="5588496" y="1737568"/>
                </a:cubicBezTo>
                <a:cubicBezTo>
                  <a:pt x="5588496" y="1737568"/>
                  <a:pt x="5590976" y="1740048"/>
                  <a:pt x="5595937" y="1745009"/>
                </a:cubicBezTo>
                <a:cubicBezTo>
                  <a:pt x="5600899" y="1749971"/>
                  <a:pt x="5603379" y="1752451"/>
                  <a:pt x="5603379" y="1752451"/>
                </a:cubicBezTo>
                <a:lnTo>
                  <a:pt x="5610820" y="1752451"/>
                </a:lnTo>
                <a:cubicBezTo>
                  <a:pt x="5615781" y="1757412"/>
                  <a:pt x="5615781" y="1759892"/>
                  <a:pt x="5610820" y="1759892"/>
                </a:cubicBezTo>
                <a:lnTo>
                  <a:pt x="5610820" y="1767334"/>
                </a:lnTo>
                <a:cubicBezTo>
                  <a:pt x="5620742" y="1772295"/>
                  <a:pt x="5625703" y="1774775"/>
                  <a:pt x="5625703" y="1774775"/>
                </a:cubicBezTo>
                <a:lnTo>
                  <a:pt x="5595937" y="1774775"/>
                </a:lnTo>
                <a:lnTo>
                  <a:pt x="5581054" y="1782216"/>
                </a:lnTo>
                <a:cubicBezTo>
                  <a:pt x="5581054" y="1782216"/>
                  <a:pt x="5579814" y="1783457"/>
                  <a:pt x="5577334" y="1785937"/>
                </a:cubicBezTo>
                <a:cubicBezTo>
                  <a:pt x="5574854" y="1788417"/>
                  <a:pt x="5573613" y="1789658"/>
                  <a:pt x="5573613" y="1789658"/>
                </a:cubicBezTo>
                <a:lnTo>
                  <a:pt x="5573613" y="1797099"/>
                </a:lnTo>
                <a:lnTo>
                  <a:pt x="5603379" y="1804541"/>
                </a:lnTo>
                <a:cubicBezTo>
                  <a:pt x="5613300" y="1804541"/>
                  <a:pt x="5617021" y="1808261"/>
                  <a:pt x="5614541" y="1815703"/>
                </a:cubicBezTo>
                <a:cubicBezTo>
                  <a:pt x="5612061" y="1823144"/>
                  <a:pt x="5610820" y="1826865"/>
                  <a:pt x="5610820" y="1826865"/>
                </a:cubicBezTo>
                <a:lnTo>
                  <a:pt x="5618261" y="1834306"/>
                </a:lnTo>
                <a:lnTo>
                  <a:pt x="5625703" y="1841748"/>
                </a:lnTo>
                <a:cubicBezTo>
                  <a:pt x="5625703" y="1841748"/>
                  <a:pt x="5626943" y="1841748"/>
                  <a:pt x="5629424" y="1841748"/>
                </a:cubicBezTo>
                <a:cubicBezTo>
                  <a:pt x="5631904" y="1841748"/>
                  <a:pt x="5633144" y="1841748"/>
                  <a:pt x="5633144" y="1841748"/>
                </a:cubicBezTo>
                <a:cubicBezTo>
                  <a:pt x="5633144" y="1836786"/>
                  <a:pt x="5638106" y="1834306"/>
                  <a:pt x="5648027" y="1834306"/>
                </a:cubicBezTo>
                <a:lnTo>
                  <a:pt x="5655468" y="1834306"/>
                </a:lnTo>
                <a:lnTo>
                  <a:pt x="5662910" y="1841748"/>
                </a:lnTo>
                <a:cubicBezTo>
                  <a:pt x="5667871" y="1841748"/>
                  <a:pt x="5670351" y="1841748"/>
                  <a:pt x="5670351" y="1841748"/>
                </a:cubicBezTo>
                <a:lnTo>
                  <a:pt x="5692676" y="1834306"/>
                </a:lnTo>
                <a:cubicBezTo>
                  <a:pt x="5692676" y="1834306"/>
                  <a:pt x="5693916" y="1834306"/>
                  <a:pt x="5696396" y="1834306"/>
                </a:cubicBezTo>
                <a:cubicBezTo>
                  <a:pt x="5698876" y="1834306"/>
                  <a:pt x="5700117" y="1836786"/>
                  <a:pt x="5700117" y="1841748"/>
                </a:cubicBezTo>
                <a:cubicBezTo>
                  <a:pt x="5705078" y="1841748"/>
                  <a:pt x="5708799" y="1841748"/>
                  <a:pt x="5711279" y="1841748"/>
                </a:cubicBezTo>
                <a:cubicBezTo>
                  <a:pt x="5713759" y="1841748"/>
                  <a:pt x="5717480" y="1842988"/>
                  <a:pt x="5722441" y="1845468"/>
                </a:cubicBezTo>
                <a:cubicBezTo>
                  <a:pt x="5727402" y="1847948"/>
                  <a:pt x="5727402" y="1851669"/>
                  <a:pt x="5722441" y="1856631"/>
                </a:cubicBezTo>
                <a:cubicBezTo>
                  <a:pt x="5717480" y="1856631"/>
                  <a:pt x="5708799" y="1856631"/>
                  <a:pt x="5696396" y="1856631"/>
                </a:cubicBezTo>
                <a:cubicBezTo>
                  <a:pt x="5683993" y="1856631"/>
                  <a:pt x="5676552" y="1857871"/>
                  <a:pt x="5674072" y="1860351"/>
                </a:cubicBezTo>
                <a:cubicBezTo>
                  <a:pt x="5671592" y="1862832"/>
                  <a:pt x="5669111" y="1864072"/>
                  <a:pt x="5666631" y="1864072"/>
                </a:cubicBezTo>
                <a:cubicBezTo>
                  <a:pt x="5664151" y="1864072"/>
                  <a:pt x="5662910" y="1861592"/>
                  <a:pt x="5662910" y="1856631"/>
                </a:cubicBezTo>
                <a:cubicBezTo>
                  <a:pt x="5662910" y="1856631"/>
                  <a:pt x="5660430" y="1856631"/>
                  <a:pt x="5655468" y="1856631"/>
                </a:cubicBezTo>
                <a:lnTo>
                  <a:pt x="5648027" y="1856631"/>
                </a:lnTo>
                <a:lnTo>
                  <a:pt x="5610820" y="1849189"/>
                </a:lnTo>
                <a:lnTo>
                  <a:pt x="5603379" y="1849189"/>
                </a:lnTo>
                <a:lnTo>
                  <a:pt x="5581054" y="1856631"/>
                </a:lnTo>
                <a:cubicBezTo>
                  <a:pt x="5561210" y="1851669"/>
                  <a:pt x="5553769" y="1851669"/>
                  <a:pt x="5558730" y="1856631"/>
                </a:cubicBezTo>
                <a:lnTo>
                  <a:pt x="5551289" y="1856631"/>
                </a:lnTo>
                <a:cubicBezTo>
                  <a:pt x="5546327" y="1856631"/>
                  <a:pt x="5543847" y="1854150"/>
                  <a:pt x="5543847" y="1849189"/>
                </a:cubicBezTo>
                <a:lnTo>
                  <a:pt x="5528965" y="1841748"/>
                </a:lnTo>
                <a:cubicBezTo>
                  <a:pt x="5524003" y="1836786"/>
                  <a:pt x="5524003" y="1834306"/>
                  <a:pt x="5528965" y="1834306"/>
                </a:cubicBezTo>
                <a:lnTo>
                  <a:pt x="5536406" y="1826865"/>
                </a:lnTo>
                <a:lnTo>
                  <a:pt x="5558730" y="1819423"/>
                </a:lnTo>
                <a:cubicBezTo>
                  <a:pt x="5553769" y="1819423"/>
                  <a:pt x="5550048" y="1819423"/>
                  <a:pt x="5547568" y="1819423"/>
                </a:cubicBezTo>
                <a:cubicBezTo>
                  <a:pt x="5545088" y="1819423"/>
                  <a:pt x="5541367" y="1819423"/>
                  <a:pt x="5536406" y="1819423"/>
                </a:cubicBezTo>
                <a:cubicBezTo>
                  <a:pt x="5526484" y="1819423"/>
                  <a:pt x="5516562" y="1821904"/>
                  <a:pt x="5506640" y="1826865"/>
                </a:cubicBezTo>
                <a:lnTo>
                  <a:pt x="5499199" y="1826865"/>
                </a:lnTo>
                <a:lnTo>
                  <a:pt x="5499199" y="1819423"/>
                </a:lnTo>
                <a:cubicBezTo>
                  <a:pt x="5494238" y="1819423"/>
                  <a:pt x="5491758" y="1818183"/>
                  <a:pt x="5491758" y="1815703"/>
                </a:cubicBezTo>
                <a:cubicBezTo>
                  <a:pt x="5491758" y="1813223"/>
                  <a:pt x="5490517" y="1811982"/>
                  <a:pt x="5488037" y="1811982"/>
                </a:cubicBezTo>
                <a:cubicBezTo>
                  <a:pt x="5485557" y="1811982"/>
                  <a:pt x="5484316" y="1813223"/>
                  <a:pt x="5484316" y="1815703"/>
                </a:cubicBezTo>
                <a:cubicBezTo>
                  <a:pt x="5484316" y="1818183"/>
                  <a:pt x="5483076" y="1819423"/>
                  <a:pt x="5480595" y="1819423"/>
                </a:cubicBezTo>
                <a:cubicBezTo>
                  <a:pt x="5478115" y="1819423"/>
                  <a:pt x="5474395" y="1819423"/>
                  <a:pt x="5469433" y="1819423"/>
                </a:cubicBezTo>
                <a:lnTo>
                  <a:pt x="5461992" y="1811982"/>
                </a:lnTo>
                <a:cubicBezTo>
                  <a:pt x="5452070" y="1811982"/>
                  <a:pt x="5449589" y="1819423"/>
                  <a:pt x="5454551" y="1834306"/>
                </a:cubicBezTo>
                <a:cubicBezTo>
                  <a:pt x="5459512" y="1834306"/>
                  <a:pt x="5463233" y="1834306"/>
                  <a:pt x="5465713" y="1834306"/>
                </a:cubicBezTo>
                <a:cubicBezTo>
                  <a:pt x="5468193" y="1834306"/>
                  <a:pt x="5469433" y="1834306"/>
                  <a:pt x="5469433" y="1834306"/>
                </a:cubicBezTo>
                <a:lnTo>
                  <a:pt x="5491758" y="1834306"/>
                </a:lnTo>
                <a:cubicBezTo>
                  <a:pt x="5491758" y="1839268"/>
                  <a:pt x="5492998" y="1840507"/>
                  <a:pt x="5495478" y="1838027"/>
                </a:cubicBezTo>
                <a:cubicBezTo>
                  <a:pt x="5497958" y="1835547"/>
                  <a:pt x="5501679" y="1835547"/>
                  <a:pt x="5506640" y="1838027"/>
                </a:cubicBezTo>
                <a:cubicBezTo>
                  <a:pt x="5511602" y="1840507"/>
                  <a:pt x="5516562" y="1844228"/>
                  <a:pt x="5521523" y="1849189"/>
                </a:cubicBezTo>
                <a:lnTo>
                  <a:pt x="5528965" y="1856631"/>
                </a:lnTo>
                <a:cubicBezTo>
                  <a:pt x="5524003" y="1856631"/>
                  <a:pt x="5524003" y="1859111"/>
                  <a:pt x="5528965" y="1864072"/>
                </a:cubicBezTo>
                <a:cubicBezTo>
                  <a:pt x="5528965" y="1864072"/>
                  <a:pt x="5528965" y="1866552"/>
                  <a:pt x="5528965" y="1871513"/>
                </a:cubicBezTo>
                <a:lnTo>
                  <a:pt x="5514082" y="1864072"/>
                </a:lnTo>
                <a:lnTo>
                  <a:pt x="5514082" y="1856631"/>
                </a:lnTo>
                <a:cubicBezTo>
                  <a:pt x="5519043" y="1856631"/>
                  <a:pt x="5519043" y="1854150"/>
                  <a:pt x="5514082" y="1849189"/>
                </a:cubicBezTo>
                <a:lnTo>
                  <a:pt x="5499199" y="1849189"/>
                </a:lnTo>
                <a:cubicBezTo>
                  <a:pt x="5499199" y="1854150"/>
                  <a:pt x="5497958" y="1856631"/>
                  <a:pt x="5495478" y="1856631"/>
                </a:cubicBezTo>
                <a:cubicBezTo>
                  <a:pt x="5492998" y="1856631"/>
                  <a:pt x="5489277" y="1856631"/>
                  <a:pt x="5484316" y="1856631"/>
                </a:cubicBezTo>
                <a:lnTo>
                  <a:pt x="5461992" y="1849189"/>
                </a:lnTo>
                <a:cubicBezTo>
                  <a:pt x="5452070" y="1844228"/>
                  <a:pt x="5447109" y="1841748"/>
                  <a:pt x="5447109" y="1841748"/>
                </a:cubicBezTo>
                <a:cubicBezTo>
                  <a:pt x="5442148" y="1836786"/>
                  <a:pt x="5439668" y="1834306"/>
                  <a:pt x="5439668" y="1834306"/>
                </a:cubicBezTo>
                <a:cubicBezTo>
                  <a:pt x="5434706" y="1834306"/>
                  <a:pt x="5430986" y="1833066"/>
                  <a:pt x="5428506" y="1830586"/>
                </a:cubicBezTo>
                <a:cubicBezTo>
                  <a:pt x="5426026" y="1828106"/>
                  <a:pt x="5423544" y="1828106"/>
                  <a:pt x="5421064" y="1830586"/>
                </a:cubicBezTo>
                <a:cubicBezTo>
                  <a:pt x="5418584" y="1833066"/>
                  <a:pt x="5417343" y="1831826"/>
                  <a:pt x="5417343" y="1826865"/>
                </a:cubicBezTo>
                <a:cubicBezTo>
                  <a:pt x="5417343" y="1826865"/>
                  <a:pt x="5414863" y="1826865"/>
                  <a:pt x="5409902" y="1826865"/>
                </a:cubicBezTo>
                <a:cubicBezTo>
                  <a:pt x="5404941" y="1826865"/>
                  <a:pt x="5399981" y="1826865"/>
                  <a:pt x="5395019" y="1826865"/>
                </a:cubicBezTo>
                <a:lnTo>
                  <a:pt x="5380136" y="1811982"/>
                </a:lnTo>
                <a:lnTo>
                  <a:pt x="5372695" y="1811982"/>
                </a:lnTo>
                <a:cubicBezTo>
                  <a:pt x="5372695" y="1816943"/>
                  <a:pt x="5372695" y="1819423"/>
                  <a:pt x="5372695" y="1819423"/>
                </a:cubicBezTo>
                <a:cubicBezTo>
                  <a:pt x="5372695" y="1814462"/>
                  <a:pt x="5367734" y="1811982"/>
                  <a:pt x="5357812" y="1811982"/>
                </a:cubicBezTo>
                <a:lnTo>
                  <a:pt x="5350371" y="1826865"/>
                </a:lnTo>
                <a:lnTo>
                  <a:pt x="5342929" y="1826865"/>
                </a:lnTo>
                <a:cubicBezTo>
                  <a:pt x="5342929" y="1826865"/>
                  <a:pt x="5340449" y="1826865"/>
                  <a:pt x="5335488" y="1826865"/>
                </a:cubicBezTo>
                <a:cubicBezTo>
                  <a:pt x="5330527" y="1826865"/>
                  <a:pt x="5330527" y="1829345"/>
                  <a:pt x="5335488" y="1834306"/>
                </a:cubicBezTo>
                <a:cubicBezTo>
                  <a:pt x="5340449" y="1839268"/>
                  <a:pt x="5344170" y="1842988"/>
                  <a:pt x="5346650" y="1845468"/>
                </a:cubicBezTo>
                <a:cubicBezTo>
                  <a:pt x="5349130" y="1847948"/>
                  <a:pt x="5352851" y="1847948"/>
                  <a:pt x="5357812" y="1845468"/>
                </a:cubicBezTo>
                <a:cubicBezTo>
                  <a:pt x="5362774" y="1842988"/>
                  <a:pt x="5367734" y="1844228"/>
                  <a:pt x="5372695" y="1849189"/>
                </a:cubicBezTo>
                <a:cubicBezTo>
                  <a:pt x="5387578" y="1859111"/>
                  <a:pt x="5419824" y="1864072"/>
                  <a:pt x="5469433" y="1864072"/>
                </a:cubicBezTo>
                <a:cubicBezTo>
                  <a:pt x="5474395" y="1864072"/>
                  <a:pt x="5478115" y="1864072"/>
                  <a:pt x="5480595" y="1864072"/>
                </a:cubicBezTo>
                <a:cubicBezTo>
                  <a:pt x="5483076" y="1864072"/>
                  <a:pt x="5486796" y="1866552"/>
                  <a:pt x="5491758" y="1871513"/>
                </a:cubicBezTo>
                <a:lnTo>
                  <a:pt x="5528965" y="1871513"/>
                </a:lnTo>
                <a:lnTo>
                  <a:pt x="5536406" y="1871513"/>
                </a:lnTo>
                <a:lnTo>
                  <a:pt x="5543847" y="1878955"/>
                </a:lnTo>
                <a:cubicBezTo>
                  <a:pt x="5548809" y="1878955"/>
                  <a:pt x="5552529" y="1878955"/>
                  <a:pt x="5555010" y="1878955"/>
                </a:cubicBezTo>
                <a:cubicBezTo>
                  <a:pt x="5557490" y="1878955"/>
                  <a:pt x="5556250" y="1876474"/>
                  <a:pt x="5551289" y="1871513"/>
                </a:cubicBezTo>
                <a:lnTo>
                  <a:pt x="5558730" y="1871513"/>
                </a:lnTo>
                <a:cubicBezTo>
                  <a:pt x="5568652" y="1871513"/>
                  <a:pt x="5576093" y="1871513"/>
                  <a:pt x="5581054" y="1871513"/>
                </a:cubicBezTo>
                <a:lnTo>
                  <a:pt x="5573613" y="1878955"/>
                </a:lnTo>
                <a:cubicBezTo>
                  <a:pt x="5568652" y="1883916"/>
                  <a:pt x="5566172" y="1883916"/>
                  <a:pt x="5566172" y="1878955"/>
                </a:cubicBezTo>
                <a:lnTo>
                  <a:pt x="5558730" y="1886396"/>
                </a:lnTo>
                <a:cubicBezTo>
                  <a:pt x="5563692" y="1886396"/>
                  <a:pt x="5566172" y="1886396"/>
                  <a:pt x="5566172" y="1886396"/>
                </a:cubicBezTo>
                <a:cubicBezTo>
                  <a:pt x="5566172" y="1886396"/>
                  <a:pt x="5568652" y="1888877"/>
                  <a:pt x="5573613" y="1893838"/>
                </a:cubicBezTo>
                <a:cubicBezTo>
                  <a:pt x="5578574" y="1893838"/>
                  <a:pt x="5584775" y="1893838"/>
                  <a:pt x="5592217" y="1893838"/>
                </a:cubicBezTo>
                <a:cubicBezTo>
                  <a:pt x="5599658" y="1893838"/>
                  <a:pt x="5603379" y="1896318"/>
                  <a:pt x="5603379" y="1901279"/>
                </a:cubicBezTo>
                <a:lnTo>
                  <a:pt x="5610820" y="1901279"/>
                </a:lnTo>
                <a:lnTo>
                  <a:pt x="5618261" y="1901279"/>
                </a:lnTo>
                <a:cubicBezTo>
                  <a:pt x="5623223" y="1906240"/>
                  <a:pt x="5630664" y="1911201"/>
                  <a:pt x="5640586" y="1916162"/>
                </a:cubicBezTo>
                <a:lnTo>
                  <a:pt x="5648027" y="1923603"/>
                </a:lnTo>
                <a:cubicBezTo>
                  <a:pt x="5652988" y="1923603"/>
                  <a:pt x="5655468" y="1926084"/>
                  <a:pt x="5655468" y="1931045"/>
                </a:cubicBezTo>
                <a:cubicBezTo>
                  <a:pt x="5655468" y="1936006"/>
                  <a:pt x="5652988" y="1936006"/>
                  <a:pt x="5648027" y="1931045"/>
                </a:cubicBezTo>
                <a:lnTo>
                  <a:pt x="5633144" y="1931045"/>
                </a:lnTo>
                <a:lnTo>
                  <a:pt x="5631284" y="1931045"/>
                </a:lnTo>
                <a:lnTo>
                  <a:pt x="5625703" y="1931045"/>
                </a:lnTo>
                <a:lnTo>
                  <a:pt x="5618261" y="1931045"/>
                </a:lnTo>
                <a:cubicBezTo>
                  <a:pt x="5618261" y="1931045"/>
                  <a:pt x="5615781" y="1931045"/>
                  <a:pt x="5610820" y="1931045"/>
                </a:cubicBezTo>
                <a:lnTo>
                  <a:pt x="5603379" y="1931045"/>
                </a:lnTo>
                <a:cubicBezTo>
                  <a:pt x="5603379" y="1926084"/>
                  <a:pt x="5603379" y="1923603"/>
                  <a:pt x="5603379" y="1923603"/>
                </a:cubicBezTo>
                <a:lnTo>
                  <a:pt x="5588496" y="1923603"/>
                </a:lnTo>
                <a:lnTo>
                  <a:pt x="5573613" y="1931045"/>
                </a:lnTo>
                <a:lnTo>
                  <a:pt x="5588496" y="1931045"/>
                </a:lnTo>
                <a:lnTo>
                  <a:pt x="5603379" y="1938486"/>
                </a:lnTo>
                <a:lnTo>
                  <a:pt x="5610820" y="1945928"/>
                </a:lnTo>
                <a:lnTo>
                  <a:pt x="5610820" y="1953369"/>
                </a:lnTo>
                <a:cubicBezTo>
                  <a:pt x="5620742" y="1958330"/>
                  <a:pt x="5625703" y="1960810"/>
                  <a:pt x="5625703" y="1960810"/>
                </a:cubicBezTo>
                <a:cubicBezTo>
                  <a:pt x="5625703" y="1965771"/>
                  <a:pt x="5624462" y="1968252"/>
                  <a:pt x="5621982" y="1968252"/>
                </a:cubicBezTo>
                <a:cubicBezTo>
                  <a:pt x="5619502" y="1968252"/>
                  <a:pt x="5615781" y="1965771"/>
                  <a:pt x="5610820" y="1960810"/>
                </a:cubicBezTo>
                <a:cubicBezTo>
                  <a:pt x="5590976" y="1950889"/>
                  <a:pt x="5578574" y="1950889"/>
                  <a:pt x="5573613" y="1960810"/>
                </a:cubicBezTo>
                <a:lnTo>
                  <a:pt x="5566172" y="1953369"/>
                </a:lnTo>
                <a:cubicBezTo>
                  <a:pt x="5571133" y="1943447"/>
                  <a:pt x="5571133" y="1940966"/>
                  <a:pt x="5566172" y="1945928"/>
                </a:cubicBezTo>
                <a:cubicBezTo>
                  <a:pt x="5566172" y="1945928"/>
                  <a:pt x="5564931" y="1944687"/>
                  <a:pt x="5562451" y="1942207"/>
                </a:cubicBezTo>
                <a:cubicBezTo>
                  <a:pt x="5559971" y="1939726"/>
                  <a:pt x="5556250" y="1938486"/>
                  <a:pt x="5551289" y="1938486"/>
                </a:cubicBezTo>
                <a:lnTo>
                  <a:pt x="5551289" y="1945928"/>
                </a:lnTo>
                <a:lnTo>
                  <a:pt x="5543847" y="1945928"/>
                </a:lnTo>
                <a:cubicBezTo>
                  <a:pt x="5538886" y="1945928"/>
                  <a:pt x="5536406" y="1948408"/>
                  <a:pt x="5536406" y="1953369"/>
                </a:cubicBezTo>
                <a:cubicBezTo>
                  <a:pt x="5531445" y="1948408"/>
                  <a:pt x="5524003" y="1948408"/>
                  <a:pt x="5514082" y="1953369"/>
                </a:cubicBezTo>
                <a:cubicBezTo>
                  <a:pt x="5519043" y="1953369"/>
                  <a:pt x="5520283" y="1954609"/>
                  <a:pt x="5517802" y="1957090"/>
                </a:cubicBezTo>
                <a:cubicBezTo>
                  <a:pt x="5515322" y="1959570"/>
                  <a:pt x="5514082" y="1960810"/>
                  <a:pt x="5514082" y="1960810"/>
                </a:cubicBezTo>
                <a:cubicBezTo>
                  <a:pt x="5499199" y="1950889"/>
                  <a:pt x="5486796" y="1948408"/>
                  <a:pt x="5476875" y="1953369"/>
                </a:cubicBezTo>
                <a:cubicBezTo>
                  <a:pt x="5471913" y="1953369"/>
                  <a:pt x="5469433" y="1953369"/>
                  <a:pt x="5469433" y="1953369"/>
                </a:cubicBezTo>
                <a:lnTo>
                  <a:pt x="5454551" y="1945928"/>
                </a:lnTo>
                <a:cubicBezTo>
                  <a:pt x="5449589" y="1945928"/>
                  <a:pt x="5427265" y="1940966"/>
                  <a:pt x="5387578" y="1931045"/>
                </a:cubicBezTo>
                <a:cubicBezTo>
                  <a:pt x="5347891" y="1921123"/>
                  <a:pt x="5325567" y="1917402"/>
                  <a:pt x="5320605" y="1919882"/>
                </a:cubicBezTo>
                <a:cubicBezTo>
                  <a:pt x="5315644" y="1922363"/>
                  <a:pt x="5310684" y="1922363"/>
                  <a:pt x="5305722" y="1919882"/>
                </a:cubicBezTo>
                <a:cubicBezTo>
                  <a:pt x="5300761" y="1917402"/>
                  <a:pt x="5294560" y="1916162"/>
                  <a:pt x="5287119" y="1916162"/>
                </a:cubicBezTo>
                <a:cubicBezTo>
                  <a:pt x="5279677" y="1916162"/>
                  <a:pt x="5273477" y="1913681"/>
                  <a:pt x="5268515" y="1908720"/>
                </a:cubicBezTo>
                <a:cubicBezTo>
                  <a:pt x="5268515" y="1913681"/>
                  <a:pt x="5267275" y="1914921"/>
                  <a:pt x="5264795" y="1912441"/>
                </a:cubicBezTo>
                <a:cubicBezTo>
                  <a:pt x="5262315" y="1909961"/>
                  <a:pt x="5253633" y="1908720"/>
                  <a:pt x="5238750" y="1908720"/>
                </a:cubicBezTo>
                <a:cubicBezTo>
                  <a:pt x="5218906" y="1908720"/>
                  <a:pt x="5204023" y="1906240"/>
                  <a:pt x="5194101" y="1901279"/>
                </a:cubicBezTo>
                <a:lnTo>
                  <a:pt x="5201543" y="1908720"/>
                </a:lnTo>
                <a:cubicBezTo>
                  <a:pt x="5206504" y="1913681"/>
                  <a:pt x="5212705" y="1916162"/>
                  <a:pt x="5220146" y="1916162"/>
                </a:cubicBezTo>
                <a:cubicBezTo>
                  <a:pt x="5227588" y="1916162"/>
                  <a:pt x="5235029" y="1918642"/>
                  <a:pt x="5242470" y="1923603"/>
                </a:cubicBezTo>
                <a:cubicBezTo>
                  <a:pt x="5249912" y="1928564"/>
                  <a:pt x="5256113" y="1931045"/>
                  <a:pt x="5261074" y="1931045"/>
                </a:cubicBezTo>
                <a:cubicBezTo>
                  <a:pt x="5261074" y="1931045"/>
                  <a:pt x="5263554" y="1931045"/>
                  <a:pt x="5268515" y="1931045"/>
                </a:cubicBezTo>
                <a:cubicBezTo>
                  <a:pt x="5273477" y="1936006"/>
                  <a:pt x="5275957" y="1936006"/>
                  <a:pt x="5275957" y="1931045"/>
                </a:cubicBezTo>
                <a:lnTo>
                  <a:pt x="5283398" y="1931045"/>
                </a:lnTo>
                <a:cubicBezTo>
                  <a:pt x="5288359" y="1936006"/>
                  <a:pt x="5290840" y="1938486"/>
                  <a:pt x="5290840" y="1938486"/>
                </a:cubicBezTo>
                <a:lnTo>
                  <a:pt x="5313164" y="1945928"/>
                </a:lnTo>
                <a:cubicBezTo>
                  <a:pt x="5323085" y="1945928"/>
                  <a:pt x="5330527" y="1945928"/>
                  <a:pt x="5335488" y="1945928"/>
                </a:cubicBezTo>
                <a:cubicBezTo>
                  <a:pt x="5340449" y="1940966"/>
                  <a:pt x="5342929" y="1940966"/>
                  <a:pt x="5342929" y="1945928"/>
                </a:cubicBezTo>
                <a:cubicBezTo>
                  <a:pt x="5342929" y="1950889"/>
                  <a:pt x="5345410" y="1952129"/>
                  <a:pt x="5350371" y="1949648"/>
                </a:cubicBezTo>
                <a:cubicBezTo>
                  <a:pt x="5355332" y="1947168"/>
                  <a:pt x="5357812" y="1948408"/>
                  <a:pt x="5357812" y="1953369"/>
                </a:cubicBezTo>
                <a:cubicBezTo>
                  <a:pt x="5357812" y="1958330"/>
                  <a:pt x="5367734" y="1960810"/>
                  <a:pt x="5387578" y="1960810"/>
                </a:cubicBezTo>
                <a:cubicBezTo>
                  <a:pt x="5402461" y="1960810"/>
                  <a:pt x="5412382" y="1968252"/>
                  <a:pt x="5417343" y="1983135"/>
                </a:cubicBezTo>
                <a:lnTo>
                  <a:pt x="5454551" y="1983135"/>
                </a:lnTo>
                <a:cubicBezTo>
                  <a:pt x="5454551" y="1988096"/>
                  <a:pt x="5459512" y="1988096"/>
                  <a:pt x="5469433" y="1983135"/>
                </a:cubicBezTo>
                <a:cubicBezTo>
                  <a:pt x="5474395" y="1983135"/>
                  <a:pt x="5479355" y="1983135"/>
                  <a:pt x="5484316" y="1983135"/>
                </a:cubicBezTo>
                <a:cubicBezTo>
                  <a:pt x="5489277" y="1983135"/>
                  <a:pt x="5494238" y="1985615"/>
                  <a:pt x="5499199" y="1990576"/>
                </a:cubicBezTo>
                <a:lnTo>
                  <a:pt x="5514082" y="1998017"/>
                </a:lnTo>
                <a:cubicBezTo>
                  <a:pt x="5519043" y="1998017"/>
                  <a:pt x="5524003" y="1999258"/>
                  <a:pt x="5528965" y="2001738"/>
                </a:cubicBezTo>
                <a:cubicBezTo>
                  <a:pt x="5533926" y="2004218"/>
                  <a:pt x="5538886" y="2005459"/>
                  <a:pt x="5543847" y="2005459"/>
                </a:cubicBezTo>
                <a:lnTo>
                  <a:pt x="5551289" y="2005459"/>
                </a:lnTo>
                <a:cubicBezTo>
                  <a:pt x="5551289" y="2005459"/>
                  <a:pt x="5553769" y="2005459"/>
                  <a:pt x="5558730" y="2005459"/>
                </a:cubicBezTo>
                <a:cubicBezTo>
                  <a:pt x="5573613" y="2005459"/>
                  <a:pt x="5583535" y="2006699"/>
                  <a:pt x="5588496" y="2009179"/>
                </a:cubicBezTo>
                <a:cubicBezTo>
                  <a:pt x="5593457" y="2011660"/>
                  <a:pt x="5598417" y="2015381"/>
                  <a:pt x="5603379" y="2020342"/>
                </a:cubicBezTo>
                <a:cubicBezTo>
                  <a:pt x="5603379" y="2025303"/>
                  <a:pt x="5600899" y="2027783"/>
                  <a:pt x="5595937" y="2027783"/>
                </a:cubicBezTo>
                <a:cubicBezTo>
                  <a:pt x="5595937" y="2027783"/>
                  <a:pt x="5594697" y="2027783"/>
                  <a:pt x="5592217" y="2027783"/>
                </a:cubicBezTo>
                <a:cubicBezTo>
                  <a:pt x="5589736" y="2027783"/>
                  <a:pt x="5586016" y="2025303"/>
                  <a:pt x="5581054" y="2020342"/>
                </a:cubicBezTo>
                <a:lnTo>
                  <a:pt x="5566172" y="2020342"/>
                </a:lnTo>
                <a:cubicBezTo>
                  <a:pt x="5561210" y="2015381"/>
                  <a:pt x="5557490" y="2012900"/>
                  <a:pt x="5555010" y="2012900"/>
                </a:cubicBezTo>
                <a:cubicBezTo>
                  <a:pt x="5552529" y="2012900"/>
                  <a:pt x="5546327" y="2011660"/>
                  <a:pt x="5536406" y="2009179"/>
                </a:cubicBezTo>
                <a:cubicBezTo>
                  <a:pt x="5526484" y="2006699"/>
                  <a:pt x="5520283" y="2005459"/>
                  <a:pt x="5517802" y="2005459"/>
                </a:cubicBezTo>
                <a:cubicBezTo>
                  <a:pt x="5515322" y="2005459"/>
                  <a:pt x="5511602" y="2005459"/>
                  <a:pt x="5506640" y="2005459"/>
                </a:cubicBezTo>
                <a:cubicBezTo>
                  <a:pt x="5501679" y="2005459"/>
                  <a:pt x="5497958" y="2005459"/>
                  <a:pt x="5495478" y="2005459"/>
                </a:cubicBezTo>
                <a:cubicBezTo>
                  <a:pt x="5492998" y="2005459"/>
                  <a:pt x="5494238" y="2007939"/>
                  <a:pt x="5499199" y="2012900"/>
                </a:cubicBezTo>
                <a:lnTo>
                  <a:pt x="5491758" y="2020342"/>
                </a:lnTo>
                <a:lnTo>
                  <a:pt x="5491758" y="2027783"/>
                </a:lnTo>
                <a:lnTo>
                  <a:pt x="5491758" y="2035224"/>
                </a:lnTo>
                <a:cubicBezTo>
                  <a:pt x="5486796" y="2030263"/>
                  <a:pt x="5484316" y="2025303"/>
                  <a:pt x="5484316" y="2020342"/>
                </a:cubicBezTo>
                <a:lnTo>
                  <a:pt x="5461992" y="1998017"/>
                </a:lnTo>
                <a:cubicBezTo>
                  <a:pt x="5457031" y="1998017"/>
                  <a:pt x="5454551" y="1996777"/>
                  <a:pt x="5454551" y="1994297"/>
                </a:cubicBezTo>
                <a:cubicBezTo>
                  <a:pt x="5454551" y="1991816"/>
                  <a:pt x="5452070" y="1990576"/>
                  <a:pt x="5447109" y="1990576"/>
                </a:cubicBezTo>
                <a:cubicBezTo>
                  <a:pt x="5442148" y="1990576"/>
                  <a:pt x="5442148" y="1993056"/>
                  <a:pt x="5447109" y="1998017"/>
                </a:cubicBezTo>
                <a:cubicBezTo>
                  <a:pt x="5452070" y="2002979"/>
                  <a:pt x="5452070" y="2005459"/>
                  <a:pt x="5447109" y="2005459"/>
                </a:cubicBezTo>
                <a:cubicBezTo>
                  <a:pt x="5442148" y="2000498"/>
                  <a:pt x="5434706" y="1995537"/>
                  <a:pt x="5424785" y="1990576"/>
                </a:cubicBezTo>
                <a:cubicBezTo>
                  <a:pt x="5414863" y="1985615"/>
                  <a:pt x="5407422" y="1983135"/>
                  <a:pt x="5402461" y="1983135"/>
                </a:cubicBezTo>
                <a:cubicBezTo>
                  <a:pt x="5397499" y="1983135"/>
                  <a:pt x="5395019" y="1983135"/>
                  <a:pt x="5395019" y="1983135"/>
                </a:cubicBezTo>
                <a:cubicBezTo>
                  <a:pt x="5395019" y="1973213"/>
                  <a:pt x="5380136" y="1968252"/>
                  <a:pt x="5350371" y="1968252"/>
                </a:cubicBezTo>
                <a:cubicBezTo>
                  <a:pt x="5345410" y="1963291"/>
                  <a:pt x="5342929" y="1960810"/>
                  <a:pt x="5342929" y="1960810"/>
                </a:cubicBezTo>
                <a:cubicBezTo>
                  <a:pt x="5337968" y="1965771"/>
                  <a:pt x="5330527" y="1965771"/>
                  <a:pt x="5320605" y="1960810"/>
                </a:cubicBezTo>
                <a:cubicBezTo>
                  <a:pt x="5295801" y="1950889"/>
                  <a:pt x="5283398" y="1948408"/>
                  <a:pt x="5283398" y="1953369"/>
                </a:cubicBezTo>
                <a:cubicBezTo>
                  <a:pt x="5288359" y="1958330"/>
                  <a:pt x="5290840" y="1960810"/>
                  <a:pt x="5290840" y="1960810"/>
                </a:cubicBezTo>
                <a:lnTo>
                  <a:pt x="5298281" y="1960810"/>
                </a:lnTo>
                <a:cubicBezTo>
                  <a:pt x="5293320" y="1965771"/>
                  <a:pt x="5292080" y="1969492"/>
                  <a:pt x="5294560" y="1971972"/>
                </a:cubicBezTo>
                <a:cubicBezTo>
                  <a:pt x="5297040" y="1974453"/>
                  <a:pt x="5300761" y="1973213"/>
                  <a:pt x="5305722" y="1968252"/>
                </a:cubicBezTo>
                <a:cubicBezTo>
                  <a:pt x="5305722" y="1968252"/>
                  <a:pt x="5308202" y="1968252"/>
                  <a:pt x="5313164" y="1968252"/>
                </a:cubicBezTo>
                <a:cubicBezTo>
                  <a:pt x="5318125" y="1973213"/>
                  <a:pt x="5318125" y="1978174"/>
                  <a:pt x="5313164" y="1983135"/>
                </a:cubicBezTo>
                <a:lnTo>
                  <a:pt x="5313164" y="1990576"/>
                </a:lnTo>
                <a:cubicBezTo>
                  <a:pt x="5313164" y="1995537"/>
                  <a:pt x="5310684" y="1998017"/>
                  <a:pt x="5305722" y="1998017"/>
                </a:cubicBezTo>
                <a:cubicBezTo>
                  <a:pt x="5300761" y="1998017"/>
                  <a:pt x="5295801" y="1999258"/>
                  <a:pt x="5290840" y="2001738"/>
                </a:cubicBezTo>
                <a:cubicBezTo>
                  <a:pt x="5285878" y="2004218"/>
                  <a:pt x="5283398" y="2007939"/>
                  <a:pt x="5283398" y="2012900"/>
                </a:cubicBezTo>
                <a:lnTo>
                  <a:pt x="5268515" y="2012900"/>
                </a:lnTo>
                <a:cubicBezTo>
                  <a:pt x="5263554" y="2007939"/>
                  <a:pt x="5259833" y="2005459"/>
                  <a:pt x="5257353" y="2005459"/>
                </a:cubicBezTo>
                <a:cubicBezTo>
                  <a:pt x="5254873" y="2005459"/>
                  <a:pt x="5252392" y="2006699"/>
                  <a:pt x="5249912" y="2009179"/>
                </a:cubicBezTo>
                <a:cubicBezTo>
                  <a:pt x="5247432" y="2011660"/>
                  <a:pt x="5244951" y="2012900"/>
                  <a:pt x="5242470" y="2012900"/>
                </a:cubicBezTo>
                <a:cubicBezTo>
                  <a:pt x="5239990" y="2012900"/>
                  <a:pt x="5236270" y="2010420"/>
                  <a:pt x="5231308" y="2005459"/>
                </a:cubicBezTo>
                <a:cubicBezTo>
                  <a:pt x="5226347" y="2005459"/>
                  <a:pt x="5223867" y="2004218"/>
                  <a:pt x="5223867" y="2001738"/>
                </a:cubicBezTo>
                <a:cubicBezTo>
                  <a:pt x="5223867" y="1999258"/>
                  <a:pt x="5226347" y="1995537"/>
                  <a:pt x="5231308" y="1990576"/>
                </a:cubicBezTo>
                <a:lnTo>
                  <a:pt x="5238750" y="1983135"/>
                </a:lnTo>
                <a:cubicBezTo>
                  <a:pt x="5233788" y="1983135"/>
                  <a:pt x="5230068" y="1983135"/>
                  <a:pt x="5227588" y="1983135"/>
                </a:cubicBezTo>
                <a:cubicBezTo>
                  <a:pt x="5225108" y="1983135"/>
                  <a:pt x="5223867" y="1983135"/>
                  <a:pt x="5223867" y="1983135"/>
                </a:cubicBezTo>
                <a:lnTo>
                  <a:pt x="5216426" y="1975693"/>
                </a:lnTo>
                <a:lnTo>
                  <a:pt x="5208984" y="1975693"/>
                </a:lnTo>
                <a:cubicBezTo>
                  <a:pt x="5204023" y="1975693"/>
                  <a:pt x="5201543" y="1978174"/>
                  <a:pt x="5201543" y="1983135"/>
                </a:cubicBezTo>
                <a:lnTo>
                  <a:pt x="5194101" y="1990576"/>
                </a:lnTo>
                <a:cubicBezTo>
                  <a:pt x="5184180" y="1990576"/>
                  <a:pt x="5179218" y="1986855"/>
                  <a:pt x="5179218" y="1979414"/>
                </a:cubicBezTo>
                <a:cubicBezTo>
                  <a:pt x="5179218" y="1971972"/>
                  <a:pt x="5176738" y="1968252"/>
                  <a:pt x="5171777" y="1968252"/>
                </a:cubicBezTo>
                <a:cubicBezTo>
                  <a:pt x="5166816" y="1968252"/>
                  <a:pt x="5166816" y="1970732"/>
                  <a:pt x="5171777" y="1975693"/>
                </a:cubicBezTo>
                <a:cubicBezTo>
                  <a:pt x="5176738" y="1980654"/>
                  <a:pt x="5174257" y="1983135"/>
                  <a:pt x="5164336" y="1983135"/>
                </a:cubicBezTo>
                <a:cubicBezTo>
                  <a:pt x="5164336" y="1983135"/>
                  <a:pt x="5164336" y="1985615"/>
                  <a:pt x="5164336" y="1990576"/>
                </a:cubicBezTo>
                <a:cubicBezTo>
                  <a:pt x="5164336" y="1990576"/>
                  <a:pt x="5164336" y="1991816"/>
                  <a:pt x="5164336" y="1994297"/>
                </a:cubicBezTo>
                <a:cubicBezTo>
                  <a:pt x="5164336" y="1996777"/>
                  <a:pt x="5166816" y="1998017"/>
                  <a:pt x="5171777" y="1998017"/>
                </a:cubicBezTo>
                <a:cubicBezTo>
                  <a:pt x="5176738" y="1998017"/>
                  <a:pt x="5181699" y="1998017"/>
                  <a:pt x="5186660" y="1998017"/>
                </a:cubicBezTo>
                <a:lnTo>
                  <a:pt x="5194101" y="2005459"/>
                </a:lnTo>
                <a:cubicBezTo>
                  <a:pt x="5199063" y="2000498"/>
                  <a:pt x="5201543" y="2000498"/>
                  <a:pt x="5201543" y="2005459"/>
                </a:cubicBezTo>
                <a:lnTo>
                  <a:pt x="5171777" y="2012900"/>
                </a:lnTo>
                <a:lnTo>
                  <a:pt x="5149453" y="2012900"/>
                </a:lnTo>
                <a:lnTo>
                  <a:pt x="5149453" y="2020342"/>
                </a:lnTo>
                <a:cubicBezTo>
                  <a:pt x="5149453" y="2025303"/>
                  <a:pt x="5151933" y="2027783"/>
                  <a:pt x="5156894" y="2027783"/>
                </a:cubicBezTo>
                <a:lnTo>
                  <a:pt x="5201543" y="2050107"/>
                </a:lnTo>
                <a:lnTo>
                  <a:pt x="5194101" y="2057549"/>
                </a:lnTo>
                <a:cubicBezTo>
                  <a:pt x="5189140" y="2057549"/>
                  <a:pt x="5186660" y="2058789"/>
                  <a:pt x="5186660" y="2061269"/>
                </a:cubicBezTo>
                <a:cubicBezTo>
                  <a:pt x="5186660" y="2063750"/>
                  <a:pt x="5191621" y="2067470"/>
                  <a:pt x="5201543" y="2072431"/>
                </a:cubicBezTo>
                <a:lnTo>
                  <a:pt x="5208984" y="2064990"/>
                </a:lnTo>
                <a:cubicBezTo>
                  <a:pt x="5204023" y="2064990"/>
                  <a:pt x="5201543" y="2063750"/>
                  <a:pt x="5201543" y="2061269"/>
                </a:cubicBezTo>
                <a:cubicBezTo>
                  <a:pt x="5201543" y="2058789"/>
                  <a:pt x="5204023" y="2057549"/>
                  <a:pt x="5208984" y="2057549"/>
                </a:cubicBezTo>
                <a:cubicBezTo>
                  <a:pt x="5213945" y="2057549"/>
                  <a:pt x="5216426" y="2053828"/>
                  <a:pt x="5216426" y="2046386"/>
                </a:cubicBezTo>
                <a:cubicBezTo>
                  <a:pt x="5216426" y="2038945"/>
                  <a:pt x="5218906" y="2035224"/>
                  <a:pt x="5223867" y="2035224"/>
                </a:cubicBezTo>
                <a:lnTo>
                  <a:pt x="5223867" y="2027783"/>
                </a:lnTo>
                <a:cubicBezTo>
                  <a:pt x="5223867" y="2022822"/>
                  <a:pt x="5223867" y="2020342"/>
                  <a:pt x="5223867" y="2020342"/>
                </a:cubicBezTo>
                <a:lnTo>
                  <a:pt x="5246191" y="2020342"/>
                </a:lnTo>
                <a:cubicBezTo>
                  <a:pt x="5246191" y="2025303"/>
                  <a:pt x="5251152" y="2030263"/>
                  <a:pt x="5261074" y="2035224"/>
                </a:cubicBezTo>
                <a:lnTo>
                  <a:pt x="5268515" y="2042666"/>
                </a:lnTo>
                <a:lnTo>
                  <a:pt x="5246191" y="2035224"/>
                </a:lnTo>
                <a:cubicBezTo>
                  <a:pt x="5241230" y="2030263"/>
                  <a:pt x="5238750" y="2027783"/>
                  <a:pt x="5238750" y="2027783"/>
                </a:cubicBezTo>
                <a:cubicBezTo>
                  <a:pt x="5243711" y="2032744"/>
                  <a:pt x="5243711" y="2037705"/>
                  <a:pt x="5238750" y="2042666"/>
                </a:cubicBezTo>
                <a:cubicBezTo>
                  <a:pt x="5238750" y="2042666"/>
                  <a:pt x="5238750" y="2045146"/>
                  <a:pt x="5238750" y="2050107"/>
                </a:cubicBezTo>
                <a:lnTo>
                  <a:pt x="5246191" y="2050107"/>
                </a:lnTo>
                <a:cubicBezTo>
                  <a:pt x="5246191" y="2050107"/>
                  <a:pt x="5248671" y="2050107"/>
                  <a:pt x="5253633" y="2050107"/>
                </a:cubicBezTo>
                <a:lnTo>
                  <a:pt x="5275957" y="2057549"/>
                </a:lnTo>
                <a:cubicBezTo>
                  <a:pt x="5285878" y="2057549"/>
                  <a:pt x="5293320" y="2062510"/>
                  <a:pt x="5298281" y="2072431"/>
                </a:cubicBezTo>
                <a:cubicBezTo>
                  <a:pt x="5293320" y="2072431"/>
                  <a:pt x="5292080" y="2078632"/>
                  <a:pt x="5294560" y="2091035"/>
                </a:cubicBezTo>
                <a:cubicBezTo>
                  <a:pt x="5297040" y="2103437"/>
                  <a:pt x="5298281" y="2109638"/>
                  <a:pt x="5298281" y="2109638"/>
                </a:cubicBezTo>
                <a:cubicBezTo>
                  <a:pt x="5298281" y="2109638"/>
                  <a:pt x="5298281" y="2110879"/>
                  <a:pt x="5298281" y="2113359"/>
                </a:cubicBezTo>
                <a:cubicBezTo>
                  <a:pt x="5298281" y="2115840"/>
                  <a:pt x="5300761" y="2119560"/>
                  <a:pt x="5305722" y="2124521"/>
                </a:cubicBezTo>
                <a:cubicBezTo>
                  <a:pt x="5315644" y="2124521"/>
                  <a:pt x="5318125" y="2129482"/>
                  <a:pt x="5313164" y="2139404"/>
                </a:cubicBezTo>
                <a:cubicBezTo>
                  <a:pt x="5308202" y="2139404"/>
                  <a:pt x="5304482" y="2138164"/>
                  <a:pt x="5302002" y="2135683"/>
                </a:cubicBezTo>
                <a:cubicBezTo>
                  <a:pt x="5299522" y="2133203"/>
                  <a:pt x="5297040" y="2131963"/>
                  <a:pt x="5294560" y="2131963"/>
                </a:cubicBezTo>
                <a:cubicBezTo>
                  <a:pt x="5292080" y="2131963"/>
                  <a:pt x="5290840" y="2134443"/>
                  <a:pt x="5290840" y="2139404"/>
                </a:cubicBezTo>
                <a:cubicBezTo>
                  <a:pt x="5290840" y="2144365"/>
                  <a:pt x="5290840" y="2146845"/>
                  <a:pt x="5290840" y="2146845"/>
                </a:cubicBezTo>
                <a:lnTo>
                  <a:pt x="5287119" y="2146845"/>
                </a:lnTo>
                <a:cubicBezTo>
                  <a:pt x="5284639" y="2141884"/>
                  <a:pt x="5283398" y="2139404"/>
                  <a:pt x="5283398" y="2139404"/>
                </a:cubicBezTo>
                <a:lnTo>
                  <a:pt x="5283398" y="2154287"/>
                </a:lnTo>
                <a:cubicBezTo>
                  <a:pt x="5283398" y="2159248"/>
                  <a:pt x="5283398" y="2161729"/>
                  <a:pt x="5283398" y="2161729"/>
                </a:cubicBezTo>
                <a:lnTo>
                  <a:pt x="5298281" y="2161729"/>
                </a:lnTo>
                <a:lnTo>
                  <a:pt x="5313164" y="2161729"/>
                </a:lnTo>
                <a:lnTo>
                  <a:pt x="5328047" y="2169170"/>
                </a:lnTo>
                <a:cubicBezTo>
                  <a:pt x="5337968" y="2169170"/>
                  <a:pt x="5342929" y="2169170"/>
                  <a:pt x="5342929" y="2169170"/>
                </a:cubicBezTo>
                <a:cubicBezTo>
                  <a:pt x="5347891" y="2169170"/>
                  <a:pt x="5350371" y="2169170"/>
                  <a:pt x="5350371" y="2169170"/>
                </a:cubicBezTo>
                <a:cubicBezTo>
                  <a:pt x="5360292" y="2169170"/>
                  <a:pt x="5362774" y="2176611"/>
                  <a:pt x="5357812" y="2191494"/>
                </a:cubicBezTo>
                <a:lnTo>
                  <a:pt x="5365254" y="2198935"/>
                </a:lnTo>
                <a:lnTo>
                  <a:pt x="5372695" y="2184053"/>
                </a:lnTo>
                <a:lnTo>
                  <a:pt x="5387578" y="2176611"/>
                </a:lnTo>
                <a:cubicBezTo>
                  <a:pt x="5392539" y="2176611"/>
                  <a:pt x="5396260" y="2176611"/>
                  <a:pt x="5398740" y="2176611"/>
                </a:cubicBezTo>
                <a:cubicBezTo>
                  <a:pt x="5401220" y="2176611"/>
                  <a:pt x="5402461" y="2179091"/>
                  <a:pt x="5402461" y="2184053"/>
                </a:cubicBezTo>
                <a:cubicBezTo>
                  <a:pt x="5402461" y="2184053"/>
                  <a:pt x="5404941" y="2184053"/>
                  <a:pt x="5409902" y="2184053"/>
                </a:cubicBezTo>
                <a:lnTo>
                  <a:pt x="5439668" y="2191494"/>
                </a:lnTo>
                <a:cubicBezTo>
                  <a:pt x="5439668" y="2196455"/>
                  <a:pt x="5440908" y="2200176"/>
                  <a:pt x="5443388" y="2202656"/>
                </a:cubicBezTo>
                <a:cubicBezTo>
                  <a:pt x="5445868" y="2205136"/>
                  <a:pt x="5449589" y="2206377"/>
                  <a:pt x="5454551" y="2206377"/>
                </a:cubicBezTo>
                <a:lnTo>
                  <a:pt x="5454551" y="2213818"/>
                </a:lnTo>
                <a:lnTo>
                  <a:pt x="5454551" y="2221260"/>
                </a:lnTo>
                <a:cubicBezTo>
                  <a:pt x="5459512" y="2221260"/>
                  <a:pt x="5459512" y="2223740"/>
                  <a:pt x="5454551" y="2228701"/>
                </a:cubicBezTo>
                <a:lnTo>
                  <a:pt x="5447109" y="2236142"/>
                </a:lnTo>
                <a:lnTo>
                  <a:pt x="5417343" y="2236142"/>
                </a:lnTo>
                <a:lnTo>
                  <a:pt x="5409902" y="2243584"/>
                </a:lnTo>
                <a:cubicBezTo>
                  <a:pt x="5409902" y="2238623"/>
                  <a:pt x="5408661" y="2237383"/>
                  <a:pt x="5406181" y="2239863"/>
                </a:cubicBezTo>
                <a:cubicBezTo>
                  <a:pt x="5403701" y="2242344"/>
                  <a:pt x="5397499" y="2241103"/>
                  <a:pt x="5387578" y="2236142"/>
                </a:cubicBezTo>
                <a:lnTo>
                  <a:pt x="5372695" y="2236142"/>
                </a:lnTo>
                <a:lnTo>
                  <a:pt x="5350371" y="2236142"/>
                </a:lnTo>
                <a:cubicBezTo>
                  <a:pt x="5350371" y="2231181"/>
                  <a:pt x="5349130" y="2228701"/>
                  <a:pt x="5346650" y="2228701"/>
                </a:cubicBezTo>
                <a:cubicBezTo>
                  <a:pt x="5344170" y="2228701"/>
                  <a:pt x="5340449" y="2231181"/>
                  <a:pt x="5335488" y="2236142"/>
                </a:cubicBezTo>
                <a:cubicBezTo>
                  <a:pt x="5320605" y="2241103"/>
                  <a:pt x="5305722" y="2238623"/>
                  <a:pt x="5290840" y="2228701"/>
                </a:cubicBezTo>
                <a:cubicBezTo>
                  <a:pt x="5290840" y="2223740"/>
                  <a:pt x="5290840" y="2221260"/>
                  <a:pt x="5290840" y="2221260"/>
                </a:cubicBezTo>
                <a:cubicBezTo>
                  <a:pt x="5295801" y="2221260"/>
                  <a:pt x="5298281" y="2223740"/>
                  <a:pt x="5298281" y="2228701"/>
                </a:cubicBezTo>
                <a:lnTo>
                  <a:pt x="5328047" y="2228701"/>
                </a:lnTo>
                <a:cubicBezTo>
                  <a:pt x="5328047" y="2223740"/>
                  <a:pt x="5328047" y="2220019"/>
                  <a:pt x="5328047" y="2217539"/>
                </a:cubicBezTo>
                <a:cubicBezTo>
                  <a:pt x="5328047" y="2215058"/>
                  <a:pt x="5328047" y="2211338"/>
                  <a:pt x="5328047" y="2206377"/>
                </a:cubicBezTo>
                <a:lnTo>
                  <a:pt x="5320605" y="2198935"/>
                </a:lnTo>
                <a:cubicBezTo>
                  <a:pt x="5315644" y="2203896"/>
                  <a:pt x="5308202" y="2205136"/>
                  <a:pt x="5298281" y="2202656"/>
                </a:cubicBezTo>
                <a:cubicBezTo>
                  <a:pt x="5288359" y="2200176"/>
                  <a:pt x="5283398" y="2198935"/>
                  <a:pt x="5283398" y="2198935"/>
                </a:cubicBezTo>
                <a:cubicBezTo>
                  <a:pt x="5283398" y="2203896"/>
                  <a:pt x="5284639" y="2206377"/>
                  <a:pt x="5287119" y="2206377"/>
                </a:cubicBezTo>
                <a:cubicBezTo>
                  <a:pt x="5289599" y="2206377"/>
                  <a:pt x="5293320" y="2206377"/>
                  <a:pt x="5298281" y="2206377"/>
                </a:cubicBezTo>
                <a:lnTo>
                  <a:pt x="5305722" y="2213818"/>
                </a:lnTo>
                <a:lnTo>
                  <a:pt x="5283398" y="2213818"/>
                </a:lnTo>
                <a:cubicBezTo>
                  <a:pt x="5283398" y="2218779"/>
                  <a:pt x="5283398" y="2222500"/>
                  <a:pt x="5283398" y="2224980"/>
                </a:cubicBezTo>
                <a:cubicBezTo>
                  <a:pt x="5283398" y="2227461"/>
                  <a:pt x="5283398" y="2228701"/>
                  <a:pt x="5283398" y="2228701"/>
                </a:cubicBezTo>
                <a:lnTo>
                  <a:pt x="5283398" y="2236142"/>
                </a:lnTo>
                <a:lnTo>
                  <a:pt x="5290840" y="2236142"/>
                </a:lnTo>
                <a:cubicBezTo>
                  <a:pt x="5290840" y="2236142"/>
                  <a:pt x="5294560" y="2239863"/>
                  <a:pt x="5302002" y="2247304"/>
                </a:cubicBezTo>
                <a:lnTo>
                  <a:pt x="5304614" y="2249668"/>
                </a:lnTo>
                <a:lnTo>
                  <a:pt x="5298281" y="2251025"/>
                </a:lnTo>
                <a:lnTo>
                  <a:pt x="5298281" y="2265908"/>
                </a:lnTo>
                <a:cubicBezTo>
                  <a:pt x="5298281" y="2265908"/>
                  <a:pt x="5300761" y="2265908"/>
                  <a:pt x="5305722" y="2265908"/>
                </a:cubicBezTo>
                <a:lnTo>
                  <a:pt x="5313164" y="2273349"/>
                </a:lnTo>
                <a:cubicBezTo>
                  <a:pt x="5313164" y="2268389"/>
                  <a:pt x="5312854" y="2264203"/>
                  <a:pt x="5312234" y="2260792"/>
                </a:cubicBezTo>
                <a:lnTo>
                  <a:pt x="5309609" y="2253358"/>
                </a:lnTo>
                <a:lnTo>
                  <a:pt x="5310373" y="2253816"/>
                </a:lnTo>
                <a:cubicBezTo>
                  <a:pt x="5312234" y="2254436"/>
                  <a:pt x="5313164" y="2253506"/>
                  <a:pt x="5313164" y="2251025"/>
                </a:cubicBezTo>
                <a:cubicBezTo>
                  <a:pt x="5313164" y="2251025"/>
                  <a:pt x="5314404" y="2251025"/>
                  <a:pt x="5316885" y="2251025"/>
                </a:cubicBezTo>
                <a:cubicBezTo>
                  <a:pt x="5319365" y="2251025"/>
                  <a:pt x="5323085" y="2253506"/>
                  <a:pt x="5328047" y="2258467"/>
                </a:cubicBezTo>
                <a:cubicBezTo>
                  <a:pt x="5333008" y="2263428"/>
                  <a:pt x="5340449" y="2260947"/>
                  <a:pt x="5350371" y="2251025"/>
                </a:cubicBezTo>
                <a:cubicBezTo>
                  <a:pt x="5355332" y="2246064"/>
                  <a:pt x="5357812" y="2244824"/>
                  <a:pt x="5357812" y="2247304"/>
                </a:cubicBezTo>
                <a:cubicBezTo>
                  <a:pt x="5357812" y="2249785"/>
                  <a:pt x="5360292" y="2252265"/>
                  <a:pt x="5365254" y="2254746"/>
                </a:cubicBezTo>
                <a:cubicBezTo>
                  <a:pt x="5370215" y="2257226"/>
                  <a:pt x="5375175" y="2258467"/>
                  <a:pt x="5380136" y="2258467"/>
                </a:cubicBezTo>
                <a:lnTo>
                  <a:pt x="5387578" y="2251025"/>
                </a:lnTo>
                <a:lnTo>
                  <a:pt x="5417343" y="2273349"/>
                </a:lnTo>
                <a:cubicBezTo>
                  <a:pt x="5417343" y="2278310"/>
                  <a:pt x="5419824" y="2284511"/>
                  <a:pt x="5424785" y="2291953"/>
                </a:cubicBezTo>
                <a:cubicBezTo>
                  <a:pt x="5429746" y="2299394"/>
                  <a:pt x="5432226" y="2303115"/>
                  <a:pt x="5432226" y="2303115"/>
                </a:cubicBezTo>
                <a:lnTo>
                  <a:pt x="5439668" y="2295674"/>
                </a:lnTo>
                <a:cubicBezTo>
                  <a:pt x="5439668" y="2295674"/>
                  <a:pt x="5440908" y="2295674"/>
                  <a:pt x="5443388" y="2295674"/>
                </a:cubicBezTo>
                <a:cubicBezTo>
                  <a:pt x="5445868" y="2295674"/>
                  <a:pt x="5447109" y="2298154"/>
                  <a:pt x="5447109" y="2303115"/>
                </a:cubicBezTo>
                <a:lnTo>
                  <a:pt x="5447109" y="2310556"/>
                </a:lnTo>
                <a:cubicBezTo>
                  <a:pt x="5447109" y="2305595"/>
                  <a:pt x="5445868" y="2305595"/>
                  <a:pt x="5443388" y="2310556"/>
                </a:cubicBezTo>
                <a:cubicBezTo>
                  <a:pt x="5440908" y="2315518"/>
                  <a:pt x="5439668" y="2317998"/>
                  <a:pt x="5439668" y="2317998"/>
                </a:cubicBezTo>
                <a:cubicBezTo>
                  <a:pt x="5444629" y="2317998"/>
                  <a:pt x="5447109" y="2317998"/>
                  <a:pt x="5447109" y="2317998"/>
                </a:cubicBezTo>
                <a:lnTo>
                  <a:pt x="5454551" y="2317998"/>
                </a:lnTo>
                <a:cubicBezTo>
                  <a:pt x="5459512" y="2322959"/>
                  <a:pt x="5463233" y="2324199"/>
                  <a:pt x="5465713" y="2321719"/>
                </a:cubicBezTo>
                <a:cubicBezTo>
                  <a:pt x="5468193" y="2319238"/>
                  <a:pt x="5469433" y="2315518"/>
                  <a:pt x="5469433" y="2310556"/>
                </a:cubicBezTo>
                <a:cubicBezTo>
                  <a:pt x="5469433" y="2305595"/>
                  <a:pt x="5466953" y="2303115"/>
                  <a:pt x="5461992" y="2303115"/>
                </a:cubicBezTo>
                <a:lnTo>
                  <a:pt x="5469433" y="2295674"/>
                </a:lnTo>
                <a:cubicBezTo>
                  <a:pt x="5464472" y="2295674"/>
                  <a:pt x="5463233" y="2293193"/>
                  <a:pt x="5465713" y="2288232"/>
                </a:cubicBezTo>
                <a:cubicBezTo>
                  <a:pt x="5468193" y="2283271"/>
                  <a:pt x="5469433" y="2280791"/>
                  <a:pt x="5469433" y="2280791"/>
                </a:cubicBezTo>
                <a:lnTo>
                  <a:pt x="5476875" y="2280791"/>
                </a:lnTo>
                <a:cubicBezTo>
                  <a:pt x="5481836" y="2285752"/>
                  <a:pt x="5486796" y="2285752"/>
                  <a:pt x="5491758" y="2280791"/>
                </a:cubicBezTo>
                <a:lnTo>
                  <a:pt x="5506640" y="2288232"/>
                </a:lnTo>
                <a:lnTo>
                  <a:pt x="5536406" y="2303115"/>
                </a:lnTo>
                <a:cubicBezTo>
                  <a:pt x="5541367" y="2303115"/>
                  <a:pt x="5548809" y="2305595"/>
                  <a:pt x="5558730" y="2310556"/>
                </a:cubicBezTo>
                <a:cubicBezTo>
                  <a:pt x="5573613" y="2315518"/>
                  <a:pt x="5581054" y="2315518"/>
                  <a:pt x="5581054" y="2310556"/>
                </a:cubicBezTo>
                <a:cubicBezTo>
                  <a:pt x="5586016" y="2310556"/>
                  <a:pt x="5589736" y="2310556"/>
                  <a:pt x="5592217" y="2310556"/>
                </a:cubicBezTo>
                <a:cubicBezTo>
                  <a:pt x="5594697" y="2310556"/>
                  <a:pt x="5595937" y="2313037"/>
                  <a:pt x="5595937" y="2317998"/>
                </a:cubicBezTo>
                <a:cubicBezTo>
                  <a:pt x="5600899" y="2322959"/>
                  <a:pt x="5607099" y="2325439"/>
                  <a:pt x="5614541" y="2325439"/>
                </a:cubicBezTo>
                <a:cubicBezTo>
                  <a:pt x="5621982" y="2325439"/>
                  <a:pt x="5623223" y="2327920"/>
                  <a:pt x="5618261" y="2332881"/>
                </a:cubicBezTo>
                <a:lnTo>
                  <a:pt x="5625703" y="2332881"/>
                </a:lnTo>
                <a:cubicBezTo>
                  <a:pt x="5625703" y="2332881"/>
                  <a:pt x="5628183" y="2332881"/>
                  <a:pt x="5633144" y="2332881"/>
                </a:cubicBezTo>
                <a:cubicBezTo>
                  <a:pt x="5638106" y="2332881"/>
                  <a:pt x="5640586" y="2335361"/>
                  <a:pt x="5640586" y="2340322"/>
                </a:cubicBezTo>
                <a:lnTo>
                  <a:pt x="5633144" y="2347763"/>
                </a:lnTo>
                <a:cubicBezTo>
                  <a:pt x="5633144" y="2342802"/>
                  <a:pt x="5630664" y="2342802"/>
                  <a:pt x="5625703" y="2347763"/>
                </a:cubicBezTo>
                <a:cubicBezTo>
                  <a:pt x="5615781" y="2347763"/>
                  <a:pt x="5615781" y="2350244"/>
                  <a:pt x="5625703" y="2355205"/>
                </a:cubicBezTo>
                <a:cubicBezTo>
                  <a:pt x="5625703" y="2360166"/>
                  <a:pt x="5625703" y="2362646"/>
                  <a:pt x="5625703" y="2362646"/>
                </a:cubicBezTo>
                <a:cubicBezTo>
                  <a:pt x="5625703" y="2362646"/>
                  <a:pt x="5621982" y="2362646"/>
                  <a:pt x="5614541" y="2362646"/>
                </a:cubicBezTo>
                <a:cubicBezTo>
                  <a:pt x="5607099" y="2362646"/>
                  <a:pt x="5603379" y="2357685"/>
                  <a:pt x="5603379" y="2347763"/>
                </a:cubicBezTo>
                <a:cubicBezTo>
                  <a:pt x="5608340" y="2342802"/>
                  <a:pt x="5608340" y="2337842"/>
                  <a:pt x="5603379" y="2332881"/>
                </a:cubicBezTo>
                <a:cubicBezTo>
                  <a:pt x="5598417" y="2327920"/>
                  <a:pt x="5595937" y="2325439"/>
                  <a:pt x="5595937" y="2325439"/>
                </a:cubicBezTo>
                <a:cubicBezTo>
                  <a:pt x="5590976" y="2330400"/>
                  <a:pt x="5588496" y="2331640"/>
                  <a:pt x="5588496" y="2329160"/>
                </a:cubicBezTo>
                <a:cubicBezTo>
                  <a:pt x="5588496" y="2326680"/>
                  <a:pt x="5586016" y="2325439"/>
                  <a:pt x="5581054" y="2325439"/>
                </a:cubicBezTo>
                <a:lnTo>
                  <a:pt x="5573613" y="2325439"/>
                </a:lnTo>
                <a:cubicBezTo>
                  <a:pt x="5568652" y="2325439"/>
                  <a:pt x="5561210" y="2322959"/>
                  <a:pt x="5551289" y="2317998"/>
                </a:cubicBezTo>
                <a:cubicBezTo>
                  <a:pt x="5541367" y="2313037"/>
                  <a:pt x="5533926" y="2310556"/>
                  <a:pt x="5528965" y="2310556"/>
                </a:cubicBezTo>
                <a:cubicBezTo>
                  <a:pt x="5524003" y="2310556"/>
                  <a:pt x="5521523" y="2313037"/>
                  <a:pt x="5521523" y="2317998"/>
                </a:cubicBezTo>
                <a:lnTo>
                  <a:pt x="5521523" y="2332881"/>
                </a:lnTo>
                <a:lnTo>
                  <a:pt x="5528965" y="2332881"/>
                </a:lnTo>
                <a:lnTo>
                  <a:pt x="5543847" y="2325439"/>
                </a:lnTo>
                <a:cubicBezTo>
                  <a:pt x="5553769" y="2325439"/>
                  <a:pt x="5558730" y="2327920"/>
                  <a:pt x="5558730" y="2332881"/>
                </a:cubicBezTo>
                <a:lnTo>
                  <a:pt x="5561707" y="2341811"/>
                </a:lnTo>
                <a:lnTo>
                  <a:pt x="5566172" y="2344043"/>
                </a:lnTo>
                <a:cubicBezTo>
                  <a:pt x="5571133" y="2346523"/>
                  <a:pt x="5572372" y="2347763"/>
                  <a:pt x="5569892" y="2347763"/>
                </a:cubicBezTo>
                <a:cubicBezTo>
                  <a:pt x="5568652" y="2347763"/>
                  <a:pt x="5567412" y="2347454"/>
                  <a:pt x="5566172" y="2346833"/>
                </a:cubicBezTo>
                <a:lnTo>
                  <a:pt x="5562451" y="2344043"/>
                </a:lnTo>
                <a:lnTo>
                  <a:pt x="5566172" y="2355205"/>
                </a:lnTo>
                <a:cubicBezTo>
                  <a:pt x="5566172" y="2355205"/>
                  <a:pt x="5568652" y="2355205"/>
                  <a:pt x="5573613" y="2355205"/>
                </a:cubicBezTo>
                <a:lnTo>
                  <a:pt x="5573613" y="2347763"/>
                </a:lnTo>
                <a:lnTo>
                  <a:pt x="5573613" y="2332881"/>
                </a:lnTo>
                <a:cubicBezTo>
                  <a:pt x="5578574" y="2337842"/>
                  <a:pt x="5583535" y="2342802"/>
                  <a:pt x="5588496" y="2347763"/>
                </a:cubicBezTo>
                <a:cubicBezTo>
                  <a:pt x="5583535" y="2347763"/>
                  <a:pt x="5581054" y="2350244"/>
                  <a:pt x="5581054" y="2355205"/>
                </a:cubicBezTo>
                <a:lnTo>
                  <a:pt x="5588496" y="2355205"/>
                </a:lnTo>
                <a:cubicBezTo>
                  <a:pt x="5593457" y="2355205"/>
                  <a:pt x="5598417" y="2360166"/>
                  <a:pt x="5603379" y="2370088"/>
                </a:cubicBezTo>
                <a:lnTo>
                  <a:pt x="5618261" y="2370088"/>
                </a:lnTo>
                <a:cubicBezTo>
                  <a:pt x="5618261" y="2370088"/>
                  <a:pt x="5620742" y="2371328"/>
                  <a:pt x="5625703" y="2373808"/>
                </a:cubicBezTo>
                <a:cubicBezTo>
                  <a:pt x="5630664" y="2376289"/>
                  <a:pt x="5636865" y="2377529"/>
                  <a:pt x="5644306" y="2377529"/>
                </a:cubicBezTo>
                <a:cubicBezTo>
                  <a:pt x="5651748" y="2377529"/>
                  <a:pt x="5655468" y="2380009"/>
                  <a:pt x="5655468" y="2384970"/>
                </a:cubicBezTo>
                <a:lnTo>
                  <a:pt x="5662910" y="2384970"/>
                </a:lnTo>
                <a:lnTo>
                  <a:pt x="5662910" y="2399853"/>
                </a:lnTo>
                <a:lnTo>
                  <a:pt x="5648027" y="2392412"/>
                </a:lnTo>
                <a:lnTo>
                  <a:pt x="5640586" y="2392412"/>
                </a:lnTo>
                <a:lnTo>
                  <a:pt x="5633144" y="2384970"/>
                </a:lnTo>
                <a:cubicBezTo>
                  <a:pt x="5633144" y="2380009"/>
                  <a:pt x="5631904" y="2378769"/>
                  <a:pt x="5629424" y="2381250"/>
                </a:cubicBezTo>
                <a:cubicBezTo>
                  <a:pt x="5626943" y="2383730"/>
                  <a:pt x="5625703" y="2383730"/>
                  <a:pt x="5625703" y="2381250"/>
                </a:cubicBezTo>
                <a:cubicBezTo>
                  <a:pt x="5625703" y="2378769"/>
                  <a:pt x="5624462" y="2377529"/>
                  <a:pt x="5621982" y="2377529"/>
                </a:cubicBezTo>
                <a:cubicBezTo>
                  <a:pt x="5619502" y="2377529"/>
                  <a:pt x="5618261" y="2380009"/>
                  <a:pt x="5618261" y="2384970"/>
                </a:cubicBezTo>
                <a:lnTo>
                  <a:pt x="5603379" y="2384970"/>
                </a:lnTo>
                <a:lnTo>
                  <a:pt x="5595937" y="2370088"/>
                </a:lnTo>
                <a:lnTo>
                  <a:pt x="5588496" y="2370088"/>
                </a:lnTo>
                <a:cubicBezTo>
                  <a:pt x="5588496" y="2375049"/>
                  <a:pt x="5584775" y="2376289"/>
                  <a:pt x="5577334" y="2373808"/>
                </a:cubicBezTo>
                <a:cubicBezTo>
                  <a:pt x="5569892" y="2371328"/>
                  <a:pt x="5561210" y="2370088"/>
                  <a:pt x="5551289" y="2370088"/>
                </a:cubicBezTo>
                <a:lnTo>
                  <a:pt x="5536406" y="2362646"/>
                </a:lnTo>
                <a:cubicBezTo>
                  <a:pt x="5536406" y="2357685"/>
                  <a:pt x="5533926" y="2355205"/>
                  <a:pt x="5528965" y="2355205"/>
                </a:cubicBezTo>
                <a:lnTo>
                  <a:pt x="5521523" y="2355205"/>
                </a:lnTo>
                <a:lnTo>
                  <a:pt x="5506640" y="2355205"/>
                </a:lnTo>
                <a:cubicBezTo>
                  <a:pt x="5506640" y="2355205"/>
                  <a:pt x="5506640" y="2352724"/>
                  <a:pt x="5506640" y="2347763"/>
                </a:cubicBezTo>
                <a:lnTo>
                  <a:pt x="5491758" y="2340322"/>
                </a:lnTo>
                <a:cubicBezTo>
                  <a:pt x="5481836" y="2345283"/>
                  <a:pt x="5476875" y="2346523"/>
                  <a:pt x="5476875" y="2344043"/>
                </a:cubicBezTo>
                <a:cubicBezTo>
                  <a:pt x="5476875" y="2341562"/>
                  <a:pt x="5474395" y="2340322"/>
                  <a:pt x="5469433" y="2340322"/>
                </a:cubicBezTo>
                <a:lnTo>
                  <a:pt x="5461992" y="2332881"/>
                </a:lnTo>
                <a:cubicBezTo>
                  <a:pt x="5457031" y="2327920"/>
                  <a:pt x="5453310" y="2327920"/>
                  <a:pt x="5450830" y="2332881"/>
                </a:cubicBezTo>
                <a:cubicBezTo>
                  <a:pt x="5448350" y="2337842"/>
                  <a:pt x="5444629" y="2340322"/>
                  <a:pt x="5439668" y="2340322"/>
                </a:cubicBezTo>
                <a:cubicBezTo>
                  <a:pt x="5429746" y="2340322"/>
                  <a:pt x="5424785" y="2342802"/>
                  <a:pt x="5424785" y="2347763"/>
                </a:cubicBezTo>
                <a:cubicBezTo>
                  <a:pt x="5419824" y="2347763"/>
                  <a:pt x="5417343" y="2342802"/>
                  <a:pt x="5417343" y="2332881"/>
                </a:cubicBezTo>
                <a:cubicBezTo>
                  <a:pt x="5417343" y="2327920"/>
                  <a:pt x="5417343" y="2322959"/>
                  <a:pt x="5417343" y="2317998"/>
                </a:cubicBezTo>
                <a:cubicBezTo>
                  <a:pt x="5412382" y="2317998"/>
                  <a:pt x="5406181" y="2317998"/>
                  <a:pt x="5398740" y="2317998"/>
                </a:cubicBezTo>
                <a:cubicBezTo>
                  <a:pt x="5391299" y="2317998"/>
                  <a:pt x="5387578" y="2315518"/>
                  <a:pt x="5387578" y="2310556"/>
                </a:cubicBezTo>
                <a:lnTo>
                  <a:pt x="5380136" y="2317998"/>
                </a:lnTo>
                <a:lnTo>
                  <a:pt x="5365254" y="2317998"/>
                </a:lnTo>
                <a:cubicBezTo>
                  <a:pt x="5360292" y="2317998"/>
                  <a:pt x="5352851" y="2315518"/>
                  <a:pt x="5342929" y="2310556"/>
                </a:cubicBezTo>
                <a:lnTo>
                  <a:pt x="5320605" y="2310556"/>
                </a:lnTo>
                <a:cubicBezTo>
                  <a:pt x="5315644" y="2310556"/>
                  <a:pt x="5311923" y="2309316"/>
                  <a:pt x="5309443" y="2306836"/>
                </a:cubicBezTo>
                <a:cubicBezTo>
                  <a:pt x="5306963" y="2304355"/>
                  <a:pt x="5300761" y="2303115"/>
                  <a:pt x="5290840" y="2303115"/>
                </a:cubicBezTo>
                <a:cubicBezTo>
                  <a:pt x="5270995" y="2298154"/>
                  <a:pt x="5258594" y="2293193"/>
                  <a:pt x="5253633" y="2288232"/>
                </a:cubicBezTo>
                <a:cubicBezTo>
                  <a:pt x="5248671" y="2283271"/>
                  <a:pt x="5246191" y="2283271"/>
                  <a:pt x="5246191" y="2288232"/>
                </a:cubicBezTo>
                <a:lnTo>
                  <a:pt x="5238750" y="2280791"/>
                </a:lnTo>
                <a:cubicBezTo>
                  <a:pt x="5233788" y="2280791"/>
                  <a:pt x="5231308" y="2280791"/>
                  <a:pt x="5231308" y="2280791"/>
                </a:cubicBezTo>
                <a:lnTo>
                  <a:pt x="5216426" y="2288232"/>
                </a:lnTo>
                <a:cubicBezTo>
                  <a:pt x="5201543" y="2283271"/>
                  <a:pt x="5194101" y="2283271"/>
                  <a:pt x="5194101" y="2288232"/>
                </a:cubicBezTo>
                <a:lnTo>
                  <a:pt x="5194101" y="2295674"/>
                </a:lnTo>
                <a:cubicBezTo>
                  <a:pt x="5194101" y="2295674"/>
                  <a:pt x="5191621" y="2295674"/>
                  <a:pt x="5186660" y="2295674"/>
                </a:cubicBezTo>
                <a:cubicBezTo>
                  <a:pt x="5181699" y="2305595"/>
                  <a:pt x="5184180" y="2310556"/>
                  <a:pt x="5194101" y="2310556"/>
                </a:cubicBezTo>
                <a:cubicBezTo>
                  <a:pt x="5204023" y="2315518"/>
                  <a:pt x="5213945" y="2317998"/>
                  <a:pt x="5223867" y="2317998"/>
                </a:cubicBezTo>
                <a:cubicBezTo>
                  <a:pt x="5243711" y="2317998"/>
                  <a:pt x="5256113" y="2320478"/>
                  <a:pt x="5261074" y="2325439"/>
                </a:cubicBezTo>
                <a:cubicBezTo>
                  <a:pt x="5266035" y="2325439"/>
                  <a:pt x="5268515" y="2325439"/>
                  <a:pt x="5268515" y="2325439"/>
                </a:cubicBezTo>
                <a:cubicBezTo>
                  <a:pt x="5273477" y="2325439"/>
                  <a:pt x="5273477" y="2327920"/>
                  <a:pt x="5268515" y="2332881"/>
                </a:cubicBezTo>
                <a:lnTo>
                  <a:pt x="5268515" y="2340322"/>
                </a:lnTo>
                <a:cubicBezTo>
                  <a:pt x="5278437" y="2335361"/>
                  <a:pt x="5283398" y="2334121"/>
                  <a:pt x="5283398" y="2336601"/>
                </a:cubicBezTo>
                <a:cubicBezTo>
                  <a:pt x="5283398" y="2339082"/>
                  <a:pt x="5285878" y="2339082"/>
                  <a:pt x="5290840" y="2336601"/>
                </a:cubicBezTo>
                <a:cubicBezTo>
                  <a:pt x="5295801" y="2334121"/>
                  <a:pt x="5299522" y="2334121"/>
                  <a:pt x="5302002" y="2336601"/>
                </a:cubicBezTo>
                <a:cubicBezTo>
                  <a:pt x="5304482" y="2339082"/>
                  <a:pt x="5303242" y="2342802"/>
                  <a:pt x="5298281" y="2347763"/>
                </a:cubicBezTo>
                <a:lnTo>
                  <a:pt x="5290840" y="2347763"/>
                </a:lnTo>
                <a:cubicBezTo>
                  <a:pt x="5280918" y="2342802"/>
                  <a:pt x="5273477" y="2341562"/>
                  <a:pt x="5268515" y="2344043"/>
                </a:cubicBezTo>
                <a:cubicBezTo>
                  <a:pt x="5263554" y="2346523"/>
                  <a:pt x="5256113" y="2345283"/>
                  <a:pt x="5246191" y="2340322"/>
                </a:cubicBezTo>
                <a:cubicBezTo>
                  <a:pt x="5236270" y="2335361"/>
                  <a:pt x="5227588" y="2332881"/>
                  <a:pt x="5220146" y="2332881"/>
                </a:cubicBezTo>
                <a:cubicBezTo>
                  <a:pt x="5212705" y="2332881"/>
                  <a:pt x="5206504" y="2330400"/>
                  <a:pt x="5201543" y="2325439"/>
                </a:cubicBezTo>
                <a:lnTo>
                  <a:pt x="5186660" y="2332881"/>
                </a:lnTo>
                <a:lnTo>
                  <a:pt x="5179218" y="2332881"/>
                </a:lnTo>
                <a:cubicBezTo>
                  <a:pt x="5174257" y="2332881"/>
                  <a:pt x="5168056" y="2331640"/>
                  <a:pt x="5160615" y="2329160"/>
                </a:cubicBezTo>
                <a:cubicBezTo>
                  <a:pt x="5153174" y="2326680"/>
                  <a:pt x="5146973" y="2325439"/>
                  <a:pt x="5142011" y="2325439"/>
                </a:cubicBezTo>
                <a:cubicBezTo>
                  <a:pt x="5132090" y="2325439"/>
                  <a:pt x="5129609" y="2330400"/>
                  <a:pt x="5134570" y="2340322"/>
                </a:cubicBezTo>
                <a:cubicBezTo>
                  <a:pt x="5139531" y="2345283"/>
                  <a:pt x="5144492" y="2345283"/>
                  <a:pt x="5149453" y="2340322"/>
                </a:cubicBezTo>
                <a:lnTo>
                  <a:pt x="5156894" y="2347763"/>
                </a:lnTo>
                <a:cubicBezTo>
                  <a:pt x="5161856" y="2347763"/>
                  <a:pt x="5165576" y="2347763"/>
                  <a:pt x="5168056" y="2347763"/>
                </a:cubicBezTo>
                <a:cubicBezTo>
                  <a:pt x="5170536" y="2347763"/>
                  <a:pt x="5171777" y="2347763"/>
                  <a:pt x="5171777" y="2347763"/>
                </a:cubicBezTo>
                <a:cubicBezTo>
                  <a:pt x="5181699" y="2347763"/>
                  <a:pt x="5186660" y="2350244"/>
                  <a:pt x="5186660" y="2355205"/>
                </a:cubicBezTo>
                <a:cubicBezTo>
                  <a:pt x="5186660" y="2360166"/>
                  <a:pt x="5189140" y="2365127"/>
                  <a:pt x="5194101" y="2370088"/>
                </a:cubicBezTo>
                <a:cubicBezTo>
                  <a:pt x="5194101" y="2370088"/>
                  <a:pt x="5189140" y="2370088"/>
                  <a:pt x="5179218" y="2370088"/>
                </a:cubicBezTo>
                <a:cubicBezTo>
                  <a:pt x="5179218" y="2365127"/>
                  <a:pt x="5179218" y="2362646"/>
                  <a:pt x="5179218" y="2362646"/>
                </a:cubicBezTo>
                <a:cubicBezTo>
                  <a:pt x="5179218" y="2362646"/>
                  <a:pt x="5176738" y="2362646"/>
                  <a:pt x="5171777" y="2362646"/>
                </a:cubicBezTo>
                <a:cubicBezTo>
                  <a:pt x="5171777" y="2367607"/>
                  <a:pt x="5174257" y="2370088"/>
                  <a:pt x="5179218" y="2370088"/>
                </a:cubicBezTo>
                <a:cubicBezTo>
                  <a:pt x="5174257" y="2370088"/>
                  <a:pt x="5168056" y="2368847"/>
                  <a:pt x="5160615" y="2366367"/>
                </a:cubicBezTo>
                <a:cubicBezTo>
                  <a:pt x="5153174" y="2363887"/>
                  <a:pt x="5149453" y="2362646"/>
                  <a:pt x="5149453" y="2362646"/>
                </a:cubicBezTo>
                <a:lnTo>
                  <a:pt x="5134570" y="2355205"/>
                </a:lnTo>
                <a:cubicBezTo>
                  <a:pt x="5134570" y="2360166"/>
                  <a:pt x="5124649" y="2360166"/>
                  <a:pt x="5104804" y="2355205"/>
                </a:cubicBezTo>
                <a:cubicBezTo>
                  <a:pt x="5094883" y="2355205"/>
                  <a:pt x="5087442" y="2356445"/>
                  <a:pt x="5082480" y="2358926"/>
                </a:cubicBezTo>
                <a:cubicBezTo>
                  <a:pt x="5077519" y="2361406"/>
                  <a:pt x="5075039" y="2362646"/>
                  <a:pt x="5075039" y="2362646"/>
                </a:cubicBezTo>
                <a:cubicBezTo>
                  <a:pt x="5070077" y="2367607"/>
                  <a:pt x="5067597" y="2370088"/>
                  <a:pt x="5067597" y="2370088"/>
                </a:cubicBezTo>
                <a:lnTo>
                  <a:pt x="5067597" y="2384970"/>
                </a:lnTo>
                <a:cubicBezTo>
                  <a:pt x="5062636" y="2389932"/>
                  <a:pt x="5062636" y="2393652"/>
                  <a:pt x="5067597" y="2396133"/>
                </a:cubicBezTo>
                <a:cubicBezTo>
                  <a:pt x="5072559" y="2398613"/>
                  <a:pt x="5076279" y="2398613"/>
                  <a:pt x="5078760" y="2396133"/>
                </a:cubicBezTo>
                <a:cubicBezTo>
                  <a:pt x="5081240" y="2393652"/>
                  <a:pt x="5083721" y="2393652"/>
                  <a:pt x="5086201" y="2396133"/>
                </a:cubicBezTo>
                <a:cubicBezTo>
                  <a:pt x="5088681" y="2398613"/>
                  <a:pt x="5099843" y="2399853"/>
                  <a:pt x="5119687" y="2399853"/>
                </a:cubicBezTo>
                <a:cubicBezTo>
                  <a:pt x="5124649" y="2399853"/>
                  <a:pt x="5130849" y="2399853"/>
                  <a:pt x="5138291" y="2399853"/>
                </a:cubicBezTo>
                <a:cubicBezTo>
                  <a:pt x="5145732" y="2399853"/>
                  <a:pt x="5149453" y="2402334"/>
                  <a:pt x="5149453" y="2407295"/>
                </a:cubicBezTo>
                <a:cubicBezTo>
                  <a:pt x="5154414" y="2407295"/>
                  <a:pt x="5159374" y="2407295"/>
                  <a:pt x="5164336" y="2407295"/>
                </a:cubicBezTo>
                <a:lnTo>
                  <a:pt x="5171777" y="2407295"/>
                </a:lnTo>
                <a:lnTo>
                  <a:pt x="5164336" y="2399853"/>
                </a:lnTo>
                <a:lnTo>
                  <a:pt x="5156894" y="2399853"/>
                </a:lnTo>
                <a:cubicBezTo>
                  <a:pt x="5161856" y="2399853"/>
                  <a:pt x="5164336" y="2397373"/>
                  <a:pt x="5164336" y="2392412"/>
                </a:cubicBezTo>
                <a:cubicBezTo>
                  <a:pt x="5159374" y="2392412"/>
                  <a:pt x="5156894" y="2392412"/>
                  <a:pt x="5156894" y="2392412"/>
                </a:cubicBezTo>
                <a:cubicBezTo>
                  <a:pt x="5151933" y="2392412"/>
                  <a:pt x="5146973" y="2389932"/>
                  <a:pt x="5142011" y="2384970"/>
                </a:cubicBezTo>
                <a:lnTo>
                  <a:pt x="5134570" y="2384970"/>
                </a:lnTo>
                <a:lnTo>
                  <a:pt x="5127129" y="2384970"/>
                </a:lnTo>
                <a:lnTo>
                  <a:pt x="5112246" y="2384970"/>
                </a:lnTo>
                <a:lnTo>
                  <a:pt x="5104804" y="2370088"/>
                </a:lnTo>
                <a:lnTo>
                  <a:pt x="5112246" y="2370088"/>
                </a:lnTo>
                <a:lnTo>
                  <a:pt x="5119687" y="2370764"/>
                </a:lnTo>
                <a:lnTo>
                  <a:pt x="5119687" y="2377529"/>
                </a:lnTo>
                <a:cubicBezTo>
                  <a:pt x="5119687" y="2377529"/>
                  <a:pt x="5122167" y="2377529"/>
                  <a:pt x="5127129" y="2377529"/>
                </a:cubicBezTo>
                <a:cubicBezTo>
                  <a:pt x="5127129" y="2375049"/>
                  <a:pt x="5126508" y="2373188"/>
                  <a:pt x="5125268" y="2371948"/>
                </a:cubicBezTo>
                <a:lnTo>
                  <a:pt x="5122478" y="2371018"/>
                </a:lnTo>
                <a:lnTo>
                  <a:pt x="5132710" y="2371948"/>
                </a:lnTo>
                <a:cubicBezTo>
                  <a:pt x="5138911" y="2373188"/>
                  <a:pt x="5144492" y="2375049"/>
                  <a:pt x="5149453" y="2377529"/>
                </a:cubicBezTo>
                <a:cubicBezTo>
                  <a:pt x="5154414" y="2382490"/>
                  <a:pt x="5158135" y="2383730"/>
                  <a:pt x="5160615" y="2381250"/>
                </a:cubicBezTo>
                <a:cubicBezTo>
                  <a:pt x="5163095" y="2378769"/>
                  <a:pt x="5166816" y="2378769"/>
                  <a:pt x="5171777" y="2381250"/>
                </a:cubicBezTo>
                <a:cubicBezTo>
                  <a:pt x="5176738" y="2383730"/>
                  <a:pt x="5179218" y="2383730"/>
                  <a:pt x="5179218" y="2381250"/>
                </a:cubicBezTo>
                <a:cubicBezTo>
                  <a:pt x="5179218" y="2378769"/>
                  <a:pt x="5184180" y="2377529"/>
                  <a:pt x="5194101" y="2377529"/>
                </a:cubicBezTo>
                <a:lnTo>
                  <a:pt x="5201543" y="2384970"/>
                </a:lnTo>
                <a:cubicBezTo>
                  <a:pt x="5201543" y="2389932"/>
                  <a:pt x="5200302" y="2392412"/>
                  <a:pt x="5197822" y="2392412"/>
                </a:cubicBezTo>
                <a:cubicBezTo>
                  <a:pt x="5195342" y="2392412"/>
                  <a:pt x="5191621" y="2392412"/>
                  <a:pt x="5186660" y="2392412"/>
                </a:cubicBezTo>
                <a:cubicBezTo>
                  <a:pt x="5186660" y="2392412"/>
                  <a:pt x="5186660" y="2389932"/>
                  <a:pt x="5186660" y="2384970"/>
                </a:cubicBezTo>
                <a:cubicBezTo>
                  <a:pt x="5186660" y="2384970"/>
                  <a:pt x="5184180" y="2384970"/>
                  <a:pt x="5179218" y="2384970"/>
                </a:cubicBezTo>
                <a:cubicBezTo>
                  <a:pt x="5179218" y="2389932"/>
                  <a:pt x="5180459" y="2392412"/>
                  <a:pt x="5182939" y="2392412"/>
                </a:cubicBezTo>
                <a:cubicBezTo>
                  <a:pt x="5185419" y="2392412"/>
                  <a:pt x="5186660" y="2392412"/>
                  <a:pt x="5186660" y="2392412"/>
                </a:cubicBezTo>
                <a:lnTo>
                  <a:pt x="5194101" y="2399853"/>
                </a:lnTo>
                <a:lnTo>
                  <a:pt x="5208984" y="2399853"/>
                </a:lnTo>
                <a:cubicBezTo>
                  <a:pt x="5213945" y="2394892"/>
                  <a:pt x="5221387" y="2392412"/>
                  <a:pt x="5231308" y="2392412"/>
                </a:cubicBezTo>
                <a:lnTo>
                  <a:pt x="5231308" y="2399853"/>
                </a:lnTo>
                <a:lnTo>
                  <a:pt x="5216426" y="2399853"/>
                </a:lnTo>
                <a:lnTo>
                  <a:pt x="5238750" y="2407295"/>
                </a:lnTo>
                <a:lnTo>
                  <a:pt x="5253633" y="2414736"/>
                </a:lnTo>
                <a:lnTo>
                  <a:pt x="5253633" y="2422178"/>
                </a:lnTo>
                <a:cubicBezTo>
                  <a:pt x="5248671" y="2422178"/>
                  <a:pt x="5248671" y="2424658"/>
                  <a:pt x="5253633" y="2429619"/>
                </a:cubicBezTo>
                <a:lnTo>
                  <a:pt x="5246191" y="2429619"/>
                </a:lnTo>
                <a:lnTo>
                  <a:pt x="5246191" y="2437060"/>
                </a:lnTo>
                <a:cubicBezTo>
                  <a:pt x="5246191" y="2442021"/>
                  <a:pt x="5249912" y="2444502"/>
                  <a:pt x="5257353" y="2444502"/>
                </a:cubicBezTo>
                <a:cubicBezTo>
                  <a:pt x="5264795" y="2444502"/>
                  <a:pt x="5268515" y="2442021"/>
                  <a:pt x="5268515" y="2437060"/>
                </a:cubicBezTo>
                <a:cubicBezTo>
                  <a:pt x="5263554" y="2437060"/>
                  <a:pt x="5261074" y="2435820"/>
                  <a:pt x="5261074" y="2433340"/>
                </a:cubicBezTo>
                <a:cubicBezTo>
                  <a:pt x="5261074" y="2430859"/>
                  <a:pt x="5261074" y="2427139"/>
                  <a:pt x="5261074" y="2422178"/>
                </a:cubicBezTo>
                <a:lnTo>
                  <a:pt x="5268515" y="2414736"/>
                </a:lnTo>
                <a:cubicBezTo>
                  <a:pt x="5268515" y="2419697"/>
                  <a:pt x="5269756" y="2422178"/>
                  <a:pt x="5272236" y="2422178"/>
                </a:cubicBezTo>
                <a:cubicBezTo>
                  <a:pt x="5274716" y="2422178"/>
                  <a:pt x="5275957" y="2422178"/>
                  <a:pt x="5275957" y="2422178"/>
                </a:cubicBezTo>
                <a:lnTo>
                  <a:pt x="5290840" y="2422178"/>
                </a:lnTo>
                <a:cubicBezTo>
                  <a:pt x="5295801" y="2427139"/>
                  <a:pt x="5303242" y="2429619"/>
                  <a:pt x="5313164" y="2429619"/>
                </a:cubicBezTo>
                <a:lnTo>
                  <a:pt x="5320605" y="2437060"/>
                </a:lnTo>
                <a:lnTo>
                  <a:pt x="5313164" y="2437060"/>
                </a:lnTo>
                <a:lnTo>
                  <a:pt x="5298281" y="2444502"/>
                </a:lnTo>
                <a:lnTo>
                  <a:pt x="5305722" y="2444502"/>
                </a:lnTo>
                <a:cubicBezTo>
                  <a:pt x="5305722" y="2444502"/>
                  <a:pt x="5306963" y="2445742"/>
                  <a:pt x="5309443" y="2448222"/>
                </a:cubicBezTo>
                <a:cubicBezTo>
                  <a:pt x="5311923" y="2450703"/>
                  <a:pt x="5315644" y="2451943"/>
                  <a:pt x="5320605" y="2451943"/>
                </a:cubicBezTo>
                <a:cubicBezTo>
                  <a:pt x="5325567" y="2451943"/>
                  <a:pt x="5330527" y="2453183"/>
                  <a:pt x="5335488" y="2455664"/>
                </a:cubicBezTo>
                <a:cubicBezTo>
                  <a:pt x="5340449" y="2458144"/>
                  <a:pt x="5347891" y="2459385"/>
                  <a:pt x="5357812" y="2459385"/>
                </a:cubicBezTo>
                <a:cubicBezTo>
                  <a:pt x="5367734" y="2459385"/>
                  <a:pt x="5377656" y="2461865"/>
                  <a:pt x="5387578" y="2466826"/>
                </a:cubicBezTo>
                <a:cubicBezTo>
                  <a:pt x="5402461" y="2471787"/>
                  <a:pt x="5409902" y="2471787"/>
                  <a:pt x="5409902" y="2466826"/>
                </a:cubicBezTo>
                <a:cubicBezTo>
                  <a:pt x="5409902" y="2461865"/>
                  <a:pt x="5412382" y="2459385"/>
                  <a:pt x="5417343" y="2459385"/>
                </a:cubicBezTo>
                <a:lnTo>
                  <a:pt x="5469433" y="2474268"/>
                </a:lnTo>
                <a:cubicBezTo>
                  <a:pt x="5479355" y="2479228"/>
                  <a:pt x="5489277" y="2482949"/>
                  <a:pt x="5499199" y="2485429"/>
                </a:cubicBezTo>
                <a:cubicBezTo>
                  <a:pt x="5509120" y="2487910"/>
                  <a:pt x="5514082" y="2489150"/>
                  <a:pt x="5514082" y="2489150"/>
                </a:cubicBezTo>
                <a:lnTo>
                  <a:pt x="5521523" y="2489150"/>
                </a:lnTo>
                <a:cubicBezTo>
                  <a:pt x="5526484" y="2489150"/>
                  <a:pt x="5530205" y="2489150"/>
                  <a:pt x="5532685" y="2489150"/>
                </a:cubicBezTo>
                <a:cubicBezTo>
                  <a:pt x="5535165" y="2489150"/>
                  <a:pt x="5536406" y="2491631"/>
                  <a:pt x="5536406" y="2496592"/>
                </a:cubicBezTo>
                <a:cubicBezTo>
                  <a:pt x="5541367" y="2506513"/>
                  <a:pt x="5543847" y="2508994"/>
                  <a:pt x="5543847" y="2504033"/>
                </a:cubicBezTo>
                <a:lnTo>
                  <a:pt x="5551289" y="2504033"/>
                </a:lnTo>
                <a:lnTo>
                  <a:pt x="5588496" y="2511474"/>
                </a:lnTo>
                <a:lnTo>
                  <a:pt x="5595937" y="2504033"/>
                </a:lnTo>
                <a:cubicBezTo>
                  <a:pt x="5600899" y="2504033"/>
                  <a:pt x="5605859" y="2504033"/>
                  <a:pt x="5610820" y="2504033"/>
                </a:cubicBezTo>
                <a:lnTo>
                  <a:pt x="5618261" y="2504033"/>
                </a:lnTo>
                <a:lnTo>
                  <a:pt x="5625703" y="2511474"/>
                </a:lnTo>
                <a:cubicBezTo>
                  <a:pt x="5635624" y="2511474"/>
                  <a:pt x="5638106" y="2513955"/>
                  <a:pt x="5633144" y="2518916"/>
                </a:cubicBezTo>
                <a:cubicBezTo>
                  <a:pt x="5633144" y="2523877"/>
                  <a:pt x="5633144" y="2526357"/>
                  <a:pt x="5633144" y="2526357"/>
                </a:cubicBezTo>
                <a:lnTo>
                  <a:pt x="5648027" y="2526357"/>
                </a:lnTo>
                <a:cubicBezTo>
                  <a:pt x="5652988" y="2531318"/>
                  <a:pt x="5655468" y="2533799"/>
                  <a:pt x="5655468" y="2533799"/>
                </a:cubicBezTo>
                <a:lnTo>
                  <a:pt x="5633144" y="2541240"/>
                </a:lnTo>
                <a:cubicBezTo>
                  <a:pt x="5618261" y="2536279"/>
                  <a:pt x="5608340" y="2533799"/>
                  <a:pt x="5603379" y="2533799"/>
                </a:cubicBezTo>
                <a:cubicBezTo>
                  <a:pt x="5603379" y="2528838"/>
                  <a:pt x="5599658" y="2526357"/>
                  <a:pt x="5592217" y="2526357"/>
                </a:cubicBezTo>
                <a:cubicBezTo>
                  <a:pt x="5584775" y="2526357"/>
                  <a:pt x="5577334" y="2525117"/>
                  <a:pt x="5569892" y="2522636"/>
                </a:cubicBezTo>
                <a:cubicBezTo>
                  <a:pt x="5562451" y="2520156"/>
                  <a:pt x="5555010" y="2517675"/>
                  <a:pt x="5547568" y="2515195"/>
                </a:cubicBezTo>
                <a:cubicBezTo>
                  <a:pt x="5540127" y="2512715"/>
                  <a:pt x="5536406" y="2511474"/>
                  <a:pt x="5536406" y="2511474"/>
                </a:cubicBezTo>
                <a:lnTo>
                  <a:pt x="5521523" y="2504033"/>
                </a:lnTo>
                <a:cubicBezTo>
                  <a:pt x="5516562" y="2504033"/>
                  <a:pt x="5514082" y="2502793"/>
                  <a:pt x="5514082" y="2500312"/>
                </a:cubicBezTo>
                <a:cubicBezTo>
                  <a:pt x="5514082" y="2497832"/>
                  <a:pt x="5511602" y="2496592"/>
                  <a:pt x="5506640" y="2496592"/>
                </a:cubicBezTo>
                <a:cubicBezTo>
                  <a:pt x="5506640" y="2496592"/>
                  <a:pt x="5505400" y="2496592"/>
                  <a:pt x="5502920" y="2496592"/>
                </a:cubicBezTo>
                <a:cubicBezTo>
                  <a:pt x="5500440" y="2496592"/>
                  <a:pt x="5496719" y="2494111"/>
                  <a:pt x="5491758" y="2489150"/>
                </a:cubicBezTo>
                <a:cubicBezTo>
                  <a:pt x="5481836" y="2489150"/>
                  <a:pt x="5474395" y="2489150"/>
                  <a:pt x="5469433" y="2489150"/>
                </a:cubicBezTo>
                <a:lnTo>
                  <a:pt x="5447109" y="2496592"/>
                </a:lnTo>
                <a:cubicBezTo>
                  <a:pt x="5447109" y="2491631"/>
                  <a:pt x="5447109" y="2489150"/>
                  <a:pt x="5447109" y="2489150"/>
                </a:cubicBezTo>
                <a:cubicBezTo>
                  <a:pt x="5447109" y="2489150"/>
                  <a:pt x="5449589" y="2489150"/>
                  <a:pt x="5454551" y="2489150"/>
                </a:cubicBezTo>
                <a:lnTo>
                  <a:pt x="5461992" y="2489150"/>
                </a:lnTo>
                <a:lnTo>
                  <a:pt x="5432226" y="2481709"/>
                </a:lnTo>
                <a:cubicBezTo>
                  <a:pt x="5432226" y="2481709"/>
                  <a:pt x="5430986" y="2480468"/>
                  <a:pt x="5428506" y="2477988"/>
                </a:cubicBezTo>
                <a:cubicBezTo>
                  <a:pt x="5426026" y="2475508"/>
                  <a:pt x="5419824" y="2474268"/>
                  <a:pt x="5409902" y="2474268"/>
                </a:cubicBezTo>
                <a:cubicBezTo>
                  <a:pt x="5404941" y="2474268"/>
                  <a:pt x="5399981" y="2474268"/>
                  <a:pt x="5395019" y="2474268"/>
                </a:cubicBezTo>
                <a:cubicBezTo>
                  <a:pt x="5390058" y="2474268"/>
                  <a:pt x="5387578" y="2474268"/>
                  <a:pt x="5387578" y="2474268"/>
                </a:cubicBezTo>
                <a:lnTo>
                  <a:pt x="5380136" y="2474268"/>
                </a:lnTo>
                <a:lnTo>
                  <a:pt x="5372695" y="2481709"/>
                </a:lnTo>
                <a:lnTo>
                  <a:pt x="5365254" y="2481709"/>
                </a:lnTo>
                <a:cubicBezTo>
                  <a:pt x="5365254" y="2476748"/>
                  <a:pt x="5362774" y="2474268"/>
                  <a:pt x="5357812" y="2474268"/>
                </a:cubicBezTo>
                <a:cubicBezTo>
                  <a:pt x="5352851" y="2474268"/>
                  <a:pt x="5352851" y="2475508"/>
                  <a:pt x="5357812" y="2477988"/>
                </a:cubicBezTo>
                <a:cubicBezTo>
                  <a:pt x="5362774" y="2480468"/>
                  <a:pt x="5360292" y="2481709"/>
                  <a:pt x="5350371" y="2481709"/>
                </a:cubicBezTo>
                <a:cubicBezTo>
                  <a:pt x="5350371" y="2481709"/>
                  <a:pt x="5347891" y="2481709"/>
                  <a:pt x="5342929" y="2481709"/>
                </a:cubicBezTo>
                <a:cubicBezTo>
                  <a:pt x="5337968" y="2481709"/>
                  <a:pt x="5335488" y="2481709"/>
                  <a:pt x="5335488" y="2481709"/>
                </a:cubicBezTo>
                <a:lnTo>
                  <a:pt x="5335488" y="2474268"/>
                </a:lnTo>
                <a:cubicBezTo>
                  <a:pt x="5330527" y="2474268"/>
                  <a:pt x="5328047" y="2471787"/>
                  <a:pt x="5328047" y="2466826"/>
                </a:cubicBezTo>
                <a:lnTo>
                  <a:pt x="5320605" y="2466826"/>
                </a:lnTo>
                <a:lnTo>
                  <a:pt x="5313164" y="2459385"/>
                </a:lnTo>
                <a:cubicBezTo>
                  <a:pt x="5313164" y="2459385"/>
                  <a:pt x="5311923" y="2460625"/>
                  <a:pt x="5309443" y="2463105"/>
                </a:cubicBezTo>
                <a:cubicBezTo>
                  <a:pt x="5306963" y="2465586"/>
                  <a:pt x="5305722" y="2465586"/>
                  <a:pt x="5305722" y="2463105"/>
                </a:cubicBezTo>
                <a:cubicBezTo>
                  <a:pt x="5305722" y="2460625"/>
                  <a:pt x="5303242" y="2461865"/>
                  <a:pt x="5298281" y="2466826"/>
                </a:cubicBezTo>
                <a:cubicBezTo>
                  <a:pt x="5293320" y="2471787"/>
                  <a:pt x="5289599" y="2471787"/>
                  <a:pt x="5287119" y="2466826"/>
                </a:cubicBezTo>
                <a:cubicBezTo>
                  <a:pt x="5284639" y="2461865"/>
                  <a:pt x="5283398" y="2461865"/>
                  <a:pt x="5283398" y="2466826"/>
                </a:cubicBezTo>
                <a:lnTo>
                  <a:pt x="5223867" y="2466826"/>
                </a:lnTo>
                <a:cubicBezTo>
                  <a:pt x="5213945" y="2461865"/>
                  <a:pt x="5204023" y="2461865"/>
                  <a:pt x="5194101" y="2466826"/>
                </a:cubicBezTo>
                <a:cubicBezTo>
                  <a:pt x="5194101" y="2471787"/>
                  <a:pt x="5191621" y="2473027"/>
                  <a:pt x="5186660" y="2470547"/>
                </a:cubicBezTo>
                <a:cubicBezTo>
                  <a:pt x="5181699" y="2468066"/>
                  <a:pt x="5179218" y="2464346"/>
                  <a:pt x="5179218" y="2459385"/>
                </a:cubicBezTo>
                <a:lnTo>
                  <a:pt x="5186660" y="2459385"/>
                </a:lnTo>
                <a:cubicBezTo>
                  <a:pt x="5186660" y="2464346"/>
                  <a:pt x="5187901" y="2466826"/>
                  <a:pt x="5190381" y="2466826"/>
                </a:cubicBezTo>
                <a:cubicBezTo>
                  <a:pt x="5192861" y="2466826"/>
                  <a:pt x="5194101" y="2464346"/>
                  <a:pt x="5194101" y="2459385"/>
                </a:cubicBezTo>
                <a:cubicBezTo>
                  <a:pt x="5194101" y="2454424"/>
                  <a:pt x="5199063" y="2451943"/>
                  <a:pt x="5208984" y="2451943"/>
                </a:cubicBezTo>
                <a:lnTo>
                  <a:pt x="5216426" y="2451943"/>
                </a:lnTo>
                <a:cubicBezTo>
                  <a:pt x="5216426" y="2451943"/>
                  <a:pt x="5213945" y="2450703"/>
                  <a:pt x="5208984" y="2448222"/>
                </a:cubicBezTo>
                <a:cubicBezTo>
                  <a:pt x="5204023" y="2445742"/>
                  <a:pt x="5196581" y="2444502"/>
                  <a:pt x="5186660" y="2444502"/>
                </a:cubicBezTo>
                <a:cubicBezTo>
                  <a:pt x="5181699" y="2444502"/>
                  <a:pt x="5179218" y="2443261"/>
                  <a:pt x="5179218" y="2440781"/>
                </a:cubicBezTo>
                <a:cubicBezTo>
                  <a:pt x="5179218" y="2438301"/>
                  <a:pt x="5176738" y="2437060"/>
                  <a:pt x="5171777" y="2437060"/>
                </a:cubicBezTo>
                <a:cubicBezTo>
                  <a:pt x="5166816" y="2437060"/>
                  <a:pt x="5164336" y="2439541"/>
                  <a:pt x="5164336" y="2444502"/>
                </a:cubicBezTo>
                <a:lnTo>
                  <a:pt x="5149453" y="2437060"/>
                </a:lnTo>
                <a:lnTo>
                  <a:pt x="5142011" y="2429619"/>
                </a:lnTo>
                <a:cubicBezTo>
                  <a:pt x="5142011" y="2434580"/>
                  <a:pt x="5140771" y="2437060"/>
                  <a:pt x="5138291" y="2437060"/>
                </a:cubicBezTo>
                <a:cubicBezTo>
                  <a:pt x="5135811" y="2437060"/>
                  <a:pt x="5134570" y="2435820"/>
                  <a:pt x="5134570" y="2433340"/>
                </a:cubicBezTo>
                <a:cubicBezTo>
                  <a:pt x="5134570" y="2430859"/>
                  <a:pt x="5132090" y="2429619"/>
                  <a:pt x="5127129" y="2429619"/>
                </a:cubicBezTo>
                <a:cubicBezTo>
                  <a:pt x="5127129" y="2429619"/>
                  <a:pt x="5125888" y="2429619"/>
                  <a:pt x="5123408" y="2429619"/>
                </a:cubicBezTo>
                <a:cubicBezTo>
                  <a:pt x="5120928" y="2429619"/>
                  <a:pt x="5117207" y="2429619"/>
                  <a:pt x="5112246" y="2429619"/>
                </a:cubicBezTo>
                <a:lnTo>
                  <a:pt x="5060156" y="2422178"/>
                </a:lnTo>
                <a:lnTo>
                  <a:pt x="5052715" y="2422178"/>
                </a:lnTo>
                <a:lnTo>
                  <a:pt x="5037832" y="2422178"/>
                </a:lnTo>
                <a:cubicBezTo>
                  <a:pt x="5037832" y="2422178"/>
                  <a:pt x="5037832" y="2420937"/>
                  <a:pt x="5037832" y="2418457"/>
                </a:cubicBezTo>
                <a:cubicBezTo>
                  <a:pt x="5037832" y="2415976"/>
                  <a:pt x="5035352" y="2414736"/>
                  <a:pt x="5030390" y="2414736"/>
                </a:cubicBezTo>
                <a:cubicBezTo>
                  <a:pt x="5025429" y="2414736"/>
                  <a:pt x="5022949" y="2417216"/>
                  <a:pt x="5022949" y="2422178"/>
                </a:cubicBezTo>
                <a:cubicBezTo>
                  <a:pt x="5017988" y="2417216"/>
                  <a:pt x="5014267" y="2415976"/>
                  <a:pt x="5011787" y="2418457"/>
                </a:cubicBezTo>
                <a:cubicBezTo>
                  <a:pt x="5009307" y="2420937"/>
                  <a:pt x="5005586" y="2419697"/>
                  <a:pt x="5000625" y="2414736"/>
                </a:cubicBezTo>
                <a:lnTo>
                  <a:pt x="4993183" y="2414736"/>
                </a:lnTo>
                <a:lnTo>
                  <a:pt x="4985742" y="2429619"/>
                </a:lnTo>
                <a:cubicBezTo>
                  <a:pt x="4985742" y="2434580"/>
                  <a:pt x="4984501" y="2437060"/>
                  <a:pt x="4982021" y="2437060"/>
                </a:cubicBezTo>
                <a:cubicBezTo>
                  <a:pt x="4979541" y="2437060"/>
                  <a:pt x="4978301" y="2434580"/>
                  <a:pt x="4978301" y="2429619"/>
                </a:cubicBezTo>
                <a:cubicBezTo>
                  <a:pt x="4978301" y="2424658"/>
                  <a:pt x="4978301" y="2420937"/>
                  <a:pt x="4978301" y="2418457"/>
                </a:cubicBezTo>
                <a:cubicBezTo>
                  <a:pt x="4978301" y="2415976"/>
                  <a:pt x="4975820" y="2414736"/>
                  <a:pt x="4970859" y="2414736"/>
                </a:cubicBezTo>
                <a:lnTo>
                  <a:pt x="4963418" y="2407295"/>
                </a:lnTo>
                <a:lnTo>
                  <a:pt x="4955976" y="2414736"/>
                </a:lnTo>
                <a:lnTo>
                  <a:pt x="4933652" y="2414736"/>
                </a:lnTo>
                <a:cubicBezTo>
                  <a:pt x="4918769" y="2419697"/>
                  <a:pt x="4918769" y="2424658"/>
                  <a:pt x="4933652" y="2429619"/>
                </a:cubicBezTo>
                <a:cubicBezTo>
                  <a:pt x="4933652" y="2429619"/>
                  <a:pt x="4934893" y="2430859"/>
                  <a:pt x="4937373" y="2433340"/>
                </a:cubicBezTo>
                <a:cubicBezTo>
                  <a:pt x="4939853" y="2435820"/>
                  <a:pt x="4941093" y="2437060"/>
                  <a:pt x="4941093" y="2437060"/>
                </a:cubicBezTo>
                <a:cubicBezTo>
                  <a:pt x="4941093" y="2442021"/>
                  <a:pt x="4946055" y="2444502"/>
                  <a:pt x="4955976" y="2444502"/>
                </a:cubicBezTo>
                <a:lnTo>
                  <a:pt x="4963418" y="2437060"/>
                </a:lnTo>
                <a:cubicBezTo>
                  <a:pt x="4963418" y="2432099"/>
                  <a:pt x="4963418" y="2429619"/>
                  <a:pt x="4963418" y="2429619"/>
                </a:cubicBezTo>
                <a:cubicBezTo>
                  <a:pt x="4963418" y="2429619"/>
                  <a:pt x="4965898" y="2429619"/>
                  <a:pt x="4970859" y="2429619"/>
                </a:cubicBezTo>
                <a:cubicBezTo>
                  <a:pt x="4970859" y="2429619"/>
                  <a:pt x="4970859" y="2435820"/>
                  <a:pt x="4970859" y="2448222"/>
                </a:cubicBezTo>
                <a:cubicBezTo>
                  <a:pt x="4970859" y="2460625"/>
                  <a:pt x="4970859" y="2466826"/>
                  <a:pt x="4970859" y="2466826"/>
                </a:cubicBezTo>
                <a:cubicBezTo>
                  <a:pt x="4975820" y="2466826"/>
                  <a:pt x="4978301" y="2466826"/>
                  <a:pt x="4978301" y="2466826"/>
                </a:cubicBezTo>
                <a:cubicBezTo>
                  <a:pt x="4978301" y="2466826"/>
                  <a:pt x="4978301" y="2465586"/>
                  <a:pt x="4978301" y="2463105"/>
                </a:cubicBezTo>
                <a:cubicBezTo>
                  <a:pt x="4978301" y="2460625"/>
                  <a:pt x="4978301" y="2458144"/>
                  <a:pt x="4978301" y="2455664"/>
                </a:cubicBezTo>
                <a:cubicBezTo>
                  <a:pt x="4978301" y="2453183"/>
                  <a:pt x="4980781" y="2451943"/>
                  <a:pt x="4985742" y="2451943"/>
                </a:cubicBezTo>
                <a:cubicBezTo>
                  <a:pt x="4990703" y="2446982"/>
                  <a:pt x="4990703" y="2450703"/>
                  <a:pt x="4985742" y="2463105"/>
                </a:cubicBezTo>
                <a:cubicBezTo>
                  <a:pt x="4980781" y="2475508"/>
                  <a:pt x="4973339" y="2481709"/>
                  <a:pt x="4963418" y="2481709"/>
                </a:cubicBezTo>
                <a:lnTo>
                  <a:pt x="4955976" y="2481709"/>
                </a:lnTo>
                <a:lnTo>
                  <a:pt x="4948535" y="2481709"/>
                </a:lnTo>
                <a:lnTo>
                  <a:pt x="4955976" y="2489150"/>
                </a:lnTo>
                <a:cubicBezTo>
                  <a:pt x="4975820" y="2499072"/>
                  <a:pt x="4980781" y="2506513"/>
                  <a:pt x="4970859" y="2511474"/>
                </a:cubicBezTo>
                <a:cubicBezTo>
                  <a:pt x="4965898" y="2511474"/>
                  <a:pt x="4963418" y="2512715"/>
                  <a:pt x="4963418" y="2515195"/>
                </a:cubicBezTo>
                <a:cubicBezTo>
                  <a:pt x="4963418" y="2517675"/>
                  <a:pt x="4965898" y="2518916"/>
                  <a:pt x="4970859" y="2518916"/>
                </a:cubicBezTo>
                <a:lnTo>
                  <a:pt x="5000625" y="2533799"/>
                </a:lnTo>
                <a:cubicBezTo>
                  <a:pt x="4995663" y="2543720"/>
                  <a:pt x="4990703" y="2546201"/>
                  <a:pt x="4985742" y="2541240"/>
                </a:cubicBezTo>
                <a:lnTo>
                  <a:pt x="4970859" y="2541240"/>
                </a:lnTo>
                <a:cubicBezTo>
                  <a:pt x="4965898" y="2541240"/>
                  <a:pt x="4963418" y="2543720"/>
                  <a:pt x="4963418" y="2548681"/>
                </a:cubicBezTo>
                <a:lnTo>
                  <a:pt x="4955976" y="2556123"/>
                </a:lnTo>
                <a:cubicBezTo>
                  <a:pt x="4955976" y="2551162"/>
                  <a:pt x="4954736" y="2546201"/>
                  <a:pt x="4952256" y="2541240"/>
                </a:cubicBezTo>
                <a:cubicBezTo>
                  <a:pt x="4949776" y="2536279"/>
                  <a:pt x="4946055" y="2533799"/>
                  <a:pt x="4941093" y="2533799"/>
                </a:cubicBezTo>
                <a:lnTo>
                  <a:pt x="4941093" y="2541240"/>
                </a:lnTo>
                <a:lnTo>
                  <a:pt x="4941093" y="2548681"/>
                </a:lnTo>
                <a:cubicBezTo>
                  <a:pt x="4931172" y="2553642"/>
                  <a:pt x="4923731" y="2554883"/>
                  <a:pt x="4918769" y="2552402"/>
                </a:cubicBezTo>
                <a:cubicBezTo>
                  <a:pt x="4913808" y="2549922"/>
                  <a:pt x="4911328" y="2551162"/>
                  <a:pt x="4911328" y="2556123"/>
                </a:cubicBezTo>
                <a:lnTo>
                  <a:pt x="4889004" y="2548681"/>
                </a:lnTo>
                <a:lnTo>
                  <a:pt x="4881562" y="2556123"/>
                </a:lnTo>
                <a:lnTo>
                  <a:pt x="4866679" y="2556123"/>
                </a:lnTo>
                <a:cubicBezTo>
                  <a:pt x="4871641" y="2556123"/>
                  <a:pt x="4874121" y="2554883"/>
                  <a:pt x="4874121" y="2552402"/>
                </a:cubicBezTo>
                <a:cubicBezTo>
                  <a:pt x="4874121" y="2549922"/>
                  <a:pt x="4872880" y="2548681"/>
                  <a:pt x="4870400" y="2548681"/>
                </a:cubicBezTo>
                <a:cubicBezTo>
                  <a:pt x="4867920" y="2548681"/>
                  <a:pt x="4864199" y="2548681"/>
                  <a:pt x="4859238" y="2548681"/>
                </a:cubicBezTo>
                <a:cubicBezTo>
                  <a:pt x="4859238" y="2548681"/>
                  <a:pt x="4856758" y="2546201"/>
                  <a:pt x="4851797" y="2541240"/>
                </a:cubicBezTo>
                <a:cubicBezTo>
                  <a:pt x="4851797" y="2536279"/>
                  <a:pt x="4854277" y="2536279"/>
                  <a:pt x="4859238" y="2541240"/>
                </a:cubicBezTo>
                <a:cubicBezTo>
                  <a:pt x="4864199" y="2541240"/>
                  <a:pt x="4866679" y="2538760"/>
                  <a:pt x="4866679" y="2533799"/>
                </a:cubicBezTo>
                <a:lnTo>
                  <a:pt x="4881562" y="2526357"/>
                </a:lnTo>
                <a:lnTo>
                  <a:pt x="4874121" y="2518916"/>
                </a:lnTo>
                <a:lnTo>
                  <a:pt x="4866679" y="2518916"/>
                </a:lnTo>
                <a:cubicBezTo>
                  <a:pt x="4856758" y="2523877"/>
                  <a:pt x="4854277" y="2526357"/>
                  <a:pt x="4859238" y="2526357"/>
                </a:cubicBezTo>
                <a:cubicBezTo>
                  <a:pt x="4859238" y="2531318"/>
                  <a:pt x="4859238" y="2533799"/>
                  <a:pt x="4859238" y="2533799"/>
                </a:cubicBezTo>
                <a:cubicBezTo>
                  <a:pt x="4859238" y="2533799"/>
                  <a:pt x="4856758" y="2533799"/>
                  <a:pt x="4851797" y="2533799"/>
                </a:cubicBezTo>
                <a:lnTo>
                  <a:pt x="4851797" y="2526357"/>
                </a:lnTo>
                <a:lnTo>
                  <a:pt x="4844355" y="2518916"/>
                </a:lnTo>
                <a:cubicBezTo>
                  <a:pt x="4844355" y="2518916"/>
                  <a:pt x="4844355" y="2516435"/>
                  <a:pt x="4844355" y="2511474"/>
                </a:cubicBezTo>
                <a:cubicBezTo>
                  <a:pt x="4839394" y="2511474"/>
                  <a:pt x="4836914" y="2508994"/>
                  <a:pt x="4836914" y="2504033"/>
                </a:cubicBezTo>
                <a:cubicBezTo>
                  <a:pt x="4836914" y="2499072"/>
                  <a:pt x="4834434" y="2499072"/>
                  <a:pt x="4829472" y="2504033"/>
                </a:cubicBezTo>
                <a:cubicBezTo>
                  <a:pt x="4829472" y="2504033"/>
                  <a:pt x="4828232" y="2504033"/>
                  <a:pt x="4825752" y="2504033"/>
                </a:cubicBezTo>
                <a:cubicBezTo>
                  <a:pt x="4823272" y="2504033"/>
                  <a:pt x="4822031" y="2501553"/>
                  <a:pt x="4822031" y="2496592"/>
                </a:cubicBezTo>
                <a:cubicBezTo>
                  <a:pt x="4817070" y="2496592"/>
                  <a:pt x="4814590" y="2497832"/>
                  <a:pt x="4814590" y="2500312"/>
                </a:cubicBezTo>
                <a:cubicBezTo>
                  <a:pt x="4814590" y="2502793"/>
                  <a:pt x="4817070" y="2506513"/>
                  <a:pt x="4822031" y="2511474"/>
                </a:cubicBezTo>
                <a:cubicBezTo>
                  <a:pt x="4817070" y="2511474"/>
                  <a:pt x="4814590" y="2516435"/>
                  <a:pt x="4814590" y="2526357"/>
                </a:cubicBezTo>
                <a:lnTo>
                  <a:pt x="4814590" y="2541240"/>
                </a:lnTo>
                <a:lnTo>
                  <a:pt x="4799707" y="2533799"/>
                </a:lnTo>
                <a:lnTo>
                  <a:pt x="4799707" y="2518916"/>
                </a:lnTo>
                <a:cubicBezTo>
                  <a:pt x="4799707" y="2518916"/>
                  <a:pt x="4802187" y="2518916"/>
                  <a:pt x="4807148" y="2518916"/>
                </a:cubicBezTo>
                <a:lnTo>
                  <a:pt x="4807148" y="2511474"/>
                </a:lnTo>
                <a:cubicBezTo>
                  <a:pt x="4802187" y="2511474"/>
                  <a:pt x="4799707" y="2511474"/>
                  <a:pt x="4799707" y="2511474"/>
                </a:cubicBezTo>
                <a:cubicBezTo>
                  <a:pt x="4799707" y="2511474"/>
                  <a:pt x="4799707" y="2508994"/>
                  <a:pt x="4799707" y="2504033"/>
                </a:cubicBezTo>
                <a:lnTo>
                  <a:pt x="4769941" y="2504033"/>
                </a:lnTo>
                <a:cubicBezTo>
                  <a:pt x="4764980" y="2508994"/>
                  <a:pt x="4764980" y="2513955"/>
                  <a:pt x="4769941" y="2518916"/>
                </a:cubicBezTo>
                <a:cubicBezTo>
                  <a:pt x="4774902" y="2518916"/>
                  <a:pt x="4777383" y="2520156"/>
                  <a:pt x="4777383" y="2522636"/>
                </a:cubicBezTo>
                <a:cubicBezTo>
                  <a:pt x="4777383" y="2525117"/>
                  <a:pt x="4774902" y="2526357"/>
                  <a:pt x="4769941" y="2526357"/>
                </a:cubicBezTo>
                <a:lnTo>
                  <a:pt x="4777383" y="2541240"/>
                </a:lnTo>
                <a:cubicBezTo>
                  <a:pt x="4782344" y="2541240"/>
                  <a:pt x="4784824" y="2541240"/>
                  <a:pt x="4784824" y="2541240"/>
                </a:cubicBezTo>
                <a:lnTo>
                  <a:pt x="4799707" y="2548681"/>
                </a:lnTo>
                <a:cubicBezTo>
                  <a:pt x="4799707" y="2548681"/>
                  <a:pt x="4804668" y="2548681"/>
                  <a:pt x="4814590" y="2548681"/>
                </a:cubicBezTo>
                <a:cubicBezTo>
                  <a:pt x="4824511" y="2548681"/>
                  <a:pt x="4834434" y="2548681"/>
                  <a:pt x="4844355" y="2548681"/>
                </a:cubicBezTo>
                <a:lnTo>
                  <a:pt x="4859238" y="2556123"/>
                </a:lnTo>
                <a:lnTo>
                  <a:pt x="4881562" y="2571006"/>
                </a:lnTo>
                <a:cubicBezTo>
                  <a:pt x="4891484" y="2566045"/>
                  <a:pt x="4897686" y="2566045"/>
                  <a:pt x="4900166" y="2571006"/>
                </a:cubicBezTo>
                <a:cubicBezTo>
                  <a:pt x="4902646" y="2575967"/>
                  <a:pt x="4905127" y="2577207"/>
                  <a:pt x="4907607" y="2574726"/>
                </a:cubicBezTo>
                <a:cubicBezTo>
                  <a:pt x="4910087" y="2572246"/>
                  <a:pt x="4912568" y="2573486"/>
                  <a:pt x="4915049" y="2578447"/>
                </a:cubicBezTo>
                <a:cubicBezTo>
                  <a:pt x="4917529" y="2583408"/>
                  <a:pt x="4920010" y="2585888"/>
                  <a:pt x="4922490" y="2585888"/>
                </a:cubicBezTo>
                <a:cubicBezTo>
                  <a:pt x="4924970" y="2585888"/>
                  <a:pt x="4928691" y="2584648"/>
                  <a:pt x="4933652" y="2582168"/>
                </a:cubicBezTo>
                <a:cubicBezTo>
                  <a:pt x="4938613" y="2579687"/>
                  <a:pt x="4942334" y="2580927"/>
                  <a:pt x="4944814" y="2585888"/>
                </a:cubicBezTo>
                <a:cubicBezTo>
                  <a:pt x="4947294" y="2590849"/>
                  <a:pt x="4955976" y="2593330"/>
                  <a:pt x="4970859" y="2593330"/>
                </a:cubicBezTo>
                <a:lnTo>
                  <a:pt x="5008066" y="2593330"/>
                </a:lnTo>
                <a:cubicBezTo>
                  <a:pt x="5013027" y="2593330"/>
                  <a:pt x="5016748" y="2593330"/>
                  <a:pt x="5019228" y="2593330"/>
                </a:cubicBezTo>
                <a:cubicBezTo>
                  <a:pt x="5021708" y="2593330"/>
                  <a:pt x="5022949" y="2593330"/>
                  <a:pt x="5022949" y="2593330"/>
                </a:cubicBezTo>
                <a:cubicBezTo>
                  <a:pt x="5022949" y="2588369"/>
                  <a:pt x="5022949" y="2585888"/>
                  <a:pt x="5022949" y="2585888"/>
                </a:cubicBezTo>
                <a:cubicBezTo>
                  <a:pt x="5027910" y="2580927"/>
                  <a:pt x="5031631" y="2578447"/>
                  <a:pt x="5034111" y="2578447"/>
                </a:cubicBezTo>
                <a:cubicBezTo>
                  <a:pt x="5036591" y="2578447"/>
                  <a:pt x="5037832" y="2578447"/>
                  <a:pt x="5037832" y="2578447"/>
                </a:cubicBezTo>
                <a:lnTo>
                  <a:pt x="5052715" y="2578447"/>
                </a:lnTo>
                <a:cubicBezTo>
                  <a:pt x="5052715" y="2588369"/>
                  <a:pt x="5057676" y="2590849"/>
                  <a:pt x="5067597" y="2585888"/>
                </a:cubicBezTo>
                <a:cubicBezTo>
                  <a:pt x="5077519" y="2585888"/>
                  <a:pt x="5082480" y="2585888"/>
                  <a:pt x="5082480" y="2585888"/>
                </a:cubicBezTo>
                <a:cubicBezTo>
                  <a:pt x="5082480" y="2585888"/>
                  <a:pt x="5086201" y="2587129"/>
                  <a:pt x="5093642" y="2589609"/>
                </a:cubicBezTo>
                <a:cubicBezTo>
                  <a:pt x="5101084" y="2592090"/>
                  <a:pt x="5106045" y="2594570"/>
                  <a:pt x="5108525" y="2597051"/>
                </a:cubicBezTo>
                <a:cubicBezTo>
                  <a:pt x="5111005" y="2599531"/>
                  <a:pt x="5112246" y="2598291"/>
                  <a:pt x="5112246" y="2593330"/>
                </a:cubicBezTo>
                <a:lnTo>
                  <a:pt x="5097363" y="2585888"/>
                </a:lnTo>
                <a:cubicBezTo>
                  <a:pt x="5062636" y="2571006"/>
                  <a:pt x="5045273" y="2561084"/>
                  <a:pt x="5045273" y="2556123"/>
                </a:cubicBezTo>
                <a:cubicBezTo>
                  <a:pt x="5045273" y="2551162"/>
                  <a:pt x="5045273" y="2548681"/>
                  <a:pt x="5045273" y="2548681"/>
                </a:cubicBezTo>
                <a:lnTo>
                  <a:pt x="5037832" y="2548681"/>
                </a:lnTo>
                <a:lnTo>
                  <a:pt x="5030390" y="2541240"/>
                </a:lnTo>
                <a:cubicBezTo>
                  <a:pt x="5030390" y="2541240"/>
                  <a:pt x="5030390" y="2543720"/>
                  <a:pt x="5030390" y="2548681"/>
                </a:cubicBezTo>
                <a:cubicBezTo>
                  <a:pt x="5030390" y="2553642"/>
                  <a:pt x="5029150" y="2556123"/>
                  <a:pt x="5026670" y="2556123"/>
                </a:cubicBezTo>
                <a:cubicBezTo>
                  <a:pt x="5024190" y="2556123"/>
                  <a:pt x="5020469" y="2556123"/>
                  <a:pt x="5015508" y="2556123"/>
                </a:cubicBezTo>
                <a:lnTo>
                  <a:pt x="5015508" y="2548681"/>
                </a:lnTo>
                <a:cubicBezTo>
                  <a:pt x="5020469" y="2548681"/>
                  <a:pt x="5022949" y="2547441"/>
                  <a:pt x="5022949" y="2544961"/>
                </a:cubicBezTo>
                <a:cubicBezTo>
                  <a:pt x="5022949" y="2542481"/>
                  <a:pt x="5021708" y="2541240"/>
                  <a:pt x="5019228" y="2541240"/>
                </a:cubicBezTo>
                <a:cubicBezTo>
                  <a:pt x="5016748" y="2541240"/>
                  <a:pt x="5013027" y="2541240"/>
                  <a:pt x="5008066" y="2541240"/>
                </a:cubicBezTo>
                <a:lnTo>
                  <a:pt x="5015508" y="2533799"/>
                </a:lnTo>
                <a:lnTo>
                  <a:pt x="5022949" y="2533799"/>
                </a:lnTo>
                <a:cubicBezTo>
                  <a:pt x="5022949" y="2528838"/>
                  <a:pt x="5022949" y="2526357"/>
                  <a:pt x="5022949" y="2526357"/>
                </a:cubicBezTo>
                <a:lnTo>
                  <a:pt x="5008066" y="2511474"/>
                </a:lnTo>
                <a:cubicBezTo>
                  <a:pt x="5008066" y="2516435"/>
                  <a:pt x="5004345" y="2517675"/>
                  <a:pt x="4996904" y="2515195"/>
                </a:cubicBezTo>
                <a:cubicBezTo>
                  <a:pt x="4989463" y="2512715"/>
                  <a:pt x="4985742" y="2511474"/>
                  <a:pt x="4985742" y="2511474"/>
                </a:cubicBezTo>
                <a:lnTo>
                  <a:pt x="5008066" y="2504033"/>
                </a:lnTo>
                <a:lnTo>
                  <a:pt x="5030390" y="2496592"/>
                </a:lnTo>
                <a:cubicBezTo>
                  <a:pt x="5035352" y="2491631"/>
                  <a:pt x="5035352" y="2489150"/>
                  <a:pt x="5030390" y="2489150"/>
                </a:cubicBezTo>
                <a:lnTo>
                  <a:pt x="5037832" y="2489150"/>
                </a:lnTo>
                <a:cubicBezTo>
                  <a:pt x="5037832" y="2489150"/>
                  <a:pt x="5039072" y="2489150"/>
                  <a:pt x="5041552" y="2489150"/>
                </a:cubicBezTo>
                <a:cubicBezTo>
                  <a:pt x="5044033" y="2489150"/>
                  <a:pt x="5047753" y="2491631"/>
                  <a:pt x="5052715" y="2496592"/>
                </a:cubicBezTo>
                <a:lnTo>
                  <a:pt x="5067597" y="2504033"/>
                </a:lnTo>
                <a:cubicBezTo>
                  <a:pt x="5077519" y="2504033"/>
                  <a:pt x="5082480" y="2506513"/>
                  <a:pt x="5082480" y="2511474"/>
                </a:cubicBezTo>
                <a:cubicBezTo>
                  <a:pt x="5082480" y="2516435"/>
                  <a:pt x="5077519" y="2520156"/>
                  <a:pt x="5067597" y="2522636"/>
                </a:cubicBezTo>
                <a:cubicBezTo>
                  <a:pt x="5057676" y="2525117"/>
                  <a:pt x="5052715" y="2528838"/>
                  <a:pt x="5052715" y="2533799"/>
                </a:cubicBezTo>
                <a:cubicBezTo>
                  <a:pt x="5052715" y="2538760"/>
                  <a:pt x="5055195" y="2541240"/>
                  <a:pt x="5060156" y="2541240"/>
                </a:cubicBezTo>
                <a:lnTo>
                  <a:pt x="5067597" y="2533799"/>
                </a:lnTo>
                <a:lnTo>
                  <a:pt x="5082480" y="2541240"/>
                </a:lnTo>
                <a:cubicBezTo>
                  <a:pt x="5082480" y="2541240"/>
                  <a:pt x="5086201" y="2542481"/>
                  <a:pt x="5093642" y="2544961"/>
                </a:cubicBezTo>
                <a:cubicBezTo>
                  <a:pt x="5101084" y="2547441"/>
                  <a:pt x="5106045" y="2547441"/>
                  <a:pt x="5108525" y="2544961"/>
                </a:cubicBezTo>
                <a:cubicBezTo>
                  <a:pt x="5111005" y="2542481"/>
                  <a:pt x="5112246" y="2541240"/>
                  <a:pt x="5112246" y="2541240"/>
                </a:cubicBezTo>
                <a:cubicBezTo>
                  <a:pt x="5112246" y="2541240"/>
                  <a:pt x="5114726" y="2543720"/>
                  <a:pt x="5119687" y="2548681"/>
                </a:cubicBezTo>
                <a:cubicBezTo>
                  <a:pt x="5124649" y="2548681"/>
                  <a:pt x="5127129" y="2549922"/>
                  <a:pt x="5127129" y="2552402"/>
                </a:cubicBezTo>
                <a:cubicBezTo>
                  <a:pt x="5127129" y="2554883"/>
                  <a:pt x="5125888" y="2557363"/>
                  <a:pt x="5123408" y="2559844"/>
                </a:cubicBezTo>
                <a:cubicBezTo>
                  <a:pt x="5120928" y="2562324"/>
                  <a:pt x="5112246" y="2561084"/>
                  <a:pt x="5097363" y="2556123"/>
                </a:cubicBezTo>
                <a:cubicBezTo>
                  <a:pt x="5077519" y="2546201"/>
                  <a:pt x="5067597" y="2543720"/>
                  <a:pt x="5067597" y="2548681"/>
                </a:cubicBezTo>
                <a:cubicBezTo>
                  <a:pt x="5067597" y="2548681"/>
                  <a:pt x="5068838" y="2549922"/>
                  <a:pt x="5071318" y="2552402"/>
                </a:cubicBezTo>
                <a:cubicBezTo>
                  <a:pt x="5073798" y="2554883"/>
                  <a:pt x="5077519" y="2556123"/>
                  <a:pt x="5082480" y="2556123"/>
                </a:cubicBezTo>
                <a:cubicBezTo>
                  <a:pt x="5077519" y="2556123"/>
                  <a:pt x="5073798" y="2556123"/>
                  <a:pt x="5071318" y="2556123"/>
                </a:cubicBezTo>
                <a:cubicBezTo>
                  <a:pt x="5068838" y="2556123"/>
                  <a:pt x="5065117" y="2556123"/>
                  <a:pt x="5060156" y="2556123"/>
                </a:cubicBezTo>
                <a:cubicBezTo>
                  <a:pt x="5055195" y="2556123"/>
                  <a:pt x="5052715" y="2556123"/>
                  <a:pt x="5052715" y="2556123"/>
                </a:cubicBezTo>
                <a:lnTo>
                  <a:pt x="5089922" y="2571006"/>
                </a:lnTo>
                <a:cubicBezTo>
                  <a:pt x="5089922" y="2571006"/>
                  <a:pt x="5089922" y="2568525"/>
                  <a:pt x="5089922" y="2563564"/>
                </a:cubicBezTo>
                <a:lnTo>
                  <a:pt x="5104804" y="2563564"/>
                </a:lnTo>
                <a:cubicBezTo>
                  <a:pt x="5109766" y="2568525"/>
                  <a:pt x="5109766" y="2571006"/>
                  <a:pt x="5104804" y="2571006"/>
                </a:cubicBezTo>
                <a:lnTo>
                  <a:pt x="5104804" y="2578447"/>
                </a:lnTo>
                <a:cubicBezTo>
                  <a:pt x="5109766" y="2583408"/>
                  <a:pt x="5113486" y="2584648"/>
                  <a:pt x="5115967" y="2582168"/>
                </a:cubicBezTo>
                <a:cubicBezTo>
                  <a:pt x="5118447" y="2579687"/>
                  <a:pt x="5119687" y="2575967"/>
                  <a:pt x="5119687" y="2571006"/>
                </a:cubicBezTo>
                <a:lnTo>
                  <a:pt x="5127129" y="2571006"/>
                </a:lnTo>
                <a:cubicBezTo>
                  <a:pt x="5137050" y="2571006"/>
                  <a:pt x="5142011" y="2572246"/>
                  <a:pt x="5142011" y="2574726"/>
                </a:cubicBezTo>
                <a:cubicBezTo>
                  <a:pt x="5142011" y="2577207"/>
                  <a:pt x="5144492" y="2578447"/>
                  <a:pt x="5149453" y="2578447"/>
                </a:cubicBezTo>
                <a:cubicBezTo>
                  <a:pt x="5154414" y="2578447"/>
                  <a:pt x="5156894" y="2580927"/>
                  <a:pt x="5156894" y="2585888"/>
                </a:cubicBezTo>
                <a:lnTo>
                  <a:pt x="5149453" y="2585888"/>
                </a:lnTo>
                <a:cubicBezTo>
                  <a:pt x="5149453" y="2585888"/>
                  <a:pt x="5146973" y="2585888"/>
                  <a:pt x="5142011" y="2585888"/>
                </a:cubicBezTo>
                <a:cubicBezTo>
                  <a:pt x="5142011" y="2590849"/>
                  <a:pt x="5144492" y="2594570"/>
                  <a:pt x="5149453" y="2597051"/>
                </a:cubicBezTo>
                <a:cubicBezTo>
                  <a:pt x="5154414" y="2599531"/>
                  <a:pt x="5158135" y="2599531"/>
                  <a:pt x="5160615" y="2597051"/>
                </a:cubicBezTo>
                <a:cubicBezTo>
                  <a:pt x="5163095" y="2594570"/>
                  <a:pt x="5166816" y="2593330"/>
                  <a:pt x="5171777" y="2593330"/>
                </a:cubicBezTo>
                <a:cubicBezTo>
                  <a:pt x="5176738" y="2593330"/>
                  <a:pt x="5180459" y="2594570"/>
                  <a:pt x="5182939" y="2597051"/>
                </a:cubicBezTo>
                <a:cubicBezTo>
                  <a:pt x="5185419" y="2599531"/>
                  <a:pt x="5186660" y="2598291"/>
                  <a:pt x="5186660" y="2593330"/>
                </a:cubicBezTo>
                <a:cubicBezTo>
                  <a:pt x="5186660" y="2588369"/>
                  <a:pt x="5184180" y="2583408"/>
                  <a:pt x="5179218" y="2578447"/>
                </a:cubicBezTo>
                <a:lnTo>
                  <a:pt x="5171777" y="2571006"/>
                </a:lnTo>
                <a:lnTo>
                  <a:pt x="5186660" y="2578447"/>
                </a:lnTo>
                <a:lnTo>
                  <a:pt x="5194101" y="2578447"/>
                </a:lnTo>
                <a:lnTo>
                  <a:pt x="5208984" y="2578447"/>
                </a:lnTo>
                <a:cubicBezTo>
                  <a:pt x="5213945" y="2583408"/>
                  <a:pt x="5218906" y="2583408"/>
                  <a:pt x="5223867" y="2578447"/>
                </a:cubicBezTo>
                <a:lnTo>
                  <a:pt x="5231308" y="2578447"/>
                </a:lnTo>
                <a:cubicBezTo>
                  <a:pt x="5231308" y="2583408"/>
                  <a:pt x="5231308" y="2585888"/>
                  <a:pt x="5231308" y="2585888"/>
                </a:cubicBezTo>
                <a:lnTo>
                  <a:pt x="5261074" y="2578447"/>
                </a:lnTo>
                <a:lnTo>
                  <a:pt x="5268515" y="2578447"/>
                </a:lnTo>
                <a:cubicBezTo>
                  <a:pt x="5268515" y="2578447"/>
                  <a:pt x="5269756" y="2578447"/>
                  <a:pt x="5272236" y="2578447"/>
                </a:cubicBezTo>
                <a:cubicBezTo>
                  <a:pt x="5274716" y="2578447"/>
                  <a:pt x="5275957" y="2580927"/>
                  <a:pt x="5275957" y="2585888"/>
                </a:cubicBezTo>
                <a:lnTo>
                  <a:pt x="5283398" y="2593330"/>
                </a:lnTo>
                <a:cubicBezTo>
                  <a:pt x="5283398" y="2593330"/>
                  <a:pt x="5283398" y="2590849"/>
                  <a:pt x="5283398" y="2585888"/>
                </a:cubicBezTo>
                <a:cubicBezTo>
                  <a:pt x="5283398" y="2580927"/>
                  <a:pt x="5284639" y="2578447"/>
                  <a:pt x="5287119" y="2578447"/>
                </a:cubicBezTo>
                <a:cubicBezTo>
                  <a:pt x="5289599" y="2578447"/>
                  <a:pt x="5290840" y="2578447"/>
                  <a:pt x="5290840" y="2578447"/>
                </a:cubicBezTo>
                <a:cubicBezTo>
                  <a:pt x="5300761" y="2573486"/>
                  <a:pt x="5305722" y="2573486"/>
                  <a:pt x="5305722" y="2578447"/>
                </a:cubicBezTo>
                <a:cubicBezTo>
                  <a:pt x="5305722" y="2588369"/>
                  <a:pt x="5318125" y="2593330"/>
                  <a:pt x="5342929" y="2593330"/>
                </a:cubicBezTo>
                <a:cubicBezTo>
                  <a:pt x="5347891" y="2593330"/>
                  <a:pt x="5350371" y="2595810"/>
                  <a:pt x="5350371" y="2600771"/>
                </a:cubicBezTo>
                <a:cubicBezTo>
                  <a:pt x="5350371" y="2605732"/>
                  <a:pt x="5354092" y="2605732"/>
                  <a:pt x="5361533" y="2600771"/>
                </a:cubicBezTo>
                <a:cubicBezTo>
                  <a:pt x="5368974" y="2595810"/>
                  <a:pt x="5377656" y="2593330"/>
                  <a:pt x="5387578" y="2593330"/>
                </a:cubicBezTo>
                <a:cubicBezTo>
                  <a:pt x="5392539" y="2593330"/>
                  <a:pt x="5396260" y="2593330"/>
                  <a:pt x="5398740" y="2593330"/>
                </a:cubicBezTo>
                <a:cubicBezTo>
                  <a:pt x="5401220" y="2593330"/>
                  <a:pt x="5402461" y="2593330"/>
                  <a:pt x="5402461" y="2593330"/>
                </a:cubicBezTo>
                <a:cubicBezTo>
                  <a:pt x="5407422" y="2593330"/>
                  <a:pt x="5414863" y="2595810"/>
                  <a:pt x="5424785" y="2600771"/>
                </a:cubicBezTo>
                <a:cubicBezTo>
                  <a:pt x="5429746" y="2605732"/>
                  <a:pt x="5434706" y="2608213"/>
                  <a:pt x="5439668" y="2608213"/>
                </a:cubicBezTo>
                <a:cubicBezTo>
                  <a:pt x="5439668" y="2608213"/>
                  <a:pt x="5439668" y="2610693"/>
                  <a:pt x="5439668" y="2615654"/>
                </a:cubicBezTo>
                <a:lnTo>
                  <a:pt x="5447109" y="2608213"/>
                </a:lnTo>
                <a:cubicBezTo>
                  <a:pt x="5447109" y="2598291"/>
                  <a:pt x="5449589" y="2593330"/>
                  <a:pt x="5454551" y="2593330"/>
                </a:cubicBezTo>
                <a:lnTo>
                  <a:pt x="5469433" y="2623096"/>
                </a:lnTo>
                <a:cubicBezTo>
                  <a:pt x="5469433" y="2623096"/>
                  <a:pt x="5471913" y="2625576"/>
                  <a:pt x="5476875" y="2630537"/>
                </a:cubicBezTo>
                <a:lnTo>
                  <a:pt x="5476875" y="2600771"/>
                </a:lnTo>
                <a:cubicBezTo>
                  <a:pt x="5471913" y="2595810"/>
                  <a:pt x="5471913" y="2593330"/>
                  <a:pt x="5476875" y="2593330"/>
                </a:cubicBezTo>
                <a:cubicBezTo>
                  <a:pt x="5481836" y="2593330"/>
                  <a:pt x="5485557" y="2592090"/>
                  <a:pt x="5488037" y="2589609"/>
                </a:cubicBezTo>
                <a:cubicBezTo>
                  <a:pt x="5490517" y="2587129"/>
                  <a:pt x="5494238" y="2588369"/>
                  <a:pt x="5499199" y="2593330"/>
                </a:cubicBezTo>
                <a:lnTo>
                  <a:pt x="5528965" y="2600771"/>
                </a:lnTo>
                <a:cubicBezTo>
                  <a:pt x="5538886" y="2605732"/>
                  <a:pt x="5543847" y="2608213"/>
                  <a:pt x="5543847" y="2608213"/>
                </a:cubicBezTo>
                <a:lnTo>
                  <a:pt x="5566172" y="2637978"/>
                </a:lnTo>
                <a:lnTo>
                  <a:pt x="5566172" y="2630537"/>
                </a:lnTo>
                <a:cubicBezTo>
                  <a:pt x="5561210" y="2630537"/>
                  <a:pt x="5561210" y="2625576"/>
                  <a:pt x="5566172" y="2615654"/>
                </a:cubicBezTo>
                <a:lnTo>
                  <a:pt x="5566172" y="2600771"/>
                </a:lnTo>
                <a:cubicBezTo>
                  <a:pt x="5566172" y="2600771"/>
                  <a:pt x="5564931" y="2603252"/>
                  <a:pt x="5562451" y="2608213"/>
                </a:cubicBezTo>
                <a:cubicBezTo>
                  <a:pt x="5559971" y="2613174"/>
                  <a:pt x="5556250" y="2615654"/>
                  <a:pt x="5551289" y="2615654"/>
                </a:cubicBezTo>
                <a:lnTo>
                  <a:pt x="5551289" y="2608213"/>
                </a:lnTo>
                <a:cubicBezTo>
                  <a:pt x="5551289" y="2598291"/>
                  <a:pt x="5558730" y="2593330"/>
                  <a:pt x="5573613" y="2593330"/>
                </a:cubicBezTo>
                <a:lnTo>
                  <a:pt x="5573613" y="2600771"/>
                </a:lnTo>
                <a:lnTo>
                  <a:pt x="5595937" y="2608213"/>
                </a:lnTo>
                <a:lnTo>
                  <a:pt x="5595937" y="2600771"/>
                </a:lnTo>
                <a:cubicBezTo>
                  <a:pt x="5590976" y="2600771"/>
                  <a:pt x="5588496" y="2600771"/>
                  <a:pt x="5588496" y="2600771"/>
                </a:cubicBezTo>
                <a:cubicBezTo>
                  <a:pt x="5588496" y="2600771"/>
                  <a:pt x="5590976" y="2598291"/>
                  <a:pt x="5595937" y="2593330"/>
                </a:cubicBezTo>
                <a:cubicBezTo>
                  <a:pt x="5595937" y="2588369"/>
                  <a:pt x="5593457" y="2585888"/>
                  <a:pt x="5588496" y="2585888"/>
                </a:cubicBezTo>
                <a:cubicBezTo>
                  <a:pt x="5583535" y="2585888"/>
                  <a:pt x="5579814" y="2584648"/>
                  <a:pt x="5577334" y="2582168"/>
                </a:cubicBezTo>
                <a:cubicBezTo>
                  <a:pt x="5574854" y="2579687"/>
                  <a:pt x="5573613" y="2578447"/>
                  <a:pt x="5573613" y="2578447"/>
                </a:cubicBezTo>
                <a:cubicBezTo>
                  <a:pt x="5568652" y="2578447"/>
                  <a:pt x="5563692" y="2578447"/>
                  <a:pt x="5558730" y="2578447"/>
                </a:cubicBezTo>
                <a:cubicBezTo>
                  <a:pt x="5553769" y="2573486"/>
                  <a:pt x="5556250" y="2568525"/>
                  <a:pt x="5566172" y="2563564"/>
                </a:cubicBezTo>
                <a:lnTo>
                  <a:pt x="5558730" y="2548681"/>
                </a:lnTo>
                <a:lnTo>
                  <a:pt x="5551289" y="2533799"/>
                </a:lnTo>
                <a:lnTo>
                  <a:pt x="5588496" y="2541240"/>
                </a:lnTo>
                <a:lnTo>
                  <a:pt x="5581054" y="2541240"/>
                </a:lnTo>
                <a:lnTo>
                  <a:pt x="5573613" y="2541240"/>
                </a:lnTo>
                <a:cubicBezTo>
                  <a:pt x="5578574" y="2546201"/>
                  <a:pt x="5578574" y="2548681"/>
                  <a:pt x="5573613" y="2548681"/>
                </a:cubicBezTo>
                <a:cubicBezTo>
                  <a:pt x="5568652" y="2548681"/>
                  <a:pt x="5571133" y="2553642"/>
                  <a:pt x="5581054" y="2563564"/>
                </a:cubicBezTo>
                <a:lnTo>
                  <a:pt x="5595937" y="2578447"/>
                </a:lnTo>
                <a:cubicBezTo>
                  <a:pt x="5605859" y="2578447"/>
                  <a:pt x="5610820" y="2579687"/>
                  <a:pt x="5610820" y="2582168"/>
                </a:cubicBezTo>
                <a:cubicBezTo>
                  <a:pt x="5610820" y="2584648"/>
                  <a:pt x="5613300" y="2587129"/>
                  <a:pt x="5618261" y="2589609"/>
                </a:cubicBezTo>
                <a:cubicBezTo>
                  <a:pt x="5623223" y="2592090"/>
                  <a:pt x="5630664" y="2593330"/>
                  <a:pt x="5640586" y="2593330"/>
                </a:cubicBezTo>
                <a:cubicBezTo>
                  <a:pt x="5650507" y="2593330"/>
                  <a:pt x="5657949" y="2595810"/>
                  <a:pt x="5662910" y="2600771"/>
                </a:cubicBezTo>
                <a:cubicBezTo>
                  <a:pt x="5667871" y="2605732"/>
                  <a:pt x="5672831" y="2608213"/>
                  <a:pt x="5677793" y="2608213"/>
                </a:cubicBezTo>
                <a:cubicBezTo>
                  <a:pt x="5682754" y="2608213"/>
                  <a:pt x="5685234" y="2608213"/>
                  <a:pt x="5685234" y="2608213"/>
                </a:cubicBezTo>
                <a:cubicBezTo>
                  <a:pt x="5690195" y="2608213"/>
                  <a:pt x="5702597" y="2610693"/>
                  <a:pt x="5722441" y="2615654"/>
                </a:cubicBezTo>
                <a:cubicBezTo>
                  <a:pt x="5727402" y="2615654"/>
                  <a:pt x="5734844" y="2615654"/>
                  <a:pt x="5744765" y="2615654"/>
                </a:cubicBezTo>
                <a:cubicBezTo>
                  <a:pt x="5754687" y="2615654"/>
                  <a:pt x="5762128" y="2615654"/>
                  <a:pt x="5767090" y="2615654"/>
                </a:cubicBezTo>
                <a:lnTo>
                  <a:pt x="5796855" y="2623096"/>
                </a:lnTo>
                <a:cubicBezTo>
                  <a:pt x="5796855" y="2628057"/>
                  <a:pt x="5798096" y="2630537"/>
                  <a:pt x="5800576" y="2630537"/>
                </a:cubicBezTo>
                <a:cubicBezTo>
                  <a:pt x="5803056" y="2630537"/>
                  <a:pt x="5804297" y="2628057"/>
                  <a:pt x="5804297" y="2623096"/>
                </a:cubicBezTo>
                <a:lnTo>
                  <a:pt x="5819179" y="2630537"/>
                </a:lnTo>
                <a:lnTo>
                  <a:pt x="5841504" y="2630537"/>
                </a:lnTo>
                <a:lnTo>
                  <a:pt x="5878711" y="2637978"/>
                </a:lnTo>
                <a:cubicBezTo>
                  <a:pt x="5878711" y="2637978"/>
                  <a:pt x="5883672" y="2637978"/>
                  <a:pt x="5893593" y="2637978"/>
                </a:cubicBezTo>
                <a:lnTo>
                  <a:pt x="5915918" y="2645420"/>
                </a:lnTo>
                <a:cubicBezTo>
                  <a:pt x="5915918" y="2650381"/>
                  <a:pt x="5918398" y="2650381"/>
                  <a:pt x="5923359" y="2645420"/>
                </a:cubicBezTo>
                <a:lnTo>
                  <a:pt x="5930801" y="2652861"/>
                </a:lnTo>
                <a:cubicBezTo>
                  <a:pt x="5935762" y="2657822"/>
                  <a:pt x="5940722" y="2657822"/>
                  <a:pt x="5945683" y="2652861"/>
                </a:cubicBezTo>
                <a:lnTo>
                  <a:pt x="5968008" y="2660303"/>
                </a:lnTo>
                <a:cubicBezTo>
                  <a:pt x="5968008" y="2665264"/>
                  <a:pt x="5963046" y="2667744"/>
                  <a:pt x="5953125" y="2667744"/>
                </a:cubicBezTo>
                <a:cubicBezTo>
                  <a:pt x="5943203" y="2667744"/>
                  <a:pt x="5937001" y="2666504"/>
                  <a:pt x="5934521" y="2664023"/>
                </a:cubicBezTo>
                <a:cubicBezTo>
                  <a:pt x="5932041" y="2661543"/>
                  <a:pt x="5927080" y="2660303"/>
                  <a:pt x="5919638" y="2660303"/>
                </a:cubicBezTo>
                <a:cubicBezTo>
                  <a:pt x="5912197" y="2660303"/>
                  <a:pt x="5908476" y="2660303"/>
                  <a:pt x="5908476" y="2660303"/>
                </a:cubicBezTo>
                <a:lnTo>
                  <a:pt x="5901035" y="2660303"/>
                </a:lnTo>
                <a:lnTo>
                  <a:pt x="5893593" y="2660303"/>
                </a:lnTo>
                <a:cubicBezTo>
                  <a:pt x="5888632" y="2655342"/>
                  <a:pt x="5878711" y="2652861"/>
                  <a:pt x="5863828" y="2652861"/>
                </a:cubicBezTo>
                <a:cubicBezTo>
                  <a:pt x="5863828" y="2652861"/>
                  <a:pt x="5861348" y="2652861"/>
                  <a:pt x="5856386" y="2652861"/>
                </a:cubicBezTo>
                <a:lnTo>
                  <a:pt x="5841504" y="2652861"/>
                </a:lnTo>
                <a:cubicBezTo>
                  <a:pt x="5841504" y="2647900"/>
                  <a:pt x="5837783" y="2645420"/>
                  <a:pt x="5830342" y="2645420"/>
                </a:cubicBezTo>
                <a:cubicBezTo>
                  <a:pt x="5822900" y="2645420"/>
                  <a:pt x="5819179" y="2645420"/>
                  <a:pt x="5819179" y="2645420"/>
                </a:cubicBezTo>
                <a:cubicBezTo>
                  <a:pt x="5819179" y="2645420"/>
                  <a:pt x="5814218" y="2645420"/>
                  <a:pt x="5804297" y="2645420"/>
                </a:cubicBezTo>
                <a:cubicBezTo>
                  <a:pt x="5799335" y="2645420"/>
                  <a:pt x="5794375" y="2645420"/>
                  <a:pt x="5789414" y="2645420"/>
                </a:cubicBezTo>
                <a:cubicBezTo>
                  <a:pt x="5784452" y="2645420"/>
                  <a:pt x="5781972" y="2645420"/>
                  <a:pt x="5781972" y="2645420"/>
                </a:cubicBezTo>
                <a:lnTo>
                  <a:pt x="5774531" y="2637978"/>
                </a:lnTo>
                <a:lnTo>
                  <a:pt x="5759648" y="2630537"/>
                </a:lnTo>
                <a:cubicBezTo>
                  <a:pt x="5754687" y="2625576"/>
                  <a:pt x="5748486" y="2623096"/>
                  <a:pt x="5741045" y="2623096"/>
                </a:cubicBezTo>
                <a:cubicBezTo>
                  <a:pt x="5733603" y="2623096"/>
                  <a:pt x="5727402" y="2623096"/>
                  <a:pt x="5722441" y="2623096"/>
                </a:cubicBezTo>
                <a:cubicBezTo>
                  <a:pt x="5707558" y="2623096"/>
                  <a:pt x="5700117" y="2623096"/>
                  <a:pt x="5700117" y="2623096"/>
                </a:cubicBezTo>
                <a:lnTo>
                  <a:pt x="5692676" y="2623096"/>
                </a:lnTo>
                <a:cubicBezTo>
                  <a:pt x="5697637" y="2623096"/>
                  <a:pt x="5697637" y="2628057"/>
                  <a:pt x="5692676" y="2637978"/>
                </a:cubicBezTo>
                <a:lnTo>
                  <a:pt x="5685234" y="2645420"/>
                </a:lnTo>
                <a:lnTo>
                  <a:pt x="5662910" y="2637978"/>
                </a:lnTo>
                <a:cubicBezTo>
                  <a:pt x="5643066" y="2628057"/>
                  <a:pt x="5630664" y="2626816"/>
                  <a:pt x="5625703" y="2634258"/>
                </a:cubicBezTo>
                <a:cubicBezTo>
                  <a:pt x="5620742" y="2641699"/>
                  <a:pt x="5618261" y="2642940"/>
                  <a:pt x="5618261" y="2637978"/>
                </a:cubicBezTo>
                <a:lnTo>
                  <a:pt x="5595937" y="2637978"/>
                </a:lnTo>
                <a:cubicBezTo>
                  <a:pt x="5595937" y="2637978"/>
                  <a:pt x="5595937" y="2639219"/>
                  <a:pt x="5595937" y="2641699"/>
                </a:cubicBezTo>
                <a:cubicBezTo>
                  <a:pt x="5595937" y="2644180"/>
                  <a:pt x="5594697" y="2647900"/>
                  <a:pt x="5592217" y="2652861"/>
                </a:cubicBezTo>
                <a:cubicBezTo>
                  <a:pt x="5589736" y="2657822"/>
                  <a:pt x="5587255" y="2660303"/>
                  <a:pt x="5584775" y="2660303"/>
                </a:cubicBezTo>
                <a:cubicBezTo>
                  <a:pt x="5582295" y="2660303"/>
                  <a:pt x="5578574" y="2660303"/>
                  <a:pt x="5573613" y="2660303"/>
                </a:cubicBezTo>
                <a:cubicBezTo>
                  <a:pt x="5568652" y="2655342"/>
                  <a:pt x="5563692" y="2652861"/>
                  <a:pt x="5558730" y="2652861"/>
                </a:cubicBezTo>
                <a:cubicBezTo>
                  <a:pt x="5558730" y="2652861"/>
                  <a:pt x="5556250" y="2652861"/>
                  <a:pt x="5551289" y="2652861"/>
                </a:cubicBezTo>
                <a:cubicBezTo>
                  <a:pt x="5551289" y="2647900"/>
                  <a:pt x="5548809" y="2645420"/>
                  <a:pt x="5543847" y="2645420"/>
                </a:cubicBezTo>
                <a:lnTo>
                  <a:pt x="5543847" y="2637978"/>
                </a:lnTo>
                <a:cubicBezTo>
                  <a:pt x="5538886" y="2633018"/>
                  <a:pt x="5535165" y="2630537"/>
                  <a:pt x="5532685" y="2630537"/>
                </a:cubicBezTo>
                <a:cubicBezTo>
                  <a:pt x="5530205" y="2630537"/>
                  <a:pt x="5531445" y="2633018"/>
                  <a:pt x="5536406" y="2637978"/>
                </a:cubicBezTo>
                <a:lnTo>
                  <a:pt x="5528965" y="2652861"/>
                </a:lnTo>
                <a:cubicBezTo>
                  <a:pt x="5528965" y="2652861"/>
                  <a:pt x="5527724" y="2650381"/>
                  <a:pt x="5525244" y="2645420"/>
                </a:cubicBezTo>
                <a:cubicBezTo>
                  <a:pt x="5522764" y="2640459"/>
                  <a:pt x="5520283" y="2636738"/>
                  <a:pt x="5517802" y="2634258"/>
                </a:cubicBezTo>
                <a:cubicBezTo>
                  <a:pt x="5515322" y="2631778"/>
                  <a:pt x="5511602" y="2628057"/>
                  <a:pt x="5506640" y="2623096"/>
                </a:cubicBezTo>
                <a:lnTo>
                  <a:pt x="5499199" y="2630537"/>
                </a:lnTo>
                <a:cubicBezTo>
                  <a:pt x="5499199" y="2630537"/>
                  <a:pt x="5501679" y="2633018"/>
                  <a:pt x="5506640" y="2637978"/>
                </a:cubicBezTo>
                <a:lnTo>
                  <a:pt x="5514082" y="2645420"/>
                </a:lnTo>
                <a:cubicBezTo>
                  <a:pt x="5509120" y="2645420"/>
                  <a:pt x="5506640" y="2646660"/>
                  <a:pt x="5506640" y="2649140"/>
                </a:cubicBezTo>
                <a:cubicBezTo>
                  <a:pt x="5506640" y="2651621"/>
                  <a:pt x="5509120" y="2655342"/>
                  <a:pt x="5514082" y="2660303"/>
                </a:cubicBezTo>
                <a:cubicBezTo>
                  <a:pt x="5514082" y="2665264"/>
                  <a:pt x="5515322" y="2666504"/>
                  <a:pt x="5517802" y="2664023"/>
                </a:cubicBezTo>
                <a:cubicBezTo>
                  <a:pt x="5520283" y="2661543"/>
                  <a:pt x="5525244" y="2665264"/>
                  <a:pt x="5532685" y="2675185"/>
                </a:cubicBezTo>
                <a:cubicBezTo>
                  <a:pt x="5540127" y="2685107"/>
                  <a:pt x="5543847" y="2693789"/>
                  <a:pt x="5543847" y="2701231"/>
                </a:cubicBezTo>
                <a:cubicBezTo>
                  <a:pt x="5543847" y="2708672"/>
                  <a:pt x="5541367" y="2709912"/>
                  <a:pt x="5536406" y="2704951"/>
                </a:cubicBezTo>
                <a:lnTo>
                  <a:pt x="5528965" y="2712392"/>
                </a:lnTo>
                <a:lnTo>
                  <a:pt x="5536406" y="2719834"/>
                </a:lnTo>
                <a:cubicBezTo>
                  <a:pt x="5531445" y="2719834"/>
                  <a:pt x="5526484" y="2719834"/>
                  <a:pt x="5521523" y="2719834"/>
                </a:cubicBezTo>
                <a:lnTo>
                  <a:pt x="5506640" y="2719834"/>
                </a:lnTo>
                <a:lnTo>
                  <a:pt x="5484316" y="2719834"/>
                </a:lnTo>
                <a:cubicBezTo>
                  <a:pt x="5484316" y="2724795"/>
                  <a:pt x="5483076" y="2727275"/>
                  <a:pt x="5480595" y="2727275"/>
                </a:cubicBezTo>
                <a:cubicBezTo>
                  <a:pt x="5478115" y="2727275"/>
                  <a:pt x="5476875" y="2724795"/>
                  <a:pt x="5476875" y="2719834"/>
                </a:cubicBezTo>
                <a:cubicBezTo>
                  <a:pt x="5476875" y="2709912"/>
                  <a:pt x="5466953" y="2704951"/>
                  <a:pt x="5447109" y="2704951"/>
                </a:cubicBezTo>
                <a:cubicBezTo>
                  <a:pt x="5442148" y="2704951"/>
                  <a:pt x="5437188" y="2702471"/>
                  <a:pt x="5432226" y="2697510"/>
                </a:cubicBezTo>
                <a:lnTo>
                  <a:pt x="5432226" y="2704951"/>
                </a:lnTo>
                <a:cubicBezTo>
                  <a:pt x="5437188" y="2709912"/>
                  <a:pt x="5442148" y="2712392"/>
                  <a:pt x="5447109" y="2712392"/>
                </a:cubicBezTo>
                <a:lnTo>
                  <a:pt x="5461992" y="2727275"/>
                </a:lnTo>
                <a:lnTo>
                  <a:pt x="5469433" y="2727275"/>
                </a:lnTo>
                <a:lnTo>
                  <a:pt x="5469433" y="2734717"/>
                </a:lnTo>
                <a:cubicBezTo>
                  <a:pt x="5464472" y="2734717"/>
                  <a:pt x="5464472" y="2737197"/>
                  <a:pt x="5469433" y="2742158"/>
                </a:cubicBezTo>
                <a:cubicBezTo>
                  <a:pt x="5474395" y="2747119"/>
                  <a:pt x="5476875" y="2747119"/>
                  <a:pt x="5476875" y="2742158"/>
                </a:cubicBezTo>
                <a:lnTo>
                  <a:pt x="5491758" y="2749599"/>
                </a:lnTo>
                <a:cubicBezTo>
                  <a:pt x="5496719" y="2749599"/>
                  <a:pt x="5500440" y="2750840"/>
                  <a:pt x="5502920" y="2753320"/>
                </a:cubicBezTo>
                <a:cubicBezTo>
                  <a:pt x="5505400" y="2755801"/>
                  <a:pt x="5511602" y="2757041"/>
                  <a:pt x="5521523" y="2757041"/>
                </a:cubicBezTo>
                <a:cubicBezTo>
                  <a:pt x="5531445" y="2757041"/>
                  <a:pt x="5541367" y="2759521"/>
                  <a:pt x="5551289" y="2764482"/>
                </a:cubicBezTo>
                <a:cubicBezTo>
                  <a:pt x="5561210" y="2769444"/>
                  <a:pt x="5568652" y="2771924"/>
                  <a:pt x="5573613" y="2771924"/>
                </a:cubicBezTo>
                <a:cubicBezTo>
                  <a:pt x="5578574" y="2771924"/>
                  <a:pt x="5581054" y="2773164"/>
                  <a:pt x="5581054" y="2775644"/>
                </a:cubicBezTo>
                <a:cubicBezTo>
                  <a:pt x="5581054" y="2778125"/>
                  <a:pt x="5586016" y="2779366"/>
                  <a:pt x="5595937" y="2779366"/>
                </a:cubicBezTo>
                <a:cubicBezTo>
                  <a:pt x="5600899" y="2774404"/>
                  <a:pt x="5605859" y="2773164"/>
                  <a:pt x="5610820" y="2775644"/>
                </a:cubicBezTo>
                <a:cubicBezTo>
                  <a:pt x="5615781" y="2778125"/>
                  <a:pt x="5620742" y="2779366"/>
                  <a:pt x="5625703" y="2779366"/>
                </a:cubicBezTo>
                <a:lnTo>
                  <a:pt x="5648027" y="2779366"/>
                </a:lnTo>
                <a:lnTo>
                  <a:pt x="5662910" y="2786807"/>
                </a:lnTo>
                <a:cubicBezTo>
                  <a:pt x="5672831" y="2786807"/>
                  <a:pt x="5679033" y="2785566"/>
                  <a:pt x="5681513" y="2783086"/>
                </a:cubicBezTo>
                <a:cubicBezTo>
                  <a:pt x="5683993" y="2780606"/>
                  <a:pt x="5690195" y="2781846"/>
                  <a:pt x="5700117" y="2786807"/>
                </a:cubicBezTo>
                <a:cubicBezTo>
                  <a:pt x="5719961" y="2801689"/>
                  <a:pt x="5734844" y="2806651"/>
                  <a:pt x="5744765" y="2801689"/>
                </a:cubicBezTo>
                <a:lnTo>
                  <a:pt x="5759648" y="2809131"/>
                </a:lnTo>
                <a:lnTo>
                  <a:pt x="5781972" y="2824013"/>
                </a:lnTo>
                <a:cubicBezTo>
                  <a:pt x="5786934" y="2828975"/>
                  <a:pt x="5791894" y="2832695"/>
                  <a:pt x="5796855" y="2835176"/>
                </a:cubicBezTo>
                <a:cubicBezTo>
                  <a:pt x="5801817" y="2837656"/>
                  <a:pt x="5804297" y="2840137"/>
                  <a:pt x="5804297" y="2842617"/>
                </a:cubicBezTo>
                <a:cubicBezTo>
                  <a:pt x="5804297" y="2845098"/>
                  <a:pt x="5804297" y="2846338"/>
                  <a:pt x="5804297" y="2846338"/>
                </a:cubicBezTo>
                <a:lnTo>
                  <a:pt x="5819179" y="2846338"/>
                </a:lnTo>
                <a:cubicBezTo>
                  <a:pt x="5824141" y="2851299"/>
                  <a:pt x="5826621" y="2851299"/>
                  <a:pt x="5826621" y="2846338"/>
                </a:cubicBezTo>
                <a:cubicBezTo>
                  <a:pt x="5826621" y="2841377"/>
                  <a:pt x="5829101" y="2838896"/>
                  <a:pt x="5834062" y="2838896"/>
                </a:cubicBezTo>
                <a:cubicBezTo>
                  <a:pt x="5839024" y="2838896"/>
                  <a:pt x="5842744" y="2837656"/>
                  <a:pt x="5845224" y="2835176"/>
                </a:cubicBezTo>
                <a:cubicBezTo>
                  <a:pt x="5847704" y="2832695"/>
                  <a:pt x="5850186" y="2831455"/>
                  <a:pt x="5852666" y="2831455"/>
                </a:cubicBezTo>
                <a:cubicBezTo>
                  <a:pt x="5855146" y="2831455"/>
                  <a:pt x="5858867" y="2833936"/>
                  <a:pt x="5863828" y="2838896"/>
                </a:cubicBezTo>
                <a:cubicBezTo>
                  <a:pt x="5863828" y="2843858"/>
                  <a:pt x="5863828" y="2846338"/>
                  <a:pt x="5863828" y="2846338"/>
                </a:cubicBezTo>
                <a:cubicBezTo>
                  <a:pt x="5863828" y="2846338"/>
                  <a:pt x="5861348" y="2846338"/>
                  <a:pt x="5856386" y="2846338"/>
                </a:cubicBezTo>
                <a:cubicBezTo>
                  <a:pt x="5851425" y="2851299"/>
                  <a:pt x="5847704" y="2851299"/>
                  <a:pt x="5845224" y="2846338"/>
                </a:cubicBezTo>
                <a:cubicBezTo>
                  <a:pt x="5842744" y="2841377"/>
                  <a:pt x="5839024" y="2843858"/>
                  <a:pt x="5834062" y="2853779"/>
                </a:cubicBezTo>
                <a:cubicBezTo>
                  <a:pt x="5834062" y="2853779"/>
                  <a:pt x="5834062" y="2856260"/>
                  <a:pt x="5834062" y="2861220"/>
                </a:cubicBezTo>
                <a:lnTo>
                  <a:pt x="5834062" y="2864942"/>
                </a:lnTo>
                <a:cubicBezTo>
                  <a:pt x="5834062" y="2862461"/>
                  <a:pt x="5836542" y="2861220"/>
                  <a:pt x="5841504" y="2861220"/>
                </a:cubicBezTo>
                <a:cubicBezTo>
                  <a:pt x="5841504" y="2861220"/>
                  <a:pt x="5842744" y="2862461"/>
                  <a:pt x="5845224" y="2864942"/>
                </a:cubicBezTo>
                <a:cubicBezTo>
                  <a:pt x="5847704" y="2867422"/>
                  <a:pt x="5853906" y="2868662"/>
                  <a:pt x="5863828" y="2868662"/>
                </a:cubicBezTo>
                <a:lnTo>
                  <a:pt x="5871269" y="2876103"/>
                </a:lnTo>
                <a:lnTo>
                  <a:pt x="5856386" y="2868662"/>
                </a:lnTo>
                <a:cubicBezTo>
                  <a:pt x="5851425" y="2868662"/>
                  <a:pt x="5848945" y="2868662"/>
                  <a:pt x="5848945" y="2868662"/>
                </a:cubicBezTo>
                <a:cubicBezTo>
                  <a:pt x="5848945" y="2868662"/>
                  <a:pt x="5848945" y="2871143"/>
                  <a:pt x="5848945" y="2876103"/>
                </a:cubicBezTo>
                <a:cubicBezTo>
                  <a:pt x="5843984" y="2876103"/>
                  <a:pt x="5841504" y="2876103"/>
                  <a:pt x="5841504" y="2876103"/>
                </a:cubicBezTo>
                <a:lnTo>
                  <a:pt x="5848945" y="2890986"/>
                </a:lnTo>
                <a:lnTo>
                  <a:pt x="5856386" y="2920752"/>
                </a:lnTo>
                <a:cubicBezTo>
                  <a:pt x="5851425" y="2920752"/>
                  <a:pt x="5848945" y="2918272"/>
                  <a:pt x="5848945" y="2913310"/>
                </a:cubicBezTo>
                <a:cubicBezTo>
                  <a:pt x="5848945" y="2908350"/>
                  <a:pt x="5848945" y="2905869"/>
                  <a:pt x="5848945" y="2905869"/>
                </a:cubicBezTo>
                <a:lnTo>
                  <a:pt x="5841504" y="2913310"/>
                </a:lnTo>
                <a:lnTo>
                  <a:pt x="5834062" y="2913310"/>
                </a:lnTo>
                <a:cubicBezTo>
                  <a:pt x="5829101" y="2908350"/>
                  <a:pt x="5825380" y="2905869"/>
                  <a:pt x="5822900" y="2905869"/>
                </a:cubicBezTo>
                <a:cubicBezTo>
                  <a:pt x="5820420" y="2905869"/>
                  <a:pt x="5816699" y="2905869"/>
                  <a:pt x="5811738" y="2905869"/>
                </a:cubicBezTo>
                <a:lnTo>
                  <a:pt x="5826621" y="2920752"/>
                </a:lnTo>
                <a:cubicBezTo>
                  <a:pt x="5831582" y="2920752"/>
                  <a:pt x="5836542" y="2921992"/>
                  <a:pt x="5841504" y="2924472"/>
                </a:cubicBezTo>
                <a:cubicBezTo>
                  <a:pt x="5846465" y="2926953"/>
                  <a:pt x="5848945" y="2928193"/>
                  <a:pt x="5848945" y="2928193"/>
                </a:cubicBezTo>
                <a:cubicBezTo>
                  <a:pt x="5848945" y="2928193"/>
                  <a:pt x="5850186" y="2929433"/>
                  <a:pt x="5852666" y="2931914"/>
                </a:cubicBezTo>
                <a:cubicBezTo>
                  <a:pt x="5855146" y="2934394"/>
                  <a:pt x="5858867" y="2938115"/>
                  <a:pt x="5863828" y="2943076"/>
                </a:cubicBezTo>
                <a:cubicBezTo>
                  <a:pt x="5873749" y="2948037"/>
                  <a:pt x="5883672" y="2952998"/>
                  <a:pt x="5893593" y="2957959"/>
                </a:cubicBezTo>
                <a:cubicBezTo>
                  <a:pt x="5903515" y="2962920"/>
                  <a:pt x="5909717" y="2967881"/>
                  <a:pt x="5912197" y="2972842"/>
                </a:cubicBezTo>
                <a:cubicBezTo>
                  <a:pt x="5914677" y="2977802"/>
                  <a:pt x="5915918" y="2980283"/>
                  <a:pt x="5915918" y="2980283"/>
                </a:cubicBezTo>
                <a:cubicBezTo>
                  <a:pt x="5915918" y="2980283"/>
                  <a:pt x="5918398" y="2981523"/>
                  <a:pt x="5923359" y="2984004"/>
                </a:cubicBezTo>
                <a:cubicBezTo>
                  <a:pt x="5928320" y="2986484"/>
                  <a:pt x="5933281" y="2990205"/>
                  <a:pt x="5938242" y="2995166"/>
                </a:cubicBezTo>
                <a:lnTo>
                  <a:pt x="5945683" y="2995166"/>
                </a:lnTo>
                <a:lnTo>
                  <a:pt x="5953125" y="3002607"/>
                </a:lnTo>
                <a:lnTo>
                  <a:pt x="5975449" y="3017490"/>
                </a:lnTo>
                <a:cubicBezTo>
                  <a:pt x="5980410" y="3017490"/>
                  <a:pt x="5982890" y="3017490"/>
                  <a:pt x="5982890" y="3017490"/>
                </a:cubicBezTo>
                <a:cubicBezTo>
                  <a:pt x="5982890" y="3022451"/>
                  <a:pt x="5985370" y="3027412"/>
                  <a:pt x="5990332" y="3032373"/>
                </a:cubicBezTo>
                <a:lnTo>
                  <a:pt x="5997773" y="3047256"/>
                </a:lnTo>
                <a:cubicBezTo>
                  <a:pt x="6002734" y="3052216"/>
                  <a:pt x="6007695" y="3052216"/>
                  <a:pt x="6012656" y="3047256"/>
                </a:cubicBezTo>
                <a:cubicBezTo>
                  <a:pt x="6017617" y="3047256"/>
                  <a:pt x="6022577" y="3047256"/>
                  <a:pt x="6027539" y="3047256"/>
                </a:cubicBezTo>
                <a:cubicBezTo>
                  <a:pt x="6027539" y="3052216"/>
                  <a:pt x="6032500" y="3057178"/>
                  <a:pt x="6042422" y="3062138"/>
                </a:cubicBezTo>
                <a:cubicBezTo>
                  <a:pt x="6052343" y="3067099"/>
                  <a:pt x="6064746" y="3072061"/>
                  <a:pt x="6079629" y="3077021"/>
                </a:cubicBezTo>
                <a:lnTo>
                  <a:pt x="6116836" y="3099345"/>
                </a:lnTo>
                <a:lnTo>
                  <a:pt x="6101953" y="3099345"/>
                </a:lnTo>
                <a:lnTo>
                  <a:pt x="6072187" y="3091905"/>
                </a:lnTo>
                <a:cubicBezTo>
                  <a:pt x="6072187" y="3096865"/>
                  <a:pt x="6075908" y="3100586"/>
                  <a:pt x="6083349" y="3103066"/>
                </a:cubicBezTo>
                <a:cubicBezTo>
                  <a:pt x="6090791" y="3105547"/>
                  <a:pt x="6094511" y="3109268"/>
                  <a:pt x="6094511" y="3114228"/>
                </a:cubicBezTo>
                <a:cubicBezTo>
                  <a:pt x="6094511" y="3119189"/>
                  <a:pt x="6092031" y="3121670"/>
                  <a:pt x="6087070" y="3121670"/>
                </a:cubicBezTo>
                <a:cubicBezTo>
                  <a:pt x="6087070" y="3121670"/>
                  <a:pt x="6084590" y="3120430"/>
                  <a:pt x="6079629" y="3117949"/>
                </a:cubicBezTo>
                <a:cubicBezTo>
                  <a:pt x="6074667" y="3115468"/>
                  <a:pt x="6069707" y="3114228"/>
                  <a:pt x="6064746" y="3114228"/>
                </a:cubicBezTo>
                <a:lnTo>
                  <a:pt x="6042422" y="3114228"/>
                </a:lnTo>
                <a:lnTo>
                  <a:pt x="6064746" y="3121670"/>
                </a:lnTo>
                <a:cubicBezTo>
                  <a:pt x="6074667" y="3126630"/>
                  <a:pt x="6079629" y="3131592"/>
                  <a:pt x="6079629" y="3136553"/>
                </a:cubicBezTo>
                <a:cubicBezTo>
                  <a:pt x="6079629" y="3141513"/>
                  <a:pt x="6079629" y="3143994"/>
                  <a:pt x="6079629" y="3143994"/>
                </a:cubicBezTo>
                <a:lnTo>
                  <a:pt x="6072187" y="3143994"/>
                </a:lnTo>
                <a:cubicBezTo>
                  <a:pt x="6072187" y="3143994"/>
                  <a:pt x="6078388" y="3146475"/>
                  <a:pt x="6090791" y="3151435"/>
                </a:cubicBezTo>
                <a:cubicBezTo>
                  <a:pt x="6103193" y="3156396"/>
                  <a:pt x="6109394" y="3158877"/>
                  <a:pt x="6109394" y="3158877"/>
                </a:cubicBezTo>
                <a:lnTo>
                  <a:pt x="6101953" y="3151435"/>
                </a:lnTo>
                <a:lnTo>
                  <a:pt x="6109394" y="3143994"/>
                </a:lnTo>
                <a:cubicBezTo>
                  <a:pt x="6119316" y="3148955"/>
                  <a:pt x="6125518" y="3153916"/>
                  <a:pt x="6127998" y="3158877"/>
                </a:cubicBezTo>
                <a:cubicBezTo>
                  <a:pt x="6130478" y="3163837"/>
                  <a:pt x="6131718" y="3166318"/>
                  <a:pt x="6131718" y="3166318"/>
                </a:cubicBezTo>
                <a:lnTo>
                  <a:pt x="6146601" y="3173760"/>
                </a:lnTo>
                <a:cubicBezTo>
                  <a:pt x="6151563" y="3168799"/>
                  <a:pt x="6155283" y="3167558"/>
                  <a:pt x="6157763" y="3170039"/>
                </a:cubicBezTo>
                <a:cubicBezTo>
                  <a:pt x="6160243" y="3172519"/>
                  <a:pt x="6159004" y="3176240"/>
                  <a:pt x="6154043" y="3181201"/>
                </a:cubicBezTo>
                <a:cubicBezTo>
                  <a:pt x="6154043" y="3186162"/>
                  <a:pt x="6149081" y="3186162"/>
                  <a:pt x="6139160" y="3181201"/>
                </a:cubicBezTo>
                <a:cubicBezTo>
                  <a:pt x="6114356" y="3171279"/>
                  <a:pt x="6096992" y="3163837"/>
                  <a:pt x="6087070" y="3158877"/>
                </a:cubicBezTo>
                <a:lnTo>
                  <a:pt x="6057304" y="3166318"/>
                </a:lnTo>
                <a:cubicBezTo>
                  <a:pt x="6057304" y="3171279"/>
                  <a:pt x="6064746" y="3176240"/>
                  <a:pt x="6079629" y="3181201"/>
                </a:cubicBezTo>
                <a:cubicBezTo>
                  <a:pt x="6094511" y="3186162"/>
                  <a:pt x="6104433" y="3188642"/>
                  <a:pt x="6109394" y="3188642"/>
                </a:cubicBezTo>
                <a:cubicBezTo>
                  <a:pt x="6114356" y="3188642"/>
                  <a:pt x="6116836" y="3189882"/>
                  <a:pt x="6116836" y="3192363"/>
                </a:cubicBezTo>
                <a:cubicBezTo>
                  <a:pt x="6116836" y="3194844"/>
                  <a:pt x="6116836" y="3198564"/>
                  <a:pt x="6116836" y="3203525"/>
                </a:cubicBezTo>
                <a:lnTo>
                  <a:pt x="6087070" y="3196084"/>
                </a:lnTo>
                <a:cubicBezTo>
                  <a:pt x="6087070" y="3196084"/>
                  <a:pt x="6090791" y="3198564"/>
                  <a:pt x="6098232" y="3203525"/>
                </a:cubicBezTo>
                <a:cubicBezTo>
                  <a:pt x="6105674" y="3208486"/>
                  <a:pt x="6110635" y="3209727"/>
                  <a:pt x="6113115" y="3207246"/>
                </a:cubicBezTo>
                <a:cubicBezTo>
                  <a:pt x="6115595" y="3204765"/>
                  <a:pt x="6116836" y="3203525"/>
                  <a:pt x="6116836" y="3203525"/>
                </a:cubicBezTo>
                <a:lnTo>
                  <a:pt x="6131718" y="3210967"/>
                </a:lnTo>
                <a:lnTo>
                  <a:pt x="6131718" y="3203525"/>
                </a:lnTo>
                <a:lnTo>
                  <a:pt x="6154043" y="3225849"/>
                </a:lnTo>
                <a:cubicBezTo>
                  <a:pt x="6163964" y="3225849"/>
                  <a:pt x="6168926" y="3227089"/>
                  <a:pt x="6168926" y="3229570"/>
                </a:cubicBezTo>
                <a:cubicBezTo>
                  <a:pt x="6168926" y="3232051"/>
                  <a:pt x="6166445" y="3232051"/>
                  <a:pt x="6161484" y="3229570"/>
                </a:cubicBezTo>
                <a:cubicBezTo>
                  <a:pt x="6156523" y="3227089"/>
                  <a:pt x="6154043" y="3228331"/>
                  <a:pt x="6154043" y="3233291"/>
                </a:cubicBezTo>
                <a:cubicBezTo>
                  <a:pt x="6154043" y="3233291"/>
                  <a:pt x="6156523" y="3235772"/>
                  <a:pt x="6161484" y="3240732"/>
                </a:cubicBezTo>
                <a:cubicBezTo>
                  <a:pt x="6166445" y="3240732"/>
                  <a:pt x="6173887" y="3243213"/>
                  <a:pt x="6183808" y="3248174"/>
                </a:cubicBezTo>
                <a:cubicBezTo>
                  <a:pt x="6183808" y="3248174"/>
                  <a:pt x="6188770" y="3250654"/>
                  <a:pt x="6198691" y="3255615"/>
                </a:cubicBezTo>
                <a:cubicBezTo>
                  <a:pt x="6203652" y="3260576"/>
                  <a:pt x="6207373" y="3263056"/>
                  <a:pt x="6209853" y="3263056"/>
                </a:cubicBezTo>
                <a:cubicBezTo>
                  <a:pt x="6212333" y="3263056"/>
                  <a:pt x="6213574" y="3260576"/>
                  <a:pt x="6213574" y="3255615"/>
                </a:cubicBezTo>
                <a:lnTo>
                  <a:pt x="6221015" y="3263056"/>
                </a:lnTo>
                <a:cubicBezTo>
                  <a:pt x="6221015" y="3268017"/>
                  <a:pt x="6221015" y="3270498"/>
                  <a:pt x="6221015" y="3270498"/>
                </a:cubicBezTo>
                <a:lnTo>
                  <a:pt x="6221015" y="3277939"/>
                </a:lnTo>
                <a:cubicBezTo>
                  <a:pt x="6221015" y="3277939"/>
                  <a:pt x="6219775" y="3277939"/>
                  <a:pt x="6217295" y="3277939"/>
                </a:cubicBezTo>
                <a:cubicBezTo>
                  <a:pt x="6214815" y="3277939"/>
                  <a:pt x="6213574" y="3275459"/>
                  <a:pt x="6213574" y="3270498"/>
                </a:cubicBezTo>
                <a:cubicBezTo>
                  <a:pt x="6213574" y="3270498"/>
                  <a:pt x="6206133" y="3268017"/>
                  <a:pt x="6191250" y="3263056"/>
                </a:cubicBezTo>
                <a:lnTo>
                  <a:pt x="6168926" y="3255615"/>
                </a:lnTo>
                <a:lnTo>
                  <a:pt x="6161484" y="3248174"/>
                </a:lnTo>
                <a:lnTo>
                  <a:pt x="6146601" y="3255615"/>
                </a:lnTo>
                <a:cubicBezTo>
                  <a:pt x="6146601" y="3255615"/>
                  <a:pt x="6144121" y="3255615"/>
                  <a:pt x="6139160" y="3255615"/>
                </a:cubicBezTo>
                <a:cubicBezTo>
                  <a:pt x="6134199" y="3255615"/>
                  <a:pt x="6126757" y="3253134"/>
                  <a:pt x="6116836" y="3248174"/>
                </a:cubicBezTo>
                <a:cubicBezTo>
                  <a:pt x="6101953" y="3238252"/>
                  <a:pt x="6093271" y="3234531"/>
                  <a:pt x="6090791" y="3237011"/>
                </a:cubicBezTo>
                <a:cubicBezTo>
                  <a:pt x="6088311" y="3239492"/>
                  <a:pt x="6082109" y="3238252"/>
                  <a:pt x="6072187" y="3233291"/>
                </a:cubicBezTo>
                <a:cubicBezTo>
                  <a:pt x="6057304" y="3223369"/>
                  <a:pt x="6049863" y="3220889"/>
                  <a:pt x="6049863" y="3225849"/>
                </a:cubicBezTo>
                <a:cubicBezTo>
                  <a:pt x="6049863" y="3230810"/>
                  <a:pt x="6047383" y="3233291"/>
                  <a:pt x="6042422" y="3233291"/>
                </a:cubicBezTo>
                <a:cubicBezTo>
                  <a:pt x="6037460" y="3233291"/>
                  <a:pt x="6036221" y="3235772"/>
                  <a:pt x="6038701" y="3240732"/>
                </a:cubicBezTo>
                <a:cubicBezTo>
                  <a:pt x="6041181" y="3245693"/>
                  <a:pt x="6044902" y="3248174"/>
                  <a:pt x="6049863" y="3248174"/>
                </a:cubicBezTo>
                <a:lnTo>
                  <a:pt x="6087070" y="3263056"/>
                </a:lnTo>
                <a:cubicBezTo>
                  <a:pt x="6087070" y="3272978"/>
                  <a:pt x="6092031" y="3275459"/>
                  <a:pt x="6101953" y="3270498"/>
                </a:cubicBezTo>
                <a:cubicBezTo>
                  <a:pt x="6101953" y="3265537"/>
                  <a:pt x="6106914" y="3263056"/>
                  <a:pt x="6116836" y="3263056"/>
                </a:cubicBezTo>
                <a:lnTo>
                  <a:pt x="6131718" y="3270498"/>
                </a:lnTo>
                <a:cubicBezTo>
                  <a:pt x="6126757" y="3270498"/>
                  <a:pt x="6123036" y="3271738"/>
                  <a:pt x="6120556" y="3274219"/>
                </a:cubicBezTo>
                <a:cubicBezTo>
                  <a:pt x="6118076" y="3276699"/>
                  <a:pt x="6116836" y="3277939"/>
                  <a:pt x="6116836" y="3277939"/>
                </a:cubicBezTo>
                <a:cubicBezTo>
                  <a:pt x="6116836" y="3282900"/>
                  <a:pt x="6119316" y="3285381"/>
                  <a:pt x="6124277" y="3285381"/>
                </a:cubicBezTo>
                <a:cubicBezTo>
                  <a:pt x="6124277" y="3285381"/>
                  <a:pt x="6121797" y="3285381"/>
                  <a:pt x="6116836" y="3285381"/>
                </a:cubicBezTo>
                <a:cubicBezTo>
                  <a:pt x="6111874" y="3285381"/>
                  <a:pt x="6114356" y="3290341"/>
                  <a:pt x="6124277" y="3300263"/>
                </a:cubicBezTo>
                <a:lnTo>
                  <a:pt x="6116836" y="3307705"/>
                </a:lnTo>
                <a:cubicBezTo>
                  <a:pt x="6111874" y="3302744"/>
                  <a:pt x="6108154" y="3301503"/>
                  <a:pt x="6105674" y="3303984"/>
                </a:cubicBezTo>
                <a:cubicBezTo>
                  <a:pt x="6103193" y="3306465"/>
                  <a:pt x="6099473" y="3307705"/>
                  <a:pt x="6094511" y="3307705"/>
                </a:cubicBezTo>
                <a:cubicBezTo>
                  <a:pt x="6089550" y="3307705"/>
                  <a:pt x="6089550" y="3310186"/>
                  <a:pt x="6094511" y="3315146"/>
                </a:cubicBezTo>
                <a:lnTo>
                  <a:pt x="6079629" y="3322588"/>
                </a:lnTo>
                <a:cubicBezTo>
                  <a:pt x="6079629" y="3322588"/>
                  <a:pt x="6079629" y="3320107"/>
                  <a:pt x="6079629" y="3315146"/>
                </a:cubicBezTo>
                <a:cubicBezTo>
                  <a:pt x="6079629" y="3310186"/>
                  <a:pt x="6078388" y="3307705"/>
                  <a:pt x="6075908" y="3307705"/>
                </a:cubicBezTo>
                <a:cubicBezTo>
                  <a:pt x="6073428" y="3307705"/>
                  <a:pt x="6073428" y="3310186"/>
                  <a:pt x="6075908" y="3315146"/>
                </a:cubicBezTo>
                <a:cubicBezTo>
                  <a:pt x="6078388" y="3320107"/>
                  <a:pt x="6079629" y="3322588"/>
                  <a:pt x="6079629" y="3322588"/>
                </a:cubicBezTo>
                <a:cubicBezTo>
                  <a:pt x="6074667" y="3317627"/>
                  <a:pt x="6067226" y="3315146"/>
                  <a:pt x="6057304" y="3315146"/>
                </a:cubicBezTo>
                <a:lnTo>
                  <a:pt x="6042422" y="3315146"/>
                </a:lnTo>
                <a:lnTo>
                  <a:pt x="6034980" y="3315146"/>
                </a:lnTo>
                <a:cubicBezTo>
                  <a:pt x="6034980" y="3315146"/>
                  <a:pt x="6032500" y="3317627"/>
                  <a:pt x="6027539" y="3322588"/>
                </a:cubicBezTo>
                <a:lnTo>
                  <a:pt x="6042422" y="3330029"/>
                </a:lnTo>
                <a:cubicBezTo>
                  <a:pt x="6047383" y="3334990"/>
                  <a:pt x="6051104" y="3338711"/>
                  <a:pt x="6053584" y="3341191"/>
                </a:cubicBezTo>
                <a:cubicBezTo>
                  <a:pt x="6056064" y="3343672"/>
                  <a:pt x="6059785" y="3344912"/>
                  <a:pt x="6064746" y="3344912"/>
                </a:cubicBezTo>
                <a:cubicBezTo>
                  <a:pt x="6064746" y="3344912"/>
                  <a:pt x="6065986" y="3347393"/>
                  <a:pt x="6068467" y="3352353"/>
                </a:cubicBezTo>
                <a:cubicBezTo>
                  <a:pt x="6070947" y="3357314"/>
                  <a:pt x="6073428" y="3359795"/>
                  <a:pt x="6075908" y="3359795"/>
                </a:cubicBezTo>
                <a:cubicBezTo>
                  <a:pt x="6078388" y="3359795"/>
                  <a:pt x="6079629" y="3357314"/>
                  <a:pt x="6079629" y="3352353"/>
                </a:cubicBezTo>
                <a:lnTo>
                  <a:pt x="6101953" y="3352353"/>
                </a:lnTo>
                <a:cubicBezTo>
                  <a:pt x="6106914" y="3357314"/>
                  <a:pt x="6106914" y="3362275"/>
                  <a:pt x="6101953" y="3367236"/>
                </a:cubicBezTo>
                <a:cubicBezTo>
                  <a:pt x="6092031" y="3372197"/>
                  <a:pt x="6077149" y="3372197"/>
                  <a:pt x="6057304" y="3367236"/>
                </a:cubicBezTo>
                <a:lnTo>
                  <a:pt x="6049863" y="3359795"/>
                </a:lnTo>
                <a:lnTo>
                  <a:pt x="6057304" y="3374678"/>
                </a:lnTo>
                <a:cubicBezTo>
                  <a:pt x="6057304" y="3379638"/>
                  <a:pt x="6057304" y="3384600"/>
                  <a:pt x="6057304" y="3389560"/>
                </a:cubicBezTo>
                <a:lnTo>
                  <a:pt x="6042422" y="3374678"/>
                </a:lnTo>
                <a:cubicBezTo>
                  <a:pt x="6042422" y="3364755"/>
                  <a:pt x="6039942" y="3359795"/>
                  <a:pt x="6034980" y="3359795"/>
                </a:cubicBezTo>
                <a:cubicBezTo>
                  <a:pt x="6039942" y="3364755"/>
                  <a:pt x="6041181" y="3369717"/>
                  <a:pt x="6038701" y="3374678"/>
                </a:cubicBezTo>
                <a:cubicBezTo>
                  <a:pt x="6036221" y="3379638"/>
                  <a:pt x="6032500" y="3380879"/>
                  <a:pt x="6027539" y="3378398"/>
                </a:cubicBezTo>
                <a:cubicBezTo>
                  <a:pt x="6022577" y="3375918"/>
                  <a:pt x="6022577" y="3374678"/>
                  <a:pt x="6027539" y="3374678"/>
                </a:cubicBezTo>
                <a:lnTo>
                  <a:pt x="6005215" y="3367236"/>
                </a:lnTo>
                <a:cubicBezTo>
                  <a:pt x="6000253" y="3367236"/>
                  <a:pt x="5997773" y="3364755"/>
                  <a:pt x="5997773" y="3359795"/>
                </a:cubicBezTo>
                <a:lnTo>
                  <a:pt x="5968008" y="3352353"/>
                </a:lnTo>
                <a:lnTo>
                  <a:pt x="5982890" y="3374678"/>
                </a:lnTo>
                <a:cubicBezTo>
                  <a:pt x="5987852" y="3374678"/>
                  <a:pt x="5991572" y="3374678"/>
                  <a:pt x="5994052" y="3374678"/>
                </a:cubicBezTo>
                <a:cubicBezTo>
                  <a:pt x="5996533" y="3374678"/>
                  <a:pt x="5997773" y="3377158"/>
                  <a:pt x="5997773" y="3382119"/>
                </a:cubicBezTo>
                <a:cubicBezTo>
                  <a:pt x="6002734" y="3392042"/>
                  <a:pt x="6007695" y="3392042"/>
                  <a:pt x="6012656" y="3382119"/>
                </a:cubicBezTo>
                <a:cubicBezTo>
                  <a:pt x="6012656" y="3382119"/>
                  <a:pt x="6015136" y="3383359"/>
                  <a:pt x="6020097" y="3385840"/>
                </a:cubicBezTo>
                <a:cubicBezTo>
                  <a:pt x="6025059" y="3388320"/>
                  <a:pt x="6027539" y="3389560"/>
                  <a:pt x="6027539" y="3389560"/>
                </a:cubicBezTo>
                <a:cubicBezTo>
                  <a:pt x="6042422" y="3389560"/>
                  <a:pt x="6049863" y="3392042"/>
                  <a:pt x="6049863" y="3397002"/>
                </a:cubicBezTo>
                <a:cubicBezTo>
                  <a:pt x="6049863" y="3401962"/>
                  <a:pt x="6052343" y="3403203"/>
                  <a:pt x="6057304" y="3400722"/>
                </a:cubicBezTo>
                <a:cubicBezTo>
                  <a:pt x="6062266" y="3398242"/>
                  <a:pt x="6064746" y="3399482"/>
                  <a:pt x="6064746" y="3404443"/>
                </a:cubicBezTo>
                <a:cubicBezTo>
                  <a:pt x="6064746" y="3404443"/>
                  <a:pt x="6067226" y="3404443"/>
                  <a:pt x="6072187" y="3404443"/>
                </a:cubicBezTo>
                <a:cubicBezTo>
                  <a:pt x="6072187" y="3404443"/>
                  <a:pt x="6074667" y="3404443"/>
                  <a:pt x="6079629" y="3404443"/>
                </a:cubicBezTo>
                <a:cubicBezTo>
                  <a:pt x="6079629" y="3409404"/>
                  <a:pt x="6077149" y="3411885"/>
                  <a:pt x="6072187" y="3411885"/>
                </a:cubicBezTo>
                <a:lnTo>
                  <a:pt x="6057304" y="3411885"/>
                </a:lnTo>
                <a:cubicBezTo>
                  <a:pt x="6052343" y="3411885"/>
                  <a:pt x="6047383" y="3411885"/>
                  <a:pt x="6042422" y="3411885"/>
                </a:cubicBezTo>
                <a:cubicBezTo>
                  <a:pt x="6037460" y="3411885"/>
                  <a:pt x="6034980" y="3411885"/>
                  <a:pt x="6034980" y="3411885"/>
                </a:cubicBezTo>
                <a:cubicBezTo>
                  <a:pt x="6025059" y="3406924"/>
                  <a:pt x="6018857" y="3404443"/>
                  <a:pt x="6016377" y="3404443"/>
                </a:cubicBezTo>
                <a:cubicBezTo>
                  <a:pt x="6013897" y="3404443"/>
                  <a:pt x="6012656" y="3404443"/>
                  <a:pt x="6012656" y="3404443"/>
                </a:cubicBezTo>
                <a:cubicBezTo>
                  <a:pt x="6007695" y="3399482"/>
                  <a:pt x="5995293" y="3395762"/>
                  <a:pt x="5975449" y="3393281"/>
                </a:cubicBezTo>
                <a:cubicBezTo>
                  <a:pt x="5955605" y="3390800"/>
                  <a:pt x="5943203" y="3389560"/>
                  <a:pt x="5938242" y="3389560"/>
                </a:cubicBezTo>
                <a:cubicBezTo>
                  <a:pt x="5933281" y="3394521"/>
                  <a:pt x="5925839" y="3394521"/>
                  <a:pt x="5915918" y="3389560"/>
                </a:cubicBezTo>
                <a:cubicBezTo>
                  <a:pt x="5905996" y="3384600"/>
                  <a:pt x="5901035" y="3384600"/>
                  <a:pt x="5901035" y="3389560"/>
                </a:cubicBezTo>
                <a:cubicBezTo>
                  <a:pt x="5901035" y="3394521"/>
                  <a:pt x="5902276" y="3395762"/>
                  <a:pt x="5904756" y="3393281"/>
                </a:cubicBezTo>
                <a:cubicBezTo>
                  <a:pt x="5907236" y="3390800"/>
                  <a:pt x="5910956" y="3392042"/>
                  <a:pt x="5915918" y="3397002"/>
                </a:cubicBezTo>
                <a:cubicBezTo>
                  <a:pt x="5920879" y="3401962"/>
                  <a:pt x="5927080" y="3406924"/>
                  <a:pt x="5934521" y="3411885"/>
                </a:cubicBezTo>
                <a:cubicBezTo>
                  <a:pt x="5941963" y="3416845"/>
                  <a:pt x="5946924" y="3419326"/>
                  <a:pt x="5949404" y="3419326"/>
                </a:cubicBezTo>
                <a:cubicBezTo>
                  <a:pt x="5951884" y="3419326"/>
                  <a:pt x="5953125" y="3419326"/>
                  <a:pt x="5953125" y="3419326"/>
                </a:cubicBezTo>
                <a:cubicBezTo>
                  <a:pt x="5953125" y="3419326"/>
                  <a:pt x="5953125" y="3421807"/>
                  <a:pt x="5953125" y="3426767"/>
                </a:cubicBezTo>
                <a:lnTo>
                  <a:pt x="5945683" y="3426767"/>
                </a:lnTo>
                <a:lnTo>
                  <a:pt x="5938242" y="3419326"/>
                </a:lnTo>
                <a:cubicBezTo>
                  <a:pt x="5938242" y="3429248"/>
                  <a:pt x="5940722" y="3436689"/>
                  <a:pt x="5945683" y="3441650"/>
                </a:cubicBezTo>
                <a:lnTo>
                  <a:pt x="5930801" y="3441650"/>
                </a:lnTo>
                <a:cubicBezTo>
                  <a:pt x="5915918" y="3431728"/>
                  <a:pt x="5908476" y="3431728"/>
                  <a:pt x="5908476" y="3441650"/>
                </a:cubicBezTo>
                <a:lnTo>
                  <a:pt x="5893593" y="3441650"/>
                </a:lnTo>
                <a:lnTo>
                  <a:pt x="5901035" y="3434209"/>
                </a:lnTo>
                <a:cubicBezTo>
                  <a:pt x="5901035" y="3439170"/>
                  <a:pt x="5904756" y="3437929"/>
                  <a:pt x="5912197" y="3430488"/>
                </a:cubicBezTo>
                <a:cubicBezTo>
                  <a:pt x="5919638" y="3423047"/>
                  <a:pt x="5923359" y="3419326"/>
                  <a:pt x="5923359" y="3419326"/>
                </a:cubicBezTo>
                <a:lnTo>
                  <a:pt x="5915918" y="3419326"/>
                </a:lnTo>
                <a:cubicBezTo>
                  <a:pt x="5910956" y="3424287"/>
                  <a:pt x="5905996" y="3426767"/>
                  <a:pt x="5901035" y="3426767"/>
                </a:cubicBezTo>
                <a:cubicBezTo>
                  <a:pt x="5896074" y="3426767"/>
                  <a:pt x="5891113" y="3424287"/>
                  <a:pt x="5886152" y="3419326"/>
                </a:cubicBezTo>
                <a:cubicBezTo>
                  <a:pt x="5886152" y="3419326"/>
                  <a:pt x="5882431" y="3419326"/>
                  <a:pt x="5874990" y="3419326"/>
                </a:cubicBezTo>
                <a:cubicBezTo>
                  <a:pt x="5867549" y="3419326"/>
                  <a:pt x="5863828" y="3419326"/>
                  <a:pt x="5863828" y="3419326"/>
                </a:cubicBezTo>
                <a:lnTo>
                  <a:pt x="5856386" y="3419326"/>
                </a:lnTo>
                <a:cubicBezTo>
                  <a:pt x="5851425" y="3419326"/>
                  <a:pt x="5846465" y="3419326"/>
                  <a:pt x="5841504" y="3419326"/>
                </a:cubicBezTo>
                <a:lnTo>
                  <a:pt x="5856386" y="3411885"/>
                </a:lnTo>
                <a:cubicBezTo>
                  <a:pt x="5856386" y="3411885"/>
                  <a:pt x="5858867" y="3411885"/>
                  <a:pt x="5863828" y="3411885"/>
                </a:cubicBezTo>
                <a:cubicBezTo>
                  <a:pt x="5863828" y="3406924"/>
                  <a:pt x="5866308" y="3404443"/>
                  <a:pt x="5871269" y="3404443"/>
                </a:cubicBezTo>
                <a:lnTo>
                  <a:pt x="5871269" y="3389560"/>
                </a:lnTo>
                <a:cubicBezTo>
                  <a:pt x="5851425" y="3384600"/>
                  <a:pt x="5841504" y="3387080"/>
                  <a:pt x="5841504" y="3397002"/>
                </a:cubicBezTo>
                <a:lnTo>
                  <a:pt x="5834062" y="3389560"/>
                </a:lnTo>
                <a:cubicBezTo>
                  <a:pt x="5834062" y="3379638"/>
                  <a:pt x="5821660" y="3372197"/>
                  <a:pt x="5796855" y="3367236"/>
                </a:cubicBezTo>
                <a:cubicBezTo>
                  <a:pt x="5786934" y="3367236"/>
                  <a:pt x="5781972" y="3367236"/>
                  <a:pt x="5781972" y="3367236"/>
                </a:cubicBezTo>
                <a:lnTo>
                  <a:pt x="5759648" y="3367236"/>
                </a:lnTo>
                <a:cubicBezTo>
                  <a:pt x="5759648" y="3367236"/>
                  <a:pt x="5758408" y="3369717"/>
                  <a:pt x="5755927" y="3374678"/>
                </a:cubicBezTo>
                <a:cubicBezTo>
                  <a:pt x="5753447" y="3379638"/>
                  <a:pt x="5757168" y="3384600"/>
                  <a:pt x="5767090" y="3389560"/>
                </a:cubicBezTo>
                <a:cubicBezTo>
                  <a:pt x="5777011" y="3394521"/>
                  <a:pt x="5781972" y="3394521"/>
                  <a:pt x="5781972" y="3389560"/>
                </a:cubicBezTo>
                <a:lnTo>
                  <a:pt x="5789414" y="3397002"/>
                </a:lnTo>
                <a:lnTo>
                  <a:pt x="5804297" y="3397002"/>
                </a:lnTo>
                <a:lnTo>
                  <a:pt x="5811738" y="3397002"/>
                </a:lnTo>
                <a:cubicBezTo>
                  <a:pt x="5816699" y="3401962"/>
                  <a:pt x="5821660" y="3404443"/>
                  <a:pt x="5826621" y="3404443"/>
                </a:cubicBezTo>
                <a:cubicBezTo>
                  <a:pt x="5826621" y="3404443"/>
                  <a:pt x="5827861" y="3405683"/>
                  <a:pt x="5830342" y="3408164"/>
                </a:cubicBezTo>
                <a:cubicBezTo>
                  <a:pt x="5832822" y="3410644"/>
                  <a:pt x="5834062" y="3411885"/>
                  <a:pt x="5834062" y="3411885"/>
                </a:cubicBezTo>
                <a:cubicBezTo>
                  <a:pt x="5834062" y="3416845"/>
                  <a:pt x="5832822" y="3419326"/>
                  <a:pt x="5830342" y="3419326"/>
                </a:cubicBezTo>
                <a:cubicBezTo>
                  <a:pt x="5827861" y="3419326"/>
                  <a:pt x="5824141" y="3416845"/>
                  <a:pt x="5819179" y="3411885"/>
                </a:cubicBezTo>
                <a:cubicBezTo>
                  <a:pt x="5819179" y="3411885"/>
                  <a:pt x="5817939" y="3410644"/>
                  <a:pt x="5815459" y="3408164"/>
                </a:cubicBezTo>
                <a:cubicBezTo>
                  <a:pt x="5812979" y="3405683"/>
                  <a:pt x="5809258" y="3404443"/>
                  <a:pt x="5804297" y="3404443"/>
                </a:cubicBezTo>
                <a:lnTo>
                  <a:pt x="5789414" y="3404443"/>
                </a:lnTo>
                <a:cubicBezTo>
                  <a:pt x="5789414" y="3404443"/>
                  <a:pt x="5786934" y="3404443"/>
                  <a:pt x="5781972" y="3404443"/>
                </a:cubicBezTo>
                <a:cubicBezTo>
                  <a:pt x="5777011" y="3409404"/>
                  <a:pt x="5774531" y="3409404"/>
                  <a:pt x="5774531" y="3404443"/>
                </a:cubicBezTo>
                <a:lnTo>
                  <a:pt x="5767090" y="3404443"/>
                </a:lnTo>
                <a:cubicBezTo>
                  <a:pt x="5767090" y="3409404"/>
                  <a:pt x="5764609" y="3411885"/>
                  <a:pt x="5759648" y="3411885"/>
                </a:cubicBezTo>
                <a:cubicBezTo>
                  <a:pt x="5759648" y="3411885"/>
                  <a:pt x="5757168" y="3409404"/>
                  <a:pt x="5752207" y="3404443"/>
                </a:cubicBezTo>
                <a:lnTo>
                  <a:pt x="5759648" y="3404443"/>
                </a:lnTo>
                <a:lnTo>
                  <a:pt x="5692676" y="3374678"/>
                </a:lnTo>
                <a:cubicBezTo>
                  <a:pt x="5692676" y="3374678"/>
                  <a:pt x="5690195" y="3372197"/>
                  <a:pt x="5685234" y="3367236"/>
                </a:cubicBezTo>
                <a:cubicBezTo>
                  <a:pt x="5680273" y="3367236"/>
                  <a:pt x="5677793" y="3367236"/>
                  <a:pt x="5677793" y="3367236"/>
                </a:cubicBezTo>
                <a:lnTo>
                  <a:pt x="5670351" y="3367236"/>
                </a:lnTo>
                <a:cubicBezTo>
                  <a:pt x="5665390" y="3362275"/>
                  <a:pt x="5660430" y="3359795"/>
                  <a:pt x="5655468" y="3359795"/>
                </a:cubicBezTo>
                <a:lnTo>
                  <a:pt x="5648027" y="3367236"/>
                </a:lnTo>
                <a:lnTo>
                  <a:pt x="5648027" y="3374678"/>
                </a:lnTo>
                <a:cubicBezTo>
                  <a:pt x="5652988" y="3374678"/>
                  <a:pt x="5656709" y="3374678"/>
                  <a:pt x="5659189" y="3374678"/>
                </a:cubicBezTo>
                <a:cubicBezTo>
                  <a:pt x="5661669" y="3374678"/>
                  <a:pt x="5662910" y="3377158"/>
                  <a:pt x="5662910" y="3382119"/>
                </a:cubicBezTo>
                <a:cubicBezTo>
                  <a:pt x="5662910" y="3382119"/>
                  <a:pt x="5665390" y="3382119"/>
                  <a:pt x="5670351" y="3382119"/>
                </a:cubicBezTo>
                <a:lnTo>
                  <a:pt x="5700117" y="3389560"/>
                </a:lnTo>
                <a:cubicBezTo>
                  <a:pt x="5695156" y="3389560"/>
                  <a:pt x="5695156" y="3392042"/>
                  <a:pt x="5700117" y="3397002"/>
                </a:cubicBezTo>
                <a:cubicBezTo>
                  <a:pt x="5705078" y="3401962"/>
                  <a:pt x="5712520" y="3401962"/>
                  <a:pt x="5722441" y="3397002"/>
                </a:cubicBezTo>
                <a:lnTo>
                  <a:pt x="5737324" y="3411885"/>
                </a:lnTo>
                <a:lnTo>
                  <a:pt x="5729883" y="3419326"/>
                </a:lnTo>
                <a:cubicBezTo>
                  <a:pt x="5724921" y="3419326"/>
                  <a:pt x="5721201" y="3419326"/>
                  <a:pt x="5718720" y="3419326"/>
                </a:cubicBezTo>
                <a:cubicBezTo>
                  <a:pt x="5716240" y="3419326"/>
                  <a:pt x="5715000" y="3419326"/>
                  <a:pt x="5715000" y="3419326"/>
                </a:cubicBezTo>
                <a:lnTo>
                  <a:pt x="5707558" y="3411885"/>
                </a:lnTo>
                <a:lnTo>
                  <a:pt x="5700117" y="3411885"/>
                </a:lnTo>
                <a:cubicBezTo>
                  <a:pt x="5695156" y="3411885"/>
                  <a:pt x="5692676" y="3411885"/>
                  <a:pt x="5692676" y="3411885"/>
                </a:cubicBezTo>
                <a:cubicBezTo>
                  <a:pt x="5692676" y="3411885"/>
                  <a:pt x="5690195" y="3411885"/>
                  <a:pt x="5685234" y="3411885"/>
                </a:cubicBezTo>
                <a:cubicBezTo>
                  <a:pt x="5680273" y="3406924"/>
                  <a:pt x="5675313" y="3406924"/>
                  <a:pt x="5670351" y="3411885"/>
                </a:cubicBezTo>
                <a:lnTo>
                  <a:pt x="5670351" y="3404443"/>
                </a:lnTo>
                <a:lnTo>
                  <a:pt x="5662910" y="3404443"/>
                </a:lnTo>
                <a:cubicBezTo>
                  <a:pt x="5662910" y="3409404"/>
                  <a:pt x="5662910" y="3411885"/>
                  <a:pt x="5662910" y="3411885"/>
                </a:cubicBezTo>
                <a:lnTo>
                  <a:pt x="5662910" y="3419326"/>
                </a:lnTo>
                <a:cubicBezTo>
                  <a:pt x="5657949" y="3419326"/>
                  <a:pt x="5655468" y="3416845"/>
                  <a:pt x="5655468" y="3411885"/>
                </a:cubicBezTo>
                <a:cubicBezTo>
                  <a:pt x="5655468" y="3406924"/>
                  <a:pt x="5652988" y="3406924"/>
                  <a:pt x="5648027" y="3411885"/>
                </a:cubicBezTo>
                <a:lnTo>
                  <a:pt x="5640586" y="3411885"/>
                </a:lnTo>
                <a:cubicBezTo>
                  <a:pt x="5635624" y="3411885"/>
                  <a:pt x="5634385" y="3410644"/>
                  <a:pt x="5636865" y="3408164"/>
                </a:cubicBezTo>
                <a:cubicBezTo>
                  <a:pt x="5639345" y="3405683"/>
                  <a:pt x="5638106" y="3401962"/>
                  <a:pt x="5633144" y="3397002"/>
                </a:cubicBezTo>
                <a:cubicBezTo>
                  <a:pt x="5628183" y="3392042"/>
                  <a:pt x="5623223" y="3389560"/>
                  <a:pt x="5618261" y="3389560"/>
                </a:cubicBezTo>
                <a:cubicBezTo>
                  <a:pt x="5618261" y="3389560"/>
                  <a:pt x="5615781" y="3389560"/>
                  <a:pt x="5610820" y="3389560"/>
                </a:cubicBezTo>
                <a:cubicBezTo>
                  <a:pt x="5610820" y="3384600"/>
                  <a:pt x="5610820" y="3382119"/>
                  <a:pt x="5610820" y="3382119"/>
                </a:cubicBezTo>
                <a:cubicBezTo>
                  <a:pt x="5605859" y="3382119"/>
                  <a:pt x="5603379" y="3382119"/>
                  <a:pt x="5603379" y="3382119"/>
                </a:cubicBezTo>
                <a:cubicBezTo>
                  <a:pt x="5598417" y="3382119"/>
                  <a:pt x="5590976" y="3379638"/>
                  <a:pt x="5581054" y="3374678"/>
                </a:cubicBezTo>
                <a:cubicBezTo>
                  <a:pt x="5571133" y="3374678"/>
                  <a:pt x="5566172" y="3372197"/>
                  <a:pt x="5566172" y="3367236"/>
                </a:cubicBezTo>
                <a:lnTo>
                  <a:pt x="5566172" y="3374678"/>
                </a:lnTo>
                <a:cubicBezTo>
                  <a:pt x="5561210" y="3374678"/>
                  <a:pt x="5556250" y="3374678"/>
                  <a:pt x="5551289" y="3374678"/>
                </a:cubicBezTo>
                <a:cubicBezTo>
                  <a:pt x="5546327" y="3374678"/>
                  <a:pt x="5541367" y="3372197"/>
                  <a:pt x="5536406" y="3367236"/>
                </a:cubicBezTo>
                <a:lnTo>
                  <a:pt x="5528965" y="3367236"/>
                </a:lnTo>
                <a:lnTo>
                  <a:pt x="5499199" y="3367236"/>
                </a:lnTo>
                <a:cubicBezTo>
                  <a:pt x="5499199" y="3362275"/>
                  <a:pt x="5491758" y="3359795"/>
                  <a:pt x="5476875" y="3359795"/>
                </a:cubicBezTo>
                <a:cubicBezTo>
                  <a:pt x="5476875" y="3364755"/>
                  <a:pt x="5474395" y="3367236"/>
                  <a:pt x="5469433" y="3367236"/>
                </a:cubicBezTo>
                <a:lnTo>
                  <a:pt x="5469433" y="3374678"/>
                </a:lnTo>
                <a:cubicBezTo>
                  <a:pt x="5474395" y="3379638"/>
                  <a:pt x="5479355" y="3382119"/>
                  <a:pt x="5484316" y="3382119"/>
                </a:cubicBezTo>
                <a:lnTo>
                  <a:pt x="5521523" y="3389560"/>
                </a:lnTo>
                <a:cubicBezTo>
                  <a:pt x="5531445" y="3389560"/>
                  <a:pt x="5538886" y="3390800"/>
                  <a:pt x="5543847" y="3393281"/>
                </a:cubicBezTo>
                <a:cubicBezTo>
                  <a:pt x="5548809" y="3395762"/>
                  <a:pt x="5553769" y="3399482"/>
                  <a:pt x="5558730" y="3404443"/>
                </a:cubicBezTo>
                <a:lnTo>
                  <a:pt x="5566172" y="3419326"/>
                </a:lnTo>
                <a:lnTo>
                  <a:pt x="5566172" y="3426767"/>
                </a:lnTo>
                <a:cubicBezTo>
                  <a:pt x="5576093" y="3426767"/>
                  <a:pt x="5581054" y="3421807"/>
                  <a:pt x="5581054" y="3411885"/>
                </a:cubicBezTo>
                <a:cubicBezTo>
                  <a:pt x="5581054" y="3406924"/>
                  <a:pt x="5586016" y="3404443"/>
                  <a:pt x="5595937" y="3404443"/>
                </a:cubicBezTo>
                <a:lnTo>
                  <a:pt x="5618261" y="3404443"/>
                </a:lnTo>
                <a:cubicBezTo>
                  <a:pt x="5618261" y="3409404"/>
                  <a:pt x="5625703" y="3414365"/>
                  <a:pt x="5640586" y="3419326"/>
                </a:cubicBezTo>
                <a:lnTo>
                  <a:pt x="5662910" y="3434209"/>
                </a:lnTo>
                <a:cubicBezTo>
                  <a:pt x="5667871" y="3434209"/>
                  <a:pt x="5670351" y="3434209"/>
                  <a:pt x="5670351" y="3434209"/>
                </a:cubicBezTo>
                <a:cubicBezTo>
                  <a:pt x="5685234" y="3439170"/>
                  <a:pt x="5695156" y="3444131"/>
                  <a:pt x="5700117" y="3449092"/>
                </a:cubicBezTo>
                <a:lnTo>
                  <a:pt x="5692676" y="3449092"/>
                </a:lnTo>
                <a:lnTo>
                  <a:pt x="5677793" y="3441650"/>
                </a:lnTo>
                <a:cubicBezTo>
                  <a:pt x="5677793" y="3441650"/>
                  <a:pt x="5676552" y="3441650"/>
                  <a:pt x="5674072" y="3441650"/>
                </a:cubicBezTo>
                <a:cubicBezTo>
                  <a:pt x="5671592" y="3441650"/>
                  <a:pt x="5667871" y="3441650"/>
                  <a:pt x="5662910" y="3441650"/>
                </a:cubicBezTo>
                <a:lnTo>
                  <a:pt x="5655468" y="3441650"/>
                </a:lnTo>
                <a:lnTo>
                  <a:pt x="5662910" y="3449092"/>
                </a:lnTo>
                <a:cubicBezTo>
                  <a:pt x="5667871" y="3454052"/>
                  <a:pt x="5675313" y="3456533"/>
                  <a:pt x="5685234" y="3456533"/>
                </a:cubicBezTo>
                <a:cubicBezTo>
                  <a:pt x="5695156" y="3456533"/>
                  <a:pt x="5705078" y="3454052"/>
                  <a:pt x="5715000" y="3449092"/>
                </a:cubicBezTo>
                <a:cubicBezTo>
                  <a:pt x="5715000" y="3449092"/>
                  <a:pt x="5717480" y="3449092"/>
                  <a:pt x="5722441" y="3449092"/>
                </a:cubicBezTo>
                <a:cubicBezTo>
                  <a:pt x="5727402" y="3449092"/>
                  <a:pt x="5729883" y="3451572"/>
                  <a:pt x="5729883" y="3456533"/>
                </a:cubicBezTo>
                <a:cubicBezTo>
                  <a:pt x="5729883" y="3456533"/>
                  <a:pt x="5734844" y="3456533"/>
                  <a:pt x="5744765" y="3456533"/>
                </a:cubicBezTo>
                <a:cubicBezTo>
                  <a:pt x="5784452" y="3466455"/>
                  <a:pt x="5811738" y="3471416"/>
                  <a:pt x="5826621" y="3471416"/>
                </a:cubicBezTo>
                <a:cubicBezTo>
                  <a:pt x="5841504" y="3471416"/>
                  <a:pt x="5851425" y="3472656"/>
                  <a:pt x="5856386" y="3475136"/>
                </a:cubicBezTo>
                <a:cubicBezTo>
                  <a:pt x="5861348" y="3477617"/>
                  <a:pt x="5866308" y="3478857"/>
                  <a:pt x="5871269" y="3478857"/>
                </a:cubicBezTo>
                <a:cubicBezTo>
                  <a:pt x="5876231" y="3478857"/>
                  <a:pt x="5878711" y="3477617"/>
                  <a:pt x="5878711" y="3475136"/>
                </a:cubicBezTo>
                <a:cubicBezTo>
                  <a:pt x="5878711" y="3472656"/>
                  <a:pt x="5876231" y="3468935"/>
                  <a:pt x="5871269" y="3463974"/>
                </a:cubicBezTo>
                <a:lnTo>
                  <a:pt x="5878711" y="3463974"/>
                </a:lnTo>
                <a:cubicBezTo>
                  <a:pt x="5878711" y="3463974"/>
                  <a:pt x="5881191" y="3465214"/>
                  <a:pt x="5886152" y="3467695"/>
                </a:cubicBezTo>
                <a:cubicBezTo>
                  <a:pt x="5891113" y="3470176"/>
                  <a:pt x="5898555" y="3471416"/>
                  <a:pt x="5908476" y="3471416"/>
                </a:cubicBezTo>
                <a:cubicBezTo>
                  <a:pt x="5918398" y="3471416"/>
                  <a:pt x="5925839" y="3472656"/>
                  <a:pt x="5930801" y="3475136"/>
                </a:cubicBezTo>
                <a:cubicBezTo>
                  <a:pt x="5935762" y="3477617"/>
                  <a:pt x="5938242" y="3478857"/>
                  <a:pt x="5938242" y="3478857"/>
                </a:cubicBezTo>
                <a:cubicBezTo>
                  <a:pt x="5938242" y="3478857"/>
                  <a:pt x="5940722" y="3480097"/>
                  <a:pt x="5945683" y="3482578"/>
                </a:cubicBezTo>
                <a:cubicBezTo>
                  <a:pt x="5950645" y="3485059"/>
                  <a:pt x="5953125" y="3486299"/>
                  <a:pt x="5953125" y="3486299"/>
                </a:cubicBezTo>
                <a:cubicBezTo>
                  <a:pt x="5953125" y="3491259"/>
                  <a:pt x="5950645" y="3493740"/>
                  <a:pt x="5945683" y="3493740"/>
                </a:cubicBezTo>
                <a:lnTo>
                  <a:pt x="5953125" y="3493740"/>
                </a:lnTo>
                <a:cubicBezTo>
                  <a:pt x="5958086" y="3493740"/>
                  <a:pt x="5960566" y="3491259"/>
                  <a:pt x="5960566" y="3486299"/>
                </a:cubicBezTo>
                <a:cubicBezTo>
                  <a:pt x="5960566" y="3491259"/>
                  <a:pt x="5961807" y="3494980"/>
                  <a:pt x="5964287" y="3497461"/>
                </a:cubicBezTo>
                <a:cubicBezTo>
                  <a:pt x="5966767" y="3499941"/>
                  <a:pt x="5970488" y="3499941"/>
                  <a:pt x="5975449" y="3497461"/>
                </a:cubicBezTo>
                <a:cubicBezTo>
                  <a:pt x="5980410" y="3494980"/>
                  <a:pt x="5982890" y="3496221"/>
                  <a:pt x="5982890" y="3501181"/>
                </a:cubicBezTo>
                <a:cubicBezTo>
                  <a:pt x="5982890" y="3511103"/>
                  <a:pt x="5984131" y="3517304"/>
                  <a:pt x="5986611" y="3519785"/>
                </a:cubicBezTo>
                <a:cubicBezTo>
                  <a:pt x="5989091" y="3522266"/>
                  <a:pt x="5990332" y="3523506"/>
                  <a:pt x="5990332" y="3523506"/>
                </a:cubicBezTo>
                <a:cubicBezTo>
                  <a:pt x="5995293" y="3523506"/>
                  <a:pt x="5997773" y="3523506"/>
                  <a:pt x="5997773" y="3523506"/>
                </a:cubicBezTo>
                <a:cubicBezTo>
                  <a:pt x="5997773" y="3528466"/>
                  <a:pt x="6002734" y="3530947"/>
                  <a:pt x="6012656" y="3530947"/>
                </a:cubicBezTo>
                <a:lnTo>
                  <a:pt x="5990332" y="3530947"/>
                </a:lnTo>
                <a:lnTo>
                  <a:pt x="5982890" y="3530947"/>
                </a:lnTo>
                <a:lnTo>
                  <a:pt x="5990332" y="3538388"/>
                </a:lnTo>
                <a:lnTo>
                  <a:pt x="6005215" y="3545830"/>
                </a:lnTo>
                <a:lnTo>
                  <a:pt x="5990332" y="3545830"/>
                </a:lnTo>
                <a:cubicBezTo>
                  <a:pt x="5985370" y="3545830"/>
                  <a:pt x="5980410" y="3544590"/>
                  <a:pt x="5975449" y="3542109"/>
                </a:cubicBezTo>
                <a:cubicBezTo>
                  <a:pt x="5970488" y="3539628"/>
                  <a:pt x="5968008" y="3538388"/>
                  <a:pt x="5968008" y="3538388"/>
                </a:cubicBezTo>
                <a:cubicBezTo>
                  <a:pt x="5968008" y="3538388"/>
                  <a:pt x="5969248" y="3540869"/>
                  <a:pt x="5971728" y="3545830"/>
                </a:cubicBezTo>
                <a:cubicBezTo>
                  <a:pt x="5974208" y="3550791"/>
                  <a:pt x="5972969" y="3553271"/>
                  <a:pt x="5968008" y="3553271"/>
                </a:cubicBezTo>
                <a:cubicBezTo>
                  <a:pt x="5963046" y="3553271"/>
                  <a:pt x="5960566" y="3553271"/>
                  <a:pt x="5960566" y="3553271"/>
                </a:cubicBezTo>
                <a:cubicBezTo>
                  <a:pt x="5960566" y="3558232"/>
                  <a:pt x="5963046" y="3559473"/>
                  <a:pt x="5968008" y="3556992"/>
                </a:cubicBezTo>
                <a:cubicBezTo>
                  <a:pt x="5972969" y="3554511"/>
                  <a:pt x="5975449" y="3554511"/>
                  <a:pt x="5975449" y="3556992"/>
                </a:cubicBezTo>
                <a:cubicBezTo>
                  <a:pt x="5975449" y="3559473"/>
                  <a:pt x="5977929" y="3560713"/>
                  <a:pt x="5982890" y="3560713"/>
                </a:cubicBezTo>
                <a:lnTo>
                  <a:pt x="5982890" y="3568154"/>
                </a:lnTo>
                <a:cubicBezTo>
                  <a:pt x="5977929" y="3573115"/>
                  <a:pt x="5974208" y="3574355"/>
                  <a:pt x="5971728" y="3571875"/>
                </a:cubicBezTo>
                <a:cubicBezTo>
                  <a:pt x="5969248" y="3569394"/>
                  <a:pt x="5965527" y="3566914"/>
                  <a:pt x="5960566" y="3564433"/>
                </a:cubicBezTo>
                <a:cubicBezTo>
                  <a:pt x="5955605" y="3561953"/>
                  <a:pt x="5950645" y="3563193"/>
                  <a:pt x="5945683" y="3568154"/>
                </a:cubicBezTo>
                <a:cubicBezTo>
                  <a:pt x="5945683" y="3563193"/>
                  <a:pt x="5944443" y="3560713"/>
                  <a:pt x="5941963" y="3560713"/>
                </a:cubicBezTo>
                <a:cubicBezTo>
                  <a:pt x="5939483" y="3560713"/>
                  <a:pt x="5935762" y="3563193"/>
                  <a:pt x="5930801" y="3568154"/>
                </a:cubicBezTo>
                <a:lnTo>
                  <a:pt x="5923359" y="3560713"/>
                </a:lnTo>
                <a:cubicBezTo>
                  <a:pt x="5928320" y="3555752"/>
                  <a:pt x="5925839" y="3550791"/>
                  <a:pt x="5915918" y="3545830"/>
                </a:cubicBezTo>
                <a:cubicBezTo>
                  <a:pt x="5910956" y="3545830"/>
                  <a:pt x="5908476" y="3545830"/>
                  <a:pt x="5908476" y="3545830"/>
                </a:cubicBezTo>
                <a:lnTo>
                  <a:pt x="5901035" y="3553271"/>
                </a:lnTo>
                <a:lnTo>
                  <a:pt x="5893593" y="3553271"/>
                </a:lnTo>
                <a:lnTo>
                  <a:pt x="5893593" y="3560713"/>
                </a:lnTo>
                <a:lnTo>
                  <a:pt x="5886152" y="3560713"/>
                </a:lnTo>
                <a:cubicBezTo>
                  <a:pt x="5891113" y="3560713"/>
                  <a:pt x="5892353" y="3563193"/>
                  <a:pt x="5889873" y="3568154"/>
                </a:cubicBezTo>
                <a:cubicBezTo>
                  <a:pt x="5887393" y="3573115"/>
                  <a:pt x="5886152" y="3575595"/>
                  <a:pt x="5886152" y="3575595"/>
                </a:cubicBezTo>
                <a:cubicBezTo>
                  <a:pt x="5881191" y="3575595"/>
                  <a:pt x="5873749" y="3575595"/>
                  <a:pt x="5863828" y="3575595"/>
                </a:cubicBezTo>
                <a:lnTo>
                  <a:pt x="5848945" y="3575595"/>
                </a:lnTo>
                <a:lnTo>
                  <a:pt x="5863828" y="3583037"/>
                </a:lnTo>
                <a:cubicBezTo>
                  <a:pt x="5873749" y="3587998"/>
                  <a:pt x="5878711" y="3587998"/>
                  <a:pt x="5878711" y="3583037"/>
                </a:cubicBezTo>
                <a:lnTo>
                  <a:pt x="5886152" y="3583037"/>
                </a:lnTo>
                <a:cubicBezTo>
                  <a:pt x="5886152" y="3583037"/>
                  <a:pt x="5886152" y="3584277"/>
                  <a:pt x="5886152" y="3586758"/>
                </a:cubicBezTo>
                <a:cubicBezTo>
                  <a:pt x="5886152" y="3589238"/>
                  <a:pt x="5888632" y="3594199"/>
                  <a:pt x="5893593" y="3601640"/>
                </a:cubicBezTo>
                <a:cubicBezTo>
                  <a:pt x="5898555" y="3609082"/>
                  <a:pt x="5903515" y="3612803"/>
                  <a:pt x="5908476" y="3612803"/>
                </a:cubicBezTo>
                <a:cubicBezTo>
                  <a:pt x="5913438" y="3612803"/>
                  <a:pt x="5915918" y="3612803"/>
                  <a:pt x="5915918" y="3612803"/>
                </a:cubicBezTo>
                <a:cubicBezTo>
                  <a:pt x="5915918" y="3612803"/>
                  <a:pt x="5920879" y="3612803"/>
                  <a:pt x="5930801" y="3612803"/>
                </a:cubicBezTo>
                <a:cubicBezTo>
                  <a:pt x="5950645" y="3612803"/>
                  <a:pt x="5960566" y="3617763"/>
                  <a:pt x="5960566" y="3627685"/>
                </a:cubicBezTo>
                <a:cubicBezTo>
                  <a:pt x="5955605" y="3632646"/>
                  <a:pt x="5953125" y="3635127"/>
                  <a:pt x="5953125" y="3635127"/>
                </a:cubicBezTo>
                <a:cubicBezTo>
                  <a:pt x="5943203" y="3635127"/>
                  <a:pt x="5938242" y="3633887"/>
                  <a:pt x="5938242" y="3631406"/>
                </a:cubicBezTo>
                <a:cubicBezTo>
                  <a:pt x="5938242" y="3628925"/>
                  <a:pt x="5935762" y="3627685"/>
                  <a:pt x="5930801" y="3627685"/>
                </a:cubicBezTo>
                <a:lnTo>
                  <a:pt x="5923359" y="3627685"/>
                </a:lnTo>
                <a:cubicBezTo>
                  <a:pt x="5923359" y="3622725"/>
                  <a:pt x="5920879" y="3620244"/>
                  <a:pt x="5915918" y="3620244"/>
                </a:cubicBezTo>
                <a:cubicBezTo>
                  <a:pt x="5915918" y="3620244"/>
                  <a:pt x="5913438" y="3620244"/>
                  <a:pt x="5908476" y="3620244"/>
                </a:cubicBezTo>
                <a:cubicBezTo>
                  <a:pt x="5903515" y="3620244"/>
                  <a:pt x="5901035" y="3620244"/>
                  <a:pt x="5901035" y="3620244"/>
                </a:cubicBezTo>
                <a:cubicBezTo>
                  <a:pt x="5896074" y="3620244"/>
                  <a:pt x="5888632" y="3620244"/>
                  <a:pt x="5878711" y="3620244"/>
                </a:cubicBezTo>
                <a:lnTo>
                  <a:pt x="5871269" y="3620244"/>
                </a:lnTo>
                <a:cubicBezTo>
                  <a:pt x="5876231" y="3625205"/>
                  <a:pt x="5879951" y="3626445"/>
                  <a:pt x="5882431" y="3623965"/>
                </a:cubicBezTo>
                <a:cubicBezTo>
                  <a:pt x="5884911" y="3621484"/>
                  <a:pt x="5887393" y="3622725"/>
                  <a:pt x="5889873" y="3627685"/>
                </a:cubicBezTo>
                <a:cubicBezTo>
                  <a:pt x="5892353" y="3632646"/>
                  <a:pt x="5896074" y="3635127"/>
                  <a:pt x="5901035" y="3635127"/>
                </a:cubicBezTo>
                <a:cubicBezTo>
                  <a:pt x="5901035" y="3635127"/>
                  <a:pt x="5905996" y="3638847"/>
                  <a:pt x="5915918" y="3646289"/>
                </a:cubicBezTo>
                <a:cubicBezTo>
                  <a:pt x="5925839" y="3653730"/>
                  <a:pt x="5930801" y="3657451"/>
                  <a:pt x="5930801" y="3657451"/>
                </a:cubicBezTo>
                <a:lnTo>
                  <a:pt x="5938242" y="3679775"/>
                </a:lnTo>
                <a:lnTo>
                  <a:pt x="5945683" y="3687217"/>
                </a:lnTo>
                <a:cubicBezTo>
                  <a:pt x="5945683" y="3687217"/>
                  <a:pt x="5943203" y="3687217"/>
                  <a:pt x="5938242" y="3687217"/>
                </a:cubicBezTo>
                <a:cubicBezTo>
                  <a:pt x="5938242" y="3682256"/>
                  <a:pt x="5935762" y="3679775"/>
                  <a:pt x="5930801" y="3679775"/>
                </a:cubicBezTo>
                <a:cubicBezTo>
                  <a:pt x="5930801" y="3674814"/>
                  <a:pt x="5928320" y="3672334"/>
                  <a:pt x="5923359" y="3672334"/>
                </a:cubicBezTo>
                <a:lnTo>
                  <a:pt x="5915918" y="3664892"/>
                </a:lnTo>
                <a:lnTo>
                  <a:pt x="5901035" y="3657451"/>
                </a:lnTo>
                <a:lnTo>
                  <a:pt x="5893593" y="3642568"/>
                </a:lnTo>
                <a:lnTo>
                  <a:pt x="5886152" y="3657451"/>
                </a:lnTo>
                <a:lnTo>
                  <a:pt x="5878711" y="3657451"/>
                </a:lnTo>
                <a:cubicBezTo>
                  <a:pt x="5878711" y="3662412"/>
                  <a:pt x="5878711" y="3664892"/>
                  <a:pt x="5878711" y="3664892"/>
                </a:cubicBezTo>
                <a:cubicBezTo>
                  <a:pt x="5878711" y="3664892"/>
                  <a:pt x="5879951" y="3664892"/>
                  <a:pt x="5882431" y="3664892"/>
                </a:cubicBezTo>
                <a:cubicBezTo>
                  <a:pt x="5884911" y="3664892"/>
                  <a:pt x="5886152" y="3662412"/>
                  <a:pt x="5886152" y="3657451"/>
                </a:cubicBezTo>
                <a:cubicBezTo>
                  <a:pt x="5886152" y="3667373"/>
                  <a:pt x="5893593" y="3672334"/>
                  <a:pt x="5908476" y="3672334"/>
                </a:cubicBezTo>
                <a:cubicBezTo>
                  <a:pt x="5908476" y="3672334"/>
                  <a:pt x="5908476" y="3674814"/>
                  <a:pt x="5908476" y="3679775"/>
                </a:cubicBezTo>
                <a:cubicBezTo>
                  <a:pt x="5913438" y="3679775"/>
                  <a:pt x="5915918" y="3679775"/>
                  <a:pt x="5915918" y="3679775"/>
                </a:cubicBezTo>
                <a:cubicBezTo>
                  <a:pt x="5915918" y="3679775"/>
                  <a:pt x="5918398" y="3682256"/>
                  <a:pt x="5923359" y="3687217"/>
                </a:cubicBezTo>
                <a:cubicBezTo>
                  <a:pt x="5928320" y="3692177"/>
                  <a:pt x="5933281" y="3694658"/>
                  <a:pt x="5938242" y="3694658"/>
                </a:cubicBezTo>
                <a:cubicBezTo>
                  <a:pt x="5953125" y="3694658"/>
                  <a:pt x="5960566" y="3699619"/>
                  <a:pt x="5960566" y="3709541"/>
                </a:cubicBezTo>
                <a:lnTo>
                  <a:pt x="5968008" y="3709541"/>
                </a:lnTo>
                <a:lnTo>
                  <a:pt x="5968008" y="3695030"/>
                </a:lnTo>
                <a:lnTo>
                  <a:pt x="5969868" y="3695123"/>
                </a:lnTo>
                <a:cubicBezTo>
                  <a:pt x="5977309" y="3696053"/>
                  <a:pt x="5979170" y="3698379"/>
                  <a:pt x="5975449" y="3702099"/>
                </a:cubicBezTo>
                <a:lnTo>
                  <a:pt x="5990332" y="3702099"/>
                </a:lnTo>
                <a:cubicBezTo>
                  <a:pt x="5990332" y="3707060"/>
                  <a:pt x="5991572" y="3710781"/>
                  <a:pt x="5994052" y="3713261"/>
                </a:cubicBezTo>
                <a:cubicBezTo>
                  <a:pt x="5996533" y="3715742"/>
                  <a:pt x="5999014" y="3716982"/>
                  <a:pt x="6001494" y="3716982"/>
                </a:cubicBezTo>
                <a:cubicBezTo>
                  <a:pt x="6003974" y="3716982"/>
                  <a:pt x="6006455" y="3718222"/>
                  <a:pt x="6008935" y="3720703"/>
                </a:cubicBezTo>
                <a:cubicBezTo>
                  <a:pt x="6011415" y="3723184"/>
                  <a:pt x="6012656" y="3726904"/>
                  <a:pt x="6012656" y="3731865"/>
                </a:cubicBezTo>
                <a:cubicBezTo>
                  <a:pt x="6012656" y="3736826"/>
                  <a:pt x="6012656" y="3740546"/>
                  <a:pt x="6012656" y="3743027"/>
                </a:cubicBezTo>
                <a:cubicBezTo>
                  <a:pt x="6012656" y="3745508"/>
                  <a:pt x="6012656" y="3749228"/>
                  <a:pt x="6012656" y="3754189"/>
                </a:cubicBezTo>
                <a:cubicBezTo>
                  <a:pt x="6012656" y="3759150"/>
                  <a:pt x="6013897" y="3762871"/>
                  <a:pt x="6016377" y="3765351"/>
                </a:cubicBezTo>
                <a:cubicBezTo>
                  <a:pt x="6018857" y="3767832"/>
                  <a:pt x="6020097" y="3769072"/>
                  <a:pt x="6020097" y="3769072"/>
                </a:cubicBezTo>
                <a:cubicBezTo>
                  <a:pt x="6020097" y="3769072"/>
                  <a:pt x="6022577" y="3766591"/>
                  <a:pt x="6027539" y="3761631"/>
                </a:cubicBezTo>
                <a:cubicBezTo>
                  <a:pt x="6027539" y="3756670"/>
                  <a:pt x="6028779" y="3755429"/>
                  <a:pt x="6031260" y="3757910"/>
                </a:cubicBezTo>
                <a:cubicBezTo>
                  <a:pt x="6033740" y="3760391"/>
                  <a:pt x="6034980" y="3762871"/>
                  <a:pt x="6034980" y="3765351"/>
                </a:cubicBezTo>
                <a:cubicBezTo>
                  <a:pt x="6034980" y="3767832"/>
                  <a:pt x="6034980" y="3771553"/>
                  <a:pt x="6034980" y="3776513"/>
                </a:cubicBezTo>
                <a:cubicBezTo>
                  <a:pt x="6039942" y="3771553"/>
                  <a:pt x="6044902" y="3771553"/>
                  <a:pt x="6049863" y="3776513"/>
                </a:cubicBezTo>
                <a:lnTo>
                  <a:pt x="6064746" y="3783955"/>
                </a:lnTo>
                <a:lnTo>
                  <a:pt x="6072187" y="3783955"/>
                </a:lnTo>
                <a:cubicBezTo>
                  <a:pt x="6072187" y="3788916"/>
                  <a:pt x="6073428" y="3790156"/>
                  <a:pt x="6075908" y="3787676"/>
                </a:cubicBezTo>
                <a:cubicBezTo>
                  <a:pt x="6078388" y="3785195"/>
                  <a:pt x="6080869" y="3786436"/>
                  <a:pt x="6083349" y="3791396"/>
                </a:cubicBezTo>
                <a:cubicBezTo>
                  <a:pt x="6085829" y="3796357"/>
                  <a:pt x="6094511" y="3801318"/>
                  <a:pt x="6109394" y="3806279"/>
                </a:cubicBezTo>
                <a:cubicBezTo>
                  <a:pt x="6119316" y="3811240"/>
                  <a:pt x="6125518" y="3813720"/>
                  <a:pt x="6127998" y="3813720"/>
                </a:cubicBezTo>
                <a:cubicBezTo>
                  <a:pt x="6130478" y="3813720"/>
                  <a:pt x="6130478" y="3814961"/>
                  <a:pt x="6127998" y="3817441"/>
                </a:cubicBezTo>
                <a:cubicBezTo>
                  <a:pt x="6125518" y="3819922"/>
                  <a:pt x="6121797" y="3818681"/>
                  <a:pt x="6116836" y="3813720"/>
                </a:cubicBezTo>
                <a:cubicBezTo>
                  <a:pt x="6111874" y="3808760"/>
                  <a:pt x="6104433" y="3806279"/>
                  <a:pt x="6094511" y="3806279"/>
                </a:cubicBezTo>
                <a:lnTo>
                  <a:pt x="6087070" y="3806279"/>
                </a:lnTo>
                <a:lnTo>
                  <a:pt x="6094511" y="3821162"/>
                </a:lnTo>
                <a:cubicBezTo>
                  <a:pt x="6094511" y="3821162"/>
                  <a:pt x="6095752" y="3822402"/>
                  <a:pt x="6098232" y="3824883"/>
                </a:cubicBezTo>
                <a:cubicBezTo>
                  <a:pt x="6100712" y="3827363"/>
                  <a:pt x="6104433" y="3828603"/>
                  <a:pt x="6109394" y="3828603"/>
                </a:cubicBezTo>
                <a:cubicBezTo>
                  <a:pt x="6109394" y="3828603"/>
                  <a:pt x="6109394" y="3831084"/>
                  <a:pt x="6109394" y="3836045"/>
                </a:cubicBezTo>
                <a:cubicBezTo>
                  <a:pt x="6114356" y="3841005"/>
                  <a:pt x="6116836" y="3843486"/>
                  <a:pt x="6116836" y="3843486"/>
                </a:cubicBezTo>
                <a:cubicBezTo>
                  <a:pt x="6116836" y="3848447"/>
                  <a:pt x="6119316" y="3850928"/>
                  <a:pt x="6124277" y="3850928"/>
                </a:cubicBezTo>
                <a:lnTo>
                  <a:pt x="6101953" y="3850928"/>
                </a:lnTo>
                <a:cubicBezTo>
                  <a:pt x="6101953" y="3855888"/>
                  <a:pt x="6104433" y="3858369"/>
                  <a:pt x="6109394" y="3858369"/>
                </a:cubicBezTo>
                <a:cubicBezTo>
                  <a:pt x="6114356" y="3858369"/>
                  <a:pt x="6116836" y="3858369"/>
                  <a:pt x="6116836" y="3858369"/>
                </a:cubicBezTo>
                <a:cubicBezTo>
                  <a:pt x="6126757" y="3863330"/>
                  <a:pt x="6134199" y="3869531"/>
                  <a:pt x="6139160" y="3876972"/>
                </a:cubicBezTo>
                <a:cubicBezTo>
                  <a:pt x="6144121" y="3884414"/>
                  <a:pt x="6149081" y="3885654"/>
                  <a:pt x="6154043" y="3880693"/>
                </a:cubicBezTo>
                <a:cubicBezTo>
                  <a:pt x="6163964" y="3880693"/>
                  <a:pt x="6163964" y="3875732"/>
                  <a:pt x="6154043" y="3865810"/>
                </a:cubicBezTo>
                <a:lnTo>
                  <a:pt x="6154043" y="3858369"/>
                </a:lnTo>
                <a:cubicBezTo>
                  <a:pt x="6159004" y="3858369"/>
                  <a:pt x="6163964" y="3858369"/>
                  <a:pt x="6168926" y="3858369"/>
                </a:cubicBezTo>
                <a:lnTo>
                  <a:pt x="6176367" y="3858369"/>
                </a:lnTo>
                <a:cubicBezTo>
                  <a:pt x="6186288" y="3868291"/>
                  <a:pt x="6193730" y="3870771"/>
                  <a:pt x="6198691" y="3865810"/>
                </a:cubicBezTo>
                <a:cubicBezTo>
                  <a:pt x="6198691" y="3865810"/>
                  <a:pt x="6199932" y="3867050"/>
                  <a:pt x="6202412" y="3869531"/>
                </a:cubicBezTo>
                <a:cubicBezTo>
                  <a:pt x="6204892" y="3872012"/>
                  <a:pt x="6207373" y="3873252"/>
                  <a:pt x="6209853" y="3873252"/>
                </a:cubicBezTo>
                <a:cubicBezTo>
                  <a:pt x="6212333" y="3873252"/>
                  <a:pt x="6214815" y="3874492"/>
                  <a:pt x="6217295" y="3876972"/>
                </a:cubicBezTo>
                <a:cubicBezTo>
                  <a:pt x="6219775" y="3879453"/>
                  <a:pt x="6221015" y="3880693"/>
                  <a:pt x="6221015" y="3880693"/>
                </a:cubicBezTo>
                <a:cubicBezTo>
                  <a:pt x="6230937" y="3880693"/>
                  <a:pt x="6245820" y="3888135"/>
                  <a:pt x="6265664" y="3903017"/>
                </a:cubicBezTo>
                <a:lnTo>
                  <a:pt x="6280547" y="3903017"/>
                </a:lnTo>
                <a:cubicBezTo>
                  <a:pt x="6285508" y="3907978"/>
                  <a:pt x="6287988" y="3912939"/>
                  <a:pt x="6287988" y="3917900"/>
                </a:cubicBezTo>
                <a:cubicBezTo>
                  <a:pt x="6287988" y="3922861"/>
                  <a:pt x="6287988" y="3925342"/>
                  <a:pt x="6287988" y="3925342"/>
                </a:cubicBezTo>
                <a:lnTo>
                  <a:pt x="6280547" y="3932783"/>
                </a:lnTo>
                <a:cubicBezTo>
                  <a:pt x="6280547" y="3932783"/>
                  <a:pt x="6278067" y="3932783"/>
                  <a:pt x="6273105" y="3932783"/>
                </a:cubicBezTo>
                <a:cubicBezTo>
                  <a:pt x="6273105" y="3927822"/>
                  <a:pt x="6275585" y="3925342"/>
                  <a:pt x="6280547" y="3925342"/>
                </a:cubicBezTo>
                <a:lnTo>
                  <a:pt x="6265664" y="3910459"/>
                </a:lnTo>
                <a:lnTo>
                  <a:pt x="6235898" y="3917900"/>
                </a:lnTo>
                <a:cubicBezTo>
                  <a:pt x="6235898" y="3922861"/>
                  <a:pt x="6235898" y="3925342"/>
                  <a:pt x="6235898" y="3925342"/>
                </a:cubicBezTo>
                <a:cubicBezTo>
                  <a:pt x="6230937" y="3930302"/>
                  <a:pt x="6216054" y="3927822"/>
                  <a:pt x="6191250" y="3917900"/>
                </a:cubicBezTo>
                <a:cubicBezTo>
                  <a:pt x="6186288" y="3912939"/>
                  <a:pt x="6180088" y="3910459"/>
                  <a:pt x="6172646" y="3910459"/>
                </a:cubicBezTo>
                <a:cubicBezTo>
                  <a:pt x="6165205" y="3910459"/>
                  <a:pt x="6159004" y="3907978"/>
                  <a:pt x="6154043" y="3903017"/>
                </a:cubicBezTo>
                <a:cubicBezTo>
                  <a:pt x="6154043" y="3903017"/>
                  <a:pt x="6152802" y="3903017"/>
                  <a:pt x="6150322" y="3903017"/>
                </a:cubicBezTo>
                <a:cubicBezTo>
                  <a:pt x="6147842" y="3903017"/>
                  <a:pt x="6144121" y="3903017"/>
                  <a:pt x="6139160" y="3903017"/>
                </a:cubicBezTo>
                <a:cubicBezTo>
                  <a:pt x="6139160" y="3903017"/>
                  <a:pt x="6137919" y="3901777"/>
                  <a:pt x="6135439" y="3899297"/>
                </a:cubicBezTo>
                <a:cubicBezTo>
                  <a:pt x="6132959" y="3896816"/>
                  <a:pt x="6129238" y="3895576"/>
                  <a:pt x="6124277" y="3895576"/>
                </a:cubicBezTo>
                <a:cubicBezTo>
                  <a:pt x="6119316" y="3895576"/>
                  <a:pt x="6118076" y="3896816"/>
                  <a:pt x="6120556" y="3899297"/>
                </a:cubicBezTo>
                <a:cubicBezTo>
                  <a:pt x="6123036" y="3901777"/>
                  <a:pt x="6126757" y="3903017"/>
                  <a:pt x="6131718" y="3903017"/>
                </a:cubicBezTo>
                <a:cubicBezTo>
                  <a:pt x="6131718" y="3903017"/>
                  <a:pt x="6131718" y="3905498"/>
                  <a:pt x="6131718" y="3910459"/>
                </a:cubicBezTo>
                <a:cubicBezTo>
                  <a:pt x="6131718" y="3915420"/>
                  <a:pt x="6134199" y="3920381"/>
                  <a:pt x="6139160" y="3925342"/>
                </a:cubicBezTo>
                <a:cubicBezTo>
                  <a:pt x="6139160" y="3920381"/>
                  <a:pt x="6144121" y="3920381"/>
                  <a:pt x="6154043" y="3925342"/>
                </a:cubicBezTo>
                <a:cubicBezTo>
                  <a:pt x="6159004" y="3930302"/>
                  <a:pt x="6159004" y="3932783"/>
                  <a:pt x="6154043" y="3932783"/>
                </a:cubicBezTo>
                <a:cubicBezTo>
                  <a:pt x="6149081" y="3932783"/>
                  <a:pt x="6149081" y="3934023"/>
                  <a:pt x="6154043" y="3936504"/>
                </a:cubicBezTo>
                <a:cubicBezTo>
                  <a:pt x="6159004" y="3938984"/>
                  <a:pt x="6162725" y="3937744"/>
                  <a:pt x="6165205" y="3932783"/>
                </a:cubicBezTo>
                <a:cubicBezTo>
                  <a:pt x="6167685" y="3927822"/>
                  <a:pt x="6170166" y="3926582"/>
                  <a:pt x="6172646" y="3929062"/>
                </a:cubicBezTo>
                <a:cubicBezTo>
                  <a:pt x="6175126" y="3931543"/>
                  <a:pt x="6178847" y="3930302"/>
                  <a:pt x="6183808" y="3925342"/>
                </a:cubicBezTo>
                <a:lnTo>
                  <a:pt x="6183808" y="3932783"/>
                </a:lnTo>
                <a:cubicBezTo>
                  <a:pt x="6183808" y="3937744"/>
                  <a:pt x="6186288" y="3940224"/>
                  <a:pt x="6191250" y="3940224"/>
                </a:cubicBezTo>
                <a:lnTo>
                  <a:pt x="6198691" y="3940224"/>
                </a:lnTo>
                <a:lnTo>
                  <a:pt x="6191250" y="3947666"/>
                </a:lnTo>
                <a:lnTo>
                  <a:pt x="6191250" y="3955107"/>
                </a:lnTo>
                <a:lnTo>
                  <a:pt x="6183808" y="3955107"/>
                </a:lnTo>
                <a:lnTo>
                  <a:pt x="6176367" y="3955107"/>
                </a:lnTo>
                <a:cubicBezTo>
                  <a:pt x="6176367" y="3955107"/>
                  <a:pt x="6178847" y="3957588"/>
                  <a:pt x="6183808" y="3962549"/>
                </a:cubicBezTo>
                <a:cubicBezTo>
                  <a:pt x="6188770" y="3967509"/>
                  <a:pt x="6196211" y="3969990"/>
                  <a:pt x="6206133" y="3969990"/>
                </a:cubicBezTo>
                <a:cubicBezTo>
                  <a:pt x="6209853" y="3973711"/>
                  <a:pt x="6213109" y="3977122"/>
                  <a:pt x="6215899" y="3980222"/>
                </a:cubicBezTo>
                <a:lnTo>
                  <a:pt x="6219527" y="3984575"/>
                </a:lnTo>
                <a:lnTo>
                  <a:pt x="6215899" y="3983245"/>
                </a:lnTo>
                <a:cubicBezTo>
                  <a:pt x="6213109" y="3982470"/>
                  <a:pt x="6209853" y="3981772"/>
                  <a:pt x="6206133" y="3981152"/>
                </a:cubicBezTo>
                <a:cubicBezTo>
                  <a:pt x="6191250" y="3978671"/>
                  <a:pt x="6183808" y="3977431"/>
                  <a:pt x="6183808" y="3977431"/>
                </a:cubicBezTo>
                <a:lnTo>
                  <a:pt x="6176367" y="3969990"/>
                </a:lnTo>
                <a:cubicBezTo>
                  <a:pt x="6171406" y="3969990"/>
                  <a:pt x="6167685" y="3969990"/>
                  <a:pt x="6165205" y="3969990"/>
                </a:cubicBezTo>
                <a:cubicBezTo>
                  <a:pt x="6162725" y="3969990"/>
                  <a:pt x="6161484" y="3969990"/>
                  <a:pt x="6161484" y="3969990"/>
                </a:cubicBezTo>
                <a:lnTo>
                  <a:pt x="6154043" y="3977431"/>
                </a:lnTo>
                <a:lnTo>
                  <a:pt x="6161484" y="3984873"/>
                </a:lnTo>
                <a:lnTo>
                  <a:pt x="6168926" y="3984873"/>
                </a:lnTo>
                <a:cubicBezTo>
                  <a:pt x="6163964" y="3979912"/>
                  <a:pt x="6163964" y="3977431"/>
                  <a:pt x="6168926" y="3977431"/>
                </a:cubicBezTo>
                <a:cubicBezTo>
                  <a:pt x="6173887" y="3977431"/>
                  <a:pt x="6176367" y="3977431"/>
                  <a:pt x="6176367" y="3977431"/>
                </a:cubicBezTo>
                <a:cubicBezTo>
                  <a:pt x="6171406" y="3982392"/>
                  <a:pt x="6171406" y="3984873"/>
                  <a:pt x="6176367" y="3984873"/>
                </a:cubicBezTo>
                <a:cubicBezTo>
                  <a:pt x="6181328" y="3984873"/>
                  <a:pt x="6183808" y="3984873"/>
                  <a:pt x="6183808" y="3984873"/>
                </a:cubicBezTo>
                <a:lnTo>
                  <a:pt x="6191250" y="3992314"/>
                </a:lnTo>
                <a:lnTo>
                  <a:pt x="6206133" y="3999756"/>
                </a:lnTo>
                <a:cubicBezTo>
                  <a:pt x="6211094" y="3994795"/>
                  <a:pt x="6214815" y="3994795"/>
                  <a:pt x="6217295" y="3999756"/>
                </a:cubicBezTo>
                <a:cubicBezTo>
                  <a:pt x="6219775" y="4004716"/>
                  <a:pt x="6223495" y="4004716"/>
                  <a:pt x="6228457" y="3999756"/>
                </a:cubicBezTo>
                <a:lnTo>
                  <a:pt x="6258222" y="4014638"/>
                </a:lnTo>
                <a:cubicBezTo>
                  <a:pt x="6258222" y="4019599"/>
                  <a:pt x="6259463" y="4022080"/>
                  <a:pt x="6261943" y="4022080"/>
                </a:cubicBezTo>
                <a:cubicBezTo>
                  <a:pt x="6264423" y="4022080"/>
                  <a:pt x="6265664" y="4024561"/>
                  <a:pt x="6265664" y="4029521"/>
                </a:cubicBezTo>
                <a:cubicBezTo>
                  <a:pt x="6265664" y="4034482"/>
                  <a:pt x="6265664" y="4036963"/>
                  <a:pt x="6265664" y="4036963"/>
                </a:cubicBezTo>
                <a:cubicBezTo>
                  <a:pt x="6265664" y="4036963"/>
                  <a:pt x="6264423" y="4035723"/>
                  <a:pt x="6261943" y="4033242"/>
                </a:cubicBezTo>
                <a:cubicBezTo>
                  <a:pt x="6259463" y="4030761"/>
                  <a:pt x="6258222" y="4029521"/>
                  <a:pt x="6258222" y="4029521"/>
                </a:cubicBezTo>
                <a:cubicBezTo>
                  <a:pt x="6253261" y="4039443"/>
                  <a:pt x="6245820" y="4036963"/>
                  <a:pt x="6235898" y="4022080"/>
                </a:cubicBezTo>
                <a:lnTo>
                  <a:pt x="6221015" y="4014638"/>
                </a:lnTo>
                <a:lnTo>
                  <a:pt x="6206133" y="4014638"/>
                </a:lnTo>
                <a:cubicBezTo>
                  <a:pt x="6201171" y="4014638"/>
                  <a:pt x="6196211" y="4014638"/>
                  <a:pt x="6191250" y="4014638"/>
                </a:cubicBezTo>
                <a:lnTo>
                  <a:pt x="6183808" y="4022080"/>
                </a:lnTo>
                <a:cubicBezTo>
                  <a:pt x="6188770" y="4022080"/>
                  <a:pt x="6191250" y="4024561"/>
                  <a:pt x="6191250" y="4029521"/>
                </a:cubicBezTo>
                <a:cubicBezTo>
                  <a:pt x="6191250" y="4029521"/>
                  <a:pt x="6188770" y="4029521"/>
                  <a:pt x="6183808" y="4029521"/>
                </a:cubicBezTo>
                <a:lnTo>
                  <a:pt x="6183808" y="4044404"/>
                </a:lnTo>
                <a:cubicBezTo>
                  <a:pt x="6178847" y="4039443"/>
                  <a:pt x="6173887" y="4036963"/>
                  <a:pt x="6168926" y="4036963"/>
                </a:cubicBezTo>
                <a:lnTo>
                  <a:pt x="6168926" y="4022080"/>
                </a:lnTo>
                <a:cubicBezTo>
                  <a:pt x="6168926" y="4017119"/>
                  <a:pt x="6166445" y="4014638"/>
                  <a:pt x="6161484" y="4014638"/>
                </a:cubicBezTo>
                <a:cubicBezTo>
                  <a:pt x="6156523" y="4014638"/>
                  <a:pt x="6152802" y="4014638"/>
                  <a:pt x="6150322" y="4014638"/>
                </a:cubicBezTo>
                <a:cubicBezTo>
                  <a:pt x="6147842" y="4014638"/>
                  <a:pt x="6146601" y="4012158"/>
                  <a:pt x="6146601" y="4007197"/>
                </a:cubicBezTo>
                <a:cubicBezTo>
                  <a:pt x="6141640" y="4007197"/>
                  <a:pt x="6139160" y="4007197"/>
                  <a:pt x="6139160" y="4007197"/>
                </a:cubicBezTo>
                <a:cubicBezTo>
                  <a:pt x="6139160" y="4007197"/>
                  <a:pt x="6142881" y="4010918"/>
                  <a:pt x="6150322" y="4018359"/>
                </a:cubicBezTo>
                <a:cubicBezTo>
                  <a:pt x="6157763" y="4025801"/>
                  <a:pt x="6161484" y="4032002"/>
                  <a:pt x="6161484" y="4036963"/>
                </a:cubicBezTo>
                <a:cubicBezTo>
                  <a:pt x="6161484" y="4041923"/>
                  <a:pt x="6161484" y="4044404"/>
                  <a:pt x="6161484" y="4044404"/>
                </a:cubicBezTo>
                <a:cubicBezTo>
                  <a:pt x="6166445" y="4044404"/>
                  <a:pt x="6168926" y="4046885"/>
                  <a:pt x="6168926" y="4051845"/>
                </a:cubicBezTo>
                <a:cubicBezTo>
                  <a:pt x="6168926" y="4056806"/>
                  <a:pt x="6166445" y="4061768"/>
                  <a:pt x="6161484" y="4066728"/>
                </a:cubicBezTo>
                <a:lnTo>
                  <a:pt x="6161484" y="4059287"/>
                </a:lnTo>
                <a:lnTo>
                  <a:pt x="6146601" y="4036963"/>
                </a:lnTo>
                <a:lnTo>
                  <a:pt x="6109394" y="4036963"/>
                </a:lnTo>
                <a:cubicBezTo>
                  <a:pt x="6109394" y="4041923"/>
                  <a:pt x="6116836" y="4044404"/>
                  <a:pt x="6131718" y="4044404"/>
                </a:cubicBezTo>
                <a:cubicBezTo>
                  <a:pt x="6136680" y="4044404"/>
                  <a:pt x="6140401" y="4045644"/>
                  <a:pt x="6142881" y="4048125"/>
                </a:cubicBezTo>
                <a:cubicBezTo>
                  <a:pt x="6145361" y="4050605"/>
                  <a:pt x="6146601" y="4055566"/>
                  <a:pt x="6146601" y="4063008"/>
                </a:cubicBezTo>
                <a:cubicBezTo>
                  <a:pt x="6146601" y="4070449"/>
                  <a:pt x="6144121" y="4071689"/>
                  <a:pt x="6139160" y="4066728"/>
                </a:cubicBezTo>
                <a:cubicBezTo>
                  <a:pt x="6134199" y="4061768"/>
                  <a:pt x="6134199" y="4059287"/>
                  <a:pt x="6139160" y="4059287"/>
                </a:cubicBezTo>
                <a:lnTo>
                  <a:pt x="6109394" y="4044404"/>
                </a:lnTo>
                <a:cubicBezTo>
                  <a:pt x="6104433" y="4044404"/>
                  <a:pt x="6099473" y="4044404"/>
                  <a:pt x="6094511" y="4044404"/>
                </a:cubicBezTo>
                <a:cubicBezTo>
                  <a:pt x="6089550" y="4039443"/>
                  <a:pt x="6084590" y="4036963"/>
                  <a:pt x="6079629" y="4036963"/>
                </a:cubicBezTo>
                <a:cubicBezTo>
                  <a:pt x="6074667" y="4036963"/>
                  <a:pt x="6067226" y="4036963"/>
                  <a:pt x="6057304" y="4036963"/>
                </a:cubicBezTo>
                <a:cubicBezTo>
                  <a:pt x="6032500" y="4036963"/>
                  <a:pt x="6022577" y="4034482"/>
                  <a:pt x="6027539" y="4029521"/>
                </a:cubicBezTo>
                <a:cubicBezTo>
                  <a:pt x="6027539" y="4024561"/>
                  <a:pt x="6025059" y="4022080"/>
                  <a:pt x="6020097" y="4022080"/>
                </a:cubicBezTo>
                <a:lnTo>
                  <a:pt x="6012656" y="4022080"/>
                </a:lnTo>
                <a:cubicBezTo>
                  <a:pt x="6012656" y="4027041"/>
                  <a:pt x="6007695" y="4027041"/>
                  <a:pt x="5997773" y="4022080"/>
                </a:cubicBezTo>
                <a:lnTo>
                  <a:pt x="5982890" y="4014638"/>
                </a:lnTo>
                <a:cubicBezTo>
                  <a:pt x="5982890" y="4019599"/>
                  <a:pt x="5984131" y="4022080"/>
                  <a:pt x="5986611" y="4022080"/>
                </a:cubicBezTo>
                <a:cubicBezTo>
                  <a:pt x="5989091" y="4022080"/>
                  <a:pt x="5992812" y="4024561"/>
                  <a:pt x="5997773" y="4029521"/>
                </a:cubicBezTo>
                <a:cubicBezTo>
                  <a:pt x="6002734" y="4029521"/>
                  <a:pt x="6007695" y="4032002"/>
                  <a:pt x="6012656" y="4036963"/>
                </a:cubicBezTo>
                <a:cubicBezTo>
                  <a:pt x="6017617" y="4041923"/>
                  <a:pt x="6022577" y="4044404"/>
                  <a:pt x="6027539" y="4044404"/>
                </a:cubicBezTo>
                <a:lnTo>
                  <a:pt x="6049863" y="4051845"/>
                </a:lnTo>
                <a:cubicBezTo>
                  <a:pt x="6064746" y="4056806"/>
                  <a:pt x="6072187" y="4059287"/>
                  <a:pt x="6072187" y="4059287"/>
                </a:cubicBezTo>
                <a:lnTo>
                  <a:pt x="6079629" y="4066728"/>
                </a:lnTo>
                <a:cubicBezTo>
                  <a:pt x="6084590" y="4071689"/>
                  <a:pt x="6089550" y="4071689"/>
                  <a:pt x="6094511" y="4066728"/>
                </a:cubicBezTo>
                <a:cubicBezTo>
                  <a:pt x="6099473" y="4066728"/>
                  <a:pt x="6103193" y="4066728"/>
                  <a:pt x="6105674" y="4066728"/>
                </a:cubicBezTo>
                <a:cubicBezTo>
                  <a:pt x="6108154" y="4066728"/>
                  <a:pt x="6111874" y="4069209"/>
                  <a:pt x="6116836" y="4074170"/>
                </a:cubicBezTo>
                <a:cubicBezTo>
                  <a:pt x="6126757" y="4084092"/>
                  <a:pt x="6124277" y="4089053"/>
                  <a:pt x="6109394" y="4089053"/>
                </a:cubicBezTo>
                <a:lnTo>
                  <a:pt x="6124277" y="4096494"/>
                </a:lnTo>
                <a:cubicBezTo>
                  <a:pt x="6154043" y="4106416"/>
                  <a:pt x="6168926" y="4113857"/>
                  <a:pt x="6168926" y="4118818"/>
                </a:cubicBezTo>
                <a:cubicBezTo>
                  <a:pt x="6163964" y="4123779"/>
                  <a:pt x="6161484" y="4123779"/>
                  <a:pt x="6161484" y="4118818"/>
                </a:cubicBezTo>
                <a:cubicBezTo>
                  <a:pt x="6161484" y="4118818"/>
                  <a:pt x="6154043" y="4115097"/>
                  <a:pt x="6139160" y="4107656"/>
                </a:cubicBezTo>
                <a:cubicBezTo>
                  <a:pt x="6124277" y="4100215"/>
                  <a:pt x="6116836" y="4096494"/>
                  <a:pt x="6116836" y="4096494"/>
                </a:cubicBezTo>
                <a:lnTo>
                  <a:pt x="6131718" y="4111377"/>
                </a:lnTo>
                <a:lnTo>
                  <a:pt x="6139160" y="4118818"/>
                </a:lnTo>
                <a:lnTo>
                  <a:pt x="6103348" y="4103470"/>
                </a:lnTo>
                <a:lnTo>
                  <a:pt x="6107534" y="4102075"/>
                </a:lnTo>
                <a:cubicBezTo>
                  <a:pt x="6108775" y="4100835"/>
                  <a:pt x="6109394" y="4098975"/>
                  <a:pt x="6109394" y="4096494"/>
                </a:cubicBezTo>
                <a:cubicBezTo>
                  <a:pt x="6109394" y="4096494"/>
                  <a:pt x="6106914" y="4096494"/>
                  <a:pt x="6101953" y="4096494"/>
                </a:cubicBezTo>
                <a:cubicBezTo>
                  <a:pt x="6101953" y="4098975"/>
                  <a:pt x="6101953" y="4100835"/>
                  <a:pt x="6101953" y="4102075"/>
                </a:cubicBezTo>
                <a:lnTo>
                  <a:pt x="6101953" y="4102873"/>
                </a:lnTo>
                <a:lnTo>
                  <a:pt x="6087070" y="4096494"/>
                </a:lnTo>
                <a:cubicBezTo>
                  <a:pt x="6082109" y="4091533"/>
                  <a:pt x="6078388" y="4090293"/>
                  <a:pt x="6075908" y="4092773"/>
                </a:cubicBezTo>
                <a:cubicBezTo>
                  <a:pt x="6073428" y="4095254"/>
                  <a:pt x="6067226" y="4094013"/>
                  <a:pt x="6057304" y="4089053"/>
                </a:cubicBezTo>
                <a:lnTo>
                  <a:pt x="6049863" y="4096494"/>
                </a:lnTo>
                <a:lnTo>
                  <a:pt x="6057304" y="4103935"/>
                </a:lnTo>
                <a:lnTo>
                  <a:pt x="6042422" y="4096494"/>
                </a:lnTo>
                <a:cubicBezTo>
                  <a:pt x="6037460" y="4096494"/>
                  <a:pt x="6034980" y="4096494"/>
                  <a:pt x="6034980" y="4096494"/>
                </a:cubicBezTo>
                <a:lnTo>
                  <a:pt x="6027539" y="4096494"/>
                </a:lnTo>
                <a:lnTo>
                  <a:pt x="6020097" y="4089053"/>
                </a:lnTo>
                <a:lnTo>
                  <a:pt x="6005215" y="4081611"/>
                </a:lnTo>
                <a:lnTo>
                  <a:pt x="5997773" y="4074170"/>
                </a:lnTo>
                <a:cubicBezTo>
                  <a:pt x="5997773" y="4079130"/>
                  <a:pt x="5995293" y="4081611"/>
                  <a:pt x="5990332" y="4081611"/>
                </a:cubicBezTo>
                <a:cubicBezTo>
                  <a:pt x="5990332" y="4086572"/>
                  <a:pt x="5992812" y="4089053"/>
                  <a:pt x="5997773" y="4089053"/>
                </a:cubicBezTo>
                <a:cubicBezTo>
                  <a:pt x="6002734" y="4089053"/>
                  <a:pt x="6007695" y="4091533"/>
                  <a:pt x="6012656" y="4096494"/>
                </a:cubicBezTo>
                <a:cubicBezTo>
                  <a:pt x="6012656" y="4106416"/>
                  <a:pt x="6013897" y="4110137"/>
                  <a:pt x="6016377" y="4107656"/>
                </a:cubicBezTo>
                <a:cubicBezTo>
                  <a:pt x="6018857" y="4105175"/>
                  <a:pt x="6021338" y="4105175"/>
                  <a:pt x="6023818" y="4107656"/>
                </a:cubicBezTo>
                <a:cubicBezTo>
                  <a:pt x="6026298" y="4110137"/>
                  <a:pt x="6030019" y="4111377"/>
                  <a:pt x="6034980" y="4111377"/>
                </a:cubicBezTo>
                <a:lnTo>
                  <a:pt x="6042422" y="4111377"/>
                </a:lnTo>
                <a:lnTo>
                  <a:pt x="6042422" y="4118818"/>
                </a:lnTo>
                <a:lnTo>
                  <a:pt x="6012656" y="4111377"/>
                </a:lnTo>
                <a:cubicBezTo>
                  <a:pt x="6007695" y="4106416"/>
                  <a:pt x="6003974" y="4103935"/>
                  <a:pt x="6001494" y="4103935"/>
                </a:cubicBezTo>
                <a:cubicBezTo>
                  <a:pt x="5999014" y="4103935"/>
                  <a:pt x="5997773" y="4102695"/>
                  <a:pt x="5997773" y="4100215"/>
                </a:cubicBezTo>
                <a:cubicBezTo>
                  <a:pt x="5997773" y="4097734"/>
                  <a:pt x="5995293" y="4096494"/>
                  <a:pt x="5990332" y="4096494"/>
                </a:cubicBezTo>
                <a:cubicBezTo>
                  <a:pt x="5990332" y="4096494"/>
                  <a:pt x="5990332" y="4097734"/>
                  <a:pt x="5990332" y="4100215"/>
                </a:cubicBezTo>
                <a:cubicBezTo>
                  <a:pt x="5990332" y="4102695"/>
                  <a:pt x="5990332" y="4103935"/>
                  <a:pt x="5990332" y="4103935"/>
                </a:cubicBezTo>
                <a:cubicBezTo>
                  <a:pt x="5990332" y="4103935"/>
                  <a:pt x="5987852" y="4103935"/>
                  <a:pt x="5982890" y="4103935"/>
                </a:cubicBezTo>
                <a:lnTo>
                  <a:pt x="5979170" y="4103935"/>
                </a:lnTo>
                <a:cubicBezTo>
                  <a:pt x="5981650" y="4103935"/>
                  <a:pt x="5982890" y="4106416"/>
                  <a:pt x="5982890" y="4111377"/>
                </a:cubicBezTo>
                <a:cubicBezTo>
                  <a:pt x="5982890" y="4111377"/>
                  <a:pt x="5987852" y="4113857"/>
                  <a:pt x="5997773" y="4118818"/>
                </a:cubicBezTo>
                <a:lnTo>
                  <a:pt x="6027539" y="4133701"/>
                </a:lnTo>
                <a:cubicBezTo>
                  <a:pt x="6027539" y="4133701"/>
                  <a:pt x="6023818" y="4132461"/>
                  <a:pt x="6016377" y="4129980"/>
                </a:cubicBezTo>
                <a:cubicBezTo>
                  <a:pt x="6008935" y="4127500"/>
                  <a:pt x="6005215" y="4126260"/>
                  <a:pt x="6005215" y="4126260"/>
                </a:cubicBezTo>
                <a:cubicBezTo>
                  <a:pt x="6005215" y="4126260"/>
                  <a:pt x="6005215" y="4128740"/>
                  <a:pt x="6005215" y="4133701"/>
                </a:cubicBezTo>
                <a:lnTo>
                  <a:pt x="6005215" y="4148584"/>
                </a:lnTo>
                <a:cubicBezTo>
                  <a:pt x="6005215" y="4153545"/>
                  <a:pt x="6007695" y="4156025"/>
                  <a:pt x="6012656" y="4156025"/>
                </a:cubicBezTo>
                <a:cubicBezTo>
                  <a:pt x="6012656" y="4160986"/>
                  <a:pt x="6017617" y="4160986"/>
                  <a:pt x="6027539" y="4156025"/>
                </a:cubicBezTo>
                <a:cubicBezTo>
                  <a:pt x="6032500" y="4156025"/>
                  <a:pt x="6036221" y="4157265"/>
                  <a:pt x="6038701" y="4159746"/>
                </a:cubicBezTo>
                <a:cubicBezTo>
                  <a:pt x="6041181" y="4162227"/>
                  <a:pt x="6042422" y="4163467"/>
                  <a:pt x="6042422" y="4163467"/>
                </a:cubicBezTo>
                <a:cubicBezTo>
                  <a:pt x="6042422" y="4168427"/>
                  <a:pt x="6044902" y="4170908"/>
                  <a:pt x="6049863" y="4170908"/>
                </a:cubicBezTo>
                <a:lnTo>
                  <a:pt x="6034980" y="4170908"/>
                </a:lnTo>
                <a:lnTo>
                  <a:pt x="6020097" y="4170908"/>
                </a:lnTo>
                <a:cubicBezTo>
                  <a:pt x="6020097" y="4165947"/>
                  <a:pt x="6017617" y="4163467"/>
                  <a:pt x="6012656" y="4163467"/>
                </a:cubicBezTo>
                <a:cubicBezTo>
                  <a:pt x="6007695" y="4163467"/>
                  <a:pt x="6002734" y="4163467"/>
                  <a:pt x="5997773" y="4163467"/>
                </a:cubicBezTo>
                <a:lnTo>
                  <a:pt x="5997773" y="4156025"/>
                </a:lnTo>
                <a:cubicBezTo>
                  <a:pt x="5997773" y="4156025"/>
                  <a:pt x="5997773" y="4153545"/>
                  <a:pt x="5997773" y="4148584"/>
                </a:cubicBezTo>
                <a:cubicBezTo>
                  <a:pt x="5997773" y="4143623"/>
                  <a:pt x="5997773" y="4141142"/>
                  <a:pt x="5997773" y="4141142"/>
                </a:cubicBezTo>
                <a:cubicBezTo>
                  <a:pt x="5992812" y="4141142"/>
                  <a:pt x="5990332" y="4142382"/>
                  <a:pt x="5990332" y="4144863"/>
                </a:cubicBezTo>
                <a:cubicBezTo>
                  <a:pt x="5990332" y="4147344"/>
                  <a:pt x="5990332" y="4151064"/>
                  <a:pt x="5990332" y="4156025"/>
                </a:cubicBezTo>
                <a:lnTo>
                  <a:pt x="5968008" y="4156025"/>
                </a:lnTo>
                <a:cubicBezTo>
                  <a:pt x="5963046" y="4151064"/>
                  <a:pt x="5958086" y="4151064"/>
                  <a:pt x="5953125" y="4156025"/>
                </a:cubicBezTo>
                <a:lnTo>
                  <a:pt x="5953125" y="4170908"/>
                </a:lnTo>
                <a:lnTo>
                  <a:pt x="5945683" y="4163467"/>
                </a:lnTo>
                <a:cubicBezTo>
                  <a:pt x="5945683" y="4163467"/>
                  <a:pt x="5943203" y="4162227"/>
                  <a:pt x="5938242" y="4159746"/>
                </a:cubicBezTo>
                <a:cubicBezTo>
                  <a:pt x="5933281" y="4157265"/>
                  <a:pt x="5930801" y="4156025"/>
                  <a:pt x="5930801" y="4156025"/>
                </a:cubicBezTo>
                <a:cubicBezTo>
                  <a:pt x="5927079" y="4156025"/>
                  <a:pt x="5926149" y="4157421"/>
                  <a:pt x="5928009" y="4160211"/>
                </a:cubicBezTo>
                <a:lnTo>
                  <a:pt x="5930017" y="4162553"/>
                </a:lnTo>
                <a:lnTo>
                  <a:pt x="5929870" y="4162536"/>
                </a:lnTo>
                <a:cubicBezTo>
                  <a:pt x="5926770" y="4161917"/>
                  <a:pt x="5923359" y="4160986"/>
                  <a:pt x="5919638" y="4159746"/>
                </a:cubicBezTo>
                <a:cubicBezTo>
                  <a:pt x="5912197" y="4157265"/>
                  <a:pt x="5905996" y="4156025"/>
                  <a:pt x="5901035" y="4156025"/>
                </a:cubicBezTo>
                <a:cubicBezTo>
                  <a:pt x="5896074" y="4151064"/>
                  <a:pt x="5891113" y="4148584"/>
                  <a:pt x="5886152" y="4148584"/>
                </a:cubicBezTo>
                <a:lnTo>
                  <a:pt x="5863828" y="4141142"/>
                </a:lnTo>
                <a:cubicBezTo>
                  <a:pt x="5843984" y="4136182"/>
                  <a:pt x="5832822" y="4133701"/>
                  <a:pt x="5830342" y="4133701"/>
                </a:cubicBezTo>
                <a:cubicBezTo>
                  <a:pt x="5827861" y="4133701"/>
                  <a:pt x="5824141" y="4136182"/>
                  <a:pt x="5819179" y="4141142"/>
                </a:cubicBezTo>
                <a:cubicBezTo>
                  <a:pt x="5816699" y="4143623"/>
                  <a:pt x="5814218" y="4144863"/>
                  <a:pt x="5811738" y="4144863"/>
                </a:cubicBezTo>
                <a:lnTo>
                  <a:pt x="5808761" y="4144119"/>
                </a:lnTo>
                <a:lnTo>
                  <a:pt x="5826621" y="4156025"/>
                </a:lnTo>
                <a:cubicBezTo>
                  <a:pt x="5831582" y="4160986"/>
                  <a:pt x="5834062" y="4164707"/>
                  <a:pt x="5834062" y="4167187"/>
                </a:cubicBezTo>
                <a:cubicBezTo>
                  <a:pt x="5834062" y="4169668"/>
                  <a:pt x="5831582" y="4168427"/>
                  <a:pt x="5826621" y="4163467"/>
                </a:cubicBezTo>
                <a:lnTo>
                  <a:pt x="5811738" y="4163467"/>
                </a:lnTo>
                <a:cubicBezTo>
                  <a:pt x="5806777" y="4163467"/>
                  <a:pt x="5803056" y="4162227"/>
                  <a:pt x="5800576" y="4159746"/>
                </a:cubicBezTo>
                <a:cubicBezTo>
                  <a:pt x="5798096" y="4157265"/>
                  <a:pt x="5794375" y="4156025"/>
                  <a:pt x="5789414" y="4156025"/>
                </a:cubicBezTo>
                <a:cubicBezTo>
                  <a:pt x="5789414" y="4156025"/>
                  <a:pt x="5786934" y="4153545"/>
                  <a:pt x="5781972" y="4148584"/>
                </a:cubicBezTo>
                <a:cubicBezTo>
                  <a:pt x="5777011" y="4148584"/>
                  <a:pt x="5773290" y="4147344"/>
                  <a:pt x="5770810" y="4144863"/>
                </a:cubicBezTo>
                <a:cubicBezTo>
                  <a:pt x="5768330" y="4142382"/>
                  <a:pt x="5764609" y="4142382"/>
                  <a:pt x="5759648" y="4144863"/>
                </a:cubicBezTo>
                <a:cubicBezTo>
                  <a:pt x="5754687" y="4147344"/>
                  <a:pt x="5752207" y="4146103"/>
                  <a:pt x="5752207" y="4141142"/>
                </a:cubicBezTo>
                <a:lnTo>
                  <a:pt x="5737324" y="4141142"/>
                </a:lnTo>
                <a:cubicBezTo>
                  <a:pt x="5732363" y="4146103"/>
                  <a:pt x="5727402" y="4146103"/>
                  <a:pt x="5722441" y="4141142"/>
                </a:cubicBezTo>
                <a:cubicBezTo>
                  <a:pt x="5717480" y="4136182"/>
                  <a:pt x="5712520" y="4133701"/>
                  <a:pt x="5707558" y="4133701"/>
                </a:cubicBezTo>
                <a:cubicBezTo>
                  <a:pt x="5707558" y="4133701"/>
                  <a:pt x="5707558" y="4136182"/>
                  <a:pt x="5707558" y="4141142"/>
                </a:cubicBezTo>
                <a:lnTo>
                  <a:pt x="5715000" y="4156025"/>
                </a:lnTo>
                <a:cubicBezTo>
                  <a:pt x="5715000" y="4160986"/>
                  <a:pt x="5719961" y="4165947"/>
                  <a:pt x="5729883" y="4170908"/>
                </a:cubicBezTo>
                <a:cubicBezTo>
                  <a:pt x="5734844" y="4170908"/>
                  <a:pt x="5739804" y="4170908"/>
                  <a:pt x="5744765" y="4170908"/>
                </a:cubicBezTo>
                <a:cubicBezTo>
                  <a:pt x="5764609" y="4185791"/>
                  <a:pt x="5796855" y="4190752"/>
                  <a:pt x="5841504" y="4185791"/>
                </a:cubicBezTo>
                <a:cubicBezTo>
                  <a:pt x="5846465" y="4185791"/>
                  <a:pt x="5853906" y="4188271"/>
                  <a:pt x="5863828" y="4193232"/>
                </a:cubicBezTo>
                <a:cubicBezTo>
                  <a:pt x="5868789" y="4198193"/>
                  <a:pt x="5876231" y="4200674"/>
                  <a:pt x="5886152" y="4200674"/>
                </a:cubicBezTo>
                <a:cubicBezTo>
                  <a:pt x="5896074" y="4200674"/>
                  <a:pt x="5902276" y="4198193"/>
                  <a:pt x="5904756" y="4193232"/>
                </a:cubicBezTo>
                <a:lnTo>
                  <a:pt x="5908476" y="4193232"/>
                </a:lnTo>
                <a:lnTo>
                  <a:pt x="5915918" y="4200674"/>
                </a:lnTo>
                <a:cubicBezTo>
                  <a:pt x="5915918" y="4205634"/>
                  <a:pt x="5917158" y="4206875"/>
                  <a:pt x="5919638" y="4204394"/>
                </a:cubicBezTo>
                <a:cubicBezTo>
                  <a:pt x="5922118" y="4201914"/>
                  <a:pt x="5923359" y="4198193"/>
                  <a:pt x="5923359" y="4193232"/>
                </a:cubicBezTo>
                <a:lnTo>
                  <a:pt x="5930801" y="4193232"/>
                </a:lnTo>
                <a:lnTo>
                  <a:pt x="5945683" y="4200674"/>
                </a:lnTo>
                <a:lnTo>
                  <a:pt x="5945683" y="4208115"/>
                </a:lnTo>
                <a:cubicBezTo>
                  <a:pt x="5940722" y="4208115"/>
                  <a:pt x="5935762" y="4208115"/>
                  <a:pt x="5930801" y="4208115"/>
                </a:cubicBezTo>
                <a:lnTo>
                  <a:pt x="5930801" y="4215556"/>
                </a:lnTo>
                <a:cubicBezTo>
                  <a:pt x="5930801" y="4210596"/>
                  <a:pt x="5934521" y="4210596"/>
                  <a:pt x="5941963" y="4215556"/>
                </a:cubicBezTo>
                <a:cubicBezTo>
                  <a:pt x="5949404" y="4220517"/>
                  <a:pt x="5955605" y="4220517"/>
                  <a:pt x="5960566" y="4215556"/>
                </a:cubicBezTo>
                <a:cubicBezTo>
                  <a:pt x="5965527" y="4215556"/>
                  <a:pt x="5969248" y="4216796"/>
                  <a:pt x="5971728" y="4219277"/>
                </a:cubicBezTo>
                <a:cubicBezTo>
                  <a:pt x="5974208" y="4221758"/>
                  <a:pt x="5975449" y="4222998"/>
                  <a:pt x="5975449" y="4222998"/>
                </a:cubicBezTo>
                <a:lnTo>
                  <a:pt x="5982890" y="4222998"/>
                </a:lnTo>
                <a:lnTo>
                  <a:pt x="5990332" y="4222998"/>
                </a:lnTo>
                <a:cubicBezTo>
                  <a:pt x="5990332" y="4227959"/>
                  <a:pt x="5992812" y="4232920"/>
                  <a:pt x="5997773" y="4237881"/>
                </a:cubicBezTo>
                <a:cubicBezTo>
                  <a:pt x="6002734" y="4242841"/>
                  <a:pt x="6007695" y="4242841"/>
                  <a:pt x="6012656" y="4237881"/>
                </a:cubicBezTo>
                <a:lnTo>
                  <a:pt x="6012656" y="4245322"/>
                </a:lnTo>
                <a:lnTo>
                  <a:pt x="6020097" y="4252763"/>
                </a:lnTo>
                <a:lnTo>
                  <a:pt x="6049863" y="4267646"/>
                </a:lnTo>
                <a:cubicBezTo>
                  <a:pt x="6049863" y="4272607"/>
                  <a:pt x="6048622" y="4273848"/>
                  <a:pt x="6046142" y="4271367"/>
                </a:cubicBezTo>
                <a:cubicBezTo>
                  <a:pt x="6043662" y="4268886"/>
                  <a:pt x="6042422" y="4270127"/>
                  <a:pt x="6042422" y="4275088"/>
                </a:cubicBezTo>
                <a:cubicBezTo>
                  <a:pt x="6042422" y="4275088"/>
                  <a:pt x="6041181" y="4275088"/>
                  <a:pt x="6038701" y="4275088"/>
                </a:cubicBezTo>
                <a:cubicBezTo>
                  <a:pt x="6036221" y="4275088"/>
                  <a:pt x="6034980" y="4272607"/>
                  <a:pt x="6034980" y="4267646"/>
                </a:cubicBezTo>
                <a:lnTo>
                  <a:pt x="6027539" y="4260205"/>
                </a:lnTo>
                <a:cubicBezTo>
                  <a:pt x="6022577" y="4265166"/>
                  <a:pt x="6020097" y="4267646"/>
                  <a:pt x="6020097" y="4267646"/>
                </a:cubicBezTo>
                <a:lnTo>
                  <a:pt x="6005215" y="4267646"/>
                </a:lnTo>
                <a:lnTo>
                  <a:pt x="5997773" y="4267646"/>
                </a:lnTo>
                <a:lnTo>
                  <a:pt x="5990332" y="4289970"/>
                </a:lnTo>
                <a:cubicBezTo>
                  <a:pt x="5985370" y="4294931"/>
                  <a:pt x="5982890" y="4294931"/>
                  <a:pt x="5982890" y="4289970"/>
                </a:cubicBezTo>
                <a:lnTo>
                  <a:pt x="5945683" y="4282529"/>
                </a:lnTo>
                <a:lnTo>
                  <a:pt x="5945683" y="4289970"/>
                </a:lnTo>
                <a:cubicBezTo>
                  <a:pt x="5950645" y="4289970"/>
                  <a:pt x="5953125" y="4291211"/>
                  <a:pt x="5953125" y="4293691"/>
                </a:cubicBezTo>
                <a:cubicBezTo>
                  <a:pt x="5953125" y="4296172"/>
                  <a:pt x="5950645" y="4297412"/>
                  <a:pt x="5945683" y="4297412"/>
                </a:cubicBezTo>
                <a:cubicBezTo>
                  <a:pt x="5940722" y="4297412"/>
                  <a:pt x="5938242" y="4297412"/>
                  <a:pt x="5938242" y="4297412"/>
                </a:cubicBezTo>
                <a:cubicBezTo>
                  <a:pt x="5938242" y="4292451"/>
                  <a:pt x="5938242" y="4289970"/>
                  <a:pt x="5938242" y="4289970"/>
                </a:cubicBezTo>
                <a:cubicBezTo>
                  <a:pt x="5933281" y="4289970"/>
                  <a:pt x="5930801" y="4289970"/>
                  <a:pt x="5930801" y="4289970"/>
                </a:cubicBezTo>
                <a:lnTo>
                  <a:pt x="5923359" y="4289970"/>
                </a:lnTo>
                <a:cubicBezTo>
                  <a:pt x="5923359" y="4289970"/>
                  <a:pt x="5922118" y="4289970"/>
                  <a:pt x="5919638" y="4289970"/>
                </a:cubicBezTo>
                <a:cubicBezTo>
                  <a:pt x="5917158" y="4289970"/>
                  <a:pt x="5915918" y="4288730"/>
                  <a:pt x="5915918" y="4286250"/>
                </a:cubicBezTo>
                <a:cubicBezTo>
                  <a:pt x="5915918" y="4283769"/>
                  <a:pt x="5913438" y="4285010"/>
                  <a:pt x="5908476" y="4289970"/>
                </a:cubicBezTo>
                <a:cubicBezTo>
                  <a:pt x="5908476" y="4289970"/>
                  <a:pt x="5905996" y="4288730"/>
                  <a:pt x="5901035" y="4286250"/>
                </a:cubicBezTo>
                <a:cubicBezTo>
                  <a:pt x="5896074" y="4283769"/>
                  <a:pt x="5892353" y="4283769"/>
                  <a:pt x="5889873" y="4286250"/>
                </a:cubicBezTo>
                <a:cubicBezTo>
                  <a:pt x="5887393" y="4288730"/>
                  <a:pt x="5886152" y="4287490"/>
                  <a:pt x="5886152" y="4282529"/>
                </a:cubicBezTo>
                <a:cubicBezTo>
                  <a:pt x="5881191" y="4282529"/>
                  <a:pt x="5873749" y="4282529"/>
                  <a:pt x="5863828" y="4282529"/>
                </a:cubicBezTo>
                <a:cubicBezTo>
                  <a:pt x="5853906" y="4282529"/>
                  <a:pt x="5848945" y="4282529"/>
                  <a:pt x="5848945" y="4282529"/>
                </a:cubicBezTo>
                <a:lnTo>
                  <a:pt x="5834062" y="4282529"/>
                </a:lnTo>
                <a:lnTo>
                  <a:pt x="5826621" y="4275088"/>
                </a:lnTo>
                <a:cubicBezTo>
                  <a:pt x="5821660" y="4280048"/>
                  <a:pt x="5816699" y="4280048"/>
                  <a:pt x="5811738" y="4275088"/>
                </a:cubicBezTo>
                <a:cubicBezTo>
                  <a:pt x="5806777" y="4275088"/>
                  <a:pt x="5801817" y="4275088"/>
                  <a:pt x="5796855" y="4275088"/>
                </a:cubicBezTo>
                <a:lnTo>
                  <a:pt x="5789414" y="4267646"/>
                </a:lnTo>
                <a:cubicBezTo>
                  <a:pt x="5789414" y="4272607"/>
                  <a:pt x="5786934" y="4275088"/>
                  <a:pt x="5781972" y="4275088"/>
                </a:cubicBezTo>
                <a:cubicBezTo>
                  <a:pt x="5777011" y="4275088"/>
                  <a:pt x="5773290" y="4275088"/>
                  <a:pt x="5770810" y="4275088"/>
                </a:cubicBezTo>
                <a:cubicBezTo>
                  <a:pt x="5768330" y="4275088"/>
                  <a:pt x="5767090" y="4277568"/>
                  <a:pt x="5767090" y="4282529"/>
                </a:cubicBezTo>
                <a:cubicBezTo>
                  <a:pt x="5767090" y="4282529"/>
                  <a:pt x="5764609" y="4281289"/>
                  <a:pt x="5759648" y="4278808"/>
                </a:cubicBezTo>
                <a:cubicBezTo>
                  <a:pt x="5754687" y="4276328"/>
                  <a:pt x="5749727" y="4277568"/>
                  <a:pt x="5744765" y="4282529"/>
                </a:cubicBezTo>
                <a:lnTo>
                  <a:pt x="5767090" y="4282529"/>
                </a:lnTo>
                <a:lnTo>
                  <a:pt x="5781972" y="4312295"/>
                </a:lnTo>
                <a:cubicBezTo>
                  <a:pt x="5781972" y="4312295"/>
                  <a:pt x="5779492" y="4311055"/>
                  <a:pt x="5774531" y="4308574"/>
                </a:cubicBezTo>
                <a:cubicBezTo>
                  <a:pt x="5769570" y="4306093"/>
                  <a:pt x="5764609" y="4304853"/>
                  <a:pt x="5759648" y="4304853"/>
                </a:cubicBezTo>
                <a:lnTo>
                  <a:pt x="5744765" y="4297412"/>
                </a:lnTo>
                <a:lnTo>
                  <a:pt x="5729883" y="4289970"/>
                </a:lnTo>
                <a:cubicBezTo>
                  <a:pt x="5719961" y="4285010"/>
                  <a:pt x="5712520" y="4285010"/>
                  <a:pt x="5707558" y="4289970"/>
                </a:cubicBezTo>
                <a:lnTo>
                  <a:pt x="5692676" y="4282529"/>
                </a:lnTo>
                <a:cubicBezTo>
                  <a:pt x="5667871" y="4272607"/>
                  <a:pt x="5655468" y="4272607"/>
                  <a:pt x="5655468" y="4282529"/>
                </a:cubicBezTo>
                <a:cubicBezTo>
                  <a:pt x="5655468" y="4287490"/>
                  <a:pt x="5655468" y="4289970"/>
                  <a:pt x="5655468" y="4289970"/>
                </a:cubicBezTo>
                <a:cubicBezTo>
                  <a:pt x="5660430" y="4299893"/>
                  <a:pt x="5662910" y="4309814"/>
                  <a:pt x="5662910" y="4319736"/>
                </a:cubicBezTo>
                <a:cubicBezTo>
                  <a:pt x="5657949" y="4324697"/>
                  <a:pt x="5655468" y="4328418"/>
                  <a:pt x="5655468" y="4330898"/>
                </a:cubicBezTo>
                <a:cubicBezTo>
                  <a:pt x="5655468" y="4333379"/>
                  <a:pt x="5657949" y="4334619"/>
                  <a:pt x="5662910" y="4334619"/>
                </a:cubicBezTo>
                <a:cubicBezTo>
                  <a:pt x="5667871" y="4339580"/>
                  <a:pt x="5669111" y="4342060"/>
                  <a:pt x="5666631" y="4342060"/>
                </a:cubicBezTo>
                <a:cubicBezTo>
                  <a:pt x="5664151" y="4342060"/>
                  <a:pt x="5659189" y="4342060"/>
                  <a:pt x="5651748" y="4342060"/>
                </a:cubicBezTo>
                <a:cubicBezTo>
                  <a:pt x="5644306" y="4342060"/>
                  <a:pt x="5638106" y="4339580"/>
                  <a:pt x="5633144" y="4334619"/>
                </a:cubicBezTo>
                <a:cubicBezTo>
                  <a:pt x="5628183" y="4329658"/>
                  <a:pt x="5624462" y="4328418"/>
                  <a:pt x="5621982" y="4330898"/>
                </a:cubicBezTo>
                <a:cubicBezTo>
                  <a:pt x="5619502" y="4333379"/>
                  <a:pt x="5614541" y="4333379"/>
                  <a:pt x="5607099" y="4330898"/>
                </a:cubicBezTo>
                <a:cubicBezTo>
                  <a:pt x="5599658" y="4328418"/>
                  <a:pt x="5595937" y="4327178"/>
                  <a:pt x="5595937" y="4327178"/>
                </a:cubicBezTo>
                <a:lnTo>
                  <a:pt x="5603379" y="4327178"/>
                </a:lnTo>
                <a:cubicBezTo>
                  <a:pt x="5608340" y="4332138"/>
                  <a:pt x="5610820" y="4330898"/>
                  <a:pt x="5610820" y="4323457"/>
                </a:cubicBezTo>
                <a:cubicBezTo>
                  <a:pt x="5610820" y="4316015"/>
                  <a:pt x="5610820" y="4309814"/>
                  <a:pt x="5610820" y="4304853"/>
                </a:cubicBezTo>
                <a:cubicBezTo>
                  <a:pt x="5610820" y="4299893"/>
                  <a:pt x="5610820" y="4297412"/>
                  <a:pt x="5610820" y="4297412"/>
                </a:cubicBezTo>
                <a:lnTo>
                  <a:pt x="5640586" y="4312295"/>
                </a:lnTo>
                <a:cubicBezTo>
                  <a:pt x="5640586" y="4317255"/>
                  <a:pt x="5643066" y="4319736"/>
                  <a:pt x="5648027" y="4319736"/>
                </a:cubicBezTo>
                <a:cubicBezTo>
                  <a:pt x="5652988" y="4319736"/>
                  <a:pt x="5655468" y="4317255"/>
                  <a:pt x="5655468" y="4312295"/>
                </a:cubicBezTo>
                <a:cubicBezTo>
                  <a:pt x="5655468" y="4307334"/>
                  <a:pt x="5652988" y="4304853"/>
                  <a:pt x="5648027" y="4304853"/>
                </a:cubicBezTo>
                <a:cubicBezTo>
                  <a:pt x="5643066" y="4304853"/>
                  <a:pt x="5643066" y="4303613"/>
                  <a:pt x="5648027" y="4301133"/>
                </a:cubicBezTo>
                <a:cubicBezTo>
                  <a:pt x="5652988" y="4298652"/>
                  <a:pt x="5652988" y="4294931"/>
                  <a:pt x="5648027" y="4289970"/>
                </a:cubicBezTo>
                <a:lnTo>
                  <a:pt x="5640586" y="4275088"/>
                </a:lnTo>
                <a:lnTo>
                  <a:pt x="5633144" y="4275088"/>
                </a:lnTo>
                <a:lnTo>
                  <a:pt x="5633144" y="4267646"/>
                </a:lnTo>
                <a:cubicBezTo>
                  <a:pt x="5628183" y="4267646"/>
                  <a:pt x="5625703" y="4268886"/>
                  <a:pt x="5625703" y="4271367"/>
                </a:cubicBezTo>
                <a:cubicBezTo>
                  <a:pt x="5625703" y="4273848"/>
                  <a:pt x="5625703" y="4275088"/>
                  <a:pt x="5625703" y="4275088"/>
                </a:cubicBezTo>
                <a:cubicBezTo>
                  <a:pt x="5625703" y="4275088"/>
                  <a:pt x="5623223" y="4275088"/>
                  <a:pt x="5618261" y="4275088"/>
                </a:cubicBezTo>
                <a:cubicBezTo>
                  <a:pt x="5613300" y="4270127"/>
                  <a:pt x="5610820" y="4267646"/>
                  <a:pt x="5610820" y="4267646"/>
                </a:cubicBezTo>
                <a:lnTo>
                  <a:pt x="5603379" y="4267646"/>
                </a:lnTo>
                <a:lnTo>
                  <a:pt x="5595937" y="4260205"/>
                </a:lnTo>
                <a:cubicBezTo>
                  <a:pt x="5595937" y="4260205"/>
                  <a:pt x="5593457" y="4260205"/>
                  <a:pt x="5588496" y="4260205"/>
                </a:cubicBezTo>
                <a:lnTo>
                  <a:pt x="5581054" y="4260205"/>
                </a:lnTo>
                <a:cubicBezTo>
                  <a:pt x="5581054" y="4265166"/>
                  <a:pt x="5578574" y="4267646"/>
                  <a:pt x="5573613" y="4267646"/>
                </a:cubicBezTo>
                <a:cubicBezTo>
                  <a:pt x="5568652" y="4267646"/>
                  <a:pt x="5566172" y="4265166"/>
                  <a:pt x="5566172" y="4260205"/>
                </a:cubicBezTo>
                <a:cubicBezTo>
                  <a:pt x="5566172" y="4260205"/>
                  <a:pt x="5563692" y="4260205"/>
                  <a:pt x="5558730" y="4260205"/>
                </a:cubicBezTo>
                <a:cubicBezTo>
                  <a:pt x="5563692" y="4265166"/>
                  <a:pt x="5566172" y="4268886"/>
                  <a:pt x="5566172" y="4271367"/>
                </a:cubicBezTo>
                <a:cubicBezTo>
                  <a:pt x="5566172" y="4273848"/>
                  <a:pt x="5563692" y="4272607"/>
                  <a:pt x="5558730" y="4267646"/>
                </a:cubicBezTo>
                <a:cubicBezTo>
                  <a:pt x="5553769" y="4267646"/>
                  <a:pt x="5551289" y="4268886"/>
                  <a:pt x="5551289" y="4271367"/>
                </a:cubicBezTo>
                <a:cubicBezTo>
                  <a:pt x="5551289" y="4273848"/>
                  <a:pt x="5551289" y="4275088"/>
                  <a:pt x="5551289" y="4275088"/>
                </a:cubicBezTo>
                <a:lnTo>
                  <a:pt x="5543847" y="4282529"/>
                </a:lnTo>
                <a:lnTo>
                  <a:pt x="5543847" y="4278808"/>
                </a:lnTo>
                <a:cubicBezTo>
                  <a:pt x="5543847" y="4276328"/>
                  <a:pt x="5543847" y="4272607"/>
                  <a:pt x="5543847" y="4267646"/>
                </a:cubicBezTo>
                <a:lnTo>
                  <a:pt x="5551289" y="4260205"/>
                </a:lnTo>
                <a:cubicBezTo>
                  <a:pt x="5546327" y="4255244"/>
                  <a:pt x="5543847" y="4252763"/>
                  <a:pt x="5543847" y="4252763"/>
                </a:cubicBezTo>
                <a:lnTo>
                  <a:pt x="5536406" y="4260205"/>
                </a:lnTo>
                <a:cubicBezTo>
                  <a:pt x="5536406" y="4265166"/>
                  <a:pt x="5538886" y="4267646"/>
                  <a:pt x="5543847" y="4267646"/>
                </a:cubicBezTo>
                <a:lnTo>
                  <a:pt x="5536406" y="4275088"/>
                </a:lnTo>
                <a:cubicBezTo>
                  <a:pt x="5536406" y="4275088"/>
                  <a:pt x="5536406" y="4276328"/>
                  <a:pt x="5536406" y="4278808"/>
                </a:cubicBezTo>
                <a:lnTo>
                  <a:pt x="5543847" y="4282529"/>
                </a:lnTo>
                <a:lnTo>
                  <a:pt x="5536406" y="4289970"/>
                </a:lnTo>
                <a:cubicBezTo>
                  <a:pt x="5531445" y="4294931"/>
                  <a:pt x="5531445" y="4299893"/>
                  <a:pt x="5536406" y="4304853"/>
                </a:cubicBezTo>
                <a:lnTo>
                  <a:pt x="5543847" y="4319736"/>
                </a:lnTo>
                <a:lnTo>
                  <a:pt x="5566172" y="4327178"/>
                </a:lnTo>
                <a:lnTo>
                  <a:pt x="5558730" y="4327178"/>
                </a:lnTo>
                <a:cubicBezTo>
                  <a:pt x="5553769" y="4322217"/>
                  <a:pt x="5551289" y="4322217"/>
                  <a:pt x="5551289" y="4327178"/>
                </a:cubicBezTo>
                <a:cubicBezTo>
                  <a:pt x="5546327" y="4327178"/>
                  <a:pt x="5541367" y="4327178"/>
                  <a:pt x="5536406" y="4327178"/>
                </a:cubicBezTo>
                <a:cubicBezTo>
                  <a:pt x="5536406" y="4322217"/>
                  <a:pt x="5535165" y="4319736"/>
                  <a:pt x="5532685" y="4319736"/>
                </a:cubicBezTo>
                <a:cubicBezTo>
                  <a:pt x="5530205" y="4319736"/>
                  <a:pt x="5528965" y="4322217"/>
                  <a:pt x="5528965" y="4327178"/>
                </a:cubicBezTo>
                <a:cubicBezTo>
                  <a:pt x="5524003" y="4332138"/>
                  <a:pt x="5521523" y="4332138"/>
                  <a:pt x="5521523" y="4327178"/>
                </a:cubicBezTo>
                <a:cubicBezTo>
                  <a:pt x="5516562" y="4322217"/>
                  <a:pt x="5512841" y="4320976"/>
                  <a:pt x="5510361" y="4323457"/>
                </a:cubicBezTo>
                <a:cubicBezTo>
                  <a:pt x="5507881" y="4325937"/>
                  <a:pt x="5504160" y="4329658"/>
                  <a:pt x="5499199" y="4334619"/>
                </a:cubicBezTo>
                <a:lnTo>
                  <a:pt x="5491758" y="4334619"/>
                </a:lnTo>
                <a:lnTo>
                  <a:pt x="5491758" y="4342060"/>
                </a:lnTo>
                <a:lnTo>
                  <a:pt x="5491758" y="4349502"/>
                </a:lnTo>
                <a:cubicBezTo>
                  <a:pt x="5491758" y="4344541"/>
                  <a:pt x="5489277" y="4344541"/>
                  <a:pt x="5484316" y="4349502"/>
                </a:cubicBezTo>
                <a:cubicBezTo>
                  <a:pt x="5489277" y="4349502"/>
                  <a:pt x="5491758" y="4351982"/>
                  <a:pt x="5491758" y="4356943"/>
                </a:cubicBezTo>
                <a:lnTo>
                  <a:pt x="5506640" y="4349502"/>
                </a:lnTo>
                <a:cubicBezTo>
                  <a:pt x="5506640" y="4349502"/>
                  <a:pt x="5509120" y="4349502"/>
                  <a:pt x="5514082" y="4349502"/>
                </a:cubicBezTo>
                <a:cubicBezTo>
                  <a:pt x="5533926" y="4364385"/>
                  <a:pt x="5543847" y="4369345"/>
                  <a:pt x="5543847" y="4364385"/>
                </a:cubicBezTo>
                <a:lnTo>
                  <a:pt x="5551289" y="4364385"/>
                </a:lnTo>
                <a:cubicBezTo>
                  <a:pt x="5551289" y="4369345"/>
                  <a:pt x="5550048" y="4373066"/>
                  <a:pt x="5547568" y="4375547"/>
                </a:cubicBezTo>
                <a:cubicBezTo>
                  <a:pt x="5545088" y="4378027"/>
                  <a:pt x="5543847" y="4379267"/>
                  <a:pt x="5543847" y="4379267"/>
                </a:cubicBezTo>
                <a:cubicBezTo>
                  <a:pt x="5538886" y="4384228"/>
                  <a:pt x="5537647" y="4387949"/>
                  <a:pt x="5540127" y="4390429"/>
                </a:cubicBezTo>
                <a:cubicBezTo>
                  <a:pt x="5542607" y="4392910"/>
                  <a:pt x="5546327" y="4390429"/>
                  <a:pt x="5551289" y="4382988"/>
                </a:cubicBezTo>
                <a:cubicBezTo>
                  <a:pt x="5556250" y="4375547"/>
                  <a:pt x="5558730" y="4369345"/>
                  <a:pt x="5558730" y="4364385"/>
                </a:cubicBezTo>
                <a:lnTo>
                  <a:pt x="5566172" y="4364385"/>
                </a:lnTo>
                <a:lnTo>
                  <a:pt x="5566172" y="4379267"/>
                </a:lnTo>
                <a:cubicBezTo>
                  <a:pt x="5561210" y="4384228"/>
                  <a:pt x="5558730" y="4389189"/>
                  <a:pt x="5558730" y="4394150"/>
                </a:cubicBezTo>
                <a:cubicBezTo>
                  <a:pt x="5558730" y="4399111"/>
                  <a:pt x="5561210" y="4402832"/>
                  <a:pt x="5566172" y="4405312"/>
                </a:cubicBezTo>
                <a:cubicBezTo>
                  <a:pt x="5571133" y="4407793"/>
                  <a:pt x="5573613" y="4406552"/>
                  <a:pt x="5573613" y="4401592"/>
                </a:cubicBezTo>
                <a:lnTo>
                  <a:pt x="5573613" y="4394150"/>
                </a:lnTo>
                <a:cubicBezTo>
                  <a:pt x="5578574" y="4394150"/>
                  <a:pt x="5578574" y="4391670"/>
                  <a:pt x="5573613" y="4386709"/>
                </a:cubicBezTo>
                <a:lnTo>
                  <a:pt x="5581054" y="4379267"/>
                </a:lnTo>
                <a:lnTo>
                  <a:pt x="5595937" y="4386709"/>
                </a:lnTo>
                <a:cubicBezTo>
                  <a:pt x="5595937" y="4386709"/>
                  <a:pt x="5593457" y="4384228"/>
                  <a:pt x="5588496" y="4379267"/>
                </a:cubicBezTo>
                <a:cubicBezTo>
                  <a:pt x="5583535" y="4374307"/>
                  <a:pt x="5582295" y="4369345"/>
                  <a:pt x="5584775" y="4364385"/>
                </a:cubicBezTo>
                <a:cubicBezTo>
                  <a:pt x="5587255" y="4359424"/>
                  <a:pt x="5590976" y="4359424"/>
                  <a:pt x="5595937" y="4364385"/>
                </a:cubicBezTo>
                <a:lnTo>
                  <a:pt x="5603379" y="4371826"/>
                </a:lnTo>
                <a:cubicBezTo>
                  <a:pt x="5603379" y="4366865"/>
                  <a:pt x="5605859" y="4363144"/>
                  <a:pt x="5610820" y="4360664"/>
                </a:cubicBezTo>
                <a:cubicBezTo>
                  <a:pt x="5615781" y="4358183"/>
                  <a:pt x="5618261" y="4354462"/>
                  <a:pt x="5618261" y="4349502"/>
                </a:cubicBezTo>
                <a:cubicBezTo>
                  <a:pt x="5613300" y="4349502"/>
                  <a:pt x="5610820" y="4348262"/>
                  <a:pt x="5610820" y="4345781"/>
                </a:cubicBezTo>
                <a:cubicBezTo>
                  <a:pt x="5610820" y="4343300"/>
                  <a:pt x="5613300" y="4342060"/>
                  <a:pt x="5618261" y="4342060"/>
                </a:cubicBezTo>
                <a:cubicBezTo>
                  <a:pt x="5618261" y="4347021"/>
                  <a:pt x="5620742" y="4351982"/>
                  <a:pt x="5625703" y="4356943"/>
                </a:cubicBezTo>
                <a:cubicBezTo>
                  <a:pt x="5630664" y="4361904"/>
                  <a:pt x="5633144" y="4364385"/>
                  <a:pt x="5633144" y="4364385"/>
                </a:cubicBezTo>
                <a:cubicBezTo>
                  <a:pt x="5633144" y="4364385"/>
                  <a:pt x="5633144" y="4361904"/>
                  <a:pt x="5633144" y="4356943"/>
                </a:cubicBezTo>
                <a:cubicBezTo>
                  <a:pt x="5638106" y="4347021"/>
                  <a:pt x="5643066" y="4347021"/>
                  <a:pt x="5648027" y="4356943"/>
                </a:cubicBezTo>
                <a:lnTo>
                  <a:pt x="5640586" y="4356943"/>
                </a:lnTo>
                <a:lnTo>
                  <a:pt x="5640586" y="4364385"/>
                </a:lnTo>
                <a:cubicBezTo>
                  <a:pt x="5645547" y="4364385"/>
                  <a:pt x="5648027" y="4365625"/>
                  <a:pt x="5648027" y="4368105"/>
                </a:cubicBezTo>
                <a:cubicBezTo>
                  <a:pt x="5648027" y="4370586"/>
                  <a:pt x="5645547" y="4371826"/>
                  <a:pt x="5640586" y="4371826"/>
                </a:cubicBezTo>
                <a:cubicBezTo>
                  <a:pt x="5640586" y="4376787"/>
                  <a:pt x="5635624" y="4374307"/>
                  <a:pt x="5625703" y="4364385"/>
                </a:cubicBezTo>
                <a:cubicBezTo>
                  <a:pt x="5620742" y="4359424"/>
                  <a:pt x="5618261" y="4356943"/>
                  <a:pt x="5618261" y="4356943"/>
                </a:cubicBezTo>
                <a:cubicBezTo>
                  <a:pt x="5618261" y="4356943"/>
                  <a:pt x="5615781" y="4359424"/>
                  <a:pt x="5610820" y="4364385"/>
                </a:cubicBezTo>
                <a:cubicBezTo>
                  <a:pt x="5605859" y="4369345"/>
                  <a:pt x="5604619" y="4373066"/>
                  <a:pt x="5607099" y="4375547"/>
                </a:cubicBezTo>
                <a:cubicBezTo>
                  <a:pt x="5609579" y="4378027"/>
                  <a:pt x="5609579" y="4381748"/>
                  <a:pt x="5607099" y="4386709"/>
                </a:cubicBezTo>
                <a:cubicBezTo>
                  <a:pt x="5604619" y="4391670"/>
                  <a:pt x="5600899" y="4394150"/>
                  <a:pt x="5595937" y="4394150"/>
                </a:cubicBezTo>
                <a:cubicBezTo>
                  <a:pt x="5595937" y="4394150"/>
                  <a:pt x="5593457" y="4394150"/>
                  <a:pt x="5588496" y="4394150"/>
                </a:cubicBezTo>
                <a:lnTo>
                  <a:pt x="5588496" y="4401592"/>
                </a:lnTo>
                <a:cubicBezTo>
                  <a:pt x="5588496" y="4396631"/>
                  <a:pt x="5589736" y="4396631"/>
                  <a:pt x="5592217" y="4401592"/>
                </a:cubicBezTo>
                <a:cubicBezTo>
                  <a:pt x="5594697" y="4406552"/>
                  <a:pt x="5605859" y="4409033"/>
                  <a:pt x="5625703" y="4409033"/>
                </a:cubicBezTo>
                <a:lnTo>
                  <a:pt x="5655468" y="4409033"/>
                </a:lnTo>
                <a:lnTo>
                  <a:pt x="5655468" y="4401592"/>
                </a:lnTo>
                <a:cubicBezTo>
                  <a:pt x="5655468" y="4396631"/>
                  <a:pt x="5652988" y="4394150"/>
                  <a:pt x="5648027" y="4394150"/>
                </a:cubicBezTo>
                <a:lnTo>
                  <a:pt x="5640586" y="4386709"/>
                </a:lnTo>
                <a:lnTo>
                  <a:pt x="5640586" y="4394150"/>
                </a:lnTo>
                <a:cubicBezTo>
                  <a:pt x="5640586" y="4399111"/>
                  <a:pt x="5640586" y="4401592"/>
                  <a:pt x="5640586" y="4401592"/>
                </a:cubicBezTo>
                <a:cubicBezTo>
                  <a:pt x="5640586" y="4401592"/>
                  <a:pt x="5638106" y="4401592"/>
                  <a:pt x="5633144" y="4401592"/>
                </a:cubicBezTo>
                <a:lnTo>
                  <a:pt x="5618261" y="4401592"/>
                </a:lnTo>
                <a:cubicBezTo>
                  <a:pt x="5618261" y="4401592"/>
                  <a:pt x="5618261" y="4396631"/>
                  <a:pt x="5618261" y="4386709"/>
                </a:cubicBezTo>
                <a:lnTo>
                  <a:pt x="5633144" y="4379267"/>
                </a:lnTo>
                <a:cubicBezTo>
                  <a:pt x="5638106" y="4384228"/>
                  <a:pt x="5643066" y="4385469"/>
                  <a:pt x="5648027" y="4382988"/>
                </a:cubicBezTo>
                <a:cubicBezTo>
                  <a:pt x="5652988" y="4380507"/>
                  <a:pt x="5652988" y="4376787"/>
                  <a:pt x="5648027" y="4371826"/>
                </a:cubicBezTo>
                <a:lnTo>
                  <a:pt x="5655468" y="4379267"/>
                </a:lnTo>
                <a:lnTo>
                  <a:pt x="5662910" y="4401592"/>
                </a:lnTo>
                <a:cubicBezTo>
                  <a:pt x="5657949" y="4406552"/>
                  <a:pt x="5659189" y="4411514"/>
                  <a:pt x="5666631" y="4416474"/>
                </a:cubicBezTo>
                <a:cubicBezTo>
                  <a:pt x="5674072" y="4421435"/>
                  <a:pt x="5685234" y="4423916"/>
                  <a:pt x="5700117" y="4423916"/>
                </a:cubicBezTo>
                <a:cubicBezTo>
                  <a:pt x="5700117" y="4423916"/>
                  <a:pt x="5700117" y="4426396"/>
                  <a:pt x="5700117" y="4431357"/>
                </a:cubicBezTo>
                <a:cubicBezTo>
                  <a:pt x="5695156" y="4431357"/>
                  <a:pt x="5691435" y="4430117"/>
                  <a:pt x="5688955" y="4427636"/>
                </a:cubicBezTo>
                <a:cubicBezTo>
                  <a:pt x="5686475" y="4425156"/>
                  <a:pt x="5682754" y="4423916"/>
                  <a:pt x="5677793" y="4423916"/>
                </a:cubicBezTo>
                <a:cubicBezTo>
                  <a:pt x="5672831" y="4423916"/>
                  <a:pt x="5667871" y="4423916"/>
                  <a:pt x="5662910" y="4423916"/>
                </a:cubicBezTo>
                <a:lnTo>
                  <a:pt x="5670351" y="4431357"/>
                </a:lnTo>
                <a:cubicBezTo>
                  <a:pt x="5670351" y="4431357"/>
                  <a:pt x="5670351" y="4433838"/>
                  <a:pt x="5670351" y="4438799"/>
                </a:cubicBezTo>
                <a:cubicBezTo>
                  <a:pt x="5670351" y="4443759"/>
                  <a:pt x="5672831" y="4446240"/>
                  <a:pt x="5677793" y="4446240"/>
                </a:cubicBezTo>
                <a:cubicBezTo>
                  <a:pt x="5682754" y="4446240"/>
                  <a:pt x="5685234" y="4447480"/>
                  <a:pt x="5685234" y="4449961"/>
                </a:cubicBezTo>
                <a:cubicBezTo>
                  <a:pt x="5685234" y="4452441"/>
                  <a:pt x="5683993" y="4456162"/>
                  <a:pt x="5681513" y="4461123"/>
                </a:cubicBezTo>
                <a:cubicBezTo>
                  <a:pt x="5679033" y="4466084"/>
                  <a:pt x="5677793" y="4466084"/>
                  <a:pt x="5677793" y="4461123"/>
                </a:cubicBezTo>
                <a:cubicBezTo>
                  <a:pt x="5667871" y="4451201"/>
                  <a:pt x="5662910" y="4451201"/>
                  <a:pt x="5662910" y="4461123"/>
                </a:cubicBezTo>
                <a:lnTo>
                  <a:pt x="5662910" y="4468564"/>
                </a:lnTo>
                <a:lnTo>
                  <a:pt x="5662910" y="4476006"/>
                </a:lnTo>
                <a:cubicBezTo>
                  <a:pt x="5662910" y="4476006"/>
                  <a:pt x="5660430" y="4476006"/>
                  <a:pt x="5655468" y="4476006"/>
                </a:cubicBezTo>
                <a:lnTo>
                  <a:pt x="5655468" y="4461123"/>
                </a:lnTo>
                <a:lnTo>
                  <a:pt x="5648027" y="4461123"/>
                </a:lnTo>
                <a:cubicBezTo>
                  <a:pt x="5648027" y="4461123"/>
                  <a:pt x="5645547" y="4461123"/>
                  <a:pt x="5640586" y="4461123"/>
                </a:cubicBezTo>
                <a:cubicBezTo>
                  <a:pt x="5635624" y="4451201"/>
                  <a:pt x="5630664" y="4451201"/>
                  <a:pt x="5625703" y="4461123"/>
                </a:cubicBezTo>
                <a:lnTo>
                  <a:pt x="5618261" y="4453681"/>
                </a:lnTo>
                <a:cubicBezTo>
                  <a:pt x="5618261" y="4453681"/>
                  <a:pt x="5618261" y="4456162"/>
                  <a:pt x="5618261" y="4461123"/>
                </a:cubicBezTo>
                <a:lnTo>
                  <a:pt x="5625703" y="4468564"/>
                </a:lnTo>
                <a:cubicBezTo>
                  <a:pt x="5630664" y="4478486"/>
                  <a:pt x="5634385" y="4480966"/>
                  <a:pt x="5636865" y="4476006"/>
                </a:cubicBezTo>
                <a:cubicBezTo>
                  <a:pt x="5639345" y="4471045"/>
                  <a:pt x="5643066" y="4471045"/>
                  <a:pt x="5648027" y="4476006"/>
                </a:cubicBezTo>
                <a:cubicBezTo>
                  <a:pt x="5652988" y="4476006"/>
                  <a:pt x="5655468" y="4478486"/>
                  <a:pt x="5655468" y="4483447"/>
                </a:cubicBezTo>
                <a:lnTo>
                  <a:pt x="5662910" y="4483447"/>
                </a:lnTo>
                <a:cubicBezTo>
                  <a:pt x="5667871" y="4483447"/>
                  <a:pt x="5671592" y="4483447"/>
                  <a:pt x="5674072" y="4483447"/>
                </a:cubicBezTo>
                <a:cubicBezTo>
                  <a:pt x="5676552" y="4483447"/>
                  <a:pt x="5677793" y="4485928"/>
                  <a:pt x="5677793" y="4490888"/>
                </a:cubicBezTo>
                <a:lnTo>
                  <a:pt x="5715000" y="4490888"/>
                </a:lnTo>
                <a:cubicBezTo>
                  <a:pt x="5724921" y="4495849"/>
                  <a:pt x="5729883" y="4505771"/>
                  <a:pt x="5729883" y="4520654"/>
                </a:cubicBezTo>
                <a:lnTo>
                  <a:pt x="5737324" y="4520654"/>
                </a:lnTo>
                <a:cubicBezTo>
                  <a:pt x="5737324" y="4520654"/>
                  <a:pt x="5738565" y="4518173"/>
                  <a:pt x="5741045" y="4513213"/>
                </a:cubicBezTo>
                <a:cubicBezTo>
                  <a:pt x="5743525" y="4508252"/>
                  <a:pt x="5744765" y="4505771"/>
                  <a:pt x="5744765" y="4505771"/>
                </a:cubicBezTo>
                <a:lnTo>
                  <a:pt x="5759648" y="4498330"/>
                </a:lnTo>
                <a:cubicBezTo>
                  <a:pt x="5769570" y="4498330"/>
                  <a:pt x="5774531" y="4499570"/>
                  <a:pt x="5774531" y="4502051"/>
                </a:cubicBezTo>
                <a:cubicBezTo>
                  <a:pt x="5774531" y="4504531"/>
                  <a:pt x="5775772" y="4505771"/>
                  <a:pt x="5778252" y="4505771"/>
                </a:cubicBezTo>
                <a:cubicBezTo>
                  <a:pt x="5780732" y="4505771"/>
                  <a:pt x="5786934" y="4507011"/>
                  <a:pt x="5796855" y="4509492"/>
                </a:cubicBezTo>
                <a:cubicBezTo>
                  <a:pt x="5806777" y="4511973"/>
                  <a:pt x="5811738" y="4514453"/>
                  <a:pt x="5811738" y="4516933"/>
                </a:cubicBezTo>
                <a:cubicBezTo>
                  <a:pt x="5811738" y="4519414"/>
                  <a:pt x="5814218" y="4523135"/>
                  <a:pt x="5819179" y="4528095"/>
                </a:cubicBezTo>
                <a:lnTo>
                  <a:pt x="5826621" y="4535537"/>
                </a:lnTo>
                <a:lnTo>
                  <a:pt x="5826621" y="4542978"/>
                </a:lnTo>
                <a:cubicBezTo>
                  <a:pt x="5831582" y="4547939"/>
                  <a:pt x="5831582" y="4552900"/>
                  <a:pt x="5826621" y="4557861"/>
                </a:cubicBezTo>
                <a:lnTo>
                  <a:pt x="5819179" y="4557861"/>
                </a:lnTo>
                <a:cubicBezTo>
                  <a:pt x="5819179" y="4557861"/>
                  <a:pt x="5815459" y="4557861"/>
                  <a:pt x="5808017" y="4557861"/>
                </a:cubicBezTo>
                <a:cubicBezTo>
                  <a:pt x="5800576" y="4557861"/>
                  <a:pt x="5794375" y="4557861"/>
                  <a:pt x="5789414" y="4557861"/>
                </a:cubicBezTo>
                <a:cubicBezTo>
                  <a:pt x="5784452" y="4562822"/>
                  <a:pt x="5772051" y="4562822"/>
                  <a:pt x="5752207" y="4557861"/>
                </a:cubicBezTo>
                <a:lnTo>
                  <a:pt x="5744765" y="4557861"/>
                </a:lnTo>
                <a:lnTo>
                  <a:pt x="5722441" y="4557861"/>
                </a:lnTo>
                <a:cubicBezTo>
                  <a:pt x="5717480" y="4552900"/>
                  <a:pt x="5712520" y="4551660"/>
                  <a:pt x="5707558" y="4554140"/>
                </a:cubicBezTo>
                <a:cubicBezTo>
                  <a:pt x="5702597" y="4556621"/>
                  <a:pt x="5700117" y="4560342"/>
                  <a:pt x="5700117" y="4565303"/>
                </a:cubicBezTo>
                <a:lnTo>
                  <a:pt x="5700117" y="4572744"/>
                </a:lnTo>
                <a:cubicBezTo>
                  <a:pt x="5700117" y="4567783"/>
                  <a:pt x="5698876" y="4565303"/>
                  <a:pt x="5696396" y="4565303"/>
                </a:cubicBezTo>
                <a:cubicBezTo>
                  <a:pt x="5693916" y="4565303"/>
                  <a:pt x="5692676" y="4565303"/>
                  <a:pt x="5692676" y="4565303"/>
                </a:cubicBezTo>
                <a:lnTo>
                  <a:pt x="5662910" y="4550420"/>
                </a:lnTo>
                <a:cubicBezTo>
                  <a:pt x="5662910" y="4545459"/>
                  <a:pt x="5664151" y="4542978"/>
                  <a:pt x="5666631" y="4542978"/>
                </a:cubicBezTo>
                <a:cubicBezTo>
                  <a:pt x="5669111" y="4542978"/>
                  <a:pt x="5670351" y="4545459"/>
                  <a:pt x="5670351" y="4550420"/>
                </a:cubicBezTo>
                <a:lnTo>
                  <a:pt x="5700117" y="4550420"/>
                </a:lnTo>
                <a:lnTo>
                  <a:pt x="5692676" y="4513213"/>
                </a:lnTo>
                <a:lnTo>
                  <a:pt x="5685234" y="4520654"/>
                </a:lnTo>
                <a:lnTo>
                  <a:pt x="5670351" y="4528095"/>
                </a:lnTo>
                <a:lnTo>
                  <a:pt x="5662910" y="4528095"/>
                </a:lnTo>
                <a:lnTo>
                  <a:pt x="5655468" y="4528095"/>
                </a:lnTo>
                <a:cubicBezTo>
                  <a:pt x="5655468" y="4533056"/>
                  <a:pt x="5655468" y="4538018"/>
                  <a:pt x="5655468" y="4542978"/>
                </a:cubicBezTo>
                <a:lnTo>
                  <a:pt x="5655468" y="4557861"/>
                </a:lnTo>
                <a:cubicBezTo>
                  <a:pt x="5655468" y="4557861"/>
                  <a:pt x="5656709" y="4557861"/>
                  <a:pt x="5659189" y="4557861"/>
                </a:cubicBezTo>
                <a:cubicBezTo>
                  <a:pt x="5661669" y="4557861"/>
                  <a:pt x="5662910" y="4557861"/>
                  <a:pt x="5662910" y="4557861"/>
                </a:cubicBezTo>
                <a:cubicBezTo>
                  <a:pt x="5662910" y="4562822"/>
                  <a:pt x="5665390" y="4567783"/>
                  <a:pt x="5670351" y="4572744"/>
                </a:cubicBezTo>
                <a:cubicBezTo>
                  <a:pt x="5675313" y="4577705"/>
                  <a:pt x="5680273" y="4580185"/>
                  <a:pt x="5685234" y="4580185"/>
                </a:cubicBezTo>
                <a:cubicBezTo>
                  <a:pt x="5690195" y="4580185"/>
                  <a:pt x="5692676" y="4580185"/>
                  <a:pt x="5692676" y="4580185"/>
                </a:cubicBezTo>
                <a:cubicBezTo>
                  <a:pt x="5702597" y="4585146"/>
                  <a:pt x="5712520" y="4582666"/>
                  <a:pt x="5722441" y="4572744"/>
                </a:cubicBezTo>
                <a:cubicBezTo>
                  <a:pt x="5722441" y="4572744"/>
                  <a:pt x="5724921" y="4572744"/>
                  <a:pt x="5729883" y="4572744"/>
                </a:cubicBezTo>
                <a:cubicBezTo>
                  <a:pt x="5729883" y="4572744"/>
                  <a:pt x="5732363" y="4575225"/>
                  <a:pt x="5737324" y="4580185"/>
                </a:cubicBezTo>
                <a:cubicBezTo>
                  <a:pt x="5742285" y="4585146"/>
                  <a:pt x="5747245" y="4585146"/>
                  <a:pt x="5752207" y="4580185"/>
                </a:cubicBezTo>
                <a:lnTo>
                  <a:pt x="5759648" y="4580185"/>
                </a:lnTo>
                <a:lnTo>
                  <a:pt x="5781972" y="4595068"/>
                </a:lnTo>
                <a:cubicBezTo>
                  <a:pt x="5786934" y="4595068"/>
                  <a:pt x="5789414" y="4596308"/>
                  <a:pt x="5789414" y="4598789"/>
                </a:cubicBezTo>
                <a:cubicBezTo>
                  <a:pt x="5789414" y="4601269"/>
                  <a:pt x="5790654" y="4606230"/>
                  <a:pt x="5793135" y="4613672"/>
                </a:cubicBezTo>
                <a:cubicBezTo>
                  <a:pt x="5795615" y="4621113"/>
                  <a:pt x="5799335" y="4624834"/>
                  <a:pt x="5804297" y="4624834"/>
                </a:cubicBezTo>
                <a:lnTo>
                  <a:pt x="5819179" y="4624834"/>
                </a:lnTo>
                <a:lnTo>
                  <a:pt x="5819179" y="4632275"/>
                </a:lnTo>
                <a:cubicBezTo>
                  <a:pt x="5814218" y="4632275"/>
                  <a:pt x="5811738" y="4632275"/>
                  <a:pt x="5811738" y="4632275"/>
                </a:cubicBezTo>
                <a:lnTo>
                  <a:pt x="5811738" y="4639717"/>
                </a:lnTo>
                <a:lnTo>
                  <a:pt x="5826621" y="4639717"/>
                </a:lnTo>
                <a:cubicBezTo>
                  <a:pt x="5831582" y="4649639"/>
                  <a:pt x="5836542" y="4649639"/>
                  <a:pt x="5841504" y="4639717"/>
                </a:cubicBezTo>
                <a:cubicBezTo>
                  <a:pt x="5841504" y="4634756"/>
                  <a:pt x="5840263" y="4631035"/>
                  <a:pt x="5837783" y="4628554"/>
                </a:cubicBezTo>
                <a:cubicBezTo>
                  <a:pt x="5835303" y="4626074"/>
                  <a:pt x="5836542" y="4624834"/>
                  <a:pt x="5841504" y="4624834"/>
                </a:cubicBezTo>
                <a:lnTo>
                  <a:pt x="5841504" y="4617392"/>
                </a:lnTo>
                <a:cubicBezTo>
                  <a:pt x="5836542" y="4617392"/>
                  <a:pt x="5834062" y="4614912"/>
                  <a:pt x="5834062" y="4609951"/>
                </a:cubicBezTo>
                <a:cubicBezTo>
                  <a:pt x="5834062" y="4604990"/>
                  <a:pt x="5836542" y="4602510"/>
                  <a:pt x="5841504" y="4602510"/>
                </a:cubicBezTo>
                <a:cubicBezTo>
                  <a:pt x="5846465" y="4602510"/>
                  <a:pt x="5848945" y="4603750"/>
                  <a:pt x="5848945" y="4606230"/>
                </a:cubicBezTo>
                <a:cubicBezTo>
                  <a:pt x="5848945" y="4608711"/>
                  <a:pt x="5852666" y="4608711"/>
                  <a:pt x="5860107" y="4606230"/>
                </a:cubicBezTo>
                <a:cubicBezTo>
                  <a:pt x="5867549" y="4603750"/>
                  <a:pt x="5873749" y="4607470"/>
                  <a:pt x="5878711" y="4617392"/>
                </a:cubicBezTo>
                <a:cubicBezTo>
                  <a:pt x="5883672" y="4617392"/>
                  <a:pt x="5888632" y="4618632"/>
                  <a:pt x="5893593" y="4621113"/>
                </a:cubicBezTo>
                <a:cubicBezTo>
                  <a:pt x="5898555" y="4623594"/>
                  <a:pt x="5901035" y="4624834"/>
                  <a:pt x="5901035" y="4624834"/>
                </a:cubicBezTo>
                <a:cubicBezTo>
                  <a:pt x="5910956" y="4624834"/>
                  <a:pt x="5920879" y="4627314"/>
                  <a:pt x="5930801" y="4632275"/>
                </a:cubicBezTo>
                <a:cubicBezTo>
                  <a:pt x="5940722" y="4637236"/>
                  <a:pt x="5948163" y="4637236"/>
                  <a:pt x="5953125" y="4632275"/>
                </a:cubicBezTo>
                <a:lnTo>
                  <a:pt x="5968008" y="4639717"/>
                </a:lnTo>
                <a:cubicBezTo>
                  <a:pt x="5972969" y="4644677"/>
                  <a:pt x="5977929" y="4648398"/>
                  <a:pt x="5982890" y="4650879"/>
                </a:cubicBezTo>
                <a:cubicBezTo>
                  <a:pt x="5987852" y="4653359"/>
                  <a:pt x="5990332" y="4654599"/>
                  <a:pt x="5990332" y="4654599"/>
                </a:cubicBezTo>
                <a:lnTo>
                  <a:pt x="5997773" y="4662041"/>
                </a:lnTo>
                <a:cubicBezTo>
                  <a:pt x="6002734" y="4652119"/>
                  <a:pt x="6005215" y="4652119"/>
                  <a:pt x="6005215" y="4662041"/>
                </a:cubicBezTo>
                <a:lnTo>
                  <a:pt x="6005215" y="4669482"/>
                </a:lnTo>
                <a:cubicBezTo>
                  <a:pt x="6005215" y="4669482"/>
                  <a:pt x="6002734" y="4669482"/>
                  <a:pt x="5997773" y="4669482"/>
                </a:cubicBezTo>
                <a:cubicBezTo>
                  <a:pt x="5987852" y="4669482"/>
                  <a:pt x="5985370" y="4671963"/>
                  <a:pt x="5990332" y="4676924"/>
                </a:cubicBezTo>
                <a:lnTo>
                  <a:pt x="5982890" y="4684365"/>
                </a:lnTo>
                <a:cubicBezTo>
                  <a:pt x="5977929" y="4684365"/>
                  <a:pt x="5975449" y="4683125"/>
                  <a:pt x="5975449" y="4680644"/>
                </a:cubicBezTo>
                <a:cubicBezTo>
                  <a:pt x="5975449" y="4678164"/>
                  <a:pt x="5975449" y="4676924"/>
                  <a:pt x="5975449" y="4676924"/>
                </a:cubicBezTo>
                <a:lnTo>
                  <a:pt x="5971728" y="4671343"/>
                </a:lnTo>
                <a:lnTo>
                  <a:pt x="5960566" y="4676924"/>
                </a:lnTo>
                <a:lnTo>
                  <a:pt x="5975449" y="4691806"/>
                </a:lnTo>
                <a:lnTo>
                  <a:pt x="5982890" y="4699248"/>
                </a:lnTo>
                <a:cubicBezTo>
                  <a:pt x="5987852" y="4694287"/>
                  <a:pt x="5992812" y="4694287"/>
                  <a:pt x="5997773" y="4699248"/>
                </a:cubicBezTo>
                <a:cubicBezTo>
                  <a:pt x="5997773" y="4699248"/>
                  <a:pt x="5999014" y="4699248"/>
                  <a:pt x="6001494" y="4699248"/>
                </a:cubicBezTo>
                <a:cubicBezTo>
                  <a:pt x="6003974" y="4699248"/>
                  <a:pt x="6007695" y="4699248"/>
                  <a:pt x="6012656" y="4699248"/>
                </a:cubicBezTo>
                <a:cubicBezTo>
                  <a:pt x="6017617" y="4699248"/>
                  <a:pt x="6021338" y="4700488"/>
                  <a:pt x="6023818" y="4702969"/>
                </a:cubicBezTo>
                <a:cubicBezTo>
                  <a:pt x="6026298" y="4705449"/>
                  <a:pt x="6027539" y="4706689"/>
                  <a:pt x="6027539" y="4706689"/>
                </a:cubicBezTo>
                <a:lnTo>
                  <a:pt x="6027539" y="4714131"/>
                </a:lnTo>
                <a:lnTo>
                  <a:pt x="6034980" y="4714131"/>
                </a:lnTo>
                <a:lnTo>
                  <a:pt x="6034980" y="4721572"/>
                </a:lnTo>
                <a:lnTo>
                  <a:pt x="6012656" y="4721572"/>
                </a:lnTo>
                <a:cubicBezTo>
                  <a:pt x="6007695" y="4716611"/>
                  <a:pt x="6005215" y="4712891"/>
                  <a:pt x="6005215" y="4710410"/>
                </a:cubicBezTo>
                <a:cubicBezTo>
                  <a:pt x="6005215" y="4707929"/>
                  <a:pt x="6002734" y="4706689"/>
                  <a:pt x="5997773" y="4706689"/>
                </a:cubicBezTo>
                <a:cubicBezTo>
                  <a:pt x="5992812" y="4706689"/>
                  <a:pt x="5990332" y="4705449"/>
                  <a:pt x="5990332" y="4702969"/>
                </a:cubicBezTo>
                <a:cubicBezTo>
                  <a:pt x="5990332" y="4700488"/>
                  <a:pt x="5989091" y="4700488"/>
                  <a:pt x="5986611" y="4702969"/>
                </a:cubicBezTo>
                <a:cubicBezTo>
                  <a:pt x="5984131" y="4705449"/>
                  <a:pt x="5985370" y="4706689"/>
                  <a:pt x="5990332" y="4706689"/>
                </a:cubicBezTo>
                <a:lnTo>
                  <a:pt x="5975449" y="4706689"/>
                </a:lnTo>
                <a:lnTo>
                  <a:pt x="5960566" y="4691806"/>
                </a:lnTo>
                <a:lnTo>
                  <a:pt x="5960566" y="4699248"/>
                </a:lnTo>
                <a:cubicBezTo>
                  <a:pt x="5955605" y="4699248"/>
                  <a:pt x="5950645" y="4698008"/>
                  <a:pt x="5945683" y="4695527"/>
                </a:cubicBezTo>
                <a:cubicBezTo>
                  <a:pt x="5940722" y="4693046"/>
                  <a:pt x="5933281" y="4691806"/>
                  <a:pt x="5923359" y="4691806"/>
                </a:cubicBezTo>
                <a:cubicBezTo>
                  <a:pt x="5913438" y="4691806"/>
                  <a:pt x="5908476" y="4690566"/>
                  <a:pt x="5908476" y="4688086"/>
                </a:cubicBezTo>
                <a:cubicBezTo>
                  <a:pt x="5908476" y="4685605"/>
                  <a:pt x="5905996" y="4681884"/>
                  <a:pt x="5901035" y="4676924"/>
                </a:cubicBezTo>
                <a:lnTo>
                  <a:pt x="5893593" y="4676924"/>
                </a:lnTo>
                <a:lnTo>
                  <a:pt x="5878711" y="4676924"/>
                </a:lnTo>
                <a:cubicBezTo>
                  <a:pt x="5873749" y="4676924"/>
                  <a:pt x="5873749" y="4674443"/>
                  <a:pt x="5878711" y="4669482"/>
                </a:cubicBezTo>
                <a:lnTo>
                  <a:pt x="5856386" y="4669482"/>
                </a:lnTo>
                <a:lnTo>
                  <a:pt x="5848945" y="4669482"/>
                </a:lnTo>
                <a:cubicBezTo>
                  <a:pt x="5843984" y="4664521"/>
                  <a:pt x="5840263" y="4662041"/>
                  <a:pt x="5837783" y="4662041"/>
                </a:cubicBezTo>
                <a:cubicBezTo>
                  <a:pt x="5835303" y="4662041"/>
                  <a:pt x="5832822" y="4659560"/>
                  <a:pt x="5830342" y="4654599"/>
                </a:cubicBezTo>
                <a:cubicBezTo>
                  <a:pt x="5827861" y="4649639"/>
                  <a:pt x="5825380" y="4649639"/>
                  <a:pt x="5822900" y="4654599"/>
                </a:cubicBezTo>
                <a:cubicBezTo>
                  <a:pt x="5820420" y="4659560"/>
                  <a:pt x="5814218" y="4662041"/>
                  <a:pt x="5804297" y="4662041"/>
                </a:cubicBezTo>
                <a:cubicBezTo>
                  <a:pt x="5799335" y="4662041"/>
                  <a:pt x="5796855" y="4662041"/>
                  <a:pt x="5796855" y="4662041"/>
                </a:cubicBezTo>
                <a:cubicBezTo>
                  <a:pt x="5796855" y="4662041"/>
                  <a:pt x="5796855" y="4664521"/>
                  <a:pt x="5796855" y="4669482"/>
                </a:cubicBezTo>
                <a:cubicBezTo>
                  <a:pt x="5796855" y="4674443"/>
                  <a:pt x="5795615" y="4676924"/>
                  <a:pt x="5793135" y="4676924"/>
                </a:cubicBezTo>
                <a:cubicBezTo>
                  <a:pt x="5790654" y="4676924"/>
                  <a:pt x="5789414" y="4674443"/>
                  <a:pt x="5789414" y="4669482"/>
                </a:cubicBezTo>
                <a:cubicBezTo>
                  <a:pt x="5789414" y="4664521"/>
                  <a:pt x="5788173" y="4660801"/>
                  <a:pt x="5785693" y="4658320"/>
                </a:cubicBezTo>
                <a:cubicBezTo>
                  <a:pt x="5783213" y="4655839"/>
                  <a:pt x="5779492" y="4654599"/>
                  <a:pt x="5774531" y="4654599"/>
                </a:cubicBezTo>
                <a:cubicBezTo>
                  <a:pt x="5774531" y="4654599"/>
                  <a:pt x="5773290" y="4653359"/>
                  <a:pt x="5770810" y="4650879"/>
                </a:cubicBezTo>
                <a:cubicBezTo>
                  <a:pt x="5768330" y="4648398"/>
                  <a:pt x="5767090" y="4647158"/>
                  <a:pt x="5767090" y="4647158"/>
                </a:cubicBezTo>
                <a:cubicBezTo>
                  <a:pt x="5767090" y="4642197"/>
                  <a:pt x="5772051" y="4642197"/>
                  <a:pt x="5781972" y="4647158"/>
                </a:cubicBezTo>
                <a:cubicBezTo>
                  <a:pt x="5791894" y="4647158"/>
                  <a:pt x="5794375" y="4644677"/>
                  <a:pt x="5789414" y="4639717"/>
                </a:cubicBezTo>
                <a:lnTo>
                  <a:pt x="5781972" y="4639717"/>
                </a:lnTo>
                <a:cubicBezTo>
                  <a:pt x="5781972" y="4639717"/>
                  <a:pt x="5778252" y="4639717"/>
                  <a:pt x="5770810" y="4639717"/>
                </a:cubicBezTo>
                <a:cubicBezTo>
                  <a:pt x="5763369" y="4639717"/>
                  <a:pt x="5757168" y="4637236"/>
                  <a:pt x="5752207" y="4632275"/>
                </a:cubicBezTo>
                <a:lnTo>
                  <a:pt x="5752207" y="4639717"/>
                </a:lnTo>
                <a:cubicBezTo>
                  <a:pt x="5752207" y="4644677"/>
                  <a:pt x="5747245" y="4644677"/>
                  <a:pt x="5737324" y="4639717"/>
                </a:cubicBezTo>
                <a:cubicBezTo>
                  <a:pt x="5737324" y="4639717"/>
                  <a:pt x="5734844" y="4639717"/>
                  <a:pt x="5729883" y="4639717"/>
                </a:cubicBezTo>
                <a:cubicBezTo>
                  <a:pt x="5724921" y="4639717"/>
                  <a:pt x="5722441" y="4639717"/>
                  <a:pt x="5722441" y="4639717"/>
                </a:cubicBezTo>
                <a:cubicBezTo>
                  <a:pt x="5717480" y="4639717"/>
                  <a:pt x="5715000" y="4642197"/>
                  <a:pt x="5715000" y="4647158"/>
                </a:cubicBezTo>
                <a:lnTo>
                  <a:pt x="5707558" y="4647158"/>
                </a:lnTo>
                <a:cubicBezTo>
                  <a:pt x="5707558" y="4647158"/>
                  <a:pt x="5707558" y="4644677"/>
                  <a:pt x="5707558" y="4639717"/>
                </a:cubicBezTo>
                <a:lnTo>
                  <a:pt x="5692676" y="4639717"/>
                </a:lnTo>
                <a:lnTo>
                  <a:pt x="5685234" y="4639717"/>
                </a:lnTo>
                <a:cubicBezTo>
                  <a:pt x="5685234" y="4634756"/>
                  <a:pt x="5682754" y="4631035"/>
                  <a:pt x="5677793" y="4628554"/>
                </a:cubicBezTo>
                <a:cubicBezTo>
                  <a:pt x="5672831" y="4626074"/>
                  <a:pt x="5662910" y="4624834"/>
                  <a:pt x="5648027" y="4624834"/>
                </a:cubicBezTo>
                <a:cubicBezTo>
                  <a:pt x="5633144" y="4624834"/>
                  <a:pt x="5623223" y="4619873"/>
                  <a:pt x="5618261" y="4609951"/>
                </a:cubicBezTo>
                <a:lnTo>
                  <a:pt x="5610820" y="4602510"/>
                </a:lnTo>
                <a:cubicBezTo>
                  <a:pt x="5605859" y="4602510"/>
                  <a:pt x="5603379" y="4604990"/>
                  <a:pt x="5603379" y="4609951"/>
                </a:cubicBezTo>
                <a:cubicBezTo>
                  <a:pt x="5598417" y="4609951"/>
                  <a:pt x="5594697" y="4609951"/>
                  <a:pt x="5592217" y="4609951"/>
                </a:cubicBezTo>
                <a:cubicBezTo>
                  <a:pt x="5589736" y="4609951"/>
                  <a:pt x="5586016" y="4609951"/>
                  <a:pt x="5581054" y="4609951"/>
                </a:cubicBezTo>
                <a:lnTo>
                  <a:pt x="5573613" y="4617392"/>
                </a:lnTo>
                <a:cubicBezTo>
                  <a:pt x="5578574" y="4617392"/>
                  <a:pt x="5581054" y="4619873"/>
                  <a:pt x="5581054" y="4624834"/>
                </a:cubicBezTo>
                <a:lnTo>
                  <a:pt x="5573613" y="4624834"/>
                </a:lnTo>
                <a:cubicBezTo>
                  <a:pt x="5568652" y="4619873"/>
                  <a:pt x="5566172" y="4617392"/>
                  <a:pt x="5566172" y="4617392"/>
                </a:cubicBezTo>
                <a:cubicBezTo>
                  <a:pt x="5566172" y="4617392"/>
                  <a:pt x="5561210" y="4617392"/>
                  <a:pt x="5551289" y="4617392"/>
                </a:cubicBezTo>
                <a:cubicBezTo>
                  <a:pt x="5546327" y="4617392"/>
                  <a:pt x="5543847" y="4617392"/>
                  <a:pt x="5543847" y="4617392"/>
                </a:cubicBezTo>
                <a:cubicBezTo>
                  <a:pt x="5543847" y="4617392"/>
                  <a:pt x="5543847" y="4614912"/>
                  <a:pt x="5543847" y="4609951"/>
                </a:cubicBezTo>
                <a:cubicBezTo>
                  <a:pt x="5543847" y="4604990"/>
                  <a:pt x="5541367" y="4602510"/>
                  <a:pt x="5536406" y="4602510"/>
                </a:cubicBezTo>
                <a:cubicBezTo>
                  <a:pt x="5531445" y="4602510"/>
                  <a:pt x="5524003" y="4602510"/>
                  <a:pt x="5514082" y="4602510"/>
                </a:cubicBezTo>
                <a:lnTo>
                  <a:pt x="5499199" y="4602510"/>
                </a:lnTo>
                <a:cubicBezTo>
                  <a:pt x="5504160" y="4602510"/>
                  <a:pt x="5506640" y="4603750"/>
                  <a:pt x="5506640" y="4606230"/>
                </a:cubicBezTo>
                <a:cubicBezTo>
                  <a:pt x="5506640" y="4608711"/>
                  <a:pt x="5507881" y="4609951"/>
                  <a:pt x="5510361" y="4609951"/>
                </a:cubicBezTo>
                <a:cubicBezTo>
                  <a:pt x="5512841" y="4609951"/>
                  <a:pt x="5514082" y="4611191"/>
                  <a:pt x="5514082" y="4613672"/>
                </a:cubicBezTo>
                <a:cubicBezTo>
                  <a:pt x="5514082" y="4616152"/>
                  <a:pt x="5511602" y="4617392"/>
                  <a:pt x="5506640" y="4617392"/>
                </a:cubicBezTo>
                <a:lnTo>
                  <a:pt x="5499199" y="4609951"/>
                </a:lnTo>
                <a:cubicBezTo>
                  <a:pt x="5499199" y="4609951"/>
                  <a:pt x="5496719" y="4611191"/>
                  <a:pt x="5491758" y="4613672"/>
                </a:cubicBezTo>
                <a:cubicBezTo>
                  <a:pt x="5486796" y="4616152"/>
                  <a:pt x="5484316" y="4614912"/>
                  <a:pt x="5484316" y="4609951"/>
                </a:cubicBezTo>
                <a:lnTo>
                  <a:pt x="5469433" y="4595068"/>
                </a:lnTo>
                <a:lnTo>
                  <a:pt x="5447109" y="4602510"/>
                </a:lnTo>
                <a:cubicBezTo>
                  <a:pt x="5447109" y="4592587"/>
                  <a:pt x="5442148" y="4590107"/>
                  <a:pt x="5432226" y="4595068"/>
                </a:cubicBezTo>
                <a:lnTo>
                  <a:pt x="5432226" y="4609951"/>
                </a:lnTo>
                <a:lnTo>
                  <a:pt x="5439668" y="4632275"/>
                </a:lnTo>
                <a:cubicBezTo>
                  <a:pt x="5444629" y="4632275"/>
                  <a:pt x="5447109" y="4632275"/>
                  <a:pt x="5447109" y="4632275"/>
                </a:cubicBezTo>
                <a:cubicBezTo>
                  <a:pt x="5447109" y="4632275"/>
                  <a:pt x="5447109" y="4629795"/>
                  <a:pt x="5447109" y="4624834"/>
                </a:cubicBezTo>
                <a:cubicBezTo>
                  <a:pt x="5447109" y="4619873"/>
                  <a:pt x="5448350" y="4616152"/>
                  <a:pt x="5450830" y="4613672"/>
                </a:cubicBezTo>
                <a:cubicBezTo>
                  <a:pt x="5453310" y="4611191"/>
                  <a:pt x="5455791" y="4612432"/>
                  <a:pt x="5458271" y="4617392"/>
                </a:cubicBezTo>
                <a:cubicBezTo>
                  <a:pt x="5460751" y="4622353"/>
                  <a:pt x="5464472" y="4623594"/>
                  <a:pt x="5469433" y="4621113"/>
                </a:cubicBezTo>
                <a:cubicBezTo>
                  <a:pt x="5474395" y="4618632"/>
                  <a:pt x="5479355" y="4619873"/>
                  <a:pt x="5484316" y="4624834"/>
                </a:cubicBezTo>
                <a:cubicBezTo>
                  <a:pt x="5489277" y="4624834"/>
                  <a:pt x="5495478" y="4628554"/>
                  <a:pt x="5502920" y="4635996"/>
                </a:cubicBezTo>
                <a:cubicBezTo>
                  <a:pt x="5510361" y="4643437"/>
                  <a:pt x="5511602" y="4649639"/>
                  <a:pt x="5506640" y="4654599"/>
                </a:cubicBezTo>
                <a:cubicBezTo>
                  <a:pt x="5501679" y="4659560"/>
                  <a:pt x="5499199" y="4662041"/>
                  <a:pt x="5499199" y="4662041"/>
                </a:cubicBezTo>
                <a:lnTo>
                  <a:pt x="5499199" y="4669482"/>
                </a:lnTo>
                <a:lnTo>
                  <a:pt x="5528965" y="4669482"/>
                </a:lnTo>
                <a:cubicBezTo>
                  <a:pt x="5528965" y="4669482"/>
                  <a:pt x="5527724" y="4668242"/>
                  <a:pt x="5525244" y="4665761"/>
                </a:cubicBezTo>
                <a:cubicBezTo>
                  <a:pt x="5522764" y="4663281"/>
                  <a:pt x="5521523" y="4659560"/>
                  <a:pt x="5521523" y="4654599"/>
                </a:cubicBezTo>
                <a:cubicBezTo>
                  <a:pt x="5521523" y="4654599"/>
                  <a:pt x="5524003" y="4657080"/>
                  <a:pt x="5528965" y="4662041"/>
                </a:cubicBezTo>
                <a:cubicBezTo>
                  <a:pt x="5533926" y="4662041"/>
                  <a:pt x="5536406" y="4664521"/>
                  <a:pt x="5536406" y="4669482"/>
                </a:cubicBezTo>
                <a:cubicBezTo>
                  <a:pt x="5536406" y="4674443"/>
                  <a:pt x="5536406" y="4676924"/>
                  <a:pt x="5536406" y="4676924"/>
                </a:cubicBezTo>
                <a:cubicBezTo>
                  <a:pt x="5546327" y="4667002"/>
                  <a:pt x="5556250" y="4671963"/>
                  <a:pt x="5566172" y="4691806"/>
                </a:cubicBezTo>
                <a:cubicBezTo>
                  <a:pt x="5571133" y="4696767"/>
                  <a:pt x="5572372" y="4699248"/>
                  <a:pt x="5569892" y="4699248"/>
                </a:cubicBezTo>
                <a:cubicBezTo>
                  <a:pt x="5567412" y="4699248"/>
                  <a:pt x="5563692" y="4696767"/>
                  <a:pt x="5558730" y="4691806"/>
                </a:cubicBezTo>
                <a:cubicBezTo>
                  <a:pt x="5553769" y="4691806"/>
                  <a:pt x="5551289" y="4691806"/>
                  <a:pt x="5551289" y="4691806"/>
                </a:cubicBezTo>
                <a:cubicBezTo>
                  <a:pt x="5551289" y="4686846"/>
                  <a:pt x="5548809" y="4684365"/>
                  <a:pt x="5543847" y="4684365"/>
                </a:cubicBezTo>
                <a:lnTo>
                  <a:pt x="5543847" y="4691806"/>
                </a:lnTo>
                <a:cubicBezTo>
                  <a:pt x="5543847" y="4691806"/>
                  <a:pt x="5541367" y="4691806"/>
                  <a:pt x="5536406" y="4691806"/>
                </a:cubicBezTo>
                <a:cubicBezTo>
                  <a:pt x="5531445" y="4691806"/>
                  <a:pt x="5526484" y="4690566"/>
                  <a:pt x="5521523" y="4688086"/>
                </a:cubicBezTo>
                <a:cubicBezTo>
                  <a:pt x="5516562" y="4685605"/>
                  <a:pt x="5514082" y="4681884"/>
                  <a:pt x="5514082" y="4676924"/>
                </a:cubicBezTo>
                <a:lnTo>
                  <a:pt x="5491758" y="4676924"/>
                </a:lnTo>
                <a:cubicBezTo>
                  <a:pt x="5491758" y="4681884"/>
                  <a:pt x="5490517" y="4684365"/>
                  <a:pt x="5488037" y="4684365"/>
                </a:cubicBezTo>
                <a:cubicBezTo>
                  <a:pt x="5485557" y="4684365"/>
                  <a:pt x="5479355" y="4684365"/>
                  <a:pt x="5469433" y="4684365"/>
                </a:cubicBezTo>
                <a:cubicBezTo>
                  <a:pt x="5454551" y="4679404"/>
                  <a:pt x="5445868" y="4680644"/>
                  <a:pt x="5443388" y="4688086"/>
                </a:cubicBezTo>
                <a:cubicBezTo>
                  <a:pt x="5440908" y="4695527"/>
                  <a:pt x="5437188" y="4696767"/>
                  <a:pt x="5432226" y="4691806"/>
                </a:cubicBezTo>
                <a:lnTo>
                  <a:pt x="5432226" y="4699248"/>
                </a:lnTo>
                <a:cubicBezTo>
                  <a:pt x="5432226" y="4699248"/>
                  <a:pt x="5424785" y="4699248"/>
                  <a:pt x="5409902" y="4699248"/>
                </a:cubicBezTo>
                <a:lnTo>
                  <a:pt x="5372695" y="4714131"/>
                </a:lnTo>
                <a:cubicBezTo>
                  <a:pt x="5372695" y="4714131"/>
                  <a:pt x="5380136" y="4714131"/>
                  <a:pt x="5395019" y="4714131"/>
                </a:cubicBezTo>
                <a:cubicBezTo>
                  <a:pt x="5409902" y="4714131"/>
                  <a:pt x="5421064" y="4715371"/>
                  <a:pt x="5428506" y="4717851"/>
                </a:cubicBezTo>
                <a:cubicBezTo>
                  <a:pt x="5435947" y="4720332"/>
                  <a:pt x="5444629" y="4721572"/>
                  <a:pt x="5454551" y="4721572"/>
                </a:cubicBezTo>
                <a:cubicBezTo>
                  <a:pt x="5459512" y="4721572"/>
                  <a:pt x="5464472" y="4722812"/>
                  <a:pt x="5469433" y="4725293"/>
                </a:cubicBezTo>
                <a:cubicBezTo>
                  <a:pt x="5474395" y="4727773"/>
                  <a:pt x="5479355" y="4729013"/>
                  <a:pt x="5484316" y="4729013"/>
                </a:cubicBezTo>
                <a:cubicBezTo>
                  <a:pt x="5489277" y="4733974"/>
                  <a:pt x="5491758" y="4733974"/>
                  <a:pt x="5491758" y="4729013"/>
                </a:cubicBezTo>
                <a:lnTo>
                  <a:pt x="5499199" y="4729013"/>
                </a:lnTo>
                <a:lnTo>
                  <a:pt x="5506640" y="4736455"/>
                </a:lnTo>
                <a:cubicBezTo>
                  <a:pt x="5506640" y="4736455"/>
                  <a:pt x="5506640" y="4733974"/>
                  <a:pt x="5506640" y="4729013"/>
                </a:cubicBezTo>
                <a:cubicBezTo>
                  <a:pt x="5506640" y="4729013"/>
                  <a:pt x="5509120" y="4729013"/>
                  <a:pt x="5514082" y="4729013"/>
                </a:cubicBezTo>
                <a:cubicBezTo>
                  <a:pt x="5519043" y="4729013"/>
                  <a:pt x="5530205" y="4729013"/>
                  <a:pt x="5547568" y="4729013"/>
                </a:cubicBezTo>
                <a:cubicBezTo>
                  <a:pt x="5564931" y="4729013"/>
                  <a:pt x="5573613" y="4731494"/>
                  <a:pt x="5573613" y="4736455"/>
                </a:cubicBezTo>
                <a:lnTo>
                  <a:pt x="5573613" y="4743896"/>
                </a:lnTo>
                <a:cubicBezTo>
                  <a:pt x="5573613" y="4743896"/>
                  <a:pt x="5568652" y="4743896"/>
                  <a:pt x="5558730" y="4743896"/>
                </a:cubicBezTo>
                <a:lnTo>
                  <a:pt x="5536406" y="4751338"/>
                </a:lnTo>
                <a:cubicBezTo>
                  <a:pt x="5526484" y="4751338"/>
                  <a:pt x="5519043" y="4750098"/>
                  <a:pt x="5514082" y="4747617"/>
                </a:cubicBezTo>
                <a:cubicBezTo>
                  <a:pt x="5509120" y="4745136"/>
                  <a:pt x="5505400" y="4745136"/>
                  <a:pt x="5502920" y="4747617"/>
                </a:cubicBezTo>
                <a:cubicBezTo>
                  <a:pt x="5500440" y="4750098"/>
                  <a:pt x="5496719" y="4748857"/>
                  <a:pt x="5491758" y="4743896"/>
                </a:cubicBezTo>
                <a:cubicBezTo>
                  <a:pt x="5486796" y="4738936"/>
                  <a:pt x="5484316" y="4738936"/>
                  <a:pt x="5484316" y="4743896"/>
                </a:cubicBezTo>
                <a:cubicBezTo>
                  <a:pt x="5484316" y="4743896"/>
                  <a:pt x="5481836" y="4743896"/>
                  <a:pt x="5476875" y="4743896"/>
                </a:cubicBezTo>
                <a:lnTo>
                  <a:pt x="5432226" y="4743896"/>
                </a:lnTo>
                <a:lnTo>
                  <a:pt x="5417343" y="4751338"/>
                </a:lnTo>
                <a:lnTo>
                  <a:pt x="5409902" y="4743896"/>
                </a:lnTo>
                <a:cubicBezTo>
                  <a:pt x="5409902" y="4743896"/>
                  <a:pt x="5412382" y="4743896"/>
                  <a:pt x="5417343" y="4743896"/>
                </a:cubicBezTo>
                <a:lnTo>
                  <a:pt x="5395019" y="4736455"/>
                </a:lnTo>
                <a:cubicBezTo>
                  <a:pt x="5395019" y="4741416"/>
                  <a:pt x="5393779" y="4743896"/>
                  <a:pt x="5391299" y="4743896"/>
                </a:cubicBezTo>
                <a:cubicBezTo>
                  <a:pt x="5388818" y="4743896"/>
                  <a:pt x="5386337" y="4743896"/>
                  <a:pt x="5383857" y="4743896"/>
                </a:cubicBezTo>
                <a:cubicBezTo>
                  <a:pt x="5381377" y="4743896"/>
                  <a:pt x="5380136" y="4743896"/>
                  <a:pt x="5380136" y="4743896"/>
                </a:cubicBezTo>
                <a:cubicBezTo>
                  <a:pt x="5380136" y="4743896"/>
                  <a:pt x="5380136" y="4741416"/>
                  <a:pt x="5380136" y="4736455"/>
                </a:cubicBezTo>
                <a:lnTo>
                  <a:pt x="5365254" y="4736455"/>
                </a:lnTo>
                <a:cubicBezTo>
                  <a:pt x="5360292" y="4746377"/>
                  <a:pt x="5355332" y="4748857"/>
                  <a:pt x="5350371" y="4743896"/>
                </a:cubicBezTo>
                <a:lnTo>
                  <a:pt x="5342929" y="4736455"/>
                </a:lnTo>
                <a:cubicBezTo>
                  <a:pt x="5337968" y="4736455"/>
                  <a:pt x="5330527" y="4736455"/>
                  <a:pt x="5320605" y="4736455"/>
                </a:cubicBezTo>
                <a:cubicBezTo>
                  <a:pt x="5315644" y="4736455"/>
                  <a:pt x="5310684" y="4736455"/>
                  <a:pt x="5305722" y="4736455"/>
                </a:cubicBezTo>
                <a:cubicBezTo>
                  <a:pt x="5300761" y="4736455"/>
                  <a:pt x="5297040" y="4737695"/>
                  <a:pt x="5294560" y="4740176"/>
                </a:cubicBezTo>
                <a:cubicBezTo>
                  <a:pt x="5292080" y="4742656"/>
                  <a:pt x="5290840" y="4743896"/>
                  <a:pt x="5290840" y="4743896"/>
                </a:cubicBezTo>
                <a:cubicBezTo>
                  <a:pt x="5290840" y="4743896"/>
                  <a:pt x="5293320" y="4746377"/>
                  <a:pt x="5298281" y="4751338"/>
                </a:cubicBezTo>
                <a:lnTo>
                  <a:pt x="5313164" y="4758779"/>
                </a:lnTo>
                <a:lnTo>
                  <a:pt x="5298281" y="4758779"/>
                </a:lnTo>
                <a:lnTo>
                  <a:pt x="5290840" y="4758779"/>
                </a:lnTo>
                <a:lnTo>
                  <a:pt x="5283398" y="4766220"/>
                </a:lnTo>
                <a:cubicBezTo>
                  <a:pt x="5283398" y="4766220"/>
                  <a:pt x="5283398" y="4764980"/>
                  <a:pt x="5283398" y="4762500"/>
                </a:cubicBezTo>
                <a:cubicBezTo>
                  <a:pt x="5283398" y="4760019"/>
                  <a:pt x="5280918" y="4756298"/>
                  <a:pt x="5275957" y="4751338"/>
                </a:cubicBezTo>
                <a:lnTo>
                  <a:pt x="5275957" y="4736455"/>
                </a:lnTo>
                <a:lnTo>
                  <a:pt x="5246191" y="4743896"/>
                </a:lnTo>
                <a:cubicBezTo>
                  <a:pt x="5226347" y="4743896"/>
                  <a:pt x="5208984" y="4743896"/>
                  <a:pt x="5194101" y="4743896"/>
                </a:cubicBezTo>
                <a:lnTo>
                  <a:pt x="5134570" y="4751338"/>
                </a:lnTo>
                <a:cubicBezTo>
                  <a:pt x="5134570" y="4751338"/>
                  <a:pt x="5151933" y="4751338"/>
                  <a:pt x="5186660" y="4751338"/>
                </a:cubicBezTo>
                <a:lnTo>
                  <a:pt x="5231308" y="4758779"/>
                </a:lnTo>
                <a:cubicBezTo>
                  <a:pt x="5231308" y="4758779"/>
                  <a:pt x="5226347" y="4758779"/>
                  <a:pt x="5216426" y="4758779"/>
                </a:cubicBezTo>
                <a:cubicBezTo>
                  <a:pt x="5216426" y="4758779"/>
                  <a:pt x="5213945" y="4760019"/>
                  <a:pt x="5208984" y="4762500"/>
                </a:cubicBezTo>
                <a:cubicBezTo>
                  <a:pt x="5204023" y="4764980"/>
                  <a:pt x="5201543" y="4766220"/>
                  <a:pt x="5201543" y="4766220"/>
                </a:cubicBezTo>
                <a:cubicBezTo>
                  <a:pt x="5196581" y="4771181"/>
                  <a:pt x="5196581" y="4774902"/>
                  <a:pt x="5201543" y="4777383"/>
                </a:cubicBezTo>
                <a:cubicBezTo>
                  <a:pt x="5206504" y="4779863"/>
                  <a:pt x="5211464" y="4781103"/>
                  <a:pt x="5216426" y="4781103"/>
                </a:cubicBezTo>
                <a:cubicBezTo>
                  <a:pt x="5221387" y="4781103"/>
                  <a:pt x="5223867" y="4783584"/>
                  <a:pt x="5223867" y="4788545"/>
                </a:cubicBezTo>
                <a:lnTo>
                  <a:pt x="5223867" y="4781103"/>
                </a:lnTo>
                <a:cubicBezTo>
                  <a:pt x="5228828" y="4776143"/>
                  <a:pt x="5232549" y="4776143"/>
                  <a:pt x="5235029" y="4781103"/>
                </a:cubicBezTo>
                <a:cubicBezTo>
                  <a:pt x="5237509" y="4786064"/>
                  <a:pt x="5238750" y="4788545"/>
                  <a:pt x="5238750" y="4788545"/>
                </a:cubicBezTo>
                <a:lnTo>
                  <a:pt x="5246191" y="4788545"/>
                </a:lnTo>
                <a:cubicBezTo>
                  <a:pt x="5246191" y="4793505"/>
                  <a:pt x="5243711" y="4797226"/>
                  <a:pt x="5238750" y="4799707"/>
                </a:cubicBezTo>
                <a:cubicBezTo>
                  <a:pt x="5233788" y="4802187"/>
                  <a:pt x="5231308" y="4800947"/>
                  <a:pt x="5231308" y="4795986"/>
                </a:cubicBezTo>
                <a:cubicBezTo>
                  <a:pt x="5231308" y="4791025"/>
                  <a:pt x="5230068" y="4791025"/>
                  <a:pt x="5227588" y="4795986"/>
                </a:cubicBezTo>
                <a:cubicBezTo>
                  <a:pt x="5225108" y="4800947"/>
                  <a:pt x="5221387" y="4800947"/>
                  <a:pt x="5216426" y="4795986"/>
                </a:cubicBezTo>
                <a:lnTo>
                  <a:pt x="5208984" y="4795986"/>
                </a:lnTo>
                <a:cubicBezTo>
                  <a:pt x="5208984" y="4800947"/>
                  <a:pt x="5208984" y="4803428"/>
                  <a:pt x="5208984" y="4803428"/>
                </a:cubicBezTo>
                <a:cubicBezTo>
                  <a:pt x="5204023" y="4803428"/>
                  <a:pt x="5201543" y="4802187"/>
                  <a:pt x="5201543" y="4799707"/>
                </a:cubicBezTo>
                <a:cubicBezTo>
                  <a:pt x="5201543" y="4797226"/>
                  <a:pt x="5201543" y="4795986"/>
                  <a:pt x="5201543" y="4795986"/>
                </a:cubicBezTo>
                <a:lnTo>
                  <a:pt x="5156894" y="4788545"/>
                </a:lnTo>
                <a:cubicBezTo>
                  <a:pt x="5146973" y="4783584"/>
                  <a:pt x="5142011" y="4781103"/>
                  <a:pt x="5142011" y="4781103"/>
                </a:cubicBezTo>
                <a:lnTo>
                  <a:pt x="5142011" y="4773662"/>
                </a:lnTo>
                <a:cubicBezTo>
                  <a:pt x="5127129" y="4773662"/>
                  <a:pt x="5119687" y="4773662"/>
                  <a:pt x="5119687" y="4773662"/>
                </a:cubicBezTo>
                <a:lnTo>
                  <a:pt x="5119687" y="4781103"/>
                </a:lnTo>
                <a:lnTo>
                  <a:pt x="5119687" y="4788545"/>
                </a:lnTo>
                <a:cubicBezTo>
                  <a:pt x="5114726" y="4788545"/>
                  <a:pt x="5112246" y="4788545"/>
                  <a:pt x="5112246" y="4788545"/>
                </a:cubicBezTo>
                <a:cubicBezTo>
                  <a:pt x="5112246" y="4788545"/>
                  <a:pt x="5111005" y="4788545"/>
                  <a:pt x="5108525" y="4788545"/>
                </a:cubicBezTo>
                <a:cubicBezTo>
                  <a:pt x="5106045" y="4788545"/>
                  <a:pt x="5104804" y="4791025"/>
                  <a:pt x="5104804" y="4795986"/>
                </a:cubicBezTo>
                <a:lnTo>
                  <a:pt x="5119687" y="4795986"/>
                </a:lnTo>
                <a:cubicBezTo>
                  <a:pt x="5124649" y="4795986"/>
                  <a:pt x="5128369" y="4795986"/>
                  <a:pt x="5130849" y="4795986"/>
                </a:cubicBezTo>
                <a:cubicBezTo>
                  <a:pt x="5133329" y="4795986"/>
                  <a:pt x="5134570" y="4795986"/>
                  <a:pt x="5134570" y="4795986"/>
                </a:cubicBezTo>
                <a:lnTo>
                  <a:pt x="5154724" y="4804048"/>
                </a:lnTo>
                <a:lnTo>
                  <a:pt x="5153639" y="4804358"/>
                </a:lnTo>
                <a:cubicBezTo>
                  <a:pt x="5150848" y="4806218"/>
                  <a:pt x="5149453" y="4810869"/>
                  <a:pt x="5149453" y="4818310"/>
                </a:cubicBezTo>
                <a:lnTo>
                  <a:pt x="5142011" y="4818310"/>
                </a:lnTo>
                <a:lnTo>
                  <a:pt x="5119687" y="4818310"/>
                </a:lnTo>
                <a:cubicBezTo>
                  <a:pt x="5119687" y="4823271"/>
                  <a:pt x="5117207" y="4823271"/>
                  <a:pt x="5112246" y="4818310"/>
                </a:cubicBezTo>
                <a:cubicBezTo>
                  <a:pt x="5107285" y="4813350"/>
                  <a:pt x="5106045" y="4809629"/>
                  <a:pt x="5108525" y="4807148"/>
                </a:cubicBezTo>
                <a:cubicBezTo>
                  <a:pt x="5111005" y="4804668"/>
                  <a:pt x="5109766" y="4803428"/>
                  <a:pt x="5104804" y="4803428"/>
                </a:cubicBezTo>
                <a:cubicBezTo>
                  <a:pt x="5104804" y="4803428"/>
                  <a:pt x="5103564" y="4803428"/>
                  <a:pt x="5101084" y="4803428"/>
                </a:cubicBezTo>
                <a:cubicBezTo>
                  <a:pt x="5098604" y="4803428"/>
                  <a:pt x="5097363" y="4805908"/>
                  <a:pt x="5097363" y="4810869"/>
                </a:cubicBezTo>
                <a:cubicBezTo>
                  <a:pt x="5092402" y="4810869"/>
                  <a:pt x="5089922" y="4810869"/>
                  <a:pt x="5089922" y="4810869"/>
                </a:cubicBezTo>
                <a:cubicBezTo>
                  <a:pt x="5089922" y="4810869"/>
                  <a:pt x="5089922" y="4813350"/>
                  <a:pt x="5089922" y="4818310"/>
                </a:cubicBezTo>
                <a:cubicBezTo>
                  <a:pt x="5089922" y="4823271"/>
                  <a:pt x="5092402" y="4823271"/>
                  <a:pt x="5097363" y="4818310"/>
                </a:cubicBezTo>
                <a:lnTo>
                  <a:pt x="5097363" y="4825752"/>
                </a:lnTo>
                <a:cubicBezTo>
                  <a:pt x="5097363" y="4825752"/>
                  <a:pt x="5094883" y="4825752"/>
                  <a:pt x="5089922" y="4825752"/>
                </a:cubicBezTo>
                <a:cubicBezTo>
                  <a:pt x="5084960" y="4825752"/>
                  <a:pt x="5081240" y="4825752"/>
                  <a:pt x="5078760" y="4825752"/>
                </a:cubicBezTo>
                <a:cubicBezTo>
                  <a:pt x="5076279" y="4825752"/>
                  <a:pt x="5072559" y="4825752"/>
                  <a:pt x="5067597" y="4825752"/>
                </a:cubicBezTo>
                <a:cubicBezTo>
                  <a:pt x="5057676" y="4830712"/>
                  <a:pt x="5050234" y="4830712"/>
                  <a:pt x="5045273" y="4825752"/>
                </a:cubicBezTo>
                <a:lnTo>
                  <a:pt x="5037832" y="4825752"/>
                </a:lnTo>
                <a:lnTo>
                  <a:pt x="5030390" y="4833193"/>
                </a:lnTo>
                <a:cubicBezTo>
                  <a:pt x="5025429" y="4833193"/>
                  <a:pt x="5022949" y="4830712"/>
                  <a:pt x="5022949" y="4825752"/>
                </a:cubicBezTo>
                <a:lnTo>
                  <a:pt x="5008066" y="4833193"/>
                </a:lnTo>
                <a:lnTo>
                  <a:pt x="4985742" y="4840635"/>
                </a:lnTo>
                <a:cubicBezTo>
                  <a:pt x="4970859" y="4840635"/>
                  <a:pt x="4960938" y="4841875"/>
                  <a:pt x="4955976" y="4844355"/>
                </a:cubicBezTo>
                <a:cubicBezTo>
                  <a:pt x="4951015" y="4846836"/>
                  <a:pt x="4944814" y="4846836"/>
                  <a:pt x="4937373" y="4844355"/>
                </a:cubicBezTo>
                <a:cubicBezTo>
                  <a:pt x="4929931" y="4841875"/>
                  <a:pt x="4922490" y="4843115"/>
                  <a:pt x="4915049" y="4848076"/>
                </a:cubicBezTo>
                <a:cubicBezTo>
                  <a:pt x="4907607" y="4853037"/>
                  <a:pt x="4903886" y="4853037"/>
                  <a:pt x="4903886" y="4848076"/>
                </a:cubicBezTo>
                <a:cubicBezTo>
                  <a:pt x="4898925" y="4848076"/>
                  <a:pt x="4896445" y="4848076"/>
                  <a:pt x="4896445" y="4848076"/>
                </a:cubicBezTo>
                <a:lnTo>
                  <a:pt x="4889004" y="4848076"/>
                </a:lnTo>
                <a:lnTo>
                  <a:pt x="4881562" y="4855517"/>
                </a:lnTo>
                <a:lnTo>
                  <a:pt x="4874121" y="4855517"/>
                </a:lnTo>
                <a:cubicBezTo>
                  <a:pt x="4869160" y="4855517"/>
                  <a:pt x="4866679" y="4855517"/>
                  <a:pt x="4866679" y="4855517"/>
                </a:cubicBezTo>
                <a:cubicBezTo>
                  <a:pt x="4866679" y="4855517"/>
                  <a:pt x="4864199" y="4855517"/>
                  <a:pt x="4859238" y="4855517"/>
                </a:cubicBezTo>
                <a:cubicBezTo>
                  <a:pt x="4854277" y="4860479"/>
                  <a:pt x="4844355" y="4865439"/>
                  <a:pt x="4829472" y="4870400"/>
                </a:cubicBezTo>
                <a:lnTo>
                  <a:pt x="4807148" y="4870400"/>
                </a:lnTo>
                <a:cubicBezTo>
                  <a:pt x="4812109" y="4875361"/>
                  <a:pt x="4815830" y="4877842"/>
                  <a:pt x="4818310" y="4877842"/>
                </a:cubicBezTo>
                <a:cubicBezTo>
                  <a:pt x="4820790" y="4877842"/>
                  <a:pt x="4829472" y="4877842"/>
                  <a:pt x="4844355" y="4877842"/>
                </a:cubicBezTo>
                <a:lnTo>
                  <a:pt x="4851797" y="4877842"/>
                </a:lnTo>
                <a:cubicBezTo>
                  <a:pt x="4841875" y="4882803"/>
                  <a:pt x="4831952" y="4890244"/>
                  <a:pt x="4822031" y="4900166"/>
                </a:cubicBezTo>
                <a:lnTo>
                  <a:pt x="4829472" y="4922490"/>
                </a:lnTo>
                <a:cubicBezTo>
                  <a:pt x="4829472" y="4922490"/>
                  <a:pt x="4834434" y="4922490"/>
                  <a:pt x="4844355" y="4922490"/>
                </a:cubicBezTo>
                <a:lnTo>
                  <a:pt x="4866679" y="4907607"/>
                </a:lnTo>
                <a:lnTo>
                  <a:pt x="4881562" y="4900166"/>
                </a:lnTo>
                <a:cubicBezTo>
                  <a:pt x="4881562" y="4905127"/>
                  <a:pt x="4886524" y="4906367"/>
                  <a:pt x="4896445" y="4903886"/>
                </a:cubicBezTo>
                <a:cubicBezTo>
                  <a:pt x="4906367" y="4901406"/>
                  <a:pt x="4911328" y="4897686"/>
                  <a:pt x="4911328" y="4892724"/>
                </a:cubicBezTo>
                <a:cubicBezTo>
                  <a:pt x="4911328" y="4887764"/>
                  <a:pt x="4913808" y="4885283"/>
                  <a:pt x="4918769" y="4885283"/>
                </a:cubicBezTo>
                <a:cubicBezTo>
                  <a:pt x="4923731" y="4885283"/>
                  <a:pt x="4926211" y="4885283"/>
                  <a:pt x="4926211" y="4885283"/>
                </a:cubicBezTo>
                <a:cubicBezTo>
                  <a:pt x="4931172" y="4885283"/>
                  <a:pt x="4933652" y="4885283"/>
                  <a:pt x="4933652" y="4885283"/>
                </a:cubicBezTo>
                <a:lnTo>
                  <a:pt x="4933652" y="4892724"/>
                </a:lnTo>
                <a:cubicBezTo>
                  <a:pt x="4938613" y="4892724"/>
                  <a:pt x="4942334" y="4893965"/>
                  <a:pt x="4944814" y="4896445"/>
                </a:cubicBezTo>
                <a:cubicBezTo>
                  <a:pt x="4947294" y="4898926"/>
                  <a:pt x="4948535" y="4900166"/>
                  <a:pt x="4948535" y="4900166"/>
                </a:cubicBezTo>
                <a:cubicBezTo>
                  <a:pt x="4948535" y="4905127"/>
                  <a:pt x="4951015" y="4905127"/>
                  <a:pt x="4955976" y="4900166"/>
                </a:cubicBezTo>
                <a:lnTo>
                  <a:pt x="4970859" y="4900166"/>
                </a:lnTo>
                <a:cubicBezTo>
                  <a:pt x="4990703" y="4900166"/>
                  <a:pt x="5010546" y="4897686"/>
                  <a:pt x="5030390" y="4892724"/>
                </a:cubicBezTo>
                <a:cubicBezTo>
                  <a:pt x="5040312" y="4887764"/>
                  <a:pt x="5056435" y="4885283"/>
                  <a:pt x="5078760" y="4885283"/>
                </a:cubicBezTo>
                <a:cubicBezTo>
                  <a:pt x="5101084" y="4885283"/>
                  <a:pt x="5113486" y="4886524"/>
                  <a:pt x="5115967" y="4889004"/>
                </a:cubicBezTo>
                <a:cubicBezTo>
                  <a:pt x="5118447" y="4891484"/>
                  <a:pt x="5120928" y="4892724"/>
                  <a:pt x="5123408" y="4892724"/>
                </a:cubicBezTo>
                <a:cubicBezTo>
                  <a:pt x="5125888" y="4892724"/>
                  <a:pt x="5128369" y="4890244"/>
                  <a:pt x="5130849" y="4885283"/>
                </a:cubicBezTo>
                <a:cubicBezTo>
                  <a:pt x="5133329" y="4880322"/>
                  <a:pt x="5137050" y="4880322"/>
                  <a:pt x="5142011" y="4885283"/>
                </a:cubicBezTo>
                <a:lnTo>
                  <a:pt x="5142011" y="4892724"/>
                </a:lnTo>
                <a:cubicBezTo>
                  <a:pt x="5137050" y="4892724"/>
                  <a:pt x="5132090" y="4892724"/>
                  <a:pt x="5127129" y="4892724"/>
                </a:cubicBezTo>
                <a:cubicBezTo>
                  <a:pt x="5102324" y="4897686"/>
                  <a:pt x="5089922" y="4902646"/>
                  <a:pt x="5089922" y="4907607"/>
                </a:cubicBezTo>
                <a:cubicBezTo>
                  <a:pt x="5084960" y="4907607"/>
                  <a:pt x="5078760" y="4908848"/>
                  <a:pt x="5071318" y="4911328"/>
                </a:cubicBezTo>
                <a:cubicBezTo>
                  <a:pt x="5063877" y="4913809"/>
                  <a:pt x="5058915" y="4916289"/>
                  <a:pt x="5056435" y="4918769"/>
                </a:cubicBezTo>
                <a:cubicBezTo>
                  <a:pt x="5053955" y="4921250"/>
                  <a:pt x="5050234" y="4922490"/>
                  <a:pt x="5045273" y="4922490"/>
                </a:cubicBezTo>
                <a:cubicBezTo>
                  <a:pt x="5035352" y="4917529"/>
                  <a:pt x="5027910" y="4917529"/>
                  <a:pt x="5022949" y="4922490"/>
                </a:cubicBezTo>
                <a:cubicBezTo>
                  <a:pt x="5013027" y="4912569"/>
                  <a:pt x="5000625" y="4910088"/>
                  <a:pt x="4985742" y="4915049"/>
                </a:cubicBezTo>
                <a:cubicBezTo>
                  <a:pt x="4970859" y="4920010"/>
                  <a:pt x="4962177" y="4923731"/>
                  <a:pt x="4959697" y="4926211"/>
                </a:cubicBezTo>
                <a:cubicBezTo>
                  <a:pt x="4957217" y="4928691"/>
                  <a:pt x="4953496" y="4929931"/>
                  <a:pt x="4948535" y="4929931"/>
                </a:cubicBezTo>
                <a:lnTo>
                  <a:pt x="4933652" y="4937373"/>
                </a:lnTo>
                <a:cubicBezTo>
                  <a:pt x="4933652" y="4942334"/>
                  <a:pt x="4933652" y="4944814"/>
                  <a:pt x="4933652" y="4944814"/>
                </a:cubicBezTo>
                <a:cubicBezTo>
                  <a:pt x="4933652" y="4944814"/>
                  <a:pt x="4931172" y="4944814"/>
                  <a:pt x="4926211" y="4944814"/>
                </a:cubicBezTo>
                <a:cubicBezTo>
                  <a:pt x="4921249" y="4944814"/>
                  <a:pt x="4911328" y="4946055"/>
                  <a:pt x="4896445" y="4948535"/>
                </a:cubicBezTo>
                <a:cubicBezTo>
                  <a:pt x="4881562" y="4951016"/>
                  <a:pt x="4866679" y="4954736"/>
                  <a:pt x="4851797" y="4959697"/>
                </a:cubicBezTo>
                <a:lnTo>
                  <a:pt x="4799707" y="4967138"/>
                </a:lnTo>
                <a:lnTo>
                  <a:pt x="4777383" y="4974580"/>
                </a:lnTo>
                <a:cubicBezTo>
                  <a:pt x="4772421" y="4979541"/>
                  <a:pt x="4763740" y="4982021"/>
                  <a:pt x="4751338" y="4982021"/>
                </a:cubicBezTo>
                <a:cubicBezTo>
                  <a:pt x="4738935" y="4982021"/>
                  <a:pt x="4730254" y="4980781"/>
                  <a:pt x="4725293" y="4978301"/>
                </a:cubicBezTo>
                <a:cubicBezTo>
                  <a:pt x="4720331" y="4975820"/>
                  <a:pt x="4715371" y="4974580"/>
                  <a:pt x="4710410" y="4974580"/>
                </a:cubicBezTo>
                <a:lnTo>
                  <a:pt x="4702968" y="4982021"/>
                </a:lnTo>
                <a:lnTo>
                  <a:pt x="4702968" y="4996904"/>
                </a:lnTo>
                <a:cubicBezTo>
                  <a:pt x="4698007" y="4996904"/>
                  <a:pt x="4695527" y="4994424"/>
                  <a:pt x="4695527" y="4989463"/>
                </a:cubicBezTo>
                <a:cubicBezTo>
                  <a:pt x="4695527" y="4989463"/>
                  <a:pt x="4694286" y="4988223"/>
                  <a:pt x="4691806" y="4985742"/>
                </a:cubicBezTo>
                <a:cubicBezTo>
                  <a:pt x="4689326" y="4983262"/>
                  <a:pt x="4685606" y="4982021"/>
                  <a:pt x="4680644" y="4982021"/>
                </a:cubicBezTo>
                <a:cubicBezTo>
                  <a:pt x="4670723" y="4977061"/>
                  <a:pt x="4665761" y="4972100"/>
                  <a:pt x="4665761" y="4967138"/>
                </a:cubicBezTo>
                <a:cubicBezTo>
                  <a:pt x="4665761" y="4957217"/>
                  <a:pt x="4683124" y="4952256"/>
                  <a:pt x="4717851" y="4952256"/>
                </a:cubicBezTo>
                <a:cubicBezTo>
                  <a:pt x="4722813" y="4952256"/>
                  <a:pt x="4726533" y="4951016"/>
                  <a:pt x="4729013" y="4948535"/>
                </a:cubicBezTo>
                <a:cubicBezTo>
                  <a:pt x="4731493" y="4946055"/>
                  <a:pt x="4730254" y="4942334"/>
                  <a:pt x="4725293" y="4937373"/>
                </a:cubicBezTo>
                <a:cubicBezTo>
                  <a:pt x="4720331" y="4932412"/>
                  <a:pt x="4715371" y="4932412"/>
                  <a:pt x="4710410" y="4937373"/>
                </a:cubicBezTo>
                <a:cubicBezTo>
                  <a:pt x="4705449" y="4942334"/>
                  <a:pt x="4701728" y="4943574"/>
                  <a:pt x="4699248" y="4941094"/>
                </a:cubicBezTo>
                <a:cubicBezTo>
                  <a:pt x="4696768" y="4938613"/>
                  <a:pt x="4693047" y="4939853"/>
                  <a:pt x="4688086" y="4944814"/>
                </a:cubicBezTo>
                <a:cubicBezTo>
                  <a:pt x="4683124" y="4954736"/>
                  <a:pt x="4678164" y="4954736"/>
                  <a:pt x="4673203" y="4944814"/>
                </a:cubicBezTo>
                <a:lnTo>
                  <a:pt x="4665761" y="4937373"/>
                </a:lnTo>
                <a:cubicBezTo>
                  <a:pt x="4665761" y="4942334"/>
                  <a:pt x="4664521" y="4946055"/>
                  <a:pt x="4662041" y="4948535"/>
                </a:cubicBezTo>
                <a:cubicBezTo>
                  <a:pt x="4659561" y="4951016"/>
                  <a:pt x="4658320" y="4952256"/>
                  <a:pt x="4658320" y="4952256"/>
                </a:cubicBezTo>
                <a:lnTo>
                  <a:pt x="4658320" y="4944814"/>
                </a:lnTo>
                <a:cubicBezTo>
                  <a:pt x="4653359" y="4939853"/>
                  <a:pt x="4648399" y="4939853"/>
                  <a:pt x="4643437" y="4944814"/>
                </a:cubicBezTo>
                <a:lnTo>
                  <a:pt x="4635996" y="4952256"/>
                </a:lnTo>
                <a:lnTo>
                  <a:pt x="4628554" y="4952256"/>
                </a:lnTo>
                <a:cubicBezTo>
                  <a:pt x="4628554" y="4957217"/>
                  <a:pt x="4626074" y="4959697"/>
                  <a:pt x="4621113" y="4959697"/>
                </a:cubicBezTo>
                <a:cubicBezTo>
                  <a:pt x="4621113" y="4964658"/>
                  <a:pt x="4619872" y="4965898"/>
                  <a:pt x="4617392" y="4963418"/>
                </a:cubicBezTo>
                <a:cubicBezTo>
                  <a:pt x="4614912" y="4960938"/>
                  <a:pt x="4609951" y="4962178"/>
                  <a:pt x="4602510" y="4967138"/>
                </a:cubicBezTo>
                <a:cubicBezTo>
                  <a:pt x="4595068" y="4972100"/>
                  <a:pt x="4593827" y="4977061"/>
                  <a:pt x="4598789" y="4982021"/>
                </a:cubicBezTo>
                <a:cubicBezTo>
                  <a:pt x="4593827" y="4982021"/>
                  <a:pt x="4591347" y="4984502"/>
                  <a:pt x="4591347" y="4989463"/>
                </a:cubicBezTo>
                <a:lnTo>
                  <a:pt x="4606230" y="4982021"/>
                </a:lnTo>
                <a:lnTo>
                  <a:pt x="4621113" y="4974580"/>
                </a:lnTo>
                <a:cubicBezTo>
                  <a:pt x="4621113" y="4979541"/>
                  <a:pt x="4624834" y="4982021"/>
                  <a:pt x="4632275" y="4982021"/>
                </a:cubicBezTo>
                <a:cubicBezTo>
                  <a:pt x="4639717" y="4982021"/>
                  <a:pt x="4644678" y="4980781"/>
                  <a:pt x="4647158" y="4978301"/>
                </a:cubicBezTo>
                <a:cubicBezTo>
                  <a:pt x="4649638" y="4975820"/>
                  <a:pt x="4652119" y="4975820"/>
                  <a:pt x="4654599" y="4978301"/>
                </a:cubicBezTo>
                <a:cubicBezTo>
                  <a:pt x="4657079" y="4980781"/>
                  <a:pt x="4660800" y="4982021"/>
                  <a:pt x="4665761" y="4982021"/>
                </a:cubicBezTo>
                <a:cubicBezTo>
                  <a:pt x="4665761" y="4982021"/>
                  <a:pt x="4664521" y="4983262"/>
                  <a:pt x="4662041" y="4985742"/>
                </a:cubicBezTo>
                <a:cubicBezTo>
                  <a:pt x="4659561" y="4988223"/>
                  <a:pt x="4650879" y="4989463"/>
                  <a:pt x="4635996" y="4989463"/>
                </a:cubicBezTo>
                <a:cubicBezTo>
                  <a:pt x="4631035" y="4989463"/>
                  <a:pt x="4627314" y="4990703"/>
                  <a:pt x="4624834" y="4993183"/>
                </a:cubicBezTo>
                <a:cubicBezTo>
                  <a:pt x="4622354" y="4995664"/>
                  <a:pt x="4617392" y="4998145"/>
                  <a:pt x="4609951" y="5000625"/>
                </a:cubicBezTo>
                <a:cubicBezTo>
                  <a:pt x="4602510" y="5003105"/>
                  <a:pt x="4596309" y="5006826"/>
                  <a:pt x="4591347" y="5011787"/>
                </a:cubicBezTo>
                <a:lnTo>
                  <a:pt x="4554140" y="5011787"/>
                </a:lnTo>
                <a:cubicBezTo>
                  <a:pt x="4554140" y="5011787"/>
                  <a:pt x="4559102" y="5009307"/>
                  <a:pt x="4569023" y="5004345"/>
                </a:cubicBezTo>
                <a:lnTo>
                  <a:pt x="4561582" y="4996904"/>
                </a:lnTo>
                <a:cubicBezTo>
                  <a:pt x="4546699" y="5001865"/>
                  <a:pt x="4539258" y="5001865"/>
                  <a:pt x="4539258" y="4996904"/>
                </a:cubicBezTo>
                <a:lnTo>
                  <a:pt x="4539258" y="4982021"/>
                </a:lnTo>
                <a:cubicBezTo>
                  <a:pt x="4539258" y="4972100"/>
                  <a:pt x="4541738" y="4964658"/>
                  <a:pt x="4546699" y="4959697"/>
                </a:cubicBezTo>
                <a:cubicBezTo>
                  <a:pt x="4571503" y="4944814"/>
                  <a:pt x="4588867" y="4939853"/>
                  <a:pt x="4598789" y="4944814"/>
                </a:cubicBezTo>
                <a:cubicBezTo>
                  <a:pt x="4603750" y="4944814"/>
                  <a:pt x="4607471" y="4943574"/>
                  <a:pt x="4609951" y="4941094"/>
                </a:cubicBezTo>
                <a:cubicBezTo>
                  <a:pt x="4612431" y="4938613"/>
                  <a:pt x="4616152" y="4937373"/>
                  <a:pt x="4621113" y="4937373"/>
                </a:cubicBezTo>
                <a:cubicBezTo>
                  <a:pt x="4626074" y="4937373"/>
                  <a:pt x="4628554" y="4936133"/>
                  <a:pt x="4628554" y="4933652"/>
                </a:cubicBezTo>
                <a:cubicBezTo>
                  <a:pt x="4628554" y="4931172"/>
                  <a:pt x="4631035" y="4929931"/>
                  <a:pt x="4635996" y="4929931"/>
                </a:cubicBezTo>
                <a:lnTo>
                  <a:pt x="4650879" y="4929931"/>
                </a:lnTo>
                <a:cubicBezTo>
                  <a:pt x="4645917" y="4934893"/>
                  <a:pt x="4660800" y="4932412"/>
                  <a:pt x="4695527" y="4922490"/>
                </a:cubicBezTo>
                <a:cubicBezTo>
                  <a:pt x="4710410" y="4917529"/>
                  <a:pt x="4719092" y="4915049"/>
                  <a:pt x="4721572" y="4915049"/>
                </a:cubicBezTo>
                <a:cubicBezTo>
                  <a:pt x="4724052" y="4915049"/>
                  <a:pt x="4730254" y="4910088"/>
                  <a:pt x="4740176" y="4900166"/>
                </a:cubicBezTo>
                <a:lnTo>
                  <a:pt x="4762500" y="4885283"/>
                </a:lnTo>
                <a:cubicBezTo>
                  <a:pt x="4757538" y="4885283"/>
                  <a:pt x="4750097" y="4882803"/>
                  <a:pt x="4740176" y="4877842"/>
                </a:cubicBezTo>
                <a:cubicBezTo>
                  <a:pt x="4730254" y="4877842"/>
                  <a:pt x="4722813" y="4877842"/>
                  <a:pt x="4717851" y="4877842"/>
                </a:cubicBezTo>
                <a:cubicBezTo>
                  <a:pt x="4712890" y="4867920"/>
                  <a:pt x="4710410" y="4867920"/>
                  <a:pt x="4710410" y="4877842"/>
                </a:cubicBezTo>
                <a:cubicBezTo>
                  <a:pt x="4710410" y="4882803"/>
                  <a:pt x="4706689" y="4886524"/>
                  <a:pt x="4699248" y="4889004"/>
                </a:cubicBezTo>
                <a:cubicBezTo>
                  <a:pt x="4691806" y="4891484"/>
                  <a:pt x="4688086" y="4890244"/>
                  <a:pt x="4688086" y="4885283"/>
                </a:cubicBezTo>
                <a:lnTo>
                  <a:pt x="4680644" y="4892724"/>
                </a:lnTo>
                <a:lnTo>
                  <a:pt x="4673203" y="4900166"/>
                </a:lnTo>
                <a:lnTo>
                  <a:pt x="4650879" y="4900166"/>
                </a:lnTo>
                <a:cubicBezTo>
                  <a:pt x="4650879" y="4905127"/>
                  <a:pt x="4648399" y="4908848"/>
                  <a:pt x="4643437" y="4911328"/>
                </a:cubicBezTo>
                <a:cubicBezTo>
                  <a:pt x="4638476" y="4913809"/>
                  <a:pt x="4631035" y="4917529"/>
                  <a:pt x="4621113" y="4922490"/>
                </a:cubicBezTo>
                <a:cubicBezTo>
                  <a:pt x="4621113" y="4922490"/>
                  <a:pt x="4618633" y="4922490"/>
                  <a:pt x="4613672" y="4922490"/>
                </a:cubicBezTo>
                <a:cubicBezTo>
                  <a:pt x="4593827" y="4927451"/>
                  <a:pt x="4581426" y="4929931"/>
                  <a:pt x="4576465" y="4929931"/>
                </a:cubicBezTo>
                <a:cubicBezTo>
                  <a:pt x="4576465" y="4929931"/>
                  <a:pt x="4573984" y="4931172"/>
                  <a:pt x="4569023" y="4933652"/>
                </a:cubicBezTo>
                <a:cubicBezTo>
                  <a:pt x="4564062" y="4936133"/>
                  <a:pt x="4556620" y="4938613"/>
                  <a:pt x="4546699" y="4941094"/>
                </a:cubicBezTo>
                <a:cubicBezTo>
                  <a:pt x="4536777" y="4943574"/>
                  <a:pt x="4529336" y="4942334"/>
                  <a:pt x="4524375" y="4937373"/>
                </a:cubicBezTo>
                <a:cubicBezTo>
                  <a:pt x="4524375" y="4937373"/>
                  <a:pt x="4521895" y="4937373"/>
                  <a:pt x="4516933" y="4937373"/>
                </a:cubicBezTo>
                <a:cubicBezTo>
                  <a:pt x="4516933" y="4942334"/>
                  <a:pt x="4515693" y="4944814"/>
                  <a:pt x="4513213" y="4944814"/>
                </a:cubicBezTo>
                <a:cubicBezTo>
                  <a:pt x="4510733" y="4944814"/>
                  <a:pt x="4507012" y="4944814"/>
                  <a:pt x="4502051" y="4944814"/>
                </a:cubicBezTo>
                <a:cubicBezTo>
                  <a:pt x="4492129" y="4944814"/>
                  <a:pt x="4487168" y="4947295"/>
                  <a:pt x="4487168" y="4952256"/>
                </a:cubicBezTo>
                <a:cubicBezTo>
                  <a:pt x="4487168" y="4957217"/>
                  <a:pt x="4484688" y="4957217"/>
                  <a:pt x="4479726" y="4952256"/>
                </a:cubicBezTo>
                <a:lnTo>
                  <a:pt x="4464843" y="4952256"/>
                </a:lnTo>
                <a:cubicBezTo>
                  <a:pt x="4464843" y="4967138"/>
                  <a:pt x="4447481" y="4977061"/>
                  <a:pt x="4412754" y="4982021"/>
                </a:cubicBezTo>
                <a:cubicBezTo>
                  <a:pt x="4402832" y="4986983"/>
                  <a:pt x="4392910" y="4990703"/>
                  <a:pt x="4382988" y="4993183"/>
                </a:cubicBezTo>
                <a:cubicBezTo>
                  <a:pt x="4373067" y="4995664"/>
                  <a:pt x="4364385" y="4998145"/>
                  <a:pt x="4356943" y="5000625"/>
                </a:cubicBezTo>
                <a:cubicBezTo>
                  <a:pt x="4349502" y="5003105"/>
                  <a:pt x="4343301" y="5004345"/>
                  <a:pt x="4338340" y="5004345"/>
                </a:cubicBezTo>
                <a:cubicBezTo>
                  <a:pt x="4333379" y="5004345"/>
                  <a:pt x="4327178" y="5005586"/>
                  <a:pt x="4319736" y="5008066"/>
                </a:cubicBezTo>
                <a:cubicBezTo>
                  <a:pt x="4312295" y="5010547"/>
                  <a:pt x="4307334" y="5013028"/>
                  <a:pt x="4304854" y="5015508"/>
                </a:cubicBezTo>
                <a:cubicBezTo>
                  <a:pt x="4302373" y="5017988"/>
                  <a:pt x="4298652" y="5019228"/>
                  <a:pt x="4293691" y="5019228"/>
                </a:cubicBezTo>
                <a:cubicBezTo>
                  <a:pt x="4288730" y="5019228"/>
                  <a:pt x="4286250" y="5021709"/>
                  <a:pt x="4286250" y="5026670"/>
                </a:cubicBezTo>
                <a:cubicBezTo>
                  <a:pt x="4286250" y="5031631"/>
                  <a:pt x="4283770" y="5035352"/>
                  <a:pt x="4278809" y="5037832"/>
                </a:cubicBezTo>
                <a:cubicBezTo>
                  <a:pt x="4273848" y="5040312"/>
                  <a:pt x="4268887" y="5039072"/>
                  <a:pt x="4263926" y="5034111"/>
                </a:cubicBezTo>
                <a:lnTo>
                  <a:pt x="4241602" y="5041553"/>
                </a:lnTo>
                <a:cubicBezTo>
                  <a:pt x="4241602" y="5041553"/>
                  <a:pt x="4239122" y="5041553"/>
                  <a:pt x="4234160" y="5041553"/>
                </a:cubicBezTo>
                <a:lnTo>
                  <a:pt x="4226719" y="5041553"/>
                </a:lnTo>
                <a:cubicBezTo>
                  <a:pt x="4226719" y="5046514"/>
                  <a:pt x="4225478" y="5048994"/>
                  <a:pt x="4222998" y="5048994"/>
                </a:cubicBezTo>
                <a:cubicBezTo>
                  <a:pt x="4220518" y="5048994"/>
                  <a:pt x="4216797" y="5048994"/>
                  <a:pt x="4211836" y="5048994"/>
                </a:cubicBezTo>
                <a:cubicBezTo>
                  <a:pt x="4206875" y="5048994"/>
                  <a:pt x="4204395" y="5048994"/>
                  <a:pt x="4204395" y="5048994"/>
                </a:cubicBezTo>
                <a:lnTo>
                  <a:pt x="4204395" y="5056435"/>
                </a:lnTo>
                <a:cubicBezTo>
                  <a:pt x="4204395" y="5056435"/>
                  <a:pt x="4201914" y="5056435"/>
                  <a:pt x="4196953" y="5056435"/>
                </a:cubicBezTo>
                <a:cubicBezTo>
                  <a:pt x="4191992" y="5056435"/>
                  <a:pt x="4187032" y="5057676"/>
                  <a:pt x="4182070" y="5060156"/>
                </a:cubicBezTo>
                <a:cubicBezTo>
                  <a:pt x="4177109" y="5062637"/>
                  <a:pt x="4172149" y="5065117"/>
                  <a:pt x="4167188" y="5067597"/>
                </a:cubicBezTo>
                <a:cubicBezTo>
                  <a:pt x="4162226" y="5070078"/>
                  <a:pt x="4159746" y="5071318"/>
                  <a:pt x="4159746" y="5071318"/>
                </a:cubicBezTo>
                <a:cubicBezTo>
                  <a:pt x="4159746" y="5071318"/>
                  <a:pt x="4157266" y="5073799"/>
                  <a:pt x="4152305" y="5078760"/>
                </a:cubicBezTo>
                <a:cubicBezTo>
                  <a:pt x="4152305" y="5078760"/>
                  <a:pt x="4152305" y="5080000"/>
                  <a:pt x="4152305" y="5082480"/>
                </a:cubicBezTo>
                <a:cubicBezTo>
                  <a:pt x="4152305" y="5084961"/>
                  <a:pt x="4149824" y="5086201"/>
                  <a:pt x="4144863" y="5086201"/>
                </a:cubicBezTo>
                <a:cubicBezTo>
                  <a:pt x="4144863" y="5086201"/>
                  <a:pt x="4142383" y="5087442"/>
                  <a:pt x="4137422" y="5089922"/>
                </a:cubicBezTo>
                <a:cubicBezTo>
                  <a:pt x="4132461" y="5092402"/>
                  <a:pt x="4129980" y="5094883"/>
                  <a:pt x="4129980" y="5097363"/>
                </a:cubicBezTo>
                <a:cubicBezTo>
                  <a:pt x="4129980" y="5099844"/>
                  <a:pt x="4125019" y="5101084"/>
                  <a:pt x="4115098" y="5101084"/>
                </a:cubicBezTo>
                <a:cubicBezTo>
                  <a:pt x="4110137" y="5096123"/>
                  <a:pt x="4106416" y="5094883"/>
                  <a:pt x="4103936" y="5097363"/>
                </a:cubicBezTo>
                <a:cubicBezTo>
                  <a:pt x="4101455" y="5099844"/>
                  <a:pt x="4102695" y="5101084"/>
                  <a:pt x="4107656" y="5101084"/>
                </a:cubicBezTo>
                <a:cubicBezTo>
                  <a:pt x="4107656" y="5111006"/>
                  <a:pt x="4105176" y="5113486"/>
                  <a:pt x="4100215" y="5108525"/>
                </a:cubicBezTo>
                <a:cubicBezTo>
                  <a:pt x="4100215" y="5108525"/>
                  <a:pt x="4098975" y="5108525"/>
                  <a:pt x="4096494" y="5108525"/>
                </a:cubicBezTo>
                <a:cubicBezTo>
                  <a:pt x="4094014" y="5108525"/>
                  <a:pt x="4090293" y="5111006"/>
                  <a:pt x="4085332" y="5115967"/>
                </a:cubicBezTo>
                <a:cubicBezTo>
                  <a:pt x="4080372" y="5115967"/>
                  <a:pt x="4076650" y="5115967"/>
                  <a:pt x="4074170" y="5115967"/>
                </a:cubicBezTo>
                <a:cubicBezTo>
                  <a:pt x="4071690" y="5115967"/>
                  <a:pt x="4069209" y="5117207"/>
                  <a:pt x="4066729" y="5119687"/>
                </a:cubicBezTo>
                <a:cubicBezTo>
                  <a:pt x="4064248" y="5122168"/>
                  <a:pt x="4058047" y="5128369"/>
                  <a:pt x="4048125" y="5138291"/>
                </a:cubicBezTo>
                <a:cubicBezTo>
                  <a:pt x="4028282" y="5143252"/>
                  <a:pt x="4023320" y="5148213"/>
                  <a:pt x="4033242" y="5153174"/>
                </a:cubicBezTo>
                <a:cubicBezTo>
                  <a:pt x="4028282" y="5158135"/>
                  <a:pt x="4025801" y="5158135"/>
                  <a:pt x="4025801" y="5153174"/>
                </a:cubicBezTo>
                <a:cubicBezTo>
                  <a:pt x="4025801" y="5148213"/>
                  <a:pt x="4022080" y="5146973"/>
                  <a:pt x="4014639" y="5149453"/>
                </a:cubicBezTo>
                <a:cubicBezTo>
                  <a:pt x="4007197" y="5151934"/>
                  <a:pt x="3998516" y="5156894"/>
                  <a:pt x="3988594" y="5164336"/>
                </a:cubicBezTo>
                <a:cubicBezTo>
                  <a:pt x="3978672" y="5171777"/>
                  <a:pt x="3972471" y="5175498"/>
                  <a:pt x="3969990" y="5175498"/>
                </a:cubicBezTo>
                <a:cubicBezTo>
                  <a:pt x="3967510" y="5175498"/>
                  <a:pt x="3961309" y="5179219"/>
                  <a:pt x="3951387" y="5186660"/>
                </a:cubicBezTo>
                <a:cubicBezTo>
                  <a:pt x="3941465" y="5194101"/>
                  <a:pt x="3936504" y="5197822"/>
                  <a:pt x="3936504" y="5197822"/>
                </a:cubicBezTo>
                <a:cubicBezTo>
                  <a:pt x="3936504" y="5197822"/>
                  <a:pt x="3929063" y="5201543"/>
                  <a:pt x="3914180" y="5208984"/>
                </a:cubicBezTo>
                <a:cubicBezTo>
                  <a:pt x="3899297" y="5216426"/>
                  <a:pt x="3889375" y="5222627"/>
                  <a:pt x="3884415" y="5227588"/>
                </a:cubicBezTo>
                <a:lnTo>
                  <a:pt x="3876973" y="5227588"/>
                </a:lnTo>
                <a:cubicBezTo>
                  <a:pt x="3872012" y="5227588"/>
                  <a:pt x="3868291" y="5230068"/>
                  <a:pt x="3865811" y="5235029"/>
                </a:cubicBezTo>
                <a:cubicBezTo>
                  <a:pt x="3863330" y="5239990"/>
                  <a:pt x="3859609" y="5242470"/>
                  <a:pt x="3854648" y="5242470"/>
                </a:cubicBezTo>
                <a:cubicBezTo>
                  <a:pt x="3854648" y="5242470"/>
                  <a:pt x="3852169" y="5243711"/>
                  <a:pt x="3847207" y="5246191"/>
                </a:cubicBezTo>
                <a:cubicBezTo>
                  <a:pt x="3842246" y="5248672"/>
                  <a:pt x="3837285" y="5252393"/>
                  <a:pt x="3832325" y="5257353"/>
                </a:cubicBezTo>
                <a:lnTo>
                  <a:pt x="3810000" y="5272236"/>
                </a:lnTo>
                <a:cubicBezTo>
                  <a:pt x="3800078" y="5272236"/>
                  <a:pt x="3793877" y="5274717"/>
                  <a:pt x="3791397" y="5279678"/>
                </a:cubicBezTo>
                <a:cubicBezTo>
                  <a:pt x="3788917" y="5284639"/>
                  <a:pt x="3787676" y="5284639"/>
                  <a:pt x="3787676" y="5279678"/>
                </a:cubicBezTo>
                <a:lnTo>
                  <a:pt x="3772793" y="5294560"/>
                </a:lnTo>
                <a:cubicBezTo>
                  <a:pt x="3767832" y="5299522"/>
                  <a:pt x="3762872" y="5302002"/>
                  <a:pt x="3757910" y="5302002"/>
                </a:cubicBezTo>
                <a:cubicBezTo>
                  <a:pt x="3752949" y="5302002"/>
                  <a:pt x="3750469" y="5302002"/>
                  <a:pt x="3750469" y="5302002"/>
                </a:cubicBezTo>
                <a:cubicBezTo>
                  <a:pt x="3755430" y="5306963"/>
                  <a:pt x="3754190" y="5309443"/>
                  <a:pt x="3746748" y="5309443"/>
                </a:cubicBezTo>
                <a:cubicBezTo>
                  <a:pt x="3739307" y="5309443"/>
                  <a:pt x="3729385" y="5313164"/>
                  <a:pt x="3716983" y="5320605"/>
                </a:cubicBezTo>
                <a:cubicBezTo>
                  <a:pt x="3704580" y="5328047"/>
                  <a:pt x="3685976" y="5341689"/>
                  <a:pt x="3661172" y="5361533"/>
                </a:cubicBezTo>
                <a:cubicBezTo>
                  <a:pt x="3651250" y="5366494"/>
                  <a:pt x="3642568" y="5372695"/>
                  <a:pt x="3635127" y="5380136"/>
                </a:cubicBezTo>
                <a:cubicBezTo>
                  <a:pt x="3627686" y="5387578"/>
                  <a:pt x="3623965" y="5391299"/>
                  <a:pt x="3623965" y="5391299"/>
                </a:cubicBezTo>
                <a:cubicBezTo>
                  <a:pt x="3623965" y="5391299"/>
                  <a:pt x="3622724" y="5392539"/>
                  <a:pt x="3620244" y="5395019"/>
                </a:cubicBezTo>
                <a:cubicBezTo>
                  <a:pt x="3617764" y="5397500"/>
                  <a:pt x="3616523" y="5398740"/>
                  <a:pt x="3616523" y="5398740"/>
                </a:cubicBezTo>
                <a:lnTo>
                  <a:pt x="3609082" y="5406181"/>
                </a:lnTo>
                <a:cubicBezTo>
                  <a:pt x="3609082" y="5406181"/>
                  <a:pt x="3607842" y="5406181"/>
                  <a:pt x="3605361" y="5406181"/>
                </a:cubicBezTo>
                <a:cubicBezTo>
                  <a:pt x="3602881" y="5406181"/>
                  <a:pt x="3599160" y="5408662"/>
                  <a:pt x="3594199" y="5413623"/>
                </a:cubicBezTo>
                <a:lnTo>
                  <a:pt x="3586758" y="5421064"/>
                </a:lnTo>
                <a:cubicBezTo>
                  <a:pt x="3586758" y="5426026"/>
                  <a:pt x="3584278" y="5428506"/>
                  <a:pt x="3579316" y="5428506"/>
                </a:cubicBezTo>
                <a:cubicBezTo>
                  <a:pt x="3569395" y="5423545"/>
                  <a:pt x="3544590" y="5440908"/>
                  <a:pt x="3504902" y="5480595"/>
                </a:cubicBezTo>
                <a:cubicBezTo>
                  <a:pt x="3499941" y="5480595"/>
                  <a:pt x="3499941" y="5483076"/>
                  <a:pt x="3504902" y="5488037"/>
                </a:cubicBezTo>
                <a:cubicBezTo>
                  <a:pt x="3499941" y="5488037"/>
                  <a:pt x="3497461" y="5490518"/>
                  <a:pt x="3497461" y="5495478"/>
                </a:cubicBezTo>
                <a:lnTo>
                  <a:pt x="3503308" y="5499655"/>
                </a:lnTo>
                <a:lnTo>
                  <a:pt x="3498392" y="5501059"/>
                </a:lnTo>
                <a:cubicBezTo>
                  <a:pt x="3496531" y="5501059"/>
                  <a:pt x="3494981" y="5500439"/>
                  <a:pt x="3493740" y="5499199"/>
                </a:cubicBezTo>
                <a:cubicBezTo>
                  <a:pt x="3491260" y="5496719"/>
                  <a:pt x="3490019" y="5495478"/>
                  <a:pt x="3490019" y="5495478"/>
                </a:cubicBezTo>
                <a:cubicBezTo>
                  <a:pt x="3494981" y="5490518"/>
                  <a:pt x="3497461" y="5486797"/>
                  <a:pt x="3497461" y="5484316"/>
                </a:cubicBezTo>
                <a:cubicBezTo>
                  <a:pt x="3497461" y="5481836"/>
                  <a:pt x="3497461" y="5480595"/>
                  <a:pt x="3497461" y="5480595"/>
                </a:cubicBezTo>
                <a:cubicBezTo>
                  <a:pt x="3497461" y="5475635"/>
                  <a:pt x="3496221" y="5475635"/>
                  <a:pt x="3493740" y="5480595"/>
                </a:cubicBezTo>
                <a:cubicBezTo>
                  <a:pt x="3491260" y="5485557"/>
                  <a:pt x="3487539" y="5488037"/>
                  <a:pt x="3482578" y="5488037"/>
                </a:cubicBezTo>
                <a:lnTo>
                  <a:pt x="3482578" y="5517803"/>
                </a:lnTo>
                <a:cubicBezTo>
                  <a:pt x="3482578" y="5527725"/>
                  <a:pt x="3485058" y="5532685"/>
                  <a:pt x="3490019" y="5532685"/>
                </a:cubicBezTo>
                <a:cubicBezTo>
                  <a:pt x="3494981" y="5527725"/>
                  <a:pt x="3497461" y="5522764"/>
                  <a:pt x="3497461" y="5517803"/>
                </a:cubicBezTo>
                <a:cubicBezTo>
                  <a:pt x="3502422" y="5517803"/>
                  <a:pt x="3504902" y="5515322"/>
                  <a:pt x="3504902" y="5510361"/>
                </a:cubicBezTo>
                <a:cubicBezTo>
                  <a:pt x="3509863" y="5510361"/>
                  <a:pt x="3512344" y="5510361"/>
                  <a:pt x="3512344" y="5510361"/>
                </a:cubicBezTo>
                <a:cubicBezTo>
                  <a:pt x="3512344" y="5510361"/>
                  <a:pt x="3512344" y="5512842"/>
                  <a:pt x="3512344" y="5517803"/>
                </a:cubicBezTo>
                <a:cubicBezTo>
                  <a:pt x="3512344" y="5522764"/>
                  <a:pt x="3512344" y="5525244"/>
                  <a:pt x="3512344" y="5525244"/>
                </a:cubicBezTo>
                <a:lnTo>
                  <a:pt x="3482578" y="5555010"/>
                </a:lnTo>
                <a:lnTo>
                  <a:pt x="3475137" y="5540127"/>
                </a:lnTo>
                <a:lnTo>
                  <a:pt x="3475137" y="5532685"/>
                </a:lnTo>
                <a:lnTo>
                  <a:pt x="3467695" y="5540127"/>
                </a:lnTo>
                <a:cubicBezTo>
                  <a:pt x="3462734" y="5550049"/>
                  <a:pt x="3459013" y="5555010"/>
                  <a:pt x="3456533" y="5555010"/>
                </a:cubicBezTo>
                <a:cubicBezTo>
                  <a:pt x="3454053" y="5555010"/>
                  <a:pt x="3450332" y="5557490"/>
                  <a:pt x="3445371" y="5562451"/>
                </a:cubicBezTo>
                <a:cubicBezTo>
                  <a:pt x="3440411" y="5567412"/>
                  <a:pt x="3437930" y="5569892"/>
                  <a:pt x="3437930" y="5569892"/>
                </a:cubicBezTo>
                <a:cubicBezTo>
                  <a:pt x="3437930" y="5569892"/>
                  <a:pt x="3440411" y="5569892"/>
                  <a:pt x="3445371" y="5569892"/>
                </a:cubicBezTo>
                <a:cubicBezTo>
                  <a:pt x="3450332" y="5569892"/>
                  <a:pt x="3452812" y="5568652"/>
                  <a:pt x="3452812" y="5566172"/>
                </a:cubicBezTo>
                <a:cubicBezTo>
                  <a:pt x="3452812" y="5563692"/>
                  <a:pt x="3455293" y="5562451"/>
                  <a:pt x="3460255" y="5562451"/>
                </a:cubicBezTo>
                <a:cubicBezTo>
                  <a:pt x="3465215" y="5562451"/>
                  <a:pt x="3466456" y="5564932"/>
                  <a:pt x="3463975" y="5569892"/>
                </a:cubicBezTo>
                <a:cubicBezTo>
                  <a:pt x="3461494" y="5574854"/>
                  <a:pt x="3460255" y="5574854"/>
                  <a:pt x="3460255" y="5569892"/>
                </a:cubicBezTo>
                <a:lnTo>
                  <a:pt x="3452812" y="5577334"/>
                </a:lnTo>
                <a:cubicBezTo>
                  <a:pt x="3452812" y="5582295"/>
                  <a:pt x="3450332" y="5587256"/>
                  <a:pt x="3445371" y="5592217"/>
                </a:cubicBezTo>
                <a:lnTo>
                  <a:pt x="3445371" y="5599658"/>
                </a:lnTo>
                <a:cubicBezTo>
                  <a:pt x="3450332" y="5599658"/>
                  <a:pt x="3455293" y="5599658"/>
                  <a:pt x="3460255" y="5599658"/>
                </a:cubicBezTo>
                <a:lnTo>
                  <a:pt x="3467695" y="5592217"/>
                </a:lnTo>
                <a:lnTo>
                  <a:pt x="3467695" y="5588496"/>
                </a:lnTo>
                <a:cubicBezTo>
                  <a:pt x="3467695" y="5590977"/>
                  <a:pt x="3470176" y="5592217"/>
                  <a:pt x="3475137" y="5592217"/>
                </a:cubicBezTo>
                <a:lnTo>
                  <a:pt x="3475137" y="5599658"/>
                </a:lnTo>
                <a:cubicBezTo>
                  <a:pt x="3475137" y="5604619"/>
                  <a:pt x="3477618" y="5607099"/>
                  <a:pt x="3482578" y="5607099"/>
                </a:cubicBezTo>
                <a:cubicBezTo>
                  <a:pt x="3487539" y="5607099"/>
                  <a:pt x="3492500" y="5605859"/>
                  <a:pt x="3497461" y="5603379"/>
                </a:cubicBezTo>
                <a:cubicBezTo>
                  <a:pt x="3502422" y="5600899"/>
                  <a:pt x="3504902" y="5597178"/>
                  <a:pt x="3504902" y="5592217"/>
                </a:cubicBezTo>
                <a:cubicBezTo>
                  <a:pt x="3504902" y="5592217"/>
                  <a:pt x="3504902" y="5590977"/>
                  <a:pt x="3504902" y="5588496"/>
                </a:cubicBezTo>
                <a:cubicBezTo>
                  <a:pt x="3504902" y="5586016"/>
                  <a:pt x="3504902" y="5582295"/>
                  <a:pt x="3504902" y="5577334"/>
                </a:cubicBezTo>
                <a:lnTo>
                  <a:pt x="3512344" y="5562451"/>
                </a:lnTo>
                <a:cubicBezTo>
                  <a:pt x="3512344" y="5562451"/>
                  <a:pt x="3517305" y="5562451"/>
                  <a:pt x="3527226" y="5562451"/>
                </a:cubicBezTo>
                <a:cubicBezTo>
                  <a:pt x="3537148" y="5562451"/>
                  <a:pt x="3542109" y="5562451"/>
                  <a:pt x="3542109" y="5562451"/>
                </a:cubicBezTo>
                <a:cubicBezTo>
                  <a:pt x="3542109" y="5562451"/>
                  <a:pt x="3539629" y="5564932"/>
                  <a:pt x="3534668" y="5569892"/>
                </a:cubicBezTo>
                <a:lnTo>
                  <a:pt x="3549551" y="5569892"/>
                </a:lnTo>
                <a:cubicBezTo>
                  <a:pt x="3559472" y="5564932"/>
                  <a:pt x="3561953" y="5559971"/>
                  <a:pt x="3556992" y="5555010"/>
                </a:cubicBezTo>
                <a:cubicBezTo>
                  <a:pt x="3556992" y="5545088"/>
                  <a:pt x="3559472" y="5540127"/>
                  <a:pt x="3564434" y="5540127"/>
                </a:cubicBezTo>
                <a:lnTo>
                  <a:pt x="3594199" y="5532685"/>
                </a:lnTo>
                <a:lnTo>
                  <a:pt x="3601641" y="5532685"/>
                </a:lnTo>
                <a:lnTo>
                  <a:pt x="3623965" y="5510361"/>
                </a:lnTo>
                <a:cubicBezTo>
                  <a:pt x="3628926" y="5510361"/>
                  <a:pt x="3631406" y="5512842"/>
                  <a:pt x="3631406" y="5517803"/>
                </a:cubicBezTo>
                <a:lnTo>
                  <a:pt x="3638848" y="5510361"/>
                </a:lnTo>
                <a:cubicBezTo>
                  <a:pt x="3643809" y="5495478"/>
                  <a:pt x="3651250" y="5492998"/>
                  <a:pt x="3661172" y="5502920"/>
                </a:cubicBezTo>
                <a:cubicBezTo>
                  <a:pt x="3661172" y="5502920"/>
                  <a:pt x="3663652" y="5500440"/>
                  <a:pt x="3668613" y="5495478"/>
                </a:cubicBezTo>
                <a:cubicBezTo>
                  <a:pt x="3673575" y="5490518"/>
                  <a:pt x="3677295" y="5486797"/>
                  <a:pt x="3679776" y="5484316"/>
                </a:cubicBezTo>
                <a:cubicBezTo>
                  <a:pt x="3682256" y="5481836"/>
                  <a:pt x="3683496" y="5480595"/>
                  <a:pt x="3683496" y="5480595"/>
                </a:cubicBezTo>
                <a:cubicBezTo>
                  <a:pt x="3683496" y="5480595"/>
                  <a:pt x="3688458" y="5478115"/>
                  <a:pt x="3698379" y="5473154"/>
                </a:cubicBezTo>
                <a:cubicBezTo>
                  <a:pt x="3698379" y="5468193"/>
                  <a:pt x="3700859" y="5464473"/>
                  <a:pt x="3705820" y="5461992"/>
                </a:cubicBezTo>
                <a:cubicBezTo>
                  <a:pt x="3710781" y="5459512"/>
                  <a:pt x="3713262" y="5458271"/>
                  <a:pt x="3713262" y="5458271"/>
                </a:cubicBezTo>
                <a:cubicBezTo>
                  <a:pt x="3718223" y="5458271"/>
                  <a:pt x="3725665" y="5453311"/>
                  <a:pt x="3735586" y="5443388"/>
                </a:cubicBezTo>
                <a:lnTo>
                  <a:pt x="3750469" y="5443388"/>
                </a:lnTo>
                <a:cubicBezTo>
                  <a:pt x="3745508" y="5458271"/>
                  <a:pt x="3738066" y="5465713"/>
                  <a:pt x="3728145" y="5465713"/>
                </a:cubicBezTo>
                <a:cubicBezTo>
                  <a:pt x="3728145" y="5465713"/>
                  <a:pt x="3728145" y="5468193"/>
                  <a:pt x="3728145" y="5473154"/>
                </a:cubicBezTo>
                <a:lnTo>
                  <a:pt x="3719746" y="5485532"/>
                </a:lnTo>
                <a:lnTo>
                  <a:pt x="3722099" y="5483851"/>
                </a:lnTo>
                <a:cubicBezTo>
                  <a:pt x="3723649" y="5482921"/>
                  <a:pt x="3725665" y="5481836"/>
                  <a:pt x="3728145" y="5480595"/>
                </a:cubicBezTo>
                <a:cubicBezTo>
                  <a:pt x="3738066" y="5475635"/>
                  <a:pt x="3750469" y="5468193"/>
                  <a:pt x="3765352" y="5458271"/>
                </a:cubicBezTo>
                <a:cubicBezTo>
                  <a:pt x="3790156" y="5448350"/>
                  <a:pt x="3805039" y="5443388"/>
                  <a:pt x="3810000" y="5443388"/>
                </a:cubicBezTo>
                <a:cubicBezTo>
                  <a:pt x="3814962" y="5443388"/>
                  <a:pt x="3818682" y="5443388"/>
                  <a:pt x="3821162" y="5443388"/>
                </a:cubicBezTo>
                <a:cubicBezTo>
                  <a:pt x="3823643" y="5443388"/>
                  <a:pt x="3824883" y="5440908"/>
                  <a:pt x="3824883" y="5435947"/>
                </a:cubicBezTo>
                <a:cubicBezTo>
                  <a:pt x="3834805" y="5430986"/>
                  <a:pt x="3842246" y="5428506"/>
                  <a:pt x="3847207" y="5428506"/>
                </a:cubicBezTo>
                <a:cubicBezTo>
                  <a:pt x="3852169" y="5428506"/>
                  <a:pt x="3859609" y="5426026"/>
                  <a:pt x="3869532" y="5421064"/>
                </a:cubicBezTo>
                <a:cubicBezTo>
                  <a:pt x="3869532" y="5421064"/>
                  <a:pt x="3872012" y="5419824"/>
                  <a:pt x="3876973" y="5417344"/>
                </a:cubicBezTo>
                <a:cubicBezTo>
                  <a:pt x="3881934" y="5414863"/>
                  <a:pt x="3884415" y="5413623"/>
                  <a:pt x="3884415" y="5413623"/>
                </a:cubicBezTo>
                <a:cubicBezTo>
                  <a:pt x="3889375" y="5413623"/>
                  <a:pt x="3894336" y="5411143"/>
                  <a:pt x="3899297" y="5406181"/>
                </a:cubicBezTo>
                <a:cubicBezTo>
                  <a:pt x="3904258" y="5391299"/>
                  <a:pt x="3906738" y="5391299"/>
                  <a:pt x="3906738" y="5406181"/>
                </a:cubicBezTo>
                <a:cubicBezTo>
                  <a:pt x="3906738" y="5411143"/>
                  <a:pt x="3904258" y="5413623"/>
                  <a:pt x="3899297" y="5413623"/>
                </a:cubicBezTo>
                <a:cubicBezTo>
                  <a:pt x="3899297" y="5413623"/>
                  <a:pt x="3899297" y="5414863"/>
                  <a:pt x="3899297" y="5417344"/>
                </a:cubicBezTo>
                <a:cubicBezTo>
                  <a:pt x="3899297" y="5419824"/>
                  <a:pt x="3898057" y="5421064"/>
                  <a:pt x="3895577" y="5421064"/>
                </a:cubicBezTo>
                <a:cubicBezTo>
                  <a:pt x="3893096" y="5421064"/>
                  <a:pt x="3891855" y="5421064"/>
                  <a:pt x="3891855" y="5421064"/>
                </a:cubicBezTo>
                <a:lnTo>
                  <a:pt x="3899297" y="5428506"/>
                </a:lnTo>
                <a:cubicBezTo>
                  <a:pt x="3904258" y="5428506"/>
                  <a:pt x="3906738" y="5429746"/>
                  <a:pt x="3906738" y="5432226"/>
                </a:cubicBezTo>
                <a:cubicBezTo>
                  <a:pt x="3906738" y="5434707"/>
                  <a:pt x="3906738" y="5435947"/>
                  <a:pt x="3906738" y="5435947"/>
                </a:cubicBezTo>
                <a:lnTo>
                  <a:pt x="3914180" y="5443388"/>
                </a:lnTo>
                <a:cubicBezTo>
                  <a:pt x="3919141" y="5448350"/>
                  <a:pt x="3919141" y="5450830"/>
                  <a:pt x="3914180" y="5450830"/>
                </a:cubicBezTo>
                <a:cubicBezTo>
                  <a:pt x="3909219" y="5450830"/>
                  <a:pt x="3901778" y="5450830"/>
                  <a:pt x="3891855" y="5450830"/>
                </a:cubicBezTo>
                <a:cubicBezTo>
                  <a:pt x="3881934" y="5450830"/>
                  <a:pt x="3876973" y="5448350"/>
                  <a:pt x="3876973" y="5443388"/>
                </a:cubicBezTo>
                <a:lnTo>
                  <a:pt x="3862090" y="5443388"/>
                </a:lnTo>
                <a:cubicBezTo>
                  <a:pt x="3842246" y="5453311"/>
                  <a:pt x="3837285" y="5458271"/>
                  <a:pt x="3847207" y="5458271"/>
                </a:cubicBezTo>
                <a:lnTo>
                  <a:pt x="3847207" y="5465713"/>
                </a:lnTo>
                <a:cubicBezTo>
                  <a:pt x="3847207" y="5465713"/>
                  <a:pt x="3844727" y="5465713"/>
                  <a:pt x="3839766" y="5465713"/>
                </a:cubicBezTo>
                <a:cubicBezTo>
                  <a:pt x="3834805" y="5465713"/>
                  <a:pt x="3829844" y="5468193"/>
                  <a:pt x="3824883" y="5473154"/>
                </a:cubicBezTo>
                <a:lnTo>
                  <a:pt x="3810000" y="5488037"/>
                </a:lnTo>
                <a:lnTo>
                  <a:pt x="3810000" y="5491758"/>
                </a:lnTo>
                <a:cubicBezTo>
                  <a:pt x="3810000" y="5489278"/>
                  <a:pt x="3808760" y="5488037"/>
                  <a:pt x="3806280" y="5488037"/>
                </a:cubicBezTo>
                <a:cubicBezTo>
                  <a:pt x="3803799" y="5488037"/>
                  <a:pt x="3802559" y="5490518"/>
                  <a:pt x="3802559" y="5495478"/>
                </a:cubicBezTo>
                <a:lnTo>
                  <a:pt x="3780235" y="5502920"/>
                </a:lnTo>
                <a:cubicBezTo>
                  <a:pt x="3780235" y="5502920"/>
                  <a:pt x="3780235" y="5500440"/>
                  <a:pt x="3780235" y="5495478"/>
                </a:cubicBezTo>
                <a:lnTo>
                  <a:pt x="3757910" y="5502920"/>
                </a:lnTo>
                <a:cubicBezTo>
                  <a:pt x="3752949" y="5502920"/>
                  <a:pt x="3747988" y="5505400"/>
                  <a:pt x="3743028" y="5510361"/>
                </a:cubicBezTo>
                <a:cubicBezTo>
                  <a:pt x="3738066" y="5515322"/>
                  <a:pt x="3733106" y="5517803"/>
                  <a:pt x="3728145" y="5517803"/>
                </a:cubicBezTo>
                <a:cubicBezTo>
                  <a:pt x="3718223" y="5522764"/>
                  <a:pt x="3713262" y="5526485"/>
                  <a:pt x="3713262" y="5528965"/>
                </a:cubicBezTo>
                <a:cubicBezTo>
                  <a:pt x="3713262" y="5531445"/>
                  <a:pt x="3708301" y="5532685"/>
                  <a:pt x="3698379" y="5532685"/>
                </a:cubicBezTo>
                <a:cubicBezTo>
                  <a:pt x="3698379" y="5537647"/>
                  <a:pt x="3697138" y="5540127"/>
                  <a:pt x="3694658" y="5540127"/>
                </a:cubicBezTo>
                <a:cubicBezTo>
                  <a:pt x="3692178" y="5540127"/>
                  <a:pt x="3690938" y="5542607"/>
                  <a:pt x="3690938" y="5547568"/>
                </a:cubicBezTo>
                <a:cubicBezTo>
                  <a:pt x="3690938" y="5557490"/>
                  <a:pt x="3678535" y="5567412"/>
                  <a:pt x="3653731" y="5577334"/>
                </a:cubicBezTo>
                <a:cubicBezTo>
                  <a:pt x="3653731" y="5577334"/>
                  <a:pt x="3652490" y="5577334"/>
                  <a:pt x="3650010" y="5577334"/>
                </a:cubicBezTo>
                <a:cubicBezTo>
                  <a:pt x="3647530" y="5577334"/>
                  <a:pt x="3646289" y="5579814"/>
                  <a:pt x="3646289" y="5584775"/>
                </a:cubicBezTo>
                <a:cubicBezTo>
                  <a:pt x="3646289" y="5584775"/>
                  <a:pt x="3638848" y="5589736"/>
                  <a:pt x="3623965" y="5599658"/>
                </a:cubicBezTo>
                <a:lnTo>
                  <a:pt x="3623965" y="5592217"/>
                </a:lnTo>
                <a:cubicBezTo>
                  <a:pt x="3623965" y="5587256"/>
                  <a:pt x="3621485" y="5584775"/>
                  <a:pt x="3616523" y="5584775"/>
                </a:cubicBezTo>
                <a:cubicBezTo>
                  <a:pt x="3611562" y="5584775"/>
                  <a:pt x="3609082" y="5589736"/>
                  <a:pt x="3609082" y="5599658"/>
                </a:cubicBezTo>
                <a:cubicBezTo>
                  <a:pt x="3609082" y="5604619"/>
                  <a:pt x="3606602" y="5607099"/>
                  <a:pt x="3601641" y="5607099"/>
                </a:cubicBezTo>
                <a:lnTo>
                  <a:pt x="3601641" y="5599658"/>
                </a:lnTo>
                <a:cubicBezTo>
                  <a:pt x="3596679" y="5599658"/>
                  <a:pt x="3592960" y="5603379"/>
                  <a:pt x="3590478" y="5610820"/>
                </a:cubicBezTo>
                <a:cubicBezTo>
                  <a:pt x="3587998" y="5618261"/>
                  <a:pt x="3584278" y="5624463"/>
                  <a:pt x="3579316" y="5629424"/>
                </a:cubicBezTo>
                <a:cubicBezTo>
                  <a:pt x="3574355" y="5634384"/>
                  <a:pt x="3571875" y="5634384"/>
                  <a:pt x="3571875" y="5629424"/>
                </a:cubicBezTo>
                <a:lnTo>
                  <a:pt x="3549551" y="5629424"/>
                </a:lnTo>
                <a:cubicBezTo>
                  <a:pt x="3549551" y="5629424"/>
                  <a:pt x="3548310" y="5630664"/>
                  <a:pt x="3545830" y="5633144"/>
                </a:cubicBezTo>
                <a:cubicBezTo>
                  <a:pt x="3543350" y="5635625"/>
                  <a:pt x="3539629" y="5641826"/>
                  <a:pt x="3534668" y="5651748"/>
                </a:cubicBezTo>
                <a:cubicBezTo>
                  <a:pt x="3524746" y="5671592"/>
                  <a:pt x="3517305" y="5674072"/>
                  <a:pt x="3512344" y="5659189"/>
                </a:cubicBezTo>
                <a:lnTo>
                  <a:pt x="3497461" y="5666631"/>
                </a:lnTo>
                <a:lnTo>
                  <a:pt x="3490019" y="5666631"/>
                </a:lnTo>
                <a:cubicBezTo>
                  <a:pt x="3485058" y="5671592"/>
                  <a:pt x="3482578" y="5674072"/>
                  <a:pt x="3482578" y="5674072"/>
                </a:cubicBezTo>
                <a:lnTo>
                  <a:pt x="3475137" y="5681513"/>
                </a:lnTo>
                <a:lnTo>
                  <a:pt x="3467695" y="5681513"/>
                </a:lnTo>
                <a:lnTo>
                  <a:pt x="3452812" y="5674072"/>
                </a:lnTo>
                <a:cubicBezTo>
                  <a:pt x="3457774" y="5674072"/>
                  <a:pt x="3462734" y="5671592"/>
                  <a:pt x="3467695" y="5666631"/>
                </a:cubicBezTo>
                <a:cubicBezTo>
                  <a:pt x="3467695" y="5661670"/>
                  <a:pt x="3467695" y="5659189"/>
                  <a:pt x="3467695" y="5659189"/>
                </a:cubicBezTo>
                <a:cubicBezTo>
                  <a:pt x="3472656" y="5664151"/>
                  <a:pt x="3475137" y="5665391"/>
                  <a:pt x="3475137" y="5662910"/>
                </a:cubicBezTo>
                <a:cubicBezTo>
                  <a:pt x="3475137" y="5660430"/>
                  <a:pt x="3477618" y="5659189"/>
                  <a:pt x="3482578" y="5659189"/>
                </a:cubicBezTo>
                <a:cubicBezTo>
                  <a:pt x="3482578" y="5649268"/>
                  <a:pt x="3485058" y="5646787"/>
                  <a:pt x="3490019" y="5651748"/>
                </a:cubicBezTo>
                <a:lnTo>
                  <a:pt x="3497461" y="5644306"/>
                </a:lnTo>
                <a:cubicBezTo>
                  <a:pt x="3502422" y="5644306"/>
                  <a:pt x="3504902" y="5644306"/>
                  <a:pt x="3504902" y="5644306"/>
                </a:cubicBezTo>
                <a:cubicBezTo>
                  <a:pt x="3509863" y="5644306"/>
                  <a:pt x="3512344" y="5641826"/>
                  <a:pt x="3512344" y="5636865"/>
                </a:cubicBezTo>
                <a:cubicBezTo>
                  <a:pt x="3512344" y="5631904"/>
                  <a:pt x="3508623" y="5629424"/>
                  <a:pt x="3501182" y="5629424"/>
                </a:cubicBezTo>
                <a:cubicBezTo>
                  <a:pt x="3493740" y="5629424"/>
                  <a:pt x="3490019" y="5629424"/>
                  <a:pt x="3490019" y="5629424"/>
                </a:cubicBezTo>
                <a:cubicBezTo>
                  <a:pt x="3490019" y="5629424"/>
                  <a:pt x="3487539" y="5629424"/>
                  <a:pt x="3482578" y="5629424"/>
                </a:cubicBezTo>
                <a:cubicBezTo>
                  <a:pt x="3477618" y="5629424"/>
                  <a:pt x="3468936" y="5631904"/>
                  <a:pt x="3456533" y="5636865"/>
                </a:cubicBezTo>
                <a:cubicBezTo>
                  <a:pt x="3444131" y="5641826"/>
                  <a:pt x="3440411" y="5641826"/>
                  <a:pt x="3445371" y="5636865"/>
                </a:cubicBezTo>
                <a:lnTo>
                  <a:pt x="3445371" y="5629424"/>
                </a:lnTo>
                <a:cubicBezTo>
                  <a:pt x="3435449" y="5629424"/>
                  <a:pt x="3428008" y="5636865"/>
                  <a:pt x="3423048" y="5651748"/>
                </a:cubicBezTo>
                <a:cubicBezTo>
                  <a:pt x="3423048" y="5656709"/>
                  <a:pt x="3420566" y="5660430"/>
                  <a:pt x="3415605" y="5662910"/>
                </a:cubicBezTo>
                <a:cubicBezTo>
                  <a:pt x="3410645" y="5665391"/>
                  <a:pt x="3406924" y="5669111"/>
                  <a:pt x="3404443" y="5674072"/>
                </a:cubicBezTo>
                <a:cubicBezTo>
                  <a:pt x="3401963" y="5679033"/>
                  <a:pt x="3398242" y="5682754"/>
                  <a:pt x="3393281" y="5685234"/>
                </a:cubicBezTo>
                <a:cubicBezTo>
                  <a:pt x="3388321" y="5687715"/>
                  <a:pt x="3385840" y="5686475"/>
                  <a:pt x="3385840" y="5681513"/>
                </a:cubicBezTo>
                <a:lnTo>
                  <a:pt x="3385840" y="5674072"/>
                </a:lnTo>
                <a:cubicBezTo>
                  <a:pt x="3385840" y="5679033"/>
                  <a:pt x="3383359" y="5682754"/>
                  <a:pt x="3378398" y="5685234"/>
                </a:cubicBezTo>
                <a:cubicBezTo>
                  <a:pt x="3373438" y="5687715"/>
                  <a:pt x="3368476" y="5691436"/>
                  <a:pt x="3363516" y="5696396"/>
                </a:cubicBezTo>
                <a:cubicBezTo>
                  <a:pt x="3348633" y="5706318"/>
                  <a:pt x="3338711" y="5716240"/>
                  <a:pt x="3333751" y="5726162"/>
                </a:cubicBezTo>
                <a:lnTo>
                  <a:pt x="3318868" y="5733603"/>
                </a:lnTo>
                <a:cubicBezTo>
                  <a:pt x="3308945" y="5733603"/>
                  <a:pt x="3303984" y="5736084"/>
                  <a:pt x="3303984" y="5741045"/>
                </a:cubicBezTo>
                <a:cubicBezTo>
                  <a:pt x="3289101" y="5760889"/>
                  <a:pt x="3276699" y="5770810"/>
                  <a:pt x="3266777" y="5770810"/>
                </a:cubicBezTo>
                <a:cubicBezTo>
                  <a:pt x="3266777" y="5770810"/>
                  <a:pt x="3260576" y="5775771"/>
                  <a:pt x="3248174" y="5785693"/>
                </a:cubicBezTo>
                <a:cubicBezTo>
                  <a:pt x="3235772" y="5795615"/>
                  <a:pt x="3229571" y="5801816"/>
                  <a:pt x="3229571" y="5804297"/>
                </a:cubicBezTo>
                <a:cubicBezTo>
                  <a:pt x="3229571" y="5806777"/>
                  <a:pt x="3227090" y="5808017"/>
                  <a:pt x="3222129" y="5808017"/>
                </a:cubicBezTo>
                <a:cubicBezTo>
                  <a:pt x="3217168" y="5808017"/>
                  <a:pt x="3214687" y="5810498"/>
                  <a:pt x="3214687" y="5815459"/>
                </a:cubicBezTo>
                <a:lnTo>
                  <a:pt x="3199805" y="5800576"/>
                </a:lnTo>
                <a:lnTo>
                  <a:pt x="3184922" y="5815459"/>
                </a:lnTo>
                <a:cubicBezTo>
                  <a:pt x="3184922" y="5820420"/>
                  <a:pt x="3183682" y="5824140"/>
                  <a:pt x="3181201" y="5826621"/>
                </a:cubicBezTo>
                <a:cubicBezTo>
                  <a:pt x="3178720" y="5829102"/>
                  <a:pt x="3177481" y="5830342"/>
                  <a:pt x="3177481" y="5830342"/>
                </a:cubicBezTo>
                <a:cubicBezTo>
                  <a:pt x="3172520" y="5830342"/>
                  <a:pt x="3170039" y="5832822"/>
                  <a:pt x="3170039" y="5837783"/>
                </a:cubicBezTo>
                <a:cubicBezTo>
                  <a:pt x="3170039" y="5842744"/>
                  <a:pt x="3167558" y="5845224"/>
                  <a:pt x="3162598" y="5845224"/>
                </a:cubicBezTo>
                <a:cubicBezTo>
                  <a:pt x="3157638" y="5845224"/>
                  <a:pt x="3153916" y="5846464"/>
                  <a:pt x="3151435" y="5848945"/>
                </a:cubicBezTo>
                <a:cubicBezTo>
                  <a:pt x="3148956" y="5851426"/>
                  <a:pt x="3147715" y="5855146"/>
                  <a:pt x="3147715" y="5860107"/>
                </a:cubicBezTo>
                <a:lnTo>
                  <a:pt x="3147715" y="5867549"/>
                </a:lnTo>
                <a:lnTo>
                  <a:pt x="3162598" y="5860107"/>
                </a:lnTo>
                <a:cubicBezTo>
                  <a:pt x="3172520" y="5855146"/>
                  <a:pt x="3179961" y="5852666"/>
                  <a:pt x="3184922" y="5852666"/>
                </a:cubicBezTo>
                <a:cubicBezTo>
                  <a:pt x="3184922" y="5857627"/>
                  <a:pt x="3184922" y="5860107"/>
                  <a:pt x="3184922" y="5860107"/>
                </a:cubicBezTo>
                <a:cubicBezTo>
                  <a:pt x="3189883" y="5860107"/>
                  <a:pt x="3192364" y="5861347"/>
                  <a:pt x="3192364" y="5863828"/>
                </a:cubicBezTo>
                <a:cubicBezTo>
                  <a:pt x="3192364" y="5866309"/>
                  <a:pt x="3191123" y="5868789"/>
                  <a:pt x="3188642" y="5871269"/>
                </a:cubicBezTo>
                <a:cubicBezTo>
                  <a:pt x="3186163" y="5873750"/>
                  <a:pt x="3184922" y="5872509"/>
                  <a:pt x="3184922" y="5867549"/>
                </a:cubicBezTo>
                <a:cubicBezTo>
                  <a:pt x="3179961" y="5867549"/>
                  <a:pt x="3177481" y="5868789"/>
                  <a:pt x="3177481" y="5871269"/>
                </a:cubicBezTo>
                <a:cubicBezTo>
                  <a:pt x="3177481" y="5873750"/>
                  <a:pt x="3173760" y="5878711"/>
                  <a:pt x="3166319" y="5886152"/>
                </a:cubicBezTo>
                <a:cubicBezTo>
                  <a:pt x="3158877" y="5893594"/>
                  <a:pt x="3150195" y="5902275"/>
                  <a:pt x="3140274" y="5912197"/>
                </a:cubicBezTo>
                <a:cubicBezTo>
                  <a:pt x="3140274" y="5917158"/>
                  <a:pt x="3140274" y="5922119"/>
                  <a:pt x="3140274" y="5927080"/>
                </a:cubicBezTo>
                <a:lnTo>
                  <a:pt x="3140274" y="5934521"/>
                </a:lnTo>
                <a:cubicBezTo>
                  <a:pt x="3135313" y="5934521"/>
                  <a:pt x="3132832" y="5934521"/>
                  <a:pt x="3132832" y="5934521"/>
                </a:cubicBezTo>
                <a:lnTo>
                  <a:pt x="3110508" y="5934521"/>
                </a:lnTo>
                <a:cubicBezTo>
                  <a:pt x="3110508" y="5939482"/>
                  <a:pt x="3105548" y="5941963"/>
                  <a:pt x="3095625" y="5941963"/>
                </a:cubicBezTo>
                <a:lnTo>
                  <a:pt x="3088184" y="5956845"/>
                </a:lnTo>
                <a:cubicBezTo>
                  <a:pt x="3093144" y="5956845"/>
                  <a:pt x="3094386" y="5959326"/>
                  <a:pt x="3091904" y="5964287"/>
                </a:cubicBezTo>
                <a:cubicBezTo>
                  <a:pt x="3089424" y="5969248"/>
                  <a:pt x="3085704" y="5971728"/>
                  <a:pt x="3080742" y="5971728"/>
                </a:cubicBezTo>
                <a:lnTo>
                  <a:pt x="3080742" y="5979170"/>
                </a:lnTo>
                <a:cubicBezTo>
                  <a:pt x="3080742" y="5984130"/>
                  <a:pt x="3083223" y="5987851"/>
                  <a:pt x="3088184" y="5990332"/>
                </a:cubicBezTo>
                <a:cubicBezTo>
                  <a:pt x="3093144" y="5992812"/>
                  <a:pt x="3095625" y="5996533"/>
                  <a:pt x="3095625" y="6001494"/>
                </a:cubicBezTo>
                <a:lnTo>
                  <a:pt x="3103067" y="5994053"/>
                </a:lnTo>
                <a:cubicBezTo>
                  <a:pt x="3108027" y="5989092"/>
                  <a:pt x="3110508" y="5986611"/>
                  <a:pt x="3110508" y="5986611"/>
                </a:cubicBezTo>
                <a:cubicBezTo>
                  <a:pt x="3115469" y="5986611"/>
                  <a:pt x="3120431" y="5986611"/>
                  <a:pt x="3125391" y="5986611"/>
                </a:cubicBezTo>
                <a:cubicBezTo>
                  <a:pt x="3130351" y="5986611"/>
                  <a:pt x="3135313" y="5984130"/>
                  <a:pt x="3140274" y="5979170"/>
                </a:cubicBezTo>
                <a:lnTo>
                  <a:pt x="3162598" y="5964287"/>
                </a:lnTo>
                <a:cubicBezTo>
                  <a:pt x="3167558" y="5969248"/>
                  <a:pt x="3170039" y="5969248"/>
                  <a:pt x="3170039" y="5964287"/>
                </a:cubicBezTo>
                <a:lnTo>
                  <a:pt x="3170039" y="5956845"/>
                </a:lnTo>
                <a:lnTo>
                  <a:pt x="3177481" y="5956845"/>
                </a:lnTo>
                <a:cubicBezTo>
                  <a:pt x="3182441" y="5951885"/>
                  <a:pt x="3184922" y="5951885"/>
                  <a:pt x="3184922" y="5956845"/>
                </a:cubicBezTo>
                <a:lnTo>
                  <a:pt x="3192364" y="5949404"/>
                </a:lnTo>
                <a:cubicBezTo>
                  <a:pt x="3197324" y="5944443"/>
                  <a:pt x="3201045" y="5944443"/>
                  <a:pt x="3203526" y="5949404"/>
                </a:cubicBezTo>
                <a:cubicBezTo>
                  <a:pt x="3206006" y="5954365"/>
                  <a:pt x="3204765" y="5959326"/>
                  <a:pt x="3199805" y="5964287"/>
                </a:cubicBezTo>
                <a:cubicBezTo>
                  <a:pt x="3194845" y="5969248"/>
                  <a:pt x="3189883" y="5971728"/>
                  <a:pt x="3184922" y="5971728"/>
                </a:cubicBezTo>
                <a:cubicBezTo>
                  <a:pt x="3179961" y="5971728"/>
                  <a:pt x="3176240" y="5974209"/>
                  <a:pt x="3173760" y="5979170"/>
                </a:cubicBezTo>
                <a:cubicBezTo>
                  <a:pt x="3171279" y="5984130"/>
                  <a:pt x="3167558" y="5985371"/>
                  <a:pt x="3162598" y="5982890"/>
                </a:cubicBezTo>
                <a:cubicBezTo>
                  <a:pt x="3157638" y="5980410"/>
                  <a:pt x="3153916" y="5979170"/>
                  <a:pt x="3151435" y="5979170"/>
                </a:cubicBezTo>
                <a:cubicBezTo>
                  <a:pt x="3148956" y="5979170"/>
                  <a:pt x="3147715" y="5981650"/>
                  <a:pt x="3147715" y="5986611"/>
                </a:cubicBezTo>
                <a:cubicBezTo>
                  <a:pt x="3147715" y="5991572"/>
                  <a:pt x="3150195" y="5992812"/>
                  <a:pt x="3155156" y="5990332"/>
                </a:cubicBezTo>
                <a:cubicBezTo>
                  <a:pt x="3160117" y="5987851"/>
                  <a:pt x="3162598" y="5986611"/>
                  <a:pt x="3162598" y="5986611"/>
                </a:cubicBezTo>
                <a:lnTo>
                  <a:pt x="3140274" y="6008935"/>
                </a:lnTo>
                <a:cubicBezTo>
                  <a:pt x="3135313" y="6008935"/>
                  <a:pt x="3132832" y="6008935"/>
                  <a:pt x="3132832" y="6008935"/>
                </a:cubicBezTo>
                <a:cubicBezTo>
                  <a:pt x="3132832" y="6018857"/>
                  <a:pt x="3122911" y="6023818"/>
                  <a:pt x="3103067" y="6023818"/>
                </a:cubicBezTo>
                <a:lnTo>
                  <a:pt x="3088184" y="6031260"/>
                </a:lnTo>
                <a:cubicBezTo>
                  <a:pt x="3088184" y="6036220"/>
                  <a:pt x="3085704" y="6039942"/>
                  <a:pt x="3080742" y="6042422"/>
                </a:cubicBezTo>
                <a:cubicBezTo>
                  <a:pt x="3075781" y="6044902"/>
                  <a:pt x="3070821" y="6046142"/>
                  <a:pt x="3065859" y="6046142"/>
                </a:cubicBezTo>
                <a:cubicBezTo>
                  <a:pt x="3055937" y="6051103"/>
                  <a:pt x="3043535" y="6058545"/>
                  <a:pt x="3028652" y="6068467"/>
                </a:cubicBezTo>
                <a:cubicBezTo>
                  <a:pt x="3023692" y="6073427"/>
                  <a:pt x="3017490" y="6078389"/>
                  <a:pt x="3010049" y="6083349"/>
                </a:cubicBezTo>
                <a:cubicBezTo>
                  <a:pt x="3002607" y="6088310"/>
                  <a:pt x="2996407" y="6093271"/>
                  <a:pt x="2991445" y="6098232"/>
                </a:cubicBezTo>
                <a:cubicBezTo>
                  <a:pt x="2971602" y="6108154"/>
                  <a:pt x="2954238" y="6118076"/>
                  <a:pt x="2939355" y="6127998"/>
                </a:cubicBezTo>
                <a:cubicBezTo>
                  <a:pt x="2924473" y="6137920"/>
                  <a:pt x="2914550" y="6145361"/>
                  <a:pt x="2909590" y="6150322"/>
                </a:cubicBezTo>
                <a:lnTo>
                  <a:pt x="2902148" y="6157763"/>
                </a:lnTo>
                <a:cubicBezTo>
                  <a:pt x="2897188" y="6162725"/>
                  <a:pt x="2888506" y="6167685"/>
                  <a:pt x="2876103" y="6172646"/>
                </a:cubicBezTo>
                <a:cubicBezTo>
                  <a:pt x="2863702" y="6177607"/>
                  <a:pt x="2851299" y="6185048"/>
                  <a:pt x="2838896" y="6194970"/>
                </a:cubicBezTo>
                <a:cubicBezTo>
                  <a:pt x="2826494" y="6204892"/>
                  <a:pt x="2812852" y="6214814"/>
                  <a:pt x="2797969" y="6224736"/>
                </a:cubicBezTo>
                <a:lnTo>
                  <a:pt x="2760762" y="6254501"/>
                </a:lnTo>
                <a:cubicBezTo>
                  <a:pt x="2755801" y="6259463"/>
                  <a:pt x="2752080" y="6261943"/>
                  <a:pt x="2749600" y="6261943"/>
                </a:cubicBezTo>
                <a:cubicBezTo>
                  <a:pt x="2747119" y="6261943"/>
                  <a:pt x="2748360" y="6264424"/>
                  <a:pt x="2753320" y="6269384"/>
                </a:cubicBezTo>
                <a:cubicBezTo>
                  <a:pt x="2758281" y="6269384"/>
                  <a:pt x="2760762" y="6274346"/>
                  <a:pt x="2760762" y="6284267"/>
                </a:cubicBezTo>
                <a:cubicBezTo>
                  <a:pt x="2760762" y="6299150"/>
                  <a:pt x="2765723" y="6301631"/>
                  <a:pt x="2775644" y="6291709"/>
                </a:cubicBezTo>
                <a:lnTo>
                  <a:pt x="2790527" y="6284267"/>
                </a:lnTo>
                <a:cubicBezTo>
                  <a:pt x="2790527" y="6289228"/>
                  <a:pt x="2793008" y="6291709"/>
                  <a:pt x="2797969" y="6291709"/>
                </a:cubicBezTo>
                <a:cubicBezTo>
                  <a:pt x="2797969" y="6296670"/>
                  <a:pt x="2795488" y="6300391"/>
                  <a:pt x="2790527" y="6302871"/>
                </a:cubicBezTo>
                <a:cubicBezTo>
                  <a:pt x="2785567" y="6305351"/>
                  <a:pt x="2785567" y="6306591"/>
                  <a:pt x="2790527" y="6306591"/>
                </a:cubicBezTo>
                <a:cubicBezTo>
                  <a:pt x="2790527" y="6311553"/>
                  <a:pt x="2791768" y="6312793"/>
                  <a:pt x="2794249" y="6310312"/>
                </a:cubicBezTo>
                <a:cubicBezTo>
                  <a:pt x="2796729" y="6307832"/>
                  <a:pt x="2800450" y="6304111"/>
                  <a:pt x="2805410" y="6299150"/>
                </a:cubicBezTo>
                <a:cubicBezTo>
                  <a:pt x="2810371" y="6294189"/>
                  <a:pt x="2814092" y="6290468"/>
                  <a:pt x="2816572" y="6287988"/>
                </a:cubicBezTo>
                <a:cubicBezTo>
                  <a:pt x="2819053" y="6285508"/>
                  <a:pt x="2820294" y="6284267"/>
                  <a:pt x="2820294" y="6284267"/>
                </a:cubicBezTo>
                <a:lnTo>
                  <a:pt x="2805410" y="6314033"/>
                </a:lnTo>
                <a:lnTo>
                  <a:pt x="2783087" y="6336357"/>
                </a:lnTo>
                <a:cubicBezTo>
                  <a:pt x="2783087" y="6331396"/>
                  <a:pt x="2781846" y="6325195"/>
                  <a:pt x="2779365" y="6317753"/>
                </a:cubicBezTo>
                <a:cubicBezTo>
                  <a:pt x="2776885" y="6310312"/>
                  <a:pt x="2773164" y="6306591"/>
                  <a:pt x="2768204" y="6306591"/>
                </a:cubicBezTo>
                <a:cubicBezTo>
                  <a:pt x="2763242" y="6306591"/>
                  <a:pt x="2758281" y="6309072"/>
                  <a:pt x="2753320" y="6314033"/>
                </a:cubicBezTo>
                <a:cubicBezTo>
                  <a:pt x="2748360" y="6314033"/>
                  <a:pt x="2745879" y="6310312"/>
                  <a:pt x="2745879" y="6302871"/>
                </a:cubicBezTo>
                <a:cubicBezTo>
                  <a:pt x="2745879" y="6295429"/>
                  <a:pt x="2748360" y="6291709"/>
                  <a:pt x="2753320" y="6291709"/>
                </a:cubicBezTo>
                <a:lnTo>
                  <a:pt x="2738437" y="6276826"/>
                </a:lnTo>
                <a:cubicBezTo>
                  <a:pt x="2723555" y="6281787"/>
                  <a:pt x="2716113" y="6291709"/>
                  <a:pt x="2716113" y="6306591"/>
                </a:cubicBezTo>
                <a:cubicBezTo>
                  <a:pt x="2711152" y="6311553"/>
                  <a:pt x="2708672" y="6316513"/>
                  <a:pt x="2708672" y="6321474"/>
                </a:cubicBezTo>
                <a:cubicBezTo>
                  <a:pt x="2708672" y="6326435"/>
                  <a:pt x="2707432" y="6330156"/>
                  <a:pt x="2704952" y="6332636"/>
                </a:cubicBezTo>
                <a:cubicBezTo>
                  <a:pt x="2702470" y="6335117"/>
                  <a:pt x="2696270" y="6336357"/>
                  <a:pt x="2686348" y="6336357"/>
                </a:cubicBezTo>
                <a:lnTo>
                  <a:pt x="2664023" y="6351240"/>
                </a:lnTo>
                <a:cubicBezTo>
                  <a:pt x="2664023" y="6356201"/>
                  <a:pt x="2661543" y="6356201"/>
                  <a:pt x="2656582" y="6351240"/>
                </a:cubicBezTo>
                <a:cubicBezTo>
                  <a:pt x="2656582" y="6351240"/>
                  <a:pt x="2655342" y="6351240"/>
                  <a:pt x="2652862" y="6351240"/>
                </a:cubicBezTo>
                <a:cubicBezTo>
                  <a:pt x="2650381" y="6351240"/>
                  <a:pt x="2646660" y="6353720"/>
                  <a:pt x="2641700" y="6358681"/>
                </a:cubicBezTo>
                <a:cubicBezTo>
                  <a:pt x="2636738" y="6363642"/>
                  <a:pt x="2634258" y="6367363"/>
                  <a:pt x="2634258" y="6369843"/>
                </a:cubicBezTo>
                <a:cubicBezTo>
                  <a:pt x="2634258" y="6372324"/>
                  <a:pt x="2637978" y="6373564"/>
                  <a:pt x="2645420" y="6373564"/>
                </a:cubicBezTo>
                <a:cubicBezTo>
                  <a:pt x="2652862" y="6373564"/>
                  <a:pt x="2659063" y="6373564"/>
                  <a:pt x="2664023" y="6373564"/>
                </a:cubicBezTo>
                <a:cubicBezTo>
                  <a:pt x="2668984" y="6368603"/>
                  <a:pt x="2672705" y="6367363"/>
                  <a:pt x="2675185" y="6369843"/>
                </a:cubicBezTo>
                <a:cubicBezTo>
                  <a:pt x="2677666" y="6372324"/>
                  <a:pt x="2687588" y="6366123"/>
                  <a:pt x="2704952" y="6351240"/>
                </a:cubicBezTo>
                <a:cubicBezTo>
                  <a:pt x="2722316" y="6336357"/>
                  <a:pt x="2730997" y="6331396"/>
                  <a:pt x="2730997" y="6336357"/>
                </a:cubicBezTo>
                <a:lnTo>
                  <a:pt x="2716113" y="6358681"/>
                </a:lnTo>
                <a:lnTo>
                  <a:pt x="2708672" y="6358681"/>
                </a:lnTo>
                <a:cubicBezTo>
                  <a:pt x="2708672" y="6373564"/>
                  <a:pt x="2696270" y="6385967"/>
                  <a:pt x="2671465" y="6395888"/>
                </a:cubicBezTo>
                <a:cubicBezTo>
                  <a:pt x="2656582" y="6400850"/>
                  <a:pt x="2651621" y="6408291"/>
                  <a:pt x="2656582" y="6418212"/>
                </a:cubicBezTo>
                <a:lnTo>
                  <a:pt x="2656582" y="6455419"/>
                </a:lnTo>
                <a:cubicBezTo>
                  <a:pt x="2651621" y="6460381"/>
                  <a:pt x="2649141" y="6457900"/>
                  <a:pt x="2649141" y="6447978"/>
                </a:cubicBezTo>
                <a:cubicBezTo>
                  <a:pt x="2654101" y="6428134"/>
                  <a:pt x="2646660" y="6418212"/>
                  <a:pt x="2626817" y="6418212"/>
                </a:cubicBezTo>
                <a:cubicBezTo>
                  <a:pt x="2621856" y="6413252"/>
                  <a:pt x="2615655" y="6409531"/>
                  <a:pt x="2608213" y="6407050"/>
                </a:cubicBezTo>
                <a:cubicBezTo>
                  <a:pt x="2600771" y="6404570"/>
                  <a:pt x="2594570" y="6403330"/>
                  <a:pt x="2589610" y="6403330"/>
                </a:cubicBezTo>
                <a:lnTo>
                  <a:pt x="2597051" y="6388447"/>
                </a:lnTo>
                <a:cubicBezTo>
                  <a:pt x="2602011" y="6388447"/>
                  <a:pt x="2602011" y="6385967"/>
                  <a:pt x="2597051" y="6381005"/>
                </a:cubicBezTo>
                <a:lnTo>
                  <a:pt x="2597051" y="6373564"/>
                </a:lnTo>
                <a:lnTo>
                  <a:pt x="2589610" y="6373564"/>
                </a:lnTo>
                <a:cubicBezTo>
                  <a:pt x="2579687" y="6378525"/>
                  <a:pt x="2573486" y="6383486"/>
                  <a:pt x="2571006" y="6388447"/>
                </a:cubicBezTo>
                <a:cubicBezTo>
                  <a:pt x="2568525" y="6393408"/>
                  <a:pt x="2561084" y="6400850"/>
                  <a:pt x="2548682" y="6410771"/>
                </a:cubicBezTo>
                <a:cubicBezTo>
                  <a:pt x="2536279" y="6420693"/>
                  <a:pt x="2530078" y="6430615"/>
                  <a:pt x="2530078" y="6440537"/>
                </a:cubicBezTo>
                <a:lnTo>
                  <a:pt x="2522637" y="6455419"/>
                </a:lnTo>
                <a:cubicBezTo>
                  <a:pt x="2522637" y="6460381"/>
                  <a:pt x="2526358" y="6461621"/>
                  <a:pt x="2533799" y="6459140"/>
                </a:cubicBezTo>
                <a:cubicBezTo>
                  <a:pt x="2541240" y="6456659"/>
                  <a:pt x="2544961" y="6452939"/>
                  <a:pt x="2544961" y="6447978"/>
                </a:cubicBezTo>
                <a:cubicBezTo>
                  <a:pt x="2549922" y="6438057"/>
                  <a:pt x="2554884" y="6440537"/>
                  <a:pt x="2559844" y="6455419"/>
                </a:cubicBezTo>
                <a:lnTo>
                  <a:pt x="2567285" y="6447978"/>
                </a:lnTo>
                <a:cubicBezTo>
                  <a:pt x="2567285" y="6443017"/>
                  <a:pt x="2569766" y="6439297"/>
                  <a:pt x="2574726" y="6436816"/>
                </a:cubicBezTo>
                <a:cubicBezTo>
                  <a:pt x="2579687" y="6434336"/>
                  <a:pt x="2577207" y="6430615"/>
                  <a:pt x="2567285" y="6425654"/>
                </a:cubicBezTo>
                <a:lnTo>
                  <a:pt x="2582168" y="6410771"/>
                </a:lnTo>
                <a:cubicBezTo>
                  <a:pt x="2587129" y="6410771"/>
                  <a:pt x="2590849" y="6410771"/>
                  <a:pt x="2593330" y="6410771"/>
                </a:cubicBezTo>
                <a:cubicBezTo>
                  <a:pt x="2595811" y="6410771"/>
                  <a:pt x="2597051" y="6413252"/>
                  <a:pt x="2597051" y="6418212"/>
                </a:cubicBezTo>
                <a:cubicBezTo>
                  <a:pt x="2597051" y="6423174"/>
                  <a:pt x="2597051" y="6426894"/>
                  <a:pt x="2597051" y="6429375"/>
                </a:cubicBezTo>
                <a:cubicBezTo>
                  <a:pt x="2597051" y="6431855"/>
                  <a:pt x="2597051" y="6433095"/>
                  <a:pt x="2597051" y="6433095"/>
                </a:cubicBezTo>
                <a:lnTo>
                  <a:pt x="2589610" y="6440537"/>
                </a:lnTo>
                <a:cubicBezTo>
                  <a:pt x="2589610" y="6440537"/>
                  <a:pt x="2589610" y="6443017"/>
                  <a:pt x="2589610" y="6447978"/>
                </a:cubicBezTo>
                <a:lnTo>
                  <a:pt x="2574726" y="6462861"/>
                </a:lnTo>
                <a:cubicBezTo>
                  <a:pt x="2564804" y="6467822"/>
                  <a:pt x="2559844" y="6472783"/>
                  <a:pt x="2559844" y="6477744"/>
                </a:cubicBezTo>
                <a:cubicBezTo>
                  <a:pt x="2559844" y="6482705"/>
                  <a:pt x="2554884" y="6486426"/>
                  <a:pt x="2544961" y="6488906"/>
                </a:cubicBezTo>
                <a:cubicBezTo>
                  <a:pt x="2535040" y="6491386"/>
                  <a:pt x="2530078" y="6495107"/>
                  <a:pt x="2530078" y="6500068"/>
                </a:cubicBezTo>
                <a:cubicBezTo>
                  <a:pt x="2530078" y="6509990"/>
                  <a:pt x="2525117" y="6512470"/>
                  <a:pt x="2515196" y="6507509"/>
                </a:cubicBezTo>
                <a:lnTo>
                  <a:pt x="2515196" y="6514951"/>
                </a:lnTo>
                <a:cubicBezTo>
                  <a:pt x="2515196" y="6534794"/>
                  <a:pt x="2510234" y="6544716"/>
                  <a:pt x="2500313" y="6544716"/>
                </a:cubicBezTo>
                <a:cubicBezTo>
                  <a:pt x="2500313" y="6544716"/>
                  <a:pt x="2500313" y="6545957"/>
                  <a:pt x="2500313" y="6548437"/>
                </a:cubicBezTo>
                <a:cubicBezTo>
                  <a:pt x="2500313" y="6550918"/>
                  <a:pt x="2497832" y="6552158"/>
                  <a:pt x="2492871" y="6552158"/>
                </a:cubicBezTo>
                <a:cubicBezTo>
                  <a:pt x="2487910" y="6552158"/>
                  <a:pt x="2482950" y="6553398"/>
                  <a:pt x="2477988" y="6555878"/>
                </a:cubicBezTo>
                <a:cubicBezTo>
                  <a:pt x="2473027" y="6558359"/>
                  <a:pt x="2470547" y="6559599"/>
                  <a:pt x="2470547" y="6559599"/>
                </a:cubicBezTo>
                <a:lnTo>
                  <a:pt x="2463106" y="6559599"/>
                </a:lnTo>
                <a:cubicBezTo>
                  <a:pt x="2463106" y="6559599"/>
                  <a:pt x="2460625" y="6559599"/>
                  <a:pt x="2455664" y="6559599"/>
                </a:cubicBezTo>
                <a:lnTo>
                  <a:pt x="2448223" y="6552158"/>
                </a:lnTo>
                <a:cubicBezTo>
                  <a:pt x="2443262" y="6557119"/>
                  <a:pt x="2443262" y="6560840"/>
                  <a:pt x="2448223" y="6563320"/>
                </a:cubicBezTo>
                <a:cubicBezTo>
                  <a:pt x="2453183" y="6565800"/>
                  <a:pt x="2454425" y="6568281"/>
                  <a:pt x="2451943" y="6570761"/>
                </a:cubicBezTo>
                <a:cubicBezTo>
                  <a:pt x="2449463" y="6573242"/>
                  <a:pt x="2446983" y="6574482"/>
                  <a:pt x="2444502" y="6574482"/>
                </a:cubicBezTo>
                <a:cubicBezTo>
                  <a:pt x="2442021" y="6574482"/>
                  <a:pt x="2440781" y="6572002"/>
                  <a:pt x="2440781" y="6567041"/>
                </a:cubicBezTo>
                <a:cubicBezTo>
                  <a:pt x="2440781" y="6562080"/>
                  <a:pt x="2438300" y="6562080"/>
                  <a:pt x="2433340" y="6567041"/>
                </a:cubicBezTo>
                <a:lnTo>
                  <a:pt x="2433340" y="6559599"/>
                </a:lnTo>
                <a:cubicBezTo>
                  <a:pt x="2438300" y="6554638"/>
                  <a:pt x="2440781" y="6549677"/>
                  <a:pt x="2440781" y="6544716"/>
                </a:cubicBezTo>
                <a:cubicBezTo>
                  <a:pt x="2440781" y="6539756"/>
                  <a:pt x="2440781" y="6537275"/>
                  <a:pt x="2440781" y="6537275"/>
                </a:cubicBezTo>
                <a:cubicBezTo>
                  <a:pt x="2440781" y="6527353"/>
                  <a:pt x="2442021" y="6522392"/>
                  <a:pt x="2444502" y="6522392"/>
                </a:cubicBezTo>
                <a:cubicBezTo>
                  <a:pt x="2446983" y="6522392"/>
                  <a:pt x="2448223" y="6519911"/>
                  <a:pt x="2448223" y="6514951"/>
                </a:cubicBezTo>
                <a:cubicBezTo>
                  <a:pt x="2448223" y="6509990"/>
                  <a:pt x="2446983" y="6507509"/>
                  <a:pt x="2444502" y="6507509"/>
                </a:cubicBezTo>
                <a:cubicBezTo>
                  <a:pt x="2442021" y="6507509"/>
                  <a:pt x="2440781" y="6507509"/>
                  <a:pt x="2440781" y="6507509"/>
                </a:cubicBezTo>
                <a:cubicBezTo>
                  <a:pt x="2440781" y="6507509"/>
                  <a:pt x="2438300" y="6507509"/>
                  <a:pt x="2433340" y="6507509"/>
                </a:cubicBezTo>
                <a:lnTo>
                  <a:pt x="2425898" y="6507509"/>
                </a:lnTo>
                <a:cubicBezTo>
                  <a:pt x="2425898" y="6512470"/>
                  <a:pt x="2424658" y="6516191"/>
                  <a:pt x="2422178" y="6518671"/>
                </a:cubicBezTo>
                <a:cubicBezTo>
                  <a:pt x="2419698" y="6521152"/>
                  <a:pt x="2417217" y="6521152"/>
                  <a:pt x="2414736" y="6518671"/>
                </a:cubicBezTo>
                <a:cubicBezTo>
                  <a:pt x="2412256" y="6516191"/>
                  <a:pt x="2412256" y="6513711"/>
                  <a:pt x="2414736" y="6511230"/>
                </a:cubicBezTo>
                <a:cubicBezTo>
                  <a:pt x="2417217" y="6508750"/>
                  <a:pt x="2417217" y="6506269"/>
                  <a:pt x="2414736" y="6503789"/>
                </a:cubicBezTo>
                <a:cubicBezTo>
                  <a:pt x="2412256" y="6501309"/>
                  <a:pt x="2411016" y="6500068"/>
                  <a:pt x="2411016" y="6500068"/>
                </a:cubicBezTo>
                <a:lnTo>
                  <a:pt x="2403574" y="6500068"/>
                </a:lnTo>
                <a:lnTo>
                  <a:pt x="2403574" y="6492626"/>
                </a:lnTo>
                <a:cubicBezTo>
                  <a:pt x="2393653" y="6492626"/>
                  <a:pt x="2388691" y="6502549"/>
                  <a:pt x="2388691" y="6522392"/>
                </a:cubicBezTo>
                <a:cubicBezTo>
                  <a:pt x="2388691" y="6527353"/>
                  <a:pt x="2392412" y="6528593"/>
                  <a:pt x="2399853" y="6526113"/>
                </a:cubicBezTo>
                <a:cubicBezTo>
                  <a:pt x="2407295" y="6523633"/>
                  <a:pt x="2412256" y="6524873"/>
                  <a:pt x="2414736" y="6529834"/>
                </a:cubicBezTo>
                <a:cubicBezTo>
                  <a:pt x="2417217" y="6534794"/>
                  <a:pt x="2415976" y="6539756"/>
                  <a:pt x="2411016" y="6544716"/>
                </a:cubicBezTo>
                <a:cubicBezTo>
                  <a:pt x="2406055" y="6549677"/>
                  <a:pt x="2403574" y="6553398"/>
                  <a:pt x="2403574" y="6555878"/>
                </a:cubicBezTo>
                <a:cubicBezTo>
                  <a:pt x="2403574" y="6558359"/>
                  <a:pt x="2399853" y="6562080"/>
                  <a:pt x="2392412" y="6567041"/>
                </a:cubicBezTo>
                <a:cubicBezTo>
                  <a:pt x="2384971" y="6572002"/>
                  <a:pt x="2381250" y="6576963"/>
                  <a:pt x="2381250" y="6581923"/>
                </a:cubicBezTo>
                <a:cubicBezTo>
                  <a:pt x="2376290" y="6591845"/>
                  <a:pt x="2370088" y="6594326"/>
                  <a:pt x="2362646" y="6589365"/>
                </a:cubicBezTo>
                <a:cubicBezTo>
                  <a:pt x="2355205" y="6584404"/>
                  <a:pt x="2350245" y="6584404"/>
                  <a:pt x="2347764" y="6589365"/>
                </a:cubicBezTo>
                <a:cubicBezTo>
                  <a:pt x="2345283" y="6594326"/>
                  <a:pt x="2344043" y="6598046"/>
                  <a:pt x="2344043" y="6600527"/>
                </a:cubicBezTo>
                <a:cubicBezTo>
                  <a:pt x="2344043" y="6603008"/>
                  <a:pt x="2346524" y="6604248"/>
                  <a:pt x="2351484" y="6604248"/>
                </a:cubicBezTo>
                <a:cubicBezTo>
                  <a:pt x="2351484" y="6604248"/>
                  <a:pt x="2352724" y="6605488"/>
                  <a:pt x="2355205" y="6607968"/>
                </a:cubicBezTo>
                <a:cubicBezTo>
                  <a:pt x="2357686" y="6610449"/>
                  <a:pt x="2361406" y="6614170"/>
                  <a:pt x="2366367" y="6619130"/>
                </a:cubicBezTo>
                <a:cubicBezTo>
                  <a:pt x="2371328" y="6629052"/>
                  <a:pt x="2370088" y="6637734"/>
                  <a:pt x="2362646" y="6645175"/>
                </a:cubicBezTo>
                <a:cubicBezTo>
                  <a:pt x="2355205" y="6652617"/>
                  <a:pt x="2352724" y="6657578"/>
                  <a:pt x="2355205" y="6660058"/>
                </a:cubicBezTo>
                <a:cubicBezTo>
                  <a:pt x="2357686" y="6662539"/>
                  <a:pt x="2356446" y="6663779"/>
                  <a:pt x="2351484" y="6663779"/>
                </a:cubicBezTo>
                <a:cubicBezTo>
                  <a:pt x="2341563" y="6663779"/>
                  <a:pt x="2336601" y="6656337"/>
                  <a:pt x="2336601" y="6641455"/>
                </a:cubicBezTo>
                <a:cubicBezTo>
                  <a:pt x="2336601" y="6636494"/>
                  <a:pt x="2335361" y="6634013"/>
                  <a:pt x="2332882" y="6634013"/>
                </a:cubicBezTo>
                <a:cubicBezTo>
                  <a:pt x="2330401" y="6634013"/>
                  <a:pt x="2329160" y="6635253"/>
                  <a:pt x="2329160" y="6637734"/>
                </a:cubicBezTo>
                <a:cubicBezTo>
                  <a:pt x="2329160" y="6640215"/>
                  <a:pt x="2329160" y="6643935"/>
                  <a:pt x="2329160" y="6648896"/>
                </a:cubicBezTo>
                <a:cubicBezTo>
                  <a:pt x="2334121" y="6648896"/>
                  <a:pt x="2334121" y="6653857"/>
                  <a:pt x="2329160" y="6663779"/>
                </a:cubicBezTo>
                <a:lnTo>
                  <a:pt x="2321719" y="6663779"/>
                </a:lnTo>
                <a:lnTo>
                  <a:pt x="2321719" y="6656337"/>
                </a:lnTo>
                <a:lnTo>
                  <a:pt x="2314277" y="6663779"/>
                </a:lnTo>
                <a:lnTo>
                  <a:pt x="2306837" y="6671220"/>
                </a:lnTo>
                <a:cubicBezTo>
                  <a:pt x="2306837" y="6666259"/>
                  <a:pt x="2306837" y="6661299"/>
                  <a:pt x="2306837" y="6656337"/>
                </a:cubicBezTo>
                <a:lnTo>
                  <a:pt x="2306837" y="6648896"/>
                </a:lnTo>
                <a:cubicBezTo>
                  <a:pt x="2306837" y="6643935"/>
                  <a:pt x="2306837" y="6641455"/>
                  <a:pt x="2306837" y="6641455"/>
                </a:cubicBezTo>
                <a:cubicBezTo>
                  <a:pt x="2301875" y="6641455"/>
                  <a:pt x="2299394" y="6638975"/>
                  <a:pt x="2299394" y="6634013"/>
                </a:cubicBezTo>
                <a:cubicBezTo>
                  <a:pt x="2299394" y="6629052"/>
                  <a:pt x="2284512" y="6626572"/>
                  <a:pt x="2254746" y="6626572"/>
                </a:cubicBezTo>
                <a:lnTo>
                  <a:pt x="2239863" y="6626572"/>
                </a:lnTo>
                <a:cubicBezTo>
                  <a:pt x="2239863" y="6626572"/>
                  <a:pt x="2239863" y="6625332"/>
                  <a:pt x="2239863" y="6622851"/>
                </a:cubicBezTo>
                <a:cubicBezTo>
                  <a:pt x="2239863" y="6620370"/>
                  <a:pt x="2237383" y="6619130"/>
                  <a:pt x="2232423" y="6619130"/>
                </a:cubicBezTo>
                <a:cubicBezTo>
                  <a:pt x="2232423" y="6619130"/>
                  <a:pt x="2232423" y="6621611"/>
                  <a:pt x="2232423" y="6626572"/>
                </a:cubicBezTo>
                <a:lnTo>
                  <a:pt x="2224980" y="6641455"/>
                </a:lnTo>
                <a:cubicBezTo>
                  <a:pt x="2224980" y="6641455"/>
                  <a:pt x="2224980" y="6642695"/>
                  <a:pt x="2224980" y="6645175"/>
                </a:cubicBezTo>
                <a:cubicBezTo>
                  <a:pt x="2224980" y="6647656"/>
                  <a:pt x="2224980" y="6651377"/>
                  <a:pt x="2224980" y="6656337"/>
                </a:cubicBezTo>
                <a:cubicBezTo>
                  <a:pt x="2229941" y="6666259"/>
                  <a:pt x="2232423" y="6671220"/>
                  <a:pt x="2232423" y="6671220"/>
                </a:cubicBezTo>
                <a:cubicBezTo>
                  <a:pt x="2227461" y="6676181"/>
                  <a:pt x="2224980" y="6677422"/>
                  <a:pt x="2224980" y="6674941"/>
                </a:cubicBezTo>
                <a:cubicBezTo>
                  <a:pt x="2224980" y="6672461"/>
                  <a:pt x="2222500" y="6669980"/>
                  <a:pt x="2217540" y="6667500"/>
                </a:cubicBezTo>
                <a:cubicBezTo>
                  <a:pt x="2212579" y="6665019"/>
                  <a:pt x="2210098" y="6663779"/>
                  <a:pt x="2210098" y="6663779"/>
                </a:cubicBezTo>
                <a:cubicBezTo>
                  <a:pt x="2210098" y="6663779"/>
                  <a:pt x="2207617" y="6666259"/>
                  <a:pt x="2202656" y="6671220"/>
                </a:cubicBezTo>
                <a:lnTo>
                  <a:pt x="2195215" y="6671220"/>
                </a:lnTo>
                <a:cubicBezTo>
                  <a:pt x="2195215" y="6671220"/>
                  <a:pt x="2195215" y="6669980"/>
                  <a:pt x="2195215" y="6667500"/>
                </a:cubicBezTo>
                <a:cubicBezTo>
                  <a:pt x="2195215" y="6665019"/>
                  <a:pt x="2192734" y="6663779"/>
                  <a:pt x="2187773" y="6663779"/>
                </a:cubicBezTo>
                <a:lnTo>
                  <a:pt x="2187773" y="6671220"/>
                </a:lnTo>
                <a:cubicBezTo>
                  <a:pt x="2187773" y="6671220"/>
                  <a:pt x="2187773" y="6673701"/>
                  <a:pt x="2187773" y="6678662"/>
                </a:cubicBezTo>
                <a:cubicBezTo>
                  <a:pt x="2187773" y="6683622"/>
                  <a:pt x="2190254" y="6686103"/>
                  <a:pt x="2195215" y="6686103"/>
                </a:cubicBezTo>
                <a:lnTo>
                  <a:pt x="2195215" y="6708427"/>
                </a:lnTo>
                <a:cubicBezTo>
                  <a:pt x="2190254" y="6713389"/>
                  <a:pt x="2182813" y="6715869"/>
                  <a:pt x="2172891" y="6715869"/>
                </a:cubicBezTo>
                <a:cubicBezTo>
                  <a:pt x="2158008" y="6710908"/>
                  <a:pt x="2155527" y="6703467"/>
                  <a:pt x="2165449" y="6693544"/>
                </a:cubicBezTo>
                <a:cubicBezTo>
                  <a:pt x="2170410" y="6688584"/>
                  <a:pt x="2170410" y="6683622"/>
                  <a:pt x="2165449" y="6678662"/>
                </a:cubicBezTo>
                <a:cubicBezTo>
                  <a:pt x="2160489" y="6673701"/>
                  <a:pt x="2160489" y="6668740"/>
                  <a:pt x="2165449" y="6663779"/>
                </a:cubicBezTo>
                <a:cubicBezTo>
                  <a:pt x="2165449" y="6658818"/>
                  <a:pt x="2165449" y="6653857"/>
                  <a:pt x="2165449" y="6648896"/>
                </a:cubicBezTo>
                <a:cubicBezTo>
                  <a:pt x="2165449" y="6643935"/>
                  <a:pt x="2162969" y="6641455"/>
                  <a:pt x="2158008" y="6641455"/>
                </a:cubicBezTo>
                <a:cubicBezTo>
                  <a:pt x="2158008" y="6641455"/>
                  <a:pt x="2158008" y="6642695"/>
                  <a:pt x="2158008" y="6645175"/>
                </a:cubicBezTo>
                <a:cubicBezTo>
                  <a:pt x="2158008" y="6647656"/>
                  <a:pt x="2156768" y="6650137"/>
                  <a:pt x="2154287" y="6652617"/>
                </a:cubicBezTo>
                <a:cubicBezTo>
                  <a:pt x="2151807" y="6655097"/>
                  <a:pt x="2150567" y="6656337"/>
                  <a:pt x="2150567" y="6656337"/>
                </a:cubicBezTo>
                <a:cubicBezTo>
                  <a:pt x="2145606" y="6656337"/>
                  <a:pt x="2141885" y="6657578"/>
                  <a:pt x="2139404" y="6660058"/>
                </a:cubicBezTo>
                <a:cubicBezTo>
                  <a:pt x="2136924" y="6662539"/>
                  <a:pt x="2135684" y="6666259"/>
                  <a:pt x="2135684" y="6671220"/>
                </a:cubicBezTo>
                <a:cubicBezTo>
                  <a:pt x="2130723" y="6671220"/>
                  <a:pt x="2128242" y="6673701"/>
                  <a:pt x="2128242" y="6678662"/>
                </a:cubicBezTo>
                <a:cubicBezTo>
                  <a:pt x="2128242" y="6683622"/>
                  <a:pt x="2130723" y="6686103"/>
                  <a:pt x="2135684" y="6686103"/>
                </a:cubicBezTo>
                <a:cubicBezTo>
                  <a:pt x="2130723" y="6691064"/>
                  <a:pt x="2128242" y="6691064"/>
                  <a:pt x="2128242" y="6686103"/>
                </a:cubicBezTo>
                <a:lnTo>
                  <a:pt x="2120801" y="6686103"/>
                </a:lnTo>
                <a:lnTo>
                  <a:pt x="2120801" y="6693544"/>
                </a:lnTo>
                <a:lnTo>
                  <a:pt x="2113360" y="6686103"/>
                </a:lnTo>
                <a:cubicBezTo>
                  <a:pt x="2108399" y="6681142"/>
                  <a:pt x="2100957" y="6683622"/>
                  <a:pt x="2091035" y="6693544"/>
                </a:cubicBezTo>
                <a:cubicBezTo>
                  <a:pt x="2086075" y="6698505"/>
                  <a:pt x="2083594" y="6698505"/>
                  <a:pt x="2083594" y="6693544"/>
                </a:cubicBezTo>
                <a:cubicBezTo>
                  <a:pt x="2083594" y="6688584"/>
                  <a:pt x="2086075" y="6681142"/>
                  <a:pt x="2091035" y="6671220"/>
                </a:cubicBezTo>
                <a:cubicBezTo>
                  <a:pt x="2095996" y="6661299"/>
                  <a:pt x="2098477" y="6655097"/>
                  <a:pt x="2098477" y="6652617"/>
                </a:cubicBezTo>
                <a:cubicBezTo>
                  <a:pt x="2098477" y="6650137"/>
                  <a:pt x="2093516" y="6648896"/>
                  <a:pt x="2083594" y="6648896"/>
                </a:cubicBezTo>
                <a:cubicBezTo>
                  <a:pt x="2073672" y="6648896"/>
                  <a:pt x="2066230" y="6650137"/>
                  <a:pt x="2061270" y="6652617"/>
                </a:cubicBezTo>
                <a:cubicBezTo>
                  <a:pt x="2056309" y="6655097"/>
                  <a:pt x="2053828" y="6658818"/>
                  <a:pt x="2053828" y="6663779"/>
                </a:cubicBezTo>
                <a:cubicBezTo>
                  <a:pt x="2048867" y="6663779"/>
                  <a:pt x="2042666" y="6668740"/>
                  <a:pt x="2035225" y="6678662"/>
                </a:cubicBezTo>
                <a:cubicBezTo>
                  <a:pt x="2027783" y="6688584"/>
                  <a:pt x="2024063" y="6696025"/>
                  <a:pt x="2024063" y="6700986"/>
                </a:cubicBezTo>
                <a:cubicBezTo>
                  <a:pt x="2019102" y="6705947"/>
                  <a:pt x="2016621" y="6705947"/>
                  <a:pt x="2016621" y="6700986"/>
                </a:cubicBezTo>
                <a:cubicBezTo>
                  <a:pt x="2011661" y="6696025"/>
                  <a:pt x="2016621" y="6683622"/>
                  <a:pt x="2031504" y="6663779"/>
                </a:cubicBezTo>
                <a:cubicBezTo>
                  <a:pt x="2041426" y="6653857"/>
                  <a:pt x="2048867" y="6646416"/>
                  <a:pt x="2053828" y="6641455"/>
                </a:cubicBezTo>
                <a:lnTo>
                  <a:pt x="2046387" y="6619130"/>
                </a:lnTo>
                <a:lnTo>
                  <a:pt x="2046387" y="6604248"/>
                </a:lnTo>
                <a:cubicBezTo>
                  <a:pt x="2051348" y="6599287"/>
                  <a:pt x="2053828" y="6595566"/>
                  <a:pt x="2053828" y="6593085"/>
                </a:cubicBezTo>
                <a:cubicBezTo>
                  <a:pt x="2053828" y="6590605"/>
                  <a:pt x="2048867" y="6586885"/>
                  <a:pt x="2038945" y="6581923"/>
                </a:cubicBezTo>
                <a:cubicBezTo>
                  <a:pt x="2033985" y="6581923"/>
                  <a:pt x="2029024" y="6581923"/>
                  <a:pt x="2024063" y="6581923"/>
                </a:cubicBezTo>
                <a:lnTo>
                  <a:pt x="2001738" y="6626572"/>
                </a:lnTo>
                <a:lnTo>
                  <a:pt x="1986856" y="6626572"/>
                </a:lnTo>
                <a:cubicBezTo>
                  <a:pt x="1986856" y="6621611"/>
                  <a:pt x="1989336" y="6619130"/>
                  <a:pt x="1994297" y="6619130"/>
                </a:cubicBezTo>
                <a:cubicBezTo>
                  <a:pt x="1994297" y="6614170"/>
                  <a:pt x="1991816" y="6611689"/>
                  <a:pt x="1986856" y="6611689"/>
                </a:cubicBezTo>
                <a:lnTo>
                  <a:pt x="1979414" y="6611689"/>
                </a:lnTo>
                <a:cubicBezTo>
                  <a:pt x="1979414" y="6606728"/>
                  <a:pt x="1976933" y="6605488"/>
                  <a:pt x="1971973" y="6607968"/>
                </a:cubicBezTo>
                <a:cubicBezTo>
                  <a:pt x="1967012" y="6610449"/>
                  <a:pt x="1964531" y="6611689"/>
                  <a:pt x="1964531" y="6611689"/>
                </a:cubicBezTo>
                <a:lnTo>
                  <a:pt x="1957090" y="6611689"/>
                </a:lnTo>
                <a:lnTo>
                  <a:pt x="1949649" y="6611689"/>
                </a:lnTo>
                <a:cubicBezTo>
                  <a:pt x="1944688" y="6606728"/>
                  <a:pt x="1944688" y="6601767"/>
                  <a:pt x="1949649" y="6596806"/>
                </a:cubicBezTo>
                <a:cubicBezTo>
                  <a:pt x="1954610" y="6586885"/>
                  <a:pt x="1949649" y="6581923"/>
                  <a:pt x="1934766" y="6581923"/>
                </a:cubicBezTo>
                <a:cubicBezTo>
                  <a:pt x="1929805" y="6586885"/>
                  <a:pt x="1927325" y="6588125"/>
                  <a:pt x="1927325" y="6585644"/>
                </a:cubicBezTo>
                <a:cubicBezTo>
                  <a:pt x="1927325" y="6583163"/>
                  <a:pt x="1924844" y="6581923"/>
                  <a:pt x="1919883" y="6581923"/>
                </a:cubicBezTo>
                <a:lnTo>
                  <a:pt x="1919883" y="6567041"/>
                </a:lnTo>
                <a:lnTo>
                  <a:pt x="1927325" y="6559599"/>
                </a:lnTo>
                <a:cubicBezTo>
                  <a:pt x="1922364" y="6559599"/>
                  <a:pt x="1917403" y="6562080"/>
                  <a:pt x="1912442" y="6567041"/>
                </a:cubicBezTo>
                <a:cubicBezTo>
                  <a:pt x="1912442" y="6567041"/>
                  <a:pt x="1911201" y="6568281"/>
                  <a:pt x="1908721" y="6570761"/>
                </a:cubicBezTo>
                <a:cubicBezTo>
                  <a:pt x="1906240" y="6573242"/>
                  <a:pt x="1902520" y="6576963"/>
                  <a:pt x="1897559" y="6581923"/>
                </a:cubicBezTo>
                <a:lnTo>
                  <a:pt x="1897559" y="6567041"/>
                </a:lnTo>
                <a:lnTo>
                  <a:pt x="1890117" y="6559599"/>
                </a:lnTo>
                <a:cubicBezTo>
                  <a:pt x="1890117" y="6559599"/>
                  <a:pt x="1888877" y="6560840"/>
                  <a:pt x="1886397" y="6563320"/>
                </a:cubicBezTo>
                <a:cubicBezTo>
                  <a:pt x="1883916" y="6565800"/>
                  <a:pt x="1880196" y="6567041"/>
                  <a:pt x="1875235" y="6567041"/>
                </a:cubicBezTo>
                <a:cubicBezTo>
                  <a:pt x="1870274" y="6572002"/>
                  <a:pt x="1867793" y="6572002"/>
                  <a:pt x="1867793" y="6567041"/>
                </a:cubicBezTo>
                <a:cubicBezTo>
                  <a:pt x="1867793" y="6567041"/>
                  <a:pt x="1867793" y="6564560"/>
                  <a:pt x="1867793" y="6559599"/>
                </a:cubicBezTo>
                <a:cubicBezTo>
                  <a:pt x="1872754" y="6559599"/>
                  <a:pt x="1875235" y="6555878"/>
                  <a:pt x="1875235" y="6548437"/>
                </a:cubicBezTo>
                <a:cubicBezTo>
                  <a:pt x="1875235" y="6540996"/>
                  <a:pt x="1872754" y="6539756"/>
                  <a:pt x="1867793" y="6544716"/>
                </a:cubicBezTo>
                <a:lnTo>
                  <a:pt x="1867793" y="6537275"/>
                </a:lnTo>
                <a:cubicBezTo>
                  <a:pt x="1867793" y="6532314"/>
                  <a:pt x="1867793" y="6528593"/>
                  <a:pt x="1867793" y="6526113"/>
                </a:cubicBezTo>
                <a:cubicBezTo>
                  <a:pt x="1867793" y="6523633"/>
                  <a:pt x="1865313" y="6523633"/>
                  <a:pt x="1860352" y="6526113"/>
                </a:cubicBezTo>
                <a:cubicBezTo>
                  <a:pt x="1855391" y="6528593"/>
                  <a:pt x="1851670" y="6528593"/>
                  <a:pt x="1849190" y="6526113"/>
                </a:cubicBezTo>
                <a:cubicBezTo>
                  <a:pt x="1846709" y="6523633"/>
                  <a:pt x="1842989" y="6522392"/>
                  <a:pt x="1838027" y="6522392"/>
                </a:cubicBezTo>
                <a:cubicBezTo>
                  <a:pt x="1833067" y="6512470"/>
                  <a:pt x="1830586" y="6505029"/>
                  <a:pt x="1830586" y="6500068"/>
                </a:cubicBezTo>
                <a:cubicBezTo>
                  <a:pt x="1830586" y="6495107"/>
                  <a:pt x="1826865" y="6495107"/>
                  <a:pt x="1819424" y="6500068"/>
                </a:cubicBezTo>
                <a:cubicBezTo>
                  <a:pt x="1811983" y="6505029"/>
                  <a:pt x="1808262" y="6507509"/>
                  <a:pt x="1808262" y="6507509"/>
                </a:cubicBezTo>
                <a:lnTo>
                  <a:pt x="1823145" y="6492626"/>
                </a:lnTo>
                <a:cubicBezTo>
                  <a:pt x="1828106" y="6492626"/>
                  <a:pt x="1835547" y="6487666"/>
                  <a:pt x="1845469" y="6477744"/>
                </a:cubicBezTo>
                <a:cubicBezTo>
                  <a:pt x="1855391" y="6467822"/>
                  <a:pt x="1860352" y="6460381"/>
                  <a:pt x="1860352" y="6455419"/>
                </a:cubicBezTo>
                <a:lnTo>
                  <a:pt x="1838027" y="6470302"/>
                </a:lnTo>
                <a:cubicBezTo>
                  <a:pt x="1823145" y="6485185"/>
                  <a:pt x="1815703" y="6485185"/>
                  <a:pt x="1815703" y="6470302"/>
                </a:cubicBezTo>
                <a:cubicBezTo>
                  <a:pt x="1815703" y="6470302"/>
                  <a:pt x="1813223" y="6470302"/>
                  <a:pt x="1808262" y="6470302"/>
                </a:cubicBezTo>
                <a:lnTo>
                  <a:pt x="1815703" y="6455419"/>
                </a:lnTo>
                <a:lnTo>
                  <a:pt x="1808262" y="6440537"/>
                </a:lnTo>
                <a:cubicBezTo>
                  <a:pt x="1808262" y="6445498"/>
                  <a:pt x="1805781" y="6445498"/>
                  <a:pt x="1800820" y="6440537"/>
                </a:cubicBezTo>
                <a:lnTo>
                  <a:pt x="1793379" y="6447978"/>
                </a:lnTo>
                <a:lnTo>
                  <a:pt x="1793379" y="6455419"/>
                </a:lnTo>
                <a:lnTo>
                  <a:pt x="1800820" y="6462861"/>
                </a:lnTo>
                <a:cubicBezTo>
                  <a:pt x="1795860" y="6467822"/>
                  <a:pt x="1790899" y="6469062"/>
                  <a:pt x="1785938" y="6466582"/>
                </a:cubicBezTo>
                <a:cubicBezTo>
                  <a:pt x="1780977" y="6464101"/>
                  <a:pt x="1778496" y="6457900"/>
                  <a:pt x="1778496" y="6447978"/>
                </a:cubicBezTo>
                <a:cubicBezTo>
                  <a:pt x="1778496" y="6447978"/>
                  <a:pt x="1778496" y="6445498"/>
                  <a:pt x="1778496" y="6440537"/>
                </a:cubicBezTo>
                <a:cubicBezTo>
                  <a:pt x="1773536" y="6440537"/>
                  <a:pt x="1773536" y="6438057"/>
                  <a:pt x="1778496" y="6433095"/>
                </a:cubicBezTo>
                <a:cubicBezTo>
                  <a:pt x="1778496" y="6423174"/>
                  <a:pt x="1776016" y="6418212"/>
                  <a:pt x="1771055" y="6418212"/>
                </a:cubicBezTo>
                <a:lnTo>
                  <a:pt x="1763613" y="6410771"/>
                </a:lnTo>
                <a:lnTo>
                  <a:pt x="1748731" y="6403330"/>
                </a:lnTo>
                <a:cubicBezTo>
                  <a:pt x="1748731" y="6403330"/>
                  <a:pt x="1746250" y="6403330"/>
                  <a:pt x="1741289" y="6403330"/>
                </a:cubicBezTo>
                <a:cubicBezTo>
                  <a:pt x="1736328" y="6403330"/>
                  <a:pt x="1733848" y="6403330"/>
                  <a:pt x="1733848" y="6403330"/>
                </a:cubicBezTo>
                <a:cubicBezTo>
                  <a:pt x="1733848" y="6403330"/>
                  <a:pt x="1733848" y="6405810"/>
                  <a:pt x="1733848" y="6410771"/>
                </a:cubicBezTo>
                <a:lnTo>
                  <a:pt x="1741289" y="6410771"/>
                </a:lnTo>
                <a:cubicBezTo>
                  <a:pt x="1741289" y="6410771"/>
                  <a:pt x="1741289" y="6412012"/>
                  <a:pt x="1741289" y="6414492"/>
                </a:cubicBezTo>
                <a:cubicBezTo>
                  <a:pt x="1741289" y="6416972"/>
                  <a:pt x="1738809" y="6418212"/>
                  <a:pt x="1733848" y="6418212"/>
                </a:cubicBezTo>
                <a:cubicBezTo>
                  <a:pt x="1733848" y="6423174"/>
                  <a:pt x="1730127" y="6421933"/>
                  <a:pt x="1722686" y="6414492"/>
                </a:cubicBezTo>
                <a:cubicBezTo>
                  <a:pt x="1715244" y="6407050"/>
                  <a:pt x="1711523" y="6400850"/>
                  <a:pt x="1711523" y="6395888"/>
                </a:cubicBezTo>
                <a:lnTo>
                  <a:pt x="1704082" y="6395888"/>
                </a:lnTo>
                <a:cubicBezTo>
                  <a:pt x="1699121" y="6400850"/>
                  <a:pt x="1696641" y="6398369"/>
                  <a:pt x="1696641" y="6388447"/>
                </a:cubicBezTo>
                <a:lnTo>
                  <a:pt x="1689200" y="6381005"/>
                </a:lnTo>
                <a:lnTo>
                  <a:pt x="1674316" y="6373564"/>
                </a:lnTo>
                <a:cubicBezTo>
                  <a:pt x="1674316" y="6368603"/>
                  <a:pt x="1669356" y="6367363"/>
                  <a:pt x="1659434" y="6369843"/>
                </a:cubicBezTo>
                <a:cubicBezTo>
                  <a:pt x="1649512" y="6372324"/>
                  <a:pt x="1643311" y="6371084"/>
                  <a:pt x="1640830" y="6366123"/>
                </a:cubicBezTo>
                <a:cubicBezTo>
                  <a:pt x="1638350" y="6361162"/>
                  <a:pt x="1634629" y="6361162"/>
                  <a:pt x="1629668" y="6366123"/>
                </a:cubicBezTo>
                <a:cubicBezTo>
                  <a:pt x="1629668" y="6371084"/>
                  <a:pt x="1629668" y="6373564"/>
                  <a:pt x="1629668" y="6373564"/>
                </a:cubicBezTo>
                <a:cubicBezTo>
                  <a:pt x="1639590" y="6378525"/>
                  <a:pt x="1639590" y="6383486"/>
                  <a:pt x="1629668" y="6388447"/>
                </a:cubicBezTo>
                <a:lnTo>
                  <a:pt x="1622227" y="6381005"/>
                </a:lnTo>
                <a:cubicBezTo>
                  <a:pt x="1622227" y="6376045"/>
                  <a:pt x="1619746" y="6373564"/>
                  <a:pt x="1614785" y="6373564"/>
                </a:cubicBezTo>
                <a:lnTo>
                  <a:pt x="1614785" y="6366123"/>
                </a:lnTo>
                <a:cubicBezTo>
                  <a:pt x="1619746" y="6361162"/>
                  <a:pt x="1622227" y="6356201"/>
                  <a:pt x="1622227" y="6351240"/>
                </a:cubicBezTo>
                <a:lnTo>
                  <a:pt x="1614785" y="6358681"/>
                </a:lnTo>
                <a:lnTo>
                  <a:pt x="1607344" y="6366123"/>
                </a:lnTo>
                <a:cubicBezTo>
                  <a:pt x="1602383" y="6366123"/>
                  <a:pt x="1599903" y="6363642"/>
                  <a:pt x="1599903" y="6358681"/>
                </a:cubicBezTo>
                <a:cubicBezTo>
                  <a:pt x="1599903" y="6353720"/>
                  <a:pt x="1601143" y="6351240"/>
                  <a:pt x="1603623" y="6351240"/>
                </a:cubicBezTo>
                <a:cubicBezTo>
                  <a:pt x="1606104" y="6351240"/>
                  <a:pt x="1604863" y="6347519"/>
                  <a:pt x="1599903" y="6340078"/>
                </a:cubicBezTo>
                <a:cubicBezTo>
                  <a:pt x="1594942" y="6332636"/>
                  <a:pt x="1594942" y="6326435"/>
                  <a:pt x="1599903" y="6321474"/>
                </a:cubicBezTo>
                <a:cubicBezTo>
                  <a:pt x="1597422" y="6318994"/>
                  <a:pt x="1594322" y="6317134"/>
                  <a:pt x="1590601" y="6315893"/>
                </a:cubicBezTo>
                <a:lnTo>
                  <a:pt x="1584871" y="6315075"/>
                </a:lnTo>
                <a:lnTo>
                  <a:pt x="1584089" y="6320544"/>
                </a:lnTo>
                <a:cubicBezTo>
                  <a:pt x="1583469" y="6322404"/>
                  <a:pt x="1582539" y="6323955"/>
                  <a:pt x="1581299" y="6325195"/>
                </a:cubicBezTo>
                <a:cubicBezTo>
                  <a:pt x="1578818" y="6327675"/>
                  <a:pt x="1577578" y="6328916"/>
                  <a:pt x="1577578" y="6328916"/>
                </a:cubicBezTo>
                <a:lnTo>
                  <a:pt x="1570137" y="6328916"/>
                </a:lnTo>
                <a:cubicBezTo>
                  <a:pt x="1570137" y="6338838"/>
                  <a:pt x="1575098" y="6341318"/>
                  <a:pt x="1585020" y="6336357"/>
                </a:cubicBezTo>
                <a:lnTo>
                  <a:pt x="1592461" y="6336357"/>
                </a:lnTo>
                <a:cubicBezTo>
                  <a:pt x="1597422" y="6341318"/>
                  <a:pt x="1597422" y="6346279"/>
                  <a:pt x="1592461" y="6351240"/>
                </a:cubicBezTo>
                <a:cubicBezTo>
                  <a:pt x="1587500" y="6356201"/>
                  <a:pt x="1585020" y="6361162"/>
                  <a:pt x="1585020" y="6366123"/>
                </a:cubicBezTo>
                <a:cubicBezTo>
                  <a:pt x="1585020" y="6366123"/>
                  <a:pt x="1585020" y="6367363"/>
                  <a:pt x="1585020" y="6369843"/>
                </a:cubicBezTo>
                <a:cubicBezTo>
                  <a:pt x="1585020" y="6372324"/>
                  <a:pt x="1582539" y="6376045"/>
                  <a:pt x="1577578" y="6381005"/>
                </a:cubicBezTo>
                <a:cubicBezTo>
                  <a:pt x="1567656" y="6381005"/>
                  <a:pt x="1561455" y="6385967"/>
                  <a:pt x="1558975" y="6395888"/>
                </a:cubicBezTo>
                <a:cubicBezTo>
                  <a:pt x="1556494" y="6405810"/>
                  <a:pt x="1551533" y="6408291"/>
                  <a:pt x="1544092" y="6403330"/>
                </a:cubicBezTo>
                <a:cubicBezTo>
                  <a:pt x="1536651" y="6398369"/>
                  <a:pt x="1531690" y="6397129"/>
                  <a:pt x="1529209" y="6399609"/>
                </a:cubicBezTo>
                <a:cubicBezTo>
                  <a:pt x="1526729" y="6402090"/>
                  <a:pt x="1526729" y="6405810"/>
                  <a:pt x="1529209" y="6410771"/>
                </a:cubicBezTo>
                <a:cubicBezTo>
                  <a:pt x="1531690" y="6415732"/>
                  <a:pt x="1535410" y="6415732"/>
                  <a:pt x="1540371" y="6410771"/>
                </a:cubicBezTo>
                <a:lnTo>
                  <a:pt x="1540371" y="6418212"/>
                </a:lnTo>
                <a:cubicBezTo>
                  <a:pt x="1540371" y="6423174"/>
                  <a:pt x="1542852" y="6425654"/>
                  <a:pt x="1547813" y="6425654"/>
                </a:cubicBezTo>
                <a:lnTo>
                  <a:pt x="1547813" y="6455419"/>
                </a:lnTo>
                <a:cubicBezTo>
                  <a:pt x="1542852" y="6460381"/>
                  <a:pt x="1540371" y="6462861"/>
                  <a:pt x="1540371" y="6462861"/>
                </a:cubicBezTo>
                <a:lnTo>
                  <a:pt x="1540371" y="6470302"/>
                </a:lnTo>
                <a:lnTo>
                  <a:pt x="1518047" y="6447978"/>
                </a:lnTo>
                <a:cubicBezTo>
                  <a:pt x="1518047" y="6433095"/>
                  <a:pt x="1515566" y="6430615"/>
                  <a:pt x="1510606" y="6440537"/>
                </a:cubicBezTo>
                <a:cubicBezTo>
                  <a:pt x="1510606" y="6445498"/>
                  <a:pt x="1510606" y="6450459"/>
                  <a:pt x="1510606" y="6455419"/>
                </a:cubicBezTo>
                <a:lnTo>
                  <a:pt x="1518047" y="6470302"/>
                </a:lnTo>
                <a:lnTo>
                  <a:pt x="1503164" y="6470302"/>
                </a:lnTo>
                <a:cubicBezTo>
                  <a:pt x="1498203" y="6480224"/>
                  <a:pt x="1494482" y="6482705"/>
                  <a:pt x="1492002" y="6477744"/>
                </a:cubicBezTo>
                <a:cubicBezTo>
                  <a:pt x="1489522" y="6472783"/>
                  <a:pt x="1488281" y="6467822"/>
                  <a:pt x="1488281" y="6462861"/>
                </a:cubicBezTo>
                <a:lnTo>
                  <a:pt x="1495723" y="6462861"/>
                </a:lnTo>
                <a:cubicBezTo>
                  <a:pt x="1490762" y="6457900"/>
                  <a:pt x="1490762" y="6452939"/>
                  <a:pt x="1495723" y="6447978"/>
                </a:cubicBezTo>
                <a:cubicBezTo>
                  <a:pt x="1485801" y="6452939"/>
                  <a:pt x="1480840" y="6450459"/>
                  <a:pt x="1480840" y="6440537"/>
                </a:cubicBezTo>
                <a:cubicBezTo>
                  <a:pt x="1480840" y="6435576"/>
                  <a:pt x="1475879" y="6433095"/>
                  <a:pt x="1465957" y="6433095"/>
                </a:cubicBezTo>
                <a:cubicBezTo>
                  <a:pt x="1460996" y="6433095"/>
                  <a:pt x="1456035" y="6434336"/>
                  <a:pt x="1451074" y="6436816"/>
                </a:cubicBezTo>
                <a:cubicBezTo>
                  <a:pt x="1446113" y="6439297"/>
                  <a:pt x="1441153" y="6440537"/>
                  <a:pt x="1436192" y="6440537"/>
                </a:cubicBezTo>
                <a:cubicBezTo>
                  <a:pt x="1431231" y="6440537"/>
                  <a:pt x="1428750" y="6440537"/>
                  <a:pt x="1428750" y="6440537"/>
                </a:cubicBezTo>
                <a:cubicBezTo>
                  <a:pt x="1428750" y="6440537"/>
                  <a:pt x="1426270" y="6438057"/>
                  <a:pt x="1421309" y="6433095"/>
                </a:cubicBezTo>
                <a:lnTo>
                  <a:pt x="1413867" y="6440537"/>
                </a:lnTo>
                <a:cubicBezTo>
                  <a:pt x="1413867" y="6445498"/>
                  <a:pt x="1411387" y="6450459"/>
                  <a:pt x="1406426" y="6455419"/>
                </a:cubicBezTo>
                <a:cubicBezTo>
                  <a:pt x="1406426" y="6460381"/>
                  <a:pt x="1408906" y="6462861"/>
                  <a:pt x="1413867" y="6462861"/>
                </a:cubicBezTo>
                <a:cubicBezTo>
                  <a:pt x="1413867" y="6467822"/>
                  <a:pt x="1413867" y="6475264"/>
                  <a:pt x="1413867" y="6485185"/>
                </a:cubicBezTo>
                <a:cubicBezTo>
                  <a:pt x="1408906" y="6485185"/>
                  <a:pt x="1406426" y="6485185"/>
                  <a:pt x="1406426" y="6485185"/>
                </a:cubicBezTo>
                <a:cubicBezTo>
                  <a:pt x="1406426" y="6485185"/>
                  <a:pt x="1403945" y="6482705"/>
                  <a:pt x="1398984" y="6477744"/>
                </a:cubicBezTo>
                <a:cubicBezTo>
                  <a:pt x="1394023" y="6472783"/>
                  <a:pt x="1391543" y="6472783"/>
                  <a:pt x="1391543" y="6477744"/>
                </a:cubicBezTo>
                <a:lnTo>
                  <a:pt x="1384102" y="6477744"/>
                </a:lnTo>
                <a:cubicBezTo>
                  <a:pt x="1384102" y="6477744"/>
                  <a:pt x="1381621" y="6475264"/>
                  <a:pt x="1376660" y="6470302"/>
                </a:cubicBezTo>
                <a:lnTo>
                  <a:pt x="1369219" y="6477744"/>
                </a:lnTo>
                <a:cubicBezTo>
                  <a:pt x="1374180" y="6477744"/>
                  <a:pt x="1375420" y="6480224"/>
                  <a:pt x="1372940" y="6485185"/>
                </a:cubicBezTo>
                <a:cubicBezTo>
                  <a:pt x="1370459" y="6490146"/>
                  <a:pt x="1371699" y="6492626"/>
                  <a:pt x="1376660" y="6492626"/>
                </a:cubicBezTo>
                <a:cubicBezTo>
                  <a:pt x="1386582" y="6492626"/>
                  <a:pt x="1386582" y="6500068"/>
                  <a:pt x="1376660" y="6514951"/>
                </a:cubicBezTo>
                <a:cubicBezTo>
                  <a:pt x="1376660" y="6524873"/>
                  <a:pt x="1372940" y="6528593"/>
                  <a:pt x="1365498" y="6526113"/>
                </a:cubicBezTo>
                <a:cubicBezTo>
                  <a:pt x="1358057" y="6523633"/>
                  <a:pt x="1353096" y="6521152"/>
                  <a:pt x="1350615" y="6518671"/>
                </a:cubicBezTo>
                <a:cubicBezTo>
                  <a:pt x="1348135" y="6516191"/>
                  <a:pt x="1345654" y="6514951"/>
                  <a:pt x="1343174" y="6514951"/>
                </a:cubicBezTo>
                <a:cubicBezTo>
                  <a:pt x="1340694" y="6514951"/>
                  <a:pt x="1339453" y="6512470"/>
                  <a:pt x="1339453" y="6507509"/>
                </a:cubicBezTo>
                <a:cubicBezTo>
                  <a:pt x="1344414" y="6507509"/>
                  <a:pt x="1348135" y="6505029"/>
                  <a:pt x="1350615" y="6500068"/>
                </a:cubicBezTo>
                <a:cubicBezTo>
                  <a:pt x="1353096" y="6495107"/>
                  <a:pt x="1353096" y="6491386"/>
                  <a:pt x="1350615" y="6488906"/>
                </a:cubicBezTo>
                <a:cubicBezTo>
                  <a:pt x="1348135" y="6486426"/>
                  <a:pt x="1346895" y="6477744"/>
                  <a:pt x="1346895" y="6462861"/>
                </a:cubicBezTo>
                <a:cubicBezTo>
                  <a:pt x="1346895" y="6457900"/>
                  <a:pt x="1346895" y="6454179"/>
                  <a:pt x="1346895" y="6451699"/>
                </a:cubicBezTo>
                <a:cubicBezTo>
                  <a:pt x="1346895" y="6449218"/>
                  <a:pt x="1346895" y="6447978"/>
                  <a:pt x="1346895" y="6447978"/>
                </a:cubicBezTo>
                <a:lnTo>
                  <a:pt x="1339453" y="6455419"/>
                </a:lnTo>
                <a:lnTo>
                  <a:pt x="1332012" y="6462861"/>
                </a:lnTo>
                <a:cubicBezTo>
                  <a:pt x="1332012" y="6462861"/>
                  <a:pt x="1329532" y="6465342"/>
                  <a:pt x="1324571" y="6470302"/>
                </a:cubicBezTo>
                <a:cubicBezTo>
                  <a:pt x="1319609" y="6475264"/>
                  <a:pt x="1319609" y="6477744"/>
                  <a:pt x="1324571" y="6477744"/>
                </a:cubicBezTo>
                <a:lnTo>
                  <a:pt x="1317129" y="6477744"/>
                </a:lnTo>
                <a:cubicBezTo>
                  <a:pt x="1317129" y="6477744"/>
                  <a:pt x="1314649" y="6480224"/>
                  <a:pt x="1309688" y="6485185"/>
                </a:cubicBezTo>
                <a:lnTo>
                  <a:pt x="1317129" y="6492626"/>
                </a:lnTo>
                <a:cubicBezTo>
                  <a:pt x="1322090" y="6492626"/>
                  <a:pt x="1322090" y="6495107"/>
                  <a:pt x="1317129" y="6500068"/>
                </a:cubicBezTo>
                <a:lnTo>
                  <a:pt x="1309688" y="6492626"/>
                </a:lnTo>
                <a:lnTo>
                  <a:pt x="1302246" y="6500068"/>
                </a:lnTo>
                <a:lnTo>
                  <a:pt x="1302246" y="6507509"/>
                </a:lnTo>
                <a:lnTo>
                  <a:pt x="1294805" y="6500068"/>
                </a:lnTo>
                <a:cubicBezTo>
                  <a:pt x="1289844" y="6495107"/>
                  <a:pt x="1286123" y="6492626"/>
                  <a:pt x="1283643" y="6492626"/>
                </a:cubicBezTo>
                <a:cubicBezTo>
                  <a:pt x="1281162" y="6492626"/>
                  <a:pt x="1277442" y="6495107"/>
                  <a:pt x="1272481" y="6500068"/>
                </a:cubicBezTo>
                <a:cubicBezTo>
                  <a:pt x="1267519" y="6505029"/>
                  <a:pt x="1265039" y="6505029"/>
                  <a:pt x="1265039" y="6500068"/>
                </a:cubicBezTo>
                <a:cubicBezTo>
                  <a:pt x="1260078" y="6495107"/>
                  <a:pt x="1265039" y="6485185"/>
                  <a:pt x="1279922" y="6470302"/>
                </a:cubicBezTo>
                <a:cubicBezTo>
                  <a:pt x="1284883" y="6470302"/>
                  <a:pt x="1284883" y="6467822"/>
                  <a:pt x="1279922" y="6462861"/>
                </a:cubicBezTo>
                <a:lnTo>
                  <a:pt x="1265039" y="6455419"/>
                </a:lnTo>
                <a:cubicBezTo>
                  <a:pt x="1255118" y="6460381"/>
                  <a:pt x="1247676" y="6465342"/>
                  <a:pt x="1242715" y="6470302"/>
                </a:cubicBezTo>
                <a:lnTo>
                  <a:pt x="1235274" y="6477744"/>
                </a:lnTo>
                <a:cubicBezTo>
                  <a:pt x="1230313" y="6477744"/>
                  <a:pt x="1225352" y="6480224"/>
                  <a:pt x="1220391" y="6485185"/>
                </a:cubicBezTo>
                <a:cubicBezTo>
                  <a:pt x="1215430" y="6490146"/>
                  <a:pt x="1211709" y="6496347"/>
                  <a:pt x="1209229" y="6503789"/>
                </a:cubicBezTo>
                <a:cubicBezTo>
                  <a:pt x="1206748" y="6511230"/>
                  <a:pt x="1203028" y="6512470"/>
                  <a:pt x="1198067" y="6507509"/>
                </a:cubicBezTo>
                <a:cubicBezTo>
                  <a:pt x="1198067" y="6507509"/>
                  <a:pt x="1198067" y="6505029"/>
                  <a:pt x="1198067" y="6500068"/>
                </a:cubicBezTo>
                <a:cubicBezTo>
                  <a:pt x="1198067" y="6495107"/>
                  <a:pt x="1203028" y="6487666"/>
                  <a:pt x="1212949" y="6477744"/>
                </a:cubicBezTo>
                <a:cubicBezTo>
                  <a:pt x="1222871" y="6467822"/>
                  <a:pt x="1230313" y="6460381"/>
                  <a:pt x="1235274" y="6455419"/>
                </a:cubicBezTo>
                <a:lnTo>
                  <a:pt x="1227832" y="6425654"/>
                </a:lnTo>
                <a:lnTo>
                  <a:pt x="1227832" y="6418212"/>
                </a:lnTo>
                <a:cubicBezTo>
                  <a:pt x="1232793" y="6413252"/>
                  <a:pt x="1235274" y="6409531"/>
                  <a:pt x="1235274" y="6407050"/>
                </a:cubicBezTo>
                <a:cubicBezTo>
                  <a:pt x="1235274" y="6404570"/>
                  <a:pt x="1235274" y="6403330"/>
                  <a:pt x="1235274" y="6403330"/>
                </a:cubicBezTo>
                <a:cubicBezTo>
                  <a:pt x="1235274" y="6398369"/>
                  <a:pt x="1232793" y="6394648"/>
                  <a:pt x="1227832" y="6392167"/>
                </a:cubicBezTo>
                <a:cubicBezTo>
                  <a:pt x="1222871" y="6389687"/>
                  <a:pt x="1217910" y="6390927"/>
                  <a:pt x="1212949" y="6395888"/>
                </a:cubicBezTo>
                <a:lnTo>
                  <a:pt x="1205508" y="6395888"/>
                </a:lnTo>
                <a:cubicBezTo>
                  <a:pt x="1205508" y="6425654"/>
                  <a:pt x="1193106" y="6440537"/>
                  <a:pt x="1168301" y="6440537"/>
                </a:cubicBezTo>
                <a:lnTo>
                  <a:pt x="1168301" y="6425654"/>
                </a:lnTo>
                <a:cubicBezTo>
                  <a:pt x="1168301" y="6425654"/>
                  <a:pt x="1167061" y="6423174"/>
                  <a:pt x="1164580" y="6418212"/>
                </a:cubicBezTo>
                <a:cubicBezTo>
                  <a:pt x="1162100" y="6413252"/>
                  <a:pt x="1158379" y="6412012"/>
                  <a:pt x="1153418" y="6414492"/>
                </a:cubicBezTo>
                <a:cubicBezTo>
                  <a:pt x="1148457" y="6416972"/>
                  <a:pt x="1145977" y="6418212"/>
                  <a:pt x="1145977" y="6418212"/>
                </a:cubicBezTo>
                <a:lnTo>
                  <a:pt x="1145977" y="6425654"/>
                </a:lnTo>
                <a:lnTo>
                  <a:pt x="1138535" y="6425654"/>
                </a:lnTo>
                <a:cubicBezTo>
                  <a:pt x="1133574" y="6415732"/>
                  <a:pt x="1132334" y="6408291"/>
                  <a:pt x="1134815" y="6403330"/>
                </a:cubicBezTo>
                <a:cubicBezTo>
                  <a:pt x="1137295" y="6398369"/>
                  <a:pt x="1137295" y="6394648"/>
                  <a:pt x="1134815" y="6392167"/>
                </a:cubicBezTo>
                <a:cubicBezTo>
                  <a:pt x="1132334" y="6389687"/>
                  <a:pt x="1128614" y="6390927"/>
                  <a:pt x="1123652" y="6395888"/>
                </a:cubicBezTo>
                <a:lnTo>
                  <a:pt x="1116211" y="6388447"/>
                </a:lnTo>
                <a:cubicBezTo>
                  <a:pt x="1116211" y="6388447"/>
                  <a:pt x="1111250" y="6388447"/>
                  <a:pt x="1101328" y="6388447"/>
                </a:cubicBezTo>
                <a:lnTo>
                  <a:pt x="1101328" y="6381005"/>
                </a:lnTo>
                <a:cubicBezTo>
                  <a:pt x="1106289" y="6376045"/>
                  <a:pt x="1108770" y="6372324"/>
                  <a:pt x="1108770" y="6369843"/>
                </a:cubicBezTo>
                <a:cubicBezTo>
                  <a:pt x="1108770" y="6367363"/>
                  <a:pt x="1103809" y="6371084"/>
                  <a:pt x="1093887" y="6381005"/>
                </a:cubicBezTo>
                <a:cubicBezTo>
                  <a:pt x="1083965" y="6390927"/>
                  <a:pt x="1079004" y="6388447"/>
                  <a:pt x="1079004" y="6373564"/>
                </a:cubicBezTo>
                <a:lnTo>
                  <a:pt x="1071563" y="6366123"/>
                </a:lnTo>
                <a:cubicBezTo>
                  <a:pt x="1071563" y="6371084"/>
                  <a:pt x="1067842" y="6374805"/>
                  <a:pt x="1060400" y="6377285"/>
                </a:cubicBezTo>
                <a:cubicBezTo>
                  <a:pt x="1052959" y="6379765"/>
                  <a:pt x="1049239" y="6379765"/>
                  <a:pt x="1049239" y="6377285"/>
                </a:cubicBezTo>
                <a:cubicBezTo>
                  <a:pt x="1049239" y="6374805"/>
                  <a:pt x="1049239" y="6371084"/>
                  <a:pt x="1049239" y="6366123"/>
                </a:cubicBezTo>
                <a:lnTo>
                  <a:pt x="1056680" y="6351240"/>
                </a:lnTo>
                <a:lnTo>
                  <a:pt x="1049239" y="6343798"/>
                </a:lnTo>
                <a:cubicBezTo>
                  <a:pt x="1054199" y="6338838"/>
                  <a:pt x="1055439" y="6336357"/>
                  <a:pt x="1052959" y="6336357"/>
                </a:cubicBezTo>
                <a:cubicBezTo>
                  <a:pt x="1050479" y="6336357"/>
                  <a:pt x="1046758" y="6336357"/>
                  <a:pt x="1041797" y="6336357"/>
                </a:cubicBezTo>
                <a:cubicBezTo>
                  <a:pt x="1026914" y="6341318"/>
                  <a:pt x="1019473" y="6333877"/>
                  <a:pt x="1019473" y="6314033"/>
                </a:cubicBezTo>
                <a:cubicBezTo>
                  <a:pt x="1019473" y="6309072"/>
                  <a:pt x="1014512" y="6309072"/>
                  <a:pt x="1004590" y="6314033"/>
                </a:cubicBezTo>
                <a:cubicBezTo>
                  <a:pt x="999629" y="6318994"/>
                  <a:pt x="994668" y="6318994"/>
                  <a:pt x="989707" y="6314033"/>
                </a:cubicBezTo>
                <a:lnTo>
                  <a:pt x="1004590" y="6306591"/>
                </a:lnTo>
                <a:cubicBezTo>
                  <a:pt x="1014512" y="6301631"/>
                  <a:pt x="1023194" y="6295429"/>
                  <a:pt x="1030635" y="6287988"/>
                </a:cubicBezTo>
                <a:cubicBezTo>
                  <a:pt x="1038076" y="6280546"/>
                  <a:pt x="1041797" y="6274346"/>
                  <a:pt x="1041797" y="6269384"/>
                </a:cubicBezTo>
                <a:lnTo>
                  <a:pt x="1026914" y="6276826"/>
                </a:lnTo>
                <a:cubicBezTo>
                  <a:pt x="1012031" y="6291709"/>
                  <a:pt x="1004590" y="6294189"/>
                  <a:pt x="1004590" y="6284267"/>
                </a:cubicBezTo>
                <a:cubicBezTo>
                  <a:pt x="999629" y="6279306"/>
                  <a:pt x="994668" y="6278066"/>
                  <a:pt x="989707" y="6280546"/>
                </a:cubicBezTo>
                <a:cubicBezTo>
                  <a:pt x="984746" y="6283027"/>
                  <a:pt x="984746" y="6281787"/>
                  <a:pt x="989707" y="6276826"/>
                </a:cubicBezTo>
                <a:cubicBezTo>
                  <a:pt x="989707" y="6276826"/>
                  <a:pt x="990947" y="6274346"/>
                  <a:pt x="993428" y="6269384"/>
                </a:cubicBezTo>
                <a:cubicBezTo>
                  <a:pt x="995908" y="6264424"/>
                  <a:pt x="997149" y="6261943"/>
                  <a:pt x="997149" y="6261943"/>
                </a:cubicBezTo>
                <a:cubicBezTo>
                  <a:pt x="1002110" y="6256982"/>
                  <a:pt x="1004590" y="6252021"/>
                  <a:pt x="1004590" y="6247060"/>
                </a:cubicBezTo>
                <a:cubicBezTo>
                  <a:pt x="999629" y="6247060"/>
                  <a:pt x="997149" y="6247060"/>
                  <a:pt x="997149" y="6247060"/>
                </a:cubicBezTo>
                <a:cubicBezTo>
                  <a:pt x="992188" y="6252021"/>
                  <a:pt x="987227" y="6254501"/>
                  <a:pt x="982266" y="6254501"/>
                </a:cubicBezTo>
                <a:cubicBezTo>
                  <a:pt x="977305" y="6254501"/>
                  <a:pt x="974824" y="6254501"/>
                  <a:pt x="974824" y="6254501"/>
                </a:cubicBezTo>
                <a:lnTo>
                  <a:pt x="982266" y="6261943"/>
                </a:lnTo>
                <a:lnTo>
                  <a:pt x="982266" y="6269384"/>
                </a:lnTo>
                <a:cubicBezTo>
                  <a:pt x="982266" y="6274346"/>
                  <a:pt x="977305" y="6274346"/>
                  <a:pt x="967383" y="6269384"/>
                </a:cubicBezTo>
                <a:cubicBezTo>
                  <a:pt x="967383" y="6269384"/>
                  <a:pt x="966143" y="6268144"/>
                  <a:pt x="963662" y="6265664"/>
                </a:cubicBezTo>
                <a:cubicBezTo>
                  <a:pt x="961182" y="6263184"/>
                  <a:pt x="959941" y="6261943"/>
                  <a:pt x="959941" y="6261943"/>
                </a:cubicBezTo>
                <a:lnTo>
                  <a:pt x="959941" y="6254501"/>
                </a:lnTo>
                <a:cubicBezTo>
                  <a:pt x="959941" y="6249541"/>
                  <a:pt x="959941" y="6247060"/>
                  <a:pt x="959941" y="6247060"/>
                </a:cubicBezTo>
                <a:cubicBezTo>
                  <a:pt x="959941" y="6247060"/>
                  <a:pt x="959941" y="6244580"/>
                  <a:pt x="959941" y="6239619"/>
                </a:cubicBezTo>
                <a:cubicBezTo>
                  <a:pt x="964902" y="6234658"/>
                  <a:pt x="962422" y="6232177"/>
                  <a:pt x="952500" y="6232177"/>
                </a:cubicBezTo>
                <a:cubicBezTo>
                  <a:pt x="942578" y="6232177"/>
                  <a:pt x="938858" y="6228457"/>
                  <a:pt x="941338" y="6221015"/>
                </a:cubicBezTo>
                <a:cubicBezTo>
                  <a:pt x="943818" y="6213574"/>
                  <a:pt x="941338" y="6211094"/>
                  <a:pt x="933897" y="6213574"/>
                </a:cubicBezTo>
                <a:cubicBezTo>
                  <a:pt x="926455" y="6216054"/>
                  <a:pt x="921494" y="6217294"/>
                  <a:pt x="919014" y="6217294"/>
                </a:cubicBezTo>
                <a:lnTo>
                  <a:pt x="922735" y="6217294"/>
                </a:lnTo>
                <a:lnTo>
                  <a:pt x="930176" y="6217294"/>
                </a:lnTo>
                <a:cubicBezTo>
                  <a:pt x="930176" y="6222255"/>
                  <a:pt x="927696" y="6225976"/>
                  <a:pt x="922735" y="6228457"/>
                </a:cubicBezTo>
                <a:cubicBezTo>
                  <a:pt x="917774" y="6230937"/>
                  <a:pt x="911573" y="6228457"/>
                  <a:pt x="904131" y="6221015"/>
                </a:cubicBezTo>
                <a:cubicBezTo>
                  <a:pt x="896690" y="6213574"/>
                  <a:pt x="892969" y="6209853"/>
                  <a:pt x="892969" y="6209853"/>
                </a:cubicBezTo>
                <a:cubicBezTo>
                  <a:pt x="892969" y="6209853"/>
                  <a:pt x="890489" y="6209853"/>
                  <a:pt x="885528" y="6209853"/>
                </a:cubicBezTo>
                <a:lnTo>
                  <a:pt x="878086" y="6202412"/>
                </a:lnTo>
                <a:cubicBezTo>
                  <a:pt x="878086" y="6197451"/>
                  <a:pt x="874365" y="6193730"/>
                  <a:pt x="866924" y="6191250"/>
                </a:cubicBezTo>
                <a:cubicBezTo>
                  <a:pt x="859483" y="6188769"/>
                  <a:pt x="855762" y="6185048"/>
                  <a:pt x="855762" y="6180087"/>
                </a:cubicBezTo>
                <a:cubicBezTo>
                  <a:pt x="855762" y="6175127"/>
                  <a:pt x="853282" y="6170166"/>
                  <a:pt x="848320" y="6165205"/>
                </a:cubicBezTo>
                <a:lnTo>
                  <a:pt x="833438" y="6157763"/>
                </a:lnTo>
                <a:cubicBezTo>
                  <a:pt x="833438" y="6152802"/>
                  <a:pt x="830957" y="6149082"/>
                  <a:pt x="825996" y="6146601"/>
                </a:cubicBezTo>
                <a:cubicBezTo>
                  <a:pt x="821035" y="6144120"/>
                  <a:pt x="816074" y="6145361"/>
                  <a:pt x="811114" y="6150322"/>
                </a:cubicBezTo>
                <a:cubicBezTo>
                  <a:pt x="806152" y="6155283"/>
                  <a:pt x="801192" y="6155283"/>
                  <a:pt x="796231" y="6150322"/>
                </a:cubicBezTo>
                <a:cubicBezTo>
                  <a:pt x="781348" y="6140400"/>
                  <a:pt x="778867" y="6132959"/>
                  <a:pt x="788789" y="6127998"/>
                </a:cubicBezTo>
                <a:cubicBezTo>
                  <a:pt x="788789" y="6123037"/>
                  <a:pt x="786309" y="6120556"/>
                  <a:pt x="781348" y="6120556"/>
                </a:cubicBezTo>
                <a:lnTo>
                  <a:pt x="759024" y="6120556"/>
                </a:lnTo>
                <a:cubicBezTo>
                  <a:pt x="759024" y="6120556"/>
                  <a:pt x="756543" y="6121796"/>
                  <a:pt x="751582" y="6124277"/>
                </a:cubicBezTo>
                <a:cubicBezTo>
                  <a:pt x="746621" y="6126758"/>
                  <a:pt x="741660" y="6127998"/>
                  <a:pt x="736699" y="6127998"/>
                </a:cubicBezTo>
                <a:cubicBezTo>
                  <a:pt x="726777" y="6132959"/>
                  <a:pt x="721816" y="6137920"/>
                  <a:pt x="721816" y="6142880"/>
                </a:cubicBezTo>
                <a:cubicBezTo>
                  <a:pt x="721816" y="6147842"/>
                  <a:pt x="721816" y="6150322"/>
                  <a:pt x="721816" y="6150322"/>
                </a:cubicBezTo>
                <a:cubicBezTo>
                  <a:pt x="721816" y="6150322"/>
                  <a:pt x="719336" y="6150322"/>
                  <a:pt x="714375" y="6150322"/>
                </a:cubicBezTo>
                <a:cubicBezTo>
                  <a:pt x="709414" y="6145361"/>
                  <a:pt x="706934" y="6141640"/>
                  <a:pt x="706934" y="6139160"/>
                </a:cubicBezTo>
                <a:cubicBezTo>
                  <a:pt x="706934" y="6136679"/>
                  <a:pt x="704453" y="6132959"/>
                  <a:pt x="699492" y="6127998"/>
                </a:cubicBezTo>
                <a:lnTo>
                  <a:pt x="684610" y="6120556"/>
                </a:lnTo>
                <a:cubicBezTo>
                  <a:pt x="684610" y="6120556"/>
                  <a:pt x="684610" y="6119316"/>
                  <a:pt x="684610" y="6116836"/>
                </a:cubicBezTo>
                <a:cubicBezTo>
                  <a:pt x="684610" y="6114355"/>
                  <a:pt x="682129" y="6110635"/>
                  <a:pt x="677168" y="6105674"/>
                </a:cubicBezTo>
                <a:cubicBezTo>
                  <a:pt x="672207" y="6100713"/>
                  <a:pt x="672207" y="6090791"/>
                  <a:pt x="677168" y="6075908"/>
                </a:cubicBezTo>
                <a:cubicBezTo>
                  <a:pt x="682129" y="6046142"/>
                  <a:pt x="682129" y="6031260"/>
                  <a:pt x="677168" y="6031260"/>
                </a:cubicBezTo>
                <a:cubicBezTo>
                  <a:pt x="667246" y="6031260"/>
                  <a:pt x="662285" y="6028779"/>
                  <a:pt x="662285" y="6023818"/>
                </a:cubicBezTo>
                <a:cubicBezTo>
                  <a:pt x="662285" y="6018857"/>
                  <a:pt x="659805" y="6017617"/>
                  <a:pt x="654844" y="6020097"/>
                </a:cubicBezTo>
                <a:cubicBezTo>
                  <a:pt x="649883" y="6022578"/>
                  <a:pt x="642441" y="6018857"/>
                  <a:pt x="632520" y="6008935"/>
                </a:cubicBezTo>
                <a:cubicBezTo>
                  <a:pt x="627559" y="6003975"/>
                  <a:pt x="622598" y="6000254"/>
                  <a:pt x="617637" y="5997773"/>
                </a:cubicBezTo>
                <a:cubicBezTo>
                  <a:pt x="612676" y="5995293"/>
                  <a:pt x="610195" y="5994053"/>
                  <a:pt x="610195" y="5994053"/>
                </a:cubicBezTo>
                <a:lnTo>
                  <a:pt x="610195" y="5971728"/>
                </a:lnTo>
                <a:cubicBezTo>
                  <a:pt x="610195" y="5971728"/>
                  <a:pt x="610195" y="5968008"/>
                  <a:pt x="610195" y="5960566"/>
                </a:cubicBezTo>
                <a:cubicBezTo>
                  <a:pt x="610195" y="5953125"/>
                  <a:pt x="610195" y="5944443"/>
                  <a:pt x="610195" y="5934521"/>
                </a:cubicBezTo>
                <a:lnTo>
                  <a:pt x="617637" y="5919638"/>
                </a:lnTo>
                <a:lnTo>
                  <a:pt x="602754" y="5927080"/>
                </a:lnTo>
                <a:cubicBezTo>
                  <a:pt x="592832" y="5932041"/>
                  <a:pt x="585391" y="5933281"/>
                  <a:pt x="580430" y="5930801"/>
                </a:cubicBezTo>
                <a:cubicBezTo>
                  <a:pt x="575469" y="5928320"/>
                  <a:pt x="575469" y="5923359"/>
                  <a:pt x="580430" y="5915918"/>
                </a:cubicBezTo>
                <a:cubicBezTo>
                  <a:pt x="585391" y="5908476"/>
                  <a:pt x="587871" y="5903516"/>
                  <a:pt x="587871" y="5901035"/>
                </a:cubicBezTo>
                <a:cubicBezTo>
                  <a:pt x="587871" y="5898554"/>
                  <a:pt x="589111" y="5896074"/>
                  <a:pt x="591592" y="5893594"/>
                </a:cubicBezTo>
                <a:cubicBezTo>
                  <a:pt x="594072" y="5891113"/>
                  <a:pt x="585391" y="5889873"/>
                  <a:pt x="565547" y="5889873"/>
                </a:cubicBezTo>
                <a:lnTo>
                  <a:pt x="528340" y="5889873"/>
                </a:lnTo>
                <a:lnTo>
                  <a:pt x="535781" y="5867549"/>
                </a:lnTo>
                <a:cubicBezTo>
                  <a:pt x="535781" y="5847705"/>
                  <a:pt x="538262" y="5837783"/>
                  <a:pt x="543223" y="5837783"/>
                </a:cubicBezTo>
                <a:cubicBezTo>
                  <a:pt x="548184" y="5842744"/>
                  <a:pt x="550664" y="5842744"/>
                  <a:pt x="550664" y="5837783"/>
                </a:cubicBezTo>
                <a:cubicBezTo>
                  <a:pt x="550664" y="5832822"/>
                  <a:pt x="550664" y="5829102"/>
                  <a:pt x="550664" y="5826621"/>
                </a:cubicBezTo>
                <a:cubicBezTo>
                  <a:pt x="550664" y="5824140"/>
                  <a:pt x="548184" y="5822900"/>
                  <a:pt x="543223" y="5822900"/>
                </a:cubicBezTo>
                <a:cubicBezTo>
                  <a:pt x="538262" y="5822900"/>
                  <a:pt x="535781" y="5812978"/>
                  <a:pt x="535781" y="5793135"/>
                </a:cubicBezTo>
                <a:lnTo>
                  <a:pt x="535781" y="5755928"/>
                </a:lnTo>
                <a:lnTo>
                  <a:pt x="520898" y="5763369"/>
                </a:lnTo>
                <a:cubicBezTo>
                  <a:pt x="515938" y="5768330"/>
                  <a:pt x="510977" y="5770810"/>
                  <a:pt x="506016" y="5770810"/>
                </a:cubicBezTo>
                <a:cubicBezTo>
                  <a:pt x="496094" y="5770810"/>
                  <a:pt x="498574" y="5765850"/>
                  <a:pt x="513457" y="5755928"/>
                </a:cubicBezTo>
                <a:cubicBezTo>
                  <a:pt x="528340" y="5746006"/>
                  <a:pt x="530821" y="5738565"/>
                  <a:pt x="520898" y="5733603"/>
                </a:cubicBezTo>
                <a:cubicBezTo>
                  <a:pt x="515938" y="5728643"/>
                  <a:pt x="513457" y="5719961"/>
                  <a:pt x="513457" y="5707558"/>
                </a:cubicBezTo>
                <a:cubicBezTo>
                  <a:pt x="513457" y="5695156"/>
                  <a:pt x="515938" y="5685234"/>
                  <a:pt x="520898" y="5677793"/>
                </a:cubicBezTo>
                <a:cubicBezTo>
                  <a:pt x="525860" y="5670351"/>
                  <a:pt x="527100" y="5665391"/>
                  <a:pt x="524619" y="5662910"/>
                </a:cubicBezTo>
                <a:cubicBezTo>
                  <a:pt x="522139" y="5660430"/>
                  <a:pt x="518418" y="5659189"/>
                  <a:pt x="513457" y="5659189"/>
                </a:cubicBezTo>
                <a:lnTo>
                  <a:pt x="476250" y="5644306"/>
                </a:lnTo>
                <a:lnTo>
                  <a:pt x="476250" y="5636865"/>
                </a:lnTo>
                <a:cubicBezTo>
                  <a:pt x="471289" y="5636865"/>
                  <a:pt x="468809" y="5631904"/>
                  <a:pt x="468809" y="5621982"/>
                </a:cubicBezTo>
                <a:lnTo>
                  <a:pt x="468809" y="5599658"/>
                </a:lnTo>
                <a:lnTo>
                  <a:pt x="446485" y="5607099"/>
                </a:lnTo>
                <a:cubicBezTo>
                  <a:pt x="421680" y="5621982"/>
                  <a:pt x="409277" y="5624463"/>
                  <a:pt x="409277" y="5614541"/>
                </a:cubicBezTo>
                <a:cubicBezTo>
                  <a:pt x="404317" y="5609580"/>
                  <a:pt x="406797" y="5607099"/>
                  <a:pt x="416719" y="5607099"/>
                </a:cubicBezTo>
                <a:cubicBezTo>
                  <a:pt x="431602" y="5597178"/>
                  <a:pt x="436563" y="5592217"/>
                  <a:pt x="431602" y="5592217"/>
                </a:cubicBezTo>
                <a:cubicBezTo>
                  <a:pt x="426641" y="5587256"/>
                  <a:pt x="422920" y="5582295"/>
                  <a:pt x="420440" y="5577334"/>
                </a:cubicBezTo>
                <a:cubicBezTo>
                  <a:pt x="417959" y="5572373"/>
                  <a:pt x="414238" y="5569892"/>
                  <a:pt x="409277" y="5569892"/>
                </a:cubicBezTo>
                <a:cubicBezTo>
                  <a:pt x="389434" y="5579814"/>
                  <a:pt x="379512" y="5579814"/>
                  <a:pt x="379512" y="5569892"/>
                </a:cubicBezTo>
                <a:cubicBezTo>
                  <a:pt x="379512" y="5569892"/>
                  <a:pt x="378272" y="5568652"/>
                  <a:pt x="375791" y="5566172"/>
                </a:cubicBezTo>
                <a:cubicBezTo>
                  <a:pt x="373311" y="5563692"/>
                  <a:pt x="369590" y="5562451"/>
                  <a:pt x="364629" y="5562451"/>
                </a:cubicBezTo>
                <a:lnTo>
                  <a:pt x="372070" y="5555010"/>
                </a:lnTo>
                <a:cubicBezTo>
                  <a:pt x="386953" y="5545088"/>
                  <a:pt x="394395" y="5535166"/>
                  <a:pt x="394395" y="5525244"/>
                </a:cubicBezTo>
                <a:cubicBezTo>
                  <a:pt x="389434" y="5520283"/>
                  <a:pt x="384473" y="5516562"/>
                  <a:pt x="379512" y="5514082"/>
                </a:cubicBezTo>
                <a:cubicBezTo>
                  <a:pt x="374551" y="5511602"/>
                  <a:pt x="372070" y="5510361"/>
                  <a:pt x="372070" y="5510361"/>
                </a:cubicBezTo>
                <a:lnTo>
                  <a:pt x="372070" y="5488037"/>
                </a:lnTo>
                <a:cubicBezTo>
                  <a:pt x="372070" y="5478115"/>
                  <a:pt x="370830" y="5473154"/>
                  <a:pt x="368350" y="5473154"/>
                </a:cubicBezTo>
                <a:cubicBezTo>
                  <a:pt x="365869" y="5473154"/>
                  <a:pt x="362149" y="5473154"/>
                  <a:pt x="357188" y="5473154"/>
                </a:cubicBezTo>
                <a:cubicBezTo>
                  <a:pt x="357188" y="5473154"/>
                  <a:pt x="355947" y="5474395"/>
                  <a:pt x="353467" y="5476875"/>
                </a:cubicBezTo>
                <a:cubicBezTo>
                  <a:pt x="350986" y="5479355"/>
                  <a:pt x="347266" y="5480595"/>
                  <a:pt x="342305" y="5480595"/>
                </a:cubicBezTo>
                <a:cubicBezTo>
                  <a:pt x="342305" y="5485557"/>
                  <a:pt x="337344" y="5485557"/>
                  <a:pt x="327422" y="5480595"/>
                </a:cubicBezTo>
                <a:cubicBezTo>
                  <a:pt x="327422" y="5480595"/>
                  <a:pt x="326182" y="5480595"/>
                  <a:pt x="323701" y="5480595"/>
                </a:cubicBezTo>
                <a:cubicBezTo>
                  <a:pt x="321221" y="5480595"/>
                  <a:pt x="319981" y="5483076"/>
                  <a:pt x="319981" y="5488037"/>
                </a:cubicBezTo>
                <a:cubicBezTo>
                  <a:pt x="319981" y="5468193"/>
                  <a:pt x="324941" y="5458271"/>
                  <a:pt x="334863" y="5458271"/>
                </a:cubicBezTo>
                <a:cubicBezTo>
                  <a:pt x="334863" y="5458271"/>
                  <a:pt x="337344" y="5457031"/>
                  <a:pt x="342305" y="5454551"/>
                </a:cubicBezTo>
                <a:cubicBezTo>
                  <a:pt x="347266" y="5452070"/>
                  <a:pt x="349746" y="5450830"/>
                  <a:pt x="349746" y="5450830"/>
                </a:cubicBezTo>
                <a:cubicBezTo>
                  <a:pt x="354707" y="5450830"/>
                  <a:pt x="357188" y="5450830"/>
                  <a:pt x="357188" y="5450830"/>
                </a:cubicBezTo>
                <a:cubicBezTo>
                  <a:pt x="357188" y="5445869"/>
                  <a:pt x="357188" y="5443388"/>
                  <a:pt x="357188" y="5443388"/>
                </a:cubicBezTo>
                <a:cubicBezTo>
                  <a:pt x="357188" y="5443388"/>
                  <a:pt x="359668" y="5439668"/>
                  <a:pt x="364629" y="5432226"/>
                </a:cubicBezTo>
                <a:cubicBezTo>
                  <a:pt x="369590" y="5424785"/>
                  <a:pt x="368350" y="5422305"/>
                  <a:pt x="360908" y="5424785"/>
                </a:cubicBezTo>
                <a:cubicBezTo>
                  <a:pt x="353467" y="5427266"/>
                  <a:pt x="349746" y="5426026"/>
                  <a:pt x="349746" y="5421064"/>
                </a:cubicBezTo>
                <a:cubicBezTo>
                  <a:pt x="349746" y="5416103"/>
                  <a:pt x="350986" y="5412383"/>
                  <a:pt x="353467" y="5409902"/>
                </a:cubicBezTo>
                <a:cubicBezTo>
                  <a:pt x="355947" y="5407422"/>
                  <a:pt x="357188" y="5403701"/>
                  <a:pt x="357188" y="5398740"/>
                </a:cubicBezTo>
                <a:cubicBezTo>
                  <a:pt x="357188" y="5393779"/>
                  <a:pt x="359668" y="5386338"/>
                  <a:pt x="364629" y="5376416"/>
                </a:cubicBezTo>
                <a:cubicBezTo>
                  <a:pt x="374551" y="5371455"/>
                  <a:pt x="378272" y="5367734"/>
                  <a:pt x="375791" y="5365254"/>
                </a:cubicBezTo>
                <a:cubicBezTo>
                  <a:pt x="373311" y="5362774"/>
                  <a:pt x="369590" y="5361533"/>
                  <a:pt x="364629" y="5361533"/>
                </a:cubicBezTo>
                <a:lnTo>
                  <a:pt x="349746" y="5361533"/>
                </a:lnTo>
                <a:lnTo>
                  <a:pt x="364629" y="5354092"/>
                </a:lnTo>
                <a:lnTo>
                  <a:pt x="386953" y="5346650"/>
                </a:lnTo>
                <a:cubicBezTo>
                  <a:pt x="391914" y="5346650"/>
                  <a:pt x="396875" y="5344170"/>
                  <a:pt x="401836" y="5339209"/>
                </a:cubicBezTo>
                <a:cubicBezTo>
                  <a:pt x="406797" y="5334248"/>
                  <a:pt x="409277" y="5329287"/>
                  <a:pt x="409277" y="5324326"/>
                </a:cubicBezTo>
                <a:lnTo>
                  <a:pt x="439043" y="5331767"/>
                </a:lnTo>
                <a:cubicBezTo>
                  <a:pt x="444004" y="5336729"/>
                  <a:pt x="453926" y="5329287"/>
                  <a:pt x="468809" y="5309443"/>
                </a:cubicBezTo>
                <a:cubicBezTo>
                  <a:pt x="468809" y="5299522"/>
                  <a:pt x="468809" y="5292080"/>
                  <a:pt x="468809" y="5287119"/>
                </a:cubicBezTo>
                <a:lnTo>
                  <a:pt x="461367" y="5272236"/>
                </a:lnTo>
                <a:cubicBezTo>
                  <a:pt x="461367" y="5262315"/>
                  <a:pt x="453926" y="5259834"/>
                  <a:pt x="439043" y="5264795"/>
                </a:cubicBezTo>
                <a:cubicBezTo>
                  <a:pt x="429121" y="5269756"/>
                  <a:pt x="422920" y="5272236"/>
                  <a:pt x="420440" y="5272236"/>
                </a:cubicBezTo>
                <a:cubicBezTo>
                  <a:pt x="417959" y="5272236"/>
                  <a:pt x="414238" y="5272236"/>
                  <a:pt x="409277" y="5272236"/>
                </a:cubicBezTo>
                <a:lnTo>
                  <a:pt x="401836" y="5287119"/>
                </a:lnTo>
                <a:lnTo>
                  <a:pt x="394395" y="5294560"/>
                </a:lnTo>
                <a:lnTo>
                  <a:pt x="386953" y="5279678"/>
                </a:lnTo>
                <a:cubicBezTo>
                  <a:pt x="386953" y="5279678"/>
                  <a:pt x="384473" y="5277197"/>
                  <a:pt x="379512" y="5272236"/>
                </a:cubicBezTo>
                <a:cubicBezTo>
                  <a:pt x="369590" y="5267275"/>
                  <a:pt x="364629" y="5263555"/>
                  <a:pt x="364629" y="5261074"/>
                </a:cubicBezTo>
                <a:cubicBezTo>
                  <a:pt x="364629" y="5258594"/>
                  <a:pt x="362149" y="5254873"/>
                  <a:pt x="357188" y="5249912"/>
                </a:cubicBezTo>
                <a:cubicBezTo>
                  <a:pt x="352227" y="5244951"/>
                  <a:pt x="352227" y="5237510"/>
                  <a:pt x="357188" y="5227588"/>
                </a:cubicBezTo>
                <a:cubicBezTo>
                  <a:pt x="362149" y="5192861"/>
                  <a:pt x="362149" y="5175498"/>
                  <a:pt x="357188" y="5175498"/>
                </a:cubicBezTo>
                <a:cubicBezTo>
                  <a:pt x="347266" y="5175498"/>
                  <a:pt x="342305" y="5173018"/>
                  <a:pt x="342305" y="5168056"/>
                </a:cubicBezTo>
                <a:cubicBezTo>
                  <a:pt x="342305" y="5163096"/>
                  <a:pt x="341065" y="5160615"/>
                  <a:pt x="338584" y="5160615"/>
                </a:cubicBezTo>
                <a:cubicBezTo>
                  <a:pt x="336104" y="5160615"/>
                  <a:pt x="328662" y="5155654"/>
                  <a:pt x="316260" y="5145732"/>
                </a:cubicBezTo>
                <a:cubicBezTo>
                  <a:pt x="303858" y="5135811"/>
                  <a:pt x="295176" y="5133330"/>
                  <a:pt x="290215" y="5138291"/>
                </a:cubicBezTo>
                <a:lnTo>
                  <a:pt x="290215" y="5115967"/>
                </a:lnTo>
                <a:cubicBezTo>
                  <a:pt x="295176" y="5111006"/>
                  <a:pt x="296416" y="5107285"/>
                  <a:pt x="293936" y="5104804"/>
                </a:cubicBezTo>
                <a:cubicBezTo>
                  <a:pt x="291455" y="5102324"/>
                  <a:pt x="292696" y="5096123"/>
                  <a:pt x="297656" y="5086201"/>
                </a:cubicBezTo>
                <a:lnTo>
                  <a:pt x="282774" y="5071318"/>
                </a:lnTo>
                <a:cubicBezTo>
                  <a:pt x="277813" y="5076279"/>
                  <a:pt x="272852" y="5076279"/>
                  <a:pt x="267891" y="5071318"/>
                </a:cubicBezTo>
                <a:cubicBezTo>
                  <a:pt x="262930" y="5066357"/>
                  <a:pt x="262930" y="5061397"/>
                  <a:pt x="267891" y="5056435"/>
                </a:cubicBezTo>
                <a:cubicBezTo>
                  <a:pt x="267891" y="5051475"/>
                  <a:pt x="270371" y="5046514"/>
                  <a:pt x="275332" y="5041553"/>
                </a:cubicBezTo>
                <a:lnTo>
                  <a:pt x="245567" y="5026670"/>
                </a:lnTo>
                <a:cubicBezTo>
                  <a:pt x="225723" y="5026670"/>
                  <a:pt x="214561" y="5026670"/>
                  <a:pt x="212080" y="5026670"/>
                </a:cubicBezTo>
                <a:cubicBezTo>
                  <a:pt x="209600" y="5026670"/>
                  <a:pt x="210840" y="5024190"/>
                  <a:pt x="215801" y="5019228"/>
                </a:cubicBezTo>
                <a:cubicBezTo>
                  <a:pt x="215801" y="5014268"/>
                  <a:pt x="215801" y="5005586"/>
                  <a:pt x="215801" y="4993183"/>
                </a:cubicBezTo>
                <a:cubicBezTo>
                  <a:pt x="215801" y="4980781"/>
                  <a:pt x="218281" y="4974580"/>
                  <a:pt x="223242" y="4974580"/>
                </a:cubicBezTo>
                <a:cubicBezTo>
                  <a:pt x="228203" y="4974580"/>
                  <a:pt x="230684" y="4974580"/>
                  <a:pt x="230684" y="4974580"/>
                </a:cubicBezTo>
                <a:cubicBezTo>
                  <a:pt x="230684" y="4974580"/>
                  <a:pt x="230684" y="4972100"/>
                  <a:pt x="230684" y="4967138"/>
                </a:cubicBezTo>
                <a:cubicBezTo>
                  <a:pt x="230684" y="4967138"/>
                  <a:pt x="228203" y="4967138"/>
                  <a:pt x="223242" y="4967138"/>
                </a:cubicBezTo>
                <a:lnTo>
                  <a:pt x="223242" y="4937373"/>
                </a:lnTo>
                <a:lnTo>
                  <a:pt x="215801" y="4900166"/>
                </a:lnTo>
                <a:lnTo>
                  <a:pt x="200918" y="4907607"/>
                </a:lnTo>
                <a:cubicBezTo>
                  <a:pt x="195957" y="4912569"/>
                  <a:pt x="190996" y="4915049"/>
                  <a:pt x="186035" y="4915049"/>
                </a:cubicBezTo>
                <a:cubicBezTo>
                  <a:pt x="181074" y="4915049"/>
                  <a:pt x="186035" y="4910088"/>
                  <a:pt x="200918" y="4900166"/>
                </a:cubicBezTo>
                <a:cubicBezTo>
                  <a:pt x="215801" y="4885283"/>
                  <a:pt x="215801" y="4875361"/>
                  <a:pt x="200918" y="4870400"/>
                </a:cubicBezTo>
                <a:cubicBezTo>
                  <a:pt x="195957" y="4870400"/>
                  <a:pt x="193477" y="4862959"/>
                  <a:pt x="193477" y="4848076"/>
                </a:cubicBezTo>
                <a:cubicBezTo>
                  <a:pt x="193477" y="4833193"/>
                  <a:pt x="195957" y="4823271"/>
                  <a:pt x="200918" y="4818310"/>
                </a:cubicBezTo>
                <a:cubicBezTo>
                  <a:pt x="205879" y="4813350"/>
                  <a:pt x="207119" y="4809629"/>
                  <a:pt x="204639" y="4807148"/>
                </a:cubicBezTo>
                <a:cubicBezTo>
                  <a:pt x="202158" y="4804668"/>
                  <a:pt x="197197" y="4803428"/>
                  <a:pt x="189756" y="4803428"/>
                </a:cubicBezTo>
                <a:cubicBezTo>
                  <a:pt x="182315" y="4803428"/>
                  <a:pt x="174873" y="4800947"/>
                  <a:pt x="167432" y="4795986"/>
                </a:cubicBezTo>
                <a:cubicBezTo>
                  <a:pt x="159990" y="4791025"/>
                  <a:pt x="156270" y="4788545"/>
                  <a:pt x="156270" y="4788545"/>
                </a:cubicBezTo>
                <a:cubicBezTo>
                  <a:pt x="156270" y="4783584"/>
                  <a:pt x="156270" y="4781103"/>
                  <a:pt x="156270" y="4781103"/>
                </a:cubicBezTo>
                <a:cubicBezTo>
                  <a:pt x="156270" y="4781103"/>
                  <a:pt x="153789" y="4781103"/>
                  <a:pt x="148828" y="4781103"/>
                </a:cubicBezTo>
                <a:cubicBezTo>
                  <a:pt x="153789" y="4776143"/>
                  <a:pt x="155029" y="4768701"/>
                  <a:pt x="152549" y="4758779"/>
                </a:cubicBezTo>
                <a:cubicBezTo>
                  <a:pt x="150069" y="4748857"/>
                  <a:pt x="148828" y="4743896"/>
                  <a:pt x="148828" y="4743896"/>
                </a:cubicBezTo>
                <a:lnTo>
                  <a:pt x="126504" y="4751338"/>
                </a:lnTo>
                <a:cubicBezTo>
                  <a:pt x="101699" y="4766220"/>
                  <a:pt x="89297" y="4768701"/>
                  <a:pt x="89297" y="4758779"/>
                </a:cubicBezTo>
                <a:cubicBezTo>
                  <a:pt x="89297" y="4753818"/>
                  <a:pt x="94258" y="4748857"/>
                  <a:pt x="104180" y="4743896"/>
                </a:cubicBezTo>
                <a:cubicBezTo>
                  <a:pt x="114102" y="4738936"/>
                  <a:pt x="116582" y="4733974"/>
                  <a:pt x="111621" y="4729013"/>
                </a:cubicBezTo>
                <a:lnTo>
                  <a:pt x="104180" y="4721572"/>
                </a:lnTo>
                <a:cubicBezTo>
                  <a:pt x="104180" y="4716611"/>
                  <a:pt x="102939" y="4714131"/>
                  <a:pt x="100459" y="4714131"/>
                </a:cubicBezTo>
                <a:cubicBezTo>
                  <a:pt x="97979" y="4714131"/>
                  <a:pt x="96738" y="4714131"/>
                  <a:pt x="96738" y="4714131"/>
                </a:cubicBezTo>
                <a:cubicBezTo>
                  <a:pt x="76894" y="4719091"/>
                  <a:pt x="64492" y="4719091"/>
                  <a:pt x="59531" y="4714131"/>
                </a:cubicBezTo>
                <a:cubicBezTo>
                  <a:pt x="59531" y="4709170"/>
                  <a:pt x="54570" y="4706689"/>
                  <a:pt x="44649" y="4706689"/>
                </a:cubicBezTo>
                <a:lnTo>
                  <a:pt x="59531" y="4691806"/>
                </a:lnTo>
                <a:lnTo>
                  <a:pt x="74414" y="4676924"/>
                </a:lnTo>
                <a:lnTo>
                  <a:pt x="74414" y="4662041"/>
                </a:lnTo>
                <a:cubicBezTo>
                  <a:pt x="74414" y="4662041"/>
                  <a:pt x="69453" y="4659560"/>
                  <a:pt x="59531" y="4654599"/>
                </a:cubicBezTo>
                <a:lnTo>
                  <a:pt x="52090" y="4632275"/>
                </a:lnTo>
                <a:cubicBezTo>
                  <a:pt x="52090" y="4632275"/>
                  <a:pt x="53330" y="4633515"/>
                  <a:pt x="55811" y="4635996"/>
                </a:cubicBezTo>
                <a:cubicBezTo>
                  <a:pt x="58291" y="4638477"/>
                  <a:pt x="62012" y="4639717"/>
                  <a:pt x="66973" y="4639717"/>
                </a:cubicBezTo>
                <a:lnTo>
                  <a:pt x="74414" y="4639717"/>
                </a:lnTo>
                <a:lnTo>
                  <a:pt x="89297" y="4639717"/>
                </a:lnTo>
                <a:cubicBezTo>
                  <a:pt x="89297" y="4639717"/>
                  <a:pt x="90537" y="4638477"/>
                  <a:pt x="93018" y="4635996"/>
                </a:cubicBezTo>
                <a:cubicBezTo>
                  <a:pt x="95498" y="4633515"/>
                  <a:pt x="96738" y="4632275"/>
                  <a:pt x="96738" y="4632275"/>
                </a:cubicBezTo>
                <a:cubicBezTo>
                  <a:pt x="96738" y="4627314"/>
                  <a:pt x="93018" y="4624834"/>
                  <a:pt x="85576" y="4624834"/>
                </a:cubicBezTo>
                <a:cubicBezTo>
                  <a:pt x="78135" y="4624834"/>
                  <a:pt x="71934" y="4627314"/>
                  <a:pt x="66973" y="4632275"/>
                </a:cubicBezTo>
                <a:lnTo>
                  <a:pt x="59531" y="4632275"/>
                </a:lnTo>
                <a:cubicBezTo>
                  <a:pt x="54570" y="4627314"/>
                  <a:pt x="52090" y="4627314"/>
                  <a:pt x="52090" y="4632275"/>
                </a:cubicBezTo>
                <a:cubicBezTo>
                  <a:pt x="52090" y="4617392"/>
                  <a:pt x="50850" y="4609951"/>
                  <a:pt x="48369" y="4609951"/>
                </a:cubicBezTo>
                <a:cubicBezTo>
                  <a:pt x="45889" y="4609951"/>
                  <a:pt x="43408" y="4611191"/>
                  <a:pt x="40928" y="4613672"/>
                </a:cubicBezTo>
                <a:cubicBezTo>
                  <a:pt x="38447" y="4616152"/>
                  <a:pt x="35967" y="4618632"/>
                  <a:pt x="33486" y="4621113"/>
                </a:cubicBezTo>
                <a:cubicBezTo>
                  <a:pt x="31006" y="4623594"/>
                  <a:pt x="27285" y="4624834"/>
                  <a:pt x="22324" y="4624834"/>
                </a:cubicBezTo>
                <a:cubicBezTo>
                  <a:pt x="17363" y="4624834"/>
                  <a:pt x="13643" y="4624834"/>
                  <a:pt x="11162" y="4624834"/>
                </a:cubicBezTo>
                <a:cubicBezTo>
                  <a:pt x="8682" y="4624834"/>
                  <a:pt x="6201" y="4624834"/>
                  <a:pt x="3721" y="4624834"/>
                </a:cubicBezTo>
                <a:cubicBezTo>
                  <a:pt x="1240" y="4624834"/>
                  <a:pt x="1240" y="4626074"/>
                  <a:pt x="3721" y="4628554"/>
                </a:cubicBezTo>
                <a:cubicBezTo>
                  <a:pt x="6201" y="4631035"/>
                  <a:pt x="6201" y="4633515"/>
                  <a:pt x="3721" y="4635996"/>
                </a:cubicBezTo>
                <a:cubicBezTo>
                  <a:pt x="1240" y="4638477"/>
                  <a:pt x="0" y="4639717"/>
                  <a:pt x="0" y="4639717"/>
                </a:cubicBezTo>
                <a:lnTo>
                  <a:pt x="0" y="4624834"/>
                </a:lnTo>
                <a:cubicBezTo>
                  <a:pt x="4961" y="4609951"/>
                  <a:pt x="9922" y="4602510"/>
                  <a:pt x="14883" y="4602510"/>
                </a:cubicBezTo>
                <a:cubicBezTo>
                  <a:pt x="19844" y="4602510"/>
                  <a:pt x="23565" y="4601269"/>
                  <a:pt x="26045" y="4598789"/>
                </a:cubicBezTo>
                <a:cubicBezTo>
                  <a:pt x="28525" y="4596308"/>
                  <a:pt x="31006" y="4595068"/>
                  <a:pt x="33486" y="4595068"/>
                </a:cubicBezTo>
                <a:cubicBezTo>
                  <a:pt x="35967" y="4595068"/>
                  <a:pt x="37207" y="4592587"/>
                  <a:pt x="37207" y="4587627"/>
                </a:cubicBezTo>
                <a:cubicBezTo>
                  <a:pt x="37207" y="4587627"/>
                  <a:pt x="38447" y="4586387"/>
                  <a:pt x="40928" y="4583906"/>
                </a:cubicBezTo>
                <a:cubicBezTo>
                  <a:pt x="43408" y="4581425"/>
                  <a:pt x="44649" y="4577705"/>
                  <a:pt x="44649" y="4572744"/>
                </a:cubicBezTo>
                <a:cubicBezTo>
                  <a:pt x="49610" y="4567783"/>
                  <a:pt x="50850" y="4565303"/>
                  <a:pt x="48369" y="4565303"/>
                </a:cubicBezTo>
                <a:cubicBezTo>
                  <a:pt x="45889" y="4565303"/>
                  <a:pt x="42168" y="4565303"/>
                  <a:pt x="37207" y="4565303"/>
                </a:cubicBezTo>
                <a:cubicBezTo>
                  <a:pt x="32246" y="4565303"/>
                  <a:pt x="29766" y="4564062"/>
                  <a:pt x="29766" y="4561582"/>
                </a:cubicBezTo>
                <a:cubicBezTo>
                  <a:pt x="29766" y="4559101"/>
                  <a:pt x="32246" y="4555380"/>
                  <a:pt x="37207" y="4550420"/>
                </a:cubicBezTo>
                <a:cubicBezTo>
                  <a:pt x="37207" y="4550420"/>
                  <a:pt x="38447" y="4549180"/>
                  <a:pt x="40928" y="4546699"/>
                </a:cubicBezTo>
                <a:cubicBezTo>
                  <a:pt x="43408" y="4544218"/>
                  <a:pt x="44649" y="4542978"/>
                  <a:pt x="44649" y="4542978"/>
                </a:cubicBezTo>
                <a:cubicBezTo>
                  <a:pt x="44649" y="4538018"/>
                  <a:pt x="47129" y="4530576"/>
                  <a:pt x="52090" y="4520654"/>
                </a:cubicBezTo>
                <a:cubicBezTo>
                  <a:pt x="57051" y="4510732"/>
                  <a:pt x="59531" y="4504531"/>
                  <a:pt x="59531" y="4502051"/>
                </a:cubicBezTo>
                <a:cubicBezTo>
                  <a:pt x="59531" y="4499570"/>
                  <a:pt x="54570" y="4500811"/>
                  <a:pt x="44649" y="4505771"/>
                </a:cubicBezTo>
                <a:lnTo>
                  <a:pt x="29766" y="4505771"/>
                </a:lnTo>
                <a:cubicBezTo>
                  <a:pt x="29766" y="4490888"/>
                  <a:pt x="42168" y="4483447"/>
                  <a:pt x="66973" y="4483447"/>
                </a:cubicBezTo>
                <a:cubicBezTo>
                  <a:pt x="81856" y="4483447"/>
                  <a:pt x="89297" y="4478486"/>
                  <a:pt x="89297" y="4468564"/>
                </a:cubicBezTo>
                <a:lnTo>
                  <a:pt x="89297" y="4461123"/>
                </a:lnTo>
                <a:cubicBezTo>
                  <a:pt x="94258" y="4466084"/>
                  <a:pt x="99219" y="4468564"/>
                  <a:pt x="104180" y="4468564"/>
                </a:cubicBezTo>
                <a:cubicBezTo>
                  <a:pt x="109141" y="4468564"/>
                  <a:pt x="112861" y="4469804"/>
                  <a:pt x="115342" y="4472285"/>
                </a:cubicBezTo>
                <a:cubicBezTo>
                  <a:pt x="117822" y="4474766"/>
                  <a:pt x="119063" y="4476006"/>
                  <a:pt x="119063" y="4476006"/>
                </a:cubicBezTo>
                <a:lnTo>
                  <a:pt x="133945" y="4468564"/>
                </a:lnTo>
                <a:lnTo>
                  <a:pt x="148828" y="4453681"/>
                </a:lnTo>
                <a:lnTo>
                  <a:pt x="156270" y="4438799"/>
                </a:lnTo>
                <a:cubicBezTo>
                  <a:pt x="166191" y="4433838"/>
                  <a:pt x="168672" y="4428877"/>
                  <a:pt x="163711" y="4423916"/>
                </a:cubicBezTo>
                <a:cubicBezTo>
                  <a:pt x="163711" y="4423916"/>
                  <a:pt x="162471" y="4422676"/>
                  <a:pt x="159990" y="4420195"/>
                </a:cubicBezTo>
                <a:cubicBezTo>
                  <a:pt x="157510" y="4417714"/>
                  <a:pt x="155029" y="4416474"/>
                  <a:pt x="152549" y="4416474"/>
                </a:cubicBezTo>
                <a:cubicBezTo>
                  <a:pt x="150069" y="4416474"/>
                  <a:pt x="148828" y="4415234"/>
                  <a:pt x="148828" y="4412754"/>
                </a:cubicBezTo>
                <a:cubicBezTo>
                  <a:pt x="148828" y="4410273"/>
                  <a:pt x="146348" y="4409033"/>
                  <a:pt x="141387" y="4409033"/>
                </a:cubicBezTo>
                <a:cubicBezTo>
                  <a:pt x="141387" y="4399111"/>
                  <a:pt x="140147" y="4394150"/>
                  <a:pt x="137666" y="4394150"/>
                </a:cubicBezTo>
                <a:cubicBezTo>
                  <a:pt x="135186" y="4394150"/>
                  <a:pt x="133945" y="4391670"/>
                  <a:pt x="133945" y="4386709"/>
                </a:cubicBezTo>
                <a:lnTo>
                  <a:pt x="133945" y="4371826"/>
                </a:lnTo>
                <a:cubicBezTo>
                  <a:pt x="128984" y="4371826"/>
                  <a:pt x="124024" y="4369345"/>
                  <a:pt x="119063" y="4364385"/>
                </a:cubicBezTo>
                <a:lnTo>
                  <a:pt x="119063" y="4356943"/>
                </a:lnTo>
                <a:lnTo>
                  <a:pt x="111621" y="4364385"/>
                </a:lnTo>
                <a:lnTo>
                  <a:pt x="96738" y="4364385"/>
                </a:lnTo>
                <a:cubicBezTo>
                  <a:pt x="96738" y="4364385"/>
                  <a:pt x="96738" y="4361904"/>
                  <a:pt x="96738" y="4356943"/>
                </a:cubicBezTo>
                <a:cubicBezTo>
                  <a:pt x="101699" y="4351982"/>
                  <a:pt x="101699" y="4348262"/>
                  <a:pt x="96738" y="4345781"/>
                </a:cubicBezTo>
                <a:cubicBezTo>
                  <a:pt x="91777" y="4343300"/>
                  <a:pt x="89297" y="4339580"/>
                  <a:pt x="89297" y="4334619"/>
                </a:cubicBezTo>
                <a:cubicBezTo>
                  <a:pt x="89297" y="4329658"/>
                  <a:pt x="90537" y="4325937"/>
                  <a:pt x="93018" y="4323457"/>
                </a:cubicBezTo>
                <a:cubicBezTo>
                  <a:pt x="95498" y="4320976"/>
                  <a:pt x="95498" y="4319736"/>
                  <a:pt x="93018" y="4319736"/>
                </a:cubicBezTo>
                <a:cubicBezTo>
                  <a:pt x="90537" y="4319736"/>
                  <a:pt x="90537" y="4317255"/>
                  <a:pt x="93018" y="4312295"/>
                </a:cubicBezTo>
                <a:cubicBezTo>
                  <a:pt x="95498" y="4307334"/>
                  <a:pt x="96738" y="4302373"/>
                  <a:pt x="96738" y="4297412"/>
                </a:cubicBezTo>
                <a:cubicBezTo>
                  <a:pt x="86817" y="4282529"/>
                  <a:pt x="96738" y="4267646"/>
                  <a:pt x="126504" y="4252763"/>
                </a:cubicBezTo>
                <a:lnTo>
                  <a:pt x="141387" y="4237881"/>
                </a:lnTo>
                <a:cubicBezTo>
                  <a:pt x="146348" y="4232920"/>
                  <a:pt x="148828" y="4230439"/>
                  <a:pt x="148828" y="4230439"/>
                </a:cubicBezTo>
                <a:cubicBezTo>
                  <a:pt x="163711" y="4230439"/>
                  <a:pt x="171152" y="4222998"/>
                  <a:pt x="171152" y="4208115"/>
                </a:cubicBezTo>
                <a:cubicBezTo>
                  <a:pt x="171152" y="4203154"/>
                  <a:pt x="174873" y="4199434"/>
                  <a:pt x="182315" y="4196953"/>
                </a:cubicBezTo>
                <a:cubicBezTo>
                  <a:pt x="189756" y="4194472"/>
                  <a:pt x="195957" y="4190752"/>
                  <a:pt x="200918" y="4185791"/>
                </a:cubicBezTo>
                <a:cubicBezTo>
                  <a:pt x="200918" y="4190752"/>
                  <a:pt x="208359" y="4185791"/>
                  <a:pt x="223242" y="4170908"/>
                </a:cubicBezTo>
                <a:cubicBezTo>
                  <a:pt x="233164" y="4165947"/>
                  <a:pt x="239365" y="4163467"/>
                  <a:pt x="241846" y="4163467"/>
                </a:cubicBezTo>
                <a:cubicBezTo>
                  <a:pt x="244326" y="4163467"/>
                  <a:pt x="248047" y="4158506"/>
                  <a:pt x="253008" y="4148584"/>
                </a:cubicBezTo>
                <a:lnTo>
                  <a:pt x="275332" y="4141142"/>
                </a:lnTo>
                <a:cubicBezTo>
                  <a:pt x="275332" y="4136182"/>
                  <a:pt x="275332" y="4133701"/>
                  <a:pt x="275332" y="4133701"/>
                </a:cubicBezTo>
                <a:cubicBezTo>
                  <a:pt x="275332" y="4133701"/>
                  <a:pt x="275332" y="4131220"/>
                  <a:pt x="275332" y="4126260"/>
                </a:cubicBezTo>
                <a:cubicBezTo>
                  <a:pt x="275332" y="4126260"/>
                  <a:pt x="282774" y="4126260"/>
                  <a:pt x="297656" y="4126260"/>
                </a:cubicBezTo>
                <a:lnTo>
                  <a:pt x="305098" y="4126260"/>
                </a:lnTo>
                <a:cubicBezTo>
                  <a:pt x="305098" y="4121299"/>
                  <a:pt x="305098" y="4118818"/>
                  <a:pt x="305098" y="4118818"/>
                </a:cubicBezTo>
                <a:cubicBezTo>
                  <a:pt x="315020" y="4113857"/>
                  <a:pt x="312539" y="4106416"/>
                  <a:pt x="297656" y="4096494"/>
                </a:cubicBezTo>
                <a:lnTo>
                  <a:pt x="297656" y="4089053"/>
                </a:lnTo>
                <a:cubicBezTo>
                  <a:pt x="297656" y="4089053"/>
                  <a:pt x="300137" y="4086572"/>
                  <a:pt x="305098" y="4081611"/>
                </a:cubicBezTo>
                <a:cubicBezTo>
                  <a:pt x="305098" y="4086572"/>
                  <a:pt x="307578" y="4091533"/>
                  <a:pt x="312539" y="4096494"/>
                </a:cubicBezTo>
                <a:lnTo>
                  <a:pt x="327422" y="4096494"/>
                </a:lnTo>
                <a:cubicBezTo>
                  <a:pt x="332383" y="4091533"/>
                  <a:pt x="332383" y="4086572"/>
                  <a:pt x="327422" y="4081611"/>
                </a:cubicBezTo>
                <a:lnTo>
                  <a:pt x="319981" y="4074170"/>
                </a:lnTo>
                <a:lnTo>
                  <a:pt x="319981" y="4059287"/>
                </a:lnTo>
                <a:lnTo>
                  <a:pt x="334863" y="4066728"/>
                </a:lnTo>
                <a:cubicBezTo>
                  <a:pt x="344785" y="4071689"/>
                  <a:pt x="349746" y="4074170"/>
                  <a:pt x="349746" y="4074170"/>
                </a:cubicBezTo>
                <a:cubicBezTo>
                  <a:pt x="349746" y="4069209"/>
                  <a:pt x="350986" y="4066728"/>
                  <a:pt x="353467" y="4066728"/>
                </a:cubicBezTo>
                <a:cubicBezTo>
                  <a:pt x="355947" y="4066728"/>
                  <a:pt x="357188" y="4066728"/>
                  <a:pt x="357188" y="4066728"/>
                </a:cubicBezTo>
                <a:cubicBezTo>
                  <a:pt x="367110" y="4066728"/>
                  <a:pt x="372070" y="4061768"/>
                  <a:pt x="372070" y="4051845"/>
                </a:cubicBezTo>
                <a:lnTo>
                  <a:pt x="379512" y="4036963"/>
                </a:lnTo>
                <a:cubicBezTo>
                  <a:pt x="384473" y="4032002"/>
                  <a:pt x="385713" y="4028281"/>
                  <a:pt x="383233" y="4025801"/>
                </a:cubicBezTo>
                <a:cubicBezTo>
                  <a:pt x="380752" y="4023320"/>
                  <a:pt x="374551" y="4024561"/>
                  <a:pt x="364629" y="4029521"/>
                </a:cubicBezTo>
                <a:cubicBezTo>
                  <a:pt x="359668" y="4029521"/>
                  <a:pt x="354707" y="4029521"/>
                  <a:pt x="349746" y="4029521"/>
                </a:cubicBezTo>
                <a:cubicBezTo>
                  <a:pt x="344785" y="4029521"/>
                  <a:pt x="339824" y="4029521"/>
                  <a:pt x="334863" y="4029521"/>
                </a:cubicBezTo>
                <a:cubicBezTo>
                  <a:pt x="329903" y="4024561"/>
                  <a:pt x="327422" y="4019599"/>
                  <a:pt x="327422" y="4014638"/>
                </a:cubicBezTo>
                <a:cubicBezTo>
                  <a:pt x="327422" y="4009678"/>
                  <a:pt x="327422" y="4002236"/>
                  <a:pt x="327422" y="3992314"/>
                </a:cubicBezTo>
                <a:cubicBezTo>
                  <a:pt x="327422" y="3982392"/>
                  <a:pt x="328662" y="3976191"/>
                  <a:pt x="331143" y="3973711"/>
                </a:cubicBezTo>
                <a:cubicBezTo>
                  <a:pt x="333623" y="3971230"/>
                  <a:pt x="334863" y="3972471"/>
                  <a:pt x="334863" y="3977431"/>
                </a:cubicBezTo>
                <a:lnTo>
                  <a:pt x="342305" y="3977431"/>
                </a:lnTo>
                <a:cubicBezTo>
                  <a:pt x="342305" y="3972471"/>
                  <a:pt x="342305" y="3967509"/>
                  <a:pt x="342305" y="3962549"/>
                </a:cubicBezTo>
                <a:cubicBezTo>
                  <a:pt x="342305" y="3957588"/>
                  <a:pt x="339824" y="3957588"/>
                  <a:pt x="334863" y="3962549"/>
                </a:cubicBezTo>
                <a:lnTo>
                  <a:pt x="334863" y="3925342"/>
                </a:lnTo>
                <a:cubicBezTo>
                  <a:pt x="334863" y="3905498"/>
                  <a:pt x="333623" y="3895576"/>
                  <a:pt x="331143" y="3895576"/>
                </a:cubicBezTo>
                <a:cubicBezTo>
                  <a:pt x="328662" y="3895576"/>
                  <a:pt x="322461" y="3898057"/>
                  <a:pt x="312539" y="3903017"/>
                </a:cubicBezTo>
                <a:lnTo>
                  <a:pt x="305098" y="3903017"/>
                </a:lnTo>
                <a:lnTo>
                  <a:pt x="319981" y="3888135"/>
                </a:lnTo>
                <a:cubicBezTo>
                  <a:pt x="324941" y="3883174"/>
                  <a:pt x="324941" y="3878212"/>
                  <a:pt x="319981" y="3873252"/>
                </a:cubicBezTo>
                <a:cubicBezTo>
                  <a:pt x="319981" y="3873252"/>
                  <a:pt x="317500" y="3870771"/>
                  <a:pt x="312539" y="3865810"/>
                </a:cubicBezTo>
                <a:lnTo>
                  <a:pt x="305098" y="3836045"/>
                </a:lnTo>
                <a:cubicBezTo>
                  <a:pt x="310059" y="3826123"/>
                  <a:pt x="312539" y="3818681"/>
                  <a:pt x="312539" y="3813720"/>
                </a:cubicBezTo>
                <a:cubicBezTo>
                  <a:pt x="317500" y="3808760"/>
                  <a:pt x="319981" y="3803798"/>
                  <a:pt x="319981" y="3798838"/>
                </a:cubicBezTo>
                <a:cubicBezTo>
                  <a:pt x="319981" y="3793877"/>
                  <a:pt x="317500" y="3791396"/>
                  <a:pt x="312539" y="3791396"/>
                </a:cubicBezTo>
                <a:lnTo>
                  <a:pt x="297656" y="3798838"/>
                </a:lnTo>
                <a:lnTo>
                  <a:pt x="282774" y="3791396"/>
                </a:lnTo>
                <a:lnTo>
                  <a:pt x="267891" y="3776513"/>
                </a:lnTo>
                <a:cubicBezTo>
                  <a:pt x="267891" y="3776513"/>
                  <a:pt x="267891" y="3774033"/>
                  <a:pt x="267891" y="3769072"/>
                </a:cubicBezTo>
                <a:cubicBezTo>
                  <a:pt x="267891" y="3769072"/>
                  <a:pt x="267891" y="3767832"/>
                  <a:pt x="267891" y="3765351"/>
                </a:cubicBezTo>
                <a:cubicBezTo>
                  <a:pt x="267891" y="3762871"/>
                  <a:pt x="265410" y="3759150"/>
                  <a:pt x="260449" y="3754189"/>
                </a:cubicBezTo>
                <a:cubicBezTo>
                  <a:pt x="260449" y="3744267"/>
                  <a:pt x="260449" y="3739306"/>
                  <a:pt x="260449" y="3739306"/>
                </a:cubicBezTo>
                <a:lnTo>
                  <a:pt x="253008" y="3739306"/>
                </a:lnTo>
                <a:cubicBezTo>
                  <a:pt x="253008" y="3744267"/>
                  <a:pt x="248047" y="3747988"/>
                  <a:pt x="238125" y="3750469"/>
                </a:cubicBezTo>
                <a:cubicBezTo>
                  <a:pt x="228203" y="3752949"/>
                  <a:pt x="218281" y="3756670"/>
                  <a:pt x="208359" y="3761631"/>
                </a:cubicBezTo>
                <a:lnTo>
                  <a:pt x="200918" y="3754189"/>
                </a:lnTo>
                <a:lnTo>
                  <a:pt x="215801" y="3739306"/>
                </a:lnTo>
                <a:cubicBezTo>
                  <a:pt x="225723" y="3734346"/>
                  <a:pt x="228203" y="3729384"/>
                  <a:pt x="223242" y="3724424"/>
                </a:cubicBezTo>
                <a:lnTo>
                  <a:pt x="215801" y="3716982"/>
                </a:lnTo>
                <a:cubicBezTo>
                  <a:pt x="215801" y="3707060"/>
                  <a:pt x="210840" y="3704580"/>
                  <a:pt x="200918" y="3709541"/>
                </a:cubicBezTo>
                <a:cubicBezTo>
                  <a:pt x="186035" y="3714502"/>
                  <a:pt x="176113" y="3714502"/>
                  <a:pt x="171152" y="3709541"/>
                </a:cubicBezTo>
                <a:cubicBezTo>
                  <a:pt x="171152" y="3704580"/>
                  <a:pt x="169912" y="3702099"/>
                  <a:pt x="167432" y="3702099"/>
                </a:cubicBezTo>
                <a:cubicBezTo>
                  <a:pt x="164951" y="3702099"/>
                  <a:pt x="163711" y="3702099"/>
                  <a:pt x="163711" y="3702099"/>
                </a:cubicBezTo>
                <a:lnTo>
                  <a:pt x="171152" y="3687217"/>
                </a:lnTo>
                <a:cubicBezTo>
                  <a:pt x="181074" y="3682256"/>
                  <a:pt x="186035" y="3674814"/>
                  <a:pt x="186035" y="3664892"/>
                </a:cubicBezTo>
                <a:cubicBezTo>
                  <a:pt x="186035" y="3654970"/>
                  <a:pt x="182315" y="3650010"/>
                  <a:pt x="174873" y="3650010"/>
                </a:cubicBezTo>
                <a:cubicBezTo>
                  <a:pt x="167432" y="3650010"/>
                  <a:pt x="163711" y="3650010"/>
                  <a:pt x="163711" y="3650010"/>
                </a:cubicBezTo>
                <a:cubicBezTo>
                  <a:pt x="163711" y="3645049"/>
                  <a:pt x="163711" y="3641328"/>
                  <a:pt x="163711" y="3638847"/>
                </a:cubicBezTo>
                <a:cubicBezTo>
                  <a:pt x="163711" y="3636367"/>
                  <a:pt x="163711" y="3632646"/>
                  <a:pt x="163711" y="3627685"/>
                </a:cubicBezTo>
                <a:cubicBezTo>
                  <a:pt x="163711" y="3612803"/>
                  <a:pt x="158750" y="3607842"/>
                  <a:pt x="148828" y="3612803"/>
                </a:cubicBezTo>
                <a:lnTo>
                  <a:pt x="141387" y="3612803"/>
                </a:lnTo>
                <a:lnTo>
                  <a:pt x="126504" y="3620244"/>
                </a:lnTo>
                <a:cubicBezTo>
                  <a:pt x="121543" y="3620244"/>
                  <a:pt x="119063" y="3620244"/>
                  <a:pt x="119063" y="3620244"/>
                </a:cubicBezTo>
                <a:cubicBezTo>
                  <a:pt x="119063" y="3620244"/>
                  <a:pt x="119063" y="3622725"/>
                  <a:pt x="119063" y="3627685"/>
                </a:cubicBezTo>
                <a:lnTo>
                  <a:pt x="111621" y="3620244"/>
                </a:lnTo>
                <a:cubicBezTo>
                  <a:pt x="111621" y="3615283"/>
                  <a:pt x="112861" y="3610322"/>
                  <a:pt x="115342" y="3605361"/>
                </a:cubicBezTo>
                <a:cubicBezTo>
                  <a:pt x="117822" y="3600400"/>
                  <a:pt x="121543" y="3597920"/>
                  <a:pt x="126504" y="3597920"/>
                </a:cubicBezTo>
                <a:cubicBezTo>
                  <a:pt x="131465" y="3597920"/>
                  <a:pt x="135186" y="3596680"/>
                  <a:pt x="137666" y="3594199"/>
                </a:cubicBezTo>
                <a:cubicBezTo>
                  <a:pt x="140147" y="3591718"/>
                  <a:pt x="141387" y="3590478"/>
                  <a:pt x="141387" y="3590478"/>
                </a:cubicBezTo>
                <a:cubicBezTo>
                  <a:pt x="141387" y="3585518"/>
                  <a:pt x="143867" y="3584277"/>
                  <a:pt x="148828" y="3586758"/>
                </a:cubicBezTo>
                <a:cubicBezTo>
                  <a:pt x="153789" y="3589238"/>
                  <a:pt x="155029" y="3587998"/>
                  <a:pt x="152549" y="3583037"/>
                </a:cubicBezTo>
                <a:cubicBezTo>
                  <a:pt x="150069" y="3578076"/>
                  <a:pt x="150069" y="3575595"/>
                  <a:pt x="152549" y="3575595"/>
                </a:cubicBezTo>
                <a:cubicBezTo>
                  <a:pt x="155029" y="3575595"/>
                  <a:pt x="157510" y="3573115"/>
                  <a:pt x="159990" y="3568154"/>
                </a:cubicBezTo>
                <a:cubicBezTo>
                  <a:pt x="162471" y="3563193"/>
                  <a:pt x="162471" y="3560713"/>
                  <a:pt x="159990" y="3560713"/>
                </a:cubicBezTo>
                <a:cubicBezTo>
                  <a:pt x="157510" y="3560713"/>
                  <a:pt x="153789" y="3561953"/>
                  <a:pt x="148828" y="3564433"/>
                </a:cubicBezTo>
                <a:cubicBezTo>
                  <a:pt x="143867" y="3566914"/>
                  <a:pt x="141387" y="3565673"/>
                  <a:pt x="141387" y="3560713"/>
                </a:cubicBezTo>
                <a:cubicBezTo>
                  <a:pt x="141387" y="3555752"/>
                  <a:pt x="143867" y="3552031"/>
                  <a:pt x="148828" y="3549551"/>
                </a:cubicBezTo>
                <a:cubicBezTo>
                  <a:pt x="153789" y="3547070"/>
                  <a:pt x="156270" y="3543349"/>
                  <a:pt x="156270" y="3538388"/>
                </a:cubicBezTo>
                <a:cubicBezTo>
                  <a:pt x="156270" y="3533428"/>
                  <a:pt x="158750" y="3525986"/>
                  <a:pt x="163711" y="3516064"/>
                </a:cubicBezTo>
                <a:cubicBezTo>
                  <a:pt x="168672" y="3506142"/>
                  <a:pt x="169912" y="3499941"/>
                  <a:pt x="167432" y="3497461"/>
                </a:cubicBezTo>
                <a:cubicBezTo>
                  <a:pt x="164951" y="3494980"/>
                  <a:pt x="158750" y="3496221"/>
                  <a:pt x="148828" y="3501181"/>
                </a:cubicBezTo>
                <a:cubicBezTo>
                  <a:pt x="143867" y="3501181"/>
                  <a:pt x="141387" y="3501181"/>
                  <a:pt x="141387" y="3501181"/>
                </a:cubicBezTo>
                <a:cubicBezTo>
                  <a:pt x="141387" y="3496221"/>
                  <a:pt x="143867" y="3493740"/>
                  <a:pt x="148828" y="3493740"/>
                </a:cubicBezTo>
                <a:cubicBezTo>
                  <a:pt x="153789" y="3493740"/>
                  <a:pt x="158750" y="3491259"/>
                  <a:pt x="163711" y="3486299"/>
                </a:cubicBezTo>
                <a:cubicBezTo>
                  <a:pt x="168672" y="3481338"/>
                  <a:pt x="174873" y="3478857"/>
                  <a:pt x="182315" y="3478857"/>
                </a:cubicBezTo>
                <a:cubicBezTo>
                  <a:pt x="189756" y="3478857"/>
                  <a:pt x="194717" y="3475136"/>
                  <a:pt x="197197" y="3467695"/>
                </a:cubicBezTo>
                <a:cubicBezTo>
                  <a:pt x="199678" y="3460254"/>
                  <a:pt x="203399" y="3459014"/>
                  <a:pt x="208359" y="3463974"/>
                </a:cubicBezTo>
                <a:lnTo>
                  <a:pt x="215801" y="3463974"/>
                </a:lnTo>
                <a:lnTo>
                  <a:pt x="223242" y="3463974"/>
                </a:lnTo>
                <a:cubicBezTo>
                  <a:pt x="223242" y="3468935"/>
                  <a:pt x="225723" y="3468935"/>
                  <a:pt x="230684" y="3463974"/>
                </a:cubicBezTo>
                <a:cubicBezTo>
                  <a:pt x="230684" y="3468935"/>
                  <a:pt x="233164" y="3471416"/>
                  <a:pt x="238125" y="3471416"/>
                </a:cubicBezTo>
                <a:cubicBezTo>
                  <a:pt x="238125" y="3466455"/>
                  <a:pt x="240606" y="3463974"/>
                  <a:pt x="245567" y="3463974"/>
                </a:cubicBezTo>
                <a:cubicBezTo>
                  <a:pt x="255488" y="3463974"/>
                  <a:pt x="260449" y="3459014"/>
                  <a:pt x="260449" y="3449092"/>
                </a:cubicBezTo>
                <a:cubicBezTo>
                  <a:pt x="260449" y="3444131"/>
                  <a:pt x="260449" y="3441650"/>
                  <a:pt x="260449" y="3441650"/>
                </a:cubicBezTo>
                <a:cubicBezTo>
                  <a:pt x="260449" y="3441650"/>
                  <a:pt x="262930" y="3441650"/>
                  <a:pt x="267891" y="3441650"/>
                </a:cubicBezTo>
                <a:cubicBezTo>
                  <a:pt x="267891" y="3441650"/>
                  <a:pt x="270371" y="3439170"/>
                  <a:pt x="275332" y="3434209"/>
                </a:cubicBezTo>
                <a:lnTo>
                  <a:pt x="275332" y="3419326"/>
                </a:lnTo>
                <a:cubicBezTo>
                  <a:pt x="270371" y="3414365"/>
                  <a:pt x="265410" y="3414365"/>
                  <a:pt x="260449" y="3419326"/>
                </a:cubicBezTo>
                <a:lnTo>
                  <a:pt x="260449" y="3404443"/>
                </a:lnTo>
                <a:cubicBezTo>
                  <a:pt x="255488" y="3399482"/>
                  <a:pt x="253008" y="3397002"/>
                  <a:pt x="253008" y="3397002"/>
                </a:cubicBezTo>
                <a:cubicBezTo>
                  <a:pt x="248047" y="3397002"/>
                  <a:pt x="245567" y="3395762"/>
                  <a:pt x="245567" y="3393281"/>
                </a:cubicBezTo>
                <a:cubicBezTo>
                  <a:pt x="245567" y="3390800"/>
                  <a:pt x="245567" y="3387080"/>
                  <a:pt x="245567" y="3382119"/>
                </a:cubicBezTo>
                <a:lnTo>
                  <a:pt x="238125" y="3367236"/>
                </a:lnTo>
                <a:cubicBezTo>
                  <a:pt x="238125" y="3357314"/>
                  <a:pt x="233164" y="3354834"/>
                  <a:pt x="223242" y="3359795"/>
                </a:cubicBezTo>
                <a:lnTo>
                  <a:pt x="208359" y="3367236"/>
                </a:lnTo>
                <a:lnTo>
                  <a:pt x="208359" y="3359795"/>
                </a:lnTo>
                <a:cubicBezTo>
                  <a:pt x="208359" y="3359795"/>
                  <a:pt x="210840" y="3357314"/>
                  <a:pt x="215801" y="3352353"/>
                </a:cubicBezTo>
                <a:cubicBezTo>
                  <a:pt x="215801" y="3347393"/>
                  <a:pt x="215801" y="3344912"/>
                  <a:pt x="215801" y="3344912"/>
                </a:cubicBezTo>
                <a:cubicBezTo>
                  <a:pt x="215801" y="3344912"/>
                  <a:pt x="213320" y="3344912"/>
                  <a:pt x="208359" y="3344912"/>
                </a:cubicBezTo>
                <a:cubicBezTo>
                  <a:pt x="203399" y="3344912"/>
                  <a:pt x="203399" y="3334990"/>
                  <a:pt x="208359" y="3315146"/>
                </a:cubicBezTo>
                <a:cubicBezTo>
                  <a:pt x="208359" y="3305224"/>
                  <a:pt x="208359" y="3297783"/>
                  <a:pt x="208359" y="3292822"/>
                </a:cubicBezTo>
                <a:cubicBezTo>
                  <a:pt x="208359" y="3292822"/>
                  <a:pt x="208359" y="3290341"/>
                  <a:pt x="208359" y="3285381"/>
                </a:cubicBezTo>
                <a:cubicBezTo>
                  <a:pt x="208359" y="3280420"/>
                  <a:pt x="210840" y="3275459"/>
                  <a:pt x="215801" y="3270498"/>
                </a:cubicBezTo>
                <a:cubicBezTo>
                  <a:pt x="225723" y="3255615"/>
                  <a:pt x="230684" y="3248174"/>
                  <a:pt x="230684" y="3248174"/>
                </a:cubicBezTo>
                <a:cubicBezTo>
                  <a:pt x="230684" y="3248174"/>
                  <a:pt x="235644" y="3245693"/>
                  <a:pt x="245567" y="3240732"/>
                </a:cubicBezTo>
                <a:cubicBezTo>
                  <a:pt x="250527" y="3235772"/>
                  <a:pt x="255488" y="3230810"/>
                  <a:pt x="260449" y="3225849"/>
                </a:cubicBezTo>
                <a:cubicBezTo>
                  <a:pt x="265410" y="3220889"/>
                  <a:pt x="270371" y="3218408"/>
                  <a:pt x="275332" y="3218408"/>
                </a:cubicBezTo>
                <a:cubicBezTo>
                  <a:pt x="280293" y="3213447"/>
                  <a:pt x="282774" y="3208486"/>
                  <a:pt x="282774" y="3203525"/>
                </a:cubicBezTo>
                <a:lnTo>
                  <a:pt x="297656" y="3196084"/>
                </a:lnTo>
                <a:lnTo>
                  <a:pt x="312539" y="3173760"/>
                </a:lnTo>
                <a:cubicBezTo>
                  <a:pt x="312539" y="3168799"/>
                  <a:pt x="315020" y="3163837"/>
                  <a:pt x="319981" y="3158877"/>
                </a:cubicBezTo>
                <a:lnTo>
                  <a:pt x="319981" y="3173760"/>
                </a:lnTo>
                <a:lnTo>
                  <a:pt x="319981" y="3181201"/>
                </a:lnTo>
                <a:lnTo>
                  <a:pt x="327422" y="3173760"/>
                </a:lnTo>
                <a:cubicBezTo>
                  <a:pt x="332383" y="3173760"/>
                  <a:pt x="334863" y="3172519"/>
                  <a:pt x="334863" y="3170039"/>
                </a:cubicBezTo>
                <a:cubicBezTo>
                  <a:pt x="334863" y="3167558"/>
                  <a:pt x="334863" y="3166318"/>
                  <a:pt x="334863" y="3166318"/>
                </a:cubicBezTo>
                <a:cubicBezTo>
                  <a:pt x="339824" y="3161357"/>
                  <a:pt x="347266" y="3156396"/>
                  <a:pt x="357188" y="3151435"/>
                </a:cubicBezTo>
                <a:cubicBezTo>
                  <a:pt x="381992" y="3141513"/>
                  <a:pt x="394395" y="3131592"/>
                  <a:pt x="394395" y="3121670"/>
                </a:cubicBezTo>
                <a:cubicBezTo>
                  <a:pt x="394395" y="3116709"/>
                  <a:pt x="396875" y="3116709"/>
                  <a:pt x="401836" y="3121670"/>
                </a:cubicBezTo>
                <a:cubicBezTo>
                  <a:pt x="406797" y="3121670"/>
                  <a:pt x="410518" y="3120430"/>
                  <a:pt x="412998" y="3117949"/>
                </a:cubicBezTo>
                <a:cubicBezTo>
                  <a:pt x="415479" y="3115468"/>
                  <a:pt x="416719" y="3115468"/>
                  <a:pt x="416719" y="3117949"/>
                </a:cubicBezTo>
                <a:cubicBezTo>
                  <a:pt x="416719" y="3120430"/>
                  <a:pt x="417959" y="3120430"/>
                  <a:pt x="420440" y="3117949"/>
                </a:cubicBezTo>
                <a:cubicBezTo>
                  <a:pt x="422920" y="3115468"/>
                  <a:pt x="422920" y="3114228"/>
                  <a:pt x="420440" y="3114228"/>
                </a:cubicBezTo>
                <a:cubicBezTo>
                  <a:pt x="417959" y="3114228"/>
                  <a:pt x="417959" y="3112988"/>
                  <a:pt x="420440" y="3110508"/>
                </a:cubicBezTo>
                <a:cubicBezTo>
                  <a:pt x="422920" y="3108027"/>
                  <a:pt x="421680" y="3103066"/>
                  <a:pt x="416719" y="3095625"/>
                </a:cubicBezTo>
                <a:cubicBezTo>
                  <a:pt x="411758" y="3088183"/>
                  <a:pt x="409277" y="3081982"/>
                  <a:pt x="409277" y="3077021"/>
                </a:cubicBezTo>
                <a:lnTo>
                  <a:pt x="416719" y="3077021"/>
                </a:lnTo>
                <a:cubicBezTo>
                  <a:pt x="416719" y="3081982"/>
                  <a:pt x="419199" y="3086943"/>
                  <a:pt x="424160" y="3091905"/>
                </a:cubicBezTo>
                <a:cubicBezTo>
                  <a:pt x="429121" y="3096865"/>
                  <a:pt x="434082" y="3096865"/>
                  <a:pt x="439043" y="3091905"/>
                </a:cubicBezTo>
                <a:cubicBezTo>
                  <a:pt x="444004" y="3086943"/>
                  <a:pt x="446485" y="3083223"/>
                  <a:pt x="446485" y="3080742"/>
                </a:cubicBezTo>
                <a:cubicBezTo>
                  <a:pt x="446485" y="3078261"/>
                  <a:pt x="445244" y="3075781"/>
                  <a:pt x="442764" y="3073301"/>
                </a:cubicBezTo>
                <a:cubicBezTo>
                  <a:pt x="440283" y="3070820"/>
                  <a:pt x="439043" y="3069580"/>
                  <a:pt x="439043" y="3069580"/>
                </a:cubicBezTo>
                <a:lnTo>
                  <a:pt x="431602" y="3069580"/>
                </a:lnTo>
                <a:lnTo>
                  <a:pt x="439043" y="3054697"/>
                </a:lnTo>
                <a:cubicBezTo>
                  <a:pt x="439043" y="3054697"/>
                  <a:pt x="439043" y="3057178"/>
                  <a:pt x="439043" y="3062138"/>
                </a:cubicBezTo>
                <a:cubicBezTo>
                  <a:pt x="444004" y="3062138"/>
                  <a:pt x="446485" y="3062138"/>
                  <a:pt x="446485" y="3062138"/>
                </a:cubicBezTo>
                <a:cubicBezTo>
                  <a:pt x="446485" y="3062138"/>
                  <a:pt x="448965" y="3064619"/>
                  <a:pt x="453926" y="3069580"/>
                </a:cubicBezTo>
                <a:cubicBezTo>
                  <a:pt x="458887" y="3074541"/>
                  <a:pt x="461367" y="3074541"/>
                  <a:pt x="461367" y="3069580"/>
                </a:cubicBezTo>
                <a:lnTo>
                  <a:pt x="468809" y="3062138"/>
                </a:lnTo>
                <a:cubicBezTo>
                  <a:pt x="483692" y="3062138"/>
                  <a:pt x="488652" y="3054697"/>
                  <a:pt x="483692" y="3039814"/>
                </a:cubicBezTo>
                <a:cubicBezTo>
                  <a:pt x="486172" y="3037334"/>
                  <a:pt x="488652" y="3035474"/>
                  <a:pt x="491133" y="3034234"/>
                </a:cubicBezTo>
                <a:lnTo>
                  <a:pt x="491133" y="3034234"/>
                </a:lnTo>
                <a:lnTo>
                  <a:pt x="491133" y="3037954"/>
                </a:lnTo>
                <a:cubicBezTo>
                  <a:pt x="491133" y="3039194"/>
                  <a:pt x="491133" y="3039814"/>
                  <a:pt x="491133" y="3039814"/>
                </a:cubicBezTo>
                <a:cubicBezTo>
                  <a:pt x="491133" y="3039814"/>
                  <a:pt x="493613" y="3039814"/>
                  <a:pt x="498574" y="3039814"/>
                </a:cubicBezTo>
                <a:cubicBezTo>
                  <a:pt x="503535" y="3039814"/>
                  <a:pt x="506016" y="3037334"/>
                  <a:pt x="506016" y="3032373"/>
                </a:cubicBezTo>
                <a:cubicBezTo>
                  <a:pt x="506016" y="3032373"/>
                  <a:pt x="503535" y="3032373"/>
                  <a:pt x="498574" y="3032373"/>
                </a:cubicBezTo>
                <a:cubicBezTo>
                  <a:pt x="508496" y="3027412"/>
                  <a:pt x="513457" y="3024931"/>
                  <a:pt x="513457" y="3024931"/>
                </a:cubicBezTo>
                <a:cubicBezTo>
                  <a:pt x="513457" y="3024931"/>
                  <a:pt x="514697" y="3023691"/>
                  <a:pt x="517178" y="3021211"/>
                </a:cubicBezTo>
                <a:cubicBezTo>
                  <a:pt x="519658" y="3018730"/>
                  <a:pt x="520898" y="3017490"/>
                  <a:pt x="520898" y="3017490"/>
                </a:cubicBezTo>
                <a:lnTo>
                  <a:pt x="535781" y="3017490"/>
                </a:lnTo>
                <a:cubicBezTo>
                  <a:pt x="535781" y="3017490"/>
                  <a:pt x="535781" y="3019971"/>
                  <a:pt x="535781" y="3024931"/>
                </a:cubicBezTo>
                <a:cubicBezTo>
                  <a:pt x="530821" y="3024931"/>
                  <a:pt x="528340" y="3026172"/>
                  <a:pt x="528340" y="3028652"/>
                </a:cubicBezTo>
                <a:cubicBezTo>
                  <a:pt x="528340" y="3031133"/>
                  <a:pt x="528340" y="3032373"/>
                  <a:pt x="528340" y="3032373"/>
                </a:cubicBezTo>
                <a:cubicBezTo>
                  <a:pt x="533301" y="3037334"/>
                  <a:pt x="533301" y="3042295"/>
                  <a:pt x="528340" y="3047256"/>
                </a:cubicBezTo>
                <a:lnTo>
                  <a:pt x="535781" y="3054697"/>
                </a:lnTo>
                <a:cubicBezTo>
                  <a:pt x="535781" y="3049736"/>
                  <a:pt x="538262" y="3049736"/>
                  <a:pt x="543223" y="3054697"/>
                </a:cubicBezTo>
                <a:lnTo>
                  <a:pt x="543223" y="3047256"/>
                </a:lnTo>
                <a:cubicBezTo>
                  <a:pt x="543223" y="3047256"/>
                  <a:pt x="545703" y="3044775"/>
                  <a:pt x="550664" y="3039814"/>
                </a:cubicBezTo>
                <a:cubicBezTo>
                  <a:pt x="555625" y="3034853"/>
                  <a:pt x="558106" y="3032373"/>
                  <a:pt x="558106" y="3032373"/>
                </a:cubicBezTo>
                <a:lnTo>
                  <a:pt x="558106" y="3017490"/>
                </a:lnTo>
                <a:cubicBezTo>
                  <a:pt x="553145" y="3022451"/>
                  <a:pt x="550664" y="3024931"/>
                  <a:pt x="550664" y="3024931"/>
                </a:cubicBezTo>
                <a:cubicBezTo>
                  <a:pt x="550664" y="3024931"/>
                  <a:pt x="550664" y="3022451"/>
                  <a:pt x="550664" y="3017490"/>
                </a:cubicBezTo>
                <a:lnTo>
                  <a:pt x="543223" y="3010049"/>
                </a:lnTo>
                <a:cubicBezTo>
                  <a:pt x="533301" y="3010049"/>
                  <a:pt x="535781" y="3005088"/>
                  <a:pt x="550664" y="2995166"/>
                </a:cubicBezTo>
                <a:lnTo>
                  <a:pt x="558106" y="2980283"/>
                </a:lnTo>
                <a:lnTo>
                  <a:pt x="558106" y="2972842"/>
                </a:lnTo>
                <a:cubicBezTo>
                  <a:pt x="558106" y="2967881"/>
                  <a:pt x="558106" y="2965400"/>
                  <a:pt x="558106" y="2965400"/>
                </a:cubicBezTo>
                <a:cubicBezTo>
                  <a:pt x="563066" y="2965400"/>
                  <a:pt x="565547" y="2965400"/>
                  <a:pt x="565547" y="2965400"/>
                </a:cubicBezTo>
                <a:cubicBezTo>
                  <a:pt x="565547" y="2965400"/>
                  <a:pt x="565547" y="2967881"/>
                  <a:pt x="565547" y="2972842"/>
                </a:cubicBezTo>
                <a:cubicBezTo>
                  <a:pt x="565547" y="2977802"/>
                  <a:pt x="572988" y="2975322"/>
                  <a:pt x="587871" y="2965400"/>
                </a:cubicBezTo>
                <a:lnTo>
                  <a:pt x="602754" y="2950517"/>
                </a:lnTo>
                <a:cubicBezTo>
                  <a:pt x="602754" y="2950517"/>
                  <a:pt x="602754" y="2952998"/>
                  <a:pt x="602754" y="2957959"/>
                </a:cubicBezTo>
                <a:lnTo>
                  <a:pt x="602754" y="2965400"/>
                </a:lnTo>
                <a:cubicBezTo>
                  <a:pt x="597793" y="2965400"/>
                  <a:pt x="597793" y="2967881"/>
                  <a:pt x="602754" y="2972842"/>
                </a:cubicBezTo>
                <a:cubicBezTo>
                  <a:pt x="607715" y="2977802"/>
                  <a:pt x="610195" y="2980283"/>
                  <a:pt x="610195" y="2980283"/>
                </a:cubicBezTo>
                <a:cubicBezTo>
                  <a:pt x="610195" y="2980283"/>
                  <a:pt x="610195" y="2982764"/>
                  <a:pt x="610195" y="2987724"/>
                </a:cubicBezTo>
                <a:cubicBezTo>
                  <a:pt x="615156" y="2987724"/>
                  <a:pt x="617637" y="2985244"/>
                  <a:pt x="617637" y="2980283"/>
                </a:cubicBezTo>
                <a:lnTo>
                  <a:pt x="625078" y="2980283"/>
                </a:lnTo>
                <a:lnTo>
                  <a:pt x="632520" y="2980283"/>
                </a:lnTo>
                <a:lnTo>
                  <a:pt x="625078" y="2972842"/>
                </a:lnTo>
                <a:cubicBezTo>
                  <a:pt x="620117" y="2967881"/>
                  <a:pt x="617637" y="2962920"/>
                  <a:pt x="617637" y="2957959"/>
                </a:cubicBezTo>
                <a:lnTo>
                  <a:pt x="625078" y="2950517"/>
                </a:lnTo>
                <a:cubicBezTo>
                  <a:pt x="620117" y="2955479"/>
                  <a:pt x="615156" y="2955479"/>
                  <a:pt x="610195" y="2950517"/>
                </a:cubicBezTo>
                <a:cubicBezTo>
                  <a:pt x="605235" y="2945557"/>
                  <a:pt x="602754" y="2943076"/>
                  <a:pt x="602754" y="2943076"/>
                </a:cubicBezTo>
                <a:lnTo>
                  <a:pt x="610195" y="2935635"/>
                </a:lnTo>
                <a:cubicBezTo>
                  <a:pt x="615156" y="2935635"/>
                  <a:pt x="620117" y="2933154"/>
                  <a:pt x="625078" y="2928193"/>
                </a:cubicBezTo>
                <a:lnTo>
                  <a:pt x="632520" y="2913310"/>
                </a:lnTo>
                <a:lnTo>
                  <a:pt x="632520" y="2920752"/>
                </a:lnTo>
                <a:cubicBezTo>
                  <a:pt x="632520" y="2925713"/>
                  <a:pt x="632520" y="2928193"/>
                  <a:pt x="632520" y="2928193"/>
                </a:cubicBezTo>
                <a:lnTo>
                  <a:pt x="639961" y="2928193"/>
                </a:lnTo>
                <a:cubicBezTo>
                  <a:pt x="649883" y="2918272"/>
                  <a:pt x="653603" y="2912070"/>
                  <a:pt x="651123" y="2909590"/>
                </a:cubicBezTo>
                <a:cubicBezTo>
                  <a:pt x="648643" y="2907110"/>
                  <a:pt x="644922" y="2905869"/>
                  <a:pt x="639961" y="2905869"/>
                </a:cubicBezTo>
                <a:cubicBezTo>
                  <a:pt x="625078" y="2905869"/>
                  <a:pt x="617637" y="2908350"/>
                  <a:pt x="617637" y="2913310"/>
                </a:cubicBezTo>
                <a:lnTo>
                  <a:pt x="610195" y="2920752"/>
                </a:lnTo>
                <a:cubicBezTo>
                  <a:pt x="610195" y="2920752"/>
                  <a:pt x="608955" y="2921992"/>
                  <a:pt x="606475" y="2924472"/>
                </a:cubicBezTo>
                <a:cubicBezTo>
                  <a:pt x="603994" y="2926953"/>
                  <a:pt x="602754" y="2925713"/>
                  <a:pt x="602754" y="2920752"/>
                </a:cubicBezTo>
                <a:cubicBezTo>
                  <a:pt x="602754" y="2920752"/>
                  <a:pt x="605235" y="2918272"/>
                  <a:pt x="610195" y="2913310"/>
                </a:cubicBezTo>
                <a:cubicBezTo>
                  <a:pt x="605235" y="2913310"/>
                  <a:pt x="605235" y="2910830"/>
                  <a:pt x="610195" y="2905869"/>
                </a:cubicBezTo>
                <a:lnTo>
                  <a:pt x="625078" y="2898428"/>
                </a:lnTo>
                <a:cubicBezTo>
                  <a:pt x="635000" y="2893467"/>
                  <a:pt x="639961" y="2892227"/>
                  <a:pt x="639961" y="2894707"/>
                </a:cubicBezTo>
                <a:cubicBezTo>
                  <a:pt x="639961" y="2897187"/>
                  <a:pt x="642441" y="2898428"/>
                  <a:pt x="647402" y="2898428"/>
                </a:cubicBezTo>
                <a:cubicBezTo>
                  <a:pt x="652363" y="2898428"/>
                  <a:pt x="657324" y="2899668"/>
                  <a:pt x="662285" y="2902148"/>
                </a:cubicBezTo>
                <a:cubicBezTo>
                  <a:pt x="667246" y="2904629"/>
                  <a:pt x="669727" y="2903389"/>
                  <a:pt x="669727" y="2898428"/>
                </a:cubicBezTo>
                <a:cubicBezTo>
                  <a:pt x="674688" y="2878584"/>
                  <a:pt x="674688" y="2868662"/>
                  <a:pt x="669727" y="2868662"/>
                </a:cubicBezTo>
                <a:lnTo>
                  <a:pt x="669727" y="2861220"/>
                </a:lnTo>
                <a:cubicBezTo>
                  <a:pt x="669727" y="2856260"/>
                  <a:pt x="672207" y="2856260"/>
                  <a:pt x="677168" y="2861220"/>
                </a:cubicBezTo>
                <a:cubicBezTo>
                  <a:pt x="677168" y="2861220"/>
                  <a:pt x="679648" y="2861220"/>
                  <a:pt x="684610" y="2861220"/>
                </a:cubicBezTo>
                <a:cubicBezTo>
                  <a:pt x="684610" y="2856260"/>
                  <a:pt x="683369" y="2852539"/>
                  <a:pt x="680889" y="2850058"/>
                </a:cubicBezTo>
                <a:cubicBezTo>
                  <a:pt x="678408" y="2847578"/>
                  <a:pt x="679648" y="2842617"/>
                  <a:pt x="684610" y="2835176"/>
                </a:cubicBezTo>
                <a:cubicBezTo>
                  <a:pt x="689570" y="2827734"/>
                  <a:pt x="694531" y="2824013"/>
                  <a:pt x="699492" y="2824013"/>
                </a:cubicBezTo>
                <a:lnTo>
                  <a:pt x="706934" y="2816572"/>
                </a:lnTo>
                <a:cubicBezTo>
                  <a:pt x="711895" y="2811611"/>
                  <a:pt x="715615" y="2806651"/>
                  <a:pt x="718096" y="2801689"/>
                </a:cubicBezTo>
                <a:cubicBezTo>
                  <a:pt x="720576" y="2796728"/>
                  <a:pt x="719336" y="2794248"/>
                  <a:pt x="714375" y="2794248"/>
                </a:cubicBezTo>
                <a:lnTo>
                  <a:pt x="714375" y="2779366"/>
                </a:lnTo>
                <a:lnTo>
                  <a:pt x="729258" y="2779366"/>
                </a:lnTo>
                <a:lnTo>
                  <a:pt x="736699" y="2757041"/>
                </a:lnTo>
                <a:cubicBezTo>
                  <a:pt x="736699" y="2747119"/>
                  <a:pt x="739180" y="2742158"/>
                  <a:pt x="744141" y="2742158"/>
                </a:cubicBezTo>
                <a:cubicBezTo>
                  <a:pt x="744141" y="2747119"/>
                  <a:pt x="744141" y="2749599"/>
                  <a:pt x="744141" y="2749599"/>
                </a:cubicBezTo>
                <a:cubicBezTo>
                  <a:pt x="744141" y="2749599"/>
                  <a:pt x="744141" y="2752080"/>
                  <a:pt x="744141" y="2757041"/>
                </a:cubicBezTo>
                <a:lnTo>
                  <a:pt x="744141" y="2764482"/>
                </a:lnTo>
                <a:cubicBezTo>
                  <a:pt x="744141" y="2769444"/>
                  <a:pt x="745381" y="2773164"/>
                  <a:pt x="747861" y="2775644"/>
                </a:cubicBezTo>
                <a:cubicBezTo>
                  <a:pt x="750342" y="2778125"/>
                  <a:pt x="754063" y="2776885"/>
                  <a:pt x="759024" y="2771924"/>
                </a:cubicBezTo>
                <a:cubicBezTo>
                  <a:pt x="763985" y="2766963"/>
                  <a:pt x="766465" y="2766963"/>
                  <a:pt x="766465" y="2771924"/>
                </a:cubicBezTo>
                <a:cubicBezTo>
                  <a:pt x="766465" y="2771924"/>
                  <a:pt x="766465" y="2774404"/>
                  <a:pt x="766465" y="2779366"/>
                </a:cubicBezTo>
                <a:cubicBezTo>
                  <a:pt x="761504" y="2779366"/>
                  <a:pt x="759024" y="2781846"/>
                  <a:pt x="759024" y="2786807"/>
                </a:cubicBezTo>
                <a:cubicBezTo>
                  <a:pt x="759024" y="2791768"/>
                  <a:pt x="755303" y="2796728"/>
                  <a:pt x="747861" y="2801689"/>
                </a:cubicBezTo>
                <a:cubicBezTo>
                  <a:pt x="740420" y="2806651"/>
                  <a:pt x="739180" y="2811611"/>
                  <a:pt x="744141" y="2816572"/>
                </a:cubicBezTo>
                <a:lnTo>
                  <a:pt x="736699" y="2816572"/>
                </a:lnTo>
                <a:cubicBezTo>
                  <a:pt x="732979" y="2817813"/>
                  <a:pt x="730188" y="2819053"/>
                  <a:pt x="728328" y="2820293"/>
                </a:cubicBezTo>
                <a:lnTo>
                  <a:pt x="727770" y="2821037"/>
                </a:lnTo>
                <a:lnTo>
                  <a:pt x="729258" y="2816572"/>
                </a:lnTo>
                <a:cubicBezTo>
                  <a:pt x="729258" y="2811611"/>
                  <a:pt x="728018" y="2809131"/>
                  <a:pt x="725537" y="2809131"/>
                </a:cubicBezTo>
                <a:cubicBezTo>
                  <a:pt x="723057" y="2809131"/>
                  <a:pt x="719336" y="2809131"/>
                  <a:pt x="714375" y="2809131"/>
                </a:cubicBezTo>
                <a:lnTo>
                  <a:pt x="721816" y="2824013"/>
                </a:lnTo>
                <a:lnTo>
                  <a:pt x="726777" y="2822360"/>
                </a:lnTo>
                <a:lnTo>
                  <a:pt x="725537" y="2824013"/>
                </a:lnTo>
                <a:cubicBezTo>
                  <a:pt x="725537" y="2826494"/>
                  <a:pt x="729258" y="2828975"/>
                  <a:pt x="736699" y="2831455"/>
                </a:cubicBezTo>
                <a:lnTo>
                  <a:pt x="744141" y="2831455"/>
                </a:lnTo>
                <a:cubicBezTo>
                  <a:pt x="744141" y="2831455"/>
                  <a:pt x="745381" y="2828975"/>
                  <a:pt x="747861" y="2824013"/>
                </a:cubicBezTo>
                <a:cubicBezTo>
                  <a:pt x="750342" y="2819053"/>
                  <a:pt x="751582" y="2816572"/>
                  <a:pt x="751582" y="2816572"/>
                </a:cubicBezTo>
                <a:lnTo>
                  <a:pt x="759024" y="2816572"/>
                </a:lnTo>
                <a:cubicBezTo>
                  <a:pt x="759024" y="2811611"/>
                  <a:pt x="759024" y="2809131"/>
                  <a:pt x="759024" y="2809131"/>
                </a:cubicBezTo>
                <a:cubicBezTo>
                  <a:pt x="759024" y="2809131"/>
                  <a:pt x="760264" y="2807891"/>
                  <a:pt x="762744" y="2805410"/>
                </a:cubicBezTo>
                <a:cubicBezTo>
                  <a:pt x="765225" y="2802930"/>
                  <a:pt x="767705" y="2800449"/>
                  <a:pt x="770186" y="2797969"/>
                </a:cubicBezTo>
                <a:cubicBezTo>
                  <a:pt x="772666" y="2795488"/>
                  <a:pt x="773906" y="2791768"/>
                  <a:pt x="773906" y="2786807"/>
                </a:cubicBezTo>
                <a:cubicBezTo>
                  <a:pt x="773906" y="2781846"/>
                  <a:pt x="776387" y="2776885"/>
                  <a:pt x="781348" y="2771924"/>
                </a:cubicBezTo>
                <a:lnTo>
                  <a:pt x="781348" y="2757041"/>
                </a:lnTo>
                <a:cubicBezTo>
                  <a:pt x="776387" y="2757041"/>
                  <a:pt x="773906" y="2755801"/>
                  <a:pt x="773906" y="2753320"/>
                </a:cubicBezTo>
                <a:cubicBezTo>
                  <a:pt x="773906" y="2750840"/>
                  <a:pt x="773906" y="2747119"/>
                  <a:pt x="773906" y="2742158"/>
                </a:cubicBezTo>
                <a:lnTo>
                  <a:pt x="773906" y="2727275"/>
                </a:lnTo>
                <a:cubicBezTo>
                  <a:pt x="768945" y="2727275"/>
                  <a:pt x="766465" y="2724795"/>
                  <a:pt x="766465" y="2719834"/>
                </a:cubicBezTo>
                <a:lnTo>
                  <a:pt x="773906" y="2712392"/>
                </a:lnTo>
                <a:lnTo>
                  <a:pt x="781348" y="2719834"/>
                </a:lnTo>
                <a:cubicBezTo>
                  <a:pt x="786309" y="2719834"/>
                  <a:pt x="791270" y="2717354"/>
                  <a:pt x="796231" y="2712392"/>
                </a:cubicBezTo>
                <a:lnTo>
                  <a:pt x="788789" y="2712392"/>
                </a:lnTo>
                <a:lnTo>
                  <a:pt x="781348" y="2697510"/>
                </a:lnTo>
                <a:lnTo>
                  <a:pt x="796231" y="2690068"/>
                </a:lnTo>
                <a:cubicBezTo>
                  <a:pt x="796231" y="2690068"/>
                  <a:pt x="797471" y="2691309"/>
                  <a:pt x="799951" y="2693789"/>
                </a:cubicBezTo>
                <a:cubicBezTo>
                  <a:pt x="802432" y="2696269"/>
                  <a:pt x="803672" y="2697510"/>
                  <a:pt x="803672" y="2697510"/>
                </a:cubicBezTo>
                <a:cubicBezTo>
                  <a:pt x="803672" y="2712392"/>
                  <a:pt x="806152" y="2712392"/>
                  <a:pt x="811114" y="2697510"/>
                </a:cubicBezTo>
                <a:cubicBezTo>
                  <a:pt x="811114" y="2692549"/>
                  <a:pt x="811114" y="2687588"/>
                  <a:pt x="811114" y="2682627"/>
                </a:cubicBezTo>
                <a:lnTo>
                  <a:pt x="825996" y="2645420"/>
                </a:lnTo>
                <a:lnTo>
                  <a:pt x="825996" y="2660303"/>
                </a:lnTo>
                <a:cubicBezTo>
                  <a:pt x="821035" y="2670225"/>
                  <a:pt x="818555" y="2676426"/>
                  <a:pt x="818555" y="2678906"/>
                </a:cubicBezTo>
                <a:cubicBezTo>
                  <a:pt x="818555" y="2681387"/>
                  <a:pt x="821035" y="2680147"/>
                  <a:pt x="825996" y="2675185"/>
                </a:cubicBezTo>
                <a:cubicBezTo>
                  <a:pt x="830957" y="2670225"/>
                  <a:pt x="833438" y="2667744"/>
                  <a:pt x="833438" y="2667744"/>
                </a:cubicBezTo>
                <a:cubicBezTo>
                  <a:pt x="838399" y="2662783"/>
                  <a:pt x="840879" y="2660303"/>
                  <a:pt x="840879" y="2660303"/>
                </a:cubicBezTo>
                <a:cubicBezTo>
                  <a:pt x="840879" y="2660303"/>
                  <a:pt x="842119" y="2659062"/>
                  <a:pt x="844600" y="2656582"/>
                </a:cubicBezTo>
                <a:cubicBezTo>
                  <a:pt x="847080" y="2654102"/>
                  <a:pt x="848320" y="2650381"/>
                  <a:pt x="848320" y="2645420"/>
                </a:cubicBezTo>
                <a:cubicBezTo>
                  <a:pt x="853282" y="2645420"/>
                  <a:pt x="859483" y="2639219"/>
                  <a:pt x="866924" y="2626816"/>
                </a:cubicBezTo>
                <a:cubicBezTo>
                  <a:pt x="874365" y="2614414"/>
                  <a:pt x="878086" y="2608213"/>
                  <a:pt x="878086" y="2608213"/>
                </a:cubicBezTo>
                <a:cubicBezTo>
                  <a:pt x="883047" y="2608213"/>
                  <a:pt x="885528" y="2608213"/>
                  <a:pt x="885528" y="2608213"/>
                </a:cubicBezTo>
                <a:cubicBezTo>
                  <a:pt x="885528" y="2608213"/>
                  <a:pt x="885528" y="2605732"/>
                  <a:pt x="885528" y="2600771"/>
                </a:cubicBezTo>
                <a:lnTo>
                  <a:pt x="885528" y="2593330"/>
                </a:lnTo>
                <a:lnTo>
                  <a:pt x="878086" y="2578447"/>
                </a:lnTo>
                <a:lnTo>
                  <a:pt x="885528" y="2571006"/>
                </a:lnTo>
                <a:lnTo>
                  <a:pt x="878086" y="2571006"/>
                </a:lnTo>
                <a:cubicBezTo>
                  <a:pt x="878086" y="2566045"/>
                  <a:pt x="880567" y="2563564"/>
                  <a:pt x="885528" y="2563564"/>
                </a:cubicBezTo>
                <a:cubicBezTo>
                  <a:pt x="885528" y="2563564"/>
                  <a:pt x="888008" y="2563564"/>
                  <a:pt x="892969" y="2563564"/>
                </a:cubicBezTo>
                <a:lnTo>
                  <a:pt x="900410" y="2548681"/>
                </a:lnTo>
                <a:lnTo>
                  <a:pt x="892969" y="2548681"/>
                </a:lnTo>
                <a:lnTo>
                  <a:pt x="900410" y="2533799"/>
                </a:lnTo>
                <a:lnTo>
                  <a:pt x="907852" y="2533799"/>
                </a:lnTo>
                <a:cubicBezTo>
                  <a:pt x="907852" y="2528838"/>
                  <a:pt x="909092" y="2526357"/>
                  <a:pt x="911573" y="2526357"/>
                </a:cubicBezTo>
                <a:cubicBezTo>
                  <a:pt x="914053" y="2526357"/>
                  <a:pt x="917774" y="2523877"/>
                  <a:pt x="922735" y="2518916"/>
                </a:cubicBezTo>
                <a:cubicBezTo>
                  <a:pt x="922735" y="2508994"/>
                  <a:pt x="927696" y="2504033"/>
                  <a:pt x="937617" y="2504033"/>
                </a:cubicBezTo>
                <a:lnTo>
                  <a:pt x="945059" y="2504033"/>
                </a:lnTo>
                <a:cubicBezTo>
                  <a:pt x="945059" y="2499072"/>
                  <a:pt x="946299" y="2496592"/>
                  <a:pt x="948780" y="2496592"/>
                </a:cubicBezTo>
                <a:cubicBezTo>
                  <a:pt x="951260" y="2496592"/>
                  <a:pt x="953741" y="2495351"/>
                  <a:pt x="956221" y="2492871"/>
                </a:cubicBezTo>
                <a:cubicBezTo>
                  <a:pt x="958701" y="2490390"/>
                  <a:pt x="962422" y="2489150"/>
                  <a:pt x="967383" y="2489150"/>
                </a:cubicBezTo>
                <a:lnTo>
                  <a:pt x="967383" y="2481709"/>
                </a:lnTo>
                <a:lnTo>
                  <a:pt x="967383" y="2466826"/>
                </a:lnTo>
                <a:cubicBezTo>
                  <a:pt x="982266" y="2466826"/>
                  <a:pt x="987227" y="2461865"/>
                  <a:pt x="982266" y="2451943"/>
                </a:cubicBezTo>
                <a:cubicBezTo>
                  <a:pt x="982266" y="2446982"/>
                  <a:pt x="984746" y="2442021"/>
                  <a:pt x="989707" y="2437060"/>
                </a:cubicBezTo>
                <a:cubicBezTo>
                  <a:pt x="994668" y="2432099"/>
                  <a:pt x="999629" y="2427139"/>
                  <a:pt x="1004590" y="2422178"/>
                </a:cubicBezTo>
                <a:cubicBezTo>
                  <a:pt x="1004590" y="2417216"/>
                  <a:pt x="1004590" y="2413496"/>
                  <a:pt x="1004590" y="2411015"/>
                </a:cubicBezTo>
                <a:cubicBezTo>
                  <a:pt x="1004590" y="2408535"/>
                  <a:pt x="1004590" y="2407295"/>
                  <a:pt x="1004590" y="2407295"/>
                </a:cubicBezTo>
                <a:cubicBezTo>
                  <a:pt x="999629" y="2407295"/>
                  <a:pt x="997149" y="2409775"/>
                  <a:pt x="997149" y="2414736"/>
                </a:cubicBezTo>
                <a:lnTo>
                  <a:pt x="989707" y="2414736"/>
                </a:lnTo>
                <a:cubicBezTo>
                  <a:pt x="984746" y="2414736"/>
                  <a:pt x="983506" y="2412256"/>
                  <a:pt x="985987" y="2407295"/>
                </a:cubicBezTo>
                <a:cubicBezTo>
                  <a:pt x="988467" y="2402334"/>
                  <a:pt x="990947" y="2399853"/>
                  <a:pt x="993428" y="2399853"/>
                </a:cubicBezTo>
                <a:cubicBezTo>
                  <a:pt x="995908" y="2399853"/>
                  <a:pt x="1000869" y="2397373"/>
                  <a:pt x="1008311" y="2392412"/>
                </a:cubicBezTo>
                <a:cubicBezTo>
                  <a:pt x="1015752" y="2387451"/>
                  <a:pt x="1020713" y="2384970"/>
                  <a:pt x="1023194" y="2384970"/>
                </a:cubicBezTo>
                <a:cubicBezTo>
                  <a:pt x="1025674" y="2384970"/>
                  <a:pt x="1029395" y="2383730"/>
                  <a:pt x="1034356" y="2381250"/>
                </a:cubicBezTo>
                <a:cubicBezTo>
                  <a:pt x="1039317" y="2378769"/>
                  <a:pt x="1040557" y="2375049"/>
                  <a:pt x="1038076" y="2370088"/>
                </a:cubicBezTo>
                <a:cubicBezTo>
                  <a:pt x="1035596" y="2365127"/>
                  <a:pt x="1034356" y="2360166"/>
                  <a:pt x="1034356" y="2355205"/>
                </a:cubicBezTo>
                <a:cubicBezTo>
                  <a:pt x="1034356" y="2360166"/>
                  <a:pt x="1033115" y="2362646"/>
                  <a:pt x="1030635" y="2362646"/>
                </a:cubicBezTo>
                <a:cubicBezTo>
                  <a:pt x="1028155" y="2362646"/>
                  <a:pt x="1026914" y="2360166"/>
                  <a:pt x="1026914" y="2355205"/>
                </a:cubicBezTo>
                <a:cubicBezTo>
                  <a:pt x="1026914" y="2340322"/>
                  <a:pt x="1031875" y="2332881"/>
                  <a:pt x="1041797" y="2332881"/>
                </a:cubicBezTo>
                <a:lnTo>
                  <a:pt x="1056680" y="2325439"/>
                </a:lnTo>
                <a:cubicBezTo>
                  <a:pt x="1056680" y="2320478"/>
                  <a:pt x="1059160" y="2317998"/>
                  <a:pt x="1064121" y="2317998"/>
                </a:cubicBezTo>
                <a:cubicBezTo>
                  <a:pt x="1069082" y="2317998"/>
                  <a:pt x="1072803" y="2319238"/>
                  <a:pt x="1075283" y="2321719"/>
                </a:cubicBezTo>
                <a:cubicBezTo>
                  <a:pt x="1077764" y="2324199"/>
                  <a:pt x="1076524" y="2327920"/>
                  <a:pt x="1071563" y="2332881"/>
                </a:cubicBezTo>
                <a:cubicBezTo>
                  <a:pt x="1071563" y="2337842"/>
                  <a:pt x="1070322" y="2340322"/>
                  <a:pt x="1067842" y="2340322"/>
                </a:cubicBezTo>
                <a:cubicBezTo>
                  <a:pt x="1065362" y="2340322"/>
                  <a:pt x="1064121" y="2337842"/>
                  <a:pt x="1064121" y="2332881"/>
                </a:cubicBezTo>
                <a:cubicBezTo>
                  <a:pt x="1059160" y="2332881"/>
                  <a:pt x="1056680" y="2332881"/>
                  <a:pt x="1056680" y="2332881"/>
                </a:cubicBezTo>
                <a:cubicBezTo>
                  <a:pt x="1056680" y="2332881"/>
                  <a:pt x="1056680" y="2334121"/>
                  <a:pt x="1056680" y="2336601"/>
                </a:cubicBezTo>
                <a:cubicBezTo>
                  <a:pt x="1056680" y="2339082"/>
                  <a:pt x="1059160" y="2340322"/>
                  <a:pt x="1064121" y="2340322"/>
                </a:cubicBezTo>
                <a:lnTo>
                  <a:pt x="1056680" y="2355205"/>
                </a:lnTo>
                <a:lnTo>
                  <a:pt x="1049239" y="2370088"/>
                </a:lnTo>
                <a:lnTo>
                  <a:pt x="1056680" y="2370088"/>
                </a:lnTo>
                <a:cubicBezTo>
                  <a:pt x="1061641" y="2365127"/>
                  <a:pt x="1064121" y="2362646"/>
                  <a:pt x="1064121" y="2362646"/>
                </a:cubicBezTo>
                <a:cubicBezTo>
                  <a:pt x="1064121" y="2357685"/>
                  <a:pt x="1064121" y="2355205"/>
                  <a:pt x="1064121" y="2355205"/>
                </a:cubicBezTo>
                <a:cubicBezTo>
                  <a:pt x="1069082" y="2355205"/>
                  <a:pt x="1071563" y="2353965"/>
                  <a:pt x="1071563" y="2351484"/>
                </a:cubicBezTo>
                <a:cubicBezTo>
                  <a:pt x="1071563" y="2349004"/>
                  <a:pt x="1071563" y="2347763"/>
                  <a:pt x="1071563" y="2347763"/>
                </a:cubicBezTo>
                <a:cubicBezTo>
                  <a:pt x="1071563" y="2342802"/>
                  <a:pt x="1075283" y="2339082"/>
                  <a:pt x="1082725" y="2336601"/>
                </a:cubicBezTo>
                <a:cubicBezTo>
                  <a:pt x="1090166" y="2334121"/>
                  <a:pt x="1093887" y="2335361"/>
                  <a:pt x="1093887" y="2340322"/>
                </a:cubicBezTo>
                <a:lnTo>
                  <a:pt x="1101328" y="2332881"/>
                </a:lnTo>
                <a:lnTo>
                  <a:pt x="1101328" y="2325439"/>
                </a:lnTo>
                <a:cubicBezTo>
                  <a:pt x="1096367" y="2330400"/>
                  <a:pt x="1093887" y="2330400"/>
                  <a:pt x="1093887" y="2325439"/>
                </a:cubicBezTo>
                <a:lnTo>
                  <a:pt x="1093887" y="2317998"/>
                </a:lnTo>
                <a:cubicBezTo>
                  <a:pt x="1088926" y="2317998"/>
                  <a:pt x="1085205" y="2316757"/>
                  <a:pt x="1082725" y="2314277"/>
                </a:cubicBezTo>
                <a:cubicBezTo>
                  <a:pt x="1080244" y="2311797"/>
                  <a:pt x="1079004" y="2305595"/>
                  <a:pt x="1079004" y="2295674"/>
                </a:cubicBezTo>
                <a:cubicBezTo>
                  <a:pt x="1083965" y="2290713"/>
                  <a:pt x="1083965" y="2288232"/>
                  <a:pt x="1079004" y="2288232"/>
                </a:cubicBezTo>
                <a:cubicBezTo>
                  <a:pt x="1074043" y="2288232"/>
                  <a:pt x="1072803" y="2285752"/>
                  <a:pt x="1075283" y="2280791"/>
                </a:cubicBezTo>
                <a:cubicBezTo>
                  <a:pt x="1077764" y="2275830"/>
                  <a:pt x="1076524" y="2272109"/>
                  <a:pt x="1071563" y="2269629"/>
                </a:cubicBezTo>
                <a:cubicBezTo>
                  <a:pt x="1066602" y="2267148"/>
                  <a:pt x="1062881" y="2268388"/>
                  <a:pt x="1060400" y="2273349"/>
                </a:cubicBezTo>
                <a:cubicBezTo>
                  <a:pt x="1057920" y="2278310"/>
                  <a:pt x="1054199" y="2278310"/>
                  <a:pt x="1049239" y="2273349"/>
                </a:cubicBezTo>
                <a:lnTo>
                  <a:pt x="1056680" y="2258467"/>
                </a:lnTo>
                <a:cubicBezTo>
                  <a:pt x="1056680" y="2253506"/>
                  <a:pt x="1054199" y="2251025"/>
                  <a:pt x="1049239" y="2251025"/>
                </a:cubicBezTo>
                <a:cubicBezTo>
                  <a:pt x="1044277" y="2251025"/>
                  <a:pt x="1041797" y="2249785"/>
                  <a:pt x="1041797" y="2247304"/>
                </a:cubicBezTo>
                <a:cubicBezTo>
                  <a:pt x="1041797" y="2244824"/>
                  <a:pt x="1044277" y="2238623"/>
                  <a:pt x="1049239" y="2228701"/>
                </a:cubicBezTo>
                <a:cubicBezTo>
                  <a:pt x="1054199" y="2218779"/>
                  <a:pt x="1055439" y="2211338"/>
                  <a:pt x="1052959" y="2206377"/>
                </a:cubicBezTo>
                <a:cubicBezTo>
                  <a:pt x="1050479" y="2201416"/>
                  <a:pt x="1051719" y="2192734"/>
                  <a:pt x="1056680" y="2180332"/>
                </a:cubicBezTo>
                <a:cubicBezTo>
                  <a:pt x="1061641" y="2167929"/>
                  <a:pt x="1067842" y="2159248"/>
                  <a:pt x="1075283" y="2154287"/>
                </a:cubicBezTo>
                <a:cubicBezTo>
                  <a:pt x="1082725" y="2149326"/>
                  <a:pt x="1088926" y="2144365"/>
                  <a:pt x="1093887" y="2139404"/>
                </a:cubicBezTo>
                <a:cubicBezTo>
                  <a:pt x="1098848" y="2134443"/>
                  <a:pt x="1103809" y="2131963"/>
                  <a:pt x="1108770" y="2131963"/>
                </a:cubicBezTo>
                <a:lnTo>
                  <a:pt x="1123652" y="2109638"/>
                </a:lnTo>
                <a:cubicBezTo>
                  <a:pt x="1123652" y="2109638"/>
                  <a:pt x="1127373" y="2108398"/>
                  <a:pt x="1134815" y="2105918"/>
                </a:cubicBezTo>
                <a:cubicBezTo>
                  <a:pt x="1142256" y="2103437"/>
                  <a:pt x="1148457" y="2097236"/>
                  <a:pt x="1153418" y="2087314"/>
                </a:cubicBezTo>
                <a:lnTo>
                  <a:pt x="1160859" y="2079873"/>
                </a:lnTo>
                <a:lnTo>
                  <a:pt x="1158069" y="2086384"/>
                </a:lnTo>
                <a:cubicBezTo>
                  <a:pt x="1156209" y="2091965"/>
                  <a:pt x="1157139" y="2094756"/>
                  <a:pt x="1160859" y="2094756"/>
                </a:cubicBezTo>
                <a:cubicBezTo>
                  <a:pt x="1165821" y="2094756"/>
                  <a:pt x="1168301" y="2092275"/>
                  <a:pt x="1168301" y="2087314"/>
                </a:cubicBezTo>
                <a:lnTo>
                  <a:pt x="1175742" y="2079873"/>
                </a:lnTo>
                <a:cubicBezTo>
                  <a:pt x="1180703" y="2074912"/>
                  <a:pt x="1183184" y="2072431"/>
                  <a:pt x="1183184" y="2072431"/>
                </a:cubicBezTo>
                <a:cubicBezTo>
                  <a:pt x="1183184" y="2072431"/>
                  <a:pt x="1185664" y="2069951"/>
                  <a:pt x="1190625" y="2064990"/>
                </a:cubicBezTo>
                <a:cubicBezTo>
                  <a:pt x="1220391" y="2064990"/>
                  <a:pt x="1235274" y="2055068"/>
                  <a:pt x="1235274" y="2035224"/>
                </a:cubicBezTo>
                <a:cubicBezTo>
                  <a:pt x="1235274" y="2030263"/>
                  <a:pt x="1236514" y="2027783"/>
                  <a:pt x="1238994" y="2027783"/>
                </a:cubicBezTo>
                <a:cubicBezTo>
                  <a:pt x="1241475" y="2027783"/>
                  <a:pt x="1245195" y="2027783"/>
                  <a:pt x="1250156" y="2027783"/>
                </a:cubicBezTo>
                <a:lnTo>
                  <a:pt x="1265039" y="2027783"/>
                </a:lnTo>
                <a:cubicBezTo>
                  <a:pt x="1260078" y="2027783"/>
                  <a:pt x="1260078" y="2025303"/>
                  <a:pt x="1265039" y="2020342"/>
                </a:cubicBezTo>
                <a:cubicBezTo>
                  <a:pt x="1270000" y="2015381"/>
                  <a:pt x="1267519" y="2010420"/>
                  <a:pt x="1257598" y="2005459"/>
                </a:cubicBezTo>
                <a:cubicBezTo>
                  <a:pt x="1252637" y="2000498"/>
                  <a:pt x="1252637" y="1995537"/>
                  <a:pt x="1257598" y="1990576"/>
                </a:cubicBezTo>
                <a:lnTo>
                  <a:pt x="1257598" y="1983135"/>
                </a:lnTo>
                <a:cubicBezTo>
                  <a:pt x="1257598" y="1988096"/>
                  <a:pt x="1260078" y="1993056"/>
                  <a:pt x="1265039" y="1998017"/>
                </a:cubicBezTo>
                <a:lnTo>
                  <a:pt x="1279922" y="1998017"/>
                </a:lnTo>
                <a:cubicBezTo>
                  <a:pt x="1284883" y="1993056"/>
                  <a:pt x="1286123" y="1988096"/>
                  <a:pt x="1283643" y="1983135"/>
                </a:cubicBezTo>
                <a:cubicBezTo>
                  <a:pt x="1281162" y="1978174"/>
                  <a:pt x="1279922" y="1978174"/>
                  <a:pt x="1279922" y="1983135"/>
                </a:cubicBezTo>
                <a:lnTo>
                  <a:pt x="1272481" y="1975693"/>
                </a:lnTo>
                <a:cubicBezTo>
                  <a:pt x="1272481" y="1970732"/>
                  <a:pt x="1277442" y="1970732"/>
                  <a:pt x="1287364" y="1975693"/>
                </a:cubicBezTo>
                <a:lnTo>
                  <a:pt x="1302246" y="1975693"/>
                </a:lnTo>
                <a:cubicBezTo>
                  <a:pt x="1302246" y="1970732"/>
                  <a:pt x="1304727" y="1968252"/>
                  <a:pt x="1309688" y="1968252"/>
                </a:cubicBezTo>
                <a:cubicBezTo>
                  <a:pt x="1324571" y="1968252"/>
                  <a:pt x="1329532" y="1963291"/>
                  <a:pt x="1324571" y="1953369"/>
                </a:cubicBezTo>
                <a:cubicBezTo>
                  <a:pt x="1324571" y="1948408"/>
                  <a:pt x="1327051" y="1947168"/>
                  <a:pt x="1332012" y="1949648"/>
                </a:cubicBezTo>
                <a:cubicBezTo>
                  <a:pt x="1336973" y="1952129"/>
                  <a:pt x="1339453" y="1950889"/>
                  <a:pt x="1339453" y="1945928"/>
                </a:cubicBezTo>
                <a:lnTo>
                  <a:pt x="1339453" y="1938486"/>
                </a:lnTo>
                <a:lnTo>
                  <a:pt x="1346895" y="1938486"/>
                </a:lnTo>
                <a:cubicBezTo>
                  <a:pt x="1356817" y="1933525"/>
                  <a:pt x="1364258" y="1931045"/>
                  <a:pt x="1369219" y="1931045"/>
                </a:cubicBezTo>
                <a:cubicBezTo>
                  <a:pt x="1369219" y="1926084"/>
                  <a:pt x="1369219" y="1923603"/>
                  <a:pt x="1369219" y="1923603"/>
                </a:cubicBezTo>
                <a:cubicBezTo>
                  <a:pt x="1369219" y="1923603"/>
                  <a:pt x="1371699" y="1926084"/>
                  <a:pt x="1376660" y="1931045"/>
                </a:cubicBezTo>
                <a:lnTo>
                  <a:pt x="1376660" y="1938486"/>
                </a:lnTo>
                <a:cubicBezTo>
                  <a:pt x="1376660" y="1938486"/>
                  <a:pt x="1376660" y="1940966"/>
                  <a:pt x="1376660" y="1945928"/>
                </a:cubicBezTo>
                <a:cubicBezTo>
                  <a:pt x="1376660" y="1950889"/>
                  <a:pt x="1377901" y="1954609"/>
                  <a:pt x="1380381" y="1957090"/>
                </a:cubicBezTo>
                <a:cubicBezTo>
                  <a:pt x="1382861" y="1959570"/>
                  <a:pt x="1384102" y="1958330"/>
                  <a:pt x="1384102" y="1953369"/>
                </a:cubicBezTo>
                <a:cubicBezTo>
                  <a:pt x="1384102" y="1948408"/>
                  <a:pt x="1386582" y="1945928"/>
                  <a:pt x="1391543" y="1945928"/>
                </a:cubicBezTo>
                <a:cubicBezTo>
                  <a:pt x="1396504" y="1945928"/>
                  <a:pt x="1397744" y="1942207"/>
                  <a:pt x="1395264" y="1934766"/>
                </a:cubicBezTo>
                <a:cubicBezTo>
                  <a:pt x="1392784" y="1927324"/>
                  <a:pt x="1389063" y="1923603"/>
                  <a:pt x="1384102" y="1923603"/>
                </a:cubicBezTo>
                <a:cubicBezTo>
                  <a:pt x="1379141" y="1923603"/>
                  <a:pt x="1381621" y="1916162"/>
                  <a:pt x="1391543" y="1901279"/>
                </a:cubicBezTo>
                <a:lnTo>
                  <a:pt x="1398984" y="1886396"/>
                </a:lnTo>
                <a:cubicBezTo>
                  <a:pt x="1398984" y="1886396"/>
                  <a:pt x="1398984" y="1883916"/>
                  <a:pt x="1398984" y="1878955"/>
                </a:cubicBezTo>
                <a:cubicBezTo>
                  <a:pt x="1398984" y="1864072"/>
                  <a:pt x="1401465" y="1864072"/>
                  <a:pt x="1406426" y="1878955"/>
                </a:cubicBezTo>
                <a:cubicBezTo>
                  <a:pt x="1406426" y="1878955"/>
                  <a:pt x="1407666" y="1878955"/>
                  <a:pt x="1410147" y="1878955"/>
                </a:cubicBezTo>
                <a:cubicBezTo>
                  <a:pt x="1412627" y="1878955"/>
                  <a:pt x="1416348" y="1878955"/>
                  <a:pt x="1421309" y="1878955"/>
                </a:cubicBezTo>
                <a:cubicBezTo>
                  <a:pt x="1426270" y="1873994"/>
                  <a:pt x="1428750" y="1871513"/>
                  <a:pt x="1428750" y="1871513"/>
                </a:cubicBezTo>
                <a:cubicBezTo>
                  <a:pt x="1428750" y="1866552"/>
                  <a:pt x="1428750" y="1864072"/>
                  <a:pt x="1428750" y="1864072"/>
                </a:cubicBezTo>
                <a:cubicBezTo>
                  <a:pt x="1428750" y="1864072"/>
                  <a:pt x="1431231" y="1864072"/>
                  <a:pt x="1436192" y="1864072"/>
                </a:cubicBezTo>
                <a:cubicBezTo>
                  <a:pt x="1441153" y="1859111"/>
                  <a:pt x="1444873" y="1859111"/>
                  <a:pt x="1447354" y="1864072"/>
                </a:cubicBezTo>
                <a:cubicBezTo>
                  <a:pt x="1449834" y="1869033"/>
                  <a:pt x="1448594" y="1871513"/>
                  <a:pt x="1443633" y="1871513"/>
                </a:cubicBezTo>
                <a:cubicBezTo>
                  <a:pt x="1443633" y="1876474"/>
                  <a:pt x="1443633" y="1878955"/>
                  <a:pt x="1443633" y="1878955"/>
                </a:cubicBezTo>
                <a:cubicBezTo>
                  <a:pt x="1443633" y="1878955"/>
                  <a:pt x="1446113" y="1881435"/>
                  <a:pt x="1451074" y="1886396"/>
                </a:cubicBezTo>
                <a:cubicBezTo>
                  <a:pt x="1456035" y="1886396"/>
                  <a:pt x="1460996" y="1886396"/>
                  <a:pt x="1465957" y="1886396"/>
                </a:cubicBezTo>
                <a:cubicBezTo>
                  <a:pt x="1465957" y="1881435"/>
                  <a:pt x="1463477" y="1878955"/>
                  <a:pt x="1458516" y="1878955"/>
                </a:cubicBezTo>
                <a:cubicBezTo>
                  <a:pt x="1453555" y="1878955"/>
                  <a:pt x="1453555" y="1876474"/>
                  <a:pt x="1458516" y="1871513"/>
                </a:cubicBezTo>
                <a:cubicBezTo>
                  <a:pt x="1463477" y="1866552"/>
                  <a:pt x="1464717" y="1864072"/>
                  <a:pt x="1462237" y="1864072"/>
                </a:cubicBezTo>
                <a:cubicBezTo>
                  <a:pt x="1459756" y="1864072"/>
                  <a:pt x="1457276" y="1862832"/>
                  <a:pt x="1454795" y="1860351"/>
                </a:cubicBezTo>
                <a:cubicBezTo>
                  <a:pt x="1452315" y="1857871"/>
                  <a:pt x="1451074" y="1854150"/>
                  <a:pt x="1451074" y="1849189"/>
                </a:cubicBezTo>
                <a:cubicBezTo>
                  <a:pt x="1456035" y="1844228"/>
                  <a:pt x="1458516" y="1844228"/>
                  <a:pt x="1458516" y="1849189"/>
                </a:cubicBezTo>
                <a:lnTo>
                  <a:pt x="1465957" y="1841748"/>
                </a:lnTo>
                <a:lnTo>
                  <a:pt x="1465957" y="1826865"/>
                </a:lnTo>
                <a:lnTo>
                  <a:pt x="1472158" y="1820664"/>
                </a:lnTo>
                <a:lnTo>
                  <a:pt x="1467817" y="1821284"/>
                </a:lnTo>
                <a:cubicBezTo>
                  <a:pt x="1464097" y="1822524"/>
                  <a:pt x="1460996" y="1824384"/>
                  <a:pt x="1458516" y="1826865"/>
                </a:cubicBezTo>
                <a:lnTo>
                  <a:pt x="1447354" y="1826865"/>
                </a:lnTo>
                <a:cubicBezTo>
                  <a:pt x="1449834" y="1826865"/>
                  <a:pt x="1451074" y="1824385"/>
                  <a:pt x="1451074" y="1819423"/>
                </a:cubicBezTo>
                <a:lnTo>
                  <a:pt x="1447354" y="1811982"/>
                </a:lnTo>
                <a:lnTo>
                  <a:pt x="1465957" y="1811982"/>
                </a:lnTo>
                <a:cubicBezTo>
                  <a:pt x="1470918" y="1807021"/>
                  <a:pt x="1478360" y="1807021"/>
                  <a:pt x="1488281" y="1811982"/>
                </a:cubicBezTo>
                <a:lnTo>
                  <a:pt x="1495723" y="1797099"/>
                </a:lnTo>
                <a:lnTo>
                  <a:pt x="1503164" y="1797099"/>
                </a:lnTo>
                <a:cubicBezTo>
                  <a:pt x="1503164" y="1797099"/>
                  <a:pt x="1503164" y="1799579"/>
                  <a:pt x="1503164" y="1804541"/>
                </a:cubicBezTo>
                <a:lnTo>
                  <a:pt x="1510606" y="1782216"/>
                </a:lnTo>
                <a:cubicBezTo>
                  <a:pt x="1510606" y="1772295"/>
                  <a:pt x="1510606" y="1767334"/>
                  <a:pt x="1510606" y="1767334"/>
                </a:cubicBezTo>
                <a:lnTo>
                  <a:pt x="1518047" y="1767334"/>
                </a:lnTo>
                <a:cubicBezTo>
                  <a:pt x="1523008" y="1762372"/>
                  <a:pt x="1523008" y="1757412"/>
                  <a:pt x="1518047" y="1752451"/>
                </a:cubicBezTo>
                <a:lnTo>
                  <a:pt x="1518047" y="1745009"/>
                </a:lnTo>
                <a:cubicBezTo>
                  <a:pt x="1518047" y="1749971"/>
                  <a:pt x="1519287" y="1751210"/>
                  <a:pt x="1521768" y="1748730"/>
                </a:cubicBezTo>
                <a:cubicBezTo>
                  <a:pt x="1524248" y="1746250"/>
                  <a:pt x="1527969" y="1742529"/>
                  <a:pt x="1532930" y="1737568"/>
                </a:cubicBezTo>
                <a:cubicBezTo>
                  <a:pt x="1537891" y="1727647"/>
                  <a:pt x="1542852" y="1722685"/>
                  <a:pt x="1547813" y="1722685"/>
                </a:cubicBezTo>
                <a:cubicBezTo>
                  <a:pt x="1552773" y="1717724"/>
                  <a:pt x="1557735" y="1710282"/>
                  <a:pt x="1562696" y="1700361"/>
                </a:cubicBezTo>
                <a:lnTo>
                  <a:pt x="1570137" y="1685478"/>
                </a:lnTo>
                <a:cubicBezTo>
                  <a:pt x="1570137" y="1690439"/>
                  <a:pt x="1572617" y="1690439"/>
                  <a:pt x="1577578" y="1685478"/>
                </a:cubicBezTo>
                <a:cubicBezTo>
                  <a:pt x="1582539" y="1680517"/>
                  <a:pt x="1583779" y="1676796"/>
                  <a:pt x="1581299" y="1674316"/>
                </a:cubicBezTo>
                <a:cubicBezTo>
                  <a:pt x="1578818" y="1671836"/>
                  <a:pt x="1580059" y="1670595"/>
                  <a:pt x="1585020" y="1670595"/>
                </a:cubicBezTo>
                <a:cubicBezTo>
                  <a:pt x="1585020" y="1670595"/>
                  <a:pt x="1587500" y="1670595"/>
                  <a:pt x="1592461" y="1670595"/>
                </a:cubicBezTo>
                <a:cubicBezTo>
                  <a:pt x="1587500" y="1675557"/>
                  <a:pt x="1586260" y="1679277"/>
                  <a:pt x="1588740" y="1681757"/>
                </a:cubicBezTo>
                <a:cubicBezTo>
                  <a:pt x="1591221" y="1684238"/>
                  <a:pt x="1593701" y="1685478"/>
                  <a:pt x="1596182" y="1685478"/>
                </a:cubicBezTo>
                <a:cubicBezTo>
                  <a:pt x="1598662" y="1685478"/>
                  <a:pt x="1602383" y="1682998"/>
                  <a:pt x="1607344" y="1678037"/>
                </a:cubicBezTo>
                <a:cubicBezTo>
                  <a:pt x="1607344" y="1682998"/>
                  <a:pt x="1607344" y="1685478"/>
                  <a:pt x="1607344" y="1685478"/>
                </a:cubicBezTo>
                <a:cubicBezTo>
                  <a:pt x="1607344" y="1685478"/>
                  <a:pt x="1604863" y="1690439"/>
                  <a:pt x="1599903" y="1700361"/>
                </a:cubicBezTo>
                <a:cubicBezTo>
                  <a:pt x="1599903" y="1700361"/>
                  <a:pt x="1598662" y="1702841"/>
                  <a:pt x="1596182" y="1707802"/>
                </a:cubicBezTo>
                <a:cubicBezTo>
                  <a:pt x="1593701" y="1712764"/>
                  <a:pt x="1591221" y="1715244"/>
                  <a:pt x="1588740" y="1715244"/>
                </a:cubicBezTo>
                <a:cubicBezTo>
                  <a:pt x="1586260" y="1715244"/>
                  <a:pt x="1585020" y="1717724"/>
                  <a:pt x="1585020" y="1722685"/>
                </a:cubicBezTo>
                <a:cubicBezTo>
                  <a:pt x="1585020" y="1727647"/>
                  <a:pt x="1582539" y="1730127"/>
                  <a:pt x="1577578" y="1730127"/>
                </a:cubicBezTo>
                <a:cubicBezTo>
                  <a:pt x="1572617" y="1730127"/>
                  <a:pt x="1570137" y="1727647"/>
                  <a:pt x="1570137" y="1722685"/>
                </a:cubicBezTo>
                <a:cubicBezTo>
                  <a:pt x="1570137" y="1712764"/>
                  <a:pt x="1567656" y="1712764"/>
                  <a:pt x="1562696" y="1722685"/>
                </a:cubicBezTo>
                <a:lnTo>
                  <a:pt x="1562696" y="1730127"/>
                </a:lnTo>
                <a:cubicBezTo>
                  <a:pt x="1567656" y="1730127"/>
                  <a:pt x="1570137" y="1732607"/>
                  <a:pt x="1570137" y="1737568"/>
                </a:cubicBezTo>
                <a:cubicBezTo>
                  <a:pt x="1575098" y="1747489"/>
                  <a:pt x="1580059" y="1747489"/>
                  <a:pt x="1585020" y="1737568"/>
                </a:cubicBezTo>
                <a:cubicBezTo>
                  <a:pt x="1589981" y="1727647"/>
                  <a:pt x="1593701" y="1723926"/>
                  <a:pt x="1596182" y="1726406"/>
                </a:cubicBezTo>
                <a:cubicBezTo>
                  <a:pt x="1598662" y="1728886"/>
                  <a:pt x="1599903" y="1727647"/>
                  <a:pt x="1599903" y="1722685"/>
                </a:cubicBezTo>
                <a:lnTo>
                  <a:pt x="1607344" y="1715244"/>
                </a:lnTo>
                <a:cubicBezTo>
                  <a:pt x="1612305" y="1710282"/>
                  <a:pt x="1614785" y="1705322"/>
                  <a:pt x="1614785" y="1700361"/>
                </a:cubicBezTo>
                <a:cubicBezTo>
                  <a:pt x="1614785" y="1695400"/>
                  <a:pt x="1617266" y="1690439"/>
                  <a:pt x="1622227" y="1685478"/>
                </a:cubicBezTo>
                <a:cubicBezTo>
                  <a:pt x="1632149" y="1670595"/>
                  <a:pt x="1632149" y="1663154"/>
                  <a:pt x="1622227" y="1663154"/>
                </a:cubicBezTo>
                <a:cubicBezTo>
                  <a:pt x="1617266" y="1663154"/>
                  <a:pt x="1614785" y="1661913"/>
                  <a:pt x="1614785" y="1659433"/>
                </a:cubicBezTo>
                <a:cubicBezTo>
                  <a:pt x="1614785" y="1656953"/>
                  <a:pt x="1616026" y="1655713"/>
                  <a:pt x="1618506" y="1655713"/>
                </a:cubicBezTo>
                <a:cubicBezTo>
                  <a:pt x="1620987" y="1655713"/>
                  <a:pt x="1622227" y="1653232"/>
                  <a:pt x="1622227" y="1648271"/>
                </a:cubicBezTo>
                <a:cubicBezTo>
                  <a:pt x="1622227" y="1643310"/>
                  <a:pt x="1619746" y="1640830"/>
                  <a:pt x="1614785" y="1640830"/>
                </a:cubicBezTo>
                <a:cubicBezTo>
                  <a:pt x="1609825" y="1640830"/>
                  <a:pt x="1609825" y="1638350"/>
                  <a:pt x="1614785" y="1633388"/>
                </a:cubicBezTo>
                <a:cubicBezTo>
                  <a:pt x="1614785" y="1628427"/>
                  <a:pt x="1617266" y="1625947"/>
                  <a:pt x="1622227" y="1625947"/>
                </a:cubicBezTo>
                <a:cubicBezTo>
                  <a:pt x="1632149" y="1635868"/>
                  <a:pt x="1637110" y="1635868"/>
                  <a:pt x="1637110" y="1625947"/>
                </a:cubicBezTo>
                <a:lnTo>
                  <a:pt x="1622227" y="1611064"/>
                </a:lnTo>
                <a:cubicBezTo>
                  <a:pt x="1632149" y="1606103"/>
                  <a:pt x="1639590" y="1606103"/>
                  <a:pt x="1644551" y="1611064"/>
                </a:cubicBezTo>
                <a:cubicBezTo>
                  <a:pt x="1644551" y="1620986"/>
                  <a:pt x="1647032" y="1620986"/>
                  <a:pt x="1651992" y="1611064"/>
                </a:cubicBezTo>
                <a:cubicBezTo>
                  <a:pt x="1651992" y="1606103"/>
                  <a:pt x="1651992" y="1598661"/>
                  <a:pt x="1651992" y="1588740"/>
                </a:cubicBezTo>
                <a:cubicBezTo>
                  <a:pt x="1651992" y="1578818"/>
                  <a:pt x="1654473" y="1570136"/>
                  <a:pt x="1659434" y="1562695"/>
                </a:cubicBezTo>
                <a:cubicBezTo>
                  <a:pt x="1664395" y="1555254"/>
                  <a:pt x="1669356" y="1551533"/>
                  <a:pt x="1674316" y="1551533"/>
                </a:cubicBezTo>
                <a:cubicBezTo>
                  <a:pt x="1674316" y="1551533"/>
                  <a:pt x="1674316" y="1549053"/>
                  <a:pt x="1674316" y="1544091"/>
                </a:cubicBezTo>
                <a:cubicBezTo>
                  <a:pt x="1674316" y="1544091"/>
                  <a:pt x="1676797" y="1544091"/>
                  <a:pt x="1681758" y="1544091"/>
                </a:cubicBezTo>
                <a:lnTo>
                  <a:pt x="1666875" y="1566416"/>
                </a:lnTo>
                <a:cubicBezTo>
                  <a:pt x="1661914" y="1576337"/>
                  <a:pt x="1659434" y="1581298"/>
                  <a:pt x="1659434" y="1581298"/>
                </a:cubicBezTo>
                <a:lnTo>
                  <a:pt x="1681758" y="1573857"/>
                </a:lnTo>
                <a:cubicBezTo>
                  <a:pt x="1681758" y="1568896"/>
                  <a:pt x="1686719" y="1561454"/>
                  <a:pt x="1696641" y="1551533"/>
                </a:cubicBezTo>
                <a:cubicBezTo>
                  <a:pt x="1706563" y="1541611"/>
                  <a:pt x="1711523" y="1535409"/>
                  <a:pt x="1711523" y="1532929"/>
                </a:cubicBezTo>
                <a:cubicBezTo>
                  <a:pt x="1711523" y="1530449"/>
                  <a:pt x="1712764" y="1529209"/>
                  <a:pt x="1715244" y="1529209"/>
                </a:cubicBezTo>
                <a:cubicBezTo>
                  <a:pt x="1717725" y="1529209"/>
                  <a:pt x="1718965" y="1526729"/>
                  <a:pt x="1718965" y="1521767"/>
                </a:cubicBezTo>
                <a:cubicBezTo>
                  <a:pt x="1718965" y="1521767"/>
                  <a:pt x="1718965" y="1520527"/>
                  <a:pt x="1718965" y="1518047"/>
                </a:cubicBezTo>
                <a:cubicBezTo>
                  <a:pt x="1718965" y="1515566"/>
                  <a:pt x="1721446" y="1514326"/>
                  <a:pt x="1726407" y="1514326"/>
                </a:cubicBezTo>
                <a:cubicBezTo>
                  <a:pt x="1731367" y="1504404"/>
                  <a:pt x="1731367" y="1499443"/>
                  <a:pt x="1726407" y="1499443"/>
                </a:cubicBezTo>
                <a:cubicBezTo>
                  <a:pt x="1721446" y="1499443"/>
                  <a:pt x="1720205" y="1495722"/>
                  <a:pt x="1722686" y="1488281"/>
                </a:cubicBezTo>
                <a:cubicBezTo>
                  <a:pt x="1725166" y="1480839"/>
                  <a:pt x="1723926" y="1474639"/>
                  <a:pt x="1718965" y="1469677"/>
                </a:cubicBezTo>
                <a:lnTo>
                  <a:pt x="1726407" y="1469677"/>
                </a:lnTo>
                <a:cubicBezTo>
                  <a:pt x="1726407" y="1469677"/>
                  <a:pt x="1727647" y="1469677"/>
                  <a:pt x="1730127" y="1469677"/>
                </a:cubicBezTo>
                <a:cubicBezTo>
                  <a:pt x="1732608" y="1469677"/>
                  <a:pt x="1735088" y="1467197"/>
                  <a:pt x="1737568" y="1462236"/>
                </a:cubicBezTo>
                <a:cubicBezTo>
                  <a:pt x="1740049" y="1457275"/>
                  <a:pt x="1738809" y="1454795"/>
                  <a:pt x="1733848" y="1454795"/>
                </a:cubicBezTo>
                <a:lnTo>
                  <a:pt x="1741289" y="1447353"/>
                </a:lnTo>
                <a:lnTo>
                  <a:pt x="1748731" y="1439912"/>
                </a:lnTo>
                <a:cubicBezTo>
                  <a:pt x="1743770" y="1444873"/>
                  <a:pt x="1743770" y="1447353"/>
                  <a:pt x="1748731" y="1447353"/>
                </a:cubicBezTo>
                <a:cubicBezTo>
                  <a:pt x="1753692" y="1442392"/>
                  <a:pt x="1756172" y="1439912"/>
                  <a:pt x="1756172" y="1439912"/>
                </a:cubicBezTo>
                <a:lnTo>
                  <a:pt x="1756172" y="1432470"/>
                </a:lnTo>
                <a:lnTo>
                  <a:pt x="1763613" y="1425029"/>
                </a:lnTo>
                <a:cubicBezTo>
                  <a:pt x="1763613" y="1420068"/>
                  <a:pt x="1766094" y="1417588"/>
                  <a:pt x="1771055" y="1417588"/>
                </a:cubicBezTo>
                <a:cubicBezTo>
                  <a:pt x="1776016" y="1417588"/>
                  <a:pt x="1779736" y="1416347"/>
                  <a:pt x="1782217" y="1413867"/>
                </a:cubicBezTo>
                <a:cubicBezTo>
                  <a:pt x="1784697" y="1411387"/>
                  <a:pt x="1785938" y="1410146"/>
                  <a:pt x="1785938" y="1410146"/>
                </a:cubicBezTo>
                <a:cubicBezTo>
                  <a:pt x="1785938" y="1410146"/>
                  <a:pt x="1788418" y="1410146"/>
                  <a:pt x="1793379" y="1410146"/>
                </a:cubicBezTo>
                <a:cubicBezTo>
                  <a:pt x="1798340" y="1410146"/>
                  <a:pt x="1800820" y="1407666"/>
                  <a:pt x="1800820" y="1402705"/>
                </a:cubicBezTo>
                <a:cubicBezTo>
                  <a:pt x="1800820" y="1397743"/>
                  <a:pt x="1804541" y="1395263"/>
                  <a:pt x="1811983" y="1395263"/>
                </a:cubicBezTo>
                <a:cubicBezTo>
                  <a:pt x="1819424" y="1395263"/>
                  <a:pt x="1820664" y="1392783"/>
                  <a:pt x="1815703" y="1387822"/>
                </a:cubicBezTo>
                <a:lnTo>
                  <a:pt x="1823145" y="1372939"/>
                </a:lnTo>
                <a:cubicBezTo>
                  <a:pt x="1828106" y="1367978"/>
                  <a:pt x="1828106" y="1363018"/>
                  <a:pt x="1823145" y="1358056"/>
                </a:cubicBezTo>
                <a:lnTo>
                  <a:pt x="1845469" y="1335732"/>
                </a:lnTo>
                <a:lnTo>
                  <a:pt x="1852910" y="1335732"/>
                </a:lnTo>
                <a:cubicBezTo>
                  <a:pt x="1852910" y="1330771"/>
                  <a:pt x="1855391" y="1328291"/>
                  <a:pt x="1860352" y="1328291"/>
                </a:cubicBezTo>
                <a:cubicBezTo>
                  <a:pt x="1865313" y="1328291"/>
                  <a:pt x="1867793" y="1325811"/>
                  <a:pt x="1867793" y="1320849"/>
                </a:cubicBezTo>
                <a:lnTo>
                  <a:pt x="1882676" y="1313408"/>
                </a:lnTo>
                <a:cubicBezTo>
                  <a:pt x="1882676" y="1313408"/>
                  <a:pt x="1886397" y="1312167"/>
                  <a:pt x="1893838" y="1309687"/>
                </a:cubicBezTo>
                <a:cubicBezTo>
                  <a:pt x="1901280" y="1307207"/>
                  <a:pt x="1905000" y="1304726"/>
                  <a:pt x="1905000" y="1302246"/>
                </a:cubicBezTo>
                <a:cubicBezTo>
                  <a:pt x="1905000" y="1299766"/>
                  <a:pt x="1902520" y="1298525"/>
                  <a:pt x="1897559" y="1298525"/>
                </a:cubicBezTo>
                <a:lnTo>
                  <a:pt x="1897559" y="1291084"/>
                </a:lnTo>
                <a:cubicBezTo>
                  <a:pt x="1897559" y="1291084"/>
                  <a:pt x="1900039" y="1291084"/>
                  <a:pt x="1905000" y="1291084"/>
                </a:cubicBezTo>
                <a:lnTo>
                  <a:pt x="1897559" y="1283642"/>
                </a:lnTo>
                <a:cubicBezTo>
                  <a:pt x="1902520" y="1278681"/>
                  <a:pt x="1905000" y="1273721"/>
                  <a:pt x="1905000" y="1268759"/>
                </a:cubicBezTo>
                <a:cubicBezTo>
                  <a:pt x="1905000" y="1263798"/>
                  <a:pt x="1906240" y="1261318"/>
                  <a:pt x="1908721" y="1261318"/>
                </a:cubicBezTo>
                <a:cubicBezTo>
                  <a:pt x="1911201" y="1261318"/>
                  <a:pt x="1912442" y="1258838"/>
                  <a:pt x="1912442" y="1253877"/>
                </a:cubicBezTo>
                <a:cubicBezTo>
                  <a:pt x="1912442" y="1248915"/>
                  <a:pt x="1913682" y="1246435"/>
                  <a:pt x="1916162" y="1246435"/>
                </a:cubicBezTo>
                <a:cubicBezTo>
                  <a:pt x="1918643" y="1246435"/>
                  <a:pt x="1922364" y="1246435"/>
                  <a:pt x="1927325" y="1246435"/>
                </a:cubicBezTo>
                <a:lnTo>
                  <a:pt x="1934766" y="1246435"/>
                </a:lnTo>
                <a:lnTo>
                  <a:pt x="1927325" y="1261318"/>
                </a:lnTo>
                <a:lnTo>
                  <a:pt x="1942207" y="1253877"/>
                </a:lnTo>
                <a:cubicBezTo>
                  <a:pt x="1942207" y="1248915"/>
                  <a:pt x="1947168" y="1242714"/>
                  <a:pt x="1957090" y="1235273"/>
                </a:cubicBezTo>
                <a:cubicBezTo>
                  <a:pt x="1967012" y="1227832"/>
                  <a:pt x="1976933" y="1221631"/>
                  <a:pt x="1986856" y="1216670"/>
                </a:cubicBezTo>
                <a:lnTo>
                  <a:pt x="2016621" y="1179463"/>
                </a:lnTo>
                <a:cubicBezTo>
                  <a:pt x="2021582" y="1179463"/>
                  <a:pt x="2024063" y="1179463"/>
                  <a:pt x="2024063" y="1179463"/>
                </a:cubicBezTo>
                <a:cubicBezTo>
                  <a:pt x="2024063" y="1174501"/>
                  <a:pt x="2026543" y="1169541"/>
                  <a:pt x="2031504" y="1164580"/>
                </a:cubicBezTo>
                <a:cubicBezTo>
                  <a:pt x="2036465" y="1159618"/>
                  <a:pt x="2038945" y="1157138"/>
                  <a:pt x="2038945" y="1157138"/>
                </a:cubicBezTo>
                <a:cubicBezTo>
                  <a:pt x="2043906" y="1157138"/>
                  <a:pt x="2047627" y="1155898"/>
                  <a:pt x="2050108" y="1153418"/>
                </a:cubicBezTo>
                <a:cubicBezTo>
                  <a:pt x="2052588" y="1150938"/>
                  <a:pt x="2053828" y="1147217"/>
                  <a:pt x="2053828" y="1142256"/>
                </a:cubicBezTo>
                <a:cubicBezTo>
                  <a:pt x="2058789" y="1137294"/>
                  <a:pt x="2058789" y="1133573"/>
                  <a:pt x="2053828" y="1131093"/>
                </a:cubicBezTo>
                <a:cubicBezTo>
                  <a:pt x="2048867" y="1128613"/>
                  <a:pt x="2043906" y="1129853"/>
                  <a:pt x="2038945" y="1134814"/>
                </a:cubicBezTo>
                <a:lnTo>
                  <a:pt x="2046387" y="1127373"/>
                </a:lnTo>
                <a:cubicBezTo>
                  <a:pt x="2051348" y="1122411"/>
                  <a:pt x="2056309" y="1119931"/>
                  <a:pt x="2061270" y="1119931"/>
                </a:cubicBezTo>
                <a:lnTo>
                  <a:pt x="2068711" y="1112490"/>
                </a:lnTo>
                <a:lnTo>
                  <a:pt x="2076152" y="1105048"/>
                </a:lnTo>
                <a:cubicBezTo>
                  <a:pt x="2076152" y="1110010"/>
                  <a:pt x="2081113" y="1112490"/>
                  <a:pt x="2091035" y="1112490"/>
                </a:cubicBezTo>
                <a:cubicBezTo>
                  <a:pt x="2091035" y="1112490"/>
                  <a:pt x="2092275" y="1112490"/>
                  <a:pt x="2094756" y="1112490"/>
                </a:cubicBezTo>
                <a:cubicBezTo>
                  <a:pt x="2097237" y="1112490"/>
                  <a:pt x="2098477" y="1110010"/>
                  <a:pt x="2098477" y="1105048"/>
                </a:cubicBezTo>
                <a:lnTo>
                  <a:pt x="2120801" y="1090166"/>
                </a:lnTo>
                <a:cubicBezTo>
                  <a:pt x="2130723" y="1075283"/>
                  <a:pt x="2138164" y="1065361"/>
                  <a:pt x="2143125" y="1060400"/>
                </a:cubicBezTo>
                <a:cubicBezTo>
                  <a:pt x="2143125" y="1055439"/>
                  <a:pt x="2144365" y="1052959"/>
                  <a:pt x="2146846" y="1052959"/>
                </a:cubicBezTo>
                <a:cubicBezTo>
                  <a:pt x="2149327" y="1052959"/>
                  <a:pt x="2150567" y="1052959"/>
                  <a:pt x="2150567" y="1052959"/>
                </a:cubicBezTo>
                <a:cubicBezTo>
                  <a:pt x="2150567" y="1052959"/>
                  <a:pt x="2151807" y="1051718"/>
                  <a:pt x="2154287" y="1049238"/>
                </a:cubicBezTo>
                <a:cubicBezTo>
                  <a:pt x="2156768" y="1046758"/>
                  <a:pt x="2158008" y="1045517"/>
                  <a:pt x="2158008" y="1045517"/>
                </a:cubicBezTo>
                <a:cubicBezTo>
                  <a:pt x="2158008" y="1045517"/>
                  <a:pt x="2162969" y="1040556"/>
                  <a:pt x="2172891" y="1030634"/>
                </a:cubicBezTo>
                <a:lnTo>
                  <a:pt x="2195215" y="1015752"/>
                </a:lnTo>
                <a:cubicBezTo>
                  <a:pt x="2195215" y="1010790"/>
                  <a:pt x="2196455" y="1008310"/>
                  <a:pt x="2198935" y="1008310"/>
                </a:cubicBezTo>
                <a:cubicBezTo>
                  <a:pt x="2201416" y="1008310"/>
                  <a:pt x="2207617" y="1005830"/>
                  <a:pt x="2217540" y="1000869"/>
                </a:cubicBezTo>
                <a:cubicBezTo>
                  <a:pt x="2217540" y="995907"/>
                  <a:pt x="2218779" y="993427"/>
                  <a:pt x="2221260" y="993427"/>
                </a:cubicBezTo>
                <a:cubicBezTo>
                  <a:pt x="2223741" y="993427"/>
                  <a:pt x="2227461" y="993427"/>
                  <a:pt x="2232423" y="993427"/>
                </a:cubicBezTo>
                <a:cubicBezTo>
                  <a:pt x="2232423" y="993427"/>
                  <a:pt x="2231182" y="990947"/>
                  <a:pt x="2228701" y="985986"/>
                </a:cubicBezTo>
                <a:cubicBezTo>
                  <a:pt x="2226221" y="981025"/>
                  <a:pt x="2227461" y="978545"/>
                  <a:pt x="2232423" y="978545"/>
                </a:cubicBezTo>
                <a:cubicBezTo>
                  <a:pt x="2237383" y="978545"/>
                  <a:pt x="2242344" y="978545"/>
                  <a:pt x="2247305" y="978545"/>
                </a:cubicBezTo>
                <a:lnTo>
                  <a:pt x="2254746" y="971103"/>
                </a:lnTo>
                <a:cubicBezTo>
                  <a:pt x="2259707" y="966142"/>
                  <a:pt x="2264668" y="966142"/>
                  <a:pt x="2269630" y="971103"/>
                </a:cubicBezTo>
                <a:cubicBezTo>
                  <a:pt x="2274590" y="971103"/>
                  <a:pt x="2279551" y="971103"/>
                  <a:pt x="2284512" y="971103"/>
                </a:cubicBezTo>
                <a:cubicBezTo>
                  <a:pt x="2289473" y="966142"/>
                  <a:pt x="2294434" y="963662"/>
                  <a:pt x="2299394" y="963662"/>
                </a:cubicBezTo>
                <a:cubicBezTo>
                  <a:pt x="2304356" y="963662"/>
                  <a:pt x="2306837" y="966142"/>
                  <a:pt x="2306837" y="971103"/>
                </a:cubicBezTo>
                <a:cubicBezTo>
                  <a:pt x="2306837" y="976064"/>
                  <a:pt x="2304356" y="976064"/>
                  <a:pt x="2299394" y="971103"/>
                </a:cubicBezTo>
                <a:cubicBezTo>
                  <a:pt x="2299394" y="971103"/>
                  <a:pt x="2298155" y="972344"/>
                  <a:pt x="2295674" y="974824"/>
                </a:cubicBezTo>
                <a:cubicBezTo>
                  <a:pt x="2293193" y="977304"/>
                  <a:pt x="2291953" y="978545"/>
                  <a:pt x="2291953" y="978545"/>
                </a:cubicBezTo>
                <a:lnTo>
                  <a:pt x="2262187" y="1008310"/>
                </a:lnTo>
                <a:lnTo>
                  <a:pt x="2254746" y="1008310"/>
                </a:lnTo>
                <a:lnTo>
                  <a:pt x="2254746" y="1015752"/>
                </a:lnTo>
                <a:lnTo>
                  <a:pt x="2247305" y="1015752"/>
                </a:lnTo>
                <a:cubicBezTo>
                  <a:pt x="2242344" y="1015752"/>
                  <a:pt x="2236142" y="1015752"/>
                  <a:pt x="2228701" y="1015752"/>
                </a:cubicBezTo>
                <a:cubicBezTo>
                  <a:pt x="2221260" y="1015752"/>
                  <a:pt x="2212579" y="1020713"/>
                  <a:pt x="2202656" y="1030634"/>
                </a:cubicBezTo>
                <a:cubicBezTo>
                  <a:pt x="2167930" y="1055439"/>
                  <a:pt x="2153047" y="1070322"/>
                  <a:pt x="2158008" y="1075283"/>
                </a:cubicBezTo>
                <a:lnTo>
                  <a:pt x="2150567" y="1075283"/>
                </a:lnTo>
                <a:cubicBezTo>
                  <a:pt x="2145606" y="1080244"/>
                  <a:pt x="2143125" y="1082724"/>
                  <a:pt x="2143125" y="1082724"/>
                </a:cubicBezTo>
                <a:lnTo>
                  <a:pt x="2135684" y="1090166"/>
                </a:lnTo>
                <a:lnTo>
                  <a:pt x="2150567" y="1082724"/>
                </a:lnTo>
                <a:cubicBezTo>
                  <a:pt x="2175371" y="1062880"/>
                  <a:pt x="2192734" y="1052959"/>
                  <a:pt x="2202656" y="1052959"/>
                </a:cubicBezTo>
                <a:cubicBezTo>
                  <a:pt x="2207617" y="1052959"/>
                  <a:pt x="2210098" y="1052959"/>
                  <a:pt x="2210098" y="1052959"/>
                </a:cubicBezTo>
                <a:cubicBezTo>
                  <a:pt x="2210098" y="1047997"/>
                  <a:pt x="2212579" y="1045517"/>
                  <a:pt x="2217540" y="1045517"/>
                </a:cubicBezTo>
                <a:lnTo>
                  <a:pt x="2239863" y="1030634"/>
                </a:lnTo>
                <a:lnTo>
                  <a:pt x="2254746" y="1023193"/>
                </a:lnTo>
                <a:cubicBezTo>
                  <a:pt x="2259707" y="1023193"/>
                  <a:pt x="2264668" y="1020713"/>
                  <a:pt x="2269630" y="1015752"/>
                </a:cubicBezTo>
                <a:lnTo>
                  <a:pt x="2277070" y="1015752"/>
                </a:lnTo>
                <a:lnTo>
                  <a:pt x="2291953" y="1000869"/>
                </a:lnTo>
                <a:lnTo>
                  <a:pt x="2299394" y="1008310"/>
                </a:lnTo>
                <a:lnTo>
                  <a:pt x="2306837" y="1008310"/>
                </a:lnTo>
                <a:cubicBezTo>
                  <a:pt x="2316758" y="1008310"/>
                  <a:pt x="2319238" y="1010790"/>
                  <a:pt x="2314277" y="1015752"/>
                </a:cubicBezTo>
                <a:cubicBezTo>
                  <a:pt x="2314277" y="1015752"/>
                  <a:pt x="2313038" y="1016992"/>
                  <a:pt x="2310557" y="1019472"/>
                </a:cubicBezTo>
                <a:cubicBezTo>
                  <a:pt x="2308076" y="1021952"/>
                  <a:pt x="2306837" y="1024434"/>
                  <a:pt x="2306837" y="1026914"/>
                </a:cubicBezTo>
                <a:cubicBezTo>
                  <a:pt x="2306837" y="1029394"/>
                  <a:pt x="2306837" y="1030634"/>
                  <a:pt x="2306837" y="1030634"/>
                </a:cubicBezTo>
                <a:cubicBezTo>
                  <a:pt x="2306837" y="1030634"/>
                  <a:pt x="2304356" y="1028154"/>
                  <a:pt x="2299394" y="1023193"/>
                </a:cubicBezTo>
                <a:cubicBezTo>
                  <a:pt x="2299394" y="1023193"/>
                  <a:pt x="2296914" y="1025673"/>
                  <a:pt x="2291953" y="1030634"/>
                </a:cubicBezTo>
                <a:lnTo>
                  <a:pt x="2284512" y="1030634"/>
                </a:lnTo>
                <a:cubicBezTo>
                  <a:pt x="2284512" y="1025673"/>
                  <a:pt x="2285752" y="1021952"/>
                  <a:pt x="2288232" y="1019472"/>
                </a:cubicBezTo>
                <a:cubicBezTo>
                  <a:pt x="2290713" y="1016992"/>
                  <a:pt x="2289473" y="1015752"/>
                  <a:pt x="2284512" y="1015752"/>
                </a:cubicBezTo>
                <a:cubicBezTo>
                  <a:pt x="2284512" y="1015752"/>
                  <a:pt x="2283272" y="1016992"/>
                  <a:pt x="2280791" y="1019472"/>
                </a:cubicBezTo>
                <a:cubicBezTo>
                  <a:pt x="2278311" y="1021952"/>
                  <a:pt x="2277070" y="1023193"/>
                  <a:pt x="2277070" y="1023193"/>
                </a:cubicBezTo>
                <a:cubicBezTo>
                  <a:pt x="2277070" y="1023193"/>
                  <a:pt x="2274590" y="1023193"/>
                  <a:pt x="2269630" y="1023193"/>
                </a:cubicBezTo>
                <a:lnTo>
                  <a:pt x="2254746" y="1038076"/>
                </a:lnTo>
                <a:cubicBezTo>
                  <a:pt x="2244824" y="1043037"/>
                  <a:pt x="2239863" y="1045517"/>
                  <a:pt x="2239863" y="1045517"/>
                </a:cubicBezTo>
                <a:lnTo>
                  <a:pt x="2232423" y="1045517"/>
                </a:lnTo>
                <a:cubicBezTo>
                  <a:pt x="2232423" y="1050479"/>
                  <a:pt x="2227461" y="1055439"/>
                  <a:pt x="2217540" y="1060400"/>
                </a:cubicBezTo>
                <a:lnTo>
                  <a:pt x="2202656" y="1075283"/>
                </a:lnTo>
                <a:lnTo>
                  <a:pt x="2232423" y="1060400"/>
                </a:lnTo>
                <a:lnTo>
                  <a:pt x="2232423" y="1052959"/>
                </a:lnTo>
                <a:cubicBezTo>
                  <a:pt x="2242344" y="1052959"/>
                  <a:pt x="2254746" y="1045517"/>
                  <a:pt x="2269630" y="1030634"/>
                </a:cubicBezTo>
                <a:cubicBezTo>
                  <a:pt x="2274590" y="1030634"/>
                  <a:pt x="2277070" y="1030634"/>
                  <a:pt x="2277070" y="1030634"/>
                </a:cubicBezTo>
                <a:cubicBezTo>
                  <a:pt x="2286993" y="1030634"/>
                  <a:pt x="2284512" y="1035596"/>
                  <a:pt x="2269630" y="1045517"/>
                </a:cubicBezTo>
                <a:lnTo>
                  <a:pt x="2247305" y="1067841"/>
                </a:lnTo>
                <a:cubicBezTo>
                  <a:pt x="2242344" y="1067841"/>
                  <a:pt x="2239863" y="1067841"/>
                  <a:pt x="2239863" y="1067841"/>
                </a:cubicBezTo>
                <a:lnTo>
                  <a:pt x="2232423" y="1067841"/>
                </a:lnTo>
                <a:cubicBezTo>
                  <a:pt x="2232423" y="1072803"/>
                  <a:pt x="2229941" y="1077763"/>
                  <a:pt x="2224980" y="1082724"/>
                </a:cubicBezTo>
                <a:lnTo>
                  <a:pt x="2217540" y="1082724"/>
                </a:lnTo>
                <a:lnTo>
                  <a:pt x="2210098" y="1090166"/>
                </a:lnTo>
                <a:lnTo>
                  <a:pt x="2210098" y="1105048"/>
                </a:lnTo>
                <a:lnTo>
                  <a:pt x="2217540" y="1105048"/>
                </a:lnTo>
                <a:lnTo>
                  <a:pt x="2202656" y="1119931"/>
                </a:lnTo>
                <a:cubicBezTo>
                  <a:pt x="2197696" y="1119931"/>
                  <a:pt x="2195215" y="1122411"/>
                  <a:pt x="2195215" y="1127373"/>
                </a:cubicBezTo>
                <a:cubicBezTo>
                  <a:pt x="2195215" y="1127373"/>
                  <a:pt x="2193975" y="1127373"/>
                  <a:pt x="2191495" y="1127373"/>
                </a:cubicBezTo>
                <a:cubicBezTo>
                  <a:pt x="2189014" y="1127373"/>
                  <a:pt x="2187773" y="1124893"/>
                  <a:pt x="2187773" y="1119931"/>
                </a:cubicBezTo>
                <a:cubicBezTo>
                  <a:pt x="2187773" y="1119931"/>
                  <a:pt x="2186533" y="1121172"/>
                  <a:pt x="2184053" y="1123652"/>
                </a:cubicBezTo>
                <a:cubicBezTo>
                  <a:pt x="2181572" y="1126132"/>
                  <a:pt x="2180333" y="1127373"/>
                  <a:pt x="2180333" y="1127373"/>
                </a:cubicBezTo>
                <a:lnTo>
                  <a:pt x="2172891" y="1127373"/>
                </a:lnTo>
                <a:lnTo>
                  <a:pt x="2165449" y="1127373"/>
                </a:lnTo>
                <a:cubicBezTo>
                  <a:pt x="2160489" y="1127373"/>
                  <a:pt x="2158008" y="1129853"/>
                  <a:pt x="2158008" y="1134814"/>
                </a:cubicBezTo>
                <a:lnTo>
                  <a:pt x="2165449" y="1134814"/>
                </a:lnTo>
                <a:cubicBezTo>
                  <a:pt x="2165449" y="1129853"/>
                  <a:pt x="2167930" y="1129853"/>
                  <a:pt x="2172891" y="1134814"/>
                </a:cubicBezTo>
                <a:cubicBezTo>
                  <a:pt x="2177852" y="1139775"/>
                  <a:pt x="2180333" y="1142256"/>
                  <a:pt x="2180333" y="1142256"/>
                </a:cubicBezTo>
                <a:lnTo>
                  <a:pt x="2172891" y="1157138"/>
                </a:lnTo>
                <a:lnTo>
                  <a:pt x="2158008" y="1157138"/>
                </a:lnTo>
                <a:lnTo>
                  <a:pt x="2150567" y="1157138"/>
                </a:lnTo>
                <a:lnTo>
                  <a:pt x="2150567" y="1164580"/>
                </a:lnTo>
                <a:cubicBezTo>
                  <a:pt x="2145606" y="1159618"/>
                  <a:pt x="2143125" y="1159618"/>
                  <a:pt x="2143125" y="1164580"/>
                </a:cubicBezTo>
                <a:lnTo>
                  <a:pt x="2143125" y="1172021"/>
                </a:lnTo>
                <a:cubicBezTo>
                  <a:pt x="2143125" y="1172021"/>
                  <a:pt x="2141885" y="1172021"/>
                  <a:pt x="2139404" y="1172021"/>
                </a:cubicBezTo>
                <a:cubicBezTo>
                  <a:pt x="2136924" y="1172021"/>
                  <a:pt x="2135684" y="1174501"/>
                  <a:pt x="2135684" y="1179463"/>
                </a:cubicBezTo>
                <a:cubicBezTo>
                  <a:pt x="2135684" y="1179463"/>
                  <a:pt x="2134444" y="1179463"/>
                  <a:pt x="2131963" y="1179463"/>
                </a:cubicBezTo>
                <a:cubicBezTo>
                  <a:pt x="2129482" y="1179463"/>
                  <a:pt x="2128242" y="1180703"/>
                  <a:pt x="2128242" y="1183183"/>
                </a:cubicBezTo>
                <a:cubicBezTo>
                  <a:pt x="2128242" y="1185663"/>
                  <a:pt x="2125762" y="1186904"/>
                  <a:pt x="2120801" y="1186904"/>
                </a:cubicBezTo>
                <a:lnTo>
                  <a:pt x="2113360" y="1186904"/>
                </a:lnTo>
                <a:cubicBezTo>
                  <a:pt x="2113360" y="1191865"/>
                  <a:pt x="2110879" y="1196825"/>
                  <a:pt x="2105918" y="1201787"/>
                </a:cubicBezTo>
                <a:cubicBezTo>
                  <a:pt x="2100957" y="1206748"/>
                  <a:pt x="2097237" y="1211708"/>
                  <a:pt x="2094756" y="1216670"/>
                </a:cubicBezTo>
                <a:cubicBezTo>
                  <a:pt x="2092275" y="1221631"/>
                  <a:pt x="2088555" y="1226591"/>
                  <a:pt x="2083594" y="1231552"/>
                </a:cubicBezTo>
                <a:lnTo>
                  <a:pt x="2076152" y="1224111"/>
                </a:lnTo>
                <a:cubicBezTo>
                  <a:pt x="2076152" y="1224111"/>
                  <a:pt x="2076152" y="1226591"/>
                  <a:pt x="2076152" y="1231552"/>
                </a:cubicBezTo>
                <a:cubicBezTo>
                  <a:pt x="2076152" y="1231552"/>
                  <a:pt x="2078633" y="1231552"/>
                  <a:pt x="2083594" y="1231552"/>
                </a:cubicBezTo>
                <a:lnTo>
                  <a:pt x="2076152" y="1238994"/>
                </a:lnTo>
                <a:lnTo>
                  <a:pt x="2076152" y="1253877"/>
                </a:lnTo>
                <a:lnTo>
                  <a:pt x="2076152" y="1261318"/>
                </a:lnTo>
                <a:lnTo>
                  <a:pt x="2068711" y="1291084"/>
                </a:lnTo>
                <a:cubicBezTo>
                  <a:pt x="2068711" y="1291084"/>
                  <a:pt x="2067471" y="1289843"/>
                  <a:pt x="2064990" y="1287363"/>
                </a:cubicBezTo>
                <a:cubicBezTo>
                  <a:pt x="2062510" y="1284883"/>
                  <a:pt x="2063750" y="1283642"/>
                  <a:pt x="2068711" y="1283642"/>
                </a:cubicBezTo>
                <a:lnTo>
                  <a:pt x="2061270" y="1261318"/>
                </a:lnTo>
                <a:cubicBezTo>
                  <a:pt x="2061270" y="1261318"/>
                  <a:pt x="2061270" y="1263798"/>
                  <a:pt x="2061270" y="1268759"/>
                </a:cubicBezTo>
                <a:lnTo>
                  <a:pt x="2053828" y="1276201"/>
                </a:lnTo>
                <a:cubicBezTo>
                  <a:pt x="2048867" y="1276201"/>
                  <a:pt x="2045147" y="1279922"/>
                  <a:pt x="2042666" y="1287363"/>
                </a:cubicBezTo>
                <a:cubicBezTo>
                  <a:pt x="2040186" y="1294804"/>
                  <a:pt x="2036465" y="1299766"/>
                  <a:pt x="2031504" y="1302246"/>
                </a:cubicBezTo>
                <a:cubicBezTo>
                  <a:pt x="2029024" y="1303486"/>
                  <a:pt x="2025613" y="1305966"/>
                  <a:pt x="2021272" y="1309687"/>
                </a:cubicBezTo>
                <a:lnTo>
                  <a:pt x="2015411" y="1314981"/>
                </a:lnTo>
                <a:lnTo>
                  <a:pt x="2024063" y="1313408"/>
                </a:lnTo>
                <a:lnTo>
                  <a:pt x="2038945" y="1305966"/>
                </a:lnTo>
                <a:lnTo>
                  <a:pt x="2053828" y="1305966"/>
                </a:lnTo>
                <a:cubicBezTo>
                  <a:pt x="2053828" y="1310928"/>
                  <a:pt x="2053828" y="1313408"/>
                  <a:pt x="2053828" y="1313408"/>
                </a:cubicBezTo>
                <a:lnTo>
                  <a:pt x="2053828" y="1320849"/>
                </a:lnTo>
                <a:lnTo>
                  <a:pt x="2046387" y="1328291"/>
                </a:lnTo>
                <a:lnTo>
                  <a:pt x="2038945" y="1328291"/>
                </a:lnTo>
                <a:lnTo>
                  <a:pt x="2024063" y="1335732"/>
                </a:lnTo>
                <a:cubicBezTo>
                  <a:pt x="2019102" y="1335732"/>
                  <a:pt x="2016621" y="1336973"/>
                  <a:pt x="2016621" y="1339453"/>
                </a:cubicBezTo>
                <a:cubicBezTo>
                  <a:pt x="2016621" y="1341933"/>
                  <a:pt x="2015381" y="1344414"/>
                  <a:pt x="2012901" y="1346894"/>
                </a:cubicBezTo>
                <a:cubicBezTo>
                  <a:pt x="2010420" y="1349374"/>
                  <a:pt x="2004219" y="1350615"/>
                  <a:pt x="1994297" y="1350615"/>
                </a:cubicBezTo>
                <a:cubicBezTo>
                  <a:pt x="1994297" y="1350615"/>
                  <a:pt x="1994297" y="1348135"/>
                  <a:pt x="1994297" y="1343173"/>
                </a:cubicBezTo>
                <a:lnTo>
                  <a:pt x="1998080" y="1332582"/>
                </a:lnTo>
                <a:lnTo>
                  <a:pt x="1997320" y="1333407"/>
                </a:lnTo>
                <a:cubicBezTo>
                  <a:pt x="1990344" y="1341779"/>
                  <a:pt x="1986856" y="1348755"/>
                  <a:pt x="1986856" y="1354336"/>
                </a:cubicBezTo>
                <a:cubicBezTo>
                  <a:pt x="1986856" y="1361777"/>
                  <a:pt x="1985615" y="1366738"/>
                  <a:pt x="1983135" y="1369218"/>
                </a:cubicBezTo>
                <a:cubicBezTo>
                  <a:pt x="1980655" y="1371698"/>
                  <a:pt x="1978174" y="1374180"/>
                  <a:pt x="1975694" y="1376660"/>
                </a:cubicBezTo>
                <a:cubicBezTo>
                  <a:pt x="1973213" y="1379140"/>
                  <a:pt x="1970733" y="1379140"/>
                  <a:pt x="1968252" y="1376660"/>
                </a:cubicBezTo>
                <a:cubicBezTo>
                  <a:pt x="1965772" y="1374180"/>
                  <a:pt x="1964531" y="1375419"/>
                  <a:pt x="1964531" y="1380381"/>
                </a:cubicBezTo>
                <a:cubicBezTo>
                  <a:pt x="1959570" y="1380381"/>
                  <a:pt x="1955850" y="1382861"/>
                  <a:pt x="1953369" y="1387822"/>
                </a:cubicBezTo>
                <a:cubicBezTo>
                  <a:pt x="1950889" y="1392783"/>
                  <a:pt x="1947168" y="1395263"/>
                  <a:pt x="1942207" y="1395263"/>
                </a:cubicBezTo>
                <a:cubicBezTo>
                  <a:pt x="1932285" y="1405185"/>
                  <a:pt x="1927325" y="1412626"/>
                  <a:pt x="1927325" y="1417588"/>
                </a:cubicBezTo>
                <a:lnTo>
                  <a:pt x="1927325" y="1425029"/>
                </a:lnTo>
                <a:cubicBezTo>
                  <a:pt x="1932285" y="1425029"/>
                  <a:pt x="1937246" y="1422549"/>
                  <a:pt x="1942207" y="1417588"/>
                </a:cubicBezTo>
                <a:cubicBezTo>
                  <a:pt x="1947168" y="1412626"/>
                  <a:pt x="1949649" y="1410146"/>
                  <a:pt x="1949649" y="1410146"/>
                </a:cubicBezTo>
                <a:cubicBezTo>
                  <a:pt x="1949649" y="1405185"/>
                  <a:pt x="1954610" y="1400225"/>
                  <a:pt x="1964531" y="1395263"/>
                </a:cubicBezTo>
                <a:cubicBezTo>
                  <a:pt x="1964531" y="1400225"/>
                  <a:pt x="1964531" y="1402705"/>
                  <a:pt x="1964531" y="1402705"/>
                </a:cubicBezTo>
                <a:cubicBezTo>
                  <a:pt x="1964531" y="1402705"/>
                  <a:pt x="1967012" y="1402705"/>
                  <a:pt x="1971973" y="1402705"/>
                </a:cubicBezTo>
                <a:cubicBezTo>
                  <a:pt x="1971973" y="1402705"/>
                  <a:pt x="1971973" y="1400225"/>
                  <a:pt x="1971973" y="1395263"/>
                </a:cubicBezTo>
                <a:cubicBezTo>
                  <a:pt x="1976933" y="1395263"/>
                  <a:pt x="1979414" y="1395263"/>
                  <a:pt x="1979414" y="1395263"/>
                </a:cubicBezTo>
                <a:lnTo>
                  <a:pt x="2001738" y="1372939"/>
                </a:lnTo>
                <a:cubicBezTo>
                  <a:pt x="2011661" y="1363018"/>
                  <a:pt x="2019102" y="1358056"/>
                  <a:pt x="2024063" y="1358056"/>
                </a:cubicBezTo>
                <a:cubicBezTo>
                  <a:pt x="2029024" y="1358056"/>
                  <a:pt x="2031504" y="1355576"/>
                  <a:pt x="2031504" y="1350615"/>
                </a:cubicBezTo>
                <a:lnTo>
                  <a:pt x="2038945" y="1335732"/>
                </a:lnTo>
                <a:cubicBezTo>
                  <a:pt x="2043906" y="1340693"/>
                  <a:pt x="2061270" y="1328291"/>
                  <a:pt x="2091035" y="1298525"/>
                </a:cubicBezTo>
                <a:cubicBezTo>
                  <a:pt x="2105918" y="1288604"/>
                  <a:pt x="2115840" y="1286122"/>
                  <a:pt x="2120801" y="1291084"/>
                </a:cubicBezTo>
                <a:cubicBezTo>
                  <a:pt x="2125762" y="1296045"/>
                  <a:pt x="2123282" y="1298525"/>
                  <a:pt x="2113360" y="1298525"/>
                </a:cubicBezTo>
                <a:lnTo>
                  <a:pt x="2105918" y="1305966"/>
                </a:lnTo>
                <a:cubicBezTo>
                  <a:pt x="2091035" y="1320849"/>
                  <a:pt x="2081113" y="1329531"/>
                  <a:pt x="2076152" y="1332011"/>
                </a:cubicBezTo>
                <a:cubicBezTo>
                  <a:pt x="2071192" y="1334491"/>
                  <a:pt x="2068711" y="1335732"/>
                  <a:pt x="2068711" y="1335732"/>
                </a:cubicBezTo>
                <a:cubicBezTo>
                  <a:pt x="2058789" y="1340693"/>
                  <a:pt x="2041426" y="1363018"/>
                  <a:pt x="2016621" y="1402705"/>
                </a:cubicBezTo>
                <a:cubicBezTo>
                  <a:pt x="2011661" y="1407666"/>
                  <a:pt x="2006699" y="1412626"/>
                  <a:pt x="2001738" y="1417588"/>
                </a:cubicBezTo>
                <a:cubicBezTo>
                  <a:pt x="1996777" y="1422549"/>
                  <a:pt x="1994297" y="1427509"/>
                  <a:pt x="1994297" y="1432470"/>
                </a:cubicBezTo>
                <a:cubicBezTo>
                  <a:pt x="1989336" y="1437432"/>
                  <a:pt x="1979414" y="1448594"/>
                  <a:pt x="1964531" y="1465957"/>
                </a:cubicBezTo>
                <a:cubicBezTo>
                  <a:pt x="1949649" y="1483320"/>
                  <a:pt x="1939727" y="1492002"/>
                  <a:pt x="1934766" y="1492002"/>
                </a:cubicBezTo>
                <a:lnTo>
                  <a:pt x="1934766" y="1484560"/>
                </a:lnTo>
                <a:cubicBezTo>
                  <a:pt x="1939727" y="1484560"/>
                  <a:pt x="1942207" y="1483320"/>
                  <a:pt x="1942207" y="1480839"/>
                </a:cubicBezTo>
                <a:cubicBezTo>
                  <a:pt x="1942207" y="1478359"/>
                  <a:pt x="1944688" y="1473398"/>
                  <a:pt x="1949649" y="1465957"/>
                </a:cubicBezTo>
                <a:cubicBezTo>
                  <a:pt x="1954610" y="1458515"/>
                  <a:pt x="1959570" y="1452314"/>
                  <a:pt x="1964531" y="1447353"/>
                </a:cubicBezTo>
                <a:lnTo>
                  <a:pt x="1971973" y="1432470"/>
                </a:lnTo>
                <a:cubicBezTo>
                  <a:pt x="1967012" y="1432470"/>
                  <a:pt x="1967012" y="1429990"/>
                  <a:pt x="1971973" y="1425029"/>
                </a:cubicBezTo>
                <a:lnTo>
                  <a:pt x="1964531" y="1425029"/>
                </a:lnTo>
                <a:cubicBezTo>
                  <a:pt x="1954610" y="1429990"/>
                  <a:pt x="1952129" y="1434950"/>
                  <a:pt x="1957090" y="1439912"/>
                </a:cubicBezTo>
                <a:cubicBezTo>
                  <a:pt x="1957090" y="1439912"/>
                  <a:pt x="1955850" y="1439912"/>
                  <a:pt x="1953369" y="1439912"/>
                </a:cubicBezTo>
                <a:cubicBezTo>
                  <a:pt x="1950889" y="1439912"/>
                  <a:pt x="1947168" y="1442392"/>
                  <a:pt x="1942207" y="1447353"/>
                </a:cubicBezTo>
                <a:cubicBezTo>
                  <a:pt x="1932285" y="1452314"/>
                  <a:pt x="1927325" y="1454795"/>
                  <a:pt x="1927325" y="1454795"/>
                </a:cubicBezTo>
                <a:cubicBezTo>
                  <a:pt x="1927325" y="1459756"/>
                  <a:pt x="1927325" y="1462236"/>
                  <a:pt x="1927325" y="1462236"/>
                </a:cubicBezTo>
                <a:cubicBezTo>
                  <a:pt x="1927325" y="1462236"/>
                  <a:pt x="1924844" y="1462236"/>
                  <a:pt x="1919883" y="1462236"/>
                </a:cubicBezTo>
                <a:cubicBezTo>
                  <a:pt x="1914922" y="1462236"/>
                  <a:pt x="1909961" y="1467197"/>
                  <a:pt x="1905000" y="1477119"/>
                </a:cubicBezTo>
                <a:lnTo>
                  <a:pt x="1890117" y="1484560"/>
                </a:lnTo>
                <a:lnTo>
                  <a:pt x="1882676" y="1492002"/>
                </a:lnTo>
                <a:cubicBezTo>
                  <a:pt x="1887637" y="1492002"/>
                  <a:pt x="1885157" y="1496963"/>
                  <a:pt x="1875235" y="1506884"/>
                </a:cubicBezTo>
                <a:cubicBezTo>
                  <a:pt x="1865313" y="1516806"/>
                  <a:pt x="1857871" y="1521767"/>
                  <a:pt x="1852910" y="1521767"/>
                </a:cubicBezTo>
                <a:cubicBezTo>
                  <a:pt x="1852910" y="1526729"/>
                  <a:pt x="1850430" y="1530449"/>
                  <a:pt x="1845469" y="1532929"/>
                </a:cubicBezTo>
                <a:cubicBezTo>
                  <a:pt x="1840508" y="1535409"/>
                  <a:pt x="1838027" y="1534170"/>
                  <a:pt x="1838027" y="1529209"/>
                </a:cubicBezTo>
                <a:cubicBezTo>
                  <a:pt x="1838027" y="1529209"/>
                  <a:pt x="1838027" y="1530449"/>
                  <a:pt x="1838027" y="1532929"/>
                </a:cubicBezTo>
                <a:cubicBezTo>
                  <a:pt x="1838027" y="1535409"/>
                  <a:pt x="1838027" y="1536650"/>
                  <a:pt x="1838027" y="1536650"/>
                </a:cubicBezTo>
                <a:cubicBezTo>
                  <a:pt x="1833067" y="1536650"/>
                  <a:pt x="1830586" y="1536650"/>
                  <a:pt x="1830586" y="1536650"/>
                </a:cubicBezTo>
                <a:cubicBezTo>
                  <a:pt x="1835547" y="1541611"/>
                  <a:pt x="1836787" y="1544091"/>
                  <a:pt x="1834307" y="1544091"/>
                </a:cubicBezTo>
                <a:cubicBezTo>
                  <a:pt x="1831826" y="1544091"/>
                  <a:pt x="1830586" y="1544091"/>
                  <a:pt x="1830586" y="1544091"/>
                </a:cubicBezTo>
                <a:cubicBezTo>
                  <a:pt x="1830586" y="1544091"/>
                  <a:pt x="1823145" y="1551533"/>
                  <a:pt x="1808262" y="1566416"/>
                </a:cubicBezTo>
                <a:cubicBezTo>
                  <a:pt x="1803301" y="1571377"/>
                  <a:pt x="1798340" y="1575098"/>
                  <a:pt x="1793379" y="1577578"/>
                </a:cubicBezTo>
                <a:cubicBezTo>
                  <a:pt x="1788418" y="1580058"/>
                  <a:pt x="1785938" y="1581298"/>
                  <a:pt x="1785938" y="1581298"/>
                </a:cubicBezTo>
                <a:cubicBezTo>
                  <a:pt x="1785938" y="1581298"/>
                  <a:pt x="1783457" y="1586260"/>
                  <a:pt x="1778496" y="1596181"/>
                </a:cubicBezTo>
                <a:lnTo>
                  <a:pt x="1763613" y="1611064"/>
                </a:lnTo>
                <a:cubicBezTo>
                  <a:pt x="1758653" y="1611064"/>
                  <a:pt x="1756172" y="1613544"/>
                  <a:pt x="1756172" y="1618506"/>
                </a:cubicBezTo>
                <a:cubicBezTo>
                  <a:pt x="1756172" y="1623467"/>
                  <a:pt x="1754932" y="1625947"/>
                  <a:pt x="1752451" y="1625947"/>
                </a:cubicBezTo>
                <a:cubicBezTo>
                  <a:pt x="1749971" y="1625947"/>
                  <a:pt x="1748731" y="1625947"/>
                  <a:pt x="1748731" y="1625947"/>
                </a:cubicBezTo>
                <a:lnTo>
                  <a:pt x="1741289" y="1625947"/>
                </a:lnTo>
                <a:cubicBezTo>
                  <a:pt x="1741289" y="1625947"/>
                  <a:pt x="1741289" y="1627188"/>
                  <a:pt x="1741289" y="1629668"/>
                </a:cubicBezTo>
                <a:cubicBezTo>
                  <a:pt x="1741289" y="1632148"/>
                  <a:pt x="1738809" y="1635868"/>
                  <a:pt x="1733848" y="1640830"/>
                </a:cubicBezTo>
                <a:cubicBezTo>
                  <a:pt x="1728887" y="1645791"/>
                  <a:pt x="1726407" y="1650751"/>
                  <a:pt x="1726407" y="1655713"/>
                </a:cubicBezTo>
                <a:cubicBezTo>
                  <a:pt x="1721446" y="1670595"/>
                  <a:pt x="1716485" y="1678037"/>
                  <a:pt x="1711523" y="1678037"/>
                </a:cubicBezTo>
                <a:cubicBezTo>
                  <a:pt x="1706563" y="1678037"/>
                  <a:pt x="1704082" y="1680517"/>
                  <a:pt x="1704082" y="1685478"/>
                </a:cubicBezTo>
                <a:cubicBezTo>
                  <a:pt x="1704082" y="1690439"/>
                  <a:pt x="1704082" y="1692920"/>
                  <a:pt x="1704082" y="1692920"/>
                </a:cubicBezTo>
                <a:cubicBezTo>
                  <a:pt x="1699121" y="1692920"/>
                  <a:pt x="1696641" y="1695400"/>
                  <a:pt x="1696641" y="1700361"/>
                </a:cubicBezTo>
                <a:cubicBezTo>
                  <a:pt x="1701602" y="1700361"/>
                  <a:pt x="1704082" y="1700361"/>
                  <a:pt x="1704082" y="1700361"/>
                </a:cubicBezTo>
                <a:lnTo>
                  <a:pt x="1704082" y="1707802"/>
                </a:lnTo>
                <a:lnTo>
                  <a:pt x="1689200" y="1730127"/>
                </a:lnTo>
                <a:cubicBezTo>
                  <a:pt x="1694160" y="1730127"/>
                  <a:pt x="1691680" y="1732607"/>
                  <a:pt x="1681758" y="1737568"/>
                </a:cubicBezTo>
                <a:lnTo>
                  <a:pt x="1674316" y="1752451"/>
                </a:lnTo>
                <a:cubicBezTo>
                  <a:pt x="1669356" y="1757412"/>
                  <a:pt x="1666875" y="1762372"/>
                  <a:pt x="1666875" y="1767334"/>
                </a:cubicBezTo>
                <a:cubicBezTo>
                  <a:pt x="1656953" y="1772295"/>
                  <a:pt x="1650752" y="1778496"/>
                  <a:pt x="1648272" y="1785937"/>
                </a:cubicBezTo>
                <a:cubicBezTo>
                  <a:pt x="1645791" y="1793379"/>
                  <a:pt x="1642071" y="1797099"/>
                  <a:pt x="1637110" y="1797099"/>
                </a:cubicBezTo>
                <a:cubicBezTo>
                  <a:pt x="1632149" y="1797099"/>
                  <a:pt x="1629668" y="1799579"/>
                  <a:pt x="1629668" y="1804541"/>
                </a:cubicBezTo>
                <a:lnTo>
                  <a:pt x="1651992" y="1797099"/>
                </a:lnTo>
                <a:cubicBezTo>
                  <a:pt x="1666875" y="1787178"/>
                  <a:pt x="1674316" y="1782216"/>
                  <a:pt x="1674316" y="1782216"/>
                </a:cubicBezTo>
                <a:cubicBezTo>
                  <a:pt x="1679277" y="1782216"/>
                  <a:pt x="1681758" y="1782216"/>
                  <a:pt x="1681758" y="1782216"/>
                </a:cubicBezTo>
                <a:cubicBezTo>
                  <a:pt x="1686719" y="1777255"/>
                  <a:pt x="1690440" y="1774775"/>
                  <a:pt x="1692920" y="1774775"/>
                </a:cubicBezTo>
                <a:cubicBezTo>
                  <a:pt x="1695401" y="1774775"/>
                  <a:pt x="1696641" y="1772295"/>
                  <a:pt x="1696641" y="1767334"/>
                </a:cubicBezTo>
                <a:lnTo>
                  <a:pt x="1704082" y="1759892"/>
                </a:lnTo>
                <a:cubicBezTo>
                  <a:pt x="1709043" y="1759892"/>
                  <a:pt x="1712764" y="1758652"/>
                  <a:pt x="1715244" y="1756172"/>
                </a:cubicBezTo>
                <a:cubicBezTo>
                  <a:pt x="1717725" y="1753691"/>
                  <a:pt x="1718965" y="1752451"/>
                  <a:pt x="1718965" y="1752451"/>
                </a:cubicBezTo>
                <a:cubicBezTo>
                  <a:pt x="1718965" y="1747489"/>
                  <a:pt x="1720205" y="1745009"/>
                  <a:pt x="1722686" y="1745009"/>
                </a:cubicBezTo>
                <a:cubicBezTo>
                  <a:pt x="1725166" y="1745009"/>
                  <a:pt x="1727647" y="1743769"/>
                  <a:pt x="1730127" y="1741289"/>
                </a:cubicBezTo>
                <a:cubicBezTo>
                  <a:pt x="1732608" y="1738809"/>
                  <a:pt x="1733848" y="1735088"/>
                  <a:pt x="1733848" y="1730127"/>
                </a:cubicBezTo>
                <a:lnTo>
                  <a:pt x="1733848" y="1722685"/>
                </a:lnTo>
                <a:cubicBezTo>
                  <a:pt x="1733848" y="1727647"/>
                  <a:pt x="1736328" y="1730127"/>
                  <a:pt x="1741289" y="1730127"/>
                </a:cubicBezTo>
                <a:cubicBezTo>
                  <a:pt x="1741289" y="1730127"/>
                  <a:pt x="1742530" y="1730127"/>
                  <a:pt x="1745010" y="1730127"/>
                </a:cubicBezTo>
                <a:cubicBezTo>
                  <a:pt x="1747491" y="1730127"/>
                  <a:pt x="1751211" y="1730127"/>
                  <a:pt x="1756172" y="1730127"/>
                </a:cubicBezTo>
                <a:cubicBezTo>
                  <a:pt x="1761133" y="1725165"/>
                  <a:pt x="1761133" y="1715244"/>
                  <a:pt x="1756172" y="1700361"/>
                </a:cubicBezTo>
                <a:lnTo>
                  <a:pt x="1756172" y="1692920"/>
                </a:lnTo>
                <a:cubicBezTo>
                  <a:pt x="1756172" y="1692920"/>
                  <a:pt x="1758653" y="1691679"/>
                  <a:pt x="1763613" y="1689199"/>
                </a:cubicBezTo>
                <a:cubicBezTo>
                  <a:pt x="1768574" y="1686719"/>
                  <a:pt x="1771055" y="1684238"/>
                  <a:pt x="1771055" y="1681757"/>
                </a:cubicBezTo>
                <a:cubicBezTo>
                  <a:pt x="1771055" y="1679277"/>
                  <a:pt x="1768574" y="1678037"/>
                  <a:pt x="1763613" y="1678037"/>
                </a:cubicBezTo>
                <a:lnTo>
                  <a:pt x="1756172" y="1678037"/>
                </a:lnTo>
                <a:cubicBezTo>
                  <a:pt x="1756172" y="1678037"/>
                  <a:pt x="1757412" y="1676796"/>
                  <a:pt x="1759893" y="1674316"/>
                </a:cubicBezTo>
                <a:cubicBezTo>
                  <a:pt x="1762373" y="1671836"/>
                  <a:pt x="1764854" y="1670595"/>
                  <a:pt x="1767334" y="1670595"/>
                </a:cubicBezTo>
                <a:cubicBezTo>
                  <a:pt x="1769815" y="1670595"/>
                  <a:pt x="1773536" y="1669355"/>
                  <a:pt x="1778496" y="1666875"/>
                </a:cubicBezTo>
                <a:cubicBezTo>
                  <a:pt x="1783457" y="1664395"/>
                  <a:pt x="1788418" y="1660674"/>
                  <a:pt x="1793379" y="1655713"/>
                </a:cubicBezTo>
                <a:cubicBezTo>
                  <a:pt x="1803301" y="1640830"/>
                  <a:pt x="1808262" y="1633388"/>
                  <a:pt x="1808262" y="1633388"/>
                </a:cubicBezTo>
                <a:lnTo>
                  <a:pt x="1815703" y="1618506"/>
                </a:lnTo>
                <a:lnTo>
                  <a:pt x="1845469" y="1573857"/>
                </a:lnTo>
                <a:cubicBezTo>
                  <a:pt x="1850430" y="1573857"/>
                  <a:pt x="1852910" y="1572616"/>
                  <a:pt x="1852910" y="1570136"/>
                </a:cubicBezTo>
                <a:cubicBezTo>
                  <a:pt x="1852910" y="1567656"/>
                  <a:pt x="1852910" y="1566416"/>
                  <a:pt x="1852910" y="1566416"/>
                </a:cubicBezTo>
                <a:cubicBezTo>
                  <a:pt x="1857871" y="1571377"/>
                  <a:pt x="1862832" y="1572616"/>
                  <a:pt x="1867793" y="1570136"/>
                </a:cubicBezTo>
                <a:cubicBezTo>
                  <a:pt x="1872754" y="1567656"/>
                  <a:pt x="1872754" y="1563936"/>
                  <a:pt x="1867793" y="1558974"/>
                </a:cubicBezTo>
                <a:cubicBezTo>
                  <a:pt x="1867793" y="1558974"/>
                  <a:pt x="1870274" y="1556494"/>
                  <a:pt x="1875235" y="1551533"/>
                </a:cubicBezTo>
                <a:cubicBezTo>
                  <a:pt x="1880196" y="1551533"/>
                  <a:pt x="1883916" y="1550292"/>
                  <a:pt x="1886397" y="1547812"/>
                </a:cubicBezTo>
                <a:cubicBezTo>
                  <a:pt x="1888877" y="1545332"/>
                  <a:pt x="1890117" y="1542851"/>
                  <a:pt x="1890117" y="1540371"/>
                </a:cubicBezTo>
                <a:cubicBezTo>
                  <a:pt x="1890117" y="1537891"/>
                  <a:pt x="1892598" y="1532929"/>
                  <a:pt x="1897559" y="1525488"/>
                </a:cubicBezTo>
                <a:cubicBezTo>
                  <a:pt x="1902520" y="1518047"/>
                  <a:pt x="1908721" y="1510605"/>
                  <a:pt x="1916162" y="1503164"/>
                </a:cubicBezTo>
                <a:cubicBezTo>
                  <a:pt x="1923604" y="1495722"/>
                  <a:pt x="1929805" y="1492002"/>
                  <a:pt x="1934766" y="1492002"/>
                </a:cubicBezTo>
                <a:cubicBezTo>
                  <a:pt x="1934766" y="1496963"/>
                  <a:pt x="1933525" y="1503164"/>
                  <a:pt x="1931045" y="1510605"/>
                </a:cubicBezTo>
                <a:cubicBezTo>
                  <a:pt x="1928565" y="1518047"/>
                  <a:pt x="1924844" y="1523008"/>
                  <a:pt x="1919883" y="1525488"/>
                </a:cubicBezTo>
                <a:cubicBezTo>
                  <a:pt x="1914922" y="1527968"/>
                  <a:pt x="1912442" y="1530449"/>
                  <a:pt x="1912442" y="1532929"/>
                </a:cubicBezTo>
                <a:cubicBezTo>
                  <a:pt x="1912442" y="1535409"/>
                  <a:pt x="1912442" y="1539130"/>
                  <a:pt x="1912442" y="1544091"/>
                </a:cubicBezTo>
                <a:cubicBezTo>
                  <a:pt x="1912442" y="1544091"/>
                  <a:pt x="1909961" y="1544091"/>
                  <a:pt x="1905000" y="1544091"/>
                </a:cubicBezTo>
                <a:lnTo>
                  <a:pt x="1897559" y="1544091"/>
                </a:lnTo>
                <a:cubicBezTo>
                  <a:pt x="1887637" y="1554013"/>
                  <a:pt x="1882676" y="1558974"/>
                  <a:pt x="1882676" y="1558974"/>
                </a:cubicBezTo>
                <a:cubicBezTo>
                  <a:pt x="1882676" y="1558974"/>
                  <a:pt x="1880196" y="1562695"/>
                  <a:pt x="1875235" y="1570136"/>
                </a:cubicBezTo>
                <a:cubicBezTo>
                  <a:pt x="1870274" y="1577578"/>
                  <a:pt x="1862832" y="1588740"/>
                  <a:pt x="1852910" y="1603623"/>
                </a:cubicBezTo>
                <a:cubicBezTo>
                  <a:pt x="1838027" y="1623467"/>
                  <a:pt x="1833067" y="1633388"/>
                  <a:pt x="1838027" y="1633388"/>
                </a:cubicBezTo>
                <a:cubicBezTo>
                  <a:pt x="1842989" y="1633388"/>
                  <a:pt x="1846709" y="1629668"/>
                  <a:pt x="1849190" y="1622226"/>
                </a:cubicBezTo>
                <a:cubicBezTo>
                  <a:pt x="1851670" y="1614785"/>
                  <a:pt x="1852910" y="1611064"/>
                  <a:pt x="1852910" y="1611064"/>
                </a:cubicBezTo>
                <a:lnTo>
                  <a:pt x="1867793" y="1603623"/>
                </a:lnTo>
                <a:cubicBezTo>
                  <a:pt x="1867793" y="1598661"/>
                  <a:pt x="1869033" y="1594941"/>
                  <a:pt x="1871514" y="1592461"/>
                </a:cubicBezTo>
                <a:cubicBezTo>
                  <a:pt x="1873994" y="1589981"/>
                  <a:pt x="1875235" y="1588740"/>
                  <a:pt x="1875235" y="1588740"/>
                </a:cubicBezTo>
                <a:lnTo>
                  <a:pt x="1927325" y="1529209"/>
                </a:lnTo>
                <a:lnTo>
                  <a:pt x="1934766" y="1529209"/>
                </a:lnTo>
                <a:cubicBezTo>
                  <a:pt x="1939727" y="1529209"/>
                  <a:pt x="1944688" y="1525488"/>
                  <a:pt x="1949649" y="1518047"/>
                </a:cubicBezTo>
                <a:cubicBezTo>
                  <a:pt x="1954610" y="1510605"/>
                  <a:pt x="1957090" y="1506884"/>
                  <a:pt x="1957090" y="1506884"/>
                </a:cubicBezTo>
                <a:lnTo>
                  <a:pt x="1957090" y="1499443"/>
                </a:lnTo>
                <a:cubicBezTo>
                  <a:pt x="1957090" y="1504404"/>
                  <a:pt x="1958330" y="1505644"/>
                  <a:pt x="1960811" y="1503164"/>
                </a:cubicBezTo>
                <a:cubicBezTo>
                  <a:pt x="1963291" y="1500684"/>
                  <a:pt x="1967012" y="1499443"/>
                  <a:pt x="1971973" y="1499443"/>
                </a:cubicBezTo>
                <a:lnTo>
                  <a:pt x="1979414" y="1484560"/>
                </a:lnTo>
                <a:lnTo>
                  <a:pt x="1994297" y="1462236"/>
                </a:lnTo>
                <a:cubicBezTo>
                  <a:pt x="1994297" y="1462236"/>
                  <a:pt x="1991816" y="1462236"/>
                  <a:pt x="1986856" y="1462236"/>
                </a:cubicBezTo>
                <a:lnTo>
                  <a:pt x="2016621" y="1425029"/>
                </a:lnTo>
                <a:lnTo>
                  <a:pt x="2031504" y="1410146"/>
                </a:lnTo>
                <a:cubicBezTo>
                  <a:pt x="2046387" y="1400225"/>
                  <a:pt x="2056309" y="1392783"/>
                  <a:pt x="2061270" y="1387822"/>
                </a:cubicBezTo>
                <a:cubicBezTo>
                  <a:pt x="2071192" y="1372939"/>
                  <a:pt x="2076152" y="1370459"/>
                  <a:pt x="2076152" y="1380381"/>
                </a:cubicBezTo>
                <a:lnTo>
                  <a:pt x="2068711" y="1387822"/>
                </a:lnTo>
                <a:lnTo>
                  <a:pt x="2031504" y="1432470"/>
                </a:lnTo>
                <a:cubicBezTo>
                  <a:pt x="2026543" y="1432470"/>
                  <a:pt x="2024063" y="1432470"/>
                  <a:pt x="2024063" y="1432470"/>
                </a:cubicBezTo>
                <a:cubicBezTo>
                  <a:pt x="2024063" y="1432470"/>
                  <a:pt x="2021582" y="1434950"/>
                  <a:pt x="2016621" y="1439912"/>
                </a:cubicBezTo>
                <a:lnTo>
                  <a:pt x="2024063" y="1447353"/>
                </a:lnTo>
                <a:cubicBezTo>
                  <a:pt x="2029024" y="1447353"/>
                  <a:pt x="2031504" y="1447353"/>
                  <a:pt x="2031504" y="1447353"/>
                </a:cubicBezTo>
                <a:cubicBezTo>
                  <a:pt x="2036465" y="1447353"/>
                  <a:pt x="2040186" y="1446113"/>
                  <a:pt x="2042666" y="1443632"/>
                </a:cubicBezTo>
                <a:cubicBezTo>
                  <a:pt x="2045147" y="1441152"/>
                  <a:pt x="2046387" y="1439912"/>
                  <a:pt x="2046387" y="1439912"/>
                </a:cubicBezTo>
                <a:cubicBezTo>
                  <a:pt x="2046387" y="1434950"/>
                  <a:pt x="2048867" y="1432470"/>
                  <a:pt x="2053828" y="1432470"/>
                </a:cubicBezTo>
                <a:lnTo>
                  <a:pt x="2068711" y="1425029"/>
                </a:lnTo>
                <a:cubicBezTo>
                  <a:pt x="2068711" y="1420068"/>
                  <a:pt x="2068711" y="1415107"/>
                  <a:pt x="2068711" y="1410146"/>
                </a:cubicBezTo>
                <a:cubicBezTo>
                  <a:pt x="2073672" y="1405185"/>
                  <a:pt x="2076152" y="1401464"/>
                  <a:pt x="2076152" y="1398984"/>
                </a:cubicBezTo>
                <a:cubicBezTo>
                  <a:pt x="2076152" y="1396504"/>
                  <a:pt x="2076152" y="1392783"/>
                  <a:pt x="2076152" y="1387822"/>
                </a:cubicBezTo>
                <a:lnTo>
                  <a:pt x="2083594" y="1387822"/>
                </a:lnTo>
                <a:cubicBezTo>
                  <a:pt x="2083594" y="1387822"/>
                  <a:pt x="2084834" y="1390302"/>
                  <a:pt x="2087315" y="1395263"/>
                </a:cubicBezTo>
                <a:cubicBezTo>
                  <a:pt x="2089795" y="1400225"/>
                  <a:pt x="2093516" y="1400225"/>
                  <a:pt x="2098477" y="1395263"/>
                </a:cubicBezTo>
                <a:lnTo>
                  <a:pt x="2098477" y="1387822"/>
                </a:lnTo>
                <a:lnTo>
                  <a:pt x="2105918" y="1372939"/>
                </a:lnTo>
                <a:cubicBezTo>
                  <a:pt x="2115840" y="1367978"/>
                  <a:pt x="2123282" y="1365498"/>
                  <a:pt x="2128242" y="1365498"/>
                </a:cubicBezTo>
                <a:cubicBezTo>
                  <a:pt x="2133203" y="1370459"/>
                  <a:pt x="2136924" y="1374180"/>
                  <a:pt x="2139404" y="1376660"/>
                </a:cubicBezTo>
                <a:cubicBezTo>
                  <a:pt x="2141885" y="1379140"/>
                  <a:pt x="2143125" y="1382861"/>
                  <a:pt x="2143125" y="1387822"/>
                </a:cubicBezTo>
                <a:lnTo>
                  <a:pt x="2150567" y="1380381"/>
                </a:lnTo>
                <a:cubicBezTo>
                  <a:pt x="2155527" y="1375419"/>
                  <a:pt x="2158008" y="1372939"/>
                  <a:pt x="2158008" y="1372939"/>
                </a:cubicBezTo>
                <a:cubicBezTo>
                  <a:pt x="2162969" y="1372939"/>
                  <a:pt x="2165449" y="1372939"/>
                  <a:pt x="2165449" y="1372939"/>
                </a:cubicBezTo>
                <a:lnTo>
                  <a:pt x="2180333" y="1350615"/>
                </a:lnTo>
                <a:cubicBezTo>
                  <a:pt x="2190254" y="1335732"/>
                  <a:pt x="2195215" y="1327050"/>
                  <a:pt x="2195215" y="1324570"/>
                </a:cubicBezTo>
                <a:cubicBezTo>
                  <a:pt x="2195215" y="1322090"/>
                  <a:pt x="2197696" y="1318369"/>
                  <a:pt x="2202656" y="1313408"/>
                </a:cubicBezTo>
                <a:lnTo>
                  <a:pt x="2210098" y="1313408"/>
                </a:lnTo>
                <a:cubicBezTo>
                  <a:pt x="2210098" y="1313408"/>
                  <a:pt x="2210098" y="1315888"/>
                  <a:pt x="2210098" y="1320849"/>
                </a:cubicBezTo>
                <a:cubicBezTo>
                  <a:pt x="2205137" y="1325811"/>
                  <a:pt x="2202656" y="1330771"/>
                  <a:pt x="2202656" y="1335732"/>
                </a:cubicBezTo>
                <a:cubicBezTo>
                  <a:pt x="2202656" y="1335732"/>
                  <a:pt x="2201416" y="1336973"/>
                  <a:pt x="2198935" y="1339453"/>
                </a:cubicBezTo>
                <a:cubicBezTo>
                  <a:pt x="2196455" y="1341933"/>
                  <a:pt x="2195215" y="1345654"/>
                  <a:pt x="2195215" y="1350615"/>
                </a:cubicBezTo>
                <a:cubicBezTo>
                  <a:pt x="2190254" y="1355576"/>
                  <a:pt x="2185293" y="1360536"/>
                  <a:pt x="2180333" y="1365498"/>
                </a:cubicBezTo>
                <a:lnTo>
                  <a:pt x="2172891" y="1365498"/>
                </a:lnTo>
                <a:lnTo>
                  <a:pt x="2172891" y="1372939"/>
                </a:lnTo>
                <a:cubicBezTo>
                  <a:pt x="2172891" y="1372939"/>
                  <a:pt x="2175371" y="1370459"/>
                  <a:pt x="2180333" y="1365498"/>
                </a:cubicBezTo>
                <a:cubicBezTo>
                  <a:pt x="2180333" y="1370459"/>
                  <a:pt x="2180333" y="1374180"/>
                  <a:pt x="2180333" y="1376660"/>
                </a:cubicBezTo>
                <a:cubicBezTo>
                  <a:pt x="2180333" y="1379140"/>
                  <a:pt x="2177852" y="1380381"/>
                  <a:pt x="2172891" y="1380381"/>
                </a:cubicBezTo>
                <a:cubicBezTo>
                  <a:pt x="2172891" y="1380381"/>
                  <a:pt x="2169170" y="1382861"/>
                  <a:pt x="2161729" y="1387822"/>
                </a:cubicBezTo>
                <a:cubicBezTo>
                  <a:pt x="2154287" y="1392783"/>
                  <a:pt x="2150567" y="1397743"/>
                  <a:pt x="2150567" y="1402705"/>
                </a:cubicBezTo>
                <a:lnTo>
                  <a:pt x="2135684" y="1417588"/>
                </a:lnTo>
                <a:cubicBezTo>
                  <a:pt x="2095996" y="1447353"/>
                  <a:pt x="2076152" y="1467197"/>
                  <a:pt x="2076152" y="1477119"/>
                </a:cubicBezTo>
                <a:cubicBezTo>
                  <a:pt x="2076152" y="1477119"/>
                  <a:pt x="2076152" y="1478359"/>
                  <a:pt x="2076152" y="1480839"/>
                </a:cubicBezTo>
                <a:cubicBezTo>
                  <a:pt x="2076152" y="1483320"/>
                  <a:pt x="2074912" y="1484560"/>
                  <a:pt x="2072432" y="1484560"/>
                </a:cubicBezTo>
                <a:cubicBezTo>
                  <a:pt x="2069951" y="1484560"/>
                  <a:pt x="2067471" y="1485801"/>
                  <a:pt x="2064990" y="1488281"/>
                </a:cubicBezTo>
                <a:cubicBezTo>
                  <a:pt x="2062510" y="1490761"/>
                  <a:pt x="2061270" y="1494482"/>
                  <a:pt x="2061270" y="1499443"/>
                </a:cubicBezTo>
                <a:cubicBezTo>
                  <a:pt x="2056309" y="1509364"/>
                  <a:pt x="2053828" y="1515566"/>
                  <a:pt x="2053828" y="1518047"/>
                </a:cubicBezTo>
                <a:cubicBezTo>
                  <a:pt x="2053828" y="1520527"/>
                  <a:pt x="2051348" y="1519287"/>
                  <a:pt x="2046387" y="1514326"/>
                </a:cubicBezTo>
                <a:lnTo>
                  <a:pt x="2031504" y="1529209"/>
                </a:lnTo>
                <a:cubicBezTo>
                  <a:pt x="2036465" y="1529209"/>
                  <a:pt x="2038945" y="1531689"/>
                  <a:pt x="2038945" y="1536650"/>
                </a:cubicBezTo>
                <a:cubicBezTo>
                  <a:pt x="2038945" y="1541611"/>
                  <a:pt x="2036465" y="1544091"/>
                  <a:pt x="2031504" y="1544091"/>
                </a:cubicBezTo>
                <a:cubicBezTo>
                  <a:pt x="2021582" y="1549053"/>
                  <a:pt x="2019102" y="1554013"/>
                  <a:pt x="2024063" y="1558974"/>
                </a:cubicBezTo>
                <a:lnTo>
                  <a:pt x="2031504" y="1566416"/>
                </a:lnTo>
                <a:cubicBezTo>
                  <a:pt x="2031504" y="1566416"/>
                  <a:pt x="2031504" y="1563936"/>
                  <a:pt x="2031504" y="1558974"/>
                </a:cubicBezTo>
                <a:cubicBezTo>
                  <a:pt x="2026543" y="1554013"/>
                  <a:pt x="2026543" y="1551533"/>
                  <a:pt x="2031504" y="1551533"/>
                </a:cubicBezTo>
                <a:cubicBezTo>
                  <a:pt x="2036465" y="1546572"/>
                  <a:pt x="2038945" y="1544091"/>
                  <a:pt x="2038945" y="1544091"/>
                </a:cubicBezTo>
                <a:cubicBezTo>
                  <a:pt x="2038945" y="1544091"/>
                  <a:pt x="2038945" y="1541611"/>
                  <a:pt x="2038945" y="1536650"/>
                </a:cubicBezTo>
                <a:cubicBezTo>
                  <a:pt x="2038945" y="1536650"/>
                  <a:pt x="2042666" y="1532929"/>
                  <a:pt x="2050108" y="1525488"/>
                </a:cubicBezTo>
                <a:cubicBezTo>
                  <a:pt x="2057549" y="1518047"/>
                  <a:pt x="2064990" y="1515566"/>
                  <a:pt x="2072432" y="1518047"/>
                </a:cubicBezTo>
                <a:cubicBezTo>
                  <a:pt x="2079873" y="1520527"/>
                  <a:pt x="2081113" y="1524247"/>
                  <a:pt x="2076152" y="1529209"/>
                </a:cubicBezTo>
                <a:lnTo>
                  <a:pt x="2083594" y="1529209"/>
                </a:lnTo>
                <a:lnTo>
                  <a:pt x="2091035" y="1529209"/>
                </a:lnTo>
                <a:cubicBezTo>
                  <a:pt x="2086075" y="1534170"/>
                  <a:pt x="2081113" y="1536650"/>
                  <a:pt x="2076152" y="1536650"/>
                </a:cubicBezTo>
                <a:cubicBezTo>
                  <a:pt x="2071192" y="1536650"/>
                  <a:pt x="2068711" y="1536650"/>
                  <a:pt x="2068711" y="1536650"/>
                </a:cubicBezTo>
                <a:cubicBezTo>
                  <a:pt x="2068711" y="1536650"/>
                  <a:pt x="2066230" y="1539130"/>
                  <a:pt x="2061270" y="1544091"/>
                </a:cubicBezTo>
                <a:cubicBezTo>
                  <a:pt x="2061270" y="1549053"/>
                  <a:pt x="2058789" y="1554013"/>
                  <a:pt x="2053828" y="1558974"/>
                </a:cubicBezTo>
                <a:lnTo>
                  <a:pt x="2046387" y="1573857"/>
                </a:lnTo>
                <a:cubicBezTo>
                  <a:pt x="2051348" y="1568896"/>
                  <a:pt x="2053828" y="1566416"/>
                  <a:pt x="2053828" y="1566416"/>
                </a:cubicBezTo>
                <a:cubicBezTo>
                  <a:pt x="2053828" y="1566416"/>
                  <a:pt x="2055069" y="1568896"/>
                  <a:pt x="2057549" y="1573857"/>
                </a:cubicBezTo>
                <a:cubicBezTo>
                  <a:pt x="2060030" y="1578818"/>
                  <a:pt x="2062510" y="1581298"/>
                  <a:pt x="2064990" y="1581298"/>
                </a:cubicBezTo>
                <a:cubicBezTo>
                  <a:pt x="2067471" y="1581298"/>
                  <a:pt x="2071192" y="1578818"/>
                  <a:pt x="2076152" y="1573857"/>
                </a:cubicBezTo>
                <a:lnTo>
                  <a:pt x="2083594" y="1558974"/>
                </a:lnTo>
                <a:cubicBezTo>
                  <a:pt x="2083594" y="1558974"/>
                  <a:pt x="2086075" y="1558974"/>
                  <a:pt x="2091035" y="1558974"/>
                </a:cubicBezTo>
                <a:cubicBezTo>
                  <a:pt x="2095996" y="1558974"/>
                  <a:pt x="2098477" y="1557734"/>
                  <a:pt x="2098477" y="1555254"/>
                </a:cubicBezTo>
                <a:cubicBezTo>
                  <a:pt x="2098477" y="1552773"/>
                  <a:pt x="2100957" y="1550292"/>
                  <a:pt x="2105918" y="1547812"/>
                </a:cubicBezTo>
                <a:cubicBezTo>
                  <a:pt x="2110879" y="1545332"/>
                  <a:pt x="2113360" y="1541611"/>
                  <a:pt x="2113360" y="1536650"/>
                </a:cubicBezTo>
                <a:lnTo>
                  <a:pt x="2128242" y="1521767"/>
                </a:lnTo>
                <a:cubicBezTo>
                  <a:pt x="2133203" y="1511846"/>
                  <a:pt x="2135684" y="1506884"/>
                  <a:pt x="2135684" y="1506884"/>
                </a:cubicBezTo>
                <a:lnTo>
                  <a:pt x="2143125" y="1499443"/>
                </a:lnTo>
                <a:lnTo>
                  <a:pt x="2158008" y="1492002"/>
                </a:lnTo>
                <a:cubicBezTo>
                  <a:pt x="2172891" y="1487040"/>
                  <a:pt x="2182813" y="1482080"/>
                  <a:pt x="2187773" y="1477119"/>
                </a:cubicBezTo>
                <a:cubicBezTo>
                  <a:pt x="2187773" y="1477119"/>
                  <a:pt x="2189014" y="1477119"/>
                  <a:pt x="2191495" y="1477119"/>
                </a:cubicBezTo>
                <a:cubicBezTo>
                  <a:pt x="2193975" y="1477119"/>
                  <a:pt x="2197696" y="1474639"/>
                  <a:pt x="2202656" y="1469677"/>
                </a:cubicBezTo>
                <a:cubicBezTo>
                  <a:pt x="2212579" y="1464716"/>
                  <a:pt x="2220020" y="1462236"/>
                  <a:pt x="2224980" y="1462236"/>
                </a:cubicBezTo>
                <a:cubicBezTo>
                  <a:pt x="2229941" y="1462236"/>
                  <a:pt x="2229941" y="1459756"/>
                  <a:pt x="2224980" y="1454795"/>
                </a:cubicBezTo>
                <a:cubicBezTo>
                  <a:pt x="2229941" y="1454795"/>
                  <a:pt x="2232423" y="1454795"/>
                  <a:pt x="2232423" y="1454795"/>
                </a:cubicBezTo>
                <a:cubicBezTo>
                  <a:pt x="2232423" y="1454795"/>
                  <a:pt x="2234903" y="1452314"/>
                  <a:pt x="2239863" y="1447353"/>
                </a:cubicBezTo>
                <a:cubicBezTo>
                  <a:pt x="2244824" y="1442392"/>
                  <a:pt x="2247305" y="1439912"/>
                  <a:pt x="2247305" y="1439912"/>
                </a:cubicBezTo>
                <a:cubicBezTo>
                  <a:pt x="2254746" y="1439912"/>
                  <a:pt x="2261257" y="1438827"/>
                  <a:pt x="2266838" y="1436656"/>
                </a:cubicBezTo>
                <a:lnTo>
                  <a:pt x="2272819" y="1432470"/>
                </a:lnTo>
                <a:lnTo>
                  <a:pt x="2277070" y="1432470"/>
                </a:lnTo>
                <a:cubicBezTo>
                  <a:pt x="2282031" y="1427509"/>
                  <a:pt x="2283272" y="1427509"/>
                  <a:pt x="2280791" y="1432470"/>
                </a:cubicBezTo>
                <a:cubicBezTo>
                  <a:pt x="2278311" y="1437432"/>
                  <a:pt x="2274590" y="1439912"/>
                  <a:pt x="2269630" y="1439912"/>
                </a:cubicBezTo>
                <a:lnTo>
                  <a:pt x="2254746" y="1462236"/>
                </a:lnTo>
                <a:lnTo>
                  <a:pt x="2254746" y="1447353"/>
                </a:lnTo>
                <a:lnTo>
                  <a:pt x="2239863" y="1454795"/>
                </a:lnTo>
                <a:lnTo>
                  <a:pt x="2195215" y="1492002"/>
                </a:lnTo>
                <a:cubicBezTo>
                  <a:pt x="2190254" y="1496963"/>
                  <a:pt x="2187773" y="1501923"/>
                  <a:pt x="2187773" y="1506884"/>
                </a:cubicBezTo>
                <a:cubicBezTo>
                  <a:pt x="2187773" y="1506884"/>
                  <a:pt x="2186533" y="1509364"/>
                  <a:pt x="2184053" y="1514326"/>
                </a:cubicBezTo>
                <a:cubicBezTo>
                  <a:pt x="2181572" y="1519287"/>
                  <a:pt x="2180333" y="1521767"/>
                  <a:pt x="2180333" y="1521767"/>
                </a:cubicBezTo>
                <a:lnTo>
                  <a:pt x="2180333" y="1529209"/>
                </a:lnTo>
                <a:cubicBezTo>
                  <a:pt x="2185293" y="1524247"/>
                  <a:pt x="2187773" y="1521767"/>
                  <a:pt x="2187773" y="1521767"/>
                </a:cubicBezTo>
                <a:lnTo>
                  <a:pt x="2195215" y="1499443"/>
                </a:lnTo>
                <a:cubicBezTo>
                  <a:pt x="2195215" y="1499443"/>
                  <a:pt x="2197696" y="1496963"/>
                  <a:pt x="2202656" y="1492002"/>
                </a:cubicBezTo>
                <a:cubicBezTo>
                  <a:pt x="2202656" y="1492002"/>
                  <a:pt x="2202656" y="1493242"/>
                  <a:pt x="2202656" y="1495722"/>
                </a:cubicBezTo>
                <a:cubicBezTo>
                  <a:pt x="2202656" y="1498202"/>
                  <a:pt x="2202656" y="1499443"/>
                  <a:pt x="2202656" y="1499443"/>
                </a:cubicBezTo>
                <a:lnTo>
                  <a:pt x="2224980" y="1499443"/>
                </a:lnTo>
                <a:cubicBezTo>
                  <a:pt x="2224980" y="1499443"/>
                  <a:pt x="2227461" y="1496963"/>
                  <a:pt x="2232423" y="1492002"/>
                </a:cubicBezTo>
                <a:cubicBezTo>
                  <a:pt x="2237383" y="1492002"/>
                  <a:pt x="2234903" y="1499443"/>
                  <a:pt x="2224980" y="1514326"/>
                </a:cubicBezTo>
                <a:lnTo>
                  <a:pt x="2217540" y="1521767"/>
                </a:lnTo>
                <a:cubicBezTo>
                  <a:pt x="2222500" y="1521767"/>
                  <a:pt x="2234903" y="1514326"/>
                  <a:pt x="2254746" y="1499443"/>
                </a:cubicBezTo>
                <a:cubicBezTo>
                  <a:pt x="2274590" y="1484560"/>
                  <a:pt x="2284512" y="1474639"/>
                  <a:pt x="2284512" y="1469677"/>
                </a:cubicBezTo>
                <a:lnTo>
                  <a:pt x="2291953" y="1469677"/>
                </a:lnTo>
                <a:lnTo>
                  <a:pt x="2299394" y="1454795"/>
                </a:lnTo>
                <a:lnTo>
                  <a:pt x="2306837" y="1447353"/>
                </a:lnTo>
                <a:cubicBezTo>
                  <a:pt x="2311797" y="1447353"/>
                  <a:pt x="2316758" y="1444873"/>
                  <a:pt x="2321719" y="1439912"/>
                </a:cubicBezTo>
                <a:cubicBezTo>
                  <a:pt x="2331641" y="1434950"/>
                  <a:pt x="2336601" y="1432470"/>
                  <a:pt x="2336601" y="1432470"/>
                </a:cubicBezTo>
                <a:cubicBezTo>
                  <a:pt x="2336601" y="1432470"/>
                  <a:pt x="2339083" y="1427509"/>
                  <a:pt x="2344043" y="1417588"/>
                </a:cubicBezTo>
                <a:lnTo>
                  <a:pt x="2358926" y="1410146"/>
                </a:lnTo>
                <a:cubicBezTo>
                  <a:pt x="2363886" y="1405185"/>
                  <a:pt x="2366367" y="1402705"/>
                  <a:pt x="2366367" y="1402705"/>
                </a:cubicBezTo>
                <a:cubicBezTo>
                  <a:pt x="2371328" y="1402705"/>
                  <a:pt x="2376290" y="1400225"/>
                  <a:pt x="2381250" y="1395263"/>
                </a:cubicBezTo>
                <a:cubicBezTo>
                  <a:pt x="2386211" y="1390302"/>
                  <a:pt x="2388691" y="1387822"/>
                  <a:pt x="2388691" y="1387822"/>
                </a:cubicBezTo>
                <a:lnTo>
                  <a:pt x="2396133" y="1380381"/>
                </a:lnTo>
                <a:cubicBezTo>
                  <a:pt x="2396133" y="1375419"/>
                  <a:pt x="2396133" y="1372939"/>
                  <a:pt x="2396133" y="1372939"/>
                </a:cubicBezTo>
                <a:cubicBezTo>
                  <a:pt x="2396133" y="1372939"/>
                  <a:pt x="2398613" y="1370459"/>
                  <a:pt x="2403574" y="1365498"/>
                </a:cubicBezTo>
                <a:cubicBezTo>
                  <a:pt x="2408535" y="1360536"/>
                  <a:pt x="2411016" y="1355576"/>
                  <a:pt x="2411016" y="1350615"/>
                </a:cubicBezTo>
                <a:cubicBezTo>
                  <a:pt x="2425898" y="1330771"/>
                  <a:pt x="2433340" y="1325811"/>
                  <a:pt x="2433340" y="1335732"/>
                </a:cubicBezTo>
                <a:cubicBezTo>
                  <a:pt x="2433340" y="1335732"/>
                  <a:pt x="2433340" y="1338212"/>
                  <a:pt x="2433340" y="1343173"/>
                </a:cubicBezTo>
                <a:lnTo>
                  <a:pt x="2425898" y="1343173"/>
                </a:lnTo>
                <a:cubicBezTo>
                  <a:pt x="2425898" y="1343173"/>
                  <a:pt x="2425898" y="1344414"/>
                  <a:pt x="2425898" y="1346894"/>
                </a:cubicBezTo>
                <a:cubicBezTo>
                  <a:pt x="2425898" y="1349374"/>
                  <a:pt x="2423418" y="1353095"/>
                  <a:pt x="2418457" y="1358056"/>
                </a:cubicBezTo>
                <a:lnTo>
                  <a:pt x="2411016" y="1365498"/>
                </a:lnTo>
                <a:lnTo>
                  <a:pt x="2425898" y="1358056"/>
                </a:lnTo>
                <a:cubicBezTo>
                  <a:pt x="2435820" y="1353095"/>
                  <a:pt x="2440781" y="1355576"/>
                  <a:pt x="2440781" y="1365498"/>
                </a:cubicBezTo>
                <a:cubicBezTo>
                  <a:pt x="2440781" y="1365498"/>
                  <a:pt x="2437061" y="1369218"/>
                  <a:pt x="2429619" y="1376660"/>
                </a:cubicBezTo>
                <a:cubicBezTo>
                  <a:pt x="2422178" y="1384101"/>
                  <a:pt x="2419698" y="1389063"/>
                  <a:pt x="2422178" y="1391543"/>
                </a:cubicBezTo>
                <a:cubicBezTo>
                  <a:pt x="2424658" y="1394023"/>
                  <a:pt x="2425898" y="1392783"/>
                  <a:pt x="2425898" y="1387822"/>
                </a:cubicBezTo>
                <a:lnTo>
                  <a:pt x="2433340" y="1387822"/>
                </a:lnTo>
                <a:lnTo>
                  <a:pt x="2448223" y="1380381"/>
                </a:lnTo>
                <a:cubicBezTo>
                  <a:pt x="2448223" y="1375419"/>
                  <a:pt x="2448223" y="1372939"/>
                  <a:pt x="2448223" y="1372939"/>
                </a:cubicBezTo>
                <a:cubicBezTo>
                  <a:pt x="2453183" y="1372939"/>
                  <a:pt x="2455664" y="1371698"/>
                  <a:pt x="2455664" y="1369218"/>
                </a:cubicBezTo>
                <a:cubicBezTo>
                  <a:pt x="2455664" y="1366738"/>
                  <a:pt x="2455664" y="1365498"/>
                  <a:pt x="2455664" y="1365498"/>
                </a:cubicBezTo>
                <a:lnTo>
                  <a:pt x="2448223" y="1350615"/>
                </a:lnTo>
                <a:lnTo>
                  <a:pt x="2448223" y="1343173"/>
                </a:lnTo>
                <a:cubicBezTo>
                  <a:pt x="2448223" y="1333252"/>
                  <a:pt x="2446983" y="1327050"/>
                  <a:pt x="2444502" y="1324570"/>
                </a:cubicBezTo>
                <a:cubicBezTo>
                  <a:pt x="2442021" y="1322090"/>
                  <a:pt x="2443262" y="1320849"/>
                  <a:pt x="2448223" y="1320849"/>
                </a:cubicBezTo>
                <a:lnTo>
                  <a:pt x="2448223" y="1305966"/>
                </a:lnTo>
                <a:cubicBezTo>
                  <a:pt x="2443262" y="1301005"/>
                  <a:pt x="2440781" y="1298525"/>
                  <a:pt x="2440781" y="1298525"/>
                </a:cubicBezTo>
                <a:lnTo>
                  <a:pt x="2411016" y="1313408"/>
                </a:lnTo>
                <a:cubicBezTo>
                  <a:pt x="2401093" y="1323329"/>
                  <a:pt x="2394893" y="1327050"/>
                  <a:pt x="2392412" y="1324570"/>
                </a:cubicBezTo>
                <a:cubicBezTo>
                  <a:pt x="2389931" y="1322090"/>
                  <a:pt x="2391172" y="1320849"/>
                  <a:pt x="2396133" y="1320849"/>
                </a:cubicBezTo>
                <a:lnTo>
                  <a:pt x="2418457" y="1298525"/>
                </a:lnTo>
                <a:cubicBezTo>
                  <a:pt x="2418457" y="1298525"/>
                  <a:pt x="2413497" y="1301005"/>
                  <a:pt x="2403574" y="1305966"/>
                </a:cubicBezTo>
                <a:lnTo>
                  <a:pt x="2388691" y="1305966"/>
                </a:lnTo>
                <a:cubicBezTo>
                  <a:pt x="2393653" y="1301005"/>
                  <a:pt x="2398613" y="1298525"/>
                  <a:pt x="2403574" y="1298525"/>
                </a:cubicBezTo>
                <a:cubicBezTo>
                  <a:pt x="2408535" y="1298525"/>
                  <a:pt x="2411016" y="1298525"/>
                  <a:pt x="2411016" y="1298525"/>
                </a:cubicBezTo>
                <a:cubicBezTo>
                  <a:pt x="2411016" y="1293564"/>
                  <a:pt x="2415976" y="1288604"/>
                  <a:pt x="2425898" y="1283642"/>
                </a:cubicBezTo>
                <a:cubicBezTo>
                  <a:pt x="2435820" y="1278681"/>
                  <a:pt x="2440781" y="1276201"/>
                  <a:pt x="2440781" y="1276201"/>
                </a:cubicBezTo>
                <a:cubicBezTo>
                  <a:pt x="2440781" y="1276201"/>
                  <a:pt x="2442021" y="1274960"/>
                  <a:pt x="2444502" y="1272480"/>
                </a:cubicBezTo>
                <a:cubicBezTo>
                  <a:pt x="2446983" y="1270000"/>
                  <a:pt x="2448223" y="1266279"/>
                  <a:pt x="2448223" y="1261318"/>
                </a:cubicBezTo>
                <a:lnTo>
                  <a:pt x="2455664" y="1261318"/>
                </a:lnTo>
                <a:cubicBezTo>
                  <a:pt x="2455664" y="1266279"/>
                  <a:pt x="2455664" y="1268759"/>
                  <a:pt x="2455664" y="1268759"/>
                </a:cubicBezTo>
                <a:cubicBezTo>
                  <a:pt x="2455664" y="1268759"/>
                  <a:pt x="2458145" y="1271239"/>
                  <a:pt x="2463106" y="1276201"/>
                </a:cubicBezTo>
                <a:cubicBezTo>
                  <a:pt x="2473027" y="1281162"/>
                  <a:pt x="2473027" y="1288604"/>
                  <a:pt x="2463106" y="1298525"/>
                </a:cubicBezTo>
                <a:lnTo>
                  <a:pt x="2455664" y="1305966"/>
                </a:lnTo>
                <a:cubicBezTo>
                  <a:pt x="2460625" y="1305966"/>
                  <a:pt x="2463106" y="1308447"/>
                  <a:pt x="2463106" y="1313408"/>
                </a:cubicBezTo>
                <a:cubicBezTo>
                  <a:pt x="2463106" y="1318369"/>
                  <a:pt x="2465587" y="1318369"/>
                  <a:pt x="2470547" y="1313408"/>
                </a:cubicBezTo>
                <a:cubicBezTo>
                  <a:pt x="2475508" y="1308447"/>
                  <a:pt x="2477988" y="1303486"/>
                  <a:pt x="2477988" y="1298525"/>
                </a:cubicBezTo>
                <a:lnTo>
                  <a:pt x="2477988" y="1294804"/>
                </a:lnTo>
                <a:cubicBezTo>
                  <a:pt x="2477988" y="1297284"/>
                  <a:pt x="2480470" y="1298525"/>
                  <a:pt x="2485430" y="1298525"/>
                </a:cubicBezTo>
                <a:cubicBezTo>
                  <a:pt x="2489150" y="1298525"/>
                  <a:pt x="2492407" y="1298215"/>
                  <a:pt x="2495197" y="1297595"/>
                </a:cubicBezTo>
                <a:lnTo>
                  <a:pt x="2502172" y="1294804"/>
                </a:lnTo>
                <a:lnTo>
                  <a:pt x="2500778" y="1295735"/>
                </a:lnTo>
                <a:cubicBezTo>
                  <a:pt x="2500468" y="1296355"/>
                  <a:pt x="2500313" y="1297285"/>
                  <a:pt x="2500313" y="1298525"/>
                </a:cubicBezTo>
                <a:lnTo>
                  <a:pt x="2492871" y="1313408"/>
                </a:lnTo>
                <a:cubicBezTo>
                  <a:pt x="2492871" y="1313408"/>
                  <a:pt x="2492871" y="1315888"/>
                  <a:pt x="2492871" y="1320849"/>
                </a:cubicBezTo>
                <a:lnTo>
                  <a:pt x="2485430" y="1328291"/>
                </a:lnTo>
                <a:cubicBezTo>
                  <a:pt x="2485430" y="1328291"/>
                  <a:pt x="2482950" y="1328291"/>
                  <a:pt x="2477988" y="1328291"/>
                </a:cubicBezTo>
                <a:cubicBezTo>
                  <a:pt x="2477988" y="1328291"/>
                  <a:pt x="2475508" y="1328291"/>
                  <a:pt x="2470547" y="1328291"/>
                </a:cubicBezTo>
                <a:lnTo>
                  <a:pt x="2463106" y="1328291"/>
                </a:lnTo>
                <a:cubicBezTo>
                  <a:pt x="2463106" y="1333252"/>
                  <a:pt x="2463106" y="1336973"/>
                  <a:pt x="2463106" y="1339453"/>
                </a:cubicBezTo>
                <a:cubicBezTo>
                  <a:pt x="2463106" y="1341933"/>
                  <a:pt x="2465587" y="1341933"/>
                  <a:pt x="2470547" y="1339453"/>
                </a:cubicBezTo>
                <a:cubicBezTo>
                  <a:pt x="2475508" y="1336973"/>
                  <a:pt x="2480470" y="1335732"/>
                  <a:pt x="2485430" y="1335732"/>
                </a:cubicBezTo>
                <a:cubicBezTo>
                  <a:pt x="2490390" y="1330771"/>
                  <a:pt x="2492871" y="1325811"/>
                  <a:pt x="2492871" y="1320849"/>
                </a:cubicBezTo>
                <a:lnTo>
                  <a:pt x="2500313" y="1320849"/>
                </a:lnTo>
                <a:cubicBezTo>
                  <a:pt x="2505273" y="1320849"/>
                  <a:pt x="2507754" y="1318369"/>
                  <a:pt x="2507754" y="1313408"/>
                </a:cubicBezTo>
                <a:cubicBezTo>
                  <a:pt x="2507754" y="1313408"/>
                  <a:pt x="2511475" y="1312167"/>
                  <a:pt x="2518916" y="1309687"/>
                </a:cubicBezTo>
                <a:cubicBezTo>
                  <a:pt x="2526358" y="1307207"/>
                  <a:pt x="2531318" y="1302246"/>
                  <a:pt x="2533799" y="1294804"/>
                </a:cubicBezTo>
                <a:cubicBezTo>
                  <a:pt x="2536279" y="1287363"/>
                  <a:pt x="2540000" y="1283642"/>
                  <a:pt x="2544961" y="1283642"/>
                </a:cubicBezTo>
                <a:lnTo>
                  <a:pt x="2552403" y="1276201"/>
                </a:lnTo>
                <a:cubicBezTo>
                  <a:pt x="2557363" y="1271239"/>
                  <a:pt x="2559844" y="1268759"/>
                  <a:pt x="2559844" y="1268759"/>
                </a:cubicBezTo>
                <a:cubicBezTo>
                  <a:pt x="2564804" y="1268759"/>
                  <a:pt x="2567285" y="1271239"/>
                  <a:pt x="2567285" y="1276201"/>
                </a:cubicBezTo>
                <a:cubicBezTo>
                  <a:pt x="2567285" y="1281162"/>
                  <a:pt x="2564804" y="1286122"/>
                  <a:pt x="2559844" y="1291084"/>
                </a:cubicBezTo>
                <a:cubicBezTo>
                  <a:pt x="2554884" y="1301005"/>
                  <a:pt x="2557363" y="1305966"/>
                  <a:pt x="2567285" y="1305966"/>
                </a:cubicBezTo>
                <a:cubicBezTo>
                  <a:pt x="2567285" y="1305966"/>
                  <a:pt x="2567285" y="1303486"/>
                  <a:pt x="2567285" y="1298525"/>
                </a:cubicBezTo>
                <a:lnTo>
                  <a:pt x="2574726" y="1291084"/>
                </a:lnTo>
                <a:cubicBezTo>
                  <a:pt x="2579687" y="1291084"/>
                  <a:pt x="2584649" y="1288604"/>
                  <a:pt x="2589610" y="1283642"/>
                </a:cubicBezTo>
                <a:lnTo>
                  <a:pt x="2604492" y="1276201"/>
                </a:lnTo>
                <a:cubicBezTo>
                  <a:pt x="2604492" y="1276201"/>
                  <a:pt x="2611933" y="1270000"/>
                  <a:pt x="2626817" y="1257597"/>
                </a:cubicBezTo>
                <a:cubicBezTo>
                  <a:pt x="2641700" y="1245195"/>
                  <a:pt x="2649141" y="1238994"/>
                  <a:pt x="2649141" y="1238994"/>
                </a:cubicBezTo>
                <a:cubicBezTo>
                  <a:pt x="2649141" y="1224111"/>
                  <a:pt x="2659063" y="1216670"/>
                  <a:pt x="2678907" y="1216670"/>
                </a:cubicBezTo>
                <a:cubicBezTo>
                  <a:pt x="2678907" y="1216670"/>
                  <a:pt x="2681387" y="1214189"/>
                  <a:pt x="2686348" y="1209228"/>
                </a:cubicBezTo>
                <a:lnTo>
                  <a:pt x="2701230" y="1201787"/>
                </a:lnTo>
                <a:lnTo>
                  <a:pt x="2708672" y="1201787"/>
                </a:lnTo>
                <a:cubicBezTo>
                  <a:pt x="2713633" y="1196825"/>
                  <a:pt x="2716113" y="1191865"/>
                  <a:pt x="2716113" y="1186904"/>
                </a:cubicBezTo>
                <a:cubicBezTo>
                  <a:pt x="2716113" y="1181943"/>
                  <a:pt x="2713633" y="1178222"/>
                  <a:pt x="2708672" y="1175742"/>
                </a:cubicBezTo>
                <a:cubicBezTo>
                  <a:pt x="2703711" y="1173262"/>
                  <a:pt x="2703711" y="1169541"/>
                  <a:pt x="2708672" y="1164580"/>
                </a:cubicBezTo>
                <a:lnTo>
                  <a:pt x="2708672" y="1149697"/>
                </a:lnTo>
                <a:cubicBezTo>
                  <a:pt x="2708672" y="1149697"/>
                  <a:pt x="2711152" y="1147217"/>
                  <a:pt x="2716113" y="1142256"/>
                </a:cubicBezTo>
                <a:cubicBezTo>
                  <a:pt x="2721074" y="1137294"/>
                  <a:pt x="2723555" y="1137294"/>
                  <a:pt x="2723555" y="1142256"/>
                </a:cubicBezTo>
                <a:lnTo>
                  <a:pt x="2723555" y="1149697"/>
                </a:lnTo>
                <a:cubicBezTo>
                  <a:pt x="2728515" y="1144736"/>
                  <a:pt x="2730997" y="1139775"/>
                  <a:pt x="2730997" y="1134814"/>
                </a:cubicBezTo>
                <a:cubicBezTo>
                  <a:pt x="2730997" y="1129853"/>
                  <a:pt x="2733477" y="1124893"/>
                  <a:pt x="2738437" y="1119931"/>
                </a:cubicBezTo>
                <a:lnTo>
                  <a:pt x="2753320" y="1119931"/>
                </a:lnTo>
                <a:cubicBezTo>
                  <a:pt x="2748360" y="1124893"/>
                  <a:pt x="2748360" y="1127373"/>
                  <a:pt x="2753320" y="1127373"/>
                </a:cubicBezTo>
                <a:cubicBezTo>
                  <a:pt x="2758281" y="1122411"/>
                  <a:pt x="2765723" y="1117451"/>
                  <a:pt x="2775644" y="1112490"/>
                </a:cubicBezTo>
                <a:cubicBezTo>
                  <a:pt x="2790527" y="1102568"/>
                  <a:pt x="2800450" y="1095127"/>
                  <a:pt x="2805410" y="1090166"/>
                </a:cubicBezTo>
                <a:cubicBezTo>
                  <a:pt x="2810371" y="1085204"/>
                  <a:pt x="2812852" y="1080244"/>
                  <a:pt x="2812852" y="1075283"/>
                </a:cubicBezTo>
                <a:lnTo>
                  <a:pt x="2820294" y="1060400"/>
                </a:lnTo>
                <a:cubicBezTo>
                  <a:pt x="2820294" y="1060400"/>
                  <a:pt x="2822774" y="1057920"/>
                  <a:pt x="2827734" y="1052959"/>
                </a:cubicBezTo>
                <a:cubicBezTo>
                  <a:pt x="2832695" y="1047997"/>
                  <a:pt x="2832695" y="1043037"/>
                  <a:pt x="2827734" y="1038076"/>
                </a:cubicBezTo>
                <a:cubicBezTo>
                  <a:pt x="2822774" y="1038076"/>
                  <a:pt x="2820294" y="1040556"/>
                  <a:pt x="2820294" y="1045517"/>
                </a:cubicBezTo>
                <a:cubicBezTo>
                  <a:pt x="2815332" y="1045517"/>
                  <a:pt x="2810371" y="1045517"/>
                  <a:pt x="2805410" y="1045517"/>
                </a:cubicBezTo>
                <a:cubicBezTo>
                  <a:pt x="2800450" y="1045517"/>
                  <a:pt x="2800450" y="1043037"/>
                  <a:pt x="2805410" y="1038076"/>
                </a:cubicBezTo>
                <a:lnTo>
                  <a:pt x="2790527" y="1038076"/>
                </a:lnTo>
                <a:lnTo>
                  <a:pt x="2768204" y="1052959"/>
                </a:lnTo>
                <a:cubicBezTo>
                  <a:pt x="2758281" y="1057920"/>
                  <a:pt x="2753320" y="1062880"/>
                  <a:pt x="2753320" y="1067841"/>
                </a:cubicBezTo>
                <a:lnTo>
                  <a:pt x="2768204" y="1067841"/>
                </a:lnTo>
                <a:cubicBezTo>
                  <a:pt x="2773164" y="1062880"/>
                  <a:pt x="2776885" y="1060400"/>
                  <a:pt x="2779365" y="1060400"/>
                </a:cubicBezTo>
                <a:cubicBezTo>
                  <a:pt x="2781846" y="1060400"/>
                  <a:pt x="2785567" y="1057920"/>
                  <a:pt x="2790527" y="1052959"/>
                </a:cubicBezTo>
                <a:cubicBezTo>
                  <a:pt x="2795488" y="1052959"/>
                  <a:pt x="2796729" y="1055439"/>
                  <a:pt x="2794249" y="1060400"/>
                </a:cubicBezTo>
                <a:cubicBezTo>
                  <a:pt x="2791768" y="1065361"/>
                  <a:pt x="2785567" y="1070322"/>
                  <a:pt x="2775644" y="1075283"/>
                </a:cubicBezTo>
                <a:lnTo>
                  <a:pt x="2760762" y="1082724"/>
                </a:lnTo>
                <a:cubicBezTo>
                  <a:pt x="2755801" y="1082724"/>
                  <a:pt x="2752080" y="1082724"/>
                  <a:pt x="2749600" y="1082724"/>
                </a:cubicBezTo>
                <a:cubicBezTo>
                  <a:pt x="2747119" y="1082724"/>
                  <a:pt x="2745879" y="1082724"/>
                  <a:pt x="2745879" y="1082724"/>
                </a:cubicBezTo>
                <a:lnTo>
                  <a:pt x="2730997" y="1075283"/>
                </a:lnTo>
                <a:cubicBezTo>
                  <a:pt x="2726035" y="1075283"/>
                  <a:pt x="2721074" y="1076523"/>
                  <a:pt x="2716113" y="1079004"/>
                </a:cubicBezTo>
                <a:cubicBezTo>
                  <a:pt x="2711152" y="1081484"/>
                  <a:pt x="2711152" y="1085204"/>
                  <a:pt x="2716113" y="1090166"/>
                </a:cubicBezTo>
                <a:cubicBezTo>
                  <a:pt x="2716113" y="1090166"/>
                  <a:pt x="2714873" y="1091406"/>
                  <a:pt x="2712392" y="1093886"/>
                </a:cubicBezTo>
                <a:cubicBezTo>
                  <a:pt x="2709912" y="1096366"/>
                  <a:pt x="2708672" y="1097607"/>
                  <a:pt x="2708672" y="1097607"/>
                </a:cubicBezTo>
                <a:cubicBezTo>
                  <a:pt x="2703711" y="1102568"/>
                  <a:pt x="2701230" y="1102568"/>
                  <a:pt x="2701230" y="1097607"/>
                </a:cubicBezTo>
                <a:cubicBezTo>
                  <a:pt x="2701230" y="1092646"/>
                  <a:pt x="2698750" y="1090166"/>
                  <a:pt x="2693790" y="1090166"/>
                </a:cubicBezTo>
                <a:cubicBezTo>
                  <a:pt x="2698750" y="1085204"/>
                  <a:pt x="2702470" y="1082724"/>
                  <a:pt x="2704952" y="1082724"/>
                </a:cubicBezTo>
                <a:cubicBezTo>
                  <a:pt x="2707432" y="1082724"/>
                  <a:pt x="2713633" y="1079004"/>
                  <a:pt x="2723555" y="1071562"/>
                </a:cubicBezTo>
                <a:cubicBezTo>
                  <a:pt x="2733477" y="1064121"/>
                  <a:pt x="2740918" y="1060400"/>
                  <a:pt x="2745879" y="1060400"/>
                </a:cubicBezTo>
                <a:cubicBezTo>
                  <a:pt x="2745879" y="1055439"/>
                  <a:pt x="2745879" y="1052959"/>
                  <a:pt x="2745879" y="1052959"/>
                </a:cubicBezTo>
                <a:cubicBezTo>
                  <a:pt x="2745879" y="1052959"/>
                  <a:pt x="2745879" y="1050479"/>
                  <a:pt x="2745879" y="1045517"/>
                </a:cubicBezTo>
                <a:lnTo>
                  <a:pt x="2753320" y="1045517"/>
                </a:lnTo>
                <a:lnTo>
                  <a:pt x="2783087" y="1023193"/>
                </a:lnTo>
                <a:cubicBezTo>
                  <a:pt x="2793008" y="1018232"/>
                  <a:pt x="2795488" y="1014511"/>
                  <a:pt x="2790527" y="1012031"/>
                </a:cubicBezTo>
                <a:cubicBezTo>
                  <a:pt x="2785567" y="1009551"/>
                  <a:pt x="2790527" y="1002109"/>
                  <a:pt x="2805410" y="989707"/>
                </a:cubicBezTo>
                <a:cubicBezTo>
                  <a:pt x="2820294" y="977304"/>
                  <a:pt x="2831455" y="971103"/>
                  <a:pt x="2838896" y="971103"/>
                </a:cubicBezTo>
                <a:cubicBezTo>
                  <a:pt x="2846339" y="971103"/>
                  <a:pt x="2850058" y="969863"/>
                  <a:pt x="2850058" y="967382"/>
                </a:cubicBezTo>
                <a:cubicBezTo>
                  <a:pt x="2850058" y="964902"/>
                  <a:pt x="2857501" y="958700"/>
                  <a:pt x="2872383" y="948779"/>
                </a:cubicBezTo>
                <a:lnTo>
                  <a:pt x="2909590" y="926455"/>
                </a:lnTo>
                <a:cubicBezTo>
                  <a:pt x="2914550" y="921493"/>
                  <a:pt x="2920752" y="917773"/>
                  <a:pt x="2928193" y="915293"/>
                </a:cubicBezTo>
                <a:cubicBezTo>
                  <a:pt x="2935635" y="912813"/>
                  <a:pt x="2941836" y="911572"/>
                  <a:pt x="2946797" y="911572"/>
                </a:cubicBezTo>
                <a:lnTo>
                  <a:pt x="2961680" y="904131"/>
                </a:lnTo>
                <a:cubicBezTo>
                  <a:pt x="2961680" y="899169"/>
                  <a:pt x="2961680" y="896689"/>
                  <a:pt x="2961680" y="896689"/>
                </a:cubicBezTo>
                <a:cubicBezTo>
                  <a:pt x="2966640" y="896689"/>
                  <a:pt x="2969121" y="895448"/>
                  <a:pt x="2969121" y="892968"/>
                </a:cubicBezTo>
                <a:cubicBezTo>
                  <a:pt x="2969121" y="890488"/>
                  <a:pt x="2971602" y="889248"/>
                  <a:pt x="2976562" y="889248"/>
                </a:cubicBezTo>
                <a:lnTo>
                  <a:pt x="2976827" y="885546"/>
                </a:lnTo>
                <a:lnTo>
                  <a:pt x="2979819" y="885760"/>
                </a:lnTo>
                <a:cubicBezTo>
                  <a:pt x="2986330" y="884364"/>
                  <a:pt x="3002608" y="878086"/>
                  <a:pt x="3028652" y="866923"/>
                </a:cubicBezTo>
                <a:lnTo>
                  <a:pt x="3095625" y="822275"/>
                </a:lnTo>
                <a:cubicBezTo>
                  <a:pt x="3090664" y="817314"/>
                  <a:pt x="3083223" y="819795"/>
                  <a:pt x="3073301" y="829716"/>
                </a:cubicBezTo>
                <a:cubicBezTo>
                  <a:pt x="3043535" y="844599"/>
                  <a:pt x="3026172" y="849561"/>
                  <a:pt x="3021211" y="844599"/>
                </a:cubicBezTo>
                <a:lnTo>
                  <a:pt x="3043535" y="829716"/>
                </a:lnTo>
                <a:cubicBezTo>
                  <a:pt x="3058418" y="829716"/>
                  <a:pt x="3065859" y="824755"/>
                  <a:pt x="3065859" y="814834"/>
                </a:cubicBezTo>
                <a:cubicBezTo>
                  <a:pt x="3065859" y="814834"/>
                  <a:pt x="3068341" y="814834"/>
                  <a:pt x="3073301" y="814834"/>
                </a:cubicBezTo>
                <a:cubicBezTo>
                  <a:pt x="3078261" y="814834"/>
                  <a:pt x="3083223" y="813593"/>
                  <a:pt x="3088184" y="811113"/>
                </a:cubicBezTo>
                <a:cubicBezTo>
                  <a:pt x="3093144" y="808633"/>
                  <a:pt x="3103067" y="803672"/>
                  <a:pt x="3117949" y="796230"/>
                </a:cubicBezTo>
                <a:cubicBezTo>
                  <a:pt x="3132832" y="788789"/>
                  <a:pt x="3142754" y="785068"/>
                  <a:pt x="3147715" y="785068"/>
                </a:cubicBezTo>
                <a:lnTo>
                  <a:pt x="3132832" y="770185"/>
                </a:lnTo>
                <a:lnTo>
                  <a:pt x="3132832" y="762744"/>
                </a:lnTo>
                <a:cubicBezTo>
                  <a:pt x="3137793" y="757782"/>
                  <a:pt x="3140274" y="754062"/>
                  <a:pt x="3140274" y="751582"/>
                </a:cubicBezTo>
                <a:cubicBezTo>
                  <a:pt x="3140274" y="749102"/>
                  <a:pt x="3145234" y="744140"/>
                  <a:pt x="3155156" y="736699"/>
                </a:cubicBezTo>
                <a:cubicBezTo>
                  <a:pt x="3165078" y="729257"/>
                  <a:pt x="3173760" y="724296"/>
                  <a:pt x="3181201" y="721816"/>
                </a:cubicBezTo>
                <a:cubicBezTo>
                  <a:pt x="3188642" y="719336"/>
                  <a:pt x="3187402" y="710654"/>
                  <a:pt x="3177481" y="695771"/>
                </a:cubicBezTo>
                <a:cubicBezTo>
                  <a:pt x="3177481" y="690810"/>
                  <a:pt x="3178720" y="688330"/>
                  <a:pt x="3181201" y="688330"/>
                </a:cubicBezTo>
                <a:cubicBezTo>
                  <a:pt x="3183682" y="688330"/>
                  <a:pt x="3186163" y="692050"/>
                  <a:pt x="3188642" y="699492"/>
                </a:cubicBezTo>
                <a:cubicBezTo>
                  <a:pt x="3191123" y="706933"/>
                  <a:pt x="3196084" y="709413"/>
                  <a:pt x="3203526" y="706933"/>
                </a:cubicBezTo>
                <a:cubicBezTo>
                  <a:pt x="3210967" y="704453"/>
                  <a:pt x="3218409" y="700732"/>
                  <a:pt x="3225850" y="695771"/>
                </a:cubicBezTo>
                <a:cubicBezTo>
                  <a:pt x="3233291" y="690810"/>
                  <a:pt x="3239492" y="690810"/>
                  <a:pt x="3244454" y="695771"/>
                </a:cubicBezTo>
                <a:lnTo>
                  <a:pt x="3244454" y="688330"/>
                </a:lnTo>
                <a:cubicBezTo>
                  <a:pt x="3249414" y="683368"/>
                  <a:pt x="3251895" y="683368"/>
                  <a:pt x="3251895" y="688330"/>
                </a:cubicBezTo>
                <a:lnTo>
                  <a:pt x="3266777" y="680888"/>
                </a:lnTo>
                <a:lnTo>
                  <a:pt x="3289101" y="688330"/>
                </a:lnTo>
                <a:cubicBezTo>
                  <a:pt x="3303984" y="693291"/>
                  <a:pt x="3313906" y="693291"/>
                  <a:pt x="3318868" y="688330"/>
                </a:cubicBezTo>
                <a:lnTo>
                  <a:pt x="3311426" y="695771"/>
                </a:lnTo>
                <a:cubicBezTo>
                  <a:pt x="3306465" y="700732"/>
                  <a:pt x="3303984" y="703213"/>
                  <a:pt x="3303984" y="703213"/>
                </a:cubicBezTo>
                <a:cubicBezTo>
                  <a:pt x="3299024" y="708174"/>
                  <a:pt x="3299024" y="710654"/>
                  <a:pt x="3303984" y="710654"/>
                </a:cubicBezTo>
                <a:lnTo>
                  <a:pt x="3296543" y="725537"/>
                </a:lnTo>
                <a:cubicBezTo>
                  <a:pt x="3291582" y="725537"/>
                  <a:pt x="3286621" y="730498"/>
                  <a:pt x="3281661" y="740420"/>
                </a:cubicBezTo>
                <a:lnTo>
                  <a:pt x="3281661" y="725537"/>
                </a:lnTo>
                <a:cubicBezTo>
                  <a:pt x="3281661" y="715615"/>
                  <a:pt x="3282900" y="708174"/>
                  <a:pt x="3285381" y="703213"/>
                </a:cubicBezTo>
                <a:cubicBezTo>
                  <a:pt x="3287861" y="698251"/>
                  <a:pt x="3286621" y="695771"/>
                  <a:pt x="3281661" y="695771"/>
                </a:cubicBezTo>
                <a:cubicBezTo>
                  <a:pt x="3276699" y="695771"/>
                  <a:pt x="3271738" y="698251"/>
                  <a:pt x="3266777" y="703213"/>
                </a:cubicBezTo>
                <a:lnTo>
                  <a:pt x="3251895" y="718095"/>
                </a:lnTo>
                <a:lnTo>
                  <a:pt x="3244454" y="725537"/>
                </a:lnTo>
                <a:cubicBezTo>
                  <a:pt x="3244454" y="725537"/>
                  <a:pt x="3241972" y="725537"/>
                  <a:pt x="3237012" y="725537"/>
                </a:cubicBezTo>
                <a:lnTo>
                  <a:pt x="3229571" y="725537"/>
                </a:lnTo>
                <a:cubicBezTo>
                  <a:pt x="3229571" y="730498"/>
                  <a:pt x="3229571" y="732978"/>
                  <a:pt x="3229571" y="732978"/>
                </a:cubicBezTo>
                <a:cubicBezTo>
                  <a:pt x="3229571" y="737939"/>
                  <a:pt x="3234531" y="740420"/>
                  <a:pt x="3244454" y="740420"/>
                </a:cubicBezTo>
                <a:cubicBezTo>
                  <a:pt x="3249414" y="740420"/>
                  <a:pt x="3251895" y="740420"/>
                  <a:pt x="3251895" y="740420"/>
                </a:cubicBezTo>
                <a:lnTo>
                  <a:pt x="3244454" y="747861"/>
                </a:lnTo>
                <a:cubicBezTo>
                  <a:pt x="3239492" y="747861"/>
                  <a:pt x="3234531" y="750341"/>
                  <a:pt x="3229571" y="755302"/>
                </a:cubicBezTo>
                <a:cubicBezTo>
                  <a:pt x="3224609" y="760264"/>
                  <a:pt x="3222129" y="762744"/>
                  <a:pt x="3222129" y="762744"/>
                </a:cubicBezTo>
                <a:cubicBezTo>
                  <a:pt x="3222129" y="762744"/>
                  <a:pt x="3219648" y="762744"/>
                  <a:pt x="3214687" y="762744"/>
                </a:cubicBezTo>
                <a:cubicBezTo>
                  <a:pt x="3209727" y="767705"/>
                  <a:pt x="3207246" y="770185"/>
                  <a:pt x="3207246" y="770185"/>
                </a:cubicBezTo>
                <a:cubicBezTo>
                  <a:pt x="3202285" y="775147"/>
                  <a:pt x="3198565" y="777627"/>
                  <a:pt x="3196084" y="777627"/>
                </a:cubicBezTo>
                <a:cubicBezTo>
                  <a:pt x="3193603" y="777627"/>
                  <a:pt x="3188642" y="778867"/>
                  <a:pt x="3181201" y="781347"/>
                </a:cubicBezTo>
                <a:cubicBezTo>
                  <a:pt x="3173760" y="783827"/>
                  <a:pt x="3170039" y="787548"/>
                  <a:pt x="3170039" y="792509"/>
                </a:cubicBezTo>
                <a:cubicBezTo>
                  <a:pt x="3170039" y="792509"/>
                  <a:pt x="3172520" y="792509"/>
                  <a:pt x="3177481" y="792509"/>
                </a:cubicBezTo>
                <a:cubicBezTo>
                  <a:pt x="3182441" y="792509"/>
                  <a:pt x="3184922" y="792509"/>
                  <a:pt x="3184922" y="792509"/>
                </a:cubicBezTo>
                <a:cubicBezTo>
                  <a:pt x="3199805" y="792509"/>
                  <a:pt x="3207246" y="792509"/>
                  <a:pt x="3207246" y="792509"/>
                </a:cubicBezTo>
                <a:lnTo>
                  <a:pt x="3214687" y="785068"/>
                </a:lnTo>
                <a:cubicBezTo>
                  <a:pt x="3219648" y="780107"/>
                  <a:pt x="3222129" y="778867"/>
                  <a:pt x="3222129" y="781347"/>
                </a:cubicBezTo>
                <a:cubicBezTo>
                  <a:pt x="3222129" y="783827"/>
                  <a:pt x="3222129" y="787548"/>
                  <a:pt x="3222129" y="792509"/>
                </a:cubicBezTo>
                <a:lnTo>
                  <a:pt x="3237012" y="785068"/>
                </a:lnTo>
                <a:cubicBezTo>
                  <a:pt x="3232051" y="785068"/>
                  <a:pt x="3229571" y="782588"/>
                  <a:pt x="3229571" y="777627"/>
                </a:cubicBezTo>
                <a:cubicBezTo>
                  <a:pt x="3229571" y="777627"/>
                  <a:pt x="3230810" y="777627"/>
                  <a:pt x="3233291" y="777627"/>
                </a:cubicBezTo>
                <a:cubicBezTo>
                  <a:pt x="3235772" y="777627"/>
                  <a:pt x="3239492" y="775147"/>
                  <a:pt x="3244454" y="770185"/>
                </a:cubicBezTo>
                <a:lnTo>
                  <a:pt x="3251895" y="770185"/>
                </a:lnTo>
                <a:lnTo>
                  <a:pt x="3259336" y="762744"/>
                </a:lnTo>
                <a:cubicBezTo>
                  <a:pt x="3264297" y="757782"/>
                  <a:pt x="3270498" y="755302"/>
                  <a:pt x="3277939" y="755302"/>
                </a:cubicBezTo>
                <a:cubicBezTo>
                  <a:pt x="3285381" y="755302"/>
                  <a:pt x="3290342" y="754062"/>
                  <a:pt x="3292823" y="751582"/>
                </a:cubicBezTo>
                <a:cubicBezTo>
                  <a:pt x="3295303" y="749102"/>
                  <a:pt x="3299024" y="747861"/>
                  <a:pt x="3303984" y="747861"/>
                </a:cubicBezTo>
                <a:cubicBezTo>
                  <a:pt x="3308945" y="747861"/>
                  <a:pt x="3311426" y="745381"/>
                  <a:pt x="3311426" y="740420"/>
                </a:cubicBezTo>
                <a:cubicBezTo>
                  <a:pt x="3316387" y="740420"/>
                  <a:pt x="3321348" y="737939"/>
                  <a:pt x="3326308" y="732978"/>
                </a:cubicBezTo>
                <a:cubicBezTo>
                  <a:pt x="3336231" y="723057"/>
                  <a:pt x="3356074" y="713134"/>
                  <a:pt x="3385840" y="703213"/>
                </a:cubicBezTo>
                <a:cubicBezTo>
                  <a:pt x="3425528" y="688330"/>
                  <a:pt x="3447851" y="680888"/>
                  <a:pt x="3452812" y="680888"/>
                </a:cubicBezTo>
                <a:cubicBezTo>
                  <a:pt x="3457774" y="680888"/>
                  <a:pt x="3462734" y="680888"/>
                  <a:pt x="3467695" y="680888"/>
                </a:cubicBezTo>
                <a:cubicBezTo>
                  <a:pt x="3487539" y="666006"/>
                  <a:pt x="3509863" y="656084"/>
                  <a:pt x="3534668" y="651123"/>
                </a:cubicBezTo>
                <a:cubicBezTo>
                  <a:pt x="3539629" y="651123"/>
                  <a:pt x="3542109" y="651123"/>
                  <a:pt x="3542109" y="651123"/>
                </a:cubicBezTo>
                <a:lnTo>
                  <a:pt x="3549551" y="643681"/>
                </a:lnTo>
                <a:cubicBezTo>
                  <a:pt x="3549551" y="643681"/>
                  <a:pt x="3552031" y="643681"/>
                  <a:pt x="3556992" y="643681"/>
                </a:cubicBezTo>
                <a:cubicBezTo>
                  <a:pt x="3556992" y="643681"/>
                  <a:pt x="3558233" y="643681"/>
                  <a:pt x="3560713" y="643681"/>
                </a:cubicBezTo>
                <a:cubicBezTo>
                  <a:pt x="3563193" y="643681"/>
                  <a:pt x="3564434" y="643681"/>
                  <a:pt x="3564434" y="643681"/>
                </a:cubicBezTo>
                <a:lnTo>
                  <a:pt x="3579316" y="643681"/>
                </a:lnTo>
                <a:cubicBezTo>
                  <a:pt x="3579316" y="643681"/>
                  <a:pt x="3581797" y="641201"/>
                  <a:pt x="3586758" y="636240"/>
                </a:cubicBezTo>
                <a:cubicBezTo>
                  <a:pt x="3591719" y="631279"/>
                  <a:pt x="3596679" y="626318"/>
                  <a:pt x="3601641" y="621357"/>
                </a:cubicBezTo>
                <a:lnTo>
                  <a:pt x="3609082" y="613916"/>
                </a:lnTo>
                <a:cubicBezTo>
                  <a:pt x="3609082" y="618877"/>
                  <a:pt x="3609082" y="621357"/>
                  <a:pt x="3609082" y="621357"/>
                </a:cubicBezTo>
                <a:cubicBezTo>
                  <a:pt x="3614043" y="621357"/>
                  <a:pt x="3616523" y="620116"/>
                  <a:pt x="3616523" y="617636"/>
                </a:cubicBezTo>
                <a:cubicBezTo>
                  <a:pt x="3616523" y="615156"/>
                  <a:pt x="3619004" y="613916"/>
                  <a:pt x="3623965" y="613916"/>
                </a:cubicBezTo>
                <a:lnTo>
                  <a:pt x="3623965" y="606474"/>
                </a:lnTo>
                <a:lnTo>
                  <a:pt x="3631406" y="613916"/>
                </a:lnTo>
                <a:lnTo>
                  <a:pt x="3646289" y="606474"/>
                </a:lnTo>
                <a:cubicBezTo>
                  <a:pt x="3661172" y="606474"/>
                  <a:pt x="3663652" y="601513"/>
                  <a:pt x="3653731" y="591591"/>
                </a:cubicBezTo>
                <a:cubicBezTo>
                  <a:pt x="3653731" y="591591"/>
                  <a:pt x="3647530" y="592832"/>
                  <a:pt x="3635127" y="595312"/>
                </a:cubicBezTo>
                <a:cubicBezTo>
                  <a:pt x="3622724" y="597792"/>
                  <a:pt x="3614043" y="600273"/>
                  <a:pt x="3609082" y="602754"/>
                </a:cubicBezTo>
                <a:cubicBezTo>
                  <a:pt x="3604121" y="605234"/>
                  <a:pt x="3600400" y="606474"/>
                  <a:pt x="3597920" y="606474"/>
                </a:cubicBezTo>
                <a:cubicBezTo>
                  <a:pt x="3595439" y="606474"/>
                  <a:pt x="3594199" y="608954"/>
                  <a:pt x="3594199" y="613916"/>
                </a:cubicBezTo>
                <a:cubicBezTo>
                  <a:pt x="3594199" y="618877"/>
                  <a:pt x="3592960" y="622598"/>
                  <a:pt x="3590478" y="625078"/>
                </a:cubicBezTo>
                <a:cubicBezTo>
                  <a:pt x="3587998" y="627558"/>
                  <a:pt x="3586758" y="628798"/>
                  <a:pt x="3586758" y="628798"/>
                </a:cubicBezTo>
                <a:cubicBezTo>
                  <a:pt x="3581797" y="628798"/>
                  <a:pt x="3578076" y="628798"/>
                  <a:pt x="3575596" y="628798"/>
                </a:cubicBezTo>
                <a:cubicBezTo>
                  <a:pt x="3573116" y="628798"/>
                  <a:pt x="3573116" y="626318"/>
                  <a:pt x="3575596" y="621357"/>
                </a:cubicBezTo>
                <a:cubicBezTo>
                  <a:pt x="3578076" y="616396"/>
                  <a:pt x="3574355" y="613916"/>
                  <a:pt x="3564434" y="613916"/>
                </a:cubicBezTo>
                <a:lnTo>
                  <a:pt x="3556992" y="613916"/>
                </a:lnTo>
                <a:cubicBezTo>
                  <a:pt x="3561953" y="608954"/>
                  <a:pt x="3563193" y="605234"/>
                  <a:pt x="3560713" y="602754"/>
                </a:cubicBezTo>
                <a:cubicBezTo>
                  <a:pt x="3558233" y="600273"/>
                  <a:pt x="3549551" y="603994"/>
                  <a:pt x="3534668" y="613916"/>
                </a:cubicBezTo>
                <a:lnTo>
                  <a:pt x="3504902" y="621357"/>
                </a:lnTo>
                <a:cubicBezTo>
                  <a:pt x="3499941" y="621357"/>
                  <a:pt x="3497461" y="623837"/>
                  <a:pt x="3497461" y="628798"/>
                </a:cubicBezTo>
                <a:lnTo>
                  <a:pt x="3490019" y="613916"/>
                </a:lnTo>
                <a:cubicBezTo>
                  <a:pt x="3494981" y="613916"/>
                  <a:pt x="3497461" y="613916"/>
                  <a:pt x="3497461" y="613916"/>
                </a:cubicBezTo>
                <a:cubicBezTo>
                  <a:pt x="3497461" y="613916"/>
                  <a:pt x="3497461" y="611436"/>
                  <a:pt x="3497461" y="606474"/>
                </a:cubicBezTo>
                <a:lnTo>
                  <a:pt x="3490019" y="606474"/>
                </a:lnTo>
                <a:lnTo>
                  <a:pt x="3482578" y="606474"/>
                </a:lnTo>
                <a:cubicBezTo>
                  <a:pt x="3477618" y="601513"/>
                  <a:pt x="3480098" y="597792"/>
                  <a:pt x="3490019" y="595312"/>
                </a:cubicBezTo>
                <a:cubicBezTo>
                  <a:pt x="3499941" y="592832"/>
                  <a:pt x="3507383" y="591591"/>
                  <a:pt x="3512344" y="591591"/>
                </a:cubicBezTo>
                <a:lnTo>
                  <a:pt x="3519785" y="591591"/>
                </a:lnTo>
                <a:lnTo>
                  <a:pt x="3571875" y="569267"/>
                </a:lnTo>
                <a:cubicBezTo>
                  <a:pt x="3571875" y="564306"/>
                  <a:pt x="3579316" y="559346"/>
                  <a:pt x="3594199" y="554384"/>
                </a:cubicBezTo>
                <a:cubicBezTo>
                  <a:pt x="3609082" y="549423"/>
                  <a:pt x="3619004" y="546943"/>
                  <a:pt x="3623965" y="546943"/>
                </a:cubicBezTo>
                <a:cubicBezTo>
                  <a:pt x="3628926" y="546943"/>
                  <a:pt x="3631406" y="548184"/>
                  <a:pt x="3631406" y="550664"/>
                </a:cubicBezTo>
                <a:cubicBezTo>
                  <a:pt x="3631406" y="553144"/>
                  <a:pt x="3628926" y="554384"/>
                  <a:pt x="3623965" y="554384"/>
                </a:cubicBezTo>
                <a:cubicBezTo>
                  <a:pt x="3619004" y="559346"/>
                  <a:pt x="3611562" y="561826"/>
                  <a:pt x="3601641" y="561826"/>
                </a:cubicBezTo>
                <a:lnTo>
                  <a:pt x="3601641" y="569267"/>
                </a:lnTo>
                <a:cubicBezTo>
                  <a:pt x="3621485" y="574229"/>
                  <a:pt x="3633887" y="569267"/>
                  <a:pt x="3638848" y="554384"/>
                </a:cubicBezTo>
                <a:lnTo>
                  <a:pt x="3653731" y="546943"/>
                </a:lnTo>
                <a:cubicBezTo>
                  <a:pt x="3658691" y="546943"/>
                  <a:pt x="3663652" y="544463"/>
                  <a:pt x="3668613" y="539502"/>
                </a:cubicBezTo>
                <a:cubicBezTo>
                  <a:pt x="3668613" y="534540"/>
                  <a:pt x="3669854" y="532060"/>
                  <a:pt x="3672334" y="532060"/>
                </a:cubicBezTo>
                <a:cubicBezTo>
                  <a:pt x="3674814" y="532060"/>
                  <a:pt x="3681016" y="529580"/>
                  <a:pt x="3690938" y="524619"/>
                </a:cubicBezTo>
                <a:cubicBezTo>
                  <a:pt x="3700859" y="524619"/>
                  <a:pt x="3708301" y="524619"/>
                  <a:pt x="3713262" y="524619"/>
                </a:cubicBezTo>
                <a:lnTo>
                  <a:pt x="3720703" y="524619"/>
                </a:lnTo>
                <a:cubicBezTo>
                  <a:pt x="3725665" y="519657"/>
                  <a:pt x="3730625" y="514697"/>
                  <a:pt x="3735586" y="509736"/>
                </a:cubicBezTo>
                <a:cubicBezTo>
                  <a:pt x="3740547" y="509736"/>
                  <a:pt x="3744268" y="508495"/>
                  <a:pt x="3746748" y="506015"/>
                </a:cubicBezTo>
                <a:cubicBezTo>
                  <a:pt x="3749228" y="503535"/>
                  <a:pt x="3750469" y="501054"/>
                  <a:pt x="3750469" y="498574"/>
                </a:cubicBezTo>
                <a:cubicBezTo>
                  <a:pt x="3750469" y="496094"/>
                  <a:pt x="3749228" y="494853"/>
                  <a:pt x="3746748" y="494853"/>
                </a:cubicBezTo>
                <a:cubicBezTo>
                  <a:pt x="3744268" y="494853"/>
                  <a:pt x="3740547" y="494853"/>
                  <a:pt x="3735586" y="494853"/>
                </a:cubicBezTo>
                <a:cubicBezTo>
                  <a:pt x="3730625" y="494853"/>
                  <a:pt x="3726904" y="492373"/>
                  <a:pt x="3724424" y="487412"/>
                </a:cubicBezTo>
                <a:cubicBezTo>
                  <a:pt x="3721943" y="482450"/>
                  <a:pt x="3718223" y="479970"/>
                  <a:pt x="3713262" y="479970"/>
                </a:cubicBezTo>
                <a:cubicBezTo>
                  <a:pt x="3708301" y="479970"/>
                  <a:pt x="3705820" y="478730"/>
                  <a:pt x="3705820" y="476250"/>
                </a:cubicBezTo>
                <a:cubicBezTo>
                  <a:pt x="3705820" y="473770"/>
                  <a:pt x="3703340" y="472529"/>
                  <a:pt x="3698379" y="472529"/>
                </a:cubicBezTo>
                <a:cubicBezTo>
                  <a:pt x="3693418" y="472529"/>
                  <a:pt x="3688458" y="475009"/>
                  <a:pt x="3683496" y="479970"/>
                </a:cubicBezTo>
                <a:lnTo>
                  <a:pt x="3683496" y="472529"/>
                </a:lnTo>
                <a:cubicBezTo>
                  <a:pt x="3698379" y="467568"/>
                  <a:pt x="3705820" y="463847"/>
                  <a:pt x="3705820" y="461367"/>
                </a:cubicBezTo>
                <a:cubicBezTo>
                  <a:pt x="3705820" y="458887"/>
                  <a:pt x="3708301" y="457646"/>
                  <a:pt x="3713262" y="457646"/>
                </a:cubicBezTo>
                <a:lnTo>
                  <a:pt x="3713262" y="465088"/>
                </a:lnTo>
                <a:cubicBezTo>
                  <a:pt x="3718223" y="465088"/>
                  <a:pt x="3720703" y="462607"/>
                  <a:pt x="3720703" y="457646"/>
                </a:cubicBezTo>
                <a:cubicBezTo>
                  <a:pt x="3720703" y="452685"/>
                  <a:pt x="3721943" y="450205"/>
                  <a:pt x="3724424" y="450205"/>
                </a:cubicBezTo>
                <a:cubicBezTo>
                  <a:pt x="3726904" y="450205"/>
                  <a:pt x="3728145" y="445243"/>
                  <a:pt x="3728145" y="435322"/>
                </a:cubicBezTo>
                <a:cubicBezTo>
                  <a:pt x="3728145" y="430361"/>
                  <a:pt x="3728145" y="426640"/>
                  <a:pt x="3728145" y="424160"/>
                </a:cubicBezTo>
                <a:cubicBezTo>
                  <a:pt x="3728145" y="421680"/>
                  <a:pt x="3729385" y="420439"/>
                  <a:pt x="3731865" y="420439"/>
                </a:cubicBezTo>
                <a:cubicBezTo>
                  <a:pt x="3734346" y="420439"/>
                  <a:pt x="3738066" y="420439"/>
                  <a:pt x="3743028" y="420439"/>
                </a:cubicBezTo>
                <a:cubicBezTo>
                  <a:pt x="3747988" y="420439"/>
                  <a:pt x="3752949" y="417959"/>
                  <a:pt x="3757910" y="412998"/>
                </a:cubicBezTo>
                <a:cubicBezTo>
                  <a:pt x="3777755" y="403076"/>
                  <a:pt x="3787676" y="403076"/>
                  <a:pt x="3787676" y="412998"/>
                </a:cubicBezTo>
                <a:cubicBezTo>
                  <a:pt x="3787676" y="412998"/>
                  <a:pt x="3786436" y="415478"/>
                  <a:pt x="3783955" y="420439"/>
                </a:cubicBezTo>
                <a:cubicBezTo>
                  <a:pt x="3781475" y="425400"/>
                  <a:pt x="3782715" y="427881"/>
                  <a:pt x="3787676" y="427881"/>
                </a:cubicBezTo>
                <a:lnTo>
                  <a:pt x="3810000" y="427881"/>
                </a:lnTo>
                <a:cubicBezTo>
                  <a:pt x="3810000" y="422919"/>
                  <a:pt x="3810000" y="420439"/>
                  <a:pt x="3810000" y="420439"/>
                </a:cubicBezTo>
                <a:cubicBezTo>
                  <a:pt x="3814962" y="420439"/>
                  <a:pt x="3817441" y="420439"/>
                  <a:pt x="3817441" y="420439"/>
                </a:cubicBezTo>
                <a:cubicBezTo>
                  <a:pt x="3817441" y="415478"/>
                  <a:pt x="3819922" y="414238"/>
                  <a:pt x="3824883" y="416718"/>
                </a:cubicBezTo>
                <a:cubicBezTo>
                  <a:pt x="3829844" y="419198"/>
                  <a:pt x="3838525" y="417959"/>
                  <a:pt x="3850928" y="412998"/>
                </a:cubicBezTo>
                <a:cubicBezTo>
                  <a:pt x="3863330" y="408036"/>
                  <a:pt x="3870772" y="406797"/>
                  <a:pt x="3873252" y="409277"/>
                </a:cubicBezTo>
                <a:cubicBezTo>
                  <a:pt x="3875733" y="411757"/>
                  <a:pt x="3876973" y="411757"/>
                  <a:pt x="3876973" y="409277"/>
                </a:cubicBezTo>
                <a:cubicBezTo>
                  <a:pt x="3876973" y="406797"/>
                  <a:pt x="3880693" y="404316"/>
                  <a:pt x="3888135" y="401836"/>
                </a:cubicBezTo>
                <a:cubicBezTo>
                  <a:pt x="3895577" y="399356"/>
                  <a:pt x="3899297" y="395635"/>
                  <a:pt x="3899297" y="390673"/>
                </a:cubicBezTo>
                <a:cubicBezTo>
                  <a:pt x="3899297" y="385712"/>
                  <a:pt x="3900537" y="381991"/>
                  <a:pt x="3903018" y="379511"/>
                </a:cubicBezTo>
                <a:cubicBezTo>
                  <a:pt x="3905498" y="377031"/>
                  <a:pt x="3909219" y="378271"/>
                  <a:pt x="3914180" y="383232"/>
                </a:cubicBezTo>
                <a:lnTo>
                  <a:pt x="3929063" y="383232"/>
                </a:lnTo>
                <a:lnTo>
                  <a:pt x="3943945" y="383232"/>
                </a:lnTo>
                <a:cubicBezTo>
                  <a:pt x="3953867" y="383232"/>
                  <a:pt x="3958829" y="380752"/>
                  <a:pt x="3958829" y="375791"/>
                </a:cubicBezTo>
                <a:lnTo>
                  <a:pt x="4003477" y="368349"/>
                </a:lnTo>
                <a:cubicBezTo>
                  <a:pt x="4008438" y="368349"/>
                  <a:pt x="4017120" y="367109"/>
                  <a:pt x="4029522" y="364629"/>
                </a:cubicBezTo>
                <a:cubicBezTo>
                  <a:pt x="4041924" y="362148"/>
                  <a:pt x="4050605" y="363388"/>
                  <a:pt x="4055566" y="368349"/>
                </a:cubicBezTo>
                <a:lnTo>
                  <a:pt x="4055566" y="360908"/>
                </a:lnTo>
                <a:cubicBezTo>
                  <a:pt x="4055566" y="355947"/>
                  <a:pt x="4058047" y="353466"/>
                  <a:pt x="4063008" y="353466"/>
                </a:cubicBezTo>
                <a:lnTo>
                  <a:pt x="4085332" y="360908"/>
                </a:lnTo>
                <a:cubicBezTo>
                  <a:pt x="4085332" y="360908"/>
                  <a:pt x="4082852" y="363388"/>
                  <a:pt x="4077891" y="368349"/>
                </a:cubicBezTo>
                <a:cubicBezTo>
                  <a:pt x="4072930" y="373311"/>
                  <a:pt x="4067969" y="375791"/>
                  <a:pt x="4063008" y="375791"/>
                </a:cubicBezTo>
                <a:cubicBezTo>
                  <a:pt x="4058047" y="375791"/>
                  <a:pt x="4055566" y="378271"/>
                  <a:pt x="4055566" y="383232"/>
                </a:cubicBezTo>
                <a:lnTo>
                  <a:pt x="4100215" y="383232"/>
                </a:lnTo>
                <a:cubicBezTo>
                  <a:pt x="4115098" y="383232"/>
                  <a:pt x="4127500" y="383232"/>
                  <a:pt x="4137422" y="383232"/>
                </a:cubicBezTo>
                <a:cubicBezTo>
                  <a:pt x="4142383" y="383232"/>
                  <a:pt x="4147344" y="383232"/>
                  <a:pt x="4152305" y="383232"/>
                </a:cubicBezTo>
                <a:lnTo>
                  <a:pt x="4159746" y="375791"/>
                </a:lnTo>
                <a:lnTo>
                  <a:pt x="4163805" y="375114"/>
                </a:lnTo>
                <a:lnTo>
                  <a:pt x="4161141" y="377186"/>
                </a:lnTo>
                <a:cubicBezTo>
                  <a:pt x="4160211" y="378736"/>
                  <a:pt x="4159746" y="380752"/>
                  <a:pt x="4159746" y="383232"/>
                </a:cubicBezTo>
                <a:cubicBezTo>
                  <a:pt x="4159746" y="388193"/>
                  <a:pt x="4160987" y="390673"/>
                  <a:pt x="4163467" y="390673"/>
                </a:cubicBezTo>
                <a:cubicBezTo>
                  <a:pt x="4165947" y="390673"/>
                  <a:pt x="4167188" y="390673"/>
                  <a:pt x="4167188" y="390673"/>
                </a:cubicBezTo>
                <a:cubicBezTo>
                  <a:pt x="4172149" y="385712"/>
                  <a:pt x="4177109" y="383232"/>
                  <a:pt x="4182070" y="383232"/>
                </a:cubicBezTo>
                <a:cubicBezTo>
                  <a:pt x="4187032" y="383232"/>
                  <a:pt x="4189512" y="383232"/>
                  <a:pt x="4189512" y="383232"/>
                </a:cubicBezTo>
                <a:cubicBezTo>
                  <a:pt x="4189512" y="383232"/>
                  <a:pt x="4188271" y="381991"/>
                  <a:pt x="4185791" y="379511"/>
                </a:cubicBezTo>
                <a:cubicBezTo>
                  <a:pt x="4183311" y="377031"/>
                  <a:pt x="4182070" y="375791"/>
                  <a:pt x="4182070" y="375791"/>
                </a:cubicBezTo>
                <a:cubicBezTo>
                  <a:pt x="4178350" y="374551"/>
                  <a:pt x="4175094" y="373775"/>
                  <a:pt x="4172304" y="373465"/>
                </a:cubicBezTo>
                <a:lnTo>
                  <a:pt x="4165976" y="373887"/>
                </a:lnTo>
                <a:lnTo>
                  <a:pt x="4167188" y="372070"/>
                </a:lnTo>
                <a:cubicBezTo>
                  <a:pt x="4167188" y="369590"/>
                  <a:pt x="4164707" y="368349"/>
                  <a:pt x="4159746" y="368349"/>
                </a:cubicBezTo>
                <a:lnTo>
                  <a:pt x="4167188" y="353466"/>
                </a:lnTo>
                <a:lnTo>
                  <a:pt x="4167188" y="346025"/>
                </a:lnTo>
                <a:lnTo>
                  <a:pt x="4137422" y="346025"/>
                </a:lnTo>
                <a:cubicBezTo>
                  <a:pt x="4137422" y="346025"/>
                  <a:pt x="4136182" y="344784"/>
                  <a:pt x="4133701" y="342304"/>
                </a:cubicBezTo>
                <a:cubicBezTo>
                  <a:pt x="4131221" y="339824"/>
                  <a:pt x="4129980" y="338584"/>
                  <a:pt x="4129980" y="338584"/>
                </a:cubicBezTo>
                <a:lnTo>
                  <a:pt x="4137422" y="331142"/>
                </a:lnTo>
                <a:lnTo>
                  <a:pt x="4137422" y="323701"/>
                </a:lnTo>
                <a:cubicBezTo>
                  <a:pt x="4152305" y="313779"/>
                  <a:pt x="4162226" y="308818"/>
                  <a:pt x="4167188" y="308818"/>
                </a:cubicBezTo>
                <a:cubicBezTo>
                  <a:pt x="4172149" y="308818"/>
                  <a:pt x="4175869" y="308818"/>
                  <a:pt x="4178350" y="308818"/>
                </a:cubicBezTo>
                <a:cubicBezTo>
                  <a:pt x="4180831" y="308818"/>
                  <a:pt x="4182070" y="306338"/>
                  <a:pt x="4182070" y="301377"/>
                </a:cubicBezTo>
                <a:cubicBezTo>
                  <a:pt x="4177109" y="296415"/>
                  <a:pt x="4173389" y="295176"/>
                  <a:pt x="4170908" y="297656"/>
                </a:cubicBezTo>
                <a:cubicBezTo>
                  <a:pt x="4168428" y="300136"/>
                  <a:pt x="4164707" y="298897"/>
                  <a:pt x="4159746" y="293935"/>
                </a:cubicBezTo>
                <a:lnTo>
                  <a:pt x="4167188" y="286494"/>
                </a:lnTo>
                <a:lnTo>
                  <a:pt x="4167188" y="279052"/>
                </a:lnTo>
                <a:lnTo>
                  <a:pt x="4137422" y="264170"/>
                </a:lnTo>
                <a:cubicBezTo>
                  <a:pt x="4142383" y="259208"/>
                  <a:pt x="4149824" y="256728"/>
                  <a:pt x="4159746" y="256728"/>
                </a:cubicBezTo>
                <a:cubicBezTo>
                  <a:pt x="4159746" y="256728"/>
                  <a:pt x="4160987" y="256728"/>
                  <a:pt x="4163467" y="256728"/>
                </a:cubicBezTo>
                <a:cubicBezTo>
                  <a:pt x="4165947" y="256728"/>
                  <a:pt x="4169668" y="256728"/>
                  <a:pt x="4174629" y="256728"/>
                </a:cubicBezTo>
                <a:lnTo>
                  <a:pt x="4182070" y="249287"/>
                </a:lnTo>
                <a:lnTo>
                  <a:pt x="4211836" y="241845"/>
                </a:lnTo>
                <a:cubicBezTo>
                  <a:pt x="4206875" y="236884"/>
                  <a:pt x="4211836" y="231924"/>
                  <a:pt x="4226719" y="226963"/>
                </a:cubicBezTo>
                <a:cubicBezTo>
                  <a:pt x="4231680" y="226963"/>
                  <a:pt x="4239122" y="226963"/>
                  <a:pt x="4249043" y="226963"/>
                </a:cubicBezTo>
                <a:cubicBezTo>
                  <a:pt x="4273848" y="231924"/>
                  <a:pt x="4286250" y="234404"/>
                  <a:pt x="4286250" y="234404"/>
                </a:cubicBezTo>
                <a:cubicBezTo>
                  <a:pt x="4286250" y="234404"/>
                  <a:pt x="4286250" y="235645"/>
                  <a:pt x="4286250" y="238125"/>
                </a:cubicBezTo>
                <a:cubicBezTo>
                  <a:pt x="4286250" y="240605"/>
                  <a:pt x="4288730" y="241845"/>
                  <a:pt x="4293691" y="241845"/>
                </a:cubicBezTo>
                <a:lnTo>
                  <a:pt x="4278809" y="256728"/>
                </a:lnTo>
                <a:cubicBezTo>
                  <a:pt x="4268887" y="261689"/>
                  <a:pt x="4266406" y="266650"/>
                  <a:pt x="4271367" y="271611"/>
                </a:cubicBezTo>
                <a:lnTo>
                  <a:pt x="4256484" y="271611"/>
                </a:lnTo>
                <a:cubicBezTo>
                  <a:pt x="4251523" y="271611"/>
                  <a:pt x="4244082" y="274091"/>
                  <a:pt x="4234160" y="279052"/>
                </a:cubicBezTo>
                <a:cubicBezTo>
                  <a:pt x="4224239" y="284014"/>
                  <a:pt x="4216797" y="284014"/>
                  <a:pt x="4211836" y="279052"/>
                </a:cubicBezTo>
                <a:lnTo>
                  <a:pt x="4204395" y="279052"/>
                </a:lnTo>
                <a:cubicBezTo>
                  <a:pt x="4204395" y="284014"/>
                  <a:pt x="4204395" y="286494"/>
                  <a:pt x="4204395" y="286494"/>
                </a:cubicBezTo>
                <a:cubicBezTo>
                  <a:pt x="4204395" y="286494"/>
                  <a:pt x="4201914" y="286494"/>
                  <a:pt x="4196953" y="286494"/>
                </a:cubicBezTo>
                <a:cubicBezTo>
                  <a:pt x="4196953" y="296415"/>
                  <a:pt x="4204395" y="298897"/>
                  <a:pt x="4219277" y="293935"/>
                </a:cubicBezTo>
                <a:cubicBezTo>
                  <a:pt x="4224239" y="293935"/>
                  <a:pt x="4231680" y="291455"/>
                  <a:pt x="4241602" y="286494"/>
                </a:cubicBezTo>
                <a:cubicBezTo>
                  <a:pt x="4246563" y="286494"/>
                  <a:pt x="4250284" y="286494"/>
                  <a:pt x="4252764" y="286494"/>
                </a:cubicBezTo>
                <a:cubicBezTo>
                  <a:pt x="4255244" y="286494"/>
                  <a:pt x="4258965" y="286494"/>
                  <a:pt x="4263926" y="286494"/>
                </a:cubicBezTo>
                <a:cubicBezTo>
                  <a:pt x="4263926" y="286494"/>
                  <a:pt x="4271367" y="284014"/>
                  <a:pt x="4286250" y="279052"/>
                </a:cubicBezTo>
                <a:lnTo>
                  <a:pt x="4323457" y="271611"/>
                </a:lnTo>
                <a:cubicBezTo>
                  <a:pt x="4318496" y="266650"/>
                  <a:pt x="4320977" y="261689"/>
                  <a:pt x="4330898" y="256728"/>
                </a:cubicBezTo>
                <a:cubicBezTo>
                  <a:pt x="4340820" y="251767"/>
                  <a:pt x="4350742" y="249287"/>
                  <a:pt x="4360664" y="249287"/>
                </a:cubicBezTo>
                <a:cubicBezTo>
                  <a:pt x="4405313" y="254248"/>
                  <a:pt x="4430117" y="254248"/>
                  <a:pt x="4435078" y="249287"/>
                </a:cubicBezTo>
                <a:cubicBezTo>
                  <a:pt x="4435078" y="244325"/>
                  <a:pt x="4437559" y="241845"/>
                  <a:pt x="4442519" y="241845"/>
                </a:cubicBezTo>
                <a:lnTo>
                  <a:pt x="4457402" y="241845"/>
                </a:lnTo>
                <a:cubicBezTo>
                  <a:pt x="4457402" y="236884"/>
                  <a:pt x="4462363" y="234404"/>
                  <a:pt x="4472285" y="234404"/>
                </a:cubicBezTo>
                <a:lnTo>
                  <a:pt x="4479726" y="241845"/>
                </a:lnTo>
                <a:lnTo>
                  <a:pt x="4479726" y="249287"/>
                </a:lnTo>
                <a:cubicBezTo>
                  <a:pt x="4484688" y="249287"/>
                  <a:pt x="4488408" y="251767"/>
                  <a:pt x="4490888" y="256728"/>
                </a:cubicBezTo>
                <a:cubicBezTo>
                  <a:pt x="4493369" y="261689"/>
                  <a:pt x="4497090" y="264170"/>
                  <a:pt x="4502051" y="264170"/>
                </a:cubicBezTo>
                <a:lnTo>
                  <a:pt x="4509492" y="264170"/>
                </a:lnTo>
                <a:lnTo>
                  <a:pt x="4516933" y="256728"/>
                </a:lnTo>
                <a:cubicBezTo>
                  <a:pt x="4521895" y="256728"/>
                  <a:pt x="4523134" y="259208"/>
                  <a:pt x="4520654" y="264170"/>
                </a:cubicBezTo>
                <a:cubicBezTo>
                  <a:pt x="4518174" y="269131"/>
                  <a:pt x="4519413" y="271611"/>
                  <a:pt x="4524375" y="271611"/>
                </a:cubicBezTo>
                <a:cubicBezTo>
                  <a:pt x="4529336" y="271611"/>
                  <a:pt x="4533057" y="271611"/>
                  <a:pt x="4535537" y="271611"/>
                </a:cubicBezTo>
                <a:cubicBezTo>
                  <a:pt x="4538017" y="271611"/>
                  <a:pt x="4540498" y="271611"/>
                  <a:pt x="4542978" y="271611"/>
                </a:cubicBezTo>
                <a:cubicBezTo>
                  <a:pt x="4545458" y="271611"/>
                  <a:pt x="4546699" y="271611"/>
                  <a:pt x="4546699" y="271611"/>
                </a:cubicBezTo>
                <a:cubicBezTo>
                  <a:pt x="4546699" y="271611"/>
                  <a:pt x="4546699" y="269131"/>
                  <a:pt x="4546699" y="264170"/>
                </a:cubicBezTo>
                <a:cubicBezTo>
                  <a:pt x="4546699" y="264170"/>
                  <a:pt x="4549179" y="262929"/>
                  <a:pt x="4554140" y="260449"/>
                </a:cubicBezTo>
                <a:cubicBezTo>
                  <a:pt x="4559102" y="257969"/>
                  <a:pt x="4564062" y="259208"/>
                  <a:pt x="4569023" y="264170"/>
                </a:cubicBezTo>
                <a:cubicBezTo>
                  <a:pt x="4573984" y="269131"/>
                  <a:pt x="4573984" y="271611"/>
                  <a:pt x="4569023" y="271611"/>
                </a:cubicBezTo>
                <a:lnTo>
                  <a:pt x="4576465" y="271611"/>
                </a:lnTo>
                <a:cubicBezTo>
                  <a:pt x="4581426" y="266650"/>
                  <a:pt x="4586386" y="264170"/>
                  <a:pt x="4591347" y="264170"/>
                </a:cubicBezTo>
                <a:lnTo>
                  <a:pt x="4613672" y="264170"/>
                </a:lnTo>
                <a:cubicBezTo>
                  <a:pt x="4628554" y="259208"/>
                  <a:pt x="4635996" y="261689"/>
                  <a:pt x="4635996" y="271611"/>
                </a:cubicBezTo>
                <a:cubicBezTo>
                  <a:pt x="4635996" y="271611"/>
                  <a:pt x="4633516" y="271611"/>
                  <a:pt x="4628554" y="271611"/>
                </a:cubicBezTo>
                <a:lnTo>
                  <a:pt x="4621113" y="271611"/>
                </a:lnTo>
                <a:lnTo>
                  <a:pt x="4635996" y="279052"/>
                </a:lnTo>
                <a:lnTo>
                  <a:pt x="4643437" y="271611"/>
                </a:lnTo>
                <a:cubicBezTo>
                  <a:pt x="4638476" y="266650"/>
                  <a:pt x="4645917" y="264170"/>
                  <a:pt x="4665761" y="264170"/>
                </a:cubicBezTo>
                <a:lnTo>
                  <a:pt x="4695527" y="256728"/>
                </a:lnTo>
                <a:lnTo>
                  <a:pt x="4725293" y="249287"/>
                </a:lnTo>
                <a:lnTo>
                  <a:pt x="4740176" y="241845"/>
                </a:lnTo>
                <a:cubicBezTo>
                  <a:pt x="4755058" y="241845"/>
                  <a:pt x="4762500" y="241845"/>
                  <a:pt x="4762500" y="241845"/>
                </a:cubicBezTo>
                <a:cubicBezTo>
                  <a:pt x="4762500" y="231924"/>
                  <a:pt x="4745137" y="229443"/>
                  <a:pt x="4710410" y="234404"/>
                </a:cubicBezTo>
                <a:cubicBezTo>
                  <a:pt x="4700488" y="239365"/>
                  <a:pt x="4695527" y="244325"/>
                  <a:pt x="4695527" y="249287"/>
                </a:cubicBezTo>
                <a:cubicBezTo>
                  <a:pt x="4690566" y="244325"/>
                  <a:pt x="4685606" y="239365"/>
                  <a:pt x="4680644" y="234404"/>
                </a:cubicBezTo>
                <a:cubicBezTo>
                  <a:pt x="4680644" y="234404"/>
                  <a:pt x="4678164" y="234404"/>
                  <a:pt x="4673203" y="234404"/>
                </a:cubicBezTo>
                <a:cubicBezTo>
                  <a:pt x="4668242" y="234404"/>
                  <a:pt x="4663281" y="234404"/>
                  <a:pt x="4658320" y="234404"/>
                </a:cubicBezTo>
                <a:cubicBezTo>
                  <a:pt x="4653359" y="234404"/>
                  <a:pt x="4650879" y="233163"/>
                  <a:pt x="4650879" y="230683"/>
                </a:cubicBezTo>
                <a:cubicBezTo>
                  <a:pt x="4650879" y="228203"/>
                  <a:pt x="4648399" y="226963"/>
                  <a:pt x="4643437" y="226963"/>
                </a:cubicBezTo>
                <a:cubicBezTo>
                  <a:pt x="4638476" y="226963"/>
                  <a:pt x="4635996" y="229443"/>
                  <a:pt x="4635996" y="234404"/>
                </a:cubicBezTo>
                <a:lnTo>
                  <a:pt x="4628554" y="226963"/>
                </a:lnTo>
                <a:cubicBezTo>
                  <a:pt x="4628554" y="222001"/>
                  <a:pt x="4629795" y="218281"/>
                  <a:pt x="4632275" y="215800"/>
                </a:cubicBezTo>
                <a:cubicBezTo>
                  <a:pt x="4634755" y="213320"/>
                  <a:pt x="4638476" y="214560"/>
                  <a:pt x="4643437" y="219521"/>
                </a:cubicBezTo>
                <a:lnTo>
                  <a:pt x="4673203" y="219521"/>
                </a:lnTo>
                <a:cubicBezTo>
                  <a:pt x="4678164" y="224482"/>
                  <a:pt x="4683124" y="226963"/>
                  <a:pt x="4688086" y="226963"/>
                </a:cubicBezTo>
                <a:lnTo>
                  <a:pt x="4688086" y="219521"/>
                </a:lnTo>
                <a:lnTo>
                  <a:pt x="4695527" y="204638"/>
                </a:lnTo>
                <a:cubicBezTo>
                  <a:pt x="4710410" y="199677"/>
                  <a:pt x="4717851" y="202158"/>
                  <a:pt x="4717851" y="212080"/>
                </a:cubicBezTo>
                <a:cubicBezTo>
                  <a:pt x="4717851" y="217041"/>
                  <a:pt x="4719092" y="219521"/>
                  <a:pt x="4721572" y="219521"/>
                </a:cubicBezTo>
                <a:cubicBezTo>
                  <a:pt x="4724052" y="219521"/>
                  <a:pt x="4725293" y="214560"/>
                  <a:pt x="4725293" y="204638"/>
                </a:cubicBezTo>
                <a:lnTo>
                  <a:pt x="4710410" y="182314"/>
                </a:lnTo>
                <a:lnTo>
                  <a:pt x="4717851" y="174873"/>
                </a:lnTo>
                <a:lnTo>
                  <a:pt x="4710410" y="167431"/>
                </a:lnTo>
                <a:lnTo>
                  <a:pt x="4702968" y="152549"/>
                </a:lnTo>
                <a:lnTo>
                  <a:pt x="4755058" y="167431"/>
                </a:lnTo>
                <a:cubicBezTo>
                  <a:pt x="4755058" y="172393"/>
                  <a:pt x="4757538" y="174873"/>
                  <a:pt x="4762500" y="174873"/>
                </a:cubicBezTo>
                <a:cubicBezTo>
                  <a:pt x="4767461" y="169912"/>
                  <a:pt x="4769941" y="167431"/>
                  <a:pt x="4769941" y="167431"/>
                </a:cubicBezTo>
                <a:cubicBezTo>
                  <a:pt x="4769941" y="167431"/>
                  <a:pt x="4769941" y="169912"/>
                  <a:pt x="4769941" y="174873"/>
                </a:cubicBezTo>
                <a:cubicBezTo>
                  <a:pt x="4774902" y="179834"/>
                  <a:pt x="4779863" y="179834"/>
                  <a:pt x="4784824" y="174873"/>
                </a:cubicBezTo>
                <a:cubicBezTo>
                  <a:pt x="4794745" y="174873"/>
                  <a:pt x="4799707" y="174873"/>
                  <a:pt x="4799707" y="174873"/>
                </a:cubicBezTo>
                <a:lnTo>
                  <a:pt x="4799707" y="167431"/>
                </a:lnTo>
                <a:cubicBezTo>
                  <a:pt x="4799707" y="172393"/>
                  <a:pt x="4800947" y="173632"/>
                  <a:pt x="4803427" y="171152"/>
                </a:cubicBezTo>
                <a:cubicBezTo>
                  <a:pt x="4805908" y="168672"/>
                  <a:pt x="4810869" y="167431"/>
                  <a:pt x="4818310" y="167431"/>
                </a:cubicBezTo>
                <a:cubicBezTo>
                  <a:pt x="4825752" y="167431"/>
                  <a:pt x="4831952" y="168672"/>
                  <a:pt x="4836914" y="171152"/>
                </a:cubicBezTo>
                <a:cubicBezTo>
                  <a:pt x="4841875" y="173632"/>
                  <a:pt x="4845596" y="173632"/>
                  <a:pt x="4848076" y="171152"/>
                </a:cubicBezTo>
                <a:cubicBezTo>
                  <a:pt x="4850556" y="168672"/>
                  <a:pt x="4851797" y="164951"/>
                  <a:pt x="4851797" y="159990"/>
                </a:cubicBezTo>
                <a:cubicBezTo>
                  <a:pt x="4851797" y="159990"/>
                  <a:pt x="4853037" y="159990"/>
                  <a:pt x="4855517" y="159990"/>
                </a:cubicBezTo>
                <a:cubicBezTo>
                  <a:pt x="4857997" y="159990"/>
                  <a:pt x="4860479" y="159990"/>
                  <a:pt x="4862959" y="159990"/>
                </a:cubicBezTo>
                <a:cubicBezTo>
                  <a:pt x="4865439" y="159990"/>
                  <a:pt x="4867920" y="159990"/>
                  <a:pt x="4870400" y="159990"/>
                </a:cubicBezTo>
                <a:cubicBezTo>
                  <a:pt x="4872880" y="159990"/>
                  <a:pt x="4874121" y="157510"/>
                  <a:pt x="4874121" y="152549"/>
                </a:cubicBezTo>
                <a:lnTo>
                  <a:pt x="4889004" y="159990"/>
                </a:lnTo>
                <a:cubicBezTo>
                  <a:pt x="4893965" y="159990"/>
                  <a:pt x="4898925" y="159990"/>
                  <a:pt x="4903886" y="159990"/>
                </a:cubicBezTo>
                <a:cubicBezTo>
                  <a:pt x="4913808" y="159990"/>
                  <a:pt x="4918769" y="162470"/>
                  <a:pt x="4918769" y="167431"/>
                </a:cubicBezTo>
                <a:cubicBezTo>
                  <a:pt x="4918769" y="167431"/>
                  <a:pt x="4921249" y="167431"/>
                  <a:pt x="4926211" y="167431"/>
                </a:cubicBezTo>
                <a:cubicBezTo>
                  <a:pt x="4931172" y="167431"/>
                  <a:pt x="4933652" y="167431"/>
                  <a:pt x="4933652" y="167431"/>
                </a:cubicBezTo>
                <a:cubicBezTo>
                  <a:pt x="4943574" y="172393"/>
                  <a:pt x="4951015" y="169912"/>
                  <a:pt x="4955976" y="159990"/>
                </a:cubicBezTo>
                <a:cubicBezTo>
                  <a:pt x="4960938" y="159990"/>
                  <a:pt x="4963418" y="159990"/>
                  <a:pt x="4963418" y="159990"/>
                </a:cubicBezTo>
                <a:cubicBezTo>
                  <a:pt x="4968379" y="159990"/>
                  <a:pt x="4968379" y="157510"/>
                  <a:pt x="4963418" y="152549"/>
                </a:cubicBezTo>
                <a:lnTo>
                  <a:pt x="4978301" y="152549"/>
                </a:lnTo>
                <a:cubicBezTo>
                  <a:pt x="4983262" y="152549"/>
                  <a:pt x="4983262" y="155029"/>
                  <a:pt x="4978301" y="159990"/>
                </a:cubicBezTo>
                <a:cubicBezTo>
                  <a:pt x="4973339" y="164951"/>
                  <a:pt x="4968379" y="167431"/>
                  <a:pt x="4963418" y="167431"/>
                </a:cubicBezTo>
                <a:lnTo>
                  <a:pt x="4978301" y="174873"/>
                </a:lnTo>
                <a:cubicBezTo>
                  <a:pt x="4983262" y="174873"/>
                  <a:pt x="4986983" y="174873"/>
                  <a:pt x="4989463" y="174873"/>
                </a:cubicBezTo>
                <a:cubicBezTo>
                  <a:pt x="4991943" y="174873"/>
                  <a:pt x="4993183" y="174873"/>
                  <a:pt x="4993183" y="174873"/>
                </a:cubicBezTo>
                <a:cubicBezTo>
                  <a:pt x="4993183" y="169912"/>
                  <a:pt x="4996904" y="167431"/>
                  <a:pt x="5004345" y="167431"/>
                </a:cubicBezTo>
                <a:cubicBezTo>
                  <a:pt x="5011787" y="167431"/>
                  <a:pt x="5016748" y="169912"/>
                  <a:pt x="5019228" y="174873"/>
                </a:cubicBezTo>
                <a:cubicBezTo>
                  <a:pt x="5021708" y="179834"/>
                  <a:pt x="5022949" y="179834"/>
                  <a:pt x="5022949" y="174873"/>
                </a:cubicBezTo>
                <a:cubicBezTo>
                  <a:pt x="5022949" y="169912"/>
                  <a:pt x="5022949" y="166191"/>
                  <a:pt x="5022949" y="163711"/>
                </a:cubicBezTo>
                <a:cubicBezTo>
                  <a:pt x="5022949" y="161231"/>
                  <a:pt x="5025429" y="159990"/>
                  <a:pt x="5030390" y="159990"/>
                </a:cubicBezTo>
                <a:cubicBezTo>
                  <a:pt x="5030390" y="159990"/>
                  <a:pt x="5030390" y="157510"/>
                  <a:pt x="5030390" y="152549"/>
                </a:cubicBezTo>
                <a:cubicBezTo>
                  <a:pt x="5025429" y="147587"/>
                  <a:pt x="5030390" y="147587"/>
                  <a:pt x="5045273" y="152549"/>
                </a:cubicBezTo>
                <a:lnTo>
                  <a:pt x="5097363" y="159990"/>
                </a:lnTo>
                <a:lnTo>
                  <a:pt x="5104804" y="152549"/>
                </a:lnTo>
                <a:cubicBezTo>
                  <a:pt x="5104804" y="152549"/>
                  <a:pt x="5104804" y="155029"/>
                  <a:pt x="5104804" y="159990"/>
                </a:cubicBezTo>
                <a:cubicBezTo>
                  <a:pt x="5109766" y="164951"/>
                  <a:pt x="5112246" y="167431"/>
                  <a:pt x="5112246" y="167431"/>
                </a:cubicBezTo>
                <a:cubicBezTo>
                  <a:pt x="5117207" y="167431"/>
                  <a:pt x="5119687" y="164951"/>
                  <a:pt x="5119687" y="159990"/>
                </a:cubicBezTo>
                <a:lnTo>
                  <a:pt x="5127129" y="152549"/>
                </a:lnTo>
                <a:lnTo>
                  <a:pt x="5142011" y="152549"/>
                </a:lnTo>
                <a:cubicBezTo>
                  <a:pt x="5146973" y="157510"/>
                  <a:pt x="5154414" y="162470"/>
                  <a:pt x="5164336" y="167431"/>
                </a:cubicBezTo>
                <a:cubicBezTo>
                  <a:pt x="5164336" y="167431"/>
                  <a:pt x="5166816" y="168672"/>
                  <a:pt x="5171777" y="171152"/>
                </a:cubicBezTo>
                <a:cubicBezTo>
                  <a:pt x="5176738" y="173632"/>
                  <a:pt x="5181699" y="174873"/>
                  <a:pt x="5186660" y="174873"/>
                </a:cubicBezTo>
                <a:cubicBezTo>
                  <a:pt x="5191621" y="179834"/>
                  <a:pt x="5196581" y="179834"/>
                  <a:pt x="5201543" y="174873"/>
                </a:cubicBezTo>
                <a:cubicBezTo>
                  <a:pt x="5206504" y="169912"/>
                  <a:pt x="5211464" y="167431"/>
                  <a:pt x="5216426" y="167431"/>
                </a:cubicBezTo>
                <a:lnTo>
                  <a:pt x="5231308" y="167431"/>
                </a:lnTo>
                <a:lnTo>
                  <a:pt x="5253633" y="167431"/>
                </a:lnTo>
                <a:cubicBezTo>
                  <a:pt x="5253633" y="177353"/>
                  <a:pt x="5261074" y="182314"/>
                  <a:pt x="5275957" y="182314"/>
                </a:cubicBezTo>
                <a:cubicBezTo>
                  <a:pt x="5275957" y="177353"/>
                  <a:pt x="5278437" y="174873"/>
                  <a:pt x="5283398" y="174873"/>
                </a:cubicBezTo>
                <a:cubicBezTo>
                  <a:pt x="5288359" y="174873"/>
                  <a:pt x="5293320" y="177353"/>
                  <a:pt x="5298281" y="182314"/>
                </a:cubicBezTo>
                <a:cubicBezTo>
                  <a:pt x="5303242" y="187275"/>
                  <a:pt x="5305722" y="189756"/>
                  <a:pt x="5305722" y="189756"/>
                </a:cubicBezTo>
                <a:lnTo>
                  <a:pt x="5313164" y="197197"/>
                </a:lnTo>
                <a:cubicBezTo>
                  <a:pt x="5313164" y="187275"/>
                  <a:pt x="5311923" y="179834"/>
                  <a:pt x="5309443" y="174873"/>
                </a:cubicBezTo>
                <a:cubicBezTo>
                  <a:pt x="5306963" y="169912"/>
                  <a:pt x="5308202" y="167431"/>
                  <a:pt x="5313164" y="167431"/>
                </a:cubicBezTo>
                <a:cubicBezTo>
                  <a:pt x="5313164" y="167431"/>
                  <a:pt x="5315644" y="167431"/>
                  <a:pt x="5320605" y="167431"/>
                </a:cubicBezTo>
                <a:cubicBezTo>
                  <a:pt x="5325567" y="162470"/>
                  <a:pt x="5330527" y="162470"/>
                  <a:pt x="5335488" y="167431"/>
                </a:cubicBezTo>
                <a:cubicBezTo>
                  <a:pt x="5340449" y="172393"/>
                  <a:pt x="5345410" y="174873"/>
                  <a:pt x="5350371" y="174873"/>
                </a:cubicBezTo>
                <a:cubicBezTo>
                  <a:pt x="5355332" y="174873"/>
                  <a:pt x="5359053" y="176113"/>
                  <a:pt x="5361533" y="178594"/>
                </a:cubicBezTo>
                <a:cubicBezTo>
                  <a:pt x="5364013" y="181074"/>
                  <a:pt x="5375175" y="182314"/>
                  <a:pt x="5395019" y="182314"/>
                </a:cubicBezTo>
                <a:lnTo>
                  <a:pt x="5395019" y="189756"/>
                </a:lnTo>
                <a:lnTo>
                  <a:pt x="5380136" y="182314"/>
                </a:lnTo>
                <a:cubicBezTo>
                  <a:pt x="5380136" y="182314"/>
                  <a:pt x="5378896" y="183555"/>
                  <a:pt x="5376416" y="186035"/>
                </a:cubicBezTo>
                <a:cubicBezTo>
                  <a:pt x="5373936" y="188515"/>
                  <a:pt x="5375175" y="192236"/>
                  <a:pt x="5380136" y="197197"/>
                </a:cubicBezTo>
                <a:lnTo>
                  <a:pt x="5380136" y="204638"/>
                </a:lnTo>
                <a:cubicBezTo>
                  <a:pt x="5380136" y="214560"/>
                  <a:pt x="5385098" y="219521"/>
                  <a:pt x="5395019" y="219521"/>
                </a:cubicBezTo>
                <a:cubicBezTo>
                  <a:pt x="5399981" y="219521"/>
                  <a:pt x="5402461" y="217041"/>
                  <a:pt x="5402461" y="212080"/>
                </a:cubicBezTo>
                <a:lnTo>
                  <a:pt x="5402461" y="204638"/>
                </a:lnTo>
                <a:lnTo>
                  <a:pt x="5395019" y="204638"/>
                </a:lnTo>
                <a:cubicBezTo>
                  <a:pt x="5395019" y="204638"/>
                  <a:pt x="5396260" y="202158"/>
                  <a:pt x="5398740" y="197197"/>
                </a:cubicBezTo>
                <a:cubicBezTo>
                  <a:pt x="5401220" y="192236"/>
                  <a:pt x="5399981" y="187275"/>
                  <a:pt x="5395019" y="182314"/>
                </a:cubicBezTo>
                <a:cubicBezTo>
                  <a:pt x="5399981" y="182314"/>
                  <a:pt x="5399981" y="179834"/>
                  <a:pt x="5395019" y="174873"/>
                </a:cubicBezTo>
                <a:lnTo>
                  <a:pt x="5402461" y="167431"/>
                </a:lnTo>
                <a:cubicBezTo>
                  <a:pt x="5407422" y="167431"/>
                  <a:pt x="5409902" y="169912"/>
                  <a:pt x="5409902" y="174873"/>
                </a:cubicBezTo>
                <a:cubicBezTo>
                  <a:pt x="5409902" y="179834"/>
                  <a:pt x="5413623" y="183555"/>
                  <a:pt x="5421064" y="186035"/>
                </a:cubicBezTo>
                <a:cubicBezTo>
                  <a:pt x="5428506" y="188515"/>
                  <a:pt x="5434706" y="187275"/>
                  <a:pt x="5439668" y="182314"/>
                </a:cubicBezTo>
                <a:cubicBezTo>
                  <a:pt x="5439668" y="182314"/>
                  <a:pt x="5437188" y="182314"/>
                  <a:pt x="5432226" y="182314"/>
                </a:cubicBezTo>
                <a:lnTo>
                  <a:pt x="5424785" y="167431"/>
                </a:lnTo>
                <a:cubicBezTo>
                  <a:pt x="5434706" y="167431"/>
                  <a:pt x="5429746" y="164951"/>
                  <a:pt x="5409902" y="159990"/>
                </a:cubicBezTo>
                <a:cubicBezTo>
                  <a:pt x="5404941" y="150069"/>
                  <a:pt x="5399981" y="142627"/>
                  <a:pt x="5395019" y="137666"/>
                </a:cubicBezTo>
                <a:close/>
                <a:moveTo>
                  <a:pt x="4494609" y="130224"/>
                </a:moveTo>
                <a:lnTo>
                  <a:pt x="4502051" y="130224"/>
                </a:lnTo>
                <a:cubicBezTo>
                  <a:pt x="4507012" y="130224"/>
                  <a:pt x="4508251" y="131465"/>
                  <a:pt x="4505771" y="133945"/>
                </a:cubicBezTo>
                <a:cubicBezTo>
                  <a:pt x="4503291" y="136425"/>
                  <a:pt x="4502051" y="137666"/>
                  <a:pt x="4502051" y="137666"/>
                </a:cubicBezTo>
                <a:cubicBezTo>
                  <a:pt x="4497090" y="137666"/>
                  <a:pt x="4494609" y="135186"/>
                  <a:pt x="4494609" y="130224"/>
                </a:cubicBezTo>
                <a:close/>
                <a:moveTo>
                  <a:pt x="4345781" y="130224"/>
                </a:moveTo>
                <a:cubicBezTo>
                  <a:pt x="4350742" y="130224"/>
                  <a:pt x="4354463" y="131465"/>
                  <a:pt x="4356943" y="133945"/>
                </a:cubicBezTo>
                <a:cubicBezTo>
                  <a:pt x="4359424" y="136425"/>
                  <a:pt x="4360664" y="140146"/>
                  <a:pt x="4360664" y="145107"/>
                </a:cubicBezTo>
                <a:lnTo>
                  <a:pt x="4345781" y="137666"/>
                </a:lnTo>
                <a:close/>
                <a:moveTo>
                  <a:pt x="4159746" y="130224"/>
                </a:moveTo>
                <a:lnTo>
                  <a:pt x="4167188" y="130224"/>
                </a:lnTo>
                <a:cubicBezTo>
                  <a:pt x="4167188" y="130224"/>
                  <a:pt x="4162226" y="132704"/>
                  <a:pt x="4152305" y="137666"/>
                </a:cubicBezTo>
                <a:cubicBezTo>
                  <a:pt x="4112617" y="142627"/>
                  <a:pt x="4092773" y="150069"/>
                  <a:pt x="4092773" y="159990"/>
                </a:cubicBezTo>
                <a:lnTo>
                  <a:pt x="4077891" y="159990"/>
                </a:lnTo>
                <a:cubicBezTo>
                  <a:pt x="4077891" y="155029"/>
                  <a:pt x="4067969" y="155029"/>
                  <a:pt x="4048125" y="159990"/>
                </a:cubicBezTo>
                <a:cubicBezTo>
                  <a:pt x="4038203" y="159990"/>
                  <a:pt x="4030762" y="161231"/>
                  <a:pt x="4025801" y="163711"/>
                </a:cubicBezTo>
                <a:cubicBezTo>
                  <a:pt x="4020840" y="166191"/>
                  <a:pt x="4015879" y="167431"/>
                  <a:pt x="4010918" y="167431"/>
                </a:cubicBezTo>
                <a:lnTo>
                  <a:pt x="4003477" y="167431"/>
                </a:lnTo>
                <a:cubicBezTo>
                  <a:pt x="4003477" y="162470"/>
                  <a:pt x="4043164" y="152549"/>
                  <a:pt x="4122539" y="137666"/>
                </a:cubicBezTo>
                <a:cubicBezTo>
                  <a:pt x="4142383" y="132704"/>
                  <a:pt x="4154785" y="130224"/>
                  <a:pt x="4159746" y="130224"/>
                </a:cubicBezTo>
                <a:close/>
                <a:moveTo>
                  <a:pt x="5171777" y="122783"/>
                </a:moveTo>
                <a:cubicBezTo>
                  <a:pt x="5171777" y="122783"/>
                  <a:pt x="5174257" y="122783"/>
                  <a:pt x="5179218" y="122783"/>
                </a:cubicBezTo>
                <a:cubicBezTo>
                  <a:pt x="5184180" y="122783"/>
                  <a:pt x="5186660" y="122783"/>
                  <a:pt x="5186660" y="122783"/>
                </a:cubicBezTo>
                <a:cubicBezTo>
                  <a:pt x="5186660" y="122783"/>
                  <a:pt x="5186660" y="124024"/>
                  <a:pt x="5186660" y="126504"/>
                </a:cubicBezTo>
                <a:cubicBezTo>
                  <a:pt x="5186660" y="128984"/>
                  <a:pt x="5184180" y="130224"/>
                  <a:pt x="5179218" y="130224"/>
                </a:cubicBezTo>
                <a:close/>
                <a:moveTo>
                  <a:pt x="4233230" y="119062"/>
                </a:moveTo>
                <a:cubicBezTo>
                  <a:pt x="4233851" y="119062"/>
                  <a:pt x="4234160" y="120302"/>
                  <a:pt x="4234160" y="122783"/>
                </a:cubicBezTo>
                <a:cubicBezTo>
                  <a:pt x="4234160" y="122783"/>
                  <a:pt x="4234160" y="125263"/>
                  <a:pt x="4234160" y="130224"/>
                </a:cubicBezTo>
                <a:lnTo>
                  <a:pt x="4226719" y="130224"/>
                </a:lnTo>
                <a:cubicBezTo>
                  <a:pt x="4226719" y="130224"/>
                  <a:pt x="4227959" y="127744"/>
                  <a:pt x="4230440" y="122783"/>
                </a:cubicBezTo>
                <a:cubicBezTo>
                  <a:pt x="4231680" y="120302"/>
                  <a:pt x="4232610" y="119062"/>
                  <a:pt x="4233230" y="119062"/>
                </a:cubicBezTo>
                <a:close/>
                <a:moveTo>
                  <a:pt x="4449961" y="115342"/>
                </a:moveTo>
                <a:lnTo>
                  <a:pt x="4449961" y="130224"/>
                </a:lnTo>
                <a:lnTo>
                  <a:pt x="4442519" y="122783"/>
                </a:lnTo>
                <a:cubicBezTo>
                  <a:pt x="4442519" y="117822"/>
                  <a:pt x="4445000" y="115342"/>
                  <a:pt x="4449961" y="115342"/>
                </a:cubicBezTo>
                <a:close/>
                <a:moveTo>
                  <a:pt x="4991323" y="111621"/>
                </a:moveTo>
                <a:cubicBezTo>
                  <a:pt x="4992564" y="111621"/>
                  <a:pt x="4993183" y="112861"/>
                  <a:pt x="4993183" y="115342"/>
                </a:cubicBezTo>
                <a:lnTo>
                  <a:pt x="4985742" y="115342"/>
                </a:lnTo>
                <a:cubicBezTo>
                  <a:pt x="4988223" y="112861"/>
                  <a:pt x="4990083" y="111621"/>
                  <a:pt x="4991323" y="111621"/>
                </a:cubicBezTo>
                <a:close/>
                <a:moveTo>
                  <a:pt x="4717851" y="107900"/>
                </a:moveTo>
                <a:cubicBezTo>
                  <a:pt x="4717851" y="107900"/>
                  <a:pt x="4720331" y="107900"/>
                  <a:pt x="4725293" y="107900"/>
                </a:cubicBezTo>
                <a:cubicBezTo>
                  <a:pt x="4725293" y="112862"/>
                  <a:pt x="4725293" y="115342"/>
                  <a:pt x="4725293" y="115342"/>
                </a:cubicBezTo>
                <a:cubicBezTo>
                  <a:pt x="4725293" y="115342"/>
                  <a:pt x="4724052" y="114101"/>
                  <a:pt x="4721572" y="111621"/>
                </a:cubicBezTo>
                <a:cubicBezTo>
                  <a:pt x="4719092" y="109141"/>
                  <a:pt x="4717851" y="107900"/>
                  <a:pt x="4717851" y="107900"/>
                </a:cubicBezTo>
                <a:close/>
                <a:moveTo>
                  <a:pt x="4550420" y="107900"/>
                </a:moveTo>
                <a:cubicBezTo>
                  <a:pt x="4552900" y="107900"/>
                  <a:pt x="4554140" y="110380"/>
                  <a:pt x="4554140" y="115342"/>
                </a:cubicBezTo>
                <a:cubicBezTo>
                  <a:pt x="4554140" y="120303"/>
                  <a:pt x="4551660" y="120303"/>
                  <a:pt x="4546699" y="115342"/>
                </a:cubicBezTo>
                <a:cubicBezTo>
                  <a:pt x="4546699" y="115342"/>
                  <a:pt x="4546699" y="114101"/>
                  <a:pt x="4546699" y="111621"/>
                </a:cubicBezTo>
                <a:cubicBezTo>
                  <a:pt x="4546699" y="109141"/>
                  <a:pt x="4547940" y="107900"/>
                  <a:pt x="4550420" y="107900"/>
                </a:cubicBezTo>
                <a:close/>
                <a:moveTo>
                  <a:pt x="4509492" y="107900"/>
                </a:moveTo>
                <a:cubicBezTo>
                  <a:pt x="4509492" y="112862"/>
                  <a:pt x="4509492" y="115342"/>
                  <a:pt x="4509492" y="115342"/>
                </a:cubicBezTo>
                <a:lnTo>
                  <a:pt x="4502051" y="115342"/>
                </a:lnTo>
                <a:close/>
                <a:moveTo>
                  <a:pt x="5017368" y="103249"/>
                </a:moveTo>
                <a:cubicBezTo>
                  <a:pt x="5018608" y="103870"/>
                  <a:pt x="5020468" y="105420"/>
                  <a:pt x="5022949" y="107900"/>
                </a:cubicBezTo>
                <a:cubicBezTo>
                  <a:pt x="5027910" y="117822"/>
                  <a:pt x="5027910" y="122783"/>
                  <a:pt x="5022949" y="122783"/>
                </a:cubicBezTo>
                <a:lnTo>
                  <a:pt x="5015508" y="115342"/>
                </a:lnTo>
                <a:cubicBezTo>
                  <a:pt x="5015508" y="110380"/>
                  <a:pt x="5015508" y="106660"/>
                  <a:pt x="5015508" y="104179"/>
                </a:cubicBezTo>
                <a:cubicBezTo>
                  <a:pt x="5015508" y="102939"/>
                  <a:pt x="5016128" y="102630"/>
                  <a:pt x="5017368" y="103249"/>
                </a:cubicBezTo>
                <a:close/>
                <a:moveTo>
                  <a:pt x="4814590" y="100459"/>
                </a:moveTo>
                <a:cubicBezTo>
                  <a:pt x="4814590" y="100459"/>
                  <a:pt x="4817070" y="101699"/>
                  <a:pt x="4822031" y="104179"/>
                </a:cubicBezTo>
                <a:cubicBezTo>
                  <a:pt x="4826992" y="106660"/>
                  <a:pt x="4829472" y="109141"/>
                  <a:pt x="4829472" y="111621"/>
                </a:cubicBezTo>
                <a:cubicBezTo>
                  <a:pt x="4829472" y="114101"/>
                  <a:pt x="4826992" y="112862"/>
                  <a:pt x="4822031" y="107900"/>
                </a:cubicBezTo>
                <a:close/>
                <a:moveTo>
                  <a:pt x="4360664" y="100459"/>
                </a:moveTo>
                <a:cubicBezTo>
                  <a:pt x="4360664" y="100459"/>
                  <a:pt x="4360664" y="102939"/>
                  <a:pt x="4360664" y="107900"/>
                </a:cubicBezTo>
                <a:lnTo>
                  <a:pt x="4353223" y="115342"/>
                </a:lnTo>
                <a:close/>
                <a:moveTo>
                  <a:pt x="4330898" y="100459"/>
                </a:moveTo>
                <a:lnTo>
                  <a:pt x="4330898" y="107900"/>
                </a:lnTo>
                <a:lnTo>
                  <a:pt x="4323457" y="107900"/>
                </a:lnTo>
                <a:close/>
                <a:moveTo>
                  <a:pt x="4853657" y="95808"/>
                </a:moveTo>
                <a:cubicBezTo>
                  <a:pt x="4854897" y="95188"/>
                  <a:pt x="4856757" y="95498"/>
                  <a:pt x="4859238" y="96738"/>
                </a:cubicBezTo>
                <a:cubicBezTo>
                  <a:pt x="4864199" y="99218"/>
                  <a:pt x="4866679" y="102939"/>
                  <a:pt x="4866679" y="107900"/>
                </a:cubicBezTo>
                <a:cubicBezTo>
                  <a:pt x="4866679" y="112862"/>
                  <a:pt x="4864199" y="112862"/>
                  <a:pt x="4859238" y="107900"/>
                </a:cubicBezTo>
                <a:lnTo>
                  <a:pt x="4851797" y="100459"/>
                </a:lnTo>
                <a:cubicBezTo>
                  <a:pt x="4851797" y="97978"/>
                  <a:pt x="4852416" y="96428"/>
                  <a:pt x="4853657" y="95808"/>
                </a:cubicBezTo>
                <a:close/>
                <a:moveTo>
                  <a:pt x="4933652" y="93017"/>
                </a:moveTo>
                <a:cubicBezTo>
                  <a:pt x="4938613" y="93017"/>
                  <a:pt x="4941093" y="95497"/>
                  <a:pt x="4941093" y="100459"/>
                </a:cubicBezTo>
                <a:lnTo>
                  <a:pt x="4933652" y="100459"/>
                </a:lnTo>
                <a:cubicBezTo>
                  <a:pt x="4933652" y="100459"/>
                  <a:pt x="4933652" y="97979"/>
                  <a:pt x="4933652" y="93017"/>
                </a:cubicBezTo>
                <a:close/>
                <a:moveTo>
                  <a:pt x="4390430" y="93017"/>
                </a:moveTo>
                <a:cubicBezTo>
                  <a:pt x="4395391" y="93017"/>
                  <a:pt x="4397871" y="94258"/>
                  <a:pt x="4397871" y="96738"/>
                </a:cubicBezTo>
                <a:cubicBezTo>
                  <a:pt x="4397871" y="99218"/>
                  <a:pt x="4396631" y="101699"/>
                  <a:pt x="4394150" y="104179"/>
                </a:cubicBezTo>
                <a:cubicBezTo>
                  <a:pt x="4391670" y="106660"/>
                  <a:pt x="4390430" y="107900"/>
                  <a:pt x="4390430" y="107900"/>
                </a:cubicBezTo>
                <a:cubicBezTo>
                  <a:pt x="4390430" y="107900"/>
                  <a:pt x="4390430" y="105420"/>
                  <a:pt x="4390430" y="100459"/>
                </a:cubicBezTo>
                <a:close/>
                <a:moveTo>
                  <a:pt x="4531816" y="85576"/>
                </a:moveTo>
                <a:cubicBezTo>
                  <a:pt x="4531816" y="85576"/>
                  <a:pt x="4534296" y="85576"/>
                  <a:pt x="4539258" y="85576"/>
                </a:cubicBezTo>
                <a:cubicBezTo>
                  <a:pt x="4539258" y="90537"/>
                  <a:pt x="4539258" y="93017"/>
                  <a:pt x="4539258" y="93017"/>
                </a:cubicBezTo>
                <a:close/>
                <a:moveTo>
                  <a:pt x="4982021" y="70693"/>
                </a:moveTo>
                <a:cubicBezTo>
                  <a:pt x="4984501" y="70693"/>
                  <a:pt x="4983262" y="73173"/>
                  <a:pt x="4978301" y="78135"/>
                </a:cubicBezTo>
                <a:cubicBezTo>
                  <a:pt x="4978301" y="78135"/>
                  <a:pt x="4978301" y="76894"/>
                  <a:pt x="4978301" y="74414"/>
                </a:cubicBezTo>
                <a:cubicBezTo>
                  <a:pt x="4978301" y="71934"/>
                  <a:pt x="4979541" y="70693"/>
                  <a:pt x="4982021" y="70693"/>
                </a:cubicBezTo>
                <a:close/>
                <a:moveTo>
                  <a:pt x="4814590" y="70693"/>
                </a:moveTo>
                <a:lnTo>
                  <a:pt x="4822031" y="70693"/>
                </a:lnTo>
                <a:cubicBezTo>
                  <a:pt x="4822031" y="75654"/>
                  <a:pt x="4822031" y="78135"/>
                  <a:pt x="4822031" y="78135"/>
                </a:cubicBezTo>
                <a:cubicBezTo>
                  <a:pt x="4822031" y="78135"/>
                  <a:pt x="4820790" y="76894"/>
                  <a:pt x="4818310" y="74414"/>
                </a:cubicBezTo>
                <a:cubicBezTo>
                  <a:pt x="4815830" y="71934"/>
                  <a:pt x="4814590" y="70693"/>
                  <a:pt x="4814590" y="70693"/>
                </a:cubicBezTo>
                <a:close/>
                <a:moveTo>
                  <a:pt x="4673203" y="70693"/>
                </a:moveTo>
                <a:lnTo>
                  <a:pt x="4680644" y="78135"/>
                </a:lnTo>
                <a:cubicBezTo>
                  <a:pt x="4675683" y="83096"/>
                  <a:pt x="4673203" y="85576"/>
                  <a:pt x="4673203" y="85576"/>
                </a:cubicBezTo>
                <a:cubicBezTo>
                  <a:pt x="4673203" y="85576"/>
                  <a:pt x="4673203" y="83096"/>
                  <a:pt x="4673203" y="78135"/>
                </a:cubicBezTo>
                <a:cubicBezTo>
                  <a:pt x="4673203" y="73173"/>
                  <a:pt x="4673203" y="70693"/>
                  <a:pt x="4673203" y="70693"/>
                </a:cubicBezTo>
                <a:close/>
                <a:moveTo>
                  <a:pt x="4749477" y="66972"/>
                </a:moveTo>
                <a:cubicBezTo>
                  <a:pt x="4750717" y="66972"/>
                  <a:pt x="4752578" y="68212"/>
                  <a:pt x="4755058" y="70693"/>
                </a:cubicBezTo>
                <a:cubicBezTo>
                  <a:pt x="4755058" y="75654"/>
                  <a:pt x="4753818" y="78135"/>
                  <a:pt x="4751338" y="78135"/>
                </a:cubicBezTo>
                <a:cubicBezTo>
                  <a:pt x="4748858" y="78135"/>
                  <a:pt x="4747617" y="75654"/>
                  <a:pt x="4747617" y="70693"/>
                </a:cubicBezTo>
                <a:cubicBezTo>
                  <a:pt x="4747617" y="68212"/>
                  <a:pt x="4748237" y="66972"/>
                  <a:pt x="4749477" y="66972"/>
                </a:cubicBezTo>
                <a:close/>
                <a:moveTo>
                  <a:pt x="4139283" y="0"/>
                </a:moveTo>
                <a:cubicBezTo>
                  <a:pt x="4140522" y="0"/>
                  <a:pt x="4142383" y="1240"/>
                  <a:pt x="4144863" y="3720"/>
                </a:cubicBezTo>
                <a:lnTo>
                  <a:pt x="4137422" y="3720"/>
                </a:lnTo>
                <a:cubicBezTo>
                  <a:pt x="4137422" y="1240"/>
                  <a:pt x="4138042" y="0"/>
                  <a:pt x="413928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8664575" y="1933350"/>
            <a:ext cx="8546293" cy="3117675"/>
          </a:xfrm>
        </p:spPr>
        <p:txBody>
          <a:bodyPr/>
          <a:lstStyle>
            <a:lvl1pPr algn="l">
              <a:lnSpc>
                <a:spcPct val="80000"/>
              </a:lnSpc>
              <a:defRPr sz="96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Slide Title</a:t>
            </a:r>
            <a:br>
              <a:rPr kumimoji="1" lang="en-US" altLang="ja-JP"/>
            </a:br>
            <a:r>
              <a:rPr kumimoji="1" lang="en-US" altLang="ja-JP"/>
              <a:t>Goes Here</a:t>
            </a:r>
            <a:endParaRPr kumimoji="1" lang="ja-JP" altLang="en-US"/>
          </a:p>
        </p:txBody>
      </p:sp>
      <p:cxnSp>
        <p:nvCxnSpPr>
          <p:cNvPr id="21" name="Straight Connector 20"/>
          <p:cNvCxnSpPr/>
          <p:nvPr userDrawn="1"/>
        </p:nvCxnSpPr>
        <p:spPr>
          <a:xfrm>
            <a:off x="9475560" y="5058074"/>
            <a:ext cx="2482850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9386660" y="5994400"/>
            <a:ext cx="7824208" cy="2992438"/>
          </a:xfrm>
        </p:spPr>
        <p:txBody>
          <a:bodyPr anchor="t">
            <a:normAutofit/>
          </a:bodyPr>
          <a:lstStyle>
            <a:lvl1pPr marL="0" indent="0"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9386660" y="5234770"/>
            <a:ext cx="7824208" cy="759629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SUBTITLE GOES HERE</a:t>
            </a:r>
            <a:endParaRPr kumimoji="1" lang="ja-JP" altLang="en-US"/>
          </a:p>
        </p:txBody>
      </p:sp>
      <p:sp>
        <p:nvSpPr>
          <p:cNvPr id="24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2228850" y="8250479"/>
            <a:ext cx="5471736" cy="1472717"/>
          </a:xfrm>
        </p:spPr>
        <p:txBody>
          <a:bodyPr anchor="t">
            <a:normAutofit/>
          </a:bodyPr>
          <a:lstStyle>
            <a:lvl1pPr marL="285750" indent="-285750" algn="l">
              <a:spcBef>
                <a:spcPct val="0"/>
              </a:spcBef>
              <a:buFont typeface="Wingdings" panose="05000000000000000000" pitchFamily="2" charset="2"/>
              <a:buChar char="n"/>
              <a:defRPr sz="1600">
                <a:solidFill>
                  <a:schemeClr val="tx1">
                    <a:lumMod val="60000"/>
                    <a:lumOff val="40000"/>
                  </a:schemeClr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  <p:sp>
        <p:nvSpPr>
          <p:cNvPr id="11" name="Picture Placeholder 6">
            <a:extLst>
              <a:ext uri="{FF2B5EF4-FFF2-40B4-BE49-F238E27FC236}">
                <a16:creationId xmlns:a16="http://schemas.microsoft.com/office/drawing/2014/main" id="{E01E5AA3-B2DC-4391-BC57-FE7B09E48D9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77371" y="0"/>
            <a:ext cx="7605488" cy="10285413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 i="1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415758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id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-1" y="41311"/>
            <a:ext cx="18288002" cy="9710532"/>
          </a:xfrm>
          <a:custGeom>
            <a:avLst/>
            <a:gdLst>
              <a:gd name="connsiteX0" fmla="*/ 17045741 w 18288001"/>
              <a:gd name="connsiteY0" fmla="*/ 9693672 h 9710532"/>
              <a:gd name="connsiteX1" fmla="*/ 17083385 w 18288001"/>
              <a:gd name="connsiteY1" fmla="*/ 9703937 h 9710532"/>
              <a:gd name="connsiteX2" fmla="*/ 17015369 w 18288001"/>
              <a:gd name="connsiteY2" fmla="*/ 9710532 h 9710532"/>
              <a:gd name="connsiteX3" fmla="*/ 16987851 w 18288001"/>
              <a:gd name="connsiteY3" fmla="*/ 9694645 h 9710532"/>
              <a:gd name="connsiteX4" fmla="*/ 17045741 w 18288001"/>
              <a:gd name="connsiteY4" fmla="*/ 9693672 h 9710532"/>
              <a:gd name="connsiteX5" fmla="*/ 16134637 w 18288001"/>
              <a:gd name="connsiteY5" fmla="*/ 9679023 h 9710532"/>
              <a:gd name="connsiteX6" fmla="*/ 16159246 w 18288001"/>
              <a:gd name="connsiteY6" fmla="*/ 9684058 h 9710532"/>
              <a:gd name="connsiteX7" fmla="*/ 16141517 w 18288001"/>
              <a:gd name="connsiteY7" fmla="*/ 9682993 h 9710532"/>
              <a:gd name="connsiteX8" fmla="*/ 16134637 w 18288001"/>
              <a:gd name="connsiteY8" fmla="*/ 9679023 h 9710532"/>
              <a:gd name="connsiteX9" fmla="*/ 15330643 w 18288001"/>
              <a:gd name="connsiteY9" fmla="*/ 9673471 h 9710532"/>
              <a:gd name="connsiteX10" fmla="*/ 15355254 w 18288001"/>
              <a:gd name="connsiteY10" fmla="*/ 9678507 h 9710532"/>
              <a:gd name="connsiteX11" fmla="*/ 15319793 w 18288001"/>
              <a:gd name="connsiteY11" fmla="*/ 9676379 h 9710532"/>
              <a:gd name="connsiteX12" fmla="*/ 16049954 w 18288001"/>
              <a:gd name="connsiteY12" fmla="*/ 9666820 h 9710532"/>
              <a:gd name="connsiteX13" fmla="*/ 16134637 w 18288001"/>
              <a:gd name="connsiteY13" fmla="*/ 9679023 h 9710532"/>
              <a:gd name="connsiteX14" fmla="*/ 16039103 w 18288001"/>
              <a:gd name="connsiteY14" fmla="*/ 9669728 h 9710532"/>
              <a:gd name="connsiteX15" fmla="*/ 15243053 w 18288001"/>
              <a:gd name="connsiteY15" fmla="*/ 9650419 h 9710532"/>
              <a:gd name="connsiteX16" fmla="*/ 15259721 w 18288001"/>
              <a:gd name="connsiteY16" fmla="*/ 9669214 h 9710532"/>
              <a:gd name="connsiteX17" fmla="*/ 15238019 w 18288001"/>
              <a:gd name="connsiteY17" fmla="*/ 9675029 h 9710532"/>
              <a:gd name="connsiteX18" fmla="*/ 15224259 w 18288001"/>
              <a:gd name="connsiteY18" fmla="*/ 9667086 h 9710532"/>
              <a:gd name="connsiteX19" fmla="*/ 14073591 w 18288001"/>
              <a:gd name="connsiteY19" fmla="*/ 9626490 h 9710532"/>
              <a:gd name="connsiteX20" fmla="*/ 14132210 w 18288001"/>
              <a:gd name="connsiteY20" fmla="*/ 9628230 h 9710532"/>
              <a:gd name="connsiteX21" fmla="*/ 14169125 w 18288001"/>
              <a:gd name="connsiteY21" fmla="*/ 9635784 h 9710532"/>
              <a:gd name="connsiteX22" fmla="*/ 14101109 w 18288001"/>
              <a:gd name="connsiteY22" fmla="*/ 9642378 h 9710532"/>
              <a:gd name="connsiteX23" fmla="*/ 14073591 w 18288001"/>
              <a:gd name="connsiteY23" fmla="*/ 9626490 h 9710532"/>
              <a:gd name="connsiteX24" fmla="*/ 13780498 w 18288001"/>
              <a:gd name="connsiteY24" fmla="*/ 9617795 h 9710532"/>
              <a:gd name="connsiteX25" fmla="*/ 13806562 w 18288001"/>
              <a:gd name="connsiteY25" fmla="*/ 9628258 h 9710532"/>
              <a:gd name="connsiteX26" fmla="*/ 13776526 w 18288001"/>
              <a:gd name="connsiteY26" fmla="*/ 9624676 h 9710532"/>
              <a:gd name="connsiteX27" fmla="*/ 13764220 w 18288001"/>
              <a:gd name="connsiteY27" fmla="*/ 9622157 h 9710532"/>
              <a:gd name="connsiteX28" fmla="*/ 13757341 w 18288001"/>
              <a:gd name="connsiteY28" fmla="*/ 9618185 h 9710532"/>
              <a:gd name="connsiteX29" fmla="*/ 13780498 w 18288001"/>
              <a:gd name="connsiteY29" fmla="*/ 9617795 h 9710532"/>
              <a:gd name="connsiteX30" fmla="*/ 12566174 w 18288001"/>
              <a:gd name="connsiteY30" fmla="*/ 9600071 h 9710532"/>
              <a:gd name="connsiteX31" fmla="*/ 12608515 w 18288001"/>
              <a:gd name="connsiteY31" fmla="*/ 9606174 h 9710532"/>
              <a:gd name="connsiteX32" fmla="*/ 12661709 w 18288001"/>
              <a:gd name="connsiteY32" fmla="*/ 9609366 h 9710532"/>
              <a:gd name="connsiteX33" fmla="*/ 12700079 w 18288001"/>
              <a:gd name="connsiteY33" fmla="*/ 9622344 h 9710532"/>
              <a:gd name="connsiteX34" fmla="*/ 12771001 w 18288001"/>
              <a:gd name="connsiteY34" fmla="*/ 9626602 h 9710532"/>
              <a:gd name="connsiteX35" fmla="*/ 12807918 w 18288001"/>
              <a:gd name="connsiteY35" fmla="*/ 9634156 h 9710532"/>
              <a:gd name="connsiteX36" fmla="*/ 12831074 w 18288001"/>
              <a:gd name="connsiteY36" fmla="*/ 9633768 h 9710532"/>
              <a:gd name="connsiteX37" fmla="*/ 12892600 w 18288001"/>
              <a:gd name="connsiteY37" fmla="*/ 9646358 h 9710532"/>
              <a:gd name="connsiteX38" fmla="*/ 12929516 w 18288001"/>
              <a:gd name="connsiteY38" fmla="*/ 9653912 h 9710532"/>
              <a:gd name="connsiteX39" fmla="*/ 12896961 w 18288001"/>
              <a:gd name="connsiteY39" fmla="*/ 9662635 h 9710532"/>
              <a:gd name="connsiteX40" fmla="*/ 12776817 w 18288001"/>
              <a:gd name="connsiteY40" fmla="*/ 9648306 h 9710532"/>
              <a:gd name="connsiteX41" fmla="*/ 12752207 w 18288001"/>
              <a:gd name="connsiteY41" fmla="*/ 9643270 h 9710532"/>
              <a:gd name="connsiteX42" fmla="*/ 12667524 w 18288001"/>
              <a:gd name="connsiteY42" fmla="*/ 9631067 h 9710532"/>
              <a:gd name="connsiteX43" fmla="*/ 12607452 w 18288001"/>
              <a:gd name="connsiteY43" fmla="*/ 9623904 h 9710532"/>
              <a:gd name="connsiteX44" fmla="*/ 12589720 w 18288001"/>
              <a:gd name="connsiteY44" fmla="*/ 9622839 h 9710532"/>
              <a:gd name="connsiteX45" fmla="*/ 12571990 w 18288001"/>
              <a:gd name="connsiteY45" fmla="*/ 9621775 h 9710532"/>
              <a:gd name="connsiteX46" fmla="*/ 14691552 w 18288001"/>
              <a:gd name="connsiteY46" fmla="*/ 9588844 h 9710532"/>
              <a:gd name="connsiteX47" fmla="*/ 14694457 w 18288001"/>
              <a:gd name="connsiteY47" fmla="*/ 9599695 h 9710532"/>
              <a:gd name="connsiteX48" fmla="*/ 14683606 w 18288001"/>
              <a:gd name="connsiteY48" fmla="*/ 9602603 h 9710532"/>
              <a:gd name="connsiteX49" fmla="*/ 14680699 w 18288001"/>
              <a:gd name="connsiteY49" fmla="*/ 9591752 h 9710532"/>
              <a:gd name="connsiteX50" fmla="*/ 14691552 w 18288001"/>
              <a:gd name="connsiteY50" fmla="*/ 9588844 h 9710532"/>
              <a:gd name="connsiteX51" fmla="*/ 5736235 w 18288001"/>
              <a:gd name="connsiteY51" fmla="*/ 9578504 h 9710532"/>
              <a:gd name="connsiteX52" fmla="*/ 5760993 w 18288001"/>
              <a:gd name="connsiteY52" fmla="*/ 9582756 h 9710532"/>
              <a:gd name="connsiteX53" fmla="*/ 5739487 w 18288001"/>
              <a:gd name="connsiteY53" fmla="*/ 9589257 h 9710532"/>
              <a:gd name="connsiteX54" fmla="*/ 5523165 w 18288001"/>
              <a:gd name="connsiteY54" fmla="*/ 9572489 h 9710532"/>
              <a:gd name="connsiteX55" fmla="*/ 5551174 w 18288001"/>
              <a:gd name="connsiteY55" fmla="*/ 9587495 h 9710532"/>
              <a:gd name="connsiteX56" fmla="*/ 5490905 w 18288001"/>
              <a:gd name="connsiteY56" fmla="*/ 9582239 h 9710532"/>
              <a:gd name="connsiteX57" fmla="*/ 5523165 w 18288001"/>
              <a:gd name="connsiteY57" fmla="*/ 9572489 h 9710532"/>
              <a:gd name="connsiteX58" fmla="*/ 12349042 w 18288001"/>
              <a:gd name="connsiteY58" fmla="*/ 9571024 h 9710532"/>
              <a:gd name="connsiteX59" fmla="*/ 12396809 w 18288001"/>
              <a:gd name="connsiteY59" fmla="*/ 9575671 h 9710532"/>
              <a:gd name="connsiteX60" fmla="*/ 12492343 w 18288001"/>
              <a:gd name="connsiteY60" fmla="*/ 9584964 h 9710532"/>
              <a:gd name="connsiteX61" fmla="*/ 12499223 w 18288001"/>
              <a:gd name="connsiteY61" fmla="*/ 9588935 h 9710532"/>
              <a:gd name="connsiteX62" fmla="*/ 12519862 w 18288001"/>
              <a:gd name="connsiteY62" fmla="*/ 9600852 h 9710532"/>
              <a:gd name="connsiteX63" fmla="*/ 12555323 w 18288001"/>
              <a:gd name="connsiteY63" fmla="*/ 9602979 h 9710532"/>
              <a:gd name="connsiteX64" fmla="*/ 12509009 w 18288001"/>
              <a:gd name="connsiteY64" fmla="*/ 9603760 h 9710532"/>
              <a:gd name="connsiteX65" fmla="*/ 12443512 w 18288001"/>
              <a:gd name="connsiteY65" fmla="*/ 9598048 h 9710532"/>
              <a:gd name="connsiteX66" fmla="*/ 12383439 w 18288001"/>
              <a:gd name="connsiteY66" fmla="*/ 9590883 h 9710532"/>
              <a:gd name="connsiteX67" fmla="*/ 12353403 w 18288001"/>
              <a:gd name="connsiteY67" fmla="*/ 9587302 h 9710532"/>
              <a:gd name="connsiteX68" fmla="*/ 12317942 w 18288001"/>
              <a:gd name="connsiteY68" fmla="*/ 9585173 h 9710532"/>
              <a:gd name="connsiteX69" fmla="*/ 12305636 w 18288001"/>
              <a:gd name="connsiteY69" fmla="*/ 9582654 h 9710532"/>
              <a:gd name="connsiteX70" fmla="*/ 12282479 w 18288001"/>
              <a:gd name="connsiteY70" fmla="*/ 9583044 h 9710532"/>
              <a:gd name="connsiteX71" fmla="*/ 12257869 w 18288001"/>
              <a:gd name="connsiteY71" fmla="*/ 9578008 h 9710532"/>
              <a:gd name="connsiteX72" fmla="*/ 12315034 w 18288001"/>
              <a:gd name="connsiteY72" fmla="*/ 9574321 h 9710532"/>
              <a:gd name="connsiteX73" fmla="*/ 12349042 w 18288001"/>
              <a:gd name="connsiteY73" fmla="*/ 9571024 h 9710532"/>
              <a:gd name="connsiteX74" fmla="*/ 5438141 w 18288001"/>
              <a:gd name="connsiteY74" fmla="*/ 9562980 h 9710532"/>
              <a:gd name="connsiteX75" fmla="*/ 5473652 w 18288001"/>
              <a:gd name="connsiteY75" fmla="*/ 9563983 h 9710532"/>
              <a:gd name="connsiteX76" fmla="*/ 5466146 w 18288001"/>
              <a:gd name="connsiteY76" fmla="*/ 9577987 h 9710532"/>
              <a:gd name="connsiteX77" fmla="*/ 5455393 w 18288001"/>
              <a:gd name="connsiteY77" fmla="*/ 9581236 h 9710532"/>
              <a:gd name="connsiteX78" fmla="*/ 5398375 w 18288001"/>
              <a:gd name="connsiteY78" fmla="*/ 9586735 h 9710532"/>
              <a:gd name="connsiteX79" fmla="*/ 5373616 w 18288001"/>
              <a:gd name="connsiteY79" fmla="*/ 9582481 h 9710532"/>
              <a:gd name="connsiteX80" fmla="*/ 5359614 w 18288001"/>
              <a:gd name="connsiteY80" fmla="*/ 9574977 h 9710532"/>
              <a:gd name="connsiteX81" fmla="*/ 5320350 w 18288001"/>
              <a:gd name="connsiteY81" fmla="*/ 9580977 h 9710532"/>
              <a:gd name="connsiteX82" fmla="*/ 5267082 w 18288001"/>
              <a:gd name="connsiteY82" fmla="*/ 9579473 h 9710532"/>
              <a:gd name="connsiteX83" fmla="*/ 5246074 w 18288001"/>
              <a:gd name="connsiteY83" fmla="*/ 9568218 h 9710532"/>
              <a:gd name="connsiteX84" fmla="*/ 5274586 w 18288001"/>
              <a:gd name="connsiteY84" fmla="*/ 9565469 h 9710532"/>
              <a:gd name="connsiteX85" fmla="*/ 5299345 w 18288001"/>
              <a:gd name="connsiteY85" fmla="*/ 9569721 h 9710532"/>
              <a:gd name="connsiteX86" fmla="*/ 5310095 w 18288001"/>
              <a:gd name="connsiteY86" fmla="*/ 9566472 h 9710532"/>
              <a:gd name="connsiteX87" fmla="*/ 5333231 w 18288001"/>
              <a:gd name="connsiteY87" fmla="*/ 9565348 h 9710532"/>
              <a:gd name="connsiteX88" fmla="*/ 5379496 w 18288001"/>
              <a:gd name="connsiteY88" fmla="*/ 9563099 h 9710532"/>
              <a:gd name="connsiteX89" fmla="*/ 5405877 w 18288001"/>
              <a:gd name="connsiteY89" fmla="*/ 9572729 h 9710532"/>
              <a:gd name="connsiteX90" fmla="*/ 5416631 w 18288001"/>
              <a:gd name="connsiteY90" fmla="*/ 9569480 h 9710532"/>
              <a:gd name="connsiteX91" fmla="*/ 5438141 w 18288001"/>
              <a:gd name="connsiteY91" fmla="*/ 9562980 h 9710532"/>
              <a:gd name="connsiteX92" fmla="*/ 14789213 w 18288001"/>
              <a:gd name="connsiteY92" fmla="*/ 9562676 h 9710532"/>
              <a:gd name="connsiteX93" fmla="*/ 14802973 w 18288001"/>
              <a:gd name="connsiteY93" fmla="*/ 9570619 h 9710532"/>
              <a:gd name="connsiteX94" fmla="*/ 14792119 w 18288001"/>
              <a:gd name="connsiteY94" fmla="*/ 9573527 h 9710532"/>
              <a:gd name="connsiteX95" fmla="*/ 14718290 w 18288001"/>
              <a:gd name="connsiteY95" fmla="*/ 9558419 h 9710532"/>
              <a:gd name="connsiteX96" fmla="*/ 14721198 w 18288001"/>
              <a:gd name="connsiteY96" fmla="*/ 9569271 h 9710532"/>
              <a:gd name="connsiteX97" fmla="*/ 14710347 w 18288001"/>
              <a:gd name="connsiteY97" fmla="*/ 9572178 h 9710532"/>
              <a:gd name="connsiteX98" fmla="*/ 14519278 w 18288001"/>
              <a:gd name="connsiteY98" fmla="*/ 9553591 h 9710532"/>
              <a:gd name="connsiteX99" fmla="*/ 14545342 w 18288001"/>
              <a:gd name="connsiteY99" fmla="*/ 9564053 h 9710532"/>
              <a:gd name="connsiteX100" fmla="*/ 14546796 w 18288001"/>
              <a:gd name="connsiteY100" fmla="*/ 9569478 h 9710532"/>
              <a:gd name="connsiteX101" fmla="*/ 14533037 w 18288001"/>
              <a:gd name="connsiteY101" fmla="*/ 9561536 h 9710532"/>
              <a:gd name="connsiteX102" fmla="*/ 14508426 w 18288001"/>
              <a:gd name="connsiteY102" fmla="*/ 9556499 h 9710532"/>
              <a:gd name="connsiteX103" fmla="*/ 7489059 w 18288001"/>
              <a:gd name="connsiteY103" fmla="*/ 9553365 h 9710532"/>
              <a:gd name="connsiteX104" fmla="*/ 7492311 w 18288001"/>
              <a:gd name="connsiteY104" fmla="*/ 9564117 h 9710532"/>
              <a:gd name="connsiteX105" fmla="*/ 7478309 w 18288001"/>
              <a:gd name="connsiteY105" fmla="*/ 9556614 h 9710532"/>
              <a:gd name="connsiteX106" fmla="*/ 13590636 w 18288001"/>
              <a:gd name="connsiteY106" fmla="*/ 9549457 h 9710532"/>
              <a:gd name="connsiteX107" fmla="*/ 13599501 w 18288001"/>
              <a:gd name="connsiteY107" fmla="*/ 9549988 h 9710532"/>
              <a:gd name="connsiteX108" fmla="*/ 13611806 w 18288001"/>
              <a:gd name="connsiteY108" fmla="*/ 9552507 h 9710532"/>
              <a:gd name="connsiteX109" fmla="*/ 13590103 w 18288001"/>
              <a:gd name="connsiteY109" fmla="*/ 9558323 h 9710532"/>
              <a:gd name="connsiteX110" fmla="*/ 13588647 w 18288001"/>
              <a:gd name="connsiteY110" fmla="*/ 9552897 h 9710532"/>
              <a:gd name="connsiteX111" fmla="*/ 13590636 w 18288001"/>
              <a:gd name="connsiteY111" fmla="*/ 9549457 h 9710532"/>
              <a:gd name="connsiteX112" fmla="*/ 14622756 w 18288001"/>
              <a:gd name="connsiteY112" fmla="*/ 9549125 h 9710532"/>
              <a:gd name="connsiteX113" fmla="*/ 14671976 w 18288001"/>
              <a:gd name="connsiteY113" fmla="*/ 9559198 h 9710532"/>
              <a:gd name="connsiteX114" fmla="*/ 14674883 w 18288001"/>
              <a:gd name="connsiteY114" fmla="*/ 9570049 h 9710532"/>
              <a:gd name="connsiteX115" fmla="*/ 14651728 w 18288001"/>
              <a:gd name="connsiteY115" fmla="*/ 9570438 h 9710532"/>
              <a:gd name="connsiteX116" fmla="*/ 14639422 w 18288001"/>
              <a:gd name="connsiteY116" fmla="*/ 9567921 h 9710532"/>
              <a:gd name="connsiteX117" fmla="*/ 14603961 w 18288001"/>
              <a:gd name="connsiteY117" fmla="*/ 9565791 h 9710532"/>
              <a:gd name="connsiteX118" fmla="*/ 14601053 w 18288001"/>
              <a:gd name="connsiteY118" fmla="*/ 9554940 h 9710532"/>
              <a:gd name="connsiteX119" fmla="*/ 14622756 w 18288001"/>
              <a:gd name="connsiteY119" fmla="*/ 9549125 h 9710532"/>
              <a:gd name="connsiteX120" fmla="*/ 14192176 w 18288001"/>
              <a:gd name="connsiteY120" fmla="*/ 9548194 h 9710532"/>
              <a:gd name="connsiteX121" fmla="*/ 14263100 w 18288001"/>
              <a:gd name="connsiteY121" fmla="*/ 9552451 h 9710532"/>
              <a:gd name="connsiteX122" fmla="*/ 14298562 w 18288001"/>
              <a:gd name="connsiteY122" fmla="*/ 9554580 h 9710532"/>
              <a:gd name="connsiteX123" fmla="*/ 14334024 w 18288001"/>
              <a:gd name="connsiteY123" fmla="*/ 9556707 h 9710532"/>
              <a:gd name="connsiteX124" fmla="*/ 14326080 w 18288001"/>
              <a:gd name="connsiteY124" fmla="*/ 9570467 h 9710532"/>
              <a:gd name="connsiteX125" fmla="*/ 14307284 w 18288001"/>
              <a:gd name="connsiteY125" fmla="*/ 9587133 h 9710532"/>
              <a:gd name="connsiteX126" fmla="*/ 14258066 w 18288001"/>
              <a:gd name="connsiteY126" fmla="*/ 9577060 h 9710532"/>
              <a:gd name="connsiteX127" fmla="*/ 14219695 w 18288001"/>
              <a:gd name="connsiteY127" fmla="*/ 9564082 h 9710532"/>
              <a:gd name="connsiteX128" fmla="*/ 14205936 w 18288001"/>
              <a:gd name="connsiteY128" fmla="*/ 9556137 h 9710532"/>
              <a:gd name="connsiteX129" fmla="*/ 4692396 w 18288001"/>
              <a:gd name="connsiteY129" fmla="*/ 9541924 h 9710532"/>
              <a:gd name="connsiteX130" fmla="*/ 4706399 w 18288001"/>
              <a:gd name="connsiteY130" fmla="*/ 9549426 h 9710532"/>
              <a:gd name="connsiteX131" fmla="*/ 4695646 w 18288001"/>
              <a:gd name="connsiteY131" fmla="*/ 9552676 h 9710532"/>
              <a:gd name="connsiteX132" fmla="*/ 13747838 w 18288001"/>
              <a:gd name="connsiteY132" fmla="*/ 9539317 h 9710532"/>
              <a:gd name="connsiteX133" fmla="*/ 13761598 w 18288001"/>
              <a:gd name="connsiteY133" fmla="*/ 9547262 h 9710532"/>
              <a:gd name="connsiteX134" fmla="*/ 13750746 w 18288001"/>
              <a:gd name="connsiteY134" fmla="*/ 9550169 h 9710532"/>
              <a:gd name="connsiteX135" fmla="*/ 13736989 w 18288001"/>
              <a:gd name="connsiteY135" fmla="*/ 9542224 h 9710532"/>
              <a:gd name="connsiteX136" fmla="*/ 13747838 w 18288001"/>
              <a:gd name="connsiteY136" fmla="*/ 9539317 h 9710532"/>
              <a:gd name="connsiteX137" fmla="*/ 16353017 w 18288001"/>
              <a:gd name="connsiteY137" fmla="*/ 9539094 h 9710532"/>
              <a:gd name="connsiteX138" fmla="*/ 16377626 w 18288001"/>
              <a:gd name="connsiteY138" fmla="*/ 9544130 h 9710532"/>
              <a:gd name="connsiteX139" fmla="*/ 16366773 w 18288001"/>
              <a:gd name="connsiteY139" fmla="*/ 9547038 h 9710532"/>
              <a:gd name="connsiteX140" fmla="*/ 16345072 w 18288001"/>
              <a:gd name="connsiteY140" fmla="*/ 9552853 h 9710532"/>
              <a:gd name="connsiteX141" fmla="*/ 16342164 w 18288001"/>
              <a:gd name="connsiteY141" fmla="*/ 9542002 h 9710532"/>
              <a:gd name="connsiteX142" fmla="*/ 7308251 w 18288001"/>
              <a:gd name="connsiteY142" fmla="*/ 9537596 h 9710532"/>
              <a:gd name="connsiteX143" fmla="*/ 7322258 w 18288001"/>
              <a:gd name="connsiteY143" fmla="*/ 9545100 h 9710532"/>
              <a:gd name="connsiteX144" fmla="*/ 7325510 w 18288001"/>
              <a:gd name="connsiteY144" fmla="*/ 9555852 h 9710532"/>
              <a:gd name="connsiteX145" fmla="*/ 7311502 w 18288001"/>
              <a:gd name="connsiteY145" fmla="*/ 9548352 h 9710532"/>
              <a:gd name="connsiteX146" fmla="*/ 14164659 w 18288001"/>
              <a:gd name="connsiteY146" fmla="*/ 9532306 h 9710532"/>
              <a:gd name="connsiteX147" fmla="*/ 14178417 w 18288001"/>
              <a:gd name="connsiteY147" fmla="*/ 9540249 h 9710532"/>
              <a:gd name="connsiteX148" fmla="*/ 14156714 w 18288001"/>
              <a:gd name="connsiteY148" fmla="*/ 9546064 h 9710532"/>
              <a:gd name="connsiteX149" fmla="*/ 14164659 w 18288001"/>
              <a:gd name="connsiteY149" fmla="*/ 9532306 h 9710532"/>
              <a:gd name="connsiteX150" fmla="*/ 4618124 w 18288001"/>
              <a:gd name="connsiteY150" fmla="*/ 9529164 h 9710532"/>
              <a:gd name="connsiteX151" fmla="*/ 4614370 w 18288001"/>
              <a:gd name="connsiteY151" fmla="*/ 9536165 h 9710532"/>
              <a:gd name="connsiteX152" fmla="*/ 4610620 w 18288001"/>
              <a:gd name="connsiteY152" fmla="*/ 9543167 h 9710532"/>
              <a:gd name="connsiteX153" fmla="*/ 4596617 w 18288001"/>
              <a:gd name="connsiteY153" fmla="*/ 9535664 h 9710532"/>
              <a:gd name="connsiteX154" fmla="*/ 4607370 w 18288001"/>
              <a:gd name="connsiteY154" fmla="*/ 9532414 h 9710532"/>
              <a:gd name="connsiteX155" fmla="*/ 4618124 w 18288001"/>
              <a:gd name="connsiteY155" fmla="*/ 9529164 h 9710532"/>
              <a:gd name="connsiteX156" fmla="*/ 16001304 w 18288001"/>
              <a:gd name="connsiteY156" fmla="*/ 9528660 h 9710532"/>
              <a:gd name="connsiteX157" fmla="*/ 16015063 w 18288001"/>
              <a:gd name="connsiteY157" fmla="*/ 9536605 h 9710532"/>
              <a:gd name="connsiteX158" fmla="*/ 16002758 w 18288001"/>
              <a:gd name="connsiteY158" fmla="*/ 9534086 h 9710532"/>
              <a:gd name="connsiteX159" fmla="*/ 16001304 w 18288001"/>
              <a:gd name="connsiteY159" fmla="*/ 9528660 h 9710532"/>
              <a:gd name="connsiteX160" fmla="*/ 13919332 w 18288001"/>
              <a:gd name="connsiteY160" fmla="*/ 9528258 h 9710532"/>
              <a:gd name="connsiteX161" fmla="*/ 13911390 w 18288001"/>
              <a:gd name="connsiteY161" fmla="*/ 9542017 h 9710532"/>
              <a:gd name="connsiteX162" fmla="*/ 13878835 w 18288001"/>
              <a:gd name="connsiteY162" fmla="*/ 9550740 h 9710532"/>
              <a:gd name="connsiteX163" fmla="*/ 13875928 w 18288001"/>
              <a:gd name="connsiteY163" fmla="*/ 9539889 h 9710532"/>
              <a:gd name="connsiteX164" fmla="*/ 13873020 w 18288001"/>
              <a:gd name="connsiteY164" fmla="*/ 9529037 h 9710532"/>
              <a:gd name="connsiteX165" fmla="*/ 13919332 w 18288001"/>
              <a:gd name="connsiteY165" fmla="*/ 9528258 h 9710532"/>
              <a:gd name="connsiteX166" fmla="*/ 4547102 w 18288001"/>
              <a:gd name="connsiteY166" fmla="*/ 9527159 h 9710532"/>
              <a:gd name="connsiteX167" fmla="*/ 4559479 w 18288001"/>
              <a:gd name="connsiteY167" fmla="*/ 9529284 h 9710532"/>
              <a:gd name="connsiteX168" fmla="*/ 4550350 w 18288001"/>
              <a:gd name="connsiteY168" fmla="*/ 9537912 h 9710532"/>
              <a:gd name="connsiteX169" fmla="*/ 4539596 w 18288001"/>
              <a:gd name="connsiteY169" fmla="*/ 9541163 h 9710532"/>
              <a:gd name="connsiteX170" fmla="*/ 4415807 w 18288001"/>
              <a:gd name="connsiteY170" fmla="*/ 9519897 h 9710532"/>
              <a:gd name="connsiteX171" fmla="*/ 4419059 w 18288001"/>
              <a:gd name="connsiteY171" fmla="*/ 9530651 h 9710532"/>
              <a:gd name="connsiteX172" fmla="*/ 4405054 w 18288001"/>
              <a:gd name="connsiteY172" fmla="*/ 9523147 h 9710532"/>
              <a:gd name="connsiteX173" fmla="*/ 13823798 w 18288001"/>
              <a:gd name="connsiteY173" fmla="*/ 9518964 h 9710532"/>
              <a:gd name="connsiteX174" fmla="*/ 13840463 w 18288001"/>
              <a:gd name="connsiteY174" fmla="*/ 9537760 h 9710532"/>
              <a:gd name="connsiteX175" fmla="*/ 13791245 w 18288001"/>
              <a:gd name="connsiteY175" fmla="*/ 9527686 h 9710532"/>
              <a:gd name="connsiteX176" fmla="*/ 13766632 w 18288001"/>
              <a:gd name="connsiteY176" fmla="*/ 9522651 h 9710532"/>
              <a:gd name="connsiteX177" fmla="*/ 7516697 w 18288001"/>
              <a:gd name="connsiteY177" fmla="*/ 9518605 h 9710532"/>
              <a:gd name="connsiteX178" fmla="*/ 7561089 w 18288001"/>
              <a:gd name="connsiteY178" fmla="*/ 9519857 h 9710532"/>
              <a:gd name="connsiteX179" fmla="*/ 7578342 w 18288001"/>
              <a:gd name="connsiteY179" fmla="*/ 9538114 h 9710532"/>
              <a:gd name="connsiteX180" fmla="*/ 7504067 w 18288001"/>
              <a:gd name="connsiteY180" fmla="*/ 9525355 h 9710532"/>
              <a:gd name="connsiteX181" fmla="*/ 7516697 w 18288001"/>
              <a:gd name="connsiteY181" fmla="*/ 9518605 h 9710532"/>
              <a:gd name="connsiteX182" fmla="*/ 16067866 w 18288001"/>
              <a:gd name="connsiteY182" fmla="*/ 9516640 h 9710532"/>
              <a:gd name="connsiteX183" fmla="*/ 16108754 w 18288001"/>
              <a:gd name="connsiteY183" fmla="*/ 9517315 h 9710532"/>
              <a:gd name="connsiteX184" fmla="*/ 16175707 w 18288001"/>
              <a:gd name="connsiteY184" fmla="*/ 9528451 h 9710532"/>
              <a:gd name="connsiteX185" fmla="*/ 16200316 w 18288001"/>
              <a:gd name="connsiteY185" fmla="*/ 9533487 h 9710532"/>
              <a:gd name="connsiteX186" fmla="*/ 16211167 w 18288001"/>
              <a:gd name="connsiteY186" fmla="*/ 9530580 h 9710532"/>
              <a:gd name="connsiteX187" fmla="*/ 16224928 w 18288001"/>
              <a:gd name="connsiteY187" fmla="*/ 9538524 h 9710532"/>
              <a:gd name="connsiteX188" fmla="*/ 16265813 w 18288001"/>
              <a:gd name="connsiteY188" fmla="*/ 9539198 h 9710532"/>
              <a:gd name="connsiteX189" fmla="*/ 16285000 w 18288001"/>
              <a:gd name="connsiteY189" fmla="*/ 9545688 h 9710532"/>
              <a:gd name="connsiteX190" fmla="*/ 16238685 w 18288001"/>
              <a:gd name="connsiteY190" fmla="*/ 9546467 h 9710532"/>
              <a:gd name="connsiteX191" fmla="*/ 16185493 w 18288001"/>
              <a:gd name="connsiteY191" fmla="*/ 9543274 h 9710532"/>
              <a:gd name="connsiteX192" fmla="*/ 16156912 w 18288001"/>
              <a:gd name="connsiteY192" fmla="*/ 9545118 h 9710532"/>
              <a:gd name="connsiteX193" fmla="*/ 16146059 w 18288001"/>
              <a:gd name="connsiteY193" fmla="*/ 9548026 h 9710532"/>
              <a:gd name="connsiteX194" fmla="*/ 16132300 w 18288001"/>
              <a:gd name="connsiteY194" fmla="*/ 9540082 h 9710532"/>
              <a:gd name="connsiteX195" fmla="*/ 16107688 w 18288001"/>
              <a:gd name="connsiteY195" fmla="*/ 9535045 h 9710532"/>
              <a:gd name="connsiteX196" fmla="*/ 16050524 w 18288001"/>
              <a:gd name="connsiteY196" fmla="*/ 9538732 h 9710532"/>
              <a:gd name="connsiteX197" fmla="*/ 16012155 w 18288001"/>
              <a:gd name="connsiteY197" fmla="*/ 9525753 h 9710532"/>
              <a:gd name="connsiteX198" fmla="*/ 16035311 w 18288001"/>
              <a:gd name="connsiteY198" fmla="*/ 9525363 h 9710532"/>
              <a:gd name="connsiteX199" fmla="*/ 16051588 w 18288001"/>
              <a:gd name="connsiteY199" fmla="*/ 9521002 h 9710532"/>
              <a:gd name="connsiteX200" fmla="*/ 16067866 w 18288001"/>
              <a:gd name="connsiteY200" fmla="*/ 9516640 h 9710532"/>
              <a:gd name="connsiteX201" fmla="*/ 15660443 w 18288001"/>
              <a:gd name="connsiteY201" fmla="*/ 9515318 h 9710532"/>
              <a:gd name="connsiteX202" fmla="*/ 15657925 w 18288001"/>
              <a:gd name="connsiteY202" fmla="*/ 9527624 h 9710532"/>
              <a:gd name="connsiteX203" fmla="*/ 15649593 w 18288001"/>
              <a:gd name="connsiteY203" fmla="*/ 9518225 h 9710532"/>
              <a:gd name="connsiteX204" fmla="*/ 13496698 w 18288001"/>
              <a:gd name="connsiteY204" fmla="*/ 9513567 h 9710532"/>
              <a:gd name="connsiteX205" fmla="*/ 13499606 w 18288001"/>
              <a:gd name="connsiteY205" fmla="*/ 9524419 h 9710532"/>
              <a:gd name="connsiteX206" fmla="*/ 13474996 w 18288001"/>
              <a:gd name="connsiteY206" fmla="*/ 9519382 h 9710532"/>
              <a:gd name="connsiteX207" fmla="*/ 4366291 w 18288001"/>
              <a:gd name="connsiteY207" fmla="*/ 9511390 h 9710532"/>
              <a:gd name="connsiteX208" fmla="*/ 4391049 w 18288001"/>
              <a:gd name="connsiteY208" fmla="*/ 9515645 h 9710532"/>
              <a:gd name="connsiteX209" fmla="*/ 4380296 w 18288001"/>
              <a:gd name="connsiteY209" fmla="*/ 9518895 h 9710532"/>
              <a:gd name="connsiteX210" fmla="*/ 4358789 w 18288001"/>
              <a:gd name="connsiteY210" fmla="*/ 9525396 h 9710532"/>
              <a:gd name="connsiteX211" fmla="*/ 4289891 w 18288001"/>
              <a:gd name="connsiteY211" fmla="*/ 9511012 h 9710532"/>
              <a:gd name="connsiteX212" fmla="*/ 4302269 w 18288001"/>
              <a:gd name="connsiteY212" fmla="*/ 9513137 h 9710532"/>
              <a:gd name="connsiteX213" fmla="*/ 4298519 w 18288001"/>
              <a:gd name="connsiteY213" fmla="*/ 9520139 h 9710532"/>
              <a:gd name="connsiteX214" fmla="*/ 4284514 w 18288001"/>
              <a:gd name="connsiteY214" fmla="*/ 9512637 h 9710532"/>
              <a:gd name="connsiteX215" fmla="*/ 4289891 w 18288001"/>
              <a:gd name="connsiteY215" fmla="*/ 9511012 h 9710532"/>
              <a:gd name="connsiteX216" fmla="*/ 14553960 w 18288001"/>
              <a:gd name="connsiteY216" fmla="*/ 9509406 h 9710532"/>
              <a:gd name="connsiteX217" fmla="*/ 14560839 w 18288001"/>
              <a:gd name="connsiteY217" fmla="*/ 9513379 h 9710532"/>
              <a:gd name="connsiteX218" fmla="*/ 14578570 w 18288001"/>
              <a:gd name="connsiteY218" fmla="*/ 9514442 h 9710532"/>
              <a:gd name="connsiteX219" fmla="*/ 14567719 w 18288001"/>
              <a:gd name="connsiteY219" fmla="*/ 9517350 h 9710532"/>
              <a:gd name="connsiteX220" fmla="*/ 14556868 w 18288001"/>
              <a:gd name="connsiteY220" fmla="*/ 9520257 h 9710532"/>
              <a:gd name="connsiteX221" fmla="*/ 13867204 w 18288001"/>
              <a:gd name="connsiteY221" fmla="*/ 9507333 h 9710532"/>
              <a:gd name="connsiteX222" fmla="*/ 13870112 w 18288001"/>
              <a:gd name="connsiteY222" fmla="*/ 9518185 h 9710532"/>
              <a:gd name="connsiteX223" fmla="*/ 13856352 w 18288001"/>
              <a:gd name="connsiteY223" fmla="*/ 9510241 h 9710532"/>
              <a:gd name="connsiteX224" fmla="*/ 12785332 w 18288001"/>
              <a:gd name="connsiteY224" fmla="*/ 9506458 h 9710532"/>
              <a:gd name="connsiteX225" fmla="*/ 12797636 w 18288001"/>
              <a:gd name="connsiteY225" fmla="*/ 9508976 h 9710532"/>
              <a:gd name="connsiteX226" fmla="*/ 12788240 w 18288001"/>
              <a:gd name="connsiteY226" fmla="*/ 9517310 h 9710532"/>
              <a:gd name="connsiteX227" fmla="*/ 1976383 w 18288001"/>
              <a:gd name="connsiteY227" fmla="*/ 9506104 h 9710532"/>
              <a:gd name="connsiteX228" fmla="*/ 1983385 w 18288001"/>
              <a:gd name="connsiteY228" fmla="*/ 9509856 h 9710532"/>
              <a:gd name="connsiteX229" fmla="*/ 1981103 w 18288001"/>
              <a:gd name="connsiteY229" fmla="*/ 9512013 h 9710532"/>
              <a:gd name="connsiteX230" fmla="*/ 1971006 w 18288001"/>
              <a:gd name="connsiteY230" fmla="*/ 9507729 h 9710532"/>
              <a:gd name="connsiteX231" fmla="*/ 1976383 w 18288001"/>
              <a:gd name="connsiteY231" fmla="*/ 9506104 h 9710532"/>
              <a:gd name="connsiteX232" fmla="*/ 15735691 w 18288001"/>
              <a:gd name="connsiteY232" fmla="*/ 9505878 h 9710532"/>
              <a:gd name="connsiteX233" fmla="*/ 15753070 w 18288001"/>
              <a:gd name="connsiteY233" fmla="*/ 9513760 h 9710532"/>
              <a:gd name="connsiteX234" fmla="*/ 15720515 w 18288001"/>
              <a:gd name="connsiteY234" fmla="*/ 9522483 h 9710532"/>
              <a:gd name="connsiteX235" fmla="*/ 15685054 w 18288001"/>
              <a:gd name="connsiteY235" fmla="*/ 9520355 h 9710532"/>
              <a:gd name="connsiteX236" fmla="*/ 15708561 w 18288001"/>
              <a:gd name="connsiteY236" fmla="*/ 9510421 h 9710532"/>
              <a:gd name="connsiteX237" fmla="*/ 15735691 w 18288001"/>
              <a:gd name="connsiteY237" fmla="*/ 9505878 h 9710532"/>
              <a:gd name="connsiteX238" fmla="*/ 12888809 w 18288001"/>
              <a:gd name="connsiteY238" fmla="*/ 9501992 h 9710532"/>
              <a:gd name="connsiteX239" fmla="*/ 12907994 w 18288001"/>
              <a:gd name="connsiteY239" fmla="*/ 9508481 h 9710532"/>
              <a:gd name="connsiteX240" fmla="*/ 12910902 w 18288001"/>
              <a:gd name="connsiteY240" fmla="*/ 9519333 h 9710532"/>
              <a:gd name="connsiteX241" fmla="*/ 12894624 w 18288001"/>
              <a:gd name="connsiteY241" fmla="*/ 9523695 h 9710532"/>
              <a:gd name="connsiteX242" fmla="*/ 12880865 w 18288001"/>
              <a:gd name="connsiteY242" fmla="*/ 9515750 h 9710532"/>
              <a:gd name="connsiteX243" fmla="*/ 12888809 w 18288001"/>
              <a:gd name="connsiteY243" fmla="*/ 9501992 h 9710532"/>
              <a:gd name="connsiteX244" fmla="*/ 4210240 w 18288001"/>
              <a:gd name="connsiteY244" fmla="*/ 9499875 h 9710532"/>
              <a:gd name="connsiteX245" fmla="*/ 4224244 w 18288001"/>
              <a:gd name="connsiteY245" fmla="*/ 9507382 h 9710532"/>
              <a:gd name="connsiteX246" fmla="*/ 4213491 w 18288001"/>
              <a:gd name="connsiteY246" fmla="*/ 9510631 h 9710532"/>
              <a:gd name="connsiteX247" fmla="*/ 4139215 w 18288001"/>
              <a:gd name="connsiteY247" fmla="*/ 9497871 h 9710532"/>
              <a:gd name="connsiteX248" fmla="*/ 4174727 w 18288001"/>
              <a:gd name="connsiteY248" fmla="*/ 9498875 h 9710532"/>
              <a:gd name="connsiteX249" fmla="*/ 4177978 w 18288001"/>
              <a:gd name="connsiteY249" fmla="*/ 9509629 h 9710532"/>
              <a:gd name="connsiteX250" fmla="*/ 4139215 w 18288001"/>
              <a:gd name="connsiteY250" fmla="*/ 9497871 h 9710532"/>
              <a:gd name="connsiteX251" fmla="*/ 4103707 w 18288001"/>
              <a:gd name="connsiteY251" fmla="*/ 9496869 h 9710532"/>
              <a:gd name="connsiteX252" fmla="*/ 4117710 w 18288001"/>
              <a:gd name="connsiteY252" fmla="*/ 9504371 h 9710532"/>
              <a:gd name="connsiteX253" fmla="*/ 4085449 w 18288001"/>
              <a:gd name="connsiteY253" fmla="*/ 9514122 h 9710532"/>
              <a:gd name="connsiteX254" fmla="*/ 13300655 w 18288001"/>
              <a:gd name="connsiteY254" fmla="*/ 9495405 h 9710532"/>
              <a:gd name="connsiteX255" fmla="*/ 13330240 w 18288001"/>
              <a:gd name="connsiteY255" fmla="*/ 9500016 h 9710532"/>
              <a:gd name="connsiteX256" fmla="*/ 13354852 w 18288001"/>
              <a:gd name="connsiteY256" fmla="*/ 9505053 h 9710532"/>
              <a:gd name="connsiteX257" fmla="*/ 13365701 w 18288001"/>
              <a:gd name="connsiteY257" fmla="*/ 9502146 h 9710532"/>
              <a:gd name="connsiteX258" fmla="*/ 13384886 w 18288001"/>
              <a:gd name="connsiteY258" fmla="*/ 9508635 h 9710532"/>
              <a:gd name="connsiteX259" fmla="*/ 13427227 w 18288001"/>
              <a:gd name="connsiteY259" fmla="*/ 9514736 h 9710532"/>
              <a:gd name="connsiteX260" fmla="*/ 13461236 w 18288001"/>
              <a:gd name="connsiteY260" fmla="*/ 9511438 h 9710532"/>
              <a:gd name="connsiteX261" fmla="*/ 13464143 w 18288001"/>
              <a:gd name="connsiteY261" fmla="*/ 9522290 h 9710532"/>
              <a:gd name="connsiteX262" fmla="*/ 13412404 w 18288001"/>
              <a:gd name="connsiteY262" fmla="*/ 9524523 h 9710532"/>
              <a:gd name="connsiteX263" fmla="*/ 13341482 w 18288001"/>
              <a:gd name="connsiteY263" fmla="*/ 9520265 h 9710532"/>
              <a:gd name="connsiteX264" fmla="*/ 13308537 w 18288001"/>
              <a:gd name="connsiteY264" fmla="*/ 9505832 h 9710532"/>
              <a:gd name="connsiteX265" fmla="*/ 13283927 w 18288001"/>
              <a:gd name="connsiteY265" fmla="*/ 9500796 h 9710532"/>
              <a:gd name="connsiteX266" fmla="*/ 13285731 w 18288001"/>
              <a:gd name="connsiteY266" fmla="*/ 9496677 h 9710532"/>
              <a:gd name="connsiteX267" fmla="*/ 13300655 w 18288001"/>
              <a:gd name="connsiteY267" fmla="*/ 9495405 h 9710532"/>
              <a:gd name="connsiteX268" fmla="*/ 14177639 w 18288001"/>
              <a:gd name="connsiteY268" fmla="*/ 9493936 h 9710532"/>
              <a:gd name="connsiteX269" fmla="*/ 14180546 w 18288001"/>
              <a:gd name="connsiteY269" fmla="*/ 9504788 h 9710532"/>
              <a:gd name="connsiteX270" fmla="*/ 14191399 w 18288001"/>
              <a:gd name="connsiteY270" fmla="*/ 9501879 h 9710532"/>
              <a:gd name="connsiteX271" fmla="*/ 14177639 w 18288001"/>
              <a:gd name="connsiteY271" fmla="*/ 9493936 h 9710532"/>
              <a:gd name="connsiteX272" fmla="*/ 4078950 w 18288001"/>
              <a:gd name="connsiteY272" fmla="*/ 9492616 h 9710532"/>
              <a:gd name="connsiteX273" fmla="*/ 4071445 w 18288001"/>
              <a:gd name="connsiteY273" fmla="*/ 9506620 h 9710532"/>
              <a:gd name="connsiteX274" fmla="*/ 4057440 w 18288001"/>
              <a:gd name="connsiteY274" fmla="*/ 9499117 h 9710532"/>
              <a:gd name="connsiteX275" fmla="*/ 11942969 w 18288001"/>
              <a:gd name="connsiteY275" fmla="*/ 9487928 h 9710532"/>
              <a:gd name="connsiteX276" fmla="*/ 11967579 w 18288001"/>
              <a:gd name="connsiteY276" fmla="*/ 9492964 h 9710532"/>
              <a:gd name="connsiteX277" fmla="*/ 11985311 w 18288001"/>
              <a:gd name="connsiteY277" fmla="*/ 9494028 h 9710532"/>
              <a:gd name="connsiteX278" fmla="*/ 11997616 w 18288001"/>
              <a:gd name="connsiteY278" fmla="*/ 9496547 h 9710532"/>
              <a:gd name="connsiteX279" fmla="*/ 12008467 w 18288001"/>
              <a:gd name="connsiteY279" fmla="*/ 9493639 h 9710532"/>
              <a:gd name="connsiteX280" fmla="*/ 12027652 w 18288001"/>
              <a:gd name="connsiteY280" fmla="*/ 9500128 h 9710532"/>
              <a:gd name="connsiteX281" fmla="*/ 12086270 w 18288001"/>
              <a:gd name="connsiteY281" fmla="*/ 9501868 h 9710532"/>
              <a:gd name="connsiteX282" fmla="*/ 12131129 w 18288001"/>
              <a:gd name="connsiteY282" fmla="*/ 9495663 h 9710532"/>
              <a:gd name="connsiteX283" fmla="*/ 12188294 w 18288001"/>
              <a:gd name="connsiteY283" fmla="*/ 9491976 h 9710532"/>
              <a:gd name="connsiteX284" fmla="*/ 12234609 w 18288001"/>
              <a:gd name="connsiteY284" fmla="*/ 9491197 h 9710532"/>
              <a:gd name="connsiteX285" fmla="*/ 12237516 w 18288001"/>
              <a:gd name="connsiteY285" fmla="*/ 9502047 h 9710532"/>
              <a:gd name="connsiteX286" fmla="*/ 12275885 w 18288001"/>
              <a:gd name="connsiteY286" fmla="*/ 9515028 h 9710532"/>
              <a:gd name="connsiteX287" fmla="*/ 12325106 w 18288001"/>
              <a:gd name="connsiteY287" fmla="*/ 9525101 h 9710532"/>
              <a:gd name="connsiteX288" fmla="*/ 12368901 w 18288001"/>
              <a:gd name="connsiteY288" fmla="*/ 9536626 h 9710532"/>
              <a:gd name="connsiteX289" fmla="*/ 12382660 w 18288001"/>
              <a:gd name="connsiteY289" fmla="*/ 9544570 h 9710532"/>
              <a:gd name="connsiteX290" fmla="*/ 12405817 w 18288001"/>
              <a:gd name="connsiteY290" fmla="*/ 9544179 h 9710532"/>
              <a:gd name="connsiteX291" fmla="*/ 12423548 w 18288001"/>
              <a:gd name="connsiteY291" fmla="*/ 9545245 h 9710532"/>
              <a:gd name="connsiteX292" fmla="*/ 12426456 w 18288001"/>
              <a:gd name="connsiteY292" fmla="*/ 9556097 h 9710532"/>
              <a:gd name="connsiteX293" fmla="*/ 12401845 w 18288001"/>
              <a:gd name="connsiteY293" fmla="*/ 9551060 h 9710532"/>
              <a:gd name="connsiteX294" fmla="*/ 12367837 w 18288001"/>
              <a:gd name="connsiteY294" fmla="*/ 9554356 h 9710532"/>
              <a:gd name="connsiteX295" fmla="*/ 12343226 w 18288001"/>
              <a:gd name="connsiteY295" fmla="*/ 9549321 h 9710532"/>
              <a:gd name="connsiteX296" fmla="*/ 12330921 w 18288001"/>
              <a:gd name="connsiteY296" fmla="*/ 9546802 h 9710532"/>
              <a:gd name="connsiteX297" fmla="*/ 12313190 w 18288001"/>
              <a:gd name="connsiteY297" fmla="*/ 9545739 h 9710532"/>
              <a:gd name="connsiteX298" fmla="*/ 12306311 w 18288001"/>
              <a:gd name="connsiteY298" fmla="*/ 9541766 h 9710532"/>
              <a:gd name="connsiteX299" fmla="*/ 12267941 w 18288001"/>
              <a:gd name="connsiteY299" fmla="*/ 9528787 h 9710532"/>
              <a:gd name="connsiteX300" fmla="*/ 12254182 w 18288001"/>
              <a:gd name="connsiteY300" fmla="*/ 9520843 h 9710532"/>
              <a:gd name="connsiteX301" fmla="*/ 12231026 w 18288001"/>
              <a:gd name="connsiteY301" fmla="*/ 9521233 h 9710532"/>
              <a:gd name="connsiteX302" fmla="*/ 12216201 w 18288001"/>
              <a:gd name="connsiteY302" fmla="*/ 9531020 h 9710532"/>
              <a:gd name="connsiteX303" fmla="*/ 12199925 w 18288001"/>
              <a:gd name="connsiteY303" fmla="*/ 9535382 h 9710532"/>
              <a:gd name="connsiteX304" fmla="*/ 12139852 w 18288001"/>
              <a:gd name="connsiteY304" fmla="*/ 9528216 h 9710532"/>
              <a:gd name="connsiteX305" fmla="*/ 12101483 w 18288001"/>
              <a:gd name="connsiteY305" fmla="*/ 9515237 h 9710532"/>
              <a:gd name="connsiteX306" fmla="*/ 12076872 w 18288001"/>
              <a:gd name="connsiteY306" fmla="*/ 9510201 h 9710532"/>
              <a:gd name="connsiteX307" fmla="*/ 12055169 w 18288001"/>
              <a:gd name="connsiteY307" fmla="*/ 9516016 h 9710532"/>
              <a:gd name="connsiteX308" fmla="*/ 12058077 w 18288001"/>
              <a:gd name="connsiteY308" fmla="*/ 9526867 h 9710532"/>
              <a:gd name="connsiteX309" fmla="*/ 12021162 w 18288001"/>
              <a:gd name="connsiteY309" fmla="*/ 9519313 h 9710532"/>
              <a:gd name="connsiteX310" fmla="*/ 12007403 w 18288001"/>
              <a:gd name="connsiteY310" fmla="*/ 9511370 h 9710532"/>
              <a:gd name="connsiteX311" fmla="*/ 11982793 w 18288001"/>
              <a:gd name="connsiteY311" fmla="*/ 9506333 h 9710532"/>
              <a:gd name="connsiteX312" fmla="*/ 11916230 w 18288001"/>
              <a:gd name="connsiteY312" fmla="*/ 9518354 h 9710532"/>
              <a:gd name="connsiteX313" fmla="*/ 11914776 w 18288001"/>
              <a:gd name="connsiteY313" fmla="*/ 9512927 h 9710532"/>
              <a:gd name="connsiteX314" fmla="*/ 11924174 w 18288001"/>
              <a:gd name="connsiteY314" fmla="*/ 9504594 h 9710532"/>
              <a:gd name="connsiteX315" fmla="*/ 11910414 w 18288001"/>
              <a:gd name="connsiteY315" fmla="*/ 9496651 h 9710532"/>
              <a:gd name="connsiteX316" fmla="*/ 11942969 w 18288001"/>
              <a:gd name="connsiteY316" fmla="*/ 9487928 h 9710532"/>
              <a:gd name="connsiteX317" fmla="*/ 13188089 w 18288001"/>
              <a:gd name="connsiteY317" fmla="*/ 9483588 h 9710532"/>
              <a:gd name="connsiteX318" fmla="*/ 13202151 w 18288001"/>
              <a:gd name="connsiteY318" fmla="*/ 9499446 h 9710532"/>
              <a:gd name="connsiteX319" fmla="*/ 13213003 w 18288001"/>
              <a:gd name="connsiteY319" fmla="*/ 9496538 h 9710532"/>
              <a:gd name="connsiteX320" fmla="*/ 13223853 w 18288001"/>
              <a:gd name="connsiteY320" fmla="*/ 9493631 h 9710532"/>
              <a:gd name="connsiteX321" fmla="*/ 13240522 w 18288001"/>
              <a:gd name="connsiteY321" fmla="*/ 9512426 h 9710532"/>
              <a:gd name="connsiteX322" fmla="*/ 13229669 w 18288001"/>
              <a:gd name="connsiteY322" fmla="*/ 9515334 h 9710532"/>
              <a:gd name="connsiteX323" fmla="*/ 13207966 w 18288001"/>
              <a:gd name="connsiteY323" fmla="*/ 9521149 h 9710532"/>
              <a:gd name="connsiteX324" fmla="*/ 13175412 w 18288001"/>
              <a:gd name="connsiteY324" fmla="*/ 9529872 h 9710532"/>
              <a:gd name="connsiteX325" fmla="*/ 13156617 w 18288001"/>
              <a:gd name="connsiteY325" fmla="*/ 9546539 h 9710532"/>
              <a:gd name="connsiteX326" fmla="*/ 13142858 w 18288001"/>
              <a:gd name="connsiteY326" fmla="*/ 9538595 h 9710532"/>
              <a:gd name="connsiteX327" fmla="*/ 13104489 w 18288001"/>
              <a:gd name="connsiteY327" fmla="*/ 9525614 h 9710532"/>
              <a:gd name="connsiteX328" fmla="*/ 13158746 w 18288001"/>
              <a:gd name="connsiteY328" fmla="*/ 9511076 h 9710532"/>
              <a:gd name="connsiteX329" fmla="*/ 13142080 w 18288001"/>
              <a:gd name="connsiteY329" fmla="*/ 9492281 h 9710532"/>
              <a:gd name="connsiteX330" fmla="*/ 13131227 w 18288001"/>
              <a:gd name="connsiteY330" fmla="*/ 9495189 h 9710532"/>
              <a:gd name="connsiteX331" fmla="*/ 13158986 w 18288001"/>
              <a:gd name="connsiteY331" fmla="*/ 9484844 h 9710532"/>
              <a:gd name="connsiteX332" fmla="*/ 13188089 w 18288001"/>
              <a:gd name="connsiteY332" fmla="*/ 9483588 h 9710532"/>
              <a:gd name="connsiteX333" fmla="*/ 6399959 w 18288001"/>
              <a:gd name="connsiteY333" fmla="*/ 9483518 h 9710532"/>
              <a:gd name="connsiteX334" fmla="*/ 6424716 w 18288001"/>
              <a:gd name="connsiteY334" fmla="*/ 9487770 h 9710532"/>
              <a:gd name="connsiteX335" fmla="*/ 6378449 w 18288001"/>
              <a:gd name="connsiteY335" fmla="*/ 9490019 h 9710532"/>
              <a:gd name="connsiteX336" fmla="*/ 14190670 w 18288001"/>
              <a:gd name="connsiteY336" fmla="*/ 9480177 h 9710532"/>
              <a:gd name="connsiteX337" fmla="*/ 14200795 w 18288001"/>
              <a:gd name="connsiteY337" fmla="*/ 9493548 h 9710532"/>
              <a:gd name="connsiteX338" fmla="*/ 14237711 w 18288001"/>
              <a:gd name="connsiteY338" fmla="*/ 9501102 h 9710532"/>
              <a:gd name="connsiteX339" fmla="*/ 14302819 w 18288001"/>
              <a:gd name="connsiteY339" fmla="*/ 9483656 h 9710532"/>
              <a:gd name="connsiteX340" fmla="*/ 14376650 w 18288001"/>
              <a:gd name="connsiteY340" fmla="*/ 9498764 h 9710532"/>
              <a:gd name="connsiteX341" fmla="*/ 14425872 w 18288001"/>
              <a:gd name="connsiteY341" fmla="*/ 9508837 h 9710532"/>
              <a:gd name="connsiteX342" fmla="*/ 14461334 w 18288001"/>
              <a:gd name="connsiteY342" fmla="*/ 9510965 h 9710532"/>
              <a:gd name="connsiteX343" fmla="*/ 14543108 w 18288001"/>
              <a:gd name="connsiteY343" fmla="*/ 9512314 h 9710532"/>
              <a:gd name="connsiteX344" fmla="*/ 14453390 w 18288001"/>
              <a:gd name="connsiteY344" fmla="*/ 9524723 h 9710532"/>
              <a:gd name="connsiteX345" fmla="*/ 14197213 w 18288001"/>
              <a:gd name="connsiteY345" fmla="*/ 9523583 h 9710532"/>
              <a:gd name="connsiteX346" fmla="*/ 14147992 w 18288001"/>
              <a:gd name="connsiteY346" fmla="*/ 9513510 h 9710532"/>
              <a:gd name="connsiteX347" fmla="*/ 14137141 w 18288001"/>
              <a:gd name="connsiteY347" fmla="*/ 9516418 h 9710532"/>
              <a:gd name="connsiteX348" fmla="*/ 14123382 w 18288001"/>
              <a:gd name="connsiteY348" fmla="*/ 9508474 h 9710532"/>
              <a:gd name="connsiteX349" fmla="*/ 14134233 w 18288001"/>
              <a:gd name="connsiteY349" fmla="*/ 9505567 h 9710532"/>
              <a:gd name="connsiteX350" fmla="*/ 14153028 w 18288001"/>
              <a:gd name="connsiteY350" fmla="*/ 9488899 h 9710532"/>
              <a:gd name="connsiteX351" fmla="*/ 14171200 w 18288001"/>
              <a:gd name="connsiteY351" fmla="*/ 9480761 h 9710532"/>
              <a:gd name="connsiteX352" fmla="*/ 14190670 w 18288001"/>
              <a:gd name="connsiteY352" fmla="*/ 9480177 h 9710532"/>
              <a:gd name="connsiteX353" fmla="*/ 3969164 w 18288001"/>
              <a:gd name="connsiteY353" fmla="*/ 9478854 h 9710532"/>
              <a:gd name="connsiteX354" fmla="*/ 3993921 w 18288001"/>
              <a:gd name="connsiteY354" fmla="*/ 9483107 h 9710532"/>
              <a:gd name="connsiteX355" fmla="*/ 3986417 w 18288001"/>
              <a:gd name="connsiteY355" fmla="*/ 9497111 h 9710532"/>
              <a:gd name="connsiteX356" fmla="*/ 3972415 w 18288001"/>
              <a:gd name="connsiteY356" fmla="*/ 9489606 h 9710532"/>
              <a:gd name="connsiteX357" fmla="*/ 3947656 w 18288001"/>
              <a:gd name="connsiteY357" fmla="*/ 9485354 h 9710532"/>
              <a:gd name="connsiteX358" fmla="*/ 1680413 w 18288001"/>
              <a:gd name="connsiteY358" fmla="*/ 9478200 h 9710532"/>
              <a:gd name="connsiteX359" fmla="*/ 1672909 w 18288001"/>
              <a:gd name="connsiteY359" fmla="*/ 9492206 h 9710532"/>
              <a:gd name="connsiteX360" fmla="*/ 1662157 w 18288001"/>
              <a:gd name="connsiteY360" fmla="*/ 9495453 h 9710532"/>
              <a:gd name="connsiteX361" fmla="*/ 16258555 w 18288001"/>
              <a:gd name="connsiteY361" fmla="*/ 9478007 h 9710532"/>
              <a:gd name="connsiteX362" fmla="*/ 16270461 w 18288001"/>
              <a:gd name="connsiteY362" fmla="*/ 9491431 h 9710532"/>
              <a:gd name="connsiteX363" fmla="*/ 16256701 w 18288001"/>
              <a:gd name="connsiteY363" fmla="*/ 9483487 h 9710532"/>
              <a:gd name="connsiteX364" fmla="*/ 16966855 w 18288001"/>
              <a:gd name="connsiteY364" fmla="*/ 9477848 h 9710532"/>
              <a:gd name="connsiteX365" fmla="*/ 16991615 w 18288001"/>
              <a:gd name="connsiteY365" fmla="*/ 9482100 h 9710532"/>
              <a:gd name="connsiteX366" fmla="*/ 16970105 w 18288001"/>
              <a:gd name="connsiteY366" fmla="*/ 9488600 h 9710532"/>
              <a:gd name="connsiteX367" fmla="*/ 12465978 w 18288001"/>
              <a:gd name="connsiteY367" fmla="*/ 9477845 h 9710532"/>
              <a:gd name="connsiteX368" fmla="*/ 12490736 w 18288001"/>
              <a:gd name="connsiteY368" fmla="*/ 9482098 h 9710532"/>
              <a:gd name="connsiteX369" fmla="*/ 12469227 w 18288001"/>
              <a:gd name="connsiteY369" fmla="*/ 9488598 h 9710532"/>
              <a:gd name="connsiteX370" fmla="*/ 3780852 w 18288001"/>
              <a:gd name="connsiteY370" fmla="*/ 9477091 h 9710532"/>
              <a:gd name="connsiteX371" fmla="*/ 3773349 w 18288001"/>
              <a:gd name="connsiteY371" fmla="*/ 9491094 h 9710532"/>
              <a:gd name="connsiteX372" fmla="*/ 3748590 w 18288001"/>
              <a:gd name="connsiteY372" fmla="*/ 9486842 h 9710532"/>
              <a:gd name="connsiteX373" fmla="*/ 3764722 w 18288001"/>
              <a:gd name="connsiteY373" fmla="*/ 9481966 h 9710532"/>
              <a:gd name="connsiteX374" fmla="*/ 3780852 w 18288001"/>
              <a:gd name="connsiteY374" fmla="*/ 9477091 h 9710532"/>
              <a:gd name="connsiteX375" fmla="*/ 5218447 w 18288001"/>
              <a:gd name="connsiteY375" fmla="*/ 9476812 h 9710532"/>
              <a:gd name="connsiteX376" fmla="*/ 5227074 w 18288001"/>
              <a:gd name="connsiteY376" fmla="*/ 9485940 h 9710532"/>
              <a:gd name="connsiteX377" fmla="*/ 5216322 w 18288001"/>
              <a:gd name="connsiteY377" fmla="*/ 9489190 h 9710532"/>
              <a:gd name="connsiteX378" fmla="*/ 5218447 w 18288001"/>
              <a:gd name="connsiteY378" fmla="*/ 9476812 h 9710532"/>
              <a:gd name="connsiteX379" fmla="*/ 2254477 w 18288001"/>
              <a:gd name="connsiteY379" fmla="*/ 9474863 h 9710532"/>
              <a:gd name="connsiteX380" fmla="*/ 2266856 w 18288001"/>
              <a:gd name="connsiteY380" fmla="*/ 9476989 h 9710532"/>
              <a:gd name="connsiteX381" fmla="*/ 2294864 w 18288001"/>
              <a:gd name="connsiteY381" fmla="*/ 9491996 h 9710532"/>
              <a:gd name="connsiteX382" fmla="*/ 2270107 w 18288001"/>
              <a:gd name="connsiteY382" fmla="*/ 9487744 h 9710532"/>
              <a:gd name="connsiteX383" fmla="*/ 2237847 w 18288001"/>
              <a:gd name="connsiteY383" fmla="*/ 9497494 h 9710532"/>
              <a:gd name="connsiteX384" fmla="*/ 2074290 w 18288001"/>
              <a:gd name="connsiteY384" fmla="*/ 9499984 h 9710532"/>
              <a:gd name="connsiteX385" fmla="*/ 2078323 w 18288001"/>
              <a:gd name="connsiteY385" fmla="*/ 9498765 h 9710532"/>
              <a:gd name="connsiteX386" fmla="*/ 2095800 w 18288001"/>
              <a:gd name="connsiteY386" fmla="*/ 9493483 h 9710532"/>
              <a:gd name="connsiteX387" fmla="*/ 2138813 w 18288001"/>
              <a:gd name="connsiteY387" fmla="*/ 9480481 h 9710532"/>
              <a:gd name="connsiteX388" fmla="*/ 2145817 w 18288001"/>
              <a:gd name="connsiteY388" fmla="*/ 9484233 h 9710532"/>
              <a:gd name="connsiteX389" fmla="*/ 2163572 w 18288001"/>
              <a:gd name="connsiteY389" fmla="*/ 9484735 h 9710532"/>
              <a:gd name="connsiteX390" fmla="*/ 2220590 w 18288001"/>
              <a:gd name="connsiteY390" fmla="*/ 9479238 h 9710532"/>
              <a:gd name="connsiteX391" fmla="*/ 2254477 w 18288001"/>
              <a:gd name="connsiteY391" fmla="*/ 9474863 h 9710532"/>
              <a:gd name="connsiteX392" fmla="*/ 6080357 w 18288001"/>
              <a:gd name="connsiteY392" fmla="*/ 9474494 h 9710532"/>
              <a:gd name="connsiteX393" fmla="*/ 6083605 w 18288001"/>
              <a:gd name="connsiteY393" fmla="*/ 9485246 h 9710532"/>
              <a:gd name="connsiteX394" fmla="*/ 6058850 w 18288001"/>
              <a:gd name="connsiteY394" fmla="*/ 9480994 h 9710532"/>
              <a:gd name="connsiteX395" fmla="*/ 6080357 w 18288001"/>
              <a:gd name="connsiteY395" fmla="*/ 9474494 h 9710532"/>
              <a:gd name="connsiteX396" fmla="*/ 1732056 w 18288001"/>
              <a:gd name="connsiteY396" fmla="*/ 9474328 h 9710532"/>
              <a:gd name="connsiteX397" fmla="*/ 1751436 w 18288001"/>
              <a:gd name="connsiteY397" fmla="*/ 9480205 h 9710532"/>
              <a:gd name="connsiteX398" fmla="*/ 1762190 w 18288001"/>
              <a:gd name="connsiteY398" fmla="*/ 9476955 h 9710532"/>
              <a:gd name="connsiteX399" fmla="*/ 1776194 w 18288001"/>
              <a:gd name="connsiteY399" fmla="*/ 9484457 h 9710532"/>
              <a:gd name="connsiteX400" fmla="*/ 1765441 w 18288001"/>
              <a:gd name="connsiteY400" fmla="*/ 9487709 h 9710532"/>
              <a:gd name="connsiteX401" fmla="*/ 1743934 w 18288001"/>
              <a:gd name="connsiteY401" fmla="*/ 9494210 h 9710532"/>
              <a:gd name="connsiteX402" fmla="*/ 1731556 w 18288001"/>
              <a:gd name="connsiteY402" fmla="*/ 9492085 h 9710532"/>
              <a:gd name="connsiteX403" fmla="*/ 1729931 w 18288001"/>
              <a:gd name="connsiteY403" fmla="*/ 9486707 h 9710532"/>
              <a:gd name="connsiteX404" fmla="*/ 1732056 w 18288001"/>
              <a:gd name="connsiteY404" fmla="*/ 9474328 h 9710532"/>
              <a:gd name="connsiteX405" fmla="*/ 6044845 w 18288001"/>
              <a:gd name="connsiteY405" fmla="*/ 9473491 h 9710532"/>
              <a:gd name="connsiteX406" fmla="*/ 6048096 w 18288001"/>
              <a:gd name="connsiteY406" fmla="*/ 9484245 h 9710532"/>
              <a:gd name="connsiteX407" fmla="*/ 6037341 w 18288001"/>
              <a:gd name="connsiteY407" fmla="*/ 9487495 h 9710532"/>
              <a:gd name="connsiteX408" fmla="*/ 4026182 w 18288001"/>
              <a:gd name="connsiteY408" fmla="*/ 9473355 h 9710532"/>
              <a:gd name="connsiteX409" fmla="*/ 4025682 w 18288001"/>
              <a:gd name="connsiteY409" fmla="*/ 9491111 h 9710532"/>
              <a:gd name="connsiteX410" fmla="*/ 4021928 w 18288001"/>
              <a:gd name="connsiteY410" fmla="*/ 9498114 h 9710532"/>
              <a:gd name="connsiteX411" fmla="*/ 4007927 w 18288001"/>
              <a:gd name="connsiteY411" fmla="*/ 9490609 h 9710532"/>
              <a:gd name="connsiteX412" fmla="*/ 4026182 w 18288001"/>
              <a:gd name="connsiteY412" fmla="*/ 9473355 h 9710532"/>
              <a:gd name="connsiteX413" fmla="*/ 16253793 w 18288001"/>
              <a:gd name="connsiteY413" fmla="*/ 9472637 h 9710532"/>
              <a:gd name="connsiteX414" fmla="*/ 16259947 w 18288001"/>
              <a:gd name="connsiteY414" fmla="*/ 9473895 h 9710532"/>
              <a:gd name="connsiteX415" fmla="*/ 16258555 w 18288001"/>
              <a:gd name="connsiteY415" fmla="*/ 9478007 h 9710532"/>
              <a:gd name="connsiteX416" fmla="*/ 16753787 w 18288001"/>
              <a:gd name="connsiteY416" fmla="*/ 9471832 h 9710532"/>
              <a:gd name="connsiteX417" fmla="*/ 16781795 w 18288001"/>
              <a:gd name="connsiteY417" fmla="*/ 9486838 h 9710532"/>
              <a:gd name="connsiteX418" fmla="*/ 16721525 w 18288001"/>
              <a:gd name="connsiteY418" fmla="*/ 9481583 h 9710532"/>
              <a:gd name="connsiteX419" fmla="*/ 16753787 w 18288001"/>
              <a:gd name="connsiteY419" fmla="*/ 9471832 h 9710532"/>
              <a:gd name="connsiteX420" fmla="*/ 12252907 w 18288001"/>
              <a:gd name="connsiteY420" fmla="*/ 9471830 h 9710532"/>
              <a:gd name="connsiteX421" fmla="*/ 12280916 w 18288001"/>
              <a:gd name="connsiteY421" fmla="*/ 9486836 h 9710532"/>
              <a:gd name="connsiteX422" fmla="*/ 12220646 w 18288001"/>
              <a:gd name="connsiteY422" fmla="*/ 9481581 h 9710532"/>
              <a:gd name="connsiteX423" fmla="*/ 12252907 w 18288001"/>
              <a:gd name="connsiteY423" fmla="*/ 9471830 h 9710532"/>
              <a:gd name="connsiteX424" fmla="*/ 2698872 w 18288001"/>
              <a:gd name="connsiteY424" fmla="*/ 9469642 h 9710532"/>
              <a:gd name="connsiteX425" fmla="*/ 2711251 w 18288001"/>
              <a:gd name="connsiteY425" fmla="*/ 9471768 h 9710532"/>
              <a:gd name="connsiteX426" fmla="*/ 2703747 w 18288001"/>
              <a:gd name="connsiteY426" fmla="*/ 9485772 h 9710532"/>
              <a:gd name="connsiteX427" fmla="*/ 2691369 w 18288001"/>
              <a:gd name="connsiteY427" fmla="*/ 9483644 h 9710532"/>
              <a:gd name="connsiteX428" fmla="*/ 2668237 w 18288001"/>
              <a:gd name="connsiteY428" fmla="*/ 9484769 h 9710532"/>
              <a:gd name="connsiteX429" fmla="*/ 2664986 w 18288001"/>
              <a:gd name="connsiteY429" fmla="*/ 9474016 h 9710532"/>
              <a:gd name="connsiteX430" fmla="*/ 2698872 w 18288001"/>
              <a:gd name="connsiteY430" fmla="*/ 9469642 h 9710532"/>
              <a:gd name="connsiteX431" fmla="*/ 7651371 w 18288001"/>
              <a:gd name="connsiteY431" fmla="*/ 9469097 h 9710532"/>
              <a:gd name="connsiteX432" fmla="*/ 7643868 w 18288001"/>
              <a:gd name="connsiteY432" fmla="*/ 9483101 h 9710532"/>
              <a:gd name="connsiteX433" fmla="*/ 7629863 w 18288001"/>
              <a:gd name="connsiteY433" fmla="*/ 9475597 h 9710532"/>
              <a:gd name="connsiteX434" fmla="*/ 7640616 w 18288001"/>
              <a:gd name="connsiteY434" fmla="*/ 9472347 h 9710532"/>
              <a:gd name="connsiteX435" fmla="*/ 7651371 w 18288001"/>
              <a:gd name="connsiteY435" fmla="*/ 9469097 h 9710532"/>
              <a:gd name="connsiteX436" fmla="*/ 3848624 w 18288001"/>
              <a:gd name="connsiteY436" fmla="*/ 9468342 h 9710532"/>
              <a:gd name="connsiteX437" fmla="*/ 3901892 w 18288001"/>
              <a:gd name="connsiteY437" fmla="*/ 9469846 h 9710532"/>
              <a:gd name="connsiteX438" fmla="*/ 3932025 w 18288001"/>
              <a:gd name="connsiteY438" fmla="*/ 9472474 h 9710532"/>
              <a:gd name="connsiteX439" fmla="*/ 3933652 w 18288001"/>
              <a:gd name="connsiteY439" fmla="*/ 9477852 h 9710532"/>
              <a:gd name="connsiteX440" fmla="*/ 3908393 w 18288001"/>
              <a:gd name="connsiteY440" fmla="*/ 9491354 h 9710532"/>
              <a:gd name="connsiteX441" fmla="*/ 3890638 w 18288001"/>
              <a:gd name="connsiteY441" fmla="*/ 9490853 h 9710532"/>
              <a:gd name="connsiteX442" fmla="*/ 3858877 w 18288001"/>
              <a:gd name="connsiteY442" fmla="*/ 9482848 h 9710532"/>
              <a:gd name="connsiteX443" fmla="*/ 3830368 w 18288001"/>
              <a:gd name="connsiteY443" fmla="*/ 9485596 h 9710532"/>
              <a:gd name="connsiteX444" fmla="*/ 3805609 w 18288001"/>
              <a:gd name="connsiteY444" fmla="*/ 9481343 h 9710532"/>
              <a:gd name="connsiteX445" fmla="*/ 3816363 w 18288001"/>
              <a:gd name="connsiteY445" fmla="*/ 9478093 h 9710532"/>
              <a:gd name="connsiteX446" fmla="*/ 7192975 w 18288001"/>
              <a:gd name="connsiteY446" fmla="*/ 9466814 h 9710532"/>
              <a:gd name="connsiteX447" fmla="*/ 7190844 w 18288001"/>
              <a:gd name="connsiteY447" fmla="*/ 9479195 h 9710532"/>
              <a:gd name="connsiteX448" fmla="*/ 7183841 w 18288001"/>
              <a:gd name="connsiteY448" fmla="*/ 9475442 h 9710532"/>
              <a:gd name="connsiteX449" fmla="*/ 7192975 w 18288001"/>
              <a:gd name="connsiteY449" fmla="*/ 9466814 h 9710532"/>
              <a:gd name="connsiteX450" fmla="*/ 16193723 w 18288001"/>
              <a:gd name="connsiteY450" fmla="*/ 9465471 h 9710532"/>
              <a:gd name="connsiteX451" fmla="*/ 16185778 w 18288001"/>
              <a:gd name="connsiteY451" fmla="*/ 9479230 h 9710532"/>
              <a:gd name="connsiteX452" fmla="*/ 16170955 w 18288001"/>
              <a:gd name="connsiteY452" fmla="*/ 9489017 h 9710532"/>
              <a:gd name="connsiteX453" fmla="*/ 16166985 w 18288001"/>
              <a:gd name="connsiteY453" fmla="*/ 9495898 h 9710532"/>
              <a:gd name="connsiteX454" fmla="*/ 16156131 w 18288001"/>
              <a:gd name="connsiteY454" fmla="*/ 9498806 h 9710532"/>
              <a:gd name="connsiteX455" fmla="*/ 16131519 w 18288001"/>
              <a:gd name="connsiteY455" fmla="*/ 9493769 h 9710532"/>
              <a:gd name="connsiteX456" fmla="*/ 16117762 w 18288001"/>
              <a:gd name="connsiteY456" fmla="*/ 9485825 h 9710532"/>
              <a:gd name="connsiteX457" fmla="*/ 16090243 w 18288001"/>
              <a:gd name="connsiteY457" fmla="*/ 9469937 h 9710532"/>
              <a:gd name="connsiteX458" fmla="*/ 16128614 w 18288001"/>
              <a:gd name="connsiteY458" fmla="*/ 9482917 h 9710532"/>
              <a:gd name="connsiteX459" fmla="*/ 16150315 w 18288001"/>
              <a:gd name="connsiteY459" fmla="*/ 9477102 h 9710532"/>
              <a:gd name="connsiteX460" fmla="*/ 16166594 w 18288001"/>
              <a:gd name="connsiteY460" fmla="*/ 9472741 h 9710532"/>
              <a:gd name="connsiteX461" fmla="*/ 16193723 w 18288001"/>
              <a:gd name="connsiteY461" fmla="*/ 9465471 h 9710532"/>
              <a:gd name="connsiteX462" fmla="*/ 3472000 w 18288001"/>
              <a:gd name="connsiteY462" fmla="*/ 9464815 h 9710532"/>
              <a:gd name="connsiteX463" fmla="*/ 3475251 w 18288001"/>
              <a:gd name="connsiteY463" fmla="*/ 9475569 h 9710532"/>
              <a:gd name="connsiteX464" fmla="*/ 3464498 w 18288001"/>
              <a:gd name="connsiteY464" fmla="*/ 9478819 h 9710532"/>
              <a:gd name="connsiteX465" fmla="*/ 10727193 w 18288001"/>
              <a:gd name="connsiteY465" fmla="*/ 9464779 h 9710532"/>
              <a:gd name="connsiteX466" fmla="*/ 10751804 w 18288001"/>
              <a:gd name="connsiteY466" fmla="*/ 9469814 h 9710532"/>
              <a:gd name="connsiteX467" fmla="*/ 10765564 w 18288001"/>
              <a:gd name="connsiteY467" fmla="*/ 9477757 h 9710532"/>
              <a:gd name="connsiteX468" fmla="*/ 10743860 w 18288001"/>
              <a:gd name="connsiteY468" fmla="*/ 9483572 h 9710532"/>
              <a:gd name="connsiteX469" fmla="*/ 10730100 w 18288001"/>
              <a:gd name="connsiteY469" fmla="*/ 9475629 h 9710532"/>
              <a:gd name="connsiteX470" fmla="*/ 10727193 w 18288001"/>
              <a:gd name="connsiteY470" fmla="*/ 9464779 h 9710532"/>
              <a:gd name="connsiteX471" fmla="*/ 5455151 w 18288001"/>
              <a:gd name="connsiteY471" fmla="*/ 9463949 h 9710532"/>
              <a:gd name="connsiteX472" fmla="*/ 5469154 w 18288001"/>
              <a:gd name="connsiteY472" fmla="*/ 9471452 h 9710532"/>
              <a:gd name="connsiteX473" fmla="*/ 5458400 w 18288001"/>
              <a:gd name="connsiteY473" fmla="*/ 9474702 h 9710532"/>
              <a:gd name="connsiteX474" fmla="*/ 3671065 w 18288001"/>
              <a:gd name="connsiteY474" fmla="*/ 9463329 h 9710532"/>
              <a:gd name="connsiteX475" fmla="*/ 3685071 w 18288001"/>
              <a:gd name="connsiteY475" fmla="*/ 9470832 h 9710532"/>
              <a:gd name="connsiteX476" fmla="*/ 3695825 w 18288001"/>
              <a:gd name="connsiteY476" fmla="*/ 9467581 h 9710532"/>
              <a:gd name="connsiteX477" fmla="*/ 3692479 w 18288001"/>
              <a:gd name="connsiteY477" fmla="*/ 9475929 h 9710532"/>
              <a:gd name="connsiteX478" fmla="*/ 3675941 w 18288001"/>
              <a:gd name="connsiteY478" fmla="*/ 9479462 h 9710532"/>
              <a:gd name="connsiteX479" fmla="*/ 3660312 w 18288001"/>
              <a:gd name="connsiteY479" fmla="*/ 9466579 h 9710532"/>
              <a:gd name="connsiteX480" fmla="*/ 16668760 w 18288001"/>
              <a:gd name="connsiteY480" fmla="*/ 9462321 h 9710532"/>
              <a:gd name="connsiteX481" fmla="*/ 16704270 w 18288001"/>
              <a:gd name="connsiteY481" fmla="*/ 9463326 h 9710532"/>
              <a:gd name="connsiteX482" fmla="*/ 16696768 w 18288001"/>
              <a:gd name="connsiteY482" fmla="*/ 9477329 h 9710532"/>
              <a:gd name="connsiteX483" fmla="*/ 16686016 w 18288001"/>
              <a:gd name="connsiteY483" fmla="*/ 9480579 h 9710532"/>
              <a:gd name="connsiteX484" fmla="*/ 16628995 w 18288001"/>
              <a:gd name="connsiteY484" fmla="*/ 9486078 h 9710532"/>
              <a:gd name="connsiteX485" fmla="*/ 16604237 w 18288001"/>
              <a:gd name="connsiteY485" fmla="*/ 9481825 h 9710532"/>
              <a:gd name="connsiteX486" fmla="*/ 16590233 w 18288001"/>
              <a:gd name="connsiteY486" fmla="*/ 9474321 h 9710532"/>
              <a:gd name="connsiteX487" fmla="*/ 16550970 w 18288001"/>
              <a:gd name="connsiteY487" fmla="*/ 9480320 h 9710532"/>
              <a:gd name="connsiteX488" fmla="*/ 16497702 w 18288001"/>
              <a:gd name="connsiteY488" fmla="*/ 9478817 h 9710532"/>
              <a:gd name="connsiteX489" fmla="*/ 16476696 w 18288001"/>
              <a:gd name="connsiteY489" fmla="*/ 9467561 h 9710532"/>
              <a:gd name="connsiteX490" fmla="*/ 16505206 w 18288001"/>
              <a:gd name="connsiteY490" fmla="*/ 9464813 h 9710532"/>
              <a:gd name="connsiteX491" fmla="*/ 16529963 w 18288001"/>
              <a:gd name="connsiteY491" fmla="*/ 9469065 h 9710532"/>
              <a:gd name="connsiteX492" fmla="*/ 16540716 w 18288001"/>
              <a:gd name="connsiteY492" fmla="*/ 9465816 h 9710532"/>
              <a:gd name="connsiteX493" fmla="*/ 16563851 w 18288001"/>
              <a:gd name="connsiteY493" fmla="*/ 9464692 h 9710532"/>
              <a:gd name="connsiteX494" fmla="*/ 16610116 w 18288001"/>
              <a:gd name="connsiteY494" fmla="*/ 9462443 h 9710532"/>
              <a:gd name="connsiteX495" fmla="*/ 16636498 w 18288001"/>
              <a:gd name="connsiteY495" fmla="*/ 9472073 h 9710532"/>
              <a:gd name="connsiteX496" fmla="*/ 16647253 w 18288001"/>
              <a:gd name="connsiteY496" fmla="*/ 9468823 h 9710532"/>
              <a:gd name="connsiteX497" fmla="*/ 16668760 w 18288001"/>
              <a:gd name="connsiteY497" fmla="*/ 9462321 h 9710532"/>
              <a:gd name="connsiteX498" fmla="*/ 12167880 w 18288001"/>
              <a:gd name="connsiteY498" fmla="*/ 9462320 h 9710532"/>
              <a:gd name="connsiteX499" fmla="*/ 12203392 w 18288001"/>
              <a:gd name="connsiteY499" fmla="*/ 9463325 h 9710532"/>
              <a:gd name="connsiteX500" fmla="*/ 12195889 w 18288001"/>
              <a:gd name="connsiteY500" fmla="*/ 9477328 h 9710532"/>
              <a:gd name="connsiteX501" fmla="*/ 12185135 w 18288001"/>
              <a:gd name="connsiteY501" fmla="*/ 9480578 h 9710532"/>
              <a:gd name="connsiteX502" fmla="*/ 12128116 w 18288001"/>
              <a:gd name="connsiteY502" fmla="*/ 9486077 h 9710532"/>
              <a:gd name="connsiteX503" fmla="*/ 12103358 w 18288001"/>
              <a:gd name="connsiteY503" fmla="*/ 9481822 h 9710532"/>
              <a:gd name="connsiteX504" fmla="*/ 12089355 w 18288001"/>
              <a:gd name="connsiteY504" fmla="*/ 9474319 h 9710532"/>
              <a:gd name="connsiteX505" fmla="*/ 12050092 w 18288001"/>
              <a:gd name="connsiteY505" fmla="*/ 9480319 h 9710532"/>
              <a:gd name="connsiteX506" fmla="*/ 11996822 w 18288001"/>
              <a:gd name="connsiteY506" fmla="*/ 9478815 h 9710532"/>
              <a:gd name="connsiteX507" fmla="*/ 11975817 w 18288001"/>
              <a:gd name="connsiteY507" fmla="*/ 9467559 h 9710532"/>
              <a:gd name="connsiteX508" fmla="*/ 12004328 w 18288001"/>
              <a:gd name="connsiteY508" fmla="*/ 9464811 h 9710532"/>
              <a:gd name="connsiteX509" fmla="*/ 12029085 w 18288001"/>
              <a:gd name="connsiteY509" fmla="*/ 9469063 h 9710532"/>
              <a:gd name="connsiteX510" fmla="*/ 12039837 w 18288001"/>
              <a:gd name="connsiteY510" fmla="*/ 9465814 h 9710532"/>
              <a:gd name="connsiteX511" fmla="*/ 12062972 w 18288001"/>
              <a:gd name="connsiteY511" fmla="*/ 9464690 h 9710532"/>
              <a:gd name="connsiteX512" fmla="*/ 12109237 w 18288001"/>
              <a:gd name="connsiteY512" fmla="*/ 9462441 h 9710532"/>
              <a:gd name="connsiteX513" fmla="*/ 12135619 w 18288001"/>
              <a:gd name="connsiteY513" fmla="*/ 9472071 h 9710532"/>
              <a:gd name="connsiteX514" fmla="*/ 12146374 w 18288001"/>
              <a:gd name="connsiteY514" fmla="*/ 9468821 h 9710532"/>
              <a:gd name="connsiteX515" fmla="*/ 12167880 w 18288001"/>
              <a:gd name="connsiteY515" fmla="*/ 9462320 h 9710532"/>
              <a:gd name="connsiteX516" fmla="*/ 3717334 w 18288001"/>
              <a:gd name="connsiteY516" fmla="*/ 9461081 h 9710532"/>
              <a:gd name="connsiteX517" fmla="*/ 3720581 w 18288001"/>
              <a:gd name="connsiteY517" fmla="*/ 9471836 h 9710532"/>
              <a:gd name="connsiteX518" fmla="*/ 3708203 w 18288001"/>
              <a:gd name="connsiteY518" fmla="*/ 9469708 h 9710532"/>
              <a:gd name="connsiteX519" fmla="*/ 3706580 w 18288001"/>
              <a:gd name="connsiteY519" fmla="*/ 9464331 h 9710532"/>
              <a:gd name="connsiteX520" fmla="*/ 11610052 w 18288001"/>
              <a:gd name="connsiteY520" fmla="*/ 9460827 h 9710532"/>
              <a:gd name="connsiteX521" fmla="*/ 11670126 w 18288001"/>
              <a:gd name="connsiteY521" fmla="*/ 9467990 h 9710532"/>
              <a:gd name="connsiteX522" fmla="*/ 11667607 w 18288001"/>
              <a:gd name="connsiteY522" fmla="*/ 9480296 h 9710532"/>
              <a:gd name="connsiteX523" fmla="*/ 11686793 w 18288001"/>
              <a:gd name="connsiteY523" fmla="*/ 9486786 h 9710532"/>
              <a:gd name="connsiteX524" fmla="*/ 11693672 w 18288001"/>
              <a:gd name="connsiteY524" fmla="*/ 9490758 h 9710532"/>
              <a:gd name="connsiteX525" fmla="*/ 11722254 w 18288001"/>
              <a:gd name="connsiteY525" fmla="*/ 9488916 h 9710532"/>
              <a:gd name="connsiteX526" fmla="*/ 11804029 w 18288001"/>
              <a:gd name="connsiteY526" fmla="*/ 9490263 h 9710532"/>
              <a:gd name="connsiteX527" fmla="*/ 11831547 w 18288001"/>
              <a:gd name="connsiteY527" fmla="*/ 9506152 h 9710532"/>
              <a:gd name="connsiteX528" fmla="*/ 11820695 w 18288001"/>
              <a:gd name="connsiteY528" fmla="*/ 9509060 h 9710532"/>
              <a:gd name="connsiteX529" fmla="*/ 11804418 w 18288001"/>
              <a:gd name="connsiteY529" fmla="*/ 9513421 h 9710532"/>
              <a:gd name="connsiteX530" fmla="*/ 11779809 w 18288001"/>
              <a:gd name="connsiteY530" fmla="*/ 9508385 h 9710532"/>
              <a:gd name="connsiteX531" fmla="*/ 11771475 w 18288001"/>
              <a:gd name="connsiteY531" fmla="*/ 9498986 h 9710532"/>
              <a:gd name="connsiteX532" fmla="*/ 11755198 w 18288001"/>
              <a:gd name="connsiteY532" fmla="*/ 9503348 h 9710532"/>
              <a:gd name="connsiteX533" fmla="*/ 11738919 w 18288001"/>
              <a:gd name="connsiteY533" fmla="*/ 9507710 h 9710532"/>
              <a:gd name="connsiteX534" fmla="*/ 11714310 w 18288001"/>
              <a:gd name="connsiteY534" fmla="*/ 9502674 h 9710532"/>
              <a:gd name="connsiteX535" fmla="*/ 11703458 w 18288001"/>
              <a:gd name="connsiteY535" fmla="*/ 9505582 h 9710532"/>
              <a:gd name="connsiteX536" fmla="*/ 11678849 w 18288001"/>
              <a:gd name="connsiteY536" fmla="*/ 9500546 h 9710532"/>
              <a:gd name="connsiteX537" fmla="*/ 11643386 w 18288001"/>
              <a:gd name="connsiteY537" fmla="*/ 9498417 h 9710532"/>
              <a:gd name="connsiteX538" fmla="*/ 11618775 w 18288001"/>
              <a:gd name="connsiteY538" fmla="*/ 9493381 h 9710532"/>
              <a:gd name="connsiteX539" fmla="*/ 11606471 w 18288001"/>
              <a:gd name="connsiteY539" fmla="*/ 9490863 h 9710532"/>
              <a:gd name="connsiteX540" fmla="*/ 11583313 w 18288001"/>
              <a:gd name="connsiteY540" fmla="*/ 9491252 h 9710532"/>
              <a:gd name="connsiteX541" fmla="*/ 11558703 w 18288001"/>
              <a:gd name="connsiteY541" fmla="*/ 9486217 h 9710532"/>
              <a:gd name="connsiteX542" fmla="*/ 11569555 w 18288001"/>
              <a:gd name="connsiteY542" fmla="*/ 9483309 h 9710532"/>
              <a:gd name="connsiteX543" fmla="*/ 11599202 w 18288001"/>
              <a:gd name="connsiteY543" fmla="*/ 9463735 h 9710532"/>
              <a:gd name="connsiteX544" fmla="*/ 7800919 w 18288001"/>
              <a:gd name="connsiteY544" fmla="*/ 9459104 h 9710532"/>
              <a:gd name="connsiteX545" fmla="*/ 7804171 w 18288001"/>
              <a:gd name="connsiteY545" fmla="*/ 9469856 h 9710532"/>
              <a:gd name="connsiteX546" fmla="*/ 7797169 w 18288001"/>
              <a:gd name="connsiteY546" fmla="*/ 9466105 h 9710532"/>
              <a:gd name="connsiteX547" fmla="*/ 7790166 w 18288001"/>
              <a:gd name="connsiteY547" fmla="*/ 9462354 h 9710532"/>
              <a:gd name="connsiteX548" fmla="*/ 15610444 w 18288001"/>
              <a:gd name="connsiteY548" fmla="*/ 9458933 h 9710532"/>
              <a:gd name="connsiteX549" fmla="*/ 15624202 w 18288001"/>
              <a:gd name="connsiteY549" fmla="*/ 9466876 h 9710532"/>
              <a:gd name="connsiteX550" fmla="*/ 15620232 w 18288001"/>
              <a:gd name="connsiteY550" fmla="*/ 9473756 h 9710532"/>
              <a:gd name="connsiteX551" fmla="*/ 15602500 w 18288001"/>
              <a:gd name="connsiteY551" fmla="*/ 9472691 h 9710532"/>
              <a:gd name="connsiteX552" fmla="*/ 11400189 w 18288001"/>
              <a:gd name="connsiteY552" fmla="*/ 9458908 h 9710532"/>
              <a:gd name="connsiteX553" fmla="*/ 11395153 w 18288001"/>
              <a:gd name="connsiteY553" fmla="*/ 9483517 h 9710532"/>
              <a:gd name="connsiteX554" fmla="*/ 11381394 w 18288001"/>
              <a:gd name="connsiteY554" fmla="*/ 9475574 h 9710532"/>
              <a:gd name="connsiteX555" fmla="*/ 11310471 w 18288001"/>
              <a:gd name="connsiteY555" fmla="*/ 9471316 h 9710532"/>
              <a:gd name="connsiteX556" fmla="*/ 11318511 w 18288001"/>
              <a:gd name="connsiteY556" fmla="*/ 9463348 h 9710532"/>
              <a:gd name="connsiteX557" fmla="*/ 11326748 w 18288001"/>
              <a:gd name="connsiteY557" fmla="*/ 9466955 h 9710532"/>
              <a:gd name="connsiteX558" fmla="*/ 11339054 w 18288001"/>
              <a:gd name="connsiteY558" fmla="*/ 9469473 h 9710532"/>
              <a:gd name="connsiteX559" fmla="*/ 11349904 w 18288001"/>
              <a:gd name="connsiteY559" fmla="*/ 9466565 h 9710532"/>
              <a:gd name="connsiteX560" fmla="*/ 11367636 w 18288001"/>
              <a:gd name="connsiteY560" fmla="*/ 9467630 h 9710532"/>
              <a:gd name="connsiteX561" fmla="*/ 11400189 w 18288001"/>
              <a:gd name="connsiteY561" fmla="*/ 9458908 h 9710532"/>
              <a:gd name="connsiteX562" fmla="*/ 3422487 w 18288001"/>
              <a:gd name="connsiteY562" fmla="*/ 9456310 h 9710532"/>
              <a:gd name="connsiteX563" fmla="*/ 3411733 w 18288001"/>
              <a:gd name="connsiteY563" fmla="*/ 9459561 h 9710532"/>
              <a:gd name="connsiteX564" fmla="*/ 3357962 w 18288001"/>
              <a:gd name="connsiteY564" fmla="*/ 9475813 h 9710532"/>
              <a:gd name="connsiteX565" fmla="*/ 3343959 w 18288001"/>
              <a:gd name="connsiteY565" fmla="*/ 9468309 h 9710532"/>
              <a:gd name="connsiteX566" fmla="*/ 3376221 w 18288001"/>
              <a:gd name="connsiteY566" fmla="*/ 9458557 h 9710532"/>
              <a:gd name="connsiteX567" fmla="*/ 5675723 w 18288001"/>
              <a:gd name="connsiteY567" fmla="*/ 9455960 h 9710532"/>
              <a:gd name="connsiteX568" fmla="*/ 5678974 w 18288001"/>
              <a:gd name="connsiteY568" fmla="*/ 9466715 h 9710532"/>
              <a:gd name="connsiteX569" fmla="*/ 5668220 w 18288001"/>
              <a:gd name="connsiteY569" fmla="*/ 9469966 h 9710532"/>
              <a:gd name="connsiteX570" fmla="*/ 5675723 w 18288001"/>
              <a:gd name="connsiteY570" fmla="*/ 9455960 h 9710532"/>
              <a:gd name="connsiteX571" fmla="*/ 10631657 w 18288001"/>
              <a:gd name="connsiteY571" fmla="*/ 9455485 h 9710532"/>
              <a:gd name="connsiteX572" fmla="*/ 10666056 w 18288001"/>
              <a:gd name="connsiteY572" fmla="*/ 9475344 h 9710532"/>
              <a:gd name="connsiteX573" fmla="*/ 10653750 w 18288001"/>
              <a:gd name="connsiteY573" fmla="*/ 9472827 h 9710532"/>
              <a:gd name="connsiteX574" fmla="*/ 10623715 w 18288001"/>
              <a:gd name="connsiteY574" fmla="*/ 9469244 h 9710532"/>
              <a:gd name="connsiteX575" fmla="*/ 10599104 w 18288001"/>
              <a:gd name="connsiteY575" fmla="*/ 9464207 h 9710532"/>
              <a:gd name="connsiteX576" fmla="*/ 3251930 w 18288001"/>
              <a:gd name="connsiteY576" fmla="*/ 9455048 h 9710532"/>
              <a:gd name="connsiteX577" fmla="*/ 3271311 w 18288001"/>
              <a:gd name="connsiteY577" fmla="*/ 9460927 h 9710532"/>
              <a:gd name="connsiteX578" fmla="*/ 3240673 w 18288001"/>
              <a:gd name="connsiteY578" fmla="*/ 9476053 h 9710532"/>
              <a:gd name="connsiteX579" fmla="*/ 3205163 w 18288001"/>
              <a:gd name="connsiteY579" fmla="*/ 9475052 h 9710532"/>
              <a:gd name="connsiteX580" fmla="*/ 3221294 w 18288001"/>
              <a:gd name="connsiteY580" fmla="*/ 9470175 h 9710532"/>
              <a:gd name="connsiteX581" fmla="*/ 3223423 w 18288001"/>
              <a:gd name="connsiteY581" fmla="*/ 9457798 h 9710532"/>
              <a:gd name="connsiteX582" fmla="*/ 3251930 w 18288001"/>
              <a:gd name="connsiteY582" fmla="*/ 9455048 h 9710532"/>
              <a:gd name="connsiteX583" fmla="*/ 14218803 w 18288001"/>
              <a:gd name="connsiteY583" fmla="*/ 9452705 h 9710532"/>
              <a:gd name="connsiteX584" fmla="*/ 14222053 w 18288001"/>
              <a:gd name="connsiteY584" fmla="*/ 9463459 h 9710532"/>
              <a:gd name="connsiteX585" fmla="*/ 14208049 w 18288001"/>
              <a:gd name="connsiteY585" fmla="*/ 9455956 h 9710532"/>
              <a:gd name="connsiteX586" fmla="*/ 3643870 w 18288001"/>
              <a:gd name="connsiteY586" fmla="*/ 9451012 h 9710532"/>
              <a:gd name="connsiteX587" fmla="*/ 3657063 w 18288001"/>
              <a:gd name="connsiteY587" fmla="*/ 9455825 h 9710532"/>
              <a:gd name="connsiteX588" fmla="*/ 3638805 w 18288001"/>
              <a:gd name="connsiteY588" fmla="*/ 9473079 h 9710532"/>
              <a:gd name="connsiteX589" fmla="*/ 3587164 w 18288001"/>
              <a:gd name="connsiteY589" fmla="*/ 9476952 h 9710532"/>
              <a:gd name="connsiteX590" fmla="*/ 3550027 w 18288001"/>
              <a:gd name="connsiteY590" fmla="*/ 9470574 h 9710532"/>
              <a:gd name="connsiteX591" fmla="*/ 3526895 w 18288001"/>
              <a:gd name="connsiteY591" fmla="*/ 9471697 h 9710532"/>
              <a:gd name="connsiteX592" fmla="*/ 3509139 w 18288001"/>
              <a:gd name="connsiteY592" fmla="*/ 9471196 h 9710532"/>
              <a:gd name="connsiteX593" fmla="*/ 3529019 w 18288001"/>
              <a:gd name="connsiteY593" fmla="*/ 9459319 h 9710532"/>
              <a:gd name="connsiteX594" fmla="*/ 3553778 w 18288001"/>
              <a:gd name="connsiteY594" fmla="*/ 9463571 h 9710532"/>
              <a:gd name="connsiteX595" fmla="*/ 3589288 w 18288001"/>
              <a:gd name="connsiteY595" fmla="*/ 9464575 h 9710532"/>
              <a:gd name="connsiteX596" fmla="*/ 3610798 w 18288001"/>
              <a:gd name="connsiteY596" fmla="*/ 9458074 h 9710532"/>
              <a:gd name="connsiteX597" fmla="*/ 3643870 w 18288001"/>
              <a:gd name="connsiteY597" fmla="*/ 9451012 h 9710532"/>
              <a:gd name="connsiteX598" fmla="*/ 11479057 w 18288001"/>
              <a:gd name="connsiteY598" fmla="*/ 9449405 h 9710532"/>
              <a:gd name="connsiteX599" fmla="*/ 11492817 w 18288001"/>
              <a:gd name="connsiteY599" fmla="*/ 9457348 h 9710532"/>
              <a:gd name="connsiteX600" fmla="*/ 11484872 w 18288001"/>
              <a:gd name="connsiteY600" fmla="*/ 9471108 h 9710532"/>
              <a:gd name="connsiteX601" fmla="*/ 11474021 w 18288001"/>
              <a:gd name="connsiteY601" fmla="*/ 9474015 h 9710532"/>
              <a:gd name="connsiteX602" fmla="*/ 11449410 w 18288001"/>
              <a:gd name="connsiteY602" fmla="*/ 9468978 h 9710532"/>
              <a:gd name="connsiteX603" fmla="*/ 11423346 w 18288001"/>
              <a:gd name="connsiteY603" fmla="*/ 9458517 h 9710532"/>
              <a:gd name="connsiteX604" fmla="*/ 11427317 w 18288001"/>
              <a:gd name="connsiteY604" fmla="*/ 9451639 h 9710532"/>
              <a:gd name="connsiteX605" fmla="*/ 11439623 w 18288001"/>
              <a:gd name="connsiteY605" fmla="*/ 9454155 h 9710532"/>
              <a:gd name="connsiteX606" fmla="*/ 11457354 w 18288001"/>
              <a:gd name="connsiteY606" fmla="*/ 9455221 h 9710532"/>
              <a:gd name="connsiteX607" fmla="*/ 11350967 w 18288001"/>
              <a:gd name="connsiteY607" fmla="*/ 9448835 h 9710532"/>
              <a:gd name="connsiteX608" fmla="*/ 11353875 w 18288001"/>
              <a:gd name="connsiteY608" fmla="*/ 9459686 h 9710532"/>
              <a:gd name="connsiteX609" fmla="*/ 11329266 w 18288001"/>
              <a:gd name="connsiteY609" fmla="*/ 9454650 h 9710532"/>
              <a:gd name="connsiteX610" fmla="*/ 15536613 w 18288001"/>
              <a:gd name="connsiteY610" fmla="*/ 9443824 h 9710532"/>
              <a:gd name="connsiteX611" fmla="*/ 15474411 w 18288001"/>
              <a:gd name="connsiteY611" fmla="*/ 9472122 h 9710532"/>
              <a:gd name="connsiteX612" fmla="*/ 15449800 w 18288001"/>
              <a:gd name="connsiteY612" fmla="*/ 9467086 h 9710532"/>
              <a:gd name="connsiteX613" fmla="*/ 15422283 w 18288001"/>
              <a:gd name="connsiteY613" fmla="*/ 9451197 h 9710532"/>
              <a:gd name="connsiteX614" fmla="*/ 15433135 w 18288001"/>
              <a:gd name="connsiteY614" fmla="*/ 9448290 h 9710532"/>
              <a:gd name="connsiteX615" fmla="*/ 15457745 w 18288001"/>
              <a:gd name="connsiteY615" fmla="*/ 9453326 h 9710532"/>
              <a:gd name="connsiteX616" fmla="*/ 15493207 w 18288001"/>
              <a:gd name="connsiteY616" fmla="*/ 9455455 h 9710532"/>
              <a:gd name="connsiteX617" fmla="*/ 15514910 w 18288001"/>
              <a:gd name="connsiteY617" fmla="*/ 9449640 h 9710532"/>
              <a:gd name="connsiteX618" fmla="*/ 15536613 w 18288001"/>
              <a:gd name="connsiteY618" fmla="*/ 9443824 h 9710532"/>
              <a:gd name="connsiteX619" fmla="*/ 5871541 w 18288001"/>
              <a:gd name="connsiteY619" fmla="*/ 9443720 h 9710532"/>
              <a:gd name="connsiteX620" fmla="*/ 5885542 w 18288001"/>
              <a:gd name="connsiteY620" fmla="*/ 9451222 h 9710532"/>
              <a:gd name="connsiteX621" fmla="*/ 5874791 w 18288001"/>
              <a:gd name="connsiteY621" fmla="*/ 9454472 h 9710532"/>
              <a:gd name="connsiteX622" fmla="*/ 12849662 w 18288001"/>
              <a:gd name="connsiteY622" fmla="*/ 9442699 h 9710532"/>
              <a:gd name="connsiteX623" fmla="*/ 12885123 w 18288001"/>
              <a:gd name="connsiteY623" fmla="*/ 9444828 h 9710532"/>
              <a:gd name="connsiteX624" fmla="*/ 12874271 w 18288001"/>
              <a:gd name="connsiteY624" fmla="*/ 9447735 h 9710532"/>
              <a:gd name="connsiteX625" fmla="*/ 12844624 w 18288001"/>
              <a:gd name="connsiteY625" fmla="*/ 9467309 h 9710532"/>
              <a:gd name="connsiteX626" fmla="*/ 12820014 w 18288001"/>
              <a:gd name="connsiteY626" fmla="*/ 9462274 h 9710532"/>
              <a:gd name="connsiteX627" fmla="*/ 12783098 w 18288001"/>
              <a:gd name="connsiteY627" fmla="*/ 9454719 h 9710532"/>
              <a:gd name="connsiteX628" fmla="*/ 12770794 w 18288001"/>
              <a:gd name="connsiteY628" fmla="*/ 9452200 h 9710532"/>
              <a:gd name="connsiteX629" fmla="*/ 12772597 w 18288001"/>
              <a:gd name="connsiteY629" fmla="*/ 9448083 h 9710532"/>
              <a:gd name="connsiteX630" fmla="*/ 12817104 w 18288001"/>
              <a:gd name="connsiteY630" fmla="*/ 9451423 h 9710532"/>
              <a:gd name="connsiteX631" fmla="*/ 12849662 w 18288001"/>
              <a:gd name="connsiteY631" fmla="*/ 9442699 h 9710532"/>
              <a:gd name="connsiteX632" fmla="*/ 12895974 w 18288001"/>
              <a:gd name="connsiteY632" fmla="*/ 9441920 h 9710532"/>
              <a:gd name="connsiteX633" fmla="*/ 12909734 w 18288001"/>
              <a:gd name="connsiteY633" fmla="*/ 9449862 h 9710532"/>
              <a:gd name="connsiteX634" fmla="*/ 12898882 w 18288001"/>
              <a:gd name="connsiteY634" fmla="*/ 9452770 h 9710532"/>
              <a:gd name="connsiteX635" fmla="*/ 5800515 w 18288001"/>
              <a:gd name="connsiteY635" fmla="*/ 9441715 h 9710532"/>
              <a:gd name="connsiteX636" fmla="*/ 5803765 w 18288001"/>
              <a:gd name="connsiteY636" fmla="*/ 9452467 h 9710532"/>
              <a:gd name="connsiteX637" fmla="*/ 5796764 w 18288001"/>
              <a:gd name="connsiteY637" fmla="*/ 9448717 h 9710532"/>
              <a:gd name="connsiteX638" fmla="*/ 5789763 w 18288001"/>
              <a:gd name="connsiteY638" fmla="*/ 9444963 h 9710532"/>
              <a:gd name="connsiteX639" fmla="*/ 15923016 w 18288001"/>
              <a:gd name="connsiteY639" fmla="*/ 9441266 h 9710532"/>
              <a:gd name="connsiteX640" fmla="*/ 15937021 w 18288001"/>
              <a:gd name="connsiteY640" fmla="*/ 9448770 h 9710532"/>
              <a:gd name="connsiteX641" fmla="*/ 15926267 w 18288001"/>
              <a:gd name="connsiteY641" fmla="*/ 9452020 h 9710532"/>
              <a:gd name="connsiteX642" fmla="*/ 11422138 w 18288001"/>
              <a:gd name="connsiteY642" fmla="*/ 9441266 h 9710532"/>
              <a:gd name="connsiteX643" fmla="*/ 11436141 w 18288001"/>
              <a:gd name="connsiteY643" fmla="*/ 9448768 h 9710532"/>
              <a:gd name="connsiteX644" fmla="*/ 11425389 w 18288001"/>
              <a:gd name="connsiteY644" fmla="*/ 9452018 h 9710532"/>
              <a:gd name="connsiteX645" fmla="*/ 12686110 w 18288001"/>
              <a:gd name="connsiteY645" fmla="*/ 9439999 h 9710532"/>
              <a:gd name="connsiteX646" fmla="*/ 12699869 w 18288001"/>
              <a:gd name="connsiteY646" fmla="*/ 9447943 h 9710532"/>
              <a:gd name="connsiteX647" fmla="*/ 12689018 w 18288001"/>
              <a:gd name="connsiteY647" fmla="*/ 9450851 h 9710532"/>
              <a:gd name="connsiteX648" fmla="*/ 12678167 w 18288001"/>
              <a:gd name="connsiteY648" fmla="*/ 9453758 h 9710532"/>
              <a:gd name="connsiteX649" fmla="*/ 12686110 w 18288001"/>
              <a:gd name="connsiteY649" fmla="*/ 9439999 h 9710532"/>
              <a:gd name="connsiteX650" fmla="*/ 5612206 w 18288001"/>
              <a:gd name="connsiteY650" fmla="*/ 9439951 h 9710532"/>
              <a:gd name="connsiteX651" fmla="*/ 5624583 w 18288001"/>
              <a:gd name="connsiteY651" fmla="*/ 9442078 h 9710532"/>
              <a:gd name="connsiteX652" fmla="*/ 5615455 w 18288001"/>
              <a:gd name="connsiteY652" fmla="*/ 9450703 h 9710532"/>
              <a:gd name="connsiteX653" fmla="*/ 5612206 w 18288001"/>
              <a:gd name="connsiteY653" fmla="*/ 9439951 h 9710532"/>
              <a:gd name="connsiteX654" fmla="*/ 11650551 w 18288001"/>
              <a:gd name="connsiteY654" fmla="*/ 9438344 h 9710532"/>
              <a:gd name="connsiteX655" fmla="*/ 11653459 w 18288001"/>
              <a:gd name="connsiteY655" fmla="*/ 9449197 h 9710532"/>
              <a:gd name="connsiteX656" fmla="*/ 11639700 w 18288001"/>
              <a:gd name="connsiteY656" fmla="*/ 9441252 h 9710532"/>
              <a:gd name="connsiteX657" fmla="*/ 7559844 w 18288001"/>
              <a:gd name="connsiteY657" fmla="*/ 9438079 h 9710532"/>
              <a:gd name="connsiteX658" fmla="*/ 7573847 w 18288001"/>
              <a:gd name="connsiteY658" fmla="*/ 9445584 h 9710532"/>
              <a:gd name="connsiteX659" fmla="*/ 7563092 w 18288001"/>
              <a:gd name="connsiteY659" fmla="*/ 9448834 h 9710532"/>
              <a:gd name="connsiteX660" fmla="*/ 7559844 w 18288001"/>
              <a:gd name="connsiteY660" fmla="*/ 9438079 h 9710532"/>
              <a:gd name="connsiteX661" fmla="*/ 13184705 w 18288001"/>
              <a:gd name="connsiteY661" fmla="*/ 9434337 h 9710532"/>
              <a:gd name="connsiteX662" fmla="*/ 13209315 w 18288001"/>
              <a:gd name="connsiteY662" fmla="*/ 9439374 h 9710532"/>
              <a:gd name="connsiteX663" fmla="*/ 13283148 w 18288001"/>
              <a:gd name="connsiteY663" fmla="*/ 9454482 h 9710532"/>
              <a:gd name="connsiteX664" fmla="*/ 13272296 w 18288001"/>
              <a:gd name="connsiteY664" fmla="*/ 9457390 h 9710532"/>
              <a:gd name="connsiteX665" fmla="*/ 13261445 w 18288001"/>
              <a:gd name="connsiteY665" fmla="*/ 9460298 h 9710532"/>
              <a:gd name="connsiteX666" fmla="*/ 13318609 w 18288001"/>
              <a:gd name="connsiteY666" fmla="*/ 9456610 h 9710532"/>
              <a:gd name="connsiteX667" fmla="*/ 13435846 w 18288001"/>
              <a:gd name="connsiteY667" fmla="*/ 9460089 h 9710532"/>
              <a:gd name="connsiteX668" fmla="*/ 13464429 w 18288001"/>
              <a:gd name="connsiteY668" fmla="*/ 9458244 h 9710532"/>
              <a:gd name="connsiteX669" fmla="*/ 13482160 w 18288001"/>
              <a:gd name="connsiteY669" fmla="*/ 9459310 h 9710532"/>
              <a:gd name="connsiteX670" fmla="*/ 13613156 w 18288001"/>
              <a:gd name="connsiteY670" fmla="*/ 9470732 h 9710532"/>
              <a:gd name="connsiteX671" fmla="*/ 13647164 w 18288001"/>
              <a:gd name="connsiteY671" fmla="*/ 9467433 h 9710532"/>
              <a:gd name="connsiteX672" fmla="*/ 13667413 w 18288001"/>
              <a:gd name="connsiteY672" fmla="*/ 9456193 h 9710532"/>
              <a:gd name="connsiteX673" fmla="*/ 13716635 w 18288001"/>
              <a:gd name="connsiteY673" fmla="*/ 9466266 h 9710532"/>
              <a:gd name="connsiteX674" fmla="*/ 13705783 w 18288001"/>
              <a:gd name="connsiteY674" fmla="*/ 9469174 h 9710532"/>
              <a:gd name="connsiteX675" fmla="*/ 13697839 w 18288001"/>
              <a:gd name="connsiteY675" fmla="*/ 9482932 h 9710532"/>
              <a:gd name="connsiteX676" fmla="*/ 13730392 w 18288001"/>
              <a:gd name="connsiteY676" fmla="*/ 9474209 h 9710532"/>
              <a:gd name="connsiteX677" fmla="*/ 13742699 w 18288001"/>
              <a:gd name="connsiteY677" fmla="*/ 9476728 h 9710532"/>
              <a:gd name="connsiteX678" fmla="*/ 13767309 w 18288001"/>
              <a:gd name="connsiteY678" fmla="*/ 9481764 h 9710532"/>
              <a:gd name="connsiteX679" fmla="*/ 13790465 w 18288001"/>
              <a:gd name="connsiteY679" fmla="*/ 9481374 h 9710532"/>
              <a:gd name="connsiteX680" fmla="*/ 13825927 w 18288001"/>
              <a:gd name="connsiteY680" fmla="*/ 9483502 h 9710532"/>
              <a:gd name="connsiteX681" fmla="*/ 13875148 w 18288001"/>
              <a:gd name="connsiteY681" fmla="*/ 9493574 h 9710532"/>
              <a:gd name="connsiteX682" fmla="*/ 13956924 w 18288001"/>
              <a:gd name="connsiteY682" fmla="*/ 9494924 h 9710532"/>
              <a:gd name="connsiteX683" fmla="*/ 13992385 w 18288001"/>
              <a:gd name="connsiteY683" fmla="*/ 9497053 h 9710532"/>
              <a:gd name="connsiteX684" fmla="*/ 14012634 w 18288001"/>
              <a:gd name="connsiteY684" fmla="*/ 9485811 h 9710532"/>
              <a:gd name="connsiteX685" fmla="*/ 14022031 w 18288001"/>
              <a:gd name="connsiteY685" fmla="*/ 9477479 h 9710532"/>
              <a:gd name="connsiteX686" fmla="*/ 14038309 w 18288001"/>
              <a:gd name="connsiteY686" fmla="*/ 9473117 h 9710532"/>
              <a:gd name="connsiteX687" fmla="*/ 14043734 w 18288001"/>
              <a:gd name="connsiteY687" fmla="*/ 9471663 h 9710532"/>
              <a:gd name="connsiteX688" fmla="*/ 14057494 w 18288001"/>
              <a:gd name="connsiteY688" fmla="*/ 9479607 h 9710532"/>
              <a:gd name="connsiteX689" fmla="*/ 14067280 w 18288001"/>
              <a:gd name="connsiteY689" fmla="*/ 9494430 h 9710532"/>
              <a:gd name="connsiteX690" fmla="*/ 14085012 w 18288001"/>
              <a:gd name="connsiteY690" fmla="*/ 9495495 h 9710532"/>
              <a:gd name="connsiteX691" fmla="*/ 14109622 w 18288001"/>
              <a:gd name="connsiteY691" fmla="*/ 9500530 h 9710532"/>
              <a:gd name="connsiteX692" fmla="*/ 14112530 w 18288001"/>
              <a:gd name="connsiteY692" fmla="*/ 9511382 h 9710532"/>
              <a:gd name="connsiteX693" fmla="*/ 14066217 w 18288001"/>
              <a:gd name="connsiteY693" fmla="*/ 9512160 h 9710532"/>
              <a:gd name="connsiteX694" fmla="*/ 13995293 w 18288001"/>
              <a:gd name="connsiteY694" fmla="*/ 9507905 h 9710532"/>
              <a:gd name="connsiteX695" fmla="*/ 13959831 w 18288001"/>
              <a:gd name="connsiteY695" fmla="*/ 9505775 h 9710532"/>
              <a:gd name="connsiteX696" fmla="*/ 13917490 w 18288001"/>
              <a:gd name="connsiteY696" fmla="*/ 9499675 h 9710532"/>
              <a:gd name="connsiteX697" fmla="*/ 13876602 w 18288001"/>
              <a:gd name="connsiteY697" fmla="*/ 9499001 h 9710532"/>
              <a:gd name="connsiteX698" fmla="*/ 13831742 w 18288001"/>
              <a:gd name="connsiteY698" fmla="*/ 9505205 h 9710532"/>
              <a:gd name="connsiteX699" fmla="*/ 13749968 w 18288001"/>
              <a:gd name="connsiteY699" fmla="*/ 9503856 h 9710532"/>
              <a:gd name="connsiteX700" fmla="*/ 13720321 w 18288001"/>
              <a:gd name="connsiteY700" fmla="*/ 9523431 h 9710532"/>
              <a:gd name="connsiteX701" fmla="*/ 13684858 w 18288001"/>
              <a:gd name="connsiteY701" fmla="*/ 9521302 h 9710532"/>
              <a:gd name="connsiteX702" fmla="*/ 13656276 w 18288001"/>
              <a:gd name="connsiteY702" fmla="*/ 9523144 h 9710532"/>
              <a:gd name="connsiteX703" fmla="*/ 13649397 w 18288001"/>
              <a:gd name="connsiteY703" fmla="*/ 9519173 h 9710532"/>
              <a:gd name="connsiteX704" fmla="*/ 13635637 w 18288001"/>
              <a:gd name="connsiteY704" fmla="*/ 9511229 h 9710532"/>
              <a:gd name="connsiteX705" fmla="*/ 13611028 w 18288001"/>
              <a:gd name="connsiteY705" fmla="*/ 9506193 h 9710532"/>
              <a:gd name="connsiteX706" fmla="*/ 13575565 w 18288001"/>
              <a:gd name="connsiteY706" fmla="*/ 9504066 h 9710532"/>
              <a:gd name="connsiteX707" fmla="*/ 13589325 w 18288001"/>
              <a:gd name="connsiteY707" fmla="*/ 9512008 h 9710532"/>
              <a:gd name="connsiteX708" fmla="*/ 13596204 w 18288001"/>
              <a:gd name="connsiteY708" fmla="*/ 9515981 h 9710532"/>
              <a:gd name="connsiteX709" fmla="*/ 13613936 w 18288001"/>
              <a:gd name="connsiteY709" fmla="*/ 9517044 h 9710532"/>
              <a:gd name="connsiteX710" fmla="*/ 13627694 w 18288001"/>
              <a:gd name="connsiteY710" fmla="*/ 9524989 h 9710532"/>
              <a:gd name="connsiteX711" fmla="*/ 13630601 w 18288001"/>
              <a:gd name="connsiteY711" fmla="*/ 9535840 h 9710532"/>
              <a:gd name="connsiteX712" fmla="*/ 13608898 w 18288001"/>
              <a:gd name="connsiteY712" fmla="*/ 9541655 h 9710532"/>
              <a:gd name="connsiteX713" fmla="*/ 13543011 w 18288001"/>
              <a:gd name="connsiteY713" fmla="*/ 9512789 h 9710532"/>
              <a:gd name="connsiteX714" fmla="*/ 13504642 w 18288001"/>
              <a:gd name="connsiteY714" fmla="*/ 9499808 h 9710532"/>
              <a:gd name="connsiteX715" fmla="*/ 13493790 w 18288001"/>
              <a:gd name="connsiteY715" fmla="*/ 9502715 h 9710532"/>
              <a:gd name="connsiteX716" fmla="*/ 13480030 w 18288001"/>
              <a:gd name="connsiteY716" fmla="*/ 9494771 h 9710532"/>
              <a:gd name="connsiteX717" fmla="*/ 13469180 w 18288001"/>
              <a:gd name="connsiteY717" fmla="*/ 9497678 h 9710532"/>
              <a:gd name="connsiteX718" fmla="*/ 13402228 w 18288001"/>
              <a:gd name="connsiteY718" fmla="*/ 9486543 h 9710532"/>
              <a:gd name="connsiteX719" fmla="*/ 13316483 w 18288001"/>
              <a:gd name="connsiteY719" fmla="*/ 9492072 h 9710532"/>
              <a:gd name="connsiteX720" fmla="*/ 13267260 w 18288001"/>
              <a:gd name="connsiteY720" fmla="*/ 9482000 h 9710532"/>
              <a:gd name="connsiteX721" fmla="*/ 13196336 w 18288001"/>
              <a:gd name="connsiteY721" fmla="*/ 9477743 h 9710532"/>
              <a:gd name="connsiteX722" fmla="*/ 13032787 w 18288001"/>
              <a:gd name="connsiteY722" fmla="*/ 9475043 h 9710532"/>
              <a:gd name="connsiteX723" fmla="*/ 13070376 w 18288001"/>
              <a:gd name="connsiteY723" fmla="*/ 9441711 h 9710532"/>
              <a:gd name="connsiteX724" fmla="*/ 13073283 w 18288001"/>
              <a:gd name="connsiteY724" fmla="*/ 9452563 h 9710532"/>
              <a:gd name="connsiteX725" fmla="*/ 13069313 w 18288001"/>
              <a:gd name="connsiteY725" fmla="*/ 9459442 h 9710532"/>
              <a:gd name="connsiteX726" fmla="*/ 13087043 w 18288001"/>
              <a:gd name="connsiteY726" fmla="*/ 9460505 h 9710532"/>
              <a:gd name="connsiteX727" fmla="*/ 13111653 w 18288001"/>
              <a:gd name="connsiteY727" fmla="*/ 9465542 h 9710532"/>
              <a:gd name="connsiteX728" fmla="*/ 13119597 w 18288001"/>
              <a:gd name="connsiteY728" fmla="*/ 9451782 h 9710532"/>
              <a:gd name="connsiteX729" fmla="*/ 13130448 w 18288001"/>
              <a:gd name="connsiteY729" fmla="*/ 9448875 h 9710532"/>
              <a:gd name="connsiteX730" fmla="*/ 13152150 w 18288001"/>
              <a:gd name="connsiteY730" fmla="*/ 9443060 h 9710532"/>
              <a:gd name="connsiteX731" fmla="*/ 12102833 w 18288001"/>
              <a:gd name="connsiteY731" fmla="*/ 9433461 h 9710532"/>
              <a:gd name="connsiteX732" fmla="*/ 12105741 w 18288001"/>
              <a:gd name="connsiteY732" fmla="*/ 9444313 h 9710532"/>
              <a:gd name="connsiteX733" fmla="*/ 12091982 w 18288001"/>
              <a:gd name="connsiteY733" fmla="*/ 9436368 h 9710532"/>
              <a:gd name="connsiteX734" fmla="*/ 12102833 w 18288001"/>
              <a:gd name="connsiteY734" fmla="*/ 9433461 h 9710532"/>
              <a:gd name="connsiteX735" fmla="*/ 12451637 w 18288001"/>
              <a:gd name="connsiteY735" fmla="*/ 9433045 h 9710532"/>
              <a:gd name="connsiteX736" fmla="*/ 12454544 w 18288001"/>
              <a:gd name="connsiteY736" fmla="*/ 9443895 h 9710532"/>
              <a:gd name="connsiteX737" fmla="*/ 12450572 w 18288001"/>
              <a:gd name="connsiteY737" fmla="*/ 9450776 h 9710532"/>
              <a:gd name="connsiteX738" fmla="*/ 12442238 w 18288001"/>
              <a:gd name="connsiteY738" fmla="*/ 9441377 h 9710532"/>
              <a:gd name="connsiteX739" fmla="*/ 12451637 w 18288001"/>
              <a:gd name="connsiteY739" fmla="*/ 9433045 h 9710532"/>
              <a:gd name="connsiteX740" fmla="*/ 10415979 w 18288001"/>
              <a:gd name="connsiteY740" fmla="*/ 9431861 h 9710532"/>
              <a:gd name="connsiteX741" fmla="*/ 10451441 w 18288001"/>
              <a:gd name="connsiteY741" fmla="*/ 9433991 h 9710532"/>
              <a:gd name="connsiteX742" fmla="*/ 10500664 w 18288001"/>
              <a:gd name="connsiteY742" fmla="*/ 9444063 h 9710532"/>
              <a:gd name="connsiteX743" fmla="*/ 10512967 w 18288001"/>
              <a:gd name="connsiteY743" fmla="*/ 9446581 h 9710532"/>
              <a:gd name="connsiteX744" fmla="*/ 10519847 w 18288001"/>
              <a:gd name="connsiteY744" fmla="*/ 9450553 h 9710532"/>
              <a:gd name="connsiteX745" fmla="*/ 10539031 w 18288001"/>
              <a:gd name="connsiteY745" fmla="*/ 9457042 h 9710532"/>
              <a:gd name="connsiteX746" fmla="*/ 10563642 w 18288001"/>
              <a:gd name="connsiteY746" fmla="*/ 9462079 h 9710532"/>
              <a:gd name="connsiteX747" fmla="*/ 10552789 w 18288001"/>
              <a:gd name="connsiteY747" fmla="*/ 9464987 h 9710532"/>
              <a:gd name="connsiteX748" fmla="*/ 10517328 w 18288001"/>
              <a:gd name="connsiteY748" fmla="*/ 9462857 h 9710532"/>
              <a:gd name="connsiteX749" fmla="*/ 10457256 w 18288001"/>
              <a:gd name="connsiteY749" fmla="*/ 9455694 h 9710532"/>
              <a:gd name="connsiteX750" fmla="*/ 10432647 w 18288001"/>
              <a:gd name="connsiteY750" fmla="*/ 9450657 h 9710532"/>
              <a:gd name="connsiteX751" fmla="*/ 10418887 w 18288001"/>
              <a:gd name="connsiteY751" fmla="*/ 9442713 h 9710532"/>
              <a:gd name="connsiteX752" fmla="*/ 14800635 w 18288001"/>
              <a:gd name="connsiteY752" fmla="*/ 9431679 h 9710532"/>
              <a:gd name="connsiteX753" fmla="*/ 14814394 w 18288001"/>
              <a:gd name="connsiteY753" fmla="*/ 9439623 h 9710532"/>
              <a:gd name="connsiteX754" fmla="*/ 14792692 w 18288001"/>
              <a:gd name="connsiteY754" fmla="*/ 9445438 h 9710532"/>
              <a:gd name="connsiteX755" fmla="*/ 14789784 w 18288001"/>
              <a:gd name="connsiteY755" fmla="*/ 9434586 h 9710532"/>
              <a:gd name="connsiteX756" fmla="*/ 14800635 w 18288001"/>
              <a:gd name="connsiteY756" fmla="*/ 9431679 h 9710532"/>
              <a:gd name="connsiteX757" fmla="*/ 2769272 w 18288001"/>
              <a:gd name="connsiteY757" fmla="*/ 9430758 h 9710532"/>
              <a:gd name="connsiteX758" fmla="*/ 2762832 w 18288001"/>
              <a:gd name="connsiteY758" fmla="*/ 9438573 h 9710532"/>
              <a:gd name="connsiteX759" fmla="*/ 2758520 w 18288001"/>
              <a:gd name="connsiteY759" fmla="*/ 9434008 h 9710532"/>
              <a:gd name="connsiteX760" fmla="*/ 6771084 w 18288001"/>
              <a:gd name="connsiteY760" fmla="*/ 9430027 h 9710532"/>
              <a:gd name="connsiteX761" fmla="*/ 6785088 w 18288001"/>
              <a:gd name="connsiteY761" fmla="*/ 9437528 h 9710532"/>
              <a:gd name="connsiteX762" fmla="*/ 6774334 w 18288001"/>
              <a:gd name="connsiteY762" fmla="*/ 9440778 h 9710532"/>
              <a:gd name="connsiteX763" fmla="*/ 12555114 w 18288001"/>
              <a:gd name="connsiteY763" fmla="*/ 9428577 h 9710532"/>
              <a:gd name="connsiteX764" fmla="*/ 12547170 w 18288001"/>
              <a:gd name="connsiteY764" fmla="*/ 9442337 h 9710532"/>
              <a:gd name="connsiteX765" fmla="*/ 12544262 w 18288001"/>
              <a:gd name="connsiteY765" fmla="*/ 9431485 h 9710532"/>
              <a:gd name="connsiteX766" fmla="*/ 12555114 w 18288001"/>
              <a:gd name="connsiteY766" fmla="*/ 9428577 h 9710532"/>
              <a:gd name="connsiteX767" fmla="*/ 15848744 w 18288001"/>
              <a:gd name="connsiteY767" fmla="*/ 9428507 h 9710532"/>
              <a:gd name="connsiteX768" fmla="*/ 15844991 w 18288001"/>
              <a:gd name="connsiteY768" fmla="*/ 9435508 h 9710532"/>
              <a:gd name="connsiteX769" fmla="*/ 15841241 w 18288001"/>
              <a:gd name="connsiteY769" fmla="*/ 9442510 h 9710532"/>
              <a:gd name="connsiteX770" fmla="*/ 15827236 w 18288001"/>
              <a:gd name="connsiteY770" fmla="*/ 9435008 h 9710532"/>
              <a:gd name="connsiteX771" fmla="*/ 15837989 w 18288001"/>
              <a:gd name="connsiteY771" fmla="*/ 9431758 h 9710532"/>
              <a:gd name="connsiteX772" fmla="*/ 15848744 w 18288001"/>
              <a:gd name="connsiteY772" fmla="*/ 9428507 h 9710532"/>
              <a:gd name="connsiteX773" fmla="*/ 11347865 w 18288001"/>
              <a:gd name="connsiteY773" fmla="*/ 9428506 h 9710532"/>
              <a:gd name="connsiteX774" fmla="*/ 11344113 w 18288001"/>
              <a:gd name="connsiteY774" fmla="*/ 9435507 h 9710532"/>
              <a:gd name="connsiteX775" fmla="*/ 11340360 w 18288001"/>
              <a:gd name="connsiteY775" fmla="*/ 9442509 h 9710532"/>
              <a:gd name="connsiteX776" fmla="*/ 11326356 w 18288001"/>
              <a:gd name="connsiteY776" fmla="*/ 9435006 h 9710532"/>
              <a:gd name="connsiteX777" fmla="*/ 11337111 w 18288001"/>
              <a:gd name="connsiteY777" fmla="*/ 9431756 h 9710532"/>
              <a:gd name="connsiteX778" fmla="*/ 11347865 w 18288001"/>
              <a:gd name="connsiteY778" fmla="*/ 9428506 h 9710532"/>
              <a:gd name="connsiteX779" fmla="*/ 10693859 w 18288001"/>
              <a:gd name="connsiteY779" fmla="*/ 9427187 h 9710532"/>
              <a:gd name="connsiteX780" fmla="*/ 10707618 w 18288001"/>
              <a:gd name="connsiteY780" fmla="*/ 9435131 h 9710532"/>
              <a:gd name="connsiteX781" fmla="*/ 10696767 w 18288001"/>
              <a:gd name="connsiteY781" fmla="*/ 9438039 h 9710532"/>
              <a:gd name="connsiteX782" fmla="*/ 10689887 w 18288001"/>
              <a:gd name="connsiteY782" fmla="*/ 9434068 h 9710532"/>
              <a:gd name="connsiteX783" fmla="*/ 10693859 w 18288001"/>
              <a:gd name="connsiteY783" fmla="*/ 9427187 h 9710532"/>
              <a:gd name="connsiteX784" fmla="*/ 15777720 w 18288001"/>
              <a:gd name="connsiteY784" fmla="*/ 9426501 h 9710532"/>
              <a:gd name="connsiteX785" fmla="*/ 15790098 w 18288001"/>
              <a:gd name="connsiteY785" fmla="*/ 9428627 h 9710532"/>
              <a:gd name="connsiteX786" fmla="*/ 15780972 w 18288001"/>
              <a:gd name="connsiteY786" fmla="*/ 9437255 h 9710532"/>
              <a:gd name="connsiteX787" fmla="*/ 15770216 w 18288001"/>
              <a:gd name="connsiteY787" fmla="*/ 9440505 h 9710532"/>
              <a:gd name="connsiteX788" fmla="*/ 11276839 w 18288001"/>
              <a:gd name="connsiteY788" fmla="*/ 9426500 h 9710532"/>
              <a:gd name="connsiteX789" fmla="*/ 11289220 w 18288001"/>
              <a:gd name="connsiteY789" fmla="*/ 9428626 h 9710532"/>
              <a:gd name="connsiteX790" fmla="*/ 11280091 w 18288001"/>
              <a:gd name="connsiteY790" fmla="*/ 9437254 h 9710532"/>
              <a:gd name="connsiteX791" fmla="*/ 11269337 w 18288001"/>
              <a:gd name="connsiteY791" fmla="*/ 9440503 h 9710532"/>
              <a:gd name="connsiteX792" fmla="*/ 2573959 w 18288001"/>
              <a:gd name="connsiteY792" fmla="*/ 9425243 h 9710532"/>
              <a:gd name="connsiteX793" fmla="*/ 2577209 w 18288001"/>
              <a:gd name="connsiteY793" fmla="*/ 9435997 h 9710532"/>
              <a:gd name="connsiteX794" fmla="*/ 2562703 w 18288001"/>
              <a:gd name="connsiteY794" fmla="*/ 9446248 h 9710532"/>
              <a:gd name="connsiteX795" fmla="*/ 2534697 w 18288001"/>
              <a:gd name="connsiteY795" fmla="*/ 9431241 h 9710532"/>
              <a:gd name="connsiteX796" fmla="*/ 2545449 w 18288001"/>
              <a:gd name="connsiteY796" fmla="*/ 9427992 h 9710532"/>
              <a:gd name="connsiteX797" fmla="*/ 2559453 w 18288001"/>
              <a:gd name="connsiteY797" fmla="*/ 9435496 h 9710532"/>
              <a:gd name="connsiteX798" fmla="*/ 2573959 w 18288001"/>
              <a:gd name="connsiteY798" fmla="*/ 9425243 h 9710532"/>
              <a:gd name="connsiteX799" fmla="*/ 2790780 w 18288001"/>
              <a:gd name="connsiteY799" fmla="*/ 9424257 h 9710532"/>
              <a:gd name="connsiteX800" fmla="*/ 2804786 w 18288001"/>
              <a:gd name="connsiteY800" fmla="*/ 9431760 h 9710532"/>
              <a:gd name="connsiteX801" fmla="*/ 2794032 w 18288001"/>
              <a:gd name="connsiteY801" fmla="*/ 9435010 h 9710532"/>
              <a:gd name="connsiteX802" fmla="*/ 15566260 w 18288001"/>
              <a:gd name="connsiteY802" fmla="*/ 9424249 h 9710532"/>
              <a:gd name="connsiteX803" fmla="*/ 15558315 w 18288001"/>
              <a:gd name="connsiteY803" fmla="*/ 9438009 h 9710532"/>
              <a:gd name="connsiteX804" fmla="*/ 15544556 w 18288001"/>
              <a:gd name="connsiteY804" fmla="*/ 9430065 h 9710532"/>
              <a:gd name="connsiteX805" fmla="*/ 12402415 w 18288001"/>
              <a:gd name="connsiteY805" fmla="*/ 9422972 h 9710532"/>
              <a:gd name="connsiteX806" fmla="*/ 12427026 w 18288001"/>
              <a:gd name="connsiteY806" fmla="*/ 9428008 h 9710532"/>
              <a:gd name="connsiteX807" fmla="*/ 12421600 w 18288001"/>
              <a:gd name="connsiteY807" fmla="*/ 9429462 h 9710532"/>
              <a:gd name="connsiteX808" fmla="*/ 12405322 w 18288001"/>
              <a:gd name="connsiteY808" fmla="*/ 9433823 h 9710532"/>
              <a:gd name="connsiteX809" fmla="*/ 11018052 w 18288001"/>
              <a:gd name="connsiteY809" fmla="*/ 9421734 h 9710532"/>
              <a:gd name="connsiteX810" fmla="*/ 11042663 w 18288001"/>
              <a:gd name="connsiteY810" fmla="*/ 9426770 h 9710532"/>
              <a:gd name="connsiteX811" fmla="*/ 11053513 w 18288001"/>
              <a:gd name="connsiteY811" fmla="*/ 9423863 h 9710532"/>
              <a:gd name="connsiteX812" fmla="*/ 11078125 w 18288001"/>
              <a:gd name="connsiteY812" fmla="*/ 9428900 h 9710532"/>
              <a:gd name="connsiteX813" fmla="*/ 11097309 w 18288001"/>
              <a:gd name="connsiteY813" fmla="*/ 9435388 h 9710532"/>
              <a:gd name="connsiteX814" fmla="*/ 11138197 w 18288001"/>
              <a:gd name="connsiteY814" fmla="*/ 9436063 h 9710532"/>
              <a:gd name="connsiteX815" fmla="*/ 11255434 w 18288001"/>
              <a:gd name="connsiteY815" fmla="*/ 9439542 h 9710532"/>
              <a:gd name="connsiteX816" fmla="*/ 11280044 w 18288001"/>
              <a:gd name="connsiteY816" fmla="*/ 9444577 h 9710532"/>
              <a:gd name="connsiteX817" fmla="*/ 11252916 w 18288001"/>
              <a:gd name="connsiteY817" fmla="*/ 9451846 h 9710532"/>
              <a:gd name="connsiteX818" fmla="*/ 11222880 w 18288001"/>
              <a:gd name="connsiteY818" fmla="*/ 9448265 h 9710532"/>
              <a:gd name="connsiteX819" fmla="*/ 11176566 w 18288001"/>
              <a:gd name="connsiteY819" fmla="*/ 9449044 h 9710532"/>
              <a:gd name="connsiteX820" fmla="*/ 11094792 w 18288001"/>
              <a:gd name="connsiteY820" fmla="*/ 9447693 h 9710532"/>
              <a:gd name="connsiteX821" fmla="*/ 11073088 w 18288001"/>
              <a:gd name="connsiteY821" fmla="*/ 9453509 h 9710532"/>
              <a:gd name="connsiteX822" fmla="*/ 11034720 w 18288001"/>
              <a:gd name="connsiteY822" fmla="*/ 9440530 h 9710532"/>
              <a:gd name="connsiteX823" fmla="*/ 10974645 w 18288001"/>
              <a:gd name="connsiteY823" fmla="*/ 9433365 h 9710532"/>
              <a:gd name="connsiteX824" fmla="*/ 10950036 w 18288001"/>
              <a:gd name="connsiteY824" fmla="*/ 9428328 h 9710532"/>
              <a:gd name="connsiteX825" fmla="*/ 10960887 w 18288001"/>
              <a:gd name="connsiteY825" fmla="*/ 9425420 h 9710532"/>
              <a:gd name="connsiteX826" fmla="*/ 10984045 w 18288001"/>
              <a:gd name="connsiteY826" fmla="*/ 9425031 h 9710532"/>
              <a:gd name="connsiteX827" fmla="*/ 11018052 w 18288001"/>
              <a:gd name="connsiteY827" fmla="*/ 9421734 h 9710532"/>
              <a:gd name="connsiteX828" fmla="*/ 2449669 w 18288001"/>
              <a:gd name="connsiteY828" fmla="*/ 9421733 h 9710532"/>
              <a:gd name="connsiteX829" fmla="*/ 2463674 w 18288001"/>
              <a:gd name="connsiteY829" fmla="*/ 9429238 h 9710532"/>
              <a:gd name="connsiteX830" fmla="*/ 2477678 w 18288001"/>
              <a:gd name="connsiteY830" fmla="*/ 9436740 h 9710532"/>
              <a:gd name="connsiteX831" fmla="*/ 2491681 w 18288001"/>
              <a:gd name="connsiteY831" fmla="*/ 9444243 h 9710532"/>
              <a:gd name="connsiteX832" fmla="*/ 2466922 w 18288001"/>
              <a:gd name="connsiteY832" fmla="*/ 9439991 h 9710532"/>
              <a:gd name="connsiteX833" fmla="*/ 2456170 w 18288001"/>
              <a:gd name="connsiteY833" fmla="*/ 9443241 h 9710532"/>
              <a:gd name="connsiteX834" fmla="*/ 2445416 w 18288001"/>
              <a:gd name="connsiteY834" fmla="*/ 9446492 h 9710532"/>
              <a:gd name="connsiteX835" fmla="*/ 2431413 w 18288001"/>
              <a:gd name="connsiteY835" fmla="*/ 9438989 h 9710532"/>
              <a:gd name="connsiteX836" fmla="*/ 12320640 w 18288001"/>
              <a:gd name="connsiteY836" fmla="*/ 9421622 h 9710532"/>
              <a:gd name="connsiteX837" fmla="*/ 12298937 w 18288001"/>
              <a:gd name="connsiteY837" fmla="*/ 9427437 h 9710532"/>
              <a:gd name="connsiteX838" fmla="*/ 12263475 w 18288001"/>
              <a:gd name="connsiteY838" fmla="*/ 9425310 h 9710532"/>
              <a:gd name="connsiteX839" fmla="*/ 12217163 w 18288001"/>
              <a:gd name="connsiteY839" fmla="*/ 9426088 h 9710532"/>
              <a:gd name="connsiteX840" fmla="*/ 3071622 w 18288001"/>
              <a:gd name="connsiteY840" fmla="*/ 9421526 h 9710532"/>
              <a:gd name="connsiteX841" fmla="*/ 3064120 w 18288001"/>
              <a:gd name="connsiteY841" fmla="*/ 9435530 h 9710532"/>
              <a:gd name="connsiteX842" fmla="*/ 3060869 w 18288001"/>
              <a:gd name="connsiteY842" fmla="*/ 9424775 h 9710532"/>
              <a:gd name="connsiteX843" fmla="*/ 1486602 w 18288001"/>
              <a:gd name="connsiteY843" fmla="*/ 9419419 h 9710532"/>
              <a:gd name="connsiteX844" fmla="*/ 1500608 w 18288001"/>
              <a:gd name="connsiteY844" fmla="*/ 9426921 h 9710532"/>
              <a:gd name="connsiteX845" fmla="*/ 1489852 w 18288001"/>
              <a:gd name="connsiteY845" fmla="*/ 9430171 h 9710532"/>
              <a:gd name="connsiteX846" fmla="*/ 1475849 w 18288001"/>
              <a:gd name="connsiteY846" fmla="*/ 9422669 h 9710532"/>
              <a:gd name="connsiteX847" fmla="*/ 15646427 w 18288001"/>
              <a:gd name="connsiteY847" fmla="*/ 9419241 h 9710532"/>
              <a:gd name="connsiteX848" fmla="*/ 15649678 w 18288001"/>
              <a:gd name="connsiteY848" fmla="*/ 9429995 h 9710532"/>
              <a:gd name="connsiteX849" fmla="*/ 15635673 w 18288001"/>
              <a:gd name="connsiteY849" fmla="*/ 9422489 h 9710532"/>
              <a:gd name="connsiteX850" fmla="*/ 11145550 w 18288001"/>
              <a:gd name="connsiteY850" fmla="*/ 9419238 h 9710532"/>
              <a:gd name="connsiteX851" fmla="*/ 11148799 w 18288001"/>
              <a:gd name="connsiteY851" fmla="*/ 9429993 h 9710532"/>
              <a:gd name="connsiteX852" fmla="*/ 11134795 w 18288001"/>
              <a:gd name="connsiteY852" fmla="*/ 9422489 h 9710532"/>
              <a:gd name="connsiteX853" fmla="*/ 3158778 w 18288001"/>
              <a:gd name="connsiteY853" fmla="*/ 9418654 h 9710532"/>
              <a:gd name="connsiteX854" fmla="*/ 3167403 w 18288001"/>
              <a:gd name="connsiteY854" fmla="*/ 9427784 h 9710532"/>
              <a:gd name="connsiteX855" fmla="*/ 3155026 w 18288001"/>
              <a:gd name="connsiteY855" fmla="*/ 9425657 h 9710532"/>
              <a:gd name="connsiteX856" fmla="*/ 3158778 w 18288001"/>
              <a:gd name="connsiteY856" fmla="*/ 9418654 h 9710532"/>
              <a:gd name="connsiteX857" fmla="*/ 3245930 w 18288001"/>
              <a:gd name="connsiteY857" fmla="*/ 9415785 h 9710532"/>
              <a:gd name="connsiteX858" fmla="*/ 3238427 w 18288001"/>
              <a:gd name="connsiteY858" fmla="*/ 9429789 h 9710532"/>
              <a:gd name="connsiteX859" fmla="*/ 3224424 w 18288001"/>
              <a:gd name="connsiteY859" fmla="*/ 9422284 h 9710532"/>
              <a:gd name="connsiteX860" fmla="*/ 3229801 w 18288001"/>
              <a:gd name="connsiteY860" fmla="*/ 9420659 h 9710532"/>
              <a:gd name="connsiteX861" fmla="*/ 3245930 w 18288001"/>
              <a:gd name="connsiteY861" fmla="*/ 9415785 h 9710532"/>
              <a:gd name="connsiteX862" fmla="*/ 15424412 w 18288001"/>
              <a:gd name="connsiteY862" fmla="*/ 9415736 h 9710532"/>
              <a:gd name="connsiteX863" fmla="*/ 15441077 w 18288001"/>
              <a:gd name="connsiteY863" fmla="*/ 9434532 h 9710532"/>
              <a:gd name="connsiteX864" fmla="*/ 15423347 w 18288001"/>
              <a:gd name="connsiteY864" fmla="*/ 9433467 h 9710532"/>
              <a:gd name="connsiteX865" fmla="*/ 15387885 w 18288001"/>
              <a:gd name="connsiteY865" fmla="*/ 9431337 h 9710532"/>
              <a:gd name="connsiteX866" fmla="*/ 15352424 w 18288001"/>
              <a:gd name="connsiteY866" fmla="*/ 9429210 h 9710532"/>
              <a:gd name="connsiteX867" fmla="*/ 15334692 w 18288001"/>
              <a:gd name="connsiteY867" fmla="*/ 9428145 h 9710532"/>
              <a:gd name="connsiteX868" fmla="*/ 10132283 w 18288001"/>
              <a:gd name="connsiteY868" fmla="*/ 9414834 h 9710532"/>
              <a:gd name="connsiteX869" fmla="*/ 10151468 w 18288001"/>
              <a:gd name="connsiteY869" fmla="*/ 9421325 h 9710532"/>
              <a:gd name="connsiteX870" fmla="*/ 10184413 w 18288001"/>
              <a:gd name="connsiteY870" fmla="*/ 9435757 h 9710532"/>
              <a:gd name="connsiteX871" fmla="*/ 10209023 w 18288001"/>
              <a:gd name="connsiteY871" fmla="*/ 9440794 h 9710532"/>
              <a:gd name="connsiteX872" fmla="*/ 10187321 w 18288001"/>
              <a:gd name="connsiteY872" fmla="*/ 9446609 h 9710532"/>
              <a:gd name="connsiteX873" fmla="*/ 12132479 w 18288001"/>
              <a:gd name="connsiteY873" fmla="*/ 9413887 h 9710532"/>
              <a:gd name="connsiteX874" fmla="*/ 12157090 w 18288001"/>
              <a:gd name="connsiteY874" fmla="*/ 9418923 h 9710532"/>
              <a:gd name="connsiteX875" fmla="*/ 12146238 w 18288001"/>
              <a:gd name="connsiteY875" fmla="*/ 9421831 h 9710532"/>
              <a:gd name="connsiteX876" fmla="*/ 15214548 w 18288001"/>
              <a:gd name="connsiteY876" fmla="*/ 9413816 h 9710532"/>
              <a:gd name="connsiteX877" fmla="*/ 15274622 w 18288001"/>
              <a:gd name="connsiteY877" fmla="*/ 9420981 h 9710532"/>
              <a:gd name="connsiteX878" fmla="*/ 15285472 w 18288001"/>
              <a:gd name="connsiteY878" fmla="*/ 9418074 h 9710532"/>
              <a:gd name="connsiteX879" fmla="*/ 15296324 w 18288001"/>
              <a:gd name="connsiteY879" fmla="*/ 9415166 h 9710532"/>
              <a:gd name="connsiteX880" fmla="*/ 15299231 w 18288001"/>
              <a:gd name="connsiteY880" fmla="*/ 9426017 h 9710532"/>
              <a:gd name="connsiteX881" fmla="*/ 15272102 w 18288001"/>
              <a:gd name="connsiteY881" fmla="*/ 9433286 h 9710532"/>
              <a:gd name="connsiteX882" fmla="*/ 15236641 w 18288001"/>
              <a:gd name="connsiteY882" fmla="*/ 9431158 h 9710532"/>
              <a:gd name="connsiteX883" fmla="*/ 15217456 w 18288001"/>
              <a:gd name="connsiteY883" fmla="*/ 9424668 h 9710532"/>
              <a:gd name="connsiteX884" fmla="*/ 7564095 w 18288001"/>
              <a:gd name="connsiteY884" fmla="*/ 9413323 h 9710532"/>
              <a:gd name="connsiteX885" fmla="*/ 7567343 w 18288001"/>
              <a:gd name="connsiteY885" fmla="*/ 9424076 h 9710532"/>
              <a:gd name="connsiteX886" fmla="*/ 7556590 w 18288001"/>
              <a:gd name="connsiteY886" fmla="*/ 9427326 h 9710532"/>
              <a:gd name="connsiteX887" fmla="*/ 7564095 w 18288001"/>
              <a:gd name="connsiteY887" fmla="*/ 9413323 h 9710532"/>
              <a:gd name="connsiteX888" fmla="*/ 15481576 w 18288001"/>
              <a:gd name="connsiteY888" fmla="*/ 9412049 h 9710532"/>
              <a:gd name="connsiteX889" fmla="*/ 15465688 w 18288001"/>
              <a:gd name="connsiteY889" fmla="*/ 9439567 h 9710532"/>
              <a:gd name="connsiteX890" fmla="*/ 15462781 w 18288001"/>
              <a:gd name="connsiteY890" fmla="*/ 9428717 h 9710532"/>
              <a:gd name="connsiteX891" fmla="*/ 15476150 w 18288001"/>
              <a:gd name="connsiteY891" fmla="*/ 9413503 h 9710532"/>
              <a:gd name="connsiteX892" fmla="*/ 15481576 w 18288001"/>
              <a:gd name="connsiteY892" fmla="*/ 9412049 h 9710532"/>
              <a:gd name="connsiteX893" fmla="*/ 15179084 w 18288001"/>
              <a:gd name="connsiteY893" fmla="*/ 9411688 h 9710532"/>
              <a:gd name="connsiteX894" fmla="*/ 15187809 w 18288001"/>
              <a:gd name="connsiteY894" fmla="*/ 9444243 h 9710532"/>
              <a:gd name="connsiteX895" fmla="*/ 15212419 w 18288001"/>
              <a:gd name="connsiteY895" fmla="*/ 9449278 h 9710532"/>
              <a:gd name="connsiteX896" fmla="*/ 15223271 w 18288001"/>
              <a:gd name="connsiteY896" fmla="*/ 9446370 h 9710532"/>
              <a:gd name="connsiteX897" fmla="*/ 15244973 w 18288001"/>
              <a:gd name="connsiteY897" fmla="*/ 9440555 h 9710532"/>
              <a:gd name="connsiteX898" fmla="*/ 15253306 w 18288001"/>
              <a:gd name="connsiteY898" fmla="*/ 9449952 h 9710532"/>
              <a:gd name="connsiteX899" fmla="*/ 15258733 w 18288001"/>
              <a:gd name="connsiteY899" fmla="*/ 9448498 h 9710532"/>
              <a:gd name="connsiteX900" fmla="*/ 15269585 w 18288001"/>
              <a:gd name="connsiteY900" fmla="*/ 9445590 h 9710532"/>
              <a:gd name="connsiteX901" fmla="*/ 15362211 w 18288001"/>
              <a:gd name="connsiteY901" fmla="*/ 9444033 h 9710532"/>
              <a:gd name="connsiteX902" fmla="*/ 15374516 w 18288001"/>
              <a:gd name="connsiteY902" fmla="*/ 9446551 h 9710532"/>
              <a:gd name="connsiteX903" fmla="*/ 15366574 w 18288001"/>
              <a:gd name="connsiteY903" fmla="*/ 9460309 h 9710532"/>
              <a:gd name="connsiteX904" fmla="*/ 15334017 w 18288001"/>
              <a:gd name="connsiteY904" fmla="*/ 9469033 h 9710532"/>
              <a:gd name="connsiteX905" fmla="*/ 15287705 w 18288001"/>
              <a:gd name="connsiteY905" fmla="*/ 9469812 h 9710532"/>
              <a:gd name="connsiteX906" fmla="*/ 15250789 w 18288001"/>
              <a:gd name="connsiteY906" fmla="*/ 9462258 h 9710532"/>
              <a:gd name="connsiteX907" fmla="*/ 15204476 w 18288001"/>
              <a:gd name="connsiteY907" fmla="*/ 9463036 h 9710532"/>
              <a:gd name="connsiteX908" fmla="*/ 15179865 w 18288001"/>
              <a:gd name="connsiteY908" fmla="*/ 9458001 h 9710532"/>
              <a:gd name="connsiteX909" fmla="*/ 15144404 w 18288001"/>
              <a:gd name="connsiteY909" fmla="*/ 9455873 h 9710532"/>
              <a:gd name="connsiteX910" fmla="*/ 15094119 w 18288001"/>
              <a:gd name="connsiteY910" fmla="*/ 9463531 h 9710532"/>
              <a:gd name="connsiteX911" fmla="*/ 15042378 w 18288001"/>
              <a:gd name="connsiteY911" fmla="*/ 9465763 h 9710532"/>
              <a:gd name="connsiteX912" fmla="*/ 14994612 w 18288001"/>
              <a:gd name="connsiteY912" fmla="*/ 9461117 h 9710532"/>
              <a:gd name="connsiteX913" fmla="*/ 14966030 w 18288001"/>
              <a:gd name="connsiteY913" fmla="*/ 9462961 h 9710532"/>
              <a:gd name="connsiteX914" fmla="*/ 14948299 w 18288001"/>
              <a:gd name="connsiteY914" fmla="*/ 9461896 h 9710532"/>
              <a:gd name="connsiteX915" fmla="*/ 14863616 w 18288001"/>
              <a:gd name="connsiteY915" fmla="*/ 9449696 h 9710532"/>
              <a:gd name="connsiteX916" fmla="*/ 14860708 w 18288001"/>
              <a:gd name="connsiteY916" fmla="*/ 9438844 h 9710532"/>
              <a:gd name="connsiteX917" fmla="*/ 14871559 w 18288001"/>
              <a:gd name="connsiteY917" fmla="*/ 9435936 h 9710532"/>
              <a:gd name="connsiteX918" fmla="*/ 14882411 w 18288001"/>
              <a:gd name="connsiteY918" fmla="*/ 9433028 h 9710532"/>
              <a:gd name="connsiteX919" fmla="*/ 14879504 w 18288001"/>
              <a:gd name="connsiteY919" fmla="*/ 9422177 h 9710532"/>
              <a:gd name="connsiteX920" fmla="*/ 14890354 w 18288001"/>
              <a:gd name="connsiteY920" fmla="*/ 9419270 h 9710532"/>
              <a:gd name="connsiteX921" fmla="*/ 14904113 w 18288001"/>
              <a:gd name="connsiteY921" fmla="*/ 9427214 h 9710532"/>
              <a:gd name="connsiteX922" fmla="*/ 14929788 w 18288001"/>
              <a:gd name="connsiteY922" fmla="*/ 9414520 h 9710532"/>
              <a:gd name="connsiteX923" fmla="*/ 14976102 w 18288001"/>
              <a:gd name="connsiteY923" fmla="*/ 9413739 h 9710532"/>
              <a:gd name="connsiteX924" fmla="*/ 15018444 w 18288001"/>
              <a:gd name="connsiteY924" fmla="*/ 9419840 h 9710532"/>
              <a:gd name="connsiteX925" fmla="*/ 15007591 w 18288001"/>
              <a:gd name="connsiteY925" fmla="*/ 9422748 h 9710532"/>
              <a:gd name="connsiteX926" fmla="*/ 15010499 w 18288001"/>
              <a:gd name="connsiteY926" fmla="*/ 9433600 h 9710532"/>
              <a:gd name="connsiteX927" fmla="*/ 15018444 w 18288001"/>
              <a:gd name="connsiteY927" fmla="*/ 9419840 h 9710532"/>
              <a:gd name="connsiteX928" fmla="*/ 15064756 w 18288001"/>
              <a:gd name="connsiteY928" fmla="*/ 9419062 h 9710532"/>
              <a:gd name="connsiteX929" fmla="*/ 15132773 w 18288001"/>
              <a:gd name="connsiteY929" fmla="*/ 9412466 h 9710532"/>
              <a:gd name="connsiteX930" fmla="*/ 15596912 w 18288001"/>
              <a:gd name="connsiteY930" fmla="*/ 9410733 h 9710532"/>
              <a:gd name="connsiteX931" fmla="*/ 15609750 w 18288001"/>
              <a:gd name="connsiteY931" fmla="*/ 9412939 h 9710532"/>
              <a:gd name="connsiteX932" fmla="*/ 15609664 w 18288001"/>
              <a:gd name="connsiteY932" fmla="*/ 9412619 h 9710532"/>
              <a:gd name="connsiteX933" fmla="*/ 15618969 w 18288001"/>
              <a:gd name="connsiteY933" fmla="*/ 9414524 h 9710532"/>
              <a:gd name="connsiteX934" fmla="*/ 15621671 w 18288001"/>
              <a:gd name="connsiteY934" fmla="*/ 9414988 h 9710532"/>
              <a:gd name="connsiteX935" fmla="*/ 15621495 w 18288001"/>
              <a:gd name="connsiteY935" fmla="*/ 9415041 h 9710532"/>
              <a:gd name="connsiteX936" fmla="*/ 15634275 w 18288001"/>
              <a:gd name="connsiteY936" fmla="*/ 9417656 h 9710532"/>
              <a:gd name="connsiteX937" fmla="*/ 15637182 w 18288001"/>
              <a:gd name="connsiteY937" fmla="*/ 9428507 h 9710532"/>
              <a:gd name="connsiteX938" fmla="*/ 15615480 w 18288001"/>
              <a:gd name="connsiteY938" fmla="*/ 9434322 h 9710532"/>
              <a:gd name="connsiteX939" fmla="*/ 15604629 w 18288001"/>
              <a:gd name="connsiteY939" fmla="*/ 9437230 h 9710532"/>
              <a:gd name="connsiteX940" fmla="*/ 15612572 w 18288001"/>
              <a:gd name="connsiteY940" fmla="*/ 9423471 h 9710532"/>
              <a:gd name="connsiteX941" fmla="*/ 15611151 w 18288001"/>
              <a:gd name="connsiteY941" fmla="*/ 9418167 h 9710532"/>
              <a:gd name="connsiteX942" fmla="*/ 15610914 w 18288001"/>
              <a:gd name="connsiteY942" fmla="*/ 9418239 h 9710532"/>
              <a:gd name="connsiteX943" fmla="*/ 15589408 w 18288001"/>
              <a:gd name="connsiteY943" fmla="*/ 9424738 h 9710532"/>
              <a:gd name="connsiteX944" fmla="*/ 11096032 w 18288001"/>
              <a:gd name="connsiteY944" fmla="*/ 9410732 h 9710532"/>
              <a:gd name="connsiteX945" fmla="*/ 11120791 w 18288001"/>
              <a:gd name="connsiteY945" fmla="*/ 9414986 h 9710532"/>
              <a:gd name="connsiteX946" fmla="*/ 11110037 w 18288001"/>
              <a:gd name="connsiteY946" fmla="*/ 9418237 h 9710532"/>
              <a:gd name="connsiteX947" fmla="*/ 11088529 w 18288001"/>
              <a:gd name="connsiteY947" fmla="*/ 9424736 h 9710532"/>
              <a:gd name="connsiteX948" fmla="*/ 4505969 w 18288001"/>
              <a:gd name="connsiteY948" fmla="*/ 9410493 h 9710532"/>
              <a:gd name="connsiteX949" fmla="*/ 4514595 w 18288001"/>
              <a:gd name="connsiteY949" fmla="*/ 9419621 h 9710532"/>
              <a:gd name="connsiteX950" fmla="*/ 4502218 w 18288001"/>
              <a:gd name="connsiteY950" fmla="*/ 9417494 h 9710532"/>
              <a:gd name="connsiteX951" fmla="*/ 4505969 w 18288001"/>
              <a:gd name="connsiteY951" fmla="*/ 9410493 h 9710532"/>
              <a:gd name="connsiteX952" fmla="*/ 15520513 w 18288001"/>
              <a:gd name="connsiteY952" fmla="*/ 9410354 h 9710532"/>
              <a:gd name="connsiteX953" fmla="*/ 15532889 w 18288001"/>
              <a:gd name="connsiteY953" fmla="*/ 9412480 h 9710532"/>
              <a:gd name="connsiteX954" fmla="*/ 15529140 w 18288001"/>
              <a:gd name="connsiteY954" fmla="*/ 9419482 h 9710532"/>
              <a:gd name="connsiteX955" fmla="*/ 15515135 w 18288001"/>
              <a:gd name="connsiteY955" fmla="*/ 9411980 h 9710532"/>
              <a:gd name="connsiteX956" fmla="*/ 15520513 w 18288001"/>
              <a:gd name="connsiteY956" fmla="*/ 9410354 h 9710532"/>
              <a:gd name="connsiteX957" fmla="*/ 11019633 w 18288001"/>
              <a:gd name="connsiteY957" fmla="*/ 9410353 h 9710532"/>
              <a:gd name="connsiteX958" fmla="*/ 11032011 w 18288001"/>
              <a:gd name="connsiteY958" fmla="*/ 9412478 h 9710532"/>
              <a:gd name="connsiteX959" fmla="*/ 11028261 w 18288001"/>
              <a:gd name="connsiteY959" fmla="*/ 9419480 h 9710532"/>
              <a:gd name="connsiteX960" fmla="*/ 11014257 w 18288001"/>
              <a:gd name="connsiteY960" fmla="*/ 9411978 h 9710532"/>
              <a:gd name="connsiteX961" fmla="*/ 11019633 w 18288001"/>
              <a:gd name="connsiteY961" fmla="*/ 9410353 h 9710532"/>
              <a:gd name="connsiteX962" fmla="*/ 13207004 w 18288001"/>
              <a:gd name="connsiteY962" fmla="*/ 9405448 h 9710532"/>
              <a:gd name="connsiteX963" fmla="*/ 13214007 w 18288001"/>
              <a:gd name="connsiteY963" fmla="*/ 9409199 h 9710532"/>
              <a:gd name="connsiteX964" fmla="*/ 13211724 w 18288001"/>
              <a:gd name="connsiteY964" fmla="*/ 9411356 h 9710532"/>
              <a:gd name="connsiteX965" fmla="*/ 13201628 w 18288001"/>
              <a:gd name="connsiteY965" fmla="*/ 9407073 h 9710532"/>
              <a:gd name="connsiteX966" fmla="*/ 13207004 w 18288001"/>
              <a:gd name="connsiteY966" fmla="*/ 9405448 h 9710532"/>
              <a:gd name="connsiteX967" fmla="*/ 8706127 w 18288001"/>
              <a:gd name="connsiteY967" fmla="*/ 9405445 h 9710532"/>
              <a:gd name="connsiteX968" fmla="*/ 8713131 w 18288001"/>
              <a:gd name="connsiteY968" fmla="*/ 9409198 h 9710532"/>
              <a:gd name="connsiteX969" fmla="*/ 8710848 w 18288001"/>
              <a:gd name="connsiteY969" fmla="*/ 9411354 h 9710532"/>
              <a:gd name="connsiteX970" fmla="*/ 8700753 w 18288001"/>
              <a:gd name="connsiteY970" fmla="*/ 9407070 h 9710532"/>
              <a:gd name="connsiteX971" fmla="*/ 8706127 w 18288001"/>
              <a:gd name="connsiteY971" fmla="*/ 9405445 h 9710532"/>
              <a:gd name="connsiteX972" fmla="*/ 1224018 w 18288001"/>
              <a:gd name="connsiteY972" fmla="*/ 9404896 h 9710532"/>
              <a:gd name="connsiteX973" fmla="*/ 1227270 w 18288001"/>
              <a:gd name="connsiteY973" fmla="*/ 9415649 h 9710532"/>
              <a:gd name="connsiteX974" fmla="*/ 1213266 w 18288001"/>
              <a:gd name="connsiteY974" fmla="*/ 9408148 h 9710532"/>
              <a:gd name="connsiteX975" fmla="*/ 4991254 w 18288001"/>
              <a:gd name="connsiteY975" fmla="*/ 9404647 h 9710532"/>
              <a:gd name="connsiteX976" fmla="*/ 5005258 w 18288001"/>
              <a:gd name="connsiteY976" fmla="*/ 9412152 h 9710532"/>
              <a:gd name="connsiteX977" fmla="*/ 5000226 w 18288001"/>
              <a:gd name="connsiteY977" fmla="*/ 9417340 h 9710532"/>
              <a:gd name="connsiteX978" fmla="*/ 4969747 w 18288001"/>
              <a:gd name="connsiteY978" fmla="*/ 9411148 h 9710532"/>
              <a:gd name="connsiteX979" fmla="*/ 4991254 w 18288001"/>
              <a:gd name="connsiteY979" fmla="*/ 9404647 h 9710532"/>
              <a:gd name="connsiteX980" fmla="*/ 16596004 w 18288001"/>
              <a:gd name="connsiteY980" fmla="*/ 9404202 h 9710532"/>
              <a:gd name="connsiteX981" fmla="*/ 16598911 w 18288001"/>
              <a:gd name="connsiteY981" fmla="*/ 9415054 h 9710532"/>
              <a:gd name="connsiteX982" fmla="*/ 16588059 w 18288001"/>
              <a:gd name="connsiteY982" fmla="*/ 9417962 h 9710532"/>
              <a:gd name="connsiteX983" fmla="*/ 16596004 w 18288001"/>
              <a:gd name="connsiteY983" fmla="*/ 9404202 h 9710532"/>
              <a:gd name="connsiteX984" fmla="*/ 16293513 w 18288001"/>
              <a:gd name="connsiteY984" fmla="*/ 9403840 h 9710532"/>
              <a:gd name="connsiteX985" fmla="*/ 16328974 w 18288001"/>
              <a:gd name="connsiteY985" fmla="*/ 9405969 h 9710532"/>
              <a:gd name="connsiteX986" fmla="*/ 16307273 w 18288001"/>
              <a:gd name="connsiteY986" fmla="*/ 9411784 h 9710532"/>
              <a:gd name="connsiteX987" fmla="*/ 14478571 w 18288001"/>
              <a:gd name="connsiteY987" fmla="*/ 9401671 h 9710532"/>
              <a:gd name="connsiteX988" fmla="*/ 14492330 w 18288001"/>
              <a:gd name="connsiteY988" fmla="*/ 9409615 h 9710532"/>
              <a:gd name="connsiteX989" fmla="*/ 14481478 w 18288001"/>
              <a:gd name="connsiteY989" fmla="*/ 9412523 h 9710532"/>
              <a:gd name="connsiteX990" fmla="*/ 14478571 w 18288001"/>
              <a:gd name="connsiteY990" fmla="*/ 9401671 h 9710532"/>
              <a:gd name="connsiteX991" fmla="*/ 1081973 w 18288001"/>
              <a:gd name="connsiteY991" fmla="*/ 9400884 h 9710532"/>
              <a:gd name="connsiteX992" fmla="*/ 1095977 w 18288001"/>
              <a:gd name="connsiteY992" fmla="*/ 9408390 h 9710532"/>
              <a:gd name="connsiteX993" fmla="*/ 1085224 w 18288001"/>
              <a:gd name="connsiteY993" fmla="*/ 9411639 h 9710532"/>
              <a:gd name="connsiteX994" fmla="*/ 1081973 w 18288001"/>
              <a:gd name="connsiteY994" fmla="*/ 9400884 h 9710532"/>
              <a:gd name="connsiteX995" fmla="*/ 1199261 w 18288001"/>
              <a:gd name="connsiteY995" fmla="*/ 9400643 h 9710532"/>
              <a:gd name="connsiteX996" fmla="*/ 1205762 w 18288001"/>
              <a:gd name="connsiteY996" fmla="*/ 9422151 h 9710532"/>
              <a:gd name="connsiteX997" fmla="*/ 1156245 w 18288001"/>
              <a:gd name="connsiteY997" fmla="*/ 9413644 h 9710532"/>
              <a:gd name="connsiteX998" fmla="*/ 1199261 w 18288001"/>
              <a:gd name="connsiteY998" fmla="*/ 9400643 h 9710532"/>
              <a:gd name="connsiteX999" fmla="*/ 16001874 w 18288001"/>
              <a:gd name="connsiteY999" fmla="*/ 9400572 h 9710532"/>
              <a:gd name="connsiteX1000" fmla="*/ 15980171 w 18288001"/>
              <a:gd name="connsiteY1000" fmla="*/ 9406387 h 9710532"/>
              <a:gd name="connsiteX1001" fmla="*/ 15933859 w 18288001"/>
              <a:gd name="connsiteY1001" fmla="*/ 9407166 h 9710532"/>
              <a:gd name="connsiteX1002" fmla="*/ 15910702 w 18288001"/>
              <a:gd name="connsiteY1002" fmla="*/ 9407556 h 9710532"/>
              <a:gd name="connsiteX1003" fmla="*/ 15898396 w 18288001"/>
              <a:gd name="connsiteY1003" fmla="*/ 9405037 h 9710532"/>
              <a:gd name="connsiteX1004" fmla="*/ 15909248 w 18288001"/>
              <a:gd name="connsiteY1004" fmla="*/ 9402130 h 9710532"/>
              <a:gd name="connsiteX1005" fmla="*/ 15440862 w 18288001"/>
              <a:gd name="connsiteY1005" fmla="*/ 9399219 h 9710532"/>
              <a:gd name="connsiteX1006" fmla="*/ 15454864 w 18288001"/>
              <a:gd name="connsiteY1006" fmla="*/ 9406723 h 9710532"/>
              <a:gd name="connsiteX1007" fmla="*/ 15444113 w 18288001"/>
              <a:gd name="connsiteY1007" fmla="*/ 9409975 h 9710532"/>
              <a:gd name="connsiteX1008" fmla="*/ 10939982 w 18288001"/>
              <a:gd name="connsiteY1008" fmla="*/ 9399217 h 9710532"/>
              <a:gd name="connsiteX1009" fmla="*/ 10953986 w 18288001"/>
              <a:gd name="connsiteY1009" fmla="*/ 9406723 h 9710532"/>
              <a:gd name="connsiteX1010" fmla="*/ 10943234 w 18288001"/>
              <a:gd name="connsiteY1010" fmla="*/ 9409973 h 9710532"/>
              <a:gd name="connsiteX1011" fmla="*/ 16239593 w 18288001"/>
              <a:gd name="connsiteY1011" fmla="*/ 9397936 h 9710532"/>
              <a:gd name="connsiteX1012" fmla="*/ 16247201 w 18288001"/>
              <a:gd name="connsiteY1012" fmla="*/ 9404620 h 9710532"/>
              <a:gd name="connsiteX1013" fmla="*/ 16211737 w 18288001"/>
              <a:gd name="connsiteY1013" fmla="*/ 9402492 h 9710532"/>
              <a:gd name="connsiteX1014" fmla="*/ 16222590 w 18288001"/>
              <a:gd name="connsiteY1014" fmla="*/ 9399584 h 9710532"/>
              <a:gd name="connsiteX1015" fmla="*/ 16239593 w 18288001"/>
              <a:gd name="connsiteY1015" fmla="*/ 9397936 h 9710532"/>
              <a:gd name="connsiteX1016" fmla="*/ 975437 w 18288001"/>
              <a:gd name="connsiteY1016" fmla="*/ 9397877 h 9710532"/>
              <a:gd name="connsiteX1017" fmla="*/ 1014199 w 18288001"/>
              <a:gd name="connsiteY1017" fmla="*/ 9409635 h 9710532"/>
              <a:gd name="connsiteX1018" fmla="*/ 943178 w 18288001"/>
              <a:gd name="connsiteY1018" fmla="*/ 9407628 h 9710532"/>
              <a:gd name="connsiteX1019" fmla="*/ 15369837 w 18288001"/>
              <a:gd name="connsiteY1019" fmla="*/ 9397214 h 9710532"/>
              <a:gd name="connsiteX1020" fmla="*/ 15405348 w 18288001"/>
              <a:gd name="connsiteY1020" fmla="*/ 9398217 h 9710532"/>
              <a:gd name="connsiteX1021" fmla="*/ 15408598 w 18288001"/>
              <a:gd name="connsiteY1021" fmla="*/ 9408970 h 9710532"/>
              <a:gd name="connsiteX1022" fmla="*/ 15369837 w 18288001"/>
              <a:gd name="connsiteY1022" fmla="*/ 9397214 h 9710532"/>
              <a:gd name="connsiteX1023" fmla="*/ 10868958 w 18288001"/>
              <a:gd name="connsiteY1023" fmla="*/ 9397212 h 9710532"/>
              <a:gd name="connsiteX1024" fmla="*/ 10904470 w 18288001"/>
              <a:gd name="connsiteY1024" fmla="*/ 9398216 h 9710532"/>
              <a:gd name="connsiteX1025" fmla="*/ 10907720 w 18288001"/>
              <a:gd name="connsiteY1025" fmla="*/ 9408970 h 9710532"/>
              <a:gd name="connsiteX1026" fmla="*/ 10897431 w 18288001"/>
              <a:gd name="connsiteY1026" fmla="*/ 9409741 h 9710532"/>
              <a:gd name="connsiteX1027" fmla="*/ 10892872 w 18288001"/>
              <a:gd name="connsiteY1027" fmla="*/ 9432015 h 9710532"/>
              <a:gd name="connsiteX1028" fmla="*/ 10857411 w 18288001"/>
              <a:gd name="connsiteY1028" fmla="*/ 9429887 h 9710532"/>
              <a:gd name="connsiteX1029" fmla="*/ 10849076 w 18288001"/>
              <a:gd name="connsiteY1029" fmla="*/ 9420489 h 9710532"/>
              <a:gd name="connsiteX1030" fmla="*/ 10851595 w 18288001"/>
              <a:gd name="connsiteY1030" fmla="*/ 9408184 h 9710532"/>
              <a:gd name="connsiteX1031" fmla="*/ 10878894 w 18288001"/>
              <a:gd name="connsiteY1031" fmla="*/ 9407725 h 9710532"/>
              <a:gd name="connsiteX1032" fmla="*/ 4589871 w 18288001"/>
              <a:gd name="connsiteY1032" fmla="*/ 9396869 h 9710532"/>
              <a:gd name="connsiteX1033" fmla="*/ 4587745 w 18288001"/>
              <a:gd name="connsiteY1033" fmla="*/ 9409247 h 9710532"/>
              <a:gd name="connsiteX1034" fmla="*/ 4579119 w 18288001"/>
              <a:gd name="connsiteY1034" fmla="*/ 9400119 h 9710532"/>
              <a:gd name="connsiteX1035" fmla="*/ 4589871 w 18288001"/>
              <a:gd name="connsiteY1035" fmla="*/ 9396869 h 9710532"/>
              <a:gd name="connsiteX1036" fmla="*/ 15334326 w 18288001"/>
              <a:gd name="connsiteY1036" fmla="*/ 9396212 h 9710532"/>
              <a:gd name="connsiteX1037" fmla="*/ 15348331 w 18288001"/>
              <a:gd name="connsiteY1037" fmla="*/ 9403715 h 9710532"/>
              <a:gd name="connsiteX1038" fmla="*/ 15316068 w 18288001"/>
              <a:gd name="connsiteY1038" fmla="*/ 9413466 h 9710532"/>
              <a:gd name="connsiteX1039" fmla="*/ 10833448 w 18288001"/>
              <a:gd name="connsiteY1039" fmla="*/ 9396211 h 9710532"/>
              <a:gd name="connsiteX1040" fmla="*/ 10847451 w 18288001"/>
              <a:gd name="connsiteY1040" fmla="*/ 9403713 h 9710532"/>
              <a:gd name="connsiteX1041" fmla="*/ 10815189 w 18288001"/>
              <a:gd name="connsiteY1041" fmla="*/ 9413464 h 9710532"/>
              <a:gd name="connsiteX1042" fmla="*/ 13895294 w 18288001"/>
              <a:gd name="connsiteY1042" fmla="*/ 9395133 h 9710532"/>
              <a:gd name="connsiteX1043" fmla="*/ 13887348 w 18288001"/>
              <a:gd name="connsiteY1043" fmla="*/ 9408892 h 9710532"/>
              <a:gd name="connsiteX1044" fmla="*/ 13898201 w 18288001"/>
              <a:gd name="connsiteY1044" fmla="*/ 9405984 h 9710532"/>
              <a:gd name="connsiteX1045" fmla="*/ 16023577 w 18288001"/>
              <a:gd name="connsiteY1045" fmla="*/ 9394757 h 9710532"/>
              <a:gd name="connsiteX1046" fmla="*/ 16059038 w 18288001"/>
              <a:gd name="connsiteY1046" fmla="*/ 9396885 h 9710532"/>
              <a:gd name="connsiteX1047" fmla="*/ 16026485 w 18288001"/>
              <a:gd name="connsiteY1047" fmla="*/ 9405608 h 9710532"/>
              <a:gd name="connsiteX1048" fmla="*/ 16012725 w 18288001"/>
              <a:gd name="connsiteY1048" fmla="*/ 9397665 h 9710532"/>
              <a:gd name="connsiteX1049" fmla="*/ 13963043 w 18288001"/>
              <a:gd name="connsiteY1049" fmla="*/ 9392971 h 9710532"/>
              <a:gd name="connsiteX1050" fmla="*/ 13959337 w 18288001"/>
              <a:gd name="connsiteY1050" fmla="*/ 9395418 h 9710532"/>
              <a:gd name="connsiteX1051" fmla="*/ 13967670 w 18288001"/>
              <a:gd name="connsiteY1051" fmla="*/ 9404815 h 9710532"/>
              <a:gd name="connsiteX1052" fmla="*/ 13979973 w 18288001"/>
              <a:gd name="connsiteY1052" fmla="*/ 9407334 h 9710532"/>
              <a:gd name="connsiteX1053" fmla="*/ 13966217 w 18288001"/>
              <a:gd name="connsiteY1053" fmla="*/ 9399391 h 9710532"/>
              <a:gd name="connsiteX1054" fmla="*/ 13963043 w 18288001"/>
              <a:gd name="connsiteY1054" fmla="*/ 9392971 h 9710532"/>
              <a:gd name="connsiteX1055" fmla="*/ 15309569 w 18288001"/>
              <a:gd name="connsiteY1055" fmla="*/ 9391959 h 9710532"/>
              <a:gd name="connsiteX1056" fmla="*/ 15302066 w 18288001"/>
              <a:gd name="connsiteY1056" fmla="*/ 9405962 h 9710532"/>
              <a:gd name="connsiteX1057" fmla="*/ 15288061 w 18288001"/>
              <a:gd name="connsiteY1057" fmla="*/ 9398461 h 9710532"/>
              <a:gd name="connsiteX1058" fmla="*/ 10808689 w 18288001"/>
              <a:gd name="connsiteY1058" fmla="*/ 9391957 h 9710532"/>
              <a:gd name="connsiteX1059" fmla="*/ 10801187 w 18288001"/>
              <a:gd name="connsiteY1059" fmla="*/ 9405962 h 9710532"/>
              <a:gd name="connsiteX1060" fmla="*/ 10787181 w 18288001"/>
              <a:gd name="connsiteY1060" fmla="*/ 9398459 h 9710532"/>
              <a:gd name="connsiteX1061" fmla="*/ 14614603 w 18288001"/>
              <a:gd name="connsiteY1061" fmla="*/ 9388482 h 9710532"/>
              <a:gd name="connsiteX1062" fmla="*/ 14628362 w 18288001"/>
              <a:gd name="connsiteY1062" fmla="*/ 9396427 h 9710532"/>
              <a:gd name="connsiteX1063" fmla="*/ 14617511 w 18288001"/>
              <a:gd name="connsiteY1063" fmla="*/ 9399334 h 9710532"/>
              <a:gd name="connsiteX1064" fmla="*/ 14614603 w 18288001"/>
              <a:gd name="connsiteY1064" fmla="*/ 9388482 h 9710532"/>
              <a:gd name="connsiteX1065" fmla="*/ 9988752 w 18288001"/>
              <a:gd name="connsiteY1065" fmla="*/ 9387002 h 9710532"/>
              <a:gd name="connsiteX1066" fmla="*/ 9991500 w 18288001"/>
              <a:gd name="connsiteY1066" fmla="*/ 9388588 h 9710532"/>
              <a:gd name="connsiteX1067" fmla="*/ 9998380 w 18288001"/>
              <a:gd name="connsiteY1067" fmla="*/ 9392561 h 9710532"/>
              <a:gd name="connsiteX1068" fmla="*/ 9994940 w 18288001"/>
              <a:gd name="connsiteY1068" fmla="*/ 9390575 h 9710532"/>
              <a:gd name="connsiteX1069" fmla="*/ 10584176 w 18288001"/>
              <a:gd name="connsiteY1069" fmla="*/ 9386793 h 9710532"/>
              <a:gd name="connsiteX1070" fmla="*/ 10614212 w 18288001"/>
              <a:gd name="connsiteY1070" fmla="*/ 9390376 h 9710532"/>
              <a:gd name="connsiteX1071" fmla="*/ 10638823 w 18288001"/>
              <a:gd name="connsiteY1071" fmla="*/ 9395412 h 9710532"/>
              <a:gd name="connsiteX1072" fmla="*/ 10772727 w 18288001"/>
              <a:gd name="connsiteY1072" fmla="*/ 9417685 h 9710532"/>
              <a:gd name="connsiteX1073" fmla="*/ 10814004 w 18288001"/>
              <a:gd name="connsiteY1073" fmla="*/ 9441518 h 9710532"/>
              <a:gd name="connsiteX1074" fmla="*/ 10863225 w 18288001"/>
              <a:gd name="connsiteY1074" fmla="*/ 9451589 h 9710532"/>
              <a:gd name="connsiteX1075" fmla="*/ 10884927 w 18288001"/>
              <a:gd name="connsiteY1075" fmla="*/ 9445774 h 9710532"/>
              <a:gd name="connsiteX1076" fmla="*/ 10895779 w 18288001"/>
              <a:gd name="connsiteY1076" fmla="*/ 9442866 h 9710532"/>
              <a:gd name="connsiteX1077" fmla="*/ 10887837 w 18288001"/>
              <a:gd name="connsiteY1077" fmla="*/ 9456625 h 9710532"/>
              <a:gd name="connsiteX1078" fmla="*/ 10852373 w 18288001"/>
              <a:gd name="connsiteY1078" fmla="*/ 9454496 h 9710532"/>
              <a:gd name="connsiteX1079" fmla="*/ 10827762 w 18288001"/>
              <a:gd name="connsiteY1079" fmla="*/ 9449461 h 9710532"/>
              <a:gd name="connsiteX1080" fmla="*/ 10793755 w 18288001"/>
              <a:gd name="connsiteY1080" fmla="*/ 9452758 h 9710532"/>
              <a:gd name="connsiteX1081" fmla="*/ 10756839 w 18288001"/>
              <a:gd name="connsiteY1081" fmla="*/ 9445204 h 9710532"/>
              <a:gd name="connsiteX1082" fmla="*/ 10718470 w 18288001"/>
              <a:gd name="connsiteY1082" fmla="*/ 9432223 h 9710532"/>
              <a:gd name="connsiteX1083" fmla="*/ 10685526 w 18288001"/>
              <a:gd name="connsiteY1083" fmla="*/ 9417789 h 9710532"/>
              <a:gd name="connsiteX1084" fmla="*/ 10655490 w 18288001"/>
              <a:gd name="connsiteY1084" fmla="*/ 9414208 h 9710532"/>
              <a:gd name="connsiteX1085" fmla="*/ 10620027 w 18288001"/>
              <a:gd name="connsiteY1085" fmla="*/ 9412080 h 9710532"/>
              <a:gd name="connsiteX1086" fmla="*/ 10581658 w 18288001"/>
              <a:gd name="connsiteY1086" fmla="*/ 9399099 h 9710532"/>
              <a:gd name="connsiteX1087" fmla="*/ 10570807 w 18288001"/>
              <a:gd name="connsiteY1087" fmla="*/ 9402007 h 9710532"/>
              <a:gd name="connsiteX1088" fmla="*/ 10584176 w 18288001"/>
              <a:gd name="connsiteY1088" fmla="*/ 9386793 h 9710532"/>
              <a:gd name="connsiteX1089" fmla="*/ 9984622 w 18288001"/>
              <a:gd name="connsiteY1089" fmla="*/ 9384617 h 9710532"/>
              <a:gd name="connsiteX1090" fmla="*/ 9986342 w 18288001"/>
              <a:gd name="connsiteY1090" fmla="*/ 9385610 h 9710532"/>
              <a:gd name="connsiteX1091" fmla="*/ 9988752 w 18288001"/>
              <a:gd name="connsiteY1091" fmla="*/ 9387002 h 9710532"/>
              <a:gd name="connsiteX1092" fmla="*/ 17630581 w 18288001"/>
              <a:gd name="connsiteY1092" fmla="*/ 9382860 h 9710532"/>
              <a:gd name="connsiteX1093" fmla="*/ 17655337 w 18288001"/>
              <a:gd name="connsiteY1093" fmla="*/ 9387113 h 9710532"/>
              <a:gd name="connsiteX1094" fmla="*/ 17609071 w 18288001"/>
              <a:gd name="connsiteY1094" fmla="*/ 9389362 h 9710532"/>
              <a:gd name="connsiteX1095" fmla="*/ 10426051 w 18288001"/>
              <a:gd name="connsiteY1095" fmla="*/ 9382641 h 9710532"/>
              <a:gd name="connsiteX1096" fmla="*/ 10461513 w 18288001"/>
              <a:gd name="connsiteY1096" fmla="*/ 9384770 h 9710532"/>
              <a:gd name="connsiteX1097" fmla="*/ 10482152 w 18288001"/>
              <a:gd name="connsiteY1097" fmla="*/ 9396685 h 9710532"/>
              <a:gd name="connsiteX1098" fmla="*/ 10489033 w 18288001"/>
              <a:gd name="connsiteY1098" fmla="*/ 9400657 h 9710532"/>
              <a:gd name="connsiteX1099" fmla="*/ 10456477 w 18288001"/>
              <a:gd name="connsiteY1099" fmla="*/ 9409381 h 9710532"/>
              <a:gd name="connsiteX1100" fmla="*/ 10433320 w 18288001"/>
              <a:gd name="connsiteY1100" fmla="*/ 9409769 h 9710532"/>
              <a:gd name="connsiteX1101" fmla="*/ 10419562 w 18288001"/>
              <a:gd name="connsiteY1101" fmla="*/ 9401825 h 9710532"/>
              <a:gd name="connsiteX1102" fmla="*/ 10418109 w 18288001"/>
              <a:gd name="connsiteY1102" fmla="*/ 9396400 h 9710532"/>
              <a:gd name="connsiteX1103" fmla="*/ 900352 w 18288001"/>
              <a:gd name="connsiteY1103" fmla="*/ 9382431 h 9710532"/>
              <a:gd name="connsiteX1104" fmla="*/ 915169 w 18288001"/>
              <a:gd name="connsiteY1104" fmla="*/ 9392622 h 9710532"/>
              <a:gd name="connsiteX1105" fmla="*/ 918421 w 18288001"/>
              <a:gd name="connsiteY1105" fmla="*/ 9403376 h 9710532"/>
              <a:gd name="connsiteX1106" fmla="*/ 890410 w 18288001"/>
              <a:gd name="connsiteY1106" fmla="*/ 9388368 h 9710532"/>
              <a:gd name="connsiteX1107" fmla="*/ 900352 w 18288001"/>
              <a:gd name="connsiteY1107" fmla="*/ 9382431 h 9710532"/>
              <a:gd name="connsiteX1108" fmla="*/ 3833376 w 18288001"/>
              <a:gd name="connsiteY1108" fmla="*/ 9379061 h 9710532"/>
              <a:gd name="connsiteX1109" fmla="*/ 3847381 w 18288001"/>
              <a:gd name="connsiteY1109" fmla="*/ 9386565 h 9710532"/>
              <a:gd name="connsiteX1110" fmla="*/ 3863511 w 18288001"/>
              <a:gd name="connsiteY1110" fmla="*/ 9381691 h 9710532"/>
              <a:gd name="connsiteX1111" fmla="*/ 3868887 w 18288001"/>
              <a:gd name="connsiteY1111" fmla="*/ 9380064 h 9710532"/>
              <a:gd name="connsiteX1112" fmla="*/ 3861385 w 18288001"/>
              <a:gd name="connsiteY1112" fmla="*/ 9394067 h 9710532"/>
              <a:gd name="connsiteX1113" fmla="*/ 3801116 w 18288001"/>
              <a:gd name="connsiteY1113" fmla="*/ 9388812 h 9710532"/>
              <a:gd name="connsiteX1114" fmla="*/ 3811869 w 18288001"/>
              <a:gd name="connsiteY1114" fmla="*/ 9385562 h 9710532"/>
              <a:gd name="connsiteX1115" fmla="*/ 15199784 w 18288001"/>
              <a:gd name="connsiteY1115" fmla="*/ 9378197 h 9710532"/>
              <a:gd name="connsiteX1116" fmla="*/ 15224539 w 18288001"/>
              <a:gd name="connsiteY1116" fmla="*/ 9382450 h 9710532"/>
              <a:gd name="connsiteX1117" fmla="*/ 15217039 w 18288001"/>
              <a:gd name="connsiteY1117" fmla="*/ 9396454 h 9710532"/>
              <a:gd name="connsiteX1118" fmla="*/ 15203034 w 18288001"/>
              <a:gd name="connsiteY1118" fmla="*/ 9388950 h 9710532"/>
              <a:gd name="connsiteX1119" fmla="*/ 15178276 w 18288001"/>
              <a:gd name="connsiteY1119" fmla="*/ 9384698 h 9710532"/>
              <a:gd name="connsiteX1120" fmla="*/ 10698906 w 18288001"/>
              <a:gd name="connsiteY1120" fmla="*/ 9378195 h 9710532"/>
              <a:gd name="connsiteX1121" fmla="*/ 10723661 w 18288001"/>
              <a:gd name="connsiteY1121" fmla="*/ 9382448 h 9710532"/>
              <a:gd name="connsiteX1122" fmla="*/ 10716161 w 18288001"/>
              <a:gd name="connsiteY1122" fmla="*/ 9396452 h 9710532"/>
              <a:gd name="connsiteX1123" fmla="*/ 10702156 w 18288001"/>
              <a:gd name="connsiteY1123" fmla="*/ 9388948 h 9710532"/>
              <a:gd name="connsiteX1124" fmla="*/ 10677397 w 18288001"/>
              <a:gd name="connsiteY1124" fmla="*/ 9384696 h 9710532"/>
              <a:gd name="connsiteX1125" fmla="*/ 15739881 w 18288001"/>
              <a:gd name="connsiteY1125" fmla="*/ 9377728 h 9710532"/>
              <a:gd name="connsiteX1126" fmla="*/ 15764492 w 18288001"/>
              <a:gd name="connsiteY1126" fmla="*/ 9382764 h 9710532"/>
              <a:gd name="connsiteX1127" fmla="*/ 15760521 w 18288001"/>
              <a:gd name="connsiteY1127" fmla="*/ 9389643 h 9710532"/>
              <a:gd name="connsiteX1128" fmla="*/ 15749669 w 18288001"/>
              <a:gd name="connsiteY1128" fmla="*/ 9392550 h 9710532"/>
              <a:gd name="connsiteX1129" fmla="*/ 15731938 w 18288001"/>
              <a:gd name="connsiteY1129" fmla="*/ 9391487 h 9710532"/>
              <a:gd name="connsiteX1130" fmla="*/ 15718178 w 18288001"/>
              <a:gd name="connsiteY1130" fmla="*/ 9383543 h 9710532"/>
              <a:gd name="connsiteX1131" fmla="*/ 8410159 w 18288001"/>
              <a:gd name="connsiteY1131" fmla="*/ 9377543 h 9710532"/>
              <a:gd name="connsiteX1132" fmla="*/ 8402654 w 18288001"/>
              <a:gd name="connsiteY1132" fmla="*/ 9391546 h 9710532"/>
              <a:gd name="connsiteX1133" fmla="*/ 8391902 w 18288001"/>
              <a:gd name="connsiteY1133" fmla="*/ 9394796 h 9710532"/>
              <a:gd name="connsiteX1134" fmla="*/ 15011472 w 18288001"/>
              <a:gd name="connsiteY1134" fmla="*/ 9376434 h 9710532"/>
              <a:gd name="connsiteX1135" fmla="*/ 15003968 w 18288001"/>
              <a:gd name="connsiteY1135" fmla="*/ 9390437 h 9710532"/>
              <a:gd name="connsiteX1136" fmla="*/ 14979210 w 18288001"/>
              <a:gd name="connsiteY1136" fmla="*/ 9386185 h 9710532"/>
              <a:gd name="connsiteX1137" fmla="*/ 14995342 w 18288001"/>
              <a:gd name="connsiteY1137" fmla="*/ 9381309 h 9710532"/>
              <a:gd name="connsiteX1138" fmla="*/ 15011472 w 18288001"/>
              <a:gd name="connsiteY1138" fmla="*/ 9376434 h 9710532"/>
              <a:gd name="connsiteX1139" fmla="*/ 10510594 w 18288001"/>
              <a:gd name="connsiteY1139" fmla="*/ 9376432 h 9710532"/>
              <a:gd name="connsiteX1140" fmla="*/ 10503090 w 18288001"/>
              <a:gd name="connsiteY1140" fmla="*/ 9390436 h 9710532"/>
              <a:gd name="connsiteX1141" fmla="*/ 10478332 w 18288001"/>
              <a:gd name="connsiteY1141" fmla="*/ 9386184 h 9710532"/>
              <a:gd name="connsiteX1142" fmla="*/ 10494464 w 18288001"/>
              <a:gd name="connsiteY1142" fmla="*/ 9381307 h 9710532"/>
              <a:gd name="connsiteX1143" fmla="*/ 10510594 w 18288001"/>
              <a:gd name="connsiteY1143" fmla="*/ 9376432 h 9710532"/>
              <a:gd name="connsiteX1144" fmla="*/ 16449069 w 18288001"/>
              <a:gd name="connsiteY1144" fmla="*/ 9376155 h 9710532"/>
              <a:gd name="connsiteX1145" fmla="*/ 16457694 w 18288001"/>
              <a:gd name="connsiteY1145" fmla="*/ 9385281 h 9710532"/>
              <a:gd name="connsiteX1146" fmla="*/ 16446943 w 18288001"/>
              <a:gd name="connsiteY1146" fmla="*/ 9388533 h 9710532"/>
              <a:gd name="connsiteX1147" fmla="*/ 16449069 w 18288001"/>
              <a:gd name="connsiteY1147" fmla="*/ 9376155 h 9710532"/>
              <a:gd name="connsiteX1148" fmla="*/ 11948189 w 18288001"/>
              <a:gd name="connsiteY1148" fmla="*/ 9376154 h 9710532"/>
              <a:gd name="connsiteX1149" fmla="*/ 11956816 w 18288001"/>
              <a:gd name="connsiteY1149" fmla="*/ 9385281 h 9710532"/>
              <a:gd name="connsiteX1150" fmla="*/ 11946064 w 18288001"/>
              <a:gd name="connsiteY1150" fmla="*/ 9388531 h 9710532"/>
              <a:gd name="connsiteX1151" fmla="*/ 11948189 w 18288001"/>
              <a:gd name="connsiteY1151" fmla="*/ 9376154 h 9710532"/>
              <a:gd name="connsiteX1152" fmla="*/ 16355715 w 18288001"/>
              <a:gd name="connsiteY1152" fmla="*/ 9375544 h 9710532"/>
              <a:gd name="connsiteX1153" fmla="*/ 16369472 w 18288001"/>
              <a:gd name="connsiteY1153" fmla="*/ 9383487 h 9710532"/>
              <a:gd name="connsiteX1154" fmla="*/ 16358622 w 18288001"/>
              <a:gd name="connsiteY1154" fmla="*/ 9386394 h 9710532"/>
              <a:gd name="connsiteX1155" fmla="*/ 16355715 w 18288001"/>
              <a:gd name="connsiteY1155" fmla="*/ 9375544 h 9710532"/>
              <a:gd name="connsiteX1156" fmla="*/ 8984220 w 18288001"/>
              <a:gd name="connsiteY1156" fmla="*/ 9374204 h 9710532"/>
              <a:gd name="connsiteX1157" fmla="*/ 8996600 w 18288001"/>
              <a:gd name="connsiteY1157" fmla="*/ 9376331 h 9710532"/>
              <a:gd name="connsiteX1158" fmla="*/ 9024608 w 18288001"/>
              <a:gd name="connsiteY1158" fmla="*/ 9391337 h 9710532"/>
              <a:gd name="connsiteX1159" fmla="*/ 8999851 w 18288001"/>
              <a:gd name="connsiteY1159" fmla="*/ 9387085 h 9710532"/>
              <a:gd name="connsiteX1160" fmla="*/ 8967587 w 18288001"/>
              <a:gd name="connsiteY1160" fmla="*/ 9396836 h 9710532"/>
              <a:gd name="connsiteX1161" fmla="*/ 8804032 w 18288001"/>
              <a:gd name="connsiteY1161" fmla="*/ 9399325 h 9710532"/>
              <a:gd name="connsiteX1162" fmla="*/ 8808065 w 18288001"/>
              <a:gd name="connsiteY1162" fmla="*/ 9398107 h 9710532"/>
              <a:gd name="connsiteX1163" fmla="*/ 8825541 w 18288001"/>
              <a:gd name="connsiteY1163" fmla="*/ 9392825 h 9710532"/>
              <a:gd name="connsiteX1164" fmla="*/ 8868555 w 18288001"/>
              <a:gd name="connsiteY1164" fmla="*/ 9379823 h 9710532"/>
              <a:gd name="connsiteX1165" fmla="*/ 8875557 w 18288001"/>
              <a:gd name="connsiteY1165" fmla="*/ 9383576 h 9710532"/>
              <a:gd name="connsiteX1166" fmla="*/ 8893313 w 18288001"/>
              <a:gd name="connsiteY1166" fmla="*/ 9384075 h 9710532"/>
              <a:gd name="connsiteX1167" fmla="*/ 8950333 w 18288001"/>
              <a:gd name="connsiteY1167" fmla="*/ 9378579 h 9710532"/>
              <a:gd name="connsiteX1168" fmla="*/ 8984220 w 18288001"/>
              <a:gd name="connsiteY1168" fmla="*/ 9374204 h 9710532"/>
              <a:gd name="connsiteX1169" fmla="*/ 17310977 w 18288001"/>
              <a:gd name="connsiteY1169" fmla="*/ 9373837 h 9710532"/>
              <a:gd name="connsiteX1170" fmla="*/ 17314227 w 18288001"/>
              <a:gd name="connsiteY1170" fmla="*/ 9384590 h 9710532"/>
              <a:gd name="connsiteX1171" fmla="*/ 17289469 w 18288001"/>
              <a:gd name="connsiteY1171" fmla="*/ 9380338 h 9710532"/>
              <a:gd name="connsiteX1172" fmla="*/ 17310977 w 18288001"/>
              <a:gd name="connsiteY1172" fmla="*/ 9373837 h 9710532"/>
              <a:gd name="connsiteX1173" fmla="*/ 12810098 w 18288001"/>
              <a:gd name="connsiteY1173" fmla="*/ 9373836 h 9710532"/>
              <a:gd name="connsiteX1174" fmla="*/ 12813347 w 18288001"/>
              <a:gd name="connsiteY1174" fmla="*/ 9384588 h 9710532"/>
              <a:gd name="connsiteX1175" fmla="*/ 12788590 w 18288001"/>
              <a:gd name="connsiteY1175" fmla="*/ 9380336 h 9710532"/>
              <a:gd name="connsiteX1176" fmla="*/ 12810098 w 18288001"/>
              <a:gd name="connsiteY1176" fmla="*/ 9373836 h 9710532"/>
              <a:gd name="connsiteX1177" fmla="*/ 8461798 w 18288001"/>
              <a:gd name="connsiteY1177" fmla="*/ 9373670 h 9710532"/>
              <a:gd name="connsiteX1178" fmla="*/ 8481183 w 18288001"/>
              <a:gd name="connsiteY1178" fmla="*/ 9379548 h 9710532"/>
              <a:gd name="connsiteX1179" fmla="*/ 8491934 w 18288001"/>
              <a:gd name="connsiteY1179" fmla="*/ 9376297 h 9710532"/>
              <a:gd name="connsiteX1180" fmla="*/ 8505938 w 18288001"/>
              <a:gd name="connsiteY1180" fmla="*/ 9383798 h 9710532"/>
              <a:gd name="connsiteX1181" fmla="*/ 8495183 w 18288001"/>
              <a:gd name="connsiteY1181" fmla="*/ 9387051 h 9710532"/>
              <a:gd name="connsiteX1182" fmla="*/ 8473679 w 18288001"/>
              <a:gd name="connsiteY1182" fmla="*/ 9393550 h 9710532"/>
              <a:gd name="connsiteX1183" fmla="*/ 8461297 w 18288001"/>
              <a:gd name="connsiteY1183" fmla="*/ 9391426 h 9710532"/>
              <a:gd name="connsiteX1184" fmla="*/ 8459675 w 18288001"/>
              <a:gd name="connsiteY1184" fmla="*/ 9386048 h 9710532"/>
              <a:gd name="connsiteX1185" fmla="*/ 8461798 w 18288001"/>
              <a:gd name="connsiteY1185" fmla="*/ 9373670 h 9710532"/>
              <a:gd name="connsiteX1186" fmla="*/ 17275463 w 18288001"/>
              <a:gd name="connsiteY1186" fmla="*/ 9372834 h 9710532"/>
              <a:gd name="connsiteX1187" fmla="*/ 17278713 w 18288001"/>
              <a:gd name="connsiteY1187" fmla="*/ 9383588 h 9710532"/>
              <a:gd name="connsiteX1188" fmla="*/ 17267961 w 18288001"/>
              <a:gd name="connsiteY1188" fmla="*/ 9386839 h 9710532"/>
              <a:gd name="connsiteX1189" fmla="*/ 12774584 w 18288001"/>
              <a:gd name="connsiteY1189" fmla="*/ 9372833 h 9710532"/>
              <a:gd name="connsiteX1190" fmla="*/ 12777833 w 18288001"/>
              <a:gd name="connsiteY1190" fmla="*/ 9383588 h 9710532"/>
              <a:gd name="connsiteX1191" fmla="*/ 12767082 w 18288001"/>
              <a:gd name="connsiteY1191" fmla="*/ 9386837 h 9710532"/>
              <a:gd name="connsiteX1192" fmla="*/ 15256804 w 18288001"/>
              <a:gd name="connsiteY1192" fmla="*/ 9372698 h 9710532"/>
              <a:gd name="connsiteX1193" fmla="*/ 15256301 w 18288001"/>
              <a:gd name="connsiteY1193" fmla="*/ 9390455 h 9710532"/>
              <a:gd name="connsiteX1194" fmla="*/ 15252550 w 18288001"/>
              <a:gd name="connsiteY1194" fmla="*/ 9397455 h 9710532"/>
              <a:gd name="connsiteX1195" fmla="*/ 15238545 w 18288001"/>
              <a:gd name="connsiteY1195" fmla="*/ 9389953 h 9710532"/>
              <a:gd name="connsiteX1196" fmla="*/ 15256804 w 18288001"/>
              <a:gd name="connsiteY1196" fmla="*/ 9372698 h 9710532"/>
              <a:gd name="connsiteX1197" fmla="*/ 10755926 w 18288001"/>
              <a:gd name="connsiteY1197" fmla="*/ 9372697 h 9710532"/>
              <a:gd name="connsiteX1198" fmla="*/ 10755423 w 18288001"/>
              <a:gd name="connsiteY1198" fmla="*/ 9390453 h 9710532"/>
              <a:gd name="connsiteX1199" fmla="*/ 10751673 w 18288001"/>
              <a:gd name="connsiteY1199" fmla="*/ 9397455 h 9710532"/>
              <a:gd name="connsiteX1200" fmla="*/ 10737666 w 18288001"/>
              <a:gd name="connsiteY1200" fmla="*/ 9389951 h 9710532"/>
              <a:gd name="connsiteX1201" fmla="*/ 10755926 w 18288001"/>
              <a:gd name="connsiteY1201" fmla="*/ 9372697 h 9710532"/>
              <a:gd name="connsiteX1202" fmla="*/ 7410672 w 18288001"/>
              <a:gd name="connsiteY1202" fmla="*/ 9371674 h 9710532"/>
              <a:gd name="connsiteX1203" fmla="*/ 7423053 w 18288001"/>
              <a:gd name="connsiteY1203" fmla="*/ 9373801 h 9710532"/>
              <a:gd name="connsiteX1204" fmla="*/ 7437055 w 18288001"/>
              <a:gd name="connsiteY1204" fmla="*/ 9381302 h 9710532"/>
              <a:gd name="connsiteX1205" fmla="*/ 7440304 w 18288001"/>
              <a:gd name="connsiteY1205" fmla="*/ 9392056 h 9710532"/>
              <a:gd name="connsiteX1206" fmla="*/ 7454310 w 18288001"/>
              <a:gd name="connsiteY1206" fmla="*/ 9399560 h 9710532"/>
              <a:gd name="connsiteX1207" fmla="*/ 7468317 w 18288001"/>
              <a:gd name="connsiteY1207" fmla="*/ 9407064 h 9710532"/>
              <a:gd name="connsiteX1208" fmla="*/ 7479069 w 18288001"/>
              <a:gd name="connsiteY1208" fmla="*/ 9403812 h 9710532"/>
              <a:gd name="connsiteX1209" fmla="*/ 7489821 w 18288001"/>
              <a:gd name="connsiteY1209" fmla="*/ 9400563 h 9710532"/>
              <a:gd name="connsiteX1210" fmla="*/ 7493073 w 18288001"/>
              <a:gd name="connsiteY1210" fmla="*/ 9411318 h 9710532"/>
              <a:gd name="connsiteX1211" fmla="*/ 7517831 w 18288001"/>
              <a:gd name="connsiteY1211" fmla="*/ 9415570 h 9710532"/>
              <a:gd name="connsiteX1212" fmla="*/ 7496323 w 18288001"/>
              <a:gd name="connsiteY1212" fmla="*/ 9422071 h 9710532"/>
              <a:gd name="connsiteX1213" fmla="*/ 7485570 w 18288001"/>
              <a:gd name="connsiteY1213" fmla="*/ 9425320 h 9710532"/>
              <a:gd name="connsiteX1214" fmla="*/ 7474816 w 18288001"/>
              <a:gd name="connsiteY1214" fmla="*/ 9428571 h 9710532"/>
              <a:gd name="connsiteX1215" fmla="*/ 7488822 w 18288001"/>
              <a:gd name="connsiteY1215" fmla="*/ 9436074 h 9710532"/>
              <a:gd name="connsiteX1216" fmla="*/ 7538333 w 18288001"/>
              <a:gd name="connsiteY1216" fmla="*/ 9444579 h 9710532"/>
              <a:gd name="connsiteX1217" fmla="*/ 7481315 w 18288001"/>
              <a:gd name="connsiteY1217" fmla="*/ 9450078 h 9710532"/>
              <a:gd name="connsiteX1218" fmla="*/ 7467312 w 18288001"/>
              <a:gd name="connsiteY1218" fmla="*/ 9442576 h 9710532"/>
              <a:gd name="connsiteX1219" fmla="*/ 7453308 w 18288001"/>
              <a:gd name="connsiteY1219" fmla="*/ 9435072 h 9710532"/>
              <a:gd name="connsiteX1220" fmla="*/ 7439302 w 18288001"/>
              <a:gd name="connsiteY1220" fmla="*/ 9427570 h 9710532"/>
              <a:gd name="connsiteX1221" fmla="*/ 7450058 w 18288001"/>
              <a:gd name="connsiteY1221" fmla="*/ 9424320 h 9710532"/>
              <a:gd name="connsiteX1222" fmla="*/ 7436052 w 18288001"/>
              <a:gd name="connsiteY1222" fmla="*/ 9416816 h 9710532"/>
              <a:gd name="connsiteX1223" fmla="*/ 7429555 w 18288001"/>
              <a:gd name="connsiteY1223" fmla="*/ 9395306 h 9710532"/>
              <a:gd name="connsiteX1224" fmla="*/ 7418799 w 18288001"/>
              <a:gd name="connsiteY1224" fmla="*/ 9398557 h 9710532"/>
              <a:gd name="connsiteX1225" fmla="*/ 7401545 w 18288001"/>
              <a:gd name="connsiteY1225" fmla="*/ 9380302 h 9710532"/>
              <a:gd name="connsiteX1226" fmla="*/ 7410672 w 18288001"/>
              <a:gd name="connsiteY1226" fmla="*/ 9371674 h 9710532"/>
              <a:gd name="connsiteX1227" fmla="*/ 9428616 w 18288001"/>
              <a:gd name="connsiteY1227" fmla="*/ 9368981 h 9710532"/>
              <a:gd name="connsiteX1228" fmla="*/ 9440996 w 18288001"/>
              <a:gd name="connsiteY1228" fmla="*/ 9371110 h 9710532"/>
              <a:gd name="connsiteX1229" fmla="*/ 9433491 w 18288001"/>
              <a:gd name="connsiteY1229" fmla="*/ 9385113 h 9710532"/>
              <a:gd name="connsiteX1230" fmla="*/ 9421112 w 18288001"/>
              <a:gd name="connsiteY1230" fmla="*/ 9382985 h 9710532"/>
              <a:gd name="connsiteX1231" fmla="*/ 9397980 w 18288001"/>
              <a:gd name="connsiteY1231" fmla="*/ 9384111 h 9710532"/>
              <a:gd name="connsiteX1232" fmla="*/ 9394728 w 18288001"/>
              <a:gd name="connsiteY1232" fmla="*/ 9373357 h 9710532"/>
              <a:gd name="connsiteX1233" fmla="*/ 9428616 w 18288001"/>
              <a:gd name="connsiteY1233" fmla="*/ 9368981 h 9710532"/>
              <a:gd name="connsiteX1234" fmla="*/ 10578367 w 18288001"/>
              <a:gd name="connsiteY1234" fmla="*/ 9367683 h 9710532"/>
              <a:gd name="connsiteX1235" fmla="*/ 10631633 w 18288001"/>
              <a:gd name="connsiteY1235" fmla="*/ 9369188 h 9710532"/>
              <a:gd name="connsiteX1236" fmla="*/ 10661767 w 18288001"/>
              <a:gd name="connsiteY1236" fmla="*/ 9371816 h 9710532"/>
              <a:gd name="connsiteX1237" fmla="*/ 10663394 w 18288001"/>
              <a:gd name="connsiteY1237" fmla="*/ 9377194 h 9710532"/>
              <a:gd name="connsiteX1238" fmla="*/ 10638135 w 18288001"/>
              <a:gd name="connsiteY1238" fmla="*/ 9390695 h 9710532"/>
              <a:gd name="connsiteX1239" fmla="*/ 10620378 w 18288001"/>
              <a:gd name="connsiteY1239" fmla="*/ 9390193 h 9710532"/>
              <a:gd name="connsiteX1240" fmla="*/ 10588618 w 18288001"/>
              <a:gd name="connsiteY1240" fmla="*/ 9382190 h 9710532"/>
              <a:gd name="connsiteX1241" fmla="*/ 10560110 w 18288001"/>
              <a:gd name="connsiteY1241" fmla="*/ 9384938 h 9710532"/>
              <a:gd name="connsiteX1242" fmla="*/ 10535351 w 18288001"/>
              <a:gd name="connsiteY1242" fmla="*/ 9380685 h 9710532"/>
              <a:gd name="connsiteX1243" fmla="*/ 10546105 w 18288001"/>
              <a:gd name="connsiteY1243" fmla="*/ 9377434 h 9710532"/>
              <a:gd name="connsiteX1244" fmla="*/ 15608886 w 18288001"/>
              <a:gd name="connsiteY1244" fmla="*/ 9366306 h 9710532"/>
              <a:gd name="connsiteX1245" fmla="*/ 15611794 w 18288001"/>
              <a:gd name="connsiteY1245" fmla="*/ 9377158 h 9710532"/>
              <a:gd name="connsiteX1246" fmla="*/ 15590090 w 18288001"/>
              <a:gd name="connsiteY1246" fmla="*/ 9382973 h 9710532"/>
              <a:gd name="connsiteX1247" fmla="*/ 14702620 w 18288001"/>
              <a:gd name="connsiteY1247" fmla="*/ 9364159 h 9710532"/>
              <a:gd name="connsiteX1248" fmla="*/ 14705871 w 18288001"/>
              <a:gd name="connsiteY1248" fmla="*/ 9374913 h 9710532"/>
              <a:gd name="connsiteX1249" fmla="*/ 14695118 w 18288001"/>
              <a:gd name="connsiteY1249" fmla="*/ 9378163 h 9710532"/>
              <a:gd name="connsiteX1250" fmla="*/ 10201742 w 18288001"/>
              <a:gd name="connsiteY1250" fmla="*/ 9364157 h 9710532"/>
              <a:gd name="connsiteX1251" fmla="*/ 10204993 w 18288001"/>
              <a:gd name="connsiteY1251" fmla="*/ 9374911 h 9710532"/>
              <a:gd name="connsiteX1252" fmla="*/ 10194239 w 18288001"/>
              <a:gd name="connsiteY1252" fmla="*/ 9378161 h 9710532"/>
              <a:gd name="connsiteX1253" fmla="*/ 1011952 w 18288001"/>
              <a:gd name="connsiteY1253" fmla="*/ 9363369 h 9710532"/>
              <a:gd name="connsiteX1254" fmla="*/ 1024331 w 18288001"/>
              <a:gd name="connsiteY1254" fmla="*/ 9365497 h 9710532"/>
              <a:gd name="connsiteX1255" fmla="*/ 1015203 w 18288001"/>
              <a:gd name="connsiteY1255" fmla="*/ 9374123 h 9710532"/>
              <a:gd name="connsiteX1256" fmla="*/ 1004449 w 18288001"/>
              <a:gd name="connsiteY1256" fmla="*/ 9377374 h 9710532"/>
              <a:gd name="connsiteX1257" fmla="*/ 992070 w 18288001"/>
              <a:gd name="connsiteY1257" fmla="*/ 9375246 h 9710532"/>
              <a:gd name="connsiteX1258" fmla="*/ 1011952 w 18288001"/>
              <a:gd name="connsiteY1258" fmla="*/ 9363369 h 9710532"/>
              <a:gd name="connsiteX1259" fmla="*/ 16685770 w 18288001"/>
              <a:gd name="connsiteY1259" fmla="*/ 9363291 h 9710532"/>
              <a:gd name="connsiteX1260" fmla="*/ 16699775 w 18288001"/>
              <a:gd name="connsiteY1260" fmla="*/ 9370793 h 9710532"/>
              <a:gd name="connsiteX1261" fmla="*/ 16689021 w 18288001"/>
              <a:gd name="connsiteY1261" fmla="*/ 9374043 h 9710532"/>
              <a:gd name="connsiteX1262" fmla="*/ 12184892 w 18288001"/>
              <a:gd name="connsiteY1262" fmla="*/ 9363290 h 9710532"/>
              <a:gd name="connsiteX1263" fmla="*/ 12198896 w 18288001"/>
              <a:gd name="connsiteY1263" fmla="*/ 9370791 h 9710532"/>
              <a:gd name="connsiteX1264" fmla="*/ 12188143 w 18288001"/>
              <a:gd name="connsiteY1264" fmla="*/ 9374044 h 9710532"/>
              <a:gd name="connsiteX1265" fmla="*/ 9804405 w 18288001"/>
              <a:gd name="connsiteY1265" fmla="*/ 9363122 h 9710532"/>
              <a:gd name="connsiteX1266" fmla="*/ 9839867 w 18288001"/>
              <a:gd name="connsiteY1266" fmla="*/ 9365251 h 9710532"/>
              <a:gd name="connsiteX1267" fmla="*/ 9976679 w 18288001"/>
              <a:gd name="connsiteY1267" fmla="*/ 9398376 h 9710532"/>
              <a:gd name="connsiteX1268" fmla="*/ 10025899 w 18288001"/>
              <a:gd name="connsiteY1268" fmla="*/ 9408449 h 9710532"/>
              <a:gd name="connsiteX1269" fmla="*/ 10049054 w 18288001"/>
              <a:gd name="connsiteY1269" fmla="*/ 9408059 h 9710532"/>
              <a:gd name="connsiteX1270" fmla="*/ 10072211 w 18288001"/>
              <a:gd name="connsiteY1270" fmla="*/ 9407669 h 9710532"/>
              <a:gd name="connsiteX1271" fmla="*/ 10099730 w 18288001"/>
              <a:gd name="connsiteY1271" fmla="*/ 9423557 h 9710532"/>
              <a:gd name="connsiteX1272" fmla="*/ 10124341 w 18288001"/>
              <a:gd name="connsiteY1272" fmla="*/ 9428593 h 9710532"/>
              <a:gd name="connsiteX1273" fmla="*/ 10127249 w 18288001"/>
              <a:gd name="connsiteY1273" fmla="*/ 9439445 h 9710532"/>
              <a:gd name="connsiteX1274" fmla="*/ 10067175 w 18288001"/>
              <a:gd name="connsiteY1274" fmla="*/ 9432280 h 9710532"/>
              <a:gd name="connsiteX1275" fmla="*/ 9986467 w 18288001"/>
              <a:gd name="connsiteY1275" fmla="*/ 9413198 h 9710532"/>
              <a:gd name="connsiteX1276" fmla="*/ 9944123 w 18288001"/>
              <a:gd name="connsiteY1276" fmla="*/ 9407099 h 9710532"/>
              <a:gd name="connsiteX1277" fmla="*/ 9848589 w 18288001"/>
              <a:gd name="connsiteY1277" fmla="*/ 9397805 h 9710532"/>
              <a:gd name="connsiteX1278" fmla="*/ 9834830 w 18288001"/>
              <a:gd name="connsiteY1278" fmla="*/ 9389863 h 9710532"/>
              <a:gd name="connsiteX1279" fmla="*/ 9813127 w 18288001"/>
              <a:gd name="connsiteY1279" fmla="*/ 9395678 h 9710532"/>
              <a:gd name="connsiteX1280" fmla="*/ 9793942 w 18288001"/>
              <a:gd name="connsiteY1280" fmla="*/ 9389187 h 9710532"/>
              <a:gd name="connsiteX1281" fmla="*/ 9789580 w 18288001"/>
              <a:gd name="connsiteY1281" fmla="*/ 9372910 h 9710532"/>
              <a:gd name="connsiteX1282" fmla="*/ 9804405 w 18288001"/>
              <a:gd name="connsiteY1282" fmla="*/ 9363122 h 9710532"/>
              <a:gd name="connsiteX1283" fmla="*/ 10400807 w 18288001"/>
              <a:gd name="connsiteY1283" fmla="*/ 9362670 h 9710532"/>
              <a:gd name="connsiteX1284" fmla="*/ 10414811 w 18288001"/>
              <a:gd name="connsiteY1284" fmla="*/ 9370174 h 9710532"/>
              <a:gd name="connsiteX1285" fmla="*/ 10425567 w 18288001"/>
              <a:gd name="connsiteY1285" fmla="*/ 9366923 h 9710532"/>
              <a:gd name="connsiteX1286" fmla="*/ 10422221 w 18288001"/>
              <a:gd name="connsiteY1286" fmla="*/ 9375270 h 9710532"/>
              <a:gd name="connsiteX1287" fmla="*/ 10405684 w 18288001"/>
              <a:gd name="connsiteY1287" fmla="*/ 9378803 h 9710532"/>
              <a:gd name="connsiteX1288" fmla="*/ 10390055 w 18288001"/>
              <a:gd name="connsiteY1288" fmla="*/ 9365920 h 9710532"/>
              <a:gd name="connsiteX1289" fmla="*/ 10199521 w 18288001"/>
              <a:gd name="connsiteY1289" fmla="*/ 9361927 h 9710532"/>
              <a:gd name="connsiteX1290" fmla="*/ 10191577 w 18288001"/>
              <a:gd name="connsiteY1290" fmla="*/ 9375685 h 9710532"/>
              <a:gd name="connsiteX1291" fmla="*/ 10188670 w 18288001"/>
              <a:gd name="connsiteY1291" fmla="*/ 9364834 h 9710532"/>
              <a:gd name="connsiteX1292" fmla="*/ 10447073 w 18288001"/>
              <a:gd name="connsiteY1292" fmla="*/ 9360422 h 9710532"/>
              <a:gd name="connsiteX1293" fmla="*/ 10450323 w 18288001"/>
              <a:gd name="connsiteY1293" fmla="*/ 9371178 h 9710532"/>
              <a:gd name="connsiteX1294" fmla="*/ 10437946 w 18288001"/>
              <a:gd name="connsiteY1294" fmla="*/ 9369050 h 9710532"/>
              <a:gd name="connsiteX1295" fmla="*/ 10436321 w 18288001"/>
              <a:gd name="connsiteY1295" fmla="*/ 9363673 h 9710532"/>
              <a:gd name="connsiteX1296" fmla="*/ 7389670 w 18288001"/>
              <a:gd name="connsiteY1296" fmla="*/ 9360418 h 9710532"/>
              <a:gd name="connsiteX1297" fmla="*/ 7398291 w 18288001"/>
              <a:gd name="connsiteY1297" fmla="*/ 9369547 h 9710532"/>
              <a:gd name="connsiteX1298" fmla="*/ 7387539 w 18288001"/>
              <a:gd name="connsiteY1298" fmla="*/ 9372797 h 9710532"/>
              <a:gd name="connsiteX1299" fmla="*/ 7384289 w 18288001"/>
              <a:gd name="connsiteY1299" fmla="*/ 9362044 h 9710532"/>
              <a:gd name="connsiteX1300" fmla="*/ 7389670 w 18288001"/>
              <a:gd name="connsiteY1300" fmla="*/ 9360418 h 9710532"/>
              <a:gd name="connsiteX1301" fmla="*/ 7430554 w 18288001"/>
              <a:gd name="connsiteY1301" fmla="*/ 9359796 h 9710532"/>
              <a:gd name="connsiteX1302" fmla="*/ 7423053 w 18288001"/>
              <a:gd name="connsiteY1302" fmla="*/ 9373801 h 9710532"/>
              <a:gd name="connsiteX1303" fmla="*/ 7419801 w 18288001"/>
              <a:gd name="connsiteY1303" fmla="*/ 9363046 h 9710532"/>
              <a:gd name="connsiteX1304" fmla="*/ 14246226 w 18288001"/>
              <a:gd name="connsiteY1304" fmla="*/ 9359253 h 9710532"/>
              <a:gd name="connsiteX1305" fmla="*/ 14284594 w 18288001"/>
              <a:gd name="connsiteY1305" fmla="*/ 9372234 h 9710532"/>
              <a:gd name="connsiteX1306" fmla="*/ 14252040 w 18288001"/>
              <a:gd name="connsiteY1306" fmla="*/ 9380957 h 9710532"/>
              <a:gd name="connsiteX1307" fmla="*/ 17723411 w 18288001"/>
              <a:gd name="connsiteY1307" fmla="*/ 9357985 h 9710532"/>
              <a:gd name="connsiteX1308" fmla="*/ 17726319 w 18288001"/>
              <a:gd name="connsiteY1308" fmla="*/ 9368838 h 9710532"/>
              <a:gd name="connsiteX1309" fmla="*/ 17701707 w 18288001"/>
              <a:gd name="connsiteY1309" fmla="*/ 9363801 h 9710532"/>
              <a:gd name="connsiteX1310" fmla="*/ 7324022 w 18288001"/>
              <a:gd name="connsiteY1310" fmla="*/ 9356787 h 9710532"/>
              <a:gd name="connsiteX1311" fmla="*/ 7338023 w 18288001"/>
              <a:gd name="connsiteY1311" fmla="*/ 9364291 h 9710532"/>
              <a:gd name="connsiteX1312" fmla="*/ 7327272 w 18288001"/>
              <a:gd name="connsiteY1312" fmla="*/ 9367541 h 9710532"/>
              <a:gd name="connsiteX1313" fmla="*/ 11000606 w 18288001"/>
              <a:gd name="connsiteY1313" fmla="*/ 9356625 h 9710532"/>
              <a:gd name="connsiteX1314" fmla="*/ 10992663 w 18288001"/>
              <a:gd name="connsiteY1314" fmla="*/ 9370385 h 9710532"/>
              <a:gd name="connsiteX1315" fmla="*/ 10989755 w 18288001"/>
              <a:gd name="connsiteY1315" fmla="*/ 9359533 h 9710532"/>
              <a:gd name="connsiteX1316" fmla="*/ 11000606 w 18288001"/>
              <a:gd name="connsiteY1316" fmla="*/ 9356625 h 9710532"/>
              <a:gd name="connsiteX1317" fmla="*/ 14653107 w 18288001"/>
              <a:gd name="connsiteY1317" fmla="*/ 9355654 h 9710532"/>
              <a:gd name="connsiteX1318" fmla="*/ 14642352 w 18288001"/>
              <a:gd name="connsiteY1318" fmla="*/ 9358905 h 9710532"/>
              <a:gd name="connsiteX1319" fmla="*/ 14629424 w 18288001"/>
              <a:gd name="connsiteY1319" fmla="*/ 9362813 h 9710532"/>
              <a:gd name="connsiteX1320" fmla="*/ 14622546 w 18288001"/>
              <a:gd name="connsiteY1320" fmla="*/ 9374724 h 9710532"/>
              <a:gd name="connsiteX1321" fmla="*/ 14610242 w 18288001"/>
              <a:gd name="connsiteY1321" fmla="*/ 9372205 h 9710532"/>
              <a:gd name="connsiteX1322" fmla="*/ 14616393 w 18288001"/>
              <a:gd name="connsiteY1322" fmla="*/ 9366752 h 9710532"/>
              <a:gd name="connsiteX1323" fmla="*/ 14588584 w 18288001"/>
              <a:gd name="connsiteY1323" fmla="*/ 9375156 h 9710532"/>
              <a:gd name="connsiteX1324" fmla="*/ 14574579 w 18288001"/>
              <a:gd name="connsiteY1324" fmla="*/ 9367651 h 9710532"/>
              <a:gd name="connsiteX1325" fmla="*/ 14606840 w 18288001"/>
              <a:gd name="connsiteY1325" fmla="*/ 9357900 h 9710532"/>
              <a:gd name="connsiteX1326" fmla="*/ 9981671 w 18288001"/>
              <a:gd name="connsiteY1326" fmla="*/ 9354390 h 9710532"/>
              <a:gd name="connsiteX1327" fmla="*/ 10001053 w 18288001"/>
              <a:gd name="connsiteY1327" fmla="*/ 9360269 h 9710532"/>
              <a:gd name="connsiteX1328" fmla="*/ 9970416 w 18288001"/>
              <a:gd name="connsiteY1328" fmla="*/ 9375394 h 9710532"/>
              <a:gd name="connsiteX1329" fmla="*/ 9934907 w 18288001"/>
              <a:gd name="connsiteY1329" fmla="*/ 9374393 h 9710532"/>
              <a:gd name="connsiteX1330" fmla="*/ 9951035 w 18288001"/>
              <a:gd name="connsiteY1330" fmla="*/ 9369517 h 9710532"/>
              <a:gd name="connsiteX1331" fmla="*/ 9953162 w 18288001"/>
              <a:gd name="connsiteY1331" fmla="*/ 9357140 h 9710532"/>
              <a:gd name="connsiteX1332" fmla="*/ 9981671 w 18288001"/>
              <a:gd name="connsiteY1332" fmla="*/ 9354390 h 9710532"/>
              <a:gd name="connsiteX1333" fmla="*/ 12919027 w 18288001"/>
              <a:gd name="connsiteY1333" fmla="*/ 9354329 h 9710532"/>
              <a:gd name="connsiteX1334" fmla="*/ 12921934 w 18288001"/>
              <a:gd name="connsiteY1334" fmla="*/ 9365181 h 9710532"/>
              <a:gd name="connsiteX1335" fmla="*/ 12932786 w 18288001"/>
              <a:gd name="connsiteY1335" fmla="*/ 9362274 h 9710532"/>
              <a:gd name="connsiteX1336" fmla="*/ 7722150 w 18288001"/>
              <a:gd name="connsiteY1336" fmla="*/ 9353813 h 9710532"/>
              <a:gd name="connsiteX1337" fmla="*/ 7714648 w 18288001"/>
              <a:gd name="connsiteY1337" fmla="*/ 9367818 h 9710532"/>
              <a:gd name="connsiteX1338" fmla="*/ 7720027 w 18288001"/>
              <a:gd name="connsiteY1338" fmla="*/ 9366191 h 9710532"/>
              <a:gd name="connsiteX1339" fmla="*/ 7728652 w 18288001"/>
              <a:gd name="connsiteY1339" fmla="*/ 9375321 h 9710532"/>
              <a:gd name="connsiteX1340" fmla="*/ 7736153 w 18288001"/>
              <a:gd name="connsiteY1340" fmla="*/ 9361319 h 9710532"/>
              <a:gd name="connsiteX1341" fmla="*/ 7722150 w 18288001"/>
              <a:gd name="connsiteY1341" fmla="*/ 9353813 h 9710532"/>
              <a:gd name="connsiteX1342" fmla="*/ 15396115 w 18288001"/>
              <a:gd name="connsiteY1342" fmla="*/ 9353534 h 9710532"/>
              <a:gd name="connsiteX1343" fmla="*/ 15420724 w 18288001"/>
              <a:gd name="connsiteY1343" fmla="*/ 9358572 h 9710532"/>
              <a:gd name="connsiteX1344" fmla="*/ 15409874 w 18288001"/>
              <a:gd name="connsiteY1344" fmla="*/ 9361479 h 9710532"/>
              <a:gd name="connsiteX1345" fmla="*/ 15401930 w 18288001"/>
              <a:gd name="connsiteY1345" fmla="*/ 9375238 h 9710532"/>
              <a:gd name="connsiteX1346" fmla="*/ 15404838 w 18288001"/>
              <a:gd name="connsiteY1346" fmla="*/ 9386090 h 9710532"/>
              <a:gd name="connsiteX1347" fmla="*/ 15392532 w 18288001"/>
              <a:gd name="connsiteY1347" fmla="*/ 9383571 h 9710532"/>
              <a:gd name="connsiteX1348" fmla="*/ 15391078 w 18288001"/>
              <a:gd name="connsiteY1348" fmla="*/ 9378146 h 9710532"/>
              <a:gd name="connsiteX1349" fmla="*/ 15388170 w 18288001"/>
              <a:gd name="connsiteY1349" fmla="*/ 9367294 h 9710532"/>
              <a:gd name="connsiteX1350" fmla="*/ 7452063 w 18288001"/>
              <a:gd name="connsiteY1350" fmla="*/ 9353294 h 9710532"/>
              <a:gd name="connsiteX1351" fmla="*/ 7455312 w 18288001"/>
              <a:gd name="connsiteY1351" fmla="*/ 9364049 h 9710532"/>
              <a:gd name="connsiteX1352" fmla="*/ 7458561 w 18288001"/>
              <a:gd name="connsiteY1352" fmla="*/ 9374802 h 9710532"/>
              <a:gd name="connsiteX1353" fmla="*/ 7430554 w 18288001"/>
              <a:gd name="connsiteY1353" fmla="*/ 9359796 h 9710532"/>
              <a:gd name="connsiteX1354" fmla="*/ 7452063 w 18288001"/>
              <a:gd name="connsiteY1354" fmla="*/ 9353294 h 9710532"/>
              <a:gd name="connsiteX1355" fmla="*/ 14488644 w 18288001"/>
              <a:gd name="connsiteY1355" fmla="*/ 9352450 h 9710532"/>
              <a:gd name="connsiteX1356" fmla="*/ 14493240 w 18288001"/>
              <a:gd name="connsiteY1356" fmla="*/ 9357633 h 9710532"/>
              <a:gd name="connsiteX1357" fmla="*/ 14501929 w 18288001"/>
              <a:gd name="connsiteY1357" fmla="*/ 9360270 h 9710532"/>
              <a:gd name="connsiteX1358" fmla="*/ 14497513 w 18288001"/>
              <a:gd name="connsiteY1358" fmla="*/ 9362453 h 9710532"/>
              <a:gd name="connsiteX1359" fmla="*/ 14505309 w 18288001"/>
              <a:gd name="connsiteY1359" fmla="*/ 9371246 h 9710532"/>
              <a:gd name="connsiteX1360" fmla="*/ 14483608 w 18288001"/>
              <a:gd name="connsiteY1360" fmla="*/ 9377061 h 9710532"/>
              <a:gd name="connsiteX1361" fmla="*/ 14485370 w 18288001"/>
              <a:gd name="connsiteY1361" fmla="*/ 9368448 h 9710532"/>
              <a:gd name="connsiteX1362" fmla="*/ 14471294 w 18288001"/>
              <a:gd name="connsiteY1362" fmla="*/ 9375396 h 9710532"/>
              <a:gd name="connsiteX1363" fmla="*/ 14435783 w 18288001"/>
              <a:gd name="connsiteY1363" fmla="*/ 9374394 h 9710532"/>
              <a:gd name="connsiteX1364" fmla="*/ 14451915 w 18288001"/>
              <a:gd name="connsiteY1364" fmla="*/ 9369519 h 9710532"/>
              <a:gd name="connsiteX1365" fmla="*/ 14454042 w 18288001"/>
              <a:gd name="connsiteY1365" fmla="*/ 9357141 h 9710532"/>
              <a:gd name="connsiteX1366" fmla="*/ 14482550 w 18288001"/>
              <a:gd name="connsiteY1366" fmla="*/ 9354391 h 9710532"/>
              <a:gd name="connsiteX1367" fmla="*/ 14487913 w 18288001"/>
              <a:gd name="connsiteY1367" fmla="*/ 9356018 h 9710532"/>
              <a:gd name="connsiteX1368" fmla="*/ 14686202 w 18288001"/>
              <a:gd name="connsiteY1368" fmla="*/ 9351852 h 9710532"/>
              <a:gd name="connsiteX1369" fmla="*/ 14698507 w 18288001"/>
              <a:gd name="connsiteY1369" fmla="*/ 9354370 h 9710532"/>
              <a:gd name="connsiteX1370" fmla="*/ 14655102 w 18288001"/>
              <a:gd name="connsiteY1370" fmla="*/ 9366000 h 9710532"/>
              <a:gd name="connsiteX1371" fmla="*/ 14663045 w 18288001"/>
              <a:gd name="connsiteY1371" fmla="*/ 9352241 h 9710532"/>
              <a:gd name="connsiteX1372" fmla="*/ 14686202 w 18288001"/>
              <a:gd name="connsiteY1372" fmla="*/ 9351852 h 9710532"/>
              <a:gd name="connsiteX1373" fmla="*/ 15663141 w 18288001"/>
              <a:gd name="connsiteY1373" fmla="*/ 9351769 h 9710532"/>
              <a:gd name="connsiteX1374" fmla="*/ 15666051 w 18288001"/>
              <a:gd name="connsiteY1374" fmla="*/ 9362619 h 9710532"/>
              <a:gd name="connsiteX1375" fmla="*/ 15667505 w 18288001"/>
              <a:gd name="connsiteY1375" fmla="*/ 9368045 h 9710532"/>
              <a:gd name="connsiteX1376" fmla="*/ 15679808 w 18288001"/>
              <a:gd name="connsiteY1376" fmla="*/ 9370565 h 9710532"/>
              <a:gd name="connsiteX1377" fmla="*/ 15682716 w 18288001"/>
              <a:gd name="connsiteY1377" fmla="*/ 9381414 h 9710532"/>
              <a:gd name="connsiteX1378" fmla="*/ 15606757 w 18288001"/>
              <a:gd name="connsiteY1378" fmla="*/ 9401768 h 9710532"/>
              <a:gd name="connsiteX1379" fmla="*/ 15595906 w 18288001"/>
              <a:gd name="connsiteY1379" fmla="*/ 9404675 h 9710532"/>
              <a:gd name="connsiteX1380" fmla="*/ 15594452 w 18288001"/>
              <a:gd name="connsiteY1380" fmla="*/ 9399250 h 9710532"/>
              <a:gd name="connsiteX1381" fmla="*/ 15582147 w 18288001"/>
              <a:gd name="connsiteY1381" fmla="*/ 9396733 h 9710532"/>
              <a:gd name="connsiteX1382" fmla="*/ 15571295 w 18288001"/>
              <a:gd name="connsiteY1382" fmla="*/ 9399641 h 9710532"/>
              <a:gd name="connsiteX1383" fmla="*/ 15565870 w 18288001"/>
              <a:gd name="connsiteY1383" fmla="*/ 9401094 h 9710532"/>
              <a:gd name="connsiteX1384" fmla="*/ 15546685 w 18288001"/>
              <a:gd name="connsiteY1384" fmla="*/ 9394603 h 9710532"/>
              <a:gd name="connsiteX1385" fmla="*/ 15603849 w 18288001"/>
              <a:gd name="connsiteY1385" fmla="*/ 9390918 h 9710532"/>
              <a:gd name="connsiteX1386" fmla="*/ 15655200 w 18288001"/>
              <a:gd name="connsiteY1386" fmla="*/ 9365527 h 9710532"/>
              <a:gd name="connsiteX1387" fmla="*/ 15663141 w 18288001"/>
              <a:gd name="connsiteY1387" fmla="*/ 9351769 h 9710532"/>
              <a:gd name="connsiteX1388" fmla="*/ 10373612 w 18288001"/>
              <a:gd name="connsiteY1388" fmla="*/ 9350352 h 9710532"/>
              <a:gd name="connsiteX1389" fmla="*/ 10386804 w 18288001"/>
              <a:gd name="connsiteY1389" fmla="*/ 9355167 h 9710532"/>
              <a:gd name="connsiteX1390" fmla="*/ 10368547 w 18288001"/>
              <a:gd name="connsiteY1390" fmla="*/ 9372420 h 9710532"/>
              <a:gd name="connsiteX1391" fmla="*/ 10316904 w 18288001"/>
              <a:gd name="connsiteY1391" fmla="*/ 9376294 h 9710532"/>
              <a:gd name="connsiteX1392" fmla="*/ 10295426 w 18288001"/>
              <a:gd name="connsiteY1392" fmla="*/ 9372605 h 9710532"/>
              <a:gd name="connsiteX1393" fmla="*/ 10297962 w 18288001"/>
              <a:gd name="connsiteY1393" fmla="*/ 9382072 h 9710532"/>
              <a:gd name="connsiteX1394" fmla="*/ 10267928 w 18288001"/>
              <a:gd name="connsiteY1394" fmla="*/ 9378488 h 9710532"/>
              <a:gd name="connsiteX1395" fmla="*/ 10248742 w 18288001"/>
              <a:gd name="connsiteY1395" fmla="*/ 9371999 h 9710532"/>
              <a:gd name="connsiteX1396" fmla="*/ 10252736 w 18288001"/>
              <a:gd name="connsiteY1396" fmla="*/ 9370928 h 9710532"/>
              <a:gd name="connsiteX1397" fmla="*/ 10238881 w 18288001"/>
              <a:gd name="connsiteY1397" fmla="*/ 9370537 h 9710532"/>
              <a:gd name="connsiteX1398" fmla="*/ 10258761 w 18288001"/>
              <a:gd name="connsiteY1398" fmla="*/ 9358660 h 9710532"/>
              <a:gd name="connsiteX1399" fmla="*/ 10283520 w 18288001"/>
              <a:gd name="connsiteY1399" fmla="*/ 9362913 h 9710532"/>
              <a:gd name="connsiteX1400" fmla="*/ 10319030 w 18288001"/>
              <a:gd name="connsiteY1400" fmla="*/ 9363916 h 9710532"/>
              <a:gd name="connsiteX1401" fmla="*/ 10340539 w 18288001"/>
              <a:gd name="connsiteY1401" fmla="*/ 9357416 h 9710532"/>
              <a:gd name="connsiteX1402" fmla="*/ 10373612 w 18288001"/>
              <a:gd name="connsiteY1402" fmla="*/ 9350352 h 9710532"/>
              <a:gd name="connsiteX1403" fmla="*/ 17802277 w 18288001"/>
              <a:gd name="connsiteY1403" fmla="*/ 9348485 h 9710532"/>
              <a:gd name="connsiteX1404" fmla="*/ 17805185 w 18288001"/>
              <a:gd name="connsiteY1404" fmla="*/ 9359336 h 9710532"/>
              <a:gd name="connsiteX1405" fmla="*/ 17783483 w 18288001"/>
              <a:gd name="connsiteY1405" fmla="*/ 9365151 h 9710532"/>
              <a:gd name="connsiteX1406" fmla="*/ 17758873 w 18288001"/>
              <a:gd name="connsiteY1406" fmla="*/ 9360115 h 9710532"/>
              <a:gd name="connsiteX1407" fmla="*/ 15592219 w 18288001"/>
              <a:gd name="connsiteY1407" fmla="*/ 9347511 h 9710532"/>
              <a:gd name="connsiteX1408" fmla="*/ 15616829 w 18288001"/>
              <a:gd name="connsiteY1408" fmla="*/ 9352547 h 9710532"/>
              <a:gd name="connsiteX1409" fmla="*/ 15605976 w 18288001"/>
              <a:gd name="connsiteY1409" fmla="*/ 9355455 h 9710532"/>
              <a:gd name="connsiteX1410" fmla="*/ 15584275 w 18288001"/>
              <a:gd name="connsiteY1410" fmla="*/ 9361270 h 9710532"/>
              <a:gd name="connsiteX1411" fmla="*/ 15592219 w 18288001"/>
              <a:gd name="connsiteY1411" fmla="*/ 9347511 h 9710532"/>
              <a:gd name="connsiteX1412" fmla="*/ 16243512 w 18288001"/>
              <a:gd name="connsiteY1412" fmla="*/ 9347456 h 9710532"/>
              <a:gd name="connsiteX1413" fmla="*/ 16246420 w 18288001"/>
              <a:gd name="connsiteY1413" fmla="*/ 9358306 h 9710532"/>
              <a:gd name="connsiteX1414" fmla="*/ 16235570 w 18288001"/>
              <a:gd name="connsiteY1414" fmla="*/ 9361213 h 9710532"/>
              <a:gd name="connsiteX1415" fmla="*/ 17107825 w 18288001"/>
              <a:gd name="connsiteY1415" fmla="*/ 9346099 h 9710532"/>
              <a:gd name="connsiteX1416" fmla="*/ 17116163 w 18288001"/>
              <a:gd name="connsiteY1416" fmla="*/ 9350566 h 9710532"/>
              <a:gd name="connsiteX1417" fmla="*/ 17105411 w 18288001"/>
              <a:gd name="connsiteY1417" fmla="*/ 9353816 h 9710532"/>
              <a:gd name="connsiteX1418" fmla="*/ 17103331 w 18288001"/>
              <a:gd name="connsiteY1418" fmla="*/ 9346940 h 9710532"/>
              <a:gd name="connsiteX1419" fmla="*/ 14044305 w 18288001"/>
              <a:gd name="connsiteY1419" fmla="*/ 9343574 h 9710532"/>
              <a:gd name="connsiteX1420" fmla="*/ 14036362 w 18288001"/>
              <a:gd name="connsiteY1420" fmla="*/ 9357334 h 9710532"/>
              <a:gd name="connsiteX1421" fmla="*/ 14033454 w 18288001"/>
              <a:gd name="connsiteY1421" fmla="*/ 9346482 h 9710532"/>
              <a:gd name="connsiteX1422" fmla="*/ 14044305 w 18288001"/>
              <a:gd name="connsiteY1422" fmla="*/ 9343574 h 9710532"/>
              <a:gd name="connsiteX1423" fmla="*/ 14870001 w 18288001"/>
              <a:gd name="connsiteY1423" fmla="*/ 9343310 h 9710532"/>
              <a:gd name="connsiteX1424" fmla="*/ 14852085 w 18288001"/>
              <a:gd name="connsiteY1424" fmla="*/ 9355139 h 9710532"/>
              <a:gd name="connsiteX1425" fmla="*/ 14864730 w 18288001"/>
              <a:gd name="connsiteY1425" fmla="*/ 9352438 h 9710532"/>
              <a:gd name="connsiteX1426" fmla="*/ 8305344 w 18288001"/>
              <a:gd name="connsiteY1426" fmla="*/ 9341849 h 9710532"/>
              <a:gd name="connsiteX1427" fmla="*/ 8308594 w 18288001"/>
              <a:gd name="connsiteY1427" fmla="*/ 9352601 h 9710532"/>
              <a:gd name="connsiteX1428" fmla="*/ 8297842 w 18288001"/>
              <a:gd name="connsiteY1428" fmla="*/ 9355852 h 9710532"/>
              <a:gd name="connsiteX1429" fmla="*/ 8305344 w 18288001"/>
              <a:gd name="connsiteY1429" fmla="*/ 9341849 h 9710532"/>
              <a:gd name="connsiteX1430" fmla="*/ 14311335 w 18288001"/>
              <a:gd name="connsiteY1430" fmla="*/ 9341808 h 9710532"/>
              <a:gd name="connsiteX1431" fmla="*/ 14314242 w 18288001"/>
              <a:gd name="connsiteY1431" fmla="*/ 9352659 h 9710532"/>
              <a:gd name="connsiteX1432" fmla="*/ 14303389 w 18288001"/>
              <a:gd name="connsiteY1432" fmla="*/ 9355567 h 9710532"/>
              <a:gd name="connsiteX1433" fmla="*/ 14301935 w 18288001"/>
              <a:gd name="connsiteY1433" fmla="*/ 9350140 h 9710532"/>
              <a:gd name="connsiteX1434" fmla="*/ 14311335 w 18288001"/>
              <a:gd name="connsiteY1434" fmla="*/ 9341808 h 9710532"/>
              <a:gd name="connsiteX1435" fmla="*/ 17031135 w 18288001"/>
              <a:gd name="connsiteY1435" fmla="*/ 9341057 h 9710532"/>
              <a:gd name="connsiteX1436" fmla="*/ 17034385 w 18288001"/>
              <a:gd name="connsiteY1436" fmla="*/ 9351809 h 9710532"/>
              <a:gd name="connsiteX1437" fmla="*/ 17027385 w 18288001"/>
              <a:gd name="connsiteY1437" fmla="*/ 9348060 h 9710532"/>
              <a:gd name="connsiteX1438" fmla="*/ 17020381 w 18288001"/>
              <a:gd name="connsiteY1438" fmla="*/ 9344307 h 9710532"/>
              <a:gd name="connsiteX1439" fmla="*/ 14532049 w 18288001"/>
              <a:gd name="connsiteY1439" fmla="*/ 9340820 h 9710532"/>
              <a:gd name="connsiteX1440" fmla="*/ 14534956 w 18288001"/>
              <a:gd name="connsiteY1440" fmla="*/ 9351671 h 9710532"/>
              <a:gd name="connsiteX1441" fmla="*/ 14545808 w 18288001"/>
              <a:gd name="connsiteY1441" fmla="*/ 9348763 h 9710532"/>
              <a:gd name="connsiteX1442" fmla="*/ 14548716 w 18288001"/>
              <a:gd name="connsiteY1442" fmla="*/ 9359616 h 9710532"/>
              <a:gd name="connsiteX1443" fmla="*/ 14532341 w 18288001"/>
              <a:gd name="connsiteY1443" fmla="*/ 9364003 h 9710532"/>
              <a:gd name="connsiteX1444" fmla="*/ 14533912 w 18288001"/>
              <a:gd name="connsiteY1444" fmla="*/ 9369198 h 9710532"/>
              <a:gd name="connsiteX1445" fmla="*/ 14526924 w 18288001"/>
              <a:gd name="connsiteY1445" fmla="*/ 9365455 h 9710532"/>
              <a:gd name="connsiteX1446" fmla="*/ 14516162 w 18288001"/>
              <a:gd name="connsiteY1446" fmla="*/ 9368339 h 9710532"/>
              <a:gd name="connsiteX1447" fmla="*/ 14519975 w 18288001"/>
              <a:gd name="connsiteY1447" fmla="*/ 9361733 h 9710532"/>
              <a:gd name="connsiteX1448" fmla="*/ 14519907 w 18288001"/>
              <a:gd name="connsiteY1448" fmla="*/ 9361696 h 9710532"/>
              <a:gd name="connsiteX1449" fmla="*/ 14520015 w 18288001"/>
              <a:gd name="connsiteY1449" fmla="*/ 9361664 h 9710532"/>
              <a:gd name="connsiteX1450" fmla="*/ 16842825 w 18288001"/>
              <a:gd name="connsiteY1450" fmla="*/ 9339293 h 9710532"/>
              <a:gd name="connsiteX1451" fmla="*/ 16855203 w 18288001"/>
              <a:gd name="connsiteY1451" fmla="*/ 9341422 h 9710532"/>
              <a:gd name="connsiteX1452" fmla="*/ 16846073 w 18288001"/>
              <a:gd name="connsiteY1452" fmla="*/ 9350048 h 9710532"/>
              <a:gd name="connsiteX1453" fmla="*/ 16842825 w 18288001"/>
              <a:gd name="connsiteY1453" fmla="*/ 9339293 h 9710532"/>
              <a:gd name="connsiteX1454" fmla="*/ 14289582 w 18288001"/>
              <a:gd name="connsiteY1454" fmla="*/ 9337421 h 9710532"/>
              <a:gd name="connsiteX1455" fmla="*/ 14303588 w 18288001"/>
              <a:gd name="connsiteY1455" fmla="*/ 9344926 h 9710532"/>
              <a:gd name="connsiteX1456" fmla="*/ 14292833 w 18288001"/>
              <a:gd name="connsiteY1456" fmla="*/ 9348176 h 9710532"/>
              <a:gd name="connsiteX1457" fmla="*/ 14289582 w 18288001"/>
              <a:gd name="connsiteY1457" fmla="*/ 9337421 h 9710532"/>
              <a:gd name="connsiteX1458" fmla="*/ 12515080 w 18288001"/>
              <a:gd name="connsiteY1458" fmla="*/ 9334631 h 9710532"/>
              <a:gd name="connsiteX1459" fmla="*/ 12467206 w 18288001"/>
              <a:gd name="connsiteY1459" fmla="*/ 9334730 h 9710532"/>
              <a:gd name="connsiteX1460" fmla="*/ 12473234 w 18288001"/>
              <a:gd name="connsiteY1460" fmla="*/ 9340028 h 9710532"/>
              <a:gd name="connsiteX1461" fmla="*/ 12492419 w 18288001"/>
              <a:gd name="connsiteY1461" fmla="*/ 9346517 h 9710532"/>
              <a:gd name="connsiteX1462" fmla="*/ 12507244 w 18288001"/>
              <a:gd name="connsiteY1462" fmla="*/ 9336731 h 9710532"/>
              <a:gd name="connsiteX1463" fmla="*/ 10069588 w 18288001"/>
              <a:gd name="connsiteY1463" fmla="*/ 9332774 h 9710532"/>
              <a:gd name="connsiteX1464" fmla="*/ 10090228 w 18288001"/>
              <a:gd name="connsiteY1464" fmla="*/ 9344688 h 9710532"/>
              <a:gd name="connsiteX1465" fmla="*/ 10102792 w 18288001"/>
              <a:gd name="connsiteY1465" fmla="*/ 9358856 h 9710532"/>
              <a:gd name="connsiteX1466" fmla="*/ 10105963 w 18288001"/>
              <a:gd name="connsiteY1466" fmla="*/ 9357898 h 9710532"/>
              <a:gd name="connsiteX1467" fmla="*/ 10152229 w 18288001"/>
              <a:gd name="connsiteY1467" fmla="*/ 9355652 h 9710532"/>
              <a:gd name="connsiteX1468" fmla="*/ 10141472 w 18288001"/>
              <a:gd name="connsiteY1468" fmla="*/ 9358903 h 9710532"/>
              <a:gd name="connsiteX1469" fmla="*/ 10113567 w 18288001"/>
              <a:gd name="connsiteY1469" fmla="*/ 9367337 h 9710532"/>
              <a:gd name="connsiteX1470" fmla="*/ 10120653 w 18288001"/>
              <a:gd name="connsiteY1470" fmla="*/ 9371429 h 9710532"/>
              <a:gd name="connsiteX1471" fmla="*/ 10109803 w 18288001"/>
              <a:gd name="connsiteY1471" fmla="*/ 9374336 h 9710532"/>
              <a:gd name="connsiteX1472" fmla="*/ 10098241 w 18288001"/>
              <a:gd name="connsiteY1472" fmla="*/ 9371970 h 9710532"/>
              <a:gd name="connsiteX1473" fmla="*/ 10087705 w 18288001"/>
              <a:gd name="connsiteY1473" fmla="*/ 9375155 h 9710532"/>
              <a:gd name="connsiteX1474" fmla="*/ 10073701 w 18288001"/>
              <a:gd name="connsiteY1474" fmla="*/ 9367650 h 9710532"/>
              <a:gd name="connsiteX1475" fmla="*/ 10075083 w 18288001"/>
              <a:gd name="connsiteY1475" fmla="*/ 9367232 h 9710532"/>
              <a:gd name="connsiteX1476" fmla="*/ 10060581 w 18288001"/>
              <a:gd name="connsiteY1476" fmla="*/ 9364264 h 9710532"/>
              <a:gd name="connsiteX1477" fmla="*/ 10041007 w 18288001"/>
              <a:gd name="connsiteY1477" fmla="*/ 9334618 h 9710532"/>
              <a:gd name="connsiteX1478" fmla="*/ 10069588 w 18288001"/>
              <a:gd name="connsiteY1478" fmla="*/ 9332774 h 9710532"/>
              <a:gd name="connsiteX1479" fmla="*/ 803137 w 18288001"/>
              <a:gd name="connsiteY1479" fmla="*/ 9332595 h 9710532"/>
              <a:gd name="connsiteX1480" fmla="*/ 806387 w 18288001"/>
              <a:gd name="connsiteY1480" fmla="*/ 9343348 h 9710532"/>
              <a:gd name="connsiteX1481" fmla="*/ 817141 w 18288001"/>
              <a:gd name="connsiteY1481" fmla="*/ 9340097 h 9710532"/>
              <a:gd name="connsiteX1482" fmla="*/ 810139 w 18288001"/>
              <a:gd name="connsiteY1482" fmla="*/ 9336347 h 9710532"/>
              <a:gd name="connsiteX1483" fmla="*/ 803137 w 18288001"/>
              <a:gd name="connsiteY1483" fmla="*/ 9332595 h 9710532"/>
              <a:gd name="connsiteX1484" fmla="*/ 15739102 w 18288001"/>
              <a:gd name="connsiteY1484" fmla="*/ 9331415 h 9710532"/>
              <a:gd name="connsiteX1485" fmla="*/ 15756834 w 18288001"/>
              <a:gd name="connsiteY1485" fmla="*/ 9332478 h 9710532"/>
              <a:gd name="connsiteX1486" fmla="*/ 15763713 w 18288001"/>
              <a:gd name="connsiteY1486" fmla="*/ 9336451 h 9710532"/>
              <a:gd name="connsiteX1487" fmla="*/ 15742009 w 18288001"/>
              <a:gd name="connsiteY1487" fmla="*/ 9342266 h 9710532"/>
              <a:gd name="connsiteX1488" fmla="*/ 15728251 w 18288001"/>
              <a:gd name="connsiteY1488" fmla="*/ 9334323 h 9710532"/>
              <a:gd name="connsiteX1489" fmla="*/ 15913505 w 18288001"/>
              <a:gd name="connsiteY1489" fmla="*/ 9331205 h 9710532"/>
              <a:gd name="connsiteX1490" fmla="*/ 15916413 w 18288001"/>
              <a:gd name="connsiteY1490" fmla="*/ 9342057 h 9710532"/>
              <a:gd name="connsiteX1491" fmla="*/ 15891802 w 18288001"/>
              <a:gd name="connsiteY1491" fmla="*/ 9337021 h 9710532"/>
              <a:gd name="connsiteX1492" fmla="*/ 16087908 w 18288001"/>
              <a:gd name="connsiteY1492" fmla="*/ 9330997 h 9710532"/>
              <a:gd name="connsiteX1493" fmla="*/ 16123368 w 18288001"/>
              <a:gd name="connsiteY1493" fmla="*/ 9333125 h 9710532"/>
              <a:gd name="connsiteX1494" fmla="*/ 16058260 w 18288001"/>
              <a:gd name="connsiteY1494" fmla="*/ 9350571 h 9710532"/>
              <a:gd name="connsiteX1495" fmla="*/ 16044500 w 18288001"/>
              <a:gd name="connsiteY1495" fmla="*/ 9342628 h 9710532"/>
              <a:gd name="connsiteX1496" fmla="*/ 16060778 w 18288001"/>
              <a:gd name="connsiteY1496" fmla="*/ 9338267 h 9710532"/>
              <a:gd name="connsiteX1497" fmla="*/ 16087908 w 18288001"/>
              <a:gd name="connsiteY1497" fmla="*/ 9330997 h 9710532"/>
              <a:gd name="connsiteX1498" fmla="*/ 15785415 w 18288001"/>
              <a:gd name="connsiteY1498" fmla="*/ 9330636 h 9710532"/>
              <a:gd name="connsiteX1499" fmla="*/ 15810026 w 18288001"/>
              <a:gd name="connsiteY1499" fmla="*/ 9335673 h 9710532"/>
              <a:gd name="connsiteX1500" fmla="*/ 15777473 w 18288001"/>
              <a:gd name="connsiteY1500" fmla="*/ 9344395 h 9710532"/>
              <a:gd name="connsiteX1501" fmla="*/ 13999894 w 18288001"/>
              <a:gd name="connsiteY1501" fmla="*/ 9330102 h 9710532"/>
              <a:gd name="connsiteX1502" fmla="*/ 13993453 w 18288001"/>
              <a:gd name="connsiteY1502" fmla="*/ 9337916 h 9710532"/>
              <a:gd name="connsiteX1503" fmla="*/ 13989139 w 18288001"/>
              <a:gd name="connsiteY1503" fmla="*/ 9333352 h 9710532"/>
              <a:gd name="connsiteX1504" fmla="*/ 9499015 w 18288001"/>
              <a:gd name="connsiteY1504" fmla="*/ 9330100 h 9710532"/>
              <a:gd name="connsiteX1505" fmla="*/ 9492576 w 18288001"/>
              <a:gd name="connsiteY1505" fmla="*/ 9337915 h 9710532"/>
              <a:gd name="connsiteX1506" fmla="*/ 9488262 w 18288001"/>
              <a:gd name="connsiteY1506" fmla="*/ 9333352 h 9710532"/>
              <a:gd name="connsiteX1507" fmla="*/ 18001705 w 18288001"/>
              <a:gd name="connsiteY1507" fmla="*/ 9329369 h 9710532"/>
              <a:gd name="connsiteX1508" fmla="*/ 18015709 w 18288001"/>
              <a:gd name="connsiteY1508" fmla="*/ 9336872 h 9710532"/>
              <a:gd name="connsiteX1509" fmla="*/ 18004955 w 18288001"/>
              <a:gd name="connsiteY1509" fmla="*/ 9340122 h 9710532"/>
              <a:gd name="connsiteX1510" fmla="*/ 13493581 w 18288001"/>
              <a:gd name="connsiteY1510" fmla="*/ 9328314 h 9710532"/>
              <a:gd name="connsiteX1511" fmla="*/ 13496488 w 18288001"/>
              <a:gd name="connsiteY1511" fmla="*/ 9339165 h 9710532"/>
              <a:gd name="connsiteX1512" fmla="*/ 13491064 w 18288001"/>
              <a:gd name="connsiteY1512" fmla="*/ 9340619 h 9710532"/>
              <a:gd name="connsiteX1513" fmla="*/ 13484184 w 18288001"/>
              <a:gd name="connsiteY1513" fmla="*/ 9336646 h 9710532"/>
              <a:gd name="connsiteX1514" fmla="*/ 13493581 w 18288001"/>
              <a:gd name="connsiteY1514" fmla="*/ 9328314 h 9710532"/>
              <a:gd name="connsiteX1515" fmla="*/ 17137773 w 18288001"/>
              <a:gd name="connsiteY1515" fmla="*/ 9328174 h 9710532"/>
              <a:gd name="connsiteX1516" fmla="*/ 17132303 w 18288001"/>
              <a:gd name="connsiteY1516" fmla="*/ 9328582 h 9710532"/>
              <a:gd name="connsiteX1517" fmla="*/ 17134317 w 18288001"/>
              <a:gd name="connsiteY1517" fmla="*/ 9329745 h 9710532"/>
              <a:gd name="connsiteX1518" fmla="*/ 13935013 w 18288001"/>
              <a:gd name="connsiteY1518" fmla="*/ 9326338 h 9710532"/>
              <a:gd name="connsiteX1519" fmla="*/ 13948771 w 18288001"/>
              <a:gd name="connsiteY1519" fmla="*/ 9334282 h 9710532"/>
              <a:gd name="connsiteX1520" fmla="*/ 13937920 w 18288001"/>
              <a:gd name="connsiteY1520" fmla="*/ 9337189 h 9710532"/>
              <a:gd name="connsiteX1521" fmla="*/ 13927067 w 18288001"/>
              <a:gd name="connsiteY1521" fmla="*/ 9340097 h 9710532"/>
              <a:gd name="connsiteX1522" fmla="*/ 13935013 w 18288001"/>
              <a:gd name="connsiteY1522" fmla="*/ 9326338 h 9710532"/>
              <a:gd name="connsiteX1523" fmla="*/ 14935110 w 18288001"/>
              <a:gd name="connsiteY1523" fmla="*/ 9325864 h 9710532"/>
              <a:gd name="connsiteX1524" fmla="*/ 14924258 w 18288001"/>
              <a:gd name="connsiteY1524" fmla="*/ 9328772 h 9710532"/>
              <a:gd name="connsiteX1525" fmla="*/ 14927165 w 18288001"/>
              <a:gd name="connsiteY1525" fmla="*/ 9339623 h 9710532"/>
              <a:gd name="connsiteX1526" fmla="*/ 14935110 w 18288001"/>
              <a:gd name="connsiteY1526" fmla="*/ 9325864 h 9710532"/>
              <a:gd name="connsiteX1527" fmla="*/ 9303701 w 18288001"/>
              <a:gd name="connsiteY1527" fmla="*/ 9324585 h 9710532"/>
              <a:gd name="connsiteX1528" fmla="*/ 9306953 w 18288001"/>
              <a:gd name="connsiteY1528" fmla="*/ 9335338 h 9710532"/>
              <a:gd name="connsiteX1529" fmla="*/ 9292447 w 18288001"/>
              <a:gd name="connsiteY1529" fmla="*/ 9345589 h 9710532"/>
              <a:gd name="connsiteX1530" fmla="*/ 9264438 w 18288001"/>
              <a:gd name="connsiteY1530" fmla="*/ 9330583 h 9710532"/>
              <a:gd name="connsiteX1531" fmla="*/ 9275192 w 18288001"/>
              <a:gd name="connsiteY1531" fmla="*/ 9327333 h 9710532"/>
              <a:gd name="connsiteX1532" fmla="*/ 9289196 w 18288001"/>
              <a:gd name="connsiteY1532" fmla="*/ 9334837 h 9710532"/>
              <a:gd name="connsiteX1533" fmla="*/ 9303701 w 18288001"/>
              <a:gd name="connsiteY1533" fmla="*/ 9324585 h 9710532"/>
              <a:gd name="connsiteX1534" fmla="*/ 15504629 w 18288001"/>
              <a:gd name="connsiteY1534" fmla="*/ 9324458 h 9710532"/>
              <a:gd name="connsiteX1535" fmla="*/ 15553849 w 18288001"/>
              <a:gd name="connsiteY1535" fmla="*/ 9334531 h 9710532"/>
              <a:gd name="connsiteX1536" fmla="*/ 15532146 w 18288001"/>
              <a:gd name="connsiteY1536" fmla="*/ 9340346 h 9710532"/>
              <a:gd name="connsiteX1537" fmla="*/ 15521295 w 18288001"/>
              <a:gd name="connsiteY1537" fmla="*/ 9343254 h 9710532"/>
              <a:gd name="connsiteX1538" fmla="*/ 15524203 w 18288001"/>
              <a:gd name="connsiteY1538" fmla="*/ 9354106 h 9710532"/>
              <a:gd name="connsiteX1539" fmla="*/ 15507536 w 18288001"/>
              <a:gd name="connsiteY1539" fmla="*/ 9335310 h 9710532"/>
              <a:gd name="connsiteX1540" fmla="*/ 15504629 w 18288001"/>
              <a:gd name="connsiteY1540" fmla="*/ 9324458 h 9710532"/>
              <a:gd name="connsiteX1541" fmla="*/ 14021402 w 18288001"/>
              <a:gd name="connsiteY1541" fmla="*/ 9323600 h 9710532"/>
              <a:gd name="connsiteX1542" fmla="*/ 14035405 w 18288001"/>
              <a:gd name="connsiteY1542" fmla="*/ 9331103 h 9710532"/>
              <a:gd name="connsiteX1543" fmla="*/ 14024651 w 18288001"/>
              <a:gd name="connsiteY1543" fmla="*/ 9334354 h 9710532"/>
              <a:gd name="connsiteX1544" fmla="*/ 9520523 w 18288001"/>
              <a:gd name="connsiteY1544" fmla="*/ 9323599 h 9710532"/>
              <a:gd name="connsiteX1545" fmla="*/ 9534527 w 18288001"/>
              <a:gd name="connsiteY1545" fmla="*/ 9331102 h 9710532"/>
              <a:gd name="connsiteX1546" fmla="*/ 9523775 w 18288001"/>
              <a:gd name="connsiteY1546" fmla="*/ 9334351 h 9710532"/>
              <a:gd name="connsiteX1547" fmla="*/ 14967397 w 18288001"/>
              <a:gd name="connsiteY1547" fmla="*/ 9321575 h 9710532"/>
              <a:gd name="connsiteX1548" fmla="*/ 14963692 w 18288001"/>
              <a:gd name="connsiteY1548" fmla="*/ 9324021 h 9710532"/>
              <a:gd name="connsiteX1549" fmla="*/ 14970572 w 18288001"/>
              <a:gd name="connsiteY1549" fmla="*/ 9327992 h 9710532"/>
              <a:gd name="connsiteX1550" fmla="*/ 14967397 w 18288001"/>
              <a:gd name="connsiteY1550" fmla="*/ 9321575 h 9710532"/>
              <a:gd name="connsiteX1551" fmla="*/ 9179411 w 18288001"/>
              <a:gd name="connsiteY1551" fmla="*/ 9321075 h 9710532"/>
              <a:gd name="connsiteX1552" fmla="*/ 9193416 w 18288001"/>
              <a:gd name="connsiteY1552" fmla="*/ 9328580 h 9710532"/>
              <a:gd name="connsiteX1553" fmla="*/ 9207419 w 18288001"/>
              <a:gd name="connsiteY1553" fmla="*/ 9336082 h 9710532"/>
              <a:gd name="connsiteX1554" fmla="*/ 9221424 w 18288001"/>
              <a:gd name="connsiteY1554" fmla="*/ 9343584 h 9710532"/>
              <a:gd name="connsiteX1555" fmla="*/ 9196667 w 18288001"/>
              <a:gd name="connsiteY1555" fmla="*/ 9339332 h 9710532"/>
              <a:gd name="connsiteX1556" fmla="*/ 9185914 w 18288001"/>
              <a:gd name="connsiteY1556" fmla="*/ 9342583 h 9710532"/>
              <a:gd name="connsiteX1557" fmla="*/ 9175158 w 18288001"/>
              <a:gd name="connsiteY1557" fmla="*/ 9345833 h 9710532"/>
              <a:gd name="connsiteX1558" fmla="*/ 9161155 w 18288001"/>
              <a:gd name="connsiteY1558" fmla="*/ 9338331 h 9710532"/>
              <a:gd name="connsiteX1559" fmla="*/ 9801366 w 18288001"/>
              <a:gd name="connsiteY1559" fmla="*/ 9320866 h 9710532"/>
              <a:gd name="connsiteX1560" fmla="*/ 9793862 w 18288001"/>
              <a:gd name="connsiteY1560" fmla="*/ 9334871 h 9710532"/>
              <a:gd name="connsiteX1561" fmla="*/ 9790613 w 18288001"/>
              <a:gd name="connsiteY1561" fmla="*/ 9324117 h 9710532"/>
              <a:gd name="connsiteX1562" fmla="*/ 13654367 w 18288001"/>
              <a:gd name="connsiteY1562" fmla="*/ 9320693 h 9710532"/>
              <a:gd name="connsiteX1563" fmla="*/ 13651373 w 18288001"/>
              <a:gd name="connsiteY1563" fmla="*/ 9322482 h 9710532"/>
              <a:gd name="connsiteX1564" fmla="*/ 13650093 w 18288001"/>
              <a:gd name="connsiteY1564" fmla="*/ 9321268 h 9710532"/>
              <a:gd name="connsiteX1565" fmla="*/ 13643373 w 18288001"/>
              <a:gd name="connsiteY1565" fmla="*/ 9323068 h 9710532"/>
              <a:gd name="connsiteX1566" fmla="*/ 13632521 w 18288001"/>
              <a:gd name="connsiteY1566" fmla="*/ 9325976 h 9710532"/>
              <a:gd name="connsiteX1567" fmla="*/ 13657132 w 18288001"/>
              <a:gd name="connsiteY1567" fmla="*/ 9331012 h 9710532"/>
              <a:gd name="connsiteX1568" fmla="*/ 494285 w 18288001"/>
              <a:gd name="connsiteY1568" fmla="*/ 9320319 h 9710532"/>
              <a:gd name="connsiteX1569" fmla="*/ 486784 w 18288001"/>
              <a:gd name="connsiteY1569" fmla="*/ 9334324 h 9710532"/>
              <a:gd name="connsiteX1570" fmla="*/ 483531 w 18288001"/>
              <a:gd name="connsiteY1570" fmla="*/ 9323570 h 9710532"/>
              <a:gd name="connsiteX1571" fmla="*/ 6397470 w 18288001"/>
              <a:gd name="connsiteY1571" fmla="*/ 9319963 h 9710532"/>
              <a:gd name="connsiteX1572" fmla="*/ 6375961 w 18288001"/>
              <a:gd name="connsiteY1572" fmla="*/ 9326464 h 9710532"/>
              <a:gd name="connsiteX1573" fmla="*/ 6384588 w 18288001"/>
              <a:gd name="connsiteY1573" fmla="*/ 9335593 h 9710532"/>
              <a:gd name="connsiteX1574" fmla="*/ 6389964 w 18288001"/>
              <a:gd name="connsiteY1574" fmla="*/ 9333966 h 9710532"/>
              <a:gd name="connsiteX1575" fmla="*/ 6414723 w 18288001"/>
              <a:gd name="connsiteY1575" fmla="*/ 9338221 h 9710532"/>
              <a:gd name="connsiteX1576" fmla="*/ 6425478 w 18288001"/>
              <a:gd name="connsiteY1576" fmla="*/ 9334971 h 9710532"/>
              <a:gd name="connsiteX1577" fmla="*/ 6434606 w 18288001"/>
              <a:gd name="connsiteY1577" fmla="*/ 9326343 h 9710532"/>
              <a:gd name="connsiteX1578" fmla="*/ 6416850 w 18288001"/>
              <a:gd name="connsiteY1578" fmla="*/ 9325842 h 9710532"/>
              <a:gd name="connsiteX1579" fmla="*/ 6397470 w 18288001"/>
              <a:gd name="connsiteY1579" fmla="*/ 9319963 h 9710532"/>
              <a:gd name="connsiteX1580" fmla="*/ 15654421 w 18288001"/>
              <a:gd name="connsiteY1580" fmla="*/ 9319215 h 9710532"/>
              <a:gd name="connsiteX1581" fmla="*/ 15666724 w 18288001"/>
              <a:gd name="connsiteY1581" fmla="*/ 9321732 h 9710532"/>
              <a:gd name="connsiteX1582" fmla="*/ 15657328 w 18288001"/>
              <a:gd name="connsiteY1582" fmla="*/ 9330065 h 9710532"/>
              <a:gd name="connsiteX1583" fmla="*/ 15650447 w 18288001"/>
              <a:gd name="connsiteY1583" fmla="*/ 9326093 h 9710532"/>
              <a:gd name="connsiteX1584" fmla="*/ 15643569 w 18288001"/>
              <a:gd name="connsiteY1584" fmla="*/ 9322122 h 9710532"/>
              <a:gd name="connsiteX1585" fmla="*/ 15654421 w 18288001"/>
              <a:gd name="connsiteY1585" fmla="*/ 9319215 h 9710532"/>
              <a:gd name="connsiteX1586" fmla="*/ 8216346 w 18288001"/>
              <a:gd name="connsiteY1586" fmla="*/ 9318760 h 9710532"/>
              <a:gd name="connsiteX1587" fmla="*/ 8230352 w 18288001"/>
              <a:gd name="connsiteY1587" fmla="*/ 9326262 h 9710532"/>
              <a:gd name="connsiteX1588" fmla="*/ 8219600 w 18288001"/>
              <a:gd name="connsiteY1588" fmla="*/ 9329514 h 9710532"/>
              <a:gd name="connsiteX1589" fmla="*/ 8205594 w 18288001"/>
              <a:gd name="connsiteY1589" fmla="*/ 9322010 h 9710532"/>
              <a:gd name="connsiteX1590" fmla="*/ 9888518 w 18288001"/>
              <a:gd name="connsiteY1590" fmla="*/ 9317994 h 9710532"/>
              <a:gd name="connsiteX1591" fmla="*/ 9897145 w 18288001"/>
              <a:gd name="connsiteY1591" fmla="*/ 9327126 h 9710532"/>
              <a:gd name="connsiteX1592" fmla="*/ 9884767 w 18288001"/>
              <a:gd name="connsiteY1592" fmla="*/ 9324999 h 9710532"/>
              <a:gd name="connsiteX1593" fmla="*/ 9888518 w 18288001"/>
              <a:gd name="connsiteY1593" fmla="*/ 9317994 h 9710532"/>
              <a:gd name="connsiteX1594" fmla="*/ 16070974 w 18288001"/>
              <a:gd name="connsiteY1594" fmla="*/ 9316635 h 9710532"/>
              <a:gd name="connsiteX1595" fmla="*/ 16074147 w 18288001"/>
              <a:gd name="connsiteY1595" fmla="*/ 9323054 h 9710532"/>
              <a:gd name="connsiteX1596" fmla="*/ 16063296 w 18288001"/>
              <a:gd name="connsiteY1596" fmla="*/ 9325962 h 9710532"/>
              <a:gd name="connsiteX1597" fmla="*/ 16067268 w 18288001"/>
              <a:gd name="connsiteY1597" fmla="*/ 9319081 h 9710532"/>
              <a:gd name="connsiteX1598" fmla="*/ 16070974 w 18288001"/>
              <a:gd name="connsiteY1598" fmla="*/ 9316635 h 9710532"/>
              <a:gd name="connsiteX1599" fmla="*/ 18116489 w 18288001"/>
              <a:gd name="connsiteY1599" fmla="*/ 9316628 h 9710532"/>
              <a:gd name="connsiteX1600" fmla="*/ 18120655 w 18288001"/>
              <a:gd name="connsiteY1600" fmla="*/ 9321328 h 9710532"/>
              <a:gd name="connsiteX1601" fmla="*/ 18109805 w 18288001"/>
              <a:gd name="connsiteY1601" fmla="*/ 9324236 h 9710532"/>
              <a:gd name="connsiteX1602" fmla="*/ 18116489 w 18288001"/>
              <a:gd name="connsiteY1602" fmla="*/ 9316628 h 9710532"/>
              <a:gd name="connsiteX1603" fmla="*/ 13771876 w 18288001"/>
              <a:gd name="connsiteY1603" fmla="*/ 9316555 h 9710532"/>
              <a:gd name="connsiteX1604" fmla="*/ 13770007 w 18288001"/>
              <a:gd name="connsiteY1604" fmla="*/ 9318212 h 9710532"/>
              <a:gd name="connsiteX1605" fmla="*/ 13776888 w 18288001"/>
              <a:gd name="connsiteY1605" fmla="*/ 9322185 h 9710532"/>
              <a:gd name="connsiteX1606" fmla="*/ 13778003 w 18288001"/>
              <a:gd name="connsiteY1606" fmla="*/ 9316729 h 9710532"/>
              <a:gd name="connsiteX1607" fmla="*/ 16362878 w 18288001"/>
              <a:gd name="connsiteY1607" fmla="*/ 9315472 h 9710532"/>
              <a:gd name="connsiteX1608" fmla="*/ 16344084 w 18288001"/>
              <a:gd name="connsiteY1608" fmla="*/ 9332137 h 9710532"/>
              <a:gd name="connsiteX1609" fmla="*/ 16365785 w 18288001"/>
              <a:gd name="connsiteY1609" fmla="*/ 9326322 h 9710532"/>
              <a:gd name="connsiteX1610" fmla="*/ 16390396 w 18288001"/>
              <a:gd name="connsiteY1610" fmla="*/ 9331359 h 9710532"/>
              <a:gd name="connsiteX1611" fmla="*/ 16387879 w 18288001"/>
              <a:gd name="connsiteY1611" fmla="*/ 9343664 h 9710532"/>
              <a:gd name="connsiteX1612" fmla="*/ 16404154 w 18288001"/>
              <a:gd name="connsiteY1612" fmla="*/ 9339303 h 9710532"/>
              <a:gd name="connsiteX1613" fmla="*/ 16398341 w 18288001"/>
              <a:gd name="connsiteY1613" fmla="*/ 9317599 h 9710532"/>
              <a:gd name="connsiteX1614" fmla="*/ 16387489 w 18288001"/>
              <a:gd name="connsiteY1614" fmla="*/ 9320507 h 9710532"/>
              <a:gd name="connsiteX1615" fmla="*/ 9975672 w 18288001"/>
              <a:gd name="connsiteY1615" fmla="*/ 9315126 h 9710532"/>
              <a:gd name="connsiteX1616" fmla="*/ 9968170 w 18288001"/>
              <a:gd name="connsiteY1616" fmla="*/ 9329130 h 9710532"/>
              <a:gd name="connsiteX1617" fmla="*/ 9954163 w 18288001"/>
              <a:gd name="connsiteY1617" fmla="*/ 9321627 h 9710532"/>
              <a:gd name="connsiteX1618" fmla="*/ 9959542 w 18288001"/>
              <a:gd name="connsiteY1618" fmla="*/ 9320001 h 9710532"/>
              <a:gd name="connsiteX1619" fmla="*/ 9975672 w 18288001"/>
              <a:gd name="connsiteY1619" fmla="*/ 9315126 h 9710532"/>
              <a:gd name="connsiteX1620" fmla="*/ 12194765 w 18288001"/>
              <a:gd name="connsiteY1620" fmla="*/ 9313813 h 9710532"/>
              <a:gd name="connsiteX1621" fmla="*/ 12198937 w 18288001"/>
              <a:gd name="connsiteY1621" fmla="*/ 9314667 h 9710532"/>
              <a:gd name="connsiteX1622" fmla="*/ 12198442 w 18288001"/>
              <a:gd name="connsiteY1622" fmla="*/ 9313916 h 9710532"/>
              <a:gd name="connsiteX1623" fmla="*/ 14293836 w 18288001"/>
              <a:gd name="connsiteY1623" fmla="*/ 9312664 h 9710532"/>
              <a:gd name="connsiteX1624" fmla="*/ 14296811 w 18288001"/>
              <a:gd name="connsiteY1624" fmla="*/ 9322510 h 9710532"/>
              <a:gd name="connsiteX1625" fmla="*/ 14302242 w 18288001"/>
              <a:gd name="connsiteY1625" fmla="*/ 9320868 h 9710532"/>
              <a:gd name="connsiteX1626" fmla="*/ 14294740 w 18288001"/>
              <a:gd name="connsiteY1626" fmla="*/ 9334873 h 9710532"/>
              <a:gd name="connsiteX1627" fmla="*/ 14291765 w 18288001"/>
              <a:gd name="connsiteY1627" fmla="*/ 9325027 h 9710532"/>
              <a:gd name="connsiteX1628" fmla="*/ 14286332 w 18288001"/>
              <a:gd name="connsiteY1628" fmla="*/ 9326668 h 9710532"/>
              <a:gd name="connsiteX1629" fmla="*/ 14293836 w 18288001"/>
              <a:gd name="connsiteY1629" fmla="*/ 9312664 h 9710532"/>
              <a:gd name="connsiteX1630" fmla="*/ 14528399 w 18288001"/>
              <a:gd name="connsiteY1630" fmla="*/ 9312129 h 9710532"/>
              <a:gd name="connsiteX1631" fmla="*/ 14528413 w 18288001"/>
              <a:gd name="connsiteY1631" fmla="*/ 9312180 h 9710532"/>
              <a:gd name="connsiteX1632" fmla="*/ 14531663 w 18288001"/>
              <a:gd name="connsiteY1632" fmla="*/ 9322932 h 9710532"/>
              <a:gd name="connsiteX1633" fmla="*/ 14557233 w 18288001"/>
              <a:gd name="connsiteY1633" fmla="*/ 9315204 h 9710532"/>
              <a:gd name="connsiteX1634" fmla="*/ 14547936 w 18288001"/>
              <a:gd name="connsiteY1634" fmla="*/ 9313301 h 9710532"/>
              <a:gd name="connsiteX1635" fmla="*/ 12051352 w 18288001"/>
              <a:gd name="connsiteY1635" fmla="*/ 9309764 h 9710532"/>
              <a:gd name="connsiteX1636" fmla="*/ 12022233 w 18288001"/>
              <a:gd name="connsiteY1636" fmla="*/ 9311177 h 9710532"/>
              <a:gd name="connsiteX1637" fmla="*/ 12035386 w 18288001"/>
              <a:gd name="connsiteY1637" fmla="*/ 9311967 h 9710532"/>
              <a:gd name="connsiteX1638" fmla="*/ 12054572 w 18288001"/>
              <a:gd name="connsiteY1638" fmla="*/ 9318457 h 9710532"/>
              <a:gd name="connsiteX1639" fmla="*/ 12076295 w 18288001"/>
              <a:gd name="connsiteY1639" fmla="*/ 9318092 h 9710532"/>
              <a:gd name="connsiteX1640" fmla="*/ 12082581 w 18288001"/>
              <a:gd name="connsiteY1640" fmla="*/ 9320863 h 9710532"/>
              <a:gd name="connsiteX1641" fmla="*/ 12089032 w 18288001"/>
              <a:gd name="connsiteY1641" fmla="*/ 9319948 h 9710532"/>
              <a:gd name="connsiteX1642" fmla="*/ 12094466 w 18288001"/>
              <a:gd name="connsiteY1642" fmla="*/ 9320852 h 9710532"/>
              <a:gd name="connsiteX1643" fmla="*/ 12130922 w 18288001"/>
              <a:gd name="connsiteY1643" fmla="*/ 9321261 h 9710532"/>
              <a:gd name="connsiteX1644" fmla="*/ 12158049 w 18288001"/>
              <a:gd name="connsiteY1644" fmla="*/ 9313992 h 9710532"/>
              <a:gd name="connsiteX1645" fmla="*/ 12162156 w 18288001"/>
              <a:gd name="connsiteY1645" fmla="*/ 9312892 h 9710532"/>
              <a:gd name="connsiteX1646" fmla="*/ 12157887 w 18288001"/>
              <a:gd name="connsiteY1646" fmla="*/ 9312771 h 9710532"/>
              <a:gd name="connsiteX1647" fmla="*/ 12129377 w 18288001"/>
              <a:gd name="connsiteY1647" fmla="*/ 9315520 h 9710532"/>
              <a:gd name="connsiteX1648" fmla="*/ 12100870 w 18288001"/>
              <a:gd name="connsiteY1648" fmla="*/ 9318270 h 9710532"/>
              <a:gd name="connsiteX1649" fmla="*/ 12089032 w 18288001"/>
              <a:gd name="connsiteY1649" fmla="*/ 9319948 h 9710532"/>
              <a:gd name="connsiteX1650" fmla="*/ 12077729 w 18288001"/>
              <a:gd name="connsiteY1650" fmla="*/ 9318068 h 9710532"/>
              <a:gd name="connsiteX1651" fmla="*/ 12076295 w 18288001"/>
              <a:gd name="connsiteY1651" fmla="*/ 9318092 h 9710532"/>
              <a:gd name="connsiteX1652" fmla="*/ 12070734 w 18288001"/>
              <a:gd name="connsiteY1652" fmla="*/ 9315641 h 9710532"/>
              <a:gd name="connsiteX1653" fmla="*/ 12051352 w 18288001"/>
              <a:gd name="connsiteY1653" fmla="*/ 9309764 h 9710532"/>
              <a:gd name="connsiteX1654" fmla="*/ 14222507 w 18288001"/>
              <a:gd name="connsiteY1654" fmla="*/ 9309642 h 9710532"/>
              <a:gd name="connsiteX1655" fmla="*/ 14222813 w 18288001"/>
              <a:gd name="connsiteY1655" fmla="*/ 9310659 h 9710532"/>
              <a:gd name="connsiteX1656" fmla="*/ 14223595 w 18288001"/>
              <a:gd name="connsiteY1656" fmla="*/ 9310793 h 9710532"/>
              <a:gd name="connsiteX1657" fmla="*/ 11461443 w 18288001"/>
              <a:gd name="connsiteY1657" fmla="*/ 9307338 h 9710532"/>
              <a:gd name="connsiteX1658" fmla="*/ 11454156 w 18288001"/>
              <a:gd name="connsiteY1658" fmla="*/ 9314226 h 9710532"/>
              <a:gd name="connsiteX1659" fmla="*/ 11456101 w 18288001"/>
              <a:gd name="connsiteY1659" fmla="*/ 9315990 h 9710532"/>
              <a:gd name="connsiteX1660" fmla="*/ 11476719 w 18288001"/>
              <a:gd name="connsiteY1660" fmla="*/ 9310465 h 9710532"/>
              <a:gd name="connsiteX1661" fmla="*/ 16221873 w 18288001"/>
              <a:gd name="connsiteY1661" fmla="*/ 9303991 h 9710532"/>
              <a:gd name="connsiteX1662" fmla="*/ 16235878 w 18288001"/>
              <a:gd name="connsiteY1662" fmla="*/ 9311494 h 9710532"/>
              <a:gd name="connsiteX1663" fmla="*/ 16230845 w 18288001"/>
              <a:gd name="connsiteY1663" fmla="*/ 9316684 h 9710532"/>
              <a:gd name="connsiteX1664" fmla="*/ 16200366 w 18288001"/>
              <a:gd name="connsiteY1664" fmla="*/ 9310491 h 9710532"/>
              <a:gd name="connsiteX1665" fmla="*/ 16221873 w 18288001"/>
              <a:gd name="connsiteY1665" fmla="*/ 9303991 h 9710532"/>
              <a:gd name="connsiteX1666" fmla="*/ 13976147 w 18288001"/>
              <a:gd name="connsiteY1666" fmla="*/ 9302749 h 9710532"/>
              <a:gd name="connsiteX1667" fmla="*/ 13975508 w 18288001"/>
              <a:gd name="connsiteY1667" fmla="*/ 9303856 h 9710532"/>
              <a:gd name="connsiteX1668" fmla="*/ 13978788 w 18288001"/>
              <a:gd name="connsiteY1668" fmla="*/ 9303645 h 9710532"/>
              <a:gd name="connsiteX1669" fmla="*/ 14213966 w 18288001"/>
              <a:gd name="connsiteY1669" fmla="*/ 9300605 h 9710532"/>
              <a:gd name="connsiteX1670" fmla="*/ 14189455 w 18288001"/>
              <a:gd name="connsiteY1670" fmla="*/ 9301796 h 9710532"/>
              <a:gd name="connsiteX1671" fmla="*/ 14198055 w 18288001"/>
              <a:gd name="connsiteY1671" fmla="*/ 9306406 h 9710532"/>
              <a:gd name="connsiteX1672" fmla="*/ 14208810 w 18288001"/>
              <a:gd name="connsiteY1672" fmla="*/ 9303154 h 9710532"/>
              <a:gd name="connsiteX1673" fmla="*/ 14214695 w 18288001"/>
              <a:gd name="connsiteY1673" fmla="*/ 9301375 h 9710532"/>
              <a:gd name="connsiteX1674" fmla="*/ 15073659 w 18288001"/>
              <a:gd name="connsiteY1674" fmla="*/ 9300370 h 9710532"/>
              <a:gd name="connsiteX1675" fmla="*/ 15058836 w 18288001"/>
              <a:gd name="connsiteY1675" fmla="*/ 9310157 h 9710532"/>
              <a:gd name="connsiteX1676" fmla="*/ 15060290 w 18288001"/>
              <a:gd name="connsiteY1676" fmla="*/ 9315583 h 9710532"/>
              <a:gd name="connsiteX1677" fmla="*/ 15117455 w 18288001"/>
              <a:gd name="connsiteY1677" fmla="*/ 9311896 h 9710532"/>
              <a:gd name="connsiteX1678" fmla="*/ 15139158 w 18288001"/>
              <a:gd name="connsiteY1678" fmla="*/ 9306081 h 9710532"/>
              <a:gd name="connsiteX1679" fmla="*/ 15116001 w 18288001"/>
              <a:gd name="connsiteY1679" fmla="*/ 9306472 h 9710532"/>
              <a:gd name="connsiteX1680" fmla="*/ 15091390 w 18288001"/>
              <a:gd name="connsiteY1680" fmla="*/ 9301435 h 9710532"/>
              <a:gd name="connsiteX1681" fmla="*/ 15073659 w 18288001"/>
              <a:gd name="connsiteY1681" fmla="*/ 9300370 h 9710532"/>
              <a:gd name="connsiteX1682" fmla="*/ 15820491 w 18288001"/>
              <a:gd name="connsiteY1682" fmla="*/ 9296213 h 9710532"/>
              <a:gd name="connsiteX1683" fmla="*/ 15818366 w 18288001"/>
              <a:gd name="connsiteY1683" fmla="*/ 9308590 h 9710532"/>
              <a:gd name="connsiteX1684" fmla="*/ 15809741 w 18288001"/>
              <a:gd name="connsiteY1684" fmla="*/ 9299462 h 9710532"/>
              <a:gd name="connsiteX1685" fmla="*/ 15820491 w 18288001"/>
              <a:gd name="connsiteY1685" fmla="*/ 9296213 h 9710532"/>
              <a:gd name="connsiteX1686" fmla="*/ 6437234 w 18288001"/>
              <a:gd name="connsiteY1686" fmla="*/ 9296209 h 9710532"/>
              <a:gd name="connsiteX1687" fmla="*/ 6404975 w 18288001"/>
              <a:gd name="connsiteY1687" fmla="*/ 9305960 h 9710532"/>
              <a:gd name="connsiteX1688" fmla="*/ 6413601 w 18288001"/>
              <a:gd name="connsiteY1688" fmla="*/ 9315087 h 9710532"/>
              <a:gd name="connsiteX1689" fmla="*/ 6424353 w 18288001"/>
              <a:gd name="connsiteY1689" fmla="*/ 9311839 h 9710532"/>
              <a:gd name="connsiteX1690" fmla="*/ 6440485 w 18288001"/>
              <a:gd name="connsiteY1690" fmla="*/ 9306961 h 9710532"/>
              <a:gd name="connsiteX1691" fmla="*/ 6451235 w 18288001"/>
              <a:gd name="connsiteY1691" fmla="*/ 9303712 h 9710532"/>
              <a:gd name="connsiteX1692" fmla="*/ 6472744 w 18288001"/>
              <a:gd name="connsiteY1692" fmla="*/ 9297212 h 9710532"/>
              <a:gd name="connsiteX1693" fmla="*/ 6437234 w 18288001"/>
              <a:gd name="connsiteY1693" fmla="*/ 9296209 h 9710532"/>
              <a:gd name="connsiteX1694" fmla="*/ 14118186 w 18288001"/>
              <a:gd name="connsiteY1694" fmla="*/ 9294348 h 9710532"/>
              <a:gd name="connsiteX1695" fmla="*/ 14120763 w 18288001"/>
              <a:gd name="connsiteY1695" fmla="*/ 9295729 h 9710532"/>
              <a:gd name="connsiteX1696" fmla="*/ 14121027 w 18288001"/>
              <a:gd name="connsiteY1696" fmla="*/ 9294428 h 9710532"/>
              <a:gd name="connsiteX1697" fmla="*/ 6540517 w 18288001"/>
              <a:gd name="connsiteY1697" fmla="*/ 9288464 h 9710532"/>
              <a:gd name="connsiteX1698" fmla="*/ 6497506 w 18288001"/>
              <a:gd name="connsiteY1698" fmla="*/ 9301464 h 9710532"/>
              <a:gd name="connsiteX1699" fmla="*/ 6516882 w 18288001"/>
              <a:gd name="connsiteY1699" fmla="*/ 9307342 h 9710532"/>
              <a:gd name="connsiteX1700" fmla="*/ 6533014 w 18288001"/>
              <a:gd name="connsiteY1700" fmla="*/ 9302467 h 9710532"/>
              <a:gd name="connsiteX1701" fmla="*/ 6547020 w 18288001"/>
              <a:gd name="connsiteY1701" fmla="*/ 9309970 h 9710532"/>
              <a:gd name="connsiteX1702" fmla="*/ 6557774 w 18288001"/>
              <a:gd name="connsiteY1702" fmla="*/ 9306719 h 9710532"/>
              <a:gd name="connsiteX1703" fmla="*/ 6580907 w 18288001"/>
              <a:gd name="connsiteY1703" fmla="*/ 9305596 h 9710532"/>
              <a:gd name="connsiteX1704" fmla="*/ 6614793 w 18288001"/>
              <a:gd name="connsiteY1704" fmla="*/ 9301222 h 9710532"/>
              <a:gd name="connsiteX1705" fmla="*/ 6540517 w 18288001"/>
              <a:gd name="connsiteY1705" fmla="*/ 9288464 h 9710532"/>
              <a:gd name="connsiteX1706" fmla="*/ 6657807 w 18288001"/>
              <a:gd name="connsiteY1706" fmla="*/ 9288222 h 9710532"/>
              <a:gd name="connsiteX1707" fmla="*/ 6652431 w 18288001"/>
              <a:gd name="connsiteY1707" fmla="*/ 9289846 h 9710532"/>
              <a:gd name="connsiteX1708" fmla="*/ 6650303 w 18288001"/>
              <a:gd name="connsiteY1708" fmla="*/ 9302225 h 9710532"/>
              <a:gd name="connsiteX1709" fmla="*/ 6657807 w 18288001"/>
              <a:gd name="connsiteY1709" fmla="*/ 9288222 h 9710532"/>
              <a:gd name="connsiteX1710" fmla="*/ 13910712 w 18288001"/>
              <a:gd name="connsiteY1710" fmla="*/ 9287631 h 9710532"/>
              <a:gd name="connsiteX1711" fmla="*/ 13910313 w 18288001"/>
              <a:gd name="connsiteY1711" fmla="*/ 9287751 h 9710532"/>
              <a:gd name="connsiteX1712" fmla="*/ 13908367 w 18288001"/>
              <a:gd name="connsiteY1712" fmla="*/ 9299084 h 9710532"/>
              <a:gd name="connsiteX1713" fmla="*/ 13895987 w 18288001"/>
              <a:gd name="connsiteY1713" fmla="*/ 9296958 h 9710532"/>
              <a:gd name="connsiteX1714" fmla="*/ 13876104 w 18288001"/>
              <a:gd name="connsiteY1714" fmla="*/ 9308836 h 9710532"/>
              <a:gd name="connsiteX1715" fmla="*/ 13843844 w 18288001"/>
              <a:gd name="connsiteY1715" fmla="*/ 9318587 h 9710532"/>
              <a:gd name="connsiteX1716" fmla="*/ 13833028 w 18288001"/>
              <a:gd name="connsiteY1716" fmla="*/ 9307142 h 9710532"/>
              <a:gd name="connsiteX1717" fmla="*/ 13825718 w 18288001"/>
              <a:gd name="connsiteY1717" fmla="*/ 9309101 h 9710532"/>
              <a:gd name="connsiteX1718" fmla="*/ 13823200 w 18288001"/>
              <a:gd name="connsiteY1718" fmla="*/ 9321405 h 9710532"/>
              <a:gd name="connsiteX1719" fmla="*/ 13819229 w 18288001"/>
              <a:gd name="connsiteY1719" fmla="*/ 9328285 h 9710532"/>
              <a:gd name="connsiteX1720" fmla="*/ 13807333 w 18288001"/>
              <a:gd name="connsiteY1720" fmla="*/ 9333697 h 9710532"/>
              <a:gd name="connsiteX1721" fmla="*/ 13807830 w 18288001"/>
              <a:gd name="connsiteY1721" fmla="*/ 9335341 h 9710532"/>
              <a:gd name="connsiteX1722" fmla="*/ 13793323 w 18288001"/>
              <a:gd name="connsiteY1722" fmla="*/ 9345592 h 9710532"/>
              <a:gd name="connsiteX1723" fmla="*/ 13787664 w 18288001"/>
              <a:gd name="connsiteY1723" fmla="*/ 9342558 h 9710532"/>
              <a:gd name="connsiteX1724" fmla="*/ 13761000 w 18288001"/>
              <a:gd name="connsiteY1724" fmla="*/ 9349703 h 9710532"/>
              <a:gd name="connsiteX1725" fmla="*/ 13744723 w 18288001"/>
              <a:gd name="connsiteY1725" fmla="*/ 9354064 h 9710532"/>
              <a:gd name="connsiteX1726" fmla="*/ 13673799 w 18288001"/>
              <a:gd name="connsiteY1726" fmla="*/ 9349808 h 9710532"/>
              <a:gd name="connsiteX1727" fmla="*/ 13649189 w 18288001"/>
              <a:gd name="connsiteY1727" fmla="*/ 9344772 h 9710532"/>
              <a:gd name="connsiteX1728" fmla="*/ 13636882 w 18288001"/>
              <a:gd name="connsiteY1728" fmla="*/ 9342253 h 9710532"/>
              <a:gd name="connsiteX1729" fmla="*/ 13624578 w 18288001"/>
              <a:gd name="connsiteY1729" fmla="*/ 9339735 h 9710532"/>
              <a:gd name="connsiteX1730" fmla="*/ 13602875 w 18288001"/>
              <a:gd name="connsiteY1730" fmla="*/ 9345550 h 9710532"/>
              <a:gd name="connsiteX1731" fmla="*/ 13578264 w 18288001"/>
              <a:gd name="connsiteY1731" fmla="*/ 9340514 h 9710532"/>
              <a:gd name="connsiteX1732" fmla="*/ 13514488 w 18288001"/>
              <a:gd name="connsiteY1732" fmla="*/ 9336685 h 9710532"/>
              <a:gd name="connsiteX1733" fmla="*/ 13514829 w 18288001"/>
              <a:gd name="connsiteY1733" fmla="*/ 9336870 h 9710532"/>
              <a:gd name="connsiteX1734" fmla="*/ 13504076 w 18288001"/>
              <a:gd name="connsiteY1734" fmla="*/ 9340120 h 9710532"/>
              <a:gd name="connsiteX1735" fmla="*/ 13500826 w 18288001"/>
              <a:gd name="connsiteY1735" fmla="*/ 9329368 h 9710532"/>
              <a:gd name="connsiteX1736" fmla="*/ 13511570 w 18288001"/>
              <a:gd name="connsiteY1736" fmla="*/ 9335124 h 9710532"/>
              <a:gd name="connsiteX1737" fmla="*/ 13518192 w 18288001"/>
              <a:gd name="connsiteY1737" fmla="*/ 9333350 h 9710532"/>
              <a:gd name="connsiteX1738" fmla="*/ 13539895 w 18288001"/>
              <a:gd name="connsiteY1738" fmla="*/ 9327534 h 9710532"/>
              <a:gd name="connsiteX1739" fmla="*/ 13515284 w 18288001"/>
              <a:gd name="connsiteY1739" fmla="*/ 9322499 h 9710532"/>
              <a:gd name="connsiteX1740" fmla="*/ 13490673 w 18288001"/>
              <a:gd name="connsiteY1740" fmla="*/ 9317462 h 9710532"/>
              <a:gd name="connsiteX1741" fmla="*/ 13484060 w 18288001"/>
              <a:gd name="connsiteY1741" fmla="*/ 9316107 h 9710532"/>
              <a:gd name="connsiteX1742" fmla="*/ 13465095 w 18288001"/>
              <a:gd name="connsiteY1742" fmla="*/ 9327440 h 9710532"/>
              <a:gd name="connsiteX1743" fmla="*/ 13447338 w 18288001"/>
              <a:gd name="connsiteY1743" fmla="*/ 9326937 h 9710532"/>
              <a:gd name="connsiteX1744" fmla="*/ 13417101 w 18288001"/>
              <a:gd name="connsiteY1744" fmla="*/ 9330841 h 9710532"/>
              <a:gd name="connsiteX1745" fmla="*/ 13418686 w 18288001"/>
              <a:gd name="connsiteY1745" fmla="*/ 9330937 h 9710532"/>
              <a:gd name="connsiteX1746" fmla="*/ 13450176 w 18288001"/>
              <a:gd name="connsiteY1746" fmla="*/ 9339944 h 9710532"/>
              <a:gd name="connsiteX1747" fmla="*/ 13463935 w 18288001"/>
              <a:gd name="connsiteY1747" fmla="*/ 9347888 h 9710532"/>
              <a:gd name="connsiteX1748" fmla="*/ 13447658 w 18288001"/>
              <a:gd name="connsiteY1748" fmla="*/ 9352249 h 9710532"/>
              <a:gd name="connsiteX1749" fmla="*/ 13442231 w 18288001"/>
              <a:gd name="connsiteY1749" fmla="*/ 9353703 h 9710532"/>
              <a:gd name="connsiteX1750" fmla="*/ 13445139 w 18288001"/>
              <a:gd name="connsiteY1750" fmla="*/ 9364554 h 9710532"/>
              <a:gd name="connsiteX1751" fmla="*/ 13455991 w 18288001"/>
              <a:gd name="connsiteY1751" fmla="*/ 9361646 h 9710532"/>
              <a:gd name="connsiteX1752" fmla="*/ 13466842 w 18288001"/>
              <a:gd name="connsiteY1752" fmla="*/ 9358738 h 9710532"/>
              <a:gd name="connsiteX1753" fmla="*/ 13491453 w 18288001"/>
              <a:gd name="connsiteY1753" fmla="*/ 9363775 h 9710532"/>
              <a:gd name="connsiteX1754" fmla="*/ 13551526 w 18288001"/>
              <a:gd name="connsiteY1754" fmla="*/ 9370940 h 9710532"/>
              <a:gd name="connsiteX1755" fmla="*/ 13611598 w 18288001"/>
              <a:gd name="connsiteY1755" fmla="*/ 9378104 h 9710532"/>
              <a:gd name="connsiteX1756" fmla="*/ 13622449 w 18288001"/>
              <a:gd name="connsiteY1756" fmla="*/ 9375196 h 9710532"/>
              <a:gd name="connsiteX1757" fmla="*/ 13636209 w 18288001"/>
              <a:gd name="connsiteY1757" fmla="*/ 9383140 h 9710532"/>
              <a:gd name="connsiteX1758" fmla="*/ 13647059 w 18288001"/>
              <a:gd name="connsiteY1758" fmla="*/ 9380233 h 9710532"/>
              <a:gd name="connsiteX1759" fmla="*/ 13679612 w 18288001"/>
              <a:gd name="connsiteY1759" fmla="*/ 9371511 h 9710532"/>
              <a:gd name="connsiteX1760" fmla="*/ 13747630 w 18288001"/>
              <a:gd name="connsiteY1760" fmla="*/ 9364915 h 9710532"/>
              <a:gd name="connsiteX1761" fmla="*/ 13780184 w 18288001"/>
              <a:gd name="connsiteY1761" fmla="*/ 9356193 h 9710532"/>
              <a:gd name="connsiteX1762" fmla="*/ 13804795 w 18288001"/>
              <a:gd name="connsiteY1762" fmla="*/ 9361229 h 9710532"/>
              <a:gd name="connsiteX1763" fmla="*/ 13822526 w 18288001"/>
              <a:gd name="connsiteY1763" fmla="*/ 9362293 h 9710532"/>
              <a:gd name="connsiteX1764" fmla="*/ 13840257 w 18288001"/>
              <a:gd name="connsiteY1764" fmla="*/ 9363358 h 9710532"/>
              <a:gd name="connsiteX1765" fmla="*/ 13859052 w 18288001"/>
              <a:gd name="connsiteY1765" fmla="*/ 9346691 h 9710532"/>
              <a:gd name="connsiteX1766" fmla="*/ 13834441 w 18288001"/>
              <a:gd name="connsiteY1766" fmla="*/ 9341655 h 9710532"/>
              <a:gd name="connsiteX1767" fmla="*/ 13856145 w 18288001"/>
              <a:gd name="connsiteY1767" fmla="*/ 9335839 h 9710532"/>
              <a:gd name="connsiteX1768" fmla="*/ 13891606 w 18288001"/>
              <a:gd name="connsiteY1768" fmla="*/ 9337969 h 9710532"/>
              <a:gd name="connsiteX1769" fmla="*/ 13880754 w 18288001"/>
              <a:gd name="connsiteY1769" fmla="*/ 9340876 h 9710532"/>
              <a:gd name="connsiteX1770" fmla="*/ 13872810 w 18288001"/>
              <a:gd name="connsiteY1770" fmla="*/ 9354635 h 9710532"/>
              <a:gd name="connsiteX1771" fmla="*/ 13886571 w 18288001"/>
              <a:gd name="connsiteY1771" fmla="*/ 9362579 h 9710532"/>
              <a:gd name="connsiteX1772" fmla="*/ 13900329 w 18288001"/>
              <a:gd name="connsiteY1772" fmla="*/ 9370522 h 9710532"/>
              <a:gd name="connsiteX1773" fmla="*/ 13903480 w 18288001"/>
              <a:gd name="connsiteY1773" fmla="*/ 9372342 h 9710532"/>
              <a:gd name="connsiteX1774" fmla="*/ 13918174 w 18288001"/>
              <a:gd name="connsiteY1774" fmla="*/ 9370446 h 9710532"/>
              <a:gd name="connsiteX1775" fmla="*/ 13922711 w 18288001"/>
              <a:gd name="connsiteY1775" fmla="*/ 9366155 h 9710532"/>
              <a:gd name="connsiteX1776" fmla="*/ 13922061 w 18288001"/>
              <a:gd name="connsiteY1776" fmla="*/ 9369943 h 9710532"/>
              <a:gd name="connsiteX1777" fmla="*/ 13929494 w 18288001"/>
              <a:gd name="connsiteY1777" fmla="*/ 9368983 h 9710532"/>
              <a:gd name="connsiteX1778" fmla="*/ 13941874 w 18288001"/>
              <a:gd name="connsiteY1778" fmla="*/ 9371112 h 9710532"/>
              <a:gd name="connsiteX1779" fmla="*/ 13937191 w 18288001"/>
              <a:gd name="connsiteY1779" fmla="*/ 9379853 h 9710532"/>
              <a:gd name="connsiteX1780" fmla="*/ 13949551 w 18288001"/>
              <a:gd name="connsiteY1780" fmla="*/ 9380595 h 9710532"/>
              <a:gd name="connsiteX1781" fmla="*/ 14003808 w 18288001"/>
              <a:gd name="connsiteY1781" fmla="*/ 9366057 h 9710532"/>
              <a:gd name="connsiteX1782" fmla="*/ 14043241 w 18288001"/>
              <a:gd name="connsiteY1782" fmla="*/ 9361305 h 9710532"/>
              <a:gd name="connsiteX1783" fmla="*/ 14063880 w 18288001"/>
              <a:gd name="connsiteY1783" fmla="*/ 9373222 h 9710532"/>
              <a:gd name="connsiteX1784" fmla="*/ 14096434 w 18288001"/>
              <a:gd name="connsiteY1784" fmla="*/ 9364499 h 9710532"/>
              <a:gd name="connsiteX1785" fmla="*/ 14082675 w 18288001"/>
              <a:gd name="connsiteY1785" fmla="*/ 9356555 h 9710532"/>
              <a:gd name="connsiteX1786" fmla="*/ 14093526 w 18288001"/>
              <a:gd name="connsiteY1786" fmla="*/ 9353647 h 9710532"/>
              <a:gd name="connsiteX1787" fmla="*/ 14104377 w 18288001"/>
              <a:gd name="connsiteY1787" fmla="*/ 9350739 h 9710532"/>
              <a:gd name="connsiteX1788" fmla="*/ 14108349 w 18288001"/>
              <a:gd name="connsiteY1788" fmla="*/ 9343859 h 9710532"/>
              <a:gd name="connsiteX1789" fmla="*/ 14126080 w 18288001"/>
              <a:gd name="connsiteY1789" fmla="*/ 9344924 h 9710532"/>
              <a:gd name="connsiteX1790" fmla="*/ 14164450 w 18288001"/>
              <a:gd name="connsiteY1790" fmla="*/ 9357904 h 9710532"/>
              <a:gd name="connsiteX1791" fmla="*/ 14186152 w 18288001"/>
              <a:gd name="connsiteY1791" fmla="*/ 9352089 h 9710532"/>
              <a:gd name="connsiteX1792" fmla="*/ 14206073 w 18288001"/>
              <a:gd name="connsiteY1792" fmla="*/ 9346751 h 9710532"/>
              <a:gd name="connsiteX1793" fmla="*/ 14197053 w 18288001"/>
              <a:gd name="connsiteY1793" fmla="*/ 9341918 h 9710532"/>
              <a:gd name="connsiteX1794" fmla="*/ 14183048 w 18288001"/>
              <a:gd name="connsiteY1794" fmla="*/ 9334414 h 9710532"/>
              <a:gd name="connsiteX1795" fmla="*/ 14169046 w 18288001"/>
              <a:gd name="connsiteY1795" fmla="*/ 9326911 h 9710532"/>
              <a:gd name="connsiteX1796" fmla="*/ 14179798 w 18288001"/>
              <a:gd name="connsiteY1796" fmla="*/ 9323661 h 9710532"/>
              <a:gd name="connsiteX1797" fmla="*/ 14173093 w 18288001"/>
              <a:gd name="connsiteY1797" fmla="*/ 9320067 h 9710532"/>
              <a:gd name="connsiteX1798" fmla="*/ 14159699 w 18288001"/>
              <a:gd name="connsiteY1798" fmla="*/ 9318471 h 9710532"/>
              <a:gd name="connsiteX1799" fmla="*/ 14131118 w 18288001"/>
              <a:gd name="connsiteY1799" fmla="*/ 9320313 h 9710532"/>
              <a:gd name="connsiteX1800" fmla="*/ 14120294 w 18288001"/>
              <a:gd name="connsiteY1800" fmla="*/ 9314065 h 9710532"/>
              <a:gd name="connsiteX1801" fmla="*/ 14078419 w 18288001"/>
              <a:gd name="connsiteY1801" fmla="*/ 9318102 h 9710532"/>
              <a:gd name="connsiteX1802" fmla="*/ 14062289 w 18288001"/>
              <a:gd name="connsiteY1802" fmla="*/ 9322978 h 9710532"/>
              <a:gd name="connsiteX1803" fmla="*/ 14043101 w 18288001"/>
              <a:gd name="connsiteY1803" fmla="*/ 9317160 h 9710532"/>
              <a:gd name="connsiteX1804" fmla="*/ 14003028 w 18288001"/>
              <a:gd name="connsiteY1804" fmla="*/ 9319744 h 9710532"/>
              <a:gd name="connsiteX1805" fmla="*/ 13969020 w 18288001"/>
              <a:gd name="connsiteY1805" fmla="*/ 9323040 h 9710532"/>
              <a:gd name="connsiteX1806" fmla="*/ 13932105 w 18288001"/>
              <a:gd name="connsiteY1806" fmla="*/ 9315486 h 9710532"/>
              <a:gd name="connsiteX1807" fmla="*/ 13918344 w 18288001"/>
              <a:gd name="connsiteY1807" fmla="*/ 9307542 h 9710532"/>
              <a:gd name="connsiteX1808" fmla="*/ 13933679 w 18288001"/>
              <a:gd name="connsiteY1808" fmla="*/ 9303433 h 9710532"/>
              <a:gd name="connsiteX1809" fmla="*/ 13908367 w 18288001"/>
              <a:gd name="connsiteY1809" fmla="*/ 9299084 h 9710532"/>
              <a:gd name="connsiteX1810" fmla="*/ 13919119 w 18288001"/>
              <a:gd name="connsiteY1810" fmla="*/ 9295835 h 9710532"/>
              <a:gd name="connsiteX1811" fmla="*/ 13911493 w 18288001"/>
              <a:gd name="connsiteY1811" fmla="*/ 9287765 h 9710532"/>
              <a:gd name="connsiteX1812" fmla="*/ 6759621 w 18288001"/>
              <a:gd name="connsiteY1812" fmla="*/ 9285320 h 9710532"/>
              <a:gd name="connsiteX1813" fmla="*/ 6751963 w 18288001"/>
              <a:gd name="connsiteY1813" fmla="*/ 9289101 h 9710532"/>
              <a:gd name="connsiteX1814" fmla="*/ 6728829 w 18288001"/>
              <a:gd name="connsiteY1814" fmla="*/ 9290225 h 9710532"/>
              <a:gd name="connsiteX1815" fmla="*/ 6718074 w 18288001"/>
              <a:gd name="connsiteY1815" fmla="*/ 9293477 h 9710532"/>
              <a:gd name="connsiteX1816" fmla="*/ 6721326 w 18288001"/>
              <a:gd name="connsiteY1816" fmla="*/ 9304230 h 9710532"/>
              <a:gd name="connsiteX1817" fmla="*/ 6742834 w 18288001"/>
              <a:gd name="connsiteY1817" fmla="*/ 9297729 h 9710532"/>
              <a:gd name="connsiteX1818" fmla="*/ 6758964 w 18288001"/>
              <a:gd name="connsiteY1818" fmla="*/ 9292854 h 9710532"/>
              <a:gd name="connsiteX1819" fmla="*/ 6764342 w 18288001"/>
              <a:gd name="connsiteY1819" fmla="*/ 9291228 h 9710532"/>
              <a:gd name="connsiteX1820" fmla="*/ 6759621 w 18288001"/>
              <a:gd name="connsiteY1820" fmla="*/ 9285320 h 9710532"/>
              <a:gd name="connsiteX1821" fmla="*/ 6668560 w 18288001"/>
              <a:gd name="connsiteY1821" fmla="*/ 9284971 h 9710532"/>
              <a:gd name="connsiteX1822" fmla="*/ 6671810 w 18288001"/>
              <a:gd name="connsiteY1822" fmla="*/ 9295724 h 9710532"/>
              <a:gd name="connsiteX1823" fmla="*/ 6682563 w 18288001"/>
              <a:gd name="connsiteY1823" fmla="*/ 9292474 h 9710532"/>
              <a:gd name="connsiteX1824" fmla="*/ 15435834 w 18288001"/>
              <a:gd name="connsiteY1824" fmla="*/ 9284739 h 9710532"/>
              <a:gd name="connsiteX1825" fmla="*/ 15430408 w 18288001"/>
              <a:gd name="connsiteY1825" fmla="*/ 9286193 h 9710532"/>
              <a:gd name="connsiteX1826" fmla="*/ 15417039 w 18288001"/>
              <a:gd name="connsiteY1826" fmla="*/ 9301407 h 9710532"/>
              <a:gd name="connsiteX1827" fmla="*/ 15427889 w 18288001"/>
              <a:gd name="connsiteY1827" fmla="*/ 9298499 h 9710532"/>
              <a:gd name="connsiteX1828" fmla="*/ 15449593 w 18288001"/>
              <a:gd name="connsiteY1828" fmla="*/ 9292684 h 9710532"/>
              <a:gd name="connsiteX1829" fmla="*/ 15435834 w 18288001"/>
              <a:gd name="connsiteY1829" fmla="*/ 9284739 h 9710532"/>
              <a:gd name="connsiteX1830" fmla="*/ 10276678 w 18288001"/>
              <a:gd name="connsiteY1830" fmla="*/ 9281837 h 9710532"/>
              <a:gd name="connsiteX1831" fmla="*/ 10269174 w 18288001"/>
              <a:gd name="connsiteY1831" fmla="*/ 9295841 h 9710532"/>
              <a:gd name="connsiteX1832" fmla="*/ 10265924 w 18288001"/>
              <a:gd name="connsiteY1832" fmla="*/ 9285087 h 9710532"/>
              <a:gd name="connsiteX1833" fmla="*/ 10276678 w 18288001"/>
              <a:gd name="connsiteY1833" fmla="*/ 9281837 h 9710532"/>
              <a:gd name="connsiteX1834" fmla="*/ 14841705 w 18288001"/>
              <a:gd name="connsiteY1834" fmla="*/ 9281110 h 9710532"/>
              <a:gd name="connsiteX1835" fmla="*/ 14830852 w 18288001"/>
              <a:gd name="connsiteY1835" fmla="*/ 9284017 h 9710532"/>
              <a:gd name="connsiteX1836" fmla="*/ 14844612 w 18288001"/>
              <a:gd name="connsiteY1836" fmla="*/ 9291961 h 9710532"/>
              <a:gd name="connsiteX1837" fmla="*/ 14855462 w 18288001"/>
              <a:gd name="connsiteY1837" fmla="*/ 9289053 h 9710532"/>
              <a:gd name="connsiteX1838" fmla="*/ 14841705 w 18288001"/>
              <a:gd name="connsiteY1838" fmla="*/ 9281110 h 9710532"/>
              <a:gd name="connsiteX1839" fmla="*/ 6878380 w 18288001"/>
              <a:gd name="connsiteY1839" fmla="*/ 9280234 h 9710532"/>
              <a:gd name="connsiteX1840" fmla="*/ 6821359 w 18288001"/>
              <a:gd name="connsiteY1840" fmla="*/ 9285731 h 9710532"/>
              <a:gd name="connsiteX1841" fmla="*/ 6785850 w 18288001"/>
              <a:gd name="connsiteY1841" fmla="*/ 9284728 h 9710532"/>
              <a:gd name="connsiteX1842" fmla="*/ 6778345 w 18288001"/>
              <a:gd name="connsiteY1842" fmla="*/ 9298732 h 9710532"/>
              <a:gd name="connsiteX1843" fmla="*/ 6794473 w 18288001"/>
              <a:gd name="connsiteY1843" fmla="*/ 9293858 h 9710532"/>
              <a:gd name="connsiteX1844" fmla="*/ 6810609 w 18288001"/>
              <a:gd name="connsiteY1844" fmla="*/ 9288980 h 9710532"/>
              <a:gd name="connsiteX1845" fmla="*/ 6824613 w 18288001"/>
              <a:gd name="connsiteY1845" fmla="*/ 9296484 h 9710532"/>
              <a:gd name="connsiteX1846" fmla="*/ 6846121 w 18288001"/>
              <a:gd name="connsiteY1846" fmla="*/ 9289984 h 9710532"/>
              <a:gd name="connsiteX1847" fmla="*/ 6853120 w 18288001"/>
              <a:gd name="connsiteY1847" fmla="*/ 9293735 h 9710532"/>
              <a:gd name="connsiteX1848" fmla="*/ 6870874 w 18288001"/>
              <a:gd name="connsiteY1848" fmla="*/ 9294238 h 9710532"/>
              <a:gd name="connsiteX1849" fmla="*/ 6876251 w 18288001"/>
              <a:gd name="connsiteY1849" fmla="*/ 9292612 h 9710532"/>
              <a:gd name="connsiteX1850" fmla="*/ 6890256 w 18288001"/>
              <a:gd name="connsiteY1850" fmla="*/ 9300115 h 9710532"/>
              <a:gd name="connsiteX1851" fmla="*/ 6909636 w 18288001"/>
              <a:gd name="connsiteY1851" fmla="*/ 9305995 h 9710532"/>
              <a:gd name="connsiteX1852" fmla="*/ 6917139 w 18288001"/>
              <a:gd name="connsiteY1852" fmla="*/ 9291990 h 9710532"/>
              <a:gd name="connsiteX1853" fmla="*/ 6903136 w 18288001"/>
              <a:gd name="connsiteY1853" fmla="*/ 9284486 h 9710532"/>
              <a:gd name="connsiteX1854" fmla="*/ 6892383 w 18288001"/>
              <a:gd name="connsiteY1854" fmla="*/ 9287736 h 9710532"/>
              <a:gd name="connsiteX1855" fmla="*/ 6878380 w 18288001"/>
              <a:gd name="connsiteY1855" fmla="*/ 9280234 h 9710532"/>
              <a:gd name="connsiteX1856" fmla="*/ 10563117 w 18288001"/>
              <a:gd name="connsiteY1856" fmla="*/ 9278403 h 9710532"/>
              <a:gd name="connsiteX1857" fmla="*/ 10577121 w 18288001"/>
              <a:gd name="connsiteY1857" fmla="*/ 9285907 h 9710532"/>
              <a:gd name="connsiteX1858" fmla="*/ 10593251 w 18288001"/>
              <a:gd name="connsiteY1858" fmla="*/ 9281033 h 9710532"/>
              <a:gd name="connsiteX1859" fmla="*/ 10598628 w 18288001"/>
              <a:gd name="connsiteY1859" fmla="*/ 9279406 h 9710532"/>
              <a:gd name="connsiteX1860" fmla="*/ 10591126 w 18288001"/>
              <a:gd name="connsiteY1860" fmla="*/ 9293409 h 9710532"/>
              <a:gd name="connsiteX1861" fmla="*/ 10530855 w 18288001"/>
              <a:gd name="connsiteY1861" fmla="*/ 9288154 h 9710532"/>
              <a:gd name="connsiteX1862" fmla="*/ 10541610 w 18288001"/>
              <a:gd name="connsiteY1862" fmla="*/ 9284904 h 9710532"/>
              <a:gd name="connsiteX1863" fmla="*/ 16037813 w 18288001"/>
              <a:gd name="connsiteY1863" fmla="*/ 9277469 h 9710532"/>
              <a:gd name="connsiteX1864" fmla="*/ 16031395 w 18288001"/>
              <a:gd name="connsiteY1864" fmla="*/ 9283536 h 9710532"/>
              <a:gd name="connsiteX1865" fmla="*/ 16040813 w 18288001"/>
              <a:gd name="connsiteY1865" fmla="*/ 9285463 h 9710532"/>
              <a:gd name="connsiteX1866" fmla="*/ 16044449 w 18288001"/>
              <a:gd name="connsiteY1866" fmla="*/ 9284489 h 9710532"/>
              <a:gd name="connsiteX1867" fmla="*/ 11536937 w 18288001"/>
              <a:gd name="connsiteY1867" fmla="*/ 9277468 h 9710532"/>
              <a:gd name="connsiteX1868" fmla="*/ 11536898 w 18288001"/>
              <a:gd name="connsiteY1868" fmla="*/ 9277504 h 9710532"/>
              <a:gd name="connsiteX1869" fmla="*/ 11536972 w 18288001"/>
              <a:gd name="connsiteY1869" fmla="*/ 9277504 h 9710532"/>
              <a:gd name="connsiteX1870" fmla="*/ 6970909 w 18288001"/>
              <a:gd name="connsiteY1870" fmla="*/ 9275736 h 9710532"/>
              <a:gd name="connsiteX1871" fmla="*/ 6949403 w 18288001"/>
              <a:gd name="connsiteY1871" fmla="*/ 9282237 h 9710532"/>
              <a:gd name="connsiteX1872" fmla="*/ 6974160 w 18288001"/>
              <a:gd name="connsiteY1872" fmla="*/ 9286491 h 9710532"/>
              <a:gd name="connsiteX1873" fmla="*/ 6970909 w 18288001"/>
              <a:gd name="connsiteY1873" fmla="*/ 9275736 h 9710532"/>
              <a:gd name="connsiteX1874" fmla="*/ 7322774 w 18288001"/>
              <a:gd name="connsiteY1874" fmla="*/ 9275011 h 9710532"/>
              <a:gd name="connsiteX1875" fmla="*/ 7326025 w 18288001"/>
              <a:gd name="connsiteY1875" fmla="*/ 9285764 h 9710532"/>
              <a:gd name="connsiteX1876" fmla="*/ 7336780 w 18288001"/>
              <a:gd name="connsiteY1876" fmla="*/ 9282513 h 9710532"/>
              <a:gd name="connsiteX1877" fmla="*/ 7322774 w 18288001"/>
              <a:gd name="connsiteY1877" fmla="*/ 9275011 h 9710532"/>
              <a:gd name="connsiteX1878" fmla="*/ 10436983 w 18288001"/>
              <a:gd name="connsiteY1878" fmla="*/ 9268592 h 9710532"/>
              <a:gd name="connsiteX1879" fmla="*/ 10440233 w 18288001"/>
              <a:gd name="connsiteY1879" fmla="*/ 9279346 h 9710532"/>
              <a:gd name="connsiteX1880" fmla="*/ 10429478 w 18288001"/>
              <a:gd name="connsiteY1880" fmla="*/ 9282596 h 9710532"/>
              <a:gd name="connsiteX1881" fmla="*/ 7426061 w 18288001"/>
              <a:gd name="connsiteY1881" fmla="*/ 9267265 h 9710532"/>
              <a:gd name="connsiteX1882" fmla="*/ 7440062 w 18288001"/>
              <a:gd name="connsiteY1882" fmla="*/ 9274768 h 9710532"/>
              <a:gd name="connsiteX1883" fmla="*/ 7450818 w 18288001"/>
              <a:gd name="connsiteY1883" fmla="*/ 9271517 h 9710532"/>
              <a:gd name="connsiteX1884" fmla="*/ 172435 w 18288001"/>
              <a:gd name="connsiteY1884" fmla="*/ 9265029 h 9710532"/>
              <a:gd name="connsiteX1885" fmla="*/ 140171 w 18288001"/>
              <a:gd name="connsiteY1885" fmla="*/ 9274781 h 9710532"/>
              <a:gd name="connsiteX1886" fmla="*/ 152551 w 18288001"/>
              <a:gd name="connsiteY1886" fmla="*/ 9276909 h 9710532"/>
              <a:gd name="connsiteX1887" fmla="*/ 164929 w 18288001"/>
              <a:gd name="connsiteY1887" fmla="*/ 9279035 h 9710532"/>
              <a:gd name="connsiteX1888" fmla="*/ 186437 w 18288001"/>
              <a:gd name="connsiteY1888" fmla="*/ 9272534 h 9710532"/>
              <a:gd name="connsiteX1889" fmla="*/ 19632 w 18288001"/>
              <a:gd name="connsiteY1889" fmla="*/ 9264270 h 9710532"/>
              <a:gd name="connsiteX1890" fmla="*/ 22884 w 18288001"/>
              <a:gd name="connsiteY1890" fmla="*/ 9275024 h 9710532"/>
              <a:gd name="connsiteX1891" fmla="*/ 33639 w 18288001"/>
              <a:gd name="connsiteY1891" fmla="*/ 9271774 h 9710532"/>
              <a:gd name="connsiteX1892" fmla="*/ 6896637 w 18288001"/>
              <a:gd name="connsiteY1892" fmla="*/ 9262979 h 9710532"/>
              <a:gd name="connsiteX1893" fmla="*/ 6910642 w 18288001"/>
              <a:gd name="connsiteY1893" fmla="*/ 9270483 h 9710532"/>
              <a:gd name="connsiteX1894" fmla="*/ 6921395 w 18288001"/>
              <a:gd name="connsiteY1894" fmla="*/ 9267233 h 9710532"/>
              <a:gd name="connsiteX1895" fmla="*/ 7294767 w 18288001"/>
              <a:gd name="connsiteY1895" fmla="*/ 9260003 h 9710532"/>
              <a:gd name="connsiteX1896" fmla="*/ 7298018 w 18288001"/>
              <a:gd name="connsiteY1896" fmla="*/ 9270759 h 9710532"/>
              <a:gd name="connsiteX1897" fmla="*/ 7308773 w 18288001"/>
              <a:gd name="connsiteY1897" fmla="*/ 9267509 h 9710532"/>
              <a:gd name="connsiteX1898" fmla="*/ 7301769 w 18288001"/>
              <a:gd name="connsiteY1898" fmla="*/ 9263755 h 9710532"/>
              <a:gd name="connsiteX1899" fmla="*/ 7294767 w 18288001"/>
              <a:gd name="connsiteY1899" fmla="*/ 9260003 h 9710532"/>
              <a:gd name="connsiteX1900" fmla="*/ 7263947 w 18288001"/>
              <a:gd name="connsiteY1900" fmla="*/ 9250249 h 9710532"/>
              <a:gd name="connsiteX1901" fmla="*/ 7252253 w 18288001"/>
              <a:gd name="connsiteY1901" fmla="*/ 9255249 h 9710532"/>
              <a:gd name="connsiteX1902" fmla="*/ 7223743 w 18288001"/>
              <a:gd name="connsiteY1902" fmla="*/ 9257999 h 9710532"/>
              <a:gd name="connsiteX1903" fmla="*/ 7205987 w 18288001"/>
              <a:gd name="connsiteY1903" fmla="*/ 9257498 h 9710532"/>
              <a:gd name="connsiteX1904" fmla="*/ 7202237 w 18288001"/>
              <a:gd name="connsiteY1904" fmla="*/ 9264498 h 9710532"/>
              <a:gd name="connsiteX1905" fmla="*/ 7251751 w 18288001"/>
              <a:gd name="connsiteY1905" fmla="*/ 9273005 h 9710532"/>
              <a:gd name="connsiteX1906" fmla="*/ 7266257 w 18288001"/>
              <a:gd name="connsiteY1906" fmla="*/ 9262753 h 9710532"/>
              <a:gd name="connsiteX1907" fmla="*/ 7270009 w 18288001"/>
              <a:gd name="connsiteY1907" fmla="*/ 9255751 h 9710532"/>
              <a:gd name="connsiteX1908" fmla="*/ 7263947 w 18288001"/>
              <a:gd name="connsiteY1908" fmla="*/ 9250249 h 9710532"/>
              <a:gd name="connsiteX1909" fmla="*/ 17628091 w 18288001"/>
              <a:gd name="connsiteY1909" fmla="*/ 9219306 h 9710532"/>
              <a:gd name="connsiteX1910" fmla="*/ 17606581 w 18288001"/>
              <a:gd name="connsiteY1910" fmla="*/ 9225808 h 9710532"/>
              <a:gd name="connsiteX1911" fmla="*/ 17615209 w 18288001"/>
              <a:gd name="connsiteY1911" fmla="*/ 9234936 h 9710532"/>
              <a:gd name="connsiteX1912" fmla="*/ 17620585 w 18288001"/>
              <a:gd name="connsiteY1912" fmla="*/ 9233310 h 9710532"/>
              <a:gd name="connsiteX1913" fmla="*/ 17645345 w 18288001"/>
              <a:gd name="connsiteY1913" fmla="*/ 9237564 h 9710532"/>
              <a:gd name="connsiteX1914" fmla="*/ 17656097 w 18288001"/>
              <a:gd name="connsiteY1914" fmla="*/ 9234315 h 9710532"/>
              <a:gd name="connsiteX1915" fmla="*/ 17665227 w 18288001"/>
              <a:gd name="connsiteY1915" fmla="*/ 9225687 h 9710532"/>
              <a:gd name="connsiteX1916" fmla="*/ 17647469 w 18288001"/>
              <a:gd name="connsiteY1916" fmla="*/ 9225186 h 9710532"/>
              <a:gd name="connsiteX1917" fmla="*/ 17628091 w 18288001"/>
              <a:gd name="connsiteY1917" fmla="*/ 9219306 h 9710532"/>
              <a:gd name="connsiteX1918" fmla="*/ 134674 w 18288001"/>
              <a:gd name="connsiteY1918" fmla="*/ 9217763 h 9710532"/>
              <a:gd name="connsiteX1919" fmla="*/ 127170 w 18288001"/>
              <a:gd name="connsiteY1919" fmla="*/ 9231767 h 9710532"/>
              <a:gd name="connsiteX1920" fmla="*/ 137926 w 18288001"/>
              <a:gd name="connsiteY1920" fmla="*/ 9228514 h 9710532"/>
              <a:gd name="connsiteX1921" fmla="*/ 99163 w 18288001"/>
              <a:gd name="connsiteY1921" fmla="*/ 9216759 h 9710532"/>
              <a:gd name="connsiteX1922" fmla="*/ 88408 w 18288001"/>
              <a:gd name="connsiteY1922" fmla="*/ 9220010 h 9710532"/>
              <a:gd name="connsiteX1923" fmla="*/ 92721 w 18288001"/>
              <a:gd name="connsiteY1923" fmla="*/ 9224574 h 9710532"/>
              <a:gd name="connsiteX1924" fmla="*/ 99163 w 18288001"/>
              <a:gd name="connsiteY1924" fmla="*/ 9216759 h 9710532"/>
              <a:gd name="connsiteX1925" fmla="*/ 63653 w 18288001"/>
              <a:gd name="connsiteY1925" fmla="*/ 9215757 h 9710532"/>
              <a:gd name="connsiteX1926" fmla="*/ 45393 w 18288001"/>
              <a:gd name="connsiteY1926" fmla="*/ 9233011 h 9710532"/>
              <a:gd name="connsiteX1927" fmla="*/ 66903 w 18288001"/>
              <a:gd name="connsiteY1927" fmla="*/ 9226509 h 9710532"/>
              <a:gd name="connsiteX1928" fmla="*/ 77657 w 18288001"/>
              <a:gd name="connsiteY1928" fmla="*/ 9223259 h 9710532"/>
              <a:gd name="connsiteX1929" fmla="*/ 63653 w 18288001"/>
              <a:gd name="connsiteY1929" fmla="*/ 9215757 h 9710532"/>
              <a:gd name="connsiteX1930" fmla="*/ 6393033 w 18288001"/>
              <a:gd name="connsiteY1930" fmla="*/ 9215678 h 9710532"/>
              <a:gd name="connsiteX1931" fmla="*/ 6390109 w 18288001"/>
              <a:gd name="connsiteY1931" fmla="*/ 9215962 h 9710532"/>
              <a:gd name="connsiteX1932" fmla="*/ 6389725 w 18288001"/>
              <a:gd name="connsiteY1932" fmla="*/ 9216678 h 9710532"/>
              <a:gd name="connsiteX1933" fmla="*/ 6784044 w 18288001"/>
              <a:gd name="connsiteY1933" fmla="*/ 9209381 h 9710532"/>
              <a:gd name="connsiteX1934" fmla="*/ 6771727 w 18288001"/>
              <a:gd name="connsiteY1934" fmla="*/ 9209570 h 9710532"/>
              <a:gd name="connsiteX1935" fmla="*/ 6775475 w 18288001"/>
              <a:gd name="connsiteY1935" fmla="*/ 9211579 h 9710532"/>
              <a:gd name="connsiteX1936" fmla="*/ 6783946 w 18288001"/>
              <a:gd name="connsiteY1936" fmla="*/ 9210485 h 9710532"/>
              <a:gd name="connsiteX1937" fmla="*/ 284225 w 18288001"/>
              <a:gd name="connsiteY1937" fmla="*/ 9207770 h 9710532"/>
              <a:gd name="connsiteX1938" fmla="*/ 287475 w 18288001"/>
              <a:gd name="connsiteY1938" fmla="*/ 9218524 h 9710532"/>
              <a:gd name="connsiteX1939" fmla="*/ 298228 w 18288001"/>
              <a:gd name="connsiteY1939" fmla="*/ 9215273 h 9710532"/>
              <a:gd name="connsiteX1940" fmla="*/ 284225 w 18288001"/>
              <a:gd name="connsiteY1940" fmla="*/ 9207770 h 9710532"/>
              <a:gd name="connsiteX1941" fmla="*/ 17667853 w 18288001"/>
              <a:gd name="connsiteY1941" fmla="*/ 9195552 h 9710532"/>
              <a:gd name="connsiteX1942" fmla="*/ 17635593 w 18288001"/>
              <a:gd name="connsiteY1942" fmla="*/ 9205303 h 9710532"/>
              <a:gd name="connsiteX1943" fmla="*/ 17644221 w 18288001"/>
              <a:gd name="connsiteY1943" fmla="*/ 9214431 h 9710532"/>
              <a:gd name="connsiteX1944" fmla="*/ 17654973 w 18288001"/>
              <a:gd name="connsiteY1944" fmla="*/ 9211182 h 9710532"/>
              <a:gd name="connsiteX1945" fmla="*/ 17671105 w 18288001"/>
              <a:gd name="connsiteY1945" fmla="*/ 9206305 h 9710532"/>
              <a:gd name="connsiteX1946" fmla="*/ 17681859 w 18288001"/>
              <a:gd name="connsiteY1946" fmla="*/ 9203055 h 9710532"/>
              <a:gd name="connsiteX1947" fmla="*/ 17703365 w 18288001"/>
              <a:gd name="connsiteY1947" fmla="*/ 9196554 h 9710532"/>
              <a:gd name="connsiteX1948" fmla="*/ 17667853 w 18288001"/>
              <a:gd name="connsiteY1948" fmla="*/ 9195552 h 9710532"/>
              <a:gd name="connsiteX1949" fmla="*/ 17771135 w 18288001"/>
              <a:gd name="connsiteY1949" fmla="*/ 9187806 h 9710532"/>
              <a:gd name="connsiteX1950" fmla="*/ 17728123 w 18288001"/>
              <a:gd name="connsiteY1950" fmla="*/ 9200806 h 9710532"/>
              <a:gd name="connsiteX1951" fmla="*/ 17747505 w 18288001"/>
              <a:gd name="connsiteY1951" fmla="*/ 9206686 h 9710532"/>
              <a:gd name="connsiteX1952" fmla="*/ 17752267 w 18288001"/>
              <a:gd name="connsiteY1952" fmla="*/ 9205247 h 9710532"/>
              <a:gd name="connsiteX1953" fmla="*/ 17750719 w 18288001"/>
              <a:gd name="connsiteY1953" fmla="*/ 9199471 h 9710532"/>
              <a:gd name="connsiteX1954" fmla="*/ 17763025 w 18288001"/>
              <a:gd name="connsiteY1954" fmla="*/ 9201990 h 9710532"/>
              <a:gd name="connsiteX1955" fmla="*/ 17763027 w 18288001"/>
              <a:gd name="connsiteY1955" fmla="*/ 9201995 h 9710532"/>
              <a:gd name="connsiteX1956" fmla="*/ 17763635 w 18288001"/>
              <a:gd name="connsiteY1956" fmla="*/ 9201811 h 9710532"/>
              <a:gd name="connsiteX1957" fmla="*/ 17773915 w 18288001"/>
              <a:gd name="connsiteY1957" fmla="*/ 9207317 h 9710532"/>
              <a:gd name="connsiteX1958" fmla="*/ 17778787 w 18288001"/>
              <a:gd name="connsiteY1958" fmla="*/ 9208966 h 9710532"/>
              <a:gd name="connsiteX1959" fmla="*/ 17788393 w 18288001"/>
              <a:gd name="connsiteY1959" fmla="*/ 9206063 h 9710532"/>
              <a:gd name="connsiteX1960" fmla="*/ 17798873 w 18288001"/>
              <a:gd name="connsiteY1960" fmla="*/ 9205553 h 9710532"/>
              <a:gd name="connsiteX1961" fmla="*/ 17797033 w 18288001"/>
              <a:gd name="connsiteY1961" fmla="*/ 9198692 h 9710532"/>
              <a:gd name="connsiteX1962" fmla="*/ 17808137 w 18288001"/>
              <a:gd name="connsiteY1962" fmla="*/ 9205103 h 9710532"/>
              <a:gd name="connsiteX1963" fmla="*/ 17811525 w 18288001"/>
              <a:gd name="connsiteY1963" fmla="*/ 9204940 h 9710532"/>
              <a:gd name="connsiteX1964" fmla="*/ 17845411 w 18288001"/>
              <a:gd name="connsiteY1964" fmla="*/ 9200567 h 9710532"/>
              <a:gd name="connsiteX1965" fmla="*/ 17771135 w 18288001"/>
              <a:gd name="connsiteY1965" fmla="*/ 9187806 h 9710532"/>
              <a:gd name="connsiteX1966" fmla="*/ 17888425 w 18288001"/>
              <a:gd name="connsiteY1966" fmla="*/ 9187565 h 9710532"/>
              <a:gd name="connsiteX1967" fmla="*/ 17883049 w 18288001"/>
              <a:gd name="connsiteY1967" fmla="*/ 9189190 h 9710532"/>
              <a:gd name="connsiteX1968" fmla="*/ 17880923 w 18288001"/>
              <a:gd name="connsiteY1968" fmla="*/ 9201568 h 9710532"/>
              <a:gd name="connsiteX1969" fmla="*/ 17888425 w 18288001"/>
              <a:gd name="connsiteY1969" fmla="*/ 9187565 h 9710532"/>
              <a:gd name="connsiteX1970" fmla="*/ 17990241 w 18288001"/>
              <a:gd name="connsiteY1970" fmla="*/ 9184664 h 9710532"/>
              <a:gd name="connsiteX1971" fmla="*/ 17982583 w 18288001"/>
              <a:gd name="connsiteY1971" fmla="*/ 9188445 h 9710532"/>
              <a:gd name="connsiteX1972" fmla="*/ 17959451 w 18288001"/>
              <a:gd name="connsiteY1972" fmla="*/ 9189568 h 9710532"/>
              <a:gd name="connsiteX1973" fmla="*/ 17948693 w 18288001"/>
              <a:gd name="connsiteY1973" fmla="*/ 9192819 h 9710532"/>
              <a:gd name="connsiteX1974" fmla="*/ 17951947 w 18288001"/>
              <a:gd name="connsiteY1974" fmla="*/ 9203575 h 9710532"/>
              <a:gd name="connsiteX1975" fmla="*/ 17973455 w 18288001"/>
              <a:gd name="connsiteY1975" fmla="*/ 9197073 h 9710532"/>
              <a:gd name="connsiteX1976" fmla="*/ 17989587 w 18288001"/>
              <a:gd name="connsiteY1976" fmla="*/ 9192198 h 9710532"/>
              <a:gd name="connsiteX1977" fmla="*/ 17994961 w 18288001"/>
              <a:gd name="connsiteY1977" fmla="*/ 9190572 h 9710532"/>
              <a:gd name="connsiteX1978" fmla="*/ 17990241 w 18288001"/>
              <a:gd name="connsiteY1978" fmla="*/ 9184664 h 9710532"/>
              <a:gd name="connsiteX1979" fmla="*/ 17899179 w 18288001"/>
              <a:gd name="connsiteY1979" fmla="*/ 9184315 h 9710532"/>
              <a:gd name="connsiteX1980" fmla="*/ 17902431 w 18288001"/>
              <a:gd name="connsiteY1980" fmla="*/ 9195067 h 9710532"/>
              <a:gd name="connsiteX1981" fmla="*/ 17913185 w 18288001"/>
              <a:gd name="connsiteY1981" fmla="*/ 9191817 h 9710532"/>
              <a:gd name="connsiteX1982" fmla="*/ 18109001 w 18288001"/>
              <a:gd name="connsiteY1982" fmla="*/ 9179576 h 9710532"/>
              <a:gd name="connsiteX1983" fmla="*/ 18051981 w 18288001"/>
              <a:gd name="connsiteY1983" fmla="*/ 9185075 h 9710532"/>
              <a:gd name="connsiteX1984" fmla="*/ 18016469 w 18288001"/>
              <a:gd name="connsiteY1984" fmla="*/ 9184071 h 9710532"/>
              <a:gd name="connsiteX1985" fmla="*/ 18008965 w 18288001"/>
              <a:gd name="connsiteY1985" fmla="*/ 9198076 h 9710532"/>
              <a:gd name="connsiteX1986" fmla="*/ 18025095 w 18288001"/>
              <a:gd name="connsiteY1986" fmla="*/ 9193200 h 9710532"/>
              <a:gd name="connsiteX1987" fmla="*/ 18041225 w 18288001"/>
              <a:gd name="connsiteY1987" fmla="*/ 9188325 h 9710532"/>
              <a:gd name="connsiteX1988" fmla="*/ 18055231 w 18288001"/>
              <a:gd name="connsiteY1988" fmla="*/ 9195829 h 9710532"/>
              <a:gd name="connsiteX1989" fmla="*/ 18076741 w 18288001"/>
              <a:gd name="connsiteY1989" fmla="*/ 9189327 h 9710532"/>
              <a:gd name="connsiteX1990" fmla="*/ 18083741 w 18288001"/>
              <a:gd name="connsiteY1990" fmla="*/ 9193078 h 9710532"/>
              <a:gd name="connsiteX1991" fmla="*/ 18101497 w 18288001"/>
              <a:gd name="connsiteY1991" fmla="*/ 9193580 h 9710532"/>
              <a:gd name="connsiteX1992" fmla="*/ 18106871 w 18288001"/>
              <a:gd name="connsiteY1992" fmla="*/ 9191955 h 9710532"/>
              <a:gd name="connsiteX1993" fmla="*/ 18120877 w 18288001"/>
              <a:gd name="connsiteY1993" fmla="*/ 9199457 h 9710532"/>
              <a:gd name="connsiteX1994" fmla="*/ 18140259 w 18288001"/>
              <a:gd name="connsiteY1994" fmla="*/ 9205337 h 9710532"/>
              <a:gd name="connsiteX1995" fmla="*/ 18147759 w 18288001"/>
              <a:gd name="connsiteY1995" fmla="*/ 9191332 h 9710532"/>
              <a:gd name="connsiteX1996" fmla="*/ 18133759 w 18288001"/>
              <a:gd name="connsiteY1996" fmla="*/ 9183829 h 9710532"/>
              <a:gd name="connsiteX1997" fmla="*/ 18123003 w 18288001"/>
              <a:gd name="connsiteY1997" fmla="*/ 9187080 h 9710532"/>
              <a:gd name="connsiteX1998" fmla="*/ 18109001 w 18288001"/>
              <a:gd name="connsiteY1998" fmla="*/ 9179576 h 9710532"/>
              <a:gd name="connsiteX1999" fmla="*/ 18201529 w 18288001"/>
              <a:gd name="connsiteY1999" fmla="*/ 9175080 h 9710532"/>
              <a:gd name="connsiteX2000" fmla="*/ 18180023 w 18288001"/>
              <a:gd name="connsiteY2000" fmla="*/ 9181581 h 9710532"/>
              <a:gd name="connsiteX2001" fmla="*/ 18204781 w 18288001"/>
              <a:gd name="connsiteY2001" fmla="*/ 9185834 h 9710532"/>
              <a:gd name="connsiteX2002" fmla="*/ 18201529 w 18288001"/>
              <a:gd name="connsiteY2002" fmla="*/ 9175080 h 9710532"/>
              <a:gd name="connsiteX2003" fmla="*/ 18127257 w 18288001"/>
              <a:gd name="connsiteY2003" fmla="*/ 9162321 h 9710532"/>
              <a:gd name="connsiteX2004" fmla="*/ 18141259 w 18288001"/>
              <a:gd name="connsiteY2004" fmla="*/ 9169826 h 9710532"/>
              <a:gd name="connsiteX2005" fmla="*/ 18152015 w 18288001"/>
              <a:gd name="connsiteY2005" fmla="*/ 9166575 h 9710532"/>
              <a:gd name="connsiteX2006" fmla="*/ 17627847 w 18288001"/>
              <a:gd name="connsiteY2006" fmla="*/ 9102020 h 9710532"/>
              <a:gd name="connsiteX2007" fmla="*/ 17620343 w 18288001"/>
              <a:gd name="connsiteY2007" fmla="*/ 9116022 h 9710532"/>
              <a:gd name="connsiteX2008" fmla="*/ 17631097 w 18288001"/>
              <a:gd name="connsiteY2008" fmla="*/ 9112771 h 9710532"/>
              <a:gd name="connsiteX2009" fmla="*/ 18001221 w 18288001"/>
              <a:gd name="connsiteY2009" fmla="*/ 9094793 h 9710532"/>
              <a:gd name="connsiteX2010" fmla="*/ 17992091 w 18288001"/>
              <a:gd name="connsiteY2010" fmla="*/ 9103417 h 9710532"/>
              <a:gd name="connsiteX2011" fmla="*/ 18006095 w 18288001"/>
              <a:gd name="connsiteY2011" fmla="*/ 9110923 h 9710532"/>
              <a:gd name="connsiteX2012" fmla="*/ 18014567 w 18288001"/>
              <a:gd name="connsiteY2012" fmla="*/ 9109828 h 9710532"/>
              <a:gd name="connsiteX2013" fmla="*/ 18015223 w 18288001"/>
              <a:gd name="connsiteY2013" fmla="*/ 9102296 h 9710532"/>
              <a:gd name="connsiteX2014" fmla="*/ 18001221 w 18288001"/>
              <a:gd name="connsiteY2014" fmla="*/ 9094793 h 9710532"/>
              <a:gd name="connsiteX2015" fmla="*/ 18115257 w 18288001"/>
              <a:gd name="connsiteY2015" fmla="*/ 9083795 h 9710532"/>
              <a:gd name="connsiteX2016" fmla="*/ 18107755 w 18288001"/>
              <a:gd name="connsiteY2016" fmla="*/ 9097799 h 9710532"/>
              <a:gd name="connsiteX2017" fmla="*/ 18118507 w 18288001"/>
              <a:gd name="connsiteY2017" fmla="*/ 9094550 h 9710532"/>
              <a:gd name="connsiteX2018" fmla="*/ 18122259 w 18288001"/>
              <a:gd name="connsiteY2018" fmla="*/ 9087546 h 9710532"/>
              <a:gd name="connsiteX2019" fmla="*/ 18115257 w 18288001"/>
              <a:gd name="connsiteY2019" fmla="*/ 9083795 h 9710532"/>
              <a:gd name="connsiteX2020" fmla="*/ 18213823 w 18288001"/>
              <a:gd name="connsiteY2020" fmla="*/ 9070141 h 9710532"/>
              <a:gd name="connsiteX2021" fmla="*/ 18207789 w 18288001"/>
              <a:gd name="connsiteY2021" fmla="*/ 9079299 h 9710532"/>
              <a:gd name="connsiteX2022" fmla="*/ 18211039 w 18288001"/>
              <a:gd name="connsiteY2022" fmla="*/ 9090054 h 9710532"/>
              <a:gd name="connsiteX2023" fmla="*/ 18216917 w 18288001"/>
              <a:gd name="connsiteY2023" fmla="*/ 9070672 h 9710532"/>
              <a:gd name="connsiteX2024" fmla="*/ 18213823 w 18288001"/>
              <a:gd name="connsiteY2024" fmla="*/ 9070141 h 9710532"/>
              <a:gd name="connsiteX2025" fmla="*/ 18230433 w 18288001"/>
              <a:gd name="connsiteY2025" fmla="*/ 7018627 h 9710532"/>
              <a:gd name="connsiteX2026" fmla="*/ 18222931 w 18288001"/>
              <a:gd name="connsiteY2026" fmla="*/ 7032630 h 9710532"/>
              <a:gd name="connsiteX2027" fmla="*/ 18244439 w 18288001"/>
              <a:gd name="connsiteY2027" fmla="*/ 7026128 h 9710532"/>
              <a:gd name="connsiteX2028" fmla="*/ 18046241 w 18288001"/>
              <a:gd name="connsiteY2028" fmla="*/ 7003533 h 9710532"/>
              <a:gd name="connsiteX2029" fmla="*/ 18043363 w 18288001"/>
              <a:gd name="connsiteY2029" fmla="*/ 7008515 h 9710532"/>
              <a:gd name="connsiteX2030" fmla="*/ 18048281 w 18288001"/>
              <a:gd name="connsiteY2030" fmla="*/ 7011150 h 9710532"/>
              <a:gd name="connsiteX2031" fmla="*/ 17773395 w 18288001"/>
              <a:gd name="connsiteY2031" fmla="*/ 6983597 h 9710532"/>
              <a:gd name="connsiteX2032" fmla="*/ 17762545 w 18288001"/>
              <a:gd name="connsiteY2032" fmla="*/ 6986505 h 9710532"/>
              <a:gd name="connsiteX2033" fmla="*/ 17765451 w 18288001"/>
              <a:gd name="connsiteY2033" fmla="*/ 6997356 h 9710532"/>
              <a:gd name="connsiteX2034" fmla="*/ 17773395 w 18288001"/>
              <a:gd name="connsiteY2034" fmla="*/ 6983597 h 9710532"/>
              <a:gd name="connsiteX2035" fmla="*/ 17966591 w 18288001"/>
              <a:gd name="connsiteY2035" fmla="*/ 6966723 h 9710532"/>
              <a:gd name="connsiteX2036" fmla="*/ 17944891 w 18288001"/>
              <a:gd name="connsiteY2036" fmla="*/ 6972537 h 9710532"/>
              <a:gd name="connsiteX2037" fmla="*/ 17958649 w 18288001"/>
              <a:gd name="connsiteY2037" fmla="*/ 6980480 h 9710532"/>
              <a:gd name="connsiteX2038" fmla="*/ 17980351 w 18288001"/>
              <a:gd name="connsiteY2038" fmla="*/ 6974665 h 9710532"/>
              <a:gd name="connsiteX2039" fmla="*/ 17966591 w 18288001"/>
              <a:gd name="connsiteY2039" fmla="*/ 6966723 h 9710532"/>
              <a:gd name="connsiteX2040" fmla="*/ 17550539 w 18288001"/>
              <a:gd name="connsiteY2040" fmla="*/ 6950268 h 9710532"/>
              <a:gd name="connsiteX2041" fmla="*/ 17541151 w 18288001"/>
              <a:gd name="connsiteY2041" fmla="*/ 6950411 h 9710532"/>
              <a:gd name="connsiteX2042" fmla="*/ 17543957 w 18288001"/>
              <a:gd name="connsiteY2042" fmla="*/ 6952032 h 9710532"/>
              <a:gd name="connsiteX2043" fmla="*/ 17650969 w 18288001"/>
              <a:gd name="connsiteY2043" fmla="*/ 6945845 h 9710532"/>
              <a:gd name="connsiteX2044" fmla="*/ 17615863 w 18288001"/>
              <a:gd name="connsiteY2044" fmla="*/ 6946187 h 9710532"/>
              <a:gd name="connsiteX2045" fmla="*/ 17603313 w 18288001"/>
              <a:gd name="connsiteY2045" fmla="*/ 6947127 h 9710532"/>
              <a:gd name="connsiteX2046" fmla="*/ 17601121 w 18288001"/>
              <a:gd name="connsiteY2046" fmla="*/ 6948344 h 9710532"/>
              <a:gd name="connsiteX2047" fmla="*/ 17631157 w 18288001"/>
              <a:gd name="connsiteY2047" fmla="*/ 6951926 h 9710532"/>
              <a:gd name="connsiteX2048" fmla="*/ 17650341 w 18288001"/>
              <a:gd name="connsiteY2048" fmla="*/ 6958417 h 9710532"/>
              <a:gd name="connsiteX2049" fmla="*/ 17696655 w 18288001"/>
              <a:gd name="connsiteY2049" fmla="*/ 6957638 h 9710532"/>
              <a:gd name="connsiteX2050" fmla="*/ 17710415 w 18288001"/>
              <a:gd name="connsiteY2050" fmla="*/ 6965582 h 9710532"/>
              <a:gd name="connsiteX2051" fmla="*/ 17756729 w 18288001"/>
              <a:gd name="connsiteY2051" fmla="*/ 6964803 h 9710532"/>
              <a:gd name="connsiteX2052" fmla="*/ 17778431 w 18288001"/>
              <a:gd name="connsiteY2052" fmla="*/ 6958987 h 9710532"/>
              <a:gd name="connsiteX2053" fmla="*/ 17782405 w 18288001"/>
              <a:gd name="connsiteY2053" fmla="*/ 6952107 h 9710532"/>
              <a:gd name="connsiteX2054" fmla="*/ 17800135 w 18288001"/>
              <a:gd name="connsiteY2054" fmla="*/ 6953172 h 9710532"/>
              <a:gd name="connsiteX2055" fmla="*/ 17824745 w 18288001"/>
              <a:gd name="connsiteY2055" fmla="*/ 6958207 h 9710532"/>
              <a:gd name="connsiteX2056" fmla="*/ 17838505 w 18288001"/>
              <a:gd name="connsiteY2056" fmla="*/ 6966152 h 9710532"/>
              <a:gd name="connsiteX2057" fmla="*/ 17819709 w 18288001"/>
              <a:gd name="connsiteY2057" fmla="*/ 6982818 h 9710532"/>
              <a:gd name="connsiteX2058" fmla="*/ 17833469 w 18288001"/>
              <a:gd name="connsiteY2058" fmla="*/ 6990762 h 9710532"/>
              <a:gd name="connsiteX2059" fmla="*/ 17947797 w 18288001"/>
              <a:gd name="connsiteY2059" fmla="*/ 6983388 h 9710532"/>
              <a:gd name="connsiteX2060" fmla="*/ 17923187 w 18288001"/>
              <a:gd name="connsiteY2060" fmla="*/ 6978353 h 9710532"/>
              <a:gd name="connsiteX2061" fmla="*/ 17876873 w 18288001"/>
              <a:gd name="connsiteY2061" fmla="*/ 6979132 h 9710532"/>
              <a:gd name="connsiteX2062" fmla="*/ 17864569 w 18288001"/>
              <a:gd name="connsiteY2062" fmla="*/ 6976613 h 9710532"/>
              <a:gd name="connsiteX2063" fmla="*/ 17855169 w 18288001"/>
              <a:gd name="connsiteY2063" fmla="*/ 6984948 h 9710532"/>
              <a:gd name="connsiteX2064" fmla="*/ 17852261 w 18288001"/>
              <a:gd name="connsiteY2064" fmla="*/ 6974096 h 9710532"/>
              <a:gd name="connsiteX2065" fmla="*/ 17860207 w 18288001"/>
              <a:gd name="connsiteY2065" fmla="*/ 6960336 h 9710532"/>
              <a:gd name="connsiteX2066" fmla="*/ 17881909 w 18288001"/>
              <a:gd name="connsiteY2066" fmla="*/ 6954521 h 9710532"/>
              <a:gd name="connsiteX2067" fmla="*/ 17889621 w 18288001"/>
              <a:gd name="connsiteY2067" fmla="*/ 6953347 h 9710532"/>
              <a:gd name="connsiteX2068" fmla="*/ 17909941 w 18288001"/>
              <a:gd name="connsiteY2068" fmla="*/ 6952360 h 9710532"/>
              <a:gd name="connsiteX2069" fmla="*/ 17917371 w 18288001"/>
              <a:gd name="connsiteY2069" fmla="*/ 6956650 h 9710532"/>
              <a:gd name="connsiteX2070" fmla="*/ 17932391 w 18288001"/>
              <a:gd name="connsiteY2070" fmla="*/ 6958440 h 9710532"/>
              <a:gd name="connsiteX2071" fmla="*/ 17945405 w 18288001"/>
              <a:gd name="connsiteY2071" fmla="*/ 6950637 h 9710532"/>
              <a:gd name="connsiteX2072" fmla="*/ 17909941 w 18288001"/>
              <a:gd name="connsiteY2072" fmla="*/ 6952360 h 9710532"/>
              <a:gd name="connsiteX2073" fmla="*/ 17907053 w 18288001"/>
              <a:gd name="connsiteY2073" fmla="*/ 6950692 h 9710532"/>
              <a:gd name="connsiteX2074" fmla="*/ 17889621 w 18288001"/>
              <a:gd name="connsiteY2074" fmla="*/ 6953347 h 9710532"/>
              <a:gd name="connsiteX2075" fmla="*/ 17859065 w 18288001"/>
              <a:gd name="connsiteY2075" fmla="*/ 6954831 h 9710532"/>
              <a:gd name="connsiteX2076" fmla="*/ 17845063 w 18288001"/>
              <a:gd name="connsiteY2076" fmla="*/ 6947329 h 9710532"/>
              <a:gd name="connsiteX2077" fmla="*/ 17821931 w 18288001"/>
              <a:gd name="connsiteY2077" fmla="*/ 6948452 h 9710532"/>
              <a:gd name="connsiteX2078" fmla="*/ 17763287 w 18288001"/>
              <a:gd name="connsiteY2078" fmla="*/ 6948573 h 9710532"/>
              <a:gd name="connsiteX2079" fmla="*/ 17674505 w 18288001"/>
              <a:gd name="connsiteY2079" fmla="*/ 6946067 h 9710532"/>
              <a:gd name="connsiteX2080" fmla="*/ 17650969 w 18288001"/>
              <a:gd name="connsiteY2080" fmla="*/ 6945845 h 9710532"/>
              <a:gd name="connsiteX2081" fmla="*/ 17761037 w 18288001"/>
              <a:gd name="connsiteY2081" fmla="*/ 6902307 h 9710532"/>
              <a:gd name="connsiteX2082" fmla="*/ 17714773 w 18288001"/>
              <a:gd name="connsiteY2082" fmla="*/ 6904555 h 9710532"/>
              <a:gd name="connsiteX2083" fmla="*/ 17728775 w 18288001"/>
              <a:gd name="connsiteY2083" fmla="*/ 6912058 h 9710532"/>
              <a:gd name="connsiteX2084" fmla="*/ 17750283 w 18288001"/>
              <a:gd name="connsiteY2084" fmla="*/ 6905557 h 9710532"/>
              <a:gd name="connsiteX2085" fmla="*/ 17960103 w 18288001"/>
              <a:gd name="connsiteY2085" fmla="*/ 6900819 h 9710532"/>
              <a:gd name="connsiteX2086" fmla="*/ 17956099 w 18288001"/>
              <a:gd name="connsiteY2086" fmla="*/ 6902032 h 9710532"/>
              <a:gd name="connsiteX2087" fmla="*/ 17960549 w 18288001"/>
              <a:gd name="connsiteY2087" fmla="*/ 6902299 h 9710532"/>
              <a:gd name="connsiteX2088" fmla="*/ 17807303 w 18288001"/>
              <a:gd name="connsiteY2088" fmla="*/ 6900060 h 9710532"/>
              <a:gd name="connsiteX2089" fmla="*/ 17799755 w 18288001"/>
              <a:gd name="connsiteY2089" fmla="*/ 6902341 h 9710532"/>
              <a:gd name="connsiteX2090" fmla="*/ 17806187 w 18288001"/>
              <a:gd name="connsiteY2090" fmla="*/ 6902144 h 9710532"/>
              <a:gd name="connsiteX2091" fmla="*/ 17412183 w 18288001"/>
              <a:gd name="connsiteY2091" fmla="*/ 6894295 h 9710532"/>
              <a:gd name="connsiteX2092" fmla="*/ 17410323 w 18288001"/>
              <a:gd name="connsiteY2092" fmla="*/ 6894794 h 9710532"/>
              <a:gd name="connsiteX2093" fmla="*/ 17412293 w 18288001"/>
              <a:gd name="connsiteY2093" fmla="*/ 6894698 h 9710532"/>
              <a:gd name="connsiteX2094" fmla="*/ 18098897 w 18288001"/>
              <a:gd name="connsiteY2094" fmla="*/ 6894076 h 9710532"/>
              <a:gd name="connsiteX2095" fmla="*/ 18082755 w 18288001"/>
              <a:gd name="connsiteY2095" fmla="*/ 6898957 h 9710532"/>
              <a:gd name="connsiteX2096" fmla="*/ 18088087 w 18288001"/>
              <a:gd name="connsiteY2096" fmla="*/ 6899276 h 9710532"/>
              <a:gd name="connsiteX2097" fmla="*/ 18080951 w 18288001"/>
              <a:gd name="connsiteY2097" fmla="*/ 6901188 h 9710532"/>
              <a:gd name="connsiteX2098" fmla="*/ 18102149 w 18288001"/>
              <a:gd name="connsiteY2098" fmla="*/ 6904832 h 9710532"/>
              <a:gd name="connsiteX2099" fmla="*/ 18099731 w 18288001"/>
              <a:gd name="connsiteY2099" fmla="*/ 6896827 h 9710532"/>
              <a:gd name="connsiteX2100" fmla="*/ 18098937 w 18288001"/>
              <a:gd name="connsiteY2100" fmla="*/ 6896369 h 9710532"/>
              <a:gd name="connsiteX2101" fmla="*/ 18099603 w 18288001"/>
              <a:gd name="connsiteY2101" fmla="*/ 6896410 h 9710532"/>
              <a:gd name="connsiteX2102" fmla="*/ 17485625 w 18288001"/>
              <a:gd name="connsiteY2102" fmla="*/ 6886248 h 9710532"/>
              <a:gd name="connsiteX2103" fmla="*/ 17469347 w 18288001"/>
              <a:gd name="connsiteY2103" fmla="*/ 6890610 h 9710532"/>
              <a:gd name="connsiteX2104" fmla="*/ 17458495 w 18288001"/>
              <a:gd name="connsiteY2104" fmla="*/ 6893517 h 9710532"/>
              <a:gd name="connsiteX2105" fmla="*/ 17423033 w 18288001"/>
              <a:gd name="connsiteY2105" fmla="*/ 6891388 h 9710532"/>
              <a:gd name="connsiteX2106" fmla="*/ 17423767 w 18288001"/>
              <a:gd name="connsiteY2106" fmla="*/ 6894141 h 9710532"/>
              <a:gd name="connsiteX2107" fmla="*/ 17441433 w 18288001"/>
              <a:gd name="connsiteY2107" fmla="*/ 6893281 h 9710532"/>
              <a:gd name="connsiteX2108" fmla="*/ 17466191 w 18288001"/>
              <a:gd name="connsiteY2108" fmla="*/ 6897535 h 9710532"/>
              <a:gd name="connsiteX2109" fmla="*/ 17496305 w 18288001"/>
              <a:gd name="connsiteY2109" fmla="*/ 6888434 h 9710532"/>
              <a:gd name="connsiteX2110" fmla="*/ 17270335 w 18288001"/>
              <a:gd name="connsiteY2110" fmla="*/ 6885782 h 9710532"/>
              <a:gd name="connsiteX2111" fmla="*/ 17248631 w 18288001"/>
              <a:gd name="connsiteY2111" fmla="*/ 6891598 h 9710532"/>
              <a:gd name="connsiteX2112" fmla="*/ 17260479 w 18288001"/>
              <a:gd name="connsiteY2112" fmla="*/ 6898438 h 9710532"/>
              <a:gd name="connsiteX2113" fmla="*/ 17266677 w 18288001"/>
              <a:gd name="connsiteY2113" fmla="*/ 6898393 h 9710532"/>
              <a:gd name="connsiteX2114" fmla="*/ 17294945 w 18288001"/>
              <a:gd name="connsiteY2114" fmla="*/ 6890818 h 9710532"/>
              <a:gd name="connsiteX2115" fmla="*/ 17282639 w 18288001"/>
              <a:gd name="connsiteY2115" fmla="*/ 6888300 h 9710532"/>
              <a:gd name="connsiteX2116" fmla="*/ 17270335 w 18288001"/>
              <a:gd name="connsiteY2116" fmla="*/ 6885782 h 9710532"/>
              <a:gd name="connsiteX2117" fmla="*/ 17592345 w 18288001"/>
              <a:gd name="connsiteY2117" fmla="*/ 6882878 h 9710532"/>
              <a:gd name="connsiteX2118" fmla="*/ 17590985 w 18288001"/>
              <a:gd name="connsiteY2118" fmla="*/ 6883290 h 9710532"/>
              <a:gd name="connsiteX2119" fmla="*/ 17604987 w 18288001"/>
              <a:gd name="connsiteY2119" fmla="*/ 6890792 h 9710532"/>
              <a:gd name="connsiteX2120" fmla="*/ 17603763 w 18288001"/>
              <a:gd name="connsiteY2120" fmla="*/ 6886742 h 9710532"/>
              <a:gd name="connsiteX2121" fmla="*/ 18081645 w 18288001"/>
              <a:gd name="connsiteY2121" fmla="*/ 6875820 h 9710532"/>
              <a:gd name="connsiteX2122" fmla="*/ 18060135 w 18288001"/>
              <a:gd name="connsiteY2122" fmla="*/ 6882322 h 9710532"/>
              <a:gd name="connsiteX2123" fmla="*/ 18036383 w 18288001"/>
              <a:gd name="connsiteY2123" fmla="*/ 6878240 h 9710532"/>
              <a:gd name="connsiteX2124" fmla="*/ 18035959 w 18288001"/>
              <a:gd name="connsiteY2124" fmla="*/ 6878353 h 9710532"/>
              <a:gd name="connsiteX2125" fmla="*/ 18025105 w 18288001"/>
              <a:gd name="connsiteY2125" fmla="*/ 6881261 h 9710532"/>
              <a:gd name="connsiteX2126" fmla="*/ 18012867 w 18288001"/>
              <a:gd name="connsiteY2126" fmla="*/ 6884538 h 9710532"/>
              <a:gd name="connsiteX2127" fmla="*/ 18013871 w 18288001"/>
              <a:gd name="connsiteY2127" fmla="*/ 6884569 h 9710532"/>
              <a:gd name="connsiteX2128" fmla="*/ 18040255 w 18288001"/>
              <a:gd name="connsiteY2128" fmla="*/ 6894197 h 9710532"/>
              <a:gd name="connsiteX2129" fmla="*/ 18063385 w 18288001"/>
              <a:gd name="connsiteY2129" fmla="*/ 6893074 h 9710532"/>
              <a:gd name="connsiteX2130" fmla="*/ 18163421 w 18288001"/>
              <a:gd name="connsiteY2130" fmla="*/ 6874576 h 9710532"/>
              <a:gd name="connsiteX2131" fmla="*/ 18166671 w 18288001"/>
              <a:gd name="connsiteY2131" fmla="*/ 6885330 h 9710532"/>
              <a:gd name="connsiteX2132" fmla="*/ 18180677 w 18288001"/>
              <a:gd name="connsiteY2132" fmla="*/ 6892831 h 9710532"/>
              <a:gd name="connsiteX2133" fmla="*/ 17417219 w 18288001"/>
              <a:gd name="connsiteY2133" fmla="*/ 6869684 h 9710532"/>
              <a:gd name="connsiteX2134" fmla="*/ 17444739 w 18288001"/>
              <a:gd name="connsiteY2134" fmla="*/ 6885572 h 9710532"/>
              <a:gd name="connsiteX2135" fmla="*/ 17442411 w 18288001"/>
              <a:gd name="connsiteY2135" fmla="*/ 6876898 h 9710532"/>
              <a:gd name="connsiteX2136" fmla="*/ 17429587 w 18288001"/>
              <a:gd name="connsiteY2136" fmla="*/ 6872216 h 9710532"/>
              <a:gd name="connsiteX2137" fmla="*/ 17429523 w 18288001"/>
              <a:gd name="connsiteY2137" fmla="*/ 6872203 h 9710532"/>
              <a:gd name="connsiteX2138" fmla="*/ 17417219 w 18288001"/>
              <a:gd name="connsiteY2138" fmla="*/ 6869684 h 9710532"/>
              <a:gd name="connsiteX2139" fmla="*/ 16888697 w 18288001"/>
              <a:gd name="connsiteY2139" fmla="*/ 6866686 h 9710532"/>
              <a:gd name="connsiteX2140" fmla="*/ 16895467 w 18288001"/>
              <a:gd name="connsiteY2140" fmla="*/ 6875737 h 9710532"/>
              <a:gd name="connsiteX2141" fmla="*/ 16906223 w 18288001"/>
              <a:gd name="connsiteY2141" fmla="*/ 6875556 h 9710532"/>
              <a:gd name="connsiteX2142" fmla="*/ 16899029 w 18288001"/>
              <a:gd name="connsiteY2142" fmla="*/ 6867944 h 9710532"/>
              <a:gd name="connsiteX2143" fmla="*/ 16882529 w 18288001"/>
              <a:gd name="connsiteY2143" fmla="*/ 6858443 h 9710532"/>
              <a:gd name="connsiteX2144" fmla="*/ 16886401 w 18288001"/>
              <a:gd name="connsiteY2144" fmla="*/ 6863621 h 9710532"/>
              <a:gd name="connsiteX2145" fmla="*/ 16889281 w 18288001"/>
              <a:gd name="connsiteY2145" fmla="*/ 6859756 h 9710532"/>
              <a:gd name="connsiteX2146" fmla="*/ 16890041 w 18288001"/>
              <a:gd name="connsiteY2146" fmla="*/ 6859734 h 9710532"/>
              <a:gd name="connsiteX2147" fmla="*/ 17698395 w 18288001"/>
              <a:gd name="connsiteY2147" fmla="*/ 6855225 h 9710532"/>
              <a:gd name="connsiteX2148" fmla="*/ 17677011 w 18288001"/>
              <a:gd name="connsiteY2148" fmla="*/ 6857288 h 9710532"/>
              <a:gd name="connsiteX2149" fmla="*/ 17674925 w 18288001"/>
              <a:gd name="connsiteY2149" fmla="*/ 6861182 h 9710532"/>
              <a:gd name="connsiteX2150" fmla="*/ 17705949 w 18288001"/>
              <a:gd name="connsiteY2150" fmla="*/ 6862103 h 9710532"/>
              <a:gd name="connsiteX2151" fmla="*/ 17712829 w 18288001"/>
              <a:gd name="connsiteY2151" fmla="*/ 6866076 h 9710532"/>
              <a:gd name="connsiteX2152" fmla="*/ 17730561 w 18288001"/>
              <a:gd name="connsiteY2152" fmla="*/ 6867139 h 9710532"/>
              <a:gd name="connsiteX2153" fmla="*/ 17779857 w 18288001"/>
              <a:gd name="connsiteY2153" fmla="*/ 6863960 h 9710532"/>
              <a:gd name="connsiteX2154" fmla="*/ 17741033 w 18288001"/>
              <a:gd name="connsiteY2154" fmla="*/ 6855541 h 9710532"/>
              <a:gd name="connsiteX2155" fmla="*/ 17698395 w 18288001"/>
              <a:gd name="connsiteY2155" fmla="*/ 6855225 h 9710532"/>
              <a:gd name="connsiteX2156" fmla="*/ 17534967 w 18288001"/>
              <a:gd name="connsiteY2156" fmla="*/ 6853276 h 9710532"/>
              <a:gd name="connsiteX2157" fmla="*/ 17536849 w 18288001"/>
              <a:gd name="connsiteY2157" fmla="*/ 6859499 h 9710532"/>
              <a:gd name="connsiteX2158" fmla="*/ 17546285 w 18288001"/>
              <a:gd name="connsiteY2158" fmla="*/ 6859340 h 9710532"/>
              <a:gd name="connsiteX2159" fmla="*/ 17193855 w 18288001"/>
              <a:gd name="connsiteY2159" fmla="*/ 6850751 h 9710532"/>
              <a:gd name="connsiteX2160" fmla="*/ 17183101 w 18288001"/>
              <a:gd name="connsiteY2160" fmla="*/ 6854002 h 9710532"/>
              <a:gd name="connsiteX2161" fmla="*/ 17182561 w 18288001"/>
              <a:gd name="connsiteY2161" fmla="*/ 6855009 h 9710532"/>
              <a:gd name="connsiteX2162" fmla="*/ 17195205 w 18288001"/>
              <a:gd name="connsiteY2162" fmla="*/ 6855219 h 9710532"/>
              <a:gd name="connsiteX2163" fmla="*/ 17204609 w 18288001"/>
              <a:gd name="connsiteY2163" fmla="*/ 6847501 h 9710532"/>
              <a:gd name="connsiteX2164" fmla="*/ 17207001 w 18288001"/>
              <a:gd name="connsiteY2164" fmla="*/ 6855414 h 9710532"/>
              <a:gd name="connsiteX2165" fmla="*/ 17216733 w 18288001"/>
              <a:gd name="connsiteY2165" fmla="*/ 6855574 h 9710532"/>
              <a:gd name="connsiteX2166" fmla="*/ 17218613 w 18288001"/>
              <a:gd name="connsiteY2166" fmla="*/ 6855006 h 9710532"/>
              <a:gd name="connsiteX2167" fmla="*/ 17204609 w 18288001"/>
              <a:gd name="connsiteY2167" fmla="*/ 6847501 h 9710532"/>
              <a:gd name="connsiteX2168" fmla="*/ 17624249 w 18288001"/>
              <a:gd name="connsiteY2168" fmla="*/ 6838025 h 9710532"/>
              <a:gd name="connsiteX2169" fmla="*/ 17627497 w 18288001"/>
              <a:gd name="connsiteY2169" fmla="*/ 6848780 h 9710532"/>
              <a:gd name="connsiteX2170" fmla="*/ 17630749 w 18288001"/>
              <a:gd name="connsiteY2170" fmla="*/ 6859533 h 9710532"/>
              <a:gd name="connsiteX2171" fmla="*/ 17616741 w 18288001"/>
              <a:gd name="connsiteY2171" fmla="*/ 6852031 h 9710532"/>
              <a:gd name="connsiteX2172" fmla="*/ 17613491 w 18288001"/>
              <a:gd name="connsiteY2172" fmla="*/ 6841277 h 9710532"/>
              <a:gd name="connsiteX2173" fmla="*/ 17624249 w 18288001"/>
              <a:gd name="connsiteY2173" fmla="*/ 6838025 h 9710532"/>
              <a:gd name="connsiteX2174" fmla="*/ 17907091 w 18288001"/>
              <a:gd name="connsiteY2174" fmla="*/ 6831469 h 9710532"/>
              <a:gd name="connsiteX2175" fmla="*/ 17931699 w 18288001"/>
              <a:gd name="connsiteY2175" fmla="*/ 6836505 h 9710532"/>
              <a:gd name="connsiteX2176" fmla="*/ 17920851 w 18288001"/>
              <a:gd name="connsiteY2176" fmla="*/ 6839412 h 9710532"/>
              <a:gd name="connsiteX2177" fmla="*/ 17297223 w 18288001"/>
              <a:gd name="connsiteY2177" fmla="*/ 6828429 h 9710532"/>
              <a:gd name="connsiteX2178" fmla="*/ 17312997 w 18288001"/>
              <a:gd name="connsiteY2178" fmla="*/ 6830350 h 9710532"/>
              <a:gd name="connsiteX2179" fmla="*/ 17319921 w 18288001"/>
              <a:gd name="connsiteY2179" fmla="*/ 6839196 h 9710532"/>
              <a:gd name="connsiteX2180" fmla="*/ 17299725 w 18288001"/>
              <a:gd name="connsiteY2180" fmla="*/ 6840738 h 9710532"/>
              <a:gd name="connsiteX2181" fmla="*/ 17297223 w 18288001"/>
              <a:gd name="connsiteY2181" fmla="*/ 6828429 h 9710532"/>
              <a:gd name="connsiteX2182" fmla="*/ 17321841 w 18288001"/>
              <a:gd name="connsiteY2182" fmla="*/ 6823425 h 9710532"/>
              <a:gd name="connsiteX2183" fmla="*/ 17337615 w 18288001"/>
              <a:gd name="connsiteY2183" fmla="*/ 6825348 h 9710532"/>
              <a:gd name="connsiteX2184" fmla="*/ 17328767 w 18288001"/>
              <a:gd name="connsiteY2184" fmla="*/ 6832272 h 9710532"/>
              <a:gd name="connsiteX2185" fmla="*/ 17321841 w 18288001"/>
              <a:gd name="connsiteY2185" fmla="*/ 6823425 h 9710532"/>
              <a:gd name="connsiteX2186" fmla="*/ 18218191 w 18288001"/>
              <a:gd name="connsiteY2186" fmla="*/ 6822811 h 9710532"/>
              <a:gd name="connsiteX2187" fmla="*/ 18221443 w 18288001"/>
              <a:gd name="connsiteY2187" fmla="*/ 6833566 h 9710532"/>
              <a:gd name="connsiteX2188" fmla="*/ 18210691 w 18288001"/>
              <a:gd name="connsiteY2188" fmla="*/ 6836817 h 9710532"/>
              <a:gd name="connsiteX2189" fmla="*/ 18199935 w 18288001"/>
              <a:gd name="connsiteY2189" fmla="*/ 6840067 h 9710532"/>
              <a:gd name="connsiteX2190" fmla="*/ 18207439 w 18288001"/>
              <a:gd name="connsiteY2190" fmla="*/ 6826061 h 9710532"/>
              <a:gd name="connsiteX2191" fmla="*/ 18218191 w 18288001"/>
              <a:gd name="connsiteY2191" fmla="*/ 6822811 h 9710532"/>
              <a:gd name="connsiteX2192" fmla="*/ 18002675 w 18288001"/>
              <a:gd name="connsiteY2192" fmla="*/ 6818343 h 9710532"/>
              <a:gd name="connsiteX2193" fmla="*/ 18009601 w 18288001"/>
              <a:gd name="connsiteY2193" fmla="*/ 6827188 h 9710532"/>
              <a:gd name="connsiteX2194" fmla="*/ 17993829 w 18288001"/>
              <a:gd name="connsiteY2194" fmla="*/ 6825267 h 9710532"/>
              <a:gd name="connsiteX2195" fmla="*/ 18002675 w 18288001"/>
              <a:gd name="connsiteY2195" fmla="*/ 6818343 h 9710532"/>
              <a:gd name="connsiteX2196" fmla="*/ 17786947 w 18288001"/>
              <a:gd name="connsiteY2196" fmla="*/ 6817139 h 9710532"/>
              <a:gd name="connsiteX2197" fmla="*/ 17800705 w 18288001"/>
              <a:gd name="connsiteY2197" fmla="*/ 6825084 h 9710532"/>
              <a:gd name="connsiteX2198" fmla="*/ 17789855 w 18288001"/>
              <a:gd name="connsiteY2198" fmla="*/ 6827991 h 9710532"/>
              <a:gd name="connsiteX2199" fmla="*/ 17816813 w 18288001"/>
              <a:gd name="connsiteY2199" fmla="*/ 6815033 h 9710532"/>
              <a:gd name="connsiteX2200" fmla="*/ 17823813 w 18288001"/>
              <a:gd name="connsiteY2200" fmla="*/ 6818783 h 9710532"/>
              <a:gd name="connsiteX2201" fmla="*/ 17841567 w 18288001"/>
              <a:gd name="connsiteY2201" fmla="*/ 6819286 h 9710532"/>
              <a:gd name="connsiteX2202" fmla="*/ 17853357 w 18288001"/>
              <a:gd name="connsiteY2202" fmla="*/ 6825601 h 9710532"/>
              <a:gd name="connsiteX2203" fmla="*/ 17859323 w 18288001"/>
              <a:gd name="connsiteY2203" fmla="*/ 6826823 h 9710532"/>
              <a:gd name="connsiteX2204" fmla="*/ 17871627 w 18288001"/>
              <a:gd name="connsiteY2204" fmla="*/ 6829340 h 9710532"/>
              <a:gd name="connsiteX2205" fmla="*/ 17860777 w 18288001"/>
              <a:gd name="connsiteY2205" fmla="*/ 6832247 h 9710532"/>
              <a:gd name="connsiteX2206" fmla="*/ 17853621 w 18288001"/>
              <a:gd name="connsiteY2206" fmla="*/ 6828115 h 9710532"/>
              <a:gd name="connsiteX2207" fmla="*/ 17845833 w 18288001"/>
              <a:gd name="connsiteY2207" fmla="*/ 6833400 h 9710532"/>
              <a:gd name="connsiteX2208" fmla="*/ 17809309 w 18288001"/>
              <a:gd name="connsiteY2208" fmla="*/ 6829037 h 9710532"/>
              <a:gd name="connsiteX2209" fmla="*/ 17806057 w 18288001"/>
              <a:gd name="connsiteY2209" fmla="*/ 6818283 h 9710532"/>
              <a:gd name="connsiteX2210" fmla="*/ 17816813 w 18288001"/>
              <a:gd name="connsiteY2210" fmla="*/ 6815033 h 9710532"/>
              <a:gd name="connsiteX2211" fmla="*/ 16786789 w 18288001"/>
              <a:gd name="connsiteY2211" fmla="*/ 6814259 h 9710532"/>
              <a:gd name="connsiteX2212" fmla="*/ 16785187 w 18288001"/>
              <a:gd name="connsiteY2212" fmla="*/ 6815512 h 9710532"/>
              <a:gd name="connsiteX2213" fmla="*/ 16797699 w 18288001"/>
              <a:gd name="connsiteY2213" fmla="*/ 6814705 h 9710532"/>
              <a:gd name="connsiteX2214" fmla="*/ 16807087 w 18288001"/>
              <a:gd name="connsiteY2214" fmla="*/ 6814548 h 9710532"/>
              <a:gd name="connsiteX2215" fmla="*/ 16807017 w 18288001"/>
              <a:gd name="connsiteY2215" fmla="*/ 6814472 h 9710532"/>
              <a:gd name="connsiteX2216" fmla="*/ 16633406 w 18288001"/>
              <a:gd name="connsiteY2216" fmla="*/ 6811578 h 9710532"/>
              <a:gd name="connsiteX2217" fmla="*/ 16634149 w 18288001"/>
              <a:gd name="connsiteY2217" fmla="*/ 6812006 h 9710532"/>
              <a:gd name="connsiteX2218" fmla="*/ 16634055 w 18288001"/>
              <a:gd name="connsiteY2218" fmla="*/ 6811656 h 9710532"/>
              <a:gd name="connsiteX2219" fmla="*/ 16868141 w 18288001"/>
              <a:gd name="connsiteY2219" fmla="*/ 6808367 h 9710532"/>
              <a:gd name="connsiteX2220" fmla="*/ 16866639 w 18288001"/>
              <a:gd name="connsiteY2220" fmla="*/ 6808821 h 9710532"/>
              <a:gd name="connsiteX2221" fmla="*/ 16858719 w 18288001"/>
              <a:gd name="connsiteY2221" fmla="*/ 6815020 h 9710532"/>
              <a:gd name="connsiteX2222" fmla="*/ 16846557 w 18288001"/>
              <a:gd name="connsiteY2222" fmla="*/ 6814892 h 9710532"/>
              <a:gd name="connsiteX2223" fmla="*/ 16842993 w 18288001"/>
              <a:gd name="connsiteY2223" fmla="*/ 6815968 h 9710532"/>
              <a:gd name="connsiteX2224" fmla="*/ 16843377 w 18288001"/>
              <a:gd name="connsiteY2224" fmla="*/ 6816175 h 9710532"/>
              <a:gd name="connsiteX2225" fmla="*/ 16861743 w 18288001"/>
              <a:gd name="connsiteY2225" fmla="*/ 6814990 h 9710532"/>
              <a:gd name="connsiteX2226" fmla="*/ 16861313 w 18288001"/>
              <a:gd name="connsiteY2226" fmla="*/ 6822167 h 9710532"/>
              <a:gd name="connsiteX2227" fmla="*/ 16878505 w 18288001"/>
              <a:gd name="connsiteY2227" fmla="*/ 6816970 h 9710532"/>
              <a:gd name="connsiteX2228" fmla="*/ 16890683 w 18288001"/>
              <a:gd name="connsiteY2228" fmla="*/ 6819063 h 9710532"/>
              <a:gd name="connsiteX2229" fmla="*/ 16890263 w 18288001"/>
              <a:gd name="connsiteY2229" fmla="*/ 6818863 h 9710532"/>
              <a:gd name="connsiteX2230" fmla="*/ 16878913 w 18288001"/>
              <a:gd name="connsiteY2230" fmla="*/ 6813479 h 9710532"/>
              <a:gd name="connsiteX2231" fmla="*/ 17616757 w 18288001"/>
              <a:gd name="connsiteY2231" fmla="*/ 6793730 h 9710532"/>
              <a:gd name="connsiteX2232" fmla="*/ 17628369 w 18288001"/>
              <a:gd name="connsiteY2232" fmla="*/ 6796313 h 9710532"/>
              <a:gd name="connsiteX2233" fmla="*/ 17629175 w 18288001"/>
              <a:gd name="connsiteY2233" fmla="*/ 6796847 h 9710532"/>
              <a:gd name="connsiteX2234" fmla="*/ 17624751 w 18288001"/>
              <a:gd name="connsiteY2234" fmla="*/ 6800308 h 9710532"/>
              <a:gd name="connsiteX2235" fmla="*/ 17613403 w 18288001"/>
              <a:gd name="connsiteY2235" fmla="*/ 6794924 h 9710532"/>
              <a:gd name="connsiteX2236" fmla="*/ 17152845 w 18288001"/>
              <a:gd name="connsiteY2236" fmla="*/ 6792731 h 9710532"/>
              <a:gd name="connsiteX2237" fmla="*/ 17145225 w 18288001"/>
              <a:gd name="connsiteY2237" fmla="*/ 6799932 h 9710532"/>
              <a:gd name="connsiteX2238" fmla="*/ 17152785 w 18288001"/>
              <a:gd name="connsiteY2238" fmla="*/ 6798828 h 9710532"/>
              <a:gd name="connsiteX2239" fmla="*/ 17168555 w 18288001"/>
              <a:gd name="connsiteY2239" fmla="*/ 6800748 h 9710532"/>
              <a:gd name="connsiteX2240" fmla="*/ 17169145 w 18288001"/>
              <a:gd name="connsiteY2240" fmla="*/ 6800628 h 9710532"/>
              <a:gd name="connsiteX2241" fmla="*/ 17179229 w 18288001"/>
              <a:gd name="connsiteY2241" fmla="*/ 6802360 h 9710532"/>
              <a:gd name="connsiteX2242" fmla="*/ 17183993 w 18288001"/>
              <a:gd name="connsiteY2242" fmla="*/ 6797858 h 9710532"/>
              <a:gd name="connsiteX2243" fmla="*/ 17205285 w 18288001"/>
              <a:gd name="connsiteY2243" fmla="*/ 6795209 h 9710532"/>
              <a:gd name="connsiteX2244" fmla="*/ 17188357 w 18288001"/>
              <a:gd name="connsiteY2244" fmla="*/ 6793733 h 9710532"/>
              <a:gd name="connsiteX2245" fmla="*/ 17183993 w 18288001"/>
              <a:gd name="connsiteY2245" fmla="*/ 6797858 h 9710532"/>
              <a:gd name="connsiteX2246" fmla="*/ 17180861 w 18288001"/>
              <a:gd name="connsiteY2246" fmla="*/ 6798248 h 9710532"/>
              <a:gd name="connsiteX2247" fmla="*/ 17169145 w 18288001"/>
              <a:gd name="connsiteY2247" fmla="*/ 6800628 h 9710532"/>
              <a:gd name="connsiteX2248" fmla="*/ 17166847 w 18288001"/>
              <a:gd name="connsiteY2248" fmla="*/ 6800234 h 9710532"/>
              <a:gd name="connsiteX2249" fmla="*/ 17152845 w 18288001"/>
              <a:gd name="connsiteY2249" fmla="*/ 6792731 h 9710532"/>
              <a:gd name="connsiteX2250" fmla="*/ 17295679 w 18288001"/>
              <a:gd name="connsiteY2250" fmla="*/ 6786101 h 9710532"/>
              <a:gd name="connsiteX2251" fmla="*/ 17287987 w 18288001"/>
              <a:gd name="connsiteY2251" fmla="*/ 6789291 h 9710532"/>
              <a:gd name="connsiteX2252" fmla="*/ 17283199 w 18288001"/>
              <a:gd name="connsiteY2252" fmla="*/ 6788541 h 9710532"/>
              <a:gd name="connsiteX2253" fmla="*/ 17270135 w 18288001"/>
              <a:gd name="connsiteY2253" fmla="*/ 6792489 h 9710532"/>
              <a:gd name="connsiteX2254" fmla="*/ 17241625 w 18288001"/>
              <a:gd name="connsiteY2254" fmla="*/ 6795238 h 9710532"/>
              <a:gd name="connsiteX2255" fmla="*/ 17227487 w 18288001"/>
              <a:gd name="connsiteY2255" fmla="*/ 6795925 h 9710532"/>
              <a:gd name="connsiteX2256" fmla="*/ 17244909 w 18288001"/>
              <a:gd name="connsiteY2256" fmla="*/ 6798048 h 9710532"/>
              <a:gd name="connsiteX2257" fmla="*/ 17260679 w 18288001"/>
              <a:gd name="connsiteY2257" fmla="*/ 6799967 h 9710532"/>
              <a:gd name="connsiteX2258" fmla="*/ 17265103 w 18288001"/>
              <a:gd name="connsiteY2258" fmla="*/ 6796506 h 9710532"/>
              <a:gd name="connsiteX2259" fmla="*/ 17276449 w 18288001"/>
              <a:gd name="connsiteY2259" fmla="*/ 6801891 h 9710532"/>
              <a:gd name="connsiteX2260" fmla="*/ 17292221 w 18288001"/>
              <a:gd name="connsiteY2260" fmla="*/ 6803811 h 9710532"/>
              <a:gd name="connsiteX2261" fmla="*/ 17329147 w 18288001"/>
              <a:gd name="connsiteY2261" fmla="*/ 6796306 h 9710532"/>
              <a:gd name="connsiteX2262" fmla="*/ 17357227 w 18288001"/>
              <a:gd name="connsiteY2262" fmla="*/ 6795726 h 9710532"/>
              <a:gd name="connsiteX2263" fmla="*/ 17376459 w 18288001"/>
              <a:gd name="connsiteY2263" fmla="*/ 6802070 h 9710532"/>
              <a:gd name="connsiteX2264" fmla="*/ 17404541 w 18288001"/>
              <a:gd name="connsiteY2264" fmla="*/ 6801491 h 9710532"/>
              <a:gd name="connsiteX2265" fmla="*/ 17427235 w 18288001"/>
              <a:gd name="connsiteY2265" fmla="*/ 6812257 h 9710532"/>
              <a:gd name="connsiteX2266" fmla="*/ 17444929 w 18288001"/>
              <a:gd name="connsiteY2266" fmla="*/ 6798407 h 9710532"/>
              <a:gd name="connsiteX2267" fmla="*/ 17449059 w 18288001"/>
              <a:gd name="connsiteY2267" fmla="*/ 6795174 h 9710532"/>
              <a:gd name="connsiteX2268" fmla="*/ 17405179 w 18288001"/>
              <a:gd name="connsiteY2268" fmla="*/ 6792747 h 9710532"/>
              <a:gd name="connsiteX2269" fmla="*/ 17364289 w 18288001"/>
              <a:gd name="connsiteY2269" fmla="*/ 6793371 h 9710532"/>
              <a:gd name="connsiteX2270" fmla="*/ 17346533 w 18288001"/>
              <a:gd name="connsiteY2270" fmla="*/ 6792870 h 9710532"/>
              <a:gd name="connsiteX2271" fmla="*/ 17327155 w 18288001"/>
              <a:gd name="connsiteY2271" fmla="*/ 6786991 h 9710532"/>
              <a:gd name="connsiteX2272" fmla="*/ 18049141 w 18288001"/>
              <a:gd name="connsiteY2272" fmla="*/ 6768284 h 9710532"/>
              <a:gd name="connsiteX2273" fmla="*/ 18045265 w 18288001"/>
              <a:gd name="connsiteY2273" fmla="*/ 6775515 h 9710532"/>
              <a:gd name="connsiteX2274" fmla="*/ 18058647 w 18288001"/>
              <a:gd name="connsiteY2274" fmla="*/ 6777145 h 9710532"/>
              <a:gd name="connsiteX2275" fmla="*/ 18063147 w 18288001"/>
              <a:gd name="connsiteY2275" fmla="*/ 6775786 h 9710532"/>
              <a:gd name="connsiteX2276" fmla="*/ 18049141 w 18288001"/>
              <a:gd name="connsiteY2276" fmla="*/ 6768284 h 9710532"/>
              <a:gd name="connsiteX2277" fmla="*/ 17907093 w 18288001"/>
              <a:gd name="connsiteY2277" fmla="*/ 6764273 h 9710532"/>
              <a:gd name="connsiteX2278" fmla="*/ 17921101 w 18288001"/>
              <a:gd name="connsiteY2278" fmla="*/ 6771774 h 9710532"/>
              <a:gd name="connsiteX2279" fmla="*/ 17931851 w 18288001"/>
              <a:gd name="connsiteY2279" fmla="*/ 6768525 h 9710532"/>
              <a:gd name="connsiteX2280" fmla="*/ 17907093 w 18288001"/>
              <a:gd name="connsiteY2280" fmla="*/ 6764273 h 9710532"/>
              <a:gd name="connsiteX2281" fmla="*/ 18258959 w 18288001"/>
              <a:gd name="connsiteY2281" fmla="*/ 6763545 h 9710532"/>
              <a:gd name="connsiteX2282" fmla="*/ 18249831 w 18288001"/>
              <a:gd name="connsiteY2282" fmla="*/ 6772171 h 9710532"/>
              <a:gd name="connsiteX2283" fmla="*/ 18262209 w 18288001"/>
              <a:gd name="connsiteY2283" fmla="*/ 6774299 h 9710532"/>
              <a:gd name="connsiteX2284" fmla="*/ 18258959 w 18288001"/>
              <a:gd name="connsiteY2284" fmla="*/ 6763545 h 9710532"/>
              <a:gd name="connsiteX2285" fmla="*/ 17529545 w 18288001"/>
              <a:gd name="connsiteY2285" fmla="*/ 6760702 h 9710532"/>
              <a:gd name="connsiteX2286" fmla="*/ 17526293 w 18288001"/>
              <a:gd name="connsiteY2286" fmla="*/ 6763247 h 9710532"/>
              <a:gd name="connsiteX2287" fmla="*/ 17537473 w 18288001"/>
              <a:gd name="connsiteY2287" fmla="*/ 6764498 h 9710532"/>
              <a:gd name="connsiteX2288" fmla="*/ 17546141 w 18288001"/>
              <a:gd name="connsiteY2288" fmla="*/ 6762894 h 9710532"/>
              <a:gd name="connsiteX2289" fmla="*/ 17545319 w 18288001"/>
              <a:gd name="connsiteY2289" fmla="*/ 6762622 h 9710532"/>
              <a:gd name="connsiteX2290" fmla="*/ 17811315 w 18288001"/>
              <a:gd name="connsiteY2290" fmla="*/ 6758014 h 9710532"/>
              <a:gd name="connsiteX2291" fmla="*/ 17788181 w 18288001"/>
              <a:gd name="connsiteY2291" fmla="*/ 6759137 h 9710532"/>
              <a:gd name="connsiteX2292" fmla="*/ 17782805 w 18288001"/>
              <a:gd name="connsiteY2292" fmla="*/ 6760762 h 9710532"/>
              <a:gd name="connsiteX2293" fmla="*/ 17786053 w 18288001"/>
              <a:gd name="connsiteY2293" fmla="*/ 6771515 h 9710532"/>
              <a:gd name="connsiteX2294" fmla="*/ 17803811 w 18288001"/>
              <a:gd name="connsiteY2294" fmla="*/ 6772016 h 9710532"/>
              <a:gd name="connsiteX2295" fmla="*/ 17817815 w 18288001"/>
              <a:gd name="connsiteY2295" fmla="*/ 6779520 h 9710532"/>
              <a:gd name="connsiteX2296" fmla="*/ 17825317 w 18288001"/>
              <a:gd name="connsiteY2296" fmla="*/ 6765517 h 9710532"/>
              <a:gd name="connsiteX2297" fmla="*/ 17836075 w 18288001"/>
              <a:gd name="connsiteY2297" fmla="*/ 6762265 h 9710532"/>
              <a:gd name="connsiteX2298" fmla="*/ 17858211 w 18288001"/>
              <a:gd name="connsiteY2298" fmla="*/ 6756104 h 9710532"/>
              <a:gd name="connsiteX2299" fmla="*/ 17857655 w 18288001"/>
              <a:gd name="connsiteY2299" fmla="*/ 6760660 h 9710532"/>
              <a:gd name="connsiteX2300" fmla="*/ 17855123 w 18288001"/>
              <a:gd name="connsiteY2300" fmla="*/ 6760352 h 9710532"/>
              <a:gd name="connsiteX2301" fmla="*/ 17850073 w 18288001"/>
              <a:gd name="connsiteY2301" fmla="*/ 6769769 h 9710532"/>
              <a:gd name="connsiteX2302" fmla="*/ 17860831 w 18288001"/>
              <a:gd name="connsiteY2302" fmla="*/ 6766519 h 9710532"/>
              <a:gd name="connsiteX2303" fmla="*/ 17871583 w 18288001"/>
              <a:gd name="connsiteY2303" fmla="*/ 6763269 h 9710532"/>
              <a:gd name="connsiteX2304" fmla="*/ 17950111 w 18288001"/>
              <a:gd name="connsiteY2304" fmla="*/ 6751271 h 9710532"/>
              <a:gd name="connsiteX2305" fmla="*/ 17942607 w 18288001"/>
              <a:gd name="connsiteY2305" fmla="*/ 6765274 h 9710532"/>
              <a:gd name="connsiteX2306" fmla="*/ 17953361 w 18288001"/>
              <a:gd name="connsiteY2306" fmla="*/ 6762023 h 9710532"/>
              <a:gd name="connsiteX2307" fmla="*/ 17950111 w 18288001"/>
              <a:gd name="connsiteY2307" fmla="*/ 6751271 h 9710532"/>
              <a:gd name="connsiteX2308" fmla="*/ 17506851 w 18288001"/>
              <a:gd name="connsiteY2308" fmla="*/ 6749933 h 9710532"/>
              <a:gd name="connsiteX2309" fmla="*/ 17482233 w 18288001"/>
              <a:gd name="connsiteY2309" fmla="*/ 6754938 h 9710532"/>
              <a:gd name="connsiteX2310" fmla="*/ 17476927 w 18288001"/>
              <a:gd name="connsiteY2310" fmla="*/ 6759091 h 9710532"/>
              <a:gd name="connsiteX2311" fmla="*/ 17477205 w 18288001"/>
              <a:gd name="connsiteY2311" fmla="*/ 6759242 h 9710532"/>
              <a:gd name="connsiteX2312" fmla="*/ 17494961 w 18288001"/>
              <a:gd name="connsiteY2312" fmla="*/ 6759742 h 9710532"/>
              <a:gd name="connsiteX2313" fmla="*/ 17516407 w 18288001"/>
              <a:gd name="connsiteY2313" fmla="*/ 6762142 h 9710532"/>
              <a:gd name="connsiteX2314" fmla="*/ 17584935 w 18288001"/>
              <a:gd name="connsiteY2314" fmla="*/ 6749444 h 9710532"/>
              <a:gd name="connsiteX2315" fmla="*/ 17569933 w 18288001"/>
              <a:gd name="connsiteY2315" fmla="*/ 6757619 h 9710532"/>
              <a:gd name="connsiteX2316" fmla="*/ 17567507 w 18288001"/>
              <a:gd name="connsiteY2316" fmla="*/ 6758943 h 9710532"/>
              <a:gd name="connsiteX2317" fmla="*/ 17587489 w 18288001"/>
              <a:gd name="connsiteY2317" fmla="*/ 6755248 h 9710532"/>
              <a:gd name="connsiteX2318" fmla="*/ 17595721 w 18288001"/>
              <a:gd name="connsiteY2318" fmla="*/ 6752758 h 9710532"/>
              <a:gd name="connsiteX2319" fmla="*/ 17594549 w 18288001"/>
              <a:gd name="connsiteY2319" fmla="*/ 6752617 h 9710532"/>
              <a:gd name="connsiteX2320" fmla="*/ 17584935 w 18288001"/>
              <a:gd name="connsiteY2320" fmla="*/ 6749444 h 9710532"/>
              <a:gd name="connsiteX2321" fmla="*/ 17632233 w 18288001"/>
              <a:gd name="connsiteY2321" fmla="*/ 6747961 h 9710532"/>
              <a:gd name="connsiteX2322" fmla="*/ 17633757 w 18288001"/>
              <a:gd name="connsiteY2322" fmla="*/ 6753000 h 9710532"/>
              <a:gd name="connsiteX2323" fmla="*/ 17648701 w 18288001"/>
              <a:gd name="connsiteY2323" fmla="*/ 6748483 h 9710532"/>
              <a:gd name="connsiteX2324" fmla="*/ 17634939 w 18288001"/>
              <a:gd name="connsiteY2324" fmla="*/ 6749534 h 9710532"/>
              <a:gd name="connsiteX2325" fmla="*/ 17621861 w 18288001"/>
              <a:gd name="connsiteY2325" fmla="*/ 6741938 h 9710532"/>
              <a:gd name="connsiteX2326" fmla="*/ 17618163 w 18288001"/>
              <a:gd name="connsiteY2326" fmla="*/ 6745977 h 9710532"/>
              <a:gd name="connsiteX2327" fmla="*/ 17625167 w 18288001"/>
              <a:gd name="connsiteY2327" fmla="*/ 6743859 h 9710532"/>
              <a:gd name="connsiteX2328" fmla="*/ 17763991 w 18288001"/>
              <a:gd name="connsiteY2328" fmla="*/ 6741248 h 9710532"/>
              <a:gd name="connsiteX2329" fmla="*/ 17747643 w 18288001"/>
              <a:gd name="connsiteY2329" fmla="*/ 6747075 h 9710532"/>
              <a:gd name="connsiteX2330" fmla="*/ 17761797 w 18288001"/>
              <a:gd name="connsiteY2330" fmla="*/ 6749508 h 9710532"/>
              <a:gd name="connsiteX2331" fmla="*/ 17769791 w 18288001"/>
              <a:gd name="connsiteY2331" fmla="*/ 6741954 h 9710532"/>
              <a:gd name="connsiteX2332" fmla="*/ 18008193 w 18288001"/>
              <a:gd name="connsiteY2332" fmla="*/ 6739584 h 9710532"/>
              <a:gd name="connsiteX2333" fmla="*/ 17982371 w 18288001"/>
              <a:gd name="connsiteY2333" fmla="*/ 6741520 h 9710532"/>
              <a:gd name="connsiteX2334" fmla="*/ 17971619 w 18288001"/>
              <a:gd name="connsiteY2334" fmla="*/ 6744769 h 9710532"/>
              <a:gd name="connsiteX2335" fmla="*/ 17996375 w 18288001"/>
              <a:gd name="connsiteY2335" fmla="*/ 6749022 h 9710532"/>
              <a:gd name="connsiteX2336" fmla="*/ 18021133 w 18288001"/>
              <a:gd name="connsiteY2336" fmla="*/ 6753276 h 9710532"/>
              <a:gd name="connsiteX2337" fmla="*/ 18008193 w 18288001"/>
              <a:gd name="connsiteY2337" fmla="*/ 6739584 h 9710532"/>
              <a:gd name="connsiteX2338" fmla="*/ 16938643 w 18288001"/>
              <a:gd name="connsiteY2338" fmla="*/ 6716640 h 9710532"/>
              <a:gd name="connsiteX2339" fmla="*/ 16929013 w 18288001"/>
              <a:gd name="connsiteY2339" fmla="*/ 6719551 h 9710532"/>
              <a:gd name="connsiteX2340" fmla="*/ 16942175 w 18288001"/>
              <a:gd name="connsiteY2340" fmla="*/ 6721156 h 9710532"/>
              <a:gd name="connsiteX2341" fmla="*/ 17126897 w 18288001"/>
              <a:gd name="connsiteY2341" fmla="*/ 6711809 h 9710532"/>
              <a:gd name="connsiteX2342" fmla="*/ 17115077 w 18288001"/>
              <a:gd name="connsiteY2342" fmla="*/ 6714210 h 9710532"/>
              <a:gd name="connsiteX2343" fmla="*/ 17117581 w 18288001"/>
              <a:gd name="connsiteY2343" fmla="*/ 6726518 h 9710532"/>
              <a:gd name="connsiteX2344" fmla="*/ 17132805 w 18288001"/>
              <a:gd name="connsiteY2344" fmla="*/ 6728372 h 9710532"/>
              <a:gd name="connsiteX2345" fmla="*/ 17165605 w 18288001"/>
              <a:gd name="connsiteY2345" fmla="*/ 6718458 h 9710532"/>
              <a:gd name="connsiteX2346" fmla="*/ 17184753 w 18288001"/>
              <a:gd name="connsiteY2346" fmla="*/ 6710694 h 9710532"/>
              <a:gd name="connsiteX2347" fmla="*/ 17187113 w 18288001"/>
              <a:gd name="connsiteY2347" fmla="*/ 6711957 h 9710532"/>
              <a:gd name="connsiteX2348" fmla="*/ 17187603 w 18288001"/>
              <a:gd name="connsiteY2348" fmla="*/ 6711041 h 9710532"/>
              <a:gd name="connsiteX2349" fmla="*/ 16871559 w 18288001"/>
              <a:gd name="connsiteY2349" fmla="*/ 6705102 h 9710532"/>
              <a:gd name="connsiteX2350" fmla="*/ 16863323 w 18288001"/>
              <a:gd name="connsiteY2350" fmla="*/ 6711548 h 9710532"/>
              <a:gd name="connsiteX2351" fmla="*/ 16873665 w 18288001"/>
              <a:gd name="connsiteY2351" fmla="*/ 6712807 h 9710532"/>
              <a:gd name="connsiteX2352" fmla="*/ 16881511 w 18288001"/>
              <a:gd name="connsiteY2352" fmla="*/ 6710435 h 9710532"/>
              <a:gd name="connsiteX2353" fmla="*/ 16745042 w 18288001"/>
              <a:gd name="connsiteY2353" fmla="*/ 6699921 h 9710532"/>
              <a:gd name="connsiteX2354" fmla="*/ 16732122 w 18288001"/>
              <a:gd name="connsiteY2354" fmla="*/ 6707640 h 9710532"/>
              <a:gd name="connsiteX2355" fmla="*/ 16751004 w 18288001"/>
              <a:gd name="connsiteY2355" fmla="*/ 6713869 h 9710532"/>
              <a:gd name="connsiteX2356" fmla="*/ 16766776 w 18288001"/>
              <a:gd name="connsiteY2356" fmla="*/ 6715790 h 9710532"/>
              <a:gd name="connsiteX2357" fmla="*/ 16759853 w 18288001"/>
              <a:gd name="connsiteY2357" fmla="*/ 6706943 h 9710532"/>
              <a:gd name="connsiteX2358" fmla="*/ 16754242 w 18288001"/>
              <a:gd name="connsiteY2358" fmla="*/ 6697070 h 9710532"/>
              <a:gd name="connsiteX2359" fmla="*/ 16749499 w 18288001"/>
              <a:gd name="connsiteY2359" fmla="*/ 6697681 h 9710532"/>
              <a:gd name="connsiteX2360" fmla="*/ 16752927 w 18288001"/>
              <a:gd name="connsiteY2360" fmla="*/ 6698098 h 9710532"/>
              <a:gd name="connsiteX2361" fmla="*/ 17992957 w 18288001"/>
              <a:gd name="connsiteY2361" fmla="*/ 6693119 h 9710532"/>
              <a:gd name="connsiteX2362" fmla="*/ 18004881 w 18288001"/>
              <a:gd name="connsiteY2362" fmla="*/ 6699507 h 9710532"/>
              <a:gd name="connsiteX2363" fmla="*/ 18007285 w 18288001"/>
              <a:gd name="connsiteY2363" fmla="*/ 6707465 h 9710532"/>
              <a:gd name="connsiteX2364" fmla="*/ 18008239 w 18288001"/>
              <a:gd name="connsiteY2364" fmla="*/ 6706984 h 9710532"/>
              <a:gd name="connsiteX2365" fmla="*/ 18005737 w 18288001"/>
              <a:gd name="connsiteY2365" fmla="*/ 6694675 h 9710532"/>
              <a:gd name="connsiteX2366" fmla="*/ 16789851 w 18288001"/>
              <a:gd name="connsiteY2366" fmla="*/ 6690593 h 9710532"/>
              <a:gd name="connsiteX2367" fmla="*/ 16783281 w 18288001"/>
              <a:gd name="connsiteY2367" fmla="*/ 6691929 h 9710532"/>
              <a:gd name="connsiteX2368" fmla="*/ 16782481 w 18288001"/>
              <a:gd name="connsiteY2368" fmla="*/ 6693424 h 9710532"/>
              <a:gd name="connsiteX2369" fmla="*/ 16776062 w 18288001"/>
              <a:gd name="connsiteY2369" fmla="*/ 6694251 h 9710532"/>
              <a:gd name="connsiteX2370" fmla="*/ 16768696 w 18288001"/>
              <a:gd name="connsiteY2370" fmla="*/ 6700018 h 9710532"/>
              <a:gd name="connsiteX2371" fmla="*/ 16776583 w 18288001"/>
              <a:gd name="connsiteY2371" fmla="*/ 6700980 h 9710532"/>
              <a:gd name="connsiteX2372" fmla="*/ 16788891 w 18288001"/>
              <a:gd name="connsiteY2372" fmla="*/ 6698479 h 9710532"/>
              <a:gd name="connsiteX2373" fmla="*/ 16789851 w 18288001"/>
              <a:gd name="connsiteY2373" fmla="*/ 6690593 h 9710532"/>
              <a:gd name="connsiteX2374" fmla="*/ 17914577 w 18288001"/>
              <a:gd name="connsiteY2374" fmla="*/ 6687571 h 9710532"/>
              <a:gd name="connsiteX2375" fmla="*/ 17905729 w 18288001"/>
              <a:gd name="connsiteY2375" fmla="*/ 6694496 h 9710532"/>
              <a:gd name="connsiteX2376" fmla="*/ 17885535 w 18288001"/>
              <a:gd name="connsiteY2376" fmla="*/ 6696036 h 9710532"/>
              <a:gd name="connsiteX2377" fmla="*/ 17861879 w 18288001"/>
              <a:gd name="connsiteY2377" fmla="*/ 6693155 h 9710532"/>
              <a:gd name="connsiteX2378" fmla="*/ 17852405 w 18288001"/>
              <a:gd name="connsiteY2378" fmla="*/ 6697003 h 9710532"/>
              <a:gd name="connsiteX2379" fmla="*/ 17848609 w 18288001"/>
              <a:gd name="connsiteY2379" fmla="*/ 6703542 h 9710532"/>
              <a:gd name="connsiteX2380" fmla="*/ 17871499 w 18288001"/>
              <a:gd name="connsiteY2380" fmla="*/ 6709708 h 9710532"/>
              <a:gd name="connsiteX2381" fmla="*/ 17887591 w 18288001"/>
              <a:gd name="connsiteY2381" fmla="*/ 6699749 h 9710532"/>
              <a:gd name="connsiteX2382" fmla="*/ 17912351 w 18288001"/>
              <a:gd name="connsiteY2382" fmla="*/ 6704002 h 9710532"/>
              <a:gd name="connsiteX2383" fmla="*/ 17921379 w 18288001"/>
              <a:gd name="connsiteY2383" fmla="*/ 6708841 h 9710532"/>
              <a:gd name="connsiteX2384" fmla="*/ 17924001 w 18288001"/>
              <a:gd name="connsiteY2384" fmla="*/ 6708725 h 9710532"/>
              <a:gd name="connsiteX2385" fmla="*/ 17925391 w 18288001"/>
              <a:gd name="connsiteY2385" fmla="*/ 6708319 h 9710532"/>
              <a:gd name="connsiteX2386" fmla="*/ 17923105 w 18288001"/>
              <a:gd name="connsiteY2386" fmla="*/ 6700751 h 9710532"/>
              <a:gd name="connsiteX2387" fmla="*/ 17944609 w 18288001"/>
              <a:gd name="connsiteY2387" fmla="*/ 6694252 h 9710532"/>
              <a:gd name="connsiteX2388" fmla="*/ 17946963 w 18288001"/>
              <a:gd name="connsiteY2388" fmla="*/ 6702031 h 9710532"/>
              <a:gd name="connsiteX2389" fmla="*/ 17953043 w 18288001"/>
              <a:gd name="connsiteY2389" fmla="*/ 6700260 h 9710532"/>
              <a:gd name="connsiteX2390" fmla="*/ 17967851 w 18288001"/>
              <a:gd name="connsiteY2390" fmla="*/ 6710066 h 9710532"/>
              <a:gd name="connsiteX2391" fmla="*/ 17968507 w 18288001"/>
              <a:gd name="connsiteY2391" fmla="*/ 6710501 h 9710532"/>
              <a:gd name="connsiteX2392" fmla="*/ 17972617 w 18288001"/>
              <a:gd name="connsiteY2392" fmla="*/ 6709259 h 9710532"/>
              <a:gd name="connsiteX2393" fmla="*/ 17994127 w 18288001"/>
              <a:gd name="connsiteY2393" fmla="*/ 6702759 h 9710532"/>
              <a:gd name="connsiteX2394" fmla="*/ 17991147 w 18288001"/>
              <a:gd name="connsiteY2394" fmla="*/ 6692898 h 9710532"/>
              <a:gd name="connsiteX2395" fmla="*/ 17989965 w 18288001"/>
              <a:gd name="connsiteY2395" fmla="*/ 6692755 h 9710532"/>
              <a:gd name="connsiteX2396" fmla="*/ 17954001 w 18288001"/>
              <a:gd name="connsiteY2396" fmla="*/ 6692374 h 9710532"/>
              <a:gd name="connsiteX2397" fmla="*/ 17921501 w 18288001"/>
              <a:gd name="connsiteY2397" fmla="*/ 6696416 h 9710532"/>
              <a:gd name="connsiteX2398" fmla="*/ 17784985 w 18288001"/>
              <a:gd name="connsiteY2398" fmla="*/ 6683787 h 9710532"/>
              <a:gd name="connsiteX2399" fmla="*/ 17781059 w 18288001"/>
              <a:gd name="connsiteY2399" fmla="*/ 6696741 h 9710532"/>
              <a:gd name="connsiteX2400" fmla="*/ 17784309 w 18288001"/>
              <a:gd name="connsiteY2400" fmla="*/ 6707496 h 9710532"/>
              <a:gd name="connsiteX2401" fmla="*/ 17798797 w 18288001"/>
              <a:gd name="connsiteY2401" fmla="*/ 6709984 h 9710532"/>
              <a:gd name="connsiteX2402" fmla="*/ 17824953 w 18288001"/>
              <a:gd name="connsiteY2402" fmla="*/ 6700660 h 9710532"/>
              <a:gd name="connsiteX2403" fmla="*/ 17818027 w 18288001"/>
              <a:gd name="connsiteY2403" fmla="*/ 6691814 h 9710532"/>
              <a:gd name="connsiteX2404" fmla="*/ 17798797 w 18288001"/>
              <a:gd name="connsiteY2404" fmla="*/ 6685470 h 9710532"/>
              <a:gd name="connsiteX2405" fmla="*/ 18203255 w 18288001"/>
              <a:gd name="connsiteY2405" fmla="*/ 6682727 h 9710532"/>
              <a:gd name="connsiteX2406" fmla="*/ 18183063 w 18288001"/>
              <a:gd name="connsiteY2406" fmla="*/ 6684267 h 9710532"/>
              <a:gd name="connsiteX2407" fmla="*/ 18158445 w 18288001"/>
              <a:gd name="connsiteY2407" fmla="*/ 6689272 h 9710532"/>
              <a:gd name="connsiteX2408" fmla="*/ 18146335 w 18288001"/>
              <a:gd name="connsiteY2408" fmla="*/ 6689521 h 9710532"/>
              <a:gd name="connsiteX2409" fmla="*/ 18157681 w 18288001"/>
              <a:gd name="connsiteY2409" fmla="*/ 6700266 h 9710532"/>
              <a:gd name="connsiteX2410" fmla="*/ 18168785 w 18288001"/>
              <a:gd name="connsiteY2410" fmla="*/ 6710539 h 9710532"/>
              <a:gd name="connsiteX2411" fmla="*/ 18191527 w 18288001"/>
              <a:gd name="connsiteY2411" fmla="*/ 6713310 h 9710532"/>
              <a:gd name="connsiteX2412" fmla="*/ 18204283 w 18288001"/>
              <a:gd name="connsiteY2412" fmla="*/ 6714861 h 9710532"/>
              <a:gd name="connsiteX2413" fmla="*/ 18220655 w 18288001"/>
              <a:gd name="connsiteY2413" fmla="*/ 6712041 h 9710532"/>
              <a:gd name="connsiteX2414" fmla="*/ 18260965 w 18288001"/>
              <a:gd name="connsiteY2414" fmla="*/ 6692522 h 9710532"/>
              <a:gd name="connsiteX2415" fmla="*/ 18263791 w 18288001"/>
              <a:gd name="connsiteY2415" fmla="*/ 6687250 h 9710532"/>
              <a:gd name="connsiteX2416" fmla="*/ 18226911 w 18288001"/>
              <a:gd name="connsiteY2416" fmla="*/ 6685609 h 9710532"/>
              <a:gd name="connsiteX2417" fmla="*/ 18222489 w 18288001"/>
              <a:gd name="connsiteY2417" fmla="*/ 6689073 h 9710532"/>
              <a:gd name="connsiteX2418" fmla="*/ 18214603 w 18288001"/>
              <a:gd name="connsiteY2418" fmla="*/ 6688112 h 9710532"/>
              <a:gd name="connsiteX2419" fmla="*/ 18203255 w 18288001"/>
              <a:gd name="connsiteY2419" fmla="*/ 6682727 h 9710532"/>
              <a:gd name="connsiteX2420" fmla="*/ 18071319 w 18288001"/>
              <a:gd name="connsiteY2420" fmla="*/ 6673655 h 9710532"/>
              <a:gd name="connsiteX2421" fmla="*/ 18067279 w 18288001"/>
              <a:gd name="connsiteY2421" fmla="*/ 6682168 h 9710532"/>
              <a:gd name="connsiteX2422" fmla="*/ 18054971 w 18288001"/>
              <a:gd name="connsiteY2422" fmla="*/ 6684668 h 9710532"/>
              <a:gd name="connsiteX2423" fmla="*/ 18042665 w 18288001"/>
              <a:gd name="connsiteY2423" fmla="*/ 6687171 h 9710532"/>
              <a:gd name="connsiteX2424" fmla="*/ 18009199 w 18288001"/>
              <a:gd name="connsiteY2424" fmla="*/ 6699100 h 9710532"/>
              <a:gd name="connsiteX2425" fmla="*/ 18047667 w 18288001"/>
              <a:gd name="connsiteY2425" fmla="*/ 6711788 h 9710532"/>
              <a:gd name="connsiteX2426" fmla="*/ 18075749 w 18288001"/>
              <a:gd name="connsiteY2426" fmla="*/ 6711206 h 9710532"/>
              <a:gd name="connsiteX2427" fmla="*/ 18082121 w 18288001"/>
              <a:gd name="connsiteY2427" fmla="*/ 6709911 h 9710532"/>
              <a:gd name="connsiteX2428" fmla="*/ 18065149 w 18288001"/>
              <a:gd name="connsiteY2428" fmla="*/ 6704762 h 9710532"/>
              <a:gd name="connsiteX2429" fmla="*/ 18054395 w 18288001"/>
              <a:gd name="connsiteY2429" fmla="*/ 6708012 h 9710532"/>
              <a:gd name="connsiteX2430" fmla="*/ 18092023 w 18288001"/>
              <a:gd name="connsiteY2430" fmla="*/ 6687899 h 9710532"/>
              <a:gd name="connsiteX2431" fmla="*/ 18079589 w 18288001"/>
              <a:gd name="connsiteY2431" fmla="*/ 6679666 h 9710532"/>
              <a:gd name="connsiteX2432" fmla="*/ 18071319 w 18288001"/>
              <a:gd name="connsiteY2432" fmla="*/ 6673655 h 9710532"/>
              <a:gd name="connsiteX2433" fmla="*/ 16260183 w 18288001"/>
              <a:gd name="connsiteY2433" fmla="*/ 6670079 h 9710532"/>
              <a:gd name="connsiteX2434" fmla="*/ 16255760 w 18288001"/>
              <a:gd name="connsiteY2434" fmla="*/ 6673541 h 9710532"/>
              <a:gd name="connsiteX2435" fmla="*/ 16231402 w 18288001"/>
              <a:gd name="connsiteY2435" fmla="*/ 6680641 h 9710532"/>
              <a:gd name="connsiteX2436" fmla="*/ 16244432 w 18288001"/>
              <a:gd name="connsiteY2436" fmla="*/ 6680008 h 9710532"/>
              <a:gd name="connsiteX2437" fmla="*/ 16266304 w 18288001"/>
              <a:gd name="connsiteY2437" fmla="*/ 6677899 h 9710532"/>
              <a:gd name="connsiteX2438" fmla="*/ 16169020 w 18288001"/>
              <a:gd name="connsiteY2438" fmla="*/ 6662974 h 9710532"/>
              <a:gd name="connsiteX2439" fmla="*/ 16163637 w 18288001"/>
              <a:gd name="connsiteY2439" fmla="*/ 6674321 h 9710532"/>
              <a:gd name="connsiteX2440" fmla="*/ 16139020 w 18288001"/>
              <a:gd name="connsiteY2440" fmla="*/ 6679325 h 9710532"/>
              <a:gd name="connsiteX2441" fmla="*/ 16123246 w 18288001"/>
              <a:gd name="connsiteY2441" fmla="*/ 6677404 h 9710532"/>
              <a:gd name="connsiteX2442" fmla="*/ 16107477 w 18288001"/>
              <a:gd name="connsiteY2442" fmla="*/ 6675482 h 9710532"/>
              <a:gd name="connsiteX2443" fmla="*/ 16091706 w 18288001"/>
              <a:gd name="connsiteY2443" fmla="*/ 6673561 h 9710532"/>
              <a:gd name="connsiteX2444" fmla="*/ 16082859 w 18288001"/>
              <a:gd name="connsiteY2444" fmla="*/ 6680486 h 9710532"/>
              <a:gd name="connsiteX2445" fmla="*/ 16086321 w 18288001"/>
              <a:gd name="connsiteY2445" fmla="*/ 6684909 h 9710532"/>
              <a:gd name="connsiteX2446" fmla="*/ 16114401 w 18288001"/>
              <a:gd name="connsiteY2446" fmla="*/ 6684328 h 9710532"/>
              <a:gd name="connsiteX2447" fmla="*/ 16141542 w 18288001"/>
              <a:gd name="connsiteY2447" fmla="*/ 6687635 h 9710532"/>
              <a:gd name="connsiteX2448" fmla="*/ 16146525 w 18288001"/>
              <a:gd name="connsiteY2448" fmla="*/ 6686129 h 9710532"/>
              <a:gd name="connsiteX2449" fmla="*/ 16166074 w 18288001"/>
              <a:gd name="connsiteY2449" fmla="*/ 6686680 h 9710532"/>
              <a:gd name="connsiteX2450" fmla="*/ 16170561 w 18288001"/>
              <a:gd name="connsiteY2450" fmla="*/ 6683168 h 9710532"/>
              <a:gd name="connsiteX2451" fmla="*/ 16169020 w 18288001"/>
              <a:gd name="connsiteY2451" fmla="*/ 6662974 h 9710532"/>
              <a:gd name="connsiteX2452" fmla="*/ 15969000 w 18288001"/>
              <a:gd name="connsiteY2452" fmla="*/ 6662614 h 9710532"/>
              <a:gd name="connsiteX2453" fmla="*/ 15956692 w 18288001"/>
              <a:gd name="connsiteY2453" fmla="*/ 6665115 h 9710532"/>
              <a:gd name="connsiteX2454" fmla="*/ 15968040 w 18288001"/>
              <a:gd name="connsiteY2454" fmla="*/ 6670498 h 9710532"/>
              <a:gd name="connsiteX2455" fmla="*/ 15969000 w 18288001"/>
              <a:gd name="connsiteY2455" fmla="*/ 6662614 h 9710532"/>
              <a:gd name="connsiteX2456" fmla="*/ 16817669 w 18288001"/>
              <a:gd name="connsiteY2456" fmla="*/ 6661685 h 9710532"/>
              <a:gd name="connsiteX2457" fmla="*/ 16803681 w 18288001"/>
              <a:gd name="connsiteY2457" fmla="*/ 6664269 h 9710532"/>
              <a:gd name="connsiteX2458" fmla="*/ 16805043 w 18288001"/>
              <a:gd name="connsiteY2458" fmla="*/ 6664436 h 9710532"/>
              <a:gd name="connsiteX2459" fmla="*/ 16812929 w 18288001"/>
              <a:gd name="connsiteY2459" fmla="*/ 6665394 h 9710532"/>
              <a:gd name="connsiteX2460" fmla="*/ 16773282 w 18288001"/>
              <a:gd name="connsiteY2460" fmla="*/ 6658074 h 9710532"/>
              <a:gd name="connsiteX2461" fmla="*/ 16765617 w 18288001"/>
              <a:gd name="connsiteY2461" fmla="*/ 6659630 h 9710532"/>
              <a:gd name="connsiteX2462" fmla="*/ 16776962 w 18288001"/>
              <a:gd name="connsiteY2462" fmla="*/ 6665016 h 9710532"/>
              <a:gd name="connsiteX2463" fmla="*/ 16777649 w 18288001"/>
              <a:gd name="connsiteY2463" fmla="*/ 6659398 h 9710532"/>
              <a:gd name="connsiteX2464" fmla="*/ 16942939 w 18288001"/>
              <a:gd name="connsiteY2464" fmla="*/ 6649223 h 9710532"/>
              <a:gd name="connsiteX2465" fmla="*/ 16941019 w 18288001"/>
              <a:gd name="connsiteY2465" fmla="*/ 6664993 h 9710532"/>
              <a:gd name="connsiteX2466" fmla="*/ 16949861 w 18288001"/>
              <a:gd name="connsiteY2466" fmla="*/ 6658071 h 9710532"/>
              <a:gd name="connsiteX2467" fmla="*/ 16942939 w 18288001"/>
              <a:gd name="connsiteY2467" fmla="*/ 6649223 h 9710532"/>
              <a:gd name="connsiteX2468" fmla="*/ 18012463 w 18288001"/>
              <a:gd name="connsiteY2468" fmla="*/ 6639477 h 9710532"/>
              <a:gd name="connsiteX2469" fmla="*/ 18015925 w 18288001"/>
              <a:gd name="connsiteY2469" fmla="*/ 6643899 h 9710532"/>
              <a:gd name="connsiteX2470" fmla="*/ 18023811 w 18288001"/>
              <a:gd name="connsiteY2470" fmla="*/ 6644861 h 9710532"/>
              <a:gd name="connsiteX2471" fmla="*/ 18012463 w 18288001"/>
              <a:gd name="connsiteY2471" fmla="*/ 6639477 h 9710532"/>
              <a:gd name="connsiteX2472" fmla="*/ 17825233 w 18288001"/>
              <a:gd name="connsiteY2472" fmla="*/ 6632672 h 9710532"/>
              <a:gd name="connsiteX2473" fmla="*/ 17816867 w 18288001"/>
              <a:gd name="connsiteY2473" fmla="*/ 6635655 h 9710532"/>
              <a:gd name="connsiteX2474" fmla="*/ 17823791 w 18288001"/>
              <a:gd name="connsiteY2474" fmla="*/ 6644499 h 9710532"/>
              <a:gd name="connsiteX2475" fmla="*/ 17832637 w 18288001"/>
              <a:gd name="connsiteY2475" fmla="*/ 6637575 h 9710532"/>
              <a:gd name="connsiteX2476" fmla="*/ 17825233 w 18288001"/>
              <a:gd name="connsiteY2476" fmla="*/ 6632672 h 9710532"/>
              <a:gd name="connsiteX2477" fmla="*/ 17907855 w 18288001"/>
              <a:gd name="connsiteY2477" fmla="*/ 6611472 h 9710532"/>
              <a:gd name="connsiteX2478" fmla="*/ 17906467 w 18288001"/>
              <a:gd name="connsiteY2478" fmla="*/ 6612454 h 9710532"/>
              <a:gd name="connsiteX2479" fmla="*/ 17908143 w 18288001"/>
              <a:gd name="connsiteY2479" fmla="*/ 6612419 h 9710532"/>
              <a:gd name="connsiteX2480" fmla="*/ 17402439 w 18288001"/>
              <a:gd name="connsiteY2480" fmla="*/ 6611034 h 9710532"/>
              <a:gd name="connsiteX2481" fmla="*/ 17401729 w 18288001"/>
              <a:gd name="connsiteY2481" fmla="*/ 6611088 h 9710532"/>
              <a:gd name="connsiteX2482" fmla="*/ 17402977 w 18288001"/>
              <a:gd name="connsiteY2482" fmla="*/ 6617241 h 9710532"/>
              <a:gd name="connsiteX2483" fmla="*/ 17412645 w 18288001"/>
              <a:gd name="connsiteY2483" fmla="*/ 6616503 h 9710532"/>
              <a:gd name="connsiteX2484" fmla="*/ 17403191 w 18288001"/>
              <a:gd name="connsiteY2484" fmla="*/ 6611437 h 9710532"/>
              <a:gd name="connsiteX2485" fmla="*/ 17531233 w 18288001"/>
              <a:gd name="connsiteY2485" fmla="*/ 6607947 h 9710532"/>
              <a:gd name="connsiteX2486" fmla="*/ 17534193 w 18288001"/>
              <a:gd name="connsiteY2486" fmla="*/ 6611078 h 9710532"/>
              <a:gd name="connsiteX2487" fmla="*/ 17536285 w 18288001"/>
              <a:gd name="connsiteY2487" fmla="*/ 6610653 h 9710532"/>
              <a:gd name="connsiteX2488" fmla="*/ 18271903 w 18288001"/>
              <a:gd name="connsiteY2488" fmla="*/ 6579057 h 9710532"/>
              <a:gd name="connsiteX2489" fmla="*/ 18278827 w 18288001"/>
              <a:gd name="connsiteY2489" fmla="*/ 6587901 h 9710532"/>
              <a:gd name="connsiteX2490" fmla="*/ 18270943 w 18288001"/>
              <a:gd name="connsiteY2490" fmla="*/ 6586940 h 9710532"/>
              <a:gd name="connsiteX2491" fmla="*/ 18263057 w 18288001"/>
              <a:gd name="connsiteY2491" fmla="*/ 6585980 h 9710532"/>
              <a:gd name="connsiteX2492" fmla="*/ 18261805 w 18288001"/>
              <a:gd name="connsiteY2492" fmla="*/ 6579825 h 9710532"/>
              <a:gd name="connsiteX2493" fmla="*/ 18271903 w 18288001"/>
              <a:gd name="connsiteY2493" fmla="*/ 6579057 h 9710532"/>
              <a:gd name="connsiteX2494" fmla="*/ 17120613 w 18288001"/>
              <a:gd name="connsiteY2494" fmla="*/ 6567749 h 9710532"/>
              <a:gd name="connsiteX2495" fmla="*/ 17119483 w 18288001"/>
              <a:gd name="connsiteY2495" fmla="*/ 6568091 h 9710532"/>
              <a:gd name="connsiteX2496" fmla="*/ 17114451 w 18288001"/>
              <a:gd name="connsiteY2496" fmla="*/ 6572031 h 9710532"/>
              <a:gd name="connsiteX2497" fmla="*/ 17118269 w 18288001"/>
              <a:gd name="connsiteY2497" fmla="*/ 6572688 h 9710532"/>
              <a:gd name="connsiteX2498" fmla="*/ 18186125 w 18288001"/>
              <a:gd name="connsiteY2498" fmla="*/ 6560602 h 9710532"/>
              <a:gd name="connsiteX2499" fmla="*/ 18201895 w 18288001"/>
              <a:gd name="connsiteY2499" fmla="*/ 6562524 h 9710532"/>
              <a:gd name="connsiteX2500" fmla="*/ 18196511 w 18288001"/>
              <a:gd name="connsiteY2500" fmla="*/ 6573871 h 9710532"/>
              <a:gd name="connsiteX2501" fmla="*/ 18186125 w 18288001"/>
              <a:gd name="connsiteY2501" fmla="*/ 6560602 h 9710532"/>
              <a:gd name="connsiteX2502" fmla="*/ 18239781 w 18288001"/>
              <a:gd name="connsiteY2502" fmla="*/ 6547133 h 9710532"/>
              <a:gd name="connsiteX2503" fmla="*/ 18251127 w 18288001"/>
              <a:gd name="connsiteY2503" fmla="*/ 6552516 h 9710532"/>
              <a:gd name="connsiteX2504" fmla="*/ 18235357 w 18288001"/>
              <a:gd name="connsiteY2504" fmla="*/ 6550596 h 9710532"/>
              <a:gd name="connsiteX2505" fmla="*/ 18239781 w 18288001"/>
              <a:gd name="connsiteY2505" fmla="*/ 6547133 h 9710532"/>
              <a:gd name="connsiteX2506" fmla="*/ 16819451 w 18288001"/>
              <a:gd name="connsiteY2506" fmla="*/ 6546152 h 9710532"/>
              <a:gd name="connsiteX2507" fmla="*/ 16814055 w 18288001"/>
              <a:gd name="connsiteY2507" fmla="*/ 6550377 h 9710532"/>
              <a:gd name="connsiteX2508" fmla="*/ 16820647 w 18288001"/>
              <a:gd name="connsiteY2508" fmla="*/ 6552038 h 9710532"/>
              <a:gd name="connsiteX2509" fmla="*/ 16723864 w 18288001"/>
              <a:gd name="connsiteY2509" fmla="*/ 6542510 h 9710532"/>
              <a:gd name="connsiteX2510" fmla="*/ 16718815 w 18288001"/>
              <a:gd name="connsiteY2510" fmla="*/ 6542894 h 9710532"/>
              <a:gd name="connsiteX2511" fmla="*/ 16719443 w 18288001"/>
              <a:gd name="connsiteY2511" fmla="*/ 6545972 h 9710532"/>
              <a:gd name="connsiteX2512" fmla="*/ 16720830 w 18288001"/>
              <a:gd name="connsiteY2512" fmla="*/ 6547747 h 9710532"/>
              <a:gd name="connsiteX2513" fmla="*/ 16720846 w 18288001"/>
              <a:gd name="connsiteY2513" fmla="*/ 6547746 h 9710532"/>
              <a:gd name="connsiteX2514" fmla="*/ 16729713 w 18288001"/>
              <a:gd name="connsiteY2514" fmla="*/ 6545067 h 9710532"/>
              <a:gd name="connsiteX2515" fmla="*/ 16731751 w 18288001"/>
              <a:gd name="connsiteY2515" fmla="*/ 6543470 h 9710532"/>
              <a:gd name="connsiteX2516" fmla="*/ 16723864 w 18288001"/>
              <a:gd name="connsiteY2516" fmla="*/ 6542510 h 9710532"/>
              <a:gd name="connsiteX2517" fmla="*/ 17828397 w 18288001"/>
              <a:gd name="connsiteY2517" fmla="*/ 6541029 h 9710532"/>
              <a:gd name="connsiteX2518" fmla="*/ 17835321 w 18288001"/>
              <a:gd name="connsiteY2518" fmla="*/ 6549875 h 9710532"/>
              <a:gd name="connsiteX2519" fmla="*/ 17822499 w 18288001"/>
              <a:gd name="connsiteY2519" fmla="*/ 6545646 h 9710532"/>
              <a:gd name="connsiteX2520" fmla="*/ 17980621 w 18288001"/>
              <a:gd name="connsiteY2520" fmla="*/ 6539568 h 9710532"/>
              <a:gd name="connsiteX2521" fmla="*/ 17988027 w 18288001"/>
              <a:gd name="connsiteY2521" fmla="*/ 6544471 h 9710532"/>
              <a:gd name="connsiteX2522" fmla="*/ 17979179 w 18288001"/>
              <a:gd name="connsiteY2522" fmla="*/ 6551396 h 9710532"/>
              <a:gd name="connsiteX2523" fmla="*/ 17972255 w 18288001"/>
              <a:gd name="connsiteY2523" fmla="*/ 6542549 h 9710532"/>
              <a:gd name="connsiteX2524" fmla="*/ 17980621 w 18288001"/>
              <a:gd name="connsiteY2524" fmla="*/ 6539568 h 9710532"/>
              <a:gd name="connsiteX2525" fmla="*/ 18140731 w 18288001"/>
              <a:gd name="connsiteY2525" fmla="*/ 6539067 h 9710532"/>
              <a:gd name="connsiteX2526" fmla="*/ 18147657 w 18288001"/>
              <a:gd name="connsiteY2526" fmla="*/ 6547913 h 9710532"/>
              <a:gd name="connsiteX2527" fmla="*/ 18143235 w 18288001"/>
              <a:gd name="connsiteY2527" fmla="*/ 6551375 h 9710532"/>
              <a:gd name="connsiteX2528" fmla="*/ 18138809 w 18288001"/>
              <a:gd name="connsiteY2528" fmla="*/ 6554838 h 9710532"/>
              <a:gd name="connsiteX2529" fmla="*/ 18131887 w 18288001"/>
              <a:gd name="connsiteY2529" fmla="*/ 6545992 h 9710532"/>
              <a:gd name="connsiteX2530" fmla="*/ 18140731 w 18288001"/>
              <a:gd name="connsiteY2530" fmla="*/ 6539067 h 9710532"/>
              <a:gd name="connsiteX2531" fmla="*/ 18068801 w 18288001"/>
              <a:gd name="connsiteY2531" fmla="*/ 6538307 h 9710532"/>
              <a:gd name="connsiteX2532" fmla="*/ 18035339 w 18288001"/>
              <a:gd name="connsiteY2532" fmla="*/ 6550236 h 9710532"/>
              <a:gd name="connsiteX2533" fmla="*/ 18044183 w 18288001"/>
              <a:gd name="connsiteY2533" fmla="*/ 6543310 h 9710532"/>
              <a:gd name="connsiteX2534" fmla="*/ 18068801 w 18288001"/>
              <a:gd name="connsiteY2534" fmla="*/ 6538307 h 9710532"/>
              <a:gd name="connsiteX2535" fmla="*/ 17796853 w 18288001"/>
              <a:gd name="connsiteY2535" fmla="*/ 6537187 h 9710532"/>
              <a:gd name="connsiteX2536" fmla="*/ 17822499 w 18288001"/>
              <a:gd name="connsiteY2536" fmla="*/ 6545646 h 9710532"/>
              <a:gd name="connsiteX2537" fmla="*/ 17821761 w 18288001"/>
              <a:gd name="connsiteY2537" fmla="*/ 6546223 h 9710532"/>
              <a:gd name="connsiteX2538" fmla="*/ 17819547 w 18288001"/>
              <a:gd name="connsiteY2538" fmla="*/ 6547955 h 9710532"/>
              <a:gd name="connsiteX2539" fmla="*/ 17815125 w 18288001"/>
              <a:gd name="connsiteY2539" fmla="*/ 6551417 h 9710532"/>
              <a:gd name="connsiteX2540" fmla="*/ 17802817 w 18288001"/>
              <a:gd name="connsiteY2540" fmla="*/ 6553918 h 9710532"/>
              <a:gd name="connsiteX2541" fmla="*/ 17786085 w 18288001"/>
              <a:gd name="connsiteY2541" fmla="*/ 6559881 h 9710532"/>
              <a:gd name="connsiteX2542" fmla="*/ 17893401 w 18288001"/>
              <a:gd name="connsiteY2542" fmla="*/ 6532943 h 9710532"/>
              <a:gd name="connsiteX2543" fmla="*/ 17875709 w 18288001"/>
              <a:gd name="connsiteY2543" fmla="*/ 6546793 h 9710532"/>
              <a:gd name="connsiteX2544" fmla="*/ 17844165 w 18288001"/>
              <a:gd name="connsiteY2544" fmla="*/ 6542950 h 9710532"/>
              <a:gd name="connsiteX2545" fmla="*/ 17856473 w 18288001"/>
              <a:gd name="connsiteY2545" fmla="*/ 6540449 h 9710532"/>
              <a:gd name="connsiteX2546" fmla="*/ 17876671 w 18288001"/>
              <a:gd name="connsiteY2546" fmla="*/ 6538907 h 9710532"/>
              <a:gd name="connsiteX2547" fmla="*/ 17893401 w 18288001"/>
              <a:gd name="connsiteY2547" fmla="*/ 6532943 h 9710532"/>
              <a:gd name="connsiteX2548" fmla="*/ 18149577 w 18288001"/>
              <a:gd name="connsiteY2548" fmla="*/ 6532143 h 9710532"/>
              <a:gd name="connsiteX2549" fmla="*/ 18165347 w 18288001"/>
              <a:gd name="connsiteY2549" fmla="*/ 6534066 h 9710532"/>
              <a:gd name="connsiteX2550" fmla="*/ 18156505 w 18288001"/>
              <a:gd name="connsiteY2550" fmla="*/ 6540988 h 9710532"/>
              <a:gd name="connsiteX2551" fmla="*/ 18149577 w 18288001"/>
              <a:gd name="connsiteY2551" fmla="*/ 6532143 h 9710532"/>
              <a:gd name="connsiteX2552" fmla="*/ 18101785 w 18288001"/>
              <a:gd name="connsiteY2552" fmla="*/ 6530321 h 9710532"/>
              <a:gd name="connsiteX2553" fmla="*/ 18109193 w 18288001"/>
              <a:gd name="connsiteY2553" fmla="*/ 6535224 h 9710532"/>
              <a:gd name="connsiteX2554" fmla="*/ 18116115 w 18288001"/>
              <a:gd name="connsiteY2554" fmla="*/ 6544070 h 9710532"/>
              <a:gd name="connsiteX2555" fmla="*/ 18100343 w 18288001"/>
              <a:gd name="connsiteY2555" fmla="*/ 6542151 h 9710532"/>
              <a:gd name="connsiteX2556" fmla="*/ 18093417 w 18288001"/>
              <a:gd name="connsiteY2556" fmla="*/ 6533303 h 9710532"/>
              <a:gd name="connsiteX2557" fmla="*/ 18101785 w 18288001"/>
              <a:gd name="connsiteY2557" fmla="*/ 6530321 h 9710532"/>
              <a:gd name="connsiteX2558" fmla="*/ 18162847 w 18288001"/>
              <a:gd name="connsiteY2558" fmla="*/ 6521755 h 9710532"/>
              <a:gd name="connsiteX2559" fmla="*/ 18174197 w 18288001"/>
              <a:gd name="connsiteY2559" fmla="*/ 6527138 h 9710532"/>
              <a:gd name="connsiteX2560" fmla="*/ 18166309 w 18288001"/>
              <a:gd name="connsiteY2560" fmla="*/ 6526179 h 9710532"/>
              <a:gd name="connsiteX2561" fmla="*/ 18162847 w 18288001"/>
              <a:gd name="connsiteY2561" fmla="*/ 6521755 h 9710532"/>
              <a:gd name="connsiteX2562" fmla="*/ 15814352 w 18288001"/>
              <a:gd name="connsiteY2562" fmla="*/ 6519735 h 9710532"/>
              <a:gd name="connsiteX2563" fmla="*/ 15809929 w 18288001"/>
              <a:gd name="connsiteY2563" fmla="*/ 6523197 h 9710532"/>
              <a:gd name="connsiteX2564" fmla="*/ 15805506 w 18288001"/>
              <a:gd name="connsiteY2564" fmla="*/ 6526658 h 9710532"/>
              <a:gd name="connsiteX2565" fmla="*/ 15816853 w 18288001"/>
              <a:gd name="connsiteY2565" fmla="*/ 6532044 h 9710532"/>
              <a:gd name="connsiteX2566" fmla="*/ 15814352 w 18288001"/>
              <a:gd name="connsiteY2566" fmla="*/ 6519735 h 9710532"/>
              <a:gd name="connsiteX2567" fmla="*/ 16454798 w 18288001"/>
              <a:gd name="connsiteY2567" fmla="*/ 6517733 h 9710532"/>
              <a:gd name="connsiteX2568" fmla="*/ 16449415 w 18288001"/>
              <a:gd name="connsiteY2568" fmla="*/ 6529081 h 9710532"/>
              <a:gd name="connsiteX2569" fmla="*/ 16461724 w 18288001"/>
              <a:gd name="connsiteY2569" fmla="*/ 6526580 h 9710532"/>
              <a:gd name="connsiteX2570" fmla="*/ 16454798 w 18288001"/>
              <a:gd name="connsiteY2570" fmla="*/ 6517733 h 9710532"/>
              <a:gd name="connsiteX2571" fmla="*/ 16495187 w 18288001"/>
              <a:gd name="connsiteY2571" fmla="*/ 6514651 h 9710532"/>
              <a:gd name="connsiteX2572" fmla="*/ 16486342 w 18288001"/>
              <a:gd name="connsiteY2572" fmla="*/ 6521575 h 9710532"/>
              <a:gd name="connsiteX2573" fmla="*/ 16477494 w 18288001"/>
              <a:gd name="connsiteY2573" fmla="*/ 6528501 h 9710532"/>
              <a:gd name="connsiteX2574" fmla="*/ 16484420 w 18288001"/>
              <a:gd name="connsiteY2574" fmla="*/ 6537347 h 9710532"/>
              <a:gd name="connsiteX2575" fmla="*/ 16502111 w 18288001"/>
              <a:gd name="connsiteY2575" fmla="*/ 6523498 h 9710532"/>
              <a:gd name="connsiteX2576" fmla="*/ 16423256 w 18288001"/>
              <a:gd name="connsiteY2576" fmla="*/ 6513891 h 9710532"/>
              <a:gd name="connsiteX2577" fmla="*/ 16414410 w 18288001"/>
              <a:gd name="connsiteY2577" fmla="*/ 6520815 h 9710532"/>
              <a:gd name="connsiteX2578" fmla="*/ 16430181 w 18288001"/>
              <a:gd name="connsiteY2578" fmla="*/ 6522737 h 9710532"/>
              <a:gd name="connsiteX2579" fmla="*/ 16423256 w 18288001"/>
              <a:gd name="connsiteY2579" fmla="*/ 6513891 h 9710532"/>
              <a:gd name="connsiteX2580" fmla="*/ 17535669 w 18288001"/>
              <a:gd name="connsiteY2580" fmla="*/ 6513370 h 9710532"/>
              <a:gd name="connsiteX2581" fmla="*/ 17551443 w 18288001"/>
              <a:gd name="connsiteY2581" fmla="*/ 6515291 h 9710532"/>
              <a:gd name="connsiteX2582" fmla="*/ 17526825 w 18288001"/>
              <a:gd name="connsiteY2582" fmla="*/ 6520293 h 9710532"/>
              <a:gd name="connsiteX2583" fmla="*/ 17511053 w 18288001"/>
              <a:gd name="connsiteY2583" fmla="*/ 6518373 h 9710532"/>
              <a:gd name="connsiteX2584" fmla="*/ 16635584 w 18288001"/>
              <a:gd name="connsiteY2584" fmla="*/ 6511749 h 9710532"/>
              <a:gd name="connsiteX2585" fmla="*/ 16605584 w 18288001"/>
              <a:gd name="connsiteY2585" fmla="*/ 6528101 h 9710532"/>
              <a:gd name="connsiteX2586" fmla="*/ 16577504 w 18288001"/>
              <a:gd name="connsiteY2586" fmla="*/ 6528680 h 9710532"/>
              <a:gd name="connsiteX2587" fmla="*/ 16562695 w 18288001"/>
              <a:gd name="connsiteY2587" fmla="*/ 6518874 h 9710532"/>
              <a:gd name="connsiteX2588" fmla="*/ 16561734 w 18288001"/>
              <a:gd name="connsiteY2588" fmla="*/ 6526758 h 9710532"/>
              <a:gd name="connsiteX2589" fmla="*/ 16568530 w 18288001"/>
              <a:gd name="connsiteY2589" fmla="*/ 6535442 h 9710532"/>
              <a:gd name="connsiteX2590" fmla="*/ 16590009 w 18288001"/>
              <a:gd name="connsiteY2590" fmla="*/ 6538663 h 9710532"/>
              <a:gd name="connsiteX2591" fmla="*/ 16612507 w 18288001"/>
              <a:gd name="connsiteY2591" fmla="*/ 6536946 h 9710532"/>
              <a:gd name="connsiteX2592" fmla="*/ 16621354 w 18288001"/>
              <a:gd name="connsiteY2592" fmla="*/ 6530020 h 9710532"/>
              <a:gd name="connsiteX2593" fmla="*/ 16654818 w 18288001"/>
              <a:gd name="connsiteY2593" fmla="*/ 6518093 h 9710532"/>
              <a:gd name="connsiteX2594" fmla="*/ 16635584 w 18288001"/>
              <a:gd name="connsiteY2594" fmla="*/ 6511749 h 9710532"/>
              <a:gd name="connsiteX2595" fmla="*/ 16535576 w 18288001"/>
              <a:gd name="connsiteY2595" fmla="*/ 6511568 h 9710532"/>
              <a:gd name="connsiteX2596" fmla="*/ 16524808 w 18288001"/>
              <a:gd name="connsiteY2596" fmla="*/ 6534263 h 9710532"/>
              <a:gd name="connsiteX2597" fmla="*/ 16527993 w 18288001"/>
              <a:gd name="connsiteY2597" fmla="*/ 6538333 h 9710532"/>
              <a:gd name="connsiteX2598" fmla="*/ 16539606 w 18288001"/>
              <a:gd name="connsiteY2598" fmla="*/ 6536946 h 9710532"/>
              <a:gd name="connsiteX2599" fmla="*/ 16540578 w 18288001"/>
              <a:gd name="connsiteY2599" fmla="*/ 6536187 h 9710532"/>
              <a:gd name="connsiteX2600" fmla="*/ 16535576 w 18288001"/>
              <a:gd name="connsiteY2600" fmla="*/ 6511568 h 9710532"/>
              <a:gd name="connsiteX2601" fmla="*/ 17219869 w 18288001"/>
              <a:gd name="connsiteY2601" fmla="*/ 6510909 h 9710532"/>
              <a:gd name="connsiteX2602" fmla="*/ 17243527 w 18288001"/>
              <a:gd name="connsiteY2602" fmla="*/ 6513791 h 9710532"/>
              <a:gd name="connsiteX2603" fmla="*/ 17262761 w 18288001"/>
              <a:gd name="connsiteY2603" fmla="*/ 6520134 h 9710532"/>
              <a:gd name="connsiteX2604" fmla="*/ 17270645 w 18288001"/>
              <a:gd name="connsiteY2604" fmla="*/ 6521097 h 9710532"/>
              <a:gd name="connsiteX2605" fmla="*/ 17335649 w 18288001"/>
              <a:gd name="connsiteY2605" fmla="*/ 6513011 h 9710532"/>
              <a:gd name="connsiteX2606" fmla="*/ 17358349 w 18288001"/>
              <a:gd name="connsiteY2606" fmla="*/ 6523777 h 9710532"/>
              <a:gd name="connsiteX2607" fmla="*/ 17317959 w 18288001"/>
              <a:gd name="connsiteY2607" fmla="*/ 6526860 h 9710532"/>
              <a:gd name="connsiteX2608" fmla="*/ 17302187 w 18288001"/>
              <a:gd name="connsiteY2608" fmla="*/ 6524938 h 9710532"/>
              <a:gd name="connsiteX2609" fmla="*/ 17277571 w 18288001"/>
              <a:gd name="connsiteY2609" fmla="*/ 6529941 h 9710532"/>
              <a:gd name="connsiteX2610" fmla="*/ 17246029 w 18288001"/>
              <a:gd name="connsiteY2610" fmla="*/ 6526098 h 9710532"/>
              <a:gd name="connsiteX2611" fmla="*/ 17214487 w 18288001"/>
              <a:gd name="connsiteY2611" fmla="*/ 6522254 h 9710532"/>
              <a:gd name="connsiteX2612" fmla="*/ 17189869 w 18288001"/>
              <a:gd name="connsiteY2612" fmla="*/ 6527260 h 9710532"/>
              <a:gd name="connsiteX2613" fmla="*/ 17191791 w 18288001"/>
              <a:gd name="connsiteY2613" fmla="*/ 6511488 h 9710532"/>
              <a:gd name="connsiteX2614" fmla="*/ 17207563 w 18288001"/>
              <a:gd name="connsiteY2614" fmla="*/ 6513409 h 9710532"/>
              <a:gd name="connsiteX2615" fmla="*/ 17219869 w 18288001"/>
              <a:gd name="connsiteY2615" fmla="*/ 6510909 h 9710532"/>
              <a:gd name="connsiteX2616" fmla="*/ 16199583 w 18288001"/>
              <a:gd name="connsiteY2616" fmla="*/ 6510647 h 9710532"/>
              <a:gd name="connsiteX2617" fmla="*/ 16182849 w 18288001"/>
              <a:gd name="connsiteY2617" fmla="*/ 6516612 h 9710532"/>
              <a:gd name="connsiteX2618" fmla="*/ 16205544 w 18288001"/>
              <a:gd name="connsiteY2618" fmla="*/ 6527379 h 9710532"/>
              <a:gd name="connsiteX2619" fmla="*/ 16207466 w 18288001"/>
              <a:gd name="connsiteY2619" fmla="*/ 6511609 h 9710532"/>
              <a:gd name="connsiteX2620" fmla="*/ 16199583 w 18288001"/>
              <a:gd name="connsiteY2620" fmla="*/ 6510647 h 9710532"/>
              <a:gd name="connsiteX2621" fmla="*/ 16254008 w 18288001"/>
              <a:gd name="connsiteY2621" fmla="*/ 6507277 h 9710532"/>
              <a:gd name="connsiteX2622" fmla="*/ 16245673 w 18288001"/>
              <a:gd name="connsiteY2622" fmla="*/ 6511819 h 9710532"/>
              <a:gd name="connsiteX2623" fmla="*/ 16248479 w 18288001"/>
              <a:gd name="connsiteY2623" fmla="*/ 6511604 h 9710532"/>
              <a:gd name="connsiteX2624" fmla="*/ 16254780 w 18288001"/>
              <a:gd name="connsiteY2624" fmla="*/ 6517373 h 9710532"/>
              <a:gd name="connsiteX2625" fmla="*/ 16263625 w 18288001"/>
              <a:gd name="connsiteY2625" fmla="*/ 6510449 h 9710532"/>
              <a:gd name="connsiteX2626" fmla="*/ 16254008 w 18288001"/>
              <a:gd name="connsiteY2626" fmla="*/ 6507277 h 9710532"/>
              <a:gd name="connsiteX2627" fmla="*/ 18079015 w 18288001"/>
              <a:gd name="connsiteY2627" fmla="*/ 6500663 h 9710532"/>
              <a:gd name="connsiteX2628" fmla="*/ 18097261 w 18288001"/>
              <a:gd name="connsiteY2628" fmla="*/ 6501760 h 9710532"/>
              <a:gd name="connsiteX2629" fmla="*/ 18088415 w 18288001"/>
              <a:gd name="connsiteY2629" fmla="*/ 6508686 h 9710532"/>
              <a:gd name="connsiteX2630" fmla="*/ 18072643 w 18288001"/>
              <a:gd name="connsiteY2630" fmla="*/ 6506766 h 9710532"/>
              <a:gd name="connsiteX2631" fmla="*/ 18071587 w 18288001"/>
              <a:gd name="connsiteY2631" fmla="*/ 6503134 h 9710532"/>
              <a:gd name="connsiteX2632" fmla="*/ 18079015 w 18288001"/>
              <a:gd name="connsiteY2632" fmla="*/ 6500663 h 9710532"/>
              <a:gd name="connsiteX2633" fmla="*/ 17591257 w 18288001"/>
              <a:gd name="connsiteY2633" fmla="*/ 6495914 h 9710532"/>
              <a:gd name="connsiteX2634" fmla="*/ 17594509 w 18288001"/>
              <a:gd name="connsiteY2634" fmla="*/ 6506668 h 9710532"/>
              <a:gd name="connsiteX2635" fmla="*/ 17583757 w 18288001"/>
              <a:gd name="connsiteY2635" fmla="*/ 6509917 h 9710532"/>
              <a:gd name="connsiteX2636" fmla="*/ 17162169 w 18288001"/>
              <a:gd name="connsiteY2636" fmla="*/ 6491874 h 9710532"/>
              <a:gd name="connsiteX2637" fmla="*/ 17184867 w 18288001"/>
              <a:gd name="connsiteY2637" fmla="*/ 6502643 h 9710532"/>
              <a:gd name="connsiteX2638" fmla="*/ 17169097 w 18288001"/>
              <a:gd name="connsiteY2638" fmla="*/ 6500721 h 9710532"/>
              <a:gd name="connsiteX2639" fmla="*/ 17054275 w 18288001"/>
              <a:gd name="connsiteY2639" fmla="*/ 6490734 h 9710532"/>
              <a:gd name="connsiteX2640" fmla="*/ 17065623 w 18288001"/>
              <a:gd name="connsiteY2640" fmla="*/ 6496117 h 9710532"/>
              <a:gd name="connsiteX2641" fmla="*/ 17049853 w 18288001"/>
              <a:gd name="connsiteY2641" fmla="*/ 6494198 h 9710532"/>
              <a:gd name="connsiteX2642" fmla="*/ 17041967 w 18288001"/>
              <a:gd name="connsiteY2642" fmla="*/ 6493235 h 9710532"/>
              <a:gd name="connsiteX2643" fmla="*/ 17029657 w 18288001"/>
              <a:gd name="connsiteY2643" fmla="*/ 6495737 h 9710532"/>
              <a:gd name="connsiteX2644" fmla="*/ 17005041 w 18288001"/>
              <a:gd name="connsiteY2644" fmla="*/ 6500741 h 9710532"/>
              <a:gd name="connsiteX2645" fmla="*/ 16969075 w 18288001"/>
              <a:gd name="connsiteY2645" fmla="*/ 6500360 h 9710532"/>
              <a:gd name="connsiteX2646" fmla="*/ 16921763 w 18288001"/>
              <a:gd name="connsiteY2646" fmla="*/ 6494597 h 9710532"/>
              <a:gd name="connsiteX2647" fmla="*/ 16890221 w 18288001"/>
              <a:gd name="connsiteY2647" fmla="*/ 6490754 h 9710532"/>
              <a:gd name="connsiteX2648" fmla="*/ 16962153 w 18288001"/>
              <a:gd name="connsiteY2648" fmla="*/ 6491515 h 9710532"/>
              <a:gd name="connsiteX2649" fmla="*/ 17034081 w 18288001"/>
              <a:gd name="connsiteY2649" fmla="*/ 6492275 h 9710532"/>
              <a:gd name="connsiteX2650" fmla="*/ 17054275 w 18288001"/>
              <a:gd name="connsiteY2650" fmla="*/ 6490734 h 9710532"/>
              <a:gd name="connsiteX2651" fmla="*/ 16246314 w 18288001"/>
              <a:gd name="connsiteY2651" fmla="*/ 6488333 h 9710532"/>
              <a:gd name="connsiteX2652" fmla="*/ 16234006 w 18288001"/>
              <a:gd name="connsiteY2652" fmla="*/ 6490834 h 9710532"/>
              <a:gd name="connsiteX2653" fmla="*/ 16233044 w 18288001"/>
              <a:gd name="connsiteY2653" fmla="*/ 6498720 h 9710532"/>
              <a:gd name="connsiteX2654" fmla="*/ 16245352 w 18288001"/>
              <a:gd name="connsiteY2654" fmla="*/ 6496217 h 9710532"/>
              <a:gd name="connsiteX2655" fmla="*/ 16246314 w 18288001"/>
              <a:gd name="connsiteY2655" fmla="*/ 6488333 h 9710532"/>
              <a:gd name="connsiteX2656" fmla="*/ 17114857 w 18288001"/>
              <a:gd name="connsiteY2656" fmla="*/ 6486111 h 9710532"/>
              <a:gd name="connsiteX2657" fmla="*/ 17146401 w 18288001"/>
              <a:gd name="connsiteY2657" fmla="*/ 6489955 h 9710532"/>
              <a:gd name="connsiteX2658" fmla="*/ 17148901 w 18288001"/>
              <a:gd name="connsiteY2658" fmla="*/ 6502260 h 9710532"/>
              <a:gd name="connsiteX2659" fmla="*/ 17137553 w 18288001"/>
              <a:gd name="connsiteY2659" fmla="*/ 6496879 h 9710532"/>
              <a:gd name="connsiteX2660" fmla="*/ 17121783 w 18288001"/>
              <a:gd name="connsiteY2660" fmla="*/ 6494957 h 9710532"/>
              <a:gd name="connsiteX2661" fmla="*/ 17097165 w 18288001"/>
              <a:gd name="connsiteY2661" fmla="*/ 6499961 h 9710532"/>
              <a:gd name="connsiteX2662" fmla="*/ 17081395 w 18288001"/>
              <a:gd name="connsiteY2662" fmla="*/ 6498040 h 9710532"/>
              <a:gd name="connsiteX2663" fmla="*/ 17090241 w 18288001"/>
              <a:gd name="connsiteY2663" fmla="*/ 6491115 h 9710532"/>
              <a:gd name="connsiteX2664" fmla="*/ 17114857 w 18288001"/>
              <a:gd name="connsiteY2664" fmla="*/ 6486111 h 9710532"/>
              <a:gd name="connsiteX2665" fmla="*/ 17242947 w 18288001"/>
              <a:gd name="connsiteY2665" fmla="*/ 6485711 h 9710532"/>
              <a:gd name="connsiteX2666" fmla="*/ 17241027 w 18288001"/>
              <a:gd name="connsiteY2666" fmla="*/ 6501480 h 9710532"/>
              <a:gd name="connsiteX2667" fmla="*/ 17229679 w 18288001"/>
              <a:gd name="connsiteY2667" fmla="*/ 6496098 h 9710532"/>
              <a:gd name="connsiteX2668" fmla="*/ 17242947 w 18288001"/>
              <a:gd name="connsiteY2668" fmla="*/ 6485711 h 9710532"/>
              <a:gd name="connsiteX2669" fmla="*/ 16683277 w 18288001"/>
              <a:gd name="connsiteY2669" fmla="*/ 6481547 h 9710532"/>
              <a:gd name="connsiteX2670" fmla="*/ 16690202 w 18288001"/>
              <a:gd name="connsiteY2670" fmla="*/ 6490394 h 9710532"/>
              <a:gd name="connsiteX2671" fmla="*/ 16681357 w 18288001"/>
              <a:gd name="connsiteY2671" fmla="*/ 6497320 h 9710532"/>
              <a:gd name="connsiteX2672" fmla="*/ 16674431 w 18288001"/>
              <a:gd name="connsiteY2672" fmla="*/ 6488471 h 9710532"/>
              <a:gd name="connsiteX2673" fmla="*/ 16683277 w 18288001"/>
              <a:gd name="connsiteY2673" fmla="*/ 6481547 h 9710532"/>
              <a:gd name="connsiteX2674" fmla="*/ 17006035 w 18288001"/>
              <a:gd name="connsiteY2674" fmla="*/ 6480855 h 9710532"/>
              <a:gd name="connsiteX2675" fmla="*/ 17009415 w 18288001"/>
              <a:gd name="connsiteY2675" fmla="*/ 6481267 h 9710532"/>
              <a:gd name="connsiteX2676" fmla="*/ 17011387 w 18288001"/>
              <a:gd name="connsiteY2676" fmla="*/ 6481507 h 9710532"/>
              <a:gd name="connsiteX2677" fmla="*/ 16995613 w 18288001"/>
              <a:gd name="connsiteY2677" fmla="*/ 6479587 h 9710532"/>
              <a:gd name="connsiteX2678" fmla="*/ 17006035 w 18288001"/>
              <a:gd name="connsiteY2678" fmla="*/ 6480855 h 9710532"/>
              <a:gd name="connsiteX2679" fmla="*/ 17003501 w 18288001"/>
              <a:gd name="connsiteY2679" fmla="*/ 6480547 h 9710532"/>
              <a:gd name="connsiteX2680" fmla="*/ 16995613 w 18288001"/>
              <a:gd name="connsiteY2680" fmla="*/ 6479587 h 9710532"/>
              <a:gd name="connsiteX2681" fmla="*/ 16751744 w 18288001"/>
              <a:gd name="connsiteY2681" fmla="*/ 6477886 h 9710532"/>
              <a:gd name="connsiteX2682" fmla="*/ 16750784 w 18288001"/>
              <a:gd name="connsiteY2682" fmla="*/ 6485770 h 9710532"/>
              <a:gd name="connsiteX2683" fmla="*/ 16739438 w 18288001"/>
              <a:gd name="connsiteY2683" fmla="*/ 6480387 h 9710532"/>
              <a:gd name="connsiteX2684" fmla="*/ 16751744 w 18288001"/>
              <a:gd name="connsiteY2684" fmla="*/ 6477886 h 9710532"/>
              <a:gd name="connsiteX2685" fmla="*/ 16552833 w 18288001"/>
              <a:gd name="connsiteY2685" fmla="*/ 6476660 h 9710532"/>
              <a:gd name="connsiteX2686" fmla="*/ 16555189 w 18288001"/>
              <a:gd name="connsiteY2686" fmla="*/ 6481947 h 9710532"/>
              <a:gd name="connsiteX2687" fmla="*/ 16544422 w 18288001"/>
              <a:gd name="connsiteY2687" fmla="*/ 6504643 h 9710532"/>
              <a:gd name="connsiteX2688" fmla="*/ 16555768 w 18288001"/>
              <a:gd name="connsiteY2688" fmla="*/ 6510027 h 9710532"/>
              <a:gd name="connsiteX2689" fmla="*/ 16568077 w 18288001"/>
              <a:gd name="connsiteY2689" fmla="*/ 6507527 h 9710532"/>
              <a:gd name="connsiteX2690" fmla="*/ 16584810 w 18288001"/>
              <a:gd name="connsiteY2690" fmla="*/ 6501563 h 9710532"/>
              <a:gd name="connsiteX2691" fmla="*/ 16609425 w 18288001"/>
              <a:gd name="connsiteY2691" fmla="*/ 6496558 h 9710532"/>
              <a:gd name="connsiteX2692" fmla="*/ 16602502 w 18288001"/>
              <a:gd name="connsiteY2692" fmla="*/ 6487711 h 9710532"/>
              <a:gd name="connsiteX2693" fmla="*/ 16562113 w 18288001"/>
              <a:gd name="connsiteY2693" fmla="*/ 6490794 h 9710532"/>
              <a:gd name="connsiteX2694" fmla="*/ 16559612 w 18288001"/>
              <a:gd name="connsiteY2694" fmla="*/ 6478487 h 9710532"/>
              <a:gd name="connsiteX2695" fmla="*/ 16552833 w 18288001"/>
              <a:gd name="connsiteY2695" fmla="*/ 6476660 h 9710532"/>
              <a:gd name="connsiteX2696" fmla="*/ 16035528 w 18288001"/>
              <a:gd name="connsiteY2696" fmla="*/ 6474223 h 9710532"/>
              <a:gd name="connsiteX2697" fmla="*/ 16035690 w 18288001"/>
              <a:gd name="connsiteY2697" fmla="*/ 6474748 h 9710532"/>
              <a:gd name="connsiteX2698" fmla="*/ 16035906 w 18288001"/>
              <a:gd name="connsiteY2698" fmla="*/ 6474704 h 9710532"/>
              <a:gd name="connsiteX2699" fmla="*/ 16372862 w 18288001"/>
              <a:gd name="connsiteY2699" fmla="*/ 6467739 h 9710532"/>
              <a:gd name="connsiteX2700" fmla="*/ 16339399 w 18288001"/>
              <a:gd name="connsiteY2700" fmla="*/ 6479667 h 9710532"/>
              <a:gd name="connsiteX2701" fmla="*/ 16338470 w 18288001"/>
              <a:gd name="connsiteY2701" fmla="*/ 6480392 h 9710532"/>
              <a:gd name="connsiteX2702" fmla="*/ 16365609 w 18288001"/>
              <a:gd name="connsiteY2702" fmla="*/ 6479075 h 9710532"/>
              <a:gd name="connsiteX2703" fmla="*/ 16337456 w 18288001"/>
              <a:gd name="connsiteY2703" fmla="*/ 6481186 h 9710532"/>
              <a:gd name="connsiteX2704" fmla="*/ 16330553 w 18288001"/>
              <a:gd name="connsiteY2704" fmla="*/ 6486591 h 9710532"/>
              <a:gd name="connsiteX2705" fmla="*/ 16367476 w 18288001"/>
              <a:gd name="connsiteY2705" fmla="*/ 6479086 h 9710532"/>
              <a:gd name="connsiteX2706" fmla="*/ 16383248 w 18288001"/>
              <a:gd name="connsiteY2706" fmla="*/ 6481007 h 9710532"/>
              <a:gd name="connsiteX2707" fmla="*/ 16395558 w 18288001"/>
              <a:gd name="connsiteY2707" fmla="*/ 6478506 h 9710532"/>
              <a:gd name="connsiteX2708" fmla="*/ 16028981 w 18288001"/>
              <a:gd name="connsiteY2708" fmla="*/ 6465856 h 9710532"/>
              <a:gd name="connsiteX2709" fmla="*/ 16015711 w 18288001"/>
              <a:gd name="connsiteY2709" fmla="*/ 6476245 h 9710532"/>
              <a:gd name="connsiteX2710" fmla="*/ 16011289 w 18288001"/>
              <a:gd name="connsiteY2710" fmla="*/ 6479705 h 9710532"/>
              <a:gd name="connsiteX2711" fmla="*/ 16034328 w 18288001"/>
              <a:gd name="connsiteY2711" fmla="*/ 6475023 h 9710532"/>
              <a:gd name="connsiteX2712" fmla="*/ 16035072 w 18288001"/>
              <a:gd name="connsiteY2712" fmla="*/ 6473636 h 9710532"/>
              <a:gd name="connsiteX2713" fmla="*/ 15885122 w 18288001"/>
              <a:gd name="connsiteY2713" fmla="*/ 6464336 h 9710532"/>
              <a:gd name="connsiteX2714" fmla="*/ 15876277 w 18288001"/>
              <a:gd name="connsiteY2714" fmla="*/ 6471259 h 9710532"/>
              <a:gd name="connsiteX2715" fmla="*/ 15883700 w 18288001"/>
              <a:gd name="connsiteY2715" fmla="*/ 6472165 h 9710532"/>
              <a:gd name="connsiteX2716" fmla="*/ 15889805 w 18288001"/>
              <a:gd name="connsiteY2716" fmla="*/ 6470318 h 9710532"/>
              <a:gd name="connsiteX2717" fmla="*/ 15941281 w 18288001"/>
              <a:gd name="connsiteY2717" fmla="*/ 6463174 h 9710532"/>
              <a:gd name="connsiteX2718" fmla="*/ 15900895 w 18288001"/>
              <a:gd name="connsiteY2718" fmla="*/ 6466255 h 9710532"/>
              <a:gd name="connsiteX2719" fmla="*/ 15901343 w 18288001"/>
              <a:gd name="connsiteY2719" fmla="*/ 6466831 h 9710532"/>
              <a:gd name="connsiteX2720" fmla="*/ 15903958 w 18288001"/>
              <a:gd name="connsiteY2720" fmla="*/ 6466041 h 9710532"/>
              <a:gd name="connsiteX2721" fmla="*/ 15902645 w 18288001"/>
              <a:gd name="connsiteY2721" fmla="*/ 6468492 h 9710532"/>
              <a:gd name="connsiteX2722" fmla="*/ 15907819 w 18288001"/>
              <a:gd name="connsiteY2722" fmla="*/ 6475104 h 9710532"/>
              <a:gd name="connsiteX2723" fmla="*/ 15916664 w 18288001"/>
              <a:gd name="connsiteY2723" fmla="*/ 6468178 h 9710532"/>
              <a:gd name="connsiteX2724" fmla="*/ 15932435 w 18288001"/>
              <a:gd name="connsiteY2724" fmla="*/ 6470100 h 9710532"/>
              <a:gd name="connsiteX2725" fmla="*/ 15957052 w 18288001"/>
              <a:gd name="connsiteY2725" fmla="*/ 6465097 h 9710532"/>
              <a:gd name="connsiteX2726" fmla="*/ 18285239 w 18288001"/>
              <a:gd name="connsiteY2726" fmla="*/ 6462197 h 9710532"/>
              <a:gd name="connsiteX2727" fmla="*/ 18288001 w 18288001"/>
              <a:gd name="connsiteY2727" fmla="*/ 6462438 h 9710532"/>
              <a:gd name="connsiteX2728" fmla="*/ 18288001 w 18288001"/>
              <a:gd name="connsiteY2728" fmla="*/ 6471330 h 9710532"/>
              <a:gd name="connsiteX2729" fmla="*/ 16131534 w 18288001"/>
              <a:gd name="connsiteY2729" fmla="*/ 6461804 h 9710532"/>
              <a:gd name="connsiteX2730" fmla="*/ 16140162 w 18288001"/>
              <a:gd name="connsiteY2730" fmla="*/ 6470933 h 9710532"/>
              <a:gd name="connsiteX2731" fmla="*/ 16131033 w 18288001"/>
              <a:gd name="connsiteY2731" fmla="*/ 6479559 h 9710532"/>
              <a:gd name="connsiteX2732" fmla="*/ 16127782 w 18288001"/>
              <a:gd name="connsiteY2732" fmla="*/ 6468807 h 9710532"/>
              <a:gd name="connsiteX2733" fmla="*/ 16131534 w 18288001"/>
              <a:gd name="connsiteY2733" fmla="*/ 6461804 h 9710532"/>
              <a:gd name="connsiteX2734" fmla="*/ 16476397 w 18288001"/>
              <a:gd name="connsiteY2734" fmla="*/ 6457325 h 9710532"/>
              <a:gd name="connsiteX2735" fmla="*/ 16490401 w 18288001"/>
              <a:gd name="connsiteY2735" fmla="*/ 6464830 h 9710532"/>
              <a:gd name="connsiteX2736" fmla="*/ 16479647 w 18288001"/>
              <a:gd name="connsiteY2736" fmla="*/ 6468081 h 9710532"/>
              <a:gd name="connsiteX2737" fmla="*/ 16618653 w 18288001"/>
              <a:gd name="connsiteY2737" fmla="*/ 6453669 h 9710532"/>
              <a:gd name="connsiteX2738" fmla="*/ 16606345 w 18288001"/>
              <a:gd name="connsiteY2738" fmla="*/ 6456170 h 9710532"/>
              <a:gd name="connsiteX2739" fmla="*/ 16605381 w 18288001"/>
              <a:gd name="connsiteY2739" fmla="*/ 6464057 h 9710532"/>
              <a:gd name="connsiteX2740" fmla="*/ 16617691 w 18288001"/>
              <a:gd name="connsiteY2740" fmla="*/ 6461554 h 9710532"/>
              <a:gd name="connsiteX2741" fmla="*/ 16618653 w 18288001"/>
              <a:gd name="connsiteY2741" fmla="*/ 6453669 h 9710532"/>
              <a:gd name="connsiteX2742" fmla="*/ 18287275 w 18288001"/>
              <a:gd name="connsiteY2742" fmla="*/ 6452887 h 9710532"/>
              <a:gd name="connsiteX2743" fmla="*/ 18288001 w 18288001"/>
              <a:gd name="connsiteY2743" fmla="*/ 6453814 h 9710532"/>
              <a:gd name="connsiteX2744" fmla="*/ 18288001 w 18288001"/>
              <a:gd name="connsiteY2744" fmla="*/ 6460978 h 9710532"/>
              <a:gd name="connsiteX2745" fmla="*/ 18278429 w 18288001"/>
              <a:gd name="connsiteY2745" fmla="*/ 6459812 h 9710532"/>
              <a:gd name="connsiteX2746" fmla="*/ 16584900 w 18288001"/>
              <a:gd name="connsiteY2746" fmla="*/ 6451557 h 9710532"/>
              <a:gd name="connsiteX2747" fmla="*/ 16581728 w 18288001"/>
              <a:gd name="connsiteY2747" fmla="*/ 6461175 h 9710532"/>
              <a:gd name="connsiteX2748" fmla="*/ 16588651 w 18288001"/>
              <a:gd name="connsiteY2748" fmla="*/ 6470019 h 9710532"/>
              <a:gd name="connsiteX2749" fmla="*/ 16590573 w 18288001"/>
              <a:gd name="connsiteY2749" fmla="*/ 6454250 h 9710532"/>
              <a:gd name="connsiteX2750" fmla="*/ 16584900 w 18288001"/>
              <a:gd name="connsiteY2750" fmla="*/ 6451557 h 9710532"/>
              <a:gd name="connsiteX2751" fmla="*/ 16451135 w 18288001"/>
              <a:gd name="connsiteY2751" fmla="*/ 6449265 h 9710532"/>
              <a:gd name="connsiteX2752" fmla="*/ 16437866 w 18288001"/>
              <a:gd name="connsiteY2752" fmla="*/ 6459653 h 9710532"/>
              <a:gd name="connsiteX2753" fmla="*/ 16429020 w 18288001"/>
              <a:gd name="connsiteY2753" fmla="*/ 6466578 h 9710532"/>
              <a:gd name="connsiteX2754" fmla="*/ 16401901 w 18288001"/>
              <a:gd name="connsiteY2754" fmla="*/ 6459272 h 9710532"/>
              <a:gd name="connsiteX2755" fmla="*/ 16408825 w 18288001"/>
              <a:gd name="connsiteY2755" fmla="*/ 6468119 h 9710532"/>
              <a:gd name="connsiteX2756" fmla="*/ 16411329 w 18288001"/>
              <a:gd name="connsiteY2756" fmla="*/ 6480427 h 9710532"/>
              <a:gd name="connsiteX2757" fmla="*/ 16402482 w 18288001"/>
              <a:gd name="connsiteY2757" fmla="*/ 6487352 h 9710532"/>
              <a:gd name="connsiteX2758" fmla="*/ 16409407 w 18288001"/>
              <a:gd name="connsiteY2758" fmla="*/ 6496199 h 9710532"/>
              <a:gd name="connsiteX2759" fmla="*/ 16426137 w 18288001"/>
              <a:gd name="connsiteY2759" fmla="*/ 6490234 h 9710532"/>
              <a:gd name="connsiteX2760" fmla="*/ 16434024 w 18288001"/>
              <a:gd name="connsiteY2760" fmla="*/ 6491194 h 9710532"/>
              <a:gd name="connsiteX2761" fmla="*/ 16439748 w 18288001"/>
              <a:gd name="connsiteY2761" fmla="*/ 6486713 h 9710532"/>
              <a:gd name="connsiteX2762" fmla="*/ 16425878 w 18288001"/>
              <a:gd name="connsiteY2762" fmla="*/ 6484333 h 9710532"/>
              <a:gd name="connsiteX2763" fmla="*/ 16436633 w 18288001"/>
              <a:gd name="connsiteY2763" fmla="*/ 6481081 h 9710532"/>
              <a:gd name="connsiteX2764" fmla="*/ 16442753 w 18288001"/>
              <a:gd name="connsiteY2764" fmla="*/ 6484361 h 9710532"/>
              <a:gd name="connsiteX2765" fmla="*/ 16469409 w 18288001"/>
              <a:gd name="connsiteY2765" fmla="*/ 6463494 h 9710532"/>
              <a:gd name="connsiteX2766" fmla="*/ 16492104 w 18288001"/>
              <a:gd name="connsiteY2766" fmla="*/ 6474263 h 9710532"/>
              <a:gd name="connsiteX2767" fmla="*/ 16516723 w 18288001"/>
              <a:gd name="connsiteY2767" fmla="*/ 6469259 h 9710532"/>
              <a:gd name="connsiteX2768" fmla="*/ 16525567 w 18288001"/>
              <a:gd name="connsiteY2768" fmla="*/ 6462335 h 9710532"/>
              <a:gd name="connsiteX2769" fmla="*/ 16533452 w 18288001"/>
              <a:gd name="connsiteY2769" fmla="*/ 6463296 h 9710532"/>
              <a:gd name="connsiteX2770" fmla="*/ 16541340 w 18288001"/>
              <a:gd name="connsiteY2770" fmla="*/ 6464256 h 9710532"/>
              <a:gd name="connsiteX2771" fmla="*/ 16565957 w 18288001"/>
              <a:gd name="connsiteY2771" fmla="*/ 6459252 h 9710532"/>
              <a:gd name="connsiteX2772" fmla="*/ 16574800 w 18288001"/>
              <a:gd name="connsiteY2772" fmla="*/ 6452328 h 9710532"/>
              <a:gd name="connsiteX2773" fmla="*/ 16559033 w 18288001"/>
              <a:gd name="connsiteY2773" fmla="*/ 6450406 h 9710532"/>
              <a:gd name="connsiteX2774" fmla="*/ 16534414 w 18288001"/>
              <a:gd name="connsiteY2774" fmla="*/ 6455408 h 9710532"/>
              <a:gd name="connsiteX2775" fmla="*/ 16518643 w 18288001"/>
              <a:gd name="connsiteY2775" fmla="*/ 6453489 h 9710532"/>
              <a:gd name="connsiteX2776" fmla="*/ 16502872 w 18288001"/>
              <a:gd name="connsiteY2776" fmla="*/ 6451566 h 9710532"/>
              <a:gd name="connsiteX2777" fmla="*/ 16494025 w 18288001"/>
              <a:gd name="connsiteY2777" fmla="*/ 6458491 h 9710532"/>
              <a:gd name="connsiteX2778" fmla="*/ 16478255 w 18288001"/>
              <a:gd name="connsiteY2778" fmla="*/ 6456570 h 9710532"/>
              <a:gd name="connsiteX2779" fmla="*/ 16451135 w 18288001"/>
              <a:gd name="connsiteY2779" fmla="*/ 6449265 h 9710532"/>
              <a:gd name="connsiteX2780" fmla="*/ 15615095 w 18288001"/>
              <a:gd name="connsiteY2780" fmla="*/ 6447445 h 9710532"/>
              <a:gd name="connsiteX2781" fmla="*/ 15622019 w 18288001"/>
              <a:gd name="connsiteY2781" fmla="*/ 6456290 h 9710532"/>
              <a:gd name="connsiteX2782" fmla="*/ 15630864 w 18288001"/>
              <a:gd name="connsiteY2782" fmla="*/ 6449365 h 9710532"/>
              <a:gd name="connsiteX2783" fmla="*/ 15615095 w 18288001"/>
              <a:gd name="connsiteY2783" fmla="*/ 6447445 h 9710532"/>
              <a:gd name="connsiteX2784" fmla="*/ 16203804 w 18288001"/>
              <a:gd name="connsiteY2784" fmla="*/ 6443142 h 9710532"/>
              <a:gd name="connsiteX2785" fmla="*/ 16190534 w 18288001"/>
              <a:gd name="connsiteY2785" fmla="*/ 6453530 h 9710532"/>
              <a:gd name="connsiteX2786" fmla="*/ 16197459 w 18288001"/>
              <a:gd name="connsiteY2786" fmla="*/ 6462375 h 9710532"/>
              <a:gd name="connsiteX2787" fmla="*/ 16222076 w 18288001"/>
              <a:gd name="connsiteY2787" fmla="*/ 6457371 h 9710532"/>
              <a:gd name="connsiteX2788" fmla="*/ 16215153 w 18288001"/>
              <a:gd name="connsiteY2788" fmla="*/ 6448524 h 9710532"/>
              <a:gd name="connsiteX2789" fmla="*/ 16203804 w 18288001"/>
              <a:gd name="connsiteY2789" fmla="*/ 6443142 h 9710532"/>
              <a:gd name="connsiteX2790" fmla="*/ 17589667 w 18288001"/>
              <a:gd name="connsiteY2790" fmla="*/ 6442113 h 9710532"/>
              <a:gd name="connsiteX2791" fmla="*/ 17566503 w 18288001"/>
              <a:gd name="connsiteY2791" fmla="*/ 6445103 h 9710532"/>
              <a:gd name="connsiteX2792" fmla="*/ 17567973 w 18288001"/>
              <a:gd name="connsiteY2792" fmla="*/ 6445282 h 9710532"/>
              <a:gd name="connsiteX2793" fmla="*/ 17539497 w 18288001"/>
              <a:gd name="connsiteY2793" fmla="*/ 6441141 h 9710532"/>
              <a:gd name="connsiteX2794" fmla="*/ 17537915 w 18288001"/>
              <a:gd name="connsiteY2794" fmla="*/ 6441619 h 9710532"/>
              <a:gd name="connsiteX2795" fmla="*/ 17552937 w 18288001"/>
              <a:gd name="connsiteY2795" fmla="*/ 6443450 h 9710532"/>
              <a:gd name="connsiteX2796" fmla="*/ 16244193 w 18288001"/>
              <a:gd name="connsiteY2796" fmla="*/ 6440059 h 9710532"/>
              <a:gd name="connsiteX2797" fmla="*/ 16246694 w 18288001"/>
              <a:gd name="connsiteY2797" fmla="*/ 6452367 h 9710532"/>
              <a:gd name="connsiteX2798" fmla="*/ 16262465 w 18288001"/>
              <a:gd name="connsiteY2798" fmla="*/ 6454288 h 9710532"/>
              <a:gd name="connsiteX2799" fmla="*/ 16278235 w 18288001"/>
              <a:gd name="connsiteY2799" fmla="*/ 6456211 h 9710532"/>
              <a:gd name="connsiteX2800" fmla="*/ 16285162 w 18288001"/>
              <a:gd name="connsiteY2800" fmla="*/ 6465055 h 9710532"/>
              <a:gd name="connsiteX2801" fmla="*/ 16302854 w 18288001"/>
              <a:gd name="connsiteY2801" fmla="*/ 6451206 h 9710532"/>
              <a:gd name="connsiteX2802" fmla="*/ 16309779 w 18288001"/>
              <a:gd name="connsiteY2802" fmla="*/ 6460052 h 9710532"/>
              <a:gd name="connsiteX2803" fmla="*/ 16318623 w 18288001"/>
              <a:gd name="connsiteY2803" fmla="*/ 6453128 h 9710532"/>
              <a:gd name="connsiteX2804" fmla="*/ 16311699 w 18288001"/>
              <a:gd name="connsiteY2804" fmla="*/ 6444282 h 9710532"/>
              <a:gd name="connsiteX2805" fmla="*/ 16302854 w 18288001"/>
              <a:gd name="connsiteY2805" fmla="*/ 6451206 h 9710532"/>
              <a:gd name="connsiteX2806" fmla="*/ 16287083 w 18288001"/>
              <a:gd name="connsiteY2806" fmla="*/ 6449284 h 9710532"/>
              <a:gd name="connsiteX2807" fmla="*/ 16278235 w 18288001"/>
              <a:gd name="connsiteY2807" fmla="*/ 6456211 h 9710532"/>
              <a:gd name="connsiteX2808" fmla="*/ 16259963 w 18288001"/>
              <a:gd name="connsiteY2808" fmla="*/ 6441980 h 9710532"/>
              <a:gd name="connsiteX2809" fmla="*/ 16244193 w 18288001"/>
              <a:gd name="connsiteY2809" fmla="*/ 6440059 h 9710532"/>
              <a:gd name="connsiteX2810" fmla="*/ 16064368 w 18288001"/>
              <a:gd name="connsiteY2810" fmla="*/ 6438156 h 9710532"/>
              <a:gd name="connsiteX2811" fmla="*/ 16055520 w 18288001"/>
              <a:gd name="connsiteY2811" fmla="*/ 6445082 h 9710532"/>
              <a:gd name="connsiteX2812" fmla="*/ 16071291 w 18288001"/>
              <a:gd name="connsiteY2812" fmla="*/ 6447005 h 9710532"/>
              <a:gd name="connsiteX2813" fmla="*/ 18217265 w 18288001"/>
              <a:gd name="connsiteY2813" fmla="*/ 6436355 h 9710532"/>
              <a:gd name="connsiteX2814" fmla="*/ 18208419 w 18288001"/>
              <a:gd name="connsiteY2814" fmla="*/ 6443279 h 9710532"/>
              <a:gd name="connsiteX2815" fmla="*/ 18192645 w 18288001"/>
              <a:gd name="connsiteY2815" fmla="*/ 6441360 h 9710532"/>
              <a:gd name="connsiteX2816" fmla="*/ 17358885 w 18288001"/>
              <a:gd name="connsiteY2816" fmla="*/ 6435059 h 9710532"/>
              <a:gd name="connsiteX2817" fmla="*/ 17345987 w 18288001"/>
              <a:gd name="connsiteY2817" fmla="*/ 6435084 h 9710532"/>
              <a:gd name="connsiteX2818" fmla="*/ 17352185 w 18288001"/>
              <a:gd name="connsiteY2818" fmla="*/ 6443000 h 9710532"/>
              <a:gd name="connsiteX2819" fmla="*/ 17361029 w 18288001"/>
              <a:gd name="connsiteY2819" fmla="*/ 6436076 h 9710532"/>
              <a:gd name="connsiteX2820" fmla="*/ 18288001 w 18288001"/>
              <a:gd name="connsiteY2820" fmla="*/ 6434554 h 9710532"/>
              <a:gd name="connsiteX2821" fmla="*/ 18288001 w 18288001"/>
              <a:gd name="connsiteY2821" fmla="*/ 6439121 h 9710532"/>
              <a:gd name="connsiteX2822" fmla="*/ 18273425 w 18288001"/>
              <a:gd name="connsiteY2822" fmla="*/ 6435194 h 9710532"/>
              <a:gd name="connsiteX2823" fmla="*/ 17484605 w 18288001"/>
              <a:gd name="connsiteY2823" fmla="*/ 6434260 h 9710532"/>
              <a:gd name="connsiteX2824" fmla="*/ 17474731 w 18288001"/>
              <a:gd name="connsiteY2824" fmla="*/ 6434411 h 9710532"/>
              <a:gd name="connsiteX2825" fmla="*/ 17484695 w 18288001"/>
              <a:gd name="connsiteY2825" fmla="*/ 6439136 h 9710532"/>
              <a:gd name="connsiteX2826" fmla="*/ 17489119 w 18288001"/>
              <a:gd name="connsiteY2826" fmla="*/ 6435676 h 9710532"/>
              <a:gd name="connsiteX2827" fmla="*/ 17489373 w 18288001"/>
              <a:gd name="connsiteY2827" fmla="*/ 6435706 h 9710532"/>
              <a:gd name="connsiteX2828" fmla="*/ 16128891 w 18288001"/>
              <a:gd name="connsiteY2828" fmla="*/ 6434015 h 9710532"/>
              <a:gd name="connsiteX2829" fmla="*/ 16118605 w 18288001"/>
              <a:gd name="connsiteY2829" fmla="*/ 6452768 h 9710532"/>
              <a:gd name="connsiteX2830" fmla="*/ 16121106 w 18288001"/>
              <a:gd name="connsiteY2830" fmla="*/ 6465074 h 9710532"/>
              <a:gd name="connsiteX2831" fmla="*/ 16098990 w 18288001"/>
              <a:gd name="connsiteY2831" fmla="*/ 6482388 h 9710532"/>
              <a:gd name="connsiteX2832" fmla="*/ 16114763 w 18288001"/>
              <a:gd name="connsiteY2832" fmla="*/ 6484310 h 9710532"/>
              <a:gd name="connsiteX2833" fmla="*/ 16139380 w 18288001"/>
              <a:gd name="connsiteY2833" fmla="*/ 6479306 h 9710532"/>
              <a:gd name="connsiteX2834" fmla="*/ 16172841 w 18288001"/>
              <a:gd name="connsiteY2834" fmla="*/ 6467380 h 9710532"/>
              <a:gd name="connsiteX2835" fmla="*/ 16165917 w 18288001"/>
              <a:gd name="connsiteY2835" fmla="*/ 6458531 h 9710532"/>
              <a:gd name="connsiteX2836" fmla="*/ 16160534 w 18288001"/>
              <a:gd name="connsiteY2836" fmla="*/ 6469880 h 9710532"/>
              <a:gd name="connsiteX2837" fmla="*/ 16157072 w 18288001"/>
              <a:gd name="connsiteY2837" fmla="*/ 6465457 h 9710532"/>
              <a:gd name="connsiteX2838" fmla="*/ 16152066 w 18288001"/>
              <a:gd name="connsiteY2838" fmla="*/ 6440840 h 9710532"/>
              <a:gd name="connsiteX2839" fmla="*/ 16128891 w 18288001"/>
              <a:gd name="connsiteY2839" fmla="*/ 6434015 h 9710532"/>
              <a:gd name="connsiteX2840" fmla="*/ 18177839 w 18288001"/>
              <a:gd name="connsiteY2840" fmla="*/ 6431552 h 9710532"/>
              <a:gd name="connsiteX2841" fmla="*/ 18185723 w 18288001"/>
              <a:gd name="connsiteY2841" fmla="*/ 6432513 h 9710532"/>
              <a:gd name="connsiteX2842" fmla="*/ 18176875 w 18288001"/>
              <a:gd name="connsiteY2842" fmla="*/ 6439438 h 9710532"/>
              <a:gd name="connsiteX2843" fmla="*/ 18168029 w 18288001"/>
              <a:gd name="connsiteY2843" fmla="*/ 6446362 h 9710532"/>
              <a:gd name="connsiteX2844" fmla="*/ 18161105 w 18288001"/>
              <a:gd name="connsiteY2844" fmla="*/ 6437517 h 9710532"/>
              <a:gd name="connsiteX2845" fmla="*/ 18177839 w 18288001"/>
              <a:gd name="connsiteY2845" fmla="*/ 6431552 h 9710532"/>
              <a:gd name="connsiteX2846" fmla="*/ 18241883 w 18288001"/>
              <a:gd name="connsiteY2846" fmla="*/ 6431353 h 9710532"/>
              <a:gd name="connsiteX2847" fmla="*/ 18257653 w 18288001"/>
              <a:gd name="connsiteY2847" fmla="*/ 6433272 h 9710532"/>
              <a:gd name="connsiteX2848" fmla="*/ 18248807 w 18288001"/>
              <a:gd name="connsiteY2848" fmla="*/ 6440199 h 9710532"/>
              <a:gd name="connsiteX2849" fmla="*/ 18041863 w 18288001"/>
              <a:gd name="connsiteY2849" fmla="*/ 6430993 h 9710532"/>
              <a:gd name="connsiteX2850" fmla="*/ 18049747 w 18288001"/>
              <a:gd name="connsiteY2850" fmla="*/ 6431953 h 9710532"/>
              <a:gd name="connsiteX2851" fmla="*/ 18057635 w 18288001"/>
              <a:gd name="connsiteY2851" fmla="*/ 6432913 h 9710532"/>
              <a:gd name="connsiteX2852" fmla="*/ 18039943 w 18288001"/>
              <a:gd name="connsiteY2852" fmla="*/ 6446763 h 9710532"/>
              <a:gd name="connsiteX2853" fmla="*/ 18098023 w 18288001"/>
              <a:gd name="connsiteY2853" fmla="*/ 6429831 h 9710532"/>
              <a:gd name="connsiteX2854" fmla="*/ 18113793 w 18288001"/>
              <a:gd name="connsiteY2854" fmla="*/ 6431754 h 9710532"/>
              <a:gd name="connsiteX2855" fmla="*/ 18112295 w 18288001"/>
              <a:gd name="connsiteY2855" fmla="*/ 6444055 h 9710532"/>
              <a:gd name="connsiteX2856" fmla="*/ 18125939 w 18288001"/>
              <a:gd name="connsiteY2856" fmla="*/ 6439930 h 9710532"/>
              <a:gd name="connsiteX2857" fmla="*/ 18149071 w 18288001"/>
              <a:gd name="connsiteY2857" fmla="*/ 6438806 h 9710532"/>
              <a:gd name="connsiteX2858" fmla="*/ 18163073 w 18288001"/>
              <a:gd name="connsiteY2858" fmla="*/ 6446310 h 9710532"/>
              <a:gd name="connsiteX2859" fmla="*/ 18164701 w 18288001"/>
              <a:gd name="connsiteY2859" fmla="*/ 6451687 h 9710532"/>
              <a:gd name="connsiteX2860" fmla="*/ 18157195 w 18288001"/>
              <a:gd name="connsiteY2860" fmla="*/ 6465691 h 9710532"/>
              <a:gd name="connsiteX2861" fmla="*/ 18121685 w 18288001"/>
              <a:gd name="connsiteY2861" fmla="*/ 6464688 h 9710532"/>
              <a:gd name="connsiteX2862" fmla="*/ 18100679 w 18288001"/>
              <a:gd name="connsiteY2862" fmla="*/ 6453433 h 9710532"/>
              <a:gd name="connsiteX2863" fmla="*/ 18095761 w 18288001"/>
              <a:gd name="connsiteY2863" fmla="*/ 6450797 h 9710532"/>
              <a:gd name="connsiteX2864" fmla="*/ 18087257 w 18288001"/>
              <a:gd name="connsiteY2864" fmla="*/ 6452528 h 9710532"/>
              <a:gd name="connsiteX2865" fmla="*/ 18096099 w 18288001"/>
              <a:gd name="connsiteY2865" fmla="*/ 6445602 h 9710532"/>
              <a:gd name="connsiteX2866" fmla="*/ 18138411 w 18288001"/>
              <a:gd name="connsiteY2866" fmla="*/ 6426749 h 9710532"/>
              <a:gd name="connsiteX2867" fmla="*/ 18145335 w 18288001"/>
              <a:gd name="connsiteY2867" fmla="*/ 6435595 h 9710532"/>
              <a:gd name="connsiteX2868" fmla="*/ 18129565 w 18288001"/>
              <a:gd name="connsiteY2868" fmla="*/ 6433673 h 9710532"/>
              <a:gd name="connsiteX2869" fmla="*/ 15953970 w 18288001"/>
              <a:gd name="connsiteY2869" fmla="*/ 6424708 h 9710532"/>
              <a:gd name="connsiteX2870" fmla="*/ 15960894 w 18288001"/>
              <a:gd name="connsiteY2870" fmla="*/ 6433554 h 9710532"/>
              <a:gd name="connsiteX2871" fmla="*/ 15969741 w 18288001"/>
              <a:gd name="connsiteY2871" fmla="*/ 6426629 h 9710532"/>
              <a:gd name="connsiteX2872" fmla="*/ 15953970 w 18288001"/>
              <a:gd name="connsiteY2872" fmla="*/ 6424708 h 9710532"/>
              <a:gd name="connsiteX2873" fmla="*/ 15882041 w 18288001"/>
              <a:gd name="connsiteY2873" fmla="*/ 6423947 h 9710532"/>
              <a:gd name="connsiteX2874" fmla="*/ 15873193 w 18288001"/>
              <a:gd name="connsiteY2874" fmla="*/ 6430872 h 9710532"/>
              <a:gd name="connsiteX2875" fmla="*/ 15884540 w 18288001"/>
              <a:gd name="connsiteY2875" fmla="*/ 6436256 h 9710532"/>
              <a:gd name="connsiteX2876" fmla="*/ 15888965 w 18288001"/>
              <a:gd name="connsiteY2876" fmla="*/ 6432794 h 9710532"/>
              <a:gd name="connsiteX2877" fmla="*/ 17091713 w 18288001"/>
              <a:gd name="connsiteY2877" fmla="*/ 6419039 h 9710532"/>
              <a:gd name="connsiteX2878" fmla="*/ 17091001 w 18288001"/>
              <a:gd name="connsiteY2878" fmla="*/ 6419185 h 9710532"/>
              <a:gd name="connsiteX2879" fmla="*/ 17091597 w 18288001"/>
              <a:gd name="connsiteY2879" fmla="*/ 6419257 h 9710532"/>
              <a:gd name="connsiteX2880" fmla="*/ 17884859 w 18288001"/>
              <a:gd name="connsiteY2880" fmla="*/ 6418908 h 9710532"/>
              <a:gd name="connsiteX2881" fmla="*/ 17891863 w 18288001"/>
              <a:gd name="connsiteY2881" fmla="*/ 6422659 h 9710532"/>
              <a:gd name="connsiteX2882" fmla="*/ 17888111 w 18288001"/>
              <a:gd name="connsiteY2882" fmla="*/ 6429660 h 9710532"/>
              <a:gd name="connsiteX2883" fmla="*/ 17874107 w 18288001"/>
              <a:gd name="connsiteY2883" fmla="*/ 6422158 h 9710532"/>
              <a:gd name="connsiteX2884" fmla="*/ 17884859 w 18288001"/>
              <a:gd name="connsiteY2884" fmla="*/ 6418908 h 9710532"/>
              <a:gd name="connsiteX2885" fmla="*/ 17075229 w 18288001"/>
              <a:gd name="connsiteY2885" fmla="*/ 6417262 h 9710532"/>
              <a:gd name="connsiteX2886" fmla="*/ 17065133 w 18288001"/>
              <a:gd name="connsiteY2886" fmla="*/ 6418034 h 9710532"/>
              <a:gd name="connsiteX2887" fmla="*/ 17066385 w 18288001"/>
              <a:gd name="connsiteY2887" fmla="*/ 6424186 h 9710532"/>
              <a:gd name="connsiteX2888" fmla="*/ 17082155 w 18288001"/>
              <a:gd name="connsiteY2888" fmla="*/ 6426109 h 9710532"/>
              <a:gd name="connsiteX2889" fmla="*/ 17156007 w 18288001"/>
              <a:gd name="connsiteY2889" fmla="*/ 6411099 h 9710532"/>
              <a:gd name="connsiteX2890" fmla="*/ 17147593 w 18288001"/>
              <a:gd name="connsiteY2890" fmla="*/ 6417685 h 9710532"/>
              <a:gd name="connsiteX2891" fmla="*/ 17157997 w 18288001"/>
              <a:gd name="connsiteY2891" fmla="*/ 6421486 h 9710532"/>
              <a:gd name="connsiteX2892" fmla="*/ 17155855 w 18288001"/>
              <a:gd name="connsiteY2892" fmla="*/ 6425484 h 9710532"/>
              <a:gd name="connsiteX2893" fmla="*/ 17162933 w 18288001"/>
              <a:gd name="connsiteY2893" fmla="*/ 6419944 h 9710532"/>
              <a:gd name="connsiteX2894" fmla="*/ 17241899 w 18288001"/>
              <a:gd name="connsiteY2894" fmla="*/ 6407861 h 9710532"/>
              <a:gd name="connsiteX2895" fmla="*/ 17231147 w 18288001"/>
              <a:gd name="connsiteY2895" fmla="*/ 6411111 h 9710532"/>
              <a:gd name="connsiteX2896" fmla="*/ 17228257 w 18288001"/>
              <a:gd name="connsiteY2896" fmla="*/ 6411029 h 9710532"/>
              <a:gd name="connsiteX2897" fmla="*/ 17227937 w 18288001"/>
              <a:gd name="connsiteY2897" fmla="*/ 6411860 h 9710532"/>
              <a:gd name="connsiteX2898" fmla="*/ 17249537 w 18288001"/>
              <a:gd name="connsiteY2898" fmla="*/ 6409174 h 9710532"/>
              <a:gd name="connsiteX2899" fmla="*/ 16907637 w 18288001"/>
              <a:gd name="connsiteY2899" fmla="*/ 6405787 h 9710532"/>
              <a:gd name="connsiteX2900" fmla="*/ 16899829 w 18288001"/>
              <a:gd name="connsiteY2900" fmla="*/ 6411898 h 9710532"/>
              <a:gd name="connsiteX2901" fmla="*/ 16906753 w 18288001"/>
              <a:gd name="connsiteY2901" fmla="*/ 6420747 h 9710532"/>
              <a:gd name="connsiteX2902" fmla="*/ 16911147 w 18288001"/>
              <a:gd name="connsiteY2902" fmla="*/ 6419854 h 9710532"/>
              <a:gd name="connsiteX2903" fmla="*/ 16911039 w 18288001"/>
              <a:gd name="connsiteY2903" fmla="*/ 6419843 h 9710532"/>
              <a:gd name="connsiteX2904" fmla="*/ 16913167 w 18288001"/>
              <a:gd name="connsiteY2904" fmla="*/ 6407464 h 9710532"/>
              <a:gd name="connsiteX2905" fmla="*/ 17292941 w 18288001"/>
              <a:gd name="connsiteY2905" fmla="*/ 6403773 h 9710532"/>
              <a:gd name="connsiteX2906" fmla="*/ 17270235 w 18288001"/>
              <a:gd name="connsiteY2906" fmla="*/ 6405297 h 9710532"/>
              <a:gd name="connsiteX2907" fmla="*/ 17268839 w 18288001"/>
              <a:gd name="connsiteY2907" fmla="*/ 6406771 h 9710532"/>
              <a:gd name="connsiteX2908" fmla="*/ 16492866 w 18288001"/>
              <a:gd name="connsiteY2908" fmla="*/ 6402332 h 9710532"/>
              <a:gd name="connsiteX2909" fmla="*/ 16499790 w 18288001"/>
              <a:gd name="connsiteY2909" fmla="*/ 6411178 h 9710532"/>
              <a:gd name="connsiteX2910" fmla="*/ 16508637 w 18288001"/>
              <a:gd name="connsiteY2910" fmla="*/ 6404253 h 9710532"/>
              <a:gd name="connsiteX2911" fmla="*/ 16492866 w 18288001"/>
              <a:gd name="connsiteY2911" fmla="*/ 6402332 h 9710532"/>
              <a:gd name="connsiteX2912" fmla="*/ 16799779 w 18288001"/>
              <a:gd name="connsiteY2912" fmla="*/ 6401474 h 9710532"/>
              <a:gd name="connsiteX2913" fmla="*/ 16785285 w 18288001"/>
              <a:gd name="connsiteY2913" fmla="*/ 6401694 h 9710532"/>
              <a:gd name="connsiteX2914" fmla="*/ 16780587 w 18288001"/>
              <a:gd name="connsiteY2914" fmla="*/ 6405373 h 9710532"/>
              <a:gd name="connsiteX2915" fmla="*/ 16792893 w 18288001"/>
              <a:gd name="connsiteY2915" fmla="*/ 6402873 h 9710532"/>
              <a:gd name="connsiteX2916" fmla="*/ 17917615 w 18288001"/>
              <a:gd name="connsiteY2916" fmla="*/ 6399852 h 9710532"/>
              <a:gd name="connsiteX2917" fmla="*/ 17931465 w 18288001"/>
              <a:gd name="connsiteY2917" fmla="*/ 6417542 h 9710532"/>
              <a:gd name="connsiteX2918" fmla="*/ 17915695 w 18288001"/>
              <a:gd name="connsiteY2918" fmla="*/ 6415623 h 9710532"/>
              <a:gd name="connsiteX2919" fmla="*/ 17908773 w 18288001"/>
              <a:gd name="connsiteY2919" fmla="*/ 6406776 h 9710532"/>
              <a:gd name="connsiteX2920" fmla="*/ 17917615 w 18288001"/>
              <a:gd name="connsiteY2920" fmla="*/ 6399852 h 9710532"/>
              <a:gd name="connsiteX2921" fmla="*/ 17357467 w 18288001"/>
              <a:gd name="connsiteY2921" fmla="*/ 6399630 h 9710532"/>
              <a:gd name="connsiteX2922" fmla="*/ 17349101 w 18288001"/>
              <a:gd name="connsiteY2922" fmla="*/ 6402613 h 9710532"/>
              <a:gd name="connsiteX2923" fmla="*/ 17356023 w 18288001"/>
              <a:gd name="connsiteY2923" fmla="*/ 6411459 h 9710532"/>
              <a:gd name="connsiteX2924" fmla="*/ 17364873 w 18288001"/>
              <a:gd name="connsiteY2924" fmla="*/ 6404533 h 9710532"/>
              <a:gd name="connsiteX2925" fmla="*/ 17357467 w 18288001"/>
              <a:gd name="connsiteY2925" fmla="*/ 6399630 h 9710532"/>
              <a:gd name="connsiteX2926" fmla="*/ 17192795 w 18288001"/>
              <a:gd name="connsiteY2926" fmla="*/ 6399575 h 9710532"/>
              <a:gd name="connsiteX2927" fmla="*/ 17198273 w 18288001"/>
              <a:gd name="connsiteY2927" fmla="*/ 6402509 h 9710532"/>
              <a:gd name="connsiteX2928" fmla="*/ 17205243 w 18288001"/>
              <a:gd name="connsiteY2928" fmla="*/ 6401091 h 9710532"/>
              <a:gd name="connsiteX2929" fmla="*/ 16533253 w 18288001"/>
              <a:gd name="connsiteY2929" fmla="*/ 6399250 h 9710532"/>
              <a:gd name="connsiteX2930" fmla="*/ 16540178 w 18288001"/>
              <a:gd name="connsiteY2930" fmla="*/ 6408096 h 9710532"/>
              <a:gd name="connsiteX2931" fmla="*/ 16555949 w 18288001"/>
              <a:gd name="connsiteY2931" fmla="*/ 6410018 h 9710532"/>
              <a:gd name="connsiteX2932" fmla="*/ 16549024 w 18288001"/>
              <a:gd name="connsiteY2932" fmla="*/ 6401173 h 9710532"/>
              <a:gd name="connsiteX2933" fmla="*/ 17317559 w 18288001"/>
              <a:gd name="connsiteY2933" fmla="*/ 6398771 h 9710532"/>
              <a:gd name="connsiteX2934" fmla="*/ 17324485 w 18288001"/>
              <a:gd name="connsiteY2934" fmla="*/ 6407617 h 9710532"/>
              <a:gd name="connsiteX2935" fmla="*/ 17340255 w 18288001"/>
              <a:gd name="connsiteY2935" fmla="*/ 6409537 h 9710532"/>
              <a:gd name="connsiteX2936" fmla="*/ 17333331 w 18288001"/>
              <a:gd name="connsiteY2936" fmla="*/ 6400690 h 9710532"/>
              <a:gd name="connsiteX2937" fmla="*/ 17317559 w 18288001"/>
              <a:gd name="connsiteY2937" fmla="*/ 6398771 h 9710532"/>
              <a:gd name="connsiteX2938" fmla="*/ 17403481 w 18288001"/>
              <a:gd name="connsiteY2938" fmla="*/ 6398609 h 9710532"/>
              <a:gd name="connsiteX2939" fmla="*/ 17384873 w 18288001"/>
              <a:gd name="connsiteY2939" fmla="*/ 6400468 h 9710532"/>
              <a:gd name="connsiteX2940" fmla="*/ 17380643 w 18288001"/>
              <a:gd name="connsiteY2940" fmla="*/ 6406456 h 9710532"/>
              <a:gd name="connsiteX2941" fmla="*/ 17396415 w 18288001"/>
              <a:gd name="connsiteY2941" fmla="*/ 6408376 h 9710532"/>
              <a:gd name="connsiteX2942" fmla="*/ 17427957 w 18288001"/>
              <a:gd name="connsiteY2942" fmla="*/ 6412220 h 9710532"/>
              <a:gd name="connsiteX2943" fmla="*/ 17436803 w 18288001"/>
              <a:gd name="connsiteY2943" fmla="*/ 6405294 h 9710532"/>
              <a:gd name="connsiteX2944" fmla="*/ 17403481 w 18288001"/>
              <a:gd name="connsiteY2944" fmla="*/ 6398609 h 9710532"/>
              <a:gd name="connsiteX2945" fmla="*/ 16886785 w 18288001"/>
              <a:gd name="connsiteY2945" fmla="*/ 6397834 h 9710532"/>
              <a:gd name="connsiteX2946" fmla="*/ 16858277 w 18288001"/>
              <a:gd name="connsiteY2946" fmla="*/ 6400582 h 9710532"/>
              <a:gd name="connsiteX2947" fmla="*/ 16845165 w 18288001"/>
              <a:gd name="connsiteY2947" fmla="*/ 6400782 h 9710532"/>
              <a:gd name="connsiteX2948" fmla="*/ 16844629 w 18288001"/>
              <a:gd name="connsiteY2948" fmla="*/ 6405173 h 9710532"/>
              <a:gd name="connsiteX2949" fmla="*/ 16843667 w 18288001"/>
              <a:gd name="connsiteY2949" fmla="*/ 6413060 h 9710532"/>
              <a:gd name="connsiteX2950" fmla="*/ 16841749 w 18288001"/>
              <a:gd name="connsiteY2950" fmla="*/ 6428831 h 9710532"/>
              <a:gd name="connsiteX2951" fmla="*/ 16850593 w 18288001"/>
              <a:gd name="connsiteY2951" fmla="*/ 6421906 h 9710532"/>
              <a:gd name="connsiteX2952" fmla="*/ 16877133 w 18288001"/>
              <a:gd name="connsiteY2952" fmla="*/ 6401129 h 9710532"/>
              <a:gd name="connsiteX2953" fmla="*/ 16902463 w 18288001"/>
              <a:gd name="connsiteY2953" fmla="*/ 6404216 h 9710532"/>
              <a:gd name="connsiteX2954" fmla="*/ 16893785 w 18288001"/>
              <a:gd name="connsiteY2954" fmla="*/ 6401586 h 9710532"/>
              <a:gd name="connsiteX2955" fmla="*/ 16886785 w 18288001"/>
              <a:gd name="connsiteY2955" fmla="*/ 6397834 h 9710532"/>
              <a:gd name="connsiteX2956" fmla="*/ 16717503 w 18288001"/>
              <a:gd name="connsiteY2956" fmla="*/ 6397689 h 9710532"/>
              <a:gd name="connsiteX2957" fmla="*/ 16724426 w 18288001"/>
              <a:gd name="connsiteY2957" fmla="*/ 6406536 h 9710532"/>
              <a:gd name="connsiteX2958" fmla="*/ 16728849 w 18288001"/>
              <a:gd name="connsiteY2958" fmla="*/ 6403073 h 9710532"/>
              <a:gd name="connsiteX2959" fmla="*/ 16733273 w 18288001"/>
              <a:gd name="connsiteY2959" fmla="*/ 6399610 h 9710532"/>
              <a:gd name="connsiteX2960" fmla="*/ 16717503 w 18288001"/>
              <a:gd name="connsiteY2960" fmla="*/ 6397689 h 9710532"/>
              <a:gd name="connsiteX2961" fmla="*/ 18214183 w 18288001"/>
              <a:gd name="connsiteY2961" fmla="*/ 6395967 h 9710532"/>
              <a:gd name="connsiteX2962" fmla="*/ 18221109 w 18288001"/>
              <a:gd name="connsiteY2962" fmla="*/ 6404813 h 9710532"/>
              <a:gd name="connsiteX2963" fmla="*/ 18205335 w 18288001"/>
              <a:gd name="connsiteY2963" fmla="*/ 6402893 h 9710532"/>
              <a:gd name="connsiteX2964" fmla="*/ 18214183 w 18288001"/>
              <a:gd name="connsiteY2964" fmla="*/ 6395967 h 9710532"/>
              <a:gd name="connsiteX2965" fmla="*/ 17157929 w 18288001"/>
              <a:gd name="connsiteY2965" fmla="*/ 6395326 h 9710532"/>
              <a:gd name="connsiteX2966" fmla="*/ 17180623 w 18288001"/>
              <a:gd name="connsiteY2966" fmla="*/ 6406094 h 9710532"/>
              <a:gd name="connsiteX2967" fmla="*/ 17183687 w 18288001"/>
              <a:gd name="connsiteY2967" fmla="*/ 6405471 h 9710532"/>
              <a:gd name="connsiteX2968" fmla="*/ 17184603 w 18288001"/>
              <a:gd name="connsiteY2968" fmla="*/ 6400159 h 9710532"/>
              <a:gd name="connsiteX2969" fmla="*/ 17177163 w 18288001"/>
              <a:gd name="connsiteY2969" fmla="*/ 6401672 h 9710532"/>
              <a:gd name="connsiteX2970" fmla="*/ 17157929 w 18288001"/>
              <a:gd name="connsiteY2970" fmla="*/ 6395326 h 9710532"/>
              <a:gd name="connsiteX2971" fmla="*/ 16757887 w 18288001"/>
              <a:gd name="connsiteY2971" fmla="*/ 6394608 h 9710532"/>
              <a:gd name="connsiteX2972" fmla="*/ 16749044 w 18288001"/>
              <a:gd name="connsiteY2972" fmla="*/ 6401532 h 9710532"/>
              <a:gd name="connsiteX2973" fmla="*/ 16755968 w 18288001"/>
              <a:gd name="connsiteY2973" fmla="*/ 6410379 h 9710532"/>
              <a:gd name="connsiteX2974" fmla="*/ 17542195 w 18288001"/>
              <a:gd name="connsiteY2974" fmla="*/ 6394127 h 9710532"/>
              <a:gd name="connsiteX2975" fmla="*/ 17549121 w 18288001"/>
              <a:gd name="connsiteY2975" fmla="*/ 6402972 h 9710532"/>
              <a:gd name="connsiteX2976" fmla="*/ 17533349 w 18288001"/>
              <a:gd name="connsiteY2976" fmla="*/ 6401052 h 9710532"/>
              <a:gd name="connsiteX2977" fmla="*/ 16685956 w 18288001"/>
              <a:gd name="connsiteY2977" fmla="*/ 6393848 h 9710532"/>
              <a:gd name="connsiteX2978" fmla="*/ 16667637 w 18288001"/>
              <a:gd name="connsiteY2978" fmla="*/ 6397570 h 9710532"/>
              <a:gd name="connsiteX2979" fmla="*/ 16669965 w 18288001"/>
              <a:gd name="connsiteY2979" fmla="*/ 6398819 h 9710532"/>
              <a:gd name="connsiteX2980" fmla="*/ 16657498 w 18288001"/>
              <a:gd name="connsiteY2980" fmla="*/ 6402588 h 9710532"/>
              <a:gd name="connsiteX2981" fmla="*/ 16668269 w 18288001"/>
              <a:gd name="connsiteY2981" fmla="*/ 6407695 h 9710532"/>
              <a:gd name="connsiteX2982" fmla="*/ 16684038 w 18288001"/>
              <a:gd name="connsiteY2982" fmla="*/ 6409618 h 9710532"/>
              <a:gd name="connsiteX2983" fmla="*/ 16685956 w 18288001"/>
              <a:gd name="connsiteY2983" fmla="*/ 6393848 h 9710532"/>
              <a:gd name="connsiteX2984" fmla="*/ 16998297 w 18288001"/>
              <a:gd name="connsiteY2984" fmla="*/ 6391885 h 9710532"/>
              <a:gd name="connsiteX2985" fmla="*/ 17000255 w 18288001"/>
              <a:gd name="connsiteY2985" fmla="*/ 6394387 h 9710532"/>
              <a:gd name="connsiteX2986" fmla="*/ 17010975 w 18288001"/>
              <a:gd name="connsiteY2986" fmla="*/ 6396228 h 9710532"/>
              <a:gd name="connsiteX2987" fmla="*/ 17014069 w 18288001"/>
              <a:gd name="connsiteY2987" fmla="*/ 6393807 h 9710532"/>
              <a:gd name="connsiteX2988" fmla="*/ 16998297 w 18288001"/>
              <a:gd name="connsiteY2988" fmla="*/ 6391885 h 9710532"/>
              <a:gd name="connsiteX2989" fmla="*/ 17054455 w 18288001"/>
              <a:gd name="connsiteY2989" fmla="*/ 6390724 h 9710532"/>
              <a:gd name="connsiteX2990" fmla="*/ 17036763 w 18288001"/>
              <a:gd name="connsiteY2990" fmla="*/ 6404576 h 9710532"/>
              <a:gd name="connsiteX2991" fmla="*/ 17070225 w 18288001"/>
              <a:gd name="connsiteY2991" fmla="*/ 6392645 h 9710532"/>
              <a:gd name="connsiteX2992" fmla="*/ 16966757 w 18288001"/>
              <a:gd name="connsiteY2992" fmla="*/ 6388042 h 9710532"/>
              <a:gd name="connsiteX2993" fmla="*/ 16951595 w 18288001"/>
              <a:gd name="connsiteY2993" fmla="*/ 6391124 h 9710532"/>
              <a:gd name="connsiteX2994" fmla="*/ 16961559 w 18288001"/>
              <a:gd name="connsiteY2994" fmla="*/ 6392837 h 9710532"/>
              <a:gd name="connsiteX2995" fmla="*/ 16971899 w 18288001"/>
              <a:gd name="connsiteY2995" fmla="*/ 6394613 h 9710532"/>
              <a:gd name="connsiteX2996" fmla="*/ 18027909 w 18288001"/>
              <a:gd name="connsiteY2996" fmla="*/ 6387407 h 9710532"/>
              <a:gd name="connsiteX2997" fmla="*/ 18063423 w 18288001"/>
              <a:gd name="connsiteY2997" fmla="*/ 6388410 h 9710532"/>
              <a:gd name="connsiteX2998" fmla="*/ 18109369 w 18288001"/>
              <a:gd name="connsiteY2998" fmla="*/ 6392415 h 9710532"/>
              <a:gd name="connsiteX2999" fmla="*/ 18110711 w 18288001"/>
              <a:gd name="connsiteY2999" fmla="*/ 6391365 h 9710532"/>
              <a:gd name="connsiteX3000" fmla="*/ 18110571 w 18288001"/>
              <a:gd name="connsiteY3000" fmla="*/ 6392522 h 9710532"/>
              <a:gd name="connsiteX3001" fmla="*/ 18123691 w 18288001"/>
              <a:gd name="connsiteY3001" fmla="*/ 6393665 h 9710532"/>
              <a:gd name="connsiteX3002" fmla="*/ 18148447 w 18288001"/>
              <a:gd name="connsiteY3002" fmla="*/ 6397920 h 9710532"/>
              <a:gd name="connsiteX3003" fmla="*/ 18162451 w 18288001"/>
              <a:gd name="connsiteY3003" fmla="*/ 6405422 h 9710532"/>
              <a:gd name="connsiteX3004" fmla="*/ 18165701 w 18288001"/>
              <a:gd name="connsiteY3004" fmla="*/ 6416176 h 9710532"/>
              <a:gd name="connsiteX3005" fmla="*/ 18130191 w 18288001"/>
              <a:gd name="connsiteY3005" fmla="*/ 6415172 h 9710532"/>
              <a:gd name="connsiteX3006" fmla="*/ 18080675 w 18288001"/>
              <a:gd name="connsiteY3006" fmla="*/ 6406666 h 9710532"/>
              <a:gd name="connsiteX3007" fmla="*/ 18068297 w 18288001"/>
              <a:gd name="connsiteY3007" fmla="*/ 6404542 h 9710532"/>
              <a:gd name="connsiteX3008" fmla="*/ 18061295 w 18288001"/>
              <a:gd name="connsiteY3008" fmla="*/ 6400788 h 9710532"/>
              <a:gd name="connsiteX3009" fmla="*/ 18041913 w 18288001"/>
              <a:gd name="connsiteY3009" fmla="*/ 6394910 h 9710532"/>
              <a:gd name="connsiteX3010" fmla="*/ 18017155 w 18288001"/>
              <a:gd name="connsiteY3010" fmla="*/ 6390657 h 9710532"/>
              <a:gd name="connsiteX3011" fmla="*/ 17079073 w 18288001"/>
              <a:gd name="connsiteY3011" fmla="*/ 6385721 h 9710532"/>
              <a:gd name="connsiteX3012" fmla="*/ 17074649 w 18288001"/>
              <a:gd name="connsiteY3012" fmla="*/ 6389183 h 9710532"/>
              <a:gd name="connsiteX3013" fmla="*/ 17085999 w 18288001"/>
              <a:gd name="connsiteY3013" fmla="*/ 6394566 h 9710532"/>
              <a:gd name="connsiteX3014" fmla="*/ 16807605 w 18288001"/>
              <a:gd name="connsiteY3014" fmla="*/ 6380658 h 9710532"/>
              <a:gd name="connsiteX3015" fmla="*/ 16800397 w 18288001"/>
              <a:gd name="connsiteY3015" fmla="*/ 6383227 h 9710532"/>
              <a:gd name="connsiteX3016" fmla="*/ 16808759 w 18288001"/>
              <a:gd name="connsiteY3016" fmla="*/ 6392077 h 9710532"/>
              <a:gd name="connsiteX3017" fmla="*/ 16819805 w 18288001"/>
              <a:gd name="connsiteY3017" fmla="*/ 6388739 h 9710532"/>
              <a:gd name="connsiteX3018" fmla="*/ 17928383 w 18288001"/>
              <a:gd name="connsiteY3018" fmla="*/ 6377155 h 9710532"/>
              <a:gd name="connsiteX3019" fmla="*/ 17922203 w 18288001"/>
              <a:gd name="connsiteY3019" fmla="*/ 6381992 h 9710532"/>
              <a:gd name="connsiteX3020" fmla="*/ 17926753 w 18288001"/>
              <a:gd name="connsiteY3020" fmla="*/ 6382773 h 9710532"/>
              <a:gd name="connsiteX3021" fmla="*/ 17933225 w 18288001"/>
              <a:gd name="connsiteY3021" fmla="*/ 6383337 h 9710532"/>
              <a:gd name="connsiteX3022" fmla="*/ 18030315 w 18288001"/>
              <a:gd name="connsiteY3022" fmla="*/ 6361562 h 9710532"/>
              <a:gd name="connsiteX3023" fmla="*/ 18032895 w 18288001"/>
              <a:gd name="connsiteY3023" fmla="*/ 6361642 h 9710532"/>
              <a:gd name="connsiteX3024" fmla="*/ 18027587 w 18288001"/>
              <a:gd name="connsiteY3024" fmla="*/ 6363051 h 9710532"/>
              <a:gd name="connsiteX3025" fmla="*/ 17274087 w 18288001"/>
              <a:gd name="connsiteY3025" fmla="*/ 6361464 h 9710532"/>
              <a:gd name="connsiteX3026" fmla="*/ 17249473 w 18288001"/>
              <a:gd name="connsiteY3026" fmla="*/ 6366468 h 9710532"/>
              <a:gd name="connsiteX3027" fmla="*/ 17256395 w 18288001"/>
              <a:gd name="connsiteY3027" fmla="*/ 6375314 h 9710532"/>
              <a:gd name="connsiteX3028" fmla="*/ 17281015 w 18288001"/>
              <a:gd name="connsiteY3028" fmla="*/ 6370310 h 9710532"/>
              <a:gd name="connsiteX3029" fmla="*/ 17074069 w 18288001"/>
              <a:gd name="connsiteY3029" fmla="*/ 6361103 h 9710532"/>
              <a:gd name="connsiteX3030" fmla="*/ 17017909 w 18288001"/>
              <a:gd name="connsiteY3030" fmla="*/ 6362263 h 9710532"/>
              <a:gd name="connsiteX3031" fmla="*/ 16997715 w 18288001"/>
              <a:gd name="connsiteY3031" fmla="*/ 6363805 h 9710532"/>
              <a:gd name="connsiteX3032" fmla="*/ 16993293 w 18288001"/>
              <a:gd name="connsiteY3032" fmla="*/ 6367269 h 9710532"/>
              <a:gd name="connsiteX3033" fmla="*/ 17040605 w 18288001"/>
              <a:gd name="connsiteY3033" fmla="*/ 6373032 h 9710532"/>
              <a:gd name="connsiteX3034" fmla="*/ 17052915 w 18288001"/>
              <a:gd name="connsiteY3034" fmla="*/ 6370531 h 9710532"/>
              <a:gd name="connsiteX3035" fmla="*/ 17080995 w 18288001"/>
              <a:gd name="connsiteY3035" fmla="*/ 6369949 h 9710532"/>
              <a:gd name="connsiteX3036" fmla="*/ 17121381 w 18288001"/>
              <a:gd name="connsiteY3036" fmla="*/ 6366869 h 9710532"/>
              <a:gd name="connsiteX3037" fmla="*/ 17110035 w 18288001"/>
              <a:gd name="connsiteY3037" fmla="*/ 6361484 h 9710532"/>
              <a:gd name="connsiteX3038" fmla="*/ 17105611 w 18288001"/>
              <a:gd name="connsiteY3038" fmla="*/ 6364946 h 9710532"/>
              <a:gd name="connsiteX3039" fmla="*/ 17074069 w 18288001"/>
              <a:gd name="connsiteY3039" fmla="*/ 6361103 h 9710532"/>
              <a:gd name="connsiteX3040" fmla="*/ 17986465 w 18288001"/>
              <a:gd name="connsiteY3040" fmla="*/ 6360222 h 9710532"/>
              <a:gd name="connsiteX3041" fmla="*/ 18009161 w 18288001"/>
              <a:gd name="connsiteY3041" fmla="*/ 6370991 h 9710532"/>
              <a:gd name="connsiteX3042" fmla="*/ 18021949 w 18288001"/>
              <a:gd name="connsiteY3042" fmla="*/ 6364546 h 9710532"/>
              <a:gd name="connsiteX3043" fmla="*/ 18027587 w 18288001"/>
              <a:gd name="connsiteY3043" fmla="*/ 6363051 h 9710532"/>
              <a:gd name="connsiteX3044" fmla="*/ 18022815 w 18288001"/>
              <a:gd name="connsiteY3044" fmla="*/ 6365651 h 9710532"/>
              <a:gd name="connsiteX3045" fmla="*/ 18024931 w 18288001"/>
              <a:gd name="connsiteY3045" fmla="*/ 6372911 h 9710532"/>
              <a:gd name="connsiteX3046" fmla="*/ 18007239 w 18288001"/>
              <a:gd name="connsiteY3046" fmla="*/ 6386762 h 9710532"/>
              <a:gd name="connsiteX3047" fmla="*/ 17984545 w 18288001"/>
              <a:gd name="connsiteY3047" fmla="*/ 6375992 h 9710532"/>
              <a:gd name="connsiteX3048" fmla="*/ 17944157 w 18288001"/>
              <a:gd name="connsiteY3048" fmla="*/ 6379077 h 9710532"/>
              <a:gd name="connsiteX3049" fmla="*/ 17938165 w 18288001"/>
              <a:gd name="connsiteY3049" fmla="*/ 6383767 h 9710532"/>
              <a:gd name="connsiteX3050" fmla="*/ 17956885 w 18288001"/>
              <a:gd name="connsiteY3050" fmla="*/ 6385400 h 9710532"/>
              <a:gd name="connsiteX3051" fmla="*/ 17981643 w 18288001"/>
              <a:gd name="connsiteY3051" fmla="*/ 6389655 h 9710532"/>
              <a:gd name="connsiteX3052" fmla="*/ 17949385 w 18288001"/>
              <a:gd name="connsiteY3052" fmla="*/ 6399405 h 9710532"/>
              <a:gd name="connsiteX3053" fmla="*/ 17920041 w 18288001"/>
              <a:gd name="connsiteY3053" fmla="*/ 6383685 h 9710532"/>
              <a:gd name="connsiteX3054" fmla="*/ 17919539 w 18288001"/>
              <a:gd name="connsiteY3054" fmla="*/ 6384079 h 9710532"/>
              <a:gd name="connsiteX3055" fmla="*/ 17847517 w 18288001"/>
              <a:gd name="connsiteY3055" fmla="*/ 6380875 h 9710532"/>
              <a:gd name="connsiteX3056" fmla="*/ 17850351 w 18288001"/>
              <a:gd name="connsiteY3056" fmla="*/ 6382393 h 9710532"/>
              <a:gd name="connsiteX3057" fmla="*/ 17853603 w 18288001"/>
              <a:gd name="connsiteY3057" fmla="*/ 6393145 h 9710532"/>
              <a:gd name="connsiteX3058" fmla="*/ 17828845 w 18288001"/>
              <a:gd name="connsiteY3058" fmla="*/ 6388894 h 9710532"/>
              <a:gd name="connsiteX3059" fmla="*/ 17814839 w 18288001"/>
              <a:gd name="connsiteY3059" fmla="*/ 6381391 h 9710532"/>
              <a:gd name="connsiteX3060" fmla="*/ 17820519 w 18288001"/>
              <a:gd name="connsiteY3060" fmla="*/ 6379674 h 9710532"/>
              <a:gd name="connsiteX3061" fmla="*/ 17816067 w 18288001"/>
              <a:gd name="connsiteY3061" fmla="*/ 6379477 h 9710532"/>
              <a:gd name="connsiteX3062" fmla="*/ 17821449 w 18288001"/>
              <a:gd name="connsiteY3062" fmla="*/ 6368130 h 9710532"/>
              <a:gd name="connsiteX3063" fmla="*/ 17833757 w 18288001"/>
              <a:gd name="connsiteY3063" fmla="*/ 6365627 h 9710532"/>
              <a:gd name="connsiteX3064" fmla="*/ 17849529 w 18288001"/>
              <a:gd name="connsiteY3064" fmla="*/ 6367549 h 9710532"/>
              <a:gd name="connsiteX3065" fmla="*/ 17874147 w 18288001"/>
              <a:gd name="connsiteY3065" fmla="*/ 6362544 h 9710532"/>
              <a:gd name="connsiteX3066" fmla="*/ 17930307 w 18288001"/>
              <a:gd name="connsiteY3066" fmla="*/ 6361383 h 9710532"/>
              <a:gd name="connsiteX3067" fmla="*/ 17386409 w 18288001"/>
              <a:gd name="connsiteY3067" fmla="*/ 6359143 h 9710532"/>
              <a:gd name="connsiteX3068" fmla="*/ 17373235 w 18288001"/>
              <a:gd name="connsiteY3068" fmla="*/ 6360538 h 9710532"/>
              <a:gd name="connsiteX3069" fmla="*/ 17365251 w 18288001"/>
              <a:gd name="connsiteY3069" fmla="*/ 6368569 h 9710532"/>
              <a:gd name="connsiteX3070" fmla="*/ 17380063 w 18288001"/>
              <a:gd name="connsiteY3070" fmla="*/ 6378375 h 9710532"/>
              <a:gd name="connsiteX3071" fmla="*/ 17393333 w 18288001"/>
              <a:gd name="connsiteY3071" fmla="*/ 6367989 h 9710532"/>
              <a:gd name="connsiteX3072" fmla="*/ 17386409 w 18288001"/>
              <a:gd name="connsiteY3072" fmla="*/ 6359143 h 9710532"/>
              <a:gd name="connsiteX3073" fmla="*/ 17570655 w 18288001"/>
              <a:gd name="connsiteY3073" fmla="*/ 6357583 h 9710532"/>
              <a:gd name="connsiteX3074" fmla="*/ 17561809 w 18288001"/>
              <a:gd name="connsiteY3074" fmla="*/ 6364507 h 9710532"/>
              <a:gd name="connsiteX3075" fmla="*/ 17600275 w 18288001"/>
              <a:gd name="connsiteY3075" fmla="*/ 6377193 h 9710532"/>
              <a:gd name="connsiteX3076" fmla="*/ 17633739 w 18288001"/>
              <a:gd name="connsiteY3076" fmla="*/ 6365266 h 9710532"/>
              <a:gd name="connsiteX3077" fmla="*/ 17593353 w 18288001"/>
              <a:gd name="connsiteY3077" fmla="*/ 6368348 h 9710532"/>
              <a:gd name="connsiteX3078" fmla="*/ 17577579 w 18288001"/>
              <a:gd name="connsiteY3078" fmla="*/ 6366427 h 9710532"/>
              <a:gd name="connsiteX3079" fmla="*/ 17426795 w 18288001"/>
              <a:gd name="connsiteY3079" fmla="*/ 6356061 h 9710532"/>
              <a:gd name="connsiteX3080" fmla="*/ 17402179 w 18288001"/>
              <a:gd name="connsiteY3080" fmla="*/ 6361063 h 9710532"/>
              <a:gd name="connsiteX3081" fmla="*/ 17440645 w 18288001"/>
              <a:gd name="connsiteY3081" fmla="*/ 6373751 h 9710532"/>
              <a:gd name="connsiteX3082" fmla="*/ 17456417 w 18288001"/>
              <a:gd name="connsiteY3082" fmla="*/ 6375675 h 9710532"/>
              <a:gd name="connsiteX3083" fmla="*/ 17472187 w 18288001"/>
              <a:gd name="connsiteY3083" fmla="*/ 6377595 h 9710532"/>
              <a:gd name="connsiteX3084" fmla="*/ 17481035 w 18288001"/>
              <a:gd name="connsiteY3084" fmla="*/ 6370669 h 9710532"/>
              <a:gd name="connsiteX3085" fmla="*/ 17490353 w 18288001"/>
              <a:gd name="connsiteY3085" fmla="*/ 6369959 h 9710532"/>
              <a:gd name="connsiteX3086" fmla="*/ 17469207 w 18288001"/>
              <a:gd name="connsiteY3086" fmla="*/ 6369228 h 9710532"/>
              <a:gd name="connsiteX3087" fmla="*/ 17442565 w 18288001"/>
              <a:gd name="connsiteY3087" fmla="*/ 6357981 h 9710532"/>
              <a:gd name="connsiteX3088" fmla="*/ 18067241 w 18288001"/>
              <a:gd name="connsiteY3088" fmla="*/ 6354058 h 9710532"/>
              <a:gd name="connsiteX3089" fmla="*/ 18074167 w 18288001"/>
              <a:gd name="connsiteY3089" fmla="*/ 6362905 h 9710532"/>
              <a:gd name="connsiteX3090" fmla="*/ 18089937 w 18288001"/>
              <a:gd name="connsiteY3090" fmla="*/ 6364825 h 9710532"/>
              <a:gd name="connsiteX3091" fmla="*/ 18063397 w 18288001"/>
              <a:gd name="connsiteY3091" fmla="*/ 6385600 h 9710532"/>
              <a:gd name="connsiteX3092" fmla="*/ 18055513 w 18288001"/>
              <a:gd name="connsiteY3092" fmla="*/ 6384639 h 9710532"/>
              <a:gd name="connsiteX3093" fmla="*/ 18047625 w 18288001"/>
              <a:gd name="connsiteY3093" fmla="*/ 6383680 h 9710532"/>
              <a:gd name="connsiteX3094" fmla="*/ 18039741 w 18288001"/>
              <a:gd name="connsiteY3094" fmla="*/ 6382716 h 9710532"/>
              <a:gd name="connsiteX3095" fmla="*/ 18040703 w 18288001"/>
              <a:gd name="connsiteY3095" fmla="*/ 6374833 h 9710532"/>
              <a:gd name="connsiteX3096" fmla="*/ 18049551 w 18288001"/>
              <a:gd name="connsiteY3096" fmla="*/ 6367908 h 9710532"/>
              <a:gd name="connsiteX3097" fmla="*/ 18041279 w 18288001"/>
              <a:gd name="connsiteY3097" fmla="*/ 6361899 h 9710532"/>
              <a:gd name="connsiteX3098" fmla="*/ 18032895 w 18288001"/>
              <a:gd name="connsiteY3098" fmla="*/ 6361642 h 9710532"/>
              <a:gd name="connsiteX3099" fmla="*/ 18042623 w 18288001"/>
              <a:gd name="connsiteY3099" fmla="*/ 6359062 h 9710532"/>
              <a:gd name="connsiteX3100" fmla="*/ 16978963 w 18288001"/>
              <a:gd name="connsiteY3100" fmla="*/ 6353518 h 9710532"/>
              <a:gd name="connsiteX3101" fmla="*/ 16970597 w 18288001"/>
              <a:gd name="connsiteY3101" fmla="*/ 6356502 h 9710532"/>
              <a:gd name="connsiteX3102" fmla="*/ 16977521 w 18288001"/>
              <a:gd name="connsiteY3102" fmla="*/ 6365346 h 9710532"/>
              <a:gd name="connsiteX3103" fmla="*/ 16981945 w 18288001"/>
              <a:gd name="connsiteY3103" fmla="*/ 6361885 h 9710532"/>
              <a:gd name="connsiteX3104" fmla="*/ 16986369 w 18288001"/>
              <a:gd name="connsiteY3104" fmla="*/ 6358422 h 9710532"/>
              <a:gd name="connsiteX3105" fmla="*/ 16978963 w 18288001"/>
              <a:gd name="connsiteY3105" fmla="*/ 6353518 h 9710532"/>
              <a:gd name="connsiteX3106" fmla="*/ 17331209 w 18288001"/>
              <a:gd name="connsiteY3106" fmla="*/ 6352419 h 9710532"/>
              <a:gd name="connsiteX3107" fmla="*/ 17314477 w 18288001"/>
              <a:gd name="connsiteY3107" fmla="*/ 6358383 h 9710532"/>
              <a:gd name="connsiteX3108" fmla="*/ 17296787 w 18288001"/>
              <a:gd name="connsiteY3108" fmla="*/ 6372232 h 9710532"/>
              <a:gd name="connsiteX3109" fmla="*/ 17328327 w 18288001"/>
              <a:gd name="connsiteY3109" fmla="*/ 6376074 h 9710532"/>
              <a:gd name="connsiteX3110" fmla="*/ 17352943 w 18288001"/>
              <a:gd name="connsiteY3110" fmla="*/ 6371071 h 9710532"/>
              <a:gd name="connsiteX3111" fmla="*/ 17339095 w 18288001"/>
              <a:gd name="connsiteY3111" fmla="*/ 6353377 h 9710532"/>
              <a:gd name="connsiteX3112" fmla="*/ 17331209 w 18288001"/>
              <a:gd name="connsiteY3112" fmla="*/ 6352419 h 9710532"/>
              <a:gd name="connsiteX3113" fmla="*/ 17195235 w 18288001"/>
              <a:gd name="connsiteY3113" fmla="*/ 6351856 h 9710532"/>
              <a:gd name="connsiteX3114" fmla="*/ 17186387 w 18288001"/>
              <a:gd name="connsiteY3114" fmla="*/ 6358782 h 9710532"/>
              <a:gd name="connsiteX3115" fmla="*/ 17208121 w 18288001"/>
              <a:gd name="connsiteY3115" fmla="*/ 6377435 h 9710532"/>
              <a:gd name="connsiteX3116" fmla="*/ 17242547 w 18288001"/>
              <a:gd name="connsiteY3116" fmla="*/ 6357621 h 9710532"/>
              <a:gd name="connsiteX3117" fmla="*/ 17217929 w 18288001"/>
              <a:gd name="connsiteY3117" fmla="*/ 6362626 h 9710532"/>
              <a:gd name="connsiteX3118" fmla="*/ 17205621 w 18288001"/>
              <a:gd name="connsiteY3118" fmla="*/ 6365126 h 9710532"/>
              <a:gd name="connsiteX3119" fmla="*/ 17195235 w 18288001"/>
              <a:gd name="connsiteY3119" fmla="*/ 6351856 h 9710532"/>
              <a:gd name="connsiteX3120" fmla="*/ 18179559 w 18288001"/>
              <a:gd name="connsiteY3120" fmla="*/ 6351737 h 9710532"/>
              <a:gd name="connsiteX3121" fmla="*/ 18211101 w 18288001"/>
              <a:gd name="connsiteY3121" fmla="*/ 6355580 h 9710532"/>
              <a:gd name="connsiteX3122" fmla="*/ 18226871 w 18288001"/>
              <a:gd name="connsiteY3122" fmla="*/ 6357502 h 9710532"/>
              <a:gd name="connsiteX3123" fmla="*/ 18267259 w 18288001"/>
              <a:gd name="connsiteY3123" fmla="*/ 6354420 h 9710532"/>
              <a:gd name="connsiteX3124" fmla="*/ 18288001 w 18288001"/>
              <a:gd name="connsiteY3124" fmla="*/ 6352837 h 9710532"/>
              <a:gd name="connsiteX3125" fmla="*/ 18288001 w 18288001"/>
              <a:gd name="connsiteY3125" fmla="*/ 6365335 h 9710532"/>
              <a:gd name="connsiteX3126" fmla="*/ 18269763 w 18288001"/>
              <a:gd name="connsiteY3126" fmla="*/ 6366726 h 9710532"/>
              <a:gd name="connsiteX3127" fmla="*/ 18240723 w 18288001"/>
              <a:gd name="connsiteY3127" fmla="*/ 6375192 h 9710532"/>
              <a:gd name="connsiteX3128" fmla="*/ 18217065 w 18288001"/>
              <a:gd name="connsiteY3128" fmla="*/ 6372310 h 9710532"/>
              <a:gd name="connsiteX3129" fmla="*/ 18200331 w 18288001"/>
              <a:gd name="connsiteY3129" fmla="*/ 6378274 h 9710532"/>
              <a:gd name="connsiteX3130" fmla="*/ 18168793 w 18288001"/>
              <a:gd name="connsiteY3130" fmla="*/ 6374432 h 9710532"/>
              <a:gd name="connsiteX3131" fmla="*/ 18193409 w 18288001"/>
              <a:gd name="connsiteY3131" fmla="*/ 6369430 h 9710532"/>
              <a:gd name="connsiteX3132" fmla="*/ 18177635 w 18288001"/>
              <a:gd name="connsiteY3132" fmla="*/ 6367508 h 9710532"/>
              <a:gd name="connsiteX3133" fmla="*/ 18168791 w 18288001"/>
              <a:gd name="connsiteY3133" fmla="*/ 6374432 h 9710532"/>
              <a:gd name="connsiteX3134" fmla="*/ 18153019 w 18288001"/>
              <a:gd name="connsiteY3134" fmla="*/ 6372510 h 9710532"/>
              <a:gd name="connsiteX3135" fmla="*/ 18121477 w 18288001"/>
              <a:gd name="connsiteY3135" fmla="*/ 6368668 h 9710532"/>
              <a:gd name="connsiteX3136" fmla="*/ 18134747 w 18288001"/>
              <a:gd name="connsiteY3136" fmla="*/ 6358281 h 9710532"/>
              <a:gd name="connsiteX3137" fmla="*/ 18139171 w 18288001"/>
              <a:gd name="connsiteY3137" fmla="*/ 6354818 h 9710532"/>
              <a:gd name="connsiteX3138" fmla="*/ 18179559 w 18288001"/>
              <a:gd name="connsiteY3138" fmla="*/ 6351737 h 9710532"/>
              <a:gd name="connsiteX3139" fmla="*/ 17700185 w 18288001"/>
              <a:gd name="connsiteY3139" fmla="*/ 6345352 h 9710532"/>
              <a:gd name="connsiteX3140" fmla="*/ 17707591 w 18288001"/>
              <a:gd name="connsiteY3140" fmla="*/ 6350256 h 9710532"/>
              <a:gd name="connsiteX3141" fmla="*/ 17698745 w 18288001"/>
              <a:gd name="connsiteY3141" fmla="*/ 6357180 h 9710532"/>
              <a:gd name="connsiteX3142" fmla="*/ 17691819 w 18288001"/>
              <a:gd name="connsiteY3142" fmla="*/ 6348334 h 9710532"/>
              <a:gd name="connsiteX3143" fmla="*/ 17700185 w 18288001"/>
              <a:gd name="connsiteY3143" fmla="*/ 6345352 h 9710532"/>
              <a:gd name="connsiteX3144" fmla="*/ 17444487 w 18288001"/>
              <a:gd name="connsiteY3144" fmla="*/ 6342210 h 9710532"/>
              <a:gd name="connsiteX3145" fmla="*/ 17451413 w 18288001"/>
              <a:gd name="connsiteY3145" fmla="*/ 6351056 h 9710532"/>
              <a:gd name="connsiteX3146" fmla="*/ 17460257 w 18288001"/>
              <a:gd name="connsiteY3146" fmla="*/ 6344132 h 9710532"/>
              <a:gd name="connsiteX3147" fmla="*/ 17620851 w 18288001"/>
              <a:gd name="connsiteY3147" fmla="*/ 6339690 h 9710532"/>
              <a:gd name="connsiteX3148" fmla="*/ 17604119 w 18288001"/>
              <a:gd name="connsiteY3148" fmla="*/ 6345652 h 9710532"/>
              <a:gd name="connsiteX3149" fmla="*/ 17611045 w 18288001"/>
              <a:gd name="connsiteY3149" fmla="*/ 6354498 h 9710532"/>
              <a:gd name="connsiteX3150" fmla="*/ 17631237 w 18288001"/>
              <a:gd name="connsiteY3150" fmla="*/ 6352958 h 9710532"/>
              <a:gd name="connsiteX3151" fmla="*/ 17642585 w 18288001"/>
              <a:gd name="connsiteY3151" fmla="*/ 6358341 h 9710532"/>
              <a:gd name="connsiteX3152" fmla="*/ 17628735 w 18288001"/>
              <a:gd name="connsiteY3152" fmla="*/ 6340649 h 9710532"/>
              <a:gd name="connsiteX3153" fmla="*/ 17620851 w 18288001"/>
              <a:gd name="connsiteY3153" fmla="*/ 6339690 h 9710532"/>
              <a:gd name="connsiteX3154" fmla="*/ 17412943 w 18288001"/>
              <a:gd name="connsiteY3154" fmla="*/ 6338369 h 9710532"/>
              <a:gd name="connsiteX3155" fmla="*/ 17419869 w 18288001"/>
              <a:gd name="connsiteY3155" fmla="*/ 6347215 h 9710532"/>
              <a:gd name="connsiteX3156" fmla="*/ 17428717 w 18288001"/>
              <a:gd name="connsiteY3156" fmla="*/ 6340290 h 9710532"/>
              <a:gd name="connsiteX3157" fmla="*/ 17412943 w 18288001"/>
              <a:gd name="connsiteY3157" fmla="*/ 6338369 h 9710532"/>
              <a:gd name="connsiteX3158" fmla="*/ 17569113 w 18288001"/>
              <a:gd name="connsiteY3158" fmla="*/ 6337387 h 9710532"/>
              <a:gd name="connsiteX3159" fmla="*/ 17556805 w 18288001"/>
              <a:gd name="connsiteY3159" fmla="*/ 6339888 h 9710532"/>
              <a:gd name="connsiteX3160" fmla="*/ 17554883 w 18288001"/>
              <a:gd name="connsiteY3160" fmla="*/ 6355661 h 9710532"/>
              <a:gd name="connsiteX3161" fmla="*/ 17563731 w 18288001"/>
              <a:gd name="connsiteY3161" fmla="*/ 6348734 h 9710532"/>
              <a:gd name="connsiteX3162" fmla="*/ 17569113 w 18288001"/>
              <a:gd name="connsiteY3162" fmla="*/ 6337387 h 9710532"/>
              <a:gd name="connsiteX3163" fmla="*/ 18271335 w 18288001"/>
              <a:gd name="connsiteY3163" fmla="*/ 6334108 h 9710532"/>
              <a:gd name="connsiteX3164" fmla="*/ 18284953 w 18288001"/>
              <a:gd name="connsiteY3164" fmla="*/ 6340568 h 9710532"/>
              <a:gd name="connsiteX3165" fmla="*/ 18269183 w 18288001"/>
              <a:gd name="connsiteY3165" fmla="*/ 6338648 h 9710532"/>
              <a:gd name="connsiteX3166" fmla="*/ 18262257 w 18288001"/>
              <a:gd name="connsiteY3166" fmla="*/ 6329800 h 9710532"/>
              <a:gd name="connsiteX3167" fmla="*/ 18271873 w 18288001"/>
              <a:gd name="connsiteY3167" fmla="*/ 6332974 h 9710532"/>
              <a:gd name="connsiteX3168" fmla="*/ 18271335 w 18288001"/>
              <a:gd name="connsiteY3168" fmla="*/ 6334108 h 9710532"/>
              <a:gd name="connsiteX3169" fmla="*/ 18246485 w 18288001"/>
              <a:gd name="connsiteY3169" fmla="*/ 6327881 h 9710532"/>
              <a:gd name="connsiteX3170" fmla="*/ 18253411 w 18288001"/>
              <a:gd name="connsiteY3170" fmla="*/ 6336727 h 9710532"/>
              <a:gd name="connsiteX3171" fmla="*/ 18245523 w 18288001"/>
              <a:gd name="connsiteY3171" fmla="*/ 6335766 h 9710532"/>
              <a:gd name="connsiteX3172" fmla="*/ 18237641 w 18288001"/>
              <a:gd name="connsiteY3172" fmla="*/ 6334805 h 9710532"/>
              <a:gd name="connsiteX3173" fmla="*/ 18221869 w 18288001"/>
              <a:gd name="connsiteY3173" fmla="*/ 6332882 h 9710532"/>
              <a:gd name="connsiteX3174" fmla="*/ 17718359 w 18288001"/>
              <a:gd name="connsiteY3174" fmla="*/ 6327561 h 9710532"/>
              <a:gd name="connsiteX3175" fmla="*/ 17701627 w 18288001"/>
              <a:gd name="connsiteY3175" fmla="*/ 6333523 h 9710532"/>
              <a:gd name="connsiteX3176" fmla="*/ 17689319 w 18288001"/>
              <a:gd name="connsiteY3176" fmla="*/ 6336026 h 9710532"/>
              <a:gd name="connsiteX3177" fmla="*/ 17672587 w 18288001"/>
              <a:gd name="connsiteY3177" fmla="*/ 6341991 h 9710532"/>
              <a:gd name="connsiteX3178" fmla="*/ 17660277 w 18288001"/>
              <a:gd name="connsiteY3178" fmla="*/ 6344492 h 9710532"/>
              <a:gd name="connsiteX3179" fmla="*/ 17644505 w 18288001"/>
              <a:gd name="connsiteY3179" fmla="*/ 6342570 h 9710532"/>
              <a:gd name="connsiteX3180" fmla="*/ 17651431 w 18288001"/>
              <a:gd name="connsiteY3180" fmla="*/ 6351417 h 9710532"/>
              <a:gd name="connsiteX3181" fmla="*/ 17655853 w 18288001"/>
              <a:gd name="connsiteY3181" fmla="*/ 6347954 h 9710532"/>
              <a:gd name="connsiteX3182" fmla="*/ 17667203 w 18288001"/>
              <a:gd name="connsiteY3182" fmla="*/ 6353339 h 9710532"/>
              <a:gd name="connsiteX3183" fmla="*/ 17705671 w 18288001"/>
              <a:gd name="connsiteY3183" fmla="*/ 6366027 h 9710532"/>
              <a:gd name="connsiteX3184" fmla="*/ 17712595 w 18288001"/>
              <a:gd name="connsiteY3184" fmla="*/ 6374872 h 9710532"/>
              <a:gd name="connsiteX3185" fmla="*/ 17721439 w 18288001"/>
              <a:gd name="connsiteY3185" fmla="*/ 6367949 h 9710532"/>
              <a:gd name="connsiteX3186" fmla="*/ 17705671 w 18288001"/>
              <a:gd name="connsiteY3186" fmla="*/ 6366027 h 9710532"/>
              <a:gd name="connsiteX3187" fmla="*/ 17741055 w 18288001"/>
              <a:gd name="connsiteY3187" fmla="*/ 6338328 h 9710532"/>
              <a:gd name="connsiteX3188" fmla="*/ 17718359 w 18288001"/>
              <a:gd name="connsiteY3188" fmla="*/ 6327561 h 9710532"/>
              <a:gd name="connsiteX3189" fmla="*/ 17679313 w 18288001"/>
              <a:gd name="connsiteY3189" fmla="*/ 6286792 h 9710532"/>
              <a:gd name="connsiteX3190" fmla="*/ 17682773 w 18288001"/>
              <a:gd name="connsiteY3190" fmla="*/ 6291214 h 9710532"/>
              <a:gd name="connsiteX3191" fmla="*/ 17690659 w 18288001"/>
              <a:gd name="connsiteY3191" fmla="*/ 6292176 h 9710532"/>
              <a:gd name="connsiteX3192" fmla="*/ 17679313 w 18288001"/>
              <a:gd name="connsiteY3192" fmla="*/ 6286792 h 9710532"/>
              <a:gd name="connsiteX3193" fmla="*/ 17560067 w 18288001"/>
              <a:gd name="connsiteY3193" fmla="*/ 6280267 h 9710532"/>
              <a:gd name="connsiteX3194" fmla="*/ 17562571 w 18288001"/>
              <a:gd name="connsiteY3194" fmla="*/ 6292576 h 9710532"/>
              <a:gd name="connsiteX3195" fmla="*/ 17571415 w 18288001"/>
              <a:gd name="connsiteY3195" fmla="*/ 6285652 h 9710532"/>
              <a:gd name="connsiteX3196" fmla="*/ 17560067 w 18288001"/>
              <a:gd name="connsiteY3196" fmla="*/ 6280267 h 9710532"/>
              <a:gd name="connsiteX3197" fmla="*/ 17872405 w 18288001"/>
              <a:gd name="connsiteY3197" fmla="*/ 6278306 h 9710532"/>
              <a:gd name="connsiteX3198" fmla="*/ 17859137 w 18288001"/>
              <a:gd name="connsiteY3198" fmla="*/ 6288693 h 9710532"/>
              <a:gd name="connsiteX3199" fmla="*/ 17827593 w 18288001"/>
              <a:gd name="connsiteY3199" fmla="*/ 6284851 h 9710532"/>
              <a:gd name="connsiteX3200" fmla="*/ 17802977 w 18288001"/>
              <a:gd name="connsiteY3200" fmla="*/ 6289854 h 9710532"/>
              <a:gd name="connsiteX3201" fmla="*/ 17818749 w 18288001"/>
              <a:gd name="connsiteY3201" fmla="*/ 6291775 h 9710532"/>
              <a:gd name="connsiteX3202" fmla="*/ 17859137 w 18288001"/>
              <a:gd name="connsiteY3202" fmla="*/ 6288693 h 9710532"/>
              <a:gd name="connsiteX3203" fmla="*/ 17874907 w 18288001"/>
              <a:gd name="connsiteY3203" fmla="*/ 6290613 h 9710532"/>
              <a:gd name="connsiteX3204" fmla="*/ 17915293 w 18288001"/>
              <a:gd name="connsiteY3204" fmla="*/ 6287532 h 9710532"/>
              <a:gd name="connsiteX3205" fmla="*/ 17931067 w 18288001"/>
              <a:gd name="connsiteY3205" fmla="*/ 6289454 h 9710532"/>
              <a:gd name="connsiteX3206" fmla="*/ 17924141 w 18288001"/>
              <a:gd name="connsiteY3206" fmla="*/ 6280607 h 9710532"/>
              <a:gd name="connsiteX3207" fmla="*/ 17896061 w 18288001"/>
              <a:gd name="connsiteY3207" fmla="*/ 6281189 h 9710532"/>
              <a:gd name="connsiteX3208" fmla="*/ 17883753 w 18288001"/>
              <a:gd name="connsiteY3208" fmla="*/ 6283689 h 9710532"/>
              <a:gd name="connsiteX3209" fmla="*/ 17872405 w 18288001"/>
              <a:gd name="connsiteY3209" fmla="*/ 6278306 h 9710532"/>
              <a:gd name="connsiteX3210" fmla="*/ 18020689 w 18288001"/>
              <a:gd name="connsiteY3210" fmla="*/ 6276364 h 9710532"/>
              <a:gd name="connsiteX3211" fmla="*/ 17983763 w 18288001"/>
              <a:gd name="connsiteY3211" fmla="*/ 6283870 h 9710532"/>
              <a:gd name="connsiteX3212" fmla="*/ 17971455 w 18288001"/>
              <a:gd name="connsiteY3212" fmla="*/ 6286372 h 9710532"/>
              <a:gd name="connsiteX3213" fmla="*/ 18036459 w 18288001"/>
              <a:gd name="connsiteY3213" fmla="*/ 6278287 h 9710532"/>
              <a:gd name="connsiteX3214" fmla="*/ 17910291 w 18288001"/>
              <a:gd name="connsiteY3214" fmla="*/ 6262915 h 9710532"/>
              <a:gd name="connsiteX3215" fmla="*/ 17917217 w 18288001"/>
              <a:gd name="connsiteY3215" fmla="*/ 6271760 h 9710532"/>
              <a:gd name="connsiteX3216" fmla="*/ 17926063 w 18288001"/>
              <a:gd name="connsiteY3216" fmla="*/ 6264836 h 9710532"/>
              <a:gd name="connsiteX3217" fmla="*/ 17910291 w 18288001"/>
              <a:gd name="connsiteY3217" fmla="*/ 6262915 h 9710532"/>
              <a:gd name="connsiteX3218" fmla="*/ 18201455 w 18288001"/>
              <a:gd name="connsiteY3218" fmla="*/ 6106326 h 9710532"/>
              <a:gd name="connsiteX3219" fmla="*/ 18212803 w 18288001"/>
              <a:gd name="connsiteY3219" fmla="*/ 6111710 h 9710532"/>
              <a:gd name="connsiteX3220" fmla="*/ 18217225 w 18288001"/>
              <a:gd name="connsiteY3220" fmla="*/ 6108247 h 9710532"/>
              <a:gd name="connsiteX3221" fmla="*/ 18134127 w 18288001"/>
              <a:gd name="connsiteY3221" fmla="*/ 6002094 h 9710532"/>
              <a:gd name="connsiteX3222" fmla="*/ 18109511 w 18288001"/>
              <a:gd name="connsiteY3222" fmla="*/ 6007097 h 9710532"/>
              <a:gd name="connsiteX3223" fmla="*/ 18093739 w 18288001"/>
              <a:gd name="connsiteY3223" fmla="*/ 6005176 h 9710532"/>
              <a:gd name="connsiteX3224" fmla="*/ 18116435 w 18288001"/>
              <a:gd name="connsiteY3224" fmla="*/ 6015943 h 9710532"/>
              <a:gd name="connsiteX3225" fmla="*/ 18156823 w 18288001"/>
              <a:gd name="connsiteY3225" fmla="*/ 6012861 h 9710532"/>
              <a:gd name="connsiteX3226" fmla="*/ 18149897 w 18288001"/>
              <a:gd name="connsiteY3226" fmla="*/ 6004013 h 9710532"/>
              <a:gd name="connsiteX3227" fmla="*/ 17958725 w 18288001"/>
              <a:gd name="connsiteY3227" fmla="*/ 5996730 h 9710532"/>
              <a:gd name="connsiteX3228" fmla="*/ 17949877 w 18288001"/>
              <a:gd name="connsiteY3228" fmla="*/ 6003654 h 9710532"/>
              <a:gd name="connsiteX3229" fmla="*/ 17956805 w 18288001"/>
              <a:gd name="connsiteY3229" fmla="*/ 6012499 h 9710532"/>
              <a:gd name="connsiteX3230" fmla="*/ 17988345 w 18288001"/>
              <a:gd name="connsiteY3230" fmla="*/ 6016342 h 9710532"/>
              <a:gd name="connsiteX3231" fmla="*/ 18021809 w 18288001"/>
              <a:gd name="connsiteY3231" fmla="*/ 6004415 h 9710532"/>
              <a:gd name="connsiteX3232" fmla="*/ 18001615 w 18288001"/>
              <a:gd name="connsiteY3232" fmla="*/ 6005956 h 9710532"/>
              <a:gd name="connsiteX3233" fmla="*/ 17976999 w 18288001"/>
              <a:gd name="connsiteY3233" fmla="*/ 6010960 h 9710532"/>
              <a:gd name="connsiteX3234" fmla="*/ 17958725 w 18288001"/>
              <a:gd name="connsiteY3234" fmla="*/ 5996730 h 9710532"/>
              <a:gd name="connsiteX3235" fmla="*/ 18288001 w 18288001"/>
              <a:gd name="connsiteY3235" fmla="*/ 5989969 h 9710532"/>
              <a:gd name="connsiteX3236" fmla="*/ 18288001 w 18288001"/>
              <a:gd name="connsiteY3236" fmla="*/ 6004834 h 9710532"/>
              <a:gd name="connsiteX3237" fmla="*/ 18277987 w 18288001"/>
              <a:gd name="connsiteY3237" fmla="*/ 6003615 h 9710532"/>
              <a:gd name="connsiteX3238" fmla="*/ 18255293 w 18288001"/>
              <a:gd name="connsiteY3238" fmla="*/ 5992846 h 9710532"/>
              <a:gd name="connsiteX3239" fmla="*/ 18246445 w 18288001"/>
              <a:gd name="connsiteY3239" fmla="*/ 5999770 h 9710532"/>
              <a:gd name="connsiteX3240" fmla="*/ 18217403 w 18288001"/>
              <a:gd name="connsiteY3240" fmla="*/ 6008238 h 9710532"/>
              <a:gd name="connsiteX3241" fmla="*/ 18198171 w 18288001"/>
              <a:gd name="connsiteY3241" fmla="*/ 6001894 h 9710532"/>
              <a:gd name="connsiteX3242" fmla="*/ 18219329 w 18288001"/>
              <a:gd name="connsiteY3242" fmla="*/ 5992467 h 9710532"/>
              <a:gd name="connsiteX3243" fmla="*/ 18248511 w 18288001"/>
              <a:gd name="connsiteY3243" fmla="*/ 5991021 h 9710532"/>
              <a:gd name="connsiteX3244" fmla="*/ 17904487 w 18288001"/>
              <a:gd name="connsiteY3244" fmla="*/ 5982120 h 9710532"/>
              <a:gd name="connsiteX3245" fmla="*/ 17906467 w 18288001"/>
              <a:gd name="connsiteY3245" fmla="*/ 5984648 h 9710532"/>
              <a:gd name="connsiteX3246" fmla="*/ 17903695 w 18288001"/>
              <a:gd name="connsiteY3246" fmla="*/ 5984524 h 9710532"/>
              <a:gd name="connsiteX3247" fmla="*/ 17904487 w 18288001"/>
              <a:gd name="connsiteY3247" fmla="*/ 5982120 h 9710532"/>
              <a:gd name="connsiteX3248" fmla="*/ 18221249 w 18288001"/>
              <a:gd name="connsiteY3248" fmla="*/ 5976695 h 9710532"/>
              <a:gd name="connsiteX3249" fmla="*/ 18232597 w 18288001"/>
              <a:gd name="connsiteY3249" fmla="*/ 5982080 h 9710532"/>
              <a:gd name="connsiteX3250" fmla="*/ 18224711 w 18288001"/>
              <a:gd name="connsiteY3250" fmla="*/ 5981118 h 9710532"/>
              <a:gd name="connsiteX3251" fmla="*/ 18221249 w 18288001"/>
              <a:gd name="connsiteY3251" fmla="*/ 5976695 h 9710532"/>
              <a:gd name="connsiteX3252" fmla="*/ 17841405 w 18288001"/>
              <a:gd name="connsiteY3252" fmla="*/ 5974435 h 9710532"/>
              <a:gd name="connsiteX3253" fmla="*/ 17832557 w 18288001"/>
              <a:gd name="connsiteY3253" fmla="*/ 5981359 h 9710532"/>
              <a:gd name="connsiteX3254" fmla="*/ 17848327 w 18288001"/>
              <a:gd name="connsiteY3254" fmla="*/ 5983281 h 9710532"/>
              <a:gd name="connsiteX3255" fmla="*/ 17641383 w 18288001"/>
              <a:gd name="connsiteY3255" fmla="*/ 5974073 h 9710532"/>
              <a:gd name="connsiteX3256" fmla="*/ 17648309 w 18288001"/>
              <a:gd name="connsiteY3256" fmla="*/ 5982921 h 9710532"/>
              <a:gd name="connsiteX3257" fmla="*/ 17664077 w 18288001"/>
              <a:gd name="connsiteY3257" fmla="*/ 5984842 h 9710532"/>
              <a:gd name="connsiteX3258" fmla="*/ 17657157 w 18288001"/>
              <a:gd name="connsiteY3258" fmla="*/ 5975997 h 9710532"/>
              <a:gd name="connsiteX3259" fmla="*/ 17649271 w 18288001"/>
              <a:gd name="connsiteY3259" fmla="*/ 5975034 h 9710532"/>
              <a:gd name="connsiteX3260" fmla="*/ 17641383 w 18288001"/>
              <a:gd name="connsiteY3260" fmla="*/ 5974073 h 9710532"/>
              <a:gd name="connsiteX3261" fmla="*/ 17625615 w 18288001"/>
              <a:gd name="connsiteY3261" fmla="*/ 5972152 h 9710532"/>
              <a:gd name="connsiteX3262" fmla="*/ 17615519 w 18288001"/>
              <a:gd name="connsiteY3262" fmla="*/ 5972922 h 9710532"/>
              <a:gd name="connsiteX3263" fmla="*/ 17616767 w 18288001"/>
              <a:gd name="connsiteY3263" fmla="*/ 5979079 h 9710532"/>
              <a:gd name="connsiteX3264" fmla="*/ 17625615 w 18288001"/>
              <a:gd name="connsiteY3264" fmla="*/ 5972152 h 9710532"/>
              <a:gd name="connsiteX3265" fmla="*/ 17953723 w 18288001"/>
              <a:gd name="connsiteY3265" fmla="*/ 5972112 h 9710532"/>
              <a:gd name="connsiteX3266" fmla="*/ 17925643 w 18288001"/>
              <a:gd name="connsiteY3266" fmla="*/ 5972693 h 9710532"/>
              <a:gd name="connsiteX3267" fmla="*/ 17904487 w 18288001"/>
              <a:gd name="connsiteY3267" fmla="*/ 5982120 h 9710532"/>
              <a:gd name="connsiteX3268" fmla="*/ 17886795 w 18288001"/>
              <a:gd name="connsiteY3268" fmla="*/ 5995969 h 9710532"/>
              <a:gd name="connsiteX3269" fmla="*/ 17911413 w 18288001"/>
              <a:gd name="connsiteY3269" fmla="*/ 5990967 h 9710532"/>
              <a:gd name="connsiteX3270" fmla="*/ 17906467 w 18288001"/>
              <a:gd name="connsiteY3270" fmla="*/ 5984648 h 9710532"/>
              <a:gd name="connsiteX3271" fmla="*/ 17910159 w 18288001"/>
              <a:gd name="connsiteY3271" fmla="*/ 5984812 h 9710532"/>
              <a:gd name="connsiteX3272" fmla="*/ 17944877 w 18288001"/>
              <a:gd name="connsiteY3272" fmla="*/ 5979036 h 9710532"/>
              <a:gd name="connsiteX3273" fmla="*/ 17887945 w 18288001"/>
              <a:gd name="connsiteY3273" fmla="*/ 5970102 h 9710532"/>
              <a:gd name="connsiteX3274" fmla="*/ 17872947 w 18288001"/>
              <a:gd name="connsiteY3274" fmla="*/ 5978279 h 9710532"/>
              <a:gd name="connsiteX3275" fmla="*/ 17879871 w 18288001"/>
              <a:gd name="connsiteY3275" fmla="*/ 5987123 h 9710532"/>
              <a:gd name="connsiteX3276" fmla="*/ 17897563 w 18288001"/>
              <a:gd name="connsiteY3276" fmla="*/ 5973274 h 9710532"/>
              <a:gd name="connsiteX3277" fmla="*/ 17887945 w 18288001"/>
              <a:gd name="connsiteY3277" fmla="*/ 5970102 h 9710532"/>
              <a:gd name="connsiteX3278" fmla="*/ 18194129 w 18288001"/>
              <a:gd name="connsiteY3278" fmla="*/ 5969389 h 9710532"/>
              <a:gd name="connsiteX3279" fmla="*/ 18189705 w 18288001"/>
              <a:gd name="connsiteY3279" fmla="*/ 5972852 h 9710532"/>
              <a:gd name="connsiteX3280" fmla="*/ 18169511 w 18288001"/>
              <a:gd name="connsiteY3280" fmla="*/ 5974394 h 9710532"/>
              <a:gd name="connsiteX3281" fmla="*/ 18019609 w 18288001"/>
              <a:gd name="connsiteY3281" fmla="*/ 5976263 h 9710532"/>
              <a:gd name="connsiteX3282" fmla="*/ 18016807 w 18288001"/>
              <a:gd name="connsiteY3282" fmla="*/ 5979797 h 9710532"/>
              <a:gd name="connsiteX3283" fmla="*/ 18036039 w 18288001"/>
              <a:gd name="connsiteY3283" fmla="*/ 5986142 h 9710532"/>
              <a:gd name="connsiteX3284" fmla="*/ 18048349 w 18288001"/>
              <a:gd name="connsiteY3284" fmla="*/ 5983641 h 9710532"/>
              <a:gd name="connsiteX3285" fmla="*/ 18055273 w 18288001"/>
              <a:gd name="connsiteY3285" fmla="*/ 5992487 h 9710532"/>
              <a:gd name="connsiteX3286" fmla="*/ 18104505 w 18288001"/>
              <a:gd name="connsiteY3286" fmla="*/ 5982481 h 9710532"/>
              <a:gd name="connsiteX3287" fmla="*/ 18144897 w 18288001"/>
              <a:gd name="connsiteY3287" fmla="*/ 5979398 h 9710532"/>
              <a:gd name="connsiteX3288" fmla="*/ 18136049 w 18288001"/>
              <a:gd name="connsiteY3288" fmla="*/ 5986323 h 9710532"/>
              <a:gd name="connsiteX3289" fmla="*/ 18142975 w 18288001"/>
              <a:gd name="connsiteY3289" fmla="*/ 5995169 h 9710532"/>
              <a:gd name="connsiteX3290" fmla="*/ 18155283 w 18288001"/>
              <a:gd name="connsiteY3290" fmla="*/ 5992668 h 9710532"/>
              <a:gd name="connsiteX3291" fmla="*/ 18176437 w 18288001"/>
              <a:gd name="connsiteY3291" fmla="*/ 5983240 h 9710532"/>
              <a:gd name="connsiteX3292" fmla="*/ 18197111 w 18288001"/>
              <a:gd name="connsiteY3292" fmla="*/ 5977757 h 9710532"/>
              <a:gd name="connsiteX3293" fmla="*/ 18204145 w 18288001"/>
              <a:gd name="connsiteY3293" fmla="*/ 5974212 h 9710532"/>
              <a:gd name="connsiteX3294" fmla="*/ 18199191 w 18288001"/>
              <a:gd name="connsiteY3294" fmla="*/ 5973008 h 9710532"/>
              <a:gd name="connsiteX3295" fmla="*/ 18194129 w 18288001"/>
              <a:gd name="connsiteY3295" fmla="*/ 5969389 h 9710532"/>
              <a:gd name="connsiteX3296" fmla="*/ 17994109 w 18288001"/>
              <a:gd name="connsiteY3296" fmla="*/ 5969030 h 9710532"/>
              <a:gd name="connsiteX3297" fmla="*/ 18001035 w 18288001"/>
              <a:gd name="connsiteY3297" fmla="*/ 5977876 h 9710532"/>
              <a:gd name="connsiteX3298" fmla="*/ 18007959 w 18288001"/>
              <a:gd name="connsiteY3298" fmla="*/ 5986724 h 9710532"/>
              <a:gd name="connsiteX3299" fmla="*/ 18009881 w 18288001"/>
              <a:gd name="connsiteY3299" fmla="*/ 5970951 h 9710532"/>
              <a:gd name="connsiteX3300" fmla="*/ 17994109 w 18288001"/>
              <a:gd name="connsiteY3300" fmla="*/ 5969030 h 9710532"/>
              <a:gd name="connsiteX3301" fmla="*/ 17706389 w 18288001"/>
              <a:gd name="connsiteY3301" fmla="*/ 5965988 h 9710532"/>
              <a:gd name="connsiteX3302" fmla="*/ 17701007 w 18288001"/>
              <a:gd name="connsiteY3302" fmla="*/ 5977335 h 9710532"/>
              <a:gd name="connsiteX3303" fmla="*/ 17688695 w 18288001"/>
              <a:gd name="connsiteY3303" fmla="*/ 5979838 h 9710532"/>
              <a:gd name="connsiteX3304" fmla="*/ 17711391 w 18288001"/>
              <a:gd name="connsiteY3304" fmla="*/ 5990605 h 9710532"/>
              <a:gd name="connsiteX3305" fmla="*/ 17728125 w 18288001"/>
              <a:gd name="connsiteY3305" fmla="*/ 5984641 h 9710532"/>
              <a:gd name="connsiteX3306" fmla="*/ 17736009 w 18288001"/>
              <a:gd name="connsiteY3306" fmla="*/ 5985603 h 9710532"/>
              <a:gd name="connsiteX3307" fmla="*/ 17760625 w 18288001"/>
              <a:gd name="connsiteY3307" fmla="*/ 5980599 h 9710532"/>
              <a:gd name="connsiteX3308" fmla="*/ 17801015 w 18288001"/>
              <a:gd name="connsiteY3308" fmla="*/ 5977516 h 9710532"/>
              <a:gd name="connsiteX3309" fmla="*/ 17769473 w 18288001"/>
              <a:gd name="connsiteY3309" fmla="*/ 5973673 h 9710532"/>
              <a:gd name="connsiteX3310" fmla="*/ 17722161 w 18288001"/>
              <a:gd name="connsiteY3310" fmla="*/ 5967911 h 9710532"/>
              <a:gd name="connsiteX3311" fmla="*/ 17195953 w 18288001"/>
              <a:gd name="connsiteY3311" fmla="*/ 5951818 h 9710532"/>
              <a:gd name="connsiteX3312" fmla="*/ 17194031 w 18288001"/>
              <a:gd name="connsiteY3312" fmla="*/ 5967589 h 9710532"/>
              <a:gd name="connsiteX3313" fmla="*/ 17209805 w 18288001"/>
              <a:gd name="connsiteY3313" fmla="*/ 5969511 h 9710532"/>
              <a:gd name="connsiteX3314" fmla="*/ 17202879 w 18288001"/>
              <a:gd name="connsiteY3314" fmla="*/ 5960664 h 9710532"/>
              <a:gd name="connsiteX3315" fmla="*/ 17195953 w 18288001"/>
              <a:gd name="connsiteY3315" fmla="*/ 5951818 h 9710532"/>
              <a:gd name="connsiteX3316" fmla="*/ 16953429 w 18288001"/>
              <a:gd name="connsiteY3316" fmla="*/ 5947281 h 9710532"/>
              <a:gd name="connsiteX3317" fmla="*/ 16952083 w 18288001"/>
              <a:gd name="connsiteY3317" fmla="*/ 5950118 h 9710532"/>
              <a:gd name="connsiteX3318" fmla="*/ 16971317 w 18288001"/>
              <a:gd name="connsiteY3318" fmla="*/ 5956463 h 9710532"/>
              <a:gd name="connsiteX3319" fmla="*/ 16980165 w 18288001"/>
              <a:gd name="connsiteY3319" fmla="*/ 5949537 h 9710532"/>
              <a:gd name="connsiteX3320" fmla="*/ 16964391 w 18288001"/>
              <a:gd name="connsiteY3320" fmla="*/ 5947615 h 9710532"/>
              <a:gd name="connsiteX3321" fmla="*/ 16953429 w 18288001"/>
              <a:gd name="connsiteY3321" fmla="*/ 5947281 h 9710532"/>
              <a:gd name="connsiteX3322" fmla="*/ 18047187 w 18288001"/>
              <a:gd name="connsiteY3322" fmla="*/ 5927482 h 9710532"/>
              <a:gd name="connsiteX3323" fmla="*/ 18045267 w 18288001"/>
              <a:gd name="connsiteY3323" fmla="*/ 5943253 h 9710532"/>
              <a:gd name="connsiteX3324" fmla="*/ 18062959 w 18288001"/>
              <a:gd name="connsiteY3324" fmla="*/ 5929402 h 9710532"/>
              <a:gd name="connsiteX3325" fmla="*/ 18047187 w 18288001"/>
              <a:gd name="connsiteY3325" fmla="*/ 5927482 h 9710532"/>
              <a:gd name="connsiteX3326" fmla="*/ 18087577 w 18288001"/>
              <a:gd name="connsiteY3326" fmla="*/ 5924400 h 9710532"/>
              <a:gd name="connsiteX3327" fmla="*/ 18085651 w 18288001"/>
              <a:gd name="connsiteY3327" fmla="*/ 5940171 h 9710532"/>
              <a:gd name="connsiteX3328" fmla="*/ 18094499 w 18288001"/>
              <a:gd name="connsiteY3328" fmla="*/ 5933246 h 9710532"/>
              <a:gd name="connsiteX3329" fmla="*/ 17367793 w 18288001"/>
              <a:gd name="connsiteY3329" fmla="*/ 5920738 h 9710532"/>
              <a:gd name="connsiteX3330" fmla="*/ 17359427 w 18288001"/>
              <a:gd name="connsiteY3330" fmla="*/ 5923720 h 9710532"/>
              <a:gd name="connsiteX3331" fmla="*/ 17366353 w 18288001"/>
              <a:gd name="connsiteY3331" fmla="*/ 5932566 h 9710532"/>
              <a:gd name="connsiteX3332" fmla="*/ 17375199 w 18288001"/>
              <a:gd name="connsiteY3332" fmla="*/ 5925642 h 9710532"/>
              <a:gd name="connsiteX3333" fmla="*/ 17367793 w 18288001"/>
              <a:gd name="connsiteY3333" fmla="*/ 5920738 h 9710532"/>
              <a:gd name="connsiteX3334" fmla="*/ 17423953 w 18288001"/>
              <a:gd name="connsiteY3334" fmla="*/ 5919577 h 9710532"/>
              <a:gd name="connsiteX3335" fmla="*/ 17415589 w 18288001"/>
              <a:gd name="connsiteY3335" fmla="*/ 5922559 h 9710532"/>
              <a:gd name="connsiteX3336" fmla="*/ 17422511 w 18288001"/>
              <a:gd name="connsiteY3336" fmla="*/ 5931403 h 9710532"/>
              <a:gd name="connsiteX3337" fmla="*/ 17431357 w 18288001"/>
              <a:gd name="connsiteY3337" fmla="*/ 5924479 h 9710532"/>
              <a:gd name="connsiteX3338" fmla="*/ 17423953 w 18288001"/>
              <a:gd name="connsiteY3338" fmla="*/ 5919577 h 9710532"/>
              <a:gd name="connsiteX3339" fmla="*/ 17224413 w 18288001"/>
              <a:gd name="connsiteY3339" fmla="*/ 5915273 h 9710532"/>
              <a:gd name="connsiteX3340" fmla="*/ 17199797 w 18288001"/>
              <a:gd name="connsiteY3340" fmla="*/ 5920277 h 9710532"/>
              <a:gd name="connsiteX3341" fmla="*/ 17215567 w 18288001"/>
              <a:gd name="connsiteY3341" fmla="*/ 5922198 h 9710532"/>
              <a:gd name="connsiteX3342" fmla="*/ 17864859 w 18288001"/>
              <a:gd name="connsiteY3342" fmla="*/ 5913272 h 9710532"/>
              <a:gd name="connsiteX3343" fmla="*/ 17759467 w 18288001"/>
              <a:gd name="connsiteY3343" fmla="*/ 5924439 h 9710532"/>
              <a:gd name="connsiteX3344" fmla="*/ 17775237 w 18288001"/>
              <a:gd name="connsiteY3344" fmla="*/ 5926361 h 9710532"/>
              <a:gd name="connsiteX3345" fmla="*/ 17815625 w 18288001"/>
              <a:gd name="connsiteY3345" fmla="*/ 5923279 h 9710532"/>
              <a:gd name="connsiteX3346" fmla="*/ 17831397 w 18288001"/>
              <a:gd name="connsiteY3346" fmla="*/ 5925200 h 9710532"/>
              <a:gd name="connsiteX3347" fmla="*/ 17847167 w 18288001"/>
              <a:gd name="connsiteY3347" fmla="*/ 5927122 h 9710532"/>
              <a:gd name="connsiteX3348" fmla="*/ 17856015 w 18288001"/>
              <a:gd name="connsiteY3348" fmla="*/ 5920197 h 9710532"/>
              <a:gd name="connsiteX3349" fmla="*/ 17569735 w 18288001"/>
              <a:gd name="connsiteY3349" fmla="*/ 5905327 h 9710532"/>
              <a:gd name="connsiteX3350" fmla="*/ 17571215 w 18288001"/>
              <a:gd name="connsiteY3350" fmla="*/ 5906307 h 9710532"/>
              <a:gd name="connsiteX3351" fmla="*/ 17561367 w 18288001"/>
              <a:gd name="connsiteY3351" fmla="*/ 5908309 h 9710532"/>
              <a:gd name="connsiteX3352" fmla="*/ 17569735 w 18288001"/>
              <a:gd name="connsiteY3352" fmla="*/ 5905327 h 9710532"/>
              <a:gd name="connsiteX3353" fmla="*/ 17585985 w 18288001"/>
              <a:gd name="connsiteY3353" fmla="*/ 5903306 h 9710532"/>
              <a:gd name="connsiteX3354" fmla="*/ 17577141 w 18288001"/>
              <a:gd name="connsiteY3354" fmla="*/ 5910230 h 9710532"/>
              <a:gd name="connsiteX3355" fmla="*/ 17571215 w 18288001"/>
              <a:gd name="connsiteY3355" fmla="*/ 5906307 h 9710532"/>
              <a:gd name="connsiteX3356" fmla="*/ 17506169 w 18288001"/>
              <a:gd name="connsiteY3356" fmla="*/ 5901584 h 9710532"/>
              <a:gd name="connsiteX3357" fmla="*/ 17514055 w 18288001"/>
              <a:gd name="connsiteY3357" fmla="*/ 5902544 h 9710532"/>
              <a:gd name="connsiteX3358" fmla="*/ 17497539 w 18288001"/>
              <a:gd name="connsiteY3358" fmla="*/ 5902887 h 9710532"/>
              <a:gd name="connsiteX3359" fmla="*/ 17498045 w 18288001"/>
              <a:gd name="connsiteY3359" fmla="*/ 5902593 h 9710532"/>
              <a:gd name="connsiteX3360" fmla="*/ 17506169 w 18288001"/>
              <a:gd name="connsiteY3360" fmla="*/ 5901584 h 9710532"/>
              <a:gd name="connsiteX3361" fmla="*/ 17650991 w 18288001"/>
              <a:gd name="connsiteY3361" fmla="*/ 5895219 h 9710532"/>
              <a:gd name="connsiteX3362" fmla="*/ 17657915 w 18288001"/>
              <a:gd name="connsiteY3362" fmla="*/ 5904066 h 9710532"/>
              <a:gd name="connsiteX3363" fmla="*/ 17649073 w 18288001"/>
              <a:gd name="connsiteY3363" fmla="*/ 5910990 h 9710532"/>
              <a:gd name="connsiteX3364" fmla="*/ 17650991 w 18288001"/>
              <a:gd name="connsiteY3364" fmla="*/ 5895219 h 9710532"/>
              <a:gd name="connsiteX3365" fmla="*/ 17107093 w 18288001"/>
              <a:gd name="connsiteY3365" fmla="*/ 5892976 h 9710532"/>
              <a:gd name="connsiteX3366" fmla="*/ 17114017 w 18288001"/>
              <a:gd name="connsiteY3366" fmla="*/ 5901822 h 9710532"/>
              <a:gd name="connsiteX3367" fmla="*/ 17122861 w 18288001"/>
              <a:gd name="connsiteY3367" fmla="*/ 5894899 h 9710532"/>
              <a:gd name="connsiteX3368" fmla="*/ 17107093 w 18288001"/>
              <a:gd name="connsiteY3368" fmla="*/ 5892976 h 9710532"/>
              <a:gd name="connsiteX3369" fmla="*/ 17075549 w 18288001"/>
              <a:gd name="connsiteY3369" fmla="*/ 5889134 h 9710532"/>
              <a:gd name="connsiteX3370" fmla="*/ 17063241 w 18288001"/>
              <a:gd name="connsiteY3370" fmla="*/ 5891637 h 9710532"/>
              <a:gd name="connsiteX3371" fmla="*/ 17050933 w 18288001"/>
              <a:gd name="connsiteY3371" fmla="*/ 5894138 h 9710532"/>
              <a:gd name="connsiteX3372" fmla="*/ 17057857 w 18288001"/>
              <a:gd name="connsiteY3372" fmla="*/ 5902985 h 9710532"/>
              <a:gd name="connsiteX3373" fmla="*/ 17082475 w 18288001"/>
              <a:gd name="connsiteY3373" fmla="*/ 5897983 h 9710532"/>
              <a:gd name="connsiteX3374" fmla="*/ 17396735 w 18288001"/>
              <a:gd name="connsiteY3374" fmla="*/ 5880249 h 9710532"/>
              <a:gd name="connsiteX3375" fmla="*/ 17384425 w 18288001"/>
              <a:gd name="connsiteY3375" fmla="*/ 5882750 h 9710532"/>
              <a:gd name="connsiteX3376" fmla="*/ 17347497 w 18288001"/>
              <a:gd name="connsiteY3376" fmla="*/ 5890256 h 9710532"/>
              <a:gd name="connsiteX3377" fmla="*/ 17298267 w 18288001"/>
              <a:gd name="connsiteY3377" fmla="*/ 5900263 h 9710532"/>
              <a:gd name="connsiteX3378" fmla="*/ 17294801 w 18288001"/>
              <a:gd name="connsiteY3378" fmla="*/ 5895839 h 9710532"/>
              <a:gd name="connsiteX3379" fmla="*/ 17284415 w 18288001"/>
              <a:gd name="connsiteY3379" fmla="*/ 5882571 h 9710532"/>
              <a:gd name="connsiteX3380" fmla="*/ 17266723 w 18288001"/>
              <a:gd name="connsiteY3380" fmla="*/ 5896420 h 9710532"/>
              <a:gd name="connsiteX3381" fmla="*/ 17285957 w 18288001"/>
              <a:gd name="connsiteY3381" fmla="*/ 5902765 h 9710532"/>
              <a:gd name="connsiteX3382" fmla="*/ 17314035 w 18288001"/>
              <a:gd name="connsiteY3382" fmla="*/ 5902184 h 9710532"/>
              <a:gd name="connsiteX3383" fmla="*/ 17330767 w 18288001"/>
              <a:gd name="connsiteY3383" fmla="*/ 5896221 h 9710532"/>
              <a:gd name="connsiteX3384" fmla="*/ 17354425 w 18288001"/>
              <a:gd name="connsiteY3384" fmla="*/ 5899103 h 9710532"/>
              <a:gd name="connsiteX3385" fmla="*/ 17374619 w 18288001"/>
              <a:gd name="connsiteY3385" fmla="*/ 5897561 h 9710532"/>
              <a:gd name="connsiteX3386" fmla="*/ 17411545 w 18288001"/>
              <a:gd name="connsiteY3386" fmla="*/ 5890055 h 9710532"/>
              <a:gd name="connsiteX3387" fmla="*/ 17436163 w 18288001"/>
              <a:gd name="connsiteY3387" fmla="*/ 5885053 h 9710532"/>
              <a:gd name="connsiteX3388" fmla="*/ 17428277 w 18288001"/>
              <a:gd name="connsiteY3388" fmla="*/ 5884092 h 9710532"/>
              <a:gd name="connsiteX3389" fmla="*/ 17412507 w 18288001"/>
              <a:gd name="connsiteY3389" fmla="*/ 5882169 h 9710532"/>
              <a:gd name="connsiteX3390" fmla="*/ 17244987 w 18288001"/>
              <a:gd name="connsiteY3390" fmla="*/ 5877768 h 9710532"/>
              <a:gd name="connsiteX3391" fmla="*/ 17232681 w 18288001"/>
              <a:gd name="connsiteY3391" fmla="*/ 5880268 h 9710532"/>
              <a:gd name="connsiteX3392" fmla="*/ 17244029 w 18288001"/>
              <a:gd name="connsiteY3392" fmla="*/ 5885654 h 9710532"/>
              <a:gd name="connsiteX3393" fmla="*/ 17231719 w 18288001"/>
              <a:gd name="connsiteY3393" fmla="*/ 5888154 h 9710532"/>
              <a:gd name="connsiteX3394" fmla="*/ 17219411 w 18288001"/>
              <a:gd name="connsiteY3394" fmla="*/ 5890655 h 9710532"/>
              <a:gd name="connsiteX3395" fmla="*/ 17235181 w 18288001"/>
              <a:gd name="connsiteY3395" fmla="*/ 5892578 h 9710532"/>
              <a:gd name="connsiteX3396" fmla="*/ 17251915 w 18288001"/>
              <a:gd name="connsiteY3396" fmla="*/ 5886614 h 9710532"/>
              <a:gd name="connsiteX3397" fmla="*/ 17244987 w 18288001"/>
              <a:gd name="connsiteY3397" fmla="*/ 5877768 h 9710532"/>
              <a:gd name="connsiteX3398" fmla="*/ 18074105 w 18288001"/>
              <a:gd name="connsiteY3398" fmla="*/ 5870740 h 9710532"/>
              <a:gd name="connsiteX3399" fmla="*/ 18073145 w 18288001"/>
              <a:gd name="connsiteY3399" fmla="*/ 5878626 h 9710532"/>
              <a:gd name="connsiteX3400" fmla="*/ 18052951 w 18288001"/>
              <a:gd name="connsiteY3400" fmla="*/ 5880169 h 9710532"/>
              <a:gd name="connsiteX3401" fmla="*/ 18061797 w 18288001"/>
              <a:gd name="connsiteY3401" fmla="*/ 5873245 h 9710532"/>
              <a:gd name="connsiteX3402" fmla="*/ 18074105 w 18288001"/>
              <a:gd name="connsiteY3402" fmla="*/ 5870740 h 9710532"/>
              <a:gd name="connsiteX3403" fmla="*/ 18111031 w 18288001"/>
              <a:gd name="connsiteY3403" fmla="*/ 5863237 h 9710532"/>
              <a:gd name="connsiteX3404" fmla="*/ 18109111 w 18288001"/>
              <a:gd name="connsiteY3404" fmla="*/ 5879009 h 9710532"/>
              <a:gd name="connsiteX3405" fmla="*/ 18104687 w 18288001"/>
              <a:gd name="connsiteY3405" fmla="*/ 5882469 h 9710532"/>
              <a:gd name="connsiteX3406" fmla="*/ 18093339 w 18288001"/>
              <a:gd name="connsiteY3406" fmla="*/ 5877086 h 9710532"/>
              <a:gd name="connsiteX3407" fmla="*/ 18025709 w 18288001"/>
              <a:gd name="connsiteY3407" fmla="*/ 5853341 h 9710532"/>
              <a:gd name="connsiteX3408" fmla="*/ 18029003 w 18288001"/>
              <a:gd name="connsiteY3408" fmla="*/ 5853489 h 9710532"/>
              <a:gd name="connsiteX3409" fmla="*/ 18024063 w 18288001"/>
              <a:gd name="connsiteY3409" fmla="*/ 5853822 h 9710532"/>
              <a:gd name="connsiteX3410" fmla="*/ 18288001 w 18288001"/>
              <a:gd name="connsiteY3410" fmla="*/ 5852901 h 9710532"/>
              <a:gd name="connsiteX3411" fmla="*/ 18288001 w 18288001"/>
              <a:gd name="connsiteY3411" fmla="*/ 5867375 h 9710532"/>
              <a:gd name="connsiteX3412" fmla="*/ 18286435 w 18288001"/>
              <a:gd name="connsiteY3412" fmla="*/ 5868601 h 9710532"/>
              <a:gd name="connsiteX3413" fmla="*/ 18279509 w 18288001"/>
              <a:gd name="connsiteY3413" fmla="*/ 5859753 h 9710532"/>
              <a:gd name="connsiteX3414" fmla="*/ 18254891 w 18288001"/>
              <a:gd name="connsiteY3414" fmla="*/ 5864758 h 9710532"/>
              <a:gd name="connsiteX3415" fmla="*/ 18247965 w 18288001"/>
              <a:gd name="connsiteY3415" fmla="*/ 5855911 h 9710532"/>
              <a:gd name="connsiteX3416" fmla="*/ 18263737 w 18288001"/>
              <a:gd name="connsiteY3416" fmla="*/ 5857833 h 9710532"/>
              <a:gd name="connsiteX3417" fmla="*/ 18165169 w 18288001"/>
              <a:gd name="connsiteY3417" fmla="*/ 5845825 h 9710532"/>
              <a:gd name="connsiteX3418" fmla="*/ 18200653 w 18288001"/>
              <a:gd name="connsiteY3418" fmla="*/ 5850147 h 9710532"/>
              <a:gd name="connsiteX3419" fmla="*/ 18207579 w 18288001"/>
              <a:gd name="connsiteY3419" fmla="*/ 5858995 h 9710532"/>
              <a:gd name="connsiteX3420" fmla="*/ 18241043 w 18288001"/>
              <a:gd name="connsiteY3420" fmla="*/ 5847066 h 9710532"/>
              <a:gd name="connsiteX3421" fmla="*/ 18198733 w 18288001"/>
              <a:gd name="connsiteY3421" fmla="*/ 5865919 h 9710532"/>
              <a:gd name="connsiteX3422" fmla="*/ 18158343 w 18288001"/>
              <a:gd name="connsiteY3422" fmla="*/ 5869002 h 9710532"/>
              <a:gd name="connsiteX3423" fmla="*/ 18134687 w 18288001"/>
              <a:gd name="connsiteY3423" fmla="*/ 5866119 h 9710532"/>
              <a:gd name="connsiteX3424" fmla="*/ 18079491 w 18288001"/>
              <a:gd name="connsiteY3424" fmla="*/ 5859395 h 9710532"/>
              <a:gd name="connsiteX3425" fmla="*/ 18051409 w 18288001"/>
              <a:gd name="connsiteY3425" fmla="*/ 5859975 h 9710532"/>
              <a:gd name="connsiteX3426" fmla="*/ 18032179 w 18288001"/>
              <a:gd name="connsiteY3426" fmla="*/ 5853629 h 9710532"/>
              <a:gd name="connsiteX3427" fmla="*/ 18029003 w 18288001"/>
              <a:gd name="connsiteY3427" fmla="*/ 5853489 h 9710532"/>
              <a:gd name="connsiteX3428" fmla="*/ 18072565 w 18288001"/>
              <a:gd name="connsiteY3428" fmla="*/ 5850547 h 9710532"/>
              <a:gd name="connsiteX3429" fmla="*/ 18165169 w 18288001"/>
              <a:gd name="connsiteY3429" fmla="*/ 5845825 h 9710532"/>
              <a:gd name="connsiteX3430" fmla="*/ 17299025 w 18288001"/>
              <a:gd name="connsiteY3430" fmla="*/ 5828333 h 9710532"/>
              <a:gd name="connsiteX3431" fmla="*/ 17286717 w 18288001"/>
              <a:gd name="connsiteY3431" fmla="*/ 5830835 h 9710532"/>
              <a:gd name="connsiteX3432" fmla="*/ 17274409 w 18288001"/>
              <a:gd name="connsiteY3432" fmla="*/ 5833336 h 9710532"/>
              <a:gd name="connsiteX3433" fmla="*/ 17290181 w 18288001"/>
              <a:gd name="connsiteY3433" fmla="*/ 5835257 h 9710532"/>
              <a:gd name="connsiteX3434" fmla="*/ 17299025 w 18288001"/>
              <a:gd name="connsiteY3434" fmla="*/ 5828333 h 9710532"/>
              <a:gd name="connsiteX3435" fmla="*/ 17411343 w 18288001"/>
              <a:gd name="connsiteY3435" fmla="*/ 5826011 h 9710532"/>
              <a:gd name="connsiteX3436" fmla="*/ 17409423 w 18288001"/>
              <a:gd name="connsiteY3436" fmla="*/ 5841782 h 9710532"/>
              <a:gd name="connsiteX3437" fmla="*/ 17418269 w 18288001"/>
              <a:gd name="connsiteY3437" fmla="*/ 5834857 h 9710532"/>
              <a:gd name="connsiteX3438" fmla="*/ 17411343 w 18288001"/>
              <a:gd name="connsiteY3438" fmla="*/ 5826011 h 9710532"/>
              <a:gd name="connsiteX3439" fmla="*/ 17933631 w 18288001"/>
              <a:gd name="connsiteY3439" fmla="*/ 5820527 h 9710532"/>
              <a:gd name="connsiteX3440" fmla="*/ 17923701 w 18288001"/>
              <a:gd name="connsiteY3440" fmla="*/ 5824411 h 9710532"/>
              <a:gd name="connsiteX3441" fmla="*/ 17917709 w 18288001"/>
              <a:gd name="connsiteY3441" fmla="*/ 5821771 h 9710532"/>
              <a:gd name="connsiteX3442" fmla="*/ 17918027 w 18288001"/>
              <a:gd name="connsiteY3442" fmla="*/ 5821718 h 9710532"/>
              <a:gd name="connsiteX3443" fmla="*/ 17960627 w 18288001"/>
              <a:gd name="connsiteY3443" fmla="*/ 5816904 h 9710532"/>
              <a:gd name="connsiteX3444" fmla="*/ 17995631 w 18288001"/>
              <a:gd name="connsiteY3444" fmla="*/ 5825170 h 9710532"/>
              <a:gd name="connsiteX3445" fmla="*/ 17948317 w 18288001"/>
              <a:gd name="connsiteY3445" fmla="*/ 5819407 h 9710532"/>
              <a:gd name="connsiteX3446" fmla="*/ 17933631 w 18288001"/>
              <a:gd name="connsiteY3446" fmla="*/ 5820527 h 9710532"/>
              <a:gd name="connsiteX3447" fmla="*/ 17937357 w 18288001"/>
              <a:gd name="connsiteY3447" fmla="*/ 5819071 h 9710532"/>
              <a:gd name="connsiteX3448" fmla="*/ 17960627 w 18288001"/>
              <a:gd name="connsiteY3448" fmla="*/ 5816904 h 9710532"/>
              <a:gd name="connsiteX3449" fmla="*/ 17465963 w 18288001"/>
              <a:gd name="connsiteY3449" fmla="*/ 5804656 h 9710532"/>
              <a:gd name="connsiteX3450" fmla="*/ 17453651 w 18288001"/>
              <a:gd name="connsiteY3450" fmla="*/ 5807158 h 9710532"/>
              <a:gd name="connsiteX3451" fmla="*/ 17465001 w 18288001"/>
              <a:gd name="connsiteY3451" fmla="*/ 5812542 h 9710532"/>
              <a:gd name="connsiteX3452" fmla="*/ 17465963 w 18288001"/>
              <a:gd name="connsiteY3452" fmla="*/ 5804656 h 9710532"/>
              <a:gd name="connsiteX3453" fmla="*/ 16678193 w 18288001"/>
              <a:gd name="connsiteY3453" fmla="*/ 5800715 h 9710532"/>
              <a:gd name="connsiteX3454" fmla="*/ 16669348 w 18288001"/>
              <a:gd name="connsiteY3454" fmla="*/ 5807639 h 9710532"/>
              <a:gd name="connsiteX3455" fmla="*/ 16660502 w 18288001"/>
              <a:gd name="connsiteY3455" fmla="*/ 5814564 h 9710532"/>
              <a:gd name="connsiteX3456" fmla="*/ 16672811 w 18288001"/>
              <a:gd name="connsiteY3456" fmla="*/ 5812063 h 9710532"/>
              <a:gd name="connsiteX3457" fmla="*/ 16678193 w 18288001"/>
              <a:gd name="connsiteY3457" fmla="*/ 5800715 h 9710532"/>
              <a:gd name="connsiteX3458" fmla="*/ 16846671 w 18288001"/>
              <a:gd name="connsiteY3458" fmla="*/ 5797231 h 9710532"/>
              <a:gd name="connsiteX3459" fmla="*/ 16853595 w 18288001"/>
              <a:gd name="connsiteY3459" fmla="*/ 5806077 h 9710532"/>
              <a:gd name="connsiteX3460" fmla="*/ 16844751 w 18288001"/>
              <a:gd name="connsiteY3460" fmla="*/ 5813001 h 9710532"/>
              <a:gd name="connsiteX3461" fmla="*/ 17511733 w 18288001"/>
              <a:gd name="connsiteY3461" fmla="*/ 5790226 h 9710532"/>
              <a:gd name="connsiteX3462" fmla="*/ 17518659 w 18288001"/>
              <a:gd name="connsiteY3462" fmla="*/ 5799074 h 9710532"/>
              <a:gd name="connsiteX3463" fmla="*/ 17509813 w 18288001"/>
              <a:gd name="connsiteY3463" fmla="*/ 5805998 h 9710532"/>
              <a:gd name="connsiteX3464" fmla="*/ 17511733 w 18288001"/>
              <a:gd name="connsiteY3464" fmla="*/ 5790226 h 9710532"/>
              <a:gd name="connsiteX3465" fmla="*/ 17736371 w 18288001"/>
              <a:gd name="connsiteY3465" fmla="*/ 5785583 h 9710532"/>
              <a:gd name="connsiteX3466" fmla="*/ 17711751 w 18288001"/>
              <a:gd name="connsiteY3466" fmla="*/ 5790587 h 9710532"/>
              <a:gd name="connsiteX3467" fmla="*/ 17695983 w 18288001"/>
              <a:gd name="connsiteY3467" fmla="*/ 5788666 h 9710532"/>
              <a:gd name="connsiteX3468" fmla="*/ 16936295 w 18288001"/>
              <a:gd name="connsiteY3468" fmla="*/ 5784142 h 9710532"/>
              <a:gd name="connsiteX3469" fmla="*/ 16943217 w 18288001"/>
              <a:gd name="connsiteY3469" fmla="*/ 5792989 h 9710532"/>
              <a:gd name="connsiteX3470" fmla="*/ 16934373 w 18288001"/>
              <a:gd name="connsiteY3470" fmla="*/ 5799913 h 9710532"/>
              <a:gd name="connsiteX3471" fmla="*/ 16936295 w 18288001"/>
              <a:gd name="connsiteY3471" fmla="*/ 5784142 h 9710532"/>
              <a:gd name="connsiteX3472" fmla="*/ 17684635 w 18288001"/>
              <a:gd name="connsiteY3472" fmla="*/ 5783282 h 9710532"/>
              <a:gd name="connsiteX3473" fmla="*/ 17688097 w 18288001"/>
              <a:gd name="connsiteY3473" fmla="*/ 5787703 h 9710532"/>
              <a:gd name="connsiteX3474" fmla="*/ 17666943 w 18288001"/>
              <a:gd name="connsiteY3474" fmla="*/ 5797131 h 9710532"/>
              <a:gd name="connsiteX3475" fmla="*/ 17646747 w 18288001"/>
              <a:gd name="connsiteY3475" fmla="*/ 5798671 h 9710532"/>
              <a:gd name="connsiteX3476" fmla="*/ 17590589 w 18288001"/>
              <a:gd name="connsiteY3476" fmla="*/ 5799833 h 9710532"/>
              <a:gd name="connsiteX3477" fmla="*/ 17574819 w 18288001"/>
              <a:gd name="connsiteY3477" fmla="*/ 5797912 h 9710532"/>
              <a:gd name="connsiteX3478" fmla="*/ 17559047 w 18288001"/>
              <a:gd name="connsiteY3478" fmla="*/ 5795989 h 9710532"/>
              <a:gd name="connsiteX3479" fmla="*/ 17624053 w 18288001"/>
              <a:gd name="connsiteY3479" fmla="*/ 5787905 h 9710532"/>
              <a:gd name="connsiteX3480" fmla="*/ 17684635 w 18288001"/>
              <a:gd name="connsiteY3480" fmla="*/ 5783282 h 9710532"/>
              <a:gd name="connsiteX3481" fmla="*/ 16882057 w 18288001"/>
              <a:gd name="connsiteY3481" fmla="*/ 5769532 h 9710532"/>
              <a:gd name="connsiteX3482" fmla="*/ 16889939 w 18288001"/>
              <a:gd name="connsiteY3482" fmla="*/ 5770492 h 9710532"/>
              <a:gd name="connsiteX3483" fmla="*/ 16888981 w 18288001"/>
              <a:gd name="connsiteY3483" fmla="*/ 5778378 h 9710532"/>
              <a:gd name="connsiteX3484" fmla="*/ 16873211 w 18288001"/>
              <a:gd name="connsiteY3484" fmla="*/ 5776457 h 9710532"/>
              <a:gd name="connsiteX3485" fmla="*/ 16882057 w 18288001"/>
              <a:gd name="connsiteY3485" fmla="*/ 5769532 h 9710532"/>
              <a:gd name="connsiteX3486" fmla="*/ 16850515 w 18288001"/>
              <a:gd name="connsiteY3486" fmla="*/ 5765690 h 9710532"/>
              <a:gd name="connsiteX3487" fmla="*/ 16848591 w 18288001"/>
              <a:gd name="connsiteY3487" fmla="*/ 5781460 h 9710532"/>
              <a:gd name="connsiteX3488" fmla="*/ 16823975 w 18288001"/>
              <a:gd name="connsiteY3488" fmla="*/ 5786464 h 9710532"/>
              <a:gd name="connsiteX3489" fmla="*/ 17506731 w 18288001"/>
              <a:gd name="connsiteY3489" fmla="*/ 5765609 h 9710532"/>
              <a:gd name="connsiteX3490" fmla="*/ 17497883 w 18288001"/>
              <a:gd name="connsiteY3490" fmla="*/ 5772533 h 9710532"/>
              <a:gd name="connsiteX3491" fmla="*/ 17473653 w 18288001"/>
              <a:gd name="connsiteY3491" fmla="*/ 5774383 h 9710532"/>
              <a:gd name="connsiteX3492" fmla="*/ 17603279 w 18288001"/>
              <a:gd name="connsiteY3492" fmla="*/ 5761366 h 9710532"/>
              <a:gd name="connsiteX3493" fmla="*/ 17625975 w 18288001"/>
              <a:gd name="connsiteY3493" fmla="*/ 5772132 h 9710532"/>
              <a:gd name="connsiteX3494" fmla="*/ 17618087 w 18288001"/>
              <a:gd name="connsiteY3494" fmla="*/ 5771173 h 9710532"/>
              <a:gd name="connsiteX3495" fmla="*/ 17603279 w 18288001"/>
              <a:gd name="connsiteY3495" fmla="*/ 5761366 h 9710532"/>
              <a:gd name="connsiteX3496" fmla="*/ 17048991 w 18288001"/>
              <a:gd name="connsiteY3496" fmla="*/ 5745855 h 9710532"/>
              <a:gd name="connsiteX3497" fmla="*/ 17059379 w 18288001"/>
              <a:gd name="connsiteY3497" fmla="*/ 5759125 h 9710532"/>
              <a:gd name="connsiteX3498" fmla="*/ 17043609 w 18288001"/>
              <a:gd name="connsiteY3498" fmla="*/ 5757203 h 9710532"/>
              <a:gd name="connsiteX3499" fmla="*/ 17041491 w 18288001"/>
              <a:gd name="connsiteY3499" fmla="*/ 5749943 h 9710532"/>
              <a:gd name="connsiteX3500" fmla="*/ 17048991 w 18288001"/>
              <a:gd name="connsiteY3500" fmla="*/ 5745855 h 9710532"/>
              <a:gd name="connsiteX3501" fmla="*/ 17085437 w 18288001"/>
              <a:gd name="connsiteY3501" fmla="*/ 5742293 h 9710532"/>
              <a:gd name="connsiteX3502" fmla="*/ 17092843 w 18288001"/>
              <a:gd name="connsiteY3502" fmla="*/ 5747196 h 9710532"/>
              <a:gd name="connsiteX3503" fmla="*/ 17083997 w 18288001"/>
              <a:gd name="connsiteY3503" fmla="*/ 5754123 h 9710532"/>
              <a:gd name="connsiteX3504" fmla="*/ 17077071 w 18288001"/>
              <a:gd name="connsiteY3504" fmla="*/ 5745275 h 9710532"/>
              <a:gd name="connsiteX3505" fmla="*/ 17085437 w 18288001"/>
              <a:gd name="connsiteY3505" fmla="*/ 5742293 h 9710532"/>
              <a:gd name="connsiteX3506" fmla="*/ 17037645 w 18288001"/>
              <a:gd name="connsiteY3506" fmla="*/ 5740471 h 9710532"/>
              <a:gd name="connsiteX3507" fmla="*/ 17045527 w 18288001"/>
              <a:gd name="connsiteY3507" fmla="*/ 5741432 h 9710532"/>
              <a:gd name="connsiteX3508" fmla="*/ 17012067 w 18288001"/>
              <a:gd name="connsiteY3508" fmla="*/ 5753361 h 9710532"/>
              <a:gd name="connsiteX3509" fmla="*/ 17020913 w 18288001"/>
              <a:gd name="connsiteY3509" fmla="*/ 5746436 h 9710532"/>
              <a:gd name="connsiteX3510" fmla="*/ 17037645 w 18288001"/>
              <a:gd name="connsiteY3510" fmla="*/ 5740471 h 9710532"/>
              <a:gd name="connsiteX3511" fmla="*/ 17287379 w 18288001"/>
              <a:gd name="connsiteY3511" fmla="*/ 5726882 h 9710532"/>
              <a:gd name="connsiteX3512" fmla="*/ 17279011 w 18288001"/>
              <a:gd name="connsiteY3512" fmla="*/ 5729863 h 9710532"/>
              <a:gd name="connsiteX3513" fmla="*/ 17285937 w 18288001"/>
              <a:gd name="connsiteY3513" fmla="*/ 5738711 h 9710532"/>
              <a:gd name="connsiteX3514" fmla="*/ 17294785 w 18288001"/>
              <a:gd name="connsiteY3514" fmla="*/ 5731785 h 9710532"/>
              <a:gd name="connsiteX3515" fmla="*/ 17287379 w 18288001"/>
              <a:gd name="connsiteY3515" fmla="*/ 5726882 h 9710532"/>
              <a:gd name="connsiteX3516" fmla="*/ 17175541 w 18288001"/>
              <a:gd name="connsiteY3516" fmla="*/ 5725261 h 9710532"/>
              <a:gd name="connsiteX3517" fmla="*/ 17191313 w 18288001"/>
              <a:gd name="connsiteY3517" fmla="*/ 5727181 h 9710532"/>
              <a:gd name="connsiteX3518" fmla="*/ 17173617 w 18288001"/>
              <a:gd name="connsiteY3518" fmla="*/ 5741032 h 9710532"/>
              <a:gd name="connsiteX3519" fmla="*/ 17217659 w 18288001"/>
              <a:gd name="connsiteY3519" fmla="*/ 5724390 h 9710532"/>
              <a:gd name="connsiteX3520" fmla="*/ 17214007 w 18288001"/>
              <a:gd name="connsiteY3520" fmla="*/ 5737949 h 9710532"/>
              <a:gd name="connsiteX3521" fmla="*/ 17196313 w 18288001"/>
              <a:gd name="connsiteY3521" fmla="*/ 5751799 h 9710532"/>
              <a:gd name="connsiteX3522" fmla="*/ 17180545 w 18288001"/>
              <a:gd name="connsiteY3522" fmla="*/ 5749878 h 9710532"/>
              <a:gd name="connsiteX3523" fmla="*/ 17198237 w 18288001"/>
              <a:gd name="connsiteY3523" fmla="*/ 5736028 h 9710532"/>
              <a:gd name="connsiteX3524" fmla="*/ 17207081 w 18288001"/>
              <a:gd name="connsiteY3524" fmla="*/ 5729104 h 9710532"/>
              <a:gd name="connsiteX3525" fmla="*/ 17217659 w 18288001"/>
              <a:gd name="connsiteY3525" fmla="*/ 5724390 h 9710532"/>
              <a:gd name="connsiteX3526" fmla="*/ 16976963 w 18288001"/>
              <a:gd name="connsiteY3526" fmla="*/ 5713073 h 9710532"/>
              <a:gd name="connsiteX3527" fmla="*/ 16984367 w 18288001"/>
              <a:gd name="connsiteY3527" fmla="*/ 5717975 h 9710532"/>
              <a:gd name="connsiteX3528" fmla="*/ 16982445 w 18288001"/>
              <a:gd name="connsiteY3528" fmla="*/ 5733748 h 9710532"/>
              <a:gd name="connsiteX3529" fmla="*/ 16968597 w 18288001"/>
              <a:gd name="connsiteY3529" fmla="*/ 5716054 h 9710532"/>
              <a:gd name="connsiteX3530" fmla="*/ 16976963 w 18288001"/>
              <a:gd name="connsiteY3530" fmla="*/ 5713073 h 9710532"/>
              <a:gd name="connsiteX3531" fmla="*/ 17033603 w 18288001"/>
              <a:gd name="connsiteY3531" fmla="*/ 5707968 h 9710532"/>
              <a:gd name="connsiteX3532" fmla="*/ 17065143 w 18288001"/>
              <a:gd name="connsiteY3532" fmla="*/ 5711813 h 9710532"/>
              <a:gd name="connsiteX3533" fmla="*/ 17088799 w 18288001"/>
              <a:gd name="connsiteY3533" fmla="*/ 5714693 h 9710532"/>
              <a:gd name="connsiteX3534" fmla="*/ 17072067 w 18288001"/>
              <a:gd name="connsiteY3534" fmla="*/ 5720658 h 9710532"/>
              <a:gd name="connsiteX3535" fmla="*/ 17048409 w 18288001"/>
              <a:gd name="connsiteY3535" fmla="*/ 5717776 h 9710532"/>
              <a:gd name="connsiteX3536" fmla="*/ 17031679 w 18288001"/>
              <a:gd name="connsiteY3536" fmla="*/ 5723740 h 9710532"/>
              <a:gd name="connsiteX3537" fmla="*/ 17028217 w 18288001"/>
              <a:gd name="connsiteY3537" fmla="*/ 5719317 h 9710532"/>
              <a:gd name="connsiteX3538" fmla="*/ 17033603 w 18288001"/>
              <a:gd name="connsiteY3538" fmla="*/ 5707968 h 9710532"/>
              <a:gd name="connsiteX3539" fmla="*/ 16997635 w 18288001"/>
              <a:gd name="connsiteY3539" fmla="*/ 5707588 h 9710532"/>
              <a:gd name="connsiteX3540" fmla="*/ 17008985 w 18288001"/>
              <a:gd name="connsiteY3540" fmla="*/ 5712973 h 9710532"/>
              <a:gd name="connsiteX3541" fmla="*/ 17000137 w 18288001"/>
              <a:gd name="connsiteY3541" fmla="*/ 5719898 h 9710532"/>
              <a:gd name="connsiteX3542" fmla="*/ 16993213 w 18288001"/>
              <a:gd name="connsiteY3542" fmla="*/ 5711051 h 9710532"/>
              <a:gd name="connsiteX3543" fmla="*/ 16997635 w 18288001"/>
              <a:gd name="connsiteY3543" fmla="*/ 5707588 h 9710532"/>
              <a:gd name="connsiteX3544" fmla="*/ 17117841 w 18288001"/>
              <a:gd name="connsiteY3544" fmla="*/ 5706227 h 9710532"/>
              <a:gd name="connsiteX3545" fmla="*/ 17116879 w 18288001"/>
              <a:gd name="connsiteY3545" fmla="*/ 5714114 h 9710532"/>
              <a:gd name="connsiteX3546" fmla="*/ 17096683 w 18288001"/>
              <a:gd name="connsiteY3546" fmla="*/ 5715655 h 9710532"/>
              <a:gd name="connsiteX3547" fmla="*/ 17105531 w 18288001"/>
              <a:gd name="connsiteY3547" fmla="*/ 5708731 h 9710532"/>
              <a:gd name="connsiteX3548" fmla="*/ 17117841 w 18288001"/>
              <a:gd name="connsiteY3548" fmla="*/ 5706227 h 9710532"/>
              <a:gd name="connsiteX3549" fmla="*/ 16257662 w 18288001"/>
              <a:gd name="connsiteY3549" fmla="*/ 5705468 h 9710532"/>
              <a:gd name="connsiteX3550" fmla="*/ 16249295 w 18288001"/>
              <a:gd name="connsiteY3550" fmla="*/ 5708450 h 9710532"/>
              <a:gd name="connsiteX3551" fmla="*/ 16236987 w 18288001"/>
              <a:gd name="connsiteY3551" fmla="*/ 5710951 h 9710532"/>
              <a:gd name="connsiteX3552" fmla="*/ 16215831 w 18288001"/>
              <a:gd name="connsiteY3552" fmla="*/ 5720377 h 9710532"/>
              <a:gd name="connsiteX3553" fmla="*/ 16206985 w 18288001"/>
              <a:gd name="connsiteY3553" fmla="*/ 5727301 h 9710532"/>
              <a:gd name="connsiteX3554" fmla="*/ 16198139 w 18288001"/>
              <a:gd name="connsiteY3554" fmla="*/ 5734228 h 9710532"/>
              <a:gd name="connsiteX3555" fmla="*/ 16189292 w 18288001"/>
              <a:gd name="connsiteY3555" fmla="*/ 5741152 h 9710532"/>
              <a:gd name="connsiteX3556" fmla="*/ 16213911 w 18288001"/>
              <a:gd name="connsiteY3556" fmla="*/ 5736149 h 9710532"/>
              <a:gd name="connsiteX3557" fmla="*/ 16238528 w 18288001"/>
              <a:gd name="connsiteY3557" fmla="*/ 5731145 h 9710532"/>
              <a:gd name="connsiteX3558" fmla="*/ 16280836 w 18288001"/>
              <a:gd name="connsiteY3558" fmla="*/ 5712292 h 9710532"/>
              <a:gd name="connsiteX3559" fmla="*/ 16265067 w 18288001"/>
              <a:gd name="connsiteY3559" fmla="*/ 5710371 h 9710532"/>
              <a:gd name="connsiteX3560" fmla="*/ 16257662 w 18288001"/>
              <a:gd name="connsiteY3560" fmla="*/ 5705468 h 9710532"/>
              <a:gd name="connsiteX3561" fmla="*/ 16417772 w 18288001"/>
              <a:gd name="connsiteY3561" fmla="*/ 5704967 h 9710532"/>
              <a:gd name="connsiteX3562" fmla="*/ 16343923 w 18288001"/>
              <a:gd name="connsiteY3562" fmla="*/ 5719977 h 9710532"/>
              <a:gd name="connsiteX3563" fmla="*/ 16328150 w 18288001"/>
              <a:gd name="connsiteY3563" fmla="*/ 5718056 h 9710532"/>
              <a:gd name="connsiteX3564" fmla="*/ 16315841 w 18288001"/>
              <a:gd name="connsiteY3564" fmla="*/ 5720557 h 9710532"/>
              <a:gd name="connsiteX3565" fmla="*/ 16312766 w 18288001"/>
              <a:gd name="connsiteY3565" fmla="*/ 5721183 h 9710532"/>
              <a:gd name="connsiteX3566" fmla="*/ 16310457 w 18288001"/>
              <a:gd name="connsiteY3566" fmla="*/ 5731905 h 9710532"/>
              <a:gd name="connsiteX3567" fmla="*/ 16350847 w 18288001"/>
              <a:gd name="connsiteY3567" fmla="*/ 5728823 h 9710532"/>
              <a:gd name="connsiteX3568" fmla="*/ 16355269 w 18288001"/>
              <a:gd name="connsiteY3568" fmla="*/ 5725362 h 9710532"/>
              <a:gd name="connsiteX3569" fmla="*/ 16366616 w 18288001"/>
              <a:gd name="connsiteY3569" fmla="*/ 5730745 h 9710532"/>
              <a:gd name="connsiteX3570" fmla="*/ 16400080 w 18288001"/>
              <a:gd name="connsiteY3570" fmla="*/ 5718816 h 9710532"/>
              <a:gd name="connsiteX3571" fmla="*/ 16422776 w 18288001"/>
              <a:gd name="connsiteY3571" fmla="*/ 5729584 h 9710532"/>
              <a:gd name="connsiteX3572" fmla="*/ 16440470 w 18288001"/>
              <a:gd name="connsiteY3572" fmla="*/ 5715734 h 9710532"/>
              <a:gd name="connsiteX3573" fmla="*/ 16417772 w 18288001"/>
              <a:gd name="connsiteY3573" fmla="*/ 5704967 h 9710532"/>
              <a:gd name="connsiteX3574" fmla="*/ 17198615 w 18288001"/>
              <a:gd name="connsiteY3574" fmla="*/ 5700063 h 9710532"/>
              <a:gd name="connsiteX3575" fmla="*/ 17242467 w 18288001"/>
              <a:gd name="connsiteY3575" fmla="*/ 5701404 h 9710532"/>
              <a:gd name="connsiteX3576" fmla="*/ 17209001 w 18288001"/>
              <a:gd name="connsiteY3576" fmla="*/ 5713333 h 9710532"/>
              <a:gd name="connsiteX3577" fmla="*/ 17161689 w 18288001"/>
              <a:gd name="connsiteY3577" fmla="*/ 5707569 h 9710532"/>
              <a:gd name="connsiteX3578" fmla="*/ 17152845 w 18288001"/>
              <a:gd name="connsiteY3578" fmla="*/ 5714494 h 9710532"/>
              <a:gd name="connsiteX3579" fmla="*/ 17145921 w 18288001"/>
              <a:gd name="connsiteY3579" fmla="*/ 5705648 h 9710532"/>
              <a:gd name="connsiteX3580" fmla="*/ 17198615 w 18288001"/>
              <a:gd name="connsiteY3580" fmla="*/ 5700063 h 9710532"/>
              <a:gd name="connsiteX3581" fmla="*/ 17282855 w 18288001"/>
              <a:gd name="connsiteY3581" fmla="*/ 5698322 h 9710532"/>
              <a:gd name="connsiteX3582" fmla="*/ 17274009 w 18288001"/>
              <a:gd name="connsiteY3582" fmla="*/ 5705245 h 9710532"/>
              <a:gd name="connsiteX3583" fmla="*/ 17285357 w 18288001"/>
              <a:gd name="connsiteY3583" fmla="*/ 5710631 h 9710532"/>
              <a:gd name="connsiteX3584" fmla="*/ 17282855 w 18288001"/>
              <a:gd name="connsiteY3584" fmla="*/ 5698322 h 9710532"/>
              <a:gd name="connsiteX3585" fmla="*/ 16979363 w 18288001"/>
              <a:gd name="connsiteY3585" fmla="*/ 5693361 h 9710532"/>
              <a:gd name="connsiteX3586" fmla="*/ 16970519 w 18288001"/>
              <a:gd name="connsiteY3586" fmla="*/ 5700285 h 9710532"/>
              <a:gd name="connsiteX3587" fmla="*/ 16945901 w 18288001"/>
              <a:gd name="connsiteY3587" fmla="*/ 5705287 h 9710532"/>
              <a:gd name="connsiteX3588" fmla="*/ 16945393 w 18288001"/>
              <a:gd name="connsiteY3588" fmla="*/ 5701224 h 9710532"/>
              <a:gd name="connsiteX3589" fmla="*/ 16979363 w 18288001"/>
              <a:gd name="connsiteY3589" fmla="*/ 5693361 h 9710532"/>
              <a:gd name="connsiteX3590" fmla="*/ 17404021 w 18288001"/>
              <a:gd name="connsiteY3590" fmla="*/ 5689075 h 9710532"/>
              <a:gd name="connsiteX3591" fmla="*/ 17410945 w 18288001"/>
              <a:gd name="connsiteY3591" fmla="*/ 5697921 h 9710532"/>
              <a:gd name="connsiteX3592" fmla="*/ 17402097 w 18288001"/>
              <a:gd name="connsiteY3592" fmla="*/ 5704847 h 9710532"/>
              <a:gd name="connsiteX3593" fmla="*/ 17404021 w 18288001"/>
              <a:gd name="connsiteY3593" fmla="*/ 5689075 h 9710532"/>
              <a:gd name="connsiteX3594" fmla="*/ 16603942 w 18288001"/>
              <a:gd name="connsiteY3594" fmla="*/ 5687635 h 9710532"/>
              <a:gd name="connsiteX3595" fmla="*/ 16595097 w 18288001"/>
              <a:gd name="connsiteY3595" fmla="*/ 5694561 h 9710532"/>
              <a:gd name="connsiteX3596" fmla="*/ 16602020 w 18288001"/>
              <a:gd name="connsiteY3596" fmla="*/ 5703405 h 9710532"/>
              <a:gd name="connsiteX3597" fmla="*/ 16603942 w 18288001"/>
              <a:gd name="connsiteY3597" fmla="*/ 5687635 h 9710532"/>
              <a:gd name="connsiteX3598" fmla="*/ 16542110 w 18288001"/>
              <a:gd name="connsiteY3598" fmla="*/ 5686103 h 9710532"/>
              <a:gd name="connsiteX3599" fmla="*/ 16547782 w 18288001"/>
              <a:gd name="connsiteY3599" fmla="*/ 5688795 h 9710532"/>
              <a:gd name="connsiteX3600" fmla="*/ 16538935 w 18288001"/>
              <a:gd name="connsiteY3600" fmla="*/ 5695721 h 9710532"/>
              <a:gd name="connsiteX3601" fmla="*/ 16542110 w 18288001"/>
              <a:gd name="connsiteY3601" fmla="*/ 5686103 h 9710532"/>
              <a:gd name="connsiteX3602" fmla="*/ 17380843 w 18288001"/>
              <a:gd name="connsiteY3602" fmla="*/ 5682251 h 9710532"/>
              <a:gd name="connsiteX3603" fmla="*/ 17388247 w 18288001"/>
              <a:gd name="connsiteY3603" fmla="*/ 5687154 h 9710532"/>
              <a:gd name="connsiteX3604" fmla="*/ 17394213 w 18288001"/>
              <a:gd name="connsiteY3604" fmla="*/ 5703886 h 9710532"/>
              <a:gd name="connsiteX3605" fmla="*/ 17384405 w 18288001"/>
              <a:gd name="connsiteY3605" fmla="*/ 5718696 h 9710532"/>
              <a:gd name="connsiteX3606" fmla="*/ 17372097 w 18288001"/>
              <a:gd name="connsiteY3606" fmla="*/ 5721198 h 9710532"/>
              <a:gd name="connsiteX3607" fmla="*/ 17368633 w 18288001"/>
              <a:gd name="connsiteY3607" fmla="*/ 5716775 h 9710532"/>
              <a:gd name="connsiteX3608" fmla="*/ 17352863 w 18288001"/>
              <a:gd name="connsiteY3608" fmla="*/ 5714853 h 9710532"/>
              <a:gd name="connsiteX3609" fmla="*/ 17324783 w 18288001"/>
              <a:gd name="connsiteY3609" fmla="*/ 5715433 h 9710532"/>
              <a:gd name="connsiteX3610" fmla="*/ 17314397 w 18288001"/>
              <a:gd name="connsiteY3610" fmla="*/ 5702165 h 9710532"/>
              <a:gd name="connsiteX3611" fmla="*/ 17310553 w 18288001"/>
              <a:gd name="connsiteY3611" fmla="*/ 5733707 h 9710532"/>
              <a:gd name="connsiteX3612" fmla="*/ 17308633 w 18288001"/>
              <a:gd name="connsiteY3612" fmla="*/ 5749477 h 9710532"/>
              <a:gd name="connsiteX3613" fmla="*/ 17295363 w 18288001"/>
              <a:gd name="connsiteY3613" fmla="*/ 5759864 h 9710532"/>
              <a:gd name="connsiteX3614" fmla="*/ 17297865 w 18288001"/>
              <a:gd name="connsiteY3614" fmla="*/ 5772174 h 9710532"/>
              <a:gd name="connsiteX3615" fmla="*/ 17295943 w 18288001"/>
              <a:gd name="connsiteY3615" fmla="*/ 5787943 h 9710532"/>
              <a:gd name="connsiteX3616" fmla="*/ 17273247 w 18288001"/>
              <a:gd name="connsiteY3616" fmla="*/ 5777177 h 9710532"/>
              <a:gd name="connsiteX3617" fmla="*/ 17262861 w 18288001"/>
              <a:gd name="connsiteY3617" fmla="*/ 5763908 h 9710532"/>
              <a:gd name="connsiteX3618" fmla="*/ 17243627 w 18288001"/>
              <a:gd name="connsiteY3618" fmla="*/ 5757564 h 9710532"/>
              <a:gd name="connsiteX3619" fmla="*/ 17236703 w 18288001"/>
              <a:gd name="connsiteY3619" fmla="*/ 5748718 h 9710532"/>
              <a:gd name="connsiteX3620" fmla="*/ 17229779 w 18288001"/>
              <a:gd name="connsiteY3620" fmla="*/ 5739872 h 9710532"/>
              <a:gd name="connsiteX3621" fmla="*/ 17238625 w 18288001"/>
              <a:gd name="connsiteY3621" fmla="*/ 5732946 h 9710532"/>
              <a:gd name="connsiteX3622" fmla="*/ 17256317 w 18288001"/>
              <a:gd name="connsiteY3622" fmla="*/ 5719094 h 9710532"/>
              <a:gd name="connsiteX3623" fmla="*/ 17260739 w 18288001"/>
              <a:gd name="connsiteY3623" fmla="*/ 5715635 h 9710532"/>
              <a:gd name="connsiteX3624" fmla="*/ 17258237 w 18288001"/>
              <a:gd name="connsiteY3624" fmla="*/ 5703326 h 9710532"/>
              <a:gd name="connsiteX3625" fmla="*/ 17254415 w 18288001"/>
              <a:gd name="connsiteY3625" fmla="*/ 5701860 h 9710532"/>
              <a:gd name="connsiteX3626" fmla="*/ 17291701 w 18288001"/>
              <a:gd name="connsiteY3626" fmla="*/ 5691398 h 9710532"/>
              <a:gd name="connsiteX3627" fmla="*/ 17335551 w 18288001"/>
              <a:gd name="connsiteY3627" fmla="*/ 5692738 h 9710532"/>
              <a:gd name="connsiteX3628" fmla="*/ 17355745 w 18288001"/>
              <a:gd name="connsiteY3628" fmla="*/ 5691197 h 9710532"/>
              <a:gd name="connsiteX3629" fmla="*/ 17372477 w 18288001"/>
              <a:gd name="connsiteY3629" fmla="*/ 5685233 h 9710532"/>
              <a:gd name="connsiteX3630" fmla="*/ 17380843 w 18288001"/>
              <a:gd name="connsiteY3630" fmla="*/ 5682251 h 9710532"/>
              <a:gd name="connsiteX3631" fmla="*/ 17084759 w 18288001"/>
              <a:gd name="connsiteY3631" fmla="*/ 5682192 h 9710532"/>
              <a:gd name="connsiteX3632" fmla="*/ 17100529 w 18288001"/>
              <a:gd name="connsiteY3632" fmla="*/ 5684111 h 9710532"/>
              <a:gd name="connsiteX3633" fmla="*/ 17067065 w 18288001"/>
              <a:gd name="connsiteY3633" fmla="*/ 5696041 h 9710532"/>
              <a:gd name="connsiteX3634" fmla="*/ 16995133 w 18288001"/>
              <a:gd name="connsiteY3634" fmla="*/ 5695280 h 9710532"/>
              <a:gd name="connsiteX3635" fmla="*/ 17060141 w 18288001"/>
              <a:gd name="connsiteY3635" fmla="*/ 5687194 h 9710532"/>
              <a:gd name="connsiteX3636" fmla="*/ 17133989 w 18288001"/>
              <a:gd name="connsiteY3636" fmla="*/ 5672184 h 9710532"/>
              <a:gd name="connsiteX3637" fmla="*/ 17140915 w 18288001"/>
              <a:gd name="connsiteY3637" fmla="*/ 5681031 h 9710532"/>
              <a:gd name="connsiteX3638" fmla="*/ 17132071 w 18288001"/>
              <a:gd name="connsiteY3638" fmla="*/ 5687956 h 9710532"/>
              <a:gd name="connsiteX3639" fmla="*/ 17125147 w 18288001"/>
              <a:gd name="connsiteY3639" fmla="*/ 5679107 h 9710532"/>
              <a:gd name="connsiteX3640" fmla="*/ 17133989 w 18288001"/>
              <a:gd name="connsiteY3640" fmla="*/ 5672184 h 9710532"/>
              <a:gd name="connsiteX3641" fmla="*/ 17179187 w 18288001"/>
              <a:gd name="connsiteY3641" fmla="*/ 5670689 h 9710532"/>
              <a:gd name="connsiteX3642" fmla="*/ 17190151 w 18288001"/>
              <a:gd name="connsiteY3642" fmla="*/ 5671023 h 9710532"/>
              <a:gd name="connsiteX3643" fmla="*/ 17209385 w 18288001"/>
              <a:gd name="connsiteY3643" fmla="*/ 5677368 h 9710532"/>
              <a:gd name="connsiteX3644" fmla="*/ 17212845 w 18288001"/>
              <a:gd name="connsiteY3644" fmla="*/ 5681790 h 9710532"/>
              <a:gd name="connsiteX3645" fmla="*/ 17197075 w 18288001"/>
              <a:gd name="connsiteY3645" fmla="*/ 5679869 h 9710532"/>
              <a:gd name="connsiteX3646" fmla="*/ 17177841 w 18288001"/>
              <a:gd name="connsiteY3646" fmla="*/ 5673525 h 9710532"/>
              <a:gd name="connsiteX3647" fmla="*/ 17179187 w 18288001"/>
              <a:gd name="connsiteY3647" fmla="*/ 5670689 h 9710532"/>
              <a:gd name="connsiteX3648" fmla="*/ 16990131 w 18288001"/>
              <a:gd name="connsiteY3648" fmla="*/ 5670664 h 9710532"/>
              <a:gd name="connsiteX3649" fmla="*/ 16998017 w 18288001"/>
              <a:gd name="connsiteY3649" fmla="*/ 5671624 h 9710532"/>
              <a:gd name="connsiteX3650" fmla="*/ 16993593 w 18288001"/>
              <a:gd name="connsiteY3650" fmla="*/ 5675087 h 9710532"/>
              <a:gd name="connsiteX3651" fmla="*/ 16535133 w 18288001"/>
              <a:gd name="connsiteY3651" fmla="*/ 5661247 h 9710532"/>
              <a:gd name="connsiteX3652" fmla="*/ 16518163 w 18288001"/>
              <a:gd name="connsiteY3652" fmla="*/ 5669182 h 9710532"/>
              <a:gd name="connsiteX3653" fmla="*/ 16482779 w 18288001"/>
              <a:gd name="connsiteY3653" fmla="*/ 5696883 h 9710532"/>
              <a:gd name="connsiteX3654" fmla="*/ 16489704 w 18288001"/>
              <a:gd name="connsiteY3654" fmla="*/ 5705727 h 9710532"/>
              <a:gd name="connsiteX3655" fmla="*/ 16521245 w 18288001"/>
              <a:gd name="connsiteY3655" fmla="*/ 5709571 h 9710532"/>
              <a:gd name="connsiteX3656" fmla="*/ 16515862 w 18288001"/>
              <a:gd name="connsiteY3656" fmla="*/ 5720916 h 9710532"/>
              <a:gd name="connsiteX3657" fmla="*/ 16510476 w 18288001"/>
              <a:gd name="connsiteY3657" fmla="*/ 5732265 h 9710532"/>
              <a:gd name="connsiteX3658" fmla="*/ 16535096 w 18288001"/>
              <a:gd name="connsiteY3658" fmla="*/ 5727263 h 9710532"/>
              <a:gd name="connsiteX3659" fmla="*/ 16552678 w 18288001"/>
              <a:gd name="connsiteY3659" fmla="*/ 5723688 h 9710532"/>
              <a:gd name="connsiteX3660" fmla="*/ 16551827 w 18288001"/>
              <a:gd name="connsiteY3660" fmla="*/ 5721298 h 9710532"/>
              <a:gd name="connsiteX3661" fmla="*/ 16561632 w 18288001"/>
              <a:gd name="connsiteY3661" fmla="*/ 5706490 h 9710532"/>
              <a:gd name="connsiteX3662" fmla="*/ 16563555 w 18288001"/>
              <a:gd name="connsiteY3662" fmla="*/ 5690716 h 9710532"/>
              <a:gd name="connsiteX3663" fmla="*/ 16556630 w 18288001"/>
              <a:gd name="connsiteY3663" fmla="*/ 5681871 h 9710532"/>
              <a:gd name="connsiteX3664" fmla="*/ 16550664 w 18288001"/>
              <a:gd name="connsiteY3664" fmla="*/ 5665141 h 9710532"/>
              <a:gd name="connsiteX3665" fmla="*/ 16535133 w 18288001"/>
              <a:gd name="connsiteY3665" fmla="*/ 5661247 h 9710532"/>
              <a:gd name="connsiteX3666" fmla="*/ 16875311 w 18288001"/>
              <a:gd name="connsiteY3666" fmla="*/ 5660675 h 9710532"/>
              <a:gd name="connsiteX3667" fmla="*/ 16886659 w 18288001"/>
              <a:gd name="connsiteY3667" fmla="*/ 5666060 h 9710532"/>
              <a:gd name="connsiteX3668" fmla="*/ 16877813 w 18288001"/>
              <a:gd name="connsiteY3668" fmla="*/ 5672985 h 9710532"/>
              <a:gd name="connsiteX3669" fmla="*/ 16875311 w 18288001"/>
              <a:gd name="connsiteY3669" fmla="*/ 5660675 h 9710532"/>
              <a:gd name="connsiteX3670" fmla="*/ 17665961 w 18288001"/>
              <a:gd name="connsiteY3670" fmla="*/ 5640961 h 9710532"/>
              <a:gd name="connsiteX3671" fmla="*/ 17672887 w 18288001"/>
              <a:gd name="connsiteY3671" fmla="*/ 5649810 h 9710532"/>
              <a:gd name="connsiteX3672" fmla="*/ 17657117 w 18288001"/>
              <a:gd name="connsiteY3672" fmla="*/ 5647887 h 9710532"/>
              <a:gd name="connsiteX3673" fmla="*/ 16741114 w 18288001"/>
              <a:gd name="connsiteY3673" fmla="*/ 5637325 h 9710532"/>
              <a:gd name="connsiteX3674" fmla="*/ 16717602 w 18288001"/>
              <a:gd name="connsiteY3674" fmla="*/ 5641463 h 9710532"/>
              <a:gd name="connsiteX3675" fmla="*/ 16688562 w 18288001"/>
              <a:gd name="connsiteY3675" fmla="*/ 5649928 h 9710532"/>
              <a:gd name="connsiteX3676" fmla="*/ 16621636 w 18288001"/>
              <a:gd name="connsiteY3676" fmla="*/ 5673786 h 9710532"/>
              <a:gd name="connsiteX3677" fmla="*/ 16615601 w 18288001"/>
              <a:gd name="connsiteY3677" fmla="*/ 5674051 h 9710532"/>
              <a:gd name="connsiteX3678" fmla="*/ 16619712 w 18288001"/>
              <a:gd name="connsiteY3678" fmla="*/ 5689556 h 9710532"/>
              <a:gd name="connsiteX3679" fmla="*/ 16642410 w 18288001"/>
              <a:gd name="connsiteY3679" fmla="*/ 5700323 h 9710532"/>
              <a:gd name="connsiteX3680" fmla="*/ 16664523 w 18288001"/>
              <a:gd name="connsiteY3680" fmla="*/ 5683012 h 9710532"/>
              <a:gd name="connsiteX3681" fmla="*/ 16680294 w 18288001"/>
              <a:gd name="connsiteY3681" fmla="*/ 5684933 h 9710532"/>
              <a:gd name="connsiteX3682" fmla="*/ 16701449 w 18288001"/>
              <a:gd name="connsiteY3682" fmla="*/ 5675507 h 9710532"/>
              <a:gd name="connsiteX3683" fmla="*/ 16727027 w 18288001"/>
              <a:gd name="connsiteY3683" fmla="*/ 5662617 h 9710532"/>
              <a:gd name="connsiteX3684" fmla="*/ 16753566 w 18288001"/>
              <a:gd name="connsiteY3684" fmla="*/ 5641843 h 9710532"/>
              <a:gd name="connsiteX3685" fmla="*/ 16741114 w 18288001"/>
              <a:gd name="connsiteY3685" fmla="*/ 5637325 h 9710532"/>
              <a:gd name="connsiteX3686" fmla="*/ 17304579 w 18288001"/>
              <a:gd name="connsiteY3686" fmla="*/ 5634949 h 9710532"/>
              <a:gd name="connsiteX3687" fmla="*/ 17322081 w 18288001"/>
              <a:gd name="connsiteY3687" fmla="*/ 5639082 h 9710532"/>
              <a:gd name="connsiteX3688" fmla="*/ 17325541 w 18288001"/>
              <a:gd name="connsiteY3688" fmla="*/ 5643505 h 9710532"/>
              <a:gd name="connsiteX3689" fmla="*/ 17337853 w 18288001"/>
              <a:gd name="connsiteY3689" fmla="*/ 5641001 h 9710532"/>
              <a:gd name="connsiteX3690" fmla="*/ 17320161 w 18288001"/>
              <a:gd name="connsiteY3690" fmla="*/ 5654852 h 9710532"/>
              <a:gd name="connsiteX3691" fmla="*/ 17302469 w 18288001"/>
              <a:gd name="connsiteY3691" fmla="*/ 5668702 h 9710532"/>
              <a:gd name="connsiteX3692" fmla="*/ 17293621 w 18288001"/>
              <a:gd name="connsiteY3692" fmla="*/ 5675626 h 9710532"/>
              <a:gd name="connsiteX3693" fmla="*/ 17269965 w 18288001"/>
              <a:gd name="connsiteY3693" fmla="*/ 5672744 h 9710532"/>
              <a:gd name="connsiteX3694" fmla="*/ 17253235 w 18288001"/>
              <a:gd name="connsiteY3694" fmla="*/ 5678707 h 9710532"/>
              <a:gd name="connsiteX3695" fmla="*/ 17246309 w 18288001"/>
              <a:gd name="connsiteY3695" fmla="*/ 5669861 h 9710532"/>
              <a:gd name="connsiteX3696" fmla="*/ 17251695 w 18288001"/>
              <a:gd name="connsiteY3696" fmla="*/ 5658515 h 9710532"/>
              <a:gd name="connsiteX3697" fmla="*/ 17264003 w 18288001"/>
              <a:gd name="connsiteY3697" fmla="*/ 5656013 h 9710532"/>
              <a:gd name="connsiteX3698" fmla="*/ 17297467 w 18288001"/>
              <a:gd name="connsiteY3698" fmla="*/ 5644083 h 9710532"/>
              <a:gd name="connsiteX3699" fmla="*/ 17304579 w 18288001"/>
              <a:gd name="connsiteY3699" fmla="*/ 5634949 h 9710532"/>
              <a:gd name="connsiteX3700" fmla="*/ 16298809 w 18288001"/>
              <a:gd name="connsiteY3700" fmla="*/ 5630455 h 9710532"/>
              <a:gd name="connsiteX3701" fmla="*/ 16290444 w 18288001"/>
              <a:gd name="connsiteY3701" fmla="*/ 5633437 h 9710532"/>
              <a:gd name="connsiteX3702" fmla="*/ 16304293 w 18288001"/>
              <a:gd name="connsiteY3702" fmla="*/ 5651129 h 9710532"/>
              <a:gd name="connsiteX3703" fmla="*/ 16308717 w 18288001"/>
              <a:gd name="connsiteY3703" fmla="*/ 5647667 h 9710532"/>
              <a:gd name="connsiteX3704" fmla="*/ 16306215 w 18288001"/>
              <a:gd name="connsiteY3704" fmla="*/ 5635359 h 9710532"/>
              <a:gd name="connsiteX3705" fmla="*/ 16298809 w 18288001"/>
              <a:gd name="connsiteY3705" fmla="*/ 5630455 h 9710532"/>
              <a:gd name="connsiteX3706" fmla="*/ 15566720 w 18288001"/>
              <a:gd name="connsiteY3706" fmla="*/ 5629294 h 9710532"/>
              <a:gd name="connsiteX3707" fmla="*/ 15569223 w 18288001"/>
              <a:gd name="connsiteY3707" fmla="*/ 5641604 h 9710532"/>
              <a:gd name="connsiteX3708" fmla="*/ 15570182 w 18288001"/>
              <a:gd name="connsiteY3708" fmla="*/ 5633718 h 9710532"/>
              <a:gd name="connsiteX3709" fmla="*/ 15566720 w 18288001"/>
              <a:gd name="connsiteY3709" fmla="*/ 5629294 h 9710532"/>
              <a:gd name="connsiteX3710" fmla="*/ 16972237 w 18288001"/>
              <a:gd name="connsiteY3710" fmla="*/ 5620469 h 9710532"/>
              <a:gd name="connsiteX3711" fmla="*/ 16983587 w 18288001"/>
              <a:gd name="connsiteY3711" fmla="*/ 5625852 h 9710532"/>
              <a:gd name="connsiteX3712" fmla="*/ 16974739 w 18288001"/>
              <a:gd name="connsiteY3712" fmla="*/ 5632777 h 9710532"/>
              <a:gd name="connsiteX3713" fmla="*/ 16963391 w 18288001"/>
              <a:gd name="connsiteY3713" fmla="*/ 5627393 h 9710532"/>
              <a:gd name="connsiteX3714" fmla="*/ 16966085 w 18288001"/>
              <a:gd name="connsiteY3714" fmla="*/ 5621718 h 9710532"/>
              <a:gd name="connsiteX3715" fmla="*/ 16972237 w 18288001"/>
              <a:gd name="connsiteY3715" fmla="*/ 5620469 h 9710532"/>
              <a:gd name="connsiteX3716" fmla="*/ 17269765 w 18288001"/>
              <a:gd name="connsiteY3716" fmla="*/ 5608701 h 9710532"/>
              <a:gd name="connsiteX3717" fmla="*/ 17276691 w 18288001"/>
              <a:gd name="connsiteY3717" fmla="*/ 5617546 h 9710532"/>
              <a:gd name="connsiteX3718" fmla="*/ 17267843 w 18288001"/>
              <a:gd name="connsiteY3718" fmla="*/ 5624471 h 9710532"/>
              <a:gd name="connsiteX3719" fmla="*/ 17269765 w 18288001"/>
              <a:gd name="connsiteY3719" fmla="*/ 5608701 h 9710532"/>
              <a:gd name="connsiteX3720" fmla="*/ 17878671 w 18288001"/>
              <a:gd name="connsiteY3720" fmla="*/ 5602855 h 9710532"/>
              <a:gd name="connsiteX3721" fmla="*/ 17885593 w 18288001"/>
              <a:gd name="connsiteY3721" fmla="*/ 5611701 h 9710532"/>
              <a:gd name="connsiteX3722" fmla="*/ 17869823 w 18288001"/>
              <a:gd name="connsiteY3722" fmla="*/ 5609779 h 9710532"/>
              <a:gd name="connsiteX3723" fmla="*/ 17878671 w 18288001"/>
              <a:gd name="connsiteY3723" fmla="*/ 5602855 h 9710532"/>
              <a:gd name="connsiteX3724" fmla="*/ 17478631 w 18288001"/>
              <a:gd name="connsiteY3724" fmla="*/ 5602134 h 9710532"/>
              <a:gd name="connsiteX3725" fmla="*/ 17486517 w 18288001"/>
              <a:gd name="connsiteY3725" fmla="*/ 5603096 h 9710532"/>
              <a:gd name="connsiteX3726" fmla="*/ 17485557 w 18288001"/>
              <a:gd name="connsiteY3726" fmla="*/ 5610980 h 9710532"/>
              <a:gd name="connsiteX3727" fmla="*/ 17478631 w 18288001"/>
              <a:gd name="connsiteY3727" fmla="*/ 5602134 h 9710532"/>
              <a:gd name="connsiteX3728" fmla="*/ 16478535 w 18288001"/>
              <a:gd name="connsiteY3728" fmla="*/ 5600334 h 9710532"/>
              <a:gd name="connsiteX3729" fmla="*/ 16476614 w 18288001"/>
              <a:gd name="connsiteY3729" fmla="*/ 5616104 h 9710532"/>
              <a:gd name="connsiteX3730" fmla="*/ 16485459 w 18288001"/>
              <a:gd name="connsiteY3730" fmla="*/ 5609180 h 9710532"/>
              <a:gd name="connsiteX3731" fmla="*/ 15546616 w 18288001"/>
              <a:gd name="connsiteY3731" fmla="*/ 5580832 h 9710532"/>
              <a:gd name="connsiteX3732" fmla="*/ 15543444 w 18288001"/>
              <a:gd name="connsiteY3732" fmla="*/ 5590448 h 9710532"/>
              <a:gd name="connsiteX3733" fmla="*/ 15552289 w 18288001"/>
              <a:gd name="connsiteY3733" fmla="*/ 5583523 h 9710532"/>
              <a:gd name="connsiteX3734" fmla="*/ 15546616 w 18288001"/>
              <a:gd name="connsiteY3734" fmla="*/ 5580832 h 9710532"/>
              <a:gd name="connsiteX3735" fmla="*/ 17187827 w 18288001"/>
              <a:gd name="connsiteY3735" fmla="*/ 5558705 h 9710532"/>
              <a:gd name="connsiteX3736" fmla="*/ 17185907 w 18288001"/>
              <a:gd name="connsiteY3736" fmla="*/ 5574475 h 9710532"/>
              <a:gd name="connsiteX3737" fmla="*/ 17175139 w 18288001"/>
              <a:gd name="connsiteY3737" fmla="*/ 5597172 h 9710532"/>
              <a:gd name="connsiteX3738" fmla="*/ 17134751 w 18288001"/>
              <a:gd name="connsiteY3738" fmla="*/ 5600254 h 9710532"/>
              <a:gd name="connsiteX3739" fmla="*/ 17078591 w 18288001"/>
              <a:gd name="connsiteY3739" fmla="*/ 5601415 h 9710532"/>
              <a:gd name="connsiteX3740" fmla="*/ 17076673 w 18288001"/>
              <a:gd name="connsiteY3740" fmla="*/ 5617187 h 9710532"/>
              <a:gd name="connsiteX3741" fmla="*/ 17066865 w 18288001"/>
              <a:gd name="connsiteY3741" fmla="*/ 5631995 h 9710532"/>
              <a:gd name="connsiteX3742" fmla="*/ 17053595 w 18288001"/>
              <a:gd name="connsiteY3742" fmla="*/ 5642383 h 9710532"/>
              <a:gd name="connsiteX3743" fmla="*/ 17027437 w 18288001"/>
              <a:gd name="connsiteY3743" fmla="*/ 5627194 h 9710532"/>
              <a:gd name="connsiteX3744" fmla="*/ 17011667 w 18288001"/>
              <a:gd name="connsiteY3744" fmla="*/ 5625270 h 9710532"/>
              <a:gd name="connsiteX3745" fmla="*/ 17000317 w 18288001"/>
              <a:gd name="connsiteY3745" fmla="*/ 5619889 h 9710532"/>
              <a:gd name="connsiteX3746" fmla="*/ 17004595 w 18288001"/>
              <a:gd name="connsiteY3746" fmla="*/ 5609405 h 9710532"/>
              <a:gd name="connsiteX3747" fmla="*/ 17022433 w 18288001"/>
              <a:gd name="connsiteY3747" fmla="*/ 5602575 h 9710532"/>
              <a:gd name="connsiteX3748" fmla="*/ 17043587 w 18288001"/>
              <a:gd name="connsiteY3748" fmla="*/ 5593149 h 9710532"/>
              <a:gd name="connsiteX3749" fmla="*/ 17064743 w 18288001"/>
              <a:gd name="connsiteY3749" fmla="*/ 5583722 h 9710532"/>
              <a:gd name="connsiteX3750" fmla="*/ 17091281 w 18288001"/>
              <a:gd name="connsiteY3750" fmla="*/ 5562949 h 9710532"/>
              <a:gd name="connsiteX3751" fmla="*/ 17107053 w 18288001"/>
              <a:gd name="connsiteY3751" fmla="*/ 5564869 h 9710532"/>
              <a:gd name="connsiteX3752" fmla="*/ 17111477 w 18288001"/>
              <a:gd name="connsiteY3752" fmla="*/ 5561407 h 9710532"/>
              <a:gd name="connsiteX3753" fmla="*/ 17122823 w 18288001"/>
              <a:gd name="connsiteY3753" fmla="*/ 5566790 h 9710532"/>
              <a:gd name="connsiteX3754" fmla="*/ 17163211 w 18288001"/>
              <a:gd name="connsiteY3754" fmla="*/ 5563708 h 9710532"/>
              <a:gd name="connsiteX3755" fmla="*/ 17187827 w 18288001"/>
              <a:gd name="connsiteY3755" fmla="*/ 5558705 h 9710532"/>
              <a:gd name="connsiteX3756" fmla="*/ 15645753 w 18288001"/>
              <a:gd name="connsiteY3756" fmla="*/ 5538891 h 9710532"/>
              <a:gd name="connsiteX3757" fmla="*/ 15659604 w 18288001"/>
              <a:gd name="connsiteY3757" fmla="*/ 5556583 h 9710532"/>
              <a:gd name="connsiteX3758" fmla="*/ 15649217 w 18288001"/>
              <a:gd name="connsiteY3758" fmla="*/ 5543315 h 9710532"/>
              <a:gd name="connsiteX3759" fmla="*/ 17510933 w 18288001"/>
              <a:gd name="connsiteY3759" fmla="*/ 5534048 h 9710532"/>
              <a:gd name="connsiteX3760" fmla="*/ 17517857 w 18288001"/>
              <a:gd name="connsiteY3760" fmla="*/ 5542894 h 9710532"/>
              <a:gd name="connsiteX3761" fmla="*/ 17502089 w 18288001"/>
              <a:gd name="connsiteY3761" fmla="*/ 5540973 h 9710532"/>
              <a:gd name="connsiteX3762" fmla="*/ 17510933 w 18288001"/>
              <a:gd name="connsiteY3762" fmla="*/ 5534048 h 9710532"/>
              <a:gd name="connsiteX3763" fmla="*/ 16351206 w 18288001"/>
              <a:gd name="connsiteY3763" fmla="*/ 5528804 h 9710532"/>
              <a:gd name="connsiteX3764" fmla="*/ 16358131 w 18288001"/>
              <a:gd name="connsiteY3764" fmla="*/ 5537651 h 9710532"/>
              <a:gd name="connsiteX3765" fmla="*/ 16366976 w 18288001"/>
              <a:gd name="connsiteY3765" fmla="*/ 5530725 h 9710532"/>
              <a:gd name="connsiteX3766" fmla="*/ 17025115 w 18288001"/>
              <a:gd name="connsiteY3766" fmla="*/ 5514874 h 9710532"/>
              <a:gd name="connsiteX3767" fmla="*/ 16996075 w 18288001"/>
              <a:gd name="connsiteY3767" fmla="*/ 5523340 h 9710532"/>
              <a:gd name="connsiteX3768" fmla="*/ 16958189 w 18288001"/>
              <a:gd name="connsiteY3768" fmla="*/ 5538732 h 9710532"/>
              <a:gd name="connsiteX3769" fmla="*/ 16980883 w 18288001"/>
              <a:gd name="connsiteY3769" fmla="*/ 5549498 h 9710532"/>
              <a:gd name="connsiteX3770" fmla="*/ 16634069 w 18288001"/>
              <a:gd name="connsiteY3770" fmla="*/ 5514249 h 9710532"/>
              <a:gd name="connsiteX3771" fmla="*/ 16627579 w 18288001"/>
              <a:gd name="connsiteY3771" fmla="*/ 5526463 h 9710532"/>
              <a:gd name="connsiteX3772" fmla="*/ 16621233 w 18288001"/>
              <a:gd name="connsiteY3772" fmla="*/ 5545697 h 9710532"/>
              <a:gd name="connsiteX3773" fmla="*/ 16637005 w 18288001"/>
              <a:gd name="connsiteY3773" fmla="*/ 5547617 h 9710532"/>
              <a:gd name="connsiteX3774" fmla="*/ 16630081 w 18288001"/>
              <a:gd name="connsiteY3774" fmla="*/ 5538770 h 9710532"/>
              <a:gd name="connsiteX3775" fmla="*/ 16638925 w 18288001"/>
              <a:gd name="connsiteY3775" fmla="*/ 5531847 h 9710532"/>
              <a:gd name="connsiteX3776" fmla="*/ 16640848 w 18288001"/>
              <a:gd name="connsiteY3776" fmla="*/ 5516076 h 9710532"/>
              <a:gd name="connsiteX3777" fmla="*/ 16634069 w 18288001"/>
              <a:gd name="connsiteY3777" fmla="*/ 5514249 h 9710532"/>
              <a:gd name="connsiteX3778" fmla="*/ 17065503 w 18288001"/>
              <a:gd name="connsiteY3778" fmla="*/ 5511792 h 9710532"/>
              <a:gd name="connsiteX3779" fmla="*/ 17053197 w 18288001"/>
              <a:gd name="connsiteY3779" fmla="*/ 5514296 h 9710532"/>
              <a:gd name="connsiteX3780" fmla="*/ 17043723 w 18288001"/>
              <a:gd name="connsiteY3780" fmla="*/ 5518142 h 9710532"/>
              <a:gd name="connsiteX3781" fmla="*/ 17039927 w 18288001"/>
              <a:gd name="connsiteY3781" fmla="*/ 5524682 h 9710532"/>
              <a:gd name="connsiteX3782" fmla="*/ 17038965 w 18288001"/>
              <a:gd name="connsiteY3782" fmla="*/ 5532565 h 9710532"/>
              <a:gd name="connsiteX3783" fmla="*/ 17393611 w 18288001"/>
              <a:gd name="connsiteY3783" fmla="*/ 5511753 h 9710532"/>
              <a:gd name="connsiteX3784" fmla="*/ 17396113 w 18288001"/>
              <a:gd name="connsiteY3784" fmla="*/ 5524060 h 9710532"/>
              <a:gd name="connsiteX3785" fmla="*/ 17384767 w 18288001"/>
              <a:gd name="connsiteY3785" fmla="*/ 5518678 h 9710532"/>
              <a:gd name="connsiteX3786" fmla="*/ 16721625 w 18288001"/>
              <a:gd name="connsiteY3786" fmla="*/ 5509911 h 9710532"/>
              <a:gd name="connsiteX3787" fmla="*/ 16712776 w 18288001"/>
              <a:gd name="connsiteY3787" fmla="*/ 5516836 h 9710532"/>
              <a:gd name="connsiteX3788" fmla="*/ 16728547 w 18288001"/>
              <a:gd name="connsiteY3788" fmla="*/ 5518759 h 9710532"/>
              <a:gd name="connsiteX3789" fmla="*/ 16721625 w 18288001"/>
              <a:gd name="connsiteY3789" fmla="*/ 5509911 h 9710532"/>
              <a:gd name="connsiteX3790" fmla="*/ 17490161 w 18288001"/>
              <a:gd name="connsiteY3790" fmla="*/ 5507510 h 9710532"/>
              <a:gd name="connsiteX3791" fmla="*/ 17497083 w 18288001"/>
              <a:gd name="connsiteY3791" fmla="*/ 5516357 h 9710532"/>
              <a:gd name="connsiteX3792" fmla="*/ 17489199 w 18288001"/>
              <a:gd name="connsiteY3792" fmla="*/ 5515395 h 9710532"/>
              <a:gd name="connsiteX3793" fmla="*/ 17481311 w 18288001"/>
              <a:gd name="connsiteY3793" fmla="*/ 5514435 h 9710532"/>
              <a:gd name="connsiteX3794" fmla="*/ 16853555 w 18288001"/>
              <a:gd name="connsiteY3794" fmla="*/ 5477970 h 9710532"/>
              <a:gd name="connsiteX3795" fmla="*/ 16867405 w 18288001"/>
              <a:gd name="connsiteY3795" fmla="*/ 5495661 h 9710532"/>
              <a:gd name="connsiteX3796" fmla="*/ 16885097 w 18288001"/>
              <a:gd name="connsiteY3796" fmla="*/ 5481812 h 9710532"/>
              <a:gd name="connsiteX3797" fmla="*/ 16869327 w 18288001"/>
              <a:gd name="connsiteY3797" fmla="*/ 5479890 h 9710532"/>
              <a:gd name="connsiteX3798" fmla="*/ 16853555 w 18288001"/>
              <a:gd name="connsiteY3798" fmla="*/ 5477970 h 9710532"/>
              <a:gd name="connsiteX3799" fmla="*/ 16453518 w 18288001"/>
              <a:gd name="connsiteY3799" fmla="*/ 5477248 h 9710532"/>
              <a:gd name="connsiteX3800" fmla="*/ 16451596 w 18288001"/>
              <a:gd name="connsiteY3800" fmla="*/ 5493019 h 9710532"/>
              <a:gd name="connsiteX3801" fmla="*/ 16463904 w 18288001"/>
              <a:gd name="connsiteY3801" fmla="*/ 5490518 h 9710532"/>
              <a:gd name="connsiteX3802" fmla="*/ 16453518 w 18288001"/>
              <a:gd name="connsiteY3802" fmla="*/ 5477248 h 9710532"/>
              <a:gd name="connsiteX3803" fmla="*/ 17437843 w 18288001"/>
              <a:gd name="connsiteY3803" fmla="*/ 5477129 h 9710532"/>
              <a:gd name="connsiteX3804" fmla="*/ 17435921 w 18288001"/>
              <a:gd name="connsiteY3804" fmla="*/ 5492899 h 9710532"/>
              <a:gd name="connsiteX3805" fmla="*/ 17402459 w 18288001"/>
              <a:gd name="connsiteY3805" fmla="*/ 5504827 h 9710532"/>
              <a:gd name="connsiteX3806" fmla="*/ 17383225 w 18288001"/>
              <a:gd name="connsiteY3806" fmla="*/ 5498482 h 9710532"/>
              <a:gd name="connsiteX3807" fmla="*/ 17388609 w 18288001"/>
              <a:gd name="connsiteY3807" fmla="*/ 5487135 h 9710532"/>
              <a:gd name="connsiteX3808" fmla="*/ 17437843 w 18288001"/>
              <a:gd name="connsiteY3808" fmla="*/ 5477129 h 9710532"/>
              <a:gd name="connsiteX3809" fmla="*/ 17550161 w 18288001"/>
              <a:gd name="connsiteY3809" fmla="*/ 5474806 h 9710532"/>
              <a:gd name="connsiteX3810" fmla="*/ 17557085 w 18288001"/>
              <a:gd name="connsiteY3810" fmla="*/ 5483652 h 9710532"/>
              <a:gd name="connsiteX3811" fmla="*/ 17541313 w 18288001"/>
              <a:gd name="connsiteY3811" fmla="*/ 5481731 h 9710532"/>
              <a:gd name="connsiteX3812" fmla="*/ 15990394 w 18288001"/>
              <a:gd name="connsiteY3812" fmla="*/ 5468844 h 9710532"/>
              <a:gd name="connsiteX3813" fmla="*/ 15997319 w 18288001"/>
              <a:gd name="connsiteY3813" fmla="*/ 5477688 h 9710532"/>
              <a:gd name="connsiteX3814" fmla="*/ 16006166 w 18288001"/>
              <a:gd name="connsiteY3814" fmla="*/ 5470762 h 9710532"/>
              <a:gd name="connsiteX3815" fmla="*/ 15990394 w 18288001"/>
              <a:gd name="connsiteY3815" fmla="*/ 5468844 h 9710532"/>
              <a:gd name="connsiteX3816" fmla="*/ 17895963 w 18288001"/>
              <a:gd name="connsiteY3816" fmla="*/ 5460915 h 9710532"/>
              <a:gd name="connsiteX3817" fmla="*/ 17932507 w 18288001"/>
              <a:gd name="connsiteY3817" fmla="*/ 5489376 h 9710532"/>
              <a:gd name="connsiteX3818" fmla="*/ 17916735 w 18288001"/>
              <a:gd name="connsiteY3818" fmla="*/ 5487455 h 9710532"/>
              <a:gd name="connsiteX3819" fmla="*/ 17898463 w 18288001"/>
              <a:gd name="connsiteY3819" fmla="*/ 5473225 h 9710532"/>
              <a:gd name="connsiteX3820" fmla="*/ 17887115 w 18288001"/>
              <a:gd name="connsiteY3820" fmla="*/ 5467842 h 9710532"/>
              <a:gd name="connsiteX3821" fmla="*/ 17895963 w 18288001"/>
              <a:gd name="connsiteY3821" fmla="*/ 5460915 h 9710532"/>
              <a:gd name="connsiteX3822" fmla="*/ 16946735 w 18288001"/>
              <a:gd name="connsiteY3822" fmla="*/ 5460311 h 9710532"/>
              <a:gd name="connsiteX3823" fmla="*/ 16939715 w 18288001"/>
              <a:gd name="connsiteY3823" fmla="*/ 5460456 h 9710532"/>
              <a:gd name="connsiteX3824" fmla="*/ 16930243 w 18288001"/>
              <a:gd name="connsiteY3824" fmla="*/ 5464304 h 9710532"/>
              <a:gd name="connsiteX3825" fmla="*/ 16926447 w 18288001"/>
              <a:gd name="connsiteY3825" fmla="*/ 5470844 h 9710532"/>
              <a:gd name="connsiteX3826" fmla="*/ 16934333 w 18288001"/>
              <a:gd name="connsiteY3826" fmla="*/ 5471805 h 9710532"/>
              <a:gd name="connsiteX3827" fmla="*/ 16943177 w 18288001"/>
              <a:gd name="connsiteY3827" fmla="*/ 5464880 h 9710532"/>
              <a:gd name="connsiteX3828" fmla="*/ 16946735 w 18288001"/>
              <a:gd name="connsiteY3828" fmla="*/ 5460311 h 9710532"/>
              <a:gd name="connsiteX3829" fmla="*/ 16111559 w 18288001"/>
              <a:gd name="connsiteY3829" fmla="*/ 5459596 h 9710532"/>
              <a:gd name="connsiteX3830" fmla="*/ 16102715 w 18288001"/>
              <a:gd name="connsiteY3830" fmla="*/ 5466522 h 9710532"/>
              <a:gd name="connsiteX3831" fmla="*/ 16093866 w 18288001"/>
              <a:gd name="connsiteY3831" fmla="*/ 5473447 h 9710532"/>
              <a:gd name="connsiteX3832" fmla="*/ 16088483 w 18288001"/>
              <a:gd name="connsiteY3832" fmla="*/ 5484794 h 9710532"/>
              <a:gd name="connsiteX3833" fmla="*/ 16100790 w 18288001"/>
              <a:gd name="connsiteY3833" fmla="*/ 5482292 h 9710532"/>
              <a:gd name="connsiteX3834" fmla="*/ 16139639 w 18288001"/>
              <a:gd name="connsiteY3834" fmla="*/ 5459017 h 9710532"/>
              <a:gd name="connsiteX3835" fmla="*/ 16127331 w 18288001"/>
              <a:gd name="connsiteY3835" fmla="*/ 5461518 h 9710532"/>
              <a:gd name="connsiteX3836" fmla="*/ 16143101 w 18288001"/>
              <a:gd name="connsiteY3836" fmla="*/ 5463437 h 9710532"/>
              <a:gd name="connsiteX3837" fmla="*/ 16139639 w 18288001"/>
              <a:gd name="connsiteY3837" fmla="*/ 5459017 h 9710532"/>
              <a:gd name="connsiteX3838" fmla="*/ 17736327 w 18288001"/>
              <a:gd name="connsiteY3838" fmla="*/ 5457476 h 9710532"/>
              <a:gd name="connsiteX3839" fmla="*/ 17744213 w 18288001"/>
              <a:gd name="connsiteY3839" fmla="*/ 5458434 h 9710532"/>
              <a:gd name="connsiteX3840" fmla="*/ 17759025 w 18288001"/>
              <a:gd name="connsiteY3840" fmla="*/ 5468241 h 9710532"/>
              <a:gd name="connsiteX3841" fmla="*/ 17743255 w 18288001"/>
              <a:gd name="connsiteY3841" fmla="*/ 5466322 h 9710532"/>
              <a:gd name="connsiteX3842" fmla="*/ 17353983 w 18288001"/>
              <a:gd name="connsiteY3842" fmla="*/ 5442904 h 9710532"/>
              <a:gd name="connsiteX3843" fmla="*/ 17352063 w 18288001"/>
              <a:gd name="connsiteY3843" fmla="*/ 5458676 h 9710532"/>
              <a:gd name="connsiteX3844" fmla="*/ 17327445 w 18288001"/>
              <a:gd name="connsiteY3844" fmla="*/ 5463679 h 9710532"/>
              <a:gd name="connsiteX3845" fmla="*/ 17330617 w 18288001"/>
              <a:gd name="connsiteY3845" fmla="*/ 5454063 h 9710532"/>
              <a:gd name="connsiteX3846" fmla="*/ 17336291 w 18288001"/>
              <a:gd name="connsiteY3846" fmla="*/ 5456754 h 9710532"/>
              <a:gd name="connsiteX3847" fmla="*/ 17345137 w 18288001"/>
              <a:gd name="connsiteY3847" fmla="*/ 5449830 h 9710532"/>
              <a:gd name="connsiteX3848" fmla="*/ 17353983 w 18288001"/>
              <a:gd name="connsiteY3848" fmla="*/ 5442904 h 9710532"/>
              <a:gd name="connsiteX3849" fmla="*/ 17848787 w 18288001"/>
              <a:gd name="connsiteY3849" fmla="*/ 5439664 h 9710532"/>
              <a:gd name="connsiteX3850" fmla="*/ 17857495 w 18288001"/>
              <a:gd name="connsiteY3850" fmla="*/ 5448227 h 9710532"/>
              <a:gd name="connsiteX3851" fmla="*/ 17841721 w 18288001"/>
              <a:gd name="connsiteY3851" fmla="*/ 5446308 h 9710532"/>
              <a:gd name="connsiteX3852" fmla="*/ 17843431 w 18288001"/>
              <a:gd name="connsiteY3852" fmla="*/ 5440512 h 9710532"/>
              <a:gd name="connsiteX3853" fmla="*/ 17848787 w 18288001"/>
              <a:gd name="connsiteY3853" fmla="*/ 5439664 h 9710532"/>
              <a:gd name="connsiteX3854" fmla="*/ 16928559 w 18288001"/>
              <a:gd name="connsiteY3854" fmla="*/ 5437089 h 9710532"/>
              <a:gd name="connsiteX3855" fmla="*/ 16922403 w 18288001"/>
              <a:gd name="connsiteY3855" fmla="*/ 5438342 h 9710532"/>
              <a:gd name="connsiteX3856" fmla="*/ 16920483 w 18288001"/>
              <a:gd name="connsiteY3856" fmla="*/ 5454112 h 9710532"/>
              <a:gd name="connsiteX3857" fmla="*/ 16929327 w 18288001"/>
              <a:gd name="connsiteY3857" fmla="*/ 5447187 h 9710532"/>
              <a:gd name="connsiteX3858" fmla="*/ 16928559 w 18288001"/>
              <a:gd name="connsiteY3858" fmla="*/ 5437089 h 9710532"/>
              <a:gd name="connsiteX3859" fmla="*/ 17070685 w 18288001"/>
              <a:gd name="connsiteY3859" fmla="*/ 5436401 h 9710532"/>
              <a:gd name="connsiteX3860" fmla="*/ 17066265 w 18288001"/>
              <a:gd name="connsiteY3860" fmla="*/ 5439861 h 9710532"/>
              <a:gd name="connsiteX3861" fmla="*/ 17073191 w 18288001"/>
              <a:gd name="connsiteY3861" fmla="*/ 5448708 h 9710532"/>
              <a:gd name="connsiteX3862" fmla="*/ 17080113 w 18288001"/>
              <a:gd name="connsiteY3862" fmla="*/ 5457554 h 9710532"/>
              <a:gd name="connsiteX3863" fmla="*/ 17082033 w 18288001"/>
              <a:gd name="connsiteY3863" fmla="*/ 5441785 h 9710532"/>
              <a:gd name="connsiteX3864" fmla="*/ 17070685 w 18288001"/>
              <a:gd name="connsiteY3864" fmla="*/ 5436401 h 9710532"/>
              <a:gd name="connsiteX3865" fmla="*/ 17475147 w 18288001"/>
              <a:gd name="connsiteY3865" fmla="*/ 5433657 h 9710532"/>
              <a:gd name="connsiteX3866" fmla="*/ 17482073 w 18288001"/>
              <a:gd name="connsiteY3866" fmla="*/ 5442505 h 9710532"/>
              <a:gd name="connsiteX3867" fmla="*/ 17466301 w 18288001"/>
              <a:gd name="connsiteY3867" fmla="*/ 5440581 h 9710532"/>
              <a:gd name="connsiteX3868" fmla="*/ 17268205 w 18288001"/>
              <a:gd name="connsiteY3868" fmla="*/ 5424451 h 9710532"/>
              <a:gd name="connsiteX3869" fmla="*/ 17254933 w 18288001"/>
              <a:gd name="connsiteY3869" fmla="*/ 5434839 h 9710532"/>
              <a:gd name="connsiteX3870" fmla="*/ 17234741 w 18288001"/>
              <a:gd name="connsiteY3870" fmla="*/ 5436380 h 9710532"/>
              <a:gd name="connsiteX3871" fmla="*/ 17210125 w 18288001"/>
              <a:gd name="connsiteY3871" fmla="*/ 5441383 h 9710532"/>
              <a:gd name="connsiteX3872" fmla="*/ 17192431 w 18288001"/>
              <a:gd name="connsiteY3872" fmla="*/ 5455232 h 9710532"/>
              <a:gd name="connsiteX3873" fmla="*/ 17183585 w 18288001"/>
              <a:gd name="connsiteY3873" fmla="*/ 5462157 h 9710532"/>
              <a:gd name="connsiteX3874" fmla="*/ 17160889 w 18288001"/>
              <a:gd name="connsiteY3874" fmla="*/ 5451390 h 9710532"/>
              <a:gd name="connsiteX3875" fmla="*/ 17134351 w 18288001"/>
              <a:gd name="connsiteY3875" fmla="*/ 5472165 h 9710532"/>
              <a:gd name="connsiteX3876" fmla="*/ 17133389 w 18288001"/>
              <a:gd name="connsiteY3876" fmla="*/ 5480049 h 9710532"/>
              <a:gd name="connsiteX3877" fmla="*/ 17132429 w 18288001"/>
              <a:gd name="connsiteY3877" fmla="*/ 5487936 h 9710532"/>
              <a:gd name="connsiteX3878" fmla="*/ 17155125 w 18288001"/>
              <a:gd name="connsiteY3878" fmla="*/ 5498704 h 9710532"/>
              <a:gd name="connsiteX3879" fmla="*/ 17176281 w 18288001"/>
              <a:gd name="connsiteY3879" fmla="*/ 5489277 h 9710532"/>
              <a:gd name="connsiteX3880" fmla="*/ 17193013 w 18288001"/>
              <a:gd name="connsiteY3880" fmla="*/ 5483312 h 9710532"/>
              <a:gd name="connsiteX3881" fmla="*/ 17217629 w 18288001"/>
              <a:gd name="connsiteY3881" fmla="*/ 5478310 h 9710532"/>
              <a:gd name="connsiteX3882" fmla="*/ 17257439 w 18288001"/>
              <a:gd name="connsiteY3882" fmla="*/ 5447148 h 9710532"/>
              <a:gd name="connsiteX3883" fmla="*/ 17270705 w 18288001"/>
              <a:gd name="connsiteY3883" fmla="*/ 5436760 h 9710532"/>
              <a:gd name="connsiteX3884" fmla="*/ 17268205 w 18288001"/>
              <a:gd name="connsiteY3884" fmla="*/ 5424451 h 9710532"/>
              <a:gd name="connsiteX3885" fmla="*/ 17790659 w 18288001"/>
              <a:gd name="connsiteY3885" fmla="*/ 5422079 h 9710532"/>
              <a:gd name="connsiteX3886" fmla="*/ 17803257 w 18288001"/>
              <a:gd name="connsiteY3886" fmla="*/ 5433617 h 9710532"/>
              <a:gd name="connsiteX3887" fmla="*/ 17813645 w 18288001"/>
              <a:gd name="connsiteY3887" fmla="*/ 5446887 h 9710532"/>
              <a:gd name="connsiteX3888" fmla="*/ 17817107 w 18288001"/>
              <a:gd name="connsiteY3888" fmla="*/ 5451309 h 9710532"/>
              <a:gd name="connsiteX3889" fmla="*/ 17824031 w 18288001"/>
              <a:gd name="connsiteY3889" fmla="*/ 5460157 h 9710532"/>
              <a:gd name="connsiteX3890" fmla="*/ 17811721 w 18288001"/>
              <a:gd name="connsiteY3890" fmla="*/ 5462658 h 9710532"/>
              <a:gd name="connsiteX3891" fmla="*/ 17788065 w 18288001"/>
              <a:gd name="connsiteY3891" fmla="*/ 5459777 h 9710532"/>
              <a:gd name="connsiteX3892" fmla="*/ 17769795 w 18288001"/>
              <a:gd name="connsiteY3892" fmla="*/ 5445547 h 9710532"/>
              <a:gd name="connsiteX3893" fmla="*/ 17770753 w 18288001"/>
              <a:gd name="connsiteY3893" fmla="*/ 5437661 h 9710532"/>
              <a:gd name="connsiteX3894" fmla="*/ 17780561 w 18288001"/>
              <a:gd name="connsiteY3894" fmla="*/ 5422850 h 9710532"/>
              <a:gd name="connsiteX3895" fmla="*/ 17790659 w 18288001"/>
              <a:gd name="connsiteY3895" fmla="*/ 5422079 h 9710532"/>
              <a:gd name="connsiteX3896" fmla="*/ 17022603 w 18288001"/>
              <a:gd name="connsiteY3896" fmla="*/ 5420539 h 9710532"/>
              <a:gd name="connsiteX3897" fmla="*/ 16987407 w 18288001"/>
              <a:gd name="connsiteY3897" fmla="*/ 5430256 h 9710532"/>
              <a:gd name="connsiteX3898" fmla="*/ 16992411 w 18288001"/>
              <a:gd name="connsiteY3898" fmla="*/ 5454873 h 9710532"/>
              <a:gd name="connsiteX3899" fmla="*/ 17008181 w 18288001"/>
              <a:gd name="connsiteY3899" fmla="*/ 5456795 h 9710532"/>
              <a:gd name="connsiteX3900" fmla="*/ 17025877 w 18288001"/>
              <a:gd name="connsiteY3900" fmla="*/ 5442944 h 9710532"/>
              <a:gd name="connsiteX3901" fmla="*/ 17022603 w 18288001"/>
              <a:gd name="connsiteY3901" fmla="*/ 5420539 h 9710532"/>
              <a:gd name="connsiteX3902" fmla="*/ 16805085 w 18288001"/>
              <a:gd name="connsiteY3902" fmla="*/ 5416045 h 9710532"/>
              <a:gd name="connsiteX3903" fmla="*/ 16796235 w 18288001"/>
              <a:gd name="connsiteY3903" fmla="*/ 5422971 h 9710532"/>
              <a:gd name="connsiteX3904" fmla="*/ 16807583 w 18288001"/>
              <a:gd name="connsiteY3904" fmla="*/ 5428354 h 9710532"/>
              <a:gd name="connsiteX3905" fmla="*/ 16805085 w 18288001"/>
              <a:gd name="connsiteY3905" fmla="*/ 5416045 h 9710532"/>
              <a:gd name="connsiteX3906" fmla="*/ 17413985 w 18288001"/>
              <a:gd name="connsiteY3906" fmla="*/ 5410202 h 9710532"/>
              <a:gd name="connsiteX3907" fmla="*/ 17420909 w 18288001"/>
              <a:gd name="connsiteY3907" fmla="*/ 5419049 h 9710532"/>
              <a:gd name="connsiteX3908" fmla="*/ 17412065 w 18288001"/>
              <a:gd name="connsiteY3908" fmla="*/ 5425973 h 9710532"/>
              <a:gd name="connsiteX3909" fmla="*/ 17413985 w 18288001"/>
              <a:gd name="connsiteY3909" fmla="*/ 5410202 h 9710532"/>
              <a:gd name="connsiteX3910" fmla="*/ 17170017 w 18288001"/>
              <a:gd name="connsiteY3910" fmla="*/ 5376478 h 9710532"/>
              <a:gd name="connsiteX3911" fmla="*/ 17161651 w 18288001"/>
              <a:gd name="connsiteY3911" fmla="*/ 5379461 h 9710532"/>
              <a:gd name="connsiteX3912" fmla="*/ 17159729 w 18288001"/>
              <a:gd name="connsiteY3912" fmla="*/ 5395232 h 9710532"/>
              <a:gd name="connsiteX3913" fmla="*/ 17177423 w 18288001"/>
              <a:gd name="connsiteY3913" fmla="*/ 5381381 h 9710532"/>
              <a:gd name="connsiteX3914" fmla="*/ 17170017 w 18288001"/>
              <a:gd name="connsiteY3914" fmla="*/ 5376478 h 9710532"/>
              <a:gd name="connsiteX3915" fmla="*/ 16231942 w 18288001"/>
              <a:gd name="connsiteY3915" fmla="*/ 5358225 h 9710532"/>
              <a:gd name="connsiteX3916" fmla="*/ 16219635 w 18288001"/>
              <a:gd name="connsiteY3916" fmla="*/ 5360727 h 9710532"/>
              <a:gd name="connsiteX3917" fmla="*/ 16226560 w 18288001"/>
              <a:gd name="connsiteY3917" fmla="*/ 5369575 h 9710532"/>
              <a:gd name="connsiteX3918" fmla="*/ 16231942 w 18288001"/>
              <a:gd name="connsiteY3918" fmla="*/ 5358225 h 9710532"/>
              <a:gd name="connsiteX3919" fmla="*/ 16884697 w 18288001"/>
              <a:gd name="connsiteY3919" fmla="*/ 5353723 h 9710532"/>
              <a:gd name="connsiteX3920" fmla="*/ 16883737 w 18288001"/>
              <a:gd name="connsiteY3920" fmla="*/ 5361607 h 9710532"/>
              <a:gd name="connsiteX3921" fmla="*/ 16891621 w 18288001"/>
              <a:gd name="connsiteY3921" fmla="*/ 5362569 h 9710532"/>
              <a:gd name="connsiteX3922" fmla="*/ 16884697 w 18288001"/>
              <a:gd name="connsiteY3922" fmla="*/ 5353723 h 9710532"/>
              <a:gd name="connsiteX3923" fmla="*/ 16796997 w 18288001"/>
              <a:gd name="connsiteY3923" fmla="*/ 5351041 h 9710532"/>
              <a:gd name="connsiteX3924" fmla="*/ 16788151 w 18288001"/>
              <a:gd name="connsiteY3924" fmla="*/ 5357967 h 9710532"/>
              <a:gd name="connsiteX3925" fmla="*/ 16799495 w 18288001"/>
              <a:gd name="connsiteY3925" fmla="*/ 5363349 h 9710532"/>
              <a:gd name="connsiteX3926" fmla="*/ 16796997 w 18288001"/>
              <a:gd name="connsiteY3926" fmla="*/ 5351041 h 9710532"/>
              <a:gd name="connsiteX3927" fmla="*/ 16318104 w 18288001"/>
              <a:gd name="connsiteY3927" fmla="*/ 5340713 h 9710532"/>
              <a:gd name="connsiteX3928" fmla="*/ 16309257 w 18288001"/>
              <a:gd name="connsiteY3928" fmla="*/ 5347638 h 9710532"/>
              <a:gd name="connsiteX3929" fmla="*/ 16320605 w 18288001"/>
              <a:gd name="connsiteY3929" fmla="*/ 5353022 h 9710532"/>
              <a:gd name="connsiteX3930" fmla="*/ 16318104 w 18288001"/>
              <a:gd name="connsiteY3930" fmla="*/ 5340713 h 9710532"/>
              <a:gd name="connsiteX3931" fmla="*/ 17551683 w 18288001"/>
              <a:gd name="connsiteY3931" fmla="*/ 5330946 h 9710532"/>
              <a:gd name="connsiteX3932" fmla="*/ 17562069 w 18288001"/>
              <a:gd name="connsiteY3932" fmla="*/ 5344216 h 9710532"/>
              <a:gd name="connsiteX3933" fmla="*/ 17578801 w 18288001"/>
              <a:gd name="connsiteY3933" fmla="*/ 5338252 h 9710532"/>
              <a:gd name="connsiteX3934" fmla="*/ 17583225 w 18288001"/>
              <a:gd name="connsiteY3934" fmla="*/ 5334789 h 9710532"/>
              <a:gd name="connsiteX3935" fmla="*/ 17620149 w 18288001"/>
              <a:gd name="connsiteY3935" fmla="*/ 5327285 h 9710532"/>
              <a:gd name="connsiteX3936" fmla="*/ 17607841 w 18288001"/>
              <a:gd name="connsiteY3936" fmla="*/ 5329786 h 9710532"/>
              <a:gd name="connsiteX3937" fmla="*/ 17619189 w 18288001"/>
              <a:gd name="connsiteY3937" fmla="*/ 5335169 h 9710532"/>
              <a:gd name="connsiteX3938" fmla="*/ 17620149 w 18288001"/>
              <a:gd name="connsiteY3938" fmla="*/ 5327285 h 9710532"/>
              <a:gd name="connsiteX3939" fmla="*/ 16848151 w 18288001"/>
              <a:gd name="connsiteY3939" fmla="*/ 5325262 h 9710532"/>
              <a:gd name="connsiteX3940" fmla="*/ 16846231 w 18288001"/>
              <a:gd name="connsiteY3940" fmla="*/ 5341034 h 9710532"/>
              <a:gd name="connsiteX3941" fmla="*/ 16855075 w 18288001"/>
              <a:gd name="connsiteY3941" fmla="*/ 5334111 h 9710532"/>
              <a:gd name="connsiteX3942" fmla="*/ 17360507 w 18288001"/>
              <a:gd name="connsiteY3942" fmla="*/ 5323661 h 9710532"/>
              <a:gd name="connsiteX3943" fmla="*/ 17333971 w 18288001"/>
              <a:gd name="connsiteY3943" fmla="*/ 5344435 h 9710532"/>
              <a:gd name="connsiteX3944" fmla="*/ 17305887 w 18288001"/>
              <a:gd name="connsiteY3944" fmla="*/ 5345017 h 9710532"/>
              <a:gd name="connsiteX3945" fmla="*/ 17284737 w 18288001"/>
              <a:gd name="connsiteY3945" fmla="*/ 5354444 h 9710532"/>
              <a:gd name="connsiteX3946" fmla="*/ 17268003 w 18288001"/>
              <a:gd name="connsiteY3946" fmla="*/ 5360407 h 9710532"/>
              <a:gd name="connsiteX3947" fmla="*/ 17251273 w 18288001"/>
              <a:gd name="connsiteY3947" fmla="*/ 5366372 h 9710532"/>
              <a:gd name="connsiteX3948" fmla="*/ 17244349 w 18288001"/>
              <a:gd name="connsiteY3948" fmla="*/ 5357526 h 9710532"/>
              <a:gd name="connsiteX3949" fmla="*/ 17253193 w 18288001"/>
              <a:gd name="connsiteY3949" fmla="*/ 5350600 h 9710532"/>
              <a:gd name="connsiteX3950" fmla="*/ 17268963 w 18288001"/>
              <a:gd name="connsiteY3950" fmla="*/ 5352521 h 9710532"/>
              <a:gd name="connsiteX3951" fmla="*/ 17298965 w 18288001"/>
              <a:gd name="connsiteY3951" fmla="*/ 5336171 h 9710532"/>
              <a:gd name="connsiteX3952" fmla="*/ 17340313 w 18288001"/>
              <a:gd name="connsiteY3952" fmla="*/ 5325203 h 9710532"/>
              <a:gd name="connsiteX3953" fmla="*/ 17360507 w 18288001"/>
              <a:gd name="connsiteY3953" fmla="*/ 5323661 h 9710532"/>
              <a:gd name="connsiteX3954" fmla="*/ 17031819 w 18288001"/>
              <a:gd name="connsiteY3954" fmla="*/ 5295621 h 9710532"/>
              <a:gd name="connsiteX3955" fmla="*/ 17034323 w 18288001"/>
              <a:gd name="connsiteY3955" fmla="*/ 5307929 h 9710532"/>
              <a:gd name="connsiteX3956" fmla="*/ 17035283 w 18288001"/>
              <a:gd name="connsiteY3956" fmla="*/ 5300045 h 9710532"/>
              <a:gd name="connsiteX3957" fmla="*/ 17031819 w 18288001"/>
              <a:gd name="connsiteY3957" fmla="*/ 5295621 h 9710532"/>
              <a:gd name="connsiteX3958" fmla="*/ 16995855 w 18288001"/>
              <a:gd name="connsiteY3958" fmla="*/ 5295241 h 9710532"/>
              <a:gd name="connsiteX3959" fmla="*/ 16991431 w 18288001"/>
              <a:gd name="connsiteY3959" fmla="*/ 5298706 h 9710532"/>
              <a:gd name="connsiteX3960" fmla="*/ 16993933 w 18288001"/>
              <a:gd name="connsiteY3960" fmla="*/ 5311013 h 9710532"/>
              <a:gd name="connsiteX3961" fmla="*/ 16995855 w 18288001"/>
              <a:gd name="connsiteY3961" fmla="*/ 5295241 h 9710532"/>
              <a:gd name="connsiteX3962" fmla="*/ 17708231 w 18288001"/>
              <a:gd name="connsiteY3962" fmla="*/ 5293999 h 9710532"/>
              <a:gd name="connsiteX3963" fmla="*/ 17699383 w 18288001"/>
              <a:gd name="connsiteY3963" fmla="*/ 5300924 h 9710532"/>
              <a:gd name="connsiteX3964" fmla="*/ 17694003 w 18288001"/>
              <a:gd name="connsiteY3964" fmla="*/ 5312275 h 9710532"/>
              <a:gd name="connsiteX3965" fmla="*/ 17697463 w 18288001"/>
              <a:gd name="connsiteY3965" fmla="*/ 5316697 h 9710532"/>
              <a:gd name="connsiteX3966" fmla="*/ 17715157 w 18288001"/>
              <a:gd name="connsiteY3966" fmla="*/ 5302847 h 9710532"/>
              <a:gd name="connsiteX3967" fmla="*/ 17708231 w 18288001"/>
              <a:gd name="connsiteY3967" fmla="*/ 5293999 h 9710532"/>
              <a:gd name="connsiteX3968" fmla="*/ 17772273 w 18288001"/>
              <a:gd name="connsiteY3968" fmla="*/ 5293800 h 9710532"/>
              <a:gd name="connsiteX3969" fmla="*/ 17759965 w 18288001"/>
              <a:gd name="connsiteY3969" fmla="*/ 5296302 h 9710532"/>
              <a:gd name="connsiteX3970" fmla="*/ 17762467 w 18288001"/>
              <a:gd name="connsiteY3970" fmla="*/ 5308612 h 9710532"/>
              <a:gd name="connsiteX3971" fmla="*/ 17771315 w 18288001"/>
              <a:gd name="connsiteY3971" fmla="*/ 5301685 h 9710532"/>
              <a:gd name="connsiteX3972" fmla="*/ 17772273 w 18288001"/>
              <a:gd name="connsiteY3972" fmla="*/ 5293800 h 9710532"/>
              <a:gd name="connsiteX3973" fmla="*/ 17604759 w 18288001"/>
              <a:gd name="connsiteY3973" fmla="*/ 5289399 h 9710532"/>
              <a:gd name="connsiteX3974" fmla="*/ 17593989 w 18288001"/>
              <a:gd name="connsiteY3974" fmla="*/ 5312092 h 9710532"/>
              <a:gd name="connsiteX3975" fmla="*/ 17616105 w 18288001"/>
              <a:gd name="connsiteY3975" fmla="*/ 5294780 h 9710532"/>
              <a:gd name="connsiteX3976" fmla="*/ 17604759 w 18288001"/>
              <a:gd name="connsiteY3976" fmla="*/ 5289399 h 9710532"/>
              <a:gd name="connsiteX3977" fmla="*/ 16429262 w 18288001"/>
              <a:gd name="connsiteY3977" fmla="*/ 5282233 h 9710532"/>
              <a:gd name="connsiteX3978" fmla="*/ 16411568 w 18288001"/>
              <a:gd name="connsiteY3978" fmla="*/ 5296084 h 9710532"/>
              <a:gd name="connsiteX3979" fmla="*/ 16436187 w 18288001"/>
              <a:gd name="connsiteY3979" fmla="*/ 5291078 h 9710532"/>
              <a:gd name="connsiteX3980" fmla="*/ 18152499 w 18288001"/>
              <a:gd name="connsiteY3980" fmla="*/ 5260097 h 9710532"/>
              <a:gd name="connsiteX3981" fmla="*/ 18148657 w 18288001"/>
              <a:gd name="connsiteY3981" fmla="*/ 5291638 h 9710532"/>
              <a:gd name="connsiteX3982" fmla="*/ 18143653 w 18288001"/>
              <a:gd name="connsiteY3982" fmla="*/ 5267021 h 9710532"/>
              <a:gd name="connsiteX3983" fmla="*/ 18104709 w 18288001"/>
              <a:gd name="connsiteY3983" fmla="*/ 5258275 h 9710532"/>
              <a:gd name="connsiteX3984" fmla="*/ 18112115 w 18288001"/>
              <a:gd name="connsiteY3984" fmla="*/ 5263179 h 9710532"/>
              <a:gd name="connsiteX3985" fmla="*/ 18103265 w 18288001"/>
              <a:gd name="connsiteY3985" fmla="*/ 5270105 h 9710532"/>
              <a:gd name="connsiteX3986" fmla="*/ 18096341 w 18288001"/>
              <a:gd name="connsiteY3986" fmla="*/ 5261257 h 9710532"/>
              <a:gd name="connsiteX3987" fmla="*/ 18104709 w 18288001"/>
              <a:gd name="connsiteY3987" fmla="*/ 5258275 h 9710532"/>
              <a:gd name="connsiteX3988" fmla="*/ 17905169 w 18288001"/>
              <a:gd name="connsiteY3988" fmla="*/ 5253972 h 9710532"/>
              <a:gd name="connsiteX3989" fmla="*/ 17880551 w 18288001"/>
              <a:gd name="connsiteY3989" fmla="*/ 5258977 h 9710532"/>
              <a:gd name="connsiteX3990" fmla="*/ 17894401 w 18288001"/>
              <a:gd name="connsiteY3990" fmla="*/ 5276668 h 9710532"/>
              <a:gd name="connsiteX3991" fmla="*/ 17920939 w 18288001"/>
              <a:gd name="connsiteY3991" fmla="*/ 5255894 h 9710532"/>
              <a:gd name="connsiteX3992" fmla="*/ 17745537 w 18288001"/>
              <a:gd name="connsiteY3992" fmla="*/ 5250531 h 9710532"/>
              <a:gd name="connsiteX3993" fmla="*/ 17724381 w 18288001"/>
              <a:gd name="connsiteY3993" fmla="*/ 5259957 h 9710532"/>
              <a:gd name="connsiteX3994" fmla="*/ 17712073 w 18288001"/>
              <a:gd name="connsiteY3994" fmla="*/ 5262460 h 9710532"/>
              <a:gd name="connsiteX3995" fmla="*/ 17707651 w 18288001"/>
              <a:gd name="connsiteY3995" fmla="*/ 5265922 h 9710532"/>
              <a:gd name="connsiteX3996" fmla="*/ 17696301 w 18288001"/>
              <a:gd name="connsiteY3996" fmla="*/ 5260537 h 9710532"/>
              <a:gd name="connsiteX3997" fmla="*/ 17690627 w 18288001"/>
              <a:gd name="connsiteY3997" fmla="*/ 5257845 h 9710532"/>
              <a:gd name="connsiteX3998" fmla="*/ 17687457 w 18288001"/>
              <a:gd name="connsiteY3998" fmla="*/ 5267461 h 9710532"/>
              <a:gd name="connsiteX3999" fmla="*/ 17685537 w 18288001"/>
              <a:gd name="connsiteY3999" fmla="*/ 5283234 h 9710532"/>
              <a:gd name="connsiteX4000" fmla="*/ 17701305 w 18288001"/>
              <a:gd name="connsiteY4000" fmla="*/ 5285155 h 9710532"/>
              <a:gd name="connsiteX4001" fmla="*/ 17717077 w 18288001"/>
              <a:gd name="connsiteY4001" fmla="*/ 5287076 h 9710532"/>
              <a:gd name="connsiteX4002" fmla="*/ 17742653 w 18288001"/>
              <a:gd name="connsiteY4002" fmla="*/ 5274186 h 9710532"/>
              <a:gd name="connsiteX4003" fmla="*/ 17775155 w 18288001"/>
              <a:gd name="connsiteY4003" fmla="*/ 5270145 h 9710532"/>
              <a:gd name="connsiteX4004" fmla="*/ 17791889 w 18288001"/>
              <a:gd name="connsiteY4004" fmla="*/ 5264179 h 9710532"/>
              <a:gd name="connsiteX4005" fmla="*/ 17790929 w 18288001"/>
              <a:gd name="connsiteY4005" fmla="*/ 5272066 h 9710532"/>
              <a:gd name="connsiteX4006" fmla="*/ 17804779 w 18288001"/>
              <a:gd name="connsiteY4006" fmla="*/ 5289758 h 9710532"/>
              <a:gd name="connsiteX4007" fmla="*/ 17838239 w 18288001"/>
              <a:gd name="connsiteY4007" fmla="*/ 5277830 h 9710532"/>
              <a:gd name="connsiteX4008" fmla="*/ 17849009 w 18288001"/>
              <a:gd name="connsiteY4008" fmla="*/ 5255132 h 9710532"/>
              <a:gd name="connsiteX4009" fmla="*/ 17840163 w 18288001"/>
              <a:gd name="connsiteY4009" fmla="*/ 5262057 h 9710532"/>
              <a:gd name="connsiteX4010" fmla="*/ 17816503 w 18288001"/>
              <a:gd name="connsiteY4010" fmla="*/ 5259176 h 9710532"/>
              <a:gd name="connsiteX4011" fmla="*/ 17789387 w 18288001"/>
              <a:gd name="connsiteY4011" fmla="*/ 5251872 h 9710532"/>
              <a:gd name="connsiteX4012" fmla="*/ 17745537 w 18288001"/>
              <a:gd name="connsiteY4012" fmla="*/ 5250531 h 9710532"/>
              <a:gd name="connsiteX4013" fmla="*/ 18201735 w 18288001"/>
              <a:gd name="connsiteY4013" fmla="*/ 5250089 h 9710532"/>
              <a:gd name="connsiteX4014" fmla="*/ 18177119 w 18288001"/>
              <a:gd name="connsiteY4014" fmla="*/ 5255094 h 9710532"/>
              <a:gd name="connsiteX4015" fmla="*/ 18161345 w 18288001"/>
              <a:gd name="connsiteY4015" fmla="*/ 5253172 h 9710532"/>
              <a:gd name="connsiteX4016" fmla="*/ 16985849 w 18288001"/>
              <a:gd name="connsiteY4016" fmla="*/ 5246008 h 9710532"/>
              <a:gd name="connsiteX4017" fmla="*/ 16977001 w 18288001"/>
              <a:gd name="connsiteY4017" fmla="*/ 5252933 h 9710532"/>
              <a:gd name="connsiteX4018" fmla="*/ 16983925 w 18288001"/>
              <a:gd name="connsiteY4018" fmla="*/ 5261779 h 9710532"/>
              <a:gd name="connsiteX4019" fmla="*/ 16992773 w 18288001"/>
              <a:gd name="connsiteY4019" fmla="*/ 5254853 h 9710532"/>
              <a:gd name="connsiteX4020" fmla="*/ 18233613 w 18288001"/>
              <a:gd name="connsiteY4020" fmla="*/ 5242970 h 9710532"/>
              <a:gd name="connsiteX4021" fmla="*/ 18242123 w 18288001"/>
              <a:gd name="connsiteY4021" fmla="*/ 5247008 h 9710532"/>
              <a:gd name="connsiteX4022" fmla="*/ 18257893 w 18288001"/>
              <a:gd name="connsiteY4022" fmla="*/ 5248928 h 9710532"/>
              <a:gd name="connsiteX4023" fmla="*/ 18280587 w 18288001"/>
              <a:gd name="connsiteY4023" fmla="*/ 5259697 h 9710532"/>
              <a:gd name="connsiteX4024" fmla="*/ 18255971 w 18288001"/>
              <a:gd name="connsiteY4024" fmla="*/ 5264701 h 9710532"/>
              <a:gd name="connsiteX4025" fmla="*/ 18238277 w 18288001"/>
              <a:gd name="connsiteY4025" fmla="*/ 5278551 h 9710532"/>
              <a:gd name="connsiteX4026" fmla="*/ 18232895 w 18288001"/>
              <a:gd name="connsiteY4026" fmla="*/ 5289897 h 9710532"/>
              <a:gd name="connsiteX4027" fmla="*/ 18213661 w 18288001"/>
              <a:gd name="connsiteY4027" fmla="*/ 5283552 h 9710532"/>
              <a:gd name="connsiteX4028" fmla="*/ 18197891 w 18288001"/>
              <a:gd name="connsiteY4028" fmla="*/ 5281632 h 9710532"/>
              <a:gd name="connsiteX4029" fmla="*/ 18173273 w 18288001"/>
              <a:gd name="connsiteY4029" fmla="*/ 5286636 h 9710532"/>
              <a:gd name="connsiteX4030" fmla="*/ 18190967 w 18288001"/>
              <a:gd name="connsiteY4030" fmla="*/ 5272785 h 9710532"/>
              <a:gd name="connsiteX4031" fmla="*/ 18221929 w 18288001"/>
              <a:gd name="connsiteY4031" fmla="*/ 5248549 h 9710532"/>
              <a:gd name="connsiteX4032" fmla="*/ 18233613 w 18288001"/>
              <a:gd name="connsiteY4032" fmla="*/ 5242970 h 9710532"/>
              <a:gd name="connsiteX4033" fmla="*/ 17963247 w 18288001"/>
              <a:gd name="connsiteY4033" fmla="*/ 5237040 h 9710532"/>
              <a:gd name="connsiteX4034" fmla="*/ 17961327 w 18288001"/>
              <a:gd name="connsiteY4034" fmla="*/ 5252812 h 9710532"/>
              <a:gd name="connsiteX4035" fmla="*/ 17985945 w 18288001"/>
              <a:gd name="connsiteY4035" fmla="*/ 5247808 h 9710532"/>
              <a:gd name="connsiteX4036" fmla="*/ 17994789 w 18288001"/>
              <a:gd name="connsiteY4036" fmla="*/ 5240884 h 9710532"/>
              <a:gd name="connsiteX4037" fmla="*/ 17963247 w 18288001"/>
              <a:gd name="connsiteY4037" fmla="*/ 5237040 h 9710532"/>
              <a:gd name="connsiteX4038" fmla="*/ 17691299 w 18288001"/>
              <a:gd name="connsiteY4038" fmla="*/ 5235920 h 9710532"/>
              <a:gd name="connsiteX4039" fmla="*/ 17682451 w 18288001"/>
              <a:gd name="connsiteY4039" fmla="*/ 5242845 h 9710532"/>
              <a:gd name="connsiteX4040" fmla="*/ 17693799 w 18288001"/>
              <a:gd name="connsiteY4040" fmla="*/ 5248228 h 9710532"/>
              <a:gd name="connsiteX4041" fmla="*/ 17694761 w 18288001"/>
              <a:gd name="connsiteY4041" fmla="*/ 5240344 h 9710532"/>
              <a:gd name="connsiteX4042" fmla="*/ 17691299 w 18288001"/>
              <a:gd name="connsiteY4042" fmla="*/ 5235920 h 9710532"/>
              <a:gd name="connsiteX4043" fmla="*/ 17702067 w 18288001"/>
              <a:gd name="connsiteY4043" fmla="*/ 5213224 h 9710532"/>
              <a:gd name="connsiteX4044" fmla="*/ 17637063 w 18288001"/>
              <a:gd name="connsiteY4044" fmla="*/ 5221310 h 9710532"/>
              <a:gd name="connsiteX4045" fmla="*/ 17612445 w 18288001"/>
              <a:gd name="connsiteY4045" fmla="*/ 5226314 h 9710532"/>
              <a:gd name="connsiteX4046" fmla="*/ 17587827 w 18288001"/>
              <a:gd name="connsiteY4046" fmla="*/ 5231317 h 9710532"/>
              <a:gd name="connsiteX4047" fmla="*/ 17575519 w 18288001"/>
              <a:gd name="connsiteY4047" fmla="*/ 5233817 h 9710532"/>
              <a:gd name="connsiteX4048" fmla="*/ 17555325 w 18288001"/>
              <a:gd name="connsiteY4048" fmla="*/ 5235358 h 9710532"/>
              <a:gd name="connsiteX4049" fmla="*/ 17543015 w 18288001"/>
              <a:gd name="connsiteY4049" fmla="*/ 5237862 h 9710532"/>
              <a:gd name="connsiteX4050" fmla="*/ 17529749 w 18288001"/>
              <a:gd name="connsiteY4050" fmla="*/ 5248248 h 9710532"/>
              <a:gd name="connsiteX4051" fmla="*/ 17520899 w 18288001"/>
              <a:gd name="connsiteY4051" fmla="*/ 5255174 h 9710532"/>
              <a:gd name="connsiteX4052" fmla="*/ 17496285 w 18288001"/>
              <a:gd name="connsiteY4052" fmla="*/ 5260177 h 9710532"/>
              <a:gd name="connsiteX4053" fmla="*/ 17490899 w 18288001"/>
              <a:gd name="connsiteY4053" fmla="*/ 5271525 h 9710532"/>
              <a:gd name="connsiteX4054" fmla="*/ 17501285 w 18288001"/>
              <a:gd name="connsiteY4054" fmla="*/ 5284795 h 9710532"/>
              <a:gd name="connsiteX4055" fmla="*/ 17485517 w 18288001"/>
              <a:gd name="connsiteY4055" fmla="*/ 5282872 h 9710532"/>
              <a:gd name="connsiteX4056" fmla="*/ 17467823 w 18288001"/>
              <a:gd name="connsiteY4056" fmla="*/ 5296721 h 9710532"/>
              <a:gd name="connsiteX4057" fmla="*/ 17517055 w 18288001"/>
              <a:gd name="connsiteY4057" fmla="*/ 5286715 h 9710532"/>
              <a:gd name="connsiteX4058" fmla="*/ 17539755 w 18288001"/>
              <a:gd name="connsiteY4058" fmla="*/ 5297483 h 9710532"/>
              <a:gd name="connsiteX4059" fmla="*/ 17530907 w 18288001"/>
              <a:gd name="connsiteY4059" fmla="*/ 5304408 h 9710532"/>
              <a:gd name="connsiteX4060" fmla="*/ 17517639 w 18288001"/>
              <a:gd name="connsiteY4060" fmla="*/ 5314795 h 9710532"/>
              <a:gd name="connsiteX4061" fmla="*/ 17520139 w 18288001"/>
              <a:gd name="connsiteY4061" fmla="*/ 5327102 h 9710532"/>
              <a:gd name="connsiteX4062" fmla="*/ 17544757 w 18288001"/>
              <a:gd name="connsiteY4062" fmla="*/ 5322100 h 9710532"/>
              <a:gd name="connsiteX4063" fmla="*/ 17580143 w 18288001"/>
              <a:gd name="connsiteY4063" fmla="*/ 5294401 h 9710532"/>
              <a:gd name="connsiteX4064" fmla="*/ 17602257 w 18288001"/>
              <a:gd name="connsiteY4064" fmla="*/ 5277089 h 9710532"/>
              <a:gd name="connsiteX4065" fmla="*/ 17590909 w 18288001"/>
              <a:gd name="connsiteY4065" fmla="*/ 5271704 h 9710532"/>
              <a:gd name="connsiteX4066" fmla="*/ 17577059 w 18288001"/>
              <a:gd name="connsiteY4066" fmla="*/ 5254014 h 9710532"/>
              <a:gd name="connsiteX4067" fmla="*/ 17601677 w 18288001"/>
              <a:gd name="connsiteY4067" fmla="*/ 5249009 h 9710532"/>
              <a:gd name="connsiteX4068" fmla="*/ 17617445 w 18288001"/>
              <a:gd name="connsiteY4068" fmla="*/ 5250931 h 9710532"/>
              <a:gd name="connsiteX4069" fmla="*/ 17629373 w 18288001"/>
              <a:gd name="connsiteY4069" fmla="*/ 5284393 h 9710532"/>
              <a:gd name="connsiteX4070" fmla="*/ 17652071 w 18288001"/>
              <a:gd name="connsiteY4070" fmla="*/ 5295162 h 9710532"/>
              <a:gd name="connsiteX4071" fmla="*/ 17638221 w 18288001"/>
              <a:gd name="connsiteY4071" fmla="*/ 5277468 h 9710532"/>
              <a:gd name="connsiteX4072" fmla="*/ 17633219 w 18288001"/>
              <a:gd name="connsiteY4072" fmla="*/ 5252853 h 9710532"/>
              <a:gd name="connsiteX4073" fmla="*/ 17657837 w 18288001"/>
              <a:gd name="connsiteY4073" fmla="*/ 5247848 h 9710532"/>
              <a:gd name="connsiteX4074" fmla="*/ 17652451 w 18288001"/>
              <a:gd name="connsiteY4074" fmla="*/ 5259197 h 9710532"/>
              <a:gd name="connsiteX4075" fmla="*/ 17655913 w 18288001"/>
              <a:gd name="connsiteY4075" fmla="*/ 5263619 h 9710532"/>
              <a:gd name="connsiteX4076" fmla="*/ 17673607 w 18288001"/>
              <a:gd name="connsiteY4076" fmla="*/ 5249769 h 9710532"/>
              <a:gd name="connsiteX4077" fmla="*/ 17678991 w 18288001"/>
              <a:gd name="connsiteY4077" fmla="*/ 5238422 h 9710532"/>
              <a:gd name="connsiteX4078" fmla="*/ 17684375 w 18288001"/>
              <a:gd name="connsiteY4078" fmla="*/ 5227074 h 9710532"/>
              <a:gd name="connsiteX4079" fmla="*/ 17702067 w 18288001"/>
              <a:gd name="connsiteY4079" fmla="*/ 5213224 h 9710532"/>
              <a:gd name="connsiteX4080" fmla="*/ 17991707 w 18288001"/>
              <a:gd name="connsiteY4080" fmla="*/ 5200496 h 9710532"/>
              <a:gd name="connsiteX4081" fmla="*/ 17989785 w 18288001"/>
              <a:gd name="connsiteY4081" fmla="*/ 5216265 h 9710532"/>
              <a:gd name="connsiteX4082" fmla="*/ 17998633 w 18288001"/>
              <a:gd name="connsiteY4082" fmla="*/ 5209341 h 9710532"/>
              <a:gd name="connsiteX4083" fmla="*/ 18007479 w 18288001"/>
              <a:gd name="connsiteY4083" fmla="*/ 5202416 h 9710532"/>
              <a:gd name="connsiteX4084" fmla="*/ 17999595 w 18288001"/>
              <a:gd name="connsiteY4084" fmla="*/ 5201456 h 9710532"/>
              <a:gd name="connsiteX4085" fmla="*/ 17991707 w 18288001"/>
              <a:gd name="connsiteY4085" fmla="*/ 5200496 h 9710532"/>
              <a:gd name="connsiteX4086" fmla="*/ 17360109 w 18288001"/>
              <a:gd name="connsiteY4086" fmla="*/ 5195572 h 9710532"/>
              <a:gd name="connsiteX4087" fmla="*/ 17335493 w 18288001"/>
              <a:gd name="connsiteY4087" fmla="*/ 5200575 h 9710532"/>
              <a:gd name="connsiteX4088" fmla="*/ 17321263 w 18288001"/>
              <a:gd name="connsiteY4088" fmla="*/ 5218847 h 9710532"/>
              <a:gd name="connsiteX4089" fmla="*/ 17325683 w 18288001"/>
              <a:gd name="connsiteY4089" fmla="*/ 5215387 h 9710532"/>
              <a:gd name="connsiteX4090" fmla="*/ 17342415 w 18288001"/>
              <a:gd name="connsiteY4090" fmla="*/ 5209422 h 9710532"/>
              <a:gd name="connsiteX4091" fmla="*/ 18281351 w 18288001"/>
              <a:gd name="connsiteY4091" fmla="*/ 5187766 h 9710532"/>
              <a:gd name="connsiteX4092" fmla="*/ 18288001 w 18288001"/>
              <a:gd name="connsiteY4092" fmla="*/ 5196264 h 9710532"/>
              <a:gd name="connsiteX4093" fmla="*/ 18288001 w 18288001"/>
              <a:gd name="connsiteY4093" fmla="*/ 5206922 h 9710532"/>
              <a:gd name="connsiteX4094" fmla="*/ 18282891 w 18288001"/>
              <a:gd name="connsiteY4094" fmla="*/ 5207961 h 9710532"/>
              <a:gd name="connsiteX4095" fmla="*/ 18274045 w 18288001"/>
              <a:gd name="connsiteY4095" fmla="*/ 5214886 h 9710532"/>
              <a:gd name="connsiteX4096" fmla="*/ 18260775 w 18288001"/>
              <a:gd name="connsiteY4096" fmla="*/ 5225273 h 9710532"/>
              <a:gd name="connsiteX4097" fmla="*/ 18254811 w 18288001"/>
              <a:gd name="connsiteY4097" fmla="*/ 5208540 h 9710532"/>
              <a:gd name="connsiteX4098" fmla="*/ 18256733 w 18288001"/>
              <a:gd name="connsiteY4098" fmla="*/ 5192770 h 9710532"/>
              <a:gd name="connsiteX4099" fmla="*/ 17649751 w 18288001"/>
              <a:gd name="connsiteY4099" fmla="*/ 5182844 h 9710532"/>
              <a:gd name="connsiteX4100" fmla="*/ 17637441 w 18288001"/>
              <a:gd name="connsiteY4100" fmla="*/ 5185345 h 9710532"/>
              <a:gd name="connsiteX4101" fmla="*/ 17632057 w 18288001"/>
              <a:gd name="connsiteY4101" fmla="*/ 5196694 h 9710532"/>
              <a:gd name="connsiteX4102" fmla="*/ 17647827 w 18288001"/>
              <a:gd name="connsiteY4102" fmla="*/ 5198613 h 9710532"/>
              <a:gd name="connsiteX4103" fmla="*/ 17665521 w 18288001"/>
              <a:gd name="connsiteY4103" fmla="*/ 5184764 h 9710532"/>
              <a:gd name="connsiteX4104" fmla="*/ 17649751 w 18288001"/>
              <a:gd name="connsiteY4104" fmla="*/ 5182844 h 9710532"/>
              <a:gd name="connsiteX4105" fmla="*/ 17183165 w 18288001"/>
              <a:gd name="connsiteY4105" fmla="*/ 5170015 h 9710532"/>
              <a:gd name="connsiteX4106" fmla="*/ 17175663 w 18288001"/>
              <a:gd name="connsiteY4106" fmla="*/ 5174102 h 9710532"/>
              <a:gd name="connsiteX4107" fmla="*/ 17177779 w 18288001"/>
              <a:gd name="connsiteY4107" fmla="*/ 5181362 h 9710532"/>
              <a:gd name="connsiteX4108" fmla="*/ 17184705 w 18288001"/>
              <a:gd name="connsiteY4108" fmla="*/ 5190209 h 9710532"/>
              <a:gd name="connsiteX4109" fmla="*/ 17194515 w 18288001"/>
              <a:gd name="connsiteY4109" fmla="*/ 5175398 h 9710532"/>
              <a:gd name="connsiteX4110" fmla="*/ 17183165 w 18288001"/>
              <a:gd name="connsiteY4110" fmla="*/ 5170015 h 9710532"/>
              <a:gd name="connsiteX4111" fmla="*/ 16845631 w 18288001"/>
              <a:gd name="connsiteY4111" fmla="*/ 5148901 h 9710532"/>
              <a:gd name="connsiteX4112" fmla="*/ 16840341 w 18288001"/>
              <a:gd name="connsiteY4112" fmla="*/ 5151256 h 9710532"/>
              <a:gd name="connsiteX4113" fmla="*/ 16840247 w 18288001"/>
              <a:gd name="connsiteY4113" fmla="*/ 5160247 h 9710532"/>
              <a:gd name="connsiteX4114" fmla="*/ 16842749 w 18288001"/>
              <a:gd name="connsiteY4114" fmla="*/ 5172557 h 9710532"/>
              <a:gd name="connsiteX4115" fmla="*/ 16844669 w 18288001"/>
              <a:gd name="connsiteY4115" fmla="*/ 5156784 h 9710532"/>
              <a:gd name="connsiteX4116" fmla="*/ 16845631 w 18288001"/>
              <a:gd name="connsiteY4116" fmla="*/ 5148901 h 9710532"/>
              <a:gd name="connsiteX4117" fmla="*/ 16927367 w 18288001"/>
              <a:gd name="connsiteY4117" fmla="*/ 5134849 h 9710532"/>
              <a:gd name="connsiteX4118" fmla="*/ 16918519 w 18288001"/>
              <a:gd name="connsiteY4118" fmla="*/ 5141774 h 9710532"/>
              <a:gd name="connsiteX4119" fmla="*/ 16913137 w 18288001"/>
              <a:gd name="connsiteY4119" fmla="*/ 5153123 h 9710532"/>
              <a:gd name="connsiteX4120" fmla="*/ 16925447 w 18288001"/>
              <a:gd name="connsiteY4120" fmla="*/ 5150622 h 9710532"/>
              <a:gd name="connsiteX4121" fmla="*/ 16927367 w 18288001"/>
              <a:gd name="connsiteY4121" fmla="*/ 5134849 h 9710532"/>
              <a:gd name="connsiteX4122" fmla="*/ 17480113 w 18288001"/>
              <a:gd name="connsiteY4122" fmla="*/ 5130166 h 9710532"/>
              <a:gd name="connsiteX4123" fmla="*/ 17439725 w 18288001"/>
              <a:gd name="connsiteY4123" fmla="*/ 5133249 h 9710532"/>
              <a:gd name="connsiteX4124" fmla="*/ 17430877 w 18288001"/>
              <a:gd name="connsiteY4124" fmla="*/ 5140175 h 9710532"/>
              <a:gd name="connsiteX4125" fmla="*/ 17416067 w 18288001"/>
              <a:gd name="connsiteY4125" fmla="*/ 5130367 h 9710532"/>
              <a:gd name="connsiteX4126" fmla="*/ 17381643 w 18288001"/>
              <a:gd name="connsiteY4126" fmla="*/ 5150182 h 9710532"/>
              <a:gd name="connsiteX4127" fmla="*/ 17372797 w 18288001"/>
              <a:gd name="connsiteY4127" fmla="*/ 5157104 h 9710532"/>
              <a:gd name="connsiteX4128" fmla="*/ 17365873 w 18288001"/>
              <a:gd name="connsiteY4128" fmla="*/ 5148259 h 9710532"/>
              <a:gd name="connsiteX4129" fmla="*/ 17357025 w 18288001"/>
              <a:gd name="connsiteY4129" fmla="*/ 5155184 h 9710532"/>
              <a:gd name="connsiteX4130" fmla="*/ 17373379 w 18288001"/>
              <a:gd name="connsiteY4130" fmla="*/ 5185185 h 9710532"/>
              <a:gd name="connsiteX4131" fmla="*/ 17400497 w 18288001"/>
              <a:gd name="connsiteY4131" fmla="*/ 5192489 h 9710532"/>
              <a:gd name="connsiteX4132" fmla="*/ 17440885 w 18288001"/>
              <a:gd name="connsiteY4132" fmla="*/ 5189407 h 9710532"/>
              <a:gd name="connsiteX4133" fmla="*/ 17490119 w 18288001"/>
              <a:gd name="connsiteY4133" fmla="*/ 5179401 h 9710532"/>
              <a:gd name="connsiteX4134" fmla="*/ 17514735 w 18288001"/>
              <a:gd name="connsiteY4134" fmla="*/ 5174399 h 9710532"/>
              <a:gd name="connsiteX4135" fmla="*/ 17523583 w 18288001"/>
              <a:gd name="connsiteY4135" fmla="*/ 5167472 h 9710532"/>
              <a:gd name="connsiteX4136" fmla="*/ 17525503 w 18288001"/>
              <a:gd name="connsiteY4136" fmla="*/ 5151701 h 9710532"/>
              <a:gd name="connsiteX4137" fmla="*/ 17518577 w 18288001"/>
              <a:gd name="connsiteY4137" fmla="*/ 5142855 h 9710532"/>
              <a:gd name="connsiteX4138" fmla="*/ 17493963 w 18288001"/>
              <a:gd name="connsiteY4138" fmla="*/ 5147859 h 9710532"/>
              <a:gd name="connsiteX4139" fmla="*/ 16949481 w 18288001"/>
              <a:gd name="connsiteY4139" fmla="*/ 5117538 h 9710532"/>
              <a:gd name="connsiteX4140" fmla="*/ 16945059 w 18288001"/>
              <a:gd name="connsiteY4140" fmla="*/ 5121000 h 9710532"/>
              <a:gd name="connsiteX4141" fmla="*/ 16943139 w 18288001"/>
              <a:gd name="connsiteY4141" fmla="*/ 5136770 h 9710532"/>
              <a:gd name="connsiteX4142" fmla="*/ 16941217 w 18288001"/>
              <a:gd name="connsiteY4142" fmla="*/ 5152542 h 9710532"/>
              <a:gd name="connsiteX4143" fmla="*/ 16951023 w 18288001"/>
              <a:gd name="connsiteY4143" fmla="*/ 5137734 h 9710532"/>
              <a:gd name="connsiteX4144" fmla="*/ 16960829 w 18288001"/>
              <a:gd name="connsiteY4144" fmla="*/ 5122921 h 9710532"/>
              <a:gd name="connsiteX4145" fmla="*/ 16949481 w 18288001"/>
              <a:gd name="connsiteY4145" fmla="*/ 5117538 h 9710532"/>
              <a:gd name="connsiteX4146" fmla="*/ 18288001 w 18288001"/>
              <a:gd name="connsiteY4146" fmla="*/ 5111946 h 9710532"/>
              <a:gd name="connsiteX4147" fmla="*/ 18288001 w 18288001"/>
              <a:gd name="connsiteY4147" fmla="*/ 5129753 h 9710532"/>
              <a:gd name="connsiteX4148" fmla="*/ 18278939 w 18288001"/>
              <a:gd name="connsiteY4148" fmla="*/ 5125453 h 9710532"/>
              <a:gd name="connsiteX4149" fmla="*/ 18255569 w 18288001"/>
              <a:gd name="connsiteY4149" fmla="*/ 5136610 h 9710532"/>
              <a:gd name="connsiteX4150" fmla="*/ 18239801 w 18288001"/>
              <a:gd name="connsiteY4150" fmla="*/ 5134690 h 9710532"/>
              <a:gd name="connsiteX4151" fmla="*/ 18246145 w 18288001"/>
              <a:gd name="connsiteY4151" fmla="*/ 5115456 h 9710532"/>
              <a:gd name="connsiteX4152" fmla="*/ 18257495 w 18288001"/>
              <a:gd name="connsiteY4152" fmla="*/ 5120841 h 9710532"/>
              <a:gd name="connsiteX4153" fmla="*/ 18286535 w 18288001"/>
              <a:gd name="connsiteY4153" fmla="*/ 5112373 h 9710532"/>
              <a:gd name="connsiteX4154" fmla="*/ 17434719 w 18288001"/>
              <a:gd name="connsiteY4154" fmla="*/ 5108632 h 9710532"/>
              <a:gd name="connsiteX4155" fmla="*/ 17414525 w 18288001"/>
              <a:gd name="connsiteY4155" fmla="*/ 5110173 h 9710532"/>
              <a:gd name="connsiteX4156" fmla="*/ 17425875 w 18288001"/>
              <a:gd name="connsiteY4156" fmla="*/ 5115555 h 9710532"/>
              <a:gd name="connsiteX4157" fmla="*/ 17441645 w 18288001"/>
              <a:gd name="connsiteY4157" fmla="*/ 5117478 h 9710532"/>
              <a:gd name="connsiteX4158" fmla="*/ 17446067 w 18288001"/>
              <a:gd name="connsiteY4158" fmla="*/ 5114015 h 9710532"/>
              <a:gd name="connsiteX4159" fmla="*/ 17434719 w 18288001"/>
              <a:gd name="connsiteY4159" fmla="*/ 5108632 h 9710532"/>
              <a:gd name="connsiteX4160" fmla="*/ 17598775 w 18288001"/>
              <a:gd name="connsiteY4160" fmla="*/ 5108612 h 9710532"/>
              <a:gd name="connsiteX4161" fmla="*/ 17601277 w 18288001"/>
              <a:gd name="connsiteY4161" fmla="*/ 5120920 h 9710532"/>
              <a:gd name="connsiteX4162" fmla="*/ 17605699 w 18288001"/>
              <a:gd name="connsiteY4162" fmla="*/ 5117458 h 9710532"/>
              <a:gd name="connsiteX4163" fmla="*/ 17606659 w 18288001"/>
              <a:gd name="connsiteY4163" fmla="*/ 5109572 h 9710532"/>
              <a:gd name="connsiteX4164" fmla="*/ 17598775 w 18288001"/>
              <a:gd name="connsiteY4164" fmla="*/ 5108612 h 9710532"/>
              <a:gd name="connsiteX4165" fmla="*/ 17859375 w 18288001"/>
              <a:gd name="connsiteY4165" fmla="*/ 5104348 h 9710532"/>
              <a:gd name="connsiteX4166" fmla="*/ 17859703 w 18288001"/>
              <a:gd name="connsiteY4166" fmla="*/ 5104506 h 9710532"/>
              <a:gd name="connsiteX4167" fmla="*/ 17859575 w 18288001"/>
              <a:gd name="connsiteY4167" fmla="*/ 5104602 h 9710532"/>
              <a:gd name="connsiteX4168" fmla="*/ 17099687 w 18288001"/>
              <a:gd name="connsiteY4168" fmla="*/ 5099825 h 9710532"/>
              <a:gd name="connsiteX4169" fmla="*/ 17090841 w 18288001"/>
              <a:gd name="connsiteY4169" fmla="*/ 5106750 h 9710532"/>
              <a:gd name="connsiteX4170" fmla="*/ 17097765 w 18288001"/>
              <a:gd name="connsiteY4170" fmla="*/ 5115597 h 9710532"/>
              <a:gd name="connsiteX4171" fmla="*/ 17099687 w 18288001"/>
              <a:gd name="connsiteY4171" fmla="*/ 5099825 h 9710532"/>
              <a:gd name="connsiteX4172" fmla="*/ 17780523 w 18288001"/>
              <a:gd name="connsiteY4172" fmla="*/ 5094742 h 9710532"/>
              <a:gd name="connsiteX4173" fmla="*/ 17738213 w 18288001"/>
              <a:gd name="connsiteY4173" fmla="*/ 5113595 h 9710532"/>
              <a:gd name="connsiteX4174" fmla="*/ 17722441 w 18288001"/>
              <a:gd name="connsiteY4174" fmla="*/ 5111673 h 9710532"/>
              <a:gd name="connsiteX4175" fmla="*/ 17729365 w 18288001"/>
              <a:gd name="connsiteY4175" fmla="*/ 5120520 h 9710532"/>
              <a:gd name="connsiteX4176" fmla="*/ 17748597 w 18288001"/>
              <a:gd name="connsiteY4176" fmla="*/ 5126865 h 9710532"/>
              <a:gd name="connsiteX4177" fmla="*/ 17778599 w 18288001"/>
              <a:gd name="connsiteY4177" fmla="*/ 5110513 h 9710532"/>
              <a:gd name="connsiteX4178" fmla="*/ 17803217 w 18288001"/>
              <a:gd name="connsiteY4178" fmla="*/ 5105509 h 9710532"/>
              <a:gd name="connsiteX4179" fmla="*/ 17812061 w 18288001"/>
              <a:gd name="connsiteY4179" fmla="*/ 5098585 h 9710532"/>
              <a:gd name="connsiteX4180" fmla="*/ 17780523 w 18288001"/>
              <a:gd name="connsiteY4180" fmla="*/ 5094742 h 9710532"/>
              <a:gd name="connsiteX4181" fmla="*/ 16820811 w 18288001"/>
              <a:gd name="connsiteY4181" fmla="*/ 5089860 h 9710532"/>
              <a:gd name="connsiteX4182" fmla="*/ 16811969 w 18288001"/>
              <a:gd name="connsiteY4182" fmla="*/ 5096784 h 9710532"/>
              <a:gd name="connsiteX4183" fmla="*/ 16827739 w 18288001"/>
              <a:gd name="connsiteY4183" fmla="*/ 5098705 h 9710532"/>
              <a:gd name="connsiteX4184" fmla="*/ 16820811 w 18288001"/>
              <a:gd name="connsiteY4184" fmla="*/ 5089860 h 9710532"/>
              <a:gd name="connsiteX4185" fmla="*/ 17229697 w 18288001"/>
              <a:gd name="connsiteY4185" fmla="*/ 5083655 h 9710532"/>
              <a:gd name="connsiteX4186" fmla="*/ 17225273 w 18288001"/>
              <a:gd name="connsiteY4186" fmla="*/ 5087117 h 9710532"/>
              <a:gd name="connsiteX4187" fmla="*/ 17220853 w 18288001"/>
              <a:gd name="connsiteY4187" fmla="*/ 5090579 h 9710532"/>
              <a:gd name="connsiteX4188" fmla="*/ 17232199 w 18288001"/>
              <a:gd name="connsiteY4188" fmla="*/ 5095963 h 9710532"/>
              <a:gd name="connsiteX4189" fmla="*/ 17229697 w 18288001"/>
              <a:gd name="connsiteY4189" fmla="*/ 5083655 h 9710532"/>
              <a:gd name="connsiteX4190" fmla="*/ 16941977 w 18288001"/>
              <a:gd name="connsiteY4190" fmla="*/ 5080613 h 9710532"/>
              <a:gd name="connsiteX4191" fmla="*/ 16948903 w 18288001"/>
              <a:gd name="connsiteY4191" fmla="*/ 5089458 h 9710532"/>
              <a:gd name="connsiteX4192" fmla="*/ 16949863 w 18288001"/>
              <a:gd name="connsiteY4192" fmla="*/ 5081573 h 9710532"/>
              <a:gd name="connsiteX4193" fmla="*/ 16941977 w 18288001"/>
              <a:gd name="connsiteY4193" fmla="*/ 5080613 h 9710532"/>
              <a:gd name="connsiteX4194" fmla="*/ 18013859 w 18288001"/>
              <a:gd name="connsiteY4194" fmla="*/ 5076154 h 9710532"/>
              <a:gd name="connsiteX4195" fmla="*/ 18022849 w 18288001"/>
              <a:gd name="connsiteY4195" fmla="*/ 5076249 h 9710532"/>
              <a:gd name="connsiteX4196" fmla="*/ 18054391 w 18288001"/>
              <a:gd name="connsiteY4196" fmla="*/ 5080091 h 9710532"/>
              <a:gd name="connsiteX4197" fmla="*/ 18045543 w 18288001"/>
              <a:gd name="connsiteY4197" fmla="*/ 5087018 h 9710532"/>
              <a:gd name="connsiteX4198" fmla="*/ 18018427 w 18288001"/>
              <a:gd name="connsiteY4198" fmla="*/ 5079711 h 9710532"/>
              <a:gd name="connsiteX4199" fmla="*/ 18013859 w 18288001"/>
              <a:gd name="connsiteY4199" fmla="*/ 5076154 h 9710532"/>
              <a:gd name="connsiteX4200" fmla="*/ 17719359 w 18288001"/>
              <a:gd name="connsiteY4200" fmla="*/ 5071285 h 9710532"/>
              <a:gd name="connsiteX4201" fmla="*/ 17677049 w 18288001"/>
              <a:gd name="connsiteY4201" fmla="*/ 5090138 h 9710532"/>
              <a:gd name="connsiteX4202" fmla="*/ 17682051 w 18288001"/>
              <a:gd name="connsiteY4202" fmla="*/ 5114756 h 9710532"/>
              <a:gd name="connsiteX4203" fmla="*/ 17680131 w 18288001"/>
              <a:gd name="connsiteY4203" fmla="*/ 5130526 h 9710532"/>
              <a:gd name="connsiteX4204" fmla="*/ 17652051 w 18288001"/>
              <a:gd name="connsiteY4204" fmla="*/ 5131107 h 9710532"/>
              <a:gd name="connsiteX4205" fmla="*/ 17633779 w 18288001"/>
              <a:gd name="connsiteY4205" fmla="*/ 5116877 h 9710532"/>
              <a:gd name="connsiteX4206" fmla="*/ 17632817 w 18288001"/>
              <a:gd name="connsiteY4206" fmla="*/ 5124762 h 9710532"/>
              <a:gd name="connsiteX4207" fmla="*/ 17630897 w 18288001"/>
              <a:gd name="connsiteY4207" fmla="*/ 5140535 h 9710532"/>
              <a:gd name="connsiteX4208" fmla="*/ 17623971 w 18288001"/>
              <a:gd name="connsiteY4208" fmla="*/ 5131688 h 9710532"/>
              <a:gd name="connsiteX4209" fmla="*/ 17599355 w 18288001"/>
              <a:gd name="connsiteY4209" fmla="*/ 5136691 h 9710532"/>
              <a:gd name="connsiteX4210" fmla="*/ 17565891 w 18288001"/>
              <a:gd name="connsiteY4210" fmla="*/ 5148619 h 9710532"/>
              <a:gd name="connsiteX4211" fmla="*/ 17539353 w 18288001"/>
              <a:gd name="connsiteY4211" fmla="*/ 5169394 h 9710532"/>
              <a:gd name="connsiteX4212" fmla="*/ 17547239 w 18288001"/>
              <a:gd name="connsiteY4212" fmla="*/ 5170354 h 9710532"/>
              <a:gd name="connsiteX4213" fmla="*/ 17563971 w 18288001"/>
              <a:gd name="connsiteY4213" fmla="*/ 5164390 h 9710532"/>
              <a:gd name="connsiteX4214" fmla="*/ 17579741 w 18288001"/>
              <a:gd name="connsiteY4214" fmla="*/ 5166312 h 9710532"/>
              <a:gd name="connsiteX4215" fmla="*/ 17595511 w 18288001"/>
              <a:gd name="connsiteY4215" fmla="*/ 5168232 h 9710532"/>
              <a:gd name="connsiteX4216" fmla="*/ 17628977 w 18288001"/>
              <a:gd name="connsiteY4216" fmla="*/ 5156305 h 9710532"/>
              <a:gd name="connsiteX4217" fmla="*/ 17653593 w 18288001"/>
              <a:gd name="connsiteY4217" fmla="*/ 5151301 h 9710532"/>
              <a:gd name="connsiteX4218" fmla="*/ 17662437 w 18288001"/>
              <a:gd name="connsiteY4218" fmla="*/ 5144377 h 9710532"/>
              <a:gd name="connsiteX4219" fmla="*/ 17669365 w 18288001"/>
              <a:gd name="connsiteY4219" fmla="*/ 5153223 h 9710532"/>
              <a:gd name="connsiteX4220" fmla="*/ 17676289 w 18288001"/>
              <a:gd name="connsiteY4220" fmla="*/ 5162070 h 9710532"/>
              <a:gd name="connsiteX4221" fmla="*/ 17671865 w 18288001"/>
              <a:gd name="connsiteY4221" fmla="*/ 5165533 h 9710532"/>
              <a:gd name="connsiteX4222" fmla="*/ 17674367 w 18288001"/>
              <a:gd name="connsiteY4222" fmla="*/ 5177840 h 9710532"/>
              <a:gd name="connsiteX4223" fmla="*/ 17697061 w 18288001"/>
              <a:gd name="connsiteY4223" fmla="*/ 5188609 h 9710532"/>
              <a:gd name="connsiteX4224" fmla="*/ 17716677 w 18288001"/>
              <a:gd name="connsiteY4224" fmla="*/ 5158988 h 9710532"/>
              <a:gd name="connsiteX4225" fmla="*/ 17700907 w 18288001"/>
              <a:gd name="connsiteY4225" fmla="*/ 5157065 h 9710532"/>
              <a:gd name="connsiteX4226" fmla="*/ 17702825 w 18288001"/>
              <a:gd name="connsiteY4226" fmla="*/ 5141294 h 9710532"/>
              <a:gd name="connsiteX4227" fmla="*/ 17713595 w 18288001"/>
              <a:gd name="connsiteY4227" fmla="*/ 5118600 h 9710532"/>
              <a:gd name="connsiteX4228" fmla="*/ 17719939 w 18288001"/>
              <a:gd name="connsiteY4228" fmla="*/ 5099365 h 9710532"/>
              <a:gd name="connsiteX4229" fmla="*/ 17757827 w 18288001"/>
              <a:gd name="connsiteY4229" fmla="*/ 5083974 h 9710532"/>
              <a:gd name="connsiteX4230" fmla="*/ 17773597 w 18288001"/>
              <a:gd name="connsiteY4230" fmla="*/ 5085896 h 9710532"/>
              <a:gd name="connsiteX4231" fmla="*/ 17766673 w 18288001"/>
              <a:gd name="connsiteY4231" fmla="*/ 5077049 h 9710532"/>
              <a:gd name="connsiteX4232" fmla="*/ 17750901 w 18288001"/>
              <a:gd name="connsiteY4232" fmla="*/ 5075128 h 9710532"/>
              <a:gd name="connsiteX4233" fmla="*/ 17719359 w 18288001"/>
              <a:gd name="connsiteY4233" fmla="*/ 5071285 h 9710532"/>
              <a:gd name="connsiteX4234" fmla="*/ 16928127 w 18288001"/>
              <a:gd name="connsiteY4234" fmla="*/ 5062918 h 9710532"/>
              <a:gd name="connsiteX4235" fmla="*/ 16935053 w 18288001"/>
              <a:gd name="connsiteY4235" fmla="*/ 5071767 h 9710532"/>
              <a:gd name="connsiteX4236" fmla="*/ 16943897 w 18288001"/>
              <a:gd name="connsiteY4236" fmla="*/ 5064842 h 9710532"/>
              <a:gd name="connsiteX4237" fmla="*/ 16912357 w 18288001"/>
              <a:gd name="connsiteY4237" fmla="*/ 5060999 h 9710532"/>
              <a:gd name="connsiteX4238" fmla="*/ 16910433 w 18288001"/>
              <a:gd name="connsiteY4238" fmla="*/ 5076769 h 9710532"/>
              <a:gd name="connsiteX4239" fmla="*/ 16919281 w 18288001"/>
              <a:gd name="connsiteY4239" fmla="*/ 5069844 h 9710532"/>
              <a:gd name="connsiteX4240" fmla="*/ 16912357 w 18288001"/>
              <a:gd name="connsiteY4240" fmla="*/ 5060999 h 9710532"/>
              <a:gd name="connsiteX4241" fmla="*/ 17944955 w 18288001"/>
              <a:gd name="connsiteY4241" fmla="*/ 5058756 h 9710532"/>
              <a:gd name="connsiteX4242" fmla="*/ 17943995 w 18288001"/>
              <a:gd name="connsiteY4242" fmla="*/ 5066643 h 9710532"/>
              <a:gd name="connsiteX4243" fmla="*/ 17932645 w 18288001"/>
              <a:gd name="connsiteY4243" fmla="*/ 5061258 h 9710532"/>
              <a:gd name="connsiteX4244" fmla="*/ 17944955 w 18288001"/>
              <a:gd name="connsiteY4244" fmla="*/ 5058756 h 9710532"/>
              <a:gd name="connsiteX4245" fmla="*/ 17075401 w 18288001"/>
              <a:gd name="connsiteY4245" fmla="*/ 5052853 h 9710532"/>
              <a:gd name="connsiteX4246" fmla="*/ 17072949 w 18288001"/>
              <a:gd name="connsiteY4246" fmla="*/ 5056556 h 9710532"/>
              <a:gd name="connsiteX4247" fmla="*/ 17075449 w 18288001"/>
              <a:gd name="connsiteY4247" fmla="*/ 5068863 h 9710532"/>
              <a:gd name="connsiteX4248" fmla="*/ 17083335 w 18288001"/>
              <a:gd name="connsiteY4248" fmla="*/ 5069824 h 9710532"/>
              <a:gd name="connsiteX4249" fmla="*/ 17080833 w 18288001"/>
              <a:gd name="connsiteY4249" fmla="*/ 5057518 h 9710532"/>
              <a:gd name="connsiteX4250" fmla="*/ 17075401 w 18288001"/>
              <a:gd name="connsiteY4250" fmla="*/ 5052853 h 9710532"/>
              <a:gd name="connsiteX4251" fmla="*/ 16986209 w 18288001"/>
              <a:gd name="connsiteY4251" fmla="*/ 5045988 h 9710532"/>
              <a:gd name="connsiteX4252" fmla="*/ 16977361 w 18288001"/>
              <a:gd name="connsiteY4252" fmla="*/ 5052914 h 9710532"/>
              <a:gd name="connsiteX4253" fmla="*/ 16975441 w 18288001"/>
              <a:gd name="connsiteY4253" fmla="*/ 5068684 h 9710532"/>
              <a:gd name="connsiteX4254" fmla="*/ 16984287 w 18288001"/>
              <a:gd name="connsiteY4254" fmla="*/ 5061759 h 9710532"/>
              <a:gd name="connsiteX4255" fmla="*/ 17043521 w 18288001"/>
              <a:gd name="connsiteY4255" fmla="*/ 5039467 h 9710532"/>
              <a:gd name="connsiteX4256" fmla="*/ 17042367 w 18288001"/>
              <a:gd name="connsiteY4256" fmla="*/ 5044826 h 9710532"/>
              <a:gd name="connsiteX4257" fmla="*/ 17033521 w 18288001"/>
              <a:gd name="connsiteY4257" fmla="*/ 5051752 h 9710532"/>
              <a:gd name="connsiteX4258" fmla="*/ 17040447 w 18288001"/>
              <a:gd name="connsiteY4258" fmla="*/ 5060598 h 9710532"/>
              <a:gd name="connsiteX4259" fmla="*/ 17049291 w 18288001"/>
              <a:gd name="connsiteY4259" fmla="*/ 5053674 h 9710532"/>
              <a:gd name="connsiteX4260" fmla="*/ 17043521 w 18288001"/>
              <a:gd name="connsiteY4260" fmla="*/ 5039467 h 9710532"/>
              <a:gd name="connsiteX4261" fmla="*/ 17237383 w 18288001"/>
              <a:gd name="connsiteY4261" fmla="*/ 5020571 h 9710532"/>
              <a:gd name="connsiteX4262" fmla="*/ 17235461 w 18288001"/>
              <a:gd name="connsiteY4262" fmla="*/ 5036343 h 9710532"/>
              <a:gd name="connsiteX4263" fmla="*/ 17240847 w 18288001"/>
              <a:gd name="connsiteY4263" fmla="*/ 5024993 h 9710532"/>
              <a:gd name="connsiteX4264" fmla="*/ 17237383 w 18288001"/>
              <a:gd name="connsiteY4264" fmla="*/ 5020571 h 9710532"/>
              <a:gd name="connsiteX4265" fmla="*/ 16609246 w 18288001"/>
              <a:gd name="connsiteY4265" fmla="*/ 5020070 h 9710532"/>
              <a:gd name="connsiteX4266" fmla="*/ 16596934 w 18288001"/>
              <a:gd name="connsiteY4266" fmla="*/ 5022573 h 9710532"/>
              <a:gd name="connsiteX4267" fmla="*/ 16608284 w 18288001"/>
              <a:gd name="connsiteY4267" fmla="*/ 5027955 h 9710532"/>
              <a:gd name="connsiteX4268" fmla="*/ 16609246 w 18288001"/>
              <a:gd name="connsiteY4268" fmla="*/ 5020070 h 9710532"/>
              <a:gd name="connsiteX4269" fmla="*/ 17307481 w 18288001"/>
              <a:gd name="connsiteY4269" fmla="*/ 4987097 h 9710532"/>
              <a:gd name="connsiteX4270" fmla="*/ 17304309 w 18288001"/>
              <a:gd name="connsiteY4270" fmla="*/ 4996714 h 9710532"/>
              <a:gd name="connsiteX4271" fmla="*/ 17311233 w 18288001"/>
              <a:gd name="connsiteY4271" fmla="*/ 5005560 h 9710532"/>
              <a:gd name="connsiteX4272" fmla="*/ 17313155 w 18288001"/>
              <a:gd name="connsiteY4272" fmla="*/ 4989789 h 9710532"/>
              <a:gd name="connsiteX4273" fmla="*/ 17307481 w 18288001"/>
              <a:gd name="connsiteY4273" fmla="*/ 4987097 h 9710532"/>
              <a:gd name="connsiteX4274" fmla="*/ 16705693 w 18288001"/>
              <a:gd name="connsiteY4274" fmla="*/ 4983806 h 9710532"/>
              <a:gd name="connsiteX4275" fmla="*/ 16697327 w 18288001"/>
              <a:gd name="connsiteY4275" fmla="*/ 4986786 h 9710532"/>
              <a:gd name="connsiteX4276" fmla="*/ 16695407 w 18288001"/>
              <a:gd name="connsiteY4276" fmla="*/ 5002559 h 9710532"/>
              <a:gd name="connsiteX4277" fmla="*/ 16713100 w 18288001"/>
              <a:gd name="connsiteY4277" fmla="*/ 4988708 h 9710532"/>
              <a:gd name="connsiteX4278" fmla="*/ 16705693 w 18288001"/>
              <a:gd name="connsiteY4278" fmla="*/ 4983806 h 9710532"/>
              <a:gd name="connsiteX4279" fmla="*/ 17074667 w 18288001"/>
              <a:gd name="connsiteY4279" fmla="*/ 4976740 h 9710532"/>
              <a:gd name="connsiteX4280" fmla="*/ 17065823 w 18288001"/>
              <a:gd name="connsiteY4280" fmla="*/ 4983665 h 9710532"/>
              <a:gd name="connsiteX4281" fmla="*/ 17072749 w 18288001"/>
              <a:gd name="connsiteY4281" fmla="*/ 4992512 h 9710532"/>
              <a:gd name="connsiteX4282" fmla="*/ 17081595 w 18288001"/>
              <a:gd name="connsiteY4282" fmla="*/ 4985587 h 9710532"/>
              <a:gd name="connsiteX4283" fmla="*/ 17074667 w 18288001"/>
              <a:gd name="connsiteY4283" fmla="*/ 4976740 h 9710532"/>
              <a:gd name="connsiteX4284" fmla="*/ 17588947 w 18288001"/>
              <a:gd name="connsiteY4284" fmla="*/ 4959367 h 9710532"/>
              <a:gd name="connsiteX4285" fmla="*/ 17580101 w 18288001"/>
              <a:gd name="connsiteY4285" fmla="*/ 4966292 h 9710532"/>
              <a:gd name="connsiteX4286" fmla="*/ 17578181 w 18288001"/>
              <a:gd name="connsiteY4286" fmla="*/ 4982064 h 9710532"/>
              <a:gd name="connsiteX4287" fmla="*/ 17588947 w 18288001"/>
              <a:gd name="connsiteY4287" fmla="*/ 4959367 h 9710532"/>
              <a:gd name="connsiteX4288" fmla="*/ 16982925 w 18288001"/>
              <a:gd name="connsiteY4288" fmla="*/ 4941555 h 9710532"/>
              <a:gd name="connsiteX4289" fmla="*/ 16976531 w 18288001"/>
              <a:gd name="connsiteY4289" fmla="*/ 4944778 h 9710532"/>
              <a:gd name="connsiteX4290" fmla="*/ 16973121 w 18288001"/>
              <a:gd name="connsiteY4290" fmla="*/ 4956364 h 9710532"/>
              <a:gd name="connsiteX4291" fmla="*/ 16988887 w 18288001"/>
              <a:gd name="connsiteY4291" fmla="*/ 4958288 h 9710532"/>
              <a:gd name="connsiteX4292" fmla="*/ 16997735 w 18288001"/>
              <a:gd name="connsiteY4292" fmla="*/ 4951363 h 9710532"/>
              <a:gd name="connsiteX4293" fmla="*/ 16982925 w 18288001"/>
              <a:gd name="connsiteY4293" fmla="*/ 4941555 h 9710532"/>
              <a:gd name="connsiteX4294" fmla="*/ 17046971 w 18288001"/>
              <a:gd name="connsiteY4294" fmla="*/ 4941355 h 9710532"/>
              <a:gd name="connsiteX4295" fmla="*/ 17045049 w 18288001"/>
              <a:gd name="connsiteY4295" fmla="*/ 4957126 h 9710532"/>
              <a:gd name="connsiteX4296" fmla="*/ 17062739 w 18288001"/>
              <a:gd name="connsiteY4296" fmla="*/ 4943278 h 9710532"/>
              <a:gd name="connsiteX4297" fmla="*/ 17046971 w 18288001"/>
              <a:gd name="connsiteY4297" fmla="*/ 4941355 h 9710532"/>
              <a:gd name="connsiteX4298" fmla="*/ 17311995 w 18288001"/>
              <a:gd name="connsiteY4298" fmla="*/ 4933629 h 9710532"/>
              <a:gd name="connsiteX4299" fmla="*/ 17307571 w 18288001"/>
              <a:gd name="connsiteY4299" fmla="*/ 4937092 h 9710532"/>
              <a:gd name="connsiteX4300" fmla="*/ 17294301 w 18288001"/>
              <a:gd name="connsiteY4300" fmla="*/ 4947479 h 9710532"/>
              <a:gd name="connsiteX4301" fmla="*/ 17301227 w 18288001"/>
              <a:gd name="connsiteY4301" fmla="*/ 4956327 h 9710532"/>
              <a:gd name="connsiteX4302" fmla="*/ 17310071 w 18288001"/>
              <a:gd name="connsiteY4302" fmla="*/ 4949402 h 9710532"/>
              <a:gd name="connsiteX4303" fmla="*/ 17311995 w 18288001"/>
              <a:gd name="connsiteY4303" fmla="*/ 4933629 h 9710532"/>
              <a:gd name="connsiteX4304" fmla="*/ 17104571 w 18288001"/>
              <a:gd name="connsiteY4304" fmla="*/ 4928366 h 9710532"/>
              <a:gd name="connsiteX4305" fmla="*/ 17096205 w 18288001"/>
              <a:gd name="connsiteY4305" fmla="*/ 4931346 h 9710532"/>
              <a:gd name="connsiteX4306" fmla="*/ 17103129 w 18288001"/>
              <a:gd name="connsiteY4306" fmla="*/ 4940195 h 9710532"/>
              <a:gd name="connsiteX4307" fmla="*/ 17110053 w 18288001"/>
              <a:gd name="connsiteY4307" fmla="*/ 4949041 h 9710532"/>
              <a:gd name="connsiteX4308" fmla="*/ 17111977 w 18288001"/>
              <a:gd name="connsiteY4308" fmla="*/ 4933269 h 9710532"/>
              <a:gd name="connsiteX4309" fmla="*/ 17104571 w 18288001"/>
              <a:gd name="connsiteY4309" fmla="*/ 4928366 h 9710532"/>
              <a:gd name="connsiteX4310" fmla="*/ 17161209 w 18288001"/>
              <a:gd name="connsiteY4310" fmla="*/ 4923263 h 9710532"/>
              <a:gd name="connsiteX4311" fmla="*/ 17168135 w 18288001"/>
              <a:gd name="connsiteY4311" fmla="*/ 4932109 h 9710532"/>
              <a:gd name="connsiteX4312" fmla="*/ 17176981 w 18288001"/>
              <a:gd name="connsiteY4312" fmla="*/ 4925184 h 9710532"/>
              <a:gd name="connsiteX4313" fmla="*/ 16721264 w 18288001"/>
              <a:gd name="connsiteY4313" fmla="*/ 4921680 h 9710532"/>
              <a:gd name="connsiteX4314" fmla="*/ 16696164 w 18288001"/>
              <a:gd name="connsiteY4314" fmla="*/ 4930627 h 9710532"/>
              <a:gd name="connsiteX4315" fmla="*/ 16716939 w 18288001"/>
              <a:gd name="connsiteY4315" fmla="*/ 4957168 h 9710532"/>
              <a:gd name="connsiteX4316" fmla="*/ 16743480 w 18288001"/>
              <a:gd name="connsiteY4316" fmla="*/ 4936391 h 9710532"/>
              <a:gd name="connsiteX4317" fmla="*/ 16721264 w 18288001"/>
              <a:gd name="connsiteY4317" fmla="*/ 4921680 h 9710532"/>
              <a:gd name="connsiteX4318" fmla="*/ 17224673 w 18288001"/>
              <a:gd name="connsiteY4318" fmla="*/ 4894984 h 9710532"/>
              <a:gd name="connsiteX4319" fmla="*/ 17216069 w 18288001"/>
              <a:gd name="connsiteY4319" fmla="*/ 4899938 h 9710532"/>
              <a:gd name="connsiteX4320" fmla="*/ 17214865 w 18288001"/>
              <a:gd name="connsiteY4320" fmla="*/ 4909792 h 9710532"/>
              <a:gd name="connsiteX4321" fmla="*/ 17226217 w 18288001"/>
              <a:gd name="connsiteY4321" fmla="*/ 4915177 h 9710532"/>
              <a:gd name="connsiteX4322" fmla="*/ 17243909 w 18288001"/>
              <a:gd name="connsiteY4322" fmla="*/ 4901327 h 9710532"/>
              <a:gd name="connsiteX4323" fmla="*/ 17224673 w 18288001"/>
              <a:gd name="connsiteY4323" fmla="*/ 4894984 h 9710532"/>
              <a:gd name="connsiteX4324" fmla="*/ 17310355 w 18288001"/>
              <a:gd name="connsiteY4324" fmla="*/ 4881413 h 9710532"/>
              <a:gd name="connsiteX4325" fmla="*/ 17301989 w 18288001"/>
              <a:gd name="connsiteY4325" fmla="*/ 4884396 h 9710532"/>
              <a:gd name="connsiteX4326" fmla="*/ 17308913 w 18288001"/>
              <a:gd name="connsiteY4326" fmla="*/ 4893241 h 9710532"/>
              <a:gd name="connsiteX4327" fmla="*/ 17315839 w 18288001"/>
              <a:gd name="connsiteY4327" fmla="*/ 4902087 h 9710532"/>
              <a:gd name="connsiteX4328" fmla="*/ 17317759 w 18288001"/>
              <a:gd name="connsiteY4328" fmla="*/ 4886317 h 9710532"/>
              <a:gd name="connsiteX4329" fmla="*/ 17310355 w 18288001"/>
              <a:gd name="connsiteY4329" fmla="*/ 4881413 h 9710532"/>
              <a:gd name="connsiteX4330" fmla="*/ 17695101 w 18288001"/>
              <a:gd name="connsiteY4330" fmla="*/ 4876269 h 9710532"/>
              <a:gd name="connsiteX4331" fmla="*/ 17686257 w 18288001"/>
              <a:gd name="connsiteY4331" fmla="*/ 4883193 h 9710532"/>
              <a:gd name="connsiteX4332" fmla="*/ 17693179 w 18288001"/>
              <a:gd name="connsiteY4332" fmla="*/ 4892041 h 9710532"/>
              <a:gd name="connsiteX4333" fmla="*/ 17702027 w 18288001"/>
              <a:gd name="connsiteY4333" fmla="*/ 4885116 h 9710532"/>
              <a:gd name="connsiteX4334" fmla="*/ 17695101 w 18288001"/>
              <a:gd name="connsiteY4334" fmla="*/ 4876269 h 9710532"/>
              <a:gd name="connsiteX4335" fmla="*/ 16838867 w 18288001"/>
              <a:gd name="connsiteY4335" fmla="*/ 4875988 h 9710532"/>
              <a:gd name="connsiteX4336" fmla="*/ 16836943 w 18288001"/>
              <a:gd name="connsiteY4336" fmla="*/ 4891761 h 9710532"/>
              <a:gd name="connsiteX4337" fmla="*/ 16870409 w 18288001"/>
              <a:gd name="connsiteY4337" fmla="*/ 4879833 h 9710532"/>
              <a:gd name="connsiteX4338" fmla="*/ 16838867 w 18288001"/>
              <a:gd name="connsiteY4338" fmla="*/ 4875988 h 9710532"/>
              <a:gd name="connsiteX4339" fmla="*/ 16961951 w 18288001"/>
              <a:gd name="connsiteY4339" fmla="*/ 4850972 h 9710532"/>
              <a:gd name="connsiteX4340" fmla="*/ 16953105 w 18288001"/>
              <a:gd name="connsiteY4340" fmla="*/ 4857898 h 9710532"/>
              <a:gd name="connsiteX4341" fmla="*/ 16963713 w 18288001"/>
              <a:gd name="connsiteY4341" fmla="*/ 4862930 h 9710532"/>
              <a:gd name="connsiteX4342" fmla="*/ 16964291 w 18288001"/>
              <a:gd name="connsiteY4342" fmla="*/ 4862478 h 9710532"/>
              <a:gd name="connsiteX4343" fmla="*/ 17010225 w 18288001"/>
              <a:gd name="connsiteY4343" fmla="*/ 4848852 h 9710532"/>
              <a:gd name="connsiteX4344" fmla="*/ 16993493 w 18288001"/>
              <a:gd name="connsiteY4344" fmla="*/ 4854815 h 9710532"/>
              <a:gd name="connsiteX4345" fmla="*/ 17016187 w 18288001"/>
              <a:gd name="connsiteY4345" fmla="*/ 4865583 h 9710532"/>
              <a:gd name="connsiteX4346" fmla="*/ 17025033 w 18288001"/>
              <a:gd name="connsiteY4346" fmla="*/ 4858658 h 9710532"/>
              <a:gd name="connsiteX4347" fmla="*/ 17010225 w 18288001"/>
              <a:gd name="connsiteY4347" fmla="*/ 4848852 h 9710532"/>
              <a:gd name="connsiteX4348" fmla="*/ 17467385 w 18288001"/>
              <a:gd name="connsiteY4348" fmla="*/ 4840525 h 9710532"/>
              <a:gd name="connsiteX4349" fmla="*/ 17456617 w 18288001"/>
              <a:gd name="connsiteY4349" fmla="*/ 4863222 h 9710532"/>
              <a:gd name="connsiteX4350" fmla="*/ 17474309 w 18288001"/>
              <a:gd name="connsiteY4350" fmla="*/ 4849371 h 9710532"/>
              <a:gd name="connsiteX4351" fmla="*/ 17483155 w 18288001"/>
              <a:gd name="connsiteY4351" fmla="*/ 4842447 h 9710532"/>
              <a:gd name="connsiteX4352" fmla="*/ 17091961 w 18288001"/>
              <a:gd name="connsiteY4352" fmla="*/ 4834802 h 9710532"/>
              <a:gd name="connsiteX4353" fmla="*/ 17083115 w 18288001"/>
              <a:gd name="connsiteY4353" fmla="*/ 4841726 h 9710532"/>
              <a:gd name="connsiteX4354" fmla="*/ 17098887 w 18288001"/>
              <a:gd name="connsiteY4354" fmla="*/ 4843647 h 9710532"/>
              <a:gd name="connsiteX4355" fmla="*/ 17116581 w 18288001"/>
              <a:gd name="connsiteY4355" fmla="*/ 4829798 h 9710532"/>
              <a:gd name="connsiteX4356" fmla="*/ 17107731 w 18288001"/>
              <a:gd name="connsiteY4356" fmla="*/ 4836723 h 9710532"/>
              <a:gd name="connsiteX4357" fmla="*/ 17119081 w 18288001"/>
              <a:gd name="connsiteY4357" fmla="*/ 4842106 h 9710532"/>
              <a:gd name="connsiteX4358" fmla="*/ 17116581 w 18288001"/>
              <a:gd name="connsiteY4358" fmla="*/ 4829798 h 9710532"/>
              <a:gd name="connsiteX4359" fmla="*/ 17669323 w 18288001"/>
              <a:gd name="connsiteY4359" fmla="*/ 4825114 h 9710532"/>
              <a:gd name="connsiteX4360" fmla="*/ 17707789 w 18288001"/>
              <a:gd name="connsiteY4360" fmla="*/ 4837802 h 9710532"/>
              <a:gd name="connsiteX4361" fmla="*/ 17685095 w 18288001"/>
              <a:gd name="connsiteY4361" fmla="*/ 4827036 h 9710532"/>
              <a:gd name="connsiteX4362" fmla="*/ 17225081 w 18288001"/>
              <a:gd name="connsiteY4362" fmla="*/ 4822602 h 9710532"/>
              <a:gd name="connsiteX4363" fmla="*/ 17224475 w 18288001"/>
              <a:gd name="connsiteY4363" fmla="*/ 4822873 h 9710532"/>
              <a:gd name="connsiteX4364" fmla="*/ 17216337 w 18288001"/>
              <a:gd name="connsiteY4364" fmla="*/ 4823041 h 9710532"/>
              <a:gd name="connsiteX4365" fmla="*/ 17213127 w 18288001"/>
              <a:gd name="connsiteY4365" fmla="*/ 4825554 h 9710532"/>
              <a:gd name="connsiteX4366" fmla="*/ 17220049 w 18288001"/>
              <a:gd name="connsiteY4366" fmla="*/ 4834401 h 9710532"/>
              <a:gd name="connsiteX4367" fmla="*/ 17224475 w 18288001"/>
              <a:gd name="connsiteY4367" fmla="*/ 4830938 h 9710532"/>
              <a:gd name="connsiteX4368" fmla="*/ 17228899 w 18288001"/>
              <a:gd name="connsiteY4368" fmla="*/ 4827476 h 9710532"/>
              <a:gd name="connsiteX4369" fmla="*/ 17253515 w 18288001"/>
              <a:gd name="connsiteY4369" fmla="*/ 4822472 h 9710532"/>
              <a:gd name="connsiteX4370" fmla="*/ 17248131 w 18288001"/>
              <a:gd name="connsiteY4370" fmla="*/ 4833821 h 9710532"/>
              <a:gd name="connsiteX4371" fmla="*/ 17256015 w 18288001"/>
              <a:gd name="connsiteY4371" fmla="*/ 4834782 h 9710532"/>
              <a:gd name="connsiteX4372" fmla="*/ 17253515 w 18288001"/>
              <a:gd name="connsiteY4372" fmla="*/ 4822472 h 9710532"/>
              <a:gd name="connsiteX4373" fmla="*/ 17181585 w 18288001"/>
              <a:gd name="connsiteY4373" fmla="*/ 4821712 h 9710532"/>
              <a:gd name="connsiteX4374" fmla="*/ 17156967 w 18288001"/>
              <a:gd name="connsiteY4374" fmla="*/ 4826716 h 9710532"/>
              <a:gd name="connsiteX4375" fmla="*/ 17132347 w 18288001"/>
              <a:gd name="connsiteY4375" fmla="*/ 4831719 h 9710532"/>
              <a:gd name="connsiteX4376" fmla="*/ 17172735 w 18288001"/>
              <a:gd name="connsiteY4376" fmla="*/ 4828637 h 9710532"/>
              <a:gd name="connsiteX4377" fmla="*/ 17381023 w 18288001"/>
              <a:gd name="connsiteY4377" fmla="*/ 4793992 h 9710532"/>
              <a:gd name="connsiteX4378" fmla="*/ 17376601 w 18288001"/>
              <a:gd name="connsiteY4378" fmla="*/ 4797454 h 9710532"/>
              <a:gd name="connsiteX4379" fmla="*/ 17383525 w 18288001"/>
              <a:gd name="connsiteY4379" fmla="*/ 4806301 h 9710532"/>
              <a:gd name="connsiteX4380" fmla="*/ 17388907 w 18288001"/>
              <a:gd name="connsiteY4380" fmla="*/ 4794954 h 9710532"/>
              <a:gd name="connsiteX4381" fmla="*/ 17381023 w 18288001"/>
              <a:gd name="connsiteY4381" fmla="*/ 4793992 h 9710532"/>
              <a:gd name="connsiteX4382" fmla="*/ 17603157 w 18288001"/>
              <a:gd name="connsiteY4382" fmla="*/ 4777040 h 9710532"/>
              <a:gd name="connsiteX4383" fmla="*/ 17618929 w 18288001"/>
              <a:gd name="connsiteY4383" fmla="*/ 4778962 h 9710532"/>
              <a:gd name="connsiteX4384" fmla="*/ 17610083 w 18288001"/>
              <a:gd name="connsiteY4384" fmla="*/ 4785888 h 9710532"/>
              <a:gd name="connsiteX4385" fmla="*/ 17689801 w 18288001"/>
              <a:gd name="connsiteY4385" fmla="*/ 4774811 h 9710532"/>
              <a:gd name="connsiteX4386" fmla="*/ 17675087 w 18288001"/>
              <a:gd name="connsiteY4386" fmla="*/ 4777800 h 9710532"/>
              <a:gd name="connsiteX4387" fmla="*/ 17689953 w 18288001"/>
              <a:gd name="connsiteY4387" fmla="*/ 4779611 h 9710532"/>
              <a:gd name="connsiteX4388" fmla="*/ 17689899 w 18288001"/>
              <a:gd name="connsiteY4388" fmla="*/ 4779544 h 9710532"/>
              <a:gd name="connsiteX4389" fmla="*/ 18196291 w 18288001"/>
              <a:gd name="connsiteY4389" fmla="*/ 4769275 h 9710532"/>
              <a:gd name="connsiteX4390" fmla="*/ 18185523 w 18288001"/>
              <a:gd name="connsiteY4390" fmla="*/ 4791971 h 9710532"/>
              <a:gd name="connsiteX4391" fmla="*/ 18178597 w 18288001"/>
              <a:gd name="connsiteY4391" fmla="*/ 4783123 h 9710532"/>
              <a:gd name="connsiteX4392" fmla="*/ 17980499 w 18288001"/>
              <a:gd name="connsiteY4392" fmla="*/ 4766992 h 9710532"/>
              <a:gd name="connsiteX4393" fmla="*/ 17983003 w 18288001"/>
              <a:gd name="connsiteY4393" fmla="*/ 4779302 h 9710532"/>
              <a:gd name="connsiteX4394" fmla="*/ 17971653 w 18288001"/>
              <a:gd name="connsiteY4394" fmla="*/ 4773919 h 9710532"/>
              <a:gd name="connsiteX4395" fmla="*/ 17452403 w 18288001"/>
              <a:gd name="connsiteY4395" fmla="*/ 4766418 h 9710532"/>
              <a:gd name="connsiteX4396" fmla="*/ 17452185 w 18288001"/>
              <a:gd name="connsiteY4396" fmla="*/ 4766435 h 9710532"/>
              <a:gd name="connsiteX4397" fmla="*/ 17452373 w 18288001"/>
              <a:gd name="connsiteY4397" fmla="*/ 4766673 h 9710532"/>
              <a:gd name="connsiteX4398" fmla="*/ 17480451 w 18288001"/>
              <a:gd name="connsiteY4398" fmla="*/ 4766094 h 9710532"/>
              <a:gd name="connsiteX4399" fmla="*/ 17468143 w 18288001"/>
              <a:gd name="connsiteY4399" fmla="*/ 4768595 h 9710532"/>
              <a:gd name="connsiteX4400" fmla="*/ 17459299 w 18288001"/>
              <a:gd name="connsiteY4400" fmla="*/ 4775520 h 9710532"/>
              <a:gd name="connsiteX4401" fmla="*/ 17473147 w 18288001"/>
              <a:gd name="connsiteY4401" fmla="*/ 4793212 h 9710532"/>
              <a:gd name="connsiteX4402" fmla="*/ 17490839 w 18288001"/>
              <a:gd name="connsiteY4402" fmla="*/ 4779362 h 9710532"/>
              <a:gd name="connsiteX4403" fmla="*/ 17480451 w 18288001"/>
              <a:gd name="connsiteY4403" fmla="*/ 4766094 h 9710532"/>
              <a:gd name="connsiteX4404" fmla="*/ 17492399 w 18288001"/>
              <a:gd name="connsiteY4404" fmla="*/ 4763419 h 9710532"/>
              <a:gd name="connsiteX4405" fmla="*/ 17492761 w 18288001"/>
              <a:gd name="connsiteY4405" fmla="*/ 4763589 h 9710532"/>
              <a:gd name="connsiteX4406" fmla="*/ 17492971 w 18288001"/>
              <a:gd name="connsiteY4406" fmla="*/ 4763424 h 9710532"/>
              <a:gd name="connsiteX4407" fmla="*/ 17630533 w 18288001"/>
              <a:gd name="connsiteY4407" fmla="*/ 4757333 h 9710532"/>
              <a:gd name="connsiteX4408" fmla="*/ 17624311 w 18288001"/>
              <a:gd name="connsiteY4408" fmla="*/ 4759550 h 9710532"/>
              <a:gd name="connsiteX4409" fmla="*/ 17607581 w 18288001"/>
              <a:gd name="connsiteY4409" fmla="*/ 4765514 h 9710532"/>
              <a:gd name="connsiteX4410" fmla="*/ 17595273 w 18288001"/>
              <a:gd name="connsiteY4410" fmla="*/ 4768017 h 9710532"/>
              <a:gd name="connsiteX4411" fmla="*/ 17588259 w 18288001"/>
              <a:gd name="connsiteY4411" fmla="*/ 4764688 h 9710532"/>
              <a:gd name="connsiteX4412" fmla="*/ 17555841 w 18288001"/>
              <a:gd name="connsiteY4412" fmla="*/ 4771277 h 9710532"/>
              <a:gd name="connsiteX4413" fmla="*/ 17535651 w 18288001"/>
              <a:gd name="connsiteY4413" fmla="*/ 4772819 h 9710532"/>
              <a:gd name="connsiteX4414" fmla="*/ 17519881 w 18288001"/>
              <a:gd name="connsiteY4414" fmla="*/ 4770896 h 9710532"/>
              <a:gd name="connsiteX4415" fmla="*/ 17504107 w 18288001"/>
              <a:gd name="connsiteY4415" fmla="*/ 4768975 h 9710532"/>
              <a:gd name="connsiteX4416" fmla="*/ 17506613 w 18288001"/>
              <a:gd name="connsiteY4416" fmla="*/ 4781283 h 9710532"/>
              <a:gd name="connsiteX4417" fmla="*/ 17522381 w 18288001"/>
              <a:gd name="connsiteY4417" fmla="*/ 4783206 h 9710532"/>
              <a:gd name="connsiteX4418" fmla="*/ 17542575 w 18288001"/>
              <a:gd name="connsiteY4418" fmla="*/ 4781663 h 9710532"/>
              <a:gd name="connsiteX4419" fmla="*/ 17569693 w 18288001"/>
              <a:gd name="connsiteY4419" fmla="*/ 4788971 h 9710532"/>
              <a:gd name="connsiteX4420" fmla="*/ 17576619 w 18288001"/>
              <a:gd name="connsiteY4420" fmla="*/ 4797814 h 9710532"/>
              <a:gd name="connsiteX4421" fmla="*/ 17567771 w 18288001"/>
              <a:gd name="connsiteY4421" fmla="*/ 4804740 h 9710532"/>
              <a:gd name="connsiteX4422" fmla="*/ 17543155 w 18288001"/>
              <a:gd name="connsiteY4422" fmla="*/ 4809744 h 9710532"/>
              <a:gd name="connsiteX4423" fmla="*/ 17518283 w 18288001"/>
              <a:gd name="connsiteY4423" fmla="*/ 4814799 h 9710532"/>
              <a:gd name="connsiteX4424" fmla="*/ 17536813 w 18288001"/>
              <a:gd name="connsiteY4424" fmla="*/ 4820912 h 9710532"/>
              <a:gd name="connsiteX4425" fmla="*/ 17515657 w 18288001"/>
              <a:gd name="connsiteY4425" fmla="*/ 4830340 h 9710532"/>
              <a:gd name="connsiteX4426" fmla="*/ 17517533 w 18288001"/>
              <a:gd name="connsiteY4426" fmla="*/ 4814952 h 9710532"/>
              <a:gd name="connsiteX4427" fmla="*/ 17493919 w 18288001"/>
              <a:gd name="connsiteY4427" fmla="*/ 4819750 h 9710532"/>
              <a:gd name="connsiteX4428" fmla="*/ 17509695 w 18288001"/>
              <a:gd name="connsiteY4428" fmla="*/ 4821671 h 9710532"/>
              <a:gd name="connsiteX4429" fmla="*/ 17500845 w 18288001"/>
              <a:gd name="connsiteY4429" fmla="*/ 4828597 h 9710532"/>
              <a:gd name="connsiteX4430" fmla="*/ 17498925 w 18288001"/>
              <a:gd name="connsiteY4430" fmla="*/ 4844368 h 9710532"/>
              <a:gd name="connsiteX4431" fmla="*/ 17522583 w 18288001"/>
              <a:gd name="connsiteY4431" fmla="*/ 4847251 h 9710532"/>
              <a:gd name="connsiteX4432" fmla="*/ 17541233 w 18288001"/>
              <a:gd name="connsiteY4432" fmla="*/ 4825513 h 9710532"/>
              <a:gd name="connsiteX4433" fmla="*/ 17573673 w 18288001"/>
              <a:gd name="connsiteY4433" fmla="*/ 4813952 h 9710532"/>
              <a:gd name="connsiteX4434" fmla="*/ 17573737 w 18288001"/>
              <a:gd name="connsiteY4434" fmla="*/ 4813406 h 9710532"/>
              <a:gd name="connsiteX4435" fmla="*/ 17574059 w 18288001"/>
              <a:gd name="connsiteY4435" fmla="*/ 4813814 h 9710532"/>
              <a:gd name="connsiteX4436" fmla="*/ 17574699 w 18288001"/>
              <a:gd name="connsiteY4436" fmla="*/ 4813587 h 9710532"/>
              <a:gd name="connsiteX4437" fmla="*/ 17578159 w 18288001"/>
              <a:gd name="connsiteY4437" fmla="*/ 4818009 h 9710532"/>
              <a:gd name="connsiteX4438" fmla="*/ 17577005 w 18288001"/>
              <a:gd name="connsiteY4438" fmla="*/ 4818244 h 9710532"/>
              <a:gd name="connsiteX4439" fmla="*/ 17571819 w 18288001"/>
              <a:gd name="connsiteY4439" fmla="*/ 4829177 h 9710532"/>
              <a:gd name="connsiteX4440" fmla="*/ 17572777 w 18288001"/>
              <a:gd name="connsiteY4440" fmla="*/ 4821292 h 9710532"/>
              <a:gd name="connsiteX4441" fmla="*/ 17573051 w 18288001"/>
              <a:gd name="connsiteY4441" fmla="*/ 4819049 h 9710532"/>
              <a:gd name="connsiteX4442" fmla="*/ 17565853 w 18288001"/>
              <a:gd name="connsiteY4442" fmla="*/ 4820511 h 9710532"/>
              <a:gd name="connsiteX4443" fmla="*/ 17563931 w 18288001"/>
              <a:gd name="connsiteY4443" fmla="*/ 4836282 h 9710532"/>
              <a:gd name="connsiteX4444" fmla="*/ 17576239 w 18288001"/>
              <a:gd name="connsiteY4444" fmla="*/ 4833779 h 9710532"/>
              <a:gd name="connsiteX4445" fmla="*/ 17597393 w 18288001"/>
              <a:gd name="connsiteY4445" fmla="*/ 4824354 h 9710532"/>
              <a:gd name="connsiteX4446" fmla="*/ 17599315 w 18288001"/>
              <a:gd name="connsiteY4446" fmla="*/ 4808582 h 9710532"/>
              <a:gd name="connsiteX4447" fmla="*/ 17608161 w 18288001"/>
              <a:gd name="connsiteY4447" fmla="*/ 4801659 h 9710532"/>
              <a:gd name="connsiteX4448" fmla="*/ 17636621 w 18288001"/>
              <a:gd name="connsiteY4448" fmla="*/ 4765111 h 9710532"/>
              <a:gd name="connsiteX4449" fmla="*/ 18288001 w 18288001"/>
              <a:gd name="connsiteY4449" fmla="*/ 4754551 h 9710532"/>
              <a:gd name="connsiteX4450" fmla="*/ 18288001 w 18288001"/>
              <a:gd name="connsiteY4450" fmla="*/ 4758857 h 9710532"/>
              <a:gd name="connsiteX4451" fmla="*/ 18285911 w 18288001"/>
              <a:gd name="connsiteY4451" fmla="*/ 4756187 h 9710532"/>
              <a:gd name="connsiteX4452" fmla="*/ 18037623 w 18288001"/>
              <a:gd name="connsiteY4452" fmla="*/ 4749882 h 9710532"/>
              <a:gd name="connsiteX4453" fmla="*/ 18045509 w 18288001"/>
              <a:gd name="connsiteY4453" fmla="*/ 4750844 h 9710532"/>
              <a:gd name="connsiteX4454" fmla="*/ 18053393 w 18288001"/>
              <a:gd name="connsiteY4454" fmla="*/ 4751803 h 9710532"/>
              <a:gd name="connsiteX4455" fmla="*/ 18019929 w 18288001"/>
              <a:gd name="connsiteY4455" fmla="*/ 4763732 h 9710532"/>
              <a:gd name="connsiteX4456" fmla="*/ 18003197 w 18288001"/>
              <a:gd name="connsiteY4456" fmla="*/ 4769697 h 9710532"/>
              <a:gd name="connsiteX4457" fmla="*/ 17995311 w 18288001"/>
              <a:gd name="connsiteY4457" fmla="*/ 4768737 h 9710532"/>
              <a:gd name="connsiteX4458" fmla="*/ 18028775 w 18288001"/>
              <a:gd name="connsiteY4458" fmla="*/ 4756807 h 9710532"/>
              <a:gd name="connsiteX4459" fmla="*/ 17949919 w 18288001"/>
              <a:gd name="connsiteY4459" fmla="*/ 4747202 h 9710532"/>
              <a:gd name="connsiteX4460" fmla="*/ 17964731 w 18288001"/>
              <a:gd name="connsiteY4460" fmla="*/ 4757007 h 9710532"/>
              <a:gd name="connsiteX4461" fmla="*/ 17955885 w 18288001"/>
              <a:gd name="connsiteY4461" fmla="*/ 4763931 h 9710532"/>
              <a:gd name="connsiteX4462" fmla="*/ 17932231 w 18288001"/>
              <a:gd name="connsiteY4462" fmla="*/ 4761050 h 9710532"/>
              <a:gd name="connsiteX4463" fmla="*/ 17883955 w 18288001"/>
              <a:gd name="connsiteY4463" fmla="*/ 4763172 h 9710532"/>
              <a:gd name="connsiteX4464" fmla="*/ 17885853 w 18288001"/>
              <a:gd name="connsiteY4464" fmla="*/ 4759903 h 9710532"/>
              <a:gd name="connsiteX4465" fmla="*/ 17908571 w 18288001"/>
              <a:gd name="connsiteY4465" fmla="*/ 4758170 h 9710532"/>
              <a:gd name="connsiteX4466" fmla="*/ 17933189 w 18288001"/>
              <a:gd name="connsiteY4466" fmla="*/ 4753165 h 9710532"/>
              <a:gd name="connsiteX4467" fmla="*/ 17949919 w 18288001"/>
              <a:gd name="connsiteY4467" fmla="*/ 4747202 h 9710532"/>
              <a:gd name="connsiteX4468" fmla="*/ 17658343 w 18288001"/>
              <a:gd name="connsiteY4468" fmla="*/ 4743752 h 9710532"/>
              <a:gd name="connsiteX4469" fmla="*/ 17664647 w 18288001"/>
              <a:gd name="connsiteY4469" fmla="*/ 4749162 h 9710532"/>
              <a:gd name="connsiteX4470" fmla="*/ 17666621 w 18288001"/>
              <a:gd name="connsiteY4470" fmla="*/ 4748760 h 9710532"/>
              <a:gd name="connsiteX4471" fmla="*/ 17685855 w 18288001"/>
              <a:gd name="connsiteY4471" fmla="*/ 4755107 h 9710532"/>
              <a:gd name="connsiteX4472" fmla="*/ 17689377 w 18288001"/>
              <a:gd name="connsiteY4472" fmla="*/ 4754391 h 9710532"/>
              <a:gd name="connsiteX4473" fmla="*/ 17689319 w 18288001"/>
              <a:gd name="connsiteY4473" fmla="*/ 4751463 h 9710532"/>
              <a:gd name="connsiteX4474" fmla="*/ 17690223 w 18288001"/>
              <a:gd name="connsiteY4474" fmla="*/ 4747634 h 9710532"/>
              <a:gd name="connsiteX4475" fmla="*/ 18174557 w 18288001"/>
              <a:gd name="connsiteY4475" fmla="*/ 4742557 h 9710532"/>
              <a:gd name="connsiteX4476" fmla="*/ 18181483 w 18288001"/>
              <a:gd name="connsiteY4476" fmla="*/ 4751403 h 9710532"/>
              <a:gd name="connsiteX4477" fmla="*/ 18165711 w 18288001"/>
              <a:gd name="connsiteY4477" fmla="*/ 4749483 h 9710532"/>
              <a:gd name="connsiteX4478" fmla="*/ 18174557 w 18288001"/>
              <a:gd name="connsiteY4478" fmla="*/ 4742557 h 9710532"/>
              <a:gd name="connsiteX4479" fmla="*/ 17647389 w 18288001"/>
              <a:gd name="connsiteY4479" fmla="*/ 4742416 h 9710532"/>
              <a:gd name="connsiteX4480" fmla="*/ 17649079 w 18288001"/>
              <a:gd name="connsiteY4480" fmla="*/ 4744575 h 9710532"/>
              <a:gd name="connsiteX4481" fmla="*/ 17657975 w 18288001"/>
              <a:gd name="connsiteY4481" fmla="*/ 4743706 h 9710532"/>
              <a:gd name="connsiteX4482" fmla="*/ 17493431 w 18288001"/>
              <a:gd name="connsiteY4482" fmla="*/ 4741667 h 9710532"/>
              <a:gd name="connsiteX4483" fmla="*/ 17483523 w 18288001"/>
              <a:gd name="connsiteY4483" fmla="*/ 4746398 h 9710532"/>
              <a:gd name="connsiteX4484" fmla="*/ 17493723 w 18288001"/>
              <a:gd name="connsiteY4484" fmla="*/ 4747642 h 9710532"/>
              <a:gd name="connsiteX4485" fmla="*/ 17502337 w 18288001"/>
              <a:gd name="connsiteY4485" fmla="*/ 4745892 h 9710532"/>
              <a:gd name="connsiteX4486" fmla="*/ 17593633 w 18288001"/>
              <a:gd name="connsiteY4486" fmla="*/ 4715799 h 9710532"/>
              <a:gd name="connsiteX4487" fmla="*/ 17585267 w 18288001"/>
              <a:gd name="connsiteY4487" fmla="*/ 4718781 h 9710532"/>
              <a:gd name="connsiteX4488" fmla="*/ 17579685 w 18288001"/>
              <a:gd name="connsiteY4488" fmla="*/ 4723152 h 9710532"/>
              <a:gd name="connsiteX4489" fmla="*/ 17585265 w 18288001"/>
              <a:gd name="connsiteY4489" fmla="*/ 4726845 h 9710532"/>
              <a:gd name="connsiteX4490" fmla="*/ 17601997 w 18288001"/>
              <a:gd name="connsiteY4490" fmla="*/ 4720881 h 9710532"/>
              <a:gd name="connsiteX4491" fmla="*/ 17602069 w 18288001"/>
              <a:gd name="connsiteY4491" fmla="*/ 4720828 h 9710532"/>
              <a:gd name="connsiteX4492" fmla="*/ 17601039 w 18288001"/>
              <a:gd name="connsiteY4492" fmla="*/ 4720703 h 9710532"/>
              <a:gd name="connsiteX4493" fmla="*/ 17593633 w 18288001"/>
              <a:gd name="connsiteY4493" fmla="*/ 4715799 h 9710532"/>
              <a:gd name="connsiteX4494" fmla="*/ 17508593 w 18288001"/>
              <a:gd name="connsiteY4494" fmla="*/ 4715370 h 9710532"/>
              <a:gd name="connsiteX4495" fmla="*/ 17512375 w 18288001"/>
              <a:gd name="connsiteY4495" fmla="*/ 4733971 h 9710532"/>
              <a:gd name="connsiteX4496" fmla="*/ 17531607 w 18288001"/>
              <a:gd name="connsiteY4496" fmla="*/ 4740315 h 9710532"/>
              <a:gd name="connsiteX4497" fmla="*/ 17545835 w 18288001"/>
              <a:gd name="connsiteY4497" fmla="*/ 4722042 h 9710532"/>
              <a:gd name="connsiteX4498" fmla="*/ 17548757 w 18288001"/>
              <a:gd name="connsiteY4498" fmla="*/ 4719755 h 9710532"/>
              <a:gd name="connsiteX4499" fmla="*/ 17533531 w 18288001"/>
              <a:gd name="connsiteY4499" fmla="*/ 4716480 h 9710532"/>
              <a:gd name="connsiteX4500" fmla="*/ 17814705 w 18288001"/>
              <a:gd name="connsiteY4500" fmla="*/ 4682776 h 9710532"/>
              <a:gd name="connsiteX4501" fmla="*/ 17813997 w 18288001"/>
              <a:gd name="connsiteY4501" fmla="*/ 4682919 h 9710532"/>
              <a:gd name="connsiteX4502" fmla="*/ 17814397 w 18288001"/>
              <a:gd name="connsiteY4502" fmla="*/ 4683426 h 9710532"/>
              <a:gd name="connsiteX4503" fmla="*/ 17575259 w 18288001"/>
              <a:gd name="connsiteY4503" fmla="*/ 4669546 h 9710532"/>
              <a:gd name="connsiteX4504" fmla="*/ 17561991 w 18288001"/>
              <a:gd name="connsiteY4504" fmla="*/ 4679934 h 9710532"/>
              <a:gd name="connsiteX4505" fmla="*/ 17573339 w 18288001"/>
              <a:gd name="connsiteY4505" fmla="*/ 4685318 h 9710532"/>
              <a:gd name="connsiteX4506" fmla="*/ 17797103 w 18288001"/>
              <a:gd name="connsiteY4506" fmla="*/ 4657485 h 9710532"/>
              <a:gd name="connsiteX4507" fmla="*/ 17780097 w 18288001"/>
              <a:gd name="connsiteY4507" fmla="*/ 4659602 h 9710532"/>
              <a:gd name="connsiteX4508" fmla="*/ 17789507 w 18288001"/>
              <a:gd name="connsiteY4508" fmla="*/ 4659699 h 9710532"/>
              <a:gd name="connsiteX4509" fmla="*/ 17691857 w 18288001"/>
              <a:gd name="connsiteY4509" fmla="*/ 4656743 h 9710532"/>
              <a:gd name="connsiteX4510" fmla="*/ 17689693 w 18288001"/>
              <a:gd name="connsiteY4510" fmla="*/ 4662045 h 9710532"/>
              <a:gd name="connsiteX4511" fmla="*/ 17697383 w 18288001"/>
              <a:gd name="connsiteY4511" fmla="*/ 4660481 h 9710532"/>
              <a:gd name="connsiteX4512" fmla="*/ 17704365 w 18288001"/>
              <a:gd name="connsiteY4512" fmla="*/ 4661331 h 9710532"/>
              <a:gd name="connsiteX4513" fmla="*/ 17700849 w 18288001"/>
              <a:gd name="connsiteY4513" fmla="*/ 4656839 h 9710532"/>
              <a:gd name="connsiteX4514" fmla="*/ 17691857 w 18288001"/>
              <a:gd name="connsiteY4514" fmla="*/ 4656743 h 9710532"/>
              <a:gd name="connsiteX4515" fmla="*/ 17945677 w 18288001"/>
              <a:gd name="connsiteY4515" fmla="*/ 4650653 h 9710532"/>
              <a:gd name="connsiteX4516" fmla="*/ 17943759 w 18288001"/>
              <a:gd name="connsiteY4516" fmla="*/ 4666426 h 9710532"/>
              <a:gd name="connsiteX4517" fmla="*/ 17936833 w 18288001"/>
              <a:gd name="connsiteY4517" fmla="*/ 4657578 h 9710532"/>
              <a:gd name="connsiteX4518" fmla="*/ 18057997 w 18288001"/>
              <a:gd name="connsiteY4518" fmla="*/ 4648331 h 9710532"/>
              <a:gd name="connsiteX4519" fmla="*/ 18064919 w 18288001"/>
              <a:gd name="connsiteY4519" fmla="*/ 4657178 h 9710532"/>
              <a:gd name="connsiteX4520" fmla="*/ 18052611 w 18288001"/>
              <a:gd name="connsiteY4520" fmla="*/ 4659680 h 9710532"/>
              <a:gd name="connsiteX4521" fmla="*/ 18031457 w 18288001"/>
              <a:gd name="connsiteY4521" fmla="*/ 4669108 h 9710532"/>
              <a:gd name="connsiteX4522" fmla="*/ 17535249 w 18288001"/>
              <a:gd name="connsiteY4522" fmla="*/ 4644729 h 9710532"/>
              <a:gd name="connsiteX4523" fmla="*/ 17521981 w 18288001"/>
              <a:gd name="connsiteY4523" fmla="*/ 4655117 h 9710532"/>
              <a:gd name="connsiteX4524" fmla="*/ 17530197 w 18288001"/>
              <a:gd name="connsiteY4524" fmla="*/ 4665611 h 9710532"/>
              <a:gd name="connsiteX4525" fmla="*/ 17559489 w 18288001"/>
              <a:gd name="connsiteY4525" fmla="*/ 4667625 h 9710532"/>
              <a:gd name="connsiteX4526" fmla="*/ 17560443 w 18288001"/>
              <a:gd name="connsiteY4526" fmla="*/ 4659801 h 9710532"/>
              <a:gd name="connsiteX4527" fmla="*/ 17553523 w 18288001"/>
              <a:gd name="connsiteY4527" fmla="*/ 4658959 h 9710532"/>
              <a:gd name="connsiteX4528" fmla="*/ 17552929 w 18288001"/>
              <a:gd name="connsiteY4528" fmla="*/ 4658496 h 9710532"/>
              <a:gd name="connsiteX4529" fmla="*/ 17552567 w 18288001"/>
              <a:gd name="connsiteY4529" fmla="*/ 4658781 h 9710532"/>
              <a:gd name="connsiteX4530" fmla="*/ 17536793 w 18288001"/>
              <a:gd name="connsiteY4530" fmla="*/ 4656858 h 9710532"/>
              <a:gd name="connsiteX4531" fmla="*/ 17546419 w 18288001"/>
              <a:gd name="connsiteY4531" fmla="*/ 4653427 h 9710532"/>
              <a:gd name="connsiteX4532" fmla="*/ 17613523 w 18288001"/>
              <a:gd name="connsiteY4532" fmla="*/ 4626256 h 9710532"/>
              <a:gd name="connsiteX4533" fmla="*/ 17620449 w 18288001"/>
              <a:gd name="connsiteY4533" fmla="*/ 4635102 h 9710532"/>
              <a:gd name="connsiteX4534" fmla="*/ 17611603 w 18288001"/>
              <a:gd name="connsiteY4534" fmla="*/ 4642026 h 9710532"/>
              <a:gd name="connsiteX4535" fmla="*/ 17613523 w 18288001"/>
              <a:gd name="connsiteY4535" fmla="*/ 4626256 h 9710532"/>
              <a:gd name="connsiteX4536" fmla="*/ 17693343 w 18288001"/>
              <a:gd name="connsiteY4536" fmla="*/ 4619912 h 9710532"/>
              <a:gd name="connsiteX4537" fmla="*/ 17709111 w 18288001"/>
              <a:gd name="connsiteY4537" fmla="*/ 4621834 h 9710532"/>
              <a:gd name="connsiteX4538" fmla="*/ 17700267 w 18288001"/>
              <a:gd name="connsiteY4538" fmla="*/ 4628758 h 9710532"/>
              <a:gd name="connsiteX4539" fmla="*/ 18288001 w 18288001"/>
              <a:gd name="connsiteY4539" fmla="*/ 4615157 h 9710532"/>
              <a:gd name="connsiteX4540" fmla="*/ 18288001 w 18288001"/>
              <a:gd name="connsiteY4540" fmla="*/ 4618433 h 9710532"/>
              <a:gd name="connsiteX4541" fmla="*/ 18282051 w 18288001"/>
              <a:gd name="connsiteY4541" fmla="*/ 4615610 h 9710532"/>
              <a:gd name="connsiteX4542" fmla="*/ 17902207 w 18288001"/>
              <a:gd name="connsiteY4542" fmla="*/ 4613347 h 9710532"/>
              <a:gd name="connsiteX4543" fmla="*/ 17909131 w 18288001"/>
              <a:gd name="connsiteY4543" fmla="*/ 4622194 h 9710532"/>
              <a:gd name="connsiteX4544" fmla="*/ 17893363 w 18288001"/>
              <a:gd name="connsiteY4544" fmla="*/ 4620271 h 9710532"/>
              <a:gd name="connsiteX4545" fmla="*/ 17902207 w 18288001"/>
              <a:gd name="connsiteY4545" fmla="*/ 4613347 h 9710532"/>
              <a:gd name="connsiteX4546" fmla="*/ 17799695 w 18288001"/>
              <a:gd name="connsiteY4546" fmla="*/ 4608923 h 9710532"/>
              <a:gd name="connsiteX4547" fmla="*/ 17805103 w 18288001"/>
              <a:gd name="connsiteY4547" fmla="*/ 4615830 h 9710532"/>
              <a:gd name="connsiteX4548" fmla="*/ 17861819 w 18288001"/>
              <a:gd name="connsiteY4548" fmla="*/ 4616430 h 9710532"/>
              <a:gd name="connsiteX4549" fmla="*/ 17877591 w 18288001"/>
              <a:gd name="connsiteY4549" fmla="*/ 4618352 h 9710532"/>
              <a:gd name="connsiteX4550" fmla="*/ 17852973 w 18288001"/>
              <a:gd name="connsiteY4550" fmla="*/ 4623354 h 9710532"/>
              <a:gd name="connsiteX4551" fmla="*/ 17802361 w 18288001"/>
              <a:gd name="connsiteY4551" fmla="*/ 4621102 h 9710532"/>
              <a:gd name="connsiteX4552" fmla="*/ 17797771 w 18288001"/>
              <a:gd name="connsiteY4552" fmla="*/ 4624695 h 9710532"/>
              <a:gd name="connsiteX4553" fmla="*/ 17798233 w 18288001"/>
              <a:gd name="connsiteY4553" fmla="*/ 4620920 h 9710532"/>
              <a:gd name="connsiteX4554" fmla="*/ 17749503 w 18288001"/>
              <a:gd name="connsiteY4554" fmla="*/ 4618751 h 9710532"/>
              <a:gd name="connsiteX4555" fmla="*/ 17761811 w 18288001"/>
              <a:gd name="connsiteY4555" fmla="*/ 4616250 h 9710532"/>
              <a:gd name="connsiteX4556" fmla="*/ 17789891 w 18288001"/>
              <a:gd name="connsiteY4556" fmla="*/ 4615670 h 9710532"/>
              <a:gd name="connsiteX4557" fmla="*/ 17798861 w 18288001"/>
              <a:gd name="connsiteY4557" fmla="*/ 4615764 h 9710532"/>
              <a:gd name="connsiteX4558" fmla="*/ 17326697 w 18288001"/>
              <a:gd name="connsiteY4558" fmla="*/ 4607317 h 9710532"/>
              <a:gd name="connsiteX4559" fmla="*/ 17317919 w 18288001"/>
              <a:gd name="connsiteY4559" fmla="*/ 4614189 h 9710532"/>
              <a:gd name="connsiteX4560" fmla="*/ 17291317 w 18288001"/>
              <a:gd name="connsiteY4560" fmla="*/ 4613375 h 9710532"/>
              <a:gd name="connsiteX4561" fmla="*/ 17290797 w 18288001"/>
              <a:gd name="connsiteY4561" fmla="*/ 4614947 h 9710532"/>
              <a:gd name="connsiteX4562" fmla="*/ 17310033 w 18288001"/>
              <a:gd name="connsiteY4562" fmla="*/ 4621292 h 9710532"/>
              <a:gd name="connsiteX4563" fmla="*/ 17327563 w 18288001"/>
              <a:gd name="connsiteY4563" fmla="*/ 4607568 h 9710532"/>
              <a:gd name="connsiteX4564" fmla="*/ 17326999 w 18288001"/>
              <a:gd name="connsiteY4564" fmla="*/ 4607353 h 9710532"/>
              <a:gd name="connsiteX4565" fmla="*/ 17623331 w 18288001"/>
              <a:gd name="connsiteY4565" fmla="*/ 4603382 h 9710532"/>
              <a:gd name="connsiteX4566" fmla="*/ 17630259 w 18288001"/>
              <a:gd name="connsiteY4566" fmla="*/ 4612227 h 9710532"/>
              <a:gd name="connsiteX4567" fmla="*/ 17654875 w 18288001"/>
              <a:gd name="connsiteY4567" fmla="*/ 4607224 h 9710532"/>
              <a:gd name="connsiteX4568" fmla="*/ 17670645 w 18288001"/>
              <a:gd name="connsiteY4568" fmla="*/ 4609145 h 9710532"/>
              <a:gd name="connsiteX4569" fmla="*/ 17652955 w 18288001"/>
              <a:gd name="connsiteY4569" fmla="*/ 4622994 h 9710532"/>
              <a:gd name="connsiteX4570" fmla="*/ 17637181 w 18288001"/>
              <a:gd name="connsiteY4570" fmla="*/ 4621074 h 9710532"/>
              <a:gd name="connsiteX4571" fmla="*/ 17620451 w 18288001"/>
              <a:gd name="connsiteY4571" fmla="*/ 4627038 h 9710532"/>
              <a:gd name="connsiteX4572" fmla="*/ 17612565 w 18288001"/>
              <a:gd name="connsiteY4572" fmla="*/ 4626077 h 9710532"/>
              <a:gd name="connsiteX4573" fmla="*/ 17593333 w 18288001"/>
              <a:gd name="connsiteY4573" fmla="*/ 4619731 h 9710532"/>
              <a:gd name="connsiteX4574" fmla="*/ 17598717 w 18288001"/>
              <a:gd name="connsiteY4574" fmla="*/ 4608384 h 9710532"/>
              <a:gd name="connsiteX4575" fmla="*/ 17704107 w 18288001"/>
              <a:gd name="connsiteY4575" fmla="*/ 4597216 h 9710532"/>
              <a:gd name="connsiteX4576" fmla="*/ 17703147 w 18288001"/>
              <a:gd name="connsiteY4576" fmla="*/ 4605102 h 9710532"/>
              <a:gd name="connsiteX4577" fmla="*/ 17702189 w 18288001"/>
              <a:gd name="connsiteY4577" fmla="*/ 4612989 h 9710532"/>
              <a:gd name="connsiteX4578" fmla="*/ 17695263 w 18288001"/>
              <a:gd name="connsiteY4578" fmla="*/ 4604142 h 9710532"/>
              <a:gd name="connsiteX4579" fmla="*/ 17704107 w 18288001"/>
              <a:gd name="connsiteY4579" fmla="*/ 4597216 h 9710532"/>
              <a:gd name="connsiteX4580" fmla="*/ 17385807 w 18288001"/>
              <a:gd name="connsiteY4580" fmla="*/ 4590510 h 9710532"/>
              <a:gd name="connsiteX4581" fmla="*/ 17392733 w 18288001"/>
              <a:gd name="connsiteY4581" fmla="*/ 4599359 h 9710532"/>
              <a:gd name="connsiteX4582" fmla="*/ 17401577 w 18288001"/>
              <a:gd name="connsiteY4582" fmla="*/ 4592433 h 9710532"/>
              <a:gd name="connsiteX4583" fmla="*/ 17794983 w 18288001"/>
              <a:gd name="connsiteY4583" fmla="*/ 4590282 h 9710532"/>
              <a:gd name="connsiteX4584" fmla="*/ 17800657 w 18288001"/>
              <a:gd name="connsiteY4584" fmla="*/ 4592974 h 9710532"/>
              <a:gd name="connsiteX4585" fmla="*/ 17791811 w 18288001"/>
              <a:gd name="connsiteY4585" fmla="*/ 4599898 h 9710532"/>
              <a:gd name="connsiteX4586" fmla="*/ 17794983 w 18288001"/>
              <a:gd name="connsiteY4586" fmla="*/ 4590282 h 9710532"/>
              <a:gd name="connsiteX4587" fmla="*/ 18065683 w 18288001"/>
              <a:gd name="connsiteY4587" fmla="*/ 4585248 h 9710532"/>
              <a:gd name="connsiteX4588" fmla="*/ 18068183 w 18288001"/>
              <a:gd name="connsiteY4588" fmla="*/ 4597555 h 9710532"/>
              <a:gd name="connsiteX4589" fmla="*/ 18063759 w 18288001"/>
              <a:gd name="connsiteY4589" fmla="*/ 4601019 h 9710532"/>
              <a:gd name="connsiteX4590" fmla="*/ 18056835 w 18288001"/>
              <a:gd name="connsiteY4590" fmla="*/ 4592172 h 9710532"/>
              <a:gd name="connsiteX4591" fmla="*/ 18172033 w 18288001"/>
              <a:gd name="connsiteY4591" fmla="*/ 4574261 h 9710532"/>
              <a:gd name="connsiteX4592" fmla="*/ 18114103 w 18288001"/>
              <a:gd name="connsiteY4592" fmla="*/ 4591147 h 9710532"/>
              <a:gd name="connsiteX4593" fmla="*/ 18120879 w 18288001"/>
              <a:gd name="connsiteY4593" fmla="*/ 4591974 h 9710532"/>
              <a:gd name="connsiteX4594" fmla="*/ 18128765 w 18288001"/>
              <a:gd name="connsiteY4594" fmla="*/ 4592934 h 9710532"/>
              <a:gd name="connsiteX4595" fmla="*/ 18119921 w 18288001"/>
              <a:gd name="connsiteY4595" fmla="*/ 4599858 h 9710532"/>
              <a:gd name="connsiteX4596" fmla="*/ 18112995 w 18288001"/>
              <a:gd name="connsiteY4596" fmla="*/ 4591011 h 9710532"/>
              <a:gd name="connsiteX4597" fmla="*/ 18113773 w 18288001"/>
              <a:gd name="connsiteY4597" fmla="*/ 4591107 h 9710532"/>
              <a:gd name="connsiteX4598" fmla="*/ 18091257 w 18288001"/>
              <a:gd name="connsiteY4598" fmla="*/ 4580425 h 9710532"/>
              <a:gd name="connsiteX4599" fmla="*/ 17956243 w 18288001"/>
              <a:gd name="connsiteY4599" fmla="*/ 4571977 h 9710532"/>
              <a:gd name="connsiteX4600" fmla="*/ 17978939 w 18288001"/>
              <a:gd name="connsiteY4600" fmla="*/ 4582745 h 9710532"/>
              <a:gd name="connsiteX4601" fmla="*/ 17970091 w 18288001"/>
              <a:gd name="connsiteY4601" fmla="*/ 4589670 h 9710532"/>
              <a:gd name="connsiteX4602" fmla="*/ 18052791 w 18288001"/>
              <a:gd name="connsiteY4602" fmla="*/ 4567734 h 9710532"/>
              <a:gd name="connsiteX4603" fmla="*/ 18059717 w 18288001"/>
              <a:gd name="connsiteY4603" fmla="*/ 4576581 h 9710532"/>
              <a:gd name="connsiteX4604" fmla="*/ 18042023 w 18288001"/>
              <a:gd name="connsiteY4604" fmla="*/ 4590432 h 9710532"/>
              <a:gd name="connsiteX4605" fmla="*/ 18026253 w 18288001"/>
              <a:gd name="connsiteY4605" fmla="*/ 4588509 h 9710532"/>
              <a:gd name="connsiteX4606" fmla="*/ 18030675 w 18288001"/>
              <a:gd name="connsiteY4606" fmla="*/ 4585046 h 9710532"/>
              <a:gd name="connsiteX4607" fmla="*/ 18043943 w 18288001"/>
              <a:gd name="connsiteY4607" fmla="*/ 4574659 h 9710532"/>
              <a:gd name="connsiteX4608" fmla="*/ 18052791 w 18288001"/>
              <a:gd name="connsiteY4608" fmla="*/ 4567734 h 9710532"/>
              <a:gd name="connsiteX4609" fmla="*/ 17549281 w 18288001"/>
              <a:gd name="connsiteY4609" fmla="*/ 4562410 h 9710532"/>
              <a:gd name="connsiteX4610" fmla="*/ 17549061 w 18288001"/>
              <a:gd name="connsiteY4610" fmla="*/ 4562583 h 9710532"/>
              <a:gd name="connsiteX4611" fmla="*/ 17549343 w 18288001"/>
              <a:gd name="connsiteY4611" fmla="*/ 4562718 h 9710532"/>
              <a:gd name="connsiteX4612" fmla="*/ 18245883 w 18288001"/>
              <a:gd name="connsiteY4612" fmla="*/ 4559248 h 9710532"/>
              <a:gd name="connsiteX4613" fmla="*/ 18261657 w 18288001"/>
              <a:gd name="connsiteY4613" fmla="*/ 4561170 h 9710532"/>
              <a:gd name="connsiteX4614" fmla="*/ 18288001 w 18288001"/>
              <a:gd name="connsiteY4614" fmla="*/ 4564380 h 9710532"/>
              <a:gd name="connsiteX4615" fmla="*/ 18288001 w 18288001"/>
              <a:gd name="connsiteY4615" fmla="*/ 4581450 h 9710532"/>
              <a:gd name="connsiteX4616" fmla="*/ 18242041 w 18288001"/>
              <a:gd name="connsiteY4616" fmla="*/ 4590791 h 9710532"/>
              <a:gd name="connsiteX4617" fmla="*/ 18194729 w 18288001"/>
              <a:gd name="connsiteY4617" fmla="*/ 4585027 h 9710532"/>
              <a:gd name="connsiteX4618" fmla="*/ 18211459 w 18288001"/>
              <a:gd name="connsiteY4618" fmla="*/ 4579063 h 9710532"/>
              <a:gd name="connsiteX4619" fmla="*/ 18219345 w 18288001"/>
              <a:gd name="connsiteY4619" fmla="*/ 4580022 h 9710532"/>
              <a:gd name="connsiteX4620" fmla="*/ 18228193 w 18288001"/>
              <a:gd name="connsiteY4620" fmla="*/ 4573097 h 9710532"/>
              <a:gd name="connsiteX4621" fmla="*/ 18235117 w 18288001"/>
              <a:gd name="connsiteY4621" fmla="*/ 4581945 h 9710532"/>
              <a:gd name="connsiteX4622" fmla="*/ 18243965 w 18288001"/>
              <a:gd name="connsiteY4622" fmla="*/ 4575020 h 9710532"/>
              <a:gd name="connsiteX4623" fmla="*/ 17926623 w 18288001"/>
              <a:gd name="connsiteY4623" fmla="*/ 4552364 h 9710532"/>
              <a:gd name="connsiteX4624" fmla="*/ 17940475 w 18288001"/>
              <a:gd name="connsiteY4624" fmla="*/ 4570056 h 9710532"/>
              <a:gd name="connsiteX4625" fmla="*/ 17915857 w 18288001"/>
              <a:gd name="connsiteY4625" fmla="*/ 4575059 h 9710532"/>
              <a:gd name="connsiteX4626" fmla="*/ 17906429 w 18288001"/>
              <a:gd name="connsiteY4626" fmla="*/ 4553905 h 9710532"/>
              <a:gd name="connsiteX4627" fmla="*/ 17926623 w 18288001"/>
              <a:gd name="connsiteY4627" fmla="*/ 4552364 h 9710532"/>
              <a:gd name="connsiteX4628" fmla="*/ 18131067 w 18288001"/>
              <a:gd name="connsiteY4628" fmla="*/ 4549262 h 9710532"/>
              <a:gd name="connsiteX4629" fmla="*/ 18142413 w 18288001"/>
              <a:gd name="connsiteY4629" fmla="*/ 4554645 h 9710532"/>
              <a:gd name="connsiteX4630" fmla="*/ 18133565 w 18288001"/>
              <a:gd name="connsiteY4630" fmla="*/ 4561570 h 9710532"/>
              <a:gd name="connsiteX4631" fmla="*/ 18131067 w 18288001"/>
              <a:gd name="connsiteY4631" fmla="*/ 4549262 h 9710532"/>
              <a:gd name="connsiteX4632" fmla="*/ 17823151 w 18288001"/>
              <a:gd name="connsiteY4632" fmla="*/ 4547762 h 9710532"/>
              <a:gd name="connsiteX4633" fmla="*/ 17814305 w 18288001"/>
              <a:gd name="connsiteY4633" fmla="*/ 4554687 h 9710532"/>
              <a:gd name="connsiteX4634" fmla="*/ 17830075 w 18288001"/>
              <a:gd name="connsiteY4634" fmla="*/ 4556608 h 9710532"/>
              <a:gd name="connsiteX4635" fmla="*/ 17823151 w 18288001"/>
              <a:gd name="connsiteY4635" fmla="*/ 4547762 h 9710532"/>
              <a:gd name="connsiteX4636" fmla="*/ 17681211 w 18288001"/>
              <a:gd name="connsiteY4636" fmla="*/ 4530469 h 9710532"/>
              <a:gd name="connsiteX4637" fmla="*/ 17625055 w 18288001"/>
              <a:gd name="connsiteY4637" fmla="*/ 4531629 h 9710532"/>
              <a:gd name="connsiteX4638" fmla="*/ 17607359 w 18288001"/>
              <a:gd name="connsiteY4638" fmla="*/ 4545481 h 9710532"/>
              <a:gd name="connsiteX4639" fmla="*/ 17614287 w 18288001"/>
              <a:gd name="connsiteY4639" fmla="*/ 4554325 h 9710532"/>
              <a:gd name="connsiteX4640" fmla="*/ 17605437 w 18288001"/>
              <a:gd name="connsiteY4640" fmla="*/ 4561251 h 9710532"/>
              <a:gd name="connsiteX4641" fmla="*/ 17628449 w 18288001"/>
              <a:gd name="connsiteY4641" fmla="*/ 4556576 h 9710532"/>
              <a:gd name="connsiteX4642" fmla="*/ 17629097 w 18288001"/>
              <a:gd name="connsiteY4642" fmla="*/ 4556067 h 9710532"/>
              <a:gd name="connsiteX4643" fmla="*/ 17629435 w 18288001"/>
              <a:gd name="connsiteY4643" fmla="*/ 4556374 h 9710532"/>
              <a:gd name="connsiteX4644" fmla="*/ 17630057 w 18288001"/>
              <a:gd name="connsiteY4644" fmla="*/ 4556249 h 9710532"/>
              <a:gd name="connsiteX4645" fmla="*/ 17654673 w 18288001"/>
              <a:gd name="connsiteY4645" fmla="*/ 4551243 h 9710532"/>
              <a:gd name="connsiteX4646" fmla="*/ 17670443 w 18288001"/>
              <a:gd name="connsiteY4646" fmla="*/ 4553164 h 9710532"/>
              <a:gd name="connsiteX4647" fmla="*/ 17696983 w 18288001"/>
              <a:gd name="connsiteY4647" fmla="*/ 4532390 h 9710532"/>
              <a:gd name="connsiteX4648" fmla="*/ 17681211 w 18288001"/>
              <a:gd name="connsiteY4648" fmla="*/ 4530469 h 9710532"/>
              <a:gd name="connsiteX4649" fmla="*/ 17785645 w 18288001"/>
              <a:gd name="connsiteY4649" fmla="*/ 4527187 h 9710532"/>
              <a:gd name="connsiteX4650" fmla="*/ 17768915 w 18288001"/>
              <a:gd name="connsiteY4650" fmla="*/ 4533151 h 9710532"/>
              <a:gd name="connsiteX4651" fmla="*/ 17775835 w 18288001"/>
              <a:gd name="connsiteY4651" fmla="*/ 4541996 h 9710532"/>
              <a:gd name="connsiteX4652" fmla="*/ 17800455 w 18288001"/>
              <a:gd name="connsiteY4652" fmla="*/ 4536993 h 9710532"/>
              <a:gd name="connsiteX4653" fmla="*/ 17785645 w 18288001"/>
              <a:gd name="connsiteY4653" fmla="*/ 4527187 h 9710532"/>
              <a:gd name="connsiteX4654" fmla="*/ 18228285 w 18288001"/>
              <a:gd name="connsiteY4654" fmla="*/ 4523094 h 9710532"/>
              <a:gd name="connsiteX4655" fmla="*/ 18233955 w 18288001"/>
              <a:gd name="connsiteY4655" fmla="*/ 4525786 h 9710532"/>
              <a:gd name="connsiteX4656" fmla="*/ 18225111 w 18288001"/>
              <a:gd name="connsiteY4656" fmla="*/ 4532710 h 9710532"/>
              <a:gd name="connsiteX4657" fmla="*/ 18228285 w 18288001"/>
              <a:gd name="connsiteY4657" fmla="*/ 4523094 h 9710532"/>
              <a:gd name="connsiteX4658" fmla="*/ 17735049 w 18288001"/>
              <a:gd name="connsiteY4658" fmla="*/ 4416991 h 9710532"/>
              <a:gd name="connsiteX4659" fmla="*/ 17750819 w 18288001"/>
              <a:gd name="connsiteY4659" fmla="*/ 4418910 h 9710532"/>
              <a:gd name="connsiteX4660" fmla="*/ 17733129 w 18288001"/>
              <a:gd name="connsiteY4660" fmla="*/ 4432761 h 9710532"/>
              <a:gd name="connsiteX4661" fmla="*/ 18047385 w 18288001"/>
              <a:gd name="connsiteY4661" fmla="*/ 4415029 h 9710532"/>
              <a:gd name="connsiteX4662" fmla="*/ 18054311 w 18288001"/>
              <a:gd name="connsiteY4662" fmla="*/ 4423875 h 9710532"/>
              <a:gd name="connsiteX4663" fmla="*/ 18038543 w 18288001"/>
              <a:gd name="connsiteY4663" fmla="*/ 4421954 h 9710532"/>
              <a:gd name="connsiteX4664" fmla="*/ 18231635 w 18288001"/>
              <a:gd name="connsiteY4664" fmla="*/ 4413468 h 9710532"/>
              <a:gd name="connsiteX4665" fmla="*/ 18247405 w 18288001"/>
              <a:gd name="connsiteY4665" fmla="*/ 4415388 h 9710532"/>
              <a:gd name="connsiteX4666" fmla="*/ 18263179 w 18288001"/>
              <a:gd name="connsiteY4666" fmla="*/ 4417310 h 9710532"/>
              <a:gd name="connsiteX4667" fmla="*/ 18238561 w 18288001"/>
              <a:gd name="connsiteY4667" fmla="*/ 4422313 h 9710532"/>
              <a:gd name="connsiteX4668" fmla="*/ 18184321 w 18288001"/>
              <a:gd name="connsiteY4668" fmla="*/ 4407704 h 9710532"/>
              <a:gd name="connsiteX4669" fmla="*/ 18200093 w 18288001"/>
              <a:gd name="connsiteY4669" fmla="*/ 4409624 h 9710532"/>
              <a:gd name="connsiteX4670" fmla="*/ 18175475 w 18288001"/>
              <a:gd name="connsiteY4670" fmla="*/ 4414628 h 9710532"/>
              <a:gd name="connsiteX4671" fmla="*/ 17872947 w 18288001"/>
              <a:gd name="connsiteY4671" fmla="*/ 4393715 h 9710532"/>
              <a:gd name="connsiteX4672" fmla="*/ 17879873 w 18288001"/>
              <a:gd name="connsiteY4672" fmla="*/ 4402562 h 9710532"/>
              <a:gd name="connsiteX4673" fmla="*/ 17864101 w 18288001"/>
              <a:gd name="connsiteY4673" fmla="*/ 4400639 h 9710532"/>
              <a:gd name="connsiteX4674" fmla="*/ 17848331 w 18288001"/>
              <a:gd name="connsiteY4674" fmla="*/ 4398718 h 9710532"/>
              <a:gd name="connsiteX4675" fmla="*/ 17872947 w 18288001"/>
              <a:gd name="connsiteY4675" fmla="*/ 4393715 h 9710532"/>
              <a:gd name="connsiteX4676" fmla="*/ 18001995 w 18288001"/>
              <a:gd name="connsiteY4676" fmla="*/ 4393493 h 9710532"/>
              <a:gd name="connsiteX4677" fmla="*/ 18029113 w 18288001"/>
              <a:gd name="connsiteY4677" fmla="*/ 4400798 h 9710532"/>
              <a:gd name="connsiteX4678" fmla="*/ 18015843 w 18288001"/>
              <a:gd name="connsiteY4678" fmla="*/ 4411187 h 9710532"/>
              <a:gd name="connsiteX4679" fmla="*/ 17991231 w 18288001"/>
              <a:gd name="connsiteY4679" fmla="*/ 4416189 h 9710532"/>
              <a:gd name="connsiteX4680" fmla="*/ 17957763 w 18288001"/>
              <a:gd name="connsiteY4680" fmla="*/ 4428119 h 9710532"/>
              <a:gd name="connsiteX4681" fmla="*/ 17966609 w 18288001"/>
              <a:gd name="connsiteY4681" fmla="*/ 4421192 h 9710532"/>
              <a:gd name="connsiteX4682" fmla="*/ 17975455 w 18288001"/>
              <a:gd name="connsiteY4682" fmla="*/ 4414268 h 9710532"/>
              <a:gd name="connsiteX4683" fmla="*/ 17983341 w 18288001"/>
              <a:gd name="connsiteY4683" fmla="*/ 4415229 h 9710532"/>
              <a:gd name="connsiteX4684" fmla="*/ 17968531 w 18288001"/>
              <a:gd name="connsiteY4684" fmla="*/ 4405422 h 9710532"/>
              <a:gd name="connsiteX4685" fmla="*/ 17969971 w 18288001"/>
              <a:gd name="connsiteY4685" fmla="*/ 4393595 h 9710532"/>
              <a:gd name="connsiteX4686" fmla="*/ 18001995 w 18288001"/>
              <a:gd name="connsiteY4686" fmla="*/ 4393493 h 9710532"/>
              <a:gd name="connsiteX4687" fmla="*/ 17937471 w 18288001"/>
              <a:gd name="connsiteY4687" fmla="*/ 4389572 h 9710532"/>
              <a:gd name="connsiteX4688" fmla="*/ 17944877 w 18288001"/>
              <a:gd name="connsiteY4688" fmla="*/ 4394477 h 9710532"/>
              <a:gd name="connsiteX4689" fmla="*/ 17936031 w 18288001"/>
              <a:gd name="connsiteY4689" fmla="*/ 4401400 h 9710532"/>
              <a:gd name="connsiteX4690" fmla="*/ 17929105 w 18288001"/>
              <a:gd name="connsiteY4690" fmla="*/ 4392553 h 9710532"/>
              <a:gd name="connsiteX4691" fmla="*/ 17937471 w 18288001"/>
              <a:gd name="connsiteY4691" fmla="*/ 4389572 h 9710532"/>
              <a:gd name="connsiteX4692" fmla="*/ 18082771 w 18288001"/>
              <a:gd name="connsiteY4692" fmla="*/ 4387329 h 9710532"/>
              <a:gd name="connsiteX4693" fmla="*/ 18102003 w 18288001"/>
              <a:gd name="connsiteY4693" fmla="*/ 4393674 h 9710532"/>
              <a:gd name="connsiteX4694" fmla="*/ 18114315 w 18288001"/>
              <a:gd name="connsiteY4694" fmla="*/ 4391173 h 9710532"/>
              <a:gd name="connsiteX4695" fmla="*/ 18144895 w 18288001"/>
              <a:gd name="connsiteY4695" fmla="*/ 4402899 h 9710532"/>
              <a:gd name="connsiteX4696" fmla="*/ 18126241 w 18288001"/>
              <a:gd name="connsiteY4696" fmla="*/ 4424635 h 9710532"/>
              <a:gd name="connsiteX4697" fmla="*/ 18119317 w 18288001"/>
              <a:gd name="connsiteY4697" fmla="*/ 4415790 h 9710532"/>
              <a:gd name="connsiteX4698" fmla="*/ 18078929 w 18288001"/>
              <a:gd name="connsiteY4698" fmla="*/ 4418872 h 9710532"/>
              <a:gd name="connsiteX4699" fmla="*/ 18072003 w 18288001"/>
              <a:gd name="connsiteY4699" fmla="*/ 4410026 h 9710532"/>
              <a:gd name="connsiteX4700" fmla="*/ 17009105 w 18288001"/>
              <a:gd name="connsiteY4700" fmla="*/ 4382672 h 9710532"/>
              <a:gd name="connsiteX4701" fmla="*/ 17009785 w 18288001"/>
              <a:gd name="connsiteY4701" fmla="*/ 4384589 h 9710532"/>
              <a:gd name="connsiteX4702" fmla="*/ 17010283 w 18288001"/>
              <a:gd name="connsiteY4702" fmla="*/ 4384826 h 9710532"/>
              <a:gd name="connsiteX4703" fmla="*/ 17010743 w 18288001"/>
              <a:gd name="connsiteY4703" fmla="*/ 4384768 h 9710532"/>
              <a:gd name="connsiteX4704" fmla="*/ 16959009 w 18288001"/>
              <a:gd name="connsiteY4704" fmla="*/ 4382466 h 9710532"/>
              <a:gd name="connsiteX4705" fmla="*/ 16948567 w 18288001"/>
              <a:gd name="connsiteY4705" fmla="*/ 4390642 h 9710532"/>
              <a:gd name="connsiteX4706" fmla="*/ 16960551 w 18288001"/>
              <a:gd name="connsiteY4706" fmla="*/ 4394596 h 9710532"/>
              <a:gd name="connsiteX4707" fmla="*/ 16961005 w 18288001"/>
              <a:gd name="connsiteY4707" fmla="*/ 4395172 h 9710532"/>
              <a:gd name="connsiteX4708" fmla="*/ 16961511 w 18288001"/>
              <a:gd name="connsiteY4708" fmla="*/ 4394775 h 9710532"/>
              <a:gd name="connsiteX4709" fmla="*/ 16961579 w 18288001"/>
              <a:gd name="connsiteY4709" fmla="*/ 4394720 h 9710532"/>
              <a:gd name="connsiteX4710" fmla="*/ 16960551 w 18288001"/>
              <a:gd name="connsiteY4710" fmla="*/ 4394596 h 9710532"/>
              <a:gd name="connsiteX4711" fmla="*/ 16969615 w 18288001"/>
              <a:gd name="connsiteY4711" fmla="*/ 4387500 h 9710532"/>
              <a:gd name="connsiteX4712" fmla="*/ 18074407 w 18288001"/>
              <a:gd name="connsiteY4712" fmla="*/ 4382247 h 9710532"/>
              <a:gd name="connsiteX4713" fmla="*/ 18081813 w 18288001"/>
              <a:gd name="connsiteY4713" fmla="*/ 4387150 h 9710532"/>
              <a:gd name="connsiteX4714" fmla="*/ 18072967 w 18288001"/>
              <a:gd name="connsiteY4714" fmla="*/ 4394075 h 9710532"/>
              <a:gd name="connsiteX4715" fmla="*/ 18066041 w 18288001"/>
              <a:gd name="connsiteY4715" fmla="*/ 4385228 h 9710532"/>
              <a:gd name="connsiteX4716" fmla="*/ 18074407 w 18288001"/>
              <a:gd name="connsiteY4716" fmla="*/ 4382247 h 9710532"/>
              <a:gd name="connsiteX4717" fmla="*/ 17107291 w 18288001"/>
              <a:gd name="connsiteY4717" fmla="*/ 4380524 h 9710532"/>
              <a:gd name="connsiteX4718" fmla="*/ 17105415 w 18288001"/>
              <a:gd name="connsiteY4718" fmla="*/ 4395913 h 9710532"/>
              <a:gd name="connsiteX4719" fmla="*/ 17113625 w 18288001"/>
              <a:gd name="connsiteY4719" fmla="*/ 4394245 h 9710532"/>
              <a:gd name="connsiteX4720" fmla="*/ 17114217 w 18288001"/>
              <a:gd name="connsiteY4720" fmla="*/ 4389370 h 9710532"/>
              <a:gd name="connsiteX4721" fmla="*/ 17107291 w 18288001"/>
              <a:gd name="connsiteY4721" fmla="*/ 4380524 h 9710532"/>
              <a:gd name="connsiteX4722" fmla="*/ 17071327 w 18288001"/>
              <a:gd name="connsiteY4722" fmla="*/ 4380144 h 9710532"/>
              <a:gd name="connsiteX4723" fmla="*/ 17070367 w 18288001"/>
              <a:gd name="connsiteY4723" fmla="*/ 4388031 h 9710532"/>
              <a:gd name="connsiteX4724" fmla="*/ 17082675 w 18288001"/>
              <a:gd name="connsiteY4724" fmla="*/ 4385530 h 9710532"/>
              <a:gd name="connsiteX4725" fmla="*/ 17071327 w 18288001"/>
              <a:gd name="connsiteY4725" fmla="*/ 4380144 h 9710532"/>
              <a:gd name="connsiteX4726" fmla="*/ 17043727 w 18288001"/>
              <a:gd name="connsiteY4726" fmla="*/ 4376782 h 9710532"/>
              <a:gd name="connsiteX4727" fmla="*/ 17035363 w 18288001"/>
              <a:gd name="connsiteY4727" fmla="*/ 4379764 h 9710532"/>
              <a:gd name="connsiteX4728" fmla="*/ 17033441 w 18288001"/>
              <a:gd name="connsiteY4728" fmla="*/ 4395535 h 9710532"/>
              <a:gd name="connsiteX4729" fmla="*/ 17042287 w 18288001"/>
              <a:gd name="connsiteY4729" fmla="*/ 4388612 h 9710532"/>
              <a:gd name="connsiteX4730" fmla="*/ 17051133 w 18288001"/>
              <a:gd name="connsiteY4730" fmla="*/ 4381686 h 9710532"/>
              <a:gd name="connsiteX4731" fmla="*/ 17043727 w 18288001"/>
              <a:gd name="connsiteY4731" fmla="*/ 4376782 h 9710532"/>
              <a:gd name="connsiteX4732" fmla="*/ 17484153 w 18288001"/>
              <a:gd name="connsiteY4732" fmla="*/ 4374421 h 9710532"/>
              <a:gd name="connsiteX4733" fmla="*/ 17475787 w 18288001"/>
              <a:gd name="connsiteY4733" fmla="*/ 4377402 h 9710532"/>
              <a:gd name="connsiteX4734" fmla="*/ 17482527 w 18288001"/>
              <a:gd name="connsiteY4734" fmla="*/ 4386011 h 9710532"/>
              <a:gd name="connsiteX4735" fmla="*/ 17483071 w 18288001"/>
              <a:gd name="connsiteY4735" fmla="*/ 4385970 h 9710532"/>
              <a:gd name="connsiteX4736" fmla="*/ 17491559 w 18288001"/>
              <a:gd name="connsiteY4736" fmla="*/ 4379326 h 9710532"/>
              <a:gd name="connsiteX4737" fmla="*/ 17484153 w 18288001"/>
              <a:gd name="connsiteY4737" fmla="*/ 4374421 h 9710532"/>
              <a:gd name="connsiteX4738" fmla="*/ 17172299 w 18288001"/>
              <a:gd name="connsiteY4738" fmla="*/ 4372438 h 9710532"/>
              <a:gd name="connsiteX4739" fmla="*/ 17152103 w 18288001"/>
              <a:gd name="connsiteY4739" fmla="*/ 4373981 h 9710532"/>
              <a:gd name="connsiteX4740" fmla="*/ 17148255 w 18288001"/>
              <a:gd name="connsiteY4740" fmla="*/ 4374946 h 9710532"/>
              <a:gd name="connsiteX4741" fmla="*/ 17146721 w 18288001"/>
              <a:gd name="connsiteY4741" fmla="*/ 4377265 h 9710532"/>
              <a:gd name="connsiteX4742" fmla="*/ 17145459 w 18288001"/>
              <a:gd name="connsiteY4742" fmla="*/ 4375649 h 9710532"/>
              <a:gd name="connsiteX4743" fmla="*/ 17138691 w 18288001"/>
              <a:gd name="connsiteY4743" fmla="*/ 4377348 h 9710532"/>
              <a:gd name="connsiteX4744" fmla="*/ 17138833 w 18288001"/>
              <a:gd name="connsiteY4744" fmla="*/ 4384369 h 9710532"/>
              <a:gd name="connsiteX4745" fmla="*/ 17143873 w 18288001"/>
              <a:gd name="connsiteY4745" fmla="*/ 4390808 h 9710532"/>
              <a:gd name="connsiteX4746" fmla="*/ 17159157 w 18288001"/>
              <a:gd name="connsiteY4746" fmla="*/ 4390491 h 9710532"/>
              <a:gd name="connsiteX4747" fmla="*/ 17170377 w 18288001"/>
              <a:gd name="connsiteY4747" fmla="*/ 4388211 h 9710532"/>
              <a:gd name="connsiteX4748" fmla="*/ 17179221 w 18288001"/>
              <a:gd name="connsiteY4748" fmla="*/ 4381286 h 9710532"/>
              <a:gd name="connsiteX4749" fmla="*/ 17188069 w 18288001"/>
              <a:gd name="connsiteY4749" fmla="*/ 4374361 h 9710532"/>
              <a:gd name="connsiteX4750" fmla="*/ 17180181 w 18288001"/>
              <a:gd name="connsiteY4750" fmla="*/ 4373400 h 9710532"/>
              <a:gd name="connsiteX4751" fmla="*/ 17172299 w 18288001"/>
              <a:gd name="connsiteY4751" fmla="*/ 4372438 h 9710532"/>
              <a:gd name="connsiteX4752" fmla="*/ 16908713 w 18288001"/>
              <a:gd name="connsiteY4752" fmla="*/ 4368337 h 9710532"/>
              <a:gd name="connsiteX4753" fmla="*/ 16900347 w 18288001"/>
              <a:gd name="connsiteY4753" fmla="*/ 4371317 h 9710532"/>
              <a:gd name="connsiteX4754" fmla="*/ 16906823 w 18288001"/>
              <a:gd name="connsiteY4754" fmla="*/ 4379587 h 9710532"/>
              <a:gd name="connsiteX4755" fmla="*/ 16910737 w 18288001"/>
              <a:gd name="connsiteY4755" fmla="*/ 4376524 h 9710532"/>
              <a:gd name="connsiteX4756" fmla="*/ 16911479 w 18288001"/>
              <a:gd name="connsiteY4756" fmla="*/ 4376874 h 9710532"/>
              <a:gd name="connsiteX4757" fmla="*/ 16916119 w 18288001"/>
              <a:gd name="connsiteY4757" fmla="*/ 4373240 h 9710532"/>
              <a:gd name="connsiteX4758" fmla="*/ 16908713 w 18288001"/>
              <a:gd name="connsiteY4758" fmla="*/ 4368337 h 9710532"/>
              <a:gd name="connsiteX4759" fmla="*/ 17605799 w 18288001"/>
              <a:gd name="connsiteY4759" fmla="*/ 4361231 h 9710532"/>
              <a:gd name="connsiteX4760" fmla="*/ 17604837 w 18288001"/>
              <a:gd name="connsiteY4760" fmla="*/ 4369118 h 9710532"/>
              <a:gd name="connsiteX4761" fmla="*/ 17617147 w 18288001"/>
              <a:gd name="connsiteY4761" fmla="*/ 4366614 h 9710532"/>
              <a:gd name="connsiteX4762" fmla="*/ 17605799 w 18288001"/>
              <a:gd name="connsiteY4762" fmla="*/ 4361231 h 9710532"/>
              <a:gd name="connsiteX4763" fmla="*/ 18262015 w 18288001"/>
              <a:gd name="connsiteY4763" fmla="*/ 4361150 h 9710532"/>
              <a:gd name="connsiteX4764" fmla="*/ 18253169 w 18288001"/>
              <a:gd name="connsiteY4764" fmla="*/ 4368077 h 9710532"/>
              <a:gd name="connsiteX4765" fmla="*/ 18244323 w 18288001"/>
              <a:gd name="connsiteY4765" fmla="*/ 4375001 h 9710532"/>
              <a:gd name="connsiteX4766" fmla="*/ 18242207 w 18288001"/>
              <a:gd name="connsiteY4766" fmla="*/ 4367742 h 9710532"/>
              <a:gd name="connsiteX4767" fmla="*/ 18249707 w 18288001"/>
              <a:gd name="connsiteY4767" fmla="*/ 4363652 h 9710532"/>
              <a:gd name="connsiteX4768" fmla="*/ 18262015 w 18288001"/>
              <a:gd name="connsiteY4768" fmla="*/ 4361150 h 9710532"/>
              <a:gd name="connsiteX4769" fmla="*/ 17987641 w 18288001"/>
              <a:gd name="connsiteY4769" fmla="*/ 4358878 h 9710532"/>
              <a:gd name="connsiteX4770" fmla="*/ 17989109 w 18288001"/>
              <a:gd name="connsiteY4770" fmla="*/ 4359852 h 9710532"/>
              <a:gd name="connsiteX4771" fmla="*/ 17988919 w 18288001"/>
              <a:gd name="connsiteY4771" fmla="*/ 4359891 h 9710532"/>
              <a:gd name="connsiteX4772" fmla="*/ 17990067 w 18288001"/>
              <a:gd name="connsiteY4772" fmla="*/ 4360030 h 9710532"/>
              <a:gd name="connsiteX4773" fmla="*/ 17126425 w 18288001"/>
              <a:gd name="connsiteY4773" fmla="*/ 4354848 h 9710532"/>
              <a:gd name="connsiteX4774" fmla="*/ 17118059 w 18288001"/>
              <a:gd name="connsiteY4774" fmla="*/ 4357831 h 9710532"/>
              <a:gd name="connsiteX4775" fmla="*/ 17124985 w 18288001"/>
              <a:gd name="connsiteY4775" fmla="*/ 4366675 h 9710532"/>
              <a:gd name="connsiteX4776" fmla="*/ 17142291 w 18288001"/>
              <a:gd name="connsiteY4776" fmla="*/ 4363156 h 9710532"/>
              <a:gd name="connsiteX4777" fmla="*/ 17143357 w 18288001"/>
              <a:gd name="connsiteY4777" fmla="*/ 4360911 h 9710532"/>
              <a:gd name="connsiteX4778" fmla="*/ 17133829 w 18288001"/>
              <a:gd name="connsiteY4778" fmla="*/ 4359750 h 9710532"/>
              <a:gd name="connsiteX4779" fmla="*/ 17126425 w 18288001"/>
              <a:gd name="connsiteY4779" fmla="*/ 4354848 h 9710532"/>
              <a:gd name="connsiteX4780" fmla="*/ 18110271 w 18288001"/>
              <a:gd name="connsiteY4780" fmla="*/ 4350604 h 9710532"/>
              <a:gd name="connsiteX4781" fmla="*/ 18117197 w 18288001"/>
              <a:gd name="connsiteY4781" fmla="*/ 4359451 h 9710532"/>
              <a:gd name="connsiteX4782" fmla="*/ 18108353 w 18288001"/>
              <a:gd name="connsiteY4782" fmla="*/ 4366376 h 9710532"/>
              <a:gd name="connsiteX4783" fmla="*/ 17391449 w 18288001"/>
              <a:gd name="connsiteY4783" fmla="*/ 4347122 h 9710532"/>
              <a:gd name="connsiteX4784" fmla="*/ 17383083 w 18288001"/>
              <a:gd name="connsiteY4784" fmla="*/ 4350103 h 9710532"/>
              <a:gd name="connsiteX4785" fmla="*/ 17374237 w 18288001"/>
              <a:gd name="connsiteY4785" fmla="*/ 4357029 h 9710532"/>
              <a:gd name="connsiteX4786" fmla="*/ 17381163 w 18288001"/>
              <a:gd name="connsiteY4786" fmla="*/ 4365875 h 9710532"/>
              <a:gd name="connsiteX4787" fmla="*/ 17398855 w 18288001"/>
              <a:gd name="connsiteY4787" fmla="*/ 4352026 h 9710532"/>
              <a:gd name="connsiteX4788" fmla="*/ 17391449 w 18288001"/>
              <a:gd name="connsiteY4788" fmla="*/ 4347122 h 9710532"/>
              <a:gd name="connsiteX4789" fmla="*/ 17523483 w 18288001"/>
              <a:gd name="connsiteY4789" fmla="*/ 4339137 h 9710532"/>
              <a:gd name="connsiteX4790" fmla="*/ 17501803 w 18288001"/>
              <a:gd name="connsiteY4790" fmla="*/ 4341435 h 9710532"/>
              <a:gd name="connsiteX4791" fmla="*/ 17490353 w 18288001"/>
              <a:gd name="connsiteY4791" fmla="*/ 4348168 h 9710532"/>
              <a:gd name="connsiteX4792" fmla="*/ 17479631 w 18288001"/>
              <a:gd name="connsiteY4792" fmla="*/ 4345860 h 9710532"/>
              <a:gd name="connsiteX4793" fmla="*/ 17466361 w 18288001"/>
              <a:gd name="connsiteY4793" fmla="*/ 4356248 h 9710532"/>
              <a:gd name="connsiteX4794" fmla="*/ 17461939 w 18288001"/>
              <a:gd name="connsiteY4794" fmla="*/ 4359711 h 9710532"/>
              <a:gd name="connsiteX4795" fmla="*/ 17473287 w 18288001"/>
              <a:gd name="connsiteY4795" fmla="*/ 4365094 h 9710532"/>
              <a:gd name="connsiteX4796" fmla="*/ 17488461 w 18288001"/>
              <a:gd name="connsiteY4796" fmla="*/ 4362878 h 9710532"/>
              <a:gd name="connsiteX4797" fmla="*/ 17476751 w 18288001"/>
              <a:gd name="connsiteY4797" fmla="*/ 4361451 h 9710532"/>
              <a:gd name="connsiteX4798" fmla="*/ 17501369 w 18288001"/>
              <a:gd name="connsiteY4798" fmla="*/ 4356449 h 9710532"/>
              <a:gd name="connsiteX4799" fmla="*/ 17504561 w 18288001"/>
              <a:gd name="connsiteY4799" fmla="*/ 4360528 h 9710532"/>
              <a:gd name="connsiteX4800" fmla="*/ 17517659 w 18288001"/>
              <a:gd name="connsiteY4800" fmla="*/ 4358616 h 9710532"/>
              <a:gd name="connsiteX4801" fmla="*/ 17517139 w 18288001"/>
              <a:gd name="connsiteY4801" fmla="*/ 4358370 h 9710532"/>
              <a:gd name="connsiteX4802" fmla="*/ 17517815 w 18288001"/>
              <a:gd name="connsiteY4802" fmla="*/ 4358593 h 9710532"/>
              <a:gd name="connsiteX4803" fmla="*/ 17518097 w 18288001"/>
              <a:gd name="connsiteY4803" fmla="*/ 4358552 h 9710532"/>
              <a:gd name="connsiteX4804" fmla="*/ 17554063 w 18288001"/>
              <a:gd name="connsiteY4804" fmla="*/ 4358930 h 9710532"/>
              <a:gd name="connsiteX4805" fmla="*/ 17559341 w 18288001"/>
              <a:gd name="connsiteY4805" fmla="*/ 4357605 h 9710532"/>
              <a:gd name="connsiteX4806" fmla="*/ 17557527 w 18288001"/>
              <a:gd name="connsiteY4806" fmla="*/ 4355288 h 9710532"/>
              <a:gd name="connsiteX4807" fmla="*/ 17569835 w 18288001"/>
              <a:gd name="connsiteY4807" fmla="*/ 4352787 h 9710532"/>
              <a:gd name="connsiteX4808" fmla="*/ 17571265 w 18288001"/>
              <a:gd name="connsiteY4808" fmla="*/ 4354611 h 9710532"/>
              <a:gd name="connsiteX4809" fmla="*/ 17607719 w 18288001"/>
              <a:gd name="connsiteY4809" fmla="*/ 4345461 h 9710532"/>
              <a:gd name="connsiteX4810" fmla="*/ 17621119 w 18288001"/>
              <a:gd name="connsiteY4810" fmla="*/ 4342738 h 9710532"/>
              <a:gd name="connsiteX4811" fmla="*/ 17590991 w 18288001"/>
              <a:gd name="connsiteY4811" fmla="*/ 4343359 h 9710532"/>
              <a:gd name="connsiteX4812" fmla="*/ 17539255 w 18288001"/>
              <a:gd name="connsiteY4812" fmla="*/ 4341058 h 9710532"/>
              <a:gd name="connsiteX4813" fmla="*/ 17523483 w 18288001"/>
              <a:gd name="connsiteY4813" fmla="*/ 4339137 h 9710532"/>
              <a:gd name="connsiteX4814" fmla="*/ 18231481 w 18288001"/>
              <a:gd name="connsiteY4814" fmla="*/ 4316357 h 9710532"/>
              <a:gd name="connsiteX4815" fmla="*/ 18237783 w 18288001"/>
              <a:gd name="connsiteY4815" fmla="*/ 4322124 h 9710532"/>
              <a:gd name="connsiteX4816" fmla="*/ 18249129 w 18288001"/>
              <a:gd name="connsiteY4816" fmla="*/ 4327510 h 9710532"/>
              <a:gd name="connsiteX4817" fmla="*/ 18264897 w 18288001"/>
              <a:gd name="connsiteY4817" fmla="*/ 4329430 h 9710532"/>
              <a:gd name="connsiteX4818" fmla="*/ 18231435 w 18288001"/>
              <a:gd name="connsiteY4818" fmla="*/ 4341359 h 9710532"/>
              <a:gd name="connsiteX4819" fmla="*/ 18214705 w 18288001"/>
              <a:gd name="connsiteY4819" fmla="*/ 4347322 h 9710532"/>
              <a:gd name="connsiteX4820" fmla="*/ 18210283 w 18288001"/>
              <a:gd name="connsiteY4820" fmla="*/ 4350785 h 9710532"/>
              <a:gd name="connsiteX4821" fmla="*/ 18215665 w 18288001"/>
              <a:gd name="connsiteY4821" fmla="*/ 4339437 h 9710532"/>
              <a:gd name="connsiteX4822" fmla="*/ 18217587 w 18288001"/>
              <a:gd name="connsiteY4822" fmla="*/ 4323668 h 9710532"/>
              <a:gd name="connsiteX4823" fmla="*/ 18231481 w 18288001"/>
              <a:gd name="connsiteY4823" fmla="*/ 4316357 h 9710532"/>
              <a:gd name="connsiteX4824" fmla="*/ 18266821 w 18288001"/>
              <a:gd name="connsiteY4824" fmla="*/ 4313659 h 9710532"/>
              <a:gd name="connsiteX4825" fmla="*/ 18282593 w 18288001"/>
              <a:gd name="connsiteY4825" fmla="*/ 4315579 h 9710532"/>
              <a:gd name="connsiteX4826" fmla="*/ 18288001 w 18288001"/>
              <a:gd name="connsiteY4826" fmla="*/ 4319161 h 9710532"/>
              <a:gd name="connsiteX4827" fmla="*/ 18288001 w 18288001"/>
              <a:gd name="connsiteY4827" fmla="*/ 4322810 h 9710532"/>
              <a:gd name="connsiteX4828" fmla="*/ 18280671 w 18288001"/>
              <a:gd name="connsiteY4828" fmla="*/ 4331351 h 9710532"/>
              <a:gd name="connsiteX4829" fmla="*/ 18273745 w 18288001"/>
              <a:gd name="connsiteY4829" fmla="*/ 4322505 h 9710532"/>
              <a:gd name="connsiteX4830" fmla="*/ 18266821 w 18288001"/>
              <a:gd name="connsiteY4830" fmla="*/ 4313659 h 9710532"/>
              <a:gd name="connsiteX4831" fmla="*/ 17245505 w 18288001"/>
              <a:gd name="connsiteY4831" fmla="*/ 4311044 h 9710532"/>
              <a:gd name="connsiteX4832" fmla="*/ 17238645 w 18288001"/>
              <a:gd name="connsiteY4832" fmla="*/ 4312439 h 9710532"/>
              <a:gd name="connsiteX4833" fmla="*/ 17226339 w 18288001"/>
              <a:gd name="connsiteY4833" fmla="*/ 4314942 h 9710532"/>
              <a:gd name="connsiteX4834" fmla="*/ 17246581 w 18288001"/>
              <a:gd name="connsiteY4834" fmla="*/ 4312423 h 9710532"/>
              <a:gd name="connsiteX4835" fmla="*/ 17275571 w 18288001"/>
              <a:gd name="connsiteY4835" fmla="*/ 4304933 h 9710532"/>
              <a:gd name="connsiteX4836" fmla="*/ 17266251 w 18288001"/>
              <a:gd name="connsiteY4836" fmla="*/ 4306828 h 9710532"/>
              <a:gd name="connsiteX4837" fmla="*/ 17270253 w 18288001"/>
              <a:gd name="connsiteY4837" fmla="*/ 4309479 h 9710532"/>
              <a:gd name="connsiteX4838" fmla="*/ 17291341 w 18288001"/>
              <a:gd name="connsiteY4838" fmla="*/ 4306854 h 9710532"/>
              <a:gd name="connsiteX4839" fmla="*/ 17859859 w 18288001"/>
              <a:gd name="connsiteY4839" fmla="*/ 4304091 h 9710532"/>
              <a:gd name="connsiteX4840" fmla="*/ 17851011 w 18288001"/>
              <a:gd name="connsiteY4840" fmla="*/ 4311017 h 9710532"/>
              <a:gd name="connsiteX4841" fmla="*/ 17856843 w 18288001"/>
              <a:gd name="connsiteY4841" fmla="*/ 4318468 h 9710532"/>
              <a:gd name="connsiteX4842" fmla="*/ 17858153 w 18288001"/>
              <a:gd name="connsiteY4842" fmla="*/ 4318087 h 9710532"/>
              <a:gd name="connsiteX4843" fmla="*/ 17649159 w 18288001"/>
              <a:gd name="connsiteY4843" fmla="*/ 4298666 h 9710532"/>
              <a:gd name="connsiteX4844" fmla="*/ 17626651 w 18288001"/>
              <a:gd name="connsiteY4844" fmla="*/ 4309413 h 9710532"/>
              <a:gd name="connsiteX4845" fmla="*/ 17626375 w 18288001"/>
              <a:gd name="connsiteY4845" fmla="*/ 4315659 h 9710532"/>
              <a:gd name="connsiteX4846" fmla="*/ 17653495 w 18288001"/>
              <a:gd name="connsiteY4846" fmla="*/ 4322965 h 9710532"/>
              <a:gd name="connsiteX4847" fmla="*/ 17695947 w 18288001"/>
              <a:gd name="connsiteY4847" fmla="*/ 4312310 h 9710532"/>
              <a:gd name="connsiteX4848" fmla="*/ 17695801 w 18288001"/>
              <a:gd name="connsiteY4848" fmla="*/ 4312178 h 9710532"/>
              <a:gd name="connsiteX4849" fmla="*/ 17694871 w 18288001"/>
              <a:gd name="connsiteY4849" fmla="*/ 4299999 h 9710532"/>
              <a:gd name="connsiteX4850" fmla="*/ 17692341 w 18288001"/>
              <a:gd name="connsiteY4850" fmla="*/ 4299689 h 9710532"/>
              <a:gd name="connsiteX4851" fmla="*/ 17684455 w 18288001"/>
              <a:gd name="connsiteY4851" fmla="*/ 4298729 h 9710532"/>
              <a:gd name="connsiteX4852" fmla="*/ 17659839 w 18288001"/>
              <a:gd name="connsiteY4852" fmla="*/ 4303732 h 9710532"/>
              <a:gd name="connsiteX4853" fmla="*/ 17909091 w 18288001"/>
              <a:gd name="connsiteY4853" fmla="*/ 4294085 h 9710532"/>
              <a:gd name="connsiteX4854" fmla="*/ 17900247 w 18288001"/>
              <a:gd name="connsiteY4854" fmla="*/ 4301009 h 9710532"/>
              <a:gd name="connsiteX4855" fmla="*/ 17891401 w 18288001"/>
              <a:gd name="connsiteY4855" fmla="*/ 4307935 h 9710532"/>
              <a:gd name="connsiteX4856" fmla="*/ 17911595 w 18288001"/>
              <a:gd name="connsiteY4856" fmla="*/ 4306394 h 9710532"/>
              <a:gd name="connsiteX4857" fmla="*/ 17916017 w 18288001"/>
              <a:gd name="connsiteY4857" fmla="*/ 4302933 h 9710532"/>
              <a:gd name="connsiteX4858" fmla="*/ 17811773 w 18288001"/>
              <a:gd name="connsiteY4858" fmla="*/ 4288232 h 9710532"/>
              <a:gd name="connsiteX4859" fmla="*/ 17796775 w 18288001"/>
              <a:gd name="connsiteY4859" fmla="*/ 4296407 h 9710532"/>
              <a:gd name="connsiteX4860" fmla="*/ 17787929 w 18288001"/>
              <a:gd name="connsiteY4860" fmla="*/ 4303331 h 9710532"/>
              <a:gd name="connsiteX4861" fmla="*/ 17725869 w 18288001"/>
              <a:gd name="connsiteY4861" fmla="*/ 4295772 h 9710532"/>
              <a:gd name="connsiteX4862" fmla="*/ 17708757 w 18288001"/>
              <a:gd name="connsiteY4862" fmla="*/ 4309169 h 9710532"/>
              <a:gd name="connsiteX4863" fmla="*/ 17713305 w 18288001"/>
              <a:gd name="connsiteY4863" fmla="*/ 4308244 h 9710532"/>
              <a:gd name="connsiteX4864" fmla="*/ 17714073 w 18288001"/>
              <a:gd name="connsiteY4864" fmla="*/ 4318343 h 9710532"/>
              <a:gd name="connsiteX4865" fmla="*/ 17729849 w 18288001"/>
              <a:gd name="connsiteY4865" fmla="*/ 4320264 h 9710532"/>
              <a:gd name="connsiteX4866" fmla="*/ 17765813 w 18288001"/>
              <a:gd name="connsiteY4866" fmla="*/ 4320645 h 9710532"/>
              <a:gd name="connsiteX4867" fmla="*/ 17794855 w 18288001"/>
              <a:gd name="connsiteY4867" fmla="*/ 4312178 h 9710532"/>
              <a:gd name="connsiteX4868" fmla="*/ 17810625 w 18288001"/>
              <a:gd name="connsiteY4868" fmla="*/ 4314100 h 9710532"/>
              <a:gd name="connsiteX4869" fmla="*/ 17835241 w 18288001"/>
              <a:gd name="connsiteY4869" fmla="*/ 4309095 h 9710532"/>
              <a:gd name="connsiteX4870" fmla="*/ 17844087 w 18288001"/>
              <a:gd name="connsiteY4870" fmla="*/ 4302171 h 9710532"/>
              <a:gd name="connsiteX4871" fmla="*/ 17828315 w 18288001"/>
              <a:gd name="connsiteY4871" fmla="*/ 4300249 h 9710532"/>
              <a:gd name="connsiteX4872" fmla="*/ 17821391 w 18288001"/>
              <a:gd name="connsiteY4872" fmla="*/ 4291403 h 9710532"/>
              <a:gd name="connsiteX4873" fmla="*/ 17811773 w 18288001"/>
              <a:gd name="connsiteY4873" fmla="*/ 4288232 h 9710532"/>
              <a:gd name="connsiteX4874" fmla="*/ 17536841 w 18288001"/>
              <a:gd name="connsiteY4874" fmla="*/ 4278744 h 9710532"/>
              <a:gd name="connsiteX4875" fmla="*/ 17530209 w 18288001"/>
              <a:gd name="connsiteY4875" fmla="*/ 4283939 h 9710532"/>
              <a:gd name="connsiteX4876" fmla="*/ 17526991 w 18288001"/>
              <a:gd name="connsiteY4876" fmla="*/ 4285560 h 9710532"/>
              <a:gd name="connsiteX4877" fmla="*/ 17525785 w 18288001"/>
              <a:gd name="connsiteY4877" fmla="*/ 4295466 h 9710532"/>
              <a:gd name="connsiteX4878" fmla="*/ 17519629 w 18288001"/>
              <a:gd name="connsiteY4878" fmla="*/ 4296717 h 9710532"/>
              <a:gd name="connsiteX4879" fmla="*/ 17519081 w 18288001"/>
              <a:gd name="connsiteY4879" fmla="*/ 4289546 h 9710532"/>
              <a:gd name="connsiteX4880" fmla="*/ 17504631 w 18288001"/>
              <a:gd name="connsiteY4880" fmla="*/ 4296827 h 9710532"/>
              <a:gd name="connsiteX4881" fmla="*/ 17475589 w 18288001"/>
              <a:gd name="connsiteY4881" fmla="*/ 4305293 h 9710532"/>
              <a:gd name="connsiteX4882" fmla="*/ 17456357 w 18288001"/>
              <a:gd name="connsiteY4882" fmla="*/ 4298949 h 9710532"/>
              <a:gd name="connsiteX4883" fmla="*/ 17428279 w 18288001"/>
              <a:gd name="connsiteY4883" fmla="*/ 4299530 h 9710532"/>
              <a:gd name="connsiteX4884" fmla="*/ 17403661 w 18288001"/>
              <a:gd name="connsiteY4884" fmla="*/ 4304533 h 9710532"/>
              <a:gd name="connsiteX4885" fmla="*/ 17395775 w 18288001"/>
              <a:gd name="connsiteY4885" fmla="*/ 4303571 h 9710532"/>
              <a:gd name="connsiteX4886" fmla="*/ 17380005 w 18288001"/>
              <a:gd name="connsiteY4886" fmla="*/ 4301651 h 9710532"/>
              <a:gd name="connsiteX4887" fmla="*/ 17372119 w 18288001"/>
              <a:gd name="connsiteY4887" fmla="*/ 4300690 h 9710532"/>
              <a:gd name="connsiteX4888" fmla="*/ 17347501 w 18288001"/>
              <a:gd name="connsiteY4888" fmla="*/ 4305693 h 9710532"/>
              <a:gd name="connsiteX4889" fmla="*/ 17338395 w 18288001"/>
              <a:gd name="connsiteY4889" fmla="*/ 4307546 h 9710532"/>
              <a:gd name="connsiteX4890" fmla="*/ 17348609 w 18288001"/>
              <a:gd name="connsiteY4890" fmla="*/ 4311858 h 9710532"/>
              <a:gd name="connsiteX4891" fmla="*/ 17379045 w 18288001"/>
              <a:gd name="connsiteY4891" fmla="*/ 4309536 h 9710532"/>
              <a:gd name="connsiteX4892" fmla="*/ 17398275 w 18288001"/>
              <a:gd name="connsiteY4892" fmla="*/ 4315881 h 9710532"/>
              <a:gd name="connsiteX4893" fmla="*/ 17410585 w 18288001"/>
              <a:gd name="connsiteY4893" fmla="*/ 4313380 h 9710532"/>
              <a:gd name="connsiteX4894" fmla="*/ 17419431 w 18288001"/>
              <a:gd name="connsiteY4894" fmla="*/ 4306455 h 9710532"/>
              <a:gd name="connsiteX4895" fmla="*/ 17465785 w 18288001"/>
              <a:gd name="connsiteY4895" fmla="*/ 4320102 h 9710532"/>
              <a:gd name="connsiteX4896" fmla="*/ 17483475 w 18288001"/>
              <a:gd name="connsiteY4896" fmla="*/ 4317302 h 9710532"/>
              <a:gd name="connsiteX4897" fmla="*/ 17495783 w 18288001"/>
              <a:gd name="connsiteY4897" fmla="*/ 4311817 h 9710532"/>
              <a:gd name="connsiteX4898" fmla="*/ 17508091 w 18288001"/>
              <a:gd name="connsiteY4898" fmla="*/ 4309316 h 9710532"/>
              <a:gd name="connsiteX4899" fmla="*/ 17532709 w 18288001"/>
              <a:gd name="connsiteY4899" fmla="*/ 4304311 h 9710532"/>
              <a:gd name="connsiteX4900" fmla="*/ 17581959 w 18288001"/>
              <a:gd name="connsiteY4900" fmla="*/ 4303294 h 9710532"/>
              <a:gd name="connsiteX4901" fmla="*/ 17583725 w 18288001"/>
              <a:gd name="connsiteY4901" fmla="*/ 4304463 h 9710532"/>
              <a:gd name="connsiteX4902" fmla="*/ 17585653 w 18288001"/>
              <a:gd name="connsiteY4902" fmla="*/ 4303217 h 9710532"/>
              <a:gd name="connsiteX4903" fmla="*/ 17588867 w 18288001"/>
              <a:gd name="connsiteY4903" fmla="*/ 4303151 h 9710532"/>
              <a:gd name="connsiteX4904" fmla="*/ 17606703 w 18288001"/>
              <a:gd name="connsiteY4904" fmla="*/ 4295204 h 9710532"/>
              <a:gd name="connsiteX4905" fmla="*/ 17601177 w 18288001"/>
              <a:gd name="connsiteY4905" fmla="*/ 4292584 h 9710532"/>
              <a:gd name="connsiteX4906" fmla="*/ 17596753 w 18288001"/>
              <a:gd name="connsiteY4906" fmla="*/ 4296048 h 9710532"/>
              <a:gd name="connsiteX4907" fmla="*/ 17585653 w 18288001"/>
              <a:gd name="connsiteY4907" fmla="*/ 4303217 h 9710532"/>
              <a:gd name="connsiteX4908" fmla="*/ 17581959 w 18288001"/>
              <a:gd name="connsiteY4908" fmla="*/ 4303294 h 9710532"/>
              <a:gd name="connsiteX4909" fmla="*/ 17580023 w 18288001"/>
              <a:gd name="connsiteY4909" fmla="*/ 4302012 h 9710532"/>
              <a:gd name="connsiteX4910" fmla="*/ 17568675 w 18288001"/>
              <a:gd name="connsiteY4910" fmla="*/ 4296627 h 9710532"/>
              <a:gd name="connsiteX4911" fmla="*/ 17545979 w 18288001"/>
              <a:gd name="connsiteY4911" fmla="*/ 4285859 h 9710532"/>
              <a:gd name="connsiteX4912" fmla="*/ 17536841 w 18288001"/>
              <a:gd name="connsiteY4912" fmla="*/ 4278744 h 9710532"/>
              <a:gd name="connsiteX4913" fmla="*/ 17872547 w 18288001"/>
              <a:gd name="connsiteY4913" fmla="*/ 4265625 h 9710532"/>
              <a:gd name="connsiteX4914" fmla="*/ 17872903 w 18288001"/>
              <a:gd name="connsiteY4914" fmla="*/ 4266278 h 9710532"/>
              <a:gd name="connsiteX4915" fmla="*/ 17873507 w 18288001"/>
              <a:gd name="connsiteY4915" fmla="*/ 4265804 h 9710532"/>
              <a:gd name="connsiteX4916" fmla="*/ 17888371 w 18288001"/>
              <a:gd name="connsiteY4916" fmla="*/ 4267617 h 9710532"/>
              <a:gd name="connsiteX4917" fmla="*/ 17888317 w 18288001"/>
              <a:gd name="connsiteY4917" fmla="*/ 4267547 h 9710532"/>
              <a:gd name="connsiteX4918" fmla="*/ 17872547 w 18288001"/>
              <a:gd name="connsiteY4918" fmla="*/ 4265625 h 9710532"/>
              <a:gd name="connsiteX4919" fmla="*/ 17732971 w 18288001"/>
              <a:gd name="connsiteY4919" fmla="*/ 4214904 h 9710532"/>
              <a:gd name="connsiteX4920" fmla="*/ 17727719 w 18288001"/>
              <a:gd name="connsiteY4920" fmla="*/ 4215971 h 9710532"/>
              <a:gd name="connsiteX4921" fmla="*/ 17734451 w 18288001"/>
              <a:gd name="connsiteY4921" fmla="*/ 4216792 h 9710532"/>
              <a:gd name="connsiteX4922" fmla="*/ 17762371 w 18288001"/>
              <a:gd name="connsiteY4922" fmla="*/ 4214383 h 9710532"/>
              <a:gd name="connsiteX4923" fmla="*/ 17750221 w 18288001"/>
              <a:gd name="connsiteY4923" fmla="*/ 4218713 h 9710532"/>
              <a:gd name="connsiteX4924" fmla="*/ 17770417 w 18288001"/>
              <a:gd name="connsiteY4924" fmla="*/ 4217172 h 9710532"/>
              <a:gd name="connsiteX4925" fmla="*/ 17770271 w 18288001"/>
              <a:gd name="connsiteY4925" fmla="*/ 4216988 h 9710532"/>
              <a:gd name="connsiteX4926" fmla="*/ 18087177 w 18288001"/>
              <a:gd name="connsiteY4926" fmla="*/ 4211749 h 9710532"/>
              <a:gd name="connsiteX4927" fmla="*/ 18070445 w 18288001"/>
              <a:gd name="connsiteY4927" fmla="*/ 4217713 h 9710532"/>
              <a:gd name="connsiteX4928" fmla="*/ 18052869 w 18288001"/>
              <a:gd name="connsiteY4928" fmla="*/ 4215570 h 9710532"/>
              <a:gd name="connsiteX4929" fmla="*/ 18070443 w 18288001"/>
              <a:gd name="connsiteY4929" fmla="*/ 4225777 h 9710532"/>
              <a:gd name="connsiteX4930" fmla="*/ 18133077 w 18288001"/>
              <a:gd name="connsiteY4930" fmla="*/ 4213047 h 9710532"/>
              <a:gd name="connsiteX4931" fmla="*/ 18131025 w 18288001"/>
              <a:gd name="connsiteY4931" fmla="*/ 4213088 h 9710532"/>
              <a:gd name="connsiteX4932" fmla="*/ 18110833 w 18288001"/>
              <a:gd name="connsiteY4932" fmla="*/ 4214631 h 9710532"/>
              <a:gd name="connsiteX4933" fmla="*/ 18102947 w 18288001"/>
              <a:gd name="connsiteY4933" fmla="*/ 4213668 h 9710532"/>
              <a:gd name="connsiteX4934" fmla="*/ 18216149 w 18288001"/>
              <a:gd name="connsiteY4934" fmla="*/ 4211586 h 9710532"/>
              <a:gd name="connsiteX4935" fmla="*/ 18207377 w 18288001"/>
              <a:gd name="connsiteY4935" fmla="*/ 4218452 h 9710532"/>
              <a:gd name="connsiteX4936" fmla="*/ 18202443 w 18288001"/>
              <a:gd name="connsiteY4936" fmla="*/ 4212147 h 9710532"/>
              <a:gd name="connsiteX4937" fmla="*/ 18190647 w 18288001"/>
              <a:gd name="connsiteY4937" fmla="*/ 4216351 h 9710532"/>
              <a:gd name="connsiteX4938" fmla="*/ 18159105 w 18288001"/>
              <a:gd name="connsiteY4938" fmla="*/ 4212509 h 9710532"/>
              <a:gd name="connsiteX4939" fmla="*/ 18158667 w 18288001"/>
              <a:gd name="connsiteY4939" fmla="*/ 4212517 h 9710532"/>
              <a:gd name="connsiteX4940" fmla="*/ 18175835 w 18288001"/>
              <a:gd name="connsiteY4940" fmla="*/ 4214610 h 9710532"/>
              <a:gd name="connsiteX4941" fmla="*/ 18205457 w 18288001"/>
              <a:gd name="connsiteY4941" fmla="*/ 4234223 h 9710532"/>
              <a:gd name="connsiteX4942" fmla="*/ 18237873 w 18288001"/>
              <a:gd name="connsiteY4942" fmla="*/ 4236452 h 9710532"/>
              <a:gd name="connsiteX4943" fmla="*/ 18244887 w 18288001"/>
              <a:gd name="connsiteY4943" fmla="*/ 4230962 h 9710532"/>
              <a:gd name="connsiteX4944" fmla="*/ 18269503 w 18288001"/>
              <a:gd name="connsiteY4944" fmla="*/ 4225960 h 9710532"/>
              <a:gd name="connsiteX4945" fmla="*/ 18262577 w 18288001"/>
              <a:gd name="connsiteY4945" fmla="*/ 4217113 h 9710532"/>
              <a:gd name="connsiteX4946" fmla="*/ 18242383 w 18288001"/>
              <a:gd name="connsiteY4946" fmla="*/ 4218652 h 9710532"/>
              <a:gd name="connsiteX4947" fmla="*/ 18015247 w 18288001"/>
              <a:gd name="connsiteY4947" fmla="*/ 4210988 h 9710532"/>
              <a:gd name="connsiteX4948" fmla="*/ 17995051 w 18288001"/>
              <a:gd name="connsiteY4948" fmla="*/ 4212529 h 9710532"/>
              <a:gd name="connsiteX4949" fmla="*/ 17969765 w 18288001"/>
              <a:gd name="connsiteY4949" fmla="*/ 4219901 h 9710532"/>
              <a:gd name="connsiteX4950" fmla="*/ 17972129 w 18288001"/>
              <a:gd name="connsiteY4950" fmla="*/ 4221739 h 9710532"/>
              <a:gd name="connsiteX4951" fmla="*/ 17988149 w 18288001"/>
              <a:gd name="connsiteY4951" fmla="*/ 4223691 h 9710532"/>
              <a:gd name="connsiteX4952" fmla="*/ 18007357 w 18288001"/>
              <a:gd name="connsiteY4952" fmla="*/ 4218090 h 9710532"/>
              <a:gd name="connsiteX4953" fmla="*/ 18023129 w 18288001"/>
              <a:gd name="connsiteY4953" fmla="*/ 4220013 h 9710532"/>
              <a:gd name="connsiteX4954" fmla="*/ 18031975 w 18288001"/>
              <a:gd name="connsiteY4954" fmla="*/ 4213089 h 9710532"/>
              <a:gd name="connsiteX4955" fmla="*/ 18032169 w 18288001"/>
              <a:gd name="connsiteY4955" fmla="*/ 4213049 h 9710532"/>
              <a:gd name="connsiteX4956" fmla="*/ 18059475 w 18288001"/>
              <a:gd name="connsiteY4956" fmla="*/ 4176363 h 9710532"/>
              <a:gd name="connsiteX4957" fmla="*/ 18034861 w 18288001"/>
              <a:gd name="connsiteY4957" fmla="*/ 4181368 h 9710532"/>
              <a:gd name="connsiteX4958" fmla="*/ 18066401 w 18288001"/>
              <a:gd name="connsiteY4958" fmla="*/ 4185210 h 9710532"/>
              <a:gd name="connsiteX4959" fmla="*/ 18268341 w 18288001"/>
              <a:gd name="connsiteY4959" fmla="*/ 4169800 h 9710532"/>
              <a:gd name="connsiteX4960" fmla="*/ 18266421 w 18288001"/>
              <a:gd name="connsiteY4960" fmla="*/ 4185570 h 9710532"/>
              <a:gd name="connsiteX4961" fmla="*/ 18275267 w 18288001"/>
              <a:gd name="connsiteY4961" fmla="*/ 4178645 h 9710532"/>
              <a:gd name="connsiteX4962" fmla="*/ 18268341 w 18288001"/>
              <a:gd name="connsiteY4962" fmla="*/ 4169800 h 9710532"/>
              <a:gd name="connsiteX4963" fmla="*/ 18177559 w 18288001"/>
              <a:gd name="connsiteY4963" fmla="*/ 4126728 h 9710532"/>
              <a:gd name="connsiteX4964" fmla="*/ 18176911 w 18288001"/>
              <a:gd name="connsiteY4964" fmla="*/ 4127235 h 9710532"/>
              <a:gd name="connsiteX4965" fmla="*/ 18178039 w 18288001"/>
              <a:gd name="connsiteY4965" fmla="*/ 4127006 h 9710532"/>
              <a:gd name="connsiteX4966" fmla="*/ 18204931 w 18288001"/>
              <a:gd name="connsiteY4966" fmla="*/ 4120498 h 9710532"/>
              <a:gd name="connsiteX4967" fmla="*/ 18202177 w 18288001"/>
              <a:gd name="connsiteY4967" fmla="*/ 4121725 h 9710532"/>
              <a:gd name="connsiteX4968" fmla="*/ 18199173 w 18288001"/>
              <a:gd name="connsiteY4968" fmla="*/ 4125004 h 9710532"/>
              <a:gd name="connsiteX4969" fmla="*/ 17965613 w 18288001"/>
              <a:gd name="connsiteY4969" fmla="*/ 4092906 h 9710532"/>
              <a:gd name="connsiteX4970" fmla="*/ 17960831 w 18288001"/>
              <a:gd name="connsiteY4970" fmla="*/ 4096649 h 9710532"/>
              <a:gd name="connsiteX4971" fmla="*/ 17962145 w 18288001"/>
              <a:gd name="connsiteY4971" fmla="*/ 4096548 h 9710532"/>
              <a:gd name="connsiteX4972" fmla="*/ 17965003 w 18288001"/>
              <a:gd name="connsiteY4972" fmla="*/ 4097904 h 9710532"/>
              <a:gd name="connsiteX4973" fmla="*/ 17633175 w 18288001"/>
              <a:gd name="connsiteY4973" fmla="*/ 4087416 h 9710532"/>
              <a:gd name="connsiteX4974" fmla="*/ 17629619 w 18288001"/>
              <a:gd name="connsiteY4974" fmla="*/ 4091986 h 9710532"/>
              <a:gd name="connsiteX4975" fmla="*/ 17644427 w 18288001"/>
              <a:gd name="connsiteY4975" fmla="*/ 4101792 h 9710532"/>
              <a:gd name="connsiteX4976" fmla="*/ 17656735 w 18288001"/>
              <a:gd name="connsiteY4976" fmla="*/ 4099290 h 9710532"/>
              <a:gd name="connsiteX4977" fmla="*/ 17641925 w 18288001"/>
              <a:gd name="connsiteY4977" fmla="*/ 4089482 h 9710532"/>
              <a:gd name="connsiteX4978" fmla="*/ 17633175 w 18288001"/>
              <a:gd name="connsiteY4978" fmla="*/ 4087416 h 9710532"/>
              <a:gd name="connsiteX4979" fmla="*/ 17983303 w 18288001"/>
              <a:gd name="connsiteY4979" fmla="*/ 4079057 h 9710532"/>
              <a:gd name="connsiteX4980" fmla="*/ 17974459 w 18288001"/>
              <a:gd name="connsiteY4980" fmla="*/ 4085981 h 9710532"/>
              <a:gd name="connsiteX4981" fmla="*/ 17990231 w 18288001"/>
              <a:gd name="connsiteY4981" fmla="*/ 4087902 h 9710532"/>
              <a:gd name="connsiteX4982" fmla="*/ 17991189 w 18288001"/>
              <a:gd name="connsiteY4982" fmla="*/ 4080016 h 9710532"/>
              <a:gd name="connsiteX4983" fmla="*/ 17983303 w 18288001"/>
              <a:gd name="connsiteY4983" fmla="*/ 4079057 h 9710532"/>
              <a:gd name="connsiteX4984" fmla="*/ 18167553 w 18288001"/>
              <a:gd name="connsiteY4984" fmla="*/ 4077494 h 9710532"/>
              <a:gd name="connsiteX4985" fmla="*/ 18157455 w 18288001"/>
              <a:gd name="connsiteY4985" fmla="*/ 4078265 h 9710532"/>
              <a:gd name="connsiteX4986" fmla="*/ 18158705 w 18288001"/>
              <a:gd name="connsiteY4986" fmla="*/ 4084420 h 9710532"/>
              <a:gd name="connsiteX4987" fmla="*/ 18165631 w 18288001"/>
              <a:gd name="connsiteY4987" fmla="*/ 4093266 h 9710532"/>
              <a:gd name="connsiteX4988" fmla="*/ 18209941 w 18288001"/>
              <a:gd name="connsiteY4988" fmla="*/ 4072847 h 9710532"/>
              <a:gd name="connsiteX4989" fmla="*/ 18207941 w 18288001"/>
              <a:gd name="connsiteY4989" fmla="*/ 4074412 h 9710532"/>
              <a:gd name="connsiteX4990" fmla="*/ 18199095 w 18288001"/>
              <a:gd name="connsiteY4990" fmla="*/ 4081337 h 9710532"/>
              <a:gd name="connsiteX4991" fmla="*/ 18183323 w 18288001"/>
              <a:gd name="connsiteY4991" fmla="*/ 4079414 h 9710532"/>
              <a:gd name="connsiteX4992" fmla="*/ 18174477 w 18288001"/>
              <a:gd name="connsiteY4992" fmla="*/ 4086341 h 9710532"/>
              <a:gd name="connsiteX4993" fmla="*/ 18206019 w 18288001"/>
              <a:gd name="connsiteY4993" fmla="*/ 4090184 h 9710532"/>
              <a:gd name="connsiteX4994" fmla="*/ 18214865 w 18288001"/>
              <a:gd name="connsiteY4994" fmla="*/ 4083259 h 9710532"/>
              <a:gd name="connsiteX4995" fmla="*/ 18223711 w 18288001"/>
              <a:gd name="connsiteY4995" fmla="*/ 4076334 h 9710532"/>
              <a:gd name="connsiteX4996" fmla="*/ 18221073 w 18288001"/>
              <a:gd name="connsiteY4996" fmla="*/ 4072966 h 9710532"/>
              <a:gd name="connsiteX4997" fmla="*/ 18120239 w 18288001"/>
              <a:gd name="connsiteY4997" fmla="*/ 4071731 h 9710532"/>
              <a:gd name="connsiteX4998" fmla="*/ 18102547 w 18288001"/>
              <a:gd name="connsiteY4998" fmla="*/ 4085581 h 9710532"/>
              <a:gd name="connsiteX4999" fmla="*/ 18109471 w 18288001"/>
              <a:gd name="connsiteY4999" fmla="*/ 4094427 h 9710532"/>
              <a:gd name="connsiteX5000" fmla="*/ 18125243 w 18288001"/>
              <a:gd name="connsiteY5000" fmla="*/ 4096347 h 9710532"/>
              <a:gd name="connsiteX5001" fmla="*/ 18132167 w 18288001"/>
              <a:gd name="connsiteY5001" fmla="*/ 4105194 h 9710532"/>
              <a:gd name="connsiteX5002" fmla="*/ 18134089 w 18288001"/>
              <a:gd name="connsiteY5002" fmla="*/ 4089423 h 9710532"/>
              <a:gd name="connsiteX5003" fmla="*/ 18142935 w 18288001"/>
              <a:gd name="connsiteY5003" fmla="*/ 4082497 h 9710532"/>
              <a:gd name="connsiteX5004" fmla="*/ 18120239 w 18288001"/>
              <a:gd name="connsiteY5004" fmla="*/ 4071731 h 9710532"/>
              <a:gd name="connsiteX5005" fmla="*/ 18072927 w 18288001"/>
              <a:gd name="connsiteY5005" fmla="*/ 4065966 h 9710532"/>
              <a:gd name="connsiteX5006" fmla="*/ 18064081 w 18288001"/>
              <a:gd name="connsiteY5006" fmla="*/ 4072891 h 9710532"/>
              <a:gd name="connsiteX5007" fmla="*/ 18055233 w 18288001"/>
              <a:gd name="connsiteY5007" fmla="*/ 4079816 h 9710532"/>
              <a:gd name="connsiteX5008" fmla="*/ 18046387 w 18288001"/>
              <a:gd name="connsiteY5008" fmla="*/ 4086740 h 9710532"/>
              <a:gd name="connsiteX5009" fmla="*/ 18062159 w 18288001"/>
              <a:gd name="connsiteY5009" fmla="*/ 4088663 h 9710532"/>
              <a:gd name="connsiteX5010" fmla="*/ 18079851 w 18288001"/>
              <a:gd name="connsiteY5010" fmla="*/ 4074814 h 9710532"/>
              <a:gd name="connsiteX5011" fmla="*/ 18072927 w 18288001"/>
              <a:gd name="connsiteY5011" fmla="*/ 4065966 h 9710532"/>
              <a:gd name="connsiteX5012" fmla="*/ 18121259 w 18288001"/>
              <a:gd name="connsiteY5012" fmla="*/ 4056280 h 9710532"/>
              <a:gd name="connsiteX5013" fmla="*/ 18099423 w 18288001"/>
              <a:gd name="connsiteY5013" fmla="*/ 4057947 h 9710532"/>
              <a:gd name="connsiteX5014" fmla="*/ 18105429 w 18288001"/>
              <a:gd name="connsiteY5014" fmla="*/ 4061924 h 9710532"/>
              <a:gd name="connsiteX5015" fmla="*/ 17621745 w 18288001"/>
              <a:gd name="connsiteY5015" fmla="*/ 4034877 h 9710532"/>
              <a:gd name="connsiteX5016" fmla="*/ 17621599 w 18288001"/>
              <a:gd name="connsiteY5016" fmla="*/ 4034989 h 9710532"/>
              <a:gd name="connsiteX5017" fmla="*/ 17636341 w 18288001"/>
              <a:gd name="connsiteY5017" fmla="*/ 4036787 h 9710532"/>
              <a:gd name="connsiteX5018" fmla="*/ 17643267 w 18288001"/>
              <a:gd name="connsiteY5018" fmla="*/ 4045634 h 9710532"/>
              <a:gd name="connsiteX5019" fmla="*/ 17659039 w 18288001"/>
              <a:gd name="connsiteY5019" fmla="*/ 4047555 h 9710532"/>
              <a:gd name="connsiteX5020" fmla="*/ 17656535 w 18288001"/>
              <a:gd name="connsiteY5020" fmla="*/ 4035246 h 9710532"/>
              <a:gd name="connsiteX5021" fmla="*/ 17822969 w 18288001"/>
              <a:gd name="connsiteY5021" fmla="*/ 4029447 h 9710532"/>
              <a:gd name="connsiteX5022" fmla="*/ 17852133 w 18288001"/>
              <a:gd name="connsiteY5022" fmla="*/ 4039069 h 9710532"/>
              <a:gd name="connsiteX5023" fmla="*/ 17890509 w 18288001"/>
              <a:gd name="connsiteY5023" fmla="*/ 4046767 h 9710532"/>
              <a:gd name="connsiteX5024" fmla="*/ 17889055 w 18288001"/>
              <a:gd name="connsiteY5024" fmla="*/ 4039628 h 9710532"/>
              <a:gd name="connsiteX5025" fmla="*/ 17861937 w 18288001"/>
              <a:gd name="connsiteY5025" fmla="*/ 4032322 h 9710532"/>
              <a:gd name="connsiteX5026" fmla="*/ 17940941 w 18288001"/>
              <a:gd name="connsiteY5026" fmla="*/ 4024939 h 9710532"/>
              <a:gd name="connsiteX5027" fmla="*/ 17941753 w 18288001"/>
              <a:gd name="connsiteY5027" fmla="*/ 4025978 h 9710532"/>
              <a:gd name="connsiteX5028" fmla="*/ 17933389 w 18288001"/>
              <a:gd name="connsiteY5028" fmla="*/ 4028962 h 9710532"/>
              <a:gd name="connsiteX5029" fmla="*/ 17932373 w 18288001"/>
              <a:gd name="connsiteY5029" fmla="*/ 4028288 h 9710532"/>
              <a:gd name="connsiteX5030" fmla="*/ 17940335 w 18288001"/>
              <a:gd name="connsiteY5030" fmla="*/ 4025306 h 9710532"/>
              <a:gd name="connsiteX5031" fmla="*/ 17693941 w 18288001"/>
              <a:gd name="connsiteY5031" fmla="*/ 4023797 h 9710532"/>
              <a:gd name="connsiteX5032" fmla="*/ 17685577 w 18288001"/>
              <a:gd name="connsiteY5032" fmla="*/ 4026779 h 9710532"/>
              <a:gd name="connsiteX5033" fmla="*/ 17690583 w 18288001"/>
              <a:gd name="connsiteY5033" fmla="*/ 4051395 h 9710532"/>
              <a:gd name="connsiteX5034" fmla="*/ 17722121 w 18288001"/>
              <a:gd name="connsiteY5034" fmla="*/ 4055239 h 9710532"/>
              <a:gd name="connsiteX5035" fmla="*/ 17730007 w 18288001"/>
              <a:gd name="connsiteY5035" fmla="*/ 4056200 h 9710532"/>
              <a:gd name="connsiteX5036" fmla="*/ 17746739 w 18288001"/>
              <a:gd name="connsiteY5036" fmla="*/ 4050236 h 9710532"/>
              <a:gd name="connsiteX5037" fmla="*/ 17749637 w 18288001"/>
              <a:gd name="connsiteY5037" fmla="*/ 4050588 h 9710532"/>
              <a:gd name="connsiteX5038" fmla="*/ 17730967 w 18288001"/>
              <a:gd name="connsiteY5038" fmla="*/ 4048314 h 9710532"/>
              <a:gd name="connsiteX5039" fmla="*/ 17701345 w 18288001"/>
              <a:gd name="connsiteY5039" fmla="*/ 4028701 h 9710532"/>
              <a:gd name="connsiteX5040" fmla="*/ 17693941 w 18288001"/>
              <a:gd name="connsiteY5040" fmla="*/ 4023797 h 9710532"/>
              <a:gd name="connsiteX5041" fmla="*/ 18023491 w 18288001"/>
              <a:gd name="connsiteY5041" fmla="*/ 4019994 h 9710532"/>
              <a:gd name="connsiteX5042" fmla="*/ 18015713 w 18288001"/>
              <a:gd name="connsiteY5042" fmla="*/ 4023460 h 9710532"/>
              <a:gd name="connsiteX5043" fmla="*/ 18018107 w 18288001"/>
              <a:gd name="connsiteY5043" fmla="*/ 4023278 h 9710532"/>
              <a:gd name="connsiteX5044" fmla="*/ 18069033 w 18288001"/>
              <a:gd name="connsiteY5044" fmla="*/ 4025543 h 9710532"/>
              <a:gd name="connsiteX5045" fmla="*/ 17951561 w 18288001"/>
              <a:gd name="connsiteY5045" fmla="*/ 4019233 h 9710532"/>
              <a:gd name="connsiteX5046" fmla="*/ 17947139 w 18288001"/>
              <a:gd name="connsiteY5046" fmla="*/ 4022696 h 9710532"/>
              <a:gd name="connsiteX5047" fmla="*/ 17944263 w 18288001"/>
              <a:gd name="connsiteY5047" fmla="*/ 4022916 h 9710532"/>
              <a:gd name="connsiteX5048" fmla="*/ 17940941 w 18288001"/>
              <a:gd name="connsiteY5048" fmla="*/ 4024939 h 9710532"/>
              <a:gd name="connsiteX5049" fmla="*/ 17940023 w 18288001"/>
              <a:gd name="connsiteY5049" fmla="*/ 4023768 h 9710532"/>
              <a:gd name="connsiteX5050" fmla="*/ 17939635 w 18288001"/>
              <a:gd name="connsiteY5050" fmla="*/ 4023269 h 9710532"/>
              <a:gd name="connsiteX5051" fmla="*/ 17926945 w 18288001"/>
              <a:gd name="connsiteY5051" fmla="*/ 4024235 h 9710532"/>
              <a:gd name="connsiteX5052" fmla="*/ 17926629 w 18288001"/>
              <a:gd name="connsiteY5052" fmla="*/ 4024484 h 9710532"/>
              <a:gd name="connsiteX5053" fmla="*/ 17932373 w 18288001"/>
              <a:gd name="connsiteY5053" fmla="*/ 4028288 h 9710532"/>
              <a:gd name="connsiteX5054" fmla="*/ 17927233 w 18288001"/>
              <a:gd name="connsiteY5054" fmla="*/ 4030213 h 9710532"/>
              <a:gd name="connsiteX5055" fmla="*/ 17918489 w 18288001"/>
              <a:gd name="connsiteY5055" fmla="*/ 4031668 h 9710532"/>
              <a:gd name="connsiteX5056" fmla="*/ 17927011 w 18288001"/>
              <a:gd name="connsiteY5056" fmla="*/ 4042549 h 9710532"/>
              <a:gd name="connsiteX5057" fmla="*/ 17931947 w 18288001"/>
              <a:gd name="connsiteY5057" fmla="*/ 4040789 h 9710532"/>
              <a:gd name="connsiteX5058" fmla="*/ 17956631 w 18288001"/>
              <a:gd name="connsiteY5058" fmla="*/ 4043797 h 9710532"/>
              <a:gd name="connsiteX5059" fmla="*/ 17960987 w 18288001"/>
              <a:gd name="connsiteY5059" fmla="*/ 4040386 h 9710532"/>
              <a:gd name="connsiteX5060" fmla="*/ 17972155 w 18288001"/>
              <a:gd name="connsiteY5060" fmla="*/ 4045688 h 9710532"/>
              <a:gd name="connsiteX5061" fmla="*/ 17972525 w 18288001"/>
              <a:gd name="connsiteY5061" fmla="*/ 4045733 h 9710532"/>
              <a:gd name="connsiteX5062" fmla="*/ 17984641 w 18288001"/>
              <a:gd name="connsiteY5062" fmla="*/ 4043270 h 9710532"/>
              <a:gd name="connsiteX5063" fmla="*/ 17999119 w 18288001"/>
              <a:gd name="connsiteY5063" fmla="*/ 4048048 h 9710532"/>
              <a:gd name="connsiteX5064" fmla="*/ 18040007 w 18288001"/>
              <a:gd name="connsiteY5064" fmla="*/ 4049866 h 9710532"/>
              <a:gd name="connsiteX5065" fmla="*/ 18048685 w 18288001"/>
              <a:gd name="connsiteY5065" fmla="*/ 4043070 h 9710532"/>
              <a:gd name="connsiteX5066" fmla="*/ 18060035 w 18288001"/>
              <a:gd name="connsiteY5066" fmla="*/ 4048453 h 9710532"/>
              <a:gd name="connsiteX5067" fmla="*/ 18068881 w 18288001"/>
              <a:gd name="connsiteY5067" fmla="*/ 4041529 h 9710532"/>
              <a:gd name="connsiteX5068" fmla="*/ 18075805 w 18288001"/>
              <a:gd name="connsiteY5068" fmla="*/ 4050374 h 9710532"/>
              <a:gd name="connsiteX5069" fmla="*/ 18090327 w 18288001"/>
              <a:gd name="connsiteY5069" fmla="*/ 4046141 h 9710532"/>
              <a:gd name="connsiteX5070" fmla="*/ 18133221 w 18288001"/>
              <a:gd name="connsiteY5070" fmla="*/ 4033637 h 9710532"/>
              <a:gd name="connsiteX5071" fmla="*/ 18132983 w 18288001"/>
              <a:gd name="connsiteY5071" fmla="*/ 4033333 h 9710532"/>
              <a:gd name="connsiteX5072" fmla="*/ 18132779 w 18288001"/>
              <a:gd name="connsiteY5072" fmla="*/ 4033308 h 9710532"/>
              <a:gd name="connsiteX5073" fmla="*/ 18103887 w 18288001"/>
              <a:gd name="connsiteY5073" fmla="*/ 4041729 h 9710532"/>
              <a:gd name="connsiteX5074" fmla="*/ 18067921 w 18288001"/>
              <a:gd name="connsiteY5074" fmla="*/ 4041350 h 9710532"/>
              <a:gd name="connsiteX5075" fmla="*/ 18020609 w 18288001"/>
              <a:gd name="connsiteY5075" fmla="*/ 4035586 h 9710532"/>
              <a:gd name="connsiteX5076" fmla="*/ 17990217 w 18288001"/>
              <a:gd name="connsiteY5076" fmla="*/ 4031883 h 9710532"/>
              <a:gd name="connsiteX5077" fmla="*/ 17990027 w 18288001"/>
              <a:gd name="connsiteY5077" fmla="*/ 4031922 h 9710532"/>
              <a:gd name="connsiteX5078" fmla="*/ 17989849 w 18288001"/>
              <a:gd name="connsiteY5078" fmla="*/ 4031838 h 9710532"/>
              <a:gd name="connsiteX5079" fmla="*/ 17973295 w 18288001"/>
              <a:gd name="connsiteY5079" fmla="*/ 4029822 h 9710532"/>
              <a:gd name="connsiteX5080" fmla="*/ 17981907 w 18288001"/>
              <a:gd name="connsiteY5080" fmla="*/ 4028071 h 9710532"/>
              <a:gd name="connsiteX5081" fmla="*/ 17967329 w 18288001"/>
              <a:gd name="connsiteY5081" fmla="*/ 4021156 h 9710532"/>
              <a:gd name="connsiteX5082" fmla="*/ 17765051 w 18288001"/>
              <a:gd name="connsiteY5082" fmla="*/ 4016631 h 9710532"/>
              <a:gd name="connsiteX5083" fmla="*/ 17766351 w 18288001"/>
              <a:gd name="connsiteY5083" fmla="*/ 4020615 h 9710532"/>
              <a:gd name="connsiteX5084" fmla="*/ 17773277 w 18288001"/>
              <a:gd name="connsiteY5084" fmla="*/ 4029462 h 9710532"/>
              <a:gd name="connsiteX5085" fmla="*/ 17780203 w 18288001"/>
              <a:gd name="connsiteY5085" fmla="*/ 4038309 h 9710532"/>
              <a:gd name="connsiteX5086" fmla="*/ 17790009 w 18288001"/>
              <a:gd name="connsiteY5086" fmla="*/ 4023497 h 9710532"/>
              <a:gd name="connsiteX5087" fmla="*/ 17792629 w 18288001"/>
              <a:gd name="connsiteY5087" fmla="*/ 4022564 h 9710532"/>
              <a:gd name="connsiteX5088" fmla="*/ 18264859 w 18288001"/>
              <a:gd name="connsiteY5088" fmla="*/ 4001321 h 9710532"/>
              <a:gd name="connsiteX5089" fmla="*/ 18287557 w 18288001"/>
              <a:gd name="connsiteY5089" fmla="*/ 4012090 h 9710532"/>
              <a:gd name="connsiteX5090" fmla="*/ 18271785 w 18288001"/>
              <a:gd name="connsiteY5090" fmla="*/ 4010167 h 9710532"/>
              <a:gd name="connsiteX5091" fmla="*/ 18264859 w 18288001"/>
              <a:gd name="connsiteY5091" fmla="*/ 4001321 h 9710532"/>
              <a:gd name="connsiteX5092" fmla="*/ 18245661 w 18288001"/>
              <a:gd name="connsiteY5092" fmla="*/ 3982978 h 9710532"/>
              <a:gd name="connsiteX5093" fmla="*/ 18251009 w 18288001"/>
              <a:gd name="connsiteY5093" fmla="*/ 3983630 h 9710532"/>
              <a:gd name="connsiteX5094" fmla="*/ 18249039 w 18288001"/>
              <a:gd name="connsiteY5094" fmla="*/ 3983389 h 9710532"/>
              <a:gd name="connsiteX5095" fmla="*/ 17879053 w 18288001"/>
              <a:gd name="connsiteY5095" fmla="*/ 3982329 h 9710532"/>
              <a:gd name="connsiteX5096" fmla="*/ 17867747 w 18288001"/>
              <a:gd name="connsiteY5096" fmla="*/ 3984626 h 9710532"/>
              <a:gd name="connsiteX5097" fmla="*/ 17867701 w 18288001"/>
              <a:gd name="connsiteY5097" fmla="*/ 3985009 h 9710532"/>
              <a:gd name="connsiteX5098" fmla="*/ 17874627 w 18288001"/>
              <a:gd name="connsiteY5098" fmla="*/ 3993855 h 9710532"/>
              <a:gd name="connsiteX5099" fmla="*/ 17879955 w 18288001"/>
              <a:gd name="connsiteY5099" fmla="*/ 3982628 h 9710532"/>
              <a:gd name="connsiteX5100" fmla="*/ 18271205 w 18288001"/>
              <a:gd name="connsiteY5100" fmla="*/ 3982088 h 9710532"/>
              <a:gd name="connsiteX5101" fmla="*/ 18282555 w 18288001"/>
              <a:gd name="connsiteY5101" fmla="*/ 3987471 h 9710532"/>
              <a:gd name="connsiteX5102" fmla="*/ 18270245 w 18288001"/>
              <a:gd name="connsiteY5102" fmla="*/ 3989974 h 9710532"/>
              <a:gd name="connsiteX5103" fmla="*/ 18271205 w 18288001"/>
              <a:gd name="connsiteY5103" fmla="*/ 3982088 h 9710532"/>
              <a:gd name="connsiteX5104" fmla="*/ 18235241 w 18288001"/>
              <a:gd name="connsiteY5104" fmla="*/ 3981708 h 9710532"/>
              <a:gd name="connsiteX5105" fmla="*/ 18243123 w 18288001"/>
              <a:gd name="connsiteY5105" fmla="*/ 3982668 h 9710532"/>
              <a:gd name="connsiteX5106" fmla="*/ 18245661 w 18288001"/>
              <a:gd name="connsiteY5106" fmla="*/ 3982978 h 9710532"/>
              <a:gd name="connsiteX5107" fmla="*/ 18005599 w 18288001"/>
              <a:gd name="connsiteY5107" fmla="*/ 3961736 h 9710532"/>
              <a:gd name="connsiteX5108" fmla="*/ 18012523 w 18288001"/>
              <a:gd name="connsiteY5108" fmla="*/ 3970580 h 9710532"/>
              <a:gd name="connsiteX5109" fmla="*/ 18008131 w 18288001"/>
              <a:gd name="connsiteY5109" fmla="*/ 3970045 h 9710532"/>
              <a:gd name="connsiteX5110" fmla="*/ 18020409 w 18288001"/>
              <a:gd name="connsiteY5110" fmla="*/ 3979606 h 9710532"/>
              <a:gd name="connsiteX5111" fmla="*/ 18004637 w 18288001"/>
              <a:gd name="connsiteY5111" fmla="*/ 3977685 h 9710532"/>
              <a:gd name="connsiteX5112" fmla="*/ 17981941 w 18288001"/>
              <a:gd name="connsiteY5112" fmla="*/ 3966918 h 9710532"/>
              <a:gd name="connsiteX5113" fmla="*/ 18000819 w 18288001"/>
              <a:gd name="connsiteY5113" fmla="*/ 3965476 h 9710532"/>
              <a:gd name="connsiteX5114" fmla="*/ 18133689 w 18288001"/>
              <a:gd name="connsiteY5114" fmla="*/ 3961335 h 9710532"/>
              <a:gd name="connsiteX5115" fmla="*/ 18131767 w 18288001"/>
              <a:gd name="connsiteY5115" fmla="*/ 3977104 h 9710532"/>
              <a:gd name="connsiteX5116" fmla="*/ 18131573 w 18288001"/>
              <a:gd name="connsiteY5116" fmla="*/ 3977144 h 9710532"/>
              <a:gd name="connsiteX5117" fmla="*/ 18132725 w 18288001"/>
              <a:gd name="connsiteY5117" fmla="*/ 3977283 h 9710532"/>
              <a:gd name="connsiteX5118" fmla="*/ 18115035 w 18288001"/>
              <a:gd name="connsiteY5118" fmla="*/ 3991132 h 9710532"/>
              <a:gd name="connsiteX5119" fmla="*/ 18069641 w 18288001"/>
              <a:gd name="connsiteY5119" fmla="*/ 3969599 h 9710532"/>
              <a:gd name="connsiteX5120" fmla="*/ 18101185 w 18288001"/>
              <a:gd name="connsiteY5120" fmla="*/ 3973442 h 9710532"/>
              <a:gd name="connsiteX5121" fmla="*/ 18121223 w 18288001"/>
              <a:gd name="connsiteY5121" fmla="*/ 3975882 h 9710532"/>
              <a:gd name="connsiteX5122" fmla="*/ 18124843 w 18288001"/>
              <a:gd name="connsiteY5122" fmla="*/ 3968259 h 9710532"/>
              <a:gd name="connsiteX5123" fmla="*/ 18133689 w 18288001"/>
              <a:gd name="connsiteY5123" fmla="*/ 3961335 h 9710532"/>
              <a:gd name="connsiteX5124" fmla="*/ 18061759 w 18288001"/>
              <a:gd name="connsiteY5124" fmla="*/ 3960573 h 9710532"/>
              <a:gd name="connsiteX5125" fmla="*/ 18059837 w 18288001"/>
              <a:gd name="connsiteY5125" fmla="*/ 3976343 h 9710532"/>
              <a:gd name="connsiteX5126" fmla="*/ 18035219 w 18288001"/>
              <a:gd name="connsiteY5126" fmla="*/ 3981349 h 9710532"/>
              <a:gd name="connsiteX5127" fmla="*/ 18052911 w 18288001"/>
              <a:gd name="connsiteY5127" fmla="*/ 3967498 h 9710532"/>
              <a:gd name="connsiteX5128" fmla="*/ 18253893 w 18288001"/>
              <a:gd name="connsiteY5128" fmla="*/ 3959972 h 9710532"/>
              <a:gd name="connsiteX5129" fmla="*/ 18288001 w 18288001"/>
              <a:gd name="connsiteY5129" fmla="*/ 3960333 h 9710532"/>
              <a:gd name="connsiteX5130" fmla="*/ 18288001 w 18288001"/>
              <a:gd name="connsiteY5130" fmla="*/ 3972131 h 9710532"/>
              <a:gd name="connsiteX5131" fmla="*/ 18252933 w 18288001"/>
              <a:gd name="connsiteY5131" fmla="*/ 3967858 h 9710532"/>
              <a:gd name="connsiteX5132" fmla="*/ 18221389 w 18288001"/>
              <a:gd name="connsiteY5132" fmla="*/ 3964016 h 9710532"/>
              <a:gd name="connsiteX5133" fmla="*/ 18205619 w 18288001"/>
              <a:gd name="connsiteY5133" fmla="*/ 3962093 h 9710532"/>
              <a:gd name="connsiteX5134" fmla="*/ 18253893 w 18288001"/>
              <a:gd name="connsiteY5134" fmla="*/ 3959972 h 9710532"/>
              <a:gd name="connsiteX5135" fmla="*/ 18174077 w 18288001"/>
              <a:gd name="connsiteY5135" fmla="*/ 3958251 h 9710532"/>
              <a:gd name="connsiteX5136" fmla="*/ 18181001 w 18288001"/>
              <a:gd name="connsiteY5136" fmla="*/ 3967098 h 9710532"/>
              <a:gd name="connsiteX5137" fmla="*/ 18172155 w 18288001"/>
              <a:gd name="connsiteY5137" fmla="*/ 3974023 h 9710532"/>
              <a:gd name="connsiteX5138" fmla="*/ 18156385 w 18288001"/>
              <a:gd name="connsiteY5138" fmla="*/ 3972100 h 9710532"/>
              <a:gd name="connsiteX5139" fmla="*/ 18149457 w 18288001"/>
              <a:gd name="connsiteY5139" fmla="*/ 3963255 h 9710532"/>
              <a:gd name="connsiteX5140" fmla="*/ 18174077 w 18288001"/>
              <a:gd name="connsiteY5140" fmla="*/ 3958251 h 9710532"/>
              <a:gd name="connsiteX5141" fmla="*/ 18086375 w 18288001"/>
              <a:gd name="connsiteY5141" fmla="*/ 3955570 h 9710532"/>
              <a:gd name="connsiteX5142" fmla="*/ 18102145 w 18288001"/>
              <a:gd name="connsiteY5142" fmla="*/ 3957492 h 9710532"/>
              <a:gd name="connsiteX5143" fmla="*/ 18101785 w 18288001"/>
              <a:gd name="connsiteY5143" fmla="*/ 3960449 h 9710532"/>
              <a:gd name="connsiteX5144" fmla="*/ 18103105 w 18288001"/>
              <a:gd name="connsiteY5144" fmla="*/ 3957670 h 9710532"/>
              <a:gd name="connsiteX5145" fmla="*/ 18110031 w 18288001"/>
              <a:gd name="connsiteY5145" fmla="*/ 3966517 h 9710532"/>
              <a:gd name="connsiteX5146" fmla="*/ 18107819 w 18288001"/>
              <a:gd name="connsiteY5146" fmla="*/ 3968247 h 9710532"/>
              <a:gd name="connsiteX5147" fmla="*/ 18101185 w 18288001"/>
              <a:gd name="connsiteY5147" fmla="*/ 3973442 h 9710532"/>
              <a:gd name="connsiteX5148" fmla="*/ 18100335 w 18288001"/>
              <a:gd name="connsiteY5148" fmla="*/ 3972356 h 9710532"/>
              <a:gd name="connsiteX5149" fmla="*/ 18100223 w 18288001"/>
              <a:gd name="connsiteY5149" fmla="*/ 3973262 h 9710532"/>
              <a:gd name="connsiteX5150" fmla="*/ 18093301 w 18288001"/>
              <a:gd name="connsiteY5150" fmla="*/ 3964416 h 9710532"/>
              <a:gd name="connsiteX5151" fmla="*/ 18077529 w 18288001"/>
              <a:gd name="connsiteY5151" fmla="*/ 3962494 h 9710532"/>
              <a:gd name="connsiteX5152" fmla="*/ 18086375 w 18288001"/>
              <a:gd name="connsiteY5152" fmla="*/ 3955570 h 9710532"/>
              <a:gd name="connsiteX5153" fmla="*/ 18199651 w 18288001"/>
              <a:gd name="connsiteY5153" fmla="*/ 3953427 h 9710532"/>
              <a:gd name="connsiteX5154" fmla="*/ 18198621 w 18288001"/>
              <a:gd name="connsiteY5154" fmla="*/ 3961880 h 9710532"/>
              <a:gd name="connsiteX5155" fmla="*/ 18205619 w 18288001"/>
              <a:gd name="connsiteY5155" fmla="*/ 3962093 h 9710532"/>
              <a:gd name="connsiteX5156" fmla="*/ 18198419 w 18288001"/>
              <a:gd name="connsiteY5156" fmla="*/ 3963558 h 9710532"/>
              <a:gd name="connsiteX5157" fmla="*/ 18197731 w 18288001"/>
              <a:gd name="connsiteY5157" fmla="*/ 3969199 h 9710532"/>
              <a:gd name="connsiteX5158" fmla="*/ 18194015 w 18288001"/>
              <a:gd name="connsiteY5158" fmla="*/ 3964452 h 9710532"/>
              <a:gd name="connsiteX5159" fmla="*/ 18193311 w 18288001"/>
              <a:gd name="connsiteY5159" fmla="*/ 3964596 h 9710532"/>
              <a:gd name="connsiteX5160" fmla="*/ 18193619 w 18288001"/>
              <a:gd name="connsiteY5160" fmla="*/ 3963946 h 9710532"/>
              <a:gd name="connsiteX5161" fmla="*/ 18190807 w 18288001"/>
              <a:gd name="connsiteY5161" fmla="*/ 3960351 h 9710532"/>
              <a:gd name="connsiteX5162" fmla="*/ 18199651 w 18288001"/>
              <a:gd name="connsiteY5162" fmla="*/ 3953427 h 9710532"/>
              <a:gd name="connsiteX5163" fmla="*/ 17795951 w 18288001"/>
              <a:gd name="connsiteY5163" fmla="*/ 3876174 h 9710532"/>
              <a:gd name="connsiteX5164" fmla="*/ 17794993 w 18288001"/>
              <a:gd name="connsiteY5164" fmla="*/ 3884060 h 9710532"/>
              <a:gd name="connsiteX5165" fmla="*/ 17783647 w 18288001"/>
              <a:gd name="connsiteY5165" fmla="*/ 3878678 h 9710532"/>
              <a:gd name="connsiteX5166" fmla="*/ 17795951 w 18288001"/>
              <a:gd name="connsiteY5166" fmla="*/ 3876174 h 9710532"/>
              <a:gd name="connsiteX5167" fmla="*/ 17720559 w 18288001"/>
              <a:gd name="connsiteY5167" fmla="*/ 3870992 h 9710532"/>
              <a:gd name="connsiteX5168" fmla="*/ 17727485 w 18288001"/>
              <a:gd name="connsiteY5168" fmla="*/ 3879838 h 9710532"/>
              <a:gd name="connsiteX5169" fmla="*/ 17718637 w 18288001"/>
              <a:gd name="connsiteY5169" fmla="*/ 3886761 h 9710532"/>
              <a:gd name="connsiteX5170" fmla="*/ 17702869 w 18288001"/>
              <a:gd name="connsiteY5170" fmla="*/ 3884841 h 9710532"/>
              <a:gd name="connsiteX5171" fmla="*/ 17711717 w 18288001"/>
              <a:gd name="connsiteY5171" fmla="*/ 3877916 h 9710532"/>
              <a:gd name="connsiteX5172" fmla="*/ 17720559 w 18288001"/>
              <a:gd name="connsiteY5172" fmla="*/ 3870992 h 9710532"/>
              <a:gd name="connsiteX5173" fmla="*/ 17748639 w 18288001"/>
              <a:gd name="connsiteY5173" fmla="*/ 3870411 h 9710532"/>
              <a:gd name="connsiteX5174" fmla="*/ 17767873 w 18288001"/>
              <a:gd name="connsiteY5174" fmla="*/ 3876755 h 9710532"/>
              <a:gd name="connsiteX5175" fmla="*/ 17750181 w 18288001"/>
              <a:gd name="connsiteY5175" fmla="*/ 3890605 h 9710532"/>
              <a:gd name="connsiteX5176" fmla="*/ 17735371 w 18288001"/>
              <a:gd name="connsiteY5176" fmla="*/ 3880797 h 9710532"/>
              <a:gd name="connsiteX5177" fmla="*/ 17739165 w 18288001"/>
              <a:gd name="connsiteY5177" fmla="*/ 3874260 h 9710532"/>
              <a:gd name="connsiteX5178" fmla="*/ 17748639 w 18288001"/>
              <a:gd name="connsiteY5178" fmla="*/ 3870411 h 9710532"/>
              <a:gd name="connsiteX5179" fmla="*/ 17921061 w 18288001"/>
              <a:gd name="connsiteY5179" fmla="*/ 3867409 h 9710532"/>
              <a:gd name="connsiteX5180" fmla="*/ 17967893 w 18288001"/>
              <a:gd name="connsiteY5180" fmla="*/ 3877116 h 9710532"/>
              <a:gd name="connsiteX5181" fmla="*/ 17934429 w 18288001"/>
              <a:gd name="connsiteY5181" fmla="*/ 3889043 h 9710532"/>
              <a:gd name="connsiteX5182" fmla="*/ 17898465 w 18288001"/>
              <a:gd name="connsiteY5182" fmla="*/ 3888663 h 9710532"/>
              <a:gd name="connsiteX5183" fmla="*/ 17871347 w 18288001"/>
              <a:gd name="connsiteY5183" fmla="*/ 3881358 h 9710532"/>
              <a:gd name="connsiteX5184" fmla="*/ 17808261 w 18288001"/>
              <a:gd name="connsiteY5184" fmla="*/ 3873673 h 9710532"/>
              <a:gd name="connsiteX5185" fmla="*/ 17921061 w 18288001"/>
              <a:gd name="connsiteY5185" fmla="*/ 3867409 h 9710532"/>
              <a:gd name="connsiteX5186" fmla="*/ 18156943 w 18288001"/>
              <a:gd name="connsiteY5186" fmla="*/ 3844191 h 9710532"/>
              <a:gd name="connsiteX5187" fmla="*/ 18172713 w 18288001"/>
              <a:gd name="connsiteY5187" fmla="*/ 3846115 h 9710532"/>
              <a:gd name="connsiteX5188" fmla="*/ 18152519 w 18288001"/>
              <a:gd name="connsiteY5188" fmla="*/ 3847653 h 9710532"/>
              <a:gd name="connsiteX5189" fmla="*/ 18132327 w 18288001"/>
              <a:gd name="connsiteY5189" fmla="*/ 3849196 h 9710532"/>
              <a:gd name="connsiteX5190" fmla="*/ 17934227 w 18288001"/>
              <a:gd name="connsiteY5190" fmla="*/ 3833064 h 9710532"/>
              <a:gd name="connsiteX5191" fmla="*/ 17997309 w 18288001"/>
              <a:gd name="connsiteY5191" fmla="*/ 3840748 h 9710532"/>
              <a:gd name="connsiteX5192" fmla="*/ 17956921 w 18288001"/>
              <a:gd name="connsiteY5192" fmla="*/ 3843832 h 9710532"/>
              <a:gd name="connsiteX5193" fmla="*/ 17934227 w 18288001"/>
              <a:gd name="connsiteY5193" fmla="*/ 3833064 h 9710532"/>
              <a:gd name="connsiteX5194" fmla="*/ 18086935 w 18288001"/>
              <a:gd name="connsiteY5194" fmla="*/ 3827660 h 9710532"/>
              <a:gd name="connsiteX5195" fmla="*/ 18109629 w 18288001"/>
              <a:gd name="connsiteY5195" fmla="*/ 3838429 h 9710532"/>
              <a:gd name="connsiteX5196" fmla="*/ 18091937 w 18288001"/>
              <a:gd name="connsiteY5196" fmla="*/ 3852277 h 9710532"/>
              <a:gd name="connsiteX5197" fmla="*/ 18061355 w 18288001"/>
              <a:gd name="connsiteY5197" fmla="*/ 3840548 h 9710532"/>
              <a:gd name="connsiteX5198" fmla="*/ 18068231 w 18288001"/>
              <a:gd name="connsiteY5198" fmla="*/ 3833384 h 9710532"/>
              <a:gd name="connsiteX5199" fmla="*/ 18086935 w 18288001"/>
              <a:gd name="connsiteY5199" fmla="*/ 3827660 h 9710532"/>
              <a:gd name="connsiteX5200" fmla="*/ 17019269 w 18288001"/>
              <a:gd name="connsiteY5200" fmla="*/ 3811875 h 9710532"/>
              <a:gd name="connsiteX5201" fmla="*/ 17002933 w 18288001"/>
              <a:gd name="connsiteY5201" fmla="*/ 3816637 h 9710532"/>
              <a:gd name="connsiteX5202" fmla="*/ 16999139 w 18288001"/>
              <a:gd name="connsiteY5202" fmla="*/ 3823177 h 9710532"/>
              <a:gd name="connsiteX5203" fmla="*/ 17021833 w 18288001"/>
              <a:gd name="connsiteY5203" fmla="*/ 3833945 h 9710532"/>
              <a:gd name="connsiteX5204" fmla="*/ 17062219 w 18288001"/>
              <a:gd name="connsiteY5204" fmla="*/ 3830863 h 9710532"/>
              <a:gd name="connsiteX5205" fmla="*/ 17048373 w 18288001"/>
              <a:gd name="connsiteY5205" fmla="*/ 3813170 h 9710532"/>
              <a:gd name="connsiteX5206" fmla="*/ 17019269 w 18288001"/>
              <a:gd name="connsiteY5206" fmla="*/ 3811875 h 9710532"/>
              <a:gd name="connsiteX5207" fmla="*/ 17113377 w 18288001"/>
              <a:gd name="connsiteY5207" fmla="*/ 3805085 h 9710532"/>
              <a:gd name="connsiteX5208" fmla="*/ 17120299 w 18288001"/>
              <a:gd name="connsiteY5208" fmla="*/ 3813931 h 9710532"/>
              <a:gd name="connsiteX5209" fmla="*/ 17104531 w 18288001"/>
              <a:gd name="connsiteY5209" fmla="*/ 3812010 h 9710532"/>
              <a:gd name="connsiteX5210" fmla="*/ 18055195 w 18288001"/>
              <a:gd name="connsiteY5210" fmla="*/ 3800787 h 9710532"/>
              <a:gd name="connsiteX5211" fmla="*/ 18066161 w 18288001"/>
              <a:gd name="connsiteY5211" fmla="*/ 3801121 h 9710532"/>
              <a:gd name="connsiteX5212" fmla="*/ 18088855 w 18288001"/>
              <a:gd name="connsiteY5212" fmla="*/ 3811891 h 9710532"/>
              <a:gd name="connsiteX5213" fmla="*/ 18073083 w 18288001"/>
              <a:gd name="connsiteY5213" fmla="*/ 3809966 h 9710532"/>
              <a:gd name="connsiteX5214" fmla="*/ 18053851 w 18288001"/>
              <a:gd name="connsiteY5214" fmla="*/ 3803623 h 9710532"/>
              <a:gd name="connsiteX5215" fmla="*/ 18055195 w 18288001"/>
              <a:gd name="connsiteY5215" fmla="*/ 3800787 h 9710532"/>
              <a:gd name="connsiteX5216" fmla="*/ 17034899 w 18288001"/>
              <a:gd name="connsiteY5216" fmla="*/ 3759512 h 9710532"/>
              <a:gd name="connsiteX5217" fmla="*/ 17029519 w 18288001"/>
              <a:gd name="connsiteY5217" fmla="*/ 3770860 h 9710532"/>
              <a:gd name="connsiteX5218" fmla="*/ 17026057 w 18288001"/>
              <a:gd name="connsiteY5218" fmla="*/ 3766437 h 9710532"/>
              <a:gd name="connsiteX5219" fmla="*/ 17022593 w 18288001"/>
              <a:gd name="connsiteY5219" fmla="*/ 3762013 h 9710532"/>
              <a:gd name="connsiteX5220" fmla="*/ 17034899 w 18288001"/>
              <a:gd name="connsiteY5220" fmla="*/ 3759512 h 9710532"/>
              <a:gd name="connsiteX5221" fmla="*/ 18087693 w 18288001"/>
              <a:gd name="connsiteY5221" fmla="*/ 3755729 h 9710532"/>
              <a:gd name="connsiteX5222" fmla="*/ 18103463 w 18288001"/>
              <a:gd name="connsiteY5222" fmla="*/ 3757651 h 9710532"/>
              <a:gd name="connsiteX5223" fmla="*/ 18126161 w 18288001"/>
              <a:gd name="connsiteY5223" fmla="*/ 3768418 h 9710532"/>
              <a:gd name="connsiteX5224" fmla="*/ 18118275 w 18288001"/>
              <a:gd name="connsiteY5224" fmla="*/ 3767458 h 9710532"/>
              <a:gd name="connsiteX5225" fmla="*/ 18110389 w 18288001"/>
              <a:gd name="connsiteY5225" fmla="*/ 3766498 h 9710532"/>
              <a:gd name="connsiteX5226" fmla="*/ 17614767 w 18288001"/>
              <a:gd name="connsiteY5226" fmla="*/ 3754069 h 9710532"/>
              <a:gd name="connsiteX5227" fmla="*/ 17622653 w 18288001"/>
              <a:gd name="connsiteY5227" fmla="*/ 3755029 h 9710532"/>
              <a:gd name="connsiteX5228" fmla="*/ 17626115 w 18288001"/>
              <a:gd name="connsiteY5228" fmla="*/ 3759454 h 9710532"/>
              <a:gd name="connsiteX5229" fmla="*/ 17614767 w 18288001"/>
              <a:gd name="connsiteY5229" fmla="*/ 3754069 h 9710532"/>
              <a:gd name="connsiteX5230" fmla="*/ 17809783 w 18288001"/>
              <a:gd name="connsiteY5230" fmla="*/ 3729812 h 9710532"/>
              <a:gd name="connsiteX5231" fmla="*/ 17825555 w 18288001"/>
              <a:gd name="connsiteY5231" fmla="*/ 3731733 h 9710532"/>
              <a:gd name="connsiteX5232" fmla="*/ 17816707 w 18288001"/>
              <a:gd name="connsiteY5232" fmla="*/ 3738658 h 9710532"/>
              <a:gd name="connsiteX5233" fmla="*/ 17807863 w 18288001"/>
              <a:gd name="connsiteY5233" fmla="*/ 3745583 h 9710532"/>
              <a:gd name="connsiteX5234" fmla="*/ 16967193 w 18288001"/>
              <a:gd name="connsiteY5234" fmla="*/ 3691244 h 9710532"/>
              <a:gd name="connsiteX5235" fmla="*/ 16949501 w 18288001"/>
              <a:gd name="connsiteY5235" fmla="*/ 3705095 h 9710532"/>
              <a:gd name="connsiteX5236" fmla="*/ 16940653 w 18288001"/>
              <a:gd name="connsiteY5236" fmla="*/ 3712020 h 9710532"/>
              <a:gd name="connsiteX5237" fmla="*/ 16924885 w 18288001"/>
              <a:gd name="connsiteY5237" fmla="*/ 3710098 h 9710532"/>
              <a:gd name="connsiteX5238" fmla="*/ 16942577 w 18288001"/>
              <a:gd name="connsiteY5238" fmla="*/ 3696248 h 9710532"/>
              <a:gd name="connsiteX5239" fmla="*/ 16967193 w 18288001"/>
              <a:gd name="connsiteY5239" fmla="*/ 3691244 h 9710532"/>
              <a:gd name="connsiteX5240" fmla="*/ 16911997 w 18288001"/>
              <a:gd name="connsiteY5240" fmla="*/ 3684519 h 9710532"/>
              <a:gd name="connsiteX5241" fmla="*/ 16919879 w 18288001"/>
              <a:gd name="connsiteY5241" fmla="*/ 3685482 h 9710532"/>
              <a:gd name="connsiteX5242" fmla="*/ 16911035 w 18288001"/>
              <a:gd name="connsiteY5242" fmla="*/ 3692406 h 9710532"/>
              <a:gd name="connsiteX5243" fmla="*/ 16903149 w 18288001"/>
              <a:gd name="connsiteY5243" fmla="*/ 3691445 h 9710532"/>
              <a:gd name="connsiteX5244" fmla="*/ 16905843 w 18288001"/>
              <a:gd name="connsiteY5244" fmla="*/ 3685772 h 9710532"/>
              <a:gd name="connsiteX5245" fmla="*/ 16911997 w 18288001"/>
              <a:gd name="connsiteY5245" fmla="*/ 3684519 h 9710532"/>
              <a:gd name="connsiteX5246" fmla="*/ 16488301 w 18288001"/>
              <a:gd name="connsiteY5246" fmla="*/ 3680919 h 9710532"/>
              <a:gd name="connsiteX5247" fmla="*/ 16463683 w 18288001"/>
              <a:gd name="connsiteY5247" fmla="*/ 3685922 h 9710532"/>
              <a:gd name="connsiteX5248" fmla="*/ 16470608 w 18288001"/>
              <a:gd name="connsiteY5248" fmla="*/ 3694768 h 9710532"/>
              <a:gd name="connsiteX5249" fmla="*/ 16486381 w 18288001"/>
              <a:gd name="connsiteY5249" fmla="*/ 3696689 h 9710532"/>
              <a:gd name="connsiteX5250" fmla="*/ 16920843 w 18288001"/>
              <a:gd name="connsiteY5250" fmla="*/ 3669530 h 9710532"/>
              <a:gd name="connsiteX5251" fmla="*/ 16927769 w 18288001"/>
              <a:gd name="connsiteY5251" fmla="*/ 3678377 h 9710532"/>
              <a:gd name="connsiteX5252" fmla="*/ 16911997 w 18288001"/>
              <a:gd name="connsiteY5252" fmla="*/ 3676455 h 9710532"/>
              <a:gd name="connsiteX5253" fmla="*/ 17049891 w 18288001"/>
              <a:gd name="connsiteY5253" fmla="*/ 3669308 h 9710532"/>
              <a:gd name="connsiteX5254" fmla="*/ 17065665 w 18288001"/>
              <a:gd name="connsiteY5254" fmla="*/ 3671231 h 9710532"/>
              <a:gd name="connsiteX5255" fmla="*/ 17088359 w 18288001"/>
              <a:gd name="connsiteY5255" fmla="*/ 3682000 h 9710532"/>
              <a:gd name="connsiteX5256" fmla="*/ 17104129 w 18288001"/>
              <a:gd name="connsiteY5256" fmla="*/ 3683920 h 9710532"/>
              <a:gd name="connsiteX5257" fmla="*/ 17102207 w 18288001"/>
              <a:gd name="connsiteY5257" fmla="*/ 3699690 h 9710532"/>
              <a:gd name="connsiteX5258" fmla="*/ 17099327 w 18288001"/>
              <a:gd name="connsiteY5258" fmla="*/ 3723347 h 9710532"/>
              <a:gd name="connsiteX5259" fmla="*/ 17096443 w 18288001"/>
              <a:gd name="connsiteY5259" fmla="*/ 3747005 h 9710532"/>
              <a:gd name="connsiteX5260" fmla="*/ 17085677 w 18288001"/>
              <a:gd name="connsiteY5260" fmla="*/ 3769700 h 9710532"/>
              <a:gd name="connsiteX5261" fmla="*/ 17078753 w 18288001"/>
              <a:gd name="connsiteY5261" fmla="*/ 3760855 h 9710532"/>
              <a:gd name="connsiteX5262" fmla="*/ 17057975 w 18288001"/>
              <a:gd name="connsiteY5262" fmla="*/ 3734314 h 9710532"/>
              <a:gd name="connsiteX5263" fmla="*/ 17017589 w 18288001"/>
              <a:gd name="connsiteY5263" fmla="*/ 3737397 h 9710532"/>
              <a:gd name="connsiteX5264" fmla="*/ 16992971 w 18288001"/>
              <a:gd name="connsiteY5264" fmla="*/ 3742402 h 9710532"/>
              <a:gd name="connsiteX5265" fmla="*/ 17001819 w 18288001"/>
              <a:gd name="connsiteY5265" fmla="*/ 3735475 h 9710532"/>
              <a:gd name="connsiteX5266" fmla="*/ 17012587 w 18288001"/>
              <a:gd name="connsiteY5266" fmla="*/ 3712781 h 9710532"/>
              <a:gd name="connsiteX5267" fmla="*/ 17017967 w 18288001"/>
              <a:gd name="connsiteY5267" fmla="*/ 3701432 h 9710532"/>
              <a:gd name="connsiteX5268" fmla="*/ 17031239 w 18288001"/>
              <a:gd name="connsiteY5268" fmla="*/ 3691045 h 9710532"/>
              <a:gd name="connsiteX5269" fmla="*/ 17047969 w 18288001"/>
              <a:gd name="connsiteY5269" fmla="*/ 3685081 h 9710532"/>
              <a:gd name="connsiteX5270" fmla="*/ 17242987 w 18288001"/>
              <a:gd name="connsiteY5270" fmla="*/ 3660825 h 9710532"/>
              <a:gd name="connsiteX5271" fmla="*/ 17249911 w 18288001"/>
              <a:gd name="connsiteY5271" fmla="*/ 3669670 h 9710532"/>
              <a:gd name="connsiteX5272" fmla="*/ 17266841 w 18288001"/>
              <a:gd name="connsiteY5272" fmla="*/ 3727751 h 9710532"/>
              <a:gd name="connsiteX5273" fmla="*/ 17256455 w 18288001"/>
              <a:gd name="connsiteY5273" fmla="*/ 3714483 h 9710532"/>
              <a:gd name="connsiteX5274" fmla="*/ 17230297 w 18288001"/>
              <a:gd name="connsiteY5274" fmla="*/ 3699290 h 9710532"/>
              <a:gd name="connsiteX5275" fmla="*/ 17227797 w 18288001"/>
              <a:gd name="connsiteY5275" fmla="*/ 3686982 h 9710532"/>
              <a:gd name="connsiteX5276" fmla="*/ 17242987 w 18288001"/>
              <a:gd name="connsiteY5276" fmla="*/ 3660825 h 9710532"/>
              <a:gd name="connsiteX5277" fmla="*/ 16451756 w 18288001"/>
              <a:gd name="connsiteY5277" fmla="*/ 3652459 h 9710532"/>
              <a:gd name="connsiteX5278" fmla="*/ 16442909 w 18288001"/>
              <a:gd name="connsiteY5278" fmla="*/ 3659384 h 9710532"/>
              <a:gd name="connsiteX5279" fmla="*/ 16446371 w 18288001"/>
              <a:gd name="connsiteY5279" fmla="*/ 3663806 h 9710532"/>
              <a:gd name="connsiteX5280" fmla="*/ 16449834 w 18288001"/>
              <a:gd name="connsiteY5280" fmla="*/ 3668230 h 9710532"/>
              <a:gd name="connsiteX5281" fmla="*/ 16472530 w 18288001"/>
              <a:gd name="connsiteY5281" fmla="*/ 3678997 h 9710532"/>
              <a:gd name="connsiteX5282" fmla="*/ 16474449 w 18288001"/>
              <a:gd name="connsiteY5282" fmla="*/ 3663225 h 9710532"/>
              <a:gd name="connsiteX5283" fmla="*/ 16466566 w 18288001"/>
              <a:gd name="connsiteY5283" fmla="*/ 3662265 h 9710532"/>
              <a:gd name="connsiteX5284" fmla="*/ 16449834 w 18288001"/>
              <a:gd name="connsiteY5284" fmla="*/ 3668230 h 9710532"/>
              <a:gd name="connsiteX5285" fmla="*/ 17188747 w 18288001"/>
              <a:gd name="connsiteY5285" fmla="*/ 3646214 h 9710532"/>
              <a:gd name="connsiteX5286" fmla="*/ 17204519 w 18288001"/>
              <a:gd name="connsiteY5286" fmla="*/ 3648135 h 9710532"/>
              <a:gd name="connsiteX5287" fmla="*/ 17211445 w 18288001"/>
              <a:gd name="connsiteY5287" fmla="*/ 3656982 h 9710532"/>
              <a:gd name="connsiteX5288" fmla="*/ 17202599 w 18288001"/>
              <a:gd name="connsiteY5288" fmla="*/ 3663905 h 9710532"/>
              <a:gd name="connsiteX5289" fmla="*/ 17186829 w 18288001"/>
              <a:gd name="connsiteY5289" fmla="*/ 3661984 h 9710532"/>
              <a:gd name="connsiteX5290" fmla="*/ 17133551 w 18288001"/>
              <a:gd name="connsiteY5290" fmla="*/ 3631425 h 9710532"/>
              <a:gd name="connsiteX5291" fmla="*/ 17140477 w 18288001"/>
              <a:gd name="connsiteY5291" fmla="*/ 3640270 h 9710532"/>
              <a:gd name="connsiteX5292" fmla="*/ 17124707 w 18288001"/>
              <a:gd name="connsiteY5292" fmla="*/ 3638348 h 9710532"/>
              <a:gd name="connsiteX5293" fmla="*/ 17133551 w 18288001"/>
              <a:gd name="connsiteY5293" fmla="*/ 3631425 h 9710532"/>
              <a:gd name="connsiteX5294" fmla="*/ 16790629 w 18288001"/>
              <a:gd name="connsiteY5294" fmla="*/ 3629723 h 9710532"/>
              <a:gd name="connsiteX5295" fmla="*/ 16769477 w 18288001"/>
              <a:gd name="connsiteY5295" fmla="*/ 3639150 h 9710532"/>
              <a:gd name="connsiteX5296" fmla="*/ 16764095 w 18288001"/>
              <a:gd name="connsiteY5296" fmla="*/ 3650498 h 9710532"/>
              <a:gd name="connsiteX5297" fmla="*/ 16743897 w 18288001"/>
              <a:gd name="connsiteY5297" fmla="*/ 3652038 h 9710532"/>
              <a:gd name="connsiteX5298" fmla="*/ 16746402 w 18288001"/>
              <a:gd name="connsiteY5298" fmla="*/ 3664347 h 9710532"/>
              <a:gd name="connsiteX5299" fmla="*/ 16777941 w 18288001"/>
              <a:gd name="connsiteY5299" fmla="*/ 3668189 h 9710532"/>
              <a:gd name="connsiteX5300" fmla="*/ 16804481 w 18288001"/>
              <a:gd name="connsiteY5300" fmla="*/ 3647414 h 9710532"/>
              <a:gd name="connsiteX5301" fmla="*/ 16790629 w 18288001"/>
              <a:gd name="connsiteY5301" fmla="*/ 3629723 h 9710532"/>
              <a:gd name="connsiteX5302" fmla="*/ 17176821 w 18288001"/>
              <a:gd name="connsiteY5302" fmla="*/ 3612751 h 9710532"/>
              <a:gd name="connsiteX5303" fmla="*/ 17180281 w 18288001"/>
              <a:gd name="connsiteY5303" fmla="*/ 3617173 h 9710532"/>
              <a:gd name="connsiteX5304" fmla="*/ 17179321 w 18288001"/>
              <a:gd name="connsiteY5304" fmla="*/ 3625058 h 9710532"/>
              <a:gd name="connsiteX5305" fmla="*/ 17171437 w 18288001"/>
              <a:gd name="connsiteY5305" fmla="*/ 3624098 h 9710532"/>
              <a:gd name="connsiteX5306" fmla="*/ 17176821 w 18288001"/>
              <a:gd name="connsiteY5306" fmla="*/ 3612751 h 9710532"/>
              <a:gd name="connsiteX5307" fmla="*/ 14801498 w 18288001"/>
              <a:gd name="connsiteY5307" fmla="*/ 3609399 h 9710532"/>
              <a:gd name="connsiteX5308" fmla="*/ 14798327 w 18288001"/>
              <a:gd name="connsiteY5308" fmla="*/ 3619017 h 9710532"/>
              <a:gd name="connsiteX5309" fmla="*/ 14807172 w 18288001"/>
              <a:gd name="connsiteY5309" fmla="*/ 3612092 h 9710532"/>
              <a:gd name="connsiteX5310" fmla="*/ 14801498 w 18288001"/>
              <a:gd name="connsiteY5310" fmla="*/ 3609399 h 9710532"/>
              <a:gd name="connsiteX5311" fmla="*/ 14900637 w 18288001"/>
              <a:gd name="connsiteY5311" fmla="*/ 3567461 h 9710532"/>
              <a:gd name="connsiteX5312" fmla="*/ 14914487 w 18288001"/>
              <a:gd name="connsiteY5312" fmla="*/ 3585152 h 9710532"/>
              <a:gd name="connsiteX5313" fmla="*/ 14904100 w 18288001"/>
              <a:gd name="connsiteY5313" fmla="*/ 3571884 h 9710532"/>
              <a:gd name="connsiteX5314" fmla="*/ 16765814 w 18288001"/>
              <a:gd name="connsiteY5314" fmla="*/ 3562617 h 9710532"/>
              <a:gd name="connsiteX5315" fmla="*/ 16772741 w 18288001"/>
              <a:gd name="connsiteY5315" fmla="*/ 3571462 h 9710532"/>
              <a:gd name="connsiteX5316" fmla="*/ 16756971 w 18288001"/>
              <a:gd name="connsiteY5316" fmla="*/ 3569541 h 9710532"/>
              <a:gd name="connsiteX5317" fmla="*/ 16765814 w 18288001"/>
              <a:gd name="connsiteY5317" fmla="*/ 3562617 h 9710532"/>
              <a:gd name="connsiteX5318" fmla="*/ 15888949 w 18288001"/>
              <a:gd name="connsiteY5318" fmla="*/ 3542818 h 9710532"/>
              <a:gd name="connsiteX5319" fmla="*/ 15882459 w 18288001"/>
              <a:gd name="connsiteY5319" fmla="*/ 3555032 h 9710532"/>
              <a:gd name="connsiteX5320" fmla="*/ 15881173 w 18288001"/>
              <a:gd name="connsiteY5320" fmla="*/ 3558938 h 9710532"/>
              <a:gd name="connsiteX5321" fmla="*/ 15893739 w 18288001"/>
              <a:gd name="connsiteY5321" fmla="*/ 3560469 h 9710532"/>
              <a:gd name="connsiteX5322" fmla="*/ 15893807 w 18288001"/>
              <a:gd name="connsiteY5322" fmla="*/ 3560415 h 9710532"/>
              <a:gd name="connsiteX5323" fmla="*/ 15895731 w 18288001"/>
              <a:gd name="connsiteY5323" fmla="*/ 3544644 h 9710532"/>
              <a:gd name="connsiteX5324" fmla="*/ 15888949 w 18288001"/>
              <a:gd name="connsiteY5324" fmla="*/ 3542818 h 9710532"/>
              <a:gd name="connsiteX5325" fmla="*/ 16648494 w 18288001"/>
              <a:gd name="connsiteY5325" fmla="*/ 3540321 h 9710532"/>
              <a:gd name="connsiteX5326" fmla="*/ 16650995 w 18288001"/>
              <a:gd name="connsiteY5326" fmla="*/ 3552630 h 9710532"/>
              <a:gd name="connsiteX5327" fmla="*/ 16639649 w 18288001"/>
              <a:gd name="connsiteY5327" fmla="*/ 3547246 h 9710532"/>
              <a:gd name="connsiteX5328" fmla="*/ 15976506 w 18288001"/>
              <a:gd name="connsiteY5328" fmla="*/ 3538481 h 9710532"/>
              <a:gd name="connsiteX5329" fmla="*/ 15967661 w 18288001"/>
              <a:gd name="connsiteY5329" fmla="*/ 3545406 h 9710532"/>
              <a:gd name="connsiteX5330" fmla="*/ 15983430 w 18288001"/>
              <a:gd name="connsiteY5330" fmla="*/ 3547326 h 9710532"/>
              <a:gd name="connsiteX5331" fmla="*/ 15976506 w 18288001"/>
              <a:gd name="connsiteY5331" fmla="*/ 3538481 h 9710532"/>
              <a:gd name="connsiteX5332" fmla="*/ 16745042 w 18288001"/>
              <a:gd name="connsiteY5332" fmla="*/ 3536078 h 9710532"/>
              <a:gd name="connsiteX5333" fmla="*/ 16751965 w 18288001"/>
              <a:gd name="connsiteY5333" fmla="*/ 3544924 h 9710532"/>
              <a:gd name="connsiteX5334" fmla="*/ 16744080 w 18288001"/>
              <a:gd name="connsiteY5334" fmla="*/ 3543964 h 9710532"/>
              <a:gd name="connsiteX5335" fmla="*/ 16736196 w 18288001"/>
              <a:gd name="connsiteY5335" fmla="*/ 3543003 h 9710532"/>
              <a:gd name="connsiteX5336" fmla="*/ 16829969 w 18288001"/>
              <a:gd name="connsiteY5336" fmla="*/ 3511462 h 9710532"/>
              <a:gd name="connsiteX5337" fmla="*/ 16854725 w 18288001"/>
              <a:gd name="connsiteY5337" fmla="*/ 3515712 h 9710532"/>
              <a:gd name="connsiteX5338" fmla="*/ 16819215 w 18288001"/>
              <a:gd name="connsiteY5338" fmla="*/ 3514711 h 9710532"/>
              <a:gd name="connsiteX5339" fmla="*/ 16108440 w 18288001"/>
              <a:gd name="connsiteY5339" fmla="*/ 3506537 h 9710532"/>
              <a:gd name="connsiteX5340" fmla="*/ 16122287 w 18288001"/>
              <a:gd name="connsiteY5340" fmla="*/ 3524229 h 9710532"/>
              <a:gd name="connsiteX5341" fmla="*/ 16139980 w 18288001"/>
              <a:gd name="connsiteY5341" fmla="*/ 3510380 h 9710532"/>
              <a:gd name="connsiteX5342" fmla="*/ 16124209 w 18288001"/>
              <a:gd name="connsiteY5342" fmla="*/ 3508459 h 9710532"/>
              <a:gd name="connsiteX5343" fmla="*/ 16108440 w 18288001"/>
              <a:gd name="connsiteY5343" fmla="*/ 3506537 h 9710532"/>
              <a:gd name="connsiteX5344" fmla="*/ 15708400 w 18288001"/>
              <a:gd name="connsiteY5344" fmla="*/ 3505818 h 9710532"/>
              <a:gd name="connsiteX5345" fmla="*/ 15706478 w 18288001"/>
              <a:gd name="connsiteY5345" fmla="*/ 3521588 h 9710532"/>
              <a:gd name="connsiteX5346" fmla="*/ 15718786 w 18288001"/>
              <a:gd name="connsiteY5346" fmla="*/ 3519087 h 9710532"/>
              <a:gd name="connsiteX5347" fmla="*/ 15708400 w 18288001"/>
              <a:gd name="connsiteY5347" fmla="*/ 3505818 h 9710532"/>
              <a:gd name="connsiteX5348" fmla="*/ 16692726 w 18288001"/>
              <a:gd name="connsiteY5348" fmla="*/ 3505697 h 9710532"/>
              <a:gd name="connsiteX5349" fmla="*/ 16690804 w 18288001"/>
              <a:gd name="connsiteY5349" fmla="*/ 3521468 h 9710532"/>
              <a:gd name="connsiteX5350" fmla="*/ 16657341 w 18288001"/>
              <a:gd name="connsiteY5350" fmla="*/ 3533396 h 9710532"/>
              <a:gd name="connsiteX5351" fmla="*/ 16638106 w 18288001"/>
              <a:gd name="connsiteY5351" fmla="*/ 3527052 h 9710532"/>
              <a:gd name="connsiteX5352" fmla="*/ 16643492 w 18288001"/>
              <a:gd name="connsiteY5352" fmla="*/ 3515704 h 9710532"/>
              <a:gd name="connsiteX5353" fmla="*/ 16692726 w 18288001"/>
              <a:gd name="connsiteY5353" fmla="*/ 3505697 h 9710532"/>
              <a:gd name="connsiteX5354" fmla="*/ 16805041 w 18288001"/>
              <a:gd name="connsiteY5354" fmla="*/ 3503374 h 9710532"/>
              <a:gd name="connsiteX5355" fmla="*/ 16811969 w 18288001"/>
              <a:gd name="connsiteY5355" fmla="*/ 3512220 h 9710532"/>
              <a:gd name="connsiteX5356" fmla="*/ 16796197 w 18288001"/>
              <a:gd name="connsiteY5356" fmla="*/ 3510300 h 9710532"/>
              <a:gd name="connsiteX5357" fmla="*/ 15245277 w 18288001"/>
              <a:gd name="connsiteY5357" fmla="*/ 3497411 h 9710532"/>
              <a:gd name="connsiteX5358" fmla="*/ 15252201 w 18288001"/>
              <a:gd name="connsiteY5358" fmla="*/ 3506258 h 9710532"/>
              <a:gd name="connsiteX5359" fmla="*/ 15261048 w 18288001"/>
              <a:gd name="connsiteY5359" fmla="*/ 3499332 h 9710532"/>
              <a:gd name="connsiteX5360" fmla="*/ 15245277 w 18288001"/>
              <a:gd name="connsiteY5360" fmla="*/ 3497411 h 9710532"/>
              <a:gd name="connsiteX5361" fmla="*/ 17633731 w 18288001"/>
              <a:gd name="connsiteY5361" fmla="*/ 3491508 h 9710532"/>
              <a:gd name="connsiteX5362" fmla="*/ 17658489 w 18288001"/>
              <a:gd name="connsiteY5362" fmla="*/ 3495762 h 9710532"/>
              <a:gd name="connsiteX5363" fmla="*/ 17640733 w 18288001"/>
              <a:gd name="connsiteY5363" fmla="*/ 3495260 h 9710532"/>
              <a:gd name="connsiteX5364" fmla="*/ 17633731 w 18288001"/>
              <a:gd name="connsiteY5364" fmla="*/ 3491508 h 9710532"/>
              <a:gd name="connsiteX5365" fmla="*/ 17150843 w 18288001"/>
              <a:gd name="connsiteY5365" fmla="*/ 3489485 h 9710532"/>
              <a:gd name="connsiteX5366" fmla="*/ 17187389 w 18288001"/>
              <a:gd name="connsiteY5366" fmla="*/ 3517945 h 9710532"/>
              <a:gd name="connsiteX5367" fmla="*/ 17171619 w 18288001"/>
              <a:gd name="connsiteY5367" fmla="*/ 3516024 h 9710532"/>
              <a:gd name="connsiteX5368" fmla="*/ 17153345 w 18288001"/>
              <a:gd name="connsiteY5368" fmla="*/ 3501795 h 9710532"/>
              <a:gd name="connsiteX5369" fmla="*/ 17141997 w 18288001"/>
              <a:gd name="connsiteY5369" fmla="*/ 3496410 h 9710532"/>
              <a:gd name="connsiteX5370" fmla="*/ 17150843 w 18288001"/>
              <a:gd name="connsiteY5370" fmla="*/ 3489485 h 9710532"/>
              <a:gd name="connsiteX5371" fmla="*/ 16201617 w 18288001"/>
              <a:gd name="connsiteY5371" fmla="*/ 3488880 h 9710532"/>
              <a:gd name="connsiteX5372" fmla="*/ 16194596 w 18288001"/>
              <a:gd name="connsiteY5372" fmla="*/ 3489026 h 9710532"/>
              <a:gd name="connsiteX5373" fmla="*/ 16185127 w 18288001"/>
              <a:gd name="connsiteY5373" fmla="*/ 3492873 h 9710532"/>
              <a:gd name="connsiteX5374" fmla="*/ 16181328 w 18288001"/>
              <a:gd name="connsiteY5374" fmla="*/ 3499413 h 9710532"/>
              <a:gd name="connsiteX5375" fmla="*/ 16189215 w 18288001"/>
              <a:gd name="connsiteY5375" fmla="*/ 3500373 h 9710532"/>
              <a:gd name="connsiteX5376" fmla="*/ 16198060 w 18288001"/>
              <a:gd name="connsiteY5376" fmla="*/ 3493448 h 9710532"/>
              <a:gd name="connsiteX5377" fmla="*/ 16201617 w 18288001"/>
              <a:gd name="connsiteY5377" fmla="*/ 3488880 h 9710532"/>
              <a:gd name="connsiteX5378" fmla="*/ 15366442 w 18288001"/>
              <a:gd name="connsiteY5378" fmla="*/ 3488166 h 9710532"/>
              <a:gd name="connsiteX5379" fmla="*/ 15357596 w 18288001"/>
              <a:gd name="connsiteY5379" fmla="*/ 3495090 h 9710532"/>
              <a:gd name="connsiteX5380" fmla="*/ 15348750 w 18288001"/>
              <a:gd name="connsiteY5380" fmla="*/ 3502015 h 9710532"/>
              <a:gd name="connsiteX5381" fmla="*/ 15343366 w 18288001"/>
              <a:gd name="connsiteY5381" fmla="*/ 3513363 h 9710532"/>
              <a:gd name="connsiteX5382" fmla="*/ 15355675 w 18288001"/>
              <a:gd name="connsiteY5382" fmla="*/ 3510862 h 9710532"/>
              <a:gd name="connsiteX5383" fmla="*/ 15394521 w 18288001"/>
              <a:gd name="connsiteY5383" fmla="*/ 3487585 h 9710532"/>
              <a:gd name="connsiteX5384" fmla="*/ 15382213 w 18288001"/>
              <a:gd name="connsiteY5384" fmla="*/ 3490087 h 9710532"/>
              <a:gd name="connsiteX5385" fmla="*/ 15397983 w 18288001"/>
              <a:gd name="connsiteY5385" fmla="*/ 3492007 h 9710532"/>
              <a:gd name="connsiteX5386" fmla="*/ 15394521 w 18288001"/>
              <a:gd name="connsiteY5386" fmla="*/ 3487585 h 9710532"/>
              <a:gd name="connsiteX5387" fmla="*/ 16991213 w 18288001"/>
              <a:gd name="connsiteY5387" fmla="*/ 3486045 h 9710532"/>
              <a:gd name="connsiteX5388" fmla="*/ 16999097 w 18288001"/>
              <a:gd name="connsiteY5388" fmla="*/ 3487003 h 9710532"/>
              <a:gd name="connsiteX5389" fmla="*/ 17013909 w 18288001"/>
              <a:gd name="connsiteY5389" fmla="*/ 3496810 h 9710532"/>
              <a:gd name="connsiteX5390" fmla="*/ 16998137 w 18288001"/>
              <a:gd name="connsiteY5390" fmla="*/ 3494889 h 9710532"/>
              <a:gd name="connsiteX5391" fmla="*/ 17548705 w 18288001"/>
              <a:gd name="connsiteY5391" fmla="*/ 3481999 h 9710532"/>
              <a:gd name="connsiteX5392" fmla="*/ 17633731 w 18288001"/>
              <a:gd name="connsiteY5392" fmla="*/ 3491508 h 9710532"/>
              <a:gd name="connsiteX5393" fmla="*/ 17537951 w 18288001"/>
              <a:gd name="connsiteY5393" fmla="*/ 3485249 h 9710532"/>
              <a:gd name="connsiteX5394" fmla="*/ 16733642 w 18288001"/>
              <a:gd name="connsiteY5394" fmla="*/ 3473482 h 9710532"/>
              <a:gd name="connsiteX5395" fmla="*/ 16744838 w 18288001"/>
              <a:gd name="connsiteY5395" fmla="*/ 3480098 h 9710532"/>
              <a:gd name="connsiteX5396" fmla="*/ 16740946 w 18288001"/>
              <a:gd name="connsiteY5396" fmla="*/ 3491900 h 9710532"/>
              <a:gd name="connsiteX5397" fmla="*/ 16741690 w 18288001"/>
              <a:gd name="connsiteY5397" fmla="*/ 3491199 h 9710532"/>
              <a:gd name="connsiteX5398" fmla="*/ 16758945 w 18288001"/>
              <a:gd name="connsiteY5398" fmla="*/ 3509455 h 9710532"/>
              <a:gd name="connsiteX5399" fmla="*/ 16737438 w 18288001"/>
              <a:gd name="connsiteY5399" fmla="*/ 3515955 h 9710532"/>
              <a:gd name="connsiteX5400" fmla="*/ 16723433 w 18288001"/>
              <a:gd name="connsiteY5400" fmla="*/ 3508452 h 9710532"/>
              <a:gd name="connsiteX5401" fmla="*/ 16728256 w 18288001"/>
              <a:gd name="connsiteY5401" fmla="*/ 3503895 h 9710532"/>
              <a:gd name="connsiteX5402" fmla="*/ 16717339 w 18288001"/>
              <a:gd name="connsiteY5402" fmla="*/ 3508758 h 9710532"/>
              <a:gd name="connsiteX5403" fmla="*/ 16710413 w 18288001"/>
              <a:gd name="connsiteY5403" fmla="*/ 3499912 h 9710532"/>
              <a:gd name="connsiteX5404" fmla="*/ 16711377 w 18288001"/>
              <a:gd name="connsiteY5404" fmla="*/ 3492025 h 9710532"/>
              <a:gd name="connsiteX5405" fmla="*/ 16720823 w 18288001"/>
              <a:gd name="connsiteY5405" fmla="*/ 3480172 h 9710532"/>
              <a:gd name="connsiteX5406" fmla="*/ 16733642 w 18288001"/>
              <a:gd name="connsiteY5406" fmla="*/ 3473482 h 9710532"/>
              <a:gd name="connsiteX5407" fmla="*/ 16608867 w 18288001"/>
              <a:gd name="connsiteY5407" fmla="*/ 3471473 h 9710532"/>
              <a:gd name="connsiteX5408" fmla="*/ 16606945 w 18288001"/>
              <a:gd name="connsiteY5408" fmla="*/ 3487244 h 9710532"/>
              <a:gd name="connsiteX5409" fmla="*/ 16582327 w 18288001"/>
              <a:gd name="connsiteY5409" fmla="*/ 3492247 h 9710532"/>
              <a:gd name="connsiteX5410" fmla="*/ 16585500 w 18288001"/>
              <a:gd name="connsiteY5410" fmla="*/ 3482631 h 9710532"/>
              <a:gd name="connsiteX5411" fmla="*/ 16591174 w 18288001"/>
              <a:gd name="connsiteY5411" fmla="*/ 3485322 h 9710532"/>
              <a:gd name="connsiteX5412" fmla="*/ 16600019 w 18288001"/>
              <a:gd name="connsiteY5412" fmla="*/ 3478398 h 9710532"/>
              <a:gd name="connsiteX5413" fmla="*/ 16608867 w 18288001"/>
              <a:gd name="connsiteY5413" fmla="*/ 3471473 h 9710532"/>
              <a:gd name="connsiteX5414" fmla="*/ 17103667 w 18288001"/>
              <a:gd name="connsiteY5414" fmla="*/ 3468232 h 9710532"/>
              <a:gd name="connsiteX5415" fmla="*/ 17112377 w 18288001"/>
              <a:gd name="connsiteY5415" fmla="*/ 3476796 h 9710532"/>
              <a:gd name="connsiteX5416" fmla="*/ 17096607 w 18288001"/>
              <a:gd name="connsiteY5416" fmla="*/ 3474877 h 9710532"/>
              <a:gd name="connsiteX5417" fmla="*/ 17098313 w 18288001"/>
              <a:gd name="connsiteY5417" fmla="*/ 3469080 h 9710532"/>
              <a:gd name="connsiteX5418" fmla="*/ 17103667 w 18288001"/>
              <a:gd name="connsiteY5418" fmla="*/ 3468232 h 9710532"/>
              <a:gd name="connsiteX5419" fmla="*/ 16183440 w 18288001"/>
              <a:gd name="connsiteY5419" fmla="*/ 3465660 h 9710532"/>
              <a:gd name="connsiteX5420" fmla="*/ 16177286 w 18288001"/>
              <a:gd name="connsiteY5420" fmla="*/ 3466910 h 9710532"/>
              <a:gd name="connsiteX5421" fmla="*/ 16175364 w 18288001"/>
              <a:gd name="connsiteY5421" fmla="*/ 3482681 h 9710532"/>
              <a:gd name="connsiteX5422" fmla="*/ 16184211 w 18288001"/>
              <a:gd name="connsiteY5422" fmla="*/ 3475756 h 9710532"/>
              <a:gd name="connsiteX5423" fmla="*/ 16183440 w 18288001"/>
              <a:gd name="connsiteY5423" fmla="*/ 3465660 h 9710532"/>
              <a:gd name="connsiteX5424" fmla="*/ 16325570 w 18288001"/>
              <a:gd name="connsiteY5424" fmla="*/ 3464968 h 9710532"/>
              <a:gd name="connsiteX5425" fmla="*/ 16321147 w 18288001"/>
              <a:gd name="connsiteY5425" fmla="*/ 3468430 h 9710532"/>
              <a:gd name="connsiteX5426" fmla="*/ 16328073 w 18288001"/>
              <a:gd name="connsiteY5426" fmla="*/ 3477276 h 9710532"/>
              <a:gd name="connsiteX5427" fmla="*/ 16334996 w 18288001"/>
              <a:gd name="connsiteY5427" fmla="*/ 3486123 h 9710532"/>
              <a:gd name="connsiteX5428" fmla="*/ 16336916 w 18288001"/>
              <a:gd name="connsiteY5428" fmla="*/ 3470354 h 9710532"/>
              <a:gd name="connsiteX5429" fmla="*/ 16325570 w 18288001"/>
              <a:gd name="connsiteY5429" fmla="*/ 3464968 h 9710532"/>
              <a:gd name="connsiteX5430" fmla="*/ 16730030 w 18288001"/>
              <a:gd name="connsiteY5430" fmla="*/ 3462227 h 9710532"/>
              <a:gd name="connsiteX5431" fmla="*/ 16736956 w 18288001"/>
              <a:gd name="connsiteY5431" fmla="*/ 3471074 h 9710532"/>
              <a:gd name="connsiteX5432" fmla="*/ 16721185 w 18288001"/>
              <a:gd name="connsiteY5432" fmla="*/ 3469151 h 9710532"/>
              <a:gd name="connsiteX5433" fmla="*/ 16523087 w 18288001"/>
              <a:gd name="connsiteY5433" fmla="*/ 3453019 h 9710532"/>
              <a:gd name="connsiteX5434" fmla="*/ 16509818 w 18288001"/>
              <a:gd name="connsiteY5434" fmla="*/ 3463406 h 9710532"/>
              <a:gd name="connsiteX5435" fmla="*/ 16489623 w 18288001"/>
              <a:gd name="connsiteY5435" fmla="*/ 3464949 h 9710532"/>
              <a:gd name="connsiteX5436" fmla="*/ 16465007 w 18288001"/>
              <a:gd name="connsiteY5436" fmla="*/ 3469951 h 9710532"/>
              <a:gd name="connsiteX5437" fmla="*/ 16447314 w 18288001"/>
              <a:gd name="connsiteY5437" fmla="*/ 3483800 h 9710532"/>
              <a:gd name="connsiteX5438" fmla="*/ 16438470 w 18288001"/>
              <a:gd name="connsiteY5438" fmla="*/ 3490727 h 9710532"/>
              <a:gd name="connsiteX5439" fmla="*/ 16415773 w 18288001"/>
              <a:gd name="connsiteY5439" fmla="*/ 3479959 h 9710532"/>
              <a:gd name="connsiteX5440" fmla="*/ 16389234 w 18288001"/>
              <a:gd name="connsiteY5440" fmla="*/ 3500734 h 9710532"/>
              <a:gd name="connsiteX5441" fmla="*/ 16388433 w 18288001"/>
              <a:gd name="connsiteY5441" fmla="*/ 3507297 h 9710532"/>
              <a:gd name="connsiteX5442" fmla="*/ 16421732 w 18288001"/>
              <a:gd name="connsiteY5442" fmla="*/ 3504756 h 9710532"/>
              <a:gd name="connsiteX5443" fmla="*/ 16444139 w 18288001"/>
              <a:gd name="connsiteY5443" fmla="*/ 3501484 h 9710532"/>
              <a:gd name="connsiteX5444" fmla="*/ 16448701 w 18288001"/>
              <a:gd name="connsiteY5444" fmla="*/ 3511717 h 9710532"/>
              <a:gd name="connsiteX5445" fmla="*/ 16472512 w 18288001"/>
              <a:gd name="connsiteY5445" fmla="*/ 3506879 h 9710532"/>
              <a:gd name="connsiteX5446" fmla="*/ 16512321 w 18288001"/>
              <a:gd name="connsiteY5446" fmla="*/ 3475716 h 9710532"/>
              <a:gd name="connsiteX5447" fmla="*/ 16521675 w 18288001"/>
              <a:gd name="connsiteY5447" fmla="*/ 3468394 h 9710532"/>
              <a:gd name="connsiteX5448" fmla="*/ 16515200 w 18288001"/>
              <a:gd name="connsiteY5448" fmla="*/ 3460125 h 9710532"/>
              <a:gd name="connsiteX5449" fmla="*/ 16524767 w 18288001"/>
              <a:gd name="connsiteY5449" fmla="*/ 3461290 h 9710532"/>
              <a:gd name="connsiteX5450" fmla="*/ 17045543 w 18288001"/>
              <a:gd name="connsiteY5450" fmla="*/ 3450648 h 9710532"/>
              <a:gd name="connsiteX5451" fmla="*/ 17058139 w 18288001"/>
              <a:gd name="connsiteY5451" fmla="*/ 3462185 h 9710532"/>
              <a:gd name="connsiteX5452" fmla="*/ 17068527 w 18288001"/>
              <a:gd name="connsiteY5452" fmla="*/ 3475457 h 9710532"/>
              <a:gd name="connsiteX5453" fmla="*/ 17071991 w 18288001"/>
              <a:gd name="connsiteY5453" fmla="*/ 3479878 h 9710532"/>
              <a:gd name="connsiteX5454" fmla="*/ 17078917 w 18288001"/>
              <a:gd name="connsiteY5454" fmla="*/ 3488724 h 9710532"/>
              <a:gd name="connsiteX5455" fmla="*/ 17066605 w 18288001"/>
              <a:gd name="connsiteY5455" fmla="*/ 3491227 h 9710532"/>
              <a:gd name="connsiteX5456" fmla="*/ 17042949 w 18288001"/>
              <a:gd name="connsiteY5456" fmla="*/ 3488346 h 9710532"/>
              <a:gd name="connsiteX5457" fmla="*/ 17024675 w 18288001"/>
              <a:gd name="connsiteY5457" fmla="*/ 3474115 h 9710532"/>
              <a:gd name="connsiteX5458" fmla="*/ 17025637 w 18288001"/>
              <a:gd name="connsiteY5458" fmla="*/ 3466229 h 9710532"/>
              <a:gd name="connsiteX5459" fmla="*/ 17035443 w 18288001"/>
              <a:gd name="connsiteY5459" fmla="*/ 3451419 h 9710532"/>
              <a:gd name="connsiteX5460" fmla="*/ 17045543 w 18288001"/>
              <a:gd name="connsiteY5460" fmla="*/ 3450648 h 9710532"/>
              <a:gd name="connsiteX5461" fmla="*/ 16277484 w 18288001"/>
              <a:gd name="connsiteY5461" fmla="*/ 3449107 h 9710532"/>
              <a:gd name="connsiteX5462" fmla="*/ 16242290 w 18288001"/>
              <a:gd name="connsiteY5462" fmla="*/ 3458825 h 9710532"/>
              <a:gd name="connsiteX5463" fmla="*/ 16247294 w 18288001"/>
              <a:gd name="connsiteY5463" fmla="*/ 3483441 h 9710532"/>
              <a:gd name="connsiteX5464" fmla="*/ 16263064 w 18288001"/>
              <a:gd name="connsiteY5464" fmla="*/ 3485363 h 9710532"/>
              <a:gd name="connsiteX5465" fmla="*/ 16280759 w 18288001"/>
              <a:gd name="connsiteY5465" fmla="*/ 3471513 h 9710532"/>
              <a:gd name="connsiteX5466" fmla="*/ 16277484 w 18288001"/>
              <a:gd name="connsiteY5466" fmla="*/ 3449107 h 9710532"/>
              <a:gd name="connsiteX5467" fmla="*/ 16059966 w 18288001"/>
              <a:gd name="connsiteY5467" fmla="*/ 3444615 h 9710532"/>
              <a:gd name="connsiteX5468" fmla="*/ 16051119 w 18288001"/>
              <a:gd name="connsiteY5468" fmla="*/ 3451540 h 9710532"/>
              <a:gd name="connsiteX5469" fmla="*/ 16062466 w 18288001"/>
              <a:gd name="connsiteY5469" fmla="*/ 3456922 h 9710532"/>
              <a:gd name="connsiteX5470" fmla="*/ 16059966 w 18288001"/>
              <a:gd name="connsiteY5470" fmla="*/ 3444615 h 9710532"/>
              <a:gd name="connsiteX5471" fmla="*/ 16668869 w 18288001"/>
              <a:gd name="connsiteY5471" fmla="*/ 3438771 h 9710532"/>
              <a:gd name="connsiteX5472" fmla="*/ 16675795 w 18288001"/>
              <a:gd name="connsiteY5472" fmla="*/ 3447617 h 9710532"/>
              <a:gd name="connsiteX5473" fmla="*/ 16666947 w 18288001"/>
              <a:gd name="connsiteY5473" fmla="*/ 3454541 h 9710532"/>
              <a:gd name="connsiteX5474" fmla="*/ 16668869 w 18288001"/>
              <a:gd name="connsiteY5474" fmla="*/ 3438771 h 9710532"/>
              <a:gd name="connsiteX5475" fmla="*/ 16424899 w 18288001"/>
              <a:gd name="connsiteY5475" fmla="*/ 3405046 h 9710532"/>
              <a:gd name="connsiteX5476" fmla="*/ 16416534 w 18288001"/>
              <a:gd name="connsiteY5476" fmla="*/ 3408028 h 9710532"/>
              <a:gd name="connsiteX5477" fmla="*/ 16414613 w 18288001"/>
              <a:gd name="connsiteY5477" fmla="*/ 3423799 h 9710532"/>
              <a:gd name="connsiteX5478" fmla="*/ 16432305 w 18288001"/>
              <a:gd name="connsiteY5478" fmla="*/ 3409950 h 9710532"/>
              <a:gd name="connsiteX5479" fmla="*/ 16424899 w 18288001"/>
              <a:gd name="connsiteY5479" fmla="*/ 3405046 h 9710532"/>
              <a:gd name="connsiteX5480" fmla="*/ 15480579 w 18288001"/>
              <a:gd name="connsiteY5480" fmla="*/ 3388065 h 9710532"/>
              <a:gd name="connsiteX5481" fmla="*/ 15474517 w 18288001"/>
              <a:gd name="connsiteY5481" fmla="*/ 3389297 h 9710532"/>
              <a:gd name="connsiteX5482" fmla="*/ 15481441 w 18288001"/>
              <a:gd name="connsiteY5482" fmla="*/ 3398143 h 9710532"/>
              <a:gd name="connsiteX5483" fmla="*/ 15486150 w 18288001"/>
              <a:gd name="connsiteY5483" fmla="*/ 3388221 h 9710532"/>
              <a:gd name="connsiteX5484" fmla="*/ 16139578 w 18288001"/>
              <a:gd name="connsiteY5484" fmla="*/ 3382293 h 9710532"/>
              <a:gd name="connsiteX5485" fmla="*/ 16138618 w 18288001"/>
              <a:gd name="connsiteY5485" fmla="*/ 3390176 h 9710532"/>
              <a:gd name="connsiteX5486" fmla="*/ 16146505 w 18288001"/>
              <a:gd name="connsiteY5486" fmla="*/ 3391137 h 9710532"/>
              <a:gd name="connsiteX5487" fmla="*/ 16139578 w 18288001"/>
              <a:gd name="connsiteY5487" fmla="*/ 3382293 h 9710532"/>
              <a:gd name="connsiteX5488" fmla="*/ 16050956 w 18288001"/>
              <a:gd name="connsiteY5488" fmla="*/ 3380334 h 9710532"/>
              <a:gd name="connsiteX5489" fmla="*/ 16043033 w 18288001"/>
              <a:gd name="connsiteY5489" fmla="*/ 3386536 h 9710532"/>
              <a:gd name="connsiteX5490" fmla="*/ 16054380 w 18288001"/>
              <a:gd name="connsiteY5490" fmla="*/ 3391918 h 9710532"/>
              <a:gd name="connsiteX5491" fmla="*/ 16052495 w 18288001"/>
              <a:gd name="connsiteY5491" fmla="*/ 3382633 h 9710532"/>
              <a:gd name="connsiteX5492" fmla="*/ 16051721 w 18288001"/>
              <a:gd name="connsiteY5492" fmla="*/ 3382865 h 9710532"/>
              <a:gd name="connsiteX5493" fmla="*/ 15572984 w 18288001"/>
              <a:gd name="connsiteY5493" fmla="*/ 3369283 h 9710532"/>
              <a:gd name="connsiteX5494" fmla="*/ 15568523 w 18288001"/>
              <a:gd name="connsiteY5494" fmla="*/ 3372776 h 9710532"/>
              <a:gd name="connsiteX5495" fmla="*/ 15573724 w 18288001"/>
              <a:gd name="connsiteY5495" fmla="*/ 3372924 h 9710532"/>
              <a:gd name="connsiteX5496" fmla="*/ 16806565 w 18288001"/>
              <a:gd name="connsiteY5496" fmla="*/ 3359515 h 9710532"/>
              <a:gd name="connsiteX5497" fmla="*/ 16816953 w 18288001"/>
              <a:gd name="connsiteY5497" fmla="*/ 3372784 h 9710532"/>
              <a:gd name="connsiteX5498" fmla="*/ 16833685 w 18288001"/>
              <a:gd name="connsiteY5498" fmla="*/ 3366820 h 9710532"/>
              <a:gd name="connsiteX5499" fmla="*/ 16838105 w 18288001"/>
              <a:gd name="connsiteY5499" fmla="*/ 3363359 h 9710532"/>
              <a:gd name="connsiteX5500" fmla="*/ 16875033 w 18288001"/>
              <a:gd name="connsiteY5500" fmla="*/ 3355854 h 9710532"/>
              <a:gd name="connsiteX5501" fmla="*/ 16862723 w 18288001"/>
              <a:gd name="connsiteY5501" fmla="*/ 3358355 h 9710532"/>
              <a:gd name="connsiteX5502" fmla="*/ 16874069 w 18288001"/>
              <a:gd name="connsiteY5502" fmla="*/ 3363739 h 9710532"/>
              <a:gd name="connsiteX5503" fmla="*/ 16875033 w 18288001"/>
              <a:gd name="connsiteY5503" fmla="*/ 3355854 h 9710532"/>
              <a:gd name="connsiteX5504" fmla="*/ 16103035 w 18288001"/>
              <a:gd name="connsiteY5504" fmla="*/ 3353832 h 9710532"/>
              <a:gd name="connsiteX5505" fmla="*/ 16101113 w 18288001"/>
              <a:gd name="connsiteY5505" fmla="*/ 3369602 h 9710532"/>
              <a:gd name="connsiteX5506" fmla="*/ 16109960 w 18288001"/>
              <a:gd name="connsiteY5506" fmla="*/ 3362677 h 9710532"/>
              <a:gd name="connsiteX5507" fmla="*/ 16615391 w 18288001"/>
              <a:gd name="connsiteY5507" fmla="*/ 3352231 h 9710532"/>
              <a:gd name="connsiteX5508" fmla="*/ 16588853 w 18288001"/>
              <a:gd name="connsiteY5508" fmla="*/ 3373004 h 9710532"/>
              <a:gd name="connsiteX5509" fmla="*/ 16560772 w 18288001"/>
              <a:gd name="connsiteY5509" fmla="*/ 3373584 h 9710532"/>
              <a:gd name="connsiteX5510" fmla="*/ 16539619 w 18288001"/>
              <a:gd name="connsiteY5510" fmla="*/ 3383011 h 9710532"/>
              <a:gd name="connsiteX5511" fmla="*/ 16522887 w 18288001"/>
              <a:gd name="connsiteY5511" fmla="*/ 3388975 h 9710532"/>
              <a:gd name="connsiteX5512" fmla="*/ 16506155 w 18288001"/>
              <a:gd name="connsiteY5512" fmla="*/ 3394940 h 9710532"/>
              <a:gd name="connsiteX5513" fmla="*/ 16499229 w 18288001"/>
              <a:gd name="connsiteY5513" fmla="*/ 3386094 h 9710532"/>
              <a:gd name="connsiteX5514" fmla="*/ 16508078 w 18288001"/>
              <a:gd name="connsiteY5514" fmla="*/ 3379169 h 9710532"/>
              <a:gd name="connsiteX5515" fmla="*/ 16523847 w 18288001"/>
              <a:gd name="connsiteY5515" fmla="*/ 3381090 h 9710532"/>
              <a:gd name="connsiteX5516" fmla="*/ 16553847 w 18288001"/>
              <a:gd name="connsiteY5516" fmla="*/ 3364740 h 9710532"/>
              <a:gd name="connsiteX5517" fmla="*/ 16595195 w 18288001"/>
              <a:gd name="connsiteY5517" fmla="*/ 3353772 h 9710532"/>
              <a:gd name="connsiteX5518" fmla="*/ 16615391 w 18288001"/>
              <a:gd name="connsiteY5518" fmla="*/ 3352231 h 9710532"/>
              <a:gd name="connsiteX5519" fmla="*/ 17495699 w 18288001"/>
              <a:gd name="connsiteY5519" fmla="*/ 3345449 h 9710532"/>
              <a:gd name="connsiteX5520" fmla="*/ 17509701 w 18288001"/>
              <a:gd name="connsiteY5520" fmla="*/ 3352955 h 9710532"/>
              <a:gd name="connsiteX5521" fmla="*/ 17497323 w 18288001"/>
              <a:gd name="connsiteY5521" fmla="*/ 3350827 h 9710532"/>
              <a:gd name="connsiteX5522" fmla="*/ 17495699 w 18288001"/>
              <a:gd name="connsiteY5522" fmla="*/ 3345449 h 9710532"/>
              <a:gd name="connsiteX5523" fmla="*/ 17847561 w 18288001"/>
              <a:gd name="connsiteY5523" fmla="*/ 3344723 h 9710532"/>
              <a:gd name="connsiteX5524" fmla="*/ 17872323 w 18288001"/>
              <a:gd name="connsiteY5524" fmla="*/ 3348975 h 9710532"/>
              <a:gd name="connsiteX5525" fmla="*/ 17861567 w 18288001"/>
              <a:gd name="connsiteY5525" fmla="*/ 3352227 h 9710532"/>
              <a:gd name="connsiteX5526" fmla="*/ 17840061 w 18288001"/>
              <a:gd name="connsiteY5526" fmla="*/ 3358728 h 9710532"/>
              <a:gd name="connsiteX5527" fmla="*/ 17836811 w 18288001"/>
              <a:gd name="connsiteY5527" fmla="*/ 3347976 h 9710532"/>
              <a:gd name="connsiteX5528" fmla="*/ 17154585 w 18288001"/>
              <a:gd name="connsiteY5528" fmla="*/ 3342927 h 9710532"/>
              <a:gd name="connsiteX5529" fmla="*/ 17152461 w 18288001"/>
              <a:gd name="connsiteY5529" fmla="*/ 3355307 h 9710532"/>
              <a:gd name="connsiteX5530" fmla="*/ 17143833 w 18288001"/>
              <a:gd name="connsiteY5530" fmla="*/ 3346177 h 9710532"/>
              <a:gd name="connsiteX5531" fmla="*/ 17229497 w 18288001"/>
              <a:gd name="connsiteY5531" fmla="*/ 3331103 h 9710532"/>
              <a:gd name="connsiteX5532" fmla="*/ 17247115 w 18288001"/>
              <a:gd name="connsiteY5532" fmla="*/ 3338432 h 9710532"/>
              <a:gd name="connsiteX5533" fmla="*/ 17214855 w 18288001"/>
              <a:gd name="connsiteY5533" fmla="*/ 3348184 h 9710532"/>
              <a:gd name="connsiteX5534" fmla="*/ 17179343 w 18288001"/>
              <a:gd name="connsiteY5534" fmla="*/ 3347180 h 9710532"/>
              <a:gd name="connsiteX5535" fmla="*/ 17202523 w 18288001"/>
              <a:gd name="connsiteY5535" fmla="*/ 3336505 h 9710532"/>
              <a:gd name="connsiteX5536" fmla="*/ 17229497 w 18288001"/>
              <a:gd name="connsiteY5536" fmla="*/ 3331103 h 9710532"/>
              <a:gd name="connsiteX5537" fmla="*/ 17602731 w 18288001"/>
              <a:gd name="connsiteY5537" fmla="*/ 3330702 h 9710532"/>
              <a:gd name="connsiteX5538" fmla="*/ 17670003 w 18288001"/>
              <a:gd name="connsiteY5538" fmla="*/ 3339711 h 9710532"/>
              <a:gd name="connsiteX5539" fmla="*/ 17694763 w 18288001"/>
              <a:gd name="connsiteY5539" fmla="*/ 3343964 h 9710532"/>
              <a:gd name="connsiteX5540" fmla="*/ 17705517 w 18288001"/>
              <a:gd name="connsiteY5540" fmla="*/ 3340714 h 9710532"/>
              <a:gd name="connsiteX5541" fmla="*/ 17719521 w 18288001"/>
              <a:gd name="connsiteY5541" fmla="*/ 3348218 h 9710532"/>
              <a:gd name="connsiteX5542" fmla="*/ 17760405 w 18288001"/>
              <a:gd name="connsiteY5542" fmla="*/ 3347594 h 9710532"/>
              <a:gd name="connsiteX5543" fmla="*/ 17779789 w 18288001"/>
              <a:gd name="connsiteY5543" fmla="*/ 3353472 h 9710532"/>
              <a:gd name="connsiteX5544" fmla="*/ 17733523 w 18288001"/>
              <a:gd name="connsiteY5544" fmla="*/ 3355720 h 9710532"/>
              <a:gd name="connsiteX5545" fmla="*/ 17680257 w 18288001"/>
              <a:gd name="connsiteY5545" fmla="*/ 3354217 h 9710532"/>
              <a:gd name="connsiteX5546" fmla="*/ 17651749 w 18288001"/>
              <a:gd name="connsiteY5546" fmla="*/ 3356965 h 9710532"/>
              <a:gd name="connsiteX5547" fmla="*/ 17640993 w 18288001"/>
              <a:gd name="connsiteY5547" fmla="*/ 3360214 h 9710532"/>
              <a:gd name="connsiteX5548" fmla="*/ 17626989 w 18288001"/>
              <a:gd name="connsiteY5548" fmla="*/ 3352712 h 9710532"/>
              <a:gd name="connsiteX5549" fmla="*/ 17602231 w 18288001"/>
              <a:gd name="connsiteY5549" fmla="*/ 3348459 h 9710532"/>
              <a:gd name="connsiteX5550" fmla="*/ 17545213 w 18288001"/>
              <a:gd name="connsiteY5550" fmla="*/ 3353957 h 9710532"/>
              <a:gd name="connsiteX5551" fmla="*/ 17506451 w 18288001"/>
              <a:gd name="connsiteY5551" fmla="*/ 3342201 h 9710532"/>
              <a:gd name="connsiteX5552" fmla="*/ 17529581 w 18288001"/>
              <a:gd name="connsiteY5552" fmla="*/ 3341076 h 9710532"/>
              <a:gd name="connsiteX5553" fmla="*/ 17545715 w 18288001"/>
              <a:gd name="connsiteY5553" fmla="*/ 3336202 h 9710532"/>
              <a:gd name="connsiteX5554" fmla="*/ 17602731 w 18288001"/>
              <a:gd name="connsiteY5554" fmla="*/ 3330702 h 9710532"/>
              <a:gd name="connsiteX5555" fmla="*/ 16286701 w 18288001"/>
              <a:gd name="connsiteY5555" fmla="*/ 3324190 h 9710532"/>
              <a:gd name="connsiteX5556" fmla="*/ 16289204 w 18288001"/>
              <a:gd name="connsiteY5556" fmla="*/ 3336499 h 9710532"/>
              <a:gd name="connsiteX5557" fmla="*/ 16290165 w 18288001"/>
              <a:gd name="connsiteY5557" fmla="*/ 3328615 h 9710532"/>
              <a:gd name="connsiteX5558" fmla="*/ 16286701 w 18288001"/>
              <a:gd name="connsiteY5558" fmla="*/ 3324190 h 9710532"/>
              <a:gd name="connsiteX5559" fmla="*/ 16250738 w 18288001"/>
              <a:gd name="connsiteY5559" fmla="*/ 3323811 h 9710532"/>
              <a:gd name="connsiteX5560" fmla="*/ 16246315 w 18288001"/>
              <a:gd name="connsiteY5560" fmla="*/ 3327273 h 9710532"/>
              <a:gd name="connsiteX5561" fmla="*/ 16248816 w 18288001"/>
              <a:gd name="connsiteY5561" fmla="*/ 3339581 h 9710532"/>
              <a:gd name="connsiteX5562" fmla="*/ 16250738 w 18288001"/>
              <a:gd name="connsiteY5562" fmla="*/ 3323811 h 9710532"/>
              <a:gd name="connsiteX5563" fmla="*/ 16963113 w 18288001"/>
              <a:gd name="connsiteY5563" fmla="*/ 3322569 h 9710532"/>
              <a:gd name="connsiteX5564" fmla="*/ 16954267 w 18288001"/>
              <a:gd name="connsiteY5564" fmla="*/ 3329494 h 9710532"/>
              <a:gd name="connsiteX5565" fmla="*/ 16948883 w 18288001"/>
              <a:gd name="connsiteY5565" fmla="*/ 3340842 h 9710532"/>
              <a:gd name="connsiteX5566" fmla="*/ 16952345 w 18288001"/>
              <a:gd name="connsiteY5566" fmla="*/ 3345266 h 9710532"/>
              <a:gd name="connsiteX5567" fmla="*/ 16970039 w 18288001"/>
              <a:gd name="connsiteY5567" fmla="*/ 3331416 h 9710532"/>
              <a:gd name="connsiteX5568" fmla="*/ 16963113 w 18288001"/>
              <a:gd name="connsiteY5568" fmla="*/ 3322569 h 9710532"/>
              <a:gd name="connsiteX5569" fmla="*/ 17027157 w 18288001"/>
              <a:gd name="connsiteY5569" fmla="*/ 3322369 h 9710532"/>
              <a:gd name="connsiteX5570" fmla="*/ 17014849 w 18288001"/>
              <a:gd name="connsiteY5570" fmla="*/ 3324872 h 9710532"/>
              <a:gd name="connsiteX5571" fmla="*/ 17017351 w 18288001"/>
              <a:gd name="connsiteY5571" fmla="*/ 3337180 h 9710532"/>
              <a:gd name="connsiteX5572" fmla="*/ 17026197 w 18288001"/>
              <a:gd name="connsiteY5572" fmla="*/ 3330254 h 9710532"/>
              <a:gd name="connsiteX5573" fmla="*/ 17027157 w 18288001"/>
              <a:gd name="connsiteY5573" fmla="*/ 3322369 h 9710532"/>
              <a:gd name="connsiteX5574" fmla="*/ 15680353 w 18288001"/>
              <a:gd name="connsiteY5574" fmla="*/ 3319071 h 9710532"/>
              <a:gd name="connsiteX5575" fmla="*/ 15672628 w 18288001"/>
              <a:gd name="connsiteY5575" fmla="*/ 3319816 h 9710532"/>
              <a:gd name="connsiteX5576" fmla="*/ 15666452 w 18288001"/>
              <a:gd name="connsiteY5576" fmla="*/ 3324652 h 9710532"/>
              <a:gd name="connsiteX5577" fmla="*/ 15691068 w 18288001"/>
              <a:gd name="connsiteY5577" fmla="*/ 3319647 h 9710532"/>
              <a:gd name="connsiteX5578" fmla="*/ 15690850 w 18288001"/>
              <a:gd name="connsiteY5578" fmla="*/ 3319368 h 9710532"/>
              <a:gd name="connsiteX5579" fmla="*/ 16859641 w 18288001"/>
              <a:gd name="connsiteY5579" fmla="*/ 3317966 h 9710532"/>
              <a:gd name="connsiteX5580" fmla="*/ 16848873 w 18288001"/>
              <a:gd name="connsiteY5580" fmla="*/ 3340662 h 9710532"/>
              <a:gd name="connsiteX5581" fmla="*/ 16870989 w 18288001"/>
              <a:gd name="connsiteY5581" fmla="*/ 3323350 h 9710532"/>
              <a:gd name="connsiteX5582" fmla="*/ 16859641 w 18288001"/>
              <a:gd name="connsiteY5582" fmla="*/ 3317966 h 9710532"/>
              <a:gd name="connsiteX5583" fmla="*/ 17865123 w 18288001"/>
              <a:gd name="connsiteY5583" fmla="*/ 3308419 h 9710532"/>
              <a:gd name="connsiteX5584" fmla="*/ 17864161 w 18288001"/>
              <a:gd name="connsiteY5584" fmla="*/ 3316306 h 9710532"/>
              <a:gd name="connsiteX5585" fmla="*/ 17852813 w 18288001"/>
              <a:gd name="connsiteY5585" fmla="*/ 3310920 h 9710532"/>
              <a:gd name="connsiteX5586" fmla="*/ 17865123 w 18288001"/>
              <a:gd name="connsiteY5586" fmla="*/ 3308419 h 9710532"/>
              <a:gd name="connsiteX5587" fmla="*/ 16847107 w 18288001"/>
              <a:gd name="connsiteY5587" fmla="*/ 3300897 h 9710532"/>
              <a:gd name="connsiteX5588" fmla="*/ 16826857 w 18288001"/>
              <a:gd name="connsiteY5588" fmla="*/ 3307019 h 9710532"/>
              <a:gd name="connsiteX5589" fmla="*/ 16780591 w 18288001"/>
              <a:gd name="connsiteY5589" fmla="*/ 3309267 h 9710532"/>
              <a:gd name="connsiteX5590" fmla="*/ 16748667 w 18288001"/>
              <a:gd name="connsiteY5590" fmla="*/ 3303784 h 9710532"/>
              <a:gd name="connsiteX5591" fmla="*/ 16756170 w 18288001"/>
              <a:gd name="connsiteY5591" fmla="*/ 3313363 h 9710532"/>
              <a:gd name="connsiteX5592" fmla="*/ 16740397 w 18288001"/>
              <a:gd name="connsiteY5592" fmla="*/ 3311441 h 9710532"/>
              <a:gd name="connsiteX5593" fmla="*/ 16722707 w 18288001"/>
              <a:gd name="connsiteY5593" fmla="*/ 3325292 h 9710532"/>
              <a:gd name="connsiteX5594" fmla="*/ 16771941 w 18288001"/>
              <a:gd name="connsiteY5594" fmla="*/ 3315284 h 9710532"/>
              <a:gd name="connsiteX5595" fmla="*/ 16794635 w 18288001"/>
              <a:gd name="connsiteY5595" fmla="*/ 3326052 h 9710532"/>
              <a:gd name="connsiteX5596" fmla="*/ 16785791 w 18288001"/>
              <a:gd name="connsiteY5596" fmla="*/ 3332976 h 9710532"/>
              <a:gd name="connsiteX5597" fmla="*/ 16772522 w 18288001"/>
              <a:gd name="connsiteY5597" fmla="*/ 3343363 h 9710532"/>
              <a:gd name="connsiteX5598" fmla="*/ 16775023 w 18288001"/>
              <a:gd name="connsiteY5598" fmla="*/ 3355672 h 9710532"/>
              <a:gd name="connsiteX5599" fmla="*/ 16799641 w 18288001"/>
              <a:gd name="connsiteY5599" fmla="*/ 3350668 h 9710532"/>
              <a:gd name="connsiteX5600" fmla="*/ 16835023 w 18288001"/>
              <a:gd name="connsiteY5600" fmla="*/ 3322971 h 9710532"/>
              <a:gd name="connsiteX5601" fmla="*/ 16857141 w 18288001"/>
              <a:gd name="connsiteY5601" fmla="*/ 3305658 h 9710532"/>
              <a:gd name="connsiteX5602" fmla="*/ 17798573 w 18288001"/>
              <a:gd name="connsiteY5602" fmla="*/ 3296311 h 9710532"/>
              <a:gd name="connsiteX5603" fmla="*/ 17828197 w 18288001"/>
              <a:gd name="connsiteY5603" fmla="*/ 3315923 h 9710532"/>
              <a:gd name="connsiteX5604" fmla="*/ 17816845 w 18288001"/>
              <a:gd name="connsiteY5604" fmla="*/ 3310541 h 9710532"/>
              <a:gd name="connsiteX5605" fmla="*/ 17805501 w 18288001"/>
              <a:gd name="connsiteY5605" fmla="*/ 3305157 h 9710532"/>
              <a:gd name="connsiteX5606" fmla="*/ 17789729 w 18288001"/>
              <a:gd name="connsiteY5606" fmla="*/ 3303235 h 9710532"/>
              <a:gd name="connsiteX5607" fmla="*/ 17407379 w 18288001"/>
              <a:gd name="connsiteY5607" fmla="*/ 3288666 h 9710532"/>
              <a:gd name="connsiteX5608" fmla="*/ 17403539 w 18288001"/>
              <a:gd name="connsiteY5608" fmla="*/ 3320207 h 9710532"/>
              <a:gd name="connsiteX5609" fmla="*/ 17398537 w 18288001"/>
              <a:gd name="connsiteY5609" fmla="*/ 3295591 h 9710532"/>
              <a:gd name="connsiteX5610" fmla="*/ 16751897 w 18288001"/>
              <a:gd name="connsiteY5610" fmla="*/ 3288598 h 9710532"/>
              <a:gd name="connsiteX5611" fmla="*/ 16751166 w 18288001"/>
              <a:gd name="connsiteY5611" fmla="*/ 3288747 h 9710532"/>
              <a:gd name="connsiteX5612" fmla="*/ 16751129 w 18288001"/>
              <a:gd name="connsiteY5612" fmla="*/ 3288830 h 9710532"/>
              <a:gd name="connsiteX5613" fmla="*/ 17359589 w 18288001"/>
              <a:gd name="connsiteY5613" fmla="*/ 3286845 h 9710532"/>
              <a:gd name="connsiteX5614" fmla="*/ 17366995 w 18288001"/>
              <a:gd name="connsiteY5614" fmla="*/ 3291749 h 9710532"/>
              <a:gd name="connsiteX5615" fmla="*/ 17358147 w 18288001"/>
              <a:gd name="connsiteY5615" fmla="*/ 3298673 h 9710532"/>
              <a:gd name="connsiteX5616" fmla="*/ 17351223 w 18288001"/>
              <a:gd name="connsiteY5616" fmla="*/ 3289827 h 9710532"/>
              <a:gd name="connsiteX5617" fmla="*/ 17359589 w 18288001"/>
              <a:gd name="connsiteY5617" fmla="*/ 3286845 h 9710532"/>
              <a:gd name="connsiteX5618" fmla="*/ 17751213 w 18288001"/>
              <a:gd name="connsiteY5618" fmla="*/ 3286664 h 9710532"/>
              <a:gd name="connsiteX5619" fmla="*/ 17763537 w 18288001"/>
              <a:gd name="connsiteY5619" fmla="*/ 3299704 h 9710532"/>
              <a:gd name="connsiteX5620" fmla="*/ 17749533 w 18288001"/>
              <a:gd name="connsiteY5620" fmla="*/ 3292201 h 9710532"/>
              <a:gd name="connsiteX5621" fmla="*/ 16945511 w 18288001"/>
              <a:gd name="connsiteY5621" fmla="*/ 3286414 h 9710532"/>
              <a:gd name="connsiteX5622" fmla="*/ 16945445 w 18288001"/>
              <a:gd name="connsiteY5622" fmla="*/ 3286610 h 9710532"/>
              <a:gd name="connsiteX5623" fmla="*/ 16946193 w 18288001"/>
              <a:gd name="connsiteY5623" fmla="*/ 3286738 h 9710532"/>
              <a:gd name="connsiteX5624" fmla="*/ 17160051 w 18288001"/>
              <a:gd name="connsiteY5624" fmla="*/ 3282542 h 9710532"/>
              <a:gd name="connsiteX5625" fmla="*/ 17135433 w 18288001"/>
              <a:gd name="connsiteY5625" fmla="*/ 3287545 h 9710532"/>
              <a:gd name="connsiteX5626" fmla="*/ 17149281 w 18288001"/>
              <a:gd name="connsiteY5626" fmla="*/ 3305237 h 9710532"/>
              <a:gd name="connsiteX5627" fmla="*/ 17175821 w 18288001"/>
              <a:gd name="connsiteY5627" fmla="*/ 3284462 h 9710532"/>
              <a:gd name="connsiteX5628" fmla="*/ 17746283 w 18288001"/>
              <a:gd name="connsiteY5628" fmla="*/ 3281447 h 9710532"/>
              <a:gd name="connsiteX5629" fmla="*/ 17752471 w 18288001"/>
              <a:gd name="connsiteY5629" fmla="*/ 3282510 h 9710532"/>
              <a:gd name="connsiteX5630" fmla="*/ 17751213 w 18288001"/>
              <a:gd name="connsiteY5630" fmla="*/ 3286664 h 9710532"/>
              <a:gd name="connsiteX5631" fmla="*/ 17019847 w 18288001"/>
              <a:gd name="connsiteY5631" fmla="*/ 3279694 h 9710532"/>
              <a:gd name="connsiteX5632" fmla="*/ 16967275 w 18288001"/>
              <a:gd name="connsiteY5632" fmla="*/ 3305652 h 9710532"/>
              <a:gd name="connsiteX5633" fmla="*/ 16942519 w 18288001"/>
              <a:gd name="connsiteY5633" fmla="*/ 3301400 h 9710532"/>
              <a:gd name="connsiteX5634" fmla="*/ 16941737 w 18288001"/>
              <a:gd name="connsiteY5634" fmla="*/ 3300981 h 9710532"/>
              <a:gd name="connsiteX5635" fmla="*/ 16940419 w 18288001"/>
              <a:gd name="connsiteY5635" fmla="*/ 3311803 h 9710532"/>
              <a:gd name="connsiteX5636" fmla="*/ 16956191 w 18288001"/>
              <a:gd name="connsiteY5636" fmla="*/ 3313722 h 9710532"/>
              <a:gd name="connsiteX5637" fmla="*/ 16971959 w 18288001"/>
              <a:gd name="connsiteY5637" fmla="*/ 3315644 h 9710532"/>
              <a:gd name="connsiteX5638" fmla="*/ 16997539 w 18288001"/>
              <a:gd name="connsiteY5638" fmla="*/ 3302755 h 9710532"/>
              <a:gd name="connsiteX5639" fmla="*/ 17030037 w 18288001"/>
              <a:gd name="connsiteY5639" fmla="*/ 3298713 h 9710532"/>
              <a:gd name="connsiteX5640" fmla="*/ 17046773 w 18288001"/>
              <a:gd name="connsiteY5640" fmla="*/ 3292749 h 9710532"/>
              <a:gd name="connsiteX5641" fmla="*/ 17045813 w 18288001"/>
              <a:gd name="connsiteY5641" fmla="*/ 3300634 h 9710532"/>
              <a:gd name="connsiteX5642" fmla="*/ 17059659 w 18288001"/>
              <a:gd name="connsiteY5642" fmla="*/ 3318326 h 9710532"/>
              <a:gd name="connsiteX5643" fmla="*/ 17093125 w 18288001"/>
              <a:gd name="connsiteY5643" fmla="*/ 3306399 h 9710532"/>
              <a:gd name="connsiteX5644" fmla="*/ 17103891 w 18288001"/>
              <a:gd name="connsiteY5644" fmla="*/ 3283702 h 9710532"/>
              <a:gd name="connsiteX5645" fmla="*/ 17095047 w 18288001"/>
              <a:gd name="connsiteY5645" fmla="*/ 3290626 h 9710532"/>
              <a:gd name="connsiteX5646" fmla="*/ 17071387 w 18288001"/>
              <a:gd name="connsiteY5646" fmla="*/ 3287745 h 9710532"/>
              <a:gd name="connsiteX5647" fmla="*/ 17044269 w 18288001"/>
              <a:gd name="connsiteY5647" fmla="*/ 3280439 h 9710532"/>
              <a:gd name="connsiteX5648" fmla="*/ 17000421 w 18288001"/>
              <a:gd name="connsiteY5648" fmla="*/ 3279099 h 9710532"/>
              <a:gd name="connsiteX5649" fmla="*/ 16979907 w 18288001"/>
              <a:gd name="connsiteY5649" fmla="*/ 3288240 h 9710532"/>
              <a:gd name="connsiteX5650" fmla="*/ 16985533 w 18288001"/>
              <a:gd name="connsiteY5650" fmla="*/ 3288398 h 9710532"/>
              <a:gd name="connsiteX5651" fmla="*/ 17007041 w 18288001"/>
              <a:gd name="connsiteY5651" fmla="*/ 3281896 h 9710532"/>
              <a:gd name="connsiteX5652" fmla="*/ 17014837 w 18288001"/>
              <a:gd name="connsiteY5652" fmla="*/ 3279540 h 9710532"/>
              <a:gd name="connsiteX5653" fmla="*/ 17456617 w 18288001"/>
              <a:gd name="connsiteY5653" fmla="*/ 3278659 h 9710532"/>
              <a:gd name="connsiteX5654" fmla="*/ 17431999 w 18288001"/>
              <a:gd name="connsiteY5654" fmla="*/ 3283664 h 9710532"/>
              <a:gd name="connsiteX5655" fmla="*/ 17416229 w 18288001"/>
              <a:gd name="connsiteY5655" fmla="*/ 3281740 h 9710532"/>
              <a:gd name="connsiteX5656" fmla="*/ 18097061 w 18288001"/>
              <a:gd name="connsiteY5656" fmla="*/ 3276657 h 9710532"/>
              <a:gd name="connsiteX5657" fmla="*/ 18103987 w 18288001"/>
              <a:gd name="connsiteY5657" fmla="*/ 3285504 h 9710532"/>
              <a:gd name="connsiteX5658" fmla="*/ 18088217 w 18288001"/>
              <a:gd name="connsiteY5658" fmla="*/ 3283581 h 9710532"/>
              <a:gd name="connsiteX5659" fmla="*/ 17686015 w 18288001"/>
              <a:gd name="connsiteY5659" fmla="*/ 3276191 h 9710532"/>
              <a:gd name="connsiteX5660" fmla="*/ 17678511 w 18288001"/>
              <a:gd name="connsiteY5660" fmla="*/ 3290194 h 9710532"/>
              <a:gd name="connsiteX5661" fmla="*/ 17664007 w 18288001"/>
              <a:gd name="connsiteY5661" fmla="*/ 3300446 h 9710532"/>
              <a:gd name="connsiteX5662" fmla="*/ 17660253 w 18288001"/>
              <a:gd name="connsiteY5662" fmla="*/ 3307449 h 9710532"/>
              <a:gd name="connsiteX5663" fmla="*/ 17649499 w 18288001"/>
              <a:gd name="connsiteY5663" fmla="*/ 3310702 h 9710532"/>
              <a:gd name="connsiteX5664" fmla="*/ 17624741 w 18288001"/>
              <a:gd name="connsiteY5664" fmla="*/ 3306446 h 9710532"/>
              <a:gd name="connsiteX5665" fmla="*/ 17610739 w 18288001"/>
              <a:gd name="connsiteY5665" fmla="*/ 3298943 h 9710532"/>
              <a:gd name="connsiteX5666" fmla="*/ 17582727 w 18288001"/>
              <a:gd name="connsiteY5666" fmla="*/ 3283936 h 9710532"/>
              <a:gd name="connsiteX5667" fmla="*/ 17621491 w 18288001"/>
              <a:gd name="connsiteY5667" fmla="*/ 3295692 h 9710532"/>
              <a:gd name="connsiteX5668" fmla="*/ 17642999 w 18288001"/>
              <a:gd name="connsiteY5668" fmla="*/ 3289193 h 9710532"/>
              <a:gd name="connsiteX5669" fmla="*/ 17659129 w 18288001"/>
              <a:gd name="connsiteY5669" fmla="*/ 3284317 h 9710532"/>
              <a:gd name="connsiteX5670" fmla="*/ 17686015 w 18288001"/>
              <a:gd name="connsiteY5670" fmla="*/ 3276191 h 9710532"/>
              <a:gd name="connsiteX5671" fmla="*/ 16240732 w 18288001"/>
              <a:gd name="connsiteY5671" fmla="*/ 3274575 h 9710532"/>
              <a:gd name="connsiteX5672" fmla="*/ 16231883 w 18288001"/>
              <a:gd name="connsiteY5672" fmla="*/ 3281501 h 9710532"/>
              <a:gd name="connsiteX5673" fmla="*/ 16238808 w 18288001"/>
              <a:gd name="connsiteY5673" fmla="*/ 3290347 h 9710532"/>
              <a:gd name="connsiteX5674" fmla="*/ 16247655 w 18288001"/>
              <a:gd name="connsiteY5674" fmla="*/ 3283422 h 9710532"/>
              <a:gd name="connsiteX5675" fmla="*/ 17488495 w 18288001"/>
              <a:gd name="connsiteY5675" fmla="*/ 3271539 h 9710532"/>
              <a:gd name="connsiteX5676" fmla="*/ 17497005 w 18288001"/>
              <a:gd name="connsiteY5676" fmla="*/ 3275576 h 9710532"/>
              <a:gd name="connsiteX5677" fmla="*/ 17512775 w 18288001"/>
              <a:gd name="connsiteY5677" fmla="*/ 3277498 h 9710532"/>
              <a:gd name="connsiteX5678" fmla="*/ 17535471 w 18288001"/>
              <a:gd name="connsiteY5678" fmla="*/ 3288265 h 9710532"/>
              <a:gd name="connsiteX5679" fmla="*/ 17510853 w 18288001"/>
              <a:gd name="connsiteY5679" fmla="*/ 3293269 h 9710532"/>
              <a:gd name="connsiteX5680" fmla="*/ 17493163 w 18288001"/>
              <a:gd name="connsiteY5680" fmla="*/ 3307119 h 9710532"/>
              <a:gd name="connsiteX5681" fmla="*/ 17487777 w 18288001"/>
              <a:gd name="connsiteY5681" fmla="*/ 3318467 h 9710532"/>
              <a:gd name="connsiteX5682" fmla="*/ 17468545 w 18288001"/>
              <a:gd name="connsiteY5682" fmla="*/ 3312121 h 9710532"/>
              <a:gd name="connsiteX5683" fmla="*/ 17452773 w 18288001"/>
              <a:gd name="connsiteY5683" fmla="*/ 3310202 h 9710532"/>
              <a:gd name="connsiteX5684" fmla="*/ 17428157 w 18288001"/>
              <a:gd name="connsiteY5684" fmla="*/ 3315205 h 9710532"/>
              <a:gd name="connsiteX5685" fmla="*/ 17445849 w 18288001"/>
              <a:gd name="connsiteY5685" fmla="*/ 3301356 h 9710532"/>
              <a:gd name="connsiteX5686" fmla="*/ 17476811 w 18288001"/>
              <a:gd name="connsiteY5686" fmla="*/ 3277119 h 9710532"/>
              <a:gd name="connsiteX5687" fmla="*/ 17488495 w 18288001"/>
              <a:gd name="connsiteY5687" fmla="*/ 3271539 h 9710532"/>
              <a:gd name="connsiteX5688" fmla="*/ 17601919 w 18288001"/>
              <a:gd name="connsiteY5688" fmla="*/ 3268351 h 9710532"/>
              <a:gd name="connsiteX5689" fmla="*/ 17609323 w 18288001"/>
              <a:gd name="connsiteY5689" fmla="*/ 3273254 h 9710532"/>
              <a:gd name="connsiteX5690" fmla="*/ 17600477 w 18288001"/>
              <a:gd name="connsiteY5690" fmla="*/ 3280179 h 9710532"/>
              <a:gd name="connsiteX5691" fmla="*/ 17593551 w 18288001"/>
              <a:gd name="connsiteY5691" fmla="*/ 3271333 h 9710532"/>
              <a:gd name="connsiteX5692" fmla="*/ 17601919 w 18288001"/>
              <a:gd name="connsiteY5692" fmla="*/ 3268351 h 9710532"/>
              <a:gd name="connsiteX5693" fmla="*/ 17218131 w 18288001"/>
              <a:gd name="connsiteY5693" fmla="*/ 3265609 h 9710532"/>
              <a:gd name="connsiteX5694" fmla="*/ 17216209 w 18288001"/>
              <a:gd name="connsiteY5694" fmla="*/ 3281381 h 9710532"/>
              <a:gd name="connsiteX5695" fmla="*/ 17240825 w 18288001"/>
              <a:gd name="connsiteY5695" fmla="*/ 3276377 h 9710532"/>
              <a:gd name="connsiteX5696" fmla="*/ 17249673 w 18288001"/>
              <a:gd name="connsiteY5696" fmla="*/ 3269452 h 9710532"/>
              <a:gd name="connsiteX5697" fmla="*/ 17218131 w 18288001"/>
              <a:gd name="connsiteY5697" fmla="*/ 3265609 h 9710532"/>
              <a:gd name="connsiteX5698" fmla="*/ 16946181 w 18288001"/>
              <a:gd name="connsiteY5698" fmla="*/ 3264488 h 9710532"/>
              <a:gd name="connsiteX5699" fmla="*/ 16937335 w 18288001"/>
              <a:gd name="connsiteY5699" fmla="*/ 3271414 h 9710532"/>
              <a:gd name="connsiteX5700" fmla="*/ 16948679 w 18288001"/>
              <a:gd name="connsiteY5700" fmla="*/ 3276799 h 9710532"/>
              <a:gd name="connsiteX5701" fmla="*/ 16949645 w 18288001"/>
              <a:gd name="connsiteY5701" fmla="*/ 3268911 h 9710532"/>
              <a:gd name="connsiteX5702" fmla="*/ 16946181 w 18288001"/>
              <a:gd name="connsiteY5702" fmla="*/ 3264488 h 9710532"/>
              <a:gd name="connsiteX5703" fmla="*/ 17057559 w 18288001"/>
              <a:gd name="connsiteY5703" fmla="*/ 3254890 h 9710532"/>
              <a:gd name="connsiteX5704" fmla="*/ 17050055 w 18288001"/>
              <a:gd name="connsiteY5704" fmla="*/ 3268896 h 9710532"/>
              <a:gd name="connsiteX5705" fmla="*/ 17036051 w 18288001"/>
              <a:gd name="connsiteY5705" fmla="*/ 3261391 h 9710532"/>
              <a:gd name="connsiteX5706" fmla="*/ 16915515 w 18288001"/>
              <a:gd name="connsiteY5706" fmla="*/ 3250882 h 9710532"/>
              <a:gd name="connsiteX5707" fmla="*/ 16932767 w 18288001"/>
              <a:gd name="connsiteY5707" fmla="*/ 3269138 h 9710532"/>
              <a:gd name="connsiteX5708" fmla="*/ 16915013 w 18288001"/>
              <a:gd name="connsiteY5708" fmla="*/ 3268637 h 9710532"/>
              <a:gd name="connsiteX5709" fmla="*/ 16879501 w 18288001"/>
              <a:gd name="connsiteY5709" fmla="*/ 3267632 h 9710532"/>
              <a:gd name="connsiteX5710" fmla="*/ 16843989 w 18288001"/>
              <a:gd name="connsiteY5710" fmla="*/ 3266631 h 9710532"/>
              <a:gd name="connsiteX5711" fmla="*/ 16826233 w 18288001"/>
              <a:gd name="connsiteY5711" fmla="*/ 3266130 h 9710532"/>
              <a:gd name="connsiteX5712" fmla="*/ 18044747 w 18288001"/>
              <a:gd name="connsiteY5712" fmla="*/ 3246275 h 9710532"/>
              <a:gd name="connsiteX5713" fmla="*/ 18035901 w 18288001"/>
              <a:gd name="connsiteY5713" fmla="*/ 3253201 h 9710532"/>
              <a:gd name="connsiteX5714" fmla="*/ 18020127 w 18288001"/>
              <a:gd name="connsiteY5714" fmla="*/ 3251280 h 9710532"/>
              <a:gd name="connsiteX5715" fmla="*/ 17100575 w 18288001"/>
              <a:gd name="connsiteY5715" fmla="*/ 3241889 h 9710532"/>
              <a:gd name="connsiteX5716" fmla="*/ 17125333 w 18288001"/>
              <a:gd name="connsiteY5716" fmla="*/ 3246143 h 9710532"/>
              <a:gd name="connsiteX5717" fmla="*/ 17126323 w 18288001"/>
              <a:gd name="connsiteY5717" fmla="*/ 3249424 h 9710532"/>
              <a:gd name="connsiteX5718" fmla="*/ 17119561 w 18288001"/>
              <a:gd name="connsiteY5718" fmla="*/ 3253602 h 9710532"/>
              <a:gd name="connsiteX5719" fmla="*/ 17120283 w 18288001"/>
              <a:gd name="connsiteY5719" fmla="*/ 3259405 h 9710532"/>
              <a:gd name="connsiteX5720" fmla="*/ 17107075 w 18288001"/>
              <a:gd name="connsiteY5720" fmla="*/ 3263398 h 9710532"/>
              <a:gd name="connsiteX5721" fmla="*/ 17096321 w 18288001"/>
              <a:gd name="connsiteY5721" fmla="*/ 3266648 h 9710532"/>
              <a:gd name="connsiteX5722" fmla="*/ 17103825 w 18288001"/>
              <a:gd name="connsiteY5722" fmla="*/ 3252645 h 9710532"/>
              <a:gd name="connsiteX5723" fmla="*/ 17100575 w 18288001"/>
              <a:gd name="connsiteY5723" fmla="*/ 3241889 h 9710532"/>
              <a:gd name="connsiteX5724" fmla="*/ 16956949 w 18288001"/>
              <a:gd name="connsiteY5724" fmla="*/ 3241792 h 9710532"/>
              <a:gd name="connsiteX5725" fmla="*/ 16891943 w 18288001"/>
              <a:gd name="connsiteY5725" fmla="*/ 3249880 h 9710532"/>
              <a:gd name="connsiteX5726" fmla="*/ 16867327 w 18288001"/>
              <a:gd name="connsiteY5726" fmla="*/ 3254881 h 9710532"/>
              <a:gd name="connsiteX5727" fmla="*/ 16842709 w 18288001"/>
              <a:gd name="connsiteY5727" fmla="*/ 3259886 h 9710532"/>
              <a:gd name="connsiteX5728" fmla="*/ 16830401 w 18288001"/>
              <a:gd name="connsiteY5728" fmla="*/ 3262387 h 9710532"/>
              <a:gd name="connsiteX5729" fmla="*/ 16810209 w 18288001"/>
              <a:gd name="connsiteY5729" fmla="*/ 3263928 h 9710532"/>
              <a:gd name="connsiteX5730" fmla="*/ 16797899 w 18288001"/>
              <a:gd name="connsiteY5730" fmla="*/ 3266430 h 9710532"/>
              <a:gd name="connsiteX5731" fmla="*/ 16784629 w 18288001"/>
              <a:gd name="connsiteY5731" fmla="*/ 3276817 h 9710532"/>
              <a:gd name="connsiteX5732" fmla="*/ 16775782 w 18288001"/>
              <a:gd name="connsiteY5732" fmla="*/ 3283742 h 9710532"/>
              <a:gd name="connsiteX5733" fmla="*/ 16767980 w 18288001"/>
              <a:gd name="connsiteY5733" fmla="*/ 3285327 h 9710532"/>
              <a:gd name="connsiteX5734" fmla="*/ 16834281 w 18288001"/>
              <a:gd name="connsiteY5734" fmla="*/ 3282105 h 9710532"/>
              <a:gd name="connsiteX5735" fmla="*/ 16856561 w 18288001"/>
              <a:gd name="connsiteY5735" fmla="*/ 3277578 h 9710532"/>
              <a:gd name="connsiteX5736" fmla="*/ 16872329 w 18288001"/>
              <a:gd name="connsiteY5736" fmla="*/ 3279500 h 9710532"/>
              <a:gd name="connsiteX5737" fmla="*/ 16884259 w 18288001"/>
              <a:gd name="connsiteY5737" fmla="*/ 3312962 h 9710532"/>
              <a:gd name="connsiteX5738" fmla="*/ 16906953 w 18288001"/>
              <a:gd name="connsiteY5738" fmla="*/ 3323730 h 9710532"/>
              <a:gd name="connsiteX5739" fmla="*/ 16893103 w 18288001"/>
              <a:gd name="connsiteY5739" fmla="*/ 3306038 h 9710532"/>
              <a:gd name="connsiteX5740" fmla="*/ 16888103 w 18288001"/>
              <a:gd name="connsiteY5740" fmla="*/ 3281421 h 9710532"/>
              <a:gd name="connsiteX5741" fmla="*/ 16912717 w 18288001"/>
              <a:gd name="connsiteY5741" fmla="*/ 3276418 h 9710532"/>
              <a:gd name="connsiteX5742" fmla="*/ 16907333 w 18288001"/>
              <a:gd name="connsiteY5742" fmla="*/ 3287766 h 9710532"/>
              <a:gd name="connsiteX5743" fmla="*/ 16910795 w 18288001"/>
              <a:gd name="connsiteY5743" fmla="*/ 3292187 h 9710532"/>
              <a:gd name="connsiteX5744" fmla="*/ 16916701 w 18288001"/>
              <a:gd name="connsiteY5744" fmla="*/ 3287566 h 9710532"/>
              <a:gd name="connsiteX5745" fmla="*/ 16914513 w 18288001"/>
              <a:gd name="connsiteY5745" fmla="*/ 3286393 h 9710532"/>
              <a:gd name="connsiteX5746" fmla="*/ 16920517 w 18288001"/>
              <a:gd name="connsiteY5746" fmla="*/ 3284578 h 9710532"/>
              <a:gd name="connsiteX5747" fmla="*/ 16928489 w 18288001"/>
              <a:gd name="connsiteY5747" fmla="*/ 3278338 h 9710532"/>
              <a:gd name="connsiteX5748" fmla="*/ 16933873 w 18288001"/>
              <a:gd name="connsiteY5748" fmla="*/ 3266992 h 9710532"/>
              <a:gd name="connsiteX5749" fmla="*/ 16939257 w 18288001"/>
              <a:gd name="connsiteY5749" fmla="*/ 3255643 h 9710532"/>
              <a:gd name="connsiteX5750" fmla="*/ 16956949 w 18288001"/>
              <a:gd name="connsiteY5750" fmla="*/ 3241792 h 9710532"/>
              <a:gd name="connsiteX5751" fmla="*/ 17741253 w 18288001"/>
              <a:gd name="connsiteY5751" fmla="*/ 3241312 h 9710532"/>
              <a:gd name="connsiteX5752" fmla="*/ 17757025 w 18288001"/>
              <a:gd name="connsiteY5752" fmla="*/ 3243234 h 9710532"/>
              <a:gd name="connsiteX5753" fmla="*/ 17739335 w 18288001"/>
              <a:gd name="connsiteY5753" fmla="*/ 3257084 h 9710532"/>
              <a:gd name="connsiteX5754" fmla="*/ 17716637 w 18288001"/>
              <a:gd name="connsiteY5754" fmla="*/ 3246316 h 9710532"/>
              <a:gd name="connsiteX5755" fmla="*/ 17741253 w 18288001"/>
              <a:gd name="connsiteY5755" fmla="*/ 3241312 h 9710532"/>
              <a:gd name="connsiteX5756" fmla="*/ 18109753 w 18288001"/>
              <a:gd name="connsiteY5756" fmla="*/ 3238189 h 9710532"/>
              <a:gd name="connsiteX5757" fmla="*/ 18116677 w 18288001"/>
              <a:gd name="connsiteY5757" fmla="*/ 3247036 h 9710532"/>
              <a:gd name="connsiteX5758" fmla="*/ 18112255 w 18288001"/>
              <a:gd name="connsiteY5758" fmla="*/ 3250498 h 9710532"/>
              <a:gd name="connsiteX5759" fmla="*/ 18100905 w 18288001"/>
              <a:gd name="connsiteY5759" fmla="*/ 3245117 h 9710532"/>
              <a:gd name="connsiteX5760" fmla="*/ 18105329 w 18288001"/>
              <a:gd name="connsiteY5760" fmla="*/ 3241654 h 9710532"/>
              <a:gd name="connsiteX5761" fmla="*/ 18109753 w 18288001"/>
              <a:gd name="connsiteY5761" fmla="*/ 3238189 h 9710532"/>
              <a:gd name="connsiteX5762" fmla="*/ 17246591 w 18288001"/>
              <a:gd name="connsiteY5762" fmla="*/ 3229064 h 9710532"/>
              <a:gd name="connsiteX5763" fmla="*/ 17244671 w 18288001"/>
              <a:gd name="connsiteY5763" fmla="*/ 3244834 h 9710532"/>
              <a:gd name="connsiteX5764" fmla="*/ 17253513 w 18288001"/>
              <a:gd name="connsiteY5764" fmla="*/ 3237911 h 9710532"/>
              <a:gd name="connsiteX5765" fmla="*/ 17262363 w 18288001"/>
              <a:gd name="connsiteY5765" fmla="*/ 3230985 h 9710532"/>
              <a:gd name="connsiteX5766" fmla="*/ 17254475 w 18288001"/>
              <a:gd name="connsiteY5766" fmla="*/ 3230026 h 9710532"/>
              <a:gd name="connsiteX5767" fmla="*/ 17246591 w 18288001"/>
              <a:gd name="connsiteY5767" fmla="*/ 3229064 h 9710532"/>
              <a:gd name="connsiteX5768" fmla="*/ 16613768 w 18288001"/>
              <a:gd name="connsiteY5768" fmla="*/ 3224389 h 9710532"/>
              <a:gd name="connsiteX5769" fmla="*/ 16590375 w 18288001"/>
              <a:gd name="connsiteY5769" fmla="*/ 3229143 h 9710532"/>
              <a:gd name="connsiteX5770" fmla="*/ 16576144 w 18288001"/>
              <a:gd name="connsiteY5770" fmla="*/ 3247417 h 9710532"/>
              <a:gd name="connsiteX5771" fmla="*/ 16580566 w 18288001"/>
              <a:gd name="connsiteY5771" fmla="*/ 3243955 h 9710532"/>
              <a:gd name="connsiteX5772" fmla="*/ 16597299 w 18288001"/>
              <a:gd name="connsiteY5772" fmla="*/ 3237991 h 9710532"/>
              <a:gd name="connsiteX5773" fmla="*/ 16614546 w 18288001"/>
              <a:gd name="connsiteY5773" fmla="*/ 3224489 h 9710532"/>
              <a:gd name="connsiteX5774" fmla="*/ 16614168 w 18288001"/>
              <a:gd name="connsiteY5774" fmla="*/ 3224603 h 9710532"/>
              <a:gd name="connsiteX5775" fmla="*/ 16439660 w 18288001"/>
              <a:gd name="connsiteY5775" fmla="*/ 3218667 h 9710532"/>
              <a:gd name="connsiteX5776" fmla="*/ 16439532 w 18288001"/>
              <a:gd name="connsiteY5776" fmla="*/ 3218706 h 9710532"/>
              <a:gd name="connsiteX5777" fmla="*/ 16439586 w 18288001"/>
              <a:gd name="connsiteY5777" fmla="*/ 3218778 h 9710532"/>
              <a:gd name="connsiteX5778" fmla="*/ 18136291 w 18288001"/>
              <a:gd name="connsiteY5778" fmla="*/ 3217416 h 9710532"/>
              <a:gd name="connsiteX5779" fmla="*/ 18158985 w 18288001"/>
              <a:gd name="connsiteY5779" fmla="*/ 3228183 h 9710532"/>
              <a:gd name="connsiteX5780" fmla="*/ 18169371 w 18288001"/>
              <a:gd name="connsiteY5780" fmla="*/ 3241452 h 9710532"/>
              <a:gd name="connsiteX5781" fmla="*/ 18181681 w 18288001"/>
              <a:gd name="connsiteY5781" fmla="*/ 3238950 h 9710532"/>
              <a:gd name="connsiteX5782" fmla="*/ 18188609 w 18288001"/>
              <a:gd name="connsiteY5782" fmla="*/ 3247797 h 9710532"/>
              <a:gd name="connsiteX5783" fmla="*/ 18163989 w 18288001"/>
              <a:gd name="connsiteY5783" fmla="*/ 3252800 h 9710532"/>
              <a:gd name="connsiteX5784" fmla="*/ 18141293 w 18288001"/>
              <a:gd name="connsiteY5784" fmla="*/ 3242033 h 9710532"/>
              <a:gd name="connsiteX5785" fmla="*/ 18143215 w 18288001"/>
              <a:gd name="connsiteY5785" fmla="*/ 3226262 h 9710532"/>
              <a:gd name="connsiteX5786" fmla="*/ 17783801 w 18288001"/>
              <a:gd name="connsiteY5786" fmla="*/ 3211426 h 9710532"/>
              <a:gd name="connsiteX5787" fmla="*/ 17819311 w 18288001"/>
              <a:gd name="connsiteY5787" fmla="*/ 3212430 h 9710532"/>
              <a:gd name="connsiteX5788" fmla="*/ 17797805 w 18288001"/>
              <a:gd name="connsiteY5788" fmla="*/ 3218931 h 9710532"/>
              <a:gd name="connsiteX5789" fmla="*/ 16904631 w 18288001"/>
              <a:gd name="connsiteY5789" fmla="*/ 3211412 h 9710532"/>
              <a:gd name="connsiteX5790" fmla="*/ 16892587 w 18288001"/>
              <a:gd name="connsiteY5790" fmla="*/ 3213859 h 9710532"/>
              <a:gd name="connsiteX5791" fmla="*/ 16895007 w 18288001"/>
              <a:gd name="connsiteY5791" fmla="*/ 3221871 h 9710532"/>
              <a:gd name="connsiteX5792" fmla="*/ 16889033 w 18288001"/>
              <a:gd name="connsiteY5792" fmla="*/ 3220845 h 9710532"/>
              <a:gd name="connsiteX5793" fmla="*/ 16886939 w 18288001"/>
              <a:gd name="connsiteY5793" fmla="*/ 3225263 h 9710532"/>
              <a:gd name="connsiteX5794" fmla="*/ 16902711 w 18288001"/>
              <a:gd name="connsiteY5794" fmla="*/ 3227183 h 9710532"/>
              <a:gd name="connsiteX5795" fmla="*/ 16920403 w 18288001"/>
              <a:gd name="connsiteY5795" fmla="*/ 3213333 h 9710532"/>
              <a:gd name="connsiteX5796" fmla="*/ 16904631 w 18288001"/>
              <a:gd name="connsiteY5796" fmla="*/ 3211412 h 9710532"/>
              <a:gd name="connsiteX5797" fmla="*/ 17513711 w 18288001"/>
              <a:gd name="connsiteY5797" fmla="*/ 3210909 h 9710532"/>
              <a:gd name="connsiteX5798" fmla="*/ 17549221 w 18288001"/>
              <a:gd name="connsiteY5798" fmla="*/ 3211910 h 9710532"/>
              <a:gd name="connsiteX5799" fmla="*/ 17531205 w 18288001"/>
              <a:gd name="connsiteY5799" fmla="*/ 3217356 h 9710532"/>
              <a:gd name="connsiteX5800" fmla="*/ 17536233 w 18288001"/>
              <a:gd name="connsiteY5800" fmla="*/ 3216334 h 9710532"/>
              <a:gd name="connsiteX5801" fmla="*/ 17550083 w 18288001"/>
              <a:gd name="connsiteY5801" fmla="*/ 3234028 h 9710532"/>
              <a:gd name="connsiteX5802" fmla="*/ 17537773 w 18288001"/>
              <a:gd name="connsiteY5802" fmla="*/ 3236529 h 9710532"/>
              <a:gd name="connsiteX5803" fmla="*/ 17528929 w 18288001"/>
              <a:gd name="connsiteY5803" fmla="*/ 3243453 h 9710532"/>
              <a:gd name="connsiteX5804" fmla="*/ 17515657 w 18288001"/>
              <a:gd name="connsiteY5804" fmla="*/ 3253841 h 9710532"/>
              <a:gd name="connsiteX5805" fmla="*/ 17509693 w 18288001"/>
              <a:gd name="connsiteY5805" fmla="*/ 3237110 h 9710532"/>
              <a:gd name="connsiteX5806" fmla="*/ 17511617 w 18288001"/>
              <a:gd name="connsiteY5806" fmla="*/ 3221339 h 9710532"/>
              <a:gd name="connsiteX5807" fmla="*/ 17515053 w 18288001"/>
              <a:gd name="connsiteY5807" fmla="*/ 3220640 h 9710532"/>
              <a:gd name="connsiteX5808" fmla="*/ 17502959 w 18288001"/>
              <a:gd name="connsiteY5808" fmla="*/ 3214159 h 9710532"/>
              <a:gd name="connsiteX5809" fmla="*/ 17729721 w 18288001"/>
              <a:gd name="connsiteY5809" fmla="*/ 3207234 h 9710532"/>
              <a:gd name="connsiteX5810" fmla="*/ 17737535 w 18288001"/>
              <a:gd name="connsiteY5810" fmla="*/ 3213672 h 9710532"/>
              <a:gd name="connsiteX5811" fmla="*/ 17702023 w 18288001"/>
              <a:gd name="connsiteY5811" fmla="*/ 3212673 h 9710532"/>
              <a:gd name="connsiteX5812" fmla="*/ 17712775 w 18288001"/>
              <a:gd name="connsiteY5812" fmla="*/ 3209422 h 9710532"/>
              <a:gd name="connsiteX5813" fmla="*/ 17729721 w 18288001"/>
              <a:gd name="connsiteY5813" fmla="*/ 3207234 h 9710532"/>
              <a:gd name="connsiteX5814" fmla="*/ 17229619 w 18288001"/>
              <a:gd name="connsiteY5814" fmla="*/ 3202886 h 9710532"/>
              <a:gd name="connsiteX5815" fmla="*/ 17254377 w 18288001"/>
              <a:gd name="connsiteY5815" fmla="*/ 3207139 h 9710532"/>
              <a:gd name="connsiteX5816" fmla="*/ 17250625 w 18288001"/>
              <a:gd name="connsiteY5816" fmla="*/ 3214141 h 9710532"/>
              <a:gd name="connsiteX5817" fmla="*/ 17239873 w 18288001"/>
              <a:gd name="connsiteY5817" fmla="*/ 3217390 h 9710532"/>
              <a:gd name="connsiteX5818" fmla="*/ 17222117 w 18288001"/>
              <a:gd name="connsiteY5818" fmla="*/ 3216890 h 9710532"/>
              <a:gd name="connsiteX5819" fmla="*/ 17208111 w 18288001"/>
              <a:gd name="connsiteY5819" fmla="*/ 3209387 h 9710532"/>
              <a:gd name="connsiteX5820" fmla="*/ 18086149 w 18288001"/>
              <a:gd name="connsiteY5820" fmla="*/ 3202191 h 9710532"/>
              <a:gd name="connsiteX5821" fmla="*/ 18089401 w 18288001"/>
              <a:gd name="connsiteY5821" fmla="*/ 3212947 h 9710532"/>
              <a:gd name="connsiteX5822" fmla="*/ 18078645 w 18288001"/>
              <a:gd name="connsiteY5822" fmla="*/ 3216197 h 9710532"/>
              <a:gd name="connsiteX5823" fmla="*/ 18086149 w 18288001"/>
              <a:gd name="connsiteY5823" fmla="*/ 3202191 h 9710532"/>
              <a:gd name="connsiteX5824" fmla="*/ 16436584 w 18288001"/>
              <a:gd name="connsiteY5824" fmla="*/ 3199381 h 9710532"/>
              <a:gd name="connsiteX5825" fmla="*/ 16430547 w 18288001"/>
              <a:gd name="connsiteY5825" fmla="*/ 3202669 h 9710532"/>
              <a:gd name="connsiteX5826" fmla="*/ 16432426 w 18288001"/>
              <a:gd name="connsiteY5826" fmla="*/ 3209117 h 9710532"/>
              <a:gd name="connsiteX5827" fmla="*/ 16433358 w 18288001"/>
              <a:gd name="connsiteY5827" fmla="*/ 3208834 h 9710532"/>
              <a:gd name="connsiteX5828" fmla="*/ 16444111 w 18288001"/>
              <a:gd name="connsiteY5828" fmla="*/ 3205584 h 9710532"/>
              <a:gd name="connsiteX5829" fmla="*/ 17152095 w 18288001"/>
              <a:gd name="connsiteY5829" fmla="*/ 3179374 h 9710532"/>
              <a:gd name="connsiteX5830" fmla="*/ 17155345 w 18288001"/>
              <a:gd name="connsiteY5830" fmla="*/ 3190126 h 9710532"/>
              <a:gd name="connsiteX5831" fmla="*/ 17156971 w 18288001"/>
              <a:gd name="connsiteY5831" fmla="*/ 3195503 h 9710532"/>
              <a:gd name="connsiteX5832" fmla="*/ 17169349 w 18288001"/>
              <a:gd name="connsiteY5832" fmla="*/ 3197632 h 9710532"/>
              <a:gd name="connsiteX5833" fmla="*/ 17172601 w 18288001"/>
              <a:gd name="connsiteY5833" fmla="*/ 3208386 h 9710532"/>
              <a:gd name="connsiteX5834" fmla="*/ 17097325 w 18288001"/>
              <a:gd name="connsiteY5834" fmla="*/ 3231137 h 9710532"/>
              <a:gd name="connsiteX5835" fmla="*/ 17086571 w 18288001"/>
              <a:gd name="connsiteY5835" fmla="*/ 3234388 h 9710532"/>
              <a:gd name="connsiteX5836" fmla="*/ 17084945 w 18288001"/>
              <a:gd name="connsiteY5836" fmla="*/ 3229008 h 9710532"/>
              <a:gd name="connsiteX5837" fmla="*/ 17072569 w 18288001"/>
              <a:gd name="connsiteY5837" fmla="*/ 3226884 h 9710532"/>
              <a:gd name="connsiteX5838" fmla="*/ 17061813 w 18288001"/>
              <a:gd name="connsiteY5838" fmla="*/ 3230134 h 9710532"/>
              <a:gd name="connsiteX5839" fmla="*/ 17056437 w 18288001"/>
              <a:gd name="connsiteY5839" fmla="*/ 3231758 h 9710532"/>
              <a:gd name="connsiteX5840" fmla="*/ 17037055 w 18288001"/>
              <a:gd name="connsiteY5840" fmla="*/ 3225880 h 9710532"/>
              <a:gd name="connsiteX5841" fmla="*/ 17094073 w 18288001"/>
              <a:gd name="connsiteY5841" fmla="*/ 3220384 h 9710532"/>
              <a:gd name="connsiteX5842" fmla="*/ 17144593 w 18288001"/>
              <a:gd name="connsiteY5842" fmla="*/ 3193377 h 9710532"/>
              <a:gd name="connsiteX5843" fmla="*/ 17152095 w 18288001"/>
              <a:gd name="connsiteY5843" fmla="*/ 3179374 h 9710532"/>
              <a:gd name="connsiteX5844" fmla="*/ 16100513 w 18288001"/>
              <a:gd name="connsiteY5844" fmla="*/ 3177469 h 9710532"/>
              <a:gd name="connsiteX5845" fmla="*/ 16095224 w 18288001"/>
              <a:gd name="connsiteY5845" fmla="*/ 3179824 h 9710532"/>
              <a:gd name="connsiteX5846" fmla="*/ 16095128 w 18288001"/>
              <a:gd name="connsiteY5846" fmla="*/ 3188817 h 9710532"/>
              <a:gd name="connsiteX5847" fmla="*/ 16097632 w 18288001"/>
              <a:gd name="connsiteY5847" fmla="*/ 3201126 h 9710532"/>
              <a:gd name="connsiteX5848" fmla="*/ 16099553 w 18288001"/>
              <a:gd name="connsiteY5848" fmla="*/ 3185354 h 9710532"/>
              <a:gd name="connsiteX5849" fmla="*/ 16100513 w 18288001"/>
              <a:gd name="connsiteY5849" fmla="*/ 3177469 h 9710532"/>
              <a:gd name="connsiteX5850" fmla="*/ 16743553 w 18288001"/>
              <a:gd name="connsiteY5850" fmla="*/ 3169669 h 9710532"/>
              <a:gd name="connsiteX5851" fmla="*/ 16718454 w 18288001"/>
              <a:gd name="connsiteY5851" fmla="*/ 3181344 h 9710532"/>
              <a:gd name="connsiteX5852" fmla="*/ 16668438 w 18288001"/>
              <a:gd name="connsiteY5852" fmla="*/ 3190595 h 9710532"/>
              <a:gd name="connsiteX5853" fmla="*/ 16650683 w 18288001"/>
              <a:gd name="connsiteY5853" fmla="*/ 3190094 h 9710532"/>
              <a:gd name="connsiteX5854" fmla="*/ 16629175 w 18288001"/>
              <a:gd name="connsiteY5854" fmla="*/ 3196594 h 9710532"/>
              <a:gd name="connsiteX5855" fmla="*/ 16615167 w 18288001"/>
              <a:gd name="connsiteY5855" fmla="*/ 3189090 h 9710532"/>
              <a:gd name="connsiteX5856" fmla="*/ 16614674 w 18288001"/>
              <a:gd name="connsiteY5856" fmla="*/ 3188826 h 9710532"/>
              <a:gd name="connsiteX5857" fmla="*/ 16625851 w 18288001"/>
              <a:gd name="connsiteY5857" fmla="*/ 3209335 h 9710532"/>
              <a:gd name="connsiteX5858" fmla="*/ 16632424 w 18288001"/>
              <a:gd name="connsiteY5858" fmla="*/ 3207347 h 9710532"/>
              <a:gd name="connsiteX5859" fmla="*/ 16657181 w 18288001"/>
              <a:gd name="connsiteY5859" fmla="*/ 3211602 h 9710532"/>
              <a:gd name="connsiteX5860" fmla="*/ 16639787 w 18288001"/>
              <a:gd name="connsiteY5860" fmla="*/ 3216860 h 9710532"/>
              <a:gd name="connsiteX5861" fmla="*/ 16655380 w 18288001"/>
              <a:gd name="connsiteY5861" fmla="*/ 3221059 h 9710532"/>
              <a:gd name="connsiteX5862" fmla="*/ 16695768 w 18288001"/>
              <a:gd name="connsiteY5862" fmla="*/ 3217975 h 9710532"/>
              <a:gd name="connsiteX5863" fmla="*/ 16745002 w 18288001"/>
              <a:gd name="connsiteY5863" fmla="*/ 3207970 h 9710532"/>
              <a:gd name="connsiteX5864" fmla="*/ 16769618 w 18288001"/>
              <a:gd name="connsiteY5864" fmla="*/ 3202967 h 9710532"/>
              <a:gd name="connsiteX5865" fmla="*/ 16778465 w 18288001"/>
              <a:gd name="connsiteY5865" fmla="*/ 3196042 h 9710532"/>
              <a:gd name="connsiteX5866" fmla="*/ 16780303 w 18288001"/>
              <a:gd name="connsiteY5866" fmla="*/ 3180956 h 9710532"/>
              <a:gd name="connsiteX5867" fmla="*/ 16775474 w 18288001"/>
              <a:gd name="connsiteY5867" fmla="*/ 3175847 h 9710532"/>
              <a:gd name="connsiteX5868" fmla="*/ 16776062 w 18288001"/>
              <a:gd name="connsiteY5868" fmla="*/ 3174748 h 9710532"/>
              <a:gd name="connsiteX5869" fmla="*/ 16773461 w 18288001"/>
              <a:gd name="connsiteY5869" fmla="*/ 3171425 h 9710532"/>
              <a:gd name="connsiteX5870" fmla="*/ 16748843 w 18288001"/>
              <a:gd name="connsiteY5870" fmla="*/ 3176428 h 9710532"/>
              <a:gd name="connsiteX5871" fmla="*/ 16181749 w 18288001"/>
              <a:gd name="connsiteY5871" fmla="*/ 3167523 h 9710532"/>
              <a:gd name="connsiteX5872" fmla="*/ 16175025 w 18288001"/>
              <a:gd name="connsiteY5872" fmla="*/ 3169554 h 9710532"/>
              <a:gd name="connsiteX5873" fmla="*/ 16174431 w 18288001"/>
              <a:gd name="connsiteY5873" fmla="*/ 3169539 h 9710532"/>
              <a:gd name="connsiteX5874" fmla="*/ 16173402 w 18288001"/>
              <a:gd name="connsiteY5874" fmla="*/ 3170342 h 9710532"/>
              <a:gd name="connsiteX5875" fmla="*/ 16168020 w 18288001"/>
              <a:gd name="connsiteY5875" fmla="*/ 3181690 h 9710532"/>
              <a:gd name="connsiteX5876" fmla="*/ 16180328 w 18288001"/>
              <a:gd name="connsiteY5876" fmla="*/ 3179190 h 9710532"/>
              <a:gd name="connsiteX5877" fmla="*/ 16198292 w 18288001"/>
              <a:gd name="connsiteY5877" fmla="*/ 3163103 h 9710532"/>
              <a:gd name="connsiteX5878" fmla="*/ 16198020 w 18288001"/>
              <a:gd name="connsiteY5878" fmla="*/ 3165340 h 9710532"/>
              <a:gd name="connsiteX5879" fmla="*/ 16196099 w 18288001"/>
              <a:gd name="connsiteY5879" fmla="*/ 3181111 h 9710532"/>
              <a:gd name="connsiteX5880" fmla="*/ 16205904 w 18288001"/>
              <a:gd name="connsiteY5880" fmla="*/ 3166302 h 9710532"/>
              <a:gd name="connsiteX5881" fmla="*/ 16207846 w 18288001"/>
              <a:gd name="connsiteY5881" fmla="*/ 3163373 h 9710532"/>
              <a:gd name="connsiteX5882" fmla="*/ 16734996 w 18288001"/>
              <a:gd name="connsiteY5882" fmla="*/ 3158736 h 9710532"/>
              <a:gd name="connsiteX5883" fmla="*/ 16715448 w 18288001"/>
              <a:gd name="connsiteY5883" fmla="*/ 3160228 h 9710532"/>
              <a:gd name="connsiteX5884" fmla="*/ 16738151 w 18288001"/>
              <a:gd name="connsiteY5884" fmla="*/ 3162766 h 9710532"/>
              <a:gd name="connsiteX5885" fmla="*/ 17227371 w 18288001"/>
              <a:gd name="connsiteY5885" fmla="*/ 3156622 h 9710532"/>
              <a:gd name="connsiteX5886" fmla="*/ 17245129 w 18288001"/>
              <a:gd name="connsiteY5886" fmla="*/ 3157121 h 9710532"/>
              <a:gd name="connsiteX5887" fmla="*/ 17252127 w 18288001"/>
              <a:gd name="connsiteY5887" fmla="*/ 3160874 h 9710532"/>
              <a:gd name="connsiteX5888" fmla="*/ 17230619 w 18288001"/>
              <a:gd name="connsiteY5888" fmla="*/ 3167375 h 9710532"/>
              <a:gd name="connsiteX5889" fmla="*/ 17216619 w 18288001"/>
              <a:gd name="connsiteY5889" fmla="*/ 3159871 h 9710532"/>
              <a:gd name="connsiteX5890" fmla="*/ 17273635 w 18288001"/>
              <a:gd name="connsiteY5890" fmla="*/ 3154374 h 9710532"/>
              <a:gd name="connsiteX5891" fmla="*/ 17298395 w 18288001"/>
              <a:gd name="connsiteY5891" fmla="*/ 3158628 h 9710532"/>
              <a:gd name="connsiteX5892" fmla="*/ 17266135 w 18288001"/>
              <a:gd name="connsiteY5892" fmla="*/ 3168378 h 9710532"/>
              <a:gd name="connsiteX5893" fmla="*/ 17401679 w 18288001"/>
              <a:gd name="connsiteY5893" fmla="*/ 3150881 h 9710532"/>
              <a:gd name="connsiteX5894" fmla="*/ 17404929 w 18288001"/>
              <a:gd name="connsiteY5894" fmla="*/ 3161635 h 9710532"/>
              <a:gd name="connsiteX5895" fmla="*/ 17380171 w 18288001"/>
              <a:gd name="connsiteY5895" fmla="*/ 3157381 h 9710532"/>
              <a:gd name="connsiteX5896" fmla="*/ 16888659 w 18288001"/>
              <a:gd name="connsiteY5896" fmla="*/ 3145447 h 9710532"/>
              <a:gd name="connsiteX5897" fmla="*/ 16887703 w 18288001"/>
              <a:gd name="connsiteY5897" fmla="*/ 3153331 h 9710532"/>
              <a:gd name="connsiteX5898" fmla="*/ 16885779 w 18288001"/>
              <a:gd name="connsiteY5898" fmla="*/ 3169103 h 9710532"/>
              <a:gd name="connsiteX5899" fmla="*/ 16878855 w 18288001"/>
              <a:gd name="connsiteY5899" fmla="*/ 3160257 h 9710532"/>
              <a:gd name="connsiteX5900" fmla="*/ 16854413 w 18288001"/>
              <a:gd name="connsiteY5900" fmla="*/ 3165222 h 9710532"/>
              <a:gd name="connsiteX5901" fmla="*/ 16857251 w 18288001"/>
              <a:gd name="connsiteY5901" fmla="*/ 3174603 h 9710532"/>
              <a:gd name="connsiteX5902" fmla="*/ 16830175 w 18288001"/>
              <a:gd name="connsiteY5902" fmla="*/ 3173837 h 9710532"/>
              <a:gd name="connsiteX5903" fmla="*/ 16820775 w 18288001"/>
              <a:gd name="connsiteY5903" fmla="*/ 3177189 h 9710532"/>
              <a:gd name="connsiteX5904" fmla="*/ 16794235 w 18288001"/>
              <a:gd name="connsiteY5904" fmla="*/ 3197962 h 9710532"/>
              <a:gd name="connsiteX5905" fmla="*/ 16802123 w 18288001"/>
              <a:gd name="connsiteY5905" fmla="*/ 3198922 h 9710532"/>
              <a:gd name="connsiteX5906" fmla="*/ 16818853 w 18288001"/>
              <a:gd name="connsiteY5906" fmla="*/ 3192958 h 9710532"/>
              <a:gd name="connsiteX5907" fmla="*/ 16834625 w 18288001"/>
              <a:gd name="connsiteY5907" fmla="*/ 3194880 h 9710532"/>
              <a:gd name="connsiteX5908" fmla="*/ 16850393 w 18288001"/>
              <a:gd name="connsiteY5908" fmla="*/ 3196802 h 9710532"/>
              <a:gd name="connsiteX5909" fmla="*/ 16883857 w 18288001"/>
              <a:gd name="connsiteY5909" fmla="*/ 3184874 h 9710532"/>
              <a:gd name="connsiteX5910" fmla="*/ 16908475 w 18288001"/>
              <a:gd name="connsiteY5910" fmla="*/ 3179869 h 9710532"/>
              <a:gd name="connsiteX5911" fmla="*/ 16917319 w 18288001"/>
              <a:gd name="connsiteY5911" fmla="*/ 3172944 h 9710532"/>
              <a:gd name="connsiteX5912" fmla="*/ 16924247 w 18288001"/>
              <a:gd name="connsiteY5912" fmla="*/ 3181791 h 9710532"/>
              <a:gd name="connsiteX5913" fmla="*/ 16931171 w 18288001"/>
              <a:gd name="connsiteY5913" fmla="*/ 3190638 h 9710532"/>
              <a:gd name="connsiteX5914" fmla="*/ 16926747 w 18288001"/>
              <a:gd name="connsiteY5914" fmla="*/ 3194100 h 9710532"/>
              <a:gd name="connsiteX5915" fmla="*/ 16929251 w 18288001"/>
              <a:gd name="connsiteY5915" fmla="*/ 3206408 h 9710532"/>
              <a:gd name="connsiteX5916" fmla="*/ 16951945 w 18288001"/>
              <a:gd name="connsiteY5916" fmla="*/ 3217176 h 9710532"/>
              <a:gd name="connsiteX5917" fmla="*/ 16971559 w 18288001"/>
              <a:gd name="connsiteY5917" fmla="*/ 3187555 h 9710532"/>
              <a:gd name="connsiteX5918" fmla="*/ 16955787 w 18288001"/>
              <a:gd name="connsiteY5918" fmla="*/ 3185633 h 9710532"/>
              <a:gd name="connsiteX5919" fmla="*/ 16957709 w 18288001"/>
              <a:gd name="connsiteY5919" fmla="*/ 3169864 h 9710532"/>
              <a:gd name="connsiteX5920" fmla="*/ 16959103 w 18288001"/>
              <a:gd name="connsiteY5920" fmla="*/ 3166925 h 9710532"/>
              <a:gd name="connsiteX5921" fmla="*/ 16914271 w 18288001"/>
              <a:gd name="connsiteY5921" fmla="*/ 3169105 h 9710532"/>
              <a:gd name="connsiteX5922" fmla="*/ 16912277 w 18288001"/>
              <a:gd name="connsiteY5922" fmla="*/ 3162516 h 9710532"/>
              <a:gd name="connsiteX5923" fmla="*/ 16906933 w 18288001"/>
              <a:gd name="connsiteY5923" fmla="*/ 3159676 h 9710532"/>
              <a:gd name="connsiteX5924" fmla="*/ 16888659 w 18288001"/>
              <a:gd name="connsiteY5924" fmla="*/ 3145447 h 9710532"/>
              <a:gd name="connsiteX5925" fmla="*/ 16700063 w 18288001"/>
              <a:gd name="connsiteY5925" fmla="*/ 3143277 h 9710532"/>
              <a:gd name="connsiteX5926" fmla="*/ 16685401 w 18288001"/>
              <a:gd name="connsiteY5926" fmla="*/ 3144691 h 9710532"/>
              <a:gd name="connsiteX5927" fmla="*/ 16696525 w 18288001"/>
              <a:gd name="connsiteY5927" fmla="*/ 3146047 h 9710532"/>
              <a:gd name="connsiteX5928" fmla="*/ 16970745 w 18288001"/>
              <a:gd name="connsiteY5928" fmla="*/ 3140299 h 9710532"/>
              <a:gd name="connsiteX5929" fmla="*/ 16954033 w 18288001"/>
              <a:gd name="connsiteY5929" fmla="*/ 3145349 h 9710532"/>
              <a:gd name="connsiteX5930" fmla="*/ 16936027 w 18288001"/>
              <a:gd name="connsiteY5930" fmla="*/ 3150793 h 9710532"/>
              <a:gd name="connsiteX5931" fmla="*/ 16935917 w 18288001"/>
              <a:gd name="connsiteY5931" fmla="*/ 3151686 h 9710532"/>
              <a:gd name="connsiteX5932" fmla="*/ 16955657 w 18288001"/>
              <a:gd name="connsiteY5932" fmla="*/ 3150726 h 9710532"/>
              <a:gd name="connsiteX5933" fmla="*/ 16965951 w 18288001"/>
              <a:gd name="connsiteY5933" fmla="*/ 3152495 h 9710532"/>
              <a:gd name="connsiteX5934" fmla="*/ 16968477 w 18288001"/>
              <a:gd name="connsiteY5934" fmla="*/ 3147168 h 9710532"/>
              <a:gd name="connsiteX5935" fmla="*/ 16861437 w 18288001"/>
              <a:gd name="connsiteY5935" fmla="*/ 3138128 h 9710532"/>
              <a:gd name="connsiteX5936" fmla="*/ 16854291 w 18288001"/>
              <a:gd name="connsiteY5936" fmla="*/ 3140288 h 9710532"/>
              <a:gd name="connsiteX5937" fmla="*/ 16856157 w 18288001"/>
              <a:gd name="connsiteY5937" fmla="*/ 3149489 h 9710532"/>
              <a:gd name="connsiteX5938" fmla="*/ 16860581 w 18288001"/>
              <a:gd name="connsiteY5938" fmla="*/ 3146026 h 9710532"/>
              <a:gd name="connsiteX5939" fmla="*/ 16861541 w 18288001"/>
              <a:gd name="connsiteY5939" fmla="*/ 3138140 h 9710532"/>
              <a:gd name="connsiteX5940" fmla="*/ 17114259 w 18288001"/>
              <a:gd name="connsiteY5940" fmla="*/ 3132916 h 9710532"/>
              <a:gd name="connsiteX5941" fmla="*/ 17114589 w 18288001"/>
              <a:gd name="connsiteY5941" fmla="*/ 3133073 h 9710532"/>
              <a:gd name="connsiteX5942" fmla="*/ 17114457 w 18288001"/>
              <a:gd name="connsiteY5942" fmla="*/ 3133171 h 9710532"/>
              <a:gd name="connsiteX5943" fmla="*/ 16933251 w 18288001"/>
              <a:gd name="connsiteY5943" fmla="*/ 3125203 h 9710532"/>
              <a:gd name="connsiteX5944" fmla="*/ 16933817 w 18288001"/>
              <a:gd name="connsiteY5944" fmla="*/ 3127987 h 9710532"/>
              <a:gd name="connsiteX5945" fmla="*/ 16936777 w 18288001"/>
              <a:gd name="connsiteY5945" fmla="*/ 3127092 h 9710532"/>
              <a:gd name="connsiteX5946" fmla="*/ 17035405 w 18288001"/>
              <a:gd name="connsiteY5946" fmla="*/ 3123309 h 9710532"/>
              <a:gd name="connsiteX5947" fmla="*/ 16993093 w 18288001"/>
              <a:gd name="connsiteY5947" fmla="*/ 3142164 h 9710532"/>
              <a:gd name="connsiteX5948" fmla="*/ 16977325 w 18288001"/>
              <a:gd name="connsiteY5948" fmla="*/ 3140243 h 9710532"/>
              <a:gd name="connsiteX5949" fmla="*/ 16984249 w 18288001"/>
              <a:gd name="connsiteY5949" fmla="*/ 3149089 h 9710532"/>
              <a:gd name="connsiteX5950" fmla="*/ 17003481 w 18288001"/>
              <a:gd name="connsiteY5950" fmla="*/ 3155432 h 9710532"/>
              <a:gd name="connsiteX5951" fmla="*/ 17033481 w 18288001"/>
              <a:gd name="connsiteY5951" fmla="*/ 3139082 h 9710532"/>
              <a:gd name="connsiteX5952" fmla="*/ 17049227 w 18288001"/>
              <a:gd name="connsiteY5952" fmla="*/ 3135880 h 9710532"/>
              <a:gd name="connsiteX5953" fmla="*/ 17054067 w 18288001"/>
              <a:gd name="connsiteY5953" fmla="*/ 3126849 h 9710532"/>
              <a:gd name="connsiteX5954" fmla="*/ 17048863 w 18288001"/>
              <a:gd name="connsiteY5954" fmla="*/ 3124950 h 9710532"/>
              <a:gd name="connsiteX5955" fmla="*/ 17187487 w 18288001"/>
              <a:gd name="connsiteY5955" fmla="*/ 3121732 h 9710532"/>
              <a:gd name="connsiteX5956" fmla="*/ 17185359 w 18288001"/>
              <a:gd name="connsiteY5956" fmla="*/ 3134111 h 9710532"/>
              <a:gd name="connsiteX5957" fmla="*/ 17171355 w 18288001"/>
              <a:gd name="connsiteY5957" fmla="*/ 3126607 h 9710532"/>
              <a:gd name="connsiteX5958" fmla="*/ 17164353 w 18288001"/>
              <a:gd name="connsiteY5958" fmla="*/ 3122857 h 9710532"/>
              <a:gd name="connsiteX5959" fmla="*/ 17154585 w 18288001"/>
              <a:gd name="connsiteY5959" fmla="*/ 3129759 h 9710532"/>
              <a:gd name="connsiteX5960" fmla="*/ 17168497 w 18288001"/>
              <a:gd name="connsiteY5960" fmla="*/ 3147527 h 9710532"/>
              <a:gd name="connsiteX5961" fmla="*/ 17189653 w 18288001"/>
              <a:gd name="connsiteY5961" fmla="*/ 3138101 h 9710532"/>
              <a:gd name="connsiteX5962" fmla="*/ 17194149 w 18288001"/>
              <a:gd name="connsiteY5962" fmla="*/ 3136097 h 9710532"/>
              <a:gd name="connsiteX5963" fmla="*/ 17190735 w 18288001"/>
              <a:gd name="connsiteY5963" fmla="*/ 3132486 h 9710532"/>
              <a:gd name="connsiteX5964" fmla="*/ 17187487 w 18288001"/>
              <a:gd name="connsiteY5964" fmla="*/ 3121732 h 9710532"/>
              <a:gd name="connsiteX5965" fmla="*/ 17850327 w 18288001"/>
              <a:gd name="connsiteY5965" fmla="*/ 3120901 h 9710532"/>
              <a:gd name="connsiteX5966" fmla="*/ 17832073 w 18288001"/>
              <a:gd name="connsiteY5966" fmla="*/ 3138155 h 9710532"/>
              <a:gd name="connsiteX5967" fmla="*/ 17853577 w 18288001"/>
              <a:gd name="connsiteY5967" fmla="*/ 3131653 h 9710532"/>
              <a:gd name="connsiteX5968" fmla="*/ 17878337 w 18288001"/>
              <a:gd name="connsiteY5968" fmla="*/ 3135909 h 9710532"/>
              <a:gd name="connsiteX5969" fmla="*/ 17876209 w 18288001"/>
              <a:gd name="connsiteY5969" fmla="*/ 3148286 h 9710532"/>
              <a:gd name="connsiteX5970" fmla="*/ 17892339 w 18288001"/>
              <a:gd name="connsiteY5970" fmla="*/ 3143411 h 9710532"/>
              <a:gd name="connsiteX5971" fmla="*/ 17885841 w 18288001"/>
              <a:gd name="connsiteY5971" fmla="*/ 3121902 h 9710532"/>
              <a:gd name="connsiteX5972" fmla="*/ 17875087 w 18288001"/>
              <a:gd name="connsiteY5972" fmla="*/ 3125154 h 9710532"/>
              <a:gd name="connsiteX5973" fmla="*/ 17121843 w 18288001"/>
              <a:gd name="connsiteY5973" fmla="*/ 3118101 h 9710532"/>
              <a:gd name="connsiteX5974" fmla="*/ 17100331 w 18288001"/>
              <a:gd name="connsiteY5974" fmla="*/ 3124601 h 9710532"/>
              <a:gd name="connsiteX5975" fmla="*/ 17114335 w 18288001"/>
              <a:gd name="connsiteY5975" fmla="*/ 3132106 h 9710532"/>
              <a:gd name="connsiteX5976" fmla="*/ 17092827 w 18288001"/>
              <a:gd name="connsiteY5976" fmla="*/ 3138607 h 9710532"/>
              <a:gd name="connsiteX5977" fmla="*/ 17081123 w 18288001"/>
              <a:gd name="connsiteY5977" fmla="*/ 3142143 h 9710532"/>
              <a:gd name="connsiteX5978" fmla="*/ 17080793 w 18288001"/>
              <a:gd name="connsiteY5978" fmla="*/ 3144846 h 9710532"/>
              <a:gd name="connsiteX5979" fmla="*/ 17088679 w 18288001"/>
              <a:gd name="connsiteY5979" fmla="*/ 3145807 h 9710532"/>
              <a:gd name="connsiteX5980" fmla="*/ 17105411 w 18288001"/>
              <a:gd name="connsiteY5980" fmla="*/ 3139841 h 9710532"/>
              <a:gd name="connsiteX5981" fmla="*/ 17114457 w 18288001"/>
              <a:gd name="connsiteY5981" fmla="*/ 3133171 h 9710532"/>
              <a:gd name="connsiteX5982" fmla="*/ 17115989 w 18288001"/>
              <a:gd name="connsiteY5982" fmla="*/ 3135128 h 9710532"/>
              <a:gd name="connsiteX5983" fmla="*/ 17121185 w 18288001"/>
              <a:gd name="connsiteY5983" fmla="*/ 3141763 h 9710532"/>
              <a:gd name="connsiteX5984" fmla="*/ 17136955 w 18288001"/>
              <a:gd name="connsiteY5984" fmla="*/ 3143684 h 9710532"/>
              <a:gd name="connsiteX5985" fmla="*/ 17125607 w 18288001"/>
              <a:gd name="connsiteY5985" fmla="*/ 3138301 h 9710532"/>
              <a:gd name="connsiteX5986" fmla="*/ 17117095 w 18288001"/>
              <a:gd name="connsiteY5986" fmla="*/ 3134264 h 9710532"/>
              <a:gd name="connsiteX5987" fmla="*/ 17114589 w 18288001"/>
              <a:gd name="connsiteY5987" fmla="*/ 3133073 h 9710532"/>
              <a:gd name="connsiteX5988" fmla="*/ 17125195 w 18288001"/>
              <a:gd name="connsiteY5988" fmla="*/ 3125246 h 9710532"/>
              <a:gd name="connsiteX5989" fmla="*/ 17134183 w 18288001"/>
              <a:gd name="connsiteY5989" fmla="*/ 3120222 h 9710532"/>
              <a:gd name="connsiteX5990" fmla="*/ 17701781 w 18288001"/>
              <a:gd name="connsiteY5990" fmla="*/ 3095383 h 9710532"/>
              <a:gd name="connsiteX5991" fmla="*/ 17669521 w 18288001"/>
              <a:gd name="connsiteY5991" fmla="*/ 3105133 h 9710532"/>
              <a:gd name="connsiteX5992" fmla="*/ 17648013 w 18288001"/>
              <a:gd name="connsiteY5992" fmla="*/ 3111635 h 9710532"/>
              <a:gd name="connsiteX5993" fmla="*/ 17626505 w 18288001"/>
              <a:gd name="connsiteY5993" fmla="*/ 3118137 h 9710532"/>
              <a:gd name="connsiteX5994" fmla="*/ 17624883 w 18288001"/>
              <a:gd name="connsiteY5994" fmla="*/ 3112758 h 9710532"/>
              <a:gd name="connsiteX5995" fmla="*/ 17612499 w 18288001"/>
              <a:gd name="connsiteY5995" fmla="*/ 3110630 h 9710532"/>
              <a:gd name="connsiteX5996" fmla="*/ 17609249 w 18288001"/>
              <a:gd name="connsiteY5996" fmla="*/ 3099878 h 9710532"/>
              <a:gd name="connsiteX5997" fmla="*/ 17655513 w 18288001"/>
              <a:gd name="connsiteY5997" fmla="*/ 3097630 h 9710532"/>
              <a:gd name="connsiteX5998" fmla="*/ 17717913 w 18288001"/>
              <a:gd name="connsiteY5998" fmla="*/ 3090507 h 9710532"/>
              <a:gd name="connsiteX5999" fmla="*/ 17715785 w 18288001"/>
              <a:gd name="connsiteY5999" fmla="*/ 3102887 h 9710532"/>
              <a:gd name="connsiteX6000" fmla="*/ 17705031 w 18288001"/>
              <a:gd name="connsiteY6000" fmla="*/ 3106136 h 9710532"/>
              <a:gd name="connsiteX6001" fmla="*/ 17707155 w 18288001"/>
              <a:gd name="connsiteY6001" fmla="*/ 3093759 h 9710532"/>
              <a:gd name="connsiteX6002" fmla="*/ 17717913 w 18288001"/>
              <a:gd name="connsiteY6002" fmla="*/ 3090507 h 9710532"/>
              <a:gd name="connsiteX6003" fmla="*/ 17575867 w 18288001"/>
              <a:gd name="connsiteY6003" fmla="*/ 3086496 h 9710532"/>
              <a:gd name="connsiteX6004" fmla="*/ 17589869 w 18288001"/>
              <a:gd name="connsiteY6004" fmla="*/ 3093999 h 9710532"/>
              <a:gd name="connsiteX6005" fmla="*/ 17576991 w 18288001"/>
              <a:gd name="connsiteY6005" fmla="*/ 3109628 h 9710532"/>
              <a:gd name="connsiteX6006" fmla="*/ 17552233 w 18288001"/>
              <a:gd name="connsiteY6006" fmla="*/ 3105376 h 9710532"/>
              <a:gd name="connsiteX6007" fmla="*/ 17562985 w 18288001"/>
              <a:gd name="connsiteY6007" fmla="*/ 3102124 h 9710532"/>
              <a:gd name="connsiteX6008" fmla="*/ 17573739 w 18288001"/>
              <a:gd name="connsiteY6008" fmla="*/ 3098875 h 9710532"/>
              <a:gd name="connsiteX6009" fmla="*/ 17575867 w 18288001"/>
              <a:gd name="connsiteY6009" fmla="*/ 3086496 h 9710532"/>
              <a:gd name="connsiteX6010" fmla="*/ 17734043 w 18288001"/>
              <a:gd name="connsiteY6010" fmla="*/ 3085632 h 9710532"/>
              <a:gd name="connsiteX6011" fmla="*/ 17746421 w 18288001"/>
              <a:gd name="connsiteY6011" fmla="*/ 3087758 h 9710532"/>
              <a:gd name="connsiteX6012" fmla="*/ 17737293 w 18288001"/>
              <a:gd name="connsiteY6012" fmla="*/ 3096385 h 9710532"/>
              <a:gd name="connsiteX6013" fmla="*/ 17734043 w 18288001"/>
              <a:gd name="connsiteY6013" fmla="*/ 3085632 h 9710532"/>
              <a:gd name="connsiteX6014" fmla="*/ 17240131 w 18288001"/>
              <a:gd name="connsiteY6014" fmla="*/ 3082348 h 9710532"/>
              <a:gd name="connsiteX6015" fmla="*/ 17229377 w 18288001"/>
              <a:gd name="connsiteY6015" fmla="*/ 3085599 h 9710532"/>
              <a:gd name="connsiteX6016" fmla="*/ 17254135 w 18288001"/>
              <a:gd name="connsiteY6016" fmla="*/ 3089852 h 9710532"/>
              <a:gd name="connsiteX6017" fmla="*/ 17803441 w 18288001"/>
              <a:gd name="connsiteY6017" fmla="*/ 3082260 h 9710532"/>
              <a:gd name="connsiteX6018" fmla="*/ 17815819 w 18288001"/>
              <a:gd name="connsiteY6018" fmla="*/ 3084384 h 9710532"/>
              <a:gd name="connsiteX6019" fmla="*/ 17805067 w 18288001"/>
              <a:gd name="connsiteY6019" fmla="*/ 3087638 h 9710532"/>
              <a:gd name="connsiteX6020" fmla="*/ 17794313 w 18288001"/>
              <a:gd name="connsiteY6020" fmla="*/ 3090886 h 9710532"/>
              <a:gd name="connsiteX6021" fmla="*/ 17803441 w 18288001"/>
              <a:gd name="connsiteY6021" fmla="*/ 3082260 h 9710532"/>
              <a:gd name="connsiteX6022" fmla="*/ 17439197 w 18288001"/>
              <a:gd name="connsiteY6022" fmla="*/ 3080859 h 9710532"/>
              <a:gd name="connsiteX6023" fmla="*/ 17442447 w 18288001"/>
              <a:gd name="connsiteY6023" fmla="*/ 3091615 h 9710532"/>
              <a:gd name="connsiteX6024" fmla="*/ 17451575 w 18288001"/>
              <a:gd name="connsiteY6024" fmla="*/ 3082986 h 9710532"/>
              <a:gd name="connsiteX6025" fmla="*/ 17439197 w 18288001"/>
              <a:gd name="connsiteY6025" fmla="*/ 3080859 h 9710532"/>
              <a:gd name="connsiteX6026" fmla="*/ 17483835 w 18288001"/>
              <a:gd name="connsiteY6026" fmla="*/ 3073237 h 9710532"/>
              <a:gd name="connsiteX6027" fmla="*/ 17496217 w 18288001"/>
              <a:gd name="connsiteY6027" fmla="*/ 3075361 h 9710532"/>
              <a:gd name="connsiteX6028" fmla="*/ 17487745 w 18288001"/>
              <a:gd name="connsiteY6028" fmla="*/ 3076458 h 9710532"/>
              <a:gd name="connsiteX6029" fmla="*/ 17479929 w 18288001"/>
              <a:gd name="connsiteY6029" fmla="*/ 3070017 h 9710532"/>
              <a:gd name="connsiteX6030" fmla="*/ 17483835 w 18288001"/>
              <a:gd name="connsiteY6030" fmla="*/ 3073237 h 9710532"/>
              <a:gd name="connsiteX6031" fmla="*/ 17471457 w 18288001"/>
              <a:gd name="connsiteY6031" fmla="*/ 3071110 h 9710532"/>
              <a:gd name="connsiteX6032" fmla="*/ 17645765 w 18288001"/>
              <a:gd name="connsiteY6032" fmla="*/ 3065369 h 9710532"/>
              <a:gd name="connsiteX6033" fmla="*/ 17647391 w 18288001"/>
              <a:gd name="connsiteY6033" fmla="*/ 3070748 h 9710532"/>
              <a:gd name="connsiteX6034" fmla="*/ 17649015 w 18288001"/>
              <a:gd name="connsiteY6034" fmla="*/ 3076122 h 9710532"/>
              <a:gd name="connsiteX6035" fmla="*/ 17635013 w 18288001"/>
              <a:gd name="connsiteY6035" fmla="*/ 3068619 h 9710532"/>
              <a:gd name="connsiteX6036" fmla="*/ 17645765 w 18288001"/>
              <a:gd name="connsiteY6036" fmla="*/ 3065369 h 9710532"/>
              <a:gd name="connsiteX6037" fmla="*/ 18043895 w 18288001"/>
              <a:gd name="connsiteY6037" fmla="*/ 3062394 h 9710532"/>
              <a:gd name="connsiteX6038" fmla="*/ 18022389 w 18288001"/>
              <a:gd name="connsiteY6038" fmla="*/ 3068896 h 9710532"/>
              <a:gd name="connsiteX6039" fmla="*/ 17997629 w 18288001"/>
              <a:gd name="connsiteY6039" fmla="*/ 3064642 h 9710532"/>
              <a:gd name="connsiteX6040" fmla="*/ 17397183 w 18288001"/>
              <a:gd name="connsiteY6040" fmla="*/ 3058351 h 9710532"/>
              <a:gd name="connsiteX6041" fmla="*/ 17411187 w 18288001"/>
              <a:gd name="connsiteY6041" fmla="*/ 3065855 h 9710532"/>
              <a:gd name="connsiteX6042" fmla="*/ 17446699 w 18288001"/>
              <a:gd name="connsiteY6042" fmla="*/ 3066857 h 9710532"/>
              <a:gd name="connsiteX6043" fmla="*/ 17471457 w 18288001"/>
              <a:gd name="connsiteY6043" fmla="*/ 3071110 h 9710532"/>
              <a:gd name="connsiteX6044" fmla="*/ 17474707 w 18288001"/>
              <a:gd name="connsiteY6044" fmla="*/ 3081864 h 9710532"/>
              <a:gd name="connsiteX6045" fmla="*/ 17477957 w 18288001"/>
              <a:gd name="connsiteY6045" fmla="*/ 3092617 h 9710532"/>
              <a:gd name="connsiteX6046" fmla="*/ 17488713 w 18288001"/>
              <a:gd name="connsiteY6046" fmla="*/ 3089366 h 9710532"/>
              <a:gd name="connsiteX6047" fmla="*/ 17502715 w 18288001"/>
              <a:gd name="connsiteY6047" fmla="*/ 3096871 h 9710532"/>
              <a:gd name="connsiteX6048" fmla="*/ 17527471 w 18288001"/>
              <a:gd name="connsiteY6048" fmla="*/ 3101123 h 9710532"/>
              <a:gd name="connsiteX6049" fmla="*/ 17548981 w 18288001"/>
              <a:gd name="connsiteY6049" fmla="*/ 3094623 h 9710532"/>
              <a:gd name="connsiteX6050" fmla="*/ 17530721 w 18288001"/>
              <a:gd name="connsiteY6050" fmla="*/ 3111878 h 9710532"/>
              <a:gd name="connsiteX6051" fmla="*/ 17495215 w 18288001"/>
              <a:gd name="connsiteY6051" fmla="*/ 3110873 h 9710532"/>
              <a:gd name="connsiteX6052" fmla="*/ 17491963 w 18288001"/>
              <a:gd name="connsiteY6052" fmla="*/ 3100121 h 9710532"/>
              <a:gd name="connsiteX6053" fmla="*/ 17481209 w 18288001"/>
              <a:gd name="connsiteY6053" fmla="*/ 3103371 h 9710532"/>
              <a:gd name="connsiteX6054" fmla="*/ 17461325 w 18288001"/>
              <a:gd name="connsiteY6054" fmla="*/ 3115247 h 9710532"/>
              <a:gd name="connsiteX6055" fmla="*/ 17431191 w 18288001"/>
              <a:gd name="connsiteY6055" fmla="*/ 3112620 h 9710532"/>
              <a:gd name="connsiteX6056" fmla="*/ 17402683 w 18288001"/>
              <a:gd name="connsiteY6056" fmla="*/ 3115369 h 9710532"/>
              <a:gd name="connsiteX6057" fmla="*/ 17381175 w 18288001"/>
              <a:gd name="connsiteY6057" fmla="*/ 3121871 h 9710532"/>
              <a:gd name="connsiteX6058" fmla="*/ 17417689 w 18288001"/>
              <a:gd name="connsiteY6058" fmla="*/ 3087361 h 9710532"/>
              <a:gd name="connsiteX6059" fmla="*/ 17425191 w 18288001"/>
              <a:gd name="connsiteY6059" fmla="*/ 3073358 h 9710532"/>
              <a:gd name="connsiteX6060" fmla="*/ 17400433 w 18288001"/>
              <a:gd name="connsiteY6060" fmla="*/ 3069106 h 9710532"/>
              <a:gd name="connsiteX6061" fmla="*/ 17389679 w 18288001"/>
              <a:gd name="connsiteY6061" fmla="*/ 3072355 h 9710532"/>
              <a:gd name="connsiteX6062" fmla="*/ 17227463 w 18288001"/>
              <a:gd name="connsiteY6062" fmla="*/ 3055531 h 9710532"/>
              <a:gd name="connsiteX6063" fmla="*/ 17211565 w 18288001"/>
              <a:gd name="connsiteY6063" fmla="*/ 3056744 h 9710532"/>
              <a:gd name="connsiteX6064" fmla="*/ 17206107 w 18288001"/>
              <a:gd name="connsiteY6064" fmla="*/ 3057424 h 9710532"/>
              <a:gd name="connsiteX6065" fmla="*/ 17198117 w 18288001"/>
              <a:gd name="connsiteY6065" fmla="*/ 3059838 h 9710532"/>
              <a:gd name="connsiteX6066" fmla="*/ 17187365 w 18288001"/>
              <a:gd name="connsiteY6066" fmla="*/ 3063088 h 9710532"/>
              <a:gd name="connsiteX6067" fmla="*/ 17182317 w 18288001"/>
              <a:gd name="connsiteY6067" fmla="*/ 3060382 h 9710532"/>
              <a:gd name="connsiteX6068" fmla="*/ 17146561 w 18288001"/>
              <a:gd name="connsiteY6068" fmla="*/ 3064829 h 9710532"/>
              <a:gd name="connsiteX6069" fmla="*/ 17145049 w 18288001"/>
              <a:gd name="connsiteY6069" fmla="*/ 3066015 h 9710532"/>
              <a:gd name="connsiteX6070" fmla="*/ 17178239 w 18288001"/>
              <a:gd name="connsiteY6070" fmla="*/ 3071715 h 9710532"/>
              <a:gd name="connsiteX6071" fmla="*/ 17222877 w 18288001"/>
              <a:gd name="connsiteY6071" fmla="*/ 3064092 h 9710532"/>
              <a:gd name="connsiteX6072" fmla="*/ 17226625 w 18288001"/>
              <a:gd name="connsiteY6072" fmla="*/ 3057088 h 9710532"/>
              <a:gd name="connsiteX6073" fmla="*/ 17135681 w 18288001"/>
              <a:gd name="connsiteY6073" fmla="*/ 3051661 h 9710532"/>
              <a:gd name="connsiteX6074" fmla="*/ 17123867 w 18288001"/>
              <a:gd name="connsiteY6074" fmla="*/ 3054060 h 9710532"/>
              <a:gd name="connsiteX6075" fmla="*/ 17115483 w 18288001"/>
              <a:gd name="connsiteY6075" fmla="*/ 3060622 h 9710532"/>
              <a:gd name="connsiteX6076" fmla="*/ 17130343 w 18288001"/>
              <a:gd name="connsiteY6076" fmla="*/ 3068586 h 9710532"/>
              <a:gd name="connsiteX6077" fmla="*/ 17136785 w 18288001"/>
              <a:gd name="connsiteY6077" fmla="*/ 3060772 h 9710532"/>
              <a:gd name="connsiteX6078" fmla="*/ 17136887 w 18288001"/>
              <a:gd name="connsiteY6078" fmla="*/ 3060876 h 9710532"/>
              <a:gd name="connsiteX6079" fmla="*/ 17136187 w 18288001"/>
              <a:gd name="connsiteY6079" fmla="*/ 3051746 h 9710532"/>
              <a:gd name="connsiteX6080" fmla="*/ 18188969 w 18288001"/>
              <a:gd name="connsiteY6080" fmla="*/ 3047778 h 9710532"/>
              <a:gd name="connsiteX6081" fmla="*/ 18207659 w 18288001"/>
              <a:gd name="connsiteY6081" fmla="*/ 3052814 h 9710532"/>
              <a:gd name="connsiteX6082" fmla="*/ 18204197 w 18288001"/>
              <a:gd name="connsiteY6082" fmla="*/ 3049151 h 9710532"/>
              <a:gd name="connsiteX6083" fmla="*/ 18216579 w 18288001"/>
              <a:gd name="connsiteY6083" fmla="*/ 3051277 h 9710532"/>
              <a:gd name="connsiteX6084" fmla="*/ 18214733 w 18288001"/>
              <a:gd name="connsiteY6084" fmla="*/ 3054719 h 9710532"/>
              <a:gd name="connsiteX6085" fmla="*/ 18216085 w 18288001"/>
              <a:gd name="connsiteY6085" fmla="*/ 3055084 h 9710532"/>
              <a:gd name="connsiteX6086" fmla="*/ 18223971 w 18288001"/>
              <a:gd name="connsiteY6086" fmla="*/ 3056043 h 9710532"/>
              <a:gd name="connsiteX6087" fmla="*/ 18266863 w 18288001"/>
              <a:gd name="connsiteY6087" fmla="*/ 3065271 h 9710532"/>
              <a:gd name="connsiteX6088" fmla="*/ 18288001 w 18288001"/>
              <a:gd name="connsiteY6088" fmla="*/ 3068588 h 9710532"/>
              <a:gd name="connsiteX6089" fmla="*/ 18288001 w 18288001"/>
              <a:gd name="connsiteY6089" fmla="*/ 3074026 h 9710532"/>
              <a:gd name="connsiteX6090" fmla="*/ 18282777 w 18288001"/>
              <a:gd name="connsiteY6090" fmla="*/ 3074211 h 9710532"/>
              <a:gd name="connsiteX6091" fmla="*/ 18234359 w 18288001"/>
              <a:gd name="connsiteY6091" fmla="*/ 3069313 h 9710532"/>
              <a:gd name="connsiteX6092" fmla="*/ 18202815 w 18288001"/>
              <a:gd name="connsiteY6092" fmla="*/ 3065472 h 9710532"/>
              <a:gd name="connsiteX6093" fmla="*/ 18182623 w 18288001"/>
              <a:gd name="connsiteY6093" fmla="*/ 3067010 h 9710532"/>
              <a:gd name="connsiteX6094" fmla="*/ 18162429 w 18288001"/>
              <a:gd name="connsiteY6094" fmla="*/ 3068553 h 9710532"/>
              <a:gd name="connsiteX6095" fmla="*/ 18155503 w 18288001"/>
              <a:gd name="connsiteY6095" fmla="*/ 3059705 h 9710532"/>
              <a:gd name="connsiteX6096" fmla="*/ 18188969 w 18288001"/>
              <a:gd name="connsiteY6096" fmla="*/ 3047778 h 9710532"/>
              <a:gd name="connsiteX6097" fmla="*/ 17809123 w 18288001"/>
              <a:gd name="connsiteY6097" fmla="*/ 3045515 h 9710532"/>
              <a:gd name="connsiteX6098" fmla="*/ 17820473 w 18288001"/>
              <a:gd name="connsiteY6098" fmla="*/ 3050900 h 9710532"/>
              <a:gd name="connsiteX6099" fmla="*/ 17827393 w 18288001"/>
              <a:gd name="connsiteY6099" fmla="*/ 3059745 h 9710532"/>
              <a:gd name="connsiteX6100" fmla="*/ 17811623 w 18288001"/>
              <a:gd name="connsiteY6100" fmla="*/ 3057826 h 9710532"/>
              <a:gd name="connsiteX6101" fmla="*/ 17809123 w 18288001"/>
              <a:gd name="connsiteY6101" fmla="*/ 3045515 h 9710532"/>
              <a:gd name="connsiteX6102" fmla="*/ 17901245 w 18288001"/>
              <a:gd name="connsiteY6102" fmla="*/ 3044735 h 9710532"/>
              <a:gd name="connsiteX6103" fmla="*/ 17917019 w 18288001"/>
              <a:gd name="connsiteY6103" fmla="*/ 3046657 h 9710532"/>
              <a:gd name="connsiteX6104" fmla="*/ 17883553 w 18288001"/>
              <a:gd name="connsiteY6104" fmla="*/ 3058584 h 9710532"/>
              <a:gd name="connsiteX6105" fmla="*/ 17867781 w 18288001"/>
              <a:gd name="connsiteY6105" fmla="*/ 3056665 h 9710532"/>
              <a:gd name="connsiteX6106" fmla="*/ 17876629 w 18288001"/>
              <a:gd name="connsiteY6106" fmla="*/ 3049740 h 9710532"/>
              <a:gd name="connsiteX6107" fmla="*/ 17884515 w 18288001"/>
              <a:gd name="connsiteY6107" fmla="*/ 3050701 h 9710532"/>
              <a:gd name="connsiteX6108" fmla="*/ 17892401 w 18288001"/>
              <a:gd name="connsiteY6108" fmla="*/ 3051659 h 9710532"/>
              <a:gd name="connsiteX6109" fmla="*/ 17901245 w 18288001"/>
              <a:gd name="connsiteY6109" fmla="*/ 3044735 h 9710532"/>
              <a:gd name="connsiteX6110" fmla="*/ 18141653 w 18288001"/>
              <a:gd name="connsiteY6110" fmla="*/ 3042013 h 9710532"/>
              <a:gd name="connsiteX6111" fmla="*/ 18083573 w 18288001"/>
              <a:gd name="connsiteY6111" fmla="*/ 3058945 h 9710532"/>
              <a:gd name="connsiteX6112" fmla="*/ 18036259 w 18288001"/>
              <a:gd name="connsiteY6112" fmla="*/ 3053182 h 9710532"/>
              <a:gd name="connsiteX6113" fmla="*/ 18048571 w 18288001"/>
              <a:gd name="connsiteY6113" fmla="*/ 3050680 h 9710532"/>
              <a:gd name="connsiteX6114" fmla="*/ 18065301 w 18288001"/>
              <a:gd name="connsiteY6114" fmla="*/ 3044715 h 9710532"/>
              <a:gd name="connsiteX6115" fmla="*/ 18076649 w 18288001"/>
              <a:gd name="connsiteY6115" fmla="*/ 3050099 h 9710532"/>
              <a:gd name="connsiteX6116" fmla="*/ 18092419 w 18288001"/>
              <a:gd name="connsiteY6116" fmla="*/ 3052022 h 9710532"/>
              <a:gd name="connsiteX6117" fmla="*/ 17989909 w 18288001"/>
              <a:gd name="connsiteY6117" fmla="*/ 3039533 h 9710532"/>
              <a:gd name="connsiteX6118" fmla="*/ 18020489 w 18288001"/>
              <a:gd name="connsiteY6118" fmla="*/ 3051260 h 9710532"/>
              <a:gd name="connsiteX6119" fmla="*/ 17971255 w 18288001"/>
              <a:gd name="connsiteY6119" fmla="*/ 3061266 h 9710532"/>
              <a:gd name="connsiteX6120" fmla="*/ 17936309 w 18288001"/>
              <a:gd name="connsiteY6120" fmla="*/ 3052508 h 9710532"/>
              <a:gd name="connsiteX6121" fmla="*/ 17940675 w 18288001"/>
              <a:gd name="connsiteY6121" fmla="*/ 3049540 h 9710532"/>
              <a:gd name="connsiteX6122" fmla="*/ 17989909 w 18288001"/>
              <a:gd name="connsiteY6122" fmla="*/ 3039533 h 9710532"/>
              <a:gd name="connsiteX6123" fmla="*/ 15950289 w 18288001"/>
              <a:gd name="connsiteY6123" fmla="*/ 3031115 h 9710532"/>
              <a:gd name="connsiteX6124" fmla="*/ 15950288 w 18288001"/>
              <a:gd name="connsiteY6124" fmla="*/ 3031127 h 9710532"/>
              <a:gd name="connsiteX6125" fmla="*/ 15950298 w 18288001"/>
              <a:gd name="connsiteY6125" fmla="*/ 3031119 h 9710532"/>
              <a:gd name="connsiteX6126" fmla="*/ 17776999 w 18288001"/>
              <a:gd name="connsiteY6126" fmla="*/ 3013594 h 9710532"/>
              <a:gd name="connsiteX6127" fmla="*/ 17790849 w 18288001"/>
              <a:gd name="connsiteY6127" fmla="*/ 3031288 h 9710532"/>
              <a:gd name="connsiteX6128" fmla="*/ 17785467 w 18288001"/>
              <a:gd name="connsiteY6128" fmla="*/ 3042633 h 9710532"/>
              <a:gd name="connsiteX6129" fmla="*/ 17784505 w 18288001"/>
              <a:gd name="connsiteY6129" fmla="*/ 3050520 h 9710532"/>
              <a:gd name="connsiteX6130" fmla="*/ 17766231 w 18288001"/>
              <a:gd name="connsiteY6130" fmla="*/ 3036290 h 9710532"/>
              <a:gd name="connsiteX6131" fmla="*/ 17767095 w 18288001"/>
              <a:gd name="connsiteY6131" fmla="*/ 3016888 h 9710532"/>
              <a:gd name="connsiteX6132" fmla="*/ 17776999 w 18288001"/>
              <a:gd name="connsiteY6132" fmla="*/ 3013594 h 9710532"/>
              <a:gd name="connsiteX6133" fmla="*/ 16332243 w 18288001"/>
              <a:gd name="connsiteY6133" fmla="*/ 3008747 h 9710532"/>
              <a:gd name="connsiteX6134" fmla="*/ 16327774 w 18288001"/>
              <a:gd name="connsiteY6134" fmla="*/ 3014829 h 9710532"/>
              <a:gd name="connsiteX6135" fmla="*/ 16323074 w 18288001"/>
              <a:gd name="connsiteY6135" fmla="*/ 3010379 h 9710532"/>
              <a:gd name="connsiteX6136" fmla="*/ 16320705 w 18288001"/>
              <a:gd name="connsiteY6136" fmla="*/ 3012232 h 9710532"/>
              <a:gd name="connsiteX6137" fmla="*/ 16327631 w 18288001"/>
              <a:gd name="connsiteY6137" fmla="*/ 3021080 h 9710532"/>
              <a:gd name="connsiteX6138" fmla="*/ 16336478 w 18288001"/>
              <a:gd name="connsiteY6138" fmla="*/ 3014155 h 9710532"/>
              <a:gd name="connsiteX6139" fmla="*/ 17538515 w 18288001"/>
              <a:gd name="connsiteY6139" fmla="*/ 3000544 h 9710532"/>
              <a:gd name="connsiteX6140" fmla="*/ 17518321 w 18288001"/>
              <a:gd name="connsiteY6140" fmla="*/ 3002086 h 9710532"/>
              <a:gd name="connsiteX6141" fmla="*/ 17506011 w 18288001"/>
              <a:gd name="connsiteY6141" fmla="*/ 3004588 h 9710532"/>
              <a:gd name="connsiteX6142" fmla="*/ 17473509 w 18288001"/>
              <a:gd name="connsiteY6142" fmla="*/ 3008630 h 9710532"/>
              <a:gd name="connsiteX6143" fmla="*/ 17461441 w 18288001"/>
              <a:gd name="connsiteY6143" fmla="*/ 3009161 h 9710532"/>
              <a:gd name="connsiteX6144" fmla="*/ 17456775 w 18288001"/>
              <a:gd name="connsiteY6144" fmla="*/ 3014595 h 9710532"/>
              <a:gd name="connsiteX6145" fmla="*/ 17462741 w 18288001"/>
              <a:gd name="connsiteY6145" fmla="*/ 3031326 h 9710532"/>
              <a:gd name="connsiteX6146" fmla="*/ 17478513 w 18288001"/>
              <a:gd name="connsiteY6146" fmla="*/ 3033248 h 9710532"/>
              <a:gd name="connsiteX6147" fmla="*/ 17495245 w 18288001"/>
              <a:gd name="connsiteY6147" fmla="*/ 3027283 h 9710532"/>
              <a:gd name="connsiteX6148" fmla="*/ 17511977 w 18288001"/>
              <a:gd name="connsiteY6148" fmla="*/ 3021320 h 9710532"/>
              <a:gd name="connsiteX6149" fmla="*/ 17552363 w 18288001"/>
              <a:gd name="connsiteY6149" fmla="*/ 3018238 h 9710532"/>
              <a:gd name="connsiteX6150" fmla="*/ 17538515 w 18288001"/>
              <a:gd name="connsiteY6150" fmla="*/ 3000544 h 9710532"/>
              <a:gd name="connsiteX6151" fmla="*/ 17987787 w 18288001"/>
              <a:gd name="connsiteY6151" fmla="*/ 2991259 h 9710532"/>
              <a:gd name="connsiteX6152" fmla="*/ 17985865 w 18288001"/>
              <a:gd name="connsiteY6152" fmla="*/ 3007029 h 9710532"/>
              <a:gd name="connsiteX6153" fmla="*/ 17978941 w 18288001"/>
              <a:gd name="connsiteY6153" fmla="*/ 2998184 h 9710532"/>
              <a:gd name="connsiteX6154" fmla="*/ 17987787 w 18288001"/>
              <a:gd name="connsiteY6154" fmla="*/ 2991259 h 9710532"/>
              <a:gd name="connsiteX6155" fmla="*/ 18084333 w 18288001"/>
              <a:gd name="connsiteY6155" fmla="*/ 2987016 h 9710532"/>
              <a:gd name="connsiteX6156" fmla="*/ 18082411 w 18288001"/>
              <a:gd name="connsiteY6156" fmla="*/ 3002786 h 9710532"/>
              <a:gd name="connsiteX6157" fmla="*/ 18075489 w 18288001"/>
              <a:gd name="connsiteY6157" fmla="*/ 2993941 h 9710532"/>
              <a:gd name="connsiteX6158" fmla="*/ 18084333 w 18288001"/>
              <a:gd name="connsiteY6158" fmla="*/ 2987016 h 9710532"/>
              <a:gd name="connsiteX6159" fmla="*/ 15963507 w 18288001"/>
              <a:gd name="connsiteY6159" fmla="*/ 2975113 h 9710532"/>
              <a:gd name="connsiteX6160" fmla="*/ 15963620 w 18288001"/>
              <a:gd name="connsiteY6160" fmla="*/ 2975258 h 9710532"/>
              <a:gd name="connsiteX6161" fmla="*/ 15963720 w 18288001"/>
              <a:gd name="connsiteY6161" fmla="*/ 2975227 h 9710532"/>
              <a:gd name="connsiteX6162" fmla="*/ 16243253 w 18288001"/>
              <a:gd name="connsiteY6162" fmla="*/ 2973731 h 9710532"/>
              <a:gd name="connsiteX6163" fmla="*/ 16231013 w 18288001"/>
              <a:gd name="connsiteY6163" fmla="*/ 2985301 h 9710532"/>
              <a:gd name="connsiteX6164" fmla="*/ 16243772 w 18288001"/>
              <a:gd name="connsiteY6164" fmla="*/ 2986857 h 9710532"/>
              <a:gd name="connsiteX6165" fmla="*/ 16252618 w 18288001"/>
              <a:gd name="connsiteY6165" fmla="*/ 2979932 h 9710532"/>
              <a:gd name="connsiteX6166" fmla="*/ 16301853 w 18288001"/>
              <a:gd name="connsiteY6166" fmla="*/ 2969925 h 9710532"/>
              <a:gd name="connsiteX6167" fmla="*/ 16301033 w 18288001"/>
              <a:gd name="connsiteY6167" fmla="*/ 2976654 h 9710532"/>
              <a:gd name="connsiteX6168" fmla="*/ 16315400 w 18288001"/>
              <a:gd name="connsiteY6168" fmla="*/ 2973586 h 9710532"/>
              <a:gd name="connsiteX6169" fmla="*/ 16317624 w 18288001"/>
              <a:gd name="connsiteY6169" fmla="*/ 2971846 h 9710532"/>
              <a:gd name="connsiteX6170" fmla="*/ 16301853 w 18288001"/>
              <a:gd name="connsiteY6170" fmla="*/ 2969925 h 9710532"/>
              <a:gd name="connsiteX6171" fmla="*/ 15981978 w 18288001"/>
              <a:gd name="connsiteY6171" fmla="*/ 2957973 h 9710532"/>
              <a:gd name="connsiteX6172" fmla="*/ 15967472 w 18288001"/>
              <a:gd name="connsiteY6172" fmla="*/ 2968226 h 9710532"/>
              <a:gd name="connsiteX6173" fmla="*/ 15974475 w 18288001"/>
              <a:gd name="connsiteY6173" fmla="*/ 2971976 h 9710532"/>
              <a:gd name="connsiteX6174" fmla="*/ 15985226 w 18288001"/>
              <a:gd name="connsiteY6174" fmla="*/ 2968726 h 9710532"/>
              <a:gd name="connsiteX6175" fmla="*/ 15981978 w 18288001"/>
              <a:gd name="connsiteY6175" fmla="*/ 2957973 h 9710532"/>
              <a:gd name="connsiteX6176" fmla="*/ 16359452 w 18288001"/>
              <a:gd name="connsiteY6176" fmla="*/ 2956935 h 9710532"/>
              <a:gd name="connsiteX6177" fmla="*/ 16351086 w 18288001"/>
              <a:gd name="connsiteY6177" fmla="*/ 2959917 h 9710532"/>
              <a:gd name="connsiteX6178" fmla="*/ 16358012 w 18288001"/>
              <a:gd name="connsiteY6178" fmla="*/ 2968763 h 9710532"/>
              <a:gd name="connsiteX6179" fmla="*/ 16364937 w 18288001"/>
              <a:gd name="connsiteY6179" fmla="*/ 2977608 h 9710532"/>
              <a:gd name="connsiteX6180" fmla="*/ 16366857 w 18288001"/>
              <a:gd name="connsiteY6180" fmla="*/ 2961839 h 9710532"/>
              <a:gd name="connsiteX6181" fmla="*/ 16359452 w 18288001"/>
              <a:gd name="connsiteY6181" fmla="*/ 2956935 h 9710532"/>
              <a:gd name="connsiteX6182" fmla="*/ 17604103 w 18288001"/>
              <a:gd name="connsiteY6182" fmla="*/ 2943222 h 9710532"/>
              <a:gd name="connsiteX6183" fmla="*/ 17603007 w 18288001"/>
              <a:gd name="connsiteY6183" fmla="*/ 2943327 h 9710532"/>
              <a:gd name="connsiteX6184" fmla="*/ 17600469 w 18288001"/>
              <a:gd name="connsiteY6184" fmla="*/ 2943573 h 9710532"/>
              <a:gd name="connsiteX6185" fmla="*/ 17601399 w 18288001"/>
              <a:gd name="connsiteY6185" fmla="*/ 2944186 h 9710532"/>
              <a:gd name="connsiteX6186" fmla="*/ 18270667 w 18288001"/>
              <a:gd name="connsiteY6186" fmla="*/ 2929305 h 9710532"/>
              <a:gd name="connsiteX6187" fmla="*/ 18274979 w 18288001"/>
              <a:gd name="connsiteY6187" fmla="*/ 2933868 h 9710532"/>
              <a:gd name="connsiteX6188" fmla="*/ 18264227 w 18288001"/>
              <a:gd name="connsiteY6188" fmla="*/ 2937118 h 9710532"/>
              <a:gd name="connsiteX6189" fmla="*/ 18270667 w 18288001"/>
              <a:gd name="connsiteY6189" fmla="*/ 2929305 h 9710532"/>
              <a:gd name="connsiteX6190" fmla="*/ 18288001 w 18288001"/>
              <a:gd name="connsiteY6190" fmla="*/ 2926387 h 9710532"/>
              <a:gd name="connsiteX6191" fmla="*/ 18288001 w 18288001"/>
              <a:gd name="connsiteY6191" fmla="*/ 2933499 h 9710532"/>
              <a:gd name="connsiteX6192" fmla="*/ 18283191 w 18288001"/>
              <a:gd name="connsiteY6192" fmla="*/ 2931218 h 9710532"/>
              <a:gd name="connsiteX6193" fmla="*/ 18287931 w 18288001"/>
              <a:gd name="connsiteY6193" fmla="*/ 2931795 h 9710532"/>
              <a:gd name="connsiteX6194" fmla="*/ 18285733 w 18288001"/>
              <a:gd name="connsiteY6194" fmla="*/ 2930618 h 9710532"/>
              <a:gd name="connsiteX6195" fmla="*/ 17884353 w 18288001"/>
              <a:gd name="connsiteY6195" fmla="*/ 2922839 h 9710532"/>
              <a:gd name="connsiteX6196" fmla="*/ 17873599 w 18288001"/>
              <a:gd name="connsiteY6196" fmla="*/ 2926089 h 9710532"/>
              <a:gd name="connsiteX6197" fmla="*/ 17866603 w 18288001"/>
              <a:gd name="connsiteY6197" fmla="*/ 2928205 h 9710532"/>
              <a:gd name="connsiteX6198" fmla="*/ 17867383 w 18288001"/>
              <a:gd name="connsiteY6198" fmla="*/ 2928574 h 9710532"/>
              <a:gd name="connsiteX6199" fmla="*/ 17884699 w 18288001"/>
              <a:gd name="connsiteY6199" fmla="*/ 2923981 h 9710532"/>
              <a:gd name="connsiteX6200" fmla="*/ 18255537 w 18288001"/>
              <a:gd name="connsiteY6200" fmla="*/ 2898667 h 9710532"/>
              <a:gd name="connsiteX6201" fmla="*/ 18254477 w 18288001"/>
              <a:gd name="connsiteY6201" fmla="*/ 2904857 h 9710532"/>
              <a:gd name="connsiteX6202" fmla="*/ 18265227 w 18288001"/>
              <a:gd name="connsiteY6202" fmla="*/ 2901607 h 9710532"/>
              <a:gd name="connsiteX6203" fmla="*/ 18255537 w 18288001"/>
              <a:gd name="connsiteY6203" fmla="*/ 2898667 h 9710532"/>
              <a:gd name="connsiteX6204" fmla="*/ 16766239 w 18288001"/>
              <a:gd name="connsiteY6204" fmla="*/ 2873497 h 9710532"/>
              <a:gd name="connsiteX6205" fmla="*/ 16763991 w 18288001"/>
              <a:gd name="connsiteY6205" fmla="*/ 2874177 h 9710532"/>
              <a:gd name="connsiteX6206" fmla="*/ 16777465 w 18288001"/>
              <a:gd name="connsiteY6206" fmla="*/ 2875818 h 9710532"/>
              <a:gd name="connsiteX6207" fmla="*/ 16777759 w 18288001"/>
              <a:gd name="connsiteY6207" fmla="*/ 2875477 h 9710532"/>
              <a:gd name="connsiteX6208" fmla="*/ 16730730 w 18288001"/>
              <a:gd name="connsiteY6208" fmla="*/ 2872496 h 9710532"/>
              <a:gd name="connsiteX6209" fmla="*/ 16719973 w 18288001"/>
              <a:gd name="connsiteY6209" fmla="*/ 2875745 h 9710532"/>
              <a:gd name="connsiteX6210" fmla="*/ 16718963 w 18288001"/>
              <a:gd name="connsiteY6210" fmla="*/ 2876050 h 9710532"/>
              <a:gd name="connsiteX6211" fmla="*/ 16716519 w 18288001"/>
              <a:gd name="connsiteY6211" fmla="*/ 2881208 h 9710532"/>
              <a:gd name="connsiteX6212" fmla="*/ 16722643 w 18288001"/>
              <a:gd name="connsiteY6212" fmla="*/ 2883067 h 9710532"/>
              <a:gd name="connsiteX6213" fmla="*/ 16729191 w 18288001"/>
              <a:gd name="connsiteY6213" fmla="*/ 2877941 h 9710532"/>
              <a:gd name="connsiteX6214" fmla="*/ 16729888 w 18288001"/>
              <a:gd name="connsiteY6214" fmla="*/ 2877396 h 9710532"/>
              <a:gd name="connsiteX6215" fmla="*/ 17594275 w 18288001"/>
              <a:gd name="connsiteY6215" fmla="*/ 2871296 h 9710532"/>
              <a:gd name="connsiteX6216" fmla="*/ 17580233 w 18288001"/>
              <a:gd name="connsiteY6216" fmla="*/ 2871585 h 9710532"/>
              <a:gd name="connsiteX6217" fmla="*/ 17559451 w 18288001"/>
              <a:gd name="connsiteY6217" fmla="*/ 2885232 h 9710532"/>
              <a:gd name="connsiteX6218" fmla="*/ 17579757 w 18288001"/>
              <a:gd name="connsiteY6218" fmla="*/ 2885806 h 9710532"/>
              <a:gd name="connsiteX6219" fmla="*/ 17623893 w 18288001"/>
              <a:gd name="connsiteY6219" fmla="*/ 2895939 h 9710532"/>
              <a:gd name="connsiteX6220" fmla="*/ 17661531 w 18288001"/>
              <a:gd name="connsiteY6220" fmla="*/ 2884561 h 9710532"/>
              <a:gd name="connsiteX6221" fmla="*/ 17626877 w 18288001"/>
              <a:gd name="connsiteY6221" fmla="*/ 2871913 h 9710532"/>
              <a:gd name="connsiteX6222" fmla="*/ 17625813 w 18288001"/>
              <a:gd name="connsiteY6222" fmla="*/ 2875137 h 9710532"/>
              <a:gd name="connsiteX6223" fmla="*/ 17601195 w 18288001"/>
              <a:gd name="connsiteY6223" fmla="*/ 2880141 h 9710532"/>
              <a:gd name="connsiteX6224" fmla="*/ 18034699 w 18288001"/>
              <a:gd name="connsiteY6224" fmla="*/ 2868933 h 9710532"/>
              <a:gd name="connsiteX6225" fmla="*/ 18057393 w 18288001"/>
              <a:gd name="connsiteY6225" fmla="*/ 2879701 h 9710532"/>
              <a:gd name="connsiteX6226" fmla="*/ 18032779 w 18288001"/>
              <a:gd name="connsiteY6226" fmla="*/ 2884705 h 9710532"/>
              <a:gd name="connsiteX6227" fmla="*/ 18017005 w 18288001"/>
              <a:gd name="connsiteY6227" fmla="*/ 2882783 h 9710532"/>
              <a:gd name="connsiteX6228" fmla="*/ 17846989 w 18288001"/>
              <a:gd name="connsiteY6228" fmla="*/ 2866072 h 9710532"/>
              <a:gd name="connsiteX6229" fmla="*/ 17881993 w 18288001"/>
              <a:gd name="connsiteY6229" fmla="*/ 2874337 h 9710532"/>
              <a:gd name="connsiteX6230" fmla="*/ 17841605 w 18288001"/>
              <a:gd name="connsiteY6230" fmla="*/ 2877420 h 9710532"/>
              <a:gd name="connsiteX6231" fmla="*/ 17814485 w 18288001"/>
              <a:gd name="connsiteY6231" fmla="*/ 2870113 h 9710532"/>
              <a:gd name="connsiteX6232" fmla="*/ 17846989 w 18288001"/>
              <a:gd name="connsiteY6232" fmla="*/ 2866072 h 9710532"/>
              <a:gd name="connsiteX6233" fmla="*/ 17027547 w 18288001"/>
              <a:gd name="connsiteY6233" fmla="*/ 2858120 h 9710532"/>
              <a:gd name="connsiteX6234" fmla="*/ 17027383 w 18288001"/>
              <a:gd name="connsiteY6234" fmla="*/ 2858273 h 9710532"/>
              <a:gd name="connsiteX6235" fmla="*/ 17027679 w 18288001"/>
              <a:gd name="connsiteY6235" fmla="*/ 2858288 h 9710532"/>
              <a:gd name="connsiteX6236" fmla="*/ 17712049 w 18288001"/>
              <a:gd name="connsiteY6236" fmla="*/ 2857556 h 9710532"/>
              <a:gd name="connsiteX6237" fmla="*/ 17715299 w 18288001"/>
              <a:gd name="connsiteY6237" fmla="*/ 2868310 h 9710532"/>
              <a:gd name="connsiteX6238" fmla="*/ 17701297 w 18288001"/>
              <a:gd name="connsiteY6238" fmla="*/ 2860805 h 9710532"/>
              <a:gd name="connsiteX6239" fmla="*/ 17712049 w 18288001"/>
              <a:gd name="connsiteY6239" fmla="*/ 2857556 h 9710532"/>
              <a:gd name="connsiteX6240" fmla="*/ 17875605 w 18288001"/>
              <a:gd name="connsiteY6240" fmla="*/ 2855066 h 9710532"/>
              <a:gd name="connsiteX6241" fmla="*/ 17889609 w 18288001"/>
              <a:gd name="connsiteY6241" fmla="*/ 2862570 h 9710532"/>
              <a:gd name="connsiteX6242" fmla="*/ 17878855 w 18288001"/>
              <a:gd name="connsiteY6242" fmla="*/ 2865819 h 9710532"/>
              <a:gd name="connsiteX6243" fmla="*/ 17652083 w 18288001"/>
              <a:gd name="connsiteY6243" fmla="*/ 2854384 h 9710532"/>
              <a:gd name="connsiteX6244" fmla="*/ 17632157 w 18288001"/>
              <a:gd name="connsiteY6244" fmla="*/ 2855904 h 9710532"/>
              <a:gd name="connsiteX6245" fmla="*/ 17631193 w 18288001"/>
              <a:gd name="connsiteY6245" fmla="*/ 2858828 h 9710532"/>
              <a:gd name="connsiteX6246" fmla="*/ 17648029 w 18288001"/>
              <a:gd name="connsiteY6246" fmla="*/ 2859301 h 9710532"/>
              <a:gd name="connsiteX6247" fmla="*/ 18039159 w 18288001"/>
              <a:gd name="connsiteY6247" fmla="*/ 2852576 h 9710532"/>
              <a:gd name="connsiteX6248" fmla="*/ 18053163 w 18288001"/>
              <a:gd name="connsiteY6248" fmla="*/ 2860078 h 9710532"/>
              <a:gd name="connsiteX6249" fmla="*/ 18042407 w 18288001"/>
              <a:gd name="connsiteY6249" fmla="*/ 2863329 h 9710532"/>
              <a:gd name="connsiteX6250" fmla="*/ 17968135 w 18288001"/>
              <a:gd name="connsiteY6250" fmla="*/ 2850569 h 9710532"/>
              <a:gd name="connsiteX6251" fmla="*/ 17982139 w 18288001"/>
              <a:gd name="connsiteY6251" fmla="*/ 2858074 h 9710532"/>
              <a:gd name="connsiteX6252" fmla="*/ 17996141 w 18288001"/>
              <a:gd name="connsiteY6252" fmla="*/ 2865578 h 9710532"/>
              <a:gd name="connsiteX6253" fmla="*/ 17989521 w 18288001"/>
              <a:gd name="connsiteY6253" fmla="*/ 2865899 h 9710532"/>
              <a:gd name="connsiteX6254" fmla="*/ 17994309 w 18288001"/>
              <a:gd name="connsiteY6254" fmla="*/ 2872017 h 9710532"/>
              <a:gd name="connsiteX6255" fmla="*/ 17976619 w 18288001"/>
              <a:gd name="connsiteY6255" fmla="*/ 2885864 h 9710532"/>
              <a:gd name="connsiteX6256" fmla="*/ 17946037 w 18288001"/>
              <a:gd name="connsiteY6256" fmla="*/ 2874138 h 9710532"/>
              <a:gd name="connsiteX6257" fmla="*/ 17952203 w 18288001"/>
              <a:gd name="connsiteY6257" fmla="*/ 2867711 h 9710532"/>
              <a:gd name="connsiteX6258" fmla="*/ 17949879 w 18288001"/>
              <a:gd name="connsiteY6258" fmla="*/ 2867824 h 9710532"/>
              <a:gd name="connsiteX6259" fmla="*/ 17911115 w 18288001"/>
              <a:gd name="connsiteY6259" fmla="*/ 2856069 h 9710532"/>
              <a:gd name="connsiteX6260" fmla="*/ 17946627 w 18288001"/>
              <a:gd name="connsiteY6260" fmla="*/ 2857072 h 9710532"/>
              <a:gd name="connsiteX6261" fmla="*/ 16755506 w 18288001"/>
              <a:gd name="connsiteY6261" fmla="*/ 2846956 h 9710532"/>
              <a:gd name="connsiteX6262" fmla="*/ 16749268 w 18288001"/>
              <a:gd name="connsiteY6262" fmla="*/ 2848224 h 9710532"/>
              <a:gd name="connsiteX6263" fmla="*/ 16749427 w 18288001"/>
              <a:gd name="connsiteY6263" fmla="*/ 2848394 h 9710532"/>
              <a:gd name="connsiteX6264" fmla="*/ 16755138 w 18288001"/>
              <a:gd name="connsiteY6264" fmla="*/ 2849091 h 9710532"/>
              <a:gd name="connsiteX6265" fmla="*/ 17003561 w 18288001"/>
              <a:gd name="connsiteY6265" fmla="*/ 2839343 h 9710532"/>
              <a:gd name="connsiteX6266" fmla="*/ 17010447 w 18288001"/>
              <a:gd name="connsiteY6266" fmla="*/ 2846630 h 9710532"/>
              <a:gd name="connsiteX6267" fmla="*/ 17011531 w 18288001"/>
              <a:gd name="connsiteY6267" fmla="*/ 2840315 h 9710532"/>
              <a:gd name="connsiteX6268" fmla="*/ 16849019 w 18288001"/>
              <a:gd name="connsiteY6268" fmla="*/ 2836741 h 9710532"/>
              <a:gd name="connsiteX6269" fmla="*/ 16838265 w 18288001"/>
              <a:gd name="connsiteY6269" fmla="*/ 2839992 h 9710532"/>
              <a:gd name="connsiteX6270" fmla="*/ 16841515 w 18288001"/>
              <a:gd name="connsiteY6270" fmla="*/ 2850744 h 9710532"/>
              <a:gd name="connsiteX6271" fmla="*/ 16852271 w 18288001"/>
              <a:gd name="connsiteY6271" fmla="*/ 2847493 h 9710532"/>
              <a:gd name="connsiteX6272" fmla="*/ 16849019 w 18288001"/>
              <a:gd name="connsiteY6272" fmla="*/ 2836741 h 9710532"/>
              <a:gd name="connsiteX6273" fmla="*/ 17950841 w 18288001"/>
              <a:gd name="connsiteY6273" fmla="*/ 2834710 h 9710532"/>
              <a:gd name="connsiteX6274" fmla="*/ 17973535 w 18288001"/>
              <a:gd name="connsiteY6274" fmla="*/ 2845478 h 9710532"/>
              <a:gd name="connsiteX6275" fmla="*/ 17948921 w 18288001"/>
              <a:gd name="connsiteY6275" fmla="*/ 2850480 h 9710532"/>
              <a:gd name="connsiteX6276" fmla="*/ 17926223 w 18288001"/>
              <a:gd name="connsiteY6276" fmla="*/ 2839714 h 9710532"/>
              <a:gd name="connsiteX6277" fmla="*/ 17950841 w 18288001"/>
              <a:gd name="connsiteY6277" fmla="*/ 2834710 h 9710532"/>
              <a:gd name="connsiteX6278" fmla="*/ 16965013 w 18288001"/>
              <a:gd name="connsiteY6278" fmla="*/ 2832908 h 9710532"/>
              <a:gd name="connsiteX6279" fmla="*/ 16973439 w 18288001"/>
              <a:gd name="connsiteY6279" fmla="*/ 2843676 h 9710532"/>
              <a:gd name="connsiteX6280" fmla="*/ 16975133 w 18288001"/>
              <a:gd name="connsiteY6280" fmla="*/ 2844478 h 9710532"/>
              <a:gd name="connsiteX6281" fmla="*/ 16977061 w 18288001"/>
              <a:gd name="connsiteY6281" fmla="*/ 2833248 h 9710532"/>
              <a:gd name="connsiteX6282" fmla="*/ 16824261 w 18288001"/>
              <a:gd name="connsiteY6282" fmla="*/ 2832488 h 9710532"/>
              <a:gd name="connsiteX6283" fmla="*/ 16823353 w 18288001"/>
              <a:gd name="connsiteY6283" fmla="*/ 2832763 h 9710532"/>
              <a:gd name="connsiteX6284" fmla="*/ 16822657 w 18288001"/>
              <a:gd name="connsiteY6284" fmla="*/ 2833308 h 9710532"/>
              <a:gd name="connsiteX6285" fmla="*/ 16819269 w 18288001"/>
              <a:gd name="connsiteY6285" fmla="*/ 2833997 h 9710532"/>
              <a:gd name="connsiteX6286" fmla="*/ 16813507 w 18288001"/>
              <a:gd name="connsiteY6286" fmla="*/ 2835738 h 9710532"/>
              <a:gd name="connsiteX6287" fmla="*/ 16816759 w 18288001"/>
              <a:gd name="connsiteY6287" fmla="*/ 2846493 h 9710532"/>
              <a:gd name="connsiteX6288" fmla="*/ 16821045 w 18288001"/>
              <a:gd name="connsiteY6288" fmla="*/ 2845198 h 9710532"/>
              <a:gd name="connsiteX6289" fmla="*/ 16827417 w 18288001"/>
              <a:gd name="connsiteY6289" fmla="*/ 2842926 h 9710532"/>
              <a:gd name="connsiteX6290" fmla="*/ 16949411 w 18288001"/>
              <a:gd name="connsiteY6290" fmla="*/ 2832468 h 9710532"/>
              <a:gd name="connsiteX6291" fmla="*/ 16950745 w 18288001"/>
              <a:gd name="connsiteY6291" fmla="*/ 2832908 h 9710532"/>
              <a:gd name="connsiteX6292" fmla="*/ 16952483 w 18288001"/>
              <a:gd name="connsiteY6292" fmla="*/ 2832555 h 9710532"/>
              <a:gd name="connsiteX6293" fmla="*/ 17009323 w 18288001"/>
              <a:gd name="connsiteY6293" fmla="*/ 2823498 h 9710532"/>
              <a:gd name="connsiteX6294" fmla="*/ 16991315 w 18288001"/>
              <a:gd name="connsiteY6294" fmla="*/ 2831874 h 9710532"/>
              <a:gd name="connsiteX6295" fmla="*/ 16995431 w 18288001"/>
              <a:gd name="connsiteY6295" fmla="*/ 2834080 h 9710532"/>
              <a:gd name="connsiteX6296" fmla="*/ 17006903 w 18288001"/>
              <a:gd name="connsiteY6296" fmla="*/ 2831747 h 9710532"/>
              <a:gd name="connsiteX6297" fmla="*/ 17012003 w 18288001"/>
              <a:gd name="connsiteY6297" fmla="*/ 2832369 h 9710532"/>
              <a:gd name="connsiteX6298" fmla="*/ 18050917 w 18288001"/>
              <a:gd name="connsiteY6298" fmla="*/ 2813815 h 9710532"/>
              <a:gd name="connsiteX6299" fmla="*/ 18054167 w 18288001"/>
              <a:gd name="connsiteY6299" fmla="*/ 2824566 h 9710532"/>
              <a:gd name="connsiteX6300" fmla="*/ 18040159 w 18288001"/>
              <a:gd name="connsiteY6300" fmla="*/ 2817065 h 9710532"/>
              <a:gd name="connsiteX6301" fmla="*/ 17952817 w 18288001"/>
              <a:gd name="connsiteY6301" fmla="*/ 2805453 h 9710532"/>
              <a:gd name="connsiteX6302" fmla="*/ 17955133 w 18288001"/>
              <a:gd name="connsiteY6302" fmla="*/ 2807555 h 9710532"/>
              <a:gd name="connsiteX6303" fmla="*/ 17956759 w 18288001"/>
              <a:gd name="connsiteY6303" fmla="*/ 2812933 h 9710532"/>
              <a:gd name="connsiteX6304" fmla="*/ 17958383 w 18288001"/>
              <a:gd name="connsiteY6304" fmla="*/ 2818310 h 9710532"/>
              <a:gd name="connsiteX6305" fmla="*/ 17969139 w 18288001"/>
              <a:gd name="connsiteY6305" fmla="*/ 2815059 h 9710532"/>
              <a:gd name="connsiteX6306" fmla="*/ 17983139 w 18288001"/>
              <a:gd name="connsiteY6306" fmla="*/ 2822563 h 9710532"/>
              <a:gd name="connsiteX6307" fmla="*/ 17972387 w 18288001"/>
              <a:gd name="connsiteY6307" fmla="*/ 2825812 h 9710532"/>
              <a:gd name="connsiteX6308" fmla="*/ 17950879 w 18288001"/>
              <a:gd name="connsiteY6308" fmla="*/ 2832313 h 9710532"/>
              <a:gd name="connsiteX6309" fmla="*/ 17940127 w 18288001"/>
              <a:gd name="connsiteY6309" fmla="*/ 2835563 h 9710532"/>
              <a:gd name="connsiteX6310" fmla="*/ 17865851 w 18288001"/>
              <a:gd name="connsiteY6310" fmla="*/ 2822806 h 9710532"/>
              <a:gd name="connsiteX6311" fmla="*/ 17922871 w 18288001"/>
              <a:gd name="connsiteY6311" fmla="*/ 2817306 h 9710532"/>
              <a:gd name="connsiteX6312" fmla="*/ 17937377 w 18288001"/>
              <a:gd name="connsiteY6312" fmla="*/ 2807055 h 9710532"/>
              <a:gd name="connsiteX6313" fmla="*/ 17940529 w 18288001"/>
              <a:gd name="connsiteY6313" fmla="*/ 2805707 h 9710532"/>
              <a:gd name="connsiteX6314" fmla="*/ 18083177 w 18288001"/>
              <a:gd name="connsiteY6314" fmla="*/ 2804063 h 9710532"/>
              <a:gd name="connsiteX6315" fmla="*/ 18075671 w 18288001"/>
              <a:gd name="connsiteY6315" fmla="*/ 2818068 h 9710532"/>
              <a:gd name="connsiteX6316" fmla="*/ 18063293 w 18288001"/>
              <a:gd name="connsiteY6316" fmla="*/ 2815941 h 9710532"/>
              <a:gd name="connsiteX6317" fmla="*/ 18072421 w 18288001"/>
              <a:gd name="connsiteY6317" fmla="*/ 2807314 h 9710532"/>
              <a:gd name="connsiteX6318" fmla="*/ 18083177 w 18288001"/>
              <a:gd name="connsiteY6318" fmla="*/ 2804063 h 9710532"/>
              <a:gd name="connsiteX6319" fmla="*/ 17507487 w 18288001"/>
              <a:gd name="connsiteY6319" fmla="*/ 2802022 h 9710532"/>
              <a:gd name="connsiteX6320" fmla="*/ 17496733 w 18288001"/>
              <a:gd name="connsiteY6320" fmla="*/ 2805273 h 9710532"/>
              <a:gd name="connsiteX6321" fmla="*/ 17499983 w 18288001"/>
              <a:gd name="connsiteY6321" fmla="*/ 2816028 h 9710532"/>
              <a:gd name="connsiteX6322" fmla="*/ 17475227 w 18288001"/>
              <a:gd name="connsiteY6322" fmla="*/ 2811775 h 9710532"/>
              <a:gd name="connsiteX6323" fmla="*/ 17459347 w 18288001"/>
              <a:gd name="connsiteY6323" fmla="*/ 2807772 h 9710532"/>
              <a:gd name="connsiteX6324" fmla="*/ 17452801 w 18288001"/>
              <a:gd name="connsiteY6324" fmla="*/ 2808773 h 9710532"/>
              <a:gd name="connsiteX6325" fmla="*/ 17462723 w 18288001"/>
              <a:gd name="connsiteY6325" fmla="*/ 2814087 h 9710532"/>
              <a:gd name="connsiteX6326" fmla="*/ 17471473 w 18288001"/>
              <a:gd name="connsiteY6326" fmla="*/ 2818777 h 9710532"/>
              <a:gd name="connsiteX6327" fmla="*/ 17478477 w 18288001"/>
              <a:gd name="connsiteY6327" fmla="*/ 2822529 h 9710532"/>
              <a:gd name="connsiteX6328" fmla="*/ 17446215 w 18288001"/>
              <a:gd name="connsiteY6328" fmla="*/ 2832280 h 9710532"/>
              <a:gd name="connsiteX6329" fmla="*/ 17423081 w 18288001"/>
              <a:gd name="connsiteY6329" fmla="*/ 2833404 h 9710532"/>
              <a:gd name="connsiteX6330" fmla="*/ 17399951 w 18288001"/>
              <a:gd name="connsiteY6330" fmla="*/ 2834527 h 9710532"/>
              <a:gd name="connsiteX6331" fmla="*/ 17353685 w 18288001"/>
              <a:gd name="connsiteY6331" fmla="*/ 2836775 h 9710532"/>
              <a:gd name="connsiteX6332" fmla="*/ 17311171 w 18288001"/>
              <a:gd name="connsiteY6332" fmla="*/ 2832020 h 9710532"/>
              <a:gd name="connsiteX6333" fmla="*/ 17268655 w 18288001"/>
              <a:gd name="connsiteY6333" fmla="*/ 2827267 h 9710532"/>
              <a:gd name="connsiteX6334" fmla="*/ 17256277 w 18288001"/>
              <a:gd name="connsiteY6334" fmla="*/ 2825140 h 9710532"/>
              <a:gd name="connsiteX6335" fmla="*/ 17222393 w 18288001"/>
              <a:gd name="connsiteY6335" fmla="*/ 2829513 h 9710532"/>
              <a:gd name="connsiteX6336" fmla="*/ 17214031 w 18288001"/>
              <a:gd name="connsiteY6336" fmla="*/ 2829919 h 9710532"/>
              <a:gd name="connsiteX6337" fmla="*/ 17222691 w 18288001"/>
              <a:gd name="connsiteY6337" fmla="*/ 2834030 h 9710532"/>
              <a:gd name="connsiteX6338" fmla="*/ 17247311 w 18288001"/>
              <a:gd name="connsiteY6338" fmla="*/ 2829027 h 9710532"/>
              <a:gd name="connsiteX6339" fmla="*/ 17310395 w 18288001"/>
              <a:gd name="connsiteY6339" fmla="*/ 2836710 h 9710532"/>
              <a:gd name="connsiteX6340" fmla="*/ 17333091 w 18288001"/>
              <a:gd name="connsiteY6340" fmla="*/ 2847480 h 9710532"/>
              <a:gd name="connsiteX6341" fmla="*/ 17357709 w 18288001"/>
              <a:gd name="connsiteY6341" fmla="*/ 2842476 h 9710532"/>
              <a:gd name="connsiteX6342" fmla="*/ 17370015 w 18288001"/>
              <a:gd name="connsiteY6342" fmla="*/ 2839973 h 9710532"/>
              <a:gd name="connsiteX6343" fmla="*/ 17385789 w 18288001"/>
              <a:gd name="connsiteY6343" fmla="*/ 2841894 h 9710532"/>
              <a:gd name="connsiteX6344" fmla="*/ 17426175 w 18288001"/>
              <a:gd name="connsiteY6344" fmla="*/ 2838813 h 9710532"/>
              <a:gd name="connsiteX6345" fmla="*/ 17494641 w 18288001"/>
              <a:gd name="connsiteY6345" fmla="*/ 2835149 h 9710532"/>
              <a:gd name="connsiteX6346" fmla="*/ 17529163 w 18288001"/>
              <a:gd name="connsiteY6346" fmla="*/ 2828134 h 9710532"/>
              <a:gd name="connsiteX6347" fmla="*/ 17513989 w 18288001"/>
              <a:gd name="connsiteY6347" fmla="*/ 2823531 h 9710532"/>
              <a:gd name="connsiteX6348" fmla="*/ 17521491 w 18288001"/>
              <a:gd name="connsiteY6348" fmla="*/ 2809528 h 9710532"/>
              <a:gd name="connsiteX6349" fmla="*/ 17577043 w 18288001"/>
              <a:gd name="connsiteY6349" fmla="*/ 2799180 h 9710532"/>
              <a:gd name="connsiteX6350" fmla="*/ 17570415 w 18288001"/>
              <a:gd name="connsiteY6350" fmla="*/ 2804368 h 9710532"/>
              <a:gd name="connsiteX6351" fmla="*/ 17557103 w 18288001"/>
              <a:gd name="connsiteY6351" fmla="*/ 2807075 h 9710532"/>
              <a:gd name="connsiteX6352" fmla="*/ 17557003 w 18288001"/>
              <a:gd name="connsiteY6352" fmla="*/ 2810530 h 9710532"/>
              <a:gd name="connsiteX6353" fmla="*/ 17571009 w 18288001"/>
              <a:gd name="connsiteY6353" fmla="*/ 2818035 h 9710532"/>
              <a:gd name="connsiteX6354" fmla="*/ 17578509 w 18288001"/>
              <a:gd name="connsiteY6354" fmla="*/ 2804029 h 9710532"/>
              <a:gd name="connsiteX6355" fmla="*/ 18140197 w 18288001"/>
              <a:gd name="connsiteY6355" fmla="*/ 2798566 h 9710532"/>
              <a:gd name="connsiteX6356" fmla="*/ 18152575 w 18288001"/>
              <a:gd name="connsiteY6356" fmla="*/ 2800692 h 9710532"/>
              <a:gd name="connsiteX6357" fmla="*/ 18143443 w 18288001"/>
              <a:gd name="connsiteY6357" fmla="*/ 2809317 h 9710532"/>
              <a:gd name="connsiteX6358" fmla="*/ 18140197 w 18288001"/>
              <a:gd name="connsiteY6358" fmla="*/ 2798566 h 9710532"/>
              <a:gd name="connsiteX6359" fmla="*/ 18067961 w 18288001"/>
              <a:gd name="connsiteY6359" fmla="*/ 2792960 h 9710532"/>
              <a:gd name="connsiteX6360" fmla="*/ 18098541 w 18288001"/>
              <a:gd name="connsiteY6360" fmla="*/ 2804689 h 9710532"/>
              <a:gd name="connsiteX6361" fmla="*/ 18082775 w 18288001"/>
              <a:gd name="connsiteY6361" fmla="*/ 2802767 h 9710532"/>
              <a:gd name="connsiteX6362" fmla="*/ 18051229 w 18288001"/>
              <a:gd name="connsiteY6362" fmla="*/ 2798925 h 9710532"/>
              <a:gd name="connsiteX6363" fmla="*/ 18035459 w 18288001"/>
              <a:gd name="connsiteY6363" fmla="*/ 2797004 h 9710532"/>
              <a:gd name="connsiteX6364" fmla="*/ 18067961 w 18288001"/>
              <a:gd name="connsiteY6364" fmla="*/ 2792960 h 9710532"/>
              <a:gd name="connsiteX6365" fmla="*/ 18161703 w 18288001"/>
              <a:gd name="connsiteY6365" fmla="*/ 2792064 h 9710532"/>
              <a:gd name="connsiteX6366" fmla="*/ 18168703 w 18288001"/>
              <a:gd name="connsiteY6366" fmla="*/ 2795816 h 9710532"/>
              <a:gd name="connsiteX6367" fmla="*/ 18175707 w 18288001"/>
              <a:gd name="connsiteY6367" fmla="*/ 2799567 h 9710532"/>
              <a:gd name="connsiteX6368" fmla="*/ 18164953 w 18288001"/>
              <a:gd name="connsiteY6368" fmla="*/ 2802818 h 9710532"/>
              <a:gd name="connsiteX6369" fmla="*/ 17717741 w 18288001"/>
              <a:gd name="connsiteY6369" fmla="*/ 2786773 h 9710532"/>
              <a:gd name="connsiteX6370" fmla="*/ 17715683 w 18288001"/>
              <a:gd name="connsiteY6370" fmla="*/ 2791911 h 9710532"/>
              <a:gd name="connsiteX6371" fmla="*/ 17717151 w 18288001"/>
              <a:gd name="connsiteY6371" fmla="*/ 2787065 h 9710532"/>
              <a:gd name="connsiteX6372" fmla="*/ 17511741 w 18288001"/>
              <a:gd name="connsiteY6372" fmla="*/ 2777268 h 9710532"/>
              <a:gd name="connsiteX6373" fmla="*/ 17493481 w 18288001"/>
              <a:gd name="connsiteY6373" fmla="*/ 2794521 h 9710532"/>
              <a:gd name="connsiteX6374" fmla="*/ 17509617 w 18288001"/>
              <a:gd name="connsiteY6374" fmla="*/ 2789645 h 9710532"/>
              <a:gd name="connsiteX6375" fmla="*/ 17514991 w 18288001"/>
              <a:gd name="connsiteY6375" fmla="*/ 2788021 h 9710532"/>
              <a:gd name="connsiteX6376" fmla="*/ 17710803 w 18288001"/>
              <a:gd name="connsiteY6376" fmla="*/ 2775780 h 9710532"/>
              <a:gd name="connsiteX6377" fmla="*/ 17705429 w 18288001"/>
              <a:gd name="connsiteY6377" fmla="*/ 2777404 h 9710532"/>
              <a:gd name="connsiteX6378" fmla="*/ 17703301 w 18288001"/>
              <a:gd name="connsiteY6378" fmla="*/ 2789782 h 9710532"/>
              <a:gd name="connsiteX6379" fmla="*/ 17692547 w 18288001"/>
              <a:gd name="connsiteY6379" fmla="*/ 2793033 h 9710532"/>
              <a:gd name="connsiteX6380" fmla="*/ 17653785 w 18288001"/>
              <a:gd name="connsiteY6380" fmla="*/ 2781275 h 9710532"/>
              <a:gd name="connsiteX6381" fmla="*/ 17629029 w 18288001"/>
              <a:gd name="connsiteY6381" fmla="*/ 2777024 h 9710532"/>
              <a:gd name="connsiteX6382" fmla="*/ 17619899 w 18288001"/>
              <a:gd name="connsiteY6382" fmla="*/ 2785652 h 9710532"/>
              <a:gd name="connsiteX6383" fmla="*/ 17632277 w 18288001"/>
              <a:gd name="connsiteY6383" fmla="*/ 2787778 h 9710532"/>
              <a:gd name="connsiteX6384" fmla="*/ 17646285 w 18288001"/>
              <a:gd name="connsiteY6384" fmla="*/ 2795281 h 9710532"/>
              <a:gd name="connsiteX6385" fmla="*/ 17635527 w 18288001"/>
              <a:gd name="connsiteY6385" fmla="*/ 2798532 h 9710532"/>
              <a:gd name="connsiteX6386" fmla="*/ 17615647 w 18288001"/>
              <a:gd name="connsiteY6386" fmla="*/ 2810409 h 9710532"/>
              <a:gd name="connsiteX6387" fmla="*/ 17614025 w 18288001"/>
              <a:gd name="connsiteY6387" fmla="*/ 2805033 h 9710532"/>
              <a:gd name="connsiteX6388" fmla="*/ 17596765 w 18288001"/>
              <a:gd name="connsiteY6388" fmla="*/ 2786775 h 9710532"/>
              <a:gd name="connsiteX6389" fmla="*/ 17592515 w 18288001"/>
              <a:gd name="connsiteY6389" fmla="*/ 2811533 h 9710532"/>
              <a:gd name="connsiteX6390" fmla="*/ 17594517 w 18288001"/>
              <a:gd name="connsiteY6390" fmla="*/ 2818153 h 9710532"/>
              <a:gd name="connsiteX6391" fmla="*/ 17608881 w 18288001"/>
              <a:gd name="connsiteY6391" fmla="*/ 2817056 h 9710532"/>
              <a:gd name="connsiteX6392" fmla="*/ 17617991 w 18288001"/>
              <a:gd name="connsiteY6392" fmla="*/ 2818167 h 9710532"/>
              <a:gd name="connsiteX6393" fmla="*/ 17616865 w 18288001"/>
              <a:gd name="connsiteY6393" fmla="*/ 2814441 h 9710532"/>
              <a:gd name="connsiteX6394" fmla="*/ 17615647 w 18288001"/>
              <a:gd name="connsiteY6394" fmla="*/ 2810409 h 9710532"/>
              <a:gd name="connsiteX6395" fmla="*/ 17622649 w 18288001"/>
              <a:gd name="connsiteY6395" fmla="*/ 2814160 h 9710532"/>
              <a:gd name="connsiteX6396" fmla="*/ 17627533 w 18288001"/>
              <a:gd name="connsiteY6396" fmla="*/ 2819329 h 9710532"/>
              <a:gd name="connsiteX6397" fmla="*/ 17640425 w 18288001"/>
              <a:gd name="connsiteY6397" fmla="*/ 2820898 h 9710532"/>
              <a:gd name="connsiteX6398" fmla="*/ 17647351 w 18288001"/>
              <a:gd name="connsiteY6398" fmla="*/ 2829746 h 9710532"/>
              <a:gd name="connsiteX6399" fmla="*/ 17656197 w 18288001"/>
              <a:gd name="connsiteY6399" fmla="*/ 2822822 h 9710532"/>
              <a:gd name="connsiteX6400" fmla="*/ 17680813 w 18288001"/>
              <a:gd name="connsiteY6400" fmla="*/ 2817818 h 9710532"/>
              <a:gd name="connsiteX6401" fmla="*/ 17683279 w 18288001"/>
              <a:gd name="connsiteY6401" fmla="*/ 2817317 h 9710532"/>
              <a:gd name="connsiteX6402" fmla="*/ 17685045 w 18288001"/>
              <a:gd name="connsiteY6402" fmla="*/ 2807037 h 9710532"/>
              <a:gd name="connsiteX6403" fmla="*/ 17695799 w 18288001"/>
              <a:gd name="connsiteY6403" fmla="*/ 2803786 h 9710532"/>
              <a:gd name="connsiteX6404" fmla="*/ 17698925 w 18288001"/>
              <a:gd name="connsiteY6404" fmla="*/ 2814135 h 9710532"/>
              <a:gd name="connsiteX6405" fmla="*/ 17705429 w 18288001"/>
              <a:gd name="connsiteY6405" fmla="*/ 2812814 h 9710532"/>
              <a:gd name="connsiteX6406" fmla="*/ 17718829 w 18288001"/>
              <a:gd name="connsiteY6406" fmla="*/ 2802324 h 9710532"/>
              <a:gd name="connsiteX6407" fmla="*/ 17717307 w 18288001"/>
              <a:gd name="connsiteY6407" fmla="*/ 2797286 h 9710532"/>
              <a:gd name="connsiteX6408" fmla="*/ 17715683 w 18288001"/>
              <a:gd name="connsiteY6408" fmla="*/ 2791911 h 9710532"/>
              <a:gd name="connsiteX6409" fmla="*/ 17728061 w 18288001"/>
              <a:gd name="connsiteY6409" fmla="*/ 2794036 h 9710532"/>
              <a:gd name="connsiteX6410" fmla="*/ 17735563 w 18288001"/>
              <a:gd name="connsiteY6410" fmla="*/ 2780032 h 9710532"/>
              <a:gd name="connsiteX6411" fmla="*/ 17724811 w 18288001"/>
              <a:gd name="connsiteY6411" fmla="*/ 2783282 h 9710532"/>
              <a:gd name="connsiteX6412" fmla="*/ 17717741 w 18288001"/>
              <a:gd name="connsiteY6412" fmla="*/ 2786773 h 9710532"/>
              <a:gd name="connsiteX6413" fmla="*/ 17719025 w 18288001"/>
              <a:gd name="connsiteY6413" fmla="*/ 2783562 h 9710532"/>
              <a:gd name="connsiteX6414" fmla="*/ 17710803 w 18288001"/>
              <a:gd name="connsiteY6414" fmla="*/ 2775780 h 9710532"/>
              <a:gd name="connsiteX6415" fmla="*/ 17558005 w 18288001"/>
              <a:gd name="connsiteY6415" fmla="*/ 2775018 h 9710532"/>
              <a:gd name="connsiteX6416" fmla="*/ 17557635 w 18288001"/>
              <a:gd name="connsiteY6416" fmla="*/ 2788045 h 9710532"/>
              <a:gd name="connsiteX6417" fmla="*/ 17563491 w 18288001"/>
              <a:gd name="connsiteY6417" fmla="*/ 2795523 h 9710532"/>
              <a:gd name="connsiteX6418" fmla="*/ 17576413 w 18288001"/>
              <a:gd name="connsiteY6418" fmla="*/ 2797096 h 9710532"/>
              <a:gd name="connsiteX6419" fmla="*/ 17572011 w 18288001"/>
              <a:gd name="connsiteY6419" fmla="*/ 2782522 h 9710532"/>
              <a:gd name="connsiteX6420" fmla="*/ 17558005 w 18288001"/>
              <a:gd name="connsiteY6420" fmla="*/ 2775018 h 9710532"/>
              <a:gd name="connsiteX6421" fmla="*/ 18226223 w 18288001"/>
              <a:gd name="connsiteY6421" fmla="*/ 2772562 h 9710532"/>
              <a:gd name="connsiteX6422" fmla="*/ 18286493 w 18288001"/>
              <a:gd name="connsiteY6422" fmla="*/ 2777818 h 9710532"/>
              <a:gd name="connsiteX6423" fmla="*/ 18288001 w 18288001"/>
              <a:gd name="connsiteY6423" fmla="*/ 2777860 h 9710532"/>
              <a:gd name="connsiteX6424" fmla="*/ 18288001 w 18288001"/>
              <a:gd name="connsiteY6424" fmla="*/ 2805661 h 9710532"/>
              <a:gd name="connsiteX6425" fmla="*/ 18282243 w 18288001"/>
              <a:gd name="connsiteY6425" fmla="*/ 2802576 h 9710532"/>
              <a:gd name="connsiteX6426" fmla="*/ 18271487 w 18288001"/>
              <a:gd name="connsiteY6426" fmla="*/ 2805826 h 9710532"/>
              <a:gd name="connsiteX6427" fmla="*/ 18263983 w 18288001"/>
              <a:gd name="connsiteY6427" fmla="*/ 2819831 h 9710532"/>
              <a:gd name="connsiteX6428" fmla="*/ 18256979 w 18288001"/>
              <a:gd name="connsiteY6428" fmla="*/ 2816078 h 9710532"/>
              <a:gd name="connsiteX6429" fmla="*/ 18228473 w 18288001"/>
              <a:gd name="connsiteY6429" fmla="*/ 2818828 h 9710532"/>
              <a:gd name="connsiteX6430" fmla="*/ 18225223 w 18288001"/>
              <a:gd name="connsiteY6430" fmla="*/ 2808073 h 9710532"/>
              <a:gd name="connsiteX6431" fmla="*/ 16911643 w 18288001"/>
              <a:gd name="connsiteY6431" fmla="*/ 2772125 h 9710532"/>
              <a:gd name="connsiteX6432" fmla="*/ 16913695 w 18288001"/>
              <a:gd name="connsiteY6432" fmla="*/ 2778917 h 9710532"/>
              <a:gd name="connsiteX6433" fmla="*/ 16921503 w 18288001"/>
              <a:gd name="connsiteY6433" fmla="*/ 2777329 h 9710532"/>
              <a:gd name="connsiteX6434" fmla="*/ 16940737 w 18288001"/>
              <a:gd name="connsiteY6434" fmla="*/ 2783676 h 9710532"/>
              <a:gd name="connsiteX6435" fmla="*/ 16965353 w 18288001"/>
              <a:gd name="connsiteY6435" fmla="*/ 2778671 h 9710532"/>
              <a:gd name="connsiteX6436" fmla="*/ 17203171 w 18288001"/>
              <a:gd name="connsiteY6436" fmla="*/ 2770775 h 9710532"/>
              <a:gd name="connsiteX6437" fmla="*/ 17195387 w 18288001"/>
              <a:gd name="connsiteY6437" fmla="*/ 2778995 h 9710532"/>
              <a:gd name="connsiteX6438" fmla="*/ 17181385 w 18288001"/>
              <a:gd name="connsiteY6438" fmla="*/ 2771492 h 9710532"/>
              <a:gd name="connsiteX6439" fmla="*/ 17170629 w 18288001"/>
              <a:gd name="connsiteY6439" fmla="*/ 2774742 h 9710532"/>
              <a:gd name="connsiteX6440" fmla="*/ 17157749 w 18288001"/>
              <a:gd name="connsiteY6440" fmla="*/ 2790371 h 9710532"/>
              <a:gd name="connsiteX6441" fmla="*/ 17180379 w 18288001"/>
              <a:gd name="connsiteY6441" fmla="*/ 2807003 h 9710532"/>
              <a:gd name="connsiteX6442" fmla="*/ 17212641 w 18288001"/>
              <a:gd name="connsiteY6442" fmla="*/ 2797252 h 9710532"/>
              <a:gd name="connsiteX6443" fmla="*/ 17211517 w 18288001"/>
              <a:gd name="connsiteY6443" fmla="*/ 2774120 h 9710532"/>
              <a:gd name="connsiteX6444" fmla="*/ 17203171 w 18288001"/>
              <a:gd name="connsiteY6444" fmla="*/ 2770775 h 9710532"/>
              <a:gd name="connsiteX6445" fmla="*/ 16748314 w 18288001"/>
              <a:gd name="connsiteY6445" fmla="*/ 2770234 h 9710532"/>
              <a:gd name="connsiteX6446" fmla="*/ 16730134 w 18288001"/>
              <a:gd name="connsiteY6446" fmla="*/ 2778916 h 9710532"/>
              <a:gd name="connsiteX6447" fmla="*/ 16743989 w 18288001"/>
              <a:gd name="connsiteY6447" fmla="*/ 2780466 h 9710532"/>
              <a:gd name="connsiteX6448" fmla="*/ 16756963 w 18288001"/>
              <a:gd name="connsiteY6448" fmla="*/ 2784864 h 9710532"/>
              <a:gd name="connsiteX6449" fmla="*/ 16765336 w 18288001"/>
              <a:gd name="connsiteY6449" fmla="*/ 2778310 h 9710532"/>
              <a:gd name="connsiteX6450" fmla="*/ 16748314 w 18288001"/>
              <a:gd name="connsiteY6450" fmla="*/ 2770234 h 9710532"/>
              <a:gd name="connsiteX6451" fmla="*/ 17039337 w 18288001"/>
              <a:gd name="connsiteY6451" fmla="*/ 2767482 h 9710532"/>
              <a:gd name="connsiteX6452" fmla="*/ 17031835 w 18288001"/>
              <a:gd name="connsiteY6452" fmla="*/ 2781487 h 9710532"/>
              <a:gd name="connsiteX6453" fmla="*/ 17067345 w 18288001"/>
              <a:gd name="connsiteY6453" fmla="*/ 2782488 h 9710532"/>
              <a:gd name="connsiteX6454" fmla="*/ 17064097 w 18288001"/>
              <a:gd name="connsiteY6454" fmla="*/ 2771734 h 9710532"/>
              <a:gd name="connsiteX6455" fmla="*/ 17047963 w 18288001"/>
              <a:gd name="connsiteY6455" fmla="*/ 2776611 h 9710532"/>
              <a:gd name="connsiteX6456" fmla="*/ 17039337 w 18288001"/>
              <a:gd name="connsiteY6456" fmla="*/ 2767482 h 9710532"/>
              <a:gd name="connsiteX6457" fmla="*/ 17014005 w 18288001"/>
              <a:gd name="connsiteY6457" fmla="*/ 2761329 h 9710532"/>
              <a:gd name="connsiteX6458" fmla="*/ 17012223 w 18288001"/>
              <a:gd name="connsiteY6458" fmla="*/ 2761965 h 9710532"/>
              <a:gd name="connsiteX6459" fmla="*/ 17014579 w 18288001"/>
              <a:gd name="connsiteY6459" fmla="*/ 2763228 h 9710532"/>
              <a:gd name="connsiteX6460" fmla="*/ 17118565 w 18288001"/>
              <a:gd name="connsiteY6460" fmla="*/ 2754176 h 9710532"/>
              <a:gd name="connsiteX6461" fmla="*/ 17117863 w 18288001"/>
              <a:gd name="connsiteY6461" fmla="*/ 2755484 h 9710532"/>
              <a:gd name="connsiteX6462" fmla="*/ 17121111 w 18288001"/>
              <a:gd name="connsiteY6462" fmla="*/ 2766235 h 9710532"/>
              <a:gd name="connsiteX6463" fmla="*/ 17131865 w 18288001"/>
              <a:gd name="connsiteY6463" fmla="*/ 2762986 h 9710532"/>
              <a:gd name="connsiteX6464" fmla="*/ 17134057 w 18288001"/>
              <a:gd name="connsiteY6464" fmla="*/ 2758900 h 9710532"/>
              <a:gd name="connsiteX6465" fmla="*/ 17515995 w 18288001"/>
              <a:gd name="connsiteY6465" fmla="*/ 2752509 h 9710532"/>
              <a:gd name="connsiteX6466" fmla="*/ 17505239 w 18288001"/>
              <a:gd name="connsiteY6466" fmla="*/ 2755759 h 9710532"/>
              <a:gd name="connsiteX6467" fmla="*/ 17494485 w 18288001"/>
              <a:gd name="connsiteY6467" fmla="*/ 2759008 h 9710532"/>
              <a:gd name="connsiteX6468" fmla="*/ 17496111 w 18288001"/>
              <a:gd name="connsiteY6468" fmla="*/ 2764384 h 9710532"/>
              <a:gd name="connsiteX6469" fmla="*/ 17505239 w 18288001"/>
              <a:gd name="connsiteY6469" fmla="*/ 2755759 h 9710532"/>
              <a:gd name="connsiteX6470" fmla="*/ 17508489 w 18288001"/>
              <a:gd name="connsiteY6470" fmla="*/ 2766512 h 9710532"/>
              <a:gd name="connsiteX6471" fmla="*/ 17529997 w 18288001"/>
              <a:gd name="connsiteY6471" fmla="*/ 2760011 h 9710532"/>
              <a:gd name="connsiteX6472" fmla="*/ 17554757 w 18288001"/>
              <a:gd name="connsiteY6472" fmla="*/ 2764266 h 9710532"/>
              <a:gd name="connsiteX6473" fmla="*/ 17579513 w 18288001"/>
              <a:gd name="connsiteY6473" fmla="*/ 2768517 h 9710532"/>
              <a:gd name="connsiteX6474" fmla="*/ 17576263 w 18288001"/>
              <a:gd name="connsiteY6474" fmla="*/ 2757765 h 9710532"/>
              <a:gd name="connsiteX6475" fmla="*/ 17553131 w 18288001"/>
              <a:gd name="connsiteY6475" fmla="*/ 2758886 h 9710532"/>
              <a:gd name="connsiteX6476" fmla="*/ 17529997 w 18288001"/>
              <a:gd name="connsiteY6476" fmla="*/ 2760011 h 9710532"/>
              <a:gd name="connsiteX6477" fmla="*/ 17517619 w 18288001"/>
              <a:gd name="connsiteY6477" fmla="*/ 2757884 h 9710532"/>
              <a:gd name="connsiteX6478" fmla="*/ 17515995 w 18288001"/>
              <a:gd name="connsiteY6478" fmla="*/ 2752509 h 9710532"/>
              <a:gd name="connsiteX6479" fmla="*/ 17277797 w 18288001"/>
              <a:gd name="connsiteY6479" fmla="*/ 2751054 h 9710532"/>
              <a:gd name="connsiteX6480" fmla="*/ 17272689 w 18288001"/>
              <a:gd name="connsiteY6480" fmla="*/ 2752092 h 9710532"/>
              <a:gd name="connsiteX6481" fmla="*/ 17263843 w 18288001"/>
              <a:gd name="connsiteY6481" fmla="*/ 2759018 h 9710532"/>
              <a:gd name="connsiteX6482" fmla="*/ 17260389 w 18288001"/>
              <a:gd name="connsiteY6482" fmla="*/ 2758596 h 9710532"/>
              <a:gd name="connsiteX6483" fmla="*/ 17259909 w 18288001"/>
              <a:gd name="connsiteY6483" fmla="*/ 2759493 h 9710532"/>
              <a:gd name="connsiteX6484" fmla="*/ 17263159 w 18288001"/>
              <a:gd name="connsiteY6484" fmla="*/ 2770247 h 9710532"/>
              <a:gd name="connsiteX6485" fmla="*/ 17273911 w 18288001"/>
              <a:gd name="connsiteY6485" fmla="*/ 2766998 h 9710532"/>
              <a:gd name="connsiteX6486" fmla="*/ 17295419 w 18288001"/>
              <a:gd name="connsiteY6486" fmla="*/ 2760496 h 9710532"/>
              <a:gd name="connsiteX6487" fmla="*/ 17281417 w 18288001"/>
              <a:gd name="connsiteY6487" fmla="*/ 2752993 h 9710532"/>
              <a:gd name="connsiteX6488" fmla="*/ 17327681 w 18288001"/>
              <a:gd name="connsiteY6488" fmla="*/ 2750746 h 9710532"/>
              <a:gd name="connsiteX6489" fmla="*/ 17306173 w 18288001"/>
              <a:gd name="connsiteY6489" fmla="*/ 2757245 h 9710532"/>
              <a:gd name="connsiteX6490" fmla="*/ 17312673 w 18288001"/>
              <a:gd name="connsiteY6490" fmla="*/ 2778754 h 9710532"/>
              <a:gd name="connsiteX6491" fmla="*/ 17383699 w 18288001"/>
              <a:gd name="connsiteY6491" fmla="*/ 2780759 h 9710532"/>
              <a:gd name="connsiteX6492" fmla="*/ 17401955 w 18288001"/>
              <a:gd name="connsiteY6492" fmla="*/ 2763504 h 9710532"/>
              <a:gd name="connsiteX6493" fmla="*/ 17415959 w 18288001"/>
              <a:gd name="connsiteY6493" fmla="*/ 2771006 h 9710532"/>
              <a:gd name="connsiteX6494" fmla="*/ 17437465 w 18288001"/>
              <a:gd name="connsiteY6494" fmla="*/ 2764506 h 9710532"/>
              <a:gd name="connsiteX6495" fmla="*/ 17377199 w 18288001"/>
              <a:gd name="connsiteY6495" fmla="*/ 2759251 h 9710532"/>
              <a:gd name="connsiteX6496" fmla="*/ 17366443 w 18288001"/>
              <a:gd name="connsiteY6496" fmla="*/ 2762501 h 9710532"/>
              <a:gd name="connsiteX6497" fmla="*/ 17354065 w 18288001"/>
              <a:gd name="connsiteY6497" fmla="*/ 2760375 h 9710532"/>
              <a:gd name="connsiteX6498" fmla="*/ 17363193 w 18288001"/>
              <a:gd name="connsiteY6498" fmla="*/ 2751747 h 9710532"/>
              <a:gd name="connsiteX6499" fmla="*/ 17329035 w 18288001"/>
              <a:gd name="connsiteY6499" fmla="*/ 2750783 h 9710532"/>
              <a:gd name="connsiteX6500" fmla="*/ 17328847 w 18288001"/>
              <a:gd name="connsiteY6500" fmla="*/ 2750931 h 9710532"/>
              <a:gd name="connsiteX6501" fmla="*/ 17328723 w 18288001"/>
              <a:gd name="connsiteY6501" fmla="*/ 2750775 h 9710532"/>
              <a:gd name="connsiteX6502" fmla="*/ 18088431 w 18288001"/>
              <a:gd name="connsiteY6502" fmla="*/ 2743793 h 9710532"/>
              <a:gd name="connsiteX6503" fmla="*/ 18091681 w 18288001"/>
              <a:gd name="connsiteY6503" fmla="*/ 2754548 h 9710532"/>
              <a:gd name="connsiteX6504" fmla="*/ 18080929 w 18288001"/>
              <a:gd name="connsiteY6504" fmla="*/ 2757798 h 9710532"/>
              <a:gd name="connsiteX6505" fmla="*/ 16762699 w 18288001"/>
              <a:gd name="connsiteY6505" fmla="*/ 2740124 h 9710532"/>
              <a:gd name="connsiteX6506" fmla="*/ 16767258 w 18288001"/>
              <a:gd name="connsiteY6506" fmla="*/ 2762539 h 9710532"/>
              <a:gd name="connsiteX6507" fmla="*/ 16786489 w 18288001"/>
              <a:gd name="connsiteY6507" fmla="*/ 2768884 h 9710532"/>
              <a:gd name="connsiteX6508" fmla="*/ 16800721 w 18288001"/>
              <a:gd name="connsiteY6508" fmla="*/ 2750611 h 9710532"/>
              <a:gd name="connsiteX6509" fmla="*/ 16805755 w 18288001"/>
              <a:gd name="connsiteY6509" fmla="*/ 2746671 h 9710532"/>
              <a:gd name="connsiteX6510" fmla="*/ 16798259 w 18288001"/>
              <a:gd name="connsiteY6510" fmla="*/ 2746458 h 9710532"/>
              <a:gd name="connsiteX6511" fmla="*/ 16778877 w 18288001"/>
              <a:gd name="connsiteY6511" fmla="*/ 2740581 h 9710532"/>
              <a:gd name="connsiteX6512" fmla="*/ 16865529 w 18288001"/>
              <a:gd name="connsiteY6512" fmla="*/ 2737439 h 9710532"/>
              <a:gd name="connsiteX6513" fmla="*/ 16849493 w 18288001"/>
              <a:gd name="connsiteY6513" fmla="*/ 2740698 h 9710532"/>
              <a:gd name="connsiteX6514" fmla="*/ 16844523 w 18288001"/>
              <a:gd name="connsiteY6514" fmla="*/ 2744210 h 9710532"/>
              <a:gd name="connsiteX6515" fmla="*/ 16829901 w 18288001"/>
              <a:gd name="connsiteY6515" fmla="*/ 2748630 h 9710532"/>
              <a:gd name="connsiteX6516" fmla="*/ 16840147 w 18288001"/>
              <a:gd name="connsiteY6516" fmla="*/ 2755415 h 9710532"/>
              <a:gd name="connsiteX6517" fmla="*/ 16856881 w 18288001"/>
              <a:gd name="connsiteY6517" fmla="*/ 2749451 h 9710532"/>
              <a:gd name="connsiteX6518" fmla="*/ 16869503 w 18288001"/>
              <a:gd name="connsiteY6518" fmla="*/ 2739569 h 9710532"/>
              <a:gd name="connsiteX6519" fmla="*/ 16866033 w 18288001"/>
              <a:gd name="connsiteY6519" fmla="*/ 2737709 h 9710532"/>
              <a:gd name="connsiteX6520" fmla="*/ 18106687 w 18288001"/>
              <a:gd name="connsiteY6520" fmla="*/ 2726540 h 9710532"/>
              <a:gd name="connsiteX6521" fmla="*/ 18131447 w 18288001"/>
              <a:gd name="connsiteY6521" fmla="*/ 2730791 h 9710532"/>
              <a:gd name="connsiteX6522" fmla="*/ 18109939 w 18288001"/>
              <a:gd name="connsiteY6522" fmla="*/ 2737292 h 9710532"/>
              <a:gd name="connsiteX6523" fmla="*/ 18272369 w 18288001"/>
              <a:gd name="connsiteY6523" fmla="*/ 2711669 h 9710532"/>
              <a:gd name="connsiteX6524" fmla="*/ 18270243 w 18288001"/>
              <a:gd name="connsiteY6524" fmla="*/ 2724050 h 9710532"/>
              <a:gd name="connsiteX6525" fmla="*/ 18273995 w 18288001"/>
              <a:gd name="connsiteY6525" fmla="*/ 2717047 h 9710532"/>
              <a:gd name="connsiteX6526" fmla="*/ 18272369 w 18288001"/>
              <a:gd name="connsiteY6526" fmla="*/ 2711669 h 9710532"/>
              <a:gd name="connsiteX6527" fmla="*/ 17925879 w 18288001"/>
              <a:gd name="connsiteY6527" fmla="*/ 2710773 h 9710532"/>
              <a:gd name="connsiteX6528" fmla="*/ 17915125 w 18288001"/>
              <a:gd name="connsiteY6528" fmla="*/ 2714022 h 9710532"/>
              <a:gd name="connsiteX6529" fmla="*/ 17918377 w 18288001"/>
              <a:gd name="connsiteY6529" fmla="*/ 2724776 h 9710532"/>
              <a:gd name="connsiteX6530" fmla="*/ 17783833 w 18288001"/>
              <a:gd name="connsiteY6530" fmla="*/ 2706762 h 9710532"/>
              <a:gd name="connsiteX6531" fmla="*/ 17797839 w 18288001"/>
              <a:gd name="connsiteY6531" fmla="*/ 2714263 h 9710532"/>
              <a:gd name="connsiteX6532" fmla="*/ 17811843 w 18288001"/>
              <a:gd name="connsiteY6532" fmla="*/ 2721768 h 9710532"/>
              <a:gd name="connsiteX6533" fmla="*/ 17807591 w 18288001"/>
              <a:gd name="connsiteY6533" fmla="*/ 2746527 h 9710532"/>
              <a:gd name="connsiteX6534" fmla="*/ 17782829 w 18288001"/>
              <a:gd name="connsiteY6534" fmla="*/ 2742272 h 9710532"/>
              <a:gd name="connsiteX6535" fmla="*/ 17747323 w 18288001"/>
              <a:gd name="connsiteY6535" fmla="*/ 2741271 h 9710532"/>
              <a:gd name="connsiteX6536" fmla="*/ 17736565 w 18288001"/>
              <a:gd name="connsiteY6536" fmla="*/ 2744521 h 9710532"/>
              <a:gd name="connsiteX6537" fmla="*/ 17718313 w 18288001"/>
              <a:gd name="connsiteY6537" fmla="*/ 2761774 h 9710532"/>
              <a:gd name="connsiteX6538" fmla="*/ 17757071 w 18288001"/>
              <a:gd name="connsiteY6538" fmla="*/ 2773531 h 9710532"/>
              <a:gd name="connsiteX6539" fmla="*/ 17771075 w 18288001"/>
              <a:gd name="connsiteY6539" fmla="*/ 2781035 h 9710532"/>
              <a:gd name="connsiteX6540" fmla="*/ 17785081 w 18288001"/>
              <a:gd name="connsiteY6540" fmla="*/ 2788537 h 9710532"/>
              <a:gd name="connsiteX6541" fmla="*/ 17790927 w 18288001"/>
              <a:gd name="connsiteY6541" fmla="*/ 2791672 h 9710532"/>
              <a:gd name="connsiteX6542" fmla="*/ 17821591 w 18288001"/>
              <a:gd name="connsiteY6542" fmla="*/ 2778951 h 9710532"/>
              <a:gd name="connsiteX6543" fmla="*/ 17824607 w 18288001"/>
              <a:gd name="connsiteY6543" fmla="*/ 2776591 h 9710532"/>
              <a:gd name="connsiteX6544" fmla="*/ 17785081 w 18288001"/>
              <a:gd name="connsiteY6544" fmla="*/ 2788537 h 9710532"/>
              <a:gd name="connsiteX6545" fmla="*/ 17785579 w 18288001"/>
              <a:gd name="connsiteY6545" fmla="*/ 2770782 h 9710532"/>
              <a:gd name="connsiteX6546" fmla="*/ 17791489 w 18288001"/>
              <a:gd name="connsiteY6546" fmla="*/ 2766062 h 9710532"/>
              <a:gd name="connsiteX6547" fmla="*/ 17801713 w 18288001"/>
              <a:gd name="connsiteY6547" fmla="*/ 2765908 h 9710532"/>
              <a:gd name="connsiteX6548" fmla="*/ 17814089 w 18288001"/>
              <a:gd name="connsiteY6548" fmla="*/ 2768032 h 9710532"/>
              <a:gd name="connsiteX6549" fmla="*/ 17833457 w 18288001"/>
              <a:gd name="connsiteY6549" fmla="*/ 2766579 h 9710532"/>
              <a:gd name="connsiteX6550" fmla="*/ 17837755 w 18288001"/>
              <a:gd name="connsiteY6550" fmla="*/ 2763815 h 9710532"/>
              <a:gd name="connsiteX6551" fmla="*/ 17838045 w 18288001"/>
              <a:gd name="connsiteY6551" fmla="*/ 2766069 h 9710532"/>
              <a:gd name="connsiteX6552" fmla="*/ 17839283 w 18288001"/>
              <a:gd name="connsiteY6552" fmla="*/ 2765101 h 9710532"/>
              <a:gd name="connsiteX6553" fmla="*/ 17840233 w 18288001"/>
              <a:gd name="connsiteY6553" fmla="*/ 2762220 h 9710532"/>
              <a:gd name="connsiteX6554" fmla="*/ 17837755 w 18288001"/>
              <a:gd name="connsiteY6554" fmla="*/ 2763815 h 9710532"/>
              <a:gd name="connsiteX6555" fmla="*/ 17840973 w 18288001"/>
              <a:gd name="connsiteY6555" fmla="*/ 2759907 h 9710532"/>
              <a:gd name="connsiteX6556" fmla="*/ 17841001 w 18288001"/>
              <a:gd name="connsiteY6556" fmla="*/ 2759893 h 9710532"/>
              <a:gd name="connsiteX6557" fmla="*/ 17842457 w 18288001"/>
              <a:gd name="connsiteY6557" fmla="*/ 2755484 h 9710532"/>
              <a:gd name="connsiteX6558" fmla="*/ 17846015 w 18288001"/>
              <a:gd name="connsiteY6558" fmla="*/ 2757172 h 9710532"/>
              <a:gd name="connsiteX6559" fmla="*/ 17836601 w 18288001"/>
              <a:gd name="connsiteY6559" fmla="*/ 2726021 h 9710532"/>
              <a:gd name="connsiteX6560" fmla="*/ 17833351 w 18288001"/>
              <a:gd name="connsiteY6560" fmla="*/ 2715268 h 9710532"/>
              <a:gd name="connsiteX6561" fmla="*/ 17308179 w 18288001"/>
              <a:gd name="connsiteY6561" fmla="*/ 2686222 h 9710532"/>
              <a:gd name="connsiteX6562" fmla="*/ 17322185 w 18288001"/>
              <a:gd name="connsiteY6562" fmla="*/ 2693726 h 9710532"/>
              <a:gd name="connsiteX6563" fmla="*/ 17332937 w 18288001"/>
              <a:gd name="connsiteY6563" fmla="*/ 2690475 h 9710532"/>
              <a:gd name="connsiteX6564" fmla="*/ 17308179 w 18288001"/>
              <a:gd name="connsiteY6564" fmla="*/ 2686222 h 9710532"/>
              <a:gd name="connsiteX6565" fmla="*/ 17252223 w 18288001"/>
              <a:gd name="connsiteY6565" fmla="*/ 2685530 h 9710532"/>
              <a:gd name="connsiteX6566" fmla="*/ 17251159 w 18288001"/>
              <a:gd name="connsiteY6566" fmla="*/ 2691721 h 9710532"/>
              <a:gd name="connsiteX6567" fmla="*/ 17259787 w 18288001"/>
              <a:gd name="connsiteY6567" fmla="*/ 2700848 h 9710532"/>
              <a:gd name="connsiteX6568" fmla="*/ 17261915 w 18288001"/>
              <a:gd name="connsiteY6568" fmla="*/ 2688471 h 9710532"/>
              <a:gd name="connsiteX6569" fmla="*/ 17252223 w 18288001"/>
              <a:gd name="connsiteY6569" fmla="*/ 2685530 h 9710532"/>
              <a:gd name="connsiteX6570" fmla="*/ 17294175 w 18288001"/>
              <a:gd name="connsiteY6570" fmla="*/ 2678720 h 9710532"/>
              <a:gd name="connsiteX6571" fmla="*/ 17283423 w 18288001"/>
              <a:gd name="connsiteY6571" fmla="*/ 2681969 h 9710532"/>
              <a:gd name="connsiteX6572" fmla="*/ 17297427 w 18288001"/>
              <a:gd name="connsiteY6572" fmla="*/ 2689474 h 9710532"/>
              <a:gd name="connsiteX6573" fmla="*/ 17294175 w 18288001"/>
              <a:gd name="connsiteY6573" fmla="*/ 2678720 h 9710532"/>
              <a:gd name="connsiteX6574" fmla="*/ 17129589 w 18288001"/>
              <a:gd name="connsiteY6574" fmla="*/ 2678642 h 9710532"/>
              <a:gd name="connsiteX6575" fmla="*/ 17128061 w 18288001"/>
              <a:gd name="connsiteY6575" fmla="*/ 2679838 h 9710532"/>
              <a:gd name="connsiteX6576" fmla="*/ 17130621 w 18288001"/>
              <a:gd name="connsiteY6576" fmla="*/ 2681208 h 9710532"/>
              <a:gd name="connsiteX6577" fmla="*/ 17129857 w 18288001"/>
              <a:gd name="connsiteY6577" fmla="*/ 2678673 h 9710532"/>
              <a:gd name="connsiteX6578" fmla="*/ 17503993 w 18288001"/>
              <a:gd name="connsiteY6578" fmla="*/ 2673982 h 9710532"/>
              <a:gd name="connsiteX6579" fmla="*/ 17507245 w 18288001"/>
              <a:gd name="connsiteY6579" fmla="*/ 2684735 h 9710532"/>
              <a:gd name="connsiteX6580" fmla="*/ 17518001 w 18288001"/>
              <a:gd name="connsiteY6580" fmla="*/ 2681484 h 9710532"/>
              <a:gd name="connsiteX6581" fmla="*/ 17503993 w 18288001"/>
              <a:gd name="connsiteY6581" fmla="*/ 2673982 h 9710532"/>
              <a:gd name="connsiteX6582" fmla="*/ 17937635 w 18288001"/>
              <a:gd name="connsiteY6582" fmla="*/ 2672011 h 9710532"/>
              <a:gd name="connsiteX6583" fmla="*/ 17930133 w 18288001"/>
              <a:gd name="connsiteY6583" fmla="*/ 2686014 h 9710532"/>
              <a:gd name="connsiteX6584" fmla="*/ 17940885 w 18288001"/>
              <a:gd name="connsiteY6584" fmla="*/ 2682765 h 9710532"/>
              <a:gd name="connsiteX6585" fmla="*/ 17937635 w 18288001"/>
              <a:gd name="connsiteY6585" fmla="*/ 2672011 h 9710532"/>
              <a:gd name="connsiteX6586" fmla="*/ 17127371 w 18288001"/>
              <a:gd name="connsiteY6586" fmla="*/ 2670456 h 9710532"/>
              <a:gd name="connsiteX6587" fmla="*/ 17125859 w 18288001"/>
              <a:gd name="connsiteY6587" fmla="*/ 2673280 h 9710532"/>
              <a:gd name="connsiteX6588" fmla="*/ 17128139 w 18288001"/>
              <a:gd name="connsiteY6588" fmla="*/ 2672996 h 9710532"/>
              <a:gd name="connsiteX6589" fmla="*/ 17717563 w 18288001"/>
              <a:gd name="connsiteY6589" fmla="*/ 2662241 h 9710532"/>
              <a:gd name="connsiteX6590" fmla="*/ 17703059 w 18288001"/>
              <a:gd name="connsiteY6590" fmla="*/ 2672494 h 9710532"/>
              <a:gd name="connsiteX6591" fmla="*/ 17678299 w 18288001"/>
              <a:gd name="connsiteY6591" fmla="*/ 2668243 h 9710532"/>
              <a:gd name="connsiteX6592" fmla="*/ 17660045 w 18288001"/>
              <a:gd name="connsiteY6592" fmla="*/ 2685497 h 9710532"/>
              <a:gd name="connsiteX6593" fmla="*/ 17663297 w 18288001"/>
              <a:gd name="connsiteY6593" fmla="*/ 2696249 h 9710532"/>
              <a:gd name="connsiteX6594" fmla="*/ 17697179 w 18288001"/>
              <a:gd name="connsiteY6594" fmla="*/ 2691876 h 9710532"/>
              <a:gd name="connsiteX6595" fmla="*/ 17720315 w 18288001"/>
              <a:gd name="connsiteY6595" fmla="*/ 2690753 h 9710532"/>
              <a:gd name="connsiteX6596" fmla="*/ 17741821 w 18288001"/>
              <a:gd name="connsiteY6596" fmla="*/ 2684252 h 9710532"/>
              <a:gd name="connsiteX6597" fmla="*/ 17738571 w 18288001"/>
              <a:gd name="connsiteY6597" fmla="*/ 2673497 h 9710532"/>
              <a:gd name="connsiteX6598" fmla="*/ 17735321 w 18288001"/>
              <a:gd name="connsiteY6598" fmla="*/ 2662744 h 9710532"/>
              <a:gd name="connsiteX6599" fmla="*/ 17717563 w 18288001"/>
              <a:gd name="connsiteY6599" fmla="*/ 2662241 h 9710532"/>
              <a:gd name="connsiteX6600" fmla="*/ 18223149 w 18288001"/>
              <a:gd name="connsiteY6600" fmla="*/ 2635811 h 9710532"/>
              <a:gd name="connsiteX6601" fmla="*/ 18230075 w 18288001"/>
              <a:gd name="connsiteY6601" fmla="*/ 2644657 h 9710532"/>
              <a:gd name="connsiteX6602" fmla="*/ 18222191 w 18288001"/>
              <a:gd name="connsiteY6602" fmla="*/ 2643696 h 9710532"/>
              <a:gd name="connsiteX6603" fmla="*/ 18223149 w 18288001"/>
              <a:gd name="connsiteY6603" fmla="*/ 2635811 h 9710532"/>
              <a:gd name="connsiteX6604" fmla="*/ 17552579 w 18288001"/>
              <a:gd name="connsiteY6604" fmla="*/ 2621155 h 9710532"/>
              <a:gd name="connsiteX6605" fmla="*/ 17537259 w 18288001"/>
              <a:gd name="connsiteY6605" fmla="*/ 2628720 h 9710532"/>
              <a:gd name="connsiteX6606" fmla="*/ 17521129 w 18288001"/>
              <a:gd name="connsiteY6606" fmla="*/ 2633595 h 9710532"/>
              <a:gd name="connsiteX6607" fmla="*/ 17512781 w 18288001"/>
              <a:gd name="connsiteY6607" fmla="*/ 2630249 h 9710532"/>
              <a:gd name="connsiteX6608" fmla="*/ 17504997 w 18288001"/>
              <a:gd name="connsiteY6608" fmla="*/ 2638471 h 9710532"/>
              <a:gd name="connsiteX6609" fmla="*/ 17526003 w 18288001"/>
              <a:gd name="connsiteY6609" fmla="*/ 2649725 h 9710532"/>
              <a:gd name="connsiteX6610" fmla="*/ 17576019 w 18288001"/>
              <a:gd name="connsiteY6610" fmla="*/ 2640477 h 9710532"/>
              <a:gd name="connsiteX6611" fmla="*/ 17562019 w 18288001"/>
              <a:gd name="connsiteY6611" fmla="*/ 2632973 h 9710532"/>
              <a:gd name="connsiteX6612" fmla="*/ 17552579 w 18288001"/>
              <a:gd name="connsiteY6612" fmla="*/ 2621155 h 9710532"/>
              <a:gd name="connsiteX6613" fmla="*/ 17370453 w 18288001"/>
              <a:gd name="connsiteY6613" fmla="*/ 2620455 h 9710532"/>
              <a:gd name="connsiteX6614" fmla="*/ 17359701 w 18288001"/>
              <a:gd name="connsiteY6614" fmla="*/ 2623706 h 9710532"/>
              <a:gd name="connsiteX6615" fmla="*/ 17373703 w 18288001"/>
              <a:gd name="connsiteY6615" fmla="*/ 2631210 h 9710532"/>
              <a:gd name="connsiteX6616" fmla="*/ 17310185 w 18288001"/>
              <a:gd name="connsiteY6616" fmla="*/ 2615199 h 9710532"/>
              <a:gd name="connsiteX6617" fmla="*/ 17299435 w 18288001"/>
              <a:gd name="connsiteY6617" fmla="*/ 2618450 h 9710532"/>
              <a:gd name="connsiteX6618" fmla="*/ 17302681 w 18288001"/>
              <a:gd name="connsiteY6618" fmla="*/ 2629204 h 9710532"/>
              <a:gd name="connsiteX6619" fmla="*/ 17310185 w 18288001"/>
              <a:gd name="connsiteY6619" fmla="*/ 2615199 h 9710532"/>
              <a:gd name="connsiteX6620" fmla="*/ 17132501 w 18288001"/>
              <a:gd name="connsiteY6620" fmla="*/ 2614623 h 9710532"/>
              <a:gd name="connsiteX6621" fmla="*/ 17128875 w 18288001"/>
              <a:gd name="connsiteY6621" fmla="*/ 2617190 h 9710532"/>
              <a:gd name="connsiteX6622" fmla="*/ 17125123 w 18288001"/>
              <a:gd name="connsiteY6622" fmla="*/ 2624189 h 9710532"/>
              <a:gd name="connsiteX6623" fmla="*/ 17135877 w 18288001"/>
              <a:gd name="connsiteY6623" fmla="*/ 2620939 h 9710532"/>
              <a:gd name="connsiteX6624" fmla="*/ 17132501 w 18288001"/>
              <a:gd name="connsiteY6624" fmla="*/ 2614623 h 9710532"/>
              <a:gd name="connsiteX6625" fmla="*/ 18039331 w 18288001"/>
              <a:gd name="connsiteY6625" fmla="*/ 2610465 h 9710532"/>
              <a:gd name="connsiteX6626" fmla="*/ 18049427 w 18288001"/>
              <a:gd name="connsiteY6626" fmla="*/ 2614750 h 9710532"/>
              <a:gd name="connsiteX6627" fmla="*/ 18052679 w 18288001"/>
              <a:gd name="connsiteY6627" fmla="*/ 2625503 h 9710532"/>
              <a:gd name="connsiteX6628" fmla="*/ 18055927 w 18288001"/>
              <a:gd name="connsiteY6628" fmla="*/ 2636256 h 9710532"/>
              <a:gd name="connsiteX6629" fmla="*/ 18059181 w 18288001"/>
              <a:gd name="connsiteY6629" fmla="*/ 2647010 h 9710532"/>
              <a:gd name="connsiteX6630" fmla="*/ 18026915 w 18288001"/>
              <a:gd name="connsiteY6630" fmla="*/ 2656762 h 9710532"/>
              <a:gd name="connsiteX6631" fmla="*/ 18023667 w 18288001"/>
              <a:gd name="connsiteY6631" fmla="*/ 2646006 h 9710532"/>
              <a:gd name="connsiteX6632" fmla="*/ 18039799 w 18288001"/>
              <a:gd name="connsiteY6632" fmla="*/ 2641132 h 9710532"/>
              <a:gd name="connsiteX6633" fmla="*/ 18045175 w 18288001"/>
              <a:gd name="connsiteY6633" fmla="*/ 2639505 h 9710532"/>
              <a:gd name="connsiteX6634" fmla="*/ 18041925 w 18288001"/>
              <a:gd name="connsiteY6634" fmla="*/ 2628752 h 9710532"/>
              <a:gd name="connsiteX6635" fmla="*/ 18038675 w 18288001"/>
              <a:gd name="connsiteY6635" fmla="*/ 2618000 h 9710532"/>
              <a:gd name="connsiteX6636" fmla="*/ 18037047 w 18288001"/>
              <a:gd name="connsiteY6636" fmla="*/ 2612621 h 9710532"/>
              <a:gd name="connsiteX6637" fmla="*/ 18039331 w 18288001"/>
              <a:gd name="connsiteY6637" fmla="*/ 2610465 h 9710532"/>
              <a:gd name="connsiteX6638" fmla="*/ 17953649 w 18288001"/>
              <a:gd name="connsiteY6638" fmla="*/ 2608490 h 9710532"/>
              <a:gd name="connsiteX6639" fmla="*/ 17956897 w 18288001"/>
              <a:gd name="connsiteY6639" fmla="*/ 2619245 h 9710532"/>
              <a:gd name="connsiteX6640" fmla="*/ 17942891 w 18288001"/>
              <a:gd name="connsiteY6640" fmla="*/ 2611741 h 9710532"/>
              <a:gd name="connsiteX6641" fmla="*/ 18280753 w 18288001"/>
              <a:gd name="connsiteY6641" fmla="*/ 2603511 h 9710532"/>
              <a:gd name="connsiteX6642" fmla="*/ 18288001 w 18288001"/>
              <a:gd name="connsiteY6642" fmla="*/ 2603715 h 9710532"/>
              <a:gd name="connsiteX6643" fmla="*/ 18288001 w 18288001"/>
              <a:gd name="connsiteY6643" fmla="*/ 2613054 h 9710532"/>
              <a:gd name="connsiteX6644" fmla="*/ 18284005 w 18288001"/>
              <a:gd name="connsiteY6644" fmla="*/ 2614262 h 9710532"/>
              <a:gd name="connsiteX6645" fmla="*/ 18280753 w 18288001"/>
              <a:gd name="connsiteY6645" fmla="*/ 2603511 h 9710532"/>
              <a:gd name="connsiteX6646" fmla="*/ 18231237 w 18288001"/>
              <a:gd name="connsiteY6646" fmla="*/ 2595006 h 9710532"/>
              <a:gd name="connsiteX6647" fmla="*/ 18231795 w 18288001"/>
              <a:gd name="connsiteY6647" fmla="*/ 2596852 h 9710532"/>
              <a:gd name="connsiteX6648" fmla="*/ 18251611 w 18288001"/>
              <a:gd name="connsiteY6648" fmla="*/ 2599267 h 9710532"/>
              <a:gd name="connsiteX6649" fmla="*/ 18233629 w 18288001"/>
              <a:gd name="connsiteY6649" fmla="*/ 2602920 h 9710532"/>
              <a:gd name="connsiteX6650" fmla="*/ 18237737 w 18288001"/>
              <a:gd name="connsiteY6650" fmla="*/ 2616513 h 9710532"/>
              <a:gd name="connsiteX6651" fmla="*/ 18212981 w 18288001"/>
              <a:gd name="connsiteY6651" fmla="*/ 2612258 h 9710532"/>
              <a:gd name="connsiteX6652" fmla="*/ 18202225 w 18288001"/>
              <a:gd name="connsiteY6652" fmla="*/ 2615510 h 9710532"/>
              <a:gd name="connsiteX6653" fmla="*/ 18209729 w 18288001"/>
              <a:gd name="connsiteY6653" fmla="*/ 2601505 h 9710532"/>
              <a:gd name="connsiteX6654" fmla="*/ 18220485 w 18288001"/>
              <a:gd name="connsiteY6654" fmla="*/ 2598256 h 9710532"/>
              <a:gd name="connsiteX6655" fmla="*/ 18221939 w 18288001"/>
              <a:gd name="connsiteY6655" fmla="*/ 2597816 h 9710532"/>
              <a:gd name="connsiteX6656" fmla="*/ 18220069 w 18288001"/>
              <a:gd name="connsiteY6656" fmla="*/ 2595422 h 9710532"/>
              <a:gd name="connsiteX6657" fmla="*/ 18227045 w 18288001"/>
              <a:gd name="connsiteY6657" fmla="*/ 2596273 h 9710532"/>
              <a:gd name="connsiteX6658" fmla="*/ 17254169 w 18288001"/>
              <a:gd name="connsiteY6658" fmla="*/ 2585185 h 9710532"/>
              <a:gd name="connsiteX6659" fmla="*/ 17232661 w 18288001"/>
              <a:gd name="connsiteY6659" fmla="*/ 2591687 h 9710532"/>
              <a:gd name="connsiteX6660" fmla="*/ 17239661 w 18288001"/>
              <a:gd name="connsiteY6660" fmla="*/ 2595438 h 9710532"/>
              <a:gd name="connsiteX6661" fmla="*/ 17246665 w 18288001"/>
              <a:gd name="connsiteY6661" fmla="*/ 2599191 h 9710532"/>
              <a:gd name="connsiteX6662" fmla="*/ 17565145 w 18288001"/>
              <a:gd name="connsiteY6662" fmla="*/ 2585083 h 9710532"/>
              <a:gd name="connsiteX6663" fmla="*/ 17561397 w 18288001"/>
              <a:gd name="connsiteY6663" fmla="*/ 2592084 h 9710532"/>
              <a:gd name="connsiteX6664" fmla="*/ 17573773 w 18288001"/>
              <a:gd name="connsiteY6664" fmla="*/ 2594211 h 9710532"/>
              <a:gd name="connsiteX6665" fmla="*/ 17565145 w 18288001"/>
              <a:gd name="connsiteY6665" fmla="*/ 2585083 h 9710532"/>
              <a:gd name="connsiteX6666" fmla="*/ 17300431 w 18288001"/>
              <a:gd name="connsiteY6666" fmla="*/ 2582940 h 9710532"/>
              <a:gd name="connsiteX6667" fmla="*/ 17292933 w 18288001"/>
              <a:gd name="connsiteY6667" fmla="*/ 2596942 h 9710532"/>
              <a:gd name="connsiteX6668" fmla="*/ 17303683 w 18288001"/>
              <a:gd name="connsiteY6668" fmla="*/ 2593692 h 9710532"/>
              <a:gd name="connsiteX6669" fmla="*/ 17298391 w 18288001"/>
              <a:gd name="connsiteY6669" fmla="*/ 2603569 h 9710532"/>
              <a:gd name="connsiteX6670" fmla="*/ 17298827 w 18288001"/>
              <a:gd name="connsiteY6670" fmla="*/ 2603229 h 9710532"/>
              <a:gd name="connsiteX6671" fmla="*/ 17307673 w 18288001"/>
              <a:gd name="connsiteY6671" fmla="*/ 2596303 h 9710532"/>
              <a:gd name="connsiteX6672" fmla="*/ 17309825 w 18288001"/>
              <a:gd name="connsiteY6672" fmla="*/ 2599053 h 9710532"/>
              <a:gd name="connsiteX6673" fmla="*/ 17310687 w 18288001"/>
              <a:gd name="connsiteY6673" fmla="*/ 2597444 h 9710532"/>
              <a:gd name="connsiteX6674" fmla="*/ 17312811 w 18288001"/>
              <a:gd name="connsiteY6674" fmla="*/ 2585063 h 9710532"/>
              <a:gd name="connsiteX6675" fmla="*/ 17300431 w 18288001"/>
              <a:gd name="connsiteY6675" fmla="*/ 2582940 h 9710532"/>
              <a:gd name="connsiteX6676" fmla="*/ 17521007 w 18288001"/>
              <a:gd name="connsiteY6676" fmla="*/ 2574952 h 9710532"/>
              <a:gd name="connsiteX6677" fmla="*/ 17524257 w 18288001"/>
              <a:gd name="connsiteY6677" fmla="*/ 2585704 h 9710532"/>
              <a:gd name="connsiteX6678" fmla="*/ 17535011 w 18288001"/>
              <a:gd name="connsiteY6678" fmla="*/ 2582454 h 9710532"/>
              <a:gd name="connsiteX6679" fmla="*/ 17521007 w 18288001"/>
              <a:gd name="connsiteY6679" fmla="*/ 2574952 h 9710532"/>
              <a:gd name="connsiteX6680" fmla="*/ 18022423 w 18288001"/>
              <a:gd name="connsiteY6680" fmla="*/ 2564231 h 9710532"/>
              <a:gd name="connsiteX6681" fmla="*/ 18000913 w 18288001"/>
              <a:gd name="connsiteY6681" fmla="*/ 2570733 h 9710532"/>
              <a:gd name="connsiteX6682" fmla="*/ 18004163 w 18288001"/>
              <a:gd name="connsiteY6682" fmla="*/ 2581485 h 9710532"/>
              <a:gd name="connsiteX6683" fmla="*/ 18052193 w 18288001"/>
              <a:gd name="connsiteY6683" fmla="*/ 2390926 h 9710532"/>
              <a:gd name="connsiteX6684" fmla="*/ 18066195 w 18288001"/>
              <a:gd name="connsiteY6684" fmla="*/ 2398429 h 9710532"/>
              <a:gd name="connsiteX6685" fmla="*/ 18064573 w 18288001"/>
              <a:gd name="connsiteY6685" fmla="*/ 2393052 h 9710532"/>
              <a:gd name="connsiteX6686" fmla="*/ 18052193 w 18288001"/>
              <a:gd name="connsiteY6686" fmla="*/ 2390926 h 9710532"/>
              <a:gd name="connsiteX6687" fmla="*/ 18126407 w 18288001"/>
              <a:gd name="connsiteY6687" fmla="*/ 2374363 h 9710532"/>
              <a:gd name="connsiteX6688" fmla="*/ 18119965 w 18288001"/>
              <a:gd name="connsiteY6688" fmla="*/ 2382177 h 9710532"/>
              <a:gd name="connsiteX6689" fmla="*/ 18130721 w 18288001"/>
              <a:gd name="connsiteY6689" fmla="*/ 2378926 h 9710532"/>
              <a:gd name="connsiteX6690" fmla="*/ 18126407 w 18288001"/>
              <a:gd name="connsiteY6690" fmla="*/ 2374363 h 9710532"/>
              <a:gd name="connsiteX6691" fmla="*/ 18244759 w 18288001"/>
              <a:gd name="connsiteY6691" fmla="*/ 2367930 h 9710532"/>
              <a:gd name="connsiteX6692" fmla="*/ 18223249 w 18288001"/>
              <a:gd name="connsiteY6692" fmla="*/ 2374432 h 9710532"/>
              <a:gd name="connsiteX6693" fmla="*/ 18237255 w 18288001"/>
              <a:gd name="connsiteY6693" fmla="*/ 2381935 h 9710532"/>
              <a:gd name="connsiteX6694" fmla="*/ 18194177 w 18288001"/>
              <a:gd name="connsiteY6694" fmla="*/ 2365616 h 9710532"/>
              <a:gd name="connsiteX6695" fmla="*/ 18187741 w 18288001"/>
              <a:gd name="connsiteY6695" fmla="*/ 2373429 h 9710532"/>
              <a:gd name="connsiteX6696" fmla="*/ 18198491 w 18288001"/>
              <a:gd name="connsiteY6696" fmla="*/ 2370179 h 9710532"/>
              <a:gd name="connsiteX6697" fmla="*/ 18194177 w 18288001"/>
              <a:gd name="connsiteY6697" fmla="*/ 2365616 h 9710532"/>
              <a:gd name="connsiteX6698" fmla="*/ 17829371 w 18288001"/>
              <a:gd name="connsiteY6698" fmla="*/ 2352648 h 9710532"/>
              <a:gd name="connsiteX6699" fmla="*/ 17821869 w 18288001"/>
              <a:gd name="connsiteY6699" fmla="*/ 2366653 h 9710532"/>
              <a:gd name="connsiteX6700" fmla="*/ 17843377 w 18288001"/>
              <a:gd name="connsiteY6700" fmla="*/ 2360152 h 9710532"/>
              <a:gd name="connsiteX6701" fmla="*/ 18213499 w 18288001"/>
              <a:gd name="connsiteY6701" fmla="*/ 2342171 h 9710532"/>
              <a:gd name="connsiteX6702" fmla="*/ 18202747 w 18288001"/>
              <a:gd name="connsiteY6702" fmla="*/ 2345421 h 9710532"/>
              <a:gd name="connsiteX6703" fmla="*/ 18191991 w 18288001"/>
              <a:gd name="connsiteY6703" fmla="*/ 2348670 h 9710532"/>
              <a:gd name="connsiteX6704" fmla="*/ 18205995 w 18288001"/>
              <a:gd name="connsiteY6704" fmla="*/ 2356173 h 9710532"/>
              <a:gd name="connsiteX6705" fmla="*/ 18230755 w 18288001"/>
              <a:gd name="connsiteY6705" fmla="*/ 2360427 h 9710532"/>
              <a:gd name="connsiteX6706" fmla="*/ 18216749 w 18288001"/>
              <a:gd name="connsiteY6706" fmla="*/ 2352924 h 9710532"/>
              <a:gd name="connsiteX6707" fmla="*/ 18213499 w 18288001"/>
              <a:gd name="connsiteY6707" fmla="*/ 2342171 h 9710532"/>
              <a:gd name="connsiteX6708" fmla="*/ 17460399 w 18288001"/>
              <a:gd name="connsiteY6708" fmla="*/ 1974707 h 9710532"/>
              <a:gd name="connsiteX6709" fmla="*/ 17470279 w 18288001"/>
              <a:gd name="connsiteY6709" fmla="*/ 1980003 h 9710532"/>
              <a:gd name="connsiteX6710" fmla="*/ 17468997 w 18288001"/>
              <a:gd name="connsiteY6710" fmla="*/ 1975756 h 9710532"/>
              <a:gd name="connsiteX6711" fmla="*/ 17463381 w 18288001"/>
              <a:gd name="connsiteY6711" fmla="*/ 1975071 h 9710532"/>
              <a:gd name="connsiteX6712" fmla="*/ 17623019 w 18288001"/>
              <a:gd name="connsiteY6712" fmla="*/ 1951441 h 9710532"/>
              <a:gd name="connsiteX6713" fmla="*/ 17620509 w 18288001"/>
              <a:gd name="connsiteY6713" fmla="*/ 1954488 h 9710532"/>
              <a:gd name="connsiteX6714" fmla="*/ 17627157 w 18288001"/>
              <a:gd name="connsiteY6714" fmla="*/ 1956057 h 9710532"/>
              <a:gd name="connsiteX6715" fmla="*/ 17627331 w 18288001"/>
              <a:gd name="connsiteY6715" fmla="*/ 1956004 h 9710532"/>
              <a:gd name="connsiteX6716" fmla="*/ 17623019 w 18288001"/>
              <a:gd name="connsiteY6716" fmla="*/ 1951441 h 9710532"/>
              <a:gd name="connsiteX6717" fmla="*/ 17801641 w 18288001"/>
              <a:gd name="connsiteY6717" fmla="*/ 1950264 h 9710532"/>
              <a:gd name="connsiteX6718" fmla="*/ 17796611 w 18288001"/>
              <a:gd name="connsiteY6718" fmla="*/ 1959650 h 9710532"/>
              <a:gd name="connsiteX6719" fmla="*/ 17804777 w 18288001"/>
              <a:gd name="connsiteY6719" fmla="*/ 1960646 h 9710532"/>
              <a:gd name="connsiteX6720" fmla="*/ 17929683 w 18288001"/>
              <a:gd name="connsiteY6720" fmla="*/ 1946771 h 9710532"/>
              <a:gd name="connsiteX6721" fmla="*/ 17922179 w 18288001"/>
              <a:gd name="connsiteY6721" fmla="*/ 1960777 h 9710532"/>
              <a:gd name="connsiteX6722" fmla="*/ 17932933 w 18288001"/>
              <a:gd name="connsiteY6722" fmla="*/ 1957525 h 9710532"/>
              <a:gd name="connsiteX6723" fmla="*/ 17929683 w 18288001"/>
              <a:gd name="connsiteY6723" fmla="*/ 1946771 h 9710532"/>
              <a:gd name="connsiteX6724" fmla="*/ 17581943 w 18288001"/>
              <a:gd name="connsiteY6724" fmla="*/ 1927181 h 9710532"/>
              <a:gd name="connsiteX6725" fmla="*/ 17578321 w 18288001"/>
              <a:gd name="connsiteY6725" fmla="*/ 1929743 h 9710532"/>
              <a:gd name="connsiteX6726" fmla="*/ 17577953 w 18288001"/>
              <a:gd name="connsiteY6726" fmla="*/ 1942598 h 9710532"/>
              <a:gd name="connsiteX6727" fmla="*/ 17580403 w 18288001"/>
              <a:gd name="connsiteY6727" fmla="*/ 1942673 h 9710532"/>
              <a:gd name="connsiteX6728" fmla="*/ 17585319 w 18288001"/>
              <a:gd name="connsiteY6728" fmla="*/ 1933494 h 9710532"/>
              <a:gd name="connsiteX6729" fmla="*/ 17581943 w 18288001"/>
              <a:gd name="connsiteY6729" fmla="*/ 1927181 h 9710532"/>
              <a:gd name="connsiteX6730" fmla="*/ 17987205 w 18288001"/>
              <a:gd name="connsiteY6730" fmla="*/ 1923520 h 9710532"/>
              <a:gd name="connsiteX6731" fmla="*/ 17958695 w 18288001"/>
              <a:gd name="connsiteY6731" fmla="*/ 1926267 h 9710532"/>
              <a:gd name="connsiteX6732" fmla="*/ 17947439 w 18288001"/>
              <a:gd name="connsiteY6732" fmla="*/ 1947273 h 9710532"/>
              <a:gd name="connsiteX6733" fmla="*/ 17954279 w 18288001"/>
              <a:gd name="connsiteY6733" fmla="*/ 1947467 h 9710532"/>
              <a:gd name="connsiteX6734" fmla="*/ 17954963 w 18288001"/>
              <a:gd name="connsiteY6734" fmla="*/ 1946932 h 9710532"/>
              <a:gd name="connsiteX6735" fmla="*/ 17954895 w 18288001"/>
              <a:gd name="connsiteY6735" fmla="*/ 1947485 h 9710532"/>
              <a:gd name="connsiteX6736" fmla="*/ 17965195 w 18288001"/>
              <a:gd name="connsiteY6736" fmla="*/ 1947774 h 9710532"/>
              <a:gd name="connsiteX6737" fmla="*/ 17982951 w 18288001"/>
              <a:gd name="connsiteY6737" fmla="*/ 1948274 h 9710532"/>
              <a:gd name="connsiteX6738" fmla="*/ 17989953 w 18288001"/>
              <a:gd name="connsiteY6738" fmla="*/ 1952028 h 9710532"/>
              <a:gd name="connsiteX6739" fmla="*/ 18000705 w 18288001"/>
              <a:gd name="connsiteY6739" fmla="*/ 1948777 h 9710532"/>
              <a:gd name="connsiteX6740" fmla="*/ 18014707 w 18288001"/>
              <a:gd name="connsiteY6740" fmla="*/ 1956281 h 9710532"/>
              <a:gd name="connsiteX6741" fmla="*/ 18022213 w 18288001"/>
              <a:gd name="connsiteY6741" fmla="*/ 1942275 h 9710532"/>
              <a:gd name="connsiteX6742" fmla="*/ 18017337 w 18288001"/>
              <a:gd name="connsiteY6742" fmla="*/ 1926146 h 9710532"/>
              <a:gd name="connsiteX6743" fmla="*/ 18004957 w 18288001"/>
              <a:gd name="connsiteY6743" fmla="*/ 1924019 h 9710532"/>
              <a:gd name="connsiteX6744" fmla="*/ 17987205 w 18288001"/>
              <a:gd name="connsiteY6744" fmla="*/ 1923520 h 9710532"/>
              <a:gd name="connsiteX6745" fmla="*/ 17898425 w 18288001"/>
              <a:gd name="connsiteY6745" fmla="*/ 1921012 h 9710532"/>
              <a:gd name="connsiteX6746" fmla="*/ 17864535 w 18288001"/>
              <a:gd name="connsiteY6746" fmla="*/ 1925386 h 9710532"/>
              <a:gd name="connsiteX6747" fmla="*/ 17805893 w 18288001"/>
              <a:gd name="connsiteY6747" fmla="*/ 1925506 h 9710532"/>
              <a:gd name="connsiteX6748" fmla="*/ 17795139 w 18288001"/>
              <a:gd name="connsiteY6748" fmla="*/ 1928758 h 9710532"/>
              <a:gd name="connsiteX6749" fmla="*/ 17819897 w 18288001"/>
              <a:gd name="connsiteY6749" fmla="*/ 1933010 h 9710532"/>
              <a:gd name="connsiteX6750" fmla="*/ 17844657 w 18288001"/>
              <a:gd name="connsiteY6750" fmla="*/ 1937263 h 9710532"/>
              <a:gd name="connsiteX6751" fmla="*/ 17855407 w 18288001"/>
              <a:gd name="connsiteY6751" fmla="*/ 1934013 h 9710532"/>
              <a:gd name="connsiteX6752" fmla="*/ 17853927 w 18288001"/>
              <a:gd name="connsiteY6752" fmla="*/ 1942625 h 9710532"/>
              <a:gd name="connsiteX6753" fmla="*/ 17867261 w 18288001"/>
              <a:gd name="connsiteY6753" fmla="*/ 1944249 h 9710532"/>
              <a:gd name="connsiteX6754" fmla="*/ 17865271 w 18288001"/>
              <a:gd name="connsiteY6754" fmla="*/ 1945809 h 9710532"/>
              <a:gd name="connsiteX6755" fmla="*/ 17876415 w 18288001"/>
              <a:gd name="connsiteY6755" fmla="*/ 1945268 h 9710532"/>
              <a:gd name="connsiteX6756" fmla="*/ 17894171 w 18288001"/>
              <a:gd name="connsiteY6756" fmla="*/ 1945771 h 9710532"/>
              <a:gd name="connsiteX6757" fmla="*/ 17899547 w 18288001"/>
              <a:gd name="connsiteY6757" fmla="*/ 1944144 h 9710532"/>
              <a:gd name="connsiteX6758" fmla="*/ 17915679 w 18288001"/>
              <a:gd name="connsiteY6758" fmla="*/ 1939268 h 9710532"/>
              <a:gd name="connsiteX6759" fmla="*/ 17923181 w 18288001"/>
              <a:gd name="connsiteY6759" fmla="*/ 1925264 h 9710532"/>
              <a:gd name="connsiteX6760" fmla="*/ 16913163 w 18288001"/>
              <a:gd name="connsiteY6760" fmla="*/ 1918070 h 9710532"/>
              <a:gd name="connsiteX6761" fmla="*/ 16913333 w 18288001"/>
              <a:gd name="connsiteY6761" fmla="*/ 1919842 h 9710532"/>
              <a:gd name="connsiteX6762" fmla="*/ 16917733 w 18288001"/>
              <a:gd name="connsiteY6762" fmla="*/ 1918627 h 9710532"/>
              <a:gd name="connsiteX6763" fmla="*/ 16917603 w 18288001"/>
              <a:gd name="connsiteY6763" fmla="*/ 1918195 h 9710532"/>
              <a:gd name="connsiteX6764" fmla="*/ 16913163 w 18288001"/>
              <a:gd name="connsiteY6764" fmla="*/ 1918070 h 9710532"/>
              <a:gd name="connsiteX6765" fmla="*/ 17115043 w 18288001"/>
              <a:gd name="connsiteY6765" fmla="*/ 1911330 h 9710532"/>
              <a:gd name="connsiteX6766" fmla="*/ 17112915 w 18288001"/>
              <a:gd name="connsiteY6766" fmla="*/ 1923710 h 9710532"/>
              <a:gd name="connsiteX6767" fmla="*/ 17123671 w 18288001"/>
              <a:gd name="connsiteY6767" fmla="*/ 1920459 h 9710532"/>
              <a:gd name="connsiteX6768" fmla="*/ 17122047 w 18288001"/>
              <a:gd name="connsiteY6768" fmla="*/ 1915082 h 9710532"/>
              <a:gd name="connsiteX6769" fmla="*/ 17115043 w 18288001"/>
              <a:gd name="connsiteY6769" fmla="*/ 1911330 h 9710532"/>
              <a:gd name="connsiteX6770" fmla="*/ 18165265 w 18288001"/>
              <a:gd name="connsiteY6770" fmla="*/ 1910775 h 9710532"/>
              <a:gd name="connsiteX6771" fmla="*/ 18157759 w 18288001"/>
              <a:gd name="connsiteY6771" fmla="*/ 1924780 h 9710532"/>
              <a:gd name="connsiteX6772" fmla="*/ 18147005 w 18288001"/>
              <a:gd name="connsiteY6772" fmla="*/ 1928030 h 9710532"/>
              <a:gd name="connsiteX6773" fmla="*/ 18136253 w 18288001"/>
              <a:gd name="connsiteY6773" fmla="*/ 1931280 h 9710532"/>
              <a:gd name="connsiteX6774" fmla="*/ 18141127 w 18288001"/>
              <a:gd name="connsiteY6774" fmla="*/ 1947412 h 9710532"/>
              <a:gd name="connsiteX6775" fmla="*/ 18146503 w 18288001"/>
              <a:gd name="connsiteY6775" fmla="*/ 1945785 h 9710532"/>
              <a:gd name="connsiteX6776" fmla="*/ 18164261 w 18288001"/>
              <a:gd name="connsiteY6776" fmla="*/ 1946287 h 9710532"/>
              <a:gd name="connsiteX6777" fmla="*/ 18196521 w 18288001"/>
              <a:gd name="connsiteY6777" fmla="*/ 1936536 h 9710532"/>
              <a:gd name="connsiteX6778" fmla="*/ 18207273 w 18288001"/>
              <a:gd name="connsiteY6778" fmla="*/ 1933286 h 9710532"/>
              <a:gd name="connsiteX6779" fmla="*/ 18218031 w 18288001"/>
              <a:gd name="connsiteY6779" fmla="*/ 1930037 h 9710532"/>
              <a:gd name="connsiteX6780" fmla="*/ 18214779 w 18288001"/>
              <a:gd name="connsiteY6780" fmla="*/ 1919283 h 9710532"/>
              <a:gd name="connsiteX6781" fmla="*/ 18200773 w 18288001"/>
              <a:gd name="connsiteY6781" fmla="*/ 1911779 h 9710532"/>
              <a:gd name="connsiteX6782" fmla="*/ 18179267 w 18288001"/>
              <a:gd name="connsiteY6782" fmla="*/ 1918279 h 9710532"/>
              <a:gd name="connsiteX6783" fmla="*/ 18165265 w 18288001"/>
              <a:gd name="connsiteY6783" fmla="*/ 1910775 h 9710532"/>
              <a:gd name="connsiteX6784" fmla="*/ 18058727 w 18288001"/>
              <a:gd name="connsiteY6784" fmla="*/ 1907767 h 9710532"/>
              <a:gd name="connsiteX6785" fmla="*/ 18051223 w 18288001"/>
              <a:gd name="connsiteY6785" fmla="*/ 1921772 h 9710532"/>
              <a:gd name="connsiteX6786" fmla="*/ 18061977 w 18288001"/>
              <a:gd name="connsiteY6786" fmla="*/ 1918521 h 9710532"/>
              <a:gd name="connsiteX6787" fmla="*/ 17938187 w 18288001"/>
              <a:gd name="connsiteY6787" fmla="*/ 1897257 h 9710532"/>
              <a:gd name="connsiteX6788" fmla="*/ 17927435 w 18288001"/>
              <a:gd name="connsiteY6788" fmla="*/ 1900506 h 9710532"/>
              <a:gd name="connsiteX6789" fmla="*/ 17930685 w 18288001"/>
              <a:gd name="connsiteY6789" fmla="*/ 1911261 h 9710532"/>
              <a:gd name="connsiteX6790" fmla="*/ 17941439 w 18288001"/>
              <a:gd name="connsiteY6790" fmla="*/ 1908011 h 9710532"/>
              <a:gd name="connsiteX6791" fmla="*/ 17938187 w 18288001"/>
              <a:gd name="connsiteY6791" fmla="*/ 1897257 h 9710532"/>
              <a:gd name="connsiteX6792" fmla="*/ 18000583 w 18288001"/>
              <a:gd name="connsiteY6792" fmla="*/ 1890134 h 9710532"/>
              <a:gd name="connsiteX6793" fmla="*/ 17996831 w 18288001"/>
              <a:gd name="connsiteY6793" fmla="*/ 1897135 h 9710532"/>
              <a:gd name="connsiteX6794" fmla="*/ 18009213 w 18288001"/>
              <a:gd name="connsiteY6794" fmla="*/ 1899259 h 9710532"/>
              <a:gd name="connsiteX6795" fmla="*/ 18000583 w 18288001"/>
              <a:gd name="connsiteY6795" fmla="*/ 1890134 h 9710532"/>
              <a:gd name="connsiteX6796" fmla="*/ 16956805 w 18288001"/>
              <a:gd name="connsiteY6796" fmla="*/ 1882874 h 9710532"/>
              <a:gd name="connsiteX6797" fmla="*/ 16950365 w 18288001"/>
              <a:gd name="connsiteY6797" fmla="*/ 1890687 h 9710532"/>
              <a:gd name="connsiteX6798" fmla="*/ 16961121 w 18288001"/>
              <a:gd name="connsiteY6798" fmla="*/ 1887438 h 9710532"/>
              <a:gd name="connsiteX6799" fmla="*/ 16956805 w 18288001"/>
              <a:gd name="connsiteY6799" fmla="*/ 1882874 h 9710532"/>
              <a:gd name="connsiteX6800" fmla="*/ 16993381 w 18288001"/>
              <a:gd name="connsiteY6800" fmla="*/ 1877686 h 9710532"/>
              <a:gd name="connsiteX6801" fmla="*/ 16982625 w 18288001"/>
              <a:gd name="connsiteY6801" fmla="*/ 1880937 h 9710532"/>
              <a:gd name="connsiteX6802" fmla="*/ 16985877 w 18288001"/>
              <a:gd name="connsiteY6802" fmla="*/ 1891690 h 9710532"/>
              <a:gd name="connsiteX6803" fmla="*/ 16996629 w 18288001"/>
              <a:gd name="connsiteY6803" fmla="*/ 1888439 h 9710532"/>
              <a:gd name="connsiteX6804" fmla="*/ 17953195 w 18288001"/>
              <a:gd name="connsiteY6804" fmla="*/ 1869247 h 9710532"/>
              <a:gd name="connsiteX6805" fmla="*/ 17942443 w 18288001"/>
              <a:gd name="connsiteY6805" fmla="*/ 1872499 h 9710532"/>
              <a:gd name="connsiteX6806" fmla="*/ 17945691 w 18288001"/>
              <a:gd name="connsiteY6806" fmla="*/ 1883252 h 9710532"/>
              <a:gd name="connsiteX6807" fmla="*/ 17178441 w 18288001"/>
              <a:gd name="connsiteY6807" fmla="*/ 1868696 h 9710532"/>
              <a:gd name="connsiteX6808" fmla="*/ 17181691 w 18288001"/>
              <a:gd name="connsiteY6808" fmla="*/ 1879449 h 9710532"/>
              <a:gd name="connsiteX6809" fmla="*/ 17192449 w 18288001"/>
              <a:gd name="connsiteY6809" fmla="*/ 1876200 h 9710532"/>
              <a:gd name="connsiteX6810" fmla="*/ 17612083 w 18288001"/>
              <a:gd name="connsiteY6810" fmla="*/ 1866724 h 9710532"/>
              <a:gd name="connsiteX6811" fmla="*/ 17601331 w 18288001"/>
              <a:gd name="connsiteY6811" fmla="*/ 1869974 h 9710532"/>
              <a:gd name="connsiteX6812" fmla="*/ 17615333 w 18288001"/>
              <a:gd name="connsiteY6812" fmla="*/ 1877479 h 9710532"/>
              <a:gd name="connsiteX6813" fmla="*/ 17927751 w 18288001"/>
              <a:gd name="connsiteY6813" fmla="*/ 1857869 h 9710532"/>
              <a:gd name="connsiteX6814" fmla="*/ 17921435 w 18288001"/>
              <a:gd name="connsiteY6814" fmla="*/ 1861244 h 9710532"/>
              <a:gd name="connsiteX6815" fmla="*/ 17917681 w 18288001"/>
              <a:gd name="connsiteY6815" fmla="*/ 1868246 h 9710532"/>
              <a:gd name="connsiteX6816" fmla="*/ 17939189 w 18288001"/>
              <a:gd name="connsiteY6816" fmla="*/ 1861745 h 9710532"/>
              <a:gd name="connsiteX6817" fmla="*/ 17927751 w 18288001"/>
              <a:gd name="connsiteY6817" fmla="*/ 1857869 h 9710532"/>
              <a:gd name="connsiteX6818" fmla="*/ 17687359 w 18288001"/>
              <a:gd name="connsiteY6818" fmla="*/ 1843972 h 9710532"/>
              <a:gd name="connsiteX6819" fmla="*/ 17665853 w 18288001"/>
              <a:gd name="connsiteY6819" fmla="*/ 1850473 h 9710532"/>
              <a:gd name="connsiteX6820" fmla="*/ 17655097 w 18288001"/>
              <a:gd name="connsiteY6820" fmla="*/ 1853723 h 9710532"/>
              <a:gd name="connsiteX6821" fmla="*/ 17662101 w 18288001"/>
              <a:gd name="connsiteY6821" fmla="*/ 1857475 h 9710532"/>
              <a:gd name="connsiteX6822" fmla="*/ 17669105 w 18288001"/>
              <a:gd name="connsiteY6822" fmla="*/ 1861228 h 9710532"/>
              <a:gd name="connsiteX6823" fmla="*/ 17672355 w 18288001"/>
              <a:gd name="connsiteY6823" fmla="*/ 1871981 h 9710532"/>
              <a:gd name="connsiteX6824" fmla="*/ 17704615 w 18288001"/>
              <a:gd name="connsiteY6824" fmla="*/ 1862228 h 9710532"/>
              <a:gd name="connsiteX6825" fmla="*/ 17715369 w 18288001"/>
              <a:gd name="connsiteY6825" fmla="*/ 1858979 h 9710532"/>
              <a:gd name="connsiteX6826" fmla="*/ 17726121 w 18288001"/>
              <a:gd name="connsiteY6826" fmla="*/ 1855730 h 9710532"/>
              <a:gd name="connsiteX6827" fmla="*/ 17678613 w 18288001"/>
              <a:gd name="connsiteY6827" fmla="*/ 1776199 h 9710532"/>
              <a:gd name="connsiteX6828" fmla="*/ 17692617 w 18288001"/>
              <a:gd name="connsiteY6828" fmla="*/ 1783703 h 9710532"/>
              <a:gd name="connsiteX6829" fmla="*/ 17690993 w 18288001"/>
              <a:gd name="connsiteY6829" fmla="*/ 1778325 h 9710532"/>
              <a:gd name="connsiteX6830" fmla="*/ 17678613 w 18288001"/>
              <a:gd name="connsiteY6830" fmla="*/ 1776199 h 9710532"/>
              <a:gd name="connsiteX6831" fmla="*/ 18196813 w 18288001"/>
              <a:gd name="connsiteY6831" fmla="*/ 1753070 h 9710532"/>
              <a:gd name="connsiteX6832" fmla="*/ 18199909 w 18288001"/>
              <a:gd name="connsiteY6832" fmla="*/ 1753603 h 9710532"/>
              <a:gd name="connsiteX6833" fmla="*/ 18190779 w 18288001"/>
              <a:gd name="connsiteY6833" fmla="*/ 1762229 h 9710532"/>
              <a:gd name="connsiteX6834" fmla="*/ 18196813 w 18288001"/>
              <a:gd name="connsiteY6834" fmla="*/ 1753070 h 9710532"/>
              <a:gd name="connsiteX6835" fmla="*/ 17494553 w 18288001"/>
              <a:gd name="connsiteY6835" fmla="*/ 1749679 h 9710532"/>
              <a:gd name="connsiteX6836" fmla="*/ 17497803 w 18288001"/>
              <a:gd name="connsiteY6836" fmla="*/ 1760432 h 9710532"/>
              <a:gd name="connsiteX6837" fmla="*/ 17503179 w 18288001"/>
              <a:gd name="connsiteY6837" fmla="*/ 1758806 h 9710532"/>
              <a:gd name="connsiteX6838" fmla="*/ 17494553 w 18288001"/>
              <a:gd name="connsiteY6838" fmla="*/ 1749679 h 9710532"/>
              <a:gd name="connsiteX6839" fmla="*/ 17810905 w 18288001"/>
              <a:gd name="connsiteY6839" fmla="*/ 1747948 h 9710532"/>
              <a:gd name="connsiteX6840" fmla="*/ 17810405 w 18288001"/>
              <a:gd name="connsiteY6840" fmla="*/ 1765704 h 9710532"/>
              <a:gd name="connsiteX6841" fmla="*/ 17822785 w 18288001"/>
              <a:gd name="connsiteY6841" fmla="*/ 1767831 h 9710532"/>
              <a:gd name="connsiteX6842" fmla="*/ 17828161 w 18288001"/>
              <a:gd name="connsiteY6842" fmla="*/ 1766206 h 9710532"/>
              <a:gd name="connsiteX6843" fmla="*/ 17824911 w 18288001"/>
              <a:gd name="connsiteY6843" fmla="*/ 1755453 h 9710532"/>
              <a:gd name="connsiteX6844" fmla="*/ 17540817 w 18288001"/>
              <a:gd name="connsiteY6844" fmla="*/ 1747430 h 9710532"/>
              <a:gd name="connsiteX6845" fmla="*/ 17519309 w 18288001"/>
              <a:gd name="connsiteY6845" fmla="*/ 1753932 h 9710532"/>
              <a:gd name="connsiteX6846" fmla="*/ 17533315 w 18288001"/>
              <a:gd name="connsiteY6846" fmla="*/ 1761434 h 9710532"/>
              <a:gd name="connsiteX6847" fmla="*/ 17540315 w 18288001"/>
              <a:gd name="connsiteY6847" fmla="*/ 1765187 h 9710532"/>
              <a:gd name="connsiteX6848" fmla="*/ 17547319 w 18288001"/>
              <a:gd name="connsiteY6848" fmla="*/ 1768939 h 9710532"/>
              <a:gd name="connsiteX6849" fmla="*/ 17558075 w 18288001"/>
              <a:gd name="connsiteY6849" fmla="*/ 1765688 h 9710532"/>
              <a:gd name="connsiteX6850" fmla="*/ 17554825 w 18288001"/>
              <a:gd name="connsiteY6850" fmla="*/ 1754935 h 9710532"/>
              <a:gd name="connsiteX6851" fmla="*/ 18077745 w 18288001"/>
              <a:gd name="connsiteY6851" fmla="*/ 1737715 h 9710532"/>
              <a:gd name="connsiteX6852" fmla="*/ 18080997 w 18288001"/>
              <a:gd name="connsiteY6852" fmla="*/ 1748467 h 9710532"/>
              <a:gd name="connsiteX6853" fmla="*/ 18066991 w 18288001"/>
              <a:gd name="connsiteY6853" fmla="*/ 1740965 h 9710532"/>
              <a:gd name="connsiteX6854" fmla="*/ 18077745 w 18288001"/>
              <a:gd name="connsiteY6854" fmla="*/ 1737715 h 9710532"/>
              <a:gd name="connsiteX6855" fmla="*/ 17420279 w 18288001"/>
              <a:gd name="connsiteY6855" fmla="*/ 1736920 h 9710532"/>
              <a:gd name="connsiteX6856" fmla="*/ 17402023 w 18288001"/>
              <a:gd name="connsiteY6856" fmla="*/ 1754174 h 9710532"/>
              <a:gd name="connsiteX6857" fmla="*/ 17400397 w 18288001"/>
              <a:gd name="connsiteY6857" fmla="*/ 1748797 h 9710532"/>
              <a:gd name="connsiteX6858" fmla="*/ 17409527 w 18288001"/>
              <a:gd name="connsiteY6858" fmla="*/ 1740169 h 9710532"/>
              <a:gd name="connsiteX6859" fmla="*/ 17420279 w 18288001"/>
              <a:gd name="connsiteY6859" fmla="*/ 1736920 h 9710532"/>
              <a:gd name="connsiteX6860" fmla="*/ 17441789 w 18288001"/>
              <a:gd name="connsiteY6860" fmla="*/ 1730419 h 9710532"/>
              <a:gd name="connsiteX6861" fmla="*/ 17445037 w 18288001"/>
              <a:gd name="connsiteY6861" fmla="*/ 1741173 h 9710532"/>
              <a:gd name="connsiteX6862" fmla="*/ 17442911 w 18288001"/>
              <a:gd name="connsiteY6862" fmla="*/ 1753551 h 9710532"/>
              <a:gd name="connsiteX6863" fmla="*/ 17434283 w 18288001"/>
              <a:gd name="connsiteY6863" fmla="*/ 1744422 h 9710532"/>
              <a:gd name="connsiteX6864" fmla="*/ 17441789 w 18288001"/>
              <a:gd name="connsiteY6864" fmla="*/ 1730419 h 9710532"/>
              <a:gd name="connsiteX6865" fmla="*/ 17549387 w 18288001"/>
              <a:gd name="connsiteY6865" fmla="*/ 1727237 h 9710532"/>
              <a:gd name="connsiteX6866" fmla="*/ 17548323 w 18288001"/>
              <a:gd name="connsiteY6866" fmla="*/ 1733427 h 9710532"/>
              <a:gd name="connsiteX6867" fmla="*/ 17559075 w 18288001"/>
              <a:gd name="connsiteY6867" fmla="*/ 1730177 h 9710532"/>
              <a:gd name="connsiteX6868" fmla="*/ 17549387 w 18288001"/>
              <a:gd name="connsiteY6868" fmla="*/ 1727237 h 9710532"/>
              <a:gd name="connsiteX6869" fmla="*/ 17452541 w 18288001"/>
              <a:gd name="connsiteY6869" fmla="*/ 1727168 h 9710532"/>
              <a:gd name="connsiteX6870" fmla="*/ 17441789 w 18288001"/>
              <a:gd name="connsiteY6870" fmla="*/ 1730419 h 9710532"/>
              <a:gd name="connsiteX6871" fmla="*/ 17436411 w 18288001"/>
              <a:gd name="connsiteY6871" fmla="*/ 1732044 h 9710532"/>
              <a:gd name="connsiteX6872" fmla="*/ 17431033 w 18288001"/>
              <a:gd name="connsiteY6872" fmla="*/ 1733670 h 9710532"/>
              <a:gd name="connsiteX6873" fmla="*/ 17418655 w 18288001"/>
              <a:gd name="connsiteY6873" fmla="*/ 1731542 h 9710532"/>
              <a:gd name="connsiteX6874" fmla="*/ 17395521 w 18288001"/>
              <a:gd name="connsiteY6874" fmla="*/ 1732666 h 9710532"/>
              <a:gd name="connsiteX6875" fmla="*/ 17375637 w 18288001"/>
              <a:gd name="connsiteY6875" fmla="*/ 1744544 h 9710532"/>
              <a:gd name="connsiteX6876" fmla="*/ 17371889 w 18288001"/>
              <a:gd name="connsiteY6876" fmla="*/ 1751547 h 9710532"/>
              <a:gd name="connsiteX6877" fmla="*/ 17363259 w 18288001"/>
              <a:gd name="connsiteY6877" fmla="*/ 1742417 h 9710532"/>
              <a:gd name="connsiteX6878" fmla="*/ 17298739 w 18288001"/>
              <a:gd name="connsiteY6878" fmla="*/ 1761919 h 9710532"/>
              <a:gd name="connsiteX6879" fmla="*/ 17270229 w 18288001"/>
              <a:gd name="connsiteY6879" fmla="*/ 1764669 h 9710532"/>
              <a:gd name="connsiteX6880" fmla="*/ 17257851 w 18288001"/>
              <a:gd name="connsiteY6880" fmla="*/ 1762542 h 9710532"/>
              <a:gd name="connsiteX6881" fmla="*/ 17227715 w 18288001"/>
              <a:gd name="connsiteY6881" fmla="*/ 1759913 h 9710532"/>
              <a:gd name="connsiteX6882" fmla="*/ 17206207 w 18288001"/>
              <a:gd name="connsiteY6882" fmla="*/ 1766414 h 9710532"/>
              <a:gd name="connsiteX6883" fmla="*/ 17241719 w 18288001"/>
              <a:gd name="connsiteY6883" fmla="*/ 1767417 h 9710532"/>
              <a:gd name="connsiteX6884" fmla="*/ 17252475 w 18288001"/>
              <a:gd name="connsiteY6884" fmla="*/ 1764168 h 9710532"/>
              <a:gd name="connsiteX6885" fmla="*/ 17266477 w 18288001"/>
              <a:gd name="connsiteY6885" fmla="*/ 1771669 h 9710532"/>
              <a:gd name="connsiteX6886" fmla="*/ 17287483 w 18288001"/>
              <a:gd name="connsiteY6886" fmla="*/ 1782925 h 9710532"/>
              <a:gd name="connsiteX6887" fmla="*/ 17326745 w 18288001"/>
              <a:gd name="connsiteY6887" fmla="*/ 1776927 h 9710532"/>
              <a:gd name="connsiteX6888" fmla="*/ 17348253 w 18288001"/>
              <a:gd name="connsiteY6888" fmla="*/ 1770425 h 9710532"/>
              <a:gd name="connsiteX6889" fmla="*/ 17359009 w 18288001"/>
              <a:gd name="connsiteY6889" fmla="*/ 1767175 h 9710532"/>
              <a:gd name="connsiteX6890" fmla="*/ 17371389 w 18288001"/>
              <a:gd name="connsiteY6890" fmla="*/ 1769302 h 9710532"/>
              <a:gd name="connsiteX6891" fmla="*/ 17394519 w 18288001"/>
              <a:gd name="connsiteY6891" fmla="*/ 1768176 h 9710532"/>
              <a:gd name="connsiteX6892" fmla="*/ 17423027 w 18288001"/>
              <a:gd name="connsiteY6892" fmla="*/ 1765429 h 9710532"/>
              <a:gd name="connsiteX6893" fmla="*/ 17451537 w 18288001"/>
              <a:gd name="connsiteY6893" fmla="*/ 1762680 h 9710532"/>
              <a:gd name="connsiteX6894" fmla="*/ 17462291 w 18288001"/>
              <a:gd name="connsiteY6894" fmla="*/ 1759430 h 9710532"/>
              <a:gd name="connsiteX6895" fmla="*/ 17480549 w 18288001"/>
              <a:gd name="connsiteY6895" fmla="*/ 1742173 h 9710532"/>
              <a:gd name="connsiteX6896" fmla="*/ 17502059 w 18288001"/>
              <a:gd name="connsiteY6896" fmla="*/ 1735673 h 9710532"/>
              <a:gd name="connsiteX6897" fmla="*/ 17488053 w 18288001"/>
              <a:gd name="connsiteY6897" fmla="*/ 1728171 h 9710532"/>
              <a:gd name="connsiteX6898" fmla="*/ 17477299 w 18288001"/>
              <a:gd name="connsiteY6898" fmla="*/ 1731420 h 9710532"/>
              <a:gd name="connsiteX6899" fmla="*/ 17452541 w 18288001"/>
              <a:gd name="connsiteY6899" fmla="*/ 1727168 h 9710532"/>
              <a:gd name="connsiteX6900" fmla="*/ 17274981 w 18288001"/>
              <a:gd name="connsiteY6900" fmla="*/ 1722155 h 9710532"/>
              <a:gd name="connsiteX6901" fmla="*/ 17267481 w 18288001"/>
              <a:gd name="connsiteY6901" fmla="*/ 1736158 h 9710532"/>
              <a:gd name="connsiteX6902" fmla="*/ 17278233 w 18288001"/>
              <a:gd name="connsiteY6902" fmla="*/ 1732908 h 9710532"/>
              <a:gd name="connsiteX6903" fmla="*/ 17719381 w 18288001"/>
              <a:gd name="connsiteY6903" fmla="*/ 1716933 h 9710532"/>
              <a:gd name="connsiteX6904" fmla="*/ 17714001 w 18288001"/>
              <a:gd name="connsiteY6904" fmla="*/ 1718558 h 9710532"/>
              <a:gd name="connsiteX6905" fmla="*/ 17697871 w 18288001"/>
              <a:gd name="connsiteY6905" fmla="*/ 1723433 h 9710532"/>
              <a:gd name="connsiteX6906" fmla="*/ 17669363 w 18288001"/>
              <a:gd name="connsiteY6906" fmla="*/ 1726181 h 9710532"/>
              <a:gd name="connsiteX6907" fmla="*/ 17640853 w 18288001"/>
              <a:gd name="connsiteY6907" fmla="*/ 1728931 h 9710532"/>
              <a:gd name="connsiteX6908" fmla="*/ 17619345 w 18288001"/>
              <a:gd name="connsiteY6908" fmla="*/ 1735432 h 9710532"/>
              <a:gd name="connsiteX6909" fmla="*/ 17622595 w 18288001"/>
              <a:gd name="connsiteY6909" fmla="*/ 1746185 h 9710532"/>
              <a:gd name="connsiteX6910" fmla="*/ 17590333 w 18288001"/>
              <a:gd name="connsiteY6910" fmla="*/ 1755936 h 9710532"/>
              <a:gd name="connsiteX6911" fmla="*/ 17587085 w 18288001"/>
              <a:gd name="connsiteY6911" fmla="*/ 1745184 h 9710532"/>
              <a:gd name="connsiteX6912" fmla="*/ 17572579 w 18288001"/>
              <a:gd name="connsiteY6912" fmla="*/ 1755435 h 9710532"/>
              <a:gd name="connsiteX6913" fmla="*/ 17581205 w 18288001"/>
              <a:gd name="connsiteY6913" fmla="*/ 1764563 h 9710532"/>
              <a:gd name="connsiteX6914" fmla="*/ 17611341 w 18288001"/>
              <a:gd name="connsiteY6914" fmla="*/ 1767193 h 9710532"/>
              <a:gd name="connsiteX6915" fmla="*/ 17643101 w 18288001"/>
              <a:gd name="connsiteY6915" fmla="*/ 1775197 h 9710532"/>
              <a:gd name="connsiteX6916" fmla="*/ 17657605 w 18288001"/>
              <a:gd name="connsiteY6916" fmla="*/ 1764945 h 9710532"/>
              <a:gd name="connsiteX6917" fmla="*/ 17664607 w 18288001"/>
              <a:gd name="connsiteY6917" fmla="*/ 1768695 h 9710532"/>
              <a:gd name="connsiteX6918" fmla="*/ 17675361 w 18288001"/>
              <a:gd name="connsiteY6918" fmla="*/ 1765445 h 9710532"/>
              <a:gd name="connsiteX6919" fmla="*/ 17700121 w 18288001"/>
              <a:gd name="connsiteY6919" fmla="*/ 1769700 h 9710532"/>
              <a:gd name="connsiteX6920" fmla="*/ 17738883 w 18288001"/>
              <a:gd name="connsiteY6920" fmla="*/ 1781456 h 9710532"/>
              <a:gd name="connsiteX6921" fmla="*/ 17735633 w 18288001"/>
              <a:gd name="connsiteY6921" fmla="*/ 1770701 h 9710532"/>
              <a:gd name="connsiteX6922" fmla="*/ 17734007 w 18288001"/>
              <a:gd name="connsiteY6922" fmla="*/ 1765324 h 9710532"/>
              <a:gd name="connsiteX6923" fmla="*/ 17729131 w 18288001"/>
              <a:gd name="connsiteY6923" fmla="*/ 1749193 h 9710532"/>
              <a:gd name="connsiteX6924" fmla="*/ 17739883 w 18288001"/>
              <a:gd name="connsiteY6924" fmla="*/ 1745943 h 9710532"/>
              <a:gd name="connsiteX6925" fmla="*/ 17746385 w 18288001"/>
              <a:gd name="connsiteY6925" fmla="*/ 1767451 h 9710532"/>
              <a:gd name="connsiteX6926" fmla="*/ 17753887 w 18288001"/>
              <a:gd name="connsiteY6926" fmla="*/ 1753447 h 9710532"/>
              <a:gd name="connsiteX6927" fmla="*/ 17764641 w 18288001"/>
              <a:gd name="connsiteY6927" fmla="*/ 1750196 h 9710532"/>
              <a:gd name="connsiteX6928" fmla="*/ 17775397 w 18288001"/>
              <a:gd name="connsiteY6928" fmla="*/ 1746947 h 9710532"/>
              <a:gd name="connsiteX6929" fmla="*/ 17767891 w 18288001"/>
              <a:gd name="connsiteY6929" fmla="*/ 1760949 h 9710532"/>
              <a:gd name="connsiteX6930" fmla="*/ 17773271 w 18288001"/>
              <a:gd name="connsiteY6930" fmla="*/ 1759325 h 9710532"/>
              <a:gd name="connsiteX6931" fmla="*/ 17789399 w 18288001"/>
              <a:gd name="connsiteY6931" fmla="*/ 1754450 h 9710532"/>
              <a:gd name="connsiteX6932" fmla="*/ 17800153 w 18288001"/>
              <a:gd name="connsiteY6932" fmla="*/ 1751199 h 9710532"/>
              <a:gd name="connsiteX6933" fmla="*/ 17796903 w 18288001"/>
              <a:gd name="connsiteY6933" fmla="*/ 1740446 h 9710532"/>
              <a:gd name="connsiteX6934" fmla="*/ 17782897 w 18288001"/>
              <a:gd name="connsiteY6934" fmla="*/ 1732942 h 9710532"/>
              <a:gd name="connsiteX6935" fmla="*/ 17761391 w 18288001"/>
              <a:gd name="connsiteY6935" fmla="*/ 1739442 h 9710532"/>
              <a:gd name="connsiteX6936" fmla="*/ 17743637 w 18288001"/>
              <a:gd name="connsiteY6936" fmla="*/ 1738942 h 9710532"/>
              <a:gd name="connsiteX6937" fmla="*/ 17736633 w 18288001"/>
              <a:gd name="connsiteY6937" fmla="*/ 1735190 h 9710532"/>
              <a:gd name="connsiteX6938" fmla="*/ 17725881 w 18288001"/>
              <a:gd name="connsiteY6938" fmla="*/ 1738440 h 9710532"/>
              <a:gd name="connsiteX6939" fmla="*/ 17722629 w 18288001"/>
              <a:gd name="connsiteY6939" fmla="*/ 1727686 h 9710532"/>
              <a:gd name="connsiteX6940" fmla="*/ 17719381 w 18288001"/>
              <a:gd name="connsiteY6940" fmla="*/ 1716933 h 9710532"/>
              <a:gd name="connsiteX6941" fmla="*/ 18119651 w 18288001"/>
              <a:gd name="connsiteY6941" fmla="*/ 1449246 h 9710532"/>
              <a:gd name="connsiteX6942" fmla="*/ 18085767 w 18288001"/>
              <a:gd name="connsiteY6942" fmla="*/ 1453621 h 9710532"/>
              <a:gd name="connsiteX6943" fmla="*/ 18146035 w 18288001"/>
              <a:gd name="connsiteY6943" fmla="*/ 1458876 h 9710532"/>
              <a:gd name="connsiteX6944" fmla="*/ 18119651 w 18288001"/>
              <a:gd name="connsiteY6944" fmla="*/ 1449246 h 9710532"/>
              <a:gd name="connsiteX6945" fmla="*/ 18041627 w 18288001"/>
              <a:gd name="connsiteY6945" fmla="*/ 1443488 h 9710532"/>
              <a:gd name="connsiteX6946" fmla="*/ 18036251 w 18288001"/>
              <a:gd name="connsiteY6946" fmla="*/ 1445115 h 9710532"/>
              <a:gd name="connsiteX6947" fmla="*/ 18039501 w 18288001"/>
              <a:gd name="connsiteY6947" fmla="*/ 1455868 h 9710532"/>
              <a:gd name="connsiteX6948" fmla="*/ 18050255 w 18288001"/>
              <a:gd name="connsiteY6948" fmla="*/ 1452618 h 9710532"/>
              <a:gd name="connsiteX6949" fmla="*/ 18041627 w 18288001"/>
              <a:gd name="connsiteY6949" fmla="*/ 1443488 h 9710532"/>
              <a:gd name="connsiteX6950" fmla="*/ 17981115 w 18288001"/>
              <a:gd name="connsiteY6950" fmla="*/ 1320946 h 9710532"/>
              <a:gd name="connsiteX6951" fmla="*/ 17978991 w 18288001"/>
              <a:gd name="connsiteY6951" fmla="*/ 1333325 h 9710532"/>
              <a:gd name="connsiteX6952" fmla="*/ 17989743 w 18288001"/>
              <a:gd name="connsiteY6952" fmla="*/ 1330075 h 9710532"/>
              <a:gd name="connsiteX6953" fmla="*/ 17981115 w 18288001"/>
              <a:gd name="connsiteY6953" fmla="*/ 1320946 h 9710532"/>
              <a:gd name="connsiteX6954" fmla="*/ 635459 w 18288001"/>
              <a:gd name="connsiteY6954" fmla="*/ 856955 h 9710532"/>
              <a:gd name="connsiteX6955" fmla="*/ 632578 w 18288001"/>
              <a:gd name="connsiteY6955" fmla="*/ 857827 h 9710532"/>
              <a:gd name="connsiteX6956" fmla="*/ 628277 w 18288001"/>
              <a:gd name="connsiteY6956" fmla="*/ 872014 h 9710532"/>
              <a:gd name="connsiteX6957" fmla="*/ 637406 w 18288001"/>
              <a:gd name="connsiteY6957" fmla="*/ 863387 h 9710532"/>
              <a:gd name="connsiteX6958" fmla="*/ 572092 w 18288001"/>
              <a:gd name="connsiteY6958" fmla="*/ 854435 h 9710532"/>
              <a:gd name="connsiteX6959" fmla="*/ 577474 w 18288001"/>
              <a:gd name="connsiteY6959" fmla="*/ 857314 h 9710532"/>
              <a:gd name="connsiteX6960" fmla="*/ 585718 w 18288001"/>
              <a:gd name="connsiteY6960" fmla="*/ 854819 h 9710532"/>
              <a:gd name="connsiteX6961" fmla="*/ 734344 w 18288001"/>
              <a:gd name="connsiteY6961" fmla="*/ 850663 h 9710532"/>
              <a:gd name="connsiteX6962" fmla="*/ 733530 w 18288001"/>
              <a:gd name="connsiteY6962" fmla="*/ 850740 h 9710532"/>
              <a:gd name="connsiteX6963" fmla="*/ 723696 w 18288001"/>
              <a:gd name="connsiteY6963" fmla="*/ 853719 h 9710532"/>
              <a:gd name="connsiteX6964" fmla="*/ 722932 w 18288001"/>
              <a:gd name="connsiteY6964" fmla="*/ 855140 h 9710532"/>
              <a:gd name="connsiteX6965" fmla="*/ 728007 w 18288001"/>
              <a:gd name="connsiteY6965" fmla="*/ 857858 h 9710532"/>
              <a:gd name="connsiteX6966" fmla="*/ 732350 w 18288001"/>
              <a:gd name="connsiteY6966" fmla="*/ 854386 h 9710532"/>
              <a:gd name="connsiteX6967" fmla="*/ 842147 w 18288001"/>
              <a:gd name="connsiteY6967" fmla="*/ 844615 h 9710532"/>
              <a:gd name="connsiteX6968" fmla="*/ 845528 w 18288001"/>
              <a:gd name="connsiteY6968" fmla="*/ 846425 h 9710532"/>
              <a:gd name="connsiteX6969" fmla="*/ 847103 w 18288001"/>
              <a:gd name="connsiteY6969" fmla="*/ 844937 h 9710532"/>
              <a:gd name="connsiteX6970" fmla="*/ 467350 w 18288001"/>
              <a:gd name="connsiteY6970" fmla="*/ 844367 h 9710532"/>
              <a:gd name="connsiteX6971" fmla="*/ 464287 w 18288001"/>
              <a:gd name="connsiteY6971" fmla="*/ 850085 h 9710532"/>
              <a:gd name="connsiteX6972" fmla="*/ 468678 w 18288001"/>
              <a:gd name="connsiteY6972" fmla="*/ 848755 h 9710532"/>
              <a:gd name="connsiteX6973" fmla="*/ 709510 w 18288001"/>
              <a:gd name="connsiteY6973" fmla="*/ 775849 h 9710532"/>
              <a:gd name="connsiteX6974" fmla="*/ 705370 w 18288001"/>
              <a:gd name="connsiteY6974" fmla="*/ 777102 h 9710532"/>
              <a:gd name="connsiteX6975" fmla="*/ 703043 w 18288001"/>
              <a:gd name="connsiteY6975" fmla="*/ 777805 h 9710532"/>
              <a:gd name="connsiteX6976" fmla="*/ 714874 w 18288001"/>
              <a:gd name="connsiteY6976" fmla="*/ 779839 h 9710532"/>
              <a:gd name="connsiteX6977" fmla="*/ 712733 w 18288001"/>
              <a:gd name="connsiteY6977" fmla="*/ 777576 h 9710532"/>
              <a:gd name="connsiteX6978" fmla="*/ 316555 w 18288001"/>
              <a:gd name="connsiteY6978" fmla="*/ 772585 h 9710532"/>
              <a:gd name="connsiteX6979" fmla="*/ 305803 w 18288001"/>
              <a:gd name="connsiteY6979" fmla="*/ 775836 h 9710532"/>
              <a:gd name="connsiteX6980" fmla="*/ 312804 w 18288001"/>
              <a:gd name="connsiteY6980" fmla="*/ 779586 h 9710532"/>
              <a:gd name="connsiteX6981" fmla="*/ 319806 w 18288001"/>
              <a:gd name="connsiteY6981" fmla="*/ 783340 h 9710532"/>
              <a:gd name="connsiteX6982" fmla="*/ 174509 w 18288001"/>
              <a:gd name="connsiteY6982" fmla="*/ 768576 h 9710532"/>
              <a:gd name="connsiteX6983" fmla="*/ 163755 w 18288001"/>
              <a:gd name="connsiteY6983" fmla="*/ 771825 h 9710532"/>
              <a:gd name="connsiteX6984" fmla="*/ 188513 w 18288001"/>
              <a:gd name="connsiteY6984" fmla="*/ 776077 h 9710532"/>
              <a:gd name="connsiteX6985" fmla="*/ 174509 w 18288001"/>
              <a:gd name="connsiteY6985" fmla="*/ 768576 h 9710532"/>
              <a:gd name="connsiteX6986" fmla="*/ 396706 w 18288001"/>
              <a:gd name="connsiteY6986" fmla="*/ 765964 h 9710532"/>
              <a:gd name="connsiteX6987" fmla="*/ 362821 w 18288001"/>
              <a:gd name="connsiteY6987" fmla="*/ 770337 h 9710532"/>
              <a:gd name="connsiteX6988" fmla="*/ 348315 w 18288001"/>
              <a:gd name="connsiteY6988" fmla="*/ 780590 h 9710532"/>
              <a:gd name="connsiteX6989" fmla="*/ 344564 w 18288001"/>
              <a:gd name="connsiteY6989" fmla="*/ 787591 h 9710532"/>
              <a:gd name="connsiteX6990" fmla="*/ 346931 w 18288001"/>
              <a:gd name="connsiteY6990" fmla="*/ 787658 h 9710532"/>
              <a:gd name="connsiteX6991" fmla="*/ 358880 w 18288001"/>
              <a:gd name="connsiteY6991" fmla="*/ 776356 h 9710532"/>
              <a:gd name="connsiteX6992" fmla="*/ 369633 w 18288001"/>
              <a:gd name="connsiteY6992" fmla="*/ 773101 h 9710532"/>
              <a:gd name="connsiteX6993" fmla="*/ 362135 w 18288001"/>
              <a:gd name="connsiteY6993" fmla="*/ 787109 h 9710532"/>
              <a:gd name="connsiteX6994" fmla="*/ 359172 w 18288001"/>
              <a:gd name="connsiteY6994" fmla="*/ 788006 h 9710532"/>
              <a:gd name="connsiteX6995" fmla="*/ 362319 w 18288001"/>
              <a:gd name="connsiteY6995" fmla="*/ 788094 h 9710532"/>
              <a:gd name="connsiteX6996" fmla="*/ 390830 w 18288001"/>
              <a:gd name="connsiteY6996" fmla="*/ 785343 h 9710532"/>
              <a:gd name="connsiteX6997" fmla="*/ 408585 w 18288001"/>
              <a:gd name="connsiteY6997" fmla="*/ 785845 h 9710532"/>
              <a:gd name="connsiteX6998" fmla="*/ 412337 w 18288001"/>
              <a:gd name="connsiteY6998" fmla="*/ 778845 h 9710532"/>
              <a:gd name="connsiteX6999" fmla="*/ 396706 w 18288001"/>
              <a:gd name="connsiteY6999" fmla="*/ 765964 h 9710532"/>
              <a:gd name="connsiteX7000" fmla="*/ 288549 w 18288001"/>
              <a:gd name="connsiteY7000" fmla="*/ 757578 h 9710532"/>
              <a:gd name="connsiteX7001" fmla="*/ 278802 w 18288001"/>
              <a:gd name="connsiteY7001" fmla="*/ 760524 h 9710532"/>
              <a:gd name="connsiteX7002" fmla="*/ 284603 w 18288001"/>
              <a:gd name="connsiteY7002" fmla="*/ 763628 h 9710532"/>
              <a:gd name="connsiteX7003" fmla="*/ 283591 w 18288001"/>
              <a:gd name="connsiteY7003" fmla="*/ 763936 h 9710532"/>
              <a:gd name="connsiteX7004" fmla="*/ 291799 w 18288001"/>
              <a:gd name="connsiteY7004" fmla="*/ 768332 h 9710532"/>
              <a:gd name="connsiteX7005" fmla="*/ 288549 w 18288001"/>
              <a:gd name="connsiteY7005" fmla="*/ 757578 h 9710532"/>
              <a:gd name="connsiteX7006" fmla="*/ 657356 w 18288001"/>
              <a:gd name="connsiteY7006" fmla="*/ 754665 h 9710532"/>
              <a:gd name="connsiteX7007" fmla="*/ 640413 w 18288001"/>
              <a:gd name="connsiteY7007" fmla="*/ 756852 h 9710532"/>
              <a:gd name="connsiteX7008" fmla="*/ 643663 w 18288001"/>
              <a:gd name="connsiteY7008" fmla="*/ 767607 h 9710532"/>
              <a:gd name="connsiteX7009" fmla="*/ 665170 w 18288001"/>
              <a:gd name="connsiteY7009" fmla="*/ 761105 h 9710532"/>
              <a:gd name="connsiteX7010" fmla="*/ 657356 w 18288001"/>
              <a:gd name="connsiteY7010" fmla="*/ 754665 h 9710532"/>
              <a:gd name="connsiteX7011" fmla="*/ 942761 w 18288001"/>
              <a:gd name="connsiteY7011" fmla="*/ 747618 h 9710532"/>
              <a:gd name="connsiteX7012" fmla="*/ 932009 w 18288001"/>
              <a:gd name="connsiteY7012" fmla="*/ 750870 h 9710532"/>
              <a:gd name="connsiteX7013" fmla="*/ 946013 w 18288001"/>
              <a:gd name="connsiteY7013" fmla="*/ 758372 h 9710532"/>
              <a:gd name="connsiteX7014" fmla="*/ 1158140 w 18288001"/>
              <a:gd name="connsiteY7014" fmla="*/ 741200 h 9710532"/>
              <a:gd name="connsiteX7015" fmla="*/ 1141828 w 18288001"/>
              <a:gd name="connsiteY7015" fmla="*/ 746131 h 9710532"/>
              <a:gd name="connsiteX7016" fmla="*/ 1159786 w 18288001"/>
              <a:gd name="connsiteY7016" fmla="*/ 746638 h 9710532"/>
              <a:gd name="connsiteX7017" fmla="*/ 1159382 w 18288001"/>
              <a:gd name="connsiteY7017" fmla="*/ 745300 h 9710532"/>
              <a:gd name="connsiteX7018" fmla="*/ 964270 w 18288001"/>
              <a:gd name="connsiteY7018" fmla="*/ 741117 h 9710532"/>
              <a:gd name="connsiteX7019" fmla="*/ 956766 w 18288001"/>
              <a:gd name="connsiteY7019" fmla="*/ 755122 h 9710532"/>
              <a:gd name="connsiteX7020" fmla="*/ 962143 w 18288001"/>
              <a:gd name="connsiteY7020" fmla="*/ 753497 h 9710532"/>
              <a:gd name="connsiteX7021" fmla="*/ 964270 w 18288001"/>
              <a:gd name="connsiteY7021" fmla="*/ 741117 h 9710532"/>
              <a:gd name="connsiteX7022" fmla="*/ 893247 w 18288001"/>
              <a:gd name="connsiteY7022" fmla="*/ 739112 h 9710532"/>
              <a:gd name="connsiteX7023" fmla="*/ 871739 w 18288001"/>
              <a:gd name="connsiteY7023" fmla="*/ 745614 h 9710532"/>
              <a:gd name="connsiteX7024" fmla="*/ 855608 w 18288001"/>
              <a:gd name="connsiteY7024" fmla="*/ 750490 h 9710532"/>
              <a:gd name="connsiteX7025" fmla="*/ 850231 w 18288001"/>
              <a:gd name="connsiteY7025" fmla="*/ 752114 h 9710532"/>
              <a:gd name="connsiteX7026" fmla="*/ 862611 w 18288001"/>
              <a:gd name="connsiteY7026" fmla="*/ 754240 h 9710532"/>
              <a:gd name="connsiteX7027" fmla="*/ 885743 w 18288001"/>
              <a:gd name="connsiteY7027" fmla="*/ 753118 h 9710532"/>
              <a:gd name="connsiteX7028" fmla="*/ 896497 w 18288001"/>
              <a:gd name="connsiteY7028" fmla="*/ 749866 h 9710532"/>
              <a:gd name="connsiteX7029" fmla="*/ 704935 w 18288001"/>
              <a:gd name="connsiteY7029" fmla="*/ 737349 h 9710532"/>
              <a:gd name="connsiteX7030" fmla="*/ 697432 w 18288001"/>
              <a:gd name="connsiteY7030" fmla="*/ 751355 h 9710532"/>
              <a:gd name="connsiteX7031" fmla="*/ 711436 w 18288001"/>
              <a:gd name="connsiteY7031" fmla="*/ 758857 h 9710532"/>
              <a:gd name="connsiteX7032" fmla="*/ 722188 w 18288001"/>
              <a:gd name="connsiteY7032" fmla="*/ 755606 h 9710532"/>
              <a:gd name="connsiteX7033" fmla="*/ 736194 w 18288001"/>
              <a:gd name="connsiteY7033" fmla="*/ 763109 h 9710532"/>
              <a:gd name="connsiteX7034" fmla="*/ 793213 w 18288001"/>
              <a:gd name="connsiteY7034" fmla="*/ 757612 h 9710532"/>
              <a:gd name="connsiteX7035" fmla="*/ 828724 w 18288001"/>
              <a:gd name="connsiteY7035" fmla="*/ 758616 h 9710532"/>
              <a:gd name="connsiteX7036" fmla="*/ 836229 w 18288001"/>
              <a:gd name="connsiteY7036" fmla="*/ 744611 h 9710532"/>
              <a:gd name="connsiteX7037" fmla="*/ 820099 w 18288001"/>
              <a:gd name="connsiteY7037" fmla="*/ 749486 h 9710532"/>
              <a:gd name="connsiteX7038" fmla="*/ 803967 w 18288001"/>
              <a:gd name="connsiteY7038" fmla="*/ 754362 h 9710532"/>
              <a:gd name="connsiteX7039" fmla="*/ 789963 w 18288001"/>
              <a:gd name="connsiteY7039" fmla="*/ 746858 h 9710532"/>
              <a:gd name="connsiteX7040" fmla="*/ 768454 w 18288001"/>
              <a:gd name="connsiteY7040" fmla="*/ 753357 h 9710532"/>
              <a:gd name="connsiteX7041" fmla="*/ 761454 w 18288001"/>
              <a:gd name="connsiteY7041" fmla="*/ 749608 h 9710532"/>
              <a:gd name="connsiteX7042" fmla="*/ 743697 w 18288001"/>
              <a:gd name="connsiteY7042" fmla="*/ 749107 h 9710532"/>
              <a:gd name="connsiteX7043" fmla="*/ 738320 w 18288001"/>
              <a:gd name="connsiteY7043" fmla="*/ 750730 h 9710532"/>
              <a:gd name="connsiteX7044" fmla="*/ 724315 w 18288001"/>
              <a:gd name="connsiteY7044" fmla="*/ 743228 h 9710532"/>
              <a:gd name="connsiteX7045" fmla="*/ 704935 w 18288001"/>
              <a:gd name="connsiteY7045" fmla="*/ 737349 h 9710532"/>
              <a:gd name="connsiteX7046" fmla="*/ 1067555 w 18288001"/>
              <a:gd name="connsiteY7046" fmla="*/ 733373 h 9710532"/>
              <a:gd name="connsiteX7047" fmla="*/ 1056801 w 18288001"/>
              <a:gd name="connsiteY7047" fmla="*/ 736623 h 9710532"/>
              <a:gd name="connsiteX7048" fmla="*/ 1033667 w 18288001"/>
              <a:gd name="connsiteY7048" fmla="*/ 737747 h 9710532"/>
              <a:gd name="connsiteX7049" fmla="*/ 999780 w 18288001"/>
              <a:gd name="connsiteY7049" fmla="*/ 742119 h 9710532"/>
              <a:gd name="connsiteX7050" fmla="*/ 1074056 w 18288001"/>
              <a:gd name="connsiteY7050" fmla="*/ 754881 h 9710532"/>
              <a:gd name="connsiteX7051" fmla="*/ 1117070 w 18288001"/>
              <a:gd name="connsiteY7051" fmla="*/ 741880 h 9710532"/>
              <a:gd name="connsiteX7052" fmla="*/ 1097689 w 18288001"/>
              <a:gd name="connsiteY7052" fmla="*/ 736000 h 9710532"/>
              <a:gd name="connsiteX7053" fmla="*/ 1081557 w 18288001"/>
              <a:gd name="connsiteY7053" fmla="*/ 740876 h 9710532"/>
              <a:gd name="connsiteX7054" fmla="*/ 1200975 w 18288001"/>
              <a:gd name="connsiteY7054" fmla="*/ 728254 h 9710532"/>
              <a:gd name="connsiteX7055" fmla="*/ 1190219 w 18288001"/>
              <a:gd name="connsiteY7055" fmla="*/ 731505 h 9710532"/>
              <a:gd name="connsiteX7056" fmla="*/ 1174089 w 18288001"/>
              <a:gd name="connsiteY7056" fmla="*/ 736380 h 9710532"/>
              <a:gd name="connsiteX7057" fmla="*/ 1171463 w 18288001"/>
              <a:gd name="connsiteY7057" fmla="*/ 737174 h 9710532"/>
              <a:gd name="connsiteX7058" fmla="*/ 1180886 w 18288001"/>
              <a:gd name="connsiteY7058" fmla="*/ 738789 h 9710532"/>
              <a:gd name="connsiteX7059" fmla="*/ 1189570 w 18288001"/>
              <a:gd name="connsiteY7059" fmla="*/ 743438 h 9710532"/>
              <a:gd name="connsiteX7060" fmla="*/ 1209599 w 18288001"/>
              <a:gd name="connsiteY7060" fmla="*/ 737384 h 9710532"/>
              <a:gd name="connsiteX7061" fmla="*/ 1200975 w 18288001"/>
              <a:gd name="connsiteY7061" fmla="*/ 728254 h 9710532"/>
              <a:gd name="connsiteX7062" fmla="*/ 273837 w 18288001"/>
              <a:gd name="connsiteY7062" fmla="*/ 708906 h 9710532"/>
              <a:gd name="connsiteX7063" fmla="*/ 275548 w 18288001"/>
              <a:gd name="connsiteY7063" fmla="*/ 714562 h 9710532"/>
              <a:gd name="connsiteX7064" fmla="*/ 290649 w 18288001"/>
              <a:gd name="connsiteY7064" fmla="*/ 709998 h 9710532"/>
              <a:gd name="connsiteX7065" fmla="*/ 1193154 w 18288001"/>
              <a:gd name="connsiteY7065" fmla="*/ 707146 h 9710532"/>
              <a:gd name="connsiteX7066" fmla="*/ 1189095 w 18288001"/>
              <a:gd name="connsiteY7066" fmla="*/ 708371 h 9710532"/>
              <a:gd name="connsiteX7067" fmla="*/ 1179967 w 18288001"/>
              <a:gd name="connsiteY7067" fmla="*/ 717000 h 9710532"/>
              <a:gd name="connsiteX7068" fmla="*/ 1197723 w 18288001"/>
              <a:gd name="connsiteY7068" fmla="*/ 717501 h 9710532"/>
              <a:gd name="connsiteX7069" fmla="*/ 1217105 w 18288001"/>
              <a:gd name="connsiteY7069" fmla="*/ 723378 h 9710532"/>
              <a:gd name="connsiteX7070" fmla="*/ 1238610 w 18288001"/>
              <a:gd name="connsiteY7070" fmla="*/ 716878 h 9710532"/>
              <a:gd name="connsiteX7071" fmla="*/ 1230390 w 18288001"/>
              <a:gd name="connsiteY7071" fmla="*/ 708179 h 9710532"/>
              <a:gd name="connsiteX7072" fmla="*/ 1228715 w 18288001"/>
              <a:gd name="connsiteY7072" fmla="*/ 708133 h 9710532"/>
              <a:gd name="connsiteX7073" fmla="*/ 1224607 w 18288001"/>
              <a:gd name="connsiteY7073" fmla="*/ 709376 h 9710532"/>
              <a:gd name="connsiteX7074" fmla="*/ 1215190 w 18288001"/>
              <a:gd name="connsiteY7074" fmla="*/ 707757 h 9710532"/>
              <a:gd name="connsiteX7075" fmla="*/ 287302 w 18288001"/>
              <a:gd name="connsiteY7075" fmla="*/ 675802 h 9710532"/>
              <a:gd name="connsiteX7076" fmla="*/ 290552 w 18288001"/>
              <a:gd name="connsiteY7076" fmla="*/ 686555 h 9710532"/>
              <a:gd name="connsiteX7077" fmla="*/ 276550 w 18288001"/>
              <a:gd name="connsiteY7077" fmla="*/ 679052 h 9710532"/>
              <a:gd name="connsiteX7078" fmla="*/ 287302 w 18288001"/>
              <a:gd name="connsiteY7078" fmla="*/ 675802 h 9710532"/>
              <a:gd name="connsiteX7079" fmla="*/ 11623769 w 18288001"/>
              <a:gd name="connsiteY7079" fmla="*/ 665766 h 9710532"/>
              <a:gd name="connsiteX7080" fmla="*/ 11594898 w 18288001"/>
              <a:gd name="connsiteY7080" fmla="*/ 669494 h 9710532"/>
              <a:gd name="connsiteX7081" fmla="*/ 11592817 w 18288001"/>
              <a:gd name="connsiteY7081" fmla="*/ 670123 h 9710532"/>
              <a:gd name="connsiteX7082" fmla="*/ 11587899 w 18288001"/>
              <a:gd name="connsiteY7082" fmla="*/ 673599 h 9710532"/>
              <a:gd name="connsiteX7083" fmla="*/ 11599535 w 18288001"/>
              <a:gd name="connsiteY7083" fmla="*/ 679826 h 9710532"/>
              <a:gd name="connsiteX7084" fmla="*/ 11610289 w 18288001"/>
              <a:gd name="connsiteY7084" fmla="*/ 676571 h 9710532"/>
              <a:gd name="connsiteX7085" fmla="*/ 11624295 w 18288001"/>
              <a:gd name="connsiteY7085" fmla="*/ 684070 h 9710532"/>
              <a:gd name="connsiteX7086" fmla="*/ 11631792 w 18288001"/>
              <a:gd name="connsiteY7086" fmla="*/ 670061 h 9710532"/>
              <a:gd name="connsiteX7087" fmla="*/ 11624788 w 18288001"/>
              <a:gd name="connsiteY7087" fmla="*/ 666312 h 9710532"/>
              <a:gd name="connsiteX7088" fmla="*/ 8413580 w 18288001"/>
              <a:gd name="connsiteY7088" fmla="*/ 664074 h 9710532"/>
              <a:gd name="connsiteX7089" fmla="*/ 8413367 w 18288001"/>
              <a:gd name="connsiteY7089" fmla="*/ 664473 h 9710532"/>
              <a:gd name="connsiteX7090" fmla="*/ 8413863 w 18288001"/>
              <a:gd name="connsiteY7090" fmla="*/ 664123 h 9710532"/>
              <a:gd name="connsiteX7091" fmla="*/ 8504765 w 18288001"/>
              <a:gd name="connsiteY7091" fmla="*/ 654211 h 9710532"/>
              <a:gd name="connsiteX7092" fmla="*/ 8495637 w 18288001"/>
              <a:gd name="connsiteY7092" fmla="*/ 662843 h 9710532"/>
              <a:gd name="connsiteX7093" fmla="*/ 8494194 w 18288001"/>
              <a:gd name="connsiteY7093" fmla="*/ 667616 h 9710532"/>
              <a:gd name="connsiteX7094" fmla="*/ 8505898 w 18288001"/>
              <a:gd name="connsiteY7094" fmla="*/ 667047 h 9710532"/>
              <a:gd name="connsiteX7095" fmla="*/ 8520176 w 18288001"/>
              <a:gd name="connsiteY7095" fmla="*/ 666355 h 9710532"/>
              <a:gd name="connsiteX7096" fmla="*/ 8518770 w 18288001"/>
              <a:gd name="connsiteY7096" fmla="*/ 661708 h 9710532"/>
              <a:gd name="connsiteX7097" fmla="*/ 8046363 w 18288001"/>
              <a:gd name="connsiteY7097" fmla="*/ 652129 h 9710532"/>
              <a:gd name="connsiteX7098" fmla="*/ 8060373 w 18288001"/>
              <a:gd name="connsiteY7098" fmla="*/ 659625 h 9710532"/>
              <a:gd name="connsiteX7099" fmla="*/ 8049620 w 18288001"/>
              <a:gd name="connsiteY7099" fmla="*/ 662880 h 9710532"/>
              <a:gd name="connsiteX7100" fmla="*/ 8038866 w 18288001"/>
              <a:gd name="connsiteY7100" fmla="*/ 666136 h 9710532"/>
              <a:gd name="connsiteX7101" fmla="*/ 170274 w 18288001"/>
              <a:gd name="connsiteY7101" fmla="*/ 649145 h 9710532"/>
              <a:gd name="connsiteX7102" fmla="*/ 160768 w 18288001"/>
              <a:gd name="connsiteY7102" fmla="*/ 653846 h 9710532"/>
              <a:gd name="connsiteX7103" fmla="*/ 163512 w 18288001"/>
              <a:gd name="connsiteY7103" fmla="*/ 654536 h 9710532"/>
              <a:gd name="connsiteX7104" fmla="*/ 157277 w 18288001"/>
              <a:gd name="connsiteY7104" fmla="*/ 656421 h 9710532"/>
              <a:gd name="connsiteX7105" fmla="*/ 154147 w 18288001"/>
              <a:gd name="connsiteY7105" fmla="*/ 662269 h 9710532"/>
              <a:gd name="connsiteX7106" fmla="*/ 155033 w 18288001"/>
              <a:gd name="connsiteY7106" fmla="*/ 657100 h 9710532"/>
              <a:gd name="connsiteX7107" fmla="*/ 131253 w 18288001"/>
              <a:gd name="connsiteY7107" fmla="*/ 664288 h 9710532"/>
              <a:gd name="connsiteX7108" fmla="*/ 120498 w 18288001"/>
              <a:gd name="connsiteY7108" fmla="*/ 667537 h 9710532"/>
              <a:gd name="connsiteX7109" fmla="*/ 123749 w 18288001"/>
              <a:gd name="connsiteY7109" fmla="*/ 678291 h 9710532"/>
              <a:gd name="connsiteX7110" fmla="*/ 112995 w 18288001"/>
              <a:gd name="connsiteY7110" fmla="*/ 681541 h 9710532"/>
              <a:gd name="connsiteX7111" fmla="*/ 98992 w 18288001"/>
              <a:gd name="connsiteY7111" fmla="*/ 674039 h 9710532"/>
              <a:gd name="connsiteX7112" fmla="*/ 77483 w 18288001"/>
              <a:gd name="connsiteY7112" fmla="*/ 680540 h 9710532"/>
              <a:gd name="connsiteX7113" fmla="*/ 63480 w 18288001"/>
              <a:gd name="connsiteY7113" fmla="*/ 673036 h 9710532"/>
              <a:gd name="connsiteX7114" fmla="*/ 54350 w 18288001"/>
              <a:gd name="connsiteY7114" fmla="*/ 681663 h 9710532"/>
              <a:gd name="connsiteX7115" fmla="*/ 45224 w 18288001"/>
              <a:gd name="connsiteY7115" fmla="*/ 690290 h 9710532"/>
              <a:gd name="connsiteX7116" fmla="*/ 34468 w 18288001"/>
              <a:gd name="connsiteY7116" fmla="*/ 693541 h 9710532"/>
              <a:gd name="connsiteX7117" fmla="*/ 111993 w 18288001"/>
              <a:gd name="connsiteY7117" fmla="*/ 717053 h 9710532"/>
              <a:gd name="connsiteX7118" fmla="*/ 165259 w 18288001"/>
              <a:gd name="connsiteY7118" fmla="*/ 718556 h 9710532"/>
              <a:gd name="connsiteX7119" fmla="*/ 193769 w 18288001"/>
              <a:gd name="connsiteY7119" fmla="*/ 715809 h 9710532"/>
              <a:gd name="connsiteX7120" fmla="*/ 204523 w 18288001"/>
              <a:gd name="connsiteY7120" fmla="*/ 712557 h 9710532"/>
              <a:gd name="connsiteX7121" fmla="*/ 238158 w 18288001"/>
              <a:gd name="connsiteY7121" fmla="*/ 717063 h 9710532"/>
              <a:gd name="connsiteX7122" fmla="*/ 259410 w 18288001"/>
              <a:gd name="connsiteY7122" fmla="*/ 707971 h 9710532"/>
              <a:gd name="connsiteX7123" fmla="*/ 255946 w 18288001"/>
              <a:gd name="connsiteY7123" fmla="*/ 707747 h 9710532"/>
              <a:gd name="connsiteX7124" fmla="*/ 222062 w 18288001"/>
              <a:gd name="connsiteY7124" fmla="*/ 712136 h 9710532"/>
              <a:gd name="connsiteX7125" fmla="*/ 286577 w 18288001"/>
              <a:gd name="connsiteY7125" fmla="*/ 692605 h 9710532"/>
              <a:gd name="connsiteX7126" fmla="*/ 302002 w 18288001"/>
              <a:gd name="connsiteY7126" fmla="*/ 708913 h 9710532"/>
              <a:gd name="connsiteX7127" fmla="*/ 321811 w 18288001"/>
              <a:gd name="connsiteY7127" fmla="*/ 712314 h 9710532"/>
              <a:gd name="connsiteX7128" fmla="*/ 343319 w 18288001"/>
              <a:gd name="connsiteY7128" fmla="*/ 705815 h 9710532"/>
              <a:gd name="connsiteX7129" fmla="*/ 364826 w 18288001"/>
              <a:gd name="connsiteY7129" fmla="*/ 699314 h 9710532"/>
              <a:gd name="connsiteX7130" fmla="*/ 387958 w 18288001"/>
              <a:gd name="connsiteY7130" fmla="*/ 698191 h 9710532"/>
              <a:gd name="connsiteX7131" fmla="*/ 400337 w 18288001"/>
              <a:gd name="connsiteY7131" fmla="*/ 700318 h 9710532"/>
              <a:gd name="connsiteX7132" fmla="*/ 386332 w 18288001"/>
              <a:gd name="connsiteY7132" fmla="*/ 692814 h 9710532"/>
              <a:gd name="connsiteX7133" fmla="*/ 333568 w 18288001"/>
              <a:gd name="connsiteY7133" fmla="*/ 673554 h 9710532"/>
              <a:gd name="connsiteX7134" fmla="*/ 325323 w 18288001"/>
              <a:gd name="connsiteY7134" fmla="*/ 669137 h 9710532"/>
              <a:gd name="connsiteX7135" fmla="*/ 320955 w 18288001"/>
              <a:gd name="connsiteY7135" fmla="*/ 670461 h 9710532"/>
              <a:gd name="connsiteX7136" fmla="*/ 315579 w 18288001"/>
              <a:gd name="connsiteY7136" fmla="*/ 672087 h 9710532"/>
              <a:gd name="connsiteX7137" fmla="*/ 313433 w 18288001"/>
              <a:gd name="connsiteY7137" fmla="*/ 664998 h 9710532"/>
              <a:gd name="connsiteX7138" fmla="*/ 305005 w 18288001"/>
              <a:gd name="connsiteY7138" fmla="*/ 663549 h 9710532"/>
              <a:gd name="connsiteX7139" fmla="*/ 301570 w 18288001"/>
              <a:gd name="connsiteY7139" fmla="*/ 664588 h 9710532"/>
              <a:gd name="connsiteX7140" fmla="*/ 285442 w 18288001"/>
              <a:gd name="connsiteY7140" fmla="*/ 669472 h 9710532"/>
              <a:gd name="connsiteX7141" fmla="*/ 258562 w 18288001"/>
              <a:gd name="connsiteY7141" fmla="*/ 677609 h 9710532"/>
              <a:gd name="connsiteX7142" fmla="*/ 227561 w 18288001"/>
              <a:gd name="connsiteY7142" fmla="*/ 672298 h 9710532"/>
              <a:gd name="connsiteX7143" fmla="*/ 230284 w 18288001"/>
              <a:gd name="connsiteY7143" fmla="*/ 681299 h 9710532"/>
              <a:gd name="connsiteX7144" fmla="*/ 224907 w 18288001"/>
              <a:gd name="connsiteY7144" fmla="*/ 682925 h 9710532"/>
              <a:gd name="connsiteX7145" fmla="*/ 216279 w 18288001"/>
              <a:gd name="connsiteY7145" fmla="*/ 673796 h 9710532"/>
              <a:gd name="connsiteX7146" fmla="*/ 223526 w 18288001"/>
              <a:gd name="connsiteY7146" fmla="*/ 671607 h 9710532"/>
              <a:gd name="connsiteX7147" fmla="*/ 209041 w 18288001"/>
              <a:gd name="connsiteY7147" fmla="*/ 669125 h 9710532"/>
              <a:gd name="connsiteX7148" fmla="*/ 192875 w 18288001"/>
              <a:gd name="connsiteY7148" fmla="*/ 674020 h 9710532"/>
              <a:gd name="connsiteX7149" fmla="*/ 194772 w 18288001"/>
              <a:gd name="connsiteY7149" fmla="*/ 680298 h 9710532"/>
              <a:gd name="connsiteX7150" fmla="*/ 184019 w 18288001"/>
              <a:gd name="connsiteY7150" fmla="*/ 683548 h 9710532"/>
              <a:gd name="connsiteX7151" fmla="*/ 188397 w 18288001"/>
              <a:gd name="connsiteY7151" fmla="*/ 675374 h 9710532"/>
              <a:gd name="connsiteX7152" fmla="*/ 180033 w 18288001"/>
              <a:gd name="connsiteY7152" fmla="*/ 677908 h 9710532"/>
              <a:gd name="connsiteX7153" fmla="*/ 184019 w 18288001"/>
              <a:gd name="connsiteY7153" fmla="*/ 683548 h 9710532"/>
              <a:gd name="connsiteX7154" fmla="*/ 162511 w 18288001"/>
              <a:gd name="connsiteY7154" fmla="*/ 690047 h 9710532"/>
              <a:gd name="connsiteX7155" fmla="*/ 159260 w 18288001"/>
              <a:gd name="connsiteY7155" fmla="*/ 679293 h 9710532"/>
              <a:gd name="connsiteX7156" fmla="*/ 157367 w 18288001"/>
              <a:gd name="connsiteY7156" fmla="*/ 673031 h 9710532"/>
              <a:gd name="connsiteX7157" fmla="*/ 141273 w 18288001"/>
              <a:gd name="connsiteY7157" fmla="*/ 677903 h 9710532"/>
              <a:gd name="connsiteX7158" fmla="*/ 127266 w 18288001"/>
              <a:gd name="connsiteY7158" fmla="*/ 670407 h 9710532"/>
              <a:gd name="connsiteX7159" fmla="*/ 138019 w 18288001"/>
              <a:gd name="connsiteY7159" fmla="*/ 667151 h 9710532"/>
              <a:gd name="connsiteX7160" fmla="*/ 177516 w 18288001"/>
              <a:gd name="connsiteY7160" fmla="*/ 662034 h 9710532"/>
              <a:gd name="connsiteX7161" fmla="*/ 174269 w 18288001"/>
              <a:gd name="connsiteY7161" fmla="*/ 651286 h 9710532"/>
              <a:gd name="connsiteX7162" fmla="*/ 8103378 w 18288001"/>
              <a:gd name="connsiteY7162" fmla="*/ 646606 h 9710532"/>
              <a:gd name="connsiteX7163" fmla="*/ 8128140 w 18288001"/>
              <a:gd name="connsiteY7163" fmla="*/ 650849 h 9710532"/>
              <a:gd name="connsiteX7164" fmla="*/ 8071123 w 18288001"/>
              <a:gd name="connsiteY7164" fmla="*/ 656371 h 9710532"/>
              <a:gd name="connsiteX7165" fmla="*/ 8337955 w 18288001"/>
              <a:gd name="connsiteY7165" fmla="*/ 646020 h 9710532"/>
              <a:gd name="connsiteX7166" fmla="*/ 8341213 w 18288001"/>
              <a:gd name="connsiteY7166" fmla="*/ 656771 h 9710532"/>
              <a:gd name="connsiteX7167" fmla="*/ 8330457 w 18288001"/>
              <a:gd name="connsiteY7167" fmla="*/ 660027 h 9710532"/>
              <a:gd name="connsiteX7168" fmla="*/ 8308956 w 18288001"/>
              <a:gd name="connsiteY7168" fmla="*/ 666537 h 9710532"/>
              <a:gd name="connsiteX7169" fmla="*/ 8296574 w 18288001"/>
              <a:gd name="connsiteY7169" fmla="*/ 664415 h 9710532"/>
              <a:gd name="connsiteX7170" fmla="*/ 8273440 w 18288001"/>
              <a:gd name="connsiteY7170" fmla="*/ 665550 h 9710532"/>
              <a:gd name="connsiteX7171" fmla="*/ 8205673 w 18288001"/>
              <a:gd name="connsiteY7171" fmla="*/ 674327 h 9710532"/>
              <a:gd name="connsiteX7172" fmla="*/ 8199587 w 18288001"/>
              <a:gd name="connsiteY7172" fmla="*/ 676169 h 9710532"/>
              <a:gd name="connsiteX7173" fmla="*/ 8239062 w 18288001"/>
              <a:gd name="connsiteY7173" fmla="*/ 677284 h 9710532"/>
              <a:gd name="connsiteX7174" fmla="*/ 8262197 w 18288001"/>
              <a:gd name="connsiteY7174" fmla="*/ 676160 h 9710532"/>
              <a:gd name="connsiteX7175" fmla="*/ 8274574 w 18288001"/>
              <a:gd name="connsiteY7175" fmla="*/ 678286 h 9710532"/>
              <a:gd name="connsiteX7176" fmla="*/ 8296483 w 18288001"/>
              <a:gd name="connsiteY7176" fmla="*/ 682051 h 9710532"/>
              <a:gd name="connsiteX7177" fmla="*/ 8312212 w 18288001"/>
              <a:gd name="connsiteY7177" fmla="*/ 677289 h 9710532"/>
              <a:gd name="connsiteX7178" fmla="*/ 8320131 w 18288001"/>
              <a:gd name="connsiteY7178" fmla="*/ 681529 h 9710532"/>
              <a:gd name="connsiteX7179" fmla="*/ 8345594 w 18288001"/>
              <a:gd name="connsiteY7179" fmla="*/ 680292 h 9710532"/>
              <a:gd name="connsiteX7180" fmla="*/ 8348254 w 18288001"/>
              <a:gd name="connsiteY7180" fmla="*/ 680036 h 9710532"/>
              <a:gd name="connsiteX7181" fmla="*/ 8347721 w 18288001"/>
              <a:gd name="connsiteY7181" fmla="*/ 678276 h 9710532"/>
              <a:gd name="connsiteX7182" fmla="*/ 8369227 w 18288001"/>
              <a:gd name="connsiteY7182" fmla="*/ 671767 h 9710532"/>
              <a:gd name="connsiteX7183" fmla="*/ 8361871 w 18288001"/>
              <a:gd name="connsiteY7183" fmla="*/ 678724 h 9710532"/>
              <a:gd name="connsiteX7184" fmla="*/ 8374107 w 18288001"/>
              <a:gd name="connsiteY7184" fmla="*/ 677542 h 9710532"/>
              <a:gd name="connsiteX7185" fmla="*/ 8395839 w 18288001"/>
              <a:gd name="connsiteY7185" fmla="*/ 675447 h 9710532"/>
              <a:gd name="connsiteX7186" fmla="*/ 8399360 w 18288001"/>
              <a:gd name="connsiteY7186" fmla="*/ 674381 h 9710532"/>
              <a:gd name="connsiteX7187" fmla="*/ 8406723 w 18288001"/>
              <a:gd name="connsiteY7187" fmla="*/ 669172 h 9710532"/>
              <a:gd name="connsiteX7188" fmla="*/ 8404959 w 18288001"/>
              <a:gd name="connsiteY7188" fmla="*/ 663339 h 9710532"/>
              <a:gd name="connsiteX7189" fmla="*/ 8406525 w 18288001"/>
              <a:gd name="connsiteY7189" fmla="*/ 662865 h 9710532"/>
              <a:gd name="connsiteX7190" fmla="*/ 8401482 w 18288001"/>
              <a:gd name="connsiteY7190" fmla="*/ 662002 h 9710532"/>
              <a:gd name="connsiteX7191" fmla="*/ 8394479 w 18288001"/>
              <a:gd name="connsiteY7191" fmla="*/ 658252 h 9710532"/>
              <a:gd name="connsiteX7192" fmla="*/ 8387477 w 18288001"/>
              <a:gd name="connsiteY7192" fmla="*/ 654504 h 9710532"/>
              <a:gd name="connsiteX7193" fmla="*/ 8376722 w 18288001"/>
              <a:gd name="connsiteY7193" fmla="*/ 657760 h 9710532"/>
              <a:gd name="connsiteX7194" fmla="*/ 8358966 w 18288001"/>
              <a:gd name="connsiteY7194" fmla="*/ 657266 h 9710532"/>
              <a:gd name="connsiteX7195" fmla="*/ 8351964 w 18288001"/>
              <a:gd name="connsiteY7195" fmla="*/ 653517 h 9710532"/>
              <a:gd name="connsiteX7196" fmla="*/ 8337955 w 18288001"/>
              <a:gd name="connsiteY7196" fmla="*/ 646020 h 9710532"/>
              <a:gd name="connsiteX7197" fmla="*/ 8465995 w 18288001"/>
              <a:gd name="connsiteY7197" fmla="*/ 642471 h 9710532"/>
              <a:gd name="connsiteX7198" fmla="*/ 8459560 w 18288001"/>
              <a:gd name="connsiteY7198" fmla="*/ 650289 h 9710532"/>
              <a:gd name="connsiteX7199" fmla="*/ 8455243 w 18288001"/>
              <a:gd name="connsiteY7199" fmla="*/ 645726 h 9710532"/>
              <a:gd name="connsiteX7200" fmla="*/ 8465995 w 18288001"/>
              <a:gd name="connsiteY7200" fmla="*/ 642471 h 9710532"/>
              <a:gd name="connsiteX7201" fmla="*/ 188525 w 18288001"/>
              <a:gd name="connsiteY7201" fmla="*/ 640124 h 9710532"/>
              <a:gd name="connsiteX7202" fmla="*/ 183395 w 18288001"/>
              <a:gd name="connsiteY7202" fmla="*/ 642660 h 9710532"/>
              <a:gd name="connsiteX7203" fmla="*/ 185022 w 18288001"/>
              <a:gd name="connsiteY7203" fmla="*/ 648036 h 9710532"/>
              <a:gd name="connsiteX7204" fmla="*/ 195774 w 18288001"/>
              <a:gd name="connsiteY7204" fmla="*/ 644786 h 9710532"/>
              <a:gd name="connsiteX7205" fmla="*/ 199362 w 18288001"/>
              <a:gd name="connsiteY7205" fmla="*/ 648581 h 9710532"/>
              <a:gd name="connsiteX7206" fmla="*/ 202533 w 18288001"/>
              <a:gd name="connsiteY7206" fmla="*/ 647622 h 9710532"/>
              <a:gd name="connsiteX7207" fmla="*/ 7687481 w 18288001"/>
              <a:gd name="connsiteY7207" fmla="*/ 635352 h 9710532"/>
              <a:gd name="connsiteX7208" fmla="*/ 7694484 w 18288001"/>
              <a:gd name="connsiteY7208" fmla="*/ 639102 h 9710532"/>
              <a:gd name="connsiteX7209" fmla="*/ 7689920 w 18288001"/>
              <a:gd name="connsiteY7209" fmla="*/ 643418 h 9710532"/>
              <a:gd name="connsiteX7210" fmla="*/ 7683728 w 18288001"/>
              <a:gd name="connsiteY7210" fmla="*/ 642356 h 9710532"/>
              <a:gd name="connsiteX7211" fmla="*/ 7676728 w 18288001"/>
              <a:gd name="connsiteY7211" fmla="*/ 638610 h 9710532"/>
              <a:gd name="connsiteX7212" fmla="*/ 12328311 w 18288001"/>
              <a:gd name="connsiteY7212" fmla="*/ 635343 h 9710532"/>
              <a:gd name="connsiteX7213" fmla="*/ 12326035 w 18288001"/>
              <a:gd name="connsiteY7213" fmla="*/ 636031 h 9710532"/>
              <a:gd name="connsiteX7214" fmla="*/ 12329945 w 18288001"/>
              <a:gd name="connsiteY7214" fmla="*/ 635839 h 9710532"/>
              <a:gd name="connsiteX7215" fmla="*/ 12301874 w 18288001"/>
              <a:gd name="connsiteY7215" fmla="*/ 634697 h 9710532"/>
              <a:gd name="connsiteX7216" fmla="*/ 12304253 w 18288001"/>
              <a:gd name="connsiteY7216" fmla="*/ 642553 h 9710532"/>
              <a:gd name="connsiteX7217" fmla="*/ 12312103 w 18288001"/>
              <a:gd name="connsiteY7217" fmla="*/ 640178 h 9710532"/>
              <a:gd name="connsiteX7218" fmla="*/ 7527709 w 18288001"/>
              <a:gd name="connsiteY7218" fmla="*/ 634098 h 9710532"/>
              <a:gd name="connsiteX7219" fmla="*/ 7536334 w 18288001"/>
              <a:gd name="connsiteY7219" fmla="*/ 643225 h 9710532"/>
              <a:gd name="connsiteX7220" fmla="*/ 7525580 w 18288001"/>
              <a:gd name="connsiteY7220" fmla="*/ 646476 h 9710532"/>
              <a:gd name="connsiteX7221" fmla="*/ 7527709 w 18288001"/>
              <a:gd name="connsiteY7221" fmla="*/ 634098 h 9710532"/>
              <a:gd name="connsiteX7222" fmla="*/ 7568595 w 18288001"/>
              <a:gd name="connsiteY7222" fmla="*/ 633474 h 9710532"/>
              <a:gd name="connsiteX7223" fmla="*/ 7550339 w 18288001"/>
              <a:gd name="connsiteY7223" fmla="*/ 650729 h 9710532"/>
              <a:gd name="connsiteX7224" fmla="*/ 7557839 w 18288001"/>
              <a:gd name="connsiteY7224" fmla="*/ 636725 h 9710532"/>
              <a:gd name="connsiteX7225" fmla="*/ 7568595 w 18288001"/>
              <a:gd name="connsiteY7225" fmla="*/ 633474 h 9710532"/>
              <a:gd name="connsiteX7226" fmla="*/ 18288001 w 18288001"/>
              <a:gd name="connsiteY7226" fmla="*/ 629643 h 9710532"/>
              <a:gd name="connsiteX7227" fmla="*/ 18288001 w 18288001"/>
              <a:gd name="connsiteY7227" fmla="*/ 635123 h 9710532"/>
              <a:gd name="connsiteX7228" fmla="*/ 18283135 w 18288001"/>
              <a:gd name="connsiteY7228" fmla="*/ 631113 h 9710532"/>
              <a:gd name="connsiteX7229" fmla="*/ 8279807 w 18288001"/>
              <a:gd name="connsiteY7229" fmla="*/ 628411 h 9710532"/>
              <a:gd name="connsiteX7230" fmla="*/ 8288435 w 18288001"/>
              <a:gd name="connsiteY7230" fmla="*/ 637535 h 9710532"/>
              <a:gd name="connsiteX7231" fmla="*/ 8277684 w 18288001"/>
              <a:gd name="connsiteY7231" fmla="*/ 640790 h 9710532"/>
              <a:gd name="connsiteX7232" fmla="*/ 8279807 w 18288001"/>
              <a:gd name="connsiteY7232" fmla="*/ 628411 h 9710532"/>
              <a:gd name="connsiteX7233" fmla="*/ 5036784 w 18288001"/>
              <a:gd name="connsiteY7233" fmla="*/ 627895 h 9710532"/>
              <a:gd name="connsiteX7234" fmla="*/ 5032858 w 18288001"/>
              <a:gd name="connsiteY7234" fmla="*/ 629083 h 9710532"/>
              <a:gd name="connsiteX7235" fmla="*/ 5012020 w 18288001"/>
              <a:gd name="connsiteY7235" fmla="*/ 635391 h 9710532"/>
              <a:gd name="connsiteX7236" fmla="*/ 5015683 w 18288001"/>
              <a:gd name="connsiteY7236" fmla="*/ 639264 h 9710532"/>
              <a:gd name="connsiteX7237" fmla="*/ 5018357 w 18288001"/>
              <a:gd name="connsiteY7237" fmla="*/ 639340 h 9710532"/>
              <a:gd name="connsiteX7238" fmla="*/ 5033457 w 18288001"/>
              <a:gd name="connsiteY7238" fmla="*/ 643139 h 9710532"/>
              <a:gd name="connsiteX7239" fmla="*/ 5036359 w 18288001"/>
              <a:gd name="connsiteY7239" fmla="*/ 642858 h 9710532"/>
              <a:gd name="connsiteX7240" fmla="*/ 5219542 w 18288001"/>
              <a:gd name="connsiteY7240" fmla="*/ 625386 h 9710532"/>
              <a:gd name="connsiteX7241" fmla="*/ 5200286 w 18288001"/>
              <a:gd name="connsiteY7241" fmla="*/ 626329 h 9710532"/>
              <a:gd name="connsiteX7242" fmla="*/ 5202039 w 18288001"/>
              <a:gd name="connsiteY7242" fmla="*/ 627990 h 9710532"/>
              <a:gd name="connsiteX7243" fmla="*/ 5204651 w 18288001"/>
              <a:gd name="connsiteY7243" fmla="*/ 632362 h 9710532"/>
              <a:gd name="connsiteX7244" fmla="*/ 5221171 w 18288001"/>
              <a:gd name="connsiteY7244" fmla="*/ 630764 h 9710532"/>
              <a:gd name="connsiteX7245" fmla="*/ 5231922 w 18288001"/>
              <a:gd name="connsiteY7245" fmla="*/ 627508 h 9710532"/>
              <a:gd name="connsiteX7246" fmla="*/ 5219542 w 18288001"/>
              <a:gd name="connsiteY7246" fmla="*/ 625386 h 9710532"/>
              <a:gd name="connsiteX7247" fmla="*/ 9710395 w 18288001"/>
              <a:gd name="connsiteY7247" fmla="*/ 623756 h 9710532"/>
              <a:gd name="connsiteX7248" fmla="*/ 9705021 w 18288001"/>
              <a:gd name="connsiteY7248" fmla="*/ 625384 h 9710532"/>
              <a:gd name="connsiteX7249" fmla="*/ 9708781 w 18288001"/>
              <a:gd name="connsiteY7249" fmla="*/ 637803 h 9710532"/>
              <a:gd name="connsiteX7250" fmla="*/ 9708856 w 18288001"/>
              <a:gd name="connsiteY7250" fmla="*/ 637932 h 9710532"/>
              <a:gd name="connsiteX7251" fmla="*/ 9716921 w 18288001"/>
              <a:gd name="connsiteY7251" fmla="*/ 635494 h 9710532"/>
              <a:gd name="connsiteX7252" fmla="*/ 9718387 w 18288001"/>
              <a:gd name="connsiteY7252" fmla="*/ 635050 h 9710532"/>
              <a:gd name="connsiteX7253" fmla="*/ 7600855 w 18288001"/>
              <a:gd name="connsiteY7253" fmla="*/ 623724 h 9710532"/>
              <a:gd name="connsiteX7254" fmla="*/ 7613235 w 18288001"/>
              <a:gd name="connsiteY7254" fmla="*/ 625851 h 9710532"/>
              <a:gd name="connsiteX7255" fmla="*/ 7609482 w 18288001"/>
              <a:gd name="connsiteY7255" fmla="*/ 632852 h 9710532"/>
              <a:gd name="connsiteX7256" fmla="*/ 7600855 w 18288001"/>
              <a:gd name="connsiteY7256" fmla="*/ 623724 h 9710532"/>
              <a:gd name="connsiteX7257" fmla="*/ 9809928 w 18288001"/>
              <a:gd name="connsiteY7257" fmla="*/ 622968 h 9710532"/>
              <a:gd name="connsiteX7258" fmla="*/ 9812295 w 18288001"/>
              <a:gd name="connsiteY7258" fmla="*/ 630785 h 9710532"/>
              <a:gd name="connsiteX7259" fmla="*/ 9823027 w 18288001"/>
              <a:gd name="connsiteY7259" fmla="*/ 629980 h 9710532"/>
              <a:gd name="connsiteX7260" fmla="*/ 6138551 w 18288001"/>
              <a:gd name="connsiteY7260" fmla="*/ 620726 h 9710532"/>
              <a:gd name="connsiteX7261" fmla="*/ 6135218 w 18288001"/>
              <a:gd name="connsiteY7261" fmla="*/ 621734 h 9710532"/>
              <a:gd name="connsiteX7262" fmla="*/ 6152560 w 18288001"/>
              <a:gd name="connsiteY7262" fmla="*/ 624713 h 9710532"/>
              <a:gd name="connsiteX7263" fmla="*/ 6145469 w 18288001"/>
              <a:gd name="connsiteY7263" fmla="*/ 620919 h 9710532"/>
              <a:gd name="connsiteX7264" fmla="*/ 6614621 w 18288001"/>
              <a:gd name="connsiteY7264" fmla="*/ 619744 h 9710532"/>
              <a:gd name="connsiteX7265" fmla="*/ 6611343 w 18288001"/>
              <a:gd name="connsiteY7265" fmla="*/ 625872 h 9710532"/>
              <a:gd name="connsiteX7266" fmla="*/ 6616659 w 18288001"/>
              <a:gd name="connsiteY7266" fmla="*/ 626467 h 9710532"/>
              <a:gd name="connsiteX7267" fmla="*/ 5065116 w 18288001"/>
              <a:gd name="connsiteY7267" fmla="*/ 619317 h 9710532"/>
              <a:gd name="connsiteX7268" fmla="*/ 5045225 w 18288001"/>
              <a:gd name="connsiteY7268" fmla="*/ 625339 h 9710532"/>
              <a:gd name="connsiteX7269" fmla="*/ 5107886 w 18288001"/>
              <a:gd name="connsiteY7269" fmla="*/ 627108 h 9710532"/>
              <a:gd name="connsiteX7270" fmla="*/ 5143395 w 18288001"/>
              <a:gd name="connsiteY7270" fmla="*/ 628110 h 9710532"/>
              <a:gd name="connsiteX7271" fmla="*/ 5178908 w 18288001"/>
              <a:gd name="connsiteY7271" fmla="*/ 629113 h 9710532"/>
              <a:gd name="connsiteX7272" fmla="*/ 5183833 w 18288001"/>
              <a:gd name="connsiteY7272" fmla="*/ 626171 h 9710532"/>
              <a:gd name="connsiteX7273" fmla="*/ 5160898 w 18288001"/>
              <a:gd name="connsiteY7273" fmla="*/ 625532 h 9710532"/>
              <a:gd name="connsiteX7274" fmla="*/ 5143143 w 18288001"/>
              <a:gd name="connsiteY7274" fmla="*/ 625039 h 9710532"/>
              <a:gd name="connsiteX7275" fmla="*/ 5125387 w 18288001"/>
              <a:gd name="connsiteY7275" fmla="*/ 624545 h 9710532"/>
              <a:gd name="connsiteX7276" fmla="*/ 5100628 w 18288001"/>
              <a:gd name="connsiteY7276" fmla="*/ 620305 h 9710532"/>
              <a:gd name="connsiteX7277" fmla="*/ 5084499 w 18288001"/>
              <a:gd name="connsiteY7277" fmla="*/ 625186 h 9710532"/>
              <a:gd name="connsiteX7278" fmla="*/ 5065116 w 18288001"/>
              <a:gd name="connsiteY7278" fmla="*/ 619317 h 9710532"/>
              <a:gd name="connsiteX7279" fmla="*/ 9668292 w 18288001"/>
              <a:gd name="connsiteY7279" fmla="*/ 619239 h 9710532"/>
              <a:gd name="connsiteX7280" fmla="*/ 9665780 w 18288001"/>
              <a:gd name="connsiteY7280" fmla="*/ 621611 h 9710532"/>
              <a:gd name="connsiteX7281" fmla="*/ 9663449 w 18288001"/>
              <a:gd name="connsiteY7281" fmla="*/ 620362 h 9710532"/>
              <a:gd name="connsiteX7282" fmla="*/ 9646376 w 18288001"/>
              <a:gd name="connsiteY7282" fmla="*/ 625530 h 9710532"/>
              <a:gd name="connsiteX7283" fmla="*/ 9646302 w 18288001"/>
              <a:gd name="connsiteY7283" fmla="*/ 628170 h 9710532"/>
              <a:gd name="connsiteX7284" fmla="*/ 9679748 w 18288001"/>
              <a:gd name="connsiteY7284" fmla="*/ 629114 h 9710532"/>
              <a:gd name="connsiteX7285" fmla="*/ 9681887 w 18288001"/>
              <a:gd name="connsiteY7285" fmla="*/ 626517 h 9710532"/>
              <a:gd name="connsiteX7286" fmla="*/ 5352146 w 18288001"/>
              <a:gd name="connsiteY7286" fmla="*/ 617522 h 9710532"/>
              <a:gd name="connsiteX7287" fmla="*/ 5335204 w 18288001"/>
              <a:gd name="connsiteY7287" fmla="*/ 619717 h 9710532"/>
              <a:gd name="connsiteX7288" fmla="*/ 5337951 w 18288001"/>
              <a:gd name="connsiteY7288" fmla="*/ 628794 h 9710532"/>
              <a:gd name="connsiteX7289" fmla="*/ 5360217 w 18288001"/>
              <a:gd name="connsiteY7289" fmla="*/ 627124 h 9710532"/>
              <a:gd name="connsiteX7290" fmla="*/ 5365270 w 18288001"/>
              <a:gd name="connsiteY7290" fmla="*/ 624106 h 9710532"/>
              <a:gd name="connsiteX7291" fmla="*/ 5359965 w 18288001"/>
              <a:gd name="connsiteY7291" fmla="*/ 623960 h 9710532"/>
              <a:gd name="connsiteX7292" fmla="*/ 5352146 w 18288001"/>
              <a:gd name="connsiteY7292" fmla="*/ 617522 h 9710532"/>
              <a:gd name="connsiteX7293" fmla="*/ 9866944 w 18288001"/>
              <a:gd name="connsiteY7293" fmla="*/ 617445 h 9710532"/>
              <a:gd name="connsiteX7294" fmla="*/ 9862078 w 18288001"/>
              <a:gd name="connsiteY7294" fmla="*/ 626538 h 9710532"/>
              <a:gd name="connsiteX7295" fmla="*/ 9870683 w 18288001"/>
              <a:gd name="connsiteY7295" fmla="*/ 621398 h 9710532"/>
              <a:gd name="connsiteX7296" fmla="*/ 3933407 w 18288001"/>
              <a:gd name="connsiteY7296" fmla="*/ 616067 h 9710532"/>
              <a:gd name="connsiteX7297" fmla="*/ 3899523 w 18288001"/>
              <a:gd name="connsiteY7297" fmla="*/ 620457 h 9710532"/>
              <a:gd name="connsiteX7298" fmla="*/ 3890653 w 18288001"/>
              <a:gd name="connsiteY7298" fmla="*/ 625761 h 9710532"/>
              <a:gd name="connsiteX7299" fmla="*/ 3916991 w 18288001"/>
              <a:gd name="connsiteY7299" fmla="*/ 626494 h 9710532"/>
              <a:gd name="connsiteX7300" fmla="*/ 3945499 w 18288001"/>
              <a:gd name="connsiteY7300" fmla="*/ 623732 h 9710532"/>
              <a:gd name="connsiteX7301" fmla="*/ 3959453 w 18288001"/>
              <a:gd name="connsiteY7301" fmla="*/ 622379 h 9710532"/>
              <a:gd name="connsiteX7302" fmla="*/ 57981 w 18288001"/>
              <a:gd name="connsiteY7302" fmla="*/ 616017 h 9710532"/>
              <a:gd name="connsiteX7303" fmla="*/ 50479 w 18288001"/>
              <a:gd name="connsiteY7303" fmla="*/ 630020 h 9710532"/>
              <a:gd name="connsiteX7304" fmla="*/ 47228 w 18288001"/>
              <a:gd name="connsiteY7304" fmla="*/ 619266 h 9710532"/>
              <a:gd name="connsiteX7305" fmla="*/ 57981 w 18288001"/>
              <a:gd name="connsiteY7305" fmla="*/ 616017 h 9710532"/>
              <a:gd name="connsiteX7306" fmla="*/ 8948046 w 18288001"/>
              <a:gd name="connsiteY7306" fmla="*/ 615561 h 9710532"/>
              <a:gd name="connsiteX7307" fmla="*/ 8960426 w 18288001"/>
              <a:gd name="connsiteY7307" fmla="*/ 617688 h 9710532"/>
              <a:gd name="connsiteX7308" fmla="*/ 8956674 w 18288001"/>
              <a:gd name="connsiteY7308" fmla="*/ 624690 h 9710532"/>
              <a:gd name="connsiteX7309" fmla="*/ 8948046 w 18288001"/>
              <a:gd name="connsiteY7309" fmla="*/ 615561 h 9710532"/>
              <a:gd name="connsiteX7310" fmla="*/ 4283388 w 18288001"/>
              <a:gd name="connsiteY7310" fmla="*/ 615371 h 9710532"/>
              <a:gd name="connsiteX7311" fmla="*/ 4228255 w 18288001"/>
              <a:gd name="connsiteY7311" fmla="*/ 620711 h 9710532"/>
              <a:gd name="connsiteX7312" fmla="*/ 4110968 w 18288001"/>
              <a:gd name="connsiteY7312" fmla="*/ 621003 h 9710532"/>
              <a:gd name="connsiteX7313" fmla="*/ 4082458 w 18288001"/>
              <a:gd name="connsiteY7313" fmla="*/ 623766 h 9710532"/>
              <a:gd name="connsiteX7314" fmla="*/ 4064704 w 18288001"/>
              <a:gd name="connsiteY7314" fmla="*/ 623271 h 9710532"/>
              <a:gd name="connsiteX7315" fmla="*/ 4047997 w 18288001"/>
              <a:gd name="connsiteY7315" fmla="*/ 624533 h 9710532"/>
              <a:gd name="connsiteX7316" fmla="*/ 4052035 w 18288001"/>
              <a:gd name="connsiteY7316" fmla="*/ 626694 h 9710532"/>
              <a:gd name="connsiteX7317" fmla="*/ 4059040 w 18288001"/>
              <a:gd name="connsiteY7317" fmla="*/ 630441 h 9710532"/>
              <a:gd name="connsiteX7318" fmla="*/ 4076796 w 18288001"/>
              <a:gd name="connsiteY7318" fmla="*/ 630935 h 9710532"/>
              <a:gd name="connsiteX7319" fmla="*/ 4094552 w 18288001"/>
              <a:gd name="connsiteY7319" fmla="*/ 631430 h 9710532"/>
              <a:gd name="connsiteX7320" fmla="*/ 4135439 w 18288001"/>
              <a:gd name="connsiteY7320" fmla="*/ 630788 h 9710532"/>
              <a:gd name="connsiteX7321" fmla="*/ 4204343 w 18288001"/>
              <a:gd name="connsiteY7321" fmla="*/ 645143 h 9710532"/>
              <a:gd name="connsiteX7322" fmla="*/ 4220471 w 18288001"/>
              <a:gd name="connsiteY7322" fmla="*/ 640260 h 9710532"/>
              <a:gd name="connsiteX7323" fmla="*/ 4231224 w 18288001"/>
              <a:gd name="connsiteY7323" fmla="*/ 637005 h 9710532"/>
              <a:gd name="connsiteX7324" fmla="*/ 4241975 w 18288001"/>
              <a:gd name="connsiteY7324" fmla="*/ 633749 h 9710532"/>
              <a:gd name="connsiteX7325" fmla="*/ 4250607 w 18288001"/>
              <a:gd name="connsiteY7325" fmla="*/ 642876 h 9710532"/>
              <a:gd name="connsiteX7326" fmla="*/ 4286118 w 18288001"/>
              <a:gd name="connsiteY7326" fmla="*/ 643862 h 9710532"/>
              <a:gd name="connsiteX7327" fmla="*/ 4307623 w 18288001"/>
              <a:gd name="connsiteY7327" fmla="*/ 637353 h 9710532"/>
              <a:gd name="connsiteX7328" fmla="*/ 4332383 w 18288001"/>
              <a:gd name="connsiteY7328" fmla="*/ 641595 h 9710532"/>
              <a:gd name="connsiteX7329" fmla="*/ 4336568 w 18288001"/>
              <a:gd name="connsiteY7329" fmla="*/ 640328 h 9710532"/>
              <a:gd name="connsiteX7330" fmla="*/ 4330784 w 18288001"/>
              <a:gd name="connsiteY7330" fmla="*/ 638010 h 9710532"/>
              <a:gd name="connsiteX7331" fmla="*/ 4318406 w 18288001"/>
              <a:gd name="connsiteY7331" fmla="*/ 635884 h 9710532"/>
              <a:gd name="connsiteX7332" fmla="*/ 4316868 w 18288001"/>
              <a:gd name="connsiteY7332" fmla="*/ 630796 h 9710532"/>
              <a:gd name="connsiteX7333" fmla="*/ 4291421 w 18288001"/>
              <a:gd name="connsiteY7333" fmla="*/ 626436 h 9710532"/>
              <a:gd name="connsiteX7334" fmla="*/ 4281268 w 18288001"/>
              <a:gd name="connsiteY7334" fmla="*/ 629506 h 9710532"/>
              <a:gd name="connsiteX7335" fmla="*/ 4279142 w 18288001"/>
              <a:gd name="connsiteY7335" fmla="*/ 641883 h 9710532"/>
              <a:gd name="connsiteX7336" fmla="*/ 4272142 w 18288001"/>
              <a:gd name="connsiteY7336" fmla="*/ 638131 h 9710532"/>
              <a:gd name="connsiteX7337" fmla="*/ 4276465 w 18288001"/>
              <a:gd name="connsiteY7337" fmla="*/ 623873 h 9710532"/>
              <a:gd name="connsiteX7338" fmla="*/ 4263765 w 18288001"/>
              <a:gd name="connsiteY7338" fmla="*/ 621698 h 9710532"/>
              <a:gd name="connsiteX7339" fmla="*/ 4274522 w 18288001"/>
              <a:gd name="connsiteY7339" fmla="*/ 618442 h 9710532"/>
              <a:gd name="connsiteX7340" fmla="*/ 4283851 w 18288001"/>
              <a:gd name="connsiteY7340" fmla="*/ 615619 h 9710532"/>
              <a:gd name="connsiteX7341" fmla="*/ 7094529 w 18288001"/>
              <a:gd name="connsiteY7341" fmla="*/ 615317 h 9710532"/>
              <a:gd name="connsiteX7342" fmla="*/ 7083776 w 18288001"/>
              <a:gd name="connsiteY7342" fmla="*/ 618573 h 9710532"/>
              <a:gd name="connsiteX7343" fmla="*/ 7062272 w 18288001"/>
              <a:gd name="connsiteY7343" fmla="*/ 625082 h 9710532"/>
              <a:gd name="connsiteX7344" fmla="*/ 7087031 w 18288001"/>
              <a:gd name="connsiteY7344" fmla="*/ 629323 h 9710532"/>
              <a:gd name="connsiteX7345" fmla="*/ 12436536 w 18288001"/>
              <a:gd name="connsiteY7345" fmla="*/ 614246 h 9710532"/>
              <a:gd name="connsiteX7346" fmla="*/ 12427989 w 18288001"/>
              <a:gd name="connsiteY7346" fmla="*/ 616834 h 9710532"/>
              <a:gd name="connsiteX7347" fmla="*/ 12428345 w 18288001"/>
              <a:gd name="connsiteY7347" fmla="*/ 616844 h 9710532"/>
              <a:gd name="connsiteX7348" fmla="*/ 12447727 w 18288001"/>
              <a:gd name="connsiteY7348" fmla="*/ 622721 h 9710532"/>
              <a:gd name="connsiteX7349" fmla="*/ 12461332 w 18288001"/>
              <a:gd name="connsiteY7349" fmla="*/ 618610 h 9710532"/>
              <a:gd name="connsiteX7350" fmla="*/ 12461295 w 18288001"/>
              <a:gd name="connsiteY7350" fmla="*/ 618489 h 9710532"/>
              <a:gd name="connsiteX7351" fmla="*/ 12436536 w 18288001"/>
              <a:gd name="connsiteY7351" fmla="*/ 614246 h 9710532"/>
              <a:gd name="connsiteX7352" fmla="*/ 3175986 w 18288001"/>
              <a:gd name="connsiteY7352" fmla="*/ 613726 h 9710532"/>
              <a:gd name="connsiteX7353" fmla="*/ 3174494 w 18288001"/>
              <a:gd name="connsiteY7353" fmla="*/ 616514 h 9710532"/>
              <a:gd name="connsiteX7354" fmla="*/ 3186875 w 18288001"/>
              <a:gd name="connsiteY7354" fmla="*/ 618634 h 9710532"/>
              <a:gd name="connsiteX7355" fmla="*/ 3204631 w 18288001"/>
              <a:gd name="connsiteY7355" fmla="*/ 619129 h 9710532"/>
              <a:gd name="connsiteX7356" fmla="*/ 3205675 w 18288001"/>
              <a:gd name="connsiteY7356" fmla="*/ 618812 h 9710532"/>
              <a:gd name="connsiteX7357" fmla="*/ 9337521 w 18288001"/>
              <a:gd name="connsiteY7357" fmla="*/ 613389 h 9710532"/>
              <a:gd name="connsiteX7358" fmla="*/ 9323161 w 18288001"/>
              <a:gd name="connsiteY7358" fmla="*/ 614092 h 9710532"/>
              <a:gd name="connsiteX7359" fmla="*/ 9324671 w 18288001"/>
              <a:gd name="connsiteY7359" fmla="*/ 619088 h 9710532"/>
              <a:gd name="connsiteX7360" fmla="*/ 9316003 w 18288001"/>
              <a:gd name="connsiteY7360" fmla="*/ 614444 h 9710532"/>
              <a:gd name="connsiteX7361" fmla="*/ 9314387 w 18288001"/>
              <a:gd name="connsiteY7361" fmla="*/ 614524 h 9710532"/>
              <a:gd name="connsiteX7362" fmla="*/ 9296247 w 18288001"/>
              <a:gd name="connsiteY7362" fmla="*/ 623492 h 9710532"/>
              <a:gd name="connsiteX7363" fmla="*/ 9303162 w 18288001"/>
              <a:gd name="connsiteY7363" fmla="*/ 625587 h 9710532"/>
              <a:gd name="connsiteX7364" fmla="*/ 9310164 w 18288001"/>
              <a:gd name="connsiteY7364" fmla="*/ 629340 h 9710532"/>
              <a:gd name="connsiteX7365" fmla="*/ 9310818 w 18288001"/>
              <a:gd name="connsiteY7365" fmla="*/ 629357 h 9710532"/>
              <a:gd name="connsiteX7366" fmla="*/ 10625595 w 18288001"/>
              <a:gd name="connsiteY7366" fmla="*/ 613174 h 9710532"/>
              <a:gd name="connsiteX7367" fmla="*/ 10639601 w 18288001"/>
              <a:gd name="connsiteY7367" fmla="*/ 620676 h 9710532"/>
              <a:gd name="connsiteX7368" fmla="*/ 10628846 w 18288001"/>
              <a:gd name="connsiteY7368" fmla="*/ 623927 h 9710532"/>
              <a:gd name="connsiteX7369" fmla="*/ 10614841 w 18288001"/>
              <a:gd name="connsiteY7369" fmla="*/ 616424 h 9710532"/>
              <a:gd name="connsiteX7370" fmla="*/ 4581955 w 18288001"/>
              <a:gd name="connsiteY7370" fmla="*/ 612993 h 9710532"/>
              <a:gd name="connsiteX7371" fmla="*/ 4571203 w 18288001"/>
              <a:gd name="connsiteY7371" fmla="*/ 616247 h 9710532"/>
              <a:gd name="connsiteX7372" fmla="*/ 4562076 w 18288001"/>
              <a:gd name="connsiteY7372" fmla="*/ 624880 h 9710532"/>
              <a:gd name="connsiteX7373" fmla="*/ 4574457 w 18288001"/>
              <a:gd name="connsiteY7373" fmla="*/ 627000 h 9710532"/>
              <a:gd name="connsiteX7374" fmla="*/ 4583582 w 18288001"/>
              <a:gd name="connsiteY7374" fmla="*/ 618369 h 9710532"/>
              <a:gd name="connsiteX7375" fmla="*/ 4581955 w 18288001"/>
              <a:gd name="connsiteY7375" fmla="*/ 612993 h 9710532"/>
              <a:gd name="connsiteX7376" fmla="*/ 1259114 w 18288001"/>
              <a:gd name="connsiteY7376" fmla="*/ 609468 h 9710532"/>
              <a:gd name="connsiteX7377" fmla="*/ 1255366 w 18288001"/>
              <a:gd name="connsiteY7377" fmla="*/ 616472 h 9710532"/>
              <a:gd name="connsiteX7378" fmla="*/ 1251741 w 18288001"/>
              <a:gd name="connsiteY7378" fmla="*/ 619036 h 9710532"/>
              <a:gd name="connsiteX7379" fmla="*/ 1248362 w 18288001"/>
              <a:gd name="connsiteY7379" fmla="*/ 612722 h 9710532"/>
              <a:gd name="connsiteX7380" fmla="*/ 1259114 w 18288001"/>
              <a:gd name="connsiteY7380" fmla="*/ 609468 h 9710532"/>
              <a:gd name="connsiteX7381" fmla="*/ 5602037 w 18288001"/>
              <a:gd name="connsiteY7381" fmla="*/ 609366 h 9710532"/>
              <a:gd name="connsiteX7382" fmla="*/ 5598687 w 18288001"/>
              <a:gd name="connsiteY7382" fmla="*/ 612533 h 9710532"/>
              <a:gd name="connsiteX7383" fmla="*/ 5608473 w 18288001"/>
              <a:gd name="connsiteY7383" fmla="*/ 612810 h 9710532"/>
              <a:gd name="connsiteX7384" fmla="*/ 10709468 w 18288001"/>
              <a:gd name="connsiteY7384" fmla="*/ 608882 h 9710532"/>
              <a:gd name="connsiteX7385" fmla="*/ 10711095 w 18288001"/>
              <a:gd name="connsiteY7385" fmla="*/ 614259 h 9710532"/>
              <a:gd name="connsiteX7386" fmla="*/ 10723474 w 18288001"/>
              <a:gd name="connsiteY7386" fmla="*/ 616379 h 9710532"/>
              <a:gd name="connsiteX7387" fmla="*/ 10709468 w 18288001"/>
              <a:gd name="connsiteY7387" fmla="*/ 608882 h 9710532"/>
              <a:gd name="connsiteX7388" fmla="*/ 7880544 w 18288001"/>
              <a:gd name="connsiteY7388" fmla="*/ 608427 h 9710532"/>
              <a:gd name="connsiteX7389" fmla="*/ 7916055 w 18288001"/>
              <a:gd name="connsiteY7389" fmla="*/ 609413 h 9710532"/>
              <a:gd name="connsiteX7390" fmla="*/ 7930061 w 18288001"/>
              <a:gd name="connsiteY7390" fmla="*/ 616910 h 9710532"/>
              <a:gd name="connsiteX7391" fmla="*/ 7919309 w 18288001"/>
              <a:gd name="connsiteY7391" fmla="*/ 620164 h 9710532"/>
              <a:gd name="connsiteX7392" fmla="*/ 7905301 w 18288001"/>
              <a:gd name="connsiteY7392" fmla="*/ 612668 h 9710532"/>
              <a:gd name="connsiteX7393" fmla="*/ 7883799 w 18288001"/>
              <a:gd name="connsiteY7393" fmla="*/ 619178 h 9710532"/>
              <a:gd name="connsiteX7394" fmla="*/ 7869789 w 18288001"/>
              <a:gd name="connsiteY7394" fmla="*/ 611682 h 9710532"/>
              <a:gd name="connsiteX7395" fmla="*/ 7880544 w 18288001"/>
              <a:gd name="connsiteY7395" fmla="*/ 608427 h 9710532"/>
              <a:gd name="connsiteX7396" fmla="*/ 3301022 w 18288001"/>
              <a:gd name="connsiteY7396" fmla="*/ 607968 h 9710532"/>
              <a:gd name="connsiteX7397" fmla="*/ 3269519 w 18288001"/>
              <a:gd name="connsiteY7397" fmla="*/ 617505 h 9710532"/>
              <a:gd name="connsiteX7398" fmla="*/ 3293410 w 18288001"/>
              <a:gd name="connsiteY7398" fmla="*/ 621597 h 9710532"/>
              <a:gd name="connsiteX7399" fmla="*/ 3302536 w 18288001"/>
              <a:gd name="connsiteY7399" fmla="*/ 612965 h 9710532"/>
              <a:gd name="connsiteX7400" fmla="*/ 9051330 w 18288001"/>
              <a:gd name="connsiteY7400" fmla="*/ 607816 h 9710532"/>
              <a:gd name="connsiteX7401" fmla="*/ 9054580 w 18288001"/>
              <a:gd name="connsiteY7401" fmla="*/ 618568 h 9710532"/>
              <a:gd name="connsiteX7402" fmla="*/ 9043828 w 18288001"/>
              <a:gd name="connsiteY7402" fmla="*/ 621818 h 9710532"/>
              <a:gd name="connsiteX7403" fmla="*/ 9051330 w 18288001"/>
              <a:gd name="connsiteY7403" fmla="*/ 607816 h 9710532"/>
              <a:gd name="connsiteX7404" fmla="*/ 10286577 w 18288001"/>
              <a:gd name="connsiteY7404" fmla="*/ 607788 h 9710532"/>
              <a:gd name="connsiteX7405" fmla="*/ 10279792 w 18288001"/>
              <a:gd name="connsiteY7405" fmla="*/ 609842 h 9710532"/>
              <a:gd name="connsiteX7406" fmla="*/ 10284483 w 18288001"/>
              <a:gd name="connsiteY7406" fmla="*/ 610650 h 9710532"/>
              <a:gd name="connsiteX7407" fmla="*/ 10290787 w 18288001"/>
              <a:gd name="connsiteY7407" fmla="*/ 610040 h 9710532"/>
              <a:gd name="connsiteX7408" fmla="*/ 7045009 w 18288001"/>
              <a:gd name="connsiteY7408" fmla="*/ 606832 h 9710532"/>
              <a:gd name="connsiteX7409" fmla="*/ 7034256 w 18288001"/>
              <a:gd name="connsiteY7409" fmla="*/ 610087 h 9710532"/>
              <a:gd name="connsiteX7410" fmla="*/ 7011125 w 18288001"/>
              <a:gd name="connsiteY7410" fmla="*/ 611220 h 9710532"/>
              <a:gd name="connsiteX7411" fmla="*/ 6993371 w 18288001"/>
              <a:gd name="connsiteY7411" fmla="*/ 610727 h 9710532"/>
              <a:gd name="connsiteX7412" fmla="*/ 6980493 w 18288001"/>
              <a:gd name="connsiteY7412" fmla="*/ 626363 h 9710532"/>
              <a:gd name="connsiteX7413" fmla="*/ 6991248 w 18288001"/>
              <a:gd name="connsiteY7413" fmla="*/ 623107 h 9710532"/>
              <a:gd name="connsiteX7414" fmla="*/ 7023505 w 18288001"/>
              <a:gd name="connsiteY7414" fmla="*/ 613340 h 9710532"/>
              <a:gd name="connsiteX7415" fmla="*/ 7041261 w 18288001"/>
              <a:gd name="connsiteY7415" fmla="*/ 613837 h 9710532"/>
              <a:gd name="connsiteX7416" fmla="*/ 7045009 w 18288001"/>
              <a:gd name="connsiteY7416" fmla="*/ 606832 h 9710532"/>
              <a:gd name="connsiteX7417" fmla="*/ 3848375 w 18288001"/>
              <a:gd name="connsiteY7417" fmla="*/ 606597 h 9710532"/>
              <a:gd name="connsiteX7418" fmla="*/ 3816119 w 18288001"/>
              <a:gd name="connsiteY7418" fmla="*/ 616360 h 9710532"/>
              <a:gd name="connsiteX7419" fmla="*/ 3803738 w 18288001"/>
              <a:gd name="connsiteY7419" fmla="*/ 614240 h 9710532"/>
              <a:gd name="connsiteX7420" fmla="*/ 3781566 w 18288001"/>
              <a:gd name="connsiteY7420" fmla="*/ 610441 h 9710532"/>
              <a:gd name="connsiteX7421" fmla="*/ 3780320 w 18288001"/>
              <a:gd name="connsiteY7421" fmla="*/ 620917 h 9710532"/>
              <a:gd name="connsiteX7422" fmla="*/ 3811553 w 18288001"/>
              <a:gd name="connsiteY7422" fmla="*/ 632003 h 9710532"/>
              <a:gd name="connsiteX7423" fmla="*/ 3854417 w 18288001"/>
              <a:gd name="connsiteY7423" fmla="*/ 628020 h 9710532"/>
              <a:gd name="connsiteX7424" fmla="*/ 3830125 w 18288001"/>
              <a:gd name="connsiteY7424" fmla="*/ 623858 h 9710532"/>
              <a:gd name="connsiteX7425" fmla="*/ 3840878 w 18288001"/>
              <a:gd name="connsiteY7425" fmla="*/ 620603 h 9710532"/>
              <a:gd name="connsiteX7426" fmla="*/ 10567418 w 18288001"/>
              <a:gd name="connsiteY7426" fmla="*/ 604934 h 9710532"/>
              <a:gd name="connsiteX7427" fmla="*/ 10556668 w 18288001"/>
              <a:gd name="connsiteY7427" fmla="*/ 608188 h 9710532"/>
              <a:gd name="connsiteX7428" fmla="*/ 10560982 w 18288001"/>
              <a:gd name="connsiteY7428" fmla="*/ 612751 h 9710532"/>
              <a:gd name="connsiteX7429" fmla="*/ 10567418 w 18288001"/>
              <a:gd name="connsiteY7429" fmla="*/ 604934 h 9710532"/>
              <a:gd name="connsiteX7430" fmla="*/ 3404592 w 18288001"/>
              <a:gd name="connsiteY7430" fmla="*/ 604520 h 9710532"/>
              <a:gd name="connsiteX7431" fmla="*/ 3402997 w 18288001"/>
              <a:gd name="connsiteY7431" fmla="*/ 606029 h 9710532"/>
              <a:gd name="connsiteX7432" fmla="*/ 3405816 w 18288001"/>
              <a:gd name="connsiteY7432" fmla="*/ 605175 h 9710532"/>
              <a:gd name="connsiteX7433" fmla="*/ 4688172 w 18288001"/>
              <a:gd name="connsiteY7433" fmla="*/ 604314 h 9710532"/>
              <a:gd name="connsiteX7434" fmla="*/ 4685236 w 18288001"/>
              <a:gd name="connsiteY7434" fmla="*/ 605202 h 9710532"/>
              <a:gd name="connsiteX7435" fmla="*/ 4686192 w 18288001"/>
              <a:gd name="connsiteY7435" fmla="*/ 605713 h 9710532"/>
              <a:gd name="connsiteX7436" fmla="*/ 2478261 w 18288001"/>
              <a:gd name="connsiteY7436" fmla="*/ 604267 h 9710532"/>
              <a:gd name="connsiteX7437" fmla="*/ 2467510 w 18288001"/>
              <a:gd name="connsiteY7437" fmla="*/ 607523 h 9710532"/>
              <a:gd name="connsiteX7438" fmla="*/ 2481516 w 18288001"/>
              <a:gd name="connsiteY7438" fmla="*/ 615018 h 9710532"/>
              <a:gd name="connsiteX7439" fmla="*/ 2492270 w 18288001"/>
              <a:gd name="connsiteY7439" fmla="*/ 611763 h 9710532"/>
              <a:gd name="connsiteX7440" fmla="*/ 5929142 w 18288001"/>
              <a:gd name="connsiteY7440" fmla="*/ 604243 h 9710532"/>
              <a:gd name="connsiteX7441" fmla="*/ 5919527 w 18288001"/>
              <a:gd name="connsiteY7441" fmla="*/ 607154 h 9710532"/>
              <a:gd name="connsiteX7442" fmla="*/ 5926626 w 18288001"/>
              <a:gd name="connsiteY7442" fmla="*/ 608944 h 9710532"/>
              <a:gd name="connsiteX7443" fmla="*/ 10746041 w 18288001"/>
              <a:gd name="connsiteY7443" fmla="*/ 603680 h 9710532"/>
              <a:gd name="connsiteX7444" fmla="*/ 10744980 w 18288001"/>
              <a:gd name="connsiteY7444" fmla="*/ 609870 h 9710532"/>
              <a:gd name="connsiteX7445" fmla="*/ 10748234 w 18288001"/>
              <a:gd name="connsiteY7445" fmla="*/ 620621 h 9710532"/>
              <a:gd name="connsiteX7446" fmla="*/ 10762735 w 18288001"/>
              <a:gd name="connsiteY7446" fmla="*/ 610362 h 9710532"/>
              <a:gd name="connsiteX7447" fmla="*/ 10755732 w 18288001"/>
              <a:gd name="connsiteY7447" fmla="*/ 606615 h 9710532"/>
              <a:gd name="connsiteX7448" fmla="*/ 10746041 w 18288001"/>
              <a:gd name="connsiteY7448" fmla="*/ 603680 h 9710532"/>
              <a:gd name="connsiteX7449" fmla="*/ 8090360 w 18288001"/>
              <a:gd name="connsiteY7449" fmla="*/ 603596 h 9710532"/>
              <a:gd name="connsiteX7450" fmla="*/ 8093614 w 18288001"/>
              <a:gd name="connsiteY7450" fmla="*/ 614350 h 9710532"/>
              <a:gd name="connsiteX7451" fmla="*/ 8075860 w 18288001"/>
              <a:gd name="connsiteY7451" fmla="*/ 613855 h 9710532"/>
              <a:gd name="connsiteX7452" fmla="*/ 8064415 w 18288001"/>
              <a:gd name="connsiteY7452" fmla="*/ 609984 h 9710532"/>
              <a:gd name="connsiteX7453" fmla="*/ 8044094 w 18288001"/>
              <a:gd name="connsiteY7453" fmla="*/ 605865 h 9710532"/>
              <a:gd name="connsiteX7454" fmla="*/ 8068855 w 18288001"/>
              <a:gd name="connsiteY7454" fmla="*/ 610108 h 9710532"/>
              <a:gd name="connsiteX7455" fmla="*/ 3680724 w 18288001"/>
              <a:gd name="connsiteY7455" fmla="*/ 603358 h 9710532"/>
              <a:gd name="connsiteX7456" fmla="*/ 3681280 w 18288001"/>
              <a:gd name="connsiteY7456" fmla="*/ 603947 h 9710532"/>
              <a:gd name="connsiteX7457" fmla="*/ 3681363 w 18288001"/>
              <a:gd name="connsiteY7457" fmla="*/ 603468 h 9710532"/>
              <a:gd name="connsiteX7458" fmla="*/ 8025524 w 18288001"/>
              <a:gd name="connsiteY7458" fmla="*/ 602683 h 9710532"/>
              <a:gd name="connsiteX7459" fmla="*/ 8044094 w 18288001"/>
              <a:gd name="connsiteY7459" fmla="*/ 605864 h 9710532"/>
              <a:gd name="connsiteX7460" fmla="*/ 8026216 w 18288001"/>
              <a:gd name="connsiteY7460" fmla="*/ 609810 h 9710532"/>
              <a:gd name="connsiteX7461" fmla="*/ 7951566 w 18288001"/>
              <a:gd name="connsiteY7461" fmla="*/ 610400 h 9710532"/>
              <a:gd name="connsiteX7462" fmla="*/ 7973072 w 18288001"/>
              <a:gd name="connsiteY7462" fmla="*/ 603890 h 9710532"/>
              <a:gd name="connsiteX7463" fmla="*/ 8025524 w 18288001"/>
              <a:gd name="connsiteY7463" fmla="*/ 602683 h 9710532"/>
              <a:gd name="connsiteX7464" fmla="*/ 840239 w 18288001"/>
              <a:gd name="connsiteY7464" fmla="*/ 602565 h 9710532"/>
              <a:gd name="connsiteX7465" fmla="*/ 843488 w 18288001"/>
              <a:gd name="connsiteY7465" fmla="*/ 613318 h 9710532"/>
              <a:gd name="connsiteX7466" fmla="*/ 829486 w 18288001"/>
              <a:gd name="connsiteY7466" fmla="*/ 605815 h 9710532"/>
              <a:gd name="connsiteX7467" fmla="*/ 840239 w 18288001"/>
              <a:gd name="connsiteY7467" fmla="*/ 602565 h 9710532"/>
              <a:gd name="connsiteX7468" fmla="*/ 934131 w 18288001"/>
              <a:gd name="connsiteY7468" fmla="*/ 602212 h 9710532"/>
              <a:gd name="connsiteX7469" fmla="*/ 918001 w 18288001"/>
              <a:gd name="connsiteY7469" fmla="*/ 607095 h 9710532"/>
              <a:gd name="connsiteX7470" fmla="*/ 924512 w 18288001"/>
              <a:gd name="connsiteY7470" fmla="*/ 628599 h 9710532"/>
              <a:gd name="connsiteX7471" fmla="*/ 935265 w 18288001"/>
              <a:gd name="connsiteY7471" fmla="*/ 625344 h 9710532"/>
              <a:gd name="connsiteX7472" fmla="*/ 960025 w 18288001"/>
              <a:gd name="connsiteY7472" fmla="*/ 629583 h 9710532"/>
              <a:gd name="connsiteX7473" fmla="*/ 978274 w 18288001"/>
              <a:gd name="connsiteY7473" fmla="*/ 612324 h 9710532"/>
              <a:gd name="connsiteX7474" fmla="*/ 956769 w 18288001"/>
              <a:gd name="connsiteY7474" fmla="*/ 618834 h 9710532"/>
              <a:gd name="connsiteX7475" fmla="*/ 932010 w 18288001"/>
              <a:gd name="connsiteY7475" fmla="*/ 614590 h 9710532"/>
              <a:gd name="connsiteX7476" fmla="*/ 934131 w 18288001"/>
              <a:gd name="connsiteY7476" fmla="*/ 602212 h 9710532"/>
              <a:gd name="connsiteX7477" fmla="*/ 8289425 w 18288001"/>
              <a:gd name="connsiteY7477" fmla="*/ 602023 h 9710532"/>
              <a:gd name="connsiteX7478" fmla="*/ 8281927 w 18288001"/>
              <a:gd name="connsiteY7478" fmla="*/ 616030 h 9710532"/>
              <a:gd name="connsiteX7479" fmla="*/ 8265798 w 18288001"/>
              <a:gd name="connsiteY7479" fmla="*/ 620912 h 9710532"/>
              <a:gd name="connsiteX7480" fmla="*/ 8260423 w 18288001"/>
              <a:gd name="connsiteY7480" fmla="*/ 622540 h 9710532"/>
              <a:gd name="connsiteX7481" fmla="*/ 8278671 w 18288001"/>
              <a:gd name="connsiteY7481" fmla="*/ 605278 h 9710532"/>
              <a:gd name="connsiteX7482" fmla="*/ 3652299 w 18288001"/>
              <a:gd name="connsiteY7482" fmla="*/ 601950 h 9710532"/>
              <a:gd name="connsiteX7483" fmla="*/ 3651338 w 18288001"/>
              <a:gd name="connsiteY7483" fmla="*/ 601965 h 9710532"/>
              <a:gd name="connsiteX7484" fmla="*/ 3654401 w 18288001"/>
              <a:gd name="connsiteY7484" fmla="*/ 612085 h 9710532"/>
              <a:gd name="connsiteX7485" fmla="*/ 3668407 w 18288001"/>
              <a:gd name="connsiteY7485" fmla="*/ 619582 h 9710532"/>
              <a:gd name="connsiteX7486" fmla="*/ 3665152 w 18288001"/>
              <a:gd name="connsiteY7486" fmla="*/ 608831 h 9710532"/>
              <a:gd name="connsiteX7487" fmla="*/ 9454242 w 18288001"/>
              <a:gd name="connsiteY7487" fmla="*/ 601530 h 9710532"/>
              <a:gd name="connsiteX7488" fmla="*/ 9419297 w 18288001"/>
              <a:gd name="connsiteY7488" fmla="*/ 612109 h 9710532"/>
              <a:gd name="connsiteX7489" fmla="*/ 9408544 w 18288001"/>
              <a:gd name="connsiteY7489" fmla="*/ 615365 h 9710532"/>
              <a:gd name="connsiteX7490" fmla="*/ 9373032 w 18288001"/>
              <a:gd name="connsiteY7490" fmla="*/ 614378 h 9710532"/>
              <a:gd name="connsiteX7491" fmla="*/ 9362281 w 18288001"/>
              <a:gd name="connsiteY7491" fmla="*/ 617633 h 9710532"/>
              <a:gd name="connsiteX7492" fmla="*/ 9351528 w 18288001"/>
              <a:gd name="connsiteY7492" fmla="*/ 620888 h 9710532"/>
              <a:gd name="connsiteX7493" fmla="*/ 9354783 w 18288001"/>
              <a:gd name="connsiteY7493" fmla="*/ 631639 h 9710532"/>
              <a:gd name="connsiteX7494" fmla="*/ 9365536 w 18288001"/>
              <a:gd name="connsiteY7494" fmla="*/ 628384 h 9710532"/>
              <a:gd name="connsiteX7495" fmla="*/ 9411799 w 18288001"/>
              <a:gd name="connsiteY7495" fmla="*/ 626116 h 9710532"/>
              <a:gd name="connsiteX7496" fmla="*/ 9439813 w 18288001"/>
              <a:gd name="connsiteY7496" fmla="*/ 641111 h 9710532"/>
              <a:gd name="connsiteX7497" fmla="*/ 9450566 w 18288001"/>
              <a:gd name="connsiteY7497" fmla="*/ 637857 h 9710532"/>
              <a:gd name="connsiteX7498" fmla="*/ 9467644 w 18288001"/>
              <a:gd name="connsiteY7498" fmla="*/ 635239 h 9710532"/>
              <a:gd name="connsiteX7499" fmla="*/ 9469968 w 18288001"/>
              <a:gd name="connsiteY7499" fmla="*/ 633852 h 9710532"/>
              <a:gd name="connsiteX7500" fmla="*/ 9481783 w 18288001"/>
              <a:gd name="connsiteY7500" fmla="*/ 624412 h 9710532"/>
              <a:gd name="connsiteX7501" fmla="*/ 9492479 w 18288001"/>
              <a:gd name="connsiteY7501" fmla="*/ 624249 h 9710532"/>
              <a:gd name="connsiteX7502" fmla="*/ 9493576 w 18288001"/>
              <a:gd name="connsiteY7502" fmla="*/ 624836 h 9710532"/>
              <a:gd name="connsiteX7503" fmla="*/ 9495678 w 18288001"/>
              <a:gd name="connsiteY7503" fmla="*/ 624200 h 9710532"/>
              <a:gd name="connsiteX7504" fmla="*/ 9502226 w 18288001"/>
              <a:gd name="connsiteY7504" fmla="*/ 624100 h 9710532"/>
              <a:gd name="connsiteX7505" fmla="*/ 9507049 w 18288001"/>
              <a:gd name="connsiteY7505" fmla="*/ 629200 h 9710532"/>
              <a:gd name="connsiteX7506" fmla="*/ 9529088 w 18288001"/>
              <a:gd name="connsiteY7506" fmla="*/ 625824 h 9710532"/>
              <a:gd name="connsiteX7507" fmla="*/ 9539840 w 18288001"/>
              <a:gd name="connsiteY7507" fmla="*/ 622569 h 9710532"/>
              <a:gd name="connsiteX7508" fmla="*/ 9532837 w 18288001"/>
              <a:gd name="connsiteY7508" fmla="*/ 618819 h 9710532"/>
              <a:gd name="connsiteX7509" fmla="*/ 9515080 w 18288001"/>
              <a:gd name="connsiteY7509" fmla="*/ 618326 h 9710532"/>
              <a:gd name="connsiteX7510" fmla="*/ 9495678 w 18288001"/>
              <a:gd name="connsiteY7510" fmla="*/ 624200 h 9710532"/>
              <a:gd name="connsiteX7511" fmla="*/ 9492479 w 18288001"/>
              <a:gd name="connsiteY7511" fmla="*/ 624249 h 9710532"/>
              <a:gd name="connsiteX7512" fmla="*/ 9479569 w 18288001"/>
              <a:gd name="connsiteY7512" fmla="*/ 617340 h 9710532"/>
              <a:gd name="connsiteX7513" fmla="*/ 9454242 w 18288001"/>
              <a:gd name="connsiteY7513" fmla="*/ 601530 h 9710532"/>
              <a:gd name="connsiteX7514" fmla="*/ 8524001 w 18288001"/>
              <a:gd name="connsiteY7514" fmla="*/ 601435 h 9710532"/>
              <a:gd name="connsiteX7515" fmla="*/ 8527256 w 18288001"/>
              <a:gd name="connsiteY7515" fmla="*/ 612188 h 9710532"/>
              <a:gd name="connsiteX7516" fmla="*/ 8530510 w 18288001"/>
              <a:gd name="connsiteY7516" fmla="*/ 622941 h 9710532"/>
              <a:gd name="connsiteX7517" fmla="*/ 8521879 w 18288001"/>
              <a:gd name="connsiteY7517" fmla="*/ 613816 h 9710532"/>
              <a:gd name="connsiteX7518" fmla="*/ 8516501 w 18288001"/>
              <a:gd name="connsiteY7518" fmla="*/ 615445 h 9710532"/>
              <a:gd name="connsiteX7519" fmla="*/ 8518623 w 18288001"/>
              <a:gd name="connsiteY7519" fmla="*/ 603064 h 9710532"/>
              <a:gd name="connsiteX7520" fmla="*/ 8524001 w 18288001"/>
              <a:gd name="connsiteY7520" fmla="*/ 601435 h 9710532"/>
              <a:gd name="connsiteX7521" fmla="*/ 7455815 w 18288001"/>
              <a:gd name="connsiteY7521" fmla="*/ 601259 h 9710532"/>
              <a:gd name="connsiteX7522" fmla="*/ 7451533 w 18288001"/>
              <a:gd name="connsiteY7522" fmla="*/ 602078 h 9710532"/>
              <a:gd name="connsiteX7523" fmla="*/ 7456311 w 18288001"/>
              <a:gd name="connsiteY7523" fmla="*/ 602897 h 9710532"/>
              <a:gd name="connsiteX7524" fmla="*/ 7415931 w 18288001"/>
              <a:gd name="connsiteY7524" fmla="*/ 600183 h 9710532"/>
              <a:gd name="connsiteX7525" fmla="*/ 7409292 w 18288001"/>
              <a:gd name="connsiteY7525" fmla="*/ 602193 h 9710532"/>
              <a:gd name="connsiteX7526" fmla="*/ 7420050 w 18288001"/>
              <a:gd name="connsiteY7526" fmla="*/ 607955 h 9710532"/>
              <a:gd name="connsiteX7527" fmla="*/ 7442672 w 18288001"/>
              <a:gd name="connsiteY7527" fmla="*/ 624583 h 9710532"/>
              <a:gd name="connsiteX7528" fmla="*/ 7449648 w 18288001"/>
              <a:gd name="connsiteY7528" fmla="*/ 625190 h 9710532"/>
              <a:gd name="connsiteX7529" fmla="*/ 7453946 w 18288001"/>
              <a:gd name="connsiteY7529" fmla="*/ 623888 h 9710532"/>
              <a:gd name="connsiteX7530" fmla="*/ 7449504 w 18288001"/>
              <a:gd name="connsiteY7530" fmla="*/ 619192 h 9710532"/>
              <a:gd name="connsiteX7531" fmla="*/ 7450155 w 18288001"/>
              <a:gd name="connsiteY7531" fmla="*/ 621340 h 9710532"/>
              <a:gd name="connsiteX7532" fmla="*/ 7436150 w 18288001"/>
              <a:gd name="connsiteY7532" fmla="*/ 613841 h 9710532"/>
              <a:gd name="connsiteX7533" fmla="*/ 7442597 w 18288001"/>
              <a:gd name="connsiteY7533" fmla="*/ 611889 h 9710532"/>
              <a:gd name="connsiteX7534" fmla="*/ 7441304 w 18288001"/>
              <a:gd name="connsiteY7534" fmla="*/ 610521 h 9710532"/>
              <a:gd name="connsiteX7535" fmla="*/ 7433807 w 18288001"/>
              <a:gd name="connsiteY7535" fmla="*/ 606509 h 9710532"/>
              <a:gd name="connsiteX7536" fmla="*/ 7427011 w 18288001"/>
              <a:gd name="connsiteY7536" fmla="*/ 608566 h 9710532"/>
              <a:gd name="connsiteX7537" fmla="*/ 7419688 w 18288001"/>
              <a:gd name="connsiteY7537" fmla="*/ 600827 h 9710532"/>
              <a:gd name="connsiteX7538" fmla="*/ 18038807 w 18288001"/>
              <a:gd name="connsiteY7538" fmla="*/ 599339 h 9710532"/>
              <a:gd name="connsiteX7539" fmla="*/ 18028055 w 18288001"/>
              <a:gd name="connsiteY7539" fmla="*/ 602589 h 9710532"/>
              <a:gd name="connsiteX7540" fmla="*/ 18035055 w 18288001"/>
              <a:gd name="connsiteY7540" fmla="*/ 606339 h 9710532"/>
              <a:gd name="connsiteX7541" fmla="*/ 18042057 w 18288001"/>
              <a:gd name="connsiteY7541" fmla="*/ 610092 h 9710532"/>
              <a:gd name="connsiteX7542" fmla="*/ 10876769 w 18288001"/>
              <a:gd name="connsiteY7542" fmla="*/ 599317 h 9710532"/>
              <a:gd name="connsiteX7543" fmla="*/ 10848262 w 18288001"/>
              <a:gd name="connsiteY7543" fmla="*/ 602079 h 9710532"/>
              <a:gd name="connsiteX7544" fmla="*/ 10832134 w 18288001"/>
              <a:gd name="connsiteY7544" fmla="*/ 606962 h 9710532"/>
              <a:gd name="connsiteX7545" fmla="*/ 10830011 w 18288001"/>
              <a:gd name="connsiteY7545" fmla="*/ 619340 h 9710532"/>
              <a:gd name="connsiteX7546" fmla="*/ 10843332 w 18288001"/>
              <a:gd name="connsiteY7546" fmla="*/ 626471 h 9710532"/>
              <a:gd name="connsiteX7547" fmla="*/ 10873461 w 18288001"/>
              <a:gd name="connsiteY7547" fmla="*/ 617365 h 9710532"/>
              <a:gd name="connsiteX7548" fmla="*/ 10920458 w 18288001"/>
              <a:gd name="connsiteY7548" fmla="*/ 618692 h 9710532"/>
              <a:gd name="connsiteX7549" fmla="*/ 10922540 w 18288001"/>
              <a:gd name="connsiteY7549" fmla="*/ 614806 h 9710532"/>
              <a:gd name="connsiteX7550" fmla="*/ 10919285 w 18288001"/>
              <a:gd name="connsiteY7550" fmla="*/ 604051 h 9710532"/>
              <a:gd name="connsiteX7551" fmla="*/ 10913910 w 18288001"/>
              <a:gd name="connsiteY7551" fmla="*/ 605679 h 9710532"/>
              <a:gd name="connsiteX7552" fmla="*/ 10897780 w 18288001"/>
              <a:gd name="connsiteY7552" fmla="*/ 610563 h 9710532"/>
              <a:gd name="connsiteX7553" fmla="*/ 10876769 w 18288001"/>
              <a:gd name="connsiteY7553" fmla="*/ 599317 h 9710532"/>
              <a:gd name="connsiteX7554" fmla="*/ 9987417 w 18288001"/>
              <a:gd name="connsiteY7554" fmla="*/ 598583 h 9710532"/>
              <a:gd name="connsiteX7555" fmla="*/ 9980978 w 18288001"/>
              <a:gd name="connsiteY7555" fmla="*/ 606400 h 9710532"/>
              <a:gd name="connsiteX7556" fmla="*/ 9990670 w 18288001"/>
              <a:gd name="connsiteY7556" fmla="*/ 609335 h 9710532"/>
              <a:gd name="connsiteX7557" fmla="*/ 9991729 w 18288001"/>
              <a:gd name="connsiteY7557" fmla="*/ 603146 h 9710532"/>
              <a:gd name="connsiteX7558" fmla="*/ 9987417 w 18288001"/>
              <a:gd name="connsiteY7558" fmla="*/ 598583 h 9710532"/>
              <a:gd name="connsiteX7559" fmla="*/ 5686748 w 18288001"/>
              <a:gd name="connsiteY7559" fmla="*/ 598393 h 9710532"/>
              <a:gd name="connsiteX7560" fmla="*/ 5659053 w 18288001"/>
              <a:gd name="connsiteY7560" fmla="*/ 603843 h 9710532"/>
              <a:gd name="connsiteX7561" fmla="*/ 5671730 w 18288001"/>
              <a:gd name="connsiteY7561" fmla="*/ 610627 h 9710532"/>
              <a:gd name="connsiteX7562" fmla="*/ 5691988 w 18288001"/>
              <a:gd name="connsiteY7562" fmla="*/ 609642 h 9710532"/>
              <a:gd name="connsiteX7563" fmla="*/ 5694565 w 18288001"/>
              <a:gd name="connsiteY7563" fmla="*/ 604830 h 9710532"/>
              <a:gd name="connsiteX7564" fmla="*/ 5705318 w 18288001"/>
              <a:gd name="connsiteY7564" fmla="*/ 601575 h 9710532"/>
              <a:gd name="connsiteX7565" fmla="*/ 5686748 w 18288001"/>
              <a:gd name="connsiteY7565" fmla="*/ 598393 h 9710532"/>
              <a:gd name="connsiteX7566" fmla="*/ 7124190 w 18288001"/>
              <a:gd name="connsiteY7566" fmla="*/ 596975 h 9710532"/>
              <a:gd name="connsiteX7567" fmla="*/ 7121695 w 18288001"/>
              <a:gd name="connsiteY7567" fmla="*/ 601636 h 9710532"/>
              <a:gd name="connsiteX7568" fmla="*/ 7119349 w 18288001"/>
              <a:gd name="connsiteY7568" fmla="*/ 601570 h 9710532"/>
              <a:gd name="connsiteX7569" fmla="*/ 7126783 w 18288001"/>
              <a:gd name="connsiteY7569" fmla="*/ 605551 h 9710532"/>
              <a:gd name="connsiteX7570" fmla="*/ 10635189 w 18288001"/>
              <a:gd name="connsiteY7570" fmla="*/ 596155 h 9710532"/>
              <a:gd name="connsiteX7571" fmla="*/ 10627692 w 18288001"/>
              <a:gd name="connsiteY7571" fmla="*/ 610163 h 9710532"/>
              <a:gd name="connsiteX7572" fmla="*/ 10616939 w 18288001"/>
              <a:gd name="connsiteY7572" fmla="*/ 613418 h 9710532"/>
              <a:gd name="connsiteX7573" fmla="*/ 10598689 w 18288001"/>
              <a:gd name="connsiteY7573" fmla="*/ 630680 h 9710532"/>
              <a:gd name="connsiteX7574" fmla="*/ 10632574 w 18288001"/>
              <a:gd name="connsiteY7574" fmla="*/ 626291 h 9710532"/>
              <a:gd name="connsiteX7575" fmla="*/ 10652204 w 18288001"/>
              <a:gd name="connsiteY7575" fmla="*/ 623283 h 9710532"/>
              <a:gd name="connsiteX7576" fmla="*/ 10664830 w 18288001"/>
              <a:gd name="connsiteY7576" fmla="*/ 616526 h 9710532"/>
              <a:gd name="connsiteX7577" fmla="*/ 10673956 w 18288001"/>
              <a:gd name="connsiteY7577" fmla="*/ 607895 h 9710532"/>
              <a:gd name="connsiteX7578" fmla="*/ 10659948 w 18288001"/>
              <a:gd name="connsiteY7578" fmla="*/ 600398 h 9710532"/>
              <a:gd name="connsiteX7579" fmla="*/ 10635189 w 18288001"/>
              <a:gd name="connsiteY7579" fmla="*/ 596155 h 9710532"/>
              <a:gd name="connsiteX7580" fmla="*/ 10811121 w 18288001"/>
              <a:gd name="connsiteY7580" fmla="*/ 595714 h 9710532"/>
              <a:gd name="connsiteX7581" fmla="*/ 10801995 w 18288001"/>
              <a:gd name="connsiteY7581" fmla="*/ 604347 h 9710532"/>
              <a:gd name="connsiteX7582" fmla="*/ 10796620 w 18288001"/>
              <a:gd name="connsiteY7582" fmla="*/ 605973 h 9710532"/>
              <a:gd name="connsiteX7583" fmla="*/ 10787990 w 18288001"/>
              <a:gd name="connsiteY7583" fmla="*/ 596850 h 9710532"/>
              <a:gd name="connsiteX7584" fmla="*/ 10766484 w 18288001"/>
              <a:gd name="connsiteY7584" fmla="*/ 603359 h 9710532"/>
              <a:gd name="connsiteX7585" fmla="*/ 10780492 w 18288001"/>
              <a:gd name="connsiteY7585" fmla="*/ 610856 h 9710532"/>
              <a:gd name="connsiteX7586" fmla="*/ 10810973 w 18288001"/>
              <a:gd name="connsiteY7586" fmla="*/ 617035 h 9710532"/>
              <a:gd name="connsiteX7587" fmla="*/ 10816004 w 18288001"/>
              <a:gd name="connsiteY7587" fmla="*/ 611843 h 9710532"/>
              <a:gd name="connsiteX7588" fmla="*/ 10811121 w 18288001"/>
              <a:gd name="connsiteY7588" fmla="*/ 595714 h 9710532"/>
              <a:gd name="connsiteX7589" fmla="*/ 51480 w 18288001"/>
              <a:gd name="connsiteY7589" fmla="*/ 594507 h 9710532"/>
              <a:gd name="connsiteX7590" fmla="*/ 54730 w 18288001"/>
              <a:gd name="connsiteY7590" fmla="*/ 605263 h 9710532"/>
              <a:gd name="connsiteX7591" fmla="*/ 40728 w 18288001"/>
              <a:gd name="connsiteY7591" fmla="*/ 597759 h 9710532"/>
              <a:gd name="connsiteX7592" fmla="*/ 3015185 w 18288001"/>
              <a:gd name="connsiteY7592" fmla="*/ 594315 h 9710532"/>
              <a:gd name="connsiteX7593" fmla="*/ 2993679 w 18288001"/>
              <a:gd name="connsiteY7593" fmla="*/ 600826 h 9710532"/>
              <a:gd name="connsiteX7594" fmla="*/ 2990104 w 18288001"/>
              <a:gd name="connsiteY7594" fmla="*/ 601907 h 9710532"/>
              <a:gd name="connsiteX7595" fmla="*/ 2991844 w 18288001"/>
              <a:gd name="connsiteY7595" fmla="*/ 607663 h 9710532"/>
              <a:gd name="connsiteX7596" fmla="*/ 2984841 w 18288001"/>
              <a:gd name="connsiteY7596" fmla="*/ 603913 h 9710532"/>
              <a:gd name="connsiteX7597" fmla="*/ 2983592 w 18288001"/>
              <a:gd name="connsiteY7597" fmla="*/ 603879 h 9710532"/>
              <a:gd name="connsiteX7598" fmla="*/ 2961423 w 18288001"/>
              <a:gd name="connsiteY7598" fmla="*/ 610590 h 9710532"/>
              <a:gd name="connsiteX7599" fmla="*/ 2986182 w 18288001"/>
              <a:gd name="connsiteY7599" fmla="*/ 614833 h 9710532"/>
              <a:gd name="connsiteX7600" fmla="*/ 3021694 w 18288001"/>
              <a:gd name="connsiteY7600" fmla="*/ 615820 h 9710532"/>
              <a:gd name="connsiteX7601" fmla="*/ 3024949 w 18288001"/>
              <a:gd name="connsiteY7601" fmla="*/ 626571 h 9710532"/>
              <a:gd name="connsiteX7602" fmla="*/ 3067958 w 18288001"/>
              <a:gd name="connsiteY7602" fmla="*/ 613551 h 9710532"/>
              <a:gd name="connsiteX7603" fmla="*/ 3072227 w 18288001"/>
              <a:gd name="connsiteY7603" fmla="*/ 605577 h 9710532"/>
              <a:gd name="connsiteX7604" fmla="*/ 3026297 w 18288001"/>
              <a:gd name="connsiteY7604" fmla="*/ 614839 h 9710532"/>
              <a:gd name="connsiteX7605" fmla="*/ 3002597 w 18288001"/>
              <a:gd name="connsiteY7605" fmla="*/ 604407 h 9710532"/>
              <a:gd name="connsiteX7606" fmla="*/ 3019774 w 18288001"/>
              <a:gd name="connsiteY7606" fmla="*/ 596772 h 9710532"/>
              <a:gd name="connsiteX7607" fmla="*/ 7495838 w 18288001"/>
              <a:gd name="connsiteY7607" fmla="*/ 593598 h 9710532"/>
              <a:gd name="connsiteX7608" fmla="*/ 7464217 w 18288001"/>
              <a:gd name="connsiteY7608" fmla="*/ 599650 h 9710532"/>
              <a:gd name="connsiteX7609" fmla="*/ 7468406 w 18288001"/>
              <a:gd name="connsiteY7609" fmla="*/ 604076 h 9710532"/>
              <a:gd name="connsiteX7610" fmla="*/ 7493165 w 18288001"/>
              <a:gd name="connsiteY7610" fmla="*/ 608320 h 9710532"/>
              <a:gd name="connsiteX7611" fmla="*/ 7494223 w 18288001"/>
              <a:gd name="connsiteY7611" fmla="*/ 611814 h 9710532"/>
              <a:gd name="connsiteX7612" fmla="*/ 7507468 w 18288001"/>
              <a:gd name="connsiteY7612" fmla="*/ 618906 h 9710532"/>
              <a:gd name="connsiteX7613" fmla="*/ 7524914 w 18288001"/>
              <a:gd name="connsiteY7613" fmla="*/ 602404 h 9710532"/>
              <a:gd name="connsiteX7614" fmla="*/ 7495838 w 18288001"/>
              <a:gd name="connsiteY7614" fmla="*/ 593598 h 9710532"/>
              <a:gd name="connsiteX7615" fmla="*/ 10375851 w 18288001"/>
              <a:gd name="connsiteY7615" fmla="*/ 592499 h 9710532"/>
              <a:gd name="connsiteX7616" fmla="*/ 10347344 w 18288001"/>
              <a:gd name="connsiteY7616" fmla="*/ 595261 h 9710532"/>
              <a:gd name="connsiteX7617" fmla="*/ 10327466 w 18288001"/>
              <a:gd name="connsiteY7617" fmla="*/ 607147 h 9710532"/>
              <a:gd name="connsiteX7618" fmla="*/ 10327021 w 18288001"/>
              <a:gd name="connsiteY7618" fmla="*/ 607687 h 9710532"/>
              <a:gd name="connsiteX7619" fmla="*/ 10353882 w 18288001"/>
              <a:gd name="connsiteY7619" fmla="*/ 607277 h 9710532"/>
              <a:gd name="connsiteX7620" fmla="*/ 10402692 w 18288001"/>
              <a:gd name="connsiteY7620" fmla="*/ 603617 h 9710532"/>
              <a:gd name="connsiteX7621" fmla="*/ 10400612 w 18288001"/>
              <a:gd name="connsiteY7621" fmla="*/ 596742 h 9710532"/>
              <a:gd name="connsiteX7622" fmla="*/ 10388231 w 18288001"/>
              <a:gd name="connsiteY7622" fmla="*/ 594621 h 9710532"/>
              <a:gd name="connsiteX7623" fmla="*/ 10375851 w 18288001"/>
              <a:gd name="connsiteY7623" fmla="*/ 592499 h 9710532"/>
              <a:gd name="connsiteX7624" fmla="*/ 1664740 w 18288001"/>
              <a:gd name="connsiteY7624" fmla="*/ 592313 h 9710532"/>
              <a:gd name="connsiteX7625" fmla="*/ 1671746 w 18288001"/>
              <a:gd name="connsiteY7625" fmla="*/ 596062 h 9710532"/>
              <a:gd name="connsiteX7626" fmla="*/ 1678747 w 18288001"/>
              <a:gd name="connsiteY7626" fmla="*/ 599810 h 9710532"/>
              <a:gd name="connsiteX7627" fmla="*/ 1667995 w 18288001"/>
              <a:gd name="connsiteY7627" fmla="*/ 603064 h 9710532"/>
              <a:gd name="connsiteX7628" fmla="*/ 1655616 w 18288001"/>
              <a:gd name="connsiteY7628" fmla="*/ 600945 h 9710532"/>
              <a:gd name="connsiteX7629" fmla="*/ 1664740 w 18288001"/>
              <a:gd name="connsiteY7629" fmla="*/ 592313 h 9710532"/>
              <a:gd name="connsiteX7630" fmla="*/ 7152039 w 18288001"/>
              <a:gd name="connsiteY7630" fmla="*/ 592037 h 9710532"/>
              <a:gd name="connsiteX7631" fmla="*/ 7148292 w 18288001"/>
              <a:gd name="connsiteY7631" fmla="*/ 599040 h 9710532"/>
              <a:gd name="connsiteX7632" fmla="*/ 7162296 w 18288001"/>
              <a:gd name="connsiteY7632" fmla="*/ 606539 h 9710532"/>
              <a:gd name="connsiteX7633" fmla="*/ 7169794 w 18288001"/>
              <a:gd name="connsiteY7633" fmla="*/ 592532 h 9710532"/>
              <a:gd name="connsiteX7634" fmla="*/ 7152039 w 18288001"/>
              <a:gd name="connsiteY7634" fmla="*/ 592037 h 9710532"/>
              <a:gd name="connsiteX7635" fmla="*/ 3683402 w 18288001"/>
              <a:gd name="connsiteY7635" fmla="*/ 591568 h 9710532"/>
              <a:gd name="connsiteX7636" fmla="*/ 3672651 w 18288001"/>
              <a:gd name="connsiteY7636" fmla="*/ 594823 h 9710532"/>
              <a:gd name="connsiteX7637" fmla="*/ 3673357 w 18288001"/>
              <a:gd name="connsiteY7637" fmla="*/ 595570 h 9710532"/>
              <a:gd name="connsiteX7638" fmla="*/ 3682999 w 18288001"/>
              <a:gd name="connsiteY7638" fmla="*/ 593919 h 9710532"/>
              <a:gd name="connsiteX7639" fmla="*/ 9412787 w 18288001"/>
              <a:gd name="connsiteY7639" fmla="*/ 590604 h 9710532"/>
              <a:gd name="connsiteX7640" fmla="*/ 9402035 w 18288001"/>
              <a:gd name="connsiteY7640" fmla="*/ 593860 h 9710532"/>
              <a:gd name="connsiteX7641" fmla="*/ 9391282 w 18288001"/>
              <a:gd name="connsiteY7641" fmla="*/ 597114 h 9710532"/>
              <a:gd name="connsiteX7642" fmla="*/ 9409037 w 18288001"/>
              <a:gd name="connsiteY7642" fmla="*/ 597609 h 9710532"/>
              <a:gd name="connsiteX7643" fmla="*/ 9412787 w 18288001"/>
              <a:gd name="connsiteY7643" fmla="*/ 590604 h 9710532"/>
              <a:gd name="connsiteX7644" fmla="*/ 9142697 w 18288001"/>
              <a:gd name="connsiteY7644" fmla="*/ 590203 h 9710532"/>
              <a:gd name="connsiteX7645" fmla="*/ 9133574 w 18288001"/>
              <a:gd name="connsiteY7645" fmla="*/ 598835 h 9710532"/>
              <a:gd name="connsiteX7646" fmla="*/ 9135201 w 18288001"/>
              <a:gd name="connsiteY7646" fmla="*/ 604212 h 9710532"/>
              <a:gd name="connsiteX7647" fmla="*/ 9145954 w 18288001"/>
              <a:gd name="connsiteY7647" fmla="*/ 600957 h 9710532"/>
              <a:gd name="connsiteX7648" fmla="*/ 9670494 w 18288001"/>
              <a:gd name="connsiteY7648" fmla="*/ 588883 h 9710532"/>
              <a:gd name="connsiteX7649" fmla="*/ 9647362 w 18288001"/>
              <a:gd name="connsiteY7649" fmla="*/ 590019 h 9710532"/>
              <a:gd name="connsiteX7650" fmla="*/ 9661372 w 18288001"/>
              <a:gd name="connsiteY7650" fmla="*/ 597515 h 9710532"/>
              <a:gd name="connsiteX7651" fmla="*/ 9667298 w 18288001"/>
              <a:gd name="connsiteY7651" fmla="*/ 597679 h 9710532"/>
              <a:gd name="connsiteX7652" fmla="*/ 9670035 w 18288001"/>
              <a:gd name="connsiteY7652" fmla="*/ 596853 h 9710532"/>
              <a:gd name="connsiteX7653" fmla="*/ 9671812 w 18288001"/>
              <a:gd name="connsiteY7653" fmla="*/ 597806 h 9710532"/>
              <a:gd name="connsiteX7654" fmla="*/ 9679127 w 18288001"/>
              <a:gd name="connsiteY7654" fmla="*/ 598009 h 9710532"/>
              <a:gd name="connsiteX7655" fmla="*/ 9682875 w 18288001"/>
              <a:gd name="connsiteY7655" fmla="*/ 591004 h 9710532"/>
              <a:gd name="connsiteX7656" fmla="*/ 9670494 w 18288001"/>
              <a:gd name="connsiteY7656" fmla="*/ 588883 h 9710532"/>
              <a:gd name="connsiteX7657" fmla="*/ 6240662 w 18288001"/>
              <a:gd name="connsiteY7657" fmla="*/ 588872 h 9710532"/>
              <a:gd name="connsiteX7658" fmla="*/ 6243913 w 18288001"/>
              <a:gd name="connsiteY7658" fmla="*/ 599625 h 9710532"/>
              <a:gd name="connsiteX7659" fmla="*/ 6229911 w 18288001"/>
              <a:gd name="connsiteY7659" fmla="*/ 592122 h 9710532"/>
              <a:gd name="connsiteX7660" fmla="*/ 6240662 w 18288001"/>
              <a:gd name="connsiteY7660" fmla="*/ 588872 h 9710532"/>
              <a:gd name="connsiteX7661" fmla="*/ 1405405 w 18288001"/>
              <a:gd name="connsiteY7661" fmla="*/ 588658 h 9710532"/>
              <a:gd name="connsiteX7662" fmla="*/ 1430164 w 18288001"/>
              <a:gd name="connsiteY7662" fmla="*/ 592901 h 9710532"/>
              <a:gd name="connsiteX7663" fmla="*/ 1408659 w 18288001"/>
              <a:gd name="connsiteY7663" fmla="*/ 599410 h 9710532"/>
              <a:gd name="connsiteX7664" fmla="*/ 7050879 w 18288001"/>
              <a:gd name="connsiteY7664" fmla="*/ 587448 h 9710532"/>
              <a:gd name="connsiteX7665" fmla="*/ 7027745 w 18288001"/>
              <a:gd name="connsiteY7665" fmla="*/ 588581 h 9710532"/>
              <a:gd name="connsiteX7666" fmla="*/ 7031002 w 18288001"/>
              <a:gd name="connsiteY7666" fmla="*/ 599336 h 9710532"/>
              <a:gd name="connsiteX7667" fmla="*/ 7055758 w 18288001"/>
              <a:gd name="connsiteY7667" fmla="*/ 603577 h 9710532"/>
              <a:gd name="connsiteX7668" fmla="*/ 7080521 w 18288001"/>
              <a:gd name="connsiteY7668" fmla="*/ 607818 h 9710532"/>
              <a:gd name="connsiteX7669" fmla="*/ 7077263 w 18288001"/>
              <a:gd name="connsiteY7669" fmla="*/ 597066 h 9710532"/>
              <a:gd name="connsiteX7670" fmla="*/ 7050879 w 18288001"/>
              <a:gd name="connsiteY7670" fmla="*/ 587448 h 9710532"/>
              <a:gd name="connsiteX7671" fmla="*/ 9423539 w 18288001"/>
              <a:gd name="connsiteY7671" fmla="*/ 587349 h 9710532"/>
              <a:gd name="connsiteX7672" fmla="*/ 9416043 w 18288001"/>
              <a:gd name="connsiteY7672" fmla="*/ 601358 h 9710532"/>
              <a:gd name="connsiteX7673" fmla="*/ 9426794 w 18288001"/>
              <a:gd name="connsiteY7673" fmla="*/ 598102 h 9710532"/>
              <a:gd name="connsiteX7674" fmla="*/ 9423539 w 18288001"/>
              <a:gd name="connsiteY7674" fmla="*/ 587349 h 9710532"/>
              <a:gd name="connsiteX7675" fmla="*/ 8613273 w 18288001"/>
              <a:gd name="connsiteY7675" fmla="*/ 586148 h 9710532"/>
              <a:gd name="connsiteX7676" fmla="*/ 8641287 w 18288001"/>
              <a:gd name="connsiteY7676" fmla="*/ 601142 h 9710532"/>
              <a:gd name="connsiteX7677" fmla="*/ 8656922 w 18288001"/>
              <a:gd name="connsiteY7677" fmla="*/ 614017 h 9710532"/>
              <a:gd name="connsiteX7678" fmla="*/ 8669304 w 18288001"/>
              <a:gd name="connsiteY7678" fmla="*/ 616137 h 9710532"/>
              <a:gd name="connsiteX7679" fmla="*/ 8647798 w 18288001"/>
              <a:gd name="connsiteY7679" fmla="*/ 622647 h 9710532"/>
              <a:gd name="connsiteX7680" fmla="*/ 8630534 w 18288001"/>
              <a:gd name="connsiteY7680" fmla="*/ 604397 h 9710532"/>
              <a:gd name="connsiteX7681" fmla="*/ 8625161 w 18288001"/>
              <a:gd name="connsiteY7681" fmla="*/ 606024 h 9710532"/>
              <a:gd name="connsiteX7682" fmla="*/ 8609031 w 18288001"/>
              <a:gd name="connsiteY7682" fmla="*/ 610907 h 9710532"/>
              <a:gd name="connsiteX7683" fmla="*/ 8598278 w 18288001"/>
              <a:gd name="connsiteY7683" fmla="*/ 614162 h 9710532"/>
              <a:gd name="connsiteX7684" fmla="*/ 8601535 w 18288001"/>
              <a:gd name="connsiteY7684" fmla="*/ 624915 h 9710532"/>
              <a:gd name="connsiteX7685" fmla="*/ 8590781 w 18288001"/>
              <a:gd name="connsiteY7685" fmla="*/ 628171 h 9710532"/>
              <a:gd name="connsiteX7686" fmla="*/ 8587527 w 18288001"/>
              <a:gd name="connsiteY7686" fmla="*/ 617417 h 9710532"/>
              <a:gd name="connsiteX7687" fmla="*/ 8576772 w 18288001"/>
              <a:gd name="connsiteY7687" fmla="*/ 620673 h 9710532"/>
              <a:gd name="connsiteX7688" fmla="*/ 8562770 w 18288001"/>
              <a:gd name="connsiteY7688" fmla="*/ 613175 h 9710532"/>
              <a:gd name="connsiteX7689" fmla="*/ 8584272 w 18288001"/>
              <a:gd name="connsiteY7689" fmla="*/ 606665 h 9710532"/>
              <a:gd name="connsiteX7690" fmla="*/ 8602521 w 18288001"/>
              <a:gd name="connsiteY7690" fmla="*/ 589405 h 9710532"/>
              <a:gd name="connsiteX7691" fmla="*/ 5759080 w 18288001"/>
              <a:gd name="connsiteY7691" fmla="*/ 585301 h 9710532"/>
              <a:gd name="connsiteX7692" fmla="*/ 5762335 w 18288001"/>
              <a:gd name="connsiteY7692" fmla="*/ 596052 h 9710532"/>
              <a:gd name="connsiteX7693" fmla="*/ 5773086 w 18288001"/>
              <a:gd name="connsiteY7693" fmla="*/ 592797 h 9710532"/>
              <a:gd name="connsiteX7694" fmla="*/ 5759080 w 18288001"/>
              <a:gd name="connsiteY7694" fmla="*/ 585301 h 9710532"/>
              <a:gd name="connsiteX7695" fmla="*/ 9469804 w 18288001"/>
              <a:gd name="connsiteY7695" fmla="*/ 585082 h 9710532"/>
              <a:gd name="connsiteX7696" fmla="*/ 9448300 w 18288001"/>
              <a:gd name="connsiteY7696" fmla="*/ 591592 h 9710532"/>
              <a:gd name="connsiteX7697" fmla="*/ 9473059 w 18288001"/>
              <a:gd name="connsiteY7697" fmla="*/ 595833 h 9710532"/>
              <a:gd name="connsiteX7698" fmla="*/ 8190385 w 18288001"/>
              <a:gd name="connsiteY7698" fmla="*/ 585053 h 9710532"/>
              <a:gd name="connsiteX7699" fmla="*/ 8204393 w 18288001"/>
              <a:gd name="connsiteY7699" fmla="*/ 592552 h 9710532"/>
              <a:gd name="connsiteX7700" fmla="*/ 8193638 w 18288001"/>
              <a:gd name="connsiteY7700" fmla="*/ 595807 h 9710532"/>
              <a:gd name="connsiteX7701" fmla="*/ 8175392 w 18288001"/>
              <a:gd name="connsiteY7701" fmla="*/ 613068 h 9710532"/>
              <a:gd name="connsiteX7702" fmla="*/ 8167895 w 18288001"/>
              <a:gd name="connsiteY7702" fmla="*/ 627076 h 9710532"/>
              <a:gd name="connsiteX7703" fmla="*/ 8143134 w 18288001"/>
              <a:gd name="connsiteY7703" fmla="*/ 622834 h 9710532"/>
              <a:gd name="connsiteX7704" fmla="*/ 8129127 w 18288001"/>
              <a:gd name="connsiteY7704" fmla="*/ 615337 h 9710532"/>
              <a:gd name="connsiteX7705" fmla="*/ 8139879 w 18288001"/>
              <a:gd name="connsiteY7705" fmla="*/ 612083 h 9710532"/>
              <a:gd name="connsiteX7706" fmla="*/ 8150631 w 18288001"/>
              <a:gd name="connsiteY7706" fmla="*/ 608826 h 9710532"/>
              <a:gd name="connsiteX7707" fmla="*/ 8172135 w 18288001"/>
              <a:gd name="connsiteY7707" fmla="*/ 602317 h 9710532"/>
              <a:gd name="connsiteX7708" fmla="*/ 8182888 w 18288001"/>
              <a:gd name="connsiteY7708" fmla="*/ 599062 h 9710532"/>
              <a:gd name="connsiteX7709" fmla="*/ 1263358 w 18288001"/>
              <a:gd name="connsiteY7709" fmla="*/ 584710 h 9710532"/>
              <a:gd name="connsiteX7710" fmla="*/ 1277364 w 18288001"/>
              <a:gd name="connsiteY7710" fmla="*/ 592207 h 9710532"/>
              <a:gd name="connsiteX7711" fmla="*/ 1261236 w 18288001"/>
              <a:gd name="connsiteY7711" fmla="*/ 597088 h 9710532"/>
              <a:gd name="connsiteX7712" fmla="*/ 1234355 w 18288001"/>
              <a:gd name="connsiteY7712" fmla="*/ 605225 h 9710532"/>
              <a:gd name="connsiteX7713" fmla="*/ 1198843 w 18288001"/>
              <a:gd name="connsiteY7713" fmla="*/ 604239 h 9710532"/>
              <a:gd name="connsiteX7714" fmla="*/ 2246053 w 18288001"/>
              <a:gd name="connsiteY7714" fmla="*/ 583596 h 9710532"/>
              <a:gd name="connsiteX7715" fmla="*/ 2204918 w 18288001"/>
              <a:gd name="connsiteY7715" fmla="*/ 593114 h 9710532"/>
              <a:gd name="connsiteX7716" fmla="*/ 2183413 w 18288001"/>
              <a:gd name="connsiteY7716" fmla="*/ 599625 h 9710532"/>
              <a:gd name="connsiteX7717" fmla="*/ 2206545 w 18288001"/>
              <a:gd name="connsiteY7717" fmla="*/ 598489 h 9710532"/>
              <a:gd name="connsiteX7718" fmla="*/ 2231306 w 18288001"/>
              <a:gd name="connsiteY7718" fmla="*/ 602733 h 9710532"/>
              <a:gd name="connsiteX7719" fmla="*/ 2249061 w 18288001"/>
              <a:gd name="connsiteY7719" fmla="*/ 603227 h 9710532"/>
              <a:gd name="connsiteX7720" fmla="*/ 2263562 w 18288001"/>
              <a:gd name="connsiteY7720" fmla="*/ 592968 h 9710532"/>
              <a:gd name="connsiteX7721" fmla="*/ 2261935 w 18288001"/>
              <a:gd name="connsiteY7721" fmla="*/ 587591 h 9710532"/>
              <a:gd name="connsiteX7722" fmla="*/ 2246053 w 18288001"/>
              <a:gd name="connsiteY7722" fmla="*/ 583596 h 9710532"/>
              <a:gd name="connsiteX7723" fmla="*/ 570380 w 18288001"/>
              <a:gd name="connsiteY7723" fmla="*/ 583214 h 9710532"/>
              <a:gd name="connsiteX7724" fmla="*/ 584386 w 18288001"/>
              <a:gd name="connsiteY7724" fmla="*/ 590711 h 9710532"/>
              <a:gd name="connsiteX7725" fmla="*/ 598393 w 18288001"/>
              <a:gd name="connsiteY7725" fmla="*/ 598208 h 9710532"/>
              <a:gd name="connsiteX7726" fmla="*/ 601648 w 18288001"/>
              <a:gd name="connsiteY7726" fmla="*/ 608961 h 9710532"/>
              <a:gd name="connsiteX7727" fmla="*/ 615656 w 18288001"/>
              <a:gd name="connsiteY7727" fmla="*/ 616458 h 9710532"/>
              <a:gd name="connsiteX7728" fmla="*/ 626409 w 18288001"/>
              <a:gd name="connsiteY7728" fmla="*/ 613203 h 9710532"/>
              <a:gd name="connsiteX7729" fmla="*/ 654422 w 18288001"/>
              <a:gd name="connsiteY7729" fmla="*/ 628197 h 9710532"/>
              <a:gd name="connsiteX7730" fmla="*/ 668430 w 18288001"/>
              <a:gd name="connsiteY7730" fmla="*/ 635696 h 9710532"/>
              <a:gd name="connsiteX7731" fmla="*/ 643671 w 18288001"/>
              <a:gd name="connsiteY7731" fmla="*/ 631453 h 9710532"/>
              <a:gd name="connsiteX7732" fmla="*/ 611414 w 18288001"/>
              <a:gd name="connsiteY7732" fmla="*/ 641219 h 9710532"/>
              <a:gd name="connsiteX7733" fmla="*/ 603917 w 18288001"/>
              <a:gd name="connsiteY7733" fmla="*/ 655225 h 9710532"/>
              <a:gd name="connsiteX7734" fmla="*/ 593165 w 18288001"/>
              <a:gd name="connsiteY7734" fmla="*/ 658481 h 9710532"/>
              <a:gd name="connsiteX7735" fmla="*/ 589911 w 18288001"/>
              <a:gd name="connsiteY7735" fmla="*/ 647729 h 9710532"/>
              <a:gd name="connsiteX7736" fmla="*/ 508134 w 18288001"/>
              <a:gd name="connsiteY7736" fmla="*/ 649009 h 9710532"/>
              <a:gd name="connsiteX7737" fmla="*/ 469367 w 18288001"/>
              <a:gd name="connsiteY7737" fmla="*/ 637270 h 9710532"/>
              <a:gd name="connsiteX7738" fmla="*/ 458614 w 18288001"/>
              <a:gd name="connsiteY7738" fmla="*/ 640524 h 9710532"/>
              <a:gd name="connsiteX7739" fmla="*/ 431732 w 18288001"/>
              <a:gd name="connsiteY7739" fmla="*/ 648660 h 9710532"/>
              <a:gd name="connsiteX7740" fmla="*/ 401597 w 18288001"/>
              <a:gd name="connsiteY7740" fmla="*/ 646047 h 9710532"/>
              <a:gd name="connsiteX7741" fmla="*/ 466112 w 18288001"/>
              <a:gd name="connsiteY7741" fmla="*/ 626516 h 9710532"/>
              <a:gd name="connsiteX7742" fmla="*/ 496246 w 18288001"/>
              <a:gd name="connsiteY7742" fmla="*/ 629131 h 9710532"/>
              <a:gd name="connsiteX7743" fmla="*/ 519873 w 18288001"/>
              <a:gd name="connsiteY7743" fmla="*/ 610242 h 9710532"/>
              <a:gd name="connsiteX7744" fmla="*/ 541377 w 18288001"/>
              <a:gd name="connsiteY7744" fmla="*/ 603733 h 9710532"/>
              <a:gd name="connsiteX7745" fmla="*/ 561254 w 18288001"/>
              <a:gd name="connsiteY7745" fmla="*/ 591846 h 9710532"/>
              <a:gd name="connsiteX7746" fmla="*/ 570380 w 18288001"/>
              <a:gd name="connsiteY7746" fmla="*/ 583214 h 9710532"/>
              <a:gd name="connsiteX7747" fmla="*/ 1579711 w 18288001"/>
              <a:gd name="connsiteY7747" fmla="*/ 582842 h 9710532"/>
              <a:gd name="connsiteX7748" fmla="*/ 1593717 w 18288001"/>
              <a:gd name="connsiteY7748" fmla="*/ 590339 h 9710532"/>
              <a:gd name="connsiteX7749" fmla="*/ 1582965 w 18288001"/>
              <a:gd name="connsiteY7749" fmla="*/ 593594 h 9710532"/>
              <a:gd name="connsiteX7750" fmla="*/ 1565208 w 18288001"/>
              <a:gd name="connsiteY7750" fmla="*/ 593102 h 9710532"/>
              <a:gd name="connsiteX7751" fmla="*/ 1558206 w 18288001"/>
              <a:gd name="connsiteY7751" fmla="*/ 589351 h 9710532"/>
              <a:gd name="connsiteX7752" fmla="*/ 1544196 w 18288001"/>
              <a:gd name="connsiteY7752" fmla="*/ 581854 h 9710532"/>
              <a:gd name="connsiteX7753" fmla="*/ 1536700 w 18288001"/>
              <a:gd name="connsiteY7753" fmla="*/ 595862 h 9710532"/>
              <a:gd name="connsiteX7754" fmla="*/ 1511941 w 18288001"/>
              <a:gd name="connsiteY7754" fmla="*/ 591619 h 9710532"/>
              <a:gd name="connsiteX7755" fmla="*/ 1544196 w 18288001"/>
              <a:gd name="connsiteY7755" fmla="*/ 581854 h 9710532"/>
              <a:gd name="connsiteX7756" fmla="*/ 1085796 w 18288001"/>
              <a:gd name="connsiteY7756" fmla="*/ 579774 h 9710532"/>
              <a:gd name="connsiteX7757" fmla="*/ 1078299 w 18288001"/>
              <a:gd name="connsiteY7757" fmla="*/ 593779 h 9710532"/>
              <a:gd name="connsiteX7758" fmla="*/ 1075045 w 18288001"/>
              <a:gd name="connsiteY7758" fmla="*/ 583028 h 9710532"/>
              <a:gd name="connsiteX7759" fmla="*/ 1085796 w 18288001"/>
              <a:gd name="connsiteY7759" fmla="*/ 579774 h 9710532"/>
              <a:gd name="connsiteX7760" fmla="*/ 7548827 w 18288001"/>
              <a:gd name="connsiteY7760" fmla="*/ 577971 h 9710532"/>
              <a:gd name="connsiteX7761" fmla="*/ 7552331 w 18288001"/>
              <a:gd name="connsiteY7761" fmla="*/ 579844 h 9710532"/>
              <a:gd name="connsiteX7762" fmla="*/ 7554663 w 18288001"/>
              <a:gd name="connsiteY7762" fmla="*/ 581093 h 9710532"/>
              <a:gd name="connsiteX7763" fmla="*/ 6573397 w 18288001"/>
              <a:gd name="connsiteY7763" fmla="*/ 576682 h 9710532"/>
              <a:gd name="connsiteX7764" fmla="*/ 6567259 w 18288001"/>
              <a:gd name="connsiteY7764" fmla="*/ 576983 h 9710532"/>
              <a:gd name="connsiteX7765" fmla="*/ 6570407 w 18288001"/>
              <a:gd name="connsiteY7765" fmla="*/ 580311 h 9710532"/>
              <a:gd name="connsiteX7766" fmla="*/ 4317416 w 18288001"/>
              <a:gd name="connsiteY7766" fmla="*/ 576059 h 9710532"/>
              <a:gd name="connsiteX7767" fmla="*/ 4316476 w 18288001"/>
              <a:gd name="connsiteY7767" fmla="*/ 576268 h 9710532"/>
              <a:gd name="connsiteX7768" fmla="*/ 4318283 w 18288001"/>
              <a:gd name="connsiteY7768" fmla="*/ 577239 h 9710532"/>
              <a:gd name="connsiteX7769" fmla="*/ 4318792 w 18288001"/>
              <a:gd name="connsiteY7769" fmla="*/ 577511 h 9710532"/>
              <a:gd name="connsiteX7770" fmla="*/ 6917954 w 18288001"/>
              <a:gd name="connsiteY7770" fmla="*/ 574869 h 9710532"/>
              <a:gd name="connsiteX7771" fmla="*/ 6881840 w 18288001"/>
              <a:gd name="connsiteY7771" fmla="*/ 576637 h 9710532"/>
              <a:gd name="connsiteX7772" fmla="*/ 6891362 w 18288001"/>
              <a:gd name="connsiteY7772" fmla="*/ 577463 h 9710532"/>
              <a:gd name="connsiteX7773" fmla="*/ 6926874 w 18288001"/>
              <a:gd name="connsiteY7773" fmla="*/ 578449 h 9710532"/>
              <a:gd name="connsiteX7774" fmla="*/ 6965639 w 18288001"/>
              <a:gd name="connsiteY7774" fmla="*/ 590190 h 9710532"/>
              <a:gd name="connsiteX7775" fmla="*/ 6976394 w 18288001"/>
              <a:gd name="connsiteY7775" fmla="*/ 586935 h 9710532"/>
              <a:gd name="connsiteX7776" fmla="*/ 6963521 w 18288001"/>
              <a:gd name="connsiteY7776" fmla="*/ 602571 h 9710532"/>
              <a:gd name="connsiteX7777" fmla="*/ 6933384 w 18288001"/>
              <a:gd name="connsiteY7777" fmla="*/ 599955 h 9710532"/>
              <a:gd name="connsiteX7778" fmla="*/ 6908623 w 18288001"/>
              <a:gd name="connsiteY7778" fmla="*/ 595713 h 9710532"/>
              <a:gd name="connsiteX7779" fmla="*/ 6876685 w 18288001"/>
              <a:gd name="connsiteY7779" fmla="*/ 591452 h 9710532"/>
              <a:gd name="connsiteX7780" fmla="*/ 6892212 w 18288001"/>
              <a:gd name="connsiteY7780" fmla="*/ 606137 h 9710532"/>
              <a:gd name="connsiteX7781" fmla="*/ 6955191 w 18288001"/>
              <a:gd name="connsiteY7781" fmla="*/ 617883 h 9710532"/>
              <a:gd name="connsiteX7782" fmla="*/ 6995490 w 18288001"/>
              <a:gd name="connsiteY7782" fmla="*/ 598348 h 9710532"/>
              <a:gd name="connsiteX7783" fmla="*/ 7002985 w 18288001"/>
              <a:gd name="connsiteY7783" fmla="*/ 584339 h 9710532"/>
              <a:gd name="connsiteX7784" fmla="*/ 6978227 w 18288001"/>
              <a:gd name="connsiteY7784" fmla="*/ 580098 h 9710532"/>
              <a:gd name="connsiteX7785" fmla="*/ 6942718 w 18288001"/>
              <a:gd name="connsiteY7785" fmla="*/ 579110 h 9710532"/>
              <a:gd name="connsiteX7786" fmla="*/ 1946353 w 18288001"/>
              <a:gd name="connsiteY7786" fmla="*/ 573377 h 9710532"/>
              <a:gd name="connsiteX7787" fmla="*/ 1938849 w 18288001"/>
              <a:gd name="connsiteY7787" fmla="*/ 587384 h 9710532"/>
              <a:gd name="connsiteX7788" fmla="*/ 1935598 w 18288001"/>
              <a:gd name="connsiteY7788" fmla="*/ 576629 h 9710532"/>
              <a:gd name="connsiteX7789" fmla="*/ 1946353 w 18288001"/>
              <a:gd name="connsiteY7789" fmla="*/ 573377 h 9710532"/>
              <a:gd name="connsiteX7790" fmla="*/ 2351208 w 18288001"/>
              <a:gd name="connsiteY7790" fmla="*/ 572304 h 9710532"/>
              <a:gd name="connsiteX7791" fmla="*/ 2354586 w 18288001"/>
              <a:gd name="connsiteY7791" fmla="*/ 578617 h 9710532"/>
              <a:gd name="connsiteX7792" fmla="*/ 2358212 w 18288001"/>
              <a:gd name="connsiteY7792" fmla="*/ 576051 h 9710532"/>
              <a:gd name="connsiteX7793" fmla="*/ 2351208 w 18288001"/>
              <a:gd name="connsiteY7793" fmla="*/ 572304 h 9710532"/>
              <a:gd name="connsiteX7794" fmla="*/ 10134766 w 18288001"/>
              <a:gd name="connsiteY7794" fmla="*/ 571581 h 9710532"/>
              <a:gd name="connsiteX7795" fmla="*/ 10138022 w 18288001"/>
              <a:gd name="connsiteY7795" fmla="*/ 582334 h 9710532"/>
              <a:gd name="connsiteX7796" fmla="*/ 10127269 w 18288001"/>
              <a:gd name="connsiteY7796" fmla="*/ 585589 h 9710532"/>
              <a:gd name="connsiteX7797" fmla="*/ 8394870 w 18288001"/>
              <a:gd name="connsiteY7797" fmla="*/ 571509 h 9710532"/>
              <a:gd name="connsiteX7798" fmla="*/ 8407248 w 18288001"/>
              <a:gd name="connsiteY7798" fmla="*/ 573635 h 9710532"/>
              <a:gd name="connsiteX7799" fmla="*/ 8408874 w 18288001"/>
              <a:gd name="connsiteY7799" fmla="*/ 579012 h 9710532"/>
              <a:gd name="connsiteX7800" fmla="*/ 8398120 w 18288001"/>
              <a:gd name="connsiteY7800" fmla="*/ 582264 h 9710532"/>
              <a:gd name="connsiteX7801" fmla="*/ 8394870 w 18288001"/>
              <a:gd name="connsiteY7801" fmla="*/ 571509 h 9710532"/>
              <a:gd name="connsiteX7802" fmla="*/ 2983913 w 18288001"/>
              <a:gd name="connsiteY7802" fmla="*/ 568568 h 9710532"/>
              <a:gd name="connsiteX7803" fmla="*/ 2973162 w 18288001"/>
              <a:gd name="connsiteY7803" fmla="*/ 571823 h 9710532"/>
              <a:gd name="connsiteX7804" fmla="*/ 2987169 w 18288001"/>
              <a:gd name="connsiteY7804" fmla="*/ 579320 h 9710532"/>
              <a:gd name="connsiteX7805" fmla="*/ 8757489 w 18288001"/>
              <a:gd name="connsiteY7805" fmla="*/ 567533 h 9710532"/>
              <a:gd name="connsiteX7806" fmla="*/ 8771491 w 18288001"/>
              <a:gd name="connsiteY7806" fmla="*/ 575036 h 9710532"/>
              <a:gd name="connsiteX7807" fmla="*/ 8739231 w 18288001"/>
              <a:gd name="connsiteY7807" fmla="*/ 584787 h 9710532"/>
              <a:gd name="connsiteX7808" fmla="*/ 8692965 w 18288001"/>
              <a:gd name="connsiteY7808" fmla="*/ 587034 h 9710532"/>
              <a:gd name="connsiteX7809" fmla="*/ 8703722 w 18288001"/>
              <a:gd name="connsiteY7809" fmla="*/ 583783 h 9710532"/>
              <a:gd name="connsiteX7810" fmla="*/ 8757489 w 18288001"/>
              <a:gd name="connsiteY7810" fmla="*/ 567533 h 9710532"/>
              <a:gd name="connsiteX7811" fmla="*/ 6653532 w 18288001"/>
              <a:gd name="connsiteY7811" fmla="*/ 567297 h 9710532"/>
              <a:gd name="connsiteX7812" fmla="*/ 6689043 w 18288001"/>
              <a:gd name="connsiteY7812" fmla="*/ 568284 h 9710532"/>
              <a:gd name="connsiteX7813" fmla="*/ 6697674 w 18288001"/>
              <a:gd name="connsiteY7813" fmla="*/ 577409 h 9710532"/>
              <a:gd name="connsiteX7814" fmla="*/ 6695551 w 18288001"/>
              <a:gd name="connsiteY7814" fmla="*/ 589789 h 9710532"/>
              <a:gd name="connsiteX7815" fmla="*/ 6649288 w 18288001"/>
              <a:gd name="connsiteY7815" fmla="*/ 592058 h 9710532"/>
              <a:gd name="connsiteX7816" fmla="*/ 6652200 w 18288001"/>
              <a:gd name="connsiteY7816" fmla="*/ 575057 h 9710532"/>
              <a:gd name="connsiteX7817" fmla="*/ 6646299 w 18288001"/>
              <a:gd name="connsiteY7817" fmla="*/ 571893 h 9710532"/>
              <a:gd name="connsiteX7818" fmla="*/ 6653097 w 18288001"/>
              <a:gd name="connsiteY7818" fmla="*/ 569839 h 9710532"/>
              <a:gd name="connsiteX7819" fmla="*/ 8874776 w 18288001"/>
              <a:gd name="connsiteY7819" fmla="*/ 567292 h 9710532"/>
              <a:gd name="connsiteX7820" fmla="*/ 8910286 w 18288001"/>
              <a:gd name="connsiteY7820" fmla="*/ 568292 h 9710532"/>
              <a:gd name="connsiteX7821" fmla="*/ 8894157 w 18288001"/>
              <a:gd name="connsiteY7821" fmla="*/ 573169 h 9710532"/>
              <a:gd name="connsiteX7822" fmla="*/ 8892030 w 18288001"/>
              <a:gd name="connsiteY7822" fmla="*/ 585547 h 9710532"/>
              <a:gd name="connsiteX7823" fmla="*/ 8863522 w 18288001"/>
              <a:gd name="connsiteY7823" fmla="*/ 588297 h 9710532"/>
              <a:gd name="connsiteX7824" fmla="*/ 8844140 w 18288001"/>
              <a:gd name="connsiteY7824" fmla="*/ 582417 h 9710532"/>
              <a:gd name="connsiteX7825" fmla="*/ 8874776 w 18288001"/>
              <a:gd name="connsiteY7825" fmla="*/ 567292 h 9710532"/>
              <a:gd name="connsiteX7826" fmla="*/ 5935506 w 18288001"/>
              <a:gd name="connsiteY7826" fmla="*/ 567103 h 9710532"/>
              <a:gd name="connsiteX7827" fmla="*/ 5942509 w 18288001"/>
              <a:gd name="connsiteY7827" fmla="*/ 570853 h 9710532"/>
              <a:gd name="connsiteX7828" fmla="*/ 5933384 w 18288001"/>
              <a:gd name="connsiteY7828" fmla="*/ 579483 h 9710532"/>
              <a:gd name="connsiteX7829" fmla="*/ 5935506 w 18288001"/>
              <a:gd name="connsiteY7829" fmla="*/ 567103 h 9710532"/>
              <a:gd name="connsiteX7830" fmla="*/ 5239840 w 18288001"/>
              <a:gd name="connsiteY7830" fmla="*/ 566421 h 9710532"/>
              <a:gd name="connsiteX7831" fmla="*/ 5240406 w 18288001"/>
              <a:gd name="connsiteY7831" fmla="*/ 577989 h 9710532"/>
              <a:gd name="connsiteX7832" fmla="*/ 5251159 w 18288001"/>
              <a:gd name="connsiteY7832" fmla="*/ 574734 h 9710532"/>
              <a:gd name="connsiteX7833" fmla="*/ 5239840 w 18288001"/>
              <a:gd name="connsiteY7833" fmla="*/ 566421 h 9710532"/>
              <a:gd name="connsiteX7834" fmla="*/ 8528290 w 18288001"/>
              <a:gd name="connsiteY7834" fmla="*/ 566392 h 9710532"/>
              <a:gd name="connsiteX7835" fmla="*/ 8565425 w 18288001"/>
              <a:gd name="connsiteY7835" fmla="*/ 572771 h 9710532"/>
              <a:gd name="connsiteX7836" fmla="*/ 8588558 w 18288001"/>
              <a:gd name="connsiteY7836" fmla="*/ 571649 h 9710532"/>
              <a:gd name="connsiteX7837" fmla="*/ 8606314 w 18288001"/>
              <a:gd name="connsiteY7837" fmla="*/ 572149 h 9710532"/>
              <a:gd name="connsiteX7838" fmla="*/ 8586434 w 18288001"/>
              <a:gd name="connsiteY7838" fmla="*/ 584026 h 9710532"/>
              <a:gd name="connsiteX7839" fmla="*/ 8561674 w 18288001"/>
              <a:gd name="connsiteY7839" fmla="*/ 579773 h 9710532"/>
              <a:gd name="connsiteX7840" fmla="*/ 8526164 w 18288001"/>
              <a:gd name="connsiteY7840" fmla="*/ 578769 h 9710532"/>
              <a:gd name="connsiteX7841" fmla="*/ 8504654 w 18288001"/>
              <a:gd name="connsiteY7841" fmla="*/ 585271 h 9710532"/>
              <a:gd name="connsiteX7842" fmla="*/ 8471579 w 18288001"/>
              <a:gd name="connsiteY7842" fmla="*/ 592334 h 9710532"/>
              <a:gd name="connsiteX7843" fmla="*/ 8458684 w 18288001"/>
              <a:gd name="connsiteY7843" fmla="*/ 587626 h 9710532"/>
              <a:gd name="connsiteX7844" fmla="*/ 8454038 w 18288001"/>
              <a:gd name="connsiteY7844" fmla="*/ 593272 h 9710532"/>
              <a:gd name="connsiteX7845" fmla="*/ 8449720 w 18288001"/>
              <a:gd name="connsiteY7845" fmla="*/ 588709 h 9710532"/>
              <a:gd name="connsiteX7846" fmla="*/ 8460472 w 18288001"/>
              <a:gd name="connsiteY7846" fmla="*/ 585454 h 9710532"/>
              <a:gd name="connsiteX7847" fmla="*/ 8460121 w 18288001"/>
              <a:gd name="connsiteY7847" fmla="*/ 585885 h 9710532"/>
              <a:gd name="connsiteX7848" fmla="*/ 8476647 w 18288001"/>
              <a:gd name="connsiteY7848" fmla="*/ 570264 h 9710532"/>
              <a:gd name="connsiteX7849" fmla="*/ 8528290 w 18288001"/>
              <a:gd name="connsiteY7849" fmla="*/ 566392 h 9710532"/>
              <a:gd name="connsiteX7850" fmla="*/ 9804405 w 18288001"/>
              <a:gd name="connsiteY7850" fmla="*/ 565952 h 9710532"/>
              <a:gd name="connsiteX7851" fmla="*/ 9782899 w 18288001"/>
              <a:gd name="connsiteY7851" fmla="*/ 572462 h 9710532"/>
              <a:gd name="connsiteX7852" fmla="*/ 9711877 w 18288001"/>
              <a:gd name="connsiteY7852" fmla="*/ 570488 h 9710532"/>
              <a:gd name="connsiteX7853" fmla="*/ 9701125 w 18288001"/>
              <a:gd name="connsiteY7853" fmla="*/ 573744 h 9710532"/>
              <a:gd name="connsiteX7854" fmla="*/ 9688744 w 18288001"/>
              <a:gd name="connsiteY7854" fmla="*/ 571622 h 9710532"/>
              <a:gd name="connsiteX7855" fmla="*/ 9681739 w 18288001"/>
              <a:gd name="connsiteY7855" fmla="*/ 567872 h 9710532"/>
              <a:gd name="connsiteX7856" fmla="*/ 9665611 w 18288001"/>
              <a:gd name="connsiteY7856" fmla="*/ 572755 h 9710532"/>
              <a:gd name="connsiteX7857" fmla="*/ 9583835 w 18288001"/>
              <a:gd name="connsiteY7857" fmla="*/ 574036 h 9710532"/>
              <a:gd name="connsiteX7858" fmla="*/ 9516068 w 18288001"/>
              <a:gd name="connsiteY7858" fmla="*/ 582813 h 9710532"/>
              <a:gd name="connsiteX7859" fmla="*/ 9524699 w 18288001"/>
              <a:gd name="connsiteY7859" fmla="*/ 591938 h 9710532"/>
              <a:gd name="connsiteX7860" fmla="*/ 9531704 w 18288001"/>
              <a:gd name="connsiteY7860" fmla="*/ 595687 h 9710532"/>
              <a:gd name="connsiteX7861" fmla="*/ 9540827 w 18288001"/>
              <a:gd name="connsiteY7861" fmla="*/ 587056 h 9710532"/>
              <a:gd name="connsiteX7862" fmla="*/ 9551580 w 18288001"/>
              <a:gd name="connsiteY7862" fmla="*/ 583801 h 9710532"/>
              <a:gd name="connsiteX7863" fmla="*/ 9565588 w 18288001"/>
              <a:gd name="connsiteY7863" fmla="*/ 591299 h 9710532"/>
              <a:gd name="connsiteX7864" fmla="*/ 9585464 w 18288001"/>
              <a:gd name="connsiteY7864" fmla="*/ 579412 h 9710532"/>
              <a:gd name="connsiteX7865" fmla="*/ 9608596 w 18288001"/>
              <a:gd name="connsiteY7865" fmla="*/ 578278 h 9710532"/>
              <a:gd name="connsiteX7866" fmla="*/ 9693627 w 18288001"/>
              <a:gd name="connsiteY7866" fmla="*/ 587750 h 9710532"/>
              <a:gd name="connsiteX7867" fmla="*/ 9696882 w 18288001"/>
              <a:gd name="connsiteY7867" fmla="*/ 598501 h 9710532"/>
              <a:gd name="connsiteX7868" fmla="*/ 9707635 w 18288001"/>
              <a:gd name="connsiteY7868" fmla="*/ 595247 h 9710532"/>
              <a:gd name="connsiteX7869" fmla="*/ 9693627 w 18288001"/>
              <a:gd name="connsiteY7869" fmla="*/ 587750 h 9710532"/>
              <a:gd name="connsiteX7870" fmla="*/ 9729137 w 18288001"/>
              <a:gd name="connsiteY7870" fmla="*/ 588737 h 9710532"/>
              <a:gd name="connsiteX7871" fmla="*/ 9718388 w 18288001"/>
              <a:gd name="connsiteY7871" fmla="*/ 591992 h 9710532"/>
              <a:gd name="connsiteX7872" fmla="*/ 9721644 w 18288001"/>
              <a:gd name="connsiteY7872" fmla="*/ 602745 h 9710532"/>
              <a:gd name="connsiteX7873" fmla="*/ 9727018 w 18288001"/>
              <a:gd name="connsiteY7873" fmla="*/ 601117 h 9710532"/>
              <a:gd name="connsiteX7874" fmla="*/ 9729137 w 18288001"/>
              <a:gd name="connsiteY7874" fmla="*/ 588737 h 9710532"/>
              <a:gd name="connsiteX7875" fmla="*/ 9782899 w 18288001"/>
              <a:gd name="connsiteY7875" fmla="*/ 572462 h 9710532"/>
              <a:gd name="connsiteX7876" fmla="*/ 9821670 w 18288001"/>
              <a:gd name="connsiteY7876" fmla="*/ 584202 h 9710532"/>
              <a:gd name="connsiteX7877" fmla="*/ 9848548 w 18288001"/>
              <a:gd name="connsiteY7877" fmla="*/ 576065 h 9710532"/>
              <a:gd name="connsiteX7878" fmla="*/ 9853925 w 18288001"/>
              <a:gd name="connsiteY7878" fmla="*/ 574436 h 9710532"/>
              <a:gd name="connsiteX7879" fmla="*/ 9829165 w 18288001"/>
              <a:gd name="connsiteY7879" fmla="*/ 570194 h 9710532"/>
              <a:gd name="connsiteX7880" fmla="*/ 9813037 w 18288001"/>
              <a:gd name="connsiteY7880" fmla="*/ 575077 h 9710532"/>
              <a:gd name="connsiteX7881" fmla="*/ 9804405 w 18288001"/>
              <a:gd name="connsiteY7881" fmla="*/ 565952 h 9710532"/>
              <a:gd name="connsiteX7882" fmla="*/ 10309072 w 18288001"/>
              <a:gd name="connsiteY7882" fmla="*/ 565766 h 9710532"/>
              <a:gd name="connsiteX7883" fmla="*/ 10298317 w 18288001"/>
              <a:gd name="connsiteY7883" fmla="*/ 569021 h 9710532"/>
              <a:gd name="connsiteX7884" fmla="*/ 10290822 w 18288001"/>
              <a:gd name="connsiteY7884" fmla="*/ 583028 h 9710532"/>
              <a:gd name="connsiteX7885" fmla="*/ 10292448 w 18288001"/>
              <a:gd name="connsiteY7885" fmla="*/ 588405 h 9710532"/>
              <a:gd name="connsiteX7886" fmla="*/ 10304828 w 18288001"/>
              <a:gd name="connsiteY7886" fmla="*/ 590525 h 9710532"/>
              <a:gd name="connsiteX7887" fmla="*/ 10312326 w 18288001"/>
              <a:gd name="connsiteY7887" fmla="*/ 576518 h 9710532"/>
              <a:gd name="connsiteX7888" fmla="*/ 10309072 w 18288001"/>
              <a:gd name="connsiteY7888" fmla="*/ 565766 h 9710532"/>
              <a:gd name="connsiteX7889" fmla="*/ 17840745 w 18288001"/>
              <a:gd name="connsiteY7889" fmla="*/ 565313 h 9710532"/>
              <a:gd name="connsiteX7890" fmla="*/ 17853123 w 18288001"/>
              <a:gd name="connsiteY7890" fmla="*/ 567441 h 9710532"/>
              <a:gd name="connsiteX7891" fmla="*/ 17833243 w 18288001"/>
              <a:gd name="connsiteY7891" fmla="*/ 579317 h 9710532"/>
              <a:gd name="connsiteX7892" fmla="*/ 17820865 w 18288001"/>
              <a:gd name="connsiteY7892" fmla="*/ 577190 h 9710532"/>
              <a:gd name="connsiteX7893" fmla="*/ 17829991 w 18288001"/>
              <a:gd name="connsiteY7893" fmla="*/ 568563 h 9710532"/>
              <a:gd name="connsiteX7894" fmla="*/ 17840745 w 18288001"/>
              <a:gd name="connsiteY7894" fmla="*/ 565313 h 9710532"/>
              <a:gd name="connsiteX7895" fmla="*/ 4003997 w 18288001"/>
              <a:gd name="connsiteY7895" fmla="*/ 564941 h 9710532"/>
              <a:gd name="connsiteX7896" fmla="*/ 3988772 w 18288001"/>
              <a:gd name="connsiteY7896" fmla="*/ 566416 h 9710532"/>
              <a:gd name="connsiteX7897" fmla="*/ 3994816 w 18288001"/>
              <a:gd name="connsiteY7897" fmla="*/ 568835 h 9710532"/>
              <a:gd name="connsiteX7898" fmla="*/ 4017904 w 18288001"/>
              <a:gd name="connsiteY7898" fmla="*/ 567104 h 9710532"/>
              <a:gd name="connsiteX7899" fmla="*/ 4016376 w 18288001"/>
              <a:gd name="connsiteY7899" fmla="*/ 567062 h 9710532"/>
              <a:gd name="connsiteX7900" fmla="*/ 4003997 w 18288001"/>
              <a:gd name="connsiteY7900" fmla="*/ 564941 h 9710532"/>
              <a:gd name="connsiteX7901" fmla="*/ 10778224 w 18288001"/>
              <a:gd name="connsiteY7901" fmla="*/ 564592 h 9710532"/>
              <a:gd name="connsiteX7902" fmla="*/ 10767472 w 18288001"/>
              <a:gd name="connsiteY7902" fmla="*/ 567848 h 9710532"/>
              <a:gd name="connsiteX7903" fmla="*/ 10781479 w 18288001"/>
              <a:gd name="connsiteY7903" fmla="*/ 575344 h 9710532"/>
              <a:gd name="connsiteX7904" fmla="*/ 8650954 w 18288001"/>
              <a:gd name="connsiteY7904" fmla="*/ 564523 h 9710532"/>
              <a:gd name="connsiteX7905" fmla="*/ 8643452 w 18288001"/>
              <a:gd name="connsiteY7905" fmla="*/ 578529 h 9710532"/>
              <a:gd name="connsiteX7906" fmla="*/ 8640198 w 18288001"/>
              <a:gd name="connsiteY7906" fmla="*/ 567774 h 9710532"/>
              <a:gd name="connsiteX7907" fmla="*/ 8650954 w 18288001"/>
              <a:gd name="connsiteY7907" fmla="*/ 564523 h 9710532"/>
              <a:gd name="connsiteX7908" fmla="*/ 423729 w 18288001"/>
              <a:gd name="connsiteY7908" fmla="*/ 564149 h 9710532"/>
              <a:gd name="connsiteX7909" fmla="*/ 430731 w 18288001"/>
              <a:gd name="connsiteY7909" fmla="*/ 567902 h 9710532"/>
              <a:gd name="connsiteX7910" fmla="*/ 421604 w 18288001"/>
              <a:gd name="connsiteY7910" fmla="*/ 576528 h 9710532"/>
              <a:gd name="connsiteX7911" fmla="*/ 423729 w 18288001"/>
              <a:gd name="connsiteY7911" fmla="*/ 564149 h 9710532"/>
              <a:gd name="connsiteX7912" fmla="*/ 1797024 w 18288001"/>
              <a:gd name="connsiteY7912" fmla="*/ 564004 h 9710532"/>
              <a:gd name="connsiteX7913" fmla="*/ 1814286 w 18288001"/>
              <a:gd name="connsiteY7913" fmla="*/ 582254 h 9710532"/>
              <a:gd name="connsiteX7914" fmla="*/ 1817540 w 18288001"/>
              <a:gd name="connsiteY7914" fmla="*/ 593007 h 9710532"/>
              <a:gd name="connsiteX7915" fmla="*/ 1813489 w 18288001"/>
              <a:gd name="connsiteY7915" fmla="*/ 592312 h 9710532"/>
              <a:gd name="connsiteX7916" fmla="*/ 1817809 w 18288001"/>
              <a:gd name="connsiteY7916" fmla="*/ 594626 h 9710532"/>
              <a:gd name="connsiteX7917" fmla="*/ 1824810 w 18288001"/>
              <a:gd name="connsiteY7917" fmla="*/ 598379 h 9710532"/>
              <a:gd name="connsiteX7918" fmla="*/ 1814057 w 18288001"/>
              <a:gd name="connsiteY7918" fmla="*/ 601629 h 9710532"/>
              <a:gd name="connsiteX7919" fmla="*/ 1811119 w 18288001"/>
              <a:gd name="connsiteY7919" fmla="*/ 591908 h 9710532"/>
              <a:gd name="connsiteX7920" fmla="*/ 1768022 w 18288001"/>
              <a:gd name="connsiteY7920" fmla="*/ 584522 h 9710532"/>
              <a:gd name="connsiteX7921" fmla="*/ 1789527 w 18288001"/>
              <a:gd name="connsiteY7921" fmla="*/ 578013 h 9710532"/>
              <a:gd name="connsiteX7922" fmla="*/ 1800278 w 18288001"/>
              <a:gd name="connsiteY7922" fmla="*/ 574757 h 9710532"/>
              <a:gd name="connsiteX7923" fmla="*/ 8439510 w 18288001"/>
              <a:gd name="connsiteY7923" fmla="*/ 563885 h 9710532"/>
              <a:gd name="connsiteX7924" fmla="*/ 8455139 w 18288001"/>
              <a:gd name="connsiteY7924" fmla="*/ 576767 h 9710532"/>
              <a:gd name="connsiteX7925" fmla="*/ 8444386 w 18288001"/>
              <a:gd name="connsiteY7925" fmla="*/ 580017 h 9710532"/>
              <a:gd name="connsiteX7926" fmla="*/ 8430382 w 18288001"/>
              <a:gd name="connsiteY7926" fmla="*/ 572511 h 9710532"/>
              <a:gd name="connsiteX7927" fmla="*/ 8419627 w 18288001"/>
              <a:gd name="connsiteY7927" fmla="*/ 575762 h 9710532"/>
              <a:gd name="connsiteX7928" fmla="*/ 8422973 w 18288001"/>
              <a:gd name="connsiteY7928" fmla="*/ 567416 h 9710532"/>
              <a:gd name="connsiteX7929" fmla="*/ 8439510 w 18288001"/>
              <a:gd name="connsiteY7929" fmla="*/ 563885 h 9710532"/>
              <a:gd name="connsiteX7930" fmla="*/ 7520813 w 18288001"/>
              <a:gd name="connsiteY7930" fmla="*/ 562976 h 9710532"/>
              <a:gd name="connsiteX7931" fmla="*/ 7497685 w 18288001"/>
              <a:gd name="connsiteY7931" fmla="*/ 564109 h 9710532"/>
              <a:gd name="connsiteX7932" fmla="*/ 7480464 w 18288001"/>
              <a:gd name="connsiteY7932" fmla="*/ 564955 h 9710532"/>
              <a:gd name="connsiteX7933" fmla="*/ 7555716 w 18288001"/>
              <a:gd name="connsiteY7933" fmla="*/ 581658 h 9710532"/>
              <a:gd name="connsiteX7934" fmla="*/ 7554663 w 18288001"/>
              <a:gd name="connsiteY7934" fmla="*/ 581093 h 9710532"/>
              <a:gd name="connsiteX7935" fmla="*/ 7555721 w 18288001"/>
              <a:gd name="connsiteY7935" fmla="*/ 581658 h 9710532"/>
              <a:gd name="connsiteX7936" fmla="*/ 7566297 w 18288001"/>
              <a:gd name="connsiteY7936" fmla="*/ 584007 h 9710532"/>
              <a:gd name="connsiteX7937" fmla="*/ 7605405 w 18288001"/>
              <a:gd name="connsiteY7937" fmla="*/ 583909 h 9710532"/>
              <a:gd name="connsiteX7938" fmla="*/ 7570334 w 18288001"/>
              <a:gd name="connsiteY7938" fmla="*/ 571461 h 9710532"/>
              <a:gd name="connsiteX7939" fmla="*/ 7520813 w 18288001"/>
              <a:gd name="connsiteY7939" fmla="*/ 562976 h 9710532"/>
              <a:gd name="connsiteX7940" fmla="*/ 2392430 w 18288001"/>
              <a:gd name="connsiteY7940" fmla="*/ 562622 h 9710532"/>
              <a:gd name="connsiteX7941" fmla="*/ 2386720 w 18288001"/>
              <a:gd name="connsiteY7941" fmla="*/ 573290 h 9710532"/>
              <a:gd name="connsiteX7942" fmla="*/ 2397473 w 18288001"/>
              <a:gd name="connsiteY7942" fmla="*/ 570035 h 9710532"/>
              <a:gd name="connsiteX7943" fmla="*/ 2396229 w 18288001"/>
              <a:gd name="connsiteY7943" fmla="*/ 565928 h 9710532"/>
              <a:gd name="connsiteX7944" fmla="*/ 2396125 w 18288001"/>
              <a:gd name="connsiteY7944" fmla="*/ 566531 h 9710532"/>
              <a:gd name="connsiteX7945" fmla="*/ 4081475 w 18288001"/>
              <a:gd name="connsiteY7945" fmla="*/ 562355 h 9710532"/>
              <a:gd name="connsiteX7946" fmla="*/ 4065028 w 18288001"/>
              <a:gd name="connsiteY7946" fmla="*/ 564485 h 9710532"/>
              <a:gd name="connsiteX7947" fmla="*/ 4048426 w 18288001"/>
              <a:gd name="connsiteY7947" fmla="*/ 569510 h 9710532"/>
              <a:gd name="connsiteX7948" fmla="*/ 4047444 w 18288001"/>
              <a:gd name="connsiteY7948" fmla="*/ 566266 h 9710532"/>
              <a:gd name="connsiteX7949" fmla="*/ 4034167 w 18288001"/>
              <a:gd name="connsiteY7949" fmla="*/ 567551 h 9710532"/>
              <a:gd name="connsiteX7950" fmla="*/ 4064546 w 18288001"/>
              <a:gd name="connsiteY7950" fmla="*/ 572770 h 9710532"/>
              <a:gd name="connsiteX7951" fmla="*/ 4087679 w 18288001"/>
              <a:gd name="connsiteY7951" fmla="*/ 571646 h 9710532"/>
              <a:gd name="connsiteX7952" fmla="*/ 4105435 w 18288001"/>
              <a:gd name="connsiteY7952" fmla="*/ 572148 h 9710532"/>
              <a:gd name="connsiteX7953" fmla="*/ 4085553 w 18288001"/>
              <a:gd name="connsiteY7953" fmla="*/ 584025 h 9710532"/>
              <a:gd name="connsiteX7954" fmla="*/ 4079092 w 18288001"/>
              <a:gd name="connsiteY7954" fmla="*/ 584859 h 9710532"/>
              <a:gd name="connsiteX7955" fmla="*/ 4076441 w 18288001"/>
              <a:gd name="connsiteY7955" fmla="*/ 584505 h 9710532"/>
              <a:gd name="connsiteX7956" fmla="*/ 4073737 w 18288001"/>
              <a:gd name="connsiteY7956" fmla="*/ 585324 h 9710532"/>
              <a:gd name="connsiteX7957" fmla="*/ 4066563 w 18288001"/>
              <a:gd name="connsiteY7957" fmla="*/ 584525 h 9710532"/>
              <a:gd name="connsiteX7958" fmla="*/ 4060795 w 18288001"/>
              <a:gd name="connsiteY7958" fmla="*/ 579772 h 9710532"/>
              <a:gd name="connsiteX7959" fmla="*/ 4025284 w 18288001"/>
              <a:gd name="connsiteY7959" fmla="*/ 578768 h 9710532"/>
              <a:gd name="connsiteX7960" fmla="*/ 4025266 w 18288001"/>
              <a:gd name="connsiteY7960" fmla="*/ 578773 h 9710532"/>
              <a:gd name="connsiteX7961" fmla="*/ 4040248 w 18288001"/>
              <a:gd name="connsiteY7961" fmla="*/ 583311 h 9710532"/>
              <a:gd name="connsiteX7962" fmla="*/ 4044392 w 18288001"/>
              <a:gd name="connsiteY7962" fmla="*/ 582055 h 9710532"/>
              <a:gd name="connsiteX7963" fmla="*/ 4045387 w 18288001"/>
              <a:gd name="connsiteY7963" fmla="*/ 582167 h 9710532"/>
              <a:gd name="connsiteX7964" fmla="*/ 4051683 w 18288001"/>
              <a:gd name="connsiteY7964" fmla="*/ 580261 h 9710532"/>
              <a:gd name="connsiteX7965" fmla="*/ 4057831 w 18288001"/>
              <a:gd name="connsiteY7965" fmla="*/ 583553 h 9710532"/>
              <a:gd name="connsiteX7966" fmla="*/ 4066563 w 18288001"/>
              <a:gd name="connsiteY7966" fmla="*/ 584525 h 9710532"/>
              <a:gd name="connsiteX7967" fmla="*/ 4068609 w 18288001"/>
              <a:gd name="connsiteY7967" fmla="*/ 586212 h 9710532"/>
              <a:gd name="connsiteX7968" fmla="*/ 4079092 w 18288001"/>
              <a:gd name="connsiteY7968" fmla="*/ 584859 h 9710532"/>
              <a:gd name="connsiteX7969" fmla="*/ 4105988 w 18288001"/>
              <a:gd name="connsiteY7969" fmla="*/ 588448 h 9710532"/>
              <a:gd name="connsiteX7970" fmla="*/ 4117042 w 18288001"/>
              <a:gd name="connsiteY7970" fmla="*/ 589407 h 9710532"/>
              <a:gd name="connsiteX7971" fmla="*/ 4133172 w 18288001"/>
              <a:gd name="connsiteY7971" fmla="*/ 584524 h 9710532"/>
              <a:gd name="connsiteX7972" fmla="*/ 4152555 w 18288001"/>
              <a:gd name="connsiteY7972" fmla="*/ 590395 h 9710532"/>
              <a:gd name="connsiteX7973" fmla="*/ 4154033 w 18288001"/>
              <a:gd name="connsiteY7973" fmla="*/ 592482 h 9710532"/>
              <a:gd name="connsiteX7974" fmla="*/ 4228615 w 18288001"/>
              <a:gd name="connsiteY7974" fmla="*/ 585259 h 9710532"/>
              <a:gd name="connsiteX7975" fmla="*/ 4192086 w 18288001"/>
              <a:gd name="connsiteY7975" fmla="*/ 587033 h 9710532"/>
              <a:gd name="connsiteX7976" fmla="*/ 4202842 w 18288001"/>
              <a:gd name="connsiteY7976" fmla="*/ 583782 h 9710532"/>
              <a:gd name="connsiteX7977" fmla="*/ 4222003 w 18288001"/>
              <a:gd name="connsiteY7977" fmla="*/ 577991 h 9710532"/>
              <a:gd name="connsiteX7978" fmla="*/ 4215235 w 18288001"/>
              <a:gd name="connsiteY7978" fmla="*/ 577701 h 9710532"/>
              <a:gd name="connsiteX7979" fmla="*/ 4190474 w 18288001"/>
              <a:gd name="connsiteY7979" fmla="*/ 573457 h 9710532"/>
              <a:gd name="connsiteX7980" fmla="*/ 4179723 w 18288001"/>
              <a:gd name="connsiteY7980" fmla="*/ 576714 h 9710532"/>
              <a:gd name="connsiteX7981" fmla="*/ 4171321 w 18288001"/>
              <a:gd name="connsiteY7981" fmla="*/ 574169 h 9710532"/>
              <a:gd name="connsiteX7982" fmla="*/ 4160053 w 18288001"/>
              <a:gd name="connsiteY7982" fmla="*/ 576387 h 9710532"/>
              <a:gd name="connsiteX7983" fmla="*/ 4145999 w 18288001"/>
              <a:gd name="connsiteY7983" fmla="*/ 572130 h 9710532"/>
              <a:gd name="connsiteX7984" fmla="*/ 4142572 w 18288001"/>
              <a:gd name="connsiteY7984" fmla="*/ 578528 h 9710532"/>
              <a:gd name="connsiteX7985" fmla="*/ 4140101 w 18288001"/>
              <a:gd name="connsiteY7985" fmla="*/ 570344 h 9710532"/>
              <a:gd name="connsiteX7986" fmla="*/ 4130938 w 18288001"/>
              <a:gd name="connsiteY7986" fmla="*/ 567570 h 9710532"/>
              <a:gd name="connsiteX7987" fmla="*/ 4117825 w 18288001"/>
              <a:gd name="connsiteY7987" fmla="*/ 566108 h 9710532"/>
              <a:gd name="connsiteX7988" fmla="*/ 4083939 w 18288001"/>
              <a:gd name="connsiteY7988" fmla="*/ 570496 h 9710532"/>
              <a:gd name="connsiteX7989" fmla="*/ 6843679 w 18288001"/>
              <a:gd name="connsiteY7989" fmla="*/ 562141 h 9710532"/>
              <a:gd name="connsiteX7990" fmla="*/ 6835596 w 18288001"/>
              <a:gd name="connsiteY7990" fmla="*/ 564588 h 9710532"/>
              <a:gd name="connsiteX7991" fmla="*/ 6861227 w 18288001"/>
              <a:gd name="connsiteY7991" fmla="*/ 574849 h 9710532"/>
              <a:gd name="connsiteX7992" fmla="*/ 6868618 w 18288001"/>
              <a:gd name="connsiteY7992" fmla="*/ 575491 h 9710532"/>
              <a:gd name="connsiteX7993" fmla="*/ 3627372 w 18288001"/>
              <a:gd name="connsiteY7993" fmla="*/ 561580 h 9710532"/>
              <a:gd name="connsiteX7994" fmla="*/ 3616620 w 18288001"/>
              <a:gd name="connsiteY7994" fmla="*/ 564834 h 9710532"/>
              <a:gd name="connsiteX7995" fmla="*/ 3625251 w 18288001"/>
              <a:gd name="connsiteY7995" fmla="*/ 573959 h 9710532"/>
              <a:gd name="connsiteX7996" fmla="*/ 3641381 w 18288001"/>
              <a:gd name="connsiteY7996" fmla="*/ 569076 h 9710532"/>
              <a:gd name="connsiteX7997" fmla="*/ 3638920 w 18288001"/>
              <a:gd name="connsiteY7997" fmla="*/ 567760 h 9710532"/>
              <a:gd name="connsiteX7998" fmla="*/ 3625538 w 18288001"/>
              <a:gd name="connsiteY7998" fmla="*/ 568415 h 9710532"/>
              <a:gd name="connsiteX7999" fmla="*/ 3628791 w 18288001"/>
              <a:gd name="connsiteY7999" fmla="*/ 562339 h 9710532"/>
              <a:gd name="connsiteX8000" fmla="*/ 14977098 w 18288001"/>
              <a:gd name="connsiteY8000" fmla="*/ 561145 h 9710532"/>
              <a:gd name="connsiteX8001" fmla="*/ 14968346 w 18288001"/>
              <a:gd name="connsiteY8001" fmla="*/ 563795 h 9710532"/>
              <a:gd name="connsiteX8002" fmla="*/ 14971601 w 18288001"/>
              <a:gd name="connsiteY8002" fmla="*/ 574548 h 9710532"/>
              <a:gd name="connsiteX8003" fmla="*/ 14978309 w 18288001"/>
              <a:gd name="connsiteY8003" fmla="*/ 562016 h 9710532"/>
              <a:gd name="connsiteX8004" fmla="*/ 14976309 w 18288001"/>
              <a:gd name="connsiteY8004" fmla="*/ 562621 h 9710532"/>
              <a:gd name="connsiteX8005" fmla="*/ 10248801 w 18288001"/>
              <a:gd name="connsiteY8005" fmla="*/ 560536 h 9710532"/>
              <a:gd name="connsiteX8006" fmla="*/ 10230549 w 18288001"/>
              <a:gd name="connsiteY8006" fmla="*/ 577799 h 9710532"/>
              <a:gd name="connsiteX8007" fmla="*/ 10255309 w 18288001"/>
              <a:gd name="connsiteY8007" fmla="*/ 582041 h 9710532"/>
              <a:gd name="connsiteX8008" fmla="*/ 10266061 w 18288001"/>
              <a:gd name="connsiteY8008" fmla="*/ 578786 h 9710532"/>
              <a:gd name="connsiteX8009" fmla="*/ 10241302 w 18288001"/>
              <a:gd name="connsiteY8009" fmla="*/ 574544 h 9710532"/>
              <a:gd name="connsiteX8010" fmla="*/ 10252054 w 18288001"/>
              <a:gd name="connsiteY8010" fmla="*/ 571288 h 9710532"/>
              <a:gd name="connsiteX8011" fmla="*/ 10262806 w 18288001"/>
              <a:gd name="connsiteY8011" fmla="*/ 568033 h 9710532"/>
              <a:gd name="connsiteX8012" fmla="*/ 6619852 w 18288001"/>
              <a:gd name="connsiteY8012" fmla="*/ 559472 h 9710532"/>
              <a:gd name="connsiteX8013" fmla="*/ 6644612 w 18288001"/>
              <a:gd name="connsiteY8013" fmla="*/ 563715 h 9710532"/>
              <a:gd name="connsiteX8014" fmla="*/ 6633858 w 18288001"/>
              <a:gd name="connsiteY8014" fmla="*/ 566971 h 9710532"/>
              <a:gd name="connsiteX8015" fmla="*/ 1736753 w 18288001"/>
              <a:gd name="connsiteY8015" fmla="*/ 558776 h 9710532"/>
              <a:gd name="connsiteX8016" fmla="*/ 1729256 w 18288001"/>
              <a:gd name="connsiteY8016" fmla="*/ 572783 h 9710532"/>
              <a:gd name="connsiteX8017" fmla="*/ 1704495 w 18288001"/>
              <a:gd name="connsiteY8017" fmla="*/ 568541 h 9710532"/>
              <a:gd name="connsiteX8018" fmla="*/ 1715247 w 18288001"/>
              <a:gd name="connsiteY8018" fmla="*/ 565287 h 9710532"/>
              <a:gd name="connsiteX8019" fmla="*/ 961998 w 18288001"/>
              <a:gd name="connsiteY8019" fmla="*/ 558563 h 9710532"/>
              <a:gd name="connsiteX8020" fmla="*/ 965252 w 18288001"/>
              <a:gd name="connsiteY8020" fmla="*/ 569314 h 9710532"/>
              <a:gd name="connsiteX8021" fmla="*/ 951246 w 18288001"/>
              <a:gd name="connsiteY8021" fmla="*/ 561817 h 9710532"/>
              <a:gd name="connsiteX8022" fmla="*/ 961998 w 18288001"/>
              <a:gd name="connsiteY8022" fmla="*/ 558563 h 9710532"/>
              <a:gd name="connsiteX8023" fmla="*/ 1530967 w 18288001"/>
              <a:gd name="connsiteY8023" fmla="*/ 558097 h 9710532"/>
              <a:gd name="connsiteX8024" fmla="*/ 1555725 w 18288001"/>
              <a:gd name="connsiteY8024" fmla="*/ 562349 h 9710532"/>
              <a:gd name="connsiteX8025" fmla="*/ 1534218 w 18288001"/>
              <a:gd name="connsiteY8025" fmla="*/ 568849 h 9710532"/>
              <a:gd name="connsiteX8026" fmla="*/ 4910825 w 18288001"/>
              <a:gd name="connsiteY8026" fmla="*/ 557572 h 9710532"/>
              <a:gd name="connsiteX8027" fmla="*/ 4923204 w 18288001"/>
              <a:gd name="connsiteY8027" fmla="*/ 559699 h 9710532"/>
              <a:gd name="connsiteX8028" fmla="*/ 4946337 w 18288001"/>
              <a:gd name="connsiteY8028" fmla="*/ 558574 h 9710532"/>
              <a:gd name="connsiteX8029" fmla="*/ 4949588 w 18288001"/>
              <a:gd name="connsiteY8029" fmla="*/ 569329 h 9710532"/>
              <a:gd name="connsiteX8030" fmla="*/ 4927021 w 18288001"/>
              <a:gd name="connsiteY8030" fmla="*/ 572241 h 9710532"/>
              <a:gd name="connsiteX8031" fmla="*/ 4922483 w 18288001"/>
              <a:gd name="connsiteY8031" fmla="*/ 576531 h 9710532"/>
              <a:gd name="connsiteX8032" fmla="*/ 4923134 w 18288001"/>
              <a:gd name="connsiteY8032" fmla="*/ 572742 h 9710532"/>
              <a:gd name="connsiteX8033" fmla="*/ 4915699 w 18288001"/>
              <a:gd name="connsiteY8033" fmla="*/ 573702 h 9710532"/>
              <a:gd name="connsiteX8034" fmla="*/ 4903320 w 18288001"/>
              <a:gd name="connsiteY8034" fmla="*/ 571576 h 9710532"/>
              <a:gd name="connsiteX8035" fmla="*/ 4963810 w 18288001"/>
              <a:gd name="connsiteY8035" fmla="*/ 556083 h 9710532"/>
              <a:gd name="connsiteX8036" fmla="*/ 4967065 w 18288001"/>
              <a:gd name="connsiteY8036" fmla="*/ 566836 h 9710532"/>
              <a:gd name="connsiteX8037" fmla="*/ 4954683 w 18288001"/>
              <a:gd name="connsiteY8037" fmla="*/ 564715 h 9710532"/>
              <a:gd name="connsiteX8038" fmla="*/ 4963810 w 18288001"/>
              <a:gd name="connsiteY8038" fmla="*/ 556083 h 9710532"/>
              <a:gd name="connsiteX8039" fmla="*/ 1577232 w 18288001"/>
              <a:gd name="connsiteY8039" fmla="*/ 555848 h 9710532"/>
              <a:gd name="connsiteX8040" fmla="*/ 1569728 w 18288001"/>
              <a:gd name="connsiteY8040" fmla="*/ 569852 h 9710532"/>
              <a:gd name="connsiteX8041" fmla="*/ 1566480 w 18288001"/>
              <a:gd name="connsiteY8041" fmla="*/ 559098 h 9710532"/>
              <a:gd name="connsiteX8042" fmla="*/ 1577232 w 18288001"/>
              <a:gd name="connsiteY8042" fmla="*/ 555848 h 9710532"/>
              <a:gd name="connsiteX8043" fmla="*/ 8368933 w 18288001"/>
              <a:gd name="connsiteY8043" fmla="*/ 554477 h 9710532"/>
              <a:gd name="connsiteX8044" fmla="*/ 8393694 w 18288001"/>
              <a:gd name="connsiteY8044" fmla="*/ 558719 h 9710532"/>
              <a:gd name="connsiteX8045" fmla="*/ 8372186 w 18288001"/>
              <a:gd name="connsiteY8045" fmla="*/ 565230 h 9710532"/>
              <a:gd name="connsiteX8046" fmla="*/ 4892784 w 18288001"/>
              <a:gd name="connsiteY8046" fmla="*/ 554110 h 9710532"/>
              <a:gd name="connsiteX8047" fmla="*/ 4885287 w 18288001"/>
              <a:gd name="connsiteY8047" fmla="*/ 568118 h 9710532"/>
              <a:gd name="connsiteX8048" fmla="*/ 4871282 w 18288001"/>
              <a:gd name="connsiteY8048" fmla="*/ 560620 h 9710532"/>
              <a:gd name="connsiteX8049" fmla="*/ 4882032 w 18288001"/>
              <a:gd name="connsiteY8049" fmla="*/ 557364 h 9710532"/>
              <a:gd name="connsiteX8050" fmla="*/ 6676868 w 18288001"/>
              <a:gd name="connsiteY8050" fmla="*/ 553951 h 9710532"/>
              <a:gd name="connsiteX8051" fmla="*/ 6683873 w 18288001"/>
              <a:gd name="connsiteY8051" fmla="*/ 557699 h 9710532"/>
              <a:gd name="connsiteX8052" fmla="*/ 6690873 w 18288001"/>
              <a:gd name="connsiteY8052" fmla="*/ 561448 h 9710532"/>
              <a:gd name="connsiteX8053" fmla="*/ 6680124 w 18288001"/>
              <a:gd name="connsiteY8053" fmla="*/ 564704 h 9710532"/>
              <a:gd name="connsiteX8054" fmla="*/ 6666118 w 18288001"/>
              <a:gd name="connsiteY8054" fmla="*/ 557205 h 9710532"/>
              <a:gd name="connsiteX8055" fmla="*/ 5737002 w 18288001"/>
              <a:gd name="connsiteY8055" fmla="*/ 553326 h 9710532"/>
              <a:gd name="connsiteX8056" fmla="*/ 5715494 w 18288001"/>
              <a:gd name="connsiteY8056" fmla="*/ 559825 h 9710532"/>
              <a:gd name="connsiteX8057" fmla="*/ 5690737 w 18288001"/>
              <a:gd name="connsiteY8057" fmla="*/ 555575 h 9710532"/>
              <a:gd name="connsiteX8058" fmla="*/ 1236123 w 18288001"/>
              <a:gd name="connsiteY8058" fmla="*/ 553323 h 9710532"/>
              <a:gd name="connsiteX8059" fmla="*/ 1214614 w 18288001"/>
              <a:gd name="connsiteY8059" fmla="*/ 559825 h 9710532"/>
              <a:gd name="connsiteX8060" fmla="*/ 1189855 w 18288001"/>
              <a:gd name="connsiteY8060" fmla="*/ 555572 h 9710532"/>
              <a:gd name="connsiteX8061" fmla="*/ 5109605 w 18288001"/>
              <a:gd name="connsiteY8061" fmla="*/ 553029 h 9710532"/>
              <a:gd name="connsiteX8062" fmla="*/ 5152119 w 18288001"/>
              <a:gd name="connsiteY8062" fmla="*/ 557764 h 9710532"/>
              <a:gd name="connsiteX8063" fmla="*/ 5130615 w 18288001"/>
              <a:gd name="connsiteY8063" fmla="*/ 564275 h 9710532"/>
              <a:gd name="connsiteX8064" fmla="*/ 5096731 w 18288001"/>
              <a:gd name="connsiteY8064" fmla="*/ 568665 h 9710532"/>
              <a:gd name="connsiteX8065" fmla="*/ 5073599 w 18288001"/>
              <a:gd name="connsiteY8065" fmla="*/ 569798 h 9710532"/>
              <a:gd name="connsiteX8066" fmla="*/ 5038087 w 18288001"/>
              <a:gd name="connsiteY8066" fmla="*/ 568812 h 9710532"/>
              <a:gd name="connsiteX8067" fmla="*/ 5025709 w 18288001"/>
              <a:gd name="connsiteY8067" fmla="*/ 566689 h 9710532"/>
              <a:gd name="connsiteX8068" fmla="*/ 5007953 w 18288001"/>
              <a:gd name="connsiteY8068" fmla="*/ 566195 h 9710532"/>
              <a:gd name="connsiteX8069" fmla="*/ 4997198 w 18288001"/>
              <a:gd name="connsiteY8069" fmla="*/ 569451 h 9710532"/>
              <a:gd name="connsiteX8070" fmla="*/ 4988569 w 18288001"/>
              <a:gd name="connsiteY8070" fmla="*/ 560325 h 9710532"/>
              <a:gd name="connsiteX8071" fmla="*/ 4999320 w 18288001"/>
              <a:gd name="connsiteY8071" fmla="*/ 557071 h 9710532"/>
              <a:gd name="connsiteX8072" fmla="*/ 5011699 w 18288001"/>
              <a:gd name="connsiteY8072" fmla="*/ 559192 h 9710532"/>
              <a:gd name="connsiteX8073" fmla="*/ 5045585 w 18288001"/>
              <a:gd name="connsiteY8073" fmla="*/ 554802 h 9710532"/>
              <a:gd name="connsiteX8074" fmla="*/ 5109605 w 18288001"/>
              <a:gd name="connsiteY8074" fmla="*/ 553029 h 9710532"/>
              <a:gd name="connsiteX8075" fmla="*/ 8342103 w 18288001"/>
              <a:gd name="connsiteY8075" fmla="*/ 552251 h 9710532"/>
              <a:gd name="connsiteX8076" fmla="*/ 8366861 w 18288001"/>
              <a:gd name="connsiteY8076" fmla="*/ 556504 h 9710532"/>
              <a:gd name="connsiteX8077" fmla="*/ 8350730 w 18288001"/>
              <a:gd name="connsiteY8077" fmla="*/ 561377 h 9710532"/>
              <a:gd name="connsiteX8078" fmla="*/ 8334600 w 18288001"/>
              <a:gd name="connsiteY8078" fmla="*/ 566254 h 9710532"/>
              <a:gd name="connsiteX8079" fmla="*/ 3841224 w 18288001"/>
              <a:gd name="connsiteY8079" fmla="*/ 552250 h 9710532"/>
              <a:gd name="connsiteX8080" fmla="*/ 3865981 w 18288001"/>
              <a:gd name="connsiteY8080" fmla="*/ 556502 h 9710532"/>
              <a:gd name="connsiteX8081" fmla="*/ 3849851 w 18288001"/>
              <a:gd name="connsiteY8081" fmla="*/ 561377 h 9710532"/>
              <a:gd name="connsiteX8082" fmla="*/ 3833721 w 18288001"/>
              <a:gd name="connsiteY8082" fmla="*/ 566252 h 9710532"/>
              <a:gd name="connsiteX8083" fmla="*/ 8207060 w 18288001"/>
              <a:gd name="connsiteY8083" fmla="*/ 551991 h 9710532"/>
              <a:gd name="connsiteX8084" fmla="*/ 8224814 w 18288001"/>
              <a:gd name="connsiteY8084" fmla="*/ 552492 h 9710532"/>
              <a:gd name="connsiteX8085" fmla="*/ 8256575 w 18288001"/>
              <a:gd name="connsiteY8085" fmla="*/ 560495 h 9710532"/>
              <a:gd name="connsiteX8086" fmla="*/ 8285086 w 18288001"/>
              <a:gd name="connsiteY8086" fmla="*/ 557748 h 9710532"/>
              <a:gd name="connsiteX8087" fmla="*/ 8309843 w 18288001"/>
              <a:gd name="connsiteY8087" fmla="*/ 562002 h 9710532"/>
              <a:gd name="connsiteX8088" fmla="*/ 8299090 w 18288001"/>
              <a:gd name="connsiteY8088" fmla="*/ 565252 h 9710532"/>
              <a:gd name="connsiteX8089" fmla="*/ 8266826 w 18288001"/>
              <a:gd name="connsiteY8089" fmla="*/ 575004 h 9710532"/>
              <a:gd name="connsiteX8090" fmla="*/ 8213563 w 18288001"/>
              <a:gd name="connsiteY8090" fmla="*/ 573497 h 9710532"/>
              <a:gd name="connsiteX8091" fmla="*/ 8183425 w 18288001"/>
              <a:gd name="connsiteY8091" fmla="*/ 570870 h 9710532"/>
              <a:gd name="connsiteX8092" fmla="*/ 8181800 w 18288001"/>
              <a:gd name="connsiteY8092" fmla="*/ 565493 h 9710532"/>
              <a:gd name="connsiteX8093" fmla="*/ 8207060 w 18288001"/>
              <a:gd name="connsiteY8093" fmla="*/ 551991 h 9710532"/>
              <a:gd name="connsiteX8094" fmla="*/ 2751746 w 18288001"/>
              <a:gd name="connsiteY8094" fmla="*/ 551233 h 9710532"/>
              <a:gd name="connsiteX8095" fmla="*/ 2755001 w 18288001"/>
              <a:gd name="connsiteY8095" fmla="*/ 561984 h 9710532"/>
              <a:gd name="connsiteX8096" fmla="*/ 2740992 w 18288001"/>
              <a:gd name="connsiteY8096" fmla="*/ 554488 h 9710532"/>
              <a:gd name="connsiteX8097" fmla="*/ 7446534 w 18288001"/>
              <a:gd name="connsiteY8097" fmla="*/ 550249 h 9710532"/>
              <a:gd name="connsiteX8098" fmla="*/ 7436293 w 18288001"/>
              <a:gd name="connsiteY8098" fmla="*/ 555313 h 9710532"/>
              <a:gd name="connsiteX8099" fmla="*/ 7465627 w 18288001"/>
              <a:gd name="connsiteY8099" fmla="*/ 561662 h 9710532"/>
              <a:gd name="connsiteX8100" fmla="*/ 7469433 w 18288001"/>
              <a:gd name="connsiteY8100" fmla="*/ 562506 h 9710532"/>
              <a:gd name="connsiteX8101" fmla="*/ 2833521 w 18288001"/>
              <a:gd name="connsiteY8101" fmla="*/ 549951 h 9710532"/>
              <a:gd name="connsiteX8102" fmla="*/ 2826024 w 18288001"/>
              <a:gd name="connsiteY8102" fmla="*/ 563960 h 9710532"/>
              <a:gd name="connsiteX8103" fmla="*/ 2822770 w 18288001"/>
              <a:gd name="connsiteY8103" fmla="*/ 553207 h 9710532"/>
              <a:gd name="connsiteX8104" fmla="*/ 2833521 w 18288001"/>
              <a:gd name="connsiteY8104" fmla="*/ 549951 h 9710532"/>
              <a:gd name="connsiteX8105" fmla="*/ 15034487 w 18288001"/>
              <a:gd name="connsiteY8105" fmla="*/ 549641 h 9710532"/>
              <a:gd name="connsiteX8106" fmla="*/ 15028650 w 18288001"/>
              <a:gd name="connsiteY8106" fmla="*/ 552529 h 9710532"/>
              <a:gd name="connsiteX8107" fmla="*/ 15044079 w 18288001"/>
              <a:gd name="connsiteY8107" fmla="*/ 553874 h 9710532"/>
              <a:gd name="connsiteX8108" fmla="*/ 15033326 w 18288001"/>
              <a:gd name="connsiteY8108" fmla="*/ 557124 h 9710532"/>
              <a:gd name="connsiteX8109" fmla="*/ 15011818 w 18288001"/>
              <a:gd name="connsiteY8109" fmla="*/ 563625 h 9710532"/>
              <a:gd name="connsiteX8110" fmla="*/ 15009124 w 18288001"/>
              <a:gd name="connsiteY8110" fmla="*/ 562179 h 9710532"/>
              <a:gd name="connsiteX8111" fmla="*/ 15003858 w 18288001"/>
              <a:gd name="connsiteY8111" fmla="*/ 564782 h 9710532"/>
              <a:gd name="connsiteX8112" fmla="*/ 14996852 w 18288001"/>
              <a:gd name="connsiteY8112" fmla="*/ 561035 h 9710532"/>
              <a:gd name="connsiteX8113" fmla="*/ 14982847 w 18288001"/>
              <a:gd name="connsiteY8113" fmla="*/ 560644 h 9710532"/>
              <a:gd name="connsiteX8114" fmla="*/ 14981684 w 18288001"/>
              <a:gd name="connsiteY8114" fmla="*/ 560994 h 9710532"/>
              <a:gd name="connsiteX8115" fmla="*/ 14980007 w 18288001"/>
              <a:gd name="connsiteY8115" fmla="*/ 561503 h 9710532"/>
              <a:gd name="connsiteX8116" fmla="*/ 14993506 w 18288001"/>
              <a:gd name="connsiteY8116" fmla="*/ 575771 h 9710532"/>
              <a:gd name="connsiteX8117" fmla="*/ 15004316 w 18288001"/>
              <a:gd name="connsiteY8117" fmla="*/ 577627 h 9710532"/>
              <a:gd name="connsiteX8118" fmla="*/ 15014194 w 18288001"/>
              <a:gd name="connsiteY8118" fmla="*/ 579324 h 9710532"/>
              <a:gd name="connsiteX8119" fmla="*/ 15007112 w 18288001"/>
              <a:gd name="connsiteY8119" fmla="*/ 575534 h 9710532"/>
              <a:gd name="connsiteX8120" fmla="*/ 15039368 w 18288001"/>
              <a:gd name="connsiteY8120" fmla="*/ 565771 h 9710532"/>
              <a:gd name="connsiteX8121" fmla="*/ 15086544 w 18288001"/>
              <a:gd name="connsiteY8121" fmla="*/ 578553 h 9710532"/>
              <a:gd name="connsiteX8122" fmla="*/ 15098955 w 18288001"/>
              <a:gd name="connsiteY8122" fmla="*/ 577357 h 9710532"/>
              <a:gd name="connsiteX8123" fmla="*/ 15110393 w 18288001"/>
              <a:gd name="connsiteY8123" fmla="*/ 567744 h 9710532"/>
              <a:gd name="connsiteX8124" fmla="*/ 15096387 w 18288001"/>
              <a:gd name="connsiteY8124" fmla="*/ 560246 h 9710532"/>
              <a:gd name="connsiteX8125" fmla="*/ 15034487 w 18288001"/>
              <a:gd name="connsiteY8125" fmla="*/ 549641 h 9710532"/>
              <a:gd name="connsiteX8126" fmla="*/ 5959273 w 18288001"/>
              <a:gd name="connsiteY8126" fmla="*/ 549302 h 9710532"/>
              <a:gd name="connsiteX8127" fmla="*/ 5946544 w 18288001"/>
              <a:gd name="connsiteY8127" fmla="*/ 558305 h 9710532"/>
              <a:gd name="connsiteX8128" fmla="*/ 5938966 w 18288001"/>
              <a:gd name="connsiteY8128" fmla="*/ 560601 h 9710532"/>
              <a:gd name="connsiteX8129" fmla="*/ 5934159 w 18288001"/>
              <a:gd name="connsiteY8129" fmla="*/ 565142 h 9710532"/>
              <a:gd name="connsiteX8130" fmla="*/ 5936133 w 18288001"/>
              <a:gd name="connsiteY8130" fmla="*/ 561458 h 9710532"/>
              <a:gd name="connsiteX8131" fmla="*/ 5935793 w 18288001"/>
              <a:gd name="connsiteY8131" fmla="*/ 561561 h 9710532"/>
              <a:gd name="connsiteX8132" fmla="*/ 5908216 w 18288001"/>
              <a:gd name="connsiteY8132" fmla="*/ 559169 h 9710532"/>
              <a:gd name="connsiteX8133" fmla="*/ 5905369 w 18288001"/>
              <a:gd name="connsiteY8133" fmla="*/ 564489 h 9710532"/>
              <a:gd name="connsiteX8134" fmla="*/ 5903639 w 18288001"/>
              <a:gd name="connsiteY8134" fmla="*/ 558772 h 9710532"/>
              <a:gd name="connsiteX8135" fmla="*/ 5884560 w 18288001"/>
              <a:gd name="connsiteY8135" fmla="*/ 557118 h 9710532"/>
              <a:gd name="connsiteX8136" fmla="*/ 5882518 w 18288001"/>
              <a:gd name="connsiteY8136" fmla="*/ 569017 h 9710532"/>
              <a:gd name="connsiteX8137" fmla="*/ 5874431 w 18288001"/>
              <a:gd name="connsiteY8137" fmla="*/ 566563 h 9710532"/>
              <a:gd name="connsiteX8138" fmla="*/ 5873113 w 18288001"/>
              <a:gd name="connsiteY8138" fmla="*/ 574254 h 9710532"/>
              <a:gd name="connsiteX8139" fmla="*/ 5896245 w 18288001"/>
              <a:gd name="connsiteY8139" fmla="*/ 573120 h 9710532"/>
              <a:gd name="connsiteX8140" fmla="*/ 5921003 w 18288001"/>
              <a:gd name="connsiteY8140" fmla="*/ 577363 h 9710532"/>
              <a:gd name="connsiteX8141" fmla="*/ 5939894 w 18288001"/>
              <a:gd name="connsiteY8141" fmla="*/ 600987 h 9710532"/>
              <a:gd name="connsiteX8142" fmla="*/ 5934567 w 18288001"/>
              <a:gd name="connsiteY8142" fmla="*/ 610944 h 9710532"/>
              <a:gd name="connsiteX8143" fmla="*/ 5936407 w 18288001"/>
              <a:gd name="connsiteY8143" fmla="*/ 611409 h 9710532"/>
              <a:gd name="connsiteX8144" fmla="*/ 5941409 w 18288001"/>
              <a:gd name="connsiteY8144" fmla="*/ 612267 h 9710532"/>
              <a:gd name="connsiteX8145" fmla="*/ 5953901 w 18288001"/>
              <a:gd name="connsiteY8145" fmla="*/ 608486 h 9710532"/>
              <a:gd name="connsiteX8146" fmla="*/ 5956023 w 18288001"/>
              <a:gd name="connsiteY8146" fmla="*/ 596105 h 9710532"/>
              <a:gd name="connsiteX8147" fmla="*/ 5982903 w 18288001"/>
              <a:gd name="connsiteY8147" fmla="*/ 587968 h 9710532"/>
              <a:gd name="connsiteX8148" fmla="*/ 6004409 w 18288001"/>
              <a:gd name="connsiteY8148" fmla="*/ 581458 h 9710532"/>
              <a:gd name="connsiteX8149" fmla="*/ 5990401 w 18288001"/>
              <a:gd name="connsiteY8149" fmla="*/ 573961 h 9710532"/>
              <a:gd name="connsiteX8150" fmla="*/ 5976393 w 18288001"/>
              <a:gd name="connsiteY8150" fmla="*/ 566463 h 9710532"/>
              <a:gd name="connsiteX8151" fmla="*/ 5961325 w 18288001"/>
              <a:gd name="connsiteY8151" fmla="*/ 565157 h 9710532"/>
              <a:gd name="connsiteX8152" fmla="*/ 9317990 w 18288001"/>
              <a:gd name="connsiteY8152" fmla="*/ 548876 h 9710532"/>
              <a:gd name="connsiteX8153" fmla="*/ 9321247 w 18288001"/>
              <a:gd name="connsiteY8153" fmla="*/ 559628 h 9710532"/>
              <a:gd name="connsiteX8154" fmla="*/ 9310492 w 18288001"/>
              <a:gd name="connsiteY8154" fmla="*/ 562884 h 9710532"/>
              <a:gd name="connsiteX8155" fmla="*/ 15444999 w 18288001"/>
              <a:gd name="connsiteY8155" fmla="*/ 548615 h 9710532"/>
              <a:gd name="connsiteX8156" fmla="*/ 15434243 w 18288001"/>
              <a:gd name="connsiteY8156" fmla="*/ 551870 h 9710532"/>
              <a:gd name="connsiteX8157" fmla="*/ 15448253 w 18288001"/>
              <a:gd name="connsiteY8157" fmla="*/ 559366 h 9710532"/>
              <a:gd name="connsiteX8158" fmla="*/ 10057233 w 18288001"/>
              <a:gd name="connsiteY8158" fmla="*/ 548103 h 9710532"/>
              <a:gd name="connsiteX8159" fmla="*/ 10060487 w 18288001"/>
              <a:gd name="connsiteY8159" fmla="*/ 558856 h 9710532"/>
              <a:gd name="connsiteX8160" fmla="*/ 10052990 w 18288001"/>
              <a:gd name="connsiteY8160" fmla="*/ 572862 h 9710532"/>
              <a:gd name="connsiteX8161" fmla="*/ 10028229 w 18288001"/>
              <a:gd name="connsiteY8161" fmla="*/ 568620 h 9710532"/>
              <a:gd name="connsiteX8162" fmla="*/ 10015849 w 18288001"/>
              <a:gd name="connsiteY8162" fmla="*/ 566500 h 9710532"/>
              <a:gd name="connsiteX8163" fmla="*/ 10008846 w 18288001"/>
              <a:gd name="connsiteY8163" fmla="*/ 562750 h 9710532"/>
              <a:gd name="connsiteX8164" fmla="*/ 9992717 w 18288001"/>
              <a:gd name="connsiteY8164" fmla="*/ 567632 h 9710532"/>
              <a:gd name="connsiteX8165" fmla="*/ 9950203 w 18288001"/>
              <a:gd name="connsiteY8165" fmla="*/ 562896 h 9710532"/>
              <a:gd name="connsiteX8166" fmla="*/ 9943670 w 18288001"/>
              <a:gd name="connsiteY8166" fmla="*/ 559401 h 9710532"/>
              <a:gd name="connsiteX8167" fmla="*/ 9897668 w 18288001"/>
              <a:gd name="connsiteY8167" fmla="*/ 563836 h 9710532"/>
              <a:gd name="connsiteX8168" fmla="*/ 9900190 w 18288001"/>
              <a:gd name="connsiteY8168" fmla="*/ 572169 h 9710532"/>
              <a:gd name="connsiteX8169" fmla="*/ 9949708 w 18288001"/>
              <a:gd name="connsiteY8169" fmla="*/ 580653 h 9710532"/>
              <a:gd name="connsiteX8170" fmla="*/ 9985220 w 18288001"/>
              <a:gd name="connsiteY8170" fmla="*/ 581640 h 9710532"/>
              <a:gd name="connsiteX8171" fmla="*/ 10020731 w 18288001"/>
              <a:gd name="connsiteY8171" fmla="*/ 582628 h 9710532"/>
              <a:gd name="connsiteX8172" fmla="*/ 10045492 w 18288001"/>
              <a:gd name="connsiteY8172" fmla="*/ 586870 h 9710532"/>
              <a:gd name="connsiteX8173" fmla="*/ 10066996 w 18288001"/>
              <a:gd name="connsiteY8173" fmla="*/ 580361 h 9710532"/>
              <a:gd name="connsiteX8174" fmla="*/ 10070252 w 18288001"/>
              <a:gd name="connsiteY8174" fmla="*/ 591112 h 9710532"/>
              <a:gd name="connsiteX8175" fmla="*/ 10052000 w 18288001"/>
              <a:gd name="connsiteY8175" fmla="*/ 608375 h 9710532"/>
              <a:gd name="connsiteX8176" fmla="*/ 10073508 w 18288001"/>
              <a:gd name="connsiteY8176" fmla="*/ 601863 h 9710532"/>
              <a:gd name="connsiteX8177" fmla="*/ 10119771 w 18288001"/>
              <a:gd name="connsiteY8177" fmla="*/ 599597 h 9710532"/>
              <a:gd name="connsiteX8178" fmla="*/ 10127269 w 18288001"/>
              <a:gd name="connsiteY8178" fmla="*/ 585589 h 9710532"/>
              <a:gd name="connsiteX8179" fmla="*/ 10130524 w 18288001"/>
              <a:gd name="connsiteY8179" fmla="*/ 596341 h 9710532"/>
              <a:gd name="connsiteX8180" fmla="*/ 10152027 w 18288001"/>
              <a:gd name="connsiteY8180" fmla="*/ 589831 h 9710532"/>
              <a:gd name="connsiteX8181" fmla="*/ 10173532 w 18288001"/>
              <a:gd name="connsiteY8181" fmla="*/ 583322 h 9710532"/>
              <a:gd name="connsiteX8182" fmla="*/ 10170277 w 18288001"/>
              <a:gd name="connsiteY8182" fmla="*/ 572569 h 9710532"/>
              <a:gd name="connsiteX8183" fmla="*/ 10122384 w 18288001"/>
              <a:gd name="connsiteY8183" fmla="*/ 569461 h 9710532"/>
              <a:gd name="connsiteX8184" fmla="*/ 10108378 w 18288001"/>
              <a:gd name="connsiteY8184" fmla="*/ 561964 h 9710532"/>
              <a:gd name="connsiteX8185" fmla="*/ 10087368 w 18288001"/>
              <a:gd name="connsiteY8185" fmla="*/ 550717 h 9710532"/>
              <a:gd name="connsiteX8186" fmla="*/ 10057233 w 18288001"/>
              <a:gd name="connsiteY8186" fmla="*/ 548103 h 9710532"/>
              <a:gd name="connsiteX8187" fmla="*/ 6581085 w 18288001"/>
              <a:gd name="connsiteY8187" fmla="*/ 547732 h 9710532"/>
              <a:gd name="connsiteX8188" fmla="*/ 6584341 w 18288001"/>
              <a:gd name="connsiteY8188" fmla="*/ 558486 h 9710532"/>
              <a:gd name="connsiteX8189" fmla="*/ 6573587 w 18288001"/>
              <a:gd name="connsiteY8189" fmla="*/ 561739 h 9710532"/>
              <a:gd name="connsiteX8190" fmla="*/ 15409485 w 18288001"/>
              <a:gd name="connsiteY8190" fmla="*/ 547626 h 9710532"/>
              <a:gd name="connsiteX8191" fmla="*/ 15411652 w 18288001"/>
              <a:gd name="connsiteY8191" fmla="*/ 554783 h 9710532"/>
              <a:gd name="connsiteX8192" fmla="*/ 15419410 w 18288001"/>
              <a:gd name="connsiteY8192" fmla="*/ 556360 h 9710532"/>
              <a:gd name="connsiteX8193" fmla="*/ 15423493 w 18288001"/>
              <a:gd name="connsiteY8193" fmla="*/ 555124 h 9710532"/>
              <a:gd name="connsiteX8194" fmla="*/ 15409485 w 18288001"/>
              <a:gd name="connsiteY8194" fmla="*/ 547626 h 9710532"/>
              <a:gd name="connsiteX8195" fmla="*/ 2997074 w 18288001"/>
              <a:gd name="connsiteY8195" fmla="*/ 547390 h 9710532"/>
              <a:gd name="connsiteX8196" fmla="*/ 3011081 w 18288001"/>
              <a:gd name="connsiteY8196" fmla="*/ 554887 h 9710532"/>
              <a:gd name="connsiteX8197" fmla="*/ 3035841 w 18288001"/>
              <a:gd name="connsiteY8197" fmla="*/ 559131 h 9710532"/>
              <a:gd name="connsiteX8198" fmla="*/ 3025089 w 18288001"/>
              <a:gd name="connsiteY8198" fmla="*/ 562385 h 9710532"/>
              <a:gd name="connsiteX8199" fmla="*/ 2998702 w 18288001"/>
              <a:gd name="connsiteY8199" fmla="*/ 552767 h 9710532"/>
              <a:gd name="connsiteX8200" fmla="*/ 2997074 w 18288001"/>
              <a:gd name="connsiteY8200" fmla="*/ 547390 h 9710532"/>
              <a:gd name="connsiteX8201" fmla="*/ 3547640 w 18288001"/>
              <a:gd name="connsiteY8201" fmla="*/ 547096 h 9710532"/>
              <a:gd name="connsiteX8202" fmla="*/ 3542957 w 18288001"/>
              <a:gd name="connsiteY8202" fmla="*/ 548512 h 9710532"/>
              <a:gd name="connsiteX8203" fmla="*/ 3542341 w 18288001"/>
              <a:gd name="connsiteY8203" fmla="*/ 552106 h 9710532"/>
              <a:gd name="connsiteX8204" fmla="*/ 11415458 w 18288001"/>
              <a:gd name="connsiteY8204" fmla="*/ 546768 h 9710532"/>
              <a:gd name="connsiteX8205" fmla="*/ 11415644 w 18288001"/>
              <a:gd name="connsiteY8205" fmla="*/ 547379 h 9710532"/>
              <a:gd name="connsiteX8206" fmla="*/ 11417478 w 18288001"/>
              <a:gd name="connsiteY8206" fmla="*/ 546823 h 9710532"/>
              <a:gd name="connsiteX8207" fmla="*/ 8129034 w 18288001"/>
              <a:gd name="connsiteY8207" fmla="*/ 546234 h 9710532"/>
              <a:gd name="connsiteX8208" fmla="*/ 8143038 w 18288001"/>
              <a:gd name="connsiteY8208" fmla="*/ 553739 h 9710532"/>
              <a:gd name="connsiteX8209" fmla="*/ 8167798 w 18288001"/>
              <a:gd name="connsiteY8209" fmla="*/ 557990 h 9710532"/>
              <a:gd name="connsiteX8210" fmla="*/ 8146291 w 18288001"/>
              <a:gd name="connsiteY8210" fmla="*/ 564490 h 9710532"/>
              <a:gd name="connsiteX8211" fmla="*/ 8121532 w 18288001"/>
              <a:gd name="connsiteY8211" fmla="*/ 560237 h 9710532"/>
              <a:gd name="connsiteX8212" fmla="*/ 6765839 w 18288001"/>
              <a:gd name="connsiteY8212" fmla="*/ 545762 h 9710532"/>
              <a:gd name="connsiteX8213" fmla="*/ 6789067 w 18288001"/>
              <a:gd name="connsiteY8213" fmla="*/ 549741 h 9710532"/>
              <a:gd name="connsiteX8214" fmla="*/ 6794551 w 18288001"/>
              <a:gd name="connsiteY8214" fmla="*/ 551403 h 9710532"/>
              <a:gd name="connsiteX8215" fmla="*/ 6798718 w 18288001"/>
              <a:gd name="connsiteY8215" fmla="*/ 549342 h 9710532"/>
              <a:gd name="connsiteX8216" fmla="*/ 6780150 w 18288001"/>
              <a:gd name="connsiteY8216" fmla="*/ 546160 h 9710532"/>
              <a:gd name="connsiteX8217" fmla="*/ 6734085 w 18288001"/>
              <a:gd name="connsiteY8217" fmla="*/ 545690 h 9710532"/>
              <a:gd name="connsiteX8218" fmla="*/ 6712183 w 18288001"/>
              <a:gd name="connsiteY8218" fmla="*/ 546764 h 9710532"/>
              <a:gd name="connsiteX8219" fmla="*/ 6718048 w 18288001"/>
              <a:gd name="connsiteY8219" fmla="*/ 547766 h 9710532"/>
              <a:gd name="connsiteX8220" fmla="*/ 11054183 w 18288001"/>
              <a:gd name="connsiteY8220" fmla="*/ 545609 h 9710532"/>
              <a:gd name="connsiteX8221" fmla="*/ 11023554 w 18288001"/>
              <a:gd name="connsiteY8221" fmla="*/ 560751 h 9710532"/>
              <a:gd name="connsiteX8222" fmla="*/ 11037560 w 18288001"/>
              <a:gd name="connsiteY8222" fmla="*/ 568248 h 9710532"/>
              <a:gd name="connsiteX8223" fmla="*/ 11066561 w 18288001"/>
              <a:gd name="connsiteY8223" fmla="*/ 547731 h 9710532"/>
              <a:gd name="connsiteX8224" fmla="*/ 11054183 w 18288001"/>
              <a:gd name="connsiteY8224" fmla="*/ 545609 h 9710532"/>
              <a:gd name="connsiteX8225" fmla="*/ 8093524 w 18288001"/>
              <a:gd name="connsiteY8225" fmla="*/ 545231 h 9710532"/>
              <a:gd name="connsiteX8226" fmla="*/ 8107528 w 18288001"/>
              <a:gd name="connsiteY8226" fmla="*/ 552735 h 9710532"/>
              <a:gd name="connsiteX8227" fmla="*/ 8089273 w 18288001"/>
              <a:gd name="connsiteY8227" fmla="*/ 569987 h 9710532"/>
              <a:gd name="connsiteX8228" fmla="*/ 8089768 w 18288001"/>
              <a:gd name="connsiteY8228" fmla="*/ 552232 h 9710532"/>
              <a:gd name="connsiteX8229" fmla="*/ 8093524 w 18288001"/>
              <a:gd name="connsiteY8229" fmla="*/ 545231 h 9710532"/>
              <a:gd name="connsiteX8230" fmla="*/ 11276379 w 18288001"/>
              <a:gd name="connsiteY8230" fmla="*/ 542902 h 9710532"/>
              <a:gd name="connsiteX8231" fmla="*/ 11273702 w 18288001"/>
              <a:gd name="connsiteY8231" fmla="*/ 543711 h 9710532"/>
              <a:gd name="connsiteX8232" fmla="*/ 11276681 w 18288001"/>
              <a:gd name="connsiteY8232" fmla="*/ 553571 h 9710532"/>
              <a:gd name="connsiteX8233" fmla="*/ 11279634 w 18288001"/>
              <a:gd name="connsiteY8233" fmla="*/ 553653 h 9710532"/>
              <a:gd name="connsiteX8234" fmla="*/ 10929891 w 18288001"/>
              <a:gd name="connsiteY8234" fmla="*/ 542154 h 9710532"/>
              <a:gd name="connsiteX8235" fmla="*/ 10865869 w 18288001"/>
              <a:gd name="connsiteY8235" fmla="*/ 543927 h 9710532"/>
              <a:gd name="connsiteX8236" fmla="*/ 10826610 w 18288001"/>
              <a:gd name="connsiteY8236" fmla="*/ 549946 h 9710532"/>
              <a:gd name="connsiteX8237" fmla="*/ 10828236 w 18288001"/>
              <a:gd name="connsiteY8237" fmla="*/ 555321 h 9710532"/>
              <a:gd name="connsiteX8238" fmla="*/ 10845992 w 18288001"/>
              <a:gd name="connsiteY8238" fmla="*/ 555815 h 9710532"/>
              <a:gd name="connsiteX8239" fmla="*/ 10856745 w 18288001"/>
              <a:gd name="connsiteY8239" fmla="*/ 552560 h 9710532"/>
              <a:gd name="connsiteX8240" fmla="*/ 10906263 w 18288001"/>
              <a:gd name="connsiteY8240" fmla="*/ 561045 h 9710532"/>
              <a:gd name="connsiteX8241" fmla="*/ 10942837 w 18288001"/>
              <a:gd name="connsiteY8241" fmla="*/ 555840 h 9710532"/>
              <a:gd name="connsiteX8242" fmla="*/ 10960026 w 18288001"/>
              <a:gd name="connsiteY8242" fmla="*/ 544770 h 9710532"/>
              <a:gd name="connsiteX8243" fmla="*/ 10929891 w 18288001"/>
              <a:gd name="connsiteY8243" fmla="*/ 542154 h 9710532"/>
              <a:gd name="connsiteX8244" fmla="*/ 5869893 w 18288001"/>
              <a:gd name="connsiteY8244" fmla="*/ 541605 h 9710532"/>
              <a:gd name="connsiteX8245" fmla="*/ 5876794 w 18288001"/>
              <a:gd name="connsiteY8245" fmla="*/ 548902 h 9710532"/>
              <a:gd name="connsiteX8246" fmla="*/ 5877643 w 18288001"/>
              <a:gd name="connsiteY8246" fmla="*/ 543951 h 9710532"/>
              <a:gd name="connsiteX8247" fmla="*/ 6211344 w 18288001"/>
              <a:gd name="connsiteY8247" fmla="*/ 541233 h 9710532"/>
              <a:gd name="connsiteX8248" fmla="*/ 6206373 w 18288001"/>
              <a:gd name="connsiteY8248" fmla="*/ 544206 h 9710532"/>
              <a:gd name="connsiteX8249" fmla="*/ 6195622 w 18288001"/>
              <a:gd name="connsiteY8249" fmla="*/ 547460 h 9710532"/>
              <a:gd name="connsiteX8250" fmla="*/ 6177866 w 18288001"/>
              <a:gd name="connsiteY8250" fmla="*/ 546966 h 9710532"/>
              <a:gd name="connsiteX8251" fmla="*/ 6145609 w 18288001"/>
              <a:gd name="connsiteY8251" fmla="*/ 556732 h 9710532"/>
              <a:gd name="connsiteX8252" fmla="*/ 6146469 w 18288001"/>
              <a:gd name="connsiteY8252" fmla="*/ 551717 h 9710532"/>
              <a:gd name="connsiteX8253" fmla="*/ 6139946 w 18288001"/>
              <a:gd name="connsiteY8253" fmla="*/ 563902 h 9710532"/>
              <a:gd name="connsiteX8254" fmla="*/ 6134077 w 18288001"/>
              <a:gd name="connsiteY8254" fmla="*/ 583285 h 9710532"/>
              <a:gd name="connsiteX8255" fmla="*/ 6124951 w 18288001"/>
              <a:gd name="connsiteY8255" fmla="*/ 591918 h 9710532"/>
              <a:gd name="connsiteX8256" fmla="*/ 6117454 w 18288001"/>
              <a:gd name="connsiteY8256" fmla="*/ 605924 h 9710532"/>
              <a:gd name="connsiteX8257" fmla="*/ 6110237 w 18288001"/>
              <a:gd name="connsiteY8257" fmla="*/ 619408 h 9710532"/>
              <a:gd name="connsiteX8258" fmla="*/ 6111763 w 18288001"/>
              <a:gd name="connsiteY8258" fmla="*/ 619385 h 9710532"/>
              <a:gd name="connsiteX8259" fmla="*/ 6116704 w 18288001"/>
              <a:gd name="connsiteY8259" fmla="*/ 617889 h 9710532"/>
              <a:gd name="connsiteX8260" fmla="*/ 6113965 w 18288001"/>
              <a:gd name="connsiteY8260" fmla="*/ 616422 h 9710532"/>
              <a:gd name="connsiteX8261" fmla="*/ 6124720 w 18288001"/>
              <a:gd name="connsiteY8261" fmla="*/ 613172 h 9710532"/>
              <a:gd name="connsiteX8262" fmla="*/ 6127452 w 18288001"/>
              <a:gd name="connsiteY8262" fmla="*/ 614636 h 9710532"/>
              <a:gd name="connsiteX8263" fmla="*/ 6152966 w 18288001"/>
              <a:gd name="connsiteY8263" fmla="*/ 606913 h 9710532"/>
              <a:gd name="connsiteX8264" fmla="*/ 6209982 w 18288001"/>
              <a:gd name="connsiteY8264" fmla="*/ 601388 h 9710532"/>
              <a:gd name="connsiteX8265" fmla="*/ 6213238 w 18288001"/>
              <a:gd name="connsiteY8265" fmla="*/ 612141 h 9710532"/>
              <a:gd name="connsiteX8266" fmla="*/ 6223991 w 18288001"/>
              <a:gd name="connsiteY8266" fmla="*/ 608884 h 9710532"/>
              <a:gd name="connsiteX8267" fmla="*/ 6227739 w 18288001"/>
              <a:gd name="connsiteY8267" fmla="*/ 601883 h 9710532"/>
              <a:gd name="connsiteX8268" fmla="*/ 6245495 w 18288001"/>
              <a:gd name="connsiteY8268" fmla="*/ 602376 h 9710532"/>
              <a:gd name="connsiteX8269" fmla="*/ 6261622 w 18288001"/>
              <a:gd name="connsiteY8269" fmla="*/ 597493 h 9710532"/>
              <a:gd name="connsiteX8270" fmla="*/ 6288504 w 18288001"/>
              <a:gd name="connsiteY8270" fmla="*/ 589356 h 9710532"/>
              <a:gd name="connsiteX8271" fmla="*/ 6338517 w 18288001"/>
              <a:gd name="connsiteY8271" fmla="*/ 580084 h 9710532"/>
              <a:gd name="connsiteX8272" fmla="*/ 6345518 w 18288001"/>
              <a:gd name="connsiteY8272" fmla="*/ 583832 h 9710532"/>
              <a:gd name="connsiteX8273" fmla="*/ 6345276 w 18288001"/>
              <a:gd name="connsiteY8273" fmla="*/ 592710 h 9710532"/>
              <a:gd name="connsiteX8274" fmla="*/ 6338023 w 18288001"/>
              <a:gd name="connsiteY8274" fmla="*/ 597840 h 9710532"/>
              <a:gd name="connsiteX8275" fmla="*/ 6324829 w 18288001"/>
              <a:gd name="connsiteY8275" fmla="*/ 593029 h 9710532"/>
              <a:gd name="connsiteX8276" fmla="*/ 6316473 w 18288001"/>
              <a:gd name="connsiteY8276" fmla="*/ 593440 h 9710532"/>
              <a:gd name="connsiteX8277" fmla="*/ 6318408 w 18288001"/>
              <a:gd name="connsiteY8277" fmla="*/ 594479 h 9710532"/>
              <a:gd name="connsiteX8278" fmla="*/ 6338023 w 18288001"/>
              <a:gd name="connsiteY8278" fmla="*/ 597840 h 9710532"/>
              <a:gd name="connsiteX8279" fmla="*/ 6362782 w 18288001"/>
              <a:gd name="connsiteY8279" fmla="*/ 602082 h 9710532"/>
              <a:gd name="connsiteX8280" fmla="*/ 6370280 w 18288001"/>
              <a:gd name="connsiteY8280" fmla="*/ 588075 h 9710532"/>
              <a:gd name="connsiteX8281" fmla="*/ 6377778 w 18288001"/>
              <a:gd name="connsiteY8281" fmla="*/ 574067 h 9710532"/>
              <a:gd name="connsiteX8282" fmla="*/ 6391785 w 18288001"/>
              <a:gd name="connsiteY8282" fmla="*/ 581564 h 9710532"/>
              <a:gd name="connsiteX8283" fmla="*/ 6409244 w 18288001"/>
              <a:gd name="connsiteY8283" fmla="*/ 571125 h 9710532"/>
              <a:gd name="connsiteX8284" fmla="*/ 6408201 w 18288001"/>
              <a:gd name="connsiteY8284" fmla="*/ 571140 h 9710532"/>
              <a:gd name="connsiteX8285" fmla="*/ 6303285 w 18288001"/>
              <a:gd name="connsiteY8285" fmla="*/ 571402 h 9710532"/>
              <a:gd name="connsiteX8286" fmla="*/ 6301377 w 18288001"/>
              <a:gd name="connsiteY8286" fmla="*/ 573720 h 9710532"/>
              <a:gd name="connsiteX8287" fmla="*/ 6299197 w 18288001"/>
              <a:gd name="connsiteY8287" fmla="*/ 571411 h 9710532"/>
              <a:gd name="connsiteX8288" fmla="*/ 6290914 w 18288001"/>
              <a:gd name="connsiteY8288" fmla="*/ 571432 h 9710532"/>
              <a:gd name="connsiteX8289" fmla="*/ 6266152 w 18288001"/>
              <a:gd name="connsiteY8289" fmla="*/ 567191 h 9710532"/>
              <a:gd name="connsiteX8290" fmla="*/ 6281237 w 18288001"/>
              <a:gd name="connsiteY8290" fmla="*/ 562624 h 9710532"/>
              <a:gd name="connsiteX8291" fmla="*/ 6280367 w 18288001"/>
              <a:gd name="connsiteY8291" fmla="*/ 562475 h 9710532"/>
              <a:gd name="connsiteX8292" fmla="*/ 6267986 w 18288001"/>
              <a:gd name="connsiteY8292" fmla="*/ 560353 h 9710532"/>
              <a:gd name="connsiteX8293" fmla="*/ 6250231 w 18288001"/>
              <a:gd name="connsiteY8293" fmla="*/ 559859 h 9710532"/>
              <a:gd name="connsiteX8294" fmla="*/ 6227100 w 18288001"/>
              <a:gd name="connsiteY8294" fmla="*/ 560995 h 9710532"/>
              <a:gd name="connsiteX8295" fmla="*/ 6210971 w 18288001"/>
              <a:gd name="connsiteY8295" fmla="*/ 565877 h 9710532"/>
              <a:gd name="connsiteX8296" fmla="*/ 6214455 w 18288001"/>
              <a:gd name="connsiteY8296" fmla="*/ 559366 h 9710532"/>
              <a:gd name="connsiteX8297" fmla="*/ 6195129 w 18288001"/>
              <a:gd name="connsiteY8297" fmla="*/ 565216 h 9710532"/>
              <a:gd name="connsiteX8298" fmla="*/ 6191875 w 18288001"/>
              <a:gd name="connsiteY8298" fmla="*/ 554464 h 9710532"/>
              <a:gd name="connsiteX8299" fmla="*/ 6214961 w 18288001"/>
              <a:gd name="connsiteY8299" fmla="*/ 558420 h 9710532"/>
              <a:gd name="connsiteX8300" fmla="*/ 6218467 w 18288001"/>
              <a:gd name="connsiteY8300" fmla="*/ 551868 h 9710532"/>
              <a:gd name="connsiteX8301" fmla="*/ 6264732 w 18288001"/>
              <a:gd name="connsiteY8301" fmla="*/ 549601 h 9710532"/>
              <a:gd name="connsiteX8302" fmla="*/ 6232406 w 18288001"/>
              <a:gd name="connsiteY8302" fmla="*/ 544062 h 9710532"/>
              <a:gd name="connsiteX8303" fmla="*/ 6227101 w 18288001"/>
              <a:gd name="connsiteY8303" fmla="*/ 549667 h 9710532"/>
              <a:gd name="connsiteX8304" fmla="*/ 6218754 w 18288001"/>
              <a:gd name="connsiteY8304" fmla="*/ 546327 h 9710532"/>
              <a:gd name="connsiteX8305" fmla="*/ 6211344 w 18288001"/>
              <a:gd name="connsiteY8305" fmla="*/ 541233 h 9710532"/>
              <a:gd name="connsiteX8306" fmla="*/ 13764191 w 18288001"/>
              <a:gd name="connsiteY8306" fmla="*/ 540983 h 9710532"/>
              <a:gd name="connsiteX8307" fmla="*/ 13746751 w 18288001"/>
              <a:gd name="connsiteY8307" fmla="*/ 541256 h 9710532"/>
              <a:gd name="connsiteX8308" fmla="*/ 13761411 w 18288001"/>
              <a:gd name="connsiteY8308" fmla="*/ 542534 h 9710532"/>
              <a:gd name="connsiteX8309" fmla="*/ 13764389 w 18288001"/>
              <a:gd name="connsiteY8309" fmla="*/ 541635 h 9710532"/>
              <a:gd name="connsiteX8310" fmla="*/ 17926773 w 18288001"/>
              <a:gd name="connsiteY8310" fmla="*/ 539311 h 9710532"/>
              <a:gd name="connsiteX8311" fmla="*/ 17954785 w 18288001"/>
              <a:gd name="connsiteY8311" fmla="*/ 554318 h 9710532"/>
              <a:gd name="connsiteX8312" fmla="*/ 17930025 w 18288001"/>
              <a:gd name="connsiteY8312" fmla="*/ 550064 h 9710532"/>
              <a:gd name="connsiteX8313" fmla="*/ 17926773 w 18288001"/>
              <a:gd name="connsiteY8313" fmla="*/ 539311 h 9710532"/>
              <a:gd name="connsiteX8314" fmla="*/ 4820004 w 18288001"/>
              <a:gd name="connsiteY8314" fmla="*/ 538579 h 9710532"/>
              <a:gd name="connsiteX8315" fmla="*/ 4818505 w 18288001"/>
              <a:gd name="connsiteY8315" fmla="*/ 541382 h 9710532"/>
              <a:gd name="connsiteX8316" fmla="*/ 4817739 w 18288001"/>
              <a:gd name="connsiteY8316" fmla="*/ 538852 h 9710532"/>
              <a:gd name="connsiteX8317" fmla="*/ 10981529 w 18288001"/>
              <a:gd name="connsiteY8317" fmla="*/ 538259 h 9710532"/>
              <a:gd name="connsiteX8318" fmla="*/ 10970779 w 18288001"/>
              <a:gd name="connsiteY8318" fmla="*/ 541513 h 9710532"/>
              <a:gd name="connsiteX8319" fmla="*/ 10974034 w 18288001"/>
              <a:gd name="connsiteY8319" fmla="*/ 552265 h 9710532"/>
              <a:gd name="connsiteX8320" fmla="*/ 10988041 w 18288001"/>
              <a:gd name="connsiteY8320" fmla="*/ 559763 h 9710532"/>
              <a:gd name="connsiteX8321" fmla="*/ 10981529 w 18288001"/>
              <a:gd name="connsiteY8321" fmla="*/ 538259 h 9710532"/>
              <a:gd name="connsiteX8322" fmla="*/ 11333395 w 18288001"/>
              <a:gd name="connsiteY8322" fmla="*/ 537377 h 9710532"/>
              <a:gd name="connsiteX8323" fmla="*/ 11290387 w 18288001"/>
              <a:gd name="connsiteY8323" fmla="*/ 550397 h 9710532"/>
              <a:gd name="connsiteX8324" fmla="*/ 11315148 w 18288001"/>
              <a:gd name="connsiteY8324" fmla="*/ 554640 h 9710532"/>
              <a:gd name="connsiteX8325" fmla="*/ 11316023 w 18288001"/>
              <a:gd name="connsiteY8325" fmla="*/ 557538 h 9710532"/>
              <a:gd name="connsiteX8326" fmla="*/ 11337116 w 18288001"/>
              <a:gd name="connsiteY8326" fmla="*/ 559377 h 9710532"/>
              <a:gd name="connsiteX8327" fmla="*/ 11350278 w 18288001"/>
              <a:gd name="connsiteY8327" fmla="*/ 556337 h 9710532"/>
              <a:gd name="connsiteX8328" fmla="*/ 11350658 w 18288001"/>
              <a:gd name="connsiteY8328" fmla="*/ 555627 h 9710532"/>
              <a:gd name="connsiteX8329" fmla="*/ 1730242 w 18288001"/>
              <a:gd name="connsiteY8329" fmla="*/ 537271 h 9710532"/>
              <a:gd name="connsiteX8330" fmla="*/ 1711992 w 18288001"/>
              <a:gd name="connsiteY8330" fmla="*/ 554534 h 9710532"/>
              <a:gd name="connsiteX8331" fmla="*/ 1708737 w 18288001"/>
              <a:gd name="connsiteY8331" fmla="*/ 543781 h 9710532"/>
              <a:gd name="connsiteX8332" fmla="*/ 1072776 w 18288001"/>
              <a:gd name="connsiteY8332" fmla="*/ 536763 h 9710532"/>
              <a:gd name="connsiteX8333" fmla="*/ 1108290 w 18288001"/>
              <a:gd name="connsiteY8333" fmla="*/ 537751 h 9710532"/>
              <a:gd name="connsiteX8334" fmla="*/ 1097536 w 18288001"/>
              <a:gd name="connsiteY8334" fmla="*/ 541006 h 9710532"/>
              <a:gd name="connsiteX8335" fmla="*/ 1072776 w 18288001"/>
              <a:gd name="connsiteY8335" fmla="*/ 536763 h 9710532"/>
              <a:gd name="connsiteX8336" fmla="*/ 8044008 w 18288001"/>
              <a:gd name="connsiteY8336" fmla="*/ 536725 h 9710532"/>
              <a:gd name="connsiteX8337" fmla="*/ 8058013 w 18288001"/>
              <a:gd name="connsiteY8337" fmla="*/ 544227 h 9710532"/>
              <a:gd name="connsiteX8338" fmla="*/ 8036505 w 18288001"/>
              <a:gd name="connsiteY8338" fmla="*/ 550728 h 9710532"/>
              <a:gd name="connsiteX8339" fmla="*/ 10793220 w 18288001"/>
              <a:gd name="connsiteY8339" fmla="*/ 536578 h 9710532"/>
              <a:gd name="connsiteX8340" fmla="*/ 10771715 w 18288001"/>
              <a:gd name="connsiteY8340" fmla="*/ 543088 h 9710532"/>
              <a:gd name="connsiteX8341" fmla="*/ 10785720 w 18288001"/>
              <a:gd name="connsiteY8341" fmla="*/ 550585 h 9710532"/>
              <a:gd name="connsiteX8342" fmla="*/ 10793220 w 18288001"/>
              <a:gd name="connsiteY8342" fmla="*/ 536578 h 9710532"/>
              <a:gd name="connsiteX8343" fmla="*/ 4875521 w 18288001"/>
              <a:gd name="connsiteY8343" fmla="*/ 535859 h 9710532"/>
              <a:gd name="connsiteX8344" fmla="*/ 4871773 w 18288001"/>
              <a:gd name="connsiteY8344" fmla="*/ 542863 h 9710532"/>
              <a:gd name="connsiteX8345" fmla="*/ 4868026 w 18288001"/>
              <a:gd name="connsiteY8345" fmla="*/ 549867 h 9710532"/>
              <a:gd name="connsiteX8346" fmla="*/ 4857272 w 18288001"/>
              <a:gd name="connsiteY8346" fmla="*/ 553122 h 9710532"/>
              <a:gd name="connsiteX8347" fmla="*/ 4864770 w 18288001"/>
              <a:gd name="connsiteY8347" fmla="*/ 539114 h 9710532"/>
              <a:gd name="connsiteX8348" fmla="*/ 4875521 w 18288001"/>
              <a:gd name="connsiteY8348" fmla="*/ 535859 h 9710532"/>
              <a:gd name="connsiteX8349" fmla="*/ 5515316 w 18288001"/>
              <a:gd name="connsiteY8349" fmla="*/ 535712 h 9710532"/>
              <a:gd name="connsiteX8350" fmla="*/ 5458502 w 18288001"/>
              <a:gd name="connsiteY8350" fmla="*/ 535853 h 9710532"/>
              <a:gd name="connsiteX8351" fmla="*/ 5453819 w 18288001"/>
              <a:gd name="connsiteY8351" fmla="*/ 536655 h 9710532"/>
              <a:gd name="connsiteX8352" fmla="*/ 5512382 w 18288001"/>
              <a:gd name="connsiteY8352" fmla="*/ 541195 h 9710532"/>
              <a:gd name="connsiteX8353" fmla="*/ 731664 w 18288001"/>
              <a:gd name="connsiteY8353" fmla="*/ 534389 h 9710532"/>
              <a:gd name="connsiteX8354" fmla="*/ 724166 w 18288001"/>
              <a:gd name="connsiteY8354" fmla="*/ 548397 h 9710532"/>
              <a:gd name="connsiteX8355" fmla="*/ 720911 w 18288001"/>
              <a:gd name="connsiteY8355" fmla="*/ 537644 h 9710532"/>
              <a:gd name="connsiteX8356" fmla="*/ 731664 w 18288001"/>
              <a:gd name="connsiteY8356" fmla="*/ 534389 h 9710532"/>
              <a:gd name="connsiteX8357" fmla="*/ 3912456 w 18288001"/>
              <a:gd name="connsiteY8357" fmla="*/ 533965 h 9710532"/>
              <a:gd name="connsiteX8358" fmla="*/ 3926463 w 18288001"/>
              <a:gd name="connsiteY8358" fmla="*/ 541462 h 9710532"/>
              <a:gd name="connsiteX8359" fmla="*/ 3915712 w 18288001"/>
              <a:gd name="connsiteY8359" fmla="*/ 544716 h 9710532"/>
              <a:gd name="connsiteX8360" fmla="*/ 3910335 w 18288001"/>
              <a:gd name="connsiteY8360" fmla="*/ 546344 h 9710532"/>
              <a:gd name="connsiteX8361" fmla="*/ 3901702 w 18288001"/>
              <a:gd name="connsiteY8361" fmla="*/ 537218 h 9710532"/>
              <a:gd name="connsiteX8362" fmla="*/ 14257448 w 18288001"/>
              <a:gd name="connsiteY8362" fmla="*/ 533438 h 9710532"/>
              <a:gd name="connsiteX8363" fmla="*/ 14266075 w 18288001"/>
              <a:gd name="connsiteY8363" fmla="*/ 542567 h 9710532"/>
              <a:gd name="connsiteX8364" fmla="*/ 14255323 w 18288001"/>
              <a:gd name="connsiteY8364" fmla="*/ 545817 h 9710532"/>
              <a:gd name="connsiteX8365" fmla="*/ 14257448 w 18288001"/>
              <a:gd name="connsiteY8365" fmla="*/ 533438 h 9710532"/>
              <a:gd name="connsiteX8366" fmla="*/ 17830995 w 18288001"/>
              <a:gd name="connsiteY8366" fmla="*/ 533051 h 9710532"/>
              <a:gd name="connsiteX8367" fmla="*/ 17902017 w 18288001"/>
              <a:gd name="connsiteY8367" fmla="*/ 535058 h 9710532"/>
              <a:gd name="connsiteX8368" fmla="*/ 17869755 w 18288001"/>
              <a:gd name="connsiteY8368" fmla="*/ 544809 h 9710532"/>
              <a:gd name="connsiteX8369" fmla="*/ 17830995 w 18288001"/>
              <a:gd name="connsiteY8369" fmla="*/ 533051 h 9710532"/>
              <a:gd name="connsiteX8370" fmla="*/ 1570437 w 18288001"/>
              <a:gd name="connsiteY8370" fmla="*/ 532828 h 9710532"/>
              <a:gd name="connsiteX8371" fmla="*/ 1588194 w 18288001"/>
              <a:gd name="connsiteY8371" fmla="*/ 533323 h 9710532"/>
              <a:gd name="connsiteX8372" fmla="*/ 1602203 w 18288001"/>
              <a:gd name="connsiteY8372" fmla="*/ 540819 h 9710532"/>
              <a:gd name="connsiteX8373" fmla="*/ 1580697 w 18288001"/>
              <a:gd name="connsiteY8373" fmla="*/ 547330 h 9710532"/>
              <a:gd name="connsiteX8374" fmla="*/ 1555937 w 18288001"/>
              <a:gd name="connsiteY8374" fmla="*/ 543086 h 9710532"/>
              <a:gd name="connsiteX8375" fmla="*/ 1559686 w 18288001"/>
              <a:gd name="connsiteY8375" fmla="*/ 536085 h 9710532"/>
              <a:gd name="connsiteX8376" fmla="*/ 1570437 w 18288001"/>
              <a:gd name="connsiteY8376" fmla="*/ 532828 h 9710532"/>
              <a:gd name="connsiteX8377" fmla="*/ 7901961 w 18288001"/>
              <a:gd name="connsiteY8377" fmla="*/ 532715 h 9710532"/>
              <a:gd name="connsiteX8378" fmla="*/ 7905211 w 18288001"/>
              <a:gd name="connsiteY8378" fmla="*/ 543469 h 9710532"/>
              <a:gd name="connsiteX8379" fmla="*/ 7891209 w 18288001"/>
              <a:gd name="connsiteY8379" fmla="*/ 535963 h 9710532"/>
              <a:gd name="connsiteX8380" fmla="*/ 7901961 w 18288001"/>
              <a:gd name="connsiteY8380" fmla="*/ 532715 h 9710532"/>
              <a:gd name="connsiteX8381" fmla="*/ 3401083 w 18288001"/>
              <a:gd name="connsiteY8381" fmla="*/ 532713 h 9710532"/>
              <a:gd name="connsiteX8382" fmla="*/ 3404333 w 18288001"/>
              <a:gd name="connsiteY8382" fmla="*/ 543468 h 9710532"/>
              <a:gd name="connsiteX8383" fmla="*/ 3390327 w 18288001"/>
              <a:gd name="connsiteY8383" fmla="*/ 535963 h 9710532"/>
              <a:gd name="connsiteX8384" fmla="*/ 3401083 w 18288001"/>
              <a:gd name="connsiteY8384" fmla="*/ 532713 h 9710532"/>
              <a:gd name="connsiteX8385" fmla="*/ 7963294 w 18288001"/>
              <a:gd name="connsiteY8385" fmla="*/ 531782 h 9710532"/>
              <a:gd name="connsiteX8386" fmla="*/ 7976239 w 18288001"/>
              <a:gd name="connsiteY8386" fmla="*/ 545473 h 9710532"/>
              <a:gd name="connsiteX8387" fmla="*/ 7940724 w 18288001"/>
              <a:gd name="connsiteY8387" fmla="*/ 544469 h 9710532"/>
              <a:gd name="connsiteX8388" fmla="*/ 7937470 w 18288001"/>
              <a:gd name="connsiteY8388" fmla="*/ 533717 h 9710532"/>
              <a:gd name="connsiteX8389" fmla="*/ 7963294 w 18288001"/>
              <a:gd name="connsiteY8389" fmla="*/ 531782 h 9710532"/>
              <a:gd name="connsiteX8390" fmla="*/ 3462415 w 18288001"/>
              <a:gd name="connsiteY8390" fmla="*/ 531779 h 9710532"/>
              <a:gd name="connsiteX8391" fmla="*/ 3475356 w 18288001"/>
              <a:gd name="connsiteY8391" fmla="*/ 545473 h 9710532"/>
              <a:gd name="connsiteX8392" fmla="*/ 3439844 w 18288001"/>
              <a:gd name="connsiteY8392" fmla="*/ 544468 h 9710532"/>
              <a:gd name="connsiteX8393" fmla="*/ 3436595 w 18288001"/>
              <a:gd name="connsiteY8393" fmla="*/ 533715 h 9710532"/>
              <a:gd name="connsiteX8394" fmla="*/ 3462415 w 18288001"/>
              <a:gd name="connsiteY8394" fmla="*/ 531779 h 9710532"/>
              <a:gd name="connsiteX8395" fmla="*/ 5633468 w 18288001"/>
              <a:gd name="connsiteY8395" fmla="*/ 531330 h 9710532"/>
              <a:gd name="connsiteX8396" fmla="*/ 5643566 w 18288001"/>
              <a:gd name="connsiteY8396" fmla="*/ 535613 h 9710532"/>
              <a:gd name="connsiteX8397" fmla="*/ 5638188 w 18288001"/>
              <a:gd name="connsiteY8397" fmla="*/ 537239 h 9710532"/>
              <a:gd name="connsiteX8398" fmla="*/ 5631186 w 18288001"/>
              <a:gd name="connsiteY8398" fmla="*/ 533486 h 9710532"/>
              <a:gd name="connsiteX8399" fmla="*/ 5633468 w 18288001"/>
              <a:gd name="connsiteY8399" fmla="*/ 531330 h 9710532"/>
              <a:gd name="connsiteX8400" fmla="*/ 17759971 w 18288001"/>
              <a:gd name="connsiteY8400" fmla="*/ 531046 h 9710532"/>
              <a:gd name="connsiteX8401" fmla="*/ 17763223 w 18288001"/>
              <a:gd name="connsiteY8401" fmla="*/ 541800 h 9710532"/>
              <a:gd name="connsiteX8402" fmla="*/ 17749217 w 18288001"/>
              <a:gd name="connsiteY8402" fmla="*/ 534296 h 9710532"/>
              <a:gd name="connsiteX8403" fmla="*/ 1000125 w 18288001"/>
              <a:gd name="connsiteY8403" fmla="*/ 529413 h 9710532"/>
              <a:gd name="connsiteX8404" fmla="*/ 1012505 w 18288001"/>
              <a:gd name="connsiteY8404" fmla="*/ 531534 h 9710532"/>
              <a:gd name="connsiteX8405" fmla="*/ 1026512 w 18288001"/>
              <a:gd name="connsiteY8405" fmla="*/ 539032 h 9710532"/>
              <a:gd name="connsiteX8406" fmla="*/ 991000 w 18288001"/>
              <a:gd name="connsiteY8406" fmla="*/ 538044 h 9710532"/>
              <a:gd name="connsiteX8407" fmla="*/ 1000125 w 18288001"/>
              <a:gd name="connsiteY8407" fmla="*/ 529413 h 9710532"/>
              <a:gd name="connsiteX8408" fmla="*/ 8030006 w 18288001"/>
              <a:gd name="connsiteY8408" fmla="*/ 529222 h 9710532"/>
              <a:gd name="connsiteX8409" fmla="*/ 8011747 w 18288001"/>
              <a:gd name="connsiteY8409" fmla="*/ 546476 h 9710532"/>
              <a:gd name="connsiteX8410" fmla="*/ 7997744 w 18288001"/>
              <a:gd name="connsiteY8410" fmla="*/ 538973 h 9710532"/>
              <a:gd name="connsiteX8411" fmla="*/ 11477564 w 18288001"/>
              <a:gd name="connsiteY8411" fmla="*/ 528948 h 9710532"/>
              <a:gd name="connsiteX8412" fmla="*/ 11461436 w 18288001"/>
              <a:gd name="connsiteY8412" fmla="*/ 533831 h 9710532"/>
              <a:gd name="connsiteX8413" fmla="*/ 11436182 w 18288001"/>
              <a:gd name="connsiteY8413" fmla="*/ 547343 h 9710532"/>
              <a:gd name="connsiteX8414" fmla="*/ 11429253 w 18288001"/>
              <a:gd name="connsiteY8414" fmla="*/ 547151 h 9710532"/>
              <a:gd name="connsiteX8415" fmla="*/ 11443651 w 18288001"/>
              <a:gd name="connsiteY8415" fmla="*/ 562384 h 9710532"/>
              <a:gd name="connsiteX8416" fmla="*/ 11422144 w 18288001"/>
              <a:gd name="connsiteY8416" fmla="*/ 568887 h 9710532"/>
              <a:gd name="connsiteX8417" fmla="*/ 11408142 w 18288001"/>
              <a:gd name="connsiteY8417" fmla="*/ 561383 h 9710532"/>
              <a:gd name="connsiteX8418" fmla="*/ 11404890 w 18288001"/>
              <a:gd name="connsiteY8418" fmla="*/ 550628 h 9710532"/>
              <a:gd name="connsiteX8419" fmla="*/ 11396709 w 18288001"/>
              <a:gd name="connsiteY8419" fmla="*/ 546246 h 9710532"/>
              <a:gd name="connsiteX8420" fmla="*/ 11382915 w 18288001"/>
              <a:gd name="connsiteY8420" fmla="*/ 545863 h 9710532"/>
              <a:gd name="connsiteX8421" fmla="*/ 11384615 w 18288001"/>
              <a:gd name="connsiteY8421" fmla="*/ 551481 h 9710532"/>
              <a:gd name="connsiteX8422" fmla="*/ 11394135 w 18288001"/>
              <a:gd name="connsiteY8422" fmla="*/ 553880 h 9710532"/>
              <a:gd name="connsiteX8423" fmla="*/ 11386079 w 18288001"/>
              <a:gd name="connsiteY8423" fmla="*/ 556315 h 9710532"/>
              <a:gd name="connsiteX8424" fmla="*/ 11386170 w 18288001"/>
              <a:gd name="connsiteY8424" fmla="*/ 556616 h 9710532"/>
              <a:gd name="connsiteX8425" fmla="*/ 11397109 w 18288001"/>
              <a:gd name="connsiteY8425" fmla="*/ 568178 h 9710532"/>
              <a:gd name="connsiteX8426" fmla="*/ 11404389 w 18288001"/>
              <a:gd name="connsiteY8426" fmla="*/ 568384 h 9710532"/>
              <a:gd name="connsiteX8427" fmla="*/ 11414196 w 18288001"/>
              <a:gd name="connsiteY8427" fmla="*/ 582261 h 9710532"/>
              <a:gd name="connsiteX8428" fmla="*/ 11414768 w 18288001"/>
              <a:gd name="connsiteY8428" fmla="*/ 582653 h 9710532"/>
              <a:gd name="connsiteX8429" fmla="*/ 11422144 w 18288001"/>
              <a:gd name="connsiteY8429" fmla="*/ 568887 h 9710532"/>
              <a:gd name="connsiteX8430" fmla="*/ 11425395 w 18288001"/>
              <a:gd name="connsiteY8430" fmla="*/ 579640 h 9710532"/>
              <a:gd name="connsiteX8431" fmla="*/ 11414967 w 18288001"/>
              <a:gd name="connsiteY8431" fmla="*/ 582792 h 9710532"/>
              <a:gd name="connsiteX8432" fmla="*/ 11418254 w 18288001"/>
              <a:gd name="connsiteY8432" fmla="*/ 585050 h 9710532"/>
              <a:gd name="connsiteX8433" fmla="*/ 11447290 w 18288001"/>
              <a:gd name="connsiteY8433" fmla="*/ 573552 h 9710532"/>
              <a:gd name="connsiteX8434" fmla="*/ 11446901 w 18288001"/>
              <a:gd name="connsiteY8434" fmla="*/ 573139 h 9710532"/>
              <a:gd name="connsiteX8435" fmla="*/ 11457655 w 18288001"/>
              <a:gd name="connsiteY8435" fmla="*/ 569888 h 9710532"/>
              <a:gd name="connsiteX8436" fmla="*/ 11457738 w 18288001"/>
              <a:gd name="connsiteY8436" fmla="*/ 570163 h 9710532"/>
              <a:gd name="connsiteX8437" fmla="*/ 11465826 w 18288001"/>
              <a:gd name="connsiteY8437" fmla="*/ 567715 h 9710532"/>
              <a:gd name="connsiteX8438" fmla="*/ 11471201 w 18288001"/>
              <a:gd name="connsiteY8438" fmla="*/ 566086 h 9710532"/>
              <a:gd name="connsiteX8439" fmla="*/ 11496775 w 18288001"/>
              <a:gd name="connsiteY8439" fmla="*/ 573018 h 9710532"/>
              <a:gd name="connsiteX8440" fmla="*/ 11527651 w 18288001"/>
              <a:gd name="connsiteY8440" fmla="*/ 561522 h 9710532"/>
              <a:gd name="connsiteX8441" fmla="*/ 11525993 w 18288001"/>
              <a:gd name="connsiteY8441" fmla="*/ 561237 h 9710532"/>
              <a:gd name="connsiteX8442" fmla="*/ 11506712 w 18288001"/>
              <a:gd name="connsiteY8442" fmla="*/ 567074 h 9710532"/>
              <a:gd name="connsiteX8443" fmla="*/ 11504739 w 18288001"/>
              <a:gd name="connsiteY8443" fmla="*/ 560556 h 9710532"/>
              <a:gd name="connsiteX8444" fmla="*/ 11489916 w 18288001"/>
              <a:gd name="connsiteY8444" fmla="*/ 560137 h 9710532"/>
              <a:gd name="connsiteX8445" fmla="*/ 11472663 w 18288001"/>
              <a:gd name="connsiteY8445" fmla="*/ 541880 h 9710532"/>
              <a:gd name="connsiteX8446" fmla="*/ 11508173 w 18288001"/>
              <a:gd name="connsiteY8446" fmla="*/ 542883 h 9710532"/>
              <a:gd name="connsiteX8447" fmla="*/ 11513550 w 18288001"/>
              <a:gd name="connsiteY8447" fmla="*/ 541257 h 9710532"/>
              <a:gd name="connsiteX8448" fmla="*/ 11529130 w 18288001"/>
              <a:gd name="connsiteY8448" fmla="*/ 542617 h 9710532"/>
              <a:gd name="connsiteX8449" fmla="*/ 11496949 w 18288001"/>
              <a:gd name="connsiteY8449" fmla="*/ 534817 h 9710532"/>
              <a:gd name="connsiteX8450" fmla="*/ 11477564 w 18288001"/>
              <a:gd name="connsiteY8450" fmla="*/ 528948 h 9710532"/>
              <a:gd name="connsiteX8451" fmla="*/ 6411023 w 18288001"/>
              <a:gd name="connsiteY8451" fmla="*/ 528789 h 9710532"/>
              <a:gd name="connsiteX8452" fmla="*/ 6364757 w 18288001"/>
              <a:gd name="connsiteY8452" fmla="*/ 531058 h 9710532"/>
              <a:gd name="connsiteX8453" fmla="*/ 6318494 w 18288001"/>
              <a:gd name="connsiteY8453" fmla="*/ 533326 h 9710532"/>
              <a:gd name="connsiteX8454" fmla="*/ 6295359 w 18288001"/>
              <a:gd name="connsiteY8454" fmla="*/ 534458 h 9710532"/>
              <a:gd name="connsiteX8455" fmla="*/ 6294868 w 18288001"/>
              <a:gd name="connsiteY8455" fmla="*/ 552215 h 9710532"/>
              <a:gd name="connsiteX8456" fmla="*/ 6310998 w 18288001"/>
              <a:gd name="connsiteY8456" fmla="*/ 547331 h 9710532"/>
              <a:gd name="connsiteX8457" fmla="*/ 6314254 w 18288001"/>
              <a:gd name="connsiteY8457" fmla="*/ 558087 h 9710532"/>
              <a:gd name="connsiteX8458" fmla="*/ 6312094 w 18288001"/>
              <a:gd name="connsiteY8458" fmla="*/ 560706 h 9710532"/>
              <a:gd name="connsiteX8459" fmla="*/ 6323170 w 18288001"/>
              <a:gd name="connsiteY8459" fmla="*/ 561666 h 9710532"/>
              <a:gd name="connsiteX8460" fmla="*/ 6369434 w 18288001"/>
              <a:gd name="connsiteY8460" fmla="*/ 559401 h 9710532"/>
              <a:gd name="connsiteX8461" fmla="*/ 6430449 w 18288001"/>
              <a:gd name="connsiteY8461" fmla="*/ 558445 h 9710532"/>
              <a:gd name="connsiteX8462" fmla="*/ 6431540 w 18288001"/>
              <a:gd name="connsiteY8462" fmla="*/ 557792 h 9710532"/>
              <a:gd name="connsiteX8463" fmla="*/ 6442293 w 18288001"/>
              <a:gd name="connsiteY8463" fmla="*/ 554537 h 9710532"/>
              <a:gd name="connsiteX8464" fmla="*/ 6453044 w 18288001"/>
              <a:gd name="connsiteY8464" fmla="*/ 551283 h 9710532"/>
              <a:gd name="connsiteX8465" fmla="*/ 6425030 w 18288001"/>
              <a:gd name="connsiteY8465" fmla="*/ 536288 h 9710532"/>
              <a:gd name="connsiteX8466" fmla="*/ 1293345 w 18288001"/>
              <a:gd name="connsiteY8466" fmla="*/ 528680 h 9710532"/>
              <a:gd name="connsiteX8467" fmla="*/ 1307354 w 18288001"/>
              <a:gd name="connsiteY8467" fmla="*/ 536176 h 9710532"/>
              <a:gd name="connsiteX8468" fmla="*/ 1296601 w 18288001"/>
              <a:gd name="connsiteY8468" fmla="*/ 539431 h 9710532"/>
              <a:gd name="connsiteX8469" fmla="*/ 1261089 w 18288001"/>
              <a:gd name="connsiteY8469" fmla="*/ 538445 h 9710532"/>
              <a:gd name="connsiteX8470" fmla="*/ 1293345 w 18288001"/>
              <a:gd name="connsiteY8470" fmla="*/ 528680 h 9710532"/>
              <a:gd name="connsiteX8471" fmla="*/ 13572626 w 18288001"/>
              <a:gd name="connsiteY8471" fmla="*/ 528549 h 9710532"/>
              <a:gd name="connsiteX8472" fmla="*/ 13567383 w 18288001"/>
              <a:gd name="connsiteY8472" fmla="*/ 530137 h 9710532"/>
              <a:gd name="connsiteX8473" fmla="*/ 13569850 w 18288001"/>
              <a:gd name="connsiteY8473" fmla="*/ 530018 h 9710532"/>
              <a:gd name="connsiteX8474" fmla="*/ 13572381 w 18288001"/>
              <a:gd name="connsiteY8474" fmla="*/ 529978 h 9710532"/>
              <a:gd name="connsiteX8475" fmla="*/ 1915299 w 18288001"/>
              <a:gd name="connsiteY8475" fmla="*/ 528199 h 9710532"/>
              <a:gd name="connsiteX8476" fmla="*/ 1927679 w 18288001"/>
              <a:gd name="connsiteY8476" fmla="*/ 530321 h 9710532"/>
              <a:gd name="connsiteX8477" fmla="*/ 1929307 w 18288001"/>
              <a:gd name="connsiteY8477" fmla="*/ 535697 h 9710532"/>
              <a:gd name="connsiteX8478" fmla="*/ 1932561 w 18288001"/>
              <a:gd name="connsiteY8478" fmla="*/ 546449 h 9710532"/>
              <a:gd name="connsiteX8479" fmla="*/ 1925063 w 18288001"/>
              <a:gd name="connsiteY8479" fmla="*/ 560458 h 9710532"/>
              <a:gd name="connsiteX8480" fmla="*/ 1900305 w 18288001"/>
              <a:gd name="connsiteY8480" fmla="*/ 556214 h 9710532"/>
              <a:gd name="connsiteX8481" fmla="*/ 1911057 w 18288001"/>
              <a:gd name="connsiteY8481" fmla="*/ 552959 h 9710532"/>
              <a:gd name="connsiteX8482" fmla="*/ 1918554 w 18288001"/>
              <a:gd name="connsiteY8482" fmla="*/ 538953 h 9710532"/>
              <a:gd name="connsiteX8483" fmla="*/ 1915299 w 18288001"/>
              <a:gd name="connsiteY8483" fmla="*/ 528199 h 9710532"/>
              <a:gd name="connsiteX8484" fmla="*/ 3953630 w 18288001"/>
              <a:gd name="connsiteY8484" fmla="*/ 527781 h 9710532"/>
              <a:gd name="connsiteX8485" fmla="*/ 3955258 w 18288001"/>
              <a:gd name="connsiteY8485" fmla="*/ 533157 h 9710532"/>
              <a:gd name="connsiteX8486" fmla="*/ 3953383 w 18288001"/>
              <a:gd name="connsiteY8486" fmla="*/ 536659 h 9710532"/>
              <a:gd name="connsiteX8487" fmla="*/ 3944505 w 18288001"/>
              <a:gd name="connsiteY8487" fmla="*/ 536412 h 9710532"/>
              <a:gd name="connsiteX8488" fmla="*/ 3932127 w 18288001"/>
              <a:gd name="connsiteY8488" fmla="*/ 534291 h 9710532"/>
              <a:gd name="connsiteX8489" fmla="*/ 13998640 w 18288001"/>
              <a:gd name="connsiteY8489" fmla="*/ 527334 h 9710532"/>
              <a:gd name="connsiteX8490" fmla="*/ 14006741 w 18288001"/>
              <a:gd name="connsiteY8490" fmla="*/ 538799 h 9710532"/>
              <a:gd name="connsiteX8491" fmla="*/ 14020746 w 18288001"/>
              <a:gd name="connsiteY8491" fmla="*/ 546303 h 9710532"/>
              <a:gd name="connsiteX8492" fmla="*/ 14038001 w 18288001"/>
              <a:gd name="connsiteY8492" fmla="*/ 564559 h 9710532"/>
              <a:gd name="connsiteX8493" fmla="*/ 14056257 w 18288001"/>
              <a:gd name="connsiteY8493" fmla="*/ 547304 h 9710532"/>
              <a:gd name="connsiteX8494" fmla="*/ 14053005 w 18288001"/>
              <a:gd name="connsiteY8494" fmla="*/ 536552 h 9710532"/>
              <a:gd name="connsiteX8495" fmla="*/ 14067011 w 18288001"/>
              <a:gd name="connsiteY8495" fmla="*/ 544054 h 9710532"/>
              <a:gd name="connsiteX8496" fmla="*/ 14102525 w 18288001"/>
              <a:gd name="connsiteY8496" fmla="*/ 545058 h 9710532"/>
              <a:gd name="connsiteX8497" fmla="*/ 14117353 w 18288001"/>
              <a:gd name="connsiteY8497" fmla="*/ 531042 h 9710532"/>
              <a:gd name="connsiteX8498" fmla="*/ 14059534 w 18288001"/>
              <a:gd name="connsiteY8498" fmla="*/ 527869 h 9710532"/>
              <a:gd name="connsiteX8499" fmla="*/ 14018648 w 18288001"/>
              <a:gd name="connsiteY8499" fmla="*/ 528509 h 9710532"/>
              <a:gd name="connsiteX8500" fmla="*/ 14000890 w 18288001"/>
              <a:gd name="connsiteY8500" fmla="*/ 528016 h 9710532"/>
              <a:gd name="connsiteX8501" fmla="*/ 12763701 w 18288001"/>
              <a:gd name="connsiteY8501" fmla="*/ 527217 h 9710532"/>
              <a:gd name="connsiteX8502" fmla="*/ 12762360 w 18288001"/>
              <a:gd name="connsiteY8502" fmla="*/ 527347 h 9710532"/>
              <a:gd name="connsiteX8503" fmla="*/ 12759382 w 18288001"/>
              <a:gd name="connsiteY8503" fmla="*/ 528249 h 9710532"/>
              <a:gd name="connsiteX8504" fmla="*/ 12759583 w 18288001"/>
              <a:gd name="connsiteY8504" fmla="*/ 528463 h 9710532"/>
              <a:gd name="connsiteX8505" fmla="*/ 17617927 w 18288001"/>
              <a:gd name="connsiteY8505" fmla="*/ 527036 h 9710532"/>
              <a:gd name="connsiteX8506" fmla="*/ 17631929 w 18288001"/>
              <a:gd name="connsiteY8506" fmla="*/ 534538 h 9710532"/>
              <a:gd name="connsiteX8507" fmla="*/ 17621177 w 18288001"/>
              <a:gd name="connsiteY8507" fmla="*/ 537788 h 9710532"/>
              <a:gd name="connsiteX8508" fmla="*/ 17617927 w 18288001"/>
              <a:gd name="connsiteY8508" fmla="*/ 527036 h 9710532"/>
              <a:gd name="connsiteX8509" fmla="*/ 3393784 w 18288001"/>
              <a:gd name="connsiteY8509" fmla="*/ 526654 h 9710532"/>
              <a:gd name="connsiteX8510" fmla="*/ 3386285 w 18288001"/>
              <a:gd name="connsiteY8510" fmla="*/ 540661 h 9710532"/>
              <a:gd name="connsiteX8511" fmla="*/ 3372279 w 18288001"/>
              <a:gd name="connsiteY8511" fmla="*/ 533163 h 9710532"/>
              <a:gd name="connsiteX8512" fmla="*/ 3383031 w 18288001"/>
              <a:gd name="connsiteY8512" fmla="*/ 529909 h 9710532"/>
              <a:gd name="connsiteX8513" fmla="*/ 3393784 w 18288001"/>
              <a:gd name="connsiteY8513" fmla="*/ 526654 h 9710532"/>
              <a:gd name="connsiteX8514" fmla="*/ 10402586 w 18288001"/>
              <a:gd name="connsiteY8514" fmla="*/ 525718 h 9710532"/>
              <a:gd name="connsiteX8515" fmla="*/ 10395089 w 18288001"/>
              <a:gd name="connsiteY8515" fmla="*/ 539726 h 9710532"/>
              <a:gd name="connsiteX8516" fmla="*/ 10405841 w 18288001"/>
              <a:gd name="connsiteY8516" fmla="*/ 536471 h 9710532"/>
              <a:gd name="connsiteX8517" fmla="*/ 2196140 w 18288001"/>
              <a:gd name="connsiteY8517" fmla="*/ 525345 h 9710532"/>
              <a:gd name="connsiteX8518" fmla="*/ 2210148 w 18288001"/>
              <a:gd name="connsiteY8518" fmla="*/ 532843 h 9710532"/>
              <a:gd name="connsiteX8519" fmla="*/ 2177890 w 18288001"/>
              <a:gd name="connsiteY8519" fmla="*/ 542609 h 9710532"/>
              <a:gd name="connsiteX8520" fmla="*/ 2153130 w 18288001"/>
              <a:gd name="connsiteY8520" fmla="*/ 538365 h 9710532"/>
              <a:gd name="connsiteX8521" fmla="*/ 2665292 w 18288001"/>
              <a:gd name="connsiteY8521" fmla="*/ 524171 h 9710532"/>
              <a:gd name="connsiteX8522" fmla="*/ 2657796 w 18288001"/>
              <a:gd name="connsiteY8522" fmla="*/ 538180 h 9710532"/>
              <a:gd name="connsiteX8523" fmla="*/ 2634663 w 18288001"/>
              <a:gd name="connsiteY8523" fmla="*/ 539313 h 9710532"/>
              <a:gd name="connsiteX8524" fmla="*/ 2622285 w 18288001"/>
              <a:gd name="connsiteY8524" fmla="*/ 537191 h 9710532"/>
              <a:gd name="connsiteX8525" fmla="*/ 10504807 w 18288001"/>
              <a:gd name="connsiteY8525" fmla="*/ 524117 h 9710532"/>
              <a:gd name="connsiteX8526" fmla="*/ 10462857 w 18288001"/>
              <a:gd name="connsiteY8526" fmla="*/ 530947 h 9710532"/>
              <a:gd name="connsiteX8527" fmla="*/ 10441355 w 18288001"/>
              <a:gd name="connsiteY8527" fmla="*/ 537457 h 9710532"/>
              <a:gd name="connsiteX8528" fmla="*/ 10455360 w 18288001"/>
              <a:gd name="connsiteY8528" fmla="*/ 544954 h 9710532"/>
              <a:gd name="connsiteX8529" fmla="*/ 10447865 w 18288001"/>
              <a:gd name="connsiteY8529" fmla="*/ 558961 h 9710532"/>
              <a:gd name="connsiteX8530" fmla="*/ 10442543 w 18288001"/>
              <a:gd name="connsiteY8530" fmla="*/ 558049 h 9710532"/>
              <a:gd name="connsiteX8531" fmla="*/ 10435035 w 18288001"/>
              <a:gd name="connsiteY8531" fmla="*/ 565144 h 9710532"/>
              <a:gd name="connsiteX8532" fmla="*/ 10439149 w 18288001"/>
              <a:gd name="connsiteY8532" fmla="*/ 557469 h 9710532"/>
              <a:gd name="connsiteX8533" fmla="*/ 10410724 w 18288001"/>
              <a:gd name="connsiteY8533" fmla="*/ 552599 h 9710532"/>
              <a:gd name="connsiteX8534" fmla="*/ 10385358 w 18288001"/>
              <a:gd name="connsiteY8534" fmla="*/ 557591 h 9710532"/>
              <a:gd name="connsiteX8535" fmla="*/ 10383395 w 18288001"/>
              <a:gd name="connsiteY8535" fmla="*/ 569018 h 9710532"/>
              <a:gd name="connsiteX8536" fmla="*/ 10364013 w 18288001"/>
              <a:gd name="connsiteY8536" fmla="*/ 563138 h 9710532"/>
              <a:gd name="connsiteX8537" fmla="*/ 10353260 w 18288001"/>
              <a:gd name="connsiteY8537" fmla="*/ 566389 h 9710532"/>
              <a:gd name="connsiteX8538" fmla="*/ 10350561 w 18288001"/>
              <a:gd name="connsiteY8538" fmla="*/ 564942 h 9710532"/>
              <a:gd name="connsiteX8539" fmla="*/ 10323078 w 18288001"/>
              <a:gd name="connsiteY8539" fmla="*/ 573263 h 9710532"/>
              <a:gd name="connsiteX8540" fmla="*/ 10330082 w 18288001"/>
              <a:gd name="connsiteY8540" fmla="*/ 577011 h 9710532"/>
              <a:gd name="connsiteX8541" fmla="*/ 10347838 w 18288001"/>
              <a:gd name="connsiteY8541" fmla="*/ 577505 h 9710532"/>
              <a:gd name="connsiteX8542" fmla="*/ 10361844 w 18288001"/>
              <a:gd name="connsiteY8542" fmla="*/ 585002 h 9710532"/>
              <a:gd name="connsiteX8543" fmla="*/ 10394102 w 18288001"/>
              <a:gd name="connsiteY8543" fmla="*/ 575238 h 9710532"/>
              <a:gd name="connsiteX8544" fmla="*/ 10418860 w 18288001"/>
              <a:gd name="connsiteY8544" fmla="*/ 579479 h 9710532"/>
              <a:gd name="connsiteX8545" fmla="*/ 10443621 w 18288001"/>
              <a:gd name="connsiteY8545" fmla="*/ 583722 h 9710532"/>
              <a:gd name="connsiteX8546" fmla="*/ 10444116 w 18288001"/>
              <a:gd name="connsiteY8546" fmla="*/ 565966 h 9710532"/>
              <a:gd name="connsiteX8547" fmla="*/ 10451120 w 18288001"/>
              <a:gd name="connsiteY8547" fmla="*/ 569715 h 9710532"/>
              <a:gd name="connsiteX8548" fmla="*/ 10454374 w 18288001"/>
              <a:gd name="connsiteY8548" fmla="*/ 580468 h 9710532"/>
              <a:gd name="connsiteX8549" fmla="*/ 10468381 w 18288001"/>
              <a:gd name="connsiteY8549" fmla="*/ 587965 h 9710532"/>
              <a:gd name="connsiteX8550" fmla="*/ 10471636 w 18288001"/>
              <a:gd name="connsiteY8550" fmla="*/ 598716 h 9710532"/>
              <a:gd name="connsiteX8551" fmla="*/ 10450130 w 18288001"/>
              <a:gd name="connsiteY8551" fmla="*/ 605226 h 9710532"/>
              <a:gd name="connsiteX8552" fmla="*/ 10436938 w 18288001"/>
              <a:gd name="connsiteY8552" fmla="*/ 600417 h 9710532"/>
              <a:gd name="connsiteX8553" fmla="*/ 10413540 w 18288001"/>
              <a:gd name="connsiteY8553" fmla="*/ 605424 h 9710532"/>
              <a:gd name="connsiteX8554" fmla="*/ 10437285 w 18288001"/>
              <a:gd name="connsiteY8554" fmla="*/ 611410 h 9710532"/>
              <a:gd name="connsiteX8555" fmla="*/ 10451858 w 18288001"/>
              <a:gd name="connsiteY8555" fmla="*/ 613914 h 9710532"/>
              <a:gd name="connsiteX8556" fmla="*/ 10464139 w 18288001"/>
              <a:gd name="connsiteY8556" fmla="*/ 612724 h 9710532"/>
              <a:gd name="connsiteX8557" fmla="*/ 10485643 w 18288001"/>
              <a:gd name="connsiteY8557" fmla="*/ 606215 h 9710532"/>
              <a:gd name="connsiteX8558" fmla="*/ 10503892 w 18288001"/>
              <a:gd name="connsiteY8558" fmla="*/ 588951 h 9710532"/>
              <a:gd name="connsiteX8559" fmla="*/ 10536149 w 18288001"/>
              <a:gd name="connsiteY8559" fmla="*/ 579186 h 9710532"/>
              <a:gd name="connsiteX8560" fmla="*/ 10585670 w 18288001"/>
              <a:gd name="connsiteY8560" fmla="*/ 587670 h 9710532"/>
              <a:gd name="connsiteX8561" fmla="*/ 10614176 w 18288001"/>
              <a:gd name="connsiteY8561" fmla="*/ 584909 h 9710532"/>
              <a:gd name="connsiteX8562" fmla="*/ 10642687 w 18288001"/>
              <a:gd name="connsiteY8562" fmla="*/ 582148 h 9710532"/>
              <a:gd name="connsiteX8563" fmla="*/ 10699703 w 18288001"/>
              <a:gd name="connsiteY8563" fmla="*/ 576625 h 9710532"/>
              <a:gd name="connsiteX8564" fmla="*/ 10713709 w 18288001"/>
              <a:gd name="connsiteY8564" fmla="*/ 584124 h 9710532"/>
              <a:gd name="connsiteX8565" fmla="*/ 10721209 w 18288001"/>
              <a:gd name="connsiteY8565" fmla="*/ 570115 h 9710532"/>
              <a:gd name="connsiteX8566" fmla="*/ 10699703 w 18288001"/>
              <a:gd name="connsiteY8566" fmla="*/ 576625 h 9710532"/>
              <a:gd name="connsiteX8567" fmla="*/ 10674942 w 18288001"/>
              <a:gd name="connsiteY8567" fmla="*/ 572383 h 9710532"/>
              <a:gd name="connsiteX8568" fmla="*/ 10639430 w 18288001"/>
              <a:gd name="connsiteY8568" fmla="*/ 571396 h 9710532"/>
              <a:gd name="connsiteX8569" fmla="*/ 10607666 w 18288001"/>
              <a:gd name="connsiteY8569" fmla="*/ 563405 h 9710532"/>
              <a:gd name="connsiteX8570" fmla="*/ 10557656 w 18288001"/>
              <a:gd name="connsiteY8570" fmla="*/ 572676 h 9710532"/>
              <a:gd name="connsiteX8571" fmla="*/ 10545277 w 18288001"/>
              <a:gd name="connsiteY8571" fmla="*/ 570555 h 9710532"/>
              <a:gd name="connsiteX8572" fmla="*/ 10532894 w 18288001"/>
              <a:gd name="connsiteY8572" fmla="*/ 568434 h 9710532"/>
              <a:gd name="connsiteX8573" fmla="*/ 10518887 w 18288001"/>
              <a:gd name="connsiteY8573" fmla="*/ 560937 h 9710532"/>
              <a:gd name="connsiteX8574" fmla="*/ 10540392 w 18288001"/>
              <a:gd name="connsiteY8574" fmla="*/ 554428 h 9710532"/>
              <a:gd name="connsiteX8575" fmla="*/ 10566780 w 18288001"/>
              <a:gd name="connsiteY8575" fmla="*/ 564045 h 9710532"/>
              <a:gd name="connsiteX8576" fmla="*/ 10575906 w 18288001"/>
              <a:gd name="connsiteY8576" fmla="*/ 555413 h 9710532"/>
              <a:gd name="connsiteX8577" fmla="*/ 10586656 w 18288001"/>
              <a:gd name="connsiteY8577" fmla="*/ 552160 h 9710532"/>
              <a:gd name="connsiteX8578" fmla="*/ 10600665 w 18288001"/>
              <a:gd name="connsiteY8578" fmla="*/ 559656 h 9710532"/>
              <a:gd name="connsiteX8579" fmla="*/ 10668433 w 18288001"/>
              <a:gd name="connsiteY8579" fmla="*/ 550878 h 9710532"/>
              <a:gd name="connsiteX8580" fmla="*/ 10679186 w 18288001"/>
              <a:gd name="connsiteY8580" fmla="*/ 547623 h 9710532"/>
              <a:gd name="connsiteX8581" fmla="*/ 10689938 w 18288001"/>
              <a:gd name="connsiteY8581" fmla="*/ 544369 h 9710532"/>
              <a:gd name="connsiteX8582" fmla="*/ 10728704 w 18288001"/>
              <a:gd name="connsiteY8582" fmla="*/ 556108 h 9710532"/>
              <a:gd name="connsiteX8583" fmla="*/ 10722193 w 18288001"/>
              <a:gd name="connsiteY8583" fmla="*/ 534604 h 9710532"/>
              <a:gd name="connsiteX8584" fmla="*/ 10699060 w 18288001"/>
              <a:gd name="connsiteY8584" fmla="*/ 535737 h 9710532"/>
              <a:gd name="connsiteX8585" fmla="*/ 10679678 w 18288001"/>
              <a:gd name="connsiteY8585" fmla="*/ 529868 h 9710532"/>
              <a:gd name="connsiteX8586" fmla="*/ 10651171 w 18288001"/>
              <a:gd name="connsiteY8586" fmla="*/ 532628 h 9710532"/>
              <a:gd name="connsiteX8587" fmla="*/ 10633416 w 18288001"/>
              <a:gd name="connsiteY8587" fmla="*/ 532134 h 9710532"/>
              <a:gd name="connsiteX8588" fmla="*/ 10626412 w 18288001"/>
              <a:gd name="connsiteY8588" fmla="*/ 528387 h 9710532"/>
              <a:gd name="connsiteX8589" fmla="*/ 10601651 w 18288001"/>
              <a:gd name="connsiteY8589" fmla="*/ 524144 h 9710532"/>
              <a:gd name="connsiteX8590" fmla="*/ 10590898 w 18288001"/>
              <a:gd name="connsiteY8590" fmla="*/ 527399 h 9710532"/>
              <a:gd name="connsiteX8591" fmla="*/ 10533882 w 18288001"/>
              <a:gd name="connsiteY8591" fmla="*/ 532922 h 9710532"/>
              <a:gd name="connsiteX8592" fmla="*/ 10531761 w 18288001"/>
              <a:gd name="connsiteY8592" fmla="*/ 545301 h 9710532"/>
              <a:gd name="connsiteX8593" fmla="*/ 10523130 w 18288001"/>
              <a:gd name="connsiteY8593" fmla="*/ 536178 h 9710532"/>
              <a:gd name="connsiteX8594" fmla="*/ 10504807 w 18288001"/>
              <a:gd name="connsiteY8594" fmla="*/ 524117 h 9710532"/>
              <a:gd name="connsiteX8595" fmla="*/ 3017158 w 18288001"/>
              <a:gd name="connsiteY8595" fmla="*/ 523292 h 9710532"/>
              <a:gd name="connsiteX8596" fmla="*/ 3018787 w 18288001"/>
              <a:gd name="connsiteY8596" fmla="*/ 528669 h 9710532"/>
              <a:gd name="connsiteX8597" fmla="*/ 3009660 w 18288001"/>
              <a:gd name="connsiteY8597" fmla="*/ 537299 h 9710532"/>
              <a:gd name="connsiteX8598" fmla="*/ 3006405 w 18288001"/>
              <a:gd name="connsiteY8598" fmla="*/ 526547 h 9710532"/>
              <a:gd name="connsiteX8599" fmla="*/ 3017158 w 18288001"/>
              <a:gd name="connsiteY8599" fmla="*/ 523292 h 9710532"/>
              <a:gd name="connsiteX8600" fmla="*/ 7816934 w 18288001"/>
              <a:gd name="connsiteY8600" fmla="*/ 523206 h 9710532"/>
              <a:gd name="connsiteX8601" fmla="*/ 7830938 w 18288001"/>
              <a:gd name="connsiteY8601" fmla="*/ 530707 h 9710532"/>
              <a:gd name="connsiteX8602" fmla="*/ 7825560 w 18288001"/>
              <a:gd name="connsiteY8602" fmla="*/ 532334 h 9710532"/>
              <a:gd name="connsiteX8603" fmla="*/ 7813181 w 18288001"/>
              <a:gd name="connsiteY8603" fmla="*/ 530207 h 9710532"/>
              <a:gd name="connsiteX8604" fmla="*/ 7816934 w 18288001"/>
              <a:gd name="connsiteY8604" fmla="*/ 523206 h 9710532"/>
              <a:gd name="connsiteX8605" fmla="*/ 3316055 w 18288001"/>
              <a:gd name="connsiteY8605" fmla="*/ 523204 h 9710532"/>
              <a:gd name="connsiteX8606" fmla="*/ 3330059 w 18288001"/>
              <a:gd name="connsiteY8606" fmla="*/ 530707 h 9710532"/>
              <a:gd name="connsiteX8607" fmla="*/ 3324681 w 18288001"/>
              <a:gd name="connsiteY8607" fmla="*/ 532332 h 9710532"/>
              <a:gd name="connsiteX8608" fmla="*/ 3312304 w 18288001"/>
              <a:gd name="connsiteY8608" fmla="*/ 530205 h 9710532"/>
              <a:gd name="connsiteX8609" fmla="*/ 3316055 w 18288001"/>
              <a:gd name="connsiteY8609" fmla="*/ 523204 h 9710532"/>
              <a:gd name="connsiteX8610" fmla="*/ 1409006 w 18288001"/>
              <a:gd name="connsiteY8610" fmla="*/ 523010 h 9710532"/>
              <a:gd name="connsiteX8611" fmla="*/ 1421387 w 18288001"/>
              <a:gd name="connsiteY8611" fmla="*/ 525131 h 9710532"/>
              <a:gd name="connsiteX8612" fmla="*/ 1410633 w 18288001"/>
              <a:gd name="connsiteY8612" fmla="*/ 528386 h 9710532"/>
              <a:gd name="connsiteX8613" fmla="*/ 1318106 w 18288001"/>
              <a:gd name="connsiteY8613" fmla="*/ 532922 h 9710532"/>
              <a:gd name="connsiteX8614" fmla="*/ 1339610 w 18288001"/>
              <a:gd name="connsiteY8614" fmla="*/ 526411 h 9710532"/>
              <a:gd name="connsiteX8615" fmla="*/ 1385874 w 18288001"/>
              <a:gd name="connsiteY8615" fmla="*/ 524144 h 9710532"/>
              <a:gd name="connsiteX8616" fmla="*/ 1409006 w 18288001"/>
              <a:gd name="connsiteY8616" fmla="*/ 523010 h 9710532"/>
              <a:gd name="connsiteX8617" fmla="*/ 12584801 w 18288001"/>
              <a:gd name="connsiteY8617" fmla="*/ 522412 h 9710532"/>
              <a:gd name="connsiteX8618" fmla="*/ 12587916 w 18288001"/>
              <a:gd name="connsiteY8618" fmla="*/ 532710 h 9710532"/>
              <a:gd name="connsiteX8619" fmla="*/ 12613786 w 18288001"/>
              <a:gd name="connsiteY8619" fmla="*/ 531453 h 9710532"/>
              <a:gd name="connsiteX8620" fmla="*/ 12632070 w 18288001"/>
              <a:gd name="connsiteY8620" fmla="*/ 529691 h 9710532"/>
              <a:gd name="connsiteX8621" fmla="*/ 12620312 w 18288001"/>
              <a:gd name="connsiteY8621" fmla="*/ 523398 h 9710532"/>
              <a:gd name="connsiteX8622" fmla="*/ 12604184 w 18288001"/>
              <a:gd name="connsiteY8622" fmla="*/ 528280 h 9710532"/>
              <a:gd name="connsiteX8623" fmla="*/ 12584801 w 18288001"/>
              <a:gd name="connsiteY8623" fmla="*/ 522412 h 9710532"/>
              <a:gd name="connsiteX8624" fmla="*/ 13975341 w 18288001"/>
              <a:gd name="connsiteY8624" fmla="*/ 521975 h 9710532"/>
              <a:gd name="connsiteX8625" fmla="*/ 13978734 w 18288001"/>
              <a:gd name="connsiteY8625" fmla="*/ 523792 h 9710532"/>
              <a:gd name="connsiteX8626" fmla="*/ 13987788 w 18288001"/>
              <a:gd name="connsiteY8626" fmla="*/ 524048 h 9710532"/>
              <a:gd name="connsiteX8627" fmla="*/ 13981508 w 18288001"/>
              <a:gd name="connsiteY8627" fmla="*/ 522147 h 9710532"/>
              <a:gd name="connsiteX8628" fmla="*/ 8206368 w 18288001"/>
              <a:gd name="connsiteY8628" fmla="*/ 521527 h 9710532"/>
              <a:gd name="connsiteX8629" fmla="*/ 8223629 w 18288001"/>
              <a:gd name="connsiteY8629" fmla="*/ 539778 h 9710532"/>
              <a:gd name="connsiteX8630" fmla="*/ 8175740 w 18288001"/>
              <a:gd name="connsiteY8630" fmla="*/ 536669 h 9710532"/>
              <a:gd name="connsiteX8631" fmla="*/ 8141854 w 18288001"/>
              <a:gd name="connsiteY8631" fmla="*/ 541057 h 9710532"/>
              <a:gd name="connsiteX8632" fmla="*/ 8517345 w 18288001"/>
              <a:gd name="connsiteY8632" fmla="*/ 521286 h 9710532"/>
              <a:gd name="connsiteX8633" fmla="*/ 8525975 w 18288001"/>
              <a:gd name="connsiteY8633" fmla="*/ 530413 h 9710532"/>
              <a:gd name="connsiteX8634" fmla="*/ 8513593 w 18288001"/>
              <a:gd name="connsiteY8634" fmla="*/ 528291 h 9710532"/>
              <a:gd name="connsiteX8635" fmla="*/ 8517345 w 18288001"/>
              <a:gd name="connsiteY8635" fmla="*/ 521286 h 9710532"/>
              <a:gd name="connsiteX8636" fmla="*/ 13945996 w 18288001"/>
              <a:gd name="connsiteY8636" fmla="*/ 521158 h 9710532"/>
              <a:gd name="connsiteX8637" fmla="*/ 13924489 w 18288001"/>
              <a:gd name="connsiteY8637" fmla="*/ 527669 h 9710532"/>
              <a:gd name="connsiteX8638" fmla="*/ 13895983 w 18288001"/>
              <a:gd name="connsiteY8638" fmla="*/ 530431 h 9710532"/>
              <a:gd name="connsiteX8639" fmla="*/ 13875048 w 18288001"/>
              <a:gd name="connsiteY8639" fmla="*/ 531458 h 9710532"/>
              <a:gd name="connsiteX8640" fmla="*/ 13875448 w 18288001"/>
              <a:gd name="connsiteY8640" fmla="*/ 531538 h 9710532"/>
              <a:gd name="connsiteX8641" fmla="*/ 13853942 w 18288001"/>
              <a:gd name="connsiteY8641" fmla="*/ 538039 h 9710532"/>
              <a:gd name="connsiteX8642" fmla="*/ 13839937 w 18288001"/>
              <a:gd name="connsiteY8642" fmla="*/ 530533 h 9710532"/>
              <a:gd name="connsiteX8643" fmla="*/ 13840961 w 18288001"/>
              <a:gd name="connsiteY8643" fmla="*/ 529479 h 9710532"/>
              <a:gd name="connsiteX8644" fmla="*/ 13821209 w 18288001"/>
              <a:gd name="connsiteY8644" fmla="*/ 535459 h 9710532"/>
              <a:gd name="connsiteX8645" fmla="*/ 13807204 w 18288001"/>
              <a:gd name="connsiteY8645" fmla="*/ 527962 h 9710532"/>
              <a:gd name="connsiteX8646" fmla="*/ 13788951 w 18288001"/>
              <a:gd name="connsiteY8646" fmla="*/ 545225 h 9710532"/>
              <a:gd name="connsiteX8647" fmla="*/ 13789151 w 18288001"/>
              <a:gd name="connsiteY8647" fmla="*/ 545884 h 9710532"/>
              <a:gd name="connsiteX8648" fmla="*/ 13807676 w 18288001"/>
              <a:gd name="connsiteY8648" fmla="*/ 540286 h 9710532"/>
              <a:gd name="connsiteX8649" fmla="*/ 13843188 w 18288001"/>
              <a:gd name="connsiteY8649" fmla="*/ 541289 h 9710532"/>
              <a:gd name="connsiteX8650" fmla="*/ 13914210 w 18288001"/>
              <a:gd name="connsiteY8650" fmla="*/ 543296 h 9710532"/>
              <a:gd name="connsiteX8651" fmla="*/ 13910959 w 18288001"/>
              <a:gd name="connsiteY8651" fmla="*/ 532540 h 9710532"/>
              <a:gd name="connsiteX8652" fmla="*/ 13921715 w 18288001"/>
              <a:gd name="connsiteY8652" fmla="*/ 529290 h 9710532"/>
              <a:gd name="connsiteX8653" fmla="*/ 13924965 w 18288001"/>
              <a:gd name="connsiteY8653" fmla="*/ 540044 h 9710532"/>
              <a:gd name="connsiteX8654" fmla="*/ 13933593 w 18288001"/>
              <a:gd name="connsiteY8654" fmla="*/ 549173 h 9710532"/>
              <a:gd name="connsiteX8655" fmla="*/ 13949722 w 18288001"/>
              <a:gd name="connsiteY8655" fmla="*/ 544296 h 9710532"/>
              <a:gd name="connsiteX8656" fmla="*/ 13946474 w 18288001"/>
              <a:gd name="connsiteY8656" fmla="*/ 533544 h 9710532"/>
              <a:gd name="connsiteX8657" fmla="*/ 13934093 w 18288001"/>
              <a:gd name="connsiteY8657" fmla="*/ 531416 h 9710532"/>
              <a:gd name="connsiteX8658" fmla="*/ 13943222 w 18288001"/>
              <a:gd name="connsiteY8658" fmla="*/ 522787 h 9710532"/>
              <a:gd name="connsiteX8659" fmla="*/ 13948395 w 18288001"/>
              <a:gd name="connsiteY8659" fmla="*/ 521225 h 9710532"/>
              <a:gd name="connsiteX8660" fmla="*/ 3673810 w 18288001"/>
              <a:gd name="connsiteY8660" fmla="*/ 521110 h 9710532"/>
              <a:gd name="connsiteX8661" fmla="*/ 3663872 w 18288001"/>
              <a:gd name="connsiteY8661" fmla="*/ 527055 h 9710532"/>
              <a:gd name="connsiteX8662" fmla="*/ 3667126 w 18288001"/>
              <a:gd name="connsiteY8662" fmla="*/ 537807 h 9710532"/>
              <a:gd name="connsiteX8663" fmla="*/ 3677879 w 18288001"/>
              <a:gd name="connsiteY8663" fmla="*/ 534552 h 9710532"/>
              <a:gd name="connsiteX8664" fmla="*/ 3688631 w 18288001"/>
              <a:gd name="connsiteY8664" fmla="*/ 531294 h 9710532"/>
              <a:gd name="connsiteX8665" fmla="*/ 3673810 w 18288001"/>
              <a:gd name="connsiteY8665" fmla="*/ 521110 h 9710532"/>
              <a:gd name="connsiteX8666" fmla="*/ 17639431 w 18288001"/>
              <a:gd name="connsiteY8666" fmla="*/ 520537 h 9710532"/>
              <a:gd name="connsiteX8667" fmla="*/ 17688951 w 18288001"/>
              <a:gd name="connsiteY8667" fmla="*/ 529042 h 9710532"/>
              <a:gd name="connsiteX8668" fmla="*/ 17645933 w 18288001"/>
              <a:gd name="connsiteY8668" fmla="*/ 542044 h 9710532"/>
              <a:gd name="connsiteX8669" fmla="*/ 17639431 w 18288001"/>
              <a:gd name="connsiteY8669" fmla="*/ 520537 h 9710532"/>
              <a:gd name="connsiteX8670" fmla="*/ 12513777 w 18288001"/>
              <a:gd name="connsiteY8670" fmla="*/ 520436 h 9710532"/>
              <a:gd name="connsiteX8671" fmla="*/ 12517032 w 18288001"/>
              <a:gd name="connsiteY8671" fmla="*/ 531189 h 9710532"/>
              <a:gd name="connsiteX8672" fmla="*/ 12527783 w 18288001"/>
              <a:gd name="connsiteY8672" fmla="*/ 527935 h 9710532"/>
              <a:gd name="connsiteX8673" fmla="*/ 12513777 w 18288001"/>
              <a:gd name="connsiteY8673" fmla="*/ 520436 h 9710532"/>
              <a:gd name="connsiteX8674" fmla="*/ 9126916 w 18288001"/>
              <a:gd name="connsiteY8674" fmla="*/ 518687 h 9710532"/>
              <a:gd name="connsiteX8675" fmla="*/ 9169431 w 18288001"/>
              <a:gd name="connsiteY8675" fmla="*/ 523423 h 9710532"/>
              <a:gd name="connsiteX8676" fmla="*/ 9208200 w 18288001"/>
              <a:gd name="connsiteY8676" fmla="*/ 535161 h 9710532"/>
              <a:gd name="connsiteX8677" fmla="*/ 9206528 w 18288001"/>
              <a:gd name="connsiteY8677" fmla="*/ 539336 h 9710532"/>
              <a:gd name="connsiteX8678" fmla="*/ 9161934 w 18288001"/>
              <a:gd name="connsiteY8678" fmla="*/ 537430 h 9710532"/>
              <a:gd name="connsiteX8679" fmla="*/ 9090912 w 18288001"/>
              <a:gd name="connsiteY8679" fmla="*/ 535455 h 9710532"/>
              <a:gd name="connsiteX8680" fmla="*/ 9076904 w 18288001"/>
              <a:gd name="connsiteY8680" fmla="*/ 527957 h 9710532"/>
              <a:gd name="connsiteX8681" fmla="*/ 9098407 w 18288001"/>
              <a:gd name="connsiteY8681" fmla="*/ 521448 h 9710532"/>
              <a:gd name="connsiteX8682" fmla="*/ 9126916 w 18288001"/>
              <a:gd name="connsiteY8682" fmla="*/ 518687 h 9710532"/>
              <a:gd name="connsiteX8683" fmla="*/ 7756665 w 18288001"/>
              <a:gd name="connsiteY8683" fmla="*/ 517949 h 9710532"/>
              <a:gd name="connsiteX8684" fmla="*/ 7749161 w 18288001"/>
              <a:gd name="connsiteY8684" fmla="*/ 531955 h 9710532"/>
              <a:gd name="connsiteX8685" fmla="*/ 7724406 w 18288001"/>
              <a:gd name="connsiteY8685" fmla="*/ 527699 h 9710532"/>
              <a:gd name="connsiteX8686" fmla="*/ 7735158 w 18288001"/>
              <a:gd name="connsiteY8686" fmla="*/ 524451 h 9710532"/>
              <a:gd name="connsiteX8687" fmla="*/ 7756665 w 18288001"/>
              <a:gd name="connsiteY8687" fmla="*/ 517949 h 9710532"/>
              <a:gd name="connsiteX8688" fmla="*/ 12677329 w 18288001"/>
              <a:gd name="connsiteY8688" fmla="*/ 517876 h 9710532"/>
              <a:gd name="connsiteX8689" fmla="*/ 12676569 w 18288001"/>
              <a:gd name="connsiteY8689" fmla="*/ 519299 h 9710532"/>
              <a:gd name="connsiteX8690" fmla="*/ 12698789 w 18288001"/>
              <a:gd name="connsiteY8690" fmla="*/ 523117 h 9710532"/>
              <a:gd name="connsiteX8691" fmla="*/ 12702088 w 18288001"/>
              <a:gd name="connsiteY8691" fmla="*/ 522117 h 9710532"/>
              <a:gd name="connsiteX8692" fmla="*/ 14402768 w 18288001"/>
              <a:gd name="connsiteY8692" fmla="*/ 517863 h 9710532"/>
              <a:gd name="connsiteX8693" fmla="*/ 14339669 w 18288001"/>
              <a:gd name="connsiteY8693" fmla="*/ 531367 h 9710532"/>
              <a:gd name="connsiteX8694" fmla="*/ 14339226 w 18288001"/>
              <a:gd name="connsiteY8694" fmla="*/ 532194 h 9710532"/>
              <a:gd name="connsiteX8695" fmla="*/ 14338652 w 18288001"/>
              <a:gd name="connsiteY8695" fmla="*/ 531585 h 9710532"/>
              <a:gd name="connsiteX8696" fmla="*/ 14336627 w 18288001"/>
              <a:gd name="connsiteY8696" fmla="*/ 532018 h 9710532"/>
              <a:gd name="connsiteX8697" fmla="*/ 14350636 w 18288001"/>
              <a:gd name="connsiteY8697" fmla="*/ 539515 h 9710532"/>
              <a:gd name="connsiteX8698" fmla="*/ 14339880 w 18288001"/>
              <a:gd name="connsiteY8698" fmla="*/ 542771 h 9710532"/>
              <a:gd name="connsiteX8699" fmla="*/ 14315121 w 18288001"/>
              <a:gd name="connsiteY8699" fmla="*/ 538530 h 9710532"/>
              <a:gd name="connsiteX8700" fmla="*/ 14296634 w 18288001"/>
              <a:gd name="connsiteY8700" fmla="*/ 534424 h 9710532"/>
              <a:gd name="connsiteX8701" fmla="*/ 14280081 w 18288001"/>
              <a:gd name="connsiteY8701" fmla="*/ 550071 h 9710532"/>
              <a:gd name="connsiteX8702" fmla="*/ 14287584 w 18288001"/>
              <a:gd name="connsiteY8702" fmla="*/ 536066 h 9710532"/>
              <a:gd name="connsiteX8703" fmla="*/ 14294548 w 18288001"/>
              <a:gd name="connsiteY8703" fmla="*/ 533961 h 9710532"/>
              <a:gd name="connsiteX8704" fmla="*/ 14264788 w 18288001"/>
              <a:gd name="connsiteY8704" fmla="*/ 527355 h 9710532"/>
              <a:gd name="connsiteX8705" fmla="*/ 14219337 w 18288001"/>
              <a:gd name="connsiteY8705" fmla="*/ 532311 h 9710532"/>
              <a:gd name="connsiteX8706" fmla="*/ 14196207 w 18288001"/>
              <a:gd name="connsiteY8706" fmla="*/ 533446 h 9710532"/>
              <a:gd name="connsiteX8707" fmla="*/ 14181016 w 18288001"/>
              <a:gd name="connsiteY8707" fmla="*/ 533023 h 9710532"/>
              <a:gd name="connsiteX8708" fmla="*/ 14181049 w 18288001"/>
              <a:gd name="connsiteY8708" fmla="*/ 533058 h 9710532"/>
              <a:gd name="connsiteX8709" fmla="*/ 14184299 w 18288001"/>
              <a:gd name="connsiteY8709" fmla="*/ 543812 h 9710532"/>
              <a:gd name="connsiteX8710" fmla="*/ 14195051 w 18288001"/>
              <a:gd name="connsiteY8710" fmla="*/ 540562 h 9710532"/>
              <a:gd name="connsiteX8711" fmla="*/ 14241319 w 18288001"/>
              <a:gd name="connsiteY8711" fmla="*/ 538315 h 9710532"/>
              <a:gd name="connsiteX8712" fmla="*/ 14225189 w 18288001"/>
              <a:gd name="connsiteY8712" fmla="*/ 543190 h 9710532"/>
              <a:gd name="connsiteX8713" fmla="*/ 14219812 w 18288001"/>
              <a:gd name="connsiteY8713" fmla="*/ 544815 h 9710532"/>
              <a:gd name="connsiteX8714" fmla="*/ 14209057 w 18288001"/>
              <a:gd name="connsiteY8714" fmla="*/ 548066 h 9710532"/>
              <a:gd name="connsiteX8715" fmla="*/ 14212308 w 18288001"/>
              <a:gd name="connsiteY8715" fmla="*/ 558818 h 9710532"/>
              <a:gd name="connsiteX8716" fmla="*/ 14247820 w 18288001"/>
              <a:gd name="connsiteY8716" fmla="*/ 559823 h 9710532"/>
              <a:gd name="connsiteX8717" fmla="*/ 14340350 w 18288001"/>
              <a:gd name="connsiteY8717" fmla="*/ 555328 h 9710532"/>
              <a:gd name="connsiteX8718" fmla="*/ 14327972 w 18288001"/>
              <a:gd name="connsiteY8718" fmla="*/ 553201 h 9710532"/>
              <a:gd name="connsiteX8719" fmla="*/ 14315591 w 18288001"/>
              <a:gd name="connsiteY8719" fmla="*/ 551073 h 9710532"/>
              <a:gd name="connsiteX8720" fmla="*/ 14337100 w 18288001"/>
              <a:gd name="connsiteY8720" fmla="*/ 544574 h 9710532"/>
              <a:gd name="connsiteX8721" fmla="*/ 14354856 w 18288001"/>
              <a:gd name="connsiteY8721" fmla="*/ 545075 h 9710532"/>
              <a:gd name="connsiteX8722" fmla="*/ 14361858 w 18288001"/>
              <a:gd name="connsiteY8722" fmla="*/ 548827 h 9710532"/>
              <a:gd name="connsiteX8723" fmla="*/ 14372110 w 18288001"/>
              <a:gd name="connsiteY8723" fmla="*/ 563332 h 9710532"/>
              <a:gd name="connsiteX8724" fmla="*/ 14375861 w 18288001"/>
              <a:gd name="connsiteY8724" fmla="*/ 556328 h 9710532"/>
              <a:gd name="connsiteX8725" fmla="*/ 14386615 w 18288001"/>
              <a:gd name="connsiteY8725" fmla="*/ 553079 h 9710532"/>
              <a:gd name="connsiteX8726" fmla="*/ 14398994 w 18288001"/>
              <a:gd name="connsiteY8726" fmla="*/ 555206 h 9710532"/>
              <a:gd name="connsiteX8727" fmla="*/ 14418374 w 18288001"/>
              <a:gd name="connsiteY8727" fmla="*/ 561084 h 9710532"/>
              <a:gd name="connsiteX8728" fmla="*/ 14425378 w 18288001"/>
              <a:gd name="connsiteY8728" fmla="*/ 564835 h 9710532"/>
              <a:gd name="connsiteX8729" fmla="*/ 14439381 w 18288001"/>
              <a:gd name="connsiteY8729" fmla="*/ 572339 h 9710532"/>
              <a:gd name="connsiteX8730" fmla="*/ 14444759 w 18288001"/>
              <a:gd name="connsiteY8730" fmla="*/ 570712 h 9710532"/>
              <a:gd name="connsiteX8731" fmla="*/ 14453887 w 18288001"/>
              <a:gd name="connsiteY8731" fmla="*/ 562087 h 9710532"/>
              <a:gd name="connsiteX8732" fmla="*/ 14461054 w 18288001"/>
              <a:gd name="connsiteY8732" fmla="*/ 555313 h 9710532"/>
              <a:gd name="connsiteX8733" fmla="*/ 14460425 w 18288001"/>
              <a:gd name="connsiteY8733" fmla="*/ 553230 h 9710532"/>
              <a:gd name="connsiteX8734" fmla="*/ 14471178 w 18288001"/>
              <a:gd name="connsiteY8734" fmla="*/ 549975 h 9710532"/>
              <a:gd name="connsiteX8735" fmla="*/ 14472394 w 18288001"/>
              <a:gd name="connsiteY8735" fmla="*/ 550626 h 9710532"/>
              <a:gd name="connsiteX8736" fmla="*/ 14489471 w 18288001"/>
              <a:gd name="connsiteY8736" fmla="*/ 545464 h 9710532"/>
              <a:gd name="connsiteX8737" fmla="*/ 14487306 w 18288001"/>
              <a:gd name="connsiteY8737" fmla="*/ 545092 h 9710532"/>
              <a:gd name="connsiteX8738" fmla="*/ 14453915 w 18288001"/>
              <a:gd name="connsiteY8738" fmla="*/ 531725 h 9710532"/>
              <a:gd name="connsiteX8739" fmla="*/ 14429157 w 18288001"/>
              <a:gd name="connsiteY8739" fmla="*/ 527481 h 9710532"/>
              <a:gd name="connsiteX8740" fmla="*/ 14402768 w 18288001"/>
              <a:gd name="connsiteY8740" fmla="*/ 517863 h 9710532"/>
              <a:gd name="connsiteX8741" fmla="*/ 6642345 w 18288001"/>
              <a:gd name="connsiteY8741" fmla="*/ 517452 h 9710532"/>
              <a:gd name="connsiteX8742" fmla="*/ 6627841 w 18288001"/>
              <a:gd name="connsiteY8742" fmla="*/ 527709 h 9710532"/>
              <a:gd name="connsiteX8743" fmla="*/ 6615464 w 18288001"/>
              <a:gd name="connsiteY8743" fmla="*/ 525588 h 9710532"/>
              <a:gd name="connsiteX8744" fmla="*/ 6585325 w 18288001"/>
              <a:gd name="connsiteY8744" fmla="*/ 522973 h 9710532"/>
              <a:gd name="connsiteX8745" fmla="*/ 6562198 w 18288001"/>
              <a:gd name="connsiteY8745" fmla="*/ 524108 h 9710532"/>
              <a:gd name="connsiteX8746" fmla="*/ 6553070 w 18288001"/>
              <a:gd name="connsiteY8746" fmla="*/ 532740 h 9710532"/>
              <a:gd name="connsiteX8747" fmla="*/ 6528309 w 18288001"/>
              <a:gd name="connsiteY8747" fmla="*/ 528496 h 9710532"/>
              <a:gd name="connsiteX8748" fmla="*/ 6485299 w 18288001"/>
              <a:gd name="connsiteY8748" fmla="*/ 541518 h 9710532"/>
              <a:gd name="connsiteX8749" fmla="*/ 6478897 w 18288001"/>
              <a:gd name="connsiteY8749" fmla="*/ 553482 h 9710532"/>
              <a:gd name="connsiteX8750" fmla="*/ 6486436 w 18288001"/>
              <a:gd name="connsiteY8750" fmla="*/ 555765 h 9710532"/>
              <a:gd name="connsiteX8751" fmla="*/ 6513318 w 18288001"/>
              <a:gd name="connsiteY8751" fmla="*/ 556512 h 9710532"/>
              <a:gd name="connsiteX8752" fmla="*/ 6538078 w 18288001"/>
              <a:gd name="connsiteY8752" fmla="*/ 560753 h 9710532"/>
              <a:gd name="connsiteX8753" fmla="*/ 6527320 w 18288001"/>
              <a:gd name="connsiteY8753" fmla="*/ 564009 h 9710532"/>
              <a:gd name="connsiteX8754" fmla="*/ 6511831 w 18288001"/>
              <a:gd name="connsiteY8754" fmla="*/ 563578 h 9710532"/>
              <a:gd name="connsiteX8755" fmla="*/ 6529806 w 18288001"/>
              <a:gd name="connsiteY8755" fmla="*/ 575409 h 9710532"/>
              <a:gd name="connsiteX8756" fmla="*/ 6571756 w 18288001"/>
              <a:gd name="connsiteY8756" fmla="*/ 568577 h 9710532"/>
              <a:gd name="connsiteX8757" fmla="*/ 6596517 w 18288001"/>
              <a:gd name="connsiteY8757" fmla="*/ 572819 h 9710532"/>
              <a:gd name="connsiteX8758" fmla="*/ 6585761 w 18288001"/>
              <a:gd name="connsiteY8758" fmla="*/ 576076 h 9710532"/>
              <a:gd name="connsiteX8759" fmla="*/ 6578041 w 18288001"/>
              <a:gd name="connsiteY8759" fmla="*/ 576455 h 9710532"/>
              <a:gd name="connsiteX8760" fmla="*/ 6580097 w 18288001"/>
              <a:gd name="connsiteY8760" fmla="*/ 583246 h 9710532"/>
              <a:gd name="connsiteX8761" fmla="*/ 6555339 w 18288001"/>
              <a:gd name="connsiteY8761" fmla="*/ 579005 h 9710532"/>
              <a:gd name="connsiteX8762" fmla="*/ 6560248 w 18288001"/>
              <a:gd name="connsiteY8762" fmla="*/ 577517 h 9710532"/>
              <a:gd name="connsiteX8763" fmla="*/ 6528745 w 18288001"/>
              <a:gd name="connsiteY8763" fmla="*/ 581598 h 9710532"/>
              <a:gd name="connsiteX8764" fmla="*/ 6505704 w 18288001"/>
              <a:gd name="connsiteY8764" fmla="*/ 577650 h 9710532"/>
              <a:gd name="connsiteX8765" fmla="*/ 6521454 w 18288001"/>
              <a:gd name="connsiteY8765" fmla="*/ 583391 h 9710532"/>
              <a:gd name="connsiteX8766" fmla="*/ 6515585 w 18288001"/>
              <a:gd name="connsiteY8766" fmla="*/ 602776 h 9710532"/>
              <a:gd name="connsiteX8767" fmla="*/ 6518816 w 18288001"/>
              <a:gd name="connsiteY8767" fmla="*/ 613457 h 9710532"/>
              <a:gd name="connsiteX8768" fmla="*/ 6540385 w 18288001"/>
              <a:gd name="connsiteY8768" fmla="*/ 609774 h 9710532"/>
              <a:gd name="connsiteX8769" fmla="*/ 6549969 w 18288001"/>
              <a:gd name="connsiteY8769" fmla="*/ 617670 h 9710532"/>
              <a:gd name="connsiteX8770" fmla="*/ 6584485 w 18288001"/>
              <a:gd name="connsiteY8770" fmla="*/ 617128 h 9710532"/>
              <a:gd name="connsiteX8771" fmla="*/ 6622116 w 18288001"/>
              <a:gd name="connsiteY8771" fmla="*/ 605737 h 9710532"/>
              <a:gd name="connsiteX8772" fmla="*/ 6646878 w 18288001"/>
              <a:gd name="connsiteY8772" fmla="*/ 609979 h 9710532"/>
              <a:gd name="connsiteX8773" fmla="*/ 6660885 w 18288001"/>
              <a:gd name="connsiteY8773" fmla="*/ 617475 h 9710532"/>
              <a:gd name="connsiteX8774" fmla="*/ 6657630 w 18288001"/>
              <a:gd name="connsiteY8774" fmla="*/ 606724 h 9710532"/>
              <a:gd name="connsiteX8775" fmla="*/ 6679137 w 18288001"/>
              <a:gd name="connsiteY8775" fmla="*/ 600216 h 9710532"/>
              <a:gd name="connsiteX8776" fmla="*/ 6682393 w 18288001"/>
              <a:gd name="connsiteY8776" fmla="*/ 610965 h 9710532"/>
              <a:gd name="connsiteX8777" fmla="*/ 6685646 w 18288001"/>
              <a:gd name="connsiteY8777" fmla="*/ 621720 h 9710532"/>
              <a:gd name="connsiteX8778" fmla="*/ 6707150 w 18288001"/>
              <a:gd name="connsiteY8778" fmla="*/ 615210 h 9710532"/>
              <a:gd name="connsiteX8779" fmla="*/ 6728655 w 18288001"/>
              <a:gd name="connsiteY8779" fmla="*/ 608701 h 9710532"/>
              <a:gd name="connsiteX8780" fmla="*/ 6725400 w 18288001"/>
              <a:gd name="connsiteY8780" fmla="*/ 597947 h 9710532"/>
              <a:gd name="connsiteX8781" fmla="*/ 6739410 w 18288001"/>
              <a:gd name="connsiteY8781" fmla="*/ 605445 h 9710532"/>
              <a:gd name="connsiteX8782" fmla="*/ 6742663 w 18288001"/>
              <a:gd name="connsiteY8782" fmla="*/ 616197 h 9710532"/>
              <a:gd name="connsiteX8783" fmla="*/ 6767421 w 18288001"/>
              <a:gd name="connsiteY8783" fmla="*/ 620438 h 9710532"/>
              <a:gd name="connsiteX8784" fmla="*/ 6781431 w 18288001"/>
              <a:gd name="connsiteY8784" fmla="*/ 627936 h 9710532"/>
              <a:gd name="connsiteX8785" fmla="*/ 6819064 w 18288001"/>
              <a:gd name="connsiteY8785" fmla="*/ 616544 h 9710532"/>
              <a:gd name="connsiteX8786" fmla="*/ 6799678 w 18288001"/>
              <a:gd name="connsiteY8786" fmla="*/ 610671 h 9710532"/>
              <a:gd name="connsiteX8787" fmla="*/ 6788928 w 18288001"/>
              <a:gd name="connsiteY8787" fmla="*/ 613929 h 9710532"/>
              <a:gd name="connsiteX8788" fmla="*/ 6839435 w 18288001"/>
              <a:gd name="connsiteY8788" fmla="*/ 586901 h 9710532"/>
              <a:gd name="connsiteX8789" fmla="*/ 6852481 w 18288001"/>
              <a:gd name="connsiteY8789" fmla="*/ 588222 h 9710532"/>
              <a:gd name="connsiteX8790" fmla="*/ 6774074 w 18288001"/>
              <a:gd name="connsiteY8790" fmla="*/ 577756 h 9710532"/>
              <a:gd name="connsiteX8791" fmla="*/ 6784894 w 18288001"/>
              <a:gd name="connsiteY8791" fmla="*/ 565820 h 9710532"/>
              <a:gd name="connsiteX8792" fmla="*/ 6784023 w 18288001"/>
              <a:gd name="connsiteY8792" fmla="*/ 565417 h 9710532"/>
              <a:gd name="connsiteX8793" fmla="*/ 6732055 w 18288001"/>
              <a:gd name="connsiteY8793" fmla="*/ 555264 h 9710532"/>
              <a:gd name="connsiteX8794" fmla="*/ 6694040 w 18288001"/>
              <a:gd name="connsiteY8794" fmla="*/ 548753 h 9710532"/>
              <a:gd name="connsiteX8795" fmla="*/ 6676868 w 18288001"/>
              <a:gd name="connsiteY8795" fmla="*/ 553951 h 9710532"/>
              <a:gd name="connsiteX8796" fmla="*/ 6670358 w 18288001"/>
              <a:gd name="connsiteY8796" fmla="*/ 550466 h 9710532"/>
              <a:gd name="connsiteX8797" fmla="*/ 6661031 w 18288001"/>
              <a:gd name="connsiteY8797" fmla="*/ 553290 h 9710532"/>
              <a:gd name="connsiteX8798" fmla="*/ 6650276 w 18288001"/>
              <a:gd name="connsiteY8798" fmla="*/ 556545 h 9710532"/>
              <a:gd name="connsiteX8799" fmla="*/ 6654291 w 18288001"/>
              <a:gd name="connsiteY8799" fmla="*/ 549047 h 9710532"/>
              <a:gd name="connsiteX8800" fmla="*/ 6641356 w 18288001"/>
              <a:gd name="connsiteY8800" fmla="*/ 552963 h 9710532"/>
              <a:gd name="connsiteX8801" fmla="*/ 6616597 w 18288001"/>
              <a:gd name="connsiteY8801" fmla="*/ 548721 h 9710532"/>
              <a:gd name="connsiteX8802" fmla="*/ 6591836 w 18288001"/>
              <a:gd name="connsiteY8802" fmla="*/ 544479 h 9710532"/>
              <a:gd name="connsiteX8803" fmla="*/ 6581085 w 18288001"/>
              <a:gd name="connsiteY8803" fmla="*/ 547732 h 9710532"/>
              <a:gd name="connsiteX8804" fmla="*/ 6570331 w 18288001"/>
              <a:gd name="connsiteY8804" fmla="*/ 550988 h 9710532"/>
              <a:gd name="connsiteX8805" fmla="*/ 6588581 w 18288001"/>
              <a:gd name="connsiteY8805" fmla="*/ 533726 h 9710532"/>
              <a:gd name="connsiteX8806" fmla="*/ 6599335 w 18288001"/>
              <a:gd name="connsiteY8806" fmla="*/ 530473 h 9710532"/>
              <a:gd name="connsiteX8807" fmla="*/ 6613344 w 18288001"/>
              <a:gd name="connsiteY8807" fmla="*/ 537969 h 9710532"/>
              <a:gd name="connsiteX8808" fmla="*/ 6638101 w 18288001"/>
              <a:gd name="connsiteY8808" fmla="*/ 542209 h 9710532"/>
              <a:gd name="connsiteX8809" fmla="*/ 6634847 w 18288001"/>
              <a:gd name="connsiteY8809" fmla="*/ 531459 h 9710532"/>
              <a:gd name="connsiteX8810" fmla="*/ 6645597 w 18288001"/>
              <a:gd name="connsiteY8810" fmla="*/ 528203 h 9710532"/>
              <a:gd name="connsiteX8811" fmla="*/ 2804086 w 18288001"/>
              <a:gd name="connsiteY8811" fmla="*/ 517367 h 9710532"/>
              <a:gd name="connsiteX8812" fmla="*/ 2789092 w 18288001"/>
              <a:gd name="connsiteY8812" fmla="*/ 545382 h 9710532"/>
              <a:gd name="connsiteX8813" fmla="*/ 2785837 w 18288001"/>
              <a:gd name="connsiteY8813" fmla="*/ 534631 h 9710532"/>
              <a:gd name="connsiteX8814" fmla="*/ 2775084 w 18288001"/>
              <a:gd name="connsiteY8814" fmla="*/ 537885 h 9710532"/>
              <a:gd name="connsiteX8815" fmla="*/ 2771828 w 18288001"/>
              <a:gd name="connsiteY8815" fmla="*/ 527133 h 9710532"/>
              <a:gd name="connsiteX8816" fmla="*/ 2804086 w 18288001"/>
              <a:gd name="connsiteY8816" fmla="*/ 517367 h 9710532"/>
              <a:gd name="connsiteX8817" fmla="*/ 1723731 w 18288001"/>
              <a:gd name="connsiteY8817" fmla="*/ 515767 h 9710532"/>
              <a:gd name="connsiteX8818" fmla="*/ 1725359 w 18288001"/>
              <a:gd name="connsiteY8818" fmla="*/ 521144 h 9710532"/>
              <a:gd name="connsiteX8819" fmla="*/ 1737739 w 18288001"/>
              <a:gd name="connsiteY8819" fmla="*/ 523264 h 9710532"/>
              <a:gd name="connsiteX8820" fmla="*/ 1748492 w 18288001"/>
              <a:gd name="connsiteY8820" fmla="*/ 520008 h 9710532"/>
              <a:gd name="connsiteX8821" fmla="*/ 1753867 w 18288001"/>
              <a:gd name="connsiteY8821" fmla="*/ 518381 h 9710532"/>
              <a:gd name="connsiteX8822" fmla="*/ 1773253 w 18288001"/>
              <a:gd name="connsiteY8822" fmla="*/ 524251 h 9710532"/>
              <a:gd name="connsiteX8823" fmla="*/ 1716235 w 18288001"/>
              <a:gd name="connsiteY8823" fmla="*/ 529773 h 9710532"/>
              <a:gd name="connsiteX8824" fmla="*/ 1665727 w 18288001"/>
              <a:gd name="connsiteY8824" fmla="*/ 556803 h 9710532"/>
              <a:gd name="connsiteX8825" fmla="*/ 1658230 w 18288001"/>
              <a:gd name="connsiteY8825" fmla="*/ 570808 h 9710532"/>
              <a:gd name="connsiteX8826" fmla="*/ 1654975 w 18288001"/>
              <a:gd name="connsiteY8826" fmla="*/ 560055 h 9710532"/>
              <a:gd name="connsiteX8827" fmla="*/ 1653347 w 18288001"/>
              <a:gd name="connsiteY8827" fmla="*/ 554681 h 9710532"/>
              <a:gd name="connsiteX8828" fmla="*/ 1640969 w 18288001"/>
              <a:gd name="connsiteY8828" fmla="*/ 552558 h 9710532"/>
              <a:gd name="connsiteX8829" fmla="*/ 1637713 w 18288001"/>
              <a:gd name="connsiteY8829" fmla="*/ 541807 h 9710532"/>
              <a:gd name="connsiteX8830" fmla="*/ 1712980 w 18288001"/>
              <a:gd name="connsiteY8830" fmla="*/ 519022 h 9710532"/>
              <a:gd name="connsiteX8831" fmla="*/ 15677790 w 18288001"/>
              <a:gd name="connsiteY8831" fmla="*/ 514903 h 9710532"/>
              <a:gd name="connsiteX8832" fmla="*/ 15690169 w 18288001"/>
              <a:gd name="connsiteY8832" fmla="*/ 517030 h 9710532"/>
              <a:gd name="connsiteX8833" fmla="*/ 15686417 w 18288001"/>
              <a:gd name="connsiteY8833" fmla="*/ 524032 h 9710532"/>
              <a:gd name="connsiteX8834" fmla="*/ 15677790 w 18288001"/>
              <a:gd name="connsiteY8834" fmla="*/ 514903 h 9710532"/>
              <a:gd name="connsiteX8835" fmla="*/ 2697551 w 18288001"/>
              <a:gd name="connsiteY8835" fmla="*/ 514406 h 9710532"/>
              <a:gd name="connsiteX8836" fmla="*/ 2709930 w 18288001"/>
              <a:gd name="connsiteY8836" fmla="*/ 516527 h 9710532"/>
              <a:gd name="connsiteX8837" fmla="*/ 2700806 w 18288001"/>
              <a:gd name="connsiteY8837" fmla="*/ 525160 h 9710532"/>
              <a:gd name="connsiteX8838" fmla="*/ 2690053 w 18288001"/>
              <a:gd name="connsiteY8838" fmla="*/ 528415 h 9710532"/>
              <a:gd name="connsiteX8839" fmla="*/ 6265720 w 18288001"/>
              <a:gd name="connsiteY8839" fmla="*/ 514090 h 9710532"/>
              <a:gd name="connsiteX8840" fmla="*/ 6282981 w 18288001"/>
              <a:gd name="connsiteY8840" fmla="*/ 532339 h 9710532"/>
              <a:gd name="connsiteX8841" fmla="*/ 6279726 w 18288001"/>
              <a:gd name="connsiteY8841" fmla="*/ 521588 h 9710532"/>
              <a:gd name="connsiteX8842" fmla="*/ 3283991 w 18288001"/>
              <a:gd name="connsiteY8842" fmla="*/ 512939 h 9710532"/>
              <a:gd name="connsiteX8843" fmla="*/ 3287248 w 18288001"/>
              <a:gd name="connsiteY8843" fmla="*/ 523693 h 9710532"/>
              <a:gd name="connsiteX8844" fmla="*/ 3276496 w 18288001"/>
              <a:gd name="connsiteY8844" fmla="*/ 526947 h 9710532"/>
              <a:gd name="connsiteX8845" fmla="*/ 15606767 w 18288001"/>
              <a:gd name="connsiteY8845" fmla="*/ 512896 h 9710532"/>
              <a:gd name="connsiteX8846" fmla="*/ 15620770 w 18288001"/>
              <a:gd name="connsiteY8846" fmla="*/ 520400 h 9710532"/>
              <a:gd name="connsiteX8847" fmla="*/ 15615396 w 18288001"/>
              <a:gd name="connsiteY8847" fmla="*/ 522026 h 9710532"/>
              <a:gd name="connsiteX8848" fmla="*/ 15599264 w 18288001"/>
              <a:gd name="connsiteY8848" fmla="*/ 526902 h 9710532"/>
              <a:gd name="connsiteX8849" fmla="*/ 7696393 w 18288001"/>
              <a:gd name="connsiteY8849" fmla="*/ 512694 h 9710532"/>
              <a:gd name="connsiteX8850" fmla="*/ 7710400 w 18288001"/>
              <a:gd name="connsiteY8850" fmla="*/ 520197 h 9710532"/>
              <a:gd name="connsiteX8851" fmla="*/ 7699645 w 18288001"/>
              <a:gd name="connsiteY8851" fmla="*/ 523448 h 9710532"/>
              <a:gd name="connsiteX8852" fmla="*/ 17355343 w 18288001"/>
              <a:gd name="connsiteY8852" fmla="*/ 512514 h 9710532"/>
              <a:gd name="connsiteX8853" fmla="*/ 17369345 w 18288001"/>
              <a:gd name="connsiteY8853" fmla="*/ 520017 h 9710532"/>
              <a:gd name="connsiteX8854" fmla="*/ 17358591 w 18288001"/>
              <a:gd name="connsiteY8854" fmla="*/ 523267 h 9710532"/>
              <a:gd name="connsiteX8855" fmla="*/ 17344585 w 18288001"/>
              <a:gd name="connsiteY8855" fmla="*/ 515764 h 9710532"/>
              <a:gd name="connsiteX8856" fmla="*/ 3829545 w 18288001"/>
              <a:gd name="connsiteY8856" fmla="*/ 512114 h 9710532"/>
              <a:gd name="connsiteX8857" fmla="*/ 3836549 w 18288001"/>
              <a:gd name="connsiteY8857" fmla="*/ 515862 h 9710532"/>
              <a:gd name="connsiteX8858" fmla="*/ 3827424 w 18288001"/>
              <a:gd name="connsiteY8858" fmla="*/ 524492 h 9710532"/>
              <a:gd name="connsiteX8859" fmla="*/ 3824169 w 18288001"/>
              <a:gd name="connsiteY8859" fmla="*/ 513740 h 9710532"/>
              <a:gd name="connsiteX8860" fmla="*/ 3829545 w 18288001"/>
              <a:gd name="connsiteY8860" fmla="*/ 512114 h 9710532"/>
              <a:gd name="connsiteX8861" fmla="*/ 14676606 w 18288001"/>
              <a:gd name="connsiteY8861" fmla="*/ 511262 h 9710532"/>
              <a:gd name="connsiteX8862" fmla="*/ 14671231 w 18288001"/>
              <a:gd name="connsiteY8862" fmla="*/ 512889 h 9710532"/>
              <a:gd name="connsiteX8863" fmla="*/ 14674486 w 18288001"/>
              <a:gd name="connsiteY8863" fmla="*/ 523641 h 9710532"/>
              <a:gd name="connsiteX8864" fmla="*/ 14663733 w 18288001"/>
              <a:gd name="connsiteY8864" fmla="*/ 526896 h 9710532"/>
              <a:gd name="connsiteX8865" fmla="*/ 14622846 w 18288001"/>
              <a:gd name="connsiteY8865" fmla="*/ 527536 h 9710532"/>
              <a:gd name="connsiteX8866" fmla="*/ 14574459 w 18288001"/>
              <a:gd name="connsiteY8866" fmla="*/ 542184 h 9710532"/>
              <a:gd name="connsiteX8867" fmla="*/ 14562080 w 18288001"/>
              <a:gd name="connsiteY8867" fmla="*/ 540062 h 9710532"/>
              <a:gd name="connsiteX8868" fmla="*/ 14545951 w 18288001"/>
              <a:gd name="connsiteY8868" fmla="*/ 544945 h 9710532"/>
              <a:gd name="connsiteX8869" fmla="*/ 14529823 w 18288001"/>
              <a:gd name="connsiteY8869" fmla="*/ 549828 h 9710532"/>
              <a:gd name="connsiteX8870" fmla="*/ 14512066 w 18288001"/>
              <a:gd name="connsiteY8870" fmla="*/ 549335 h 9710532"/>
              <a:gd name="connsiteX8871" fmla="*/ 14490944 w 18288001"/>
              <a:gd name="connsiteY8871" fmla="*/ 545715 h 9710532"/>
              <a:gd name="connsiteX8872" fmla="*/ 14516282 w 18288001"/>
              <a:gd name="connsiteY8872" fmla="*/ 554963 h 9710532"/>
              <a:gd name="connsiteX8873" fmla="*/ 14528662 w 18288001"/>
              <a:gd name="connsiteY8873" fmla="*/ 557091 h 9710532"/>
              <a:gd name="connsiteX8874" fmla="*/ 14561981 w 18288001"/>
              <a:gd name="connsiteY8874" fmla="*/ 558030 h 9710532"/>
              <a:gd name="connsiteX8875" fmla="*/ 14554581 w 18288001"/>
              <a:gd name="connsiteY8875" fmla="*/ 554071 h 9710532"/>
              <a:gd name="connsiteX8876" fmla="*/ 14559957 w 18288001"/>
              <a:gd name="connsiteY8876" fmla="*/ 552442 h 9710532"/>
              <a:gd name="connsiteX8877" fmla="*/ 14602473 w 18288001"/>
              <a:gd name="connsiteY8877" fmla="*/ 557178 h 9710532"/>
              <a:gd name="connsiteX8878" fmla="*/ 14623646 w 18288001"/>
              <a:gd name="connsiteY8878" fmla="*/ 563588 h 9710532"/>
              <a:gd name="connsiteX8879" fmla="*/ 14624442 w 18288001"/>
              <a:gd name="connsiteY8879" fmla="*/ 563349 h 9710532"/>
              <a:gd name="connsiteX8880" fmla="*/ 14635195 w 18288001"/>
              <a:gd name="connsiteY8880" fmla="*/ 560098 h 9710532"/>
              <a:gd name="connsiteX8881" fmla="*/ 14670707 w 18288001"/>
              <a:gd name="connsiteY8881" fmla="*/ 561100 h 9710532"/>
              <a:gd name="connsiteX8882" fmla="*/ 14674963 w 18288001"/>
              <a:gd name="connsiteY8882" fmla="*/ 561219 h 9710532"/>
              <a:gd name="connsiteX8883" fmla="*/ 14673497 w 18288001"/>
              <a:gd name="connsiteY8883" fmla="*/ 559152 h 9710532"/>
              <a:gd name="connsiteX8884" fmla="*/ 14684249 w 18288001"/>
              <a:gd name="connsiteY8884" fmla="*/ 555897 h 9710532"/>
              <a:gd name="connsiteX8885" fmla="*/ 14709009 w 18288001"/>
              <a:gd name="connsiteY8885" fmla="*/ 560141 h 9710532"/>
              <a:gd name="connsiteX8886" fmla="*/ 14776779 w 18288001"/>
              <a:gd name="connsiteY8886" fmla="*/ 551361 h 9710532"/>
              <a:gd name="connsiteX8887" fmla="*/ 14806914 w 18288001"/>
              <a:gd name="connsiteY8887" fmla="*/ 553976 h 9710532"/>
              <a:gd name="connsiteX8888" fmla="*/ 14826297 w 18288001"/>
              <a:gd name="connsiteY8888" fmla="*/ 559846 h 9710532"/>
              <a:gd name="connsiteX8889" fmla="*/ 14815547 w 18288001"/>
              <a:gd name="connsiteY8889" fmla="*/ 563102 h 9710532"/>
              <a:gd name="connsiteX8890" fmla="*/ 14829554 w 18288001"/>
              <a:gd name="connsiteY8890" fmla="*/ 570599 h 9710532"/>
              <a:gd name="connsiteX8891" fmla="*/ 14832026 w 18288001"/>
              <a:gd name="connsiteY8891" fmla="*/ 571021 h 9710532"/>
              <a:gd name="connsiteX8892" fmla="*/ 14848264 w 18288001"/>
              <a:gd name="connsiteY8892" fmla="*/ 566114 h 9710532"/>
              <a:gd name="connsiteX8893" fmla="*/ 14856595 w 18288001"/>
              <a:gd name="connsiteY8893" fmla="*/ 570576 h 9710532"/>
              <a:gd name="connsiteX8894" fmla="*/ 14861810 w 18288001"/>
              <a:gd name="connsiteY8894" fmla="*/ 560834 h 9710532"/>
              <a:gd name="connsiteX8895" fmla="*/ 14872560 w 18288001"/>
              <a:gd name="connsiteY8895" fmla="*/ 557580 h 9710532"/>
              <a:gd name="connsiteX8896" fmla="*/ 14875816 w 18288001"/>
              <a:gd name="connsiteY8896" fmla="*/ 568332 h 9710532"/>
              <a:gd name="connsiteX8897" fmla="*/ 14865066 w 18288001"/>
              <a:gd name="connsiteY8897" fmla="*/ 571586 h 9710532"/>
              <a:gd name="connsiteX8898" fmla="*/ 14860856 w 18288001"/>
              <a:gd name="connsiteY8898" fmla="*/ 572860 h 9710532"/>
              <a:gd name="connsiteX8899" fmla="*/ 14862270 w 18288001"/>
              <a:gd name="connsiteY8899" fmla="*/ 573617 h 9710532"/>
              <a:gd name="connsiteX8900" fmla="*/ 14952710 w 18288001"/>
              <a:gd name="connsiteY8900" fmla="*/ 576171 h 9710532"/>
              <a:gd name="connsiteX8901" fmla="*/ 14957593 w 18288001"/>
              <a:gd name="connsiteY8901" fmla="*/ 567050 h 9710532"/>
              <a:gd name="connsiteX8902" fmla="*/ 14932832 w 18288001"/>
              <a:gd name="connsiteY8902" fmla="*/ 562808 h 9710532"/>
              <a:gd name="connsiteX8903" fmla="*/ 14908074 w 18288001"/>
              <a:gd name="connsiteY8903" fmla="*/ 558567 h 9710532"/>
              <a:gd name="connsiteX8904" fmla="*/ 14929578 w 18288001"/>
              <a:gd name="connsiteY8904" fmla="*/ 552056 h 9710532"/>
              <a:gd name="connsiteX8905" fmla="*/ 14904819 w 18288001"/>
              <a:gd name="connsiteY8905" fmla="*/ 547814 h 9710532"/>
              <a:gd name="connsiteX8906" fmla="*/ 14908074 w 18288001"/>
              <a:gd name="connsiteY8906" fmla="*/ 558567 h 9710532"/>
              <a:gd name="connsiteX8907" fmla="*/ 14898949 w 18288001"/>
              <a:gd name="connsiteY8907" fmla="*/ 567196 h 9710532"/>
              <a:gd name="connsiteX8908" fmla="*/ 14886569 w 18288001"/>
              <a:gd name="connsiteY8908" fmla="*/ 565076 h 9710532"/>
              <a:gd name="connsiteX8909" fmla="*/ 14872560 w 18288001"/>
              <a:gd name="connsiteY8909" fmla="*/ 557580 h 9710532"/>
              <a:gd name="connsiteX8910" fmla="*/ 14847804 w 18288001"/>
              <a:gd name="connsiteY8910" fmla="*/ 553336 h 9710532"/>
              <a:gd name="connsiteX8911" fmla="*/ 14809037 w 18288001"/>
              <a:gd name="connsiteY8911" fmla="*/ 541596 h 9710532"/>
              <a:gd name="connsiteX8912" fmla="*/ 14778899 w 18288001"/>
              <a:gd name="connsiteY8912" fmla="*/ 538982 h 9710532"/>
              <a:gd name="connsiteX8913" fmla="*/ 14724005 w 18288001"/>
              <a:gd name="connsiteY8913" fmla="*/ 532125 h 9710532"/>
              <a:gd name="connsiteX8914" fmla="*/ 14693867 w 18288001"/>
              <a:gd name="connsiteY8914" fmla="*/ 529511 h 9710532"/>
              <a:gd name="connsiteX8915" fmla="*/ 14685236 w 18288001"/>
              <a:gd name="connsiteY8915" fmla="*/ 520385 h 9710532"/>
              <a:gd name="connsiteX8916" fmla="*/ 14676606 w 18288001"/>
              <a:gd name="connsiteY8916" fmla="*/ 511262 h 9710532"/>
              <a:gd name="connsiteX8917" fmla="*/ 8707779 w 18288001"/>
              <a:gd name="connsiteY8917" fmla="*/ 510588 h 9710532"/>
              <a:gd name="connsiteX8918" fmla="*/ 8732538 w 18288001"/>
              <a:gd name="connsiteY8918" fmla="*/ 514830 h 9710532"/>
              <a:gd name="connsiteX8919" fmla="*/ 8686272 w 18288001"/>
              <a:gd name="connsiteY8919" fmla="*/ 517100 h 9710532"/>
              <a:gd name="connsiteX8920" fmla="*/ 8707779 w 18288001"/>
              <a:gd name="connsiteY8920" fmla="*/ 510588 h 9710532"/>
              <a:gd name="connsiteX8921" fmla="*/ 4691452 w 18288001"/>
              <a:gd name="connsiteY8921" fmla="*/ 509419 h 9710532"/>
              <a:gd name="connsiteX8922" fmla="*/ 4726964 w 18288001"/>
              <a:gd name="connsiteY8922" fmla="*/ 510405 h 9710532"/>
              <a:gd name="connsiteX8923" fmla="*/ 4716213 w 18288001"/>
              <a:gd name="connsiteY8923" fmla="*/ 513661 h 9710532"/>
              <a:gd name="connsiteX8924" fmla="*/ 16051164 w 18288001"/>
              <a:gd name="connsiteY8924" fmla="*/ 507676 h 9710532"/>
              <a:gd name="connsiteX8925" fmla="*/ 16054414 w 18288001"/>
              <a:gd name="connsiteY8925" fmla="*/ 518427 h 9710532"/>
              <a:gd name="connsiteX8926" fmla="*/ 16040409 w 18288001"/>
              <a:gd name="connsiteY8926" fmla="*/ 510926 h 9710532"/>
              <a:gd name="connsiteX8927" fmla="*/ 15781075 w 18288001"/>
              <a:gd name="connsiteY8927" fmla="*/ 507157 h 9710532"/>
              <a:gd name="connsiteX8928" fmla="*/ 15784325 w 18288001"/>
              <a:gd name="connsiteY8928" fmla="*/ 517911 h 9710532"/>
              <a:gd name="connsiteX8929" fmla="*/ 15773574 w 18288001"/>
              <a:gd name="connsiteY8929" fmla="*/ 521161 h 9710532"/>
              <a:gd name="connsiteX8930" fmla="*/ 15781075 w 18288001"/>
              <a:gd name="connsiteY8930" fmla="*/ 507157 h 9710532"/>
              <a:gd name="connsiteX8931" fmla="*/ 9246326 w 18288001"/>
              <a:gd name="connsiteY8931" fmla="*/ 506014 h 9710532"/>
              <a:gd name="connsiteX8932" fmla="*/ 9258706 w 18288001"/>
              <a:gd name="connsiteY8932" fmla="*/ 508136 h 9710532"/>
              <a:gd name="connsiteX8933" fmla="*/ 9250235 w 18288001"/>
              <a:gd name="connsiteY8933" fmla="*/ 509232 h 9710532"/>
              <a:gd name="connsiteX8934" fmla="*/ 9246326 w 18288001"/>
              <a:gd name="connsiteY8934" fmla="*/ 506014 h 9710532"/>
              <a:gd name="connsiteX8935" fmla="*/ 7133511 w 18288001"/>
              <a:gd name="connsiteY8935" fmla="*/ 505917 h 9710532"/>
              <a:gd name="connsiteX8936" fmla="*/ 7127076 w 18288001"/>
              <a:gd name="connsiteY8936" fmla="*/ 513735 h 9710532"/>
              <a:gd name="connsiteX8937" fmla="*/ 7122758 w 18288001"/>
              <a:gd name="connsiteY8937" fmla="*/ 509173 h 9710532"/>
              <a:gd name="connsiteX8938" fmla="*/ 2823964 w 18288001"/>
              <a:gd name="connsiteY8938" fmla="*/ 505482 h 9710532"/>
              <a:gd name="connsiteX8939" fmla="*/ 2836343 w 18288001"/>
              <a:gd name="connsiteY8939" fmla="*/ 507603 h 9710532"/>
              <a:gd name="connsiteX8940" fmla="*/ 2854667 w 18288001"/>
              <a:gd name="connsiteY8940" fmla="*/ 519662 h 9710532"/>
              <a:gd name="connsiteX8941" fmla="*/ 2853074 w 18288001"/>
              <a:gd name="connsiteY8941" fmla="*/ 520559 h 9710532"/>
              <a:gd name="connsiteX8942" fmla="*/ 2859269 w 18288001"/>
              <a:gd name="connsiteY8942" fmla="*/ 518682 h 9710532"/>
              <a:gd name="connsiteX8943" fmla="*/ 2862524 w 18288001"/>
              <a:gd name="connsiteY8943" fmla="*/ 529434 h 9710532"/>
              <a:gd name="connsiteX8944" fmla="*/ 2851771 w 18288001"/>
              <a:gd name="connsiteY8944" fmla="*/ 532690 h 9710532"/>
              <a:gd name="connsiteX8945" fmla="*/ 2848823 w 18288001"/>
              <a:gd name="connsiteY8945" fmla="*/ 522950 h 9710532"/>
              <a:gd name="connsiteX8946" fmla="*/ 2832101 w 18288001"/>
              <a:gd name="connsiteY8946" fmla="*/ 532362 h 9710532"/>
              <a:gd name="connsiteX8947" fmla="*/ 2814839 w 18288001"/>
              <a:gd name="connsiteY8947" fmla="*/ 514112 h 9710532"/>
              <a:gd name="connsiteX8948" fmla="*/ 2823964 w 18288001"/>
              <a:gd name="connsiteY8948" fmla="*/ 505482 h 9710532"/>
              <a:gd name="connsiteX8949" fmla="*/ 5054068 w 18288001"/>
              <a:gd name="connsiteY8949" fmla="*/ 505284 h 9710532"/>
              <a:gd name="connsiteX8950" fmla="*/ 5032565 w 18288001"/>
              <a:gd name="connsiteY8950" fmla="*/ 511795 h 9710532"/>
              <a:gd name="connsiteX8951" fmla="*/ 5048199 w 18288001"/>
              <a:gd name="connsiteY8951" fmla="*/ 524668 h 9710532"/>
              <a:gd name="connsiteX8952" fmla="*/ 5056670 w 18288001"/>
              <a:gd name="connsiteY8952" fmla="*/ 523571 h 9710532"/>
              <a:gd name="connsiteX8953" fmla="*/ 5057324 w 18288001"/>
              <a:gd name="connsiteY8953" fmla="*/ 516036 h 9710532"/>
              <a:gd name="connsiteX8954" fmla="*/ 5054068 w 18288001"/>
              <a:gd name="connsiteY8954" fmla="*/ 505284 h 9710532"/>
              <a:gd name="connsiteX8955" fmla="*/ 4484570 w 18288001"/>
              <a:gd name="connsiteY8955" fmla="*/ 504556 h 9710532"/>
              <a:gd name="connsiteX8956" fmla="*/ 4492387 w 18288001"/>
              <a:gd name="connsiteY8956" fmla="*/ 510994 h 9710532"/>
              <a:gd name="connsiteX8957" fmla="*/ 4470883 w 18288001"/>
              <a:gd name="connsiteY8957" fmla="*/ 517503 h 9710532"/>
              <a:gd name="connsiteX8958" fmla="*/ 4467627 w 18288001"/>
              <a:gd name="connsiteY8958" fmla="*/ 506750 h 9710532"/>
              <a:gd name="connsiteX8959" fmla="*/ 4484570 w 18288001"/>
              <a:gd name="connsiteY8959" fmla="*/ 504556 h 9710532"/>
              <a:gd name="connsiteX8960" fmla="*/ 12420927 w 18288001"/>
              <a:gd name="connsiteY8960" fmla="*/ 504529 h 9710532"/>
              <a:gd name="connsiteX8961" fmla="*/ 12403985 w 18288001"/>
              <a:gd name="connsiteY8961" fmla="*/ 506724 h 9710532"/>
              <a:gd name="connsiteX8962" fmla="*/ 12396487 w 18288001"/>
              <a:gd name="connsiteY8962" fmla="*/ 520731 h 9710532"/>
              <a:gd name="connsiteX8963" fmla="*/ 12385735 w 18288001"/>
              <a:gd name="connsiteY8963" fmla="*/ 523985 h 9710532"/>
              <a:gd name="connsiteX8964" fmla="*/ 12369607 w 18288001"/>
              <a:gd name="connsiteY8964" fmla="*/ 528868 h 9710532"/>
              <a:gd name="connsiteX8965" fmla="*/ 12356734 w 18288001"/>
              <a:gd name="connsiteY8965" fmla="*/ 544502 h 9710532"/>
              <a:gd name="connsiteX8966" fmla="*/ 12342726 w 18288001"/>
              <a:gd name="connsiteY8966" fmla="*/ 537005 h 9710532"/>
              <a:gd name="connsiteX8967" fmla="*/ 12353479 w 18288001"/>
              <a:gd name="connsiteY8967" fmla="*/ 533750 h 9710532"/>
              <a:gd name="connsiteX8968" fmla="*/ 12350224 w 18288001"/>
              <a:gd name="connsiteY8968" fmla="*/ 522999 h 9710532"/>
              <a:gd name="connsiteX8969" fmla="*/ 12328719 w 18288001"/>
              <a:gd name="connsiteY8969" fmla="*/ 529509 h 9710532"/>
              <a:gd name="connsiteX8970" fmla="*/ 12317968 w 18288001"/>
              <a:gd name="connsiteY8970" fmla="*/ 532764 h 9710532"/>
              <a:gd name="connsiteX8971" fmla="*/ 12293207 w 18288001"/>
              <a:gd name="connsiteY8971" fmla="*/ 528520 h 9710532"/>
              <a:gd name="connsiteX8972" fmla="*/ 12271702 w 18288001"/>
              <a:gd name="connsiteY8972" fmla="*/ 535031 h 9710532"/>
              <a:gd name="connsiteX8973" fmla="*/ 12260950 w 18288001"/>
              <a:gd name="connsiteY8973" fmla="*/ 538286 h 9710532"/>
              <a:gd name="connsiteX8974" fmla="*/ 12255574 w 18288001"/>
              <a:gd name="connsiteY8974" fmla="*/ 539914 h 9710532"/>
              <a:gd name="connsiteX8975" fmla="*/ 12239447 w 18288001"/>
              <a:gd name="connsiteY8975" fmla="*/ 544796 h 9710532"/>
              <a:gd name="connsiteX8976" fmla="*/ 12227065 w 18288001"/>
              <a:gd name="connsiteY8976" fmla="*/ 542675 h 9710532"/>
              <a:gd name="connsiteX8977" fmla="*/ 12230814 w 18288001"/>
              <a:gd name="connsiteY8977" fmla="*/ 535672 h 9710532"/>
              <a:gd name="connsiteX8978" fmla="*/ 12246943 w 18288001"/>
              <a:gd name="connsiteY8978" fmla="*/ 530789 h 9710532"/>
              <a:gd name="connsiteX8979" fmla="*/ 12232936 w 18288001"/>
              <a:gd name="connsiteY8979" fmla="*/ 523291 h 9710532"/>
              <a:gd name="connsiteX8980" fmla="*/ 12185043 w 18288001"/>
              <a:gd name="connsiteY8980" fmla="*/ 520183 h 9710532"/>
              <a:gd name="connsiteX8981" fmla="*/ 12149532 w 18288001"/>
              <a:gd name="connsiteY8981" fmla="*/ 519197 h 9710532"/>
              <a:gd name="connsiteX8982" fmla="*/ 12097891 w 18288001"/>
              <a:gd name="connsiteY8982" fmla="*/ 523090 h 9710532"/>
              <a:gd name="connsiteX8983" fmla="*/ 12058631 w 18288001"/>
              <a:gd name="connsiteY8983" fmla="*/ 529109 h 9710532"/>
              <a:gd name="connsiteX8984" fmla="*/ 11960726 w 18288001"/>
              <a:gd name="connsiteY8984" fmla="*/ 535271 h 9710532"/>
              <a:gd name="connsiteX8985" fmla="*/ 11895078 w 18288001"/>
              <a:gd name="connsiteY8985" fmla="*/ 531669 h 9710532"/>
              <a:gd name="connsiteX8986" fmla="*/ 11859566 w 18288001"/>
              <a:gd name="connsiteY8986" fmla="*/ 530682 h 9710532"/>
              <a:gd name="connsiteX8987" fmla="*/ 11824054 w 18288001"/>
              <a:gd name="connsiteY8987" fmla="*/ 529694 h 9710532"/>
              <a:gd name="connsiteX8988" fmla="*/ 11767037 w 18288001"/>
              <a:gd name="connsiteY8988" fmla="*/ 535217 h 9710532"/>
              <a:gd name="connsiteX8989" fmla="*/ 11753029 w 18288001"/>
              <a:gd name="connsiteY8989" fmla="*/ 527719 h 9710532"/>
              <a:gd name="connsiteX8990" fmla="*/ 11696013 w 18288001"/>
              <a:gd name="connsiteY8990" fmla="*/ 533244 h 9710532"/>
              <a:gd name="connsiteX8991" fmla="*/ 11667505 w 18288001"/>
              <a:gd name="connsiteY8991" fmla="*/ 536005 h 9710532"/>
              <a:gd name="connsiteX8992" fmla="*/ 11649748 w 18288001"/>
              <a:gd name="connsiteY8992" fmla="*/ 535511 h 9710532"/>
              <a:gd name="connsiteX8993" fmla="*/ 11624989 w 18288001"/>
              <a:gd name="connsiteY8993" fmla="*/ 531269 h 9710532"/>
              <a:gd name="connsiteX8994" fmla="*/ 11600230 w 18288001"/>
              <a:gd name="connsiteY8994" fmla="*/ 527026 h 9710532"/>
              <a:gd name="connsiteX8995" fmla="*/ 11564027 w 18288001"/>
              <a:gd name="connsiteY8995" fmla="*/ 542283 h 9710532"/>
              <a:gd name="connsiteX8996" fmla="*/ 11579196 w 18288001"/>
              <a:gd name="connsiteY8996" fmla="*/ 544888 h 9710532"/>
              <a:gd name="connsiteX8997" fmla="*/ 11589951 w 18288001"/>
              <a:gd name="connsiteY8997" fmla="*/ 541637 h 9710532"/>
              <a:gd name="connsiteX8998" fmla="*/ 11586201 w 18288001"/>
              <a:gd name="connsiteY8998" fmla="*/ 548640 h 9710532"/>
              <a:gd name="connsiteX8999" fmla="*/ 11593199 w 18288001"/>
              <a:gd name="connsiteY8999" fmla="*/ 552392 h 9710532"/>
              <a:gd name="connsiteX9000" fmla="*/ 11603954 w 18288001"/>
              <a:gd name="connsiteY9000" fmla="*/ 549143 h 9710532"/>
              <a:gd name="connsiteX9001" fmla="*/ 11610956 w 18288001"/>
              <a:gd name="connsiteY9001" fmla="*/ 552893 h 9710532"/>
              <a:gd name="connsiteX9002" fmla="*/ 11623334 w 18288001"/>
              <a:gd name="connsiteY9002" fmla="*/ 555020 h 9710532"/>
              <a:gd name="connsiteX9003" fmla="*/ 11639467 w 18288001"/>
              <a:gd name="connsiteY9003" fmla="*/ 550144 h 9710532"/>
              <a:gd name="connsiteX9004" fmla="*/ 11651845 w 18288001"/>
              <a:gd name="connsiteY9004" fmla="*/ 552271 h 9710532"/>
              <a:gd name="connsiteX9005" fmla="*/ 11664224 w 18288001"/>
              <a:gd name="connsiteY9005" fmla="*/ 554396 h 9710532"/>
              <a:gd name="connsiteX9006" fmla="*/ 11685731 w 18288001"/>
              <a:gd name="connsiteY9006" fmla="*/ 547896 h 9710532"/>
              <a:gd name="connsiteX9007" fmla="*/ 11713740 w 18288001"/>
              <a:gd name="connsiteY9007" fmla="*/ 562904 h 9710532"/>
              <a:gd name="connsiteX9008" fmla="*/ 11716212 w 18288001"/>
              <a:gd name="connsiteY9008" fmla="*/ 571085 h 9710532"/>
              <a:gd name="connsiteX9009" fmla="*/ 11722923 w 18288001"/>
              <a:gd name="connsiteY9009" fmla="*/ 574677 h 9710532"/>
              <a:gd name="connsiteX9010" fmla="*/ 11760317 w 18288001"/>
              <a:gd name="connsiteY9010" fmla="*/ 581101 h 9710532"/>
              <a:gd name="connsiteX9011" fmla="*/ 11784763 w 18288001"/>
              <a:gd name="connsiteY9011" fmla="*/ 564909 h 9710532"/>
              <a:gd name="connsiteX9012" fmla="*/ 11791766 w 18288001"/>
              <a:gd name="connsiteY9012" fmla="*/ 568661 h 9710532"/>
              <a:gd name="connsiteX9013" fmla="*/ 11798766 w 18288001"/>
              <a:gd name="connsiteY9013" fmla="*/ 572413 h 9710532"/>
              <a:gd name="connsiteX9014" fmla="*/ 11834280 w 18288001"/>
              <a:gd name="connsiteY9014" fmla="*/ 573414 h 9710532"/>
              <a:gd name="connsiteX9015" fmla="*/ 11859298 w 18288001"/>
              <a:gd name="connsiteY9015" fmla="*/ 577714 h 9710532"/>
              <a:gd name="connsiteX9016" fmla="*/ 11861833 w 18288001"/>
              <a:gd name="connsiteY9016" fmla="*/ 576945 h 9710532"/>
              <a:gd name="connsiteX9017" fmla="*/ 11865142 w 18288001"/>
              <a:gd name="connsiteY9017" fmla="*/ 578717 h 9710532"/>
              <a:gd name="connsiteX9018" fmla="*/ 11871415 w 18288001"/>
              <a:gd name="connsiteY9018" fmla="*/ 579795 h 9710532"/>
              <a:gd name="connsiteX9019" fmla="*/ 11874739 w 18288001"/>
              <a:gd name="connsiteY9019" fmla="*/ 580803 h 9710532"/>
              <a:gd name="connsiteX9020" fmla="*/ 11872586 w 18288001"/>
              <a:gd name="connsiteY9020" fmla="*/ 573690 h 9710532"/>
              <a:gd name="connsiteX9021" fmla="*/ 11869332 w 18288001"/>
              <a:gd name="connsiteY9021" fmla="*/ 562939 h 9710532"/>
              <a:gd name="connsiteX9022" fmla="*/ 11904842 w 18288001"/>
              <a:gd name="connsiteY9022" fmla="*/ 563925 h 9710532"/>
              <a:gd name="connsiteX9023" fmla="*/ 11945145 w 18288001"/>
              <a:gd name="connsiteY9023" fmla="*/ 568415 h 9710532"/>
              <a:gd name="connsiteX9024" fmla="*/ 11983828 w 18288001"/>
              <a:gd name="connsiteY9024" fmla="*/ 563420 h 9710532"/>
              <a:gd name="connsiteX9025" fmla="*/ 12019534 w 18288001"/>
              <a:gd name="connsiteY9025" fmla="*/ 569556 h 9710532"/>
              <a:gd name="connsiteX9026" fmla="*/ 12023758 w 18288001"/>
              <a:gd name="connsiteY9026" fmla="*/ 569008 h 9710532"/>
              <a:gd name="connsiteX9027" fmla="*/ 12046891 w 18288001"/>
              <a:gd name="connsiteY9027" fmla="*/ 567875 h 9710532"/>
              <a:gd name="connsiteX9028" fmla="*/ 12068396 w 18288001"/>
              <a:gd name="connsiteY9028" fmla="*/ 561364 h 9710532"/>
              <a:gd name="connsiteX9029" fmla="*/ 12113969 w 18288001"/>
              <a:gd name="connsiteY9029" fmla="*/ 565319 h 9710532"/>
              <a:gd name="connsiteX9030" fmla="*/ 12131267 w 18288001"/>
              <a:gd name="connsiteY9030" fmla="*/ 565807 h 9710532"/>
              <a:gd name="connsiteX9031" fmla="*/ 12139420 w 18288001"/>
              <a:gd name="connsiteY9031" fmla="*/ 563340 h 9710532"/>
              <a:gd name="connsiteX9032" fmla="*/ 12140244 w 18288001"/>
              <a:gd name="connsiteY9032" fmla="*/ 566060 h 9710532"/>
              <a:gd name="connsiteX9033" fmla="*/ 12149007 w 18288001"/>
              <a:gd name="connsiteY9033" fmla="*/ 566309 h 9710532"/>
              <a:gd name="connsiteX9034" fmla="*/ 12182891 w 18288001"/>
              <a:gd name="connsiteY9034" fmla="*/ 561935 h 9710532"/>
              <a:gd name="connsiteX9035" fmla="*/ 12187964 w 18288001"/>
              <a:gd name="connsiteY9035" fmla="*/ 561858 h 9710532"/>
              <a:gd name="connsiteX9036" fmla="*/ 12252638 w 18288001"/>
              <a:gd name="connsiteY9036" fmla="*/ 549604 h 9710532"/>
              <a:gd name="connsiteX9037" fmla="*/ 12280691 w 18288001"/>
              <a:gd name="connsiteY9037" fmla="*/ 553241 h 9710532"/>
              <a:gd name="connsiteX9038" fmla="*/ 12296931 w 18288001"/>
              <a:gd name="connsiteY9038" fmla="*/ 550939 h 9710532"/>
              <a:gd name="connsiteX9039" fmla="*/ 12344821 w 18288001"/>
              <a:gd name="connsiteY9039" fmla="*/ 554067 h 9710532"/>
              <a:gd name="connsiteX9040" fmla="*/ 12378709 w 18288001"/>
              <a:gd name="connsiteY9040" fmla="*/ 549695 h 9710532"/>
              <a:gd name="connsiteX9041" fmla="*/ 12400216 w 18288001"/>
              <a:gd name="connsiteY9041" fmla="*/ 543193 h 9710532"/>
              <a:gd name="connsiteX9042" fmla="*/ 12446481 w 18288001"/>
              <a:gd name="connsiteY9042" fmla="*/ 540944 h 9710532"/>
              <a:gd name="connsiteX9043" fmla="*/ 12481992 w 18288001"/>
              <a:gd name="connsiteY9043" fmla="*/ 541949 h 9710532"/>
              <a:gd name="connsiteX9044" fmla="*/ 12515878 w 18288001"/>
              <a:gd name="connsiteY9044" fmla="*/ 537574 h 9710532"/>
              <a:gd name="connsiteX9045" fmla="*/ 12521903 w 18288001"/>
              <a:gd name="connsiteY9045" fmla="*/ 537122 h 9710532"/>
              <a:gd name="connsiteX9046" fmla="*/ 12506279 w 18288001"/>
              <a:gd name="connsiteY9046" fmla="*/ 534444 h 9710532"/>
              <a:gd name="connsiteX9047" fmla="*/ 12503024 w 18288001"/>
              <a:gd name="connsiteY9047" fmla="*/ 523691 h 9710532"/>
              <a:gd name="connsiteX9048" fmla="*/ 12492271 w 18288001"/>
              <a:gd name="connsiteY9048" fmla="*/ 526946 h 9710532"/>
              <a:gd name="connsiteX9049" fmla="*/ 12490152 w 18288001"/>
              <a:gd name="connsiteY9049" fmla="*/ 539327 h 9710532"/>
              <a:gd name="connsiteX9050" fmla="*/ 12486895 w 18288001"/>
              <a:gd name="connsiteY9050" fmla="*/ 528574 h 9710532"/>
              <a:gd name="connsiteX9051" fmla="*/ 12478264 w 18288001"/>
              <a:gd name="connsiteY9051" fmla="*/ 519451 h 9710532"/>
              <a:gd name="connsiteX9052" fmla="*/ 12456761 w 18288001"/>
              <a:gd name="connsiteY9052" fmla="*/ 525959 h 9710532"/>
              <a:gd name="connsiteX9053" fmla="*/ 12453506 w 18288001"/>
              <a:gd name="connsiteY9053" fmla="*/ 515207 h 9710532"/>
              <a:gd name="connsiteX9054" fmla="*/ 12428745 w 18288001"/>
              <a:gd name="connsiteY9054" fmla="*/ 510965 h 9710532"/>
              <a:gd name="connsiteX9055" fmla="*/ 12420927 w 18288001"/>
              <a:gd name="connsiteY9055" fmla="*/ 504529 h 9710532"/>
              <a:gd name="connsiteX9056" fmla="*/ 16082363 w 18288001"/>
              <a:gd name="connsiteY9056" fmla="*/ 504113 h 9710532"/>
              <a:gd name="connsiteX9057" fmla="*/ 16086675 w 18288001"/>
              <a:gd name="connsiteY9057" fmla="*/ 508676 h 9710532"/>
              <a:gd name="connsiteX9058" fmla="*/ 16075922 w 18288001"/>
              <a:gd name="connsiteY9058" fmla="*/ 511928 h 9710532"/>
              <a:gd name="connsiteX9059" fmla="*/ 16082363 w 18288001"/>
              <a:gd name="connsiteY9059" fmla="*/ 504113 h 9710532"/>
              <a:gd name="connsiteX9060" fmla="*/ 5523222 w 18288001"/>
              <a:gd name="connsiteY9060" fmla="*/ 504109 h 9710532"/>
              <a:gd name="connsiteX9061" fmla="*/ 5508541 w 18288001"/>
              <a:gd name="connsiteY9061" fmla="*/ 513843 h 9710532"/>
              <a:gd name="connsiteX9062" fmla="*/ 5523015 w 18288001"/>
              <a:gd name="connsiteY9062" fmla="*/ 516323 h 9710532"/>
              <a:gd name="connsiteX9063" fmla="*/ 5537023 w 18288001"/>
              <a:gd name="connsiteY9063" fmla="*/ 523819 h 9710532"/>
              <a:gd name="connsiteX9064" fmla="*/ 5561783 w 18288001"/>
              <a:gd name="connsiteY9064" fmla="*/ 528063 h 9710532"/>
              <a:gd name="connsiteX9065" fmla="*/ 5627924 w 18288001"/>
              <a:gd name="connsiteY9065" fmla="*/ 513907 h 9710532"/>
              <a:gd name="connsiteX9066" fmla="*/ 5629551 w 18288001"/>
              <a:gd name="connsiteY9066" fmla="*/ 519285 h 9710532"/>
              <a:gd name="connsiteX9067" fmla="*/ 5620427 w 18288001"/>
              <a:gd name="connsiteY9067" fmla="*/ 527916 h 9710532"/>
              <a:gd name="connsiteX9068" fmla="*/ 5634434 w 18288001"/>
              <a:gd name="connsiteY9068" fmla="*/ 535413 h 9710532"/>
              <a:gd name="connsiteX9069" fmla="*/ 5602177 w 18288001"/>
              <a:gd name="connsiteY9069" fmla="*/ 545179 h 9710532"/>
              <a:gd name="connsiteX9070" fmla="*/ 5577418 w 18288001"/>
              <a:gd name="connsiteY9070" fmla="*/ 540936 h 9710532"/>
              <a:gd name="connsiteX9071" fmla="*/ 5559660 w 18288001"/>
              <a:gd name="connsiteY9071" fmla="*/ 540443 h 9710532"/>
              <a:gd name="connsiteX9072" fmla="*/ 5547281 w 18288001"/>
              <a:gd name="connsiteY9072" fmla="*/ 538321 h 9710532"/>
              <a:gd name="connsiteX9073" fmla="*/ 5536529 w 18288001"/>
              <a:gd name="connsiteY9073" fmla="*/ 541575 h 9710532"/>
              <a:gd name="connsiteX9074" fmla="*/ 5521443 w 18288001"/>
              <a:gd name="connsiteY9074" fmla="*/ 537009 h 9710532"/>
              <a:gd name="connsiteX9075" fmla="*/ 5522235 w 18288001"/>
              <a:gd name="connsiteY9075" fmla="*/ 539623 h 9710532"/>
              <a:gd name="connsiteX9076" fmla="*/ 5516088 w 18288001"/>
              <a:gd name="connsiteY9076" fmla="*/ 541484 h 9710532"/>
              <a:gd name="connsiteX9077" fmla="*/ 5540281 w 18288001"/>
              <a:gd name="connsiteY9077" fmla="*/ 543359 h 9710532"/>
              <a:gd name="connsiteX9078" fmla="*/ 5536250 w 18288001"/>
              <a:gd name="connsiteY9078" fmla="*/ 544578 h 9710532"/>
              <a:gd name="connsiteX9079" fmla="*/ 5518775 w 18288001"/>
              <a:gd name="connsiteY9079" fmla="*/ 549860 h 9710532"/>
              <a:gd name="connsiteX9080" fmla="*/ 5510877 w 18288001"/>
              <a:gd name="connsiteY9080" fmla="*/ 552246 h 9710532"/>
              <a:gd name="connsiteX9081" fmla="*/ 5532494 w 18288001"/>
              <a:gd name="connsiteY9081" fmla="*/ 554124 h 9710532"/>
              <a:gd name="connsiteX9082" fmla="*/ 5571755 w 18288001"/>
              <a:gd name="connsiteY9082" fmla="*/ 548105 h 9710532"/>
              <a:gd name="connsiteX9083" fmla="*/ 5600262 w 18288001"/>
              <a:gd name="connsiteY9083" fmla="*/ 545345 h 9710532"/>
              <a:gd name="connsiteX9084" fmla="*/ 5632027 w 18288001"/>
              <a:gd name="connsiteY9084" fmla="*/ 553335 h 9710532"/>
              <a:gd name="connsiteX9085" fmla="*/ 5532000 w 18288001"/>
              <a:gd name="connsiteY9085" fmla="*/ 571879 h 9710532"/>
              <a:gd name="connsiteX9086" fmla="*/ 5493233 w 18288001"/>
              <a:gd name="connsiteY9086" fmla="*/ 560140 h 9710532"/>
              <a:gd name="connsiteX9087" fmla="*/ 5497209 w 18288001"/>
              <a:gd name="connsiteY9087" fmla="*/ 556378 h 9710532"/>
              <a:gd name="connsiteX9088" fmla="*/ 5475761 w 18288001"/>
              <a:gd name="connsiteY9088" fmla="*/ 562861 h 9710532"/>
              <a:gd name="connsiteX9089" fmla="*/ 5468757 w 18288001"/>
              <a:gd name="connsiteY9089" fmla="*/ 559108 h 9710532"/>
              <a:gd name="connsiteX9090" fmla="*/ 5457023 w 18288001"/>
              <a:gd name="connsiteY9090" fmla="*/ 558778 h 9710532"/>
              <a:gd name="connsiteX9091" fmla="*/ 5471729 w 18288001"/>
              <a:gd name="connsiteY9091" fmla="*/ 566650 h 9710532"/>
              <a:gd name="connsiteX9092" fmla="*/ 5443220 w 18288001"/>
              <a:gd name="connsiteY9092" fmla="*/ 569411 h 9710532"/>
              <a:gd name="connsiteX9093" fmla="*/ 5414335 w 18288001"/>
              <a:gd name="connsiteY9093" fmla="*/ 562143 h 9710532"/>
              <a:gd name="connsiteX9094" fmla="*/ 5393981 w 18288001"/>
              <a:gd name="connsiteY9094" fmla="*/ 564106 h 9710532"/>
              <a:gd name="connsiteX9095" fmla="*/ 5373021 w 18288001"/>
              <a:gd name="connsiteY9095" fmla="*/ 566812 h 9710532"/>
              <a:gd name="connsiteX9096" fmla="*/ 5379200 w 18288001"/>
              <a:gd name="connsiteY9096" fmla="*/ 571184 h 9710532"/>
              <a:gd name="connsiteX9097" fmla="*/ 5382455 w 18288001"/>
              <a:gd name="connsiteY9097" fmla="*/ 581939 h 9710532"/>
              <a:gd name="connsiteX9098" fmla="*/ 5391088 w 18288001"/>
              <a:gd name="connsiteY9098" fmla="*/ 591062 h 9710532"/>
              <a:gd name="connsiteX9099" fmla="*/ 5407215 w 18288001"/>
              <a:gd name="connsiteY9099" fmla="*/ 586180 h 9710532"/>
              <a:gd name="connsiteX9100" fmla="*/ 5426599 w 18288001"/>
              <a:gd name="connsiteY9100" fmla="*/ 592048 h 9710532"/>
              <a:gd name="connsiteX9101" fmla="*/ 5478238 w 18288001"/>
              <a:gd name="connsiteY9101" fmla="*/ 588155 h 9710532"/>
              <a:gd name="connsiteX9102" fmla="*/ 5524502 w 18288001"/>
              <a:gd name="connsiteY9102" fmla="*/ 585887 h 9710532"/>
              <a:gd name="connsiteX9103" fmla="*/ 5517004 w 18288001"/>
              <a:gd name="connsiteY9103" fmla="*/ 599894 h 9710532"/>
              <a:gd name="connsiteX9104" fmla="*/ 5483121 w 18288001"/>
              <a:gd name="connsiteY9104" fmla="*/ 604283 h 9710532"/>
              <a:gd name="connsiteX9105" fmla="*/ 5471968 w 18288001"/>
              <a:gd name="connsiteY9105" fmla="*/ 610952 h 9710532"/>
              <a:gd name="connsiteX9106" fmla="*/ 5472632 w 18288001"/>
              <a:gd name="connsiteY9106" fmla="*/ 610752 h 9710532"/>
              <a:gd name="connsiteX9107" fmla="*/ 5485008 w 18288001"/>
              <a:gd name="connsiteY9107" fmla="*/ 612878 h 9710532"/>
              <a:gd name="connsiteX9108" fmla="*/ 5492012 w 18288001"/>
              <a:gd name="connsiteY9108" fmla="*/ 616630 h 9710532"/>
              <a:gd name="connsiteX9109" fmla="*/ 5531276 w 18288001"/>
              <a:gd name="connsiteY9109" fmla="*/ 610631 h 9710532"/>
              <a:gd name="connsiteX9110" fmla="*/ 5532018 w 18288001"/>
              <a:gd name="connsiteY9110" fmla="*/ 610713 h 9710532"/>
              <a:gd name="connsiteX9111" fmla="*/ 5527757 w 18288001"/>
              <a:gd name="connsiteY9111" fmla="*/ 596638 h 9710532"/>
              <a:gd name="connsiteX9112" fmla="*/ 5538511 w 18288001"/>
              <a:gd name="connsiteY9112" fmla="*/ 593384 h 9710532"/>
              <a:gd name="connsiteX9113" fmla="*/ 5541766 w 18288001"/>
              <a:gd name="connsiteY9113" fmla="*/ 604136 h 9710532"/>
              <a:gd name="connsiteX9114" fmla="*/ 5555772 w 18288001"/>
              <a:gd name="connsiteY9114" fmla="*/ 611633 h 9710532"/>
              <a:gd name="connsiteX9115" fmla="*/ 5563270 w 18288001"/>
              <a:gd name="connsiteY9115" fmla="*/ 597625 h 9710532"/>
              <a:gd name="connsiteX9116" fmla="*/ 5581520 w 18288001"/>
              <a:gd name="connsiteY9116" fmla="*/ 580364 h 9710532"/>
              <a:gd name="connsiteX9117" fmla="*/ 5592272 w 18288001"/>
              <a:gd name="connsiteY9117" fmla="*/ 577110 h 9710532"/>
              <a:gd name="connsiteX9118" fmla="*/ 5604652 w 18288001"/>
              <a:gd name="connsiteY9118" fmla="*/ 579229 h 9710532"/>
              <a:gd name="connsiteX9119" fmla="*/ 5627783 w 18288001"/>
              <a:gd name="connsiteY9119" fmla="*/ 578096 h 9710532"/>
              <a:gd name="connsiteX9120" fmla="*/ 5663294 w 18288001"/>
              <a:gd name="connsiteY9120" fmla="*/ 579081 h 9710532"/>
              <a:gd name="connsiteX9121" fmla="*/ 5698809 w 18288001"/>
              <a:gd name="connsiteY9121" fmla="*/ 580071 h 9710532"/>
              <a:gd name="connsiteX9122" fmla="*/ 5709560 w 18288001"/>
              <a:gd name="connsiteY9122" fmla="*/ 576815 h 9710532"/>
              <a:gd name="connsiteX9123" fmla="*/ 5734319 w 18288001"/>
              <a:gd name="connsiteY9123" fmla="*/ 581057 h 9710532"/>
              <a:gd name="connsiteX9124" fmla="*/ 5762829 w 18288001"/>
              <a:gd name="connsiteY9124" fmla="*/ 578296 h 9710532"/>
              <a:gd name="connsiteX9125" fmla="*/ 5802087 w 18288001"/>
              <a:gd name="connsiteY9125" fmla="*/ 572280 h 9710532"/>
              <a:gd name="connsiteX9126" fmla="*/ 5812842 w 18288001"/>
              <a:gd name="connsiteY9126" fmla="*/ 569024 h 9710532"/>
              <a:gd name="connsiteX9127" fmla="*/ 5826848 w 18288001"/>
              <a:gd name="connsiteY9127" fmla="*/ 576522 h 9710532"/>
              <a:gd name="connsiteX9128" fmla="*/ 5842921 w 18288001"/>
              <a:gd name="connsiteY9128" fmla="*/ 561318 h 9710532"/>
              <a:gd name="connsiteX9129" fmla="*/ 5838378 w 18288001"/>
              <a:gd name="connsiteY9129" fmla="*/ 558884 h 9710532"/>
              <a:gd name="connsiteX9130" fmla="*/ 5849133 w 18288001"/>
              <a:gd name="connsiteY9130" fmla="*/ 555635 h 9710532"/>
              <a:gd name="connsiteX9131" fmla="*/ 5855183 w 18288001"/>
              <a:gd name="connsiteY9131" fmla="*/ 553805 h 9710532"/>
              <a:gd name="connsiteX9132" fmla="*/ 5852594 w 18288001"/>
              <a:gd name="connsiteY9132" fmla="*/ 545250 h 9710532"/>
              <a:gd name="connsiteX9133" fmla="*/ 5856839 w 18288001"/>
              <a:gd name="connsiteY9133" fmla="*/ 537322 h 9710532"/>
              <a:gd name="connsiteX9134" fmla="*/ 5851254 w 18288001"/>
              <a:gd name="connsiteY9134" fmla="*/ 534333 h 9710532"/>
              <a:gd name="connsiteX9135" fmla="*/ 5822746 w 18288001"/>
              <a:gd name="connsiteY9135" fmla="*/ 537094 h 9710532"/>
              <a:gd name="connsiteX9136" fmla="*/ 5820100 w 18288001"/>
              <a:gd name="connsiteY9136" fmla="*/ 537135 h 9710532"/>
              <a:gd name="connsiteX9137" fmla="*/ 5820833 w 18288001"/>
              <a:gd name="connsiteY9137" fmla="*/ 537261 h 9710532"/>
              <a:gd name="connsiteX9138" fmla="*/ 5817083 w 18288001"/>
              <a:gd name="connsiteY9138" fmla="*/ 544266 h 9710532"/>
              <a:gd name="connsiteX9139" fmla="*/ 5806331 w 18288001"/>
              <a:gd name="connsiteY9139" fmla="*/ 547520 h 9710532"/>
              <a:gd name="connsiteX9140" fmla="*/ 5808077 w 18288001"/>
              <a:gd name="connsiteY9140" fmla="*/ 537325 h 9710532"/>
              <a:gd name="connsiteX9141" fmla="*/ 5768222 w 18288001"/>
              <a:gd name="connsiteY9141" fmla="*/ 537949 h 9710532"/>
              <a:gd name="connsiteX9142" fmla="*/ 5770820 w 18288001"/>
              <a:gd name="connsiteY9142" fmla="*/ 546533 h 9710532"/>
              <a:gd name="connsiteX9143" fmla="*/ 5755257 w 18288001"/>
              <a:gd name="connsiteY9143" fmla="*/ 562981 h 9710532"/>
              <a:gd name="connsiteX9144" fmla="*/ 5738561 w 18288001"/>
              <a:gd name="connsiteY9144" fmla="*/ 556297 h 9710532"/>
              <a:gd name="connsiteX9145" fmla="*/ 5749314 w 18288001"/>
              <a:gd name="connsiteY9145" fmla="*/ 553042 h 9710532"/>
              <a:gd name="connsiteX9146" fmla="*/ 5760066 w 18288001"/>
              <a:gd name="connsiteY9146" fmla="*/ 549788 h 9710532"/>
              <a:gd name="connsiteX9147" fmla="*/ 5766388 w 18288001"/>
              <a:gd name="connsiteY9147" fmla="*/ 537978 h 9710532"/>
              <a:gd name="connsiteX9148" fmla="*/ 5740970 w 18288001"/>
              <a:gd name="connsiteY9148" fmla="*/ 538376 h 9710532"/>
              <a:gd name="connsiteX9149" fmla="*/ 5712956 w 18288001"/>
              <a:gd name="connsiteY9149" fmla="*/ 523381 h 9710532"/>
              <a:gd name="connsiteX9150" fmla="*/ 5723709 w 18288001"/>
              <a:gd name="connsiteY9150" fmla="*/ 520126 h 9710532"/>
              <a:gd name="connsiteX9151" fmla="*/ 5739836 w 18288001"/>
              <a:gd name="connsiteY9151" fmla="*/ 515243 h 9710532"/>
              <a:gd name="connsiteX9152" fmla="*/ 5764594 w 18288001"/>
              <a:gd name="connsiteY9152" fmla="*/ 519486 h 9710532"/>
              <a:gd name="connsiteX9153" fmla="*/ 5773227 w 18288001"/>
              <a:gd name="connsiteY9153" fmla="*/ 528611 h 9710532"/>
              <a:gd name="connsiteX9154" fmla="*/ 5789355 w 18288001"/>
              <a:gd name="connsiteY9154" fmla="*/ 523728 h 9710532"/>
              <a:gd name="connsiteX9155" fmla="*/ 5805484 w 18288001"/>
              <a:gd name="connsiteY9155" fmla="*/ 518845 h 9710532"/>
              <a:gd name="connsiteX9156" fmla="*/ 5830243 w 18288001"/>
              <a:gd name="connsiteY9156" fmla="*/ 523088 h 9710532"/>
              <a:gd name="connsiteX9157" fmla="*/ 5840996 w 18288001"/>
              <a:gd name="connsiteY9157" fmla="*/ 519833 h 9710532"/>
              <a:gd name="connsiteX9158" fmla="*/ 5865755 w 18288001"/>
              <a:gd name="connsiteY9158" fmla="*/ 524074 h 9710532"/>
              <a:gd name="connsiteX9159" fmla="*/ 5901267 w 18288001"/>
              <a:gd name="connsiteY9159" fmla="*/ 525061 h 9710532"/>
              <a:gd name="connsiteX9160" fmla="*/ 5926028 w 18288001"/>
              <a:gd name="connsiteY9160" fmla="*/ 529303 h 9710532"/>
              <a:gd name="connsiteX9161" fmla="*/ 5938406 w 18288001"/>
              <a:gd name="connsiteY9161" fmla="*/ 531425 h 9710532"/>
              <a:gd name="connsiteX9162" fmla="*/ 5961540 w 18288001"/>
              <a:gd name="connsiteY9162" fmla="*/ 530291 h 9710532"/>
              <a:gd name="connsiteX9163" fmla="*/ 5986301 w 18288001"/>
              <a:gd name="connsiteY9163" fmla="*/ 534533 h 9710532"/>
              <a:gd name="connsiteX9164" fmla="*/ 5975546 w 18288001"/>
              <a:gd name="connsiteY9164" fmla="*/ 537788 h 9710532"/>
              <a:gd name="connsiteX9165" fmla="*/ 5962063 w 18288001"/>
              <a:gd name="connsiteY9165" fmla="*/ 547327 h 9710532"/>
              <a:gd name="connsiteX9166" fmla="*/ 6012894 w 18288001"/>
              <a:gd name="connsiteY9166" fmla="*/ 531940 h 9710532"/>
              <a:gd name="connsiteX9167" fmla="*/ 6059158 w 18288001"/>
              <a:gd name="connsiteY9167" fmla="*/ 529671 h 9710532"/>
              <a:gd name="connsiteX9168" fmla="*/ 6069910 w 18288001"/>
              <a:gd name="connsiteY9168" fmla="*/ 526416 h 9710532"/>
              <a:gd name="connsiteX9169" fmla="*/ 6051660 w 18288001"/>
              <a:gd name="connsiteY9169" fmla="*/ 543677 h 9710532"/>
              <a:gd name="connsiteX9170" fmla="*/ 6060082 w 18288001"/>
              <a:gd name="connsiteY9170" fmla="*/ 548186 h 9710532"/>
              <a:gd name="connsiteX9171" fmla="*/ 6060578 w 18288001"/>
              <a:gd name="connsiteY9171" fmla="*/ 547260 h 9710532"/>
              <a:gd name="connsiteX9172" fmla="*/ 6071329 w 18288001"/>
              <a:gd name="connsiteY9172" fmla="*/ 544005 h 9710532"/>
              <a:gd name="connsiteX9173" fmla="*/ 6082839 w 18288001"/>
              <a:gd name="connsiteY9173" fmla="*/ 545977 h 9710532"/>
              <a:gd name="connsiteX9174" fmla="*/ 6108677 w 18288001"/>
              <a:gd name="connsiteY9174" fmla="*/ 538156 h 9710532"/>
              <a:gd name="connsiteX9175" fmla="*/ 6130181 w 18288001"/>
              <a:gd name="connsiteY9175" fmla="*/ 531647 h 9710532"/>
              <a:gd name="connsiteX9176" fmla="*/ 6151686 w 18288001"/>
              <a:gd name="connsiteY9176" fmla="*/ 525135 h 9710532"/>
              <a:gd name="connsiteX9177" fmla="*/ 6137679 w 18288001"/>
              <a:gd name="connsiteY9177" fmla="*/ 517637 h 9710532"/>
              <a:gd name="connsiteX9178" fmla="*/ 6123671 w 18288001"/>
              <a:gd name="connsiteY9178" fmla="*/ 510140 h 9710532"/>
              <a:gd name="connsiteX9179" fmla="*/ 6089787 w 18288001"/>
              <a:gd name="connsiteY9179" fmla="*/ 514529 h 9710532"/>
              <a:gd name="connsiteX9180" fmla="*/ 6066655 w 18288001"/>
              <a:gd name="connsiteY9180" fmla="*/ 515663 h 9710532"/>
              <a:gd name="connsiteX9181" fmla="*/ 6055902 w 18288001"/>
              <a:gd name="connsiteY9181" fmla="*/ 518920 h 9710532"/>
              <a:gd name="connsiteX9182" fmla="*/ 6054276 w 18288001"/>
              <a:gd name="connsiteY9182" fmla="*/ 513543 h 9710532"/>
              <a:gd name="connsiteX9183" fmla="*/ 6041895 w 18288001"/>
              <a:gd name="connsiteY9183" fmla="*/ 511421 h 9710532"/>
              <a:gd name="connsiteX9184" fmla="*/ 6031142 w 18288001"/>
              <a:gd name="connsiteY9184" fmla="*/ 514676 h 9710532"/>
              <a:gd name="connsiteX9185" fmla="*/ 6006383 w 18288001"/>
              <a:gd name="connsiteY9185" fmla="*/ 510434 h 9710532"/>
              <a:gd name="connsiteX9186" fmla="*/ 5974126 w 18288001"/>
              <a:gd name="connsiteY9186" fmla="*/ 520199 h 9710532"/>
              <a:gd name="connsiteX9187" fmla="*/ 5938614 w 18288001"/>
              <a:gd name="connsiteY9187" fmla="*/ 519212 h 9710532"/>
              <a:gd name="connsiteX9188" fmla="*/ 5924607 w 18288001"/>
              <a:gd name="connsiteY9188" fmla="*/ 511715 h 9710532"/>
              <a:gd name="connsiteX9189" fmla="*/ 5878342 w 18288001"/>
              <a:gd name="connsiteY9189" fmla="*/ 513982 h 9710532"/>
              <a:gd name="connsiteX9190" fmla="*/ 5828823 w 18288001"/>
              <a:gd name="connsiteY9190" fmla="*/ 505499 h 9710532"/>
              <a:gd name="connsiteX9191" fmla="*/ 5807319 w 18288001"/>
              <a:gd name="connsiteY9191" fmla="*/ 512008 h 9710532"/>
              <a:gd name="connsiteX9192" fmla="*/ 5725542 w 18288001"/>
              <a:gd name="connsiteY9192" fmla="*/ 513289 h 9710532"/>
              <a:gd name="connsiteX9193" fmla="*/ 5700781 w 18288001"/>
              <a:gd name="connsiteY9193" fmla="*/ 509046 h 9710532"/>
              <a:gd name="connsiteX9194" fmla="*/ 5665270 w 18288001"/>
              <a:gd name="connsiteY9194" fmla="*/ 508059 h 9710532"/>
              <a:gd name="connsiteX9195" fmla="*/ 5647514 w 18288001"/>
              <a:gd name="connsiteY9195" fmla="*/ 507566 h 9710532"/>
              <a:gd name="connsiteX9196" fmla="*/ 5629759 w 18288001"/>
              <a:gd name="connsiteY9196" fmla="*/ 507072 h 9710532"/>
              <a:gd name="connsiteX9197" fmla="*/ 5619007 w 18288001"/>
              <a:gd name="connsiteY9197" fmla="*/ 510328 h 9710532"/>
              <a:gd name="connsiteX9198" fmla="*/ 5594246 w 18288001"/>
              <a:gd name="connsiteY9198" fmla="*/ 506084 h 9710532"/>
              <a:gd name="connsiteX9199" fmla="*/ 5558734 w 18288001"/>
              <a:gd name="connsiteY9199" fmla="*/ 505098 h 9710532"/>
              <a:gd name="connsiteX9200" fmla="*/ 5523222 w 18288001"/>
              <a:gd name="connsiteY9200" fmla="*/ 504109 h 9710532"/>
              <a:gd name="connsiteX9201" fmla="*/ 4589567 w 18288001"/>
              <a:gd name="connsiteY9201" fmla="*/ 504047 h 9710532"/>
              <a:gd name="connsiteX9202" fmla="*/ 4611385 w 18288001"/>
              <a:gd name="connsiteY9202" fmla="*/ 517988 h 9710532"/>
              <a:gd name="connsiteX9203" fmla="*/ 4554366 w 18288001"/>
              <a:gd name="connsiteY9203" fmla="*/ 523487 h 9710532"/>
              <a:gd name="connsiteX9204" fmla="*/ 4537111 w 18288001"/>
              <a:gd name="connsiteY9204" fmla="*/ 505230 h 9710532"/>
              <a:gd name="connsiteX9205" fmla="*/ 4589567 w 18288001"/>
              <a:gd name="connsiteY9205" fmla="*/ 504047 h 9710532"/>
              <a:gd name="connsiteX9206" fmla="*/ 88687 w 18288001"/>
              <a:gd name="connsiteY9206" fmla="*/ 504044 h 9710532"/>
              <a:gd name="connsiteX9207" fmla="*/ 110505 w 18288001"/>
              <a:gd name="connsiteY9207" fmla="*/ 517987 h 9710532"/>
              <a:gd name="connsiteX9208" fmla="*/ 53486 w 18288001"/>
              <a:gd name="connsiteY9208" fmla="*/ 523486 h 9710532"/>
              <a:gd name="connsiteX9209" fmla="*/ 36231 w 18288001"/>
              <a:gd name="connsiteY9209" fmla="*/ 505229 h 9710532"/>
              <a:gd name="connsiteX9210" fmla="*/ 88687 w 18288001"/>
              <a:gd name="connsiteY9210" fmla="*/ 504044 h 9710532"/>
              <a:gd name="connsiteX9211" fmla="*/ 9081145 w 18288001"/>
              <a:gd name="connsiteY9211" fmla="*/ 503199 h 9710532"/>
              <a:gd name="connsiteX9212" fmla="*/ 9095152 w 18288001"/>
              <a:gd name="connsiteY9212" fmla="*/ 510696 h 9710532"/>
              <a:gd name="connsiteX9213" fmla="*/ 9084401 w 18288001"/>
              <a:gd name="connsiteY9213" fmla="*/ 513950 h 9710532"/>
              <a:gd name="connsiteX9214" fmla="*/ 9082772 w 18288001"/>
              <a:gd name="connsiteY9214" fmla="*/ 508574 h 9710532"/>
              <a:gd name="connsiteX9215" fmla="*/ 9081145 w 18288001"/>
              <a:gd name="connsiteY9215" fmla="*/ 503199 h 9710532"/>
              <a:gd name="connsiteX9216" fmla="*/ 14703487 w 18288001"/>
              <a:gd name="connsiteY9216" fmla="*/ 503124 h 9710532"/>
              <a:gd name="connsiteX9217" fmla="*/ 14695990 w 18288001"/>
              <a:gd name="connsiteY9217" fmla="*/ 517130 h 9710532"/>
              <a:gd name="connsiteX9218" fmla="*/ 14717493 w 18288001"/>
              <a:gd name="connsiteY9218" fmla="*/ 510622 h 9710532"/>
              <a:gd name="connsiteX9219" fmla="*/ 14703487 w 18288001"/>
              <a:gd name="connsiteY9219" fmla="*/ 503124 h 9710532"/>
              <a:gd name="connsiteX9220" fmla="*/ 9242415 w 18288001"/>
              <a:gd name="connsiteY9220" fmla="*/ 502795 h 9710532"/>
              <a:gd name="connsiteX9221" fmla="*/ 9246326 w 18288001"/>
              <a:gd name="connsiteY9221" fmla="*/ 506014 h 9710532"/>
              <a:gd name="connsiteX9222" fmla="*/ 9233945 w 18288001"/>
              <a:gd name="connsiteY9222" fmla="*/ 503892 h 9710532"/>
              <a:gd name="connsiteX9223" fmla="*/ 9242415 w 18288001"/>
              <a:gd name="connsiteY9223" fmla="*/ 502795 h 9710532"/>
              <a:gd name="connsiteX9224" fmla="*/ 7575855 w 18288001"/>
              <a:gd name="connsiteY9224" fmla="*/ 502183 h 9710532"/>
              <a:gd name="connsiteX9225" fmla="*/ 7568354 w 18288001"/>
              <a:gd name="connsiteY9225" fmla="*/ 516186 h 9710532"/>
              <a:gd name="connsiteX9226" fmla="*/ 7555975 w 18288001"/>
              <a:gd name="connsiteY9226" fmla="*/ 514060 h 9710532"/>
              <a:gd name="connsiteX9227" fmla="*/ 7565103 w 18288001"/>
              <a:gd name="connsiteY9227" fmla="*/ 505433 h 9710532"/>
              <a:gd name="connsiteX9228" fmla="*/ 7575855 w 18288001"/>
              <a:gd name="connsiteY9228" fmla="*/ 502183 h 9710532"/>
              <a:gd name="connsiteX9229" fmla="*/ 7504834 w 18288001"/>
              <a:gd name="connsiteY9229" fmla="*/ 500177 h 9710532"/>
              <a:gd name="connsiteX9230" fmla="*/ 7518837 w 18288001"/>
              <a:gd name="connsiteY9230" fmla="*/ 507680 h 9710532"/>
              <a:gd name="connsiteX9231" fmla="*/ 7508082 w 18288001"/>
              <a:gd name="connsiteY9231" fmla="*/ 510930 h 9710532"/>
              <a:gd name="connsiteX9232" fmla="*/ 7497330 w 18288001"/>
              <a:gd name="connsiteY9232" fmla="*/ 514179 h 9710532"/>
              <a:gd name="connsiteX9233" fmla="*/ 7501082 w 18288001"/>
              <a:gd name="connsiteY9233" fmla="*/ 507180 h 9710532"/>
              <a:gd name="connsiteX9234" fmla="*/ 7504834 w 18288001"/>
              <a:gd name="connsiteY9234" fmla="*/ 500177 h 9710532"/>
              <a:gd name="connsiteX9235" fmla="*/ 4840997 w 18288001"/>
              <a:gd name="connsiteY9235" fmla="*/ 499360 h 9710532"/>
              <a:gd name="connsiteX9236" fmla="*/ 4851256 w 18288001"/>
              <a:gd name="connsiteY9236" fmla="*/ 513861 h 9710532"/>
              <a:gd name="connsiteX9237" fmla="*/ 4850762 w 18288001"/>
              <a:gd name="connsiteY9237" fmla="*/ 531616 h 9710532"/>
              <a:gd name="connsiteX9238" fmla="*/ 4840011 w 18288001"/>
              <a:gd name="connsiteY9238" fmla="*/ 534872 h 9710532"/>
              <a:gd name="connsiteX9239" fmla="*/ 4824819 w 18288001"/>
              <a:gd name="connsiteY9239" fmla="*/ 538003 h 9710532"/>
              <a:gd name="connsiteX9240" fmla="*/ 4820004 w 18288001"/>
              <a:gd name="connsiteY9240" fmla="*/ 538579 h 9710532"/>
              <a:gd name="connsiteX9241" fmla="*/ 4826002 w 18288001"/>
              <a:gd name="connsiteY9241" fmla="*/ 527376 h 9710532"/>
              <a:gd name="connsiteX9242" fmla="*/ 4822747 w 18288001"/>
              <a:gd name="connsiteY9242" fmla="*/ 516624 h 9710532"/>
              <a:gd name="connsiteX9243" fmla="*/ 4810368 w 18288001"/>
              <a:gd name="connsiteY9243" fmla="*/ 514502 h 9710532"/>
              <a:gd name="connsiteX9244" fmla="*/ 4819492 w 18288001"/>
              <a:gd name="connsiteY9244" fmla="*/ 505870 h 9710532"/>
              <a:gd name="connsiteX9245" fmla="*/ 4840997 w 18288001"/>
              <a:gd name="connsiteY9245" fmla="*/ 499360 h 9710532"/>
              <a:gd name="connsiteX9246" fmla="*/ 14948815 w 18288001"/>
              <a:gd name="connsiteY9246" fmla="*/ 499282 h 9710532"/>
              <a:gd name="connsiteX9247" fmla="*/ 14943440 w 18288001"/>
              <a:gd name="connsiteY9247" fmla="*/ 500909 h 9710532"/>
              <a:gd name="connsiteX9248" fmla="*/ 14938062 w 18288001"/>
              <a:gd name="connsiteY9248" fmla="*/ 502537 h 9710532"/>
              <a:gd name="connsiteX9249" fmla="*/ 14945067 w 18288001"/>
              <a:gd name="connsiteY9249" fmla="*/ 506286 h 9710532"/>
              <a:gd name="connsiteX9250" fmla="*/ 14949506 w 18288001"/>
              <a:gd name="connsiteY9250" fmla="*/ 506409 h 9710532"/>
              <a:gd name="connsiteX9251" fmla="*/ 14948815 w 18288001"/>
              <a:gd name="connsiteY9251" fmla="*/ 499282 h 9710532"/>
              <a:gd name="connsiteX9252" fmla="*/ 14561439 w 18288001"/>
              <a:gd name="connsiteY9252" fmla="*/ 499174 h 9710532"/>
              <a:gd name="connsiteX9253" fmla="*/ 14575444 w 18288001"/>
              <a:gd name="connsiteY9253" fmla="*/ 506671 h 9710532"/>
              <a:gd name="connsiteX9254" fmla="*/ 14586197 w 18288001"/>
              <a:gd name="connsiteY9254" fmla="*/ 503417 h 9710532"/>
              <a:gd name="connsiteX9255" fmla="*/ 14561439 w 18288001"/>
              <a:gd name="connsiteY9255" fmla="*/ 499174 h 9710532"/>
              <a:gd name="connsiteX9256" fmla="*/ 14913304 w 18288001"/>
              <a:gd name="connsiteY9256" fmla="*/ 498295 h 9710532"/>
              <a:gd name="connsiteX9257" fmla="*/ 14904178 w 18288001"/>
              <a:gd name="connsiteY9257" fmla="*/ 506925 h 9710532"/>
              <a:gd name="connsiteX9258" fmla="*/ 14916558 w 18288001"/>
              <a:gd name="connsiteY9258" fmla="*/ 509047 h 9710532"/>
              <a:gd name="connsiteX9259" fmla="*/ 14913304 w 18288001"/>
              <a:gd name="connsiteY9259" fmla="*/ 498295 h 9710532"/>
              <a:gd name="connsiteX9260" fmla="*/ 16282491 w 18288001"/>
              <a:gd name="connsiteY9260" fmla="*/ 496436 h 9710532"/>
              <a:gd name="connsiteX9261" fmla="*/ 16310502 w 18288001"/>
              <a:gd name="connsiteY9261" fmla="*/ 511443 h 9710532"/>
              <a:gd name="connsiteX9262" fmla="*/ 16299745 w 18288001"/>
              <a:gd name="connsiteY9262" fmla="*/ 514695 h 9710532"/>
              <a:gd name="connsiteX9263" fmla="*/ 16285741 w 18288001"/>
              <a:gd name="connsiteY9263" fmla="*/ 507189 h 9710532"/>
              <a:gd name="connsiteX9264" fmla="*/ 16271235 w 18288001"/>
              <a:gd name="connsiteY9264" fmla="*/ 517443 h 9710532"/>
              <a:gd name="connsiteX9265" fmla="*/ 16267985 w 18288001"/>
              <a:gd name="connsiteY9265" fmla="*/ 506689 h 9710532"/>
              <a:gd name="connsiteX9266" fmla="*/ 16282491 w 18288001"/>
              <a:gd name="connsiteY9266" fmla="*/ 496436 h 9710532"/>
              <a:gd name="connsiteX9267" fmla="*/ 3067665 w 18288001"/>
              <a:gd name="connsiteY9267" fmla="*/ 496263 h 9710532"/>
              <a:gd name="connsiteX9268" fmla="*/ 3069918 w 18288001"/>
              <a:gd name="connsiteY9268" fmla="*/ 503708 h 9710532"/>
              <a:gd name="connsiteX9269" fmla="*/ 3074976 w 18288001"/>
              <a:gd name="connsiteY9269" fmla="*/ 502181 h 9710532"/>
              <a:gd name="connsiteX9270" fmla="*/ 3071450 w 18288001"/>
              <a:gd name="connsiteY9270" fmla="*/ 508764 h 9710532"/>
              <a:gd name="connsiteX9271" fmla="*/ 3074175 w 18288001"/>
              <a:gd name="connsiteY9271" fmla="*/ 517768 h 9710532"/>
              <a:gd name="connsiteX9272" fmla="*/ 3067679 w 18288001"/>
              <a:gd name="connsiteY9272" fmla="*/ 515801 h 9710532"/>
              <a:gd name="connsiteX9273" fmla="*/ 3067474 w 18288001"/>
              <a:gd name="connsiteY9273" fmla="*/ 516184 h 9710532"/>
              <a:gd name="connsiteX9274" fmla="*/ 3055097 w 18288001"/>
              <a:gd name="connsiteY9274" fmla="*/ 514060 h 9710532"/>
              <a:gd name="connsiteX9275" fmla="*/ 3056754 w 18288001"/>
              <a:gd name="connsiteY9275" fmla="*/ 512490 h 9710532"/>
              <a:gd name="connsiteX9276" fmla="*/ 3035408 w 18288001"/>
              <a:gd name="connsiteY9276" fmla="*/ 506029 h 9710532"/>
              <a:gd name="connsiteX9277" fmla="*/ 3067665 w 18288001"/>
              <a:gd name="connsiteY9277" fmla="*/ 496263 h 9710532"/>
              <a:gd name="connsiteX9278" fmla="*/ 16399779 w 18288001"/>
              <a:gd name="connsiteY9278" fmla="*/ 496195 h 9710532"/>
              <a:gd name="connsiteX9279" fmla="*/ 16413782 w 18288001"/>
              <a:gd name="connsiteY9279" fmla="*/ 503697 h 9710532"/>
              <a:gd name="connsiteX9280" fmla="*/ 16395527 w 18288001"/>
              <a:gd name="connsiteY9280" fmla="*/ 520954 h 9710532"/>
              <a:gd name="connsiteX9281" fmla="*/ 16381521 w 18288001"/>
              <a:gd name="connsiteY9281" fmla="*/ 513448 h 9710532"/>
              <a:gd name="connsiteX9282" fmla="*/ 16367516 w 18288001"/>
              <a:gd name="connsiteY9282" fmla="*/ 505946 h 9710532"/>
              <a:gd name="connsiteX9283" fmla="*/ 16353515 w 18288001"/>
              <a:gd name="connsiteY9283" fmla="*/ 498443 h 9710532"/>
              <a:gd name="connsiteX9284" fmla="*/ 16378271 w 18288001"/>
              <a:gd name="connsiteY9284" fmla="*/ 502695 h 9710532"/>
              <a:gd name="connsiteX9285" fmla="*/ 16389024 w 18288001"/>
              <a:gd name="connsiteY9285" fmla="*/ 499445 h 9710532"/>
              <a:gd name="connsiteX9286" fmla="*/ 16399779 w 18288001"/>
              <a:gd name="connsiteY9286" fmla="*/ 496195 h 9710532"/>
              <a:gd name="connsiteX9287" fmla="*/ 5418685 w 18288001"/>
              <a:gd name="connsiteY9287" fmla="*/ 493207 h 9710532"/>
              <a:gd name="connsiteX9288" fmla="*/ 5409683 w 18288001"/>
              <a:gd name="connsiteY9288" fmla="*/ 497401 h 9710532"/>
              <a:gd name="connsiteX9289" fmla="*/ 5386647 w 18288001"/>
              <a:gd name="connsiteY9289" fmla="*/ 509727 h 9710532"/>
              <a:gd name="connsiteX9290" fmla="*/ 5404100 w 18288001"/>
              <a:gd name="connsiteY9290" fmla="*/ 511241 h 9710532"/>
              <a:gd name="connsiteX9291" fmla="*/ 5442866 w 18288001"/>
              <a:gd name="connsiteY9291" fmla="*/ 522980 h 9710532"/>
              <a:gd name="connsiteX9292" fmla="*/ 5467627 w 18288001"/>
              <a:gd name="connsiteY9292" fmla="*/ 527222 h 9710532"/>
              <a:gd name="connsiteX9293" fmla="*/ 5489133 w 18288001"/>
              <a:gd name="connsiteY9293" fmla="*/ 520711 h 9710532"/>
              <a:gd name="connsiteX9294" fmla="*/ 5486671 w 18288001"/>
              <a:gd name="connsiteY9294" fmla="*/ 512579 h 9710532"/>
              <a:gd name="connsiteX9295" fmla="*/ 5476959 w 18288001"/>
              <a:gd name="connsiteY9295" fmla="*/ 506378 h 9710532"/>
              <a:gd name="connsiteX9296" fmla="*/ 5438192 w 18288001"/>
              <a:gd name="connsiteY9296" fmla="*/ 494638 h 9710532"/>
              <a:gd name="connsiteX9297" fmla="*/ 5418685 w 18288001"/>
              <a:gd name="connsiteY9297" fmla="*/ 493207 h 9710532"/>
              <a:gd name="connsiteX9298" fmla="*/ 14465654 w 18288001"/>
              <a:gd name="connsiteY9298" fmla="*/ 492959 h 9710532"/>
              <a:gd name="connsiteX9299" fmla="*/ 14442521 w 18288001"/>
              <a:gd name="connsiteY9299" fmla="*/ 494091 h 9710532"/>
              <a:gd name="connsiteX9300" fmla="*/ 14437147 w 18288001"/>
              <a:gd name="connsiteY9300" fmla="*/ 495719 h 9710532"/>
              <a:gd name="connsiteX9301" fmla="*/ 14440402 w 18288001"/>
              <a:gd name="connsiteY9301" fmla="*/ 506471 h 9710532"/>
              <a:gd name="connsiteX9302" fmla="*/ 14458159 w 18288001"/>
              <a:gd name="connsiteY9302" fmla="*/ 506964 h 9710532"/>
              <a:gd name="connsiteX9303" fmla="*/ 14472164 w 18288001"/>
              <a:gd name="connsiteY9303" fmla="*/ 514462 h 9710532"/>
              <a:gd name="connsiteX9304" fmla="*/ 14479662 w 18288001"/>
              <a:gd name="connsiteY9304" fmla="*/ 500455 h 9710532"/>
              <a:gd name="connsiteX9305" fmla="*/ 14490414 w 18288001"/>
              <a:gd name="connsiteY9305" fmla="*/ 497199 h 9710532"/>
              <a:gd name="connsiteX9306" fmla="*/ 14511920 w 18288001"/>
              <a:gd name="connsiteY9306" fmla="*/ 490689 h 9710532"/>
              <a:gd name="connsiteX9307" fmla="*/ 14504420 w 18288001"/>
              <a:gd name="connsiteY9307" fmla="*/ 504696 h 9710532"/>
              <a:gd name="connsiteX9308" fmla="*/ 14515175 w 18288001"/>
              <a:gd name="connsiteY9308" fmla="*/ 501441 h 9710532"/>
              <a:gd name="connsiteX9309" fmla="*/ 14525926 w 18288001"/>
              <a:gd name="connsiteY9309" fmla="*/ 498187 h 9710532"/>
              <a:gd name="connsiteX9310" fmla="*/ 7419809 w 18288001"/>
              <a:gd name="connsiteY9310" fmla="*/ 490668 h 9710532"/>
              <a:gd name="connsiteX9311" fmla="*/ 7423055 w 18288001"/>
              <a:gd name="connsiteY9311" fmla="*/ 501421 h 9710532"/>
              <a:gd name="connsiteX9312" fmla="*/ 7409055 w 18288001"/>
              <a:gd name="connsiteY9312" fmla="*/ 493918 h 9710532"/>
              <a:gd name="connsiteX9313" fmla="*/ 7419809 w 18288001"/>
              <a:gd name="connsiteY9313" fmla="*/ 490668 h 9710532"/>
              <a:gd name="connsiteX9314" fmla="*/ 2701792 w 18288001"/>
              <a:gd name="connsiteY9314" fmla="*/ 489647 h 9710532"/>
              <a:gd name="connsiteX9315" fmla="*/ 2705048 w 18288001"/>
              <a:gd name="connsiteY9315" fmla="*/ 500400 h 9710532"/>
              <a:gd name="connsiteX9316" fmla="*/ 2691040 w 18288001"/>
              <a:gd name="connsiteY9316" fmla="*/ 492901 h 9710532"/>
              <a:gd name="connsiteX9317" fmla="*/ 8935842 w 18288001"/>
              <a:gd name="connsiteY9317" fmla="*/ 488497 h 9710532"/>
              <a:gd name="connsiteX9318" fmla="*/ 8926720 w 18288001"/>
              <a:gd name="connsiteY9318" fmla="*/ 497128 h 9710532"/>
              <a:gd name="connsiteX9319" fmla="*/ 8914338 w 18288001"/>
              <a:gd name="connsiteY9319" fmla="*/ 495008 h 9710532"/>
              <a:gd name="connsiteX9320" fmla="*/ 8925091 w 18288001"/>
              <a:gd name="connsiteY9320" fmla="*/ 491753 h 9710532"/>
              <a:gd name="connsiteX9321" fmla="*/ 9287708 w 18288001"/>
              <a:gd name="connsiteY9321" fmla="*/ 487617 h 9710532"/>
              <a:gd name="connsiteX9322" fmla="*/ 9278583 w 18288001"/>
              <a:gd name="connsiteY9322" fmla="*/ 496248 h 9710532"/>
              <a:gd name="connsiteX9323" fmla="*/ 9290961 w 18288001"/>
              <a:gd name="connsiteY9323" fmla="*/ 498370 h 9710532"/>
              <a:gd name="connsiteX9324" fmla="*/ 9287708 w 18288001"/>
              <a:gd name="connsiteY9324" fmla="*/ 487617 h 9710532"/>
              <a:gd name="connsiteX9325" fmla="*/ 289064 w 18288001"/>
              <a:gd name="connsiteY9325" fmla="*/ 487491 h 9710532"/>
              <a:gd name="connsiteX9326" fmla="*/ 303070 w 18288001"/>
              <a:gd name="connsiteY9326" fmla="*/ 494993 h 9710532"/>
              <a:gd name="connsiteX9327" fmla="*/ 306320 w 18288001"/>
              <a:gd name="connsiteY9327" fmla="*/ 505747 h 9710532"/>
              <a:gd name="connsiteX9328" fmla="*/ 292316 w 18288001"/>
              <a:gd name="connsiteY9328" fmla="*/ 498243 h 9710532"/>
              <a:gd name="connsiteX9329" fmla="*/ 9492962 w 18288001"/>
              <a:gd name="connsiteY9329" fmla="*/ 487103 h 9710532"/>
              <a:gd name="connsiteX9330" fmla="*/ 9476020 w 18288001"/>
              <a:gd name="connsiteY9330" fmla="*/ 489297 h 9710532"/>
              <a:gd name="connsiteX9331" fmla="*/ 9490028 w 18288001"/>
              <a:gd name="connsiteY9331" fmla="*/ 496796 h 9710532"/>
              <a:gd name="connsiteX9332" fmla="*/ 9500780 w 18288001"/>
              <a:gd name="connsiteY9332" fmla="*/ 493541 h 9710532"/>
              <a:gd name="connsiteX9333" fmla="*/ 9492962 w 18288001"/>
              <a:gd name="connsiteY9333" fmla="*/ 487103 h 9710532"/>
              <a:gd name="connsiteX9334" fmla="*/ 14061515 w 18288001"/>
              <a:gd name="connsiteY9334" fmla="*/ 487035 h 9710532"/>
              <a:gd name="connsiteX9335" fmla="*/ 14056136 w 18288001"/>
              <a:gd name="connsiteY9335" fmla="*/ 488661 h 9710532"/>
              <a:gd name="connsiteX9336" fmla="*/ 14041407 w 18288001"/>
              <a:gd name="connsiteY9336" fmla="*/ 487376 h 9710532"/>
              <a:gd name="connsiteX9337" fmla="*/ 14042766 w 18288001"/>
              <a:gd name="connsiteY9337" fmla="*/ 491863 h 9710532"/>
              <a:gd name="connsiteX9338" fmla="*/ 14053518 w 18288001"/>
              <a:gd name="connsiteY9338" fmla="*/ 488607 h 9710532"/>
              <a:gd name="connsiteX9339" fmla="*/ 14062218 w 18288001"/>
              <a:gd name="connsiteY9339" fmla="*/ 489363 h 9710532"/>
              <a:gd name="connsiteX9340" fmla="*/ 5226056 w 18288001"/>
              <a:gd name="connsiteY9340" fmla="*/ 486965 h 9710532"/>
              <a:gd name="connsiteX9341" fmla="*/ 5189607 w 18288001"/>
              <a:gd name="connsiteY9341" fmla="*/ 487727 h 9710532"/>
              <a:gd name="connsiteX9342" fmla="*/ 5173003 w 18288001"/>
              <a:gd name="connsiteY9342" fmla="*/ 492754 h 9710532"/>
              <a:gd name="connsiteX9343" fmla="*/ 5175393 w 18288001"/>
              <a:gd name="connsiteY9343" fmla="*/ 492444 h 9710532"/>
              <a:gd name="connsiteX9344" fmla="*/ 5200152 w 18288001"/>
              <a:gd name="connsiteY9344" fmla="*/ 496686 h 9710532"/>
              <a:gd name="connsiteX9345" fmla="*/ 5212532 w 18288001"/>
              <a:gd name="connsiteY9345" fmla="*/ 498808 h 9710532"/>
              <a:gd name="connsiteX9346" fmla="*/ 5230289 w 18288001"/>
              <a:gd name="connsiteY9346" fmla="*/ 499300 h 9710532"/>
              <a:gd name="connsiteX9347" fmla="*/ 5237293 w 18288001"/>
              <a:gd name="connsiteY9347" fmla="*/ 503050 h 9710532"/>
              <a:gd name="connsiteX9348" fmla="*/ 5276059 w 18288001"/>
              <a:gd name="connsiteY9348" fmla="*/ 514789 h 9710532"/>
              <a:gd name="connsiteX9349" fmla="*/ 5290067 w 18288001"/>
              <a:gd name="connsiteY9349" fmla="*/ 522286 h 9710532"/>
              <a:gd name="connsiteX9350" fmla="*/ 5313197 w 18288001"/>
              <a:gd name="connsiteY9350" fmla="*/ 521152 h 9710532"/>
              <a:gd name="connsiteX9351" fmla="*/ 5327700 w 18288001"/>
              <a:gd name="connsiteY9351" fmla="*/ 510892 h 9710532"/>
              <a:gd name="connsiteX9352" fmla="*/ 5343830 w 18288001"/>
              <a:gd name="connsiteY9352" fmla="*/ 506011 h 9710532"/>
              <a:gd name="connsiteX9353" fmla="*/ 5381354 w 18288001"/>
              <a:gd name="connsiteY9353" fmla="*/ 509268 h 9710532"/>
              <a:gd name="connsiteX9354" fmla="*/ 5377426 w 18288001"/>
              <a:gd name="connsiteY9354" fmla="*/ 507166 h 9710532"/>
              <a:gd name="connsiteX9355" fmla="*/ 5359670 w 18288001"/>
              <a:gd name="connsiteY9355" fmla="*/ 506671 h 9710532"/>
              <a:gd name="connsiteX9356" fmla="*/ 5320902 w 18288001"/>
              <a:gd name="connsiteY9356" fmla="*/ 494932 h 9710532"/>
              <a:gd name="connsiteX9357" fmla="*/ 5285392 w 18288001"/>
              <a:gd name="connsiteY9357" fmla="*/ 493946 h 9710532"/>
              <a:gd name="connsiteX9358" fmla="*/ 5266006 w 18288001"/>
              <a:gd name="connsiteY9358" fmla="*/ 488074 h 9710532"/>
              <a:gd name="connsiteX9359" fmla="*/ 5242874 w 18288001"/>
              <a:gd name="connsiteY9359" fmla="*/ 489209 h 9710532"/>
              <a:gd name="connsiteX9360" fmla="*/ 5226056 w 18288001"/>
              <a:gd name="connsiteY9360" fmla="*/ 486965 h 9710532"/>
              <a:gd name="connsiteX9361" fmla="*/ 14604447 w 18288001"/>
              <a:gd name="connsiteY9361" fmla="*/ 486154 h 9710532"/>
              <a:gd name="connsiteX9362" fmla="*/ 14596950 w 18288001"/>
              <a:gd name="connsiteY9362" fmla="*/ 500160 h 9710532"/>
              <a:gd name="connsiteX9363" fmla="*/ 14607703 w 18288001"/>
              <a:gd name="connsiteY9363" fmla="*/ 496906 h 9710532"/>
              <a:gd name="connsiteX9364" fmla="*/ 14604447 w 18288001"/>
              <a:gd name="connsiteY9364" fmla="*/ 486154 h 9710532"/>
              <a:gd name="connsiteX9365" fmla="*/ 525241 w 18288001"/>
              <a:gd name="connsiteY9365" fmla="*/ 485783 h 9710532"/>
              <a:gd name="connsiteX9366" fmla="*/ 553257 w 18288001"/>
              <a:gd name="connsiteY9366" fmla="*/ 500778 h 9710532"/>
              <a:gd name="connsiteX9367" fmla="*/ 457473 w 18288001"/>
              <a:gd name="connsiteY9367" fmla="*/ 494562 h 9710532"/>
              <a:gd name="connsiteX9368" fmla="*/ 1381772 w 18288001"/>
              <a:gd name="connsiteY9368" fmla="*/ 484716 h 9710532"/>
              <a:gd name="connsiteX9369" fmla="*/ 1399529 w 18288001"/>
              <a:gd name="connsiteY9369" fmla="*/ 485211 h 9710532"/>
              <a:gd name="connsiteX9370" fmla="*/ 1406531 w 18288001"/>
              <a:gd name="connsiteY9370" fmla="*/ 488958 h 9710532"/>
              <a:gd name="connsiteX9371" fmla="*/ 1713967 w 18288001"/>
              <a:gd name="connsiteY9371" fmla="*/ 483509 h 9710532"/>
              <a:gd name="connsiteX9372" fmla="*/ 1706470 w 18288001"/>
              <a:gd name="connsiteY9372" fmla="*/ 497515 h 9710532"/>
              <a:gd name="connsiteX9373" fmla="*/ 1709725 w 18288001"/>
              <a:gd name="connsiteY9373" fmla="*/ 508270 h 9710532"/>
              <a:gd name="connsiteX9374" fmla="*/ 1684964 w 18288001"/>
              <a:gd name="connsiteY9374" fmla="*/ 504027 h 9710532"/>
              <a:gd name="connsiteX9375" fmla="*/ 1681710 w 18288001"/>
              <a:gd name="connsiteY9375" fmla="*/ 493275 h 9710532"/>
              <a:gd name="connsiteX9376" fmla="*/ 1703216 w 18288001"/>
              <a:gd name="connsiteY9376" fmla="*/ 486765 h 9710532"/>
              <a:gd name="connsiteX9377" fmla="*/ 1434226 w 18288001"/>
              <a:gd name="connsiteY9377" fmla="*/ 483509 h 9710532"/>
              <a:gd name="connsiteX9378" fmla="*/ 1502316 w 18288001"/>
              <a:gd name="connsiteY9378" fmla="*/ 495175 h 9710532"/>
              <a:gd name="connsiteX9379" fmla="*/ 1491563 w 18288001"/>
              <a:gd name="connsiteY9379" fmla="*/ 498430 h 9710532"/>
              <a:gd name="connsiteX9380" fmla="*/ 1406531 w 18288001"/>
              <a:gd name="connsiteY9380" fmla="*/ 488958 h 9710532"/>
              <a:gd name="connsiteX9381" fmla="*/ 1434226 w 18288001"/>
              <a:gd name="connsiteY9381" fmla="*/ 483509 h 9710532"/>
              <a:gd name="connsiteX9382" fmla="*/ 8992859 w 18288001"/>
              <a:gd name="connsiteY9382" fmla="*/ 482974 h 9710532"/>
              <a:gd name="connsiteX9383" fmla="*/ 8996115 w 18288001"/>
              <a:gd name="connsiteY9383" fmla="*/ 493725 h 9710532"/>
              <a:gd name="connsiteX9384" fmla="*/ 8983735 w 18288001"/>
              <a:gd name="connsiteY9384" fmla="*/ 491605 h 9710532"/>
              <a:gd name="connsiteX9385" fmla="*/ 8992859 w 18288001"/>
              <a:gd name="connsiteY9385" fmla="*/ 482974 h 9710532"/>
              <a:gd name="connsiteX9386" fmla="*/ 1760232 w 18288001"/>
              <a:gd name="connsiteY9386" fmla="*/ 481241 h 9710532"/>
              <a:gd name="connsiteX9387" fmla="*/ 1774238 w 18288001"/>
              <a:gd name="connsiteY9387" fmla="*/ 488739 h 9710532"/>
              <a:gd name="connsiteX9388" fmla="*/ 1752734 w 18288001"/>
              <a:gd name="connsiteY9388" fmla="*/ 495250 h 9710532"/>
              <a:gd name="connsiteX9389" fmla="*/ 1877520 w 18288001"/>
              <a:gd name="connsiteY9389" fmla="*/ 480947 h 9710532"/>
              <a:gd name="connsiteX9390" fmla="*/ 1895276 w 18288001"/>
              <a:gd name="connsiteY9390" fmla="*/ 481441 h 9710532"/>
              <a:gd name="connsiteX9391" fmla="*/ 1930788 w 18288001"/>
              <a:gd name="connsiteY9391" fmla="*/ 482430 h 9710532"/>
              <a:gd name="connsiteX9392" fmla="*/ 1966298 w 18288001"/>
              <a:gd name="connsiteY9392" fmla="*/ 483415 h 9710532"/>
              <a:gd name="connsiteX9393" fmla="*/ 1984055 w 18288001"/>
              <a:gd name="connsiteY9393" fmla="*/ 483910 h 9710532"/>
              <a:gd name="connsiteX9394" fmla="*/ 1894782 w 18288001"/>
              <a:gd name="connsiteY9394" fmla="*/ 499197 h 9710532"/>
              <a:gd name="connsiteX9395" fmla="*/ 14003999 w 18288001"/>
              <a:gd name="connsiteY9395" fmla="*/ 480123 h 9710532"/>
              <a:gd name="connsiteX9396" fmla="*/ 14023589 w 18288001"/>
              <a:gd name="connsiteY9396" fmla="*/ 483481 h 9710532"/>
              <a:gd name="connsiteX9397" fmla="*/ 14020860 w 18288001"/>
              <a:gd name="connsiteY9397" fmla="*/ 480592 h 9710532"/>
              <a:gd name="connsiteX9398" fmla="*/ 122262 w 18288001"/>
              <a:gd name="connsiteY9398" fmla="*/ 479226 h 9710532"/>
              <a:gd name="connsiteX9399" fmla="*/ 136266 w 18288001"/>
              <a:gd name="connsiteY9399" fmla="*/ 486729 h 9710532"/>
              <a:gd name="connsiteX9400" fmla="*/ 125512 w 18288001"/>
              <a:gd name="connsiteY9400" fmla="*/ 489979 h 9710532"/>
              <a:gd name="connsiteX9401" fmla="*/ 2310734 w 18288001"/>
              <a:gd name="connsiteY9401" fmla="*/ 477377 h 9710532"/>
              <a:gd name="connsiteX9402" fmla="*/ 2308340 w 18288001"/>
              <a:gd name="connsiteY9402" fmla="*/ 479642 h 9710532"/>
              <a:gd name="connsiteX9403" fmla="*/ 2311162 w 18288001"/>
              <a:gd name="connsiteY9403" fmla="*/ 478787 h 9710532"/>
              <a:gd name="connsiteX9404" fmla="*/ 1852759 w 18288001"/>
              <a:gd name="connsiteY9404" fmla="*/ 476706 h 9710532"/>
              <a:gd name="connsiteX9405" fmla="*/ 1856016 w 18288001"/>
              <a:gd name="connsiteY9405" fmla="*/ 487458 h 9710532"/>
              <a:gd name="connsiteX9406" fmla="*/ 1843142 w 18288001"/>
              <a:gd name="connsiteY9406" fmla="*/ 503094 h 9710532"/>
              <a:gd name="connsiteX9407" fmla="*/ 1837766 w 18288001"/>
              <a:gd name="connsiteY9407" fmla="*/ 504720 h 9710532"/>
              <a:gd name="connsiteX9408" fmla="*/ 14662524 w 18288001"/>
              <a:gd name="connsiteY9408" fmla="*/ 474442 h 9710532"/>
              <a:gd name="connsiteX9409" fmla="*/ 14636705 w 18288001"/>
              <a:gd name="connsiteY9409" fmla="*/ 476389 h 9710532"/>
              <a:gd name="connsiteX9410" fmla="*/ 14625952 w 18288001"/>
              <a:gd name="connsiteY9410" fmla="*/ 479645 h 9710532"/>
              <a:gd name="connsiteX9411" fmla="*/ 14650713 w 18288001"/>
              <a:gd name="connsiteY9411" fmla="*/ 483885 h 9710532"/>
              <a:gd name="connsiteX9412" fmla="*/ 14675472 w 18288001"/>
              <a:gd name="connsiteY9412" fmla="*/ 488129 h 9710532"/>
              <a:gd name="connsiteX9413" fmla="*/ 14662524 w 18288001"/>
              <a:gd name="connsiteY9413" fmla="*/ 474442 h 9710532"/>
              <a:gd name="connsiteX9414" fmla="*/ 14178301 w 18288001"/>
              <a:gd name="connsiteY9414" fmla="*/ 474308 h 9710532"/>
              <a:gd name="connsiteX9415" fmla="*/ 14192311 w 18288001"/>
              <a:gd name="connsiteY9415" fmla="*/ 481805 h 9710532"/>
              <a:gd name="connsiteX9416" fmla="*/ 14186933 w 18288001"/>
              <a:gd name="connsiteY9416" fmla="*/ 483432 h 9710532"/>
              <a:gd name="connsiteX9417" fmla="*/ 14178301 w 18288001"/>
              <a:gd name="connsiteY9417" fmla="*/ 474308 h 9710532"/>
              <a:gd name="connsiteX9418" fmla="*/ 13890460 w 18288001"/>
              <a:gd name="connsiteY9418" fmla="*/ 473413 h 9710532"/>
              <a:gd name="connsiteX9419" fmla="*/ 13885084 w 18288001"/>
              <a:gd name="connsiteY9419" fmla="*/ 475040 h 9710532"/>
              <a:gd name="connsiteX9420" fmla="*/ 13886709 w 18288001"/>
              <a:gd name="connsiteY9420" fmla="*/ 480418 h 9710532"/>
              <a:gd name="connsiteX9421" fmla="*/ 13897463 w 18288001"/>
              <a:gd name="connsiteY9421" fmla="*/ 477162 h 9710532"/>
              <a:gd name="connsiteX9422" fmla="*/ 13890460 w 18288001"/>
              <a:gd name="connsiteY9422" fmla="*/ 473413 h 9710532"/>
              <a:gd name="connsiteX9423" fmla="*/ 14395125 w 18288001"/>
              <a:gd name="connsiteY9423" fmla="*/ 473228 h 9710532"/>
              <a:gd name="connsiteX9424" fmla="*/ 14391376 w 18288001"/>
              <a:gd name="connsiteY9424" fmla="*/ 480230 h 9710532"/>
              <a:gd name="connsiteX9425" fmla="*/ 14416137 w 18288001"/>
              <a:gd name="connsiteY9425" fmla="*/ 484474 h 9710532"/>
              <a:gd name="connsiteX9426" fmla="*/ 14425261 w 18288001"/>
              <a:gd name="connsiteY9426" fmla="*/ 475841 h 9710532"/>
              <a:gd name="connsiteX9427" fmla="*/ 14412883 w 18288001"/>
              <a:gd name="connsiteY9427" fmla="*/ 473720 h 9710532"/>
              <a:gd name="connsiteX9428" fmla="*/ 14395125 w 18288001"/>
              <a:gd name="connsiteY9428" fmla="*/ 473228 h 9710532"/>
              <a:gd name="connsiteX9429" fmla="*/ 2068767 w 18288001"/>
              <a:gd name="connsiteY9429" fmla="*/ 472938 h 9710532"/>
              <a:gd name="connsiteX9430" fmla="*/ 2081959 w 18288001"/>
              <a:gd name="connsiteY9430" fmla="*/ 477747 h 9710532"/>
              <a:gd name="connsiteX9431" fmla="*/ 2101343 w 18288001"/>
              <a:gd name="connsiteY9431" fmla="*/ 483617 h 9710532"/>
              <a:gd name="connsiteX9432" fmla="*/ 2104599 w 18288001"/>
              <a:gd name="connsiteY9432" fmla="*/ 494368 h 9710532"/>
              <a:gd name="connsiteX9433" fmla="*/ 2044327 w 18288001"/>
              <a:gd name="connsiteY9433" fmla="*/ 489138 h 9710532"/>
              <a:gd name="connsiteX9434" fmla="*/ 2033574 w 18288001"/>
              <a:gd name="connsiteY9434" fmla="*/ 492393 h 9710532"/>
              <a:gd name="connsiteX9435" fmla="*/ 2022821 w 18288001"/>
              <a:gd name="connsiteY9435" fmla="*/ 495650 h 9710532"/>
              <a:gd name="connsiteX9436" fmla="*/ 2019567 w 18288001"/>
              <a:gd name="connsiteY9436" fmla="*/ 484898 h 9710532"/>
              <a:gd name="connsiteX9437" fmla="*/ 2046447 w 18288001"/>
              <a:gd name="connsiteY9437" fmla="*/ 476759 h 9710532"/>
              <a:gd name="connsiteX9438" fmla="*/ 2068767 w 18288001"/>
              <a:gd name="connsiteY9438" fmla="*/ 472938 h 9710532"/>
              <a:gd name="connsiteX9439" fmla="*/ 2837331 w 18288001"/>
              <a:gd name="connsiteY9439" fmla="*/ 472091 h 9710532"/>
              <a:gd name="connsiteX9440" fmla="*/ 2840586 w 18288001"/>
              <a:gd name="connsiteY9440" fmla="*/ 482844 h 9710532"/>
              <a:gd name="connsiteX9441" fmla="*/ 2826579 w 18288001"/>
              <a:gd name="connsiteY9441" fmla="*/ 475345 h 9710532"/>
              <a:gd name="connsiteX9442" fmla="*/ 2837331 w 18288001"/>
              <a:gd name="connsiteY9442" fmla="*/ 472091 h 9710532"/>
              <a:gd name="connsiteX9443" fmla="*/ 13837191 w 18288001"/>
              <a:gd name="connsiteY9443" fmla="*/ 471932 h 9710532"/>
              <a:gd name="connsiteX9444" fmla="*/ 13840447 w 18288001"/>
              <a:gd name="connsiteY9444" fmla="*/ 482686 h 9710532"/>
              <a:gd name="connsiteX9445" fmla="*/ 13849572 w 18288001"/>
              <a:gd name="connsiteY9445" fmla="*/ 474054 h 9710532"/>
              <a:gd name="connsiteX9446" fmla="*/ 13837191 w 18288001"/>
              <a:gd name="connsiteY9446" fmla="*/ 471932 h 9710532"/>
              <a:gd name="connsiteX9447" fmla="*/ 5865321 w 18288001"/>
              <a:gd name="connsiteY9447" fmla="*/ 470973 h 9710532"/>
              <a:gd name="connsiteX9448" fmla="*/ 5843817 w 18288001"/>
              <a:gd name="connsiteY9448" fmla="*/ 477484 h 9710532"/>
              <a:gd name="connsiteX9449" fmla="*/ 5868576 w 18288001"/>
              <a:gd name="connsiteY9449" fmla="*/ 481725 h 9710532"/>
              <a:gd name="connsiteX9450" fmla="*/ 5877702 w 18288001"/>
              <a:gd name="connsiteY9450" fmla="*/ 473094 h 9710532"/>
              <a:gd name="connsiteX9451" fmla="*/ 5865321 w 18288001"/>
              <a:gd name="connsiteY9451" fmla="*/ 470973 h 9710532"/>
              <a:gd name="connsiteX9452" fmla="*/ 9153157 w 18288001"/>
              <a:gd name="connsiteY9452" fmla="*/ 469660 h 9710532"/>
              <a:gd name="connsiteX9453" fmla="*/ 9177917 w 18288001"/>
              <a:gd name="connsiteY9453" fmla="*/ 473903 h 9710532"/>
              <a:gd name="connsiteX9454" fmla="*/ 9167164 w 18288001"/>
              <a:gd name="connsiteY9454" fmla="*/ 477159 h 9710532"/>
              <a:gd name="connsiteX9455" fmla="*/ 9156411 w 18288001"/>
              <a:gd name="connsiteY9455" fmla="*/ 480414 h 9710532"/>
              <a:gd name="connsiteX9456" fmla="*/ 9154290 w 18288001"/>
              <a:gd name="connsiteY9456" fmla="*/ 492793 h 9710532"/>
              <a:gd name="connsiteX9457" fmla="*/ 9140283 w 18288001"/>
              <a:gd name="connsiteY9457" fmla="*/ 485296 h 9710532"/>
              <a:gd name="connsiteX9458" fmla="*/ 9153157 w 18288001"/>
              <a:gd name="connsiteY9458" fmla="*/ 469660 h 9710532"/>
              <a:gd name="connsiteX9459" fmla="*/ 4784966 w 18288001"/>
              <a:gd name="connsiteY9459" fmla="*/ 469370 h 9710532"/>
              <a:gd name="connsiteX9460" fmla="*/ 4786968 w 18288001"/>
              <a:gd name="connsiteY9460" fmla="*/ 470442 h 9710532"/>
              <a:gd name="connsiteX9461" fmla="*/ 4774214 w 18288001"/>
              <a:gd name="connsiteY9461" fmla="*/ 472625 h 9710532"/>
              <a:gd name="connsiteX9462" fmla="*/ 4784966 w 18288001"/>
              <a:gd name="connsiteY9462" fmla="*/ 469370 h 9710532"/>
              <a:gd name="connsiteX9463" fmla="*/ 4397591 w 18288001"/>
              <a:gd name="connsiteY9463" fmla="*/ 469264 h 9710532"/>
              <a:gd name="connsiteX9464" fmla="*/ 4386840 w 18288001"/>
              <a:gd name="connsiteY9464" fmla="*/ 472518 h 9710532"/>
              <a:gd name="connsiteX9465" fmla="*/ 4400846 w 18288001"/>
              <a:gd name="connsiteY9465" fmla="*/ 480017 h 9710532"/>
              <a:gd name="connsiteX9466" fmla="*/ 4397591 w 18288001"/>
              <a:gd name="connsiteY9466" fmla="*/ 469264 h 9710532"/>
              <a:gd name="connsiteX9467" fmla="*/ 9020801 w 18288001"/>
              <a:gd name="connsiteY9467" fmla="*/ 468646 h 9710532"/>
              <a:gd name="connsiteX9468" fmla="*/ 9025118 w 18288001"/>
              <a:gd name="connsiteY9468" fmla="*/ 473208 h 9710532"/>
              <a:gd name="connsiteX9469" fmla="*/ 9022995 w 18288001"/>
              <a:gd name="connsiteY9469" fmla="*/ 485588 h 9710532"/>
              <a:gd name="connsiteX9470" fmla="*/ 9012242 w 18288001"/>
              <a:gd name="connsiteY9470" fmla="*/ 488843 h 9710532"/>
              <a:gd name="connsiteX9471" fmla="*/ 9014363 w 18288001"/>
              <a:gd name="connsiteY9471" fmla="*/ 476465 h 9710532"/>
              <a:gd name="connsiteX9472" fmla="*/ 9020801 w 18288001"/>
              <a:gd name="connsiteY9472" fmla="*/ 468646 h 9710532"/>
              <a:gd name="connsiteX9473" fmla="*/ 14469896 w 18288001"/>
              <a:gd name="connsiteY9473" fmla="*/ 468198 h 9710532"/>
              <a:gd name="connsiteX9474" fmla="*/ 14437640 w 18288001"/>
              <a:gd name="connsiteY9474" fmla="*/ 477963 h 9710532"/>
              <a:gd name="connsiteX9475" fmla="*/ 14483904 w 18288001"/>
              <a:gd name="connsiteY9475" fmla="*/ 475695 h 9710532"/>
              <a:gd name="connsiteX9476" fmla="*/ 15487232 w 18288001"/>
              <a:gd name="connsiteY9476" fmla="*/ 466873 h 9710532"/>
              <a:gd name="connsiteX9477" fmla="*/ 15501236 w 18288001"/>
              <a:gd name="connsiteY9477" fmla="*/ 474377 h 9710532"/>
              <a:gd name="connsiteX9478" fmla="*/ 15468976 w 18288001"/>
              <a:gd name="connsiteY9478" fmla="*/ 484129 h 9710532"/>
              <a:gd name="connsiteX9479" fmla="*/ 15422709 w 18288001"/>
              <a:gd name="connsiteY9479" fmla="*/ 486375 h 9710532"/>
              <a:gd name="connsiteX9480" fmla="*/ 15433462 w 18288001"/>
              <a:gd name="connsiteY9480" fmla="*/ 483125 h 9710532"/>
              <a:gd name="connsiteX9481" fmla="*/ 15487232 w 18288001"/>
              <a:gd name="connsiteY9481" fmla="*/ 466873 h 9710532"/>
              <a:gd name="connsiteX9482" fmla="*/ 2858835 w 18288001"/>
              <a:gd name="connsiteY9482" fmla="*/ 465580 h 9710532"/>
              <a:gd name="connsiteX9483" fmla="*/ 2872843 w 18288001"/>
              <a:gd name="connsiteY9483" fmla="*/ 473078 h 9710532"/>
              <a:gd name="connsiteX9484" fmla="*/ 2862092 w 18288001"/>
              <a:gd name="connsiteY9484" fmla="*/ 476334 h 9710532"/>
              <a:gd name="connsiteX9485" fmla="*/ 15607268 w 18288001"/>
              <a:gd name="connsiteY9485" fmla="*/ 464277 h 9710532"/>
              <a:gd name="connsiteX9486" fmla="*/ 15612067 w 18288001"/>
              <a:gd name="connsiteY9486" fmla="*/ 466846 h 9710532"/>
              <a:gd name="connsiteX9487" fmla="*/ 15640031 w 18288001"/>
              <a:gd name="connsiteY9487" fmla="*/ 467633 h 9710532"/>
              <a:gd name="connsiteX9488" fmla="*/ 15623900 w 18288001"/>
              <a:gd name="connsiteY9488" fmla="*/ 472509 h 9710532"/>
              <a:gd name="connsiteX9489" fmla="*/ 15621773 w 18288001"/>
              <a:gd name="connsiteY9489" fmla="*/ 484889 h 9710532"/>
              <a:gd name="connsiteX9490" fmla="*/ 15593266 w 18288001"/>
              <a:gd name="connsiteY9490" fmla="*/ 487638 h 9710532"/>
              <a:gd name="connsiteX9491" fmla="*/ 15573886 w 18288001"/>
              <a:gd name="connsiteY9491" fmla="*/ 481759 h 9710532"/>
              <a:gd name="connsiteX9492" fmla="*/ 15599483 w 18288001"/>
              <a:gd name="connsiteY9492" fmla="*/ 469121 h 9710532"/>
              <a:gd name="connsiteX9493" fmla="*/ 15596516 w 18288001"/>
              <a:gd name="connsiteY9493" fmla="*/ 467532 h 9710532"/>
              <a:gd name="connsiteX9494" fmla="*/ 14327851 w 18288001"/>
              <a:gd name="connsiteY9494" fmla="*/ 464248 h 9710532"/>
              <a:gd name="connsiteX9495" fmla="*/ 14317096 w 18288001"/>
              <a:gd name="connsiteY9495" fmla="*/ 467504 h 9710532"/>
              <a:gd name="connsiteX9496" fmla="*/ 14331105 w 18288001"/>
              <a:gd name="connsiteY9496" fmla="*/ 475002 h 9710532"/>
              <a:gd name="connsiteX9497" fmla="*/ 14340226 w 18288001"/>
              <a:gd name="connsiteY9497" fmla="*/ 466372 h 9710532"/>
              <a:gd name="connsiteX9498" fmla="*/ 14327851 w 18288001"/>
              <a:gd name="connsiteY9498" fmla="*/ 464248 h 9710532"/>
              <a:gd name="connsiteX9499" fmla="*/ 1059067 w 18288001"/>
              <a:gd name="connsiteY9499" fmla="*/ 463780 h 9710532"/>
              <a:gd name="connsiteX9500" fmla="*/ 1063999 w 18288001"/>
              <a:gd name="connsiteY9500" fmla="*/ 468993 h 9710532"/>
              <a:gd name="connsiteX9501" fmla="*/ 1057809 w 18288001"/>
              <a:gd name="connsiteY9501" fmla="*/ 467934 h 9710532"/>
              <a:gd name="connsiteX9502" fmla="*/ 12390965 w 18288001"/>
              <a:gd name="connsiteY9502" fmla="*/ 463714 h 9710532"/>
              <a:gd name="connsiteX9503" fmla="*/ 12380212 w 18288001"/>
              <a:gd name="connsiteY9503" fmla="*/ 466968 h 9710532"/>
              <a:gd name="connsiteX9504" fmla="*/ 12394219 w 18288001"/>
              <a:gd name="connsiteY9504" fmla="*/ 474465 h 9710532"/>
              <a:gd name="connsiteX9505" fmla="*/ 13904960 w 18288001"/>
              <a:gd name="connsiteY9505" fmla="*/ 463155 h 9710532"/>
              <a:gd name="connsiteX9506" fmla="*/ 13946981 w 18288001"/>
              <a:gd name="connsiteY9506" fmla="*/ 485646 h 9710532"/>
              <a:gd name="connsiteX9507" fmla="*/ 13968487 w 18288001"/>
              <a:gd name="connsiteY9507" fmla="*/ 479137 h 9710532"/>
              <a:gd name="connsiteX9508" fmla="*/ 13973864 w 18288001"/>
              <a:gd name="connsiteY9508" fmla="*/ 477508 h 9710532"/>
              <a:gd name="connsiteX9509" fmla="*/ 13989992 w 18288001"/>
              <a:gd name="connsiteY9509" fmla="*/ 472626 h 9710532"/>
              <a:gd name="connsiteX9510" fmla="*/ 14000744 w 18288001"/>
              <a:gd name="connsiteY9510" fmla="*/ 469371 h 9710532"/>
              <a:gd name="connsiteX9511" fmla="*/ 13965234 w 18288001"/>
              <a:gd name="connsiteY9511" fmla="*/ 468385 h 9710532"/>
              <a:gd name="connsiteX9512" fmla="*/ 13929721 w 18288001"/>
              <a:gd name="connsiteY9512" fmla="*/ 467396 h 9710532"/>
              <a:gd name="connsiteX9513" fmla="*/ 9103637 w 18288001"/>
              <a:gd name="connsiteY9513" fmla="*/ 461176 h 9710532"/>
              <a:gd name="connsiteX9514" fmla="*/ 9105267 w 18288001"/>
              <a:gd name="connsiteY9514" fmla="*/ 466552 h 9710532"/>
              <a:gd name="connsiteX9515" fmla="*/ 9117645 w 18288001"/>
              <a:gd name="connsiteY9515" fmla="*/ 468673 h 9710532"/>
              <a:gd name="connsiteX9516" fmla="*/ 9120901 w 18288001"/>
              <a:gd name="connsiteY9516" fmla="*/ 479426 h 9710532"/>
              <a:gd name="connsiteX9517" fmla="*/ 9074636 w 18288001"/>
              <a:gd name="connsiteY9517" fmla="*/ 481693 h 9710532"/>
              <a:gd name="connsiteX9518" fmla="*/ 9028370 w 18288001"/>
              <a:gd name="connsiteY9518" fmla="*/ 483960 h 9710532"/>
              <a:gd name="connsiteX9519" fmla="*/ 9060628 w 18288001"/>
              <a:gd name="connsiteY9519" fmla="*/ 474196 h 9710532"/>
              <a:gd name="connsiteX9520" fmla="*/ 9082131 w 18288001"/>
              <a:gd name="connsiteY9520" fmla="*/ 467686 h 9710532"/>
              <a:gd name="connsiteX9521" fmla="*/ 9103637 w 18288001"/>
              <a:gd name="connsiteY9521" fmla="*/ 461176 h 9710532"/>
              <a:gd name="connsiteX9522" fmla="*/ 3338742 w 18288001"/>
              <a:gd name="connsiteY9522" fmla="*/ 461151 h 9710532"/>
              <a:gd name="connsiteX9523" fmla="*/ 3352748 w 18288001"/>
              <a:gd name="connsiteY9523" fmla="*/ 468649 h 9710532"/>
              <a:gd name="connsiteX9524" fmla="*/ 3356126 w 18288001"/>
              <a:gd name="connsiteY9524" fmla="*/ 474963 h 9710532"/>
              <a:gd name="connsiteX9525" fmla="*/ 3359753 w 18288001"/>
              <a:gd name="connsiteY9525" fmla="*/ 472398 h 9710532"/>
              <a:gd name="connsiteX9526" fmla="*/ 3351120 w 18288001"/>
              <a:gd name="connsiteY9526" fmla="*/ 463274 h 9710532"/>
              <a:gd name="connsiteX9527" fmla="*/ 3338742 w 18288001"/>
              <a:gd name="connsiteY9527" fmla="*/ 461151 h 9710532"/>
              <a:gd name="connsiteX9528" fmla="*/ 13217358 w 18288001"/>
              <a:gd name="connsiteY9528" fmla="*/ 460032 h 9710532"/>
              <a:gd name="connsiteX9529" fmla="*/ 13201232 w 18288001"/>
              <a:gd name="connsiteY9529" fmla="*/ 464914 h 9710532"/>
              <a:gd name="connsiteX9530" fmla="*/ 13190476 w 18288001"/>
              <a:gd name="connsiteY9530" fmla="*/ 468170 h 9710532"/>
              <a:gd name="connsiteX9531" fmla="*/ 13204486 w 18288001"/>
              <a:gd name="connsiteY9531" fmla="*/ 475668 h 9710532"/>
              <a:gd name="connsiteX9532" fmla="*/ 13236743 w 18288001"/>
              <a:gd name="connsiteY9532" fmla="*/ 465902 h 9710532"/>
              <a:gd name="connsiteX9533" fmla="*/ 13217358 w 18288001"/>
              <a:gd name="connsiteY9533" fmla="*/ 460032 h 9710532"/>
              <a:gd name="connsiteX9534" fmla="*/ 13627921 w 18288001"/>
              <a:gd name="connsiteY9534" fmla="*/ 459034 h 9710532"/>
              <a:gd name="connsiteX9535" fmla="*/ 13627155 w 18288001"/>
              <a:gd name="connsiteY9535" fmla="*/ 463502 h 9710532"/>
              <a:gd name="connsiteX9536" fmla="*/ 13634873 w 18288001"/>
              <a:gd name="connsiteY9536" fmla="*/ 462754 h 9710532"/>
              <a:gd name="connsiteX9537" fmla="*/ 9348969 w 18288001"/>
              <a:gd name="connsiteY9537" fmla="*/ 457334 h 9710532"/>
              <a:gd name="connsiteX9538" fmla="*/ 9312467 w 18288001"/>
              <a:gd name="connsiteY9538" fmla="*/ 491859 h 9710532"/>
              <a:gd name="connsiteX9539" fmla="*/ 9304971 w 18288001"/>
              <a:gd name="connsiteY9539" fmla="*/ 505867 h 9710532"/>
              <a:gd name="connsiteX9540" fmla="*/ 9329729 w 18288001"/>
              <a:gd name="connsiteY9540" fmla="*/ 510107 h 9710532"/>
              <a:gd name="connsiteX9541" fmla="*/ 9340482 w 18288001"/>
              <a:gd name="connsiteY9541" fmla="*/ 506853 h 9710532"/>
              <a:gd name="connsiteX9542" fmla="*/ 9332986 w 18288001"/>
              <a:gd name="connsiteY9542" fmla="*/ 520862 h 9710532"/>
              <a:gd name="connsiteX9543" fmla="*/ 9318977 w 18288001"/>
              <a:gd name="connsiteY9543" fmla="*/ 513364 h 9710532"/>
              <a:gd name="connsiteX9544" fmla="*/ 9283464 w 18288001"/>
              <a:gd name="connsiteY9544" fmla="*/ 512376 h 9710532"/>
              <a:gd name="connsiteX9545" fmla="*/ 9258706 w 18288001"/>
              <a:gd name="connsiteY9545" fmla="*/ 508136 h 9710532"/>
              <a:gd name="connsiteX9546" fmla="*/ 9255449 w 18288001"/>
              <a:gd name="connsiteY9546" fmla="*/ 497381 h 9710532"/>
              <a:gd name="connsiteX9547" fmla="*/ 9252195 w 18288001"/>
              <a:gd name="connsiteY9547" fmla="*/ 486630 h 9710532"/>
              <a:gd name="connsiteX9548" fmla="*/ 9241443 w 18288001"/>
              <a:gd name="connsiteY9548" fmla="*/ 489886 h 9710532"/>
              <a:gd name="connsiteX9549" fmla="*/ 9227434 w 18288001"/>
              <a:gd name="connsiteY9549" fmla="*/ 482388 h 9710532"/>
              <a:gd name="connsiteX9550" fmla="*/ 9202677 w 18288001"/>
              <a:gd name="connsiteY9550" fmla="*/ 478145 h 9710532"/>
              <a:gd name="connsiteX9551" fmla="*/ 9181172 w 18288001"/>
              <a:gd name="connsiteY9551" fmla="*/ 484656 h 9710532"/>
              <a:gd name="connsiteX9552" fmla="*/ 9199422 w 18288001"/>
              <a:gd name="connsiteY9552" fmla="*/ 467393 h 9710532"/>
              <a:gd name="connsiteX9553" fmla="*/ 9234934 w 18288001"/>
              <a:gd name="connsiteY9553" fmla="*/ 468379 h 9710532"/>
              <a:gd name="connsiteX9554" fmla="*/ 9238190 w 18288001"/>
              <a:gd name="connsiteY9554" fmla="*/ 479131 h 9710532"/>
              <a:gd name="connsiteX9555" fmla="*/ 9248940 w 18288001"/>
              <a:gd name="connsiteY9555" fmla="*/ 475877 h 9710532"/>
              <a:gd name="connsiteX9556" fmla="*/ 9268818 w 18288001"/>
              <a:gd name="connsiteY9556" fmla="*/ 463992 h 9710532"/>
              <a:gd name="connsiteX9557" fmla="*/ 9298953 w 18288001"/>
              <a:gd name="connsiteY9557" fmla="*/ 466607 h 9710532"/>
              <a:gd name="connsiteX9558" fmla="*/ 9327461 w 18288001"/>
              <a:gd name="connsiteY9558" fmla="*/ 463844 h 9710532"/>
              <a:gd name="connsiteX9559" fmla="*/ 9348969 w 18288001"/>
              <a:gd name="connsiteY9559" fmla="*/ 457334 h 9710532"/>
              <a:gd name="connsiteX9560" fmla="*/ 16141445 w 18288001"/>
              <a:gd name="connsiteY9560" fmla="*/ 456916 h 9710532"/>
              <a:gd name="connsiteX9561" fmla="*/ 16153827 w 18288001"/>
              <a:gd name="connsiteY9561" fmla="*/ 459041 h 9710532"/>
              <a:gd name="connsiteX9562" fmla="*/ 16176957 w 18288001"/>
              <a:gd name="connsiteY9562" fmla="*/ 457915 h 9710532"/>
              <a:gd name="connsiteX9563" fmla="*/ 16180208 w 18288001"/>
              <a:gd name="connsiteY9563" fmla="*/ 468671 h 9710532"/>
              <a:gd name="connsiteX9564" fmla="*/ 16146321 w 18288001"/>
              <a:gd name="connsiteY9564" fmla="*/ 473045 h 9710532"/>
              <a:gd name="connsiteX9565" fmla="*/ 16133941 w 18288001"/>
              <a:gd name="connsiteY9565" fmla="*/ 470918 h 9710532"/>
              <a:gd name="connsiteX9566" fmla="*/ 6717077 w 18288001"/>
              <a:gd name="connsiteY9566" fmla="*/ 456608 h 9710532"/>
              <a:gd name="connsiteX9567" fmla="*/ 6741837 w 18288001"/>
              <a:gd name="connsiteY9567" fmla="*/ 460863 h 9710532"/>
              <a:gd name="connsiteX9568" fmla="*/ 6755840 w 18288001"/>
              <a:gd name="connsiteY9568" fmla="*/ 468367 h 9710532"/>
              <a:gd name="connsiteX9569" fmla="*/ 6795103 w 18288001"/>
              <a:gd name="connsiteY9569" fmla="*/ 462368 h 9710532"/>
              <a:gd name="connsiteX9570" fmla="*/ 6848369 w 18288001"/>
              <a:gd name="connsiteY9570" fmla="*/ 463871 h 9710532"/>
              <a:gd name="connsiteX9571" fmla="*/ 6869376 w 18288001"/>
              <a:gd name="connsiteY9571" fmla="*/ 475126 h 9710532"/>
              <a:gd name="connsiteX9572" fmla="*/ 6840868 w 18288001"/>
              <a:gd name="connsiteY9572" fmla="*/ 477875 h 9710532"/>
              <a:gd name="connsiteX9573" fmla="*/ 6816107 w 18288001"/>
              <a:gd name="connsiteY9573" fmla="*/ 473623 h 9710532"/>
              <a:gd name="connsiteX9574" fmla="*/ 6805357 w 18288001"/>
              <a:gd name="connsiteY9574" fmla="*/ 476871 h 9710532"/>
              <a:gd name="connsiteX9575" fmla="*/ 6782223 w 18288001"/>
              <a:gd name="connsiteY9575" fmla="*/ 477997 h 9710532"/>
              <a:gd name="connsiteX9576" fmla="*/ 6735957 w 18288001"/>
              <a:gd name="connsiteY9576" fmla="*/ 480245 h 9710532"/>
              <a:gd name="connsiteX9577" fmla="*/ 6709575 w 18288001"/>
              <a:gd name="connsiteY9577" fmla="*/ 470614 h 9710532"/>
              <a:gd name="connsiteX9578" fmla="*/ 6698822 w 18288001"/>
              <a:gd name="connsiteY9578" fmla="*/ 473865 h 9710532"/>
              <a:gd name="connsiteX9579" fmla="*/ 6677312 w 18288001"/>
              <a:gd name="connsiteY9579" fmla="*/ 480367 h 9710532"/>
              <a:gd name="connsiteX9580" fmla="*/ 6641802 w 18288001"/>
              <a:gd name="connsiteY9580" fmla="*/ 479362 h 9710532"/>
              <a:gd name="connsiteX9581" fmla="*/ 6649309 w 18288001"/>
              <a:gd name="connsiteY9581" fmla="*/ 465358 h 9710532"/>
              <a:gd name="connsiteX9582" fmla="*/ 6660058 w 18288001"/>
              <a:gd name="connsiteY9582" fmla="*/ 462108 h 9710532"/>
              <a:gd name="connsiteX9583" fmla="*/ 6717077 w 18288001"/>
              <a:gd name="connsiteY9583" fmla="*/ 456608 h 9710532"/>
              <a:gd name="connsiteX9584" fmla="*/ 6564278 w 18288001"/>
              <a:gd name="connsiteY9584" fmla="*/ 455850 h 9710532"/>
              <a:gd name="connsiteX9585" fmla="*/ 6624551 w 18288001"/>
              <a:gd name="connsiteY9585" fmla="*/ 461104 h 9710532"/>
              <a:gd name="connsiteX9586" fmla="*/ 6592290 w 18288001"/>
              <a:gd name="connsiteY9586" fmla="*/ 470855 h 9710532"/>
              <a:gd name="connsiteX9587" fmla="*/ 7458346 w 18288001"/>
              <a:gd name="connsiteY9587" fmla="*/ 454531 h 9710532"/>
              <a:gd name="connsiteX9588" fmla="*/ 7483106 w 18288001"/>
              <a:gd name="connsiteY9588" fmla="*/ 458773 h 9710532"/>
              <a:gd name="connsiteX9589" fmla="*/ 7440101 w 18288001"/>
              <a:gd name="connsiteY9589" fmla="*/ 471792 h 9710532"/>
              <a:gd name="connsiteX9590" fmla="*/ 7436844 w 18288001"/>
              <a:gd name="connsiteY9590" fmla="*/ 461041 h 9710532"/>
              <a:gd name="connsiteX9591" fmla="*/ 7458346 w 18288001"/>
              <a:gd name="connsiteY9591" fmla="*/ 454531 h 9710532"/>
              <a:gd name="connsiteX9592" fmla="*/ 2101269 w 18288001"/>
              <a:gd name="connsiteY9592" fmla="*/ 454294 h 9710532"/>
              <a:gd name="connsiteX9593" fmla="*/ 2097538 w 18288001"/>
              <a:gd name="connsiteY9593" fmla="*/ 458825 h 9710532"/>
              <a:gd name="connsiteX9594" fmla="*/ 2113556 w 18288001"/>
              <a:gd name="connsiteY9594" fmla="*/ 460222 h 9710532"/>
              <a:gd name="connsiteX9595" fmla="*/ 2105586 w 18288001"/>
              <a:gd name="connsiteY9595" fmla="*/ 458856 h 9710532"/>
              <a:gd name="connsiteX9596" fmla="*/ 2101269 w 18288001"/>
              <a:gd name="connsiteY9596" fmla="*/ 454294 h 9710532"/>
              <a:gd name="connsiteX9597" fmla="*/ 3426954 w 18288001"/>
              <a:gd name="connsiteY9597" fmla="*/ 452054 h 9710532"/>
              <a:gd name="connsiteX9598" fmla="*/ 3420517 w 18288001"/>
              <a:gd name="connsiteY9598" fmla="*/ 459872 h 9710532"/>
              <a:gd name="connsiteX9599" fmla="*/ 3421355 w 18288001"/>
              <a:gd name="connsiteY9599" fmla="*/ 462638 h 9710532"/>
              <a:gd name="connsiteX9600" fmla="*/ 3428545 w 18288001"/>
              <a:gd name="connsiteY9600" fmla="*/ 461707 h 9710532"/>
              <a:gd name="connsiteX9601" fmla="*/ 3431270 w 18288001"/>
              <a:gd name="connsiteY9601" fmla="*/ 456618 h 9710532"/>
              <a:gd name="connsiteX9602" fmla="*/ 3426954 w 18288001"/>
              <a:gd name="connsiteY9602" fmla="*/ 452054 h 9710532"/>
              <a:gd name="connsiteX9603" fmla="*/ 1046736 w 18288001"/>
              <a:gd name="connsiteY9603" fmla="*/ 450746 h 9710532"/>
              <a:gd name="connsiteX9604" fmla="*/ 1060743 w 18288001"/>
              <a:gd name="connsiteY9604" fmla="*/ 458242 h 9710532"/>
              <a:gd name="connsiteX9605" fmla="*/ 1059067 w 18288001"/>
              <a:gd name="connsiteY9605" fmla="*/ 463780 h 9710532"/>
              <a:gd name="connsiteX9606" fmla="*/ 2525219 w 18288001"/>
              <a:gd name="connsiteY9606" fmla="*/ 449198 h 9710532"/>
              <a:gd name="connsiteX9607" fmla="*/ 2528474 w 18288001"/>
              <a:gd name="connsiteY9607" fmla="*/ 459951 h 9710532"/>
              <a:gd name="connsiteX9608" fmla="*/ 2517722 w 18288001"/>
              <a:gd name="connsiteY9608" fmla="*/ 463207 h 9710532"/>
              <a:gd name="connsiteX9609" fmla="*/ 2503716 w 18288001"/>
              <a:gd name="connsiteY9609" fmla="*/ 455709 h 9710532"/>
              <a:gd name="connsiteX9610" fmla="*/ 7515362 w 18288001"/>
              <a:gd name="connsiteY9610" fmla="*/ 449008 h 9710532"/>
              <a:gd name="connsiteX9611" fmla="*/ 7540124 w 18288001"/>
              <a:gd name="connsiteY9611" fmla="*/ 453251 h 9710532"/>
              <a:gd name="connsiteX9612" fmla="*/ 7518617 w 18288001"/>
              <a:gd name="connsiteY9612" fmla="*/ 459761 h 9710532"/>
              <a:gd name="connsiteX9613" fmla="*/ 14534411 w 18288001"/>
              <a:gd name="connsiteY9613" fmla="*/ 448669 h 9710532"/>
              <a:gd name="connsiteX9614" fmla="*/ 14526915 w 18288001"/>
              <a:gd name="connsiteY9614" fmla="*/ 462674 h 9710532"/>
              <a:gd name="connsiteX9615" fmla="*/ 14537665 w 18288001"/>
              <a:gd name="connsiteY9615" fmla="*/ 459420 h 9710532"/>
              <a:gd name="connsiteX9616" fmla="*/ 17101259 w 18288001"/>
              <a:gd name="connsiteY9616" fmla="*/ 448477 h 9710532"/>
              <a:gd name="connsiteX9617" fmla="*/ 17113641 w 18288001"/>
              <a:gd name="connsiteY9617" fmla="*/ 450601 h 9710532"/>
              <a:gd name="connsiteX9618" fmla="*/ 17115267 w 18288001"/>
              <a:gd name="connsiteY9618" fmla="*/ 455978 h 9710532"/>
              <a:gd name="connsiteX9619" fmla="*/ 17113137 w 18288001"/>
              <a:gd name="connsiteY9619" fmla="*/ 468358 h 9710532"/>
              <a:gd name="connsiteX9620" fmla="*/ 17093759 w 18288001"/>
              <a:gd name="connsiteY9620" fmla="*/ 462481 h 9710532"/>
              <a:gd name="connsiteX9621" fmla="*/ 17083007 w 18288001"/>
              <a:gd name="connsiteY9621" fmla="*/ 465729 h 9710532"/>
              <a:gd name="connsiteX9622" fmla="*/ 17068997 w 18288001"/>
              <a:gd name="connsiteY9622" fmla="*/ 458228 h 9710532"/>
              <a:gd name="connsiteX9623" fmla="*/ 17079755 w 18288001"/>
              <a:gd name="connsiteY9623" fmla="*/ 454977 h 9710532"/>
              <a:gd name="connsiteX9624" fmla="*/ 17101259 w 18288001"/>
              <a:gd name="connsiteY9624" fmla="*/ 448477 h 9710532"/>
              <a:gd name="connsiteX9625" fmla="*/ 12984904 w 18288001"/>
              <a:gd name="connsiteY9625" fmla="*/ 448240 h 9710532"/>
              <a:gd name="connsiteX9626" fmla="*/ 12952645 w 18288001"/>
              <a:gd name="connsiteY9626" fmla="*/ 458005 h 9710532"/>
              <a:gd name="connsiteX9627" fmla="*/ 12920390 w 18288001"/>
              <a:gd name="connsiteY9627" fmla="*/ 467770 h 9710532"/>
              <a:gd name="connsiteX9628" fmla="*/ 12938146 w 18288001"/>
              <a:gd name="connsiteY9628" fmla="*/ 468262 h 9710532"/>
              <a:gd name="connsiteX9629" fmla="*/ 12969909 w 18288001"/>
              <a:gd name="connsiteY9629" fmla="*/ 476253 h 9710532"/>
              <a:gd name="connsiteX9630" fmla="*/ 13037678 w 18288001"/>
              <a:gd name="connsiteY9630" fmla="*/ 467477 h 9710532"/>
              <a:gd name="connsiteX9631" fmla="*/ 13083943 w 18288001"/>
              <a:gd name="connsiteY9631" fmla="*/ 465208 h 9710532"/>
              <a:gd name="connsiteX9632" fmla="*/ 13140960 w 18288001"/>
              <a:gd name="connsiteY9632" fmla="*/ 459686 h 9710532"/>
              <a:gd name="connsiteX9633" fmla="*/ 13151712 w 18288001"/>
              <a:gd name="connsiteY9633" fmla="*/ 456432 h 9710532"/>
              <a:gd name="connsiteX9634" fmla="*/ 13139332 w 18288001"/>
              <a:gd name="connsiteY9634" fmla="*/ 454310 h 9710532"/>
              <a:gd name="connsiteX9635" fmla="*/ 13116199 w 18288001"/>
              <a:gd name="connsiteY9635" fmla="*/ 455442 h 9710532"/>
              <a:gd name="connsiteX9636" fmla="*/ 13080686 w 18288001"/>
              <a:gd name="connsiteY9636" fmla="*/ 454457 h 9710532"/>
              <a:gd name="connsiteX9637" fmla="*/ 13062933 w 18288001"/>
              <a:gd name="connsiteY9637" fmla="*/ 453962 h 9710532"/>
              <a:gd name="connsiteX9638" fmla="*/ 13045175 w 18288001"/>
              <a:gd name="connsiteY9638" fmla="*/ 453469 h 9710532"/>
              <a:gd name="connsiteX9639" fmla="*/ 13020415 w 18288001"/>
              <a:gd name="connsiteY9639" fmla="*/ 449227 h 9710532"/>
              <a:gd name="connsiteX9640" fmla="*/ 13004287 w 18288001"/>
              <a:gd name="connsiteY9640" fmla="*/ 454109 h 9710532"/>
              <a:gd name="connsiteX9641" fmla="*/ 12984904 w 18288001"/>
              <a:gd name="connsiteY9641" fmla="*/ 448240 h 9710532"/>
              <a:gd name="connsiteX9642" fmla="*/ 1697197 w 18288001"/>
              <a:gd name="connsiteY9642" fmla="*/ 447504 h 9710532"/>
              <a:gd name="connsiteX9643" fmla="*/ 1714953 w 18288001"/>
              <a:gd name="connsiteY9643" fmla="*/ 447999 h 9710532"/>
              <a:gd name="connsiteX9644" fmla="*/ 1707456 w 18288001"/>
              <a:gd name="connsiteY9644" fmla="*/ 462004 h 9710532"/>
              <a:gd name="connsiteX9645" fmla="*/ 1693450 w 18288001"/>
              <a:gd name="connsiteY9645" fmla="*/ 454508 h 9710532"/>
              <a:gd name="connsiteX9646" fmla="*/ 1697197 w 18288001"/>
              <a:gd name="connsiteY9646" fmla="*/ 447504 h 9710532"/>
              <a:gd name="connsiteX9647" fmla="*/ 17183037 w 18288001"/>
              <a:gd name="connsiteY9647" fmla="*/ 447232 h 9710532"/>
              <a:gd name="connsiteX9648" fmla="*/ 17164781 w 18288001"/>
              <a:gd name="connsiteY9648" fmla="*/ 464485 h 9710532"/>
              <a:gd name="connsiteX9649" fmla="*/ 17172285 w 18288001"/>
              <a:gd name="connsiteY9649" fmla="*/ 450481 h 9710532"/>
              <a:gd name="connsiteX9650" fmla="*/ 17183037 w 18288001"/>
              <a:gd name="connsiteY9650" fmla="*/ 447232 h 9710532"/>
              <a:gd name="connsiteX9651" fmla="*/ 1842995 w 18288001"/>
              <a:gd name="connsiteY9651" fmla="*/ 444449 h 9710532"/>
              <a:gd name="connsiteX9652" fmla="*/ 1867755 w 18288001"/>
              <a:gd name="connsiteY9652" fmla="*/ 448691 h 9710532"/>
              <a:gd name="connsiteX9653" fmla="*/ 1895768 w 18288001"/>
              <a:gd name="connsiteY9653" fmla="*/ 463685 h 9710532"/>
              <a:gd name="connsiteX9654" fmla="*/ 1885017 w 18288001"/>
              <a:gd name="connsiteY9654" fmla="*/ 466941 h 9710532"/>
              <a:gd name="connsiteX9655" fmla="*/ 1860256 w 18288001"/>
              <a:gd name="connsiteY9655" fmla="*/ 462699 h 9710532"/>
              <a:gd name="connsiteX9656" fmla="*/ 1824744 w 18288001"/>
              <a:gd name="connsiteY9656" fmla="*/ 461712 h 9710532"/>
              <a:gd name="connsiteX9657" fmla="*/ 1803239 w 18288001"/>
              <a:gd name="connsiteY9657" fmla="*/ 468219 h 9710532"/>
              <a:gd name="connsiteX9658" fmla="*/ 1781735 w 18288001"/>
              <a:gd name="connsiteY9658" fmla="*/ 474732 h 9710532"/>
              <a:gd name="connsiteX9659" fmla="*/ 15014318 w 18288001"/>
              <a:gd name="connsiteY9659" fmla="*/ 444240 h 9710532"/>
              <a:gd name="connsiteX9660" fmla="*/ 15003564 w 18288001"/>
              <a:gd name="connsiteY9660" fmla="*/ 447495 h 9710532"/>
              <a:gd name="connsiteX9661" fmla="*/ 14982058 w 18288001"/>
              <a:gd name="connsiteY9661" fmla="*/ 454005 h 9710532"/>
              <a:gd name="connsiteX9662" fmla="*/ 15005381 w 18288001"/>
              <a:gd name="connsiteY9662" fmla="*/ 458000 h 9710532"/>
              <a:gd name="connsiteX9663" fmla="*/ 15007036 w 18288001"/>
              <a:gd name="connsiteY9663" fmla="*/ 457840 h 9710532"/>
              <a:gd name="connsiteX9664" fmla="*/ 13699386 w 18288001"/>
              <a:gd name="connsiteY9664" fmla="*/ 443224 h 9710532"/>
              <a:gd name="connsiteX9665" fmla="*/ 13645625 w 18288001"/>
              <a:gd name="connsiteY9665" fmla="*/ 459500 h 9710532"/>
              <a:gd name="connsiteX9666" fmla="*/ 13659632 w 18288001"/>
              <a:gd name="connsiteY9666" fmla="*/ 466995 h 9710532"/>
              <a:gd name="connsiteX9667" fmla="*/ 13664513 w 18288001"/>
              <a:gd name="connsiteY9667" fmla="*/ 483125 h 9710532"/>
              <a:gd name="connsiteX9668" fmla="*/ 13687646 w 18288001"/>
              <a:gd name="connsiteY9668" fmla="*/ 481990 h 9710532"/>
              <a:gd name="connsiteX9669" fmla="*/ 13716153 w 18288001"/>
              <a:gd name="connsiteY9669" fmla="*/ 479230 h 9710532"/>
              <a:gd name="connsiteX9670" fmla="*/ 13744662 w 18288001"/>
              <a:gd name="connsiteY9670" fmla="*/ 476469 h 9710532"/>
              <a:gd name="connsiteX9671" fmla="*/ 13819930 w 18288001"/>
              <a:gd name="connsiteY9671" fmla="*/ 453683 h 9710532"/>
              <a:gd name="connsiteX9672" fmla="*/ 13770410 w 18288001"/>
              <a:gd name="connsiteY9672" fmla="*/ 445199 h 9710532"/>
              <a:gd name="connsiteX9673" fmla="*/ 9825617 w 18288001"/>
              <a:gd name="connsiteY9673" fmla="*/ 442153 h 9710532"/>
              <a:gd name="connsiteX9674" fmla="*/ 9814864 w 18288001"/>
              <a:gd name="connsiteY9674" fmla="*/ 445408 h 9710532"/>
              <a:gd name="connsiteX9675" fmla="*/ 9793358 w 18288001"/>
              <a:gd name="connsiteY9675" fmla="*/ 451918 h 9710532"/>
              <a:gd name="connsiteX9676" fmla="*/ 9807366 w 18288001"/>
              <a:gd name="connsiteY9676" fmla="*/ 459416 h 9710532"/>
              <a:gd name="connsiteX9677" fmla="*/ 9812744 w 18288001"/>
              <a:gd name="connsiteY9677" fmla="*/ 457789 h 9710532"/>
              <a:gd name="connsiteX9678" fmla="*/ 9825617 w 18288001"/>
              <a:gd name="connsiteY9678" fmla="*/ 442153 h 9710532"/>
              <a:gd name="connsiteX9679" fmla="*/ 12501744 w 18288001"/>
              <a:gd name="connsiteY9679" fmla="*/ 441916 h 9710532"/>
              <a:gd name="connsiteX9680" fmla="*/ 12490992 w 18288001"/>
              <a:gd name="connsiteY9680" fmla="*/ 445170 h 9710532"/>
              <a:gd name="connsiteX9681" fmla="*/ 12481866 w 18288001"/>
              <a:gd name="connsiteY9681" fmla="*/ 453802 h 9710532"/>
              <a:gd name="connsiteX9682" fmla="*/ 12494247 w 18288001"/>
              <a:gd name="connsiteY9682" fmla="*/ 455923 h 9710532"/>
              <a:gd name="connsiteX9683" fmla="*/ 12503372 w 18288001"/>
              <a:gd name="connsiteY9683" fmla="*/ 447292 h 9710532"/>
              <a:gd name="connsiteX9684" fmla="*/ 12501744 w 18288001"/>
              <a:gd name="connsiteY9684" fmla="*/ 441916 h 9710532"/>
              <a:gd name="connsiteX9685" fmla="*/ 1160770 w 18288001"/>
              <a:gd name="connsiteY9685" fmla="*/ 439697 h 9710532"/>
              <a:gd name="connsiteX9686" fmla="*/ 1185530 w 18288001"/>
              <a:gd name="connsiteY9686" fmla="*/ 443941 h 9710532"/>
              <a:gd name="connsiteX9687" fmla="*/ 1199537 w 18288001"/>
              <a:gd name="connsiteY9687" fmla="*/ 451438 h 9710532"/>
              <a:gd name="connsiteX9688" fmla="*/ 1227552 w 18288001"/>
              <a:gd name="connsiteY9688" fmla="*/ 466433 h 9710532"/>
              <a:gd name="connsiteX9689" fmla="*/ 1188784 w 18288001"/>
              <a:gd name="connsiteY9689" fmla="*/ 454693 h 9710532"/>
              <a:gd name="connsiteX9690" fmla="*/ 1167280 w 18288001"/>
              <a:gd name="connsiteY9690" fmla="*/ 461203 h 9710532"/>
              <a:gd name="connsiteX9691" fmla="*/ 1151150 w 18288001"/>
              <a:gd name="connsiteY9691" fmla="*/ 466086 h 9710532"/>
              <a:gd name="connsiteX9692" fmla="*/ 1124271 w 18288001"/>
              <a:gd name="connsiteY9692" fmla="*/ 474223 h 9710532"/>
              <a:gd name="connsiteX9693" fmla="*/ 1131768 w 18288001"/>
              <a:gd name="connsiteY9693" fmla="*/ 460217 h 9710532"/>
              <a:gd name="connsiteX9694" fmla="*/ 1146268 w 18288001"/>
              <a:gd name="connsiteY9694" fmla="*/ 449959 h 9710532"/>
              <a:gd name="connsiteX9695" fmla="*/ 1150017 w 18288001"/>
              <a:gd name="connsiteY9695" fmla="*/ 442954 h 9710532"/>
              <a:gd name="connsiteX9696" fmla="*/ 1160770 w 18288001"/>
              <a:gd name="connsiteY9696" fmla="*/ 439697 h 9710532"/>
              <a:gd name="connsiteX9697" fmla="*/ 9178905 w 18288001"/>
              <a:gd name="connsiteY9697" fmla="*/ 438390 h 9710532"/>
              <a:gd name="connsiteX9698" fmla="*/ 9175153 w 18288001"/>
              <a:gd name="connsiteY9698" fmla="*/ 445394 h 9710532"/>
              <a:gd name="connsiteX9699" fmla="*/ 9171531 w 18288001"/>
              <a:gd name="connsiteY9699" fmla="*/ 447959 h 9710532"/>
              <a:gd name="connsiteX9700" fmla="*/ 9168152 w 18288001"/>
              <a:gd name="connsiteY9700" fmla="*/ 441645 h 9710532"/>
              <a:gd name="connsiteX9701" fmla="*/ 9178905 w 18288001"/>
              <a:gd name="connsiteY9701" fmla="*/ 438390 h 9710532"/>
              <a:gd name="connsiteX9702" fmla="*/ 13521825 w 18288001"/>
              <a:gd name="connsiteY9702" fmla="*/ 438289 h 9710532"/>
              <a:gd name="connsiteX9703" fmla="*/ 13512702 w 18288001"/>
              <a:gd name="connsiteY9703" fmla="*/ 446920 h 9710532"/>
              <a:gd name="connsiteX9704" fmla="*/ 13525082 w 18288001"/>
              <a:gd name="connsiteY9704" fmla="*/ 449040 h 9710532"/>
              <a:gd name="connsiteX9705" fmla="*/ 13535833 w 18288001"/>
              <a:gd name="connsiteY9705" fmla="*/ 445784 h 9710532"/>
              <a:gd name="connsiteX9706" fmla="*/ 13521825 w 18288001"/>
              <a:gd name="connsiteY9706" fmla="*/ 438289 h 9710532"/>
              <a:gd name="connsiteX9707" fmla="*/ 2275010 w 18288001"/>
              <a:gd name="connsiteY9707" fmla="*/ 436913 h 9710532"/>
              <a:gd name="connsiteX9708" fmla="*/ 2322899 w 18288001"/>
              <a:gd name="connsiteY9708" fmla="*/ 440021 h 9710532"/>
              <a:gd name="connsiteX9709" fmla="*/ 2351408 w 18288001"/>
              <a:gd name="connsiteY9709" fmla="*/ 437257 h 9710532"/>
              <a:gd name="connsiteX9710" fmla="*/ 2369164 w 18288001"/>
              <a:gd name="connsiteY9710" fmla="*/ 437753 h 9710532"/>
              <a:gd name="connsiteX9711" fmla="*/ 2454196 w 18288001"/>
              <a:gd name="connsiteY9711" fmla="*/ 447224 h 9710532"/>
              <a:gd name="connsiteX9712" fmla="*/ 2457451 w 18288001"/>
              <a:gd name="connsiteY9712" fmla="*/ 457977 h 9710532"/>
              <a:gd name="connsiteX9713" fmla="*/ 2446700 w 18288001"/>
              <a:gd name="connsiteY9713" fmla="*/ 461232 h 9710532"/>
              <a:gd name="connsiteX9714" fmla="*/ 2435947 w 18288001"/>
              <a:gd name="connsiteY9714" fmla="*/ 464487 h 9710532"/>
              <a:gd name="connsiteX9715" fmla="*/ 2439201 w 18288001"/>
              <a:gd name="connsiteY9715" fmla="*/ 475240 h 9710532"/>
              <a:gd name="connsiteX9716" fmla="*/ 2428449 w 18288001"/>
              <a:gd name="connsiteY9716" fmla="*/ 478493 h 9710532"/>
              <a:gd name="connsiteX9717" fmla="*/ 2414440 w 18288001"/>
              <a:gd name="connsiteY9717" fmla="*/ 470998 h 9710532"/>
              <a:gd name="connsiteX9718" fmla="*/ 2389189 w 18288001"/>
              <a:gd name="connsiteY9718" fmla="*/ 484510 h 9710532"/>
              <a:gd name="connsiteX9719" fmla="*/ 2342924 w 18288001"/>
              <a:gd name="connsiteY9719" fmla="*/ 486778 h 9710532"/>
              <a:gd name="connsiteX9720" fmla="*/ 2305234 w 18288001"/>
              <a:gd name="connsiteY9720" fmla="*/ 482580 h 9710532"/>
              <a:gd name="connsiteX9721" fmla="*/ 2298574 w 18288001"/>
              <a:gd name="connsiteY9721" fmla="*/ 488880 h 9710532"/>
              <a:gd name="connsiteX9722" fmla="*/ 2292475 w 18288001"/>
              <a:gd name="connsiteY9722" fmla="*/ 482432 h 9710532"/>
              <a:gd name="connsiteX9723" fmla="*/ 2254144 w 18288001"/>
              <a:gd name="connsiteY9723" fmla="*/ 484309 h 9710532"/>
              <a:gd name="connsiteX9724" fmla="*/ 2186374 w 18288001"/>
              <a:gd name="connsiteY9724" fmla="*/ 493089 h 9710532"/>
              <a:gd name="connsiteX9725" fmla="*/ 2140113 w 18288001"/>
              <a:gd name="connsiteY9725" fmla="*/ 495357 h 9710532"/>
              <a:gd name="connsiteX9726" fmla="*/ 2130347 w 18288001"/>
              <a:gd name="connsiteY9726" fmla="*/ 463098 h 9710532"/>
              <a:gd name="connsiteX9727" fmla="*/ 2121871 w 18288001"/>
              <a:gd name="connsiteY9727" fmla="*/ 461646 h 9710532"/>
              <a:gd name="connsiteX9728" fmla="*/ 2091407 w 18288001"/>
              <a:gd name="connsiteY9728" fmla="*/ 470855 h 9710532"/>
              <a:gd name="connsiteX9729" fmla="*/ 2082217 w 18288001"/>
              <a:gd name="connsiteY9729" fmla="*/ 465931 h 9710532"/>
              <a:gd name="connsiteX9730" fmla="*/ 2073330 w 18288001"/>
              <a:gd name="connsiteY9730" fmla="*/ 468621 h 9710532"/>
              <a:gd name="connsiteX9731" fmla="*/ 2064698 w 18288001"/>
              <a:gd name="connsiteY9731" fmla="*/ 459498 h 9710532"/>
              <a:gd name="connsiteX9732" fmla="*/ 2059321 w 18288001"/>
              <a:gd name="connsiteY9732" fmla="*/ 461125 h 9710532"/>
              <a:gd name="connsiteX9733" fmla="*/ 2048570 w 18288001"/>
              <a:gd name="connsiteY9733" fmla="*/ 464381 h 9710532"/>
              <a:gd name="connsiteX9734" fmla="*/ 1956039 w 18288001"/>
              <a:gd name="connsiteY9734" fmla="*/ 468915 h 9710532"/>
              <a:gd name="connsiteX9735" fmla="*/ 1943662 w 18288001"/>
              <a:gd name="connsiteY9735" fmla="*/ 466795 h 9710532"/>
              <a:gd name="connsiteX9736" fmla="*/ 1951157 w 18288001"/>
              <a:gd name="connsiteY9736" fmla="*/ 452787 h 9710532"/>
              <a:gd name="connsiteX9737" fmla="*/ 1983416 w 18288001"/>
              <a:gd name="connsiteY9737" fmla="*/ 443021 h 9710532"/>
              <a:gd name="connsiteX9738" fmla="*/ 2029679 w 18288001"/>
              <a:gd name="connsiteY9738" fmla="*/ 440753 h 9710532"/>
              <a:gd name="connsiteX9739" fmla="*/ 2066819 w 18288001"/>
              <a:gd name="connsiteY9739" fmla="*/ 447117 h 9710532"/>
              <a:gd name="connsiteX9740" fmla="*/ 2113083 w 18288001"/>
              <a:gd name="connsiteY9740" fmla="*/ 444850 h 9710532"/>
              <a:gd name="connsiteX9741" fmla="*/ 2137842 w 18288001"/>
              <a:gd name="connsiteY9741" fmla="*/ 449092 h 9710532"/>
              <a:gd name="connsiteX9742" fmla="*/ 2173354 w 18288001"/>
              <a:gd name="connsiteY9742" fmla="*/ 450079 h 9710532"/>
              <a:gd name="connsiteX9743" fmla="*/ 2223367 w 18288001"/>
              <a:gd name="connsiteY9743" fmla="*/ 440807 h 9710532"/>
              <a:gd name="connsiteX9744" fmla="*/ 2275010 w 18288001"/>
              <a:gd name="connsiteY9744" fmla="*/ 436913 h 9710532"/>
              <a:gd name="connsiteX9745" fmla="*/ 14964798 w 18288001"/>
              <a:gd name="connsiteY9745" fmla="*/ 435754 h 9710532"/>
              <a:gd name="connsiteX9746" fmla="*/ 14954045 w 18288001"/>
              <a:gd name="connsiteY9746" fmla="*/ 439010 h 9710532"/>
              <a:gd name="connsiteX9747" fmla="*/ 14930914 w 18288001"/>
              <a:gd name="connsiteY9747" fmla="*/ 440143 h 9710532"/>
              <a:gd name="connsiteX9748" fmla="*/ 14913158 w 18288001"/>
              <a:gd name="connsiteY9748" fmla="*/ 439650 h 9710532"/>
              <a:gd name="connsiteX9749" fmla="*/ 14900282 w 18288001"/>
              <a:gd name="connsiteY9749" fmla="*/ 455285 h 9710532"/>
              <a:gd name="connsiteX9750" fmla="*/ 14911036 w 18288001"/>
              <a:gd name="connsiteY9750" fmla="*/ 452030 h 9710532"/>
              <a:gd name="connsiteX9751" fmla="*/ 14943294 w 18288001"/>
              <a:gd name="connsiteY9751" fmla="*/ 442265 h 9710532"/>
              <a:gd name="connsiteX9752" fmla="*/ 14961048 w 18288001"/>
              <a:gd name="connsiteY9752" fmla="*/ 442759 h 9710532"/>
              <a:gd name="connsiteX9753" fmla="*/ 14964798 w 18288001"/>
              <a:gd name="connsiteY9753" fmla="*/ 435754 h 9710532"/>
              <a:gd name="connsiteX9754" fmla="*/ 16662743 w 18288001"/>
              <a:gd name="connsiteY9754" fmla="*/ 434317 h 9710532"/>
              <a:gd name="connsiteX9755" fmla="*/ 16770902 w 18288001"/>
              <a:gd name="connsiteY9755" fmla="*/ 442702 h 9710532"/>
              <a:gd name="connsiteX9756" fmla="*/ 16766872 w 18288001"/>
              <a:gd name="connsiteY9756" fmla="*/ 443920 h 9710532"/>
              <a:gd name="connsiteX9757" fmla="*/ 16749394 w 18288001"/>
              <a:gd name="connsiteY9757" fmla="*/ 449203 h 9710532"/>
              <a:gd name="connsiteX9758" fmla="*/ 16706381 w 18288001"/>
              <a:gd name="connsiteY9758" fmla="*/ 462203 h 9710532"/>
              <a:gd name="connsiteX9759" fmla="*/ 16699380 w 18288001"/>
              <a:gd name="connsiteY9759" fmla="*/ 458452 h 9710532"/>
              <a:gd name="connsiteX9760" fmla="*/ 16681623 w 18288001"/>
              <a:gd name="connsiteY9760" fmla="*/ 457951 h 9710532"/>
              <a:gd name="connsiteX9761" fmla="*/ 16624601 w 18288001"/>
              <a:gd name="connsiteY9761" fmla="*/ 463449 h 9710532"/>
              <a:gd name="connsiteX9762" fmla="*/ 16590719 w 18288001"/>
              <a:gd name="connsiteY9762" fmla="*/ 467824 h 9710532"/>
              <a:gd name="connsiteX9763" fmla="*/ 16578338 w 18288001"/>
              <a:gd name="connsiteY9763" fmla="*/ 465697 h 9710532"/>
              <a:gd name="connsiteX9764" fmla="*/ 16550330 w 18288001"/>
              <a:gd name="connsiteY9764" fmla="*/ 450689 h 9710532"/>
              <a:gd name="connsiteX9765" fmla="*/ 16575088 w 18288001"/>
              <a:gd name="connsiteY9765" fmla="*/ 454943 h 9710532"/>
              <a:gd name="connsiteX9766" fmla="*/ 16607347 w 18288001"/>
              <a:gd name="connsiteY9766" fmla="*/ 445191 h 9710532"/>
              <a:gd name="connsiteX9767" fmla="*/ 16662743 w 18288001"/>
              <a:gd name="connsiteY9767" fmla="*/ 434317 h 9710532"/>
              <a:gd name="connsiteX9768" fmla="*/ 10398051 w 18288001"/>
              <a:gd name="connsiteY9768" fmla="*/ 433190 h 9710532"/>
              <a:gd name="connsiteX9769" fmla="*/ 10387299 w 18288001"/>
              <a:gd name="connsiteY9769" fmla="*/ 436444 h 9710532"/>
              <a:gd name="connsiteX9770" fmla="*/ 10401305 w 18288001"/>
              <a:gd name="connsiteY9770" fmla="*/ 443941 h 9710532"/>
              <a:gd name="connsiteX9771" fmla="*/ 10412058 w 18288001"/>
              <a:gd name="connsiteY9771" fmla="*/ 440686 h 9710532"/>
              <a:gd name="connsiteX9772" fmla="*/ 13848931 w 18288001"/>
              <a:gd name="connsiteY9772" fmla="*/ 433165 h 9710532"/>
              <a:gd name="connsiteX9773" fmla="*/ 13838177 w 18288001"/>
              <a:gd name="connsiteY9773" fmla="*/ 436422 h 9710532"/>
              <a:gd name="connsiteX9774" fmla="*/ 13827425 w 18288001"/>
              <a:gd name="connsiteY9774" fmla="*/ 439676 h 9710532"/>
              <a:gd name="connsiteX9775" fmla="*/ 13841434 w 18288001"/>
              <a:gd name="connsiteY9775" fmla="*/ 447174 h 9710532"/>
              <a:gd name="connsiteX9776" fmla="*/ 8853919 w 18288001"/>
              <a:gd name="connsiteY9776" fmla="*/ 431134 h 9710532"/>
              <a:gd name="connsiteX9777" fmla="*/ 8837791 w 18288001"/>
              <a:gd name="connsiteY9777" fmla="*/ 436017 h 9710532"/>
              <a:gd name="connsiteX9778" fmla="*/ 8844302 w 18288001"/>
              <a:gd name="connsiteY9778" fmla="*/ 457521 h 9710532"/>
              <a:gd name="connsiteX9779" fmla="*/ 8855054 w 18288001"/>
              <a:gd name="connsiteY9779" fmla="*/ 454266 h 9710532"/>
              <a:gd name="connsiteX9780" fmla="*/ 8879813 w 18288001"/>
              <a:gd name="connsiteY9780" fmla="*/ 458508 h 9710532"/>
              <a:gd name="connsiteX9781" fmla="*/ 8898063 w 18288001"/>
              <a:gd name="connsiteY9781" fmla="*/ 441246 h 9710532"/>
              <a:gd name="connsiteX9782" fmla="*/ 8876558 w 18288001"/>
              <a:gd name="connsiteY9782" fmla="*/ 447757 h 9710532"/>
              <a:gd name="connsiteX9783" fmla="*/ 8851799 w 18288001"/>
              <a:gd name="connsiteY9783" fmla="*/ 443513 h 9710532"/>
              <a:gd name="connsiteX9784" fmla="*/ 8853919 w 18288001"/>
              <a:gd name="connsiteY9784" fmla="*/ 431134 h 9710532"/>
              <a:gd name="connsiteX9785" fmla="*/ 14693036 w 18288001"/>
              <a:gd name="connsiteY9785" fmla="*/ 431122 h 9710532"/>
              <a:gd name="connsiteX9786" fmla="*/ 14705978 w 18288001"/>
              <a:gd name="connsiteY9786" fmla="*/ 444816 h 9710532"/>
              <a:gd name="connsiteX9787" fmla="*/ 14670465 w 18288001"/>
              <a:gd name="connsiteY9787" fmla="*/ 443811 h 9710532"/>
              <a:gd name="connsiteX9788" fmla="*/ 14667216 w 18288001"/>
              <a:gd name="connsiteY9788" fmla="*/ 433058 h 9710532"/>
              <a:gd name="connsiteX9789" fmla="*/ 14693036 w 18288001"/>
              <a:gd name="connsiteY9789" fmla="*/ 431122 h 9710532"/>
              <a:gd name="connsiteX9790" fmla="*/ 12615776 w 18288001"/>
              <a:gd name="connsiteY9790" fmla="*/ 430870 h 9710532"/>
              <a:gd name="connsiteX9791" fmla="*/ 12605025 w 18288001"/>
              <a:gd name="connsiteY9791" fmla="*/ 434124 h 9710532"/>
              <a:gd name="connsiteX9792" fmla="*/ 12619031 w 18288001"/>
              <a:gd name="connsiteY9792" fmla="*/ 441622 h 9710532"/>
              <a:gd name="connsiteX9793" fmla="*/ 12615776 w 18288001"/>
              <a:gd name="connsiteY9793" fmla="*/ 430870 h 9710532"/>
              <a:gd name="connsiteX9794" fmla="*/ 16864093 w 18288001"/>
              <a:gd name="connsiteY9794" fmla="*/ 430672 h 9710532"/>
              <a:gd name="connsiteX9795" fmla="*/ 16874187 w 18288001"/>
              <a:gd name="connsiteY9795" fmla="*/ 434957 h 9710532"/>
              <a:gd name="connsiteX9796" fmla="*/ 16868813 w 18288001"/>
              <a:gd name="connsiteY9796" fmla="*/ 436582 h 9710532"/>
              <a:gd name="connsiteX9797" fmla="*/ 16861809 w 18288001"/>
              <a:gd name="connsiteY9797" fmla="*/ 432830 h 9710532"/>
              <a:gd name="connsiteX9798" fmla="*/ 16864093 w 18288001"/>
              <a:gd name="connsiteY9798" fmla="*/ 430672 h 9710532"/>
              <a:gd name="connsiteX9799" fmla="*/ 11570934 w 18288001"/>
              <a:gd name="connsiteY9799" fmla="*/ 430255 h 9710532"/>
              <a:gd name="connsiteX9800" fmla="*/ 11574189 w 18288001"/>
              <a:gd name="connsiteY9800" fmla="*/ 441009 h 9710532"/>
              <a:gd name="connsiteX9801" fmla="*/ 11588196 w 18288001"/>
              <a:gd name="connsiteY9801" fmla="*/ 448505 h 9710532"/>
              <a:gd name="connsiteX9802" fmla="*/ 11584942 w 18288001"/>
              <a:gd name="connsiteY9802" fmla="*/ 437754 h 9710532"/>
              <a:gd name="connsiteX9803" fmla="*/ 11570934 w 18288001"/>
              <a:gd name="connsiteY9803" fmla="*/ 430255 h 9710532"/>
              <a:gd name="connsiteX9804" fmla="*/ 13606537 w 18288001"/>
              <a:gd name="connsiteY9804" fmla="*/ 427315 h 9710532"/>
              <a:gd name="connsiteX9805" fmla="*/ 13578843 w 18288001"/>
              <a:gd name="connsiteY9805" fmla="*/ 432764 h 9710532"/>
              <a:gd name="connsiteX9806" fmla="*/ 13592851 w 18288001"/>
              <a:gd name="connsiteY9806" fmla="*/ 440262 h 9710532"/>
              <a:gd name="connsiteX9807" fmla="*/ 13596106 w 18288001"/>
              <a:gd name="connsiteY9807" fmla="*/ 451014 h 9710532"/>
              <a:gd name="connsiteX9808" fmla="*/ 13553095 w 18288001"/>
              <a:gd name="connsiteY9808" fmla="*/ 464034 h 9710532"/>
              <a:gd name="connsiteX9809" fmla="*/ 13506830 w 18288001"/>
              <a:gd name="connsiteY9809" fmla="*/ 466303 h 9710532"/>
              <a:gd name="connsiteX9810" fmla="*/ 13542344 w 18288001"/>
              <a:gd name="connsiteY9810" fmla="*/ 467290 h 9710532"/>
              <a:gd name="connsiteX9811" fmla="*/ 13577856 w 18288001"/>
              <a:gd name="connsiteY9811" fmla="*/ 468277 h 9710532"/>
              <a:gd name="connsiteX9812" fmla="*/ 13624728 w 18288001"/>
              <a:gd name="connsiteY9812" fmla="*/ 463736 h 9710532"/>
              <a:gd name="connsiteX9813" fmla="*/ 13618121 w 18288001"/>
              <a:gd name="connsiteY9813" fmla="*/ 456746 h 9710532"/>
              <a:gd name="connsiteX9814" fmla="*/ 13621652 w 18288001"/>
              <a:gd name="connsiteY9814" fmla="*/ 455678 h 9710532"/>
              <a:gd name="connsiteX9815" fmla="*/ 13620864 w 18288001"/>
              <a:gd name="connsiteY9815" fmla="*/ 455258 h 9710532"/>
              <a:gd name="connsiteX9816" fmla="*/ 13617607 w 18288001"/>
              <a:gd name="connsiteY9816" fmla="*/ 444506 h 9710532"/>
              <a:gd name="connsiteX9817" fmla="*/ 13606857 w 18288001"/>
              <a:gd name="connsiteY9817" fmla="*/ 447759 h 9710532"/>
              <a:gd name="connsiteX9818" fmla="*/ 13614354 w 18288001"/>
              <a:gd name="connsiteY9818" fmla="*/ 433754 h 9710532"/>
              <a:gd name="connsiteX9819" fmla="*/ 13625107 w 18288001"/>
              <a:gd name="connsiteY9819" fmla="*/ 430497 h 9710532"/>
              <a:gd name="connsiteX9820" fmla="*/ 13606537 w 18288001"/>
              <a:gd name="connsiteY9820" fmla="*/ 427315 h 9710532"/>
              <a:gd name="connsiteX9821" fmla="*/ 11311597 w 18288001"/>
              <a:gd name="connsiteY9821" fmla="*/ 426600 h 9710532"/>
              <a:gd name="connsiteX9822" fmla="*/ 11314852 w 18288001"/>
              <a:gd name="connsiteY9822" fmla="*/ 437353 h 9710532"/>
              <a:gd name="connsiteX9823" fmla="*/ 11325604 w 18288001"/>
              <a:gd name="connsiteY9823" fmla="*/ 434097 h 9710532"/>
              <a:gd name="connsiteX9824" fmla="*/ 15043318 w 18288001"/>
              <a:gd name="connsiteY9824" fmla="*/ 423722 h 9710532"/>
              <a:gd name="connsiteX9825" fmla="*/ 15032564 w 18288001"/>
              <a:gd name="connsiteY9825" fmla="*/ 426977 h 9710532"/>
              <a:gd name="connsiteX9826" fmla="*/ 15046574 w 18288001"/>
              <a:gd name="connsiteY9826" fmla="*/ 434475 h 9710532"/>
              <a:gd name="connsiteX9827" fmla="*/ 15043318 w 18288001"/>
              <a:gd name="connsiteY9827" fmla="*/ 423722 h 9710532"/>
              <a:gd name="connsiteX9828" fmla="*/ 2999960 w 18288001"/>
              <a:gd name="connsiteY9828" fmla="*/ 422860 h 9710532"/>
              <a:gd name="connsiteX9829" fmla="*/ 3023376 w 18288001"/>
              <a:gd name="connsiteY9829" fmla="*/ 427509 h 9710532"/>
              <a:gd name="connsiteX9830" fmla="*/ 3069641 w 18288001"/>
              <a:gd name="connsiteY9830" fmla="*/ 425240 h 9710532"/>
              <a:gd name="connsiteX9831" fmla="*/ 3094398 w 18288001"/>
              <a:gd name="connsiteY9831" fmla="*/ 429480 h 9710532"/>
              <a:gd name="connsiteX9832" fmla="*/ 3129912 w 18288001"/>
              <a:gd name="connsiteY9832" fmla="*/ 430470 h 9710532"/>
              <a:gd name="connsiteX9833" fmla="*/ 3158420 w 18288001"/>
              <a:gd name="connsiteY9833" fmla="*/ 427709 h 9710532"/>
              <a:gd name="connsiteX9834" fmla="*/ 3199308 w 18288001"/>
              <a:gd name="connsiteY9834" fmla="*/ 427067 h 9710532"/>
              <a:gd name="connsiteX9835" fmla="*/ 3252575 w 18288001"/>
              <a:gd name="connsiteY9835" fmla="*/ 428549 h 9710532"/>
              <a:gd name="connsiteX9836" fmla="*/ 3300468 w 18288001"/>
              <a:gd name="connsiteY9836" fmla="*/ 431657 h 9710532"/>
              <a:gd name="connsiteX9837" fmla="*/ 3330605 w 18288001"/>
              <a:gd name="connsiteY9837" fmla="*/ 434272 h 9710532"/>
              <a:gd name="connsiteX9838" fmla="*/ 3355363 w 18288001"/>
              <a:gd name="connsiteY9838" fmla="*/ 438515 h 9710532"/>
              <a:gd name="connsiteX9839" fmla="*/ 3389248 w 18288001"/>
              <a:gd name="connsiteY9839" fmla="*/ 434125 h 9710532"/>
              <a:gd name="connsiteX9840" fmla="*/ 3437138 w 18288001"/>
              <a:gd name="connsiteY9840" fmla="*/ 437234 h 9710532"/>
              <a:gd name="connsiteX9841" fmla="*/ 3460272 w 18288001"/>
              <a:gd name="connsiteY9841" fmla="*/ 436099 h 9710532"/>
              <a:gd name="connsiteX9842" fmla="*/ 3540422 w 18288001"/>
              <a:gd name="connsiteY9842" fmla="*/ 429443 h 9710532"/>
              <a:gd name="connsiteX9843" fmla="*/ 3588311 w 18288001"/>
              <a:gd name="connsiteY9843" fmla="*/ 432551 h 9710532"/>
              <a:gd name="connsiteX9844" fmla="*/ 3673344 w 18288001"/>
              <a:gd name="connsiteY9844" fmla="*/ 442023 h 9710532"/>
              <a:gd name="connsiteX9845" fmla="*/ 3687351 w 18288001"/>
              <a:gd name="connsiteY9845" fmla="*/ 449520 h 9710532"/>
              <a:gd name="connsiteX9846" fmla="*/ 3710484 w 18288001"/>
              <a:gd name="connsiteY9846" fmla="*/ 448385 h 9710532"/>
              <a:gd name="connsiteX9847" fmla="*/ 3733615 w 18288001"/>
              <a:gd name="connsiteY9847" fmla="*/ 447253 h 9710532"/>
              <a:gd name="connsiteX9848" fmla="*/ 3826145 w 18288001"/>
              <a:gd name="connsiteY9848" fmla="*/ 442717 h 9710532"/>
              <a:gd name="connsiteX9849" fmla="*/ 3925677 w 18288001"/>
              <a:gd name="connsiteY9849" fmla="*/ 441930 h 9710532"/>
              <a:gd name="connsiteX9850" fmla="*/ 4003704 w 18288001"/>
              <a:gd name="connsiteY9850" fmla="*/ 447654 h 9710532"/>
              <a:gd name="connsiteX9851" fmla="*/ 4039216 w 18288001"/>
              <a:gd name="connsiteY9851" fmla="*/ 448640 h 9710532"/>
              <a:gd name="connsiteX9852" fmla="*/ 4085480 w 18288001"/>
              <a:gd name="connsiteY9852" fmla="*/ 446371 h 9710532"/>
              <a:gd name="connsiteX9853" fmla="*/ 4131744 w 18288001"/>
              <a:gd name="connsiteY9853" fmla="*/ 444104 h 9710532"/>
              <a:gd name="connsiteX9854" fmla="*/ 4202769 w 18288001"/>
              <a:gd name="connsiteY9854" fmla="*/ 446079 h 9710532"/>
              <a:gd name="connsiteX9855" fmla="*/ 4249033 w 18288001"/>
              <a:gd name="connsiteY9855" fmla="*/ 443811 h 9710532"/>
              <a:gd name="connsiteX9856" fmla="*/ 4284544 w 18288001"/>
              <a:gd name="connsiteY9856" fmla="*/ 444797 h 9710532"/>
              <a:gd name="connsiteX9857" fmla="*/ 4344816 w 18288001"/>
              <a:gd name="connsiteY9857" fmla="*/ 450027 h 9710532"/>
              <a:gd name="connsiteX9858" fmla="*/ 4421218 w 18288001"/>
              <a:gd name="connsiteY9858" fmla="*/ 450374 h 9710532"/>
              <a:gd name="connsiteX9859" fmla="*/ 4511624 w 18288001"/>
              <a:gd name="connsiteY9859" fmla="*/ 458218 h 9710532"/>
              <a:gd name="connsiteX9860" fmla="*/ 4547136 w 18288001"/>
              <a:gd name="connsiteY9860" fmla="*/ 459206 h 9710532"/>
              <a:gd name="connsiteX9861" fmla="*/ 4550392 w 18288001"/>
              <a:gd name="connsiteY9861" fmla="*/ 469958 h 9710532"/>
              <a:gd name="connsiteX9862" fmla="*/ 4596656 w 18288001"/>
              <a:gd name="connsiteY9862" fmla="*/ 467689 h 9710532"/>
              <a:gd name="connsiteX9863" fmla="*/ 4618160 w 18288001"/>
              <a:gd name="connsiteY9863" fmla="*/ 461179 h 9710532"/>
              <a:gd name="connsiteX9864" fmla="*/ 4650417 w 18288001"/>
              <a:gd name="connsiteY9864" fmla="*/ 451415 h 9710532"/>
              <a:gd name="connsiteX9865" fmla="*/ 4698310 w 18288001"/>
              <a:gd name="connsiteY9865" fmla="*/ 454524 h 9710532"/>
              <a:gd name="connsiteX9866" fmla="*/ 4713944 w 18288001"/>
              <a:gd name="connsiteY9866" fmla="*/ 467398 h 9710532"/>
              <a:gd name="connsiteX9867" fmla="*/ 4720453 w 18288001"/>
              <a:gd name="connsiteY9867" fmla="*/ 488901 h 9710532"/>
              <a:gd name="connsiteX9868" fmla="*/ 4698949 w 18288001"/>
              <a:gd name="connsiteY9868" fmla="*/ 495412 h 9710532"/>
              <a:gd name="connsiteX9869" fmla="*/ 4661810 w 18288001"/>
              <a:gd name="connsiteY9869" fmla="*/ 489047 h 9710532"/>
              <a:gd name="connsiteX9870" fmla="*/ 4638678 w 18288001"/>
              <a:gd name="connsiteY9870" fmla="*/ 490183 h 9710532"/>
              <a:gd name="connsiteX9871" fmla="*/ 4630410 w 18288001"/>
              <a:gd name="connsiteY9871" fmla="*/ 488766 h 9710532"/>
              <a:gd name="connsiteX9872" fmla="*/ 4626392 w 18288001"/>
              <a:gd name="connsiteY9872" fmla="*/ 489980 h 9710532"/>
              <a:gd name="connsiteX9873" fmla="*/ 4625784 w 18288001"/>
              <a:gd name="connsiteY9873" fmla="*/ 487974 h 9710532"/>
              <a:gd name="connsiteX9874" fmla="*/ 4589158 w 18288001"/>
              <a:gd name="connsiteY9874" fmla="*/ 481697 h 9710532"/>
              <a:gd name="connsiteX9875" fmla="*/ 4578406 w 18288001"/>
              <a:gd name="connsiteY9875" fmla="*/ 484953 h 9710532"/>
              <a:gd name="connsiteX9876" fmla="*/ 4521390 w 18288001"/>
              <a:gd name="connsiteY9876" fmla="*/ 490475 h 9710532"/>
              <a:gd name="connsiteX9877" fmla="*/ 4455741 w 18288001"/>
              <a:gd name="connsiteY9877" fmla="*/ 486875 h 9710532"/>
              <a:gd name="connsiteX9878" fmla="*/ 4414852 w 18288001"/>
              <a:gd name="connsiteY9878" fmla="*/ 487514 h 9710532"/>
              <a:gd name="connsiteX9879" fmla="*/ 4368591 w 18288001"/>
              <a:gd name="connsiteY9879" fmla="*/ 489782 h 9710532"/>
              <a:gd name="connsiteX9880" fmla="*/ 4357836 w 18288001"/>
              <a:gd name="connsiteY9880" fmla="*/ 493037 h 9710532"/>
              <a:gd name="connsiteX9881" fmla="*/ 4347084 w 18288001"/>
              <a:gd name="connsiteY9881" fmla="*/ 496292 h 9710532"/>
              <a:gd name="connsiteX9882" fmla="*/ 4336333 w 18288001"/>
              <a:gd name="connsiteY9882" fmla="*/ 499546 h 9710532"/>
              <a:gd name="connsiteX9883" fmla="*/ 4311573 w 18288001"/>
              <a:gd name="connsiteY9883" fmla="*/ 495304 h 9710532"/>
              <a:gd name="connsiteX9884" fmla="*/ 4251301 w 18288001"/>
              <a:gd name="connsiteY9884" fmla="*/ 490076 h 9710532"/>
              <a:gd name="connsiteX9885" fmla="*/ 4237293 w 18288001"/>
              <a:gd name="connsiteY9885" fmla="*/ 482578 h 9710532"/>
              <a:gd name="connsiteX9886" fmla="*/ 4228660 w 18288001"/>
              <a:gd name="connsiteY9886" fmla="*/ 473453 h 9710532"/>
              <a:gd name="connsiteX9887" fmla="*/ 4226542 w 18288001"/>
              <a:gd name="connsiteY9887" fmla="*/ 485832 h 9710532"/>
              <a:gd name="connsiteX9888" fmla="*/ 4205035 w 18288001"/>
              <a:gd name="connsiteY9888" fmla="*/ 492342 h 9710532"/>
              <a:gd name="connsiteX9889" fmla="*/ 4198033 w 18288001"/>
              <a:gd name="connsiteY9889" fmla="*/ 488594 h 9710532"/>
              <a:gd name="connsiteX9890" fmla="*/ 4187281 w 18288001"/>
              <a:gd name="connsiteY9890" fmla="*/ 491850 h 9710532"/>
              <a:gd name="connsiteX9891" fmla="*/ 4169525 w 18288001"/>
              <a:gd name="connsiteY9891" fmla="*/ 491355 h 9710532"/>
              <a:gd name="connsiteX9892" fmla="*/ 4134013 w 18288001"/>
              <a:gd name="connsiteY9892" fmla="*/ 490368 h 9710532"/>
              <a:gd name="connsiteX9893" fmla="*/ 4016725 w 18288001"/>
              <a:gd name="connsiteY9893" fmla="*/ 490661 h 9710532"/>
              <a:gd name="connsiteX9894" fmla="*/ 3986588 w 18288001"/>
              <a:gd name="connsiteY9894" fmla="*/ 488047 h 9710532"/>
              <a:gd name="connsiteX9895" fmla="*/ 3948955 w 18288001"/>
              <a:gd name="connsiteY9895" fmla="*/ 499441 h 9710532"/>
              <a:gd name="connsiteX9896" fmla="*/ 3936576 w 18288001"/>
              <a:gd name="connsiteY9896" fmla="*/ 497318 h 9710532"/>
              <a:gd name="connsiteX9897" fmla="*/ 3927450 w 18288001"/>
              <a:gd name="connsiteY9897" fmla="*/ 505950 h 9710532"/>
              <a:gd name="connsiteX9898" fmla="*/ 3919953 w 18288001"/>
              <a:gd name="connsiteY9898" fmla="*/ 519958 h 9710532"/>
              <a:gd name="connsiteX9899" fmla="*/ 3902197 w 18288001"/>
              <a:gd name="connsiteY9899" fmla="*/ 519462 h 9710532"/>
              <a:gd name="connsiteX9900" fmla="*/ 3870433 w 18288001"/>
              <a:gd name="connsiteY9900" fmla="*/ 511472 h 9710532"/>
              <a:gd name="connsiteX9901" fmla="*/ 3856427 w 18288001"/>
              <a:gd name="connsiteY9901" fmla="*/ 503976 h 9710532"/>
              <a:gd name="connsiteX9902" fmla="*/ 3872555 w 18288001"/>
              <a:gd name="connsiteY9902" fmla="*/ 499093 h 9710532"/>
              <a:gd name="connsiteX9903" fmla="*/ 3877931 w 18288001"/>
              <a:gd name="connsiteY9903" fmla="*/ 497465 h 9710532"/>
              <a:gd name="connsiteX9904" fmla="*/ 3874677 w 18288001"/>
              <a:gd name="connsiteY9904" fmla="*/ 486714 h 9710532"/>
              <a:gd name="connsiteX9905" fmla="*/ 3863924 w 18288001"/>
              <a:gd name="connsiteY9905" fmla="*/ 489968 h 9710532"/>
              <a:gd name="connsiteX9906" fmla="*/ 3853171 w 18288001"/>
              <a:gd name="connsiteY9906" fmla="*/ 493223 h 9710532"/>
              <a:gd name="connsiteX9907" fmla="*/ 3828412 w 18288001"/>
              <a:gd name="connsiteY9907" fmla="*/ 488981 h 9710532"/>
              <a:gd name="connsiteX9908" fmla="*/ 3768139 w 18288001"/>
              <a:gd name="connsiteY9908" fmla="*/ 483751 h 9710532"/>
              <a:gd name="connsiteX9909" fmla="*/ 3707868 w 18288001"/>
              <a:gd name="connsiteY9909" fmla="*/ 478523 h 9710532"/>
              <a:gd name="connsiteX9910" fmla="*/ 3697117 w 18288001"/>
              <a:gd name="connsiteY9910" fmla="*/ 481777 h 9710532"/>
              <a:gd name="connsiteX9911" fmla="*/ 3683109 w 18288001"/>
              <a:gd name="connsiteY9911" fmla="*/ 474279 h 9710532"/>
              <a:gd name="connsiteX9912" fmla="*/ 3672356 w 18288001"/>
              <a:gd name="connsiteY9912" fmla="*/ 477534 h 9710532"/>
              <a:gd name="connsiteX9913" fmla="*/ 3640099 w 18288001"/>
              <a:gd name="connsiteY9913" fmla="*/ 487299 h 9710532"/>
              <a:gd name="connsiteX9914" fmla="*/ 3572330 w 18288001"/>
              <a:gd name="connsiteY9914" fmla="*/ 496079 h 9710532"/>
              <a:gd name="connsiteX9915" fmla="*/ 3540074 w 18288001"/>
              <a:gd name="connsiteY9915" fmla="*/ 505844 h 9710532"/>
              <a:gd name="connsiteX9916" fmla="*/ 3515314 w 18288001"/>
              <a:gd name="connsiteY9916" fmla="*/ 501600 h 9710532"/>
              <a:gd name="connsiteX9917" fmla="*/ 3497558 w 18288001"/>
              <a:gd name="connsiteY9917" fmla="*/ 501108 h 9710532"/>
              <a:gd name="connsiteX9918" fmla="*/ 3479802 w 18288001"/>
              <a:gd name="connsiteY9918" fmla="*/ 500614 h 9710532"/>
              <a:gd name="connsiteX9919" fmla="*/ 3461552 w 18288001"/>
              <a:gd name="connsiteY9919" fmla="*/ 517875 h 9710532"/>
              <a:gd name="connsiteX9920" fmla="*/ 3486313 w 18288001"/>
              <a:gd name="connsiteY9920" fmla="*/ 522118 h 9710532"/>
              <a:gd name="connsiteX9921" fmla="*/ 3464807 w 18288001"/>
              <a:gd name="connsiteY9921" fmla="*/ 528628 h 9710532"/>
              <a:gd name="connsiteX9922" fmla="*/ 3429295 w 18288001"/>
              <a:gd name="connsiteY9922" fmla="*/ 527640 h 9710532"/>
              <a:gd name="connsiteX9923" fmla="*/ 3440047 w 18288001"/>
              <a:gd name="connsiteY9923" fmla="*/ 524386 h 9710532"/>
              <a:gd name="connsiteX9924" fmla="*/ 3447545 w 18288001"/>
              <a:gd name="connsiteY9924" fmla="*/ 510378 h 9710532"/>
              <a:gd name="connsiteX9925" fmla="*/ 3433536 w 18288001"/>
              <a:gd name="connsiteY9925" fmla="*/ 502880 h 9710532"/>
              <a:gd name="connsiteX9926" fmla="*/ 3419531 w 18288001"/>
              <a:gd name="connsiteY9926" fmla="*/ 495384 h 9710532"/>
              <a:gd name="connsiteX9927" fmla="*/ 3405523 w 18288001"/>
              <a:gd name="connsiteY9927" fmla="*/ 487887 h 9710532"/>
              <a:gd name="connsiteX9928" fmla="*/ 3370011 w 18288001"/>
              <a:gd name="connsiteY9928" fmla="*/ 486899 h 9710532"/>
              <a:gd name="connsiteX9929" fmla="*/ 3316249 w 18288001"/>
              <a:gd name="connsiteY9929" fmla="*/ 503175 h 9710532"/>
              <a:gd name="connsiteX9930" fmla="*/ 3276989 w 18288001"/>
              <a:gd name="connsiteY9930" fmla="*/ 509192 h 9710532"/>
              <a:gd name="connsiteX9931" fmla="*/ 3255976 w 18288001"/>
              <a:gd name="connsiteY9931" fmla="*/ 497945 h 9710532"/>
              <a:gd name="connsiteX9932" fmla="*/ 3223720 w 18288001"/>
              <a:gd name="connsiteY9932" fmla="*/ 507709 h 9710532"/>
              <a:gd name="connsiteX9933" fmla="*/ 3237727 w 18288001"/>
              <a:gd name="connsiteY9933" fmla="*/ 515206 h 9710532"/>
              <a:gd name="connsiteX9934" fmla="*/ 3226975 w 18288001"/>
              <a:gd name="connsiteY9934" fmla="*/ 518464 h 9710532"/>
              <a:gd name="connsiteX9935" fmla="*/ 3216223 w 18288001"/>
              <a:gd name="connsiteY9935" fmla="*/ 521718 h 9710532"/>
              <a:gd name="connsiteX9936" fmla="*/ 3212475 w 18288001"/>
              <a:gd name="connsiteY9936" fmla="*/ 528722 h 9710532"/>
              <a:gd name="connsiteX9937" fmla="*/ 3194719 w 18288001"/>
              <a:gd name="connsiteY9937" fmla="*/ 528227 h 9710532"/>
              <a:gd name="connsiteX9938" fmla="*/ 3155952 w 18288001"/>
              <a:gd name="connsiteY9938" fmla="*/ 516488 h 9710532"/>
              <a:gd name="connsiteX9939" fmla="*/ 3134448 w 18288001"/>
              <a:gd name="connsiteY9939" fmla="*/ 522997 h 9710532"/>
              <a:gd name="connsiteX9940" fmla="*/ 3112941 w 18288001"/>
              <a:gd name="connsiteY9940" fmla="*/ 529508 h 9710532"/>
              <a:gd name="connsiteX9941" fmla="*/ 3088183 w 18288001"/>
              <a:gd name="connsiteY9941" fmla="*/ 525266 h 9710532"/>
              <a:gd name="connsiteX9942" fmla="*/ 3108059 w 18288001"/>
              <a:gd name="connsiteY9942" fmla="*/ 513380 h 9710532"/>
              <a:gd name="connsiteX9943" fmla="*/ 3141944 w 18288001"/>
              <a:gd name="connsiteY9943" fmla="*/ 508991 h 9710532"/>
              <a:gd name="connsiteX9944" fmla="*/ 3188208 w 18288001"/>
              <a:gd name="connsiteY9944" fmla="*/ 506723 h 9710532"/>
              <a:gd name="connsiteX9945" fmla="*/ 3217211 w 18288001"/>
              <a:gd name="connsiteY9945" fmla="*/ 486206 h 9710532"/>
              <a:gd name="connsiteX9946" fmla="*/ 3238716 w 18288001"/>
              <a:gd name="connsiteY9946" fmla="*/ 479696 h 9710532"/>
              <a:gd name="connsiteX9947" fmla="*/ 3252721 w 18288001"/>
              <a:gd name="connsiteY9947" fmla="*/ 487192 h 9710532"/>
              <a:gd name="connsiteX9948" fmla="*/ 3221452 w 18288001"/>
              <a:gd name="connsiteY9948" fmla="*/ 461447 h 9710532"/>
              <a:gd name="connsiteX9949" fmla="*/ 3196694 w 18288001"/>
              <a:gd name="connsiteY9949" fmla="*/ 457203 h 9710532"/>
              <a:gd name="connsiteX9950" fmla="*/ 3153684 w 18288001"/>
              <a:gd name="connsiteY9950" fmla="*/ 470223 h 9710532"/>
              <a:gd name="connsiteX9951" fmla="*/ 3156938 w 18288001"/>
              <a:gd name="connsiteY9951" fmla="*/ 480975 h 9710532"/>
              <a:gd name="connsiteX9952" fmla="*/ 3082660 w 18288001"/>
              <a:gd name="connsiteY9952" fmla="*/ 468249 h 9710532"/>
              <a:gd name="connsiteX9953" fmla="*/ 3048775 w 18288001"/>
              <a:gd name="connsiteY9953" fmla="*/ 472638 h 9710532"/>
              <a:gd name="connsiteX9954" fmla="*/ 3028899 w 18288001"/>
              <a:gd name="connsiteY9954" fmla="*/ 484524 h 9710532"/>
              <a:gd name="connsiteX9955" fmla="*/ 2982634 w 18288001"/>
              <a:gd name="connsiteY9955" fmla="*/ 486793 h 9710532"/>
              <a:gd name="connsiteX9956" fmla="*/ 2961129 w 18288001"/>
              <a:gd name="connsiteY9956" fmla="*/ 493302 h 9710532"/>
              <a:gd name="connsiteX9957" fmla="*/ 2999896 w 18288001"/>
              <a:gd name="connsiteY9957" fmla="*/ 505042 h 9710532"/>
              <a:gd name="connsiteX9958" fmla="*/ 3001386 w 18288001"/>
              <a:gd name="connsiteY9958" fmla="*/ 504968 h 9710532"/>
              <a:gd name="connsiteX9959" fmla="*/ 3003954 w 18288001"/>
              <a:gd name="connsiteY9959" fmla="*/ 500174 h 9710532"/>
              <a:gd name="connsiteX9960" fmla="*/ 3011935 w 18288001"/>
              <a:gd name="connsiteY9960" fmla="*/ 504452 h 9710532"/>
              <a:gd name="connsiteX9961" fmla="*/ 3023029 w 18288001"/>
              <a:gd name="connsiteY9961" fmla="*/ 503908 h 9710532"/>
              <a:gd name="connsiteX9962" fmla="*/ 3015291 w 18288001"/>
              <a:gd name="connsiteY9962" fmla="*/ 506250 h 9710532"/>
              <a:gd name="connsiteX9963" fmla="*/ 3017957 w 18288001"/>
              <a:gd name="connsiteY9963" fmla="*/ 507679 h 9710532"/>
              <a:gd name="connsiteX9964" fmla="*/ 3007205 w 18288001"/>
              <a:gd name="connsiteY9964" fmla="*/ 510929 h 9710532"/>
              <a:gd name="connsiteX9965" fmla="*/ 2998061 w 18288001"/>
              <a:gd name="connsiteY9965" fmla="*/ 513693 h 9710532"/>
              <a:gd name="connsiteX9966" fmla="*/ 2992399 w 18288001"/>
              <a:gd name="connsiteY9966" fmla="*/ 519048 h 9710532"/>
              <a:gd name="connsiteX9967" fmla="*/ 2984902 w 18288001"/>
              <a:gd name="connsiteY9967" fmla="*/ 533056 h 9710532"/>
              <a:gd name="connsiteX9968" fmla="*/ 2970895 w 18288001"/>
              <a:gd name="connsiteY9968" fmla="*/ 525559 h 9710532"/>
              <a:gd name="connsiteX9969" fmla="*/ 2967638 w 18288001"/>
              <a:gd name="connsiteY9969" fmla="*/ 514805 h 9710532"/>
              <a:gd name="connsiteX9970" fmla="*/ 2942880 w 18288001"/>
              <a:gd name="connsiteY9970" fmla="*/ 510566 h 9710532"/>
              <a:gd name="connsiteX9971" fmla="*/ 2934248 w 18288001"/>
              <a:gd name="connsiteY9971" fmla="*/ 501439 h 9710532"/>
              <a:gd name="connsiteX9972" fmla="*/ 2928872 w 18288001"/>
              <a:gd name="connsiteY9972" fmla="*/ 503067 h 9710532"/>
              <a:gd name="connsiteX9973" fmla="*/ 2921869 w 18288001"/>
              <a:gd name="connsiteY9973" fmla="*/ 499319 h 9710532"/>
              <a:gd name="connsiteX9974" fmla="*/ 2921479 w 18288001"/>
              <a:gd name="connsiteY9974" fmla="*/ 499111 h 9710532"/>
              <a:gd name="connsiteX9975" fmla="*/ 2922177 w 18288001"/>
              <a:gd name="connsiteY9975" fmla="*/ 501420 h 9710532"/>
              <a:gd name="connsiteX9976" fmla="*/ 2908174 w 18288001"/>
              <a:gd name="connsiteY9976" fmla="*/ 493917 h 9710532"/>
              <a:gd name="connsiteX9977" fmla="*/ 2918926 w 18288001"/>
              <a:gd name="connsiteY9977" fmla="*/ 490667 h 9710532"/>
              <a:gd name="connsiteX9978" fmla="*/ 2919944 w 18288001"/>
              <a:gd name="connsiteY9978" fmla="*/ 494033 h 9710532"/>
              <a:gd name="connsiteX9979" fmla="*/ 2947122 w 18288001"/>
              <a:gd name="connsiteY9979" fmla="*/ 485805 h 9710532"/>
              <a:gd name="connsiteX9980" fmla="*/ 2954619 w 18288001"/>
              <a:gd name="connsiteY9980" fmla="*/ 471797 h 9710532"/>
              <a:gd name="connsiteX9981" fmla="*/ 2951364 w 18288001"/>
              <a:gd name="connsiteY9981" fmla="*/ 461046 h 9710532"/>
              <a:gd name="connsiteX9982" fmla="*/ 2937357 w 18288001"/>
              <a:gd name="connsiteY9982" fmla="*/ 453549 h 9710532"/>
              <a:gd name="connsiteX9983" fmla="*/ 2901845 w 18288001"/>
              <a:gd name="connsiteY9983" fmla="*/ 452560 h 9710532"/>
              <a:gd name="connsiteX9984" fmla="*/ 2858835 w 18288001"/>
              <a:gd name="connsiteY9984" fmla="*/ 465580 h 9710532"/>
              <a:gd name="connsiteX9985" fmla="*/ 2855581 w 18288001"/>
              <a:gd name="connsiteY9985" fmla="*/ 454829 h 9710532"/>
              <a:gd name="connsiteX9986" fmla="*/ 2841572 w 18288001"/>
              <a:gd name="connsiteY9986" fmla="*/ 447330 h 9710532"/>
              <a:gd name="connsiteX9987" fmla="*/ 2821402 w 18288001"/>
              <a:gd name="connsiteY9987" fmla="*/ 454556 h 9710532"/>
              <a:gd name="connsiteX9988" fmla="*/ 2834076 w 18288001"/>
              <a:gd name="connsiteY9988" fmla="*/ 461339 h 9710532"/>
              <a:gd name="connsiteX9989" fmla="*/ 2812570 w 18288001"/>
              <a:gd name="connsiteY9989" fmla="*/ 467849 h 9710532"/>
              <a:gd name="connsiteX9990" fmla="*/ 2819277 w 18288001"/>
              <a:gd name="connsiteY9990" fmla="*/ 455314 h 9710532"/>
              <a:gd name="connsiteX9991" fmla="*/ 2815100 w 18288001"/>
              <a:gd name="connsiteY9991" fmla="*/ 456814 h 9710532"/>
              <a:gd name="connsiteX9992" fmla="*/ 2800191 w 18288001"/>
              <a:gd name="connsiteY9992" fmla="*/ 465728 h 9710532"/>
              <a:gd name="connsiteX9993" fmla="*/ 2777058 w 18288001"/>
              <a:gd name="connsiteY9993" fmla="*/ 466860 h 9710532"/>
              <a:gd name="connsiteX9994" fmla="*/ 2752299 w 18288001"/>
              <a:gd name="connsiteY9994" fmla="*/ 462619 h 9710532"/>
              <a:gd name="connsiteX9995" fmla="*/ 2713532 w 18288001"/>
              <a:gd name="connsiteY9995" fmla="*/ 450880 h 9710532"/>
              <a:gd name="connsiteX9996" fmla="*/ 2678020 w 18288001"/>
              <a:gd name="connsiteY9996" fmla="*/ 449892 h 9710532"/>
              <a:gd name="connsiteX9997" fmla="*/ 2622631 w 18288001"/>
              <a:gd name="connsiteY9997" fmla="*/ 460790 h 9710532"/>
              <a:gd name="connsiteX9998" fmla="*/ 2588746 w 18288001"/>
              <a:gd name="connsiteY9998" fmla="*/ 465181 h 9710532"/>
              <a:gd name="connsiteX9999" fmla="*/ 2582236 w 18288001"/>
              <a:gd name="connsiteY9999" fmla="*/ 443677 h 9710532"/>
              <a:gd name="connsiteX10000" fmla="*/ 2594616 w 18288001"/>
              <a:gd name="connsiteY10000" fmla="*/ 445797 h 9710532"/>
              <a:gd name="connsiteX10001" fmla="*/ 2617749 w 18288001"/>
              <a:gd name="connsiteY10001" fmla="*/ 444664 h 9710532"/>
              <a:gd name="connsiteX10002" fmla="*/ 2664013 w 18288001"/>
              <a:gd name="connsiteY10002" fmla="*/ 442396 h 9710532"/>
              <a:gd name="connsiteX10003" fmla="*/ 2767295 w 18288001"/>
              <a:gd name="connsiteY10003" fmla="*/ 434605 h 9710532"/>
              <a:gd name="connsiteX10004" fmla="*/ 2790427 w 18288001"/>
              <a:gd name="connsiteY10004" fmla="*/ 433471 h 9710532"/>
              <a:gd name="connsiteX10005" fmla="*/ 2802805 w 18288001"/>
              <a:gd name="connsiteY10005" fmla="*/ 435593 h 9710532"/>
              <a:gd name="connsiteX10006" fmla="*/ 2854446 w 18288001"/>
              <a:gd name="connsiteY10006" fmla="*/ 431696 h 9710532"/>
              <a:gd name="connsiteX10007" fmla="*/ 2957727 w 18288001"/>
              <a:gd name="connsiteY10007" fmla="*/ 423906 h 9710532"/>
              <a:gd name="connsiteX10008" fmla="*/ 2999960 w 18288001"/>
              <a:gd name="connsiteY10008" fmla="*/ 422860 h 9710532"/>
              <a:gd name="connsiteX10009" fmla="*/ 14546675 w 18288001"/>
              <a:gd name="connsiteY10009" fmla="*/ 422548 h 9710532"/>
              <a:gd name="connsiteX10010" fmla="*/ 14560681 w 18288001"/>
              <a:gd name="connsiteY10010" fmla="*/ 430049 h 9710532"/>
              <a:gd name="connsiteX10011" fmla="*/ 14555302 w 18288001"/>
              <a:gd name="connsiteY10011" fmla="*/ 431675 h 9710532"/>
              <a:gd name="connsiteX10012" fmla="*/ 14542924 w 18288001"/>
              <a:gd name="connsiteY10012" fmla="*/ 429548 h 9710532"/>
              <a:gd name="connsiteX10013" fmla="*/ 14546675 w 18288001"/>
              <a:gd name="connsiteY10013" fmla="*/ 422548 h 9710532"/>
              <a:gd name="connsiteX10014" fmla="*/ 15415627 w 18288001"/>
              <a:gd name="connsiteY10014" fmla="*/ 422521 h 9710532"/>
              <a:gd name="connsiteX10015" fmla="*/ 15362926 w 18288001"/>
              <a:gd name="connsiteY10015" fmla="*/ 432607 h 9710532"/>
              <a:gd name="connsiteX10016" fmla="*/ 15346798 w 18288001"/>
              <a:gd name="connsiteY10016" fmla="*/ 437490 h 9710532"/>
              <a:gd name="connsiteX10017" fmla="*/ 15338168 w 18288001"/>
              <a:gd name="connsiteY10017" fmla="*/ 428364 h 9710532"/>
              <a:gd name="connsiteX10018" fmla="*/ 15316662 w 18288001"/>
              <a:gd name="connsiteY10018" fmla="*/ 434876 h 9710532"/>
              <a:gd name="connsiteX10019" fmla="*/ 15319918 w 18288001"/>
              <a:gd name="connsiteY10019" fmla="*/ 445627 h 9710532"/>
              <a:gd name="connsiteX10020" fmla="*/ 15339300 w 18288001"/>
              <a:gd name="connsiteY10020" fmla="*/ 451496 h 9710532"/>
              <a:gd name="connsiteX10021" fmla="*/ 15369437 w 18288001"/>
              <a:gd name="connsiteY10021" fmla="*/ 454111 h 9710532"/>
              <a:gd name="connsiteX10022" fmla="*/ 15380189 w 18288001"/>
              <a:gd name="connsiteY10022" fmla="*/ 450856 h 9710532"/>
              <a:gd name="connsiteX10023" fmla="*/ 15401693 w 18288001"/>
              <a:gd name="connsiteY10023" fmla="*/ 444346 h 9710532"/>
              <a:gd name="connsiteX10024" fmla="*/ 15426453 w 18288001"/>
              <a:gd name="connsiteY10024" fmla="*/ 448588 h 9710532"/>
              <a:gd name="connsiteX10025" fmla="*/ 15444703 w 18288001"/>
              <a:gd name="connsiteY10025" fmla="*/ 431326 h 9710532"/>
              <a:gd name="connsiteX10026" fmla="*/ 15415627 w 18288001"/>
              <a:gd name="connsiteY10026" fmla="*/ 422521 h 9710532"/>
              <a:gd name="connsiteX10027" fmla="*/ 14244619 w 18288001"/>
              <a:gd name="connsiteY10027" fmla="*/ 421954 h 9710532"/>
              <a:gd name="connsiteX10028" fmla="*/ 14233054 w 18288001"/>
              <a:gd name="connsiteY10028" fmla="*/ 422521 h 9710532"/>
              <a:gd name="connsiteX10029" fmla="*/ 14257811 w 18288001"/>
              <a:gd name="connsiteY10029" fmla="*/ 426762 h 9710532"/>
              <a:gd name="connsiteX10030" fmla="*/ 9584529 w 18288001"/>
              <a:gd name="connsiteY10030" fmla="*/ 421236 h 9710532"/>
              <a:gd name="connsiteX10031" fmla="*/ 9591534 w 18288001"/>
              <a:gd name="connsiteY10031" fmla="*/ 424984 h 9710532"/>
              <a:gd name="connsiteX10032" fmla="*/ 9598536 w 18288001"/>
              <a:gd name="connsiteY10032" fmla="*/ 428733 h 9710532"/>
              <a:gd name="connsiteX10033" fmla="*/ 9587784 w 18288001"/>
              <a:gd name="connsiteY10033" fmla="*/ 431988 h 9710532"/>
              <a:gd name="connsiteX10034" fmla="*/ 9575406 w 18288001"/>
              <a:gd name="connsiteY10034" fmla="*/ 429867 h 9710532"/>
              <a:gd name="connsiteX10035" fmla="*/ 9584529 w 18288001"/>
              <a:gd name="connsiteY10035" fmla="*/ 421236 h 9710532"/>
              <a:gd name="connsiteX10036" fmla="*/ 15071827 w 18288001"/>
              <a:gd name="connsiteY10036" fmla="*/ 420961 h 9710532"/>
              <a:gd name="connsiteX10037" fmla="*/ 15068079 w 18288001"/>
              <a:gd name="connsiteY10037" fmla="*/ 427964 h 9710532"/>
              <a:gd name="connsiteX10038" fmla="*/ 15082085 w 18288001"/>
              <a:gd name="connsiteY10038" fmla="*/ 435461 h 9710532"/>
              <a:gd name="connsiteX10039" fmla="*/ 15089583 w 18288001"/>
              <a:gd name="connsiteY10039" fmla="*/ 421455 h 9710532"/>
              <a:gd name="connsiteX10040" fmla="*/ 15071827 w 18288001"/>
              <a:gd name="connsiteY10040" fmla="*/ 420961 h 9710532"/>
              <a:gd name="connsiteX10041" fmla="*/ 11603191 w 18288001"/>
              <a:gd name="connsiteY10041" fmla="*/ 420490 h 9710532"/>
              <a:gd name="connsiteX10042" fmla="*/ 11592440 w 18288001"/>
              <a:gd name="connsiteY10042" fmla="*/ 423744 h 9710532"/>
              <a:gd name="connsiteX10043" fmla="*/ 11601070 w 18288001"/>
              <a:gd name="connsiteY10043" fmla="*/ 432871 h 9710532"/>
              <a:gd name="connsiteX10044" fmla="*/ 11603191 w 18288001"/>
              <a:gd name="connsiteY10044" fmla="*/ 420490 h 9710532"/>
              <a:gd name="connsiteX10045" fmla="*/ 8333621 w 18288001"/>
              <a:gd name="connsiteY10045" fmla="*/ 418446 h 9710532"/>
              <a:gd name="connsiteX10046" fmla="*/ 8386889 w 18288001"/>
              <a:gd name="connsiteY10046" fmla="*/ 419926 h 9710532"/>
              <a:gd name="connsiteX10047" fmla="*/ 8425655 w 18288001"/>
              <a:gd name="connsiteY10047" fmla="*/ 431667 h 9710532"/>
              <a:gd name="connsiteX10048" fmla="*/ 8390145 w 18288001"/>
              <a:gd name="connsiteY10048" fmla="*/ 430679 h 9710532"/>
              <a:gd name="connsiteX10049" fmla="*/ 8372389 w 18288001"/>
              <a:gd name="connsiteY10049" fmla="*/ 430185 h 9710532"/>
              <a:gd name="connsiteX10050" fmla="*/ 8354632 w 18288001"/>
              <a:gd name="connsiteY10050" fmla="*/ 429692 h 9710532"/>
              <a:gd name="connsiteX10051" fmla="*/ 8347135 w 18288001"/>
              <a:gd name="connsiteY10051" fmla="*/ 443700 h 9710532"/>
              <a:gd name="connsiteX10052" fmla="*/ 8336381 w 18288001"/>
              <a:gd name="connsiteY10052" fmla="*/ 446955 h 9710532"/>
              <a:gd name="connsiteX10053" fmla="*/ 8325629 w 18288001"/>
              <a:gd name="connsiteY10053" fmla="*/ 450210 h 9710532"/>
              <a:gd name="connsiteX10054" fmla="*/ 8305755 w 18288001"/>
              <a:gd name="connsiteY10054" fmla="*/ 462097 h 9710532"/>
              <a:gd name="connsiteX10055" fmla="*/ 8305259 w 18288001"/>
              <a:gd name="connsiteY10055" fmla="*/ 479853 h 9710532"/>
              <a:gd name="connsiteX10056" fmla="*/ 8292386 w 18288001"/>
              <a:gd name="connsiteY10056" fmla="*/ 495487 h 9710532"/>
              <a:gd name="connsiteX10057" fmla="*/ 8256873 w 18288001"/>
              <a:gd name="connsiteY10057" fmla="*/ 494500 h 9710532"/>
              <a:gd name="connsiteX10058" fmla="*/ 8240746 w 18288001"/>
              <a:gd name="connsiteY10058" fmla="*/ 499382 h 9710532"/>
              <a:gd name="connsiteX10059" fmla="*/ 8235370 w 18288001"/>
              <a:gd name="connsiteY10059" fmla="*/ 501011 h 9710532"/>
              <a:gd name="connsiteX10060" fmla="*/ 8232112 w 18288001"/>
              <a:gd name="connsiteY10060" fmla="*/ 490256 h 9710532"/>
              <a:gd name="connsiteX10061" fmla="*/ 8221362 w 18288001"/>
              <a:gd name="connsiteY10061" fmla="*/ 493512 h 9710532"/>
              <a:gd name="connsiteX10062" fmla="*/ 8205232 w 18288001"/>
              <a:gd name="connsiteY10062" fmla="*/ 498395 h 9710532"/>
              <a:gd name="connsiteX10063" fmla="*/ 8178351 w 18288001"/>
              <a:gd name="connsiteY10063" fmla="*/ 506533 h 9710532"/>
              <a:gd name="connsiteX10064" fmla="*/ 8128833 w 18288001"/>
              <a:gd name="connsiteY10064" fmla="*/ 498046 h 9710532"/>
              <a:gd name="connsiteX10065" fmla="*/ 8096575 w 18288001"/>
              <a:gd name="connsiteY10065" fmla="*/ 507813 h 9710532"/>
              <a:gd name="connsiteX10066" fmla="*/ 8082569 w 18288001"/>
              <a:gd name="connsiteY10066" fmla="*/ 500315 h 9710532"/>
              <a:gd name="connsiteX10067" fmla="*/ 8061067 w 18288001"/>
              <a:gd name="connsiteY10067" fmla="*/ 506825 h 9710532"/>
              <a:gd name="connsiteX10068" fmla="*/ 8047057 w 18288001"/>
              <a:gd name="connsiteY10068" fmla="*/ 499329 h 9710532"/>
              <a:gd name="connsiteX10069" fmla="*/ 8057809 w 18288001"/>
              <a:gd name="connsiteY10069" fmla="*/ 496074 h 9710532"/>
              <a:gd name="connsiteX10070" fmla="*/ 8125577 w 18288001"/>
              <a:gd name="connsiteY10070" fmla="*/ 487295 h 9710532"/>
              <a:gd name="connsiteX10071" fmla="*/ 8111571 w 18288001"/>
              <a:gd name="connsiteY10071" fmla="*/ 479800 h 9710532"/>
              <a:gd name="connsiteX10072" fmla="*/ 8122323 w 18288001"/>
              <a:gd name="connsiteY10072" fmla="*/ 476543 h 9710532"/>
              <a:gd name="connsiteX10073" fmla="*/ 8108316 w 18288001"/>
              <a:gd name="connsiteY10073" fmla="*/ 469045 h 9710532"/>
              <a:gd name="connsiteX10074" fmla="*/ 8077687 w 18288001"/>
              <a:gd name="connsiteY10074" fmla="*/ 484187 h 9710532"/>
              <a:gd name="connsiteX10075" fmla="*/ 8073937 w 18288001"/>
              <a:gd name="connsiteY10075" fmla="*/ 491192 h 9710532"/>
              <a:gd name="connsiteX10076" fmla="*/ 8076059 w 18288001"/>
              <a:gd name="connsiteY10076" fmla="*/ 478811 h 9710532"/>
              <a:gd name="connsiteX10077" fmla="*/ 8062049 w 18288001"/>
              <a:gd name="connsiteY10077" fmla="*/ 471314 h 9710532"/>
              <a:gd name="connsiteX10078" fmla="*/ 8105060 w 18288001"/>
              <a:gd name="connsiteY10078" fmla="*/ 458294 h 9710532"/>
              <a:gd name="connsiteX10079" fmla="*/ 8162078 w 18288001"/>
              <a:gd name="connsiteY10079" fmla="*/ 452770 h 9710532"/>
              <a:gd name="connsiteX10080" fmla="*/ 8165333 w 18288001"/>
              <a:gd name="connsiteY10080" fmla="*/ 463523 h 9710532"/>
              <a:gd name="connsiteX10081" fmla="*/ 8157833 w 18288001"/>
              <a:gd name="connsiteY10081" fmla="*/ 477532 h 9710532"/>
              <a:gd name="connsiteX10082" fmla="*/ 8163209 w 18288001"/>
              <a:gd name="connsiteY10082" fmla="*/ 475904 h 9710532"/>
              <a:gd name="connsiteX10083" fmla="*/ 8179338 w 18288001"/>
              <a:gd name="connsiteY10083" fmla="*/ 471021 h 9710532"/>
              <a:gd name="connsiteX10084" fmla="*/ 8190092 w 18288001"/>
              <a:gd name="connsiteY10084" fmla="*/ 467765 h 9710532"/>
              <a:gd name="connsiteX10085" fmla="*/ 8186839 w 18288001"/>
              <a:gd name="connsiteY10085" fmla="*/ 457013 h 9710532"/>
              <a:gd name="connsiteX10086" fmla="*/ 8200845 w 18288001"/>
              <a:gd name="connsiteY10086" fmla="*/ 464511 h 9710532"/>
              <a:gd name="connsiteX10087" fmla="*/ 8214849 w 18288001"/>
              <a:gd name="connsiteY10087" fmla="*/ 472007 h 9710532"/>
              <a:gd name="connsiteX10088" fmla="*/ 8233099 w 18288001"/>
              <a:gd name="connsiteY10088" fmla="*/ 454746 h 9710532"/>
              <a:gd name="connsiteX10089" fmla="*/ 8247108 w 18288001"/>
              <a:gd name="connsiteY10089" fmla="*/ 462242 h 9710532"/>
              <a:gd name="connsiteX10090" fmla="*/ 8279366 w 18288001"/>
              <a:gd name="connsiteY10090" fmla="*/ 452477 h 9710532"/>
              <a:gd name="connsiteX10091" fmla="*/ 8284742 w 18288001"/>
              <a:gd name="connsiteY10091" fmla="*/ 450849 h 9710532"/>
              <a:gd name="connsiteX10092" fmla="*/ 8300870 w 18288001"/>
              <a:gd name="connsiteY10092" fmla="*/ 445966 h 9710532"/>
              <a:gd name="connsiteX10093" fmla="*/ 8319121 w 18288001"/>
              <a:gd name="connsiteY10093" fmla="*/ 428705 h 9710532"/>
              <a:gd name="connsiteX10094" fmla="*/ 8308366 w 18288001"/>
              <a:gd name="connsiteY10094" fmla="*/ 431960 h 9710532"/>
              <a:gd name="connsiteX10095" fmla="*/ 8306739 w 18288001"/>
              <a:gd name="connsiteY10095" fmla="*/ 426584 h 9710532"/>
              <a:gd name="connsiteX10096" fmla="*/ 8333621 w 18288001"/>
              <a:gd name="connsiteY10096" fmla="*/ 418446 h 9710532"/>
              <a:gd name="connsiteX10097" fmla="*/ 9325193 w 18288001"/>
              <a:gd name="connsiteY10097" fmla="*/ 417581 h 9710532"/>
              <a:gd name="connsiteX10098" fmla="*/ 9349953 w 18288001"/>
              <a:gd name="connsiteY10098" fmla="*/ 421823 h 9710532"/>
              <a:gd name="connsiteX10099" fmla="*/ 9328449 w 18288001"/>
              <a:gd name="connsiteY10099" fmla="*/ 428334 h 9710532"/>
              <a:gd name="connsiteX10100" fmla="*/ 14486406 w 18288001"/>
              <a:gd name="connsiteY10100" fmla="*/ 417292 h 9710532"/>
              <a:gd name="connsiteX10101" fmla="*/ 14478904 w 18288001"/>
              <a:gd name="connsiteY10101" fmla="*/ 431295 h 9710532"/>
              <a:gd name="connsiteX10102" fmla="*/ 14454147 w 18288001"/>
              <a:gd name="connsiteY10102" fmla="*/ 427043 h 9710532"/>
              <a:gd name="connsiteX10103" fmla="*/ 14464898 w 18288001"/>
              <a:gd name="connsiteY10103" fmla="*/ 423792 h 9710532"/>
              <a:gd name="connsiteX10104" fmla="*/ 14486406 w 18288001"/>
              <a:gd name="connsiteY10104" fmla="*/ 417292 h 9710532"/>
              <a:gd name="connsiteX10105" fmla="*/ 14970666 w 18288001"/>
              <a:gd name="connsiteY10105" fmla="*/ 416371 h 9710532"/>
              <a:gd name="connsiteX10106" fmla="*/ 14947535 w 18288001"/>
              <a:gd name="connsiteY10106" fmla="*/ 417504 h 9710532"/>
              <a:gd name="connsiteX10107" fmla="*/ 14950791 w 18288001"/>
              <a:gd name="connsiteY10107" fmla="*/ 428257 h 9710532"/>
              <a:gd name="connsiteX10108" fmla="*/ 14975548 w 18288001"/>
              <a:gd name="connsiteY10108" fmla="*/ 432500 h 9710532"/>
              <a:gd name="connsiteX10109" fmla="*/ 15000310 w 18288001"/>
              <a:gd name="connsiteY10109" fmla="*/ 436742 h 9710532"/>
              <a:gd name="connsiteX10110" fmla="*/ 14997056 w 18288001"/>
              <a:gd name="connsiteY10110" fmla="*/ 425990 h 9710532"/>
              <a:gd name="connsiteX10111" fmla="*/ 14970666 w 18288001"/>
              <a:gd name="connsiteY10111" fmla="*/ 416371 h 9710532"/>
              <a:gd name="connsiteX10112" fmla="*/ 11155543 w 18288001"/>
              <a:gd name="connsiteY10112" fmla="*/ 415153 h 9710532"/>
              <a:gd name="connsiteX10113" fmla="*/ 11169549 w 18288001"/>
              <a:gd name="connsiteY10113" fmla="*/ 422651 h 9710532"/>
              <a:gd name="connsiteX10114" fmla="*/ 11167145 w 18288001"/>
              <a:gd name="connsiteY10114" fmla="*/ 429247 h 9710532"/>
              <a:gd name="connsiteX10115" fmla="*/ 11153421 w 18288001"/>
              <a:gd name="connsiteY10115" fmla="*/ 427534 h 9710532"/>
              <a:gd name="connsiteX10116" fmla="*/ 11134038 w 18288001"/>
              <a:gd name="connsiteY10116" fmla="*/ 421664 h 9710532"/>
              <a:gd name="connsiteX10117" fmla="*/ 13678870 w 18288001"/>
              <a:gd name="connsiteY10117" fmla="*/ 414222 h 9710532"/>
              <a:gd name="connsiteX10118" fmla="*/ 13682123 w 18288001"/>
              <a:gd name="connsiteY10118" fmla="*/ 424974 h 9710532"/>
              <a:gd name="connsiteX10119" fmla="*/ 13692873 w 18288001"/>
              <a:gd name="connsiteY10119" fmla="*/ 421720 h 9710532"/>
              <a:gd name="connsiteX10120" fmla="*/ 13678870 w 18288001"/>
              <a:gd name="connsiteY10120" fmla="*/ 414222 h 9710532"/>
              <a:gd name="connsiteX10121" fmla="*/ 9183146 w 18288001"/>
              <a:gd name="connsiteY10121" fmla="*/ 413632 h 9710532"/>
              <a:gd name="connsiteX10122" fmla="*/ 9197153 w 18288001"/>
              <a:gd name="connsiteY10122" fmla="*/ 421128 h 9710532"/>
              <a:gd name="connsiteX10123" fmla="*/ 9181025 w 18288001"/>
              <a:gd name="connsiteY10123" fmla="*/ 426011 h 9710532"/>
              <a:gd name="connsiteX10124" fmla="*/ 9154145 w 18288001"/>
              <a:gd name="connsiteY10124" fmla="*/ 434148 h 9710532"/>
              <a:gd name="connsiteX10125" fmla="*/ 9118632 w 18288001"/>
              <a:gd name="connsiteY10125" fmla="*/ 433162 h 9710532"/>
              <a:gd name="connsiteX10126" fmla="*/ 10165842 w 18288001"/>
              <a:gd name="connsiteY10126" fmla="*/ 412517 h 9710532"/>
              <a:gd name="connsiteX10127" fmla="*/ 10124708 w 18288001"/>
              <a:gd name="connsiteY10127" fmla="*/ 422037 h 9710532"/>
              <a:gd name="connsiteX10128" fmla="*/ 10103202 w 18288001"/>
              <a:gd name="connsiteY10128" fmla="*/ 428547 h 9710532"/>
              <a:gd name="connsiteX10129" fmla="*/ 10126335 w 18288001"/>
              <a:gd name="connsiteY10129" fmla="*/ 427412 h 9710532"/>
              <a:gd name="connsiteX10130" fmla="*/ 10151095 w 18288001"/>
              <a:gd name="connsiteY10130" fmla="*/ 431654 h 9710532"/>
              <a:gd name="connsiteX10131" fmla="*/ 10168854 w 18288001"/>
              <a:gd name="connsiteY10131" fmla="*/ 432149 h 9710532"/>
              <a:gd name="connsiteX10132" fmla="*/ 10183351 w 18288001"/>
              <a:gd name="connsiteY10132" fmla="*/ 421891 h 9710532"/>
              <a:gd name="connsiteX10133" fmla="*/ 10181724 w 18288001"/>
              <a:gd name="connsiteY10133" fmla="*/ 416514 h 9710532"/>
              <a:gd name="connsiteX10134" fmla="*/ 10165842 w 18288001"/>
              <a:gd name="connsiteY10134" fmla="*/ 412517 h 9710532"/>
              <a:gd name="connsiteX10135" fmla="*/ 8490171 w 18288001"/>
              <a:gd name="connsiteY10135" fmla="*/ 412135 h 9710532"/>
              <a:gd name="connsiteX10136" fmla="*/ 8504178 w 18288001"/>
              <a:gd name="connsiteY10136" fmla="*/ 419634 h 9710532"/>
              <a:gd name="connsiteX10137" fmla="*/ 8518185 w 18288001"/>
              <a:gd name="connsiteY10137" fmla="*/ 427131 h 9710532"/>
              <a:gd name="connsiteX10138" fmla="*/ 8521437 w 18288001"/>
              <a:gd name="connsiteY10138" fmla="*/ 437883 h 9710532"/>
              <a:gd name="connsiteX10139" fmla="*/ 8535447 w 18288001"/>
              <a:gd name="connsiteY10139" fmla="*/ 445381 h 9710532"/>
              <a:gd name="connsiteX10140" fmla="*/ 8546200 w 18288001"/>
              <a:gd name="connsiteY10140" fmla="*/ 442126 h 9710532"/>
              <a:gd name="connsiteX10141" fmla="*/ 8574213 w 18288001"/>
              <a:gd name="connsiteY10141" fmla="*/ 457120 h 9710532"/>
              <a:gd name="connsiteX10142" fmla="*/ 8588219 w 18288001"/>
              <a:gd name="connsiteY10142" fmla="*/ 464617 h 9710532"/>
              <a:gd name="connsiteX10143" fmla="*/ 8563461 w 18288001"/>
              <a:gd name="connsiteY10143" fmla="*/ 460376 h 9710532"/>
              <a:gd name="connsiteX10144" fmla="*/ 8531203 w 18288001"/>
              <a:gd name="connsiteY10144" fmla="*/ 470142 h 9710532"/>
              <a:gd name="connsiteX10145" fmla="*/ 8523709 w 18288001"/>
              <a:gd name="connsiteY10145" fmla="*/ 484147 h 9710532"/>
              <a:gd name="connsiteX10146" fmla="*/ 8512955 w 18288001"/>
              <a:gd name="connsiteY10146" fmla="*/ 487402 h 9710532"/>
              <a:gd name="connsiteX10147" fmla="*/ 8509700 w 18288001"/>
              <a:gd name="connsiteY10147" fmla="*/ 476651 h 9710532"/>
              <a:gd name="connsiteX10148" fmla="*/ 8427923 w 18288001"/>
              <a:gd name="connsiteY10148" fmla="*/ 477930 h 9710532"/>
              <a:gd name="connsiteX10149" fmla="*/ 8389156 w 18288001"/>
              <a:gd name="connsiteY10149" fmla="*/ 466191 h 9710532"/>
              <a:gd name="connsiteX10150" fmla="*/ 8378404 w 18288001"/>
              <a:gd name="connsiteY10150" fmla="*/ 469447 h 9710532"/>
              <a:gd name="connsiteX10151" fmla="*/ 8351524 w 18288001"/>
              <a:gd name="connsiteY10151" fmla="*/ 477583 h 9710532"/>
              <a:gd name="connsiteX10152" fmla="*/ 8321387 w 18288001"/>
              <a:gd name="connsiteY10152" fmla="*/ 474971 h 9710532"/>
              <a:gd name="connsiteX10153" fmla="*/ 8385901 w 18288001"/>
              <a:gd name="connsiteY10153" fmla="*/ 455440 h 9710532"/>
              <a:gd name="connsiteX10154" fmla="*/ 8416035 w 18288001"/>
              <a:gd name="connsiteY10154" fmla="*/ 458054 h 9710532"/>
              <a:gd name="connsiteX10155" fmla="*/ 8439663 w 18288001"/>
              <a:gd name="connsiteY10155" fmla="*/ 439165 h 9710532"/>
              <a:gd name="connsiteX10156" fmla="*/ 8461165 w 18288001"/>
              <a:gd name="connsiteY10156" fmla="*/ 432655 h 9710532"/>
              <a:gd name="connsiteX10157" fmla="*/ 8481043 w 18288001"/>
              <a:gd name="connsiteY10157" fmla="*/ 420767 h 9710532"/>
              <a:gd name="connsiteX10158" fmla="*/ 8490171 w 18288001"/>
              <a:gd name="connsiteY10158" fmla="*/ 412135 h 9710532"/>
              <a:gd name="connsiteX10159" fmla="*/ 9499500 w 18288001"/>
              <a:gd name="connsiteY10159" fmla="*/ 411764 h 9710532"/>
              <a:gd name="connsiteX10160" fmla="*/ 9513505 w 18288001"/>
              <a:gd name="connsiteY10160" fmla="*/ 419261 h 9710532"/>
              <a:gd name="connsiteX10161" fmla="*/ 9502754 w 18288001"/>
              <a:gd name="connsiteY10161" fmla="*/ 422515 h 9710532"/>
              <a:gd name="connsiteX10162" fmla="*/ 9484997 w 18288001"/>
              <a:gd name="connsiteY10162" fmla="*/ 422023 h 9710532"/>
              <a:gd name="connsiteX10163" fmla="*/ 9477995 w 18288001"/>
              <a:gd name="connsiteY10163" fmla="*/ 418274 h 9710532"/>
              <a:gd name="connsiteX10164" fmla="*/ 11964180 w 18288001"/>
              <a:gd name="connsiteY10164" fmla="*/ 410979 h 9710532"/>
              <a:gd name="connsiteX10165" fmla="*/ 12006696 w 18288001"/>
              <a:gd name="connsiteY10165" fmla="*/ 415715 h 9710532"/>
              <a:gd name="connsiteX10166" fmla="*/ 12036832 w 18288001"/>
              <a:gd name="connsiteY10166" fmla="*/ 418330 h 9710532"/>
              <a:gd name="connsiteX10167" fmla="*/ 12052960 w 18288001"/>
              <a:gd name="connsiteY10167" fmla="*/ 413448 h 9710532"/>
              <a:gd name="connsiteX10168" fmla="*/ 12072344 w 18288001"/>
              <a:gd name="connsiteY10168" fmla="*/ 419316 h 9710532"/>
              <a:gd name="connsiteX10169" fmla="*/ 12092862 w 18288001"/>
              <a:gd name="connsiteY10169" fmla="*/ 448317 h 9710532"/>
              <a:gd name="connsiteX10170" fmla="*/ 12068103 w 18288001"/>
              <a:gd name="connsiteY10170" fmla="*/ 444077 h 9710532"/>
              <a:gd name="connsiteX10171" fmla="*/ 12057350 w 18288001"/>
              <a:gd name="connsiteY10171" fmla="*/ 447331 h 9710532"/>
              <a:gd name="connsiteX10172" fmla="*/ 12043342 w 18288001"/>
              <a:gd name="connsiteY10172" fmla="*/ 439833 h 9710532"/>
              <a:gd name="connsiteX10173" fmla="*/ 11993823 w 18288001"/>
              <a:gd name="connsiteY10173" fmla="*/ 431351 h 9710532"/>
              <a:gd name="connsiteX10174" fmla="*/ 11912047 w 18288001"/>
              <a:gd name="connsiteY10174" fmla="*/ 432630 h 9710532"/>
              <a:gd name="connsiteX10175" fmla="*/ 11888914 w 18288001"/>
              <a:gd name="connsiteY10175" fmla="*/ 433764 h 9710532"/>
              <a:gd name="connsiteX10176" fmla="*/ 11865782 w 18288001"/>
              <a:gd name="connsiteY10176" fmla="*/ 434897 h 9710532"/>
              <a:gd name="connsiteX10177" fmla="*/ 11780751 w 18288001"/>
              <a:gd name="connsiteY10177" fmla="*/ 425426 h 9710532"/>
              <a:gd name="connsiteX10178" fmla="*/ 11802256 w 18288001"/>
              <a:gd name="connsiteY10178" fmla="*/ 418915 h 9710532"/>
              <a:gd name="connsiteX10179" fmla="*/ 11859273 w 18288001"/>
              <a:gd name="connsiteY10179" fmla="*/ 413394 h 9710532"/>
              <a:gd name="connsiteX10180" fmla="*/ 11919544 w 18288001"/>
              <a:gd name="connsiteY10180" fmla="*/ 418622 h 9710532"/>
              <a:gd name="connsiteX10181" fmla="*/ 11937300 w 18288001"/>
              <a:gd name="connsiteY10181" fmla="*/ 419116 h 9710532"/>
              <a:gd name="connsiteX10182" fmla="*/ 11964180 w 18288001"/>
              <a:gd name="connsiteY10182" fmla="*/ 410979 h 9710532"/>
              <a:gd name="connsiteX10183" fmla="*/ 9463986 w 18288001"/>
              <a:gd name="connsiteY10183" fmla="*/ 410776 h 9710532"/>
              <a:gd name="connsiteX10184" fmla="*/ 9456489 w 18288001"/>
              <a:gd name="connsiteY10184" fmla="*/ 424784 h 9710532"/>
              <a:gd name="connsiteX10185" fmla="*/ 9431730 w 18288001"/>
              <a:gd name="connsiteY10185" fmla="*/ 420542 h 9710532"/>
              <a:gd name="connsiteX10186" fmla="*/ 9463986 w 18288001"/>
              <a:gd name="connsiteY10186" fmla="*/ 410776 h 9710532"/>
              <a:gd name="connsiteX10187" fmla="*/ 9005585 w 18288001"/>
              <a:gd name="connsiteY10187" fmla="*/ 408696 h 9710532"/>
              <a:gd name="connsiteX10188" fmla="*/ 8998090 w 18288001"/>
              <a:gd name="connsiteY10188" fmla="*/ 422703 h 9710532"/>
              <a:gd name="connsiteX10189" fmla="*/ 8994834 w 18288001"/>
              <a:gd name="connsiteY10189" fmla="*/ 411951 h 9710532"/>
              <a:gd name="connsiteX10190" fmla="*/ 9005585 w 18288001"/>
              <a:gd name="connsiteY10190" fmla="*/ 408696 h 9710532"/>
              <a:gd name="connsiteX10191" fmla="*/ 8863539 w 18288001"/>
              <a:gd name="connsiteY10191" fmla="*/ 404746 h 9710532"/>
              <a:gd name="connsiteX10192" fmla="*/ 8870541 w 18288001"/>
              <a:gd name="connsiteY10192" fmla="*/ 408495 h 9710532"/>
              <a:gd name="connsiteX10193" fmla="*/ 8877546 w 18288001"/>
              <a:gd name="connsiteY10193" fmla="*/ 412243 h 9710532"/>
              <a:gd name="connsiteX10194" fmla="*/ 8886177 w 18288001"/>
              <a:gd name="connsiteY10194" fmla="*/ 421368 h 9710532"/>
              <a:gd name="connsiteX10195" fmla="*/ 8891552 w 18288001"/>
              <a:gd name="connsiteY10195" fmla="*/ 419742 h 9710532"/>
              <a:gd name="connsiteX10196" fmla="*/ 8905561 w 18288001"/>
              <a:gd name="connsiteY10196" fmla="*/ 427238 h 9710532"/>
              <a:gd name="connsiteX10197" fmla="*/ 8912070 w 18288001"/>
              <a:gd name="connsiteY10197" fmla="*/ 448743 h 9710532"/>
              <a:gd name="connsiteX10198" fmla="*/ 8950837 w 18288001"/>
              <a:gd name="connsiteY10198" fmla="*/ 460482 h 9710532"/>
              <a:gd name="connsiteX10199" fmla="*/ 8975597 w 18288001"/>
              <a:gd name="connsiteY10199" fmla="*/ 464724 h 9710532"/>
              <a:gd name="connsiteX10200" fmla="*/ 8970220 w 18288001"/>
              <a:gd name="connsiteY10200" fmla="*/ 466353 h 9710532"/>
              <a:gd name="connsiteX10201" fmla="*/ 8964843 w 18288001"/>
              <a:gd name="connsiteY10201" fmla="*/ 467979 h 9710532"/>
              <a:gd name="connsiteX10202" fmla="*/ 8921837 w 18288001"/>
              <a:gd name="connsiteY10202" fmla="*/ 480999 h 9710532"/>
              <a:gd name="connsiteX10203" fmla="*/ 8903586 w 18288001"/>
              <a:gd name="connsiteY10203" fmla="*/ 498263 h 9710532"/>
              <a:gd name="connsiteX10204" fmla="*/ 8889578 w 18288001"/>
              <a:gd name="connsiteY10204" fmla="*/ 490764 h 9710532"/>
              <a:gd name="connsiteX10205" fmla="*/ 8887952 w 18288001"/>
              <a:gd name="connsiteY10205" fmla="*/ 485388 h 9710532"/>
              <a:gd name="connsiteX10206" fmla="*/ 8875570 w 18288001"/>
              <a:gd name="connsiteY10206" fmla="*/ 483268 h 9710532"/>
              <a:gd name="connsiteX10207" fmla="*/ 8861562 w 18288001"/>
              <a:gd name="connsiteY10207" fmla="*/ 475769 h 9710532"/>
              <a:gd name="connsiteX10208" fmla="*/ 8790541 w 18288001"/>
              <a:gd name="connsiteY10208" fmla="*/ 473797 h 9710532"/>
              <a:gd name="connsiteX10209" fmla="*/ 8776533 w 18288001"/>
              <a:gd name="connsiteY10209" fmla="*/ 466299 h 9710532"/>
              <a:gd name="connsiteX10210" fmla="*/ 8755027 w 18288001"/>
              <a:gd name="connsiteY10210" fmla="*/ 472808 h 9710532"/>
              <a:gd name="connsiteX10211" fmla="*/ 8698012 w 18288001"/>
              <a:gd name="connsiteY10211" fmla="*/ 478331 h 9710532"/>
              <a:gd name="connsiteX10212" fmla="*/ 8640995 w 18288001"/>
              <a:gd name="connsiteY10212" fmla="*/ 483854 h 9710532"/>
              <a:gd name="connsiteX10213" fmla="*/ 8616235 w 18288001"/>
              <a:gd name="connsiteY10213" fmla="*/ 479612 h 9710532"/>
              <a:gd name="connsiteX10214" fmla="*/ 8605483 w 18288001"/>
              <a:gd name="connsiteY10214" fmla="*/ 482867 h 9710532"/>
              <a:gd name="connsiteX10215" fmla="*/ 8580723 w 18288001"/>
              <a:gd name="connsiteY10215" fmla="*/ 478626 h 9710532"/>
              <a:gd name="connsiteX10216" fmla="*/ 8566715 w 18288001"/>
              <a:gd name="connsiteY10216" fmla="*/ 471128 h 9710532"/>
              <a:gd name="connsiteX10217" fmla="*/ 8577468 w 18288001"/>
              <a:gd name="connsiteY10217" fmla="*/ 467873 h 9710532"/>
              <a:gd name="connsiteX10218" fmla="*/ 8588219 w 18288001"/>
              <a:gd name="connsiteY10218" fmla="*/ 464617 h 9710532"/>
              <a:gd name="connsiteX10219" fmla="*/ 8598972 w 18288001"/>
              <a:gd name="connsiteY10219" fmla="*/ 461362 h 9710532"/>
              <a:gd name="connsiteX10220" fmla="*/ 8588713 w 18288001"/>
              <a:gd name="connsiteY10220" fmla="*/ 446861 h 9710532"/>
              <a:gd name="connsiteX10221" fmla="*/ 8597839 w 18288001"/>
              <a:gd name="connsiteY10221" fmla="*/ 438229 h 9710532"/>
              <a:gd name="connsiteX10222" fmla="*/ 8606472 w 18288001"/>
              <a:gd name="connsiteY10222" fmla="*/ 447355 h 9710532"/>
              <a:gd name="connsiteX10223" fmla="*/ 8641980 w 18288001"/>
              <a:gd name="connsiteY10223" fmla="*/ 448343 h 9710532"/>
              <a:gd name="connsiteX10224" fmla="*/ 8713006 w 18288001"/>
              <a:gd name="connsiteY10224" fmla="*/ 450317 h 9710532"/>
              <a:gd name="connsiteX10225" fmla="*/ 8770022 w 18288001"/>
              <a:gd name="connsiteY10225" fmla="*/ 444793 h 9710532"/>
              <a:gd name="connsiteX10226" fmla="*/ 8778653 w 18288001"/>
              <a:gd name="connsiteY10226" fmla="*/ 453919 h 9710532"/>
              <a:gd name="connsiteX10227" fmla="*/ 8788911 w 18288001"/>
              <a:gd name="connsiteY10227" fmla="*/ 468421 h 9710532"/>
              <a:gd name="connsiteX10228" fmla="*/ 8801293 w 18288001"/>
              <a:gd name="connsiteY10228" fmla="*/ 470541 h 9710532"/>
              <a:gd name="connsiteX10229" fmla="*/ 8803413 w 18288001"/>
              <a:gd name="connsiteY10229" fmla="*/ 458162 h 9710532"/>
              <a:gd name="connsiteX10230" fmla="*/ 8809283 w 18288001"/>
              <a:gd name="connsiteY10230" fmla="*/ 438777 h 9710532"/>
              <a:gd name="connsiteX10231" fmla="*/ 8823784 w 18288001"/>
              <a:gd name="connsiteY10231" fmla="*/ 428518 h 9710532"/>
              <a:gd name="connsiteX10232" fmla="*/ 8831281 w 18288001"/>
              <a:gd name="connsiteY10232" fmla="*/ 414512 h 9710532"/>
              <a:gd name="connsiteX10233" fmla="*/ 8852787 w 18288001"/>
              <a:gd name="connsiteY10233" fmla="*/ 408001 h 9710532"/>
              <a:gd name="connsiteX10234" fmla="*/ 8863539 w 18288001"/>
              <a:gd name="connsiteY10234" fmla="*/ 404746 h 9710532"/>
              <a:gd name="connsiteX10235" fmla="*/ 6325696 w 18288001"/>
              <a:gd name="connsiteY10235" fmla="*/ 402028 h 9710532"/>
              <a:gd name="connsiteX10236" fmla="*/ 6328952 w 18288001"/>
              <a:gd name="connsiteY10236" fmla="*/ 412784 h 9710532"/>
              <a:gd name="connsiteX10237" fmla="*/ 6318199 w 18288001"/>
              <a:gd name="connsiteY10237" fmla="*/ 416038 h 9710532"/>
              <a:gd name="connsiteX10238" fmla="*/ 1595399 w 18288001"/>
              <a:gd name="connsiteY10238" fmla="*/ 402027 h 9710532"/>
              <a:gd name="connsiteX10239" fmla="*/ 1630910 w 18288001"/>
              <a:gd name="connsiteY10239" fmla="*/ 403013 h 9710532"/>
              <a:gd name="connsiteX10240" fmla="*/ 1607735 w 18288001"/>
              <a:gd name="connsiteY10240" fmla="*/ 413698 h 9710532"/>
              <a:gd name="connsiteX10241" fmla="*/ 1563141 w 18288001"/>
              <a:gd name="connsiteY10241" fmla="*/ 411793 h 9710532"/>
              <a:gd name="connsiteX10242" fmla="*/ 1595399 w 18288001"/>
              <a:gd name="connsiteY10242" fmla="*/ 402027 h 9710532"/>
              <a:gd name="connsiteX10243" fmla="*/ 14496630 w 18288001"/>
              <a:gd name="connsiteY10243" fmla="*/ 401418 h 9710532"/>
              <a:gd name="connsiteX10244" fmla="*/ 14499887 w 18288001"/>
              <a:gd name="connsiteY10244" fmla="*/ 412169 h 9710532"/>
              <a:gd name="connsiteX10245" fmla="*/ 14475126 w 18288001"/>
              <a:gd name="connsiteY10245" fmla="*/ 407927 h 9710532"/>
              <a:gd name="connsiteX10246" fmla="*/ 14485880 w 18288001"/>
              <a:gd name="connsiteY10246" fmla="*/ 404672 h 9710532"/>
              <a:gd name="connsiteX10247" fmla="*/ 14496630 w 18288001"/>
              <a:gd name="connsiteY10247" fmla="*/ 401418 h 9710532"/>
              <a:gd name="connsiteX10248" fmla="*/ 4643060 w 18288001"/>
              <a:gd name="connsiteY10248" fmla="*/ 401235 h 9710532"/>
              <a:gd name="connsiteX10249" fmla="*/ 4763604 w 18288001"/>
              <a:gd name="connsiteY10249" fmla="*/ 411695 h 9710532"/>
              <a:gd name="connsiteX10250" fmla="*/ 4788363 w 18288001"/>
              <a:gd name="connsiteY10250" fmla="*/ 415936 h 9710532"/>
              <a:gd name="connsiteX10251" fmla="*/ 4873394 w 18288001"/>
              <a:gd name="connsiteY10251" fmla="*/ 425409 h 9710532"/>
              <a:gd name="connsiteX10252" fmla="*/ 4933664 w 18288001"/>
              <a:gd name="connsiteY10252" fmla="*/ 430638 h 9710532"/>
              <a:gd name="connsiteX10253" fmla="*/ 4951423 w 18288001"/>
              <a:gd name="connsiteY10253" fmla="*/ 431131 h 9710532"/>
              <a:gd name="connsiteX10254" fmla="*/ 4969178 w 18288001"/>
              <a:gd name="connsiteY10254" fmla="*/ 431625 h 9710532"/>
              <a:gd name="connsiteX10255" fmla="*/ 4975691 w 18288001"/>
              <a:gd name="connsiteY10255" fmla="*/ 453129 h 9710532"/>
              <a:gd name="connsiteX10256" fmla="*/ 4933174 w 18288001"/>
              <a:gd name="connsiteY10256" fmla="*/ 448393 h 9710532"/>
              <a:gd name="connsiteX10257" fmla="*/ 4879906 w 18288001"/>
              <a:gd name="connsiteY10257" fmla="*/ 446912 h 9710532"/>
              <a:gd name="connsiteX10258" fmla="*/ 4841139 w 18288001"/>
              <a:gd name="connsiteY10258" fmla="*/ 435174 h 9710532"/>
              <a:gd name="connsiteX10259" fmla="*/ 4770114 w 18288001"/>
              <a:gd name="connsiteY10259" fmla="*/ 433199 h 9710532"/>
              <a:gd name="connsiteX10260" fmla="*/ 4732973 w 18288001"/>
              <a:gd name="connsiteY10260" fmla="*/ 426836 h 9710532"/>
              <a:gd name="connsiteX10261" fmla="*/ 4709842 w 18288001"/>
              <a:gd name="connsiteY10261" fmla="*/ 427969 h 9710532"/>
              <a:gd name="connsiteX10262" fmla="*/ 4647944 w 18288001"/>
              <a:gd name="connsiteY10262" fmla="*/ 417363 h 9710532"/>
              <a:gd name="connsiteX10263" fmla="*/ 4610804 w 18288001"/>
              <a:gd name="connsiteY10263" fmla="*/ 410999 h 9710532"/>
              <a:gd name="connsiteX10264" fmla="*/ 4643060 w 18288001"/>
              <a:gd name="connsiteY10264" fmla="*/ 401235 h 9710532"/>
              <a:gd name="connsiteX10265" fmla="*/ 10270999 w 18288001"/>
              <a:gd name="connsiteY10265" fmla="*/ 401227 h 9710532"/>
              <a:gd name="connsiteX10266" fmla="*/ 10274375 w 18288001"/>
              <a:gd name="connsiteY10266" fmla="*/ 407538 h 9710532"/>
              <a:gd name="connsiteX10267" fmla="*/ 10278000 w 18288001"/>
              <a:gd name="connsiteY10267" fmla="*/ 404974 h 9710532"/>
              <a:gd name="connsiteX10268" fmla="*/ 10270999 w 18288001"/>
              <a:gd name="connsiteY10268" fmla="*/ 401227 h 9710532"/>
              <a:gd name="connsiteX10269" fmla="*/ 14234575 w 18288001"/>
              <a:gd name="connsiteY10269" fmla="*/ 399518 h 9710532"/>
              <a:gd name="connsiteX10270" fmla="*/ 14248579 w 18288001"/>
              <a:gd name="connsiteY10270" fmla="*/ 407021 h 9710532"/>
              <a:gd name="connsiteX10271" fmla="*/ 14237825 w 18288001"/>
              <a:gd name="connsiteY10271" fmla="*/ 410270 h 9710532"/>
              <a:gd name="connsiteX10272" fmla="*/ 14229860 w 18288001"/>
              <a:gd name="connsiteY10272" fmla="*/ 412679 h 9710532"/>
              <a:gd name="connsiteX10273" fmla="*/ 14227145 w 18288001"/>
              <a:gd name="connsiteY10273" fmla="*/ 413384 h 9710532"/>
              <a:gd name="connsiteX10274" fmla="*/ 14230823 w 18288001"/>
              <a:gd name="connsiteY10274" fmla="*/ 406521 h 9710532"/>
              <a:gd name="connsiteX10275" fmla="*/ 14234575 w 18288001"/>
              <a:gd name="connsiteY10275" fmla="*/ 399518 h 9710532"/>
              <a:gd name="connsiteX10276" fmla="*/ 10903704 w 18288001"/>
              <a:gd name="connsiteY10276" fmla="*/ 397491 h 9710532"/>
              <a:gd name="connsiteX10277" fmla="*/ 10892951 w 18288001"/>
              <a:gd name="connsiteY10277" fmla="*/ 400746 h 9710532"/>
              <a:gd name="connsiteX10278" fmla="*/ 10906958 w 18288001"/>
              <a:gd name="connsiteY10278" fmla="*/ 408243 h 9710532"/>
              <a:gd name="connsiteX10279" fmla="*/ 1300550 w 18288001"/>
              <a:gd name="connsiteY10279" fmla="*/ 397383 h 9710532"/>
              <a:gd name="connsiteX10280" fmla="*/ 1312929 w 18288001"/>
              <a:gd name="connsiteY10280" fmla="*/ 399503 h 9710532"/>
              <a:gd name="connsiteX10281" fmla="*/ 1314556 w 18288001"/>
              <a:gd name="connsiteY10281" fmla="*/ 404881 h 9710532"/>
              <a:gd name="connsiteX10282" fmla="*/ 13855296 w 18288001"/>
              <a:gd name="connsiteY10282" fmla="*/ 396026 h 9710532"/>
              <a:gd name="connsiteX10283" fmla="*/ 13862299 w 18288001"/>
              <a:gd name="connsiteY10283" fmla="*/ 399775 h 9710532"/>
              <a:gd name="connsiteX10284" fmla="*/ 13853173 w 18288001"/>
              <a:gd name="connsiteY10284" fmla="*/ 408406 h 9710532"/>
              <a:gd name="connsiteX10285" fmla="*/ 13855296 w 18288001"/>
              <a:gd name="connsiteY10285" fmla="*/ 396026 h 9710532"/>
              <a:gd name="connsiteX10286" fmla="*/ 13159630 w 18288001"/>
              <a:gd name="connsiteY10286" fmla="*/ 395346 h 9710532"/>
              <a:gd name="connsiteX10287" fmla="*/ 13160197 w 18288001"/>
              <a:gd name="connsiteY10287" fmla="*/ 406911 h 9710532"/>
              <a:gd name="connsiteX10288" fmla="*/ 13170947 w 18288001"/>
              <a:gd name="connsiteY10288" fmla="*/ 403656 h 9710532"/>
              <a:gd name="connsiteX10289" fmla="*/ 13159630 w 18288001"/>
              <a:gd name="connsiteY10289" fmla="*/ 395346 h 9710532"/>
              <a:gd name="connsiteX10290" fmla="*/ 1657790 w 18288001"/>
              <a:gd name="connsiteY10290" fmla="*/ 394876 h 9710532"/>
              <a:gd name="connsiteX10291" fmla="*/ 1666421 w 18288001"/>
              <a:gd name="connsiteY10291" fmla="*/ 404000 h 9710532"/>
              <a:gd name="connsiteX10292" fmla="*/ 1655670 w 18288001"/>
              <a:gd name="connsiteY10292" fmla="*/ 407257 h 9710532"/>
              <a:gd name="connsiteX10293" fmla="*/ 1657790 w 18288001"/>
              <a:gd name="connsiteY10293" fmla="*/ 394876 h 9710532"/>
              <a:gd name="connsiteX10294" fmla="*/ 9716814 w 18288001"/>
              <a:gd name="connsiteY10294" fmla="*/ 392927 h 9710532"/>
              <a:gd name="connsiteX10295" fmla="*/ 9734075 w 18288001"/>
              <a:gd name="connsiteY10295" fmla="*/ 411177 h 9710532"/>
              <a:gd name="connsiteX10296" fmla="*/ 9737330 w 18288001"/>
              <a:gd name="connsiteY10296" fmla="*/ 421930 h 9710532"/>
              <a:gd name="connsiteX10297" fmla="*/ 9687811 w 18288001"/>
              <a:gd name="connsiteY10297" fmla="*/ 413446 h 9710532"/>
              <a:gd name="connsiteX10298" fmla="*/ 9709316 w 18288001"/>
              <a:gd name="connsiteY10298" fmla="*/ 406935 h 9710532"/>
              <a:gd name="connsiteX10299" fmla="*/ 9720067 w 18288001"/>
              <a:gd name="connsiteY10299" fmla="*/ 403680 h 9710532"/>
              <a:gd name="connsiteX10300" fmla="*/ 970188 w 18288001"/>
              <a:gd name="connsiteY10300" fmla="*/ 391754 h 9710532"/>
              <a:gd name="connsiteX10301" fmla="*/ 973443 w 18288001"/>
              <a:gd name="connsiteY10301" fmla="*/ 402506 h 9710532"/>
              <a:gd name="connsiteX10302" fmla="*/ 962692 w 18288001"/>
              <a:gd name="connsiteY10302" fmla="*/ 405762 h 9710532"/>
              <a:gd name="connsiteX10303" fmla="*/ 937932 w 18288001"/>
              <a:gd name="connsiteY10303" fmla="*/ 401519 h 9710532"/>
              <a:gd name="connsiteX10304" fmla="*/ 948685 w 18288001"/>
              <a:gd name="connsiteY10304" fmla="*/ 398264 h 9710532"/>
              <a:gd name="connsiteX10305" fmla="*/ 11547161 w 18288001"/>
              <a:gd name="connsiteY10305" fmla="*/ 390501 h 9710532"/>
              <a:gd name="connsiteX10306" fmla="*/ 11536409 w 18288001"/>
              <a:gd name="connsiteY10306" fmla="*/ 393757 h 9710532"/>
              <a:gd name="connsiteX10307" fmla="*/ 11545041 w 18288001"/>
              <a:gd name="connsiteY10307" fmla="*/ 402881 h 9710532"/>
              <a:gd name="connsiteX10308" fmla="*/ 11561169 w 18288001"/>
              <a:gd name="connsiteY10308" fmla="*/ 397998 h 9710532"/>
              <a:gd name="connsiteX10309" fmla="*/ 1169254 w 18288001"/>
              <a:gd name="connsiteY10309" fmla="*/ 390181 h 9710532"/>
              <a:gd name="connsiteX10310" fmla="*/ 1183262 w 18288001"/>
              <a:gd name="connsiteY10310" fmla="*/ 397676 h 9710532"/>
              <a:gd name="connsiteX10311" fmla="*/ 1208022 w 18288001"/>
              <a:gd name="connsiteY10311" fmla="*/ 401920 h 9710532"/>
              <a:gd name="connsiteX10312" fmla="*/ 1265038 w 18288001"/>
              <a:gd name="connsiteY10312" fmla="*/ 396397 h 9710532"/>
              <a:gd name="connsiteX10313" fmla="*/ 1303805 w 18288001"/>
              <a:gd name="connsiteY10313" fmla="*/ 408136 h 9710532"/>
              <a:gd name="connsiteX10314" fmla="*/ 1280672 w 18288001"/>
              <a:gd name="connsiteY10314" fmla="*/ 409270 h 9710532"/>
              <a:gd name="connsiteX10315" fmla="*/ 1264544 w 18288001"/>
              <a:gd name="connsiteY10315" fmla="*/ 414153 h 9710532"/>
              <a:gd name="connsiteX10316" fmla="*/ 1207528 w 18288001"/>
              <a:gd name="connsiteY10316" fmla="*/ 419676 h 9710532"/>
              <a:gd name="connsiteX10317" fmla="*/ 1140252 w 18288001"/>
              <a:gd name="connsiteY10317" fmla="*/ 410698 h 9710532"/>
              <a:gd name="connsiteX10318" fmla="*/ 1115492 w 18288001"/>
              <a:gd name="connsiteY10318" fmla="*/ 406456 h 9710532"/>
              <a:gd name="connsiteX10319" fmla="*/ 1104740 w 18288001"/>
              <a:gd name="connsiteY10319" fmla="*/ 409710 h 9710532"/>
              <a:gd name="connsiteX10320" fmla="*/ 1090732 w 18288001"/>
              <a:gd name="connsiteY10320" fmla="*/ 402212 h 9710532"/>
              <a:gd name="connsiteX10321" fmla="*/ 1049845 w 18288001"/>
              <a:gd name="connsiteY10321" fmla="*/ 402854 h 9710532"/>
              <a:gd name="connsiteX10322" fmla="*/ 1030460 w 18288001"/>
              <a:gd name="connsiteY10322" fmla="*/ 396984 h 9710532"/>
              <a:gd name="connsiteX10323" fmla="*/ 1076724 w 18288001"/>
              <a:gd name="connsiteY10323" fmla="*/ 394715 h 9710532"/>
              <a:gd name="connsiteX10324" fmla="*/ 1129993 w 18288001"/>
              <a:gd name="connsiteY10324" fmla="*/ 396196 h 9710532"/>
              <a:gd name="connsiteX10325" fmla="*/ 1158502 w 18288001"/>
              <a:gd name="connsiteY10325" fmla="*/ 393435 h 9710532"/>
              <a:gd name="connsiteX10326" fmla="*/ 1169254 w 18288001"/>
              <a:gd name="connsiteY10326" fmla="*/ 390181 h 9710532"/>
              <a:gd name="connsiteX10327" fmla="*/ 14149547 w 18288001"/>
              <a:gd name="connsiteY10327" fmla="*/ 390010 h 9710532"/>
              <a:gd name="connsiteX10328" fmla="*/ 14152798 w 18288001"/>
              <a:gd name="connsiteY10328" fmla="*/ 400764 h 9710532"/>
              <a:gd name="connsiteX10329" fmla="*/ 14138795 w 18288001"/>
              <a:gd name="connsiteY10329" fmla="*/ 393260 h 9710532"/>
              <a:gd name="connsiteX10330" fmla="*/ 14149547 w 18288001"/>
              <a:gd name="connsiteY10330" fmla="*/ 390010 h 9710532"/>
              <a:gd name="connsiteX10331" fmla="*/ 14539642 w 18288001"/>
              <a:gd name="connsiteY10331" fmla="*/ 388395 h 9710532"/>
              <a:gd name="connsiteX10332" fmla="*/ 14564401 w 18288001"/>
              <a:gd name="connsiteY10332" fmla="*/ 392638 h 9710532"/>
              <a:gd name="connsiteX10333" fmla="*/ 14553648 w 18288001"/>
              <a:gd name="connsiteY10333" fmla="*/ 395893 h 9710532"/>
              <a:gd name="connsiteX10334" fmla="*/ 10314008 w 18288001"/>
              <a:gd name="connsiteY10334" fmla="*/ 388205 h 9710532"/>
              <a:gd name="connsiteX10335" fmla="*/ 10306509 w 18288001"/>
              <a:gd name="connsiteY10335" fmla="*/ 402213 h 9710532"/>
              <a:gd name="connsiteX10336" fmla="*/ 10317262 w 18288001"/>
              <a:gd name="connsiteY10336" fmla="*/ 398958 h 9710532"/>
              <a:gd name="connsiteX10337" fmla="*/ 5171066 w 18288001"/>
              <a:gd name="connsiteY10337" fmla="*/ 387703 h 9710532"/>
              <a:gd name="connsiteX10338" fmla="*/ 5185071 w 18288001"/>
              <a:gd name="connsiteY10338" fmla="*/ 395198 h 9710532"/>
              <a:gd name="connsiteX10339" fmla="*/ 5160311 w 18288001"/>
              <a:gd name="connsiteY10339" fmla="*/ 390958 h 9710532"/>
              <a:gd name="connsiteX10340" fmla="*/ 9656542 w 18288001"/>
              <a:gd name="connsiteY10340" fmla="*/ 387698 h 9710532"/>
              <a:gd name="connsiteX10341" fmla="*/ 9649045 w 18288001"/>
              <a:gd name="connsiteY10341" fmla="*/ 401705 h 9710532"/>
              <a:gd name="connsiteX10342" fmla="*/ 9624285 w 18288001"/>
              <a:gd name="connsiteY10342" fmla="*/ 397464 h 9710532"/>
              <a:gd name="connsiteX10343" fmla="*/ 9635036 w 18288001"/>
              <a:gd name="connsiteY10343" fmla="*/ 394208 h 9710532"/>
              <a:gd name="connsiteX10344" fmla="*/ 8881787 w 18288001"/>
              <a:gd name="connsiteY10344" fmla="*/ 387485 h 9710532"/>
              <a:gd name="connsiteX10345" fmla="*/ 8885042 w 18288001"/>
              <a:gd name="connsiteY10345" fmla="*/ 398236 h 9710532"/>
              <a:gd name="connsiteX10346" fmla="*/ 8871035 w 18288001"/>
              <a:gd name="connsiteY10346" fmla="*/ 390740 h 9710532"/>
              <a:gd name="connsiteX10347" fmla="*/ 8881787 w 18288001"/>
              <a:gd name="connsiteY10347" fmla="*/ 387485 h 9710532"/>
              <a:gd name="connsiteX10348" fmla="*/ 5100039 w 18288001"/>
              <a:gd name="connsiteY10348" fmla="*/ 385727 h 9710532"/>
              <a:gd name="connsiteX10349" fmla="*/ 4996759 w 18288001"/>
              <a:gd name="connsiteY10349" fmla="*/ 393518 h 9710532"/>
              <a:gd name="connsiteX10350" fmla="*/ 5018263 w 18288001"/>
              <a:gd name="connsiteY10350" fmla="*/ 387008 h 9710532"/>
              <a:gd name="connsiteX10351" fmla="*/ 5053776 w 18288001"/>
              <a:gd name="connsiteY10351" fmla="*/ 387995 h 9710532"/>
              <a:gd name="connsiteX10352" fmla="*/ 12883596 w 18288001"/>
              <a:gd name="connsiteY10352" fmla="*/ 385005 h 9710532"/>
              <a:gd name="connsiteX10353" fmla="*/ 12886851 w 18288001"/>
              <a:gd name="connsiteY10353" fmla="*/ 395758 h 9710532"/>
              <a:gd name="connsiteX10354" fmla="*/ 12874472 w 18288001"/>
              <a:gd name="connsiteY10354" fmla="*/ 393638 h 9710532"/>
              <a:gd name="connsiteX10355" fmla="*/ 12883596 w 18288001"/>
              <a:gd name="connsiteY10355" fmla="*/ 385005 h 9710532"/>
              <a:gd name="connsiteX10356" fmla="*/ 4911728 w 18288001"/>
              <a:gd name="connsiteY10356" fmla="*/ 384046 h 9710532"/>
              <a:gd name="connsiteX10357" fmla="*/ 4914984 w 18288001"/>
              <a:gd name="connsiteY10357" fmla="*/ 394799 h 9710532"/>
              <a:gd name="connsiteX10358" fmla="*/ 4890223 w 18288001"/>
              <a:gd name="connsiteY10358" fmla="*/ 390557 h 9710532"/>
              <a:gd name="connsiteX10359" fmla="*/ 4895600 w 18288001"/>
              <a:gd name="connsiteY10359" fmla="*/ 388929 h 9710532"/>
              <a:gd name="connsiteX10360" fmla="*/ 4911728 w 18288001"/>
              <a:gd name="connsiteY10360" fmla="*/ 384046 h 9710532"/>
              <a:gd name="connsiteX10361" fmla="*/ 12812572 w 18288001"/>
              <a:gd name="connsiteY10361" fmla="*/ 383033 h 9710532"/>
              <a:gd name="connsiteX10362" fmla="*/ 12805076 w 18288001"/>
              <a:gd name="connsiteY10362" fmla="*/ 397039 h 9710532"/>
              <a:gd name="connsiteX10363" fmla="*/ 12791070 w 18288001"/>
              <a:gd name="connsiteY10363" fmla="*/ 389542 h 9710532"/>
              <a:gd name="connsiteX10364" fmla="*/ 12801820 w 18288001"/>
              <a:gd name="connsiteY10364" fmla="*/ 386288 h 9710532"/>
              <a:gd name="connsiteX10365" fmla="*/ 14596657 w 18288001"/>
              <a:gd name="connsiteY10365" fmla="*/ 382873 h 9710532"/>
              <a:gd name="connsiteX10366" fmla="*/ 14603661 w 18288001"/>
              <a:gd name="connsiteY10366" fmla="*/ 386622 h 9710532"/>
              <a:gd name="connsiteX10367" fmla="*/ 14610665 w 18288001"/>
              <a:gd name="connsiteY10367" fmla="*/ 390371 h 9710532"/>
              <a:gd name="connsiteX10368" fmla="*/ 14599914 w 18288001"/>
              <a:gd name="connsiteY10368" fmla="*/ 393625 h 9710532"/>
              <a:gd name="connsiteX10369" fmla="*/ 14585904 w 18288001"/>
              <a:gd name="connsiteY10369" fmla="*/ 386129 h 9710532"/>
              <a:gd name="connsiteX10370" fmla="*/ 13029394 w 18288001"/>
              <a:gd name="connsiteY10370" fmla="*/ 381951 h 9710532"/>
              <a:gd name="connsiteX10371" fmla="*/ 13071909 w 18288001"/>
              <a:gd name="connsiteY10371" fmla="*/ 386687 h 9710532"/>
              <a:gd name="connsiteX10372" fmla="*/ 13050404 w 18288001"/>
              <a:gd name="connsiteY10372" fmla="*/ 393196 h 9710532"/>
              <a:gd name="connsiteX10373" fmla="*/ 13016521 w 18288001"/>
              <a:gd name="connsiteY10373" fmla="*/ 397586 h 9710532"/>
              <a:gd name="connsiteX10374" fmla="*/ 12993388 w 18288001"/>
              <a:gd name="connsiteY10374" fmla="*/ 398721 h 9710532"/>
              <a:gd name="connsiteX10375" fmla="*/ 12957878 w 18288001"/>
              <a:gd name="connsiteY10375" fmla="*/ 397733 h 9710532"/>
              <a:gd name="connsiteX10376" fmla="*/ 12945498 w 18288001"/>
              <a:gd name="connsiteY10376" fmla="*/ 395611 h 9710532"/>
              <a:gd name="connsiteX10377" fmla="*/ 12927740 w 18288001"/>
              <a:gd name="connsiteY10377" fmla="*/ 395118 h 9710532"/>
              <a:gd name="connsiteX10378" fmla="*/ 12916987 w 18288001"/>
              <a:gd name="connsiteY10378" fmla="*/ 398372 h 9710532"/>
              <a:gd name="connsiteX10379" fmla="*/ 12908357 w 18288001"/>
              <a:gd name="connsiteY10379" fmla="*/ 389249 h 9710532"/>
              <a:gd name="connsiteX10380" fmla="*/ 12919109 w 18288001"/>
              <a:gd name="connsiteY10380" fmla="*/ 385994 h 9710532"/>
              <a:gd name="connsiteX10381" fmla="*/ 12931489 w 18288001"/>
              <a:gd name="connsiteY10381" fmla="*/ 388114 h 9710532"/>
              <a:gd name="connsiteX10382" fmla="*/ 12965375 w 18288001"/>
              <a:gd name="connsiteY10382" fmla="*/ 383725 h 9710532"/>
              <a:gd name="connsiteX10383" fmla="*/ 13029394 w 18288001"/>
              <a:gd name="connsiteY10383" fmla="*/ 381951 h 9710532"/>
              <a:gd name="connsiteX10384" fmla="*/ 4417815 w 18288001"/>
              <a:gd name="connsiteY10384" fmla="*/ 380979 h 9710532"/>
              <a:gd name="connsiteX10385" fmla="*/ 4421071 w 18288001"/>
              <a:gd name="connsiteY10385" fmla="*/ 391730 h 9710532"/>
              <a:gd name="connsiteX10386" fmla="*/ 4407062 w 18288001"/>
              <a:gd name="connsiteY10386" fmla="*/ 384234 h 9710532"/>
              <a:gd name="connsiteX10387" fmla="*/ 4769680 w 18288001"/>
              <a:gd name="connsiteY10387" fmla="*/ 380097 h 9710532"/>
              <a:gd name="connsiteX10388" fmla="*/ 4772936 w 18288001"/>
              <a:gd name="connsiteY10388" fmla="*/ 390850 h 9710532"/>
              <a:gd name="connsiteX10389" fmla="*/ 4762181 w 18288001"/>
              <a:gd name="connsiteY10389" fmla="*/ 394105 h 9710532"/>
              <a:gd name="connsiteX10390" fmla="*/ 4769680 w 18288001"/>
              <a:gd name="connsiteY10390" fmla="*/ 380097 h 9710532"/>
              <a:gd name="connsiteX10391" fmla="*/ 13832655 w 18288001"/>
              <a:gd name="connsiteY10391" fmla="*/ 379403 h 9710532"/>
              <a:gd name="connsiteX10392" fmla="*/ 13825160 w 18288001"/>
              <a:gd name="connsiteY10392" fmla="*/ 393412 h 9710532"/>
              <a:gd name="connsiteX10393" fmla="*/ 13821903 w 18288001"/>
              <a:gd name="connsiteY10393" fmla="*/ 382659 h 9710532"/>
              <a:gd name="connsiteX10394" fmla="*/ 11352885 w 18288001"/>
              <a:gd name="connsiteY10394" fmla="*/ 378567 h 9710532"/>
              <a:gd name="connsiteX10395" fmla="*/ 11366887 w 18288001"/>
              <a:gd name="connsiteY10395" fmla="*/ 386072 h 9710532"/>
              <a:gd name="connsiteX10396" fmla="*/ 11356135 w 18288001"/>
              <a:gd name="connsiteY10396" fmla="*/ 389320 h 9710532"/>
              <a:gd name="connsiteX10397" fmla="*/ 14500874 w 18288001"/>
              <a:gd name="connsiteY10397" fmla="*/ 376657 h 9710532"/>
              <a:gd name="connsiteX10398" fmla="*/ 14504129 w 18288001"/>
              <a:gd name="connsiteY10398" fmla="*/ 387408 h 9710532"/>
              <a:gd name="connsiteX10399" fmla="*/ 14493376 w 18288001"/>
              <a:gd name="connsiteY10399" fmla="*/ 390663 h 9710532"/>
              <a:gd name="connsiteX10400" fmla="*/ 11871012 w 18288001"/>
              <a:gd name="connsiteY10400" fmla="*/ 374626 h 9710532"/>
              <a:gd name="connsiteX10401" fmla="*/ 11874268 w 18288001"/>
              <a:gd name="connsiteY10401" fmla="*/ 385378 h 9710532"/>
              <a:gd name="connsiteX10402" fmla="*/ 11877523 w 18288001"/>
              <a:gd name="connsiteY10402" fmla="*/ 396130 h 9710532"/>
              <a:gd name="connsiteX10403" fmla="*/ 11866768 w 18288001"/>
              <a:gd name="connsiteY10403" fmla="*/ 399387 h 9710532"/>
              <a:gd name="connsiteX10404" fmla="*/ 11863513 w 18288001"/>
              <a:gd name="connsiteY10404" fmla="*/ 388634 h 9710532"/>
              <a:gd name="connsiteX10405" fmla="*/ 11860259 w 18288001"/>
              <a:gd name="connsiteY10405" fmla="*/ 377880 h 9710532"/>
              <a:gd name="connsiteX10406" fmla="*/ 4638384 w 18288001"/>
              <a:gd name="connsiteY10406" fmla="*/ 372894 h 9710532"/>
              <a:gd name="connsiteX10407" fmla="*/ 4630888 w 18288001"/>
              <a:gd name="connsiteY10407" fmla="*/ 386901 h 9710532"/>
              <a:gd name="connsiteX10408" fmla="*/ 4616880 w 18288001"/>
              <a:gd name="connsiteY10408" fmla="*/ 379405 h 9710532"/>
              <a:gd name="connsiteX10409" fmla="*/ 4627632 w 18288001"/>
              <a:gd name="connsiteY10409" fmla="*/ 376150 h 9710532"/>
              <a:gd name="connsiteX10410" fmla="*/ 4638384 w 18288001"/>
              <a:gd name="connsiteY10410" fmla="*/ 372894 h 9710532"/>
              <a:gd name="connsiteX10411" fmla="*/ 7126198 w 18288001"/>
              <a:gd name="connsiteY10411" fmla="*/ 370975 h 9710532"/>
              <a:gd name="connsiteX10412" fmla="*/ 7129454 w 18288001"/>
              <a:gd name="connsiteY10412" fmla="*/ 381727 h 9710532"/>
              <a:gd name="connsiteX10413" fmla="*/ 7118701 w 18288001"/>
              <a:gd name="connsiteY10413" fmla="*/ 384982 h 9710532"/>
              <a:gd name="connsiteX10414" fmla="*/ 7126198 w 18288001"/>
              <a:gd name="connsiteY10414" fmla="*/ 370975 h 9710532"/>
              <a:gd name="connsiteX10415" fmla="*/ 3135140 w 18288001"/>
              <a:gd name="connsiteY10415" fmla="*/ 370198 h 9710532"/>
              <a:gd name="connsiteX10416" fmla="*/ 3124389 w 18288001"/>
              <a:gd name="connsiteY10416" fmla="*/ 373454 h 9710532"/>
              <a:gd name="connsiteX10417" fmla="*/ 3138395 w 18288001"/>
              <a:gd name="connsiteY10417" fmla="*/ 380949 h 9710532"/>
              <a:gd name="connsiteX10418" fmla="*/ 7207975 w 18288001"/>
              <a:gd name="connsiteY10418" fmla="*/ 369693 h 9710532"/>
              <a:gd name="connsiteX10419" fmla="*/ 7257494 w 18288001"/>
              <a:gd name="connsiteY10419" fmla="*/ 378178 h 9710532"/>
              <a:gd name="connsiteX10420" fmla="*/ 7278011 w 18288001"/>
              <a:gd name="connsiteY10420" fmla="*/ 407179 h 9710532"/>
              <a:gd name="connsiteX10421" fmla="*/ 7249506 w 18288001"/>
              <a:gd name="connsiteY10421" fmla="*/ 409941 h 9710532"/>
              <a:gd name="connsiteX10422" fmla="*/ 7228490 w 18288001"/>
              <a:gd name="connsiteY10422" fmla="*/ 398695 h 9710532"/>
              <a:gd name="connsiteX10423" fmla="*/ 7211230 w 18288001"/>
              <a:gd name="connsiteY10423" fmla="*/ 380446 h 9710532"/>
              <a:gd name="connsiteX10424" fmla="*/ 7197222 w 18288001"/>
              <a:gd name="connsiteY10424" fmla="*/ 372947 h 9710532"/>
              <a:gd name="connsiteX10425" fmla="*/ 11464251 w 18288001"/>
              <a:gd name="connsiteY10425" fmla="*/ 368650 h 9710532"/>
              <a:gd name="connsiteX10426" fmla="*/ 11462130 w 18288001"/>
              <a:gd name="connsiteY10426" fmla="*/ 381029 h 9710532"/>
              <a:gd name="connsiteX10427" fmla="*/ 11471254 w 18288001"/>
              <a:gd name="connsiteY10427" fmla="*/ 372398 h 9710532"/>
              <a:gd name="connsiteX10428" fmla="*/ 11464251 w 18288001"/>
              <a:gd name="connsiteY10428" fmla="*/ 368650 h 9710532"/>
              <a:gd name="connsiteX10429" fmla="*/ 4865958 w 18288001"/>
              <a:gd name="connsiteY10429" fmla="*/ 368557 h 9710532"/>
              <a:gd name="connsiteX10430" fmla="*/ 4874589 w 18288001"/>
              <a:gd name="connsiteY10430" fmla="*/ 377683 h 9710532"/>
              <a:gd name="connsiteX10431" fmla="*/ 4865463 w 18288001"/>
              <a:gd name="connsiteY10431" fmla="*/ 386313 h 9710532"/>
              <a:gd name="connsiteX10432" fmla="*/ 4862208 w 18288001"/>
              <a:gd name="connsiteY10432" fmla="*/ 375562 h 9710532"/>
              <a:gd name="connsiteX10433" fmla="*/ 4865958 w 18288001"/>
              <a:gd name="connsiteY10433" fmla="*/ 368557 h 9710532"/>
              <a:gd name="connsiteX10434" fmla="*/ 7019664 w 18288001"/>
              <a:gd name="connsiteY10434" fmla="*/ 368013 h 9710532"/>
              <a:gd name="connsiteX10435" fmla="*/ 7049796 w 18288001"/>
              <a:gd name="connsiteY10435" fmla="*/ 370628 h 9710532"/>
              <a:gd name="connsiteX10436" fmla="*/ 7069183 w 18288001"/>
              <a:gd name="connsiteY10436" fmla="*/ 376497 h 9710532"/>
              <a:gd name="connsiteX10437" fmla="*/ 7047677 w 18288001"/>
              <a:gd name="connsiteY10437" fmla="*/ 383007 h 9710532"/>
              <a:gd name="connsiteX10438" fmla="*/ 7022916 w 18288001"/>
              <a:gd name="connsiteY10438" fmla="*/ 378765 h 9710532"/>
              <a:gd name="connsiteX10439" fmla="*/ 12739793 w 18288001"/>
              <a:gd name="connsiteY10439" fmla="*/ 367504 h 9710532"/>
              <a:gd name="connsiteX10440" fmla="*/ 12738294 w 18288001"/>
              <a:gd name="connsiteY10440" fmla="*/ 370305 h 9710532"/>
              <a:gd name="connsiteX10441" fmla="*/ 12737529 w 18288001"/>
              <a:gd name="connsiteY10441" fmla="*/ 367775 h 9710532"/>
              <a:gd name="connsiteX10442" fmla="*/ 2758515 w 18288001"/>
              <a:gd name="connsiteY10442" fmla="*/ 366836 h 9710532"/>
              <a:gd name="connsiteX10443" fmla="*/ 2761771 w 18288001"/>
              <a:gd name="connsiteY10443" fmla="*/ 377588 h 9710532"/>
              <a:gd name="connsiteX10444" fmla="*/ 2754768 w 18288001"/>
              <a:gd name="connsiteY10444" fmla="*/ 373839 h 9710532"/>
              <a:gd name="connsiteX10445" fmla="*/ 2737012 w 18288001"/>
              <a:gd name="connsiteY10445" fmla="*/ 373346 h 9710532"/>
              <a:gd name="connsiteX10446" fmla="*/ 2747764 w 18288001"/>
              <a:gd name="connsiteY10446" fmla="*/ 370092 h 9710532"/>
              <a:gd name="connsiteX10447" fmla="*/ 2758515 w 18288001"/>
              <a:gd name="connsiteY10447" fmla="*/ 366836 h 9710532"/>
              <a:gd name="connsiteX10448" fmla="*/ 9650032 w 18288001"/>
              <a:gd name="connsiteY10448" fmla="*/ 366193 h 9710532"/>
              <a:gd name="connsiteX10449" fmla="*/ 9631782 w 18288001"/>
              <a:gd name="connsiteY10449" fmla="*/ 383455 h 9710532"/>
              <a:gd name="connsiteX10450" fmla="*/ 9628527 w 18288001"/>
              <a:gd name="connsiteY10450" fmla="*/ 372704 h 9710532"/>
              <a:gd name="connsiteX10451" fmla="*/ 8992566 w 18288001"/>
              <a:gd name="connsiteY10451" fmla="*/ 365686 h 9710532"/>
              <a:gd name="connsiteX10452" fmla="*/ 9028077 w 18288001"/>
              <a:gd name="connsiteY10452" fmla="*/ 366673 h 9710532"/>
              <a:gd name="connsiteX10453" fmla="*/ 9017326 w 18288001"/>
              <a:gd name="connsiteY10453" fmla="*/ 369927 h 9710532"/>
              <a:gd name="connsiteX10454" fmla="*/ 8992566 w 18288001"/>
              <a:gd name="connsiteY10454" fmla="*/ 365686 h 9710532"/>
              <a:gd name="connsiteX10455" fmla="*/ 12795311 w 18288001"/>
              <a:gd name="connsiteY10455" fmla="*/ 364782 h 9710532"/>
              <a:gd name="connsiteX10456" fmla="*/ 12791562 w 18288001"/>
              <a:gd name="connsiteY10456" fmla="*/ 371785 h 9710532"/>
              <a:gd name="connsiteX10457" fmla="*/ 12787815 w 18288001"/>
              <a:gd name="connsiteY10457" fmla="*/ 378789 h 9710532"/>
              <a:gd name="connsiteX10458" fmla="*/ 12777059 w 18288001"/>
              <a:gd name="connsiteY10458" fmla="*/ 382044 h 9710532"/>
              <a:gd name="connsiteX10459" fmla="*/ 12784561 w 18288001"/>
              <a:gd name="connsiteY10459" fmla="*/ 368037 h 9710532"/>
              <a:gd name="connsiteX10460" fmla="*/ 12795311 w 18288001"/>
              <a:gd name="connsiteY10460" fmla="*/ 364782 h 9710532"/>
              <a:gd name="connsiteX10461" fmla="*/ 4471577 w 18288001"/>
              <a:gd name="connsiteY10461" fmla="*/ 364703 h 9710532"/>
              <a:gd name="connsiteX10462" fmla="*/ 4496337 w 18288001"/>
              <a:gd name="connsiteY10462" fmla="*/ 368945 h 9710532"/>
              <a:gd name="connsiteX10463" fmla="*/ 4533476 w 18288001"/>
              <a:gd name="connsiteY10463" fmla="*/ 375308 h 9710532"/>
              <a:gd name="connsiteX10464" fmla="*/ 4545856 w 18288001"/>
              <a:gd name="connsiteY10464" fmla="*/ 377429 h 9710532"/>
              <a:gd name="connsiteX10465" fmla="*/ 4544186 w 18288001"/>
              <a:gd name="connsiteY10465" fmla="*/ 381603 h 9710532"/>
              <a:gd name="connsiteX10466" fmla="*/ 4499592 w 18288001"/>
              <a:gd name="connsiteY10466" fmla="*/ 379696 h 9710532"/>
              <a:gd name="connsiteX10467" fmla="*/ 4467334 w 18288001"/>
              <a:gd name="connsiteY10467" fmla="*/ 389462 h 9710532"/>
              <a:gd name="connsiteX10468" fmla="*/ 4431822 w 18288001"/>
              <a:gd name="connsiteY10468" fmla="*/ 388474 h 9710532"/>
              <a:gd name="connsiteX10469" fmla="*/ 4442575 w 18288001"/>
              <a:gd name="connsiteY10469" fmla="*/ 385220 h 9710532"/>
              <a:gd name="connsiteX10470" fmla="*/ 4471577 w 18288001"/>
              <a:gd name="connsiteY10470" fmla="*/ 364703 h 9710532"/>
              <a:gd name="connsiteX10471" fmla="*/ 13687353 w 18288001"/>
              <a:gd name="connsiteY10471" fmla="*/ 364703 h 9710532"/>
              <a:gd name="connsiteX10472" fmla="*/ 13690608 w 18288001"/>
              <a:gd name="connsiteY10472" fmla="*/ 375455 h 9710532"/>
              <a:gd name="connsiteX10473" fmla="*/ 13675046 w 18288001"/>
              <a:gd name="connsiteY10473" fmla="*/ 391904 h 9710532"/>
              <a:gd name="connsiteX10474" fmla="*/ 13658349 w 18288001"/>
              <a:gd name="connsiteY10474" fmla="*/ 385220 h 9710532"/>
              <a:gd name="connsiteX10475" fmla="*/ 13669104 w 18288001"/>
              <a:gd name="connsiteY10475" fmla="*/ 381965 h 9710532"/>
              <a:gd name="connsiteX10476" fmla="*/ 13679855 w 18288001"/>
              <a:gd name="connsiteY10476" fmla="*/ 378709 h 9710532"/>
              <a:gd name="connsiteX10477" fmla="*/ 13687353 w 18288001"/>
              <a:gd name="connsiteY10477" fmla="*/ 364703 h 9710532"/>
              <a:gd name="connsiteX10478" fmla="*/ 13728241 w 18288001"/>
              <a:gd name="connsiteY10478" fmla="*/ 364062 h 9710532"/>
              <a:gd name="connsiteX10479" fmla="*/ 13740620 w 18288001"/>
              <a:gd name="connsiteY10479" fmla="*/ 366183 h 9710532"/>
              <a:gd name="connsiteX10480" fmla="*/ 13736873 w 18288001"/>
              <a:gd name="connsiteY10480" fmla="*/ 373187 h 9710532"/>
              <a:gd name="connsiteX10481" fmla="*/ 13726118 w 18288001"/>
              <a:gd name="connsiteY10481" fmla="*/ 376442 h 9710532"/>
              <a:gd name="connsiteX10482" fmla="*/ 13728241 w 18288001"/>
              <a:gd name="connsiteY10482" fmla="*/ 364062 h 9710532"/>
              <a:gd name="connsiteX10483" fmla="*/ 5210818 w 18288001"/>
              <a:gd name="connsiteY10483" fmla="*/ 363929 h 9710532"/>
              <a:gd name="connsiteX10484" fmla="*/ 5224824 w 18288001"/>
              <a:gd name="connsiteY10484" fmla="*/ 371427 h 9710532"/>
              <a:gd name="connsiteX10485" fmla="*/ 5214073 w 18288001"/>
              <a:gd name="connsiteY10485" fmla="*/ 374683 h 9710532"/>
              <a:gd name="connsiteX10486" fmla="*/ 8651455 w 18288001"/>
              <a:gd name="connsiteY10486" fmla="*/ 363310 h 9710532"/>
              <a:gd name="connsiteX10487" fmla="*/ 8643955 w 18288001"/>
              <a:gd name="connsiteY10487" fmla="*/ 377320 h 9710532"/>
              <a:gd name="connsiteX10488" fmla="*/ 8640701 w 18288001"/>
              <a:gd name="connsiteY10488" fmla="*/ 366567 h 9710532"/>
              <a:gd name="connsiteX10489" fmla="*/ 8651455 w 18288001"/>
              <a:gd name="connsiteY10489" fmla="*/ 363310 h 9710532"/>
              <a:gd name="connsiteX10490" fmla="*/ 11832245 w 18288001"/>
              <a:gd name="connsiteY10490" fmla="*/ 362888 h 9710532"/>
              <a:gd name="connsiteX10491" fmla="*/ 11846252 w 18288001"/>
              <a:gd name="connsiteY10491" fmla="*/ 370383 h 9710532"/>
              <a:gd name="connsiteX10492" fmla="*/ 11835500 w 18288001"/>
              <a:gd name="connsiteY10492" fmla="*/ 373640 h 9710532"/>
              <a:gd name="connsiteX10493" fmla="*/ 11830125 w 18288001"/>
              <a:gd name="connsiteY10493" fmla="*/ 375266 h 9710532"/>
              <a:gd name="connsiteX10494" fmla="*/ 11821492 w 18288001"/>
              <a:gd name="connsiteY10494" fmla="*/ 366143 h 9710532"/>
              <a:gd name="connsiteX10495" fmla="*/ 9490227 w 18288001"/>
              <a:gd name="connsiteY10495" fmla="*/ 361752 h 9710532"/>
              <a:gd name="connsiteX10496" fmla="*/ 9507982 w 18288001"/>
              <a:gd name="connsiteY10496" fmla="*/ 362244 h 9710532"/>
              <a:gd name="connsiteX10497" fmla="*/ 9521990 w 18288001"/>
              <a:gd name="connsiteY10497" fmla="*/ 369743 h 9710532"/>
              <a:gd name="connsiteX10498" fmla="*/ 9500486 w 18288001"/>
              <a:gd name="connsiteY10498" fmla="*/ 376252 h 9710532"/>
              <a:gd name="connsiteX10499" fmla="*/ 9475727 w 18288001"/>
              <a:gd name="connsiteY10499" fmla="*/ 372010 h 9710532"/>
              <a:gd name="connsiteX10500" fmla="*/ 9479476 w 18288001"/>
              <a:gd name="connsiteY10500" fmla="*/ 365006 h 9710532"/>
              <a:gd name="connsiteX10501" fmla="*/ 9490227 w 18288001"/>
              <a:gd name="connsiteY10501" fmla="*/ 361752 h 9710532"/>
              <a:gd name="connsiteX10502" fmla="*/ 8919915 w 18288001"/>
              <a:gd name="connsiteY10502" fmla="*/ 358335 h 9710532"/>
              <a:gd name="connsiteX10503" fmla="*/ 8932292 w 18288001"/>
              <a:gd name="connsiteY10503" fmla="*/ 360457 h 9710532"/>
              <a:gd name="connsiteX10504" fmla="*/ 8946301 w 18288001"/>
              <a:gd name="connsiteY10504" fmla="*/ 367955 h 9710532"/>
              <a:gd name="connsiteX10505" fmla="*/ 8910789 w 18288001"/>
              <a:gd name="connsiteY10505" fmla="*/ 366966 h 9710532"/>
              <a:gd name="connsiteX10506" fmla="*/ 8919915 w 18288001"/>
              <a:gd name="connsiteY10506" fmla="*/ 358335 h 9710532"/>
              <a:gd name="connsiteX10507" fmla="*/ 14330812 w 18288001"/>
              <a:gd name="connsiteY10507" fmla="*/ 357714 h 9710532"/>
              <a:gd name="connsiteX10508" fmla="*/ 14284547 w 18288001"/>
              <a:gd name="connsiteY10508" fmla="*/ 359981 h 9710532"/>
              <a:gd name="connsiteX10509" fmla="*/ 14238284 w 18288001"/>
              <a:gd name="connsiteY10509" fmla="*/ 362249 h 9710532"/>
              <a:gd name="connsiteX10510" fmla="*/ 14215151 w 18288001"/>
              <a:gd name="connsiteY10510" fmla="*/ 363382 h 9710532"/>
              <a:gd name="connsiteX10511" fmla="*/ 14214656 w 18288001"/>
              <a:gd name="connsiteY10511" fmla="*/ 381138 h 9710532"/>
              <a:gd name="connsiteX10512" fmla="*/ 14230785 w 18288001"/>
              <a:gd name="connsiteY10512" fmla="*/ 376256 h 9710532"/>
              <a:gd name="connsiteX10513" fmla="*/ 14234039 w 18288001"/>
              <a:gd name="connsiteY10513" fmla="*/ 387009 h 9710532"/>
              <a:gd name="connsiteX10514" fmla="*/ 14221166 w 18288001"/>
              <a:gd name="connsiteY10514" fmla="*/ 402643 h 9710532"/>
              <a:gd name="connsiteX10515" fmla="*/ 14212536 w 18288001"/>
              <a:gd name="connsiteY10515" fmla="*/ 393520 h 9710532"/>
              <a:gd name="connsiteX10516" fmla="*/ 14200156 w 18288001"/>
              <a:gd name="connsiteY10516" fmla="*/ 391398 h 9710532"/>
              <a:gd name="connsiteX10517" fmla="*/ 14187776 w 18288001"/>
              <a:gd name="connsiteY10517" fmla="*/ 389276 h 9710532"/>
              <a:gd name="connsiteX10518" fmla="*/ 14170018 w 18288001"/>
              <a:gd name="connsiteY10518" fmla="*/ 388783 h 9710532"/>
              <a:gd name="connsiteX10519" fmla="*/ 14146887 w 18288001"/>
              <a:gd name="connsiteY10519" fmla="*/ 389916 h 9710532"/>
              <a:gd name="connsiteX10520" fmla="*/ 14130759 w 18288001"/>
              <a:gd name="connsiteY10520" fmla="*/ 394799 h 9710532"/>
              <a:gd name="connsiteX10521" fmla="*/ 14138257 w 18288001"/>
              <a:gd name="connsiteY10521" fmla="*/ 380791 h 9710532"/>
              <a:gd name="connsiteX10522" fmla="*/ 14184521 w 18288001"/>
              <a:gd name="connsiteY10522" fmla="*/ 378524 h 9710532"/>
              <a:gd name="connsiteX10523" fmla="*/ 14135002 w 18288001"/>
              <a:gd name="connsiteY10523" fmla="*/ 370040 h 9710532"/>
              <a:gd name="connsiteX10524" fmla="*/ 14067232 w 18288001"/>
              <a:gd name="connsiteY10524" fmla="*/ 378818 h 9710532"/>
              <a:gd name="connsiteX10525" fmla="*/ 14059735 w 18288001"/>
              <a:gd name="connsiteY10525" fmla="*/ 392824 h 9710532"/>
              <a:gd name="connsiteX10526" fmla="*/ 14053865 w 18288001"/>
              <a:gd name="connsiteY10526" fmla="*/ 412208 h 9710532"/>
              <a:gd name="connsiteX10527" fmla="*/ 14044740 w 18288001"/>
              <a:gd name="connsiteY10527" fmla="*/ 420839 h 9710532"/>
              <a:gd name="connsiteX10528" fmla="*/ 14037242 w 18288001"/>
              <a:gd name="connsiteY10528" fmla="*/ 434847 h 9710532"/>
              <a:gd name="connsiteX10529" fmla="*/ 14022250 w 18288001"/>
              <a:gd name="connsiteY10529" fmla="*/ 462862 h 9710532"/>
              <a:gd name="connsiteX10530" fmla="*/ 14047008 w 18288001"/>
              <a:gd name="connsiteY10530" fmla="*/ 467103 h 9710532"/>
              <a:gd name="connsiteX10531" fmla="*/ 14048628 w 18288001"/>
              <a:gd name="connsiteY10531" fmla="*/ 472455 h 9710532"/>
              <a:gd name="connsiteX10532" fmla="*/ 14069015 w 18288001"/>
              <a:gd name="connsiteY10532" fmla="*/ 473031 h 9710532"/>
              <a:gd name="connsiteX10533" fmla="*/ 14101613 w 18288001"/>
              <a:gd name="connsiteY10533" fmla="*/ 482919 h 9710532"/>
              <a:gd name="connsiteX10534" fmla="*/ 14107279 w 18288001"/>
              <a:gd name="connsiteY10534" fmla="*/ 472333 h 9710532"/>
              <a:gd name="connsiteX10535" fmla="*/ 14110535 w 18288001"/>
              <a:gd name="connsiteY10535" fmla="*/ 483085 h 9710532"/>
              <a:gd name="connsiteX10536" fmla="*/ 14124542 w 18288001"/>
              <a:gd name="connsiteY10536" fmla="*/ 490582 h 9710532"/>
              <a:gd name="connsiteX10537" fmla="*/ 14131547 w 18288001"/>
              <a:gd name="connsiteY10537" fmla="*/ 494332 h 9710532"/>
              <a:gd name="connsiteX10538" fmla="*/ 14149303 w 18288001"/>
              <a:gd name="connsiteY10538" fmla="*/ 494824 h 9710532"/>
              <a:gd name="connsiteX10539" fmla="*/ 14191818 w 18288001"/>
              <a:gd name="connsiteY10539" fmla="*/ 499562 h 9710532"/>
              <a:gd name="connsiteX10540" fmla="*/ 14241830 w 18288001"/>
              <a:gd name="connsiteY10540" fmla="*/ 490289 h 9710532"/>
              <a:gd name="connsiteX10541" fmla="*/ 14284838 w 18288001"/>
              <a:gd name="connsiteY10541" fmla="*/ 477269 h 9710532"/>
              <a:gd name="connsiteX10542" fmla="*/ 14288095 w 18288001"/>
              <a:gd name="connsiteY10542" fmla="*/ 488022 h 9710532"/>
              <a:gd name="connsiteX10543" fmla="*/ 14309601 w 18288001"/>
              <a:gd name="connsiteY10543" fmla="*/ 481512 h 9710532"/>
              <a:gd name="connsiteX10544" fmla="*/ 14306344 w 18288001"/>
              <a:gd name="connsiteY10544" fmla="*/ 470758 h 9710532"/>
              <a:gd name="connsiteX10545" fmla="*/ 14295593 w 18288001"/>
              <a:gd name="connsiteY10545" fmla="*/ 474014 h 9710532"/>
              <a:gd name="connsiteX10546" fmla="*/ 14235320 w 18288001"/>
              <a:gd name="connsiteY10546" fmla="*/ 468785 h 9710532"/>
              <a:gd name="connsiteX10547" fmla="*/ 14221314 w 18288001"/>
              <a:gd name="connsiteY10547" fmla="*/ 461287 h 9710532"/>
              <a:gd name="connsiteX10548" fmla="*/ 14215936 w 18288001"/>
              <a:gd name="connsiteY10548" fmla="*/ 462915 h 9710532"/>
              <a:gd name="connsiteX10549" fmla="*/ 14199808 w 18288001"/>
              <a:gd name="connsiteY10549" fmla="*/ 467797 h 9710532"/>
              <a:gd name="connsiteX10550" fmla="*/ 14189057 w 18288001"/>
              <a:gd name="connsiteY10550" fmla="*/ 471053 h 9710532"/>
              <a:gd name="connsiteX10551" fmla="*/ 14185802 w 18288001"/>
              <a:gd name="connsiteY10551" fmla="*/ 460300 h 9710532"/>
              <a:gd name="connsiteX10552" fmla="*/ 14153543 w 18288001"/>
              <a:gd name="connsiteY10552" fmla="*/ 470066 h 9710532"/>
              <a:gd name="connsiteX10553" fmla="*/ 14132040 w 18288001"/>
              <a:gd name="connsiteY10553" fmla="*/ 476576 h 9710532"/>
              <a:gd name="connsiteX10554" fmla="*/ 14128785 w 18288001"/>
              <a:gd name="connsiteY10554" fmla="*/ 465823 h 9710532"/>
              <a:gd name="connsiteX10555" fmla="*/ 14107279 w 18288001"/>
              <a:gd name="connsiteY10555" fmla="*/ 472333 h 9710532"/>
              <a:gd name="connsiteX10556" fmla="*/ 14096526 w 18288001"/>
              <a:gd name="connsiteY10556" fmla="*/ 475587 h 9710532"/>
              <a:gd name="connsiteX10557" fmla="*/ 14093274 w 18288001"/>
              <a:gd name="connsiteY10557" fmla="*/ 464835 h 9710532"/>
              <a:gd name="connsiteX10558" fmla="*/ 14065259 w 18288001"/>
              <a:gd name="connsiteY10558" fmla="*/ 449842 h 9710532"/>
              <a:gd name="connsiteX10559" fmla="*/ 14029746 w 18288001"/>
              <a:gd name="connsiteY10559" fmla="*/ 448855 h 9710532"/>
              <a:gd name="connsiteX10560" fmla="*/ 14072756 w 18288001"/>
              <a:gd name="connsiteY10560" fmla="*/ 435834 h 9710532"/>
              <a:gd name="connsiteX10561" fmla="*/ 14129772 w 18288001"/>
              <a:gd name="connsiteY10561" fmla="*/ 430311 h 9710532"/>
              <a:gd name="connsiteX10562" fmla="*/ 14133026 w 18288001"/>
              <a:gd name="connsiteY10562" fmla="*/ 441063 h 9710532"/>
              <a:gd name="connsiteX10563" fmla="*/ 14143779 w 18288001"/>
              <a:gd name="connsiteY10563" fmla="*/ 437808 h 9710532"/>
              <a:gd name="connsiteX10564" fmla="*/ 14147527 w 18288001"/>
              <a:gd name="connsiteY10564" fmla="*/ 430805 h 9710532"/>
              <a:gd name="connsiteX10565" fmla="*/ 14165283 w 18288001"/>
              <a:gd name="connsiteY10565" fmla="*/ 431298 h 9710532"/>
              <a:gd name="connsiteX10566" fmla="*/ 14181412 w 18288001"/>
              <a:gd name="connsiteY10566" fmla="*/ 426415 h 9710532"/>
              <a:gd name="connsiteX10567" fmla="*/ 14208293 w 18288001"/>
              <a:gd name="connsiteY10567" fmla="*/ 418277 h 9710532"/>
              <a:gd name="connsiteX10568" fmla="*/ 14227145 w 18288001"/>
              <a:gd name="connsiteY10568" fmla="*/ 413384 h 9710532"/>
              <a:gd name="connsiteX10569" fmla="*/ 14227071 w 18288001"/>
              <a:gd name="connsiteY10569" fmla="*/ 413522 h 9710532"/>
              <a:gd name="connsiteX10570" fmla="*/ 14229860 w 18288001"/>
              <a:gd name="connsiteY10570" fmla="*/ 412679 h 9710532"/>
              <a:gd name="connsiteX10571" fmla="*/ 14242300 w 18288001"/>
              <a:gd name="connsiteY10571" fmla="*/ 409450 h 9710532"/>
              <a:gd name="connsiteX10572" fmla="*/ 14258305 w 18288001"/>
              <a:gd name="connsiteY10572" fmla="*/ 409008 h 9710532"/>
              <a:gd name="connsiteX10573" fmla="*/ 14265309 w 18288001"/>
              <a:gd name="connsiteY10573" fmla="*/ 412756 h 9710532"/>
              <a:gd name="connsiteX10574" fmla="*/ 14265064 w 18288001"/>
              <a:gd name="connsiteY10574" fmla="*/ 421633 h 9710532"/>
              <a:gd name="connsiteX10575" fmla="*/ 14257812 w 18288001"/>
              <a:gd name="connsiteY10575" fmla="*/ 426762 h 9710532"/>
              <a:gd name="connsiteX10576" fmla="*/ 14282572 w 18288001"/>
              <a:gd name="connsiteY10576" fmla="*/ 431005 h 9710532"/>
              <a:gd name="connsiteX10577" fmla="*/ 14290068 w 18288001"/>
              <a:gd name="connsiteY10577" fmla="*/ 416998 h 9710532"/>
              <a:gd name="connsiteX10578" fmla="*/ 14291465 w 18288001"/>
              <a:gd name="connsiteY10578" fmla="*/ 414389 h 9710532"/>
              <a:gd name="connsiteX10579" fmla="*/ 14285718 w 18288001"/>
              <a:gd name="connsiteY10579" fmla="*/ 413401 h 9710532"/>
              <a:gd name="connsiteX10580" fmla="*/ 14294845 w 18288001"/>
              <a:gd name="connsiteY10580" fmla="*/ 404774 h 9710532"/>
              <a:gd name="connsiteX10581" fmla="*/ 14296950 w 18288001"/>
              <a:gd name="connsiteY10581" fmla="*/ 404137 h 9710532"/>
              <a:gd name="connsiteX10582" fmla="*/ 14297567 w 18288001"/>
              <a:gd name="connsiteY10582" fmla="*/ 402990 h 9710532"/>
              <a:gd name="connsiteX10583" fmla="*/ 14298714 w 18288001"/>
              <a:gd name="connsiteY10583" fmla="*/ 403605 h 9710532"/>
              <a:gd name="connsiteX10584" fmla="*/ 14305598 w 18288001"/>
              <a:gd name="connsiteY10584" fmla="*/ 401524 h 9710532"/>
              <a:gd name="connsiteX10585" fmla="*/ 14303198 w 18288001"/>
              <a:gd name="connsiteY10585" fmla="*/ 406004 h 9710532"/>
              <a:gd name="connsiteX10586" fmla="*/ 14311575 w 18288001"/>
              <a:gd name="connsiteY10586" fmla="*/ 410487 h 9710532"/>
              <a:gd name="connsiteX10587" fmla="*/ 14351329 w 18288001"/>
              <a:gd name="connsiteY10587" fmla="*/ 386716 h 9710532"/>
              <a:gd name="connsiteX10588" fmla="*/ 14362081 w 18288001"/>
              <a:gd name="connsiteY10588" fmla="*/ 383461 h 9710532"/>
              <a:gd name="connsiteX10589" fmla="*/ 14372833 w 18288001"/>
              <a:gd name="connsiteY10589" fmla="*/ 380205 h 9710532"/>
              <a:gd name="connsiteX10590" fmla="*/ 14344818 w 18288001"/>
              <a:gd name="connsiteY10590" fmla="*/ 365211 h 9710532"/>
              <a:gd name="connsiteX10591" fmla="*/ 9213135 w 18288001"/>
              <a:gd name="connsiteY10591" fmla="*/ 357601 h 9710532"/>
              <a:gd name="connsiteX10592" fmla="*/ 9227141 w 18288001"/>
              <a:gd name="connsiteY10592" fmla="*/ 365098 h 9710532"/>
              <a:gd name="connsiteX10593" fmla="*/ 9216389 w 18288001"/>
              <a:gd name="connsiteY10593" fmla="*/ 368354 h 9710532"/>
              <a:gd name="connsiteX10594" fmla="*/ 9180878 w 18288001"/>
              <a:gd name="connsiteY10594" fmla="*/ 367367 h 9710532"/>
              <a:gd name="connsiteX10595" fmla="*/ 9213135 w 18288001"/>
              <a:gd name="connsiteY10595" fmla="*/ 357601 h 9710532"/>
              <a:gd name="connsiteX10596" fmla="*/ 9835086 w 18288001"/>
              <a:gd name="connsiteY10596" fmla="*/ 357122 h 9710532"/>
              <a:gd name="connsiteX10597" fmla="*/ 9847468 w 18288001"/>
              <a:gd name="connsiteY10597" fmla="*/ 359244 h 9710532"/>
              <a:gd name="connsiteX10598" fmla="*/ 9849096 w 18288001"/>
              <a:gd name="connsiteY10598" fmla="*/ 364620 h 9710532"/>
              <a:gd name="connsiteX10599" fmla="*/ 9852352 w 18288001"/>
              <a:gd name="connsiteY10599" fmla="*/ 375371 h 9710532"/>
              <a:gd name="connsiteX10600" fmla="*/ 9844852 w 18288001"/>
              <a:gd name="connsiteY10600" fmla="*/ 389380 h 9710532"/>
              <a:gd name="connsiteX10601" fmla="*/ 9820093 w 18288001"/>
              <a:gd name="connsiteY10601" fmla="*/ 385137 h 9710532"/>
              <a:gd name="connsiteX10602" fmla="*/ 9830848 w 18288001"/>
              <a:gd name="connsiteY10602" fmla="*/ 381880 h 9710532"/>
              <a:gd name="connsiteX10603" fmla="*/ 9838343 w 18288001"/>
              <a:gd name="connsiteY10603" fmla="*/ 367875 h 9710532"/>
              <a:gd name="connsiteX10604" fmla="*/ 9835086 w 18288001"/>
              <a:gd name="connsiteY10604" fmla="*/ 357122 h 9710532"/>
              <a:gd name="connsiteX10605" fmla="*/ 13446820 w 18288001"/>
              <a:gd name="connsiteY10605" fmla="*/ 355951 h 9710532"/>
              <a:gd name="connsiteX10606" fmla="*/ 13471578 w 18288001"/>
              <a:gd name="connsiteY10606" fmla="*/ 360205 h 9710532"/>
              <a:gd name="connsiteX10607" fmla="*/ 13485582 w 18288001"/>
              <a:gd name="connsiteY10607" fmla="*/ 367707 h 9710532"/>
              <a:gd name="connsiteX10608" fmla="*/ 13524846 w 18288001"/>
              <a:gd name="connsiteY10608" fmla="*/ 361708 h 9710532"/>
              <a:gd name="connsiteX10609" fmla="*/ 13578112 w 18288001"/>
              <a:gd name="connsiteY10609" fmla="*/ 363214 h 9710532"/>
              <a:gd name="connsiteX10610" fmla="*/ 13599119 w 18288001"/>
              <a:gd name="connsiteY10610" fmla="*/ 374468 h 9710532"/>
              <a:gd name="connsiteX10611" fmla="*/ 13570608 w 18288001"/>
              <a:gd name="connsiteY10611" fmla="*/ 377217 h 9710532"/>
              <a:gd name="connsiteX10612" fmla="*/ 13545851 w 18288001"/>
              <a:gd name="connsiteY10612" fmla="*/ 372965 h 9710532"/>
              <a:gd name="connsiteX10613" fmla="*/ 13535099 w 18288001"/>
              <a:gd name="connsiteY10613" fmla="*/ 376214 h 9710532"/>
              <a:gd name="connsiteX10614" fmla="*/ 13528972 w 18288001"/>
              <a:gd name="connsiteY10614" fmla="*/ 376512 h 9710532"/>
              <a:gd name="connsiteX10615" fmla="*/ 13551815 w 18288001"/>
              <a:gd name="connsiteY10615" fmla="*/ 382259 h 9710532"/>
              <a:gd name="connsiteX10616" fmla="*/ 13451789 w 18288001"/>
              <a:gd name="connsiteY10616" fmla="*/ 400802 h 9710532"/>
              <a:gd name="connsiteX10617" fmla="*/ 13413022 w 18288001"/>
              <a:gd name="connsiteY10617" fmla="*/ 389063 h 9710532"/>
              <a:gd name="connsiteX10618" fmla="*/ 13422146 w 18288001"/>
              <a:gd name="connsiteY10618" fmla="*/ 380430 h 9710532"/>
              <a:gd name="connsiteX10619" fmla="*/ 13452283 w 18288001"/>
              <a:gd name="connsiteY10619" fmla="*/ 383046 h 9710532"/>
              <a:gd name="connsiteX10620" fmla="*/ 13479110 w 18288001"/>
              <a:gd name="connsiteY10620" fmla="*/ 378935 h 9710532"/>
              <a:gd name="connsiteX10621" fmla="*/ 13465701 w 18288001"/>
              <a:gd name="connsiteY10621" fmla="*/ 379586 h 9710532"/>
              <a:gd name="connsiteX10622" fmla="*/ 13439316 w 18288001"/>
              <a:gd name="connsiteY10622" fmla="*/ 369956 h 9710532"/>
              <a:gd name="connsiteX10623" fmla="*/ 13428562 w 18288001"/>
              <a:gd name="connsiteY10623" fmla="*/ 373207 h 9710532"/>
              <a:gd name="connsiteX10624" fmla="*/ 13407056 w 18288001"/>
              <a:gd name="connsiteY10624" fmla="*/ 379706 h 9710532"/>
              <a:gd name="connsiteX10625" fmla="*/ 13371544 w 18288001"/>
              <a:gd name="connsiteY10625" fmla="*/ 378705 h 9710532"/>
              <a:gd name="connsiteX10626" fmla="*/ 13379049 w 18288001"/>
              <a:gd name="connsiteY10626" fmla="*/ 364700 h 9710532"/>
              <a:gd name="connsiteX10627" fmla="*/ 13389800 w 18288001"/>
              <a:gd name="connsiteY10627" fmla="*/ 361450 h 9710532"/>
              <a:gd name="connsiteX10628" fmla="*/ 13446820 w 18288001"/>
              <a:gd name="connsiteY10628" fmla="*/ 355951 h 9710532"/>
              <a:gd name="connsiteX10629" fmla="*/ 11313573 w 18288001"/>
              <a:gd name="connsiteY10629" fmla="*/ 355576 h 9710532"/>
              <a:gd name="connsiteX10630" fmla="*/ 11306074 w 18288001"/>
              <a:gd name="connsiteY10630" fmla="*/ 369584 h 9710532"/>
              <a:gd name="connsiteX10631" fmla="*/ 11292067 w 18288001"/>
              <a:gd name="connsiteY10631" fmla="*/ 362087 h 9710532"/>
              <a:gd name="connsiteX10632" fmla="*/ 11302820 w 18288001"/>
              <a:gd name="connsiteY10632" fmla="*/ 358830 h 9710532"/>
              <a:gd name="connsiteX10633" fmla="*/ 11313573 w 18288001"/>
              <a:gd name="connsiteY10633" fmla="*/ 355576 h 9710532"/>
              <a:gd name="connsiteX10634" fmla="*/ 13294020 w 18288001"/>
              <a:gd name="connsiteY10634" fmla="*/ 355191 h 9710532"/>
              <a:gd name="connsiteX10635" fmla="*/ 13354289 w 18288001"/>
              <a:gd name="connsiteY10635" fmla="*/ 360445 h 9710532"/>
              <a:gd name="connsiteX10636" fmla="*/ 13346393 w 18288001"/>
              <a:gd name="connsiteY10636" fmla="*/ 362833 h 9710532"/>
              <a:gd name="connsiteX10637" fmla="*/ 13349495 w 18288001"/>
              <a:gd name="connsiteY10637" fmla="*/ 373080 h 9710532"/>
              <a:gd name="connsiteX10638" fmla="*/ 13363501 w 18288001"/>
              <a:gd name="connsiteY10638" fmla="*/ 380577 h 9710532"/>
              <a:gd name="connsiteX10639" fmla="*/ 13391517 w 18288001"/>
              <a:gd name="connsiteY10639" fmla="*/ 395572 h 9710532"/>
              <a:gd name="connsiteX10640" fmla="*/ 13363007 w 18288001"/>
              <a:gd name="connsiteY10640" fmla="*/ 398333 h 9710532"/>
              <a:gd name="connsiteX10641" fmla="*/ 13331245 w 18288001"/>
              <a:gd name="connsiteY10641" fmla="*/ 390342 h 9710532"/>
              <a:gd name="connsiteX10642" fmla="*/ 13327989 w 18288001"/>
              <a:gd name="connsiteY10642" fmla="*/ 379591 h 9710532"/>
              <a:gd name="connsiteX10643" fmla="*/ 13345382 w 18288001"/>
              <a:gd name="connsiteY10643" fmla="*/ 363138 h 9710532"/>
              <a:gd name="connsiteX10644" fmla="*/ 13322030 w 18288001"/>
              <a:gd name="connsiteY10644" fmla="*/ 370197 h 9710532"/>
              <a:gd name="connsiteX10645" fmla="*/ 10115929 w 18288001"/>
              <a:gd name="connsiteY10645" fmla="*/ 354268 h 9710532"/>
              <a:gd name="connsiteX10646" fmla="*/ 10129937 w 18288001"/>
              <a:gd name="connsiteY10646" fmla="*/ 361765 h 9710532"/>
              <a:gd name="connsiteX10647" fmla="*/ 10097679 w 18288001"/>
              <a:gd name="connsiteY10647" fmla="*/ 371530 h 9710532"/>
              <a:gd name="connsiteX10648" fmla="*/ 10072920 w 18288001"/>
              <a:gd name="connsiteY10648" fmla="*/ 367288 h 9710532"/>
              <a:gd name="connsiteX10649" fmla="*/ 13105709 w 18288001"/>
              <a:gd name="connsiteY10649" fmla="*/ 353428 h 9710532"/>
              <a:gd name="connsiteX10650" fmla="*/ 13108960 w 18288001"/>
              <a:gd name="connsiteY10650" fmla="*/ 364181 h 9710532"/>
              <a:gd name="connsiteX10651" fmla="*/ 13084201 w 18288001"/>
              <a:gd name="connsiteY10651" fmla="*/ 359930 h 9710532"/>
              <a:gd name="connsiteX10652" fmla="*/ 7328554 w 18288001"/>
              <a:gd name="connsiteY10652" fmla="*/ 353143 h 9710532"/>
              <a:gd name="connsiteX10653" fmla="*/ 7331011 w 18288001"/>
              <a:gd name="connsiteY10653" fmla="*/ 354456 h 9710532"/>
              <a:gd name="connsiteX10654" fmla="*/ 7332760 w 18288001"/>
              <a:gd name="connsiteY10654" fmla="*/ 355394 h 9710532"/>
              <a:gd name="connsiteX10655" fmla="*/ 10585081 w 18288001"/>
              <a:gd name="connsiteY10655" fmla="*/ 353095 h 9710532"/>
              <a:gd name="connsiteX10656" fmla="*/ 10577586 w 18288001"/>
              <a:gd name="connsiteY10656" fmla="*/ 367102 h 9710532"/>
              <a:gd name="connsiteX10657" fmla="*/ 10554453 w 18288001"/>
              <a:gd name="connsiteY10657" fmla="*/ 368236 h 9710532"/>
              <a:gd name="connsiteX10658" fmla="*/ 10542074 w 18288001"/>
              <a:gd name="connsiteY10658" fmla="*/ 366114 h 9710532"/>
              <a:gd name="connsiteX10659" fmla="*/ 10936948 w 18288001"/>
              <a:gd name="connsiteY10659" fmla="*/ 352214 h 9710532"/>
              <a:gd name="connsiteX10660" fmla="*/ 10938576 w 18288001"/>
              <a:gd name="connsiteY10660" fmla="*/ 357590 h 9710532"/>
              <a:gd name="connsiteX10661" fmla="*/ 10929449 w 18288001"/>
              <a:gd name="connsiteY10661" fmla="*/ 366222 h 9710532"/>
              <a:gd name="connsiteX10662" fmla="*/ 10926195 w 18288001"/>
              <a:gd name="connsiteY10662" fmla="*/ 355469 h 9710532"/>
              <a:gd name="connsiteX10663" fmla="*/ 10936948 w 18288001"/>
              <a:gd name="connsiteY10663" fmla="*/ 352214 h 9710532"/>
              <a:gd name="connsiteX10664" fmla="*/ 9328795 w 18288001"/>
              <a:gd name="connsiteY10664" fmla="*/ 351932 h 9710532"/>
              <a:gd name="connsiteX10665" fmla="*/ 9341176 w 18288001"/>
              <a:gd name="connsiteY10665" fmla="*/ 354053 h 9710532"/>
              <a:gd name="connsiteX10666" fmla="*/ 9330422 w 18288001"/>
              <a:gd name="connsiteY10666" fmla="*/ 357308 h 9710532"/>
              <a:gd name="connsiteX10667" fmla="*/ 9237895 w 18288001"/>
              <a:gd name="connsiteY10667" fmla="*/ 361843 h 9710532"/>
              <a:gd name="connsiteX10668" fmla="*/ 9259399 w 18288001"/>
              <a:gd name="connsiteY10668" fmla="*/ 355334 h 9710532"/>
              <a:gd name="connsiteX10669" fmla="*/ 9305663 w 18288001"/>
              <a:gd name="connsiteY10669" fmla="*/ 353067 h 9710532"/>
              <a:gd name="connsiteX10670" fmla="*/ 9328795 w 18288001"/>
              <a:gd name="connsiteY10670" fmla="*/ 351932 h 9710532"/>
              <a:gd name="connsiteX10671" fmla="*/ 7324506 w 18288001"/>
              <a:gd name="connsiteY10671" fmla="*/ 350974 h 9710532"/>
              <a:gd name="connsiteX10672" fmla="*/ 7328554 w 18288001"/>
              <a:gd name="connsiteY10672" fmla="*/ 353143 h 9710532"/>
              <a:gd name="connsiteX10673" fmla="*/ 7325758 w 18288001"/>
              <a:gd name="connsiteY10673" fmla="*/ 351645 h 9710532"/>
              <a:gd name="connsiteX10674" fmla="*/ 11593599 w 18288001"/>
              <a:gd name="connsiteY10674" fmla="*/ 350033 h 9710532"/>
              <a:gd name="connsiteX10675" fmla="*/ 11583661 w 18288001"/>
              <a:gd name="connsiteY10675" fmla="*/ 355977 h 9710532"/>
              <a:gd name="connsiteX10676" fmla="*/ 11586917 w 18288001"/>
              <a:gd name="connsiteY10676" fmla="*/ 366728 h 9710532"/>
              <a:gd name="connsiteX10677" fmla="*/ 11597667 w 18288001"/>
              <a:gd name="connsiteY10677" fmla="*/ 363474 h 9710532"/>
              <a:gd name="connsiteX10678" fmla="*/ 11608421 w 18288001"/>
              <a:gd name="connsiteY10678" fmla="*/ 360219 h 9710532"/>
              <a:gd name="connsiteX10679" fmla="*/ 11593599 w 18288001"/>
              <a:gd name="connsiteY10679" fmla="*/ 350033 h 9710532"/>
              <a:gd name="connsiteX10680" fmla="*/ 7318752 w 18288001"/>
              <a:gd name="connsiteY10680" fmla="*/ 347897 h 9710532"/>
              <a:gd name="connsiteX10681" fmla="*/ 7322256 w 18288001"/>
              <a:gd name="connsiteY10681" fmla="*/ 349770 h 9710532"/>
              <a:gd name="connsiteX10682" fmla="*/ 7324506 w 18288001"/>
              <a:gd name="connsiteY10682" fmla="*/ 350974 h 9710532"/>
              <a:gd name="connsiteX10683" fmla="*/ 12696272 w 18288001"/>
              <a:gd name="connsiteY10683" fmla="*/ 347813 h 9710532"/>
              <a:gd name="connsiteX10684" fmla="*/ 12731785 w 18288001"/>
              <a:gd name="connsiteY10684" fmla="*/ 348800 h 9710532"/>
              <a:gd name="connsiteX10685" fmla="*/ 12737529 w 18288001"/>
              <a:gd name="connsiteY10685" fmla="*/ 367775 h 9710532"/>
              <a:gd name="connsiteX10686" fmla="*/ 12720538 w 18288001"/>
              <a:gd name="connsiteY10686" fmla="*/ 369813 h 9710532"/>
              <a:gd name="connsiteX10687" fmla="*/ 12686654 w 18288001"/>
              <a:gd name="connsiteY10687" fmla="*/ 374200 h 9710532"/>
              <a:gd name="connsiteX10688" fmla="*/ 12668896 w 18288001"/>
              <a:gd name="connsiteY10688" fmla="*/ 373706 h 9710532"/>
              <a:gd name="connsiteX10689" fmla="*/ 12635013 w 18288001"/>
              <a:gd name="connsiteY10689" fmla="*/ 378097 h 9710532"/>
              <a:gd name="connsiteX10690" fmla="*/ 12506973 w 18288001"/>
              <a:gd name="connsiteY10690" fmla="*/ 381643 h 9710532"/>
              <a:gd name="connsiteX10691" fmla="*/ 12449957 w 18288001"/>
              <a:gd name="connsiteY10691" fmla="*/ 387168 h 9710532"/>
              <a:gd name="connsiteX10692" fmla="*/ 12382186 w 18288001"/>
              <a:gd name="connsiteY10692" fmla="*/ 395944 h 9710532"/>
              <a:gd name="connsiteX10693" fmla="*/ 12371435 w 18288001"/>
              <a:gd name="connsiteY10693" fmla="*/ 399198 h 9710532"/>
              <a:gd name="connsiteX10694" fmla="*/ 12357427 w 18288001"/>
              <a:gd name="connsiteY10694" fmla="*/ 391702 h 9710532"/>
              <a:gd name="connsiteX10695" fmla="*/ 12232642 w 18288001"/>
              <a:gd name="connsiteY10695" fmla="*/ 406003 h 9710532"/>
              <a:gd name="connsiteX10696" fmla="*/ 12175625 w 18288001"/>
              <a:gd name="connsiteY10696" fmla="*/ 411526 h 9710532"/>
              <a:gd name="connsiteX10697" fmla="*/ 12079842 w 18288001"/>
              <a:gd name="connsiteY10697" fmla="*/ 405310 h 9710532"/>
              <a:gd name="connsiteX10698" fmla="*/ 12041076 w 18288001"/>
              <a:gd name="connsiteY10698" fmla="*/ 393570 h 9710532"/>
              <a:gd name="connsiteX10699" fmla="*/ 12016315 w 18288001"/>
              <a:gd name="connsiteY10699" fmla="*/ 389328 h 9710532"/>
              <a:gd name="connsiteX10700" fmla="*/ 11982430 w 18288001"/>
              <a:gd name="connsiteY10700" fmla="*/ 393717 h 9710532"/>
              <a:gd name="connsiteX10701" fmla="*/ 11953922 w 18288001"/>
              <a:gd name="connsiteY10701" fmla="*/ 396479 h 9710532"/>
              <a:gd name="connsiteX10702" fmla="*/ 11936166 w 18288001"/>
              <a:gd name="connsiteY10702" fmla="*/ 395983 h 9710532"/>
              <a:gd name="connsiteX10703" fmla="*/ 11923786 w 18288001"/>
              <a:gd name="connsiteY10703" fmla="*/ 393863 h 9710532"/>
              <a:gd name="connsiteX10704" fmla="*/ 11895773 w 18288001"/>
              <a:gd name="connsiteY10704" fmla="*/ 378869 h 9710532"/>
              <a:gd name="connsiteX10705" fmla="*/ 11917276 w 18288001"/>
              <a:gd name="connsiteY10705" fmla="*/ 372359 h 9710532"/>
              <a:gd name="connsiteX10706" fmla="*/ 11938780 w 18288001"/>
              <a:gd name="connsiteY10706" fmla="*/ 365850 h 9710532"/>
              <a:gd name="connsiteX10707" fmla="*/ 11945785 w 18288001"/>
              <a:gd name="connsiteY10707" fmla="*/ 369598 h 9710532"/>
              <a:gd name="connsiteX10708" fmla="*/ 11958164 w 18288001"/>
              <a:gd name="connsiteY10708" fmla="*/ 371718 h 9710532"/>
              <a:gd name="connsiteX10709" fmla="*/ 11968917 w 18288001"/>
              <a:gd name="connsiteY10709" fmla="*/ 368463 h 9710532"/>
              <a:gd name="connsiteX10710" fmla="*/ 11985045 w 18288001"/>
              <a:gd name="connsiteY10710" fmla="*/ 363581 h 9710532"/>
              <a:gd name="connsiteX10711" fmla="*/ 11988300 w 18288001"/>
              <a:gd name="connsiteY10711" fmla="*/ 374334 h 9710532"/>
              <a:gd name="connsiteX10712" fmla="*/ 12002308 w 18288001"/>
              <a:gd name="connsiteY10712" fmla="*/ 381831 h 9710532"/>
              <a:gd name="connsiteX10713" fmla="*/ 11999053 w 18288001"/>
              <a:gd name="connsiteY10713" fmla="*/ 371079 h 9710532"/>
              <a:gd name="connsiteX10714" fmla="*/ 12020557 w 18288001"/>
              <a:gd name="connsiteY10714" fmla="*/ 364568 h 9710532"/>
              <a:gd name="connsiteX10715" fmla="*/ 12039939 w 18288001"/>
              <a:gd name="connsiteY10715" fmla="*/ 370438 h 9710532"/>
              <a:gd name="connsiteX10716" fmla="*/ 12057696 w 18288001"/>
              <a:gd name="connsiteY10716" fmla="*/ 370933 h 9710532"/>
              <a:gd name="connsiteX10717" fmla="*/ 12070076 w 18288001"/>
              <a:gd name="connsiteY10717" fmla="*/ 373051 h 9710532"/>
              <a:gd name="connsiteX10718" fmla="*/ 12094837 w 18288001"/>
              <a:gd name="connsiteY10718" fmla="*/ 377295 h 9710532"/>
              <a:gd name="connsiteX10719" fmla="*/ 12116340 w 18288001"/>
              <a:gd name="connsiteY10719" fmla="*/ 370784 h 9710532"/>
              <a:gd name="connsiteX10720" fmla="*/ 12132468 w 18288001"/>
              <a:gd name="connsiteY10720" fmla="*/ 365903 h 9710532"/>
              <a:gd name="connsiteX10721" fmla="*/ 12166353 w 18288001"/>
              <a:gd name="connsiteY10721" fmla="*/ 361514 h 9710532"/>
              <a:gd name="connsiteX10722" fmla="*/ 12185737 w 18288001"/>
              <a:gd name="connsiteY10722" fmla="*/ 367383 h 9710532"/>
              <a:gd name="connsiteX10723" fmla="*/ 12203494 w 18288001"/>
              <a:gd name="connsiteY10723" fmla="*/ 367877 h 9710532"/>
              <a:gd name="connsiteX10724" fmla="*/ 12256761 w 18288001"/>
              <a:gd name="connsiteY10724" fmla="*/ 369358 h 9710532"/>
              <a:gd name="connsiteX10725" fmla="*/ 12320782 w 18288001"/>
              <a:gd name="connsiteY10725" fmla="*/ 367583 h 9710532"/>
              <a:gd name="connsiteX10726" fmla="*/ 12350917 w 18288001"/>
              <a:gd name="connsiteY10726" fmla="*/ 370197 h 9710532"/>
              <a:gd name="connsiteX10727" fmla="*/ 12361670 w 18288001"/>
              <a:gd name="connsiteY10727" fmla="*/ 366943 h 9710532"/>
              <a:gd name="connsiteX10728" fmla="*/ 12372422 w 18288001"/>
              <a:gd name="connsiteY10728" fmla="*/ 363687 h 9710532"/>
              <a:gd name="connsiteX10729" fmla="*/ 12407934 w 18288001"/>
              <a:gd name="connsiteY10729" fmla="*/ 364676 h 9710532"/>
              <a:gd name="connsiteX10730" fmla="*/ 12431064 w 18288001"/>
              <a:gd name="connsiteY10730" fmla="*/ 363540 h 9710532"/>
              <a:gd name="connsiteX10731" fmla="*/ 12454199 w 18288001"/>
              <a:gd name="connsiteY10731" fmla="*/ 362407 h 9710532"/>
              <a:gd name="connsiteX10732" fmla="*/ 12482708 w 18288001"/>
              <a:gd name="connsiteY10732" fmla="*/ 359646 h 9710532"/>
              <a:gd name="connsiteX10733" fmla="*/ 12514470 w 18288001"/>
              <a:gd name="connsiteY10733" fmla="*/ 367637 h 9710532"/>
              <a:gd name="connsiteX10734" fmla="*/ 12566110 w 18288001"/>
              <a:gd name="connsiteY10734" fmla="*/ 363740 h 9710532"/>
              <a:gd name="connsiteX10735" fmla="*/ 12592990 w 18288001"/>
              <a:gd name="connsiteY10735" fmla="*/ 355603 h 9710532"/>
              <a:gd name="connsiteX10736" fmla="*/ 12606997 w 18288001"/>
              <a:gd name="connsiteY10736" fmla="*/ 363102 h 9710532"/>
              <a:gd name="connsiteX10737" fmla="*/ 12617751 w 18288001"/>
              <a:gd name="connsiteY10737" fmla="*/ 359846 h 9710532"/>
              <a:gd name="connsiteX10738" fmla="*/ 12628502 w 18288001"/>
              <a:gd name="connsiteY10738" fmla="*/ 356592 h 9710532"/>
              <a:gd name="connsiteX10739" fmla="*/ 12646259 w 18288001"/>
              <a:gd name="connsiteY10739" fmla="*/ 357084 h 9710532"/>
              <a:gd name="connsiteX10740" fmla="*/ 12660267 w 18288001"/>
              <a:gd name="connsiteY10740" fmla="*/ 364582 h 9710532"/>
              <a:gd name="connsiteX10741" fmla="*/ 12678023 w 18288001"/>
              <a:gd name="connsiteY10741" fmla="*/ 365077 h 9710532"/>
              <a:gd name="connsiteX10742" fmla="*/ 3151762 w 18288001"/>
              <a:gd name="connsiteY10742" fmla="*/ 347559 h 9710532"/>
              <a:gd name="connsiteX10743" fmla="*/ 3167398 w 18288001"/>
              <a:gd name="connsiteY10743" fmla="*/ 360434 h 9710532"/>
              <a:gd name="connsiteX10744" fmla="*/ 3178149 w 18288001"/>
              <a:gd name="connsiteY10744" fmla="*/ 357178 h 9710532"/>
              <a:gd name="connsiteX10745" fmla="*/ 3192156 w 18288001"/>
              <a:gd name="connsiteY10745" fmla="*/ 364674 h 9710532"/>
              <a:gd name="connsiteX10746" fmla="*/ 3181405 w 18288001"/>
              <a:gd name="connsiteY10746" fmla="*/ 367929 h 9710532"/>
              <a:gd name="connsiteX10747" fmla="*/ 3163156 w 18288001"/>
              <a:gd name="connsiteY10747" fmla="*/ 385193 h 9710532"/>
              <a:gd name="connsiteX10748" fmla="*/ 3145255 w 18288001"/>
              <a:gd name="connsiteY10748" fmla="*/ 393912 h 9710532"/>
              <a:gd name="connsiteX10749" fmla="*/ 3115263 w 18288001"/>
              <a:gd name="connsiteY10749" fmla="*/ 382082 h 9710532"/>
              <a:gd name="connsiteX10750" fmla="*/ 3078124 w 18288001"/>
              <a:gd name="connsiteY10750" fmla="*/ 375721 h 9710532"/>
              <a:gd name="connsiteX10751" fmla="*/ 3013610 w 18288001"/>
              <a:gd name="connsiteY10751" fmla="*/ 395250 h 9710532"/>
              <a:gd name="connsiteX10752" fmla="*/ 2939331 w 18288001"/>
              <a:gd name="connsiteY10752" fmla="*/ 382523 h 9710532"/>
              <a:gd name="connsiteX10753" fmla="*/ 2889812 w 18288001"/>
              <a:gd name="connsiteY10753" fmla="*/ 374039 h 9710532"/>
              <a:gd name="connsiteX10754" fmla="*/ 2854300 w 18288001"/>
              <a:gd name="connsiteY10754" fmla="*/ 373053 h 9710532"/>
              <a:gd name="connsiteX10755" fmla="*/ 2772522 w 18288001"/>
              <a:gd name="connsiteY10755" fmla="*/ 374331 h 9710532"/>
              <a:gd name="connsiteX10756" fmla="*/ 2861797 w 18288001"/>
              <a:gd name="connsiteY10756" fmla="*/ 359045 h 9710532"/>
              <a:gd name="connsiteX10757" fmla="*/ 3117878 w 18288001"/>
              <a:gd name="connsiteY10757" fmla="*/ 351948 h 9710532"/>
              <a:gd name="connsiteX10758" fmla="*/ 3151762 w 18288001"/>
              <a:gd name="connsiteY10758" fmla="*/ 347559 h 9710532"/>
              <a:gd name="connsiteX10759" fmla="*/ 3444982 w 18288001"/>
              <a:gd name="connsiteY10759" fmla="*/ 346826 h 9710532"/>
              <a:gd name="connsiteX10760" fmla="*/ 3458992 w 18288001"/>
              <a:gd name="connsiteY10760" fmla="*/ 354323 h 9710532"/>
              <a:gd name="connsiteX10761" fmla="*/ 3448238 w 18288001"/>
              <a:gd name="connsiteY10761" fmla="*/ 357578 h 9710532"/>
              <a:gd name="connsiteX10762" fmla="*/ 14562133 w 18288001"/>
              <a:gd name="connsiteY10762" fmla="*/ 346374 h 9710532"/>
              <a:gd name="connsiteX10763" fmla="*/ 14547632 w 18288001"/>
              <a:gd name="connsiteY10763" fmla="*/ 356632 h 9710532"/>
              <a:gd name="connsiteX10764" fmla="*/ 14535252 w 18288001"/>
              <a:gd name="connsiteY10764" fmla="*/ 354512 h 9710532"/>
              <a:gd name="connsiteX10765" fmla="*/ 14505114 w 18288001"/>
              <a:gd name="connsiteY10765" fmla="*/ 351896 h 9710532"/>
              <a:gd name="connsiteX10766" fmla="*/ 14481984 w 18288001"/>
              <a:gd name="connsiteY10766" fmla="*/ 353032 h 9710532"/>
              <a:gd name="connsiteX10767" fmla="*/ 14472858 w 18288001"/>
              <a:gd name="connsiteY10767" fmla="*/ 361662 h 9710532"/>
              <a:gd name="connsiteX10768" fmla="*/ 14448098 w 18288001"/>
              <a:gd name="connsiteY10768" fmla="*/ 357421 h 9710532"/>
              <a:gd name="connsiteX10769" fmla="*/ 14405090 w 18288001"/>
              <a:gd name="connsiteY10769" fmla="*/ 370440 h 9710532"/>
              <a:gd name="connsiteX10770" fmla="*/ 14397592 w 18288001"/>
              <a:gd name="connsiteY10770" fmla="*/ 384447 h 9710532"/>
              <a:gd name="connsiteX10771" fmla="*/ 14433105 w 18288001"/>
              <a:gd name="connsiteY10771" fmla="*/ 385434 h 9710532"/>
              <a:gd name="connsiteX10772" fmla="*/ 14457865 w 18288001"/>
              <a:gd name="connsiteY10772" fmla="*/ 389676 h 9710532"/>
              <a:gd name="connsiteX10773" fmla="*/ 14447110 w 18288001"/>
              <a:gd name="connsiteY10773" fmla="*/ 392932 h 9710532"/>
              <a:gd name="connsiteX10774" fmla="*/ 14411600 w 18288001"/>
              <a:gd name="connsiteY10774" fmla="*/ 391945 h 9710532"/>
              <a:gd name="connsiteX10775" fmla="*/ 14390095 w 18288001"/>
              <a:gd name="connsiteY10775" fmla="*/ 398454 h 9710532"/>
              <a:gd name="connsiteX10776" fmla="*/ 14404103 w 18288001"/>
              <a:gd name="connsiteY10776" fmla="*/ 405951 h 9710532"/>
              <a:gd name="connsiteX10777" fmla="*/ 14414855 w 18288001"/>
              <a:gd name="connsiteY10777" fmla="*/ 402697 h 9710532"/>
              <a:gd name="connsiteX10778" fmla="*/ 14441243 w 18288001"/>
              <a:gd name="connsiteY10778" fmla="*/ 412315 h 9710532"/>
              <a:gd name="connsiteX10779" fmla="*/ 14439206 w 18288001"/>
              <a:gd name="connsiteY10779" fmla="*/ 419038 h 9710532"/>
              <a:gd name="connsiteX10780" fmla="*/ 14440142 w 18288001"/>
              <a:gd name="connsiteY10780" fmla="*/ 419539 h 9710532"/>
              <a:gd name="connsiteX10781" fmla="*/ 14438945 w 18288001"/>
              <a:gd name="connsiteY10781" fmla="*/ 419900 h 9710532"/>
              <a:gd name="connsiteX10782" fmla="*/ 14435373 w 18288001"/>
              <a:gd name="connsiteY10782" fmla="*/ 431698 h 9710532"/>
              <a:gd name="connsiteX10783" fmla="*/ 14438628 w 18288001"/>
              <a:gd name="connsiteY10783" fmla="*/ 442451 h 9710532"/>
              <a:gd name="connsiteX10784" fmla="*/ 14463386 w 18288001"/>
              <a:gd name="connsiteY10784" fmla="*/ 446694 h 9710532"/>
              <a:gd name="connsiteX10785" fmla="*/ 14504275 w 18288001"/>
              <a:gd name="connsiteY10785" fmla="*/ 446053 h 9710532"/>
              <a:gd name="connsiteX10786" fmla="*/ 14541907 w 18288001"/>
              <a:gd name="connsiteY10786" fmla="*/ 434659 h 9710532"/>
              <a:gd name="connsiteX10787" fmla="*/ 14566668 w 18288001"/>
              <a:gd name="connsiteY10787" fmla="*/ 438903 h 9710532"/>
              <a:gd name="connsiteX10788" fmla="*/ 14580676 w 18288001"/>
              <a:gd name="connsiteY10788" fmla="*/ 446400 h 9710532"/>
              <a:gd name="connsiteX10789" fmla="*/ 14577421 w 18288001"/>
              <a:gd name="connsiteY10789" fmla="*/ 435648 h 9710532"/>
              <a:gd name="connsiteX10790" fmla="*/ 14598924 w 18288001"/>
              <a:gd name="connsiteY10790" fmla="*/ 429138 h 9710532"/>
              <a:gd name="connsiteX10791" fmla="*/ 14602180 w 18288001"/>
              <a:gd name="connsiteY10791" fmla="*/ 439889 h 9710532"/>
              <a:gd name="connsiteX10792" fmla="*/ 14605434 w 18288001"/>
              <a:gd name="connsiteY10792" fmla="*/ 450644 h 9710532"/>
              <a:gd name="connsiteX10793" fmla="*/ 14626940 w 18288001"/>
              <a:gd name="connsiteY10793" fmla="*/ 444133 h 9710532"/>
              <a:gd name="connsiteX10794" fmla="*/ 14633639 w 18288001"/>
              <a:gd name="connsiteY10794" fmla="*/ 442105 h 9710532"/>
              <a:gd name="connsiteX10795" fmla="*/ 14620950 w 18288001"/>
              <a:gd name="connsiteY10795" fmla="*/ 435305 h 9710532"/>
              <a:gd name="connsiteX10796" fmla="*/ 14631701 w 18288001"/>
              <a:gd name="connsiteY10796" fmla="*/ 432055 h 9710532"/>
              <a:gd name="connsiteX10797" fmla="*/ 14634649 w 18288001"/>
              <a:gd name="connsiteY10797" fmla="*/ 441798 h 9710532"/>
              <a:gd name="connsiteX10798" fmla="*/ 14648444 w 18288001"/>
              <a:gd name="connsiteY10798" fmla="*/ 437622 h 9710532"/>
              <a:gd name="connsiteX10799" fmla="*/ 14645187 w 18288001"/>
              <a:gd name="connsiteY10799" fmla="*/ 426869 h 9710532"/>
              <a:gd name="connsiteX10800" fmla="*/ 14659194 w 18288001"/>
              <a:gd name="connsiteY10800" fmla="*/ 434368 h 9710532"/>
              <a:gd name="connsiteX10801" fmla="*/ 14662450 w 18288001"/>
              <a:gd name="connsiteY10801" fmla="*/ 445119 h 9710532"/>
              <a:gd name="connsiteX10802" fmla="*/ 14687211 w 18288001"/>
              <a:gd name="connsiteY10802" fmla="*/ 449361 h 9710532"/>
              <a:gd name="connsiteX10803" fmla="*/ 14701220 w 18288001"/>
              <a:gd name="connsiteY10803" fmla="*/ 456859 h 9710532"/>
              <a:gd name="connsiteX10804" fmla="*/ 14738851 w 18288001"/>
              <a:gd name="connsiteY10804" fmla="*/ 445466 h 9710532"/>
              <a:gd name="connsiteX10805" fmla="*/ 14719466 w 18288001"/>
              <a:gd name="connsiteY10805" fmla="*/ 439596 h 9710532"/>
              <a:gd name="connsiteX10806" fmla="*/ 14708715 w 18288001"/>
              <a:gd name="connsiteY10806" fmla="*/ 442851 h 9710532"/>
              <a:gd name="connsiteX10807" fmla="*/ 14759222 w 18288001"/>
              <a:gd name="connsiteY10807" fmla="*/ 415824 h 9710532"/>
              <a:gd name="connsiteX10808" fmla="*/ 14811996 w 18288001"/>
              <a:gd name="connsiteY10808" fmla="*/ 435060 h 9710532"/>
              <a:gd name="connsiteX10809" fmla="*/ 14822942 w 18288001"/>
              <a:gd name="connsiteY10809" fmla="*/ 445176 h 9710532"/>
              <a:gd name="connsiteX10810" fmla="*/ 14823265 w 18288001"/>
              <a:gd name="connsiteY10810" fmla="*/ 444572 h 9710532"/>
              <a:gd name="connsiteX10811" fmla="*/ 14837269 w 18288001"/>
              <a:gd name="connsiteY10811" fmla="*/ 452076 h 9710532"/>
              <a:gd name="connsiteX10812" fmla="*/ 14835656 w 18288001"/>
              <a:gd name="connsiteY10812" fmla="*/ 453601 h 9710532"/>
              <a:gd name="connsiteX10813" fmla="*/ 14856398 w 18288001"/>
              <a:gd name="connsiteY10813" fmla="*/ 450017 h 9710532"/>
              <a:gd name="connsiteX10814" fmla="*/ 14858776 w 18288001"/>
              <a:gd name="connsiteY10814" fmla="*/ 445574 h 9710532"/>
              <a:gd name="connsiteX10815" fmla="*/ 14864463 w 18288001"/>
              <a:gd name="connsiteY10815" fmla="*/ 448624 h 9710532"/>
              <a:gd name="connsiteX10816" fmla="*/ 14874976 w 18288001"/>
              <a:gd name="connsiteY10816" fmla="*/ 446807 h 9710532"/>
              <a:gd name="connsiteX10817" fmla="*/ 14915277 w 18288001"/>
              <a:gd name="connsiteY10817" fmla="*/ 427270 h 9710532"/>
              <a:gd name="connsiteX10818" fmla="*/ 14922777 w 18288001"/>
              <a:gd name="connsiteY10818" fmla="*/ 413263 h 9710532"/>
              <a:gd name="connsiteX10819" fmla="*/ 14898015 w 18288001"/>
              <a:gd name="connsiteY10819" fmla="*/ 409020 h 9710532"/>
              <a:gd name="connsiteX10820" fmla="*/ 14862504 w 18288001"/>
              <a:gd name="connsiteY10820" fmla="*/ 408034 h 9710532"/>
              <a:gd name="connsiteX10821" fmla="*/ 14837743 w 18288001"/>
              <a:gd name="connsiteY10821" fmla="*/ 403790 h 9710532"/>
              <a:gd name="connsiteX10822" fmla="*/ 14791478 w 18288001"/>
              <a:gd name="connsiteY10822" fmla="*/ 406059 h 9710532"/>
              <a:gd name="connsiteX10823" fmla="*/ 14763464 w 18288001"/>
              <a:gd name="connsiteY10823" fmla="*/ 391064 h 9710532"/>
              <a:gd name="connsiteX10824" fmla="*/ 14752713 w 18288001"/>
              <a:gd name="connsiteY10824" fmla="*/ 394320 h 9710532"/>
              <a:gd name="connsiteX10825" fmla="*/ 14692440 w 18288001"/>
              <a:gd name="connsiteY10825" fmla="*/ 389088 h 9710532"/>
              <a:gd name="connsiteX10826" fmla="*/ 14703192 w 18288001"/>
              <a:gd name="connsiteY10826" fmla="*/ 385834 h 9710532"/>
              <a:gd name="connsiteX10827" fmla="*/ 14699938 w 18288001"/>
              <a:gd name="connsiteY10827" fmla="*/ 375083 h 9710532"/>
              <a:gd name="connsiteX10828" fmla="*/ 14664427 w 18288001"/>
              <a:gd name="connsiteY10828" fmla="*/ 374096 h 9710532"/>
              <a:gd name="connsiteX10829" fmla="*/ 14618162 w 18288001"/>
              <a:gd name="connsiteY10829" fmla="*/ 376363 h 9710532"/>
              <a:gd name="connsiteX10830" fmla="*/ 14596657 w 18288001"/>
              <a:gd name="connsiteY10830" fmla="*/ 382873 h 9710532"/>
              <a:gd name="connsiteX10831" fmla="*/ 14582650 w 18288001"/>
              <a:gd name="connsiteY10831" fmla="*/ 375375 h 9710532"/>
              <a:gd name="connsiteX10832" fmla="*/ 14561145 w 18288001"/>
              <a:gd name="connsiteY10832" fmla="*/ 381886 h 9710532"/>
              <a:gd name="connsiteX10833" fmla="*/ 14536385 w 18288001"/>
              <a:gd name="connsiteY10833" fmla="*/ 377643 h 9710532"/>
              <a:gd name="connsiteX10834" fmla="*/ 14511625 w 18288001"/>
              <a:gd name="connsiteY10834" fmla="*/ 373402 h 9710532"/>
              <a:gd name="connsiteX10835" fmla="*/ 14500874 w 18288001"/>
              <a:gd name="connsiteY10835" fmla="*/ 376657 h 9710532"/>
              <a:gd name="connsiteX10836" fmla="*/ 14490121 w 18288001"/>
              <a:gd name="connsiteY10836" fmla="*/ 379911 h 9710532"/>
              <a:gd name="connsiteX10837" fmla="*/ 14508371 w 18288001"/>
              <a:gd name="connsiteY10837" fmla="*/ 362649 h 9710532"/>
              <a:gd name="connsiteX10838" fmla="*/ 14519124 w 18288001"/>
              <a:gd name="connsiteY10838" fmla="*/ 359394 h 9710532"/>
              <a:gd name="connsiteX10839" fmla="*/ 14533132 w 18288001"/>
              <a:gd name="connsiteY10839" fmla="*/ 366891 h 9710532"/>
              <a:gd name="connsiteX10840" fmla="*/ 14557890 w 18288001"/>
              <a:gd name="connsiteY10840" fmla="*/ 371133 h 9710532"/>
              <a:gd name="connsiteX10841" fmla="*/ 14554635 w 18288001"/>
              <a:gd name="connsiteY10841" fmla="*/ 360380 h 9710532"/>
              <a:gd name="connsiteX10842" fmla="*/ 14565387 w 18288001"/>
              <a:gd name="connsiteY10842" fmla="*/ 357126 h 9710532"/>
              <a:gd name="connsiteX10843" fmla="*/ 10723874 w 18288001"/>
              <a:gd name="connsiteY10843" fmla="*/ 346290 h 9710532"/>
              <a:gd name="connsiteX10844" fmla="*/ 10708881 w 18288001"/>
              <a:gd name="connsiteY10844" fmla="*/ 374305 h 9710532"/>
              <a:gd name="connsiteX10845" fmla="*/ 10705627 w 18288001"/>
              <a:gd name="connsiteY10845" fmla="*/ 363554 h 9710532"/>
              <a:gd name="connsiteX10846" fmla="*/ 10694874 w 18288001"/>
              <a:gd name="connsiteY10846" fmla="*/ 366808 h 9710532"/>
              <a:gd name="connsiteX10847" fmla="*/ 10691619 w 18288001"/>
              <a:gd name="connsiteY10847" fmla="*/ 356055 h 9710532"/>
              <a:gd name="connsiteX10848" fmla="*/ 10723874 w 18288001"/>
              <a:gd name="connsiteY10848" fmla="*/ 346290 h 9710532"/>
              <a:gd name="connsiteX10849" fmla="*/ 9643522 w 18288001"/>
              <a:gd name="connsiteY10849" fmla="*/ 344688 h 9710532"/>
              <a:gd name="connsiteX10850" fmla="*/ 9645149 w 18288001"/>
              <a:gd name="connsiteY10850" fmla="*/ 350065 h 9710532"/>
              <a:gd name="connsiteX10851" fmla="*/ 9657527 w 18288001"/>
              <a:gd name="connsiteY10851" fmla="*/ 352185 h 9710532"/>
              <a:gd name="connsiteX10852" fmla="*/ 9668282 w 18288001"/>
              <a:gd name="connsiteY10852" fmla="*/ 348930 h 9710532"/>
              <a:gd name="connsiteX10853" fmla="*/ 9673655 w 18288001"/>
              <a:gd name="connsiteY10853" fmla="*/ 347303 h 9710532"/>
              <a:gd name="connsiteX10854" fmla="*/ 9693041 w 18288001"/>
              <a:gd name="connsiteY10854" fmla="*/ 353173 h 9710532"/>
              <a:gd name="connsiteX10855" fmla="*/ 9636024 w 18288001"/>
              <a:gd name="connsiteY10855" fmla="*/ 358696 h 9710532"/>
              <a:gd name="connsiteX10856" fmla="*/ 9585516 w 18288001"/>
              <a:gd name="connsiteY10856" fmla="*/ 385724 h 9710532"/>
              <a:gd name="connsiteX10857" fmla="*/ 9578021 w 18288001"/>
              <a:gd name="connsiteY10857" fmla="*/ 399731 h 9710532"/>
              <a:gd name="connsiteX10858" fmla="*/ 9574765 w 18288001"/>
              <a:gd name="connsiteY10858" fmla="*/ 388978 h 9710532"/>
              <a:gd name="connsiteX10859" fmla="*/ 9573136 w 18288001"/>
              <a:gd name="connsiteY10859" fmla="*/ 383602 h 9710532"/>
              <a:gd name="connsiteX10860" fmla="*/ 9560757 w 18288001"/>
              <a:gd name="connsiteY10860" fmla="*/ 381480 h 9710532"/>
              <a:gd name="connsiteX10861" fmla="*/ 9557502 w 18288001"/>
              <a:gd name="connsiteY10861" fmla="*/ 370728 h 9710532"/>
              <a:gd name="connsiteX10862" fmla="*/ 9632769 w 18288001"/>
              <a:gd name="connsiteY10862" fmla="*/ 347943 h 9710532"/>
              <a:gd name="connsiteX10863" fmla="*/ 6883484 w 18288001"/>
              <a:gd name="connsiteY10863" fmla="*/ 344682 h 9710532"/>
              <a:gd name="connsiteX10864" fmla="*/ 6897493 w 18288001"/>
              <a:gd name="connsiteY10864" fmla="*/ 352177 h 9710532"/>
              <a:gd name="connsiteX10865" fmla="*/ 6899116 w 18288001"/>
              <a:gd name="connsiteY10865" fmla="*/ 357554 h 9710532"/>
              <a:gd name="connsiteX10866" fmla="*/ 6891622 w 18288001"/>
              <a:gd name="connsiteY10866" fmla="*/ 371560 h 9710532"/>
              <a:gd name="connsiteX10867" fmla="*/ 6856111 w 18288001"/>
              <a:gd name="connsiteY10867" fmla="*/ 370575 h 9710532"/>
              <a:gd name="connsiteX10868" fmla="*/ 6835098 w 18288001"/>
              <a:gd name="connsiteY10868" fmla="*/ 359329 h 9710532"/>
              <a:gd name="connsiteX10869" fmla="*/ 6828094 w 18288001"/>
              <a:gd name="connsiteY10869" fmla="*/ 355579 h 9710532"/>
              <a:gd name="connsiteX10870" fmla="*/ 6860350 w 18288001"/>
              <a:gd name="connsiteY10870" fmla="*/ 345814 h 9710532"/>
              <a:gd name="connsiteX10871" fmla="*/ 6883484 w 18288001"/>
              <a:gd name="connsiteY10871" fmla="*/ 344682 h 9710532"/>
              <a:gd name="connsiteX10872" fmla="*/ 5662710 w 18288001"/>
              <a:gd name="connsiteY10872" fmla="*/ 344506 h 9710532"/>
              <a:gd name="connsiteX10873" fmla="*/ 5676716 w 18288001"/>
              <a:gd name="connsiteY10873" fmla="*/ 352004 h 9710532"/>
              <a:gd name="connsiteX10874" fmla="*/ 5665965 w 18288001"/>
              <a:gd name="connsiteY10874" fmla="*/ 355259 h 9710532"/>
              <a:gd name="connsiteX10875" fmla="*/ 10617340 w 18288001"/>
              <a:gd name="connsiteY10875" fmla="*/ 343329 h 9710532"/>
              <a:gd name="connsiteX10876" fmla="*/ 10629720 w 18288001"/>
              <a:gd name="connsiteY10876" fmla="*/ 345451 h 9710532"/>
              <a:gd name="connsiteX10877" fmla="*/ 10620595 w 18288001"/>
              <a:gd name="connsiteY10877" fmla="*/ 354082 h 9710532"/>
              <a:gd name="connsiteX10878" fmla="*/ 10609842 w 18288001"/>
              <a:gd name="connsiteY10878" fmla="*/ 357337 h 9710532"/>
              <a:gd name="connsiteX10879" fmla="*/ 14185509 w 18288001"/>
              <a:gd name="connsiteY10879" fmla="*/ 343012 h 9710532"/>
              <a:gd name="connsiteX10880" fmla="*/ 14202770 w 18288001"/>
              <a:gd name="connsiteY10880" fmla="*/ 361261 h 9710532"/>
              <a:gd name="connsiteX10881" fmla="*/ 14199515 w 18288001"/>
              <a:gd name="connsiteY10881" fmla="*/ 350509 h 9710532"/>
              <a:gd name="connsiteX10882" fmla="*/ 11203781 w 18288001"/>
              <a:gd name="connsiteY10882" fmla="*/ 341862 h 9710532"/>
              <a:gd name="connsiteX10883" fmla="*/ 11207037 w 18288001"/>
              <a:gd name="connsiteY10883" fmla="*/ 352615 h 9710532"/>
              <a:gd name="connsiteX10884" fmla="*/ 11196284 w 18288001"/>
              <a:gd name="connsiteY10884" fmla="*/ 355869 h 9710532"/>
              <a:gd name="connsiteX10885" fmla="*/ 11749334 w 18288001"/>
              <a:gd name="connsiteY10885" fmla="*/ 341035 h 9710532"/>
              <a:gd name="connsiteX10886" fmla="*/ 11756338 w 18288001"/>
              <a:gd name="connsiteY10886" fmla="*/ 344785 h 9710532"/>
              <a:gd name="connsiteX10887" fmla="*/ 11747213 w 18288001"/>
              <a:gd name="connsiteY10887" fmla="*/ 353415 h 9710532"/>
              <a:gd name="connsiteX10888" fmla="*/ 11743958 w 18288001"/>
              <a:gd name="connsiteY10888" fmla="*/ 342663 h 9710532"/>
              <a:gd name="connsiteX10889" fmla="*/ 11749334 w 18288001"/>
              <a:gd name="connsiteY10889" fmla="*/ 341035 h 9710532"/>
              <a:gd name="connsiteX10890" fmla="*/ 12611241 w 18288001"/>
              <a:gd name="connsiteY10890" fmla="*/ 338342 h 9710532"/>
              <a:gd name="connsiteX10891" fmla="*/ 12646753 w 18288001"/>
              <a:gd name="connsiteY10891" fmla="*/ 339328 h 9710532"/>
              <a:gd name="connsiteX10892" fmla="*/ 12635998 w 18288001"/>
              <a:gd name="connsiteY10892" fmla="*/ 342583 h 9710532"/>
              <a:gd name="connsiteX10893" fmla="*/ 6423457 w 18288001"/>
              <a:gd name="connsiteY10893" fmla="*/ 337222 h 9710532"/>
              <a:gd name="connsiteX10894" fmla="*/ 6458967 w 18288001"/>
              <a:gd name="connsiteY10894" fmla="*/ 338207 h 9710532"/>
              <a:gd name="connsiteX10895" fmla="*/ 6467596 w 18288001"/>
              <a:gd name="connsiteY10895" fmla="*/ 347335 h 9710532"/>
              <a:gd name="connsiteX10896" fmla="*/ 6465477 w 18288001"/>
              <a:gd name="connsiteY10896" fmla="*/ 359715 h 9710532"/>
              <a:gd name="connsiteX10897" fmla="*/ 6419216 w 18288001"/>
              <a:gd name="connsiteY10897" fmla="*/ 361981 h 9710532"/>
              <a:gd name="connsiteX10898" fmla="*/ 10743754 w 18288001"/>
              <a:gd name="connsiteY10898" fmla="*/ 334405 h 9710532"/>
              <a:gd name="connsiteX10899" fmla="*/ 10756132 w 18288001"/>
              <a:gd name="connsiteY10899" fmla="*/ 336525 h 9710532"/>
              <a:gd name="connsiteX10900" fmla="*/ 10751890 w 18288001"/>
              <a:gd name="connsiteY10900" fmla="*/ 361285 h 9710532"/>
              <a:gd name="connsiteX10901" fmla="*/ 10734628 w 18288001"/>
              <a:gd name="connsiteY10901" fmla="*/ 343035 h 9710532"/>
              <a:gd name="connsiteX10902" fmla="*/ 10743754 w 18288001"/>
              <a:gd name="connsiteY10902" fmla="*/ 334405 h 9710532"/>
              <a:gd name="connsiteX10903" fmla="*/ 12973857 w 18288001"/>
              <a:gd name="connsiteY10903" fmla="*/ 334206 h 9710532"/>
              <a:gd name="connsiteX10904" fmla="*/ 12952353 w 18288001"/>
              <a:gd name="connsiteY10904" fmla="*/ 340717 h 9710532"/>
              <a:gd name="connsiteX10905" fmla="*/ 12967987 w 18288001"/>
              <a:gd name="connsiteY10905" fmla="*/ 353590 h 9710532"/>
              <a:gd name="connsiteX10906" fmla="*/ 12976458 w 18288001"/>
              <a:gd name="connsiteY10906" fmla="*/ 352493 h 9710532"/>
              <a:gd name="connsiteX10907" fmla="*/ 12977112 w 18288001"/>
              <a:gd name="connsiteY10907" fmla="*/ 344959 h 9710532"/>
              <a:gd name="connsiteX10908" fmla="*/ 12973857 w 18288001"/>
              <a:gd name="connsiteY10908" fmla="*/ 334206 h 9710532"/>
              <a:gd name="connsiteX10909" fmla="*/ 12404360 w 18288001"/>
              <a:gd name="connsiteY10909" fmla="*/ 333479 h 9710532"/>
              <a:gd name="connsiteX10910" fmla="*/ 12412176 w 18288001"/>
              <a:gd name="connsiteY10910" fmla="*/ 339915 h 9710532"/>
              <a:gd name="connsiteX10911" fmla="*/ 12390671 w 18288001"/>
              <a:gd name="connsiteY10911" fmla="*/ 346426 h 9710532"/>
              <a:gd name="connsiteX10912" fmla="*/ 12387417 w 18288001"/>
              <a:gd name="connsiteY10912" fmla="*/ 335673 h 9710532"/>
              <a:gd name="connsiteX10913" fmla="*/ 12404360 w 18288001"/>
              <a:gd name="connsiteY10913" fmla="*/ 333479 h 9710532"/>
              <a:gd name="connsiteX10914" fmla="*/ 3815096 w 18288001"/>
              <a:gd name="connsiteY10914" fmla="*/ 328683 h 9710532"/>
              <a:gd name="connsiteX10915" fmla="*/ 3839857 w 18288001"/>
              <a:gd name="connsiteY10915" fmla="*/ 332927 h 9710532"/>
              <a:gd name="connsiteX10916" fmla="*/ 3818353 w 18288001"/>
              <a:gd name="connsiteY10916" fmla="*/ 339436 h 9710532"/>
              <a:gd name="connsiteX10917" fmla="*/ 12760786 w 18288001"/>
              <a:gd name="connsiteY10917" fmla="*/ 328282 h 9710532"/>
              <a:gd name="connsiteX10918" fmla="*/ 12771045 w 18288001"/>
              <a:gd name="connsiteY10918" fmla="*/ 342783 h 9710532"/>
              <a:gd name="connsiteX10919" fmla="*/ 12770551 w 18288001"/>
              <a:gd name="connsiteY10919" fmla="*/ 360539 h 9710532"/>
              <a:gd name="connsiteX10920" fmla="*/ 12759798 w 18288001"/>
              <a:gd name="connsiteY10920" fmla="*/ 363794 h 9710532"/>
              <a:gd name="connsiteX10921" fmla="*/ 12744608 w 18288001"/>
              <a:gd name="connsiteY10921" fmla="*/ 366927 h 9710532"/>
              <a:gd name="connsiteX10922" fmla="*/ 12739793 w 18288001"/>
              <a:gd name="connsiteY10922" fmla="*/ 367504 h 9710532"/>
              <a:gd name="connsiteX10923" fmla="*/ 12745791 w 18288001"/>
              <a:gd name="connsiteY10923" fmla="*/ 356297 h 9710532"/>
              <a:gd name="connsiteX10924" fmla="*/ 12742536 w 18288001"/>
              <a:gd name="connsiteY10924" fmla="*/ 345546 h 9710532"/>
              <a:gd name="connsiteX10925" fmla="*/ 12730157 w 18288001"/>
              <a:gd name="connsiteY10925" fmla="*/ 343424 h 9710532"/>
              <a:gd name="connsiteX10926" fmla="*/ 12739279 w 18288001"/>
              <a:gd name="connsiteY10926" fmla="*/ 334793 h 9710532"/>
              <a:gd name="connsiteX10927" fmla="*/ 12760786 w 18288001"/>
              <a:gd name="connsiteY10927" fmla="*/ 328282 h 9710532"/>
              <a:gd name="connsiteX10928" fmla="*/ 3157633 w 18288001"/>
              <a:gd name="connsiteY10928" fmla="*/ 328176 h 9710532"/>
              <a:gd name="connsiteX10929" fmla="*/ 3150136 w 18288001"/>
              <a:gd name="connsiteY10929" fmla="*/ 342184 h 9710532"/>
              <a:gd name="connsiteX10930" fmla="*/ 3136128 w 18288001"/>
              <a:gd name="connsiteY10930" fmla="*/ 334687 h 9710532"/>
              <a:gd name="connsiteX10931" fmla="*/ 3473987 w 18288001"/>
              <a:gd name="connsiteY10931" fmla="*/ 326308 h 9710532"/>
              <a:gd name="connsiteX10932" fmla="*/ 3523504 w 18288001"/>
              <a:gd name="connsiteY10932" fmla="*/ 334793 h 9710532"/>
              <a:gd name="connsiteX10933" fmla="*/ 3548264 w 18288001"/>
              <a:gd name="connsiteY10933" fmla="*/ 339035 h 9710532"/>
              <a:gd name="connsiteX10934" fmla="*/ 3491248 w 18288001"/>
              <a:gd name="connsiteY10934" fmla="*/ 344558 h 9710532"/>
              <a:gd name="connsiteX10935" fmla="*/ 10987455 w 18288001"/>
              <a:gd name="connsiteY10935" fmla="*/ 325186 h 9710532"/>
              <a:gd name="connsiteX10936" fmla="*/ 10993964 w 18288001"/>
              <a:gd name="connsiteY10936" fmla="*/ 346691 h 9710532"/>
              <a:gd name="connsiteX10937" fmla="*/ 10955197 w 18288001"/>
              <a:gd name="connsiteY10937" fmla="*/ 334950 h 9710532"/>
              <a:gd name="connsiteX10938" fmla="*/ 10987455 w 18288001"/>
              <a:gd name="connsiteY10938" fmla="*/ 325186 h 9710532"/>
              <a:gd name="connsiteX10939" fmla="*/ 6619263 w 18288001"/>
              <a:gd name="connsiteY10939" fmla="*/ 324898 h 9710532"/>
              <a:gd name="connsiteX10940" fmla="*/ 6626269 w 18288001"/>
              <a:gd name="connsiteY10940" fmla="*/ 328644 h 9710532"/>
              <a:gd name="connsiteX10941" fmla="*/ 6622522 w 18288001"/>
              <a:gd name="connsiteY10941" fmla="*/ 335648 h 9710532"/>
              <a:gd name="connsiteX10942" fmla="*/ 6608512 w 18288001"/>
              <a:gd name="connsiteY10942" fmla="*/ 328152 h 9710532"/>
              <a:gd name="connsiteX10943" fmla="*/ 6619263 w 18288001"/>
              <a:gd name="connsiteY10943" fmla="*/ 324898 h 9710532"/>
              <a:gd name="connsiteX10944" fmla="*/ 5961800 w 18288001"/>
              <a:gd name="connsiteY10944" fmla="*/ 324389 h 9710532"/>
              <a:gd name="connsiteX10945" fmla="*/ 5986558 w 18288001"/>
              <a:gd name="connsiteY10945" fmla="*/ 328631 h 9710532"/>
              <a:gd name="connsiteX10946" fmla="*/ 5965055 w 18288001"/>
              <a:gd name="connsiteY10946" fmla="*/ 335142 h 9710532"/>
              <a:gd name="connsiteX10947" fmla="*/ 5961800 w 18288001"/>
              <a:gd name="connsiteY10947" fmla="*/ 324389 h 9710532"/>
              <a:gd name="connsiteX10948" fmla="*/ 3945826 w 18288001"/>
              <a:gd name="connsiteY10948" fmla="*/ 324320 h 9710532"/>
              <a:gd name="connsiteX10949" fmla="*/ 3973274 w 18288001"/>
              <a:gd name="connsiteY10949" fmla="*/ 327749 h 9710532"/>
              <a:gd name="connsiteX10950" fmla="*/ 4006666 w 18288001"/>
              <a:gd name="connsiteY10950" fmla="*/ 341116 h 9710532"/>
              <a:gd name="connsiteX10951" fmla="*/ 4031425 w 18288001"/>
              <a:gd name="connsiteY10951" fmla="*/ 345358 h 9710532"/>
              <a:gd name="connsiteX10952" fmla="*/ 4029754 w 18288001"/>
              <a:gd name="connsiteY10952" fmla="*/ 349534 h 9710532"/>
              <a:gd name="connsiteX10953" fmla="*/ 3985160 w 18288001"/>
              <a:gd name="connsiteY10953" fmla="*/ 347627 h 9710532"/>
              <a:gd name="connsiteX10954" fmla="*/ 3960399 w 18288001"/>
              <a:gd name="connsiteY10954" fmla="*/ 343383 h 9710532"/>
              <a:gd name="connsiteX10955" fmla="*/ 3949648 w 18288001"/>
              <a:gd name="connsiteY10955" fmla="*/ 346639 h 9710532"/>
              <a:gd name="connsiteX10956" fmla="*/ 3930265 w 18288001"/>
              <a:gd name="connsiteY10956" fmla="*/ 340769 h 9710532"/>
              <a:gd name="connsiteX10957" fmla="*/ 3887751 w 18288001"/>
              <a:gd name="connsiteY10957" fmla="*/ 336034 h 9710532"/>
              <a:gd name="connsiteX10958" fmla="*/ 3853866 w 18288001"/>
              <a:gd name="connsiteY10958" fmla="*/ 340422 h 9710532"/>
              <a:gd name="connsiteX10959" fmla="*/ 3850610 w 18288001"/>
              <a:gd name="connsiteY10959" fmla="*/ 329670 h 9710532"/>
              <a:gd name="connsiteX10960" fmla="*/ 3902250 w 18288001"/>
              <a:gd name="connsiteY10960" fmla="*/ 325775 h 9710532"/>
              <a:gd name="connsiteX10961" fmla="*/ 3945826 w 18288001"/>
              <a:gd name="connsiteY10961" fmla="*/ 324320 h 9710532"/>
              <a:gd name="connsiteX10962" fmla="*/ 6242641 w 18288001"/>
              <a:gd name="connsiteY10962" fmla="*/ 321535 h 9710532"/>
              <a:gd name="connsiteX10963" fmla="*/ 6281406 w 18288001"/>
              <a:gd name="connsiteY10963" fmla="*/ 333275 h 9710532"/>
              <a:gd name="connsiteX10964" fmla="*/ 6341683 w 18288001"/>
              <a:gd name="connsiteY10964" fmla="*/ 338503 h 9710532"/>
              <a:gd name="connsiteX10965" fmla="*/ 6366438 w 18288001"/>
              <a:gd name="connsiteY10965" fmla="*/ 342746 h 9710532"/>
              <a:gd name="connsiteX10966" fmla="*/ 6355687 w 18288001"/>
              <a:gd name="connsiteY10966" fmla="*/ 346000 h 9710532"/>
              <a:gd name="connsiteX10967" fmla="*/ 6332554 w 18288001"/>
              <a:gd name="connsiteY10967" fmla="*/ 347135 h 9710532"/>
              <a:gd name="connsiteX10968" fmla="*/ 6298672 w 18288001"/>
              <a:gd name="connsiteY10968" fmla="*/ 351524 h 9710532"/>
              <a:gd name="connsiteX10969" fmla="*/ 6273911 w 18288001"/>
              <a:gd name="connsiteY10969" fmla="*/ 347282 h 9710532"/>
              <a:gd name="connsiteX10970" fmla="*/ 6263158 w 18288001"/>
              <a:gd name="connsiteY10970" fmla="*/ 350536 h 9710532"/>
              <a:gd name="connsiteX10971" fmla="*/ 6238399 w 18288001"/>
              <a:gd name="connsiteY10971" fmla="*/ 346294 h 9710532"/>
              <a:gd name="connsiteX10972" fmla="*/ 6219016 w 18288001"/>
              <a:gd name="connsiteY10972" fmla="*/ 340425 h 9710532"/>
              <a:gd name="connsiteX10973" fmla="*/ 6178128 w 18288001"/>
              <a:gd name="connsiteY10973" fmla="*/ 341065 h 9710532"/>
              <a:gd name="connsiteX10974" fmla="*/ 6060839 w 18288001"/>
              <a:gd name="connsiteY10974" fmla="*/ 341358 h 9710532"/>
              <a:gd name="connsiteX10975" fmla="*/ 6036079 w 18288001"/>
              <a:gd name="connsiteY10975" fmla="*/ 337115 h 9710532"/>
              <a:gd name="connsiteX10976" fmla="*/ 6062959 w 18288001"/>
              <a:gd name="connsiteY10976" fmla="*/ 328978 h 9710532"/>
              <a:gd name="connsiteX10977" fmla="*/ 6093095 w 18288001"/>
              <a:gd name="connsiteY10977" fmla="*/ 331592 h 9710532"/>
              <a:gd name="connsiteX10978" fmla="*/ 6139361 w 18288001"/>
              <a:gd name="connsiteY10978" fmla="*/ 329325 h 9710532"/>
              <a:gd name="connsiteX10979" fmla="*/ 6221135 w 18288001"/>
              <a:gd name="connsiteY10979" fmla="*/ 328046 h 9710532"/>
              <a:gd name="connsiteX10980" fmla="*/ 6242641 w 18288001"/>
              <a:gd name="connsiteY10980" fmla="*/ 321535 h 9710532"/>
              <a:gd name="connsiteX10981" fmla="*/ 2521673 w 18288001"/>
              <a:gd name="connsiteY10981" fmla="*/ 321159 h 9710532"/>
              <a:gd name="connsiteX10982" fmla="*/ 2524927 w 18288001"/>
              <a:gd name="connsiteY10982" fmla="*/ 331910 h 9710532"/>
              <a:gd name="connsiteX10983" fmla="*/ 2510920 w 18288001"/>
              <a:gd name="connsiteY10983" fmla="*/ 324413 h 9710532"/>
              <a:gd name="connsiteX10984" fmla="*/ 2603446 w 18288001"/>
              <a:gd name="connsiteY10984" fmla="*/ 319877 h 9710532"/>
              <a:gd name="connsiteX10985" fmla="*/ 2595950 w 18288001"/>
              <a:gd name="connsiteY10985" fmla="*/ 333886 h 9710532"/>
              <a:gd name="connsiteX10986" fmla="*/ 2592695 w 18288001"/>
              <a:gd name="connsiteY10986" fmla="*/ 323133 h 9710532"/>
              <a:gd name="connsiteX10987" fmla="*/ 2603446 w 18288001"/>
              <a:gd name="connsiteY10987" fmla="*/ 319877 h 9710532"/>
              <a:gd name="connsiteX10988" fmla="*/ 2662091 w 18288001"/>
              <a:gd name="connsiteY10988" fmla="*/ 319731 h 9710532"/>
              <a:gd name="connsiteX10989" fmla="*/ 2674472 w 18288001"/>
              <a:gd name="connsiteY10989" fmla="*/ 321852 h 9710532"/>
              <a:gd name="connsiteX10990" fmla="*/ 2709983 w 18288001"/>
              <a:gd name="connsiteY10990" fmla="*/ 322840 h 9710532"/>
              <a:gd name="connsiteX10991" fmla="*/ 2713239 w 18288001"/>
              <a:gd name="connsiteY10991" fmla="*/ 333592 h 9710532"/>
              <a:gd name="connsiteX10992" fmla="*/ 2691733 w 18288001"/>
              <a:gd name="connsiteY10992" fmla="*/ 340102 h 9710532"/>
              <a:gd name="connsiteX10993" fmla="*/ 2642215 w 18288001"/>
              <a:gd name="connsiteY10993" fmla="*/ 331617 h 9710532"/>
              <a:gd name="connsiteX10994" fmla="*/ 2638960 w 18288001"/>
              <a:gd name="connsiteY10994" fmla="*/ 320865 h 9710532"/>
              <a:gd name="connsiteX10995" fmla="*/ 2662091 w 18288001"/>
              <a:gd name="connsiteY10995" fmla="*/ 319731 h 9710532"/>
              <a:gd name="connsiteX10996" fmla="*/ 10621581 w 18288001"/>
              <a:gd name="connsiteY10996" fmla="*/ 318568 h 9710532"/>
              <a:gd name="connsiteX10997" fmla="*/ 10624836 w 18288001"/>
              <a:gd name="connsiteY10997" fmla="*/ 329321 h 9710532"/>
              <a:gd name="connsiteX10998" fmla="*/ 10610829 w 18288001"/>
              <a:gd name="connsiteY10998" fmla="*/ 321824 h 9710532"/>
              <a:gd name="connsiteX10999" fmla="*/ 2766999 w 18288001"/>
              <a:gd name="connsiteY10999" fmla="*/ 317316 h 9710532"/>
              <a:gd name="connsiteX11000" fmla="*/ 2781008 w 18288001"/>
              <a:gd name="connsiteY11000" fmla="*/ 324813 h 9710532"/>
              <a:gd name="connsiteX11001" fmla="*/ 2805768 w 18288001"/>
              <a:gd name="connsiteY11001" fmla="*/ 329056 h 9710532"/>
              <a:gd name="connsiteX11002" fmla="*/ 2795014 w 18288001"/>
              <a:gd name="connsiteY11002" fmla="*/ 332311 h 9710532"/>
              <a:gd name="connsiteX11003" fmla="*/ 2768627 w 18288001"/>
              <a:gd name="connsiteY11003" fmla="*/ 322693 h 9710532"/>
              <a:gd name="connsiteX11004" fmla="*/ 2766999 w 18288001"/>
              <a:gd name="connsiteY11004" fmla="*/ 317316 h 9710532"/>
              <a:gd name="connsiteX11005" fmla="*/ 3705308 w 18288001"/>
              <a:gd name="connsiteY11005" fmla="*/ 314970 h 9710532"/>
              <a:gd name="connsiteX11006" fmla="*/ 3772089 w 18288001"/>
              <a:gd name="connsiteY11006" fmla="*/ 341703 h 9710532"/>
              <a:gd name="connsiteX11007" fmla="*/ 3810856 w 18288001"/>
              <a:gd name="connsiteY11007" fmla="*/ 353442 h 9710532"/>
              <a:gd name="connsiteX11008" fmla="*/ 3821607 w 18288001"/>
              <a:gd name="connsiteY11008" fmla="*/ 350187 h 9710532"/>
              <a:gd name="connsiteX11009" fmla="*/ 3835616 w 18288001"/>
              <a:gd name="connsiteY11009" fmla="*/ 357686 h 9710532"/>
              <a:gd name="connsiteX11010" fmla="*/ 3846368 w 18288001"/>
              <a:gd name="connsiteY11010" fmla="*/ 354431 h 9710532"/>
              <a:gd name="connsiteX11011" fmla="*/ 3913644 w 18288001"/>
              <a:gd name="connsiteY11011" fmla="*/ 363407 h 9710532"/>
              <a:gd name="connsiteX11012" fmla="*/ 3999167 w 18288001"/>
              <a:gd name="connsiteY11012" fmla="*/ 355122 h 9710532"/>
              <a:gd name="connsiteX11013" fmla="*/ 4048688 w 18288001"/>
              <a:gd name="connsiteY11013" fmla="*/ 363608 h 9710532"/>
              <a:gd name="connsiteX11014" fmla="*/ 4119712 w 18288001"/>
              <a:gd name="connsiteY11014" fmla="*/ 365583 h 9710532"/>
              <a:gd name="connsiteX11015" fmla="*/ 4283264 w 18288001"/>
              <a:gd name="connsiteY11015" fmla="*/ 363023 h 9710532"/>
              <a:gd name="connsiteX11016" fmla="*/ 4246764 w 18288001"/>
              <a:gd name="connsiteY11016" fmla="*/ 397546 h 9710532"/>
              <a:gd name="connsiteX11017" fmla="*/ 4243510 w 18288001"/>
              <a:gd name="connsiteY11017" fmla="*/ 386794 h 9710532"/>
              <a:gd name="connsiteX11018" fmla="*/ 4247259 w 18288001"/>
              <a:gd name="connsiteY11018" fmla="*/ 379790 h 9710532"/>
              <a:gd name="connsiteX11019" fmla="*/ 4229503 w 18288001"/>
              <a:gd name="connsiteY11019" fmla="*/ 379297 h 9710532"/>
              <a:gd name="connsiteX11020" fmla="*/ 4204742 w 18288001"/>
              <a:gd name="connsiteY11020" fmla="*/ 375054 h 9710532"/>
              <a:gd name="connsiteX11021" fmla="*/ 4197246 w 18288001"/>
              <a:gd name="connsiteY11021" fmla="*/ 389063 h 9710532"/>
              <a:gd name="connsiteX11022" fmla="*/ 4186494 w 18288001"/>
              <a:gd name="connsiteY11022" fmla="*/ 392317 h 9710532"/>
              <a:gd name="connsiteX11023" fmla="*/ 4164990 w 18288001"/>
              <a:gd name="connsiteY11023" fmla="*/ 398828 h 9710532"/>
              <a:gd name="connsiteX11024" fmla="*/ 4132732 w 18288001"/>
              <a:gd name="connsiteY11024" fmla="*/ 408592 h 9710532"/>
              <a:gd name="connsiteX11025" fmla="*/ 4107973 w 18288001"/>
              <a:gd name="connsiteY11025" fmla="*/ 404350 h 9710532"/>
              <a:gd name="connsiteX11026" fmla="*/ 4033693 w 18288001"/>
              <a:gd name="connsiteY11026" fmla="*/ 391623 h 9710532"/>
              <a:gd name="connsiteX11027" fmla="*/ 4044446 w 18288001"/>
              <a:gd name="connsiteY11027" fmla="*/ 388369 h 9710532"/>
              <a:gd name="connsiteX11028" fmla="*/ 4055197 w 18288001"/>
              <a:gd name="connsiteY11028" fmla="*/ 385113 h 9710532"/>
              <a:gd name="connsiteX11029" fmla="*/ 3998181 w 18288001"/>
              <a:gd name="connsiteY11029" fmla="*/ 390637 h 9710532"/>
              <a:gd name="connsiteX11030" fmla="*/ 3880893 w 18288001"/>
              <a:gd name="connsiteY11030" fmla="*/ 390929 h 9710532"/>
              <a:gd name="connsiteX11031" fmla="*/ 3852384 w 18288001"/>
              <a:gd name="connsiteY11031" fmla="*/ 393692 h 9710532"/>
              <a:gd name="connsiteX11032" fmla="*/ 3834628 w 18288001"/>
              <a:gd name="connsiteY11032" fmla="*/ 393198 h 9710532"/>
              <a:gd name="connsiteX11033" fmla="*/ 3703332 w 18288001"/>
              <a:gd name="connsiteY11033" fmla="*/ 385993 h 9710532"/>
              <a:gd name="connsiteX11034" fmla="*/ 3669448 w 18288001"/>
              <a:gd name="connsiteY11034" fmla="*/ 390383 h 9710532"/>
              <a:gd name="connsiteX11035" fmla="*/ 3649571 w 18288001"/>
              <a:gd name="connsiteY11035" fmla="*/ 402267 h 9710532"/>
              <a:gd name="connsiteX11036" fmla="*/ 3600051 w 18288001"/>
              <a:gd name="connsiteY11036" fmla="*/ 393783 h 9710532"/>
              <a:gd name="connsiteX11037" fmla="*/ 3610805 w 18288001"/>
              <a:gd name="connsiteY11037" fmla="*/ 390528 h 9710532"/>
              <a:gd name="connsiteX11038" fmla="*/ 3618301 w 18288001"/>
              <a:gd name="connsiteY11038" fmla="*/ 376519 h 9710532"/>
              <a:gd name="connsiteX11039" fmla="*/ 3586044 w 18288001"/>
              <a:gd name="connsiteY11039" fmla="*/ 386286 h 9710532"/>
              <a:gd name="connsiteX11040" fmla="*/ 3573663 w 18288001"/>
              <a:gd name="connsiteY11040" fmla="*/ 384165 h 9710532"/>
              <a:gd name="connsiteX11041" fmla="*/ 3548906 w 18288001"/>
              <a:gd name="connsiteY11041" fmla="*/ 379923 h 9710532"/>
              <a:gd name="connsiteX11042" fmla="*/ 3525773 w 18288001"/>
              <a:gd name="connsiteY11042" fmla="*/ 381056 h 9710532"/>
              <a:gd name="connsiteX11043" fmla="*/ 3490261 w 18288001"/>
              <a:gd name="connsiteY11043" fmla="*/ 380070 h 9710532"/>
              <a:gd name="connsiteX11044" fmla="*/ 3440742 w 18288001"/>
              <a:gd name="connsiteY11044" fmla="*/ 371586 h 9710532"/>
              <a:gd name="connsiteX11045" fmla="*/ 3358964 w 18288001"/>
              <a:gd name="connsiteY11045" fmla="*/ 372865 h 9710532"/>
              <a:gd name="connsiteX11046" fmla="*/ 3323453 w 18288001"/>
              <a:gd name="connsiteY11046" fmla="*/ 371879 h 9710532"/>
              <a:gd name="connsiteX11047" fmla="*/ 3303576 w 18288001"/>
              <a:gd name="connsiteY11047" fmla="*/ 383765 h 9710532"/>
              <a:gd name="connsiteX11048" fmla="*/ 3294451 w 18288001"/>
              <a:gd name="connsiteY11048" fmla="*/ 392396 h 9710532"/>
              <a:gd name="connsiteX11049" fmla="*/ 3278323 w 18288001"/>
              <a:gd name="connsiteY11049" fmla="*/ 397279 h 9710532"/>
              <a:gd name="connsiteX11050" fmla="*/ 3272946 w 18288001"/>
              <a:gd name="connsiteY11050" fmla="*/ 398905 h 9710532"/>
              <a:gd name="connsiteX11051" fmla="*/ 3258939 w 18288001"/>
              <a:gd name="connsiteY11051" fmla="*/ 391409 h 9710532"/>
              <a:gd name="connsiteX11052" fmla="*/ 3248681 w 18288001"/>
              <a:gd name="connsiteY11052" fmla="*/ 376908 h 9710532"/>
              <a:gd name="connsiteX11053" fmla="*/ 3230925 w 18288001"/>
              <a:gd name="connsiteY11053" fmla="*/ 376415 h 9710532"/>
              <a:gd name="connsiteX11054" fmla="*/ 3206165 w 18288001"/>
              <a:gd name="connsiteY11054" fmla="*/ 372173 h 9710532"/>
              <a:gd name="connsiteX11055" fmla="*/ 3202910 w 18288001"/>
              <a:gd name="connsiteY11055" fmla="*/ 361420 h 9710532"/>
              <a:gd name="connsiteX11056" fmla="*/ 3249174 w 18288001"/>
              <a:gd name="connsiteY11056" fmla="*/ 359153 h 9710532"/>
              <a:gd name="connsiteX11057" fmla="*/ 3320198 w 18288001"/>
              <a:gd name="connsiteY11057" fmla="*/ 361126 h 9710532"/>
              <a:gd name="connsiteX11058" fmla="*/ 3355710 w 18288001"/>
              <a:gd name="connsiteY11058" fmla="*/ 362114 h 9710532"/>
              <a:gd name="connsiteX11059" fmla="*/ 3398226 w 18288001"/>
              <a:gd name="connsiteY11059" fmla="*/ 366850 h 9710532"/>
              <a:gd name="connsiteX11060" fmla="*/ 3439114 w 18288001"/>
              <a:gd name="connsiteY11060" fmla="*/ 366209 h 9710532"/>
              <a:gd name="connsiteX11061" fmla="*/ 3483752 w 18288001"/>
              <a:gd name="connsiteY11061" fmla="*/ 358566 h 9710532"/>
              <a:gd name="connsiteX11062" fmla="*/ 3565526 w 18288001"/>
              <a:gd name="connsiteY11062" fmla="*/ 357285 h 9710532"/>
              <a:gd name="connsiteX11063" fmla="*/ 3594529 w 18288001"/>
              <a:gd name="connsiteY11063" fmla="*/ 336766 h 9710532"/>
              <a:gd name="connsiteX11064" fmla="*/ 3630041 w 18288001"/>
              <a:gd name="connsiteY11064" fmla="*/ 337754 h 9710532"/>
              <a:gd name="connsiteX11065" fmla="*/ 3658548 w 18288001"/>
              <a:gd name="connsiteY11065" fmla="*/ 334993 h 9710532"/>
              <a:gd name="connsiteX11066" fmla="*/ 3665553 w 18288001"/>
              <a:gd name="connsiteY11066" fmla="*/ 338742 h 9710532"/>
              <a:gd name="connsiteX11067" fmla="*/ 3679561 w 18288001"/>
              <a:gd name="connsiteY11067" fmla="*/ 346240 h 9710532"/>
              <a:gd name="connsiteX11068" fmla="*/ 3704320 w 18288001"/>
              <a:gd name="connsiteY11068" fmla="*/ 350481 h 9710532"/>
              <a:gd name="connsiteX11069" fmla="*/ 3739833 w 18288001"/>
              <a:gd name="connsiteY11069" fmla="*/ 351468 h 9710532"/>
              <a:gd name="connsiteX11070" fmla="*/ 3725824 w 18288001"/>
              <a:gd name="connsiteY11070" fmla="*/ 343971 h 9710532"/>
              <a:gd name="connsiteX11071" fmla="*/ 3718820 w 18288001"/>
              <a:gd name="connsiteY11071" fmla="*/ 340222 h 9710532"/>
              <a:gd name="connsiteX11072" fmla="*/ 3701066 w 18288001"/>
              <a:gd name="connsiteY11072" fmla="*/ 339729 h 9710532"/>
              <a:gd name="connsiteX11073" fmla="*/ 3687057 w 18288001"/>
              <a:gd name="connsiteY11073" fmla="*/ 332231 h 9710532"/>
              <a:gd name="connsiteX11074" fmla="*/ 3683803 w 18288001"/>
              <a:gd name="connsiteY11074" fmla="*/ 321479 h 9710532"/>
              <a:gd name="connsiteX11075" fmla="*/ 3435218 w 18288001"/>
              <a:gd name="connsiteY11075" fmla="*/ 314569 h 9710532"/>
              <a:gd name="connsiteX11076" fmla="*/ 3438473 w 18288001"/>
              <a:gd name="connsiteY11076" fmla="*/ 325321 h 9710532"/>
              <a:gd name="connsiteX11077" fmla="*/ 3441728 w 18288001"/>
              <a:gd name="connsiteY11077" fmla="*/ 336074 h 9710532"/>
              <a:gd name="connsiteX11078" fmla="*/ 3395464 w 18288001"/>
              <a:gd name="connsiteY11078" fmla="*/ 338341 h 9710532"/>
              <a:gd name="connsiteX11079" fmla="*/ 3402961 w 18288001"/>
              <a:gd name="connsiteY11079" fmla="*/ 324333 h 9710532"/>
              <a:gd name="connsiteX11080" fmla="*/ 3435218 w 18288001"/>
              <a:gd name="connsiteY11080" fmla="*/ 314569 h 9710532"/>
              <a:gd name="connsiteX11081" fmla="*/ 5841256 w 18288001"/>
              <a:gd name="connsiteY11081" fmla="*/ 313931 h 9710532"/>
              <a:gd name="connsiteX11082" fmla="*/ 5866016 w 18288001"/>
              <a:gd name="connsiteY11082" fmla="*/ 318173 h 9710532"/>
              <a:gd name="connsiteX11083" fmla="*/ 5892403 w 18288001"/>
              <a:gd name="connsiteY11083" fmla="*/ 327792 h 9710532"/>
              <a:gd name="connsiteX11084" fmla="*/ 5888655 w 18288001"/>
              <a:gd name="connsiteY11084" fmla="*/ 334795 h 9710532"/>
              <a:gd name="connsiteX11085" fmla="*/ 5876275 w 18288001"/>
              <a:gd name="connsiteY11085" fmla="*/ 332674 h 9710532"/>
              <a:gd name="connsiteX11086" fmla="*/ 5858519 w 18288001"/>
              <a:gd name="connsiteY11086" fmla="*/ 332181 h 9710532"/>
              <a:gd name="connsiteX11087" fmla="*/ 5837014 w 18288001"/>
              <a:gd name="connsiteY11087" fmla="*/ 338690 h 9710532"/>
              <a:gd name="connsiteX11088" fmla="*/ 5823005 w 18288001"/>
              <a:gd name="connsiteY11088" fmla="*/ 331194 h 9710532"/>
              <a:gd name="connsiteX11089" fmla="*/ 5830503 w 18288001"/>
              <a:gd name="connsiteY11089" fmla="*/ 317186 h 9710532"/>
              <a:gd name="connsiteX11090" fmla="*/ 4526325 w 18288001"/>
              <a:gd name="connsiteY11090" fmla="*/ 312915 h 9710532"/>
              <a:gd name="connsiteX11091" fmla="*/ 4529581 w 18288001"/>
              <a:gd name="connsiteY11091" fmla="*/ 323667 h 9710532"/>
              <a:gd name="connsiteX11092" fmla="*/ 4517201 w 18288001"/>
              <a:gd name="connsiteY11092" fmla="*/ 321547 h 9710532"/>
              <a:gd name="connsiteX11093" fmla="*/ 4526325 w 18288001"/>
              <a:gd name="connsiteY11093" fmla="*/ 312915 h 9710532"/>
              <a:gd name="connsiteX11094" fmla="*/ 6427698 w 18288001"/>
              <a:gd name="connsiteY11094" fmla="*/ 312462 h 9710532"/>
              <a:gd name="connsiteX11095" fmla="*/ 6463208 w 18288001"/>
              <a:gd name="connsiteY11095" fmla="*/ 313450 h 9710532"/>
              <a:gd name="connsiteX11096" fmla="*/ 6487970 w 18288001"/>
              <a:gd name="connsiteY11096" fmla="*/ 317692 h 9710532"/>
              <a:gd name="connsiteX11097" fmla="*/ 6521856 w 18288001"/>
              <a:gd name="connsiteY11097" fmla="*/ 313304 h 9710532"/>
              <a:gd name="connsiteX11098" fmla="*/ 6558991 w 18288001"/>
              <a:gd name="connsiteY11098" fmla="*/ 319666 h 9710532"/>
              <a:gd name="connsiteX11099" fmla="*/ 6597760 w 18288001"/>
              <a:gd name="connsiteY11099" fmla="*/ 331406 h 9710532"/>
              <a:gd name="connsiteX11100" fmla="*/ 6631151 w 18288001"/>
              <a:gd name="connsiteY11100" fmla="*/ 344774 h 9710532"/>
              <a:gd name="connsiteX11101" fmla="*/ 6661289 w 18288001"/>
              <a:gd name="connsiteY11101" fmla="*/ 347389 h 9710532"/>
              <a:gd name="connsiteX11102" fmla="*/ 6696802 w 18288001"/>
              <a:gd name="connsiteY11102" fmla="*/ 348374 h 9710532"/>
              <a:gd name="connsiteX11103" fmla="*/ 6735568 w 18288001"/>
              <a:gd name="connsiteY11103" fmla="*/ 360114 h 9710532"/>
              <a:gd name="connsiteX11104" fmla="*/ 6746318 w 18288001"/>
              <a:gd name="connsiteY11104" fmla="*/ 356861 h 9710532"/>
              <a:gd name="connsiteX11105" fmla="*/ 6733443 w 18288001"/>
              <a:gd name="connsiteY11105" fmla="*/ 372496 h 9710532"/>
              <a:gd name="connsiteX11106" fmla="*/ 6703310 w 18288001"/>
              <a:gd name="connsiteY11106" fmla="*/ 369879 h 9710532"/>
              <a:gd name="connsiteX11107" fmla="*/ 6678551 w 18288001"/>
              <a:gd name="connsiteY11107" fmla="*/ 365637 h 9710532"/>
              <a:gd name="connsiteX11108" fmla="*/ 6543998 w 18288001"/>
              <a:gd name="connsiteY11108" fmla="*/ 347683 h 9710532"/>
              <a:gd name="connsiteX11109" fmla="*/ 6501975 w 18288001"/>
              <a:gd name="connsiteY11109" fmla="*/ 325189 h 9710532"/>
              <a:gd name="connsiteX11110" fmla="*/ 6452457 w 18288001"/>
              <a:gd name="connsiteY11110" fmla="*/ 316706 h 9710532"/>
              <a:gd name="connsiteX11111" fmla="*/ 6430954 w 18288001"/>
              <a:gd name="connsiteY11111" fmla="*/ 323215 h 9710532"/>
              <a:gd name="connsiteX11112" fmla="*/ 6420202 w 18288001"/>
              <a:gd name="connsiteY11112" fmla="*/ 326471 h 9710532"/>
              <a:gd name="connsiteX11113" fmla="*/ 6427698 w 18288001"/>
              <a:gd name="connsiteY11113" fmla="*/ 312462 h 9710532"/>
              <a:gd name="connsiteX11114" fmla="*/ 9633755 w 18288001"/>
              <a:gd name="connsiteY11114" fmla="*/ 312433 h 9710532"/>
              <a:gd name="connsiteX11115" fmla="*/ 9626261 w 18288001"/>
              <a:gd name="connsiteY11115" fmla="*/ 326438 h 9710532"/>
              <a:gd name="connsiteX11116" fmla="*/ 9629514 w 18288001"/>
              <a:gd name="connsiteY11116" fmla="*/ 337191 h 9710532"/>
              <a:gd name="connsiteX11117" fmla="*/ 9604754 w 18288001"/>
              <a:gd name="connsiteY11117" fmla="*/ 332950 h 9710532"/>
              <a:gd name="connsiteX11118" fmla="*/ 9601499 w 18288001"/>
              <a:gd name="connsiteY11118" fmla="*/ 322196 h 9710532"/>
              <a:gd name="connsiteX11119" fmla="*/ 9623005 w 18288001"/>
              <a:gd name="connsiteY11119" fmla="*/ 315687 h 9710532"/>
              <a:gd name="connsiteX11120" fmla="*/ 3563259 w 18288001"/>
              <a:gd name="connsiteY11120" fmla="*/ 311020 h 9710532"/>
              <a:gd name="connsiteX11121" fmla="*/ 3577267 w 18288001"/>
              <a:gd name="connsiteY11121" fmla="*/ 318518 h 9710532"/>
              <a:gd name="connsiteX11122" fmla="*/ 3566514 w 18288001"/>
              <a:gd name="connsiteY11122" fmla="*/ 321773 h 9710532"/>
              <a:gd name="connsiteX11123" fmla="*/ 3552506 w 18288001"/>
              <a:gd name="connsiteY11123" fmla="*/ 314275 h 9710532"/>
              <a:gd name="connsiteX11124" fmla="*/ 9680022 w 18288001"/>
              <a:gd name="connsiteY11124" fmla="*/ 310164 h 9710532"/>
              <a:gd name="connsiteX11125" fmla="*/ 9694028 w 18288001"/>
              <a:gd name="connsiteY11125" fmla="*/ 317662 h 9710532"/>
              <a:gd name="connsiteX11126" fmla="*/ 9672523 w 18288001"/>
              <a:gd name="connsiteY11126" fmla="*/ 324172 h 9710532"/>
              <a:gd name="connsiteX11127" fmla="*/ 4419790 w 18288001"/>
              <a:gd name="connsiteY11127" fmla="*/ 309953 h 9710532"/>
              <a:gd name="connsiteX11128" fmla="*/ 4433798 w 18288001"/>
              <a:gd name="connsiteY11128" fmla="*/ 317452 h 9710532"/>
              <a:gd name="connsiteX11129" fmla="*/ 4426301 w 18288001"/>
              <a:gd name="connsiteY11129" fmla="*/ 331458 h 9710532"/>
              <a:gd name="connsiteX11130" fmla="*/ 4406915 w 18288001"/>
              <a:gd name="connsiteY11130" fmla="*/ 325589 h 9710532"/>
              <a:gd name="connsiteX11131" fmla="*/ 4403661 w 18288001"/>
              <a:gd name="connsiteY11131" fmla="*/ 314836 h 9710532"/>
              <a:gd name="connsiteX11132" fmla="*/ 4419790 w 18288001"/>
              <a:gd name="connsiteY11132" fmla="*/ 309953 h 9710532"/>
              <a:gd name="connsiteX11133" fmla="*/ 9797309 w 18288001"/>
              <a:gd name="connsiteY11133" fmla="*/ 309870 h 9710532"/>
              <a:gd name="connsiteX11134" fmla="*/ 9815065 w 18288001"/>
              <a:gd name="connsiteY11134" fmla="*/ 310364 h 9710532"/>
              <a:gd name="connsiteX11135" fmla="*/ 9850576 w 18288001"/>
              <a:gd name="connsiteY11135" fmla="*/ 311352 h 9710532"/>
              <a:gd name="connsiteX11136" fmla="*/ 9886089 w 18288001"/>
              <a:gd name="connsiteY11136" fmla="*/ 312340 h 9710532"/>
              <a:gd name="connsiteX11137" fmla="*/ 9903844 w 18288001"/>
              <a:gd name="connsiteY11137" fmla="*/ 312833 h 9710532"/>
              <a:gd name="connsiteX11138" fmla="*/ 9814570 w 18288001"/>
              <a:gd name="connsiteY11138" fmla="*/ 328121 h 9710532"/>
              <a:gd name="connsiteX11139" fmla="*/ 9772549 w 18288001"/>
              <a:gd name="connsiteY11139" fmla="*/ 305628 h 9710532"/>
              <a:gd name="connsiteX11140" fmla="*/ 9775804 w 18288001"/>
              <a:gd name="connsiteY11140" fmla="*/ 316380 h 9710532"/>
              <a:gd name="connsiteX11141" fmla="*/ 9762932 w 18288001"/>
              <a:gd name="connsiteY11141" fmla="*/ 332015 h 9710532"/>
              <a:gd name="connsiteX11142" fmla="*/ 9757554 w 18288001"/>
              <a:gd name="connsiteY11142" fmla="*/ 333644 h 9710532"/>
              <a:gd name="connsiteX11143" fmla="*/ 7188444 w 18288001"/>
              <a:gd name="connsiteY11143" fmla="*/ 305180 h 9710532"/>
              <a:gd name="connsiteX11144" fmla="*/ 7248715 w 18288001"/>
              <a:gd name="connsiteY11144" fmla="*/ 310409 h 9710532"/>
              <a:gd name="connsiteX11145" fmla="*/ 7330001 w 18288001"/>
              <a:gd name="connsiteY11145" fmla="*/ 326886 h 9710532"/>
              <a:gd name="connsiteX11146" fmla="*/ 7372516 w 18288001"/>
              <a:gd name="connsiteY11146" fmla="*/ 331621 h 9710532"/>
              <a:gd name="connsiteX11147" fmla="*/ 7468297 w 18288001"/>
              <a:gd name="connsiteY11147" fmla="*/ 337838 h 9710532"/>
              <a:gd name="connsiteX11148" fmla="*/ 7482305 w 18288001"/>
              <a:gd name="connsiteY11148" fmla="*/ 345334 h 9710532"/>
              <a:gd name="connsiteX11149" fmla="*/ 7503809 w 18288001"/>
              <a:gd name="connsiteY11149" fmla="*/ 338825 h 9710532"/>
              <a:gd name="connsiteX11150" fmla="*/ 7523191 w 18288001"/>
              <a:gd name="connsiteY11150" fmla="*/ 344694 h 9710532"/>
              <a:gd name="connsiteX11151" fmla="*/ 7528078 w 18288001"/>
              <a:gd name="connsiteY11151" fmla="*/ 360824 h 9710532"/>
              <a:gd name="connsiteX11152" fmla="*/ 7513573 w 18288001"/>
              <a:gd name="connsiteY11152" fmla="*/ 371081 h 9710532"/>
              <a:gd name="connsiteX11153" fmla="*/ 7478062 w 18288001"/>
              <a:gd name="connsiteY11153" fmla="*/ 370093 h 9710532"/>
              <a:gd name="connsiteX11154" fmla="*/ 7340260 w 18288001"/>
              <a:gd name="connsiteY11154" fmla="*/ 341386 h 9710532"/>
              <a:gd name="connsiteX11155" fmla="*/ 7290737 w 18288001"/>
              <a:gd name="connsiteY11155" fmla="*/ 332902 h 9710532"/>
              <a:gd name="connsiteX11156" fmla="*/ 7267607 w 18288001"/>
              <a:gd name="connsiteY11156" fmla="*/ 334034 h 9710532"/>
              <a:gd name="connsiteX11157" fmla="*/ 7244475 w 18288001"/>
              <a:gd name="connsiteY11157" fmla="*/ 335170 h 9710532"/>
              <a:gd name="connsiteX11158" fmla="*/ 7216457 w 18288001"/>
              <a:gd name="connsiteY11158" fmla="*/ 320174 h 9710532"/>
              <a:gd name="connsiteX11159" fmla="*/ 7191698 w 18288001"/>
              <a:gd name="connsiteY11159" fmla="*/ 315930 h 9710532"/>
              <a:gd name="connsiteX11160" fmla="*/ 5919778 w 18288001"/>
              <a:gd name="connsiteY11160" fmla="*/ 301898 h 9710532"/>
              <a:gd name="connsiteX11161" fmla="*/ 5933785 w 18288001"/>
              <a:gd name="connsiteY11161" fmla="*/ 309395 h 9710532"/>
              <a:gd name="connsiteX11162" fmla="*/ 6004809 w 18288001"/>
              <a:gd name="connsiteY11162" fmla="*/ 311369 h 9710532"/>
              <a:gd name="connsiteX11163" fmla="*/ 5997029 w 18288001"/>
              <a:gd name="connsiteY11163" fmla="*/ 319593 h 9710532"/>
              <a:gd name="connsiteX11164" fmla="*/ 5988680 w 18288001"/>
              <a:gd name="connsiteY11164" fmla="*/ 316252 h 9710532"/>
              <a:gd name="connsiteX11165" fmla="*/ 5976301 w 18288001"/>
              <a:gd name="connsiteY11165" fmla="*/ 314131 h 9710532"/>
              <a:gd name="connsiteX11166" fmla="*/ 5965547 w 18288001"/>
              <a:gd name="connsiteY11166" fmla="*/ 317386 h 9710532"/>
              <a:gd name="connsiteX11167" fmla="*/ 5947793 w 18288001"/>
              <a:gd name="connsiteY11167" fmla="*/ 316892 h 9710532"/>
              <a:gd name="connsiteX11168" fmla="*/ 5915535 w 18288001"/>
              <a:gd name="connsiteY11168" fmla="*/ 326656 h 9710532"/>
              <a:gd name="connsiteX11169" fmla="*/ 9988556 w 18288001"/>
              <a:gd name="connsiteY11169" fmla="*/ 301860 h 9710532"/>
              <a:gd name="connsiteX11170" fmla="*/ 10001751 w 18288001"/>
              <a:gd name="connsiteY11170" fmla="*/ 306668 h 9710532"/>
              <a:gd name="connsiteX11171" fmla="*/ 10021132 w 18288001"/>
              <a:gd name="connsiteY11171" fmla="*/ 312540 h 9710532"/>
              <a:gd name="connsiteX11172" fmla="*/ 10024388 w 18288001"/>
              <a:gd name="connsiteY11172" fmla="*/ 323292 h 9710532"/>
              <a:gd name="connsiteX11173" fmla="*/ 9964116 w 18288001"/>
              <a:gd name="connsiteY11173" fmla="*/ 318062 h 9710532"/>
              <a:gd name="connsiteX11174" fmla="*/ 9953363 w 18288001"/>
              <a:gd name="connsiteY11174" fmla="*/ 321316 h 9710532"/>
              <a:gd name="connsiteX11175" fmla="*/ 9942610 w 18288001"/>
              <a:gd name="connsiteY11175" fmla="*/ 324571 h 9710532"/>
              <a:gd name="connsiteX11176" fmla="*/ 9939356 w 18288001"/>
              <a:gd name="connsiteY11176" fmla="*/ 313820 h 9710532"/>
              <a:gd name="connsiteX11177" fmla="*/ 9966238 w 18288001"/>
              <a:gd name="connsiteY11177" fmla="*/ 305682 h 9710532"/>
              <a:gd name="connsiteX11178" fmla="*/ 9988556 w 18288001"/>
              <a:gd name="connsiteY11178" fmla="*/ 301860 h 9710532"/>
              <a:gd name="connsiteX11179" fmla="*/ 10757119 w 18288001"/>
              <a:gd name="connsiteY11179" fmla="*/ 301013 h 9710532"/>
              <a:gd name="connsiteX11180" fmla="*/ 10760377 w 18288001"/>
              <a:gd name="connsiteY11180" fmla="*/ 311766 h 9710532"/>
              <a:gd name="connsiteX11181" fmla="*/ 10746369 w 18288001"/>
              <a:gd name="connsiteY11181" fmla="*/ 304268 h 9710532"/>
              <a:gd name="connsiteX11182" fmla="*/ 10757119 w 18288001"/>
              <a:gd name="connsiteY11182" fmla="*/ 301013 h 9710532"/>
              <a:gd name="connsiteX11183" fmla="*/ 7128173 w 18288001"/>
              <a:gd name="connsiteY11183" fmla="*/ 299950 h 9710532"/>
              <a:gd name="connsiteX11184" fmla="*/ 7184201 w 18288001"/>
              <a:gd name="connsiteY11184" fmla="*/ 329940 h 9710532"/>
              <a:gd name="connsiteX11185" fmla="*/ 7164818 w 18288001"/>
              <a:gd name="connsiteY11185" fmla="*/ 324069 h 9710532"/>
              <a:gd name="connsiteX11186" fmla="*/ 7131426 w 18288001"/>
              <a:gd name="connsiteY11186" fmla="*/ 310704 h 9710532"/>
              <a:gd name="connsiteX11187" fmla="*/ 7106668 w 18288001"/>
              <a:gd name="connsiteY11187" fmla="*/ 306461 h 9710532"/>
              <a:gd name="connsiteX11188" fmla="*/ 7128173 w 18288001"/>
              <a:gd name="connsiteY11188" fmla="*/ 299950 h 9710532"/>
              <a:gd name="connsiteX11189" fmla="*/ 13785111 w 18288001"/>
              <a:gd name="connsiteY11189" fmla="*/ 299896 h 9710532"/>
              <a:gd name="connsiteX11190" fmla="*/ 13763606 w 18288001"/>
              <a:gd name="connsiteY11190" fmla="*/ 306405 h 9710532"/>
              <a:gd name="connsiteX11191" fmla="*/ 13788365 w 18288001"/>
              <a:gd name="connsiteY11191" fmla="*/ 310648 h 9710532"/>
              <a:gd name="connsiteX11192" fmla="*/ 13797490 w 18288001"/>
              <a:gd name="connsiteY11192" fmla="*/ 302018 h 9710532"/>
              <a:gd name="connsiteX11193" fmla="*/ 13785111 w 18288001"/>
              <a:gd name="connsiteY11193" fmla="*/ 299896 h 9710532"/>
              <a:gd name="connsiteX11194" fmla="*/ 12704754 w 18288001"/>
              <a:gd name="connsiteY11194" fmla="*/ 298294 h 9710532"/>
              <a:gd name="connsiteX11195" fmla="*/ 12706757 w 18288001"/>
              <a:gd name="connsiteY11195" fmla="*/ 299364 h 9710532"/>
              <a:gd name="connsiteX11196" fmla="*/ 12694004 w 18288001"/>
              <a:gd name="connsiteY11196" fmla="*/ 301548 h 9710532"/>
              <a:gd name="connsiteX11197" fmla="*/ 12704754 w 18288001"/>
              <a:gd name="connsiteY11197" fmla="*/ 298294 h 9710532"/>
              <a:gd name="connsiteX11198" fmla="*/ 12317380 w 18288001"/>
              <a:gd name="connsiteY11198" fmla="*/ 298185 h 9710532"/>
              <a:gd name="connsiteX11199" fmla="*/ 12306627 w 18288001"/>
              <a:gd name="connsiteY11199" fmla="*/ 301440 h 9710532"/>
              <a:gd name="connsiteX11200" fmla="*/ 12320634 w 18288001"/>
              <a:gd name="connsiteY11200" fmla="*/ 308939 h 9710532"/>
              <a:gd name="connsiteX11201" fmla="*/ 12317380 w 18288001"/>
              <a:gd name="connsiteY11201" fmla="*/ 298185 h 9710532"/>
              <a:gd name="connsiteX11202" fmla="*/ 3723557 w 18288001"/>
              <a:gd name="connsiteY11202" fmla="*/ 297706 h 9710532"/>
              <a:gd name="connsiteX11203" fmla="*/ 3725185 w 18288001"/>
              <a:gd name="connsiteY11203" fmla="*/ 303082 h 9710532"/>
              <a:gd name="connsiteX11204" fmla="*/ 3723309 w 18288001"/>
              <a:gd name="connsiteY11204" fmla="*/ 306584 h 9710532"/>
              <a:gd name="connsiteX11205" fmla="*/ 3714432 w 18288001"/>
              <a:gd name="connsiteY11205" fmla="*/ 306337 h 9710532"/>
              <a:gd name="connsiteX11206" fmla="*/ 3702053 w 18288001"/>
              <a:gd name="connsiteY11206" fmla="*/ 304217 h 9710532"/>
              <a:gd name="connsiteX11207" fmla="*/ 4157199 w 18288001"/>
              <a:gd name="connsiteY11207" fmla="*/ 295546 h 9710532"/>
              <a:gd name="connsiteX11208" fmla="*/ 4171205 w 18288001"/>
              <a:gd name="connsiteY11208" fmla="*/ 303043 h 9710532"/>
              <a:gd name="connsiteX11209" fmla="*/ 4209972 w 18288001"/>
              <a:gd name="connsiteY11209" fmla="*/ 314783 h 9710532"/>
              <a:gd name="connsiteX11210" fmla="*/ 4156210 w 18288001"/>
              <a:gd name="connsiteY11210" fmla="*/ 331057 h 9710532"/>
              <a:gd name="connsiteX11211" fmla="*/ 4173474 w 18288001"/>
              <a:gd name="connsiteY11211" fmla="*/ 349307 h 9710532"/>
              <a:gd name="connsiteX11212" fmla="*/ 4184225 w 18288001"/>
              <a:gd name="connsiteY11212" fmla="*/ 346052 h 9710532"/>
              <a:gd name="connsiteX11213" fmla="*/ 4156814 w 18288001"/>
              <a:gd name="connsiteY11213" fmla="*/ 357284 h 9710532"/>
              <a:gd name="connsiteX11214" fmla="*/ 4113203 w 18288001"/>
              <a:gd name="connsiteY11214" fmla="*/ 344078 h 9710532"/>
              <a:gd name="connsiteX11215" fmla="*/ 4102450 w 18288001"/>
              <a:gd name="connsiteY11215" fmla="*/ 347333 h 9710532"/>
              <a:gd name="connsiteX11216" fmla="*/ 4091697 w 18288001"/>
              <a:gd name="connsiteY11216" fmla="*/ 350588 h 9710532"/>
              <a:gd name="connsiteX11217" fmla="*/ 4074434 w 18288001"/>
              <a:gd name="connsiteY11217" fmla="*/ 332338 h 9710532"/>
              <a:gd name="connsiteX11218" fmla="*/ 4085187 w 18288001"/>
              <a:gd name="connsiteY11218" fmla="*/ 329083 h 9710532"/>
              <a:gd name="connsiteX11219" fmla="*/ 4106692 w 18288001"/>
              <a:gd name="connsiteY11219" fmla="*/ 322573 h 9710532"/>
              <a:gd name="connsiteX11220" fmla="*/ 4138949 w 18288001"/>
              <a:gd name="connsiteY11220" fmla="*/ 312807 h 9710532"/>
              <a:gd name="connsiteX11221" fmla="*/ 10778625 w 18288001"/>
              <a:gd name="connsiteY11221" fmla="*/ 294503 h 9710532"/>
              <a:gd name="connsiteX11222" fmla="*/ 10792633 w 18288001"/>
              <a:gd name="connsiteY11222" fmla="*/ 302002 h 9710532"/>
              <a:gd name="connsiteX11223" fmla="*/ 10781880 w 18288001"/>
              <a:gd name="connsiteY11223" fmla="*/ 305256 h 9710532"/>
              <a:gd name="connsiteX11224" fmla="*/ 6762300 w 18288001"/>
              <a:gd name="connsiteY11224" fmla="*/ 293334 h 9710532"/>
              <a:gd name="connsiteX11225" fmla="*/ 6797811 w 18288001"/>
              <a:gd name="connsiteY11225" fmla="*/ 294320 h 9710532"/>
              <a:gd name="connsiteX11226" fmla="*/ 6858084 w 18288001"/>
              <a:gd name="connsiteY11226" fmla="*/ 299549 h 9710532"/>
              <a:gd name="connsiteX11227" fmla="*/ 6882845 w 18288001"/>
              <a:gd name="connsiteY11227" fmla="*/ 303793 h 9710532"/>
              <a:gd name="connsiteX11228" fmla="*/ 6896848 w 18288001"/>
              <a:gd name="connsiteY11228" fmla="*/ 311289 h 9710532"/>
              <a:gd name="connsiteX11229" fmla="*/ 6900107 w 18288001"/>
              <a:gd name="connsiteY11229" fmla="*/ 322043 h 9710532"/>
              <a:gd name="connsiteX11230" fmla="*/ 6864594 w 18288001"/>
              <a:gd name="connsiteY11230" fmla="*/ 321054 h 9710532"/>
              <a:gd name="connsiteX11231" fmla="*/ 6815073 w 18288001"/>
              <a:gd name="connsiteY11231" fmla="*/ 312568 h 9710532"/>
              <a:gd name="connsiteX11232" fmla="*/ 6802695 w 18288001"/>
              <a:gd name="connsiteY11232" fmla="*/ 310449 h 9710532"/>
              <a:gd name="connsiteX11233" fmla="*/ 6795691 w 18288001"/>
              <a:gd name="connsiteY11233" fmla="*/ 306699 h 9710532"/>
              <a:gd name="connsiteX11234" fmla="*/ 6776309 w 18288001"/>
              <a:gd name="connsiteY11234" fmla="*/ 300832 h 9710532"/>
              <a:gd name="connsiteX11235" fmla="*/ 6751548 w 18288001"/>
              <a:gd name="connsiteY11235" fmla="*/ 296588 h 9710532"/>
              <a:gd name="connsiteX11236" fmla="*/ 8978856 w 18288001"/>
              <a:gd name="connsiteY11236" fmla="*/ 292702 h 9710532"/>
              <a:gd name="connsiteX11237" fmla="*/ 8983788 w 18288001"/>
              <a:gd name="connsiteY11237" fmla="*/ 297917 h 9710532"/>
              <a:gd name="connsiteX11238" fmla="*/ 8977597 w 18288001"/>
              <a:gd name="connsiteY11238" fmla="*/ 296856 h 9710532"/>
              <a:gd name="connsiteX11239" fmla="*/ 3005820 w 18288001"/>
              <a:gd name="connsiteY11239" fmla="*/ 291970 h 9710532"/>
              <a:gd name="connsiteX11240" fmla="*/ 3055338 w 18288001"/>
              <a:gd name="connsiteY11240" fmla="*/ 300453 h 9710532"/>
              <a:gd name="connsiteX11241" fmla="*/ 3094106 w 18288001"/>
              <a:gd name="connsiteY11241" fmla="*/ 312193 h 9710532"/>
              <a:gd name="connsiteX11242" fmla="*/ 3108113 w 18288001"/>
              <a:gd name="connsiteY11242" fmla="*/ 319690 h 9710532"/>
              <a:gd name="connsiteX11243" fmla="*/ 3122121 w 18288001"/>
              <a:gd name="connsiteY11243" fmla="*/ 327189 h 9710532"/>
              <a:gd name="connsiteX11244" fmla="*/ 3051096 w 18288001"/>
              <a:gd name="connsiteY11244" fmla="*/ 325214 h 9710532"/>
              <a:gd name="connsiteX11245" fmla="*/ 3015585 w 18288001"/>
              <a:gd name="connsiteY11245" fmla="*/ 324227 h 9710532"/>
              <a:gd name="connsiteX11246" fmla="*/ 2980073 w 18288001"/>
              <a:gd name="connsiteY11246" fmla="*/ 323240 h 9710532"/>
              <a:gd name="connsiteX11247" fmla="*/ 2987570 w 18288001"/>
              <a:gd name="connsiteY11247" fmla="*/ 309231 h 9710532"/>
              <a:gd name="connsiteX11248" fmla="*/ 11258530 w 18288001"/>
              <a:gd name="connsiteY11248" fmla="*/ 290075 h 9710532"/>
              <a:gd name="connsiteX11249" fmla="*/ 11272537 w 18288001"/>
              <a:gd name="connsiteY11249" fmla="*/ 297572 h 9710532"/>
              <a:gd name="connsiteX11250" fmla="*/ 11275915 w 18288001"/>
              <a:gd name="connsiteY11250" fmla="*/ 303884 h 9710532"/>
              <a:gd name="connsiteX11251" fmla="*/ 11279542 w 18288001"/>
              <a:gd name="connsiteY11251" fmla="*/ 301320 h 9710532"/>
              <a:gd name="connsiteX11252" fmla="*/ 11270910 w 18288001"/>
              <a:gd name="connsiteY11252" fmla="*/ 292197 h 9710532"/>
              <a:gd name="connsiteX11253" fmla="*/ 11258530 w 18288001"/>
              <a:gd name="connsiteY11253" fmla="*/ 290075 h 9710532"/>
              <a:gd name="connsiteX11254" fmla="*/ 2629195 w 18288001"/>
              <a:gd name="connsiteY11254" fmla="*/ 288608 h 9710532"/>
              <a:gd name="connsiteX11255" fmla="*/ 2632450 w 18288001"/>
              <a:gd name="connsiteY11255" fmla="*/ 299358 h 9710532"/>
              <a:gd name="connsiteX11256" fmla="*/ 2621697 w 18288001"/>
              <a:gd name="connsiteY11256" fmla="*/ 302616 h 9710532"/>
              <a:gd name="connsiteX11257" fmla="*/ 2618442 w 18288001"/>
              <a:gd name="connsiteY11257" fmla="*/ 291863 h 9710532"/>
              <a:gd name="connsiteX11258" fmla="*/ 6648761 w 18288001"/>
              <a:gd name="connsiteY11258" fmla="*/ 286622 h 9710532"/>
              <a:gd name="connsiteX11259" fmla="*/ 6661143 w 18288001"/>
              <a:gd name="connsiteY11259" fmla="*/ 288744 h 9710532"/>
              <a:gd name="connsiteX11260" fmla="*/ 6691276 w 18288001"/>
              <a:gd name="connsiteY11260" fmla="*/ 291358 h 9710532"/>
              <a:gd name="connsiteX11261" fmla="*/ 6716037 w 18288001"/>
              <a:gd name="connsiteY11261" fmla="*/ 295602 h 9710532"/>
              <a:gd name="connsiteX11262" fmla="*/ 6683781 w 18288001"/>
              <a:gd name="connsiteY11262" fmla="*/ 305367 h 9710532"/>
              <a:gd name="connsiteX11263" fmla="*/ 5509762 w 18288001"/>
              <a:gd name="connsiteY11263" fmla="*/ 285169 h 9710532"/>
              <a:gd name="connsiteX11264" fmla="*/ 5534521 w 18288001"/>
              <a:gd name="connsiteY11264" fmla="*/ 289410 h 9710532"/>
              <a:gd name="connsiteX11265" fmla="*/ 5543153 w 18288001"/>
              <a:gd name="connsiteY11265" fmla="*/ 298537 h 9710532"/>
              <a:gd name="connsiteX11266" fmla="*/ 5559280 w 18288001"/>
              <a:gd name="connsiteY11266" fmla="*/ 293654 h 9710532"/>
              <a:gd name="connsiteX11267" fmla="*/ 5575411 w 18288001"/>
              <a:gd name="connsiteY11267" fmla="*/ 288771 h 9710532"/>
              <a:gd name="connsiteX11268" fmla="*/ 5600169 w 18288001"/>
              <a:gd name="connsiteY11268" fmla="*/ 293013 h 9710532"/>
              <a:gd name="connsiteX11269" fmla="*/ 5610921 w 18288001"/>
              <a:gd name="connsiteY11269" fmla="*/ 289756 h 9710532"/>
              <a:gd name="connsiteX11270" fmla="*/ 5635681 w 18288001"/>
              <a:gd name="connsiteY11270" fmla="*/ 293999 h 9710532"/>
              <a:gd name="connsiteX11271" fmla="*/ 5671193 w 18288001"/>
              <a:gd name="connsiteY11271" fmla="*/ 294987 h 9710532"/>
              <a:gd name="connsiteX11272" fmla="*/ 5695953 w 18288001"/>
              <a:gd name="connsiteY11272" fmla="*/ 299229 h 9710532"/>
              <a:gd name="connsiteX11273" fmla="*/ 5708333 w 18288001"/>
              <a:gd name="connsiteY11273" fmla="*/ 301351 h 9710532"/>
              <a:gd name="connsiteX11274" fmla="*/ 5731466 w 18288001"/>
              <a:gd name="connsiteY11274" fmla="*/ 300217 h 9710532"/>
              <a:gd name="connsiteX11275" fmla="*/ 5756226 w 18288001"/>
              <a:gd name="connsiteY11275" fmla="*/ 304459 h 9710532"/>
              <a:gd name="connsiteX11276" fmla="*/ 5745472 w 18288001"/>
              <a:gd name="connsiteY11276" fmla="*/ 307714 h 9710532"/>
              <a:gd name="connsiteX11277" fmla="*/ 5716470 w 18288001"/>
              <a:gd name="connsiteY11277" fmla="*/ 328230 h 9710532"/>
              <a:gd name="connsiteX11278" fmla="*/ 5705718 w 18288001"/>
              <a:gd name="connsiteY11278" fmla="*/ 331485 h 9710532"/>
              <a:gd name="connsiteX11279" fmla="*/ 5645447 w 18288001"/>
              <a:gd name="connsiteY11279" fmla="*/ 326258 h 9710532"/>
              <a:gd name="connsiteX11280" fmla="*/ 5647568 w 18288001"/>
              <a:gd name="connsiteY11280" fmla="*/ 313877 h 9710532"/>
              <a:gd name="connsiteX11281" fmla="*/ 5628183 w 18288001"/>
              <a:gd name="connsiteY11281" fmla="*/ 308007 h 9710532"/>
              <a:gd name="connsiteX11282" fmla="*/ 5621179 w 18288001"/>
              <a:gd name="connsiteY11282" fmla="*/ 304259 h 9710532"/>
              <a:gd name="connsiteX11283" fmla="*/ 5592672 w 18288001"/>
              <a:gd name="connsiteY11283" fmla="*/ 307020 h 9710532"/>
              <a:gd name="connsiteX11284" fmla="*/ 5510897 w 18288001"/>
              <a:gd name="connsiteY11284" fmla="*/ 308302 h 9710532"/>
              <a:gd name="connsiteX11285" fmla="*/ 5482881 w 18288001"/>
              <a:gd name="connsiteY11285" fmla="*/ 293307 h 9710532"/>
              <a:gd name="connsiteX11286" fmla="*/ 5493635 w 18288001"/>
              <a:gd name="connsiteY11286" fmla="*/ 290052 h 9710532"/>
              <a:gd name="connsiteX11287" fmla="*/ 5509762 w 18288001"/>
              <a:gd name="connsiteY11287" fmla="*/ 285169 h 9710532"/>
              <a:gd name="connsiteX11288" fmla="*/ 11346743 w 18288001"/>
              <a:gd name="connsiteY11288" fmla="*/ 280977 h 9710532"/>
              <a:gd name="connsiteX11289" fmla="*/ 11340306 w 18288001"/>
              <a:gd name="connsiteY11289" fmla="*/ 288794 h 9710532"/>
              <a:gd name="connsiteX11290" fmla="*/ 11343560 w 18288001"/>
              <a:gd name="connsiteY11290" fmla="*/ 299546 h 9710532"/>
              <a:gd name="connsiteX11291" fmla="*/ 11351059 w 18288001"/>
              <a:gd name="connsiteY11291" fmla="*/ 285539 h 9710532"/>
              <a:gd name="connsiteX11292" fmla="*/ 11346743 w 18288001"/>
              <a:gd name="connsiteY11292" fmla="*/ 280977 h 9710532"/>
              <a:gd name="connsiteX11293" fmla="*/ 6570733 w 18288001"/>
              <a:gd name="connsiteY11293" fmla="*/ 280901 h 9710532"/>
              <a:gd name="connsiteX11294" fmla="*/ 6584739 w 18288001"/>
              <a:gd name="connsiteY11294" fmla="*/ 288396 h 9710532"/>
              <a:gd name="connsiteX11295" fmla="*/ 6587994 w 18288001"/>
              <a:gd name="connsiteY11295" fmla="*/ 299149 h 9710532"/>
              <a:gd name="connsiteX11296" fmla="*/ 6563236 w 18288001"/>
              <a:gd name="connsiteY11296" fmla="*/ 294908 h 9710532"/>
              <a:gd name="connsiteX11297" fmla="*/ 6549228 w 18288001"/>
              <a:gd name="connsiteY11297" fmla="*/ 287411 h 9710532"/>
              <a:gd name="connsiteX11298" fmla="*/ 6570733 w 18288001"/>
              <a:gd name="connsiteY11298" fmla="*/ 280901 h 9710532"/>
              <a:gd name="connsiteX11299" fmla="*/ 8966527 w 18288001"/>
              <a:gd name="connsiteY11299" fmla="*/ 279668 h 9710532"/>
              <a:gd name="connsiteX11300" fmla="*/ 8980533 w 18288001"/>
              <a:gd name="connsiteY11300" fmla="*/ 287164 h 9710532"/>
              <a:gd name="connsiteX11301" fmla="*/ 8978856 w 18288001"/>
              <a:gd name="connsiteY11301" fmla="*/ 292702 h 9710532"/>
              <a:gd name="connsiteX11302" fmla="*/ 10445010 w 18288001"/>
              <a:gd name="connsiteY11302" fmla="*/ 278121 h 9710532"/>
              <a:gd name="connsiteX11303" fmla="*/ 10448265 w 18288001"/>
              <a:gd name="connsiteY11303" fmla="*/ 288874 h 9710532"/>
              <a:gd name="connsiteX11304" fmla="*/ 10437511 w 18288001"/>
              <a:gd name="connsiteY11304" fmla="*/ 292129 h 9710532"/>
              <a:gd name="connsiteX11305" fmla="*/ 10423507 w 18288001"/>
              <a:gd name="connsiteY11305" fmla="*/ 284630 h 9710532"/>
              <a:gd name="connsiteX11306" fmla="*/ 9616986 w 18288001"/>
              <a:gd name="connsiteY11306" fmla="*/ 276427 h 9710532"/>
              <a:gd name="connsiteX11307" fmla="*/ 9634743 w 18288001"/>
              <a:gd name="connsiteY11307" fmla="*/ 276921 h 9710532"/>
              <a:gd name="connsiteX11308" fmla="*/ 9627246 w 18288001"/>
              <a:gd name="connsiteY11308" fmla="*/ 290927 h 9710532"/>
              <a:gd name="connsiteX11309" fmla="*/ 9613239 w 18288001"/>
              <a:gd name="connsiteY11309" fmla="*/ 283430 h 9710532"/>
              <a:gd name="connsiteX11310" fmla="*/ 9616986 w 18288001"/>
              <a:gd name="connsiteY11310" fmla="*/ 276427 h 9710532"/>
              <a:gd name="connsiteX11311" fmla="*/ 9762784 w 18288001"/>
              <a:gd name="connsiteY11311" fmla="*/ 273371 h 9710532"/>
              <a:gd name="connsiteX11312" fmla="*/ 9787544 w 18288001"/>
              <a:gd name="connsiteY11312" fmla="*/ 277613 h 9710532"/>
              <a:gd name="connsiteX11313" fmla="*/ 9815558 w 18288001"/>
              <a:gd name="connsiteY11313" fmla="*/ 292609 h 9710532"/>
              <a:gd name="connsiteX11314" fmla="*/ 9804807 w 18288001"/>
              <a:gd name="connsiteY11314" fmla="*/ 295863 h 9710532"/>
              <a:gd name="connsiteX11315" fmla="*/ 9780046 w 18288001"/>
              <a:gd name="connsiteY11315" fmla="*/ 291622 h 9710532"/>
              <a:gd name="connsiteX11316" fmla="*/ 9744533 w 18288001"/>
              <a:gd name="connsiteY11316" fmla="*/ 290634 h 9710532"/>
              <a:gd name="connsiteX11317" fmla="*/ 9723029 w 18288001"/>
              <a:gd name="connsiteY11317" fmla="*/ 297144 h 9710532"/>
              <a:gd name="connsiteX11318" fmla="*/ 9701525 w 18288001"/>
              <a:gd name="connsiteY11318" fmla="*/ 303653 h 9710532"/>
              <a:gd name="connsiteX11319" fmla="*/ 13215538 w 18288001"/>
              <a:gd name="connsiteY11319" fmla="*/ 269847 h 9710532"/>
              <a:gd name="connsiteX11320" fmla="*/ 13273935 w 18288001"/>
              <a:gd name="connsiteY11320" fmla="*/ 278578 h 9710532"/>
              <a:gd name="connsiteX11321" fmla="*/ 13290063 w 18288001"/>
              <a:gd name="connsiteY11321" fmla="*/ 273695 h 9710532"/>
              <a:gd name="connsiteX11322" fmla="*/ 13309449 w 18288001"/>
              <a:gd name="connsiteY11322" fmla="*/ 279564 h 9710532"/>
              <a:gd name="connsiteX11323" fmla="*/ 13323457 w 18288001"/>
              <a:gd name="connsiteY11323" fmla="*/ 287062 h 9710532"/>
              <a:gd name="connsiteX11324" fmla="*/ 13334207 w 18288001"/>
              <a:gd name="connsiteY11324" fmla="*/ 283808 h 9710532"/>
              <a:gd name="connsiteX11325" fmla="*/ 13375095 w 18288001"/>
              <a:gd name="connsiteY11325" fmla="*/ 283167 h 9710532"/>
              <a:gd name="connsiteX11326" fmla="*/ 13412729 w 18288001"/>
              <a:gd name="connsiteY11326" fmla="*/ 271773 h 9710532"/>
              <a:gd name="connsiteX11327" fmla="*/ 13476254 w 18288001"/>
              <a:gd name="connsiteY11327" fmla="*/ 287755 h 9710532"/>
              <a:gd name="connsiteX11328" fmla="*/ 13517143 w 18288001"/>
              <a:gd name="connsiteY11328" fmla="*/ 287116 h 9710532"/>
              <a:gd name="connsiteX11329" fmla="*/ 13579537 w 18288001"/>
              <a:gd name="connsiteY11329" fmla="*/ 279964 h 9710532"/>
              <a:gd name="connsiteX11330" fmla="*/ 13895888 w 18288001"/>
              <a:gd name="connsiteY11330" fmla="*/ 278097 h 9710532"/>
              <a:gd name="connsiteX11331" fmla="*/ 13945407 w 18288001"/>
              <a:gd name="connsiteY11331" fmla="*/ 286582 h 9710532"/>
              <a:gd name="connsiteX11332" fmla="*/ 13991672 w 18288001"/>
              <a:gd name="connsiteY11332" fmla="*/ 284313 h 9710532"/>
              <a:gd name="connsiteX11333" fmla="*/ 14000305 w 18288001"/>
              <a:gd name="connsiteY11333" fmla="*/ 293439 h 9710532"/>
              <a:gd name="connsiteX11334" fmla="*/ 14016433 w 18288001"/>
              <a:gd name="connsiteY11334" fmla="*/ 288556 h 9710532"/>
              <a:gd name="connsiteX11335" fmla="*/ 14210121 w 18288001"/>
              <a:gd name="connsiteY11335" fmla="*/ 288610 h 9710532"/>
              <a:gd name="connsiteX11336" fmla="*/ 14417816 w 18288001"/>
              <a:gd name="connsiteY11336" fmla="*/ 296161 h 9710532"/>
              <a:gd name="connsiteX11337" fmla="*/ 14438829 w 18288001"/>
              <a:gd name="connsiteY11337" fmla="*/ 307405 h 9710532"/>
              <a:gd name="connsiteX11338" fmla="*/ 14467335 w 18288001"/>
              <a:gd name="connsiteY11338" fmla="*/ 304645 h 9710532"/>
              <a:gd name="connsiteX11339" fmla="*/ 14623391 w 18288001"/>
              <a:gd name="connsiteY11339" fmla="*/ 316092 h 9710532"/>
              <a:gd name="connsiteX11340" fmla="*/ 14646522 w 18288001"/>
              <a:gd name="connsiteY11340" fmla="*/ 314958 h 9710532"/>
              <a:gd name="connsiteX11341" fmla="*/ 14657277 w 18288001"/>
              <a:gd name="connsiteY11341" fmla="*/ 311703 h 9710532"/>
              <a:gd name="connsiteX11342" fmla="*/ 14669657 w 18288001"/>
              <a:gd name="connsiteY11342" fmla="*/ 313823 h 9710532"/>
              <a:gd name="connsiteX11343" fmla="*/ 14760061 w 18288001"/>
              <a:gd name="connsiteY11343" fmla="*/ 321668 h 9710532"/>
              <a:gd name="connsiteX11344" fmla="*/ 14898362 w 18288001"/>
              <a:gd name="connsiteY11344" fmla="*/ 332621 h 9710532"/>
              <a:gd name="connsiteX11345" fmla="*/ 15006525 w 18288001"/>
              <a:gd name="connsiteY11345" fmla="*/ 340959 h 9710532"/>
              <a:gd name="connsiteX11346" fmla="*/ 15066799 w 18288001"/>
              <a:gd name="connsiteY11346" fmla="*/ 346188 h 9710532"/>
              <a:gd name="connsiteX11347" fmla="*/ 15079177 w 18288001"/>
              <a:gd name="connsiteY11347" fmla="*/ 348309 h 9710532"/>
              <a:gd name="connsiteX11348" fmla="*/ 15113062 w 18288001"/>
              <a:gd name="connsiteY11348" fmla="*/ 343920 h 9710532"/>
              <a:gd name="connsiteX11349" fmla="*/ 15162581 w 18288001"/>
              <a:gd name="connsiteY11349" fmla="*/ 352404 h 9710532"/>
              <a:gd name="connsiteX11350" fmla="*/ 15176589 w 18288001"/>
              <a:gd name="connsiteY11350" fmla="*/ 359902 h 9710532"/>
              <a:gd name="connsiteX11351" fmla="*/ 15181967 w 18288001"/>
              <a:gd name="connsiteY11351" fmla="*/ 358274 h 9710532"/>
              <a:gd name="connsiteX11352" fmla="*/ 15201347 w 18288001"/>
              <a:gd name="connsiteY11352" fmla="*/ 364145 h 9710532"/>
              <a:gd name="connsiteX11353" fmla="*/ 15272372 w 18288001"/>
              <a:gd name="connsiteY11353" fmla="*/ 366118 h 9710532"/>
              <a:gd name="connsiteX11354" fmla="*/ 15385418 w 18288001"/>
              <a:gd name="connsiteY11354" fmla="*/ 390584 h 9710532"/>
              <a:gd name="connsiteX11355" fmla="*/ 15486083 w 18288001"/>
              <a:gd name="connsiteY11355" fmla="*/ 412930 h 9710532"/>
              <a:gd name="connsiteX11356" fmla="*/ 15544730 w 18288001"/>
              <a:gd name="connsiteY11356" fmla="*/ 412782 h 9710532"/>
              <a:gd name="connsiteX11357" fmla="*/ 15547984 w 18288001"/>
              <a:gd name="connsiteY11357" fmla="*/ 423536 h 9710532"/>
              <a:gd name="connsiteX11358" fmla="*/ 15561991 w 18288001"/>
              <a:gd name="connsiteY11358" fmla="*/ 431033 h 9710532"/>
              <a:gd name="connsiteX11359" fmla="*/ 15611512 w 18288001"/>
              <a:gd name="connsiteY11359" fmla="*/ 439516 h 9710532"/>
              <a:gd name="connsiteX11360" fmla="*/ 15565247 w 18288001"/>
              <a:gd name="connsiteY11360" fmla="*/ 441784 h 9710532"/>
              <a:gd name="connsiteX11361" fmla="*/ 15483468 w 18288001"/>
              <a:gd name="connsiteY11361" fmla="*/ 443067 h 9710532"/>
              <a:gd name="connsiteX11362" fmla="*/ 15429711 w 18288001"/>
              <a:gd name="connsiteY11362" fmla="*/ 459341 h 9710532"/>
              <a:gd name="connsiteX11363" fmla="*/ 15418957 w 18288001"/>
              <a:gd name="connsiteY11363" fmla="*/ 462596 h 9710532"/>
              <a:gd name="connsiteX11364" fmla="*/ 15397453 w 18288001"/>
              <a:gd name="connsiteY11364" fmla="*/ 469106 h 9710532"/>
              <a:gd name="connsiteX11365" fmla="*/ 15375461 w 18288001"/>
              <a:gd name="connsiteY11365" fmla="*/ 473639 h 9710532"/>
              <a:gd name="connsiteX11366" fmla="*/ 15373195 w 18288001"/>
              <a:gd name="connsiteY11366" fmla="*/ 477871 h 9710532"/>
              <a:gd name="connsiteX11367" fmla="*/ 15372123 w 18288001"/>
              <a:gd name="connsiteY11367" fmla="*/ 474327 h 9710532"/>
              <a:gd name="connsiteX11368" fmla="*/ 15275920 w 18288001"/>
              <a:gd name="connsiteY11368" fmla="*/ 494159 h 9710532"/>
              <a:gd name="connsiteX11369" fmla="*/ 15309803 w 18288001"/>
              <a:gd name="connsiteY11369" fmla="*/ 489771 h 9710532"/>
              <a:gd name="connsiteX11370" fmla="*/ 15371705 w 18288001"/>
              <a:gd name="connsiteY11370" fmla="*/ 500375 h 9710532"/>
              <a:gd name="connsiteX11371" fmla="*/ 15398092 w 18288001"/>
              <a:gd name="connsiteY11371" fmla="*/ 509995 h 9710532"/>
              <a:gd name="connsiteX11372" fmla="*/ 15424480 w 18288001"/>
              <a:gd name="connsiteY11372" fmla="*/ 519614 h 9710532"/>
              <a:gd name="connsiteX11373" fmla="*/ 15454616 w 18288001"/>
              <a:gd name="connsiteY11373" fmla="*/ 522228 h 9710532"/>
              <a:gd name="connsiteX11374" fmla="*/ 15473999 w 18288001"/>
              <a:gd name="connsiteY11374" fmla="*/ 528097 h 9710532"/>
              <a:gd name="connsiteX11375" fmla="*/ 15512764 w 18288001"/>
              <a:gd name="connsiteY11375" fmla="*/ 539836 h 9710532"/>
              <a:gd name="connsiteX11376" fmla="*/ 15539153 w 18288001"/>
              <a:gd name="connsiteY11376" fmla="*/ 549454 h 9710532"/>
              <a:gd name="connsiteX11377" fmla="*/ 15544527 w 18288001"/>
              <a:gd name="connsiteY11377" fmla="*/ 547827 h 9710532"/>
              <a:gd name="connsiteX11378" fmla="*/ 15548892 w 18288001"/>
              <a:gd name="connsiteY11378" fmla="*/ 550164 h 9710532"/>
              <a:gd name="connsiteX11379" fmla="*/ 15570254 w 18288001"/>
              <a:gd name="connsiteY11379" fmla="*/ 547405 h 9710532"/>
              <a:gd name="connsiteX11380" fmla="*/ 15595013 w 18288001"/>
              <a:gd name="connsiteY11380" fmla="*/ 551660 h 9710532"/>
              <a:gd name="connsiteX11381" fmla="*/ 15613269 w 18288001"/>
              <a:gd name="connsiteY11381" fmla="*/ 534404 h 9710532"/>
              <a:gd name="connsiteX11382" fmla="*/ 15648781 w 18288001"/>
              <a:gd name="connsiteY11382" fmla="*/ 535408 h 9710532"/>
              <a:gd name="connsiteX11383" fmla="*/ 15701546 w 18288001"/>
              <a:gd name="connsiteY11383" fmla="*/ 554668 h 9710532"/>
              <a:gd name="connsiteX11384" fmla="*/ 15712301 w 18288001"/>
              <a:gd name="connsiteY11384" fmla="*/ 551417 h 9710532"/>
              <a:gd name="connsiteX11385" fmla="*/ 15744564 w 18288001"/>
              <a:gd name="connsiteY11385" fmla="*/ 541666 h 9710532"/>
              <a:gd name="connsiteX11386" fmla="*/ 15755315 w 18288001"/>
              <a:gd name="connsiteY11386" fmla="*/ 538416 h 9710532"/>
              <a:gd name="connsiteX11387" fmla="*/ 15776822 w 18288001"/>
              <a:gd name="connsiteY11387" fmla="*/ 531916 h 9710532"/>
              <a:gd name="connsiteX11388" fmla="*/ 15816085 w 18288001"/>
              <a:gd name="connsiteY11388" fmla="*/ 525915 h 9710532"/>
              <a:gd name="connsiteX11389" fmla="*/ 15844595 w 18288001"/>
              <a:gd name="connsiteY11389" fmla="*/ 523167 h 9710532"/>
              <a:gd name="connsiteX11390" fmla="*/ 15861850 w 18288001"/>
              <a:gd name="connsiteY11390" fmla="*/ 541423 h 9710532"/>
              <a:gd name="connsiteX11391" fmla="*/ 15908112 w 18288001"/>
              <a:gd name="connsiteY11391" fmla="*/ 539175 h 9710532"/>
              <a:gd name="connsiteX11392" fmla="*/ 15929621 w 18288001"/>
              <a:gd name="connsiteY11392" fmla="*/ 532675 h 9710532"/>
              <a:gd name="connsiteX11393" fmla="*/ 15939876 w 18288001"/>
              <a:gd name="connsiteY11393" fmla="*/ 547180 h 9710532"/>
              <a:gd name="connsiteX11394" fmla="*/ 15957629 w 18288001"/>
              <a:gd name="connsiteY11394" fmla="*/ 547682 h 9710532"/>
              <a:gd name="connsiteX11395" fmla="*/ 15943626 w 18288001"/>
              <a:gd name="connsiteY11395" fmla="*/ 540178 h 9710532"/>
              <a:gd name="connsiteX11396" fmla="*/ 15940376 w 18288001"/>
              <a:gd name="connsiteY11396" fmla="*/ 529424 h 9710532"/>
              <a:gd name="connsiteX11397" fmla="*/ 15997394 w 18288001"/>
              <a:gd name="connsiteY11397" fmla="*/ 523926 h 9710532"/>
              <a:gd name="connsiteX11398" fmla="*/ 16013526 w 18288001"/>
              <a:gd name="connsiteY11398" fmla="*/ 519052 h 9710532"/>
              <a:gd name="connsiteX11399" fmla="*/ 16032906 w 18288001"/>
              <a:gd name="connsiteY11399" fmla="*/ 524930 h 9710532"/>
              <a:gd name="connsiteX11400" fmla="*/ 16039909 w 18288001"/>
              <a:gd name="connsiteY11400" fmla="*/ 528681 h 9710532"/>
              <a:gd name="connsiteX11401" fmla="*/ 16057666 w 18288001"/>
              <a:gd name="connsiteY11401" fmla="*/ 529183 h 9710532"/>
              <a:gd name="connsiteX11402" fmla="*/ 16082422 w 18288001"/>
              <a:gd name="connsiteY11402" fmla="*/ 533435 h 9710532"/>
              <a:gd name="connsiteX11403" fmla="*/ 16117934 w 18288001"/>
              <a:gd name="connsiteY11403" fmla="*/ 534439 h 9710532"/>
              <a:gd name="connsiteX11404" fmla="*/ 16167447 w 18288001"/>
              <a:gd name="connsiteY11404" fmla="*/ 542945 h 9710532"/>
              <a:gd name="connsiteX11405" fmla="*/ 16156693 w 18288001"/>
              <a:gd name="connsiteY11405" fmla="*/ 546195 h 9710532"/>
              <a:gd name="connsiteX11406" fmla="*/ 16165324 w 18288001"/>
              <a:gd name="connsiteY11406" fmla="*/ 555323 h 9710532"/>
              <a:gd name="connsiteX11407" fmla="*/ 16167447 w 18288001"/>
              <a:gd name="connsiteY11407" fmla="*/ 542945 h 9710532"/>
              <a:gd name="connsiteX11408" fmla="*/ 16179829 w 18288001"/>
              <a:gd name="connsiteY11408" fmla="*/ 545071 h 9710532"/>
              <a:gd name="connsiteX11409" fmla="*/ 16199712 w 18288001"/>
              <a:gd name="connsiteY11409" fmla="*/ 533192 h 9710532"/>
              <a:gd name="connsiteX11410" fmla="*/ 16231971 w 18288001"/>
              <a:gd name="connsiteY11410" fmla="*/ 523441 h 9710532"/>
              <a:gd name="connsiteX11411" fmla="*/ 16249225 w 18288001"/>
              <a:gd name="connsiteY11411" fmla="*/ 541699 h 9710532"/>
              <a:gd name="connsiteX11412" fmla="*/ 16236848 w 18288001"/>
              <a:gd name="connsiteY11412" fmla="*/ 539572 h 9710532"/>
              <a:gd name="connsiteX11413" fmla="*/ 16238474 w 18288001"/>
              <a:gd name="connsiteY11413" fmla="*/ 544949 h 9710532"/>
              <a:gd name="connsiteX11414" fmla="*/ 16266980 w 18288001"/>
              <a:gd name="connsiteY11414" fmla="*/ 542201 h 9710532"/>
              <a:gd name="connsiteX11415" fmla="*/ 16267483 w 18288001"/>
              <a:gd name="connsiteY11415" fmla="*/ 524446 h 9710532"/>
              <a:gd name="connsiteX11416" fmla="*/ 16338506 w 18288001"/>
              <a:gd name="connsiteY11416" fmla="*/ 526449 h 9710532"/>
              <a:gd name="connsiteX11417" fmla="*/ 16374016 w 18288001"/>
              <a:gd name="connsiteY11417" fmla="*/ 527453 h 9710532"/>
              <a:gd name="connsiteX11418" fmla="*/ 16409529 w 18288001"/>
              <a:gd name="connsiteY11418" fmla="*/ 528456 h 9710532"/>
              <a:gd name="connsiteX11419" fmla="*/ 16432661 w 18288001"/>
              <a:gd name="connsiteY11419" fmla="*/ 527333 h 9710532"/>
              <a:gd name="connsiteX11420" fmla="*/ 16446666 w 18288001"/>
              <a:gd name="connsiteY11420" fmla="*/ 534835 h 9710532"/>
              <a:gd name="connsiteX11421" fmla="*/ 16468174 w 18288001"/>
              <a:gd name="connsiteY11421" fmla="*/ 528334 h 9710532"/>
              <a:gd name="connsiteX11422" fmla="*/ 16491308 w 18288001"/>
              <a:gd name="connsiteY11422" fmla="*/ 527211 h 9710532"/>
              <a:gd name="connsiteX11423" fmla="*/ 16539196 w 18288001"/>
              <a:gd name="connsiteY11423" fmla="*/ 530342 h 9710532"/>
              <a:gd name="connsiteX11424" fmla="*/ 16590839 w 18288001"/>
              <a:gd name="connsiteY11424" fmla="*/ 526467 h 9710532"/>
              <a:gd name="connsiteX11425" fmla="*/ 16610719 w 18288001"/>
              <a:gd name="connsiteY11425" fmla="*/ 514592 h 9710532"/>
              <a:gd name="connsiteX11426" fmla="*/ 16628477 w 18288001"/>
              <a:gd name="connsiteY11426" fmla="*/ 515093 h 9710532"/>
              <a:gd name="connsiteX11427" fmla="*/ 16662365 w 18288001"/>
              <a:gd name="connsiteY11427" fmla="*/ 510715 h 9710532"/>
              <a:gd name="connsiteX11428" fmla="*/ 16669365 w 18288001"/>
              <a:gd name="connsiteY11428" fmla="*/ 514469 h 9710532"/>
              <a:gd name="connsiteX11429" fmla="*/ 16681743 w 18288001"/>
              <a:gd name="connsiteY11429" fmla="*/ 516597 h 9710532"/>
              <a:gd name="connsiteX11430" fmla="*/ 16692498 w 18288001"/>
              <a:gd name="connsiteY11430" fmla="*/ 513344 h 9710532"/>
              <a:gd name="connsiteX11431" fmla="*/ 16703252 w 18288001"/>
              <a:gd name="connsiteY11431" fmla="*/ 510096 h 9710532"/>
              <a:gd name="connsiteX11432" fmla="*/ 16715628 w 18288001"/>
              <a:gd name="connsiteY11432" fmla="*/ 512222 h 9710532"/>
              <a:gd name="connsiteX11433" fmla="*/ 16722631 w 18288001"/>
              <a:gd name="connsiteY11433" fmla="*/ 515972 h 9710532"/>
              <a:gd name="connsiteX11434" fmla="*/ 16761897 w 18288001"/>
              <a:gd name="connsiteY11434" fmla="*/ 509974 h 9710532"/>
              <a:gd name="connsiteX11435" fmla="*/ 16804411 w 18288001"/>
              <a:gd name="connsiteY11435" fmla="*/ 514727 h 9710532"/>
              <a:gd name="connsiteX11436" fmla="*/ 16815163 w 18288001"/>
              <a:gd name="connsiteY11436" fmla="*/ 511478 h 9710532"/>
              <a:gd name="connsiteX11437" fmla="*/ 16850675 w 18288001"/>
              <a:gd name="connsiteY11437" fmla="*/ 512479 h 9710532"/>
              <a:gd name="connsiteX11438" fmla="*/ 16896939 w 18288001"/>
              <a:gd name="connsiteY11438" fmla="*/ 510233 h 9710532"/>
              <a:gd name="connsiteX11439" fmla="*/ 16989471 w 18288001"/>
              <a:gd name="connsiteY11439" fmla="*/ 505738 h 9710532"/>
              <a:gd name="connsiteX11440" fmla="*/ 17014229 w 18288001"/>
              <a:gd name="connsiteY11440" fmla="*/ 509990 h 9710532"/>
              <a:gd name="connsiteX11441" fmla="*/ 17042739 w 18288001"/>
              <a:gd name="connsiteY11441" fmla="*/ 507241 h 9710532"/>
              <a:gd name="connsiteX11442" fmla="*/ 17083627 w 18288001"/>
              <a:gd name="connsiteY11442" fmla="*/ 506618 h 9710532"/>
              <a:gd name="connsiteX11443" fmla="*/ 17135271 w 18288001"/>
              <a:gd name="connsiteY11443" fmla="*/ 502746 h 9710532"/>
              <a:gd name="connsiteX11444" fmla="*/ 17167029 w 18288001"/>
              <a:gd name="connsiteY11444" fmla="*/ 510752 h 9710532"/>
              <a:gd name="connsiteX11445" fmla="*/ 17191787 w 18288001"/>
              <a:gd name="connsiteY11445" fmla="*/ 515004 h 9710532"/>
              <a:gd name="connsiteX11446" fmla="*/ 17193411 w 18288001"/>
              <a:gd name="connsiteY11446" fmla="*/ 520381 h 9710532"/>
              <a:gd name="connsiteX11447" fmla="*/ 17216543 w 18288001"/>
              <a:gd name="connsiteY11447" fmla="*/ 519257 h 9710532"/>
              <a:gd name="connsiteX11448" fmla="*/ 17241303 w 18288001"/>
              <a:gd name="connsiteY11448" fmla="*/ 523509 h 9710532"/>
              <a:gd name="connsiteX11449" fmla="*/ 17255305 w 18288001"/>
              <a:gd name="connsiteY11449" fmla="*/ 531012 h 9710532"/>
              <a:gd name="connsiteX11450" fmla="*/ 17269307 w 18288001"/>
              <a:gd name="connsiteY11450" fmla="*/ 538518 h 9710532"/>
              <a:gd name="connsiteX11451" fmla="*/ 17280065 w 18288001"/>
              <a:gd name="connsiteY11451" fmla="*/ 535267 h 9710532"/>
              <a:gd name="connsiteX11452" fmla="*/ 17290819 w 18288001"/>
              <a:gd name="connsiteY11452" fmla="*/ 532017 h 9710532"/>
              <a:gd name="connsiteX11453" fmla="*/ 17326329 w 18288001"/>
              <a:gd name="connsiteY11453" fmla="*/ 533018 h 9710532"/>
              <a:gd name="connsiteX11454" fmla="*/ 17351087 w 18288001"/>
              <a:gd name="connsiteY11454" fmla="*/ 537270 h 9710532"/>
              <a:gd name="connsiteX11455" fmla="*/ 17374219 w 18288001"/>
              <a:gd name="connsiteY11455" fmla="*/ 536147 h 9710532"/>
              <a:gd name="connsiteX11456" fmla="*/ 17397351 w 18288001"/>
              <a:gd name="connsiteY11456" fmla="*/ 535024 h 9710532"/>
              <a:gd name="connsiteX11457" fmla="*/ 17446867 w 18288001"/>
              <a:gd name="connsiteY11457" fmla="*/ 543530 h 9710532"/>
              <a:gd name="connsiteX11458" fmla="*/ 17473251 w 18288001"/>
              <a:gd name="connsiteY11458" fmla="*/ 553160 h 9710532"/>
              <a:gd name="connsiteX11459" fmla="*/ 17485629 w 18288001"/>
              <a:gd name="connsiteY11459" fmla="*/ 555286 h 9710532"/>
              <a:gd name="connsiteX11460" fmla="*/ 17510387 w 18288001"/>
              <a:gd name="connsiteY11460" fmla="*/ 559541 h 9710532"/>
              <a:gd name="connsiteX11461" fmla="*/ 17581411 w 18288001"/>
              <a:gd name="connsiteY11461" fmla="*/ 561546 h 9710532"/>
              <a:gd name="connsiteX11462" fmla="*/ 17602921 w 18288001"/>
              <a:gd name="connsiteY11462" fmla="*/ 555044 h 9710532"/>
              <a:gd name="connsiteX11463" fmla="*/ 17609919 w 18288001"/>
              <a:gd name="connsiteY11463" fmla="*/ 558796 h 9710532"/>
              <a:gd name="connsiteX11464" fmla="*/ 17627677 w 18288001"/>
              <a:gd name="connsiteY11464" fmla="*/ 559297 h 9710532"/>
              <a:gd name="connsiteX11465" fmla="*/ 17652433 w 18288001"/>
              <a:gd name="connsiteY11465" fmla="*/ 563549 h 9710532"/>
              <a:gd name="connsiteX11466" fmla="*/ 17670191 w 18288001"/>
              <a:gd name="connsiteY11466" fmla="*/ 564052 h 9710532"/>
              <a:gd name="connsiteX11467" fmla="*/ 17687947 w 18288001"/>
              <a:gd name="connsiteY11467" fmla="*/ 564553 h 9710532"/>
              <a:gd name="connsiteX11468" fmla="*/ 17698699 w 18288001"/>
              <a:gd name="connsiteY11468" fmla="*/ 561303 h 9710532"/>
              <a:gd name="connsiteX11469" fmla="*/ 17708953 w 18288001"/>
              <a:gd name="connsiteY11469" fmla="*/ 575807 h 9710532"/>
              <a:gd name="connsiteX11470" fmla="*/ 17737461 w 18288001"/>
              <a:gd name="connsiteY11470" fmla="*/ 573061 h 9710532"/>
              <a:gd name="connsiteX11471" fmla="*/ 17748217 w 18288001"/>
              <a:gd name="connsiteY11471" fmla="*/ 569808 h 9710532"/>
              <a:gd name="connsiteX11472" fmla="*/ 17740711 w 18288001"/>
              <a:gd name="connsiteY11472" fmla="*/ 583813 h 9710532"/>
              <a:gd name="connsiteX11473" fmla="*/ 17817111 w 18288001"/>
              <a:gd name="connsiteY11473" fmla="*/ 584193 h 9710532"/>
              <a:gd name="connsiteX11474" fmla="*/ 17868755 w 18288001"/>
              <a:gd name="connsiteY11474" fmla="*/ 580320 h 9710532"/>
              <a:gd name="connsiteX11475" fmla="*/ 17876255 w 18288001"/>
              <a:gd name="connsiteY11475" fmla="*/ 566316 h 9710532"/>
              <a:gd name="connsiteX11476" fmla="*/ 17913393 w 18288001"/>
              <a:gd name="connsiteY11476" fmla="*/ 572697 h 9710532"/>
              <a:gd name="connsiteX11477" fmla="*/ 17929023 w 18288001"/>
              <a:gd name="connsiteY11477" fmla="*/ 585576 h 9710532"/>
              <a:gd name="connsiteX11478" fmla="*/ 17943027 w 18288001"/>
              <a:gd name="connsiteY11478" fmla="*/ 593080 h 9710532"/>
              <a:gd name="connsiteX11479" fmla="*/ 17939775 w 18288001"/>
              <a:gd name="connsiteY11479" fmla="*/ 582326 h 9710532"/>
              <a:gd name="connsiteX11480" fmla="*/ 17964537 w 18288001"/>
              <a:gd name="connsiteY11480" fmla="*/ 586579 h 9710532"/>
              <a:gd name="connsiteX11481" fmla="*/ 17989293 w 18288001"/>
              <a:gd name="connsiteY11481" fmla="*/ 590832 h 9710532"/>
              <a:gd name="connsiteX11482" fmla="*/ 18035557 w 18288001"/>
              <a:gd name="connsiteY11482" fmla="*/ 588583 h 9710532"/>
              <a:gd name="connsiteX11483" fmla="*/ 18068941 w 18288001"/>
              <a:gd name="connsiteY11483" fmla="*/ 601964 h 9710532"/>
              <a:gd name="connsiteX11484" fmla="*/ 18099077 w 18288001"/>
              <a:gd name="connsiteY11484" fmla="*/ 604596 h 9710532"/>
              <a:gd name="connsiteX11485" fmla="*/ 18134591 w 18288001"/>
              <a:gd name="connsiteY11485" fmla="*/ 605595 h 9710532"/>
              <a:gd name="connsiteX11486" fmla="*/ 18137841 w 18288001"/>
              <a:gd name="connsiteY11486" fmla="*/ 616348 h 9710532"/>
              <a:gd name="connsiteX11487" fmla="*/ 18148591 w 18288001"/>
              <a:gd name="connsiteY11487" fmla="*/ 613099 h 9710532"/>
              <a:gd name="connsiteX11488" fmla="*/ 18205613 w 18288001"/>
              <a:gd name="connsiteY11488" fmla="*/ 607602 h 9710532"/>
              <a:gd name="connsiteX11489" fmla="*/ 18228745 w 18288001"/>
              <a:gd name="connsiteY11489" fmla="*/ 606476 h 9710532"/>
              <a:gd name="connsiteX11490" fmla="*/ 18241123 w 18288001"/>
              <a:gd name="connsiteY11490" fmla="*/ 608603 h 9710532"/>
              <a:gd name="connsiteX11491" fmla="*/ 18269131 w 18288001"/>
              <a:gd name="connsiteY11491" fmla="*/ 623611 h 9710532"/>
              <a:gd name="connsiteX11492" fmla="*/ 18255129 w 18288001"/>
              <a:gd name="connsiteY11492" fmla="*/ 616108 h 9710532"/>
              <a:gd name="connsiteX11493" fmla="*/ 18258379 w 18288001"/>
              <a:gd name="connsiteY11493" fmla="*/ 626862 h 9710532"/>
              <a:gd name="connsiteX11494" fmla="*/ 18269131 w 18288001"/>
              <a:gd name="connsiteY11494" fmla="*/ 623611 h 9710532"/>
              <a:gd name="connsiteX11495" fmla="*/ 18272383 w 18288001"/>
              <a:gd name="connsiteY11495" fmla="*/ 634365 h 9710532"/>
              <a:gd name="connsiteX11496" fmla="*/ 18286385 w 18288001"/>
              <a:gd name="connsiteY11496" fmla="*/ 641869 h 9710532"/>
              <a:gd name="connsiteX11497" fmla="*/ 18288001 w 18288001"/>
              <a:gd name="connsiteY11497" fmla="*/ 645247 h 9710532"/>
              <a:gd name="connsiteX11498" fmla="*/ 18288001 w 18288001"/>
              <a:gd name="connsiteY11498" fmla="*/ 1739620 h 9710532"/>
              <a:gd name="connsiteX11499" fmla="*/ 18276809 w 18288001"/>
              <a:gd name="connsiteY11499" fmla="*/ 1736226 h 9710532"/>
              <a:gd name="connsiteX11500" fmla="*/ 18259055 w 18288001"/>
              <a:gd name="connsiteY11500" fmla="*/ 1735725 h 9710532"/>
              <a:gd name="connsiteX11501" fmla="*/ 18216541 w 18288001"/>
              <a:gd name="connsiteY11501" fmla="*/ 1730970 h 9710532"/>
              <a:gd name="connsiteX11502" fmla="*/ 18184279 w 18288001"/>
              <a:gd name="connsiteY11502" fmla="*/ 1740722 h 9710532"/>
              <a:gd name="connsiteX11503" fmla="*/ 18152521 w 18288001"/>
              <a:gd name="connsiteY11503" fmla="*/ 1732717 h 9710532"/>
              <a:gd name="connsiteX11504" fmla="*/ 18129389 w 18288001"/>
              <a:gd name="connsiteY11504" fmla="*/ 1733839 h 9710532"/>
              <a:gd name="connsiteX11505" fmla="*/ 18118633 w 18288001"/>
              <a:gd name="connsiteY11505" fmla="*/ 1737090 h 9710532"/>
              <a:gd name="connsiteX11506" fmla="*/ 18102503 w 18288001"/>
              <a:gd name="connsiteY11506" fmla="*/ 1741965 h 9710532"/>
              <a:gd name="connsiteX11507" fmla="*/ 18088499 w 18288001"/>
              <a:gd name="connsiteY11507" fmla="*/ 1734463 h 9710532"/>
              <a:gd name="connsiteX11508" fmla="*/ 18028229 w 18288001"/>
              <a:gd name="connsiteY11508" fmla="*/ 1729208 h 9710532"/>
              <a:gd name="connsiteX11509" fmla="*/ 18008347 w 18288001"/>
              <a:gd name="connsiteY11509" fmla="*/ 1741084 h 9710532"/>
              <a:gd name="connsiteX11510" fmla="*/ 17995969 w 18288001"/>
              <a:gd name="connsiteY11510" fmla="*/ 1738959 h 9710532"/>
              <a:gd name="connsiteX11511" fmla="*/ 17972835 w 18288001"/>
              <a:gd name="connsiteY11511" fmla="*/ 1740082 h 9710532"/>
              <a:gd name="connsiteX11512" fmla="*/ 17944327 w 18288001"/>
              <a:gd name="connsiteY11512" fmla="*/ 1742830 h 9710532"/>
              <a:gd name="connsiteX11513" fmla="*/ 17917441 w 18288001"/>
              <a:gd name="connsiteY11513" fmla="*/ 1750955 h 9710532"/>
              <a:gd name="connsiteX11514" fmla="*/ 17903439 w 18288001"/>
              <a:gd name="connsiteY11514" fmla="*/ 1743452 h 9710532"/>
              <a:gd name="connsiteX11515" fmla="*/ 17881929 w 18288001"/>
              <a:gd name="connsiteY11515" fmla="*/ 1749955 h 9710532"/>
              <a:gd name="connsiteX11516" fmla="*/ 17853419 w 18288001"/>
              <a:gd name="connsiteY11516" fmla="*/ 1752702 h 9710532"/>
              <a:gd name="connsiteX11517" fmla="*/ 17846421 w 18288001"/>
              <a:gd name="connsiteY11517" fmla="*/ 1748953 h 9710532"/>
              <a:gd name="connsiteX11518" fmla="*/ 17849669 w 18288001"/>
              <a:gd name="connsiteY11518" fmla="*/ 1759705 h 9710532"/>
              <a:gd name="connsiteX11519" fmla="*/ 17878177 w 18288001"/>
              <a:gd name="connsiteY11519" fmla="*/ 1756957 h 9710532"/>
              <a:gd name="connsiteX11520" fmla="*/ 17895933 w 18288001"/>
              <a:gd name="connsiteY11520" fmla="*/ 1757458 h 9710532"/>
              <a:gd name="connsiteX11521" fmla="*/ 17904561 w 18288001"/>
              <a:gd name="connsiteY11521" fmla="*/ 1766587 h 9710532"/>
              <a:gd name="connsiteX11522" fmla="*/ 17920691 w 18288001"/>
              <a:gd name="connsiteY11522" fmla="*/ 1761713 h 9710532"/>
              <a:gd name="connsiteX11523" fmla="*/ 17945449 w 18288001"/>
              <a:gd name="connsiteY11523" fmla="*/ 1765963 h 9710532"/>
              <a:gd name="connsiteX11524" fmla="*/ 17963205 w 18288001"/>
              <a:gd name="connsiteY11524" fmla="*/ 1766466 h 9710532"/>
              <a:gd name="connsiteX11525" fmla="*/ 17973959 w 18288001"/>
              <a:gd name="connsiteY11525" fmla="*/ 1763216 h 9710532"/>
              <a:gd name="connsiteX11526" fmla="*/ 18004095 w 18288001"/>
              <a:gd name="connsiteY11526" fmla="*/ 1765843 h 9710532"/>
              <a:gd name="connsiteX11527" fmla="*/ 18037979 w 18288001"/>
              <a:gd name="connsiteY11527" fmla="*/ 1761469 h 9710532"/>
              <a:gd name="connsiteX11528" fmla="*/ 18045485 w 18288001"/>
              <a:gd name="connsiteY11528" fmla="*/ 1747464 h 9710532"/>
              <a:gd name="connsiteX11529" fmla="*/ 18050359 w 18288001"/>
              <a:gd name="connsiteY11529" fmla="*/ 1763596 h 9710532"/>
              <a:gd name="connsiteX11530" fmla="*/ 18073491 w 18288001"/>
              <a:gd name="connsiteY11530" fmla="*/ 1762471 h 9710532"/>
              <a:gd name="connsiteX11531" fmla="*/ 18096625 w 18288001"/>
              <a:gd name="connsiteY11531" fmla="*/ 1761347 h 9710532"/>
              <a:gd name="connsiteX11532" fmla="*/ 18112253 w 18288001"/>
              <a:gd name="connsiteY11532" fmla="*/ 1774227 h 9710532"/>
              <a:gd name="connsiteX11533" fmla="*/ 18117633 w 18288001"/>
              <a:gd name="connsiteY11533" fmla="*/ 1772601 h 9710532"/>
              <a:gd name="connsiteX11534" fmla="*/ 18133761 w 18288001"/>
              <a:gd name="connsiteY11534" fmla="*/ 1767726 h 9710532"/>
              <a:gd name="connsiteX11535" fmla="*/ 18151519 w 18288001"/>
              <a:gd name="connsiteY11535" fmla="*/ 1768229 h 9710532"/>
              <a:gd name="connsiteX11536" fmla="*/ 18173023 w 18288001"/>
              <a:gd name="connsiteY11536" fmla="*/ 1761727 h 9710532"/>
              <a:gd name="connsiteX11537" fmla="*/ 18190779 w 18288001"/>
              <a:gd name="connsiteY11537" fmla="*/ 1762229 h 9710532"/>
              <a:gd name="connsiteX11538" fmla="*/ 18199407 w 18288001"/>
              <a:gd name="connsiteY11538" fmla="*/ 1771358 h 9710532"/>
              <a:gd name="connsiteX11539" fmla="*/ 18220915 w 18288001"/>
              <a:gd name="connsiteY11539" fmla="*/ 1764857 h 9710532"/>
              <a:gd name="connsiteX11540" fmla="*/ 18256427 w 18288001"/>
              <a:gd name="connsiteY11540" fmla="*/ 1765859 h 9710532"/>
              <a:gd name="connsiteX11541" fmla="*/ 18272557 w 18288001"/>
              <a:gd name="connsiteY11541" fmla="*/ 1760984 h 9710532"/>
              <a:gd name="connsiteX11542" fmla="*/ 18286561 w 18288001"/>
              <a:gd name="connsiteY11542" fmla="*/ 1768487 h 9710532"/>
              <a:gd name="connsiteX11543" fmla="*/ 18288001 w 18288001"/>
              <a:gd name="connsiteY11543" fmla="*/ 1768613 h 9710532"/>
              <a:gd name="connsiteX11544" fmla="*/ 18288001 w 18288001"/>
              <a:gd name="connsiteY11544" fmla="*/ 1910688 h 9710532"/>
              <a:gd name="connsiteX11545" fmla="*/ 18282551 w 18288001"/>
              <a:gd name="connsiteY11545" fmla="*/ 1910533 h 9710532"/>
              <a:gd name="connsiteX11546" fmla="*/ 18239533 w 18288001"/>
              <a:gd name="connsiteY11546" fmla="*/ 1923536 h 9710532"/>
              <a:gd name="connsiteX11547" fmla="*/ 18248163 w 18288001"/>
              <a:gd name="connsiteY11547" fmla="*/ 1932664 h 9710532"/>
              <a:gd name="connsiteX11548" fmla="*/ 18285299 w 18288001"/>
              <a:gd name="connsiteY11548" fmla="*/ 1939042 h 9710532"/>
              <a:gd name="connsiteX11549" fmla="*/ 18288001 w 18288001"/>
              <a:gd name="connsiteY11549" fmla="*/ 1938781 h 9710532"/>
              <a:gd name="connsiteX11550" fmla="*/ 18288001 w 18288001"/>
              <a:gd name="connsiteY11550" fmla="*/ 2143610 h 9710532"/>
              <a:gd name="connsiteX11551" fmla="*/ 18272281 w 18288001"/>
              <a:gd name="connsiteY11551" fmla="*/ 2148360 h 9710532"/>
              <a:gd name="connsiteX11552" fmla="*/ 18268903 w 18288001"/>
              <a:gd name="connsiteY11552" fmla="*/ 2142046 h 9710532"/>
              <a:gd name="connsiteX11553" fmla="*/ 18265279 w 18288001"/>
              <a:gd name="connsiteY11553" fmla="*/ 2144610 h 9710532"/>
              <a:gd name="connsiteX11554" fmla="*/ 18250773 w 18288001"/>
              <a:gd name="connsiteY11554" fmla="*/ 2154862 h 9710532"/>
              <a:gd name="connsiteX11555" fmla="*/ 18254023 w 18288001"/>
              <a:gd name="connsiteY11555" fmla="*/ 2165616 h 9710532"/>
              <a:gd name="connsiteX11556" fmla="*/ 18275533 w 18288001"/>
              <a:gd name="connsiteY11556" fmla="*/ 2159115 h 9710532"/>
              <a:gd name="connsiteX11557" fmla="*/ 18288001 w 18288001"/>
              <a:gd name="connsiteY11557" fmla="*/ 2155346 h 9710532"/>
              <a:gd name="connsiteX11558" fmla="*/ 18288001 w 18288001"/>
              <a:gd name="connsiteY11558" fmla="*/ 2359934 h 9710532"/>
              <a:gd name="connsiteX11559" fmla="*/ 18282271 w 18288001"/>
              <a:gd name="connsiteY11559" fmla="*/ 2360993 h 9710532"/>
              <a:gd name="connsiteX11560" fmla="*/ 18280269 w 18288001"/>
              <a:gd name="connsiteY11560" fmla="*/ 2368934 h 9710532"/>
              <a:gd name="connsiteX11561" fmla="*/ 18285647 w 18288001"/>
              <a:gd name="connsiteY11561" fmla="*/ 2367309 h 9710532"/>
              <a:gd name="connsiteX11562" fmla="*/ 18288001 w 18288001"/>
              <a:gd name="connsiteY11562" fmla="*/ 2366597 h 9710532"/>
              <a:gd name="connsiteX11563" fmla="*/ 18288001 w 18288001"/>
              <a:gd name="connsiteY11563" fmla="*/ 2554375 h 9710532"/>
              <a:gd name="connsiteX11564" fmla="*/ 18267751 w 18288001"/>
              <a:gd name="connsiteY11564" fmla="*/ 2560496 h 9710532"/>
              <a:gd name="connsiteX11565" fmla="*/ 18253751 w 18288001"/>
              <a:gd name="connsiteY11565" fmla="*/ 2552993 h 9710532"/>
              <a:gd name="connsiteX11566" fmla="*/ 18239743 w 18288001"/>
              <a:gd name="connsiteY11566" fmla="*/ 2545488 h 9710532"/>
              <a:gd name="connsiteX11567" fmla="*/ 18234365 w 18288001"/>
              <a:gd name="connsiteY11567" fmla="*/ 2547116 h 9710532"/>
              <a:gd name="connsiteX11568" fmla="*/ 18218235 w 18288001"/>
              <a:gd name="connsiteY11568" fmla="*/ 2551991 h 9710532"/>
              <a:gd name="connsiteX11569" fmla="*/ 18185977 w 18288001"/>
              <a:gd name="connsiteY11569" fmla="*/ 2561740 h 9710532"/>
              <a:gd name="connsiteX11570" fmla="*/ 18136461 w 18288001"/>
              <a:gd name="connsiteY11570" fmla="*/ 2553234 h 9710532"/>
              <a:gd name="connsiteX11571" fmla="*/ 18109575 w 18288001"/>
              <a:gd name="connsiteY11571" fmla="*/ 2561360 h 9710532"/>
              <a:gd name="connsiteX11572" fmla="*/ 18075691 w 18288001"/>
              <a:gd name="connsiteY11572" fmla="*/ 2565734 h 9710532"/>
              <a:gd name="connsiteX11573" fmla="*/ 18047179 w 18288001"/>
              <a:gd name="connsiteY11573" fmla="*/ 2568484 h 9710532"/>
              <a:gd name="connsiteX11574" fmla="*/ 18050431 w 18288001"/>
              <a:gd name="connsiteY11574" fmla="*/ 2579236 h 9710532"/>
              <a:gd name="connsiteX11575" fmla="*/ 18096697 w 18288001"/>
              <a:gd name="connsiteY11575" fmla="*/ 2576991 h 9710532"/>
              <a:gd name="connsiteX11576" fmla="*/ 18107449 w 18288001"/>
              <a:gd name="connsiteY11576" fmla="*/ 2573739 h 9710532"/>
              <a:gd name="connsiteX11577" fmla="*/ 18116075 w 18288001"/>
              <a:gd name="connsiteY11577" fmla="*/ 2582868 h 9710532"/>
              <a:gd name="connsiteX11578" fmla="*/ 18089191 w 18288001"/>
              <a:gd name="connsiteY11578" fmla="*/ 2590994 h 9710532"/>
              <a:gd name="connsiteX11579" fmla="*/ 18078603 w 18288001"/>
              <a:gd name="connsiteY11579" fmla="*/ 2594194 h 9710532"/>
              <a:gd name="connsiteX11580" fmla="*/ 18084095 w 18288001"/>
              <a:gd name="connsiteY11580" fmla="*/ 2594862 h 9710532"/>
              <a:gd name="connsiteX11581" fmla="*/ 18100827 w 18288001"/>
              <a:gd name="connsiteY11581" fmla="*/ 2588898 h 9710532"/>
              <a:gd name="connsiteX11582" fmla="*/ 18125441 w 18288001"/>
              <a:gd name="connsiteY11582" fmla="*/ 2583894 h 9710532"/>
              <a:gd name="connsiteX11583" fmla="*/ 18141211 w 18288001"/>
              <a:gd name="connsiteY11583" fmla="*/ 2585817 h 9710532"/>
              <a:gd name="connsiteX11584" fmla="*/ 18156983 w 18288001"/>
              <a:gd name="connsiteY11584" fmla="*/ 2587738 h 9710532"/>
              <a:gd name="connsiteX11585" fmla="*/ 18155063 w 18288001"/>
              <a:gd name="connsiteY11585" fmla="*/ 2603509 h 9710532"/>
              <a:gd name="connsiteX11586" fmla="*/ 18133907 w 18288001"/>
              <a:gd name="connsiteY11586" fmla="*/ 2612936 h 9710532"/>
              <a:gd name="connsiteX11587" fmla="*/ 18083131 w 18288001"/>
              <a:gd name="connsiteY11587" fmla="*/ 2602749 h 9710532"/>
              <a:gd name="connsiteX11588" fmla="*/ 18063397 w 18288001"/>
              <a:gd name="connsiteY11588" fmla="*/ 2598790 h 9710532"/>
              <a:gd name="connsiteX11589" fmla="*/ 18035423 w 18288001"/>
              <a:gd name="connsiteY11589" fmla="*/ 2607244 h 9710532"/>
              <a:gd name="connsiteX11590" fmla="*/ 18019017 w 18288001"/>
              <a:gd name="connsiteY11590" fmla="*/ 2589886 h 9710532"/>
              <a:gd name="connsiteX11591" fmla="*/ 18016721 w 18288001"/>
              <a:gd name="connsiteY11591" fmla="*/ 2589425 h 9710532"/>
              <a:gd name="connsiteX11592" fmla="*/ 18007413 w 18288001"/>
              <a:gd name="connsiteY11592" fmla="*/ 2592238 h 9710532"/>
              <a:gd name="connsiteX11593" fmla="*/ 17999911 w 18288001"/>
              <a:gd name="connsiteY11593" fmla="*/ 2606244 h 9710532"/>
              <a:gd name="connsiteX11594" fmla="*/ 17998287 w 18288001"/>
              <a:gd name="connsiteY11594" fmla="*/ 2600867 h 9710532"/>
              <a:gd name="connsiteX11595" fmla="*/ 17996661 w 18288001"/>
              <a:gd name="connsiteY11595" fmla="*/ 2595490 h 9710532"/>
              <a:gd name="connsiteX11596" fmla="*/ 17990269 w 18288001"/>
              <a:gd name="connsiteY11596" fmla="*/ 2584118 h 9710532"/>
              <a:gd name="connsiteX11597" fmla="*/ 17981581 w 18288001"/>
              <a:gd name="connsiteY11597" fmla="*/ 2582373 h 9710532"/>
              <a:gd name="connsiteX11598" fmla="*/ 17989423 w 18288001"/>
              <a:gd name="connsiteY11598" fmla="*/ 2582614 h 9710532"/>
              <a:gd name="connsiteX11599" fmla="*/ 17983971 w 18288001"/>
              <a:gd name="connsiteY11599" fmla="*/ 2572918 h 9710532"/>
              <a:gd name="connsiteX11600" fmla="*/ 17965403 w 18288001"/>
              <a:gd name="connsiteY11600" fmla="*/ 2569727 h 9710532"/>
              <a:gd name="connsiteX11601" fmla="*/ 17922151 w 18288001"/>
              <a:gd name="connsiteY11601" fmla="*/ 2571830 h 9710532"/>
              <a:gd name="connsiteX11602" fmla="*/ 17918499 w 18288001"/>
              <a:gd name="connsiteY11602" fmla="*/ 2574688 h 9710532"/>
              <a:gd name="connsiteX11603" fmla="*/ 17914803 w 18288001"/>
              <a:gd name="connsiteY11603" fmla="*/ 2575439 h 9710532"/>
              <a:gd name="connsiteX11604" fmla="*/ 17907321 w 18288001"/>
              <a:gd name="connsiteY11604" fmla="*/ 2581416 h 9710532"/>
              <a:gd name="connsiteX11605" fmla="*/ 17908115 w 18288001"/>
              <a:gd name="connsiteY11605" fmla="*/ 2576799 h 9710532"/>
              <a:gd name="connsiteX11606" fmla="*/ 17893881 w 18288001"/>
              <a:gd name="connsiteY11606" fmla="*/ 2579692 h 9710532"/>
              <a:gd name="connsiteX11607" fmla="*/ 17874655 w 18288001"/>
              <a:gd name="connsiteY11607" fmla="*/ 2579489 h 9710532"/>
              <a:gd name="connsiteX11608" fmla="*/ 17874499 w 18288001"/>
              <a:gd name="connsiteY11608" fmla="*/ 2579600 h 9710532"/>
              <a:gd name="connsiteX11609" fmla="*/ 17881497 w 18288001"/>
              <a:gd name="connsiteY11609" fmla="*/ 2583352 h 9710532"/>
              <a:gd name="connsiteX11610" fmla="*/ 17890127 w 18288001"/>
              <a:gd name="connsiteY11610" fmla="*/ 2592481 h 9710532"/>
              <a:gd name="connsiteX11611" fmla="*/ 17904131 w 18288001"/>
              <a:gd name="connsiteY11611" fmla="*/ 2599985 h 9710532"/>
              <a:gd name="connsiteX11612" fmla="*/ 17911133 w 18288001"/>
              <a:gd name="connsiteY11612" fmla="*/ 2603735 h 9710532"/>
              <a:gd name="connsiteX11613" fmla="*/ 17882619 w 18288001"/>
              <a:gd name="connsiteY11613" fmla="*/ 2606486 h 9710532"/>
              <a:gd name="connsiteX11614" fmla="*/ 17836357 w 18288001"/>
              <a:gd name="connsiteY11614" fmla="*/ 2608731 h 9710532"/>
              <a:gd name="connsiteX11615" fmla="*/ 17818601 w 18288001"/>
              <a:gd name="connsiteY11615" fmla="*/ 2608229 h 9710532"/>
              <a:gd name="connsiteX11616" fmla="*/ 17811599 w 18288001"/>
              <a:gd name="connsiteY11616" fmla="*/ 2604481 h 9710532"/>
              <a:gd name="connsiteX11617" fmla="*/ 17814849 w 18288001"/>
              <a:gd name="connsiteY11617" fmla="*/ 2615234 h 9710532"/>
              <a:gd name="connsiteX11618" fmla="*/ 17818101 w 18288001"/>
              <a:gd name="connsiteY11618" fmla="*/ 2625988 h 9710532"/>
              <a:gd name="connsiteX11619" fmla="*/ 17791719 w 18288001"/>
              <a:gd name="connsiteY11619" fmla="*/ 2616355 h 9710532"/>
              <a:gd name="connsiteX11620" fmla="*/ 17765335 w 18288001"/>
              <a:gd name="connsiteY11620" fmla="*/ 2606727 h 9710532"/>
              <a:gd name="connsiteX11621" fmla="*/ 17776089 w 18288001"/>
              <a:gd name="connsiteY11621" fmla="*/ 2603476 h 9710532"/>
              <a:gd name="connsiteX11622" fmla="*/ 17819103 w 18288001"/>
              <a:gd name="connsiteY11622" fmla="*/ 2590475 h 9710532"/>
              <a:gd name="connsiteX11623" fmla="*/ 17856099 w 18288001"/>
              <a:gd name="connsiteY11623" fmla="*/ 2579292 h 9710532"/>
              <a:gd name="connsiteX11624" fmla="*/ 17821951 w 18288001"/>
              <a:gd name="connsiteY11624" fmla="*/ 2578932 h 9710532"/>
              <a:gd name="connsiteX11625" fmla="*/ 17846567 w 18288001"/>
              <a:gd name="connsiteY11625" fmla="*/ 2573929 h 9710532"/>
              <a:gd name="connsiteX11626" fmla="*/ 17920417 w 18288001"/>
              <a:gd name="connsiteY11626" fmla="*/ 2558918 h 9710532"/>
              <a:gd name="connsiteX11627" fmla="*/ 17901975 w 18288001"/>
              <a:gd name="connsiteY11627" fmla="*/ 2551844 h 9710532"/>
              <a:gd name="connsiteX11628" fmla="*/ 17844863 w 18288001"/>
              <a:gd name="connsiteY11628" fmla="*/ 2559218 h 9710532"/>
              <a:gd name="connsiteX11629" fmla="*/ 17834109 w 18288001"/>
              <a:gd name="connsiteY11629" fmla="*/ 2562467 h 9710532"/>
              <a:gd name="connsiteX11630" fmla="*/ 17826605 w 18288001"/>
              <a:gd name="connsiteY11630" fmla="*/ 2576472 h 9710532"/>
              <a:gd name="connsiteX11631" fmla="*/ 17823357 w 18288001"/>
              <a:gd name="connsiteY11631" fmla="*/ 2565720 h 9710532"/>
              <a:gd name="connsiteX11632" fmla="*/ 17809355 w 18288001"/>
              <a:gd name="connsiteY11632" fmla="*/ 2558214 h 9710532"/>
              <a:gd name="connsiteX11633" fmla="*/ 17798599 w 18288001"/>
              <a:gd name="connsiteY11633" fmla="*/ 2561465 h 9710532"/>
              <a:gd name="connsiteX11634" fmla="*/ 17796973 w 18288001"/>
              <a:gd name="connsiteY11634" fmla="*/ 2556088 h 9710532"/>
              <a:gd name="connsiteX11635" fmla="*/ 17787843 w 18288001"/>
              <a:gd name="connsiteY11635" fmla="*/ 2564714 h 9710532"/>
              <a:gd name="connsiteX11636" fmla="*/ 17800223 w 18288001"/>
              <a:gd name="connsiteY11636" fmla="*/ 2566842 h 9710532"/>
              <a:gd name="connsiteX11637" fmla="*/ 17805099 w 18288001"/>
              <a:gd name="connsiteY11637" fmla="*/ 2582972 h 9710532"/>
              <a:gd name="connsiteX11638" fmla="*/ 17789771 w 18288001"/>
              <a:gd name="connsiteY11638" fmla="*/ 2580338 h 9710532"/>
              <a:gd name="connsiteX11639" fmla="*/ 17788487 w 18288001"/>
              <a:gd name="connsiteY11639" fmla="*/ 2590860 h 9710532"/>
              <a:gd name="connsiteX11640" fmla="*/ 17781565 w 18288001"/>
              <a:gd name="connsiteY11640" fmla="*/ 2582014 h 9710532"/>
              <a:gd name="connsiteX11641" fmla="*/ 17784797 w 18288001"/>
              <a:gd name="connsiteY11641" fmla="*/ 2579484 h 9710532"/>
              <a:gd name="connsiteX11642" fmla="*/ 17780343 w 18288001"/>
              <a:gd name="connsiteY11642" fmla="*/ 2578720 h 9710532"/>
              <a:gd name="connsiteX11643" fmla="*/ 17766339 w 18288001"/>
              <a:gd name="connsiteY11643" fmla="*/ 2571216 h 9710532"/>
              <a:gd name="connsiteX11644" fmla="*/ 17763089 w 18288001"/>
              <a:gd name="connsiteY11644" fmla="*/ 2560461 h 9710532"/>
              <a:gd name="connsiteX11645" fmla="*/ 17734075 w 18288001"/>
              <a:gd name="connsiteY11645" fmla="*/ 2580966 h 9710532"/>
              <a:gd name="connsiteX11646" fmla="*/ 17717945 w 18288001"/>
              <a:gd name="connsiteY11646" fmla="*/ 2585841 h 9710532"/>
              <a:gd name="connsiteX11647" fmla="*/ 17695315 w 18288001"/>
              <a:gd name="connsiteY11647" fmla="*/ 2569209 h 9710532"/>
              <a:gd name="connsiteX11648" fmla="*/ 17655547 w 18288001"/>
              <a:gd name="connsiteY11648" fmla="*/ 2592967 h 9710532"/>
              <a:gd name="connsiteX11649" fmla="*/ 17669555 w 18288001"/>
              <a:gd name="connsiteY11649" fmla="*/ 2600469 h 9710532"/>
              <a:gd name="connsiteX11650" fmla="*/ 17677057 w 18288001"/>
              <a:gd name="connsiteY11650" fmla="*/ 2586466 h 9710532"/>
              <a:gd name="connsiteX11651" fmla="*/ 17698565 w 18288001"/>
              <a:gd name="connsiteY11651" fmla="*/ 2579963 h 9710532"/>
              <a:gd name="connsiteX11652" fmla="*/ 17701813 w 18288001"/>
              <a:gd name="connsiteY11652" fmla="*/ 2590717 h 9710532"/>
              <a:gd name="connsiteX11653" fmla="*/ 17715819 w 18288001"/>
              <a:gd name="connsiteY11653" fmla="*/ 2598222 h 9710532"/>
              <a:gd name="connsiteX11654" fmla="*/ 17733073 w 18288001"/>
              <a:gd name="connsiteY11654" fmla="*/ 2616477 h 9710532"/>
              <a:gd name="connsiteX11655" fmla="*/ 17700811 w 18288001"/>
              <a:gd name="connsiteY11655" fmla="*/ 2626228 h 9710532"/>
              <a:gd name="connsiteX11656" fmla="*/ 17691811 w 18288001"/>
              <a:gd name="connsiteY11656" fmla="*/ 2627096 h 9710532"/>
              <a:gd name="connsiteX11657" fmla="*/ 17703869 w 18288001"/>
              <a:gd name="connsiteY11657" fmla="*/ 2628566 h 9710532"/>
              <a:gd name="connsiteX11658" fmla="*/ 17669123 w 18288001"/>
              <a:gd name="connsiteY11658" fmla="*/ 2629285 h 9710532"/>
              <a:gd name="connsiteX11659" fmla="*/ 17643793 w 18288001"/>
              <a:gd name="connsiteY11659" fmla="*/ 2631727 h 9710532"/>
              <a:gd name="connsiteX11660" fmla="*/ 17637807 w 18288001"/>
              <a:gd name="connsiteY11660" fmla="*/ 2628521 h 9710532"/>
              <a:gd name="connsiteX11661" fmla="*/ 17613311 w 18288001"/>
              <a:gd name="connsiteY11661" fmla="*/ 2625537 h 9710532"/>
              <a:gd name="connsiteX11662" fmla="*/ 17597527 w 18288001"/>
              <a:gd name="connsiteY11662" fmla="*/ 2633975 h 9710532"/>
              <a:gd name="connsiteX11663" fmla="*/ 17647043 w 18288001"/>
              <a:gd name="connsiteY11663" fmla="*/ 2642479 h 9710532"/>
              <a:gd name="connsiteX11664" fmla="*/ 17657795 w 18288001"/>
              <a:gd name="connsiteY11664" fmla="*/ 2639229 h 9710532"/>
              <a:gd name="connsiteX11665" fmla="*/ 17668551 w 18288001"/>
              <a:gd name="connsiteY11665" fmla="*/ 2635980 h 9710532"/>
              <a:gd name="connsiteX11666" fmla="*/ 17707313 w 18288001"/>
              <a:gd name="connsiteY11666" fmla="*/ 2647736 h 9710532"/>
              <a:gd name="connsiteX11667" fmla="*/ 17718067 w 18288001"/>
              <a:gd name="connsiteY11667" fmla="*/ 2644487 h 9710532"/>
              <a:gd name="connsiteX11668" fmla="*/ 17732071 w 18288001"/>
              <a:gd name="connsiteY11668" fmla="*/ 2651991 h 9710532"/>
              <a:gd name="connsiteX11669" fmla="*/ 17753577 w 18288001"/>
              <a:gd name="connsiteY11669" fmla="*/ 2645489 h 9710532"/>
              <a:gd name="connsiteX11670" fmla="*/ 17767581 w 18288001"/>
              <a:gd name="connsiteY11670" fmla="*/ 2652994 h 9710532"/>
              <a:gd name="connsiteX11671" fmla="*/ 17798425 w 18288001"/>
              <a:gd name="connsiteY11671" fmla="*/ 2651493 h 9710532"/>
              <a:gd name="connsiteX11672" fmla="*/ 17789089 w 18288001"/>
              <a:gd name="connsiteY11672" fmla="*/ 2646492 h 9710532"/>
              <a:gd name="connsiteX11673" fmla="*/ 17805221 w 18288001"/>
              <a:gd name="connsiteY11673" fmla="*/ 2641617 h 9710532"/>
              <a:gd name="connsiteX11674" fmla="*/ 17824603 w 18288001"/>
              <a:gd name="connsiteY11674" fmla="*/ 2647494 h 9710532"/>
              <a:gd name="connsiteX11675" fmla="*/ 17813847 w 18288001"/>
              <a:gd name="connsiteY11675" fmla="*/ 2650745 h 9710532"/>
              <a:gd name="connsiteX11676" fmla="*/ 17843983 w 18288001"/>
              <a:gd name="connsiteY11676" fmla="*/ 2653373 h 9710532"/>
              <a:gd name="connsiteX11677" fmla="*/ 17852609 w 18288001"/>
              <a:gd name="connsiteY11677" fmla="*/ 2662501 h 9710532"/>
              <a:gd name="connsiteX11678" fmla="*/ 17849359 w 18288001"/>
              <a:gd name="connsiteY11678" fmla="*/ 2651747 h 9710532"/>
              <a:gd name="connsiteX11679" fmla="*/ 17870867 w 18288001"/>
              <a:gd name="connsiteY11679" fmla="*/ 2645247 h 9710532"/>
              <a:gd name="connsiteX11680" fmla="*/ 17874117 w 18288001"/>
              <a:gd name="connsiteY11680" fmla="*/ 2656000 h 9710532"/>
              <a:gd name="connsiteX11681" fmla="*/ 17877369 w 18288001"/>
              <a:gd name="connsiteY11681" fmla="*/ 2666755 h 9710532"/>
              <a:gd name="connsiteX11682" fmla="*/ 17923635 w 18288001"/>
              <a:gd name="connsiteY11682" fmla="*/ 2664506 h 9710532"/>
              <a:gd name="connsiteX11683" fmla="*/ 17980651 w 18288001"/>
              <a:gd name="connsiteY11683" fmla="*/ 2659007 h 9710532"/>
              <a:gd name="connsiteX11684" fmla="*/ 17966649 w 18288001"/>
              <a:gd name="connsiteY11684" fmla="*/ 2651506 h 9710532"/>
              <a:gd name="connsiteX11685" fmla="*/ 17963399 w 18288001"/>
              <a:gd name="connsiteY11685" fmla="*/ 2640752 h 9710532"/>
              <a:gd name="connsiteX11686" fmla="*/ 17988155 w 18288001"/>
              <a:gd name="connsiteY11686" fmla="*/ 2645004 h 9710532"/>
              <a:gd name="connsiteX11687" fmla="*/ 18016163 w 18288001"/>
              <a:gd name="connsiteY11687" fmla="*/ 2660012 h 9710532"/>
              <a:gd name="connsiteX11688" fmla="*/ 18026915 w 18288001"/>
              <a:gd name="connsiteY11688" fmla="*/ 2656762 h 9710532"/>
              <a:gd name="connsiteX11689" fmla="*/ 18044675 w 18288001"/>
              <a:gd name="connsiteY11689" fmla="*/ 2657262 h 9710532"/>
              <a:gd name="connsiteX11690" fmla="*/ 18074809 w 18288001"/>
              <a:gd name="connsiteY11690" fmla="*/ 2659890 h 9710532"/>
              <a:gd name="connsiteX11691" fmla="*/ 18104943 w 18288001"/>
              <a:gd name="connsiteY11691" fmla="*/ 2662517 h 9710532"/>
              <a:gd name="connsiteX11692" fmla="*/ 18122697 w 18288001"/>
              <a:gd name="connsiteY11692" fmla="*/ 2663019 h 9710532"/>
              <a:gd name="connsiteX11693" fmla="*/ 18154959 w 18288001"/>
              <a:gd name="connsiteY11693" fmla="*/ 2653269 h 9710532"/>
              <a:gd name="connsiteX11694" fmla="*/ 18168963 w 18288001"/>
              <a:gd name="connsiteY11694" fmla="*/ 2660772 h 9710532"/>
              <a:gd name="connsiteX11695" fmla="*/ 18147453 w 18288001"/>
              <a:gd name="connsiteY11695" fmla="*/ 2667271 h 9710532"/>
              <a:gd name="connsiteX11696" fmla="*/ 18161459 w 18288001"/>
              <a:gd name="connsiteY11696" fmla="*/ 2674777 h 9710532"/>
              <a:gd name="connsiteX11697" fmla="*/ 18196971 w 18288001"/>
              <a:gd name="connsiteY11697" fmla="*/ 2675778 h 9710532"/>
              <a:gd name="connsiteX11698" fmla="*/ 18193721 w 18288001"/>
              <a:gd name="connsiteY11698" fmla="*/ 2665024 h 9710532"/>
              <a:gd name="connsiteX11699" fmla="*/ 18201223 w 18288001"/>
              <a:gd name="connsiteY11699" fmla="*/ 2651019 h 9710532"/>
              <a:gd name="connsiteX11700" fmla="*/ 18211977 w 18288001"/>
              <a:gd name="connsiteY11700" fmla="*/ 2647770 h 9710532"/>
              <a:gd name="connsiteX11701" fmla="*/ 18222733 w 18288001"/>
              <a:gd name="connsiteY11701" fmla="*/ 2644519 h 9710532"/>
              <a:gd name="connsiteX11702" fmla="*/ 18225983 w 18288001"/>
              <a:gd name="connsiteY11702" fmla="*/ 2655273 h 9710532"/>
              <a:gd name="connsiteX11703" fmla="*/ 18229235 w 18288001"/>
              <a:gd name="connsiteY11703" fmla="*/ 2666027 h 9710532"/>
              <a:gd name="connsiteX11704" fmla="*/ 18278749 w 18288001"/>
              <a:gd name="connsiteY11704" fmla="*/ 2674533 h 9710532"/>
              <a:gd name="connsiteX11705" fmla="*/ 18288001 w 18288001"/>
              <a:gd name="connsiteY11705" fmla="*/ 2671736 h 9710532"/>
              <a:gd name="connsiteX11706" fmla="*/ 18288001 w 18288001"/>
              <a:gd name="connsiteY11706" fmla="*/ 2731369 h 9710532"/>
              <a:gd name="connsiteX11707" fmla="*/ 18284245 w 18288001"/>
              <a:gd name="connsiteY11707" fmla="*/ 2731552 h 9710532"/>
              <a:gd name="connsiteX11708" fmla="*/ 18251985 w 18288001"/>
              <a:gd name="connsiteY11708" fmla="*/ 2741304 h 9710532"/>
              <a:gd name="connsiteX11709" fmla="*/ 18248233 w 18288001"/>
              <a:gd name="connsiteY11709" fmla="*/ 2748305 h 9710532"/>
              <a:gd name="connsiteX11710" fmla="*/ 18282119 w 18288001"/>
              <a:gd name="connsiteY11710" fmla="*/ 2743932 h 9710532"/>
              <a:gd name="connsiteX11711" fmla="*/ 18288001 w 18288001"/>
              <a:gd name="connsiteY11711" fmla="*/ 2741718 h 9710532"/>
              <a:gd name="connsiteX11712" fmla="*/ 18288001 w 18288001"/>
              <a:gd name="connsiteY11712" fmla="*/ 2769551 h 9710532"/>
              <a:gd name="connsiteX11713" fmla="*/ 18261737 w 18288001"/>
              <a:gd name="connsiteY11713" fmla="*/ 2773563 h 9710532"/>
              <a:gd name="connsiteX11714" fmla="*/ 18233727 w 18288001"/>
              <a:gd name="connsiteY11714" fmla="*/ 2758559 h 9710532"/>
              <a:gd name="connsiteX11715" fmla="*/ 18222975 w 18288001"/>
              <a:gd name="connsiteY11715" fmla="*/ 2761810 h 9710532"/>
              <a:gd name="connsiteX11716" fmla="*/ 18205719 w 18288001"/>
              <a:gd name="connsiteY11716" fmla="*/ 2743551 h 9710532"/>
              <a:gd name="connsiteX11717" fmla="*/ 18213221 w 18288001"/>
              <a:gd name="connsiteY11717" fmla="*/ 2729547 h 9710532"/>
              <a:gd name="connsiteX11718" fmla="*/ 18223977 w 18288001"/>
              <a:gd name="connsiteY11718" fmla="*/ 2726298 h 9710532"/>
              <a:gd name="connsiteX11719" fmla="*/ 18188465 w 18288001"/>
              <a:gd name="connsiteY11719" fmla="*/ 2725295 h 9710532"/>
              <a:gd name="connsiteX11720" fmla="*/ 18191715 w 18288001"/>
              <a:gd name="connsiteY11720" fmla="*/ 2736047 h 9710532"/>
              <a:gd name="connsiteX11721" fmla="*/ 18175583 w 18288001"/>
              <a:gd name="connsiteY11721" fmla="*/ 2740923 h 9710532"/>
              <a:gd name="connsiteX11722" fmla="*/ 18184213 w 18288001"/>
              <a:gd name="connsiteY11722" fmla="*/ 2750051 h 9710532"/>
              <a:gd name="connsiteX11723" fmla="*/ 18187463 w 18288001"/>
              <a:gd name="connsiteY11723" fmla="*/ 2760804 h 9710532"/>
              <a:gd name="connsiteX11724" fmla="*/ 18155203 w 18288001"/>
              <a:gd name="connsiteY11724" fmla="*/ 2770556 h 9710532"/>
              <a:gd name="connsiteX11725" fmla="*/ 18144447 w 18288001"/>
              <a:gd name="connsiteY11725" fmla="*/ 2773807 h 9710532"/>
              <a:gd name="connsiteX11726" fmla="*/ 18139071 w 18288001"/>
              <a:gd name="connsiteY11726" fmla="*/ 2775432 h 9710532"/>
              <a:gd name="connsiteX11727" fmla="*/ 18122941 w 18288001"/>
              <a:gd name="connsiteY11727" fmla="*/ 2780308 h 9710532"/>
              <a:gd name="connsiteX11728" fmla="*/ 18119187 w 18288001"/>
              <a:gd name="connsiteY11728" fmla="*/ 2787311 h 9710532"/>
              <a:gd name="connsiteX11729" fmla="*/ 18115435 w 18288001"/>
              <a:gd name="connsiteY11729" fmla="*/ 2794312 h 9710532"/>
              <a:gd name="connsiteX11730" fmla="*/ 18118687 w 18288001"/>
              <a:gd name="connsiteY11730" fmla="*/ 2805065 h 9710532"/>
              <a:gd name="connsiteX11731" fmla="*/ 18101433 w 18288001"/>
              <a:gd name="connsiteY11731" fmla="*/ 2786808 h 9710532"/>
              <a:gd name="connsiteX11732" fmla="*/ 18098827 w 18288001"/>
              <a:gd name="connsiteY11732" fmla="*/ 2784662 h 9710532"/>
              <a:gd name="connsiteX11733" fmla="*/ 18098337 w 18288001"/>
              <a:gd name="connsiteY11733" fmla="*/ 2786278 h 9710532"/>
              <a:gd name="connsiteX11734" fmla="*/ 18090679 w 18288001"/>
              <a:gd name="connsiteY11734" fmla="*/ 2790060 h 9710532"/>
              <a:gd name="connsiteX11735" fmla="*/ 18089585 w 18288001"/>
              <a:gd name="connsiteY11735" fmla="*/ 2781587 h 9710532"/>
              <a:gd name="connsiteX11736" fmla="*/ 18090231 w 18288001"/>
              <a:gd name="connsiteY11736" fmla="*/ 2780806 h 9710532"/>
              <a:gd name="connsiteX11737" fmla="*/ 18076675 w 18288001"/>
              <a:gd name="connsiteY11737" fmla="*/ 2782556 h 9710532"/>
              <a:gd name="connsiteX11738" fmla="*/ 18044413 w 18288001"/>
              <a:gd name="connsiteY11738" fmla="*/ 2792307 h 9710532"/>
              <a:gd name="connsiteX11739" fmla="*/ 18062671 w 18288001"/>
              <a:gd name="connsiteY11739" fmla="*/ 2775052 h 9710532"/>
              <a:gd name="connsiteX11740" fmla="*/ 18084177 w 18288001"/>
              <a:gd name="connsiteY11740" fmla="*/ 2768552 h 9710532"/>
              <a:gd name="connsiteX11741" fmla="*/ 18094931 w 18288001"/>
              <a:gd name="connsiteY11741" fmla="*/ 2765300 h 9710532"/>
              <a:gd name="connsiteX11742" fmla="*/ 18137947 w 18288001"/>
              <a:gd name="connsiteY11742" fmla="*/ 2752300 h 9710532"/>
              <a:gd name="connsiteX11743" fmla="*/ 18152455 w 18288001"/>
              <a:gd name="connsiteY11743" fmla="*/ 2742049 h 9710532"/>
              <a:gd name="connsiteX11744" fmla="*/ 18145451 w 18288001"/>
              <a:gd name="connsiteY11744" fmla="*/ 2738296 h 9710532"/>
              <a:gd name="connsiteX11745" fmla="*/ 18142201 w 18288001"/>
              <a:gd name="connsiteY11745" fmla="*/ 2727541 h 9710532"/>
              <a:gd name="connsiteX11746" fmla="*/ 18149703 w 18288001"/>
              <a:gd name="connsiteY11746" fmla="*/ 2713537 h 9710532"/>
              <a:gd name="connsiteX11747" fmla="*/ 18141075 w 18288001"/>
              <a:gd name="connsiteY11747" fmla="*/ 2704411 h 9710532"/>
              <a:gd name="connsiteX11748" fmla="*/ 18124945 w 18288001"/>
              <a:gd name="connsiteY11748" fmla="*/ 2709285 h 9710532"/>
              <a:gd name="connsiteX11749" fmla="*/ 18089433 w 18288001"/>
              <a:gd name="connsiteY11749" fmla="*/ 2708282 h 9710532"/>
              <a:gd name="connsiteX11750" fmla="*/ 18057171 w 18288001"/>
              <a:gd name="connsiteY11750" fmla="*/ 2718032 h 9710532"/>
              <a:gd name="connsiteX11751" fmla="*/ 18046419 w 18288001"/>
              <a:gd name="connsiteY11751" fmla="*/ 2721283 h 9710532"/>
              <a:gd name="connsiteX11752" fmla="*/ 18049667 w 18288001"/>
              <a:gd name="connsiteY11752" fmla="*/ 2732037 h 9710532"/>
              <a:gd name="connsiteX11753" fmla="*/ 18067425 w 18288001"/>
              <a:gd name="connsiteY11753" fmla="*/ 2732538 h 9710532"/>
              <a:gd name="connsiteX11754" fmla="*/ 18085181 w 18288001"/>
              <a:gd name="connsiteY11754" fmla="*/ 2733041 h 9710532"/>
              <a:gd name="connsiteX11755" fmla="*/ 18063673 w 18288001"/>
              <a:gd name="connsiteY11755" fmla="*/ 2739539 h 9710532"/>
              <a:gd name="connsiteX11756" fmla="*/ 18035163 w 18288001"/>
              <a:gd name="connsiteY11756" fmla="*/ 2742289 h 9710532"/>
              <a:gd name="connsiteX11757" fmla="*/ 18031413 w 18288001"/>
              <a:gd name="connsiteY11757" fmla="*/ 2749289 h 9710532"/>
              <a:gd name="connsiteX11758" fmla="*/ 18023907 w 18288001"/>
              <a:gd name="connsiteY11758" fmla="*/ 2763295 h 9710532"/>
              <a:gd name="connsiteX11759" fmla="*/ 17994899 w 18288001"/>
              <a:gd name="connsiteY11759" fmla="*/ 2783801 h 9710532"/>
              <a:gd name="connsiteX11760" fmla="*/ 17991647 w 18288001"/>
              <a:gd name="connsiteY11760" fmla="*/ 2773047 h 9710532"/>
              <a:gd name="connsiteX11761" fmla="*/ 17977645 w 18288001"/>
              <a:gd name="connsiteY11761" fmla="*/ 2765543 h 9710532"/>
              <a:gd name="connsiteX11762" fmla="*/ 17970139 w 18288001"/>
              <a:gd name="connsiteY11762" fmla="*/ 2779547 h 9710532"/>
              <a:gd name="connsiteX11763" fmla="*/ 17959385 w 18288001"/>
              <a:gd name="connsiteY11763" fmla="*/ 2782797 h 9710532"/>
              <a:gd name="connsiteX11764" fmla="*/ 17902367 w 18288001"/>
              <a:gd name="connsiteY11764" fmla="*/ 2788295 h 9710532"/>
              <a:gd name="connsiteX11765" fmla="*/ 17888363 w 18288001"/>
              <a:gd name="connsiteY11765" fmla="*/ 2780793 h 9710532"/>
              <a:gd name="connsiteX11766" fmla="*/ 17885113 w 18288001"/>
              <a:gd name="connsiteY11766" fmla="*/ 2770037 h 9710532"/>
              <a:gd name="connsiteX11767" fmla="*/ 17892619 w 18288001"/>
              <a:gd name="connsiteY11767" fmla="*/ 2756035 h 9710532"/>
              <a:gd name="connsiteX11768" fmla="*/ 17920625 w 18288001"/>
              <a:gd name="connsiteY11768" fmla="*/ 2771042 h 9710532"/>
              <a:gd name="connsiteX11769" fmla="*/ 17945383 w 18288001"/>
              <a:gd name="connsiteY11769" fmla="*/ 2775294 h 9710532"/>
              <a:gd name="connsiteX11770" fmla="*/ 17957823 w 18288001"/>
              <a:gd name="connsiteY11770" fmla="*/ 2763538 h 9710532"/>
              <a:gd name="connsiteX11771" fmla="*/ 17904287 w 18288001"/>
              <a:gd name="connsiteY11771" fmla="*/ 2757016 h 9710532"/>
              <a:gd name="connsiteX11772" fmla="*/ 17971633 w 18288001"/>
              <a:gd name="connsiteY11772" fmla="*/ 2755624 h 9710532"/>
              <a:gd name="connsiteX11773" fmla="*/ 18006657 w 18288001"/>
              <a:gd name="connsiteY11773" fmla="*/ 2745039 h 9710532"/>
              <a:gd name="connsiteX11774" fmla="*/ 17989401 w 18288001"/>
              <a:gd name="connsiteY11774" fmla="*/ 2726781 h 9710532"/>
              <a:gd name="connsiteX11775" fmla="*/ 17971643 w 18288001"/>
              <a:gd name="connsiteY11775" fmla="*/ 2726280 h 9710532"/>
              <a:gd name="connsiteX11776" fmla="*/ 17927005 w 18288001"/>
              <a:gd name="connsiteY11776" fmla="*/ 2733904 h 9710532"/>
              <a:gd name="connsiteX11777" fmla="*/ 17882365 w 18288001"/>
              <a:gd name="connsiteY11777" fmla="*/ 2741529 h 9710532"/>
              <a:gd name="connsiteX11778" fmla="*/ 17860857 w 18288001"/>
              <a:gd name="connsiteY11778" fmla="*/ 2748030 h 9710532"/>
              <a:gd name="connsiteX11779" fmla="*/ 17848633 w 18288001"/>
              <a:gd name="connsiteY11779" fmla="*/ 2756124 h 9710532"/>
              <a:gd name="connsiteX11780" fmla="*/ 17846267 w 18288001"/>
              <a:gd name="connsiteY11780" fmla="*/ 2757293 h 9710532"/>
              <a:gd name="connsiteX11781" fmla="*/ 17848129 w 18288001"/>
              <a:gd name="connsiteY11781" fmla="*/ 2758177 h 9710532"/>
              <a:gd name="connsiteX11782" fmla="*/ 17872747 w 18288001"/>
              <a:gd name="connsiteY11782" fmla="*/ 2753172 h 9710532"/>
              <a:gd name="connsiteX11783" fmla="*/ 17881591 w 18288001"/>
              <a:gd name="connsiteY11783" fmla="*/ 2746247 h 9710532"/>
              <a:gd name="connsiteX11784" fmla="*/ 17870825 w 18288001"/>
              <a:gd name="connsiteY11784" fmla="*/ 2768944 h 9710532"/>
              <a:gd name="connsiteX11785" fmla="*/ 17875829 w 18288001"/>
              <a:gd name="connsiteY11785" fmla="*/ 2793560 h 9710532"/>
              <a:gd name="connsiteX11786" fmla="*/ 17947759 w 18288001"/>
              <a:gd name="connsiteY11786" fmla="*/ 2794321 h 9710532"/>
              <a:gd name="connsiteX11787" fmla="*/ 17963531 w 18288001"/>
              <a:gd name="connsiteY11787" fmla="*/ 2796243 h 9710532"/>
              <a:gd name="connsiteX11788" fmla="*/ 17996033 w 18288001"/>
              <a:gd name="connsiteY11788" fmla="*/ 2792200 h 9710532"/>
              <a:gd name="connsiteX11789" fmla="*/ 18019689 w 18288001"/>
              <a:gd name="connsiteY11789" fmla="*/ 2795082 h 9710532"/>
              <a:gd name="connsiteX11790" fmla="*/ 17970453 w 18288001"/>
              <a:gd name="connsiteY11790" fmla="*/ 2805089 h 9710532"/>
              <a:gd name="connsiteX11791" fmla="*/ 17952817 w 18288001"/>
              <a:gd name="connsiteY11791" fmla="*/ 2805453 h 9710532"/>
              <a:gd name="connsiteX11792" fmla="*/ 17949071 w 18288001"/>
              <a:gd name="connsiteY11792" fmla="*/ 2802054 h 9710532"/>
              <a:gd name="connsiteX11793" fmla="*/ 17940529 w 18288001"/>
              <a:gd name="connsiteY11793" fmla="*/ 2805707 h 9710532"/>
              <a:gd name="connsiteX11794" fmla="*/ 17914295 w 18288001"/>
              <a:gd name="connsiteY11794" fmla="*/ 2806249 h 9710532"/>
              <a:gd name="connsiteX11795" fmla="*/ 17905551 w 18288001"/>
              <a:gd name="connsiteY11795" fmla="*/ 2808026 h 9710532"/>
              <a:gd name="connsiteX11796" fmla="*/ 17908869 w 18288001"/>
              <a:gd name="connsiteY11796" fmla="*/ 2809804 h 9710532"/>
              <a:gd name="connsiteX11797" fmla="*/ 17903489 w 18288001"/>
              <a:gd name="connsiteY11797" fmla="*/ 2811429 h 9710532"/>
              <a:gd name="connsiteX11798" fmla="*/ 17899455 w 18288001"/>
              <a:gd name="connsiteY11798" fmla="*/ 2809266 h 9710532"/>
              <a:gd name="connsiteX11799" fmla="*/ 17889677 w 18288001"/>
              <a:gd name="connsiteY11799" fmla="*/ 2811253 h 9710532"/>
              <a:gd name="connsiteX11800" fmla="*/ 17856987 w 18288001"/>
              <a:gd name="connsiteY11800" fmla="*/ 2813748 h 9710532"/>
              <a:gd name="connsiteX11801" fmla="*/ 17841095 w 18288001"/>
              <a:gd name="connsiteY11801" fmla="*/ 2818552 h 9710532"/>
              <a:gd name="connsiteX11802" fmla="*/ 17833595 w 18288001"/>
              <a:gd name="connsiteY11802" fmla="*/ 2832556 h 9710532"/>
              <a:gd name="connsiteX11803" fmla="*/ 17808689 w 18288001"/>
              <a:gd name="connsiteY11803" fmla="*/ 2831852 h 9710532"/>
              <a:gd name="connsiteX11804" fmla="*/ 17806981 w 18288001"/>
              <a:gd name="connsiteY11804" fmla="*/ 2833188 h 9710532"/>
              <a:gd name="connsiteX11805" fmla="*/ 17796779 w 18288001"/>
              <a:gd name="connsiteY11805" fmla="*/ 2831945 h 9710532"/>
              <a:gd name="connsiteX11806" fmla="*/ 17787325 w 18288001"/>
              <a:gd name="connsiteY11806" fmla="*/ 2834804 h 9710532"/>
              <a:gd name="connsiteX11807" fmla="*/ 17780001 w 18288001"/>
              <a:gd name="connsiteY11807" fmla="*/ 2833545 h 9710532"/>
              <a:gd name="connsiteX11808" fmla="*/ 17766593 w 18288001"/>
              <a:gd name="connsiteY11808" fmla="*/ 2836270 h 9710532"/>
              <a:gd name="connsiteX11809" fmla="*/ 17764429 w 18288001"/>
              <a:gd name="connsiteY11809" fmla="*/ 2836709 h 9710532"/>
              <a:gd name="connsiteX11810" fmla="*/ 17765819 w 18288001"/>
              <a:gd name="connsiteY11810" fmla="*/ 2841302 h 9710532"/>
              <a:gd name="connsiteX11811" fmla="*/ 17772319 w 18288001"/>
              <a:gd name="connsiteY11811" fmla="*/ 2862811 h 9710532"/>
              <a:gd name="connsiteX11812" fmla="*/ 17761565 w 18288001"/>
              <a:gd name="connsiteY11812" fmla="*/ 2866061 h 9710532"/>
              <a:gd name="connsiteX11813" fmla="*/ 17740561 w 18288001"/>
              <a:gd name="connsiteY11813" fmla="*/ 2854806 h 9710532"/>
              <a:gd name="connsiteX11814" fmla="*/ 17740945 w 18288001"/>
              <a:gd name="connsiteY11814" fmla="*/ 2841149 h 9710532"/>
              <a:gd name="connsiteX11815" fmla="*/ 17718319 w 18288001"/>
              <a:gd name="connsiteY11815" fmla="*/ 2838393 h 9710532"/>
              <a:gd name="connsiteX11816" fmla="*/ 17701589 w 18288001"/>
              <a:gd name="connsiteY11816" fmla="*/ 2844355 h 9710532"/>
              <a:gd name="connsiteX11817" fmla="*/ 17680433 w 18288001"/>
              <a:gd name="connsiteY11817" fmla="*/ 2853783 h 9710532"/>
              <a:gd name="connsiteX11818" fmla="*/ 17677995 w 18288001"/>
              <a:gd name="connsiteY11818" fmla="*/ 2853835 h 9710532"/>
              <a:gd name="connsiteX11819" fmla="*/ 17669037 w 18288001"/>
              <a:gd name="connsiteY11819" fmla="*/ 2870556 h 9710532"/>
              <a:gd name="connsiteX11820" fmla="*/ 17658281 w 18288001"/>
              <a:gd name="connsiteY11820" fmla="*/ 2873807 h 9710532"/>
              <a:gd name="connsiteX11821" fmla="*/ 17700295 w 18288001"/>
              <a:gd name="connsiteY11821" fmla="*/ 2896318 h 9710532"/>
              <a:gd name="connsiteX11822" fmla="*/ 17760565 w 18288001"/>
              <a:gd name="connsiteY11822" fmla="*/ 2901574 h 9710532"/>
              <a:gd name="connsiteX11823" fmla="*/ 17769691 w 18288001"/>
              <a:gd name="connsiteY11823" fmla="*/ 2892947 h 9710532"/>
              <a:gd name="connsiteX11824" fmla="*/ 17768065 w 18288001"/>
              <a:gd name="connsiteY11824" fmla="*/ 2887570 h 9710532"/>
              <a:gd name="connsiteX11825" fmla="*/ 17775569 w 18288001"/>
              <a:gd name="connsiteY11825" fmla="*/ 2873565 h 9710532"/>
              <a:gd name="connsiteX11826" fmla="*/ 17778819 w 18288001"/>
              <a:gd name="connsiteY11826" fmla="*/ 2884318 h 9710532"/>
              <a:gd name="connsiteX11827" fmla="*/ 17782067 w 18288001"/>
              <a:gd name="connsiteY11827" fmla="*/ 2895075 h 9710532"/>
              <a:gd name="connsiteX11828" fmla="*/ 17796075 w 18288001"/>
              <a:gd name="connsiteY11828" fmla="*/ 2902577 h 9710532"/>
              <a:gd name="connsiteX11829" fmla="*/ 17802577 w 18288001"/>
              <a:gd name="connsiteY11829" fmla="*/ 2924084 h 9710532"/>
              <a:gd name="connsiteX11830" fmla="*/ 17804819 w 18288001"/>
              <a:gd name="connsiteY11830" fmla="*/ 2931503 h 9710532"/>
              <a:gd name="connsiteX11831" fmla="*/ 17831419 w 18288001"/>
              <a:gd name="connsiteY11831" fmla="*/ 2928195 h 9710532"/>
              <a:gd name="connsiteX11832" fmla="*/ 17852651 w 18288001"/>
              <a:gd name="connsiteY11832" fmla="*/ 2923880 h 9710532"/>
              <a:gd name="connsiteX11833" fmla="*/ 17848841 w 18288001"/>
              <a:gd name="connsiteY11833" fmla="*/ 2921835 h 9710532"/>
              <a:gd name="connsiteX11834" fmla="*/ 17831085 w 18288001"/>
              <a:gd name="connsiteY11834" fmla="*/ 2921334 h 9710532"/>
              <a:gd name="connsiteX11835" fmla="*/ 17820835 w 18288001"/>
              <a:gd name="connsiteY11835" fmla="*/ 2906827 h 9710532"/>
              <a:gd name="connsiteX11836" fmla="*/ 17822959 w 18288001"/>
              <a:gd name="connsiteY11836" fmla="*/ 2894452 h 9710532"/>
              <a:gd name="connsiteX11837" fmla="*/ 17829963 w 18288001"/>
              <a:gd name="connsiteY11837" fmla="*/ 2898202 h 9710532"/>
              <a:gd name="connsiteX11838" fmla="*/ 17842339 w 18288001"/>
              <a:gd name="connsiteY11838" fmla="*/ 2900329 h 9710532"/>
              <a:gd name="connsiteX11839" fmla="*/ 17861721 w 18288001"/>
              <a:gd name="connsiteY11839" fmla="*/ 2906208 h 9710532"/>
              <a:gd name="connsiteX11840" fmla="*/ 17886479 w 18288001"/>
              <a:gd name="connsiteY11840" fmla="*/ 2910460 h 9710532"/>
              <a:gd name="connsiteX11841" fmla="*/ 17909611 w 18288001"/>
              <a:gd name="connsiteY11841" fmla="*/ 2909335 h 9710532"/>
              <a:gd name="connsiteX11842" fmla="*/ 17921991 w 18288001"/>
              <a:gd name="connsiteY11842" fmla="*/ 2911463 h 9710532"/>
              <a:gd name="connsiteX11843" fmla="*/ 17945369 w 18288001"/>
              <a:gd name="connsiteY11843" fmla="*/ 2907890 h 9710532"/>
              <a:gd name="connsiteX11844" fmla="*/ 17950077 w 18288001"/>
              <a:gd name="connsiteY11844" fmla="*/ 2906641 h 9710532"/>
              <a:gd name="connsiteX11845" fmla="*/ 17950925 w 18288001"/>
              <a:gd name="connsiteY11845" fmla="*/ 2907041 h 9710532"/>
              <a:gd name="connsiteX11846" fmla="*/ 17961255 w 18288001"/>
              <a:gd name="connsiteY11846" fmla="*/ 2905462 h 9710532"/>
              <a:gd name="connsiteX11847" fmla="*/ 18009145 w 18288001"/>
              <a:gd name="connsiteY11847" fmla="*/ 2908591 h 9710532"/>
              <a:gd name="connsiteX11848" fmla="*/ 18019897 w 18288001"/>
              <a:gd name="connsiteY11848" fmla="*/ 2905341 h 9710532"/>
              <a:gd name="connsiteX11849" fmla="*/ 18048409 w 18288001"/>
              <a:gd name="connsiteY11849" fmla="*/ 2902592 h 9710532"/>
              <a:gd name="connsiteX11850" fmla="*/ 18076919 w 18288001"/>
              <a:gd name="connsiteY11850" fmla="*/ 2899845 h 9710532"/>
              <a:gd name="connsiteX11851" fmla="*/ 18087671 w 18288001"/>
              <a:gd name="connsiteY11851" fmla="*/ 2896595 h 9710532"/>
              <a:gd name="connsiteX11852" fmla="*/ 18098423 w 18288001"/>
              <a:gd name="connsiteY11852" fmla="*/ 2893345 h 9710532"/>
              <a:gd name="connsiteX11853" fmla="*/ 18123181 w 18288001"/>
              <a:gd name="connsiteY11853" fmla="*/ 2897595 h 9710532"/>
              <a:gd name="connsiteX11854" fmla="*/ 18158693 w 18288001"/>
              <a:gd name="connsiteY11854" fmla="*/ 2898600 h 9710532"/>
              <a:gd name="connsiteX11855" fmla="*/ 18174825 w 18288001"/>
              <a:gd name="connsiteY11855" fmla="*/ 2893724 h 9710532"/>
              <a:gd name="connsiteX11856" fmla="*/ 18180201 w 18288001"/>
              <a:gd name="connsiteY11856" fmla="*/ 2892100 h 9710532"/>
              <a:gd name="connsiteX11857" fmla="*/ 18194207 w 18288001"/>
              <a:gd name="connsiteY11857" fmla="*/ 2899601 h 9710532"/>
              <a:gd name="connsiteX11858" fmla="*/ 18208209 w 18288001"/>
              <a:gd name="connsiteY11858" fmla="*/ 2907104 h 9710532"/>
              <a:gd name="connsiteX11859" fmla="*/ 18211459 w 18288001"/>
              <a:gd name="connsiteY11859" fmla="*/ 2917859 h 9710532"/>
              <a:gd name="connsiteX11860" fmla="*/ 18225461 w 18288001"/>
              <a:gd name="connsiteY11860" fmla="*/ 2925361 h 9710532"/>
              <a:gd name="connsiteX11861" fmla="*/ 18234593 w 18288001"/>
              <a:gd name="connsiteY11861" fmla="*/ 2916735 h 9710532"/>
              <a:gd name="connsiteX11862" fmla="*/ 18240471 w 18288001"/>
              <a:gd name="connsiteY11862" fmla="*/ 2897353 h 9710532"/>
              <a:gd name="connsiteX11863" fmla="*/ 18212463 w 18288001"/>
              <a:gd name="connsiteY11863" fmla="*/ 2882347 h 9710532"/>
              <a:gd name="connsiteX11864" fmla="*/ 18180703 w 18288001"/>
              <a:gd name="connsiteY11864" fmla="*/ 2874341 h 9710532"/>
              <a:gd name="connsiteX11865" fmla="*/ 18152195 w 18288001"/>
              <a:gd name="connsiteY11865" fmla="*/ 2877091 h 9710532"/>
              <a:gd name="connsiteX11866" fmla="*/ 18130687 w 18288001"/>
              <a:gd name="connsiteY11866" fmla="*/ 2883594 h 9710532"/>
              <a:gd name="connsiteX11867" fmla="*/ 18150565 w 18288001"/>
              <a:gd name="connsiteY11867" fmla="*/ 2871715 h 9710532"/>
              <a:gd name="connsiteX11868" fmla="*/ 18170451 w 18288001"/>
              <a:gd name="connsiteY11868" fmla="*/ 2859836 h 9710532"/>
              <a:gd name="connsiteX11869" fmla="*/ 18179077 w 18288001"/>
              <a:gd name="connsiteY11869" fmla="*/ 2868966 h 9710532"/>
              <a:gd name="connsiteX11870" fmla="*/ 18195209 w 18288001"/>
              <a:gd name="connsiteY11870" fmla="*/ 2864090 h 9710532"/>
              <a:gd name="connsiteX11871" fmla="*/ 18219965 w 18288001"/>
              <a:gd name="connsiteY11871" fmla="*/ 2868344 h 9710532"/>
              <a:gd name="connsiteX11872" fmla="*/ 18266231 w 18288001"/>
              <a:gd name="connsiteY11872" fmla="*/ 2866097 h 9710532"/>
              <a:gd name="connsiteX11873" fmla="*/ 18288001 w 18288001"/>
              <a:gd name="connsiteY11873" fmla="*/ 2866413 h 9710532"/>
              <a:gd name="connsiteX11874" fmla="*/ 18288001 w 18288001"/>
              <a:gd name="connsiteY11874" fmla="*/ 2891588 h 9710532"/>
              <a:gd name="connsiteX11875" fmla="*/ 18279733 w 18288001"/>
              <a:gd name="connsiteY11875" fmla="*/ 2891354 h 9710532"/>
              <a:gd name="connsiteX11876" fmla="*/ 18277605 w 18288001"/>
              <a:gd name="connsiteY11876" fmla="*/ 2903734 h 9710532"/>
              <a:gd name="connsiteX11877" fmla="*/ 18266853 w 18288001"/>
              <a:gd name="connsiteY11877" fmla="*/ 2906984 h 9710532"/>
              <a:gd name="connsiteX11878" fmla="*/ 18252347 w 18288001"/>
              <a:gd name="connsiteY11878" fmla="*/ 2917237 h 9710532"/>
              <a:gd name="connsiteX11879" fmla="*/ 18237139 w 18288001"/>
              <a:gd name="connsiteY11879" fmla="*/ 2931612 h 9710532"/>
              <a:gd name="connsiteX11880" fmla="*/ 18242805 w 18288001"/>
              <a:gd name="connsiteY11880" fmla="*/ 2934300 h 9710532"/>
              <a:gd name="connsiteX11881" fmla="*/ 18230495 w 18288001"/>
              <a:gd name="connsiteY11881" fmla="*/ 2936801 h 9710532"/>
              <a:gd name="connsiteX11882" fmla="*/ 18230811 w 18288001"/>
              <a:gd name="connsiteY11882" fmla="*/ 2934206 h 9710532"/>
              <a:gd name="connsiteX11883" fmla="*/ 18203959 w 18288001"/>
              <a:gd name="connsiteY11883" fmla="*/ 2931863 h 9710532"/>
              <a:gd name="connsiteX11884" fmla="*/ 18193201 w 18288001"/>
              <a:gd name="connsiteY11884" fmla="*/ 2935113 h 9710532"/>
              <a:gd name="connsiteX11885" fmla="*/ 18159159 w 18288001"/>
              <a:gd name="connsiteY11885" fmla="*/ 2948116 h 9710532"/>
              <a:gd name="connsiteX11886" fmla="*/ 18216265 w 18288001"/>
              <a:gd name="connsiteY11886" fmla="*/ 2955074 h 9710532"/>
              <a:gd name="connsiteX11887" fmla="*/ 18239923 w 18288001"/>
              <a:gd name="connsiteY11887" fmla="*/ 2957955 h 9710532"/>
              <a:gd name="connsiteX11888" fmla="*/ 18272425 w 18288001"/>
              <a:gd name="connsiteY11888" fmla="*/ 2953913 h 9710532"/>
              <a:gd name="connsiteX11889" fmla="*/ 18288001 w 18288001"/>
              <a:gd name="connsiteY11889" fmla="*/ 2948361 h 9710532"/>
              <a:gd name="connsiteX11890" fmla="*/ 18288001 w 18288001"/>
              <a:gd name="connsiteY11890" fmla="*/ 2990806 h 9710532"/>
              <a:gd name="connsiteX11891" fmla="*/ 18275677 w 18288001"/>
              <a:gd name="connsiteY11891" fmla="*/ 2992339 h 9710532"/>
              <a:gd name="connsiteX11892" fmla="*/ 18269721 w 18288001"/>
              <a:gd name="connsiteY11892" fmla="*/ 2994139 h 9710532"/>
              <a:gd name="connsiteX11893" fmla="*/ 18270695 w 18288001"/>
              <a:gd name="connsiteY11893" fmla="*/ 2992958 h 9710532"/>
              <a:gd name="connsiteX11894" fmla="*/ 18235117 w 18288001"/>
              <a:gd name="connsiteY11894" fmla="*/ 2997382 h 9710532"/>
              <a:gd name="connsiteX11895" fmla="*/ 18178959 w 18288001"/>
              <a:gd name="connsiteY11895" fmla="*/ 2998544 h 9710532"/>
              <a:gd name="connsiteX11896" fmla="*/ 18187807 w 18288001"/>
              <a:gd name="connsiteY11896" fmla="*/ 2991619 h 9710532"/>
              <a:gd name="connsiteX11897" fmla="*/ 18189725 w 18288001"/>
              <a:gd name="connsiteY11897" fmla="*/ 2975849 h 9710532"/>
              <a:gd name="connsiteX11898" fmla="*/ 18158185 w 18288001"/>
              <a:gd name="connsiteY11898" fmla="*/ 2972006 h 9710532"/>
              <a:gd name="connsiteX11899" fmla="*/ 18143747 w 18288001"/>
              <a:gd name="connsiteY11899" fmla="*/ 2974940 h 9710532"/>
              <a:gd name="connsiteX11900" fmla="*/ 18127677 w 18288001"/>
              <a:gd name="connsiteY11900" fmla="*/ 2990127 h 9710532"/>
              <a:gd name="connsiteX11901" fmla="*/ 18116923 w 18288001"/>
              <a:gd name="connsiteY11901" fmla="*/ 2993377 h 9710532"/>
              <a:gd name="connsiteX11902" fmla="*/ 18091815 w 18288001"/>
              <a:gd name="connsiteY11902" fmla="*/ 2979924 h 9710532"/>
              <a:gd name="connsiteX11903" fmla="*/ 18045869 w 18288001"/>
              <a:gd name="connsiteY11903" fmla="*/ 2974327 h 9710532"/>
              <a:gd name="connsiteX11904" fmla="*/ 18028177 w 18288001"/>
              <a:gd name="connsiteY11904" fmla="*/ 2988177 h 9710532"/>
              <a:gd name="connsiteX11905" fmla="*/ 18012403 w 18288001"/>
              <a:gd name="connsiteY11905" fmla="*/ 2986255 h 9710532"/>
              <a:gd name="connsiteX11906" fmla="*/ 18000095 w 18288001"/>
              <a:gd name="connsiteY11906" fmla="*/ 2988757 h 9710532"/>
              <a:gd name="connsiteX11907" fmla="*/ 17996633 w 18288001"/>
              <a:gd name="connsiteY11907" fmla="*/ 2984334 h 9710532"/>
              <a:gd name="connsiteX11908" fmla="*/ 18002015 w 18288001"/>
              <a:gd name="connsiteY11908" fmla="*/ 2972987 h 9710532"/>
              <a:gd name="connsiteX11909" fmla="*/ 18001817 w 18288001"/>
              <a:gd name="connsiteY11909" fmla="*/ 2972731 h 9710532"/>
              <a:gd name="connsiteX11910" fmla="*/ 17996387 w 18288001"/>
              <a:gd name="connsiteY11910" fmla="*/ 2982866 h 9710532"/>
              <a:gd name="connsiteX11911" fmla="*/ 17971625 w 18288001"/>
              <a:gd name="connsiteY11911" fmla="*/ 2978613 h 9710532"/>
              <a:gd name="connsiteX11912" fmla="*/ 17982381 w 18288001"/>
              <a:gd name="connsiteY11912" fmla="*/ 2975362 h 9710532"/>
              <a:gd name="connsiteX11913" fmla="*/ 17981381 w 18288001"/>
              <a:gd name="connsiteY11913" fmla="*/ 2972053 h 9710532"/>
              <a:gd name="connsiteX11914" fmla="*/ 17973939 w 18288001"/>
              <a:gd name="connsiteY11914" fmla="*/ 2973565 h 9710532"/>
              <a:gd name="connsiteX11915" fmla="*/ 17949321 w 18288001"/>
              <a:gd name="connsiteY11915" fmla="*/ 2978571 h 9710532"/>
              <a:gd name="connsiteX11916" fmla="*/ 17924701 w 18288001"/>
              <a:gd name="connsiteY11916" fmla="*/ 2983573 h 9710532"/>
              <a:gd name="connsiteX11917" fmla="*/ 17875467 w 18288001"/>
              <a:gd name="connsiteY11917" fmla="*/ 2993580 h 9710532"/>
              <a:gd name="connsiteX11918" fmla="*/ 17856235 w 18288001"/>
              <a:gd name="connsiteY11918" fmla="*/ 2987235 h 9710532"/>
              <a:gd name="connsiteX11919" fmla="*/ 17843927 w 18288001"/>
              <a:gd name="connsiteY11919" fmla="*/ 2989737 h 9710532"/>
              <a:gd name="connsiteX11920" fmla="*/ 17819309 w 18288001"/>
              <a:gd name="connsiteY11920" fmla="*/ 2994741 h 9710532"/>
              <a:gd name="connsiteX11921" fmla="*/ 17795859 w 18288001"/>
              <a:gd name="connsiteY11921" fmla="*/ 2996531 h 9710532"/>
              <a:gd name="connsiteX11922" fmla="*/ 17789819 w 18288001"/>
              <a:gd name="connsiteY11922" fmla="*/ 2998356 h 9710532"/>
              <a:gd name="connsiteX11923" fmla="*/ 17776767 w 18288001"/>
              <a:gd name="connsiteY11923" fmla="*/ 2997988 h 9710532"/>
              <a:gd name="connsiteX11924" fmla="*/ 17738533 w 18288001"/>
              <a:gd name="connsiteY11924" fmla="*/ 3000907 h 9710532"/>
              <a:gd name="connsiteX11925" fmla="*/ 17720841 w 18288001"/>
              <a:gd name="connsiteY11925" fmla="*/ 3014756 h 9710532"/>
              <a:gd name="connsiteX11926" fmla="*/ 17734689 w 18288001"/>
              <a:gd name="connsiteY11926" fmla="*/ 3032447 h 9710532"/>
              <a:gd name="connsiteX11927" fmla="*/ 17693341 w 18288001"/>
              <a:gd name="connsiteY11927" fmla="*/ 3043414 h 9710532"/>
              <a:gd name="connsiteX11928" fmla="*/ 17653915 w 18288001"/>
              <a:gd name="connsiteY11928" fmla="*/ 3038613 h 9710532"/>
              <a:gd name="connsiteX11929" fmla="*/ 17638143 w 18288001"/>
              <a:gd name="connsiteY11929" fmla="*/ 3036691 h 9710532"/>
              <a:gd name="connsiteX11930" fmla="*/ 17622371 w 18288001"/>
              <a:gd name="connsiteY11930" fmla="*/ 3034769 h 9710532"/>
              <a:gd name="connsiteX11931" fmla="*/ 17598715 w 18288001"/>
              <a:gd name="connsiteY11931" fmla="*/ 3031888 h 9710532"/>
              <a:gd name="connsiteX11932" fmla="*/ 17581983 w 18288001"/>
              <a:gd name="connsiteY11932" fmla="*/ 3037851 h 9710532"/>
              <a:gd name="connsiteX11933" fmla="*/ 17583905 w 18288001"/>
              <a:gd name="connsiteY11933" fmla="*/ 3022080 h 9710532"/>
              <a:gd name="connsiteX11934" fmla="*/ 17578523 w 18288001"/>
              <a:gd name="connsiteY11934" fmla="*/ 3033427 h 9710532"/>
              <a:gd name="connsiteX11935" fmla="*/ 17581983 w 18288001"/>
              <a:gd name="connsiteY11935" fmla="*/ 3037851 h 9710532"/>
              <a:gd name="connsiteX11936" fmla="*/ 17576567 w 18288001"/>
              <a:gd name="connsiteY11936" fmla="*/ 3042091 h 9710532"/>
              <a:gd name="connsiteX11937" fmla="*/ 17639263 w 18288001"/>
              <a:gd name="connsiteY11937" fmla="*/ 3043861 h 9710532"/>
              <a:gd name="connsiteX11938" fmla="*/ 17653267 w 18288001"/>
              <a:gd name="connsiteY11938" fmla="*/ 3051365 h 9710532"/>
              <a:gd name="connsiteX11939" fmla="*/ 17631761 w 18288001"/>
              <a:gd name="connsiteY11939" fmla="*/ 3057866 h 9710532"/>
              <a:gd name="connsiteX11940" fmla="*/ 17603251 w 18288001"/>
              <a:gd name="connsiteY11940" fmla="*/ 3060614 h 9710532"/>
              <a:gd name="connsiteX11941" fmla="*/ 17560737 w 18288001"/>
              <a:gd name="connsiteY11941" fmla="*/ 3055860 h 9710532"/>
              <a:gd name="connsiteX11942" fmla="*/ 17521977 w 18288001"/>
              <a:gd name="connsiteY11942" fmla="*/ 3044104 h 9710532"/>
              <a:gd name="connsiteX11943" fmla="*/ 17523647 w 18288001"/>
              <a:gd name="connsiteY11943" fmla="*/ 3039931 h 9710532"/>
              <a:gd name="connsiteX11944" fmla="*/ 17541413 w 18288001"/>
              <a:gd name="connsiteY11944" fmla="*/ 3040698 h 9710532"/>
              <a:gd name="connsiteX11945" fmla="*/ 17534671 w 18288001"/>
              <a:gd name="connsiteY11945" fmla="*/ 3032088 h 9710532"/>
              <a:gd name="connsiteX11946" fmla="*/ 17525825 w 18288001"/>
              <a:gd name="connsiteY11946" fmla="*/ 3039012 h 9710532"/>
              <a:gd name="connsiteX11947" fmla="*/ 17509093 w 18288001"/>
              <a:gd name="connsiteY11947" fmla="*/ 3044975 h 9710532"/>
              <a:gd name="connsiteX11948" fmla="*/ 17488899 w 18288001"/>
              <a:gd name="connsiteY11948" fmla="*/ 3046518 h 9710532"/>
              <a:gd name="connsiteX11949" fmla="*/ 17472167 w 18288001"/>
              <a:gd name="connsiteY11949" fmla="*/ 3052482 h 9710532"/>
              <a:gd name="connsiteX11950" fmla="*/ 17459859 w 18288001"/>
              <a:gd name="connsiteY11950" fmla="*/ 3054982 h 9710532"/>
              <a:gd name="connsiteX11951" fmla="*/ 17451975 w 18288001"/>
              <a:gd name="connsiteY11951" fmla="*/ 3054022 h 9710532"/>
              <a:gd name="connsiteX11952" fmla="*/ 17439665 w 18288001"/>
              <a:gd name="connsiteY11952" fmla="*/ 3056524 h 9710532"/>
              <a:gd name="connsiteX11953" fmla="*/ 17420431 w 18288001"/>
              <a:gd name="connsiteY11953" fmla="*/ 3050180 h 9710532"/>
              <a:gd name="connsiteX11954" fmla="*/ 17408123 w 18288001"/>
              <a:gd name="connsiteY11954" fmla="*/ 3052681 h 9710532"/>
              <a:gd name="connsiteX11955" fmla="*/ 17397735 w 18288001"/>
              <a:gd name="connsiteY11955" fmla="*/ 3039412 h 9710532"/>
              <a:gd name="connsiteX11956" fmla="*/ 17393313 w 18288001"/>
              <a:gd name="connsiteY11956" fmla="*/ 3042874 h 9710532"/>
              <a:gd name="connsiteX11957" fmla="*/ 17373119 w 18288001"/>
              <a:gd name="connsiteY11957" fmla="*/ 3044416 h 9710532"/>
              <a:gd name="connsiteX11958" fmla="*/ 17364273 w 18288001"/>
              <a:gd name="connsiteY11958" fmla="*/ 3051341 h 9710532"/>
              <a:gd name="connsiteX11959" fmla="*/ 17355427 w 18288001"/>
              <a:gd name="connsiteY11959" fmla="*/ 3058266 h 9710532"/>
              <a:gd name="connsiteX11960" fmla="*/ 17338695 w 18288001"/>
              <a:gd name="connsiteY11960" fmla="*/ 3064229 h 9710532"/>
              <a:gd name="connsiteX11961" fmla="*/ 17319461 w 18288001"/>
              <a:gd name="connsiteY11961" fmla="*/ 3057884 h 9710532"/>
              <a:gd name="connsiteX11962" fmla="*/ 17295805 w 18288001"/>
              <a:gd name="connsiteY11962" fmla="*/ 3055003 h 9710532"/>
              <a:gd name="connsiteX11963" fmla="*/ 17275611 w 18288001"/>
              <a:gd name="connsiteY11963" fmla="*/ 3056544 h 9710532"/>
              <a:gd name="connsiteX11964" fmla="*/ 17271971 w 18288001"/>
              <a:gd name="connsiteY11964" fmla="*/ 3056101 h 9710532"/>
              <a:gd name="connsiteX11965" fmla="*/ 17281519 w 18288001"/>
              <a:gd name="connsiteY11965" fmla="*/ 3063971 h 9710532"/>
              <a:gd name="connsiteX11966" fmla="*/ 17295527 w 18288001"/>
              <a:gd name="connsiteY11966" fmla="*/ 3071473 h 9710532"/>
              <a:gd name="connsiteX11967" fmla="*/ 17318657 w 18288001"/>
              <a:gd name="connsiteY11967" fmla="*/ 3070348 h 9710532"/>
              <a:gd name="connsiteX11968" fmla="*/ 17340165 w 18288001"/>
              <a:gd name="connsiteY11968" fmla="*/ 3063849 h 9710532"/>
              <a:gd name="connsiteX11969" fmla="*/ 17364925 w 18288001"/>
              <a:gd name="connsiteY11969" fmla="*/ 3068101 h 9710532"/>
              <a:gd name="connsiteX11970" fmla="*/ 17368173 w 18288001"/>
              <a:gd name="connsiteY11970" fmla="*/ 3078856 h 9710532"/>
              <a:gd name="connsiteX11971" fmla="*/ 17382177 w 18288001"/>
              <a:gd name="connsiteY11971" fmla="*/ 3086357 h 9710532"/>
              <a:gd name="connsiteX11972" fmla="*/ 17394555 w 18288001"/>
              <a:gd name="connsiteY11972" fmla="*/ 3088486 h 9710532"/>
              <a:gd name="connsiteX11973" fmla="*/ 17317655 w 18288001"/>
              <a:gd name="connsiteY11973" fmla="*/ 3105860 h 9710532"/>
              <a:gd name="connsiteX11974" fmla="*/ 17308645 w 18288001"/>
              <a:gd name="connsiteY11974" fmla="*/ 3108584 h 9710532"/>
              <a:gd name="connsiteX11975" fmla="*/ 17309273 w 18288001"/>
              <a:gd name="connsiteY11975" fmla="*/ 3108660 h 9710532"/>
              <a:gd name="connsiteX11976" fmla="*/ 17300427 w 18288001"/>
              <a:gd name="connsiteY11976" fmla="*/ 3115586 h 9710532"/>
              <a:gd name="connsiteX11977" fmla="*/ 17292523 w 18288001"/>
              <a:gd name="connsiteY11977" fmla="*/ 3113457 h 9710532"/>
              <a:gd name="connsiteX11978" fmla="*/ 17274639 w 18288001"/>
              <a:gd name="connsiteY11978" fmla="*/ 3118861 h 9710532"/>
              <a:gd name="connsiteX11979" fmla="*/ 17249883 w 18288001"/>
              <a:gd name="connsiteY11979" fmla="*/ 3114610 h 9710532"/>
              <a:gd name="connsiteX11980" fmla="*/ 17239129 w 18288001"/>
              <a:gd name="connsiteY11980" fmla="*/ 3117861 h 9710532"/>
              <a:gd name="connsiteX11981" fmla="*/ 17240569 w 18288001"/>
              <a:gd name="connsiteY11981" fmla="*/ 3122625 h 9710532"/>
              <a:gd name="connsiteX11982" fmla="*/ 17260039 w 18288001"/>
              <a:gd name="connsiteY11982" fmla="*/ 3118668 h 9710532"/>
              <a:gd name="connsiteX11983" fmla="*/ 17242103 w 18288001"/>
              <a:gd name="connsiteY11983" fmla="*/ 3127704 h 9710532"/>
              <a:gd name="connsiteX11984" fmla="*/ 17242377 w 18288001"/>
              <a:gd name="connsiteY11984" fmla="*/ 3128612 h 9710532"/>
              <a:gd name="connsiteX11985" fmla="*/ 17240251 w 18288001"/>
              <a:gd name="connsiteY11985" fmla="*/ 3140992 h 9710532"/>
              <a:gd name="connsiteX11986" fmla="*/ 17224949 w 18288001"/>
              <a:gd name="connsiteY11986" fmla="*/ 3136350 h 9710532"/>
              <a:gd name="connsiteX11987" fmla="*/ 17208885 w 18288001"/>
              <a:gd name="connsiteY11987" fmla="*/ 3144445 h 9710532"/>
              <a:gd name="connsiteX11988" fmla="*/ 17178885 w 18288001"/>
              <a:gd name="connsiteY11988" fmla="*/ 3160797 h 9710532"/>
              <a:gd name="connsiteX11989" fmla="*/ 17140035 w 18288001"/>
              <a:gd name="connsiteY11989" fmla="*/ 3184073 h 9710532"/>
              <a:gd name="connsiteX11990" fmla="*/ 17115419 w 18288001"/>
              <a:gd name="connsiteY11990" fmla="*/ 3189077 h 9710532"/>
              <a:gd name="connsiteX11991" fmla="*/ 17106573 w 18288001"/>
              <a:gd name="connsiteY11991" fmla="*/ 3196001 h 9710532"/>
              <a:gd name="connsiteX11992" fmla="*/ 17098913 w 18288001"/>
              <a:gd name="connsiteY11992" fmla="*/ 3197558 h 9710532"/>
              <a:gd name="connsiteX11993" fmla="*/ 17101575 w 18288001"/>
              <a:gd name="connsiteY11993" fmla="*/ 3206378 h 9710532"/>
              <a:gd name="connsiteX11994" fmla="*/ 17080069 w 18288001"/>
              <a:gd name="connsiteY11994" fmla="*/ 3212880 h 9710532"/>
              <a:gd name="connsiteX11995" fmla="*/ 17095561 w 18288001"/>
              <a:gd name="connsiteY11995" fmla="*/ 3198240 h 9710532"/>
              <a:gd name="connsiteX11996" fmla="*/ 17081957 w 18288001"/>
              <a:gd name="connsiteY11996" fmla="*/ 3201005 h 9710532"/>
              <a:gd name="connsiteX11997" fmla="*/ 17041569 w 18288001"/>
              <a:gd name="connsiteY11997" fmla="*/ 3204088 h 9710532"/>
              <a:gd name="connsiteX11998" fmla="*/ 17015991 w 18288001"/>
              <a:gd name="connsiteY11998" fmla="*/ 3216976 h 9710532"/>
              <a:gd name="connsiteX11999" fmla="*/ 17002721 w 18288001"/>
              <a:gd name="connsiteY11999" fmla="*/ 3227363 h 9710532"/>
              <a:gd name="connsiteX12000" fmla="*/ 16989451 w 18288001"/>
              <a:gd name="connsiteY12000" fmla="*/ 3237750 h 9710532"/>
              <a:gd name="connsiteX12001" fmla="*/ 16981565 w 18288001"/>
              <a:gd name="connsiteY12001" fmla="*/ 3236789 h 9710532"/>
              <a:gd name="connsiteX12002" fmla="*/ 16970799 w 18288001"/>
              <a:gd name="connsiteY12002" fmla="*/ 3259486 h 9710532"/>
              <a:gd name="connsiteX12003" fmla="*/ 16977723 w 18288001"/>
              <a:gd name="connsiteY12003" fmla="*/ 3268332 h 9710532"/>
              <a:gd name="connsiteX12004" fmla="*/ 16993495 w 18288001"/>
              <a:gd name="connsiteY12004" fmla="*/ 3270253 h 9710532"/>
              <a:gd name="connsiteX12005" fmla="*/ 17018111 w 18288001"/>
              <a:gd name="connsiteY12005" fmla="*/ 3265250 h 9710532"/>
              <a:gd name="connsiteX12006" fmla="*/ 17049653 w 18288001"/>
              <a:gd name="connsiteY12006" fmla="*/ 3269092 h 9710532"/>
              <a:gd name="connsiteX12007" fmla="*/ 17090041 w 18288001"/>
              <a:gd name="connsiteY12007" fmla="*/ 3266010 h 9710532"/>
              <a:gd name="connsiteX12008" fmla="*/ 17112737 w 18288001"/>
              <a:gd name="connsiteY12008" fmla="*/ 3276777 h 9710532"/>
              <a:gd name="connsiteX12009" fmla="*/ 17128509 w 18288001"/>
              <a:gd name="connsiteY12009" fmla="*/ 3278700 h 9710532"/>
              <a:gd name="connsiteX12010" fmla="*/ 17121583 w 18288001"/>
              <a:gd name="connsiteY12010" fmla="*/ 3269852 h 9710532"/>
              <a:gd name="connsiteX12011" fmla="*/ 17120283 w 18288001"/>
              <a:gd name="connsiteY12011" fmla="*/ 3259405 h 9710532"/>
              <a:gd name="connsiteX12012" fmla="*/ 17128583 w 18288001"/>
              <a:gd name="connsiteY12012" fmla="*/ 3256896 h 9710532"/>
              <a:gd name="connsiteX12013" fmla="*/ 17126323 w 18288001"/>
              <a:gd name="connsiteY12013" fmla="*/ 3249424 h 9710532"/>
              <a:gd name="connsiteX12014" fmla="*/ 17141197 w 18288001"/>
              <a:gd name="connsiteY12014" fmla="*/ 3240232 h 9710532"/>
              <a:gd name="connsiteX12015" fmla="*/ 17151583 w 18288001"/>
              <a:gd name="connsiteY12015" fmla="*/ 3253500 h 9710532"/>
              <a:gd name="connsiteX12016" fmla="*/ 17161973 w 18288001"/>
              <a:gd name="connsiteY12016" fmla="*/ 3266770 h 9710532"/>
              <a:gd name="connsiteX12017" fmla="*/ 17179665 w 18288001"/>
              <a:gd name="connsiteY12017" fmla="*/ 3252920 h 9710532"/>
              <a:gd name="connsiteX12018" fmla="*/ 17190431 w 18288001"/>
              <a:gd name="connsiteY12018" fmla="*/ 3230225 h 9710532"/>
              <a:gd name="connsiteX12019" fmla="*/ 17210629 w 18288001"/>
              <a:gd name="connsiteY12019" fmla="*/ 3228683 h 9710532"/>
              <a:gd name="connsiteX12020" fmla="*/ 17243127 w 18288001"/>
              <a:gd name="connsiteY12020" fmla="*/ 3224641 h 9710532"/>
              <a:gd name="connsiteX12021" fmla="*/ 17264283 w 18288001"/>
              <a:gd name="connsiteY12021" fmla="*/ 3215215 h 9710532"/>
              <a:gd name="connsiteX12022" fmla="*/ 17296785 w 18288001"/>
              <a:gd name="connsiteY12022" fmla="*/ 3211171 h 9710532"/>
              <a:gd name="connsiteX12023" fmla="*/ 17327367 w 18288001"/>
              <a:gd name="connsiteY12023" fmla="*/ 3222900 h 9710532"/>
              <a:gd name="connsiteX12024" fmla="*/ 17318521 w 18288001"/>
              <a:gd name="connsiteY12024" fmla="*/ 3229826 h 9710532"/>
              <a:gd name="connsiteX12025" fmla="*/ 17302749 w 18288001"/>
              <a:gd name="connsiteY12025" fmla="*/ 3227903 h 9710532"/>
              <a:gd name="connsiteX12026" fmla="*/ 17283517 w 18288001"/>
              <a:gd name="connsiteY12026" fmla="*/ 3221560 h 9710532"/>
              <a:gd name="connsiteX12027" fmla="*/ 17285057 w 18288001"/>
              <a:gd name="connsiteY12027" fmla="*/ 3241753 h 9710532"/>
              <a:gd name="connsiteX12028" fmla="*/ 17314677 w 18288001"/>
              <a:gd name="connsiteY12028" fmla="*/ 3261366 h 9710532"/>
              <a:gd name="connsiteX12029" fmla="*/ 17339295 w 18288001"/>
              <a:gd name="connsiteY12029" fmla="*/ 3256364 h 9710532"/>
              <a:gd name="connsiteX12030" fmla="*/ 17336791 w 18288001"/>
              <a:gd name="connsiteY12030" fmla="*/ 3244055 h 9710532"/>
              <a:gd name="connsiteX12031" fmla="*/ 17343137 w 18288001"/>
              <a:gd name="connsiteY12031" fmla="*/ 3224821 h 9710532"/>
              <a:gd name="connsiteX12032" fmla="*/ 17345059 w 18288001"/>
              <a:gd name="connsiteY12032" fmla="*/ 3209052 h 9710532"/>
              <a:gd name="connsiteX12033" fmla="*/ 17333711 w 18288001"/>
              <a:gd name="connsiteY12033" fmla="*/ 3203666 h 9710532"/>
              <a:gd name="connsiteX12034" fmla="*/ 17350443 w 18288001"/>
              <a:gd name="connsiteY12034" fmla="*/ 3197701 h 9710532"/>
              <a:gd name="connsiteX12035" fmla="*/ 17376601 w 18288001"/>
              <a:gd name="connsiteY12035" fmla="*/ 3212892 h 9710532"/>
              <a:gd name="connsiteX12036" fmla="*/ 17392373 w 18288001"/>
              <a:gd name="connsiteY12036" fmla="*/ 3214814 h 9710532"/>
              <a:gd name="connsiteX12037" fmla="*/ 17425835 w 18288001"/>
              <a:gd name="connsiteY12037" fmla="*/ 3202886 h 9710532"/>
              <a:gd name="connsiteX12038" fmla="*/ 17459299 w 18288001"/>
              <a:gd name="connsiteY12038" fmla="*/ 3190959 h 9710532"/>
              <a:gd name="connsiteX12039" fmla="*/ 17475071 w 18288001"/>
              <a:gd name="connsiteY12039" fmla="*/ 3192878 h 9710532"/>
              <a:gd name="connsiteX12040" fmla="*/ 17490841 w 18288001"/>
              <a:gd name="connsiteY12040" fmla="*/ 3194801 h 9710532"/>
              <a:gd name="connsiteX12041" fmla="*/ 17499687 w 18288001"/>
              <a:gd name="connsiteY12041" fmla="*/ 3187877 h 9710532"/>
              <a:gd name="connsiteX12042" fmla="*/ 17531227 w 18288001"/>
              <a:gd name="connsiteY12042" fmla="*/ 3191718 h 9710532"/>
              <a:gd name="connsiteX12043" fmla="*/ 17571615 w 18288001"/>
              <a:gd name="connsiteY12043" fmla="*/ 3188636 h 9710532"/>
              <a:gd name="connsiteX12044" fmla="*/ 17661239 w 18288001"/>
              <a:gd name="connsiteY12044" fmla="*/ 3175548 h 9710532"/>
              <a:gd name="connsiteX12045" fmla="*/ 17682395 w 18288001"/>
              <a:gd name="connsiteY12045" fmla="*/ 3166120 h 9710532"/>
              <a:gd name="connsiteX12046" fmla="*/ 17710473 w 18288001"/>
              <a:gd name="connsiteY12046" fmla="*/ 3165541 h 9710532"/>
              <a:gd name="connsiteX12047" fmla="*/ 17727147 w 18288001"/>
              <a:gd name="connsiteY12047" fmla="*/ 3165782 h 9710532"/>
              <a:gd name="connsiteX12048" fmla="*/ 17732037 w 18288001"/>
              <a:gd name="connsiteY12048" fmla="*/ 3156654 h 9710532"/>
              <a:gd name="connsiteX12049" fmla="*/ 17734829 w 18288001"/>
              <a:gd name="connsiteY12049" fmla="*/ 3165893 h 9710532"/>
              <a:gd name="connsiteX12050" fmla="*/ 17822311 w 18288001"/>
              <a:gd name="connsiteY12050" fmla="*/ 3167161 h 9710532"/>
              <a:gd name="connsiteX12051" fmla="*/ 17847921 w 18288001"/>
              <a:gd name="connsiteY12051" fmla="*/ 3162241 h 9710532"/>
              <a:gd name="connsiteX12052" fmla="*/ 17843947 w 18288001"/>
              <a:gd name="connsiteY12052" fmla="*/ 3158038 h 9710532"/>
              <a:gd name="connsiteX12053" fmla="*/ 17838571 w 18288001"/>
              <a:gd name="connsiteY12053" fmla="*/ 3159662 h 9710532"/>
              <a:gd name="connsiteX12054" fmla="*/ 17824567 w 18288001"/>
              <a:gd name="connsiteY12054" fmla="*/ 3152161 h 9710532"/>
              <a:gd name="connsiteX12055" fmla="*/ 17818067 w 18288001"/>
              <a:gd name="connsiteY12055" fmla="*/ 3130653 h 9710532"/>
              <a:gd name="connsiteX12056" fmla="*/ 17805125 w 18288001"/>
              <a:gd name="connsiteY12056" fmla="*/ 3116960 h 9710532"/>
              <a:gd name="connsiteX12057" fmla="*/ 17785127 w 18288001"/>
              <a:gd name="connsiteY12057" fmla="*/ 3118460 h 9710532"/>
              <a:gd name="connsiteX12058" fmla="*/ 17779321 w 18288001"/>
              <a:gd name="connsiteY12058" fmla="*/ 3125912 h 9710532"/>
              <a:gd name="connsiteX12059" fmla="*/ 17754705 w 18288001"/>
              <a:gd name="connsiteY12059" fmla="*/ 3130915 h 9710532"/>
              <a:gd name="connsiteX12060" fmla="*/ 17673925 w 18288001"/>
              <a:gd name="connsiteY12060" fmla="*/ 3137081 h 9710532"/>
              <a:gd name="connsiteX12061" fmla="*/ 17608923 w 18288001"/>
              <a:gd name="connsiteY12061" fmla="*/ 3145166 h 9710532"/>
              <a:gd name="connsiteX12062" fmla="*/ 17600275 w 18288001"/>
              <a:gd name="connsiteY12062" fmla="*/ 3145826 h 9710532"/>
              <a:gd name="connsiteX12063" fmla="*/ 17611497 w 18288001"/>
              <a:gd name="connsiteY12063" fmla="*/ 3146142 h 9710532"/>
              <a:gd name="connsiteX12064" fmla="*/ 17546975 w 18288001"/>
              <a:gd name="connsiteY12064" fmla="*/ 3165645 h 9710532"/>
              <a:gd name="connsiteX12065" fmla="*/ 17532971 w 18288001"/>
              <a:gd name="connsiteY12065" fmla="*/ 3158141 h 9710532"/>
              <a:gd name="connsiteX12066" fmla="*/ 17538795 w 18288001"/>
              <a:gd name="connsiteY12066" fmla="*/ 3156382 h 9710532"/>
              <a:gd name="connsiteX12067" fmla="*/ 17533821 w 18288001"/>
              <a:gd name="connsiteY12067" fmla="*/ 3154022 h 9710532"/>
              <a:gd name="connsiteX12068" fmla="*/ 17510455 w 18288001"/>
              <a:gd name="connsiteY12068" fmla="*/ 3165180 h 9710532"/>
              <a:gd name="connsiteX12069" fmla="*/ 17494685 w 18288001"/>
              <a:gd name="connsiteY12069" fmla="*/ 3163258 h 9710532"/>
              <a:gd name="connsiteX12070" fmla="*/ 17501027 w 18288001"/>
              <a:gd name="connsiteY12070" fmla="*/ 3144024 h 9710532"/>
              <a:gd name="connsiteX12071" fmla="*/ 17512377 w 18288001"/>
              <a:gd name="connsiteY12071" fmla="*/ 3149408 h 9710532"/>
              <a:gd name="connsiteX12072" fmla="*/ 17541415 w 18288001"/>
              <a:gd name="connsiteY12072" fmla="*/ 3140943 h 9710532"/>
              <a:gd name="connsiteX12073" fmla="*/ 17553009 w 18288001"/>
              <a:gd name="connsiteY12073" fmla="*/ 3137563 h 9710532"/>
              <a:gd name="connsiteX12074" fmla="*/ 17554981 w 18288001"/>
              <a:gd name="connsiteY12074" fmla="*/ 3133884 h 9710532"/>
              <a:gd name="connsiteX12075" fmla="*/ 17558607 w 18288001"/>
              <a:gd name="connsiteY12075" fmla="*/ 3131323 h 9710532"/>
              <a:gd name="connsiteX12076" fmla="*/ 17560739 w 18288001"/>
              <a:gd name="connsiteY12076" fmla="*/ 3135310 h 9710532"/>
              <a:gd name="connsiteX12077" fmla="*/ 17570457 w 18288001"/>
              <a:gd name="connsiteY12077" fmla="*/ 3132476 h 9710532"/>
              <a:gd name="connsiteX12078" fmla="*/ 17582765 w 18288001"/>
              <a:gd name="connsiteY12078" fmla="*/ 3129974 h 9710532"/>
              <a:gd name="connsiteX12079" fmla="*/ 17610843 w 18288001"/>
              <a:gd name="connsiteY12079" fmla="*/ 3129393 h 9710532"/>
              <a:gd name="connsiteX12080" fmla="*/ 17659117 w 18288001"/>
              <a:gd name="connsiteY12080" fmla="*/ 3127274 h 9710532"/>
              <a:gd name="connsiteX12081" fmla="*/ 17765473 w 18288001"/>
              <a:gd name="connsiteY12081" fmla="*/ 3108220 h 9710532"/>
              <a:gd name="connsiteX12082" fmla="*/ 17776555 w 18288001"/>
              <a:gd name="connsiteY12082" fmla="*/ 3107990 h 9710532"/>
              <a:gd name="connsiteX12083" fmla="*/ 17808315 w 18288001"/>
              <a:gd name="connsiteY12083" fmla="*/ 3098390 h 9710532"/>
              <a:gd name="connsiteX12084" fmla="*/ 17826573 w 18288001"/>
              <a:gd name="connsiteY12084" fmla="*/ 3081136 h 9710532"/>
              <a:gd name="connsiteX12085" fmla="*/ 17840577 w 18288001"/>
              <a:gd name="connsiteY12085" fmla="*/ 3088639 h 9710532"/>
              <a:gd name="connsiteX12086" fmla="*/ 17842203 w 18288001"/>
              <a:gd name="connsiteY12086" fmla="*/ 3094016 h 9710532"/>
              <a:gd name="connsiteX12087" fmla="*/ 17854581 w 18288001"/>
              <a:gd name="connsiteY12087" fmla="*/ 3096144 h 9710532"/>
              <a:gd name="connsiteX12088" fmla="*/ 17868587 w 18288001"/>
              <a:gd name="connsiteY12088" fmla="*/ 3103647 h 9710532"/>
              <a:gd name="connsiteX12089" fmla="*/ 17939609 w 18288001"/>
              <a:gd name="connsiteY12089" fmla="*/ 3105651 h 9710532"/>
              <a:gd name="connsiteX12090" fmla="*/ 17953615 w 18288001"/>
              <a:gd name="connsiteY12090" fmla="*/ 3113154 h 9710532"/>
              <a:gd name="connsiteX12091" fmla="*/ 17975121 w 18288001"/>
              <a:gd name="connsiteY12091" fmla="*/ 3106656 h 9710532"/>
              <a:gd name="connsiteX12092" fmla="*/ 18032139 w 18288001"/>
              <a:gd name="connsiteY12092" fmla="*/ 3101157 h 9710532"/>
              <a:gd name="connsiteX12093" fmla="*/ 18089159 w 18288001"/>
              <a:gd name="connsiteY12093" fmla="*/ 3095658 h 9710532"/>
              <a:gd name="connsiteX12094" fmla="*/ 18113917 w 18288001"/>
              <a:gd name="connsiteY12094" fmla="*/ 3099911 h 9710532"/>
              <a:gd name="connsiteX12095" fmla="*/ 18124669 w 18288001"/>
              <a:gd name="connsiteY12095" fmla="*/ 3096661 h 9710532"/>
              <a:gd name="connsiteX12096" fmla="*/ 18149427 w 18288001"/>
              <a:gd name="connsiteY12096" fmla="*/ 3100912 h 9710532"/>
              <a:gd name="connsiteX12097" fmla="*/ 18163431 w 18288001"/>
              <a:gd name="connsiteY12097" fmla="*/ 3108419 h 9710532"/>
              <a:gd name="connsiteX12098" fmla="*/ 18152679 w 18288001"/>
              <a:gd name="connsiteY12098" fmla="*/ 3111668 h 9710532"/>
              <a:gd name="connsiteX12099" fmla="*/ 18141923 w 18288001"/>
              <a:gd name="connsiteY12099" fmla="*/ 3114918 h 9710532"/>
              <a:gd name="connsiteX12100" fmla="*/ 18131171 w 18288001"/>
              <a:gd name="connsiteY12100" fmla="*/ 3118168 h 9710532"/>
              <a:gd name="connsiteX12101" fmla="*/ 18141423 w 18288001"/>
              <a:gd name="connsiteY12101" fmla="*/ 3132674 h 9710532"/>
              <a:gd name="connsiteX12102" fmla="*/ 18132293 w 18288001"/>
              <a:gd name="connsiteY12102" fmla="*/ 3141304 h 9710532"/>
              <a:gd name="connsiteX12103" fmla="*/ 18123667 w 18288001"/>
              <a:gd name="connsiteY12103" fmla="*/ 3132173 h 9710532"/>
              <a:gd name="connsiteX12104" fmla="*/ 18088155 w 18288001"/>
              <a:gd name="connsiteY12104" fmla="*/ 3131170 h 9710532"/>
              <a:gd name="connsiteX12105" fmla="*/ 18017131 w 18288001"/>
              <a:gd name="connsiteY12105" fmla="*/ 3129164 h 9710532"/>
              <a:gd name="connsiteX12106" fmla="*/ 17960113 w 18288001"/>
              <a:gd name="connsiteY12106" fmla="*/ 3134665 h 9710532"/>
              <a:gd name="connsiteX12107" fmla="*/ 17951485 w 18288001"/>
              <a:gd name="connsiteY12107" fmla="*/ 3125534 h 9710532"/>
              <a:gd name="connsiteX12108" fmla="*/ 17941233 w 18288001"/>
              <a:gd name="connsiteY12108" fmla="*/ 3111028 h 9710532"/>
              <a:gd name="connsiteX12109" fmla="*/ 17928853 w 18288001"/>
              <a:gd name="connsiteY12109" fmla="*/ 3108902 h 9710532"/>
              <a:gd name="connsiteX12110" fmla="*/ 17926727 w 18288001"/>
              <a:gd name="connsiteY12110" fmla="*/ 3121281 h 9710532"/>
              <a:gd name="connsiteX12111" fmla="*/ 17920849 w 18288001"/>
              <a:gd name="connsiteY12111" fmla="*/ 3140662 h 9710532"/>
              <a:gd name="connsiteX12112" fmla="*/ 17906343 w 18288001"/>
              <a:gd name="connsiteY12112" fmla="*/ 3150915 h 9710532"/>
              <a:gd name="connsiteX12113" fmla="*/ 17906281 w 18288001"/>
              <a:gd name="connsiteY12113" fmla="*/ 3151032 h 9710532"/>
              <a:gd name="connsiteX12114" fmla="*/ 17937031 w 18288001"/>
              <a:gd name="connsiteY12114" fmla="*/ 3145126 h 9710532"/>
              <a:gd name="connsiteX12115" fmla="*/ 17977421 w 18288001"/>
              <a:gd name="connsiteY12115" fmla="*/ 3142043 h 9710532"/>
              <a:gd name="connsiteX12116" fmla="*/ 18017807 w 18288001"/>
              <a:gd name="connsiteY12116" fmla="*/ 3138962 h 9710532"/>
              <a:gd name="connsiteX12117" fmla="*/ 18049349 w 18288001"/>
              <a:gd name="connsiteY12117" fmla="*/ 3142804 h 9710532"/>
              <a:gd name="connsiteX12118" fmla="*/ 18047429 w 18288001"/>
              <a:gd name="connsiteY12118" fmla="*/ 3158574 h 9710532"/>
              <a:gd name="connsiteX12119" fmla="*/ 18110511 w 18288001"/>
              <a:gd name="connsiteY12119" fmla="*/ 3166262 h 9710532"/>
              <a:gd name="connsiteX12120" fmla="*/ 18200135 w 18288001"/>
              <a:gd name="connsiteY12120" fmla="*/ 3153170 h 9710532"/>
              <a:gd name="connsiteX12121" fmla="*/ 18209863 w 18288001"/>
              <a:gd name="connsiteY12121" fmla="*/ 3145554 h 9710532"/>
              <a:gd name="connsiteX12122" fmla="*/ 18208693 w 18288001"/>
              <a:gd name="connsiteY12122" fmla="*/ 3141684 h 9710532"/>
              <a:gd name="connsiteX12123" fmla="*/ 18194689 w 18288001"/>
              <a:gd name="connsiteY12123" fmla="*/ 3134178 h 9710532"/>
              <a:gd name="connsiteX12124" fmla="*/ 18183937 w 18288001"/>
              <a:gd name="connsiteY12124" fmla="*/ 3137428 h 9710532"/>
              <a:gd name="connsiteX12125" fmla="*/ 18155927 w 18288001"/>
              <a:gd name="connsiteY12125" fmla="*/ 3122421 h 9710532"/>
              <a:gd name="connsiteX12126" fmla="*/ 18141923 w 18288001"/>
              <a:gd name="connsiteY12126" fmla="*/ 3114918 h 9710532"/>
              <a:gd name="connsiteX12127" fmla="*/ 18166683 w 18288001"/>
              <a:gd name="connsiteY12127" fmla="*/ 3119171 h 9710532"/>
              <a:gd name="connsiteX12128" fmla="*/ 18198943 w 18288001"/>
              <a:gd name="connsiteY12128" fmla="*/ 3109419 h 9710532"/>
              <a:gd name="connsiteX12129" fmla="*/ 18206449 w 18288001"/>
              <a:gd name="connsiteY12129" fmla="*/ 3095417 h 9710532"/>
              <a:gd name="connsiteX12130" fmla="*/ 18217201 w 18288001"/>
              <a:gd name="connsiteY12130" fmla="*/ 3092165 h 9710532"/>
              <a:gd name="connsiteX12131" fmla="*/ 18220449 w 18288001"/>
              <a:gd name="connsiteY12131" fmla="*/ 3102919 h 9710532"/>
              <a:gd name="connsiteX12132" fmla="*/ 18288001 w 18288001"/>
              <a:gd name="connsiteY12132" fmla="*/ 3101891 h 9710532"/>
              <a:gd name="connsiteX12133" fmla="*/ 18288001 w 18288001"/>
              <a:gd name="connsiteY12133" fmla="*/ 3141182 h 9710532"/>
              <a:gd name="connsiteX12134" fmla="*/ 18268963 w 18288001"/>
              <a:gd name="connsiteY12134" fmla="*/ 3146938 h 9710532"/>
              <a:gd name="connsiteX12135" fmla="*/ 18249085 w 18288001"/>
              <a:gd name="connsiteY12135" fmla="*/ 3158816 h 9710532"/>
              <a:gd name="connsiteX12136" fmla="*/ 18239953 w 18288001"/>
              <a:gd name="connsiteY12136" fmla="*/ 3167442 h 9710532"/>
              <a:gd name="connsiteX12137" fmla="*/ 18231299 w 18288001"/>
              <a:gd name="connsiteY12137" fmla="*/ 3162806 h 9710532"/>
              <a:gd name="connsiteX12138" fmla="*/ 18218407 w 18288001"/>
              <a:gd name="connsiteY12138" fmla="*/ 3167401 h 9710532"/>
              <a:gd name="connsiteX12139" fmla="*/ 18189367 w 18288001"/>
              <a:gd name="connsiteY12139" fmla="*/ 3175867 h 9710532"/>
              <a:gd name="connsiteX12140" fmla="*/ 18164749 w 18288001"/>
              <a:gd name="connsiteY12140" fmla="*/ 3180871 h 9710532"/>
              <a:gd name="connsiteX12141" fmla="*/ 18144555 w 18288001"/>
              <a:gd name="connsiteY12141" fmla="*/ 3182412 h 9710532"/>
              <a:gd name="connsiteX12142" fmla="*/ 18092821 w 18288001"/>
              <a:gd name="connsiteY12142" fmla="*/ 3180111 h 9710532"/>
              <a:gd name="connsiteX12143" fmla="*/ 18061279 w 18288001"/>
              <a:gd name="connsiteY12143" fmla="*/ 3176268 h 9710532"/>
              <a:gd name="connsiteX12144" fmla="*/ 18042045 w 18288001"/>
              <a:gd name="connsiteY12144" fmla="*/ 3169923 h 9710532"/>
              <a:gd name="connsiteX12145" fmla="*/ 18026275 w 18288001"/>
              <a:gd name="connsiteY12145" fmla="*/ 3168001 h 9710532"/>
              <a:gd name="connsiteX12146" fmla="*/ 18005119 w 18288001"/>
              <a:gd name="connsiteY12146" fmla="*/ 3177428 h 9710532"/>
              <a:gd name="connsiteX12147" fmla="*/ 17973575 w 18288001"/>
              <a:gd name="connsiteY12147" fmla="*/ 3173586 h 9710532"/>
              <a:gd name="connsiteX12148" fmla="*/ 17924341 w 18288001"/>
              <a:gd name="connsiteY12148" fmla="*/ 3183592 h 9710532"/>
              <a:gd name="connsiteX12149" fmla="*/ 17915495 w 18288001"/>
              <a:gd name="connsiteY12149" fmla="*/ 3190517 h 9710532"/>
              <a:gd name="connsiteX12150" fmla="*/ 17908571 w 18288001"/>
              <a:gd name="connsiteY12150" fmla="*/ 3181671 h 9710532"/>
              <a:gd name="connsiteX12151" fmla="*/ 17895303 w 18288001"/>
              <a:gd name="connsiteY12151" fmla="*/ 3192058 h 9710532"/>
              <a:gd name="connsiteX12152" fmla="*/ 17883955 w 18288001"/>
              <a:gd name="connsiteY12152" fmla="*/ 3186674 h 9710532"/>
              <a:gd name="connsiteX12153" fmla="*/ 17854917 w 18288001"/>
              <a:gd name="connsiteY12153" fmla="*/ 3195140 h 9710532"/>
              <a:gd name="connsiteX12154" fmla="*/ 17841645 w 18288001"/>
              <a:gd name="connsiteY12154" fmla="*/ 3205527 h 9710532"/>
              <a:gd name="connsiteX12155" fmla="*/ 17843567 w 18288001"/>
              <a:gd name="connsiteY12155" fmla="*/ 3189757 h 9710532"/>
              <a:gd name="connsiteX12156" fmla="*/ 17845487 w 18288001"/>
              <a:gd name="connsiteY12156" fmla="*/ 3173986 h 9710532"/>
              <a:gd name="connsiteX12157" fmla="*/ 17805097 w 18288001"/>
              <a:gd name="connsiteY12157" fmla="*/ 3177069 h 9710532"/>
              <a:gd name="connsiteX12158" fmla="*/ 17687399 w 18288001"/>
              <a:gd name="connsiteY12158" fmla="*/ 3190737 h 9710532"/>
              <a:gd name="connsiteX12159" fmla="*/ 17576621 w 18288001"/>
              <a:gd name="connsiteY12159" fmla="*/ 3213253 h 9710532"/>
              <a:gd name="connsiteX12160" fmla="*/ 17560851 w 18288001"/>
              <a:gd name="connsiteY12160" fmla="*/ 3211332 h 9710532"/>
              <a:gd name="connsiteX12161" fmla="*/ 17529309 w 18288001"/>
              <a:gd name="connsiteY12161" fmla="*/ 3207488 h 9710532"/>
              <a:gd name="connsiteX12162" fmla="*/ 17476829 w 18288001"/>
              <a:gd name="connsiteY12162" fmla="*/ 3218156 h 9710532"/>
              <a:gd name="connsiteX12163" fmla="*/ 17492205 w 18288001"/>
              <a:gd name="connsiteY12163" fmla="*/ 3217408 h 9710532"/>
              <a:gd name="connsiteX12164" fmla="*/ 17470695 w 18288001"/>
              <a:gd name="connsiteY12164" fmla="*/ 3223911 h 9710532"/>
              <a:gd name="connsiteX12165" fmla="*/ 17441549 w 18288001"/>
              <a:gd name="connsiteY12165" fmla="*/ 3225326 h 9710532"/>
              <a:gd name="connsiteX12166" fmla="*/ 17430839 w 18288001"/>
              <a:gd name="connsiteY12166" fmla="*/ 3227504 h 9710532"/>
              <a:gd name="connsiteX12167" fmla="*/ 17397373 w 18288001"/>
              <a:gd name="connsiteY12167" fmla="*/ 3239433 h 9710532"/>
              <a:gd name="connsiteX12168" fmla="*/ 17381605 w 18288001"/>
              <a:gd name="connsiteY12168" fmla="*/ 3237509 h 9710532"/>
              <a:gd name="connsiteX12169" fmla="*/ 17369295 w 18288001"/>
              <a:gd name="connsiteY12169" fmla="*/ 3240012 h 9710532"/>
              <a:gd name="connsiteX12170" fmla="*/ 17358909 w 18288001"/>
              <a:gd name="connsiteY12170" fmla="*/ 3226742 h 9710532"/>
              <a:gd name="connsiteX12171" fmla="*/ 17353523 w 18288001"/>
              <a:gd name="connsiteY12171" fmla="*/ 3238089 h 9710532"/>
              <a:gd name="connsiteX12172" fmla="*/ 17363913 w 18288001"/>
              <a:gd name="connsiteY12172" fmla="*/ 3251360 h 9710532"/>
              <a:gd name="connsiteX12173" fmla="*/ 17370839 w 18288001"/>
              <a:gd name="connsiteY12173" fmla="*/ 3260206 h 9710532"/>
              <a:gd name="connsiteX12174" fmla="*/ 17379683 w 18288001"/>
              <a:gd name="connsiteY12174" fmla="*/ 3253282 h 9710532"/>
              <a:gd name="connsiteX12175" fmla="*/ 17391031 w 18288001"/>
              <a:gd name="connsiteY12175" fmla="*/ 3258665 h 9710532"/>
              <a:gd name="connsiteX12176" fmla="*/ 17402379 w 18288001"/>
              <a:gd name="connsiteY12176" fmla="*/ 3264049 h 9710532"/>
              <a:gd name="connsiteX12177" fmla="*/ 17377763 w 18288001"/>
              <a:gd name="connsiteY12177" fmla="*/ 3269052 h 9710532"/>
              <a:gd name="connsiteX12178" fmla="*/ 17335451 w 18288001"/>
              <a:gd name="connsiteY12178" fmla="*/ 3287905 h 9710532"/>
              <a:gd name="connsiteX12179" fmla="*/ 17300067 w 18288001"/>
              <a:gd name="connsiteY12179" fmla="*/ 3315606 h 9710532"/>
              <a:gd name="connsiteX12180" fmla="*/ 17259681 w 18288001"/>
              <a:gd name="connsiteY12180" fmla="*/ 3318686 h 9710532"/>
              <a:gd name="connsiteX12181" fmla="*/ 17242949 w 18288001"/>
              <a:gd name="connsiteY12181" fmla="*/ 3324651 h 9710532"/>
              <a:gd name="connsiteX12182" fmla="*/ 17235063 w 18288001"/>
              <a:gd name="connsiteY12182" fmla="*/ 3323689 h 9710532"/>
              <a:gd name="connsiteX12183" fmla="*/ 17163133 w 18288001"/>
              <a:gd name="connsiteY12183" fmla="*/ 3322930 h 9710532"/>
              <a:gd name="connsiteX12184" fmla="*/ 17141977 w 18288001"/>
              <a:gd name="connsiteY12184" fmla="*/ 3332356 h 9710532"/>
              <a:gd name="connsiteX12185" fmla="*/ 17129669 w 18288001"/>
              <a:gd name="connsiteY12185" fmla="*/ 3334856 h 9710532"/>
              <a:gd name="connsiteX12186" fmla="*/ 17080435 w 18288001"/>
              <a:gd name="connsiteY12186" fmla="*/ 3344865 h 9710532"/>
              <a:gd name="connsiteX12187" fmla="*/ 17008505 w 18288001"/>
              <a:gd name="connsiteY12187" fmla="*/ 3344103 h 9710532"/>
              <a:gd name="connsiteX12188" fmla="*/ 16957349 w 18288001"/>
              <a:gd name="connsiteY12188" fmla="*/ 3369884 h 9710532"/>
              <a:gd name="connsiteX12189" fmla="*/ 16858881 w 18288001"/>
              <a:gd name="connsiteY12189" fmla="*/ 3389896 h 9710532"/>
              <a:gd name="connsiteX12190" fmla="*/ 16807145 w 18288001"/>
              <a:gd name="connsiteY12190" fmla="*/ 3387595 h 9710532"/>
              <a:gd name="connsiteX12191" fmla="*/ 16753485 w 18288001"/>
              <a:gd name="connsiteY12191" fmla="*/ 3401065 h 9710532"/>
              <a:gd name="connsiteX12192" fmla="*/ 16736755 w 18288001"/>
              <a:gd name="connsiteY12192" fmla="*/ 3407028 h 9710532"/>
              <a:gd name="connsiteX12193" fmla="*/ 16728872 w 18288001"/>
              <a:gd name="connsiteY12193" fmla="*/ 3406068 h 9710532"/>
              <a:gd name="connsiteX12194" fmla="*/ 16721946 w 18288001"/>
              <a:gd name="connsiteY12194" fmla="*/ 3397221 h 9710532"/>
              <a:gd name="connsiteX12195" fmla="*/ 16692906 w 18288001"/>
              <a:gd name="connsiteY12195" fmla="*/ 3405688 h 9710532"/>
              <a:gd name="connsiteX12196" fmla="*/ 16655018 w 18288001"/>
              <a:gd name="connsiteY12196" fmla="*/ 3421078 h 9710532"/>
              <a:gd name="connsiteX12197" fmla="*/ 16633865 w 18288001"/>
              <a:gd name="connsiteY12197" fmla="*/ 3430506 h 9710532"/>
              <a:gd name="connsiteX12198" fmla="*/ 16605784 w 18288001"/>
              <a:gd name="connsiteY12198" fmla="*/ 3431086 h 9710532"/>
              <a:gd name="connsiteX12199" fmla="*/ 16598859 w 18288001"/>
              <a:gd name="connsiteY12199" fmla="*/ 3422238 h 9710532"/>
              <a:gd name="connsiteX12200" fmla="*/ 16620014 w 18288001"/>
              <a:gd name="connsiteY12200" fmla="*/ 3412814 h 9710532"/>
              <a:gd name="connsiteX12201" fmla="*/ 16650012 w 18288001"/>
              <a:gd name="connsiteY12201" fmla="*/ 3396463 h 9710532"/>
              <a:gd name="connsiteX12202" fmla="*/ 16739638 w 18288001"/>
              <a:gd name="connsiteY12202" fmla="*/ 3383372 h 9710532"/>
              <a:gd name="connsiteX12203" fmla="*/ 16744061 w 18288001"/>
              <a:gd name="connsiteY12203" fmla="*/ 3379909 h 9710532"/>
              <a:gd name="connsiteX12204" fmla="*/ 16757330 w 18288001"/>
              <a:gd name="connsiteY12204" fmla="*/ 3369521 h 9710532"/>
              <a:gd name="connsiteX12205" fmla="*/ 16752327 w 18288001"/>
              <a:gd name="connsiteY12205" fmla="*/ 3344905 h 9710532"/>
              <a:gd name="connsiteX12206" fmla="*/ 16662705 w 18288001"/>
              <a:gd name="connsiteY12206" fmla="*/ 3357994 h 9710532"/>
              <a:gd name="connsiteX12207" fmla="*/ 16629240 w 18288001"/>
              <a:gd name="connsiteY12207" fmla="*/ 3369922 h 9710532"/>
              <a:gd name="connsiteX12208" fmla="*/ 16664626 w 18288001"/>
              <a:gd name="connsiteY12208" fmla="*/ 3342223 h 9710532"/>
              <a:gd name="connsiteX12209" fmla="*/ 16692125 w 18288001"/>
              <a:gd name="connsiteY12209" fmla="*/ 3313563 h 9710532"/>
              <a:gd name="connsiteX12210" fmla="*/ 16679815 w 18288001"/>
              <a:gd name="connsiteY12210" fmla="*/ 3316064 h 9710532"/>
              <a:gd name="connsiteX12211" fmla="*/ 16668467 w 18288001"/>
              <a:gd name="connsiteY12211" fmla="*/ 3310680 h 9710532"/>
              <a:gd name="connsiteX12212" fmla="*/ 16610389 w 18288001"/>
              <a:gd name="connsiteY12212" fmla="*/ 3327613 h 9710532"/>
              <a:gd name="connsiteX12213" fmla="*/ 16585771 w 18288001"/>
              <a:gd name="connsiteY12213" fmla="*/ 3332615 h 9710532"/>
              <a:gd name="connsiteX12214" fmla="*/ 16536537 w 18288001"/>
              <a:gd name="connsiteY12214" fmla="*/ 3342622 h 9710532"/>
              <a:gd name="connsiteX12215" fmla="*/ 16478455 w 18288001"/>
              <a:gd name="connsiteY12215" fmla="*/ 3359556 h 9710532"/>
              <a:gd name="connsiteX12216" fmla="*/ 16483460 w 18288001"/>
              <a:gd name="connsiteY12216" fmla="*/ 3384172 h 9710532"/>
              <a:gd name="connsiteX12217" fmla="*/ 16472691 w 18288001"/>
              <a:gd name="connsiteY12217" fmla="*/ 3406868 h 9710532"/>
              <a:gd name="connsiteX12218" fmla="*/ 16446154 w 18288001"/>
              <a:gd name="connsiteY12218" fmla="*/ 3427642 h 9710532"/>
              <a:gd name="connsiteX12219" fmla="*/ 16424997 w 18288001"/>
              <a:gd name="connsiteY12219" fmla="*/ 3437070 h 9710532"/>
              <a:gd name="connsiteX12220" fmla="*/ 16396918 w 18288001"/>
              <a:gd name="connsiteY12220" fmla="*/ 3437649 h 9710532"/>
              <a:gd name="connsiteX12221" fmla="*/ 16361534 w 18288001"/>
              <a:gd name="connsiteY12221" fmla="*/ 3465348 h 9710532"/>
              <a:gd name="connsiteX12222" fmla="*/ 16362200 w 18288001"/>
              <a:gd name="connsiteY12222" fmla="*/ 3465756 h 9710532"/>
              <a:gd name="connsiteX12223" fmla="*/ 16362493 w 18288001"/>
              <a:gd name="connsiteY12223" fmla="*/ 3465528 h 9710532"/>
              <a:gd name="connsiteX12224" fmla="*/ 16362447 w 18288001"/>
              <a:gd name="connsiteY12224" fmla="*/ 3465906 h 9710532"/>
              <a:gd name="connsiteX12225" fmla="*/ 16382021 w 18288001"/>
              <a:gd name="connsiteY12225" fmla="*/ 3477847 h 9710532"/>
              <a:gd name="connsiteX12226" fmla="*/ 16401923 w 18288001"/>
              <a:gd name="connsiteY12226" fmla="*/ 3462268 h 9710532"/>
              <a:gd name="connsiteX12227" fmla="*/ 16426540 w 18288001"/>
              <a:gd name="connsiteY12227" fmla="*/ 3457263 h 9710532"/>
              <a:gd name="connsiteX12228" fmla="*/ 16460003 w 18288001"/>
              <a:gd name="connsiteY12228" fmla="*/ 3445336 h 9710532"/>
              <a:gd name="connsiteX12229" fmla="*/ 16484621 w 18288001"/>
              <a:gd name="connsiteY12229" fmla="*/ 3440331 h 9710532"/>
              <a:gd name="connsiteX12230" fmla="*/ 16493466 w 18288001"/>
              <a:gd name="connsiteY12230" fmla="*/ 3433406 h 9710532"/>
              <a:gd name="connsiteX12231" fmla="*/ 16533855 w 18288001"/>
              <a:gd name="connsiteY12231" fmla="*/ 3430326 h 9710532"/>
              <a:gd name="connsiteX12232" fmla="*/ 16579247 w 18288001"/>
              <a:gd name="connsiteY12232" fmla="*/ 3451859 h 9710532"/>
              <a:gd name="connsiteX12233" fmla="*/ 16554627 w 18288001"/>
              <a:gd name="connsiteY12233" fmla="*/ 3456864 h 9710532"/>
              <a:gd name="connsiteX12234" fmla="*/ 16536937 w 18288001"/>
              <a:gd name="connsiteY12234" fmla="*/ 3470713 h 9710532"/>
              <a:gd name="connsiteX12235" fmla="*/ 16550788 w 18288001"/>
              <a:gd name="connsiteY12235" fmla="*/ 3488404 h 9710532"/>
              <a:gd name="connsiteX12236" fmla="*/ 16566556 w 18288001"/>
              <a:gd name="connsiteY12236" fmla="*/ 3490326 h 9710532"/>
              <a:gd name="connsiteX12237" fmla="*/ 16557711 w 18288001"/>
              <a:gd name="connsiteY12237" fmla="*/ 3497251 h 9710532"/>
              <a:gd name="connsiteX12238" fmla="*/ 16563623 w 18288001"/>
              <a:gd name="connsiteY12238" fmla="*/ 3504802 h 9710532"/>
              <a:gd name="connsiteX12239" fmla="*/ 16574439 w 18288001"/>
              <a:gd name="connsiteY12239" fmla="*/ 3499352 h 9710532"/>
              <a:gd name="connsiteX12240" fmla="*/ 16599056 w 18288001"/>
              <a:gd name="connsiteY12240" fmla="*/ 3494347 h 9710532"/>
              <a:gd name="connsiteX12241" fmla="*/ 16602141 w 18288001"/>
              <a:gd name="connsiteY12241" fmla="*/ 3534736 h 9710532"/>
              <a:gd name="connsiteX12242" fmla="*/ 16600217 w 18288001"/>
              <a:gd name="connsiteY12242" fmla="*/ 3550508 h 9710532"/>
              <a:gd name="connsiteX12243" fmla="*/ 16614015 w 18288001"/>
              <a:gd name="connsiteY12243" fmla="*/ 3568131 h 9710532"/>
              <a:gd name="connsiteX12244" fmla="*/ 16644651 w 18288001"/>
              <a:gd name="connsiteY12244" fmla="*/ 3571863 h 9710532"/>
              <a:gd name="connsiteX12245" fmla="*/ 16644623 w 18288001"/>
              <a:gd name="connsiteY12245" fmla="*/ 3571922 h 9710532"/>
              <a:gd name="connsiteX12246" fmla="*/ 16645610 w 18288001"/>
              <a:gd name="connsiteY12246" fmla="*/ 3572042 h 9710532"/>
              <a:gd name="connsiteX12247" fmla="*/ 16656376 w 18288001"/>
              <a:gd name="connsiteY12247" fmla="*/ 3549345 h 9710532"/>
              <a:gd name="connsiteX12248" fmla="*/ 16658296 w 18288001"/>
              <a:gd name="connsiteY12248" fmla="*/ 3533576 h 9710532"/>
              <a:gd name="connsiteX12249" fmla="*/ 16670228 w 18288001"/>
              <a:gd name="connsiteY12249" fmla="*/ 3567039 h 9710532"/>
              <a:gd name="connsiteX12250" fmla="*/ 16650612 w 18288001"/>
              <a:gd name="connsiteY12250" fmla="*/ 3596659 h 9710532"/>
              <a:gd name="connsiteX12251" fmla="*/ 16641766 w 18288001"/>
              <a:gd name="connsiteY12251" fmla="*/ 3603584 h 9710532"/>
              <a:gd name="connsiteX12252" fmla="*/ 16639847 w 18288001"/>
              <a:gd name="connsiteY12252" fmla="*/ 3619356 h 9710532"/>
              <a:gd name="connsiteX12253" fmla="*/ 16646770 w 18288001"/>
              <a:gd name="connsiteY12253" fmla="*/ 3628202 h 9710532"/>
              <a:gd name="connsiteX12254" fmla="*/ 16671388 w 18288001"/>
              <a:gd name="connsiteY12254" fmla="*/ 3623198 h 9710532"/>
              <a:gd name="connsiteX12255" fmla="*/ 16702350 w 18288001"/>
              <a:gd name="connsiteY12255" fmla="*/ 3598961 h 9710532"/>
              <a:gd name="connsiteX12256" fmla="*/ 16726387 w 18288001"/>
              <a:gd name="connsiteY12256" fmla="*/ 3565877 h 9710532"/>
              <a:gd name="connsiteX12257" fmla="*/ 16749083 w 18288001"/>
              <a:gd name="connsiteY12257" fmla="*/ 3576645 h 9710532"/>
              <a:gd name="connsiteX12258" fmla="*/ 16762934 w 18288001"/>
              <a:gd name="connsiteY12258" fmla="*/ 3594338 h 9710532"/>
              <a:gd name="connsiteX12259" fmla="*/ 16771777 w 18288001"/>
              <a:gd name="connsiteY12259" fmla="*/ 3587414 h 9710532"/>
              <a:gd name="connsiteX12260" fmla="*/ 16798317 w 18288001"/>
              <a:gd name="connsiteY12260" fmla="*/ 3566640 h 9710532"/>
              <a:gd name="connsiteX12261" fmla="*/ 16814087 w 18288001"/>
              <a:gd name="connsiteY12261" fmla="*/ 3568559 h 9710532"/>
              <a:gd name="connsiteX12262" fmla="*/ 16877171 w 18288001"/>
              <a:gd name="connsiteY12262" fmla="*/ 3576246 h 9710532"/>
              <a:gd name="connsiteX12263" fmla="*/ 16929487 w 18288001"/>
              <a:gd name="connsiteY12263" fmla="*/ 3606626 h 9710532"/>
              <a:gd name="connsiteX12264" fmla="*/ 16945259 w 18288001"/>
              <a:gd name="connsiteY12264" fmla="*/ 3608547 h 9710532"/>
              <a:gd name="connsiteX12265" fmla="*/ 16943337 w 18288001"/>
              <a:gd name="connsiteY12265" fmla="*/ 3624320 h 9710532"/>
              <a:gd name="connsiteX12266" fmla="*/ 16941417 w 18288001"/>
              <a:gd name="connsiteY12266" fmla="*/ 3640089 h 9710532"/>
              <a:gd name="connsiteX12267" fmla="*/ 16932569 w 18288001"/>
              <a:gd name="connsiteY12267" fmla="*/ 3647013 h 9710532"/>
              <a:gd name="connsiteX12268" fmla="*/ 16923725 w 18288001"/>
              <a:gd name="connsiteY12268" fmla="*/ 3653939 h 9710532"/>
              <a:gd name="connsiteX12269" fmla="*/ 16918721 w 18288001"/>
              <a:gd name="connsiteY12269" fmla="*/ 3629322 h 9710532"/>
              <a:gd name="connsiteX12270" fmla="*/ 16911795 w 18288001"/>
              <a:gd name="connsiteY12270" fmla="*/ 3620475 h 9710532"/>
              <a:gd name="connsiteX12271" fmla="*/ 16890261 w 18288001"/>
              <a:gd name="connsiteY12271" fmla="*/ 3665867 h 9710532"/>
              <a:gd name="connsiteX12272" fmla="*/ 16876993 w 18288001"/>
              <a:gd name="connsiteY12272" fmla="*/ 3676255 h 9710532"/>
              <a:gd name="connsiteX12273" fmla="*/ 16838145 w 18288001"/>
              <a:gd name="connsiteY12273" fmla="*/ 3699530 h 9710532"/>
              <a:gd name="connsiteX12274" fmla="*/ 16799295 w 18288001"/>
              <a:gd name="connsiteY12274" fmla="*/ 3722808 h 9710532"/>
              <a:gd name="connsiteX12275" fmla="*/ 16786027 w 18288001"/>
              <a:gd name="connsiteY12275" fmla="*/ 3733193 h 9710532"/>
              <a:gd name="connsiteX12276" fmla="*/ 16800839 w 18288001"/>
              <a:gd name="connsiteY12276" fmla="*/ 3743000 h 9710532"/>
              <a:gd name="connsiteX12277" fmla="*/ 16809685 w 18288001"/>
              <a:gd name="connsiteY12277" fmla="*/ 3736075 h 9710532"/>
              <a:gd name="connsiteX12278" fmla="*/ 16818531 w 18288001"/>
              <a:gd name="connsiteY12278" fmla="*/ 3729151 h 9710532"/>
              <a:gd name="connsiteX12279" fmla="*/ 16791031 w 18288001"/>
              <a:gd name="connsiteY12279" fmla="*/ 3757811 h 9710532"/>
              <a:gd name="connsiteX12280" fmla="*/ 16785647 w 18288001"/>
              <a:gd name="connsiteY12280" fmla="*/ 3769160 h 9710532"/>
              <a:gd name="connsiteX12281" fmla="*/ 16780265 w 18288001"/>
              <a:gd name="connsiteY12281" fmla="*/ 3780508 h 9710532"/>
              <a:gd name="connsiteX12282" fmla="*/ 16762574 w 18288001"/>
              <a:gd name="connsiteY12282" fmla="*/ 3794356 h 9710532"/>
              <a:gd name="connsiteX12283" fmla="*/ 16737954 w 18288001"/>
              <a:gd name="connsiteY12283" fmla="*/ 3799360 h 9710532"/>
              <a:gd name="connsiteX12284" fmla="*/ 16737818 w 18288001"/>
              <a:gd name="connsiteY12284" fmla="*/ 3800490 h 9710532"/>
              <a:gd name="connsiteX12285" fmla="*/ 16761613 w 18288001"/>
              <a:gd name="connsiteY12285" fmla="*/ 3794177 h 9710532"/>
              <a:gd name="connsiteX12286" fmla="*/ 16752766 w 18288001"/>
              <a:gd name="connsiteY12286" fmla="*/ 3801103 h 9710532"/>
              <a:gd name="connsiteX12287" fmla="*/ 16737603 w 18288001"/>
              <a:gd name="connsiteY12287" fmla="*/ 3802259 h 9710532"/>
              <a:gd name="connsiteX12288" fmla="*/ 16736031 w 18288001"/>
              <a:gd name="connsiteY12288" fmla="*/ 3815132 h 9710532"/>
              <a:gd name="connsiteX12289" fmla="*/ 16751806 w 18288001"/>
              <a:gd name="connsiteY12289" fmla="*/ 3817053 h 9710532"/>
              <a:gd name="connsiteX12290" fmla="*/ 16766607 w 18288001"/>
              <a:gd name="connsiteY12290" fmla="*/ 3818857 h 9710532"/>
              <a:gd name="connsiteX12291" fmla="*/ 16766617 w 18288001"/>
              <a:gd name="connsiteY12291" fmla="*/ 3818795 h 9710532"/>
              <a:gd name="connsiteX12292" fmla="*/ 16766669 w 18288001"/>
              <a:gd name="connsiteY12292" fmla="*/ 3818864 h 9710532"/>
              <a:gd name="connsiteX12293" fmla="*/ 16783347 w 18288001"/>
              <a:gd name="connsiteY12293" fmla="*/ 3820896 h 9710532"/>
              <a:gd name="connsiteX12294" fmla="*/ 16781425 w 18288001"/>
              <a:gd name="connsiteY12294" fmla="*/ 3836666 h 9710532"/>
              <a:gd name="connsiteX12295" fmla="*/ 16790273 w 18288001"/>
              <a:gd name="connsiteY12295" fmla="*/ 3829741 h 9710532"/>
              <a:gd name="connsiteX12296" fmla="*/ 16814891 w 18288001"/>
              <a:gd name="connsiteY12296" fmla="*/ 3824737 h 9710532"/>
              <a:gd name="connsiteX12297" fmla="*/ 16814959 w 18288001"/>
              <a:gd name="connsiteY12297" fmla="*/ 3824683 h 9710532"/>
              <a:gd name="connsiteX12298" fmla="*/ 16813929 w 18288001"/>
              <a:gd name="connsiteY12298" fmla="*/ 3824559 h 9710532"/>
              <a:gd name="connsiteX12299" fmla="*/ 16815343 w 18288001"/>
              <a:gd name="connsiteY12299" fmla="*/ 3824381 h 9710532"/>
              <a:gd name="connsiteX12300" fmla="*/ 16832581 w 18288001"/>
              <a:gd name="connsiteY12300" fmla="*/ 3810888 h 9710532"/>
              <a:gd name="connsiteX12301" fmla="*/ 16866787 w 18288001"/>
              <a:gd name="connsiteY12301" fmla="*/ 3795646 h 9710532"/>
              <a:gd name="connsiteX12302" fmla="*/ 16858161 w 18288001"/>
              <a:gd name="connsiteY12302" fmla="*/ 3789933 h 9710532"/>
              <a:gd name="connsiteX12303" fmla="*/ 16868547 w 18288001"/>
              <a:gd name="connsiteY12303" fmla="*/ 3794862 h 9710532"/>
              <a:gd name="connsiteX12304" fmla="*/ 16874891 w 18288001"/>
              <a:gd name="connsiteY12304" fmla="*/ 3792035 h 9710532"/>
              <a:gd name="connsiteX12305" fmla="*/ 16872631 w 18288001"/>
              <a:gd name="connsiteY12305" fmla="*/ 3796800 h 9710532"/>
              <a:gd name="connsiteX12306" fmla="*/ 16880855 w 18288001"/>
              <a:gd name="connsiteY12306" fmla="*/ 3800703 h 9710532"/>
              <a:gd name="connsiteX12307" fmla="*/ 16872971 w 18288001"/>
              <a:gd name="connsiteY12307" fmla="*/ 3799740 h 9710532"/>
              <a:gd name="connsiteX12308" fmla="*/ 16871649 w 18288001"/>
              <a:gd name="connsiteY12308" fmla="*/ 3798867 h 9710532"/>
              <a:gd name="connsiteX12309" fmla="*/ 16864121 w 18288001"/>
              <a:gd name="connsiteY12309" fmla="*/ 3814731 h 9710532"/>
              <a:gd name="connsiteX12310" fmla="*/ 16848677 w 18288001"/>
              <a:gd name="connsiteY12310" fmla="*/ 3820237 h 9710532"/>
              <a:gd name="connsiteX12311" fmla="*/ 16878933 w 18288001"/>
              <a:gd name="connsiteY12311" fmla="*/ 3816473 h 9710532"/>
              <a:gd name="connsiteX12312" fmla="*/ 16939517 w 18288001"/>
              <a:gd name="connsiteY12312" fmla="*/ 3811851 h 9710532"/>
              <a:gd name="connsiteX12313" fmla="*/ 16942977 w 18288001"/>
              <a:gd name="connsiteY12313" fmla="*/ 3816273 h 9710532"/>
              <a:gd name="connsiteX12314" fmla="*/ 16921825 w 18288001"/>
              <a:gd name="connsiteY12314" fmla="*/ 3825701 h 9710532"/>
              <a:gd name="connsiteX12315" fmla="*/ 16901629 w 18288001"/>
              <a:gd name="connsiteY12315" fmla="*/ 3827240 h 9710532"/>
              <a:gd name="connsiteX12316" fmla="*/ 16845473 w 18288001"/>
              <a:gd name="connsiteY12316" fmla="*/ 3828401 h 9710532"/>
              <a:gd name="connsiteX12317" fmla="*/ 16830789 w 18288001"/>
              <a:gd name="connsiteY12317" fmla="*/ 3826612 h 9710532"/>
              <a:gd name="connsiteX12318" fmla="*/ 16830657 w 18288001"/>
              <a:gd name="connsiteY12318" fmla="*/ 3826660 h 9710532"/>
              <a:gd name="connsiteX12319" fmla="*/ 16828745 w 18288001"/>
              <a:gd name="connsiteY12319" fmla="*/ 3842369 h 9710532"/>
              <a:gd name="connsiteX12320" fmla="*/ 16851437 w 18288001"/>
              <a:gd name="connsiteY12320" fmla="*/ 3845133 h 9710532"/>
              <a:gd name="connsiteX12321" fmla="*/ 16855051 w 18288001"/>
              <a:gd name="connsiteY12321" fmla="*/ 3845574 h 9710532"/>
              <a:gd name="connsiteX12322" fmla="*/ 16856817 w 18288001"/>
              <a:gd name="connsiteY12322" fmla="*/ 3841850 h 9710532"/>
              <a:gd name="connsiteX12323" fmla="*/ 16862203 w 18288001"/>
              <a:gd name="connsiteY12323" fmla="*/ 3830502 h 9710532"/>
              <a:gd name="connsiteX12324" fmla="*/ 16869073 w 18288001"/>
              <a:gd name="connsiteY12324" fmla="*/ 3839279 h 9710532"/>
              <a:gd name="connsiteX12325" fmla="*/ 16883937 w 18288001"/>
              <a:gd name="connsiteY12325" fmla="*/ 3841090 h 9710532"/>
              <a:gd name="connsiteX12326" fmla="*/ 16883993 w 18288001"/>
              <a:gd name="connsiteY12326" fmla="*/ 3841159 h 9710532"/>
              <a:gd name="connsiteX12327" fmla="*/ 16884897 w 18288001"/>
              <a:gd name="connsiteY12327" fmla="*/ 3841271 h 9710532"/>
              <a:gd name="connsiteX12328" fmla="*/ 16901627 w 18288001"/>
              <a:gd name="connsiteY12328" fmla="*/ 3835305 h 9710532"/>
              <a:gd name="connsiteX12329" fmla="*/ 16909515 w 18288001"/>
              <a:gd name="connsiteY12329" fmla="*/ 3836265 h 9710532"/>
              <a:gd name="connsiteX12330" fmla="*/ 16925285 w 18288001"/>
              <a:gd name="connsiteY12330" fmla="*/ 3838187 h 9710532"/>
              <a:gd name="connsiteX12331" fmla="*/ 16934131 w 18288001"/>
              <a:gd name="connsiteY12331" fmla="*/ 3831262 h 9710532"/>
              <a:gd name="connsiteX12332" fmla="*/ 16941057 w 18288001"/>
              <a:gd name="connsiteY12332" fmla="*/ 3840108 h 9710532"/>
              <a:gd name="connsiteX12333" fmla="*/ 16960001 w 18288001"/>
              <a:gd name="connsiteY12333" fmla="*/ 3832413 h 9710532"/>
              <a:gd name="connsiteX12334" fmla="*/ 16973821 w 18288001"/>
              <a:gd name="connsiteY12334" fmla="*/ 3817695 h 9710532"/>
              <a:gd name="connsiteX12335" fmla="*/ 16966637 w 18288001"/>
              <a:gd name="connsiteY12335" fmla="*/ 3819156 h 9710532"/>
              <a:gd name="connsiteX12336" fmla="*/ 16950867 w 18288001"/>
              <a:gd name="connsiteY12336" fmla="*/ 3817233 h 9710532"/>
              <a:gd name="connsiteX12337" fmla="*/ 16976061 w 18288001"/>
              <a:gd name="connsiteY12337" fmla="*/ 3815310 h 9710532"/>
              <a:gd name="connsiteX12338" fmla="*/ 16985287 w 18288001"/>
              <a:gd name="connsiteY12338" fmla="*/ 3805484 h 9710532"/>
              <a:gd name="connsiteX12339" fmla="*/ 17018751 w 18288001"/>
              <a:gd name="connsiteY12339" fmla="*/ 3793556 h 9710532"/>
              <a:gd name="connsiteX12340" fmla="*/ 17050291 w 18288001"/>
              <a:gd name="connsiteY12340" fmla="*/ 3797399 h 9710532"/>
              <a:gd name="connsiteX12341" fmla="*/ 17088759 w 18288001"/>
              <a:gd name="connsiteY12341" fmla="*/ 3810088 h 9710532"/>
              <a:gd name="connsiteX12342" fmla="*/ 17142997 w 18288001"/>
              <a:gd name="connsiteY12342" fmla="*/ 3824698 h 9710532"/>
              <a:gd name="connsiteX12343" fmla="*/ 17169535 w 18288001"/>
              <a:gd name="connsiteY12343" fmla="*/ 3803924 h 9710532"/>
              <a:gd name="connsiteX12344" fmla="*/ 17153767 w 18288001"/>
              <a:gd name="connsiteY12344" fmla="*/ 3802002 h 9710532"/>
              <a:gd name="connsiteX12345" fmla="*/ 17136073 w 18288001"/>
              <a:gd name="connsiteY12345" fmla="*/ 3815852 h 9710532"/>
              <a:gd name="connsiteX12346" fmla="*/ 17146839 w 18288001"/>
              <a:gd name="connsiteY12346" fmla="*/ 3793155 h 9710532"/>
              <a:gd name="connsiteX12347" fmla="*/ 17192611 w 18288001"/>
              <a:gd name="connsiteY12347" fmla="*/ 3778726 h 9710532"/>
              <a:gd name="connsiteX12348" fmla="*/ 17209341 w 18288001"/>
              <a:gd name="connsiteY12348" fmla="*/ 3772762 h 9710532"/>
              <a:gd name="connsiteX12349" fmla="*/ 17229535 w 18288001"/>
              <a:gd name="connsiteY12349" fmla="*/ 3771220 h 9710532"/>
              <a:gd name="connsiteX12350" fmla="*/ 17276851 w 18288001"/>
              <a:gd name="connsiteY12350" fmla="*/ 3776985 h 9710532"/>
              <a:gd name="connsiteX12351" fmla="*/ 17299545 w 18288001"/>
              <a:gd name="connsiteY12351" fmla="*/ 3787751 h 9710532"/>
              <a:gd name="connsiteX12352" fmla="*/ 17322241 w 18288001"/>
              <a:gd name="connsiteY12352" fmla="*/ 3798520 h 9710532"/>
              <a:gd name="connsiteX12353" fmla="*/ 17371475 w 18288001"/>
              <a:gd name="connsiteY12353" fmla="*/ 3788513 h 9710532"/>
              <a:gd name="connsiteX12354" fmla="*/ 17418787 w 18288001"/>
              <a:gd name="connsiteY12354" fmla="*/ 3794277 h 9710532"/>
              <a:gd name="connsiteX12355" fmla="*/ 17432637 w 18288001"/>
              <a:gd name="connsiteY12355" fmla="*/ 3811969 h 9710532"/>
              <a:gd name="connsiteX12356" fmla="*/ 17440525 w 18288001"/>
              <a:gd name="connsiteY12356" fmla="*/ 3812929 h 9710532"/>
              <a:gd name="connsiteX12357" fmla="*/ 17464181 w 18288001"/>
              <a:gd name="connsiteY12357" fmla="*/ 3815813 h 9710532"/>
              <a:gd name="connsiteX12358" fmla="*/ 17544955 w 18288001"/>
              <a:gd name="connsiteY12358" fmla="*/ 3809647 h 9710532"/>
              <a:gd name="connsiteX12359" fmla="*/ 17609963 w 18288001"/>
              <a:gd name="connsiteY12359" fmla="*/ 3801562 h 9710532"/>
              <a:gd name="connsiteX12360" fmla="*/ 17659197 w 18288001"/>
              <a:gd name="connsiteY12360" fmla="*/ 3791555 h 9710532"/>
              <a:gd name="connsiteX12361" fmla="*/ 17679391 w 18288001"/>
              <a:gd name="connsiteY12361" fmla="*/ 3790014 h 9710532"/>
              <a:gd name="connsiteX12362" fmla="*/ 17683813 w 18288001"/>
              <a:gd name="connsiteY12362" fmla="*/ 3786552 h 9710532"/>
              <a:gd name="connsiteX12363" fmla="*/ 17724201 w 18288001"/>
              <a:gd name="connsiteY12363" fmla="*/ 3783470 h 9710532"/>
              <a:gd name="connsiteX12364" fmla="*/ 17762669 w 18288001"/>
              <a:gd name="connsiteY12364" fmla="*/ 3796158 h 9710532"/>
              <a:gd name="connsiteX12365" fmla="*/ 17771515 w 18288001"/>
              <a:gd name="connsiteY12365" fmla="*/ 3789233 h 9710532"/>
              <a:gd name="connsiteX12366" fmla="*/ 17775937 w 18288001"/>
              <a:gd name="connsiteY12366" fmla="*/ 3785771 h 9710532"/>
              <a:gd name="connsiteX12367" fmla="*/ 17787285 w 18288001"/>
              <a:gd name="connsiteY12367" fmla="*/ 3791153 h 9710532"/>
              <a:gd name="connsiteX12368" fmla="*/ 17840943 w 18288001"/>
              <a:gd name="connsiteY12368" fmla="*/ 3777685 h 9710532"/>
              <a:gd name="connsiteX12369" fmla="*/ 17894601 w 18288001"/>
              <a:gd name="connsiteY12369" fmla="*/ 3764216 h 9710532"/>
              <a:gd name="connsiteX12370" fmla="*/ 18022689 w 18288001"/>
              <a:gd name="connsiteY12370" fmla="*/ 3763815 h 9710532"/>
              <a:gd name="connsiteX12371" fmla="*/ 17964607 w 18288001"/>
              <a:gd name="connsiteY12371" fmla="*/ 3780748 h 9710532"/>
              <a:gd name="connsiteX12372" fmla="*/ 17931145 w 18288001"/>
              <a:gd name="connsiteY12372" fmla="*/ 3792675 h 9710532"/>
              <a:gd name="connsiteX12373" fmla="*/ 17922299 w 18288001"/>
              <a:gd name="connsiteY12373" fmla="*/ 3799602 h 9710532"/>
              <a:gd name="connsiteX12374" fmla="*/ 17906527 w 18288001"/>
              <a:gd name="connsiteY12374" fmla="*/ 3797678 h 9710532"/>
              <a:gd name="connsiteX12375" fmla="*/ 17881911 w 18288001"/>
              <a:gd name="connsiteY12375" fmla="*/ 3802682 h 9710532"/>
              <a:gd name="connsiteX12376" fmla="*/ 17853831 w 18288001"/>
              <a:gd name="connsiteY12376" fmla="*/ 3803264 h 9710532"/>
              <a:gd name="connsiteX12377" fmla="*/ 17821329 w 18288001"/>
              <a:gd name="connsiteY12377" fmla="*/ 3807306 h 9710532"/>
              <a:gd name="connsiteX12378" fmla="*/ 17804597 w 18288001"/>
              <a:gd name="connsiteY12378" fmla="*/ 3813270 h 9710532"/>
              <a:gd name="connsiteX12379" fmla="*/ 17776517 w 18288001"/>
              <a:gd name="connsiteY12379" fmla="*/ 3813850 h 9710532"/>
              <a:gd name="connsiteX12380" fmla="*/ 17741135 w 18288001"/>
              <a:gd name="connsiteY12380" fmla="*/ 3841550 h 9710532"/>
              <a:gd name="connsiteX12381" fmla="*/ 17709593 w 18288001"/>
              <a:gd name="connsiteY12381" fmla="*/ 3837706 h 9710532"/>
              <a:gd name="connsiteX12382" fmla="*/ 17667283 w 18288001"/>
              <a:gd name="connsiteY12382" fmla="*/ 3856561 h 9710532"/>
              <a:gd name="connsiteX12383" fmla="*/ 17649083 w 18288001"/>
              <a:gd name="connsiteY12383" fmla="*/ 3870807 h 9710532"/>
              <a:gd name="connsiteX12384" fmla="*/ 17655555 w 18288001"/>
              <a:gd name="connsiteY12384" fmla="*/ 3879077 h 9710532"/>
              <a:gd name="connsiteX12385" fmla="*/ 17643095 w 18288001"/>
              <a:gd name="connsiteY12385" fmla="*/ 3888830 h 9710532"/>
              <a:gd name="connsiteX12386" fmla="*/ 17652863 w 18288001"/>
              <a:gd name="connsiteY12386" fmla="*/ 3892815 h 9710532"/>
              <a:gd name="connsiteX12387" fmla="*/ 17688055 w 18288001"/>
              <a:gd name="connsiteY12387" fmla="*/ 3883099 h 9710532"/>
              <a:gd name="connsiteX12388" fmla="*/ 17701907 w 18288001"/>
              <a:gd name="connsiteY12388" fmla="*/ 3900791 h 9710532"/>
              <a:gd name="connsiteX12389" fmla="*/ 17764991 w 18288001"/>
              <a:gd name="connsiteY12389" fmla="*/ 3908476 h 9710532"/>
              <a:gd name="connsiteX12390" fmla="*/ 17817687 w 18288001"/>
              <a:gd name="connsiteY12390" fmla="*/ 3902894 h 9710532"/>
              <a:gd name="connsiteX12391" fmla="*/ 17865959 w 18288001"/>
              <a:gd name="connsiteY12391" fmla="*/ 3900771 h 9710532"/>
              <a:gd name="connsiteX12392" fmla="*/ 17895001 w 18288001"/>
              <a:gd name="connsiteY12392" fmla="*/ 3892304 h 9710532"/>
              <a:gd name="connsiteX12393" fmla="*/ 17914235 w 18288001"/>
              <a:gd name="connsiteY12393" fmla="*/ 3898649 h 9710532"/>
              <a:gd name="connsiteX12394" fmla="*/ 17951159 w 18288001"/>
              <a:gd name="connsiteY12394" fmla="*/ 3891144 h 9710532"/>
              <a:gd name="connsiteX12395" fmla="*/ 17966929 w 18288001"/>
              <a:gd name="connsiteY12395" fmla="*/ 3893065 h 9710532"/>
              <a:gd name="connsiteX12396" fmla="*/ 17974815 w 18288001"/>
              <a:gd name="connsiteY12396" fmla="*/ 3894026 h 9710532"/>
              <a:gd name="connsiteX12397" fmla="*/ 17991547 w 18288001"/>
              <a:gd name="connsiteY12397" fmla="*/ 3888063 h 9710532"/>
              <a:gd name="connsiteX12398" fmla="*/ 17995149 w 18288001"/>
              <a:gd name="connsiteY12398" fmla="*/ 3887787 h 9710532"/>
              <a:gd name="connsiteX12399" fmla="*/ 17990591 w 18288001"/>
              <a:gd name="connsiteY12399" fmla="*/ 3887882 h 9710532"/>
              <a:gd name="connsiteX12400" fmla="*/ 18015205 w 18288001"/>
              <a:gd name="connsiteY12400" fmla="*/ 3882879 h 9710532"/>
              <a:gd name="connsiteX12401" fmla="*/ 18019155 w 18288001"/>
              <a:gd name="connsiteY12401" fmla="*/ 3885954 h 9710532"/>
              <a:gd name="connsiteX12402" fmla="*/ 18031935 w 18288001"/>
              <a:gd name="connsiteY12402" fmla="*/ 3884979 h 9710532"/>
              <a:gd name="connsiteX12403" fmla="*/ 18065397 w 18288001"/>
              <a:gd name="connsiteY12403" fmla="*/ 3873051 h 9710532"/>
              <a:gd name="connsiteX12404" fmla="*/ 18088095 w 18288001"/>
              <a:gd name="connsiteY12404" fmla="*/ 3883819 h 9710532"/>
              <a:gd name="connsiteX12405" fmla="*/ 18088821 w 18288001"/>
              <a:gd name="connsiteY12405" fmla="*/ 3885853 h 9710532"/>
              <a:gd name="connsiteX12406" fmla="*/ 18102909 w 18288001"/>
              <a:gd name="connsiteY12406" fmla="*/ 3885561 h 9710532"/>
              <a:gd name="connsiteX12407" fmla="*/ 18094061 w 18288001"/>
              <a:gd name="connsiteY12407" fmla="*/ 3892486 h 9710532"/>
              <a:gd name="connsiteX12408" fmla="*/ 18091377 w 18288001"/>
              <a:gd name="connsiteY12408" fmla="*/ 3893032 h 9710532"/>
              <a:gd name="connsiteX12409" fmla="*/ 18094059 w 18288001"/>
              <a:gd name="connsiteY12409" fmla="*/ 3900552 h 9710532"/>
              <a:gd name="connsiteX12410" fmla="*/ 18119637 w 18288001"/>
              <a:gd name="connsiteY12410" fmla="*/ 3887662 h 9710532"/>
              <a:gd name="connsiteX12411" fmla="*/ 18151177 w 18288001"/>
              <a:gd name="connsiteY12411" fmla="*/ 3891505 h 9710532"/>
              <a:gd name="connsiteX12412" fmla="*/ 18191567 w 18288001"/>
              <a:gd name="connsiteY12412" fmla="*/ 3888423 h 9710532"/>
              <a:gd name="connsiteX12413" fmla="*/ 18214261 w 18288001"/>
              <a:gd name="connsiteY12413" fmla="*/ 3899190 h 9710532"/>
              <a:gd name="connsiteX12414" fmla="*/ 18205417 w 18288001"/>
              <a:gd name="connsiteY12414" fmla="*/ 3906114 h 9710532"/>
              <a:gd name="connsiteX12415" fmla="*/ 18252729 w 18288001"/>
              <a:gd name="connsiteY12415" fmla="*/ 3911878 h 9710532"/>
              <a:gd name="connsiteX12416" fmla="*/ 18288001 w 18288001"/>
              <a:gd name="connsiteY12416" fmla="*/ 3912956 h 9710532"/>
              <a:gd name="connsiteX12417" fmla="*/ 18288001 w 18288001"/>
              <a:gd name="connsiteY12417" fmla="*/ 3950857 h 9710532"/>
              <a:gd name="connsiteX12418" fmla="*/ 18280427 w 18288001"/>
              <a:gd name="connsiteY12418" fmla="*/ 3947264 h 9710532"/>
              <a:gd name="connsiteX12419" fmla="*/ 18260233 w 18288001"/>
              <a:gd name="connsiteY12419" fmla="*/ 3948803 h 9710532"/>
              <a:gd name="connsiteX12420" fmla="*/ 18233113 w 18288001"/>
              <a:gd name="connsiteY12420" fmla="*/ 3941500 h 9710532"/>
              <a:gd name="connsiteX12421" fmla="*/ 18216385 w 18288001"/>
              <a:gd name="connsiteY12421" fmla="*/ 3947463 h 9710532"/>
              <a:gd name="connsiteX12422" fmla="*/ 18208497 w 18288001"/>
              <a:gd name="connsiteY12422" fmla="*/ 3946502 h 9710532"/>
              <a:gd name="connsiteX12423" fmla="*/ 18161185 w 18288001"/>
              <a:gd name="connsiteY12423" fmla="*/ 3940738 h 9710532"/>
              <a:gd name="connsiteX12424" fmla="*/ 18143493 w 18288001"/>
              <a:gd name="connsiteY12424" fmla="*/ 3954587 h 9710532"/>
              <a:gd name="connsiteX12425" fmla="*/ 18123301 w 18288001"/>
              <a:gd name="connsiteY12425" fmla="*/ 3956130 h 9710532"/>
              <a:gd name="connsiteX12426" fmla="*/ 18111951 w 18288001"/>
              <a:gd name="connsiteY12426" fmla="*/ 3950745 h 9710532"/>
              <a:gd name="connsiteX12427" fmla="*/ 18113873 w 18288001"/>
              <a:gd name="connsiteY12427" fmla="*/ 3934974 h 9710532"/>
              <a:gd name="connsiteX12428" fmla="*/ 18080411 w 18288001"/>
              <a:gd name="connsiteY12428" fmla="*/ 3946902 h 9710532"/>
              <a:gd name="connsiteX12429" fmla="*/ 18064635 w 18288001"/>
              <a:gd name="connsiteY12429" fmla="*/ 3944982 h 9710532"/>
              <a:gd name="connsiteX12430" fmla="*/ 18036559 w 18288001"/>
              <a:gd name="connsiteY12430" fmla="*/ 3945562 h 9710532"/>
              <a:gd name="connsiteX12431" fmla="*/ 17990787 w 18288001"/>
              <a:gd name="connsiteY12431" fmla="*/ 3959992 h 9710532"/>
              <a:gd name="connsiteX12432" fmla="*/ 17966167 w 18288001"/>
              <a:gd name="connsiteY12432" fmla="*/ 3964996 h 9710532"/>
              <a:gd name="connsiteX12433" fmla="*/ 17965661 w 18288001"/>
              <a:gd name="connsiteY12433" fmla="*/ 3965393 h 9710532"/>
              <a:gd name="connsiteX12434" fmla="*/ 17972135 w 18288001"/>
              <a:gd name="connsiteY12434" fmla="*/ 3973663 h 9710532"/>
              <a:gd name="connsiteX12435" fmla="*/ 17979059 w 18288001"/>
              <a:gd name="connsiteY12435" fmla="*/ 3982510 h 9710532"/>
              <a:gd name="connsiteX12436" fmla="*/ 17948547 w 18288001"/>
              <a:gd name="connsiteY12436" fmla="*/ 3978790 h 9710532"/>
              <a:gd name="connsiteX12437" fmla="*/ 17939631 w 18288001"/>
              <a:gd name="connsiteY12437" fmla="*/ 3985770 h 9710532"/>
              <a:gd name="connsiteX12438" fmla="*/ 17946557 w 18288001"/>
              <a:gd name="connsiteY12438" fmla="*/ 3994617 h 9710532"/>
              <a:gd name="connsiteX12439" fmla="*/ 17958865 w 18288001"/>
              <a:gd name="connsiteY12439" fmla="*/ 3992113 h 9710532"/>
              <a:gd name="connsiteX12440" fmla="*/ 17971175 w 18288001"/>
              <a:gd name="connsiteY12440" fmla="*/ 3989612 h 9710532"/>
              <a:gd name="connsiteX12441" fmla="*/ 18036179 w 18288001"/>
              <a:gd name="connsiteY12441" fmla="*/ 3981526 h 9710532"/>
              <a:gd name="connsiteX12442" fmla="*/ 18051951 w 18288001"/>
              <a:gd name="connsiteY12442" fmla="*/ 3983448 h 9710532"/>
              <a:gd name="connsiteX12443" fmla="*/ 18043105 w 18288001"/>
              <a:gd name="connsiteY12443" fmla="*/ 3990374 h 9710532"/>
              <a:gd name="connsiteX12444" fmla="*/ 18057913 w 18288001"/>
              <a:gd name="connsiteY12444" fmla="*/ 4000180 h 9710532"/>
              <a:gd name="connsiteX12445" fmla="*/ 18065801 w 18288001"/>
              <a:gd name="connsiteY12445" fmla="*/ 4001141 h 9710532"/>
              <a:gd name="connsiteX12446" fmla="*/ 18080543 w 18288001"/>
              <a:gd name="connsiteY12446" fmla="*/ 4002937 h 9710532"/>
              <a:gd name="connsiteX12447" fmla="*/ 18080613 w 18288001"/>
              <a:gd name="connsiteY12447" fmla="*/ 4002882 h 9710532"/>
              <a:gd name="connsiteX12448" fmla="*/ 18080665 w 18288001"/>
              <a:gd name="connsiteY12448" fmla="*/ 4002951 h 9710532"/>
              <a:gd name="connsiteX12449" fmla="*/ 18128885 w 18288001"/>
              <a:gd name="connsiteY12449" fmla="*/ 4008826 h 9710532"/>
              <a:gd name="connsiteX12450" fmla="*/ 18188505 w 18288001"/>
              <a:gd name="connsiteY12450" fmla="*/ 4012089 h 9710532"/>
              <a:gd name="connsiteX12451" fmla="*/ 18209657 w 18288001"/>
              <a:gd name="connsiteY12451" fmla="*/ 4002662 h 9710532"/>
              <a:gd name="connsiteX12452" fmla="*/ 18210617 w 18288001"/>
              <a:gd name="connsiteY12452" fmla="*/ 3994778 h 9710532"/>
              <a:gd name="connsiteX12453" fmla="*/ 18202733 w 18288001"/>
              <a:gd name="connsiteY12453" fmla="*/ 3993815 h 9710532"/>
              <a:gd name="connsiteX12454" fmla="*/ 18195809 w 18288001"/>
              <a:gd name="connsiteY12454" fmla="*/ 3984970 h 9710532"/>
              <a:gd name="connsiteX12455" fmla="*/ 18207157 w 18288001"/>
              <a:gd name="connsiteY12455" fmla="*/ 3990354 h 9710532"/>
              <a:gd name="connsiteX12456" fmla="*/ 18221967 w 18288001"/>
              <a:gd name="connsiteY12456" fmla="*/ 4000159 h 9710532"/>
              <a:gd name="connsiteX12457" fmla="*/ 18233315 w 18288001"/>
              <a:gd name="connsiteY12457" fmla="*/ 4005545 h 9710532"/>
              <a:gd name="connsiteX12458" fmla="*/ 18248125 w 18288001"/>
              <a:gd name="connsiteY12458" fmla="*/ 4015351 h 9710532"/>
              <a:gd name="connsiteX12459" fmla="*/ 18263897 w 18288001"/>
              <a:gd name="connsiteY12459" fmla="*/ 4017271 h 9710532"/>
              <a:gd name="connsiteX12460" fmla="*/ 18275245 w 18288001"/>
              <a:gd name="connsiteY12460" fmla="*/ 4022656 h 9710532"/>
              <a:gd name="connsiteX12461" fmla="*/ 18288001 w 18288001"/>
              <a:gd name="connsiteY12461" fmla="*/ 4022392 h 9710532"/>
              <a:gd name="connsiteX12462" fmla="*/ 18288001 w 18288001"/>
              <a:gd name="connsiteY12462" fmla="*/ 4031297 h 9710532"/>
              <a:gd name="connsiteX12463" fmla="*/ 18285205 w 18288001"/>
              <a:gd name="connsiteY12463" fmla="*/ 4031396 h 9710532"/>
              <a:gd name="connsiteX12464" fmla="*/ 18284675 w 18288001"/>
              <a:gd name="connsiteY12464" fmla="*/ 4035747 h 9710532"/>
              <a:gd name="connsiteX12465" fmla="*/ 18283713 w 18288001"/>
              <a:gd name="connsiteY12465" fmla="*/ 4043630 h 9710532"/>
              <a:gd name="connsiteX12466" fmla="*/ 18276789 w 18288001"/>
              <a:gd name="connsiteY12466" fmla="*/ 4034784 h 9710532"/>
              <a:gd name="connsiteX12467" fmla="*/ 18281141 w 18288001"/>
              <a:gd name="connsiteY12467" fmla="*/ 4031378 h 9710532"/>
              <a:gd name="connsiteX12468" fmla="*/ 18266399 w 18288001"/>
              <a:gd name="connsiteY12468" fmla="*/ 4029580 h 9710532"/>
              <a:gd name="connsiteX12469" fmla="*/ 18246205 w 18288001"/>
              <a:gd name="connsiteY12469" fmla="*/ 4031121 h 9710532"/>
              <a:gd name="connsiteX12470" fmla="*/ 18214663 w 18288001"/>
              <a:gd name="connsiteY12470" fmla="*/ 4027279 h 9710532"/>
              <a:gd name="connsiteX12471" fmla="*/ 18197635 w 18288001"/>
              <a:gd name="connsiteY12471" fmla="*/ 4027630 h 9710532"/>
              <a:gd name="connsiteX12472" fmla="*/ 18196013 w 18288001"/>
              <a:gd name="connsiteY12472" fmla="*/ 4040949 h 9710532"/>
              <a:gd name="connsiteX12473" fmla="*/ 18189087 w 18288001"/>
              <a:gd name="connsiteY12473" fmla="*/ 4032104 h 9710532"/>
              <a:gd name="connsiteX12474" fmla="*/ 18194723 w 18288001"/>
              <a:gd name="connsiteY12474" fmla="*/ 4027691 h 9710532"/>
              <a:gd name="connsiteX12475" fmla="*/ 18186583 w 18288001"/>
              <a:gd name="connsiteY12475" fmla="*/ 4027858 h 9710532"/>
              <a:gd name="connsiteX12476" fmla="*/ 18165191 w 18288001"/>
              <a:gd name="connsiteY12476" fmla="*/ 4028301 h 9710532"/>
              <a:gd name="connsiteX12477" fmla="*/ 18143759 w 18288001"/>
              <a:gd name="connsiteY12477" fmla="*/ 4039980 h 9710532"/>
              <a:gd name="connsiteX12478" fmla="*/ 18140811 w 18288001"/>
              <a:gd name="connsiteY12478" fmla="*/ 4042289 h 9710532"/>
              <a:gd name="connsiteX12479" fmla="*/ 18135429 w 18288001"/>
              <a:gd name="connsiteY12479" fmla="*/ 4053637 h 9710532"/>
              <a:gd name="connsiteX12480" fmla="*/ 18125109 w 18288001"/>
              <a:gd name="connsiteY12480" fmla="*/ 4055735 h 9710532"/>
              <a:gd name="connsiteX12481" fmla="*/ 18162549 w 18288001"/>
              <a:gd name="connsiteY12481" fmla="*/ 4052877 h 9710532"/>
              <a:gd name="connsiteX12482" fmla="*/ 18189669 w 18288001"/>
              <a:gd name="connsiteY12482" fmla="*/ 4060183 h 9710532"/>
              <a:gd name="connsiteX12483" fmla="*/ 18201017 w 18288001"/>
              <a:gd name="connsiteY12483" fmla="*/ 4065567 h 9710532"/>
              <a:gd name="connsiteX12484" fmla="*/ 18202233 w 18288001"/>
              <a:gd name="connsiteY12484" fmla="*/ 4065540 h 9710532"/>
              <a:gd name="connsiteX12485" fmla="*/ 18219665 w 18288001"/>
              <a:gd name="connsiteY12485" fmla="*/ 4051895 h 9710532"/>
              <a:gd name="connsiteX12486" fmla="*/ 18244283 w 18288001"/>
              <a:gd name="connsiteY12486" fmla="*/ 4046893 h 9710532"/>
              <a:gd name="connsiteX12487" fmla="*/ 18258323 w 18288001"/>
              <a:gd name="connsiteY12487" fmla="*/ 4046603 h 9710532"/>
              <a:gd name="connsiteX12488" fmla="*/ 18282749 w 18288001"/>
              <a:gd name="connsiteY12488" fmla="*/ 4059582 h 9710532"/>
              <a:gd name="connsiteX12489" fmla="*/ 18288001 w 18288001"/>
              <a:gd name="connsiteY12489" fmla="*/ 4060220 h 9710532"/>
              <a:gd name="connsiteX12490" fmla="*/ 18288001 w 18288001"/>
              <a:gd name="connsiteY12490" fmla="*/ 4073674 h 9710532"/>
              <a:gd name="connsiteX12491" fmla="*/ 18265059 w 18288001"/>
              <a:gd name="connsiteY12491" fmla="*/ 4073431 h 9710532"/>
              <a:gd name="connsiteX12492" fmla="*/ 18263883 w 18288001"/>
              <a:gd name="connsiteY12492" fmla="*/ 4073419 h 9710532"/>
              <a:gd name="connsiteX12493" fmla="*/ 18255253 w 18288001"/>
              <a:gd name="connsiteY12493" fmla="*/ 4080176 h 9710532"/>
              <a:gd name="connsiteX12494" fmla="*/ 18262179 w 18288001"/>
              <a:gd name="connsiteY12494" fmla="*/ 4089022 h 9710532"/>
              <a:gd name="connsiteX12495" fmla="*/ 18284873 w 18288001"/>
              <a:gd name="connsiteY12495" fmla="*/ 4099790 h 9710532"/>
              <a:gd name="connsiteX12496" fmla="*/ 18274105 w 18288001"/>
              <a:gd name="connsiteY12496" fmla="*/ 4122486 h 9710532"/>
              <a:gd name="connsiteX12497" fmla="*/ 18242563 w 18288001"/>
              <a:gd name="connsiteY12497" fmla="*/ 4118643 h 9710532"/>
              <a:gd name="connsiteX12498" fmla="*/ 18224435 w 18288001"/>
              <a:gd name="connsiteY12498" fmla="*/ 4112663 h 9710532"/>
              <a:gd name="connsiteX12499" fmla="*/ 18227749 w 18288001"/>
              <a:gd name="connsiteY12499" fmla="*/ 4116901 h 9710532"/>
              <a:gd name="connsiteX12500" fmla="*/ 18266219 w 18288001"/>
              <a:gd name="connsiteY12500" fmla="*/ 4129591 h 9710532"/>
              <a:gd name="connsiteX12501" fmla="*/ 18288001 w 18288001"/>
              <a:gd name="connsiteY12501" fmla="*/ 4125162 h 9710532"/>
              <a:gd name="connsiteX12502" fmla="*/ 18288001 w 18288001"/>
              <a:gd name="connsiteY12502" fmla="*/ 4225745 h 9710532"/>
              <a:gd name="connsiteX12503" fmla="*/ 18285275 w 18288001"/>
              <a:gd name="connsiteY12503" fmla="*/ 4227879 h 9710532"/>
              <a:gd name="connsiteX12504" fmla="*/ 18283353 w 18288001"/>
              <a:gd name="connsiteY12504" fmla="*/ 4243650 h 9710532"/>
              <a:gd name="connsiteX12505" fmla="*/ 18288001 w 18288001"/>
              <a:gd name="connsiteY12505" fmla="*/ 4240012 h 9710532"/>
              <a:gd name="connsiteX12506" fmla="*/ 18288001 w 18288001"/>
              <a:gd name="connsiteY12506" fmla="*/ 4267812 h 9710532"/>
              <a:gd name="connsiteX12507" fmla="*/ 18281431 w 18288001"/>
              <a:gd name="connsiteY12507" fmla="*/ 4259420 h 9710532"/>
              <a:gd name="connsiteX12508" fmla="*/ 18256815 w 18288001"/>
              <a:gd name="connsiteY12508" fmla="*/ 4264425 h 9710532"/>
              <a:gd name="connsiteX12509" fmla="*/ 18216427 w 18288001"/>
              <a:gd name="connsiteY12509" fmla="*/ 4267505 h 9710532"/>
              <a:gd name="connsiteX12510" fmla="*/ 18204119 w 18288001"/>
              <a:gd name="connsiteY12510" fmla="*/ 4270010 h 9710532"/>
              <a:gd name="connsiteX12511" fmla="*/ 18199695 w 18288001"/>
              <a:gd name="connsiteY12511" fmla="*/ 4273471 h 9710532"/>
              <a:gd name="connsiteX12512" fmla="*/ 18182963 w 18288001"/>
              <a:gd name="connsiteY12512" fmla="*/ 4279436 h 9710532"/>
              <a:gd name="connsiteX12513" fmla="*/ 18176037 w 18288001"/>
              <a:gd name="connsiteY12513" fmla="*/ 4270589 h 9710532"/>
              <a:gd name="connsiteX12514" fmla="*/ 18151421 w 18288001"/>
              <a:gd name="connsiteY12514" fmla="*/ 4275594 h 9710532"/>
              <a:gd name="connsiteX12515" fmla="*/ 18142575 w 18288001"/>
              <a:gd name="connsiteY12515" fmla="*/ 4282518 h 9710532"/>
              <a:gd name="connsiteX12516" fmla="*/ 18133729 w 18288001"/>
              <a:gd name="connsiteY12516" fmla="*/ 4289442 h 9710532"/>
              <a:gd name="connsiteX12517" fmla="*/ 18124883 w 18288001"/>
              <a:gd name="connsiteY12517" fmla="*/ 4296366 h 9710532"/>
              <a:gd name="connsiteX12518" fmla="*/ 18112573 w 18288001"/>
              <a:gd name="connsiteY12518" fmla="*/ 4298868 h 9710532"/>
              <a:gd name="connsiteX12519" fmla="*/ 18109111 w 18288001"/>
              <a:gd name="connsiteY12519" fmla="*/ 4294447 h 9710532"/>
              <a:gd name="connsiteX12520" fmla="*/ 18086415 w 18288001"/>
              <a:gd name="connsiteY12520" fmla="*/ 4283678 h 9710532"/>
              <a:gd name="connsiteX12521" fmla="*/ 18084493 w 18288001"/>
              <a:gd name="connsiteY12521" fmla="*/ 4299449 h 9710532"/>
              <a:gd name="connsiteX12522" fmla="*/ 18082573 w 18288001"/>
              <a:gd name="connsiteY12522" fmla="*/ 4315220 h 9710532"/>
              <a:gd name="connsiteX12523" fmla="*/ 18073727 w 18288001"/>
              <a:gd name="connsiteY12523" fmla="*/ 4322145 h 9710532"/>
              <a:gd name="connsiteX12524" fmla="*/ 18070263 w 18288001"/>
              <a:gd name="connsiteY12524" fmla="*/ 4317723 h 9710532"/>
              <a:gd name="connsiteX12525" fmla="*/ 18075651 w 18288001"/>
              <a:gd name="connsiteY12525" fmla="*/ 4306375 h 9710532"/>
              <a:gd name="connsiteX12526" fmla="*/ 18077571 w 18288001"/>
              <a:gd name="connsiteY12526" fmla="*/ 4290604 h 9710532"/>
              <a:gd name="connsiteX12527" fmla="*/ 18066727 w 18288001"/>
              <a:gd name="connsiteY12527" fmla="*/ 4282160 h 9710532"/>
              <a:gd name="connsiteX12528" fmla="*/ 18046987 w 18288001"/>
              <a:gd name="connsiteY12528" fmla="*/ 4286938 h 9710532"/>
              <a:gd name="connsiteX12529" fmla="*/ 18042295 w 18288001"/>
              <a:gd name="connsiteY12529" fmla="*/ 4286838 h 9710532"/>
              <a:gd name="connsiteX12530" fmla="*/ 18017947 w 18288001"/>
              <a:gd name="connsiteY12530" fmla="*/ 4287341 h 9710532"/>
              <a:gd name="connsiteX12531" fmla="*/ 17981021 w 18288001"/>
              <a:gd name="connsiteY12531" fmla="*/ 4294847 h 9710532"/>
              <a:gd name="connsiteX12532" fmla="*/ 17949481 w 18288001"/>
              <a:gd name="connsiteY12532" fmla="*/ 4291002 h 9710532"/>
              <a:gd name="connsiteX12533" fmla="*/ 17938713 w 18288001"/>
              <a:gd name="connsiteY12533" fmla="*/ 4313699 h 9710532"/>
              <a:gd name="connsiteX12534" fmla="*/ 17967753 w 18288001"/>
              <a:gd name="connsiteY12534" fmla="*/ 4305235 h 9710532"/>
              <a:gd name="connsiteX12535" fmla="*/ 17987945 w 18288001"/>
              <a:gd name="connsiteY12535" fmla="*/ 4303692 h 9710532"/>
              <a:gd name="connsiteX12536" fmla="*/ 17991563 w 18288001"/>
              <a:gd name="connsiteY12536" fmla="*/ 4308312 h 9710532"/>
              <a:gd name="connsiteX12537" fmla="*/ 17992367 w 18288001"/>
              <a:gd name="connsiteY12537" fmla="*/ 4308295 h 9710532"/>
              <a:gd name="connsiteX12538" fmla="*/ 17992057 w 18288001"/>
              <a:gd name="connsiteY12538" fmla="*/ 4308946 h 9710532"/>
              <a:gd name="connsiteX12539" fmla="*/ 17994873 w 18288001"/>
              <a:gd name="connsiteY12539" fmla="*/ 4312539 h 9710532"/>
              <a:gd name="connsiteX12540" fmla="*/ 18051031 w 18288001"/>
              <a:gd name="connsiteY12540" fmla="*/ 4311378 h 9710532"/>
              <a:gd name="connsiteX12541" fmla="*/ 18042187 w 18288001"/>
              <a:gd name="connsiteY12541" fmla="*/ 4318302 h 9710532"/>
              <a:gd name="connsiteX12542" fmla="*/ 18026413 w 18288001"/>
              <a:gd name="connsiteY12542" fmla="*/ 4316380 h 9710532"/>
              <a:gd name="connsiteX12543" fmla="*/ 18001797 w 18288001"/>
              <a:gd name="connsiteY12543" fmla="*/ 4321384 h 9710532"/>
              <a:gd name="connsiteX12544" fmla="*/ 17978785 w 18288001"/>
              <a:gd name="connsiteY12544" fmla="*/ 4326061 h 9710532"/>
              <a:gd name="connsiteX12545" fmla="*/ 17978137 w 18288001"/>
              <a:gd name="connsiteY12545" fmla="*/ 4326567 h 9710532"/>
              <a:gd name="connsiteX12546" fmla="*/ 17992763 w 18288001"/>
              <a:gd name="connsiteY12546" fmla="*/ 4328348 h 9710532"/>
              <a:gd name="connsiteX12547" fmla="*/ 17992949 w 18288001"/>
              <a:gd name="connsiteY12547" fmla="*/ 4328310 h 9710532"/>
              <a:gd name="connsiteX12548" fmla="*/ 17992943 w 18288001"/>
              <a:gd name="connsiteY12548" fmla="*/ 4328370 h 9710532"/>
              <a:gd name="connsiteX12549" fmla="*/ 17993911 w 18288001"/>
              <a:gd name="connsiteY12549" fmla="*/ 4328486 h 9710532"/>
              <a:gd name="connsiteX12550" fmla="*/ 18034297 w 18288001"/>
              <a:gd name="connsiteY12550" fmla="*/ 4325407 h 9710532"/>
              <a:gd name="connsiteX12551" fmla="*/ 18093561 w 18288001"/>
              <a:gd name="connsiteY12551" fmla="*/ 4320885 h 9710532"/>
              <a:gd name="connsiteX12552" fmla="*/ 18098343 w 18288001"/>
              <a:gd name="connsiteY12552" fmla="*/ 4317142 h 9710532"/>
              <a:gd name="connsiteX12553" fmla="*/ 18100839 w 18288001"/>
              <a:gd name="connsiteY12553" fmla="*/ 4320330 h 9710532"/>
              <a:gd name="connsiteX12554" fmla="*/ 18115075 w 18288001"/>
              <a:gd name="connsiteY12554" fmla="*/ 4319243 h 9710532"/>
              <a:gd name="connsiteX12555" fmla="*/ 18127763 w 18288001"/>
              <a:gd name="connsiteY12555" fmla="*/ 4318275 h 9710532"/>
              <a:gd name="connsiteX12556" fmla="*/ 18122961 w 18288001"/>
              <a:gd name="connsiteY12556" fmla="*/ 4312136 h 9710532"/>
              <a:gd name="connsiteX12557" fmla="*/ 18138733 w 18288001"/>
              <a:gd name="connsiteY12557" fmla="*/ 4314061 h 9710532"/>
              <a:gd name="connsiteX12558" fmla="*/ 18147579 w 18288001"/>
              <a:gd name="connsiteY12558" fmla="*/ 4307134 h 9710532"/>
              <a:gd name="connsiteX12559" fmla="*/ 18154503 w 18288001"/>
              <a:gd name="connsiteY12559" fmla="*/ 4315981 h 9710532"/>
              <a:gd name="connsiteX12560" fmla="*/ 18154689 w 18288001"/>
              <a:gd name="connsiteY12560" fmla="*/ 4316220 h 9710532"/>
              <a:gd name="connsiteX12561" fmla="*/ 18155461 w 18288001"/>
              <a:gd name="connsiteY12561" fmla="*/ 4316161 h 9710532"/>
              <a:gd name="connsiteX12562" fmla="*/ 18163347 w 18288001"/>
              <a:gd name="connsiteY12562" fmla="*/ 4317119 h 9710532"/>
              <a:gd name="connsiteX12563" fmla="*/ 18167641 w 18288001"/>
              <a:gd name="connsiteY12563" fmla="*/ 4319965 h 9710532"/>
              <a:gd name="connsiteX12564" fmla="*/ 18170275 w 18288001"/>
              <a:gd name="connsiteY12564" fmla="*/ 4317901 h 9710532"/>
              <a:gd name="connsiteX12565" fmla="*/ 18186047 w 18288001"/>
              <a:gd name="connsiteY12565" fmla="*/ 4319823 h 9710532"/>
              <a:gd name="connsiteX12566" fmla="*/ 18177513 w 18288001"/>
              <a:gd name="connsiteY12566" fmla="*/ 4326501 h 9710532"/>
              <a:gd name="connsiteX12567" fmla="*/ 18178159 w 18288001"/>
              <a:gd name="connsiteY12567" fmla="*/ 4326926 h 9710532"/>
              <a:gd name="connsiteX12568" fmla="*/ 18158545 w 18288001"/>
              <a:gd name="connsiteY12568" fmla="*/ 4356548 h 9710532"/>
              <a:gd name="connsiteX12569" fmla="*/ 18149697 w 18288001"/>
              <a:gd name="connsiteY12569" fmla="*/ 4363474 h 9710532"/>
              <a:gd name="connsiteX12570" fmla="*/ 18130465 w 18288001"/>
              <a:gd name="connsiteY12570" fmla="*/ 4357129 h 9710532"/>
              <a:gd name="connsiteX12571" fmla="*/ 18128765 w 18288001"/>
              <a:gd name="connsiteY12571" fmla="*/ 4356004 h 9710532"/>
              <a:gd name="connsiteX12572" fmla="*/ 18132969 w 18288001"/>
              <a:gd name="connsiteY12572" fmla="*/ 4361374 h 9710532"/>
              <a:gd name="connsiteX12573" fmla="*/ 18110869 w 18288001"/>
              <a:gd name="connsiteY12573" fmla="*/ 4346740 h 9710532"/>
              <a:gd name="connsiteX12574" fmla="*/ 18099883 w 18288001"/>
              <a:gd name="connsiteY12574" fmla="*/ 4345400 h 9710532"/>
              <a:gd name="connsiteX12575" fmla="*/ 18102385 w 18288001"/>
              <a:gd name="connsiteY12575" fmla="*/ 4357710 h 9710532"/>
              <a:gd name="connsiteX12576" fmla="*/ 18100463 w 18288001"/>
              <a:gd name="connsiteY12576" fmla="*/ 4373479 h 9710532"/>
              <a:gd name="connsiteX12577" fmla="*/ 18084693 w 18288001"/>
              <a:gd name="connsiteY12577" fmla="*/ 4371559 h 9710532"/>
              <a:gd name="connsiteX12578" fmla="*/ 18063915 w 18288001"/>
              <a:gd name="connsiteY12578" fmla="*/ 4345020 h 9710532"/>
              <a:gd name="connsiteX12579" fmla="*/ 18023531 w 18288001"/>
              <a:gd name="connsiteY12579" fmla="*/ 4348102 h 9710532"/>
              <a:gd name="connsiteX12580" fmla="*/ 18014683 w 18288001"/>
              <a:gd name="connsiteY12580" fmla="*/ 4355026 h 9710532"/>
              <a:gd name="connsiteX12581" fmla="*/ 18012761 w 18288001"/>
              <a:gd name="connsiteY12581" fmla="*/ 4370798 h 9710532"/>
              <a:gd name="connsiteX12582" fmla="*/ 17981221 w 18288001"/>
              <a:gd name="connsiteY12582" fmla="*/ 4366955 h 9710532"/>
              <a:gd name="connsiteX12583" fmla="*/ 17936409 w 18288001"/>
              <a:gd name="connsiteY12583" fmla="*/ 4373500 h 9710532"/>
              <a:gd name="connsiteX12584" fmla="*/ 17928523 w 18288001"/>
              <a:gd name="connsiteY12584" fmla="*/ 4372540 h 9710532"/>
              <a:gd name="connsiteX12585" fmla="*/ 17908331 w 18288001"/>
              <a:gd name="connsiteY12585" fmla="*/ 4374079 h 9710532"/>
              <a:gd name="connsiteX12586" fmla="*/ 17884673 w 18288001"/>
              <a:gd name="connsiteY12586" fmla="*/ 4371199 h 9710532"/>
              <a:gd name="connsiteX12587" fmla="*/ 17851209 w 18288001"/>
              <a:gd name="connsiteY12587" fmla="*/ 4383128 h 9710532"/>
              <a:gd name="connsiteX12588" fmla="*/ 17835441 w 18288001"/>
              <a:gd name="connsiteY12588" fmla="*/ 4381205 h 9710532"/>
              <a:gd name="connsiteX12589" fmla="*/ 17803895 w 18288001"/>
              <a:gd name="connsiteY12589" fmla="*/ 4377363 h 9710532"/>
              <a:gd name="connsiteX12590" fmla="*/ 17786203 w 18288001"/>
              <a:gd name="connsiteY12590" fmla="*/ 4391212 h 9710532"/>
              <a:gd name="connsiteX12591" fmla="*/ 17777427 w 18288001"/>
              <a:gd name="connsiteY12591" fmla="*/ 4398083 h 9710532"/>
              <a:gd name="connsiteX12592" fmla="*/ 17792169 w 18288001"/>
              <a:gd name="connsiteY12592" fmla="*/ 4399879 h 9710532"/>
              <a:gd name="connsiteX12593" fmla="*/ 17783325 w 18288001"/>
              <a:gd name="connsiteY12593" fmla="*/ 4406805 h 9710532"/>
              <a:gd name="connsiteX12594" fmla="*/ 17777447 w 18288001"/>
              <a:gd name="connsiteY12594" fmla="*/ 4399298 h 9710532"/>
              <a:gd name="connsiteX12595" fmla="*/ 17778899 w 18288001"/>
              <a:gd name="connsiteY12595" fmla="*/ 4418332 h 9710532"/>
              <a:gd name="connsiteX12596" fmla="*/ 17798133 w 18288001"/>
              <a:gd name="connsiteY12596" fmla="*/ 4424675 h 9710532"/>
              <a:gd name="connsiteX12597" fmla="*/ 17805059 w 18288001"/>
              <a:gd name="connsiteY12597" fmla="*/ 4433522 h 9710532"/>
              <a:gd name="connsiteX12598" fmla="*/ 17797171 w 18288001"/>
              <a:gd name="connsiteY12598" fmla="*/ 4432561 h 9710532"/>
              <a:gd name="connsiteX12599" fmla="*/ 17780441 w 18288001"/>
              <a:gd name="connsiteY12599" fmla="*/ 4438526 h 9710532"/>
              <a:gd name="connsiteX12600" fmla="*/ 17743893 w 18288001"/>
              <a:gd name="connsiteY12600" fmla="*/ 4410065 h 9710532"/>
              <a:gd name="connsiteX12601" fmla="*/ 17735685 w 18288001"/>
              <a:gd name="connsiteY12601" fmla="*/ 4403671 h 9710532"/>
              <a:gd name="connsiteX12602" fmla="*/ 17727165 w 18288001"/>
              <a:gd name="connsiteY12602" fmla="*/ 4407963 h 9710532"/>
              <a:gd name="connsiteX12603" fmla="*/ 17728147 w 18288001"/>
              <a:gd name="connsiteY12603" fmla="*/ 4399905 h 9710532"/>
              <a:gd name="connsiteX12604" fmla="*/ 17716777 w 18288001"/>
              <a:gd name="connsiteY12604" fmla="*/ 4402759 h 9710532"/>
              <a:gd name="connsiteX12605" fmla="*/ 17719277 w 18288001"/>
              <a:gd name="connsiteY12605" fmla="*/ 4415069 h 9710532"/>
              <a:gd name="connsiteX12606" fmla="*/ 17701587 w 18288001"/>
              <a:gd name="connsiteY12606" fmla="*/ 4428918 h 9710532"/>
              <a:gd name="connsiteX12607" fmla="*/ 17676969 w 18288001"/>
              <a:gd name="connsiteY12607" fmla="*/ 4433921 h 9710532"/>
              <a:gd name="connsiteX12608" fmla="*/ 17691775 w 18288001"/>
              <a:gd name="connsiteY12608" fmla="*/ 4443728 h 9710532"/>
              <a:gd name="connsiteX12609" fmla="*/ 17708511 w 18288001"/>
              <a:gd name="connsiteY12609" fmla="*/ 4437764 h 9710532"/>
              <a:gd name="connsiteX12610" fmla="*/ 17728703 w 18288001"/>
              <a:gd name="connsiteY12610" fmla="*/ 4436223 h 9710532"/>
              <a:gd name="connsiteX12611" fmla="*/ 17740051 w 18288001"/>
              <a:gd name="connsiteY12611" fmla="*/ 4441607 h 9710532"/>
              <a:gd name="connsiteX12612" fmla="*/ 17767171 w 18288001"/>
              <a:gd name="connsiteY12612" fmla="*/ 4448914 h 9710532"/>
              <a:gd name="connsiteX12613" fmla="*/ 17787363 w 18288001"/>
              <a:gd name="connsiteY12613" fmla="*/ 4447370 h 9710532"/>
              <a:gd name="connsiteX12614" fmla="*/ 17875067 w 18288001"/>
              <a:gd name="connsiteY12614" fmla="*/ 4450054 h 9710532"/>
              <a:gd name="connsiteX12615" fmla="*/ 17892759 w 18288001"/>
              <a:gd name="connsiteY12615" fmla="*/ 4436204 h 9710532"/>
              <a:gd name="connsiteX12616" fmla="*/ 17915455 w 18288001"/>
              <a:gd name="connsiteY12616" fmla="*/ 4446971 h 9710532"/>
              <a:gd name="connsiteX12617" fmla="*/ 17930265 w 18288001"/>
              <a:gd name="connsiteY12617" fmla="*/ 4456777 h 9710532"/>
              <a:gd name="connsiteX12618" fmla="*/ 17958345 w 18288001"/>
              <a:gd name="connsiteY12618" fmla="*/ 4456197 h 9710532"/>
              <a:gd name="connsiteX12619" fmla="*/ 18018925 w 18288001"/>
              <a:gd name="connsiteY12619" fmla="*/ 4451574 h 9710532"/>
              <a:gd name="connsiteX12620" fmla="*/ 18067201 w 18288001"/>
              <a:gd name="connsiteY12620" fmla="*/ 4449454 h 9710532"/>
              <a:gd name="connsiteX12621" fmla="*/ 18092779 w 18288001"/>
              <a:gd name="connsiteY12621" fmla="*/ 4436563 h 9710532"/>
              <a:gd name="connsiteX12622" fmla="*/ 18122401 w 18288001"/>
              <a:gd name="connsiteY12622" fmla="*/ 4456176 h 9710532"/>
              <a:gd name="connsiteX12623" fmla="*/ 18162787 w 18288001"/>
              <a:gd name="connsiteY12623" fmla="*/ 4453095 h 9710532"/>
              <a:gd name="connsiteX12624" fmla="*/ 18194329 w 18288001"/>
              <a:gd name="connsiteY12624" fmla="*/ 4456937 h 9710532"/>
              <a:gd name="connsiteX12625" fmla="*/ 18210099 w 18288001"/>
              <a:gd name="connsiteY12625" fmla="*/ 4458860 h 9710532"/>
              <a:gd name="connsiteX12626" fmla="*/ 18243563 w 18288001"/>
              <a:gd name="connsiteY12626" fmla="*/ 4446931 h 9710532"/>
              <a:gd name="connsiteX12627" fmla="*/ 18259335 w 18288001"/>
              <a:gd name="connsiteY12627" fmla="*/ 4448853 h 9710532"/>
              <a:gd name="connsiteX12628" fmla="*/ 18250489 w 18288001"/>
              <a:gd name="connsiteY12628" fmla="*/ 4455777 h 9710532"/>
              <a:gd name="connsiteX12629" fmla="*/ 18280109 w 18288001"/>
              <a:gd name="connsiteY12629" fmla="*/ 4475390 h 9710532"/>
              <a:gd name="connsiteX12630" fmla="*/ 18288001 w 18288001"/>
              <a:gd name="connsiteY12630" fmla="*/ 4474484 h 9710532"/>
              <a:gd name="connsiteX12631" fmla="*/ 18288001 w 18288001"/>
              <a:gd name="connsiteY12631" fmla="*/ 4509674 h 9710532"/>
              <a:gd name="connsiteX12632" fmla="*/ 18267419 w 18288001"/>
              <a:gd name="connsiteY12632" fmla="*/ 4513858 h 9710532"/>
              <a:gd name="connsiteX12633" fmla="*/ 18247227 w 18288001"/>
              <a:gd name="connsiteY12633" fmla="*/ 4515398 h 9710532"/>
              <a:gd name="connsiteX12634" fmla="*/ 18235879 w 18288001"/>
              <a:gd name="connsiteY12634" fmla="*/ 4510013 h 9710532"/>
              <a:gd name="connsiteX12635" fmla="*/ 18213181 w 18288001"/>
              <a:gd name="connsiteY12635" fmla="*/ 4499248 h 9710532"/>
              <a:gd name="connsiteX12636" fmla="*/ 18197411 w 18288001"/>
              <a:gd name="connsiteY12636" fmla="*/ 4497326 h 9710532"/>
              <a:gd name="connsiteX12637" fmla="*/ 18195489 w 18288001"/>
              <a:gd name="connsiteY12637" fmla="*/ 4513096 h 9710532"/>
              <a:gd name="connsiteX12638" fmla="*/ 18153181 w 18288001"/>
              <a:gd name="connsiteY12638" fmla="*/ 4531949 h 9710532"/>
              <a:gd name="connsiteX12639" fmla="*/ 18137409 w 18288001"/>
              <a:gd name="connsiteY12639" fmla="*/ 4530029 h 9710532"/>
              <a:gd name="connsiteX12640" fmla="*/ 18128563 w 18288001"/>
              <a:gd name="connsiteY12640" fmla="*/ 4536953 h 9710532"/>
              <a:gd name="connsiteX12641" fmla="*/ 18139331 w 18288001"/>
              <a:gd name="connsiteY12641" fmla="*/ 4514258 h 9710532"/>
              <a:gd name="connsiteX12642" fmla="*/ 18141253 w 18288001"/>
              <a:gd name="connsiteY12642" fmla="*/ 4498487 h 9710532"/>
              <a:gd name="connsiteX12643" fmla="*/ 18107789 w 18288001"/>
              <a:gd name="connsiteY12643" fmla="*/ 4510415 h 9710532"/>
              <a:gd name="connsiteX12644" fmla="*/ 18092017 w 18288001"/>
              <a:gd name="connsiteY12644" fmla="*/ 4508494 h 9710532"/>
              <a:gd name="connsiteX12645" fmla="*/ 18080669 w 18288001"/>
              <a:gd name="connsiteY12645" fmla="*/ 4503109 h 9710532"/>
              <a:gd name="connsiteX12646" fmla="*/ 18067401 w 18288001"/>
              <a:gd name="connsiteY12646" fmla="*/ 4513496 h 9710532"/>
              <a:gd name="connsiteX12647" fmla="*/ 18040861 w 18288001"/>
              <a:gd name="connsiteY12647" fmla="*/ 4534272 h 9710532"/>
              <a:gd name="connsiteX12648" fmla="*/ 18018165 w 18288001"/>
              <a:gd name="connsiteY12648" fmla="*/ 4523503 h 9710532"/>
              <a:gd name="connsiteX12649" fmla="*/ 17962005 w 18288001"/>
              <a:gd name="connsiteY12649" fmla="*/ 4524665 h 9710532"/>
              <a:gd name="connsiteX12650" fmla="*/ 17870463 w 18288001"/>
              <a:gd name="connsiteY12650" fmla="*/ 4553526 h 9710532"/>
              <a:gd name="connsiteX12651" fmla="*/ 17886235 w 18288001"/>
              <a:gd name="connsiteY12651" fmla="*/ 4555445 h 9710532"/>
              <a:gd name="connsiteX12652" fmla="*/ 17840461 w 18288001"/>
              <a:gd name="connsiteY12652" fmla="*/ 4569876 h 9710532"/>
              <a:gd name="connsiteX12653" fmla="*/ 17803537 w 18288001"/>
              <a:gd name="connsiteY12653" fmla="*/ 4577380 h 9710532"/>
              <a:gd name="connsiteX12654" fmla="*/ 17796613 w 18288001"/>
              <a:gd name="connsiteY12654" fmla="*/ 4568535 h 9710532"/>
              <a:gd name="connsiteX12655" fmla="*/ 17768533 w 18288001"/>
              <a:gd name="connsiteY12655" fmla="*/ 4569116 h 9710532"/>
              <a:gd name="connsiteX12656" fmla="*/ 17740453 w 18288001"/>
              <a:gd name="connsiteY12656" fmla="*/ 4569695 h 9710532"/>
              <a:gd name="connsiteX12657" fmla="*/ 17722759 w 18288001"/>
              <a:gd name="connsiteY12657" fmla="*/ 4583545 h 9710532"/>
              <a:gd name="connsiteX12658" fmla="*/ 17706991 w 18288001"/>
              <a:gd name="connsiteY12658" fmla="*/ 4581625 h 9710532"/>
              <a:gd name="connsiteX12659" fmla="*/ 17700063 w 18288001"/>
              <a:gd name="connsiteY12659" fmla="*/ 4572780 h 9710532"/>
              <a:gd name="connsiteX12660" fmla="*/ 17684293 w 18288001"/>
              <a:gd name="connsiteY12660" fmla="*/ 4570858 h 9710532"/>
              <a:gd name="connsiteX12661" fmla="*/ 17676407 w 18288001"/>
              <a:gd name="connsiteY12661" fmla="*/ 4569897 h 9710532"/>
              <a:gd name="connsiteX12662" fmla="*/ 17659677 w 18288001"/>
              <a:gd name="connsiteY12662" fmla="*/ 4575860 h 9710532"/>
              <a:gd name="connsiteX12663" fmla="*/ 17619289 w 18288001"/>
              <a:gd name="connsiteY12663" fmla="*/ 4578944 h 9710532"/>
              <a:gd name="connsiteX12664" fmla="*/ 17599095 w 18288001"/>
              <a:gd name="connsiteY12664" fmla="*/ 4580485 h 9710532"/>
              <a:gd name="connsiteX12665" fmla="*/ 17571017 w 18288001"/>
              <a:gd name="connsiteY12665" fmla="*/ 4581064 h 9710532"/>
              <a:gd name="connsiteX12666" fmla="*/ 17563767 w 18288001"/>
              <a:gd name="connsiteY12666" fmla="*/ 4578676 h 9710532"/>
              <a:gd name="connsiteX12667" fmla="*/ 17562173 w 18288001"/>
              <a:gd name="connsiteY12667" fmla="*/ 4579925 h 9710532"/>
              <a:gd name="connsiteX12668" fmla="*/ 17560297 w 18288001"/>
              <a:gd name="connsiteY12668" fmla="*/ 4577528 h 9710532"/>
              <a:gd name="connsiteX12669" fmla="*/ 17551781 w 18288001"/>
              <a:gd name="connsiteY12669" fmla="*/ 4574720 h 9710532"/>
              <a:gd name="connsiteX12670" fmla="*/ 17549569 w 18288001"/>
              <a:gd name="connsiteY12670" fmla="*/ 4563827 h 9710532"/>
              <a:gd name="connsiteX12671" fmla="*/ 17548771 w 18288001"/>
              <a:gd name="connsiteY12671" fmla="*/ 4562811 h 9710532"/>
              <a:gd name="connsiteX12672" fmla="*/ 17540433 w 18288001"/>
              <a:gd name="connsiteY12672" fmla="*/ 4569338 h 9710532"/>
              <a:gd name="connsiteX12673" fmla="*/ 17528125 w 18288001"/>
              <a:gd name="connsiteY12673" fmla="*/ 4571837 h 9710532"/>
              <a:gd name="connsiteX12674" fmla="*/ 17506971 w 18288001"/>
              <a:gd name="connsiteY12674" fmla="*/ 4581266 h 9710532"/>
              <a:gd name="connsiteX12675" fmla="*/ 17559287 w 18288001"/>
              <a:gd name="connsiteY12675" fmla="*/ 4611645 h 9710532"/>
              <a:gd name="connsiteX12676" fmla="*/ 17581981 w 18288001"/>
              <a:gd name="connsiteY12676" fmla="*/ 4622414 h 9710532"/>
              <a:gd name="connsiteX12677" fmla="*/ 17573137 w 18288001"/>
              <a:gd name="connsiteY12677" fmla="*/ 4629338 h 9710532"/>
              <a:gd name="connsiteX12678" fmla="*/ 17566665 w 18288001"/>
              <a:gd name="connsiteY12678" fmla="*/ 4646211 h 9710532"/>
              <a:gd name="connsiteX12679" fmla="*/ 17570257 w 18288001"/>
              <a:gd name="connsiteY12679" fmla="*/ 4644930 h 9710532"/>
              <a:gd name="connsiteX12680" fmla="*/ 17626413 w 18288001"/>
              <a:gd name="connsiteY12680" fmla="*/ 4643771 h 9710532"/>
              <a:gd name="connsiteX12681" fmla="*/ 17642185 w 18288001"/>
              <a:gd name="connsiteY12681" fmla="*/ 4645690 h 9710532"/>
              <a:gd name="connsiteX12682" fmla="*/ 17698347 w 18288001"/>
              <a:gd name="connsiteY12682" fmla="*/ 4644529 h 9710532"/>
              <a:gd name="connsiteX12683" fmla="*/ 17729889 w 18288001"/>
              <a:gd name="connsiteY12683" fmla="*/ 4648371 h 9710532"/>
              <a:gd name="connsiteX12684" fmla="*/ 17754505 w 18288001"/>
              <a:gd name="connsiteY12684" fmla="*/ 4643370 h 9710532"/>
              <a:gd name="connsiteX12685" fmla="*/ 17786045 w 18288001"/>
              <a:gd name="connsiteY12685" fmla="*/ 4647211 h 9710532"/>
              <a:gd name="connsiteX12686" fmla="*/ 17842207 w 18288001"/>
              <a:gd name="connsiteY12686" fmla="*/ 4646051 h 9710532"/>
              <a:gd name="connsiteX12687" fmla="*/ 17851305 w 18288001"/>
              <a:gd name="connsiteY12687" fmla="*/ 4647159 h 9710532"/>
              <a:gd name="connsiteX12688" fmla="*/ 17883555 w 18288001"/>
              <a:gd name="connsiteY12688" fmla="*/ 4643147 h 9710532"/>
              <a:gd name="connsiteX12689" fmla="*/ 17922019 w 18288001"/>
              <a:gd name="connsiteY12689" fmla="*/ 4655836 h 9710532"/>
              <a:gd name="connsiteX12690" fmla="*/ 17913173 w 18288001"/>
              <a:gd name="connsiteY12690" fmla="*/ 4662761 h 9710532"/>
              <a:gd name="connsiteX12691" fmla="*/ 17907825 w 18288001"/>
              <a:gd name="connsiteY12691" fmla="*/ 4655931 h 9710532"/>
              <a:gd name="connsiteX12692" fmla="*/ 17866121 w 18288001"/>
              <a:gd name="connsiteY12692" fmla="*/ 4656793 h 9710532"/>
              <a:gd name="connsiteX12693" fmla="*/ 17848167 w 18288001"/>
              <a:gd name="connsiteY12693" fmla="*/ 4670847 h 9710532"/>
              <a:gd name="connsiteX12694" fmla="*/ 17863939 w 18288001"/>
              <a:gd name="connsiteY12694" fmla="*/ 4672769 h 9710532"/>
              <a:gd name="connsiteX12695" fmla="*/ 17876247 w 18288001"/>
              <a:gd name="connsiteY12695" fmla="*/ 4670265 h 9710532"/>
              <a:gd name="connsiteX12696" fmla="*/ 17904329 w 18288001"/>
              <a:gd name="connsiteY12696" fmla="*/ 4669686 h 9710532"/>
              <a:gd name="connsiteX12697" fmla="*/ 17912829 w 18288001"/>
              <a:gd name="connsiteY12697" fmla="*/ 4680547 h 9710532"/>
              <a:gd name="connsiteX12698" fmla="*/ 17926063 w 18288001"/>
              <a:gd name="connsiteY12698" fmla="*/ 4680274 h 9710532"/>
              <a:gd name="connsiteX12699" fmla="*/ 17989147 w 18288001"/>
              <a:gd name="connsiteY12699" fmla="*/ 4687959 h 9710532"/>
              <a:gd name="connsiteX12700" fmla="*/ 17988501 w 18288001"/>
              <a:gd name="connsiteY12700" fmla="*/ 4688465 h 9710532"/>
              <a:gd name="connsiteX12701" fmla="*/ 17990107 w 18288001"/>
              <a:gd name="connsiteY12701" fmla="*/ 4688137 h 9710532"/>
              <a:gd name="connsiteX12702" fmla="*/ 18042801 w 18288001"/>
              <a:gd name="connsiteY12702" fmla="*/ 4682555 h 9710532"/>
              <a:gd name="connsiteX12703" fmla="*/ 18099923 w 18288001"/>
              <a:gd name="connsiteY12703" fmla="*/ 4673508 h 9710532"/>
              <a:gd name="connsiteX12704" fmla="*/ 18120115 w 18288001"/>
              <a:gd name="connsiteY12704" fmla="*/ 4671967 h 9710532"/>
              <a:gd name="connsiteX12705" fmla="*/ 18176277 w 18288001"/>
              <a:gd name="connsiteY12705" fmla="*/ 4670807 h 9710532"/>
              <a:gd name="connsiteX12706" fmla="*/ 18200895 w 18288001"/>
              <a:gd name="connsiteY12706" fmla="*/ 4665802 h 9710532"/>
              <a:gd name="connsiteX12707" fmla="*/ 18205897 w 18288001"/>
              <a:gd name="connsiteY12707" fmla="*/ 4690421 h 9710532"/>
              <a:gd name="connsiteX12708" fmla="*/ 18222629 w 18288001"/>
              <a:gd name="connsiteY12708" fmla="*/ 4684457 h 9710532"/>
              <a:gd name="connsiteX12709" fmla="*/ 18228119 w 18288001"/>
              <a:gd name="connsiteY12709" fmla="*/ 4688094 h 9710532"/>
              <a:gd name="connsiteX12710" fmla="*/ 18262057 w 18288001"/>
              <a:gd name="connsiteY12710" fmla="*/ 4681197 h 9710532"/>
              <a:gd name="connsiteX12711" fmla="*/ 18285713 w 18288001"/>
              <a:gd name="connsiteY12711" fmla="*/ 4684077 h 9710532"/>
              <a:gd name="connsiteX12712" fmla="*/ 18268021 w 18288001"/>
              <a:gd name="connsiteY12712" fmla="*/ 4697924 h 9710532"/>
              <a:gd name="connsiteX12713" fmla="*/ 18264861 w 18288001"/>
              <a:gd name="connsiteY12713" fmla="*/ 4698568 h 9710532"/>
              <a:gd name="connsiteX12714" fmla="*/ 18288001 w 18288001"/>
              <a:gd name="connsiteY12714" fmla="*/ 4702200 h 9710532"/>
              <a:gd name="connsiteX12715" fmla="*/ 18288001 w 18288001"/>
              <a:gd name="connsiteY12715" fmla="*/ 4708425 h 9710532"/>
              <a:gd name="connsiteX12716" fmla="*/ 18244363 w 18288001"/>
              <a:gd name="connsiteY12716" fmla="*/ 4703110 h 9710532"/>
              <a:gd name="connsiteX12717" fmla="*/ 18226981 w 18288001"/>
              <a:gd name="connsiteY12717" fmla="*/ 4703469 h 9710532"/>
              <a:gd name="connsiteX12718" fmla="*/ 18218789 w 18288001"/>
              <a:gd name="connsiteY12718" fmla="*/ 4707933 h 9710532"/>
              <a:gd name="connsiteX12719" fmla="*/ 18203017 w 18288001"/>
              <a:gd name="connsiteY12719" fmla="*/ 4706010 h 9710532"/>
              <a:gd name="connsiteX12720" fmla="*/ 18204117 w 18288001"/>
              <a:gd name="connsiteY12720" fmla="*/ 4703940 h 9710532"/>
              <a:gd name="connsiteX12721" fmla="*/ 18188205 w 18288001"/>
              <a:gd name="connsiteY12721" fmla="*/ 4704270 h 9710532"/>
              <a:gd name="connsiteX12722" fmla="*/ 18171289 w 18288001"/>
              <a:gd name="connsiteY12722" fmla="*/ 4702207 h 9710532"/>
              <a:gd name="connsiteX12723" fmla="*/ 18159167 w 18288001"/>
              <a:gd name="connsiteY12723" fmla="*/ 4704672 h 9710532"/>
              <a:gd name="connsiteX12724" fmla="*/ 18148245 w 18288001"/>
              <a:gd name="connsiteY12724" fmla="*/ 4701069 h 9710532"/>
              <a:gd name="connsiteX12725" fmla="*/ 18116275 w 18288001"/>
              <a:gd name="connsiteY12725" fmla="*/ 4703510 h 9710532"/>
              <a:gd name="connsiteX12726" fmla="*/ 18082811 w 18288001"/>
              <a:gd name="connsiteY12726" fmla="*/ 4715438 h 9710532"/>
              <a:gd name="connsiteX12727" fmla="*/ 18073965 w 18288001"/>
              <a:gd name="connsiteY12727" fmla="*/ 4722363 h 9710532"/>
              <a:gd name="connsiteX12728" fmla="*/ 18067039 w 18288001"/>
              <a:gd name="connsiteY12728" fmla="*/ 4713517 h 9710532"/>
              <a:gd name="connsiteX12729" fmla="*/ 18042421 w 18288001"/>
              <a:gd name="connsiteY12729" fmla="*/ 4718521 h 9710532"/>
              <a:gd name="connsiteX12730" fmla="*/ 18017809 w 18288001"/>
              <a:gd name="connsiteY12730" fmla="*/ 4723522 h 9710532"/>
              <a:gd name="connsiteX12731" fmla="*/ 18008961 w 18288001"/>
              <a:gd name="connsiteY12731" fmla="*/ 4730449 h 9710532"/>
              <a:gd name="connsiteX12732" fmla="*/ 17977417 w 18288001"/>
              <a:gd name="connsiteY12732" fmla="*/ 4726606 h 9710532"/>
              <a:gd name="connsiteX12733" fmla="*/ 17995109 w 18288001"/>
              <a:gd name="connsiteY12733" fmla="*/ 4712757 h 9710532"/>
              <a:gd name="connsiteX12734" fmla="*/ 17998449 w 18288001"/>
              <a:gd name="connsiteY12734" fmla="*/ 4710142 h 9710532"/>
              <a:gd name="connsiteX12735" fmla="*/ 17998575 w 18288001"/>
              <a:gd name="connsiteY12735" fmla="*/ 4709115 h 9710532"/>
              <a:gd name="connsiteX12736" fmla="*/ 17999889 w 18288001"/>
              <a:gd name="connsiteY12736" fmla="*/ 4709014 h 9710532"/>
              <a:gd name="connsiteX12737" fmla="*/ 18003959 w 18288001"/>
              <a:gd name="connsiteY12737" fmla="*/ 4705831 h 9710532"/>
              <a:gd name="connsiteX12738" fmla="*/ 17938951 w 18288001"/>
              <a:gd name="connsiteY12738" fmla="*/ 4713916 h 9710532"/>
              <a:gd name="connsiteX12739" fmla="*/ 17904527 w 18288001"/>
              <a:gd name="connsiteY12739" fmla="*/ 4733730 h 9710532"/>
              <a:gd name="connsiteX12740" fmla="*/ 17880871 w 18288001"/>
              <a:gd name="connsiteY12740" fmla="*/ 4730848 h 9710532"/>
              <a:gd name="connsiteX12741" fmla="*/ 17777399 w 18288001"/>
              <a:gd name="connsiteY12741" fmla="*/ 4726245 h 9710532"/>
              <a:gd name="connsiteX12742" fmla="*/ 17753587 w 18288001"/>
              <a:gd name="connsiteY12742" fmla="*/ 4734732 h 9710532"/>
              <a:gd name="connsiteX12743" fmla="*/ 17767593 w 18288001"/>
              <a:gd name="connsiteY12743" fmla="*/ 4732989 h 9710532"/>
              <a:gd name="connsiteX12744" fmla="*/ 17792209 w 18288001"/>
              <a:gd name="connsiteY12744" fmla="*/ 4727987 h 9710532"/>
              <a:gd name="connsiteX12745" fmla="*/ 17749899 w 18288001"/>
              <a:gd name="connsiteY12745" fmla="*/ 4746840 h 9710532"/>
              <a:gd name="connsiteX12746" fmla="*/ 17738749 w 18288001"/>
              <a:gd name="connsiteY12746" fmla="*/ 4749107 h 9710532"/>
              <a:gd name="connsiteX12747" fmla="*/ 17736071 w 18288001"/>
              <a:gd name="connsiteY12747" fmla="*/ 4754749 h 9710532"/>
              <a:gd name="connsiteX12748" fmla="*/ 17779523 w 18288001"/>
              <a:gd name="connsiteY12748" fmla="*/ 4766454 h 9710532"/>
              <a:gd name="connsiteX12749" fmla="*/ 17763751 w 18288001"/>
              <a:gd name="connsiteY12749" fmla="*/ 4764532 h 9710532"/>
              <a:gd name="connsiteX12750" fmla="*/ 17696825 w 18288001"/>
              <a:gd name="connsiteY12750" fmla="*/ 4788389 h 9710532"/>
              <a:gd name="connsiteX12751" fmla="*/ 17690217 w 18288001"/>
              <a:gd name="connsiteY12751" fmla="*/ 4779951 h 9710532"/>
              <a:gd name="connsiteX12752" fmla="*/ 17657395 w 18288001"/>
              <a:gd name="connsiteY12752" fmla="*/ 4791651 h 9710532"/>
              <a:gd name="connsiteX12753" fmla="*/ 17648549 w 18288001"/>
              <a:gd name="connsiteY12753" fmla="*/ 4798576 h 9710532"/>
              <a:gd name="connsiteX12754" fmla="*/ 17664321 w 18288001"/>
              <a:gd name="connsiteY12754" fmla="*/ 4800496 h 9710532"/>
              <a:gd name="connsiteX12755" fmla="*/ 17676627 w 18288001"/>
              <a:gd name="connsiteY12755" fmla="*/ 4797995 h 9710532"/>
              <a:gd name="connsiteX12756" fmla="*/ 17695863 w 18288001"/>
              <a:gd name="connsiteY12756" fmla="*/ 4804340 h 9710532"/>
              <a:gd name="connsiteX12757" fmla="*/ 17708171 w 18288001"/>
              <a:gd name="connsiteY12757" fmla="*/ 4801838 h 9710532"/>
              <a:gd name="connsiteX12758" fmla="*/ 17718505 w 18288001"/>
              <a:gd name="connsiteY12758" fmla="*/ 4815038 h 9710532"/>
              <a:gd name="connsiteX12759" fmla="*/ 17733369 w 18288001"/>
              <a:gd name="connsiteY12759" fmla="*/ 4816849 h 9710532"/>
              <a:gd name="connsiteX12760" fmla="*/ 17729165 w 18288001"/>
              <a:gd name="connsiteY12760" fmla="*/ 4820140 h 9710532"/>
              <a:gd name="connsiteX12761" fmla="*/ 17746929 w 18288001"/>
              <a:gd name="connsiteY12761" fmla="*/ 4828566 h 9710532"/>
              <a:gd name="connsiteX12762" fmla="*/ 17772797 w 18288001"/>
              <a:gd name="connsiteY12762" fmla="*/ 4829718 h 9710532"/>
              <a:gd name="connsiteX12763" fmla="*/ 17758945 w 18288001"/>
              <a:gd name="connsiteY12763" fmla="*/ 4812025 h 9710532"/>
              <a:gd name="connsiteX12764" fmla="*/ 17727403 w 18288001"/>
              <a:gd name="connsiteY12764" fmla="*/ 4808183 h 9710532"/>
              <a:gd name="connsiteX12765" fmla="*/ 17752019 w 18288001"/>
              <a:gd name="connsiteY12765" fmla="*/ 4803180 h 9710532"/>
              <a:gd name="connsiteX12766" fmla="*/ 17775677 w 18288001"/>
              <a:gd name="connsiteY12766" fmla="*/ 4806060 h 9710532"/>
              <a:gd name="connsiteX12767" fmla="*/ 17792409 w 18288001"/>
              <a:gd name="connsiteY12767" fmla="*/ 4800096 h 9710532"/>
              <a:gd name="connsiteX12768" fmla="*/ 17804719 w 18288001"/>
              <a:gd name="connsiteY12768" fmla="*/ 4797595 h 9710532"/>
              <a:gd name="connsiteX12769" fmla="*/ 17810103 w 18288001"/>
              <a:gd name="connsiteY12769" fmla="*/ 4786247 h 9710532"/>
              <a:gd name="connsiteX12770" fmla="*/ 17826833 w 18288001"/>
              <a:gd name="connsiteY12770" fmla="*/ 4780284 h 9710532"/>
              <a:gd name="connsiteX12771" fmla="*/ 17834719 w 18288001"/>
              <a:gd name="connsiteY12771" fmla="*/ 4781244 h 9710532"/>
              <a:gd name="connsiteX12772" fmla="*/ 17859335 w 18288001"/>
              <a:gd name="connsiteY12772" fmla="*/ 4776240 h 9710532"/>
              <a:gd name="connsiteX12773" fmla="*/ 17891837 w 18288001"/>
              <a:gd name="connsiteY12773" fmla="*/ 4772198 h 9710532"/>
              <a:gd name="connsiteX12774" fmla="*/ 17917997 w 18288001"/>
              <a:gd name="connsiteY12774" fmla="*/ 4787387 h 9710532"/>
              <a:gd name="connsiteX12775" fmla="*/ 17929343 w 18288001"/>
              <a:gd name="connsiteY12775" fmla="*/ 4792771 h 9710532"/>
              <a:gd name="connsiteX12776" fmla="*/ 17945117 w 18288001"/>
              <a:gd name="connsiteY12776" fmla="*/ 4794692 h 9710532"/>
              <a:gd name="connsiteX12777" fmla="*/ 17967811 w 18288001"/>
              <a:gd name="connsiteY12777" fmla="*/ 4805460 h 9710532"/>
              <a:gd name="connsiteX12778" fmla="*/ 17992429 w 18288001"/>
              <a:gd name="connsiteY12778" fmla="*/ 4800458 h 9710532"/>
              <a:gd name="connsiteX12779" fmla="*/ 18055513 w 18288001"/>
              <a:gd name="connsiteY12779" fmla="*/ 4808143 h 9710532"/>
              <a:gd name="connsiteX12780" fmla="*/ 18078209 w 18288001"/>
              <a:gd name="connsiteY12780" fmla="*/ 4818910 h 9710532"/>
              <a:gd name="connsiteX12781" fmla="*/ 18102825 w 18288001"/>
              <a:gd name="connsiteY12781" fmla="*/ 4813906 h 9710532"/>
              <a:gd name="connsiteX12782" fmla="*/ 18115133 w 18288001"/>
              <a:gd name="connsiteY12782" fmla="*/ 4811404 h 9710532"/>
              <a:gd name="connsiteX12783" fmla="*/ 18130907 w 18288001"/>
              <a:gd name="connsiteY12783" fmla="*/ 4813327 h 9710532"/>
              <a:gd name="connsiteX12784" fmla="*/ 18171295 w 18288001"/>
              <a:gd name="connsiteY12784" fmla="*/ 4810242 h 9710532"/>
              <a:gd name="connsiteX12785" fmla="*/ 18239759 w 18288001"/>
              <a:gd name="connsiteY12785" fmla="*/ 4806582 h 9710532"/>
              <a:gd name="connsiteX12786" fmla="*/ 18288001 w 18288001"/>
              <a:gd name="connsiteY12786" fmla="*/ 4796776 h 9710532"/>
              <a:gd name="connsiteX12787" fmla="*/ 18288001 w 18288001"/>
              <a:gd name="connsiteY12787" fmla="*/ 4869993 h 9710532"/>
              <a:gd name="connsiteX12788" fmla="*/ 18272273 w 18288001"/>
              <a:gd name="connsiteY12788" fmla="*/ 4884566 h 9710532"/>
              <a:gd name="connsiteX12789" fmla="*/ 18268621 w 18288001"/>
              <a:gd name="connsiteY12789" fmla="*/ 4898125 h 9710532"/>
              <a:gd name="connsiteX12790" fmla="*/ 18288001 w 18288001"/>
              <a:gd name="connsiteY12790" fmla="*/ 4900486 h 9710532"/>
              <a:gd name="connsiteX12791" fmla="*/ 18288001 w 18288001"/>
              <a:gd name="connsiteY12791" fmla="*/ 4977559 h 9710532"/>
              <a:gd name="connsiteX12792" fmla="*/ 18283631 w 18288001"/>
              <a:gd name="connsiteY12792" fmla="*/ 4971976 h 9710532"/>
              <a:gd name="connsiteX12793" fmla="*/ 18263439 w 18288001"/>
              <a:gd name="connsiteY12793" fmla="*/ 4973517 h 9710532"/>
              <a:gd name="connsiteX12794" fmla="*/ 18251129 w 18288001"/>
              <a:gd name="connsiteY12794" fmla="*/ 4976019 h 9710532"/>
              <a:gd name="connsiteX12795" fmla="*/ 18218625 w 18288001"/>
              <a:gd name="connsiteY12795" fmla="*/ 4980062 h 9710532"/>
              <a:gd name="connsiteX12796" fmla="*/ 18206557 w 18288001"/>
              <a:gd name="connsiteY12796" fmla="*/ 4980592 h 9710532"/>
              <a:gd name="connsiteX12797" fmla="*/ 18201895 w 18288001"/>
              <a:gd name="connsiteY12797" fmla="*/ 4986027 h 9710532"/>
              <a:gd name="connsiteX12798" fmla="*/ 18207859 w 18288001"/>
              <a:gd name="connsiteY12798" fmla="*/ 5002758 h 9710532"/>
              <a:gd name="connsiteX12799" fmla="*/ 18223629 w 18288001"/>
              <a:gd name="connsiteY12799" fmla="*/ 5004678 h 9710532"/>
              <a:gd name="connsiteX12800" fmla="*/ 18240359 w 18288001"/>
              <a:gd name="connsiteY12800" fmla="*/ 4998714 h 9710532"/>
              <a:gd name="connsiteX12801" fmla="*/ 18257091 w 18288001"/>
              <a:gd name="connsiteY12801" fmla="*/ 4992752 h 9710532"/>
              <a:gd name="connsiteX12802" fmla="*/ 18282961 w 18288001"/>
              <a:gd name="connsiteY12802" fmla="*/ 4993902 h 9710532"/>
              <a:gd name="connsiteX12803" fmla="*/ 18288001 w 18288001"/>
              <a:gd name="connsiteY12803" fmla="*/ 4992432 h 9710532"/>
              <a:gd name="connsiteX12804" fmla="*/ 18288001 w 18288001"/>
              <a:gd name="connsiteY12804" fmla="*/ 5012976 h 9710532"/>
              <a:gd name="connsiteX12805" fmla="*/ 18286711 w 18288001"/>
              <a:gd name="connsiteY12805" fmla="*/ 5012365 h 9710532"/>
              <a:gd name="connsiteX12806" fmla="*/ 18279791 w 18288001"/>
              <a:gd name="connsiteY12806" fmla="*/ 5003517 h 9710532"/>
              <a:gd name="connsiteX12807" fmla="*/ 18270941 w 18288001"/>
              <a:gd name="connsiteY12807" fmla="*/ 5010445 h 9710532"/>
              <a:gd name="connsiteX12808" fmla="*/ 18254211 w 18288001"/>
              <a:gd name="connsiteY12808" fmla="*/ 5016407 h 9710532"/>
              <a:gd name="connsiteX12809" fmla="*/ 18234017 w 18288001"/>
              <a:gd name="connsiteY12809" fmla="*/ 5017948 h 9710532"/>
              <a:gd name="connsiteX12810" fmla="*/ 18217285 w 18288001"/>
              <a:gd name="connsiteY12810" fmla="*/ 5023912 h 9710532"/>
              <a:gd name="connsiteX12811" fmla="*/ 18204977 w 18288001"/>
              <a:gd name="connsiteY12811" fmla="*/ 5026413 h 9710532"/>
              <a:gd name="connsiteX12812" fmla="*/ 18197093 w 18288001"/>
              <a:gd name="connsiteY12812" fmla="*/ 5025455 h 9710532"/>
              <a:gd name="connsiteX12813" fmla="*/ 18184781 w 18288001"/>
              <a:gd name="connsiteY12813" fmla="*/ 5027956 h 9710532"/>
              <a:gd name="connsiteX12814" fmla="*/ 18165549 w 18288001"/>
              <a:gd name="connsiteY12814" fmla="*/ 5021611 h 9710532"/>
              <a:gd name="connsiteX12815" fmla="*/ 18153243 w 18288001"/>
              <a:gd name="connsiteY12815" fmla="*/ 5024111 h 9710532"/>
              <a:gd name="connsiteX12816" fmla="*/ 18142853 w 18288001"/>
              <a:gd name="connsiteY12816" fmla="*/ 5010843 h 9710532"/>
              <a:gd name="connsiteX12817" fmla="*/ 18138429 w 18288001"/>
              <a:gd name="connsiteY12817" fmla="*/ 5014306 h 9710532"/>
              <a:gd name="connsiteX12818" fmla="*/ 18118237 w 18288001"/>
              <a:gd name="connsiteY12818" fmla="*/ 5015847 h 9710532"/>
              <a:gd name="connsiteX12819" fmla="*/ 18109391 w 18288001"/>
              <a:gd name="connsiteY12819" fmla="*/ 5022771 h 9710532"/>
              <a:gd name="connsiteX12820" fmla="*/ 18100545 w 18288001"/>
              <a:gd name="connsiteY12820" fmla="*/ 5029698 h 9710532"/>
              <a:gd name="connsiteX12821" fmla="*/ 18083811 w 18288001"/>
              <a:gd name="connsiteY12821" fmla="*/ 5035662 h 9710532"/>
              <a:gd name="connsiteX12822" fmla="*/ 18064579 w 18288001"/>
              <a:gd name="connsiteY12822" fmla="*/ 5029316 h 9710532"/>
              <a:gd name="connsiteX12823" fmla="*/ 18040921 w 18288001"/>
              <a:gd name="connsiteY12823" fmla="*/ 5026435 h 9710532"/>
              <a:gd name="connsiteX12824" fmla="*/ 18020727 w 18288001"/>
              <a:gd name="connsiteY12824" fmla="*/ 5027975 h 9710532"/>
              <a:gd name="connsiteX12825" fmla="*/ 18004959 w 18288001"/>
              <a:gd name="connsiteY12825" fmla="*/ 5026055 h 9710532"/>
              <a:gd name="connsiteX12826" fmla="*/ 17997071 w 18288001"/>
              <a:gd name="connsiteY12826" fmla="*/ 5025094 h 9710532"/>
              <a:gd name="connsiteX12827" fmla="*/ 17976877 w 18288001"/>
              <a:gd name="connsiteY12827" fmla="*/ 5026634 h 9710532"/>
              <a:gd name="connsiteX12828" fmla="*/ 17956683 w 18288001"/>
              <a:gd name="connsiteY12828" fmla="*/ 5028175 h 9710532"/>
              <a:gd name="connsiteX12829" fmla="*/ 17891679 w 18288001"/>
              <a:gd name="connsiteY12829" fmla="*/ 5036262 h 9710532"/>
              <a:gd name="connsiteX12830" fmla="*/ 17882831 w 18288001"/>
              <a:gd name="connsiteY12830" fmla="*/ 5043187 h 9710532"/>
              <a:gd name="connsiteX12831" fmla="*/ 17881293 w 18288001"/>
              <a:gd name="connsiteY12831" fmla="*/ 5022992 h 9710532"/>
              <a:gd name="connsiteX12832" fmla="*/ 17868983 w 18288001"/>
              <a:gd name="connsiteY12832" fmla="*/ 5025493 h 9710532"/>
              <a:gd name="connsiteX12833" fmla="*/ 17829175 w 18288001"/>
              <a:gd name="connsiteY12833" fmla="*/ 5056656 h 9710532"/>
              <a:gd name="connsiteX12834" fmla="*/ 17817827 w 18288001"/>
              <a:gd name="connsiteY12834" fmla="*/ 5051272 h 9710532"/>
              <a:gd name="connsiteX12835" fmla="*/ 17806479 w 18288001"/>
              <a:gd name="connsiteY12835" fmla="*/ 5045888 h 9710532"/>
              <a:gd name="connsiteX12836" fmla="*/ 17801095 w 18288001"/>
              <a:gd name="connsiteY12836" fmla="*/ 5057235 h 9710532"/>
              <a:gd name="connsiteX12837" fmla="*/ 17811483 w 18288001"/>
              <a:gd name="connsiteY12837" fmla="*/ 5070505 h 9710532"/>
              <a:gd name="connsiteX12838" fmla="*/ 17831677 w 18288001"/>
              <a:gd name="connsiteY12838" fmla="*/ 5068963 h 9710532"/>
              <a:gd name="connsiteX12839" fmla="*/ 17829757 w 18288001"/>
              <a:gd name="connsiteY12839" fmla="*/ 5084734 h 9710532"/>
              <a:gd name="connsiteX12840" fmla="*/ 17825911 w 18288001"/>
              <a:gd name="connsiteY12840" fmla="*/ 5116277 h 9710532"/>
              <a:gd name="connsiteX12841" fmla="*/ 17833799 w 18288001"/>
              <a:gd name="connsiteY12841" fmla="*/ 5117237 h 9710532"/>
              <a:gd name="connsiteX12842" fmla="*/ 17850529 w 18288001"/>
              <a:gd name="connsiteY12842" fmla="*/ 5111273 h 9710532"/>
              <a:gd name="connsiteX12843" fmla="*/ 17859575 w 18288001"/>
              <a:gd name="connsiteY12843" fmla="*/ 5104602 h 9710532"/>
              <a:gd name="connsiteX12844" fmla="*/ 17861107 w 18288001"/>
              <a:gd name="connsiteY12844" fmla="*/ 5106560 h 9710532"/>
              <a:gd name="connsiteX12845" fmla="*/ 17866301 w 18288001"/>
              <a:gd name="connsiteY12845" fmla="*/ 5113195 h 9710532"/>
              <a:gd name="connsiteX12846" fmla="*/ 17882071 w 18288001"/>
              <a:gd name="connsiteY12846" fmla="*/ 5115115 h 9710532"/>
              <a:gd name="connsiteX12847" fmla="*/ 17870725 w 18288001"/>
              <a:gd name="connsiteY12847" fmla="*/ 5109733 h 9710532"/>
              <a:gd name="connsiteX12848" fmla="*/ 17862213 w 18288001"/>
              <a:gd name="connsiteY12848" fmla="*/ 5105695 h 9710532"/>
              <a:gd name="connsiteX12849" fmla="*/ 17859703 w 18288001"/>
              <a:gd name="connsiteY12849" fmla="*/ 5104506 h 9710532"/>
              <a:gd name="connsiteX12850" fmla="*/ 17870313 w 18288001"/>
              <a:gd name="connsiteY12850" fmla="*/ 5096678 h 9710532"/>
              <a:gd name="connsiteX12851" fmla="*/ 17901685 w 18288001"/>
              <a:gd name="connsiteY12851" fmla="*/ 5085496 h 9710532"/>
              <a:gd name="connsiteX12852" fmla="*/ 17892839 w 18288001"/>
              <a:gd name="connsiteY12852" fmla="*/ 5092420 h 9710532"/>
              <a:gd name="connsiteX12853" fmla="*/ 17913615 w 18288001"/>
              <a:gd name="connsiteY12853" fmla="*/ 5118957 h 9710532"/>
              <a:gd name="connsiteX12854" fmla="*/ 17934769 w 18288001"/>
              <a:gd name="connsiteY12854" fmla="*/ 5109532 h 9710532"/>
              <a:gd name="connsiteX12855" fmla="*/ 17955921 w 18288001"/>
              <a:gd name="connsiteY12855" fmla="*/ 5100105 h 9710532"/>
              <a:gd name="connsiteX12856" fmla="*/ 18005157 w 18288001"/>
              <a:gd name="connsiteY12856" fmla="*/ 5090098 h 9710532"/>
              <a:gd name="connsiteX12857" fmla="*/ 17954003 w 18288001"/>
              <a:gd name="connsiteY12857" fmla="*/ 5115878 h 9710532"/>
              <a:gd name="connsiteX12858" fmla="*/ 17924001 w 18288001"/>
              <a:gd name="connsiteY12858" fmla="*/ 5132227 h 9710532"/>
              <a:gd name="connsiteX12859" fmla="*/ 17885155 w 18288001"/>
              <a:gd name="connsiteY12859" fmla="*/ 5155504 h 9710532"/>
              <a:gd name="connsiteX12860" fmla="*/ 17860537 w 18288001"/>
              <a:gd name="connsiteY12860" fmla="*/ 5160507 h 9710532"/>
              <a:gd name="connsiteX12861" fmla="*/ 17851691 w 18288001"/>
              <a:gd name="connsiteY12861" fmla="*/ 5167433 h 9710532"/>
              <a:gd name="connsiteX12862" fmla="*/ 17827073 w 18288001"/>
              <a:gd name="connsiteY12862" fmla="*/ 5172436 h 9710532"/>
              <a:gd name="connsiteX12863" fmla="*/ 17786685 w 18288001"/>
              <a:gd name="connsiteY12863" fmla="*/ 5175518 h 9710532"/>
              <a:gd name="connsiteX12864" fmla="*/ 17761107 w 18288001"/>
              <a:gd name="connsiteY12864" fmla="*/ 5188408 h 9710532"/>
              <a:gd name="connsiteX12865" fmla="*/ 17747839 w 18288001"/>
              <a:gd name="connsiteY12865" fmla="*/ 5198796 h 9710532"/>
              <a:gd name="connsiteX12866" fmla="*/ 17734571 w 18288001"/>
              <a:gd name="connsiteY12866" fmla="*/ 5209182 h 9710532"/>
              <a:gd name="connsiteX12867" fmla="*/ 17726683 w 18288001"/>
              <a:gd name="connsiteY12867" fmla="*/ 5208221 h 9710532"/>
              <a:gd name="connsiteX12868" fmla="*/ 17715917 w 18288001"/>
              <a:gd name="connsiteY12868" fmla="*/ 5230916 h 9710532"/>
              <a:gd name="connsiteX12869" fmla="*/ 17722841 w 18288001"/>
              <a:gd name="connsiteY12869" fmla="*/ 5239762 h 9710532"/>
              <a:gd name="connsiteX12870" fmla="*/ 17738613 w 18288001"/>
              <a:gd name="connsiteY12870" fmla="*/ 5241685 h 9710532"/>
              <a:gd name="connsiteX12871" fmla="*/ 17763229 w 18288001"/>
              <a:gd name="connsiteY12871" fmla="*/ 5236680 h 9710532"/>
              <a:gd name="connsiteX12872" fmla="*/ 17794771 w 18288001"/>
              <a:gd name="connsiteY12872" fmla="*/ 5240522 h 9710532"/>
              <a:gd name="connsiteX12873" fmla="*/ 17835159 w 18288001"/>
              <a:gd name="connsiteY12873" fmla="*/ 5237442 h 9710532"/>
              <a:gd name="connsiteX12874" fmla="*/ 17857853 w 18288001"/>
              <a:gd name="connsiteY12874" fmla="*/ 5248209 h 9710532"/>
              <a:gd name="connsiteX12875" fmla="*/ 17873627 w 18288001"/>
              <a:gd name="connsiteY12875" fmla="*/ 5250130 h 9710532"/>
              <a:gd name="connsiteX12876" fmla="*/ 17866701 w 18288001"/>
              <a:gd name="connsiteY12876" fmla="*/ 5241282 h 9710532"/>
              <a:gd name="connsiteX12877" fmla="*/ 17886315 w 18288001"/>
              <a:gd name="connsiteY12877" fmla="*/ 5211663 h 9710532"/>
              <a:gd name="connsiteX12878" fmla="*/ 17896701 w 18288001"/>
              <a:gd name="connsiteY12878" fmla="*/ 5224933 h 9710532"/>
              <a:gd name="connsiteX12879" fmla="*/ 17907089 w 18288001"/>
              <a:gd name="connsiteY12879" fmla="*/ 5238200 h 9710532"/>
              <a:gd name="connsiteX12880" fmla="*/ 17924781 w 18288001"/>
              <a:gd name="connsiteY12880" fmla="*/ 5224351 h 9710532"/>
              <a:gd name="connsiteX12881" fmla="*/ 17935551 w 18288001"/>
              <a:gd name="connsiteY12881" fmla="*/ 5201656 h 9710532"/>
              <a:gd name="connsiteX12882" fmla="*/ 17955743 w 18288001"/>
              <a:gd name="connsiteY12882" fmla="*/ 5200115 h 9710532"/>
              <a:gd name="connsiteX12883" fmla="*/ 17988245 w 18288001"/>
              <a:gd name="connsiteY12883" fmla="*/ 5196073 h 9710532"/>
              <a:gd name="connsiteX12884" fmla="*/ 18009401 w 18288001"/>
              <a:gd name="connsiteY12884" fmla="*/ 5186645 h 9710532"/>
              <a:gd name="connsiteX12885" fmla="*/ 18041903 w 18288001"/>
              <a:gd name="connsiteY12885" fmla="*/ 5182603 h 9710532"/>
              <a:gd name="connsiteX12886" fmla="*/ 18072485 w 18288001"/>
              <a:gd name="connsiteY12886" fmla="*/ 5194332 h 9710532"/>
              <a:gd name="connsiteX12887" fmla="*/ 18063639 w 18288001"/>
              <a:gd name="connsiteY12887" fmla="*/ 5201256 h 9710532"/>
              <a:gd name="connsiteX12888" fmla="*/ 18047867 w 18288001"/>
              <a:gd name="connsiteY12888" fmla="*/ 5199334 h 9710532"/>
              <a:gd name="connsiteX12889" fmla="*/ 18028631 w 18288001"/>
              <a:gd name="connsiteY12889" fmla="*/ 5192991 h 9710532"/>
              <a:gd name="connsiteX12890" fmla="*/ 18030175 w 18288001"/>
              <a:gd name="connsiteY12890" fmla="*/ 5213183 h 9710532"/>
              <a:gd name="connsiteX12891" fmla="*/ 18059795 w 18288001"/>
              <a:gd name="connsiteY12891" fmla="*/ 5232798 h 9710532"/>
              <a:gd name="connsiteX12892" fmla="*/ 18084411 w 18288001"/>
              <a:gd name="connsiteY12892" fmla="*/ 5227794 h 9710532"/>
              <a:gd name="connsiteX12893" fmla="*/ 18081911 w 18288001"/>
              <a:gd name="connsiteY12893" fmla="*/ 5215484 h 9710532"/>
              <a:gd name="connsiteX12894" fmla="*/ 18088253 w 18288001"/>
              <a:gd name="connsiteY12894" fmla="*/ 5196253 h 9710532"/>
              <a:gd name="connsiteX12895" fmla="*/ 18090177 w 18288001"/>
              <a:gd name="connsiteY12895" fmla="*/ 5180482 h 9710532"/>
              <a:gd name="connsiteX12896" fmla="*/ 18078829 w 18288001"/>
              <a:gd name="connsiteY12896" fmla="*/ 5175096 h 9710532"/>
              <a:gd name="connsiteX12897" fmla="*/ 18095559 w 18288001"/>
              <a:gd name="connsiteY12897" fmla="*/ 5169134 h 9710532"/>
              <a:gd name="connsiteX12898" fmla="*/ 18121717 w 18288001"/>
              <a:gd name="connsiteY12898" fmla="*/ 5184323 h 9710532"/>
              <a:gd name="connsiteX12899" fmla="*/ 18137491 w 18288001"/>
              <a:gd name="connsiteY12899" fmla="*/ 5186245 h 9710532"/>
              <a:gd name="connsiteX12900" fmla="*/ 18170953 w 18288001"/>
              <a:gd name="connsiteY12900" fmla="*/ 5174317 h 9710532"/>
              <a:gd name="connsiteX12901" fmla="*/ 18204417 w 18288001"/>
              <a:gd name="connsiteY12901" fmla="*/ 5162389 h 9710532"/>
              <a:gd name="connsiteX12902" fmla="*/ 18220185 w 18288001"/>
              <a:gd name="connsiteY12902" fmla="*/ 5164309 h 9710532"/>
              <a:gd name="connsiteX12903" fmla="*/ 18235959 w 18288001"/>
              <a:gd name="connsiteY12903" fmla="*/ 5166233 h 9710532"/>
              <a:gd name="connsiteX12904" fmla="*/ 18244803 w 18288001"/>
              <a:gd name="connsiteY12904" fmla="*/ 5159307 h 9710532"/>
              <a:gd name="connsiteX12905" fmla="*/ 18276347 w 18288001"/>
              <a:gd name="connsiteY12905" fmla="*/ 5163148 h 9710532"/>
              <a:gd name="connsiteX12906" fmla="*/ 18288001 w 18288001"/>
              <a:gd name="connsiteY12906" fmla="*/ 5162259 h 9710532"/>
              <a:gd name="connsiteX12907" fmla="*/ 18288001 w 18288001"/>
              <a:gd name="connsiteY12907" fmla="*/ 5180575 h 9710532"/>
              <a:gd name="connsiteX12908" fmla="*/ 18274425 w 18288001"/>
              <a:gd name="connsiteY12908" fmla="*/ 5178921 h 9710532"/>
              <a:gd name="connsiteX12909" fmla="*/ 18175955 w 18288001"/>
              <a:gd name="connsiteY12909" fmla="*/ 5198934 h 9710532"/>
              <a:gd name="connsiteX12910" fmla="*/ 18142493 w 18288001"/>
              <a:gd name="connsiteY12910" fmla="*/ 5210863 h 9710532"/>
              <a:gd name="connsiteX12911" fmla="*/ 18126721 w 18288001"/>
              <a:gd name="connsiteY12911" fmla="*/ 5208941 h 9710532"/>
              <a:gd name="connsiteX12912" fmla="*/ 18114413 w 18288001"/>
              <a:gd name="connsiteY12912" fmla="*/ 5211445 h 9710532"/>
              <a:gd name="connsiteX12913" fmla="*/ 18104027 w 18288001"/>
              <a:gd name="connsiteY12913" fmla="*/ 5198174 h 9710532"/>
              <a:gd name="connsiteX12914" fmla="*/ 18098641 w 18288001"/>
              <a:gd name="connsiteY12914" fmla="*/ 5209521 h 9710532"/>
              <a:gd name="connsiteX12915" fmla="*/ 18109031 w 18288001"/>
              <a:gd name="connsiteY12915" fmla="*/ 5222790 h 9710532"/>
              <a:gd name="connsiteX12916" fmla="*/ 18115953 w 18288001"/>
              <a:gd name="connsiteY12916" fmla="*/ 5231637 h 9710532"/>
              <a:gd name="connsiteX12917" fmla="*/ 18124801 w 18288001"/>
              <a:gd name="connsiteY12917" fmla="*/ 5224712 h 9710532"/>
              <a:gd name="connsiteX12918" fmla="*/ 18136149 w 18288001"/>
              <a:gd name="connsiteY12918" fmla="*/ 5230096 h 9710532"/>
              <a:gd name="connsiteX12919" fmla="*/ 18147497 w 18288001"/>
              <a:gd name="connsiteY12919" fmla="*/ 5235479 h 9710532"/>
              <a:gd name="connsiteX12920" fmla="*/ 18122881 w 18288001"/>
              <a:gd name="connsiteY12920" fmla="*/ 5240483 h 9710532"/>
              <a:gd name="connsiteX12921" fmla="*/ 18080569 w 18288001"/>
              <a:gd name="connsiteY12921" fmla="*/ 5259337 h 9710532"/>
              <a:gd name="connsiteX12922" fmla="*/ 18045185 w 18288001"/>
              <a:gd name="connsiteY12922" fmla="*/ 5287037 h 9710532"/>
              <a:gd name="connsiteX12923" fmla="*/ 18004799 w 18288001"/>
              <a:gd name="connsiteY12923" fmla="*/ 5290117 h 9710532"/>
              <a:gd name="connsiteX12924" fmla="*/ 17988065 w 18288001"/>
              <a:gd name="connsiteY12924" fmla="*/ 5296082 h 9710532"/>
              <a:gd name="connsiteX12925" fmla="*/ 17980179 w 18288001"/>
              <a:gd name="connsiteY12925" fmla="*/ 5295120 h 9710532"/>
              <a:gd name="connsiteX12926" fmla="*/ 17908249 w 18288001"/>
              <a:gd name="connsiteY12926" fmla="*/ 5294360 h 9710532"/>
              <a:gd name="connsiteX12927" fmla="*/ 17887095 w 18288001"/>
              <a:gd name="connsiteY12927" fmla="*/ 5303788 h 9710532"/>
              <a:gd name="connsiteX12928" fmla="*/ 17874787 w 18288001"/>
              <a:gd name="connsiteY12928" fmla="*/ 5306289 h 9710532"/>
              <a:gd name="connsiteX12929" fmla="*/ 17825551 w 18288001"/>
              <a:gd name="connsiteY12929" fmla="*/ 5316296 h 9710532"/>
              <a:gd name="connsiteX12930" fmla="*/ 17753621 w 18288001"/>
              <a:gd name="connsiteY12930" fmla="*/ 5315536 h 9710532"/>
              <a:gd name="connsiteX12931" fmla="*/ 17702467 w 18288001"/>
              <a:gd name="connsiteY12931" fmla="*/ 5341315 h 9710532"/>
              <a:gd name="connsiteX12932" fmla="*/ 17603999 w 18288001"/>
              <a:gd name="connsiteY12932" fmla="*/ 5361327 h 9710532"/>
              <a:gd name="connsiteX12933" fmla="*/ 17552263 w 18288001"/>
              <a:gd name="connsiteY12933" fmla="*/ 5359026 h 9710532"/>
              <a:gd name="connsiteX12934" fmla="*/ 17498605 w 18288001"/>
              <a:gd name="connsiteY12934" fmla="*/ 5372495 h 9710532"/>
              <a:gd name="connsiteX12935" fmla="*/ 17481875 w 18288001"/>
              <a:gd name="connsiteY12935" fmla="*/ 5378460 h 9710532"/>
              <a:gd name="connsiteX12936" fmla="*/ 17473991 w 18288001"/>
              <a:gd name="connsiteY12936" fmla="*/ 5377498 h 9710532"/>
              <a:gd name="connsiteX12937" fmla="*/ 17467063 w 18288001"/>
              <a:gd name="connsiteY12937" fmla="*/ 5368652 h 9710532"/>
              <a:gd name="connsiteX12938" fmla="*/ 17438023 w 18288001"/>
              <a:gd name="connsiteY12938" fmla="*/ 5377118 h 9710532"/>
              <a:gd name="connsiteX12939" fmla="*/ 17400135 w 18288001"/>
              <a:gd name="connsiteY12939" fmla="*/ 5392509 h 9710532"/>
              <a:gd name="connsiteX12940" fmla="*/ 17378981 w 18288001"/>
              <a:gd name="connsiteY12940" fmla="*/ 5401937 h 9710532"/>
              <a:gd name="connsiteX12941" fmla="*/ 17350901 w 18288001"/>
              <a:gd name="connsiteY12941" fmla="*/ 5402516 h 9710532"/>
              <a:gd name="connsiteX12942" fmla="*/ 17343975 w 18288001"/>
              <a:gd name="connsiteY12942" fmla="*/ 5393670 h 9710532"/>
              <a:gd name="connsiteX12943" fmla="*/ 17365131 w 18288001"/>
              <a:gd name="connsiteY12943" fmla="*/ 5384244 h 9710532"/>
              <a:gd name="connsiteX12944" fmla="*/ 17395131 w 18288001"/>
              <a:gd name="connsiteY12944" fmla="*/ 5367893 h 9710532"/>
              <a:gd name="connsiteX12945" fmla="*/ 17484753 w 18288001"/>
              <a:gd name="connsiteY12945" fmla="*/ 5354804 h 9710532"/>
              <a:gd name="connsiteX12946" fmla="*/ 17489177 w 18288001"/>
              <a:gd name="connsiteY12946" fmla="*/ 5351341 h 9710532"/>
              <a:gd name="connsiteX12947" fmla="*/ 17502447 w 18288001"/>
              <a:gd name="connsiteY12947" fmla="*/ 5340954 h 9710532"/>
              <a:gd name="connsiteX12948" fmla="*/ 17497441 w 18288001"/>
              <a:gd name="connsiteY12948" fmla="*/ 5316336 h 9710532"/>
              <a:gd name="connsiteX12949" fmla="*/ 17407823 w 18288001"/>
              <a:gd name="connsiteY12949" fmla="*/ 5329426 h 9710532"/>
              <a:gd name="connsiteX12950" fmla="*/ 17374357 w 18288001"/>
              <a:gd name="connsiteY12950" fmla="*/ 5341354 h 9710532"/>
              <a:gd name="connsiteX12951" fmla="*/ 17409743 w 18288001"/>
              <a:gd name="connsiteY12951" fmla="*/ 5313654 h 9710532"/>
              <a:gd name="connsiteX12952" fmla="*/ 17437243 w 18288001"/>
              <a:gd name="connsiteY12952" fmla="*/ 5284995 h 9710532"/>
              <a:gd name="connsiteX12953" fmla="*/ 17424935 w 18288001"/>
              <a:gd name="connsiteY12953" fmla="*/ 5287496 h 9710532"/>
              <a:gd name="connsiteX12954" fmla="*/ 17413585 w 18288001"/>
              <a:gd name="connsiteY12954" fmla="*/ 5282111 h 9710532"/>
              <a:gd name="connsiteX12955" fmla="*/ 17355505 w 18288001"/>
              <a:gd name="connsiteY12955" fmla="*/ 5299044 h 9710532"/>
              <a:gd name="connsiteX12956" fmla="*/ 17330889 w 18288001"/>
              <a:gd name="connsiteY12956" fmla="*/ 5304048 h 9710532"/>
              <a:gd name="connsiteX12957" fmla="*/ 17281653 w 18288001"/>
              <a:gd name="connsiteY12957" fmla="*/ 5314055 h 9710532"/>
              <a:gd name="connsiteX12958" fmla="*/ 17223571 w 18288001"/>
              <a:gd name="connsiteY12958" fmla="*/ 5330987 h 9710532"/>
              <a:gd name="connsiteX12959" fmla="*/ 17228577 w 18288001"/>
              <a:gd name="connsiteY12959" fmla="*/ 5355603 h 9710532"/>
              <a:gd name="connsiteX12960" fmla="*/ 17217809 w 18288001"/>
              <a:gd name="connsiteY12960" fmla="*/ 5378300 h 9710532"/>
              <a:gd name="connsiteX12961" fmla="*/ 17191271 w 18288001"/>
              <a:gd name="connsiteY12961" fmla="*/ 5399074 h 9710532"/>
              <a:gd name="connsiteX12962" fmla="*/ 17170117 w 18288001"/>
              <a:gd name="connsiteY12962" fmla="*/ 5408500 h 9710532"/>
              <a:gd name="connsiteX12963" fmla="*/ 17142035 w 18288001"/>
              <a:gd name="connsiteY12963" fmla="*/ 5409081 h 9710532"/>
              <a:gd name="connsiteX12964" fmla="*/ 17106651 w 18288001"/>
              <a:gd name="connsiteY12964" fmla="*/ 5436780 h 9710532"/>
              <a:gd name="connsiteX12965" fmla="*/ 17147039 w 18288001"/>
              <a:gd name="connsiteY12965" fmla="*/ 5433698 h 9710532"/>
              <a:gd name="connsiteX12966" fmla="*/ 17171655 w 18288001"/>
              <a:gd name="connsiteY12966" fmla="*/ 5428695 h 9710532"/>
              <a:gd name="connsiteX12967" fmla="*/ 17205121 w 18288001"/>
              <a:gd name="connsiteY12967" fmla="*/ 5416766 h 9710532"/>
              <a:gd name="connsiteX12968" fmla="*/ 17229739 w 18288001"/>
              <a:gd name="connsiteY12968" fmla="*/ 5411762 h 9710532"/>
              <a:gd name="connsiteX12969" fmla="*/ 17238583 w 18288001"/>
              <a:gd name="connsiteY12969" fmla="*/ 5404838 h 9710532"/>
              <a:gd name="connsiteX12970" fmla="*/ 17278971 w 18288001"/>
              <a:gd name="connsiteY12970" fmla="*/ 5401756 h 9710532"/>
              <a:gd name="connsiteX12971" fmla="*/ 17324365 w 18288001"/>
              <a:gd name="connsiteY12971" fmla="*/ 5423291 h 9710532"/>
              <a:gd name="connsiteX12972" fmla="*/ 17299747 w 18288001"/>
              <a:gd name="connsiteY12972" fmla="*/ 5428295 h 9710532"/>
              <a:gd name="connsiteX12973" fmla="*/ 17282055 w 18288001"/>
              <a:gd name="connsiteY12973" fmla="*/ 5442143 h 9710532"/>
              <a:gd name="connsiteX12974" fmla="*/ 17295905 w 18288001"/>
              <a:gd name="connsiteY12974" fmla="*/ 5459836 h 9710532"/>
              <a:gd name="connsiteX12975" fmla="*/ 17311675 w 18288001"/>
              <a:gd name="connsiteY12975" fmla="*/ 5461756 h 9710532"/>
              <a:gd name="connsiteX12976" fmla="*/ 17302829 w 18288001"/>
              <a:gd name="connsiteY12976" fmla="*/ 5468682 h 9710532"/>
              <a:gd name="connsiteX12977" fmla="*/ 17330527 w 18288001"/>
              <a:gd name="connsiteY12977" fmla="*/ 5504067 h 9710532"/>
              <a:gd name="connsiteX12978" fmla="*/ 17344377 w 18288001"/>
              <a:gd name="connsiteY12978" fmla="*/ 5521759 h 9710532"/>
              <a:gd name="connsiteX12979" fmla="*/ 17330149 w 18288001"/>
              <a:gd name="connsiteY12979" fmla="*/ 5540032 h 9710532"/>
              <a:gd name="connsiteX12980" fmla="*/ 17297065 w 18288001"/>
              <a:gd name="connsiteY12980" fmla="*/ 5515997 h 9710532"/>
              <a:gd name="connsiteX12981" fmla="*/ 17285717 w 18288001"/>
              <a:gd name="connsiteY12981" fmla="*/ 5510611 h 9710532"/>
              <a:gd name="connsiteX12982" fmla="*/ 17279373 w 18288001"/>
              <a:gd name="connsiteY12982" fmla="*/ 5529846 h 9710532"/>
              <a:gd name="connsiteX12983" fmla="*/ 17284375 w 18288001"/>
              <a:gd name="connsiteY12983" fmla="*/ 5554462 h 9710532"/>
              <a:gd name="connsiteX12984" fmla="*/ 17300147 w 18288001"/>
              <a:gd name="connsiteY12984" fmla="*/ 5556382 h 9710532"/>
              <a:gd name="connsiteX12985" fmla="*/ 17324763 w 18288001"/>
              <a:gd name="connsiteY12985" fmla="*/ 5551379 h 9710532"/>
              <a:gd name="connsiteX12986" fmla="*/ 17340535 w 18288001"/>
              <a:gd name="connsiteY12986" fmla="*/ 5553302 h 9710532"/>
              <a:gd name="connsiteX12987" fmla="*/ 17358227 w 18288001"/>
              <a:gd name="connsiteY12987" fmla="*/ 5539452 h 9710532"/>
              <a:gd name="connsiteX12988" fmla="*/ 17389767 w 18288001"/>
              <a:gd name="connsiteY12988" fmla="*/ 5543293 h 9710532"/>
              <a:gd name="connsiteX12989" fmla="*/ 17368235 w 18288001"/>
              <a:gd name="connsiteY12989" fmla="*/ 5588686 h 9710532"/>
              <a:gd name="connsiteX12990" fmla="*/ 17336693 w 18288001"/>
              <a:gd name="connsiteY12990" fmla="*/ 5584843 h 9710532"/>
              <a:gd name="connsiteX12991" fmla="*/ 17328805 w 18288001"/>
              <a:gd name="connsiteY12991" fmla="*/ 5583884 h 9710532"/>
              <a:gd name="connsiteX12992" fmla="*/ 17305149 w 18288001"/>
              <a:gd name="connsiteY12992" fmla="*/ 5581001 h 9710532"/>
              <a:gd name="connsiteX12993" fmla="*/ 17280533 w 18288001"/>
              <a:gd name="connsiteY12993" fmla="*/ 5586004 h 9710532"/>
              <a:gd name="connsiteX12994" fmla="*/ 17276109 w 18288001"/>
              <a:gd name="connsiteY12994" fmla="*/ 5589465 h 9710532"/>
              <a:gd name="connsiteX12995" fmla="*/ 17262841 w 18288001"/>
              <a:gd name="connsiteY12995" fmla="*/ 5599854 h 9710532"/>
              <a:gd name="connsiteX12996" fmla="*/ 17240143 w 18288001"/>
              <a:gd name="connsiteY12996" fmla="*/ 5589085 h 9710532"/>
              <a:gd name="connsiteX12997" fmla="*/ 17222451 w 18288001"/>
              <a:gd name="connsiteY12997" fmla="*/ 5602936 h 9710532"/>
              <a:gd name="connsiteX12998" fmla="*/ 17188989 w 18288001"/>
              <a:gd name="connsiteY12998" fmla="*/ 5614865 h 9710532"/>
              <a:gd name="connsiteX12999" fmla="*/ 17212065 w 18288001"/>
              <a:gd name="connsiteY12999" fmla="*/ 5589667 h 9710532"/>
              <a:gd name="connsiteX13000" fmla="*/ 17242067 w 18288001"/>
              <a:gd name="connsiteY13000" fmla="*/ 5573314 h 9710532"/>
              <a:gd name="connsiteX13001" fmla="*/ 17266683 w 18288001"/>
              <a:gd name="connsiteY13001" fmla="*/ 5568311 h 9710532"/>
              <a:gd name="connsiteX13002" fmla="*/ 17228215 w 18288001"/>
              <a:gd name="connsiteY13002" fmla="*/ 5555622 h 9710532"/>
              <a:gd name="connsiteX13003" fmla="*/ 17208983 w 18288001"/>
              <a:gd name="connsiteY13003" fmla="*/ 5549280 h 9710532"/>
              <a:gd name="connsiteX13004" fmla="*/ 17222251 w 18288001"/>
              <a:gd name="connsiteY13004" fmla="*/ 5538892 h 9710532"/>
              <a:gd name="connsiteX13005" fmla="*/ 17223215 w 18288001"/>
              <a:gd name="connsiteY13005" fmla="*/ 5531005 h 9710532"/>
              <a:gd name="connsiteX13006" fmla="*/ 17238983 w 18288001"/>
              <a:gd name="connsiteY13006" fmla="*/ 5532928 h 9710532"/>
              <a:gd name="connsiteX13007" fmla="*/ 17246867 w 18288001"/>
              <a:gd name="connsiteY13007" fmla="*/ 5533887 h 9710532"/>
              <a:gd name="connsiteX13008" fmla="*/ 17254755 w 18288001"/>
              <a:gd name="connsiteY13008" fmla="*/ 5534847 h 9710532"/>
              <a:gd name="connsiteX13009" fmla="*/ 17247831 w 18288001"/>
              <a:gd name="connsiteY13009" fmla="*/ 5526003 h 9710532"/>
              <a:gd name="connsiteX13010" fmla="*/ 17249749 w 18288001"/>
              <a:gd name="connsiteY13010" fmla="*/ 5510231 h 9710532"/>
              <a:gd name="connsiteX13011" fmla="*/ 17265525 w 18288001"/>
              <a:gd name="connsiteY13011" fmla="*/ 5512152 h 9710532"/>
              <a:gd name="connsiteX13012" fmla="*/ 17274369 w 18288001"/>
              <a:gd name="connsiteY13012" fmla="*/ 5505228 h 9710532"/>
              <a:gd name="connsiteX13013" fmla="*/ 17251675 w 18288001"/>
              <a:gd name="connsiteY13013" fmla="*/ 5494460 h 9710532"/>
              <a:gd name="connsiteX13014" fmla="*/ 17233981 w 18288001"/>
              <a:gd name="connsiteY13014" fmla="*/ 5508310 h 9710532"/>
              <a:gd name="connsiteX13015" fmla="*/ 17209363 w 18288001"/>
              <a:gd name="connsiteY13015" fmla="*/ 5513313 h 9710532"/>
              <a:gd name="connsiteX13016" fmla="*/ 17160129 w 18288001"/>
              <a:gd name="connsiteY13016" fmla="*/ 5523321 h 9710532"/>
              <a:gd name="connsiteX13017" fmla="*/ 17147821 w 18288001"/>
              <a:gd name="connsiteY13017" fmla="*/ 5525821 h 9710532"/>
              <a:gd name="connsiteX13018" fmla="*/ 17126665 w 18288001"/>
              <a:gd name="connsiteY13018" fmla="*/ 5535249 h 9710532"/>
              <a:gd name="connsiteX13019" fmla="*/ 17028197 w 18288001"/>
              <a:gd name="connsiteY13019" fmla="*/ 5555263 h 9710532"/>
              <a:gd name="connsiteX13020" fmla="*/ 16961269 w 18288001"/>
              <a:gd name="connsiteY13020" fmla="*/ 5579120 h 9710532"/>
              <a:gd name="connsiteX13021" fmla="*/ 16945501 w 18288001"/>
              <a:gd name="connsiteY13021" fmla="*/ 5577197 h 9710532"/>
              <a:gd name="connsiteX13022" fmla="*/ 16912037 w 18288001"/>
              <a:gd name="connsiteY13022" fmla="*/ 5589126 h 9710532"/>
              <a:gd name="connsiteX13023" fmla="*/ 16878573 w 18288001"/>
              <a:gd name="connsiteY13023" fmla="*/ 5601055 h 9710532"/>
              <a:gd name="connsiteX13024" fmla="*/ 16847613 w 18288001"/>
              <a:gd name="connsiteY13024" fmla="*/ 5625291 h 9710532"/>
              <a:gd name="connsiteX13025" fmla="*/ 16836263 w 18288001"/>
              <a:gd name="connsiteY13025" fmla="*/ 5619908 h 9710532"/>
              <a:gd name="connsiteX13026" fmla="*/ 16787029 w 18288001"/>
              <a:gd name="connsiteY13026" fmla="*/ 5629914 h 9710532"/>
              <a:gd name="connsiteX13027" fmla="*/ 16787611 w 18288001"/>
              <a:gd name="connsiteY13027" fmla="*/ 5657994 h 9710532"/>
              <a:gd name="connsiteX13028" fmla="*/ 16798959 w 18288001"/>
              <a:gd name="connsiteY13028" fmla="*/ 5663379 h 9710532"/>
              <a:gd name="connsiteX13029" fmla="*/ 16814729 w 18288001"/>
              <a:gd name="connsiteY13029" fmla="*/ 5665300 h 9710532"/>
              <a:gd name="connsiteX13030" fmla="*/ 16821653 w 18288001"/>
              <a:gd name="connsiteY13030" fmla="*/ 5674145 h 9710532"/>
              <a:gd name="connsiteX13031" fmla="*/ 16803961 w 18288001"/>
              <a:gd name="connsiteY13031" fmla="*/ 5687994 h 9710532"/>
              <a:gd name="connsiteX13032" fmla="*/ 16826657 w 18288001"/>
              <a:gd name="connsiteY13032" fmla="*/ 5698761 h 9710532"/>
              <a:gd name="connsiteX13033" fmla="*/ 16844349 w 18288001"/>
              <a:gd name="connsiteY13033" fmla="*/ 5684912 h 9710532"/>
              <a:gd name="connsiteX13034" fmla="*/ 16851275 w 18288001"/>
              <a:gd name="connsiteY13034" fmla="*/ 5693759 h 9710532"/>
              <a:gd name="connsiteX13035" fmla="*/ 16850315 w 18288001"/>
              <a:gd name="connsiteY13035" fmla="*/ 5701644 h 9710532"/>
              <a:gd name="connsiteX13036" fmla="*/ 16849353 w 18288001"/>
              <a:gd name="connsiteY13036" fmla="*/ 5709530 h 9710532"/>
              <a:gd name="connsiteX13037" fmla="*/ 16867627 w 18288001"/>
              <a:gd name="connsiteY13037" fmla="*/ 5723760 h 9710532"/>
              <a:gd name="connsiteX13038" fmla="*/ 16865125 w 18288001"/>
              <a:gd name="connsiteY13038" fmla="*/ 5711451 h 9710532"/>
              <a:gd name="connsiteX13039" fmla="*/ 16873969 w 18288001"/>
              <a:gd name="connsiteY13039" fmla="*/ 5704525 h 9710532"/>
              <a:gd name="connsiteX13040" fmla="*/ 16875893 w 18288001"/>
              <a:gd name="connsiteY13040" fmla="*/ 5688756 h 9710532"/>
              <a:gd name="connsiteX13041" fmla="*/ 16891663 w 18288001"/>
              <a:gd name="connsiteY13041" fmla="*/ 5690677 h 9710532"/>
              <a:gd name="connsiteX13042" fmla="*/ 16928589 w 18288001"/>
              <a:gd name="connsiteY13042" fmla="*/ 5683173 h 9710532"/>
              <a:gd name="connsiteX13043" fmla="*/ 16946279 w 18288001"/>
              <a:gd name="connsiteY13043" fmla="*/ 5669323 h 9710532"/>
              <a:gd name="connsiteX13044" fmla="*/ 16927047 w 18288001"/>
              <a:gd name="connsiteY13044" fmla="*/ 5662976 h 9710532"/>
              <a:gd name="connsiteX13045" fmla="*/ 16903389 w 18288001"/>
              <a:gd name="connsiteY13045" fmla="*/ 5660095 h 9710532"/>
              <a:gd name="connsiteX13046" fmla="*/ 16895507 w 18288001"/>
              <a:gd name="connsiteY13046" fmla="*/ 5659135 h 9710532"/>
              <a:gd name="connsiteX13047" fmla="*/ 16953587 w 18288001"/>
              <a:gd name="connsiteY13047" fmla="*/ 5642202 h 9710532"/>
              <a:gd name="connsiteX13048" fmla="*/ 16951663 w 18288001"/>
              <a:gd name="connsiteY13048" fmla="*/ 5657975 h 9710532"/>
              <a:gd name="connsiteX13049" fmla="*/ 16957629 w 18288001"/>
              <a:gd name="connsiteY13049" fmla="*/ 5674705 h 9710532"/>
              <a:gd name="connsiteX13050" fmla="*/ 16938975 w 18288001"/>
              <a:gd name="connsiteY13050" fmla="*/ 5696441 h 9710532"/>
              <a:gd name="connsiteX13051" fmla="*/ 16925707 w 18288001"/>
              <a:gd name="connsiteY13051" fmla="*/ 5706828 h 9710532"/>
              <a:gd name="connsiteX13052" fmla="*/ 16921283 w 18288001"/>
              <a:gd name="connsiteY13052" fmla="*/ 5710292 h 9710532"/>
              <a:gd name="connsiteX13053" fmla="*/ 16919363 w 18288001"/>
              <a:gd name="connsiteY13053" fmla="*/ 5726061 h 9710532"/>
              <a:gd name="connsiteX13054" fmla="*/ 16944941 w 18288001"/>
              <a:gd name="connsiteY13054" fmla="*/ 5713173 h 9710532"/>
              <a:gd name="connsiteX13055" fmla="*/ 16951863 w 18288001"/>
              <a:gd name="connsiteY13055" fmla="*/ 5722020 h 9710532"/>
              <a:gd name="connsiteX13056" fmla="*/ 16913979 w 18288001"/>
              <a:gd name="connsiteY13056" fmla="*/ 5737409 h 9710532"/>
              <a:gd name="connsiteX13057" fmla="*/ 16885897 w 18288001"/>
              <a:gd name="connsiteY13057" fmla="*/ 5737990 h 9710532"/>
              <a:gd name="connsiteX13058" fmla="*/ 16861281 w 18288001"/>
              <a:gd name="connsiteY13058" fmla="*/ 5742993 h 9710532"/>
              <a:gd name="connsiteX13059" fmla="*/ 16832241 w 18288001"/>
              <a:gd name="connsiteY13059" fmla="*/ 5751460 h 9710532"/>
              <a:gd name="connsiteX13060" fmla="*/ 16815509 w 18288001"/>
              <a:gd name="connsiteY13060" fmla="*/ 5757424 h 9710532"/>
              <a:gd name="connsiteX13061" fmla="*/ 16796275 w 18288001"/>
              <a:gd name="connsiteY13061" fmla="*/ 5751079 h 9710532"/>
              <a:gd name="connsiteX13062" fmla="*/ 16785509 w 18288001"/>
              <a:gd name="connsiteY13062" fmla="*/ 5773774 h 9710532"/>
              <a:gd name="connsiteX13063" fmla="*/ 16783587 w 18288001"/>
              <a:gd name="connsiteY13063" fmla="*/ 5789546 h 9710532"/>
              <a:gd name="connsiteX13064" fmla="*/ 16770318 w 18288001"/>
              <a:gd name="connsiteY13064" fmla="*/ 5799934 h 9710532"/>
              <a:gd name="connsiteX13065" fmla="*/ 16781665 w 18288001"/>
              <a:gd name="connsiteY13065" fmla="*/ 5805317 h 9710532"/>
              <a:gd name="connsiteX13066" fmla="*/ 16784167 w 18288001"/>
              <a:gd name="connsiteY13066" fmla="*/ 5817625 h 9710532"/>
              <a:gd name="connsiteX13067" fmla="*/ 16787629 w 18288001"/>
              <a:gd name="connsiteY13067" fmla="*/ 5822048 h 9710532"/>
              <a:gd name="connsiteX13068" fmla="*/ 16811287 w 18288001"/>
              <a:gd name="connsiteY13068" fmla="*/ 5824930 h 9710532"/>
              <a:gd name="connsiteX13069" fmla="*/ 16844751 w 18288001"/>
              <a:gd name="connsiteY13069" fmla="*/ 5813001 h 9710532"/>
              <a:gd name="connsiteX13070" fmla="*/ 16900909 w 18288001"/>
              <a:gd name="connsiteY13070" fmla="*/ 5811841 h 9710532"/>
              <a:gd name="connsiteX13071" fmla="*/ 16944759 w 18288001"/>
              <a:gd name="connsiteY13071" fmla="*/ 5813183 h 9710532"/>
              <a:gd name="connsiteX13072" fmla="*/ 16988609 w 18288001"/>
              <a:gd name="connsiteY13072" fmla="*/ 5814523 h 9710532"/>
              <a:gd name="connsiteX13073" fmla="*/ 16972839 w 18288001"/>
              <a:gd name="connsiteY13073" fmla="*/ 5812603 h 9710532"/>
              <a:gd name="connsiteX13074" fmla="*/ 16981687 w 18288001"/>
              <a:gd name="connsiteY13074" fmla="*/ 5805677 h 9710532"/>
              <a:gd name="connsiteX13075" fmla="*/ 16997455 w 18288001"/>
              <a:gd name="connsiteY13075" fmla="*/ 5807597 h 9710532"/>
              <a:gd name="connsiteX13076" fmla="*/ 17013229 w 18288001"/>
              <a:gd name="connsiteY13076" fmla="*/ 5809521 h 9710532"/>
              <a:gd name="connsiteX13077" fmla="*/ 17015147 w 18288001"/>
              <a:gd name="connsiteY13077" fmla="*/ 5793748 h 9710532"/>
              <a:gd name="connsiteX13078" fmla="*/ 16990529 w 18288001"/>
              <a:gd name="connsiteY13078" fmla="*/ 5798752 h 9710532"/>
              <a:gd name="connsiteX13079" fmla="*/ 16974761 w 18288001"/>
              <a:gd name="connsiteY13079" fmla="*/ 5796830 h 9710532"/>
              <a:gd name="connsiteX13080" fmla="*/ 16964373 w 18288001"/>
              <a:gd name="connsiteY13080" fmla="*/ 5783561 h 9710532"/>
              <a:gd name="connsiteX13081" fmla="*/ 16952065 w 18288001"/>
              <a:gd name="connsiteY13081" fmla="*/ 5786064 h 9710532"/>
              <a:gd name="connsiteX13082" fmla="*/ 16929369 w 18288001"/>
              <a:gd name="connsiteY13082" fmla="*/ 5775296 h 9710532"/>
              <a:gd name="connsiteX13083" fmla="*/ 16922443 w 18288001"/>
              <a:gd name="connsiteY13083" fmla="*/ 5766450 h 9710532"/>
              <a:gd name="connsiteX13084" fmla="*/ 16904751 w 18288001"/>
              <a:gd name="connsiteY13084" fmla="*/ 5780300 h 9710532"/>
              <a:gd name="connsiteX13085" fmla="*/ 16906673 w 18288001"/>
              <a:gd name="connsiteY13085" fmla="*/ 5764530 h 9710532"/>
              <a:gd name="connsiteX13086" fmla="*/ 16931293 w 18288001"/>
              <a:gd name="connsiteY13086" fmla="*/ 5759524 h 9710532"/>
              <a:gd name="connsiteX13087" fmla="*/ 16940135 w 18288001"/>
              <a:gd name="connsiteY13087" fmla="*/ 5752599 h 9710532"/>
              <a:gd name="connsiteX13088" fmla="*/ 16947061 w 18288001"/>
              <a:gd name="connsiteY13088" fmla="*/ 5761447 h 9710532"/>
              <a:gd name="connsiteX13089" fmla="*/ 16962831 w 18288001"/>
              <a:gd name="connsiteY13089" fmla="*/ 5763368 h 9710532"/>
              <a:gd name="connsiteX13090" fmla="*/ 16978605 w 18288001"/>
              <a:gd name="connsiteY13090" fmla="*/ 5765289 h 9710532"/>
              <a:gd name="connsiteX13091" fmla="*/ 17001299 w 18288001"/>
              <a:gd name="connsiteY13091" fmla="*/ 5776056 h 9710532"/>
              <a:gd name="connsiteX13092" fmla="*/ 17008225 w 18288001"/>
              <a:gd name="connsiteY13092" fmla="*/ 5784904 h 9710532"/>
              <a:gd name="connsiteX13093" fmla="*/ 17023995 w 18288001"/>
              <a:gd name="connsiteY13093" fmla="*/ 5786824 h 9710532"/>
              <a:gd name="connsiteX13094" fmla="*/ 17032841 w 18288001"/>
              <a:gd name="connsiteY13094" fmla="*/ 5779899 h 9710532"/>
              <a:gd name="connsiteX13095" fmla="*/ 17039767 w 18288001"/>
              <a:gd name="connsiteY13095" fmla="*/ 5788746 h 9710532"/>
              <a:gd name="connsiteX13096" fmla="*/ 17030921 w 18288001"/>
              <a:gd name="connsiteY13096" fmla="*/ 5795671 h 9710532"/>
              <a:gd name="connsiteX13097" fmla="*/ 17025535 w 18288001"/>
              <a:gd name="connsiteY13097" fmla="*/ 5807018 h 9710532"/>
              <a:gd name="connsiteX13098" fmla="*/ 17037843 w 18288001"/>
              <a:gd name="connsiteY13098" fmla="*/ 5804515 h 9710532"/>
              <a:gd name="connsiteX13099" fmla="*/ 17044769 w 18288001"/>
              <a:gd name="connsiteY13099" fmla="*/ 5813361 h 9710532"/>
              <a:gd name="connsiteX13100" fmla="*/ 17069385 w 18288001"/>
              <a:gd name="connsiteY13100" fmla="*/ 5808360 h 9710532"/>
              <a:gd name="connsiteX13101" fmla="*/ 17078233 w 18288001"/>
              <a:gd name="connsiteY13101" fmla="*/ 5801435 h 9710532"/>
              <a:gd name="connsiteX13102" fmla="*/ 17087079 w 18288001"/>
              <a:gd name="connsiteY13102" fmla="*/ 5794510 h 9710532"/>
              <a:gd name="connsiteX13103" fmla="*/ 17080153 w 18288001"/>
              <a:gd name="connsiteY13103" fmla="*/ 5785662 h 9710532"/>
              <a:gd name="connsiteX13104" fmla="*/ 17102849 w 18288001"/>
              <a:gd name="connsiteY13104" fmla="*/ 5796430 h 9710532"/>
              <a:gd name="connsiteX13105" fmla="*/ 17134389 w 18288001"/>
              <a:gd name="connsiteY13105" fmla="*/ 5800275 h 9710532"/>
              <a:gd name="connsiteX13106" fmla="*/ 17157087 w 18288001"/>
              <a:gd name="connsiteY13106" fmla="*/ 5811041 h 9710532"/>
              <a:gd name="connsiteX13107" fmla="*/ 17174779 w 18288001"/>
              <a:gd name="connsiteY13107" fmla="*/ 5797192 h 9710532"/>
              <a:gd name="connsiteX13108" fmla="*/ 17199397 w 18288001"/>
              <a:gd name="connsiteY13108" fmla="*/ 5792188 h 9710532"/>
              <a:gd name="connsiteX13109" fmla="*/ 17218631 w 18288001"/>
              <a:gd name="connsiteY13109" fmla="*/ 5798531 h 9710532"/>
              <a:gd name="connsiteX13110" fmla="*/ 17230939 w 18288001"/>
              <a:gd name="connsiteY13110" fmla="*/ 5796031 h 9710532"/>
              <a:gd name="connsiteX13111" fmla="*/ 17262481 w 18288001"/>
              <a:gd name="connsiteY13111" fmla="*/ 5799873 h 9710532"/>
              <a:gd name="connsiteX13112" fmla="*/ 17269405 w 18288001"/>
              <a:gd name="connsiteY13112" fmla="*/ 5808719 h 9710532"/>
              <a:gd name="connsiteX13113" fmla="*/ 17276329 w 18288001"/>
              <a:gd name="connsiteY13113" fmla="*/ 5817565 h 9710532"/>
              <a:gd name="connsiteX13114" fmla="*/ 17294021 w 18288001"/>
              <a:gd name="connsiteY13114" fmla="*/ 5803716 h 9710532"/>
              <a:gd name="connsiteX13115" fmla="*/ 17311715 w 18288001"/>
              <a:gd name="connsiteY13115" fmla="*/ 5789866 h 9710532"/>
              <a:gd name="connsiteX13116" fmla="*/ 17343257 w 18288001"/>
              <a:gd name="connsiteY13116" fmla="*/ 5793707 h 9710532"/>
              <a:gd name="connsiteX13117" fmla="*/ 17334411 w 18288001"/>
              <a:gd name="connsiteY13117" fmla="*/ 5800634 h 9710532"/>
              <a:gd name="connsiteX13118" fmla="*/ 17318639 w 18288001"/>
              <a:gd name="connsiteY13118" fmla="*/ 5798713 h 9710532"/>
              <a:gd name="connsiteX13119" fmla="*/ 17325565 w 18288001"/>
              <a:gd name="connsiteY13119" fmla="*/ 5807558 h 9710532"/>
              <a:gd name="connsiteX13120" fmla="*/ 17350183 w 18288001"/>
              <a:gd name="connsiteY13120" fmla="*/ 5802555 h 9710532"/>
              <a:gd name="connsiteX13121" fmla="*/ 17359989 w 18288001"/>
              <a:gd name="connsiteY13121" fmla="*/ 5787743 h 9710532"/>
              <a:gd name="connsiteX13122" fmla="*/ 17376719 w 18288001"/>
              <a:gd name="connsiteY13122" fmla="*/ 5781780 h 9710532"/>
              <a:gd name="connsiteX13123" fmla="*/ 17399417 w 18288001"/>
              <a:gd name="connsiteY13123" fmla="*/ 5792548 h 9710532"/>
              <a:gd name="connsiteX13124" fmla="*/ 17380181 w 18288001"/>
              <a:gd name="connsiteY13124" fmla="*/ 5786205 h 9710532"/>
              <a:gd name="connsiteX13125" fmla="*/ 17365953 w 18288001"/>
              <a:gd name="connsiteY13125" fmla="*/ 5804476 h 9710532"/>
              <a:gd name="connsiteX13126" fmla="*/ 17372879 w 18288001"/>
              <a:gd name="connsiteY13126" fmla="*/ 5813323 h 9710532"/>
              <a:gd name="connsiteX13127" fmla="*/ 17399417 w 18288001"/>
              <a:gd name="connsiteY13127" fmla="*/ 5792548 h 9710532"/>
              <a:gd name="connsiteX13128" fmla="*/ 17457495 w 18288001"/>
              <a:gd name="connsiteY13128" fmla="*/ 5775616 h 9710532"/>
              <a:gd name="connsiteX13129" fmla="*/ 17473653 w 18288001"/>
              <a:gd name="connsiteY13129" fmla="*/ 5774383 h 9710532"/>
              <a:gd name="connsiteX13130" fmla="*/ 17424033 w 18288001"/>
              <a:gd name="connsiteY13130" fmla="*/ 5787544 h 9710532"/>
              <a:gd name="connsiteX13131" fmla="*/ 17415187 w 18288001"/>
              <a:gd name="connsiteY13131" fmla="*/ 5794470 h 9710532"/>
              <a:gd name="connsiteX13132" fmla="*/ 17406339 w 18288001"/>
              <a:gd name="connsiteY13132" fmla="*/ 5801394 h 9710532"/>
              <a:gd name="connsiteX13133" fmla="*/ 17420191 w 18288001"/>
              <a:gd name="connsiteY13133" fmla="*/ 5819085 h 9710532"/>
              <a:gd name="connsiteX13134" fmla="*/ 17433459 w 18288001"/>
              <a:gd name="connsiteY13134" fmla="*/ 5808699 h 9710532"/>
              <a:gd name="connsiteX13135" fmla="*/ 17437883 w 18288001"/>
              <a:gd name="connsiteY13135" fmla="*/ 5805236 h 9710532"/>
              <a:gd name="connsiteX13136" fmla="*/ 17463461 w 18288001"/>
              <a:gd name="connsiteY13136" fmla="*/ 5792348 h 9710532"/>
              <a:gd name="connsiteX13137" fmla="*/ 17502887 w 18288001"/>
              <a:gd name="connsiteY13137" fmla="*/ 5797150 h 9710532"/>
              <a:gd name="connsiteX13138" fmla="*/ 17494043 w 18288001"/>
              <a:gd name="connsiteY13138" fmla="*/ 5804075 h 9710532"/>
              <a:gd name="connsiteX13139" fmla="*/ 17480773 w 18288001"/>
              <a:gd name="connsiteY13139" fmla="*/ 5814464 h 9710532"/>
              <a:gd name="connsiteX13140" fmla="*/ 17492121 w 18288001"/>
              <a:gd name="connsiteY13140" fmla="*/ 5819847 h 9710532"/>
              <a:gd name="connsiteX13141" fmla="*/ 17516739 w 18288001"/>
              <a:gd name="connsiteY13141" fmla="*/ 5814844 h 9710532"/>
              <a:gd name="connsiteX13142" fmla="*/ 17532509 w 18288001"/>
              <a:gd name="connsiteY13142" fmla="*/ 5816764 h 9710532"/>
              <a:gd name="connsiteX13143" fmla="*/ 17572897 w 18288001"/>
              <a:gd name="connsiteY13143" fmla="*/ 5813681 h 9710532"/>
              <a:gd name="connsiteX13144" fmla="*/ 17596553 w 18288001"/>
              <a:gd name="connsiteY13144" fmla="*/ 5816564 h 9710532"/>
              <a:gd name="connsiteX13145" fmla="*/ 17604439 w 18288001"/>
              <a:gd name="connsiteY13145" fmla="*/ 5817525 h 9710532"/>
              <a:gd name="connsiteX13146" fmla="*/ 17613285 w 18288001"/>
              <a:gd name="connsiteY13146" fmla="*/ 5810600 h 9710532"/>
              <a:gd name="connsiteX13147" fmla="*/ 17629057 w 18288001"/>
              <a:gd name="connsiteY13147" fmla="*/ 5812522 h 9710532"/>
              <a:gd name="connsiteX13148" fmla="*/ 17660597 w 18288001"/>
              <a:gd name="connsiteY13148" fmla="*/ 5816364 h 9710532"/>
              <a:gd name="connsiteX13149" fmla="*/ 17685213 w 18288001"/>
              <a:gd name="connsiteY13149" fmla="*/ 5811361 h 9710532"/>
              <a:gd name="connsiteX13150" fmla="*/ 17764071 w 18288001"/>
              <a:gd name="connsiteY13150" fmla="*/ 5820968 h 9710532"/>
              <a:gd name="connsiteX13151" fmla="*/ 17823693 w 18288001"/>
              <a:gd name="connsiteY13151" fmla="*/ 5824229 h 9710532"/>
              <a:gd name="connsiteX13152" fmla="*/ 17867541 w 18288001"/>
              <a:gd name="connsiteY13152" fmla="*/ 5825570 h 9710532"/>
              <a:gd name="connsiteX13153" fmla="*/ 17887735 w 18288001"/>
              <a:gd name="connsiteY13153" fmla="*/ 5824029 h 9710532"/>
              <a:gd name="connsiteX13154" fmla="*/ 17896583 w 18288001"/>
              <a:gd name="connsiteY13154" fmla="*/ 5817104 h 9710532"/>
              <a:gd name="connsiteX13155" fmla="*/ 17913495 w 18288001"/>
              <a:gd name="connsiteY13155" fmla="*/ 5819915 h 9710532"/>
              <a:gd name="connsiteX13156" fmla="*/ 17917709 w 18288001"/>
              <a:gd name="connsiteY13156" fmla="*/ 5821771 h 9710532"/>
              <a:gd name="connsiteX13157" fmla="*/ 17883313 w 18288001"/>
              <a:gd name="connsiteY13157" fmla="*/ 5827491 h 9710532"/>
              <a:gd name="connsiteX13158" fmla="*/ 17854273 w 18288001"/>
              <a:gd name="connsiteY13158" fmla="*/ 5835957 h 9710532"/>
              <a:gd name="connsiteX13159" fmla="*/ 17834079 w 18288001"/>
              <a:gd name="connsiteY13159" fmla="*/ 5837499 h 9710532"/>
              <a:gd name="connsiteX13160" fmla="*/ 17821769 w 18288001"/>
              <a:gd name="connsiteY13160" fmla="*/ 5840001 h 9710532"/>
              <a:gd name="connsiteX13161" fmla="*/ 17789269 w 18288001"/>
              <a:gd name="connsiteY13161" fmla="*/ 5844044 h 9710532"/>
              <a:gd name="connsiteX13162" fmla="*/ 17740993 w 18288001"/>
              <a:gd name="connsiteY13162" fmla="*/ 5846163 h 9710532"/>
              <a:gd name="connsiteX13163" fmla="*/ 17712913 w 18288001"/>
              <a:gd name="connsiteY13163" fmla="*/ 5846745 h 9710532"/>
              <a:gd name="connsiteX13164" fmla="*/ 17800615 w 18288001"/>
              <a:gd name="connsiteY13164" fmla="*/ 5849427 h 9710532"/>
              <a:gd name="connsiteX13165" fmla="*/ 17836581 w 18288001"/>
              <a:gd name="connsiteY13165" fmla="*/ 5849808 h 9710532"/>
              <a:gd name="connsiteX13166" fmla="*/ 17863699 w 18288001"/>
              <a:gd name="connsiteY13166" fmla="*/ 5857113 h 9710532"/>
              <a:gd name="connsiteX13167" fmla="*/ 17911975 w 18288001"/>
              <a:gd name="connsiteY13167" fmla="*/ 5854990 h 9710532"/>
              <a:gd name="connsiteX13168" fmla="*/ 18017091 w 18288001"/>
              <a:gd name="connsiteY13168" fmla="*/ 5854292 h 9710532"/>
              <a:gd name="connsiteX13169" fmla="*/ 18024063 w 18288001"/>
              <a:gd name="connsiteY13169" fmla="*/ 5853822 h 9710532"/>
              <a:gd name="connsiteX13170" fmla="*/ 18022079 w 18288001"/>
              <a:gd name="connsiteY13170" fmla="*/ 5854400 h 9710532"/>
              <a:gd name="connsiteX13171" fmla="*/ 18023331 w 18288001"/>
              <a:gd name="connsiteY13171" fmla="*/ 5860556 h 9710532"/>
              <a:gd name="connsiteX13172" fmla="*/ 17974097 w 18288001"/>
              <a:gd name="connsiteY13172" fmla="*/ 5870561 h 9710532"/>
              <a:gd name="connsiteX13173" fmla="*/ 17958323 w 18288001"/>
              <a:gd name="connsiteY13173" fmla="*/ 5868641 h 9710532"/>
              <a:gd name="connsiteX13174" fmla="*/ 17893319 w 18288001"/>
              <a:gd name="connsiteY13174" fmla="*/ 5876727 h 9710532"/>
              <a:gd name="connsiteX13175" fmla="*/ 17868703 w 18288001"/>
              <a:gd name="connsiteY13175" fmla="*/ 5881729 h 9710532"/>
              <a:gd name="connsiteX13176" fmla="*/ 17852933 w 18288001"/>
              <a:gd name="connsiteY13176" fmla="*/ 5879808 h 9710532"/>
              <a:gd name="connsiteX13177" fmla="*/ 17821389 w 18288001"/>
              <a:gd name="connsiteY13177" fmla="*/ 5875966 h 9710532"/>
              <a:gd name="connsiteX13178" fmla="*/ 17772157 w 18288001"/>
              <a:gd name="connsiteY13178" fmla="*/ 5885972 h 9710532"/>
              <a:gd name="connsiteX13179" fmla="*/ 17668681 w 18288001"/>
              <a:gd name="connsiteY13179" fmla="*/ 5881369 h 9710532"/>
              <a:gd name="connsiteX13180" fmla="*/ 17644067 w 18288001"/>
              <a:gd name="connsiteY13180" fmla="*/ 5886374 h 9710532"/>
              <a:gd name="connsiteX13181" fmla="*/ 17640603 w 18288001"/>
              <a:gd name="connsiteY13181" fmla="*/ 5881950 h 9710532"/>
              <a:gd name="connsiteX13182" fmla="*/ 17628295 w 18288001"/>
              <a:gd name="connsiteY13182" fmla="*/ 5884451 h 9710532"/>
              <a:gd name="connsiteX13183" fmla="*/ 17603677 w 18288001"/>
              <a:gd name="connsiteY13183" fmla="*/ 5889455 h 9710532"/>
              <a:gd name="connsiteX13184" fmla="*/ 17592329 w 18288001"/>
              <a:gd name="connsiteY13184" fmla="*/ 5884072 h 9710532"/>
              <a:gd name="connsiteX13185" fmla="*/ 17587907 w 18288001"/>
              <a:gd name="connsiteY13185" fmla="*/ 5887535 h 9710532"/>
              <a:gd name="connsiteX13186" fmla="*/ 17580021 w 18288001"/>
              <a:gd name="connsiteY13186" fmla="*/ 5886573 h 9710532"/>
              <a:gd name="connsiteX13187" fmla="*/ 17563291 w 18288001"/>
              <a:gd name="connsiteY13187" fmla="*/ 5892537 h 9710532"/>
              <a:gd name="connsiteX13188" fmla="*/ 17547519 w 18288001"/>
              <a:gd name="connsiteY13188" fmla="*/ 5890618 h 9710532"/>
              <a:gd name="connsiteX13189" fmla="*/ 17531747 w 18288001"/>
              <a:gd name="connsiteY13189" fmla="*/ 5888694 h 9710532"/>
              <a:gd name="connsiteX13190" fmla="*/ 17515977 w 18288001"/>
              <a:gd name="connsiteY13190" fmla="*/ 5886773 h 9710532"/>
              <a:gd name="connsiteX13191" fmla="*/ 17508091 w 18288001"/>
              <a:gd name="connsiteY13191" fmla="*/ 5885812 h 9710532"/>
              <a:gd name="connsiteX13192" fmla="*/ 17500207 w 18288001"/>
              <a:gd name="connsiteY13192" fmla="*/ 5884853 h 9710532"/>
              <a:gd name="connsiteX13193" fmla="*/ 17459819 w 18288001"/>
              <a:gd name="connsiteY13193" fmla="*/ 5887934 h 9710532"/>
              <a:gd name="connsiteX13194" fmla="*/ 17446551 w 18288001"/>
              <a:gd name="connsiteY13194" fmla="*/ 5898320 h 9710532"/>
              <a:gd name="connsiteX13195" fmla="*/ 17433281 w 18288001"/>
              <a:gd name="connsiteY13195" fmla="*/ 5908708 h 9710532"/>
              <a:gd name="connsiteX13196" fmla="*/ 17457897 w 18288001"/>
              <a:gd name="connsiteY13196" fmla="*/ 5903704 h 9710532"/>
              <a:gd name="connsiteX13197" fmla="*/ 17497539 w 18288001"/>
              <a:gd name="connsiteY13197" fmla="*/ 5902887 h 9710532"/>
              <a:gd name="connsiteX13198" fmla="*/ 17489439 w 18288001"/>
              <a:gd name="connsiteY13198" fmla="*/ 5907549 h 9710532"/>
              <a:gd name="connsiteX13199" fmla="*/ 17514055 w 18288001"/>
              <a:gd name="connsiteY13199" fmla="*/ 5902544 h 9710532"/>
              <a:gd name="connsiteX13200" fmla="*/ 17529827 w 18288001"/>
              <a:gd name="connsiteY13200" fmla="*/ 5904466 h 9710532"/>
              <a:gd name="connsiteX13201" fmla="*/ 17545599 w 18288001"/>
              <a:gd name="connsiteY13201" fmla="*/ 5906386 h 9710532"/>
              <a:gd name="connsiteX13202" fmla="*/ 17536749 w 18288001"/>
              <a:gd name="connsiteY13202" fmla="*/ 5913311 h 9710532"/>
              <a:gd name="connsiteX13203" fmla="*/ 17561367 w 18288001"/>
              <a:gd name="connsiteY13203" fmla="*/ 5908309 h 9710532"/>
              <a:gd name="connsiteX13204" fmla="*/ 17595411 w 18288001"/>
              <a:gd name="connsiteY13204" fmla="*/ 5924460 h 9710532"/>
              <a:gd name="connsiteX13205" fmla="*/ 17607723 w 18288001"/>
              <a:gd name="connsiteY13205" fmla="*/ 5921959 h 9710532"/>
              <a:gd name="connsiteX13206" fmla="*/ 17601757 w 18288001"/>
              <a:gd name="connsiteY13206" fmla="*/ 5905227 h 9710532"/>
              <a:gd name="connsiteX13207" fmla="*/ 17594831 w 18288001"/>
              <a:gd name="connsiteY13207" fmla="*/ 5896380 h 9710532"/>
              <a:gd name="connsiteX13208" fmla="*/ 17613105 w 18288001"/>
              <a:gd name="connsiteY13208" fmla="*/ 5910610 h 9710532"/>
              <a:gd name="connsiteX13209" fmla="*/ 17648109 w 18288001"/>
              <a:gd name="connsiteY13209" fmla="*/ 5918875 h 9710532"/>
              <a:gd name="connsiteX13210" fmla="*/ 17684075 w 18288001"/>
              <a:gd name="connsiteY13210" fmla="*/ 5919256 h 9710532"/>
              <a:gd name="connsiteX13211" fmla="*/ 17712155 w 18288001"/>
              <a:gd name="connsiteY13211" fmla="*/ 5918674 h 9710532"/>
              <a:gd name="connsiteX13212" fmla="*/ 17696385 w 18288001"/>
              <a:gd name="connsiteY13212" fmla="*/ 5916754 h 9710532"/>
              <a:gd name="connsiteX13213" fmla="*/ 17698303 w 18288001"/>
              <a:gd name="connsiteY13213" fmla="*/ 5900984 h 9710532"/>
              <a:gd name="connsiteX13214" fmla="*/ 17726385 w 18288001"/>
              <a:gd name="connsiteY13214" fmla="*/ 5900403 h 9710532"/>
              <a:gd name="connsiteX13215" fmla="*/ 17786003 w 18288001"/>
              <a:gd name="connsiteY13215" fmla="*/ 5903663 h 9710532"/>
              <a:gd name="connsiteX13216" fmla="*/ 17881591 w 18288001"/>
              <a:gd name="connsiteY13216" fmla="*/ 5907307 h 9710532"/>
              <a:gd name="connsiteX13217" fmla="*/ 17929867 w 18288001"/>
              <a:gd name="connsiteY13217" fmla="*/ 5905187 h 9710532"/>
              <a:gd name="connsiteX13218" fmla="*/ 17957945 w 18288001"/>
              <a:gd name="connsiteY13218" fmla="*/ 5904606 h 9710532"/>
              <a:gd name="connsiteX13219" fmla="*/ 18042185 w 18288001"/>
              <a:gd name="connsiteY13219" fmla="*/ 5902865 h 9710532"/>
              <a:gd name="connsiteX13220" fmla="*/ 18121039 w 18288001"/>
              <a:gd name="connsiteY13220" fmla="*/ 5912471 h 9710532"/>
              <a:gd name="connsiteX13221" fmla="*/ 18161425 w 18288001"/>
              <a:gd name="connsiteY13221" fmla="*/ 5909389 h 9710532"/>
              <a:gd name="connsiteX13222" fmla="*/ 18192969 w 18288001"/>
              <a:gd name="connsiteY13222" fmla="*/ 5913231 h 9710532"/>
              <a:gd name="connsiteX13223" fmla="*/ 18217585 w 18288001"/>
              <a:gd name="connsiteY13223" fmla="*/ 5908228 h 9710532"/>
              <a:gd name="connsiteX13224" fmla="*/ 18249129 w 18288001"/>
              <a:gd name="connsiteY13224" fmla="*/ 5912070 h 9710532"/>
              <a:gd name="connsiteX13225" fmla="*/ 18271053 w 18288001"/>
              <a:gd name="connsiteY13225" fmla="*/ 5912741 h 9710532"/>
              <a:gd name="connsiteX13226" fmla="*/ 18288001 w 18288001"/>
              <a:gd name="connsiteY13226" fmla="*/ 5911834 h 9710532"/>
              <a:gd name="connsiteX13227" fmla="*/ 18288001 w 18288001"/>
              <a:gd name="connsiteY13227" fmla="*/ 5921496 h 9710532"/>
              <a:gd name="connsiteX13228" fmla="*/ 18262831 w 18288001"/>
              <a:gd name="connsiteY13228" fmla="*/ 5922743 h 9710532"/>
              <a:gd name="connsiteX13229" fmla="*/ 18247207 w 18288001"/>
              <a:gd name="connsiteY13229" fmla="*/ 5927841 h 9710532"/>
              <a:gd name="connsiteX13230" fmla="*/ 18231435 w 18288001"/>
              <a:gd name="connsiteY13230" fmla="*/ 5925919 h 9710532"/>
              <a:gd name="connsiteX13231" fmla="*/ 18206819 w 18288001"/>
              <a:gd name="connsiteY13231" fmla="*/ 5930924 h 9710532"/>
              <a:gd name="connsiteX13232" fmla="*/ 18166429 w 18288001"/>
              <a:gd name="connsiteY13232" fmla="*/ 5934006 h 9710532"/>
              <a:gd name="connsiteX13233" fmla="*/ 18213741 w 18288001"/>
              <a:gd name="connsiteY13233" fmla="*/ 5939770 h 9710532"/>
              <a:gd name="connsiteX13234" fmla="*/ 18245285 w 18288001"/>
              <a:gd name="connsiteY13234" fmla="*/ 5943613 h 9710532"/>
              <a:gd name="connsiteX13235" fmla="*/ 18277307 w 18288001"/>
              <a:gd name="connsiteY13235" fmla="*/ 5943513 h 9710532"/>
              <a:gd name="connsiteX13236" fmla="*/ 18288001 w 18288001"/>
              <a:gd name="connsiteY13236" fmla="*/ 5940923 h 9710532"/>
              <a:gd name="connsiteX13237" fmla="*/ 18288001 w 18288001"/>
              <a:gd name="connsiteY13237" fmla="*/ 5960566 h 9710532"/>
              <a:gd name="connsiteX13238" fmla="*/ 18274905 w 18288001"/>
              <a:gd name="connsiteY13238" fmla="*/ 5963228 h 9710532"/>
              <a:gd name="connsiteX13239" fmla="*/ 18233557 w 18288001"/>
              <a:gd name="connsiteY13239" fmla="*/ 5974194 h 9710532"/>
              <a:gd name="connsiteX13240" fmla="*/ 18207449 w 18288001"/>
              <a:gd name="connsiteY13240" fmla="*/ 5975014 h 9710532"/>
              <a:gd name="connsiteX13241" fmla="*/ 18205711 w 18288001"/>
              <a:gd name="connsiteY13241" fmla="*/ 5974593 h 9710532"/>
              <a:gd name="connsiteX13242" fmla="*/ 18192209 w 18288001"/>
              <a:gd name="connsiteY13242" fmla="*/ 5985162 h 9710532"/>
              <a:gd name="connsiteX13243" fmla="*/ 18181439 w 18288001"/>
              <a:gd name="connsiteY13243" fmla="*/ 6007857 h 9710532"/>
              <a:gd name="connsiteX13244" fmla="*/ 18179521 w 18288001"/>
              <a:gd name="connsiteY13244" fmla="*/ 6023630 h 9710532"/>
              <a:gd name="connsiteX13245" fmla="*/ 18188367 w 18288001"/>
              <a:gd name="connsiteY13245" fmla="*/ 6016703 h 9710532"/>
              <a:gd name="connsiteX13246" fmla="*/ 18208559 w 18288001"/>
              <a:gd name="connsiteY13246" fmla="*/ 6015163 h 9710532"/>
              <a:gd name="connsiteX13247" fmla="*/ 18228753 w 18288001"/>
              <a:gd name="connsiteY13247" fmla="*/ 6013621 h 9710532"/>
              <a:gd name="connsiteX13248" fmla="*/ 18253373 w 18288001"/>
              <a:gd name="connsiteY13248" fmla="*/ 6008617 h 9710532"/>
              <a:gd name="connsiteX13249" fmla="*/ 18277027 w 18288001"/>
              <a:gd name="connsiteY13249" fmla="*/ 6011500 h 9710532"/>
              <a:gd name="connsiteX13250" fmla="*/ 18288001 w 18288001"/>
              <a:gd name="connsiteY13250" fmla="*/ 6011273 h 9710532"/>
              <a:gd name="connsiteX13251" fmla="*/ 18288001 w 18288001"/>
              <a:gd name="connsiteY13251" fmla="*/ 6254881 h 9710532"/>
              <a:gd name="connsiteX13252" fmla="*/ 18281961 w 18288001"/>
              <a:gd name="connsiteY13252" fmla="*/ 6250176 h 9710532"/>
              <a:gd name="connsiteX13253" fmla="*/ 18275327 w 18288001"/>
              <a:gd name="connsiteY13253" fmla="*/ 6255369 h 9710532"/>
              <a:gd name="connsiteX13254" fmla="*/ 18249749 w 18288001"/>
              <a:gd name="connsiteY13254" fmla="*/ 6268258 h 9710532"/>
              <a:gd name="connsiteX13255" fmla="*/ 18220707 w 18288001"/>
              <a:gd name="connsiteY13255" fmla="*/ 6276725 h 9710532"/>
              <a:gd name="connsiteX13256" fmla="*/ 18201475 w 18288001"/>
              <a:gd name="connsiteY13256" fmla="*/ 6270381 h 9710532"/>
              <a:gd name="connsiteX13257" fmla="*/ 18173395 w 18288001"/>
              <a:gd name="connsiteY13257" fmla="*/ 6270960 h 9710532"/>
              <a:gd name="connsiteX13258" fmla="*/ 18148779 w 18288001"/>
              <a:gd name="connsiteY13258" fmla="*/ 6275964 h 9710532"/>
              <a:gd name="connsiteX13259" fmla="*/ 18140891 w 18288001"/>
              <a:gd name="connsiteY13259" fmla="*/ 6275003 h 9710532"/>
              <a:gd name="connsiteX13260" fmla="*/ 18125121 w 18288001"/>
              <a:gd name="connsiteY13260" fmla="*/ 6273082 h 9710532"/>
              <a:gd name="connsiteX13261" fmla="*/ 18117235 w 18288001"/>
              <a:gd name="connsiteY13261" fmla="*/ 6272121 h 9710532"/>
              <a:gd name="connsiteX13262" fmla="*/ 18092619 w 18288001"/>
              <a:gd name="connsiteY13262" fmla="*/ 6277124 h 9710532"/>
              <a:gd name="connsiteX13263" fmla="*/ 18068001 w 18288001"/>
              <a:gd name="connsiteY13263" fmla="*/ 6282129 h 9710532"/>
              <a:gd name="connsiteX13264" fmla="*/ 18083773 w 18288001"/>
              <a:gd name="connsiteY13264" fmla="*/ 6284050 h 9710532"/>
              <a:gd name="connsiteX13265" fmla="*/ 18124161 w 18288001"/>
              <a:gd name="connsiteY13265" fmla="*/ 6280968 h 9710532"/>
              <a:gd name="connsiteX13266" fmla="*/ 18143393 w 18288001"/>
              <a:gd name="connsiteY13266" fmla="*/ 6287312 h 9710532"/>
              <a:gd name="connsiteX13267" fmla="*/ 18155703 w 18288001"/>
              <a:gd name="connsiteY13267" fmla="*/ 6284810 h 9710532"/>
              <a:gd name="connsiteX13268" fmla="*/ 18164549 w 18288001"/>
              <a:gd name="connsiteY13268" fmla="*/ 6277886 h 9710532"/>
              <a:gd name="connsiteX13269" fmla="*/ 18210901 w 18288001"/>
              <a:gd name="connsiteY13269" fmla="*/ 6291534 h 9710532"/>
              <a:gd name="connsiteX13270" fmla="*/ 18268021 w 18288001"/>
              <a:gd name="connsiteY13270" fmla="*/ 6282489 h 9710532"/>
              <a:gd name="connsiteX13271" fmla="*/ 18288001 w 18288001"/>
              <a:gd name="connsiteY13271" fmla="*/ 6291968 h 9710532"/>
              <a:gd name="connsiteX13272" fmla="*/ 18288001 w 18288001"/>
              <a:gd name="connsiteY13272" fmla="*/ 6313127 h 9710532"/>
              <a:gd name="connsiteX13273" fmla="*/ 18284371 w 18288001"/>
              <a:gd name="connsiteY13273" fmla="*/ 6312489 h 9710532"/>
              <a:gd name="connsiteX13274" fmla="*/ 18268603 w 18288001"/>
              <a:gd name="connsiteY13274" fmla="*/ 6310568 h 9710532"/>
              <a:gd name="connsiteX13275" fmla="*/ 18215903 w 18288001"/>
              <a:gd name="connsiteY13275" fmla="*/ 6316151 h 9710532"/>
              <a:gd name="connsiteX13276" fmla="*/ 18158785 w 18288001"/>
              <a:gd name="connsiteY13276" fmla="*/ 6325198 h 9710532"/>
              <a:gd name="connsiteX13277" fmla="*/ 18139551 w 18288001"/>
              <a:gd name="connsiteY13277" fmla="*/ 6318855 h 9710532"/>
              <a:gd name="connsiteX13278" fmla="*/ 18102625 w 18288001"/>
              <a:gd name="connsiteY13278" fmla="*/ 6326359 h 9710532"/>
              <a:gd name="connsiteX13279" fmla="*/ 18086853 w 18288001"/>
              <a:gd name="connsiteY13279" fmla="*/ 6324439 h 9710532"/>
              <a:gd name="connsiteX13280" fmla="*/ 18078969 w 18288001"/>
              <a:gd name="connsiteY13280" fmla="*/ 6323476 h 9710532"/>
              <a:gd name="connsiteX13281" fmla="*/ 18062235 w 18288001"/>
              <a:gd name="connsiteY13281" fmla="*/ 6329441 h 9710532"/>
              <a:gd name="connsiteX13282" fmla="*/ 18055311 w 18288001"/>
              <a:gd name="connsiteY13282" fmla="*/ 6320595 h 9710532"/>
              <a:gd name="connsiteX13283" fmla="*/ 18048389 w 18288001"/>
              <a:gd name="connsiteY13283" fmla="*/ 6311749 h 9710532"/>
              <a:gd name="connsiteX13284" fmla="*/ 18032617 w 18288001"/>
              <a:gd name="connsiteY13284" fmla="*/ 6309828 h 9710532"/>
              <a:gd name="connsiteX13285" fmla="*/ 18035119 w 18288001"/>
              <a:gd name="connsiteY13285" fmla="*/ 6322136 h 9710532"/>
              <a:gd name="connsiteX13286" fmla="*/ 18026273 w 18288001"/>
              <a:gd name="connsiteY13286" fmla="*/ 6329061 h 9710532"/>
              <a:gd name="connsiteX13287" fmla="*/ 18013965 w 18288001"/>
              <a:gd name="connsiteY13287" fmla="*/ 6331562 h 9710532"/>
              <a:gd name="connsiteX13288" fmla="*/ 18005117 w 18288001"/>
              <a:gd name="connsiteY13288" fmla="*/ 6338488 h 9710532"/>
              <a:gd name="connsiteX13289" fmla="*/ 17990307 w 18288001"/>
              <a:gd name="connsiteY13289" fmla="*/ 6328681 h 9710532"/>
              <a:gd name="connsiteX13290" fmla="*/ 17983385 w 18288001"/>
              <a:gd name="connsiteY13290" fmla="*/ 6319834 h 9710532"/>
              <a:gd name="connsiteX13291" fmla="*/ 17958765 w 18288001"/>
              <a:gd name="connsiteY13291" fmla="*/ 6324837 h 9710532"/>
              <a:gd name="connsiteX13292" fmla="*/ 17934147 w 18288001"/>
              <a:gd name="connsiteY13292" fmla="*/ 6329843 h 9710532"/>
              <a:gd name="connsiteX13293" fmla="*/ 17918379 w 18288001"/>
              <a:gd name="connsiteY13293" fmla="*/ 6327921 h 9710532"/>
              <a:gd name="connsiteX13294" fmla="*/ 17907031 w 18288001"/>
              <a:gd name="connsiteY13294" fmla="*/ 6322537 h 9710532"/>
              <a:gd name="connsiteX13295" fmla="*/ 17901645 w 18288001"/>
              <a:gd name="connsiteY13295" fmla="*/ 6333885 h 9710532"/>
              <a:gd name="connsiteX13296" fmla="*/ 17891841 w 18288001"/>
              <a:gd name="connsiteY13296" fmla="*/ 6348695 h 9710532"/>
              <a:gd name="connsiteX13297" fmla="*/ 17884917 w 18288001"/>
              <a:gd name="connsiteY13297" fmla="*/ 6339848 h 9710532"/>
              <a:gd name="connsiteX13298" fmla="*/ 17890295 w 18288001"/>
              <a:gd name="connsiteY13298" fmla="*/ 6328501 h 9710532"/>
              <a:gd name="connsiteX13299" fmla="*/ 17874527 w 18288001"/>
              <a:gd name="connsiteY13299" fmla="*/ 6326580 h 9710532"/>
              <a:gd name="connsiteX13300" fmla="*/ 17862219 w 18288001"/>
              <a:gd name="connsiteY13300" fmla="*/ 6329080 h 9710532"/>
              <a:gd name="connsiteX13301" fmla="*/ 17821829 w 18288001"/>
              <a:gd name="connsiteY13301" fmla="*/ 6332163 h 9710532"/>
              <a:gd name="connsiteX13302" fmla="*/ 17812985 w 18288001"/>
              <a:gd name="connsiteY13302" fmla="*/ 6339087 h 9710532"/>
              <a:gd name="connsiteX13303" fmla="*/ 17798175 w 18288001"/>
              <a:gd name="connsiteY13303" fmla="*/ 6329280 h 9710532"/>
              <a:gd name="connsiteX13304" fmla="*/ 17772597 w 18288001"/>
              <a:gd name="connsiteY13304" fmla="*/ 6342172 h 9710532"/>
              <a:gd name="connsiteX13305" fmla="*/ 17756823 w 18288001"/>
              <a:gd name="connsiteY13305" fmla="*/ 6340248 h 9710532"/>
              <a:gd name="connsiteX13306" fmla="*/ 17748939 w 18288001"/>
              <a:gd name="connsiteY13306" fmla="*/ 6339288 h 9710532"/>
              <a:gd name="connsiteX13307" fmla="*/ 17754903 w 18288001"/>
              <a:gd name="connsiteY13307" fmla="*/ 6356020 h 9710532"/>
              <a:gd name="connsiteX13308" fmla="*/ 17777597 w 18288001"/>
              <a:gd name="connsiteY13308" fmla="*/ 6366787 h 9710532"/>
              <a:gd name="connsiteX13309" fmla="*/ 17746055 w 18288001"/>
              <a:gd name="connsiteY13309" fmla="*/ 6362945 h 9710532"/>
              <a:gd name="connsiteX13310" fmla="*/ 17728363 w 18288001"/>
              <a:gd name="connsiteY13310" fmla="*/ 6376795 h 9710532"/>
              <a:gd name="connsiteX13311" fmla="*/ 17756443 w 18288001"/>
              <a:gd name="connsiteY13311" fmla="*/ 6376215 h 9710532"/>
              <a:gd name="connsiteX13312" fmla="*/ 17793367 w 18288001"/>
              <a:gd name="connsiteY13312" fmla="*/ 6368710 h 9710532"/>
              <a:gd name="connsiteX13313" fmla="*/ 17816067 w 18288001"/>
              <a:gd name="connsiteY13313" fmla="*/ 6379477 h 9710532"/>
              <a:gd name="connsiteX13314" fmla="*/ 17771255 w 18288001"/>
              <a:gd name="connsiteY13314" fmla="*/ 6386021 h 9710532"/>
              <a:gd name="connsiteX13315" fmla="*/ 17718557 w 18288001"/>
              <a:gd name="connsiteY13315" fmla="*/ 6391604 h 9710532"/>
              <a:gd name="connsiteX13316" fmla="*/ 17686055 w 18288001"/>
              <a:gd name="connsiteY13316" fmla="*/ 6395647 h 9710532"/>
              <a:gd name="connsiteX13317" fmla="*/ 17647589 w 18288001"/>
              <a:gd name="connsiteY13317" fmla="*/ 6382960 h 9710532"/>
              <a:gd name="connsiteX13318" fmla="*/ 17640665 w 18288001"/>
              <a:gd name="connsiteY13318" fmla="*/ 6374113 h 9710532"/>
              <a:gd name="connsiteX13319" fmla="*/ 17638743 w 18288001"/>
              <a:gd name="connsiteY13319" fmla="*/ 6389883 h 9710532"/>
              <a:gd name="connsiteX13320" fmla="*/ 17605279 w 18288001"/>
              <a:gd name="connsiteY13320" fmla="*/ 6401813 h 9710532"/>
              <a:gd name="connsiteX13321" fmla="*/ 17566813 w 18288001"/>
              <a:gd name="connsiteY13321" fmla="*/ 6389122 h 9710532"/>
              <a:gd name="connsiteX13322" fmla="*/ 17563353 w 18288001"/>
              <a:gd name="connsiteY13322" fmla="*/ 6384700 h 9710532"/>
              <a:gd name="connsiteX13323" fmla="*/ 17551043 w 18288001"/>
              <a:gd name="connsiteY13323" fmla="*/ 6387201 h 9710532"/>
              <a:gd name="connsiteX13324" fmla="*/ 17531809 w 18288001"/>
              <a:gd name="connsiteY13324" fmla="*/ 6380857 h 9710532"/>
              <a:gd name="connsiteX13325" fmla="*/ 17519499 w 18288001"/>
              <a:gd name="connsiteY13325" fmla="*/ 6383358 h 9710532"/>
              <a:gd name="connsiteX13326" fmla="*/ 17509693 w 18288001"/>
              <a:gd name="connsiteY13326" fmla="*/ 6398169 h 9710532"/>
              <a:gd name="connsiteX13327" fmla="*/ 17494883 w 18288001"/>
              <a:gd name="connsiteY13327" fmla="*/ 6388362 h 9710532"/>
              <a:gd name="connsiteX13328" fmla="*/ 17470265 w 18288001"/>
              <a:gd name="connsiteY13328" fmla="*/ 6393366 h 9710532"/>
              <a:gd name="connsiteX13329" fmla="*/ 17468343 w 18288001"/>
              <a:gd name="connsiteY13329" fmla="*/ 6409138 h 9710532"/>
              <a:gd name="connsiteX13330" fmla="*/ 17484115 w 18288001"/>
              <a:gd name="connsiteY13330" fmla="*/ 6411057 h 9710532"/>
              <a:gd name="connsiteX13331" fmla="*/ 17513155 w 18288001"/>
              <a:gd name="connsiteY13331" fmla="*/ 6402594 h 9710532"/>
              <a:gd name="connsiteX13332" fmla="*/ 17524503 w 18288001"/>
              <a:gd name="connsiteY13332" fmla="*/ 6407977 h 9710532"/>
              <a:gd name="connsiteX13333" fmla="*/ 17535849 w 18288001"/>
              <a:gd name="connsiteY13333" fmla="*/ 6413360 h 9710532"/>
              <a:gd name="connsiteX13334" fmla="*/ 17556045 w 18288001"/>
              <a:gd name="connsiteY13334" fmla="*/ 6411820 h 9710532"/>
              <a:gd name="connsiteX13335" fmla="*/ 17568355 w 18288001"/>
              <a:gd name="connsiteY13335" fmla="*/ 6409318 h 9710532"/>
              <a:gd name="connsiteX13336" fmla="*/ 17596435 w 18288001"/>
              <a:gd name="connsiteY13336" fmla="*/ 6408736 h 9710532"/>
              <a:gd name="connsiteX13337" fmla="*/ 17636819 w 18288001"/>
              <a:gd name="connsiteY13337" fmla="*/ 6405655 h 9710532"/>
              <a:gd name="connsiteX13338" fmla="*/ 17627973 w 18288001"/>
              <a:gd name="connsiteY13338" fmla="*/ 6412578 h 9710532"/>
              <a:gd name="connsiteX13339" fmla="*/ 17594513 w 18288001"/>
              <a:gd name="connsiteY13339" fmla="*/ 6424507 h 9710532"/>
              <a:gd name="connsiteX13340" fmla="*/ 17562969 w 18288001"/>
              <a:gd name="connsiteY13340" fmla="*/ 6420665 h 9710532"/>
              <a:gd name="connsiteX13341" fmla="*/ 17547199 w 18288001"/>
              <a:gd name="connsiteY13341" fmla="*/ 6418743 h 9710532"/>
              <a:gd name="connsiteX13342" fmla="*/ 17539415 w 18288001"/>
              <a:gd name="connsiteY13342" fmla="*/ 6424837 h 9710532"/>
              <a:gd name="connsiteX13343" fmla="*/ 17546997 w 18288001"/>
              <a:gd name="connsiteY13343" fmla="*/ 6427137 h 9710532"/>
              <a:gd name="connsiteX13344" fmla="*/ 17607269 w 18288001"/>
              <a:gd name="connsiteY13344" fmla="*/ 6432393 h 9710532"/>
              <a:gd name="connsiteX13345" fmla="*/ 17629763 w 18288001"/>
              <a:gd name="connsiteY13345" fmla="*/ 6436259 h 9710532"/>
              <a:gd name="connsiteX13346" fmla="*/ 17657595 w 18288001"/>
              <a:gd name="connsiteY13346" fmla="*/ 6432193 h 9710532"/>
              <a:gd name="connsiteX13347" fmla="*/ 17680291 w 18288001"/>
              <a:gd name="connsiteY13347" fmla="*/ 6442960 h 9710532"/>
              <a:gd name="connsiteX13348" fmla="*/ 17687453 w 18288001"/>
              <a:gd name="connsiteY13348" fmla="*/ 6440407 h 9710532"/>
              <a:gd name="connsiteX13349" fmla="*/ 17689045 w 18288001"/>
              <a:gd name="connsiteY13349" fmla="*/ 6431148 h 9710532"/>
              <a:gd name="connsiteX13350" fmla="*/ 17711641 w 18288001"/>
              <a:gd name="connsiteY13350" fmla="*/ 6431785 h 9710532"/>
              <a:gd name="connsiteX13351" fmla="*/ 17713755 w 18288001"/>
              <a:gd name="connsiteY13351" fmla="*/ 6431031 h 9710532"/>
              <a:gd name="connsiteX13352" fmla="*/ 17722443 w 18288001"/>
              <a:gd name="connsiteY13352" fmla="*/ 6432091 h 9710532"/>
              <a:gd name="connsiteX13353" fmla="*/ 17724555 w 18288001"/>
              <a:gd name="connsiteY13353" fmla="*/ 6432150 h 9710532"/>
              <a:gd name="connsiteX13354" fmla="*/ 17724767 w 18288001"/>
              <a:gd name="connsiteY13354" fmla="*/ 6432374 h 9710532"/>
              <a:gd name="connsiteX13355" fmla="*/ 17729525 w 18288001"/>
              <a:gd name="connsiteY13355" fmla="*/ 6432954 h 9710532"/>
              <a:gd name="connsiteX13356" fmla="*/ 17761067 w 18288001"/>
              <a:gd name="connsiteY13356" fmla="*/ 6436798 h 9710532"/>
              <a:gd name="connsiteX13357" fmla="*/ 17789149 w 18288001"/>
              <a:gd name="connsiteY13357" fmla="*/ 6436216 h 9710532"/>
              <a:gd name="connsiteX13358" fmla="*/ 17815011 w 18288001"/>
              <a:gd name="connsiteY13358" fmla="*/ 6435681 h 9710532"/>
              <a:gd name="connsiteX13359" fmla="*/ 17820589 w 18288001"/>
              <a:gd name="connsiteY13359" fmla="*/ 6429532 h 9710532"/>
              <a:gd name="connsiteX13360" fmla="*/ 17767571 w 18288001"/>
              <a:gd name="connsiteY13360" fmla="*/ 6419148 h 9710532"/>
              <a:gd name="connsiteX13361" fmla="*/ 17718057 w 18288001"/>
              <a:gd name="connsiteY13361" fmla="*/ 6410644 h 9710532"/>
              <a:gd name="connsiteX13362" fmla="*/ 17707861 w 18288001"/>
              <a:gd name="connsiteY13362" fmla="*/ 6413726 h 9710532"/>
              <a:gd name="connsiteX13363" fmla="*/ 17706831 w 18288001"/>
              <a:gd name="connsiteY13363" fmla="*/ 6422185 h 9710532"/>
              <a:gd name="connsiteX13364" fmla="*/ 17691059 w 18288001"/>
              <a:gd name="connsiteY13364" fmla="*/ 6420265 h 9710532"/>
              <a:gd name="connsiteX13365" fmla="*/ 17694099 w 18288001"/>
              <a:gd name="connsiteY13365" fmla="*/ 6417886 h 9710532"/>
              <a:gd name="connsiteX13366" fmla="*/ 17685793 w 18288001"/>
              <a:gd name="connsiteY13366" fmla="*/ 6420395 h 9710532"/>
              <a:gd name="connsiteX13367" fmla="*/ 17693299 w 18288001"/>
              <a:gd name="connsiteY13367" fmla="*/ 6406390 h 9710532"/>
              <a:gd name="connsiteX13368" fmla="*/ 17708241 w 18288001"/>
              <a:gd name="connsiteY13368" fmla="*/ 6406812 h 9710532"/>
              <a:gd name="connsiteX13369" fmla="*/ 17708751 w 18288001"/>
              <a:gd name="connsiteY13369" fmla="*/ 6406415 h 9710532"/>
              <a:gd name="connsiteX13370" fmla="*/ 17708701 w 18288001"/>
              <a:gd name="connsiteY13370" fmla="*/ 6406825 h 9710532"/>
              <a:gd name="connsiteX13371" fmla="*/ 17728809 w 18288001"/>
              <a:gd name="connsiteY13371" fmla="*/ 6407393 h 9710532"/>
              <a:gd name="connsiteX13372" fmla="*/ 17753569 w 18288001"/>
              <a:gd name="connsiteY13372" fmla="*/ 6411645 h 9710532"/>
              <a:gd name="connsiteX13373" fmla="*/ 17787455 w 18288001"/>
              <a:gd name="connsiteY13373" fmla="*/ 6407272 h 9710532"/>
              <a:gd name="connsiteX13374" fmla="*/ 17797197 w 18288001"/>
              <a:gd name="connsiteY13374" fmla="*/ 6408945 h 9710532"/>
              <a:gd name="connsiteX13375" fmla="*/ 17808761 w 18288001"/>
              <a:gd name="connsiteY13375" fmla="*/ 6406595 h 9710532"/>
              <a:gd name="connsiteX13376" fmla="*/ 17821069 w 18288001"/>
              <a:gd name="connsiteY13376" fmla="*/ 6404093 h 9710532"/>
              <a:gd name="connsiteX13377" fmla="*/ 17827995 w 18288001"/>
              <a:gd name="connsiteY13377" fmla="*/ 6412939 h 9710532"/>
              <a:gd name="connsiteX13378" fmla="*/ 17824539 w 18288001"/>
              <a:gd name="connsiteY13378" fmla="*/ 6413641 h 9710532"/>
              <a:gd name="connsiteX13379" fmla="*/ 17824591 w 18288001"/>
              <a:gd name="connsiteY13379" fmla="*/ 6413651 h 9710532"/>
              <a:gd name="connsiteX13380" fmla="*/ 17863351 w 18288001"/>
              <a:gd name="connsiteY13380" fmla="*/ 6425409 h 9710532"/>
              <a:gd name="connsiteX13381" fmla="*/ 17895303 w 18288001"/>
              <a:gd name="connsiteY13381" fmla="*/ 6438214 h 9710532"/>
              <a:gd name="connsiteX13382" fmla="*/ 17904927 w 18288001"/>
              <a:gd name="connsiteY13382" fmla="*/ 6438317 h 9710532"/>
              <a:gd name="connsiteX13383" fmla="*/ 17920699 w 18288001"/>
              <a:gd name="connsiteY13383" fmla="*/ 6440239 h 9710532"/>
              <a:gd name="connsiteX13384" fmla="*/ 17954163 w 18288001"/>
              <a:gd name="connsiteY13384" fmla="*/ 6428311 h 9710532"/>
              <a:gd name="connsiteX13385" fmla="*/ 17937049 w 18288001"/>
              <a:gd name="connsiteY13385" fmla="*/ 6441705 h 9710532"/>
              <a:gd name="connsiteX13386" fmla="*/ 17962385 w 18288001"/>
              <a:gd name="connsiteY13386" fmla="*/ 6442419 h 9710532"/>
              <a:gd name="connsiteX13387" fmla="*/ 17969739 w 18288001"/>
              <a:gd name="connsiteY13387" fmla="*/ 6444650 h 9710532"/>
              <a:gd name="connsiteX13388" fmla="*/ 17976859 w 18288001"/>
              <a:gd name="connsiteY13388" fmla="*/ 6439077 h 9710532"/>
              <a:gd name="connsiteX13389" fmla="*/ 18008399 w 18288001"/>
              <a:gd name="connsiteY13389" fmla="*/ 6442920 h 9710532"/>
              <a:gd name="connsiteX13390" fmla="*/ 18020707 w 18288001"/>
              <a:gd name="connsiteY13390" fmla="*/ 6440418 h 9710532"/>
              <a:gd name="connsiteX13391" fmla="*/ 18019747 w 18288001"/>
              <a:gd name="connsiteY13391" fmla="*/ 6448304 h 9710532"/>
              <a:gd name="connsiteX13392" fmla="*/ 18006479 w 18288001"/>
              <a:gd name="connsiteY13392" fmla="*/ 6458691 h 9710532"/>
              <a:gd name="connsiteX13393" fmla="*/ 18005591 w 18288001"/>
              <a:gd name="connsiteY13393" fmla="*/ 6458581 h 9710532"/>
              <a:gd name="connsiteX13394" fmla="*/ 17999019 w 18288001"/>
              <a:gd name="connsiteY13394" fmla="*/ 6466556 h 9710532"/>
              <a:gd name="connsiteX13395" fmla="*/ 17968885 w 18288001"/>
              <a:gd name="connsiteY13395" fmla="*/ 6463927 h 9710532"/>
              <a:gd name="connsiteX13396" fmla="*/ 17944127 w 18288001"/>
              <a:gd name="connsiteY13396" fmla="*/ 6459674 h 9710532"/>
              <a:gd name="connsiteX13397" fmla="*/ 17918481 w 18288001"/>
              <a:gd name="connsiteY13397" fmla="*/ 6456240 h 9710532"/>
              <a:gd name="connsiteX13398" fmla="*/ 17909933 w 18288001"/>
              <a:gd name="connsiteY13398" fmla="*/ 6462934 h 9710532"/>
              <a:gd name="connsiteX13399" fmla="*/ 17903079 w 18288001"/>
              <a:gd name="connsiteY13399" fmla="*/ 6454178 h 9710532"/>
              <a:gd name="connsiteX13400" fmla="*/ 17896323 w 18288001"/>
              <a:gd name="connsiteY13400" fmla="*/ 6453273 h 9710532"/>
              <a:gd name="connsiteX13401" fmla="*/ 17871465 w 18288001"/>
              <a:gd name="connsiteY13401" fmla="*/ 6450246 h 9710532"/>
              <a:gd name="connsiteX13402" fmla="*/ 17846847 w 18288001"/>
              <a:gd name="connsiteY13402" fmla="*/ 6455250 h 9710532"/>
              <a:gd name="connsiteX13403" fmla="*/ 17781841 w 18288001"/>
              <a:gd name="connsiteY13403" fmla="*/ 6463335 h 9710532"/>
              <a:gd name="connsiteX13404" fmla="*/ 17772997 w 18288001"/>
              <a:gd name="connsiteY13404" fmla="*/ 6470259 h 9710532"/>
              <a:gd name="connsiteX13405" fmla="*/ 17766071 w 18288001"/>
              <a:gd name="connsiteY13405" fmla="*/ 6461414 h 9710532"/>
              <a:gd name="connsiteX13406" fmla="*/ 17734529 w 18288001"/>
              <a:gd name="connsiteY13406" fmla="*/ 6457571 h 9710532"/>
              <a:gd name="connsiteX13407" fmla="*/ 17702027 w 18288001"/>
              <a:gd name="connsiteY13407" fmla="*/ 6461613 h 9710532"/>
              <a:gd name="connsiteX13408" fmla="*/ 17669523 w 18288001"/>
              <a:gd name="connsiteY13408" fmla="*/ 6465657 h 9710532"/>
              <a:gd name="connsiteX13409" fmla="*/ 17629135 w 18288001"/>
              <a:gd name="connsiteY13409" fmla="*/ 6468738 h 9710532"/>
              <a:gd name="connsiteX13410" fmla="*/ 17581821 w 18288001"/>
              <a:gd name="connsiteY13410" fmla="*/ 6462976 h 9710532"/>
              <a:gd name="connsiteX13411" fmla="*/ 17557207 w 18288001"/>
              <a:gd name="connsiteY13411" fmla="*/ 6467977 h 9710532"/>
              <a:gd name="connsiteX13412" fmla="*/ 17529127 w 18288001"/>
              <a:gd name="connsiteY13412" fmla="*/ 6468558 h 9710532"/>
              <a:gd name="connsiteX13413" fmla="*/ 17501045 w 18288001"/>
              <a:gd name="connsiteY13413" fmla="*/ 6469139 h 9710532"/>
              <a:gd name="connsiteX13414" fmla="*/ 17485277 w 18288001"/>
              <a:gd name="connsiteY13414" fmla="*/ 6467217 h 9710532"/>
              <a:gd name="connsiteX13415" fmla="*/ 17476429 w 18288001"/>
              <a:gd name="connsiteY13415" fmla="*/ 6474142 h 9710532"/>
              <a:gd name="connsiteX13416" fmla="*/ 17460659 w 18288001"/>
              <a:gd name="connsiteY13416" fmla="*/ 6472219 h 9710532"/>
              <a:gd name="connsiteX13417" fmla="*/ 17372957 w 18288001"/>
              <a:gd name="connsiteY13417" fmla="*/ 6469538 h 9710532"/>
              <a:gd name="connsiteX13418" fmla="*/ 17357187 w 18288001"/>
              <a:gd name="connsiteY13418" fmla="*/ 6467618 h 9710532"/>
              <a:gd name="connsiteX13419" fmla="*/ 17348339 w 18288001"/>
              <a:gd name="connsiteY13419" fmla="*/ 6474543 h 9710532"/>
              <a:gd name="connsiteX13420" fmla="*/ 17332569 w 18288001"/>
              <a:gd name="connsiteY13420" fmla="*/ 6472622 h 9710532"/>
              <a:gd name="connsiteX13421" fmla="*/ 17316799 w 18288001"/>
              <a:gd name="connsiteY13421" fmla="*/ 6470700 h 9710532"/>
              <a:gd name="connsiteX13422" fmla="*/ 17301025 w 18288001"/>
              <a:gd name="connsiteY13422" fmla="*/ 6468780 h 9710532"/>
              <a:gd name="connsiteX13423" fmla="*/ 17248331 w 18288001"/>
              <a:gd name="connsiteY13423" fmla="*/ 6474363 h 9710532"/>
              <a:gd name="connsiteX13424" fmla="*/ 17196595 w 18288001"/>
              <a:gd name="connsiteY13424" fmla="*/ 6472060 h 9710532"/>
              <a:gd name="connsiteX13425" fmla="*/ 17184287 w 18288001"/>
              <a:gd name="connsiteY13425" fmla="*/ 6474563 h 9710532"/>
              <a:gd name="connsiteX13426" fmla="*/ 17164093 w 18288001"/>
              <a:gd name="connsiteY13426" fmla="*/ 6476104 h 9710532"/>
              <a:gd name="connsiteX13427" fmla="*/ 17148323 w 18288001"/>
              <a:gd name="connsiteY13427" fmla="*/ 6474182 h 9710532"/>
              <a:gd name="connsiteX13428" fmla="*/ 17132551 w 18288001"/>
              <a:gd name="connsiteY13428" fmla="*/ 6472262 h 9710532"/>
              <a:gd name="connsiteX13429" fmla="*/ 17125625 w 18288001"/>
              <a:gd name="connsiteY13429" fmla="*/ 6463414 h 9710532"/>
              <a:gd name="connsiteX13430" fmla="*/ 17116781 w 18288001"/>
              <a:gd name="connsiteY13430" fmla="*/ 6470340 h 9710532"/>
              <a:gd name="connsiteX13431" fmla="*/ 17107931 w 18288001"/>
              <a:gd name="connsiteY13431" fmla="*/ 6477264 h 9710532"/>
              <a:gd name="connsiteX13432" fmla="*/ 17020231 w 18288001"/>
              <a:gd name="connsiteY13432" fmla="*/ 6474582 h 9710532"/>
              <a:gd name="connsiteX13433" fmla="*/ 16909835 w 18288001"/>
              <a:gd name="connsiteY13433" fmla="*/ 6461134 h 9710532"/>
              <a:gd name="connsiteX13434" fmla="*/ 16869447 w 18288001"/>
              <a:gd name="connsiteY13434" fmla="*/ 6464216 h 9710532"/>
              <a:gd name="connsiteX13435" fmla="*/ 16858099 w 18288001"/>
              <a:gd name="connsiteY13435" fmla="*/ 6458833 h 9710532"/>
              <a:gd name="connsiteX13436" fmla="*/ 16853675 w 18288001"/>
              <a:gd name="connsiteY13436" fmla="*/ 6462295 h 9710532"/>
              <a:gd name="connsiteX13437" fmla="*/ 16844831 w 18288001"/>
              <a:gd name="connsiteY13437" fmla="*/ 6469219 h 9710532"/>
              <a:gd name="connsiteX13438" fmla="*/ 16851755 w 18288001"/>
              <a:gd name="connsiteY13438" fmla="*/ 6478065 h 9710532"/>
              <a:gd name="connsiteX13439" fmla="*/ 16842909 w 18288001"/>
              <a:gd name="connsiteY13439" fmla="*/ 6484989 h 9710532"/>
              <a:gd name="connsiteX13440" fmla="*/ 16818293 w 18288001"/>
              <a:gd name="connsiteY13440" fmla="*/ 6489993 h 9710532"/>
              <a:gd name="connsiteX13441" fmla="*/ 16802523 w 18288001"/>
              <a:gd name="connsiteY13441" fmla="*/ 6488072 h 9710532"/>
              <a:gd name="connsiteX13442" fmla="*/ 16791173 w 18288001"/>
              <a:gd name="connsiteY13442" fmla="*/ 6482688 h 9710532"/>
              <a:gd name="connsiteX13443" fmla="*/ 16775401 w 18288001"/>
              <a:gd name="connsiteY13443" fmla="*/ 6480766 h 9710532"/>
              <a:gd name="connsiteX13444" fmla="*/ 16764054 w 18288001"/>
              <a:gd name="connsiteY13444" fmla="*/ 6475384 h 9710532"/>
              <a:gd name="connsiteX13445" fmla="*/ 16700969 w 18288001"/>
              <a:gd name="connsiteY13445" fmla="*/ 6467699 h 9710532"/>
              <a:gd name="connsiteX13446" fmla="*/ 16692124 w 18288001"/>
              <a:gd name="connsiteY13446" fmla="*/ 6474623 h 9710532"/>
              <a:gd name="connsiteX13447" fmla="*/ 16668466 w 18288001"/>
              <a:gd name="connsiteY13447" fmla="*/ 6471741 h 9710532"/>
              <a:gd name="connsiteX13448" fmla="*/ 16647313 w 18288001"/>
              <a:gd name="connsiteY13448" fmla="*/ 6481169 h 9710532"/>
              <a:gd name="connsiteX13449" fmla="*/ 16631542 w 18288001"/>
              <a:gd name="connsiteY13449" fmla="*/ 6479247 h 9710532"/>
              <a:gd name="connsiteX13450" fmla="*/ 16622695 w 18288001"/>
              <a:gd name="connsiteY13450" fmla="*/ 6486170 h 9710532"/>
              <a:gd name="connsiteX13451" fmla="*/ 16640966 w 18288001"/>
              <a:gd name="connsiteY13451" fmla="*/ 6500400 h 9710532"/>
              <a:gd name="connsiteX13452" fmla="*/ 16688281 w 18288001"/>
              <a:gd name="connsiteY13452" fmla="*/ 6506165 h 9710532"/>
              <a:gd name="connsiteX13453" fmla="*/ 16710977 w 18288001"/>
              <a:gd name="connsiteY13453" fmla="*/ 6516932 h 9710532"/>
              <a:gd name="connsiteX13454" fmla="*/ 16735593 w 18288001"/>
              <a:gd name="connsiteY13454" fmla="*/ 6511929 h 9710532"/>
              <a:gd name="connsiteX13455" fmla="*/ 16798677 w 18288001"/>
              <a:gd name="connsiteY13455" fmla="*/ 6519614 h 9710532"/>
              <a:gd name="connsiteX13456" fmla="*/ 16774061 w 18288001"/>
              <a:gd name="connsiteY13456" fmla="*/ 6524617 h 9710532"/>
              <a:gd name="connsiteX13457" fmla="*/ 16754828 w 18288001"/>
              <a:gd name="connsiteY13457" fmla="*/ 6518273 h 9710532"/>
              <a:gd name="connsiteX13458" fmla="*/ 16742518 w 18288001"/>
              <a:gd name="connsiteY13458" fmla="*/ 6520775 h 9710532"/>
              <a:gd name="connsiteX13459" fmla="*/ 16717900 w 18288001"/>
              <a:gd name="connsiteY13459" fmla="*/ 6525779 h 9710532"/>
              <a:gd name="connsiteX13460" fmla="*/ 16668669 w 18288001"/>
              <a:gd name="connsiteY13460" fmla="*/ 6535785 h 9710532"/>
              <a:gd name="connsiteX13461" fmla="*/ 16659819 w 18288001"/>
              <a:gd name="connsiteY13461" fmla="*/ 6542711 h 9710532"/>
              <a:gd name="connsiteX13462" fmla="*/ 16680017 w 18288001"/>
              <a:gd name="connsiteY13462" fmla="*/ 6541169 h 9710532"/>
              <a:gd name="connsiteX13463" fmla="*/ 16689084 w 18288001"/>
              <a:gd name="connsiteY13463" fmla="*/ 6548231 h 9710532"/>
              <a:gd name="connsiteX13464" fmla="*/ 16699179 w 18288001"/>
              <a:gd name="connsiteY13464" fmla="*/ 6548077 h 9710532"/>
              <a:gd name="connsiteX13465" fmla="*/ 16700208 w 18288001"/>
              <a:gd name="connsiteY13465" fmla="*/ 6539628 h 9710532"/>
              <a:gd name="connsiteX13466" fmla="*/ 16724826 w 18288001"/>
              <a:gd name="connsiteY13466" fmla="*/ 6534625 h 9710532"/>
              <a:gd name="connsiteX13467" fmla="*/ 16752930 w 18288001"/>
              <a:gd name="connsiteY13467" fmla="*/ 6538049 h 9710532"/>
              <a:gd name="connsiteX13468" fmla="*/ 16758484 w 18288001"/>
              <a:gd name="connsiteY13468" fmla="*/ 6536370 h 9710532"/>
              <a:gd name="connsiteX13469" fmla="*/ 16772696 w 18288001"/>
              <a:gd name="connsiteY13469" fmla="*/ 6539953 h 9710532"/>
              <a:gd name="connsiteX13470" fmla="*/ 16780985 w 18288001"/>
              <a:gd name="connsiteY13470" fmla="*/ 6533463 h 9710532"/>
              <a:gd name="connsiteX13471" fmla="*/ 16789831 w 18288001"/>
              <a:gd name="connsiteY13471" fmla="*/ 6526540 h 9710532"/>
              <a:gd name="connsiteX13472" fmla="*/ 16809065 w 18288001"/>
              <a:gd name="connsiteY13472" fmla="*/ 6532884 h 9710532"/>
              <a:gd name="connsiteX13473" fmla="*/ 16814447 w 18288001"/>
              <a:gd name="connsiteY13473" fmla="*/ 6521535 h 9710532"/>
              <a:gd name="connsiteX13474" fmla="*/ 16823295 w 18288001"/>
              <a:gd name="connsiteY13474" fmla="*/ 6514609 h 9710532"/>
              <a:gd name="connsiteX13475" fmla="*/ 16854837 w 18288001"/>
              <a:gd name="connsiteY13475" fmla="*/ 6518453 h 9710532"/>
              <a:gd name="connsiteX13476" fmla="*/ 16839067 w 18288001"/>
              <a:gd name="connsiteY13476" fmla="*/ 6516531 h 9710532"/>
              <a:gd name="connsiteX13477" fmla="*/ 16845989 w 18288001"/>
              <a:gd name="connsiteY13477" fmla="*/ 6525378 h 9710532"/>
              <a:gd name="connsiteX13478" fmla="*/ 16857339 w 18288001"/>
              <a:gd name="connsiteY13478" fmla="*/ 6530761 h 9710532"/>
              <a:gd name="connsiteX13479" fmla="*/ 16861761 w 18288001"/>
              <a:gd name="connsiteY13479" fmla="*/ 6527301 h 9710532"/>
              <a:gd name="connsiteX13480" fmla="*/ 16886379 w 18288001"/>
              <a:gd name="connsiteY13480" fmla="*/ 6522296 h 9710532"/>
              <a:gd name="connsiteX13481" fmla="*/ 16893303 w 18288001"/>
              <a:gd name="connsiteY13481" fmla="*/ 6531141 h 9710532"/>
              <a:gd name="connsiteX13482" fmla="*/ 16875611 w 18288001"/>
              <a:gd name="connsiteY13482" fmla="*/ 6544992 h 9710532"/>
              <a:gd name="connsiteX13483" fmla="*/ 16883497 w 18288001"/>
              <a:gd name="connsiteY13483" fmla="*/ 6545952 h 9710532"/>
              <a:gd name="connsiteX13484" fmla="*/ 16900229 w 18288001"/>
              <a:gd name="connsiteY13484" fmla="*/ 6539990 h 9710532"/>
              <a:gd name="connsiteX13485" fmla="*/ 16940615 w 18288001"/>
              <a:gd name="connsiteY13485" fmla="*/ 6536907 h 9710532"/>
              <a:gd name="connsiteX13486" fmla="*/ 16956387 w 18288001"/>
              <a:gd name="connsiteY13486" fmla="*/ 6538827 h 9710532"/>
              <a:gd name="connsiteX13487" fmla="*/ 16981005 w 18288001"/>
              <a:gd name="connsiteY13487" fmla="*/ 6533822 h 9710532"/>
              <a:gd name="connsiteX13488" fmla="*/ 16989849 w 18288001"/>
              <a:gd name="connsiteY13488" fmla="*/ 6526899 h 9710532"/>
              <a:gd name="connsiteX13489" fmla="*/ 16958309 w 18288001"/>
              <a:gd name="connsiteY13489" fmla="*/ 6523057 h 9710532"/>
              <a:gd name="connsiteX13490" fmla="*/ 16949463 w 18288001"/>
              <a:gd name="connsiteY13490" fmla="*/ 6529981 h 9710532"/>
              <a:gd name="connsiteX13491" fmla="*/ 16982927 w 18288001"/>
              <a:gd name="connsiteY13491" fmla="*/ 6518054 h 9710532"/>
              <a:gd name="connsiteX13492" fmla="*/ 17023313 w 18288001"/>
              <a:gd name="connsiteY13492" fmla="*/ 6514972 h 9710532"/>
              <a:gd name="connsiteX13493" fmla="*/ 17039087 w 18288001"/>
              <a:gd name="connsiteY13493" fmla="*/ 6516892 h 9710532"/>
              <a:gd name="connsiteX13494" fmla="*/ 17014469 w 18288001"/>
              <a:gd name="connsiteY13494" fmla="*/ 6521894 h 9710532"/>
              <a:gd name="connsiteX13495" fmla="*/ 17005623 w 18288001"/>
              <a:gd name="connsiteY13495" fmla="*/ 6528821 h 9710532"/>
              <a:gd name="connsiteX13496" fmla="*/ 17024567 w 18288001"/>
              <a:gd name="connsiteY13496" fmla="*/ 6541365 h 9710532"/>
              <a:gd name="connsiteX13497" fmla="*/ 17081493 w 18288001"/>
              <a:gd name="connsiteY13497" fmla="*/ 6539490 h 9710532"/>
              <a:gd name="connsiteX13498" fmla="*/ 17084477 w 18288001"/>
              <a:gd name="connsiteY13498" fmla="*/ 6538427 h 9710532"/>
              <a:gd name="connsiteX13499" fmla="*/ 17090713 w 18288001"/>
              <a:gd name="connsiteY13499" fmla="*/ 6539187 h 9710532"/>
              <a:gd name="connsiteX13500" fmla="*/ 17099121 w 18288001"/>
              <a:gd name="connsiteY13500" fmla="*/ 6538909 h 9710532"/>
              <a:gd name="connsiteX13501" fmla="*/ 17093323 w 18288001"/>
              <a:gd name="connsiteY13501" fmla="*/ 6531503 h 9710532"/>
              <a:gd name="connsiteX13502" fmla="*/ 17077553 w 18288001"/>
              <a:gd name="connsiteY13502" fmla="*/ 6529580 h 9710532"/>
              <a:gd name="connsiteX13503" fmla="*/ 17111017 w 18288001"/>
              <a:gd name="connsiteY13503" fmla="*/ 6517652 h 9710532"/>
              <a:gd name="connsiteX13504" fmla="*/ 17133711 w 18288001"/>
              <a:gd name="connsiteY13504" fmla="*/ 6528420 h 9710532"/>
              <a:gd name="connsiteX13505" fmla="*/ 17125825 w 18288001"/>
              <a:gd name="connsiteY13505" fmla="*/ 6527461 h 9710532"/>
              <a:gd name="connsiteX13506" fmla="*/ 17117939 w 18288001"/>
              <a:gd name="connsiteY13506" fmla="*/ 6526499 h 9710532"/>
              <a:gd name="connsiteX13507" fmla="*/ 17124865 w 18288001"/>
              <a:gd name="connsiteY13507" fmla="*/ 6535345 h 9710532"/>
              <a:gd name="connsiteX13508" fmla="*/ 17149483 w 18288001"/>
              <a:gd name="connsiteY13508" fmla="*/ 6530342 h 9710532"/>
              <a:gd name="connsiteX13509" fmla="*/ 17165253 w 18288001"/>
              <a:gd name="connsiteY13509" fmla="*/ 6532262 h 9710532"/>
              <a:gd name="connsiteX13510" fmla="*/ 17157597 w 18288001"/>
              <a:gd name="connsiteY13510" fmla="*/ 6538257 h 9710532"/>
              <a:gd name="connsiteX13511" fmla="*/ 17219747 w 18288001"/>
              <a:gd name="connsiteY13511" fmla="*/ 6541693 h 9710532"/>
              <a:gd name="connsiteX13512" fmla="*/ 17228337 w 18288001"/>
              <a:gd name="connsiteY13512" fmla="*/ 6539948 h 9710532"/>
              <a:gd name="connsiteX13513" fmla="*/ 17284495 w 18288001"/>
              <a:gd name="connsiteY13513" fmla="*/ 6538787 h 9710532"/>
              <a:gd name="connsiteX13514" fmla="*/ 17307193 w 18288001"/>
              <a:gd name="connsiteY13514" fmla="*/ 6549554 h 9710532"/>
              <a:gd name="connsiteX13515" fmla="*/ 17313513 w 18288001"/>
              <a:gd name="connsiteY13515" fmla="*/ 6550325 h 9710532"/>
              <a:gd name="connsiteX13516" fmla="*/ 17326719 w 18288001"/>
              <a:gd name="connsiteY13516" fmla="*/ 6549683 h 9710532"/>
              <a:gd name="connsiteX13517" fmla="*/ 17346329 w 18288001"/>
              <a:gd name="connsiteY13517" fmla="*/ 6540319 h 9710532"/>
              <a:gd name="connsiteX13518" fmla="*/ 17363351 w 18288001"/>
              <a:gd name="connsiteY13518" fmla="*/ 6548393 h 9710532"/>
              <a:gd name="connsiteX13519" fmla="*/ 17367073 w 18288001"/>
              <a:gd name="connsiteY13519" fmla="*/ 6553150 h 9710532"/>
              <a:gd name="connsiteX13520" fmla="*/ 17376127 w 18288001"/>
              <a:gd name="connsiteY13520" fmla="*/ 6552659 h 9710532"/>
              <a:gd name="connsiteX13521" fmla="*/ 17379121 w 18288001"/>
              <a:gd name="connsiteY13521" fmla="*/ 6550315 h 9710532"/>
              <a:gd name="connsiteX13522" fmla="*/ 17396813 w 18288001"/>
              <a:gd name="connsiteY13522" fmla="*/ 6536467 h 9710532"/>
              <a:gd name="connsiteX13523" fmla="*/ 17419511 w 18288001"/>
              <a:gd name="connsiteY13523" fmla="*/ 6547233 h 9710532"/>
              <a:gd name="connsiteX13524" fmla="*/ 17415299 w 18288001"/>
              <a:gd name="connsiteY13524" fmla="*/ 6550529 h 9710532"/>
              <a:gd name="connsiteX13525" fmla="*/ 17421355 w 18288001"/>
              <a:gd name="connsiteY13525" fmla="*/ 6550201 h 9710532"/>
              <a:gd name="connsiteX13526" fmla="*/ 17459047 w 18288001"/>
              <a:gd name="connsiteY13526" fmla="*/ 6551140 h 9710532"/>
              <a:gd name="connsiteX13527" fmla="*/ 17459899 w 18288001"/>
              <a:gd name="connsiteY13527" fmla="*/ 6544150 h 9710532"/>
              <a:gd name="connsiteX13528" fmla="*/ 17480091 w 18288001"/>
              <a:gd name="connsiteY13528" fmla="*/ 6542610 h 9710532"/>
              <a:gd name="connsiteX13529" fmla="*/ 17491439 w 18288001"/>
              <a:gd name="connsiteY13529" fmla="*/ 6547994 h 9710532"/>
              <a:gd name="connsiteX13530" fmla="*/ 17486543 w 18288001"/>
              <a:gd name="connsiteY13530" fmla="*/ 6551825 h 9710532"/>
              <a:gd name="connsiteX13531" fmla="*/ 17555871 w 18288001"/>
              <a:gd name="connsiteY13531" fmla="*/ 6553554 h 9710532"/>
              <a:gd name="connsiteX13532" fmla="*/ 17560587 w 18288001"/>
              <a:gd name="connsiteY13532" fmla="*/ 6553734 h 9710532"/>
              <a:gd name="connsiteX13533" fmla="*/ 17547599 w 18288001"/>
              <a:gd name="connsiteY13533" fmla="*/ 6546832 h 9710532"/>
              <a:gd name="connsiteX13534" fmla="*/ 17563371 w 18288001"/>
              <a:gd name="connsiteY13534" fmla="*/ 6548754 h 9710532"/>
              <a:gd name="connsiteX13535" fmla="*/ 17575679 w 18288001"/>
              <a:gd name="connsiteY13535" fmla="*/ 6546253 h 9710532"/>
              <a:gd name="connsiteX13536" fmla="*/ 17587987 w 18288001"/>
              <a:gd name="connsiteY13536" fmla="*/ 6543750 h 9710532"/>
              <a:gd name="connsiteX13537" fmla="*/ 17628375 w 18288001"/>
              <a:gd name="connsiteY13537" fmla="*/ 6540668 h 9710532"/>
              <a:gd name="connsiteX13538" fmla="*/ 17619531 w 18288001"/>
              <a:gd name="connsiteY13538" fmla="*/ 6547592 h 9710532"/>
              <a:gd name="connsiteX13539" fmla="*/ 17603757 w 18288001"/>
              <a:gd name="connsiteY13539" fmla="*/ 6545672 h 9710532"/>
              <a:gd name="connsiteX13540" fmla="*/ 17583701 w 18288001"/>
              <a:gd name="connsiteY13540" fmla="*/ 6554609 h 9710532"/>
              <a:gd name="connsiteX13541" fmla="*/ 17693885 w 18288001"/>
              <a:gd name="connsiteY13541" fmla="*/ 6558784 h 9710532"/>
              <a:gd name="connsiteX13542" fmla="*/ 17763561 w 18288001"/>
              <a:gd name="connsiteY13542" fmla="*/ 6561196 h 9710532"/>
              <a:gd name="connsiteX13543" fmla="*/ 17784567 w 18288001"/>
              <a:gd name="connsiteY13543" fmla="*/ 6572450 h 9710532"/>
              <a:gd name="connsiteX13544" fmla="*/ 17813077 w 18288001"/>
              <a:gd name="connsiteY13544" fmla="*/ 6569702 h 9710532"/>
              <a:gd name="connsiteX13545" fmla="*/ 17917737 w 18288001"/>
              <a:gd name="connsiteY13545" fmla="*/ 6576210 h 9710532"/>
              <a:gd name="connsiteX13546" fmla="*/ 17920111 w 18288001"/>
              <a:gd name="connsiteY13546" fmla="*/ 6576441 h 9710532"/>
              <a:gd name="connsiteX13547" fmla="*/ 17920139 w 18288001"/>
              <a:gd name="connsiteY13547" fmla="*/ 6576213 h 9710532"/>
              <a:gd name="connsiteX13548" fmla="*/ 17921099 w 18288001"/>
              <a:gd name="connsiteY13548" fmla="*/ 6568326 h 9710532"/>
              <a:gd name="connsiteX13549" fmla="*/ 17928025 w 18288001"/>
              <a:gd name="connsiteY13549" fmla="*/ 6577174 h 9710532"/>
              <a:gd name="connsiteX13550" fmla="*/ 17927993 w 18288001"/>
              <a:gd name="connsiteY13550" fmla="*/ 6577210 h 9710532"/>
              <a:gd name="connsiteX13551" fmla="*/ 17945573 w 18288001"/>
              <a:gd name="connsiteY13551" fmla="*/ 6578922 h 9710532"/>
              <a:gd name="connsiteX13552" fmla="*/ 18016685 w 18288001"/>
              <a:gd name="connsiteY13552" fmla="*/ 6571969 h 9710532"/>
              <a:gd name="connsiteX13553" fmla="*/ 18071883 w 18288001"/>
              <a:gd name="connsiteY13553" fmla="*/ 6578694 h 9710532"/>
              <a:gd name="connsiteX13554" fmla="*/ 18067389 w 18288001"/>
              <a:gd name="connsiteY13554" fmla="*/ 6582214 h 9710532"/>
              <a:gd name="connsiteX13555" fmla="*/ 18087345 w 18288001"/>
              <a:gd name="connsiteY13555" fmla="*/ 6584623 h 9710532"/>
              <a:gd name="connsiteX13556" fmla="*/ 18071887 w 18288001"/>
              <a:gd name="connsiteY13556" fmla="*/ 6578694 h 9710532"/>
              <a:gd name="connsiteX13557" fmla="*/ 18087655 w 18288001"/>
              <a:gd name="connsiteY13557" fmla="*/ 6580615 h 9710532"/>
              <a:gd name="connsiteX13558" fmla="*/ 18103427 w 18288001"/>
              <a:gd name="connsiteY13558" fmla="*/ 6582537 h 9710532"/>
              <a:gd name="connsiteX13559" fmla="*/ 18112273 w 18288001"/>
              <a:gd name="connsiteY13559" fmla="*/ 6575613 h 9710532"/>
              <a:gd name="connsiteX13560" fmla="*/ 18140351 w 18288001"/>
              <a:gd name="connsiteY13560" fmla="*/ 6575032 h 9710532"/>
              <a:gd name="connsiteX13561" fmla="*/ 18168431 w 18288001"/>
              <a:gd name="connsiteY13561" fmla="*/ 6574452 h 9710532"/>
              <a:gd name="connsiteX13562" fmla="*/ 18212283 w 18288001"/>
              <a:gd name="connsiteY13562" fmla="*/ 6575792 h 9710532"/>
              <a:gd name="connsiteX13563" fmla="*/ 18221129 w 18288001"/>
              <a:gd name="connsiteY13563" fmla="*/ 6568869 h 9710532"/>
              <a:gd name="connsiteX13564" fmla="*/ 18222671 w 18288001"/>
              <a:gd name="connsiteY13564" fmla="*/ 6589061 h 9710532"/>
              <a:gd name="connsiteX13565" fmla="*/ 18182281 w 18288001"/>
              <a:gd name="connsiteY13565" fmla="*/ 6592144 h 9710532"/>
              <a:gd name="connsiteX13566" fmla="*/ 18150739 w 18288001"/>
              <a:gd name="connsiteY13566" fmla="*/ 6588301 h 9710532"/>
              <a:gd name="connsiteX13567" fmla="*/ 18144123 w 18288001"/>
              <a:gd name="connsiteY13567" fmla="*/ 6589903 h 9710532"/>
              <a:gd name="connsiteX13568" fmla="*/ 18244091 w 18288001"/>
              <a:gd name="connsiteY13568" fmla="*/ 6597865 h 9710532"/>
              <a:gd name="connsiteX13569" fmla="*/ 18288001 w 18288001"/>
              <a:gd name="connsiteY13569" fmla="*/ 6601268 h 9710532"/>
              <a:gd name="connsiteX13570" fmla="*/ 18288001 w 18288001"/>
              <a:gd name="connsiteY13570" fmla="*/ 6704848 h 9710532"/>
              <a:gd name="connsiteX13571" fmla="*/ 18276595 w 18288001"/>
              <a:gd name="connsiteY13571" fmla="*/ 6705401 h 9710532"/>
              <a:gd name="connsiteX13572" fmla="*/ 18258839 w 18288001"/>
              <a:gd name="connsiteY13572" fmla="*/ 6704901 h 9710532"/>
              <a:gd name="connsiteX13573" fmla="*/ 18248833 w 18288001"/>
              <a:gd name="connsiteY13573" fmla="*/ 6717041 h 9710532"/>
              <a:gd name="connsiteX13574" fmla="*/ 18263457 w 18288001"/>
              <a:gd name="connsiteY13574" fmla="*/ 6714068 h 9710532"/>
              <a:gd name="connsiteX13575" fmla="*/ 18266977 w 18288001"/>
              <a:gd name="connsiteY13575" fmla="*/ 6714177 h 9710532"/>
              <a:gd name="connsiteX13576" fmla="*/ 18288001 w 18288001"/>
              <a:gd name="connsiteY13576" fmla="*/ 6707822 h 9710532"/>
              <a:gd name="connsiteX13577" fmla="*/ 18288001 w 18288001"/>
              <a:gd name="connsiteY13577" fmla="*/ 6766504 h 9710532"/>
              <a:gd name="connsiteX13578" fmla="*/ 18283717 w 18288001"/>
              <a:gd name="connsiteY13578" fmla="*/ 6767799 h 9710532"/>
              <a:gd name="connsiteX13579" fmla="*/ 18288001 w 18288001"/>
              <a:gd name="connsiteY13579" fmla="*/ 6770093 h 9710532"/>
              <a:gd name="connsiteX13580" fmla="*/ 18288001 w 18288001"/>
              <a:gd name="connsiteY13580" fmla="*/ 6829707 h 9710532"/>
              <a:gd name="connsiteX13581" fmla="*/ 18278461 w 18288001"/>
              <a:gd name="connsiteY13581" fmla="*/ 6828068 h 9710532"/>
              <a:gd name="connsiteX13582" fmla="*/ 18253705 w 18288001"/>
              <a:gd name="connsiteY13582" fmla="*/ 6823816 h 9710532"/>
              <a:gd name="connsiteX13583" fmla="*/ 18275211 w 18288001"/>
              <a:gd name="connsiteY13583" fmla="*/ 6817315 h 9710532"/>
              <a:gd name="connsiteX13584" fmla="*/ 18250455 w 18288001"/>
              <a:gd name="connsiteY13584" fmla="*/ 6813060 h 9710532"/>
              <a:gd name="connsiteX13585" fmla="*/ 18253705 w 18288001"/>
              <a:gd name="connsiteY13585" fmla="*/ 6823816 h 9710532"/>
              <a:gd name="connsiteX13586" fmla="*/ 18244577 w 18288001"/>
              <a:gd name="connsiteY13586" fmla="*/ 6832441 h 9710532"/>
              <a:gd name="connsiteX13587" fmla="*/ 18232197 w 18288001"/>
              <a:gd name="connsiteY13587" fmla="*/ 6830316 h 9710532"/>
              <a:gd name="connsiteX13588" fmla="*/ 18218191 w 18288001"/>
              <a:gd name="connsiteY13588" fmla="*/ 6822811 h 9710532"/>
              <a:gd name="connsiteX13589" fmla="*/ 18193435 w 18288001"/>
              <a:gd name="connsiteY13589" fmla="*/ 6818559 h 9710532"/>
              <a:gd name="connsiteX13590" fmla="*/ 18154675 w 18288001"/>
              <a:gd name="connsiteY13590" fmla="*/ 6806802 h 9710532"/>
              <a:gd name="connsiteX13591" fmla="*/ 18124539 w 18288001"/>
              <a:gd name="connsiteY13591" fmla="*/ 6804175 h 9710532"/>
              <a:gd name="connsiteX13592" fmla="*/ 18069647 w 18288001"/>
              <a:gd name="connsiteY13592" fmla="*/ 6797293 h 9710532"/>
              <a:gd name="connsiteX13593" fmla="*/ 18039509 w 18288001"/>
              <a:gd name="connsiteY13593" fmla="*/ 6794665 h 9710532"/>
              <a:gd name="connsiteX13594" fmla="*/ 18036089 w 18288001"/>
              <a:gd name="connsiteY13594" fmla="*/ 6791044 h 9710532"/>
              <a:gd name="connsiteX13595" fmla="*/ 18013443 w 18288001"/>
              <a:gd name="connsiteY13595" fmla="*/ 6795646 h 9710532"/>
              <a:gd name="connsiteX13596" fmla="*/ 18028959 w 18288001"/>
              <a:gd name="connsiteY13596" fmla="*/ 6783501 h 9710532"/>
              <a:gd name="connsiteX13597" fmla="*/ 18022257 w 18288001"/>
              <a:gd name="connsiteY13597" fmla="*/ 6776409 h 9710532"/>
              <a:gd name="connsiteX13598" fmla="*/ 18016881 w 18288001"/>
              <a:gd name="connsiteY13598" fmla="*/ 6778035 h 9710532"/>
              <a:gd name="connsiteX13599" fmla="*/ 18020131 w 18288001"/>
              <a:gd name="connsiteY13599" fmla="*/ 6788788 h 9710532"/>
              <a:gd name="connsiteX13600" fmla="*/ 18009377 w 18288001"/>
              <a:gd name="connsiteY13600" fmla="*/ 6792038 h 9710532"/>
              <a:gd name="connsiteX13601" fmla="*/ 17973451 w 18288001"/>
              <a:gd name="connsiteY13601" fmla="*/ 6792585 h 9710532"/>
              <a:gd name="connsiteX13602" fmla="*/ 17969593 w 18288001"/>
              <a:gd name="connsiteY13602" fmla="*/ 6794305 h 9710532"/>
              <a:gd name="connsiteX13603" fmla="*/ 17962569 w 18288001"/>
              <a:gd name="connsiteY13603" fmla="*/ 6794449 h 9710532"/>
              <a:gd name="connsiteX13604" fmla="*/ 17920097 w 18288001"/>
              <a:gd name="connsiteY13604" fmla="*/ 6807288 h 9710532"/>
              <a:gd name="connsiteX13605" fmla="*/ 17907717 w 18288001"/>
              <a:gd name="connsiteY13605" fmla="*/ 6805161 h 9710532"/>
              <a:gd name="connsiteX13606" fmla="*/ 17891585 w 18288001"/>
              <a:gd name="connsiteY13606" fmla="*/ 6810035 h 9710532"/>
              <a:gd name="connsiteX13607" fmla="*/ 17875457 w 18288001"/>
              <a:gd name="connsiteY13607" fmla="*/ 6814911 h 9710532"/>
              <a:gd name="connsiteX13608" fmla="*/ 17857701 w 18288001"/>
              <a:gd name="connsiteY13608" fmla="*/ 6814410 h 9710532"/>
              <a:gd name="connsiteX13609" fmla="*/ 17832943 w 18288001"/>
              <a:gd name="connsiteY13609" fmla="*/ 6810157 h 9710532"/>
              <a:gd name="connsiteX13610" fmla="*/ 17799557 w 18288001"/>
              <a:gd name="connsiteY13610" fmla="*/ 6796775 h 9710532"/>
              <a:gd name="connsiteX13611" fmla="*/ 17794423 w 18288001"/>
              <a:gd name="connsiteY13611" fmla="*/ 6795892 h 9710532"/>
              <a:gd name="connsiteX13612" fmla="*/ 17788807 w 18288001"/>
              <a:gd name="connsiteY13612" fmla="*/ 6800289 h 9710532"/>
              <a:gd name="connsiteX13613" fmla="*/ 17783959 w 18288001"/>
              <a:gd name="connsiteY13613" fmla="*/ 6794095 h 9710532"/>
              <a:gd name="connsiteX13614" fmla="*/ 17774799 w 18288001"/>
              <a:gd name="connsiteY13614" fmla="*/ 6792520 h 9710532"/>
              <a:gd name="connsiteX13615" fmla="*/ 17748417 w 18288001"/>
              <a:gd name="connsiteY13615" fmla="*/ 6782893 h 9710532"/>
              <a:gd name="connsiteX13616" fmla="*/ 17735079 w 18288001"/>
              <a:gd name="connsiteY13616" fmla="*/ 6785740 h 9710532"/>
              <a:gd name="connsiteX13617" fmla="*/ 17750341 w 18288001"/>
              <a:gd name="connsiteY13617" fmla="*/ 6787600 h 9710532"/>
              <a:gd name="connsiteX13618" fmla="*/ 17741495 w 18288001"/>
              <a:gd name="connsiteY13618" fmla="*/ 6794524 h 9710532"/>
              <a:gd name="connsiteX13619" fmla="*/ 17716877 w 18288001"/>
              <a:gd name="connsiteY13619" fmla="*/ 6799528 h 9710532"/>
              <a:gd name="connsiteX13620" fmla="*/ 17704569 w 18288001"/>
              <a:gd name="connsiteY13620" fmla="*/ 6802031 h 9710532"/>
              <a:gd name="connsiteX13621" fmla="*/ 17695183 w 18288001"/>
              <a:gd name="connsiteY13621" fmla="*/ 6803938 h 9710532"/>
              <a:gd name="connsiteX13622" fmla="*/ 17696271 w 18288001"/>
              <a:gd name="connsiteY13622" fmla="*/ 6804522 h 9710532"/>
              <a:gd name="connsiteX13623" fmla="*/ 17685517 w 18288001"/>
              <a:gd name="connsiteY13623" fmla="*/ 6807771 h 9710532"/>
              <a:gd name="connsiteX13624" fmla="*/ 17661941 w 18288001"/>
              <a:gd name="connsiteY13624" fmla="*/ 6803721 h 9710532"/>
              <a:gd name="connsiteX13625" fmla="*/ 17656293 w 18288001"/>
              <a:gd name="connsiteY13625" fmla="*/ 6804152 h 9710532"/>
              <a:gd name="connsiteX13626" fmla="*/ 17648411 w 18288001"/>
              <a:gd name="connsiteY13626" fmla="*/ 6803192 h 9710532"/>
              <a:gd name="connsiteX13627" fmla="*/ 17646115 w 18288001"/>
              <a:gd name="connsiteY13627" fmla="*/ 6800262 h 9710532"/>
              <a:gd name="connsiteX13628" fmla="*/ 17628369 w 18288001"/>
              <a:gd name="connsiteY13628" fmla="*/ 6796313 h 9710532"/>
              <a:gd name="connsiteX13629" fmla="*/ 17621771 w 18288001"/>
              <a:gd name="connsiteY13629" fmla="*/ 6791943 h 9710532"/>
              <a:gd name="connsiteX13630" fmla="*/ 17616757 w 18288001"/>
              <a:gd name="connsiteY13630" fmla="*/ 6793730 h 9710532"/>
              <a:gd name="connsiteX13631" fmla="*/ 17610433 w 18288001"/>
              <a:gd name="connsiteY13631" fmla="*/ 6792323 h 9710532"/>
              <a:gd name="connsiteX13632" fmla="*/ 17564981 w 18288001"/>
              <a:gd name="connsiteY13632" fmla="*/ 6797259 h 9710532"/>
              <a:gd name="connsiteX13633" fmla="*/ 17541847 w 18288001"/>
              <a:gd name="connsiteY13633" fmla="*/ 6798385 h 9710532"/>
              <a:gd name="connsiteX13634" fmla="*/ 17524091 w 18288001"/>
              <a:gd name="connsiteY13634" fmla="*/ 6797883 h 9710532"/>
              <a:gd name="connsiteX13635" fmla="*/ 17515665 w 18288001"/>
              <a:gd name="connsiteY13635" fmla="*/ 6797645 h 9710532"/>
              <a:gd name="connsiteX13636" fmla="*/ 17516859 w 18288001"/>
              <a:gd name="connsiteY13636" fmla="*/ 6799169 h 9710532"/>
              <a:gd name="connsiteX13637" fmla="*/ 17528205 w 18288001"/>
              <a:gd name="connsiteY13637" fmla="*/ 6804552 h 9710532"/>
              <a:gd name="connsiteX13638" fmla="*/ 17548399 w 18288001"/>
              <a:gd name="connsiteY13638" fmla="*/ 6803011 h 9710532"/>
              <a:gd name="connsiteX13639" fmla="*/ 17560707 w 18288001"/>
              <a:gd name="connsiteY13639" fmla="*/ 6800508 h 9710532"/>
              <a:gd name="connsiteX13640" fmla="*/ 17573017 w 18288001"/>
              <a:gd name="connsiteY13640" fmla="*/ 6798006 h 9710532"/>
              <a:gd name="connsiteX13641" fmla="*/ 17555325 w 18288001"/>
              <a:gd name="connsiteY13641" fmla="*/ 6811857 h 9710532"/>
              <a:gd name="connsiteX13642" fmla="*/ 17507051 w 18288001"/>
              <a:gd name="connsiteY13642" fmla="*/ 6813979 h 9710532"/>
              <a:gd name="connsiteX13643" fmla="*/ 17474549 w 18288001"/>
              <a:gd name="connsiteY13643" fmla="*/ 6818022 h 9710532"/>
              <a:gd name="connsiteX13644" fmla="*/ 17413967 w 18288001"/>
              <a:gd name="connsiteY13644" fmla="*/ 6822644 h 9710532"/>
              <a:gd name="connsiteX13645" fmla="*/ 17355305 w 18288001"/>
              <a:gd name="connsiteY13645" fmla="*/ 6811498 h 9710532"/>
              <a:gd name="connsiteX13646" fmla="*/ 17347419 w 18288001"/>
              <a:gd name="connsiteY13646" fmla="*/ 6810537 h 9710532"/>
              <a:gd name="connsiteX13647" fmla="*/ 17339533 w 18288001"/>
              <a:gd name="connsiteY13647" fmla="*/ 6809575 h 9710532"/>
              <a:gd name="connsiteX13648" fmla="*/ 17314919 w 18288001"/>
              <a:gd name="connsiteY13648" fmla="*/ 6814579 h 9710532"/>
              <a:gd name="connsiteX13649" fmla="*/ 17299147 w 18288001"/>
              <a:gd name="connsiteY13649" fmla="*/ 6812657 h 9710532"/>
              <a:gd name="connsiteX13650" fmla="*/ 17283377 w 18288001"/>
              <a:gd name="connsiteY13650" fmla="*/ 6810736 h 9710532"/>
              <a:gd name="connsiteX13651" fmla="*/ 17249911 w 18288001"/>
              <a:gd name="connsiteY13651" fmla="*/ 6822664 h 9710532"/>
              <a:gd name="connsiteX13652" fmla="*/ 17225297 w 18288001"/>
              <a:gd name="connsiteY13652" fmla="*/ 6827668 h 9710532"/>
              <a:gd name="connsiteX13653" fmla="*/ 17189329 w 18288001"/>
              <a:gd name="connsiteY13653" fmla="*/ 6827287 h 9710532"/>
              <a:gd name="connsiteX13654" fmla="*/ 17139143 w 18288001"/>
              <a:gd name="connsiteY13654" fmla="*/ 6825055 h 9710532"/>
              <a:gd name="connsiteX13655" fmla="*/ 17141089 w 18288001"/>
              <a:gd name="connsiteY13655" fmla="*/ 6831493 h 9710532"/>
              <a:gd name="connsiteX13656" fmla="*/ 17127649 w 18288001"/>
              <a:gd name="connsiteY13656" fmla="*/ 6835556 h 9710532"/>
              <a:gd name="connsiteX13657" fmla="*/ 17108959 w 18288001"/>
              <a:gd name="connsiteY13657" fmla="*/ 6823879 h 9710532"/>
              <a:gd name="connsiteX13658" fmla="*/ 17097205 w 18288001"/>
              <a:gd name="connsiteY13658" fmla="*/ 6828069 h 9710532"/>
              <a:gd name="connsiteX13659" fmla="*/ 17077971 w 18288001"/>
              <a:gd name="connsiteY13659" fmla="*/ 6821724 h 9710532"/>
              <a:gd name="connsiteX13660" fmla="*/ 17049891 w 18288001"/>
              <a:gd name="connsiteY13660" fmla="*/ 6822305 h 9710532"/>
              <a:gd name="connsiteX13661" fmla="*/ 16989727 w 18288001"/>
              <a:gd name="connsiteY13661" fmla="*/ 6822492 h 9710532"/>
              <a:gd name="connsiteX13662" fmla="*/ 16999043 w 18288001"/>
              <a:gd name="connsiteY13662" fmla="*/ 6827482 h 9710532"/>
              <a:gd name="connsiteX13663" fmla="*/ 17016799 w 18288001"/>
              <a:gd name="connsiteY13663" fmla="*/ 6827983 h 9710532"/>
              <a:gd name="connsiteX13664" fmla="*/ 17037803 w 18288001"/>
              <a:gd name="connsiteY13664" fmla="*/ 6839238 h 9710532"/>
              <a:gd name="connsiteX13665" fmla="*/ 17027051 w 18288001"/>
              <a:gd name="connsiteY13665" fmla="*/ 6842488 h 9710532"/>
              <a:gd name="connsiteX13666" fmla="*/ 17016621 w 18288001"/>
              <a:gd name="connsiteY13666" fmla="*/ 6845640 h 9710532"/>
              <a:gd name="connsiteX13667" fmla="*/ 17027137 w 18288001"/>
              <a:gd name="connsiteY13667" fmla="*/ 6846272 h 9710532"/>
              <a:gd name="connsiteX13668" fmla="*/ 17031219 w 18288001"/>
              <a:gd name="connsiteY13668" fmla="*/ 6846517 h 9710532"/>
              <a:gd name="connsiteX13669" fmla="*/ 17035183 w 18288001"/>
              <a:gd name="connsiteY13669" fmla="*/ 6844519 h 9710532"/>
              <a:gd name="connsiteX13670" fmla="*/ 17041355 w 18288001"/>
              <a:gd name="connsiteY13670" fmla="*/ 6847125 h 9710532"/>
              <a:gd name="connsiteX13671" fmla="*/ 17044869 w 18288001"/>
              <a:gd name="connsiteY13671" fmla="*/ 6847336 h 9710532"/>
              <a:gd name="connsiteX13672" fmla="*/ 17085563 w 18288001"/>
              <a:gd name="connsiteY13672" fmla="*/ 6853199 h 9710532"/>
              <a:gd name="connsiteX13673" fmla="*/ 17073317 w 18288001"/>
              <a:gd name="connsiteY13673" fmla="*/ 6840241 h 9710532"/>
              <a:gd name="connsiteX13674" fmla="*/ 17070065 w 18288001"/>
              <a:gd name="connsiteY13674" fmla="*/ 6829487 h 9710532"/>
              <a:gd name="connsiteX13675" fmla="*/ 17084069 w 18288001"/>
              <a:gd name="connsiteY13675" fmla="*/ 6836991 h 9710532"/>
              <a:gd name="connsiteX13676" fmla="*/ 17108829 w 18288001"/>
              <a:gd name="connsiteY13676" fmla="*/ 6841243 h 9710532"/>
              <a:gd name="connsiteX13677" fmla="*/ 17133585 w 18288001"/>
              <a:gd name="connsiteY13677" fmla="*/ 6845498 h 9710532"/>
              <a:gd name="connsiteX13678" fmla="*/ 17144341 w 18288001"/>
              <a:gd name="connsiteY13678" fmla="*/ 6842246 h 9710532"/>
              <a:gd name="connsiteX13679" fmla="*/ 17158343 w 18288001"/>
              <a:gd name="connsiteY13679" fmla="*/ 6849750 h 9710532"/>
              <a:gd name="connsiteX13680" fmla="*/ 17151625 w 18288001"/>
              <a:gd name="connsiteY13680" fmla="*/ 6854499 h 9710532"/>
              <a:gd name="connsiteX13681" fmla="*/ 17171615 w 18288001"/>
              <a:gd name="connsiteY13681" fmla="*/ 6854830 h 9710532"/>
              <a:gd name="connsiteX13682" fmla="*/ 17169097 w 18288001"/>
              <a:gd name="connsiteY13682" fmla="*/ 6846499 h 9710532"/>
              <a:gd name="connsiteX13683" fmla="*/ 17212111 w 18288001"/>
              <a:gd name="connsiteY13683" fmla="*/ 6833498 h 9710532"/>
              <a:gd name="connsiteX13684" fmla="*/ 17260001 w 18288001"/>
              <a:gd name="connsiteY13684" fmla="*/ 6836627 h 9710532"/>
              <a:gd name="connsiteX13685" fmla="*/ 17286387 w 18288001"/>
              <a:gd name="connsiteY13685" fmla="*/ 6846257 h 9710532"/>
              <a:gd name="connsiteX13686" fmla="*/ 17275633 w 18288001"/>
              <a:gd name="connsiteY13686" fmla="*/ 6849507 h 9710532"/>
              <a:gd name="connsiteX13687" fmla="*/ 17271895 w 18288001"/>
              <a:gd name="connsiteY13687" fmla="*/ 6856484 h 9710532"/>
              <a:gd name="connsiteX13688" fmla="*/ 17311445 w 18288001"/>
              <a:gd name="connsiteY13688" fmla="*/ 6857137 h 9710532"/>
              <a:gd name="connsiteX13689" fmla="*/ 17321897 w 18288001"/>
              <a:gd name="connsiteY13689" fmla="*/ 6847260 h 9710532"/>
              <a:gd name="connsiteX13690" fmla="*/ 17335901 w 18288001"/>
              <a:gd name="connsiteY13690" fmla="*/ 6854763 h 9710532"/>
              <a:gd name="connsiteX13691" fmla="*/ 17382167 w 18288001"/>
              <a:gd name="connsiteY13691" fmla="*/ 6852515 h 9710532"/>
              <a:gd name="connsiteX13692" fmla="*/ 17393313 w 18288001"/>
              <a:gd name="connsiteY13692" fmla="*/ 6858488 h 9710532"/>
              <a:gd name="connsiteX13693" fmla="*/ 17400825 w 18288001"/>
              <a:gd name="connsiteY13693" fmla="*/ 6858612 h 9710532"/>
              <a:gd name="connsiteX13694" fmla="*/ 17417681 w 18288001"/>
              <a:gd name="connsiteY13694" fmla="*/ 6853519 h 9710532"/>
              <a:gd name="connsiteX13695" fmla="*/ 17419311 w 18288001"/>
              <a:gd name="connsiteY13695" fmla="*/ 6858916 h 9710532"/>
              <a:gd name="connsiteX13696" fmla="*/ 17437647 w 18288001"/>
              <a:gd name="connsiteY13696" fmla="*/ 6859218 h 9710532"/>
              <a:gd name="connsiteX13697" fmla="*/ 17453189 w 18288001"/>
              <a:gd name="connsiteY13697" fmla="*/ 6854522 h 9710532"/>
              <a:gd name="connsiteX13698" fmla="*/ 17449939 w 18288001"/>
              <a:gd name="connsiteY13698" fmla="*/ 6843767 h 9710532"/>
              <a:gd name="connsiteX13699" fmla="*/ 17463945 w 18288001"/>
              <a:gd name="connsiteY13699" fmla="*/ 6851270 h 9710532"/>
              <a:gd name="connsiteX13700" fmla="*/ 17455225 w 18288001"/>
              <a:gd name="connsiteY13700" fmla="*/ 6859510 h 9710532"/>
              <a:gd name="connsiteX13701" fmla="*/ 17474465 w 18288001"/>
              <a:gd name="connsiteY13701" fmla="*/ 6859827 h 9710532"/>
              <a:gd name="connsiteX13702" fmla="*/ 17488701 w 18288001"/>
              <a:gd name="connsiteY13702" fmla="*/ 6855525 h 9710532"/>
              <a:gd name="connsiteX13703" fmla="*/ 17520965 w 18288001"/>
              <a:gd name="connsiteY13703" fmla="*/ 6845773 h 9710532"/>
              <a:gd name="connsiteX13704" fmla="*/ 17545721 w 18288001"/>
              <a:gd name="connsiteY13704" fmla="*/ 6850026 h 9710532"/>
              <a:gd name="connsiteX13705" fmla="*/ 17567227 w 18288001"/>
              <a:gd name="connsiteY13705" fmla="*/ 6843525 h 9710532"/>
              <a:gd name="connsiteX13706" fmla="*/ 17550569 w 18288001"/>
              <a:gd name="connsiteY13706" fmla="*/ 6859267 h 9710532"/>
              <a:gd name="connsiteX13707" fmla="*/ 17588711 w 18288001"/>
              <a:gd name="connsiteY13707" fmla="*/ 6858626 h 9710532"/>
              <a:gd name="connsiteX13708" fmla="*/ 17659825 w 18288001"/>
              <a:gd name="connsiteY13708" fmla="*/ 6860735 h 9710532"/>
              <a:gd name="connsiteX13709" fmla="*/ 17684519 w 18288001"/>
              <a:gd name="connsiteY13709" fmla="*/ 6843281 h 9710532"/>
              <a:gd name="connsiteX13710" fmla="*/ 17708867 w 18288001"/>
              <a:gd name="connsiteY13710" fmla="*/ 6843970 h 9710532"/>
              <a:gd name="connsiteX13711" fmla="*/ 17704189 w 18288001"/>
              <a:gd name="connsiteY13711" fmla="*/ 6837995 h 9710532"/>
              <a:gd name="connsiteX13712" fmla="*/ 17713033 w 18288001"/>
              <a:gd name="connsiteY13712" fmla="*/ 6831070 h 9710532"/>
              <a:gd name="connsiteX13713" fmla="*/ 17719959 w 18288001"/>
              <a:gd name="connsiteY13713" fmla="*/ 6839918 h 9710532"/>
              <a:gd name="connsiteX13714" fmla="*/ 17714575 w 18288001"/>
              <a:gd name="connsiteY13714" fmla="*/ 6844131 h 9710532"/>
              <a:gd name="connsiteX13715" fmla="*/ 17720029 w 18288001"/>
              <a:gd name="connsiteY13715" fmla="*/ 6844286 h 9710532"/>
              <a:gd name="connsiteX13716" fmla="*/ 17751785 w 18288001"/>
              <a:gd name="connsiteY13716" fmla="*/ 6852292 h 9710532"/>
              <a:gd name="connsiteX13717" fmla="*/ 17780299 w 18288001"/>
              <a:gd name="connsiteY13717" fmla="*/ 6849542 h 9710532"/>
              <a:gd name="connsiteX13718" fmla="*/ 17886833 w 18288001"/>
              <a:gd name="connsiteY13718" fmla="*/ 6852550 h 9710532"/>
              <a:gd name="connsiteX13719" fmla="*/ 17890083 w 18288001"/>
              <a:gd name="connsiteY13719" fmla="*/ 6863303 h 9710532"/>
              <a:gd name="connsiteX13720" fmla="*/ 17914841 w 18288001"/>
              <a:gd name="connsiteY13720" fmla="*/ 6867557 h 9710532"/>
              <a:gd name="connsiteX13721" fmla="*/ 17961107 w 18288001"/>
              <a:gd name="connsiteY13721" fmla="*/ 6865308 h 9710532"/>
              <a:gd name="connsiteX13722" fmla="*/ 17971861 w 18288001"/>
              <a:gd name="connsiteY13722" fmla="*/ 6862057 h 9710532"/>
              <a:gd name="connsiteX13723" fmla="*/ 17966985 w 18288001"/>
              <a:gd name="connsiteY13723" fmla="*/ 6845928 h 9710532"/>
              <a:gd name="connsiteX13724" fmla="*/ 17951355 w 18288001"/>
              <a:gd name="connsiteY13724" fmla="*/ 6833048 h 9710532"/>
              <a:gd name="connsiteX13725" fmla="*/ 17914217 w 18288001"/>
              <a:gd name="connsiteY13725" fmla="*/ 6826668 h 9710532"/>
              <a:gd name="connsiteX13726" fmla="*/ 17900215 w 18288001"/>
              <a:gd name="connsiteY13726" fmla="*/ 6819163 h 9710532"/>
              <a:gd name="connsiteX13727" fmla="*/ 17905591 w 18288001"/>
              <a:gd name="connsiteY13727" fmla="*/ 6817538 h 9710532"/>
              <a:gd name="connsiteX13728" fmla="*/ 17948103 w 18288001"/>
              <a:gd name="connsiteY13728" fmla="*/ 6822292 h 9710532"/>
              <a:gd name="connsiteX13729" fmla="*/ 17986865 w 18288001"/>
              <a:gd name="connsiteY13729" fmla="*/ 6834051 h 9710532"/>
              <a:gd name="connsiteX13730" fmla="*/ 17982613 w 18288001"/>
              <a:gd name="connsiteY13730" fmla="*/ 6858808 h 9710532"/>
              <a:gd name="connsiteX13731" fmla="*/ 17996617 w 18288001"/>
              <a:gd name="connsiteY13731" fmla="*/ 6866310 h 9710532"/>
              <a:gd name="connsiteX13732" fmla="*/ 17997459 w 18288001"/>
              <a:gd name="connsiteY13732" fmla="*/ 6869096 h 9710532"/>
              <a:gd name="connsiteX13733" fmla="*/ 18009895 w 18288001"/>
              <a:gd name="connsiteY13733" fmla="*/ 6867889 h 9710532"/>
              <a:gd name="connsiteX13734" fmla="*/ 18019187 w 18288001"/>
              <a:gd name="connsiteY13734" fmla="*/ 6868043 h 9710532"/>
              <a:gd name="connsiteX13735" fmla="*/ 18018123 w 18288001"/>
              <a:gd name="connsiteY13735" fmla="*/ 6859809 h 9710532"/>
              <a:gd name="connsiteX13736" fmla="*/ 18053635 w 18288001"/>
              <a:gd name="connsiteY13736" fmla="*/ 6860814 h 9710532"/>
              <a:gd name="connsiteX13737" fmla="*/ 18085899 w 18288001"/>
              <a:gd name="connsiteY13737" fmla="*/ 6851062 h 9710532"/>
              <a:gd name="connsiteX13738" fmla="*/ 18057891 w 18288001"/>
              <a:gd name="connsiteY13738" fmla="*/ 6836055 h 9710532"/>
              <a:gd name="connsiteX13739" fmla="*/ 18047133 w 18288001"/>
              <a:gd name="connsiteY13739" fmla="*/ 6839306 h 9710532"/>
              <a:gd name="connsiteX13740" fmla="*/ 18036383 w 18288001"/>
              <a:gd name="connsiteY13740" fmla="*/ 6842556 h 9710532"/>
              <a:gd name="connsiteX13741" fmla="*/ 18029379 w 18288001"/>
              <a:gd name="connsiteY13741" fmla="*/ 6838804 h 9710532"/>
              <a:gd name="connsiteX13742" fmla="*/ 18019127 w 18288001"/>
              <a:gd name="connsiteY13742" fmla="*/ 6824298 h 9710532"/>
              <a:gd name="connsiteX13743" fmla="*/ 18029883 w 18288001"/>
              <a:gd name="connsiteY13743" fmla="*/ 6821047 h 9710532"/>
              <a:gd name="connsiteX13744" fmla="*/ 18054639 w 18288001"/>
              <a:gd name="connsiteY13744" fmla="*/ 6825303 h 9710532"/>
              <a:gd name="connsiteX13745" fmla="*/ 18122411 w 18288001"/>
              <a:gd name="connsiteY13745" fmla="*/ 6816554 h 9710532"/>
              <a:gd name="connsiteX13746" fmla="*/ 18152547 w 18288001"/>
              <a:gd name="connsiteY13746" fmla="*/ 6819181 h 9710532"/>
              <a:gd name="connsiteX13747" fmla="*/ 18171929 w 18288001"/>
              <a:gd name="connsiteY13747" fmla="*/ 6825060 h 9710532"/>
              <a:gd name="connsiteX13748" fmla="*/ 18161175 w 18288001"/>
              <a:gd name="connsiteY13748" fmla="*/ 6828309 h 9710532"/>
              <a:gd name="connsiteX13749" fmla="*/ 18175177 w 18288001"/>
              <a:gd name="connsiteY13749" fmla="*/ 6835812 h 9710532"/>
              <a:gd name="connsiteX13750" fmla="*/ 18187557 w 18288001"/>
              <a:gd name="connsiteY13750" fmla="*/ 6837939 h 9710532"/>
              <a:gd name="connsiteX13751" fmla="*/ 18203185 w 18288001"/>
              <a:gd name="connsiteY13751" fmla="*/ 6850820 h 9710532"/>
              <a:gd name="connsiteX13752" fmla="*/ 18238697 w 18288001"/>
              <a:gd name="connsiteY13752" fmla="*/ 6851822 h 9710532"/>
              <a:gd name="connsiteX13753" fmla="*/ 18260205 w 18288001"/>
              <a:gd name="connsiteY13753" fmla="*/ 6845322 h 9710532"/>
              <a:gd name="connsiteX13754" fmla="*/ 18274207 w 18288001"/>
              <a:gd name="connsiteY13754" fmla="*/ 6852825 h 9710532"/>
              <a:gd name="connsiteX13755" fmla="*/ 18288001 w 18288001"/>
              <a:gd name="connsiteY13755" fmla="*/ 6848656 h 9710532"/>
              <a:gd name="connsiteX13756" fmla="*/ 18288001 w 18288001"/>
              <a:gd name="connsiteY13756" fmla="*/ 6860393 h 9710532"/>
              <a:gd name="connsiteX13757" fmla="*/ 18277461 w 18288001"/>
              <a:gd name="connsiteY13757" fmla="*/ 6863579 h 9710532"/>
              <a:gd name="connsiteX13758" fmla="*/ 18247799 w 18288001"/>
              <a:gd name="connsiteY13758" fmla="*/ 6868112 h 9710532"/>
              <a:gd name="connsiteX13759" fmla="*/ 18242913 w 18288001"/>
              <a:gd name="connsiteY13759" fmla="*/ 6869421 h 9710532"/>
              <a:gd name="connsiteX13760" fmla="*/ 18232065 w 18288001"/>
              <a:gd name="connsiteY13760" fmla="*/ 6872327 h 9710532"/>
              <a:gd name="connsiteX13761" fmla="*/ 18233211 w 18288001"/>
              <a:gd name="connsiteY13761" fmla="*/ 6870341 h 9710532"/>
              <a:gd name="connsiteX13762" fmla="*/ 18198935 w 18288001"/>
              <a:gd name="connsiteY13762" fmla="*/ 6875578 h 9710532"/>
              <a:gd name="connsiteX13763" fmla="*/ 18216187 w 18288001"/>
              <a:gd name="connsiteY13763" fmla="*/ 6893835 h 9710532"/>
              <a:gd name="connsiteX13764" fmla="*/ 18273207 w 18288001"/>
              <a:gd name="connsiteY13764" fmla="*/ 6888336 h 9710532"/>
              <a:gd name="connsiteX13765" fmla="*/ 18288001 w 18288001"/>
              <a:gd name="connsiteY13765" fmla="*/ 6886909 h 9710532"/>
              <a:gd name="connsiteX13766" fmla="*/ 18288001 w 18288001"/>
              <a:gd name="connsiteY13766" fmla="*/ 6954280 h 9710532"/>
              <a:gd name="connsiteX13767" fmla="*/ 18271201 w 18288001"/>
              <a:gd name="connsiteY13767" fmla="*/ 6959359 h 9710532"/>
              <a:gd name="connsiteX13768" fmla="*/ 18246443 w 18288001"/>
              <a:gd name="connsiteY13768" fmla="*/ 6955107 h 9710532"/>
              <a:gd name="connsiteX13769" fmla="*/ 18241069 w 18288001"/>
              <a:gd name="connsiteY13769" fmla="*/ 6956733 h 9710532"/>
              <a:gd name="connsiteX13770" fmla="*/ 18224935 w 18288001"/>
              <a:gd name="connsiteY13770" fmla="*/ 6961607 h 9710532"/>
              <a:gd name="connsiteX13771" fmla="*/ 18221687 w 18288001"/>
              <a:gd name="connsiteY13771" fmla="*/ 6950854 h 9710532"/>
              <a:gd name="connsiteX13772" fmla="*/ 18229189 w 18288001"/>
              <a:gd name="connsiteY13772" fmla="*/ 6936850 h 9710532"/>
              <a:gd name="connsiteX13773" fmla="*/ 18193677 w 18288001"/>
              <a:gd name="connsiteY13773" fmla="*/ 6935847 h 9710532"/>
              <a:gd name="connsiteX13774" fmla="*/ 18175921 w 18288001"/>
              <a:gd name="connsiteY13774" fmla="*/ 6935346 h 9710532"/>
              <a:gd name="connsiteX13775" fmla="*/ 18168919 w 18288001"/>
              <a:gd name="connsiteY13775" fmla="*/ 6931593 h 9710532"/>
              <a:gd name="connsiteX13776" fmla="*/ 18158167 w 18288001"/>
              <a:gd name="connsiteY13776" fmla="*/ 6934844 h 9710532"/>
              <a:gd name="connsiteX13777" fmla="*/ 18161417 w 18288001"/>
              <a:gd name="connsiteY13777" fmla="*/ 6945599 h 9710532"/>
              <a:gd name="connsiteX13778" fmla="*/ 18175419 w 18288001"/>
              <a:gd name="connsiteY13778" fmla="*/ 6953101 h 9710532"/>
              <a:gd name="connsiteX13779" fmla="*/ 18115149 w 18288001"/>
              <a:gd name="connsiteY13779" fmla="*/ 6947846 h 9710532"/>
              <a:gd name="connsiteX13780" fmla="*/ 18111901 w 18288001"/>
              <a:gd name="connsiteY13780" fmla="*/ 6937092 h 9710532"/>
              <a:gd name="connsiteX13781" fmla="*/ 18101145 w 18288001"/>
              <a:gd name="connsiteY13781" fmla="*/ 6940342 h 9710532"/>
              <a:gd name="connsiteX13782" fmla="*/ 18081263 w 18288001"/>
              <a:gd name="connsiteY13782" fmla="*/ 6952221 h 9710532"/>
              <a:gd name="connsiteX13783" fmla="*/ 18047377 w 18288001"/>
              <a:gd name="connsiteY13783" fmla="*/ 6956595 h 9710532"/>
              <a:gd name="connsiteX13784" fmla="*/ 18044127 w 18288001"/>
              <a:gd name="connsiteY13784" fmla="*/ 6945841 h 9710532"/>
              <a:gd name="connsiteX13785" fmla="*/ 18033375 w 18288001"/>
              <a:gd name="connsiteY13785" fmla="*/ 6949090 h 9710532"/>
              <a:gd name="connsiteX13786" fmla="*/ 17998677 w 18288001"/>
              <a:gd name="connsiteY13786" fmla="*/ 6948111 h 9710532"/>
              <a:gd name="connsiteX13787" fmla="*/ 17990909 w 18288001"/>
              <a:gd name="connsiteY13787" fmla="*/ 6954390 h 9710532"/>
              <a:gd name="connsiteX13788" fmla="*/ 17985387 w 18288001"/>
              <a:gd name="connsiteY13788" fmla="*/ 6950056 h 9710532"/>
              <a:gd name="connsiteX13789" fmla="*/ 17985027 w 18288001"/>
              <a:gd name="connsiteY13789" fmla="*/ 6948711 h 9710532"/>
              <a:gd name="connsiteX13790" fmla="*/ 17953903 w 18288001"/>
              <a:gd name="connsiteY13790" fmla="*/ 6950225 h 9710532"/>
              <a:gd name="connsiteX13791" fmla="*/ 17977445 w 18288001"/>
              <a:gd name="connsiteY13791" fmla="*/ 6963815 h 9710532"/>
              <a:gd name="connsiteX13792" fmla="*/ 17991205 w 18288001"/>
              <a:gd name="connsiteY13792" fmla="*/ 6971757 h 9710532"/>
              <a:gd name="connsiteX13793" fmla="*/ 18002053 w 18288001"/>
              <a:gd name="connsiteY13793" fmla="*/ 6968850 h 9710532"/>
              <a:gd name="connsiteX13794" fmla="*/ 18012905 w 18288001"/>
              <a:gd name="connsiteY13794" fmla="*/ 6965942 h 9710532"/>
              <a:gd name="connsiteX13795" fmla="*/ 18034609 w 18288001"/>
              <a:gd name="connsiteY13795" fmla="*/ 6960127 h 9710532"/>
              <a:gd name="connsiteX13796" fmla="*/ 18048367 w 18288001"/>
              <a:gd name="connsiteY13796" fmla="*/ 6968072 h 9710532"/>
              <a:gd name="connsiteX13797" fmla="*/ 18054183 w 18288001"/>
              <a:gd name="connsiteY13797" fmla="*/ 6989775 h 9710532"/>
              <a:gd name="connsiteX13798" fmla="*/ 18056725 w 18288001"/>
              <a:gd name="connsiteY13798" fmla="*/ 6990294 h 9710532"/>
              <a:gd name="connsiteX13799" fmla="*/ 18081887 w 18288001"/>
              <a:gd name="connsiteY13799" fmla="*/ 6993109 h 9710532"/>
              <a:gd name="connsiteX13800" fmla="*/ 18072669 w 18288001"/>
              <a:gd name="connsiteY13800" fmla="*/ 6993557 h 9710532"/>
              <a:gd name="connsiteX13801" fmla="*/ 18078793 w 18288001"/>
              <a:gd name="connsiteY13801" fmla="*/ 6994811 h 9710532"/>
              <a:gd name="connsiteX13802" fmla="*/ 18051463 w 18288001"/>
              <a:gd name="connsiteY13802" fmla="*/ 7012855 h 9710532"/>
              <a:gd name="connsiteX13803" fmla="*/ 18052875 w 18288001"/>
              <a:gd name="connsiteY13803" fmla="*/ 7013614 h 9710532"/>
              <a:gd name="connsiteX13804" fmla="*/ 18063627 w 18288001"/>
              <a:gd name="connsiteY13804" fmla="*/ 7010363 h 9710532"/>
              <a:gd name="connsiteX13805" fmla="*/ 18076009 w 18288001"/>
              <a:gd name="connsiteY13805" fmla="*/ 7012490 h 9710532"/>
              <a:gd name="connsiteX13806" fmla="*/ 18088387 w 18288001"/>
              <a:gd name="connsiteY13806" fmla="*/ 7014615 h 9710532"/>
              <a:gd name="connsiteX13807" fmla="*/ 18134653 w 18288001"/>
              <a:gd name="connsiteY13807" fmla="*/ 7012367 h 9710532"/>
              <a:gd name="connsiteX13808" fmla="*/ 18159409 w 18288001"/>
              <a:gd name="connsiteY13808" fmla="*/ 7016620 h 9710532"/>
              <a:gd name="connsiteX13809" fmla="*/ 18142155 w 18288001"/>
              <a:gd name="connsiteY13809" fmla="*/ 6998364 h 9710532"/>
              <a:gd name="connsiteX13810" fmla="*/ 18103393 w 18288001"/>
              <a:gd name="connsiteY13810" fmla="*/ 6986609 h 9710532"/>
              <a:gd name="connsiteX13811" fmla="*/ 18114149 w 18288001"/>
              <a:gd name="connsiteY13811" fmla="*/ 6983358 h 9710532"/>
              <a:gd name="connsiteX13812" fmla="*/ 18135655 w 18288001"/>
              <a:gd name="connsiteY13812" fmla="*/ 6976856 h 9710532"/>
              <a:gd name="connsiteX13813" fmla="*/ 18155037 w 18288001"/>
              <a:gd name="connsiteY13813" fmla="*/ 6982735 h 9710532"/>
              <a:gd name="connsiteX13814" fmla="*/ 18179795 w 18288001"/>
              <a:gd name="connsiteY13814" fmla="*/ 6986987 h 9710532"/>
              <a:gd name="connsiteX13815" fmla="*/ 18188421 w 18288001"/>
              <a:gd name="connsiteY13815" fmla="*/ 6996116 h 9710532"/>
              <a:gd name="connsiteX13816" fmla="*/ 18216429 w 18288001"/>
              <a:gd name="connsiteY13816" fmla="*/ 7011124 h 9710532"/>
              <a:gd name="connsiteX13817" fmla="*/ 18223935 w 18288001"/>
              <a:gd name="connsiteY13817" fmla="*/ 6997118 h 9710532"/>
              <a:gd name="connsiteX13818" fmla="*/ 18231437 w 18288001"/>
              <a:gd name="connsiteY13818" fmla="*/ 6983115 h 9710532"/>
              <a:gd name="connsiteX13819" fmla="*/ 18275575 w 18288001"/>
              <a:gd name="connsiteY13819" fmla="*/ 6993248 h 9710532"/>
              <a:gd name="connsiteX13820" fmla="*/ 18288001 w 18288001"/>
              <a:gd name="connsiteY13820" fmla="*/ 6993058 h 9710532"/>
              <a:gd name="connsiteX13821" fmla="*/ 18288001 w 18288001"/>
              <a:gd name="connsiteY13821" fmla="*/ 7013266 h 9710532"/>
              <a:gd name="connsiteX13822" fmla="*/ 18287453 w 18288001"/>
              <a:gd name="connsiteY13822" fmla="*/ 7013128 h 9710532"/>
              <a:gd name="connsiteX13823" fmla="*/ 18285325 w 18288001"/>
              <a:gd name="connsiteY13823" fmla="*/ 7025508 h 9710532"/>
              <a:gd name="connsiteX13824" fmla="*/ 18288001 w 18288001"/>
              <a:gd name="connsiteY13824" fmla="*/ 7027713 h 9710532"/>
              <a:gd name="connsiteX13825" fmla="*/ 18288001 w 18288001"/>
              <a:gd name="connsiteY13825" fmla="*/ 9086229 h 9710532"/>
              <a:gd name="connsiteX13826" fmla="*/ 18264809 w 18288001"/>
              <a:gd name="connsiteY13826" fmla="*/ 9073802 h 9710532"/>
              <a:gd name="connsiteX13827" fmla="*/ 18257303 w 18288001"/>
              <a:gd name="connsiteY13827" fmla="*/ 9087806 h 9710532"/>
              <a:gd name="connsiteX13828" fmla="*/ 18288001 w 18288001"/>
              <a:gd name="connsiteY13828" fmla="*/ 9088673 h 9710532"/>
              <a:gd name="connsiteX13829" fmla="*/ 18288001 w 18288001"/>
              <a:gd name="connsiteY13829" fmla="*/ 9275486 h 9710532"/>
              <a:gd name="connsiteX13830" fmla="*/ 18284053 w 18288001"/>
              <a:gd name="connsiteY13830" fmla="*/ 9273369 h 9710532"/>
              <a:gd name="connsiteX13831" fmla="*/ 18277047 w 18288001"/>
              <a:gd name="connsiteY13831" fmla="*/ 9269616 h 9710532"/>
              <a:gd name="connsiteX13832" fmla="*/ 18241537 w 18288001"/>
              <a:gd name="connsiteY13832" fmla="*/ 9268613 h 9710532"/>
              <a:gd name="connsiteX13833" fmla="*/ 18204403 w 18288001"/>
              <a:gd name="connsiteY13833" fmla="*/ 9262234 h 9710532"/>
              <a:gd name="connsiteX13834" fmla="*/ 18185019 w 18288001"/>
              <a:gd name="connsiteY13834" fmla="*/ 9256358 h 9710532"/>
              <a:gd name="connsiteX13835" fmla="*/ 18159761 w 18288001"/>
              <a:gd name="connsiteY13835" fmla="*/ 9269858 h 9710532"/>
              <a:gd name="connsiteX13836" fmla="*/ 18135225 w 18288001"/>
              <a:gd name="connsiteY13836" fmla="*/ 9273025 h 9710532"/>
              <a:gd name="connsiteX13837" fmla="*/ 18204559 w 18288001"/>
              <a:gd name="connsiteY13837" fmla="*/ 9287215 h 9710532"/>
              <a:gd name="connsiteX13838" fmla="*/ 18259207 w 18288001"/>
              <a:gd name="connsiteY13838" fmla="*/ 9295834 h 9710532"/>
              <a:gd name="connsiteX13839" fmla="*/ 18285271 w 18288001"/>
              <a:gd name="connsiteY13839" fmla="*/ 9306295 h 9710532"/>
              <a:gd name="connsiteX13840" fmla="*/ 18288001 w 18288001"/>
              <a:gd name="connsiteY13840" fmla="*/ 9306854 h 9710532"/>
              <a:gd name="connsiteX13841" fmla="*/ 18288001 w 18288001"/>
              <a:gd name="connsiteY13841" fmla="*/ 9331372 h 9710532"/>
              <a:gd name="connsiteX13842" fmla="*/ 18280235 w 18288001"/>
              <a:gd name="connsiteY13842" fmla="*/ 9330906 h 9710532"/>
              <a:gd name="connsiteX13843" fmla="*/ 18273355 w 18288001"/>
              <a:gd name="connsiteY13843" fmla="*/ 9326933 h 9710532"/>
              <a:gd name="connsiteX13844" fmla="*/ 18251651 w 18288001"/>
              <a:gd name="connsiteY13844" fmla="*/ 9332749 h 9710532"/>
              <a:gd name="connsiteX13845" fmla="*/ 18224133 w 18288001"/>
              <a:gd name="connsiteY13845" fmla="*/ 9316863 h 9710532"/>
              <a:gd name="connsiteX13846" fmla="*/ 18194099 w 18288001"/>
              <a:gd name="connsiteY13846" fmla="*/ 9313279 h 9710532"/>
              <a:gd name="connsiteX13847" fmla="*/ 18195553 w 18288001"/>
              <a:gd name="connsiteY13847" fmla="*/ 9318705 h 9710532"/>
              <a:gd name="connsiteX13848" fmla="*/ 18203885 w 18288001"/>
              <a:gd name="connsiteY13848" fmla="*/ 9328102 h 9710532"/>
              <a:gd name="connsiteX13849" fmla="*/ 18172395 w 18288001"/>
              <a:gd name="connsiteY13849" fmla="*/ 9319095 h 9710532"/>
              <a:gd name="connsiteX13850" fmla="*/ 18136545 w 18288001"/>
              <a:gd name="connsiteY13850" fmla="*/ 9293809 h 9710532"/>
              <a:gd name="connsiteX13851" fmla="*/ 18062713 w 18288001"/>
              <a:gd name="connsiteY13851" fmla="*/ 9278701 h 9710532"/>
              <a:gd name="connsiteX13852" fmla="*/ 18039737 w 18288001"/>
              <a:gd name="connsiteY13852" fmla="*/ 9270929 h 9710532"/>
              <a:gd name="connsiteX13853" fmla="*/ 18031717 w 18288001"/>
              <a:gd name="connsiteY13853" fmla="*/ 9273351 h 9710532"/>
              <a:gd name="connsiteX13854" fmla="*/ 18009871 w 18288001"/>
              <a:gd name="connsiteY13854" fmla="*/ 9269599 h 9710532"/>
              <a:gd name="connsiteX13855" fmla="*/ 18002639 w 18288001"/>
              <a:gd name="connsiteY13855" fmla="*/ 9271536 h 9710532"/>
              <a:gd name="connsiteX13856" fmla="*/ 17998113 w 18288001"/>
              <a:gd name="connsiteY13856" fmla="*/ 9270609 h 9710532"/>
              <a:gd name="connsiteX13857" fmla="*/ 17962319 w 18288001"/>
              <a:gd name="connsiteY13857" fmla="*/ 9276722 h 9710532"/>
              <a:gd name="connsiteX13858" fmla="*/ 17926809 w 18288001"/>
              <a:gd name="connsiteY13858" fmla="*/ 9275721 h 9710532"/>
              <a:gd name="connsiteX13859" fmla="*/ 17892921 w 18288001"/>
              <a:gd name="connsiteY13859" fmla="*/ 9280095 h 9710532"/>
              <a:gd name="connsiteX13860" fmla="*/ 17852033 w 18288001"/>
              <a:gd name="connsiteY13860" fmla="*/ 9280717 h 9710532"/>
              <a:gd name="connsiteX13861" fmla="*/ 17778883 w 18288001"/>
              <a:gd name="connsiteY13861" fmla="*/ 9291091 h 9710532"/>
              <a:gd name="connsiteX13862" fmla="*/ 17730993 w 18288001"/>
              <a:gd name="connsiteY13862" fmla="*/ 9287961 h 9710532"/>
              <a:gd name="connsiteX13863" fmla="*/ 17697107 w 18288001"/>
              <a:gd name="connsiteY13863" fmla="*/ 9292334 h 9710532"/>
              <a:gd name="connsiteX13864" fmla="*/ 17675599 w 18288001"/>
              <a:gd name="connsiteY13864" fmla="*/ 9298836 h 9710532"/>
              <a:gd name="connsiteX13865" fmla="*/ 17629335 w 18288001"/>
              <a:gd name="connsiteY13865" fmla="*/ 9301083 h 9710532"/>
              <a:gd name="connsiteX13866" fmla="*/ 17593823 w 18288001"/>
              <a:gd name="connsiteY13866" fmla="*/ 9300080 h 9710532"/>
              <a:gd name="connsiteX13867" fmla="*/ 17559937 w 18288001"/>
              <a:gd name="connsiteY13867" fmla="*/ 9304456 h 9710532"/>
              <a:gd name="connsiteX13868" fmla="*/ 17508295 w 18288001"/>
              <a:gd name="connsiteY13868" fmla="*/ 9308328 h 9710532"/>
              <a:gd name="connsiteX13869" fmla="*/ 17462031 w 18288001"/>
              <a:gd name="connsiteY13869" fmla="*/ 9310576 h 9710532"/>
              <a:gd name="connsiteX13870" fmla="*/ 17433519 w 18288001"/>
              <a:gd name="connsiteY13870" fmla="*/ 9313323 h 9710532"/>
              <a:gd name="connsiteX13871" fmla="*/ 17426015 w 18288001"/>
              <a:gd name="connsiteY13871" fmla="*/ 9327330 h 9710532"/>
              <a:gd name="connsiteX13872" fmla="*/ 17412013 w 18288001"/>
              <a:gd name="connsiteY13872" fmla="*/ 9319825 h 9710532"/>
              <a:gd name="connsiteX13873" fmla="*/ 17401259 w 18288001"/>
              <a:gd name="connsiteY13873" fmla="*/ 9323076 h 9710532"/>
              <a:gd name="connsiteX13874" fmla="*/ 17376501 w 18288001"/>
              <a:gd name="connsiteY13874" fmla="*/ 9318822 h 9710532"/>
              <a:gd name="connsiteX13875" fmla="*/ 17330235 w 18288001"/>
              <a:gd name="connsiteY13875" fmla="*/ 9321069 h 9710532"/>
              <a:gd name="connsiteX13876" fmla="*/ 17324857 w 18288001"/>
              <a:gd name="connsiteY13876" fmla="*/ 9322694 h 9710532"/>
              <a:gd name="connsiteX13877" fmla="*/ 17316231 w 18288001"/>
              <a:gd name="connsiteY13877" fmla="*/ 9313567 h 9710532"/>
              <a:gd name="connsiteX13878" fmla="*/ 17305479 w 18288001"/>
              <a:gd name="connsiteY13878" fmla="*/ 9316816 h 9710532"/>
              <a:gd name="connsiteX13879" fmla="*/ 17294723 w 18288001"/>
              <a:gd name="connsiteY13879" fmla="*/ 9320068 h 9710532"/>
              <a:gd name="connsiteX13880" fmla="*/ 17283969 w 18288001"/>
              <a:gd name="connsiteY13880" fmla="*/ 9323318 h 9710532"/>
              <a:gd name="connsiteX13881" fmla="*/ 17266215 w 18288001"/>
              <a:gd name="connsiteY13881" fmla="*/ 9322816 h 9710532"/>
              <a:gd name="connsiteX13882" fmla="*/ 17225325 w 18288001"/>
              <a:gd name="connsiteY13882" fmla="*/ 9323439 h 9710532"/>
              <a:gd name="connsiteX13883" fmla="*/ 17188191 w 18288001"/>
              <a:gd name="connsiteY13883" fmla="*/ 9317060 h 9710532"/>
              <a:gd name="connsiteX13884" fmla="*/ 17180687 w 18288001"/>
              <a:gd name="connsiteY13884" fmla="*/ 9331064 h 9710532"/>
              <a:gd name="connsiteX13885" fmla="*/ 17169933 w 18288001"/>
              <a:gd name="connsiteY13885" fmla="*/ 9334314 h 9710532"/>
              <a:gd name="connsiteX13886" fmla="*/ 17166843 w 18288001"/>
              <a:gd name="connsiteY13886" fmla="*/ 9332660 h 9710532"/>
              <a:gd name="connsiteX13887" fmla="*/ 17137225 w 18288001"/>
              <a:gd name="connsiteY13887" fmla="*/ 9340596 h 9710532"/>
              <a:gd name="connsiteX13888" fmla="*/ 17107825 w 18288001"/>
              <a:gd name="connsiteY13888" fmla="*/ 9346099 h 9710532"/>
              <a:gd name="connsiteX13889" fmla="*/ 17102159 w 18288001"/>
              <a:gd name="connsiteY13889" fmla="*/ 9343063 h 9710532"/>
              <a:gd name="connsiteX13890" fmla="*/ 17103331 w 18288001"/>
              <a:gd name="connsiteY13890" fmla="*/ 9346940 h 9710532"/>
              <a:gd name="connsiteX13891" fmla="*/ 17101231 w 18288001"/>
              <a:gd name="connsiteY13891" fmla="*/ 9347333 h 9710532"/>
              <a:gd name="connsiteX13892" fmla="*/ 17080061 w 18288001"/>
              <a:gd name="connsiteY13892" fmla="*/ 9344283 h 9710532"/>
              <a:gd name="connsiteX13893" fmla="*/ 17077153 w 18288001"/>
              <a:gd name="connsiteY13893" fmla="*/ 9333431 h 9710532"/>
              <a:gd name="connsiteX13894" fmla="*/ 17077583 w 18288001"/>
              <a:gd name="connsiteY13894" fmla="*/ 9332686 h 9710532"/>
              <a:gd name="connsiteX13895" fmla="*/ 17054161 w 18288001"/>
              <a:gd name="connsiteY13895" fmla="*/ 9334443 h 9710532"/>
              <a:gd name="connsiteX13896" fmla="*/ 17055449 w 18288001"/>
              <a:gd name="connsiteY13896" fmla="*/ 9339246 h 9710532"/>
              <a:gd name="connsiteX13897" fmla="*/ 17047345 w 18288001"/>
              <a:gd name="connsiteY13897" fmla="*/ 9334567 h 9710532"/>
              <a:gd name="connsiteX13898" fmla="*/ 17015217 w 18288001"/>
              <a:gd name="connsiteY13898" fmla="*/ 9334633 h 9710532"/>
              <a:gd name="connsiteX13899" fmla="*/ 17009137 w 18288001"/>
              <a:gd name="connsiteY13899" fmla="*/ 9340025 h 9710532"/>
              <a:gd name="connsiteX13900" fmla="*/ 16999851 w 18288001"/>
              <a:gd name="connsiteY13900" fmla="*/ 9334665 h 9710532"/>
              <a:gd name="connsiteX13901" fmla="*/ 16985629 w 18288001"/>
              <a:gd name="connsiteY13901" fmla="*/ 9334695 h 9710532"/>
              <a:gd name="connsiteX13902" fmla="*/ 16962825 w 18288001"/>
              <a:gd name="connsiteY13902" fmla="*/ 9340805 h 9710532"/>
              <a:gd name="connsiteX13903" fmla="*/ 16957397 w 18288001"/>
              <a:gd name="connsiteY13903" fmla="*/ 9342260 h 9710532"/>
              <a:gd name="connsiteX13904" fmla="*/ 16941121 w 18288001"/>
              <a:gd name="connsiteY13904" fmla="*/ 9346621 h 9710532"/>
              <a:gd name="connsiteX13905" fmla="*/ 16922325 w 18288001"/>
              <a:gd name="connsiteY13905" fmla="*/ 9363286 h 9710532"/>
              <a:gd name="connsiteX13906" fmla="*/ 16933177 w 18288001"/>
              <a:gd name="connsiteY13906" fmla="*/ 9360379 h 9710532"/>
              <a:gd name="connsiteX13907" fmla="*/ 16934631 w 18288001"/>
              <a:gd name="connsiteY13907" fmla="*/ 9365805 h 9710532"/>
              <a:gd name="connsiteX13908" fmla="*/ 16907501 w 18288001"/>
              <a:gd name="connsiteY13908" fmla="*/ 9373075 h 9710532"/>
              <a:gd name="connsiteX13909" fmla="*/ 16854309 w 18288001"/>
              <a:gd name="connsiteY13909" fmla="*/ 9369882 h 9710532"/>
              <a:gd name="connsiteX13910" fmla="*/ 16815939 w 18288001"/>
              <a:gd name="connsiteY13910" fmla="*/ 9356901 h 9710532"/>
              <a:gd name="connsiteX13911" fmla="*/ 16851401 w 18288001"/>
              <a:gd name="connsiteY13911" fmla="*/ 9359030 h 9710532"/>
              <a:gd name="connsiteX13912" fmla="*/ 16869133 w 18288001"/>
              <a:gd name="connsiteY13912" fmla="*/ 9360094 h 9710532"/>
              <a:gd name="connsiteX13913" fmla="*/ 16886863 w 18288001"/>
              <a:gd name="connsiteY13913" fmla="*/ 9361159 h 9710532"/>
              <a:gd name="connsiteX13914" fmla="*/ 16894807 w 18288001"/>
              <a:gd name="connsiteY13914" fmla="*/ 9347399 h 9710532"/>
              <a:gd name="connsiteX13915" fmla="*/ 16905657 w 18288001"/>
              <a:gd name="connsiteY13915" fmla="*/ 9344492 h 9710532"/>
              <a:gd name="connsiteX13916" fmla="*/ 16906687 w 18288001"/>
              <a:gd name="connsiteY13916" fmla="*/ 9344216 h 9710532"/>
              <a:gd name="connsiteX13917" fmla="*/ 16905479 w 18288001"/>
              <a:gd name="connsiteY13917" fmla="*/ 9343828 h 9710532"/>
              <a:gd name="connsiteX13918" fmla="*/ 16896093 w 18288001"/>
              <a:gd name="connsiteY13918" fmla="*/ 9340798 h 9710532"/>
              <a:gd name="connsiteX13919" fmla="*/ 16868071 w 18288001"/>
              <a:gd name="connsiteY13919" fmla="*/ 9331302 h 9710532"/>
              <a:gd name="connsiteX13920" fmla="*/ 16856437 w 18288001"/>
              <a:gd name="connsiteY13920" fmla="*/ 9334419 h 9710532"/>
              <a:gd name="connsiteX13921" fmla="*/ 16826401 w 18288001"/>
              <a:gd name="connsiteY13921" fmla="*/ 9330837 h 9710532"/>
              <a:gd name="connsiteX13922" fmla="*/ 16802179 w 18288001"/>
              <a:gd name="connsiteY13922" fmla="*/ 9348957 h 9710532"/>
              <a:gd name="connsiteX13923" fmla="*/ 16780477 w 18288001"/>
              <a:gd name="connsiteY13923" fmla="*/ 9354772 h 9710532"/>
              <a:gd name="connsiteX13924" fmla="*/ 16760229 w 18288001"/>
              <a:gd name="connsiteY13924" fmla="*/ 9366014 h 9710532"/>
              <a:gd name="connsiteX13925" fmla="*/ 16750830 w 18288001"/>
              <a:gd name="connsiteY13925" fmla="*/ 9374347 h 9710532"/>
              <a:gd name="connsiteX13926" fmla="*/ 16737071 w 18288001"/>
              <a:gd name="connsiteY13926" fmla="*/ 9366403 h 9710532"/>
              <a:gd name="connsiteX13927" fmla="*/ 16723311 w 18288001"/>
              <a:gd name="connsiteY13927" fmla="*/ 9358459 h 9710532"/>
              <a:gd name="connsiteX13928" fmla="*/ 16720404 w 18288001"/>
              <a:gd name="connsiteY13928" fmla="*/ 9347609 h 9710532"/>
              <a:gd name="connsiteX13929" fmla="*/ 16706646 w 18288001"/>
              <a:gd name="connsiteY13929" fmla="*/ 9339664 h 9710532"/>
              <a:gd name="connsiteX13930" fmla="*/ 16695795 w 18288001"/>
              <a:gd name="connsiteY13930" fmla="*/ 9342572 h 9710532"/>
              <a:gd name="connsiteX13931" fmla="*/ 16668278 w 18288001"/>
              <a:gd name="connsiteY13931" fmla="*/ 9326683 h 9710532"/>
              <a:gd name="connsiteX13932" fmla="*/ 16654518 w 18288001"/>
              <a:gd name="connsiteY13932" fmla="*/ 9318740 h 9710532"/>
              <a:gd name="connsiteX13933" fmla="*/ 16679127 w 18288001"/>
              <a:gd name="connsiteY13933" fmla="*/ 9323776 h 9710532"/>
              <a:gd name="connsiteX13934" fmla="*/ 16711683 w 18288001"/>
              <a:gd name="connsiteY13934" fmla="*/ 9315053 h 9710532"/>
              <a:gd name="connsiteX13935" fmla="*/ 16712124 w 18288001"/>
              <a:gd name="connsiteY13935" fmla="*/ 9314286 h 9710532"/>
              <a:gd name="connsiteX13936" fmla="*/ 16712034 w 18288001"/>
              <a:gd name="connsiteY13936" fmla="*/ 9314278 h 9710532"/>
              <a:gd name="connsiteX13937" fmla="*/ 16675070 w 18288001"/>
              <a:gd name="connsiteY13937" fmla="*/ 9313233 h 9710532"/>
              <a:gd name="connsiteX13938" fmla="*/ 16665368 w 18288001"/>
              <a:gd name="connsiteY13938" fmla="*/ 9315833 h 9710532"/>
              <a:gd name="connsiteX13939" fmla="*/ 16654518 w 18288001"/>
              <a:gd name="connsiteY13939" fmla="*/ 9318740 h 9710532"/>
              <a:gd name="connsiteX13940" fmla="*/ 16643666 w 18288001"/>
              <a:gd name="connsiteY13940" fmla="*/ 9321648 h 9710532"/>
              <a:gd name="connsiteX13941" fmla="*/ 16653453 w 18288001"/>
              <a:gd name="connsiteY13941" fmla="*/ 9336471 h 9710532"/>
              <a:gd name="connsiteX13942" fmla="*/ 16644055 w 18288001"/>
              <a:gd name="connsiteY13942" fmla="*/ 9344805 h 9710532"/>
              <a:gd name="connsiteX13943" fmla="*/ 16635722 w 18288001"/>
              <a:gd name="connsiteY13943" fmla="*/ 9335407 h 9710532"/>
              <a:gd name="connsiteX13944" fmla="*/ 16600261 w 18288001"/>
              <a:gd name="connsiteY13944" fmla="*/ 9333278 h 9710532"/>
              <a:gd name="connsiteX13945" fmla="*/ 16529336 w 18288001"/>
              <a:gd name="connsiteY13945" fmla="*/ 9329022 h 9710532"/>
              <a:gd name="connsiteX13946" fmla="*/ 16472171 w 18288001"/>
              <a:gd name="connsiteY13946" fmla="*/ 9332709 h 9710532"/>
              <a:gd name="connsiteX13947" fmla="*/ 16463838 w 18288001"/>
              <a:gd name="connsiteY13947" fmla="*/ 9323310 h 9710532"/>
              <a:gd name="connsiteX13948" fmla="*/ 16458170 w 18288001"/>
              <a:gd name="connsiteY13948" fmla="*/ 9314723 h 9710532"/>
              <a:gd name="connsiteX13949" fmla="*/ 16443570 w 18288001"/>
              <a:gd name="connsiteY13949" fmla="*/ 9319135 h 9710532"/>
              <a:gd name="connsiteX13950" fmla="*/ 16439192 w 18288001"/>
              <a:gd name="connsiteY13950" fmla="*/ 9318382 h 9710532"/>
              <a:gd name="connsiteX13951" fmla="*/ 16432737 w 18288001"/>
              <a:gd name="connsiteY13951" fmla="*/ 9337459 h 9710532"/>
              <a:gd name="connsiteX13952" fmla="*/ 16417914 w 18288001"/>
              <a:gd name="connsiteY13952" fmla="*/ 9347247 h 9710532"/>
              <a:gd name="connsiteX13953" fmla="*/ 16409972 w 18288001"/>
              <a:gd name="connsiteY13953" fmla="*/ 9361006 h 9710532"/>
              <a:gd name="connsiteX13954" fmla="*/ 16388268 w 18288001"/>
              <a:gd name="connsiteY13954" fmla="*/ 9366821 h 9710532"/>
              <a:gd name="connsiteX13955" fmla="*/ 16377416 w 18288001"/>
              <a:gd name="connsiteY13955" fmla="*/ 9369729 h 9710532"/>
              <a:gd name="connsiteX13956" fmla="*/ 16370535 w 18288001"/>
              <a:gd name="connsiteY13956" fmla="*/ 9365756 h 9710532"/>
              <a:gd name="connsiteX13957" fmla="*/ 16363657 w 18288001"/>
              <a:gd name="connsiteY13957" fmla="*/ 9361785 h 9710532"/>
              <a:gd name="connsiteX13958" fmla="*/ 16355324 w 18288001"/>
              <a:gd name="connsiteY13958" fmla="*/ 9352387 h 9710532"/>
              <a:gd name="connsiteX13959" fmla="*/ 16349900 w 18288001"/>
              <a:gd name="connsiteY13959" fmla="*/ 9353840 h 9710532"/>
              <a:gd name="connsiteX13960" fmla="*/ 16336139 w 18288001"/>
              <a:gd name="connsiteY13960" fmla="*/ 9345897 h 9710532"/>
              <a:gd name="connsiteX13961" fmla="*/ 16330324 w 18288001"/>
              <a:gd name="connsiteY13961" fmla="*/ 9324194 h 9710532"/>
              <a:gd name="connsiteX13962" fmla="*/ 16291954 w 18288001"/>
              <a:gd name="connsiteY13962" fmla="*/ 9311214 h 9710532"/>
              <a:gd name="connsiteX13963" fmla="*/ 16267344 w 18288001"/>
              <a:gd name="connsiteY13963" fmla="*/ 9306178 h 9710532"/>
              <a:gd name="connsiteX13964" fmla="*/ 16272770 w 18288001"/>
              <a:gd name="connsiteY13964" fmla="*/ 9304724 h 9710532"/>
              <a:gd name="connsiteX13965" fmla="*/ 16278196 w 18288001"/>
              <a:gd name="connsiteY13965" fmla="*/ 9303270 h 9710532"/>
              <a:gd name="connsiteX13966" fmla="*/ 16298328 w 18288001"/>
              <a:gd name="connsiteY13966" fmla="*/ 9297876 h 9710532"/>
              <a:gd name="connsiteX13967" fmla="*/ 16289646 w 18288001"/>
              <a:gd name="connsiteY13967" fmla="*/ 9295243 h 9710532"/>
              <a:gd name="connsiteX13968" fmla="*/ 16268138 w 18288001"/>
              <a:gd name="connsiteY13968" fmla="*/ 9301745 h 9710532"/>
              <a:gd name="connsiteX13969" fmla="*/ 16232627 w 18288001"/>
              <a:gd name="connsiteY13969" fmla="*/ 9300740 h 9710532"/>
              <a:gd name="connsiteX13970" fmla="*/ 16222596 w 18288001"/>
              <a:gd name="connsiteY13970" fmla="*/ 9300457 h 9710532"/>
              <a:gd name="connsiteX13971" fmla="*/ 16222290 w 18288001"/>
              <a:gd name="connsiteY13971" fmla="*/ 9300805 h 9710532"/>
              <a:gd name="connsiteX13972" fmla="*/ 16221966 w 18288001"/>
              <a:gd name="connsiteY13972" fmla="*/ 9300438 h 9710532"/>
              <a:gd name="connsiteX13973" fmla="*/ 16164596 w 18288001"/>
              <a:gd name="connsiteY13973" fmla="*/ 9298818 h 9710532"/>
              <a:gd name="connsiteX13974" fmla="*/ 16161853 w 18288001"/>
              <a:gd name="connsiteY13974" fmla="*/ 9299553 h 9710532"/>
              <a:gd name="connsiteX13975" fmla="*/ 16164853 w 18288001"/>
              <a:gd name="connsiteY13975" fmla="*/ 9309490 h 9710532"/>
              <a:gd name="connsiteX13976" fmla="*/ 16154099 w 18288001"/>
              <a:gd name="connsiteY13976" fmla="*/ 9312741 h 9710532"/>
              <a:gd name="connsiteX13977" fmla="*/ 16150993 w 18288001"/>
              <a:gd name="connsiteY13977" fmla="*/ 9302463 h 9710532"/>
              <a:gd name="connsiteX13978" fmla="*/ 16139256 w 18288001"/>
              <a:gd name="connsiteY13978" fmla="*/ 9305608 h 9710532"/>
              <a:gd name="connsiteX13979" fmla="*/ 16137802 w 18288001"/>
              <a:gd name="connsiteY13979" fmla="*/ 9300182 h 9710532"/>
              <a:gd name="connsiteX13980" fmla="*/ 16126109 w 18288001"/>
              <a:gd name="connsiteY13980" fmla="*/ 9297788 h 9710532"/>
              <a:gd name="connsiteX13981" fmla="*/ 16129341 w 18288001"/>
              <a:gd name="connsiteY13981" fmla="*/ 9308485 h 9710532"/>
              <a:gd name="connsiteX13982" fmla="*/ 16141722 w 18288001"/>
              <a:gd name="connsiteY13982" fmla="*/ 9310611 h 9710532"/>
              <a:gd name="connsiteX13983" fmla="*/ 16132594 w 18288001"/>
              <a:gd name="connsiteY13983" fmla="*/ 9319240 h 9710532"/>
              <a:gd name="connsiteX13984" fmla="*/ 16121840 w 18288001"/>
              <a:gd name="connsiteY13984" fmla="*/ 9322491 h 9710532"/>
              <a:gd name="connsiteX13985" fmla="*/ 16111086 w 18288001"/>
              <a:gd name="connsiteY13985" fmla="*/ 9325741 h 9710532"/>
              <a:gd name="connsiteX13986" fmla="*/ 16104085 w 18288001"/>
              <a:gd name="connsiteY13986" fmla="*/ 9321989 h 9710532"/>
              <a:gd name="connsiteX13987" fmla="*/ 16097080 w 18288001"/>
              <a:gd name="connsiteY13987" fmla="*/ 9318238 h 9710532"/>
              <a:gd name="connsiteX13988" fmla="*/ 16069073 w 18288001"/>
              <a:gd name="connsiteY13988" fmla="*/ 9303231 h 9710532"/>
              <a:gd name="connsiteX13989" fmla="*/ 16055069 w 18288001"/>
              <a:gd name="connsiteY13989" fmla="*/ 9295727 h 9710532"/>
              <a:gd name="connsiteX13990" fmla="*/ 16050198 w 18288001"/>
              <a:gd name="connsiteY13990" fmla="*/ 9290571 h 9710532"/>
              <a:gd name="connsiteX13991" fmla="*/ 16043721 w 18288001"/>
              <a:gd name="connsiteY13991" fmla="*/ 9296314 h 9710532"/>
              <a:gd name="connsiteX13992" fmla="*/ 16019601 w 18288001"/>
              <a:gd name="connsiteY13992" fmla="*/ 9294867 h 9710532"/>
              <a:gd name="connsiteX13993" fmla="*/ 16022809 w 18288001"/>
              <a:gd name="connsiteY13993" fmla="*/ 9305478 h 9710532"/>
              <a:gd name="connsiteX13994" fmla="*/ 16008804 w 18288001"/>
              <a:gd name="connsiteY13994" fmla="*/ 9297976 h 9710532"/>
              <a:gd name="connsiteX13995" fmla="*/ 15975080 w 18288001"/>
              <a:gd name="connsiteY13995" fmla="*/ 9297022 h 9710532"/>
              <a:gd name="connsiteX13996" fmla="*/ 15974251 w 18288001"/>
              <a:gd name="connsiteY13996" fmla="*/ 9297483 h 9710532"/>
              <a:gd name="connsiteX13997" fmla="*/ 15972919 w 18288001"/>
              <a:gd name="connsiteY13997" fmla="*/ 9297324 h 9710532"/>
              <a:gd name="connsiteX13998" fmla="*/ 15955036 w 18288001"/>
              <a:gd name="connsiteY13998" fmla="*/ 9314227 h 9710532"/>
              <a:gd name="connsiteX13999" fmla="*/ 15979291 w 18288001"/>
              <a:gd name="connsiteY13999" fmla="*/ 9336235 h 9710532"/>
              <a:gd name="connsiteX14000" fmla="*/ 16000299 w 18288001"/>
              <a:gd name="connsiteY14000" fmla="*/ 9347490 h 9710532"/>
              <a:gd name="connsiteX14001" fmla="*/ 16011050 w 18288001"/>
              <a:gd name="connsiteY14001" fmla="*/ 9344239 h 9710532"/>
              <a:gd name="connsiteX14002" fmla="*/ 16014302 w 18288001"/>
              <a:gd name="connsiteY14002" fmla="*/ 9354995 h 9710532"/>
              <a:gd name="connsiteX14003" fmla="*/ 16019678 w 18288001"/>
              <a:gd name="connsiteY14003" fmla="*/ 9353369 h 9710532"/>
              <a:gd name="connsiteX14004" fmla="*/ 16049814 w 18288001"/>
              <a:gd name="connsiteY14004" fmla="*/ 9355996 h 9710532"/>
              <a:gd name="connsiteX14005" fmla="*/ 16067067 w 18288001"/>
              <a:gd name="connsiteY14005" fmla="*/ 9374253 h 9710532"/>
              <a:gd name="connsiteX14006" fmla="*/ 16056315 w 18288001"/>
              <a:gd name="connsiteY14006" fmla="*/ 9377504 h 9710532"/>
              <a:gd name="connsiteX14007" fmla="*/ 16042310 w 18288001"/>
              <a:gd name="connsiteY14007" fmla="*/ 9370002 h 9710532"/>
              <a:gd name="connsiteX14008" fmla="*/ 16006800 w 18288001"/>
              <a:gd name="connsiteY14008" fmla="*/ 9368996 h 9710532"/>
              <a:gd name="connsiteX14009" fmla="*/ 15968034 w 18288001"/>
              <a:gd name="connsiteY14009" fmla="*/ 9357240 h 9710532"/>
              <a:gd name="connsiteX14010" fmla="*/ 15926024 w 18288001"/>
              <a:gd name="connsiteY14010" fmla="*/ 9334731 h 9710532"/>
              <a:gd name="connsiteX14011" fmla="*/ 15903394 w 18288001"/>
              <a:gd name="connsiteY14011" fmla="*/ 9318099 h 9710532"/>
              <a:gd name="connsiteX14012" fmla="*/ 15894765 w 18288001"/>
              <a:gd name="connsiteY14012" fmla="*/ 9308971 h 9710532"/>
              <a:gd name="connsiteX14013" fmla="*/ 15891515 w 18288001"/>
              <a:gd name="connsiteY14013" fmla="*/ 9298218 h 9710532"/>
              <a:gd name="connsiteX14014" fmla="*/ 15880763 w 18288001"/>
              <a:gd name="connsiteY14014" fmla="*/ 9301467 h 9710532"/>
              <a:gd name="connsiteX14015" fmla="*/ 15834496 w 18288001"/>
              <a:gd name="connsiteY14015" fmla="*/ 9303715 h 9710532"/>
              <a:gd name="connsiteX14016" fmla="*/ 15850627 w 18288001"/>
              <a:gd name="connsiteY14016" fmla="*/ 9298839 h 9710532"/>
              <a:gd name="connsiteX14017" fmla="*/ 15856005 w 18288001"/>
              <a:gd name="connsiteY14017" fmla="*/ 9297214 h 9710532"/>
              <a:gd name="connsiteX14018" fmla="*/ 15866758 w 18288001"/>
              <a:gd name="connsiteY14018" fmla="*/ 9293964 h 9710532"/>
              <a:gd name="connsiteX14019" fmla="*/ 15863508 w 18288001"/>
              <a:gd name="connsiteY14019" fmla="*/ 9283211 h 9710532"/>
              <a:gd name="connsiteX14020" fmla="*/ 15836618 w 18288001"/>
              <a:gd name="connsiteY14020" fmla="*/ 9282452 h 9710532"/>
              <a:gd name="connsiteX14021" fmla="*/ 15830949 w 18288001"/>
              <a:gd name="connsiteY14021" fmla="*/ 9283543 h 9710532"/>
              <a:gd name="connsiteX14022" fmla="*/ 15795096 w 18288001"/>
              <a:gd name="connsiteY14022" fmla="*/ 9293150 h 9710532"/>
              <a:gd name="connsiteX14023" fmla="*/ 15788232 w 18288001"/>
              <a:gd name="connsiteY14023" fmla="*/ 9305961 h 9710532"/>
              <a:gd name="connsiteX14024" fmla="*/ 15777478 w 18288001"/>
              <a:gd name="connsiteY14024" fmla="*/ 9309213 h 9710532"/>
              <a:gd name="connsiteX14025" fmla="*/ 15794227 w 18288001"/>
              <a:gd name="connsiteY14025" fmla="*/ 9293383 h 9710532"/>
              <a:gd name="connsiteX14026" fmla="*/ 15787545 w 18288001"/>
              <a:gd name="connsiteY14026" fmla="*/ 9295173 h 9710532"/>
              <a:gd name="connsiteX14027" fmla="*/ 15762935 w 18288001"/>
              <a:gd name="connsiteY14027" fmla="*/ 9290138 h 9710532"/>
              <a:gd name="connsiteX14028" fmla="*/ 15760015 w 18288001"/>
              <a:gd name="connsiteY14028" fmla="*/ 9290921 h 9710532"/>
              <a:gd name="connsiteX14029" fmla="*/ 15760223 w 18288001"/>
              <a:gd name="connsiteY14029" fmla="*/ 9290957 h 9710532"/>
              <a:gd name="connsiteX14030" fmla="*/ 15752174 w 18288001"/>
              <a:gd name="connsiteY14030" fmla="*/ 9293389 h 9710532"/>
              <a:gd name="connsiteX14031" fmla="*/ 15754990 w 18288001"/>
              <a:gd name="connsiteY14031" fmla="*/ 9303896 h 9710532"/>
              <a:gd name="connsiteX14032" fmla="*/ 15752473 w 18288001"/>
              <a:gd name="connsiteY14032" fmla="*/ 9316201 h 9710532"/>
              <a:gd name="connsiteX14033" fmla="*/ 15737970 w 18288001"/>
              <a:gd name="connsiteY14033" fmla="*/ 9311296 h 9710532"/>
              <a:gd name="connsiteX14034" fmla="*/ 15745216 w 18288001"/>
              <a:gd name="connsiteY14034" fmla="*/ 9318965 h 9710532"/>
              <a:gd name="connsiteX14035" fmla="*/ 15732837 w 18288001"/>
              <a:gd name="connsiteY14035" fmla="*/ 9316838 h 9710532"/>
              <a:gd name="connsiteX14036" fmla="*/ 15736136 w 18288001"/>
              <a:gd name="connsiteY14036" fmla="*/ 9310677 h 9710532"/>
              <a:gd name="connsiteX14037" fmla="*/ 15733286 w 18288001"/>
              <a:gd name="connsiteY14037" fmla="*/ 9309712 h 9710532"/>
              <a:gd name="connsiteX14038" fmla="*/ 15722435 w 18288001"/>
              <a:gd name="connsiteY14038" fmla="*/ 9312619 h 9710532"/>
              <a:gd name="connsiteX14039" fmla="*/ 15711585 w 18288001"/>
              <a:gd name="connsiteY14039" fmla="*/ 9315527 h 9710532"/>
              <a:gd name="connsiteX14040" fmla="*/ 15703251 w 18288001"/>
              <a:gd name="connsiteY14040" fmla="*/ 9306130 h 9710532"/>
              <a:gd name="connsiteX14041" fmla="*/ 15700342 w 18288001"/>
              <a:gd name="connsiteY14041" fmla="*/ 9295279 h 9710532"/>
              <a:gd name="connsiteX14042" fmla="*/ 15697825 w 18288001"/>
              <a:gd name="connsiteY14042" fmla="*/ 9307584 h 9710532"/>
              <a:gd name="connsiteX14043" fmla="*/ 15684066 w 18288001"/>
              <a:gd name="connsiteY14043" fmla="*/ 9299640 h 9710532"/>
              <a:gd name="connsiteX14044" fmla="*/ 15662363 w 18288001"/>
              <a:gd name="connsiteY14044" fmla="*/ 9305455 h 9710532"/>
              <a:gd name="connsiteX14045" fmla="*/ 15651513 w 18288001"/>
              <a:gd name="connsiteY14045" fmla="*/ 9308362 h 9710532"/>
              <a:gd name="connsiteX14046" fmla="*/ 15659455 w 18288001"/>
              <a:gd name="connsiteY14046" fmla="*/ 9294604 h 9710532"/>
              <a:gd name="connsiteX14047" fmla="*/ 15634846 w 18288001"/>
              <a:gd name="connsiteY14047" fmla="*/ 9289567 h 9710532"/>
              <a:gd name="connsiteX14048" fmla="*/ 15613143 w 18288001"/>
              <a:gd name="connsiteY14048" fmla="*/ 9295382 h 9710532"/>
              <a:gd name="connsiteX14049" fmla="*/ 15626902 w 18288001"/>
              <a:gd name="connsiteY14049" fmla="*/ 9303327 h 9710532"/>
              <a:gd name="connsiteX14050" fmla="*/ 15605198 w 18288001"/>
              <a:gd name="connsiteY14050" fmla="*/ 9309142 h 9710532"/>
              <a:gd name="connsiteX14051" fmla="*/ 15588922 w 18288001"/>
              <a:gd name="connsiteY14051" fmla="*/ 9313503 h 9710532"/>
              <a:gd name="connsiteX14052" fmla="*/ 15597256 w 18288001"/>
              <a:gd name="connsiteY14052" fmla="*/ 9322900 h 9710532"/>
              <a:gd name="connsiteX14053" fmla="*/ 15589311 w 18288001"/>
              <a:gd name="connsiteY14053" fmla="*/ 9336661 h 9710532"/>
              <a:gd name="connsiteX14054" fmla="*/ 15580979 w 18288001"/>
              <a:gd name="connsiteY14054" fmla="*/ 9327262 h 9710532"/>
              <a:gd name="connsiteX14055" fmla="*/ 15572645 w 18288001"/>
              <a:gd name="connsiteY14055" fmla="*/ 9317865 h 9710532"/>
              <a:gd name="connsiteX14056" fmla="*/ 15558886 w 18288001"/>
              <a:gd name="connsiteY14056" fmla="*/ 9309920 h 9710532"/>
              <a:gd name="connsiteX14057" fmla="*/ 15566829 w 18288001"/>
              <a:gd name="connsiteY14057" fmla="*/ 9296161 h 9710532"/>
              <a:gd name="connsiteX14058" fmla="*/ 15520516 w 18288001"/>
              <a:gd name="connsiteY14058" fmla="*/ 9296942 h 9710532"/>
              <a:gd name="connsiteX14059" fmla="*/ 15466258 w 18288001"/>
              <a:gd name="connsiteY14059" fmla="*/ 9311480 h 9710532"/>
              <a:gd name="connsiteX14060" fmla="*/ 15444557 w 18288001"/>
              <a:gd name="connsiteY14060" fmla="*/ 9317295 h 9710532"/>
              <a:gd name="connsiteX14061" fmla="*/ 15467712 w 18288001"/>
              <a:gd name="connsiteY14061" fmla="*/ 9316905 h 9710532"/>
              <a:gd name="connsiteX14062" fmla="*/ 15480019 w 18288001"/>
              <a:gd name="connsiteY14062" fmla="*/ 9319422 h 9710532"/>
              <a:gd name="connsiteX14063" fmla="*/ 15472073 w 18288001"/>
              <a:gd name="connsiteY14063" fmla="*/ 9333181 h 9710532"/>
              <a:gd name="connsiteX14064" fmla="*/ 15425762 w 18288001"/>
              <a:gd name="connsiteY14064" fmla="*/ 9333960 h 9710532"/>
              <a:gd name="connsiteX14065" fmla="*/ 15422854 w 18288001"/>
              <a:gd name="connsiteY14065" fmla="*/ 9323110 h 9710532"/>
              <a:gd name="connsiteX14066" fmla="*/ 15406188 w 18288001"/>
              <a:gd name="connsiteY14066" fmla="*/ 9304314 h 9710532"/>
              <a:gd name="connsiteX14067" fmla="*/ 15392428 w 18288001"/>
              <a:gd name="connsiteY14067" fmla="*/ 9296370 h 9710532"/>
              <a:gd name="connsiteX14068" fmla="*/ 15349021 w 18288001"/>
              <a:gd name="connsiteY14068" fmla="*/ 9308001 h 9710532"/>
              <a:gd name="connsiteX14069" fmla="*/ 15330227 w 18288001"/>
              <a:gd name="connsiteY14069" fmla="*/ 9324668 h 9710532"/>
              <a:gd name="connsiteX14070" fmla="*/ 15341079 w 18288001"/>
              <a:gd name="connsiteY14070" fmla="*/ 9321760 h 9710532"/>
              <a:gd name="connsiteX14071" fmla="*/ 15365689 w 18288001"/>
              <a:gd name="connsiteY14071" fmla="*/ 9326796 h 9710532"/>
              <a:gd name="connsiteX14072" fmla="*/ 15368597 w 18288001"/>
              <a:gd name="connsiteY14072" fmla="*/ 9337648 h 9710532"/>
              <a:gd name="connsiteX14073" fmla="*/ 15333135 w 18288001"/>
              <a:gd name="connsiteY14073" fmla="*/ 9335519 h 9710532"/>
              <a:gd name="connsiteX14074" fmla="*/ 15295155 w 18288001"/>
              <a:gd name="connsiteY14074" fmla="*/ 9345696 h 9710532"/>
              <a:gd name="connsiteX14075" fmla="*/ 15286822 w 18288001"/>
              <a:gd name="connsiteY14075" fmla="*/ 9336298 h 9710532"/>
              <a:gd name="connsiteX14076" fmla="*/ 15294764 w 18288001"/>
              <a:gd name="connsiteY14076" fmla="*/ 9322539 h 9710532"/>
              <a:gd name="connsiteX14077" fmla="*/ 15302709 w 18288001"/>
              <a:gd name="connsiteY14077" fmla="*/ 9308780 h 9710532"/>
              <a:gd name="connsiteX14078" fmla="*/ 15313560 w 18288001"/>
              <a:gd name="connsiteY14078" fmla="*/ 9305872 h 9710532"/>
              <a:gd name="connsiteX14079" fmla="*/ 15318984 w 18288001"/>
              <a:gd name="connsiteY14079" fmla="*/ 9304419 h 9710532"/>
              <a:gd name="connsiteX14080" fmla="*/ 15322958 w 18288001"/>
              <a:gd name="connsiteY14080" fmla="*/ 9297539 h 9710532"/>
              <a:gd name="connsiteX14081" fmla="*/ 15310652 w 18288001"/>
              <a:gd name="connsiteY14081" fmla="*/ 9295020 h 9710532"/>
              <a:gd name="connsiteX14082" fmla="*/ 15288949 w 18288001"/>
              <a:gd name="connsiteY14082" fmla="*/ 9300835 h 9710532"/>
              <a:gd name="connsiteX14083" fmla="*/ 15265794 w 18288001"/>
              <a:gd name="connsiteY14083" fmla="*/ 9301226 h 9710532"/>
              <a:gd name="connsiteX14084" fmla="*/ 15253488 w 18288001"/>
              <a:gd name="connsiteY14084" fmla="*/ 9298708 h 9710532"/>
              <a:gd name="connsiteX14085" fmla="*/ 15196323 w 18288001"/>
              <a:gd name="connsiteY14085" fmla="*/ 9302395 h 9710532"/>
              <a:gd name="connsiteX14086" fmla="*/ 15185472 w 18288001"/>
              <a:gd name="connsiteY14086" fmla="*/ 9305302 h 9710532"/>
              <a:gd name="connsiteX14087" fmla="*/ 15223841 w 18288001"/>
              <a:gd name="connsiteY14087" fmla="*/ 9318281 h 9710532"/>
              <a:gd name="connsiteX14088" fmla="*/ 15229657 w 18288001"/>
              <a:gd name="connsiteY14088" fmla="*/ 9339984 h 9710532"/>
              <a:gd name="connsiteX14089" fmla="*/ 15179372 w 18288001"/>
              <a:gd name="connsiteY14089" fmla="*/ 9347644 h 9710532"/>
              <a:gd name="connsiteX14090" fmla="*/ 15161640 w 18288001"/>
              <a:gd name="connsiteY14090" fmla="*/ 9346579 h 9710532"/>
              <a:gd name="connsiteX14091" fmla="*/ 15139937 w 18288001"/>
              <a:gd name="connsiteY14091" fmla="*/ 9352394 h 9710532"/>
              <a:gd name="connsiteX14092" fmla="*/ 15126177 w 18288001"/>
              <a:gd name="connsiteY14092" fmla="*/ 9344450 h 9710532"/>
              <a:gd name="connsiteX14093" fmla="*/ 15112420 w 18288001"/>
              <a:gd name="connsiteY14093" fmla="*/ 9336507 h 9710532"/>
              <a:gd name="connsiteX14094" fmla="*/ 15044402 w 18288001"/>
              <a:gd name="connsiteY14094" fmla="*/ 9343102 h 9710532"/>
              <a:gd name="connsiteX14095" fmla="*/ 15071920 w 18288001"/>
              <a:gd name="connsiteY14095" fmla="*/ 9358988 h 9710532"/>
              <a:gd name="connsiteX14096" fmla="*/ 15085680 w 18288001"/>
              <a:gd name="connsiteY14096" fmla="*/ 9366932 h 9710532"/>
              <a:gd name="connsiteX14097" fmla="*/ 15082528 w 18288001"/>
              <a:gd name="connsiteY14097" fmla="*/ 9367777 h 9710532"/>
              <a:gd name="connsiteX14098" fmla="*/ 15121791 w 18288001"/>
              <a:gd name="connsiteY14098" fmla="*/ 9368887 h 9710532"/>
              <a:gd name="connsiteX14099" fmla="*/ 15142845 w 18288001"/>
              <a:gd name="connsiteY14099" fmla="*/ 9363245 h 9710532"/>
              <a:gd name="connsiteX14100" fmla="*/ 15167455 w 18288001"/>
              <a:gd name="connsiteY14100" fmla="*/ 9368282 h 9710532"/>
              <a:gd name="connsiteX14101" fmla="*/ 15156321 w 18288001"/>
              <a:gd name="connsiteY14101" fmla="*/ 9371266 h 9710532"/>
              <a:gd name="connsiteX14102" fmla="*/ 15162645 w 18288001"/>
              <a:gd name="connsiteY14102" fmla="*/ 9371817 h 9710532"/>
              <a:gd name="connsiteX14103" fmla="*/ 15164273 w 18288001"/>
              <a:gd name="connsiteY14103" fmla="*/ 9377196 h 9710532"/>
              <a:gd name="connsiteX14104" fmla="*/ 15139013 w 18288001"/>
              <a:gd name="connsiteY14104" fmla="*/ 9390696 h 9710532"/>
              <a:gd name="connsiteX14105" fmla="*/ 15121258 w 18288001"/>
              <a:gd name="connsiteY14105" fmla="*/ 9390195 h 9710532"/>
              <a:gd name="connsiteX14106" fmla="*/ 15089498 w 18288001"/>
              <a:gd name="connsiteY14106" fmla="*/ 9382191 h 9710532"/>
              <a:gd name="connsiteX14107" fmla="*/ 15060990 w 18288001"/>
              <a:gd name="connsiteY14107" fmla="*/ 9384939 h 9710532"/>
              <a:gd name="connsiteX14108" fmla="*/ 15036230 w 18288001"/>
              <a:gd name="connsiteY14108" fmla="*/ 9380686 h 9710532"/>
              <a:gd name="connsiteX14109" fmla="*/ 15046983 w 18288001"/>
              <a:gd name="connsiteY14109" fmla="*/ 9377436 h 9710532"/>
              <a:gd name="connsiteX14110" fmla="*/ 15063093 w 18288001"/>
              <a:gd name="connsiteY14110" fmla="*/ 9372566 h 9710532"/>
              <a:gd name="connsiteX14111" fmla="*/ 15039367 w 18288001"/>
              <a:gd name="connsiteY14111" fmla="*/ 9367711 h 9710532"/>
              <a:gd name="connsiteX14112" fmla="*/ 15006813 w 18288001"/>
              <a:gd name="connsiteY14112" fmla="*/ 9376433 h 9710532"/>
              <a:gd name="connsiteX14113" fmla="*/ 15003907 w 18288001"/>
              <a:gd name="connsiteY14113" fmla="*/ 9365583 h 9710532"/>
              <a:gd name="connsiteX14114" fmla="*/ 14990145 w 18288001"/>
              <a:gd name="connsiteY14114" fmla="*/ 9357640 h 9710532"/>
              <a:gd name="connsiteX14115" fmla="*/ 15025608 w 18288001"/>
              <a:gd name="connsiteY14115" fmla="*/ 9359768 h 9710532"/>
              <a:gd name="connsiteX14116" fmla="*/ 15036459 w 18288001"/>
              <a:gd name="connsiteY14116" fmla="*/ 9356860 h 9710532"/>
              <a:gd name="connsiteX14117" fmla="*/ 14998090 w 18288001"/>
              <a:gd name="connsiteY14117" fmla="*/ 9343880 h 9710532"/>
              <a:gd name="connsiteX14118" fmla="*/ 14968444 w 18288001"/>
              <a:gd name="connsiteY14118" fmla="*/ 9363455 h 9710532"/>
              <a:gd name="connsiteX14119" fmla="*/ 14957592 w 18288001"/>
              <a:gd name="connsiteY14119" fmla="*/ 9366363 h 9710532"/>
              <a:gd name="connsiteX14120" fmla="*/ 14950335 w 18288001"/>
              <a:gd name="connsiteY14120" fmla="*/ 9368307 h 9710532"/>
              <a:gd name="connsiteX14121" fmla="*/ 14951203 w 18288001"/>
              <a:gd name="connsiteY14121" fmla="*/ 9371178 h 9710532"/>
              <a:gd name="connsiteX14122" fmla="*/ 14944145 w 18288001"/>
              <a:gd name="connsiteY14122" fmla="*/ 9369966 h 9710532"/>
              <a:gd name="connsiteX14123" fmla="*/ 14935888 w 18288001"/>
              <a:gd name="connsiteY14123" fmla="*/ 9372178 h 9710532"/>
              <a:gd name="connsiteX14124" fmla="*/ 14925216 w 18288001"/>
              <a:gd name="connsiteY14124" fmla="*/ 9369993 h 9710532"/>
              <a:gd name="connsiteX14125" fmla="*/ 14923101 w 18288001"/>
              <a:gd name="connsiteY14125" fmla="*/ 9375271 h 9710532"/>
              <a:gd name="connsiteX14126" fmla="*/ 14906562 w 18288001"/>
              <a:gd name="connsiteY14126" fmla="*/ 9378803 h 9710532"/>
              <a:gd name="connsiteX14127" fmla="*/ 14890934 w 18288001"/>
              <a:gd name="connsiteY14127" fmla="*/ 9365922 h 9710532"/>
              <a:gd name="connsiteX14128" fmla="*/ 14901687 w 18288001"/>
              <a:gd name="connsiteY14128" fmla="*/ 9362671 h 9710532"/>
              <a:gd name="connsiteX14129" fmla="*/ 14915690 w 18288001"/>
              <a:gd name="connsiteY14129" fmla="*/ 9370176 h 9710532"/>
              <a:gd name="connsiteX14130" fmla="*/ 14924891 w 18288001"/>
              <a:gd name="connsiteY14130" fmla="*/ 9367394 h 9710532"/>
              <a:gd name="connsiteX14131" fmla="*/ 14927556 w 18288001"/>
              <a:gd name="connsiteY14131" fmla="*/ 9362779 h 9710532"/>
              <a:gd name="connsiteX14132" fmla="*/ 14943832 w 18288001"/>
              <a:gd name="connsiteY14132" fmla="*/ 9358418 h 9710532"/>
              <a:gd name="connsiteX14133" fmla="*/ 14954684 w 18288001"/>
              <a:gd name="connsiteY14133" fmla="*/ 9355511 h 9710532"/>
              <a:gd name="connsiteX14134" fmla="*/ 14905462 w 18288001"/>
              <a:gd name="connsiteY14134" fmla="*/ 9345438 h 9710532"/>
              <a:gd name="connsiteX14135" fmla="*/ 14879836 w 18288001"/>
              <a:gd name="connsiteY14135" fmla="*/ 9352304 h 9710532"/>
              <a:gd name="connsiteX14136" fmla="*/ 14887682 w 18288001"/>
              <a:gd name="connsiteY14136" fmla="*/ 9355169 h 9710532"/>
              <a:gd name="connsiteX14137" fmla="*/ 14869424 w 18288001"/>
              <a:gd name="connsiteY14137" fmla="*/ 9372423 h 9710532"/>
              <a:gd name="connsiteX14138" fmla="*/ 14817785 w 18288001"/>
              <a:gd name="connsiteY14138" fmla="*/ 9376296 h 9710532"/>
              <a:gd name="connsiteX14139" fmla="*/ 14780648 w 18288001"/>
              <a:gd name="connsiteY14139" fmla="*/ 9369915 h 9710532"/>
              <a:gd name="connsiteX14140" fmla="*/ 14757514 w 18288001"/>
              <a:gd name="connsiteY14140" fmla="*/ 9371041 h 9710532"/>
              <a:gd name="connsiteX14141" fmla="*/ 14739758 w 18288001"/>
              <a:gd name="connsiteY14141" fmla="*/ 9370537 h 9710532"/>
              <a:gd name="connsiteX14142" fmla="*/ 14759639 w 18288001"/>
              <a:gd name="connsiteY14142" fmla="*/ 9358661 h 9710532"/>
              <a:gd name="connsiteX14143" fmla="*/ 14784397 w 18288001"/>
              <a:gd name="connsiteY14143" fmla="*/ 9362913 h 9710532"/>
              <a:gd name="connsiteX14144" fmla="*/ 14819910 w 18288001"/>
              <a:gd name="connsiteY14144" fmla="*/ 9363918 h 9710532"/>
              <a:gd name="connsiteX14145" fmla="*/ 14839079 w 18288001"/>
              <a:gd name="connsiteY14145" fmla="*/ 9358124 h 9710532"/>
              <a:gd name="connsiteX14146" fmla="*/ 14837445 w 18288001"/>
              <a:gd name="connsiteY14146" fmla="*/ 9352034 h 9710532"/>
              <a:gd name="connsiteX14147" fmla="*/ 14810318 w 18288001"/>
              <a:gd name="connsiteY14147" fmla="*/ 9359302 h 9710532"/>
              <a:gd name="connsiteX14148" fmla="*/ 14791134 w 18288001"/>
              <a:gd name="connsiteY14148" fmla="*/ 9352812 h 9710532"/>
              <a:gd name="connsiteX14149" fmla="*/ 14845391 w 18288001"/>
              <a:gd name="connsiteY14149" fmla="*/ 9338274 h 9710532"/>
              <a:gd name="connsiteX14150" fmla="*/ 14921350 w 18288001"/>
              <a:gd name="connsiteY14150" fmla="*/ 9317921 h 9710532"/>
              <a:gd name="connsiteX14151" fmla="*/ 14918444 w 18288001"/>
              <a:gd name="connsiteY14151" fmla="*/ 9307068 h 9710532"/>
              <a:gd name="connsiteX14152" fmla="*/ 14892769 w 18288001"/>
              <a:gd name="connsiteY14152" fmla="*/ 9319763 h 9710532"/>
              <a:gd name="connsiteX14153" fmla="*/ 14865639 w 18288001"/>
              <a:gd name="connsiteY14153" fmla="*/ 9327033 h 9710532"/>
              <a:gd name="connsiteX14154" fmla="*/ 14853335 w 18288001"/>
              <a:gd name="connsiteY14154" fmla="*/ 9324514 h 9710532"/>
              <a:gd name="connsiteX14155" fmla="*/ 14817873 w 18288001"/>
              <a:gd name="connsiteY14155" fmla="*/ 9322386 h 9710532"/>
              <a:gd name="connsiteX14156" fmla="*/ 14779504 w 18288001"/>
              <a:gd name="connsiteY14156" fmla="*/ 9309406 h 9710532"/>
              <a:gd name="connsiteX14157" fmla="*/ 14765744 w 18288001"/>
              <a:gd name="connsiteY14157" fmla="*/ 9301463 h 9710532"/>
              <a:gd name="connsiteX14158" fmla="*/ 14754893 w 18288001"/>
              <a:gd name="connsiteY14158" fmla="*/ 9304371 h 9710532"/>
              <a:gd name="connsiteX14159" fmla="*/ 14726310 w 18288001"/>
              <a:gd name="connsiteY14159" fmla="*/ 9306213 h 9710532"/>
              <a:gd name="connsiteX14160" fmla="*/ 14708579 w 18288001"/>
              <a:gd name="connsiteY14160" fmla="*/ 9305149 h 9710532"/>
              <a:gd name="connsiteX14161" fmla="*/ 14686876 w 18288001"/>
              <a:gd name="connsiteY14161" fmla="*/ 9310964 h 9710532"/>
              <a:gd name="connsiteX14162" fmla="*/ 14651415 w 18288001"/>
              <a:gd name="connsiteY14162" fmla="*/ 9308836 h 9710532"/>
              <a:gd name="connsiteX14163" fmla="*/ 14640564 w 18288001"/>
              <a:gd name="connsiteY14163" fmla="*/ 9311743 h 9710532"/>
              <a:gd name="connsiteX14164" fmla="*/ 14629711 w 18288001"/>
              <a:gd name="connsiteY14164" fmla="*/ 9314651 h 9710532"/>
              <a:gd name="connsiteX14165" fmla="*/ 14605100 w 18288001"/>
              <a:gd name="connsiteY14165" fmla="*/ 9309615 h 9710532"/>
              <a:gd name="connsiteX14166" fmla="*/ 14601130 w 18288001"/>
              <a:gd name="connsiteY14166" fmla="*/ 9316495 h 9710532"/>
              <a:gd name="connsiteX14167" fmla="*/ 14594250 w 18288001"/>
              <a:gd name="connsiteY14167" fmla="*/ 9312522 h 9710532"/>
              <a:gd name="connsiteX14168" fmla="*/ 14583399 w 18288001"/>
              <a:gd name="connsiteY14168" fmla="*/ 9315429 h 9710532"/>
              <a:gd name="connsiteX14169" fmla="*/ 14569685 w 18288001"/>
              <a:gd name="connsiteY14169" fmla="*/ 9315661 h 9710532"/>
              <a:gd name="connsiteX14170" fmla="*/ 14567175 w 18288001"/>
              <a:gd name="connsiteY14170" fmla="*/ 9323935 h 9710532"/>
              <a:gd name="connsiteX14171" fmla="*/ 14502654 w 18288001"/>
              <a:gd name="connsiteY14171" fmla="*/ 9343439 h 9710532"/>
              <a:gd name="connsiteX14172" fmla="*/ 14491900 w 18288001"/>
              <a:gd name="connsiteY14172" fmla="*/ 9346689 h 9710532"/>
              <a:gd name="connsiteX14173" fmla="*/ 14452636 w 18288001"/>
              <a:gd name="connsiteY14173" fmla="*/ 9352688 h 9710532"/>
              <a:gd name="connsiteX14174" fmla="*/ 14413372 w 18288001"/>
              <a:gd name="connsiteY14174" fmla="*/ 9358688 h 9710532"/>
              <a:gd name="connsiteX14175" fmla="*/ 14391866 w 18288001"/>
              <a:gd name="connsiteY14175" fmla="*/ 9365187 h 9710532"/>
              <a:gd name="connsiteX14176" fmla="*/ 14356354 w 18288001"/>
              <a:gd name="connsiteY14176" fmla="*/ 9364184 h 9710532"/>
              <a:gd name="connsiteX14177" fmla="*/ 14353103 w 18288001"/>
              <a:gd name="connsiteY14177" fmla="*/ 9353432 h 9710532"/>
              <a:gd name="connsiteX14178" fmla="*/ 14321844 w 18288001"/>
              <a:gd name="connsiteY14178" fmla="*/ 9327670 h 9710532"/>
              <a:gd name="connsiteX14179" fmla="*/ 14314115 w 18288001"/>
              <a:gd name="connsiteY14179" fmla="*/ 9316737 h 9710532"/>
              <a:gd name="connsiteX14180" fmla="*/ 14304065 w 18288001"/>
              <a:gd name="connsiteY14180" fmla="*/ 9314679 h 9710532"/>
              <a:gd name="connsiteX14181" fmla="*/ 14302612 w 18288001"/>
              <a:gd name="connsiteY14181" fmla="*/ 9309254 h 9710532"/>
              <a:gd name="connsiteX14182" fmla="*/ 14302347 w 18288001"/>
              <a:gd name="connsiteY14182" fmla="*/ 9309099 h 9710532"/>
              <a:gd name="connsiteX14183" fmla="*/ 14298992 w 18288001"/>
              <a:gd name="connsiteY14183" fmla="*/ 9310114 h 9710532"/>
              <a:gd name="connsiteX14184" fmla="*/ 14259730 w 18288001"/>
              <a:gd name="connsiteY14184" fmla="*/ 9316114 h 9710532"/>
              <a:gd name="connsiteX14185" fmla="*/ 14236036 w 18288001"/>
              <a:gd name="connsiteY14185" fmla="*/ 9318398 h 9710532"/>
              <a:gd name="connsiteX14186" fmla="*/ 14226063 w 18288001"/>
              <a:gd name="connsiteY14186" fmla="*/ 9321412 h 9710532"/>
              <a:gd name="connsiteX14187" fmla="*/ 14215309 w 18288001"/>
              <a:gd name="connsiteY14187" fmla="*/ 9324663 h 9710532"/>
              <a:gd name="connsiteX14188" fmla="*/ 14204555 w 18288001"/>
              <a:gd name="connsiteY14188" fmla="*/ 9327914 h 9710532"/>
              <a:gd name="connsiteX14189" fmla="*/ 14218562 w 18288001"/>
              <a:gd name="connsiteY14189" fmla="*/ 9335416 h 9710532"/>
              <a:gd name="connsiteX14190" fmla="*/ 14268076 w 18288001"/>
              <a:gd name="connsiteY14190" fmla="*/ 9343923 h 9710532"/>
              <a:gd name="connsiteX14191" fmla="*/ 14219337 w 18288001"/>
              <a:gd name="connsiteY14191" fmla="*/ 9348623 h 9710532"/>
              <a:gd name="connsiteX14192" fmla="*/ 14232466 w 18288001"/>
              <a:gd name="connsiteY14192" fmla="*/ 9351309 h 9710532"/>
              <a:gd name="connsiteX14193" fmla="*/ 14212219 w 18288001"/>
              <a:gd name="connsiteY14193" fmla="*/ 9362550 h 9710532"/>
              <a:gd name="connsiteX14194" fmla="*/ 14178209 w 18288001"/>
              <a:gd name="connsiteY14194" fmla="*/ 9365847 h 9710532"/>
              <a:gd name="connsiteX14195" fmla="*/ 14131895 w 18288001"/>
              <a:gd name="connsiteY14195" fmla="*/ 9366627 h 9710532"/>
              <a:gd name="connsiteX14196" fmla="*/ 14102250 w 18288001"/>
              <a:gd name="connsiteY14196" fmla="*/ 9386200 h 9710532"/>
              <a:gd name="connsiteX14197" fmla="*/ 14080545 w 18288001"/>
              <a:gd name="connsiteY14197" fmla="*/ 9392016 h 9710532"/>
              <a:gd name="connsiteX14198" fmla="*/ 14066788 w 18288001"/>
              <a:gd name="connsiteY14198" fmla="*/ 9384072 h 9710532"/>
              <a:gd name="connsiteX14199" fmla="*/ 14097213 w 18288001"/>
              <a:gd name="connsiteY14199" fmla="*/ 9410812 h 9710532"/>
              <a:gd name="connsiteX14200" fmla="*/ 14121823 w 18288001"/>
              <a:gd name="connsiteY14200" fmla="*/ 9415849 h 9710532"/>
              <a:gd name="connsiteX14201" fmla="*/ 14165229 w 18288001"/>
              <a:gd name="connsiteY14201" fmla="*/ 9404218 h 9710532"/>
              <a:gd name="connsiteX14202" fmla="*/ 14162321 w 18288001"/>
              <a:gd name="connsiteY14202" fmla="*/ 9393366 h 9710532"/>
              <a:gd name="connsiteX14203" fmla="*/ 14236152 w 18288001"/>
              <a:gd name="connsiteY14203" fmla="*/ 9408474 h 9710532"/>
              <a:gd name="connsiteX14204" fmla="*/ 14270162 w 18288001"/>
              <a:gd name="connsiteY14204" fmla="*/ 9405177 h 9710532"/>
              <a:gd name="connsiteX14205" fmla="*/ 14290409 w 18288001"/>
              <a:gd name="connsiteY14205" fmla="*/ 9393936 h 9710532"/>
              <a:gd name="connsiteX14206" fmla="*/ 14336723 w 18288001"/>
              <a:gd name="connsiteY14206" fmla="*/ 9393157 h 9710532"/>
              <a:gd name="connsiteX14207" fmla="*/ 14358426 w 18288001"/>
              <a:gd name="connsiteY14207" fmla="*/ 9387342 h 9710532"/>
              <a:gd name="connsiteX14208" fmla="*/ 14320057 w 18288001"/>
              <a:gd name="connsiteY14208" fmla="*/ 9374361 h 9710532"/>
              <a:gd name="connsiteX14209" fmla="*/ 14296900 w 18288001"/>
              <a:gd name="connsiteY14209" fmla="*/ 9374751 h 9710532"/>
              <a:gd name="connsiteX14210" fmla="*/ 14318603 w 18288001"/>
              <a:gd name="connsiteY14210" fmla="*/ 9368936 h 9710532"/>
              <a:gd name="connsiteX14211" fmla="*/ 14328000 w 18288001"/>
              <a:gd name="connsiteY14211" fmla="*/ 9360604 h 9710532"/>
              <a:gd name="connsiteX14212" fmla="*/ 14335944 w 18288001"/>
              <a:gd name="connsiteY14212" fmla="*/ 9346844 h 9710532"/>
              <a:gd name="connsiteX14213" fmla="*/ 14349704 w 18288001"/>
              <a:gd name="connsiteY14213" fmla="*/ 9354788 h 9710532"/>
              <a:gd name="connsiteX14214" fmla="*/ 14352611 w 18288001"/>
              <a:gd name="connsiteY14214" fmla="*/ 9365639 h 9710532"/>
              <a:gd name="connsiteX14215" fmla="*/ 14375128 w 18288001"/>
              <a:gd name="connsiteY14215" fmla="*/ 9370246 h 9710532"/>
              <a:gd name="connsiteX14216" fmla="*/ 14381111 w 18288001"/>
              <a:gd name="connsiteY14216" fmla="*/ 9368439 h 9710532"/>
              <a:gd name="connsiteX14217" fmla="*/ 14378899 w 18288001"/>
              <a:gd name="connsiteY14217" fmla="*/ 9372567 h 9710532"/>
              <a:gd name="connsiteX14218" fmla="*/ 14385554 w 18288001"/>
              <a:gd name="connsiteY14218" fmla="*/ 9380073 h 9710532"/>
              <a:gd name="connsiteX14219" fmla="*/ 14390980 w 18288001"/>
              <a:gd name="connsiteY14219" fmla="*/ 9378619 h 9710532"/>
              <a:gd name="connsiteX14220" fmla="*/ 14397860 w 18288001"/>
              <a:gd name="connsiteY14220" fmla="*/ 9382590 h 9710532"/>
              <a:gd name="connsiteX14221" fmla="*/ 14404740 w 18288001"/>
              <a:gd name="connsiteY14221" fmla="*/ 9386563 h 9710532"/>
              <a:gd name="connsiteX14222" fmla="*/ 14372184 w 18288001"/>
              <a:gd name="connsiteY14222" fmla="*/ 9395286 h 9710532"/>
              <a:gd name="connsiteX14223" fmla="*/ 14364242 w 18288001"/>
              <a:gd name="connsiteY14223" fmla="*/ 9409045 h 9710532"/>
              <a:gd name="connsiteX14224" fmla="*/ 14367149 w 18288001"/>
              <a:gd name="connsiteY14224" fmla="*/ 9419897 h 9710532"/>
              <a:gd name="connsiteX14225" fmla="*/ 14380907 w 18288001"/>
              <a:gd name="connsiteY14225" fmla="*/ 9427839 h 9710532"/>
              <a:gd name="connsiteX14226" fmla="*/ 14416372 w 18288001"/>
              <a:gd name="connsiteY14226" fmla="*/ 9429968 h 9710532"/>
              <a:gd name="connsiteX14227" fmla="*/ 14459775 w 18288001"/>
              <a:gd name="connsiteY14227" fmla="*/ 9418338 h 9710532"/>
              <a:gd name="connsiteX14228" fmla="*/ 14446015 w 18288001"/>
              <a:gd name="connsiteY14228" fmla="*/ 9410394 h 9710532"/>
              <a:gd name="connsiteX14229" fmla="*/ 14456867 w 18288001"/>
              <a:gd name="connsiteY14229" fmla="*/ 9407486 h 9710532"/>
              <a:gd name="connsiteX14230" fmla="*/ 14462685 w 18288001"/>
              <a:gd name="connsiteY14230" fmla="*/ 9429189 h 9710532"/>
              <a:gd name="connsiteX14231" fmla="*/ 14476443 w 18288001"/>
              <a:gd name="connsiteY14231" fmla="*/ 9437134 h 9710532"/>
              <a:gd name="connsiteX14232" fmla="*/ 14496836 w 18288001"/>
              <a:gd name="connsiteY14232" fmla="*/ 9430562 h 9710532"/>
              <a:gd name="connsiteX14233" fmla="*/ 14484386 w 18288001"/>
              <a:gd name="connsiteY14233" fmla="*/ 9423374 h 9710532"/>
              <a:gd name="connsiteX14234" fmla="*/ 14506089 w 18288001"/>
              <a:gd name="connsiteY14234" fmla="*/ 9417559 h 9710532"/>
              <a:gd name="connsiteX14235" fmla="*/ 14498982 w 18288001"/>
              <a:gd name="connsiteY14235" fmla="*/ 9429871 h 9710532"/>
              <a:gd name="connsiteX14236" fmla="*/ 14503207 w 18288001"/>
              <a:gd name="connsiteY14236" fmla="*/ 9428507 h 9710532"/>
              <a:gd name="connsiteX14237" fmla="*/ 14518393 w 18288001"/>
              <a:gd name="connsiteY14237" fmla="*/ 9420077 h 9710532"/>
              <a:gd name="connsiteX14238" fmla="*/ 14541551 w 18288001"/>
              <a:gd name="connsiteY14238" fmla="*/ 9419688 h 9710532"/>
              <a:gd name="connsiteX14239" fmla="*/ 14566162 w 18288001"/>
              <a:gd name="connsiteY14239" fmla="*/ 9424724 h 9710532"/>
              <a:gd name="connsiteX14240" fmla="*/ 14604531 w 18288001"/>
              <a:gd name="connsiteY14240" fmla="*/ 9437703 h 9710532"/>
              <a:gd name="connsiteX14241" fmla="*/ 14639992 w 18288001"/>
              <a:gd name="connsiteY14241" fmla="*/ 9439832 h 9710532"/>
              <a:gd name="connsiteX14242" fmla="*/ 14695703 w 18288001"/>
              <a:gd name="connsiteY14242" fmla="*/ 9430719 h 9710532"/>
              <a:gd name="connsiteX14243" fmla="*/ 14729712 w 18288001"/>
              <a:gd name="connsiteY14243" fmla="*/ 9427423 h 9710532"/>
              <a:gd name="connsiteX14244" fmla="*/ 14735527 w 18288001"/>
              <a:gd name="connsiteY14244" fmla="*/ 9449124 h 9710532"/>
              <a:gd name="connsiteX14245" fmla="*/ 14723221 w 18288001"/>
              <a:gd name="connsiteY14245" fmla="*/ 9446607 h 9710532"/>
              <a:gd name="connsiteX14246" fmla="*/ 14700064 w 18288001"/>
              <a:gd name="connsiteY14246" fmla="*/ 9446997 h 9710532"/>
              <a:gd name="connsiteX14247" fmla="*/ 14653753 w 18288001"/>
              <a:gd name="connsiteY14247" fmla="*/ 9447776 h 9710532"/>
              <a:gd name="connsiteX14248" fmla="*/ 14550274 w 18288001"/>
              <a:gd name="connsiteY14248" fmla="*/ 9452242 h 9710532"/>
              <a:gd name="connsiteX14249" fmla="*/ 14527116 w 18288001"/>
              <a:gd name="connsiteY14249" fmla="*/ 9452631 h 9710532"/>
              <a:gd name="connsiteX14250" fmla="*/ 14514812 w 18288001"/>
              <a:gd name="connsiteY14250" fmla="*/ 9450112 h 9710532"/>
              <a:gd name="connsiteX14251" fmla="*/ 14463072 w 18288001"/>
              <a:gd name="connsiteY14251" fmla="*/ 9452346 h 9710532"/>
              <a:gd name="connsiteX14252" fmla="*/ 14359595 w 18288001"/>
              <a:gd name="connsiteY14252" fmla="*/ 9456812 h 9710532"/>
              <a:gd name="connsiteX14253" fmla="*/ 14294096 w 18288001"/>
              <a:gd name="connsiteY14253" fmla="*/ 9451100 h 9710532"/>
              <a:gd name="connsiteX14254" fmla="*/ 14247783 w 18288001"/>
              <a:gd name="connsiteY14254" fmla="*/ 9451881 h 9710532"/>
              <a:gd name="connsiteX14255" fmla="*/ 14223173 w 18288001"/>
              <a:gd name="connsiteY14255" fmla="*/ 9446845 h 9710532"/>
              <a:gd name="connsiteX14256" fmla="*/ 14187712 w 18288001"/>
              <a:gd name="connsiteY14256" fmla="*/ 9444715 h 9710532"/>
              <a:gd name="connsiteX14257" fmla="*/ 14159129 w 18288001"/>
              <a:gd name="connsiteY14257" fmla="*/ 9446558 h 9710532"/>
              <a:gd name="connsiteX14258" fmla="*/ 14118241 w 18288001"/>
              <a:gd name="connsiteY14258" fmla="*/ 9445884 h 9710532"/>
              <a:gd name="connsiteX14259" fmla="*/ 14065048 w 18288001"/>
              <a:gd name="connsiteY14259" fmla="*/ 9442691 h 9710532"/>
              <a:gd name="connsiteX14260" fmla="*/ 14045113 w 18288001"/>
              <a:gd name="connsiteY14260" fmla="*/ 9440752 h 9710532"/>
              <a:gd name="connsiteX14261" fmla="*/ 14051999 w 18288001"/>
              <a:gd name="connsiteY14261" fmla="*/ 9444442 h 9710532"/>
              <a:gd name="connsiteX14262" fmla="*/ 14055248 w 18288001"/>
              <a:gd name="connsiteY14262" fmla="*/ 9455195 h 9710532"/>
              <a:gd name="connsiteX14263" fmla="*/ 14041245 w 18288001"/>
              <a:gd name="connsiteY14263" fmla="*/ 9447692 h 9710532"/>
              <a:gd name="connsiteX14264" fmla="*/ 14038965 w 18288001"/>
              <a:gd name="connsiteY14264" fmla="*/ 9440154 h 9710532"/>
              <a:gd name="connsiteX14265" fmla="*/ 14017281 w 18288001"/>
              <a:gd name="connsiteY14265" fmla="*/ 9438045 h 9710532"/>
              <a:gd name="connsiteX14266" fmla="*/ 13987244 w 18288001"/>
              <a:gd name="connsiteY14266" fmla="*/ 9434462 h 9710532"/>
              <a:gd name="connsiteX14267" fmla="*/ 13962636 w 18288001"/>
              <a:gd name="connsiteY14267" fmla="*/ 9429426 h 9710532"/>
              <a:gd name="connsiteX14268" fmla="*/ 13928626 w 18288001"/>
              <a:gd name="connsiteY14268" fmla="*/ 9432723 h 9710532"/>
              <a:gd name="connsiteX14269" fmla="*/ 13880859 w 18288001"/>
              <a:gd name="connsiteY14269" fmla="*/ 9428076 h 9710532"/>
              <a:gd name="connsiteX14270" fmla="*/ 13857702 w 18288001"/>
              <a:gd name="connsiteY14270" fmla="*/ 9428467 h 9710532"/>
              <a:gd name="connsiteX14271" fmla="*/ 13777380 w 18288001"/>
              <a:gd name="connsiteY14271" fmla="*/ 9432542 h 9710532"/>
              <a:gd name="connsiteX14272" fmla="*/ 13729614 w 18288001"/>
              <a:gd name="connsiteY14272" fmla="*/ 9427895 h 9710532"/>
              <a:gd name="connsiteX14273" fmla="*/ 13644932 w 18288001"/>
              <a:gd name="connsiteY14273" fmla="*/ 9415695 h 9710532"/>
              <a:gd name="connsiteX14274" fmla="*/ 13631172 w 18288001"/>
              <a:gd name="connsiteY14274" fmla="*/ 9407752 h 9710532"/>
              <a:gd name="connsiteX14275" fmla="*/ 13608015 w 18288001"/>
              <a:gd name="connsiteY14275" fmla="*/ 9408140 h 9710532"/>
              <a:gd name="connsiteX14276" fmla="*/ 13584857 w 18288001"/>
              <a:gd name="connsiteY14276" fmla="*/ 9408530 h 9710532"/>
              <a:gd name="connsiteX14277" fmla="*/ 13492231 w 18288001"/>
              <a:gd name="connsiteY14277" fmla="*/ 9410088 h 9710532"/>
              <a:gd name="connsiteX14278" fmla="*/ 13392725 w 18288001"/>
              <a:gd name="connsiteY14278" fmla="*/ 9407675 h 9710532"/>
              <a:gd name="connsiteX14279" fmla="*/ 13338197 w 18288001"/>
              <a:gd name="connsiteY14279" fmla="*/ 9401907 h 9710532"/>
              <a:gd name="connsiteX14280" fmla="*/ 13304913 w 18288001"/>
              <a:gd name="connsiteY14280" fmla="*/ 9399327 h 9710532"/>
              <a:gd name="connsiteX14281" fmla="*/ 13306244 w 18288001"/>
              <a:gd name="connsiteY14281" fmla="*/ 9398924 h 9710532"/>
              <a:gd name="connsiteX14282" fmla="*/ 13279460 w 18288001"/>
              <a:gd name="connsiteY14282" fmla="*/ 9397318 h 9710532"/>
              <a:gd name="connsiteX14283" fmla="*/ 13233147 w 18288001"/>
              <a:gd name="connsiteY14283" fmla="*/ 9398097 h 9710532"/>
              <a:gd name="connsiteX14284" fmla="*/ 13186834 w 18288001"/>
              <a:gd name="connsiteY14284" fmla="*/ 9398875 h 9710532"/>
              <a:gd name="connsiteX14285" fmla="*/ 13115910 w 18288001"/>
              <a:gd name="connsiteY14285" fmla="*/ 9394618 h 9710532"/>
              <a:gd name="connsiteX14286" fmla="*/ 13069598 w 18288001"/>
              <a:gd name="connsiteY14286" fmla="*/ 9395398 h 9710532"/>
              <a:gd name="connsiteX14287" fmla="*/ 13034135 w 18288001"/>
              <a:gd name="connsiteY14287" fmla="*/ 9393270 h 9710532"/>
              <a:gd name="connsiteX14288" fmla="*/ 12992085 w 18288001"/>
              <a:gd name="connsiteY14288" fmla="*/ 9388254 h 9710532"/>
              <a:gd name="connsiteX14289" fmla="*/ 12974555 w 18288001"/>
              <a:gd name="connsiteY14289" fmla="*/ 9393553 h 9710532"/>
              <a:gd name="connsiteX14290" fmla="*/ 12962177 w 18288001"/>
              <a:gd name="connsiteY14290" fmla="*/ 9391427 h 9710532"/>
              <a:gd name="connsiteX14291" fmla="*/ 12960549 w 18288001"/>
              <a:gd name="connsiteY14291" fmla="*/ 9386049 h 9710532"/>
              <a:gd name="connsiteX14292" fmla="*/ 12960625 w 18288001"/>
              <a:gd name="connsiteY14292" fmla="*/ 9385611 h 9710532"/>
              <a:gd name="connsiteX14293" fmla="*/ 12907751 w 18288001"/>
              <a:gd name="connsiteY14293" fmla="*/ 9383670 h 9710532"/>
              <a:gd name="connsiteX14294" fmla="*/ 12903531 w 18288001"/>
              <a:gd name="connsiteY14294" fmla="*/ 9391547 h 9710532"/>
              <a:gd name="connsiteX14295" fmla="*/ 12892776 w 18288001"/>
              <a:gd name="connsiteY14295" fmla="*/ 9394797 h 9710532"/>
              <a:gd name="connsiteX14296" fmla="*/ 12904672 w 18288001"/>
              <a:gd name="connsiteY14296" fmla="*/ 9383556 h 9710532"/>
              <a:gd name="connsiteX14297" fmla="*/ 12897713 w 18288001"/>
              <a:gd name="connsiteY14297" fmla="*/ 9383301 h 9710532"/>
              <a:gd name="connsiteX14298" fmla="*/ 12807605 w 18288001"/>
              <a:gd name="connsiteY14298" fmla="*/ 9372554 h 9710532"/>
              <a:gd name="connsiteX14299" fmla="*/ 12772143 w 18288001"/>
              <a:gd name="connsiteY14299" fmla="*/ 9370425 h 9710532"/>
              <a:gd name="connsiteX14300" fmla="*/ 12769236 w 18288001"/>
              <a:gd name="connsiteY14300" fmla="*/ 9359573 h 9710532"/>
              <a:gd name="connsiteX14301" fmla="*/ 12722922 w 18288001"/>
              <a:gd name="connsiteY14301" fmla="*/ 9360354 h 9710532"/>
              <a:gd name="connsiteX14302" fmla="*/ 12701218 w 18288001"/>
              <a:gd name="connsiteY14302" fmla="*/ 9366169 h 9710532"/>
              <a:gd name="connsiteX14303" fmla="*/ 12668665 w 18288001"/>
              <a:gd name="connsiteY14303" fmla="*/ 9374892 h 9710532"/>
              <a:gd name="connsiteX14304" fmla="*/ 12620897 w 18288001"/>
              <a:gd name="connsiteY14304" fmla="*/ 9370244 h 9710532"/>
              <a:gd name="connsiteX14305" fmla="*/ 12605685 w 18288001"/>
              <a:gd name="connsiteY14305" fmla="*/ 9356875 h 9710532"/>
              <a:gd name="connsiteX14306" fmla="*/ 12604840 w 18288001"/>
              <a:gd name="connsiteY14306" fmla="*/ 9353721 h 9710532"/>
              <a:gd name="connsiteX14307" fmla="*/ 12604531 w 18288001"/>
              <a:gd name="connsiteY14307" fmla="*/ 9353814 h 9710532"/>
              <a:gd name="connsiteX14308" fmla="*/ 12601280 w 18288001"/>
              <a:gd name="connsiteY14308" fmla="*/ 9343062 h 9710532"/>
              <a:gd name="connsiteX14309" fmla="*/ 12602101 w 18288001"/>
              <a:gd name="connsiteY14309" fmla="*/ 9343500 h 9710532"/>
              <a:gd name="connsiteX14310" fmla="*/ 12599870 w 18288001"/>
              <a:gd name="connsiteY14310" fmla="*/ 9335173 h 9710532"/>
              <a:gd name="connsiteX14311" fmla="*/ 12621573 w 18288001"/>
              <a:gd name="connsiteY14311" fmla="*/ 9329358 h 9710532"/>
              <a:gd name="connsiteX14312" fmla="*/ 12658488 w 18288001"/>
              <a:gd name="connsiteY14312" fmla="*/ 9336912 h 9710532"/>
              <a:gd name="connsiteX14313" fmla="*/ 12681645 w 18288001"/>
              <a:gd name="connsiteY14313" fmla="*/ 9336521 h 9710532"/>
              <a:gd name="connsiteX14314" fmla="*/ 12730868 w 18288001"/>
              <a:gd name="connsiteY14314" fmla="*/ 9346594 h 9710532"/>
              <a:gd name="connsiteX14315" fmla="*/ 12741717 w 18288001"/>
              <a:gd name="connsiteY14315" fmla="*/ 9343686 h 9710532"/>
              <a:gd name="connsiteX14316" fmla="*/ 12798882 w 18288001"/>
              <a:gd name="connsiteY14316" fmla="*/ 9340001 h 9710532"/>
              <a:gd name="connsiteX14317" fmla="*/ 12864380 w 18288001"/>
              <a:gd name="connsiteY14317" fmla="*/ 9345710 h 9710532"/>
              <a:gd name="connsiteX14318" fmla="*/ 12905268 w 18288001"/>
              <a:gd name="connsiteY14318" fmla="*/ 9346385 h 9710532"/>
              <a:gd name="connsiteX14319" fmla="*/ 12951580 w 18288001"/>
              <a:gd name="connsiteY14319" fmla="*/ 9345606 h 9710532"/>
              <a:gd name="connsiteX14320" fmla="*/ 12962434 w 18288001"/>
              <a:gd name="connsiteY14320" fmla="*/ 9342698 h 9710532"/>
              <a:gd name="connsiteX14321" fmla="*/ 12973284 w 18288001"/>
              <a:gd name="connsiteY14321" fmla="*/ 9339791 h 9710532"/>
              <a:gd name="connsiteX14322" fmla="*/ 12984135 w 18288001"/>
              <a:gd name="connsiteY14322" fmla="*/ 9336883 h 9710532"/>
              <a:gd name="connsiteX14323" fmla="*/ 13008745 w 18288001"/>
              <a:gd name="connsiteY14323" fmla="*/ 9341920 h 9710532"/>
              <a:gd name="connsiteX14324" fmla="*/ 13068817 w 18288001"/>
              <a:gd name="connsiteY14324" fmla="*/ 9349084 h 9710532"/>
              <a:gd name="connsiteX14325" fmla="*/ 13082576 w 18288001"/>
              <a:gd name="connsiteY14325" fmla="*/ 9357028 h 9710532"/>
              <a:gd name="connsiteX14326" fmla="*/ 13090911 w 18288001"/>
              <a:gd name="connsiteY14326" fmla="*/ 9366425 h 9710532"/>
              <a:gd name="connsiteX14327" fmla="*/ 13093428 w 18288001"/>
              <a:gd name="connsiteY14327" fmla="*/ 9354121 h 9710532"/>
              <a:gd name="connsiteX14328" fmla="*/ 13115132 w 18288001"/>
              <a:gd name="connsiteY14328" fmla="*/ 9348305 h 9710532"/>
              <a:gd name="connsiteX14329" fmla="*/ 13122011 w 18288001"/>
              <a:gd name="connsiteY14329" fmla="*/ 9352276 h 9710532"/>
              <a:gd name="connsiteX14330" fmla="*/ 13132862 w 18288001"/>
              <a:gd name="connsiteY14330" fmla="*/ 9349368 h 9710532"/>
              <a:gd name="connsiteX14331" fmla="*/ 13150593 w 18288001"/>
              <a:gd name="connsiteY14331" fmla="*/ 9350434 h 9710532"/>
              <a:gd name="connsiteX14332" fmla="*/ 13186054 w 18288001"/>
              <a:gd name="connsiteY14332" fmla="*/ 9352563 h 9710532"/>
              <a:gd name="connsiteX14333" fmla="*/ 13303292 w 18288001"/>
              <a:gd name="connsiteY14333" fmla="*/ 9356040 h 9710532"/>
              <a:gd name="connsiteX14334" fmla="*/ 13333329 w 18288001"/>
              <a:gd name="connsiteY14334" fmla="*/ 9359622 h 9710532"/>
              <a:gd name="connsiteX14335" fmla="*/ 13371309 w 18288001"/>
              <a:gd name="connsiteY14335" fmla="*/ 9349445 h 9710532"/>
              <a:gd name="connsiteX14336" fmla="*/ 13383613 w 18288001"/>
              <a:gd name="connsiteY14336" fmla="*/ 9351964 h 9710532"/>
              <a:gd name="connsiteX14337" fmla="*/ 13393011 w 18288001"/>
              <a:gd name="connsiteY14337" fmla="*/ 9343630 h 9710532"/>
              <a:gd name="connsiteX14338" fmla="*/ 13400955 w 18288001"/>
              <a:gd name="connsiteY14338" fmla="*/ 9329872 h 9710532"/>
              <a:gd name="connsiteX14339" fmla="*/ 13412001 w 18288001"/>
              <a:gd name="connsiteY14339" fmla="*/ 9330535 h 9710532"/>
              <a:gd name="connsiteX14340" fmla="*/ 13406450 w 18288001"/>
              <a:gd name="connsiteY14340" fmla="*/ 9327561 h 9710532"/>
              <a:gd name="connsiteX14341" fmla="*/ 13394070 w 18288001"/>
              <a:gd name="connsiteY14341" fmla="*/ 9325433 h 9710532"/>
              <a:gd name="connsiteX14342" fmla="*/ 13383317 w 18288001"/>
              <a:gd name="connsiteY14342" fmla="*/ 9328684 h 9710532"/>
              <a:gd name="connsiteX14343" fmla="*/ 13372562 w 18288001"/>
              <a:gd name="connsiteY14343" fmla="*/ 9331934 h 9710532"/>
              <a:gd name="connsiteX14344" fmla="*/ 13360184 w 18288001"/>
              <a:gd name="connsiteY14344" fmla="*/ 9329809 h 9710532"/>
              <a:gd name="connsiteX14345" fmla="*/ 13353184 w 18288001"/>
              <a:gd name="connsiteY14345" fmla="*/ 9326057 h 9710532"/>
              <a:gd name="connsiteX14346" fmla="*/ 13313918 w 18288001"/>
              <a:gd name="connsiteY14346" fmla="*/ 9332056 h 9710532"/>
              <a:gd name="connsiteX14347" fmla="*/ 13271406 w 18288001"/>
              <a:gd name="connsiteY14347" fmla="*/ 9327302 h 9710532"/>
              <a:gd name="connsiteX14348" fmla="*/ 13260652 w 18288001"/>
              <a:gd name="connsiteY14348" fmla="*/ 9330552 h 9710532"/>
              <a:gd name="connsiteX14349" fmla="*/ 13225141 w 18288001"/>
              <a:gd name="connsiteY14349" fmla="*/ 9329548 h 9710532"/>
              <a:gd name="connsiteX14350" fmla="*/ 13178876 w 18288001"/>
              <a:gd name="connsiteY14350" fmla="*/ 9331795 h 9710532"/>
              <a:gd name="connsiteX14351" fmla="*/ 13086344 w 18288001"/>
              <a:gd name="connsiteY14351" fmla="*/ 9336291 h 9710532"/>
              <a:gd name="connsiteX14352" fmla="*/ 13061585 w 18288001"/>
              <a:gd name="connsiteY14352" fmla="*/ 9332038 h 9710532"/>
              <a:gd name="connsiteX14353" fmla="*/ 13033078 w 18288001"/>
              <a:gd name="connsiteY14353" fmla="*/ 9334787 h 9710532"/>
              <a:gd name="connsiteX14354" fmla="*/ 12992189 w 18288001"/>
              <a:gd name="connsiteY14354" fmla="*/ 9335410 h 9710532"/>
              <a:gd name="connsiteX14355" fmla="*/ 12940546 w 18288001"/>
              <a:gd name="connsiteY14355" fmla="*/ 9339285 h 9710532"/>
              <a:gd name="connsiteX14356" fmla="*/ 12908788 w 18288001"/>
              <a:gd name="connsiteY14356" fmla="*/ 9331278 h 9710532"/>
              <a:gd name="connsiteX14357" fmla="*/ 12884027 w 18288001"/>
              <a:gd name="connsiteY14357" fmla="*/ 9327026 h 9710532"/>
              <a:gd name="connsiteX14358" fmla="*/ 12882404 w 18288001"/>
              <a:gd name="connsiteY14358" fmla="*/ 9321648 h 9710532"/>
              <a:gd name="connsiteX14359" fmla="*/ 12859270 w 18288001"/>
              <a:gd name="connsiteY14359" fmla="*/ 9322772 h 9710532"/>
              <a:gd name="connsiteX14360" fmla="*/ 12852088 w 18288001"/>
              <a:gd name="connsiteY14360" fmla="*/ 9321538 h 9710532"/>
              <a:gd name="connsiteX14361" fmla="*/ 12853139 w 18288001"/>
              <a:gd name="connsiteY14361" fmla="*/ 9325462 h 9710532"/>
              <a:gd name="connsiteX14362" fmla="*/ 12831225 w 18288001"/>
              <a:gd name="connsiteY14362" fmla="*/ 9320978 h 9710532"/>
              <a:gd name="connsiteX14363" fmla="*/ 12829357 w 18288001"/>
              <a:gd name="connsiteY14363" fmla="*/ 9321068 h 9710532"/>
              <a:gd name="connsiteX14364" fmla="*/ 12823978 w 18288001"/>
              <a:gd name="connsiteY14364" fmla="*/ 9322694 h 9710532"/>
              <a:gd name="connsiteX14365" fmla="*/ 12815352 w 18288001"/>
              <a:gd name="connsiteY14365" fmla="*/ 9313565 h 9710532"/>
              <a:gd name="connsiteX14366" fmla="*/ 12804598 w 18288001"/>
              <a:gd name="connsiteY14366" fmla="*/ 9316816 h 9710532"/>
              <a:gd name="connsiteX14367" fmla="*/ 12793845 w 18288001"/>
              <a:gd name="connsiteY14367" fmla="*/ 9320066 h 9710532"/>
              <a:gd name="connsiteX14368" fmla="*/ 12783090 w 18288001"/>
              <a:gd name="connsiteY14368" fmla="*/ 9323316 h 9710532"/>
              <a:gd name="connsiteX14369" fmla="*/ 12765334 w 18288001"/>
              <a:gd name="connsiteY14369" fmla="*/ 9322815 h 9710532"/>
              <a:gd name="connsiteX14370" fmla="*/ 12725912 w 18288001"/>
              <a:gd name="connsiteY14370" fmla="*/ 9323415 h 9710532"/>
              <a:gd name="connsiteX14371" fmla="*/ 12731230 w 18288001"/>
              <a:gd name="connsiteY14371" fmla="*/ 9326264 h 9710532"/>
              <a:gd name="connsiteX14372" fmla="*/ 12720475 w 18288001"/>
              <a:gd name="connsiteY14372" fmla="*/ 9329515 h 9710532"/>
              <a:gd name="connsiteX14373" fmla="*/ 12706472 w 18288001"/>
              <a:gd name="connsiteY14373" fmla="*/ 9322012 h 9710532"/>
              <a:gd name="connsiteX14374" fmla="*/ 12709976 w 18288001"/>
              <a:gd name="connsiteY14374" fmla="*/ 9320953 h 9710532"/>
              <a:gd name="connsiteX14375" fmla="*/ 12687311 w 18288001"/>
              <a:gd name="connsiteY14375" fmla="*/ 9317059 h 9710532"/>
              <a:gd name="connsiteX14376" fmla="*/ 12679808 w 18288001"/>
              <a:gd name="connsiteY14376" fmla="*/ 9331062 h 9710532"/>
              <a:gd name="connsiteX14377" fmla="*/ 12669052 w 18288001"/>
              <a:gd name="connsiteY14377" fmla="*/ 9334312 h 9710532"/>
              <a:gd name="connsiteX14378" fmla="*/ 12655048 w 18288001"/>
              <a:gd name="connsiteY14378" fmla="*/ 9326810 h 9710532"/>
              <a:gd name="connsiteX14379" fmla="*/ 12551764 w 18288001"/>
              <a:gd name="connsiteY14379" fmla="*/ 9334556 h 9710532"/>
              <a:gd name="connsiteX14380" fmla="*/ 12526816 w 18288001"/>
              <a:gd name="connsiteY14380" fmla="*/ 9334606 h 9710532"/>
              <a:gd name="connsiteX14381" fmla="*/ 12521575 w 18288001"/>
              <a:gd name="connsiteY14381" fmla="*/ 9343679 h 9710532"/>
              <a:gd name="connsiteX14382" fmla="*/ 12530257 w 18288001"/>
              <a:gd name="connsiteY14382" fmla="*/ 9341057 h 9710532"/>
              <a:gd name="connsiteX14383" fmla="*/ 12533384 w 18288001"/>
              <a:gd name="connsiteY14383" fmla="*/ 9351403 h 9710532"/>
              <a:gd name="connsiteX14384" fmla="*/ 12545613 w 18288001"/>
              <a:gd name="connsiteY14384" fmla="*/ 9349711 h 9710532"/>
              <a:gd name="connsiteX14385" fmla="*/ 12534761 w 18288001"/>
              <a:gd name="connsiteY14385" fmla="*/ 9352619 h 9710532"/>
              <a:gd name="connsiteX14386" fmla="*/ 12532797 w 18288001"/>
              <a:gd name="connsiteY14386" fmla="*/ 9351484 h 9710532"/>
              <a:gd name="connsiteX14387" fmla="*/ 12532880 w 18288001"/>
              <a:gd name="connsiteY14387" fmla="*/ 9351473 h 9710532"/>
              <a:gd name="connsiteX14388" fmla="*/ 12531450 w 18288001"/>
              <a:gd name="connsiteY14388" fmla="*/ 9350707 h 9710532"/>
              <a:gd name="connsiteX14389" fmla="*/ 12532797 w 18288001"/>
              <a:gd name="connsiteY14389" fmla="*/ 9351484 h 9710532"/>
              <a:gd name="connsiteX14390" fmla="*/ 12455894 w 18288001"/>
              <a:gd name="connsiteY14390" fmla="*/ 9362120 h 9710532"/>
              <a:gd name="connsiteX14391" fmla="*/ 12409580 w 18288001"/>
              <a:gd name="connsiteY14391" fmla="*/ 9362900 h 9710532"/>
              <a:gd name="connsiteX14392" fmla="*/ 12407814 w 18288001"/>
              <a:gd name="connsiteY14392" fmla="*/ 9363072 h 9710532"/>
              <a:gd name="connsiteX14393" fmla="*/ 12408716 w 18288001"/>
              <a:gd name="connsiteY14393" fmla="*/ 9366057 h 9710532"/>
              <a:gd name="connsiteX14394" fmla="*/ 12397961 w 18288001"/>
              <a:gd name="connsiteY14394" fmla="*/ 9369306 h 9710532"/>
              <a:gd name="connsiteX14395" fmla="*/ 12400945 w 18288001"/>
              <a:gd name="connsiteY14395" fmla="*/ 9363736 h 9710532"/>
              <a:gd name="connsiteX14396" fmla="*/ 12375572 w 18288001"/>
              <a:gd name="connsiteY14396" fmla="*/ 9366197 h 9710532"/>
              <a:gd name="connsiteX14397" fmla="*/ 12338656 w 18288001"/>
              <a:gd name="connsiteY14397" fmla="*/ 9358642 h 9710532"/>
              <a:gd name="connsiteX14398" fmla="*/ 12281491 w 18288001"/>
              <a:gd name="connsiteY14398" fmla="*/ 9362328 h 9710532"/>
              <a:gd name="connsiteX14399" fmla="*/ 12270639 w 18288001"/>
              <a:gd name="connsiteY14399" fmla="*/ 9365236 h 9710532"/>
              <a:gd name="connsiteX14400" fmla="*/ 12246029 w 18288001"/>
              <a:gd name="connsiteY14400" fmla="*/ 9360201 h 9710532"/>
              <a:gd name="connsiteX14401" fmla="*/ 12164255 w 18288001"/>
              <a:gd name="connsiteY14401" fmla="*/ 9358851 h 9710532"/>
              <a:gd name="connsiteX14402" fmla="*/ 12104182 w 18288001"/>
              <a:gd name="connsiteY14402" fmla="*/ 9351685 h 9710532"/>
              <a:gd name="connsiteX14403" fmla="*/ 12087905 w 18288001"/>
              <a:gd name="connsiteY14403" fmla="*/ 9356047 h 9710532"/>
              <a:gd name="connsiteX14404" fmla="*/ 12071629 w 18288001"/>
              <a:gd name="connsiteY14404" fmla="*/ 9360408 h 9710532"/>
              <a:gd name="connsiteX14405" fmla="*/ 11965242 w 18288001"/>
              <a:gd name="connsiteY14405" fmla="*/ 9354023 h 9710532"/>
              <a:gd name="connsiteX14406" fmla="*/ 11948965 w 18288001"/>
              <a:gd name="connsiteY14406" fmla="*/ 9358385 h 9710532"/>
              <a:gd name="connsiteX14407" fmla="*/ 11929780 w 18288001"/>
              <a:gd name="connsiteY14407" fmla="*/ 9351895 h 9710532"/>
              <a:gd name="connsiteX14408" fmla="*/ 11916021 w 18288001"/>
              <a:gd name="connsiteY14408" fmla="*/ 9343950 h 9710532"/>
              <a:gd name="connsiteX14409" fmla="*/ 11905170 w 18288001"/>
              <a:gd name="connsiteY14409" fmla="*/ 9346858 h 9710532"/>
              <a:gd name="connsiteX14410" fmla="*/ 11864283 w 18288001"/>
              <a:gd name="connsiteY14410" fmla="*/ 9346184 h 9710532"/>
              <a:gd name="connsiteX14411" fmla="*/ 11826303 w 18288001"/>
              <a:gd name="connsiteY14411" fmla="*/ 9356361 h 9710532"/>
              <a:gd name="connsiteX14412" fmla="*/ 11763323 w 18288001"/>
              <a:gd name="connsiteY14412" fmla="*/ 9338345 h 9710532"/>
              <a:gd name="connsiteX14413" fmla="*/ 11722435 w 18288001"/>
              <a:gd name="connsiteY14413" fmla="*/ 9337669 h 9710532"/>
              <a:gd name="connsiteX14414" fmla="*/ 11659844 w 18288001"/>
              <a:gd name="connsiteY14414" fmla="*/ 9342810 h 9710532"/>
              <a:gd name="connsiteX14415" fmla="*/ 11491067 w 18288001"/>
              <a:gd name="connsiteY14415" fmla="*/ 9343012 h 9710532"/>
              <a:gd name="connsiteX14416" fmla="*/ 11499420 w 18288001"/>
              <a:gd name="connsiteY14416" fmla="*/ 9347488 h 9710532"/>
              <a:gd name="connsiteX14417" fmla="*/ 11510172 w 18288001"/>
              <a:gd name="connsiteY14417" fmla="*/ 9344239 h 9710532"/>
              <a:gd name="connsiteX14418" fmla="*/ 11513424 w 18288001"/>
              <a:gd name="connsiteY14418" fmla="*/ 9354993 h 9710532"/>
              <a:gd name="connsiteX14419" fmla="*/ 11518800 w 18288001"/>
              <a:gd name="connsiteY14419" fmla="*/ 9353368 h 9710532"/>
              <a:gd name="connsiteX14420" fmla="*/ 11548935 w 18288001"/>
              <a:gd name="connsiteY14420" fmla="*/ 9355994 h 9710532"/>
              <a:gd name="connsiteX14421" fmla="*/ 11566189 w 18288001"/>
              <a:gd name="connsiteY14421" fmla="*/ 9374252 h 9710532"/>
              <a:gd name="connsiteX14422" fmla="*/ 11555435 w 18288001"/>
              <a:gd name="connsiteY14422" fmla="*/ 9377503 h 9710532"/>
              <a:gd name="connsiteX14423" fmla="*/ 11541432 w 18288001"/>
              <a:gd name="connsiteY14423" fmla="*/ 9370000 h 9710532"/>
              <a:gd name="connsiteX14424" fmla="*/ 11505920 w 18288001"/>
              <a:gd name="connsiteY14424" fmla="*/ 9368996 h 9710532"/>
              <a:gd name="connsiteX14425" fmla="*/ 11467158 w 18288001"/>
              <a:gd name="connsiteY14425" fmla="*/ 9357240 h 9710532"/>
              <a:gd name="connsiteX14426" fmla="*/ 11440495 w 18288001"/>
              <a:gd name="connsiteY14426" fmla="*/ 9342954 h 9710532"/>
              <a:gd name="connsiteX14427" fmla="*/ 11343594 w 18288001"/>
              <a:gd name="connsiteY14427" fmla="*/ 9334506 h 9710532"/>
              <a:gd name="connsiteX14428" fmla="*/ 11294374 w 18288001"/>
              <a:gd name="connsiteY14428" fmla="*/ 9324432 h 9710532"/>
              <a:gd name="connsiteX14429" fmla="*/ 11248061 w 18288001"/>
              <a:gd name="connsiteY14429" fmla="*/ 9325213 h 9710532"/>
              <a:gd name="connsiteX14430" fmla="*/ 11242192 w 18288001"/>
              <a:gd name="connsiteY14430" fmla="*/ 9318594 h 9710532"/>
              <a:gd name="connsiteX14431" fmla="*/ 11234368 w 18288001"/>
              <a:gd name="connsiteY14431" fmla="*/ 9317251 h 9710532"/>
              <a:gd name="connsiteX14432" fmla="*/ 11223450 w 18288001"/>
              <a:gd name="connsiteY14432" fmla="*/ 9320176 h 9710532"/>
              <a:gd name="connsiteX14433" fmla="*/ 11029864 w 18288001"/>
              <a:gd name="connsiteY14433" fmla="*/ 9313895 h 9710532"/>
              <a:gd name="connsiteX14434" fmla="*/ 10822519 w 18288001"/>
              <a:gd name="connsiteY14434" fmla="*/ 9299670 h 9710532"/>
              <a:gd name="connsiteX14435" fmla="*/ 10801879 w 18288001"/>
              <a:gd name="connsiteY14435" fmla="*/ 9287755 h 9710532"/>
              <a:gd name="connsiteX14436" fmla="*/ 10773297 w 18288001"/>
              <a:gd name="connsiteY14436" fmla="*/ 9289597 h 9710532"/>
              <a:gd name="connsiteX14437" fmla="*/ 10617693 w 18288001"/>
              <a:gd name="connsiteY14437" fmla="*/ 9273139 h 9710532"/>
              <a:gd name="connsiteX14438" fmla="*/ 10594534 w 18288001"/>
              <a:gd name="connsiteY14438" fmla="*/ 9273529 h 9710532"/>
              <a:gd name="connsiteX14439" fmla="*/ 10583682 w 18288001"/>
              <a:gd name="connsiteY14439" fmla="*/ 9276437 h 9710532"/>
              <a:gd name="connsiteX14440" fmla="*/ 10571377 w 18288001"/>
              <a:gd name="connsiteY14440" fmla="*/ 9273917 h 9710532"/>
              <a:gd name="connsiteX14441" fmla="*/ 10485859 w 18288001"/>
              <a:gd name="connsiteY14441" fmla="*/ 9263718 h 9710532"/>
              <a:gd name="connsiteX14442" fmla="*/ 10471087 w 18288001"/>
              <a:gd name="connsiteY14442" fmla="*/ 9265143 h 9710532"/>
              <a:gd name="connsiteX14443" fmla="*/ 10442579 w 18288001"/>
              <a:gd name="connsiteY14443" fmla="*/ 9267893 h 9710532"/>
              <a:gd name="connsiteX14444" fmla="*/ 10419446 w 18288001"/>
              <a:gd name="connsiteY14444" fmla="*/ 9269016 h 9710532"/>
              <a:gd name="connsiteX14445" fmla="*/ 10396311 w 18288001"/>
              <a:gd name="connsiteY14445" fmla="*/ 9270140 h 9710532"/>
              <a:gd name="connsiteX14446" fmla="*/ 10385559 w 18288001"/>
              <a:gd name="connsiteY14446" fmla="*/ 9273390 h 9710532"/>
              <a:gd name="connsiteX14447" fmla="*/ 10339294 w 18288001"/>
              <a:gd name="connsiteY14447" fmla="*/ 9275639 h 9710532"/>
              <a:gd name="connsiteX14448" fmla="*/ 10293029 w 18288001"/>
              <a:gd name="connsiteY14448" fmla="*/ 9277886 h 9710532"/>
              <a:gd name="connsiteX14449" fmla="*/ 10236009 w 18288001"/>
              <a:gd name="connsiteY14449" fmla="*/ 9283383 h 9710532"/>
              <a:gd name="connsiteX14450" fmla="*/ 10129476 w 18288001"/>
              <a:gd name="connsiteY14450" fmla="*/ 9280376 h 9710532"/>
              <a:gd name="connsiteX14451" fmla="*/ 10107967 w 18288001"/>
              <a:gd name="connsiteY14451" fmla="*/ 9286876 h 9710532"/>
              <a:gd name="connsiteX14452" fmla="*/ 10072455 w 18288001"/>
              <a:gd name="connsiteY14452" fmla="*/ 9285873 h 9710532"/>
              <a:gd name="connsiteX14453" fmla="*/ 10004684 w 18288001"/>
              <a:gd name="connsiteY14453" fmla="*/ 9294621 h 9710532"/>
              <a:gd name="connsiteX14454" fmla="*/ 9979926 w 18288001"/>
              <a:gd name="connsiteY14454" fmla="*/ 9290367 h 9710532"/>
              <a:gd name="connsiteX14455" fmla="*/ 9961669 w 18288001"/>
              <a:gd name="connsiteY14455" fmla="*/ 9307623 h 9710532"/>
              <a:gd name="connsiteX14456" fmla="*/ 9926156 w 18288001"/>
              <a:gd name="connsiteY14456" fmla="*/ 9306620 h 9710532"/>
              <a:gd name="connsiteX14457" fmla="*/ 9873392 w 18288001"/>
              <a:gd name="connsiteY14457" fmla="*/ 9287359 h 9710532"/>
              <a:gd name="connsiteX14458" fmla="*/ 9862637 w 18288001"/>
              <a:gd name="connsiteY14458" fmla="*/ 9290611 h 9710532"/>
              <a:gd name="connsiteX14459" fmla="*/ 9830374 w 18288001"/>
              <a:gd name="connsiteY14459" fmla="*/ 9300362 h 9710532"/>
              <a:gd name="connsiteX14460" fmla="*/ 9819621 w 18288001"/>
              <a:gd name="connsiteY14460" fmla="*/ 9303612 h 9710532"/>
              <a:gd name="connsiteX14461" fmla="*/ 9798116 w 18288001"/>
              <a:gd name="connsiteY14461" fmla="*/ 9310112 h 9710532"/>
              <a:gd name="connsiteX14462" fmla="*/ 9758852 w 18288001"/>
              <a:gd name="connsiteY14462" fmla="*/ 9316112 h 9710532"/>
              <a:gd name="connsiteX14463" fmla="*/ 9730342 w 18288001"/>
              <a:gd name="connsiteY14463" fmla="*/ 9318862 h 9710532"/>
              <a:gd name="connsiteX14464" fmla="*/ 9713087 w 18288001"/>
              <a:gd name="connsiteY14464" fmla="*/ 9300604 h 9710532"/>
              <a:gd name="connsiteX14465" fmla="*/ 9666824 w 18288001"/>
              <a:gd name="connsiteY14465" fmla="*/ 9302851 h 9710532"/>
              <a:gd name="connsiteX14466" fmla="*/ 9645316 w 18288001"/>
              <a:gd name="connsiteY14466" fmla="*/ 9309352 h 9710532"/>
              <a:gd name="connsiteX14467" fmla="*/ 9635063 w 18288001"/>
              <a:gd name="connsiteY14467" fmla="*/ 9294848 h 9710532"/>
              <a:gd name="connsiteX14468" fmla="*/ 9617306 w 18288001"/>
              <a:gd name="connsiteY14468" fmla="*/ 9294346 h 9710532"/>
              <a:gd name="connsiteX14469" fmla="*/ 9631309 w 18288001"/>
              <a:gd name="connsiteY14469" fmla="*/ 9301849 h 9710532"/>
              <a:gd name="connsiteX14470" fmla="*/ 9634560 w 18288001"/>
              <a:gd name="connsiteY14470" fmla="*/ 9312603 h 9710532"/>
              <a:gd name="connsiteX14471" fmla="*/ 9577540 w 18288001"/>
              <a:gd name="connsiteY14471" fmla="*/ 9318100 h 9710532"/>
              <a:gd name="connsiteX14472" fmla="*/ 9561411 w 18288001"/>
              <a:gd name="connsiteY14472" fmla="*/ 9322976 h 9710532"/>
              <a:gd name="connsiteX14473" fmla="*/ 9542029 w 18288001"/>
              <a:gd name="connsiteY14473" fmla="*/ 9317099 h 9710532"/>
              <a:gd name="connsiteX14474" fmla="*/ 9535027 w 18288001"/>
              <a:gd name="connsiteY14474" fmla="*/ 9313346 h 9710532"/>
              <a:gd name="connsiteX14475" fmla="*/ 9517272 w 18288001"/>
              <a:gd name="connsiteY14475" fmla="*/ 9312845 h 9710532"/>
              <a:gd name="connsiteX14476" fmla="*/ 9492513 w 18288001"/>
              <a:gd name="connsiteY14476" fmla="*/ 9308593 h 9710532"/>
              <a:gd name="connsiteX14477" fmla="*/ 9457002 w 18288001"/>
              <a:gd name="connsiteY14477" fmla="*/ 9307589 h 9710532"/>
              <a:gd name="connsiteX14478" fmla="*/ 9407489 w 18288001"/>
              <a:gd name="connsiteY14478" fmla="*/ 9299083 h 9710532"/>
              <a:gd name="connsiteX14479" fmla="*/ 9418241 w 18288001"/>
              <a:gd name="connsiteY14479" fmla="*/ 9295833 h 9710532"/>
              <a:gd name="connsiteX14480" fmla="*/ 9409613 w 18288001"/>
              <a:gd name="connsiteY14480" fmla="*/ 9286704 h 9710532"/>
              <a:gd name="connsiteX14481" fmla="*/ 9407489 w 18288001"/>
              <a:gd name="connsiteY14481" fmla="*/ 9299083 h 9710532"/>
              <a:gd name="connsiteX14482" fmla="*/ 9395108 w 18288001"/>
              <a:gd name="connsiteY14482" fmla="*/ 9296956 h 9710532"/>
              <a:gd name="connsiteX14483" fmla="*/ 9375225 w 18288001"/>
              <a:gd name="connsiteY14483" fmla="*/ 9308834 h 9710532"/>
              <a:gd name="connsiteX14484" fmla="*/ 9342965 w 18288001"/>
              <a:gd name="connsiteY14484" fmla="*/ 9318585 h 9710532"/>
              <a:gd name="connsiteX14485" fmla="*/ 9325712 w 18288001"/>
              <a:gd name="connsiteY14485" fmla="*/ 9300328 h 9710532"/>
              <a:gd name="connsiteX14486" fmla="*/ 9338089 w 18288001"/>
              <a:gd name="connsiteY14486" fmla="*/ 9302455 h 9710532"/>
              <a:gd name="connsiteX14487" fmla="*/ 9336464 w 18288001"/>
              <a:gd name="connsiteY14487" fmla="*/ 9297079 h 9710532"/>
              <a:gd name="connsiteX14488" fmla="*/ 9307955 w 18288001"/>
              <a:gd name="connsiteY14488" fmla="*/ 9299827 h 9710532"/>
              <a:gd name="connsiteX14489" fmla="*/ 9307453 w 18288001"/>
              <a:gd name="connsiteY14489" fmla="*/ 9317582 h 9710532"/>
              <a:gd name="connsiteX14490" fmla="*/ 9236429 w 18288001"/>
              <a:gd name="connsiteY14490" fmla="*/ 9315579 h 9710532"/>
              <a:gd name="connsiteX14491" fmla="*/ 9200920 w 18288001"/>
              <a:gd name="connsiteY14491" fmla="*/ 9314573 h 9710532"/>
              <a:gd name="connsiteX14492" fmla="*/ 9165407 w 18288001"/>
              <a:gd name="connsiteY14492" fmla="*/ 9313571 h 9710532"/>
              <a:gd name="connsiteX14493" fmla="*/ 9142275 w 18288001"/>
              <a:gd name="connsiteY14493" fmla="*/ 9314695 h 9710532"/>
              <a:gd name="connsiteX14494" fmla="*/ 9128272 w 18288001"/>
              <a:gd name="connsiteY14494" fmla="*/ 9307192 h 9710532"/>
              <a:gd name="connsiteX14495" fmla="*/ 9106764 w 18288001"/>
              <a:gd name="connsiteY14495" fmla="*/ 9313694 h 9710532"/>
              <a:gd name="connsiteX14496" fmla="*/ 9083631 w 18288001"/>
              <a:gd name="connsiteY14496" fmla="*/ 9314817 h 9710532"/>
              <a:gd name="connsiteX14497" fmla="*/ 9035741 w 18288001"/>
              <a:gd name="connsiteY14497" fmla="*/ 9311689 h 9710532"/>
              <a:gd name="connsiteX14498" fmla="*/ 8984099 w 18288001"/>
              <a:gd name="connsiteY14498" fmla="*/ 9315558 h 9710532"/>
              <a:gd name="connsiteX14499" fmla="*/ 8964217 w 18288001"/>
              <a:gd name="connsiteY14499" fmla="*/ 9327438 h 9710532"/>
              <a:gd name="connsiteX14500" fmla="*/ 8946461 w 18288001"/>
              <a:gd name="connsiteY14500" fmla="*/ 9326936 h 9710532"/>
              <a:gd name="connsiteX14501" fmla="*/ 8912574 w 18288001"/>
              <a:gd name="connsiteY14501" fmla="*/ 9331310 h 9710532"/>
              <a:gd name="connsiteX14502" fmla="*/ 8905573 w 18288001"/>
              <a:gd name="connsiteY14502" fmla="*/ 9327558 h 9710532"/>
              <a:gd name="connsiteX14503" fmla="*/ 8893191 w 18288001"/>
              <a:gd name="connsiteY14503" fmla="*/ 9325433 h 9710532"/>
              <a:gd name="connsiteX14504" fmla="*/ 8882438 w 18288001"/>
              <a:gd name="connsiteY14504" fmla="*/ 9328682 h 9710532"/>
              <a:gd name="connsiteX14505" fmla="*/ 8871685 w 18288001"/>
              <a:gd name="connsiteY14505" fmla="*/ 9331932 h 9710532"/>
              <a:gd name="connsiteX14506" fmla="*/ 8859306 w 18288001"/>
              <a:gd name="connsiteY14506" fmla="*/ 9329807 h 9710532"/>
              <a:gd name="connsiteX14507" fmla="*/ 8852303 w 18288001"/>
              <a:gd name="connsiteY14507" fmla="*/ 9326055 h 9710532"/>
              <a:gd name="connsiteX14508" fmla="*/ 8813040 w 18288001"/>
              <a:gd name="connsiteY14508" fmla="*/ 9332054 h 9710532"/>
              <a:gd name="connsiteX14509" fmla="*/ 8770528 w 18288001"/>
              <a:gd name="connsiteY14509" fmla="*/ 9327299 h 9710532"/>
              <a:gd name="connsiteX14510" fmla="*/ 8759772 w 18288001"/>
              <a:gd name="connsiteY14510" fmla="*/ 9330551 h 9710532"/>
              <a:gd name="connsiteX14511" fmla="*/ 8724263 w 18288001"/>
              <a:gd name="connsiteY14511" fmla="*/ 9329546 h 9710532"/>
              <a:gd name="connsiteX14512" fmla="*/ 8677999 w 18288001"/>
              <a:gd name="connsiteY14512" fmla="*/ 9331795 h 9710532"/>
              <a:gd name="connsiteX14513" fmla="*/ 8585468 w 18288001"/>
              <a:gd name="connsiteY14513" fmla="*/ 9336289 h 9710532"/>
              <a:gd name="connsiteX14514" fmla="*/ 8560709 w 18288001"/>
              <a:gd name="connsiteY14514" fmla="*/ 9332037 h 9710532"/>
              <a:gd name="connsiteX14515" fmla="*/ 8532202 w 18288001"/>
              <a:gd name="connsiteY14515" fmla="*/ 9334785 h 9710532"/>
              <a:gd name="connsiteX14516" fmla="*/ 8491314 w 18288001"/>
              <a:gd name="connsiteY14516" fmla="*/ 9335409 h 9710532"/>
              <a:gd name="connsiteX14517" fmla="*/ 8439671 w 18288001"/>
              <a:gd name="connsiteY14517" fmla="*/ 9339283 h 9710532"/>
              <a:gd name="connsiteX14518" fmla="*/ 8407911 w 18288001"/>
              <a:gd name="connsiteY14518" fmla="*/ 9331275 h 9710532"/>
              <a:gd name="connsiteX14519" fmla="*/ 8383152 w 18288001"/>
              <a:gd name="connsiteY14519" fmla="*/ 9327024 h 9710532"/>
              <a:gd name="connsiteX14520" fmla="*/ 8381528 w 18288001"/>
              <a:gd name="connsiteY14520" fmla="*/ 9321647 h 9710532"/>
              <a:gd name="connsiteX14521" fmla="*/ 8358396 w 18288001"/>
              <a:gd name="connsiteY14521" fmla="*/ 9322771 h 9710532"/>
              <a:gd name="connsiteX14522" fmla="*/ 8333639 w 18288001"/>
              <a:gd name="connsiteY14522" fmla="*/ 9318519 h 9710532"/>
              <a:gd name="connsiteX14523" fmla="*/ 8319634 w 18288001"/>
              <a:gd name="connsiteY14523" fmla="*/ 9311014 h 9710532"/>
              <a:gd name="connsiteX14524" fmla="*/ 8305629 w 18288001"/>
              <a:gd name="connsiteY14524" fmla="*/ 9303510 h 9710532"/>
              <a:gd name="connsiteX14525" fmla="*/ 8294876 w 18288001"/>
              <a:gd name="connsiteY14525" fmla="*/ 9306760 h 9710532"/>
              <a:gd name="connsiteX14526" fmla="*/ 8284122 w 18288001"/>
              <a:gd name="connsiteY14526" fmla="*/ 9310011 h 9710532"/>
              <a:gd name="connsiteX14527" fmla="*/ 8248609 w 18288001"/>
              <a:gd name="connsiteY14527" fmla="*/ 9309009 h 9710532"/>
              <a:gd name="connsiteX14528" fmla="*/ 8223854 w 18288001"/>
              <a:gd name="connsiteY14528" fmla="*/ 9304756 h 9710532"/>
              <a:gd name="connsiteX14529" fmla="*/ 8200718 w 18288001"/>
              <a:gd name="connsiteY14529" fmla="*/ 9305880 h 9710532"/>
              <a:gd name="connsiteX14530" fmla="*/ 8189580 w 18288001"/>
              <a:gd name="connsiteY14530" fmla="*/ 9306421 h 9710532"/>
              <a:gd name="connsiteX14531" fmla="*/ 8189058 w 18288001"/>
              <a:gd name="connsiteY14531" fmla="*/ 9306579 h 9710532"/>
              <a:gd name="connsiteX14532" fmla="*/ 8178303 w 18288001"/>
              <a:gd name="connsiteY14532" fmla="*/ 9309829 h 9710532"/>
              <a:gd name="connsiteX14533" fmla="*/ 8167548 w 18288001"/>
              <a:gd name="connsiteY14533" fmla="*/ 9313080 h 9710532"/>
              <a:gd name="connsiteX14534" fmla="*/ 8132039 w 18288001"/>
              <a:gd name="connsiteY14534" fmla="*/ 9312076 h 9710532"/>
              <a:gd name="connsiteX14535" fmla="*/ 8110530 w 18288001"/>
              <a:gd name="connsiteY14535" fmla="*/ 9318579 h 9710532"/>
              <a:gd name="connsiteX14536" fmla="*/ 8099776 w 18288001"/>
              <a:gd name="connsiteY14536" fmla="*/ 9321830 h 9710532"/>
              <a:gd name="connsiteX14537" fmla="*/ 8069643 w 18288001"/>
              <a:gd name="connsiteY14537" fmla="*/ 9319200 h 9710532"/>
              <a:gd name="connsiteX14538" fmla="*/ 8039506 w 18288001"/>
              <a:gd name="connsiteY14538" fmla="*/ 9316573 h 9710532"/>
              <a:gd name="connsiteX14539" fmla="*/ 8021754 w 18288001"/>
              <a:gd name="connsiteY14539" fmla="*/ 9316070 h 9710532"/>
              <a:gd name="connsiteX14540" fmla="*/ 8003999 w 18288001"/>
              <a:gd name="connsiteY14540" fmla="*/ 9315569 h 9710532"/>
              <a:gd name="connsiteX14541" fmla="*/ 7971736 w 18288001"/>
              <a:gd name="connsiteY14541" fmla="*/ 9325321 h 9710532"/>
              <a:gd name="connsiteX14542" fmla="*/ 7900714 w 18288001"/>
              <a:gd name="connsiteY14542" fmla="*/ 9323314 h 9710532"/>
              <a:gd name="connsiteX14543" fmla="*/ 7875953 w 18288001"/>
              <a:gd name="connsiteY14543" fmla="*/ 9319063 h 9710532"/>
              <a:gd name="connsiteX14544" fmla="*/ 7847446 w 18288001"/>
              <a:gd name="connsiteY14544" fmla="*/ 9321811 h 9710532"/>
              <a:gd name="connsiteX14545" fmla="*/ 7797426 w 18288001"/>
              <a:gd name="connsiteY14545" fmla="*/ 9331061 h 9710532"/>
              <a:gd name="connsiteX14546" fmla="*/ 7765164 w 18288001"/>
              <a:gd name="connsiteY14546" fmla="*/ 9340811 h 9710532"/>
              <a:gd name="connsiteX14547" fmla="*/ 7751163 w 18288001"/>
              <a:gd name="connsiteY14547" fmla="*/ 9333311 h 9710532"/>
              <a:gd name="connsiteX14548" fmla="*/ 7749037 w 18288001"/>
              <a:gd name="connsiteY14548" fmla="*/ 9345686 h 9710532"/>
              <a:gd name="connsiteX14549" fmla="*/ 7743660 w 18288001"/>
              <a:gd name="connsiteY14549" fmla="*/ 9347313 h 9710532"/>
              <a:gd name="connsiteX14550" fmla="*/ 7757665 w 18288001"/>
              <a:gd name="connsiteY14550" fmla="*/ 9354816 h 9710532"/>
              <a:gd name="connsiteX14551" fmla="*/ 7782421 w 18288001"/>
              <a:gd name="connsiteY14551" fmla="*/ 9359069 h 9710532"/>
              <a:gd name="connsiteX14552" fmla="*/ 7812555 w 18288001"/>
              <a:gd name="connsiteY14552" fmla="*/ 9361696 h 9710532"/>
              <a:gd name="connsiteX14553" fmla="*/ 7788919 w 18288001"/>
              <a:gd name="connsiteY14553" fmla="*/ 9380577 h 9710532"/>
              <a:gd name="connsiteX14554" fmla="*/ 7784668 w 18288001"/>
              <a:gd name="connsiteY14554" fmla="*/ 9405335 h 9710532"/>
              <a:gd name="connsiteX14555" fmla="*/ 7797044 w 18288001"/>
              <a:gd name="connsiteY14555" fmla="*/ 9407461 h 9710532"/>
              <a:gd name="connsiteX14556" fmla="*/ 7798670 w 18288001"/>
              <a:gd name="connsiteY14556" fmla="*/ 9412839 h 9710532"/>
              <a:gd name="connsiteX14557" fmla="*/ 7801921 w 18288001"/>
              <a:gd name="connsiteY14557" fmla="*/ 9423591 h 9710532"/>
              <a:gd name="connsiteX14558" fmla="*/ 7834183 w 18288001"/>
              <a:gd name="connsiteY14558" fmla="*/ 9413839 h 9710532"/>
              <a:gd name="connsiteX14559" fmla="*/ 7836311 w 18288001"/>
              <a:gd name="connsiteY14559" fmla="*/ 9401462 h 9710532"/>
              <a:gd name="connsiteX14560" fmla="*/ 7843310 w 18288001"/>
              <a:gd name="connsiteY14560" fmla="*/ 9405214 h 9710532"/>
              <a:gd name="connsiteX14561" fmla="*/ 7837435 w 18288001"/>
              <a:gd name="connsiteY14561" fmla="*/ 9424593 h 9710532"/>
              <a:gd name="connsiteX14562" fmla="*/ 7772913 w 18288001"/>
              <a:gd name="connsiteY14562" fmla="*/ 9444097 h 9710532"/>
              <a:gd name="connsiteX14563" fmla="*/ 7762158 w 18288001"/>
              <a:gd name="connsiteY14563" fmla="*/ 9447345 h 9710532"/>
              <a:gd name="connsiteX14564" fmla="*/ 7722895 w 18288001"/>
              <a:gd name="connsiteY14564" fmla="*/ 9453346 h 9710532"/>
              <a:gd name="connsiteX14565" fmla="*/ 7683630 w 18288001"/>
              <a:gd name="connsiteY14565" fmla="*/ 9459346 h 9710532"/>
              <a:gd name="connsiteX14566" fmla="*/ 7662125 w 18288001"/>
              <a:gd name="connsiteY14566" fmla="*/ 9465845 h 9710532"/>
              <a:gd name="connsiteX14567" fmla="*/ 7626613 w 18288001"/>
              <a:gd name="connsiteY14567" fmla="*/ 9464842 h 9710532"/>
              <a:gd name="connsiteX14568" fmla="*/ 7623363 w 18288001"/>
              <a:gd name="connsiteY14568" fmla="*/ 9454090 h 9710532"/>
              <a:gd name="connsiteX14569" fmla="*/ 7592103 w 18288001"/>
              <a:gd name="connsiteY14569" fmla="*/ 9428330 h 9710532"/>
              <a:gd name="connsiteX14570" fmla="*/ 7571598 w 18288001"/>
              <a:gd name="connsiteY14570" fmla="*/ 9399319 h 9710532"/>
              <a:gd name="connsiteX14571" fmla="*/ 7568346 w 18288001"/>
              <a:gd name="connsiteY14571" fmla="*/ 9388565 h 9710532"/>
              <a:gd name="connsiteX14572" fmla="*/ 7538215 w 18288001"/>
              <a:gd name="connsiteY14572" fmla="*/ 9385936 h 9710532"/>
              <a:gd name="connsiteX14573" fmla="*/ 7508079 w 18288001"/>
              <a:gd name="connsiteY14573" fmla="*/ 9383309 h 9710532"/>
              <a:gd name="connsiteX14574" fmla="*/ 7451059 w 18288001"/>
              <a:gd name="connsiteY14574" fmla="*/ 9388806 h 9710532"/>
              <a:gd name="connsiteX14575" fmla="*/ 7483321 w 18288001"/>
              <a:gd name="connsiteY14575" fmla="*/ 9379055 h 9710532"/>
              <a:gd name="connsiteX14576" fmla="*/ 7494074 w 18288001"/>
              <a:gd name="connsiteY14576" fmla="*/ 9375805 h 9710532"/>
              <a:gd name="connsiteX14577" fmla="*/ 7490822 w 18288001"/>
              <a:gd name="connsiteY14577" fmla="*/ 9365052 h 9710532"/>
              <a:gd name="connsiteX14578" fmla="*/ 7501578 w 18288001"/>
              <a:gd name="connsiteY14578" fmla="*/ 9361801 h 9710532"/>
              <a:gd name="connsiteX14579" fmla="*/ 7515581 w 18288001"/>
              <a:gd name="connsiteY14579" fmla="*/ 9369304 h 9710532"/>
              <a:gd name="connsiteX14580" fmla="*/ 7537090 w 18288001"/>
              <a:gd name="connsiteY14580" fmla="*/ 9362804 h 9710532"/>
              <a:gd name="connsiteX14581" fmla="*/ 7551094 w 18288001"/>
              <a:gd name="connsiteY14581" fmla="*/ 9370308 h 9710532"/>
              <a:gd name="connsiteX14582" fmla="*/ 7560222 w 18288001"/>
              <a:gd name="connsiteY14582" fmla="*/ 9361680 h 9710532"/>
              <a:gd name="connsiteX14583" fmla="*/ 7569350 w 18288001"/>
              <a:gd name="connsiteY14583" fmla="*/ 9353053 h 9710532"/>
              <a:gd name="connsiteX14584" fmla="*/ 7580104 w 18288001"/>
              <a:gd name="connsiteY14584" fmla="*/ 9349803 h 9710532"/>
              <a:gd name="connsiteX14585" fmla="*/ 7502580 w 18288001"/>
              <a:gd name="connsiteY14585" fmla="*/ 9326290 h 9710532"/>
              <a:gd name="connsiteX14586" fmla="*/ 7449313 w 18288001"/>
              <a:gd name="connsiteY14586" fmla="*/ 9324787 h 9710532"/>
              <a:gd name="connsiteX14587" fmla="*/ 7420806 w 18288001"/>
              <a:gd name="connsiteY14587" fmla="*/ 9327535 h 9710532"/>
              <a:gd name="connsiteX14588" fmla="*/ 7410050 w 18288001"/>
              <a:gd name="connsiteY14588" fmla="*/ 9330786 h 9710532"/>
              <a:gd name="connsiteX14589" fmla="*/ 7353031 w 18288001"/>
              <a:gd name="connsiteY14589" fmla="*/ 9336283 h 9710532"/>
              <a:gd name="connsiteX14590" fmla="*/ 7342276 w 18288001"/>
              <a:gd name="connsiteY14590" fmla="*/ 9339533 h 9710532"/>
              <a:gd name="connsiteX14591" fmla="*/ 7339027 w 18288001"/>
              <a:gd name="connsiteY14591" fmla="*/ 9328779 h 9710532"/>
              <a:gd name="connsiteX14592" fmla="*/ 7322893 w 18288001"/>
              <a:gd name="connsiteY14592" fmla="*/ 9333656 h 9710532"/>
              <a:gd name="connsiteX14593" fmla="*/ 7317518 w 18288001"/>
              <a:gd name="connsiteY14593" fmla="*/ 9335280 h 9710532"/>
              <a:gd name="connsiteX14594" fmla="*/ 7292763 w 18288001"/>
              <a:gd name="connsiteY14594" fmla="*/ 9331027 h 9710532"/>
              <a:gd name="connsiteX14595" fmla="*/ 7271253 w 18288001"/>
              <a:gd name="connsiteY14595" fmla="*/ 9337529 h 9710532"/>
              <a:gd name="connsiteX14596" fmla="*/ 7249746 w 18288001"/>
              <a:gd name="connsiteY14596" fmla="*/ 9344029 h 9710532"/>
              <a:gd name="connsiteX14597" fmla="*/ 7226613 w 18288001"/>
              <a:gd name="connsiteY14597" fmla="*/ 9345153 h 9710532"/>
              <a:gd name="connsiteX14598" fmla="*/ 7214234 w 18288001"/>
              <a:gd name="connsiteY14598" fmla="*/ 9343026 h 9710532"/>
              <a:gd name="connsiteX14599" fmla="*/ 7228241 w 18288001"/>
              <a:gd name="connsiteY14599" fmla="*/ 9350530 h 9710532"/>
              <a:gd name="connsiteX14600" fmla="*/ 7281005 w 18288001"/>
              <a:gd name="connsiteY14600" fmla="*/ 9369789 h 9710532"/>
              <a:gd name="connsiteX14601" fmla="*/ 7295010 w 18288001"/>
              <a:gd name="connsiteY14601" fmla="*/ 9377292 h 9710532"/>
              <a:gd name="connsiteX14602" fmla="*/ 7319767 w 18288001"/>
              <a:gd name="connsiteY14602" fmla="*/ 9381546 h 9710532"/>
              <a:gd name="connsiteX14603" fmla="*/ 7337525 w 18288001"/>
              <a:gd name="connsiteY14603" fmla="*/ 9382049 h 9710532"/>
              <a:gd name="connsiteX14604" fmla="*/ 7355277 w 18288001"/>
              <a:gd name="connsiteY14604" fmla="*/ 9382548 h 9710532"/>
              <a:gd name="connsiteX14605" fmla="*/ 7372534 w 18288001"/>
              <a:gd name="connsiteY14605" fmla="*/ 9400806 h 9710532"/>
              <a:gd name="connsiteX14606" fmla="*/ 7337021 w 18288001"/>
              <a:gd name="connsiteY14606" fmla="*/ 9399802 h 9710532"/>
              <a:gd name="connsiteX14607" fmla="*/ 7331645 w 18288001"/>
              <a:gd name="connsiteY14607" fmla="*/ 9401429 h 9710532"/>
              <a:gd name="connsiteX14608" fmla="*/ 7301512 w 18288001"/>
              <a:gd name="connsiteY14608" fmla="*/ 9398800 h 9710532"/>
              <a:gd name="connsiteX14609" fmla="*/ 7290755 w 18288001"/>
              <a:gd name="connsiteY14609" fmla="*/ 9402049 h 9710532"/>
              <a:gd name="connsiteX14610" fmla="*/ 7265999 w 18288001"/>
              <a:gd name="connsiteY14610" fmla="*/ 9397797 h 9710532"/>
              <a:gd name="connsiteX14611" fmla="*/ 7255246 w 18288001"/>
              <a:gd name="connsiteY14611" fmla="*/ 9401047 h 9710532"/>
              <a:gd name="connsiteX14612" fmla="*/ 7258995 w 18288001"/>
              <a:gd name="connsiteY14612" fmla="*/ 9394046 h 9710532"/>
              <a:gd name="connsiteX14613" fmla="*/ 7251994 w 18288001"/>
              <a:gd name="connsiteY14613" fmla="*/ 9390294 h 9710532"/>
              <a:gd name="connsiteX14614" fmla="*/ 7241241 w 18288001"/>
              <a:gd name="connsiteY14614" fmla="*/ 9393543 h 9710532"/>
              <a:gd name="connsiteX14615" fmla="*/ 7234241 w 18288001"/>
              <a:gd name="connsiteY14615" fmla="*/ 9389792 h 9710532"/>
              <a:gd name="connsiteX14616" fmla="*/ 7221863 w 18288001"/>
              <a:gd name="connsiteY14616" fmla="*/ 9387666 h 9710532"/>
              <a:gd name="connsiteX14617" fmla="*/ 7205727 w 18288001"/>
              <a:gd name="connsiteY14617" fmla="*/ 9392542 h 9710532"/>
              <a:gd name="connsiteX14618" fmla="*/ 7193349 w 18288001"/>
              <a:gd name="connsiteY14618" fmla="*/ 9390415 h 9710532"/>
              <a:gd name="connsiteX14619" fmla="*/ 7180972 w 18288001"/>
              <a:gd name="connsiteY14619" fmla="*/ 9388289 h 9710532"/>
              <a:gd name="connsiteX14620" fmla="*/ 7159465 w 18288001"/>
              <a:gd name="connsiteY14620" fmla="*/ 9394790 h 9710532"/>
              <a:gd name="connsiteX14621" fmla="*/ 7131456 w 18288001"/>
              <a:gd name="connsiteY14621" fmla="*/ 9379782 h 9710532"/>
              <a:gd name="connsiteX14622" fmla="*/ 7128204 w 18288001"/>
              <a:gd name="connsiteY14622" fmla="*/ 9369028 h 9710532"/>
              <a:gd name="connsiteX14623" fmla="*/ 7060430 w 18288001"/>
              <a:gd name="connsiteY14623" fmla="*/ 9377778 h 9710532"/>
              <a:gd name="connsiteX14624" fmla="*/ 7053431 w 18288001"/>
              <a:gd name="connsiteY14624" fmla="*/ 9374025 h 9710532"/>
              <a:gd name="connsiteX14625" fmla="*/ 7046428 w 18288001"/>
              <a:gd name="connsiteY14625" fmla="*/ 9370272 h 9710532"/>
              <a:gd name="connsiteX14626" fmla="*/ 7010917 w 18288001"/>
              <a:gd name="connsiteY14626" fmla="*/ 9369270 h 9710532"/>
              <a:gd name="connsiteX14627" fmla="*/ 6973780 w 18288001"/>
              <a:gd name="connsiteY14627" fmla="*/ 9362891 h 9710532"/>
              <a:gd name="connsiteX14628" fmla="*/ 6954399 w 18288001"/>
              <a:gd name="connsiteY14628" fmla="*/ 9357014 h 9710532"/>
              <a:gd name="connsiteX14629" fmla="*/ 6929140 w 18288001"/>
              <a:gd name="connsiteY14629" fmla="*/ 9370516 h 9710532"/>
              <a:gd name="connsiteX14630" fmla="*/ 6861365 w 18288001"/>
              <a:gd name="connsiteY14630" fmla="*/ 9379265 h 9710532"/>
              <a:gd name="connsiteX14631" fmla="*/ 6811853 w 18288001"/>
              <a:gd name="connsiteY14631" fmla="*/ 9370758 h 9710532"/>
              <a:gd name="connsiteX14632" fmla="*/ 6801096 w 18288001"/>
              <a:gd name="connsiteY14632" fmla="*/ 9374008 h 9710532"/>
              <a:gd name="connsiteX14633" fmla="*/ 6776341 w 18288001"/>
              <a:gd name="connsiteY14633" fmla="*/ 9369755 h 9710532"/>
              <a:gd name="connsiteX14634" fmla="*/ 6731700 w 18288001"/>
              <a:gd name="connsiteY14634" fmla="*/ 9377381 h 9710532"/>
              <a:gd name="connsiteX14635" fmla="*/ 6696189 w 18288001"/>
              <a:gd name="connsiteY14635" fmla="*/ 9376378 h 9710532"/>
              <a:gd name="connsiteX14636" fmla="*/ 6662304 w 18288001"/>
              <a:gd name="connsiteY14636" fmla="*/ 9380751 h 9710532"/>
              <a:gd name="connsiteX14637" fmla="*/ 6621415 w 18288001"/>
              <a:gd name="connsiteY14637" fmla="*/ 9381373 h 9710532"/>
              <a:gd name="connsiteX14638" fmla="*/ 6548264 w 18288001"/>
              <a:gd name="connsiteY14638" fmla="*/ 9391748 h 9710532"/>
              <a:gd name="connsiteX14639" fmla="*/ 6500377 w 18288001"/>
              <a:gd name="connsiteY14639" fmla="*/ 9388618 h 9710532"/>
              <a:gd name="connsiteX14640" fmla="*/ 6466488 w 18288001"/>
              <a:gd name="connsiteY14640" fmla="*/ 9392991 h 9710532"/>
              <a:gd name="connsiteX14641" fmla="*/ 6444979 w 18288001"/>
              <a:gd name="connsiteY14641" fmla="*/ 9399492 h 9710532"/>
              <a:gd name="connsiteX14642" fmla="*/ 6398714 w 18288001"/>
              <a:gd name="connsiteY14642" fmla="*/ 9401742 h 9710532"/>
              <a:gd name="connsiteX14643" fmla="*/ 6363203 w 18288001"/>
              <a:gd name="connsiteY14643" fmla="*/ 9400737 h 9710532"/>
              <a:gd name="connsiteX14644" fmla="*/ 6329317 w 18288001"/>
              <a:gd name="connsiteY14644" fmla="*/ 9405112 h 9710532"/>
              <a:gd name="connsiteX14645" fmla="*/ 6277674 w 18288001"/>
              <a:gd name="connsiteY14645" fmla="*/ 9408984 h 9710532"/>
              <a:gd name="connsiteX14646" fmla="*/ 6231410 w 18288001"/>
              <a:gd name="connsiteY14646" fmla="*/ 9411233 h 9710532"/>
              <a:gd name="connsiteX14647" fmla="*/ 6202899 w 18288001"/>
              <a:gd name="connsiteY14647" fmla="*/ 9413981 h 9710532"/>
              <a:gd name="connsiteX14648" fmla="*/ 6195397 w 18288001"/>
              <a:gd name="connsiteY14648" fmla="*/ 9427986 h 9710532"/>
              <a:gd name="connsiteX14649" fmla="*/ 6181392 w 18288001"/>
              <a:gd name="connsiteY14649" fmla="*/ 9420483 h 9710532"/>
              <a:gd name="connsiteX14650" fmla="*/ 6170636 w 18288001"/>
              <a:gd name="connsiteY14650" fmla="*/ 9423733 h 9710532"/>
              <a:gd name="connsiteX14651" fmla="*/ 6145882 w 18288001"/>
              <a:gd name="connsiteY14651" fmla="*/ 9419480 h 9710532"/>
              <a:gd name="connsiteX14652" fmla="*/ 6099616 w 18288001"/>
              <a:gd name="connsiteY14652" fmla="*/ 9421727 h 9710532"/>
              <a:gd name="connsiteX14653" fmla="*/ 6094239 w 18288001"/>
              <a:gd name="connsiteY14653" fmla="*/ 9423352 h 9710532"/>
              <a:gd name="connsiteX14654" fmla="*/ 6085610 w 18288001"/>
              <a:gd name="connsiteY14654" fmla="*/ 9414223 h 9710532"/>
              <a:gd name="connsiteX14655" fmla="*/ 6074858 w 18288001"/>
              <a:gd name="connsiteY14655" fmla="*/ 9417474 h 9710532"/>
              <a:gd name="connsiteX14656" fmla="*/ 6064104 w 18288001"/>
              <a:gd name="connsiteY14656" fmla="*/ 9420724 h 9710532"/>
              <a:gd name="connsiteX14657" fmla="*/ 6053351 w 18288001"/>
              <a:gd name="connsiteY14657" fmla="*/ 9423976 h 9710532"/>
              <a:gd name="connsiteX14658" fmla="*/ 6035595 w 18288001"/>
              <a:gd name="connsiteY14658" fmla="*/ 9423472 h 9710532"/>
              <a:gd name="connsiteX14659" fmla="*/ 5994707 w 18288001"/>
              <a:gd name="connsiteY14659" fmla="*/ 9424096 h 9710532"/>
              <a:gd name="connsiteX14660" fmla="*/ 5957569 w 18288001"/>
              <a:gd name="connsiteY14660" fmla="*/ 9417717 h 9710532"/>
              <a:gd name="connsiteX14661" fmla="*/ 5950066 w 18288001"/>
              <a:gd name="connsiteY14661" fmla="*/ 9431720 h 9710532"/>
              <a:gd name="connsiteX14662" fmla="*/ 5939313 w 18288001"/>
              <a:gd name="connsiteY14662" fmla="*/ 9434970 h 9710532"/>
              <a:gd name="connsiteX14663" fmla="*/ 5925309 w 18288001"/>
              <a:gd name="connsiteY14663" fmla="*/ 9427468 h 9710532"/>
              <a:gd name="connsiteX14664" fmla="*/ 5822024 w 18288001"/>
              <a:gd name="connsiteY14664" fmla="*/ 9435214 h 9710532"/>
              <a:gd name="connsiteX14665" fmla="*/ 5704736 w 18288001"/>
              <a:gd name="connsiteY14665" fmla="*/ 9435455 h 9710532"/>
              <a:gd name="connsiteX14666" fmla="*/ 5707986 w 18288001"/>
              <a:gd name="connsiteY14666" fmla="*/ 9446209 h 9710532"/>
              <a:gd name="connsiteX14667" fmla="*/ 5686602 w 18288001"/>
              <a:gd name="connsiteY14667" fmla="*/ 9448272 h 9710532"/>
              <a:gd name="connsiteX14668" fmla="*/ 5674865 w 18288001"/>
              <a:gd name="connsiteY14668" fmla="*/ 9444485 h 9710532"/>
              <a:gd name="connsiteX14669" fmla="*/ 5665470 w 18288001"/>
              <a:gd name="connsiteY14669" fmla="*/ 9441455 h 9710532"/>
              <a:gd name="connsiteX14670" fmla="*/ 5619708 w 18288001"/>
              <a:gd name="connsiteY14670" fmla="*/ 9425947 h 9710532"/>
              <a:gd name="connsiteX14671" fmla="*/ 5575068 w 18288001"/>
              <a:gd name="connsiteY14671" fmla="*/ 9433571 h 9710532"/>
              <a:gd name="connsiteX14672" fmla="*/ 5559438 w 18288001"/>
              <a:gd name="connsiteY14672" fmla="*/ 9420691 h 9710532"/>
              <a:gd name="connsiteX14673" fmla="*/ 5523926 w 18288001"/>
              <a:gd name="connsiteY14673" fmla="*/ 9419688 h 9710532"/>
              <a:gd name="connsiteX14674" fmla="*/ 5481412 w 18288001"/>
              <a:gd name="connsiteY14674" fmla="*/ 9414935 h 9710532"/>
              <a:gd name="connsiteX14675" fmla="*/ 5428146 w 18288001"/>
              <a:gd name="connsiteY14675" fmla="*/ 9413430 h 9710532"/>
              <a:gd name="connsiteX14676" fmla="*/ 5399635 w 18288001"/>
              <a:gd name="connsiteY14676" fmla="*/ 9416178 h 9710532"/>
              <a:gd name="connsiteX14677" fmla="*/ 5371127 w 18288001"/>
              <a:gd name="connsiteY14677" fmla="*/ 9418929 h 9710532"/>
              <a:gd name="connsiteX14678" fmla="*/ 5340993 w 18288001"/>
              <a:gd name="connsiteY14678" fmla="*/ 9416299 h 9710532"/>
              <a:gd name="connsiteX14679" fmla="*/ 5321613 w 18288001"/>
              <a:gd name="connsiteY14679" fmla="*/ 9410422 h 9710532"/>
              <a:gd name="connsiteX14680" fmla="*/ 5275344 w 18288001"/>
              <a:gd name="connsiteY14680" fmla="*/ 9412669 h 9710532"/>
              <a:gd name="connsiteX14681" fmla="*/ 5234459 w 18288001"/>
              <a:gd name="connsiteY14681" fmla="*/ 9413291 h 9710532"/>
              <a:gd name="connsiteX14682" fmla="*/ 5212949 w 18288001"/>
              <a:gd name="connsiteY14682" fmla="*/ 9419792 h 9710532"/>
              <a:gd name="connsiteX14683" fmla="*/ 5200572 w 18288001"/>
              <a:gd name="connsiteY14683" fmla="*/ 9417665 h 9710532"/>
              <a:gd name="connsiteX14684" fmla="*/ 5193571 w 18288001"/>
              <a:gd name="connsiteY14684" fmla="*/ 9413915 h 9710532"/>
              <a:gd name="connsiteX14685" fmla="*/ 5168810 w 18288001"/>
              <a:gd name="connsiteY14685" fmla="*/ 9409661 h 9710532"/>
              <a:gd name="connsiteX14686" fmla="*/ 5138674 w 18288001"/>
              <a:gd name="connsiteY14686" fmla="*/ 9407034 h 9710532"/>
              <a:gd name="connsiteX14687" fmla="*/ 5113917 w 18288001"/>
              <a:gd name="connsiteY14687" fmla="*/ 9402781 h 9710532"/>
              <a:gd name="connsiteX14688" fmla="*/ 5083785 w 18288001"/>
              <a:gd name="connsiteY14688" fmla="*/ 9400151 h 9710532"/>
              <a:gd name="connsiteX14689" fmla="*/ 5078407 w 18288001"/>
              <a:gd name="connsiteY14689" fmla="*/ 9401777 h 9710532"/>
              <a:gd name="connsiteX14690" fmla="*/ 5059027 w 18288001"/>
              <a:gd name="connsiteY14690" fmla="*/ 9395899 h 9710532"/>
              <a:gd name="connsiteX14691" fmla="*/ 5037519 w 18288001"/>
              <a:gd name="connsiteY14691" fmla="*/ 9402401 h 9710532"/>
              <a:gd name="connsiteX14692" fmla="*/ 5002007 w 18288001"/>
              <a:gd name="connsiteY14692" fmla="*/ 9401398 h 9710532"/>
              <a:gd name="connsiteX14693" fmla="*/ 4930984 w 18288001"/>
              <a:gd name="connsiteY14693" fmla="*/ 9399390 h 9710532"/>
              <a:gd name="connsiteX14694" fmla="*/ 4934236 w 18288001"/>
              <a:gd name="connsiteY14694" fmla="*/ 9410146 h 9710532"/>
              <a:gd name="connsiteX14695" fmla="*/ 4923481 w 18288001"/>
              <a:gd name="connsiteY14695" fmla="*/ 9413396 h 9710532"/>
              <a:gd name="connsiteX14696" fmla="*/ 4920230 w 18288001"/>
              <a:gd name="connsiteY14696" fmla="*/ 9402642 h 9710532"/>
              <a:gd name="connsiteX14697" fmla="*/ 4911604 w 18288001"/>
              <a:gd name="connsiteY14697" fmla="*/ 9393513 h 9710532"/>
              <a:gd name="connsiteX14698" fmla="*/ 4895472 w 18288001"/>
              <a:gd name="connsiteY14698" fmla="*/ 9398389 h 9710532"/>
              <a:gd name="connsiteX14699" fmla="*/ 4898722 w 18288001"/>
              <a:gd name="connsiteY14699" fmla="*/ 9409144 h 9710532"/>
              <a:gd name="connsiteX14700" fmla="*/ 4911101 w 18288001"/>
              <a:gd name="connsiteY14700" fmla="*/ 9411270 h 9710532"/>
              <a:gd name="connsiteX14701" fmla="*/ 4901971 w 18288001"/>
              <a:gd name="connsiteY14701" fmla="*/ 9419898 h 9710532"/>
              <a:gd name="connsiteX14702" fmla="*/ 4891220 w 18288001"/>
              <a:gd name="connsiteY14702" fmla="*/ 9423147 h 9710532"/>
              <a:gd name="connsiteX14703" fmla="*/ 4880466 w 18288001"/>
              <a:gd name="connsiteY14703" fmla="*/ 9426397 h 9710532"/>
              <a:gd name="connsiteX14704" fmla="*/ 4873463 w 18288001"/>
              <a:gd name="connsiteY14704" fmla="*/ 9422646 h 9710532"/>
              <a:gd name="connsiteX14705" fmla="*/ 4866463 w 18288001"/>
              <a:gd name="connsiteY14705" fmla="*/ 9418893 h 9710532"/>
              <a:gd name="connsiteX14706" fmla="*/ 4838454 w 18288001"/>
              <a:gd name="connsiteY14706" fmla="*/ 9403887 h 9710532"/>
              <a:gd name="connsiteX14707" fmla="*/ 4824449 w 18288001"/>
              <a:gd name="connsiteY14707" fmla="*/ 9396384 h 9710532"/>
              <a:gd name="connsiteX14708" fmla="*/ 4807194 w 18288001"/>
              <a:gd name="connsiteY14708" fmla="*/ 9378126 h 9710532"/>
              <a:gd name="connsiteX14709" fmla="*/ 4788937 w 18288001"/>
              <a:gd name="connsiteY14709" fmla="*/ 9395382 h 9710532"/>
              <a:gd name="connsiteX14710" fmla="*/ 4792190 w 18288001"/>
              <a:gd name="connsiteY14710" fmla="*/ 9406134 h 9710532"/>
              <a:gd name="connsiteX14711" fmla="*/ 4778184 w 18288001"/>
              <a:gd name="connsiteY14711" fmla="*/ 9398632 h 9710532"/>
              <a:gd name="connsiteX14712" fmla="*/ 4742672 w 18288001"/>
              <a:gd name="connsiteY14712" fmla="*/ 9397629 h 9710532"/>
              <a:gd name="connsiteX14713" fmla="*/ 4724414 w 18288001"/>
              <a:gd name="connsiteY14713" fmla="*/ 9414884 h 9710532"/>
              <a:gd name="connsiteX14714" fmla="*/ 4748671 w 18288001"/>
              <a:gd name="connsiteY14714" fmla="*/ 9436891 h 9710532"/>
              <a:gd name="connsiteX14715" fmla="*/ 4769677 w 18288001"/>
              <a:gd name="connsiteY14715" fmla="*/ 9448147 h 9710532"/>
              <a:gd name="connsiteX14716" fmla="*/ 4780430 w 18288001"/>
              <a:gd name="connsiteY14716" fmla="*/ 9444897 h 9710532"/>
              <a:gd name="connsiteX14717" fmla="*/ 4783683 w 18288001"/>
              <a:gd name="connsiteY14717" fmla="*/ 9455651 h 9710532"/>
              <a:gd name="connsiteX14718" fmla="*/ 4789060 w 18288001"/>
              <a:gd name="connsiteY14718" fmla="*/ 9454026 h 9710532"/>
              <a:gd name="connsiteX14719" fmla="*/ 4819194 w 18288001"/>
              <a:gd name="connsiteY14719" fmla="*/ 9456653 h 9710532"/>
              <a:gd name="connsiteX14720" fmla="*/ 4836447 w 18288001"/>
              <a:gd name="connsiteY14720" fmla="*/ 9474910 h 9710532"/>
              <a:gd name="connsiteX14721" fmla="*/ 4825693 w 18288001"/>
              <a:gd name="connsiteY14721" fmla="*/ 9478162 h 9710532"/>
              <a:gd name="connsiteX14722" fmla="*/ 4811691 w 18288001"/>
              <a:gd name="connsiteY14722" fmla="*/ 9470658 h 9710532"/>
              <a:gd name="connsiteX14723" fmla="*/ 4776180 w 18288001"/>
              <a:gd name="connsiteY14723" fmla="*/ 9469654 h 9710532"/>
              <a:gd name="connsiteX14724" fmla="*/ 4737417 w 18288001"/>
              <a:gd name="connsiteY14724" fmla="*/ 9457898 h 9710532"/>
              <a:gd name="connsiteX14725" fmla="*/ 4695405 w 18288001"/>
              <a:gd name="connsiteY14725" fmla="*/ 9435387 h 9710532"/>
              <a:gd name="connsiteX14726" fmla="*/ 4672773 w 18288001"/>
              <a:gd name="connsiteY14726" fmla="*/ 9418756 h 9710532"/>
              <a:gd name="connsiteX14727" fmla="*/ 4664145 w 18288001"/>
              <a:gd name="connsiteY14727" fmla="*/ 9409627 h 9710532"/>
              <a:gd name="connsiteX14728" fmla="*/ 4660895 w 18288001"/>
              <a:gd name="connsiteY14728" fmla="*/ 9398874 h 9710532"/>
              <a:gd name="connsiteX14729" fmla="*/ 4650143 w 18288001"/>
              <a:gd name="connsiteY14729" fmla="*/ 9402126 h 9710532"/>
              <a:gd name="connsiteX14730" fmla="*/ 4603875 w 18288001"/>
              <a:gd name="connsiteY14730" fmla="*/ 9404372 h 9710532"/>
              <a:gd name="connsiteX14731" fmla="*/ 4620006 w 18288001"/>
              <a:gd name="connsiteY14731" fmla="*/ 9399496 h 9710532"/>
              <a:gd name="connsiteX14732" fmla="*/ 4625383 w 18288001"/>
              <a:gd name="connsiteY14732" fmla="*/ 9397871 h 9710532"/>
              <a:gd name="connsiteX14733" fmla="*/ 4636137 w 18288001"/>
              <a:gd name="connsiteY14733" fmla="*/ 9394621 h 9710532"/>
              <a:gd name="connsiteX14734" fmla="*/ 4632888 w 18288001"/>
              <a:gd name="connsiteY14734" fmla="*/ 9383867 h 9710532"/>
              <a:gd name="connsiteX14735" fmla="*/ 4597375 w 18288001"/>
              <a:gd name="connsiteY14735" fmla="*/ 9382863 h 9710532"/>
              <a:gd name="connsiteX14736" fmla="*/ 4567437 w 18288001"/>
              <a:gd name="connsiteY14736" fmla="*/ 9382018 h 9710532"/>
              <a:gd name="connsiteX14737" fmla="*/ 4565993 w 18288001"/>
              <a:gd name="connsiteY14737" fmla="*/ 9395413 h 9710532"/>
              <a:gd name="connsiteX14738" fmla="*/ 4555545 w 18288001"/>
              <a:gd name="connsiteY14738" fmla="*/ 9418258 h 9710532"/>
              <a:gd name="connsiteX14739" fmla="*/ 4546797 w 18288001"/>
              <a:gd name="connsiteY14739" fmla="*/ 9425306 h 9710532"/>
              <a:gd name="connsiteX14740" fmla="*/ 4541451 w 18288001"/>
              <a:gd name="connsiteY14740" fmla="*/ 9400762 h 9710532"/>
              <a:gd name="connsiteX14741" fmla="*/ 4546673 w 18288001"/>
              <a:gd name="connsiteY14741" fmla="*/ 9389339 h 9710532"/>
              <a:gd name="connsiteX14742" fmla="*/ 4540156 w 18288001"/>
              <a:gd name="connsiteY14742" fmla="*/ 9381248 h 9710532"/>
              <a:gd name="connsiteX14743" fmla="*/ 4526353 w 18288001"/>
              <a:gd name="connsiteY14743" fmla="*/ 9380858 h 9710532"/>
              <a:gd name="connsiteX14744" fmla="*/ 4504844 w 18288001"/>
              <a:gd name="connsiteY14744" fmla="*/ 9387359 h 9710532"/>
              <a:gd name="connsiteX14745" fmla="*/ 4517223 w 18288001"/>
              <a:gd name="connsiteY14745" fmla="*/ 9389485 h 9710532"/>
              <a:gd name="connsiteX14746" fmla="*/ 4529602 w 18288001"/>
              <a:gd name="connsiteY14746" fmla="*/ 9391613 h 9710532"/>
              <a:gd name="connsiteX14747" fmla="*/ 4508095 w 18288001"/>
              <a:gd name="connsiteY14747" fmla="*/ 9398115 h 9710532"/>
              <a:gd name="connsiteX14748" fmla="*/ 4490338 w 18288001"/>
              <a:gd name="connsiteY14748" fmla="*/ 9397611 h 9710532"/>
              <a:gd name="connsiteX14749" fmla="*/ 4483337 w 18288001"/>
              <a:gd name="connsiteY14749" fmla="*/ 9393859 h 9710532"/>
              <a:gd name="connsiteX14750" fmla="*/ 4473086 w 18288001"/>
              <a:gd name="connsiteY14750" fmla="*/ 9379354 h 9710532"/>
              <a:gd name="connsiteX14751" fmla="*/ 4469332 w 18288001"/>
              <a:gd name="connsiteY14751" fmla="*/ 9386357 h 9710532"/>
              <a:gd name="connsiteX14752" fmla="*/ 4458578 w 18288001"/>
              <a:gd name="connsiteY14752" fmla="*/ 9389608 h 9710532"/>
              <a:gd name="connsiteX14753" fmla="*/ 4446200 w 18288001"/>
              <a:gd name="connsiteY14753" fmla="*/ 9387481 h 9710532"/>
              <a:gd name="connsiteX14754" fmla="*/ 4426821 w 18288001"/>
              <a:gd name="connsiteY14754" fmla="*/ 9381602 h 9710532"/>
              <a:gd name="connsiteX14755" fmla="*/ 4419819 w 18288001"/>
              <a:gd name="connsiteY14755" fmla="*/ 9377851 h 9710532"/>
              <a:gd name="connsiteX14756" fmla="*/ 4405815 w 18288001"/>
              <a:gd name="connsiteY14756" fmla="*/ 9370346 h 9710532"/>
              <a:gd name="connsiteX14757" fmla="*/ 4400438 w 18288001"/>
              <a:gd name="connsiteY14757" fmla="*/ 9371972 h 9710532"/>
              <a:gd name="connsiteX14758" fmla="*/ 4391309 w 18288001"/>
              <a:gd name="connsiteY14758" fmla="*/ 9380601 h 9710532"/>
              <a:gd name="connsiteX14759" fmla="*/ 4382179 w 18288001"/>
              <a:gd name="connsiteY14759" fmla="*/ 9389227 h 9710532"/>
              <a:gd name="connsiteX14760" fmla="*/ 4355295 w 18288001"/>
              <a:gd name="connsiteY14760" fmla="*/ 9397353 h 9710532"/>
              <a:gd name="connsiteX14761" fmla="*/ 4328914 w 18288001"/>
              <a:gd name="connsiteY14761" fmla="*/ 9387722 h 9710532"/>
              <a:gd name="connsiteX14762" fmla="*/ 4316533 w 18288001"/>
              <a:gd name="connsiteY14762" fmla="*/ 9385595 h 9710532"/>
              <a:gd name="connsiteX14763" fmla="*/ 4281020 w 18288001"/>
              <a:gd name="connsiteY14763" fmla="*/ 9384594 h 9710532"/>
              <a:gd name="connsiteX14764" fmla="*/ 4245512 w 18288001"/>
              <a:gd name="connsiteY14764" fmla="*/ 9383591 h 9710532"/>
              <a:gd name="connsiteX14765" fmla="*/ 4231507 w 18288001"/>
              <a:gd name="connsiteY14765" fmla="*/ 9376087 h 9710532"/>
              <a:gd name="connsiteX14766" fmla="*/ 4220753 w 18288001"/>
              <a:gd name="connsiteY14766" fmla="*/ 9379338 h 9710532"/>
              <a:gd name="connsiteX14767" fmla="*/ 4210000 w 18288001"/>
              <a:gd name="connsiteY14767" fmla="*/ 9382588 h 9710532"/>
              <a:gd name="connsiteX14768" fmla="*/ 4174489 w 18288001"/>
              <a:gd name="connsiteY14768" fmla="*/ 9381586 h 9710532"/>
              <a:gd name="connsiteX14769" fmla="*/ 4156730 w 18288001"/>
              <a:gd name="connsiteY14769" fmla="*/ 9381083 h 9710532"/>
              <a:gd name="connsiteX14770" fmla="*/ 4124972 w 18288001"/>
              <a:gd name="connsiteY14770" fmla="*/ 9373079 h 9710532"/>
              <a:gd name="connsiteX14771" fmla="*/ 4078705 w 18288001"/>
              <a:gd name="connsiteY14771" fmla="*/ 9375328 h 9710532"/>
              <a:gd name="connsiteX14772" fmla="*/ 4032443 w 18288001"/>
              <a:gd name="connsiteY14772" fmla="*/ 9377575 h 9710532"/>
              <a:gd name="connsiteX14773" fmla="*/ 4023814 w 18288001"/>
              <a:gd name="connsiteY14773" fmla="*/ 9368447 h 9710532"/>
              <a:gd name="connsiteX14774" fmla="*/ 3996931 w 18288001"/>
              <a:gd name="connsiteY14774" fmla="*/ 9376571 h 9710532"/>
              <a:gd name="connsiteX14775" fmla="*/ 3982924 w 18288001"/>
              <a:gd name="connsiteY14775" fmla="*/ 9369068 h 9710532"/>
              <a:gd name="connsiteX14776" fmla="*/ 3876390 w 18288001"/>
              <a:gd name="connsiteY14776" fmla="*/ 9366061 h 9710532"/>
              <a:gd name="connsiteX14777" fmla="*/ 3853258 w 18288001"/>
              <a:gd name="connsiteY14777" fmla="*/ 9367184 h 9710532"/>
              <a:gd name="connsiteX14778" fmla="*/ 3840878 w 18288001"/>
              <a:gd name="connsiteY14778" fmla="*/ 9365058 h 9710532"/>
              <a:gd name="connsiteX14779" fmla="*/ 3816121 w 18288001"/>
              <a:gd name="connsiteY14779" fmla="*/ 9360803 h 9710532"/>
              <a:gd name="connsiteX14780" fmla="*/ 3769855 w 18288001"/>
              <a:gd name="connsiteY14780" fmla="*/ 9363052 h 9710532"/>
              <a:gd name="connsiteX14781" fmla="*/ 3741345 w 18288001"/>
              <a:gd name="connsiteY14781" fmla="*/ 9365801 h 9710532"/>
              <a:gd name="connsiteX14782" fmla="*/ 3712837 w 18288001"/>
              <a:gd name="connsiteY14782" fmla="*/ 9368551 h 9710532"/>
              <a:gd name="connsiteX14783" fmla="*/ 3689703 w 18288001"/>
              <a:gd name="connsiteY14783" fmla="*/ 9369675 h 9710532"/>
              <a:gd name="connsiteX14784" fmla="*/ 3666571 w 18288001"/>
              <a:gd name="connsiteY14784" fmla="*/ 9370798 h 9710532"/>
              <a:gd name="connsiteX14785" fmla="*/ 3655818 w 18288001"/>
              <a:gd name="connsiteY14785" fmla="*/ 9374048 h 9710532"/>
              <a:gd name="connsiteX14786" fmla="*/ 3609551 w 18288001"/>
              <a:gd name="connsiteY14786" fmla="*/ 9376297 h 9710532"/>
              <a:gd name="connsiteX14787" fmla="*/ 3563287 w 18288001"/>
              <a:gd name="connsiteY14787" fmla="*/ 9378544 h 9710532"/>
              <a:gd name="connsiteX14788" fmla="*/ 3506268 w 18288001"/>
              <a:gd name="connsiteY14788" fmla="*/ 9384041 h 9710532"/>
              <a:gd name="connsiteX14789" fmla="*/ 3399734 w 18288001"/>
              <a:gd name="connsiteY14789" fmla="*/ 9381034 h 9710532"/>
              <a:gd name="connsiteX14790" fmla="*/ 3378225 w 18288001"/>
              <a:gd name="connsiteY14790" fmla="*/ 9387535 h 9710532"/>
              <a:gd name="connsiteX14791" fmla="*/ 3342713 w 18288001"/>
              <a:gd name="connsiteY14791" fmla="*/ 9386532 h 9710532"/>
              <a:gd name="connsiteX14792" fmla="*/ 3274942 w 18288001"/>
              <a:gd name="connsiteY14792" fmla="*/ 9395280 h 9710532"/>
              <a:gd name="connsiteX14793" fmla="*/ 3250183 w 18288001"/>
              <a:gd name="connsiteY14793" fmla="*/ 9391027 h 9710532"/>
              <a:gd name="connsiteX14794" fmla="*/ 3231928 w 18288001"/>
              <a:gd name="connsiteY14794" fmla="*/ 9408281 h 9710532"/>
              <a:gd name="connsiteX14795" fmla="*/ 3196414 w 18288001"/>
              <a:gd name="connsiteY14795" fmla="*/ 9407279 h 9710532"/>
              <a:gd name="connsiteX14796" fmla="*/ 3143648 w 18288001"/>
              <a:gd name="connsiteY14796" fmla="*/ 9388018 h 9710532"/>
              <a:gd name="connsiteX14797" fmla="*/ 3132894 w 18288001"/>
              <a:gd name="connsiteY14797" fmla="*/ 9391269 h 9710532"/>
              <a:gd name="connsiteX14798" fmla="*/ 3100633 w 18288001"/>
              <a:gd name="connsiteY14798" fmla="*/ 9401020 h 9710532"/>
              <a:gd name="connsiteX14799" fmla="*/ 3089879 w 18288001"/>
              <a:gd name="connsiteY14799" fmla="*/ 9404271 h 9710532"/>
              <a:gd name="connsiteX14800" fmla="*/ 3068372 w 18288001"/>
              <a:gd name="connsiteY14800" fmla="*/ 9410771 h 9710532"/>
              <a:gd name="connsiteX14801" fmla="*/ 3029109 w 18288001"/>
              <a:gd name="connsiteY14801" fmla="*/ 9416771 h 9710532"/>
              <a:gd name="connsiteX14802" fmla="*/ 3000601 w 18288001"/>
              <a:gd name="connsiteY14802" fmla="*/ 9419520 h 9710532"/>
              <a:gd name="connsiteX14803" fmla="*/ 2983344 w 18288001"/>
              <a:gd name="connsiteY14803" fmla="*/ 9401262 h 9710532"/>
              <a:gd name="connsiteX14804" fmla="*/ 2937080 w 18288001"/>
              <a:gd name="connsiteY14804" fmla="*/ 9403510 h 9710532"/>
              <a:gd name="connsiteX14805" fmla="*/ 2915572 w 18288001"/>
              <a:gd name="connsiteY14805" fmla="*/ 9410012 h 9710532"/>
              <a:gd name="connsiteX14806" fmla="*/ 2905319 w 18288001"/>
              <a:gd name="connsiteY14806" fmla="*/ 9395506 h 9710532"/>
              <a:gd name="connsiteX14807" fmla="*/ 2887564 w 18288001"/>
              <a:gd name="connsiteY14807" fmla="*/ 9395005 h 9710532"/>
              <a:gd name="connsiteX14808" fmla="*/ 2901568 w 18288001"/>
              <a:gd name="connsiteY14808" fmla="*/ 9402507 h 9710532"/>
              <a:gd name="connsiteX14809" fmla="*/ 2904819 w 18288001"/>
              <a:gd name="connsiteY14809" fmla="*/ 9413261 h 9710532"/>
              <a:gd name="connsiteX14810" fmla="*/ 2847800 w 18288001"/>
              <a:gd name="connsiteY14810" fmla="*/ 9418759 h 9710532"/>
              <a:gd name="connsiteX14811" fmla="*/ 2831669 w 18288001"/>
              <a:gd name="connsiteY14811" fmla="*/ 9423634 h 9710532"/>
              <a:gd name="connsiteX14812" fmla="*/ 2812287 w 18288001"/>
              <a:gd name="connsiteY14812" fmla="*/ 9417757 h 9710532"/>
              <a:gd name="connsiteX14813" fmla="*/ 2805285 w 18288001"/>
              <a:gd name="connsiteY14813" fmla="*/ 9414005 h 9710532"/>
              <a:gd name="connsiteX14814" fmla="*/ 2787531 w 18288001"/>
              <a:gd name="connsiteY14814" fmla="*/ 9413502 h 9710532"/>
              <a:gd name="connsiteX14815" fmla="*/ 2762771 w 18288001"/>
              <a:gd name="connsiteY14815" fmla="*/ 9409251 h 9710532"/>
              <a:gd name="connsiteX14816" fmla="*/ 2727261 w 18288001"/>
              <a:gd name="connsiteY14816" fmla="*/ 9408247 h 9710532"/>
              <a:gd name="connsiteX14817" fmla="*/ 2677745 w 18288001"/>
              <a:gd name="connsiteY14817" fmla="*/ 9399742 h 9710532"/>
              <a:gd name="connsiteX14818" fmla="*/ 2688499 w 18288001"/>
              <a:gd name="connsiteY14818" fmla="*/ 9396491 h 9710532"/>
              <a:gd name="connsiteX14819" fmla="*/ 2679870 w 18288001"/>
              <a:gd name="connsiteY14819" fmla="*/ 9387362 h 9710532"/>
              <a:gd name="connsiteX14820" fmla="*/ 2677745 w 18288001"/>
              <a:gd name="connsiteY14820" fmla="*/ 9399742 h 9710532"/>
              <a:gd name="connsiteX14821" fmla="*/ 2665365 w 18288001"/>
              <a:gd name="connsiteY14821" fmla="*/ 9397615 h 9710532"/>
              <a:gd name="connsiteX14822" fmla="*/ 2645484 w 18288001"/>
              <a:gd name="connsiteY14822" fmla="*/ 9409493 h 9710532"/>
              <a:gd name="connsiteX14823" fmla="*/ 2613223 w 18288001"/>
              <a:gd name="connsiteY14823" fmla="*/ 9419244 h 9710532"/>
              <a:gd name="connsiteX14824" fmla="*/ 2595968 w 18288001"/>
              <a:gd name="connsiteY14824" fmla="*/ 9400987 h 9710532"/>
              <a:gd name="connsiteX14825" fmla="*/ 2608349 w 18288001"/>
              <a:gd name="connsiteY14825" fmla="*/ 9403113 h 9710532"/>
              <a:gd name="connsiteX14826" fmla="*/ 2606721 w 18288001"/>
              <a:gd name="connsiteY14826" fmla="*/ 9397738 h 9710532"/>
              <a:gd name="connsiteX14827" fmla="*/ 2578213 w 18288001"/>
              <a:gd name="connsiteY14827" fmla="*/ 9400486 h 9710532"/>
              <a:gd name="connsiteX14828" fmla="*/ 2577712 w 18288001"/>
              <a:gd name="connsiteY14828" fmla="*/ 9418240 h 9710532"/>
              <a:gd name="connsiteX14829" fmla="*/ 2506688 w 18288001"/>
              <a:gd name="connsiteY14829" fmla="*/ 9416237 h 9710532"/>
              <a:gd name="connsiteX14830" fmla="*/ 2471177 w 18288001"/>
              <a:gd name="connsiteY14830" fmla="*/ 9415232 h 9710532"/>
              <a:gd name="connsiteX14831" fmla="*/ 2435665 w 18288001"/>
              <a:gd name="connsiteY14831" fmla="*/ 9414230 h 9710532"/>
              <a:gd name="connsiteX14832" fmla="*/ 2412533 w 18288001"/>
              <a:gd name="connsiteY14832" fmla="*/ 9415353 h 9710532"/>
              <a:gd name="connsiteX14833" fmla="*/ 2398528 w 18288001"/>
              <a:gd name="connsiteY14833" fmla="*/ 9407851 h 9710532"/>
              <a:gd name="connsiteX14834" fmla="*/ 2377020 w 18288001"/>
              <a:gd name="connsiteY14834" fmla="*/ 9414353 h 9710532"/>
              <a:gd name="connsiteX14835" fmla="*/ 2353889 w 18288001"/>
              <a:gd name="connsiteY14835" fmla="*/ 9415476 h 9710532"/>
              <a:gd name="connsiteX14836" fmla="*/ 2306000 w 18288001"/>
              <a:gd name="connsiteY14836" fmla="*/ 9412347 h 9710532"/>
              <a:gd name="connsiteX14837" fmla="*/ 2254357 w 18288001"/>
              <a:gd name="connsiteY14837" fmla="*/ 9416219 h 9710532"/>
              <a:gd name="connsiteX14838" fmla="*/ 2234473 w 18288001"/>
              <a:gd name="connsiteY14838" fmla="*/ 9428097 h 9710532"/>
              <a:gd name="connsiteX14839" fmla="*/ 2216718 w 18288001"/>
              <a:gd name="connsiteY14839" fmla="*/ 9427595 h 9710532"/>
              <a:gd name="connsiteX14840" fmla="*/ 2182830 w 18288001"/>
              <a:gd name="connsiteY14840" fmla="*/ 9431969 h 9710532"/>
              <a:gd name="connsiteX14841" fmla="*/ 2175829 w 18288001"/>
              <a:gd name="connsiteY14841" fmla="*/ 9428217 h 9710532"/>
              <a:gd name="connsiteX14842" fmla="*/ 2163451 w 18288001"/>
              <a:gd name="connsiteY14842" fmla="*/ 9426090 h 9710532"/>
              <a:gd name="connsiteX14843" fmla="*/ 2152697 w 18288001"/>
              <a:gd name="connsiteY14843" fmla="*/ 9429340 h 9710532"/>
              <a:gd name="connsiteX14844" fmla="*/ 2141943 w 18288001"/>
              <a:gd name="connsiteY14844" fmla="*/ 9432590 h 9710532"/>
              <a:gd name="connsiteX14845" fmla="*/ 2129564 w 18288001"/>
              <a:gd name="connsiteY14845" fmla="*/ 9430465 h 9710532"/>
              <a:gd name="connsiteX14846" fmla="*/ 2122563 w 18288001"/>
              <a:gd name="connsiteY14846" fmla="*/ 9426713 h 9710532"/>
              <a:gd name="connsiteX14847" fmla="*/ 2083299 w 18288001"/>
              <a:gd name="connsiteY14847" fmla="*/ 9432713 h 9710532"/>
              <a:gd name="connsiteX14848" fmla="*/ 2040785 w 18288001"/>
              <a:gd name="connsiteY14848" fmla="*/ 9427958 h 9710532"/>
              <a:gd name="connsiteX14849" fmla="*/ 2030031 w 18288001"/>
              <a:gd name="connsiteY14849" fmla="*/ 9431209 h 9710532"/>
              <a:gd name="connsiteX14850" fmla="*/ 1994521 w 18288001"/>
              <a:gd name="connsiteY14850" fmla="*/ 9430206 h 9710532"/>
              <a:gd name="connsiteX14851" fmla="*/ 1948255 w 18288001"/>
              <a:gd name="connsiteY14851" fmla="*/ 9432453 h 9710532"/>
              <a:gd name="connsiteX14852" fmla="*/ 1855723 w 18288001"/>
              <a:gd name="connsiteY14852" fmla="*/ 9436948 h 9710532"/>
              <a:gd name="connsiteX14853" fmla="*/ 1830965 w 18288001"/>
              <a:gd name="connsiteY14853" fmla="*/ 9432696 h 9710532"/>
              <a:gd name="connsiteX14854" fmla="*/ 1802455 w 18288001"/>
              <a:gd name="connsiteY14854" fmla="*/ 9435444 h 9710532"/>
              <a:gd name="connsiteX14855" fmla="*/ 1761570 w 18288001"/>
              <a:gd name="connsiteY14855" fmla="*/ 9436068 h 9710532"/>
              <a:gd name="connsiteX14856" fmla="*/ 1709925 w 18288001"/>
              <a:gd name="connsiteY14856" fmla="*/ 9439942 h 9710532"/>
              <a:gd name="connsiteX14857" fmla="*/ 1678166 w 18288001"/>
              <a:gd name="connsiteY14857" fmla="*/ 9431934 h 9710532"/>
              <a:gd name="connsiteX14858" fmla="*/ 1653409 w 18288001"/>
              <a:gd name="connsiteY14858" fmla="*/ 9427682 h 9710532"/>
              <a:gd name="connsiteX14859" fmla="*/ 1651782 w 18288001"/>
              <a:gd name="connsiteY14859" fmla="*/ 9422306 h 9710532"/>
              <a:gd name="connsiteX14860" fmla="*/ 1628650 w 18288001"/>
              <a:gd name="connsiteY14860" fmla="*/ 9423430 h 9710532"/>
              <a:gd name="connsiteX14861" fmla="*/ 1603891 w 18288001"/>
              <a:gd name="connsiteY14861" fmla="*/ 9419177 h 9710532"/>
              <a:gd name="connsiteX14862" fmla="*/ 1589888 w 18288001"/>
              <a:gd name="connsiteY14862" fmla="*/ 9411673 h 9710532"/>
              <a:gd name="connsiteX14863" fmla="*/ 1575885 w 18288001"/>
              <a:gd name="connsiteY14863" fmla="*/ 9404169 h 9710532"/>
              <a:gd name="connsiteX14864" fmla="*/ 1565129 w 18288001"/>
              <a:gd name="connsiteY14864" fmla="*/ 9407419 h 9710532"/>
              <a:gd name="connsiteX14865" fmla="*/ 1554378 w 18288001"/>
              <a:gd name="connsiteY14865" fmla="*/ 9410669 h 9710532"/>
              <a:gd name="connsiteX14866" fmla="*/ 1518865 w 18288001"/>
              <a:gd name="connsiteY14866" fmla="*/ 9409668 h 9710532"/>
              <a:gd name="connsiteX14867" fmla="*/ 1494109 w 18288001"/>
              <a:gd name="connsiteY14867" fmla="*/ 9405413 h 9710532"/>
              <a:gd name="connsiteX14868" fmla="*/ 1470974 w 18288001"/>
              <a:gd name="connsiteY14868" fmla="*/ 9406539 h 9710532"/>
              <a:gd name="connsiteX14869" fmla="*/ 1447842 w 18288001"/>
              <a:gd name="connsiteY14869" fmla="*/ 9407663 h 9710532"/>
              <a:gd name="connsiteX14870" fmla="*/ 1398329 w 18288001"/>
              <a:gd name="connsiteY14870" fmla="*/ 9399155 h 9710532"/>
              <a:gd name="connsiteX14871" fmla="*/ 1371943 w 18288001"/>
              <a:gd name="connsiteY14871" fmla="*/ 9389527 h 9710532"/>
              <a:gd name="connsiteX14872" fmla="*/ 1359564 w 18288001"/>
              <a:gd name="connsiteY14872" fmla="*/ 9387401 h 9710532"/>
              <a:gd name="connsiteX14873" fmla="*/ 1334806 w 18288001"/>
              <a:gd name="connsiteY14873" fmla="*/ 9383146 h 9710532"/>
              <a:gd name="connsiteX14874" fmla="*/ 1263783 w 18288001"/>
              <a:gd name="connsiteY14874" fmla="*/ 9381141 h 9710532"/>
              <a:gd name="connsiteX14875" fmla="*/ 1242276 w 18288001"/>
              <a:gd name="connsiteY14875" fmla="*/ 9387641 h 9710532"/>
              <a:gd name="connsiteX14876" fmla="*/ 1235276 w 18288001"/>
              <a:gd name="connsiteY14876" fmla="*/ 9383891 h 9710532"/>
              <a:gd name="connsiteX14877" fmla="*/ 1217519 w 18288001"/>
              <a:gd name="connsiteY14877" fmla="*/ 9383388 h 9710532"/>
              <a:gd name="connsiteX14878" fmla="*/ 1192761 w 18288001"/>
              <a:gd name="connsiteY14878" fmla="*/ 9379136 h 9710532"/>
              <a:gd name="connsiteX14879" fmla="*/ 1175007 w 18288001"/>
              <a:gd name="connsiteY14879" fmla="*/ 9378633 h 9710532"/>
              <a:gd name="connsiteX14880" fmla="*/ 1157249 w 18288001"/>
              <a:gd name="connsiteY14880" fmla="*/ 9378133 h 9710532"/>
              <a:gd name="connsiteX14881" fmla="*/ 1146495 w 18288001"/>
              <a:gd name="connsiteY14881" fmla="*/ 9381385 h 9710532"/>
              <a:gd name="connsiteX14882" fmla="*/ 1136242 w 18288001"/>
              <a:gd name="connsiteY14882" fmla="*/ 9366878 h 9710532"/>
              <a:gd name="connsiteX14883" fmla="*/ 1107733 w 18288001"/>
              <a:gd name="connsiteY14883" fmla="*/ 9369626 h 9710532"/>
              <a:gd name="connsiteX14884" fmla="*/ 1096978 w 18288001"/>
              <a:gd name="connsiteY14884" fmla="*/ 9372877 h 9710532"/>
              <a:gd name="connsiteX14885" fmla="*/ 1104484 w 18288001"/>
              <a:gd name="connsiteY14885" fmla="*/ 9358874 h 9710532"/>
              <a:gd name="connsiteX14886" fmla="*/ 1028082 w 18288001"/>
              <a:gd name="connsiteY14886" fmla="*/ 9358492 h 9710532"/>
              <a:gd name="connsiteX14887" fmla="*/ 976441 w 18288001"/>
              <a:gd name="connsiteY14887" fmla="*/ 9362366 h 9710532"/>
              <a:gd name="connsiteX14888" fmla="*/ 968938 w 18288001"/>
              <a:gd name="connsiteY14888" fmla="*/ 9376370 h 9710532"/>
              <a:gd name="connsiteX14889" fmla="*/ 931800 w 18288001"/>
              <a:gd name="connsiteY14889" fmla="*/ 9369991 h 9710532"/>
              <a:gd name="connsiteX14890" fmla="*/ 916171 w 18288001"/>
              <a:gd name="connsiteY14890" fmla="*/ 9357111 h 9710532"/>
              <a:gd name="connsiteX14891" fmla="*/ 902167 w 18288001"/>
              <a:gd name="connsiteY14891" fmla="*/ 9349606 h 9710532"/>
              <a:gd name="connsiteX14892" fmla="*/ 905418 w 18288001"/>
              <a:gd name="connsiteY14892" fmla="*/ 9360360 h 9710532"/>
              <a:gd name="connsiteX14893" fmla="*/ 880659 w 18288001"/>
              <a:gd name="connsiteY14893" fmla="*/ 9356108 h 9710532"/>
              <a:gd name="connsiteX14894" fmla="*/ 855900 w 18288001"/>
              <a:gd name="connsiteY14894" fmla="*/ 9351856 h 9710532"/>
              <a:gd name="connsiteX14895" fmla="*/ 809637 w 18288001"/>
              <a:gd name="connsiteY14895" fmla="*/ 9354103 h 9710532"/>
              <a:gd name="connsiteX14896" fmla="*/ 776251 w 18288001"/>
              <a:gd name="connsiteY14896" fmla="*/ 9340721 h 9710532"/>
              <a:gd name="connsiteX14897" fmla="*/ 746116 w 18288001"/>
              <a:gd name="connsiteY14897" fmla="*/ 9338092 h 9710532"/>
              <a:gd name="connsiteX14898" fmla="*/ 710605 w 18288001"/>
              <a:gd name="connsiteY14898" fmla="*/ 9337089 h 9710532"/>
              <a:gd name="connsiteX14899" fmla="*/ 707355 w 18288001"/>
              <a:gd name="connsiteY14899" fmla="*/ 9326338 h 9710532"/>
              <a:gd name="connsiteX14900" fmla="*/ 696600 w 18288001"/>
              <a:gd name="connsiteY14900" fmla="*/ 9329587 h 9710532"/>
              <a:gd name="connsiteX14901" fmla="*/ 639582 w 18288001"/>
              <a:gd name="connsiteY14901" fmla="*/ 9335084 h 9710532"/>
              <a:gd name="connsiteX14902" fmla="*/ 616448 w 18288001"/>
              <a:gd name="connsiteY14902" fmla="*/ 9336209 h 9710532"/>
              <a:gd name="connsiteX14903" fmla="*/ 604071 w 18288001"/>
              <a:gd name="connsiteY14903" fmla="*/ 9334082 h 9710532"/>
              <a:gd name="connsiteX14904" fmla="*/ 576062 w 18288001"/>
              <a:gd name="connsiteY14904" fmla="*/ 9319074 h 9710532"/>
              <a:gd name="connsiteX14905" fmla="*/ 590066 w 18288001"/>
              <a:gd name="connsiteY14905" fmla="*/ 9326578 h 9710532"/>
              <a:gd name="connsiteX14906" fmla="*/ 586817 w 18288001"/>
              <a:gd name="connsiteY14906" fmla="*/ 9315824 h 9710532"/>
              <a:gd name="connsiteX14907" fmla="*/ 576062 w 18288001"/>
              <a:gd name="connsiteY14907" fmla="*/ 9319074 h 9710532"/>
              <a:gd name="connsiteX14908" fmla="*/ 572814 w 18288001"/>
              <a:gd name="connsiteY14908" fmla="*/ 9308320 h 9710532"/>
              <a:gd name="connsiteX14909" fmla="*/ 558809 w 18288001"/>
              <a:gd name="connsiteY14909" fmla="*/ 9300817 h 9710532"/>
              <a:gd name="connsiteX14910" fmla="*/ 539928 w 18288001"/>
              <a:gd name="connsiteY14910" fmla="*/ 9277185 h 9710532"/>
              <a:gd name="connsiteX14911" fmla="*/ 516794 w 18288001"/>
              <a:gd name="connsiteY14911" fmla="*/ 9278308 h 9710532"/>
              <a:gd name="connsiteX14912" fmla="*/ 495288 w 18288001"/>
              <a:gd name="connsiteY14912" fmla="*/ 9284807 h 9710532"/>
              <a:gd name="connsiteX14913" fmla="*/ 520045 w 18288001"/>
              <a:gd name="connsiteY14913" fmla="*/ 9289060 h 9710532"/>
              <a:gd name="connsiteX14914" fmla="*/ 544803 w 18288001"/>
              <a:gd name="connsiteY14914" fmla="*/ 9293315 h 9710532"/>
              <a:gd name="connsiteX14915" fmla="*/ 546430 w 18288001"/>
              <a:gd name="connsiteY14915" fmla="*/ 9298692 h 9710532"/>
              <a:gd name="connsiteX14916" fmla="*/ 562058 w 18288001"/>
              <a:gd name="connsiteY14916" fmla="*/ 9311572 h 9710532"/>
              <a:gd name="connsiteX14917" fmla="*/ 551304 w 18288001"/>
              <a:gd name="connsiteY14917" fmla="*/ 9314822 h 9710532"/>
              <a:gd name="connsiteX14918" fmla="*/ 526547 w 18288001"/>
              <a:gd name="connsiteY14918" fmla="*/ 9310569 h 9710532"/>
              <a:gd name="connsiteX14919" fmla="*/ 499912 w 18288001"/>
              <a:gd name="connsiteY14919" fmla="*/ 9309817 h 9710532"/>
              <a:gd name="connsiteX14920" fmla="*/ 494285 w 18288001"/>
              <a:gd name="connsiteY14920" fmla="*/ 9320319 h 9710532"/>
              <a:gd name="connsiteX14921" fmla="*/ 480281 w 18288001"/>
              <a:gd name="connsiteY14921" fmla="*/ 9312817 h 9710532"/>
              <a:gd name="connsiteX14922" fmla="*/ 491035 w 18288001"/>
              <a:gd name="connsiteY14922" fmla="*/ 9309567 h 9710532"/>
              <a:gd name="connsiteX14923" fmla="*/ 466276 w 18288001"/>
              <a:gd name="connsiteY14923" fmla="*/ 9305313 h 9710532"/>
              <a:gd name="connsiteX14924" fmla="*/ 455524 w 18288001"/>
              <a:gd name="connsiteY14924" fmla="*/ 9308564 h 9710532"/>
              <a:gd name="connsiteX14925" fmla="*/ 458774 w 18288001"/>
              <a:gd name="connsiteY14925" fmla="*/ 9319318 h 9710532"/>
              <a:gd name="connsiteX14926" fmla="*/ 444769 w 18288001"/>
              <a:gd name="connsiteY14926" fmla="*/ 9311812 h 9710532"/>
              <a:gd name="connsiteX14927" fmla="*/ 409258 w 18288001"/>
              <a:gd name="connsiteY14927" fmla="*/ 9310812 h 9710532"/>
              <a:gd name="connsiteX14928" fmla="*/ 391501 w 18288001"/>
              <a:gd name="connsiteY14928" fmla="*/ 9310309 h 9710532"/>
              <a:gd name="connsiteX14929" fmla="*/ 348987 w 18288001"/>
              <a:gd name="connsiteY14929" fmla="*/ 9305555 h 9710532"/>
              <a:gd name="connsiteX14930" fmla="*/ 131105 w 18288001"/>
              <a:gd name="connsiteY14930" fmla="*/ 9312730 h 9710532"/>
              <a:gd name="connsiteX14931" fmla="*/ 0 w 18288001"/>
              <a:gd name="connsiteY14931" fmla="*/ 9312077 h 9710532"/>
              <a:gd name="connsiteX14932" fmla="*/ 0 w 18288001"/>
              <a:gd name="connsiteY14932" fmla="*/ 9296580 h 9710532"/>
              <a:gd name="connsiteX14933" fmla="*/ 6251 w 18288001"/>
              <a:gd name="connsiteY14933" fmla="*/ 9297655 h 9710532"/>
              <a:gd name="connsiteX14934" fmla="*/ 18631 w 18288001"/>
              <a:gd name="connsiteY14934" fmla="*/ 9299782 h 9710532"/>
              <a:gd name="connsiteX14935" fmla="*/ 0 w 18288001"/>
              <a:gd name="connsiteY14935" fmla="*/ 9289799 h 9710532"/>
              <a:gd name="connsiteX14936" fmla="*/ 0 w 18288001"/>
              <a:gd name="connsiteY14936" fmla="*/ 9277931 h 9710532"/>
              <a:gd name="connsiteX14937" fmla="*/ 12130 w 18288001"/>
              <a:gd name="connsiteY14937" fmla="*/ 9278274 h 9710532"/>
              <a:gd name="connsiteX14938" fmla="*/ 10506 w 18288001"/>
              <a:gd name="connsiteY14938" fmla="*/ 9272897 h 9710532"/>
              <a:gd name="connsiteX14939" fmla="*/ 0 w 18288001"/>
              <a:gd name="connsiteY14939" fmla="*/ 9271092 h 9710532"/>
              <a:gd name="connsiteX14940" fmla="*/ 0 w 18288001"/>
              <a:gd name="connsiteY14940" fmla="*/ 9237032 h 9710532"/>
              <a:gd name="connsiteX14941" fmla="*/ 9881 w 18288001"/>
              <a:gd name="connsiteY14941" fmla="*/ 9232009 h 9710532"/>
              <a:gd name="connsiteX14942" fmla="*/ 0 w 18288001"/>
              <a:gd name="connsiteY14942" fmla="*/ 9230311 h 9710532"/>
              <a:gd name="connsiteX14943" fmla="*/ 0 w 18288001"/>
              <a:gd name="connsiteY14943" fmla="*/ 604836 h 9710532"/>
              <a:gd name="connsiteX14944" fmla="*/ 22470 w 18288001"/>
              <a:gd name="connsiteY14944" fmla="*/ 615015 h 9710532"/>
              <a:gd name="connsiteX14945" fmla="*/ 42975 w 18288001"/>
              <a:gd name="connsiteY14945" fmla="*/ 644025 h 9710532"/>
              <a:gd name="connsiteX14946" fmla="*/ 46224 w 18288001"/>
              <a:gd name="connsiteY14946" fmla="*/ 654778 h 9710532"/>
              <a:gd name="connsiteX14947" fmla="*/ 76360 w 18288001"/>
              <a:gd name="connsiteY14947" fmla="*/ 657406 h 9710532"/>
              <a:gd name="connsiteX14948" fmla="*/ 106494 w 18288001"/>
              <a:gd name="connsiteY14948" fmla="*/ 660034 h 9710532"/>
              <a:gd name="connsiteX14949" fmla="*/ 147634 w 18288001"/>
              <a:gd name="connsiteY14949" fmla="*/ 650533 h 9710532"/>
              <a:gd name="connsiteX14950" fmla="*/ 155806 w 18288001"/>
              <a:gd name="connsiteY14950" fmla="*/ 652593 h 9710532"/>
              <a:gd name="connsiteX14951" fmla="*/ 156269 w 18288001"/>
              <a:gd name="connsiteY14951" fmla="*/ 649889 h 9710532"/>
              <a:gd name="connsiteX14952" fmla="*/ 142260 w 18288001"/>
              <a:gd name="connsiteY14952" fmla="*/ 642393 h 9710532"/>
              <a:gd name="connsiteX14953" fmla="*/ 152105 w 18288001"/>
              <a:gd name="connsiteY14953" fmla="*/ 639412 h 9710532"/>
              <a:gd name="connsiteX14954" fmla="*/ 146259 w 18288001"/>
              <a:gd name="connsiteY14954" fmla="*/ 636279 h 9710532"/>
              <a:gd name="connsiteX14955" fmla="*/ 135505 w 18288001"/>
              <a:gd name="connsiteY14955" fmla="*/ 639531 h 9710532"/>
              <a:gd name="connsiteX14956" fmla="*/ 124751 w 18288001"/>
              <a:gd name="connsiteY14956" fmla="*/ 642781 h 9710532"/>
              <a:gd name="connsiteX14957" fmla="*/ 121500 w 18288001"/>
              <a:gd name="connsiteY14957" fmla="*/ 632025 h 9710532"/>
              <a:gd name="connsiteX14958" fmla="*/ 96743 w 18288001"/>
              <a:gd name="connsiteY14958" fmla="*/ 627773 h 9710532"/>
              <a:gd name="connsiteX14959" fmla="*/ 118252 w 18288001"/>
              <a:gd name="connsiteY14959" fmla="*/ 621272 h 9710532"/>
              <a:gd name="connsiteX14960" fmla="*/ 129005 w 18288001"/>
              <a:gd name="connsiteY14960" fmla="*/ 618022 h 9710532"/>
              <a:gd name="connsiteX14961" fmla="*/ 139759 w 18288001"/>
              <a:gd name="connsiteY14961" fmla="*/ 614772 h 9710532"/>
              <a:gd name="connsiteX14962" fmla="*/ 125754 w 18288001"/>
              <a:gd name="connsiteY14962" fmla="*/ 607268 h 9710532"/>
              <a:gd name="connsiteX14963" fmla="*/ 76238 w 18288001"/>
              <a:gd name="connsiteY14963" fmla="*/ 598762 h 9710532"/>
              <a:gd name="connsiteX14964" fmla="*/ 133256 w 18288001"/>
              <a:gd name="connsiteY14964" fmla="*/ 593264 h 9710532"/>
              <a:gd name="connsiteX14965" fmla="*/ 147261 w 18288001"/>
              <a:gd name="connsiteY14965" fmla="*/ 600766 h 9710532"/>
              <a:gd name="connsiteX14966" fmla="*/ 161267 w 18288001"/>
              <a:gd name="connsiteY14966" fmla="*/ 608271 h 9710532"/>
              <a:gd name="connsiteX14967" fmla="*/ 175269 w 18288001"/>
              <a:gd name="connsiteY14967" fmla="*/ 615774 h 9710532"/>
              <a:gd name="connsiteX14968" fmla="*/ 164516 w 18288001"/>
              <a:gd name="connsiteY14968" fmla="*/ 619024 h 9710532"/>
              <a:gd name="connsiteX14969" fmla="*/ 178519 w 18288001"/>
              <a:gd name="connsiteY14969" fmla="*/ 626528 h 9710532"/>
              <a:gd name="connsiteX14970" fmla="*/ 179873 w 18288001"/>
              <a:gd name="connsiteY14970" fmla="*/ 631006 h 9710532"/>
              <a:gd name="connsiteX14971" fmla="*/ 185270 w 18288001"/>
              <a:gd name="connsiteY14971" fmla="*/ 629372 h 9710532"/>
              <a:gd name="connsiteX14972" fmla="*/ 242286 w 18288001"/>
              <a:gd name="connsiteY14972" fmla="*/ 623847 h 9710532"/>
              <a:gd name="connsiteX14973" fmla="*/ 245543 w 18288001"/>
              <a:gd name="connsiteY14973" fmla="*/ 634602 h 9710532"/>
              <a:gd name="connsiteX14974" fmla="*/ 238044 w 18288001"/>
              <a:gd name="connsiteY14974" fmla="*/ 648608 h 9710532"/>
              <a:gd name="connsiteX14975" fmla="*/ 243421 w 18288001"/>
              <a:gd name="connsiteY14975" fmla="*/ 646980 h 9710532"/>
              <a:gd name="connsiteX14976" fmla="*/ 245612 w 18288001"/>
              <a:gd name="connsiteY14976" fmla="*/ 646316 h 9710532"/>
              <a:gd name="connsiteX14977" fmla="*/ 242040 w 18288001"/>
              <a:gd name="connsiteY14977" fmla="*/ 642538 h 9710532"/>
              <a:gd name="connsiteX14978" fmla="*/ 256727 w 18288001"/>
              <a:gd name="connsiteY14978" fmla="*/ 642952 h 9710532"/>
              <a:gd name="connsiteX14979" fmla="*/ 259549 w 18288001"/>
              <a:gd name="connsiteY14979" fmla="*/ 642099 h 9710532"/>
              <a:gd name="connsiteX14980" fmla="*/ 270302 w 18288001"/>
              <a:gd name="connsiteY14980" fmla="*/ 638843 h 9710532"/>
              <a:gd name="connsiteX14981" fmla="*/ 267047 w 18288001"/>
              <a:gd name="connsiteY14981" fmla="*/ 628091 h 9710532"/>
              <a:gd name="connsiteX14982" fmla="*/ 281053 w 18288001"/>
              <a:gd name="connsiteY14982" fmla="*/ 635588 h 9710532"/>
              <a:gd name="connsiteX14983" fmla="*/ 284513 w 18288001"/>
              <a:gd name="connsiteY14983" fmla="*/ 642052 h 9710532"/>
              <a:gd name="connsiteX14984" fmla="*/ 295168 w 18288001"/>
              <a:gd name="connsiteY14984" fmla="*/ 642983 h 9710532"/>
              <a:gd name="connsiteX14985" fmla="*/ 313311 w 18288001"/>
              <a:gd name="connsiteY14985" fmla="*/ 625823 h 9710532"/>
              <a:gd name="connsiteX14986" fmla="*/ 327318 w 18288001"/>
              <a:gd name="connsiteY14986" fmla="*/ 633319 h 9710532"/>
              <a:gd name="connsiteX14987" fmla="*/ 359575 w 18288001"/>
              <a:gd name="connsiteY14987" fmla="*/ 623554 h 9710532"/>
              <a:gd name="connsiteX14988" fmla="*/ 364952 w 18288001"/>
              <a:gd name="connsiteY14988" fmla="*/ 621926 h 9710532"/>
              <a:gd name="connsiteX14989" fmla="*/ 381080 w 18288001"/>
              <a:gd name="connsiteY14989" fmla="*/ 617045 h 9710532"/>
              <a:gd name="connsiteX14990" fmla="*/ 399329 w 18288001"/>
              <a:gd name="connsiteY14990" fmla="*/ 599783 h 9710532"/>
              <a:gd name="connsiteX14991" fmla="*/ 388577 w 18288001"/>
              <a:gd name="connsiteY14991" fmla="*/ 603037 h 9710532"/>
              <a:gd name="connsiteX14992" fmla="*/ 386949 w 18288001"/>
              <a:gd name="connsiteY14992" fmla="*/ 597661 h 9710532"/>
              <a:gd name="connsiteX14993" fmla="*/ 413830 w 18288001"/>
              <a:gd name="connsiteY14993" fmla="*/ 589523 h 9710532"/>
              <a:gd name="connsiteX14994" fmla="*/ 467098 w 18288001"/>
              <a:gd name="connsiteY14994" fmla="*/ 591005 h 9710532"/>
              <a:gd name="connsiteX14995" fmla="*/ 505865 w 18288001"/>
              <a:gd name="connsiteY14995" fmla="*/ 602744 h 9710532"/>
              <a:gd name="connsiteX14996" fmla="*/ 470353 w 18288001"/>
              <a:gd name="connsiteY14996" fmla="*/ 601758 h 9710532"/>
              <a:gd name="connsiteX14997" fmla="*/ 452597 w 18288001"/>
              <a:gd name="connsiteY14997" fmla="*/ 601264 h 9710532"/>
              <a:gd name="connsiteX14998" fmla="*/ 434840 w 18288001"/>
              <a:gd name="connsiteY14998" fmla="*/ 600769 h 9710532"/>
              <a:gd name="connsiteX14999" fmla="*/ 427344 w 18288001"/>
              <a:gd name="connsiteY14999" fmla="*/ 614778 h 9710532"/>
              <a:gd name="connsiteX15000" fmla="*/ 416592 w 18288001"/>
              <a:gd name="connsiteY15000" fmla="*/ 618032 h 9710532"/>
              <a:gd name="connsiteX15001" fmla="*/ 405838 w 18288001"/>
              <a:gd name="connsiteY15001" fmla="*/ 621287 h 9710532"/>
              <a:gd name="connsiteX15002" fmla="*/ 385963 w 18288001"/>
              <a:gd name="connsiteY15002" fmla="*/ 633174 h 9710532"/>
              <a:gd name="connsiteX15003" fmla="*/ 385468 w 18288001"/>
              <a:gd name="connsiteY15003" fmla="*/ 650930 h 9710532"/>
              <a:gd name="connsiteX15004" fmla="*/ 382942 w 18288001"/>
              <a:gd name="connsiteY15004" fmla="*/ 653999 h 9710532"/>
              <a:gd name="connsiteX15005" fmla="*/ 392712 w 18288001"/>
              <a:gd name="connsiteY15005" fmla="*/ 655677 h 9710532"/>
              <a:gd name="connsiteX15006" fmla="*/ 408843 w 18288001"/>
              <a:gd name="connsiteY15006" fmla="*/ 650802 h 9710532"/>
              <a:gd name="connsiteX15007" fmla="*/ 421223 w 18288001"/>
              <a:gd name="connsiteY15007" fmla="*/ 652928 h 9710532"/>
              <a:gd name="connsiteX15008" fmla="*/ 433602 w 18288001"/>
              <a:gd name="connsiteY15008" fmla="*/ 655054 h 9710532"/>
              <a:gd name="connsiteX15009" fmla="*/ 455109 w 18288001"/>
              <a:gd name="connsiteY15009" fmla="*/ 648554 h 9710532"/>
              <a:gd name="connsiteX15010" fmla="*/ 483118 w 18288001"/>
              <a:gd name="connsiteY15010" fmla="*/ 663561 h 9710532"/>
              <a:gd name="connsiteX15011" fmla="*/ 486367 w 18288001"/>
              <a:gd name="connsiteY15011" fmla="*/ 674315 h 9710532"/>
              <a:gd name="connsiteX15012" fmla="*/ 554141 w 18288001"/>
              <a:gd name="connsiteY15012" fmla="*/ 665566 h 9710532"/>
              <a:gd name="connsiteX15013" fmla="*/ 561142 w 18288001"/>
              <a:gd name="connsiteY15013" fmla="*/ 669318 h 9710532"/>
              <a:gd name="connsiteX15014" fmla="*/ 568144 w 18288001"/>
              <a:gd name="connsiteY15014" fmla="*/ 673070 h 9710532"/>
              <a:gd name="connsiteX15015" fmla="*/ 603656 w 18288001"/>
              <a:gd name="connsiteY15015" fmla="*/ 674072 h 9710532"/>
              <a:gd name="connsiteX15016" fmla="*/ 640792 w 18288001"/>
              <a:gd name="connsiteY15016" fmla="*/ 680451 h 9710532"/>
              <a:gd name="connsiteX15017" fmla="*/ 660174 w 18288001"/>
              <a:gd name="connsiteY15017" fmla="*/ 686329 h 9710532"/>
              <a:gd name="connsiteX15018" fmla="*/ 685433 w 18288001"/>
              <a:gd name="connsiteY15018" fmla="*/ 672827 h 9710532"/>
              <a:gd name="connsiteX15019" fmla="*/ 753206 w 18288001"/>
              <a:gd name="connsiteY15019" fmla="*/ 664079 h 9710532"/>
              <a:gd name="connsiteX15020" fmla="*/ 802721 w 18288001"/>
              <a:gd name="connsiteY15020" fmla="*/ 672585 h 9710532"/>
              <a:gd name="connsiteX15021" fmla="*/ 813475 w 18288001"/>
              <a:gd name="connsiteY15021" fmla="*/ 669334 h 9710532"/>
              <a:gd name="connsiteX15022" fmla="*/ 838232 w 18288001"/>
              <a:gd name="connsiteY15022" fmla="*/ 673587 h 9710532"/>
              <a:gd name="connsiteX15023" fmla="*/ 882872 w 18288001"/>
              <a:gd name="connsiteY15023" fmla="*/ 665962 h 9710532"/>
              <a:gd name="connsiteX15024" fmla="*/ 918384 w 18288001"/>
              <a:gd name="connsiteY15024" fmla="*/ 666966 h 9710532"/>
              <a:gd name="connsiteX15025" fmla="*/ 952271 w 18288001"/>
              <a:gd name="connsiteY15025" fmla="*/ 662592 h 9710532"/>
              <a:gd name="connsiteX15026" fmla="*/ 970666 w 18288001"/>
              <a:gd name="connsiteY15026" fmla="*/ 662311 h 9710532"/>
              <a:gd name="connsiteX15027" fmla="*/ 969789 w 18288001"/>
              <a:gd name="connsiteY15027" fmla="*/ 661843 h 9710532"/>
              <a:gd name="connsiteX15028" fmla="*/ 968163 w 18288001"/>
              <a:gd name="connsiteY15028" fmla="*/ 656466 h 9710532"/>
              <a:gd name="connsiteX15029" fmla="*/ 955782 w 18288001"/>
              <a:gd name="connsiteY15029" fmla="*/ 654346 h 9710532"/>
              <a:gd name="connsiteX15030" fmla="*/ 941774 w 18288001"/>
              <a:gd name="connsiteY15030" fmla="*/ 646848 h 9710532"/>
              <a:gd name="connsiteX15031" fmla="*/ 870750 w 18288001"/>
              <a:gd name="connsiteY15031" fmla="*/ 644874 h 9710532"/>
              <a:gd name="connsiteX15032" fmla="*/ 856743 w 18288001"/>
              <a:gd name="connsiteY15032" fmla="*/ 637375 h 9710532"/>
              <a:gd name="connsiteX15033" fmla="*/ 835238 w 18288001"/>
              <a:gd name="connsiteY15033" fmla="*/ 643887 h 9710532"/>
              <a:gd name="connsiteX15034" fmla="*/ 778221 w 18288001"/>
              <a:gd name="connsiteY15034" fmla="*/ 649410 h 9710532"/>
              <a:gd name="connsiteX15035" fmla="*/ 721204 w 18288001"/>
              <a:gd name="connsiteY15035" fmla="*/ 654931 h 9710532"/>
              <a:gd name="connsiteX15036" fmla="*/ 696446 w 18288001"/>
              <a:gd name="connsiteY15036" fmla="*/ 650691 h 9710532"/>
              <a:gd name="connsiteX15037" fmla="*/ 685693 w 18288001"/>
              <a:gd name="connsiteY15037" fmla="*/ 653945 h 9710532"/>
              <a:gd name="connsiteX15038" fmla="*/ 660933 w 18288001"/>
              <a:gd name="connsiteY15038" fmla="*/ 649703 h 9710532"/>
              <a:gd name="connsiteX15039" fmla="*/ 646927 w 18288001"/>
              <a:gd name="connsiteY15039" fmla="*/ 642204 h 9710532"/>
              <a:gd name="connsiteX15040" fmla="*/ 657678 w 18288001"/>
              <a:gd name="connsiteY15040" fmla="*/ 638950 h 9710532"/>
              <a:gd name="connsiteX15041" fmla="*/ 668430 w 18288001"/>
              <a:gd name="connsiteY15041" fmla="*/ 635696 h 9710532"/>
              <a:gd name="connsiteX15042" fmla="*/ 679184 w 18288001"/>
              <a:gd name="connsiteY15042" fmla="*/ 632441 h 9710532"/>
              <a:gd name="connsiteX15043" fmla="*/ 668924 w 18288001"/>
              <a:gd name="connsiteY15043" fmla="*/ 617939 h 9710532"/>
              <a:gd name="connsiteX15044" fmla="*/ 678049 w 18288001"/>
              <a:gd name="connsiteY15044" fmla="*/ 609308 h 9710532"/>
              <a:gd name="connsiteX15045" fmla="*/ 686680 w 18288001"/>
              <a:gd name="connsiteY15045" fmla="*/ 618433 h 9710532"/>
              <a:gd name="connsiteX15046" fmla="*/ 722192 w 18288001"/>
              <a:gd name="connsiteY15046" fmla="*/ 619419 h 9710532"/>
              <a:gd name="connsiteX15047" fmla="*/ 793216 w 18288001"/>
              <a:gd name="connsiteY15047" fmla="*/ 621394 h 9710532"/>
              <a:gd name="connsiteX15048" fmla="*/ 850233 w 18288001"/>
              <a:gd name="connsiteY15048" fmla="*/ 615871 h 9710532"/>
              <a:gd name="connsiteX15049" fmla="*/ 858864 w 18288001"/>
              <a:gd name="connsiteY15049" fmla="*/ 624998 h 9710532"/>
              <a:gd name="connsiteX15050" fmla="*/ 869122 w 18288001"/>
              <a:gd name="connsiteY15050" fmla="*/ 639498 h 9710532"/>
              <a:gd name="connsiteX15051" fmla="*/ 881503 w 18288001"/>
              <a:gd name="connsiteY15051" fmla="*/ 641619 h 9710532"/>
              <a:gd name="connsiteX15052" fmla="*/ 883623 w 18288001"/>
              <a:gd name="connsiteY15052" fmla="*/ 629238 h 9710532"/>
              <a:gd name="connsiteX15053" fmla="*/ 889493 w 18288001"/>
              <a:gd name="connsiteY15053" fmla="*/ 609856 h 9710532"/>
              <a:gd name="connsiteX15054" fmla="*/ 903995 w 18288001"/>
              <a:gd name="connsiteY15054" fmla="*/ 599596 h 9710532"/>
              <a:gd name="connsiteX15055" fmla="*/ 911491 w 18288001"/>
              <a:gd name="connsiteY15055" fmla="*/ 585589 h 9710532"/>
              <a:gd name="connsiteX15056" fmla="*/ 932996 w 18288001"/>
              <a:gd name="connsiteY15056" fmla="*/ 579080 h 9710532"/>
              <a:gd name="connsiteX15057" fmla="*/ 943749 w 18288001"/>
              <a:gd name="connsiteY15057" fmla="*/ 575823 h 9710532"/>
              <a:gd name="connsiteX15058" fmla="*/ 950752 w 18288001"/>
              <a:gd name="connsiteY15058" fmla="*/ 579573 h 9710532"/>
              <a:gd name="connsiteX15059" fmla="*/ 957755 w 18288001"/>
              <a:gd name="connsiteY15059" fmla="*/ 583321 h 9710532"/>
              <a:gd name="connsiteX15060" fmla="*/ 966388 w 18288001"/>
              <a:gd name="connsiteY15060" fmla="*/ 592447 h 9710532"/>
              <a:gd name="connsiteX15061" fmla="*/ 971763 w 18288001"/>
              <a:gd name="connsiteY15061" fmla="*/ 590819 h 9710532"/>
              <a:gd name="connsiteX15062" fmla="*/ 985770 w 18288001"/>
              <a:gd name="connsiteY15062" fmla="*/ 598316 h 9710532"/>
              <a:gd name="connsiteX15063" fmla="*/ 992281 w 18288001"/>
              <a:gd name="connsiteY15063" fmla="*/ 619820 h 9710532"/>
              <a:gd name="connsiteX15064" fmla="*/ 1031048 w 18288001"/>
              <a:gd name="connsiteY15064" fmla="*/ 631560 h 9710532"/>
              <a:gd name="connsiteX15065" fmla="*/ 1055809 w 18288001"/>
              <a:gd name="connsiteY15065" fmla="*/ 635803 h 9710532"/>
              <a:gd name="connsiteX15066" fmla="*/ 1050430 w 18288001"/>
              <a:gd name="connsiteY15066" fmla="*/ 637430 h 9710532"/>
              <a:gd name="connsiteX15067" fmla="*/ 1045054 w 18288001"/>
              <a:gd name="connsiteY15067" fmla="*/ 639058 h 9710532"/>
              <a:gd name="connsiteX15068" fmla="*/ 1002047 w 18288001"/>
              <a:gd name="connsiteY15068" fmla="*/ 652077 h 9710532"/>
              <a:gd name="connsiteX15069" fmla="*/ 991563 w 18288001"/>
              <a:gd name="connsiteY15069" fmla="*/ 661995 h 9710532"/>
              <a:gd name="connsiteX15070" fmla="*/ 993160 w 18288001"/>
              <a:gd name="connsiteY15070" fmla="*/ 661970 h 9710532"/>
              <a:gd name="connsiteX15071" fmla="*/ 1066309 w 18288001"/>
              <a:gd name="connsiteY15071" fmla="*/ 651596 h 9710532"/>
              <a:gd name="connsiteX15072" fmla="*/ 1093574 w 18288001"/>
              <a:gd name="connsiteY15072" fmla="*/ 653377 h 9710532"/>
              <a:gd name="connsiteX15073" fmla="*/ 1094574 w 18288001"/>
              <a:gd name="connsiteY15073" fmla="*/ 647542 h 9710532"/>
              <a:gd name="connsiteX15074" fmla="*/ 1101011 w 18288001"/>
              <a:gd name="connsiteY15074" fmla="*/ 639725 h 9710532"/>
              <a:gd name="connsiteX15075" fmla="*/ 1105327 w 18288001"/>
              <a:gd name="connsiteY15075" fmla="*/ 644287 h 9710532"/>
              <a:gd name="connsiteX15076" fmla="*/ 1103656 w 18288001"/>
              <a:gd name="connsiteY15076" fmla="*/ 654036 h 9710532"/>
              <a:gd name="connsiteX15077" fmla="*/ 1110430 w 18288001"/>
              <a:gd name="connsiteY15077" fmla="*/ 654479 h 9710532"/>
              <a:gd name="connsiteX15078" fmla="*/ 1140839 w 18288001"/>
              <a:gd name="connsiteY15078" fmla="*/ 645273 h 9710532"/>
              <a:gd name="connsiteX15079" fmla="*/ 1162343 w 18288001"/>
              <a:gd name="connsiteY15079" fmla="*/ 638764 h 9710532"/>
              <a:gd name="connsiteX15080" fmla="*/ 1179510 w 18288001"/>
              <a:gd name="connsiteY15080" fmla="*/ 633565 h 9710532"/>
              <a:gd name="connsiteX15081" fmla="*/ 1168005 w 18288001"/>
              <a:gd name="connsiteY15081" fmla="*/ 631594 h 9710532"/>
              <a:gd name="connsiteX15082" fmla="*/ 1178758 w 18288001"/>
              <a:gd name="connsiteY15082" fmla="*/ 628339 h 9710532"/>
              <a:gd name="connsiteX15083" fmla="*/ 1200263 w 18288001"/>
              <a:gd name="connsiteY15083" fmla="*/ 621828 h 9710532"/>
              <a:gd name="connsiteX15084" fmla="*/ 1203519 w 18288001"/>
              <a:gd name="connsiteY15084" fmla="*/ 632581 h 9710532"/>
              <a:gd name="connsiteX15085" fmla="*/ 1192766 w 18288001"/>
              <a:gd name="connsiteY15085" fmla="*/ 635836 h 9710532"/>
              <a:gd name="connsiteX15086" fmla="*/ 1184503 w 18288001"/>
              <a:gd name="connsiteY15086" fmla="*/ 634420 h 9710532"/>
              <a:gd name="connsiteX15087" fmla="*/ 1185476 w 18288001"/>
              <a:gd name="connsiteY15087" fmla="*/ 637630 h 9710532"/>
              <a:gd name="connsiteX15088" fmla="*/ 1197857 w 18288001"/>
              <a:gd name="connsiteY15088" fmla="*/ 639751 h 9710532"/>
              <a:gd name="connsiteX15089" fmla="*/ 1198669 w 18288001"/>
              <a:gd name="connsiteY15089" fmla="*/ 642437 h 9710532"/>
              <a:gd name="connsiteX15090" fmla="*/ 1215858 w 18288001"/>
              <a:gd name="connsiteY15090" fmla="*/ 641602 h 9710532"/>
              <a:gd name="connsiteX15091" fmla="*/ 1232274 w 18288001"/>
              <a:gd name="connsiteY15091" fmla="*/ 642065 h 9710532"/>
              <a:gd name="connsiteX15092" fmla="*/ 1233367 w 18288001"/>
              <a:gd name="connsiteY15092" fmla="*/ 640738 h 9710532"/>
              <a:gd name="connsiteX15093" fmla="*/ 1242865 w 18288001"/>
              <a:gd name="connsiteY15093" fmla="*/ 642364 h 9710532"/>
              <a:gd name="connsiteX15094" fmla="*/ 1251369 w 18288001"/>
              <a:gd name="connsiteY15094" fmla="*/ 642605 h 9710532"/>
              <a:gd name="connsiteX15095" fmla="*/ 1279036 w 18288001"/>
              <a:gd name="connsiteY15095" fmla="*/ 639033 h 9710532"/>
              <a:gd name="connsiteX15096" fmla="*/ 1279633 w 18288001"/>
              <a:gd name="connsiteY15096" fmla="*/ 638470 h 9710532"/>
              <a:gd name="connsiteX15097" fmla="*/ 1282732 w 18288001"/>
              <a:gd name="connsiteY15097" fmla="*/ 638557 h 9710532"/>
              <a:gd name="connsiteX15098" fmla="*/ 1285256 w 18288001"/>
              <a:gd name="connsiteY15098" fmla="*/ 638231 h 9710532"/>
              <a:gd name="connsiteX15099" fmla="*/ 1326178 w 18288001"/>
              <a:gd name="connsiteY15099" fmla="*/ 635162 h 9710532"/>
              <a:gd name="connsiteX15100" fmla="*/ 1320806 w 18288001"/>
              <a:gd name="connsiteY15100" fmla="*/ 632286 h 9710532"/>
              <a:gd name="connsiteX15101" fmla="*/ 1279920 w 18288001"/>
              <a:gd name="connsiteY15101" fmla="*/ 632928 h 9710532"/>
              <a:gd name="connsiteX15102" fmla="*/ 1260534 w 18288001"/>
              <a:gd name="connsiteY15102" fmla="*/ 627058 h 9710532"/>
              <a:gd name="connsiteX15103" fmla="*/ 1306799 w 18288001"/>
              <a:gd name="connsiteY15103" fmla="*/ 624789 h 9710532"/>
              <a:gd name="connsiteX15104" fmla="*/ 1360067 w 18288001"/>
              <a:gd name="connsiteY15104" fmla="*/ 626271 h 9710532"/>
              <a:gd name="connsiteX15105" fmla="*/ 1388576 w 18288001"/>
              <a:gd name="connsiteY15105" fmla="*/ 623509 h 9710532"/>
              <a:gd name="connsiteX15106" fmla="*/ 1399328 w 18288001"/>
              <a:gd name="connsiteY15106" fmla="*/ 620255 h 9710532"/>
              <a:gd name="connsiteX15107" fmla="*/ 1412715 w 18288001"/>
              <a:gd name="connsiteY15107" fmla="*/ 627420 h 9710532"/>
              <a:gd name="connsiteX15108" fmla="*/ 1419178 w 18288001"/>
              <a:gd name="connsiteY15108" fmla="*/ 615357 h 9710532"/>
              <a:gd name="connsiteX15109" fmla="*/ 1433180 w 18288001"/>
              <a:gd name="connsiteY15109" fmla="*/ 622861 h 9710532"/>
              <a:gd name="connsiteX15110" fmla="*/ 1443935 w 18288001"/>
              <a:gd name="connsiteY15110" fmla="*/ 619611 h 9710532"/>
              <a:gd name="connsiteX15111" fmla="*/ 1468693 w 18288001"/>
              <a:gd name="connsiteY15111" fmla="*/ 623863 h 9710532"/>
              <a:gd name="connsiteX15112" fmla="*/ 1514959 w 18288001"/>
              <a:gd name="connsiteY15112" fmla="*/ 621617 h 9710532"/>
              <a:gd name="connsiteX15113" fmla="*/ 1520336 w 18288001"/>
              <a:gd name="connsiteY15113" fmla="*/ 619990 h 9710532"/>
              <a:gd name="connsiteX15114" fmla="*/ 1528963 w 18288001"/>
              <a:gd name="connsiteY15114" fmla="*/ 629120 h 9710532"/>
              <a:gd name="connsiteX15115" fmla="*/ 1532008 w 18288001"/>
              <a:gd name="connsiteY15115" fmla="*/ 628199 h 9710532"/>
              <a:gd name="connsiteX15116" fmla="*/ 1530623 w 18288001"/>
              <a:gd name="connsiteY15116" fmla="*/ 627457 h 9710532"/>
              <a:gd name="connsiteX15117" fmla="*/ 1533070 w 18288001"/>
              <a:gd name="connsiteY15117" fmla="*/ 627877 h 9710532"/>
              <a:gd name="connsiteX15118" fmla="*/ 1539717 w 18288001"/>
              <a:gd name="connsiteY15118" fmla="*/ 625868 h 9710532"/>
              <a:gd name="connsiteX15119" fmla="*/ 1550470 w 18288001"/>
              <a:gd name="connsiteY15119" fmla="*/ 622617 h 9710532"/>
              <a:gd name="connsiteX15120" fmla="*/ 1561224 w 18288001"/>
              <a:gd name="connsiteY15120" fmla="*/ 619369 h 9710532"/>
              <a:gd name="connsiteX15121" fmla="*/ 1568321 w 18288001"/>
              <a:gd name="connsiteY15121" fmla="*/ 619569 h 9710532"/>
              <a:gd name="connsiteX15122" fmla="*/ 1570090 w 18288001"/>
              <a:gd name="connsiteY15122" fmla="*/ 609230 h 9710532"/>
              <a:gd name="connsiteX15123" fmla="*/ 1589476 w 18288001"/>
              <a:gd name="connsiteY15123" fmla="*/ 615098 h 9710532"/>
              <a:gd name="connsiteX15124" fmla="*/ 1600227 w 18288001"/>
              <a:gd name="connsiteY15124" fmla="*/ 611842 h 9710532"/>
              <a:gd name="connsiteX15125" fmla="*/ 1610979 w 18288001"/>
              <a:gd name="connsiteY15125" fmla="*/ 608589 h 9710532"/>
              <a:gd name="connsiteX15126" fmla="*/ 1619610 w 18288001"/>
              <a:gd name="connsiteY15126" fmla="*/ 617713 h 9710532"/>
              <a:gd name="connsiteX15127" fmla="*/ 1620086 w 18288001"/>
              <a:gd name="connsiteY15127" fmla="*/ 619285 h 9710532"/>
              <a:gd name="connsiteX15128" fmla="*/ 1624314 w 18288001"/>
              <a:gd name="connsiteY15128" fmla="*/ 620009 h 9710532"/>
              <a:gd name="connsiteX15129" fmla="*/ 1624987 w 18288001"/>
              <a:gd name="connsiteY15129" fmla="*/ 616086 h 9710532"/>
              <a:gd name="connsiteX15130" fmla="*/ 1636104 w 18288001"/>
              <a:gd name="connsiteY15130" fmla="*/ 622036 h 9710532"/>
              <a:gd name="connsiteX15131" fmla="*/ 1650087 w 18288001"/>
              <a:gd name="connsiteY15131" fmla="*/ 624438 h 9710532"/>
              <a:gd name="connsiteX15132" fmla="*/ 1660499 w 18288001"/>
              <a:gd name="connsiteY15132" fmla="*/ 617073 h 9710532"/>
              <a:gd name="connsiteX15133" fmla="*/ 1661798 w 18288001"/>
              <a:gd name="connsiteY15133" fmla="*/ 616680 h 9710532"/>
              <a:gd name="connsiteX15134" fmla="*/ 1664507 w 18288001"/>
              <a:gd name="connsiteY15134" fmla="*/ 611623 h 9710532"/>
              <a:gd name="connsiteX15135" fmla="*/ 1675261 w 18288001"/>
              <a:gd name="connsiteY15135" fmla="*/ 608373 h 9710532"/>
              <a:gd name="connsiteX15136" fmla="*/ 1689266 w 18288001"/>
              <a:gd name="connsiteY15136" fmla="*/ 615875 h 9710532"/>
              <a:gd name="connsiteX15137" fmla="*/ 1707822 w 18288001"/>
              <a:gd name="connsiteY15137" fmla="*/ 614484 h 9710532"/>
              <a:gd name="connsiteX15138" fmla="*/ 1717515 w 18288001"/>
              <a:gd name="connsiteY15138" fmla="*/ 611550 h 9710532"/>
              <a:gd name="connsiteX15139" fmla="*/ 1733643 w 18288001"/>
              <a:gd name="connsiteY15139" fmla="*/ 606668 h 9710532"/>
              <a:gd name="connsiteX15140" fmla="*/ 1725012 w 18288001"/>
              <a:gd name="connsiteY15140" fmla="*/ 597543 h 9710532"/>
              <a:gd name="connsiteX15141" fmla="*/ 1732510 w 18288001"/>
              <a:gd name="connsiteY15141" fmla="*/ 583533 h 9710532"/>
              <a:gd name="connsiteX15142" fmla="*/ 1738052 w 18288001"/>
              <a:gd name="connsiteY15142" fmla="*/ 589394 h 9710532"/>
              <a:gd name="connsiteX15143" fmla="*/ 1739784 w 18288001"/>
              <a:gd name="connsiteY15143" fmla="*/ 588871 h 9710532"/>
              <a:gd name="connsiteX15144" fmla="*/ 1740830 w 18288001"/>
              <a:gd name="connsiteY15144" fmla="*/ 592332 h 9710532"/>
              <a:gd name="connsiteX15145" fmla="*/ 1741140 w 18288001"/>
              <a:gd name="connsiteY15145" fmla="*/ 592660 h 9710532"/>
              <a:gd name="connsiteX15146" fmla="*/ 1749773 w 18288001"/>
              <a:gd name="connsiteY15146" fmla="*/ 601785 h 9710532"/>
              <a:gd name="connsiteX15147" fmla="*/ 1763779 w 18288001"/>
              <a:gd name="connsiteY15147" fmla="*/ 609283 h 9710532"/>
              <a:gd name="connsiteX15148" fmla="*/ 1763218 w 18288001"/>
              <a:gd name="connsiteY15148" fmla="*/ 610329 h 9710532"/>
              <a:gd name="connsiteX15149" fmla="*/ 1792550 w 18288001"/>
              <a:gd name="connsiteY15149" fmla="*/ 608131 h 9710532"/>
              <a:gd name="connsiteX15150" fmla="*/ 1845491 w 18288001"/>
              <a:gd name="connsiteY15150" fmla="*/ 608021 h 9710532"/>
              <a:gd name="connsiteX15151" fmla="*/ 1856309 w 18288001"/>
              <a:gd name="connsiteY15151" fmla="*/ 604746 h 9710532"/>
              <a:gd name="connsiteX15152" fmla="*/ 1877812 w 18288001"/>
              <a:gd name="connsiteY15152" fmla="*/ 598235 h 9710532"/>
              <a:gd name="connsiteX15153" fmla="*/ 1854681 w 18288001"/>
              <a:gd name="connsiteY15153" fmla="*/ 599371 h 9710532"/>
              <a:gd name="connsiteX15154" fmla="*/ 1842300 w 18288001"/>
              <a:gd name="connsiteY15154" fmla="*/ 597249 h 9710532"/>
              <a:gd name="connsiteX15155" fmla="*/ 1849798 w 18288001"/>
              <a:gd name="connsiteY15155" fmla="*/ 583243 h 9710532"/>
              <a:gd name="connsiteX15156" fmla="*/ 1896061 w 18288001"/>
              <a:gd name="connsiteY15156" fmla="*/ 580973 h 9710532"/>
              <a:gd name="connsiteX15157" fmla="*/ 1899316 w 18288001"/>
              <a:gd name="connsiteY15157" fmla="*/ 591726 h 9710532"/>
              <a:gd name="connsiteX15158" fmla="*/ 1907600 w 18288001"/>
              <a:gd name="connsiteY15158" fmla="*/ 600482 h 9710532"/>
              <a:gd name="connsiteX15159" fmla="*/ 1906589 w 18288001"/>
              <a:gd name="connsiteY15159" fmla="*/ 597134 h 9710532"/>
              <a:gd name="connsiteX15160" fmla="*/ 1927971 w 18288001"/>
              <a:gd name="connsiteY15160" fmla="*/ 595072 h 9710532"/>
              <a:gd name="connsiteX15161" fmla="*/ 1939710 w 18288001"/>
              <a:gd name="connsiteY15161" fmla="*/ 598858 h 9710532"/>
              <a:gd name="connsiteX15162" fmla="*/ 1949101 w 18288001"/>
              <a:gd name="connsiteY15162" fmla="*/ 601888 h 9710532"/>
              <a:gd name="connsiteX15163" fmla="*/ 1964657 w 18288001"/>
              <a:gd name="connsiteY15163" fmla="*/ 607161 h 9710532"/>
              <a:gd name="connsiteX15164" fmla="*/ 1973597 w 18288001"/>
              <a:gd name="connsiteY15164" fmla="*/ 604454 h 9710532"/>
              <a:gd name="connsiteX15165" fmla="*/ 1991845 w 18288001"/>
              <a:gd name="connsiteY15165" fmla="*/ 587191 h 9710532"/>
              <a:gd name="connsiteX15166" fmla="*/ 1981093 w 18288001"/>
              <a:gd name="connsiteY15166" fmla="*/ 590445 h 9710532"/>
              <a:gd name="connsiteX15167" fmla="*/ 1956333 w 18288001"/>
              <a:gd name="connsiteY15167" fmla="*/ 586204 h 9710532"/>
              <a:gd name="connsiteX15168" fmla="*/ 1953078 w 18288001"/>
              <a:gd name="connsiteY15168" fmla="*/ 575452 h 9710532"/>
              <a:gd name="connsiteX15169" fmla="*/ 1988591 w 18288001"/>
              <a:gd name="connsiteY15169" fmla="*/ 576439 h 9710532"/>
              <a:gd name="connsiteX15170" fmla="*/ 2026223 w 18288001"/>
              <a:gd name="connsiteY15170" fmla="*/ 565046 h 9710532"/>
              <a:gd name="connsiteX15171" fmla="*/ 2034855 w 18288001"/>
              <a:gd name="connsiteY15171" fmla="*/ 574170 h 9710532"/>
              <a:gd name="connsiteX15172" fmla="*/ 2027358 w 18288001"/>
              <a:gd name="connsiteY15172" fmla="*/ 588178 h 9710532"/>
              <a:gd name="connsiteX15173" fmla="*/ 2019860 w 18288001"/>
              <a:gd name="connsiteY15173" fmla="*/ 602186 h 9710532"/>
              <a:gd name="connsiteX15174" fmla="*/ 2009109 w 18288001"/>
              <a:gd name="connsiteY15174" fmla="*/ 605440 h 9710532"/>
              <a:gd name="connsiteX15175" fmla="*/ 2003732 w 18288001"/>
              <a:gd name="connsiteY15175" fmla="*/ 607068 h 9710532"/>
              <a:gd name="connsiteX15176" fmla="*/ 1999982 w 18288001"/>
              <a:gd name="connsiteY15176" fmla="*/ 614072 h 9710532"/>
              <a:gd name="connsiteX15177" fmla="*/ 2007148 w 18288001"/>
              <a:gd name="connsiteY15177" fmla="*/ 615300 h 9710532"/>
              <a:gd name="connsiteX15178" fmla="*/ 2025895 w 18288001"/>
              <a:gd name="connsiteY15178" fmla="*/ 612097 h 9710532"/>
              <a:gd name="connsiteX15179" fmla="*/ 2033868 w 18288001"/>
              <a:gd name="connsiteY15179" fmla="*/ 609684 h 9710532"/>
              <a:gd name="connsiteX15180" fmla="*/ 2056999 w 18288001"/>
              <a:gd name="connsiteY15180" fmla="*/ 608548 h 9710532"/>
              <a:gd name="connsiteX15181" fmla="*/ 2069380 w 18288001"/>
              <a:gd name="connsiteY15181" fmla="*/ 610670 h 9710532"/>
              <a:gd name="connsiteX15182" fmla="*/ 2126396 w 18288001"/>
              <a:gd name="connsiteY15182" fmla="*/ 605147 h 9710532"/>
              <a:gd name="connsiteX15183" fmla="*/ 2137148 w 18288001"/>
              <a:gd name="connsiteY15183" fmla="*/ 601892 h 9710532"/>
              <a:gd name="connsiteX15184" fmla="*/ 2098381 w 18288001"/>
              <a:gd name="connsiteY15184" fmla="*/ 590153 h 9710532"/>
              <a:gd name="connsiteX15185" fmla="*/ 2091872 w 18288001"/>
              <a:gd name="connsiteY15185" fmla="*/ 568649 h 9710532"/>
              <a:gd name="connsiteX15186" fmla="*/ 2141884 w 18288001"/>
              <a:gd name="connsiteY15186" fmla="*/ 559376 h 9710532"/>
              <a:gd name="connsiteX15187" fmla="*/ 2159641 w 18288001"/>
              <a:gd name="connsiteY15187" fmla="*/ 559868 h 9710532"/>
              <a:gd name="connsiteX15188" fmla="*/ 2181145 w 18288001"/>
              <a:gd name="connsiteY15188" fmla="*/ 553360 h 9710532"/>
              <a:gd name="connsiteX15189" fmla="*/ 2195154 w 18288001"/>
              <a:gd name="connsiteY15189" fmla="*/ 560857 h 9710532"/>
              <a:gd name="connsiteX15190" fmla="*/ 2209160 w 18288001"/>
              <a:gd name="connsiteY15190" fmla="*/ 568355 h 9710532"/>
              <a:gd name="connsiteX15191" fmla="*/ 2276929 w 18288001"/>
              <a:gd name="connsiteY15191" fmla="*/ 559576 h 9710532"/>
              <a:gd name="connsiteX15192" fmla="*/ 2248914 w 18288001"/>
              <a:gd name="connsiteY15192" fmla="*/ 544582 h 9710532"/>
              <a:gd name="connsiteX15193" fmla="*/ 2234907 w 18288001"/>
              <a:gd name="connsiteY15193" fmla="*/ 537085 h 9710532"/>
              <a:gd name="connsiteX15194" fmla="*/ 2245659 w 18288001"/>
              <a:gd name="connsiteY15194" fmla="*/ 533829 h 9710532"/>
              <a:gd name="connsiteX15195" fmla="*/ 2256411 w 18288001"/>
              <a:gd name="connsiteY15195" fmla="*/ 530575 h 9710532"/>
              <a:gd name="connsiteX15196" fmla="*/ 2281172 w 18288001"/>
              <a:gd name="connsiteY15196" fmla="*/ 534818 h 9710532"/>
              <a:gd name="connsiteX15197" fmla="*/ 2313428 w 18288001"/>
              <a:gd name="connsiteY15197" fmla="*/ 525053 h 9710532"/>
              <a:gd name="connsiteX15198" fmla="*/ 2316684 w 18288001"/>
              <a:gd name="connsiteY15198" fmla="*/ 535804 h 9710532"/>
              <a:gd name="connsiteX15199" fmla="*/ 2330691 w 18288001"/>
              <a:gd name="connsiteY15199" fmla="*/ 543301 h 9710532"/>
              <a:gd name="connsiteX15200" fmla="*/ 2295179 w 18288001"/>
              <a:gd name="connsiteY15200" fmla="*/ 542315 h 9710532"/>
              <a:gd name="connsiteX15201" fmla="*/ 2284426 w 18288001"/>
              <a:gd name="connsiteY15201" fmla="*/ 545570 h 9710532"/>
              <a:gd name="connsiteX15202" fmla="*/ 2323192 w 18288001"/>
              <a:gd name="connsiteY15202" fmla="*/ 557308 h 9710532"/>
              <a:gd name="connsiteX15203" fmla="*/ 2352194 w 18288001"/>
              <a:gd name="connsiteY15203" fmla="*/ 536791 h 9710532"/>
              <a:gd name="connsiteX15204" fmla="*/ 2362947 w 18288001"/>
              <a:gd name="connsiteY15204" fmla="*/ 533536 h 9710532"/>
              <a:gd name="connsiteX15205" fmla="*/ 2384453 w 18288001"/>
              <a:gd name="connsiteY15205" fmla="*/ 527025 h 9710532"/>
              <a:gd name="connsiteX15206" fmla="*/ 2396833 w 18288001"/>
              <a:gd name="connsiteY15206" fmla="*/ 529147 h 9710532"/>
              <a:gd name="connsiteX15207" fmla="*/ 2393083 w 18288001"/>
              <a:gd name="connsiteY15207" fmla="*/ 536152 h 9710532"/>
              <a:gd name="connsiteX15208" fmla="*/ 2376955 w 18288001"/>
              <a:gd name="connsiteY15208" fmla="*/ 541034 h 9710532"/>
              <a:gd name="connsiteX15209" fmla="*/ 2366203 w 18288001"/>
              <a:gd name="connsiteY15209" fmla="*/ 544289 h 9710532"/>
              <a:gd name="connsiteX15210" fmla="*/ 2381837 w 18288001"/>
              <a:gd name="connsiteY15210" fmla="*/ 557162 h 9710532"/>
              <a:gd name="connsiteX15211" fmla="*/ 2393141 w 18288001"/>
              <a:gd name="connsiteY15211" fmla="*/ 555698 h 9710532"/>
              <a:gd name="connsiteX15212" fmla="*/ 2398252 w 18288001"/>
              <a:gd name="connsiteY15212" fmla="*/ 554154 h 9710532"/>
              <a:gd name="connsiteX15213" fmla="*/ 2398096 w 18288001"/>
              <a:gd name="connsiteY15213" fmla="*/ 555056 h 9710532"/>
              <a:gd name="connsiteX15214" fmla="*/ 2415722 w 18288001"/>
              <a:gd name="connsiteY15214" fmla="*/ 552773 h 9710532"/>
              <a:gd name="connsiteX15215" fmla="*/ 2458731 w 18288001"/>
              <a:gd name="connsiteY15215" fmla="*/ 539753 h 9710532"/>
              <a:gd name="connsiteX15216" fmla="*/ 2451235 w 18288001"/>
              <a:gd name="connsiteY15216" fmla="*/ 553760 h 9710532"/>
              <a:gd name="connsiteX15217" fmla="*/ 2480237 w 18288001"/>
              <a:gd name="connsiteY15217" fmla="*/ 533244 h 9710532"/>
              <a:gd name="connsiteX15218" fmla="*/ 2483491 w 18288001"/>
              <a:gd name="connsiteY15218" fmla="*/ 543995 h 9710532"/>
              <a:gd name="connsiteX15219" fmla="*/ 2510372 w 18288001"/>
              <a:gd name="connsiteY15219" fmla="*/ 535858 h 9710532"/>
              <a:gd name="connsiteX15220" fmla="*/ 2529756 w 18288001"/>
              <a:gd name="connsiteY15220" fmla="*/ 541727 h 9710532"/>
              <a:gd name="connsiteX15221" fmla="*/ 2475994 w 18288001"/>
              <a:gd name="connsiteY15221" fmla="*/ 558001 h 9710532"/>
              <a:gd name="connsiteX15222" fmla="*/ 2400728 w 18288001"/>
              <a:gd name="connsiteY15222" fmla="*/ 580787 h 9710532"/>
              <a:gd name="connsiteX15223" fmla="*/ 2403982 w 18288001"/>
              <a:gd name="connsiteY15223" fmla="*/ 591540 h 9710532"/>
              <a:gd name="connsiteX15224" fmla="*/ 2429235 w 18288001"/>
              <a:gd name="connsiteY15224" fmla="*/ 578026 h 9710532"/>
              <a:gd name="connsiteX15225" fmla="*/ 2456116 w 18288001"/>
              <a:gd name="connsiteY15225" fmla="*/ 569887 h 9710532"/>
              <a:gd name="connsiteX15226" fmla="*/ 2468496 w 18288001"/>
              <a:gd name="connsiteY15226" fmla="*/ 572011 h 9710532"/>
              <a:gd name="connsiteX15227" fmla="*/ 2504008 w 18288001"/>
              <a:gd name="connsiteY15227" fmla="*/ 572997 h 9710532"/>
              <a:gd name="connsiteX15228" fmla="*/ 2542777 w 18288001"/>
              <a:gd name="connsiteY15228" fmla="*/ 584737 h 9710532"/>
              <a:gd name="connsiteX15229" fmla="*/ 2556782 w 18288001"/>
              <a:gd name="connsiteY15229" fmla="*/ 592233 h 9710532"/>
              <a:gd name="connsiteX15230" fmla="*/ 2567535 w 18288001"/>
              <a:gd name="connsiteY15230" fmla="*/ 588978 h 9710532"/>
              <a:gd name="connsiteX15231" fmla="*/ 2596044 w 18288001"/>
              <a:gd name="connsiteY15231" fmla="*/ 586217 h 9710532"/>
              <a:gd name="connsiteX15232" fmla="*/ 2613799 w 18288001"/>
              <a:gd name="connsiteY15232" fmla="*/ 586711 h 9710532"/>
              <a:gd name="connsiteX15233" fmla="*/ 2635305 w 18288001"/>
              <a:gd name="connsiteY15233" fmla="*/ 580202 h 9710532"/>
              <a:gd name="connsiteX15234" fmla="*/ 2670815 w 18288001"/>
              <a:gd name="connsiteY15234" fmla="*/ 581187 h 9710532"/>
              <a:gd name="connsiteX15235" fmla="*/ 2681568 w 18288001"/>
              <a:gd name="connsiteY15235" fmla="*/ 577933 h 9710532"/>
              <a:gd name="connsiteX15236" fmla="*/ 2692321 w 18288001"/>
              <a:gd name="connsiteY15236" fmla="*/ 574678 h 9710532"/>
              <a:gd name="connsiteX15237" fmla="*/ 2717081 w 18288001"/>
              <a:gd name="connsiteY15237" fmla="*/ 578921 h 9710532"/>
              <a:gd name="connsiteX15238" fmla="*/ 2720829 w 18288001"/>
              <a:gd name="connsiteY15238" fmla="*/ 571918 h 9710532"/>
              <a:gd name="connsiteX15239" fmla="*/ 2727834 w 18288001"/>
              <a:gd name="connsiteY15239" fmla="*/ 575666 h 9710532"/>
              <a:gd name="connsiteX15240" fmla="*/ 2738585 w 18288001"/>
              <a:gd name="connsiteY15240" fmla="*/ 572411 h 9710532"/>
              <a:gd name="connsiteX15241" fmla="*/ 2761717 w 18288001"/>
              <a:gd name="connsiteY15241" fmla="*/ 571276 h 9710532"/>
              <a:gd name="connsiteX15242" fmla="*/ 2774097 w 18288001"/>
              <a:gd name="connsiteY15242" fmla="*/ 573397 h 9710532"/>
              <a:gd name="connsiteX15243" fmla="*/ 2783052 w 18288001"/>
              <a:gd name="connsiteY15243" fmla="*/ 573646 h 9710532"/>
              <a:gd name="connsiteX15244" fmla="*/ 2778124 w 18288001"/>
              <a:gd name="connsiteY15244" fmla="*/ 568433 h 9710532"/>
              <a:gd name="connsiteX15245" fmla="*/ 2788881 w 18288001"/>
              <a:gd name="connsiteY15245" fmla="*/ 565182 h 9710532"/>
              <a:gd name="connsiteX15246" fmla="*/ 2802883 w 18288001"/>
              <a:gd name="connsiteY15246" fmla="*/ 572685 h 9710532"/>
              <a:gd name="connsiteX15247" fmla="*/ 2838395 w 18288001"/>
              <a:gd name="connsiteY15247" fmla="*/ 573689 h 9710532"/>
              <a:gd name="connsiteX15248" fmla="*/ 2843823 w 18288001"/>
              <a:gd name="connsiteY15248" fmla="*/ 575336 h 9710532"/>
              <a:gd name="connsiteX15249" fmla="*/ 2845121 w 18288001"/>
              <a:gd name="connsiteY15249" fmla="*/ 575373 h 9710532"/>
              <a:gd name="connsiteX15250" fmla="*/ 2882755 w 18288001"/>
              <a:gd name="connsiteY15250" fmla="*/ 563979 h 9710532"/>
              <a:gd name="connsiteX15251" fmla="*/ 2883799 w 18288001"/>
              <a:gd name="connsiteY15251" fmla="*/ 563663 h 9710532"/>
              <a:gd name="connsiteX15252" fmla="*/ 2872289 w 18288001"/>
              <a:gd name="connsiteY15252" fmla="*/ 561691 h 9710532"/>
              <a:gd name="connsiteX15253" fmla="*/ 2869035 w 18288001"/>
              <a:gd name="connsiteY15253" fmla="*/ 550939 h 9710532"/>
              <a:gd name="connsiteX15254" fmla="*/ 2892164 w 18288001"/>
              <a:gd name="connsiteY15254" fmla="*/ 549806 h 9710532"/>
              <a:gd name="connsiteX15255" fmla="*/ 2904545 w 18288001"/>
              <a:gd name="connsiteY15255" fmla="*/ 551926 h 9710532"/>
              <a:gd name="connsiteX15256" fmla="*/ 2940058 w 18288001"/>
              <a:gd name="connsiteY15256" fmla="*/ 552915 h 9710532"/>
              <a:gd name="connsiteX15257" fmla="*/ 2940125 w 18288001"/>
              <a:gd name="connsiteY15257" fmla="*/ 553136 h 9710532"/>
              <a:gd name="connsiteX15258" fmla="*/ 2955899 w 18288001"/>
              <a:gd name="connsiteY15258" fmla="*/ 553573 h 9710532"/>
              <a:gd name="connsiteX15259" fmla="*/ 2968279 w 18288001"/>
              <a:gd name="connsiteY15259" fmla="*/ 555695 h 9710532"/>
              <a:gd name="connsiteX15260" fmla="*/ 2980659 w 18288001"/>
              <a:gd name="connsiteY15260" fmla="*/ 557817 h 9710532"/>
              <a:gd name="connsiteX15261" fmla="*/ 3005419 w 18288001"/>
              <a:gd name="connsiteY15261" fmla="*/ 562059 h 9710532"/>
              <a:gd name="connsiteX15262" fmla="*/ 3017799 w 18288001"/>
              <a:gd name="connsiteY15262" fmla="*/ 564179 h 9710532"/>
              <a:gd name="connsiteX15263" fmla="*/ 3019425 w 18288001"/>
              <a:gd name="connsiteY15263" fmla="*/ 569555 h 9710532"/>
              <a:gd name="connsiteX15264" fmla="*/ 3033435 w 18288001"/>
              <a:gd name="connsiteY15264" fmla="*/ 577052 h 9710532"/>
              <a:gd name="connsiteX15265" fmla="*/ 3058194 w 18288001"/>
              <a:gd name="connsiteY15265" fmla="*/ 581295 h 9710532"/>
              <a:gd name="connsiteX15266" fmla="*/ 3048587 w 18288001"/>
              <a:gd name="connsiteY15266" fmla="*/ 592964 h 9710532"/>
              <a:gd name="connsiteX15267" fmla="*/ 3084241 w 18288001"/>
              <a:gd name="connsiteY15267" fmla="*/ 589798 h 9710532"/>
              <a:gd name="connsiteX15268" fmla="*/ 3082953 w 18288001"/>
              <a:gd name="connsiteY15268" fmla="*/ 585539 h 9710532"/>
              <a:gd name="connsiteX15269" fmla="*/ 3093706 w 18288001"/>
              <a:gd name="connsiteY15269" fmla="*/ 582282 h 9710532"/>
              <a:gd name="connsiteX15270" fmla="*/ 3129218 w 18288001"/>
              <a:gd name="connsiteY15270" fmla="*/ 583270 h 9710532"/>
              <a:gd name="connsiteX15271" fmla="*/ 3136715 w 18288001"/>
              <a:gd name="connsiteY15271" fmla="*/ 569262 h 9710532"/>
              <a:gd name="connsiteX15272" fmla="*/ 3111956 w 18288001"/>
              <a:gd name="connsiteY15272" fmla="*/ 565020 h 9710532"/>
              <a:gd name="connsiteX15273" fmla="*/ 3087195 w 18288001"/>
              <a:gd name="connsiteY15273" fmla="*/ 560778 h 9710532"/>
              <a:gd name="connsiteX15274" fmla="*/ 3092570 w 18288001"/>
              <a:gd name="connsiteY15274" fmla="*/ 559150 h 9710532"/>
              <a:gd name="connsiteX15275" fmla="*/ 3097948 w 18288001"/>
              <a:gd name="connsiteY15275" fmla="*/ 557523 h 9710532"/>
              <a:gd name="connsiteX15276" fmla="*/ 3131832 w 18288001"/>
              <a:gd name="connsiteY15276" fmla="*/ 553135 h 9710532"/>
              <a:gd name="connsiteX15277" fmla="*/ 3161967 w 18288001"/>
              <a:gd name="connsiteY15277" fmla="*/ 555749 h 9710532"/>
              <a:gd name="connsiteX15278" fmla="*/ 3190475 w 18288001"/>
              <a:gd name="connsiteY15278" fmla="*/ 552988 h 9710532"/>
              <a:gd name="connsiteX15279" fmla="*/ 3204484 w 18288001"/>
              <a:gd name="connsiteY15279" fmla="*/ 560484 h 9710532"/>
              <a:gd name="connsiteX15280" fmla="*/ 3200241 w 18288001"/>
              <a:gd name="connsiteY15280" fmla="*/ 585244 h 9710532"/>
              <a:gd name="connsiteX15281" fmla="*/ 3199623 w 18288001"/>
              <a:gd name="connsiteY15281" fmla="*/ 588849 h 9710532"/>
              <a:gd name="connsiteX15282" fmla="*/ 3227327 w 18288001"/>
              <a:gd name="connsiteY15282" fmla="*/ 588782 h 9710532"/>
              <a:gd name="connsiteX15283" fmla="*/ 3235754 w 18288001"/>
              <a:gd name="connsiteY15283" fmla="*/ 586230 h 9710532"/>
              <a:gd name="connsiteX15284" fmla="*/ 3240458 w 18288001"/>
              <a:gd name="connsiteY15284" fmla="*/ 588748 h 9710532"/>
              <a:gd name="connsiteX15285" fmla="*/ 3259975 w 18288001"/>
              <a:gd name="connsiteY15285" fmla="*/ 588698 h 9710532"/>
              <a:gd name="connsiteX15286" fmla="*/ 3257257 w 18288001"/>
              <a:gd name="connsiteY15286" fmla="*/ 579721 h 9710532"/>
              <a:gd name="connsiteX15287" fmla="*/ 3292771 w 18288001"/>
              <a:gd name="connsiteY15287" fmla="*/ 580709 h 9710532"/>
              <a:gd name="connsiteX15288" fmla="*/ 3315951 w 18288001"/>
              <a:gd name="connsiteY15288" fmla="*/ 584681 h 9710532"/>
              <a:gd name="connsiteX15289" fmla="*/ 3338282 w 18288001"/>
              <a:gd name="connsiteY15289" fmla="*/ 582825 h 9710532"/>
              <a:gd name="connsiteX15290" fmla="*/ 3339034 w 18288001"/>
              <a:gd name="connsiteY15290" fmla="*/ 578440 h 9710532"/>
              <a:gd name="connsiteX15291" fmla="*/ 3346533 w 18288001"/>
              <a:gd name="connsiteY15291" fmla="*/ 564433 h 9710532"/>
              <a:gd name="connsiteX15292" fmla="*/ 3289516 w 18288001"/>
              <a:gd name="connsiteY15292" fmla="*/ 569955 h 9710532"/>
              <a:gd name="connsiteX15293" fmla="*/ 3261501 w 18288001"/>
              <a:gd name="connsiteY15293" fmla="*/ 554961 h 9710532"/>
              <a:gd name="connsiteX15294" fmla="*/ 3263259 w 18288001"/>
              <a:gd name="connsiteY15294" fmla="*/ 554790 h 9710532"/>
              <a:gd name="connsiteX15295" fmla="*/ 3245660 w 18288001"/>
              <a:gd name="connsiteY15295" fmla="*/ 554301 h 9710532"/>
              <a:gd name="connsiteX15296" fmla="*/ 3210148 w 18288001"/>
              <a:gd name="connsiteY15296" fmla="*/ 553314 h 9710532"/>
              <a:gd name="connsiteX15297" fmla="*/ 3217643 w 18288001"/>
              <a:gd name="connsiteY15297" fmla="*/ 539307 h 9710532"/>
              <a:gd name="connsiteX15298" fmla="*/ 3228934 w 18288001"/>
              <a:gd name="connsiteY15298" fmla="*/ 528627 h 9710532"/>
              <a:gd name="connsiteX15299" fmla="*/ 3223523 w 18288001"/>
              <a:gd name="connsiteY15299" fmla="*/ 527698 h 9710532"/>
              <a:gd name="connsiteX15300" fmla="*/ 3232918 w 18288001"/>
              <a:gd name="connsiteY15300" fmla="*/ 524859 h 9710532"/>
              <a:gd name="connsiteX15301" fmla="*/ 3235893 w 18288001"/>
              <a:gd name="connsiteY15301" fmla="*/ 522044 h 9710532"/>
              <a:gd name="connsiteX15302" fmla="*/ 3239938 w 18288001"/>
              <a:gd name="connsiteY15302" fmla="*/ 522738 h 9710532"/>
              <a:gd name="connsiteX15303" fmla="*/ 3255784 w 18288001"/>
              <a:gd name="connsiteY15303" fmla="*/ 517949 h 9710532"/>
              <a:gd name="connsiteX15304" fmla="*/ 3252101 w 18288001"/>
              <a:gd name="connsiteY15304" fmla="*/ 524822 h 9710532"/>
              <a:gd name="connsiteX15305" fmla="*/ 3285412 w 18288001"/>
              <a:gd name="connsiteY15305" fmla="*/ 530530 h 9710532"/>
              <a:gd name="connsiteX15306" fmla="*/ 3324179 w 18288001"/>
              <a:gd name="connsiteY15306" fmla="*/ 542268 h 9710532"/>
              <a:gd name="connsiteX15307" fmla="*/ 3333863 w 18288001"/>
              <a:gd name="connsiteY15307" fmla="*/ 547452 h 9710532"/>
              <a:gd name="connsiteX15308" fmla="*/ 3352402 w 18288001"/>
              <a:gd name="connsiteY15308" fmla="*/ 545051 h 9710532"/>
              <a:gd name="connsiteX15309" fmla="*/ 3389541 w 18288001"/>
              <a:gd name="connsiteY15309" fmla="*/ 551413 h 9710532"/>
              <a:gd name="connsiteX15310" fmla="*/ 3403549 w 18288001"/>
              <a:gd name="connsiteY15310" fmla="*/ 558910 h 9710532"/>
              <a:gd name="connsiteX15311" fmla="*/ 3384223 w 18288001"/>
              <a:gd name="connsiteY15311" fmla="*/ 564760 h 9710532"/>
              <a:gd name="connsiteX15312" fmla="*/ 3383084 w 18288001"/>
              <a:gd name="connsiteY15312" fmla="*/ 566890 h 9710532"/>
              <a:gd name="connsiteX15313" fmla="*/ 3392302 w 18288001"/>
              <a:gd name="connsiteY15313" fmla="*/ 579921 h 9710532"/>
              <a:gd name="connsiteX15314" fmla="*/ 3389952 w 18288001"/>
              <a:gd name="connsiteY15314" fmla="*/ 584314 h 9710532"/>
              <a:gd name="connsiteX15315" fmla="*/ 3391894 w 18288001"/>
              <a:gd name="connsiteY15315" fmla="*/ 585915 h 9710532"/>
              <a:gd name="connsiteX15316" fmla="*/ 3410058 w 18288001"/>
              <a:gd name="connsiteY15316" fmla="*/ 580415 h 9710532"/>
              <a:gd name="connsiteX15317" fmla="*/ 3427815 w 18288001"/>
              <a:gd name="connsiteY15317" fmla="*/ 580910 h 9710532"/>
              <a:gd name="connsiteX15318" fmla="*/ 3434819 w 18288001"/>
              <a:gd name="connsiteY15318" fmla="*/ 584657 h 9710532"/>
              <a:gd name="connsiteX15319" fmla="*/ 3424066 w 18288001"/>
              <a:gd name="connsiteY15319" fmla="*/ 587911 h 9710532"/>
              <a:gd name="connsiteX15320" fmla="*/ 3433415 w 18288001"/>
              <a:gd name="connsiteY15320" fmla="*/ 592916 h 9710532"/>
              <a:gd name="connsiteX15321" fmla="*/ 3432984 w 18288001"/>
              <a:gd name="connsiteY15321" fmla="*/ 591494 h 9710532"/>
              <a:gd name="connsiteX15322" fmla="*/ 3442717 w 18288001"/>
              <a:gd name="connsiteY15322" fmla="*/ 591018 h 9710532"/>
              <a:gd name="connsiteX15323" fmla="*/ 3456322 w 18288001"/>
              <a:gd name="connsiteY15323" fmla="*/ 578146 h 9710532"/>
              <a:gd name="connsiteX15324" fmla="*/ 3467075 w 18288001"/>
              <a:gd name="connsiteY15324" fmla="*/ 574891 h 9710532"/>
              <a:gd name="connsiteX15325" fmla="*/ 3477826 w 18288001"/>
              <a:gd name="connsiteY15325" fmla="*/ 571637 h 9710532"/>
              <a:gd name="connsiteX15326" fmla="*/ 3463820 w 18288001"/>
              <a:gd name="connsiteY15326" fmla="*/ 564140 h 9710532"/>
              <a:gd name="connsiteX15327" fmla="*/ 3449813 w 18288001"/>
              <a:gd name="connsiteY15327" fmla="*/ 556643 h 9710532"/>
              <a:gd name="connsiteX15328" fmla="*/ 3485325 w 18288001"/>
              <a:gd name="connsiteY15328" fmla="*/ 557629 h 9710532"/>
              <a:gd name="connsiteX15329" fmla="*/ 3496076 w 18288001"/>
              <a:gd name="connsiteY15329" fmla="*/ 554375 h 9710532"/>
              <a:gd name="connsiteX15330" fmla="*/ 3498198 w 18288001"/>
              <a:gd name="connsiteY15330" fmla="*/ 541995 h 9710532"/>
              <a:gd name="connsiteX15331" fmla="*/ 3499159 w 18288001"/>
              <a:gd name="connsiteY15331" fmla="*/ 540201 h 9710532"/>
              <a:gd name="connsiteX15332" fmla="*/ 3496865 w 18288001"/>
              <a:gd name="connsiteY15332" fmla="*/ 538972 h 9710532"/>
              <a:gd name="connsiteX15333" fmla="*/ 3500385 w 18288001"/>
              <a:gd name="connsiteY15333" fmla="*/ 537908 h 9710532"/>
              <a:gd name="connsiteX15334" fmla="*/ 3501947 w 18288001"/>
              <a:gd name="connsiteY15334" fmla="*/ 534992 h 9710532"/>
              <a:gd name="connsiteX15335" fmla="*/ 3532576 w 18288001"/>
              <a:gd name="connsiteY15335" fmla="*/ 519850 h 9710532"/>
              <a:gd name="connsiteX15336" fmla="*/ 3559457 w 18288001"/>
              <a:gd name="connsiteY15336" fmla="*/ 511713 h 9710532"/>
              <a:gd name="connsiteX15337" fmla="*/ 3575585 w 18288001"/>
              <a:gd name="connsiteY15337" fmla="*/ 506830 h 9710532"/>
              <a:gd name="connsiteX15338" fmla="*/ 3646609 w 18288001"/>
              <a:gd name="connsiteY15338" fmla="*/ 508805 h 9710532"/>
              <a:gd name="connsiteX15339" fmla="*/ 3671368 w 18288001"/>
              <a:gd name="connsiteY15339" fmla="*/ 513046 h 9710532"/>
              <a:gd name="connsiteX15340" fmla="*/ 3683749 w 18288001"/>
              <a:gd name="connsiteY15340" fmla="*/ 515168 h 9710532"/>
              <a:gd name="connsiteX15341" fmla="*/ 3696129 w 18288001"/>
              <a:gd name="connsiteY15341" fmla="*/ 517290 h 9710532"/>
              <a:gd name="connsiteX15342" fmla="*/ 3717633 w 18288001"/>
              <a:gd name="connsiteY15342" fmla="*/ 510779 h 9710532"/>
              <a:gd name="connsiteX15343" fmla="*/ 3742394 w 18288001"/>
              <a:gd name="connsiteY15343" fmla="*/ 515021 h 9710532"/>
              <a:gd name="connsiteX15344" fmla="*/ 3813417 w 18288001"/>
              <a:gd name="connsiteY15344" fmla="*/ 516996 h 9710532"/>
              <a:gd name="connsiteX15345" fmla="*/ 3802665 w 18288001"/>
              <a:gd name="connsiteY15345" fmla="*/ 520251 h 9710532"/>
              <a:gd name="connsiteX15346" fmla="*/ 3781159 w 18288001"/>
              <a:gd name="connsiteY15346" fmla="*/ 526760 h 9710532"/>
              <a:gd name="connsiteX15347" fmla="*/ 3805920 w 18288001"/>
              <a:gd name="connsiteY15347" fmla="*/ 531003 h 9710532"/>
              <a:gd name="connsiteX15348" fmla="*/ 3830680 w 18288001"/>
              <a:gd name="connsiteY15348" fmla="*/ 535246 h 9710532"/>
              <a:gd name="connsiteX15349" fmla="*/ 3880199 w 18288001"/>
              <a:gd name="connsiteY15349" fmla="*/ 543731 h 9710532"/>
              <a:gd name="connsiteX15350" fmla="*/ 3851691 w 18288001"/>
              <a:gd name="connsiteY15350" fmla="*/ 546491 h 9710532"/>
              <a:gd name="connsiteX15351" fmla="*/ 3815685 w 18288001"/>
              <a:gd name="connsiteY15351" fmla="*/ 563261 h 9710532"/>
              <a:gd name="connsiteX15352" fmla="*/ 3792137 w 18288001"/>
              <a:gd name="connsiteY15352" fmla="*/ 587413 h 9710532"/>
              <a:gd name="connsiteX15353" fmla="*/ 3795600 w 18288001"/>
              <a:gd name="connsiteY15353" fmla="*/ 587359 h 9710532"/>
              <a:gd name="connsiteX15354" fmla="*/ 3824603 w 18288001"/>
              <a:gd name="connsiteY15354" fmla="*/ 566841 h 9710532"/>
              <a:gd name="connsiteX15355" fmla="*/ 3860116 w 18288001"/>
              <a:gd name="connsiteY15355" fmla="*/ 567830 h 9710532"/>
              <a:gd name="connsiteX15356" fmla="*/ 3888623 w 18288001"/>
              <a:gd name="connsiteY15356" fmla="*/ 565067 h 9710532"/>
              <a:gd name="connsiteX15357" fmla="*/ 3895626 w 18288001"/>
              <a:gd name="connsiteY15357" fmla="*/ 568816 h 9710532"/>
              <a:gd name="connsiteX15358" fmla="*/ 3903807 w 18288001"/>
              <a:gd name="connsiteY15358" fmla="*/ 573194 h 9710532"/>
              <a:gd name="connsiteX15359" fmla="*/ 3906368 w 18288001"/>
              <a:gd name="connsiteY15359" fmla="*/ 573635 h 9710532"/>
              <a:gd name="connsiteX15360" fmla="*/ 3906705 w 18288001"/>
              <a:gd name="connsiteY15360" fmla="*/ 574745 h 9710532"/>
              <a:gd name="connsiteX15361" fmla="*/ 3909635 w 18288001"/>
              <a:gd name="connsiteY15361" fmla="*/ 576314 h 9710532"/>
              <a:gd name="connsiteX15362" fmla="*/ 3934393 w 18288001"/>
              <a:gd name="connsiteY15362" fmla="*/ 580555 h 9710532"/>
              <a:gd name="connsiteX15363" fmla="*/ 3964007 w 18288001"/>
              <a:gd name="connsiteY15363" fmla="*/ 581379 h 9710532"/>
              <a:gd name="connsiteX15364" fmla="*/ 3966029 w 18288001"/>
              <a:gd name="connsiteY15364" fmla="*/ 579468 h 9710532"/>
              <a:gd name="connsiteX15365" fmla="*/ 3955899 w 18288001"/>
              <a:gd name="connsiteY15365" fmla="*/ 574046 h 9710532"/>
              <a:gd name="connsiteX15366" fmla="*/ 3948894 w 18288001"/>
              <a:gd name="connsiteY15366" fmla="*/ 570296 h 9710532"/>
              <a:gd name="connsiteX15367" fmla="*/ 3947648 w 18288001"/>
              <a:gd name="connsiteY15367" fmla="*/ 570261 h 9710532"/>
              <a:gd name="connsiteX15368" fmla="*/ 3946980 w 18288001"/>
              <a:gd name="connsiteY15368" fmla="*/ 570463 h 9710532"/>
              <a:gd name="connsiteX15369" fmla="*/ 3946913 w 18288001"/>
              <a:gd name="connsiteY15369" fmla="*/ 570241 h 9710532"/>
              <a:gd name="connsiteX15370" fmla="*/ 3946324 w 18288001"/>
              <a:gd name="connsiteY15370" fmla="*/ 570225 h 9710532"/>
              <a:gd name="connsiteX15371" fmla="*/ 3954260 w 18288001"/>
              <a:gd name="connsiteY15371" fmla="*/ 576765 h 9710532"/>
              <a:gd name="connsiteX15372" fmla="*/ 3943507 w 18288001"/>
              <a:gd name="connsiteY15372" fmla="*/ 580015 h 9710532"/>
              <a:gd name="connsiteX15373" fmla="*/ 3929500 w 18288001"/>
              <a:gd name="connsiteY15373" fmla="*/ 572510 h 9710532"/>
              <a:gd name="connsiteX15374" fmla="*/ 3918748 w 18288001"/>
              <a:gd name="connsiteY15374" fmla="*/ 575760 h 9710532"/>
              <a:gd name="connsiteX15375" fmla="*/ 3922094 w 18288001"/>
              <a:gd name="connsiteY15375" fmla="*/ 567415 h 9710532"/>
              <a:gd name="connsiteX15376" fmla="*/ 3925369 w 18288001"/>
              <a:gd name="connsiteY15376" fmla="*/ 566715 h 9710532"/>
              <a:gd name="connsiteX15377" fmla="*/ 3917131 w 18288001"/>
              <a:gd name="connsiteY15377" fmla="*/ 562305 h 9710532"/>
              <a:gd name="connsiteX15378" fmla="*/ 3913876 w 18288001"/>
              <a:gd name="connsiteY15378" fmla="*/ 551554 h 9710532"/>
              <a:gd name="connsiteX15379" fmla="*/ 3935382 w 18288001"/>
              <a:gd name="connsiteY15379" fmla="*/ 545044 h 9710532"/>
              <a:gd name="connsiteX15380" fmla="*/ 3943141 w 18288001"/>
              <a:gd name="connsiteY15380" fmla="*/ 548149 h 9710532"/>
              <a:gd name="connsiteX15381" fmla="*/ 3951222 w 18288001"/>
              <a:gd name="connsiteY15381" fmla="*/ 545704 h 9710532"/>
              <a:gd name="connsiteX15382" fmla="*/ 3953180 w 18288001"/>
              <a:gd name="connsiteY15382" fmla="*/ 552169 h 9710532"/>
              <a:gd name="connsiteX15383" fmla="*/ 3975670 w 18288001"/>
              <a:gd name="connsiteY15383" fmla="*/ 561172 h 9710532"/>
              <a:gd name="connsiteX15384" fmla="*/ 3975983 w 18288001"/>
              <a:gd name="connsiteY15384" fmla="*/ 549946 h 9710532"/>
              <a:gd name="connsiteX15385" fmla="*/ 3997487 w 18288001"/>
              <a:gd name="connsiteY15385" fmla="*/ 543437 h 9710532"/>
              <a:gd name="connsiteX15386" fmla="*/ 4018991 w 18288001"/>
              <a:gd name="connsiteY15386" fmla="*/ 536926 h 9710532"/>
              <a:gd name="connsiteX15387" fmla="*/ 4025995 w 18288001"/>
              <a:gd name="connsiteY15387" fmla="*/ 540676 h 9710532"/>
              <a:gd name="connsiteX15388" fmla="*/ 4038375 w 18288001"/>
              <a:gd name="connsiteY15388" fmla="*/ 542795 h 9710532"/>
              <a:gd name="connsiteX15389" fmla="*/ 4049128 w 18288001"/>
              <a:gd name="connsiteY15389" fmla="*/ 539540 h 9710532"/>
              <a:gd name="connsiteX15390" fmla="*/ 4065256 w 18288001"/>
              <a:gd name="connsiteY15390" fmla="*/ 534658 h 9710532"/>
              <a:gd name="connsiteX15391" fmla="*/ 4068512 w 18288001"/>
              <a:gd name="connsiteY15391" fmla="*/ 545410 h 9710532"/>
              <a:gd name="connsiteX15392" fmla="*/ 4082518 w 18288001"/>
              <a:gd name="connsiteY15392" fmla="*/ 552908 h 9710532"/>
              <a:gd name="connsiteX15393" fmla="*/ 4079264 w 18288001"/>
              <a:gd name="connsiteY15393" fmla="*/ 542156 h 9710532"/>
              <a:gd name="connsiteX15394" fmla="*/ 4100768 w 18288001"/>
              <a:gd name="connsiteY15394" fmla="*/ 535647 h 9710532"/>
              <a:gd name="connsiteX15395" fmla="*/ 4120152 w 18288001"/>
              <a:gd name="connsiteY15395" fmla="*/ 541515 h 9710532"/>
              <a:gd name="connsiteX15396" fmla="*/ 4137907 w 18288001"/>
              <a:gd name="connsiteY15396" fmla="*/ 542009 h 9710532"/>
              <a:gd name="connsiteX15397" fmla="*/ 4150288 w 18288001"/>
              <a:gd name="connsiteY15397" fmla="*/ 544130 h 9710532"/>
              <a:gd name="connsiteX15398" fmla="*/ 4175048 w 18288001"/>
              <a:gd name="connsiteY15398" fmla="*/ 548372 h 9710532"/>
              <a:gd name="connsiteX15399" fmla="*/ 4196551 w 18288001"/>
              <a:gd name="connsiteY15399" fmla="*/ 541863 h 9710532"/>
              <a:gd name="connsiteX15400" fmla="*/ 4212679 w 18288001"/>
              <a:gd name="connsiteY15400" fmla="*/ 536980 h 9710532"/>
              <a:gd name="connsiteX15401" fmla="*/ 4246564 w 18288001"/>
              <a:gd name="connsiteY15401" fmla="*/ 532591 h 9710532"/>
              <a:gd name="connsiteX15402" fmla="*/ 4265949 w 18288001"/>
              <a:gd name="connsiteY15402" fmla="*/ 538461 h 9710532"/>
              <a:gd name="connsiteX15403" fmla="*/ 4283706 w 18288001"/>
              <a:gd name="connsiteY15403" fmla="*/ 538955 h 9710532"/>
              <a:gd name="connsiteX15404" fmla="*/ 4336971 w 18288001"/>
              <a:gd name="connsiteY15404" fmla="*/ 540435 h 9710532"/>
              <a:gd name="connsiteX15405" fmla="*/ 4372657 w 18288001"/>
              <a:gd name="connsiteY15405" fmla="*/ 539446 h 9710532"/>
              <a:gd name="connsiteX15406" fmla="*/ 4387272 w 18288001"/>
              <a:gd name="connsiteY15406" fmla="*/ 525621 h 9710532"/>
              <a:gd name="connsiteX15407" fmla="*/ 4401280 w 18288001"/>
              <a:gd name="connsiteY15407" fmla="*/ 533117 h 9710532"/>
              <a:gd name="connsiteX15408" fmla="*/ 4427051 w 18288001"/>
              <a:gd name="connsiteY15408" fmla="*/ 540921 h 9710532"/>
              <a:gd name="connsiteX15409" fmla="*/ 4431129 w 18288001"/>
              <a:gd name="connsiteY15409" fmla="*/ 541276 h 9710532"/>
              <a:gd name="connsiteX15410" fmla="*/ 4441881 w 18288001"/>
              <a:gd name="connsiteY15410" fmla="*/ 538020 h 9710532"/>
              <a:gd name="connsiteX15411" fmla="*/ 4452633 w 18288001"/>
              <a:gd name="connsiteY15411" fmla="*/ 534765 h 9710532"/>
              <a:gd name="connsiteX15412" fmla="*/ 4488144 w 18288001"/>
              <a:gd name="connsiteY15412" fmla="*/ 535753 h 9710532"/>
              <a:gd name="connsiteX15413" fmla="*/ 4511277 w 18288001"/>
              <a:gd name="connsiteY15413" fmla="*/ 534618 h 9710532"/>
              <a:gd name="connsiteX15414" fmla="*/ 4534410 w 18288001"/>
              <a:gd name="connsiteY15414" fmla="*/ 533484 h 9710532"/>
              <a:gd name="connsiteX15415" fmla="*/ 4562919 w 18288001"/>
              <a:gd name="connsiteY15415" fmla="*/ 530723 h 9710532"/>
              <a:gd name="connsiteX15416" fmla="*/ 4594681 w 18288001"/>
              <a:gd name="connsiteY15416" fmla="*/ 538714 h 9710532"/>
              <a:gd name="connsiteX15417" fmla="*/ 4646321 w 18288001"/>
              <a:gd name="connsiteY15417" fmla="*/ 534819 h 9710532"/>
              <a:gd name="connsiteX15418" fmla="*/ 4673202 w 18288001"/>
              <a:gd name="connsiteY15418" fmla="*/ 526681 h 9710532"/>
              <a:gd name="connsiteX15419" fmla="*/ 4687210 w 18288001"/>
              <a:gd name="connsiteY15419" fmla="*/ 534180 h 9710532"/>
              <a:gd name="connsiteX15420" fmla="*/ 4697962 w 18288001"/>
              <a:gd name="connsiteY15420" fmla="*/ 530923 h 9710532"/>
              <a:gd name="connsiteX15421" fmla="*/ 4708714 w 18288001"/>
              <a:gd name="connsiteY15421" fmla="*/ 527669 h 9710532"/>
              <a:gd name="connsiteX15422" fmla="*/ 4726470 w 18288001"/>
              <a:gd name="connsiteY15422" fmla="*/ 528161 h 9710532"/>
              <a:gd name="connsiteX15423" fmla="*/ 4740478 w 18288001"/>
              <a:gd name="connsiteY15423" fmla="*/ 535659 h 9710532"/>
              <a:gd name="connsiteX15424" fmla="*/ 4758234 w 18288001"/>
              <a:gd name="connsiteY15424" fmla="*/ 536153 h 9710532"/>
              <a:gd name="connsiteX15425" fmla="*/ 4776484 w 18288001"/>
              <a:gd name="connsiteY15425" fmla="*/ 518891 h 9710532"/>
              <a:gd name="connsiteX15426" fmla="*/ 4811996 w 18288001"/>
              <a:gd name="connsiteY15426" fmla="*/ 519878 h 9710532"/>
              <a:gd name="connsiteX15427" fmla="*/ 4817739 w 18288001"/>
              <a:gd name="connsiteY15427" fmla="*/ 538852 h 9710532"/>
              <a:gd name="connsiteX15428" fmla="*/ 4800750 w 18288001"/>
              <a:gd name="connsiteY15428" fmla="*/ 540889 h 9710532"/>
              <a:gd name="connsiteX15429" fmla="*/ 4766866 w 18288001"/>
              <a:gd name="connsiteY15429" fmla="*/ 545278 h 9710532"/>
              <a:gd name="connsiteX15430" fmla="*/ 4757009 w 18288001"/>
              <a:gd name="connsiteY15430" fmla="*/ 545004 h 9710532"/>
              <a:gd name="connsiteX15431" fmla="*/ 4759653 w 18288001"/>
              <a:gd name="connsiteY15431" fmla="*/ 553742 h 9710532"/>
              <a:gd name="connsiteX15432" fmla="*/ 4747276 w 18288001"/>
              <a:gd name="connsiteY15432" fmla="*/ 551621 h 9710532"/>
              <a:gd name="connsiteX15433" fmla="*/ 4754348 w 18288001"/>
              <a:gd name="connsiteY15433" fmla="*/ 544930 h 9710532"/>
              <a:gd name="connsiteX15434" fmla="*/ 4749109 w 18288001"/>
              <a:gd name="connsiteY15434" fmla="*/ 544784 h 9710532"/>
              <a:gd name="connsiteX15435" fmla="*/ 4715225 w 18288001"/>
              <a:gd name="connsiteY15435" fmla="*/ 549173 h 9710532"/>
              <a:gd name="connsiteX15436" fmla="*/ 4662204 w 18288001"/>
              <a:gd name="connsiteY15436" fmla="*/ 550642 h 9710532"/>
              <a:gd name="connsiteX15437" fmla="*/ 4656374 w 18288001"/>
              <a:gd name="connsiteY15437" fmla="*/ 561534 h 9710532"/>
              <a:gd name="connsiteX15438" fmla="*/ 4636991 w 18288001"/>
              <a:gd name="connsiteY15438" fmla="*/ 555663 h 9710532"/>
              <a:gd name="connsiteX15439" fmla="*/ 4635693 w 18288001"/>
              <a:gd name="connsiteY15439" fmla="*/ 551377 h 9710532"/>
              <a:gd name="connsiteX15440" fmla="*/ 4587184 w 18288001"/>
              <a:gd name="connsiteY15440" fmla="*/ 552721 h 9710532"/>
              <a:gd name="connsiteX15441" fmla="*/ 4530168 w 18288001"/>
              <a:gd name="connsiteY15441" fmla="*/ 558244 h 9710532"/>
              <a:gd name="connsiteX15442" fmla="*/ 4479984 w 18288001"/>
              <a:gd name="connsiteY15442" fmla="*/ 564744 h 9710532"/>
              <a:gd name="connsiteX15443" fmla="*/ 4485590 w 18288001"/>
              <a:gd name="connsiteY15443" fmla="*/ 567748 h 9710532"/>
              <a:gd name="connsiteX15444" fmla="*/ 4474837 w 18288001"/>
              <a:gd name="connsiteY15444" fmla="*/ 570998 h 9710532"/>
              <a:gd name="connsiteX15445" fmla="*/ 4464083 w 18288001"/>
              <a:gd name="connsiteY15445" fmla="*/ 574248 h 9710532"/>
              <a:gd name="connsiteX15446" fmla="*/ 4468369 w 18288001"/>
              <a:gd name="connsiteY15446" fmla="*/ 566248 h 9710532"/>
              <a:gd name="connsiteX15447" fmla="*/ 4462396 w 18288001"/>
              <a:gd name="connsiteY15447" fmla="*/ 567021 h 9710532"/>
              <a:gd name="connsiteX15448" fmla="*/ 4451647 w 18288001"/>
              <a:gd name="connsiteY15448" fmla="*/ 570277 h 9710532"/>
              <a:gd name="connsiteX15449" fmla="*/ 4437638 w 18288001"/>
              <a:gd name="connsiteY15449" fmla="*/ 562780 h 9710532"/>
              <a:gd name="connsiteX15450" fmla="*/ 4394973 w 18288001"/>
              <a:gd name="connsiteY15450" fmla="*/ 560843 h 9710532"/>
              <a:gd name="connsiteX15451" fmla="*/ 4386285 w 18288001"/>
              <a:gd name="connsiteY15451" fmla="*/ 561133 h 9710532"/>
              <a:gd name="connsiteX15452" fmla="*/ 4392608 w 18288001"/>
              <a:gd name="connsiteY15452" fmla="*/ 567818 h 9710532"/>
              <a:gd name="connsiteX15453" fmla="*/ 4409411 w 18288001"/>
              <a:gd name="connsiteY15453" fmla="*/ 568292 h 9710532"/>
              <a:gd name="connsiteX15454" fmla="*/ 4396693 w 18288001"/>
              <a:gd name="connsiteY15454" fmla="*/ 572136 h 9710532"/>
              <a:gd name="connsiteX15455" fmla="*/ 4403549 w 18288001"/>
              <a:gd name="connsiteY15455" fmla="*/ 579382 h 9710532"/>
              <a:gd name="connsiteX15456" fmla="*/ 4414300 w 18288001"/>
              <a:gd name="connsiteY15456" fmla="*/ 576127 h 9710532"/>
              <a:gd name="connsiteX15457" fmla="*/ 4386888 w 18288001"/>
              <a:gd name="connsiteY15457" fmla="*/ 587359 h 9710532"/>
              <a:gd name="connsiteX15458" fmla="*/ 4357841 w 18288001"/>
              <a:gd name="connsiteY15458" fmla="*/ 589551 h 9710532"/>
              <a:gd name="connsiteX15459" fmla="*/ 4354243 w 18288001"/>
              <a:gd name="connsiteY15459" fmla="*/ 585747 h 9710532"/>
              <a:gd name="connsiteX15460" fmla="*/ 4343263 w 18288001"/>
              <a:gd name="connsiteY15460" fmla="*/ 582416 h 9710532"/>
              <a:gd name="connsiteX15461" fmla="*/ 4348599 w 18288001"/>
              <a:gd name="connsiteY15461" fmla="*/ 579782 h 9710532"/>
              <a:gd name="connsiteX15462" fmla="*/ 4343276 w 18288001"/>
              <a:gd name="connsiteY15462" fmla="*/ 574153 h 9710532"/>
              <a:gd name="connsiteX15463" fmla="*/ 4332522 w 18288001"/>
              <a:gd name="connsiteY15463" fmla="*/ 577408 h 9710532"/>
              <a:gd name="connsiteX15464" fmla="*/ 4323626 w 18288001"/>
              <a:gd name="connsiteY15464" fmla="*/ 580101 h 9710532"/>
              <a:gd name="connsiteX15465" fmla="*/ 4325286 w 18288001"/>
              <a:gd name="connsiteY15465" fmla="*/ 580991 h 9710532"/>
              <a:gd name="connsiteX15466" fmla="*/ 4314534 w 18288001"/>
              <a:gd name="connsiteY15466" fmla="*/ 584241 h 9710532"/>
              <a:gd name="connsiteX15467" fmla="*/ 4312382 w 18288001"/>
              <a:gd name="connsiteY15467" fmla="*/ 577125 h 9710532"/>
              <a:gd name="connsiteX15468" fmla="*/ 4255837 w 18288001"/>
              <a:gd name="connsiteY15468" fmla="*/ 582605 h 9710532"/>
              <a:gd name="connsiteX15469" fmla="*/ 4249287 w 18288001"/>
              <a:gd name="connsiteY15469" fmla="*/ 581481 h 9710532"/>
              <a:gd name="connsiteX15470" fmla="*/ 4238352 w 18288001"/>
              <a:gd name="connsiteY15470" fmla="*/ 584786 h 9710532"/>
              <a:gd name="connsiteX15471" fmla="*/ 4229380 w 18288001"/>
              <a:gd name="connsiteY15471" fmla="*/ 585222 h 9710532"/>
              <a:gd name="connsiteX15472" fmla="*/ 4265510 w 18288001"/>
              <a:gd name="connsiteY15472" fmla="*/ 591413 h 9710532"/>
              <a:gd name="connsiteX15473" fmla="*/ 4280596 w 18288001"/>
              <a:gd name="connsiteY15473" fmla="*/ 586845 h 9710532"/>
              <a:gd name="connsiteX15474" fmla="*/ 4287285 w 18288001"/>
              <a:gd name="connsiteY15474" fmla="*/ 593919 h 9710532"/>
              <a:gd name="connsiteX15475" fmla="*/ 4349787 w 18288001"/>
              <a:gd name="connsiteY15475" fmla="*/ 595657 h 9710532"/>
              <a:gd name="connsiteX15476" fmla="*/ 4355610 w 18288001"/>
              <a:gd name="connsiteY15476" fmla="*/ 595643 h 9710532"/>
              <a:gd name="connsiteX15477" fmla="*/ 4392558 w 18288001"/>
              <a:gd name="connsiteY15477" fmla="*/ 589998 h 9710532"/>
              <a:gd name="connsiteX15478" fmla="*/ 4431821 w 18288001"/>
              <a:gd name="connsiteY15478" fmla="*/ 583999 h 9710532"/>
              <a:gd name="connsiteX15479" fmla="*/ 4453328 w 18288001"/>
              <a:gd name="connsiteY15479" fmla="*/ 577499 h 9710532"/>
              <a:gd name="connsiteX15480" fmla="*/ 4488841 w 18288001"/>
              <a:gd name="connsiteY15480" fmla="*/ 578500 h 9710532"/>
              <a:gd name="connsiteX15481" fmla="*/ 4492091 w 18288001"/>
              <a:gd name="connsiteY15481" fmla="*/ 589253 h 9710532"/>
              <a:gd name="connsiteX15482" fmla="*/ 4497686 w 18288001"/>
              <a:gd name="connsiteY15482" fmla="*/ 593864 h 9710532"/>
              <a:gd name="connsiteX15483" fmla="*/ 4513338 w 18288001"/>
              <a:gd name="connsiteY15483" fmla="*/ 593097 h 9710532"/>
              <a:gd name="connsiteX15484" fmla="*/ 4505617 w 18288001"/>
              <a:gd name="connsiteY15484" fmla="*/ 600402 h 9710532"/>
              <a:gd name="connsiteX15485" fmla="*/ 4509838 w 18288001"/>
              <a:gd name="connsiteY15485" fmla="*/ 603880 h 9710532"/>
              <a:gd name="connsiteX15486" fmla="*/ 4514679 w 18288001"/>
              <a:gd name="connsiteY15486" fmla="*/ 604016 h 9710532"/>
              <a:gd name="connsiteX15487" fmla="*/ 4523803 w 18288001"/>
              <a:gd name="connsiteY15487" fmla="*/ 595383 h 9710532"/>
              <a:gd name="connsiteX15488" fmla="*/ 4532435 w 18288001"/>
              <a:gd name="connsiteY15488" fmla="*/ 604510 h 9710532"/>
              <a:gd name="connsiteX15489" fmla="*/ 4546442 w 18288001"/>
              <a:gd name="connsiteY15489" fmla="*/ 612006 h 9710532"/>
              <a:gd name="connsiteX15490" fmla="*/ 4543188 w 18288001"/>
              <a:gd name="connsiteY15490" fmla="*/ 601255 h 9710532"/>
              <a:gd name="connsiteX15491" fmla="*/ 4547712 w 18288001"/>
              <a:gd name="connsiteY15491" fmla="*/ 601032 h 9710532"/>
              <a:gd name="connsiteX15492" fmla="*/ 4541606 w 18288001"/>
              <a:gd name="connsiteY15492" fmla="*/ 597761 h 9710532"/>
              <a:gd name="connsiteX15493" fmla="*/ 4552360 w 18288001"/>
              <a:gd name="connsiteY15493" fmla="*/ 594510 h 9710532"/>
              <a:gd name="connsiteX15494" fmla="*/ 4554233 w 18288001"/>
              <a:gd name="connsiteY15494" fmla="*/ 600712 h 9710532"/>
              <a:gd name="connsiteX15495" fmla="*/ 4580860 w 18288001"/>
              <a:gd name="connsiteY15495" fmla="*/ 599407 h 9710532"/>
              <a:gd name="connsiteX15496" fmla="*/ 4577118 w 18288001"/>
              <a:gd name="connsiteY15496" fmla="*/ 598764 h 9710532"/>
              <a:gd name="connsiteX15497" fmla="*/ 4634138 w 18288001"/>
              <a:gd name="connsiteY15497" fmla="*/ 593265 h 9710532"/>
              <a:gd name="connsiteX15498" fmla="*/ 4638824 w 18288001"/>
              <a:gd name="connsiteY15498" fmla="*/ 595777 h 9710532"/>
              <a:gd name="connsiteX15499" fmla="*/ 4646468 w 18288001"/>
              <a:gd name="connsiteY15499" fmla="*/ 593462 h 9710532"/>
              <a:gd name="connsiteX15500" fmla="*/ 4660475 w 18288001"/>
              <a:gd name="connsiteY15500" fmla="*/ 600960 h 9710532"/>
              <a:gd name="connsiteX15501" fmla="*/ 4656144 w 18288001"/>
              <a:gd name="connsiteY15501" fmla="*/ 605056 h 9710532"/>
              <a:gd name="connsiteX15502" fmla="*/ 4662145 w 18288001"/>
              <a:gd name="connsiteY15502" fmla="*/ 608273 h 9710532"/>
              <a:gd name="connsiteX15503" fmla="*/ 4666510 w 18288001"/>
              <a:gd name="connsiteY15503" fmla="*/ 610610 h 9710532"/>
              <a:gd name="connsiteX15504" fmla="*/ 4695173 w 18288001"/>
              <a:gd name="connsiteY15504" fmla="*/ 599259 h 9710532"/>
              <a:gd name="connsiteX15505" fmla="*/ 4695247 w 18288001"/>
              <a:gd name="connsiteY15505" fmla="*/ 599308 h 9710532"/>
              <a:gd name="connsiteX15506" fmla="*/ 4701653 w 18288001"/>
              <a:gd name="connsiteY15506" fmla="*/ 594777 h 9710532"/>
              <a:gd name="connsiteX15507" fmla="*/ 4726411 w 18288001"/>
              <a:gd name="connsiteY15507" fmla="*/ 599019 h 9710532"/>
              <a:gd name="connsiteX15508" fmla="*/ 4763550 w 18288001"/>
              <a:gd name="connsiteY15508" fmla="*/ 605382 h 9710532"/>
              <a:gd name="connsiteX15509" fmla="*/ 4775929 w 18288001"/>
              <a:gd name="connsiteY15509" fmla="*/ 607504 h 9710532"/>
              <a:gd name="connsiteX15510" fmla="*/ 4774259 w 18288001"/>
              <a:gd name="connsiteY15510" fmla="*/ 611678 h 9710532"/>
              <a:gd name="connsiteX15511" fmla="*/ 4729666 w 18288001"/>
              <a:gd name="connsiteY15511" fmla="*/ 609771 h 9710532"/>
              <a:gd name="connsiteX15512" fmla="*/ 4723245 w 18288001"/>
              <a:gd name="connsiteY15512" fmla="*/ 611715 h 9710532"/>
              <a:gd name="connsiteX15513" fmla="*/ 4734754 w 18288001"/>
              <a:gd name="connsiteY15513" fmla="*/ 613687 h 9710532"/>
              <a:gd name="connsiteX15514" fmla="*/ 4759515 w 18288001"/>
              <a:gd name="connsiteY15514" fmla="*/ 617929 h 9710532"/>
              <a:gd name="connsiteX15515" fmla="*/ 4748762 w 18288001"/>
              <a:gd name="connsiteY15515" fmla="*/ 621184 h 9710532"/>
              <a:gd name="connsiteX15516" fmla="*/ 4723861 w 18288001"/>
              <a:gd name="connsiteY15516" fmla="*/ 628722 h 9710532"/>
              <a:gd name="connsiteX15517" fmla="*/ 4766773 w 18288001"/>
              <a:gd name="connsiteY15517" fmla="*/ 624585 h 9710532"/>
              <a:gd name="connsiteX15518" fmla="*/ 4782904 w 18288001"/>
              <a:gd name="connsiteY15518" fmla="*/ 619708 h 9710532"/>
              <a:gd name="connsiteX15519" fmla="*/ 4795542 w 18288001"/>
              <a:gd name="connsiteY15519" fmla="*/ 618760 h 9710532"/>
              <a:gd name="connsiteX15520" fmla="*/ 4795025 w 18288001"/>
              <a:gd name="connsiteY15520" fmla="*/ 618917 h 9710532"/>
              <a:gd name="connsiteX15521" fmla="*/ 4796959 w 18288001"/>
              <a:gd name="connsiteY15521" fmla="*/ 619952 h 9710532"/>
              <a:gd name="connsiteX15522" fmla="*/ 4802284 w 18288001"/>
              <a:gd name="connsiteY15522" fmla="*/ 625585 h 9710532"/>
              <a:gd name="connsiteX15523" fmla="*/ 4809287 w 18288001"/>
              <a:gd name="connsiteY15523" fmla="*/ 629339 h 9710532"/>
              <a:gd name="connsiteX15524" fmla="*/ 4809925 w 18288001"/>
              <a:gd name="connsiteY15524" fmla="*/ 629357 h 9710532"/>
              <a:gd name="connsiteX15525" fmla="*/ 4809034 w 18288001"/>
              <a:gd name="connsiteY15525" fmla="*/ 626413 h 9710532"/>
              <a:gd name="connsiteX15526" fmla="*/ 4796959 w 18288001"/>
              <a:gd name="connsiteY15526" fmla="*/ 619952 h 9710532"/>
              <a:gd name="connsiteX15527" fmla="*/ 4795814 w 18288001"/>
              <a:gd name="connsiteY15527" fmla="*/ 618740 h 9710532"/>
              <a:gd name="connsiteX15528" fmla="*/ 4795542 w 18288001"/>
              <a:gd name="connsiteY15528" fmla="*/ 618760 h 9710532"/>
              <a:gd name="connsiteX15529" fmla="*/ 4805779 w 18288001"/>
              <a:gd name="connsiteY15529" fmla="*/ 615662 h 9710532"/>
              <a:gd name="connsiteX15530" fmla="*/ 4813205 w 18288001"/>
              <a:gd name="connsiteY15530" fmla="*/ 613414 h 9710532"/>
              <a:gd name="connsiteX15531" fmla="*/ 4809787 w 18288001"/>
              <a:gd name="connsiteY15531" fmla="*/ 611582 h 9710532"/>
              <a:gd name="connsiteX15532" fmla="*/ 4820543 w 18288001"/>
              <a:gd name="connsiteY15532" fmla="*/ 608333 h 9710532"/>
              <a:gd name="connsiteX15533" fmla="*/ 4821334 w 18288001"/>
              <a:gd name="connsiteY15533" fmla="*/ 610953 h 9710532"/>
              <a:gd name="connsiteX15534" fmla="*/ 4881046 w 18288001"/>
              <a:gd name="connsiteY15534" fmla="*/ 592876 h 9710532"/>
              <a:gd name="connsiteX15535" fmla="*/ 4916556 w 18288001"/>
              <a:gd name="connsiteY15535" fmla="*/ 593863 h 9710532"/>
              <a:gd name="connsiteX15536" fmla="*/ 4955819 w 18288001"/>
              <a:gd name="connsiteY15536" fmla="*/ 587847 h 9710532"/>
              <a:gd name="connsiteX15537" fmla="*/ 4978949 w 18288001"/>
              <a:gd name="connsiteY15537" fmla="*/ 586715 h 9710532"/>
              <a:gd name="connsiteX15538" fmla="*/ 5007457 w 18288001"/>
              <a:gd name="connsiteY15538" fmla="*/ 583952 h 9710532"/>
              <a:gd name="connsiteX15539" fmla="*/ 5052096 w 18288001"/>
              <a:gd name="connsiteY15539" fmla="*/ 576308 h 9710532"/>
              <a:gd name="connsiteX15540" fmla="*/ 5112367 w 18288001"/>
              <a:gd name="connsiteY15540" fmla="*/ 581538 h 9710532"/>
              <a:gd name="connsiteX15541" fmla="*/ 5142501 w 18288001"/>
              <a:gd name="connsiteY15541" fmla="*/ 584151 h 9710532"/>
              <a:gd name="connsiteX15542" fmla="*/ 5180135 w 18288001"/>
              <a:gd name="connsiteY15542" fmla="*/ 572759 h 9710532"/>
              <a:gd name="connsiteX15543" fmla="*/ 5223146 w 18288001"/>
              <a:gd name="connsiteY15543" fmla="*/ 559738 h 9710532"/>
              <a:gd name="connsiteX15544" fmla="*/ 5253280 w 18288001"/>
              <a:gd name="connsiteY15544" fmla="*/ 562354 h 9710532"/>
              <a:gd name="connsiteX15545" fmla="*/ 5271036 w 18288001"/>
              <a:gd name="connsiteY15545" fmla="*/ 562847 h 9710532"/>
              <a:gd name="connsiteX15546" fmla="*/ 5288792 w 18288001"/>
              <a:gd name="connsiteY15546" fmla="*/ 563341 h 9710532"/>
              <a:gd name="connsiteX15547" fmla="*/ 5315674 w 18288001"/>
              <a:gd name="connsiteY15547" fmla="*/ 555203 h 9710532"/>
              <a:gd name="connsiteX15548" fmla="*/ 5325652 w 18288001"/>
              <a:gd name="connsiteY15548" fmla="*/ 554531 h 9710532"/>
              <a:gd name="connsiteX15549" fmla="*/ 5319709 w 18288001"/>
              <a:gd name="connsiteY15549" fmla="*/ 551348 h 9710532"/>
              <a:gd name="connsiteX15550" fmla="*/ 5334706 w 18288001"/>
              <a:gd name="connsiteY15550" fmla="*/ 553923 h 9710532"/>
              <a:gd name="connsiteX15551" fmla="*/ 5353058 w 18288001"/>
              <a:gd name="connsiteY15551" fmla="*/ 552688 h 9710532"/>
              <a:gd name="connsiteX15552" fmla="*/ 5353369 w 18288001"/>
              <a:gd name="connsiteY15552" fmla="*/ 552910 h 9710532"/>
              <a:gd name="connsiteX15553" fmla="*/ 5370660 w 18288001"/>
              <a:gd name="connsiteY15553" fmla="*/ 547683 h 9710532"/>
              <a:gd name="connsiteX15554" fmla="*/ 5356850 w 18288001"/>
              <a:gd name="connsiteY15554" fmla="*/ 549020 h 9710532"/>
              <a:gd name="connsiteX15555" fmla="*/ 5310584 w 18288001"/>
              <a:gd name="connsiteY15555" fmla="*/ 551287 h 9710532"/>
              <a:gd name="connsiteX15556" fmla="*/ 5307330 w 18288001"/>
              <a:gd name="connsiteY15556" fmla="*/ 540535 h 9710532"/>
              <a:gd name="connsiteX15557" fmla="*/ 5268563 w 18288001"/>
              <a:gd name="connsiteY15557" fmla="*/ 528795 h 9710532"/>
              <a:gd name="connsiteX15558" fmla="*/ 5219042 w 18288001"/>
              <a:gd name="connsiteY15558" fmla="*/ 520311 h 9710532"/>
              <a:gd name="connsiteX15559" fmla="*/ 5174899 w 18288001"/>
              <a:gd name="connsiteY15559" fmla="*/ 510200 h 9710532"/>
              <a:gd name="connsiteX15560" fmla="*/ 5160891 w 18288001"/>
              <a:gd name="connsiteY15560" fmla="*/ 502702 h 9710532"/>
              <a:gd name="connsiteX15561" fmla="*/ 5137760 w 18288001"/>
              <a:gd name="connsiteY15561" fmla="*/ 503837 h 9710532"/>
              <a:gd name="connsiteX15562" fmla="*/ 5126811 w 18288001"/>
              <a:gd name="connsiteY15562" fmla="*/ 503533 h 9710532"/>
              <a:gd name="connsiteX15563" fmla="*/ 5142354 w 18288001"/>
              <a:gd name="connsiteY15563" fmla="*/ 525508 h 9710532"/>
              <a:gd name="connsiteX15564" fmla="*/ 5156363 w 18288001"/>
              <a:gd name="connsiteY15564" fmla="*/ 533006 h 9710532"/>
              <a:gd name="connsiteX15565" fmla="*/ 5106350 w 18288001"/>
              <a:gd name="connsiteY15565" fmla="*/ 542276 h 9710532"/>
              <a:gd name="connsiteX15566" fmla="*/ 5053083 w 18288001"/>
              <a:gd name="connsiteY15566" fmla="*/ 540796 h 9710532"/>
              <a:gd name="connsiteX15567" fmla="*/ 5042330 w 18288001"/>
              <a:gd name="connsiteY15567" fmla="*/ 544051 h 9710532"/>
              <a:gd name="connsiteX15568" fmla="*/ 4990689 w 18288001"/>
              <a:gd name="connsiteY15568" fmla="*/ 547946 h 9710532"/>
              <a:gd name="connsiteX15569" fmla="*/ 4949800 w 18288001"/>
              <a:gd name="connsiteY15569" fmla="*/ 548585 h 9710532"/>
              <a:gd name="connsiteX15570" fmla="*/ 4925043 w 18288001"/>
              <a:gd name="connsiteY15570" fmla="*/ 544344 h 9710532"/>
              <a:gd name="connsiteX15571" fmla="*/ 4889529 w 18288001"/>
              <a:gd name="connsiteY15571" fmla="*/ 543357 h 9710532"/>
              <a:gd name="connsiteX15572" fmla="*/ 4921787 w 18288001"/>
              <a:gd name="connsiteY15572" fmla="*/ 533591 h 9710532"/>
              <a:gd name="connsiteX15573" fmla="*/ 4946546 w 18288001"/>
              <a:gd name="connsiteY15573" fmla="*/ 537835 h 9710532"/>
              <a:gd name="connsiteX15574" fmla="*/ 4989557 w 18288001"/>
              <a:gd name="connsiteY15574" fmla="*/ 524815 h 9710532"/>
              <a:gd name="connsiteX15575" fmla="*/ 5007804 w 18288001"/>
              <a:gd name="connsiteY15575" fmla="*/ 507551 h 9710532"/>
              <a:gd name="connsiteX15576" fmla="*/ 4883019 w 18288001"/>
              <a:gd name="connsiteY15576" fmla="*/ 521853 h 9710532"/>
              <a:gd name="connsiteX15577" fmla="*/ 4869013 w 18288001"/>
              <a:gd name="connsiteY15577" fmla="*/ 514355 h 9710532"/>
              <a:gd name="connsiteX15578" fmla="*/ 4846867 w 18288001"/>
              <a:gd name="connsiteY15578" fmla="*/ 479976 h 9710532"/>
              <a:gd name="connsiteX15579" fmla="*/ 4827484 w 18288001"/>
              <a:gd name="connsiteY15579" fmla="*/ 474107 h 9710532"/>
              <a:gd name="connsiteX15580" fmla="*/ 4812982 w 18288001"/>
              <a:gd name="connsiteY15580" fmla="*/ 484365 h 9710532"/>
              <a:gd name="connsiteX15581" fmla="*/ 4794535 w 18288001"/>
              <a:gd name="connsiteY15581" fmla="*/ 489950 h 9710532"/>
              <a:gd name="connsiteX15582" fmla="*/ 4803950 w 18288001"/>
              <a:gd name="connsiteY15582" fmla="*/ 494994 h 9710532"/>
              <a:gd name="connsiteX15583" fmla="*/ 4807199 w 18288001"/>
              <a:gd name="connsiteY15583" fmla="*/ 505750 h 9710532"/>
              <a:gd name="connsiteX15584" fmla="*/ 4793195 w 18288001"/>
              <a:gd name="connsiteY15584" fmla="*/ 498245 h 9710532"/>
              <a:gd name="connsiteX15585" fmla="*/ 4789945 w 18288001"/>
              <a:gd name="connsiteY15585" fmla="*/ 487490 h 9710532"/>
              <a:gd name="connsiteX15586" fmla="*/ 4792543 w 18288001"/>
              <a:gd name="connsiteY15586" fmla="*/ 488884 h 9710532"/>
              <a:gd name="connsiteX15587" fmla="*/ 4798976 w 18288001"/>
              <a:gd name="connsiteY15587" fmla="*/ 476868 h 9710532"/>
              <a:gd name="connsiteX15588" fmla="*/ 4788470 w 18288001"/>
              <a:gd name="connsiteY15588" fmla="*/ 471246 h 9710532"/>
              <a:gd name="connsiteX15589" fmla="*/ 4786968 w 18288001"/>
              <a:gd name="connsiteY15589" fmla="*/ 470442 h 9710532"/>
              <a:gd name="connsiteX15590" fmla="*/ 4863489 w 18288001"/>
              <a:gd name="connsiteY15590" fmla="*/ 457339 h 9710532"/>
              <a:gd name="connsiteX15591" fmla="*/ 4909754 w 18288001"/>
              <a:gd name="connsiteY15591" fmla="*/ 455070 h 9710532"/>
              <a:gd name="connsiteX15592" fmla="*/ 4943638 w 18288001"/>
              <a:gd name="connsiteY15592" fmla="*/ 450681 h 9710532"/>
              <a:gd name="connsiteX15593" fmla="*/ 4980777 w 18288001"/>
              <a:gd name="connsiteY15593" fmla="*/ 457046 h 9710532"/>
              <a:gd name="connsiteX15594" fmla="*/ 5025425 w 18288001"/>
              <a:gd name="connsiteY15594" fmla="*/ 452720 h 9710532"/>
              <a:gd name="connsiteX15595" fmla="*/ 5021951 w 18288001"/>
              <a:gd name="connsiteY15595" fmla="*/ 450861 h 9710532"/>
              <a:gd name="connsiteX15596" fmla="*/ 4986442 w 18288001"/>
              <a:gd name="connsiteY15596" fmla="*/ 449874 h 9710532"/>
              <a:gd name="connsiteX15597" fmla="*/ 5032706 w 18288001"/>
              <a:gd name="connsiteY15597" fmla="*/ 447606 h 9710532"/>
              <a:gd name="connsiteX15598" fmla="*/ 5047964 w 18288001"/>
              <a:gd name="connsiteY15598" fmla="*/ 448444 h 9710532"/>
              <a:gd name="connsiteX15599" fmla="*/ 5048546 w 18288001"/>
              <a:gd name="connsiteY15599" fmla="*/ 448268 h 9710532"/>
              <a:gd name="connsiteX15600" fmla="*/ 5050340 w 18288001"/>
              <a:gd name="connsiteY15600" fmla="*/ 448575 h 9710532"/>
              <a:gd name="connsiteX15601" fmla="*/ 5098352 w 18288001"/>
              <a:gd name="connsiteY15601" fmla="*/ 451210 h 9710532"/>
              <a:gd name="connsiteX15602" fmla="*/ 5107209 w 18288001"/>
              <a:gd name="connsiteY15602" fmla="*/ 451978 h 9710532"/>
              <a:gd name="connsiteX15603" fmla="*/ 5155081 w 18288001"/>
              <a:gd name="connsiteY15603" fmla="*/ 451229 h 9710532"/>
              <a:gd name="connsiteX15604" fmla="*/ 5215354 w 18288001"/>
              <a:gd name="connsiteY15604" fmla="*/ 456459 h 9710532"/>
              <a:gd name="connsiteX15605" fmla="*/ 5231481 w 18288001"/>
              <a:gd name="connsiteY15605" fmla="*/ 451576 h 9710532"/>
              <a:gd name="connsiteX15606" fmla="*/ 5247610 w 18288001"/>
              <a:gd name="connsiteY15606" fmla="*/ 446693 h 9710532"/>
              <a:gd name="connsiteX15607" fmla="*/ 5295749 w 18288001"/>
              <a:gd name="connsiteY15607" fmla="*/ 440923 h 9710532"/>
              <a:gd name="connsiteX15608" fmla="*/ 5354146 w 18288001"/>
              <a:gd name="connsiteY15608" fmla="*/ 449655 h 9710532"/>
              <a:gd name="connsiteX15609" fmla="*/ 5370276 w 18288001"/>
              <a:gd name="connsiteY15609" fmla="*/ 444773 h 9710532"/>
              <a:gd name="connsiteX15610" fmla="*/ 5389659 w 18288001"/>
              <a:gd name="connsiteY15610" fmla="*/ 450640 h 9710532"/>
              <a:gd name="connsiteX15611" fmla="*/ 5403668 w 18288001"/>
              <a:gd name="connsiteY15611" fmla="*/ 458140 h 9710532"/>
              <a:gd name="connsiteX15612" fmla="*/ 5414419 w 18288001"/>
              <a:gd name="connsiteY15612" fmla="*/ 454884 h 9710532"/>
              <a:gd name="connsiteX15613" fmla="*/ 5455306 w 18288001"/>
              <a:gd name="connsiteY15613" fmla="*/ 454244 h 9710532"/>
              <a:gd name="connsiteX15614" fmla="*/ 5492940 w 18288001"/>
              <a:gd name="connsiteY15614" fmla="*/ 442852 h 9710532"/>
              <a:gd name="connsiteX15615" fmla="*/ 5556466 w 18288001"/>
              <a:gd name="connsiteY15615" fmla="*/ 458833 h 9710532"/>
              <a:gd name="connsiteX15616" fmla="*/ 5597354 w 18288001"/>
              <a:gd name="connsiteY15616" fmla="*/ 458193 h 9710532"/>
              <a:gd name="connsiteX15617" fmla="*/ 5659748 w 18288001"/>
              <a:gd name="connsiteY15617" fmla="*/ 451043 h 9710532"/>
              <a:gd name="connsiteX15618" fmla="*/ 5976101 w 18288001"/>
              <a:gd name="connsiteY15618" fmla="*/ 449175 h 9710532"/>
              <a:gd name="connsiteX15619" fmla="*/ 6025619 w 18288001"/>
              <a:gd name="connsiteY15619" fmla="*/ 457660 h 9710532"/>
              <a:gd name="connsiteX15620" fmla="*/ 6071884 w 18288001"/>
              <a:gd name="connsiteY15620" fmla="*/ 455391 h 9710532"/>
              <a:gd name="connsiteX15621" fmla="*/ 6080516 w 18288001"/>
              <a:gd name="connsiteY15621" fmla="*/ 464517 h 9710532"/>
              <a:gd name="connsiteX15622" fmla="*/ 6096644 w 18288001"/>
              <a:gd name="connsiteY15622" fmla="*/ 459634 h 9710532"/>
              <a:gd name="connsiteX15623" fmla="*/ 6290333 w 18288001"/>
              <a:gd name="connsiteY15623" fmla="*/ 459688 h 9710532"/>
              <a:gd name="connsiteX15624" fmla="*/ 6365021 w 18288001"/>
              <a:gd name="connsiteY15624" fmla="*/ 462402 h 9710532"/>
              <a:gd name="connsiteX15625" fmla="*/ 6354457 w 18288001"/>
              <a:gd name="connsiteY15625" fmla="*/ 460588 h 9710532"/>
              <a:gd name="connsiteX15626" fmla="*/ 6375962 w 18288001"/>
              <a:gd name="connsiteY15626" fmla="*/ 454088 h 9710532"/>
              <a:gd name="connsiteX15627" fmla="*/ 6378626 w 18288001"/>
              <a:gd name="connsiteY15627" fmla="*/ 462897 h 9710532"/>
              <a:gd name="connsiteX15628" fmla="*/ 6498026 w 18288001"/>
              <a:gd name="connsiteY15628" fmla="*/ 467236 h 9710532"/>
              <a:gd name="connsiteX15629" fmla="*/ 6519039 w 18288001"/>
              <a:gd name="connsiteY15629" fmla="*/ 478483 h 9710532"/>
              <a:gd name="connsiteX15630" fmla="*/ 6547547 w 18288001"/>
              <a:gd name="connsiteY15630" fmla="*/ 475723 h 9710532"/>
              <a:gd name="connsiteX15631" fmla="*/ 6703602 w 18288001"/>
              <a:gd name="connsiteY15631" fmla="*/ 487169 h 9710532"/>
              <a:gd name="connsiteX15632" fmla="*/ 6726736 w 18288001"/>
              <a:gd name="connsiteY15632" fmla="*/ 486036 h 9710532"/>
              <a:gd name="connsiteX15633" fmla="*/ 6737489 w 18288001"/>
              <a:gd name="connsiteY15633" fmla="*/ 482779 h 9710532"/>
              <a:gd name="connsiteX15634" fmla="*/ 6749867 w 18288001"/>
              <a:gd name="connsiteY15634" fmla="*/ 484900 h 9710532"/>
              <a:gd name="connsiteX15635" fmla="*/ 6840273 w 18288001"/>
              <a:gd name="connsiteY15635" fmla="*/ 492744 h 9710532"/>
              <a:gd name="connsiteX15636" fmla="*/ 6932184 w 18288001"/>
              <a:gd name="connsiteY15636" fmla="*/ 500023 h 9710532"/>
              <a:gd name="connsiteX15637" fmla="*/ 6931188 w 18288001"/>
              <a:gd name="connsiteY15637" fmla="*/ 496740 h 9710532"/>
              <a:gd name="connsiteX15638" fmla="*/ 6938221 w 18288001"/>
              <a:gd name="connsiteY15638" fmla="*/ 500500 h 9710532"/>
              <a:gd name="connsiteX15639" fmla="*/ 6978577 w 18288001"/>
              <a:gd name="connsiteY15639" fmla="*/ 503697 h 9710532"/>
              <a:gd name="connsiteX15640" fmla="*/ 6984300 w 18288001"/>
              <a:gd name="connsiteY15640" fmla="*/ 504137 h 9710532"/>
              <a:gd name="connsiteX15641" fmla="*/ 6991462 w 18288001"/>
              <a:gd name="connsiteY15641" fmla="*/ 501970 h 9710532"/>
              <a:gd name="connsiteX15642" fmla="*/ 6997401 w 18288001"/>
              <a:gd name="connsiteY15642" fmla="*/ 505148 h 9710532"/>
              <a:gd name="connsiteX15643" fmla="*/ 7042725 w 18288001"/>
              <a:gd name="connsiteY15643" fmla="*/ 508643 h 9710532"/>
              <a:gd name="connsiteX15644" fmla="*/ 7039353 w 18288001"/>
              <a:gd name="connsiteY15644" fmla="*/ 505078 h 9710532"/>
              <a:gd name="connsiteX15645" fmla="*/ 7058291 w 18288001"/>
              <a:gd name="connsiteY15645" fmla="*/ 509842 h 9710532"/>
              <a:gd name="connsiteX15646" fmla="*/ 7086737 w 18288001"/>
              <a:gd name="connsiteY15646" fmla="*/ 512035 h 9710532"/>
              <a:gd name="connsiteX15647" fmla="*/ 7147007 w 18288001"/>
              <a:gd name="connsiteY15647" fmla="*/ 517264 h 9710532"/>
              <a:gd name="connsiteX15648" fmla="*/ 7159390 w 18288001"/>
              <a:gd name="connsiteY15648" fmla="*/ 519387 h 9710532"/>
              <a:gd name="connsiteX15649" fmla="*/ 7193273 w 18288001"/>
              <a:gd name="connsiteY15649" fmla="*/ 514996 h 9710532"/>
              <a:gd name="connsiteX15650" fmla="*/ 7242792 w 18288001"/>
              <a:gd name="connsiteY15650" fmla="*/ 523481 h 9710532"/>
              <a:gd name="connsiteX15651" fmla="*/ 7256799 w 18288001"/>
              <a:gd name="connsiteY15651" fmla="*/ 530978 h 9710532"/>
              <a:gd name="connsiteX15652" fmla="*/ 7262176 w 18288001"/>
              <a:gd name="connsiteY15652" fmla="*/ 529353 h 9710532"/>
              <a:gd name="connsiteX15653" fmla="*/ 7281561 w 18288001"/>
              <a:gd name="connsiteY15653" fmla="*/ 535221 h 9710532"/>
              <a:gd name="connsiteX15654" fmla="*/ 7338276 w 18288001"/>
              <a:gd name="connsiteY15654" fmla="*/ 536798 h 9710532"/>
              <a:gd name="connsiteX15655" fmla="*/ 7336741 w 18288001"/>
              <a:gd name="connsiteY15655" fmla="*/ 536535 h 9710532"/>
              <a:gd name="connsiteX15656" fmla="*/ 7358247 w 18288001"/>
              <a:gd name="connsiteY15656" fmla="*/ 530025 h 9710532"/>
              <a:gd name="connsiteX15657" fmla="*/ 7384587 w 18288001"/>
              <a:gd name="connsiteY15657" fmla="*/ 544121 h 9710532"/>
              <a:gd name="connsiteX15658" fmla="*/ 7427732 w 18288001"/>
              <a:gd name="connsiteY15658" fmla="*/ 553460 h 9710532"/>
              <a:gd name="connsiteX15659" fmla="*/ 7421775 w 18288001"/>
              <a:gd name="connsiteY15659" fmla="*/ 546005 h 9710532"/>
              <a:gd name="connsiteX15660" fmla="*/ 7418518 w 18288001"/>
              <a:gd name="connsiteY15660" fmla="*/ 535254 h 9710532"/>
              <a:gd name="connsiteX15661" fmla="*/ 7478792 w 18288001"/>
              <a:gd name="connsiteY15661" fmla="*/ 540484 h 9710532"/>
              <a:gd name="connsiteX15662" fmla="*/ 7560072 w 18288001"/>
              <a:gd name="connsiteY15662" fmla="*/ 556961 h 9710532"/>
              <a:gd name="connsiteX15663" fmla="*/ 7602590 w 18288001"/>
              <a:gd name="connsiteY15663" fmla="*/ 561696 h 9710532"/>
              <a:gd name="connsiteX15664" fmla="*/ 7698373 w 18288001"/>
              <a:gd name="connsiteY15664" fmla="*/ 567912 h 9710532"/>
              <a:gd name="connsiteX15665" fmla="*/ 7712379 w 18288001"/>
              <a:gd name="connsiteY15665" fmla="*/ 575409 h 9710532"/>
              <a:gd name="connsiteX15666" fmla="*/ 7733888 w 18288001"/>
              <a:gd name="connsiteY15666" fmla="*/ 568898 h 9710532"/>
              <a:gd name="connsiteX15667" fmla="*/ 7753270 w 18288001"/>
              <a:gd name="connsiteY15667" fmla="*/ 574768 h 9710532"/>
              <a:gd name="connsiteX15668" fmla="*/ 7758153 w 18288001"/>
              <a:gd name="connsiteY15668" fmla="*/ 590896 h 9710532"/>
              <a:gd name="connsiteX15669" fmla="*/ 7743651 w 18288001"/>
              <a:gd name="connsiteY15669" fmla="*/ 601157 h 9710532"/>
              <a:gd name="connsiteX15670" fmla="*/ 7708137 w 18288001"/>
              <a:gd name="connsiteY15670" fmla="*/ 600168 h 9710532"/>
              <a:gd name="connsiteX15671" fmla="*/ 7632799 w 18288001"/>
              <a:gd name="connsiteY15671" fmla="*/ 593632 h 9710532"/>
              <a:gd name="connsiteX15672" fmla="*/ 7627306 w 18288001"/>
              <a:gd name="connsiteY15672" fmla="*/ 591684 h 9710532"/>
              <a:gd name="connsiteX15673" fmla="*/ 7628195 w 18288001"/>
              <a:gd name="connsiteY15673" fmla="*/ 594612 h 9710532"/>
              <a:gd name="connsiteX15674" fmla="*/ 7642206 w 18288001"/>
              <a:gd name="connsiteY15674" fmla="*/ 602110 h 9710532"/>
              <a:gd name="connsiteX15675" fmla="*/ 7691723 w 18288001"/>
              <a:gd name="connsiteY15675" fmla="*/ 610595 h 9710532"/>
              <a:gd name="connsiteX15676" fmla="*/ 7645458 w 18288001"/>
              <a:gd name="connsiteY15676" fmla="*/ 612862 h 9710532"/>
              <a:gd name="connsiteX15677" fmla="*/ 7563684 w 18288001"/>
              <a:gd name="connsiteY15677" fmla="*/ 614141 h 9710532"/>
              <a:gd name="connsiteX15678" fmla="*/ 7509921 w 18288001"/>
              <a:gd name="connsiteY15678" fmla="*/ 630418 h 9710532"/>
              <a:gd name="connsiteX15679" fmla="*/ 7509796 w 18288001"/>
              <a:gd name="connsiteY15679" fmla="*/ 630454 h 9710532"/>
              <a:gd name="connsiteX15680" fmla="*/ 7508085 w 18288001"/>
              <a:gd name="connsiteY15680" fmla="*/ 637255 h 9710532"/>
              <a:gd name="connsiteX15681" fmla="*/ 7479578 w 18288001"/>
              <a:gd name="connsiteY15681" fmla="*/ 640017 h 9710532"/>
              <a:gd name="connsiteX15682" fmla="*/ 7479086 w 18288001"/>
              <a:gd name="connsiteY15682" fmla="*/ 639753 h 9710532"/>
              <a:gd name="connsiteX15683" fmla="*/ 7477664 w 18288001"/>
              <a:gd name="connsiteY15683" fmla="*/ 640185 h 9710532"/>
              <a:gd name="connsiteX15684" fmla="*/ 7474890 w 18288001"/>
              <a:gd name="connsiteY15684" fmla="*/ 640754 h 9710532"/>
              <a:gd name="connsiteX15685" fmla="*/ 7511579 w 18288001"/>
              <a:gd name="connsiteY15685" fmla="*/ 638973 h 9710532"/>
              <a:gd name="connsiteX15686" fmla="*/ 7495446 w 18288001"/>
              <a:gd name="connsiteY15686" fmla="*/ 643849 h 9710532"/>
              <a:gd name="connsiteX15687" fmla="*/ 7490068 w 18288001"/>
              <a:gd name="connsiteY15687" fmla="*/ 645473 h 9710532"/>
              <a:gd name="connsiteX15688" fmla="*/ 7479316 w 18288001"/>
              <a:gd name="connsiteY15688" fmla="*/ 648724 h 9710532"/>
              <a:gd name="connsiteX15689" fmla="*/ 7482564 w 18288001"/>
              <a:gd name="connsiteY15689" fmla="*/ 659477 h 9710532"/>
              <a:gd name="connsiteX15690" fmla="*/ 7518078 w 18288001"/>
              <a:gd name="connsiteY15690" fmla="*/ 660480 h 9710532"/>
              <a:gd name="connsiteX15691" fmla="*/ 7610609 w 18288001"/>
              <a:gd name="connsiteY15691" fmla="*/ 655986 h 9710532"/>
              <a:gd name="connsiteX15692" fmla="*/ 7598230 w 18288001"/>
              <a:gd name="connsiteY15692" fmla="*/ 653859 h 9710532"/>
              <a:gd name="connsiteX15693" fmla="*/ 7585851 w 18288001"/>
              <a:gd name="connsiteY15693" fmla="*/ 651731 h 9710532"/>
              <a:gd name="connsiteX15694" fmla="*/ 7607359 w 18288001"/>
              <a:gd name="connsiteY15694" fmla="*/ 645230 h 9710532"/>
              <a:gd name="connsiteX15695" fmla="*/ 7625116 w 18288001"/>
              <a:gd name="connsiteY15695" fmla="*/ 645733 h 9710532"/>
              <a:gd name="connsiteX15696" fmla="*/ 7632117 w 18288001"/>
              <a:gd name="connsiteY15696" fmla="*/ 649484 h 9710532"/>
              <a:gd name="connsiteX15697" fmla="*/ 7642369 w 18288001"/>
              <a:gd name="connsiteY15697" fmla="*/ 663990 h 9710532"/>
              <a:gd name="connsiteX15698" fmla="*/ 7646117 w 18288001"/>
              <a:gd name="connsiteY15698" fmla="*/ 656987 h 9710532"/>
              <a:gd name="connsiteX15699" fmla="*/ 7656872 w 18288001"/>
              <a:gd name="connsiteY15699" fmla="*/ 653738 h 9710532"/>
              <a:gd name="connsiteX15700" fmla="*/ 7669250 w 18288001"/>
              <a:gd name="connsiteY15700" fmla="*/ 655865 h 9710532"/>
              <a:gd name="connsiteX15701" fmla="*/ 7688633 w 18288001"/>
              <a:gd name="connsiteY15701" fmla="*/ 661742 h 9710532"/>
              <a:gd name="connsiteX15702" fmla="*/ 7695635 w 18288001"/>
              <a:gd name="connsiteY15702" fmla="*/ 665492 h 9710532"/>
              <a:gd name="connsiteX15703" fmla="*/ 7709636 w 18288001"/>
              <a:gd name="connsiteY15703" fmla="*/ 672997 h 9710532"/>
              <a:gd name="connsiteX15704" fmla="*/ 7715016 w 18288001"/>
              <a:gd name="connsiteY15704" fmla="*/ 671371 h 9710532"/>
              <a:gd name="connsiteX15705" fmla="*/ 7724143 w 18288001"/>
              <a:gd name="connsiteY15705" fmla="*/ 662744 h 9710532"/>
              <a:gd name="connsiteX15706" fmla="*/ 7733274 w 18288001"/>
              <a:gd name="connsiteY15706" fmla="*/ 654118 h 9710532"/>
              <a:gd name="connsiteX15707" fmla="*/ 7736204 w 18288001"/>
              <a:gd name="connsiteY15707" fmla="*/ 653232 h 9710532"/>
              <a:gd name="connsiteX15708" fmla="*/ 7735384 w 18288001"/>
              <a:gd name="connsiteY15708" fmla="*/ 652371 h 9710532"/>
              <a:gd name="connsiteX15709" fmla="*/ 7737219 w 18288001"/>
              <a:gd name="connsiteY15709" fmla="*/ 652924 h 9710532"/>
              <a:gd name="connsiteX15710" fmla="*/ 7760156 w 18288001"/>
              <a:gd name="connsiteY15710" fmla="*/ 645992 h 9710532"/>
              <a:gd name="connsiteX15711" fmla="*/ 7786541 w 18288001"/>
              <a:gd name="connsiteY15711" fmla="*/ 655623 h 9710532"/>
              <a:gd name="connsiteX15712" fmla="*/ 7798918 w 18288001"/>
              <a:gd name="connsiteY15712" fmla="*/ 657750 h 9710532"/>
              <a:gd name="connsiteX15713" fmla="*/ 7830948 w 18288001"/>
              <a:gd name="connsiteY15713" fmla="*/ 658653 h 9710532"/>
              <a:gd name="connsiteX15714" fmla="*/ 7836546 w 18288001"/>
              <a:gd name="connsiteY15714" fmla="*/ 656958 h 9710532"/>
              <a:gd name="connsiteX15715" fmla="*/ 7903618 w 18288001"/>
              <a:gd name="connsiteY15715" fmla="*/ 661313 h 9710532"/>
              <a:gd name="connsiteX15716" fmla="*/ 7905455 w 18288001"/>
              <a:gd name="connsiteY15716" fmla="*/ 660756 h 9710532"/>
              <a:gd name="connsiteX15717" fmla="*/ 7940964 w 18288001"/>
              <a:gd name="connsiteY15717" fmla="*/ 661759 h 9710532"/>
              <a:gd name="connsiteX15718" fmla="*/ 7958720 w 18288001"/>
              <a:gd name="connsiteY15718" fmla="*/ 662262 h 9710532"/>
              <a:gd name="connsiteX15719" fmla="*/ 7990481 w 18288001"/>
              <a:gd name="connsiteY15719" fmla="*/ 670266 h 9710532"/>
              <a:gd name="connsiteX15720" fmla="*/ 8036746 w 18288001"/>
              <a:gd name="connsiteY15720" fmla="*/ 668016 h 9710532"/>
              <a:gd name="connsiteX15721" fmla="*/ 8056389 w 18288001"/>
              <a:gd name="connsiteY15721" fmla="*/ 667063 h 9710532"/>
              <a:gd name="connsiteX15722" fmla="*/ 8060373 w 18288001"/>
              <a:gd name="connsiteY15722" fmla="*/ 659625 h 9710532"/>
              <a:gd name="connsiteX15723" fmla="*/ 8062530 w 18288001"/>
              <a:gd name="connsiteY15723" fmla="*/ 666764 h 9710532"/>
              <a:gd name="connsiteX15724" fmla="*/ 8083013 w 18288001"/>
              <a:gd name="connsiteY15724" fmla="*/ 665770 h 9710532"/>
              <a:gd name="connsiteX15725" fmla="*/ 8090711 w 18288001"/>
              <a:gd name="connsiteY15725" fmla="*/ 673916 h 9710532"/>
              <a:gd name="connsiteX15726" fmla="*/ 8104516 w 18288001"/>
              <a:gd name="connsiteY15726" fmla="*/ 669738 h 9710532"/>
              <a:gd name="connsiteX15727" fmla="*/ 8105444 w 18288001"/>
              <a:gd name="connsiteY15727" fmla="*/ 670725 h 9710532"/>
              <a:gd name="connsiteX15728" fmla="*/ 8118522 w 18288001"/>
              <a:gd name="connsiteY15728" fmla="*/ 666772 h 9710532"/>
              <a:gd name="connsiteX15729" fmla="*/ 8132528 w 18288001"/>
              <a:gd name="connsiteY15729" fmla="*/ 674277 h 9710532"/>
              <a:gd name="connsiteX15730" fmla="*/ 8136579 w 18288001"/>
              <a:gd name="connsiteY15730" fmla="*/ 674391 h 9710532"/>
              <a:gd name="connsiteX15731" fmla="*/ 8134649 w 18288001"/>
              <a:gd name="connsiteY15731" fmla="*/ 672354 h 9710532"/>
              <a:gd name="connsiteX15732" fmla="*/ 8120644 w 18288001"/>
              <a:gd name="connsiteY15732" fmla="*/ 664855 h 9710532"/>
              <a:gd name="connsiteX15733" fmla="*/ 8142144 w 18288001"/>
              <a:gd name="connsiteY15733" fmla="*/ 658345 h 9710532"/>
              <a:gd name="connsiteX15734" fmla="*/ 8180915 w 18288001"/>
              <a:gd name="connsiteY15734" fmla="*/ 670085 h 9710532"/>
              <a:gd name="connsiteX15735" fmla="*/ 8204046 w 18288001"/>
              <a:gd name="connsiteY15735" fmla="*/ 668952 h 9710532"/>
              <a:gd name="connsiteX15736" fmla="*/ 8237931 w 18288001"/>
              <a:gd name="connsiteY15736" fmla="*/ 664562 h 9710532"/>
              <a:gd name="connsiteX15737" fmla="*/ 8247925 w 18288001"/>
              <a:gd name="connsiteY15737" fmla="*/ 660740 h 9710532"/>
              <a:gd name="connsiteX15738" fmla="*/ 8254069 w 18288001"/>
              <a:gd name="connsiteY15738" fmla="*/ 649275 h 9710532"/>
              <a:gd name="connsiteX15739" fmla="*/ 8273478 w 18288001"/>
              <a:gd name="connsiteY15739" fmla="*/ 650967 h 9710532"/>
              <a:gd name="connsiteX15740" fmla="*/ 8311568 w 18288001"/>
              <a:gd name="connsiteY15740" fmla="*/ 636402 h 9710532"/>
              <a:gd name="connsiteX15741" fmla="*/ 8357833 w 18288001"/>
              <a:gd name="connsiteY15741" fmla="*/ 634133 h 9710532"/>
              <a:gd name="connsiteX15742" fmla="*/ 8366958 w 18288001"/>
              <a:gd name="connsiteY15742" fmla="*/ 625502 h 9710532"/>
              <a:gd name="connsiteX15743" fmla="*/ 8385208 w 18288001"/>
              <a:gd name="connsiteY15743" fmla="*/ 608239 h 9710532"/>
              <a:gd name="connsiteX15744" fmla="*/ 8399213 w 18288001"/>
              <a:gd name="connsiteY15744" fmla="*/ 615737 h 9710532"/>
              <a:gd name="connsiteX15745" fmla="*/ 8395466 w 18288001"/>
              <a:gd name="connsiteY15745" fmla="*/ 622741 h 9710532"/>
              <a:gd name="connsiteX15746" fmla="*/ 8380964 w 18288001"/>
              <a:gd name="connsiteY15746" fmla="*/ 633000 h 9710532"/>
              <a:gd name="connsiteX15747" fmla="*/ 8370214 w 18288001"/>
              <a:gd name="connsiteY15747" fmla="*/ 636255 h 9710532"/>
              <a:gd name="connsiteX15748" fmla="*/ 8384220 w 18288001"/>
              <a:gd name="connsiteY15748" fmla="*/ 643752 h 9710532"/>
              <a:gd name="connsiteX15749" fmla="*/ 8413221 w 18288001"/>
              <a:gd name="connsiteY15749" fmla="*/ 623235 h 9710532"/>
              <a:gd name="connsiteX15750" fmla="*/ 8431472 w 18288001"/>
              <a:gd name="connsiteY15750" fmla="*/ 605971 h 9710532"/>
              <a:gd name="connsiteX15751" fmla="*/ 8456230 w 18288001"/>
              <a:gd name="connsiteY15751" fmla="*/ 610215 h 9710532"/>
              <a:gd name="connsiteX15752" fmla="*/ 8494998 w 18288001"/>
              <a:gd name="connsiteY15752" fmla="*/ 621954 h 9710532"/>
              <a:gd name="connsiteX15753" fmla="*/ 8482619 w 18288001"/>
              <a:gd name="connsiteY15753" fmla="*/ 619833 h 9710532"/>
              <a:gd name="connsiteX15754" fmla="*/ 8437982 w 18288001"/>
              <a:gd name="connsiteY15754" fmla="*/ 627475 h 9710532"/>
              <a:gd name="connsiteX15755" fmla="*/ 8419732 w 18288001"/>
              <a:gd name="connsiteY15755" fmla="*/ 644739 h 9710532"/>
              <a:gd name="connsiteX15756" fmla="*/ 8430483 w 18288001"/>
              <a:gd name="connsiteY15756" fmla="*/ 641485 h 9710532"/>
              <a:gd name="connsiteX15757" fmla="*/ 8444493 w 18288001"/>
              <a:gd name="connsiteY15757" fmla="*/ 648981 h 9710532"/>
              <a:gd name="connsiteX15758" fmla="*/ 8436995 w 18288001"/>
              <a:gd name="connsiteY15758" fmla="*/ 662987 h 9710532"/>
              <a:gd name="connsiteX15759" fmla="*/ 8431616 w 18288001"/>
              <a:gd name="connsiteY15759" fmla="*/ 664616 h 9710532"/>
              <a:gd name="connsiteX15760" fmla="*/ 8430101 w 18288001"/>
              <a:gd name="connsiteY15760" fmla="*/ 673459 h 9710532"/>
              <a:gd name="connsiteX15761" fmla="*/ 8448881 w 18288001"/>
              <a:gd name="connsiteY15761" fmla="*/ 672545 h 9710532"/>
              <a:gd name="connsiteX15762" fmla="*/ 8459632 w 18288001"/>
              <a:gd name="connsiteY15762" fmla="*/ 669295 h 9710532"/>
              <a:gd name="connsiteX15763" fmla="*/ 8468684 w 18288001"/>
              <a:gd name="connsiteY15763" fmla="*/ 668855 h 9710532"/>
              <a:gd name="connsiteX15764" fmla="*/ 8477881 w 18288001"/>
              <a:gd name="connsiteY15764" fmla="*/ 662349 h 9710532"/>
              <a:gd name="connsiteX15765" fmla="*/ 8496131 w 18288001"/>
              <a:gd name="connsiteY15765" fmla="*/ 645085 h 9710532"/>
              <a:gd name="connsiteX15766" fmla="*/ 8526267 w 18288001"/>
              <a:gd name="connsiteY15766" fmla="*/ 647701 h 9710532"/>
              <a:gd name="connsiteX15767" fmla="*/ 8537020 w 18288001"/>
              <a:gd name="connsiteY15767" fmla="*/ 644446 h 9710532"/>
              <a:gd name="connsiteX15768" fmla="*/ 8626294 w 18288001"/>
              <a:gd name="connsiteY15768" fmla="*/ 629157 h 9710532"/>
              <a:gd name="connsiteX15769" fmla="*/ 8686566 w 18288001"/>
              <a:gd name="connsiteY15769" fmla="*/ 634387 h 9710532"/>
              <a:gd name="connsiteX15770" fmla="*/ 8722077 w 18288001"/>
              <a:gd name="connsiteY15770" fmla="*/ 635373 h 9710532"/>
              <a:gd name="connsiteX15771" fmla="*/ 8743581 w 18288001"/>
              <a:gd name="connsiteY15771" fmla="*/ 628864 h 9710532"/>
              <a:gd name="connsiteX15772" fmla="*/ 8726321 w 18288001"/>
              <a:gd name="connsiteY15772" fmla="*/ 610615 h 9710532"/>
              <a:gd name="connsiteX15773" fmla="*/ 8733818 w 18288001"/>
              <a:gd name="connsiteY15773" fmla="*/ 596606 h 9710532"/>
              <a:gd name="connsiteX15774" fmla="*/ 8758577 w 18288001"/>
              <a:gd name="connsiteY15774" fmla="*/ 600850 h 9710532"/>
              <a:gd name="connsiteX15775" fmla="*/ 8747824 w 18288001"/>
              <a:gd name="connsiteY15775" fmla="*/ 604105 h 9710532"/>
              <a:gd name="connsiteX15776" fmla="*/ 8751078 w 18288001"/>
              <a:gd name="connsiteY15776" fmla="*/ 614856 h 9710532"/>
              <a:gd name="connsiteX15777" fmla="*/ 8754333 w 18288001"/>
              <a:gd name="connsiteY15777" fmla="*/ 625609 h 9710532"/>
              <a:gd name="connsiteX15778" fmla="*/ 8765086 w 18288001"/>
              <a:gd name="connsiteY15778" fmla="*/ 622353 h 9710532"/>
              <a:gd name="connsiteX15779" fmla="*/ 8772583 w 18288001"/>
              <a:gd name="connsiteY15779" fmla="*/ 608347 h 9710532"/>
              <a:gd name="connsiteX15780" fmla="*/ 8786590 w 18288001"/>
              <a:gd name="connsiteY15780" fmla="*/ 615844 h 9710532"/>
              <a:gd name="connsiteX15781" fmla="*/ 8789848 w 18288001"/>
              <a:gd name="connsiteY15781" fmla="*/ 626596 h 9710532"/>
              <a:gd name="connsiteX15782" fmla="*/ 8814607 w 18288001"/>
              <a:gd name="connsiteY15782" fmla="*/ 630837 h 9710532"/>
              <a:gd name="connsiteX15783" fmla="*/ 8825357 w 18288001"/>
              <a:gd name="connsiteY15783" fmla="*/ 627583 h 9710532"/>
              <a:gd name="connsiteX15784" fmla="*/ 8822103 w 18288001"/>
              <a:gd name="connsiteY15784" fmla="*/ 616831 h 9710532"/>
              <a:gd name="connsiteX15785" fmla="*/ 8811350 w 18288001"/>
              <a:gd name="connsiteY15785" fmla="*/ 620086 h 9710532"/>
              <a:gd name="connsiteX15786" fmla="*/ 8897369 w 18288001"/>
              <a:gd name="connsiteY15786" fmla="*/ 594046 h 9710532"/>
              <a:gd name="connsiteX15787" fmla="*/ 8940377 w 18288001"/>
              <a:gd name="connsiteY15787" fmla="*/ 581026 h 9710532"/>
              <a:gd name="connsiteX15788" fmla="*/ 8958134 w 18288001"/>
              <a:gd name="connsiteY15788" fmla="*/ 581520 h 9710532"/>
              <a:gd name="connsiteX15789" fmla="*/ 8988271 w 18288001"/>
              <a:gd name="connsiteY15789" fmla="*/ 584134 h 9710532"/>
              <a:gd name="connsiteX15790" fmla="*/ 9011402 w 18288001"/>
              <a:gd name="connsiteY15790" fmla="*/ 583001 h 9710532"/>
              <a:gd name="connsiteX15791" fmla="*/ 9022155 w 18288001"/>
              <a:gd name="connsiteY15791" fmla="*/ 579747 h 9710532"/>
              <a:gd name="connsiteX15792" fmla="*/ 9027530 w 18288001"/>
              <a:gd name="connsiteY15792" fmla="*/ 578119 h 9710532"/>
              <a:gd name="connsiteX15793" fmla="*/ 9046914 w 18288001"/>
              <a:gd name="connsiteY15793" fmla="*/ 583987 h 9710532"/>
              <a:gd name="connsiteX15794" fmla="*/ 9030786 w 18288001"/>
              <a:gd name="connsiteY15794" fmla="*/ 588870 h 9710532"/>
              <a:gd name="connsiteX15795" fmla="*/ 9039419 w 18288001"/>
              <a:gd name="connsiteY15795" fmla="*/ 597994 h 9710532"/>
              <a:gd name="connsiteX15796" fmla="*/ 9007159 w 18288001"/>
              <a:gd name="connsiteY15796" fmla="*/ 607759 h 9710532"/>
              <a:gd name="connsiteX15797" fmla="*/ 8978652 w 18288001"/>
              <a:gd name="connsiteY15797" fmla="*/ 610521 h 9710532"/>
              <a:gd name="connsiteX15798" fmla="*/ 8950142 w 18288001"/>
              <a:gd name="connsiteY15798" fmla="*/ 613282 h 9710532"/>
              <a:gd name="connsiteX15799" fmla="*/ 8890849 w 18288001"/>
              <a:gd name="connsiteY15799" fmla="*/ 620963 h 9710532"/>
              <a:gd name="connsiteX15800" fmla="*/ 8891027 w 18288001"/>
              <a:gd name="connsiteY15800" fmla="*/ 621061 h 9710532"/>
              <a:gd name="connsiteX15801" fmla="*/ 8885649 w 18288001"/>
              <a:gd name="connsiteY15801" fmla="*/ 622684 h 9710532"/>
              <a:gd name="connsiteX15802" fmla="*/ 8869521 w 18288001"/>
              <a:gd name="connsiteY15802" fmla="*/ 627559 h 9710532"/>
              <a:gd name="connsiteX15803" fmla="*/ 8870549 w 18288001"/>
              <a:gd name="connsiteY15803" fmla="*/ 625641 h 9710532"/>
              <a:gd name="connsiteX15804" fmla="*/ 8850119 w 18288001"/>
              <a:gd name="connsiteY15804" fmla="*/ 631826 h 9710532"/>
              <a:gd name="connsiteX15805" fmla="*/ 8865752 w 18288001"/>
              <a:gd name="connsiteY15805" fmla="*/ 644700 h 9710532"/>
              <a:gd name="connsiteX15806" fmla="*/ 8867379 w 18288001"/>
              <a:gd name="connsiteY15806" fmla="*/ 650075 h 9710532"/>
              <a:gd name="connsiteX15807" fmla="*/ 8853373 w 18288001"/>
              <a:gd name="connsiteY15807" fmla="*/ 642578 h 9710532"/>
              <a:gd name="connsiteX15808" fmla="*/ 8846490 w 18288001"/>
              <a:gd name="connsiteY15808" fmla="*/ 649091 h 9710532"/>
              <a:gd name="connsiteX15809" fmla="*/ 8861887 w 18288001"/>
              <a:gd name="connsiteY15809" fmla="*/ 651737 h 9710532"/>
              <a:gd name="connsiteX15810" fmla="*/ 8867379 w 18288001"/>
              <a:gd name="connsiteY15810" fmla="*/ 650075 h 9710532"/>
              <a:gd name="connsiteX15811" fmla="*/ 8867547 w 18288001"/>
              <a:gd name="connsiteY15811" fmla="*/ 650165 h 9710532"/>
              <a:gd name="connsiteX15812" fmla="*/ 8874805 w 18288001"/>
              <a:gd name="connsiteY15812" fmla="*/ 643303 h 9710532"/>
              <a:gd name="connsiteX15813" fmla="*/ 8869500 w 18288001"/>
              <a:gd name="connsiteY15813" fmla="*/ 637696 h 9710532"/>
              <a:gd name="connsiteX15814" fmla="*/ 8874878 w 18288001"/>
              <a:gd name="connsiteY15814" fmla="*/ 636067 h 9710532"/>
              <a:gd name="connsiteX15815" fmla="*/ 8879719 w 18288001"/>
              <a:gd name="connsiteY15815" fmla="*/ 638659 h 9710532"/>
              <a:gd name="connsiteX15816" fmla="*/ 8883524 w 18288001"/>
              <a:gd name="connsiteY15816" fmla="*/ 635063 h 9710532"/>
              <a:gd name="connsiteX15817" fmla="*/ 8919038 w 18288001"/>
              <a:gd name="connsiteY15817" fmla="*/ 636066 h 9710532"/>
              <a:gd name="connsiteX15818" fmla="*/ 8934175 w 18288001"/>
              <a:gd name="connsiteY15818" fmla="*/ 641592 h 9710532"/>
              <a:gd name="connsiteX15819" fmla="*/ 8945901 w 18288001"/>
              <a:gd name="connsiteY15819" fmla="*/ 638043 h 9710532"/>
              <a:gd name="connsiteX15820" fmla="*/ 8967405 w 18288001"/>
              <a:gd name="connsiteY15820" fmla="*/ 631532 h 9710532"/>
              <a:gd name="connsiteX15821" fmla="*/ 8978157 w 18288001"/>
              <a:gd name="connsiteY15821" fmla="*/ 628277 h 9710532"/>
              <a:gd name="connsiteX15822" fmla="*/ 8992166 w 18288001"/>
              <a:gd name="connsiteY15822" fmla="*/ 635774 h 9710532"/>
              <a:gd name="connsiteX15823" fmla="*/ 9018343 w 18288001"/>
              <a:gd name="connsiteY15823" fmla="*/ 638047 h 9710532"/>
              <a:gd name="connsiteX15824" fmla="*/ 9021256 w 18288001"/>
              <a:gd name="connsiteY15824" fmla="*/ 634511 h 9710532"/>
              <a:gd name="connsiteX15825" fmla="*/ 9024994 w 18288001"/>
              <a:gd name="connsiteY15825" fmla="*/ 638464 h 9710532"/>
              <a:gd name="connsiteX15826" fmla="*/ 9027371 w 18288001"/>
              <a:gd name="connsiteY15826" fmla="*/ 638530 h 9710532"/>
              <a:gd name="connsiteX15827" fmla="*/ 9047078 w 18288001"/>
              <a:gd name="connsiteY15827" fmla="*/ 632574 h 9710532"/>
              <a:gd name="connsiteX15828" fmla="*/ 9086339 w 18288001"/>
              <a:gd name="connsiteY15828" fmla="*/ 626573 h 9710532"/>
              <a:gd name="connsiteX15829" fmla="*/ 9114849 w 18288001"/>
              <a:gd name="connsiteY15829" fmla="*/ 623824 h 9710532"/>
              <a:gd name="connsiteX15830" fmla="*/ 9126407 w 18288001"/>
              <a:gd name="connsiteY15830" fmla="*/ 636052 h 9710532"/>
              <a:gd name="connsiteX15831" fmla="*/ 9127209 w 18288001"/>
              <a:gd name="connsiteY15831" fmla="*/ 635974 h 9710532"/>
              <a:gd name="connsiteX15832" fmla="*/ 9155717 w 18288001"/>
              <a:gd name="connsiteY15832" fmla="*/ 633214 h 9710532"/>
              <a:gd name="connsiteX15833" fmla="*/ 9207358 w 18288001"/>
              <a:gd name="connsiteY15833" fmla="*/ 629317 h 9710532"/>
              <a:gd name="connsiteX15834" fmla="*/ 9213257 w 18288001"/>
              <a:gd name="connsiteY15834" fmla="*/ 629831 h 9710532"/>
              <a:gd name="connsiteX15835" fmla="*/ 9267652 w 18288001"/>
              <a:gd name="connsiteY15835" fmla="*/ 624585 h 9710532"/>
              <a:gd name="connsiteX15836" fmla="*/ 9271879 w 18288001"/>
              <a:gd name="connsiteY15836" fmla="*/ 623308 h 9710532"/>
              <a:gd name="connsiteX15837" fmla="*/ 9255744 w 18288001"/>
              <a:gd name="connsiteY15837" fmla="*/ 614670 h 9710532"/>
              <a:gd name="connsiteX15838" fmla="*/ 9195473 w 18288001"/>
              <a:gd name="connsiteY15838" fmla="*/ 609440 h 9710532"/>
              <a:gd name="connsiteX15839" fmla="*/ 9177717 w 18288001"/>
              <a:gd name="connsiteY15839" fmla="*/ 608948 h 9710532"/>
              <a:gd name="connsiteX15840" fmla="*/ 9149207 w 18288001"/>
              <a:gd name="connsiteY15840" fmla="*/ 611709 h 9710532"/>
              <a:gd name="connsiteX15841" fmla="*/ 9078183 w 18288001"/>
              <a:gd name="connsiteY15841" fmla="*/ 609734 h 9710532"/>
              <a:gd name="connsiteX15842" fmla="*/ 9064177 w 18288001"/>
              <a:gd name="connsiteY15842" fmla="*/ 602237 h 9710532"/>
              <a:gd name="connsiteX15843" fmla="*/ 9060428 w 18288001"/>
              <a:gd name="connsiteY15843" fmla="*/ 609242 h 9710532"/>
              <a:gd name="connsiteX15844" fmla="*/ 9053425 w 18288001"/>
              <a:gd name="connsiteY15844" fmla="*/ 605492 h 9710532"/>
              <a:gd name="connsiteX15845" fmla="*/ 9060920 w 18288001"/>
              <a:gd name="connsiteY15845" fmla="*/ 591484 h 9710532"/>
              <a:gd name="connsiteX15846" fmla="*/ 9077052 w 18288001"/>
              <a:gd name="connsiteY15846" fmla="*/ 586601 h 9710532"/>
              <a:gd name="connsiteX15847" fmla="*/ 9082425 w 18288001"/>
              <a:gd name="connsiteY15847" fmla="*/ 584974 h 9710532"/>
              <a:gd name="connsiteX15848" fmla="*/ 9079172 w 18288001"/>
              <a:gd name="connsiteY15848" fmla="*/ 574222 h 9710532"/>
              <a:gd name="connsiteX15849" fmla="*/ 9075915 w 18288001"/>
              <a:gd name="connsiteY15849" fmla="*/ 563471 h 9710532"/>
              <a:gd name="connsiteX15850" fmla="*/ 9088297 w 18288001"/>
              <a:gd name="connsiteY15850" fmla="*/ 565590 h 9710532"/>
              <a:gd name="connsiteX15851" fmla="*/ 9100676 w 18288001"/>
              <a:gd name="connsiteY15851" fmla="*/ 567713 h 9710532"/>
              <a:gd name="connsiteX15852" fmla="*/ 9114682 w 18288001"/>
              <a:gd name="connsiteY15852" fmla="*/ 575210 h 9710532"/>
              <a:gd name="connsiteX15853" fmla="*/ 9121686 w 18288001"/>
              <a:gd name="connsiteY15853" fmla="*/ 578958 h 9710532"/>
              <a:gd name="connsiteX15854" fmla="*/ 9128690 w 18288001"/>
              <a:gd name="connsiteY15854" fmla="*/ 582706 h 9710532"/>
              <a:gd name="connsiteX15855" fmla="*/ 9167458 w 18288001"/>
              <a:gd name="connsiteY15855" fmla="*/ 594447 h 9710532"/>
              <a:gd name="connsiteX15856" fmla="*/ 9202968 w 18288001"/>
              <a:gd name="connsiteY15856" fmla="*/ 595433 h 9710532"/>
              <a:gd name="connsiteX15857" fmla="*/ 9235228 w 18288001"/>
              <a:gd name="connsiteY15857" fmla="*/ 585668 h 9710532"/>
              <a:gd name="connsiteX15858" fmla="*/ 9259985 w 18288001"/>
              <a:gd name="connsiteY15858" fmla="*/ 589910 h 9710532"/>
              <a:gd name="connsiteX15859" fmla="*/ 9270739 w 18288001"/>
              <a:gd name="connsiteY15859" fmla="*/ 586655 h 9710532"/>
              <a:gd name="connsiteX15860" fmla="*/ 9292244 w 18288001"/>
              <a:gd name="connsiteY15860" fmla="*/ 580144 h 9710532"/>
              <a:gd name="connsiteX15861" fmla="*/ 9338507 w 18288001"/>
              <a:gd name="connsiteY15861" fmla="*/ 577877 h 9710532"/>
              <a:gd name="connsiteX15862" fmla="*/ 9361638 w 18288001"/>
              <a:gd name="connsiteY15862" fmla="*/ 576745 h 9710532"/>
              <a:gd name="connsiteX15863" fmla="*/ 9410607 w 18288001"/>
              <a:gd name="connsiteY15863" fmla="*/ 572676 h 9710532"/>
              <a:gd name="connsiteX15864" fmla="*/ 9404199 w 18288001"/>
              <a:gd name="connsiteY15864" fmla="*/ 571577 h 9710532"/>
              <a:gd name="connsiteX15865" fmla="*/ 9411702 w 18288001"/>
              <a:gd name="connsiteY15865" fmla="*/ 557574 h 9710532"/>
              <a:gd name="connsiteX15866" fmla="*/ 9424081 w 18288001"/>
              <a:gd name="connsiteY15866" fmla="*/ 559699 h 9710532"/>
              <a:gd name="connsiteX15867" fmla="*/ 9447213 w 18288001"/>
              <a:gd name="connsiteY15867" fmla="*/ 558576 h 9710532"/>
              <a:gd name="connsiteX15868" fmla="*/ 9450440 w 18288001"/>
              <a:gd name="connsiteY15868" fmla="*/ 569249 h 9710532"/>
              <a:gd name="connsiteX15869" fmla="*/ 9612839 w 18288001"/>
              <a:gd name="connsiteY15869" fmla="*/ 553519 h 9710532"/>
              <a:gd name="connsiteX15870" fmla="*/ 9694614 w 18288001"/>
              <a:gd name="connsiteY15870" fmla="*/ 552238 h 9710532"/>
              <a:gd name="connsiteX15871" fmla="*/ 9726872 w 18288001"/>
              <a:gd name="connsiteY15871" fmla="*/ 542474 h 9710532"/>
              <a:gd name="connsiteX15872" fmla="*/ 9779646 w 18288001"/>
              <a:gd name="connsiteY15872" fmla="*/ 561710 h 9710532"/>
              <a:gd name="connsiteX15873" fmla="*/ 9824847 w 18288001"/>
              <a:gd name="connsiteY15873" fmla="*/ 553632 h 9710532"/>
              <a:gd name="connsiteX15874" fmla="*/ 9820586 w 18288001"/>
              <a:gd name="connsiteY15874" fmla="*/ 551348 h 9710532"/>
              <a:gd name="connsiteX15875" fmla="*/ 9845343 w 18288001"/>
              <a:gd name="connsiteY15875" fmla="*/ 555602 h 9710532"/>
              <a:gd name="connsiteX15876" fmla="*/ 9877605 w 18288001"/>
              <a:gd name="connsiteY15876" fmla="*/ 545851 h 9710532"/>
              <a:gd name="connsiteX15877" fmla="*/ 9899731 w 18288001"/>
              <a:gd name="connsiteY15877" fmla="*/ 541507 h 9710532"/>
              <a:gd name="connsiteX15878" fmla="*/ 9890423 w 18288001"/>
              <a:gd name="connsiteY15878" fmla="*/ 539911 h 9710532"/>
              <a:gd name="connsiteX15879" fmla="*/ 9879671 w 18288001"/>
              <a:gd name="connsiteY15879" fmla="*/ 543167 h 9710532"/>
              <a:gd name="connsiteX15880" fmla="*/ 9868921 w 18288001"/>
              <a:gd name="connsiteY15880" fmla="*/ 546421 h 9710532"/>
              <a:gd name="connsiteX15881" fmla="*/ 9783888 w 18288001"/>
              <a:gd name="connsiteY15881" fmla="*/ 536949 h 9710532"/>
              <a:gd name="connsiteX15882" fmla="*/ 9737623 w 18288001"/>
              <a:gd name="connsiteY15882" fmla="*/ 539218 h 9710532"/>
              <a:gd name="connsiteX15883" fmla="*/ 9685984 w 18288001"/>
              <a:gd name="connsiteY15883" fmla="*/ 543113 h 9710532"/>
              <a:gd name="connsiteX15884" fmla="*/ 9620336 w 18288001"/>
              <a:gd name="connsiteY15884" fmla="*/ 539513 h 9710532"/>
              <a:gd name="connsiteX15885" fmla="*/ 9521296 w 18288001"/>
              <a:gd name="connsiteY15885" fmla="*/ 522543 h 9710532"/>
              <a:gd name="connsiteX15886" fmla="*/ 9532051 w 18288001"/>
              <a:gd name="connsiteY15886" fmla="*/ 519287 h 9710532"/>
              <a:gd name="connsiteX15887" fmla="*/ 9542801 w 18288001"/>
              <a:gd name="connsiteY15887" fmla="*/ 516032 h 9710532"/>
              <a:gd name="connsiteX15888" fmla="*/ 9556808 w 18288001"/>
              <a:gd name="connsiteY15888" fmla="*/ 523528 h 9710532"/>
              <a:gd name="connsiteX15889" fmla="*/ 9574565 w 18288001"/>
              <a:gd name="connsiteY15889" fmla="*/ 524024 h 9710532"/>
              <a:gd name="connsiteX15890" fmla="*/ 9599325 w 18288001"/>
              <a:gd name="connsiteY15890" fmla="*/ 528264 h 9710532"/>
              <a:gd name="connsiteX15891" fmla="*/ 9627831 w 18288001"/>
              <a:gd name="connsiteY15891" fmla="*/ 525504 h 9710532"/>
              <a:gd name="connsiteX15892" fmla="*/ 9599818 w 18288001"/>
              <a:gd name="connsiteY15892" fmla="*/ 510508 h 9710532"/>
              <a:gd name="connsiteX15893" fmla="*/ 9589067 w 18288001"/>
              <a:gd name="connsiteY15893" fmla="*/ 513764 h 9710532"/>
              <a:gd name="connsiteX15894" fmla="*/ 9551926 w 18288001"/>
              <a:gd name="connsiteY15894" fmla="*/ 507401 h 9710532"/>
              <a:gd name="connsiteX15895" fmla="*/ 9507290 w 18288001"/>
              <a:gd name="connsiteY15895" fmla="*/ 515044 h 9710532"/>
              <a:gd name="connsiteX15896" fmla="*/ 9503540 w 18288001"/>
              <a:gd name="connsiteY15896" fmla="*/ 522049 h 9710532"/>
              <a:gd name="connsiteX15897" fmla="*/ 9499793 w 18288001"/>
              <a:gd name="connsiteY15897" fmla="*/ 529053 h 9710532"/>
              <a:gd name="connsiteX15898" fmla="*/ 9464279 w 18288001"/>
              <a:gd name="connsiteY15898" fmla="*/ 528064 h 9710532"/>
              <a:gd name="connsiteX15899" fmla="*/ 9448645 w 18288001"/>
              <a:gd name="connsiteY15899" fmla="*/ 515191 h 9710532"/>
              <a:gd name="connsiteX15900" fmla="*/ 9434638 w 18288001"/>
              <a:gd name="connsiteY15900" fmla="*/ 507694 h 9710532"/>
              <a:gd name="connsiteX15901" fmla="*/ 9411506 w 18288001"/>
              <a:gd name="connsiteY15901" fmla="*/ 508828 h 9710532"/>
              <a:gd name="connsiteX15902" fmla="*/ 9390002 w 18288001"/>
              <a:gd name="connsiteY15902" fmla="*/ 515337 h 9710532"/>
              <a:gd name="connsiteX15903" fmla="*/ 9365242 w 18288001"/>
              <a:gd name="connsiteY15903" fmla="*/ 511097 h 9710532"/>
              <a:gd name="connsiteX15904" fmla="*/ 9361987 w 18288001"/>
              <a:gd name="connsiteY15904" fmla="*/ 500344 h 9710532"/>
              <a:gd name="connsiteX15905" fmla="*/ 9347978 w 18288001"/>
              <a:gd name="connsiteY15905" fmla="*/ 492847 h 9710532"/>
              <a:gd name="connsiteX15906" fmla="*/ 9335600 w 18288001"/>
              <a:gd name="connsiteY15906" fmla="*/ 490725 h 9710532"/>
              <a:gd name="connsiteX15907" fmla="*/ 9412493 w 18288001"/>
              <a:gd name="connsiteY15907" fmla="*/ 473316 h 9710532"/>
              <a:gd name="connsiteX15908" fmla="*/ 9455502 w 18288001"/>
              <a:gd name="connsiteY15908" fmla="*/ 460296 h 9710532"/>
              <a:gd name="connsiteX15909" fmla="*/ 9480261 w 18288001"/>
              <a:gd name="connsiteY15909" fmla="*/ 464538 h 9710532"/>
              <a:gd name="connsiteX15910" fmla="*/ 9491015 w 18288001"/>
              <a:gd name="connsiteY15910" fmla="*/ 461282 h 9710532"/>
              <a:gd name="connsiteX15911" fmla="*/ 9487759 w 18288001"/>
              <a:gd name="connsiteY15911" fmla="*/ 450531 h 9710532"/>
              <a:gd name="connsiteX15912" fmla="*/ 9489880 w 18288001"/>
              <a:gd name="connsiteY15912" fmla="*/ 438151 h 9710532"/>
              <a:gd name="connsiteX15913" fmla="*/ 9509263 w 18288001"/>
              <a:gd name="connsiteY15913" fmla="*/ 444022 h 9710532"/>
              <a:gd name="connsiteX15914" fmla="*/ 9520017 w 18288001"/>
              <a:gd name="connsiteY15914" fmla="*/ 440765 h 9710532"/>
              <a:gd name="connsiteX15915" fmla="*/ 9530768 w 18288001"/>
              <a:gd name="connsiteY15915" fmla="*/ 437511 h 9710532"/>
              <a:gd name="connsiteX15916" fmla="*/ 9539399 w 18288001"/>
              <a:gd name="connsiteY15916" fmla="*/ 446636 h 9710532"/>
              <a:gd name="connsiteX15917" fmla="*/ 9542656 w 18288001"/>
              <a:gd name="connsiteY15917" fmla="*/ 457388 h 9710532"/>
              <a:gd name="connsiteX15918" fmla="*/ 9544776 w 18288001"/>
              <a:gd name="connsiteY15918" fmla="*/ 445007 h 9710532"/>
              <a:gd name="connsiteX15919" fmla="*/ 9558784 w 18288001"/>
              <a:gd name="connsiteY15919" fmla="*/ 452506 h 9710532"/>
              <a:gd name="connsiteX15920" fmla="*/ 9580289 w 18288001"/>
              <a:gd name="connsiteY15920" fmla="*/ 445995 h 9710532"/>
              <a:gd name="connsiteX15921" fmla="*/ 9591039 w 18288001"/>
              <a:gd name="connsiteY15921" fmla="*/ 442740 h 9710532"/>
              <a:gd name="connsiteX15922" fmla="*/ 9583542 w 18288001"/>
              <a:gd name="connsiteY15922" fmla="*/ 456748 h 9710532"/>
              <a:gd name="connsiteX15923" fmla="*/ 9608302 w 18288001"/>
              <a:gd name="connsiteY15923" fmla="*/ 460991 h 9710532"/>
              <a:gd name="connsiteX15924" fmla="*/ 9629806 w 18288001"/>
              <a:gd name="connsiteY15924" fmla="*/ 454481 h 9710532"/>
              <a:gd name="connsiteX15925" fmla="*/ 9615800 w 18288001"/>
              <a:gd name="connsiteY15925" fmla="*/ 446982 h 9710532"/>
              <a:gd name="connsiteX15926" fmla="*/ 9637304 w 18288001"/>
              <a:gd name="connsiteY15926" fmla="*/ 440472 h 9710532"/>
              <a:gd name="connsiteX15927" fmla="*/ 9653432 w 18288001"/>
              <a:gd name="connsiteY15927" fmla="*/ 435589 h 9710532"/>
              <a:gd name="connsiteX15928" fmla="*/ 9644801 w 18288001"/>
              <a:gd name="connsiteY15928" fmla="*/ 426466 h 9710532"/>
              <a:gd name="connsiteX15929" fmla="*/ 9652300 w 18288001"/>
              <a:gd name="connsiteY15929" fmla="*/ 412456 h 9710532"/>
              <a:gd name="connsiteX15930" fmla="*/ 9660930 w 18288001"/>
              <a:gd name="connsiteY15930" fmla="*/ 421583 h 9710532"/>
              <a:gd name="connsiteX15931" fmla="*/ 9669560 w 18288001"/>
              <a:gd name="connsiteY15931" fmla="*/ 430707 h 9710532"/>
              <a:gd name="connsiteX15932" fmla="*/ 9683568 w 18288001"/>
              <a:gd name="connsiteY15932" fmla="*/ 438205 h 9710532"/>
              <a:gd name="connsiteX15933" fmla="*/ 9676071 w 18288001"/>
              <a:gd name="connsiteY15933" fmla="*/ 452212 h 9710532"/>
              <a:gd name="connsiteX15934" fmla="*/ 9722336 w 18288001"/>
              <a:gd name="connsiteY15934" fmla="*/ 449943 h 9710532"/>
              <a:gd name="connsiteX15935" fmla="*/ 9776098 w 18288001"/>
              <a:gd name="connsiteY15935" fmla="*/ 433667 h 9710532"/>
              <a:gd name="connsiteX15936" fmla="*/ 9797601 w 18288001"/>
              <a:gd name="connsiteY15936" fmla="*/ 427159 h 9710532"/>
              <a:gd name="connsiteX15937" fmla="*/ 9774470 w 18288001"/>
              <a:gd name="connsiteY15937" fmla="*/ 428293 h 9710532"/>
              <a:gd name="connsiteX15938" fmla="*/ 9762090 w 18288001"/>
              <a:gd name="connsiteY15938" fmla="*/ 426172 h 9710532"/>
              <a:gd name="connsiteX15939" fmla="*/ 9769587 w 18288001"/>
              <a:gd name="connsiteY15939" fmla="*/ 412165 h 9710532"/>
              <a:gd name="connsiteX15940" fmla="*/ 9815851 w 18288001"/>
              <a:gd name="connsiteY15940" fmla="*/ 409896 h 9710532"/>
              <a:gd name="connsiteX15941" fmla="*/ 9819105 w 18288001"/>
              <a:gd name="connsiteY15941" fmla="*/ 420648 h 9710532"/>
              <a:gd name="connsiteX15942" fmla="*/ 9836371 w 18288001"/>
              <a:gd name="connsiteY15942" fmla="*/ 438897 h 9710532"/>
              <a:gd name="connsiteX15943" fmla="*/ 9850375 w 18288001"/>
              <a:gd name="connsiteY15943" fmla="*/ 446396 h 9710532"/>
              <a:gd name="connsiteX15944" fmla="*/ 9893386 w 18288001"/>
              <a:gd name="connsiteY15944" fmla="*/ 433376 h 9710532"/>
              <a:gd name="connsiteX15945" fmla="*/ 9911635 w 18288001"/>
              <a:gd name="connsiteY15945" fmla="*/ 416113 h 9710532"/>
              <a:gd name="connsiteX15946" fmla="*/ 9900883 w 18288001"/>
              <a:gd name="connsiteY15946" fmla="*/ 419368 h 9710532"/>
              <a:gd name="connsiteX15947" fmla="*/ 9876124 w 18288001"/>
              <a:gd name="connsiteY15947" fmla="*/ 415126 h 9710532"/>
              <a:gd name="connsiteX15948" fmla="*/ 9872867 w 18288001"/>
              <a:gd name="connsiteY15948" fmla="*/ 404373 h 9710532"/>
              <a:gd name="connsiteX15949" fmla="*/ 9908380 w 18288001"/>
              <a:gd name="connsiteY15949" fmla="*/ 405361 h 9710532"/>
              <a:gd name="connsiteX15950" fmla="*/ 9946012 w 18288001"/>
              <a:gd name="connsiteY15950" fmla="*/ 393969 h 9710532"/>
              <a:gd name="connsiteX15951" fmla="*/ 9954644 w 18288001"/>
              <a:gd name="connsiteY15951" fmla="*/ 403093 h 9710532"/>
              <a:gd name="connsiteX15952" fmla="*/ 9947149 w 18288001"/>
              <a:gd name="connsiteY15952" fmla="*/ 417101 h 9710532"/>
              <a:gd name="connsiteX15953" fmla="*/ 9939651 w 18288001"/>
              <a:gd name="connsiteY15953" fmla="*/ 431107 h 9710532"/>
              <a:gd name="connsiteX15954" fmla="*/ 9928898 w 18288001"/>
              <a:gd name="connsiteY15954" fmla="*/ 434363 h 9710532"/>
              <a:gd name="connsiteX15955" fmla="*/ 9923521 w 18288001"/>
              <a:gd name="connsiteY15955" fmla="*/ 435990 h 9710532"/>
              <a:gd name="connsiteX15956" fmla="*/ 9919771 w 18288001"/>
              <a:gd name="connsiteY15956" fmla="*/ 442995 h 9710532"/>
              <a:gd name="connsiteX15957" fmla="*/ 9932153 w 18288001"/>
              <a:gd name="connsiteY15957" fmla="*/ 445116 h 9710532"/>
              <a:gd name="connsiteX15958" fmla="*/ 9953657 w 18288001"/>
              <a:gd name="connsiteY15958" fmla="*/ 438606 h 9710532"/>
              <a:gd name="connsiteX15959" fmla="*/ 9976789 w 18288001"/>
              <a:gd name="connsiteY15959" fmla="*/ 437472 h 9710532"/>
              <a:gd name="connsiteX15960" fmla="*/ 9989171 w 18288001"/>
              <a:gd name="connsiteY15960" fmla="*/ 439593 h 9710532"/>
              <a:gd name="connsiteX15961" fmla="*/ 10046186 w 18288001"/>
              <a:gd name="connsiteY15961" fmla="*/ 434069 h 9710532"/>
              <a:gd name="connsiteX15962" fmla="*/ 10056938 w 18288001"/>
              <a:gd name="connsiteY15962" fmla="*/ 430814 h 9710532"/>
              <a:gd name="connsiteX15963" fmla="*/ 10018171 w 18288001"/>
              <a:gd name="connsiteY15963" fmla="*/ 419076 h 9710532"/>
              <a:gd name="connsiteX15964" fmla="*/ 10011662 w 18288001"/>
              <a:gd name="connsiteY15964" fmla="*/ 397570 h 9710532"/>
              <a:gd name="connsiteX15965" fmla="*/ 10061673 w 18288001"/>
              <a:gd name="connsiteY15965" fmla="*/ 388299 h 9710532"/>
              <a:gd name="connsiteX15966" fmla="*/ 10079431 w 18288001"/>
              <a:gd name="connsiteY15966" fmla="*/ 388792 h 9710532"/>
              <a:gd name="connsiteX15967" fmla="*/ 10100934 w 18288001"/>
              <a:gd name="connsiteY15967" fmla="*/ 382282 h 9710532"/>
              <a:gd name="connsiteX15968" fmla="*/ 10114943 w 18288001"/>
              <a:gd name="connsiteY15968" fmla="*/ 389780 h 9710532"/>
              <a:gd name="connsiteX15969" fmla="*/ 10128949 w 18288001"/>
              <a:gd name="connsiteY15969" fmla="*/ 397277 h 9710532"/>
              <a:gd name="connsiteX15970" fmla="*/ 10196719 w 18288001"/>
              <a:gd name="connsiteY15970" fmla="*/ 388499 h 9710532"/>
              <a:gd name="connsiteX15971" fmla="*/ 10168703 w 18288001"/>
              <a:gd name="connsiteY15971" fmla="*/ 373506 h 9710532"/>
              <a:gd name="connsiteX15972" fmla="*/ 10154695 w 18288001"/>
              <a:gd name="connsiteY15972" fmla="*/ 366007 h 9710532"/>
              <a:gd name="connsiteX15973" fmla="*/ 10165448 w 18288001"/>
              <a:gd name="connsiteY15973" fmla="*/ 362753 h 9710532"/>
              <a:gd name="connsiteX15974" fmla="*/ 10176200 w 18288001"/>
              <a:gd name="connsiteY15974" fmla="*/ 359496 h 9710532"/>
              <a:gd name="connsiteX15975" fmla="*/ 10200961 w 18288001"/>
              <a:gd name="connsiteY15975" fmla="*/ 363740 h 9710532"/>
              <a:gd name="connsiteX15976" fmla="*/ 10233217 w 18288001"/>
              <a:gd name="connsiteY15976" fmla="*/ 353975 h 9710532"/>
              <a:gd name="connsiteX15977" fmla="*/ 10236472 w 18288001"/>
              <a:gd name="connsiteY15977" fmla="*/ 364726 h 9710532"/>
              <a:gd name="connsiteX15978" fmla="*/ 10250482 w 18288001"/>
              <a:gd name="connsiteY15978" fmla="*/ 372222 h 9710532"/>
              <a:gd name="connsiteX15979" fmla="*/ 10214967 w 18288001"/>
              <a:gd name="connsiteY15979" fmla="*/ 371237 h 9710532"/>
              <a:gd name="connsiteX15980" fmla="*/ 10204216 w 18288001"/>
              <a:gd name="connsiteY15980" fmla="*/ 374491 h 9710532"/>
              <a:gd name="connsiteX15981" fmla="*/ 10242982 w 18288001"/>
              <a:gd name="connsiteY15981" fmla="*/ 386232 h 9710532"/>
              <a:gd name="connsiteX15982" fmla="*/ 10271983 w 18288001"/>
              <a:gd name="connsiteY15982" fmla="*/ 365714 h 9710532"/>
              <a:gd name="connsiteX15983" fmla="*/ 10282737 w 18288001"/>
              <a:gd name="connsiteY15983" fmla="*/ 362459 h 9710532"/>
              <a:gd name="connsiteX15984" fmla="*/ 10304242 w 18288001"/>
              <a:gd name="connsiteY15984" fmla="*/ 355948 h 9710532"/>
              <a:gd name="connsiteX15985" fmla="*/ 10316622 w 18288001"/>
              <a:gd name="connsiteY15985" fmla="*/ 358070 h 9710532"/>
              <a:gd name="connsiteX15986" fmla="*/ 10312873 w 18288001"/>
              <a:gd name="connsiteY15986" fmla="*/ 365075 h 9710532"/>
              <a:gd name="connsiteX15987" fmla="*/ 10296744 w 18288001"/>
              <a:gd name="connsiteY15987" fmla="*/ 369956 h 9710532"/>
              <a:gd name="connsiteX15988" fmla="*/ 10285993 w 18288001"/>
              <a:gd name="connsiteY15988" fmla="*/ 373212 h 9710532"/>
              <a:gd name="connsiteX15989" fmla="*/ 10335511 w 18288001"/>
              <a:gd name="connsiteY15989" fmla="*/ 381696 h 9710532"/>
              <a:gd name="connsiteX15990" fmla="*/ 10378522 w 18288001"/>
              <a:gd name="connsiteY15990" fmla="*/ 368676 h 9710532"/>
              <a:gd name="connsiteX15991" fmla="*/ 10371022 w 18288001"/>
              <a:gd name="connsiteY15991" fmla="*/ 382683 h 9710532"/>
              <a:gd name="connsiteX15992" fmla="*/ 10400025 w 18288001"/>
              <a:gd name="connsiteY15992" fmla="*/ 362165 h 9710532"/>
              <a:gd name="connsiteX15993" fmla="*/ 10403280 w 18288001"/>
              <a:gd name="connsiteY15993" fmla="*/ 372917 h 9710532"/>
              <a:gd name="connsiteX15994" fmla="*/ 10430160 w 18288001"/>
              <a:gd name="connsiteY15994" fmla="*/ 364780 h 9710532"/>
              <a:gd name="connsiteX15995" fmla="*/ 10449546 w 18288001"/>
              <a:gd name="connsiteY15995" fmla="*/ 370650 h 9710532"/>
              <a:gd name="connsiteX15996" fmla="*/ 10395783 w 18288001"/>
              <a:gd name="connsiteY15996" fmla="*/ 386925 h 9710532"/>
              <a:gd name="connsiteX15997" fmla="*/ 10320517 w 18288001"/>
              <a:gd name="connsiteY15997" fmla="*/ 409710 h 9710532"/>
              <a:gd name="connsiteX15998" fmla="*/ 10323774 w 18288001"/>
              <a:gd name="connsiteY15998" fmla="*/ 420463 h 9710532"/>
              <a:gd name="connsiteX15999" fmla="*/ 10349025 w 18288001"/>
              <a:gd name="connsiteY15999" fmla="*/ 406949 h 9710532"/>
              <a:gd name="connsiteX16000" fmla="*/ 10375905 w 18288001"/>
              <a:gd name="connsiteY16000" fmla="*/ 398810 h 9710532"/>
              <a:gd name="connsiteX16001" fmla="*/ 10388285 w 18288001"/>
              <a:gd name="connsiteY16001" fmla="*/ 400932 h 9710532"/>
              <a:gd name="connsiteX16002" fmla="*/ 10423799 w 18288001"/>
              <a:gd name="connsiteY16002" fmla="*/ 401920 h 9710532"/>
              <a:gd name="connsiteX16003" fmla="*/ 10462567 w 18288001"/>
              <a:gd name="connsiteY16003" fmla="*/ 413658 h 9710532"/>
              <a:gd name="connsiteX16004" fmla="*/ 10476572 w 18288001"/>
              <a:gd name="connsiteY16004" fmla="*/ 421155 h 9710532"/>
              <a:gd name="connsiteX16005" fmla="*/ 10487323 w 18288001"/>
              <a:gd name="connsiteY16005" fmla="*/ 417901 h 9710532"/>
              <a:gd name="connsiteX16006" fmla="*/ 10515833 w 18288001"/>
              <a:gd name="connsiteY16006" fmla="*/ 415140 h 9710532"/>
              <a:gd name="connsiteX16007" fmla="*/ 10533588 w 18288001"/>
              <a:gd name="connsiteY16007" fmla="*/ 415634 h 9710532"/>
              <a:gd name="connsiteX16008" fmla="*/ 10555093 w 18288001"/>
              <a:gd name="connsiteY16008" fmla="*/ 409123 h 9710532"/>
              <a:gd name="connsiteX16009" fmla="*/ 10590604 w 18288001"/>
              <a:gd name="connsiteY16009" fmla="*/ 410111 h 9710532"/>
              <a:gd name="connsiteX16010" fmla="*/ 10601357 w 18288001"/>
              <a:gd name="connsiteY16010" fmla="*/ 406855 h 9710532"/>
              <a:gd name="connsiteX16011" fmla="*/ 10612110 w 18288001"/>
              <a:gd name="connsiteY16011" fmla="*/ 403600 h 9710532"/>
              <a:gd name="connsiteX16012" fmla="*/ 10636870 w 18288001"/>
              <a:gd name="connsiteY16012" fmla="*/ 407844 h 9710532"/>
              <a:gd name="connsiteX16013" fmla="*/ 10640618 w 18288001"/>
              <a:gd name="connsiteY16013" fmla="*/ 400839 h 9710532"/>
              <a:gd name="connsiteX16014" fmla="*/ 10647624 w 18288001"/>
              <a:gd name="connsiteY16014" fmla="*/ 404588 h 9710532"/>
              <a:gd name="connsiteX16015" fmla="*/ 10658373 w 18288001"/>
              <a:gd name="connsiteY16015" fmla="*/ 401333 h 9710532"/>
              <a:gd name="connsiteX16016" fmla="*/ 10681505 w 18288001"/>
              <a:gd name="connsiteY16016" fmla="*/ 400199 h 9710532"/>
              <a:gd name="connsiteX16017" fmla="*/ 10693886 w 18288001"/>
              <a:gd name="connsiteY16017" fmla="*/ 402320 h 9710532"/>
              <a:gd name="connsiteX16018" fmla="*/ 10764910 w 18288001"/>
              <a:gd name="connsiteY16018" fmla="*/ 404294 h 9710532"/>
              <a:gd name="connsiteX16019" fmla="*/ 10802543 w 18288001"/>
              <a:gd name="connsiteY16019" fmla="*/ 392902 h 9710532"/>
              <a:gd name="connsiteX16020" fmla="*/ 10829425 w 18288001"/>
              <a:gd name="connsiteY16020" fmla="*/ 384765 h 9710532"/>
              <a:gd name="connsiteX16021" fmla="*/ 10840177 w 18288001"/>
              <a:gd name="connsiteY16021" fmla="*/ 381509 h 9710532"/>
              <a:gd name="connsiteX16022" fmla="*/ 10875689 w 18288001"/>
              <a:gd name="connsiteY16022" fmla="*/ 382496 h 9710532"/>
              <a:gd name="connsiteX16023" fmla="*/ 10888068 w 18288001"/>
              <a:gd name="connsiteY16023" fmla="*/ 384618 h 9710532"/>
              <a:gd name="connsiteX16024" fmla="*/ 10900448 w 18288001"/>
              <a:gd name="connsiteY16024" fmla="*/ 386740 h 9710532"/>
              <a:gd name="connsiteX16025" fmla="*/ 10925208 w 18288001"/>
              <a:gd name="connsiteY16025" fmla="*/ 390980 h 9710532"/>
              <a:gd name="connsiteX16026" fmla="*/ 10937588 w 18288001"/>
              <a:gd name="connsiteY16026" fmla="*/ 393102 h 9710532"/>
              <a:gd name="connsiteX16027" fmla="*/ 10939214 w 18288001"/>
              <a:gd name="connsiteY16027" fmla="*/ 398478 h 9710532"/>
              <a:gd name="connsiteX16028" fmla="*/ 10953224 w 18288001"/>
              <a:gd name="connsiteY16028" fmla="*/ 405975 h 9710532"/>
              <a:gd name="connsiteX16029" fmla="*/ 10977983 w 18288001"/>
              <a:gd name="connsiteY16029" fmla="*/ 410218 h 9710532"/>
              <a:gd name="connsiteX16030" fmla="*/ 10965108 w 18288001"/>
              <a:gd name="connsiteY16030" fmla="*/ 425854 h 9710532"/>
              <a:gd name="connsiteX16031" fmla="*/ 10948980 w 18288001"/>
              <a:gd name="connsiteY16031" fmla="*/ 430735 h 9710532"/>
              <a:gd name="connsiteX16032" fmla="*/ 10934972 w 18288001"/>
              <a:gd name="connsiteY16032" fmla="*/ 423238 h 9710532"/>
              <a:gd name="connsiteX16033" fmla="*/ 10913468 w 18288001"/>
              <a:gd name="connsiteY16033" fmla="*/ 429748 h 9710532"/>
              <a:gd name="connsiteX16034" fmla="*/ 10881212 w 18288001"/>
              <a:gd name="connsiteY16034" fmla="*/ 439513 h 9710532"/>
              <a:gd name="connsiteX16035" fmla="*/ 10905971 w 18288001"/>
              <a:gd name="connsiteY16035" fmla="*/ 443756 h 9710532"/>
              <a:gd name="connsiteX16036" fmla="*/ 10941484 w 18288001"/>
              <a:gd name="connsiteY16036" fmla="*/ 444743 h 9710532"/>
              <a:gd name="connsiteX16037" fmla="*/ 10944737 w 18288001"/>
              <a:gd name="connsiteY16037" fmla="*/ 455494 h 9710532"/>
              <a:gd name="connsiteX16038" fmla="*/ 10987748 w 18288001"/>
              <a:gd name="connsiteY16038" fmla="*/ 442474 h 9710532"/>
              <a:gd name="connsiteX16039" fmla="*/ 10995245 w 18288001"/>
              <a:gd name="connsiteY16039" fmla="*/ 428468 h 9710532"/>
              <a:gd name="connsiteX16040" fmla="*/ 10998993 w 18288001"/>
              <a:gd name="connsiteY16040" fmla="*/ 421463 h 9710532"/>
              <a:gd name="connsiteX16041" fmla="*/ 11005996 w 18288001"/>
              <a:gd name="connsiteY16041" fmla="*/ 425212 h 9710532"/>
              <a:gd name="connsiteX16042" fmla="*/ 11002740 w 18288001"/>
              <a:gd name="connsiteY16042" fmla="*/ 414461 h 9710532"/>
              <a:gd name="connsiteX16043" fmla="*/ 11013495 w 18288001"/>
              <a:gd name="connsiteY16043" fmla="*/ 411205 h 9710532"/>
              <a:gd name="connsiteX16044" fmla="*/ 11049007 w 18288001"/>
              <a:gd name="connsiteY16044" fmla="*/ 412192 h 9710532"/>
              <a:gd name="connsiteX16045" fmla="*/ 11056503 w 18288001"/>
              <a:gd name="connsiteY16045" fmla="*/ 398186 h 9710532"/>
              <a:gd name="connsiteX16046" fmla="*/ 11031745 w 18288001"/>
              <a:gd name="connsiteY16046" fmla="*/ 393942 h 9710532"/>
              <a:gd name="connsiteX16047" fmla="*/ 11006986 w 18288001"/>
              <a:gd name="connsiteY16047" fmla="*/ 389701 h 9710532"/>
              <a:gd name="connsiteX16048" fmla="*/ 11012360 w 18288001"/>
              <a:gd name="connsiteY16048" fmla="*/ 388073 h 9710532"/>
              <a:gd name="connsiteX16049" fmla="*/ 11017735 w 18288001"/>
              <a:gd name="connsiteY16049" fmla="*/ 386445 h 9710532"/>
              <a:gd name="connsiteX16050" fmla="*/ 11051621 w 18288001"/>
              <a:gd name="connsiteY16050" fmla="*/ 382058 h 9710532"/>
              <a:gd name="connsiteX16051" fmla="*/ 11081757 w 18288001"/>
              <a:gd name="connsiteY16051" fmla="*/ 384672 h 9710532"/>
              <a:gd name="connsiteX16052" fmla="*/ 11110264 w 18288001"/>
              <a:gd name="connsiteY16052" fmla="*/ 381910 h 9710532"/>
              <a:gd name="connsiteX16053" fmla="*/ 11124273 w 18288001"/>
              <a:gd name="connsiteY16053" fmla="*/ 389406 h 9710532"/>
              <a:gd name="connsiteX16054" fmla="*/ 11120030 w 18288001"/>
              <a:gd name="connsiteY16054" fmla="*/ 414167 h 9710532"/>
              <a:gd name="connsiteX16055" fmla="*/ 11117910 w 18288001"/>
              <a:gd name="connsiteY16055" fmla="*/ 426546 h 9710532"/>
              <a:gd name="connsiteX16056" fmla="*/ 11101782 w 18288001"/>
              <a:gd name="connsiteY16056" fmla="*/ 431429 h 9710532"/>
              <a:gd name="connsiteX16057" fmla="*/ 11094283 w 18288001"/>
              <a:gd name="connsiteY16057" fmla="*/ 445437 h 9710532"/>
              <a:gd name="connsiteX16058" fmla="*/ 11106663 w 18288001"/>
              <a:gd name="connsiteY16058" fmla="*/ 447557 h 9710532"/>
              <a:gd name="connsiteX16059" fmla="*/ 11124420 w 18288001"/>
              <a:gd name="connsiteY16059" fmla="*/ 448050 h 9710532"/>
              <a:gd name="connsiteX16060" fmla="*/ 11140548 w 18288001"/>
              <a:gd name="connsiteY16060" fmla="*/ 443168 h 9710532"/>
              <a:gd name="connsiteX16061" fmla="*/ 11159932 w 18288001"/>
              <a:gd name="connsiteY16061" fmla="*/ 449038 h 9710532"/>
              <a:gd name="connsiteX16062" fmla="*/ 11176060 w 18288001"/>
              <a:gd name="connsiteY16062" fmla="*/ 444156 h 9710532"/>
              <a:gd name="connsiteX16063" fmla="*/ 11213199 w 18288001"/>
              <a:gd name="connsiteY16063" fmla="*/ 450520 h 9710532"/>
              <a:gd name="connsiteX16064" fmla="*/ 11222323 w 18288001"/>
              <a:gd name="connsiteY16064" fmla="*/ 441889 h 9710532"/>
              <a:gd name="connsiteX16065" fmla="*/ 11219070 w 18288001"/>
              <a:gd name="connsiteY16065" fmla="*/ 431135 h 9710532"/>
              <a:gd name="connsiteX16066" fmla="*/ 11205061 w 18288001"/>
              <a:gd name="connsiteY16066" fmla="*/ 423637 h 9710532"/>
              <a:gd name="connsiteX16067" fmla="*/ 11194310 w 18288001"/>
              <a:gd name="connsiteY16067" fmla="*/ 426893 h 9710532"/>
              <a:gd name="connsiteX16068" fmla="*/ 11180301 w 18288001"/>
              <a:gd name="connsiteY16068" fmla="*/ 419397 h 9710532"/>
              <a:gd name="connsiteX16069" fmla="*/ 11177046 w 18288001"/>
              <a:gd name="connsiteY16069" fmla="*/ 408644 h 9710532"/>
              <a:gd name="connsiteX16070" fmla="*/ 11212560 w 18288001"/>
              <a:gd name="connsiteY16070" fmla="*/ 409631 h 9710532"/>
              <a:gd name="connsiteX16071" fmla="*/ 11237318 w 18288001"/>
              <a:gd name="connsiteY16071" fmla="*/ 413874 h 9710532"/>
              <a:gd name="connsiteX16072" fmla="*/ 11215814 w 18288001"/>
              <a:gd name="connsiteY16072" fmla="*/ 420383 h 9710532"/>
              <a:gd name="connsiteX16073" fmla="*/ 11240573 w 18288001"/>
              <a:gd name="connsiteY16073" fmla="*/ 424626 h 9710532"/>
              <a:gd name="connsiteX16074" fmla="*/ 11256703 w 18288001"/>
              <a:gd name="connsiteY16074" fmla="*/ 419743 h 9710532"/>
              <a:gd name="connsiteX16075" fmla="*/ 11258822 w 18288001"/>
              <a:gd name="connsiteY16075" fmla="*/ 407363 h 9710532"/>
              <a:gd name="connsiteX16076" fmla="*/ 11266322 w 18288001"/>
              <a:gd name="connsiteY16076" fmla="*/ 393356 h 9710532"/>
              <a:gd name="connsiteX16077" fmla="*/ 11209305 w 18288001"/>
              <a:gd name="connsiteY16077" fmla="*/ 398878 h 9710532"/>
              <a:gd name="connsiteX16078" fmla="*/ 11181289 w 18288001"/>
              <a:gd name="connsiteY16078" fmla="*/ 383883 h 9710532"/>
              <a:gd name="connsiteX16079" fmla="*/ 11238307 w 18288001"/>
              <a:gd name="connsiteY16079" fmla="*/ 378361 h 9710532"/>
              <a:gd name="connsiteX16080" fmla="*/ 11272191 w 18288001"/>
              <a:gd name="connsiteY16080" fmla="*/ 373972 h 9710532"/>
              <a:gd name="connsiteX16081" fmla="*/ 11309329 w 18288001"/>
              <a:gd name="connsiteY16081" fmla="*/ 380337 h 9710532"/>
              <a:gd name="connsiteX16082" fmla="*/ 11323339 w 18288001"/>
              <a:gd name="connsiteY16082" fmla="*/ 387833 h 9710532"/>
              <a:gd name="connsiteX16083" fmla="*/ 11301832 w 18288001"/>
              <a:gd name="connsiteY16083" fmla="*/ 394343 h 9710532"/>
              <a:gd name="connsiteX16084" fmla="*/ 11308406 w 18288001"/>
              <a:gd name="connsiteY16084" fmla="*/ 403635 h 9710532"/>
              <a:gd name="connsiteX16085" fmla="*/ 11319308 w 18288001"/>
              <a:gd name="connsiteY16085" fmla="*/ 403387 h 9710532"/>
              <a:gd name="connsiteX16086" fmla="*/ 11329013 w 18288001"/>
              <a:gd name="connsiteY16086" fmla="*/ 409589 h 9710532"/>
              <a:gd name="connsiteX16087" fmla="*/ 11329847 w 18288001"/>
              <a:gd name="connsiteY16087" fmla="*/ 409338 h 9710532"/>
              <a:gd name="connsiteX16088" fmla="*/ 11347603 w 18288001"/>
              <a:gd name="connsiteY16088" fmla="*/ 409832 h 9710532"/>
              <a:gd name="connsiteX16089" fmla="*/ 11354608 w 18288001"/>
              <a:gd name="connsiteY16089" fmla="*/ 413580 h 9710532"/>
              <a:gd name="connsiteX16090" fmla="*/ 11343854 w 18288001"/>
              <a:gd name="connsiteY16090" fmla="*/ 416835 h 9710532"/>
              <a:gd name="connsiteX16091" fmla="*/ 11357863 w 18288001"/>
              <a:gd name="connsiteY16091" fmla="*/ 424333 h 9710532"/>
              <a:gd name="connsiteX16092" fmla="*/ 11376111 w 18288001"/>
              <a:gd name="connsiteY16092" fmla="*/ 407070 h 9710532"/>
              <a:gd name="connsiteX16093" fmla="*/ 11386864 w 18288001"/>
              <a:gd name="connsiteY16093" fmla="*/ 403815 h 9710532"/>
              <a:gd name="connsiteX16094" fmla="*/ 11397615 w 18288001"/>
              <a:gd name="connsiteY16094" fmla="*/ 400559 h 9710532"/>
              <a:gd name="connsiteX16095" fmla="*/ 11383610 w 18288001"/>
              <a:gd name="connsiteY16095" fmla="*/ 393063 h 9710532"/>
              <a:gd name="connsiteX16096" fmla="*/ 11369601 w 18288001"/>
              <a:gd name="connsiteY16096" fmla="*/ 385567 h 9710532"/>
              <a:gd name="connsiteX16097" fmla="*/ 11405114 w 18288001"/>
              <a:gd name="connsiteY16097" fmla="*/ 386552 h 9710532"/>
              <a:gd name="connsiteX16098" fmla="*/ 11415866 w 18288001"/>
              <a:gd name="connsiteY16098" fmla="*/ 383298 h 9710532"/>
              <a:gd name="connsiteX16099" fmla="*/ 11417988 w 18288001"/>
              <a:gd name="connsiteY16099" fmla="*/ 370918 h 9710532"/>
              <a:gd name="connsiteX16100" fmla="*/ 11421736 w 18288001"/>
              <a:gd name="connsiteY16100" fmla="*/ 363914 h 9710532"/>
              <a:gd name="connsiteX16101" fmla="*/ 11452365 w 18288001"/>
              <a:gd name="connsiteY16101" fmla="*/ 348772 h 9710532"/>
              <a:gd name="connsiteX16102" fmla="*/ 11479246 w 18288001"/>
              <a:gd name="connsiteY16102" fmla="*/ 340634 h 9710532"/>
              <a:gd name="connsiteX16103" fmla="*/ 11495374 w 18288001"/>
              <a:gd name="connsiteY16103" fmla="*/ 335752 h 9710532"/>
              <a:gd name="connsiteX16104" fmla="*/ 11566399 w 18288001"/>
              <a:gd name="connsiteY16104" fmla="*/ 337727 h 9710532"/>
              <a:gd name="connsiteX16105" fmla="*/ 11591157 w 18288001"/>
              <a:gd name="connsiteY16105" fmla="*/ 341969 h 9710532"/>
              <a:gd name="connsiteX16106" fmla="*/ 11603539 w 18288001"/>
              <a:gd name="connsiteY16106" fmla="*/ 344091 h 9710532"/>
              <a:gd name="connsiteX16107" fmla="*/ 11615917 w 18288001"/>
              <a:gd name="connsiteY16107" fmla="*/ 346212 h 9710532"/>
              <a:gd name="connsiteX16108" fmla="*/ 11637423 w 18288001"/>
              <a:gd name="connsiteY16108" fmla="*/ 339702 h 9710532"/>
              <a:gd name="connsiteX16109" fmla="*/ 11662183 w 18288001"/>
              <a:gd name="connsiteY16109" fmla="*/ 343942 h 9710532"/>
              <a:gd name="connsiteX16110" fmla="*/ 11733205 w 18288001"/>
              <a:gd name="connsiteY16110" fmla="*/ 345918 h 9710532"/>
              <a:gd name="connsiteX16111" fmla="*/ 11722454 w 18288001"/>
              <a:gd name="connsiteY16111" fmla="*/ 349172 h 9710532"/>
              <a:gd name="connsiteX16112" fmla="*/ 11700949 w 18288001"/>
              <a:gd name="connsiteY16112" fmla="*/ 355683 h 9710532"/>
              <a:gd name="connsiteX16113" fmla="*/ 11725709 w 18288001"/>
              <a:gd name="connsiteY16113" fmla="*/ 359924 h 9710532"/>
              <a:gd name="connsiteX16114" fmla="*/ 11750470 w 18288001"/>
              <a:gd name="connsiteY16114" fmla="*/ 364167 h 9710532"/>
              <a:gd name="connsiteX16115" fmla="*/ 11799988 w 18288001"/>
              <a:gd name="connsiteY16115" fmla="*/ 372652 h 9710532"/>
              <a:gd name="connsiteX16116" fmla="*/ 11771478 w 18288001"/>
              <a:gd name="connsiteY16116" fmla="*/ 375413 h 9710532"/>
              <a:gd name="connsiteX16117" fmla="*/ 11735475 w 18288001"/>
              <a:gd name="connsiteY16117" fmla="*/ 392183 h 9710532"/>
              <a:gd name="connsiteX16118" fmla="*/ 11700109 w 18288001"/>
              <a:gd name="connsiteY16118" fmla="*/ 449838 h 9710532"/>
              <a:gd name="connsiteX16119" fmla="*/ 11801269 w 18288001"/>
              <a:gd name="connsiteY16119" fmla="*/ 454428 h 9710532"/>
              <a:gd name="connsiteX16120" fmla="*/ 11836781 w 18288001"/>
              <a:gd name="connsiteY16120" fmla="*/ 455415 h 9710532"/>
              <a:gd name="connsiteX16121" fmla="*/ 11865288 w 18288001"/>
              <a:gd name="connsiteY16121" fmla="*/ 452655 h 9710532"/>
              <a:gd name="connsiteX16122" fmla="*/ 11893797 w 18288001"/>
              <a:gd name="connsiteY16122" fmla="*/ 449892 h 9710532"/>
              <a:gd name="connsiteX16123" fmla="*/ 11918557 w 18288001"/>
              <a:gd name="connsiteY16123" fmla="*/ 454136 h 9710532"/>
              <a:gd name="connsiteX16124" fmla="*/ 11964821 w 18288001"/>
              <a:gd name="connsiteY16124" fmla="*/ 451867 h 9710532"/>
              <a:gd name="connsiteX16125" fmla="*/ 11971825 w 18288001"/>
              <a:gd name="connsiteY16125" fmla="*/ 455616 h 9710532"/>
              <a:gd name="connsiteX16126" fmla="*/ 11978829 w 18288001"/>
              <a:gd name="connsiteY16126" fmla="*/ 459364 h 9710532"/>
              <a:gd name="connsiteX16127" fmla="*/ 11996585 w 18288001"/>
              <a:gd name="connsiteY16127" fmla="*/ 459858 h 9710532"/>
              <a:gd name="connsiteX16128" fmla="*/ 12014341 w 18288001"/>
              <a:gd name="connsiteY16128" fmla="*/ 460351 h 9710532"/>
              <a:gd name="connsiteX16129" fmla="*/ 12055228 w 18288001"/>
              <a:gd name="connsiteY16129" fmla="*/ 459711 h 9710532"/>
              <a:gd name="connsiteX16130" fmla="*/ 12124131 w 18288001"/>
              <a:gd name="connsiteY16130" fmla="*/ 474064 h 9710532"/>
              <a:gd name="connsiteX16131" fmla="*/ 12140259 w 18288001"/>
              <a:gd name="connsiteY16131" fmla="*/ 469182 h 9710532"/>
              <a:gd name="connsiteX16132" fmla="*/ 12151011 w 18288001"/>
              <a:gd name="connsiteY16132" fmla="*/ 465927 h 9710532"/>
              <a:gd name="connsiteX16133" fmla="*/ 12161764 w 18288001"/>
              <a:gd name="connsiteY16133" fmla="*/ 462672 h 9710532"/>
              <a:gd name="connsiteX16134" fmla="*/ 12170395 w 18288001"/>
              <a:gd name="connsiteY16134" fmla="*/ 471797 h 9710532"/>
              <a:gd name="connsiteX16135" fmla="*/ 12205908 w 18288001"/>
              <a:gd name="connsiteY16135" fmla="*/ 472785 h 9710532"/>
              <a:gd name="connsiteX16136" fmla="*/ 12227412 w 18288001"/>
              <a:gd name="connsiteY16136" fmla="*/ 466274 h 9710532"/>
              <a:gd name="connsiteX16137" fmla="*/ 12252173 w 18288001"/>
              <a:gd name="connsiteY16137" fmla="*/ 470517 h 9710532"/>
              <a:gd name="connsiteX16138" fmla="*/ 12284429 w 18288001"/>
              <a:gd name="connsiteY16138" fmla="*/ 460752 h 9710532"/>
              <a:gd name="connsiteX16139" fmla="*/ 12281174 w 18288001"/>
              <a:gd name="connsiteY16139" fmla="*/ 449999 h 9710532"/>
              <a:gd name="connsiteX16140" fmla="*/ 12231654 w 18288001"/>
              <a:gd name="connsiteY16140" fmla="*/ 441515 h 9710532"/>
              <a:gd name="connsiteX16141" fmla="*/ 12210150 w 18288001"/>
              <a:gd name="connsiteY16141" fmla="*/ 448024 h 9710532"/>
              <a:gd name="connsiteX16142" fmla="*/ 12203147 w 18288001"/>
              <a:gd name="connsiteY16142" fmla="*/ 444277 h 9710532"/>
              <a:gd name="connsiteX16143" fmla="*/ 12196142 w 18288001"/>
              <a:gd name="connsiteY16143" fmla="*/ 440528 h 9710532"/>
              <a:gd name="connsiteX16144" fmla="*/ 12178880 w 18288001"/>
              <a:gd name="connsiteY16144" fmla="*/ 422278 h 9710532"/>
              <a:gd name="connsiteX16145" fmla="*/ 12200386 w 18288001"/>
              <a:gd name="connsiteY16145" fmla="*/ 415768 h 9710532"/>
              <a:gd name="connsiteX16146" fmla="*/ 12209015 w 18288001"/>
              <a:gd name="connsiteY16146" fmla="*/ 424893 h 9710532"/>
              <a:gd name="connsiteX16147" fmla="*/ 12239153 w 18288001"/>
              <a:gd name="connsiteY16147" fmla="*/ 427507 h 9710532"/>
              <a:gd name="connsiteX16148" fmla="*/ 12285416 w 18288001"/>
              <a:gd name="connsiteY16148" fmla="*/ 425239 h 9710532"/>
              <a:gd name="connsiteX16149" fmla="*/ 12310175 w 18288001"/>
              <a:gd name="connsiteY16149" fmla="*/ 429483 h 9710532"/>
              <a:gd name="connsiteX16150" fmla="*/ 12416712 w 18288001"/>
              <a:gd name="connsiteY16150" fmla="*/ 432444 h 9710532"/>
              <a:gd name="connsiteX16151" fmla="*/ 12434468 w 18288001"/>
              <a:gd name="connsiteY16151" fmla="*/ 432938 h 9710532"/>
              <a:gd name="connsiteX16152" fmla="*/ 12443595 w 18288001"/>
              <a:gd name="connsiteY16152" fmla="*/ 424306 h 9710532"/>
              <a:gd name="connsiteX16153" fmla="*/ 12452223 w 18288001"/>
              <a:gd name="connsiteY16153" fmla="*/ 433431 h 9710532"/>
              <a:gd name="connsiteX16154" fmla="*/ 12466231 w 18288001"/>
              <a:gd name="connsiteY16154" fmla="*/ 440928 h 9710532"/>
              <a:gd name="connsiteX16155" fmla="*/ 12462977 w 18288001"/>
              <a:gd name="connsiteY16155" fmla="*/ 430176 h 9710532"/>
              <a:gd name="connsiteX16156" fmla="*/ 12509241 w 18288001"/>
              <a:gd name="connsiteY16156" fmla="*/ 427908 h 9710532"/>
              <a:gd name="connsiteX16157" fmla="*/ 12544752 w 18288001"/>
              <a:gd name="connsiteY16157" fmla="*/ 428896 h 9710532"/>
              <a:gd name="connsiteX16158" fmla="*/ 12555505 w 18288001"/>
              <a:gd name="connsiteY16158" fmla="*/ 425639 h 9710532"/>
              <a:gd name="connsiteX16159" fmla="*/ 12566257 w 18288001"/>
              <a:gd name="connsiteY16159" fmla="*/ 422385 h 9710532"/>
              <a:gd name="connsiteX16160" fmla="*/ 12580265 w 18288001"/>
              <a:gd name="connsiteY16160" fmla="*/ 429883 h 9710532"/>
              <a:gd name="connsiteX16161" fmla="*/ 12571140 w 18288001"/>
              <a:gd name="connsiteY16161" fmla="*/ 438513 h 9710532"/>
              <a:gd name="connsiteX16162" fmla="*/ 12583520 w 18288001"/>
              <a:gd name="connsiteY16162" fmla="*/ 440634 h 9710532"/>
              <a:gd name="connsiteX16163" fmla="*/ 12629783 w 18288001"/>
              <a:gd name="connsiteY16163" fmla="*/ 438368 h 9710532"/>
              <a:gd name="connsiteX16164" fmla="*/ 12654542 w 18288001"/>
              <a:gd name="connsiteY16164" fmla="*/ 442610 h 9710532"/>
              <a:gd name="connsiteX16165" fmla="*/ 12679302 w 18288001"/>
              <a:gd name="connsiteY16165" fmla="*/ 446851 h 9710532"/>
              <a:gd name="connsiteX16166" fmla="*/ 12668550 w 18288001"/>
              <a:gd name="connsiteY16166" fmla="*/ 450107 h 9710532"/>
              <a:gd name="connsiteX16167" fmla="*/ 12636293 w 18288001"/>
              <a:gd name="connsiteY16167" fmla="*/ 459871 h 9710532"/>
              <a:gd name="connsiteX16168" fmla="*/ 12650301 w 18288001"/>
              <a:gd name="connsiteY16168" fmla="*/ 467369 h 9710532"/>
              <a:gd name="connsiteX16169" fmla="*/ 12669685 w 18288001"/>
              <a:gd name="connsiteY16169" fmla="*/ 473239 h 9710532"/>
              <a:gd name="connsiteX16170" fmla="*/ 12728328 w 18288001"/>
              <a:gd name="connsiteY16170" fmla="*/ 473091 h 9710532"/>
              <a:gd name="connsiteX16171" fmla="*/ 12756836 w 18288001"/>
              <a:gd name="connsiteY16171" fmla="*/ 470331 h 9710532"/>
              <a:gd name="connsiteX16172" fmla="*/ 12742832 w 18288001"/>
              <a:gd name="connsiteY16172" fmla="*/ 462834 h 9710532"/>
              <a:gd name="connsiteX16173" fmla="*/ 12730452 w 18288001"/>
              <a:gd name="connsiteY16173" fmla="*/ 460713 h 9710532"/>
              <a:gd name="connsiteX16174" fmla="*/ 12728824 w 18288001"/>
              <a:gd name="connsiteY16174" fmla="*/ 455336 h 9710532"/>
              <a:gd name="connsiteX16175" fmla="*/ 12714813 w 18288001"/>
              <a:gd name="connsiteY16175" fmla="*/ 447840 h 9710532"/>
              <a:gd name="connsiteX16176" fmla="*/ 12725569 w 18288001"/>
              <a:gd name="connsiteY16176" fmla="*/ 444585 h 9710532"/>
              <a:gd name="connsiteX16177" fmla="*/ 12800834 w 18288001"/>
              <a:gd name="connsiteY16177" fmla="*/ 421799 h 9710532"/>
              <a:gd name="connsiteX16178" fmla="*/ 12836346 w 18288001"/>
              <a:gd name="connsiteY16178" fmla="*/ 422786 h 9710532"/>
              <a:gd name="connsiteX16179" fmla="*/ 12875606 w 18288001"/>
              <a:gd name="connsiteY16179" fmla="*/ 416769 h 9710532"/>
              <a:gd name="connsiteX16180" fmla="*/ 12898737 w 18288001"/>
              <a:gd name="connsiteY16180" fmla="*/ 415636 h 9710532"/>
              <a:gd name="connsiteX16181" fmla="*/ 12927247 w 18288001"/>
              <a:gd name="connsiteY16181" fmla="*/ 412874 h 9710532"/>
              <a:gd name="connsiteX16182" fmla="*/ 12971883 w 18288001"/>
              <a:gd name="connsiteY16182" fmla="*/ 405230 h 9710532"/>
              <a:gd name="connsiteX16183" fmla="*/ 13032157 w 18288001"/>
              <a:gd name="connsiteY16183" fmla="*/ 410459 h 9710532"/>
              <a:gd name="connsiteX16184" fmla="*/ 13062292 w 18288001"/>
              <a:gd name="connsiteY16184" fmla="*/ 413074 h 9710532"/>
              <a:gd name="connsiteX16185" fmla="*/ 13099924 w 18288001"/>
              <a:gd name="connsiteY16185" fmla="*/ 401682 h 9710532"/>
              <a:gd name="connsiteX16186" fmla="*/ 13142933 w 18288001"/>
              <a:gd name="connsiteY16186" fmla="*/ 388661 h 9710532"/>
              <a:gd name="connsiteX16187" fmla="*/ 13173069 w 18288001"/>
              <a:gd name="connsiteY16187" fmla="*/ 391278 h 9710532"/>
              <a:gd name="connsiteX16188" fmla="*/ 13190823 w 18288001"/>
              <a:gd name="connsiteY16188" fmla="*/ 391770 h 9710532"/>
              <a:gd name="connsiteX16189" fmla="*/ 13208581 w 18288001"/>
              <a:gd name="connsiteY16189" fmla="*/ 392264 h 9710532"/>
              <a:gd name="connsiteX16190" fmla="*/ 13235461 w 18288001"/>
              <a:gd name="connsiteY16190" fmla="*/ 384126 h 9710532"/>
              <a:gd name="connsiteX16191" fmla="*/ 13298989 w 18288001"/>
              <a:gd name="connsiteY16191" fmla="*/ 400108 h 9710532"/>
              <a:gd name="connsiteX16192" fmla="*/ 13302245 w 18288001"/>
              <a:gd name="connsiteY16192" fmla="*/ 410860 h 9710532"/>
              <a:gd name="connsiteX16193" fmla="*/ 13310876 w 18288001"/>
              <a:gd name="connsiteY16193" fmla="*/ 419985 h 9710532"/>
              <a:gd name="connsiteX16194" fmla="*/ 13327005 w 18288001"/>
              <a:gd name="connsiteY16194" fmla="*/ 415102 h 9710532"/>
              <a:gd name="connsiteX16195" fmla="*/ 13346386 w 18288001"/>
              <a:gd name="connsiteY16195" fmla="*/ 420972 h 9710532"/>
              <a:gd name="connsiteX16196" fmla="*/ 13398027 w 18288001"/>
              <a:gd name="connsiteY16196" fmla="*/ 417077 h 9710532"/>
              <a:gd name="connsiteX16197" fmla="*/ 13444290 w 18288001"/>
              <a:gd name="connsiteY16197" fmla="*/ 414808 h 9710532"/>
              <a:gd name="connsiteX16198" fmla="*/ 13436793 w 18288001"/>
              <a:gd name="connsiteY16198" fmla="*/ 428817 h 9710532"/>
              <a:gd name="connsiteX16199" fmla="*/ 13402910 w 18288001"/>
              <a:gd name="connsiteY16199" fmla="*/ 433206 h 9710532"/>
              <a:gd name="connsiteX16200" fmla="*/ 13383032 w 18288001"/>
              <a:gd name="connsiteY16200" fmla="*/ 445092 h 9710532"/>
              <a:gd name="connsiteX16201" fmla="*/ 13361529 w 18288001"/>
              <a:gd name="connsiteY16201" fmla="*/ 451602 h 9710532"/>
              <a:gd name="connsiteX16202" fmla="*/ 13350776 w 18288001"/>
              <a:gd name="connsiteY16202" fmla="*/ 454857 h 9710532"/>
              <a:gd name="connsiteX16203" fmla="*/ 13336768 w 18288001"/>
              <a:gd name="connsiteY16203" fmla="*/ 447359 h 9710532"/>
              <a:gd name="connsiteX16204" fmla="*/ 13315263 w 18288001"/>
              <a:gd name="connsiteY16204" fmla="*/ 453870 h 9710532"/>
              <a:gd name="connsiteX16205" fmla="*/ 13279752 w 18288001"/>
              <a:gd name="connsiteY16205" fmla="*/ 452882 h 9710532"/>
              <a:gd name="connsiteX16206" fmla="*/ 13254992 w 18288001"/>
              <a:gd name="connsiteY16206" fmla="*/ 448640 h 9710532"/>
              <a:gd name="connsiteX16207" fmla="*/ 13258246 w 18288001"/>
              <a:gd name="connsiteY16207" fmla="*/ 459393 h 9710532"/>
              <a:gd name="connsiteX16208" fmla="*/ 13261502 w 18288001"/>
              <a:gd name="connsiteY16208" fmla="*/ 470144 h 9710532"/>
              <a:gd name="connsiteX16209" fmla="*/ 13273882 w 18288001"/>
              <a:gd name="connsiteY16209" fmla="*/ 472266 h 9710532"/>
              <a:gd name="connsiteX16210" fmla="*/ 13300763 w 18288001"/>
              <a:gd name="connsiteY16210" fmla="*/ 464129 h 9710532"/>
              <a:gd name="connsiteX16211" fmla="*/ 13318520 w 18288001"/>
              <a:gd name="connsiteY16211" fmla="*/ 464622 h 9710532"/>
              <a:gd name="connsiteX16212" fmla="*/ 13320146 w 18288001"/>
              <a:gd name="connsiteY16212" fmla="*/ 469998 h 9710532"/>
              <a:gd name="connsiteX16213" fmla="*/ 13332525 w 18288001"/>
              <a:gd name="connsiteY16213" fmla="*/ 472120 h 9710532"/>
              <a:gd name="connsiteX16214" fmla="*/ 13355659 w 18288001"/>
              <a:gd name="connsiteY16214" fmla="*/ 470985 h 9710532"/>
              <a:gd name="connsiteX16215" fmla="*/ 13378791 w 18288001"/>
              <a:gd name="connsiteY16215" fmla="*/ 469851 h 9710532"/>
              <a:gd name="connsiteX16216" fmla="*/ 13379961 w 18288001"/>
              <a:gd name="connsiteY16216" fmla="*/ 470050 h 9710532"/>
              <a:gd name="connsiteX16217" fmla="*/ 13386793 w 18288001"/>
              <a:gd name="connsiteY16217" fmla="*/ 467985 h 9710532"/>
              <a:gd name="connsiteX16218" fmla="*/ 13387826 w 18288001"/>
              <a:gd name="connsiteY16218" fmla="*/ 471400 h 9710532"/>
              <a:gd name="connsiteX16219" fmla="*/ 13428311 w 18288001"/>
              <a:gd name="connsiteY16219" fmla="*/ 478335 h 9710532"/>
              <a:gd name="connsiteX16220" fmla="*/ 13449813 w 18288001"/>
              <a:gd name="connsiteY16220" fmla="*/ 471825 h 9710532"/>
              <a:gd name="connsiteX16221" fmla="*/ 13471319 w 18288001"/>
              <a:gd name="connsiteY16221" fmla="*/ 465315 h 9710532"/>
              <a:gd name="connsiteX16222" fmla="*/ 13482069 w 18288001"/>
              <a:gd name="connsiteY16222" fmla="*/ 462061 h 9710532"/>
              <a:gd name="connsiteX16223" fmla="*/ 13462687 w 18288001"/>
              <a:gd name="connsiteY16223" fmla="*/ 456190 h 9710532"/>
              <a:gd name="connsiteX16224" fmla="*/ 13454056 w 18288001"/>
              <a:gd name="connsiteY16224" fmla="*/ 447066 h 9710532"/>
              <a:gd name="connsiteX16225" fmla="*/ 13447547 w 18288001"/>
              <a:gd name="connsiteY16225" fmla="*/ 425562 h 9710532"/>
              <a:gd name="connsiteX16226" fmla="*/ 13458298 w 18288001"/>
              <a:gd name="connsiteY16226" fmla="*/ 422306 h 9710532"/>
              <a:gd name="connsiteX16227" fmla="*/ 13461553 w 18288001"/>
              <a:gd name="connsiteY16227" fmla="*/ 433058 h 9710532"/>
              <a:gd name="connsiteX16228" fmla="*/ 13475560 w 18288001"/>
              <a:gd name="connsiteY16228" fmla="*/ 440555 h 9710532"/>
              <a:gd name="connsiteX16229" fmla="*/ 13483059 w 18288001"/>
              <a:gd name="connsiteY16229" fmla="*/ 426548 h 9710532"/>
              <a:gd name="connsiteX16230" fmla="*/ 13501310 w 18288001"/>
              <a:gd name="connsiteY16230" fmla="*/ 409286 h 9710532"/>
              <a:gd name="connsiteX16231" fmla="*/ 13512059 w 18288001"/>
              <a:gd name="connsiteY16231" fmla="*/ 406032 h 9710532"/>
              <a:gd name="connsiteX16232" fmla="*/ 13524441 w 18288001"/>
              <a:gd name="connsiteY16232" fmla="*/ 408151 h 9710532"/>
              <a:gd name="connsiteX16233" fmla="*/ 13547570 w 18288001"/>
              <a:gd name="connsiteY16233" fmla="*/ 407018 h 9710532"/>
              <a:gd name="connsiteX16234" fmla="*/ 13583086 w 18288001"/>
              <a:gd name="connsiteY16234" fmla="*/ 408005 h 9710532"/>
              <a:gd name="connsiteX16235" fmla="*/ 13618596 w 18288001"/>
              <a:gd name="connsiteY16235" fmla="*/ 408993 h 9710532"/>
              <a:gd name="connsiteX16236" fmla="*/ 13629349 w 18288001"/>
              <a:gd name="connsiteY16236" fmla="*/ 405738 h 9710532"/>
              <a:gd name="connsiteX16237" fmla="*/ 13654109 w 18288001"/>
              <a:gd name="connsiteY16237" fmla="*/ 409979 h 9710532"/>
              <a:gd name="connsiteX16238" fmla="*/ 13682617 w 18288001"/>
              <a:gd name="connsiteY16238" fmla="*/ 407218 h 9710532"/>
              <a:gd name="connsiteX16239" fmla="*/ 13721876 w 18288001"/>
              <a:gd name="connsiteY16239" fmla="*/ 401203 h 9710532"/>
              <a:gd name="connsiteX16240" fmla="*/ 13732631 w 18288001"/>
              <a:gd name="connsiteY16240" fmla="*/ 397948 h 9710532"/>
              <a:gd name="connsiteX16241" fmla="*/ 13746636 w 18288001"/>
              <a:gd name="connsiteY16241" fmla="*/ 405445 h 9710532"/>
              <a:gd name="connsiteX16242" fmla="*/ 13764887 w 18288001"/>
              <a:gd name="connsiteY16242" fmla="*/ 388183 h 9710532"/>
              <a:gd name="connsiteX16243" fmla="*/ 13775639 w 18288001"/>
              <a:gd name="connsiteY16243" fmla="*/ 384928 h 9710532"/>
              <a:gd name="connsiteX16244" fmla="*/ 13772384 w 18288001"/>
              <a:gd name="connsiteY16244" fmla="*/ 374175 h 9710532"/>
              <a:gd name="connsiteX16245" fmla="*/ 13779881 w 18288001"/>
              <a:gd name="connsiteY16245" fmla="*/ 360167 h 9710532"/>
              <a:gd name="connsiteX16246" fmla="*/ 13797143 w 18288001"/>
              <a:gd name="connsiteY16246" fmla="*/ 378417 h 9710532"/>
              <a:gd name="connsiteX16247" fmla="*/ 13792903 w 18288001"/>
              <a:gd name="connsiteY16247" fmla="*/ 403177 h 9710532"/>
              <a:gd name="connsiteX16248" fmla="*/ 13816032 w 18288001"/>
              <a:gd name="connsiteY16248" fmla="*/ 402043 h 9710532"/>
              <a:gd name="connsiteX16249" fmla="*/ 13840794 w 18288001"/>
              <a:gd name="connsiteY16249" fmla="*/ 406285 h 9710532"/>
              <a:gd name="connsiteX16250" fmla="*/ 13859683 w 18288001"/>
              <a:gd name="connsiteY16250" fmla="*/ 429911 h 9710532"/>
              <a:gd name="connsiteX16251" fmla="*/ 13852186 w 18288001"/>
              <a:gd name="connsiteY16251" fmla="*/ 443918 h 9710532"/>
              <a:gd name="connsiteX16252" fmla="*/ 13873692 w 18288001"/>
              <a:gd name="connsiteY16252" fmla="*/ 437408 h 9710532"/>
              <a:gd name="connsiteX16253" fmla="*/ 13875812 w 18288001"/>
              <a:gd name="connsiteY16253" fmla="*/ 425028 h 9710532"/>
              <a:gd name="connsiteX16254" fmla="*/ 13902693 w 18288001"/>
              <a:gd name="connsiteY16254" fmla="*/ 416890 h 9710532"/>
              <a:gd name="connsiteX16255" fmla="*/ 13924195 w 18288001"/>
              <a:gd name="connsiteY16255" fmla="*/ 410380 h 9710532"/>
              <a:gd name="connsiteX16256" fmla="*/ 13910190 w 18288001"/>
              <a:gd name="connsiteY16256" fmla="*/ 402883 h 9710532"/>
              <a:gd name="connsiteX16257" fmla="*/ 13896181 w 18288001"/>
              <a:gd name="connsiteY16257" fmla="*/ 395386 h 9710532"/>
              <a:gd name="connsiteX16258" fmla="*/ 13878920 w 18288001"/>
              <a:gd name="connsiteY16258" fmla="*/ 377138 h 9710532"/>
              <a:gd name="connsiteX16259" fmla="*/ 13932682 w 18288001"/>
              <a:gd name="connsiteY16259" fmla="*/ 360861 h 9710532"/>
              <a:gd name="connsiteX16260" fmla="*/ 13978946 w 18288001"/>
              <a:gd name="connsiteY16260" fmla="*/ 358593 h 9710532"/>
              <a:gd name="connsiteX16261" fmla="*/ 13989699 w 18288001"/>
              <a:gd name="connsiteY16261" fmla="*/ 355338 h 9710532"/>
              <a:gd name="connsiteX16262" fmla="*/ 13971448 w 18288001"/>
              <a:gd name="connsiteY16262" fmla="*/ 372600 h 9710532"/>
              <a:gd name="connsiteX16263" fmla="*/ 13985456 w 18288001"/>
              <a:gd name="connsiteY16263" fmla="*/ 380099 h 9710532"/>
              <a:gd name="connsiteX16264" fmla="*/ 14028465 w 18288001"/>
              <a:gd name="connsiteY16264" fmla="*/ 367079 h 9710532"/>
              <a:gd name="connsiteX16265" fmla="*/ 14049969 w 18288001"/>
              <a:gd name="connsiteY16265" fmla="*/ 360568 h 9710532"/>
              <a:gd name="connsiteX16266" fmla="*/ 14071474 w 18288001"/>
              <a:gd name="connsiteY16266" fmla="*/ 354057 h 9710532"/>
              <a:gd name="connsiteX16267" fmla="*/ 14057468 w 18288001"/>
              <a:gd name="connsiteY16267" fmla="*/ 346560 h 9710532"/>
              <a:gd name="connsiteX16268" fmla="*/ 14043460 w 18288001"/>
              <a:gd name="connsiteY16268" fmla="*/ 339063 h 9710532"/>
              <a:gd name="connsiteX16269" fmla="*/ 14009574 w 18288001"/>
              <a:gd name="connsiteY16269" fmla="*/ 343451 h 9710532"/>
              <a:gd name="connsiteX16270" fmla="*/ 13986444 w 18288001"/>
              <a:gd name="connsiteY16270" fmla="*/ 344587 h 9710532"/>
              <a:gd name="connsiteX16271" fmla="*/ 13975691 w 18288001"/>
              <a:gd name="connsiteY16271" fmla="*/ 347841 h 9710532"/>
              <a:gd name="connsiteX16272" fmla="*/ 13974064 w 18288001"/>
              <a:gd name="connsiteY16272" fmla="*/ 342465 h 9710532"/>
              <a:gd name="connsiteX16273" fmla="*/ 13961682 w 18288001"/>
              <a:gd name="connsiteY16273" fmla="*/ 340343 h 9710532"/>
              <a:gd name="connsiteX16274" fmla="*/ 13950932 w 18288001"/>
              <a:gd name="connsiteY16274" fmla="*/ 343599 h 9710532"/>
              <a:gd name="connsiteX16275" fmla="*/ 13926172 w 18288001"/>
              <a:gd name="connsiteY16275" fmla="*/ 339357 h 9710532"/>
              <a:gd name="connsiteX16276" fmla="*/ 13893915 w 18288001"/>
              <a:gd name="connsiteY16276" fmla="*/ 349122 h 9710532"/>
              <a:gd name="connsiteX16277" fmla="*/ 13858403 w 18288001"/>
              <a:gd name="connsiteY16277" fmla="*/ 348133 h 9710532"/>
              <a:gd name="connsiteX16278" fmla="*/ 13844396 w 18288001"/>
              <a:gd name="connsiteY16278" fmla="*/ 340638 h 9710532"/>
              <a:gd name="connsiteX16279" fmla="*/ 13798130 w 18288001"/>
              <a:gd name="connsiteY16279" fmla="*/ 342904 h 9710532"/>
              <a:gd name="connsiteX16280" fmla="*/ 13748613 w 18288001"/>
              <a:gd name="connsiteY16280" fmla="*/ 334420 h 9710532"/>
              <a:gd name="connsiteX16281" fmla="*/ 13727106 w 18288001"/>
              <a:gd name="connsiteY16281" fmla="*/ 340932 h 9710532"/>
              <a:gd name="connsiteX16282" fmla="*/ 13645331 w 18288001"/>
              <a:gd name="connsiteY16282" fmla="*/ 342211 h 9710532"/>
              <a:gd name="connsiteX16283" fmla="*/ 13620568 w 18288001"/>
              <a:gd name="connsiteY16283" fmla="*/ 337969 h 9710532"/>
              <a:gd name="connsiteX16284" fmla="*/ 13585058 w 18288001"/>
              <a:gd name="connsiteY16284" fmla="*/ 336981 h 9710532"/>
              <a:gd name="connsiteX16285" fmla="*/ 13567303 w 18288001"/>
              <a:gd name="connsiteY16285" fmla="*/ 336487 h 9710532"/>
              <a:gd name="connsiteX16286" fmla="*/ 13549546 w 18288001"/>
              <a:gd name="connsiteY16286" fmla="*/ 335995 h 9710532"/>
              <a:gd name="connsiteX16287" fmla="*/ 13538796 w 18288001"/>
              <a:gd name="connsiteY16287" fmla="*/ 339249 h 9710532"/>
              <a:gd name="connsiteX16288" fmla="*/ 13514033 w 18288001"/>
              <a:gd name="connsiteY16288" fmla="*/ 335006 h 9710532"/>
              <a:gd name="connsiteX16289" fmla="*/ 13478523 w 18288001"/>
              <a:gd name="connsiteY16289" fmla="*/ 334020 h 9710532"/>
              <a:gd name="connsiteX16290" fmla="*/ 13443009 w 18288001"/>
              <a:gd name="connsiteY16290" fmla="*/ 333033 h 9710532"/>
              <a:gd name="connsiteX16291" fmla="*/ 13396748 w 18288001"/>
              <a:gd name="connsiteY16291" fmla="*/ 335300 h 9710532"/>
              <a:gd name="connsiteX16292" fmla="*/ 13357979 w 18288001"/>
              <a:gd name="connsiteY16292" fmla="*/ 323560 h 9710532"/>
              <a:gd name="connsiteX16293" fmla="*/ 13329472 w 18288001"/>
              <a:gd name="connsiteY16293" fmla="*/ 326322 h 9710532"/>
              <a:gd name="connsiteX16294" fmla="*/ 13304219 w 18288001"/>
              <a:gd name="connsiteY16294" fmla="*/ 339835 h 9710532"/>
              <a:gd name="connsiteX16295" fmla="*/ 13297214 w 18288001"/>
              <a:gd name="connsiteY16295" fmla="*/ 336088 h 9710532"/>
              <a:gd name="connsiteX16296" fmla="*/ 13279460 w 18288001"/>
              <a:gd name="connsiteY16296" fmla="*/ 335594 h 9710532"/>
              <a:gd name="connsiteX16297" fmla="*/ 13240691 w 18288001"/>
              <a:gd name="connsiteY16297" fmla="*/ 323854 h 9710532"/>
              <a:gd name="connsiteX16298" fmla="*/ 13205180 w 18288001"/>
              <a:gd name="connsiteY16298" fmla="*/ 322868 h 9710532"/>
              <a:gd name="connsiteX16299" fmla="*/ 13185796 w 18288001"/>
              <a:gd name="connsiteY16299" fmla="*/ 316997 h 9710532"/>
              <a:gd name="connsiteX16300" fmla="*/ 13162661 w 18288001"/>
              <a:gd name="connsiteY16300" fmla="*/ 318131 h 9710532"/>
              <a:gd name="connsiteX16301" fmla="*/ 13109396 w 18288001"/>
              <a:gd name="connsiteY16301" fmla="*/ 316650 h 9710532"/>
              <a:gd name="connsiteX16302" fmla="*/ 13082515 w 18288001"/>
              <a:gd name="connsiteY16302" fmla="*/ 324787 h 9710532"/>
              <a:gd name="connsiteX16303" fmla="*/ 13066384 w 18288001"/>
              <a:gd name="connsiteY16303" fmla="*/ 329671 h 9710532"/>
              <a:gd name="connsiteX16304" fmla="*/ 13041626 w 18288001"/>
              <a:gd name="connsiteY16304" fmla="*/ 325428 h 9710532"/>
              <a:gd name="connsiteX16305" fmla="*/ 13062144 w 18288001"/>
              <a:gd name="connsiteY16305" fmla="*/ 354429 h 9710532"/>
              <a:gd name="connsiteX16306" fmla="*/ 13076152 w 18288001"/>
              <a:gd name="connsiteY16306" fmla="*/ 361928 h 9710532"/>
              <a:gd name="connsiteX16307" fmla="*/ 13026139 w 18288001"/>
              <a:gd name="connsiteY16307" fmla="*/ 371199 h 9710532"/>
              <a:gd name="connsiteX16308" fmla="*/ 12972871 w 18288001"/>
              <a:gd name="connsiteY16308" fmla="*/ 369718 h 9710532"/>
              <a:gd name="connsiteX16309" fmla="*/ 12962120 w 18288001"/>
              <a:gd name="connsiteY16309" fmla="*/ 372974 h 9710532"/>
              <a:gd name="connsiteX16310" fmla="*/ 12910478 w 18288001"/>
              <a:gd name="connsiteY16310" fmla="*/ 376868 h 9710532"/>
              <a:gd name="connsiteX16311" fmla="*/ 12869590 w 18288001"/>
              <a:gd name="connsiteY16311" fmla="*/ 377508 h 9710532"/>
              <a:gd name="connsiteX16312" fmla="*/ 12844832 w 18288001"/>
              <a:gd name="connsiteY16312" fmla="*/ 373267 h 9710532"/>
              <a:gd name="connsiteX16313" fmla="*/ 12809317 w 18288001"/>
              <a:gd name="connsiteY16313" fmla="*/ 372279 h 9710532"/>
              <a:gd name="connsiteX16314" fmla="*/ 12841577 w 18288001"/>
              <a:gd name="connsiteY16314" fmla="*/ 362514 h 9710532"/>
              <a:gd name="connsiteX16315" fmla="*/ 12866333 w 18288001"/>
              <a:gd name="connsiteY16315" fmla="*/ 366757 h 9710532"/>
              <a:gd name="connsiteX16316" fmla="*/ 12909345 w 18288001"/>
              <a:gd name="connsiteY16316" fmla="*/ 353736 h 9710532"/>
              <a:gd name="connsiteX16317" fmla="*/ 12927594 w 18288001"/>
              <a:gd name="connsiteY16317" fmla="*/ 336474 h 9710532"/>
              <a:gd name="connsiteX16318" fmla="*/ 12802807 w 18288001"/>
              <a:gd name="connsiteY16318" fmla="*/ 350774 h 9710532"/>
              <a:gd name="connsiteX16319" fmla="*/ 12788801 w 18288001"/>
              <a:gd name="connsiteY16319" fmla="*/ 343277 h 9710532"/>
              <a:gd name="connsiteX16320" fmla="*/ 12766656 w 18288001"/>
              <a:gd name="connsiteY16320" fmla="*/ 308899 h 9710532"/>
              <a:gd name="connsiteX16321" fmla="*/ 12747273 w 18288001"/>
              <a:gd name="connsiteY16321" fmla="*/ 303030 h 9710532"/>
              <a:gd name="connsiteX16322" fmla="*/ 12732772 w 18288001"/>
              <a:gd name="connsiteY16322" fmla="*/ 313288 h 9710532"/>
              <a:gd name="connsiteX16323" fmla="*/ 12711266 w 18288001"/>
              <a:gd name="connsiteY16323" fmla="*/ 319798 h 9710532"/>
              <a:gd name="connsiteX16324" fmla="*/ 12718764 w 18288001"/>
              <a:gd name="connsiteY16324" fmla="*/ 305792 h 9710532"/>
              <a:gd name="connsiteX16325" fmla="*/ 12708258 w 18288001"/>
              <a:gd name="connsiteY16325" fmla="*/ 300168 h 9710532"/>
              <a:gd name="connsiteX16326" fmla="*/ 12706757 w 18288001"/>
              <a:gd name="connsiteY16326" fmla="*/ 299364 h 9710532"/>
              <a:gd name="connsiteX16327" fmla="*/ 12783278 w 18288001"/>
              <a:gd name="connsiteY16327" fmla="*/ 286260 h 9710532"/>
              <a:gd name="connsiteX16328" fmla="*/ 12829541 w 18288001"/>
              <a:gd name="connsiteY16328" fmla="*/ 283992 h 9710532"/>
              <a:gd name="connsiteX16329" fmla="*/ 12863426 w 18288001"/>
              <a:gd name="connsiteY16329" fmla="*/ 279605 h 9710532"/>
              <a:gd name="connsiteX16330" fmla="*/ 12900565 w 18288001"/>
              <a:gd name="connsiteY16330" fmla="*/ 285967 h 9710532"/>
              <a:gd name="connsiteX16331" fmla="*/ 12957582 w 18288001"/>
              <a:gd name="connsiteY16331" fmla="*/ 280446 h 9710532"/>
              <a:gd name="connsiteX16332" fmla="*/ 12968334 w 18288001"/>
              <a:gd name="connsiteY16332" fmla="*/ 277191 h 9710532"/>
              <a:gd name="connsiteX16333" fmla="*/ 12993095 w 18288001"/>
              <a:gd name="connsiteY16333" fmla="*/ 281432 h 9710532"/>
              <a:gd name="connsiteX16334" fmla="*/ 13074870 w 18288001"/>
              <a:gd name="connsiteY16334" fmla="*/ 280152 h 9710532"/>
              <a:gd name="connsiteX16335" fmla="*/ 13135141 w 18288001"/>
              <a:gd name="connsiteY16335" fmla="*/ 285382 h 9710532"/>
              <a:gd name="connsiteX16336" fmla="*/ 13151271 w 18288001"/>
              <a:gd name="connsiteY16336" fmla="*/ 280499 h 9710532"/>
              <a:gd name="connsiteX16337" fmla="*/ 13167398 w 18288001"/>
              <a:gd name="connsiteY16337" fmla="*/ 275617 h 9710532"/>
              <a:gd name="connsiteX16338" fmla="*/ 13215538 w 18288001"/>
              <a:gd name="connsiteY16338" fmla="*/ 269847 h 9710532"/>
              <a:gd name="connsiteX16339" fmla="*/ 9080559 w 18288001"/>
              <a:gd name="connsiteY16339" fmla="*/ 268620 h 9710532"/>
              <a:gd name="connsiteX16340" fmla="*/ 9105318 w 18288001"/>
              <a:gd name="connsiteY16340" fmla="*/ 272865 h 9710532"/>
              <a:gd name="connsiteX16341" fmla="*/ 9119326 w 18288001"/>
              <a:gd name="connsiteY16341" fmla="*/ 280361 h 9710532"/>
              <a:gd name="connsiteX16342" fmla="*/ 9147341 w 18288001"/>
              <a:gd name="connsiteY16342" fmla="*/ 295355 h 9710532"/>
              <a:gd name="connsiteX16343" fmla="*/ 9108573 w 18288001"/>
              <a:gd name="connsiteY16343" fmla="*/ 283616 h 9710532"/>
              <a:gd name="connsiteX16344" fmla="*/ 9087070 w 18288001"/>
              <a:gd name="connsiteY16344" fmla="*/ 290126 h 9710532"/>
              <a:gd name="connsiteX16345" fmla="*/ 9070939 w 18288001"/>
              <a:gd name="connsiteY16345" fmla="*/ 295008 h 9710532"/>
              <a:gd name="connsiteX16346" fmla="*/ 9044062 w 18288001"/>
              <a:gd name="connsiteY16346" fmla="*/ 303146 h 9710532"/>
              <a:gd name="connsiteX16347" fmla="*/ 9051557 w 18288001"/>
              <a:gd name="connsiteY16347" fmla="*/ 289139 h 9710532"/>
              <a:gd name="connsiteX16348" fmla="*/ 9066057 w 18288001"/>
              <a:gd name="connsiteY16348" fmla="*/ 278880 h 9710532"/>
              <a:gd name="connsiteX16349" fmla="*/ 9069807 w 18288001"/>
              <a:gd name="connsiteY16349" fmla="*/ 271877 h 9710532"/>
              <a:gd name="connsiteX16350" fmla="*/ 9080559 w 18288001"/>
              <a:gd name="connsiteY16350" fmla="*/ 268620 h 9710532"/>
              <a:gd name="connsiteX16351" fmla="*/ 10194798 w 18288001"/>
              <a:gd name="connsiteY16351" fmla="*/ 265835 h 9710532"/>
              <a:gd name="connsiteX16352" fmla="*/ 10242688 w 18288001"/>
              <a:gd name="connsiteY16352" fmla="*/ 268943 h 9710532"/>
              <a:gd name="connsiteX16353" fmla="*/ 10271197 w 18288001"/>
              <a:gd name="connsiteY16353" fmla="*/ 266180 h 9710532"/>
              <a:gd name="connsiteX16354" fmla="*/ 10288954 w 18288001"/>
              <a:gd name="connsiteY16354" fmla="*/ 266676 h 9710532"/>
              <a:gd name="connsiteX16355" fmla="*/ 10373986 w 18288001"/>
              <a:gd name="connsiteY16355" fmla="*/ 276146 h 9710532"/>
              <a:gd name="connsiteX16356" fmla="*/ 10377240 w 18288001"/>
              <a:gd name="connsiteY16356" fmla="*/ 286899 h 9710532"/>
              <a:gd name="connsiteX16357" fmla="*/ 10366489 w 18288001"/>
              <a:gd name="connsiteY16357" fmla="*/ 290155 h 9710532"/>
              <a:gd name="connsiteX16358" fmla="*/ 10355734 w 18288001"/>
              <a:gd name="connsiteY16358" fmla="*/ 293410 h 9710532"/>
              <a:gd name="connsiteX16359" fmla="*/ 10358991 w 18288001"/>
              <a:gd name="connsiteY16359" fmla="*/ 304161 h 9710532"/>
              <a:gd name="connsiteX16360" fmla="*/ 10348239 w 18288001"/>
              <a:gd name="connsiteY16360" fmla="*/ 307416 h 9710532"/>
              <a:gd name="connsiteX16361" fmla="*/ 10334230 w 18288001"/>
              <a:gd name="connsiteY16361" fmla="*/ 299919 h 9710532"/>
              <a:gd name="connsiteX16362" fmla="*/ 10308978 w 18288001"/>
              <a:gd name="connsiteY16362" fmla="*/ 313433 h 9710532"/>
              <a:gd name="connsiteX16363" fmla="*/ 10262714 w 18288001"/>
              <a:gd name="connsiteY16363" fmla="*/ 315701 h 9710532"/>
              <a:gd name="connsiteX16364" fmla="*/ 10220196 w 18288001"/>
              <a:gd name="connsiteY16364" fmla="*/ 310966 h 9710532"/>
              <a:gd name="connsiteX16365" fmla="*/ 10230949 w 18288001"/>
              <a:gd name="connsiteY16365" fmla="*/ 307710 h 9710532"/>
              <a:gd name="connsiteX16366" fmla="*/ 10227695 w 18288001"/>
              <a:gd name="connsiteY16366" fmla="*/ 296956 h 9710532"/>
              <a:gd name="connsiteX16367" fmla="*/ 10220196 w 18288001"/>
              <a:gd name="connsiteY16367" fmla="*/ 310966 h 9710532"/>
              <a:gd name="connsiteX16368" fmla="*/ 10173933 w 18288001"/>
              <a:gd name="connsiteY16368" fmla="*/ 313233 h 9710532"/>
              <a:gd name="connsiteX16369" fmla="*/ 10106163 w 18288001"/>
              <a:gd name="connsiteY16369" fmla="*/ 322011 h 9710532"/>
              <a:gd name="connsiteX16370" fmla="*/ 10059900 w 18288001"/>
              <a:gd name="connsiteY16370" fmla="*/ 324279 h 9710532"/>
              <a:gd name="connsiteX16371" fmla="*/ 10050135 w 18288001"/>
              <a:gd name="connsiteY16371" fmla="*/ 292022 h 9710532"/>
              <a:gd name="connsiteX16372" fmla="*/ 10025375 w 18288001"/>
              <a:gd name="connsiteY16372" fmla="*/ 287779 h 9710532"/>
              <a:gd name="connsiteX16373" fmla="*/ 10014622 w 18288001"/>
              <a:gd name="connsiteY16373" fmla="*/ 291034 h 9710532"/>
              <a:gd name="connsiteX16374" fmla="*/ 9993118 w 18288001"/>
              <a:gd name="connsiteY16374" fmla="*/ 297545 h 9710532"/>
              <a:gd name="connsiteX16375" fmla="*/ 9984488 w 18288001"/>
              <a:gd name="connsiteY16375" fmla="*/ 288420 h 9710532"/>
              <a:gd name="connsiteX16376" fmla="*/ 9979111 w 18288001"/>
              <a:gd name="connsiteY16376" fmla="*/ 290048 h 9710532"/>
              <a:gd name="connsiteX16377" fmla="*/ 9968361 w 18288001"/>
              <a:gd name="connsiteY16377" fmla="*/ 293302 h 9710532"/>
              <a:gd name="connsiteX16378" fmla="*/ 9875829 w 18288001"/>
              <a:gd name="connsiteY16378" fmla="*/ 297838 h 9710532"/>
              <a:gd name="connsiteX16379" fmla="*/ 9863449 w 18288001"/>
              <a:gd name="connsiteY16379" fmla="*/ 295717 h 9710532"/>
              <a:gd name="connsiteX16380" fmla="*/ 9870946 w 18288001"/>
              <a:gd name="connsiteY16380" fmla="*/ 281711 h 9710532"/>
              <a:gd name="connsiteX16381" fmla="*/ 9903205 w 18288001"/>
              <a:gd name="connsiteY16381" fmla="*/ 271945 h 9710532"/>
              <a:gd name="connsiteX16382" fmla="*/ 9949468 w 18288001"/>
              <a:gd name="connsiteY16382" fmla="*/ 269676 h 9710532"/>
              <a:gd name="connsiteX16383" fmla="*/ 9986608 w 18288001"/>
              <a:gd name="connsiteY16383" fmla="*/ 276039 h 9710532"/>
              <a:gd name="connsiteX16384" fmla="*/ 10032872 w 18288001"/>
              <a:gd name="connsiteY16384" fmla="*/ 273772 h 9710532"/>
              <a:gd name="connsiteX16385" fmla="*/ 10057633 w 18288001"/>
              <a:gd name="connsiteY16385" fmla="*/ 278014 h 9710532"/>
              <a:gd name="connsiteX16386" fmla="*/ 10093143 w 18288001"/>
              <a:gd name="connsiteY16386" fmla="*/ 279000 h 9710532"/>
              <a:gd name="connsiteX16387" fmla="*/ 10143156 w 18288001"/>
              <a:gd name="connsiteY16387" fmla="*/ 269730 h 9710532"/>
              <a:gd name="connsiteX16388" fmla="*/ 10194798 w 18288001"/>
              <a:gd name="connsiteY16388" fmla="*/ 265835 h 9710532"/>
              <a:gd name="connsiteX16389" fmla="*/ 4945318 w 18288001"/>
              <a:gd name="connsiteY16389" fmla="*/ 262369 h 9710532"/>
              <a:gd name="connsiteX16390" fmla="*/ 4970079 w 18288001"/>
              <a:gd name="connsiteY16390" fmla="*/ 266612 h 9710532"/>
              <a:gd name="connsiteX16391" fmla="*/ 4982459 w 18288001"/>
              <a:gd name="connsiteY16391" fmla="*/ 268733 h 9710532"/>
              <a:gd name="connsiteX16392" fmla="*/ 5000214 w 18288001"/>
              <a:gd name="connsiteY16392" fmla="*/ 269224 h 9710532"/>
              <a:gd name="connsiteX16393" fmla="*/ 5007217 w 18288001"/>
              <a:gd name="connsiteY16393" fmla="*/ 272974 h 9710532"/>
              <a:gd name="connsiteX16394" fmla="*/ 5045985 w 18288001"/>
              <a:gd name="connsiteY16394" fmla="*/ 284715 h 9710532"/>
              <a:gd name="connsiteX16395" fmla="*/ 5059994 w 18288001"/>
              <a:gd name="connsiteY16395" fmla="*/ 292211 h 9710532"/>
              <a:gd name="connsiteX16396" fmla="*/ 5083125 w 18288001"/>
              <a:gd name="connsiteY16396" fmla="*/ 291077 h 9710532"/>
              <a:gd name="connsiteX16397" fmla="*/ 5097626 w 18288001"/>
              <a:gd name="connsiteY16397" fmla="*/ 280818 h 9710532"/>
              <a:gd name="connsiteX16398" fmla="*/ 5113754 w 18288001"/>
              <a:gd name="connsiteY16398" fmla="*/ 275936 h 9710532"/>
              <a:gd name="connsiteX16399" fmla="*/ 5174025 w 18288001"/>
              <a:gd name="connsiteY16399" fmla="*/ 281166 h 9710532"/>
              <a:gd name="connsiteX16400" fmla="*/ 5212794 w 18288001"/>
              <a:gd name="connsiteY16400" fmla="*/ 292906 h 9710532"/>
              <a:gd name="connsiteX16401" fmla="*/ 5237553 w 18288001"/>
              <a:gd name="connsiteY16401" fmla="*/ 297146 h 9710532"/>
              <a:gd name="connsiteX16402" fmla="*/ 5259058 w 18288001"/>
              <a:gd name="connsiteY16402" fmla="*/ 290637 h 9710532"/>
              <a:gd name="connsiteX16403" fmla="*/ 5255802 w 18288001"/>
              <a:gd name="connsiteY16403" fmla="*/ 279886 h 9710532"/>
              <a:gd name="connsiteX16404" fmla="*/ 5292943 w 18288001"/>
              <a:gd name="connsiteY16404" fmla="*/ 286248 h 9710532"/>
              <a:gd name="connsiteX16405" fmla="*/ 5306949 w 18288001"/>
              <a:gd name="connsiteY16405" fmla="*/ 293745 h 9710532"/>
              <a:gd name="connsiteX16406" fmla="*/ 5331708 w 18288001"/>
              <a:gd name="connsiteY16406" fmla="*/ 297989 h 9710532"/>
              <a:gd name="connsiteX16407" fmla="*/ 5397851 w 18288001"/>
              <a:gd name="connsiteY16407" fmla="*/ 283833 h 9710532"/>
              <a:gd name="connsiteX16408" fmla="*/ 5399478 w 18288001"/>
              <a:gd name="connsiteY16408" fmla="*/ 289209 h 9710532"/>
              <a:gd name="connsiteX16409" fmla="*/ 5390352 w 18288001"/>
              <a:gd name="connsiteY16409" fmla="*/ 297841 h 9710532"/>
              <a:gd name="connsiteX16410" fmla="*/ 5404362 w 18288001"/>
              <a:gd name="connsiteY16410" fmla="*/ 305339 h 9710532"/>
              <a:gd name="connsiteX16411" fmla="*/ 5372102 w 18288001"/>
              <a:gd name="connsiteY16411" fmla="*/ 315103 h 9710532"/>
              <a:gd name="connsiteX16412" fmla="*/ 5347345 w 18288001"/>
              <a:gd name="connsiteY16412" fmla="*/ 310862 h 9710532"/>
              <a:gd name="connsiteX16413" fmla="*/ 5329588 w 18288001"/>
              <a:gd name="connsiteY16413" fmla="*/ 310369 h 9710532"/>
              <a:gd name="connsiteX16414" fmla="*/ 5317208 w 18288001"/>
              <a:gd name="connsiteY16414" fmla="*/ 308247 h 9710532"/>
              <a:gd name="connsiteX16415" fmla="*/ 5306456 w 18288001"/>
              <a:gd name="connsiteY16415" fmla="*/ 311501 h 9710532"/>
              <a:gd name="connsiteX16416" fmla="*/ 5287071 w 18288001"/>
              <a:gd name="connsiteY16416" fmla="*/ 305633 h 9710532"/>
              <a:gd name="connsiteX16417" fmla="*/ 5228429 w 18288001"/>
              <a:gd name="connsiteY16417" fmla="*/ 305779 h 9710532"/>
              <a:gd name="connsiteX16418" fmla="*/ 5183791 w 18288001"/>
              <a:gd name="connsiteY16418" fmla="*/ 313423 h 9710532"/>
              <a:gd name="connsiteX16419" fmla="*/ 5126776 w 18288001"/>
              <a:gd name="connsiteY16419" fmla="*/ 318946 h 9710532"/>
              <a:gd name="connsiteX16420" fmla="*/ 5080510 w 18288001"/>
              <a:gd name="connsiteY16420" fmla="*/ 321213 h 9710532"/>
              <a:gd name="connsiteX16421" fmla="*/ 5077254 w 18288001"/>
              <a:gd name="connsiteY16421" fmla="*/ 310460 h 9710532"/>
              <a:gd name="connsiteX16422" fmla="*/ 5038487 w 18288001"/>
              <a:gd name="connsiteY16422" fmla="*/ 298721 h 9710532"/>
              <a:gd name="connsiteX16423" fmla="*/ 4988967 w 18288001"/>
              <a:gd name="connsiteY16423" fmla="*/ 290237 h 9710532"/>
              <a:gd name="connsiteX16424" fmla="*/ 4944825 w 18288001"/>
              <a:gd name="connsiteY16424" fmla="*/ 280126 h 9710532"/>
              <a:gd name="connsiteX16425" fmla="*/ 4930819 w 18288001"/>
              <a:gd name="connsiteY16425" fmla="*/ 272627 h 9710532"/>
              <a:gd name="connsiteX16426" fmla="*/ 4907686 w 18288001"/>
              <a:gd name="connsiteY16426" fmla="*/ 273763 h 9710532"/>
              <a:gd name="connsiteX16427" fmla="*/ 4889931 w 18288001"/>
              <a:gd name="connsiteY16427" fmla="*/ 273269 h 9710532"/>
              <a:gd name="connsiteX16428" fmla="*/ 4886673 w 18288001"/>
              <a:gd name="connsiteY16428" fmla="*/ 262513 h 9710532"/>
              <a:gd name="connsiteX16429" fmla="*/ 4911435 w 18288001"/>
              <a:gd name="connsiteY16429" fmla="*/ 266758 h 9710532"/>
              <a:gd name="connsiteX16430" fmla="*/ 4945318 w 18288001"/>
              <a:gd name="connsiteY16430" fmla="*/ 262369 h 9710532"/>
              <a:gd name="connsiteX16431" fmla="*/ 295167 w 18288001"/>
              <a:gd name="connsiteY16431" fmla="*/ 255708 h 9710532"/>
              <a:gd name="connsiteX16432" fmla="*/ 323182 w 18288001"/>
              <a:gd name="connsiteY16432" fmla="*/ 270703 h 9710532"/>
              <a:gd name="connsiteX16433" fmla="*/ 227399 w 18288001"/>
              <a:gd name="connsiteY16433" fmla="*/ 264488 h 9710532"/>
              <a:gd name="connsiteX16434" fmla="*/ 1151698 w 18288001"/>
              <a:gd name="connsiteY16434" fmla="*/ 254642 h 9710532"/>
              <a:gd name="connsiteX16435" fmla="*/ 1169454 w 18288001"/>
              <a:gd name="connsiteY16435" fmla="*/ 255136 h 9710532"/>
              <a:gd name="connsiteX16436" fmla="*/ 1176458 w 18288001"/>
              <a:gd name="connsiteY16436" fmla="*/ 258884 h 9710532"/>
              <a:gd name="connsiteX16437" fmla="*/ 1204151 w 18288001"/>
              <a:gd name="connsiteY16437" fmla="*/ 253434 h 9710532"/>
              <a:gd name="connsiteX16438" fmla="*/ 1272242 w 18288001"/>
              <a:gd name="connsiteY16438" fmla="*/ 265101 h 9710532"/>
              <a:gd name="connsiteX16439" fmla="*/ 1261490 w 18288001"/>
              <a:gd name="connsiteY16439" fmla="*/ 268356 h 9710532"/>
              <a:gd name="connsiteX16440" fmla="*/ 1176458 w 18288001"/>
              <a:gd name="connsiteY16440" fmla="*/ 258884 h 9710532"/>
              <a:gd name="connsiteX16441" fmla="*/ 1204151 w 18288001"/>
              <a:gd name="connsiteY16441" fmla="*/ 253434 h 9710532"/>
              <a:gd name="connsiteX16442" fmla="*/ 10919748 w 18288001"/>
              <a:gd name="connsiteY16442" fmla="*/ 251781 h 9710532"/>
              <a:gd name="connsiteX16443" fmla="*/ 10943165 w 18288001"/>
              <a:gd name="connsiteY16443" fmla="*/ 256430 h 9710532"/>
              <a:gd name="connsiteX16444" fmla="*/ 10989429 w 18288001"/>
              <a:gd name="connsiteY16444" fmla="*/ 254162 h 9710532"/>
              <a:gd name="connsiteX16445" fmla="*/ 11014187 w 18288001"/>
              <a:gd name="connsiteY16445" fmla="*/ 258405 h 9710532"/>
              <a:gd name="connsiteX16446" fmla="*/ 11049701 w 18288001"/>
              <a:gd name="connsiteY16446" fmla="*/ 259392 h 9710532"/>
              <a:gd name="connsiteX16447" fmla="*/ 11078209 w 18288001"/>
              <a:gd name="connsiteY16447" fmla="*/ 256631 h 9710532"/>
              <a:gd name="connsiteX16448" fmla="*/ 11119097 w 18288001"/>
              <a:gd name="connsiteY16448" fmla="*/ 255990 h 9710532"/>
              <a:gd name="connsiteX16449" fmla="*/ 11172364 w 18288001"/>
              <a:gd name="connsiteY16449" fmla="*/ 257471 h 9710532"/>
              <a:gd name="connsiteX16450" fmla="*/ 11220257 w 18288001"/>
              <a:gd name="connsiteY16450" fmla="*/ 260580 h 9710532"/>
              <a:gd name="connsiteX16451" fmla="*/ 11250392 w 18288001"/>
              <a:gd name="connsiteY16451" fmla="*/ 263194 h 9710532"/>
              <a:gd name="connsiteX16452" fmla="*/ 11275152 w 18288001"/>
              <a:gd name="connsiteY16452" fmla="*/ 267436 h 9710532"/>
              <a:gd name="connsiteX16453" fmla="*/ 11309038 w 18288001"/>
              <a:gd name="connsiteY16453" fmla="*/ 263047 h 9710532"/>
              <a:gd name="connsiteX16454" fmla="*/ 11356927 w 18288001"/>
              <a:gd name="connsiteY16454" fmla="*/ 266157 h 9710532"/>
              <a:gd name="connsiteX16455" fmla="*/ 11380059 w 18288001"/>
              <a:gd name="connsiteY16455" fmla="*/ 265021 h 9710532"/>
              <a:gd name="connsiteX16456" fmla="*/ 11460209 w 18288001"/>
              <a:gd name="connsiteY16456" fmla="*/ 258365 h 9710532"/>
              <a:gd name="connsiteX16457" fmla="*/ 11508101 w 18288001"/>
              <a:gd name="connsiteY16457" fmla="*/ 261474 h 9710532"/>
              <a:gd name="connsiteX16458" fmla="*/ 11593132 w 18288001"/>
              <a:gd name="connsiteY16458" fmla="*/ 270945 h 9710532"/>
              <a:gd name="connsiteX16459" fmla="*/ 11607140 w 18288001"/>
              <a:gd name="connsiteY16459" fmla="*/ 278442 h 9710532"/>
              <a:gd name="connsiteX16460" fmla="*/ 11630273 w 18288001"/>
              <a:gd name="connsiteY16460" fmla="*/ 277309 h 9710532"/>
              <a:gd name="connsiteX16461" fmla="*/ 11653403 w 18288001"/>
              <a:gd name="connsiteY16461" fmla="*/ 276175 h 9710532"/>
              <a:gd name="connsiteX16462" fmla="*/ 11745934 w 18288001"/>
              <a:gd name="connsiteY16462" fmla="*/ 271639 h 9710532"/>
              <a:gd name="connsiteX16463" fmla="*/ 11845466 w 18288001"/>
              <a:gd name="connsiteY16463" fmla="*/ 270852 h 9710532"/>
              <a:gd name="connsiteX16464" fmla="*/ 11923493 w 18288001"/>
              <a:gd name="connsiteY16464" fmla="*/ 276575 h 9710532"/>
              <a:gd name="connsiteX16465" fmla="*/ 11959004 w 18288001"/>
              <a:gd name="connsiteY16465" fmla="*/ 277562 h 9710532"/>
              <a:gd name="connsiteX16466" fmla="*/ 12005270 w 18288001"/>
              <a:gd name="connsiteY16466" fmla="*/ 275294 h 9710532"/>
              <a:gd name="connsiteX16467" fmla="*/ 12051534 w 18288001"/>
              <a:gd name="connsiteY16467" fmla="*/ 273027 h 9710532"/>
              <a:gd name="connsiteX16468" fmla="*/ 12122559 w 18288001"/>
              <a:gd name="connsiteY16468" fmla="*/ 275001 h 9710532"/>
              <a:gd name="connsiteX16469" fmla="*/ 12168821 w 18288001"/>
              <a:gd name="connsiteY16469" fmla="*/ 272734 h 9710532"/>
              <a:gd name="connsiteX16470" fmla="*/ 12204333 w 18288001"/>
              <a:gd name="connsiteY16470" fmla="*/ 273720 h 9710532"/>
              <a:gd name="connsiteX16471" fmla="*/ 12264605 w 18288001"/>
              <a:gd name="connsiteY16471" fmla="*/ 278950 h 9710532"/>
              <a:gd name="connsiteX16472" fmla="*/ 12341007 w 18288001"/>
              <a:gd name="connsiteY16472" fmla="*/ 279297 h 9710532"/>
              <a:gd name="connsiteX16473" fmla="*/ 12431412 w 18288001"/>
              <a:gd name="connsiteY16473" fmla="*/ 287141 h 9710532"/>
              <a:gd name="connsiteX16474" fmla="*/ 12466925 w 18288001"/>
              <a:gd name="connsiteY16474" fmla="*/ 288128 h 9710532"/>
              <a:gd name="connsiteX16475" fmla="*/ 12470180 w 18288001"/>
              <a:gd name="connsiteY16475" fmla="*/ 298880 h 9710532"/>
              <a:gd name="connsiteX16476" fmla="*/ 12516445 w 18288001"/>
              <a:gd name="connsiteY16476" fmla="*/ 296611 h 9710532"/>
              <a:gd name="connsiteX16477" fmla="*/ 12537950 w 18288001"/>
              <a:gd name="connsiteY16477" fmla="*/ 290102 h 9710532"/>
              <a:gd name="connsiteX16478" fmla="*/ 12570206 w 18288001"/>
              <a:gd name="connsiteY16478" fmla="*/ 280337 h 9710532"/>
              <a:gd name="connsiteX16479" fmla="*/ 12618099 w 18288001"/>
              <a:gd name="connsiteY16479" fmla="*/ 283446 h 9710532"/>
              <a:gd name="connsiteX16480" fmla="*/ 12633733 w 18288001"/>
              <a:gd name="connsiteY16480" fmla="*/ 296319 h 9710532"/>
              <a:gd name="connsiteX16481" fmla="*/ 12640243 w 18288001"/>
              <a:gd name="connsiteY16481" fmla="*/ 317824 h 9710532"/>
              <a:gd name="connsiteX16482" fmla="*/ 12618737 w 18288001"/>
              <a:gd name="connsiteY16482" fmla="*/ 324333 h 9710532"/>
              <a:gd name="connsiteX16483" fmla="*/ 12581599 w 18288001"/>
              <a:gd name="connsiteY16483" fmla="*/ 317970 h 9710532"/>
              <a:gd name="connsiteX16484" fmla="*/ 12558467 w 18288001"/>
              <a:gd name="connsiteY16484" fmla="*/ 319105 h 9710532"/>
              <a:gd name="connsiteX16485" fmla="*/ 12508947 w 18288001"/>
              <a:gd name="connsiteY16485" fmla="*/ 310620 h 9710532"/>
              <a:gd name="connsiteX16486" fmla="*/ 12498194 w 18288001"/>
              <a:gd name="connsiteY16486" fmla="*/ 313875 h 9710532"/>
              <a:gd name="connsiteX16487" fmla="*/ 12441179 w 18288001"/>
              <a:gd name="connsiteY16487" fmla="*/ 319397 h 9710532"/>
              <a:gd name="connsiteX16488" fmla="*/ 12375530 w 18288001"/>
              <a:gd name="connsiteY16488" fmla="*/ 315797 h 9710532"/>
              <a:gd name="connsiteX16489" fmla="*/ 12334641 w 18288001"/>
              <a:gd name="connsiteY16489" fmla="*/ 316436 h 9710532"/>
              <a:gd name="connsiteX16490" fmla="*/ 12288379 w 18288001"/>
              <a:gd name="connsiteY16490" fmla="*/ 318704 h 9710532"/>
              <a:gd name="connsiteX16491" fmla="*/ 12277625 w 18288001"/>
              <a:gd name="connsiteY16491" fmla="*/ 321959 h 9710532"/>
              <a:gd name="connsiteX16492" fmla="*/ 12266873 w 18288001"/>
              <a:gd name="connsiteY16492" fmla="*/ 325215 h 9710532"/>
              <a:gd name="connsiteX16493" fmla="*/ 12256121 w 18288001"/>
              <a:gd name="connsiteY16493" fmla="*/ 328469 h 9710532"/>
              <a:gd name="connsiteX16494" fmla="*/ 12231361 w 18288001"/>
              <a:gd name="connsiteY16494" fmla="*/ 324226 h 9710532"/>
              <a:gd name="connsiteX16495" fmla="*/ 12171090 w 18288001"/>
              <a:gd name="connsiteY16495" fmla="*/ 318997 h 9710532"/>
              <a:gd name="connsiteX16496" fmla="*/ 12157082 w 18288001"/>
              <a:gd name="connsiteY16496" fmla="*/ 311499 h 9710532"/>
              <a:gd name="connsiteX16497" fmla="*/ 12148450 w 18288001"/>
              <a:gd name="connsiteY16497" fmla="*/ 302376 h 9710532"/>
              <a:gd name="connsiteX16498" fmla="*/ 12146331 w 18288001"/>
              <a:gd name="connsiteY16498" fmla="*/ 314755 h 9710532"/>
              <a:gd name="connsiteX16499" fmla="*/ 12124825 w 18288001"/>
              <a:gd name="connsiteY16499" fmla="*/ 321265 h 9710532"/>
              <a:gd name="connsiteX16500" fmla="*/ 12117822 w 18288001"/>
              <a:gd name="connsiteY16500" fmla="*/ 317517 h 9710532"/>
              <a:gd name="connsiteX16501" fmla="*/ 12107069 w 18288001"/>
              <a:gd name="connsiteY16501" fmla="*/ 320772 h 9710532"/>
              <a:gd name="connsiteX16502" fmla="*/ 12089314 w 18288001"/>
              <a:gd name="connsiteY16502" fmla="*/ 320278 h 9710532"/>
              <a:gd name="connsiteX16503" fmla="*/ 12053801 w 18288001"/>
              <a:gd name="connsiteY16503" fmla="*/ 319289 h 9710532"/>
              <a:gd name="connsiteX16504" fmla="*/ 11936513 w 18288001"/>
              <a:gd name="connsiteY16504" fmla="*/ 319584 h 9710532"/>
              <a:gd name="connsiteX16505" fmla="*/ 11906378 w 18288001"/>
              <a:gd name="connsiteY16505" fmla="*/ 316970 h 9710532"/>
              <a:gd name="connsiteX16506" fmla="*/ 11868743 w 18288001"/>
              <a:gd name="connsiteY16506" fmla="*/ 328362 h 9710532"/>
              <a:gd name="connsiteX16507" fmla="*/ 11856365 w 18288001"/>
              <a:gd name="connsiteY16507" fmla="*/ 326240 h 9710532"/>
              <a:gd name="connsiteX16508" fmla="*/ 11847239 w 18288001"/>
              <a:gd name="connsiteY16508" fmla="*/ 334873 h 9710532"/>
              <a:gd name="connsiteX16509" fmla="*/ 11839742 w 18288001"/>
              <a:gd name="connsiteY16509" fmla="*/ 348879 h 9710532"/>
              <a:gd name="connsiteX16510" fmla="*/ 11821986 w 18288001"/>
              <a:gd name="connsiteY16510" fmla="*/ 348385 h 9710532"/>
              <a:gd name="connsiteX16511" fmla="*/ 11790223 w 18288001"/>
              <a:gd name="connsiteY16511" fmla="*/ 340395 h 9710532"/>
              <a:gd name="connsiteX16512" fmla="*/ 11776215 w 18288001"/>
              <a:gd name="connsiteY16512" fmla="*/ 332898 h 9710532"/>
              <a:gd name="connsiteX16513" fmla="*/ 11792344 w 18288001"/>
              <a:gd name="connsiteY16513" fmla="*/ 328015 h 9710532"/>
              <a:gd name="connsiteX16514" fmla="*/ 11797721 w 18288001"/>
              <a:gd name="connsiteY16514" fmla="*/ 326387 h 9710532"/>
              <a:gd name="connsiteX16515" fmla="*/ 11794465 w 18288001"/>
              <a:gd name="connsiteY16515" fmla="*/ 315635 h 9710532"/>
              <a:gd name="connsiteX16516" fmla="*/ 11783711 w 18288001"/>
              <a:gd name="connsiteY16516" fmla="*/ 318892 h 9710532"/>
              <a:gd name="connsiteX16517" fmla="*/ 11772960 w 18288001"/>
              <a:gd name="connsiteY16517" fmla="*/ 322146 h 9710532"/>
              <a:gd name="connsiteX16518" fmla="*/ 11748199 w 18288001"/>
              <a:gd name="connsiteY16518" fmla="*/ 317903 h 9710532"/>
              <a:gd name="connsiteX16519" fmla="*/ 11687928 w 18288001"/>
              <a:gd name="connsiteY16519" fmla="*/ 312673 h 9710532"/>
              <a:gd name="connsiteX16520" fmla="*/ 11627657 w 18288001"/>
              <a:gd name="connsiteY16520" fmla="*/ 307444 h 9710532"/>
              <a:gd name="connsiteX16521" fmla="*/ 11616906 w 18288001"/>
              <a:gd name="connsiteY16521" fmla="*/ 310701 h 9710532"/>
              <a:gd name="connsiteX16522" fmla="*/ 11602897 w 18288001"/>
              <a:gd name="connsiteY16522" fmla="*/ 303203 h 9710532"/>
              <a:gd name="connsiteX16523" fmla="*/ 11592145 w 18288001"/>
              <a:gd name="connsiteY16523" fmla="*/ 306457 h 9710532"/>
              <a:gd name="connsiteX16524" fmla="*/ 11559889 w 18288001"/>
              <a:gd name="connsiteY16524" fmla="*/ 316222 h 9710532"/>
              <a:gd name="connsiteX16525" fmla="*/ 11492120 w 18288001"/>
              <a:gd name="connsiteY16525" fmla="*/ 325000 h 9710532"/>
              <a:gd name="connsiteX16526" fmla="*/ 11459862 w 18288001"/>
              <a:gd name="connsiteY16526" fmla="*/ 334766 h 9710532"/>
              <a:gd name="connsiteX16527" fmla="*/ 11435103 w 18288001"/>
              <a:gd name="connsiteY16527" fmla="*/ 330522 h 9710532"/>
              <a:gd name="connsiteX16528" fmla="*/ 11417346 w 18288001"/>
              <a:gd name="connsiteY16528" fmla="*/ 330030 h 9710532"/>
              <a:gd name="connsiteX16529" fmla="*/ 11399591 w 18288001"/>
              <a:gd name="connsiteY16529" fmla="*/ 329536 h 9710532"/>
              <a:gd name="connsiteX16530" fmla="*/ 11381341 w 18288001"/>
              <a:gd name="connsiteY16530" fmla="*/ 346798 h 9710532"/>
              <a:gd name="connsiteX16531" fmla="*/ 11406101 w 18288001"/>
              <a:gd name="connsiteY16531" fmla="*/ 351040 h 9710532"/>
              <a:gd name="connsiteX16532" fmla="*/ 11384596 w 18288001"/>
              <a:gd name="connsiteY16532" fmla="*/ 357551 h 9710532"/>
              <a:gd name="connsiteX16533" fmla="*/ 11349084 w 18288001"/>
              <a:gd name="connsiteY16533" fmla="*/ 356562 h 9710532"/>
              <a:gd name="connsiteX16534" fmla="*/ 11359837 w 18288001"/>
              <a:gd name="connsiteY16534" fmla="*/ 353307 h 9710532"/>
              <a:gd name="connsiteX16535" fmla="*/ 11367333 w 18288001"/>
              <a:gd name="connsiteY16535" fmla="*/ 339302 h 9710532"/>
              <a:gd name="connsiteX16536" fmla="*/ 11353326 w 18288001"/>
              <a:gd name="connsiteY16536" fmla="*/ 331803 h 9710532"/>
              <a:gd name="connsiteX16537" fmla="*/ 11339319 w 18288001"/>
              <a:gd name="connsiteY16537" fmla="*/ 324306 h 9710532"/>
              <a:gd name="connsiteX16538" fmla="*/ 11325312 w 18288001"/>
              <a:gd name="connsiteY16538" fmla="*/ 316809 h 9710532"/>
              <a:gd name="connsiteX16539" fmla="*/ 11289800 w 18288001"/>
              <a:gd name="connsiteY16539" fmla="*/ 315822 h 9710532"/>
              <a:gd name="connsiteX16540" fmla="*/ 11236037 w 18288001"/>
              <a:gd name="connsiteY16540" fmla="*/ 332096 h 9710532"/>
              <a:gd name="connsiteX16541" fmla="*/ 11196778 w 18288001"/>
              <a:gd name="connsiteY16541" fmla="*/ 338115 h 9710532"/>
              <a:gd name="connsiteX16542" fmla="*/ 11175766 w 18288001"/>
              <a:gd name="connsiteY16542" fmla="*/ 326867 h 9710532"/>
              <a:gd name="connsiteX16543" fmla="*/ 11143509 w 18288001"/>
              <a:gd name="connsiteY16543" fmla="*/ 336632 h 9710532"/>
              <a:gd name="connsiteX16544" fmla="*/ 11157516 w 18288001"/>
              <a:gd name="connsiteY16544" fmla="*/ 344131 h 9710532"/>
              <a:gd name="connsiteX16545" fmla="*/ 11146764 w 18288001"/>
              <a:gd name="connsiteY16545" fmla="*/ 347385 h 9710532"/>
              <a:gd name="connsiteX16546" fmla="*/ 11136012 w 18288001"/>
              <a:gd name="connsiteY16546" fmla="*/ 350639 h 9710532"/>
              <a:gd name="connsiteX16547" fmla="*/ 11132265 w 18288001"/>
              <a:gd name="connsiteY16547" fmla="*/ 357644 h 9710532"/>
              <a:gd name="connsiteX16548" fmla="*/ 11114508 w 18288001"/>
              <a:gd name="connsiteY16548" fmla="*/ 357150 h 9710532"/>
              <a:gd name="connsiteX16549" fmla="*/ 11075741 w 18288001"/>
              <a:gd name="connsiteY16549" fmla="*/ 345410 h 9710532"/>
              <a:gd name="connsiteX16550" fmla="*/ 11054236 w 18288001"/>
              <a:gd name="connsiteY16550" fmla="*/ 351920 h 9710532"/>
              <a:gd name="connsiteX16551" fmla="*/ 11032731 w 18288001"/>
              <a:gd name="connsiteY16551" fmla="*/ 358430 h 9710532"/>
              <a:gd name="connsiteX16552" fmla="*/ 11007972 w 18288001"/>
              <a:gd name="connsiteY16552" fmla="*/ 354189 h 9710532"/>
              <a:gd name="connsiteX16553" fmla="*/ 11027850 w 18288001"/>
              <a:gd name="connsiteY16553" fmla="*/ 342301 h 9710532"/>
              <a:gd name="connsiteX16554" fmla="*/ 11061734 w 18288001"/>
              <a:gd name="connsiteY16554" fmla="*/ 337914 h 9710532"/>
              <a:gd name="connsiteX16555" fmla="*/ 11107997 w 18288001"/>
              <a:gd name="connsiteY16555" fmla="*/ 335646 h 9710532"/>
              <a:gd name="connsiteX16556" fmla="*/ 11137000 w 18288001"/>
              <a:gd name="connsiteY16556" fmla="*/ 315129 h 9710532"/>
              <a:gd name="connsiteX16557" fmla="*/ 11158505 w 18288001"/>
              <a:gd name="connsiteY16557" fmla="*/ 308618 h 9710532"/>
              <a:gd name="connsiteX16558" fmla="*/ 11172511 w 18288001"/>
              <a:gd name="connsiteY16558" fmla="*/ 316115 h 9710532"/>
              <a:gd name="connsiteX16559" fmla="*/ 11141241 w 18288001"/>
              <a:gd name="connsiteY16559" fmla="*/ 290369 h 9710532"/>
              <a:gd name="connsiteX16560" fmla="*/ 11116481 w 18288001"/>
              <a:gd name="connsiteY16560" fmla="*/ 286125 h 9710532"/>
              <a:gd name="connsiteX16561" fmla="*/ 11073473 w 18288001"/>
              <a:gd name="connsiteY16561" fmla="*/ 299146 h 9710532"/>
              <a:gd name="connsiteX16562" fmla="*/ 11076728 w 18288001"/>
              <a:gd name="connsiteY16562" fmla="*/ 309899 h 9710532"/>
              <a:gd name="connsiteX16563" fmla="*/ 11002449 w 18288001"/>
              <a:gd name="connsiteY16563" fmla="*/ 297172 h 9710532"/>
              <a:gd name="connsiteX16564" fmla="*/ 10968563 w 18288001"/>
              <a:gd name="connsiteY16564" fmla="*/ 301562 h 9710532"/>
              <a:gd name="connsiteX16565" fmla="*/ 10948688 w 18288001"/>
              <a:gd name="connsiteY16565" fmla="*/ 313447 h 9710532"/>
              <a:gd name="connsiteX16566" fmla="*/ 10902423 w 18288001"/>
              <a:gd name="connsiteY16566" fmla="*/ 315714 h 9710532"/>
              <a:gd name="connsiteX16567" fmla="*/ 10880919 w 18288001"/>
              <a:gd name="connsiteY16567" fmla="*/ 322223 h 9710532"/>
              <a:gd name="connsiteX16568" fmla="*/ 10919685 w 18288001"/>
              <a:gd name="connsiteY16568" fmla="*/ 333964 h 9710532"/>
              <a:gd name="connsiteX16569" fmla="*/ 10942816 w 18288001"/>
              <a:gd name="connsiteY16569" fmla="*/ 332832 h 9710532"/>
              <a:gd name="connsiteX16570" fmla="*/ 10921312 w 18288001"/>
              <a:gd name="connsiteY16570" fmla="*/ 339341 h 9710532"/>
              <a:gd name="connsiteX16571" fmla="*/ 10912188 w 18288001"/>
              <a:gd name="connsiteY16571" fmla="*/ 347972 h 9710532"/>
              <a:gd name="connsiteX16572" fmla="*/ 10904691 w 18288001"/>
              <a:gd name="connsiteY16572" fmla="*/ 361979 h 9710532"/>
              <a:gd name="connsiteX16573" fmla="*/ 10890682 w 18288001"/>
              <a:gd name="connsiteY16573" fmla="*/ 354481 h 9710532"/>
              <a:gd name="connsiteX16574" fmla="*/ 10887428 w 18288001"/>
              <a:gd name="connsiteY16574" fmla="*/ 343729 h 9710532"/>
              <a:gd name="connsiteX16575" fmla="*/ 10862669 w 18288001"/>
              <a:gd name="connsiteY16575" fmla="*/ 339487 h 9710532"/>
              <a:gd name="connsiteX16576" fmla="*/ 10854037 w 18288001"/>
              <a:gd name="connsiteY16576" fmla="*/ 330362 h 9710532"/>
              <a:gd name="connsiteX16577" fmla="*/ 10848662 w 18288001"/>
              <a:gd name="connsiteY16577" fmla="*/ 331989 h 9710532"/>
              <a:gd name="connsiteX16578" fmla="*/ 10841657 w 18288001"/>
              <a:gd name="connsiteY16578" fmla="*/ 328242 h 9710532"/>
              <a:gd name="connsiteX16579" fmla="*/ 10834653 w 18288001"/>
              <a:gd name="connsiteY16579" fmla="*/ 324492 h 9710532"/>
              <a:gd name="connsiteX16580" fmla="*/ 10866911 w 18288001"/>
              <a:gd name="connsiteY16580" fmla="*/ 314728 h 9710532"/>
              <a:gd name="connsiteX16581" fmla="*/ 10874407 w 18288001"/>
              <a:gd name="connsiteY16581" fmla="*/ 300719 h 9710532"/>
              <a:gd name="connsiteX16582" fmla="*/ 10871154 w 18288001"/>
              <a:gd name="connsiteY16582" fmla="*/ 289968 h 9710532"/>
              <a:gd name="connsiteX16583" fmla="*/ 10857146 w 18288001"/>
              <a:gd name="connsiteY16583" fmla="*/ 282471 h 9710532"/>
              <a:gd name="connsiteX16584" fmla="*/ 10821633 w 18288001"/>
              <a:gd name="connsiteY16584" fmla="*/ 281483 h 9710532"/>
              <a:gd name="connsiteX16585" fmla="*/ 10778625 w 18288001"/>
              <a:gd name="connsiteY16585" fmla="*/ 294503 h 9710532"/>
              <a:gd name="connsiteX16586" fmla="*/ 10775370 w 18288001"/>
              <a:gd name="connsiteY16586" fmla="*/ 283751 h 9710532"/>
              <a:gd name="connsiteX16587" fmla="*/ 10761362 w 18288001"/>
              <a:gd name="connsiteY16587" fmla="*/ 276253 h 9710532"/>
              <a:gd name="connsiteX16588" fmla="*/ 10741190 w 18288001"/>
              <a:gd name="connsiteY16588" fmla="*/ 283478 h 9710532"/>
              <a:gd name="connsiteX16589" fmla="*/ 10753864 w 18288001"/>
              <a:gd name="connsiteY16589" fmla="*/ 290261 h 9710532"/>
              <a:gd name="connsiteX16590" fmla="*/ 10732359 w 18288001"/>
              <a:gd name="connsiteY16590" fmla="*/ 296772 h 9710532"/>
              <a:gd name="connsiteX16591" fmla="*/ 10739067 w 18288001"/>
              <a:gd name="connsiteY16591" fmla="*/ 284237 h 9710532"/>
              <a:gd name="connsiteX16592" fmla="*/ 10734888 w 18288001"/>
              <a:gd name="connsiteY16592" fmla="*/ 285737 h 9710532"/>
              <a:gd name="connsiteX16593" fmla="*/ 10719980 w 18288001"/>
              <a:gd name="connsiteY16593" fmla="*/ 294650 h 9710532"/>
              <a:gd name="connsiteX16594" fmla="*/ 10696848 w 18288001"/>
              <a:gd name="connsiteY16594" fmla="*/ 295784 h 9710532"/>
              <a:gd name="connsiteX16595" fmla="*/ 10672088 w 18288001"/>
              <a:gd name="connsiteY16595" fmla="*/ 291542 h 9710532"/>
              <a:gd name="connsiteX16596" fmla="*/ 10633321 w 18288001"/>
              <a:gd name="connsiteY16596" fmla="*/ 279801 h 9710532"/>
              <a:gd name="connsiteX16597" fmla="*/ 10597809 w 18288001"/>
              <a:gd name="connsiteY16597" fmla="*/ 278816 h 9710532"/>
              <a:gd name="connsiteX16598" fmla="*/ 10542420 w 18288001"/>
              <a:gd name="connsiteY16598" fmla="*/ 289713 h 9710532"/>
              <a:gd name="connsiteX16599" fmla="*/ 10508536 w 18288001"/>
              <a:gd name="connsiteY16599" fmla="*/ 294102 h 9710532"/>
              <a:gd name="connsiteX16600" fmla="*/ 10502025 w 18288001"/>
              <a:gd name="connsiteY16600" fmla="*/ 272600 h 9710532"/>
              <a:gd name="connsiteX16601" fmla="*/ 10514406 w 18288001"/>
              <a:gd name="connsiteY16601" fmla="*/ 274720 h 9710532"/>
              <a:gd name="connsiteX16602" fmla="*/ 10537538 w 18288001"/>
              <a:gd name="connsiteY16602" fmla="*/ 273586 h 9710532"/>
              <a:gd name="connsiteX16603" fmla="*/ 10583802 w 18288001"/>
              <a:gd name="connsiteY16603" fmla="*/ 271317 h 9710532"/>
              <a:gd name="connsiteX16604" fmla="*/ 10687083 w 18288001"/>
              <a:gd name="connsiteY16604" fmla="*/ 263527 h 9710532"/>
              <a:gd name="connsiteX16605" fmla="*/ 10710216 w 18288001"/>
              <a:gd name="connsiteY16605" fmla="*/ 262394 h 9710532"/>
              <a:gd name="connsiteX16606" fmla="*/ 10722594 w 18288001"/>
              <a:gd name="connsiteY16606" fmla="*/ 264515 h 9710532"/>
              <a:gd name="connsiteX16607" fmla="*/ 10774235 w 18288001"/>
              <a:gd name="connsiteY16607" fmla="*/ 260619 h 9710532"/>
              <a:gd name="connsiteX16608" fmla="*/ 10877516 w 18288001"/>
              <a:gd name="connsiteY16608" fmla="*/ 252829 h 9710532"/>
              <a:gd name="connsiteX16609" fmla="*/ 10919748 w 18288001"/>
              <a:gd name="connsiteY16609" fmla="*/ 251781 h 9710532"/>
              <a:gd name="connsiteX16610" fmla="*/ 3504963 w 18288001"/>
              <a:gd name="connsiteY16610" fmla="*/ 234767 h 9710532"/>
              <a:gd name="connsiteX16611" fmla="*/ 3535097 w 18288001"/>
              <a:gd name="connsiteY16611" fmla="*/ 237382 h 9710532"/>
              <a:gd name="connsiteX16612" fmla="*/ 3547478 w 18288001"/>
              <a:gd name="connsiteY16612" fmla="*/ 239503 h 9710532"/>
              <a:gd name="connsiteX16613" fmla="*/ 3554481 w 18288001"/>
              <a:gd name="connsiteY16613" fmla="*/ 243252 h 9710532"/>
              <a:gd name="connsiteX16614" fmla="*/ 3531348 w 18288001"/>
              <a:gd name="connsiteY16614" fmla="*/ 244385 h 9710532"/>
              <a:gd name="connsiteX16615" fmla="*/ 3504963 w 18288001"/>
              <a:gd name="connsiteY16615" fmla="*/ 234767 h 9710532"/>
              <a:gd name="connsiteX16616" fmla="*/ 1955454 w 18288001"/>
              <a:gd name="connsiteY16616" fmla="*/ 234339 h 9710532"/>
              <a:gd name="connsiteX16617" fmla="*/ 1990966 w 18288001"/>
              <a:gd name="connsiteY16617" fmla="*/ 235326 h 9710532"/>
              <a:gd name="connsiteX16618" fmla="*/ 1980214 w 18288001"/>
              <a:gd name="connsiteY16618" fmla="*/ 238580 h 9710532"/>
              <a:gd name="connsiteX16619" fmla="*/ 2072742 w 18288001"/>
              <a:gd name="connsiteY16619" fmla="*/ 234046 h 9710532"/>
              <a:gd name="connsiteX16620" fmla="*/ 2086749 w 18288001"/>
              <a:gd name="connsiteY16620" fmla="*/ 241542 h 9710532"/>
              <a:gd name="connsiteX16621" fmla="*/ 2068499 w 18288001"/>
              <a:gd name="connsiteY16621" fmla="*/ 258804 h 9710532"/>
              <a:gd name="connsiteX16622" fmla="*/ 2051237 w 18288001"/>
              <a:gd name="connsiteY16622" fmla="*/ 240555 h 9710532"/>
              <a:gd name="connsiteX16623" fmla="*/ 14245487 w 18288001"/>
              <a:gd name="connsiteY16623" fmla="*/ 230953 h 9710532"/>
              <a:gd name="connsiteX16624" fmla="*/ 14248741 w 18288001"/>
              <a:gd name="connsiteY16624" fmla="*/ 241706 h 9710532"/>
              <a:gd name="connsiteX16625" fmla="*/ 14237988 w 18288001"/>
              <a:gd name="connsiteY16625" fmla="*/ 244961 h 9710532"/>
              <a:gd name="connsiteX16626" fmla="*/ 9515189 w 18288001"/>
              <a:gd name="connsiteY16626" fmla="*/ 230948 h 9710532"/>
              <a:gd name="connsiteX16627" fmla="*/ 9550699 w 18288001"/>
              <a:gd name="connsiteY16627" fmla="*/ 231936 h 9710532"/>
              <a:gd name="connsiteX16628" fmla="*/ 9527524 w 18288001"/>
              <a:gd name="connsiteY16628" fmla="*/ 242621 h 9710532"/>
              <a:gd name="connsiteX16629" fmla="*/ 9482930 w 18288001"/>
              <a:gd name="connsiteY16629" fmla="*/ 240714 h 9710532"/>
              <a:gd name="connsiteX16630" fmla="*/ 9515189 w 18288001"/>
              <a:gd name="connsiteY16630" fmla="*/ 230948 h 9710532"/>
              <a:gd name="connsiteX16631" fmla="*/ 3210113 w 18288001"/>
              <a:gd name="connsiteY16631" fmla="*/ 230124 h 9710532"/>
              <a:gd name="connsiteX16632" fmla="*/ 3238129 w 18288001"/>
              <a:gd name="connsiteY16632" fmla="*/ 245119 h 9710532"/>
              <a:gd name="connsiteX16633" fmla="*/ 3179484 w 18288001"/>
              <a:gd name="connsiteY16633" fmla="*/ 245265 h 9710532"/>
              <a:gd name="connsiteX16634" fmla="*/ 3142344 w 18288001"/>
              <a:gd name="connsiteY16634" fmla="*/ 238902 h 9710532"/>
              <a:gd name="connsiteX16635" fmla="*/ 9220339 w 18288001"/>
              <a:gd name="connsiteY16635" fmla="*/ 226306 h 9710532"/>
              <a:gd name="connsiteX16636" fmla="*/ 9232719 w 18288001"/>
              <a:gd name="connsiteY16636" fmla="*/ 228428 h 9710532"/>
              <a:gd name="connsiteX16637" fmla="*/ 9234346 w 18288001"/>
              <a:gd name="connsiteY16637" fmla="*/ 233804 h 9710532"/>
              <a:gd name="connsiteX16638" fmla="*/ 9577579 w 18288001"/>
              <a:gd name="connsiteY16638" fmla="*/ 223799 h 9710532"/>
              <a:gd name="connsiteX16639" fmla="*/ 9586210 w 18288001"/>
              <a:gd name="connsiteY16639" fmla="*/ 232924 h 9710532"/>
              <a:gd name="connsiteX16640" fmla="*/ 9575459 w 18288001"/>
              <a:gd name="connsiteY16640" fmla="*/ 236179 h 9710532"/>
              <a:gd name="connsiteX16641" fmla="*/ 9577579 w 18288001"/>
              <a:gd name="connsiteY16641" fmla="*/ 223799 h 9710532"/>
              <a:gd name="connsiteX16642" fmla="*/ 8889978 w 18288001"/>
              <a:gd name="connsiteY16642" fmla="*/ 220677 h 9710532"/>
              <a:gd name="connsiteX16643" fmla="*/ 8893233 w 18288001"/>
              <a:gd name="connsiteY16643" fmla="*/ 231429 h 9710532"/>
              <a:gd name="connsiteX16644" fmla="*/ 8882482 w 18288001"/>
              <a:gd name="connsiteY16644" fmla="*/ 234683 h 9710532"/>
              <a:gd name="connsiteX16645" fmla="*/ 8857723 w 18288001"/>
              <a:gd name="connsiteY16645" fmla="*/ 230442 h 9710532"/>
              <a:gd name="connsiteX16646" fmla="*/ 8868475 w 18288001"/>
              <a:gd name="connsiteY16646" fmla="*/ 227186 h 9710532"/>
              <a:gd name="connsiteX16647" fmla="*/ 9089042 w 18288001"/>
              <a:gd name="connsiteY16647" fmla="*/ 219103 h 9710532"/>
              <a:gd name="connsiteX16648" fmla="*/ 9103050 w 18288001"/>
              <a:gd name="connsiteY16648" fmla="*/ 226599 h 9710532"/>
              <a:gd name="connsiteX16649" fmla="*/ 9127811 w 18288001"/>
              <a:gd name="connsiteY16649" fmla="*/ 230843 h 9710532"/>
              <a:gd name="connsiteX16650" fmla="*/ 9184827 w 18288001"/>
              <a:gd name="connsiteY16650" fmla="*/ 225318 h 9710532"/>
              <a:gd name="connsiteX16651" fmla="*/ 9223595 w 18288001"/>
              <a:gd name="connsiteY16651" fmla="*/ 237059 h 9710532"/>
              <a:gd name="connsiteX16652" fmla="*/ 9200461 w 18288001"/>
              <a:gd name="connsiteY16652" fmla="*/ 238192 h 9710532"/>
              <a:gd name="connsiteX16653" fmla="*/ 9184334 w 18288001"/>
              <a:gd name="connsiteY16653" fmla="*/ 243074 h 9710532"/>
              <a:gd name="connsiteX16654" fmla="*/ 9127317 w 18288001"/>
              <a:gd name="connsiteY16654" fmla="*/ 248597 h 9710532"/>
              <a:gd name="connsiteX16655" fmla="*/ 9060041 w 18288001"/>
              <a:gd name="connsiteY16655" fmla="*/ 239619 h 9710532"/>
              <a:gd name="connsiteX16656" fmla="*/ 9035282 w 18288001"/>
              <a:gd name="connsiteY16656" fmla="*/ 235377 h 9710532"/>
              <a:gd name="connsiteX16657" fmla="*/ 9024529 w 18288001"/>
              <a:gd name="connsiteY16657" fmla="*/ 238633 h 9710532"/>
              <a:gd name="connsiteX16658" fmla="*/ 9010523 w 18288001"/>
              <a:gd name="connsiteY16658" fmla="*/ 231135 h 9710532"/>
              <a:gd name="connsiteX16659" fmla="*/ 8969635 w 18288001"/>
              <a:gd name="connsiteY16659" fmla="*/ 231775 h 9710532"/>
              <a:gd name="connsiteX16660" fmla="*/ 8950249 w 18288001"/>
              <a:gd name="connsiteY16660" fmla="*/ 225907 h 9710532"/>
              <a:gd name="connsiteX16661" fmla="*/ 8996514 w 18288001"/>
              <a:gd name="connsiteY16661" fmla="*/ 223638 h 9710532"/>
              <a:gd name="connsiteX16662" fmla="*/ 9049783 w 18288001"/>
              <a:gd name="connsiteY16662" fmla="*/ 225117 h 9710532"/>
              <a:gd name="connsiteX16663" fmla="*/ 9078291 w 18288001"/>
              <a:gd name="connsiteY16663" fmla="*/ 222357 h 9710532"/>
              <a:gd name="connsiteX16664" fmla="*/ 9089042 w 18288001"/>
              <a:gd name="connsiteY16664" fmla="*/ 219103 h 9710532"/>
              <a:gd name="connsiteX16665" fmla="*/ 4802630 w 18288001"/>
              <a:gd name="connsiteY16665" fmla="*/ 217531 h 9710532"/>
              <a:gd name="connsiteX16666" fmla="*/ 4868277 w 18288001"/>
              <a:gd name="connsiteY16666" fmla="*/ 221134 h 9710532"/>
              <a:gd name="connsiteX16667" fmla="*/ 4928550 w 18288001"/>
              <a:gd name="connsiteY16667" fmla="*/ 226365 h 9710532"/>
              <a:gd name="connsiteX16668" fmla="*/ 4958685 w 18288001"/>
              <a:gd name="connsiteY16668" fmla="*/ 228978 h 9710532"/>
              <a:gd name="connsiteX16669" fmla="*/ 4994198 w 18288001"/>
              <a:gd name="connsiteY16669" fmla="*/ 229966 h 9710532"/>
              <a:gd name="connsiteX16670" fmla="*/ 5006579 w 18288001"/>
              <a:gd name="connsiteY16670" fmla="*/ 232087 h 9710532"/>
              <a:gd name="connsiteX16671" fmla="*/ 5029709 w 18288001"/>
              <a:gd name="connsiteY16671" fmla="*/ 230953 h 9710532"/>
              <a:gd name="connsiteX16672" fmla="*/ 5054469 w 18288001"/>
              <a:gd name="connsiteY16672" fmla="*/ 235195 h 9710532"/>
              <a:gd name="connsiteX16673" fmla="*/ 4997452 w 18288001"/>
              <a:gd name="connsiteY16673" fmla="*/ 240718 h 9710532"/>
              <a:gd name="connsiteX16674" fmla="*/ 4963569 w 18288001"/>
              <a:gd name="connsiteY16674" fmla="*/ 245107 h 9710532"/>
              <a:gd name="connsiteX16675" fmla="*/ 4915677 w 18288001"/>
              <a:gd name="connsiteY16675" fmla="*/ 241999 h 9710532"/>
              <a:gd name="connsiteX16676" fmla="*/ 4819894 w 18288001"/>
              <a:gd name="connsiteY16676" fmla="*/ 235782 h 9710532"/>
              <a:gd name="connsiteX16677" fmla="*/ 4812889 w 18288001"/>
              <a:gd name="connsiteY16677" fmla="*/ 232034 h 9710532"/>
              <a:gd name="connsiteX16678" fmla="*/ 4791878 w 18288001"/>
              <a:gd name="connsiteY16678" fmla="*/ 220787 h 9710532"/>
              <a:gd name="connsiteX16679" fmla="*/ 4756366 w 18288001"/>
              <a:gd name="connsiteY16679" fmla="*/ 219801 h 9710532"/>
              <a:gd name="connsiteX16680" fmla="*/ 4802630 w 18288001"/>
              <a:gd name="connsiteY16680" fmla="*/ 217531 h 9710532"/>
              <a:gd name="connsiteX16681" fmla="*/ 13090853 w 18288001"/>
              <a:gd name="connsiteY16681" fmla="*/ 216624 h 9710532"/>
              <a:gd name="connsiteX16682" fmla="*/ 13104861 w 18288001"/>
              <a:gd name="connsiteY16682" fmla="*/ 224121 h 9710532"/>
              <a:gd name="connsiteX16683" fmla="*/ 13080100 w 18288001"/>
              <a:gd name="connsiteY16683" fmla="*/ 219880 h 9710532"/>
              <a:gd name="connsiteX16684" fmla="*/ 13019829 w 18288001"/>
              <a:gd name="connsiteY16684" fmla="*/ 214649 h 9710532"/>
              <a:gd name="connsiteX16685" fmla="*/ 12916549 w 18288001"/>
              <a:gd name="connsiteY16685" fmla="*/ 222441 h 9710532"/>
              <a:gd name="connsiteX16686" fmla="*/ 12938051 w 18288001"/>
              <a:gd name="connsiteY16686" fmla="*/ 215931 h 9710532"/>
              <a:gd name="connsiteX16687" fmla="*/ 12973564 w 18288001"/>
              <a:gd name="connsiteY16687" fmla="*/ 216917 h 9710532"/>
              <a:gd name="connsiteX16688" fmla="*/ 12831516 w 18288001"/>
              <a:gd name="connsiteY16688" fmla="*/ 212970 h 9710532"/>
              <a:gd name="connsiteX16689" fmla="*/ 12834771 w 18288001"/>
              <a:gd name="connsiteY16689" fmla="*/ 223721 h 9710532"/>
              <a:gd name="connsiteX16690" fmla="*/ 12810013 w 18288001"/>
              <a:gd name="connsiteY16690" fmla="*/ 219478 h 9710532"/>
              <a:gd name="connsiteX16691" fmla="*/ 12815389 w 18288001"/>
              <a:gd name="connsiteY16691" fmla="*/ 217852 h 9710532"/>
              <a:gd name="connsiteX16692" fmla="*/ 12831516 w 18288001"/>
              <a:gd name="connsiteY16692" fmla="*/ 212970 h 9710532"/>
              <a:gd name="connsiteX16693" fmla="*/ 12337604 w 18288001"/>
              <a:gd name="connsiteY16693" fmla="*/ 209901 h 9710532"/>
              <a:gd name="connsiteX16694" fmla="*/ 12340858 w 18288001"/>
              <a:gd name="connsiteY16694" fmla="*/ 220652 h 9710532"/>
              <a:gd name="connsiteX16695" fmla="*/ 12326851 w 18288001"/>
              <a:gd name="connsiteY16695" fmla="*/ 213155 h 9710532"/>
              <a:gd name="connsiteX16696" fmla="*/ 12689467 w 18288001"/>
              <a:gd name="connsiteY16696" fmla="*/ 209021 h 9710532"/>
              <a:gd name="connsiteX16697" fmla="*/ 12692724 w 18288001"/>
              <a:gd name="connsiteY16697" fmla="*/ 219773 h 9710532"/>
              <a:gd name="connsiteX16698" fmla="*/ 12681970 w 18288001"/>
              <a:gd name="connsiteY16698" fmla="*/ 223028 h 9710532"/>
              <a:gd name="connsiteX16699" fmla="*/ 12689467 w 18288001"/>
              <a:gd name="connsiteY16699" fmla="*/ 209021 h 9710532"/>
              <a:gd name="connsiteX16700" fmla="*/ 12558173 w 18288001"/>
              <a:gd name="connsiteY16700" fmla="*/ 201817 h 9710532"/>
              <a:gd name="connsiteX16701" fmla="*/ 12550676 w 18288001"/>
              <a:gd name="connsiteY16701" fmla="*/ 215823 h 9710532"/>
              <a:gd name="connsiteX16702" fmla="*/ 12536668 w 18288001"/>
              <a:gd name="connsiteY16702" fmla="*/ 208327 h 9710532"/>
              <a:gd name="connsiteX16703" fmla="*/ 12547420 w 18288001"/>
              <a:gd name="connsiteY16703" fmla="*/ 205072 h 9710532"/>
              <a:gd name="connsiteX16704" fmla="*/ 12558173 w 18288001"/>
              <a:gd name="connsiteY16704" fmla="*/ 201817 h 9710532"/>
              <a:gd name="connsiteX16705" fmla="*/ 15045987 w 18288001"/>
              <a:gd name="connsiteY16705" fmla="*/ 199898 h 9710532"/>
              <a:gd name="connsiteX16706" fmla="*/ 15049242 w 18288001"/>
              <a:gd name="connsiteY16706" fmla="*/ 210649 h 9710532"/>
              <a:gd name="connsiteX16707" fmla="*/ 15038491 w 18288001"/>
              <a:gd name="connsiteY16707" fmla="*/ 213905 h 9710532"/>
              <a:gd name="connsiteX16708" fmla="*/ 15045987 w 18288001"/>
              <a:gd name="connsiteY16708" fmla="*/ 199898 h 9710532"/>
              <a:gd name="connsiteX16709" fmla="*/ 11054930 w 18288001"/>
              <a:gd name="connsiteY16709" fmla="*/ 199121 h 9710532"/>
              <a:gd name="connsiteX16710" fmla="*/ 11044178 w 18288001"/>
              <a:gd name="connsiteY16710" fmla="*/ 202375 h 9710532"/>
              <a:gd name="connsiteX16711" fmla="*/ 11058184 w 18288001"/>
              <a:gd name="connsiteY16711" fmla="*/ 209872 h 9710532"/>
              <a:gd name="connsiteX16712" fmla="*/ 15127762 w 18288001"/>
              <a:gd name="connsiteY16712" fmla="*/ 198617 h 9710532"/>
              <a:gd name="connsiteX16713" fmla="*/ 15177283 w 18288001"/>
              <a:gd name="connsiteY16713" fmla="*/ 207101 h 9710532"/>
              <a:gd name="connsiteX16714" fmla="*/ 15197800 w 18288001"/>
              <a:gd name="connsiteY16714" fmla="*/ 236102 h 9710532"/>
              <a:gd name="connsiteX16715" fmla="*/ 15169294 w 18288001"/>
              <a:gd name="connsiteY16715" fmla="*/ 238864 h 9710532"/>
              <a:gd name="connsiteX16716" fmla="*/ 15148279 w 18288001"/>
              <a:gd name="connsiteY16716" fmla="*/ 227620 h 9710532"/>
              <a:gd name="connsiteX16717" fmla="*/ 15131018 w 18288001"/>
              <a:gd name="connsiteY16717" fmla="*/ 209370 h 9710532"/>
              <a:gd name="connsiteX16718" fmla="*/ 15117012 w 18288001"/>
              <a:gd name="connsiteY16718" fmla="*/ 201871 h 9710532"/>
              <a:gd name="connsiteX16719" fmla="*/ 12785745 w 18288001"/>
              <a:gd name="connsiteY16719" fmla="*/ 197480 h 9710532"/>
              <a:gd name="connsiteX16720" fmla="*/ 12794378 w 18288001"/>
              <a:gd name="connsiteY16720" fmla="*/ 206605 h 9710532"/>
              <a:gd name="connsiteX16721" fmla="*/ 12785252 w 18288001"/>
              <a:gd name="connsiteY16721" fmla="*/ 215237 h 9710532"/>
              <a:gd name="connsiteX16722" fmla="*/ 12781997 w 18288001"/>
              <a:gd name="connsiteY16722" fmla="*/ 204485 h 9710532"/>
              <a:gd name="connsiteX16723" fmla="*/ 12785745 w 18288001"/>
              <a:gd name="connsiteY16723" fmla="*/ 197480 h 9710532"/>
              <a:gd name="connsiteX16724" fmla="*/ 14939452 w 18288001"/>
              <a:gd name="connsiteY16724" fmla="*/ 196935 h 9710532"/>
              <a:gd name="connsiteX16725" fmla="*/ 14969588 w 18288001"/>
              <a:gd name="connsiteY16725" fmla="*/ 199550 h 9710532"/>
              <a:gd name="connsiteX16726" fmla="*/ 14988969 w 18288001"/>
              <a:gd name="connsiteY16726" fmla="*/ 205420 h 9710532"/>
              <a:gd name="connsiteX16727" fmla="*/ 14967463 w 18288001"/>
              <a:gd name="connsiteY16727" fmla="*/ 211931 h 9710532"/>
              <a:gd name="connsiteX16728" fmla="*/ 14942706 w 18288001"/>
              <a:gd name="connsiteY16728" fmla="*/ 207688 h 9710532"/>
              <a:gd name="connsiteX16729" fmla="*/ 10678304 w 18288001"/>
              <a:gd name="connsiteY16729" fmla="*/ 195759 h 9710532"/>
              <a:gd name="connsiteX16730" fmla="*/ 10681559 w 18288001"/>
              <a:gd name="connsiteY16730" fmla="*/ 206510 h 9710532"/>
              <a:gd name="connsiteX16731" fmla="*/ 10674559 w 18288001"/>
              <a:gd name="connsiteY16731" fmla="*/ 202761 h 9710532"/>
              <a:gd name="connsiteX16732" fmla="*/ 10656801 w 18288001"/>
              <a:gd name="connsiteY16732" fmla="*/ 202268 h 9710532"/>
              <a:gd name="connsiteX16733" fmla="*/ 10667552 w 18288001"/>
              <a:gd name="connsiteY16733" fmla="*/ 199013 h 9710532"/>
              <a:gd name="connsiteX16734" fmla="*/ 10678304 w 18288001"/>
              <a:gd name="connsiteY16734" fmla="*/ 195759 h 9710532"/>
              <a:gd name="connsiteX16735" fmla="*/ 12391366 w 18288001"/>
              <a:gd name="connsiteY16735" fmla="*/ 193626 h 9710532"/>
              <a:gd name="connsiteX16736" fmla="*/ 12416126 w 18288001"/>
              <a:gd name="connsiteY16736" fmla="*/ 197866 h 9710532"/>
              <a:gd name="connsiteX16737" fmla="*/ 12453265 w 18288001"/>
              <a:gd name="connsiteY16737" fmla="*/ 204231 h 9710532"/>
              <a:gd name="connsiteX16738" fmla="*/ 12465644 w 18288001"/>
              <a:gd name="connsiteY16738" fmla="*/ 206353 h 9710532"/>
              <a:gd name="connsiteX16739" fmla="*/ 12463973 w 18288001"/>
              <a:gd name="connsiteY16739" fmla="*/ 210525 h 9710532"/>
              <a:gd name="connsiteX16740" fmla="*/ 12419380 w 18288001"/>
              <a:gd name="connsiteY16740" fmla="*/ 208618 h 9710532"/>
              <a:gd name="connsiteX16741" fmla="*/ 12387124 w 18288001"/>
              <a:gd name="connsiteY16741" fmla="*/ 218384 h 9710532"/>
              <a:gd name="connsiteX16742" fmla="*/ 12351611 w 18288001"/>
              <a:gd name="connsiteY16742" fmla="*/ 217397 h 9710532"/>
              <a:gd name="connsiteX16743" fmla="*/ 12362364 w 18288001"/>
              <a:gd name="connsiteY16743" fmla="*/ 214143 h 9710532"/>
              <a:gd name="connsiteX16744" fmla="*/ 12391366 w 18288001"/>
              <a:gd name="connsiteY16744" fmla="*/ 193626 h 9710532"/>
              <a:gd name="connsiteX16745" fmla="*/ 13130607 w 18288001"/>
              <a:gd name="connsiteY16745" fmla="*/ 192852 h 9710532"/>
              <a:gd name="connsiteX16746" fmla="*/ 13144613 w 18288001"/>
              <a:gd name="connsiteY16746" fmla="*/ 200350 h 9710532"/>
              <a:gd name="connsiteX16747" fmla="*/ 13133862 w 18288001"/>
              <a:gd name="connsiteY16747" fmla="*/ 203605 h 9710532"/>
              <a:gd name="connsiteX16748" fmla="*/ 15248342 w 18288001"/>
              <a:gd name="connsiteY16748" fmla="*/ 182065 h 9710532"/>
              <a:gd name="connsiteX16749" fmla="*/ 15250798 w 18288001"/>
              <a:gd name="connsiteY16749" fmla="*/ 183378 h 9710532"/>
              <a:gd name="connsiteX16750" fmla="*/ 15252548 w 18288001"/>
              <a:gd name="connsiteY16750" fmla="*/ 184316 h 9710532"/>
              <a:gd name="connsiteX16751" fmla="*/ 15242283 w 18288001"/>
              <a:gd name="connsiteY16751" fmla="*/ 178822 h 9710532"/>
              <a:gd name="connsiteX16752" fmla="*/ 15245545 w 18288001"/>
              <a:gd name="connsiteY16752" fmla="*/ 180567 h 9710532"/>
              <a:gd name="connsiteX16753" fmla="*/ 15248342 w 18288001"/>
              <a:gd name="connsiteY16753" fmla="*/ 182065 h 9710532"/>
              <a:gd name="connsiteX16754" fmla="*/ 15238541 w 18288001"/>
              <a:gd name="connsiteY16754" fmla="*/ 176819 h 9710532"/>
              <a:gd name="connsiteX16755" fmla="*/ 15242043 w 18288001"/>
              <a:gd name="connsiteY16755" fmla="*/ 178692 h 9710532"/>
              <a:gd name="connsiteX16756" fmla="*/ 15242283 w 18288001"/>
              <a:gd name="connsiteY16756" fmla="*/ 178822 h 9710532"/>
              <a:gd name="connsiteX16757" fmla="*/ 11071552 w 18288001"/>
              <a:gd name="connsiteY16757" fmla="*/ 176482 h 9710532"/>
              <a:gd name="connsiteX16758" fmla="*/ 11087187 w 18288001"/>
              <a:gd name="connsiteY16758" fmla="*/ 189355 h 9710532"/>
              <a:gd name="connsiteX16759" fmla="*/ 11097938 w 18288001"/>
              <a:gd name="connsiteY16759" fmla="*/ 186101 h 9710532"/>
              <a:gd name="connsiteX16760" fmla="*/ 11111946 w 18288001"/>
              <a:gd name="connsiteY16760" fmla="*/ 193597 h 9710532"/>
              <a:gd name="connsiteX16761" fmla="*/ 11101193 w 18288001"/>
              <a:gd name="connsiteY16761" fmla="*/ 196852 h 9710532"/>
              <a:gd name="connsiteX16762" fmla="*/ 11082945 w 18288001"/>
              <a:gd name="connsiteY16762" fmla="*/ 214116 h 9710532"/>
              <a:gd name="connsiteX16763" fmla="*/ 11065043 w 18288001"/>
              <a:gd name="connsiteY16763" fmla="*/ 222834 h 9710532"/>
              <a:gd name="connsiteX16764" fmla="*/ 11035053 w 18288001"/>
              <a:gd name="connsiteY16764" fmla="*/ 211007 h 9710532"/>
              <a:gd name="connsiteX16765" fmla="*/ 10997913 w 18288001"/>
              <a:gd name="connsiteY16765" fmla="*/ 204642 h 9710532"/>
              <a:gd name="connsiteX16766" fmla="*/ 10933400 w 18288001"/>
              <a:gd name="connsiteY16766" fmla="*/ 224173 h 9710532"/>
              <a:gd name="connsiteX16767" fmla="*/ 10859122 w 18288001"/>
              <a:gd name="connsiteY16767" fmla="*/ 211446 h 9710532"/>
              <a:gd name="connsiteX16768" fmla="*/ 10809602 w 18288001"/>
              <a:gd name="connsiteY16768" fmla="*/ 202960 h 9710532"/>
              <a:gd name="connsiteX16769" fmla="*/ 10774091 w 18288001"/>
              <a:gd name="connsiteY16769" fmla="*/ 201974 h 9710532"/>
              <a:gd name="connsiteX16770" fmla="*/ 10692313 w 18288001"/>
              <a:gd name="connsiteY16770" fmla="*/ 203255 h 9710532"/>
              <a:gd name="connsiteX16771" fmla="*/ 10781586 w 18288001"/>
              <a:gd name="connsiteY16771" fmla="*/ 187968 h 9710532"/>
              <a:gd name="connsiteX16772" fmla="*/ 11037667 w 18288001"/>
              <a:gd name="connsiteY16772" fmla="*/ 180871 h 9710532"/>
              <a:gd name="connsiteX16773" fmla="*/ 11071552 w 18288001"/>
              <a:gd name="connsiteY16773" fmla="*/ 176482 h 9710532"/>
              <a:gd name="connsiteX16774" fmla="*/ 11364771 w 18288001"/>
              <a:gd name="connsiteY16774" fmla="*/ 175749 h 9710532"/>
              <a:gd name="connsiteX16775" fmla="*/ 11378781 w 18288001"/>
              <a:gd name="connsiteY16775" fmla="*/ 183245 h 9710532"/>
              <a:gd name="connsiteX16776" fmla="*/ 11368028 w 18288001"/>
              <a:gd name="connsiteY16776" fmla="*/ 186501 h 9710532"/>
              <a:gd name="connsiteX16777" fmla="*/ 14803273 w 18288001"/>
              <a:gd name="connsiteY16777" fmla="*/ 173603 h 9710532"/>
              <a:gd name="connsiteX16778" fmla="*/ 14817280 w 18288001"/>
              <a:gd name="connsiteY16778" fmla="*/ 181101 h 9710532"/>
              <a:gd name="connsiteX16779" fmla="*/ 14818907 w 18288001"/>
              <a:gd name="connsiteY16779" fmla="*/ 186477 h 9710532"/>
              <a:gd name="connsiteX16780" fmla="*/ 14811410 w 18288001"/>
              <a:gd name="connsiteY16780" fmla="*/ 200485 h 9710532"/>
              <a:gd name="connsiteX16781" fmla="*/ 14775899 w 18288001"/>
              <a:gd name="connsiteY16781" fmla="*/ 199497 h 9710532"/>
              <a:gd name="connsiteX16782" fmla="*/ 14754888 w 18288001"/>
              <a:gd name="connsiteY16782" fmla="*/ 188251 h 9710532"/>
              <a:gd name="connsiteX16783" fmla="*/ 14747884 w 18288001"/>
              <a:gd name="connsiteY16783" fmla="*/ 184502 h 9710532"/>
              <a:gd name="connsiteX16784" fmla="*/ 14780141 w 18288001"/>
              <a:gd name="connsiteY16784" fmla="*/ 174738 h 9710532"/>
              <a:gd name="connsiteX16785" fmla="*/ 14803273 w 18288001"/>
              <a:gd name="connsiteY16785" fmla="*/ 173603 h 9710532"/>
              <a:gd name="connsiteX16786" fmla="*/ 13582498 w 18288001"/>
              <a:gd name="connsiteY16786" fmla="*/ 173428 h 9710532"/>
              <a:gd name="connsiteX16787" fmla="*/ 13596505 w 18288001"/>
              <a:gd name="connsiteY16787" fmla="*/ 180927 h 9710532"/>
              <a:gd name="connsiteX16788" fmla="*/ 13585752 w 18288001"/>
              <a:gd name="connsiteY16788" fmla="*/ 184181 h 9710532"/>
              <a:gd name="connsiteX16789" fmla="*/ 4412986 w 18288001"/>
              <a:gd name="connsiteY16789" fmla="*/ 171160 h 9710532"/>
              <a:gd name="connsiteX16790" fmla="*/ 4533530 w 18288001"/>
              <a:gd name="connsiteY16790" fmla="*/ 181619 h 9710532"/>
              <a:gd name="connsiteX16791" fmla="*/ 4558290 w 18288001"/>
              <a:gd name="connsiteY16791" fmla="*/ 185861 h 9710532"/>
              <a:gd name="connsiteX16792" fmla="*/ 4643319 w 18288001"/>
              <a:gd name="connsiteY16792" fmla="*/ 195335 h 9710532"/>
              <a:gd name="connsiteX16793" fmla="*/ 4703591 w 18288001"/>
              <a:gd name="connsiteY16793" fmla="*/ 200563 h 9710532"/>
              <a:gd name="connsiteX16794" fmla="*/ 4721349 w 18288001"/>
              <a:gd name="connsiteY16794" fmla="*/ 201057 h 9710532"/>
              <a:gd name="connsiteX16795" fmla="*/ 4739104 w 18288001"/>
              <a:gd name="connsiteY16795" fmla="*/ 201551 h 9710532"/>
              <a:gd name="connsiteX16796" fmla="*/ 4745615 w 18288001"/>
              <a:gd name="connsiteY16796" fmla="*/ 223055 h 9710532"/>
              <a:gd name="connsiteX16797" fmla="*/ 4703097 w 18288001"/>
              <a:gd name="connsiteY16797" fmla="*/ 218317 h 9710532"/>
              <a:gd name="connsiteX16798" fmla="*/ 4649830 w 18288001"/>
              <a:gd name="connsiteY16798" fmla="*/ 216838 h 9710532"/>
              <a:gd name="connsiteX16799" fmla="*/ 4611063 w 18288001"/>
              <a:gd name="connsiteY16799" fmla="*/ 205099 h 9710532"/>
              <a:gd name="connsiteX16800" fmla="*/ 4540039 w 18288001"/>
              <a:gd name="connsiteY16800" fmla="*/ 203125 h 9710532"/>
              <a:gd name="connsiteX16801" fmla="*/ 4502899 w 18288001"/>
              <a:gd name="connsiteY16801" fmla="*/ 196761 h 9710532"/>
              <a:gd name="connsiteX16802" fmla="*/ 4479768 w 18288001"/>
              <a:gd name="connsiteY16802" fmla="*/ 197895 h 9710532"/>
              <a:gd name="connsiteX16803" fmla="*/ 4417868 w 18288001"/>
              <a:gd name="connsiteY16803" fmla="*/ 187289 h 9710532"/>
              <a:gd name="connsiteX16804" fmla="*/ 4380730 w 18288001"/>
              <a:gd name="connsiteY16804" fmla="*/ 180925 h 9710532"/>
              <a:gd name="connsiteX16805" fmla="*/ 4412986 w 18288001"/>
              <a:gd name="connsiteY16805" fmla="*/ 171160 h 9710532"/>
              <a:gd name="connsiteX16806" fmla="*/ 14343241 w 18288001"/>
              <a:gd name="connsiteY16806" fmla="*/ 166147 h 9710532"/>
              <a:gd name="connsiteX16807" fmla="*/ 14378755 w 18288001"/>
              <a:gd name="connsiteY16807" fmla="*/ 167132 h 9710532"/>
              <a:gd name="connsiteX16808" fmla="*/ 14387387 w 18288001"/>
              <a:gd name="connsiteY16808" fmla="*/ 176259 h 9710532"/>
              <a:gd name="connsiteX16809" fmla="*/ 14385265 w 18288001"/>
              <a:gd name="connsiteY16809" fmla="*/ 188637 h 9710532"/>
              <a:gd name="connsiteX16810" fmla="*/ 14339001 w 18288001"/>
              <a:gd name="connsiteY16810" fmla="*/ 190905 h 9710532"/>
              <a:gd name="connsiteX16811" fmla="*/ 11734885 w 18288001"/>
              <a:gd name="connsiteY16811" fmla="*/ 157605 h 9710532"/>
              <a:gd name="connsiteX16812" fmla="*/ 11759646 w 18288001"/>
              <a:gd name="connsiteY16812" fmla="*/ 161848 h 9710532"/>
              <a:gd name="connsiteX16813" fmla="*/ 11738141 w 18288001"/>
              <a:gd name="connsiteY16813" fmla="*/ 168357 h 9710532"/>
              <a:gd name="connsiteX16814" fmla="*/ 11077422 w 18288001"/>
              <a:gd name="connsiteY16814" fmla="*/ 157099 h 9710532"/>
              <a:gd name="connsiteX16815" fmla="*/ 11069925 w 18288001"/>
              <a:gd name="connsiteY16815" fmla="*/ 171105 h 9710532"/>
              <a:gd name="connsiteX16816" fmla="*/ 11055917 w 18288001"/>
              <a:gd name="connsiteY16816" fmla="*/ 163609 h 9710532"/>
              <a:gd name="connsiteX16817" fmla="*/ 11393776 w 18288001"/>
              <a:gd name="connsiteY16817" fmla="*/ 155231 h 9710532"/>
              <a:gd name="connsiteX16818" fmla="*/ 11443294 w 18288001"/>
              <a:gd name="connsiteY16818" fmla="*/ 163716 h 9710532"/>
              <a:gd name="connsiteX16819" fmla="*/ 11468053 w 18288001"/>
              <a:gd name="connsiteY16819" fmla="*/ 167958 h 9710532"/>
              <a:gd name="connsiteX16820" fmla="*/ 11411037 w 18288001"/>
              <a:gd name="connsiteY16820" fmla="*/ 173481 h 9710532"/>
              <a:gd name="connsiteX16821" fmla="*/ 14539053 w 18288001"/>
              <a:gd name="connsiteY16821" fmla="*/ 153820 h 9710532"/>
              <a:gd name="connsiteX16822" fmla="*/ 14546058 w 18288001"/>
              <a:gd name="connsiteY16822" fmla="*/ 157567 h 9710532"/>
              <a:gd name="connsiteX16823" fmla="*/ 14542307 w 18288001"/>
              <a:gd name="connsiteY16823" fmla="*/ 164572 h 9710532"/>
              <a:gd name="connsiteX16824" fmla="*/ 14528303 w 18288001"/>
              <a:gd name="connsiteY16824" fmla="*/ 157074 h 9710532"/>
              <a:gd name="connsiteX16825" fmla="*/ 14539053 w 18288001"/>
              <a:gd name="connsiteY16825" fmla="*/ 153820 h 9710532"/>
              <a:gd name="connsiteX16826" fmla="*/ 13881588 w 18288001"/>
              <a:gd name="connsiteY16826" fmla="*/ 153312 h 9710532"/>
              <a:gd name="connsiteX16827" fmla="*/ 13906347 w 18288001"/>
              <a:gd name="connsiteY16827" fmla="*/ 157554 h 9710532"/>
              <a:gd name="connsiteX16828" fmla="*/ 13884844 w 18288001"/>
              <a:gd name="connsiteY16828" fmla="*/ 164063 h 9710532"/>
              <a:gd name="connsiteX16829" fmla="*/ 13881588 w 18288001"/>
              <a:gd name="connsiteY16829" fmla="*/ 153312 h 9710532"/>
              <a:gd name="connsiteX16830" fmla="*/ 11865616 w 18288001"/>
              <a:gd name="connsiteY16830" fmla="*/ 153243 h 9710532"/>
              <a:gd name="connsiteX16831" fmla="*/ 11893064 w 18288001"/>
              <a:gd name="connsiteY16831" fmla="*/ 156672 h 9710532"/>
              <a:gd name="connsiteX16832" fmla="*/ 11926454 w 18288001"/>
              <a:gd name="connsiteY16832" fmla="*/ 170039 h 9710532"/>
              <a:gd name="connsiteX16833" fmla="*/ 11951215 w 18288001"/>
              <a:gd name="connsiteY16833" fmla="*/ 174281 h 9710532"/>
              <a:gd name="connsiteX16834" fmla="*/ 11949543 w 18288001"/>
              <a:gd name="connsiteY16834" fmla="*/ 178455 h 9710532"/>
              <a:gd name="connsiteX16835" fmla="*/ 11904949 w 18288001"/>
              <a:gd name="connsiteY16835" fmla="*/ 176548 h 9710532"/>
              <a:gd name="connsiteX16836" fmla="*/ 11880191 w 18288001"/>
              <a:gd name="connsiteY16836" fmla="*/ 172306 h 9710532"/>
              <a:gd name="connsiteX16837" fmla="*/ 11869438 w 18288001"/>
              <a:gd name="connsiteY16837" fmla="*/ 175561 h 9710532"/>
              <a:gd name="connsiteX16838" fmla="*/ 11850055 w 18288001"/>
              <a:gd name="connsiteY16838" fmla="*/ 169692 h 9710532"/>
              <a:gd name="connsiteX16839" fmla="*/ 11807540 w 18288001"/>
              <a:gd name="connsiteY16839" fmla="*/ 164956 h 9710532"/>
              <a:gd name="connsiteX16840" fmla="*/ 11773656 w 18288001"/>
              <a:gd name="connsiteY16840" fmla="*/ 169344 h 9710532"/>
              <a:gd name="connsiteX16841" fmla="*/ 11770399 w 18288001"/>
              <a:gd name="connsiteY16841" fmla="*/ 158593 h 9710532"/>
              <a:gd name="connsiteX16842" fmla="*/ 11822040 w 18288001"/>
              <a:gd name="connsiteY16842" fmla="*/ 154697 h 9710532"/>
              <a:gd name="connsiteX16843" fmla="*/ 11865616 w 18288001"/>
              <a:gd name="connsiteY16843" fmla="*/ 153243 h 9710532"/>
              <a:gd name="connsiteX16844" fmla="*/ 14162428 w 18288001"/>
              <a:gd name="connsiteY16844" fmla="*/ 150458 h 9710532"/>
              <a:gd name="connsiteX16845" fmla="*/ 14201195 w 18288001"/>
              <a:gd name="connsiteY16845" fmla="*/ 162196 h 9710532"/>
              <a:gd name="connsiteX16846" fmla="*/ 14261469 w 18288001"/>
              <a:gd name="connsiteY16846" fmla="*/ 167425 h 9710532"/>
              <a:gd name="connsiteX16847" fmla="*/ 14286225 w 18288001"/>
              <a:gd name="connsiteY16847" fmla="*/ 171670 h 9710532"/>
              <a:gd name="connsiteX16848" fmla="*/ 14275475 w 18288001"/>
              <a:gd name="connsiteY16848" fmla="*/ 174924 h 9710532"/>
              <a:gd name="connsiteX16849" fmla="*/ 14252343 w 18288001"/>
              <a:gd name="connsiteY16849" fmla="*/ 176058 h 9710532"/>
              <a:gd name="connsiteX16850" fmla="*/ 14218456 w 18288001"/>
              <a:gd name="connsiteY16850" fmla="*/ 180446 h 9710532"/>
              <a:gd name="connsiteX16851" fmla="*/ 14193699 w 18288001"/>
              <a:gd name="connsiteY16851" fmla="*/ 176205 h 9710532"/>
              <a:gd name="connsiteX16852" fmla="*/ 14182947 w 18288001"/>
              <a:gd name="connsiteY16852" fmla="*/ 179460 h 9710532"/>
              <a:gd name="connsiteX16853" fmla="*/ 14158188 w 18288001"/>
              <a:gd name="connsiteY16853" fmla="*/ 175216 h 9710532"/>
              <a:gd name="connsiteX16854" fmla="*/ 14138803 w 18288001"/>
              <a:gd name="connsiteY16854" fmla="*/ 169347 h 9710532"/>
              <a:gd name="connsiteX16855" fmla="*/ 14097917 w 18288001"/>
              <a:gd name="connsiteY16855" fmla="*/ 169987 h 9710532"/>
              <a:gd name="connsiteX16856" fmla="*/ 13980627 w 18288001"/>
              <a:gd name="connsiteY16856" fmla="*/ 170281 h 9710532"/>
              <a:gd name="connsiteX16857" fmla="*/ 13955868 w 18288001"/>
              <a:gd name="connsiteY16857" fmla="*/ 166039 h 9710532"/>
              <a:gd name="connsiteX16858" fmla="*/ 13982746 w 18288001"/>
              <a:gd name="connsiteY16858" fmla="*/ 157902 h 9710532"/>
              <a:gd name="connsiteX16859" fmla="*/ 14012883 w 18288001"/>
              <a:gd name="connsiteY16859" fmla="*/ 160516 h 9710532"/>
              <a:gd name="connsiteX16860" fmla="*/ 14059150 w 18288001"/>
              <a:gd name="connsiteY16860" fmla="*/ 158248 h 9710532"/>
              <a:gd name="connsiteX16861" fmla="*/ 14140922 w 18288001"/>
              <a:gd name="connsiteY16861" fmla="*/ 156968 h 9710532"/>
              <a:gd name="connsiteX16862" fmla="*/ 14162428 w 18288001"/>
              <a:gd name="connsiteY16862" fmla="*/ 150458 h 9710532"/>
              <a:gd name="connsiteX16863" fmla="*/ 10441462 w 18288001"/>
              <a:gd name="connsiteY16863" fmla="*/ 150080 h 9710532"/>
              <a:gd name="connsiteX16864" fmla="*/ 10444717 w 18288001"/>
              <a:gd name="connsiteY16864" fmla="*/ 160833 h 9710532"/>
              <a:gd name="connsiteX16865" fmla="*/ 10430707 w 18288001"/>
              <a:gd name="connsiteY16865" fmla="*/ 153337 h 9710532"/>
              <a:gd name="connsiteX16866" fmla="*/ 10523238 w 18288001"/>
              <a:gd name="connsiteY16866" fmla="*/ 148799 h 9710532"/>
              <a:gd name="connsiteX16867" fmla="*/ 10515739 w 18288001"/>
              <a:gd name="connsiteY16867" fmla="*/ 162808 h 9710532"/>
              <a:gd name="connsiteX16868" fmla="*/ 10512484 w 18288001"/>
              <a:gd name="connsiteY16868" fmla="*/ 152054 h 9710532"/>
              <a:gd name="connsiteX16869" fmla="*/ 10523238 w 18288001"/>
              <a:gd name="connsiteY16869" fmla="*/ 148799 h 9710532"/>
              <a:gd name="connsiteX16870" fmla="*/ 10581880 w 18288001"/>
              <a:gd name="connsiteY16870" fmla="*/ 148655 h 9710532"/>
              <a:gd name="connsiteX16871" fmla="*/ 10594261 w 18288001"/>
              <a:gd name="connsiteY16871" fmla="*/ 150773 h 9710532"/>
              <a:gd name="connsiteX16872" fmla="*/ 10629774 w 18288001"/>
              <a:gd name="connsiteY16872" fmla="*/ 151762 h 9710532"/>
              <a:gd name="connsiteX16873" fmla="*/ 10633028 w 18288001"/>
              <a:gd name="connsiteY16873" fmla="*/ 162514 h 9710532"/>
              <a:gd name="connsiteX16874" fmla="*/ 10611522 w 18288001"/>
              <a:gd name="connsiteY16874" fmla="*/ 169025 h 9710532"/>
              <a:gd name="connsiteX16875" fmla="*/ 10562004 w 18288001"/>
              <a:gd name="connsiteY16875" fmla="*/ 160539 h 9710532"/>
              <a:gd name="connsiteX16876" fmla="*/ 10558749 w 18288001"/>
              <a:gd name="connsiteY16876" fmla="*/ 149787 h 9710532"/>
              <a:gd name="connsiteX16877" fmla="*/ 10581880 w 18288001"/>
              <a:gd name="connsiteY16877" fmla="*/ 148655 h 9710532"/>
              <a:gd name="connsiteX16878" fmla="*/ 10686789 w 18288001"/>
              <a:gd name="connsiteY16878" fmla="*/ 146239 h 9710532"/>
              <a:gd name="connsiteX16879" fmla="*/ 10700797 w 18288001"/>
              <a:gd name="connsiteY16879" fmla="*/ 153736 h 9710532"/>
              <a:gd name="connsiteX16880" fmla="*/ 10725557 w 18288001"/>
              <a:gd name="connsiteY16880" fmla="*/ 157978 h 9710532"/>
              <a:gd name="connsiteX16881" fmla="*/ 10714804 w 18288001"/>
              <a:gd name="connsiteY16881" fmla="*/ 161233 h 9710532"/>
              <a:gd name="connsiteX16882" fmla="*/ 10688417 w 18288001"/>
              <a:gd name="connsiteY16882" fmla="*/ 151616 h 9710532"/>
              <a:gd name="connsiteX16883" fmla="*/ 10686789 w 18288001"/>
              <a:gd name="connsiteY16883" fmla="*/ 146239 h 9710532"/>
              <a:gd name="connsiteX16884" fmla="*/ 11625096 w 18288001"/>
              <a:gd name="connsiteY16884" fmla="*/ 143891 h 9710532"/>
              <a:gd name="connsiteX16885" fmla="*/ 11691878 w 18288001"/>
              <a:gd name="connsiteY16885" fmla="*/ 170624 h 9710532"/>
              <a:gd name="connsiteX16886" fmla="*/ 11730645 w 18288001"/>
              <a:gd name="connsiteY16886" fmla="*/ 182365 h 9710532"/>
              <a:gd name="connsiteX16887" fmla="*/ 11741396 w 18288001"/>
              <a:gd name="connsiteY16887" fmla="*/ 179111 h 9710532"/>
              <a:gd name="connsiteX16888" fmla="*/ 11755404 w 18288001"/>
              <a:gd name="connsiteY16888" fmla="*/ 186609 h 9710532"/>
              <a:gd name="connsiteX16889" fmla="*/ 11766157 w 18288001"/>
              <a:gd name="connsiteY16889" fmla="*/ 183353 h 9710532"/>
              <a:gd name="connsiteX16890" fmla="*/ 11833433 w 18288001"/>
              <a:gd name="connsiteY16890" fmla="*/ 192331 h 9710532"/>
              <a:gd name="connsiteX16891" fmla="*/ 11918957 w 18288001"/>
              <a:gd name="connsiteY16891" fmla="*/ 184045 h 9710532"/>
              <a:gd name="connsiteX16892" fmla="*/ 11968476 w 18288001"/>
              <a:gd name="connsiteY16892" fmla="*/ 192531 h 9710532"/>
              <a:gd name="connsiteX16893" fmla="*/ 12039500 w 18288001"/>
              <a:gd name="connsiteY16893" fmla="*/ 194505 h 9710532"/>
              <a:gd name="connsiteX16894" fmla="*/ 12203053 w 18288001"/>
              <a:gd name="connsiteY16894" fmla="*/ 191945 h 9710532"/>
              <a:gd name="connsiteX16895" fmla="*/ 12166555 w 18288001"/>
              <a:gd name="connsiteY16895" fmla="*/ 226469 h 9710532"/>
              <a:gd name="connsiteX16896" fmla="*/ 12163300 w 18288001"/>
              <a:gd name="connsiteY16896" fmla="*/ 215717 h 9710532"/>
              <a:gd name="connsiteX16897" fmla="*/ 12167047 w 18288001"/>
              <a:gd name="connsiteY16897" fmla="*/ 208713 h 9710532"/>
              <a:gd name="connsiteX16898" fmla="*/ 12149292 w 18288001"/>
              <a:gd name="connsiteY16898" fmla="*/ 208220 h 9710532"/>
              <a:gd name="connsiteX16899" fmla="*/ 12124531 w 18288001"/>
              <a:gd name="connsiteY16899" fmla="*/ 203977 h 9710532"/>
              <a:gd name="connsiteX16900" fmla="*/ 12117034 w 18288001"/>
              <a:gd name="connsiteY16900" fmla="*/ 217985 h 9710532"/>
              <a:gd name="connsiteX16901" fmla="*/ 12106284 w 18288001"/>
              <a:gd name="connsiteY16901" fmla="*/ 221240 h 9710532"/>
              <a:gd name="connsiteX16902" fmla="*/ 12084777 w 18288001"/>
              <a:gd name="connsiteY16902" fmla="*/ 227750 h 9710532"/>
              <a:gd name="connsiteX16903" fmla="*/ 12052521 w 18288001"/>
              <a:gd name="connsiteY16903" fmla="*/ 237515 h 9710532"/>
              <a:gd name="connsiteX16904" fmla="*/ 12027762 w 18288001"/>
              <a:gd name="connsiteY16904" fmla="*/ 233271 h 9710532"/>
              <a:gd name="connsiteX16905" fmla="*/ 11953481 w 18288001"/>
              <a:gd name="connsiteY16905" fmla="*/ 220545 h 9710532"/>
              <a:gd name="connsiteX16906" fmla="*/ 11964234 w 18288001"/>
              <a:gd name="connsiteY16906" fmla="*/ 217290 h 9710532"/>
              <a:gd name="connsiteX16907" fmla="*/ 11974986 w 18288001"/>
              <a:gd name="connsiteY16907" fmla="*/ 214036 h 9710532"/>
              <a:gd name="connsiteX16908" fmla="*/ 11917970 w 18288001"/>
              <a:gd name="connsiteY16908" fmla="*/ 219559 h 9710532"/>
              <a:gd name="connsiteX16909" fmla="*/ 11800682 w 18288001"/>
              <a:gd name="connsiteY16909" fmla="*/ 219851 h 9710532"/>
              <a:gd name="connsiteX16910" fmla="*/ 11772172 w 18288001"/>
              <a:gd name="connsiteY16910" fmla="*/ 222613 h 9710532"/>
              <a:gd name="connsiteX16911" fmla="*/ 11754417 w 18288001"/>
              <a:gd name="connsiteY16911" fmla="*/ 222120 h 9710532"/>
              <a:gd name="connsiteX16912" fmla="*/ 11623121 w 18288001"/>
              <a:gd name="connsiteY16912" fmla="*/ 214916 h 9710532"/>
              <a:gd name="connsiteX16913" fmla="*/ 11589238 w 18288001"/>
              <a:gd name="connsiteY16913" fmla="*/ 219305 h 9710532"/>
              <a:gd name="connsiteX16914" fmla="*/ 11569360 w 18288001"/>
              <a:gd name="connsiteY16914" fmla="*/ 231191 h 9710532"/>
              <a:gd name="connsiteX16915" fmla="*/ 11519841 w 18288001"/>
              <a:gd name="connsiteY16915" fmla="*/ 222706 h 9710532"/>
              <a:gd name="connsiteX16916" fmla="*/ 11530592 w 18288001"/>
              <a:gd name="connsiteY16916" fmla="*/ 219450 h 9710532"/>
              <a:gd name="connsiteX16917" fmla="*/ 11538090 w 18288001"/>
              <a:gd name="connsiteY16917" fmla="*/ 205444 h 9710532"/>
              <a:gd name="connsiteX16918" fmla="*/ 11505834 w 18288001"/>
              <a:gd name="connsiteY16918" fmla="*/ 215209 h 9710532"/>
              <a:gd name="connsiteX16919" fmla="*/ 11493453 w 18288001"/>
              <a:gd name="connsiteY16919" fmla="*/ 213088 h 9710532"/>
              <a:gd name="connsiteX16920" fmla="*/ 11468695 w 18288001"/>
              <a:gd name="connsiteY16920" fmla="*/ 208845 h 9710532"/>
              <a:gd name="connsiteX16921" fmla="*/ 11445563 w 18288001"/>
              <a:gd name="connsiteY16921" fmla="*/ 209979 h 9710532"/>
              <a:gd name="connsiteX16922" fmla="*/ 11410050 w 18288001"/>
              <a:gd name="connsiteY16922" fmla="*/ 208992 h 9710532"/>
              <a:gd name="connsiteX16923" fmla="*/ 11360531 w 18288001"/>
              <a:gd name="connsiteY16923" fmla="*/ 200507 h 9710532"/>
              <a:gd name="connsiteX16924" fmla="*/ 11278754 w 18288001"/>
              <a:gd name="connsiteY16924" fmla="*/ 201789 h 9710532"/>
              <a:gd name="connsiteX16925" fmla="*/ 11243243 w 18288001"/>
              <a:gd name="connsiteY16925" fmla="*/ 200801 h 9710532"/>
              <a:gd name="connsiteX16926" fmla="*/ 11223365 w 18288001"/>
              <a:gd name="connsiteY16926" fmla="*/ 212688 h 9710532"/>
              <a:gd name="connsiteX16927" fmla="*/ 11214240 w 18288001"/>
              <a:gd name="connsiteY16927" fmla="*/ 221318 h 9710532"/>
              <a:gd name="connsiteX16928" fmla="*/ 11198112 w 18288001"/>
              <a:gd name="connsiteY16928" fmla="*/ 226200 h 9710532"/>
              <a:gd name="connsiteX16929" fmla="*/ 11192735 w 18288001"/>
              <a:gd name="connsiteY16929" fmla="*/ 227829 h 9710532"/>
              <a:gd name="connsiteX16930" fmla="*/ 11178728 w 18288001"/>
              <a:gd name="connsiteY16930" fmla="*/ 220332 h 9710532"/>
              <a:gd name="connsiteX16931" fmla="*/ 11168470 w 18288001"/>
              <a:gd name="connsiteY16931" fmla="*/ 205830 h 9710532"/>
              <a:gd name="connsiteX16932" fmla="*/ 11150714 w 18288001"/>
              <a:gd name="connsiteY16932" fmla="*/ 205336 h 9710532"/>
              <a:gd name="connsiteX16933" fmla="*/ 11125954 w 18288001"/>
              <a:gd name="connsiteY16933" fmla="*/ 201096 h 9710532"/>
              <a:gd name="connsiteX16934" fmla="*/ 11122699 w 18288001"/>
              <a:gd name="connsiteY16934" fmla="*/ 190341 h 9710532"/>
              <a:gd name="connsiteX16935" fmla="*/ 11168963 w 18288001"/>
              <a:gd name="connsiteY16935" fmla="*/ 188076 h 9710532"/>
              <a:gd name="connsiteX16936" fmla="*/ 11239986 w 18288001"/>
              <a:gd name="connsiteY16936" fmla="*/ 190048 h 9710532"/>
              <a:gd name="connsiteX16937" fmla="*/ 11275499 w 18288001"/>
              <a:gd name="connsiteY16937" fmla="*/ 191037 h 9710532"/>
              <a:gd name="connsiteX16938" fmla="*/ 11318014 w 18288001"/>
              <a:gd name="connsiteY16938" fmla="*/ 195771 h 9710532"/>
              <a:gd name="connsiteX16939" fmla="*/ 11358903 w 18288001"/>
              <a:gd name="connsiteY16939" fmla="*/ 195131 h 9710532"/>
              <a:gd name="connsiteX16940" fmla="*/ 11403539 w 18288001"/>
              <a:gd name="connsiteY16940" fmla="*/ 187488 h 9710532"/>
              <a:gd name="connsiteX16941" fmla="*/ 11485316 w 18288001"/>
              <a:gd name="connsiteY16941" fmla="*/ 186208 h 9710532"/>
              <a:gd name="connsiteX16942" fmla="*/ 11514318 w 18288001"/>
              <a:gd name="connsiteY16942" fmla="*/ 165690 h 9710532"/>
              <a:gd name="connsiteX16943" fmla="*/ 11549830 w 18288001"/>
              <a:gd name="connsiteY16943" fmla="*/ 166677 h 9710532"/>
              <a:gd name="connsiteX16944" fmla="*/ 11578338 w 18288001"/>
              <a:gd name="connsiteY16944" fmla="*/ 163916 h 9710532"/>
              <a:gd name="connsiteX16945" fmla="*/ 11585340 w 18288001"/>
              <a:gd name="connsiteY16945" fmla="*/ 167664 h 9710532"/>
              <a:gd name="connsiteX16946" fmla="*/ 11599350 w 18288001"/>
              <a:gd name="connsiteY16946" fmla="*/ 175161 h 9710532"/>
              <a:gd name="connsiteX16947" fmla="*/ 11624109 w 18288001"/>
              <a:gd name="connsiteY16947" fmla="*/ 179404 h 9710532"/>
              <a:gd name="connsiteX16948" fmla="*/ 11659621 w 18288001"/>
              <a:gd name="connsiteY16948" fmla="*/ 180390 h 9710532"/>
              <a:gd name="connsiteX16949" fmla="*/ 11645613 w 18288001"/>
              <a:gd name="connsiteY16949" fmla="*/ 172893 h 9710532"/>
              <a:gd name="connsiteX16950" fmla="*/ 11638609 w 18288001"/>
              <a:gd name="connsiteY16950" fmla="*/ 169145 h 9710532"/>
              <a:gd name="connsiteX16951" fmla="*/ 11620854 w 18288001"/>
              <a:gd name="connsiteY16951" fmla="*/ 168652 h 9710532"/>
              <a:gd name="connsiteX16952" fmla="*/ 11606846 w 18288001"/>
              <a:gd name="connsiteY16952" fmla="*/ 161154 h 9710532"/>
              <a:gd name="connsiteX16953" fmla="*/ 11603591 w 18288001"/>
              <a:gd name="connsiteY16953" fmla="*/ 150403 h 9710532"/>
              <a:gd name="connsiteX16954" fmla="*/ 11355008 w 18288001"/>
              <a:gd name="connsiteY16954" fmla="*/ 143491 h 9710532"/>
              <a:gd name="connsiteX16955" fmla="*/ 11358262 w 18288001"/>
              <a:gd name="connsiteY16955" fmla="*/ 154242 h 9710532"/>
              <a:gd name="connsiteX16956" fmla="*/ 11361517 w 18288001"/>
              <a:gd name="connsiteY16956" fmla="*/ 164997 h 9710532"/>
              <a:gd name="connsiteX16957" fmla="*/ 11315252 w 18288001"/>
              <a:gd name="connsiteY16957" fmla="*/ 167263 h 9710532"/>
              <a:gd name="connsiteX16958" fmla="*/ 11322750 w 18288001"/>
              <a:gd name="connsiteY16958" fmla="*/ 153256 h 9710532"/>
              <a:gd name="connsiteX16959" fmla="*/ 11355008 w 18288001"/>
              <a:gd name="connsiteY16959" fmla="*/ 143491 h 9710532"/>
              <a:gd name="connsiteX16960" fmla="*/ 13761044 w 18288001"/>
              <a:gd name="connsiteY16960" fmla="*/ 142853 h 9710532"/>
              <a:gd name="connsiteX16961" fmla="*/ 13785805 w 18288001"/>
              <a:gd name="connsiteY16961" fmla="*/ 147096 h 9710532"/>
              <a:gd name="connsiteX16962" fmla="*/ 13812192 w 18288001"/>
              <a:gd name="connsiteY16962" fmla="*/ 156715 h 9710532"/>
              <a:gd name="connsiteX16963" fmla="*/ 13808445 w 18288001"/>
              <a:gd name="connsiteY16963" fmla="*/ 163716 h 9710532"/>
              <a:gd name="connsiteX16964" fmla="*/ 13796062 w 18288001"/>
              <a:gd name="connsiteY16964" fmla="*/ 161596 h 9710532"/>
              <a:gd name="connsiteX16965" fmla="*/ 13778308 w 18288001"/>
              <a:gd name="connsiteY16965" fmla="*/ 161102 h 9710532"/>
              <a:gd name="connsiteX16966" fmla="*/ 13756803 w 18288001"/>
              <a:gd name="connsiteY16966" fmla="*/ 167613 h 9710532"/>
              <a:gd name="connsiteX16967" fmla="*/ 13742794 w 18288001"/>
              <a:gd name="connsiteY16967" fmla="*/ 160116 h 9710532"/>
              <a:gd name="connsiteX16968" fmla="*/ 13750292 w 18288001"/>
              <a:gd name="connsiteY16968" fmla="*/ 146107 h 9710532"/>
              <a:gd name="connsiteX16969" fmla="*/ 12446113 w 18288001"/>
              <a:gd name="connsiteY16969" fmla="*/ 141838 h 9710532"/>
              <a:gd name="connsiteX16970" fmla="*/ 12449370 w 18288001"/>
              <a:gd name="connsiteY16970" fmla="*/ 152590 h 9710532"/>
              <a:gd name="connsiteX16971" fmla="*/ 12436990 w 18288001"/>
              <a:gd name="connsiteY16971" fmla="*/ 150469 h 9710532"/>
              <a:gd name="connsiteX16972" fmla="*/ 12446113 w 18288001"/>
              <a:gd name="connsiteY16972" fmla="*/ 141838 h 9710532"/>
              <a:gd name="connsiteX16973" fmla="*/ 14347487 w 18288001"/>
              <a:gd name="connsiteY16973" fmla="*/ 141385 h 9710532"/>
              <a:gd name="connsiteX16974" fmla="*/ 14382999 w 18288001"/>
              <a:gd name="connsiteY16974" fmla="*/ 142373 h 9710532"/>
              <a:gd name="connsiteX16975" fmla="*/ 14407760 w 18288001"/>
              <a:gd name="connsiteY16975" fmla="*/ 146615 h 9710532"/>
              <a:gd name="connsiteX16976" fmla="*/ 14441643 w 18288001"/>
              <a:gd name="connsiteY16976" fmla="*/ 142226 h 9710532"/>
              <a:gd name="connsiteX16977" fmla="*/ 14478782 w 18288001"/>
              <a:gd name="connsiteY16977" fmla="*/ 148590 h 9710532"/>
              <a:gd name="connsiteX16978" fmla="*/ 14517548 w 18288001"/>
              <a:gd name="connsiteY16978" fmla="*/ 160330 h 9710532"/>
              <a:gd name="connsiteX16979" fmla="*/ 14550939 w 18288001"/>
              <a:gd name="connsiteY16979" fmla="*/ 173697 h 9710532"/>
              <a:gd name="connsiteX16980" fmla="*/ 14581075 w 18288001"/>
              <a:gd name="connsiteY16980" fmla="*/ 176311 h 9710532"/>
              <a:gd name="connsiteX16981" fmla="*/ 14616587 w 18288001"/>
              <a:gd name="connsiteY16981" fmla="*/ 177299 h 9710532"/>
              <a:gd name="connsiteX16982" fmla="*/ 14655355 w 18288001"/>
              <a:gd name="connsiteY16982" fmla="*/ 189037 h 9710532"/>
              <a:gd name="connsiteX16983" fmla="*/ 14666106 w 18288001"/>
              <a:gd name="connsiteY16983" fmla="*/ 185783 h 9710532"/>
              <a:gd name="connsiteX16984" fmla="*/ 14653234 w 18288001"/>
              <a:gd name="connsiteY16984" fmla="*/ 201418 h 9710532"/>
              <a:gd name="connsiteX16985" fmla="*/ 14623098 w 18288001"/>
              <a:gd name="connsiteY16985" fmla="*/ 198803 h 9710532"/>
              <a:gd name="connsiteX16986" fmla="*/ 14598337 w 18288001"/>
              <a:gd name="connsiteY16986" fmla="*/ 194561 h 9710532"/>
              <a:gd name="connsiteX16987" fmla="*/ 14463787 w 18288001"/>
              <a:gd name="connsiteY16987" fmla="*/ 176606 h 9710532"/>
              <a:gd name="connsiteX16988" fmla="*/ 14421765 w 18288001"/>
              <a:gd name="connsiteY16988" fmla="*/ 154112 h 9710532"/>
              <a:gd name="connsiteX16989" fmla="*/ 14372245 w 18288001"/>
              <a:gd name="connsiteY16989" fmla="*/ 145630 h 9710532"/>
              <a:gd name="connsiteX16990" fmla="*/ 14350744 w 18288001"/>
              <a:gd name="connsiteY16990" fmla="*/ 152138 h 9710532"/>
              <a:gd name="connsiteX16991" fmla="*/ 14339987 w 18288001"/>
              <a:gd name="connsiteY16991" fmla="*/ 155395 h 9710532"/>
              <a:gd name="connsiteX16992" fmla="*/ 14347487 w 18288001"/>
              <a:gd name="connsiteY16992" fmla="*/ 141385 h 9710532"/>
              <a:gd name="connsiteX16993" fmla="*/ 11483048 w 18288001"/>
              <a:gd name="connsiteY16993" fmla="*/ 139943 h 9710532"/>
              <a:gd name="connsiteX16994" fmla="*/ 11497056 w 18288001"/>
              <a:gd name="connsiteY16994" fmla="*/ 147441 h 9710532"/>
              <a:gd name="connsiteX16995" fmla="*/ 11486303 w 18288001"/>
              <a:gd name="connsiteY16995" fmla="*/ 150696 h 9710532"/>
              <a:gd name="connsiteX16996" fmla="*/ 11472295 w 18288001"/>
              <a:gd name="connsiteY16996" fmla="*/ 143198 h 9710532"/>
              <a:gd name="connsiteX16997" fmla="*/ 12339579 w 18288001"/>
              <a:gd name="connsiteY16997" fmla="*/ 138876 h 9710532"/>
              <a:gd name="connsiteX16998" fmla="*/ 12353585 w 18288001"/>
              <a:gd name="connsiteY16998" fmla="*/ 146374 h 9710532"/>
              <a:gd name="connsiteX16999" fmla="*/ 12346090 w 18288001"/>
              <a:gd name="connsiteY16999" fmla="*/ 160380 h 9710532"/>
              <a:gd name="connsiteX17000" fmla="*/ 12326705 w 18288001"/>
              <a:gd name="connsiteY17000" fmla="*/ 154512 h 9710532"/>
              <a:gd name="connsiteX17001" fmla="*/ 12323450 w 18288001"/>
              <a:gd name="connsiteY17001" fmla="*/ 143759 h 9710532"/>
              <a:gd name="connsiteX17002" fmla="*/ 12339579 w 18288001"/>
              <a:gd name="connsiteY17002" fmla="*/ 138876 h 9710532"/>
              <a:gd name="connsiteX17003" fmla="*/ 15108233 w 18288001"/>
              <a:gd name="connsiteY17003" fmla="*/ 134103 h 9710532"/>
              <a:gd name="connsiteX17004" fmla="*/ 15168504 w 18288001"/>
              <a:gd name="connsiteY17004" fmla="*/ 139333 h 9710532"/>
              <a:gd name="connsiteX17005" fmla="*/ 15249786 w 18288001"/>
              <a:gd name="connsiteY17005" fmla="*/ 155808 h 9710532"/>
              <a:gd name="connsiteX17006" fmla="*/ 15292302 w 18288001"/>
              <a:gd name="connsiteY17006" fmla="*/ 160544 h 9710532"/>
              <a:gd name="connsiteX17007" fmla="*/ 15388087 w 18288001"/>
              <a:gd name="connsiteY17007" fmla="*/ 166760 h 9710532"/>
              <a:gd name="connsiteX17008" fmla="*/ 15402092 w 18288001"/>
              <a:gd name="connsiteY17008" fmla="*/ 174257 h 9710532"/>
              <a:gd name="connsiteX17009" fmla="*/ 15423600 w 18288001"/>
              <a:gd name="connsiteY17009" fmla="*/ 167747 h 9710532"/>
              <a:gd name="connsiteX17010" fmla="*/ 15442982 w 18288001"/>
              <a:gd name="connsiteY17010" fmla="*/ 173618 h 9710532"/>
              <a:gd name="connsiteX17011" fmla="*/ 15447865 w 18288001"/>
              <a:gd name="connsiteY17011" fmla="*/ 189746 h 9710532"/>
              <a:gd name="connsiteX17012" fmla="*/ 15433364 w 18288001"/>
              <a:gd name="connsiteY17012" fmla="*/ 200005 h 9710532"/>
              <a:gd name="connsiteX17013" fmla="*/ 15397852 w 18288001"/>
              <a:gd name="connsiteY17013" fmla="*/ 199017 h 9710532"/>
              <a:gd name="connsiteX17014" fmla="*/ 15260047 w 18288001"/>
              <a:gd name="connsiteY17014" fmla="*/ 170309 h 9710532"/>
              <a:gd name="connsiteX17015" fmla="*/ 15210527 w 18288001"/>
              <a:gd name="connsiteY17015" fmla="*/ 161824 h 9710532"/>
              <a:gd name="connsiteX17016" fmla="*/ 15187394 w 18288001"/>
              <a:gd name="connsiteY17016" fmla="*/ 162958 h 9710532"/>
              <a:gd name="connsiteX17017" fmla="*/ 15164264 w 18288001"/>
              <a:gd name="connsiteY17017" fmla="*/ 164092 h 9710532"/>
              <a:gd name="connsiteX17018" fmla="*/ 15136248 w 18288001"/>
              <a:gd name="connsiteY17018" fmla="*/ 149098 h 9710532"/>
              <a:gd name="connsiteX17019" fmla="*/ 15111488 w 18288001"/>
              <a:gd name="connsiteY17019" fmla="*/ 144855 h 9710532"/>
              <a:gd name="connsiteX17020" fmla="*/ 13839566 w 18288001"/>
              <a:gd name="connsiteY17020" fmla="*/ 130820 h 9710532"/>
              <a:gd name="connsiteX17021" fmla="*/ 13853574 w 18288001"/>
              <a:gd name="connsiteY17021" fmla="*/ 138317 h 9710532"/>
              <a:gd name="connsiteX17022" fmla="*/ 13924597 w 18288001"/>
              <a:gd name="connsiteY17022" fmla="*/ 140292 h 9710532"/>
              <a:gd name="connsiteX17023" fmla="*/ 13916816 w 18288001"/>
              <a:gd name="connsiteY17023" fmla="*/ 148515 h 9710532"/>
              <a:gd name="connsiteX17024" fmla="*/ 13908470 w 18288001"/>
              <a:gd name="connsiteY17024" fmla="*/ 145174 h 9710532"/>
              <a:gd name="connsiteX17025" fmla="*/ 13896089 w 18288001"/>
              <a:gd name="connsiteY17025" fmla="*/ 143053 h 9710532"/>
              <a:gd name="connsiteX17026" fmla="*/ 13885336 w 18288001"/>
              <a:gd name="connsiteY17026" fmla="*/ 146308 h 9710532"/>
              <a:gd name="connsiteX17027" fmla="*/ 13867580 w 18288001"/>
              <a:gd name="connsiteY17027" fmla="*/ 145814 h 9710532"/>
              <a:gd name="connsiteX17028" fmla="*/ 13835324 w 18288001"/>
              <a:gd name="connsiteY17028" fmla="*/ 155579 h 9710532"/>
              <a:gd name="connsiteX17029" fmla="*/ 15047960 w 18288001"/>
              <a:gd name="connsiteY17029" fmla="*/ 128874 h 9710532"/>
              <a:gd name="connsiteX17030" fmla="*/ 15103990 w 18288001"/>
              <a:gd name="connsiteY17030" fmla="*/ 158862 h 9710532"/>
              <a:gd name="connsiteX17031" fmla="*/ 15084609 w 18288001"/>
              <a:gd name="connsiteY17031" fmla="*/ 152992 h 9710532"/>
              <a:gd name="connsiteX17032" fmla="*/ 15051218 w 18288001"/>
              <a:gd name="connsiteY17032" fmla="*/ 139626 h 9710532"/>
              <a:gd name="connsiteX17033" fmla="*/ 15026456 w 18288001"/>
              <a:gd name="connsiteY17033" fmla="*/ 135383 h 9710532"/>
              <a:gd name="connsiteX17034" fmla="*/ 15047960 w 18288001"/>
              <a:gd name="connsiteY17034" fmla="*/ 128874 h 9710532"/>
              <a:gd name="connsiteX17035" fmla="*/ 11643346 w 18288001"/>
              <a:gd name="connsiteY17035" fmla="*/ 126628 h 9710532"/>
              <a:gd name="connsiteX17036" fmla="*/ 11644974 w 18288001"/>
              <a:gd name="connsiteY17036" fmla="*/ 132006 h 9710532"/>
              <a:gd name="connsiteX17037" fmla="*/ 11643097 w 18288001"/>
              <a:gd name="connsiteY17037" fmla="*/ 135506 h 9710532"/>
              <a:gd name="connsiteX17038" fmla="*/ 11634220 w 18288001"/>
              <a:gd name="connsiteY17038" fmla="*/ 135261 h 9710532"/>
              <a:gd name="connsiteX17039" fmla="*/ 11621841 w 18288001"/>
              <a:gd name="connsiteY17039" fmla="*/ 133139 h 9710532"/>
              <a:gd name="connsiteX17040" fmla="*/ 12076988 w 18288001"/>
              <a:gd name="connsiteY17040" fmla="*/ 124468 h 9710532"/>
              <a:gd name="connsiteX17041" fmla="*/ 12090995 w 18288001"/>
              <a:gd name="connsiteY17041" fmla="*/ 131965 h 9710532"/>
              <a:gd name="connsiteX17042" fmla="*/ 12129761 w 18288001"/>
              <a:gd name="connsiteY17042" fmla="*/ 143706 h 9710532"/>
              <a:gd name="connsiteX17043" fmla="*/ 12076000 w 18288001"/>
              <a:gd name="connsiteY17043" fmla="*/ 159980 h 9710532"/>
              <a:gd name="connsiteX17044" fmla="*/ 12093263 w 18288001"/>
              <a:gd name="connsiteY17044" fmla="*/ 178230 h 9710532"/>
              <a:gd name="connsiteX17045" fmla="*/ 12104014 w 18288001"/>
              <a:gd name="connsiteY17045" fmla="*/ 174976 h 9710532"/>
              <a:gd name="connsiteX17046" fmla="*/ 12076603 w 18288001"/>
              <a:gd name="connsiteY17046" fmla="*/ 186207 h 9710532"/>
              <a:gd name="connsiteX17047" fmla="*/ 12032992 w 18288001"/>
              <a:gd name="connsiteY17047" fmla="*/ 173000 h 9710532"/>
              <a:gd name="connsiteX17048" fmla="*/ 12022239 w 18288001"/>
              <a:gd name="connsiteY17048" fmla="*/ 176255 h 9710532"/>
              <a:gd name="connsiteX17049" fmla="*/ 12011486 w 18288001"/>
              <a:gd name="connsiteY17049" fmla="*/ 179511 h 9710532"/>
              <a:gd name="connsiteX17050" fmla="*/ 11994224 w 18288001"/>
              <a:gd name="connsiteY17050" fmla="*/ 161261 h 9710532"/>
              <a:gd name="connsiteX17051" fmla="*/ 12004976 w 18288001"/>
              <a:gd name="connsiteY17051" fmla="*/ 158005 h 9710532"/>
              <a:gd name="connsiteX17052" fmla="*/ 12026481 w 18288001"/>
              <a:gd name="connsiteY17052" fmla="*/ 151496 h 9710532"/>
              <a:gd name="connsiteX17053" fmla="*/ 12058737 w 18288001"/>
              <a:gd name="connsiteY17053" fmla="*/ 141731 h 9710532"/>
              <a:gd name="connsiteX17054" fmla="*/ 14682090 w 18288001"/>
              <a:gd name="connsiteY17054" fmla="*/ 122255 h 9710532"/>
              <a:gd name="connsiteX17055" fmla="*/ 14717601 w 18288001"/>
              <a:gd name="connsiteY17055" fmla="*/ 123244 h 9710532"/>
              <a:gd name="connsiteX17056" fmla="*/ 14777870 w 18288001"/>
              <a:gd name="connsiteY17056" fmla="*/ 128474 h 9710532"/>
              <a:gd name="connsiteX17057" fmla="*/ 14802633 w 18288001"/>
              <a:gd name="connsiteY17057" fmla="*/ 132716 h 9710532"/>
              <a:gd name="connsiteX17058" fmla="*/ 14816639 w 18288001"/>
              <a:gd name="connsiteY17058" fmla="*/ 140212 h 9710532"/>
              <a:gd name="connsiteX17059" fmla="*/ 14819896 w 18288001"/>
              <a:gd name="connsiteY17059" fmla="*/ 150966 h 9710532"/>
              <a:gd name="connsiteX17060" fmla="*/ 14784382 w 18288001"/>
              <a:gd name="connsiteY17060" fmla="*/ 149977 h 9710532"/>
              <a:gd name="connsiteX17061" fmla="*/ 14734864 w 18288001"/>
              <a:gd name="connsiteY17061" fmla="*/ 141493 h 9710532"/>
              <a:gd name="connsiteX17062" fmla="*/ 14722485 w 18288001"/>
              <a:gd name="connsiteY17062" fmla="*/ 139372 h 9710532"/>
              <a:gd name="connsiteX17063" fmla="*/ 14715479 w 18288001"/>
              <a:gd name="connsiteY17063" fmla="*/ 135623 h 9710532"/>
              <a:gd name="connsiteX17064" fmla="*/ 14696096 w 18288001"/>
              <a:gd name="connsiteY17064" fmla="*/ 129754 h 9710532"/>
              <a:gd name="connsiteX17065" fmla="*/ 14671336 w 18288001"/>
              <a:gd name="connsiteY17065" fmla="*/ 125512 h 9710532"/>
              <a:gd name="connsiteX17066" fmla="*/ 10925609 w 18288001"/>
              <a:gd name="connsiteY17066" fmla="*/ 120893 h 9710532"/>
              <a:gd name="connsiteX17067" fmla="*/ 10975128 w 18288001"/>
              <a:gd name="connsiteY17067" fmla="*/ 129378 h 9710532"/>
              <a:gd name="connsiteX17068" fmla="*/ 11013895 w 18288001"/>
              <a:gd name="connsiteY17068" fmla="*/ 141115 h 9710532"/>
              <a:gd name="connsiteX17069" fmla="*/ 11027901 w 18288001"/>
              <a:gd name="connsiteY17069" fmla="*/ 148614 h 9710532"/>
              <a:gd name="connsiteX17070" fmla="*/ 11041909 w 18288001"/>
              <a:gd name="connsiteY17070" fmla="*/ 156110 h 9710532"/>
              <a:gd name="connsiteX17071" fmla="*/ 10970885 w 18288001"/>
              <a:gd name="connsiteY17071" fmla="*/ 154137 h 9710532"/>
              <a:gd name="connsiteX17072" fmla="*/ 10935374 w 18288001"/>
              <a:gd name="connsiteY17072" fmla="*/ 153149 h 9710532"/>
              <a:gd name="connsiteX17073" fmla="*/ 10899863 w 18288001"/>
              <a:gd name="connsiteY17073" fmla="*/ 152163 h 9710532"/>
              <a:gd name="connsiteX17074" fmla="*/ 10907359 w 18288001"/>
              <a:gd name="connsiteY17074" fmla="*/ 138155 h 9710532"/>
              <a:gd name="connsiteX17075" fmla="*/ 10548984 w 18288001"/>
              <a:gd name="connsiteY17075" fmla="*/ 117531 h 9710532"/>
              <a:gd name="connsiteX17076" fmla="*/ 10552239 w 18288001"/>
              <a:gd name="connsiteY17076" fmla="*/ 128283 h 9710532"/>
              <a:gd name="connsiteX17077" fmla="*/ 10541486 w 18288001"/>
              <a:gd name="connsiteY17077" fmla="*/ 131537 h 9710532"/>
              <a:gd name="connsiteX17078" fmla="*/ 10538231 w 18288001"/>
              <a:gd name="connsiteY17078" fmla="*/ 120786 h 9710532"/>
              <a:gd name="connsiteX17079" fmla="*/ 14568549 w 18288001"/>
              <a:gd name="connsiteY17079" fmla="*/ 115546 h 9710532"/>
              <a:gd name="connsiteX17080" fmla="*/ 14580930 w 18288001"/>
              <a:gd name="connsiteY17080" fmla="*/ 117668 h 9710532"/>
              <a:gd name="connsiteX17081" fmla="*/ 14611065 w 18288001"/>
              <a:gd name="connsiteY17081" fmla="*/ 120282 h 9710532"/>
              <a:gd name="connsiteX17082" fmla="*/ 14635825 w 18288001"/>
              <a:gd name="connsiteY17082" fmla="*/ 124524 h 9710532"/>
              <a:gd name="connsiteX17083" fmla="*/ 14603569 w 18288001"/>
              <a:gd name="connsiteY17083" fmla="*/ 134289 h 9710532"/>
              <a:gd name="connsiteX17084" fmla="*/ 13429551 w 18288001"/>
              <a:gd name="connsiteY17084" fmla="*/ 114091 h 9710532"/>
              <a:gd name="connsiteX17085" fmla="*/ 13454307 w 18288001"/>
              <a:gd name="connsiteY17085" fmla="*/ 118334 h 9710532"/>
              <a:gd name="connsiteX17086" fmla="*/ 13462941 w 18288001"/>
              <a:gd name="connsiteY17086" fmla="*/ 127458 h 9710532"/>
              <a:gd name="connsiteX17087" fmla="*/ 13479071 w 18288001"/>
              <a:gd name="connsiteY17087" fmla="*/ 122577 h 9710532"/>
              <a:gd name="connsiteX17088" fmla="*/ 13495199 w 18288001"/>
              <a:gd name="connsiteY17088" fmla="*/ 117694 h 9710532"/>
              <a:gd name="connsiteX17089" fmla="*/ 13519957 w 18288001"/>
              <a:gd name="connsiteY17089" fmla="*/ 121935 h 9710532"/>
              <a:gd name="connsiteX17090" fmla="*/ 13530710 w 18288001"/>
              <a:gd name="connsiteY17090" fmla="*/ 118680 h 9710532"/>
              <a:gd name="connsiteX17091" fmla="*/ 13555467 w 18288001"/>
              <a:gd name="connsiteY17091" fmla="*/ 122923 h 9710532"/>
              <a:gd name="connsiteX17092" fmla="*/ 13590982 w 18288001"/>
              <a:gd name="connsiteY17092" fmla="*/ 123910 h 9710532"/>
              <a:gd name="connsiteX17093" fmla="*/ 13615742 w 18288001"/>
              <a:gd name="connsiteY17093" fmla="*/ 128151 h 9710532"/>
              <a:gd name="connsiteX17094" fmla="*/ 13628122 w 18288001"/>
              <a:gd name="connsiteY17094" fmla="*/ 130273 h 9710532"/>
              <a:gd name="connsiteX17095" fmla="*/ 13651255 w 18288001"/>
              <a:gd name="connsiteY17095" fmla="*/ 129140 h 9710532"/>
              <a:gd name="connsiteX17096" fmla="*/ 13676013 w 18288001"/>
              <a:gd name="connsiteY17096" fmla="*/ 133381 h 9710532"/>
              <a:gd name="connsiteX17097" fmla="*/ 13665261 w 18288001"/>
              <a:gd name="connsiteY17097" fmla="*/ 136637 h 9710532"/>
              <a:gd name="connsiteX17098" fmla="*/ 13636259 w 18288001"/>
              <a:gd name="connsiteY17098" fmla="*/ 157154 h 9710532"/>
              <a:gd name="connsiteX17099" fmla="*/ 13625507 w 18288001"/>
              <a:gd name="connsiteY17099" fmla="*/ 160408 h 9710532"/>
              <a:gd name="connsiteX17100" fmla="*/ 13565234 w 18288001"/>
              <a:gd name="connsiteY17100" fmla="*/ 155181 h 9710532"/>
              <a:gd name="connsiteX17101" fmla="*/ 13567355 w 18288001"/>
              <a:gd name="connsiteY17101" fmla="*/ 142799 h 9710532"/>
              <a:gd name="connsiteX17102" fmla="*/ 13547973 w 18288001"/>
              <a:gd name="connsiteY17102" fmla="*/ 136930 h 9710532"/>
              <a:gd name="connsiteX17103" fmla="*/ 13540967 w 18288001"/>
              <a:gd name="connsiteY17103" fmla="*/ 133182 h 9710532"/>
              <a:gd name="connsiteX17104" fmla="*/ 13512462 w 18288001"/>
              <a:gd name="connsiteY17104" fmla="*/ 135942 h 9710532"/>
              <a:gd name="connsiteX17105" fmla="*/ 13430685 w 18288001"/>
              <a:gd name="connsiteY17105" fmla="*/ 137223 h 9710532"/>
              <a:gd name="connsiteX17106" fmla="*/ 13402670 w 18288001"/>
              <a:gd name="connsiteY17106" fmla="*/ 122228 h 9710532"/>
              <a:gd name="connsiteX17107" fmla="*/ 13413423 w 18288001"/>
              <a:gd name="connsiteY17107" fmla="*/ 118974 h 9710532"/>
              <a:gd name="connsiteX17108" fmla="*/ 13429551 w 18288001"/>
              <a:gd name="connsiteY17108" fmla="*/ 114091 h 9710532"/>
              <a:gd name="connsiteX17109" fmla="*/ 14490522 w 18288001"/>
              <a:gd name="connsiteY17109" fmla="*/ 109824 h 9710532"/>
              <a:gd name="connsiteX17110" fmla="*/ 14504528 w 18288001"/>
              <a:gd name="connsiteY17110" fmla="*/ 117321 h 9710532"/>
              <a:gd name="connsiteX17111" fmla="*/ 14507782 w 18288001"/>
              <a:gd name="connsiteY17111" fmla="*/ 128072 h 9710532"/>
              <a:gd name="connsiteX17112" fmla="*/ 14483024 w 18288001"/>
              <a:gd name="connsiteY17112" fmla="*/ 123830 h 9710532"/>
              <a:gd name="connsiteX17113" fmla="*/ 14469017 w 18288001"/>
              <a:gd name="connsiteY17113" fmla="*/ 116333 h 9710532"/>
              <a:gd name="connsiteX17114" fmla="*/ 14490522 w 18288001"/>
              <a:gd name="connsiteY17114" fmla="*/ 109824 h 9710532"/>
              <a:gd name="connsiteX17115" fmla="*/ 12865108 w 18288001"/>
              <a:gd name="connsiteY17115" fmla="*/ 91293 h 9710532"/>
              <a:gd name="connsiteX17116" fmla="*/ 12889866 w 18288001"/>
              <a:gd name="connsiteY17116" fmla="*/ 95534 h 9710532"/>
              <a:gd name="connsiteX17117" fmla="*/ 12902246 w 18288001"/>
              <a:gd name="connsiteY17117" fmla="*/ 97656 h 9710532"/>
              <a:gd name="connsiteX17118" fmla="*/ 12920004 w 18288001"/>
              <a:gd name="connsiteY17118" fmla="*/ 98147 h 9710532"/>
              <a:gd name="connsiteX17119" fmla="*/ 12927007 w 18288001"/>
              <a:gd name="connsiteY17119" fmla="*/ 101897 h 9710532"/>
              <a:gd name="connsiteX17120" fmla="*/ 12965773 w 18288001"/>
              <a:gd name="connsiteY17120" fmla="*/ 113637 h 9710532"/>
              <a:gd name="connsiteX17121" fmla="*/ 12979781 w 18288001"/>
              <a:gd name="connsiteY17121" fmla="*/ 121133 h 9710532"/>
              <a:gd name="connsiteX17122" fmla="*/ 13002912 w 18288001"/>
              <a:gd name="connsiteY17122" fmla="*/ 120001 h 9710532"/>
              <a:gd name="connsiteX17123" fmla="*/ 13017415 w 18288001"/>
              <a:gd name="connsiteY17123" fmla="*/ 109741 h 9710532"/>
              <a:gd name="connsiteX17124" fmla="*/ 13033542 w 18288001"/>
              <a:gd name="connsiteY17124" fmla="*/ 104859 h 9710532"/>
              <a:gd name="connsiteX17125" fmla="*/ 13093816 w 18288001"/>
              <a:gd name="connsiteY17125" fmla="*/ 110088 h 9710532"/>
              <a:gd name="connsiteX17126" fmla="*/ 13132581 w 18288001"/>
              <a:gd name="connsiteY17126" fmla="*/ 121828 h 9710532"/>
              <a:gd name="connsiteX17127" fmla="*/ 13157340 w 18288001"/>
              <a:gd name="connsiteY17127" fmla="*/ 126070 h 9710532"/>
              <a:gd name="connsiteX17128" fmla="*/ 13178845 w 18288001"/>
              <a:gd name="connsiteY17128" fmla="*/ 119559 h 9710532"/>
              <a:gd name="connsiteX17129" fmla="*/ 13175590 w 18288001"/>
              <a:gd name="connsiteY17129" fmla="*/ 108808 h 9710532"/>
              <a:gd name="connsiteX17130" fmla="*/ 13212731 w 18288001"/>
              <a:gd name="connsiteY17130" fmla="*/ 115171 h 9710532"/>
              <a:gd name="connsiteX17131" fmla="*/ 13226738 w 18288001"/>
              <a:gd name="connsiteY17131" fmla="*/ 122668 h 9710532"/>
              <a:gd name="connsiteX17132" fmla="*/ 13251498 w 18288001"/>
              <a:gd name="connsiteY17132" fmla="*/ 126910 h 9710532"/>
              <a:gd name="connsiteX17133" fmla="*/ 13317640 w 18288001"/>
              <a:gd name="connsiteY17133" fmla="*/ 112756 h 9710532"/>
              <a:gd name="connsiteX17134" fmla="*/ 13319266 w 18288001"/>
              <a:gd name="connsiteY17134" fmla="*/ 118133 h 9710532"/>
              <a:gd name="connsiteX17135" fmla="*/ 13310141 w 18288001"/>
              <a:gd name="connsiteY17135" fmla="*/ 126764 h 9710532"/>
              <a:gd name="connsiteX17136" fmla="*/ 13324148 w 18288001"/>
              <a:gd name="connsiteY17136" fmla="*/ 134261 h 9710532"/>
              <a:gd name="connsiteX17137" fmla="*/ 13291892 w 18288001"/>
              <a:gd name="connsiteY17137" fmla="*/ 144026 h 9710532"/>
              <a:gd name="connsiteX17138" fmla="*/ 13267132 w 18288001"/>
              <a:gd name="connsiteY17138" fmla="*/ 139784 h 9710532"/>
              <a:gd name="connsiteX17139" fmla="*/ 13249376 w 18288001"/>
              <a:gd name="connsiteY17139" fmla="*/ 139290 h 9710532"/>
              <a:gd name="connsiteX17140" fmla="*/ 13236996 w 18288001"/>
              <a:gd name="connsiteY17140" fmla="*/ 137168 h 9710532"/>
              <a:gd name="connsiteX17141" fmla="*/ 13226243 w 18288001"/>
              <a:gd name="connsiteY17141" fmla="*/ 140423 h 9710532"/>
              <a:gd name="connsiteX17142" fmla="*/ 13206860 w 18288001"/>
              <a:gd name="connsiteY17142" fmla="*/ 134554 h 9710532"/>
              <a:gd name="connsiteX17143" fmla="*/ 13148217 w 18288001"/>
              <a:gd name="connsiteY17143" fmla="*/ 134701 h 9710532"/>
              <a:gd name="connsiteX17144" fmla="*/ 13103578 w 18288001"/>
              <a:gd name="connsiteY17144" fmla="*/ 142345 h 9710532"/>
              <a:gd name="connsiteX17145" fmla="*/ 13046562 w 18288001"/>
              <a:gd name="connsiteY17145" fmla="*/ 147869 h 9710532"/>
              <a:gd name="connsiteX17146" fmla="*/ 13000298 w 18288001"/>
              <a:gd name="connsiteY17146" fmla="*/ 150135 h 9710532"/>
              <a:gd name="connsiteX17147" fmla="*/ 12997043 w 18288001"/>
              <a:gd name="connsiteY17147" fmla="*/ 139383 h 9710532"/>
              <a:gd name="connsiteX17148" fmla="*/ 12958275 w 18288001"/>
              <a:gd name="connsiteY17148" fmla="*/ 127645 h 9710532"/>
              <a:gd name="connsiteX17149" fmla="*/ 12908757 w 18288001"/>
              <a:gd name="connsiteY17149" fmla="*/ 119160 h 9710532"/>
              <a:gd name="connsiteX17150" fmla="*/ 12864614 w 18288001"/>
              <a:gd name="connsiteY17150" fmla="*/ 109049 h 9710532"/>
              <a:gd name="connsiteX17151" fmla="*/ 12850606 w 18288001"/>
              <a:gd name="connsiteY17151" fmla="*/ 101551 h 9710532"/>
              <a:gd name="connsiteX17152" fmla="*/ 12827475 w 18288001"/>
              <a:gd name="connsiteY17152" fmla="*/ 102684 h 9710532"/>
              <a:gd name="connsiteX17153" fmla="*/ 12809717 w 18288001"/>
              <a:gd name="connsiteY17153" fmla="*/ 102191 h 9710532"/>
              <a:gd name="connsiteX17154" fmla="*/ 12806462 w 18288001"/>
              <a:gd name="connsiteY17154" fmla="*/ 91438 h 9710532"/>
              <a:gd name="connsiteX17155" fmla="*/ 12831222 w 18288001"/>
              <a:gd name="connsiteY17155" fmla="*/ 95680 h 9710532"/>
              <a:gd name="connsiteX17156" fmla="*/ 12865108 w 18288001"/>
              <a:gd name="connsiteY17156" fmla="*/ 91293 h 9710532"/>
              <a:gd name="connsiteX17157" fmla="*/ 8214958 w 18288001"/>
              <a:gd name="connsiteY17157" fmla="*/ 84631 h 9710532"/>
              <a:gd name="connsiteX17158" fmla="*/ 8242974 w 18288001"/>
              <a:gd name="connsiteY17158" fmla="*/ 99626 h 9710532"/>
              <a:gd name="connsiteX17159" fmla="*/ 8147190 w 18288001"/>
              <a:gd name="connsiteY17159" fmla="*/ 93409 h 9710532"/>
              <a:gd name="connsiteX17160" fmla="*/ 9071487 w 18288001"/>
              <a:gd name="connsiteY17160" fmla="*/ 83565 h 9710532"/>
              <a:gd name="connsiteX17161" fmla="*/ 9089243 w 18288001"/>
              <a:gd name="connsiteY17161" fmla="*/ 84059 h 9710532"/>
              <a:gd name="connsiteX17162" fmla="*/ 9096248 w 18288001"/>
              <a:gd name="connsiteY17162" fmla="*/ 87805 h 9710532"/>
              <a:gd name="connsiteX17163" fmla="*/ 9123941 w 18288001"/>
              <a:gd name="connsiteY17163" fmla="*/ 82356 h 9710532"/>
              <a:gd name="connsiteX17164" fmla="*/ 9192031 w 18288001"/>
              <a:gd name="connsiteY17164" fmla="*/ 94025 h 9710532"/>
              <a:gd name="connsiteX17165" fmla="*/ 9181280 w 18288001"/>
              <a:gd name="connsiteY17165" fmla="*/ 97279 h 9710532"/>
              <a:gd name="connsiteX17166" fmla="*/ 9096248 w 18288001"/>
              <a:gd name="connsiteY17166" fmla="*/ 87805 h 9710532"/>
              <a:gd name="connsiteX17167" fmla="*/ 9123941 w 18288001"/>
              <a:gd name="connsiteY17167" fmla="*/ 82356 h 9710532"/>
              <a:gd name="connsiteX17168" fmla="*/ 11424751 w 18288001"/>
              <a:gd name="connsiteY17168" fmla="*/ 63689 h 9710532"/>
              <a:gd name="connsiteX17169" fmla="*/ 11454886 w 18288001"/>
              <a:gd name="connsiteY17169" fmla="*/ 66303 h 9710532"/>
              <a:gd name="connsiteX17170" fmla="*/ 11467267 w 18288001"/>
              <a:gd name="connsiteY17170" fmla="*/ 68425 h 9710532"/>
              <a:gd name="connsiteX17171" fmla="*/ 11474269 w 18288001"/>
              <a:gd name="connsiteY17171" fmla="*/ 72174 h 9710532"/>
              <a:gd name="connsiteX17172" fmla="*/ 11451137 w 18288001"/>
              <a:gd name="connsiteY17172" fmla="*/ 73308 h 9710532"/>
              <a:gd name="connsiteX17173" fmla="*/ 11424751 w 18288001"/>
              <a:gd name="connsiteY17173" fmla="*/ 63689 h 9710532"/>
              <a:gd name="connsiteX17174" fmla="*/ 9875244 w 18288001"/>
              <a:gd name="connsiteY17174" fmla="*/ 63261 h 9710532"/>
              <a:gd name="connsiteX17175" fmla="*/ 9910754 w 18288001"/>
              <a:gd name="connsiteY17175" fmla="*/ 64249 h 9710532"/>
              <a:gd name="connsiteX17176" fmla="*/ 9900002 w 18288001"/>
              <a:gd name="connsiteY17176" fmla="*/ 67503 h 9710532"/>
              <a:gd name="connsiteX17177" fmla="*/ 9992531 w 18288001"/>
              <a:gd name="connsiteY17177" fmla="*/ 62968 h 9710532"/>
              <a:gd name="connsiteX17178" fmla="*/ 10006537 w 18288001"/>
              <a:gd name="connsiteY17178" fmla="*/ 70465 h 9710532"/>
              <a:gd name="connsiteX17179" fmla="*/ 9988290 w 18288001"/>
              <a:gd name="connsiteY17179" fmla="*/ 87728 h 9710532"/>
              <a:gd name="connsiteX17180" fmla="*/ 9971027 w 18288001"/>
              <a:gd name="connsiteY17180" fmla="*/ 69478 h 9710532"/>
              <a:gd name="connsiteX17181" fmla="*/ 11129901 w 18288001"/>
              <a:gd name="connsiteY17181" fmla="*/ 59048 h 9710532"/>
              <a:gd name="connsiteX17182" fmla="*/ 11157916 w 18288001"/>
              <a:gd name="connsiteY17182" fmla="*/ 74042 h 9710532"/>
              <a:gd name="connsiteX17183" fmla="*/ 11099273 w 18288001"/>
              <a:gd name="connsiteY17183" fmla="*/ 74188 h 9710532"/>
              <a:gd name="connsiteX17184" fmla="*/ 11062133 w 18288001"/>
              <a:gd name="connsiteY17184" fmla="*/ 67824 h 9710532"/>
              <a:gd name="connsiteX17185" fmla="*/ 12722420 w 18288001"/>
              <a:gd name="connsiteY17185" fmla="*/ 46455 h 9710532"/>
              <a:gd name="connsiteX17186" fmla="*/ 12788065 w 18288001"/>
              <a:gd name="connsiteY17186" fmla="*/ 50058 h 9710532"/>
              <a:gd name="connsiteX17187" fmla="*/ 12848338 w 18288001"/>
              <a:gd name="connsiteY17187" fmla="*/ 55287 h 9710532"/>
              <a:gd name="connsiteX17188" fmla="*/ 12878475 w 18288001"/>
              <a:gd name="connsiteY17188" fmla="*/ 57901 h 9710532"/>
              <a:gd name="connsiteX17189" fmla="*/ 12913986 w 18288001"/>
              <a:gd name="connsiteY17189" fmla="*/ 58887 h 9710532"/>
              <a:gd name="connsiteX17190" fmla="*/ 12926366 w 18288001"/>
              <a:gd name="connsiteY17190" fmla="*/ 61009 h 9710532"/>
              <a:gd name="connsiteX17191" fmla="*/ 12949499 w 18288001"/>
              <a:gd name="connsiteY17191" fmla="*/ 59876 h 9710532"/>
              <a:gd name="connsiteX17192" fmla="*/ 12974260 w 18288001"/>
              <a:gd name="connsiteY17192" fmla="*/ 64116 h 9710532"/>
              <a:gd name="connsiteX17193" fmla="*/ 12917240 w 18288001"/>
              <a:gd name="connsiteY17193" fmla="*/ 69642 h 9710532"/>
              <a:gd name="connsiteX17194" fmla="*/ 12883358 w 18288001"/>
              <a:gd name="connsiteY17194" fmla="*/ 74029 h 9710532"/>
              <a:gd name="connsiteX17195" fmla="*/ 12835465 w 18288001"/>
              <a:gd name="connsiteY17195" fmla="*/ 70921 h 9710532"/>
              <a:gd name="connsiteX17196" fmla="*/ 12739681 w 18288001"/>
              <a:gd name="connsiteY17196" fmla="*/ 64705 h 9710532"/>
              <a:gd name="connsiteX17197" fmla="*/ 12732677 w 18288001"/>
              <a:gd name="connsiteY17197" fmla="*/ 60956 h 9710532"/>
              <a:gd name="connsiteX17198" fmla="*/ 12711665 w 18288001"/>
              <a:gd name="connsiteY17198" fmla="*/ 49710 h 9710532"/>
              <a:gd name="connsiteX17199" fmla="*/ 12676155 w 18288001"/>
              <a:gd name="connsiteY17199" fmla="*/ 48723 h 9710532"/>
              <a:gd name="connsiteX17200" fmla="*/ 12722420 w 18288001"/>
              <a:gd name="connsiteY17200" fmla="*/ 46455 h 9710532"/>
              <a:gd name="connsiteX17201" fmla="*/ 12332776 w 18288001"/>
              <a:gd name="connsiteY17201" fmla="*/ 83 h 9710532"/>
              <a:gd name="connsiteX17202" fmla="*/ 12453319 w 18288001"/>
              <a:gd name="connsiteY17202" fmla="*/ 10542 h 9710532"/>
              <a:gd name="connsiteX17203" fmla="*/ 12478080 w 18288001"/>
              <a:gd name="connsiteY17203" fmla="*/ 14784 h 9710532"/>
              <a:gd name="connsiteX17204" fmla="*/ 12563109 w 18288001"/>
              <a:gd name="connsiteY17204" fmla="*/ 24257 h 9710532"/>
              <a:gd name="connsiteX17205" fmla="*/ 12623379 w 18288001"/>
              <a:gd name="connsiteY17205" fmla="*/ 29485 h 9710532"/>
              <a:gd name="connsiteX17206" fmla="*/ 12641138 w 18288001"/>
              <a:gd name="connsiteY17206" fmla="*/ 29978 h 9710532"/>
              <a:gd name="connsiteX17207" fmla="*/ 12658893 w 18288001"/>
              <a:gd name="connsiteY17207" fmla="*/ 30472 h 9710532"/>
              <a:gd name="connsiteX17208" fmla="*/ 12665404 w 18288001"/>
              <a:gd name="connsiteY17208" fmla="*/ 51978 h 9710532"/>
              <a:gd name="connsiteX17209" fmla="*/ 12622887 w 18288001"/>
              <a:gd name="connsiteY17209" fmla="*/ 47241 h 9710532"/>
              <a:gd name="connsiteX17210" fmla="*/ 12569619 w 18288001"/>
              <a:gd name="connsiteY17210" fmla="*/ 45761 h 9710532"/>
              <a:gd name="connsiteX17211" fmla="*/ 12530852 w 18288001"/>
              <a:gd name="connsiteY17211" fmla="*/ 34022 h 9710532"/>
              <a:gd name="connsiteX17212" fmla="*/ 12459828 w 18288001"/>
              <a:gd name="connsiteY17212" fmla="*/ 32047 h 9710532"/>
              <a:gd name="connsiteX17213" fmla="*/ 12422688 w 18288001"/>
              <a:gd name="connsiteY17213" fmla="*/ 25684 h 9710532"/>
              <a:gd name="connsiteX17214" fmla="*/ 12399556 w 18288001"/>
              <a:gd name="connsiteY17214" fmla="*/ 26817 h 9710532"/>
              <a:gd name="connsiteX17215" fmla="*/ 12337657 w 18288001"/>
              <a:gd name="connsiteY17215" fmla="*/ 16211 h 9710532"/>
              <a:gd name="connsiteX17216" fmla="*/ 12300519 w 18288001"/>
              <a:gd name="connsiteY17216" fmla="*/ 9848 h 9710532"/>
              <a:gd name="connsiteX17217" fmla="*/ 12332776 w 18288001"/>
              <a:gd name="connsiteY17217" fmla="*/ 83 h 971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</a:cxnLst>
            <a:rect l="l" t="t" r="r" b="b"/>
            <a:pathLst>
              <a:path w="18288001" h="9710532">
                <a:moveTo>
                  <a:pt x="17045741" y="9693672"/>
                </a:moveTo>
                <a:cubicBezTo>
                  <a:pt x="17061665" y="9695220"/>
                  <a:pt x="17074211" y="9698641"/>
                  <a:pt x="17083385" y="9703937"/>
                </a:cubicBezTo>
                <a:lnTo>
                  <a:pt x="17015369" y="9710532"/>
                </a:lnTo>
                <a:cubicBezTo>
                  <a:pt x="17006195" y="9705237"/>
                  <a:pt x="16997023" y="9699940"/>
                  <a:pt x="16987851" y="9694645"/>
                </a:cubicBezTo>
                <a:cubicBezTo>
                  <a:pt x="17010523" y="9692446"/>
                  <a:pt x="17029821" y="9692121"/>
                  <a:pt x="17045741" y="9693672"/>
                </a:cubicBezTo>
                <a:close/>
                <a:moveTo>
                  <a:pt x="16134637" y="9679023"/>
                </a:moveTo>
                <a:lnTo>
                  <a:pt x="16159246" y="9684058"/>
                </a:lnTo>
                <a:cubicBezTo>
                  <a:pt x="16152013" y="9685996"/>
                  <a:pt x="16146102" y="9685642"/>
                  <a:pt x="16141517" y="9682993"/>
                </a:cubicBezTo>
                <a:cubicBezTo>
                  <a:pt x="16136931" y="9680346"/>
                  <a:pt x="16134637" y="9679023"/>
                  <a:pt x="16134637" y="9679023"/>
                </a:cubicBezTo>
                <a:close/>
                <a:moveTo>
                  <a:pt x="15330643" y="9673471"/>
                </a:moveTo>
                <a:lnTo>
                  <a:pt x="15355254" y="9678507"/>
                </a:lnTo>
                <a:cubicBezTo>
                  <a:pt x="15340786" y="9682384"/>
                  <a:pt x="15328966" y="9681675"/>
                  <a:pt x="15319793" y="9676379"/>
                </a:cubicBezTo>
                <a:close/>
                <a:moveTo>
                  <a:pt x="16049954" y="9666820"/>
                </a:moveTo>
                <a:lnTo>
                  <a:pt x="16134637" y="9679023"/>
                </a:lnTo>
                <a:cubicBezTo>
                  <a:pt x="16129341" y="9688195"/>
                  <a:pt x="16097499" y="9685098"/>
                  <a:pt x="16039103" y="9669728"/>
                </a:cubicBezTo>
                <a:close/>
                <a:moveTo>
                  <a:pt x="15243053" y="9650419"/>
                </a:moveTo>
                <a:cubicBezTo>
                  <a:pt x="15252226" y="9655714"/>
                  <a:pt x="15257783" y="9661979"/>
                  <a:pt x="15259721" y="9669214"/>
                </a:cubicBezTo>
                <a:lnTo>
                  <a:pt x="15238019" y="9675029"/>
                </a:lnTo>
                <a:cubicBezTo>
                  <a:pt x="15230783" y="9676968"/>
                  <a:pt x="15226197" y="9674319"/>
                  <a:pt x="15224259" y="9667086"/>
                </a:cubicBezTo>
                <a:close/>
                <a:moveTo>
                  <a:pt x="14073591" y="9626490"/>
                </a:moveTo>
                <a:cubicBezTo>
                  <a:pt x="14088059" y="9622613"/>
                  <a:pt x="14107598" y="9623193"/>
                  <a:pt x="14132210" y="9628230"/>
                </a:cubicBezTo>
                <a:cubicBezTo>
                  <a:pt x="14156819" y="9633265"/>
                  <a:pt x="14169125" y="9635784"/>
                  <a:pt x="14169125" y="9635784"/>
                </a:cubicBezTo>
                <a:lnTo>
                  <a:pt x="14101109" y="9642378"/>
                </a:lnTo>
                <a:cubicBezTo>
                  <a:pt x="14082762" y="9631786"/>
                  <a:pt x="14073591" y="9626490"/>
                  <a:pt x="14073591" y="9626490"/>
                </a:cubicBezTo>
                <a:close/>
                <a:moveTo>
                  <a:pt x="13780498" y="9617795"/>
                </a:moveTo>
                <a:cubicBezTo>
                  <a:pt x="13795937" y="9617537"/>
                  <a:pt x="13804623" y="9621023"/>
                  <a:pt x="13806562" y="9628258"/>
                </a:cubicBezTo>
                <a:cubicBezTo>
                  <a:pt x="13790153" y="9624900"/>
                  <a:pt x="13780143" y="9623706"/>
                  <a:pt x="13776526" y="9624676"/>
                </a:cubicBezTo>
                <a:cubicBezTo>
                  <a:pt x="13772908" y="9625645"/>
                  <a:pt x="13768807" y="9624806"/>
                  <a:pt x="13764220" y="9622157"/>
                </a:cubicBezTo>
                <a:cubicBezTo>
                  <a:pt x="13759634" y="9619509"/>
                  <a:pt x="13757341" y="9618185"/>
                  <a:pt x="13757341" y="9618185"/>
                </a:cubicBezTo>
                <a:cubicBezTo>
                  <a:pt x="13757341" y="9618185"/>
                  <a:pt x="13765057" y="9618056"/>
                  <a:pt x="13780498" y="9617795"/>
                </a:cubicBezTo>
                <a:close/>
                <a:moveTo>
                  <a:pt x="12566174" y="9600071"/>
                </a:moveTo>
                <a:cubicBezTo>
                  <a:pt x="12575347" y="9605368"/>
                  <a:pt x="12589461" y="9607401"/>
                  <a:pt x="12608515" y="9606174"/>
                </a:cubicBezTo>
                <a:cubicBezTo>
                  <a:pt x="12627570" y="9604944"/>
                  <a:pt x="12645301" y="9606008"/>
                  <a:pt x="12661709" y="9609366"/>
                </a:cubicBezTo>
                <a:cubicBezTo>
                  <a:pt x="12678117" y="9612722"/>
                  <a:pt x="12690906" y="9617050"/>
                  <a:pt x="12700079" y="9622344"/>
                </a:cubicBezTo>
                <a:cubicBezTo>
                  <a:pt x="12714547" y="9618468"/>
                  <a:pt x="12738190" y="9619887"/>
                  <a:pt x="12771001" y="9626602"/>
                </a:cubicBezTo>
                <a:cubicBezTo>
                  <a:pt x="12780175" y="9631899"/>
                  <a:pt x="12792481" y="9634416"/>
                  <a:pt x="12807918" y="9634156"/>
                </a:cubicBezTo>
                <a:cubicBezTo>
                  <a:pt x="12823356" y="9633897"/>
                  <a:pt x="12831074" y="9633768"/>
                  <a:pt x="12831074" y="9633768"/>
                </a:cubicBezTo>
                <a:cubicBezTo>
                  <a:pt x="12847482" y="9637124"/>
                  <a:pt x="12867990" y="9641321"/>
                  <a:pt x="12892600" y="9646358"/>
                </a:cubicBezTo>
                <a:cubicBezTo>
                  <a:pt x="12917211" y="9651394"/>
                  <a:pt x="12929516" y="9653912"/>
                  <a:pt x="12929516" y="9653912"/>
                </a:cubicBezTo>
                <a:cubicBezTo>
                  <a:pt x="12931454" y="9661145"/>
                  <a:pt x="12920603" y="9664053"/>
                  <a:pt x="12896961" y="9662635"/>
                </a:cubicBezTo>
                <a:cubicBezTo>
                  <a:pt x="12838569" y="9647267"/>
                  <a:pt x="12798520" y="9642490"/>
                  <a:pt x="12776817" y="9648306"/>
                </a:cubicBezTo>
                <a:cubicBezTo>
                  <a:pt x="12776817" y="9648306"/>
                  <a:pt x="12768614" y="9646625"/>
                  <a:pt x="12752207" y="9643270"/>
                </a:cubicBezTo>
                <a:lnTo>
                  <a:pt x="12667524" y="9631067"/>
                </a:lnTo>
                <a:cubicBezTo>
                  <a:pt x="12627476" y="9626291"/>
                  <a:pt x="12607452" y="9623904"/>
                  <a:pt x="12607452" y="9623904"/>
                </a:cubicBezTo>
                <a:cubicBezTo>
                  <a:pt x="12600218" y="9625842"/>
                  <a:pt x="12594307" y="9625488"/>
                  <a:pt x="12589720" y="9622839"/>
                </a:cubicBezTo>
                <a:cubicBezTo>
                  <a:pt x="12585135" y="9620191"/>
                  <a:pt x="12579223" y="9619837"/>
                  <a:pt x="12571990" y="9621775"/>
                </a:cubicBezTo>
                <a:close/>
                <a:moveTo>
                  <a:pt x="14691552" y="9588844"/>
                </a:moveTo>
                <a:cubicBezTo>
                  <a:pt x="14691552" y="9588844"/>
                  <a:pt x="14692521" y="9592462"/>
                  <a:pt x="14694457" y="9599695"/>
                </a:cubicBezTo>
                <a:lnTo>
                  <a:pt x="14683606" y="9602603"/>
                </a:lnTo>
                <a:lnTo>
                  <a:pt x="14680699" y="9591752"/>
                </a:lnTo>
                <a:cubicBezTo>
                  <a:pt x="14687933" y="9589813"/>
                  <a:pt x="14691552" y="9588844"/>
                  <a:pt x="14691552" y="9588844"/>
                </a:cubicBezTo>
                <a:close/>
                <a:moveTo>
                  <a:pt x="5736235" y="9578504"/>
                </a:moveTo>
                <a:lnTo>
                  <a:pt x="5760993" y="9582756"/>
                </a:lnTo>
                <a:lnTo>
                  <a:pt x="5739487" y="9589257"/>
                </a:lnTo>
                <a:close/>
                <a:moveTo>
                  <a:pt x="5523165" y="9572489"/>
                </a:moveTo>
                <a:lnTo>
                  <a:pt x="5551174" y="9587495"/>
                </a:lnTo>
                <a:lnTo>
                  <a:pt x="5490905" y="9582239"/>
                </a:lnTo>
                <a:cubicBezTo>
                  <a:pt x="5488738" y="9575071"/>
                  <a:pt x="5499492" y="9571821"/>
                  <a:pt x="5523165" y="9572489"/>
                </a:cubicBezTo>
                <a:close/>
                <a:moveTo>
                  <a:pt x="12349042" y="9571024"/>
                </a:moveTo>
                <a:cubicBezTo>
                  <a:pt x="12364480" y="9570765"/>
                  <a:pt x="12380402" y="9572313"/>
                  <a:pt x="12396809" y="9575671"/>
                </a:cubicBezTo>
                <a:cubicBezTo>
                  <a:pt x="12458560" y="9574632"/>
                  <a:pt x="12490405" y="9577729"/>
                  <a:pt x="12492343" y="9584964"/>
                </a:cubicBezTo>
                <a:cubicBezTo>
                  <a:pt x="12492343" y="9584964"/>
                  <a:pt x="12494636" y="9586287"/>
                  <a:pt x="12499223" y="9588935"/>
                </a:cubicBezTo>
                <a:cubicBezTo>
                  <a:pt x="12503809" y="9591585"/>
                  <a:pt x="12510689" y="9595555"/>
                  <a:pt x="12519862" y="9600852"/>
                </a:cubicBezTo>
                <a:cubicBezTo>
                  <a:pt x="12543502" y="9602270"/>
                  <a:pt x="12555323" y="9602979"/>
                  <a:pt x="12555323" y="9602979"/>
                </a:cubicBezTo>
                <a:cubicBezTo>
                  <a:pt x="12540854" y="9606856"/>
                  <a:pt x="12525417" y="9607116"/>
                  <a:pt x="12509009" y="9603760"/>
                </a:cubicBezTo>
                <a:cubicBezTo>
                  <a:pt x="12492602" y="9600402"/>
                  <a:pt x="12470770" y="9598497"/>
                  <a:pt x="12443512" y="9598048"/>
                </a:cubicBezTo>
                <a:cubicBezTo>
                  <a:pt x="12416253" y="9597598"/>
                  <a:pt x="12396229" y="9595210"/>
                  <a:pt x="12383439" y="9590883"/>
                </a:cubicBezTo>
                <a:cubicBezTo>
                  <a:pt x="12370649" y="9586558"/>
                  <a:pt x="12360638" y="9585363"/>
                  <a:pt x="12353403" y="9587302"/>
                </a:cubicBezTo>
                <a:cubicBezTo>
                  <a:pt x="12346168" y="9589240"/>
                  <a:pt x="12334349" y="9588529"/>
                  <a:pt x="12317942" y="9585173"/>
                </a:cubicBezTo>
                <a:cubicBezTo>
                  <a:pt x="12317942" y="9585173"/>
                  <a:pt x="12313839" y="9584334"/>
                  <a:pt x="12305636" y="9582654"/>
                </a:cubicBezTo>
                <a:cubicBezTo>
                  <a:pt x="12297434" y="9580975"/>
                  <a:pt x="12289712" y="9581106"/>
                  <a:pt x="12282479" y="9583044"/>
                </a:cubicBezTo>
                <a:cubicBezTo>
                  <a:pt x="12275246" y="9584982"/>
                  <a:pt x="12267041" y="9583305"/>
                  <a:pt x="12257869" y="9578008"/>
                </a:cubicBezTo>
                <a:lnTo>
                  <a:pt x="12315034" y="9574321"/>
                </a:lnTo>
                <a:cubicBezTo>
                  <a:pt x="12322268" y="9572383"/>
                  <a:pt x="12333604" y="9571283"/>
                  <a:pt x="12349042" y="9571024"/>
                </a:cubicBezTo>
                <a:close/>
                <a:moveTo>
                  <a:pt x="5438141" y="9562980"/>
                </a:moveTo>
                <a:cubicBezTo>
                  <a:pt x="5454646" y="9565813"/>
                  <a:pt x="5466481" y="9566149"/>
                  <a:pt x="5473652" y="9563983"/>
                </a:cubicBezTo>
                <a:cubicBezTo>
                  <a:pt x="5468649" y="9573319"/>
                  <a:pt x="5466146" y="9577987"/>
                  <a:pt x="5466146" y="9577987"/>
                </a:cubicBezTo>
                <a:lnTo>
                  <a:pt x="5455393" y="9581236"/>
                </a:lnTo>
                <a:cubicBezTo>
                  <a:pt x="5431720" y="9580568"/>
                  <a:pt x="5412714" y="9582400"/>
                  <a:pt x="5398375" y="9586735"/>
                </a:cubicBezTo>
                <a:cubicBezTo>
                  <a:pt x="5381870" y="9583899"/>
                  <a:pt x="5373616" y="9582481"/>
                  <a:pt x="5373616" y="9582481"/>
                </a:cubicBezTo>
                <a:lnTo>
                  <a:pt x="5359614" y="9574977"/>
                </a:lnTo>
                <a:cubicBezTo>
                  <a:pt x="5352443" y="9577145"/>
                  <a:pt x="5339356" y="9579146"/>
                  <a:pt x="5320350" y="9580977"/>
                </a:cubicBezTo>
                <a:cubicBezTo>
                  <a:pt x="5301344" y="9582810"/>
                  <a:pt x="5283587" y="9582308"/>
                  <a:pt x="5267082" y="9579473"/>
                </a:cubicBezTo>
                <a:cubicBezTo>
                  <a:pt x="5250575" y="9576638"/>
                  <a:pt x="5243574" y="9572886"/>
                  <a:pt x="5246074" y="9568218"/>
                </a:cubicBezTo>
                <a:cubicBezTo>
                  <a:pt x="5248576" y="9563551"/>
                  <a:pt x="5258082" y="9562633"/>
                  <a:pt x="5274586" y="9565469"/>
                </a:cubicBezTo>
                <a:cubicBezTo>
                  <a:pt x="5281754" y="9563303"/>
                  <a:pt x="5290009" y="9564719"/>
                  <a:pt x="5299345" y="9569721"/>
                </a:cubicBezTo>
                <a:cubicBezTo>
                  <a:pt x="5308677" y="9574724"/>
                  <a:pt x="5312263" y="9573640"/>
                  <a:pt x="5310095" y="9566472"/>
                </a:cubicBezTo>
                <a:cubicBezTo>
                  <a:pt x="5310095" y="9566472"/>
                  <a:pt x="5317806" y="9566097"/>
                  <a:pt x="5333231" y="9565348"/>
                </a:cubicBezTo>
                <a:cubicBezTo>
                  <a:pt x="5348653" y="9564598"/>
                  <a:pt x="5364072" y="9563850"/>
                  <a:pt x="5379496" y="9563099"/>
                </a:cubicBezTo>
                <a:cubicBezTo>
                  <a:pt x="5394919" y="9562351"/>
                  <a:pt x="5403711" y="9565561"/>
                  <a:pt x="5405877" y="9572729"/>
                </a:cubicBezTo>
                <a:cubicBezTo>
                  <a:pt x="5405877" y="9572729"/>
                  <a:pt x="5409463" y="9571646"/>
                  <a:pt x="5416631" y="9569480"/>
                </a:cubicBezTo>
                <a:cubicBezTo>
                  <a:pt x="5423801" y="9567313"/>
                  <a:pt x="5430970" y="9565146"/>
                  <a:pt x="5438141" y="9562980"/>
                </a:cubicBezTo>
                <a:close/>
                <a:moveTo>
                  <a:pt x="14789213" y="9562676"/>
                </a:moveTo>
                <a:cubicBezTo>
                  <a:pt x="14796447" y="9560737"/>
                  <a:pt x="14801035" y="9563386"/>
                  <a:pt x="14802973" y="9570619"/>
                </a:cubicBezTo>
                <a:lnTo>
                  <a:pt x="14792119" y="9573527"/>
                </a:lnTo>
                <a:close/>
                <a:moveTo>
                  <a:pt x="14718290" y="9558419"/>
                </a:moveTo>
                <a:cubicBezTo>
                  <a:pt x="14720229" y="9565652"/>
                  <a:pt x="14721198" y="9569271"/>
                  <a:pt x="14721198" y="9569271"/>
                </a:cubicBezTo>
                <a:cubicBezTo>
                  <a:pt x="14713963" y="9571209"/>
                  <a:pt x="14710347" y="9572178"/>
                  <a:pt x="14710347" y="9572178"/>
                </a:cubicBezTo>
                <a:close/>
                <a:moveTo>
                  <a:pt x="14519278" y="9553591"/>
                </a:moveTo>
                <a:cubicBezTo>
                  <a:pt x="14535685" y="9556948"/>
                  <a:pt x="14544373" y="9560436"/>
                  <a:pt x="14545342" y="9564053"/>
                </a:cubicBezTo>
                <a:cubicBezTo>
                  <a:pt x="14546313" y="9567670"/>
                  <a:pt x="14546796" y="9569478"/>
                  <a:pt x="14546796" y="9569478"/>
                </a:cubicBezTo>
                <a:cubicBezTo>
                  <a:pt x="14546796" y="9569478"/>
                  <a:pt x="14542209" y="9566830"/>
                  <a:pt x="14533037" y="9561536"/>
                </a:cubicBezTo>
                <a:cubicBezTo>
                  <a:pt x="14525802" y="9563474"/>
                  <a:pt x="14517600" y="9561794"/>
                  <a:pt x="14508426" y="9556499"/>
                </a:cubicBezTo>
                <a:close/>
                <a:moveTo>
                  <a:pt x="7489059" y="9553365"/>
                </a:moveTo>
                <a:lnTo>
                  <a:pt x="7492311" y="9564117"/>
                </a:lnTo>
                <a:lnTo>
                  <a:pt x="7478309" y="9556614"/>
                </a:lnTo>
                <a:close/>
                <a:moveTo>
                  <a:pt x="13590636" y="9549457"/>
                </a:moveTo>
                <a:cubicBezTo>
                  <a:pt x="13592444" y="9548972"/>
                  <a:pt x="13595399" y="9549149"/>
                  <a:pt x="13599501" y="9549988"/>
                </a:cubicBezTo>
                <a:cubicBezTo>
                  <a:pt x="13607707" y="9551668"/>
                  <a:pt x="13611806" y="9552507"/>
                  <a:pt x="13611806" y="9552507"/>
                </a:cubicBezTo>
                <a:lnTo>
                  <a:pt x="13590103" y="9558323"/>
                </a:lnTo>
                <a:cubicBezTo>
                  <a:pt x="13590103" y="9558323"/>
                  <a:pt x="13589619" y="9556514"/>
                  <a:pt x="13588647" y="9552897"/>
                </a:cubicBezTo>
                <a:cubicBezTo>
                  <a:pt x="13588165" y="9551088"/>
                  <a:pt x="13588828" y="9549941"/>
                  <a:pt x="13590636" y="9549457"/>
                </a:cubicBezTo>
                <a:close/>
                <a:moveTo>
                  <a:pt x="14622756" y="9549125"/>
                </a:moveTo>
                <a:lnTo>
                  <a:pt x="14671976" y="9559198"/>
                </a:lnTo>
                <a:lnTo>
                  <a:pt x="14674883" y="9570049"/>
                </a:lnTo>
                <a:cubicBezTo>
                  <a:pt x="14667650" y="9571988"/>
                  <a:pt x="14659932" y="9572118"/>
                  <a:pt x="14651728" y="9570438"/>
                </a:cubicBezTo>
                <a:cubicBezTo>
                  <a:pt x="14643523" y="9568760"/>
                  <a:pt x="14639422" y="9567921"/>
                  <a:pt x="14639422" y="9567921"/>
                </a:cubicBezTo>
                <a:cubicBezTo>
                  <a:pt x="14630249" y="9562626"/>
                  <a:pt x="14618429" y="9561915"/>
                  <a:pt x="14603961" y="9565791"/>
                </a:cubicBezTo>
                <a:lnTo>
                  <a:pt x="14601053" y="9554940"/>
                </a:lnTo>
                <a:cubicBezTo>
                  <a:pt x="14608287" y="9553002"/>
                  <a:pt x="14615522" y="9551063"/>
                  <a:pt x="14622756" y="9549125"/>
                </a:cubicBezTo>
                <a:close/>
                <a:moveTo>
                  <a:pt x="14192176" y="9548194"/>
                </a:moveTo>
                <a:lnTo>
                  <a:pt x="14263100" y="9552451"/>
                </a:lnTo>
                <a:cubicBezTo>
                  <a:pt x="14277569" y="9548574"/>
                  <a:pt x="14289389" y="9549283"/>
                  <a:pt x="14298562" y="9554580"/>
                </a:cubicBezTo>
                <a:cubicBezTo>
                  <a:pt x="14327500" y="9546826"/>
                  <a:pt x="14339319" y="9547536"/>
                  <a:pt x="14334024" y="9556707"/>
                </a:cubicBezTo>
                <a:cubicBezTo>
                  <a:pt x="14335962" y="9563942"/>
                  <a:pt x="14333315" y="9568528"/>
                  <a:pt x="14326080" y="9570467"/>
                </a:cubicBezTo>
                <a:lnTo>
                  <a:pt x="14307284" y="9587133"/>
                </a:lnTo>
                <a:cubicBezTo>
                  <a:pt x="14290878" y="9583777"/>
                  <a:pt x="14274470" y="9580418"/>
                  <a:pt x="14258066" y="9577060"/>
                </a:cubicBezTo>
                <a:cubicBezTo>
                  <a:pt x="14234424" y="9575642"/>
                  <a:pt x="14221633" y="9571314"/>
                  <a:pt x="14219695" y="9564082"/>
                </a:cubicBezTo>
                <a:cubicBezTo>
                  <a:pt x="14217756" y="9556847"/>
                  <a:pt x="14213170" y="9554198"/>
                  <a:pt x="14205936" y="9556137"/>
                </a:cubicBezTo>
                <a:close/>
                <a:moveTo>
                  <a:pt x="4692396" y="9541924"/>
                </a:moveTo>
                <a:lnTo>
                  <a:pt x="4706399" y="9549426"/>
                </a:lnTo>
                <a:cubicBezTo>
                  <a:pt x="4706399" y="9549426"/>
                  <a:pt x="4702818" y="9550509"/>
                  <a:pt x="4695646" y="9552676"/>
                </a:cubicBezTo>
                <a:close/>
                <a:moveTo>
                  <a:pt x="13747838" y="9539317"/>
                </a:moveTo>
                <a:cubicBezTo>
                  <a:pt x="13755073" y="9537379"/>
                  <a:pt x="13759660" y="9540028"/>
                  <a:pt x="13761598" y="9547262"/>
                </a:cubicBezTo>
                <a:lnTo>
                  <a:pt x="13750746" y="9550169"/>
                </a:lnTo>
                <a:cubicBezTo>
                  <a:pt x="13741574" y="9544874"/>
                  <a:pt x="13736989" y="9542224"/>
                  <a:pt x="13736989" y="9542224"/>
                </a:cubicBezTo>
                <a:cubicBezTo>
                  <a:pt x="13736989" y="9542224"/>
                  <a:pt x="13740605" y="9541255"/>
                  <a:pt x="13747838" y="9539317"/>
                </a:cubicBezTo>
                <a:close/>
                <a:moveTo>
                  <a:pt x="16353017" y="9539094"/>
                </a:moveTo>
                <a:cubicBezTo>
                  <a:pt x="16369421" y="9542453"/>
                  <a:pt x="16377626" y="9544130"/>
                  <a:pt x="16377626" y="9544130"/>
                </a:cubicBezTo>
                <a:lnTo>
                  <a:pt x="16366773" y="9547038"/>
                </a:lnTo>
                <a:lnTo>
                  <a:pt x="16345072" y="9552853"/>
                </a:lnTo>
                <a:lnTo>
                  <a:pt x="16342164" y="9542002"/>
                </a:lnTo>
                <a:close/>
                <a:moveTo>
                  <a:pt x="7308251" y="9537596"/>
                </a:moveTo>
                <a:cubicBezTo>
                  <a:pt x="7315421" y="9535429"/>
                  <a:pt x="7320089" y="9537929"/>
                  <a:pt x="7322258" y="9545100"/>
                </a:cubicBezTo>
                <a:lnTo>
                  <a:pt x="7325510" y="9555852"/>
                </a:lnTo>
                <a:cubicBezTo>
                  <a:pt x="7325510" y="9555852"/>
                  <a:pt x="7320840" y="9553353"/>
                  <a:pt x="7311502" y="9548352"/>
                </a:cubicBezTo>
                <a:close/>
                <a:moveTo>
                  <a:pt x="14164659" y="9532306"/>
                </a:moveTo>
                <a:cubicBezTo>
                  <a:pt x="14164659" y="9532306"/>
                  <a:pt x="14169245" y="9534954"/>
                  <a:pt x="14178417" y="9540249"/>
                </a:cubicBezTo>
                <a:lnTo>
                  <a:pt x="14156714" y="9546064"/>
                </a:lnTo>
                <a:cubicBezTo>
                  <a:pt x="14156714" y="9546064"/>
                  <a:pt x="14159363" y="9541478"/>
                  <a:pt x="14164659" y="9532306"/>
                </a:cubicBezTo>
                <a:close/>
                <a:moveTo>
                  <a:pt x="4618124" y="9529164"/>
                </a:moveTo>
                <a:cubicBezTo>
                  <a:pt x="4618124" y="9529164"/>
                  <a:pt x="4616872" y="9531498"/>
                  <a:pt x="4614370" y="9536165"/>
                </a:cubicBezTo>
                <a:cubicBezTo>
                  <a:pt x="4611869" y="9540834"/>
                  <a:pt x="4610620" y="9543167"/>
                  <a:pt x="4610620" y="9543167"/>
                </a:cubicBezTo>
                <a:cubicBezTo>
                  <a:pt x="4603450" y="9545335"/>
                  <a:pt x="4598782" y="9542835"/>
                  <a:pt x="4596617" y="9535664"/>
                </a:cubicBezTo>
                <a:lnTo>
                  <a:pt x="4607370" y="9532414"/>
                </a:lnTo>
                <a:cubicBezTo>
                  <a:pt x="4614539" y="9530248"/>
                  <a:pt x="4618124" y="9529164"/>
                  <a:pt x="4618124" y="9529164"/>
                </a:cubicBezTo>
                <a:close/>
                <a:moveTo>
                  <a:pt x="16001304" y="9528660"/>
                </a:moveTo>
                <a:lnTo>
                  <a:pt x="16015063" y="9536605"/>
                </a:lnTo>
                <a:cubicBezTo>
                  <a:pt x="16007828" y="9538543"/>
                  <a:pt x="16003727" y="9537702"/>
                  <a:pt x="16002758" y="9534086"/>
                </a:cubicBezTo>
                <a:cubicBezTo>
                  <a:pt x="16001788" y="9530468"/>
                  <a:pt x="16001304" y="9528660"/>
                  <a:pt x="16001304" y="9528660"/>
                </a:cubicBezTo>
                <a:close/>
                <a:moveTo>
                  <a:pt x="13919332" y="9528258"/>
                </a:moveTo>
                <a:lnTo>
                  <a:pt x="13911390" y="9542017"/>
                </a:lnTo>
                <a:cubicBezTo>
                  <a:pt x="13889686" y="9547832"/>
                  <a:pt x="13878835" y="9550740"/>
                  <a:pt x="13878835" y="9550740"/>
                </a:cubicBezTo>
                <a:cubicBezTo>
                  <a:pt x="13884130" y="9541567"/>
                  <a:pt x="13883161" y="9537950"/>
                  <a:pt x="13875928" y="9539889"/>
                </a:cubicBezTo>
                <a:lnTo>
                  <a:pt x="13873020" y="9529037"/>
                </a:lnTo>
                <a:cubicBezTo>
                  <a:pt x="13887489" y="9525159"/>
                  <a:pt x="13902925" y="9524900"/>
                  <a:pt x="13919332" y="9528258"/>
                </a:cubicBezTo>
                <a:close/>
                <a:moveTo>
                  <a:pt x="4547102" y="9527159"/>
                </a:moveTo>
                <a:cubicBezTo>
                  <a:pt x="4554268" y="9524991"/>
                  <a:pt x="4558393" y="9525701"/>
                  <a:pt x="4559479" y="9529284"/>
                </a:cubicBezTo>
                <a:cubicBezTo>
                  <a:pt x="4560562" y="9532868"/>
                  <a:pt x="4557519" y="9535745"/>
                  <a:pt x="4550350" y="9537912"/>
                </a:cubicBezTo>
                <a:cubicBezTo>
                  <a:pt x="4543180" y="9540078"/>
                  <a:pt x="4539596" y="9541163"/>
                  <a:pt x="4539596" y="9541163"/>
                </a:cubicBezTo>
                <a:close/>
                <a:moveTo>
                  <a:pt x="4415807" y="9519897"/>
                </a:moveTo>
                <a:lnTo>
                  <a:pt x="4419059" y="9530651"/>
                </a:lnTo>
                <a:cubicBezTo>
                  <a:pt x="4416890" y="9523483"/>
                  <a:pt x="4412222" y="9520981"/>
                  <a:pt x="4405054" y="9523147"/>
                </a:cubicBezTo>
                <a:close/>
                <a:moveTo>
                  <a:pt x="13823798" y="9518964"/>
                </a:moveTo>
                <a:lnTo>
                  <a:pt x="13840463" y="9537760"/>
                </a:lnTo>
                <a:cubicBezTo>
                  <a:pt x="13833233" y="9539697"/>
                  <a:pt x="13816826" y="9536339"/>
                  <a:pt x="13791245" y="9527686"/>
                </a:cubicBezTo>
                <a:lnTo>
                  <a:pt x="13766632" y="9522651"/>
                </a:lnTo>
                <a:close/>
                <a:moveTo>
                  <a:pt x="7516697" y="9518605"/>
                </a:moveTo>
                <a:cubicBezTo>
                  <a:pt x="7526199" y="9517687"/>
                  <a:pt x="7540998" y="9518106"/>
                  <a:pt x="7561089" y="9519857"/>
                </a:cubicBezTo>
                <a:lnTo>
                  <a:pt x="7578342" y="9538114"/>
                </a:lnTo>
                <a:cubicBezTo>
                  <a:pt x="7533159" y="9543946"/>
                  <a:pt x="7508401" y="9539692"/>
                  <a:pt x="7504067" y="9525355"/>
                </a:cubicBezTo>
                <a:cubicBezTo>
                  <a:pt x="7502984" y="9521769"/>
                  <a:pt x="7507197" y="9519520"/>
                  <a:pt x="7516697" y="9518605"/>
                </a:cubicBezTo>
                <a:close/>
                <a:moveTo>
                  <a:pt x="16067866" y="9516640"/>
                </a:moveTo>
                <a:cubicBezTo>
                  <a:pt x="16077392" y="9516026"/>
                  <a:pt x="16091022" y="9516252"/>
                  <a:pt x="16108754" y="9517315"/>
                </a:cubicBezTo>
                <a:cubicBezTo>
                  <a:pt x="16144215" y="9519444"/>
                  <a:pt x="16166533" y="9523156"/>
                  <a:pt x="16175707" y="9528451"/>
                </a:cubicBezTo>
                <a:cubicBezTo>
                  <a:pt x="16184878" y="9533746"/>
                  <a:pt x="16193081" y="9535426"/>
                  <a:pt x="16200316" y="9533487"/>
                </a:cubicBezTo>
                <a:cubicBezTo>
                  <a:pt x="16200316" y="9533487"/>
                  <a:pt x="16203933" y="9532518"/>
                  <a:pt x="16211167" y="9530580"/>
                </a:cubicBezTo>
                <a:cubicBezTo>
                  <a:pt x="16218401" y="9528642"/>
                  <a:pt x="16222989" y="9531289"/>
                  <a:pt x="16224928" y="9538524"/>
                </a:cubicBezTo>
                <a:cubicBezTo>
                  <a:pt x="16239394" y="9534648"/>
                  <a:pt x="16253024" y="9534872"/>
                  <a:pt x="16265813" y="9539198"/>
                </a:cubicBezTo>
                <a:cubicBezTo>
                  <a:pt x="16278604" y="9543525"/>
                  <a:pt x="16285000" y="9545688"/>
                  <a:pt x="16285000" y="9545688"/>
                </a:cubicBezTo>
                <a:cubicBezTo>
                  <a:pt x="16277764" y="9547626"/>
                  <a:pt x="16262327" y="9547887"/>
                  <a:pt x="16238685" y="9546467"/>
                </a:cubicBezTo>
                <a:cubicBezTo>
                  <a:pt x="16215043" y="9545049"/>
                  <a:pt x="16197313" y="9543984"/>
                  <a:pt x="16185493" y="9543274"/>
                </a:cubicBezTo>
                <a:cubicBezTo>
                  <a:pt x="16173672" y="9542566"/>
                  <a:pt x="16164144" y="9543180"/>
                  <a:pt x="16156912" y="9545118"/>
                </a:cubicBezTo>
                <a:cubicBezTo>
                  <a:pt x="16149676" y="9547057"/>
                  <a:pt x="16146059" y="9548026"/>
                  <a:pt x="16146059" y="9548026"/>
                </a:cubicBezTo>
                <a:lnTo>
                  <a:pt x="16132300" y="9540082"/>
                </a:lnTo>
                <a:lnTo>
                  <a:pt x="16107688" y="9535045"/>
                </a:lnTo>
                <a:cubicBezTo>
                  <a:pt x="16105750" y="9527813"/>
                  <a:pt x="16086696" y="9529040"/>
                  <a:pt x="16050524" y="9538732"/>
                </a:cubicBezTo>
                <a:lnTo>
                  <a:pt x="16012155" y="9525753"/>
                </a:lnTo>
                <a:cubicBezTo>
                  <a:pt x="16019391" y="9523814"/>
                  <a:pt x="16027108" y="9523684"/>
                  <a:pt x="16035311" y="9525363"/>
                </a:cubicBezTo>
                <a:cubicBezTo>
                  <a:pt x="16043515" y="9527041"/>
                  <a:pt x="16048941" y="9525587"/>
                  <a:pt x="16051588" y="9521002"/>
                </a:cubicBezTo>
                <a:cubicBezTo>
                  <a:pt x="16052912" y="9518708"/>
                  <a:pt x="16058337" y="9517254"/>
                  <a:pt x="16067866" y="9516640"/>
                </a:cubicBezTo>
                <a:close/>
                <a:moveTo>
                  <a:pt x="15660443" y="9515318"/>
                </a:moveTo>
                <a:cubicBezTo>
                  <a:pt x="15662382" y="9522553"/>
                  <a:pt x="15661543" y="9526655"/>
                  <a:pt x="15657925" y="9527624"/>
                </a:cubicBezTo>
                <a:cubicBezTo>
                  <a:pt x="15654309" y="9528593"/>
                  <a:pt x="15651531" y="9525460"/>
                  <a:pt x="15649593" y="9518225"/>
                </a:cubicBezTo>
                <a:close/>
                <a:moveTo>
                  <a:pt x="13496698" y="9513567"/>
                </a:moveTo>
                <a:lnTo>
                  <a:pt x="13499606" y="9524419"/>
                </a:lnTo>
                <a:cubicBezTo>
                  <a:pt x="13483199" y="9521061"/>
                  <a:pt x="13474996" y="9519382"/>
                  <a:pt x="13474996" y="9519382"/>
                </a:cubicBezTo>
                <a:close/>
                <a:moveTo>
                  <a:pt x="4366291" y="9511390"/>
                </a:moveTo>
                <a:lnTo>
                  <a:pt x="4391049" y="9515645"/>
                </a:lnTo>
                <a:lnTo>
                  <a:pt x="4380296" y="9518895"/>
                </a:lnTo>
                <a:cubicBezTo>
                  <a:pt x="4373129" y="9521061"/>
                  <a:pt x="4365956" y="9523228"/>
                  <a:pt x="4358789" y="9525396"/>
                </a:cubicBezTo>
                <a:close/>
                <a:moveTo>
                  <a:pt x="4289891" y="9511012"/>
                </a:moveTo>
                <a:cubicBezTo>
                  <a:pt x="4293477" y="9509929"/>
                  <a:pt x="4297603" y="9510636"/>
                  <a:pt x="4302269" y="9513137"/>
                </a:cubicBezTo>
                <a:cubicBezTo>
                  <a:pt x="4306939" y="9515638"/>
                  <a:pt x="4305687" y="9517973"/>
                  <a:pt x="4298519" y="9520139"/>
                </a:cubicBezTo>
                <a:lnTo>
                  <a:pt x="4284514" y="9512637"/>
                </a:lnTo>
                <a:cubicBezTo>
                  <a:pt x="4284514" y="9512637"/>
                  <a:pt x="4286306" y="9512096"/>
                  <a:pt x="4289891" y="9511012"/>
                </a:cubicBezTo>
                <a:close/>
                <a:moveTo>
                  <a:pt x="14553960" y="9509406"/>
                </a:moveTo>
                <a:cubicBezTo>
                  <a:pt x="14553960" y="9509406"/>
                  <a:pt x="14556253" y="9510730"/>
                  <a:pt x="14560839" y="9513379"/>
                </a:cubicBezTo>
                <a:cubicBezTo>
                  <a:pt x="14565427" y="9516026"/>
                  <a:pt x="14571336" y="9516381"/>
                  <a:pt x="14578570" y="9514442"/>
                </a:cubicBezTo>
                <a:lnTo>
                  <a:pt x="14567719" y="9517350"/>
                </a:lnTo>
                <a:cubicBezTo>
                  <a:pt x="14560484" y="9519288"/>
                  <a:pt x="14556868" y="9520257"/>
                  <a:pt x="14556868" y="9520257"/>
                </a:cubicBezTo>
                <a:close/>
                <a:moveTo>
                  <a:pt x="13867204" y="9507333"/>
                </a:moveTo>
                <a:lnTo>
                  <a:pt x="13870112" y="9518185"/>
                </a:lnTo>
                <a:lnTo>
                  <a:pt x="13856352" y="9510241"/>
                </a:lnTo>
                <a:close/>
                <a:moveTo>
                  <a:pt x="12785332" y="9506458"/>
                </a:moveTo>
                <a:cubicBezTo>
                  <a:pt x="12792566" y="9504519"/>
                  <a:pt x="12796667" y="9505358"/>
                  <a:pt x="12797636" y="9508976"/>
                </a:cubicBezTo>
                <a:cubicBezTo>
                  <a:pt x="12798605" y="9512594"/>
                  <a:pt x="12795475" y="9515371"/>
                  <a:pt x="12788240" y="9517310"/>
                </a:cubicBezTo>
                <a:close/>
                <a:moveTo>
                  <a:pt x="1976383" y="9506104"/>
                </a:moveTo>
                <a:cubicBezTo>
                  <a:pt x="1979967" y="9505021"/>
                  <a:pt x="1982301" y="9506270"/>
                  <a:pt x="1983385" y="9509856"/>
                </a:cubicBezTo>
                <a:cubicBezTo>
                  <a:pt x="1983928" y="9511648"/>
                  <a:pt x="1983167" y="9512367"/>
                  <a:pt x="1981103" y="9512013"/>
                </a:cubicBezTo>
                <a:cubicBezTo>
                  <a:pt x="1979041" y="9511660"/>
                  <a:pt x="1975675" y="9510229"/>
                  <a:pt x="1971006" y="9507729"/>
                </a:cubicBezTo>
                <a:cubicBezTo>
                  <a:pt x="1971006" y="9507729"/>
                  <a:pt x="1972799" y="9507188"/>
                  <a:pt x="1976383" y="9506104"/>
                </a:cubicBezTo>
                <a:close/>
                <a:moveTo>
                  <a:pt x="15735691" y="9505878"/>
                </a:moveTo>
                <a:cubicBezTo>
                  <a:pt x="15743110" y="9506433"/>
                  <a:pt x="15748902" y="9509061"/>
                  <a:pt x="15753070" y="9513760"/>
                </a:cubicBezTo>
                <a:cubicBezTo>
                  <a:pt x="15738602" y="9517637"/>
                  <a:pt x="15727750" y="9520545"/>
                  <a:pt x="15720515" y="9522483"/>
                </a:cubicBezTo>
                <a:cubicBezTo>
                  <a:pt x="15704111" y="9519127"/>
                  <a:pt x="15692289" y="9518416"/>
                  <a:pt x="15685054" y="9520355"/>
                </a:cubicBezTo>
                <a:cubicBezTo>
                  <a:pt x="15693613" y="9516123"/>
                  <a:pt x="15701448" y="9512812"/>
                  <a:pt x="15708561" y="9510421"/>
                </a:cubicBezTo>
                <a:cubicBezTo>
                  <a:pt x="15719232" y="9506835"/>
                  <a:pt x="15728275" y="9505320"/>
                  <a:pt x="15735691" y="9505878"/>
                </a:cubicBezTo>
                <a:close/>
                <a:moveTo>
                  <a:pt x="12888809" y="9501992"/>
                </a:moveTo>
                <a:cubicBezTo>
                  <a:pt x="12896043" y="9500054"/>
                  <a:pt x="12902439" y="9502218"/>
                  <a:pt x="12907994" y="9508481"/>
                </a:cubicBezTo>
                <a:cubicBezTo>
                  <a:pt x="12913549" y="9514747"/>
                  <a:pt x="12914518" y="9518364"/>
                  <a:pt x="12910902" y="9519333"/>
                </a:cubicBezTo>
                <a:cubicBezTo>
                  <a:pt x="12907285" y="9520303"/>
                  <a:pt x="12901858" y="9521757"/>
                  <a:pt x="12894624" y="9523695"/>
                </a:cubicBezTo>
                <a:lnTo>
                  <a:pt x="12880865" y="9515750"/>
                </a:lnTo>
                <a:cubicBezTo>
                  <a:pt x="12873631" y="9517689"/>
                  <a:pt x="12876279" y="9513103"/>
                  <a:pt x="12888809" y="9501992"/>
                </a:cubicBezTo>
                <a:close/>
                <a:moveTo>
                  <a:pt x="4210240" y="9499875"/>
                </a:moveTo>
                <a:cubicBezTo>
                  <a:pt x="4217411" y="9497709"/>
                  <a:pt x="4222079" y="9500211"/>
                  <a:pt x="4224244" y="9507382"/>
                </a:cubicBezTo>
                <a:cubicBezTo>
                  <a:pt x="4224244" y="9507382"/>
                  <a:pt x="4220660" y="9508465"/>
                  <a:pt x="4213491" y="9510631"/>
                </a:cubicBezTo>
                <a:close/>
                <a:moveTo>
                  <a:pt x="4139215" y="9497871"/>
                </a:moveTo>
                <a:cubicBezTo>
                  <a:pt x="4153556" y="9493536"/>
                  <a:pt x="4165395" y="9493871"/>
                  <a:pt x="4174727" y="9498875"/>
                </a:cubicBezTo>
                <a:lnTo>
                  <a:pt x="4177978" y="9509629"/>
                </a:lnTo>
                <a:cubicBezTo>
                  <a:pt x="4156472" y="9516127"/>
                  <a:pt x="4143550" y="9512209"/>
                  <a:pt x="4139215" y="9497871"/>
                </a:cubicBezTo>
                <a:close/>
                <a:moveTo>
                  <a:pt x="4103707" y="9496869"/>
                </a:moveTo>
                <a:lnTo>
                  <a:pt x="4117710" y="9504371"/>
                </a:lnTo>
                <a:lnTo>
                  <a:pt x="4085449" y="9514122"/>
                </a:lnTo>
                <a:close/>
                <a:moveTo>
                  <a:pt x="13300655" y="9495405"/>
                </a:moveTo>
                <a:cubicBezTo>
                  <a:pt x="13308073" y="9495961"/>
                  <a:pt x="13317935" y="9497499"/>
                  <a:pt x="13330240" y="9500016"/>
                </a:cubicBezTo>
                <a:cubicBezTo>
                  <a:pt x="13339413" y="9505312"/>
                  <a:pt x="13347616" y="9506992"/>
                  <a:pt x="13354852" y="9505053"/>
                </a:cubicBezTo>
                <a:cubicBezTo>
                  <a:pt x="13360145" y="9495880"/>
                  <a:pt x="13363763" y="9494911"/>
                  <a:pt x="13365701" y="9502146"/>
                </a:cubicBezTo>
                <a:cubicBezTo>
                  <a:pt x="13365701" y="9502146"/>
                  <a:pt x="13372097" y="9504308"/>
                  <a:pt x="13384886" y="9508635"/>
                </a:cubicBezTo>
                <a:cubicBezTo>
                  <a:pt x="13397677" y="9512961"/>
                  <a:pt x="13411789" y="9514994"/>
                  <a:pt x="13427227" y="9514736"/>
                </a:cubicBezTo>
                <a:cubicBezTo>
                  <a:pt x="13442665" y="9514476"/>
                  <a:pt x="13454003" y="9513376"/>
                  <a:pt x="13461236" y="9511438"/>
                </a:cubicBezTo>
                <a:lnTo>
                  <a:pt x="13464143" y="9522290"/>
                </a:lnTo>
                <a:cubicBezTo>
                  <a:pt x="13464143" y="9522290"/>
                  <a:pt x="13446896" y="9523033"/>
                  <a:pt x="13412404" y="9524523"/>
                </a:cubicBezTo>
                <a:cubicBezTo>
                  <a:pt x="13377912" y="9526012"/>
                  <a:pt x="13354270" y="9524592"/>
                  <a:pt x="13341482" y="9520265"/>
                </a:cubicBezTo>
                <a:cubicBezTo>
                  <a:pt x="13328690" y="9515939"/>
                  <a:pt x="13317710" y="9511127"/>
                  <a:pt x="13308537" y="9505832"/>
                </a:cubicBezTo>
                <a:lnTo>
                  <a:pt x="13283927" y="9500796"/>
                </a:lnTo>
                <a:cubicBezTo>
                  <a:pt x="13283442" y="9498988"/>
                  <a:pt x="13284044" y="9497614"/>
                  <a:pt x="13285731" y="9496677"/>
                </a:cubicBezTo>
                <a:cubicBezTo>
                  <a:pt x="13288262" y="9495272"/>
                  <a:pt x="13293237" y="9494848"/>
                  <a:pt x="13300655" y="9495405"/>
                </a:cubicBezTo>
                <a:close/>
                <a:moveTo>
                  <a:pt x="14177639" y="9493936"/>
                </a:moveTo>
                <a:lnTo>
                  <a:pt x="14180546" y="9504788"/>
                </a:lnTo>
                <a:lnTo>
                  <a:pt x="14191399" y="9501879"/>
                </a:lnTo>
                <a:cubicBezTo>
                  <a:pt x="14191399" y="9501879"/>
                  <a:pt x="14186812" y="9499233"/>
                  <a:pt x="14177639" y="9493936"/>
                </a:cubicBezTo>
                <a:close/>
                <a:moveTo>
                  <a:pt x="4078950" y="9492616"/>
                </a:moveTo>
                <a:lnTo>
                  <a:pt x="4071445" y="9506620"/>
                </a:lnTo>
                <a:cubicBezTo>
                  <a:pt x="4071445" y="9506620"/>
                  <a:pt x="4066776" y="9504119"/>
                  <a:pt x="4057440" y="9499117"/>
                </a:cubicBezTo>
                <a:close/>
                <a:moveTo>
                  <a:pt x="11942969" y="9487928"/>
                </a:moveTo>
                <a:cubicBezTo>
                  <a:pt x="11950204" y="9485989"/>
                  <a:pt x="11958408" y="9487667"/>
                  <a:pt x="11967579" y="9492964"/>
                </a:cubicBezTo>
                <a:cubicBezTo>
                  <a:pt x="11974813" y="9491025"/>
                  <a:pt x="11980724" y="9491380"/>
                  <a:pt x="11985311" y="9494028"/>
                </a:cubicBezTo>
                <a:cubicBezTo>
                  <a:pt x="11989896" y="9496675"/>
                  <a:pt x="11993999" y="9497516"/>
                  <a:pt x="11997616" y="9496547"/>
                </a:cubicBezTo>
                <a:cubicBezTo>
                  <a:pt x="12001233" y="9495577"/>
                  <a:pt x="12004851" y="9494608"/>
                  <a:pt x="12008467" y="9493639"/>
                </a:cubicBezTo>
                <a:cubicBezTo>
                  <a:pt x="12012084" y="9492670"/>
                  <a:pt x="12018480" y="9494832"/>
                  <a:pt x="12027652" y="9500128"/>
                </a:cubicBezTo>
                <a:cubicBezTo>
                  <a:pt x="12044059" y="9503486"/>
                  <a:pt x="12063599" y="9504064"/>
                  <a:pt x="12086270" y="9501868"/>
                </a:cubicBezTo>
                <a:cubicBezTo>
                  <a:pt x="12108943" y="9499669"/>
                  <a:pt x="12123896" y="9497601"/>
                  <a:pt x="12131129" y="9495663"/>
                </a:cubicBezTo>
                <a:lnTo>
                  <a:pt x="12188294" y="9491976"/>
                </a:lnTo>
                <a:lnTo>
                  <a:pt x="12234609" y="9491197"/>
                </a:lnTo>
                <a:lnTo>
                  <a:pt x="12237516" y="9502047"/>
                </a:lnTo>
                <a:cubicBezTo>
                  <a:pt x="12253923" y="9505405"/>
                  <a:pt x="12266712" y="9509733"/>
                  <a:pt x="12275885" y="9515028"/>
                </a:cubicBezTo>
                <a:cubicBezTo>
                  <a:pt x="12285058" y="9520324"/>
                  <a:pt x="12301465" y="9523681"/>
                  <a:pt x="12325106" y="9525101"/>
                </a:cubicBezTo>
                <a:cubicBezTo>
                  <a:pt x="12348747" y="9526519"/>
                  <a:pt x="12363346" y="9530362"/>
                  <a:pt x="12368901" y="9536626"/>
                </a:cubicBezTo>
                <a:cubicBezTo>
                  <a:pt x="12374456" y="9542891"/>
                  <a:pt x="12379042" y="9545540"/>
                  <a:pt x="12382660" y="9544570"/>
                </a:cubicBezTo>
                <a:cubicBezTo>
                  <a:pt x="12386278" y="9543601"/>
                  <a:pt x="12393996" y="9543471"/>
                  <a:pt x="12405817" y="9544179"/>
                </a:cubicBezTo>
                <a:cubicBezTo>
                  <a:pt x="12417637" y="9544890"/>
                  <a:pt x="12423548" y="9545245"/>
                  <a:pt x="12423548" y="9545245"/>
                </a:cubicBezTo>
                <a:lnTo>
                  <a:pt x="12426456" y="9556097"/>
                </a:lnTo>
                <a:cubicBezTo>
                  <a:pt x="12426456" y="9556097"/>
                  <a:pt x="12418252" y="9554417"/>
                  <a:pt x="12401845" y="9551060"/>
                </a:cubicBezTo>
                <a:cubicBezTo>
                  <a:pt x="12394611" y="9552998"/>
                  <a:pt x="12383275" y="9554098"/>
                  <a:pt x="12367837" y="9554356"/>
                </a:cubicBezTo>
                <a:cubicBezTo>
                  <a:pt x="12352399" y="9554617"/>
                  <a:pt x="12344196" y="9552939"/>
                  <a:pt x="12343226" y="9549321"/>
                </a:cubicBezTo>
                <a:cubicBezTo>
                  <a:pt x="12342257" y="9545703"/>
                  <a:pt x="12338155" y="9544864"/>
                  <a:pt x="12330921" y="9546802"/>
                </a:cubicBezTo>
                <a:cubicBezTo>
                  <a:pt x="12323687" y="9548741"/>
                  <a:pt x="12317776" y="9548386"/>
                  <a:pt x="12313190" y="9545739"/>
                </a:cubicBezTo>
                <a:cubicBezTo>
                  <a:pt x="12308604" y="9543090"/>
                  <a:pt x="12306311" y="9541766"/>
                  <a:pt x="12306311" y="9541766"/>
                </a:cubicBezTo>
                <a:lnTo>
                  <a:pt x="12267941" y="9528787"/>
                </a:lnTo>
                <a:lnTo>
                  <a:pt x="12254182" y="9520843"/>
                </a:lnTo>
                <a:cubicBezTo>
                  <a:pt x="12237775" y="9517487"/>
                  <a:pt x="12230057" y="9517614"/>
                  <a:pt x="12231026" y="9521233"/>
                </a:cubicBezTo>
                <a:cubicBezTo>
                  <a:pt x="12231996" y="9524850"/>
                  <a:pt x="12227055" y="9528112"/>
                  <a:pt x="12216201" y="9531020"/>
                </a:cubicBezTo>
                <a:cubicBezTo>
                  <a:pt x="12205351" y="9533928"/>
                  <a:pt x="12199925" y="9535382"/>
                  <a:pt x="12199925" y="9535382"/>
                </a:cubicBezTo>
                <a:cubicBezTo>
                  <a:pt x="12176284" y="9533963"/>
                  <a:pt x="12156259" y="9531574"/>
                  <a:pt x="12139852" y="9528216"/>
                </a:cubicBezTo>
                <a:cubicBezTo>
                  <a:pt x="12121507" y="9517625"/>
                  <a:pt x="12108717" y="9513298"/>
                  <a:pt x="12101483" y="9515237"/>
                </a:cubicBezTo>
                <a:lnTo>
                  <a:pt x="12076872" y="9510201"/>
                </a:lnTo>
                <a:cubicBezTo>
                  <a:pt x="12069640" y="9512139"/>
                  <a:pt x="12062404" y="9514078"/>
                  <a:pt x="12055169" y="9516016"/>
                </a:cubicBezTo>
                <a:lnTo>
                  <a:pt x="12058077" y="9526867"/>
                </a:lnTo>
                <a:cubicBezTo>
                  <a:pt x="12041669" y="9523510"/>
                  <a:pt x="12029366" y="9520992"/>
                  <a:pt x="12021162" y="9519313"/>
                </a:cubicBezTo>
                <a:cubicBezTo>
                  <a:pt x="12012958" y="9517633"/>
                  <a:pt x="12008372" y="9514986"/>
                  <a:pt x="12007403" y="9511370"/>
                </a:cubicBezTo>
                <a:cubicBezTo>
                  <a:pt x="12006433" y="9507751"/>
                  <a:pt x="11998230" y="9506073"/>
                  <a:pt x="11982793" y="9506333"/>
                </a:cubicBezTo>
                <a:cubicBezTo>
                  <a:pt x="11967355" y="9506593"/>
                  <a:pt x="11945167" y="9510600"/>
                  <a:pt x="11916230" y="9518354"/>
                </a:cubicBezTo>
                <a:cubicBezTo>
                  <a:pt x="11916230" y="9518354"/>
                  <a:pt x="11915745" y="9516544"/>
                  <a:pt x="11914776" y="9512927"/>
                </a:cubicBezTo>
                <a:cubicBezTo>
                  <a:pt x="11913807" y="9509310"/>
                  <a:pt x="11916939" y="9506533"/>
                  <a:pt x="11924174" y="9504594"/>
                </a:cubicBezTo>
                <a:lnTo>
                  <a:pt x="11910414" y="9496651"/>
                </a:lnTo>
                <a:cubicBezTo>
                  <a:pt x="11924883" y="9492774"/>
                  <a:pt x="11935735" y="9489866"/>
                  <a:pt x="11942969" y="9487928"/>
                </a:cubicBezTo>
                <a:close/>
                <a:moveTo>
                  <a:pt x="13188089" y="9483588"/>
                </a:moveTo>
                <a:cubicBezTo>
                  <a:pt x="13195282" y="9486021"/>
                  <a:pt x="13199970" y="9491308"/>
                  <a:pt x="13202151" y="9499446"/>
                </a:cubicBezTo>
                <a:cubicBezTo>
                  <a:pt x="13202151" y="9499446"/>
                  <a:pt x="13205768" y="9498477"/>
                  <a:pt x="13213003" y="9496538"/>
                </a:cubicBezTo>
                <a:lnTo>
                  <a:pt x="13223853" y="9493631"/>
                </a:lnTo>
                <a:lnTo>
                  <a:pt x="13240522" y="9512426"/>
                </a:lnTo>
                <a:cubicBezTo>
                  <a:pt x="13240522" y="9512426"/>
                  <a:pt x="13236903" y="9513396"/>
                  <a:pt x="13229669" y="9515334"/>
                </a:cubicBezTo>
                <a:cubicBezTo>
                  <a:pt x="13222436" y="9517272"/>
                  <a:pt x="13215200" y="9519211"/>
                  <a:pt x="13207966" y="9521149"/>
                </a:cubicBezTo>
                <a:cubicBezTo>
                  <a:pt x="13184326" y="9519729"/>
                  <a:pt x="13173473" y="9522637"/>
                  <a:pt x="13175412" y="9529872"/>
                </a:cubicBezTo>
                <a:lnTo>
                  <a:pt x="13156617" y="9546539"/>
                </a:lnTo>
                <a:cubicBezTo>
                  <a:pt x="13147443" y="9541242"/>
                  <a:pt x="13142858" y="9538595"/>
                  <a:pt x="13142858" y="9538595"/>
                </a:cubicBezTo>
                <a:cubicBezTo>
                  <a:pt x="13126451" y="9535237"/>
                  <a:pt x="13113661" y="9530911"/>
                  <a:pt x="13104489" y="9525614"/>
                </a:cubicBezTo>
                <a:cubicBezTo>
                  <a:pt x="13100612" y="9511146"/>
                  <a:pt x="13118697" y="9506300"/>
                  <a:pt x="13158746" y="9511076"/>
                </a:cubicBezTo>
                <a:lnTo>
                  <a:pt x="13142080" y="9492281"/>
                </a:lnTo>
                <a:lnTo>
                  <a:pt x="13131227" y="9495189"/>
                </a:lnTo>
                <a:cubicBezTo>
                  <a:pt x="13141594" y="9490473"/>
                  <a:pt x="13150848" y="9487025"/>
                  <a:pt x="13158986" y="9484844"/>
                </a:cubicBezTo>
                <a:cubicBezTo>
                  <a:pt x="13171195" y="9481573"/>
                  <a:pt x="13180893" y="9481154"/>
                  <a:pt x="13188089" y="9483588"/>
                </a:cubicBezTo>
                <a:close/>
                <a:moveTo>
                  <a:pt x="6399959" y="9483518"/>
                </a:moveTo>
                <a:lnTo>
                  <a:pt x="6424716" y="9487770"/>
                </a:lnTo>
                <a:lnTo>
                  <a:pt x="6378449" y="9490019"/>
                </a:lnTo>
                <a:close/>
                <a:moveTo>
                  <a:pt x="14190670" y="9480177"/>
                </a:moveTo>
                <a:cubicBezTo>
                  <a:pt x="14195601" y="9482307"/>
                  <a:pt x="14198978" y="9486765"/>
                  <a:pt x="14200795" y="9493548"/>
                </a:cubicBezTo>
                <a:cubicBezTo>
                  <a:pt x="14205641" y="9511633"/>
                  <a:pt x="14217947" y="9514150"/>
                  <a:pt x="14237711" y="9501102"/>
                </a:cubicBezTo>
                <a:cubicBezTo>
                  <a:pt x="14243007" y="9491928"/>
                  <a:pt x="14264709" y="9486113"/>
                  <a:pt x="14302819" y="9483656"/>
                </a:cubicBezTo>
                <a:cubicBezTo>
                  <a:pt x="14328400" y="9492309"/>
                  <a:pt x="14353011" y="9497345"/>
                  <a:pt x="14376650" y="9498764"/>
                </a:cubicBezTo>
                <a:lnTo>
                  <a:pt x="14425872" y="9508837"/>
                </a:lnTo>
                <a:lnTo>
                  <a:pt x="14461334" y="9510965"/>
                </a:lnTo>
                <a:cubicBezTo>
                  <a:pt x="14511974" y="9497396"/>
                  <a:pt x="14539231" y="9497845"/>
                  <a:pt x="14543108" y="9512314"/>
                </a:cubicBezTo>
                <a:cubicBezTo>
                  <a:pt x="14545047" y="9519549"/>
                  <a:pt x="14515141" y="9523686"/>
                  <a:pt x="14453390" y="9524723"/>
                </a:cubicBezTo>
                <a:cubicBezTo>
                  <a:pt x="14304308" y="9518148"/>
                  <a:pt x="14218916" y="9517768"/>
                  <a:pt x="14197213" y="9523583"/>
                </a:cubicBezTo>
                <a:cubicBezTo>
                  <a:pt x="14168276" y="9531337"/>
                  <a:pt x="14151869" y="9527979"/>
                  <a:pt x="14147992" y="9513510"/>
                </a:cubicBezTo>
                <a:cubicBezTo>
                  <a:pt x="14140759" y="9515449"/>
                  <a:pt x="14137141" y="9516418"/>
                  <a:pt x="14137141" y="9516418"/>
                </a:cubicBezTo>
                <a:cubicBezTo>
                  <a:pt x="14129906" y="9518357"/>
                  <a:pt x="14125320" y="9515709"/>
                  <a:pt x="14123382" y="9508474"/>
                </a:cubicBezTo>
                <a:lnTo>
                  <a:pt x="14134233" y="9505567"/>
                </a:lnTo>
                <a:cubicBezTo>
                  <a:pt x="14141469" y="9503628"/>
                  <a:pt x="14147732" y="9498073"/>
                  <a:pt x="14153028" y="9488899"/>
                </a:cubicBezTo>
                <a:cubicBezTo>
                  <a:pt x="14159778" y="9485153"/>
                  <a:pt x="14165837" y="9482440"/>
                  <a:pt x="14171200" y="9480761"/>
                </a:cubicBezTo>
                <a:cubicBezTo>
                  <a:pt x="14179247" y="9478240"/>
                  <a:pt x="14185738" y="9478046"/>
                  <a:pt x="14190670" y="9480177"/>
                </a:cubicBezTo>
                <a:close/>
                <a:moveTo>
                  <a:pt x="3969164" y="9478854"/>
                </a:moveTo>
                <a:cubicBezTo>
                  <a:pt x="3985667" y="9481690"/>
                  <a:pt x="3993921" y="9483107"/>
                  <a:pt x="3993921" y="9483107"/>
                </a:cubicBezTo>
                <a:lnTo>
                  <a:pt x="3986417" y="9497111"/>
                </a:lnTo>
                <a:lnTo>
                  <a:pt x="3972415" y="9489606"/>
                </a:lnTo>
                <a:lnTo>
                  <a:pt x="3947656" y="9485354"/>
                </a:lnTo>
                <a:close/>
                <a:moveTo>
                  <a:pt x="1680413" y="9478200"/>
                </a:moveTo>
                <a:lnTo>
                  <a:pt x="1672909" y="9492206"/>
                </a:lnTo>
                <a:cubicBezTo>
                  <a:pt x="1665741" y="9494372"/>
                  <a:pt x="1662157" y="9495453"/>
                  <a:pt x="1662157" y="9495453"/>
                </a:cubicBezTo>
                <a:close/>
                <a:moveTo>
                  <a:pt x="16258555" y="9478007"/>
                </a:moveTo>
                <a:lnTo>
                  <a:pt x="16270461" y="9491431"/>
                </a:lnTo>
                <a:cubicBezTo>
                  <a:pt x="16270461" y="9491431"/>
                  <a:pt x="16265874" y="9488784"/>
                  <a:pt x="16256701" y="9483487"/>
                </a:cubicBezTo>
                <a:close/>
                <a:moveTo>
                  <a:pt x="16966855" y="9477848"/>
                </a:moveTo>
                <a:lnTo>
                  <a:pt x="16991615" y="9482100"/>
                </a:lnTo>
                <a:lnTo>
                  <a:pt x="16970105" y="9488600"/>
                </a:lnTo>
                <a:close/>
                <a:moveTo>
                  <a:pt x="12465978" y="9477845"/>
                </a:moveTo>
                <a:lnTo>
                  <a:pt x="12490736" y="9482098"/>
                </a:lnTo>
                <a:lnTo>
                  <a:pt x="12469227" y="9488598"/>
                </a:lnTo>
                <a:close/>
                <a:moveTo>
                  <a:pt x="3780852" y="9477091"/>
                </a:moveTo>
                <a:lnTo>
                  <a:pt x="3773349" y="9491094"/>
                </a:lnTo>
                <a:cubicBezTo>
                  <a:pt x="3766180" y="9493261"/>
                  <a:pt x="3757928" y="9491844"/>
                  <a:pt x="3748590" y="9486842"/>
                </a:cubicBezTo>
                <a:cubicBezTo>
                  <a:pt x="3755759" y="9484676"/>
                  <a:pt x="3761137" y="9483049"/>
                  <a:pt x="3764722" y="9481966"/>
                </a:cubicBezTo>
                <a:cubicBezTo>
                  <a:pt x="3768306" y="9480882"/>
                  <a:pt x="3773683" y="9479257"/>
                  <a:pt x="3780852" y="9477091"/>
                </a:cubicBezTo>
                <a:close/>
                <a:moveTo>
                  <a:pt x="5218447" y="9476812"/>
                </a:moveTo>
                <a:cubicBezTo>
                  <a:pt x="5222033" y="9475728"/>
                  <a:pt x="5224908" y="9478771"/>
                  <a:pt x="5227074" y="9485940"/>
                </a:cubicBezTo>
                <a:cubicBezTo>
                  <a:pt x="5227074" y="9485940"/>
                  <a:pt x="5223489" y="9487025"/>
                  <a:pt x="5216322" y="9489190"/>
                </a:cubicBezTo>
                <a:cubicBezTo>
                  <a:pt x="5214156" y="9482019"/>
                  <a:pt x="5214863" y="9477895"/>
                  <a:pt x="5218447" y="9476812"/>
                </a:cubicBezTo>
                <a:close/>
                <a:moveTo>
                  <a:pt x="2254477" y="9474863"/>
                </a:moveTo>
                <a:cubicBezTo>
                  <a:pt x="2262730" y="9476280"/>
                  <a:pt x="2266856" y="9476989"/>
                  <a:pt x="2266856" y="9476989"/>
                </a:cubicBezTo>
                <a:lnTo>
                  <a:pt x="2294864" y="9491996"/>
                </a:lnTo>
                <a:lnTo>
                  <a:pt x="2270107" y="9487744"/>
                </a:lnTo>
                <a:lnTo>
                  <a:pt x="2237847" y="9497494"/>
                </a:lnTo>
                <a:cubicBezTo>
                  <a:pt x="2218504" y="9511164"/>
                  <a:pt x="2163984" y="9511993"/>
                  <a:pt x="2074290" y="9499984"/>
                </a:cubicBezTo>
                <a:lnTo>
                  <a:pt x="2078323" y="9498765"/>
                </a:lnTo>
                <a:cubicBezTo>
                  <a:pt x="2082804" y="9497411"/>
                  <a:pt x="2088629" y="9495651"/>
                  <a:pt x="2095800" y="9493483"/>
                </a:cubicBezTo>
                <a:cubicBezTo>
                  <a:pt x="2117306" y="9486982"/>
                  <a:pt x="2131644" y="9482648"/>
                  <a:pt x="2138813" y="9480481"/>
                </a:cubicBezTo>
                <a:cubicBezTo>
                  <a:pt x="2138813" y="9480481"/>
                  <a:pt x="2141147" y="9481734"/>
                  <a:pt x="2145817" y="9484233"/>
                </a:cubicBezTo>
                <a:cubicBezTo>
                  <a:pt x="2150482" y="9486736"/>
                  <a:pt x="2156402" y="9486902"/>
                  <a:pt x="2163572" y="9484735"/>
                </a:cubicBezTo>
                <a:cubicBezTo>
                  <a:pt x="2177910" y="9480401"/>
                  <a:pt x="2196915" y="9478567"/>
                  <a:pt x="2220590" y="9479238"/>
                </a:cubicBezTo>
                <a:cubicBezTo>
                  <a:pt x="2234929" y="9474904"/>
                  <a:pt x="2246223" y="9473447"/>
                  <a:pt x="2254477" y="9474863"/>
                </a:cubicBezTo>
                <a:close/>
                <a:moveTo>
                  <a:pt x="6080357" y="9474494"/>
                </a:moveTo>
                <a:lnTo>
                  <a:pt x="6083605" y="9485246"/>
                </a:lnTo>
                <a:cubicBezTo>
                  <a:pt x="6067099" y="9482411"/>
                  <a:pt x="6058850" y="9480994"/>
                  <a:pt x="6058850" y="9480994"/>
                </a:cubicBezTo>
                <a:cubicBezTo>
                  <a:pt x="6058850" y="9480994"/>
                  <a:pt x="6066015" y="9478828"/>
                  <a:pt x="6080357" y="9474494"/>
                </a:cubicBezTo>
                <a:close/>
                <a:moveTo>
                  <a:pt x="1732056" y="9474328"/>
                </a:moveTo>
                <a:cubicBezTo>
                  <a:pt x="1735641" y="9473242"/>
                  <a:pt x="1742100" y="9475203"/>
                  <a:pt x="1751436" y="9480205"/>
                </a:cubicBezTo>
                <a:lnTo>
                  <a:pt x="1762190" y="9476955"/>
                </a:lnTo>
                <a:cubicBezTo>
                  <a:pt x="1769360" y="9474789"/>
                  <a:pt x="1774027" y="9477289"/>
                  <a:pt x="1776194" y="9484457"/>
                </a:cubicBezTo>
                <a:lnTo>
                  <a:pt x="1765441" y="9487709"/>
                </a:lnTo>
                <a:cubicBezTo>
                  <a:pt x="1758271" y="9489876"/>
                  <a:pt x="1751102" y="9492044"/>
                  <a:pt x="1743934" y="9494210"/>
                </a:cubicBezTo>
                <a:cubicBezTo>
                  <a:pt x="1736762" y="9496377"/>
                  <a:pt x="1732637" y="9495669"/>
                  <a:pt x="1731556" y="9492085"/>
                </a:cubicBezTo>
                <a:cubicBezTo>
                  <a:pt x="1730470" y="9488499"/>
                  <a:pt x="1729931" y="9486707"/>
                  <a:pt x="1729931" y="9486707"/>
                </a:cubicBezTo>
                <a:cubicBezTo>
                  <a:pt x="1727764" y="9479537"/>
                  <a:pt x="1728471" y="9475411"/>
                  <a:pt x="1732056" y="9474328"/>
                </a:cubicBezTo>
                <a:close/>
                <a:moveTo>
                  <a:pt x="6044845" y="9473491"/>
                </a:moveTo>
                <a:lnTo>
                  <a:pt x="6048096" y="9484245"/>
                </a:lnTo>
                <a:cubicBezTo>
                  <a:pt x="6040925" y="9486411"/>
                  <a:pt x="6037341" y="9487495"/>
                  <a:pt x="6037341" y="9487495"/>
                </a:cubicBezTo>
                <a:close/>
                <a:moveTo>
                  <a:pt x="4026182" y="9473355"/>
                </a:moveTo>
                <a:cubicBezTo>
                  <a:pt x="4028351" y="9480523"/>
                  <a:pt x="4028181" y="9486444"/>
                  <a:pt x="4025682" y="9491111"/>
                </a:cubicBezTo>
                <a:cubicBezTo>
                  <a:pt x="4023180" y="9495779"/>
                  <a:pt x="4021928" y="9498114"/>
                  <a:pt x="4021928" y="9498114"/>
                </a:cubicBezTo>
                <a:cubicBezTo>
                  <a:pt x="4014758" y="9500281"/>
                  <a:pt x="4010092" y="9497780"/>
                  <a:pt x="4007927" y="9490609"/>
                </a:cubicBezTo>
                <a:cubicBezTo>
                  <a:pt x="4012928" y="9481275"/>
                  <a:pt x="4019015" y="9475521"/>
                  <a:pt x="4026182" y="9473355"/>
                </a:cubicBezTo>
                <a:close/>
                <a:moveTo>
                  <a:pt x="16253793" y="9472637"/>
                </a:moveTo>
                <a:cubicBezTo>
                  <a:pt x="16257412" y="9471668"/>
                  <a:pt x="16259462" y="9472087"/>
                  <a:pt x="16259947" y="9473895"/>
                </a:cubicBezTo>
                <a:lnTo>
                  <a:pt x="16258555" y="9478007"/>
                </a:lnTo>
                <a:close/>
                <a:moveTo>
                  <a:pt x="16753787" y="9471832"/>
                </a:moveTo>
                <a:lnTo>
                  <a:pt x="16781795" y="9486838"/>
                </a:lnTo>
                <a:lnTo>
                  <a:pt x="16721525" y="9481583"/>
                </a:lnTo>
                <a:cubicBezTo>
                  <a:pt x="16719359" y="9474414"/>
                  <a:pt x="16730112" y="9471163"/>
                  <a:pt x="16753787" y="9471832"/>
                </a:cubicBezTo>
                <a:close/>
                <a:moveTo>
                  <a:pt x="12252907" y="9471830"/>
                </a:moveTo>
                <a:lnTo>
                  <a:pt x="12280916" y="9486836"/>
                </a:lnTo>
                <a:lnTo>
                  <a:pt x="12220646" y="9481581"/>
                </a:lnTo>
                <a:cubicBezTo>
                  <a:pt x="12218480" y="9474413"/>
                  <a:pt x="12229232" y="9471161"/>
                  <a:pt x="12252907" y="9471830"/>
                </a:cubicBezTo>
                <a:close/>
                <a:moveTo>
                  <a:pt x="2698872" y="9469642"/>
                </a:moveTo>
                <a:cubicBezTo>
                  <a:pt x="2707127" y="9471058"/>
                  <a:pt x="2711251" y="9471768"/>
                  <a:pt x="2711251" y="9471768"/>
                </a:cubicBezTo>
                <a:lnTo>
                  <a:pt x="2703747" y="9485772"/>
                </a:lnTo>
                <a:cubicBezTo>
                  <a:pt x="2703747" y="9485772"/>
                  <a:pt x="2699620" y="9485061"/>
                  <a:pt x="2691369" y="9483644"/>
                </a:cubicBezTo>
                <a:cubicBezTo>
                  <a:pt x="2683116" y="9482229"/>
                  <a:pt x="2675405" y="9482604"/>
                  <a:pt x="2668237" y="9484769"/>
                </a:cubicBezTo>
                <a:lnTo>
                  <a:pt x="2664986" y="9474016"/>
                </a:lnTo>
                <a:cubicBezTo>
                  <a:pt x="2679324" y="9469681"/>
                  <a:pt x="2690619" y="9468223"/>
                  <a:pt x="2698872" y="9469642"/>
                </a:cubicBezTo>
                <a:close/>
                <a:moveTo>
                  <a:pt x="7651371" y="9469097"/>
                </a:moveTo>
                <a:cubicBezTo>
                  <a:pt x="7653539" y="9476266"/>
                  <a:pt x="7651036" y="9480934"/>
                  <a:pt x="7643868" y="9483101"/>
                </a:cubicBezTo>
                <a:lnTo>
                  <a:pt x="7629863" y="9475597"/>
                </a:lnTo>
                <a:cubicBezTo>
                  <a:pt x="7637032" y="9473429"/>
                  <a:pt x="7640616" y="9472347"/>
                  <a:pt x="7640616" y="9472347"/>
                </a:cubicBezTo>
                <a:cubicBezTo>
                  <a:pt x="7640616" y="9472347"/>
                  <a:pt x="7644202" y="9471263"/>
                  <a:pt x="7651371" y="9469097"/>
                </a:cubicBezTo>
                <a:close/>
                <a:moveTo>
                  <a:pt x="3848624" y="9468342"/>
                </a:moveTo>
                <a:cubicBezTo>
                  <a:pt x="3865129" y="9471178"/>
                  <a:pt x="3882884" y="9471680"/>
                  <a:pt x="3901892" y="9469846"/>
                </a:cubicBezTo>
                <a:cubicBezTo>
                  <a:pt x="3920899" y="9468014"/>
                  <a:pt x="3930945" y="9468891"/>
                  <a:pt x="3932025" y="9472474"/>
                </a:cubicBezTo>
                <a:cubicBezTo>
                  <a:pt x="3933110" y="9476057"/>
                  <a:pt x="3933652" y="9477852"/>
                  <a:pt x="3933652" y="9477852"/>
                </a:cubicBezTo>
                <a:cubicBezTo>
                  <a:pt x="3923980" y="9484687"/>
                  <a:pt x="3915562" y="9489188"/>
                  <a:pt x="3908393" y="9491354"/>
                </a:cubicBezTo>
                <a:cubicBezTo>
                  <a:pt x="3901223" y="9493520"/>
                  <a:pt x="3895306" y="9493353"/>
                  <a:pt x="3890638" y="9490853"/>
                </a:cubicBezTo>
                <a:cubicBezTo>
                  <a:pt x="3881301" y="9485849"/>
                  <a:pt x="3870713" y="9483182"/>
                  <a:pt x="3858877" y="9482848"/>
                </a:cubicBezTo>
                <a:cubicBezTo>
                  <a:pt x="3847042" y="9482513"/>
                  <a:pt x="3837536" y="9483430"/>
                  <a:pt x="3830368" y="9485596"/>
                </a:cubicBezTo>
                <a:lnTo>
                  <a:pt x="3805609" y="9481343"/>
                </a:lnTo>
                <a:cubicBezTo>
                  <a:pt x="3805609" y="9481343"/>
                  <a:pt x="3809195" y="9480260"/>
                  <a:pt x="3816363" y="9478093"/>
                </a:cubicBezTo>
                <a:close/>
                <a:moveTo>
                  <a:pt x="7192975" y="9466814"/>
                </a:moveTo>
                <a:cubicBezTo>
                  <a:pt x="7195136" y="9473985"/>
                  <a:pt x="7194430" y="9478111"/>
                  <a:pt x="7190844" y="9479195"/>
                </a:cubicBezTo>
                <a:cubicBezTo>
                  <a:pt x="7187260" y="9480277"/>
                  <a:pt x="7184925" y="9479027"/>
                  <a:pt x="7183841" y="9475442"/>
                </a:cubicBezTo>
                <a:cubicBezTo>
                  <a:pt x="7182759" y="9471858"/>
                  <a:pt x="7185800" y="9468982"/>
                  <a:pt x="7192975" y="9466814"/>
                </a:cubicBezTo>
                <a:close/>
                <a:moveTo>
                  <a:pt x="16193723" y="9465471"/>
                </a:moveTo>
                <a:lnTo>
                  <a:pt x="16185778" y="9479230"/>
                </a:lnTo>
                <a:cubicBezTo>
                  <a:pt x="16178543" y="9481169"/>
                  <a:pt x="16173602" y="9484431"/>
                  <a:pt x="16170955" y="9489017"/>
                </a:cubicBezTo>
                <a:cubicBezTo>
                  <a:pt x="16168308" y="9493603"/>
                  <a:pt x="16166985" y="9495898"/>
                  <a:pt x="16166985" y="9495898"/>
                </a:cubicBezTo>
                <a:cubicBezTo>
                  <a:pt x="16157810" y="9490602"/>
                  <a:pt x="16154192" y="9491571"/>
                  <a:pt x="16156131" y="9498806"/>
                </a:cubicBezTo>
                <a:lnTo>
                  <a:pt x="16131519" y="9493769"/>
                </a:lnTo>
                <a:cubicBezTo>
                  <a:pt x="16122347" y="9488473"/>
                  <a:pt x="16117762" y="9485825"/>
                  <a:pt x="16117762" y="9485825"/>
                </a:cubicBezTo>
                <a:lnTo>
                  <a:pt x="16090243" y="9469937"/>
                </a:lnTo>
                <a:lnTo>
                  <a:pt x="16128614" y="9482917"/>
                </a:lnTo>
                <a:cubicBezTo>
                  <a:pt x="16146957" y="9493510"/>
                  <a:pt x="16154192" y="9491571"/>
                  <a:pt x="16150315" y="9477102"/>
                </a:cubicBezTo>
                <a:cubicBezTo>
                  <a:pt x="16150315" y="9477102"/>
                  <a:pt x="16155742" y="9475648"/>
                  <a:pt x="16166594" y="9472741"/>
                </a:cubicBezTo>
                <a:cubicBezTo>
                  <a:pt x="16177444" y="9469833"/>
                  <a:pt x="16186487" y="9467410"/>
                  <a:pt x="16193723" y="9465471"/>
                </a:cubicBezTo>
                <a:close/>
                <a:moveTo>
                  <a:pt x="3472000" y="9464815"/>
                </a:moveTo>
                <a:lnTo>
                  <a:pt x="3475251" y="9475569"/>
                </a:lnTo>
                <a:cubicBezTo>
                  <a:pt x="3475251" y="9475569"/>
                  <a:pt x="3471668" y="9476653"/>
                  <a:pt x="3464498" y="9478819"/>
                </a:cubicBezTo>
                <a:close/>
                <a:moveTo>
                  <a:pt x="10727193" y="9464779"/>
                </a:moveTo>
                <a:lnTo>
                  <a:pt x="10751804" y="9469814"/>
                </a:lnTo>
                <a:lnTo>
                  <a:pt x="10765564" y="9477757"/>
                </a:lnTo>
                <a:cubicBezTo>
                  <a:pt x="10758328" y="9479696"/>
                  <a:pt x="10751093" y="9481634"/>
                  <a:pt x="10743860" y="9483572"/>
                </a:cubicBezTo>
                <a:lnTo>
                  <a:pt x="10730100" y="9475629"/>
                </a:lnTo>
                <a:cubicBezTo>
                  <a:pt x="10728162" y="9468395"/>
                  <a:pt x="10727193" y="9464779"/>
                  <a:pt x="10727193" y="9464779"/>
                </a:cubicBezTo>
                <a:close/>
                <a:moveTo>
                  <a:pt x="5455151" y="9463949"/>
                </a:moveTo>
                <a:lnTo>
                  <a:pt x="5469154" y="9471452"/>
                </a:lnTo>
                <a:cubicBezTo>
                  <a:pt x="5461988" y="9473618"/>
                  <a:pt x="5458400" y="9474702"/>
                  <a:pt x="5458400" y="9474702"/>
                </a:cubicBezTo>
                <a:close/>
                <a:moveTo>
                  <a:pt x="3671065" y="9463329"/>
                </a:moveTo>
                <a:cubicBezTo>
                  <a:pt x="3673234" y="9470498"/>
                  <a:pt x="3677903" y="9473000"/>
                  <a:pt x="3685071" y="9470832"/>
                </a:cubicBezTo>
                <a:lnTo>
                  <a:pt x="3695825" y="9467581"/>
                </a:lnTo>
                <a:cubicBezTo>
                  <a:pt x="3696908" y="9471166"/>
                  <a:pt x="3695792" y="9473950"/>
                  <a:pt x="3692479" y="9475929"/>
                </a:cubicBezTo>
                <a:cubicBezTo>
                  <a:pt x="3689165" y="9477908"/>
                  <a:pt x="3683652" y="9479086"/>
                  <a:pt x="3675941" y="9479462"/>
                </a:cubicBezTo>
                <a:cubicBezTo>
                  <a:pt x="3660521" y="9480209"/>
                  <a:pt x="3655310" y="9475914"/>
                  <a:pt x="3660312" y="9466579"/>
                </a:cubicBezTo>
                <a:close/>
                <a:moveTo>
                  <a:pt x="16668760" y="9462321"/>
                </a:moveTo>
                <a:cubicBezTo>
                  <a:pt x="16685265" y="9465157"/>
                  <a:pt x="16697103" y="9465492"/>
                  <a:pt x="16704270" y="9463326"/>
                </a:cubicBezTo>
                <a:cubicBezTo>
                  <a:pt x="16699270" y="9472660"/>
                  <a:pt x="16696768" y="9477329"/>
                  <a:pt x="16696768" y="9477329"/>
                </a:cubicBezTo>
                <a:lnTo>
                  <a:pt x="16686016" y="9480579"/>
                </a:lnTo>
                <a:cubicBezTo>
                  <a:pt x="16662339" y="9479912"/>
                  <a:pt x="16643334" y="9481744"/>
                  <a:pt x="16628995" y="9486078"/>
                </a:cubicBezTo>
                <a:cubicBezTo>
                  <a:pt x="16612488" y="9483242"/>
                  <a:pt x="16604237" y="9481825"/>
                  <a:pt x="16604237" y="9481825"/>
                </a:cubicBezTo>
                <a:lnTo>
                  <a:pt x="16590233" y="9474321"/>
                </a:lnTo>
                <a:cubicBezTo>
                  <a:pt x="16583064" y="9476489"/>
                  <a:pt x="16569976" y="9478488"/>
                  <a:pt x="16550970" y="9480320"/>
                </a:cubicBezTo>
                <a:cubicBezTo>
                  <a:pt x="16531962" y="9482154"/>
                  <a:pt x="16514208" y="9481652"/>
                  <a:pt x="16497702" y="9478817"/>
                </a:cubicBezTo>
                <a:cubicBezTo>
                  <a:pt x="16481195" y="9475981"/>
                  <a:pt x="16474195" y="9472228"/>
                  <a:pt x="16476696" y="9467561"/>
                </a:cubicBezTo>
                <a:cubicBezTo>
                  <a:pt x="16479197" y="9462893"/>
                  <a:pt x="16488701" y="9461977"/>
                  <a:pt x="16505206" y="9464813"/>
                </a:cubicBezTo>
                <a:cubicBezTo>
                  <a:pt x="16512375" y="9462645"/>
                  <a:pt x="16520628" y="9464061"/>
                  <a:pt x="16529963" y="9469065"/>
                </a:cubicBezTo>
                <a:cubicBezTo>
                  <a:pt x="16539298" y="9474068"/>
                  <a:pt x="16542884" y="9472984"/>
                  <a:pt x="16540716" y="9465816"/>
                </a:cubicBezTo>
                <a:cubicBezTo>
                  <a:pt x="16540716" y="9465816"/>
                  <a:pt x="16548428" y="9465440"/>
                  <a:pt x="16563851" y="9464692"/>
                </a:cubicBezTo>
                <a:cubicBezTo>
                  <a:pt x="16579270" y="9463942"/>
                  <a:pt x="16594693" y="9463193"/>
                  <a:pt x="16610116" y="9462443"/>
                </a:cubicBezTo>
                <a:cubicBezTo>
                  <a:pt x="16625536" y="9461694"/>
                  <a:pt x="16634329" y="9464904"/>
                  <a:pt x="16636498" y="9472073"/>
                </a:cubicBezTo>
                <a:cubicBezTo>
                  <a:pt x="16636498" y="9472073"/>
                  <a:pt x="16640084" y="9470990"/>
                  <a:pt x="16647253" y="9468823"/>
                </a:cubicBezTo>
                <a:cubicBezTo>
                  <a:pt x="16654418" y="9466656"/>
                  <a:pt x="16661590" y="9464489"/>
                  <a:pt x="16668760" y="9462321"/>
                </a:cubicBezTo>
                <a:close/>
                <a:moveTo>
                  <a:pt x="12167880" y="9462320"/>
                </a:moveTo>
                <a:cubicBezTo>
                  <a:pt x="12184387" y="9465155"/>
                  <a:pt x="12196223" y="9465491"/>
                  <a:pt x="12203392" y="9463325"/>
                </a:cubicBezTo>
                <a:cubicBezTo>
                  <a:pt x="12198390" y="9472661"/>
                  <a:pt x="12195889" y="9477328"/>
                  <a:pt x="12195889" y="9477328"/>
                </a:cubicBezTo>
                <a:lnTo>
                  <a:pt x="12185135" y="9480578"/>
                </a:lnTo>
                <a:cubicBezTo>
                  <a:pt x="12161461" y="9479910"/>
                  <a:pt x="12142454" y="9481742"/>
                  <a:pt x="12128116" y="9486077"/>
                </a:cubicBezTo>
                <a:cubicBezTo>
                  <a:pt x="12111610" y="9483241"/>
                  <a:pt x="12103358" y="9481822"/>
                  <a:pt x="12103358" y="9481822"/>
                </a:cubicBezTo>
                <a:lnTo>
                  <a:pt x="12089355" y="9474319"/>
                </a:lnTo>
                <a:cubicBezTo>
                  <a:pt x="12082186" y="9476487"/>
                  <a:pt x="12069097" y="9478488"/>
                  <a:pt x="12050092" y="9480319"/>
                </a:cubicBezTo>
                <a:cubicBezTo>
                  <a:pt x="12031085" y="9482152"/>
                  <a:pt x="12013330" y="9481650"/>
                  <a:pt x="11996822" y="9478815"/>
                </a:cubicBezTo>
                <a:cubicBezTo>
                  <a:pt x="11980317" y="9475979"/>
                  <a:pt x="11973317" y="9472227"/>
                  <a:pt x="11975817" y="9467559"/>
                </a:cubicBezTo>
                <a:cubicBezTo>
                  <a:pt x="11978319" y="9462892"/>
                  <a:pt x="11987822" y="9461976"/>
                  <a:pt x="12004328" y="9464811"/>
                </a:cubicBezTo>
                <a:cubicBezTo>
                  <a:pt x="12011496" y="9462644"/>
                  <a:pt x="12019748" y="9464062"/>
                  <a:pt x="12029085" y="9469063"/>
                </a:cubicBezTo>
                <a:cubicBezTo>
                  <a:pt x="12038420" y="9474066"/>
                  <a:pt x="12042005" y="9472982"/>
                  <a:pt x="12039837" y="9465814"/>
                </a:cubicBezTo>
                <a:cubicBezTo>
                  <a:pt x="12039837" y="9465814"/>
                  <a:pt x="12047549" y="9465438"/>
                  <a:pt x="12062972" y="9464690"/>
                </a:cubicBezTo>
                <a:cubicBezTo>
                  <a:pt x="12078392" y="9463940"/>
                  <a:pt x="12093813" y="9463192"/>
                  <a:pt x="12109237" y="9462441"/>
                </a:cubicBezTo>
                <a:cubicBezTo>
                  <a:pt x="12124660" y="9461693"/>
                  <a:pt x="12133451" y="9464903"/>
                  <a:pt x="12135619" y="9472071"/>
                </a:cubicBezTo>
                <a:cubicBezTo>
                  <a:pt x="12135619" y="9472071"/>
                  <a:pt x="12139203" y="9470988"/>
                  <a:pt x="12146374" y="9468821"/>
                </a:cubicBezTo>
                <a:cubicBezTo>
                  <a:pt x="12153540" y="9466654"/>
                  <a:pt x="12160712" y="9464487"/>
                  <a:pt x="12167880" y="9462320"/>
                </a:cubicBezTo>
                <a:close/>
                <a:moveTo>
                  <a:pt x="3717334" y="9461081"/>
                </a:moveTo>
                <a:cubicBezTo>
                  <a:pt x="3726667" y="9466084"/>
                  <a:pt x="3727753" y="9469667"/>
                  <a:pt x="3720581" y="9471836"/>
                </a:cubicBezTo>
                <a:cubicBezTo>
                  <a:pt x="3713414" y="9474002"/>
                  <a:pt x="3709289" y="9473292"/>
                  <a:pt x="3708203" y="9469708"/>
                </a:cubicBezTo>
                <a:cubicBezTo>
                  <a:pt x="3707119" y="9466125"/>
                  <a:pt x="3706580" y="9464331"/>
                  <a:pt x="3706580" y="9464331"/>
                </a:cubicBezTo>
                <a:close/>
                <a:moveTo>
                  <a:pt x="11610052" y="9460827"/>
                </a:moveTo>
                <a:lnTo>
                  <a:pt x="11670126" y="9467990"/>
                </a:lnTo>
                <a:cubicBezTo>
                  <a:pt x="11662891" y="9469929"/>
                  <a:pt x="11662052" y="9474032"/>
                  <a:pt x="11667607" y="9480296"/>
                </a:cubicBezTo>
                <a:cubicBezTo>
                  <a:pt x="11673162" y="9486562"/>
                  <a:pt x="11679558" y="9488725"/>
                  <a:pt x="11686793" y="9486786"/>
                </a:cubicBezTo>
                <a:cubicBezTo>
                  <a:pt x="11686793" y="9486786"/>
                  <a:pt x="11689085" y="9488110"/>
                  <a:pt x="11693672" y="9490758"/>
                </a:cubicBezTo>
                <a:cubicBezTo>
                  <a:pt x="11698258" y="9493407"/>
                  <a:pt x="11707785" y="9492792"/>
                  <a:pt x="11722254" y="9488916"/>
                </a:cubicBezTo>
                <a:lnTo>
                  <a:pt x="11804029" y="9490263"/>
                </a:lnTo>
                <a:lnTo>
                  <a:pt x="11831547" y="9506152"/>
                </a:lnTo>
                <a:cubicBezTo>
                  <a:pt x="11824313" y="9508090"/>
                  <a:pt x="11820695" y="9509060"/>
                  <a:pt x="11820695" y="9509060"/>
                </a:cubicBezTo>
                <a:cubicBezTo>
                  <a:pt x="11820695" y="9509060"/>
                  <a:pt x="11815270" y="9510513"/>
                  <a:pt x="11804418" y="9513421"/>
                </a:cubicBezTo>
                <a:cubicBezTo>
                  <a:pt x="11793567" y="9516328"/>
                  <a:pt x="11785364" y="9514650"/>
                  <a:pt x="11779809" y="9508385"/>
                </a:cubicBezTo>
                <a:cubicBezTo>
                  <a:pt x="11774253" y="9502120"/>
                  <a:pt x="11771475" y="9498986"/>
                  <a:pt x="11771475" y="9498986"/>
                </a:cubicBezTo>
                <a:cubicBezTo>
                  <a:pt x="11764241" y="9500925"/>
                  <a:pt x="11758814" y="9502379"/>
                  <a:pt x="11755198" y="9503348"/>
                </a:cubicBezTo>
                <a:cubicBezTo>
                  <a:pt x="11751581" y="9504317"/>
                  <a:pt x="11746156" y="9505771"/>
                  <a:pt x="11738919" y="9507710"/>
                </a:cubicBezTo>
                <a:cubicBezTo>
                  <a:pt x="11722514" y="9504353"/>
                  <a:pt x="11714310" y="9502674"/>
                  <a:pt x="11714310" y="9502674"/>
                </a:cubicBezTo>
                <a:cubicBezTo>
                  <a:pt x="11707077" y="9504613"/>
                  <a:pt x="11703458" y="9505582"/>
                  <a:pt x="11703458" y="9505582"/>
                </a:cubicBezTo>
                <a:cubicBezTo>
                  <a:pt x="11701520" y="9498347"/>
                  <a:pt x="11693318" y="9496669"/>
                  <a:pt x="11678849" y="9500546"/>
                </a:cubicBezTo>
                <a:cubicBezTo>
                  <a:pt x="11664381" y="9504423"/>
                  <a:pt x="11652559" y="9503712"/>
                  <a:pt x="11643386" y="9498417"/>
                </a:cubicBezTo>
                <a:lnTo>
                  <a:pt x="11618775" y="9493381"/>
                </a:lnTo>
                <a:cubicBezTo>
                  <a:pt x="11611542" y="9495319"/>
                  <a:pt x="11607440" y="9494480"/>
                  <a:pt x="11606471" y="9490863"/>
                </a:cubicBezTo>
                <a:cubicBezTo>
                  <a:pt x="11605501" y="9487244"/>
                  <a:pt x="11597782" y="9487375"/>
                  <a:pt x="11583313" y="9491252"/>
                </a:cubicBezTo>
                <a:cubicBezTo>
                  <a:pt x="11568845" y="9495128"/>
                  <a:pt x="11560641" y="9493451"/>
                  <a:pt x="11558703" y="9486217"/>
                </a:cubicBezTo>
                <a:cubicBezTo>
                  <a:pt x="11558703" y="9486217"/>
                  <a:pt x="11562321" y="9485247"/>
                  <a:pt x="11569555" y="9483309"/>
                </a:cubicBezTo>
                <a:cubicBezTo>
                  <a:pt x="11591258" y="9477494"/>
                  <a:pt x="11601140" y="9470968"/>
                  <a:pt x="11599202" y="9463735"/>
                </a:cubicBezTo>
                <a:close/>
                <a:moveTo>
                  <a:pt x="7800919" y="9459104"/>
                </a:moveTo>
                <a:cubicBezTo>
                  <a:pt x="7800919" y="9459104"/>
                  <a:pt x="7802005" y="9462687"/>
                  <a:pt x="7804171" y="9469856"/>
                </a:cubicBezTo>
                <a:cubicBezTo>
                  <a:pt x="7804171" y="9469856"/>
                  <a:pt x="7801836" y="9468606"/>
                  <a:pt x="7797169" y="9466105"/>
                </a:cubicBezTo>
                <a:cubicBezTo>
                  <a:pt x="7792500" y="9463604"/>
                  <a:pt x="7790166" y="9462354"/>
                  <a:pt x="7790166" y="9462354"/>
                </a:cubicBezTo>
                <a:close/>
                <a:moveTo>
                  <a:pt x="15610444" y="9458933"/>
                </a:moveTo>
                <a:cubicBezTo>
                  <a:pt x="15617679" y="9456995"/>
                  <a:pt x="15622264" y="9459643"/>
                  <a:pt x="15624202" y="9466876"/>
                </a:cubicBezTo>
                <a:cubicBezTo>
                  <a:pt x="15624202" y="9466876"/>
                  <a:pt x="15622879" y="9469169"/>
                  <a:pt x="15620232" y="9473756"/>
                </a:cubicBezTo>
                <a:cubicBezTo>
                  <a:pt x="15617583" y="9478343"/>
                  <a:pt x="15611673" y="9477987"/>
                  <a:pt x="15602500" y="9472691"/>
                </a:cubicBezTo>
                <a:close/>
                <a:moveTo>
                  <a:pt x="11400189" y="9458908"/>
                </a:moveTo>
                <a:lnTo>
                  <a:pt x="11395153" y="9483517"/>
                </a:lnTo>
                <a:cubicBezTo>
                  <a:pt x="11395153" y="9483517"/>
                  <a:pt x="11390567" y="9480869"/>
                  <a:pt x="11381394" y="9475574"/>
                </a:cubicBezTo>
                <a:lnTo>
                  <a:pt x="11310471" y="9471316"/>
                </a:lnTo>
                <a:cubicBezTo>
                  <a:pt x="11313118" y="9466731"/>
                  <a:pt x="11315799" y="9464074"/>
                  <a:pt x="11318511" y="9463348"/>
                </a:cubicBezTo>
                <a:cubicBezTo>
                  <a:pt x="11321224" y="9462621"/>
                  <a:pt x="11323970" y="9463823"/>
                  <a:pt x="11326748" y="9466955"/>
                </a:cubicBezTo>
                <a:cubicBezTo>
                  <a:pt x="11332303" y="9473219"/>
                  <a:pt x="11336405" y="9474061"/>
                  <a:pt x="11339054" y="9469473"/>
                </a:cubicBezTo>
                <a:cubicBezTo>
                  <a:pt x="11341701" y="9464886"/>
                  <a:pt x="11345317" y="9463917"/>
                  <a:pt x="11349904" y="9466565"/>
                </a:cubicBezTo>
                <a:cubicBezTo>
                  <a:pt x="11354490" y="9469215"/>
                  <a:pt x="11360401" y="9469569"/>
                  <a:pt x="11367636" y="9467630"/>
                </a:cubicBezTo>
                <a:cubicBezTo>
                  <a:pt x="11391276" y="9469048"/>
                  <a:pt x="11402127" y="9466140"/>
                  <a:pt x="11400189" y="9458908"/>
                </a:cubicBezTo>
                <a:close/>
                <a:moveTo>
                  <a:pt x="3422487" y="9456310"/>
                </a:moveTo>
                <a:lnTo>
                  <a:pt x="3411733" y="9459561"/>
                </a:lnTo>
                <a:cubicBezTo>
                  <a:pt x="3397395" y="9463895"/>
                  <a:pt x="3379470" y="9469312"/>
                  <a:pt x="3357962" y="9475813"/>
                </a:cubicBezTo>
                <a:lnTo>
                  <a:pt x="3343959" y="9468309"/>
                </a:lnTo>
                <a:cubicBezTo>
                  <a:pt x="3351129" y="9466141"/>
                  <a:pt x="3361883" y="9462892"/>
                  <a:pt x="3376221" y="9458557"/>
                </a:cubicBezTo>
                <a:close/>
                <a:moveTo>
                  <a:pt x="5675723" y="9455960"/>
                </a:moveTo>
                <a:lnTo>
                  <a:pt x="5678974" y="9466715"/>
                </a:lnTo>
                <a:cubicBezTo>
                  <a:pt x="5678974" y="9466715"/>
                  <a:pt x="5675388" y="9467798"/>
                  <a:pt x="5668220" y="9469966"/>
                </a:cubicBezTo>
                <a:cubicBezTo>
                  <a:pt x="5668220" y="9469966"/>
                  <a:pt x="5670723" y="9465296"/>
                  <a:pt x="5675723" y="9455960"/>
                </a:cubicBezTo>
                <a:close/>
                <a:moveTo>
                  <a:pt x="10631657" y="9455485"/>
                </a:moveTo>
                <a:lnTo>
                  <a:pt x="10666056" y="9475344"/>
                </a:lnTo>
                <a:lnTo>
                  <a:pt x="10653750" y="9472827"/>
                </a:lnTo>
                <a:cubicBezTo>
                  <a:pt x="10650133" y="9473796"/>
                  <a:pt x="10640123" y="9472600"/>
                  <a:pt x="10623715" y="9469244"/>
                </a:cubicBezTo>
                <a:cubicBezTo>
                  <a:pt x="10607307" y="9465887"/>
                  <a:pt x="10599104" y="9464207"/>
                  <a:pt x="10599104" y="9464207"/>
                </a:cubicBezTo>
                <a:close/>
                <a:moveTo>
                  <a:pt x="3251930" y="9455048"/>
                </a:moveTo>
                <a:cubicBezTo>
                  <a:pt x="3263767" y="9455384"/>
                  <a:pt x="3270227" y="9457342"/>
                  <a:pt x="3271311" y="9460927"/>
                </a:cubicBezTo>
                <a:cubicBezTo>
                  <a:pt x="3272394" y="9464511"/>
                  <a:pt x="3262182" y="9469553"/>
                  <a:pt x="3240673" y="9476053"/>
                </a:cubicBezTo>
                <a:cubicBezTo>
                  <a:pt x="3224168" y="9473219"/>
                  <a:pt x="3212335" y="9472885"/>
                  <a:pt x="3205163" y="9475052"/>
                </a:cubicBezTo>
                <a:cubicBezTo>
                  <a:pt x="3212335" y="9472885"/>
                  <a:pt x="3217711" y="9471260"/>
                  <a:pt x="3221294" y="9470175"/>
                </a:cubicBezTo>
                <a:cubicBezTo>
                  <a:pt x="3224879" y="9469094"/>
                  <a:pt x="3225588" y="9464968"/>
                  <a:pt x="3223423" y="9457798"/>
                </a:cubicBezTo>
                <a:cubicBezTo>
                  <a:pt x="3230590" y="9455632"/>
                  <a:pt x="3240094" y="9454714"/>
                  <a:pt x="3251930" y="9455048"/>
                </a:cubicBezTo>
                <a:close/>
                <a:moveTo>
                  <a:pt x="14218803" y="9452705"/>
                </a:moveTo>
                <a:lnTo>
                  <a:pt x="14222053" y="9463459"/>
                </a:lnTo>
                <a:lnTo>
                  <a:pt x="14208049" y="9455956"/>
                </a:lnTo>
                <a:close/>
                <a:moveTo>
                  <a:pt x="3643870" y="9451012"/>
                </a:moveTo>
                <a:cubicBezTo>
                  <a:pt x="3651581" y="9450636"/>
                  <a:pt x="3655980" y="9452241"/>
                  <a:pt x="3657063" y="9455825"/>
                </a:cubicBezTo>
                <a:cubicBezTo>
                  <a:pt x="3659229" y="9462996"/>
                  <a:pt x="3653143" y="9468745"/>
                  <a:pt x="3638805" y="9473079"/>
                </a:cubicBezTo>
                <a:cubicBezTo>
                  <a:pt x="3624467" y="9477413"/>
                  <a:pt x="3607253" y="9478705"/>
                  <a:pt x="3587164" y="9476952"/>
                </a:cubicBezTo>
                <a:cubicBezTo>
                  <a:pt x="3567072" y="9475201"/>
                  <a:pt x="3554694" y="9473074"/>
                  <a:pt x="3550027" y="9470574"/>
                </a:cubicBezTo>
                <a:cubicBezTo>
                  <a:pt x="3545358" y="9468074"/>
                  <a:pt x="3537649" y="9468447"/>
                  <a:pt x="3526895" y="9471697"/>
                </a:cubicBezTo>
                <a:cubicBezTo>
                  <a:pt x="3516139" y="9474947"/>
                  <a:pt x="3510222" y="9474779"/>
                  <a:pt x="3509139" y="9471196"/>
                </a:cubicBezTo>
                <a:cubicBezTo>
                  <a:pt x="3508055" y="9467611"/>
                  <a:pt x="3514683" y="9463651"/>
                  <a:pt x="3529019" y="9459319"/>
                </a:cubicBezTo>
                <a:cubicBezTo>
                  <a:pt x="3543358" y="9454986"/>
                  <a:pt x="3551611" y="9456402"/>
                  <a:pt x="3553778" y="9463571"/>
                </a:cubicBezTo>
                <a:cubicBezTo>
                  <a:pt x="3568116" y="9459238"/>
                  <a:pt x="3579954" y="9459572"/>
                  <a:pt x="3589288" y="9464575"/>
                </a:cubicBezTo>
                <a:cubicBezTo>
                  <a:pt x="3598627" y="9469576"/>
                  <a:pt x="3605794" y="9467410"/>
                  <a:pt x="3610798" y="9458074"/>
                </a:cubicBezTo>
                <a:cubicBezTo>
                  <a:pt x="3625135" y="9453740"/>
                  <a:pt x="3636159" y="9451386"/>
                  <a:pt x="3643870" y="9451012"/>
                </a:cubicBezTo>
                <a:close/>
                <a:moveTo>
                  <a:pt x="11479057" y="9449405"/>
                </a:moveTo>
                <a:lnTo>
                  <a:pt x="11492817" y="9457348"/>
                </a:lnTo>
                <a:cubicBezTo>
                  <a:pt x="11485581" y="9459286"/>
                  <a:pt x="11482934" y="9463874"/>
                  <a:pt x="11484872" y="9471108"/>
                </a:cubicBezTo>
                <a:lnTo>
                  <a:pt x="11474021" y="9474015"/>
                </a:lnTo>
                <a:cubicBezTo>
                  <a:pt x="11466787" y="9475953"/>
                  <a:pt x="11458583" y="9474275"/>
                  <a:pt x="11449410" y="9468978"/>
                </a:cubicBezTo>
                <a:cubicBezTo>
                  <a:pt x="11433003" y="9465622"/>
                  <a:pt x="11424316" y="9462135"/>
                  <a:pt x="11423346" y="9458517"/>
                </a:cubicBezTo>
                <a:cubicBezTo>
                  <a:pt x="11422377" y="9454900"/>
                  <a:pt x="11423701" y="9452608"/>
                  <a:pt x="11427317" y="9451639"/>
                </a:cubicBezTo>
                <a:cubicBezTo>
                  <a:pt x="11430935" y="9450669"/>
                  <a:pt x="11435038" y="9451508"/>
                  <a:pt x="11439623" y="9454155"/>
                </a:cubicBezTo>
                <a:cubicBezTo>
                  <a:pt x="11444210" y="9456804"/>
                  <a:pt x="11450119" y="9457159"/>
                  <a:pt x="11457354" y="9455221"/>
                </a:cubicBezTo>
                <a:close/>
                <a:moveTo>
                  <a:pt x="11350967" y="9448835"/>
                </a:moveTo>
                <a:cubicBezTo>
                  <a:pt x="11360140" y="9454131"/>
                  <a:pt x="11361110" y="9457748"/>
                  <a:pt x="11353875" y="9459686"/>
                </a:cubicBezTo>
                <a:cubicBezTo>
                  <a:pt x="11346642" y="9461624"/>
                  <a:pt x="11338437" y="9459947"/>
                  <a:pt x="11329266" y="9454650"/>
                </a:cubicBezTo>
                <a:close/>
                <a:moveTo>
                  <a:pt x="15536613" y="9443824"/>
                </a:moveTo>
                <a:lnTo>
                  <a:pt x="15474411" y="9472122"/>
                </a:lnTo>
                <a:cubicBezTo>
                  <a:pt x="15465239" y="9466825"/>
                  <a:pt x="15457035" y="9465147"/>
                  <a:pt x="15449800" y="9467086"/>
                </a:cubicBezTo>
                <a:lnTo>
                  <a:pt x="15422283" y="9451197"/>
                </a:lnTo>
                <a:lnTo>
                  <a:pt x="15433135" y="9448290"/>
                </a:lnTo>
                <a:cubicBezTo>
                  <a:pt x="15449542" y="9451648"/>
                  <a:pt x="15457745" y="9453326"/>
                  <a:pt x="15457745" y="9453326"/>
                </a:cubicBezTo>
                <a:lnTo>
                  <a:pt x="15493207" y="9455455"/>
                </a:lnTo>
                <a:cubicBezTo>
                  <a:pt x="15500441" y="9453517"/>
                  <a:pt x="15507676" y="9451578"/>
                  <a:pt x="15514910" y="9449640"/>
                </a:cubicBezTo>
                <a:cubicBezTo>
                  <a:pt x="15522144" y="9447701"/>
                  <a:pt x="15529379" y="9445763"/>
                  <a:pt x="15536613" y="9443824"/>
                </a:cubicBezTo>
                <a:close/>
                <a:moveTo>
                  <a:pt x="5871541" y="9443720"/>
                </a:moveTo>
                <a:lnTo>
                  <a:pt x="5885542" y="9451222"/>
                </a:lnTo>
                <a:cubicBezTo>
                  <a:pt x="5878374" y="9453390"/>
                  <a:pt x="5874791" y="9454472"/>
                  <a:pt x="5874791" y="9454472"/>
                </a:cubicBezTo>
                <a:close/>
                <a:moveTo>
                  <a:pt x="12849662" y="9442699"/>
                </a:moveTo>
                <a:cubicBezTo>
                  <a:pt x="12864130" y="9438822"/>
                  <a:pt x="12875950" y="9439531"/>
                  <a:pt x="12885123" y="9444828"/>
                </a:cubicBezTo>
                <a:lnTo>
                  <a:pt x="12874271" y="9447735"/>
                </a:lnTo>
                <a:cubicBezTo>
                  <a:pt x="12878148" y="9462204"/>
                  <a:pt x="12868266" y="9468728"/>
                  <a:pt x="12844624" y="9467309"/>
                </a:cubicBezTo>
                <a:cubicBezTo>
                  <a:pt x="12828217" y="9463953"/>
                  <a:pt x="12820014" y="9462274"/>
                  <a:pt x="12820014" y="9462274"/>
                </a:cubicBezTo>
                <a:cubicBezTo>
                  <a:pt x="12803607" y="9458916"/>
                  <a:pt x="12791302" y="9456399"/>
                  <a:pt x="12783098" y="9454719"/>
                </a:cubicBezTo>
                <a:cubicBezTo>
                  <a:pt x="12774896" y="9453039"/>
                  <a:pt x="12770794" y="9452200"/>
                  <a:pt x="12770794" y="9452200"/>
                </a:cubicBezTo>
                <a:cubicBezTo>
                  <a:pt x="12770309" y="9450392"/>
                  <a:pt x="12770910" y="9449020"/>
                  <a:pt x="12772597" y="9448083"/>
                </a:cubicBezTo>
                <a:cubicBezTo>
                  <a:pt x="12777660" y="9445273"/>
                  <a:pt x="12792497" y="9446385"/>
                  <a:pt x="12817104" y="9451423"/>
                </a:cubicBezTo>
                <a:cubicBezTo>
                  <a:pt x="12833514" y="9454778"/>
                  <a:pt x="12844365" y="9451871"/>
                  <a:pt x="12849662" y="9442699"/>
                </a:cubicBezTo>
                <a:close/>
                <a:moveTo>
                  <a:pt x="12895974" y="9441920"/>
                </a:moveTo>
                <a:cubicBezTo>
                  <a:pt x="12903208" y="9439982"/>
                  <a:pt x="12907796" y="9442630"/>
                  <a:pt x="12909734" y="9449862"/>
                </a:cubicBezTo>
                <a:lnTo>
                  <a:pt x="12898882" y="9452770"/>
                </a:lnTo>
                <a:close/>
                <a:moveTo>
                  <a:pt x="5800515" y="9441715"/>
                </a:moveTo>
                <a:lnTo>
                  <a:pt x="5803765" y="9452467"/>
                </a:lnTo>
                <a:cubicBezTo>
                  <a:pt x="5803765" y="9452467"/>
                  <a:pt x="5801433" y="9451218"/>
                  <a:pt x="5796764" y="9448717"/>
                </a:cubicBezTo>
                <a:cubicBezTo>
                  <a:pt x="5792097" y="9446215"/>
                  <a:pt x="5789763" y="9444963"/>
                  <a:pt x="5789763" y="9444963"/>
                </a:cubicBezTo>
                <a:close/>
                <a:moveTo>
                  <a:pt x="15923016" y="9441266"/>
                </a:moveTo>
                <a:lnTo>
                  <a:pt x="15937021" y="9448770"/>
                </a:lnTo>
                <a:cubicBezTo>
                  <a:pt x="15937021" y="9448770"/>
                  <a:pt x="15933436" y="9449854"/>
                  <a:pt x="15926267" y="9452020"/>
                </a:cubicBezTo>
                <a:close/>
                <a:moveTo>
                  <a:pt x="11422138" y="9441266"/>
                </a:moveTo>
                <a:lnTo>
                  <a:pt x="11436141" y="9448768"/>
                </a:lnTo>
                <a:cubicBezTo>
                  <a:pt x="11436141" y="9448768"/>
                  <a:pt x="11432557" y="9449851"/>
                  <a:pt x="11425389" y="9452018"/>
                </a:cubicBezTo>
                <a:close/>
                <a:moveTo>
                  <a:pt x="12686110" y="9439999"/>
                </a:moveTo>
                <a:cubicBezTo>
                  <a:pt x="12693343" y="9438061"/>
                  <a:pt x="12697931" y="9440710"/>
                  <a:pt x="12699869" y="9447943"/>
                </a:cubicBezTo>
                <a:cubicBezTo>
                  <a:pt x="12699869" y="9447943"/>
                  <a:pt x="12696253" y="9448912"/>
                  <a:pt x="12689018" y="9450851"/>
                </a:cubicBezTo>
                <a:cubicBezTo>
                  <a:pt x="12681783" y="9452789"/>
                  <a:pt x="12678167" y="9453758"/>
                  <a:pt x="12678167" y="9453758"/>
                </a:cubicBezTo>
                <a:cubicBezTo>
                  <a:pt x="12678167" y="9453758"/>
                  <a:pt x="12680814" y="9449173"/>
                  <a:pt x="12686110" y="9439999"/>
                </a:cubicBezTo>
                <a:close/>
                <a:moveTo>
                  <a:pt x="5612206" y="9439951"/>
                </a:moveTo>
                <a:cubicBezTo>
                  <a:pt x="5619374" y="9437783"/>
                  <a:pt x="5623498" y="9438493"/>
                  <a:pt x="5624583" y="9442078"/>
                </a:cubicBezTo>
                <a:cubicBezTo>
                  <a:pt x="5625668" y="9445663"/>
                  <a:pt x="5622624" y="9448537"/>
                  <a:pt x="5615455" y="9450703"/>
                </a:cubicBezTo>
                <a:cubicBezTo>
                  <a:pt x="5615455" y="9450703"/>
                  <a:pt x="5614371" y="9447120"/>
                  <a:pt x="5612206" y="9439951"/>
                </a:cubicBezTo>
                <a:close/>
                <a:moveTo>
                  <a:pt x="11650551" y="9438344"/>
                </a:moveTo>
                <a:lnTo>
                  <a:pt x="11653459" y="9449197"/>
                </a:lnTo>
                <a:lnTo>
                  <a:pt x="11639700" y="9441252"/>
                </a:lnTo>
                <a:close/>
                <a:moveTo>
                  <a:pt x="7559844" y="9438079"/>
                </a:moveTo>
                <a:cubicBezTo>
                  <a:pt x="7562010" y="9445250"/>
                  <a:pt x="7566675" y="9447751"/>
                  <a:pt x="7573847" y="9445584"/>
                </a:cubicBezTo>
                <a:lnTo>
                  <a:pt x="7563092" y="9448834"/>
                </a:lnTo>
                <a:cubicBezTo>
                  <a:pt x="7560926" y="9441663"/>
                  <a:pt x="7559844" y="9438079"/>
                  <a:pt x="7559844" y="9438079"/>
                </a:cubicBezTo>
                <a:close/>
                <a:moveTo>
                  <a:pt x="13184705" y="9434337"/>
                </a:moveTo>
                <a:cubicBezTo>
                  <a:pt x="13193877" y="9439633"/>
                  <a:pt x="13202082" y="9441312"/>
                  <a:pt x="13209315" y="9439374"/>
                </a:cubicBezTo>
                <a:cubicBezTo>
                  <a:pt x="13249364" y="9444150"/>
                  <a:pt x="13273975" y="9449186"/>
                  <a:pt x="13283148" y="9454482"/>
                </a:cubicBezTo>
                <a:lnTo>
                  <a:pt x="13272296" y="9457390"/>
                </a:lnTo>
                <a:lnTo>
                  <a:pt x="13261445" y="9460298"/>
                </a:lnTo>
                <a:lnTo>
                  <a:pt x="13318609" y="9456610"/>
                </a:lnTo>
                <a:cubicBezTo>
                  <a:pt x="13331140" y="9445500"/>
                  <a:pt x="13370217" y="9446659"/>
                  <a:pt x="13435846" y="9460089"/>
                </a:cubicBezTo>
                <a:cubicBezTo>
                  <a:pt x="13443081" y="9458150"/>
                  <a:pt x="13452610" y="9457535"/>
                  <a:pt x="13464429" y="9458244"/>
                </a:cubicBezTo>
                <a:cubicBezTo>
                  <a:pt x="13476250" y="9458955"/>
                  <a:pt x="13482160" y="9459310"/>
                  <a:pt x="13482160" y="9459310"/>
                </a:cubicBezTo>
                <a:cubicBezTo>
                  <a:pt x="13541973" y="9451036"/>
                  <a:pt x="13585637" y="9454844"/>
                  <a:pt x="13613156" y="9470732"/>
                </a:cubicBezTo>
                <a:cubicBezTo>
                  <a:pt x="13620390" y="9468793"/>
                  <a:pt x="13631725" y="9467694"/>
                  <a:pt x="13647164" y="9467433"/>
                </a:cubicBezTo>
                <a:cubicBezTo>
                  <a:pt x="13662602" y="9467175"/>
                  <a:pt x="13669351" y="9463426"/>
                  <a:pt x="13667413" y="9456193"/>
                </a:cubicBezTo>
                <a:lnTo>
                  <a:pt x="13716635" y="9466266"/>
                </a:lnTo>
                <a:lnTo>
                  <a:pt x="13705783" y="9469174"/>
                </a:lnTo>
                <a:lnTo>
                  <a:pt x="13697839" y="9482932"/>
                </a:lnTo>
                <a:cubicBezTo>
                  <a:pt x="13712307" y="9479055"/>
                  <a:pt x="13723159" y="9476147"/>
                  <a:pt x="13730392" y="9474209"/>
                </a:cubicBezTo>
                <a:cubicBezTo>
                  <a:pt x="13737627" y="9472270"/>
                  <a:pt x="13741728" y="9473110"/>
                  <a:pt x="13742699" y="9476728"/>
                </a:cubicBezTo>
                <a:cubicBezTo>
                  <a:pt x="13743667" y="9480344"/>
                  <a:pt x="13751869" y="9482023"/>
                  <a:pt x="13767309" y="9481764"/>
                </a:cubicBezTo>
                <a:cubicBezTo>
                  <a:pt x="13782746" y="9481504"/>
                  <a:pt x="13790465" y="9481374"/>
                  <a:pt x="13790465" y="9481374"/>
                </a:cubicBezTo>
                <a:lnTo>
                  <a:pt x="13825927" y="9483502"/>
                </a:lnTo>
                <a:cubicBezTo>
                  <a:pt x="13844272" y="9494094"/>
                  <a:pt x="13860679" y="9497451"/>
                  <a:pt x="13875148" y="9493574"/>
                </a:cubicBezTo>
                <a:cubicBezTo>
                  <a:pt x="13913258" y="9491117"/>
                  <a:pt x="13940517" y="9491567"/>
                  <a:pt x="13956924" y="9494924"/>
                </a:cubicBezTo>
                <a:cubicBezTo>
                  <a:pt x="13966096" y="9500221"/>
                  <a:pt x="13977916" y="9500930"/>
                  <a:pt x="13992385" y="9497053"/>
                </a:cubicBezTo>
                <a:cubicBezTo>
                  <a:pt x="14006854" y="9493176"/>
                  <a:pt x="14013604" y="9489429"/>
                  <a:pt x="14012634" y="9485811"/>
                </a:cubicBezTo>
                <a:cubicBezTo>
                  <a:pt x="14011665" y="9482194"/>
                  <a:pt x="14014798" y="9479417"/>
                  <a:pt x="14022031" y="9477479"/>
                </a:cubicBezTo>
                <a:cubicBezTo>
                  <a:pt x="14029266" y="9475540"/>
                  <a:pt x="14034692" y="9474086"/>
                  <a:pt x="14038309" y="9473117"/>
                </a:cubicBezTo>
                <a:cubicBezTo>
                  <a:pt x="14041926" y="9472148"/>
                  <a:pt x="14043734" y="9471663"/>
                  <a:pt x="14043734" y="9471663"/>
                </a:cubicBezTo>
                <a:cubicBezTo>
                  <a:pt x="14050969" y="9469725"/>
                  <a:pt x="14055556" y="9472372"/>
                  <a:pt x="14057494" y="9479607"/>
                </a:cubicBezTo>
                <a:cubicBezTo>
                  <a:pt x="14059432" y="9486841"/>
                  <a:pt x="14062695" y="9491783"/>
                  <a:pt x="14067280" y="9494430"/>
                </a:cubicBezTo>
                <a:cubicBezTo>
                  <a:pt x="14071869" y="9497078"/>
                  <a:pt x="14077778" y="9497433"/>
                  <a:pt x="14085012" y="9495495"/>
                </a:cubicBezTo>
                <a:cubicBezTo>
                  <a:pt x="14092246" y="9493557"/>
                  <a:pt x="14100450" y="9495236"/>
                  <a:pt x="14109622" y="9500530"/>
                </a:cubicBezTo>
                <a:lnTo>
                  <a:pt x="14112530" y="9511382"/>
                </a:lnTo>
                <a:cubicBezTo>
                  <a:pt x="14103357" y="9506087"/>
                  <a:pt x="14087919" y="9506345"/>
                  <a:pt x="14066217" y="9512160"/>
                </a:cubicBezTo>
                <a:cubicBezTo>
                  <a:pt x="14042576" y="9510743"/>
                  <a:pt x="14018934" y="9509322"/>
                  <a:pt x="13995293" y="9507905"/>
                </a:cubicBezTo>
                <a:cubicBezTo>
                  <a:pt x="13988059" y="9509843"/>
                  <a:pt x="13976238" y="9509132"/>
                  <a:pt x="13959831" y="9505775"/>
                </a:cubicBezTo>
                <a:cubicBezTo>
                  <a:pt x="13943424" y="9502417"/>
                  <a:pt x="13929310" y="9500385"/>
                  <a:pt x="13917490" y="9499675"/>
                </a:cubicBezTo>
                <a:cubicBezTo>
                  <a:pt x="13905669" y="9498965"/>
                  <a:pt x="13892040" y="9498740"/>
                  <a:pt x="13876602" y="9499001"/>
                </a:cubicBezTo>
                <a:cubicBezTo>
                  <a:pt x="13861164" y="9499259"/>
                  <a:pt x="13846211" y="9501328"/>
                  <a:pt x="13831742" y="9505205"/>
                </a:cubicBezTo>
                <a:lnTo>
                  <a:pt x="13749968" y="9503856"/>
                </a:lnTo>
                <a:cubicBezTo>
                  <a:pt x="13735498" y="9507733"/>
                  <a:pt x="13725616" y="9514258"/>
                  <a:pt x="13720321" y="9523431"/>
                </a:cubicBezTo>
                <a:cubicBezTo>
                  <a:pt x="13713089" y="9525369"/>
                  <a:pt x="13701265" y="9524659"/>
                  <a:pt x="13684858" y="9521302"/>
                </a:cubicBezTo>
                <a:cubicBezTo>
                  <a:pt x="13670389" y="9525179"/>
                  <a:pt x="13660862" y="9525793"/>
                  <a:pt x="13656276" y="9523144"/>
                </a:cubicBezTo>
                <a:cubicBezTo>
                  <a:pt x="13651691" y="9520497"/>
                  <a:pt x="13649397" y="9519173"/>
                  <a:pt x="13649397" y="9519173"/>
                </a:cubicBezTo>
                <a:lnTo>
                  <a:pt x="13635637" y="9511229"/>
                </a:lnTo>
                <a:lnTo>
                  <a:pt x="13611028" y="9506193"/>
                </a:lnTo>
                <a:lnTo>
                  <a:pt x="13575565" y="9504066"/>
                </a:lnTo>
                <a:cubicBezTo>
                  <a:pt x="13577503" y="9511298"/>
                  <a:pt x="13582092" y="9513946"/>
                  <a:pt x="13589325" y="9512008"/>
                </a:cubicBezTo>
                <a:cubicBezTo>
                  <a:pt x="13589325" y="9512008"/>
                  <a:pt x="13591617" y="9513332"/>
                  <a:pt x="13596204" y="9515981"/>
                </a:cubicBezTo>
                <a:cubicBezTo>
                  <a:pt x="13600790" y="9518628"/>
                  <a:pt x="13606701" y="9518982"/>
                  <a:pt x="13613936" y="9517044"/>
                </a:cubicBezTo>
                <a:cubicBezTo>
                  <a:pt x="13621169" y="9515106"/>
                  <a:pt x="13625755" y="9517755"/>
                  <a:pt x="13627694" y="9524989"/>
                </a:cubicBezTo>
                <a:cubicBezTo>
                  <a:pt x="13629632" y="9532223"/>
                  <a:pt x="13630601" y="9535840"/>
                  <a:pt x="13630601" y="9535840"/>
                </a:cubicBezTo>
                <a:lnTo>
                  <a:pt x="13608898" y="9541655"/>
                </a:lnTo>
                <a:lnTo>
                  <a:pt x="13543011" y="9512789"/>
                </a:lnTo>
                <a:lnTo>
                  <a:pt x="13504642" y="9499808"/>
                </a:lnTo>
                <a:cubicBezTo>
                  <a:pt x="13504642" y="9499808"/>
                  <a:pt x="13501024" y="9500777"/>
                  <a:pt x="13493790" y="9502715"/>
                </a:cubicBezTo>
                <a:cubicBezTo>
                  <a:pt x="13486557" y="9504654"/>
                  <a:pt x="13481969" y="9502006"/>
                  <a:pt x="13480030" y="9494771"/>
                </a:cubicBezTo>
                <a:lnTo>
                  <a:pt x="13469180" y="9497678"/>
                </a:lnTo>
                <a:cubicBezTo>
                  <a:pt x="13460007" y="9492384"/>
                  <a:pt x="13437689" y="9488671"/>
                  <a:pt x="13402228" y="9486543"/>
                </a:cubicBezTo>
                <a:cubicBezTo>
                  <a:pt x="13366766" y="9484413"/>
                  <a:pt x="13338182" y="9486258"/>
                  <a:pt x="13316483" y="9492072"/>
                </a:cubicBezTo>
                <a:cubicBezTo>
                  <a:pt x="13307310" y="9486776"/>
                  <a:pt x="13290902" y="9483419"/>
                  <a:pt x="13267260" y="9482000"/>
                </a:cubicBezTo>
                <a:cubicBezTo>
                  <a:pt x="13243618" y="9480582"/>
                  <a:pt x="13219976" y="9479162"/>
                  <a:pt x="13196336" y="9477743"/>
                </a:cubicBezTo>
                <a:cubicBezTo>
                  <a:pt x="13094537" y="9474007"/>
                  <a:pt x="13040020" y="9473105"/>
                  <a:pt x="13032787" y="9475043"/>
                </a:cubicBezTo>
                <a:lnTo>
                  <a:pt x="13070376" y="9441711"/>
                </a:lnTo>
                <a:lnTo>
                  <a:pt x="13073283" y="9452563"/>
                </a:lnTo>
                <a:cubicBezTo>
                  <a:pt x="13066051" y="9454501"/>
                  <a:pt x="13064725" y="9456794"/>
                  <a:pt x="13069313" y="9459442"/>
                </a:cubicBezTo>
                <a:cubicBezTo>
                  <a:pt x="13073898" y="9462089"/>
                  <a:pt x="13079808" y="9462444"/>
                  <a:pt x="13087043" y="9460505"/>
                </a:cubicBezTo>
                <a:cubicBezTo>
                  <a:pt x="13096215" y="9465802"/>
                  <a:pt x="13104419" y="9467480"/>
                  <a:pt x="13111653" y="9465542"/>
                </a:cubicBezTo>
                <a:cubicBezTo>
                  <a:pt x="13118887" y="9463604"/>
                  <a:pt x="13121535" y="9459017"/>
                  <a:pt x="13119597" y="9451782"/>
                </a:cubicBezTo>
                <a:lnTo>
                  <a:pt x="13130448" y="9448875"/>
                </a:lnTo>
                <a:cubicBezTo>
                  <a:pt x="13132386" y="9456110"/>
                  <a:pt x="13139620" y="9454171"/>
                  <a:pt x="13152150" y="9443060"/>
                </a:cubicBezTo>
                <a:close/>
                <a:moveTo>
                  <a:pt x="12102833" y="9433461"/>
                </a:moveTo>
                <a:lnTo>
                  <a:pt x="12105741" y="9444313"/>
                </a:lnTo>
                <a:cubicBezTo>
                  <a:pt x="12105741" y="9444313"/>
                  <a:pt x="12101153" y="9441665"/>
                  <a:pt x="12091982" y="9436368"/>
                </a:cubicBezTo>
                <a:cubicBezTo>
                  <a:pt x="12091982" y="9436368"/>
                  <a:pt x="12095598" y="9435399"/>
                  <a:pt x="12102833" y="9433461"/>
                </a:cubicBezTo>
                <a:close/>
                <a:moveTo>
                  <a:pt x="12451637" y="9433045"/>
                </a:moveTo>
                <a:lnTo>
                  <a:pt x="12454544" y="9443895"/>
                </a:lnTo>
                <a:cubicBezTo>
                  <a:pt x="12456483" y="9451130"/>
                  <a:pt x="12455159" y="9453422"/>
                  <a:pt x="12450572" y="9450776"/>
                </a:cubicBezTo>
                <a:cubicBezTo>
                  <a:pt x="12445986" y="9448126"/>
                  <a:pt x="12443207" y="9444995"/>
                  <a:pt x="12442238" y="9441377"/>
                </a:cubicBezTo>
                <a:cubicBezTo>
                  <a:pt x="12441269" y="9437761"/>
                  <a:pt x="12444402" y="9434983"/>
                  <a:pt x="12451637" y="9433045"/>
                </a:cubicBezTo>
                <a:close/>
                <a:moveTo>
                  <a:pt x="10415979" y="9431861"/>
                </a:moveTo>
                <a:lnTo>
                  <a:pt x="10451441" y="9433991"/>
                </a:lnTo>
                <a:lnTo>
                  <a:pt x="10500664" y="9444063"/>
                </a:lnTo>
                <a:cubicBezTo>
                  <a:pt x="10507897" y="9442125"/>
                  <a:pt x="10511999" y="9442964"/>
                  <a:pt x="10512967" y="9446581"/>
                </a:cubicBezTo>
                <a:cubicBezTo>
                  <a:pt x="10513938" y="9450199"/>
                  <a:pt x="10516231" y="9451522"/>
                  <a:pt x="10519847" y="9450553"/>
                </a:cubicBezTo>
                <a:cubicBezTo>
                  <a:pt x="10523464" y="9449584"/>
                  <a:pt x="10529858" y="9451748"/>
                  <a:pt x="10539031" y="9457042"/>
                </a:cubicBezTo>
                <a:cubicBezTo>
                  <a:pt x="10555439" y="9460400"/>
                  <a:pt x="10563642" y="9462079"/>
                  <a:pt x="10563642" y="9462079"/>
                </a:cubicBezTo>
                <a:lnTo>
                  <a:pt x="10552789" y="9464987"/>
                </a:lnTo>
                <a:cubicBezTo>
                  <a:pt x="10552789" y="9464987"/>
                  <a:pt x="10540970" y="9464277"/>
                  <a:pt x="10517328" y="9462857"/>
                </a:cubicBezTo>
                <a:cubicBezTo>
                  <a:pt x="10493688" y="9461440"/>
                  <a:pt x="10473663" y="9459050"/>
                  <a:pt x="10457256" y="9455694"/>
                </a:cubicBezTo>
                <a:lnTo>
                  <a:pt x="10432647" y="9450657"/>
                </a:lnTo>
                <a:cubicBezTo>
                  <a:pt x="10432647" y="9450657"/>
                  <a:pt x="10428059" y="9448010"/>
                  <a:pt x="10418887" y="9442713"/>
                </a:cubicBezTo>
                <a:close/>
                <a:moveTo>
                  <a:pt x="14800635" y="9431679"/>
                </a:moveTo>
                <a:lnTo>
                  <a:pt x="14814394" y="9439623"/>
                </a:lnTo>
                <a:lnTo>
                  <a:pt x="14792692" y="9445438"/>
                </a:lnTo>
                <a:lnTo>
                  <a:pt x="14789784" y="9434586"/>
                </a:lnTo>
                <a:cubicBezTo>
                  <a:pt x="14797020" y="9432647"/>
                  <a:pt x="14800635" y="9431679"/>
                  <a:pt x="14800635" y="9431679"/>
                </a:cubicBezTo>
                <a:close/>
                <a:moveTo>
                  <a:pt x="2769272" y="9430758"/>
                </a:moveTo>
                <a:cubicBezTo>
                  <a:pt x="2766772" y="9435426"/>
                  <a:pt x="2764623" y="9438032"/>
                  <a:pt x="2762832" y="9438573"/>
                </a:cubicBezTo>
                <a:cubicBezTo>
                  <a:pt x="2761041" y="9439114"/>
                  <a:pt x="2759603" y="9437593"/>
                  <a:pt x="2758520" y="9434008"/>
                </a:cubicBezTo>
                <a:close/>
                <a:moveTo>
                  <a:pt x="6771084" y="9430027"/>
                </a:moveTo>
                <a:lnTo>
                  <a:pt x="6785088" y="9437528"/>
                </a:lnTo>
                <a:cubicBezTo>
                  <a:pt x="6777917" y="9439695"/>
                  <a:pt x="6774334" y="9440778"/>
                  <a:pt x="6774334" y="9440778"/>
                </a:cubicBezTo>
                <a:close/>
                <a:moveTo>
                  <a:pt x="12555114" y="9428577"/>
                </a:moveTo>
                <a:cubicBezTo>
                  <a:pt x="12557053" y="9435812"/>
                  <a:pt x="12554405" y="9440399"/>
                  <a:pt x="12547170" y="9442337"/>
                </a:cubicBezTo>
                <a:lnTo>
                  <a:pt x="12544262" y="9431485"/>
                </a:lnTo>
                <a:cubicBezTo>
                  <a:pt x="12544262" y="9431485"/>
                  <a:pt x="12547881" y="9430516"/>
                  <a:pt x="12555114" y="9428577"/>
                </a:cubicBezTo>
                <a:close/>
                <a:moveTo>
                  <a:pt x="15848744" y="9428507"/>
                </a:moveTo>
                <a:cubicBezTo>
                  <a:pt x="15848744" y="9428507"/>
                  <a:pt x="15847491" y="9430841"/>
                  <a:pt x="15844991" y="9435508"/>
                </a:cubicBezTo>
                <a:cubicBezTo>
                  <a:pt x="15842489" y="9440177"/>
                  <a:pt x="15841241" y="9442510"/>
                  <a:pt x="15841241" y="9442510"/>
                </a:cubicBezTo>
                <a:cubicBezTo>
                  <a:pt x="15834071" y="9444679"/>
                  <a:pt x="15829404" y="9442177"/>
                  <a:pt x="15827236" y="9435008"/>
                </a:cubicBezTo>
                <a:lnTo>
                  <a:pt x="15837989" y="9431758"/>
                </a:lnTo>
                <a:cubicBezTo>
                  <a:pt x="15845159" y="9429592"/>
                  <a:pt x="15848744" y="9428507"/>
                  <a:pt x="15848744" y="9428507"/>
                </a:cubicBezTo>
                <a:close/>
                <a:moveTo>
                  <a:pt x="11347865" y="9428506"/>
                </a:moveTo>
                <a:cubicBezTo>
                  <a:pt x="11347865" y="9428506"/>
                  <a:pt x="11346613" y="9430840"/>
                  <a:pt x="11344113" y="9435507"/>
                </a:cubicBezTo>
                <a:cubicBezTo>
                  <a:pt x="11341611" y="9440174"/>
                  <a:pt x="11340360" y="9442509"/>
                  <a:pt x="11340360" y="9442509"/>
                </a:cubicBezTo>
                <a:cubicBezTo>
                  <a:pt x="11333191" y="9444677"/>
                  <a:pt x="11328524" y="9442177"/>
                  <a:pt x="11326356" y="9435006"/>
                </a:cubicBezTo>
                <a:lnTo>
                  <a:pt x="11337111" y="9431756"/>
                </a:lnTo>
                <a:cubicBezTo>
                  <a:pt x="11344280" y="9429590"/>
                  <a:pt x="11347865" y="9428506"/>
                  <a:pt x="11347865" y="9428506"/>
                </a:cubicBezTo>
                <a:close/>
                <a:moveTo>
                  <a:pt x="10693859" y="9427187"/>
                </a:moveTo>
                <a:cubicBezTo>
                  <a:pt x="10701094" y="9425249"/>
                  <a:pt x="10705681" y="9427898"/>
                  <a:pt x="10707618" y="9435131"/>
                </a:cubicBezTo>
                <a:cubicBezTo>
                  <a:pt x="10707618" y="9435131"/>
                  <a:pt x="10704001" y="9436100"/>
                  <a:pt x="10696767" y="9438039"/>
                </a:cubicBezTo>
                <a:cubicBezTo>
                  <a:pt x="10696767" y="9438039"/>
                  <a:pt x="10694474" y="9436715"/>
                  <a:pt x="10689887" y="9434068"/>
                </a:cubicBezTo>
                <a:cubicBezTo>
                  <a:pt x="10685301" y="9431418"/>
                  <a:pt x="10686626" y="9429125"/>
                  <a:pt x="10693859" y="9427187"/>
                </a:cubicBezTo>
                <a:close/>
                <a:moveTo>
                  <a:pt x="15777720" y="9426501"/>
                </a:moveTo>
                <a:cubicBezTo>
                  <a:pt x="15784888" y="9424335"/>
                  <a:pt x="15789016" y="9425044"/>
                  <a:pt x="15790098" y="9428627"/>
                </a:cubicBezTo>
                <a:cubicBezTo>
                  <a:pt x="15791182" y="9432212"/>
                  <a:pt x="15788140" y="9435087"/>
                  <a:pt x="15780972" y="9437255"/>
                </a:cubicBezTo>
                <a:cubicBezTo>
                  <a:pt x="15773800" y="9439422"/>
                  <a:pt x="15770216" y="9440505"/>
                  <a:pt x="15770216" y="9440505"/>
                </a:cubicBezTo>
                <a:close/>
                <a:moveTo>
                  <a:pt x="11276839" y="9426500"/>
                </a:moveTo>
                <a:cubicBezTo>
                  <a:pt x="11284010" y="9424333"/>
                  <a:pt x="11288135" y="9425042"/>
                  <a:pt x="11289220" y="9428626"/>
                </a:cubicBezTo>
                <a:cubicBezTo>
                  <a:pt x="11290301" y="9432211"/>
                  <a:pt x="11287260" y="9435086"/>
                  <a:pt x="11280091" y="9437254"/>
                </a:cubicBezTo>
                <a:cubicBezTo>
                  <a:pt x="11272922" y="9439420"/>
                  <a:pt x="11269337" y="9440503"/>
                  <a:pt x="11269337" y="9440503"/>
                </a:cubicBezTo>
                <a:close/>
                <a:moveTo>
                  <a:pt x="2573959" y="9425243"/>
                </a:moveTo>
                <a:cubicBezTo>
                  <a:pt x="2578627" y="9427743"/>
                  <a:pt x="2579712" y="9431328"/>
                  <a:pt x="2577209" y="9435997"/>
                </a:cubicBezTo>
                <a:cubicBezTo>
                  <a:pt x="2574711" y="9440665"/>
                  <a:pt x="2569873" y="9444082"/>
                  <a:pt x="2562703" y="9446248"/>
                </a:cubicBezTo>
                <a:lnTo>
                  <a:pt x="2534697" y="9431241"/>
                </a:lnTo>
                <a:cubicBezTo>
                  <a:pt x="2534697" y="9431241"/>
                  <a:pt x="2538279" y="9430158"/>
                  <a:pt x="2545449" y="9427992"/>
                </a:cubicBezTo>
                <a:lnTo>
                  <a:pt x="2559453" y="9435496"/>
                </a:lnTo>
                <a:cubicBezTo>
                  <a:pt x="2564458" y="9426158"/>
                  <a:pt x="2569291" y="9422741"/>
                  <a:pt x="2573959" y="9425243"/>
                </a:cubicBezTo>
                <a:close/>
                <a:moveTo>
                  <a:pt x="2790780" y="9424257"/>
                </a:moveTo>
                <a:cubicBezTo>
                  <a:pt x="2792948" y="9431425"/>
                  <a:pt x="2797616" y="9433927"/>
                  <a:pt x="2804786" y="9431760"/>
                </a:cubicBezTo>
                <a:lnTo>
                  <a:pt x="2794032" y="9435010"/>
                </a:lnTo>
                <a:close/>
                <a:moveTo>
                  <a:pt x="15566260" y="9424249"/>
                </a:moveTo>
                <a:lnTo>
                  <a:pt x="15558315" y="9438009"/>
                </a:lnTo>
                <a:lnTo>
                  <a:pt x="15544556" y="9430065"/>
                </a:lnTo>
                <a:close/>
                <a:moveTo>
                  <a:pt x="12402415" y="9422972"/>
                </a:moveTo>
                <a:lnTo>
                  <a:pt x="12427026" y="9428008"/>
                </a:lnTo>
                <a:cubicBezTo>
                  <a:pt x="12427026" y="9428008"/>
                  <a:pt x="12425217" y="9428492"/>
                  <a:pt x="12421600" y="9429462"/>
                </a:cubicBezTo>
                <a:cubicBezTo>
                  <a:pt x="12417983" y="9430431"/>
                  <a:pt x="12412557" y="9431885"/>
                  <a:pt x="12405322" y="9433823"/>
                </a:cubicBezTo>
                <a:close/>
                <a:moveTo>
                  <a:pt x="11018052" y="9421734"/>
                </a:moveTo>
                <a:cubicBezTo>
                  <a:pt x="11027224" y="9427029"/>
                  <a:pt x="11035428" y="9428709"/>
                  <a:pt x="11042663" y="9426770"/>
                </a:cubicBezTo>
                <a:cubicBezTo>
                  <a:pt x="11049897" y="9424832"/>
                  <a:pt x="11053513" y="9423863"/>
                  <a:pt x="11053513" y="9423863"/>
                </a:cubicBezTo>
                <a:cubicBezTo>
                  <a:pt x="11060748" y="9421924"/>
                  <a:pt x="11068951" y="9423603"/>
                  <a:pt x="11078125" y="9428900"/>
                </a:cubicBezTo>
                <a:cubicBezTo>
                  <a:pt x="11087297" y="9434194"/>
                  <a:pt x="11093692" y="9436357"/>
                  <a:pt x="11097309" y="9435388"/>
                </a:cubicBezTo>
                <a:cubicBezTo>
                  <a:pt x="11100927" y="9434419"/>
                  <a:pt x="11114555" y="9434645"/>
                  <a:pt x="11138197" y="9436063"/>
                </a:cubicBezTo>
                <a:cubicBezTo>
                  <a:pt x="11161838" y="9437482"/>
                  <a:pt x="11200918" y="9438642"/>
                  <a:pt x="11255434" y="9439542"/>
                </a:cubicBezTo>
                <a:lnTo>
                  <a:pt x="11280044" y="9444577"/>
                </a:lnTo>
                <a:cubicBezTo>
                  <a:pt x="11272810" y="9446516"/>
                  <a:pt x="11263768" y="9448938"/>
                  <a:pt x="11252916" y="9451846"/>
                </a:cubicBezTo>
                <a:cubicBezTo>
                  <a:pt x="11242064" y="9454754"/>
                  <a:pt x="11232052" y="9453559"/>
                  <a:pt x="11222880" y="9448265"/>
                </a:cubicBezTo>
                <a:lnTo>
                  <a:pt x="11176566" y="9449044"/>
                </a:lnTo>
                <a:lnTo>
                  <a:pt x="11094792" y="9447693"/>
                </a:lnTo>
                <a:cubicBezTo>
                  <a:pt x="11080323" y="9451570"/>
                  <a:pt x="11073088" y="9453509"/>
                  <a:pt x="11073088" y="9453509"/>
                </a:cubicBezTo>
                <a:lnTo>
                  <a:pt x="11034720" y="9440530"/>
                </a:lnTo>
                <a:cubicBezTo>
                  <a:pt x="11030842" y="9426059"/>
                  <a:pt x="11010817" y="9423673"/>
                  <a:pt x="10974645" y="9433365"/>
                </a:cubicBezTo>
                <a:cubicBezTo>
                  <a:pt x="10960179" y="9437241"/>
                  <a:pt x="10951975" y="9435563"/>
                  <a:pt x="10950036" y="9428328"/>
                </a:cubicBezTo>
                <a:lnTo>
                  <a:pt x="10960887" y="9425420"/>
                </a:lnTo>
                <a:cubicBezTo>
                  <a:pt x="10970060" y="9430717"/>
                  <a:pt x="10977779" y="9430587"/>
                  <a:pt x="10984045" y="9425031"/>
                </a:cubicBezTo>
                <a:cubicBezTo>
                  <a:pt x="10990309" y="9419475"/>
                  <a:pt x="11001645" y="9418377"/>
                  <a:pt x="11018052" y="9421734"/>
                </a:cubicBezTo>
                <a:close/>
                <a:moveTo>
                  <a:pt x="2449669" y="9421733"/>
                </a:moveTo>
                <a:lnTo>
                  <a:pt x="2463674" y="9429238"/>
                </a:lnTo>
                <a:lnTo>
                  <a:pt x="2477678" y="9436740"/>
                </a:lnTo>
                <a:lnTo>
                  <a:pt x="2491681" y="9444243"/>
                </a:lnTo>
                <a:cubicBezTo>
                  <a:pt x="2482346" y="9439240"/>
                  <a:pt x="2474093" y="9437824"/>
                  <a:pt x="2466922" y="9439991"/>
                </a:cubicBezTo>
                <a:cubicBezTo>
                  <a:pt x="2466922" y="9439991"/>
                  <a:pt x="2463338" y="9441073"/>
                  <a:pt x="2456170" y="9443241"/>
                </a:cubicBezTo>
                <a:cubicBezTo>
                  <a:pt x="2449000" y="9445409"/>
                  <a:pt x="2445416" y="9446492"/>
                  <a:pt x="2445416" y="9446492"/>
                </a:cubicBezTo>
                <a:lnTo>
                  <a:pt x="2431413" y="9438989"/>
                </a:lnTo>
                <a:close/>
                <a:moveTo>
                  <a:pt x="12320640" y="9421622"/>
                </a:moveTo>
                <a:lnTo>
                  <a:pt x="12298937" y="9427437"/>
                </a:lnTo>
                <a:cubicBezTo>
                  <a:pt x="12282530" y="9424080"/>
                  <a:pt x="12270709" y="9423372"/>
                  <a:pt x="12263475" y="9425310"/>
                </a:cubicBezTo>
                <a:lnTo>
                  <a:pt x="12217163" y="9426088"/>
                </a:lnTo>
                <a:close/>
                <a:moveTo>
                  <a:pt x="3071622" y="9421526"/>
                </a:moveTo>
                <a:cubicBezTo>
                  <a:pt x="3073789" y="9428694"/>
                  <a:pt x="3071288" y="9433361"/>
                  <a:pt x="3064120" y="9435530"/>
                </a:cubicBezTo>
                <a:cubicBezTo>
                  <a:pt x="3056950" y="9437696"/>
                  <a:pt x="3055867" y="9434110"/>
                  <a:pt x="3060869" y="9424775"/>
                </a:cubicBezTo>
                <a:close/>
                <a:moveTo>
                  <a:pt x="1486602" y="9419419"/>
                </a:moveTo>
                <a:cubicBezTo>
                  <a:pt x="1486602" y="9419419"/>
                  <a:pt x="1491273" y="9421920"/>
                  <a:pt x="1500608" y="9426921"/>
                </a:cubicBezTo>
                <a:lnTo>
                  <a:pt x="1489852" y="9430171"/>
                </a:lnTo>
                <a:lnTo>
                  <a:pt x="1475849" y="9422669"/>
                </a:lnTo>
                <a:close/>
                <a:moveTo>
                  <a:pt x="15646427" y="9419241"/>
                </a:moveTo>
                <a:lnTo>
                  <a:pt x="15649678" y="9429995"/>
                </a:lnTo>
                <a:cubicBezTo>
                  <a:pt x="15647512" y="9422826"/>
                  <a:pt x="15642842" y="9420324"/>
                  <a:pt x="15635673" y="9422489"/>
                </a:cubicBezTo>
                <a:close/>
                <a:moveTo>
                  <a:pt x="11145550" y="9419238"/>
                </a:moveTo>
                <a:lnTo>
                  <a:pt x="11148799" y="9429993"/>
                </a:lnTo>
                <a:cubicBezTo>
                  <a:pt x="11146633" y="9422824"/>
                  <a:pt x="11141964" y="9420322"/>
                  <a:pt x="11134795" y="9422489"/>
                </a:cubicBezTo>
                <a:close/>
                <a:moveTo>
                  <a:pt x="3158778" y="9418654"/>
                </a:moveTo>
                <a:cubicBezTo>
                  <a:pt x="3162361" y="9417571"/>
                  <a:pt x="3165238" y="9420615"/>
                  <a:pt x="3167403" y="9427784"/>
                </a:cubicBezTo>
                <a:cubicBezTo>
                  <a:pt x="3160234" y="9429950"/>
                  <a:pt x="3156110" y="9429241"/>
                  <a:pt x="3155026" y="9425657"/>
                </a:cubicBezTo>
                <a:cubicBezTo>
                  <a:pt x="3153941" y="9422073"/>
                  <a:pt x="3155192" y="9419737"/>
                  <a:pt x="3158778" y="9418654"/>
                </a:cubicBezTo>
                <a:close/>
                <a:moveTo>
                  <a:pt x="3245930" y="9415785"/>
                </a:moveTo>
                <a:lnTo>
                  <a:pt x="3238427" y="9429789"/>
                </a:lnTo>
                <a:lnTo>
                  <a:pt x="3224424" y="9422284"/>
                </a:lnTo>
                <a:cubicBezTo>
                  <a:pt x="3224424" y="9422284"/>
                  <a:pt x="3226217" y="9421743"/>
                  <a:pt x="3229801" y="9420659"/>
                </a:cubicBezTo>
                <a:cubicBezTo>
                  <a:pt x="3233383" y="9419578"/>
                  <a:pt x="3238761" y="9417951"/>
                  <a:pt x="3245930" y="9415785"/>
                </a:cubicBezTo>
                <a:close/>
                <a:moveTo>
                  <a:pt x="15424412" y="9415736"/>
                </a:moveTo>
                <a:lnTo>
                  <a:pt x="15441077" y="9434532"/>
                </a:lnTo>
                <a:cubicBezTo>
                  <a:pt x="15441077" y="9434532"/>
                  <a:pt x="15435167" y="9434178"/>
                  <a:pt x="15423347" y="9433467"/>
                </a:cubicBezTo>
                <a:cubicBezTo>
                  <a:pt x="15411527" y="9432757"/>
                  <a:pt x="15399706" y="9432048"/>
                  <a:pt x="15387885" y="9431337"/>
                </a:cubicBezTo>
                <a:cubicBezTo>
                  <a:pt x="15376065" y="9430629"/>
                  <a:pt x="15364244" y="9429920"/>
                  <a:pt x="15352424" y="9429210"/>
                </a:cubicBezTo>
                <a:cubicBezTo>
                  <a:pt x="15340602" y="9428499"/>
                  <a:pt x="15334692" y="9428145"/>
                  <a:pt x="15334692" y="9428145"/>
                </a:cubicBezTo>
                <a:close/>
                <a:moveTo>
                  <a:pt x="10132283" y="9414834"/>
                </a:moveTo>
                <a:cubicBezTo>
                  <a:pt x="10132283" y="9414834"/>
                  <a:pt x="10138680" y="9416997"/>
                  <a:pt x="10151468" y="9421325"/>
                </a:cubicBezTo>
                <a:cubicBezTo>
                  <a:pt x="10164258" y="9425650"/>
                  <a:pt x="10175240" y="9430462"/>
                  <a:pt x="10184413" y="9435757"/>
                </a:cubicBezTo>
                <a:lnTo>
                  <a:pt x="10209023" y="9440794"/>
                </a:lnTo>
                <a:cubicBezTo>
                  <a:pt x="10194555" y="9444671"/>
                  <a:pt x="10187321" y="9446609"/>
                  <a:pt x="10187321" y="9446609"/>
                </a:cubicBezTo>
                <a:close/>
                <a:moveTo>
                  <a:pt x="12132479" y="9413887"/>
                </a:moveTo>
                <a:cubicBezTo>
                  <a:pt x="12139713" y="9411949"/>
                  <a:pt x="12147917" y="9413628"/>
                  <a:pt x="12157090" y="9418923"/>
                </a:cubicBezTo>
                <a:lnTo>
                  <a:pt x="12146238" y="9421831"/>
                </a:lnTo>
                <a:close/>
                <a:moveTo>
                  <a:pt x="15214548" y="9413816"/>
                </a:moveTo>
                <a:lnTo>
                  <a:pt x="15274622" y="9420981"/>
                </a:lnTo>
                <a:cubicBezTo>
                  <a:pt x="15281855" y="9419043"/>
                  <a:pt x="15285472" y="9418074"/>
                  <a:pt x="15285472" y="9418074"/>
                </a:cubicBezTo>
                <a:cubicBezTo>
                  <a:pt x="15285472" y="9418074"/>
                  <a:pt x="15289088" y="9417105"/>
                  <a:pt x="15296324" y="9415166"/>
                </a:cubicBezTo>
                <a:cubicBezTo>
                  <a:pt x="15296324" y="9415166"/>
                  <a:pt x="15297293" y="9418783"/>
                  <a:pt x="15299231" y="9426017"/>
                </a:cubicBezTo>
                <a:cubicBezTo>
                  <a:pt x="15299231" y="9426017"/>
                  <a:pt x="15290187" y="9428440"/>
                  <a:pt x="15272102" y="9433286"/>
                </a:cubicBezTo>
                <a:cubicBezTo>
                  <a:pt x="15254017" y="9438132"/>
                  <a:pt x="15242196" y="9437422"/>
                  <a:pt x="15236641" y="9431158"/>
                </a:cubicBezTo>
                <a:cubicBezTo>
                  <a:pt x="15231084" y="9424893"/>
                  <a:pt x="15224690" y="9422729"/>
                  <a:pt x="15217456" y="9424668"/>
                </a:cubicBezTo>
                <a:close/>
                <a:moveTo>
                  <a:pt x="7564095" y="9413323"/>
                </a:moveTo>
                <a:cubicBezTo>
                  <a:pt x="7566261" y="9420492"/>
                  <a:pt x="7567343" y="9424076"/>
                  <a:pt x="7567343" y="9424076"/>
                </a:cubicBezTo>
                <a:cubicBezTo>
                  <a:pt x="7567343" y="9424076"/>
                  <a:pt x="7563764" y="9425159"/>
                  <a:pt x="7556590" y="9427326"/>
                </a:cubicBezTo>
                <a:cubicBezTo>
                  <a:pt x="7554424" y="9420158"/>
                  <a:pt x="7556925" y="9415489"/>
                  <a:pt x="7564095" y="9413323"/>
                </a:cubicBezTo>
                <a:close/>
                <a:moveTo>
                  <a:pt x="15481576" y="9412049"/>
                </a:moveTo>
                <a:lnTo>
                  <a:pt x="15465688" y="9439567"/>
                </a:lnTo>
                <a:lnTo>
                  <a:pt x="15462781" y="9428717"/>
                </a:lnTo>
                <a:cubicBezTo>
                  <a:pt x="15468075" y="9419544"/>
                  <a:pt x="15472532" y="9414472"/>
                  <a:pt x="15476150" y="9413503"/>
                </a:cubicBezTo>
                <a:cubicBezTo>
                  <a:pt x="15479768" y="9412534"/>
                  <a:pt x="15481576" y="9412049"/>
                  <a:pt x="15481576" y="9412049"/>
                </a:cubicBezTo>
                <a:close/>
                <a:moveTo>
                  <a:pt x="15179084" y="9411688"/>
                </a:moveTo>
                <a:cubicBezTo>
                  <a:pt x="15173790" y="9420860"/>
                  <a:pt x="15176695" y="9431711"/>
                  <a:pt x="15187809" y="9444243"/>
                </a:cubicBezTo>
                <a:lnTo>
                  <a:pt x="15212419" y="9449278"/>
                </a:lnTo>
                <a:cubicBezTo>
                  <a:pt x="15214357" y="9456513"/>
                  <a:pt x="15217975" y="9455543"/>
                  <a:pt x="15223271" y="9446370"/>
                </a:cubicBezTo>
                <a:cubicBezTo>
                  <a:pt x="15228567" y="9437198"/>
                  <a:pt x="15235800" y="9435260"/>
                  <a:pt x="15244973" y="9440555"/>
                </a:cubicBezTo>
                <a:cubicBezTo>
                  <a:pt x="15246912" y="9447790"/>
                  <a:pt x="15249690" y="9450921"/>
                  <a:pt x="15253306" y="9449952"/>
                </a:cubicBezTo>
                <a:cubicBezTo>
                  <a:pt x="15256925" y="9448983"/>
                  <a:pt x="15258733" y="9448498"/>
                  <a:pt x="15258733" y="9448498"/>
                </a:cubicBezTo>
                <a:cubicBezTo>
                  <a:pt x="15258733" y="9448498"/>
                  <a:pt x="15262349" y="9447529"/>
                  <a:pt x="15269585" y="9445590"/>
                </a:cubicBezTo>
                <a:cubicBezTo>
                  <a:pt x="15316867" y="9448429"/>
                  <a:pt x="15347743" y="9447910"/>
                  <a:pt x="15362211" y="9444033"/>
                </a:cubicBezTo>
                <a:cubicBezTo>
                  <a:pt x="15369446" y="9442094"/>
                  <a:pt x="15373547" y="9442934"/>
                  <a:pt x="15374516" y="9446551"/>
                </a:cubicBezTo>
                <a:cubicBezTo>
                  <a:pt x="15375486" y="9450169"/>
                  <a:pt x="15372838" y="9454755"/>
                  <a:pt x="15366574" y="9460309"/>
                </a:cubicBezTo>
                <a:cubicBezTo>
                  <a:pt x="15360308" y="9465865"/>
                  <a:pt x="15349455" y="9468774"/>
                  <a:pt x="15334017" y="9469033"/>
                </a:cubicBezTo>
                <a:cubicBezTo>
                  <a:pt x="15318581" y="9469293"/>
                  <a:pt x="15303141" y="9469554"/>
                  <a:pt x="15287705" y="9469812"/>
                </a:cubicBezTo>
                <a:cubicBezTo>
                  <a:pt x="15272269" y="9470071"/>
                  <a:pt x="15259963" y="9467554"/>
                  <a:pt x="15250789" y="9462258"/>
                </a:cubicBezTo>
                <a:lnTo>
                  <a:pt x="15204476" y="9463036"/>
                </a:lnTo>
                <a:lnTo>
                  <a:pt x="15179865" y="9458001"/>
                </a:lnTo>
                <a:cubicBezTo>
                  <a:pt x="15170692" y="9452705"/>
                  <a:pt x="15158873" y="9451996"/>
                  <a:pt x="15144404" y="9455873"/>
                </a:cubicBezTo>
                <a:cubicBezTo>
                  <a:pt x="15122701" y="9461688"/>
                  <a:pt x="15105940" y="9464239"/>
                  <a:pt x="15094119" y="9463531"/>
                </a:cubicBezTo>
                <a:cubicBezTo>
                  <a:pt x="15082297" y="9462821"/>
                  <a:pt x="15065051" y="9463566"/>
                  <a:pt x="15042378" y="9465763"/>
                </a:cubicBezTo>
                <a:cubicBezTo>
                  <a:pt x="15019706" y="9467962"/>
                  <a:pt x="15003785" y="9466413"/>
                  <a:pt x="14994612" y="9461117"/>
                </a:cubicBezTo>
                <a:cubicBezTo>
                  <a:pt x="14987378" y="9463055"/>
                  <a:pt x="14977850" y="9463670"/>
                  <a:pt x="14966030" y="9462961"/>
                </a:cubicBezTo>
                <a:cubicBezTo>
                  <a:pt x="14954209" y="9462251"/>
                  <a:pt x="14948299" y="9461896"/>
                  <a:pt x="14948299" y="9461896"/>
                </a:cubicBezTo>
                <a:lnTo>
                  <a:pt x="14863616" y="9449696"/>
                </a:lnTo>
                <a:cubicBezTo>
                  <a:pt x="14870850" y="9447757"/>
                  <a:pt x="14869881" y="9444140"/>
                  <a:pt x="14860708" y="9438844"/>
                </a:cubicBezTo>
                <a:lnTo>
                  <a:pt x="14871559" y="9435936"/>
                </a:lnTo>
                <a:lnTo>
                  <a:pt x="14882411" y="9433028"/>
                </a:lnTo>
                <a:lnTo>
                  <a:pt x="14879504" y="9422177"/>
                </a:lnTo>
                <a:lnTo>
                  <a:pt x="14890354" y="9419270"/>
                </a:lnTo>
                <a:cubicBezTo>
                  <a:pt x="14899527" y="9424566"/>
                  <a:pt x="14904113" y="9427214"/>
                  <a:pt x="14904113" y="9427214"/>
                </a:cubicBezTo>
                <a:cubicBezTo>
                  <a:pt x="14909410" y="9418042"/>
                  <a:pt x="14917968" y="9413809"/>
                  <a:pt x="14929788" y="9414520"/>
                </a:cubicBezTo>
                <a:cubicBezTo>
                  <a:pt x="14941609" y="9415228"/>
                  <a:pt x="14957046" y="9414968"/>
                  <a:pt x="14976102" y="9413739"/>
                </a:cubicBezTo>
                <a:cubicBezTo>
                  <a:pt x="14995157" y="9412512"/>
                  <a:pt x="15009271" y="9414544"/>
                  <a:pt x="15018444" y="9419840"/>
                </a:cubicBezTo>
                <a:cubicBezTo>
                  <a:pt x="15011209" y="9421779"/>
                  <a:pt x="15007591" y="9422748"/>
                  <a:pt x="15007591" y="9422748"/>
                </a:cubicBezTo>
                <a:cubicBezTo>
                  <a:pt x="15009529" y="9429982"/>
                  <a:pt x="15010499" y="9433600"/>
                  <a:pt x="15010499" y="9433600"/>
                </a:cubicBezTo>
                <a:lnTo>
                  <a:pt x="15018444" y="9419840"/>
                </a:lnTo>
                <a:cubicBezTo>
                  <a:pt x="15042085" y="9421259"/>
                  <a:pt x="15057520" y="9421001"/>
                  <a:pt x="15064756" y="9419062"/>
                </a:cubicBezTo>
                <a:lnTo>
                  <a:pt x="15132773" y="9412466"/>
                </a:lnTo>
                <a:close/>
                <a:moveTo>
                  <a:pt x="15596912" y="9410733"/>
                </a:moveTo>
                <a:lnTo>
                  <a:pt x="15609750" y="9412939"/>
                </a:lnTo>
                <a:lnTo>
                  <a:pt x="15609664" y="9412619"/>
                </a:lnTo>
                <a:lnTo>
                  <a:pt x="15618969" y="9414524"/>
                </a:lnTo>
                <a:lnTo>
                  <a:pt x="15621671" y="9414988"/>
                </a:lnTo>
                <a:lnTo>
                  <a:pt x="15621495" y="9415041"/>
                </a:lnTo>
                <a:lnTo>
                  <a:pt x="15634275" y="9417656"/>
                </a:lnTo>
                <a:lnTo>
                  <a:pt x="15637182" y="9428507"/>
                </a:lnTo>
                <a:lnTo>
                  <a:pt x="15615480" y="9434322"/>
                </a:lnTo>
                <a:lnTo>
                  <a:pt x="15604629" y="9437230"/>
                </a:lnTo>
                <a:cubicBezTo>
                  <a:pt x="15604629" y="9437230"/>
                  <a:pt x="15607276" y="9432644"/>
                  <a:pt x="15612572" y="9423471"/>
                </a:cubicBezTo>
                <a:lnTo>
                  <a:pt x="15611151" y="9418167"/>
                </a:lnTo>
                <a:lnTo>
                  <a:pt x="15610914" y="9418239"/>
                </a:lnTo>
                <a:cubicBezTo>
                  <a:pt x="15603748" y="9420405"/>
                  <a:pt x="15596576" y="9422572"/>
                  <a:pt x="15589408" y="9424738"/>
                </a:cubicBezTo>
                <a:close/>
                <a:moveTo>
                  <a:pt x="11096032" y="9410732"/>
                </a:moveTo>
                <a:lnTo>
                  <a:pt x="11120791" y="9414986"/>
                </a:lnTo>
                <a:lnTo>
                  <a:pt x="11110037" y="9418237"/>
                </a:lnTo>
                <a:cubicBezTo>
                  <a:pt x="11102868" y="9420403"/>
                  <a:pt x="11095698" y="9422569"/>
                  <a:pt x="11088529" y="9424736"/>
                </a:cubicBezTo>
                <a:close/>
                <a:moveTo>
                  <a:pt x="4505969" y="9410493"/>
                </a:moveTo>
                <a:cubicBezTo>
                  <a:pt x="4509554" y="9409408"/>
                  <a:pt x="4512429" y="9412452"/>
                  <a:pt x="4514595" y="9419621"/>
                </a:cubicBezTo>
                <a:cubicBezTo>
                  <a:pt x="4507427" y="9421787"/>
                  <a:pt x="4503300" y="9421077"/>
                  <a:pt x="4502218" y="9417494"/>
                </a:cubicBezTo>
                <a:cubicBezTo>
                  <a:pt x="4501133" y="9413911"/>
                  <a:pt x="4502384" y="9411574"/>
                  <a:pt x="4505969" y="9410493"/>
                </a:cubicBezTo>
                <a:close/>
                <a:moveTo>
                  <a:pt x="15520513" y="9410354"/>
                </a:moveTo>
                <a:cubicBezTo>
                  <a:pt x="15524096" y="9409271"/>
                  <a:pt x="15528224" y="9409979"/>
                  <a:pt x="15532889" y="9412480"/>
                </a:cubicBezTo>
                <a:cubicBezTo>
                  <a:pt x="15537559" y="9414982"/>
                  <a:pt x="15536306" y="9417317"/>
                  <a:pt x="15529140" y="9419482"/>
                </a:cubicBezTo>
                <a:lnTo>
                  <a:pt x="15515135" y="9411980"/>
                </a:lnTo>
                <a:cubicBezTo>
                  <a:pt x="15515135" y="9411980"/>
                  <a:pt x="15516926" y="9411439"/>
                  <a:pt x="15520513" y="9410354"/>
                </a:cubicBezTo>
                <a:close/>
                <a:moveTo>
                  <a:pt x="11019633" y="9410353"/>
                </a:moveTo>
                <a:cubicBezTo>
                  <a:pt x="11023218" y="9409269"/>
                  <a:pt x="11027345" y="9409978"/>
                  <a:pt x="11032011" y="9412478"/>
                </a:cubicBezTo>
                <a:cubicBezTo>
                  <a:pt x="11036681" y="9414980"/>
                  <a:pt x="11035427" y="9417315"/>
                  <a:pt x="11028261" y="9419480"/>
                </a:cubicBezTo>
                <a:lnTo>
                  <a:pt x="11014257" y="9411978"/>
                </a:lnTo>
                <a:cubicBezTo>
                  <a:pt x="11014257" y="9411978"/>
                  <a:pt x="11016048" y="9411437"/>
                  <a:pt x="11019633" y="9410353"/>
                </a:cubicBezTo>
                <a:close/>
                <a:moveTo>
                  <a:pt x="13207004" y="9405448"/>
                </a:moveTo>
                <a:cubicBezTo>
                  <a:pt x="13210588" y="9404363"/>
                  <a:pt x="13212923" y="9405614"/>
                  <a:pt x="13214007" y="9409199"/>
                </a:cubicBezTo>
                <a:cubicBezTo>
                  <a:pt x="13214549" y="9410992"/>
                  <a:pt x="13213788" y="9411711"/>
                  <a:pt x="13211724" y="9411356"/>
                </a:cubicBezTo>
                <a:cubicBezTo>
                  <a:pt x="13209661" y="9411002"/>
                  <a:pt x="13206296" y="9409573"/>
                  <a:pt x="13201628" y="9407073"/>
                </a:cubicBezTo>
                <a:cubicBezTo>
                  <a:pt x="13201628" y="9407073"/>
                  <a:pt x="13203419" y="9406530"/>
                  <a:pt x="13207004" y="9405448"/>
                </a:cubicBezTo>
                <a:close/>
                <a:moveTo>
                  <a:pt x="8706127" y="9405445"/>
                </a:moveTo>
                <a:cubicBezTo>
                  <a:pt x="8709711" y="9404362"/>
                  <a:pt x="8712046" y="9405613"/>
                  <a:pt x="8713131" y="9409198"/>
                </a:cubicBezTo>
                <a:cubicBezTo>
                  <a:pt x="8713670" y="9410990"/>
                  <a:pt x="8712912" y="9411708"/>
                  <a:pt x="8710848" y="9411354"/>
                </a:cubicBezTo>
                <a:cubicBezTo>
                  <a:pt x="8708785" y="9411001"/>
                  <a:pt x="8705421" y="9409572"/>
                  <a:pt x="8700753" y="9407070"/>
                </a:cubicBezTo>
                <a:cubicBezTo>
                  <a:pt x="8700753" y="9407070"/>
                  <a:pt x="8702545" y="9406529"/>
                  <a:pt x="8706127" y="9405445"/>
                </a:cubicBezTo>
                <a:close/>
                <a:moveTo>
                  <a:pt x="1224018" y="9404896"/>
                </a:moveTo>
                <a:cubicBezTo>
                  <a:pt x="1224018" y="9404896"/>
                  <a:pt x="1225101" y="9408481"/>
                  <a:pt x="1227270" y="9415649"/>
                </a:cubicBezTo>
                <a:cubicBezTo>
                  <a:pt x="1220100" y="9417816"/>
                  <a:pt x="1215432" y="9415316"/>
                  <a:pt x="1213266" y="9408148"/>
                </a:cubicBezTo>
                <a:close/>
                <a:moveTo>
                  <a:pt x="4991254" y="9404647"/>
                </a:moveTo>
                <a:cubicBezTo>
                  <a:pt x="4991254" y="9404647"/>
                  <a:pt x="4995923" y="9407149"/>
                  <a:pt x="5005258" y="9412152"/>
                </a:cubicBezTo>
                <a:cubicBezTo>
                  <a:pt x="5004008" y="9414486"/>
                  <a:pt x="5002330" y="9416215"/>
                  <a:pt x="5000226" y="9417340"/>
                </a:cubicBezTo>
                <a:cubicBezTo>
                  <a:pt x="4993908" y="9420716"/>
                  <a:pt x="4983749" y="9418652"/>
                  <a:pt x="4969747" y="9411148"/>
                </a:cubicBezTo>
                <a:cubicBezTo>
                  <a:pt x="4976915" y="9408982"/>
                  <a:pt x="4984086" y="9406813"/>
                  <a:pt x="4991254" y="9404647"/>
                </a:cubicBezTo>
                <a:close/>
                <a:moveTo>
                  <a:pt x="16596004" y="9404202"/>
                </a:moveTo>
                <a:lnTo>
                  <a:pt x="16598911" y="9415054"/>
                </a:lnTo>
                <a:cubicBezTo>
                  <a:pt x="16591676" y="9416993"/>
                  <a:pt x="16588059" y="9417962"/>
                  <a:pt x="16588059" y="9417962"/>
                </a:cubicBezTo>
                <a:cubicBezTo>
                  <a:pt x="16586121" y="9410728"/>
                  <a:pt x="16588769" y="9406140"/>
                  <a:pt x="16596004" y="9404202"/>
                </a:cubicBezTo>
                <a:close/>
                <a:moveTo>
                  <a:pt x="16293513" y="9403840"/>
                </a:moveTo>
                <a:lnTo>
                  <a:pt x="16328974" y="9405969"/>
                </a:lnTo>
                <a:cubicBezTo>
                  <a:pt x="16323678" y="9415143"/>
                  <a:pt x="16316445" y="9417081"/>
                  <a:pt x="16307273" y="9411784"/>
                </a:cubicBezTo>
                <a:close/>
                <a:moveTo>
                  <a:pt x="14478571" y="9401671"/>
                </a:moveTo>
                <a:lnTo>
                  <a:pt x="14492330" y="9409615"/>
                </a:lnTo>
                <a:cubicBezTo>
                  <a:pt x="14485095" y="9411554"/>
                  <a:pt x="14481478" y="9412523"/>
                  <a:pt x="14481478" y="9412523"/>
                </a:cubicBezTo>
                <a:cubicBezTo>
                  <a:pt x="14479540" y="9405289"/>
                  <a:pt x="14478571" y="9401671"/>
                  <a:pt x="14478571" y="9401671"/>
                </a:cubicBezTo>
                <a:close/>
                <a:moveTo>
                  <a:pt x="1081973" y="9400884"/>
                </a:moveTo>
                <a:cubicBezTo>
                  <a:pt x="1089144" y="9398718"/>
                  <a:pt x="1093810" y="9401219"/>
                  <a:pt x="1095977" y="9408390"/>
                </a:cubicBezTo>
                <a:lnTo>
                  <a:pt x="1085224" y="9411639"/>
                </a:lnTo>
                <a:cubicBezTo>
                  <a:pt x="1085224" y="9411639"/>
                  <a:pt x="1084140" y="9408054"/>
                  <a:pt x="1081973" y="9400884"/>
                </a:cubicBezTo>
                <a:close/>
                <a:moveTo>
                  <a:pt x="1199261" y="9400643"/>
                </a:moveTo>
                <a:cubicBezTo>
                  <a:pt x="1208598" y="9405644"/>
                  <a:pt x="1210765" y="9412814"/>
                  <a:pt x="1205762" y="9422151"/>
                </a:cubicBezTo>
                <a:lnTo>
                  <a:pt x="1156245" y="9413644"/>
                </a:lnTo>
                <a:cubicBezTo>
                  <a:pt x="1163417" y="9411477"/>
                  <a:pt x="1177755" y="9407142"/>
                  <a:pt x="1199261" y="9400643"/>
                </a:cubicBezTo>
                <a:close/>
                <a:moveTo>
                  <a:pt x="16001874" y="9400572"/>
                </a:moveTo>
                <a:cubicBezTo>
                  <a:pt x="15987407" y="9404449"/>
                  <a:pt x="15980171" y="9406387"/>
                  <a:pt x="15980171" y="9406387"/>
                </a:cubicBezTo>
                <a:cubicBezTo>
                  <a:pt x="15963765" y="9403029"/>
                  <a:pt x="15948325" y="9403289"/>
                  <a:pt x="15933859" y="9407166"/>
                </a:cubicBezTo>
                <a:cubicBezTo>
                  <a:pt x="15926623" y="9409104"/>
                  <a:pt x="15918904" y="9409234"/>
                  <a:pt x="15910702" y="9407556"/>
                </a:cubicBezTo>
                <a:cubicBezTo>
                  <a:pt x="15902496" y="9405877"/>
                  <a:pt x="15898396" y="9405037"/>
                  <a:pt x="15898396" y="9405037"/>
                </a:cubicBezTo>
                <a:lnTo>
                  <a:pt x="15909248" y="9402130"/>
                </a:lnTo>
                <a:close/>
                <a:moveTo>
                  <a:pt x="15440862" y="9399219"/>
                </a:moveTo>
                <a:cubicBezTo>
                  <a:pt x="15448029" y="9397053"/>
                  <a:pt x="15452698" y="9399555"/>
                  <a:pt x="15454864" y="9406723"/>
                </a:cubicBezTo>
                <a:cubicBezTo>
                  <a:pt x="15454864" y="9406723"/>
                  <a:pt x="15451280" y="9407807"/>
                  <a:pt x="15444113" y="9409975"/>
                </a:cubicBezTo>
                <a:close/>
                <a:moveTo>
                  <a:pt x="10939982" y="9399217"/>
                </a:moveTo>
                <a:cubicBezTo>
                  <a:pt x="10947151" y="9397051"/>
                  <a:pt x="10951819" y="9399553"/>
                  <a:pt x="10953986" y="9406723"/>
                </a:cubicBezTo>
                <a:cubicBezTo>
                  <a:pt x="10953986" y="9406723"/>
                  <a:pt x="10950400" y="9407805"/>
                  <a:pt x="10943234" y="9409973"/>
                </a:cubicBezTo>
                <a:close/>
                <a:moveTo>
                  <a:pt x="16239593" y="9397936"/>
                </a:moveTo>
                <a:cubicBezTo>
                  <a:pt x="16243694" y="9398775"/>
                  <a:pt x="16246230" y="9401003"/>
                  <a:pt x="16247201" y="9404620"/>
                </a:cubicBezTo>
                <a:cubicBezTo>
                  <a:pt x="16232731" y="9408497"/>
                  <a:pt x="16220911" y="9407786"/>
                  <a:pt x="16211737" y="9402492"/>
                </a:cubicBezTo>
                <a:lnTo>
                  <a:pt x="16222590" y="9399584"/>
                </a:lnTo>
                <a:cubicBezTo>
                  <a:pt x="16229823" y="9397646"/>
                  <a:pt x="16235491" y="9397097"/>
                  <a:pt x="16239593" y="9397936"/>
                </a:cubicBezTo>
                <a:close/>
                <a:moveTo>
                  <a:pt x="975437" y="9397877"/>
                </a:moveTo>
                <a:cubicBezTo>
                  <a:pt x="999112" y="9398546"/>
                  <a:pt x="1012033" y="9402465"/>
                  <a:pt x="1014199" y="9409635"/>
                </a:cubicBezTo>
                <a:lnTo>
                  <a:pt x="943178" y="9407628"/>
                </a:lnTo>
                <a:close/>
                <a:moveTo>
                  <a:pt x="15369837" y="9397214"/>
                </a:moveTo>
                <a:cubicBezTo>
                  <a:pt x="15384176" y="9392880"/>
                  <a:pt x="15396014" y="9393215"/>
                  <a:pt x="15405348" y="9398217"/>
                </a:cubicBezTo>
                <a:lnTo>
                  <a:pt x="15408598" y="9408970"/>
                </a:lnTo>
                <a:cubicBezTo>
                  <a:pt x="15387092" y="9415470"/>
                  <a:pt x="15374170" y="9411553"/>
                  <a:pt x="15369837" y="9397214"/>
                </a:cubicBezTo>
                <a:close/>
                <a:moveTo>
                  <a:pt x="10868958" y="9397212"/>
                </a:moveTo>
                <a:cubicBezTo>
                  <a:pt x="10883298" y="9392878"/>
                  <a:pt x="10895136" y="9393213"/>
                  <a:pt x="10904470" y="9398216"/>
                </a:cubicBezTo>
                <a:lnTo>
                  <a:pt x="10907720" y="9408970"/>
                </a:lnTo>
                <a:lnTo>
                  <a:pt x="10897431" y="9409741"/>
                </a:lnTo>
                <a:lnTo>
                  <a:pt x="10892872" y="9432015"/>
                </a:lnTo>
                <a:cubicBezTo>
                  <a:pt x="10876465" y="9428658"/>
                  <a:pt x="10864643" y="9427949"/>
                  <a:pt x="10857411" y="9429887"/>
                </a:cubicBezTo>
                <a:cubicBezTo>
                  <a:pt x="10848236" y="9424591"/>
                  <a:pt x="10845459" y="9421458"/>
                  <a:pt x="10849076" y="9420489"/>
                </a:cubicBezTo>
                <a:cubicBezTo>
                  <a:pt x="10852693" y="9419520"/>
                  <a:pt x="10853533" y="9415417"/>
                  <a:pt x="10851595" y="9408184"/>
                </a:cubicBezTo>
                <a:lnTo>
                  <a:pt x="10878894" y="9407725"/>
                </a:lnTo>
                <a:close/>
                <a:moveTo>
                  <a:pt x="4589871" y="9396869"/>
                </a:moveTo>
                <a:cubicBezTo>
                  <a:pt x="4592037" y="9404037"/>
                  <a:pt x="4591331" y="9408164"/>
                  <a:pt x="4587745" y="9409247"/>
                </a:cubicBezTo>
                <a:cubicBezTo>
                  <a:pt x="4584160" y="9410331"/>
                  <a:pt x="4581287" y="9407288"/>
                  <a:pt x="4579119" y="9400119"/>
                </a:cubicBezTo>
                <a:cubicBezTo>
                  <a:pt x="4586287" y="9397951"/>
                  <a:pt x="4589871" y="9396869"/>
                  <a:pt x="4589871" y="9396869"/>
                </a:cubicBezTo>
                <a:close/>
                <a:moveTo>
                  <a:pt x="15334326" y="9396212"/>
                </a:moveTo>
                <a:lnTo>
                  <a:pt x="15348331" y="9403715"/>
                </a:lnTo>
                <a:lnTo>
                  <a:pt x="15316068" y="9413466"/>
                </a:lnTo>
                <a:close/>
                <a:moveTo>
                  <a:pt x="10833448" y="9396211"/>
                </a:moveTo>
                <a:lnTo>
                  <a:pt x="10847451" y="9403713"/>
                </a:lnTo>
                <a:lnTo>
                  <a:pt x="10815189" y="9413464"/>
                </a:lnTo>
                <a:close/>
                <a:moveTo>
                  <a:pt x="13895294" y="9395133"/>
                </a:moveTo>
                <a:lnTo>
                  <a:pt x="13887348" y="9408892"/>
                </a:lnTo>
                <a:cubicBezTo>
                  <a:pt x="13889287" y="9416126"/>
                  <a:pt x="13892905" y="9415156"/>
                  <a:pt x="13898201" y="9405984"/>
                </a:cubicBezTo>
                <a:close/>
                <a:moveTo>
                  <a:pt x="16023577" y="9394757"/>
                </a:moveTo>
                <a:cubicBezTo>
                  <a:pt x="16038045" y="9390880"/>
                  <a:pt x="16049866" y="9391589"/>
                  <a:pt x="16059038" y="9396885"/>
                </a:cubicBezTo>
                <a:cubicBezTo>
                  <a:pt x="16044572" y="9400762"/>
                  <a:pt x="16033719" y="9403670"/>
                  <a:pt x="16026485" y="9405608"/>
                </a:cubicBezTo>
                <a:lnTo>
                  <a:pt x="16012725" y="9397665"/>
                </a:lnTo>
                <a:close/>
                <a:moveTo>
                  <a:pt x="13963043" y="9392971"/>
                </a:moveTo>
                <a:cubicBezTo>
                  <a:pt x="13961896" y="9392309"/>
                  <a:pt x="13960662" y="9393125"/>
                  <a:pt x="13959337" y="9395418"/>
                </a:cubicBezTo>
                <a:cubicBezTo>
                  <a:pt x="13956689" y="9400003"/>
                  <a:pt x="13959465" y="9403138"/>
                  <a:pt x="13967670" y="9404815"/>
                </a:cubicBezTo>
                <a:cubicBezTo>
                  <a:pt x="13975874" y="9406494"/>
                  <a:pt x="13979973" y="9407334"/>
                  <a:pt x="13979973" y="9407334"/>
                </a:cubicBezTo>
                <a:cubicBezTo>
                  <a:pt x="13978035" y="9400100"/>
                  <a:pt x="13973451" y="9397452"/>
                  <a:pt x="13966217" y="9399391"/>
                </a:cubicBezTo>
                <a:cubicBezTo>
                  <a:pt x="13965246" y="9395773"/>
                  <a:pt x="13964189" y="9393633"/>
                  <a:pt x="13963043" y="9392971"/>
                </a:cubicBezTo>
                <a:close/>
                <a:moveTo>
                  <a:pt x="15309569" y="9391959"/>
                </a:moveTo>
                <a:lnTo>
                  <a:pt x="15302066" y="9405962"/>
                </a:lnTo>
                <a:cubicBezTo>
                  <a:pt x="15302066" y="9405962"/>
                  <a:pt x="15297397" y="9403462"/>
                  <a:pt x="15288061" y="9398461"/>
                </a:cubicBezTo>
                <a:close/>
                <a:moveTo>
                  <a:pt x="10808689" y="9391957"/>
                </a:moveTo>
                <a:lnTo>
                  <a:pt x="10801187" y="9405962"/>
                </a:lnTo>
                <a:cubicBezTo>
                  <a:pt x="10801187" y="9405962"/>
                  <a:pt x="10796519" y="9403461"/>
                  <a:pt x="10787181" y="9398459"/>
                </a:cubicBezTo>
                <a:close/>
                <a:moveTo>
                  <a:pt x="14614603" y="9388482"/>
                </a:moveTo>
                <a:cubicBezTo>
                  <a:pt x="14621837" y="9386544"/>
                  <a:pt x="14626423" y="9389192"/>
                  <a:pt x="14628362" y="9396427"/>
                </a:cubicBezTo>
                <a:lnTo>
                  <a:pt x="14617511" y="9399334"/>
                </a:lnTo>
                <a:cubicBezTo>
                  <a:pt x="14615573" y="9392100"/>
                  <a:pt x="14614603" y="9388482"/>
                  <a:pt x="14614603" y="9388482"/>
                </a:cubicBezTo>
                <a:close/>
                <a:moveTo>
                  <a:pt x="9988752" y="9387002"/>
                </a:moveTo>
                <a:lnTo>
                  <a:pt x="9991500" y="9388588"/>
                </a:lnTo>
                <a:cubicBezTo>
                  <a:pt x="9996087" y="9391237"/>
                  <a:pt x="9998380" y="9392561"/>
                  <a:pt x="9998380" y="9392561"/>
                </a:cubicBezTo>
                <a:cubicBezTo>
                  <a:pt x="9998380" y="9392561"/>
                  <a:pt x="9997236" y="9391898"/>
                  <a:pt x="9994940" y="9390575"/>
                </a:cubicBezTo>
                <a:close/>
                <a:moveTo>
                  <a:pt x="10584176" y="9386793"/>
                </a:moveTo>
                <a:cubicBezTo>
                  <a:pt x="10591411" y="9384855"/>
                  <a:pt x="10601423" y="9386050"/>
                  <a:pt x="10614212" y="9390376"/>
                </a:cubicBezTo>
                <a:cubicBezTo>
                  <a:pt x="10623385" y="9395673"/>
                  <a:pt x="10631588" y="9397351"/>
                  <a:pt x="10638823" y="9395412"/>
                </a:cubicBezTo>
                <a:lnTo>
                  <a:pt x="10772727" y="9417685"/>
                </a:lnTo>
                <a:cubicBezTo>
                  <a:pt x="10743790" y="9425439"/>
                  <a:pt x="10757548" y="9433384"/>
                  <a:pt x="10814004" y="9441518"/>
                </a:cubicBezTo>
                <a:cubicBezTo>
                  <a:pt x="10844880" y="9440997"/>
                  <a:pt x="10861287" y="9444356"/>
                  <a:pt x="10863225" y="9451589"/>
                </a:cubicBezTo>
                <a:cubicBezTo>
                  <a:pt x="10870458" y="9449651"/>
                  <a:pt x="10877693" y="9447712"/>
                  <a:pt x="10884927" y="9445774"/>
                </a:cubicBezTo>
                <a:cubicBezTo>
                  <a:pt x="10892162" y="9443835"/>
                  <a:pt x="10895779" y="9442866"/>
                  <a:pt x="10895779" y="9442866"/>
                </a:cubicBezTo>
                <a:cubicBezTo>
                  <a:pt x="10895779" y="9442866"/>
                  <a:pt x="10893131" y="9447454"/>
                  <a:pt x="10887837" y="9456625"/>
                </a:cubicBezTo>
                <a:cubicBezTo>
                  <a:pt x="10873367" y="9460502"/>
                  <a:pt x="10861546" y="9459793"/>
                  <a:pt x="10852373" y="9454496"/>
                </a:cubicBezTo>
                <a:lnTo>
                  <a:pt x="10827762" y="9449461"/>
                </a:lnTo>
                <a:cubicBezTo>
                  <a:pt x="10813295" y="9453337"/>
                  <a:pt x="10801958" y="9454437"/>
                  <a:pt x="10793755" y="9452758"/>
                </a:cubicBezTo>
                <a:cubicBezTo>
                  <a:pt x="10785553" y="9451079"/>
                  <a:pt x="10773247" y="9448561"/>
                  <a:pt x="10756839" y="9445204"/>
                </a:cubicBezTo>
                <a:cubicBezTo>
                  <a:pt x="10740432" y="9441846"/>
                  <a:pt x="10727643" y="9437519"/>
                  <a:pt x="10718470" y="9432223"/>
                </a:cubicBezTo>
                <a:cubicBezTo>
                  <a:pt x="10709298" y="9426929"/>
                  <a:pt x="10698316" y="9422116"/>
                  <a:pt x="10685526" y="9417789"/>
                </a:cubicBezTo>
                <a:cubicBezTo>
                  <a:pt x="10672736" y="9413464"/>
                  <a:pt x="10662726" y="9412269"/>
                  <a:pt x="10655490" y="9414208"/>
                </a:cubicBezTo>
                <a:cubicBezTo>
                  <a:pt x="10648254" y="9416147"/>
                  <a:pt x="10636434" y="9415436"/>
                  <a:pt x="10620027" y="9412080"/>
                </a:cubicBezTo>
                <a:lnTo>
                  <a:pt x="10581658" y="9399099"/>
                </a:lnTo>
                <a:cubicBezTo>
                  <a:pt x="10574423" y="9401038"/>
                  <a:pt x="10570807" y="9402007"/>
                  <a:pt x="10570807" y="9402007"/>
                </a:cubicBezTo>
                <a:cubicBezTo>
                  <a:pt x="10572485" y="9393804"/>
                  <a:pt x="10576942" y="9388731"/>
                  <a:pt x="10584176" y="9386793"/>
                </a:cubicBezTo>
                <a:close/>
                <a:moveTo>
                  <a:pt x="9984622" y="9384617"/>
                </a:moveTo>
                <a:cubicBezTo>
                  <a:pt x="9984622" y="9384617"/>
                  <a:pt x="9985193" y="9384948"/>
                  <a:pt x="9986342" y="9385610"/>
                </a:cubicBezTo>
                <a:lnTo>
                  <a:pt x="9988752" y="9387002"/>
                </a:lnTo>
                <a:close/>
                <a:moveTo>
                  <a:pt x="17630581" y="9382860"/>
                </a:moveTo>
                <a:lnTo>
                  <a:pt x="17655337" y="9387113"/>
                </a:lnTo>
                <a:lnTo>
                  <a:pt x="17609071" y="9389362"/>
                </a:lnTo>
                <a:close/>
                <a:moveTo>
                  <a:pt x="10426051" y="9382641"/>
                </a:moveTo>
                <a:cubicBezTo>
                  <a:pt x="10433286" y="9380703"/>
                  <a:pt x="10445106" y="9381412"/>
                  <a:pt x="10461513" y="9384770"/>
                </a:cubicBezTo>
                <a:cubicBezTo>
                  <a:pt x="10470686" y="9390065"/>
                  <a:pt x="10477567" y="9394037"/>
                  <a:pt x="10482152" y="9396685"/>
                </a:cubicBezTo>
                <a:cubicBezTo>
                  <a:pt x="10486740" y="9399334"/>
                  <a:pt x="10489033" y="9400657"/>
                  <a:pt x="10489033" y="9400657"/>
                </a:cubicBezTo>
                <a:lnTo>
                  <a:pt x="10456477" y="9409381"/>
                </a:lnTo>
                <a:cubicBezTo>
                  <a:pt x="10449244" y="9411319"/>
                  <a:pt x="10441524" y="9411449"/>
                  <a:pt x="10433320" y="9409769"/>
                </a:cubicBezTo>
                <a:cubicBezTo>
                  <a:pt x="10425117" y="9408091"/>
                  <a:pt x="10420532" y="9405444"/>
                  <a:pt x="10419562" y="9401825"/>
                </a:cubicBezTo>
                <a:cubicBezTo>
                  <a:pt x="10418593" y="9398208"/>
                  <a:pt x="10418109" y="9396400"/>
                  <a:pt x="10418109" y="9396400"/>
                </a:cubicBezTo>
                <a:close/>
                <a:moveTo>
                  <a:pt x="900352" y="9382431"/>
                </a:moveTo>
                <a:cubicBezTo>
                  <a:pt x="904478" y="9383139"/>
                  <a:pt x="909418" y="9386536"/>
                  <a:pt x="915169" y="9392622"/>
                </a:cubicBezTo>
                <a:cubicBezTo>
                  <a:pt x="915169" y="9392622"/>
                  <a:pt x="916253" y="9396208"/>
                  <a:pt x="918421" y="9403376"/>
                </a:cubicBezTo>
                <a:lnTo>
                  <a:pt x="890410" y="9388368"/>
                </a:lnTo>
                <a:cubicBezTo>
                  <a:pt x="892911" y="9383701"/>
                  <a:pt x="896227" y="9381721"/>
                  <a:pt x="900352" y="9382431"/>
                </a:cubicBezTo>
                <a:close/>
                <a:moveTo>
                  <a:pt x="3833376" y="9379061"/>
                </a:moveTo>
                <a:cubicBezTo>
                  <a:pt x="3835543" y="9386232"/>
                  <a:pt x="3840209" y="9388734"/>
                  <a:pt x="3847381" y="9386565"/>
                </a:cubicBezTo>
                <a:cubicBezTo>
                  <a:pt x="3854548" y="9384400"/>
                  <a:pt x="3859925" y="9382774"/>
                  <a:pt x="3863511" y="9381691"/>
                </a:cubicBezTo>
                <a:cubicBezTo>
                  <a:pt x="3867096" y="9380606"/>
                  <a:pt x="3868887" y="9380064"/>
                  <a:pt x="3868887" y="9380064"/>
                </a:cubicBezTo>
                <a:cubicBezTo>
                  <a:pt x="3871054" y="9387235"/>
                  <a:pt x="3868553" y="9391901"/>
                  <a:pt x="3861385" y="9394067"/>
                </a:cubicBezTo>
                <a:lnTo>
                  <a:pt x="3801116" y="9388812"/>
                </a:lnTo>
                <a:lnTo>
                  <a:pt x="3811869" y="9385562"/>
                </a:lnTo>
                <a:close/>
                <a:moveTo>
                  <a:pt x="15199784" y="9378197"/>
                </a:moveTo>
                <a:cubicBezTo>
                  <a:pt x="15216289" y="9381033"/>
                  <a:pt x="15224539" y="9382450"/>
                  <a:pt x="15224539" y="9382450"/>
                </a:cubicBezTo>
                <a:lnTo>
                  <a:pt x="15217039" y="9396454"/>
                </a:lnTo>
                <a:lnTo>
                  <a:pt x="15203034" y="9388950"/>
                </a:lnTo>
                <a:lnTo>
                  <a:pt x="15178276" y="9384698"/>
                </a:lnTo>
                <a:close/>
                <a:moveTo>
                  <a:pt x="10698906" y="9378195"/>
                </a:moveTo>
                <a:cubicBezTo>
                  <a:pt x="10715409" y="9381031"/>
                  <a:pt x="10723661" y="9382448"/>
                  <a:pt x="10723661" y="9382448"/>
                </a:cubicBezTo>
                <a:lnTo>
                  <a:pt x="10716161" y="9396452"/>
                </a:lnTo>
                <a:lnTo>
                  <a:pt x="10702156" y="9388948"/>
                </a:lnTo>
                <a:lnTo>
                  <a:pt x="10677397" y="9384696"/>
                </a:lnTo>
                <a:close/>
                <a:moveTo>
                  <a:pt x="15739881" y="9377728"/>
                </a:moveTo>
                <a:lnTo>
                  <a:pt x="15764492" y="9382764"/>
                </a:lnTo>
                <a:cubicBezTo>
                  <a:pt x="15764492" y="9382764"/>
                  <a:pt x="15763167" y="9385057"/>
                  <a:pt x="15760521" y="9389643"/>
                </a:cubicBezTo>
                <a:cubicBezTo>
                  <a:pt x="15757873" y="9394230"/>
                  <a:pt x="15754255" y="9395200"/>
                  <a:pt x="15749669" y="9392550"/>
                </a:cubicBezTo>
                <a:cubicBezTo>
                  <a:pt x="15745083" y="9389903"/>
                  <a:pt x="15739172" y="9389549"/>
                  <a:pt x="15731938" y="9391487"/>
                </a:cubicBezTo>
                <a:lnTo>
                  <a:pt x="15718178" y="9383543"/>
                </a:lnTo>
                <a:close/>
                <a:moveTo>
                  <a:pt x="8410159" y="9377543"/>
                </a:moveTo>
                <a:lnTo>
                  <a:pt x="8402654" y="9391546"/>
                </a:lnTo>
                <a:cubicBezTo>
                  <a:pt x="8395484" y="9393713"/>
                  <a:pt x="8391902" y="9394796"/>
                  <a:pt x="8391902" y="9394796"/>
                </a:cubicBezTo>
                <a:close/>
                <a:moveTo>
                  <a:pt x="15011472" y="9376434"/>
                </a:moveTo>
                <a:lnTo>
                  <a:pt x="15003968" y="9390437"/>
                </a:lnTo>
                <a:cubicBezTo>
                  <a:pt x="14996801" y="9392605"/>
                  <a:pt x="14988547" y="9391187"/>
                  <a:pt x="14979210" y="9386185"/>
                </a:cubicBezTo>
                <a:cubicBezTo>
                  <a:pt x="14986381" y="9384018"/>
                  <a:pt x="14991758" y="9382393"/>
                  <a:pt x="14995342" y="9381309"/>
                </a:cubicBezTo>
                <a:cubicBezTo>
                  <a:pt x="14998926" y="9380226"/>
                  <a:pt x="15004301" y="9378600"/>
                  <a:pt x="15011472" y="9376434"/>
                </a:cubicBezTo>
                <a:close/>
                <a:moveTo>
                  <a:pt x="10510594" y="9376432"/>
                </a:moveTo>
                <a:lnTo>
                  <a:pt x="10503090" y="9390436"/>
                </a:lnTo>
                <a:cubicBezTo>
                  <a:pt x="10495921" y="9392603"/>
                  <a:pt x="10487669" y="9391186"/>
                  <a:pt x="10478332" y="9386184"/>
                </a:cubicBezTo>
                <a:cubicBezTo>
                  <a:pt x="10485501" y="9384017"/>
                  <a:pt x="10490878" y="9382391"/>
                  <a:pt x="10494464" y="9381307"/>
                </a:cubicBezTo>
                <a:cubicBezTo>
                  <a:pt x="10498047" y="9380224"/>
                  <a:pt x="10503423" y="9378599"/>
                  <a:pt x="10510594" y="9376432"/>
                </a:cubicBezTo>
                <a:close/>
                <a:moveTo>
                  <a:pt x="16449069" y="9376155"/>
                </a:moveTo>
                <a:cubicBezTo>
                  <a:pt x="16452652" y="9375070"/>
                  <a:pt x="16455528" y="9378113"/>
                  <a:pt x="16457694" y="9385281"/>
                </a:cubicBezTo>
                <a:cubicBezTo>
                  <a:pt x="16457694" y="9385281"/>
                  <a:pt x="16454107" y="9386366"/>
                  <a:pt x="16446943" y="9388533"/>
                </a:cubicBezTo>
                <a:cubicBezTo>
                  <a:pt x="16444776" y="9381363"/>
                  <a:pt x="16445484" y="9377237"/>
                  <a:pt x="16449069" y="9376155"/>
                </a:cubicBezTo>
                <a:close/>
                <a:moveTo>
                  <a:pt x="11948189" y="9376154"/>
                </a:moveTo>
                <a:cubicBezTo>
                  <a:pt x="11951775" y="9375069"/>
                  <a:pt x="11954650" y="9378112"/>
                  <a:pt x="11956816" y="9385281"/>
                </a:cubicBezTo>
                <a:cubicBezTo>
                  <a:pt x="11956816" y="9385281"/>
                  <a:pt x="11953230" y="9386365"/>
                  <a:pt x="11946064" y="9388531"/>
                </a:cubicBezTo>
                <a:cubicBezTo>
                  <a:pt x="11943895" y="9381362"/>
                  <a:pt x="11944605" y="9377236"/>
                  <a:pt x="11948189" y="9376154"/>
                </a:cubicBezTo>
                <a:close/>
                <a:moveTo>
                  <a:pt x="16355715" y="9375544"/>
                </a:moveTo>
                <a:lnTo>
                  <a:pt x="16369472" y="9383487"/>
                </a:lnTo>
                <a:cubicBezTo>
                  <a:pt x="16369472" y="9383487"/>
                  <a:pt x="16365856" y="9384456"/>
                  <a:pt x="16358622" y="9386394"/>
                </a:cubicBezTo>
                <a:cubicBezTo>
                  <a:pt x="16356684" y="9379161"/>
                  <a:pt x="16355715" y="9375544"/>
                  <a:pt x="16355715" y="9375544"/>
                </a:cubicBezTo>
                <a:close/>
                <a:moveTo>
                  <a:pt x="8984220" y="9374204"/>
                </a:moveTo>
                <a:cubicBezTo>
                  <a:pt x="8992472" y="9375622"/>
                  <a:pt x="8996600" y="9376331"/>
                  <a:pt x="8996600" y="9376331"/>
                </a:cubicBezTo>
                <a:lnTo>
                  <a:pt x="9024608" y="9391337"/>
                </a:lnTo>
                <a:lnTo>
                  <a:pt x="8999851" y="9387085"/>
                </a:lnTo>
                <a:lnTo>
                  <a:pt x="8967587" y="9396836"/>
                </a:lnTo>
                <a:cubicBezTo>
                  <a:pt x="8948247" y="9410505"/>
                  <a:pt x="8893727" y="9411335"/>
                  <a:pt x="8804032" y="9399325"/>
                </a:cubicBezTo>
                <a:lnTo>
                  <a:pt x="8808065" y="9398107"/>
                </a:lnTo>
                <a:cubicBezTo>
                  <a:pt x="8812546" y="9396753"/>
                  <a:pt x="8818372" y="9394992"/>
                  <a:pt x="8825541" y="9392825"/>
                </a:cubicBezTo>
                <a:cubicBezTo>
                  <a:pt x="8847048" y="9386324"/>
                  <a:pt x="8861387" y="9381989"/>
                  <a:pt x="8868555" y="9379823"/>
                </a:cubicBezTo>
                <a:cubicBezTo>
                  <a:pt x="8868555" y="9379823"/>
                  <a:pt x="8870893" y="9381074"/>
                  <a:pt x="8875557" y="9383576"/>
                </a:cubicBezTo>
                <a:cubicBezTo>
                  <a:pt x="8880226" y="9386077"/>
                  <a:pt x="8886144" y="9386243"/>
                  <a:pt x="8893313" y="9384075"/>
                </a:cubicBezTo>
                <a:cubicBezTo>
                  <a:pt x="8907653" y="9379742"/>
                  <a:pt x="8926658" y="9377909"/>
                  <a:pt x="8950333" y="9378579"/>
                </a:cubicBezTo>
                <a:cubicBezTo>
                  <a:pt x="8964671" y="9374245"/>
                  <a:pt x="8975967" y="9372788"/>
                  <a:pt x="8984220" y="9374204"/>
                </a:cubicBezTo>
                <a:close/>
                <a:moveTo>
                  <a:pt x="17310977" y="9373837"/>
                </a:moveTo>
                <a:lnTo>
                  <a:pt x="17314227" y="9384590"/>
                </a:lnTo>
                <a:cubicBezTo>
                  <a:pt x="17297717" y="9381755"/>
                  <a:pt x="17289469" y="9380338"/>
                  <a:pt x="17289469" y="9380338"/>
                </a:cubicBezTo>
                <a:cubicBezTo>
                  <a:pt x="17289469" y="9380338"/>
                  <a:pt x="17296635" y="9378171"/>
                  <a:pt x="17310977" y="9373837"/>
                </a:cubicBezTo>
                <a:close/>
                <a:moveTo>
                  <a:pt x="12810098" y="9373836"/>
                </a:moveTo>
                <a:lnTo>
                  <a:pt x="12813347" y="9384588"/>
                </a:lnTo>
                <a:cubicBezTo>
                  <a:pt x="12796841" y="9381753"/>
                  <a:pt x="12788590" y="9380336"/>
                  <a:pt x="12788590" y="9380336"/>
                </a:cubicBezTo>
                <a:cubicBezTo>
                  <a:pt x="12788590" y="9380336"/>
                  <a:pt x="12795757" y="9378169"/>
                  <a:pt x="12810098" y="9373836"/>
                </a:cubicBezTo>
                <a:close/>
                <a:moveTo>
                  <a:pt x="8461798" y="9373670"/>
                </a:moveTo>
                <a:cubicBezTo>
                  <a:pt x="8465384" y="9372586"/>
                  <a:pt x="8471844" y="9374546"/>
                  <a:pt x="8481183" y="9379548"/>
                </a:cubicBezTo>
                <a:lnTo>
                  <a:pt x="8491934" y="9376297"/>
                </a:lnTo>
                <a:cubicBezTo>
                  <a:pt x="8499106" y="9374129"/>
                  <a:pt x="8503771" y="9376630"/>
                  <a:pt x="8505938" y="9383798"/>
                </a:cubicBezTo>
                <a:lnTo>
                  <a:pt x="8495183" y="9387051"/>
                </a:lnTo>
                <a:cubicBezTo>
                  <a:pt x="8488016" y="9389217"/>
                  <a:pt x="8480849" y="9391384"/>
                  <a:pt x="8473679" y="9393550"/>
                </a:cubicBezTo>
                <a:cubicBezTo>
                  <a:pt x="8466507" y="9395717"/>
                  <a:pt x="8462382" y="9395010"/>
                  <a:pt x="8461297" y="9391426"/>
                </a:cubicBezTo>
                <a:cubicBezTo>
                  <a:pt x="8460214" y="9387841"/>
                  <a:pt x="8459675" y="9386048"/>
                  <a:pt x="8459675" y="9386048"/>
                </a:cubicBezTo>
                <a:cubicBezTo>
                  <a:pt x="8457506" y="9378879"/>
                  <a:pt x="8458217" y="9374751"/>
                  <a:pt x="8461798" y="9373670"/>
                </a:cubicBezTo>
                <a:close/>
                <a:moveTo>
                  <a:pt x="17275463" y="9372834"/>
                </a:moveTo>
                <a:lnTo>
                  <a:pt x="17278713" y="9383588"/>
                </a:lnTo>
                <a:cubicBezTo>
                  <a:pt x="17271543" y="9385755"/>
                  <a:pt x="17267961" y="9386839"/>
                  <a:pt x="17267961" y="9386839"/>
                </a:cubicBezTo>
                <a:close/>
                <a:moveTo>
                  <a:pt x="12774584" y="9372833"/>
                </a:moveTo>
                <a:lnTo>
                  <a:pt x="12777833" y="9383588"/>
                </a:lnTo>
                <a:cubicBezTo>
                  <a:pt x="12770667" y="9385753"/>
                  <a:pt x="12767082" y="9386837"/>
                  <a:pt x="12767082" y="9386837"/>
                </a:cubicBezTo>
                <a:close/>
                <a:moveTo>
                  <a:pt x="15256804" y="9372698"/>
                </a:moveTo>
                <a:cubicBezTo>
                  <a:pt x="15258970" y="9379866"/>
                  <a:pt x="15258802" y="9385786"/>
                  <a:pt x="15256301" y="9390455"/>
                </a:cubicBezTo>
                <a:cubicBezTo>
                  <a:pt x="15253800" y="9395123"/>
                  <a:pt x="15252550" y="9397455"/>
                  <a:pt x="15252550" y="9397455"/>
                </a:cubicBezTo>
                <a:cubicBezTo>
                  <a:pt x="15245380" y="9399624"/>
                  <a:pt x="15240714" y="9397123"/>
                  <a:pt x="15238545" y="9389953"/>
                </a:cubicBezTo>
                <a:cubicBezTo>
                  <a:pt x="15243549" y="9380616"/>
                  <a:pt x="15249634" y="9374864"/>
                  <a:pt x="15256804" y="9372698"/>
                </a:cubicBezTo>
                <a:close/>
                <a:moveTo>
                  <a:pt x="10755926" y="9372697"/>
                </a:moveTo>
                <a:cubicBezTo>
                  <a:pt x="10758092" y="9379865"/>
                  <a:pt x="10757923" y="9385786"/>
                  <a:pt x="10755423" y="9390453"/>
                </a:cubicBezTo>
                <a:cubicBezTo>
                  <a:pt x="10752924" y="9395121"/>
                  <a:pt x="10751673" y="9397455"/>
                  <a:pt x="10751673" y="9397455"/>
                </a:cubicBezTo>
                <a:cubicBezTo>
                  <a:pt x="10744501" y="9399622"/>
                  <a:pt x="10739834" y="9397122"/>
                  <a:pt x="10737666" y="9389951"/>
                </a:cubicBezTo>
                <a:cubicBezTo>
                  <a:pt x="10742669" y="9380615"/>
                  <a:pt x="10748756" y="9374863"/>
                  <a:pt x="10755926" y="9372697"/>
                </a:cubicBezTo>
                <a:close/>
                <a:moveTo>
                  <a:pt x="7410672" y="9371674"/>
                </a:moveTo>
                <a:cubicBezTo>
                  <a:pt x="7414257" y="9370591"/>
                  <a:pt x="7418384" y="9371299"/>
                  <a:pt x="7423053" y="9373801"/>
                </a:cubicBezTo>
                <a:lnTo>
                  <a:pt x="7437055" y="9381302"/>
                </a:lnTo>
                <a:cubicBezTo>
                  <a:pt x="7437055" y="9381302"/>
                  <a:pt x="7438138" y="9384887"/>
                  <a:pt x="7440304" y="9392056"/>
                </a:cubicBezTo>
                <a:cubicBezTo>
                  <a:pt x="7442473" y="9399229"/>
                  <a:pt x="7447141" y="9401727"/>
                  <a:pt x="7454310" y="9399560"/>
                </a:cubicBezTo>
                <a:cubicBezTo>
                  <a:pt x="7456479" y="9406730"/>
                  <a:pt x="7461144" y="9409231"/>
                  <a:pt x="7468317" y="9407064"/>
                </a:cubicBezTo>
                <a:lnTo>
                  <a:pt x="7479069" y="9403812"/>
                </a:lnTo>
                <a:lnTo>
                  <a:pt x="7489821" y="9400563"/>
                </a:lnTo>
                <a:cubicBezTo>
                  <a:pt x="7489821" y="9400563"/>
                  <a:pt x="7490903" y="9404146"/>
                  <a:pt x="7493073" y="9411318"/>
                </a:cubicBezTo>
                <a:cubicBezTo>
                  <a:pt x="7500241" y="9409150"/>
                  <a:pt x="7508494" y="9410569"/>
                  <a:pt x="7517831" y="9415570"/>
                </a:cubicBezTo>
                <a:lnTo>
                  <a:pt x="7496323" y="9422071"/>
                </a:lnTo>
                <a:lnTo>
                  <a:pt x="7485570" y="9425320"/>
                </a:lnTo>
                <a:cubicBezTo>
                  <a:pt x="7485570" y="9425320"/>
                  <a:pt x="7481984" y="9426403"/>
                  <a:pt x="7474816" y="9428571"/>
                </a:cubicBezTo>
                <a:cubicBezTo>
                  <a:pt x="7476982" y="9435740"/>
                  <a:pt x="7481649" y="9438242"/>
                  <a:pt x="7488822" y="9436074"/>
                </a:cubicBezTo>
                <a:lnTo>
                  <a:pt x="7538333" y="9444579"/>
                </a:lnTo>
                <a:lnTo>
                  <a:pt x="7481315" y="9450078"/>
                </a:lnTo>
                <a:cubicBezTo>
                  <a:pt x="7471979" y="9445078"/>
                  <a:pt x="7467312" y="9442576"/>
                  <a:pt x="7467312" y="9442576"/>
                </a:cubicBezTo>
                <a:lnTo>
                  <a:pt x="7453308" y="9435072"/>
                </a:lnTo>
                <a:lnTo>
                  <a:pt x="7439302" y="9427570"/>
                </a:lnTo>
                <a:lnTo>
                  <a:pt x="7450058" y="9424320"/>
                </a:lnTo>
                <a:lnTo>
                  <a:pt x="7436052" y="9416816"/>
                </a:lnTo>
                <a:lnTo>
                  <a:pt x="7429555" y="9395306"/>
                </a:lnTo>
                <a:cubicBezTo>
                  <a:pt x="7429555" y="9395306"/>
                  <a:pt x="7425969" y="9396390"/>
                  <a:pt x="7418799" y="9398557"/>
                </a:cubicBezTo>
                <a:cubicBezTo>
                  <a:pt x="7409461" y="9393555"/>
                  <a:pt x="7403710" y="9387471"/>
                  <a:pt x="7401545" y="9380302"/>
                </a:cubicBezTo>
                <a:cubicBezTo>
                  <a:pt x="7404045" y="9375634"/>
                  <a:pt x="7407088" y="9372758"/>
                  <a:pt x="7410672" y="9371674"/>
                </a:cubicBezTo>
                <a:close/>
                <a:moveTo>
                  <a:pt x="9428616" y="9368981"/>
                </a:moveTo>
                <a:cubicBezTo>
                  <a:pt x="9436866" y="9370400"/>
                  <a:pt x="9440996" y="9371110"/>
                  <a:pt x="9440996" y="9371110"/>
                </a:cubicBezTo>
                <a:lnTo>
                  <a:pt x="9433491" y="9385113"/>
                </a:lnTo>
                <a:cubicBezTo>
                  <a:pt x="9433491" y="9385113"/>
                  <a:pt x="9429363" y="9384402"/>
                  <a:pt x="9421112" y="9382985"/>
                </a:cubicBezTo>
                <a:cubicBezTo>
                  <a:pt x="9412858" y="9381569"/>
                  <a:pt x="9405148" y="9381945"/>
                  <a:pt x="9397980" y="9384111"/>
                </a:cubicBezTo>
                <a:lnTo>
                  <a:pt x="9394728" y="9373357"/>
                </a:lnTo>
                <a:cubicBezTo>
                  <a:pt x="9409066" y="9369022"/>
                  <a:pt x="9420362" y="9367564"/>
                  <a:pt x="9428616" y="9368981"/>
                </a:cubicBezTo>
                <a:close/>
                <a:moveTo>
                  <a:pt x="10578367" y="9367683"/>
                </a:moveTo>
                <a:cubicBezTo>
                  <a:pt x="10594870" y="9370520"/>
                  <a:pt x="10612627" y="9371021"/>
                  <a:pt x="10631633" y="9369188"/>
                </a:cubicBezTo>
                <a:cubicBezTo>
                  <a:pt x="10650639" y="9367356"/>
                  <a:pt x="10660687" y="9368232"/>
                  <a:pt x="10661767" y="9371816"/>
                </a:cubicBezTo>
                <a:cubicBezTo>
                  <a:pt x="10662853" y="9375399"/>
                  <a:pt x="10663394" y="9377194"/>
                  <a:pt x="10663394" y="9377194"/>
                </a:cubicBezTo>
                <a:cubicBezTo>
                  <a:pt x="10653724" y="9384029"/>
                  <a:pt x="10645306" y="9388529"/>
                  <a:pt x="10638135" y="9390695"/>
                </a:cubicBezTo>
                <a:cubicBezTo>
                  <a:pt x="10630965" y="9392862"/>
                  <a:pt x="10625046" y="9392695"/>
                  <a:pt x="10620378" y="9390193"/>
                </a:cubicBezTo>
                <a:cubicBezTo>
                  <a:pt x="10611043" y="9385191"/>
                  <a:pt x="10600455" y="9382523"/>
                  <a:pt x="10588618" y="9382190"/>
                </a:cubicBezTo>
                <a:cubicBezTo>
                  <a:pt x="10576780" y="9381854"/>
                  <a:pt x="10567278" y="9382772"/>
                  <a:pt x="10560110" y="9384938"/>
                </a:cubicBezTo>
                <a:lnTo>
                  <a:pt x="10535351" y="9380685"/>
                </a:lnTo>
                <a:cubicBezTo>
                  <a:pt x="10535351" y="9380685"/>
                  <a:pt x="10538935" y="9379600"/>
                  <a:pt x="10546105" y="9377434"/>
                </a:cubicBezTo>
                <a:close/>
                <a:moveTo>
                  <a:pt x="15608886" y="9366306"/>
                </a:moveTo>
                <a:cubicBezTo>
                  <a:pt x="15608886" y="9366306"/>
                  <a:pt x="15609855" y="9369923"/>
                  <a:pt x="15611794" y="9377158"/>
                </a:cubicBezTo>
                <a:lnTo>
                  <a:pt x="15590090" y="9382973"/>
                </a:lnTo>
                <a:close/>
                <a:moveTo>
                  <a:pt x="14702620" y="9364159"/>
                </a:moveTo>
                <a:lnTo>
                  <a:pt x="14705871" y="9374913"/>
                </a:lnTo>
                <a:cubicBezTo>
                  <a:pt x="14705871" y="9374913"/>
                  <a:pt x="14702287" y="9375997"/>
                  <a:pt x="14695118" y="9378163"/>
                </a:cubicBezTo>
                <a:close/>
                <a:moveTo>
                  <a:pt x="10201742" y="9364157"/>
                </a:moveTo>
                <a:lnTo>
                  <a:pt x="10204993" y="9374911"/>
                </a:lnTo>
                <a:cubicBezTo>
                  <a:pt x="10204993" y="9374911"/>
                  <a:pt x="10201408" y="9375995"/>
                  <a:pt x="10194239" y="9378161"/>
                </a:cubicBezTo>
                <a:close/>
                <a:moveTo>
                  <a:pt x="1011952" y="9363369"/>
                </a:moveTo>
                <a:cubicBezTo>
                  <a:pt x="1019122" y="9361201"/>
                  <a:pt x="1023248" y="9361911"/>
                  <a:pt x="1024331" y="9365497"/>
                </a:cubicBezTo>
                <a:cubicBezTo>
                  <a:pt x="1025414" y="9369080"/>
                  <a:pt x="1022373" y="9371956"/>
                  <a:pt x="1015203" y="9374123"/>
                </a:cubicBezTo>
                <a:cubicBezTo>
                  <a:pt x="1015203" y="9374123"/>
                  <a:pt x="1011617" y="9375206"/>
                  <a:pt x="1004449" y="9377374"/>
                </a:cubicBezTo>
                <a:cubicBezTo>
                  <a:pt x="997282" y="9379540"/>
                  <a:pt x="993152" y="9378829"/>
                  <a:pt x="992070" y="9375246"/>
                </a:cubicBezTo>
                <a:cubicBezTo>
                  <a:pt x="990986" y="9371661"/>
                  <a:pt x="997613" y="9367702"/>
                  <a:pt x="1011952" y="9363369"/>
                </a:cubicBezTo>
                <a:close/>
                <a:moveTo>
                  <a:pt x="16685770" y="9363291"/>
                </a:moveTo>
                <a:lnTo>
                  <a:pt x="16699775" y="9370793"/>
                </a:lnTo>
                <a:cubicBezTo>
                  <a:pt x="16692606" y="9372961"/>
                  <a:pt x="16689021" y="9374043"/>
                  <a:pt x="16689021" y="9374043"/>
                </a:cubicBezTo>
                <a:close/>
                <a:moveTo>
                  <a:pt x="12184892" y="9363290"/>
                </a:moveTo>
                <a:lnTo>
                  <a:pt x="12198896" y="9370791"/>
                </a:lnTo>
                <a:cubicBezTo>
                  <a:pt x="12191728" y="9372960"/>
                  <a:pt x="12188143" y="9374044"/>
                  <a:pt x="12188143" y="9374044"/>
                </a:cubicBezTo>
                <a:close/>
                <a:moveTo>
                  <a:pt x="9804405" y="9363122"/>
                </a:moveTo>
                <a:lnTo>
                  <a:pt x="9839867" y="9365251"/>
                </a:lnTo>
                <a:cubicBezTo>
                  <a:pt x="9894383" y="9366151"/>
                  <a:pt x="9939986" y="9377194"/>
                  <a:pt x="9976679" y="9398376"/>
                </a:cubicBezTo>
                <a:cubicBezTo>
                  <a:pt x="9985852" y="9403671"/>
                  <a:pt x="10002257" y="9407029"/>
                  <a:pt x="10025899" y="9408449"/>
                </a:cubicBezTo>
                <a:cubicBezTo>
                  <a:pt x="10033132" y="9406511"/>
                  <a:pt x="10040851" y="9406380"/>
                  <a:pt x="10049054" y="9408059"/>
                </a:cubicBezTo>
                <a:cubicBezTo>
                  <a:pt x="10057258" y="9409737"/>
                  <a:pt x="10064976" y="9409607"/>
                  <a:pt x="10072211" y="9407669"/>
                </a:cubicBezTo>
                <a:cubicBezTo>
                  <a:pt x="10090556" y="9418260"/>
                  <a:pt x="10099730" y="9423557"/>
                  <a:pt x="10099730" y="9423557"/>
                </a:cubicBezTo>
                <a:cubicBezTo>
                  <a:pt x="10112260" y="9412445"/>
                  <a:pt x="10120464" y="9414125"/>
                  <a:pt x="10124341" y="9428593"/>
                </a:cubicBezTo>
                <a:lnTo>
                  <a:pt x="10127249" y="9439445"/>
                </a:lnTo>
                <a:cubicBezTo>
                  <a:pt x="10110840" y="9436087"/>
                  <a:pt x="10090816" y="9433698"/>
                  <a:pt x="10067175" y="9432280"/>
                </a:cubicBezTo>
                <a:cubicBezTo>
                  <a:pt x="10034361" y="9425565"/>
                  <a:pt x="10007459" y="9419205"/>
                  <a:pt x="9986467" y="9413198"/>
                </a:cubicBezTo>
                <a:cubicBezTo>
                  <a:pt x="9965471" y="9407194"/>
                  <a:pt x="9951358" y="9405160"/>
                  <a:pt x="9944123" y="9407099"/>
                </a:cubicBezTo>
                <a:cubicBezTo>
                  <a:pt x="9936889" y="9409037"/>
                  <a:pt x="9905045" y="9405939"/>
                  <a:pt x="9848589" y="9397805"/>
                </a:cubicBezTo>
                <a:cubicBezTo>
                  <a:pt x="9846651" y="9390571"/>
                  <a:pt x="9842066" y="9387924"/>
                  <a:pt x="9834830" y="9389863"/>
                </a:cubicBezTo>
                <a:cubicBezTo>
                  <a:pt x="9827595" y="9391801"/>
                  <a:pt x="9820362" y="9393739"/>
                  <a:pt x="9813127" y="9395678"/>
                </a:cubicBezTo>
                <a:cubicBezTo>
                  <a:pt x="9805893" y="9397616"/>
                  <a:pt x="9799499" y="9395452"/>
                  <a:pt x="9793942" y="9389187"/>
                </a:cubicBezTo>
                <a:cubicBezTo>
                  <a:pt x="9788387" y="9382922"/>
                  <a:pt x="9786933" y="9377497"/>
                  <a:pt x="9789580" y="9372910"/>
                </a:cubicBezTo>
                <a:cubicBezTo>
                  <a:pt x="9792230" y="9368322"/>
                  <a:pt x="9797169" y="9365061"/>
                  <a:pt x="9804405" y="9363122"/>
                </a:cubicBezTo>
                <a:close/>
                <a:moveTo>
                  <a:pt x="10400807" y="9362670"/>
                </a:moveTo>
                <a:cubicBezTo>
                  <a:pt x="10402975" y="9369839"/>
                  <a:pt x="10407643" y="9372342"/>
                  <a:pt x="10414811" y="9370174"/>
                </a:cubicBezTo>
                <a:lnTo>
                  <a:pt x="10425567" y="9366923"/>
                </a:lnTo>
                <a:cubicBezTo>
                  <a:pt x="10426648" y="9370508"/>
                  <a:pt x="10425535" y="9373291"/>
                  <a:pt x="10422221" y="9375270"/>
                </a:cubicBezTo>
                <a:cubicBezTo>
                  <a:pt x="10418907" y="9377249"/>
                  <a:pt x="10413394" y="9378427"/>
                  <a:pt x="10405684" y="9378803"/>
                </a:cubicBezTo>
                <a:cubicBezTo>
                  <a:pt x="10390264" y="9379549"/>
                  <a:pt x="10385053" y="9375256"/>
                  <a:pt x="10390055" y="9365920"/>
                </a:cubicBezTo>
                <a:close/>
                <a:moveTo>
                  <a:pt x="10199521" y="9361927"/>
                </a:moveTo>
                <a:cubicBezTo>
                  <a:pt x="10201459" y="9369161"/>
                  <a:pt x="10198812" y="9373746"/>
                  <a:pt x="10191577" y="9375685"/>
                </a:cubicBezTo>
                <a:lnTo>
                  <a:pt x="10188670" y="9364834"/>
                </a:lnTo>
                <a:close/>
                <a:moveTo>
                  <a:pt x="10447073" y="9360422"/>
                </a:moveTo>
                <a:cubicBezTo>
                  <a:pt x="10456411" y="9365424"/>
                  <a:pt x="10457493" y="9369009"/>
                  <a:pt x="10450323" y="9371178"/>
                </a:cubicBezTo>
                <a:cubicBezTo>
                  <a:pt x="10443155" y="9373344"/>
                  <a:pt x="10439029" y="9372634"/>
                  <a:pt x="10437946" y="9369050"/>
                </a:cubicBezTo>
                <a:cubicBezTo>
                  <a:pt x="10436863" y="9365466"/>
                  <a:pt x="10436321" y="9363673"/>
                  <a:pt x="10436321" y="9363673"/>
                </a:cubicBezTo>
                <a:close/>
                <a:moveTo>
                  <a:pt x="7389670" y="9360418"/>
                </a:moveTo>
                <a:cubicBezTo>
                  <a:pt x="7393249" y="9359335"/>
                  <a:pt x="7396126" y="9362378"/>
                  <a:pt x="7398291" y="9369547"/>
                </a:cubicBezTo>
                <a:lnTo>
                  <a:pt x="7387539" y="9372797"/>
                </a:lnTo>
                <a:cubicBezTo>
                  <a:pt x="7385372" y="9365628"/>
                  <a:pt x="7384289" y="9362044"/>
                  <a:pt x="7384289" y="9362044"/>
                </a:cubicBezTo>
                <a:cubicBezTo>
                  <a:pt x="7384289" y="9362044"/>
                  <a:pt x="7386086" y="9361501"/>
                  <a:pt x="7389670" y="9360418"/>
                </a:cubicBezTo>
                <a:close/>
                <a:moveTo>
                  <a:pt x="7430554" y="9359796"/>
                </a:moveTo>
                <a:lnTo>
                  <a:pt x="7423053" y="9373801"/>
                </a:lnTo>
                <a:lnTo>
                  <a:pt x="7419801" y="9363046"/>
                </a:lnTo>
                <a:close/>
                <a:moveTo>
                  <a:pt x="14246226" y="9359253"/>
                </a:moveTo>
                <a:lnTo>
                  <a:pt x="14284594" y="9372234"/>
                </a:lnTo>
                <a:cubicBezTo>
                  <a:pt x="14270127" y="9376111"/>
                  <a:pt x="14259275" y="9379019"/>
                  <a:pt x="14252040" y="9380957"/>
                </a:cubicBezTo>
                <a:close/>
                <a:moveTo>
                  <a:pt x="17723411" y="9357985"/>
                </a:moveTo>
                <a:lnTo>
                  <a:pt x="17726319" y="9368838"/>
                </a:lnTo>
                <a:lnTo>
                  <a:pt x="17701707" y="9363801"/>
                </a:lnTo>
                <a:close/>
                <a:moveTo>
                  <a:pt x="7324022" y="9356787"/>
                </a:moveTo>
                <a:cubicBezTo>
                  <a:pt x="7331191" y="9354621"/>
                  <a:pt x="7335856" y="9357122"/>
                  <a:pt x="7338023" y="9364291"/>
                </a:cubicBezTo>
                <a:cubicBezTo>
                  <a:pt x="7330853" y="9366457"/>
                  <a:pt x="7327272" y="9367541"/>
                  <a:pt x="7327272" y="9367541"/>
                </a:cubicBezTo>
                <a:close/>
                <a:moveTo>
                  <a:pt x="11000606" y="9356625"/>
                </a:moveTo>
                <a:lnTo>
                  <a:pt x="10992663" y="9370385"/>
                </a:lnTo>
                <a:cubicBezTo>
                  <a:pt x="10990725" y="9363151"/>
                  <a:pt x="10989755" y="9359533"/>
                  <a:pt x="10989755" y="9359533"/>
                </a:cubicBezTo>
                <a:cubicBezTo>
                  <a:pt x="10996990" y="9357594"/>
                  <a:pt x="11000606" y="9356625"/>
                  <a:pt x="11000606" y="9356625"/>
                </a:cubicBezTo>
                <a:close/>
                <a:moveTo>
                  <a:pt x="14653107" y="9355654"/>
                </a:moveTo>
                <a:lnTo>
                  <a:pt x="14642352" y="9358905"/>
                </a:lnTo>
                <a:lnTo>
                  <a:pt x="14629424" y="9362813"/>
                </a:lnTo>
                <a:lnTo>
                  <a:pt x="14622546" y="9374724"/>
                </a:lnTo>
                <a:cubicBezTo>
                  <a:pt x="14615312" y="9376662"/>
                  <a:pt x="14611211" y="9375823"/>
                  <a:pt x="14610242" y="9372205"/>
                </a:cubicBezTo>
                <a:lnTo>
                  <a:pt x="14616393" y="9366752"/>
                </a:lnTo>
                <a:lnTo>
                  <a:pt x="14588584" y="9375156"/>
                </a:lnTo>
                <a:lnTo>
                  <a:pt x="14574579" y="9367651"/>
                </a:lnTo>
                <a:cubicBezTo>
                  <a:pt x="14581749" y="9365484"/>
                  <a:pt x="14592502" y="9362234"/>
                  <a:pt x="14606840" y="9357900"/>
                </a:cubicBezTo>
                <a:close/>
                <a:moveTo>
                  <a:pt x="9981671" y="9354390"/>
                </a:moveTo>
                <a:cubicBezTo>
                  <a:pt x="9993509" y="9354725"/>
                  <a:pt x="9999967" y="9356682"/>
                  <a:pt x="10001053" y="9360269"/>
                </a:cubicBezTo>
                <a:cubicBezTo>
                  <a:pt x="10002135" y="9363853"/>
                  <a:pt x="9991924" y="9368894"/>
                  <a:pt x="9970416" y="9375394"/>
                </a:cubicBezTo>
                <a:cubicBezTo>
                  <a:pt x="9953910" y="9372561"/>
                  <a:pt x="9942074" y="9372227"/>
                  <a:pt x="9934907" y="9374393"/>
                </a:cubicBezTo>
                <a:cubicBezTo>
                  <a:pt x="9942074" y="9372227"/>
                  <a:pt x="9947451" y="9370602"/>
                  <a:pt x="9951035" y="9369517"/>
                </a:cubicBezTo>
                <a:cubicBezTo>
                  <a:pt x="9954620" y="9368433"/>
                  <a:pt x="9955330" y="9364309"/>
                  <a:pt x="9953162" y="9357140"/>
                </a:cubicBezTo>
                <a:cubicBezTo>
                  <a:pt x="9960332" y="9354972"/>
                  <a:pt x="9969835" y="9354056"/>
                  <a:pt x="9981671" y="9354390"/>
                </a:cubicBezTo>
                <a:close/>
                <a:moveTo>
                  <a:pt x="12919027" y="9354329"/>
                </a:moveTo>
                <a:cubicBezTo>
                  <a:pt x="12920965" y="9361563"/>
                  <a:pt x="12921934" y="9365181"/>
                  <a:pt x="12921934" y="9365181"/>
                </a:cubicBezTo>
                <a:lnTo>
                  <a:pt x="12932786" y="9362274"/>
                </a:lnTo>
                <a:close/>
                <a:moveTo>
                  <a:pt x="7722150" y="9353813"/>
                </a:moveTo>
                <a:cubicBezTo>
                  <a:pt x="7714979" y="9355981"/>
                  <a:pt x="7712481" y="9360647"/>
                  <a:pt x="7714648" y="9367818"/>
                </a:cubicBezTo>
                <a:cubicBezTo>
                  <a:pt x="7714648" y="9367818"/>
                  <a:pt x="7716440" y="9367276"/>
                  <a:pt x="7720027" y="9366191"/>
                </a:cubicBezTo>
                <a:cubicBezTo>
                  <a:pt x="7723610" y="9365109"/>
                  <a:pt x="7726486" y="9368153"/>
                  <a:pt x="7728652" y="9375321"/>
                </a:cubicBezTo>
                <a:lnTo>
                  <a:pt x="7736153" y="9361319"/>
                </a:lnTo>
                <a:cubicBezTo>
                  <a:pt x="7726817" y="9356315"/>
                  <a:pt x="7722150" y="9353813"/>
                  <a:pt x="7722150" y="9353813"/>
                </a:cubicBezTo>
                <a:close/>
                <a:moveTo>
                  <a:pt x="15396115" y="9353534"/>
                </a:moveTo>
                <a:lnTo>
                  <a:pt x="15420724" y="9358572"/>
                </a:lnTo>
                <a:cubicBezTo>
                  <a:pt x="15413490" y="9360510"/>
                  <a:pt x="15409874" y="9361479"/>
                  <a:pt x="15409874" y="9361479"/>
                </a:cubicBezTo>
                <a:cubicBezTo>
                  <a:pt x="15395405" y="9365356"/>
                  <a:pt x="15392758" y="9369941"/>
                  <a:pt x="15401930" y="9375238"/>
                </a:cubicBezTo>
                <a:cubicBezTo>
                  <a:pt x="15411103" y="9380533"/>
                  <a:pt x="15412073" y="9384151"/>
                  <a:pt x="15404838" y="9386090"/>
                </a:cubicBezTo>
                <a:cubicBezTo>
                  <a:pt x="15397604" y="9388028"/>
                  <a:pt x="15393501" y="9387188"/>
                  <a:pt x="15392532" y="9383571"/>
                </a:cubicBezTo>
                <a:cubicBezTo>
                  <a:pt x="15391562" y="9379954"/>
                  <a:pt x="15391078" y="9378146"/>
                  <a:pt x="15391078" y="9378146"/>
                </a:cubicBezTo>
                <a:lnTo>
                  <a:pt x="15388170" y="9367294"/>
                </a:lnTo>
                <a:close/>
                <a:moveTo>
                  <a:pt x="7452063" y="9353294"/>
                </a:moveTo>
                <a:cubicBezTo>
                  <a:pt x="7454227" y="9360465"/>
                  <a:pt x="7455312" y="9364049"/>
                  <a:pt x="7455312" y="9364049"/>
                </a:cubicBezTo>
                <a:cubicBezTo>
                  <a:pt x="7457480" y="9371219"/>
                  <a:pt x="7458561" y="9374802"/>
                  <a:pt x="7458561" y="9374802"/>
                </a:cubicBezTo>
                <a:cubicBezTo>
                  <a:pt x="7444223" y="9379138"/>
                  <a:pt x="7434888" y="9374134"/>
                  <a:pt x="7430554" y="9359796"/>
                </a:cubicBezTo>
                <a:cubicBezTo>
                  <a:pt x="7430554" y="9359796"/>
                  <a:pt x="7437726" y="9357629"/>
                  <a:pt x="7452063" y="9353294"/>
                </a:cubicBezTo>
                <a:close/>
                <a:moveTo>
                  <a:pt x="14488644" y="9352450"/>
                </a:moveTo>
                <a:lnTo>
                  <a:pt x="14493240" y="9357633"/>
                </a:lnTo>
                <a:lnTo>
                  <a:pt x="14501929" y="9360270"/>
                </a:lnTo>
                <a:lnTo>
                  <a:pt x="14497513" y="9362453"/>
                </a:lnTo>
                <a:lnTo>
                  <a:pt x="14505309" y="9371246"/>
                </a:lnTo>
                <a:cubicBezTo>
                  <a:pt x="14500014" y="9380417"/>
                  <a:pt x="14492779" y="9382356"/>
                  <a:pt x="14483608" y="9377061"/>
                </a:cubicBezTo>
                <a:lnTo>
                  <a:pt x="14485370" y="9368448"/>
                </a:lnTo>
                <a:lnTo>
                  <a:pt x="14471294" y="9375396"/>
                </a:lnTo>
                <a:cubicBezTo>
                  <a:pt x="14454788" y="9372561"/>
                  <a:pt x="14442952" y="9372228"/>
                  <a:pt x="14435783" y="9374394"/>
                </a:cubicBezTo>
                <a:cubicBezTo>
                  <a:pt x="14442952" y="9372228"/>
                  <a:pt x="14448330" y="9370603"/>
                  <a:pt x="14451915" y="9369519"/>
                </a:cubicBezTo>
                <a:cubicBezTo>
                  <a:pt x="14455499" y="9368436"/>
                  <a:pt x="14456208" y="9364309"/>
                  <a:pt x="14454042" y="9357141"/>
                </a:cubicBezTo>
                <a:cubicBezTo>
                  <a:pt x="14461210" y="9354974"/>
                  <a:pt x="14470713" y="9354057"/>
                  <a:pt x="14482550" y="9354391"/>
                </a:cubicBezTo>
                <a:lnTo>
                  <a:pt x="14487913" y="9356018"/>
                </a:lnTo>
                <a:close/>
                <a:moveTo>
                  <a:pt x="14686202" y="9351852"/>
                </a:moveTo>
                <a:cubicBezTo>
                  <a:pt x="14687172" y="9355469"/>
                  <a:pt x="14691273" y="9356308"/>
                  <a:pt x="14698507" y="9354370"/>
                </a:cubicBezTo>
                <a:lnTo>
                  <a:pt x="14655102" y="9366000"/>
                </a:lnTo>
                <a:lnTo>
                  <a:pt x="14663045" y="9352241"/>
                </a:lnTo>
                <a:cubicBezTo>
                  <a:pt x="14677514" y="9348364"/>
                  <a:pt x="14685233" y="9348234"/>
                  <a:pt x="14686202" y="9351852"/>
                </a:cubicBezTo>
                <a:close/>
                <a:moveTo>
                  <a:pt x="15663141" y="9351769"/>
                </a:moveTo>
                <a:cubicBezTo>
                  <a:pt x="15670377" y="9349830"/>
                  <a:pt x="15671346" y="9353446"/>
                  <a:pt x="15666051" y="9362619"/>
                </a:cubicBezTo>
                <a:cubicBezTo>
                  <a:pt x="15666051" y="9362619"/>
                  <a:pt x="15666535" y="9364428"/>
                  <a:pt x="15667505" y="9368045"/>
                </a:cubicBezTo>
                <a:cubicBezTo>
                  <a:pt x="15668474" y="9371663"/>
                  <a:pt x="15672575" y="9372503"/>
                  <a:pt x="15679808" y="9370565"/>
                </a:cubicBezTo>
                <a:lnTo>
                  <a:pt x="15682716" y="9381414"/>
                </a:lnTo>
                <a:lnTo>
                  <a:pt x="15606757" y="9401768"/>
                </a:lnTo>
                <a:lnTo>
                  <a:pt x="15595906" y="9404675"/>
                </a:lnTo>
                <a:cubicBezTo>
                  <a:pt x="15595906" y="9404675"/>
                  <a:pt x="15595421" y="9402867"/>
                  <a:pt x="15594452" y="9399250"/>
                </a:cubicBezTo>
                <a:cubicBezTo>
                  <a:pt x="15593483" y="9395633"/>
                  <a:pt x="15589382" y="9394794"/>
                  <a:pt x="15582147" y="9396733"/>
                </a:cubicBezTo>
                <a:cubicBezTo>
                  <a:pt x="15574913" y="9398671"/>
                  <a:pt x="15571295" y="9399641"/>
                  <a:pt x="15571295" y="9399641"/>
                </a:cubicBezTo>
                <a:cubicBezTo>
                  <a:pt x="15571295" y="9399641"/>
                  <a:pt x="15569487" y="9400125"/>
                  <a:pt x="15565870" y="9401094"/>
                </a:cubicBezTo>
                <a:cubicBezTo>
                  <a:pt x="15562253" y="9402063"/>
                  <a:pt x="15555859" y="9399898"/>
                  <a:pt x="15546685" y="9394603"/>
                </a:cubicBezTo>
                <a:cubicBezTo>
                  <a:pt x="15561153" y="9390727"/>
                  <a:pt x="15580208" y="9389498"/>
                  <a:pt x="15603849" y="9390918"/>
                </a:cubicBezTo>
                <a:cubicBezTo>
                  <a:pt x="15640020" y="9381226"/>
                  <a:pt x="15657138" y="9372761"/>
                  <a:pt x="15655200" y="9365527"/>
                </a:cubicBezTo>
                <a:cubicBezTo>
                  <a:pt x="15653261" y="9358292"/>
                  <a:pt x="15655908" y="9353707"/>
                  <a:pt x="15663141" y="9351769"/>
                </a:cubicBezTo>
                <a:close/>
                <a:moveTo>
                  <a:pt x="10373612" y="9350352"/>
                </a:moveTo>
                <a:cubicBezTo>
                  <a:pt x="10381323" y="9349978"/>
                  <a:pt x="10385723" y="9351583"/>
                  <a:pt x="10386804" y="9355167"/>
                </a:cubicBezTo>
                <a:cubicBezTo>
                  <a:pt x="10388971" y="9362338"/>
                  <a:pt x="10382884" y="9368087"/>
                  <a:pt x="10368547" y="9372420"/>
                </a:cubicBezTo>
                <a:cubicBezTo>
                  <a:pt x="10354208" y="9376755"/>
                  <a:pt x="10336993" y="9378047"/>
                  <a:pt x="10316904" y="9376294"/>
                </a:cubicBezTo>
                <a:lnTo>
                  <a:pt x="10295426" y="9372605"/>
                </a:lnTo>
                <a:lnTo>
                  <a:pt x="10297962" y="9382072"/>
                </a:lnTo>
                <a:cubicBezTo>
                  <a:pt x="10281557" y="9378713"/>
                  <a:pt x="10271544" y="9377519"/>
                  <a:pt x="10267928" y="9378488"/>
                </a:cubicBezTo>
                <a:cubicBezTo>
                  <a:pt x="10264312" y="9379457"/>
                  <a:pt x="10257916" y="9377295"/>
                  <a:pt x="10248742" y="9371999"/>
                </a:cubicBezTo>
                <a:lnTo>
                  <a:pt x="10252736" y="9370928"/>
                </a:lnTo>
                <a:lnTo>
                  <a:pt x="10238881" y="9370537"/>
                </a:lnTo>
                <a:cubicBezTo>
                  <a:pt x="10237797" y="9366952"/>
                  <a:pt x="10244424" y="9362993"/>
                  <a:pt x="10258761" y="9358660"/>
                </a:cubicBezTo>
                <a:cubicBezTo>
                  <a:pt x="10273100" y="9354325"/>
                  <a:pt x="10281352" y="9355744"/>
                  <a:pt x="10283520" y="9362913"/>
                </a:cubicBezTo>
                <a:cubicBezTo>
                  <a:pt x="10297858" y="9358579"/>
                  <a:pt x="10309693" y="9358914"/>
                  <a:pt x="10319030" y="9363916"/>
                </a:cubicBezTo>
                <a:cubicBezTo>
                  <a:pt x="10328368" y="9368918"/>
                  <a:pt x="10335536" y="9366751"/>
                  <a:pt x="10340539" y="9357416"/>
                </a:cubicBezTo>
                <a:cubicBezTo>
                  <a:pt x="10354877" y="9353081"/>
                  <a:pt x="10365902" y="9350728"/>
                  <a:pt x="10373612" y="9350352"/>
                </a:cubicBezTo>
                <a:close/>
                <a:moveTo>
                  <a:pt x="17802277" y="9348485"/>
                </a:moveTo>
                <a:lnTo>
                  <a:pt x="17805185" y="9359336"/>
                </a:lnTo>
                <a:cubicBezTo>
                  <a:pt x="17797951" y="9361274"/>
                  <a:pt x="17790717" y="9363212"/>
                  <a:pt x="17783483" y="9365151"/>
                </a:cubicBezTo>
                <a:cubicBezTo>
                  <a:pt x="17774309" y="9359855"/>
                  <a:pt x="17766107" y="9358176"/>
                  <a:pt x="17758873" y="9360115"/>
                </a:cubicBezTo>
                <a:close/>
                <a:moveTo>
                  <a:pt x="15592219" y="9347511"/>
                </a:moveTo>
                <a:cubicBezTo>
                  <a:pt x="15599454" y="9345572"/>
                  <a:pt x="15607657" y="9347252"/>
                  <a:pt x="15616829" y="9352547"/>
                </a:cubicBezTo>
                <a:lnTo>
                  <a:pt x="15605976" y="9355455"/>
                </a:lnTo>
                <a:lnTo>
                  <a:pt x="15584275" y="9361270"/>
                </a:lnTo>
                <a:cubicBezTo>
                  <a:pt x="15582337" y="9354037"/>
                  <a:pt x="15584984" y="9349449"/>
                  <a:pt x="15592219" y="9347511"/>
                </a:cubicBezTo>
                <a:close/>
                <a:moveTo>
                  <a:pt x="16243512" y="9347456"/>
                </a:moveTo>
                <a:lnTo>
                  <a:pt x="16246420" y="9358306"/>
                </a:lnTo>
                <a:cubicBezTo>
                  <a:pt x="16246420" y="9358306"/>
                  <a:pt x="16242804" y="9359275"/>
                  <a:pt x="16235570" y="9361213"/>
                </a:cubicBezTo>
                <a:close/>
                <a:moveTo>
                  <a:pt x="17107825" y="9346099"/>
                </a:moveTo>
                <a:lnTo>
                  <a:pt x="17116163" y="9350566"/>
                </a:lnTo>
                <a:cubicBezTo>
                  <a:pt x="17108993" y="9352733"/>
                  <a:pt x="17105411" y="9353816"/>
                  <a:pt x="17105411" y="9353816"/>
                </a:cubicBezTo>
                <a:lnTo>
                  <a:pt x="17103331" y="9346940"/>
                </a:lnTo>
                <a:close/>
                <a:moveTo>
                  <a:pt x="14044305" y="9343574"/>
                </a:moveTo>
                <a:lnTo>
                  <a:pt x="14036362" y="9357334"/>
                </a:lnTo>
                <a:lnTo>
                  <a:pt x="14033454" y="9346482"/>
                </a:lnTo>
                <a:cubicBezTo>
                  <a:pt x="14033454" y="9346482"/>
                  <a:pt x="14037071" y="9345512"/>
                  <a:pt x="14044305" y="9343574"/>
                </a:cubicBezTo>
                <a:close/>
                <a:moveTo>
                  <a:pt x="14870001" y="9343310"/>
                </a:moveTo>
                <a:lnTo>
                  <a:pt x="14852085" y="9355139"/>
                </a:lnTo>
                <a:lnTo>
                  <a:pt x="14864730" y="9352438"/>
                </a:lnTo>
                <a:close/>
                <a:moveTo>
                  <a:pt x="8305344" y="9341849"/>
                </a:moveTo>
                <a:cubicBezTo>
                  <a:pt x="8305344" y="9341849"/>
                  <a:pt x="8306426" y="9345433"/>
                  <a:pt x="8308594" y="9352601"/>
                </a:cubicBezTo>
                <a:lnTo>
                  <a:pt x="8297842" y="9355852"/>
                </a:lnTo>
                <a:cubicBezTo>
                  <a:pt x="8295676" y="9348683"/>
                  <a:pt x="8298175" y="9344015"/>
                  <a:pt x="8305344" y="9341849"/>
                </a:cubicBezTo>
                <a:close/>
                <a:moveTo>
                  <a:pt x="14311335" y="9341808"/>
                </a:moveTo>
                <a:lnTo>
                  <a:pt x="14314242" y="9352659"/>
                </a:lnTo>
                <a:cubicBezTo>
                  <a:pt x="14307007" y="9354597"/>
                  <a:pt x="14303389" y="9355567"/>
                  <a:pt x="14303389" y="9355567"/>
                </a:cubicBezTo>
                <a:cubicBezTo>
                  <a:pt x="14303389" y="9355567"/>
                  <a:pt x="14302904" y="9353759"/>
                  <a:pt x="14301935" y="9350140"/>
                </a:cubicBezTo>
                <a:cubicBezTo>
                  <a:pt x="14300966" y="9346524"/>
                  <a:pt x="14304100" y="9343746"/>
                  <a:pt x="14311335" y="9341808"/>
                </a:cubicBezTo>
                <a:close/>
                <a:moveTo>
                  <a:pt x="17031135" y="9341057"/>
                </a:moveTo>
                <a:lnTo>
                  <a:pt x="17034385" y="9351809"/>
                </a:lnTo>
                <a:cubicBezTo>
                  <a:pt x="17034385" y="9351809"/>
                  <a:pt x="17032051" y="9350561"/>
                  <a:pt x="17027385" y="9348060"/>
                </a:cubicBezTo>
                <a:cubicBezTo>
                  <a:pt x="17022715" y="9345558"/>
                  <a:pt x="17020381" y="9344307"/>
                  <a:pt x="17020381" y="9344307"/>
                </a:cubicBezTo>
                <a:close/>
                <a:moveTo>
                  <a:pt x="14532049" y="9340820"/>
                </a:moveTo>
                <a:lnTo>
                  <a:pt x="14534956" y="9351671"/>
                </a:lnTo>
                <a:lnTo>
                  <a:pt x="14545808" y="9348763"/>
                </a:lnTo>
                <a:lnTo>
                  <a:pt x="14548716" y="9359616"/>
                </a:lnTo>
                <a:lnTo>
                  <a:pt x="14532341" y="9364003"/>
                </a:lnTo>
                <a:lnTo>
                  <a:pt x="14533912" y="9369198"/>
                </a:lnTo>
                <a:lnTo>
                  <a:pt x="14526924" y="9365455"/>
                </a:lnTo>
                <a:lnTo>
                  <a:pt x="14516162" y="9368339"/>
                </a:lnTo>
                <a:lnTo>
                  <a:pt x="14519975" y="9361733"/>
                </a:lnTo>
                <a:lnTo>
                  <a:pt x="14519907" y="9361696"/>
                </a:lnTo>
                <a:lnTo>
                  <a:pt x="14520015" y="9361664"/>
                </a:lnTo>
                <a:close/>
                <a:moveTo>
                  <a:pt x="16842825" y="9339293"/>
                </a:moveTo>
                <a:cubicBezTo>
                  <a:pt x="16849993" y="9337127"/>
                  <a:pt x="16854119" y="9337836"/>
                  <a:pt x="16855203" y="9341422"/>
                </a:cubicBezTo>
                <a:cubicBezTo>
                  <a:pt x="16856287" y="9345005"/>
                  <a:pt x="16853245" y="9347881"/>
                  <a:pt x="16846073" y="9350048"/>
                </a:cubicBezTo>
                <a:cubicBezTo>
                  <a:pt x="16846073" y="9350048"/>
                  <a:pt x="16844993" y="9346463"/>
                  <a:pt x="16842825" y="9339293"/>
                </a:cubicBezTo>
                <a:close/>
                <a:moveTo>
                  <a:pt x="14289582" y="9337421"/>
                </a:moveTo>
                <a:cubicBezTo>
                  <a:pt x="14291751" y="9344592"/>
                  <a:pt x="14296417" y="9347093"/>
                  <a:pt x="14303588" y="9344926"/>
                </a:cubicBezTo>
                <a:lnTo>
                  <a:pt x="14292833" y="9348176"/>
                </a:lnTo>
                <a:cubicBezTo>
                  <a:pt x="14290666" y="9341005"/>
                  <a:pt x="14289582" y="9337421"/>
                  <a:pt x="14289582" y="9337421"/>
                </a:cubicBezTo>
                <a:close/>
                <a:moveTo>
                  <a:pt x="12515080" y="9334631"/>
                </a:moveTo>
                <a:lnTo>
                  <a:pt x="12467206" y="9334730"/>
                </a:lnTo>
                <a:lnTo>
                  <a:pt x="12473234" y="9340028"/>
                </a:lnTo>
                <a:cubicBezTo>
                  <a:pt x="12481437" y="9341707"/>
                  <a:pt x="12487833" y="9343870"/>
                  <a:pt x="12492419" y="9346517"/>
                </a:cubicBezTo>
                <a:cubicBezTo>
                  <a:pt x="12497005" y="9349166"/>
                  <a:pt x="12501947" y="9345902"/>
                  <a:pt x="12507244" y="9336731"/>
                </a:cubicBezTo>
                <a:close/>
                <a:moveTo>
                  <a:pt x="10069588" y="9332774"/>
                </a:moveTo>
                <a:cubicBezTo>
                  <a:pt x="10081410" y="9333483"/>
                  <a:pt x="10088291" y="9337455"/>
                  <a:pt x="10090228" y="9344688"/>
                </a:cubicBezTo>
                <a:lnTo>
                  <a:pt x="10102792" y="9358856"/>
                </a:lnTo>
                <a:lnTo>
                  <a:pt x="10105963" y="9357898"/>
                </a:lnTo>
                <a:lnTo>
                  <a:pt x="10152229" y="9355652"/>
                </a:lnTo>
                <a:lnTo>
                  <a:pt x="10141472" y="9358903"/>
                </a:lnTo>
                <a:lnTo>
                  <a:pt x="10113567" y="9367337"/>
                </a:lnTo>
                <a:lnTo>
                  <a:pt x="10120653" y="9371429"/>
                </a:lnTo>
                <a:lnTo>
                  <a:pt x="10109803" y="9374336"/>
                </a:lnTo>
                <a:lnTo>
                  <a:pt x="10098241" y="9371970"/>
                </a:lnTo>
                <a:lnTo>
                  <a:pt x="10087705" y="9375155"/>
                </a:lnTo>
                <a:lnTo>
                  <a:pt x="10073701" y="9367650"/>
                </a:lnTo>
                <a:lnTo>
                  <a:pt x="10075083" y="9367232"/>
                </a:lnTo>
                <a:lnTo>
                  <a:pt x="10060581" y="9364264"/>
                </a:lnTo>
                <a:cubicBezTo>
                  <a:pt x="10035000" y="9355611"/>
                  <a:pt x="10028476" y="9345727"/>
                  <a:pt x="10041007" y="9334618"/>
                </a:cubicBezTo>
                <a:cubicBezTo>
                  <a:pt x="10048242" y="9332679"/>
                  <a:pt x="10057769" y="9332064"/>
                  <a:pt x="10069588" y="9332774"/>
                </a:cubicBezTo>
                <a:close/>
                <a:moveTo>
                  <a:pt x="803137" y="9332595"/>
                </a:moveTo>
                <a:lnTo>
                  <a:pt x="806387" y="9343348"/>
                </a:lnTo>
                <a:lnTo>
                  <a:pt x="817141" y="9340097"/>
                </a:lnTo>
                <a:cubicBezTo>
                  <a:pt x="817141" y="9340097"/>
                  <a:pt x="814804" y="9338848"/>
                  <a:pt x="810139" y="9336347"/>
                </a:cubicBezTo>
                <a:cubicBezTo>
                  <a:pt x="805469" y="9333846"/>
                  <a:pt x="803137" y="9332595"/>
                  <a:pt x="803137" y="9332595"/>
                </a:cubicBezTo>
                <a:close/>
                <a:moveTo>
                  <a:pt x="15739102" y="9331415"/>
                </a:moveTo>
                <a:cubicBezTo>
                  <a:pt x="15746337" y="9329476"/>
                  <a:pt x="15752249" y="9329831"/>
                  <a:pt x="15756834" y="9332478"/>
                </a:cubicBezTo>
                <a:cubicBezTo>
                  <a:pt x="15761420" y="9335127"/>
                  <a:pt x="15763713" y="9336451"/>
                  <a:pt x="15763713" y="9336451"/>
                </a:cubicBezTo>
                <a:lnTo>
                  <a:pt x="15742009" y="9342266"/>
                </a:lnTo>
                <a:lnTo>
                  <a:pt x="15728251" y="9334323"/>
                </a:lnTo>
                <a:close/>
                <a:moveTo>
                  <a:pt x="15913505" y="9331205"/>
                </a:moveTo>
                <a:lnTo>
                  <a:pt x="15916413" y="9342057"/>
                </a:lnTo>
                <a:cubicBezTo>
                  <a:pt x="15909178" y="9343996"/>
                  <a:pt x="15900974" y="9342317"/>
                  <a:pt x="15891802" y="9337021"/>
                </a:cubicBezTo>
                <a:close/>
                <a:moveTo>
                  <a:pt x="16087908" y="9330997"/>
                </a:moveTo>
                <a:cubicBezTo>
                  <a:pt x="16104312" y="9334355"/>
                  <a:pt x="16116134" y="9335063"/>
                  <a:pt x="16123368" y="9333125"/>
                </a:cubicBezTo>
                <a:lnTo>
                  <a:pt x="16058260" y="9350571"/>
                </a:lnTo>
                <a:lnTo>
                  <a:pt x="16044500" y="9342628"/>
                </a:lnTo>
                <a:cubicBezTo>
                  <a:pt x="16044500" y="9342628"/>
                  <a:pt x="16049927" y="9341174"/>
                  <a:pt x="16060778" y="9338267"/>
                </a:cubicBezTo>
                <a:cubicBezTo>
                  <a:pt x="16071630" y="9335359"/>
                  <a:pt x="16080671" y="9332936"/>
                  <a:pt x="16087908" y="9330997"/>
                </a:cubicBezTo>
                <a:close/>
                <a:moveTo>
                  <a:pt x="15785415" y="9330636"/>
                </a:moveTo>
                <a:lnTo>
                  <a:pt x="15810026" y="9335673"/>
                </a:lnTo>
                <a:cubicBezTo>
                  <a:pt x="15802793" y="9337611"/>
                  <a:pt x="15791941" y="9340518"/>
                  <a:pt x="15777473" y="9344395"/>
                </a:cubicBezTo>
                <a:close/>
                <a:moveTo>
                  <a:pt x="13999894" y="9330102"/>
                </a:moveTo>
                <a:cubicBezTo>
                  <a:pt x="13997393" y="9334769"/>
                  <a:pt x="13995246" y="9337375"/>
                  <a:pt x="13993453" y="9337916"/>
                </a:cubicBezTo>
                <a:cubicBezTo>
                  <a:pt x="13991663" y="9338457"/>
                  <a:pt x="13990223" y="9336935"/>
                  <a:pt x="13989139" y="9333352"/>
                </a:cubicBezTo>
                <a:close/>
                <a:moveTo>
                  <a:pt x="9499015" y="9330100"/>
                </a:moveTo>
                <a:cubicBezTo>
                  <a:pt x="9496514" y="9334768"/>
                  <a:pt x="9494368" y="9337373"/>
                  <a:pt x="9492576" y="9337915"/>
                </a:cubicBezTo>
                <a:cubicBezTo>
                  <a:pt x="9490785" y="9338456"/>
                  <a:pt x="9489345" y="9336934"/>
                  <a:pt x="9488262" y="9333352"/>
                </a:cubicBezTo>
                <a:close/>
                <a:moveTo>
                  <a:pt x="18001705" y="9329369"/>
                </a:moveTo>
                <a:lnTo>
                  <a:pt x="18015709" y="9336872"/>
                </a:lnTo>
                <a:cubicBezTo>
                  <a:pt x="18008539" y="9339038"/>
                  <a:pt x="18004955" y="9340122"/>
                  <a:pt x="18004955" y="9340122"/>
                </a:cubicBezTo>
                <a:close/>
                <a:moveTo>
                  <a:pt x="13493581" y="9328314"/>
                </a:moveTo>
                <a:cubicBezTo>
                  <a:pt x="13495519" y="9335547"/>
                  <a:pt x="13496488" y="9339165"/>
                  <a:pt x="13496488" y="9339165"/>
                </a:cubicBezTo>
                <a:cubicBezTo>
                  <a:pt x="13496488" y="9339165"/>
                  <a:pt x="13494679" y="9339650"/>
                  <a:pt x="13491064" y="9340619"/>
                </a:cubicBezTo>
                <a:cubicBezTo>
                  <a:pt x="13487446" y="9341588"/>
                  <a:pt x="13485154" y="9340264"/>
                  <a:pt x="13484184" y="9336646"/>
                </a:cubicBezTo>
                <a:cubicBezTo>
                  <a:pt x="13483215" y="9333030"/>
                  <a:pt x="13486348" y="9330252"/>
                  <a:pt x="13493581" y="9328314"/>
                </a:cubicBezTo>
                <a:close/>
                <a:moveTo>
                  <a:pt x="17137773" y="9328174"/>
                </a:moveTo>
                <a:lnTo>
                  <a:pt x="17132303" y="9328582"/>
                </a:lnTo>
                <a:lnTo>
                  <a:pt x="17134317" y="9329745"/>
                </a:lnTo>
                <a:close/>
                <a:moveTo>
                  <a:pt x="13935013" y="9326338"/>
                </a:moveTo>
                <a:cubicBezTo>
                  <a:pt x="13942246" y="9324400"/>
                  <a:pt x="13946832" y="9327047"/>
                  <a:pt x="13948771" y="9334282"/>
                </a:cubicBezTo>
                <a:cubicBezTo>
                  <a:pt x="13948771" y="9334282"/>
                  <a:pt x="13945153" y="9335251"/>
                  <a:pt x="13937920" y="9337189"/>
                </a:cubicBezTo>
                <a:cubicBezTo>
                  <a:pt x="13930686" y="9339128"/>
                  <a:pt x="13927067" y="9340097"/>
                  <a:pt x="13927067" y="9340097"/>
                </a:cubicBezTo>
                <a:cubicBezTo>
                  <a:pt x="13932363" y="9330924"/>
                  <a:pt x="13935013" y="9326338"/>
                  <a:pt x="13935013" y="9326338"/>
                </a:cubicBezTo>
                <a:close/>
                <a:moveTo>
                  <a:pt x="14935110" y="9325864"/>
                </a:moveTo>
                <a:lnTo>
                  <a:pt x="14924258" y="9328772"/>
                </a:lnTo>
                <a:lnTo>
                  <a:pt x="14927165" y="9339623"/>
                </a:lnTo>
                <a:cubicBezTo>
                  <a:pt x="14927165" y="9339623"/>
                  <a:pt x="14929814" y="9335037"/>
                  <a:pt x="14935110" y="9325864"/>
                </a:cubicBezTo>
                <a:close/>
                <a:moveTo>
                  <a:pt x="9303701" y="9324585"/>
                </a:moveTo>
                <a:cubicBezTo>
                  <a:pt x="9308369" y="9327085"/>
                  <a:pt x="9309453" y="9330670"/>
                  <a:pt x="9306953" y="9335338"/>
                </a:cubicBezTo>
                <a:cubicBezTo>
                  <a:pt x="9304453" y="9340007"/>
                  <a:pt x="9299616" y="9343423"/>
                  <a:pt x="9292447" y="9345589"/>
                </a:cubicBezTo>
                <a:lnTo>
                  <a:pt x="9264438" y="9330583"/>
                </a:lnTo>
                <a:cubicBezTo>
                  <a:pt x="9264438" y="9330583"/>
                  <a:pt x="9268021" y="9329500"/>
                  <a:pt x="9275192" y="9327333"/>
                </a:cubicBezTo>
                <a:lnTo>
                  <a:pt x="9289196" y="9334837"/>
                </a:lnTo>
                <a:cubicBezTo>
                  <a:pt x="9294197" y="9325501"/>
                  <a:pt x="9299033" y="9322083"/>
                  <a:pt x="9303701" y="9324585"/>
                </a:cubicBezTo>
                <a:close/>
                <a:moveTo>
                  <a:pt x="15504629" y="9324458"/>
                </a:moveTo>
                <a:lnTo>
                  <a:pt x="15553849" y="9334531"/>
                </a:lnTo>
                <a:lnTo>
                  <a:pt x="15532146" y="9340346"/>
                </a:lnTo>
                <a:lnTo>
                  <a:pt x="15521295" y="9343254"/>
                </a:lnTo>
                <a:lnTo>
                  <a:pt x="15524203" y="9354106"/>
                </a:lnTo>
                <a:lnTo>
                  <a:pt x="15507536" y="9335310"/>
                </a:lnTo>
                <a:cubicBezTo>
                  <a:pt x="15505598" y="9328077"/>
                  <a:pt x="15504629" y="9324458"/>
                  <a:pt x="15504629" y="9324458"/>
                </a:cubicBezTo>
                <a:close/>
                <a:moveTo>
                  <a:pt x="14021402" y="9323600"/>
                </a:moveTo>
                <a:cubicBezTo>
                  <a:pt x="14023568" y="9330769"/>
                  <a:pt x="14028237" y="9333271"/>
                  <a:pt x="14035405" y="9331103"/>
                </a:cubicBezTo>
                <a:lnTo>
                  <a:pt x="14024651" y="9334354"/>
                </a:lnTo>
                <a:close/>
                <a:moveTo>
                  <a:pt x="9520523" y="9323599"/>
                </a:moveTo>
                <a:cubicBezTo>
                  <a:pt x="9522689" y="9330767"/>
                  <a:pt x="9527358" y="9333269"/>
                  <a:pt x="9534527" y="9331102"/>
                </a:cubicBezTo>
                <a:lnTo>
                  <a:pt x="9523775" y="9334351"/>
                </a:lnTo>
                <a:close/>
                <a:moveTo>
                  <a:pt x="14967397" y="9321575"/>
                </a:moveTo>
                <a:cubicBezTo>
                  <a:pt x="14966250" y="9320912"/>
                  <a:pt x="14965015" y="9321728"/>
                  <a:pt x="14963692" y="9324021"/>
                </a:cubicBezTo>
                <a:cubicBezTo>
                  <a:pt x="14961044" y="9328607"/>
                  <a:pt x="14963337" y="9329930"/>
                  <a:pt x="14970572" y="9327992"/>
                </a:cubicBezTo>
                <a:cubicBezTo>
                  <a:pt x="14969603" y="9324375"/>
                  <a:pt x="14968545" y="9322236"/>
                  <a:pt x="14967397" y="9321575"/>
                </a:cubicBezTo>
                <a:close/>
                <a:moveTo>
                  <a:pt x="9179411" y="9321075"/>
                </a:moveTo>
                <a:lnTo>
                  <a:pt x="9193416" y="9328580"/>
                </a:lnTo>
                <a:lnTo>
                  <a:pt x="9207419" y="9336082"/>
                </a:lnTo>
                <a:lnTo>
                  <a:pt x="9221424" y="9343584"/>
                </a:lnTo>
                <a:cubicBezTo>
                  <a:pt x="9212087" y="9338582"/>
                  <a:pt x="9203836" y="9337165"/>
                  <a:pt x="9196667" y="9339332"/>
                </a:cubicBezTo>
                <a:cubicBezTo>
                  <a:pt x="9196667" y="9339332"/>
                  <a:pt x="9193081" y="9340417"/>
                  <a:pt x="9185914" y="9342583"/>
                </a:cubicBezTo>
                <a:cubicBezTo>
                  <a:pt x="9178742" y="9344750"/>
                  <a:pt x="9175158" y="9345833"/>
                  <a:pt x="9175158" y="9345833"/>
                </a:cubicBezTo>
                <a:lnTo>
                  <a:pt x="9161155" y="9338331"/>
                </a:lnTo>
                <a:close/>
                <a:moveTo>
                  <a:pt x="9801366" y="9320866"/>
                </a:moveTo>
                <a:cubicBezTo>
                  <a:pt x="9803531" y="9328036"/>
                  <a:pt x="9801030" y="9332703"/>
                  <a:pt x="9793862" y="9334871"/>
                </a:cubicBezTo>
                <a:cubicBezTo>
                  <a:pt x="9786693" y="9337038"/>
                  <a:pt x="9785610" y="9333452"/>
                  <a:pt x="9790613" y="9324117"/>
                </a:cubicBezTo>
                <a:close/>
                <a:moveTo>
                  <a:pt x="13654367" y="9320693"/>
                </a:moveTo>
                <a:lnTo>
                  <a:pt x="13651373" y="9322482"/>
                </a:lnTo>
                <a:lnTo>
                  <a:pt x="13650093" y="9321268"/>
                </a:lnTo>
                <a:lnTo>
                  <a:pt x="13643373" y="9323068"/>
                </a:lnTo>
                <a:cubicBezTo>
                  <a:pt x="13636139" y="9325007"/>
                  <a:pt x="13632521" y="9325976"/>
                  <a:pt x="13632521" y="9325976"/>
                </a:cubicBezTo>
                <a:cubicBezTo>
                  <a:pt x="13643633" y="9338506"/>
                  <a:pt x="13651835" y="9340184"/>
                  <a:pt x="13657132" y="9331012"/>
                </a:cubicBezTo>
                <a:close/>
                <a:moveTo>
                  <a:pt x="494285" y="9320319"/>
                </a:moveTo>
                <a:lnTo>
                  <a:pt x="486784" y="9334324"/>
                </a:lnTo>
                <a:lnTo>
                  <a:pt x="483531" y="9323570"/>
                </a:lnTo>
                <a:close/>
                <a:moveTo>
                  <a:pt x="6397470" y="9319963"/>
                </a:moveTo>
                <a:lnTo>
                  <a:pt x="6375961" y="9326464"/>
                </a:lnTo>
                <a:cubicBezTo>
                  <a:pt x="6378129" y="9333634"/>
                  <a:pt x="6381004" y="9336676"/>
                  <a:pt x="6384588" y="9335593"/>
                </a:cubicBezTo>
                <a:cubicBezTo>
                  <a:pt x="6388172" y="9334510"/>
                  <a:pt x="6389964" y="9333966"/>
                  <a:pt x="6389964" y="9333966"/>
                </a:cubicBezTo>
                <a:lnTo>
                  <a:pt x="6414723" y="9338221"/>
                </a:lnTo>
                <a:cubicBezTo>
                  <a:pt x="6414723" y="9338221"/>
                  <a:pt x="6418310" y="9337137"/>
                  <a:pt x="6425478" y="9334971"/>
                </a:cubicBezTo>
                <a:cubicBezTo>
                  <a:pt x="6432644" y="9332804"/>
                  <a:pt x="6435689" y="9329926"/>
                  <a:pt x="6434606" y="9326343"/>
                </a:cubicBezTo>
                <a:cubicBezTo>
                  <a:pt x="6433523" y="9322759"/>
                  <a:pt x="6427606" y="9322591"/>
                  <a:pt x="6416850" y="9325842"/>
                </a:cubicBezTo>
                <a:cubicBezTo>
                  <a:pt x="6406097" y="9329092"/>
                  <a:pt x="6399637" y="9327133"/>
                  <a:pt x="6397470" y="9319963"/>
                </a:cubicBezTo>
                <a:close/>
                <a:moveTo>
                  <a:pt x="15654421" y="9319215"/>
                </a:moveTo>
                <a:cubicBezTo>
                  <a:pt x="15661654" y="9317276"/>
                  <a:pt x="15665755" y="9318115"/>
                  <a:pt x="15666724" y="9321732"/>
                </a:cubicBezTo>
                <a:cubicBezTo>
                  <a:pt x="15667694" y="9325349"/>
                  <a:pt x="15664562" y="9328126"/>
                  <a:pt x="15657328" y="9330065"/>
                </a:cubicBezTo>
                <a:cubicBezTo>
                  <a:pt x="15657328" y="9330065"/>
                  <a:pt x="15655035" y="9328741"/>
                  <a:pt x="15650447" y="9326093"/>
                </a:cubicBezTo>
                <a:cubicBezTo>
                  <a:pt x="15645862" y="9323446"/>
                  <a:pt x="15643569" y="9322122"/>
                  <a:pt x="15643569" y="9322122"/>
                </a:cubicBezTo>
                <a:cubicBezTo>
                  <a:pt x="15643569" y="9322122"/>
                  <a:pt x="15647186" y="9321153"/>
                  <a:pt x="15654421" y="9319215"/>
                </a:cubicBezTo>
                <a:close/>
                <a:moveTo>
                  <a:pt x="8216346" y="9318760"/>
                </a:moveTo>
                <a:cubicBezTo>
                  <a:pt x="8216346" y="9318760"/>
                  <a:pt x="8221018" y="9321262"/>
                  <a:pt x="8230352" y="9326262"/>
                </a:cubicBezTo>
                <a:lnTo>
                  <a:pt x="8219600" y="9329514"/>
                </a:lnTo>
                <a:lnTo>
                  <a:pt x="8205594" y="9322010"/>
                </a:lnTo>
                <a:close/>
                <a:moveTo>
                  <a:pt x="9888518" y="9317994"/>
                </a:moveTo>
                <a:cubicBezTo>
                  <a:pt x="9892104" y="9316912"/>
                  <a:pt x="9894980" y="9319957"/>
                  <a:pt x="9897145" y="9327126"/>
                </a:cubicBezTo>
                <a:cubicBezTo>
                  <a:pt x="9889976" y="9329292"/>
                  <a:pt x="9885850" y="9328582"/>
                  <a:pt x="9884767" y="9324999"/>
                </a:cubicBezTo>
                <a:cubicBezTo>
                  <a:pt x="9883683" y="9321414"/>
                  <a:pt x="9884933" y="9319079"/>
                  <a:pt x="9888518" y="9317994"/>
                </a:cubicBezTo>
                <a:close/>
                <a:moveTo>
                  <a:pt x="16070974" y="9316635"/>
                </a:moveTo>
                <a:cubicBezTo>
                  <a:pt x="16072120" y="9317297"/>
                  <a:pt x="16073178" y="9319436"/>
                  <a:pt x="16074147" y="9323054"/>
                </a:cubicBezTo>
                <a:cubicBezTo>
                  <a:pt x="16066912" y="9324993"/>
                  <a:pt x="16063296" y="9325962"/>
                  <a:pt x="16063296" y="9325962"/>
                </a:cubicBezTo>
                <a:cubicBezTo>
                  <a:pt x="16063296" y="9325962"/>
                  <a:pt x="16064620" y="9323669"/>
                  <a:pt x="16067268" y="9319081"/>
                </a:cubicBezTo>
                <a:cubicBezTo>
                  <a:pt x="16068592" y="9316788"/>
                  <a:pt x="16069827" y="9315972"/>
                  <a:pt x="16070974" y="9316635"/>
                </a:cubicBezTo>
                <a:close/>
                <a:moveTo>
                  <a:pt x="18116489" y="9316628"/>
                </a:moveTo>
                <a:cubicBezTo>
                  <a:pt x="18118297" y="9316144"/>
                  <a:pt x="18119685" y="9317710"/>
                  <a:pt x="18120655" y="9321328"/>
                </a:cubicBezTo>
                <a:lnTo>
                  <a:pt x="18109805" y="9324236"/>
                </a:lnTo>
                <a:cubicBezTo>
                  <a:pt x="18112453" y="9319648"/>
                  <a:pt x="18114681" y="9317113"/>
                  <a:pt x="18116489" y="9316628"/>
                </a:cubicBezTo>
                <a:close/>
                <a:moveTo>
                  <a:pt x="13771876" y="9316555"/>
                </a:moveTo>
                <a:lnTo>
                  <a:pt x="13770007" y="9318212"/>
                </a:lnTo>
                <a:cubicBezTo>
                  <a:pt x="13770977" y="9321831"/>
                  <a:pt x="13773270" y="9323154"/>
                  <a:pt x="13776888" y="9322185"/>
                </a:cubicBezTo>
                <a:lnTo>
                  <a:pt x="13778003" y="9316729"/>
                </a:lnTo>
                <a:close/>
                <a:moveTo>
                  <a:pt x="16362878" y="9315472"/>
                </a:moveTo>
                <a:lnTo>
                  <a:pt x="16344084" y="9332137"/>
                </a:lnTo>
                <a:cubicBezTo>
                  <a:pt x="16358550" y="9328261"/>
                  <a:pt x="16365785" y="9326322"/>
                  <a:pt x="16365785" y="9326322"/>
                </a:cubicBezTo>
                <a:lnTo>
                  <a:pt x="16390396" y="9331359"/>
                </a:lnTo>
                <a:cubicBezTo>
                  <a:pt x="16392335" y="9338594"/>
                  <a:pt x="16391496" y="9342694"/>
                  <a:pt x="16387879" y="9343664"/>
                </a:cubicBezTo>
                <a:lnTo>
                  <a:pt x="16404154" y="9339303"/>
                </a:lnTo>
                <a:lnTo>
                  <a:pt x="16398341" y="9317599"/>
                </a:lnTo>
                <a:lnTo>
                  <a:pt x="16387489" y="9320507"/>
                </a:lnTo>
                <a:close/>
                <a:moveTo>
                  <a:pt x="9975672" y="9315126"/>
                </a:moveTo>
                <a:lnTo>
                  <a:pt x="9968170" y="9329130"/>
                </a:lnTo>
                <a:lnTo>
                  <a:pt x="9954163" y="9321627"/>
                </a:lnTo>
                <a:cubicBezTo>
                  <a:pt x="9954163" y="9321627"/>
                  <a:pt x="9955958" y="9321085"/>
                  <a:pt x="9959542" y="9320001"/>
                </a:cubicBezTo>
                <a:cubicBezTo>
                  <a:pt x="9963125" y="9318919"/>
                  <a:pt x="9968502" y="9317292"/>
                  <a:pt x="9975672" y="9315126"/>
                </a:cubicBezTo>
                <a:close/>
                <a:moveTo>
                  <a:pt x="12194765" y="9313813"/>
                </a:moveTo>
                <a:lnTo>
                  <a:pt x="12198937" y="9314667"/>
                </a:lnTo>
                <a:lnTo>
                  <a:pt x="12198442" y="9313916"/>
                </a:lnTo>
                <a:close/>
                <a:moveTo>
                  <a:pt x="14293836" y="9312664"/>
                </a:moveTo>
                <a:lnTo>
                  <a:pt x="14296811" y="9322510"/>
                </a:lnTo>
                <a:lnTo>
                  <a:pt x="14302242" y="9320868"/>
                </a:lnTo>
                <a:cubicBezTo>
                  <a:pt x="14304410" y="9328036"/>
                  <a:pt x="14301910" y="9332705"/>
                  <a:pt x="14294740" y="9334873"/>
                </a:cubicBezTo>
                <a:lnTo>
                  <a:pt x="14291765" y="9325027"/>
                </a:lnTo>
                <a:lnTo>
                  <a:pt x="14286332" y="9326668"/>
                </a:lnTo>
                <a:cubicBezTo>
                  <a:pt x="14284166" y="9319499"/>
                  <a:pt x="14286666" y="9314831"/>
                  <a:pt x="14293836" y="9312664"/>
                </a:cubicBezTo>
                <a:close/>
                <a:moveTo>
                  <a:pt x="14528399" y="9312129"/>
                </a:moveTo>
                <a:lnTo>
                  <a:pt x="14528413" y="9312180"/>
                </a:lnTo>
                <a:cubicBezTo>
                  <a:pt x="14528413" y="9312180"/>
                  <a:pt x="14529495" y="9315764"/>
                  <a:pt x="14531663" y="9322932"/>
                </a:cubicBezTo>
                <a:lnTo>
                  <a:pt x="14557233" y="9315204"/>
                </a:lnTo>
                <a:lnTo>
                  <a:pt x="14547936" y="9313301"/>
                </a:lnTo>
                <a:close/>
                <a:moveTo>
                  <a:pt x="12051352" y="9309764"/>
                </a:moveTo>
                <a:lnTo>
                  <a:pt x="12022233" y="9311177"/>
                </a:lnTo>
                <a:lnTo>
                  <a:pt x="12035386" y="9311967"/>
                </a:lnTo>
                <a:cubicBezTo>
                  <a:pt x="12037325" y="9319201"/>
                  <a:pt x="12043719" y="9321365"/>
                  <a:pt x="12054572" y="9318457"/>
                </a:cubicBezTo>
                <a:lnTo>
                  <a:pt x="12076295" y="9318092"/>
                </a:lnTo>
                <a:lnTo>
                  <a:pt x="12082581" y="9320863"/>
                </a:lnTo>
                <a:lnTo>
                  <a:pt x="12089032" y="9319948"/>
                </a:lnTo>
                <a:lnTo>
                  <a:pt x="12094466" y="9320852"/>
                </a:lnTo>
                <a:cubicBezTo>
                  <a:pt x="12103332" y="9321384"/>
                  <a:pt x="12115484" y="9321520"/>
                  <a:pt x="12130922" y="9321261"/>
                </a:cubicBezTo>
                <a:cubicBezTo>
                  <a:pt x="12138156" y="9319323"/>
                  <a:pt x="12147199" y="9316899"/>
                  <a:pt x="12158049" y="9313992"/>
                </a:cubicBezTo>
                <a:lnTo>
                  <a:pt x="12162156" y="9312892"/>
                </a:lnTo>
                <a:lnTo>
                  <a:pt x="12157887" y="9312771"/>
                </a:lnTo>
                <a:cubicBezTo>
                  <a:pt x="12143550" y="9317105"/>
                  <a:pt x="12134045" y="9318022"/>
                  <a:pt x="12129377" y="9315520"/>
                </a:cubicBezTo>
                <a:cubicBezTo>
                  <a:pt x="12124710" y="9313020"/>
                  <a:pt x="12115206" y="9313936"/>
                  <a:pt x="12100870" y="9318270"/>
                </a:cubicBezTo>
                <a:lnTo>
                  <a:pt x="12089032" y="9319948"/>
                </a:lnTo>
                <a:lnTo>
                  <a:pt x="12077729" y="9318068"/>
                </a:lnTo>
                <a:lnTo>
                  <a:pt x="12076295" y="9318092"/>
                </a:lnTo>
                <a:lnTo>
                  <a:pt x="12070734" y="9315641"/>
                </a:lnTo>
                <a:cubicBezTo>
                  <a:pt x="12064981" y="9309556"/>
                  <a:pt x="12058521" y="9307596"/>
                  <a:pt x="12051352" y="9309764"/>
                </a:cubicBezTo>
                <a:close/>
                <a:moveTo>
                  <a:pt x="14222507" y="9309642"/>
                </a:moveTo>
                <a:lnTo>
                  <a:pt x="14222813" y="9310659"/>
                </a:lnTo>
                <a:lnTo>
                  <a:pt x="14223595" y="9310793"/>
                </a:lnTo>
                <a:close/>
                <a:moveTo>
                  <a:pt x="11461443" y="9307338"/>
                </a:moveTo>
                <a:lnTo>
                  <a:pt x="11454156" y="9314226"/>
                </a:lnTo>
                <a:lnTo>
                  <a:pt x="11456101" y="9315990"/>
                </a:lnTo>
                <a:lnTo>
                  <a:pt x="11476719" y="9310465"/>
                </a:lnTo>
                <a:close/>
                <a:moveTo>
                  <a:pt x="16221873" y="9303991"/>
                </a:moveTo>
                <a:cubicBezTo>
                  <a:pt x="16221873" y="9303991"/>
                  <a:pt x="16226541" y="9306492"/>
                  <a:pt x="16235878" y="9311494"/>
                </a:cubicBezTo>
                <a:cubicBezTo>
                  <a:pt x="16234628" y="9313828"/>
                  <a:pt x="16232950" y="9315558"/>
                  <a:pt x="16230845" y="9316684"/>
                </a:cubicBezTo>
                <a:cubicBezTo>
                  <a:pt x="16224530" y="9320059"/>
                  <a:pt x="16214371" y="9317995"/>
                  <a:pt x="16200366" y="9310491"/>
                </a:cubicBezTo>
                <a:cubicBezTo>
                  <a:pt x="16207536" y="9308325"/>
                  <a:pt x="16214704" y="9306158"/>
                  <a:pt x="16221873" y="9303991"/>
                </a:cubicBezTo>
                <a:close/>
                <a:moveTo>
                  <a:pt x="13976147" y="9302749"/>
                </a:moveTo>
                <a:lnTo>
                  <a:pt x="13975508" y="9303856"/>
                </a:lnTo>
                <a:lnTo>
                  <a:pt x="13978788" y="9303645"/>
                </a:lnTo>
                <a:close/>
                <a:moveTo>
                  <a:pt x="14213966" y="9300605"/>
                </a:moveTo>
                <a:lnTo>
                  <a:pt x="14189455" y="9301796"/>
                </a:lnTo>
                <a:lnTo>
                  <a:pt x="14198055" y="9306406"/>
                </a:lnTo>
                <a:lnTo>
                  <a:pt x="14208810" y="9303154"/>
                </a:lnTo>
                <a:lnTo>
                  <a:pt x="14214695" y="9301375"/>
                </a:lnTo>
                <a:close/>
                <a:moveTo>
                  <a:pt x="15073659" y="9300370"/>
                </a:moveTo>
                <a:cubicBezTo>
                  <a:pt x="15062807" y="9303277"/>
                  <a:pt x="15057867" y="9306539"/>
                  <a:pt x="15058836" y="9310157"/>
                </a:cubicBezTo>
                <a:cubicBezTo>
                  <a:pt x="15059806" y="9313775"/>
                  <a:pt x="15060290" y="9315583"/>
                  <a:pt x="15060290" y="9315583"/>
                </a:cubicBezTo>
                <a:cubicBezTo>
                  <a:pt x="15062229" y="9322818"/>
                  <a:pt x="15081285" y="9321588"/>
                  <a:pt x="15117455" y="9311896"/>
                </a:cubicBezTo>
                <a:lnTo>
                  <a:pt x="15139158" y="9306081"/>
                </a:lnTo>
                <a:cubicBezTo>
                  <a:pt x="15139158" y="9306081"/>
                  <a:pt x="15131439" y="9306211"/>
                  <a:pt x="15116001" y="9306472"/>
                </a:cubicBezTo>
                <a:cubicBezTo>
                  <a:pt x="15100563" y="9306730"/>
                  <a:pt x="15092359" y="9305052"/>
                  <a:pt x="15091390" y="9301435"/>
                </a:cubicBezTo>
                <a:cubicBezTo>
                  <a:pt x="15090420" y="9297816"/>
                  <a:pt x="15084511" y="9297462"/>
                  <a:pt x="15073659" y="9300370"/>
                </a:cubicBezTo>
                <a:close/>
                <a:moveTo>
                  <a:pt x="15820491" y="9296213"/>
                </a:moveTo>
                <a:cubicBezTo>
                  <a:pt x="15822660" y="9303380"/>
                  <a:pt x="15821951" y="9307507"/>
                  <a:pt x="15818366" y="9308590"/>
                </a:cubicBezTo>
                <a:cubicBezTo>
                  <a:pt x="15814782" y="9309674"/>
                  <a:pt x="15811907" y="9306630"/>
                  <a:pt x="15809741" y="9299462"/>
                </a:cubicBezTo>
                <a:cubicBezTo>
                  <a:pt x="15816908" y="9297295"/>
                  <a:pt x="15820491" y="9296213"/>
                  <a:pt x="15820491" y="9296213"/>
                </a:cubicBezTo>
                <a:close/>
                <a:moveTo>
                  <a:pt x="6437234" y="9296209"/>
                </a:moveTo>
                <a:cubicBezTo>
                  <a:pt x="6415727" y="9302709"/>
                  <a:pt x="6404975" y="9305960"/>
                  <a:pt x="6404975" y="9305960"/>
                </a:cubicBezTo>
                <a:cubicBezTo>
                  <a:pt x="6407143" y="9313129"/>
                  <a:pt x="6410014" y="9316171"/>
                  <a:pt x="6413601" y="9315087"/>
                </a:cubicBezTo>
                <a:cubicBezTo>
                  <a:pt x="6417188" y="9314006"/>
                  <a:pt x="6420769" y="9312921"/>
                  <a:pt x="6424353" y="9311839"/>
                </a:cubicBezTo>
                <a:cubicBezTo>
                  <a:pt x="6427938" y="9310755"/>
                  <a:pt x="6433317" y="9309129"/>
                  <a:pt x="6440485" y="9306961"/>
                </a:cubicBezTo>
                <a:cubicBezTo>
                  <a:pt x="6447655" y="9304795"/>
                  <a:pt x="6451235" y="9303712"/>
                  <a:pt x="6451235" y="9303712"/>
                </a:cubicBezTo>
                <a:lnTo>
                  <a:pt x="6472744" y="9297212"/>
                </a:lnTo>
                <a:cubicBezTo>
                  <a:pt x="6472744" y="9297212"/>
                  <a:pt x="6460910" y="9296878"/>
                  <a:pt x="6437234" y="9296209"/>
                </a:cubicBezTo>
                <a:close/>
                <a:moveTo>
                  <a:pt x="14118186" y="9294348"/>
                </a:moveTo>
                <a:lnTo>
                  <a:pt x="14120763" y="9295729"/>
                </a:lnTo>
                <a:lnTo>
                  <a:pt x="14121027" y="9294428"/>
                </a:lnTo>
                <a:close/>
                <a:moveTo>
                  <a:pt x="6540517" y="9288464"/>
                </a:moveTo>
                <a:cubicBezTo>
                  <a:pt x="6511841" y="9297130"/>
                  <a:pt x="6497506" y="9301464"/>
                  <a:pt x="6497506" y="9301464"/>
                </a:cubicBezTo>
                <a:cubicBezTo>
                  <a:pt x="6506837" y="9306467"/>
                  <a:pt x="6513300" y="9308427"/>
                  <a:pt x="6516882" y="9307342"/>
                </a:cubicBezTo>
                <a:cubicBezTo>
                  <a:pt x="6520468" y="9306259"/>
                  <a:pt x="6525847" y="9304634"/>
                  <a:pt x="6533014" y="9302467"/>
                </a:cubicBezTo>
                <a:lnTo>
                  <a:pt x="6547020" y="9309970"/>
                </a:lnTo>
                <a:cubicBezTo>
                  <a:pt x="6554185" y="9307803"/>
                  <a:pt x="6557774" y="9306719"/>
                  <a:pt x="6557774" y="9306719"/>
                </a:cubicBezTo>
                <a:cubicBezTo>
                  <a:pt x="6557774" y="9306719"/>
                  <a:pt x="6565484" y="9306346"/>
                  <a:pt x="6580907" y="9305596"/>
                </a:cubicBezTo>
                <a:cubicBezTo>
                  <a:pt x="6596329" y="9304846"/>
                  <a:pt x="6607623" y="9303389"/>
                  <a:pt x="6614793" y="9301222"/>
                </a:cubicBezTo>
                <a:cubicBezTo>
                  <a:pt x="6612627" y="9294054"/>
                  <a:pt x="6587868" y="9289799"/>
                  <a:pt x="6540517" y="9288464"/>
                </a:cubicBezTo>
                <a:close/>
                <a:moveTo>
                  <a:pt x="6657807" y="9288222"/>
                </a:moveTo>
                <a:cubicBezTo>
                  <a:pt x="6657807" y="9288222"/>
                  <a:pt x="6656013" y="9288763"/>
                  <a:pt x="6652431" y="9289846"/>
                </a:cubicBezTo>
                <a:cubicBezTo>
                  <a:pt x="6648849" y="9290929"/>
                  <a:pt x="6648135" y="9295057"/>
                  <a:pt x="6650303" y="9302225"/>
                </a:cubicBezTo>
                <a:cubicBezTo>
                  <a:pt x="6655307" y="9292890"/>
                  <a:pt x="6657807" y="9288222"/>
                  <a:pt x="6657807" y="9288222"/>
                </a:cubicBezTo>
                <a:close/>
                <a:moveTo>
                  <a:pt x="13910712" y="9287631"/>
                </a:moveTo>
                <a:lnTo>
                  <a:pt x="13910313" y="9287751"/>
                </a:lnTo>
                <a:lnTo>
                  <a:pt x="13908367" y="9299084"/>
                </a:lnTo>
                <a:cubicBezTo>
                  <a:pt x="13908367" y="9299084"/>
                  <a:pt x="13904240" y="9298375"/>
                  <a:pt x="13895987" y="9296958"/>
                </a:cubicBezTo>
                <a:cubicBezTo>
                  <a:pt x="13887732" y="9295540"/>
                  <a:pt x="13881105" y="9299498"/>
                  <a:pt x="13876104" y="9308836"/>
                </a:cubicBezTo>
                <a:cubicBezTo>
                  <a:pt x="13871101" y="9318173"/>
                  <a:pt x="13860350" y="9321423"/>
                  <a:pt x="13843844" y="9318587"/>
                </a:cubicBezTo>
                <a:lnTo>
                  <a:pt x="13833028" y="9307142"/>
                </a:lnTo>
                <a:lnTo>
                  <a:pt x="13825718" y="9309101"/>
                </a:lnTo>
                <a:cubicBezTo>
                  <a:pt x="13827657" y="9316335"/>
                  <a:pt x="13826818" y="9320436"/>
                  <a:pt x="13823200" y="9321405"/>
                </a:cubicBezTo>
                <a:cubicBezTo>
                  <a:pt x="13819583" y="9322374"/>
                  <a:pt x="13818260" y="9324669"/>
                  <a:pt x="13819229" y="9328285"/>
                </a:cubicBezTo>
                <a:lnTo>
                  <a:pt x="13807333" y="9333697"/>
                </a:lnTo>
                <a:lnTo>
                  <a:pt x="13807830" y="9335341"/>
                </a:lnTo>
                <a:cubicBezTo>
                  <a:pt x="13805331" y="9340008"/>
                  <a:pt x="13800495" y="9343425"/>
                  <a:pt x="13793323" y="9345592"/>
                </a:cubicBezTo>
                <a:lnTo>
                  <a:pt x="13787664" y="9342558"/>
                </a:lnTo>
                <a:lnTo>
                  <a:pt x="13761000" y="9349703"/>
                </a:lnTo>
                <a:cubicBezTo>
                  <a:pt x="13750148" y="9352611"/>
                  <a:pt x="13744723" y="9354064"/>
                  <a:pt x="13744723" y="9354064"/>
                </a:cubicBezTo>
                <a:cubicBezTo>
                  <a:pt x="13711908" y="9347349"/>
                  <a:pt x="13688265" y="9345931"/>
                  <a:pt x="13673799" y="9349808"/>
                </a:cubicBezTo>
                <a:cubicBezTo>
                  <a:pt x="13673799" y="9349808"/>
                  <a:pt x="13665595" y="9348128"/>
                  <a:pt x="13649189" y="9344772"/>
                </a:cubicBezTo>
                <a:cubicBezTo>
                  <a:pt x="13649189" y="9344772"/>
                  <a:pt x="13645087" y="9343933"/>
                  <a:pt x="13636882" y="9342253"/>
                </a:cubicBezTo>
                <a:cubicBezTo>
                  <a:pt x="13628679" y="9340574"/>
                  <a:pt x="13624578" y="9339735"/>
                  <a:pt x="13624578" y="9339735"/>
                </a:cubicBezTo>
                <a:lnTo>
                  <a:pt x="13602875" y="9345550"/>
                </a:lnTo>
                <a:lnTo>
                  <a:pt x="13578264" y="9340514"/>
                </a:lnTo>
                <a:lnTo>
                  <a:pt x="13514488" y="9336685"/>
                </a:lnTo>
                <a:lnTo>
                  <a:pt x="13514829" y="9336870"/>
                </a:lnTo>
                <a:cubicBezTo>
                  <a:pt x="13507661" y="9339036"/>
                  <a:pt x="13504076" y="9340120"/>
                  <a:pt x="13504076" y="9340120"/>
                </a:cubicBezTo>
                <a:lnTo>
                  <a:pt x="13500826" y="9329368"/>
                </a:lnTo>
                <a:lnTo>
                  <a:pt x="13511570" y="9335124"/>
                </a:lnTo>
                <a:lnTo>
                  <a:pt x="13518192" y="9333350"/>
                </a:lnTo>
                <a:lnTo>
                  <a:pt x="13539895" y="9327534"/>
                </a:lnTo>
                <a:lnTo>
                  <a:pt x="13515284" y="9322499"/>
                </a:lnTo>
                <a:cubicBezTo>
                  <a:pt x="13506112" y="9317202"/>
                  <a:pt x="13497908" y="9315523"/>
                  <a:pt x="13490673" y="9317462"/>
                </a:cubicBezTo>
                <a:lnTo>
                  <a:pt x="13484060" y="9316107"/>
                </a:lnTo>
                <a:lnTo>
                  <a:pt x="13465095" y="9327440"/>
                </a:lnTo>
                <a:cubicBezTo>
                  <a:pt x="13461511" y="9328521"/>
                  <a:pt x="13455591" y="9328356"/>
                  <a:pt x="13447338" y="9326937"/>
                </a:cubicBezTo>
                <a:lnTo>
                  <a:pt x="13417101" y="9330841"/>
                </a:lnTo>
                <a:lnTo>
                  <a:pt x="13418686" y="9330937"/>
                </a:lnTo>
                <a:cubicBezTo>
                  <a:pt x="13423273" y="9333584"/>
                  <a:pt x="13433769" y="9336586"/>
                  <a:pt x="13450176" y="9339944"/>
                </a:cubicBezTo>
                <a:lnTo>
                  <a:pt x="13463935" y="9347888"/>
                </a:lnTo>
                <a:cubicBezTo>
                  <a:pt x="13456701" y="9349826"/>
                  <a:pt x="13451275" y="9351280"/>
                  <a:pt x="13447658" y="9352249"/>
                </a:cubicBezTo>
                <a:cubicBezTo>
                  <a:pt x="13444040" y="9353219"/>
                  <a:pt x="13442231" y="9353703"/>
                  <a:pt x="13442231" y="9353703"/>
                </a:cubicBezTo>
                <a:lnTo>
                  <a:pt x="13445139" y="9364554"/>
                </a:lnTo>
                <a:cubicBezTo>
                  <a:pt x="13445139" y="9364554"/>
                  <a:pt x="13448757" y="9363584"/>
                  <a:pt x="13455991" y="9361646"/>
                </a:cubicBezTo>
                <a:cubicBezTo>
                  <a:pt x="13463225" y="9359708"/>
                  <a:pt x="13466842" y="9358738"/>
                  <a:pt x="13466842" y="9358738"/>
                </a:cubicBezTo>
                <a:cubicBezTo>
                  <a:pt x="13481311" y="9354861"/>
                  <a:pt x="13489515" y="9356541"/>
                  <a:pt x="13491453" y="9363775"/>
                </a:cubicBezTo>
                <a:cubicBezTo>
                  <a:pt x="13517034" y="9372428"/>
                  <a:pt x="13537057" y="9374817"/>
                  <a:pt x="13551526" y="9370940"/>
                </a:cubicBezTo>
                <a:cubicBezTo>
                  <a:pt x="13556821" y="9361767"/>
                  <a:pt x="13576846" y="9364156"/>
                  <a:pt x="13611598" y="9378104"/>
                </a:cubicBezTo>
                <a:cubicBezTo>
                  <a:pt x="13611598" y="9378104"/>
                  <a:pt x="13615215" y="9377134"/>
                  <a:pt x="13622449" y="9375196"/>
                </a:cubicBezTo>
                <a:cubicBezTo>
                  <a:pt x="13629683" y="9373258"/>
                  <a:pt x="13634271" y="9375907"/>
                  <a:pt x="13636209" y="9383140"/>
                </a:cubicBezTo>
                <a:lnTo>
                  <a:pt x="13647059" y="9380233"/>
                </a:lnTo>
                <a:cubicBezTo>
                  <a:pt x="13647059" y="9380233"/>
                  <a:pt x="13657911" y="9377325"/>
                  <a:pt x="13679612" y="9371511"/>
                </a:cubicBezTo>
                <a:cubicBezTo>
                  <a:pt x="13701316" y="9365695"/>
                  <a:pt x="13723989" y="9363498"/>
                  <a:pt x="13747630" y="9364915"/>
                </a:cubicBezTo>
                <a:lnTo>
                  <a:pt x="13780184" y="9356193"/>
                </a:lnTo>
                <a:cubicBezTo>
                  <a:pt x="13796591" y="9359551"/>
                  <a:pt x="13804795" y="9361229"/>
                  <a:pt x="13804795" y="9361229"/>
                </a:cubicBezTo>
                <a:cubicBezTo>
                  <a:pt x="13812029" y="9359291"/>
                  <a:pt x="13817938" y="9359646"/>
                  <a:pt x="13822526" y="9362293"/>
                </a:cubicBezTo>
                <a:cubicBezTo>
                  <a:pt x="13827112" y="9364942"/>
                  <a:pt x="13833023" y="9365296"/>
                  <a:pt x="13840257" y="9363358"/>
                </a:cubicBezTo>
                <a:lnTo>
                  <a:pt x="13859052" y="9346691"/>
                </a:lnTo>
                <a:cubicBezTo>
                  <a:pt x="13849879" y="9341395"/>
                  <a:pt x="13841676" y="9339716"/>
                  <a:pt x="13834441" y="9341655"/>
                </a:cubicBezTo>
                <a:cubicBezTo>
                  <a:pt x="13832503" y="9334422"/>
                  <a:pt x="13839738" y="9332483"/>
                  <a:pt x="13856145" y="9335839"/>
                </a:cubicBezTo>
                <a:cubicBezTo>
                  <a:pt x="13872552" y="9339197"/>
                  <a:pt x="13884372" y="9339907"/>
                  <a:pt x="13891606" y="9337969"/>
                </a:cubicBezTo>
                <a:cubicBezTo>
                  <a:pt x="13884372" y="9339907"/>
                  <a:pt x="13880754" y="9340876"/>
                  <a:pt x="13880754" y="9340876"/>
                </a:cubicBezTo>
                <a:cubicBezTo>
                  <a:pt x="13875459" y="9350047"/>
                  <a:pt x="13872810" y="9354635"/>
                  <a:pt x="13872810" y="9354635"/>
                </a:cubicBezTo>
                <a:cubicBezTo>
                  <a:pt x="13872810" y="9354635"/>
                  <a:pt x="13877399" y="9357283"/>
                  <a:pt x="13886571" y="9362579"/>
                </a:cubicBezTo>
                <a:lnTo>
                  <a:pt x="13900329" y="9370522"/>
                </a:lnTo>
                <a:lnTo>
                  <a:pt x="13903480" y="9372342"/>
                </a:lnTo>
                <a:lnTo>
                  <a:pt x="13918174" y="9370446"/>
                </a:lnTo>
                <a:lnTo>
                  <a:pt x="13922711" y="9366155"/>
                </a:lnTo>
                <a:lnTo>
                  <a:pt x="13922061" y="9369943"/>
                </a:lnTo>
                <a:lnTo>
                  <a:pt x="13929494" y="9368983"/>
                </a:lnTo>
                <a:cubicBezTo>
                  <a:pt x="13937746" y="9370401"/>
                  <a:pt x="13941874" y="9371112"/>
                  <a:pt x="13941874" y="9371112"/>
                </a:cubicBezTo>
                <a:lnTo>
                  <a:pt x="13937191" y="9379853"/>
                </a:lnTo>
                <a:lnTo>
                  <a:pt x="13949551" y="9380595"/>
                </a:lnTo>
                <a:cubicBezTo>
                  <a:pt x="13971252" y="9374780"/>
                  <a:pt x="13989338" y="9369934"/>
                  <a:pt x="14003808" y="9366057"/>
                </a:cubicBezTo>
                <a:cubicBezTo>
                  <a:pt x="14018277" y="9362180"/>
                  <a:pt x="14031419" y="9360596"/>
                  <a:pt x="14043241" y="9361305"/>
                </a:cubicBezTo>
                <a:cubicBezTo>
                  <a:pt x="14055061" y="9362016"/>
                  <a:pt x="14061942" y="9365987"/>
                  <a:pt x="14063880" y="9373222"/>
                </a:cubicBezTo>
                <a:cubicBezTo>
                  <a:pt x="14071113" y="9371284"/>
                  <a:pt x="14081965" y="9368376"/>
                  <a:pt x="14096434" y="9364499"/>
                </a:cubicBezTo>
                <a:lnTo>
                  <a:pt x="14082675" y="9356555"/>
                </a:lnTo>
                <a:cubicBezTo>
                  <a:pt x="14082675" y="9356555"/>
                  <a:pt x="14086291" y="9355586"/>
                  <a:pt x="14093526" y="9353647"/>
                </a:cubicBezTo>
                <a:cubicBezTo>
                  <a:pt x="14100761" y="9351708"/>
                  <a:pt x="14104377" y="9350739"/>
                  <a:pt x="14104377" y="9350739"/>
                </a:cubicBezTo>
                <a:cubicBezTo>
                  <a:pt x="14102439" y="9343505"/>
                  <a:pt x="14103762" y="9341212"/>
                  <a:pt x="14108349" y="9343859"/>
                </a:cubicBezTo>
                <a:cubicBezTo>
                  <a:pt x="14112938" y="9346508"/>
                  <a:pt x="14118846" y="9346863"/>
                  <a:pt x="14126080" y="9344924"/>
                </a:cubicBezTo>
                <a:cubicBezTo>
                  <a:pt x="14142487" y="9348281"/>
                  <a:pt x="14155276" y="9352608"/>
                  <a:pt x="14164450" y="9357904"/>
                </a:cubicBezTo>
                <a:cubicBezTo>
                  <a:pt x="14171683" y="9355965"/>
                  <a:pt x="14178918" y="9354027"/>
                  <a:pt x="14186152" y="9352089"/>
                </a:cubicBezTo>
                <a:lnTo>
                  <a:pt x="14206073" y="9346751"/>
                </a:lnTo>
                <a:lnTo>
                  <a:pt x="14197053" y="9341918"/>
                </a:lnTo>
                <a:lnTo>
                  <a:pt x="14183048" y="9334414"/>
                </a:lnTo>
                <a:lnTo>
                  <a:pt x="14169046" y="9326911"/>
                </a:lnTo>
                <a:lnTo>
                  <a:pt x="14179798" y="9323661"/>
                </a:lnTo>
                <a:lnTo>
                  <a:pt x="14173093" y="9320067"/>
                </a:lnTo>
                <a:lnTo>
                  <a:pt x="14159699" y="9318471"/>
                </a:lnTo>
                <a:cubicBezTo>
                  <a:pt x="14155113" y="9315821"/>
                  <a:pt x="14145584" y="9316436"/>
                  <a:pt x="14131118" y="9320313"/>
                </a:cubicBezTo>
                <a:lnTo>
                  <a:pt x="14120294" y="9314065"/>
                </a:lnTo>
                <a:lnTo>
                  <a:pt x="14078419" y="9318102"/>
                </a:lnTo>
                <a:cubicBezTo>
                  <a:pt x="14078419" y="9318102"/>
                  <a:pt x="14073043" y="9319727"/>
                  <a:pt x="14062289" y="9322978"/>
                </a:cubicBezTo>
                <a:lnTo>
                  <a:pt x="14043101" y="9317160"/>
                </a:lnTo>
                <a:lnTo>
                  <a:pt x="14003028" y="9319744"/>
                </a:lnTo>
                <a:cubicBezTo>
                  <a:pt x="13995794" y="9321682"/>
                  <a:pt x="13984458" y="9322781"/>
                  <a:pt x="13969020" y="9323040"/>
                </a:cubicBezTo>
                <a:cubicBezTo>
                  <a:pt x="13953582" y="9323300"/>
                  <a:pt x="13941274" y="9320783"/>
                  <a:pt x="13932105" y="9315486"/>
                </a:cubicBezTo>
                <a:lnTo>
                  <a:pt x="13918344" y="9307542"/>
                </a:lnTo>
                <a:lnTo>
                  <a:pt x="13933679" y="9303433"/>
                </a:lnTo>
                <a:lnTo>
                  <a:pt x="13908367" y="9299084"/>
                </a:lnTo>
                <a:cubicBezTo>
                  <a:pt x="13908367" y="9299084"/>
                  <a:pt x="13911951" y="9298001"/>
                  <a:pt x="13919119" y="9295835"/>
                </a:cubicBezTo>
                <a:lnTo>
                  <a:pt x="13911493" y="9287765"/>
                </a:lnTo>
                <a:close/>
                <a:moveTo>
                  <a:pt x="6759621" y="9285320"/>
                </a:moveTo>
                <a:cubicBezTo>
                  <a:pt x="6757558" y="9284966"/>
                  <a:pt x="6755006" y="9286226"/>
                  <a:pt x="6751963" y="9289101"/>
                </a:cubicBezTo>
                <a:cubicBezTo>
                  <a:pt x="6745875" y="9294854"/>
                  <a:pt x="6738167" y="9295229"/>
                  <a:pt x="6728829" y="9290225"/>
                </a:cubicBezTo>
                <a:lnTo>
                  <a:pt x="6718074" y="9293477"/>
                </a:lnTo>
                <a:lnTo>
                  <a:pt x="6721326" y="9304230"/>
                </a:lnTo>
                <a:cubicBezTo>
                  <a:pt x="6721326" y="9304230"/>
                  <a:pt x="6728496" y="9302064"/>
                  <a:pt x="6742834" y="9297729"/>
                </a:cubicBezTo>
                <a:cubicBezTo>
                  <a:pt x="6750002" y="9295563"/>
                  <a:pt x="6755378" y="9293938"/>
                  <a:pt x="6758964" y="9292854"/>
                </a:cubicBezTo>
                <a:cubicBezTo>
                  <a:pt x="6762549" y="9291771"/>
                  <a:pt x="6764342" y="9291228"/>
                  <a:pt x="6764342" y="9291228"/>
                </a:cubicBezTo>
                <a:cubicBezTo>
                  <a:pt x="6763258" y="9287644"/>
                  <a:pt x="6761685" y="9285675"/>
                  <a:pt x="6759621" y="9285320"/>
                </a:cubicBezTo>
                <a:close/>
                <a:moveTo>
                  <a:pt x="6668560" y="9284971"/>
                </a:moveTo>
                <a:lnTo>
                  <a:pt x="6671810" y="9295724"/>
                </a:lnTo>
                <a:cubicBezTo>
                  <a:pt x="6671810" y="9295724"/>
                  <a:pt x="6675395" y="9294641"/>
                  <a:pt x="6682563" y="9292474"/>
                </a:cubicBezTo>
                <a:close/>
                <a:moveTo>
                  <a:pt x="15435834" y="9284739"/>
                </a:moveTo>
                <a:cubicBezTo>
                  <a:pt x="15435834" y="9284739"/>
                  <a:pt x="15434024" y="9285224"/>
                  <a:pt x="15430408" y="9286193"/>
                </a:cubicBezTo>
                <a:cubicBezTo>
                  <a:pt x="15426791" y="9287162"/>
                  <a:pt x="15422334" y="9292234"/>
                  <a:pt x="15417039" y="9301407"/>
                </a:cubicBezTo>
                <a:lnTo>
                  <a:pt x="15427889" y="9298499"/>
                </a:lnTo>
                <a:cubicBezTo>
                  <a:pt x="15442358" y="9294622"/>
                  <a:pt x="15449593" y="9292684"/>
                  <a:pt x="15449593" y="9292684"/>
                </a:cubicBezTo>
                <a:cubicBezTo>
                  <a:pt x="15449593" y="9292684"/>
                  <a:pt x="15445007" y="9290036"/>
                  <a:pt x="15435834" y="9284739"/>
                </a:cubicBezTo>
                <a:close/>
                <a:moveTo>
                  <a:pt x="10276678" y="9281837"/>
                </a:moveTo>
                <a:lnTo>
                  <a:pt x="10269174" y="9295841"/>
                </a:lnTo>
                <a:cubicBezTo>
                  <a:pt x="10267008" y="9288671"/>
                  <a:pt x="10265924" y="9285087"/>
                  <a:pt x="10265924" y="9285087"/>
                </a:cubicBezTo>
                <a:cubicBezTo>
                  <a:pt x="10273093" y="9282919"/>
                  <a:pt x="10276678" y="9281837"/>
                  <a:pt x="10276678" y="9281837"/>
                </a:cubicBezTo>
                <a:close/>
                <a:moveTo>
                  <a:pt x="14841705" y="9281110"/>
                </a:moveTo>
                <a:cubicBezTo>
                  <a:pt x="14841705" y="9281110"/>
                  <a:pt x="14838088" y="9282079"/>
                  <a:pt x="14830852" y="9284017"/>
                </a:cubicBezTo>
                <a:lnTo>
                  <a:pt x="14844612" y="9291961"/>
                </a:lnTo>
                <a:lnTo>
                  <a:pt x="14855462" y="9289053"/>
                </a:lnTo>
                <a:cubicBezTo>
                  <a:pt x="14846288" y="9283757"/>
                  <a:pt x="14841705" y="9281110"/>
                  <a:pt x="14841705" y="9281110"/>
                </a:cubicBezTo>
                <a:close/>
                <a:moveTo>
                  <a:pt x="6878380" y="9280234"/>
                </a:moveTo>
                <a:cubicBezTo>
                  <a:pt x="6864039" y="9284568"/>
                  <a:pt x="6845035" y="9286398"/>
                  <a:pt x="6821359" y="9285731"/>
                </a:cubicBezTo>
                <a:cubicBezTo>
                  <a:pt x="6797686" y="9285061"/>
                  <a:pt x="6785850" y="9284728"/>
                  <a:pt x="6785850" y="9284728"/>
                </a:cubicBezTo>
                <a:lnTo>
                  <a:pt x="6778345" y="9298732"/>
                </a:lnTo>
                <a:cubicBezTo>
                  <a:pt x="6785511" y="9296566"/>
                  <a:pt x="6790891" y="9294939"/>
                  <a:pt x="6794473" y="9293858"/>
                </a:cubicBezTo>
                <a:cubicBezTo>
                  <a:pt x="6798059" y="9292773"/>
                  <a:pt x="6803440" y="9291147"/>
                  <a:pt x="6810609" y="9288980"/>
                </a:cubicBezTo>
                <a:lnTo>
                  <a:pt x="6824613" y="9296484"/>
                </a:lnTo>
                <a:cubicBezTo>
                  <a:pt x="6824613" y="9296484"/>
                  <a:pt x="6831781" y="9294319"/>
                  <a:pt x="6846121" y="9289984"/>
                </a:cubicBezTo>
                <a:cubicBezTo>
                  <a:pt x="6846121" y="9289984"/>
                  <a:pt x="6848451" y="9291235"/>
                  <a:pt x="6853120" y="9293735"/>
                </a:cubicBezTo>
                <a:cubicBezTo>
                  <a:pt x="6857787" y="9296237"/>
                  <a:pt x="6863706" y="9296404"/>
                  <a:pt x="6870874" y="9294238"/>
                </a:cubicBezTo>
                <a:cubicBezTo>
                  <a:pt x="6870874" y="9294238"/>
                  <a:pt x="6872669" y="9293696"/>
                  <a:pt x="6876251" y="9292612"/>
                </a:cubicBezTo>
                <a:cubicBezTo>
                  <a:pt x="6879838" y="9291529"/>
                  <a:pt x="6884507" y="9294027"/>
                  <a:pt x="6890256" y="9300115"/>
                </a:cubicBezTo>
                <a:cubicBezTo>
                  <a:pt x="6896007" y="9306201"/>
                  <a:pt x="6902468" y="9308161"/>
                  <a:pt x="6909636" y="9305995"/>
                </a:cubicBezTo>
                <a:cubicBezTo>
                  <a:pt x="6907475" y="9298823"/>
                  <a:pt x="6909971" y="9294156"/>
                  <a:pt x="6917139" y="9291990"/>
                </a:cubicBezTo>
                <a:lnTo>
                  <a:pt x="6903136" y="9284486"/>
                </a:lnTo>
                <a:cubicBezTo>
                  <a:pt x="6903136" y="9284486"/>
                  <a:pt x="6899555" y="9285569"/>
                  <a:pt x="6892383" y="9287736"/>
                </a:cubicBezTo>
                <a:cubicBezTo>
                  <a:pt x="6885215" y="9289902"/>
                  <a:pt x="6880545" y="9287403"/>
                  <a:pt x="6878380" y="9280234"/>
                </a:cubicBezTo>
                <a:close/>
                <a:moveTo>
                  <a:pt x="10563117" y="9278403"/>
                </a:moveTo>
                <a:cubicBezTo>
                  <a:pt x="10565284" y="9285572"/>
                  <a:pt x="10569952" y="9288076"/>
                  <a:pt x="10577121" y="9285907"/>
                </a:cubicBezTo>
                <a:cubicBezTo>
                  <a:pt x="10584290" y="9283741"/>
                  <a:pt x="10589667" y="9282116"/>
                  <a:pt x="10593251" y="9281033"/>
                </a:cubicBezTo>
                <a:cubicBezTo>
                  <a:pt x="10596838" y="9279947"/>
                  <a:pt x="10598628" y="9279406"/>
                  <a:pt x="10598628" y="9279406"/>
                </a:cubicBezTo>
                <a:cubicBezTo>
                  <a:pt x="10600795" y="9286577"/>
                  <a:pt x="10598295" y="9291243"/>
                  <a:pt x="10591126" y="9293409"/>
                </a:cubicBezTo>
                <a:lnTo>
                  <a:pt x="10530855" y="9288154"/>
                </a:lnTo>
                <a:lnTo>
                  <a:pt x="10541610" y="9284904"/>
                </a:lnTo>
                <a:close/>
                <a:moveTo>
                  <a:pt x="16037813" y="9277469"/>
                </a:moveTo>
                <a:lnTo>
                  <a:pt x="16031395" y="9283536"/>
                </a:lnTo>
                <a:lnTo>
                  <a:pt x="16040813" y="9285463"/>
                </a:lnTo>
                <a:lnTo>
                  <a:pt x="16044449" y="9284489"/>
                </a:lnTo>
                <a:close/>
                <a:moveTo>
                  <a:pt x="11536937" y="9277468"/>
                </a:moveTo>
                <a:lnTo>
                  <a:pt x="11536898" y="9277504"/>
                </a:lnTo>
                <a:lnTo>
                  <a:pt x="11536972" y="9277504"/>
                </a:lnTo>
                <a:close/>
                <a:moveTo>
                  <a:pt x="6970909" y="9275736"/>
                </a:moveTo>
                <a:lnTo>
                  <a:pt x="6949403" y="9282237"/>
                </a:lnTo>
                <a:cubicBezTo>
                  <a:pt x="6951570" y="9289408"/>
                  <a:pt x="6959822" y="9290825"/>
                  <a:pt x="6974160" y="9286491"/>
                </a:cubicBezTo>
                <a:cubicBezTo>
                  <a:pt x="6979162" y="9277157"/>
                  <a:pt x="6978078" y="9273570"/>
                  <a:pt x="6970909" y="9275736"/>
                </a:cubicBezTo>
                <a:close/>
                <a:moveTo>
                  <a:pt x="7322774" y="9275011"/>
                </a:moveTo>
                <a:cubicBezTo>
                  <a:pt x="7322774" y="9275011"/>
                  <a:pt x="7323857" y="9278596"/>
                  <a:pt x="7326025" y="9285764"/>
                </a:cubicBezTo>
                <a:lnTo>
                  <a:pt x="7336780" y="9282513"/>
                </a:lnTo>
                <a:cubicBezTo>
                  <a:pt x="7327443" y="9277511"/>
                  <a:pt x="7322774" y="9275011"/>
                  <a:pt x="7322774" y="9275011"/>
                </a:cubicBezTo>
                <a:close/>
                <a:moveTo>
                  <a:pt x="10436983" y="9268592"/>
                </a:moveTo>
                <a:lnTo>
                  <a:pt x="10440233" y="9279346"/>
                </a:lnTo>
                <a:lnTo>
                  <a:pt x="10429478" y="9282596"/>
                </a:lnTo>
                <a:close/>
                <a:moveTo>
                  <a:pt x="7426061" y="9267265"/>
                </a:moveTo>
                <a:cubicBezTo>
                  <a:pt x="7428229" y="9274435"/>
                  <a:pt x="7432893" y="9276934"/>
                  <a:pt x="7440062" y="9274768"/>
                </a:cubicBezTo>
                <a:lnTo>
                  <a:pt x="7450818" y="9271517"/>
                </a:lnTo>
                <a:close/>
                <a:moveTo>
                  <a:pt x="172435" y="9265029"/>
                </a:moveTo>
                <a:lnTo>
                  <a:pt x="140171" y="9274781"/>
                </a:lnTo>
                <a:cubicBezTo>
                  <a:pt x="140171" y="9274781"/>
                  <a:pt x="144297" y="9275490"/>
                  <a:pt x="152551" y="9276909"/>
                </a:cubicBezTo>
                <a:cubicBezTo>
                  <a:pt x="160805" y="9278325"/>
                  <a:pt x="164929" y="9279035"/>
                  <a:pt x="164929" y="9279035"/>
                </a:cubicBezTo>
                <a:lnTo>
                  <a:pt x="186437" y="9272534"/>
                </a:lnTo>
                <a:close/>
                <a:moveTo>
                  <a:pt x="19632" y="9264270"/>
                </a:moveTo>
                <a:cubicBezTo>
                  <a:pt x="19632" y="9264270"/>
                  <a:pt x="20718" y="9267854"/>
                  <a:pt x="22884" y="9275024"/>
                </a:cubicBezTo>
                <a:cubicBezTo>
                  <a:pt x="30056" y="9272857"/>
                  <a:pt x="33639" y="9271774"/>
                  <a:pt x="33639" y="9271774"/>
                </a:cubicBezTo>
                <a:close/>
                <a:moveTo>
                  <a:pt x="6896637" y="9262979"/>
                </a:moveTo>
                <a:cubicBezTo>
                  <a:pt x="6898805" y="9270147"/>
                  <a:pt x="6903472" y="9272649"/>
                  <a:pt x="6910642" y="9270483"/>
                </a:cubicBezTo>
                <a:lnTo>
                  <a:pt x="6921395" y="9267233"/>
                </a:lnTo>
                <a:close/>
                <a:moveTo>
                  <a:pt x="7294767" y="9260003"/>
                </a:moveTo>
                <a:lnTo>
                  <a:pt x="7298018" y="9270759"/>
                </a:lnTo>
                <a:lnTo>
                  <a:pt x="7308773" y="9267509"/>
                </a:lnTo>
                <a:cubicBezTo>
                  <a:pt x="7308773" y="9267509"/>
                  <a:pt x="7306436" y="9266257"/>
                  <a:pt x="7301769" y="9263755"/>
                </a:cubicBezTo>
                <a:cubicBezTo>
                  <a:pt x="7297099" y="9261257"/>
                  <a:pt x="7294767" y="9260003"/>
                  <a:pt x="7294767" y="9260003"/>
                </a:cubicBezTo>
                <a:close/>
                <a:moveTo>
                  <a:pt x="7263947" y="9250249"/>
                </a:moveTo>
                <a:cubicBezTo>
                  <a:pt x="7260987" y="9250165"/>
                  <a:pt x="7257090" y="9251832"/>
                  <a:pt x="7252253" y="9255249"/>
                </a:cubicBezTo>
                <a:cubicBezTo>
                  <a:pt x="7242582" y="9262086"/>
                  <a:pt x="7233080" y="9263001"/>
                  <a:pt x="7223743" y="9257999"/>
                </a:cubicBezTo>
                <a:cubicBezTo>
                  <a:pt x="7214408" y="9252996"/>
                  <a:pt x="7208490" y="9252828"/>
                  <a:pt x="7205987" y="9257498"/>
                </a:cubicBezTo>
                <a:cubicBezTo>
                  <a:pt x="7203489" y="9262164"/>
                  <a:pt x="7202237" y="9264498"/>
                  <a:pt x="7202237" y="9264498"/>
                </a:cubicBezTo>
                <a:cubicBezTo>
                  <a:pt x="7206571" y="9278837"/>
                  <a:pt x="7223075" y="9281673"/>
                  <a:pt x="7251751" y="9273005"/>
                </a:cubicBezTo>
                <a:cubicBezTo>
                  <a:pt x="7258919" y="9270839"/>
                  <a:pt x="7263758" y="9267421"/>
                  <a:pt x="7266257" y="9262753"/>
                </a:cubicBezTo>
                <a:cubicBezTo>
                  <a:pt x="7268759" y="9258085"/>
                  <a:pt x="7270009" y="9255751"/>
                  <a:pt x="7270009" y="9255751"/>
                </a:cubicBezTo>
                <a:cubicBezTo>
                  <a:pt x="7268927" y="9252167"/>
                  <a:pt x="7266906" y="9250333"/>
                  <a:pt x="7263947" y="9250249"/>
                </a:cubicBezTo>
                <a:close/>
                <a:moveTo>
                  <a:pt x="17628091" y="9219306"/>
                </a:moveTo>
                <a:lnTo>
                  <a:pt x="17606581" y="9225808"/>
                </a:lnTo>
                <a:cubicBezTo>
                  <a:pt x="17608747" y="9232977"/>
                  <a:pt x="17611625" y="9236018"/>
                  <a:pt x="17615209" y="9234936"/>
                </a:cubicBezTo>
                <a:cubicBezTo>
                  <a:pt x="17618793" y="9233852"/>
                  <a:pt x="17620585" y="9233310"/>
                  <a:pt x="17620585" y="9233310"/>
                </a:cubicBezTo>
                <a:lnTo>
                  <a:pt x="17645345" y="9237564"/>
                </a:lnTo>
                <a:cubicBezTo>
                  <a:pt x="17645345" y="9237564"/>
                  <a:pt x="17648929" y="9236481"/>
                  <a:pt x="17656097" y="9234315"/>
                </a:cubicBezTo>
                <a:cubicBezTo>
                  <a:pt x="17663267" y="9232146"/>
                  <a:pt x="17666309" y="9229270"/>
                  <a:pt x="17665227" y="9225687"/>
                </a:cubicBezTo>
                <a:cubicBezTo>
                  <a:pt x="17664141" y="9222103"/>
                  <a:pt x="17658223" y="9221935"/>
                  <a:pt x="17647469" y="9225186"/>
                </a:cubicBezTo>
                <a:cubicBezTo>
                  <a:pt x="17636717" y="9228435"/>
                  <a:pt x="17630255" y="9226477"/>
                  <a:pt x="17628091" y="9219306"/>
                </a:cubicBezTo>
                <a:close/>
                <a:moveTo>
                  <a:pt x="134674" y="9217763"/>
                </a:moveTo>
                <a:lnTo>
                  <a:pt x="127170" y="9231767"/>
                </a:lnTo>
                <a:cubicBezTo>
                  <a:pt x="134341" y="9229598"/>
                  <a:pt x="137926" y="9228514"/>
                  <a:pt x="137926" y="9228514"/>
                </a:cubicBezTo>
                <a:close/>
                <a:moveTo>
                  <a:pt x="99163" y="9216759"/>
                </a:moveTo>
                <a:lnTo>
                  <a:pt x="88408" y="9220010"/>
                </a:lnTo>
                <a:cubicBezTo>
                  <a:pt x="89493" y="9223595"/>
                  <a:pt x="90930" y="9225115"/>
                  <a:pt x="92721" y="9224574"/>
                </a:cubicBezTo>
                <a:cubicBezTo>
                  <a:pt x="94514" y="9224032"/>
                  <a:pt x="96661" y="9221429"/>
                  <a:pt x="99163" y="9216759"/>
                </a:cubicBezTo>
                <a:close/>
                <a:moveTo>
                  <a:pt x="63653" y="9215757"/>
                </a:moveTo>
                <a:cubicBezTo>
                  <a:pt x="56483" y="9217924"/>
                  <a:pt x="50398" y="9223675"/>
                  <a:pt x="45393" y="9233011"/>
                </a:cubicBezTo>
                <a:lnTo>
                  <a:pt x="66903" y="9226509"/>
                </a:lnTo>
                <a:cubicBezTo>
                  <a:pt x="74072" y="9224342"/>
                  <a:pt x="77657" y="9223259"/>
                  <a:pt x="77657" y="9223259"/>
                </a:cubicBezTo>
                <a:cubicBezTo>
                  <a:pt x="77657" y="9223259"/>
                  <a:pt x="72989" y="9220759"/>
                  <a:pt x="63653" y="9215757"/>
                </a:cubicBezTo>
                <a:close/>
                <a:moveTo>
                  <a:pt x="6393033" y="9215678"/>
                </a:moveTo>
                <a:lnTo>
                  <a:pt x="6390109" y="9215962"/>
                </a:lnTo>
                <a:lnTo>
                  <a:pt x="6389725" y="9216678"/>
                </a:lnTo>
                <a:close/>
                <a:moveTo>
                  <a:pt x="6784044" y="9209381"/>
                </a:moveTo>
                <a:lnTo>
                  <a:pt x="6771727" y="9209570"/>
                </a:lnTo>
                <a:lnTo>
                  <a:pt x="6775475" y="9211579"/>
                </a:lnTo>
                <a:cubicBezTo>
                  <a:pt x="6779606" y="9212287"/>
                  <a:pt x="6782426" y="9211922"/>
                  <a:pt x="6783946" y="9210485"/>
                </a:cubicBezTo>
                <a:close/>
                <a:moveTo>
                  <a:pt x="284225" y="9207770"/>
                </a:moveTo>
                <a:cubicBezTo>
                  <a:pt x="277055" y="9209936"/>
                  <a:pt x="278139" y="9213522"/>
                  <a:pt x="287475" y="9218524"/>
                </a:cubicBezTo>
                <a:cubicBezTo>
                  <a:pt x="294645" y="9216355"/>
                  <a:pt x="298228" y="9215273"/>
                  <a:pt x="298228" y="9215273"/>
                </a:cubicBezTo>
                <a:cubicBezTo>
                  <a:pt x="288891" y="9210271"/>
                  <a:pt x="284225" y="9207770"/>
                  <a:pt x="284225" y="9207770"/>
                </a:cubicBezTo>
                <a:close/>
                <a:moveTo>
                  <a:pt x="17667853" y="9195552"/>
                </a:moveTo>
                <a:cubicBezTo>
                  <a:pt x="17646347" y="9202053"/>
                  <a:pt x="17635593" y="9205303"/>
                  <a:pt x="17635593" y="9205303"/>
                </a:cubicBezTo>
                <a:cubicBezTo>
                  <a:pt x="17637761" y="9212473"/>
                  <a:pt x="17640635" y="9215515"/>
                  <a:pt x="17644221" y="9214431"/>
                </a:cubicBezTo>
                <a:cubicBezTo>
                  <a:pt x="17647805" y="9213349"/>
                  <a:pt x="17651389" y="9212265"/>
                  <a:pt x="17654973" y="9211182"/>
                </a:cubicBezTo>
                <a:cubicBezTo>
                  <a:pt x="17658559" y="9210098"/>
                  <a:pt x="17663937" y="9208473"/>
                  <a:pt x="17671105" y="9206305"/>
                </a:cubicBezTo>
                <a:cubicBezTo>
                  <a:pt x="17678275" y="9204138"/>
                  <a:pt x="17681859" y="9203055"/>
                  <a:pt x="17681859" y="9203055"/>
                </a:cubicBezTo>
                <a:lnTo>
                  <a:pt x="17703365" y="9196554"/>
                </a:lnTo>
                <a:cubicBezTo>
                  <a:pt x="17703365" y="9196554"/>
                  <a:pt x="17691531" y="9196220"/>
                  <a:pt x="17667853" y="9195552"/>
                </a:cubicBezTo>
                <a:close/>
                <a:moveTo>
                  <a:pt x="17771135" y="9187806"/>
                </a:moveTo>
                <a:cubicBezTo>
                  <a:pt x="17742463" y="9196473"/>
                  <a:pt x="17728123" y="9200806"/>
                  <a:pt x="17728123" y="9200806"/>
                </a:cubicBezTo>
                <a:cubicBezTo>
                  <a:pt x="17737459" y="9205811"/>
                  <a:pt x="17743919" y="9207769"/>
                  <a:pt x="17747505" y="9206686"/>
                </a:cubicBezTo>
                <a:lnTo>
                  <a:pt x="17752267" y="9205247"/>
                </a:lnTo>
                <a:lnTo>
                  <a:pt x="17750719" y="9199471"/>
                </a:lnTo>
                <a:cubicBezTo>
                  <a:pt x="17757953" y="9197533"/>
                  <a:pt x="17762055" y="9198374"/>
                  <a:pt x="17763025" y="9201990"/>
                </a:cubicBezTo>
                <a:lnTo>
                  <a:pt x="17763027" y="9201995"/>
                </a:lnTo>
                <a:lnTo>
                  <a:pt x="17763635" y="9201811"/>
                </a:lnTo>
                <a:lnTo>
                  <a:pt x="17773915" y="9207317"/>
                </a:lnTo>
                <a:lnTo>
                  <a:pt x="17778787" y="9208966"/>
                </a:lnTo>
                <a:lnTo>
                  <a:pt x="17788393" y="9206063"/>
                </a:lnTo>
                <a:lnTo>
                  <a:pt x="17798873" y="9205553"/>
                </a:lnTo>
                <a:lnTo>
                  <a:pt x="17797033" y="9198692"/>
                </a:lnTo>
                <a:lnTo>
                  <a:pt x="17808137" y="9205103"/>
                </a:lnTo>
                <a:lnTo>
                  <a:pt x="17811525" y="9204940"/>
                </a:lnTo>
                <a:cubicBezTo>
                  <a:pt x="17826947" y="9204190"/>
                  <a:pt x="17838243" y="9202732"/>
                  <a:pt x="17845411" y="9200567"/>
                </a:cubicBezTo>
                <a:cubicBezTo>
                  <a:pt x="17843245" y="9193398"/>
                  <a:pt x="17818487" y="9189142"/>
                  <a:pt x="17771135" y="9187806"/>
                </a:cubicBezTo>
                <a:close/>
                <a:moveTo>
                  <a:pt x="17888425" y="9187565"/>
                </a:moveTo>
                <a:cubicBezTo>
                  <a:pt x="17888425" y="9187565"/>
                  <a:pt x="17886635" y="9188106"/>
                  <a:pt x="17883049" y="9189190"/>
                </a:cubicBezTo>
                <a:cubicBezTo>
                  <a:pt x="17879463" y="9190274"/>
                  <a:pt x="17878757" y="9194399"/>
                  <a:pt x="17880923" y="9201568"/>
                </a:cubicBezTo>
                <a:cubicBezTo>
                  <a:pt x="17885927" y="9192232"/>
                  <a:pt x="17888425" y="9187565"/>
                  <a:pt x="17888425" y="9187565"/>
                </a:cubicBezTo>
                <a:close/>
                <a:moveTo>
                  <a:pt x="17990241" y="9184664"/>
                </a:moveTo>
                <a:cubicBezTo>
                  <a:pt x="17988177" y="9184309"/>
                  <a:pt x="17985625" y="9185569"/>
                  <a:pt x="17982583" y="9188445"/>
                </a:cubicBezTo>
                <a:cubicBezTo>
                  <a:pt x="17976497" y="9194197"/>
                  <a:pt x="17968785" y="9194572"/>
                  <a:pt x="17959451" y="9189568"/>
                </a:cubicBezTo>
                <a:lnTo>
                  <a:pt x="17948693" y="9192819"/>
                </a:lnTo>
                <a:lnTo>
                  <a:pt x="17951947" y="9203575"/>
                </a:lnTo>
                <a:cubicBezTo>
                  <a:pt x="17951947" y="9203575"/>
                  <a:pt x="17959117" y="9201406"/>
                  <a:pt x="17973455" y="9197073"/>
                </a:cubicBezTo>
                <a:cubicBezTo>
                  <a:pt x="17980623" y="9194906"/>
                  <a:pt x="17985999" y="9193280"/>
                  <a:pt x="17989587" y="9192198"/>
                </a:cubicBezTo>
                <a:cubicBezTo>
                  <a:pt x="17993169" y="9191114"/>
                  <a:pt x="17994961" y="9190572"/>
                  <a:pt x="17994961" y="9190572"/>
                </a:cubicBezTo>
                <a:cubicBezTo>
                  <a:pt x="17993877" y="9186988"/>
                  <a:pt x="17992303" y="9185019"/>
                  <a:pt x="17990241" y="9184664"/>
                </a:cubicBezTo>
                <a:close/>
                <a:moveTo>
                  <a:pt x="17899179" y="9184315"/>
                </a:moveTo>
                <a:lnTo>
                  <a:pt x="17902431" y="9195067"/>
                </a:lnTo>
                <a:cubicBezTo>
                  <a:pt x="17902431" y="9195067"/>
                  <a:pt x="17906015" y="9193983"/>
                  <a:pt x="17913185" y="9191817"/>
                </a:cubicBezTo>
                <a:close/>
                <a:moveTo>
                  <a:pt x="18109001" y="9179576"/>
                </a:moveTo>
                <a:cubicBezTo>
                  <a:pt x="18094661" y="9183911"/>
                  <a:pt x="18075655" y="9185742"/>
                  <a:pt x="18051981" y="9185075"/>
                </a:cubicBezTo>
                <a:cubicBezTo>
                  <a:pt x="18028305" y="9184406"/>
                  <a:pt x="18016469" y="9184071"/>
                  <a:pt x="18016469" y="9184071"/>
                </a:cubicBezTo>
                <a:lnTo>
                  <a:pt x="18008965" y="9198076"/>
                </a:lnTo>
                <a:cubicBezTo>
                  <a:pt x="18016135" y="9195907"/>
                  <a:pt x="18021511" y="9194282"/>
                  <a:pt x="18025095" y="9193200"/>
                </a:cubicBezTo>
                <a:cubicBezTo>
                  <a:pt x="18028681" y="9192116"/>
                  <a:pt x="18034059" y="9190490"/>
                  <a:pt x="18041225" y="9188325"/>
                </a:cubicBezTo>
                <a:lnTo>
                  <a:pt x="18055231" y="9195829"/>
                </a:lnTo>
                <a:cubicBezTo>
                  <a:pt x="18055231" y="9195829"/>
                  <a:pt x="18062401" y="9193662"/>
                  <a:pt x="18076741" y="9189327"/>
                </a:cubicBezTo>
                <a:cubicBezTo>
                  <a:pt x="18076741" y="9189327"/>
                  <a:pt x="18079073" y="9190578"/>
                  <a:pt x="18083741" y="9193078"/>
                </a:cubicBezTo>
                <a:cubicBezTo>
                  <a:pt x="18088409" y="9195580"/>
                  <a:pt x="18094327" y="9195746"/>
                  <a:pt x="18101497" y="9193580"/>
                </a:cubicBezTo>
                <a:cubicBezTo>
                  <a:pt x="18101497" y="9193580"/>
                  <a:pt x="18103289" y="9193038"/>
                  <a:pt x="18106871" y="9191955"/>
                </a:cubicBezTo>
                <a:cubicBezTo>
                  <a:pt x="18110457" y="9190871"/>
                  <a:pt x="18115123" y="9193372"/>
                  <a:pt x="18120877" y="9199457"/>
                </a:cubicBezTo>
                <a:cubicBezTo>
                  <a:pt x="18126629" y="9205543"/>
                  <a:pt x="18133089" y="9207503"/>
                  <a:pt x="18140259" y="9205337"/>
                </a:cubicBezTo>
                <a:cubicBezTo>
                  <a:pt x="18138091" y="9198168"/>
                  <a:pt x="18140593" y="9193498"/>
                  <a:pt x="18147759" y="9191332"/>
                </a:cubicBezTo>
                <a:lnTo>
                  <a:pt x="18133759" y="9183829"/>
                </a:lnTo>
                <a:cubicBezTo>
                  <a:pt x="18133759" y="9183829"/>
                  <a:pt x="18130173" y="9184913"/>
                  <a:pt x="18123003" y="9187080"/>
                </a:cubicBezTo>
                <a:cubicBezTo>
                  <a:pt x="18115835" y="9189246"/>
                  <a:pt x="18111167" y="9186745"/>
                  <a:pt x="18109001" y="9179576"/>
                </a:cubicBezTo>
                <a:close/>
                <a:moveTo>
                  <a:pt x="18201529" y="9175080"/>
                </a:moveTo>
                <a:lnTo>
                  <a:pt x="18180023" y="9181581"/>
                </a:lnTo>
                <a:cubicBezTo>
                  <a:pt x="18182191" y="9188750"/>
                  <a:pt x="18190441" y="9190169"/>
                  <a:pt x="18204781" y="9185834"/>
                </a:cubicBezTo>
                <a:cubicBezTo>
                  <a:pt x="18209781" y="9176499"/>
                  <a:pt x="18208699" y="9172914"/>
                  <a:pt x="18201529" y="9175080"/>
                </a:cubicBezTo>
                <a:close/>
                <a:moveTo>
                  <a:pt x="18127257" y="9162321"/>
                </a:moveTo>
                <a:cubicBezTo>
                  <a:pt x="18129425" y="9169490"/>
                  <a:pt x="18134091" y="9171992"/>
                  <a:pt x="18141259" y="9169826"/>
                </a:cubicBezTo>
                <a:lnTo>
                  <a:pt x="18152015" y="9166575"/>
                </a:lnTo>
                <a:close/>
                <a:moveTo>
                  <a:pt x="17627847" y="9102020"/>
                </a:moveTo>
                <a:cubicBezTo>
                  <a:pt x="17620677" y="9104186"/>
                  <a:pt x="17618177" y="9108852"/>
                  <a:pt x="17620343" y="9116022"/>
                </a:cubicBezTo>
                <a:lnTo>
                  <a:pt x="17631097" y="9112771"/>
                </a:lnTo>
                <a:close/>
                <a:moveTo>
                  <a:pt x="18001221" y="9094793"/>
                </a:moveTo>
                <a:cubicBezTo>
                  <a:pt x="17994051" y="9096960"/>
                  <a:pt x="17991009" y="9099834"/>
                  <a:pt x="17992091" y="9103417"/>
                </a:cubicBezTo>
                <a:cubicBezTo>
                  <a:pt x="17993177" y="9107002"/>
                  <a:pt x="17997843" y="9109505"/>
                  <a:pt x="18006095" y="9110923"/>
                </a:cubicBezTo>
                <a:cubicBezTo>
                  <a:pt x="18010223" y="9111630"/>
                  <a:pt x="18013045" y="9111266"/>
                  <a:pt x="18014567" y="9109828"/>
                </a:cubicBezTo>
                <a:cubicBezTo>
                  <a:pt x="18016091" y="9108390"/>
                  <a:pt x="18016307" y="9105879"/>
                  <a:pt x="18015223" y="9102296"/>
                </a:cubicBezTo>
                <a:cubicBezTo>
                  <a:pt x="18013057" y="9095125"/>
                  <a:pt x="18008389" y="9092625"/>
                  <a:pt x="18001221" y="9094793"/>
                </a:cubicBezTo>
                <a:close/>
                <a:moveTo>
                  <a:pt x="18115257" y="9083795"/>
                </a:moveTo>
                <a:cubicBezTo>
                  <a:pt x="18108087" y="9085962"/>
                  <a:pt x="18105587" y="9090630"/>
                  <a:pt x="18107755" y="9097799"/>
                </a:cubicBezTo>
                <a:cubicBezTo>
                  <a:pt x="18114923" y="9095632"/>
                  <a:pt x="18118507" y="9094550"/>
                  <a:pt x="18118507" y="9094550"/>
                </a:cubicBezTo>
                <a:cubicBezTo>
                  <a:pt x="18118507" y="9094550"/>
                  <a:pt x="18119757" y="9092214"/>
                  <a:pt x="18122259" y="9087546"/>
                </a:cubicBezTo>
                <a:cubicBezTo>
                  <a:pt x="18124761" y="9082879"/>
                  <a:pt x="18122427" y="9081627"/>
                  <a:pt x="18115257" y="9083795"/>
                </a:cubicBezTo>
                <a:close/>
                <a:moveTo>
                  <a:pt x="18213823" y="9070141"/>
                </a:moveTo>
                <a:cubicBezTo>
                  <a:pt x="18212301" y="9071579"/>
                  <a:pt x="18210291" y="9074632"/>
                  <a:pt x="18207789" y="9079299"/>
                </a:cubicBezTo>
                <a:lnTo>
                  <a:pt x="18211039" y="9090054"/>
                </a:lnTo>
                <a:cubicBezTo>
                  <a:pt x="18216041" y="9080718"/>
                  <a:pt x="18217999" y="9074258"/>
                  <a:pt x="18216917" y="9070672"/>
                </a:cubicBezTo>
                <a:cubicBezTo>
                  <a:pt x="18216375" y="9068880"/>
                  <a:pt x="18215343" y="9068703"/>
                  <a:pt x="18213823" y="9070141"/>
                </a:cubicBezTo>
                <a:close/>
                <a:moveTo>
                  <a:pt x="18230433" y="7018627"/>
                </a:moveTo>
                <a:lnTo>
                  <a:pt x="18222931" y="7032630"/>
                </a:lnTo>
                <a:cubicBezTo>
                  <a:pt x="18222931" y="7032630"/>
                  <a:pt x="18230099" y="7030464"/>
                  <a:pt x="18244439" y="7026128"/>
                </a:cubicBezTo>
                <a:close/>
                <a:moveTo>
                  <a:pt x="18046241" y="7003533"/>
                </a:moveTo>
                <a:lnTo>
                  <a:pt x="18043363" y="7008515"/>
                </a:lnTo>
                <a:lnTo>
                  <a:pt x="18048281" y="7011150"/>
                </a:lnTo>
                <a:close/>
                <a:moveTo>
                  <a:pt x="17773395" y="6983597"/>
                </a:moveTo>
                <a:cubicBezTo>
                  <a:pt x="17766161" y="6985536"/>
                  <a:pt x="17762545" y="6986505"/>
                  <a:pt x="17762545" y="6986505"/>
                </a:cubicBezTo>
                <a:cubicBezTo>
                  <a:pt x="17757249" y="6995678"/>
                  <a:pt x="17758217" y="6999295"/>
                  <a:pt x="17765451" y="6997356"/>
                </a:cubicBezTo>
                <a:cubicBezTo>
                  <a:pt x="17772685" y="6995418"/>
                  <a:pt x="17775335" y="6990832"/>
                  <a:pt x="17773395" y="6983597"/>
                </a:cubicBezTo>
                <a:close/>
                <a:moveTo>
                  <a:pt x="17966591" y="6966723"/>
                </a:moveTo>
                <a:cubicBezTo>
                  <a:pt x="17959359" y="6968661"/>
                  <a:pt x="17952125" y="6970599"/>
                  <a:pt x="17944891" y="6972537"/>
                </a:cubicBezTo>
                <a:lnTo>
                  <a:pt x="17958649" y="6980480"/>
                </a:lnTo>
                <a:lnTo>
                  <a:pt x="17980351" y="6974665"/>
                </a:lnTo>
                <a:cubicBezTo>
                  <a:pt x="17978413" y="6967432"/>
                  <a:pt x="17973827" y="6964784"/>
                  <a:pt x="17966591" y="6966723"/>
                </a:cubicBezTo>
                <a:close/>
                <a:moveTo>
                  <a:pt x="17550539" y="6950268"/>
                </a:moveTo>
                <a:lnTo>
                  <a:pt x="17541151" y="6950411"/>
                </a:lnTo>
                <a:lnTo>
                  <a:pt x="17543957" y="6952032"/>
                </a:lnTo>
                <a:close/>
                <a:moveTo>
                  <a:pt x="17650969" y="6945845"/>
                </a:moveTo>
                <a:cubicBezTo>
                  <a:pt x="17641195" y="6945865"/>
                  <a:pt x="17629493" y="6945979"/>
                  <a:pt x="17615863" y="6946187"/>
                </a:cubicBezTo>
                <a:lnTo>
                  <a:pt x="17603313" y="6947127"/>
                </a:lnTo>
                <a:lnTo>
                  <a:pt x="17601121" y="6948344"/>
                </a:lnTo>
                <a:cubicBezTo>
                  <a:pt x="17615589" y="6944468"/>
                  <a:pt x="17625603" y="6945662"/>
                  <a:pt x="17631157" y="6951926"/>
                </a:cubicBezTo>
                <a:cubicBezTo>
                  <a:pt x="17636713" y="6958192"/>
                  <a:pt x="17643109" y="6960355"/>
                  <a:pt x="17650341" y="6958417"/>
                </a:cubicBezTo>
                <a:cubicBezTo>
                  <a:pt x="17679281" y="6950663"/>
                  <a:pt x="17694719" y="6950402"/>
                  <a:pt x="17696655" y="6957638"/>
                </a:cubicBezTo>
                <a:cubicBezTo>
                  <a:pt x="17698595" y="6964871"/>
                  <a:pt x="17703181" y="6967521"/>
                  <a:pt x="17710415" y="6965582"/>
                </a:cubicBezTo>
                <a:lnTo>
                  <a:pt x="17756729" y="6964803"/>
                </a:lnTo>
                <a:cubicBezTo>
                  <a:pt x="17763963" y="6962865"/>
                  <a:pt x="17771197" y="6960926"/>
                  <a:pt x="17778431" y="6958987"/>
                </a:cubicBezTo>
                <a:cubicBezTo>
                  <a:pt x="17776493" y="6951753"/>
                  <a:pt x="17777819" y="6949459"/>
                  <a:pt x="17782405" y="6952107"/>
                </a:cubicBezTo>
                <a:cubicBezTo>
                  <a:pt x="17786989" y="6954755"/>
                  <a:pt x="17792899" y="6955111"/>
                  <a:pt x="17800135" y="6953172"/>
                </a:cubicBezTo>
                <a:cubicBezTo>
                  <a:pt x="17809307" y="6958468"/>
                  <a:pt x="17817509" y="6960146"/>
                  <a:pt x="17824745" y="6958207"/>
                </a:cubicBezTo>
                <a:cubicBezTo>
                  <a:pt x="17846447" y="6952392"/>
                  <a:pt x="17851033" y="6955042"/>
                  <a:pt x="17838505" y="6966152"/>
                </a:cubicBezTo>
                <a:lnTo>
                  <a:pt x="17819709" y="6982818"/>
                </a:lnTo>
                <a:lnTo>
                  <a:pt x="17833469" y="6990762"/>
                </a:lnTo>
                <a:cubicBezTo>
                  <a:pt x="17904391" y="6995018"/>
                  <a:pt x="17942499" y="6992562"/>
                  <a:pt x="17947797" y="6983388"/>
                </a:cubicBezTo>
                <a:lnTo>
                  <a:pt x="17923187" y="6978353"/>
                </a:lnTo>
                <a:lnTo>
                  <a:pt x="17876873" y="6979132"/>
                </a:lnTo>
                <a:cubicBezTo>
                  <a:pt x="17876873" y="6979132"/>
                  <a:pt x="17872773" y="6978293"/>
                  <a:pt x="17864569" y="6976613"/>
                </a:cubicBezTo>
                <a:cubicBezTo>
                  <a:pt x="17856363" y="6974935"/>
                  <a:pt x="17853231" y="6977713"/>
                  <a:pt x="17855169" y="6984948"/>
                </a:cubicBezTo>
                <a:lnTo>
                  <a:pt x="17852261" y="6974096"/>
                </a:lnTo>
                <a:cubicBezTo>
                  <a:pt x="17857559" y="6964922"/>
                  <a:pt x="17860207" y="6960336"/>
                  <a:pt x="17860207" y="6960336"/>
                </a:cubicBezTo>
                <a:lnTo>
                  <a:pt x="17881909" y="6954521"/>
                </a:lnTo>
                <a:lnTo>
                  <a:pt x="17889621" y="6953347"/>
                </a:lnTo>
                <a:lnTo>
                  <a:pt x="17909941" y="6952360"/>
                </a:lnTo>
                <a:lnTo>
                  <a:pt x="17917371" y="6956650"/>
                </a:lnTo>
                <a:cubicBezTo>
                  <a:pt x="17921959" y="6959297"/>
                  <a:pt x="17926963" y="6959894"/>
                  <a:pt x="17932391" y="6958440"/>
                </a:cubicBezTo>
                <a:lnTo>
                  <a:pt x="17945405" y="6950637"/>
                </a:lnTo>
                <a:lnTo>
                  <a:pt x="17909941" y="6952360"/>
                </a:lnTo>
                <a:lnTo>
                  <a:pt x="17907053" y="6950692"/>
                </a:lnTo>
                <a:lnTo>
                  <a:pt x="17889621" y="6953347"/>
                </a:lnTo>
                <a:lnTo>
                  <a:pt x="17859065" y="6954831"/>
                </a:lnTo>
                <a:cubicBezTo>
                  <a:pt x="17851897" y="6956997"/>
                  <a:pt x="17847227" y="6954496"/>
                  <a:pt x="17845063" y="6947329"/>
                </a:cubicBezTo>
                <a:cubicBezTo>
                  <a:pt x="17845063" y="6947329"/>
                  <a:pt x="17837351" y="6947704"/>
                  <a:pt x="17821931" y="6948452"/>
                </a:cubicBezTo>
                <a:cubicBezTo>
                  <a:pt x="17806507" y="6949200"/>
                  <a:pt x="17786959" y="6949243"/>
                  <a:pt x="17763287" y="6948573"/>
                </a:cubicBezTo>
                <a:cubicBezTo>
                  <a:pt x="17715937" y="6947235"/>
                  <a:pt x="17686345" y="6946401"/>
                  <a:pt x="17674505" y="6946067"/>
                </a:cubicBezTo>
                <a:cubicBezTo>
                  <a:pt x="17668587" y="6945900"/>
                  <a:pt x="17660743" y="6945826"/>
                  <a:pt x="17650969" y="6945845"/>
                </a:cubicBezTo>
                <a:close/>
                <a:moveTo>
                  <a:pt x="17761037" y="6902307"/>
                </a:moveTo>
                <a:lnTo>
                  <a:pt x="17714773" y="6904555"/>
                </a:lnTo>
                <a:cubicBezTo>
                  <a:pt x="17716939" y="6911722"/>
                  <a:pt x="17721607" y="6914224"/>
                  <a:pt x="17728775" y="6912058"/>
                </a:cubicBezTo>
                <a:cubicBezTo>
                  <a:pt x="17735947" y="6909891"/>
                  <a:pt x="17743115" y="6907725"/>
                  <a:pt x="17750283" y="6905557"/>
                </a:cubicBezTo>
                <a:close/>
                <a:moveTo>
                  <a:pt x="17960103" y="6900819"/>
                </a:moveTo>
                <a:lnTo>
                  <a:pt x="17956099" y="6902032"/>
                </a:lnTo>
                <a:lnTo>
                  <a:pt x="17960549" y="6902299"/>
                </a:lnTo>
                <a:close/>
                <a:moveTo>
                  <a:pt x="17807303" y="6900060"/>
                </a:moveTo>
                <a:lnTo>
                  <a:pt x="17799755" y="6902341"/>
                </a:lnTo>
                <a:lnTo>
                  <a:pt x="17806187" y="6902144"/>
                </a:lnTo>
                <a:close/>
                <a:moveTo>
                  <a:pt x="17412183" y="6894295"/>
                </a:moveTo>
                <a:lnTo>
                  <a:pt x="17410323" y="6894794"/>
                </a:lnTo>
                <a:lnTo>
                  <a:pt x="17412293" y="6894698"/>
                </a:lnTo>
                <a:close/>
                <a:moveTo>
                  <a:pt x="18098897" y="6894076"/>
                </a:moveTo>
                <a:lnTo>
                  <a:pt x="18082755" y="6898957"/>
                </a:lnTo>
                <a:lnTo>
                  <a:pt x="18088087" y="6899276"/>
                </a:lnTo>
                <a:lnTo>
                  <a:pt x="18080951" y="6901188"/>
                </a:lnTo>
                <a:lnTo>
                  <a:pt x="18102149" y="6904832"/>
                </a:lnTo>
                <a:lnTo>
                  <a:pt x="18099731" y="6896827"/>
                </a:lnTo>
                <a:lnTo>
                  <a:pt x="18098937" y="6896369"/>
                </a:lnTo>
                <a:lnTo>
                  <a:pt x="18099603" y="6896410"/>
                </a:lnTo>
                <a:close/>
                <a:moveTo>
                  <a:pt x="17485625" y="6886248"/>
                </a:moveTo>
                <a:cubicBezTo>
                  <a:pt x="17482007" y="6887217"/>
                  <a:pt x="17476581" y="6888671"/>
                  <a:pt x="17469347" y="6890610"/>
                </a:cubicBezTo>
                <a:cubicBezTo>
                  <a:pt x="17462111" y="6892548"/>
                  <a:pt x="17458495" y="6893517"/>
                  <a:pt x="17458495" y="6893517"/>
                </a:cubicBezTo>
                <a:lnTo>
                  <a:pt x="17423033" y="6891388"/>
                </a:lnTo>
                <a:lnTo>
                  <a:pt x="17423767" y="6894141"/>
                </a:lnTo>
                <a:lnTo>
                  <a:pt x="17441433" y="6893281"/>
                </a:lnTo>
                <a:lnTo>
                  <a:pt x="17466191" y="6897535"/>
                </a:lnTo>
                <a:lnTo>
                  <a:pt x="17496305" y="6888434"/>
                </a:lnTo>
                <a:close/>
                <a:moveTo>
                  <a:pt x="17270335" y="6885782"/>
                </a:moveTo>
                <a:lnTo>
                  <a:pt x="17248631" y="6891598"/>
                </a:lnTo>
                <a:lnTo>
                  <a:pt x="17260479" y="6898438"/>
                </a:lnTo>
                <a:lnTo>
                  <a:pt x="17266677" y="6898393"/>
                </a:lnTo>
                <a:lnTo>
                  <a:pt x="17294945" y="6890818"/>
                </a:lnTo>
                <a:cubicBezTo>
                  <a:pt x="17294945" y="6890818"/>
                  <a:pt x="17290845" y="6889979"/>
                  <a:pt x="17282639" y="6888300"/>
                </a:cubicBezTo>
                <a:cubicBezTo>
                  <a:pt x="17274437" y="6886621"/>
                  <a:pt x="17270335" y="6885782"/>
                  <a:pt x="17270335" y="6885782"/>
                </a:cubicBezTo>
                <a:close/>
                <a:moveTo>
                  <a:pt x="17592345" y="6882878"/>
                </a:moveTo>
                <a:lnTo>
                  <a:pt x="17590985" y="6883290"/>
                </a:lnTo>
                <a:cubicBezTo>
                  <a:pt x="17600319" y="6888290"/>
                  <a:pt x="17604987" y="6890792"/>
                  <a:pt x="17604987" y="6890792"/>
                </a:cubicBezTo>
                <a:lnTo>
                  <a:pt x="17603763" y="6886742"/>
                </a:lnTo>
                <a:close/>
                <a:moveTo>
                  <a:pt x="18081645" y="6875820"/>
                </a:moveTo>
                <a:lnTo>
                  <a:pt x="18060135" y="6882322"/>
                </a:lnTo>
                <a:lnTo>
                  <a:pt x="18036383" y="6878240"/>
                </a:lnTo>
                <a:lnTo>
                  <a:pt x="18035959" y="6878353"/>
                </a:lnTo>
                <a:cubicBezTo>
                  <a:pt x="18035959" y="6878353"/>
                  <a:pt x="18032343" y="6879322"/>
                  <a:pt x="18025105" y="6881261"/>
                </a:cubicBezTo>
                <a:lnTo>
                  <a:pt x="18012867" y="6884538"/>
                </a:lnTo>
                <a:lnTo>
                  <a:pt x="18013871" y="6884569"/>
                </a:lnTo>
                <a:cubicBezTo>
                  <a:pt x="18023207" y="6889570"/>
                  <a:pt x="18032003" y="6892781"/>
                  <a:pt x="18040255" y="6894197"/>
                </a:cubicBezTo>
                <a:cubicBezTo>
                  <a:pt x="18048509" y="6895616"/>
                  <a:pt x="18056219" y="6895242"/>
                  <a:pt x="18063385" y="6893074"/>
                </a:cubicBezTo>
                <a:close/>
                <a:moveTo>
                  <a:pt x="18163421" y="6874576"/>
                </a:moveTo>
                <a:cubicBezTo>
                  <a:pt x="18163421" y="6874576"/>
                  <a:pt x="18164505" y="6878159"/>
                  <a:pt x="18166671" y="6885330"/>
                </a:cubicBezTo>
                <a:lnTo>
                  <a:pt x="18180677" y="6892831"/>
                </a:lnTo>
                <a:close/>
                <a:moveTo>
                  <a:pt x="17417219" y="6869684"/>
                </a:moveTo>
                <a:lnTo>
                  <a:pt x="17444739" y="6885572"/>
                </a:lnTo>
                <a:lnTo>
                  <a:pt x="17442411" y="6876898"/>
                </a:lnTo>
                <a:lnTo>
                  <a:pt x="17429587" y="6872216"/>
                </a:lnTo>
                <a:lnTo>
                  <a:pt x="17429523" y="6872203"/>
                </a:lnTo>
                <a:cubicBezTo>
                  <a:pt x="17428555" y="6868587"/>
                  <a:pt x="17424453" y="6867746"/>
                  <a:pt x="17417219" y="6869684"/>
                </a:cubicBezTo>
                <a:close/>
                <a:moveTo>
                  <a:pt x="16888697" y="6866686"/>
                </a:moveTo>
                <a:lnTo>
                  <a:pt x="16895467" y="6875737"/>
                </a:lnTo>
                <a:lnTo>
                  <a:pt x="16906223" y="6875556"/>
                </a:lnTo>
                <a:lnTo>
                  <a:pt x="16899029" y="6867944"/>
                </a:lnTo>
                <a:close/>
                <a:moveTo>
                  <a:pt x="16882529" y="6858443"/>
                </a:moveTo>
                <a:lnTo>
                  <a:pt x="16886401" y="6863621"/>
                </a:lnTo>
                <a:lnTo>
                  <a:pt x="16889281" y="6859756"/>
                </a:lnTo>
                <a:lnTo>
                  <a:pt x="16890041" y="6859734"/>
                </a:lnTo>
                <a:close/>
                <a:moveTo>
                  <a:pt x="17698395" y="6855225"/>
                </a:moveTo>
                <a:cubicBezTo>
                  <a:pt x="17687725" y="6855516"/>
                  <a:pt x="17680597" y="6856204"/>
                  <a:pt x="17677011" y="6857288"/>
                </a:cubicBezTo>
                <a:lnTo>
                  <a:pt x="17674925" y="6861182"/>
                </a:lnTo>
                <a:lnTo>
                  <a:pt x="17705949" y="6862103"/>
                </a:lnTo>
                <a:cubicBezTo>
                  <a:pt x="17705949" y="6862103"/>
                  <a:pt x="17708243" y="6863426"/>
                  <a:pt x="17712829" y="6866076"/>
                </a:cubicBezTo>
                <a:cubicBezTo>
                  <a:pt x="17717415" y="6868723"/>
                  <a:pt x="17723325" y="6869077"/>
                  <a:pt x="17730561" y="6867139"/>
                </a:cubicBezTo>
                <a:lnTo>
                  <a:pt x="17779857" y="6863960"/>
                </a:lnTo>
                <a:lnTo>
                  <a:pt x="17741033" y="6855541"/>
                </a:lnTo>
                <a:cubicBezTo>
                  <a:pt x="17723277" y="6855038"/>
                  <a:pt x="17709065" y="6854934"/>
                  <a:pt x="17698395" y="6855225"/>
                </a:cubicBezTo>
                <a:close/>
                <a:moveTo>
                  <a:pt x="17534967" y="6853276"/>
                </a:moveTo>
                <a:lnTo>
                  <a:pt x="17536849" y="6859499"/>
                </a:lnTo>
                <a:lnTo>
                  <a:pt x="17546285" y="6859340"/>
                </a:lnTo>
                <a:close/>
                <a:moveTo>
                  <a:pt x="17193855" y="6850751"/>
                </a:moveTo>
                <a:lnTo>
                  <a:pt x="17183101" y="6854002"/>
                </a:lnTo>
                <a:lnTo>
                  <a:pt x="17182561" y="6855009"/>
                </a:lnTo>
                <a:lnTo>
                  <a:pt x="17195205" y="6855219"/>
                </a:lnTo>
                <a:close/>
                <a:moveTo>
                  <a:pt x="17204609" y="6847501"/>
                </a:moveTo>
                <a:lnTo>
                  <a:pt x="17207001" y="6855414"/>
                </a:lnTo>
                <a:lnTo>
                  <a:pt x="17216733" y="6855574"/>
                </a:lnTo>
                <a:lnTo>
                  <a:pt x="17218613" y="6855006"/>
                </a:lnTo>
                <a:cubicBezTo>
                  <a:pt x="17209277" y="6850003"/>
                  <a:pt x="17204609" y="6847501"/>
                  <a:pt x="17204609" y="6847501"/>
                </a:cubicBezTo>
                <a:close/>
                <a:moveTo>
                  <a:pt x="17624249" y="6838025"/>
                </a:moveTo>
                <a:cubicBezTo>
                  <a:pt x="17624249" y="6838025"/>
                  <a:pt x="17625329" y="6841612"/>
                  <a:pt x="17627497" y="6848780"/>
                </a:cubicBezTo>
                <a:cubicBezTo>
                  <a:pt x="17629663" y="6855950"/>
                  <a:pt x="17630749" y="6859533"/>
                  <a:pt x="17630749" y="6859533"/>
                </a:cubicBezTo>
                <a:lnTo>
                  <a:pt x="17616741" y="6852031"/>
                </a:lnTo>
                <a:cubicBezTo>
                  <a:pt x="17614577" y="6844863"/>
                  <a:pt x="17613491" y="6841277"/>
                  <a:pt x="17613491" y="6841277"/>
                </a:cubicBezTo>
                <a:cubicBezTo>
                  <a:pt x="17613491" y="6841277"/>
                  <a:pt x="17617077" y="6840192"/>
                  <a:pt x="17624249" y="6838025"/>
                </a:cubicBezTo>
                <a:close/>
                <a:moveTo>
                  <a:pt x="17907091" y="6831469"/>
                </a:moveTo>
                <a:lnTo>
                  <a:pt x="17931699" y="6836505"/>
                </a:lnTo>
                <a:lnTo>
                  <a:pt x="17920851" y="6839412"/>
                </a:lnTo>
                <a:close/>
                <a:moveTo>
                  <a:pt x="17297223" y="6828429"/>
                </a:moveTo>
                <a:lnTo>
                  <a:pt x="17312997" y="6830350"/>
                </a:lnTo>
                <a:cubicBezTo>
                  <a:pt x="17312997" y="6830350"/>
                  <a:pt x="17315305" y="6833298"/>
                  <a:pt x="17319921" y="6839196"/>
                </a:cubicBezTo>
                <a:cubicBezTo>
                  <a:pt x="17314023" y="6843814"/>
                  <a:pt x="17307291" y="6844327"/>
                  <a:pt x="17299725" y="6840738"/>
                </a:cubicBezTo>
                <a:cubicBezTo>
                  <a:pt x="17292163" y="6837150"/>
                  <a:pt x="17291325" y="6833045"/>
                  <a:pt x="17297223" y="6828429"/>
                </a:cubicBezTo>
                <a:close/>
                <a:moveTo>
                  <a:pt x="17321841" y="6823425"/>
                </a:moveTo>
                <a:lnTo>
                  <a:pt x="17337615" y="6825348"/>
                </a:lnTo>
                <a:lnTo>
                  <a:pt x="17328767" y="6832272"/>
                </a:lnTo>
                <a:cubicBezTo>
                  <a:pt x="17324149" y="6826375"/>
                  <a:pt x="17321841" y="6823425"/>
                  <a:pt x="17321841" y="6823425"/>
                </a:cubicBezTo>
                <a:close/>
                <a:moveTo>
                  <a:pt x="18218191" y="6822811"/>
                </a:moveTo>
                <a:cubicBezTo>
                  <a:pt x="18220359" y="6829981"/>
                  <a:pt x="18221443" y="6833566"/>
                  <a:pt x="18221443" y="6833566"/>
                </a:cubicBezTo>
                <a:cubicBezTo>
                  <a:pt x="18221443" y="6833566"/>
                  <a:pt x="18217859" y="6834651"/>
                  <a:pt x="18210691" y="6836817"/>
                </a:cubicBezTo>
                <a:lnTo>
                  <a:pt x="18199935" y="6840067"/>
                </a:lnTo>
                <a:cubicBezTo>
                  <a:pt x="18199935" y="6840067"/>
                  <a:pt x="18202437" y="6835399"/>
                  <a:pt x="18207439" y="6826061"/>
                </a:cubicBezTo>
                <a:cubicBezTo>
                  <a:pt x="18214607" y="6823895"/>
                  <a:pt x="18218191" y="6822811"/>
                  <a:pt x="18218191" y="6822811"/>
                </a:cubicBezTo>
                <a:close/>
                <a:moveTo>
                  <a:pt x="18002675" y="6818343"/>
                </a:moveTo>
                <a:cubicBezTo>
                  <a:pt x="18002675" y="6818343"/>
                  <a:pt x="18004983" y="6821291"/>
                  <a:pt x="18009601" y="6827188"/>
                </a:cubicBezTo>
                <a:lnTo>
                  <a:pt x="17993829" y="6825267"/>
                </a:lnTo>
                <a:cubicBezTo>
                  <a:pt x="17993829" y="6825267"/>
                  <a:pt x="17996779" y="6822959"/>
                  <a:pt x="18002675" y="6818343"/>
                </a:cubicBezTo>
                <a:close/>
                <a:moveTo>
                  <a:pt x="17786947" y="6817139"/>
                </a:moveTo>
                <a:cubicBezTo>
                  <a:pt x="17786947" y="6817139"/>
                  <a:pt x="17791533" y="6819788"/>
                  <a:pt x="17800705" y="6825084"/>
                </a:cubicBezTo>
                <a:lnTo>
                  <a:pt x="17789855" y="6827991"/>
                </a:lnTo>
                <a:close/>
                <a:moveTo>
                  <a:pt x="17816813" y="6815033"/>
                </a:moveTo>
                <a:cubicBezTo>
                  <a:pt x="17816813" y="6815033"/>
                  <a:pt x="17819145" y="6816283"/>
                  <a:pt x="17823813" y="6818783"/>
                </a:cubicBezTo>
                <a:cubicBezTo>
                  <a:pt x="17828483" y="6821285"/>
                  <a:pt x="17834401" y="6821452"/>
                  <a:pt x="17841567" y="6819286"/>
                </a:cubicBezTo>
                <a:lnTo>
                  <a:pt x="17853357" y="6825601"/>
                </a:lnTo>
                <a:lnTo>
                  <a:pt x="17859323" y="6826823"/>
                </a:lnTo>
                <a:cubicBezTo>
                  <a:pt x="17867527" y="6828501"/>
                  <a:pt x="17871627" y="6829340"/>
                  <a:pt x="17871627" y="6829340"/>
                </a:cubicBezTo>
                <a:lnTo>
                  <a:pt x="17860777" y="6832247"/>
                </a:lnTo>
                <a:lnTo>
                  <a:pt x="17853621" y="6828115"/>
                </a:lnTo>
                <a:lnTo>
                  <a:pt x="17845833" y="6833400"/>
                </a:lnTo>
                <a:cubicBezTo>
                  <a:pt x="17835487" y="6837994"/>
                  <a:pt x="17823313" y="6836540"/>
                  <a:pt x="17809309" y="6829037"/>
                </a:cubicBezTo>
                <a:lnTo>
                  <a:pt x="17806057" y="6818283"/>
                </a:lnTo>
                <a:cubicBezTo>
                  <a:pt x="17806057" y="6818283"/>
                  <a:pt x="17809643" y="6817200"/>
                  <a:pt x="17816813" y="6815033"/>
                </a:cubicBezTo>
                <a:close/>
                <a:moveTo>
                  <a:pt x="16786789" y="6814259"/>
                </a:moveTo>
                <a:lnTo>
                  <a:pt x="16785187" y="6815512"/>
                </a:lnTo>
                <a:lnTo>
                  <a:pt x="16797699" y="6814705"/>
                </a:lnTo>
                <a:lnTo>
                  <a:pt x="16807087" y="6814548"/>
                </a:lnTo>
                <a:lnTo>
                  <a:pt x="16807017" y="6814472"/>
                </a:lnTo>
                <a:close/>
                <a:moveTo>
                  <a:pt x="16633406" y="6811578"/>
                </a:moveTo>
                <a:lnTo>
                  <a:pt x="16634149" y="6812006"/>
                </a:lnTo>
                <a:lnTo>
                  <a:pt x="16634055" y="6811656"/>
                </a:lnTo>
                <a:close/>
                <a:moveTo>
                  <a:pt x="16868141" y="6808367"/>
                </a:moveTo>
                <a:lnTo>
                  <a:pt x="16866639" y="6808821"/>
                </a:lnTo>
                <a:lnTo>
                  <a:pt x="16858719" y="6815020"/>
                </a:lnTo>
                <a:lnTo>
                  <a:pt x="16846557" y="6814892"/>
                </a:lnTo>
                <a:lnTo>
                  <a:pt x="16842993" y="6815968"/>
                </a:lnTo>
                <a:lnTo>
                  <a:pt x="16843377" y="6816175"/>
                </a:lnTo>
                <a:lnTo>
                  <a:pt x="16861743" y="6814990"/>
                </a:lnTo>
                <a:lnTo>
                  <a:pt x="16861313" y="6822167"/>
                </a:lnTo>
                <a:lnTo>
                  <a:pt x="16878505" y="6816970"/>
                </a:lnTo>
                <a:lnTo>
                  <a:pt x="16890683" y="6819063"/>
                </a:lnTo>
                <a:lnTo>
                  <a:pt x="16890263" y="6818863"/>
                </a:lnTo>
                <a:cubicBezTo>
                  <a:pt x="16885647" y="6812965"/>
                  <a:pt x="16881861" y="6811172"/>
                  <a:pt x="16878913" y="6813479"/>
                </a:cubicBezTo>
                <a:close/>
                <a:moveTo>
                  <a:pt x="17616757" y="6793730"/>
                </a:moveTo>
                <a:lnTo>
                  <a:pt x="17628369" y="6796313"/>
                </a:lnTo>
                <a:lnTo>
                  <a:pt x="17629175" y="6796847"/>
                </a:lnTo>
                <a:cubicBezTo>
                  <a:pt x="17629175" y="6796847"/>
                  <a:pt x="17627703" y="6797999"/>
                  <a:pt x="17624751" y="6800308"/>
                </a:cubicBezTo>
                <a:cubicBezTo>
                  <a:pt x="17621805" y="6802615"/>
                  <a:pt x="17618021" y="6800822"/>
                  <a:pt x="17613403" y="6794924"/>
                </a:cubicBezTo>
                <a:close/>
                <a:moveTo>
                  <a:pt x="17152845" y="6792731"/>
                </a:moveTo>
                <a:lnTo>
                  <a:pt x="17145225" y="6799932"/>
                </a:lnTo>
                <a:lnTo>
                  <a:pt x="17152785" y="6798828"/>
                </a:lnTo>
                <a:cubicBezTo>
                  <a:pt x="17160351" y="6802419"/>
                  <a:pt x="17165609" y="6803058"/>
                  <a:pt x="17168555" y="6800748"/>
                </a:cubicBezTo>
                <a:lnTo>
                  <a:pt x="17169145" y="6800628"/>
                </a:lnTo>
                <a:lnTo>
                  <a:pt x="17179229" y="6802360"/>
                </a:lnTo>
                <a:lnTo>
                  <a:pt x="17183993" y="6797858"/>
                </a:lnTo>
                <a:lnTo>
                  <a:pt x="17205285" y="6795209"/>
                </a:lnTo>
                <a:lnTo>
                  <a:pt x="17188357" y="6793733"/>
                </a:lnTo>
                <a:lnTo>
                  <a:pt x="17183993" y="6797858"/>
                </a:lnTo>
                <a:lnTo>
                  <a:pt x="17180861" y="6798248"/>
                </a:lnTo>
                <a:lnTo>
                  <a:pt x="17169145" y="6800628"/>
                </a:lnTo>
                <a:lnTo>
                  <a:pt x="17166847" y="6800234"/>
                </a:lnTo>
                <a:cubicBezTo>
                  <a:pt x="17157511" y="6795234"/>
                  <a:pt x="17152845" y="6792731"/>
                  <a:pt x="17152845" y="6792731"/>
                </a:cubicBezTo>
                <a:close/>
                <a:moveTo>
                  <a:pt x="17295679" y="6786101"/>
                </a:moveTo>
                <a:lnTo>
                  <a:pt x="17287987" y="6789291"/>
                </a:lnTo>
                <a:lnTo>
                  <a:pt x="17283199" y="6788541"/>
                </a:lnTo>
                <a:lnTo>
                  <a:pt x="17270135" y="6792489"/>
                </a:lnTo>
                <a:cubicBezTo>
                  <a:pt x="17253631" y="6789651"/>
                  <a:pt x="17244123" y="6790570"/>
                  <a:pt x="17241625" y="6795238"/>
                </a:cubicBezTo>
                <a:lnTo>
                  <a:pt x="17227487" y="6795925"/>
                </a:lnTo>
                <a:lnTo>
                  <a:pt x="17244909" y="6798048"/>
                </a:lnTo>
                <a:cubicBezTo>
                  <a:pt x="17249525" y="6803945"/>
                  <a:pt x="17254781" y="6804586"/>
                  <a:pt x="17260679" y="6799967"/>
                </a:cubicBezTo>
                <a:cubicBezTo>
                  <a:pt x="17260679" y="6799967"/>
                  <a:pt x="17262155" y="6798814"/>
                  <a:pt x="17265103" y="6796506"/>
                </a:cubicBezTo>
                <a:cubicBezTo>
                  <a:pt x="17268053" y="6794197"/>
                  <a:pt x="17271835" y="6795992"/>
                  <a:pt x="17276449" y="6801891"/>
                </a:cubicBezTo>
                <a:cubicBezTo>
                  <a:pt x="17281067" y="6807788"/>
                  <a:pt x="17286325" y="6808429"/>
                  <a:pt x="17292221" y="6803811"/>
                </a:cubicBezTo>
                <a:cubicBezTo>
                  <a:pt x="17298119" y="6799194"/>
                  <a:pt x="17310429" y="6796694"/>
                  <a:pt x="17329147" y="6796306"/>
                </a:cubicBezTo>
                <a:cubicBezTo>
                  <a:pt x="17347867" y="6795920"/>
                  <a:pt x="17357227" y="6795726"/>
                  <a:pt x="17357227" y="6795726"/>
                </a:cubicBezTo>
                <a:cubicBezTo>
                  <a:pt x="17361847" y="6801625"/>
                  <a:pt x="17368255" y="6803738"/>
                  <a:pt x="17376459" y="6802070"/>
                </a:cubicBezTo>
                <a:cubicBezTo>
                  <a:pt x="17384665" y="6800404"/>
                  <a:pt x="17394027" y="6800210"/>
                  <a:pt x="17404541" y="6801491"/>
                </a:cubicBezTo>
                <a:cubicBezTo>
                  <a:pt x="17415055" y="6802772"/>
                  <a:pt x="17422619" y="6806361"/>
                  <a:pt x="17427235" y="6812257"/>
                </a:cubicBezTo>
                <a:lnTo>
                  <a:pt x="17444929" y="6798407"/>
                </a:lnTo>
                <a:lnTo>
                  <a:pt x="17449059" y="6795174"/>
                </a:lnTo>
                <a:lnTo>
                  <a:pt x="17405179" y="6792747"/>
                </a:lnTo>
                <a:cubicBezTo>
                  <a:pt x="17386173" y="6794579"/>
                  <a:pt x="17372541" y="6794788"/>
                  <a:pt x="17364289" y="6793371"/>
                </a:cubicBezTo>
                <a:cubicBezTo>
                  <a:pt x="17356037" y="6791953"/>
                  <a:pt x="17350119" y="6791785"/>
                  <a:pt x="17346533" y="6792870"/>
                </a:cubicBezTo>
                <a:cubicBezTo>
                  <a:pt x="17342949" y="6793951"/>
                  <a:pt x="17336487" y="6791991"/>
                  <a:pt x="17327155" y="6786991"/>
                </a:cubicBezTo>
                <a:close/>
                <a:moveTo>
                  <a:pt x="18049141" y="6768284"/>
                </a:moveTo>
                <a:lnTo>
                  <a:pt x="18045265" y="6775515"/>
                </a:lnTo>
                <a:lnTo>
                  <a:pt x="18058647" y="6777145"/>
                </a:lnTo>
                <a:lnTo>
                  <a:pt x="18063147" y="6775786"/>
                </a:lnTo>
                <a:cubicBezTo>
                  <a:pt x="18060977" y="6768616"/>
                  <a:pt x="18056309" y="6766116"/>
                  <a:pt x="18049141" y="6768284"/>
                </a:cubicBezTo>
                <a:close/>
                <a:moveTo>
                  <a:pt x="17907093" y="6764273"/>
                </a:moveTo>
                <a:lnTo>
                  <a:pt x="17921101" y="6771774"/>
                </a:lnTo>
                <a:lnTo>
                  <a:pt x="17931851" y="6768525"/>
                </a:lnTo>
                <a:cubicBezTo>
                  <a:pt x="17922517" y="6763524"/>
                  <a:pt x="17914263" y="6762104"/>
                  <a:pt x="17907093" y="6764273"/>
                </a:cubicBezTo>
                <a:close/>
                <a:moveTo>
                  <a:pt x="18258959" y="6763545"/>
                </a:moveTo>
                <a:cubicBezTo>
                  <a:pt x="18251791" y="6765713"/>
                  <a:pt x="18248749" y="6768587"/>
                  <a:pt x="18249831" y="6772171"/>
                </a:cubicBezTo>
                <a:cubicBezTo>
                  <a:pt x="18250915" y="6775756"/>
                  <a:pt x="18255041" y="6776465"/>
                  <a:pt x="18262209" y="6774299"/>
                </a:cubicBezTo>
                <a:cubicBezTo>
                  <a:pt x="18262209" y="6774299"/>
                  <a:pt x="18261125" y="6770714"/>
                  <a:pt x="18258959" y="6763545"/>
                </a:cubicBezTo>
                <a:close/>
                <a:moveTo>
                  <a:pt x="17529545" y="6760702"/>
                </a:moveTo>
                <a:lnTo>
                  <a:pt x="17526293" y="6763247"/>
                </a:lnTo>
                <a:lnTo>
                  <a:pt x="17537473" y="6764498"/>
                </a:lnTo>
                <a:lnTo>
                  <a:pt x="17546141" y="6762894"/>
                </a:lnTo>
                <a:lnTo>
                  <a:pt x="17545319" y="6762622"/>
                </a:lnTo>
                <a:close/>
                <a:moveTo>
                  <a:pt x="17811315" y="6758014"/>
                </a:moveTo>
                <a:cubicBezTo>
                  <a:pt x="17796975" y="6762348"/>
                  <a:pt x="17789263" y="6762723"/>
                  <a:pt x="17788181" y="6759137"/>
                </a:cubicBezTo>
                <a:cubicBezTo>
                  <a:pt x="17787099" y="6755553"/>
                  <a:pt x="17785305" y="6756094"/>
                  <a:pt x="17782805" y="6760762"/>
                </a:cubicBezTo>
                <a:cubicBezTo>
                  <a:pt x="17780301" y="6765431"/>
                  <a:pt x="17781385" y="6769015"/>
                  <a:pt x="17786053" y="6771515"/>
                </a:cubicBezTo>
                <a:cubicBezTo>
                  <a:pt x="17790723" y="6774017"/>
                  <a:pt x="17796641" y="6774184"/>
                  <a:pt x="17803811" y="6772016"/>
                </a:cubicBezTo>
                <a:cubicBezTo>
                  <a:pt x="17810981" y="6769850"/>
                  <a:pt x="17815647" y="6772352"/>
                  <a:pt x="17817815" y="6779520"/>
                </a:cubicBezTo>
                <a:lnTo>
                  <a:pt x="17825317" y="6765517"/>
                </a:lnTo>
                <a:lnTo>
                  <a:pt x="17836075" y="6762265"/>
                </a:lnTo>
                <a:close/>
                <a:moveTo>
                  <a:pt x="17858211" y="6756104"/>
                </a:moveTo>
                <a:lnTo>
                  <a:pt x="17857655" y="6760660"/>
                </a:lnTo>
                <a:lnTo>
                  <a:pt x="17855123" y="6760352"/>
                </a:lnTo>
                <a:lnTo>
                  <a:pt x="17850073" y="6769769"/>
                </a:lnTo>
                <a:cubicBezTo>
                  <a:pt x="17857243" y="6767602"/>
                  <a:pt x="17860831" y="6766519"/>
                  <a:pt x="17860831" y="6766519"/>
                </a:cubicBezTo>
                <a:cubicBezTo>
                  <a:pt x="17860831" y="6766519"/>
                  <a:pt x="17864415" y="6765435"/>
                  <a:pt x="17871583" y="6763269"/>
                </a:cubicBezTo>
                <a:close/>
                <a:moveTo>
                  <a:pt x="17950111" y="6751271"/>
                </a:moveTo>
                <a:lnTo>
                  <a:pt x="17942607" y="6765274"/>
                </a:lnTo>
                <a:lnTo>
                  <a:pt x="17953361" y="6762023"/>
                </a:lnTo>
                <a:cubicBezTo>
                  <a:pt x="17958363" y="6752688"/>
                  <a:pt x="17957279" y="6749103"/>
                  <a:pt x="17950111" y="6751271"/>
                </a:cubicBezTo>
                <a:close/>
                <a:moveTo>
                  <a:pt x="17506851" y="6749933"/>
                </a:moveTo>
                <a:cubicBezTo>
                  <a:pt x="17496337" y="6748653"/>
                  <a:pt x="17488131" y="6750321"/>
                  <a:pt x="17482233" y="6754938"/>
                </a:cubicBezTo>
                <a:lnTo>
                  <a:pt x="17476927" y="6759091"/>
                </a:lnTo>
                <a:lnTo>
                  <a:pt x="17477205" y="6759242"/>
                </a:lnTo>
                <a:cubicBezTo>
                  <a:pt x="17481871" y="6761743"/>
                  <a:pt x="17487791" y="6761909"/>
                  <a:pt x="17494961" y="6759742"/>
                </a:cubicBezTo>
                <a:lnTo>
                  <a:pt x="17516407" y="6762142"/>
                </a:lnTo>
                <a:close/>
                <a:moveTo>
                  <a:pt x="17584935" y="6749444"/>
                </a:moveTo>
                <a:cubicBezTo>
                  <a:pt x="17580833" y="6750279"/>
                  <a:pt x="17575831" y="6753003"/>
                  <a:pt x="17569933" y="6757619"/>
                </a:cubicBezTo>
                <a:lnTo>
                  <a:pt x="17567507" y="6758943"/>
                </a:lnTo>
                <a:lnTo>
                  <a:pt x="17587489" y="6755248"/>
                </a:lnTo>
                <a:lnTo>
                  <a:pt x="17595721" y="6752758"/>
                </a:lnTo>
                <a:lnTo>
                  <a:pt x="17594549" y="6752617"/>
                </a:lnTo>
                <a:cubicBezTo>
                  <a:pt x="17592243" y="6749667"/>
                  <a:pt x="17589039" y="6748611"/>
                  <a:pt x="17584935" y="6749444"/>
                </a:cubicBezTo>
                <a:close/>
                <a:moveTo>
                  <a:pt x="17632233" y="6747961"/>
                </a:moveTo>
                <a:lnTo>
                  <a:pt x="17633757" y="6753000"/>
                </a:lnTo>
                <a:lnTo>
                  <a:pt x="17648701" y="6748483"/>
                </a:lnTo>
                <a:lnTo>
                  <a:pt x="17634939" y="6749534"/>
                </a:lnTo>
                <a:close/>
                <a:moveTo>
                  <a:pt x="17621861" y="6741938"/>
                </a:moveTo>
                <a:lnTo>
                  <a:pt x="17618163" y="6745977"/>
                </a:lnTo>
                <a:lnTo>
                  <a:pt x="17625167" y="6743859"/>
                </a:lnTo>
                <a:close/>
                <a:moveTo>
                  <a:pt x="17763991" y="6741248"/>
                </a:moveTo>
                <a:lnTo>
                  <a:pt x="17747643" y="6747075"/>
                </a:lnTo>
                <a:lnTo>
                  <a:pt x="17761797" y="6749508"/>
                </a:lnTo>
                <a:lnTo>
                  <a:pt x="17769791" y="6741954"/>
                </a:lnTo>
                <a:close/>
                <a:moveTo>
                  <a:pt x="18008193" y="6739584"/>
                </a:moveTo>
                <a:cubicBezTo>
                  <a:pt x="18001731" y="6737623"/>
                  <a:pt x="17993123" y="6738270"/>
                  <a:pt x="17982371" y="6741520"/>
                </a:cubicBezTo>
                <a:lnTo>
                  <a:pt x="17971619" y="6744769"/>
                </a:lnTo>
                <a:cubicBezTo>
                  <a:pt x="17980953" y="6749772"/>
                  <a:pt x="17989205" y="6751189"/>
                  <a:pt x="17996375" y="6749022"/>
                </a:cubicBezTo>
                <a:lnTo>
                  <a:pt x="18021133" y="6753276"/>
                </a:lnTo>
                <a:cubicBezTo>
                  <a:pt x="18018967" y="6746108"/>
                  <a:pt x="18014651" y="6741543"/>
                  <a:pt x="18008193" y="6739584"/>
                </a:cubicBezTo>
                <a:close/>
                <a:moveTo>
                  <a:pt x="16938643" y="6716640"/>
                </a:moveTo>
                <a:lnTo>
                  <a:pt x="16929013" y="6719551"/>
                </a:lnTo>
                <a:lnTo>
                  <a:pt x="16942175" y="6721156"/>
                </a:lnTo>
                <a:close/>
                <a:moveTo>
                  <a:pt x="17126897" y="6711809"/>
                </a:moveTo>
                <a:lnTo>
                  <a:pt x="17115077" y="6714210"/>
                </a:lnTo>
                <a:cubicBezTo>
                  <a:pt x="17112131" y="6716517"/>
                  <a:pt x="17112963" y="6720620"/>
                  <a:pt x="17117581" y="6726518"/>
                </a:cubicBezTo>
                <a:lnTo>
                  <a:pt x="17132805" y="6728372"/>
                </a:lnTo>
                <a:lnTo>
                  <a:pt x="17165605" y="6718458"/>
                </a:lnTo>
                <a:close/>
                <a:moveTo>
                  <a:pt x="17184753" y="6710694"/>
                </a:moveTo>
                <a:lnTo>
                  <a:pt x="17187113" y="6711957"/>
                </a:lnTo>
                <a:lnTo>
                  <a:pt x="17187603" y="6711041"/>
                </a:lnTo>
                <a:close/>
                <a:moveTo>
                  <a:pt x="16871559" y="6705102"/>
                </a:moveTo>
                <a:lnTo>
                  <a:pt x="16863323" y="6711548"/>
                </a:lnTo>
                <a:lnTo>
                  <a:pt x="16873665" y="6712807"/>
                </a:lnTo>
                <a:lnTo>
                  <a:pt x="16881511" y="6710435"/>
                </a:lnTo>
                <a:close/>
                <a:moveTo>
                  <a:pt x="16745042" y="6699921"/>
                </a:moveTo>
                <a:lnTo>
                  <a:pt x="16732122" y="6707640"/>
                </a:lnTo>
                <a:lnTo>
                  <a:pt x="16751004" y="6713869"/>
                </a:lnTo>
                <a:cubicBezTo>
                  <a:pt x="16761519" y="6715150"/>
                  <a:pt x="16766776" y="6715790"/>
                  <a:pt x="16766776" y="6715790"/>
                </a:cubicBezTo>
                <a:lnTo>
                  <a:pt x="16759853" y="6706943"/>
                </a:lnTo>
                <a:close/>
                <a:moveTo>
                  <a:pt x="16754242" y="6697070"/>
                </a:moveTo>
                <a:lnTo>
                  <a:pt x="16749499" y="6697681"/>
                </a:lnTo>
                <a:lnTo>
                  <a:pt x="16752927" y="6698098"/>
                </a:lnTo>
                <a:close/>
                <a:moveTo>
                  <a:pt x="17992957" y="6693119"/>
                </a:moveTo>
                <a:lnTo>
                  <a:pt x="18004881" y="6699507"/>
                </a:lnTo>
                <a:lnTo>
                  <a:pt x="18007285" y="6707465"/>
                </a:lnTo>
                <a:lnTo>
                  <a:pt x="18008239" y="6706984"/>
                </a:lnTo>
                <a:cubicBezTo>
                  <a:pt x="18008883" y="6701728"/>
                  <a:pt x="18008047" y="6697625"/>
                  <a:pt x="18005737" y="6694675"/>
                </a:cubicBezTo>
                <a:close/>
                <a:moveTo>
                  <a:pt x="16789851" y="6690593"/>
                </a:moveTo>
                <a:lnTo>
                  <a:pt x="16783281" y="6691929"/>
                </a:lnTo>
                <a:lnTo>
                  <a:pt x="16782481" y="6693424"/>
                </a:lnTo>
                <a:lnTo>
                  <a:pt x="16776062" y="6694251"/>
                </a:lnTo>
                <a:lnTo>
                  <a:pt x="16768696" y="6700018"/>
                </a:lnTo>
                <a:cubicBezTo>
                  <a:pt x="16768696" y="6700018"/>
                  <a:pt x="16771326" y="6700339"/>
                  <a:pt x="16776583" y="6700980"/>
                </a:cubicBezTo>
                <a:cubicBezTo>
                  <a:pt x="16781841" y="6701622"/>
                  <a:pt x="16785943" y="6700787"/>
                  <a:pt x="16788891" y="6698479"/>
                </a:cubicBezTo>
                <a:cubicBezTo>
                  <a:pt x="16791839" y="6696171"/>
                  <a:pt x="16792161" y="6693542"/>
                  <a:pt x="16789851" y="6690593"/>
                </a:cubicBezTo>
                <a:close/>
                <a:moveTo>
                  <a:pt x="17914577" y="6687571"/>
                </a:moveTo>
                <a:cubicBezTo>
                  <a:pt x="17914577" y="6687571"/>
                  <a:pt x="17911627" y="6689879"/>
                  <a:pt x="17905729" y="6694496"/>
                </a:cubicBezTo>
                <a:cubicBezTo>
                  <a:pt x="17899831" y="6699112"/>
                  <a:pt x="17893097" y="6699628"/>
                  <a:pt x="17885535" y="6696036"/>
                </a:cubicBezTo>
                <a:cubicBezTo>
                  <a:pt x="17877973" y="6692448"/>
                  <a:pt x="17870085" y="6691486"/>
                  <a:pt x="17861879" y="6693155"/>
                </a:cubicBezTo>
                <a:cubicBezTo>
                  <a:pt x="17857775" y="6693988"/>
                  <a:pt x="17854619" y="6695272"/>
                  <a:pt x="17852405" y="6697003"/>
                </a:cubicBezTo>
                <a:cubicBezTo>
                  <a:pt x="17850195" y="6698735"/>
                  <a:pt x="17848929" y="6700914"/>
                  <a:pt x="17848609" y="6703542"/>
                </a:cubicBezTo>
                <a:lnTo>
                  <a:pt x="17871499" y="6709708"/>
                </a:lnTo>
                <a:lnTo>
                  <a:pt x="17887591" y="6699749"/>
                </a:lnTo>
                <a:lnTo>
                  <a:pt x="17912351" y="6704002"/>
                </a:lnTo>
                <a:lnTo>
                  <a:pt x="17921379" y="6708841"/>
                </a:lnTo>
                <a:lnTo>
                  <a:pt x="17924001" y="6708725"/>
                </a:lnTo>
                <a:lnTo>
                  <a:pt x="17925391" y="6708319"/>
                </a:lnTo>
                <a:lnTo>
                  <a:pt x="17923105" y="6700751"/>
                </a:lnTo>
                <a:cubicBezTo>
                  <a:pt x="17930275" y="6698585"/>
                  <a:pt x="17937443" y="6696419"/>
                  <a:pt x="17944609" y="6694252"/>
                </a:cubicBezTo>
                <a:lnTo>
                  <a:pt x="17946963" y="6702031"/>
                </a:lnTo>
                <a:lnTo>
                  <a:pt x="17953043" y="6700260"/>
                </a:lnTo>
                <a:cubicBezTo>
                  <a:pt x="17957659" y="6706156"/>
                  <a:pt x="17962595" y="6709426"/>
                  <a:pt x="17967851" y="6710066"/>
                </a:cubicBezTo>
                <a:lnTo>
                  <a:pt x="17968507" y="6710501"/>
                </a:lnTo>
                <a:lnTo>
                  <a:pt x="17972617" y="6709259"/>
                </a:lnTo>
                <a:lnTo>
                  <a:pt x="17994127" y="6702759"/>
                </a:lnTo>
                <a:lnTo>
                  <a:pt x="17991147" y="6692898"/>
                </a:lnTo>
                <a:lnTo>
                  <a:pt x="17989965" y="6692755"/>
                </a:lnTo>
                <a:cubicBezTo>
                  <a:pt x="17981761" y="6694423"/>
                  <a:pt x="17969775" y="6694295"/>
                  <a:pt x="17954001" y="6692374"/>
                </a:cubicBezTo>
                <a:cubicBezTo>
                  <a:pt x="17938233" y="6690453"/>
                  <a:pt x="17927399" y="6691799"/>
                  <a:pt x="17921501" y="6696416"/>
                </a:cubicBezTo>
                <a:close/>
                <a:moveTo>
                  <a:pt x="17784985" y="6683787"/>
                </a:moveTo>
                <a:lnTo>
                  <a:pt x="17781059" y="6696741"/>
                </a:lnTo>
                <a:lnTo>
                  <a:pt x="17784309" y="6707496"/>
                </a:lnTo>
                <a:lnTo>
                  <a:pt x="17798797" y="6709984"/>
                </a:lnTo>
                <a:lnTo>
                  <a:pt x="17824953" y="6700660"/>
                </a:lnTo>
                <a:lnTo>
                  <a:pt x="17818027" y="6691814"/>
                </a:lnTo>
                <a:cubicBezTo>
                  <a:pt x="17813411" y="6685917"/>
                  <a:pt x="17807001" y="6683800"/>
                  <a:pt x="17798797" y="6685470"/>
                </a:cubicBezTo>
                <a:close/>
                <a:moveTo>
                  <a:pt x="18203255" y="6682727"/>
                </a:moveTo>
                <a:cubicBezTo>
                  <a:pt x="18197999" y="6682086"/>
                  <a:pt x="18191269" y="6682600"/>
                  <a:pt x="18183063" y="6684267"/>
                </a:cubicBezTo>
                <a:cubicBezTo>
                  <a:pt x="18174855" y="6685936"/>
                  <a:pt x="18166651" y="6687604"/>
                  <a:pt x="18158445" y="6689272"/>
                </a:cubicBezTo>
                <a:lnTo>
                  <a:pt x="18146335" y="6689521"/>
                </a:lnTo>
                <a:lnTo>
                  <a:pt x="18157681" y="6700266"/>
                </a:lnTo>
                <a:lnTo>
                  <a:pt x="18168785" y="6710539"/>
                </a:lnTo>
                <a:lnTo>
                  <a:pt x="18191527" y="6713310"/>
                </a:lnTo>
                <a:lnTo>
                  <a:pt x="18204283" y="6714861"/>
                </a:lnTo>
                <a:lnTo>
                  <a:pt x="18220655" y="6712041"/>
                </a:lnTo>
                <a:cubicBezTo>
                  <a:pt x="18232481" y="6707489"/>
                  <a:pt x="18245919" y="6700984"/>
                  <a:pt x="18260965" y="6692522"/>
                </a:cubicBezTo>
                <a:lnTo>
                  <a:pt x="18263791" y="6687250"/>
                </a:lnTo>
                <a:lnTo>
                  <a:pt x="18226911" y="6685609"/>
                </a:lnTo>
                <a:cubicBezTo>
                  <a:pt x="18226911" y="6685609"/>
                  <a:pt x="18225439" y="6686764"/>
                  <a:pt x="18222489" y="6689073"/>
                </a:cubicBezTo>
                <a:cubicBezTo>
                  <a:pt x="18219541" y="6691380"/>
                  <a:pt x="18216913" y="6691061"/>
                  <a:pt x="18214603" y="6688112"/>
                </a:cubicBezTo>
                <a:cubicBezTo>
                  <a:pt x="18212293" y="6685163"/>
                  <a:pt x="18208513" y="6683369"/>
                  <a:pt x="18203255" y="6682727"/>
                </a:cubicBezTo>
                <a:close/>
                <a:moveTo>
                  <a:pt x="18071319" y="6673655"/>
                </a:moveTo>
                <a:cubicBezTo>
                  <a:pt x="18069269" y="6674072"/>
                  <a:pt x="18067921" y="6676911"/>
                  <a:pt x="18067279" y="6682168"/>
                </a:cubicBezTo>
                <a:cubicBezTo>
                  <a:pt x="18067279" y="6682168"/>
                  <a:pt x="18063177" y="6683001"/>
                  <a:pt x="18054971" y="6684668"/>
                </a:cubicBezTo>
                <a:cubicBezTo>
                  <a:pt x="18046765" y="6686337"/>
                  <a:pt x="18042665" y="6687171"/>
                  <a:pt x="18042665" y="6687171"/>
                </a:cubicBezTo>
                <a:cubicBezTo>
                  <a:pt x="18026253" y="6690505"/>
                  <a:pt x="18015099" y="6694481"/>
                  <a:pt x="18009199" y="6699100"/>
                </a:cubicBezTo>
                <a:cubicBezTo>
                  <a:pt x="18024331" y="6706276"/>
                  <a:pt x="18037155" y="6710508"/>
                  <a:pt x="18047667" y="6711788"/>
                </a:cubicBezTo>
                <a:cubicBezTo>
                  <a:pt x="18064077" y="6708452"/>
                  <a:pt x="18073439" y="6708259"/>
                  <a:pt x="18075749" y="6711206"/>
                </a:cubicBezTo>
                <a:lnTo>
                  <a:pt x="18082121" y="6709911"/>
                </a:lnTo>
                <a:lnTo>
                  <a:pt x="18065149" y="6704762"/>
                </a:lnTo>
                <a:cubicBezTo>
                  <a:pt x="18057981" y="6706928"/>
                  <a:pt x="18054395" y="6708012"/>
                  <a:pt x="18054395" y="6708012"/>
                </a:cubicBezTo>
                <a:lnTo>
                  <a:pt x="18092023" y="6687899"/>
                </a:lnTo>
                <a:lnTo>
                  <a:pt x="18079589" y="6679666"/>
                </a:lnTo>
                <a:cubicBezTo>
                  <a:pt x="18076129" y="6675242"/>
                  <a:pt x="18073373" y="6673238"/>
                  <a:pt x="18071319" y="6673655"/>
                </a:cubicBezTo>
                <a:close/>
                <a:moveTo>
                  <a:pt x="16260183" y="6670079"/>
                </a:moveTo>
                <a:cubicBezTo>
                  <a:pt x="16260183" y="6670079"/>
                  <a:pt x="16258708" y="6671233"/>
                  <a:pt x="16255760" y="6673541"/>
                </a:cubicBezTo>
                <a:lnTo>
                  <a:pt x="16231402" y="6680641"/>
                </a:lnTo>
                <a:lnTo>
                  <a:pt x="16244432" y="6680008"/>
                </a:lnTo>
                <a:lnTo>
                  <a:pt x="16266304" y="6677899"/>
                </a:lnTo>
                <a:close/>
                <a:moveTo>
                  <a:pt x="16169020" y="6662974"/>
                </a:moveTo>
                <a:cubicBezTo>
                  <a:pt x="16160814" y="6664642"/>
                  <a:pt x="16159020" y="6668425"/>
                  <a:pt x="16163637" y="6674321"/>
                </a:cubicBezTo>
                <a:lnTo>
                  <a:pt x="16139020" y="6679325"/>
                </a:lnTo>
                <a:lnTo>
                  <a:pt x="16123246" y="6677404"/>
                </a:lnTo>
                <a:cubicBezTo>
                  <a:pt x="16117350" y="6682020"/>
                  <a:pt x="16112095" y="6681380"/>
                  <a:pt x="16107477" y="6675482"/>
                </a:cubicBezTo>
                <a:cubicBezTo>
                  <a:pt x="16101578" y="6680098"/>
                  <a:pt x="16096323" y="6679459"/>
                  <a:pt x="16091706" y="6673561"/>
                </a:cubicBezTo>
                <a:cubicBezTo>
                  <a:pt x="16085810" y="6678178"/>
                  <a:pt x="16082859" y="6680486"/>
                  <a:pt x="16082859" y="6680486"/>
                </a:cubicBezTo>
                <a:cubicBezTo>
                  <a:pt x="16076963" y="6685103"/>
                  <a:pt x="16078116" y="6686577"/>
                  <a:pt x="16086321" y="6684909"/>
                </a:cubicBezTo>
                <a:cubicBezTo>
                  <a:pt x="16094529" y="6683241"/>
                  <a:pt x="16103889" y="6683049"/>
                  <a:pt x="16114401" y="6684328"/>
                </a:cubicBezTo>
                <a:lnTo>
                  <a:pt x="16141542" y="6687635"/>
                </a:lnTo>
                <a:lnTo>
                  <a:pt x="16146525" y="6686129"/>
                </a:lnTo>
                <a:lnTo>
                  <a:pt x="16166074" y="6686680"/>
                </a:lnTo>
                <a:lnTo>
                  <a:pt x="16170561" y="6683168"/>
                </a:lnTo>
                <a:cubicBezTo>
                  <a:pt x="16177739" y="6668037"/>
                  <a:pt x="16177226" y="6661306"/>
                  <a:pt x="16169020" y="6662974"/>
                </a:cubicBezTo>
                <a:close/>
                <a:moveTo>
                  <a:pt x="15969000" y="6662614"/>
                </a:moveTo>
                <a:cubicBezTo>
                  <a:pt x="15966692" y="6659665"/>
                  <a:pt x="15962588" y="6660497"/>
                  <a:pt x="15956692" y="6665115"/>
                </a:cubicBezTo>
                <a:cubicBezTo>
                  <a:pt x="15961310" y="6671014"/>
                  <a:pt x="15965092" y="6672807"/>
                  <a:pt x="15968040" y="6670498"/>
                </a:cubicBezTo>
                <a:cubicBezTo>
                  <a:pt x="15970988" y="6668191"/>
                  <a:pt x="15971309" y="6665563"/>
                  <a:pt x="15969000" y="6662614"/>
                </a:cubicBezTo>
                <a:close/>
                <a:moveTo>
                  <a:pt x="16817669" y="6661685"/>
                </a:moveTo>
                <a:lnTo>
                  <a:pt x="16803681" y="6664269"/>
                </a:lnTo>
                <a:lnTo>
                  <a:pt x="16805043" y="6664436"/>
                </a:lnTo>
                <a:cubicBezTo>
                  <a:pt x="16810297" y="6665075"/>
                  <a:pt x="16812929" y="6665394"/>
                  <a:pt x="16812929" y="6665394"/>
                </a:cubicBezTo>
                <a:close/>
                <a:moveTo>
                  <a:pt x="16773282" y="6658074"/>
                </a:moveTo>
                <a:lnTo>
                  <a:pt x="16765617" y="6659630"/>
                </a:lnTo>
                <a:cubicBezTo>
                  <a:pt x="16770232" y="6665530"/>
                  <a:pt x="16774013" y="6667324"/>
                  <a:pt x="16776962" y="6665016"/>
                </a:cubicBezTo>
                <a:lnTo>
                  <a:pt x="16777649" y="6659398"/>
                </a:lnTo>
                <a:close/>
                <a:moveTo>
                  <a:pt x="16942939" y="6649223"/>
                </a:moveTo>
                <a:lnTo>
                  <a:pt x="16941019" y="6664993"/>
                </a:lnTo>
                <a:cubicBezTo>
                  <a:pt x="16951533" y="6666278"/>
                  <a:pt x="16954481" y="6663968"/>
                  <a:pt x="16949861" y="6658071"/>
                </a:cubicBezTo>
                <a:cubicBezTo>
                  <a:pt x="16945249" y="6652174"/>
                  <a:pt x="16942939" y="6649223"/>
                  <a:pt x="16942939" y="6649223"/>
                </a:cubicBezTo>
                <a:close/>
                <a:moveTo>
                  <a:pt x="18012463" y="6639477"/>
                </a:moveTo>
                <a:cubicBezTo>
                  <a:pt x="18009513" y="6641785"/>
                  <a:pt x="18010669" y="6643260"/>
                  <a:pt x="18015925" y="6643899"/>
                </a:cubicBezTo>
                <a:cubicBezTo>
                  <a:pt x="18021181" y="6644542"/>
                  <a:pt x="18023811" y="6644861"/>
                  <a:pt x="18023811" y="6644861"/>
                </a:cubicBezTo>
                <a:cubicBezTo>
                  <a:pt x="18019193" y="6638963"/>
                  <a:pt x="18015409" y="6637169"/>
                  <a:pt x="18012463" y="6639477"/>
                </a:cubicBezTo>
                <a:close/>
                <a:moveTo>
                  <a:pt x="17825233" y="6632672"/>
                </a:moveTo>
                <a:cubicBezTo>
                  <a:pt x="17822605" y="6632352"/>
                  <a:pt x="17819817" y="6633346"/>
                  <a:pt x="17816867" y="6635655"/>
                </a:cubicBezTo>
                <a:lnTo>
                  <a:pt x="17823791" y="6644499"/>
                </a:lnTo>
                <a:lnTo>
                  <a:pt x="17832637" y="6637575"/>
                </a:lnTo>
                <a:cubicBezTo>
                  <a:pt x="17830329" y="6634627"/>
                  <a:pt x="17827861" y="6632992"/>
                  <a:pt x="17825233" y="6632672"/>
                </a:cubicBezTo>
                <a:close/>
                <a:moveTo>
                  <a:pt x="17907855" y="6611472"/>
                </a:moveTo>
                <a:lnTo>
                  <a:pt x="17906467" y="6612454"/>
                </a:lnTo>
                <a:lnTo>
                  <a:pt x="17908143" y="6612419"/>
                </a:lnTo>
                <a:close/>
                <a:moveTo>
                  <a:pt x="17402439" y="6611034"/>
                </a:moveTo>
                <a:lnTo>
                  <a:pt x="17401729" y="6611088"/>
                </a:lnTo>
                <a:cubicBezTo>
                  <a:pt x="17400253" y="6612241"/>
                  <a:pt x="17400671" y="6614293"/>
                  <a:pt x="17402977" y="6617241"/>
                </a:cubicBezTo>
                <a:lnTo>
                  <a:pt x="17412645" y="6616503"/>
                </a:lnTo>
                <a:lnTo>
                  <a:pt x="17403191" y="6611437"/>
                </a:lnTo>
                <a:close/>
                <a:moveTo>
                  <a:pt x="17531233" y="6607947"/>
                </a:moveTo>
                <a:lnTo>
                  <a:pt x="17534193" y="6611078"/>
                </a:lnTo>
                <a:lnTo>
                  <a:pt x="17536285" y="6610653"/>
                </a:lnTo>
                <a:close/>
                <a:moveTo>
                  <a:pt x="18271903" y="6579057"/>
                </a:moveTo>
                <a:lnTo>
                  <a:pt x="18278827" y="6587901"/>
                </a:lnTo>
                <a:cubicBezTo>
                  <a:pt x="18278827" y="6587901"/>
                  <a:pt x="18276199" y="6587581"/>
                  <a:pt x="18270943" y="6586940"/>
                </a:cubicBezTo>
                <a:cubicBezTo>
                  <a:pt x="18265687" y="6586298"/>
                  <a:pt x="18263057" y="6585980"/>
                  <a:pt x="18263057" y="6585980"/>
                </a:cubicBezTo>
                <a:cubicBezTo>
                  <a:pt x="18260747" y="6583032"/>
                  <a:pt x="18260333" y="6580981"/>
                  <a:pt x="18261805" y="6579825"/>
                </a:cubicBezTo>
                <a:cubicBezTo>
                  <a:pt x="18263279" y="6578673"/>
                  <a:pt x="18266645" y="6578415"/>
                  <a:pt x="18271903" y="6579057"/>
                </a:cubicBezTo>
                <a:close/>
                <a:moveTo>
                  <a:pt x="17120613" y="6567749"/>
                </a:moveTo>
                <a:lnTo>
                  <a:pt x="17119483" y="6568091"/>
                </a:lnTo>
                <a:lnTo>
                  <a:pt x="17114451" y="6572031"/>
                </a:lnTo>
                <a:lnTo>
                  <a:pt x="17118269" y="6572688"/>
                </a:lnTo>
                <a:close/>
                <a:moveTo>
                  <a:pt x="18186125" y="6560602"/>
                </a:moveTo>
                <a:lnTo>
                  <a:pt x="18201895" y="6562524"/>
                </a:lnTo>
                <a:cubicBezTo>
                  <a:pt x="18200615" y="6573039"/>
                  <a:pt x="18198817" y="6576820"/>
                  <a:pt x="18196511" y="6573871"/>
                </a:cubicBezTo>
                <a:cubicBezTo>
                  <a:pt x="18194203" y="6570923"/>
                  <a:pt x="18190741" y="6566500"/>
                  <a:pt x="18186125" y="6560602"/>
                </a:cubicBezTo>
                <a:close/>
                <a:moveTo>
                  <a:pt x="18239781" y="6547133"/>
                </a:moveTo>
                <a:cubicBezTo>
                  <a:pt x="18242727" y="6544825"/>
                  <a:pt x="18246513" y="6546621"/>
                  <a:pt x="18251127" y="6552516"/>
                </a:cubicBezTo>
                <a:lnTo>
                  <a:pt x="18235357" y="6550596"/>
                </a:lnTo>
                <a:cubicBezTo>
                  <a:pt x="18235357" y="6550596"/>
                  <a:pt x="18236831" y="6549441"/>
                  <a:pt x="18239781" y="6547133"/>
                </a:cubicBezTo>
                <a:close/>
                <a:moveTo>
                  <a:pt x="16819451" y="6546152"/>
                </a:moveTo>
                <a:lnTo>
                  <a:pt x="16814055" y="6550377"/>
                </a:lnTo>
                <a:lnTo>
                  <a:pt x="16820647" y="6552038"/>
                </a:lnTo>
                <a:close/>
                <a:moveTo>
                  <a:pt x="16723864" y="6542510"/>
                </a:moveTo>
                <a:cubicBezTo>
                  <a:pt x="16721239" y="6542188"/>
                  <a:pt x="16719553" y="6542319"/>
                  <a:pt x="16718815" y="6542894"/>
                </a:cubicBezTo>
                <a:cubicBezTo>
                  <a:pt x="16718080" y="6543473"/>
                  <a:pt x="16718288" y="6544498"/>
                  <a:pt x="16719443" y="6545972"/>
                </a:cubicBezTo>
                <a:lnTo>
                  <a:pt x="16720830" y="6547747"/>
                </a:lnTo>
                <a:lnTo>
                  <a:pt x="16720846" y="6547746"/>
                </a:lnTo>
                <a:lnTo>
                  <a:pt x="16729713" y="6545067"/>
                </a:lnTo>
                <a:lnTo>
                  <a:pt x="16731751" y="6543470"/>
                </a:lnTo>
                <a:cubicBezTo>
                  <a:pt x="16731751" y="6543470"/>
                  <a:pt x="16729123" y="6543151"/>
                  <a:pt x="16723864" y="6542510"/>
                </a:cubicBezTo>
                <a:close/>
                <a:moveTo>
                  <a:pt x="17828397" y="6541029"/>
                </a:moveTo>
                <a:cubicBezTo>
                  <a:pt x="17833011" y="6546925"/>
                  <a:pt x="17835321" y="6549875"/>
                  <a:pt x="17835321" y="6549875"/>
                </a:cubicBezTo>
                <a:lnTo>
                  <a:pt x="17822499" y="6545646"/>
                </a:lnTo>
                <a:close/>
                <a:moveTo>
                  <a:pt x="17980621" y="6539568"/>
                </a:moveTo>
                <a:cubicBezTo>
                  <a:pt x="17983249" y="6539888"/>
                  <a:pt x="17985719" y="6541522"/>
                  <a:pt x="17988027" y="6544471"/>
                </a:cubicBezTo>
                <a:cubicBezTo>
                  <a:pt x="17982129" y="6549087"/>
                  <a:pt x="17979179" y="6551396"/>
                  <a:pt x="17979179" y="6551396"/>
                </a:cubicBezTo>
                <a:cubicBezTo>
                  <a:pt x="17974563" y="6545498"/>
                  <a:pt x="17972255" y="6542549"/>
                  <a:pt x="17972255" y="6542549"/>
                </a:cubicBezTo>
                <a:cubicBezTo>
                  <a:pt x="17975205" y="6540241"/>
                  <a:pt x="17977993" y="6539247"/>
                  <a:pt x="17980621" y="6539568"/>
                </a:cubicBezTo>
                <a:close/>
                <a:moveTo>
                  <a:pt x="18140731" y="6539067"/>
                </a:moveTo>
                <a:cubicBezTo>
                  <a:pt x="18140731" y="6539067"/>
                  <a:pt x="18143041" y="6542017"/>
                  <a:pt x="18147657" y="6547913"/>
                </a:cubicBezTo>
                <a:cubicBezTo>
                  <a:pt x="18147657" y="6547913"/>
                  <a:pt x="18146181" y="6549067"/>
                  <a:pt x="18143235" y="6551375"/>
                </a:cubicBezTo>
                <a:cubicBezTo>
                  <a:pt x="18140287" y="6553684"/>
                  <a:pt x="18138809" y="6554838"/>
                  <a:pt x="18138809" y="6554838"/>
                </a:cubicBezTo>
                <a:cubicBezTo>
                  <a:pt x="18134195" y="6548941"/>
                  <a:pt x="18131887" y="6545992"/>
                  <a:pt x="18131887" y="6545992"/>
                </a:cubicBezTo>
                <a:cubicBezTo>
                  <a:pt x="18137783" y="6541375"/>
                  <a:pt x="18140731" y="6539067"/>
                  <a:pt x="18140731" y="6539067"/>
                </a:cubicBezTo>
                <a:close/>
                <a:moveTo>
                  <a:pt x="18068801" y="6538307"/>
                </a:moveTo>
                <a:cubicBezTo>
                  <a:pt x="18062905" y="6542923"/>
                  <a:pt x="18051751" y="6546900"/>
                  <a:pt x="18035339" y="6550236"/>
                </a:cubicBezTo>
                <a:lnTo>
                  <a:pt x="18044183" y="6543310"/>
                </a:lnTo>
                <a:cubicBezTo>
                  <a:pt x="18054699" y="6544591"/>
                  <a:pt x="18062905" y="6542923"/>
                  <a:pt x="18068801" y="6538307"/>
                </a:cubicBezTo>
                <a:close/>
                <a:moveTo>
                  <a:pt x="17796853" y="6537187"/>
                </a:moveTo>
                <a:lnTo>
                  <a:pt x="17822499" y="6545646"/>
                </a:lnTo>
                <a:lnTo>
                  <a:pt x="17821761" y="6546223"/>
                </a:lnTo>
                <a:cubicBezTo>
                  <a:pt x="17820285" y="6547377"/>
                  <a:pt x="17819547" y="6547955"/>
                  <a:pt x="17819547" y="6547955"/>
                </a:cubicBezTo>
                <a:cubicBezTo>
                  <a:pt x="17819547" y="6547955"/>
                  <a:pt x="17818075" y="6549109"/>
                  <a:pt x="17815125" y="6551417"/>
                </a:cubicBezTo>
                <a:cubicBezTo>
                  <a:pt x="17812175" y="6553724"/>
                  <a:pt x="17808073" y="6554559"/>
                  <a:pt x="17802817" y="6553918"/>
                </a:cubicBezTo>
                <a:cubicBezTo>
                  <a:pt x="17797561" y="6553276"/>
                  <a:pt x="17791983" y="6555265"/>
                  <a:pt x="17786085" y="6559881"/>
                </a:cubicBezTo>
                <a:close/>
                <a:moveTo>
                  <a:pt x="17893401" y="6532943"/>
                </a:moveTo>
                <a:lnTo>
                  <a:pt x="17875709" y="6546793"/>
                </a:lnTo>
                <a:lnTo>
                  <a:pt x="17844165" y="6542950"/>
                </a:lnTo>
                <a:cubicBezTo>
                  <a:pt x="17850065" y="6538333"/>
                  <a:pt x="17854165" y="6537502"/>
                  <a:pt x="17856473" y="6540449"/>
                </a:cubicBezTo>
                <a:cubicBezTo>
                  <a:pt x="17858783" y="6543397"/>
                  <a:pt x="17865513" y="6542884"/>
                  <a:pt x="17876671" y="6538907"/>
                </a:cubicBezTo>
                <a:cubicBezTo>
                  <a:pt x="17887823" y="6534931"/>
                  <a:pt x="17893401" y="6532943"/>
                  <a:pt x="17893401" y="6532943"/>
                </a:cubicBezTo>
                <a:close/>
                <a:moveTo>
                  <a:pt x="18149577" y="6532143"/>
                </a:moveTo>
                <a:cubicBezTo>
                  <a:pt x="18160093" y="6533425"/>
                  <a:pt x="18165347" y="6534066"/>
                  <a:pt x="18165347" y="6534066"/>
                </a:cubicBezTo>
                <a:lnTo>
                  <a:pt x="18156505" y="6540988"/>
                </a:lnTo>
                <a:cubicBezTo>
                  <a:pt x="18151887" y="6535091"/>
                  <a:pt x="18149577" y="6532143"/>
                  <a:pt x="18149577" y="6532143"/>
                </a:cubicBezTo>
                <a:close/>
                <a:moveTo>
                  <a:pt x="18101785" y="6530321"/>
                </a:moveTo>
                <a:cubicBezTo>
                  <a:pt x="18104415" y="6530641"/>
                  <a:pt x="18106883" y="6532276"/>
                  <a:pt x="18109193" y="6535224"/>
                </a:cubicBezTo>
                <a:cubicBezTo>
                  <a:pt x="18113807" y="6541121"/>
                  <a:pt x="18116115" y="6544070"/>
                  <a:pt x="18116115" y="6544070"/>
                </a:cubicBezTo>
                <a:cubicBezTo>
                  <a:pt x="18116115" y="6544070"/>
                  <a:pt x="18110861" y="6543431"/>
                  <a:pt x="18100343" y="6542151"/>
                </a:cubicBezTo>
                <a:cubicBezTo>
                  <a:pt x="18083933" y="6545485"/>
                  <a:pt x="18081625" y="6542536"/>
                  <a:pt x="18093417" y="6533303"/>
                </a:cubicBezTo>
                <a:cubicBezTo>
                  <a:pt x="18096367" y="6530995"/>
                  <a:pt x="18099157" y="6530001"/>
                  <a:pt x="18101785" y="6530321"/>
                </a:cubicBezTo>
                <a:close/>
                <a:moveTo>
                  <a:pt x="18162847" y="6521755"/>
                </a:moveTo>
                <a:cubicBezTo>
                  <a:pt x="18165795" y="6519447"/>
                  <a:pt x="18169579" y="6521243"/>
                  <a:pt x="18174197" y="6527138"/>
                </a:cubicBezTo>
                <a:cubicBezTo>
                  <a:pt x="18174197" y="6527138"/>
                  <a:pt x="18171565" y="6526820"/>
                  <a:pt x="18166309" y="6526179"/>
                </a:cubicBezTo>
                <a:cubicBezTo>
                  <a:pt x="18161055" y="6525539"/>
                  <a:pt x="18159899" y="6524063"/>
                  <a:pt x="18162847" y="6521755"/>
                </a:cubicBezTo>
                <a:close/>
                <a:moveTo>
                  <a:pt x="15814352" y="6519735"/>
                </a:moveTo>
                <a:cubicBezTo>
                  <a:pt x="15814352" y="6519735"/>
                  <a:pt x="15812877" y="6520887"/>
                  <a:pt x="15809929" y="6523197"/>
                </a:cubicBezTo>
                <a:cubicBezTo>
                  <a:pt x="15806982" y="6525505"/>
                  <a:pt x="15805506" y="6526658"/>
                  <a:pt x="15805506" y="6526658"/>
                </a:cubicBezTo>
                <a:cubicBezTo>
                  <a:pt x="15810124" y="6532556"/>
                  <a:pt x="15813905" y="6534351"/>
                  <a:pt x="15816853" y="6532044"/>
                </a:cubicBezTo>
                <a:cubicBezTo>
                  <a:pt x="15819804" y="6529733"/>
                  <a:pt x="15818969" y="6525631"/>
                  <a:pt x="15814352" y="6519735"/>
                </a:cubicBezTo>
                <a:close/>
                <a:moveTo>
                  <a:pt x="16454798" y="6517733"/>
                </a:moveTo>
                <a:cubicBezTo>
                  <a:pt x="16448901" y="6522350"/>
                  <a:pt x="16447108" y="6526132"/>
                  <a:pt x="16449415" y="6529081"/>
                </a:cubicBezTo>
                <a:cubicBezTo>
                  <a:pt x="16451724" y="6532031"/>
                  <a:pt x="16455826" y="6531195"/>
                  <a:pt x="16461724" y="6526580"/>
                </a:cubicBezTo>
                <a:cubicBezTo>
                  <a:pt x="16457107" y="6520682"/>
                  <a:pt x="16454798" y="6517733"/>
                  <a:pt x="16454798" y="6517733"/>
                </a:cubicBezTo>
                <a:close/>
                <a:moveTo>
                  <a:pt x="16495187" y="6514651"/>
                </a:moveTo>
                <a:cubicBezTo>
                  <a:pt x="16489290" y="6519266"/>
                  <a:pt x="16486342" y="6521575"/>
                  <a:pt x="16486342" y="6521575"/>
                </a:cubicBezTo>
                <a:lnTo>
                  <a:pt x="16477494" y="6528501"/>
                </a:lnTo>
                <a:cubicBezTo>
                  <a:pt x="16471598" y="6533117"/>
                  <a:pt x="16473906" y="6536066"/>
                  <a:pt x="16484420" y="6537347"/>
                </a:cubicBezTo>
                <a:cubicBezTo>
                  <a:pt x="16496217" y="6528112"/>
                  <a:pt x="16502111" y="6523498"/>
                  <a:pt x="16502111" y="6523498"/>
                </a:cubicBezTo>
                <a:close/>
                <a:moveTo>
                  <a:pt x="16423256" y="6513891"/>
                </a:moveTo>
                <a:lnTo>
                  <a:pt x="16414410" y="6520815"/>
                </a:lnTo>
                <a:lnTo>
                  <a:pt x="16430181" y="6522737"/>
                </a:lnTo>
                <a:cubicBezTo>
                  <a:pt x="16425564" y="6516840"/>
                  <a:pt x="16423256" y="6513891"/>
                  <a:pt x="16423256" y="6513891"/>
                </a:cubicBezTo>
                <a:close/>
                <a:moveTo>
                  <a:pt x="17535669" y="6513370"/>
                </a:moveTo>
                <a:cubicBezTo>
                  <a:pt x="17535669" y="6513370"/>
                  <a:pt x="17540929" y="6514011"/>
                  <a:pt x="17551443" y="6515291"/>
                </a:cubicBezTo>
                <a:lnTo>
                  <a:pt x="17526825" y="6520293"/>
                </a:lnTo>
                <a:lnTo>
                  <a:pt x="17511053" y="6518373"/>
                </a:lnTo>
                <a:close/>
                <a:moveTo>
                  <a:pt x="16635584" y="6511749"/>
                </a:moveTo>
                <a:cubicBezTo>
                  <a:pt x="16627380" y="6513415"/>
                  <a:pt x="16617378" y="6518866"/>
                  <a:pt x="16605584" y="6528101"/>
                </a:cubicBezTo>
                <a:cubicBezTo>
                  <a:pt x="16593790" y="6537333"/>
                  <a:pt x="16584429" y="6537526"/>
                  <a:pt x="16577504" y="6528680"/>
                </a:cubicBezTo>
                <a:cubicBezTo>
                  <a:pt x="16570579" y="6519834"/>
                  <a:pt x="16565642" y="6516565"/>
                  <a:pt x="16562695" y="6518874"/>
                </a:cubicBezTo>
                <a:cubicBezTo>
                  <a:pt x="16559746" y="6521182"/>
                  <a:pt x="16559426" y="6523810"/>
                  <a:pt x="16561734" y="6526758"/>
                </a:cubicBezTo>
                <a:lnTo>
                  <a:pt x="16568530" y="6535442"/>
                </a:lnTo>
                <a:lnTo>
                  <a:pt x="16590009" y="6538663"/>
                </a:lnTo>
                <a:lnTo>
                  <a:pt x="16612507" y="6536946"/>
                </a:lnTo>
                <a:cubicBezTo>
                  <a:pt x="16618404" y="6532330"/>
                  <a:pt x="16621354" y="6530020"/>
                  <a:pt x="16621354" y="6530020"/>
                </a:cubicBezTo>
                <a:lnTo>
                  <a:pt x="16654818" y="6518093"/>
                </a:lnTo>
                <a:cubicBezTo>
                  <a:pt x="16650202" y="6512196"/>
                  <a:pt x="16643790" y="6510081"/>
                  <a:pt x="16635584" y="6511749"/>
                </a:cubicBezTo>
                <a:close/>
                <a:moveTo>
                  <a:pt x="16535576" y="6511568"/>
                </a:moveTo>
                <a:lnTo>
                  <a:pt x="16524808" y="6534263"/>
                </a:lnTo>
                <a:lnTo>
                  <a:pt x="16527993" y="6538333"/>
                </a:lnTo>
                <a:lnTo>
                  <a:pt x="16539606" y="6536946"/>
                </a:lnTo>
                <a:lnTo>
                  <a:pt x="16540578" y="6536187"/>
                </a:lnTo>
                <a:cubicBezTo>
                  <a:pt x="16541860" y="6525671"/>
                  <a:pt x="16540192" y="6517466"/>
                  <a:pt x="16535576" y="6511568"/>
                </a:cubicBezTo>
                <a:close/>
                <a:moveTo>
                  <a:pt x="17219869" y="6510909"/>
                </a:moveTo>
                <a:cubicBezTo>
                  <a:pt x="17228075" y="6509240"/>
                  <a:pt x="17235963" y="6510201"/>
                  <a:pt x="17243527" y="6513791"/>
                </a:cubicBezTo>
                <a:cubicBezTo>
                  <a:pt x="17251093" y="6517379"/>
                  <a:pt x="17257505" y="6519494"/>
                  <a:pt x="17262761" y="6520134"/>
                </a:cubicBezTo>
                <a:cubicBezTo>
                  <a:pt x="17268021" y="6520775"/>
                  <a:pt x="17270645" y="6521097"/>
                  <a:pt x="17270645" y="6521097"/>
                </a:cubicBezTo>
                <a:lnTo>
                  <a:pt x="17335649" y="6513011"/>
                </a:lnTo>
                <a:lnTo>
                  <a:pt x="17358349" y="6523777"/>
                </a:lnTo>
                <a:cubicBezTo>
                  <a:pt x="17331423" y="6525831"/>
                  <a:pt x="17317959" y="6526860"/>
                  <a:pt x="17317959" y="6526860"/>
                </a:cubicBezTo>
                <a:lnTo>
                  <a:pt x="17302187" y="6524938"/>
                </a:lnTo>
                <a:cubicBezTo>
                  <a:pt x="17291675" y="6523658"/>
                  <a:pt x="17283469" y="6525323"/>
                  <a:pt x="17277571" y="6529941"/>
                </a:cubicBezTo>
                <a:cubicBezTo>
                  <a:pt x="17271671" y="6534558"/>
                  <a:pt x="17261159" y="6533276"/>
                  <a:pt x="17246029" y="6526098"/>
                </a:cubicBezTo>
                <a:cubicBezTo>
                  <a:pt x="17230897" y="6518922"/>
                  <a:pt x="17220385" y="6517639"/>
                  <a:pt x="17214487" y="6522254"/>
                </a:cubicBezTo>
                <a:cubicBezTo>
                  <a:pt x="17208589" y="6526873"/>
                  <a:pt x="17200385" y="6528540"/>
                  <a:pt x="17189869" y="6527260"/>
                </a:cubicBezTo>
                <a:lnTo>
                  <a:pt x="17191791" y="6511488"/>
                </a:lnTo>
                <a:lnTo>
                  <a:pt x="17207563" y="6513409"/>
                </a:lnTo>
                <a:cubicBezTo>
                  <a:pt x="17207563" y="6513409"/>
                  <a:pt x="17211665" y="6512577"/>
                  <a:pt x="17219869" y="6510909"/>
                </a:cubicBezTo>
                <a:close/>
                <a:moveTo>
                  <a:pt x="16199583" y="6510647"/>
                </a:moveTo>
                <a:cubicBezTo>
                  <a:pt x="16194324" y="6510009"/>
                  <a:pt x="16188748" y="6511995"/>
                  <a:pt x="16182849" y="6516612"/>
                </a:cubicBezTo>
                <a:cubicBezTo>
                  <a:pt x="16193364" y="6517894"/>
                  <a:pt x="16200928" y="6521482"/>
                  <a:pt x="16205544" y="6527379"/>
                </a:cubicBezTo>
                <a:lnTo>
                  <a:pt x="16207466" y="6511609"/>
                </a:lnTo>
                <a:cubicBezTo>
                  <a:pt x="16207466" y="6511609"/>
                  <a:pt x="16204838" y="6511290"/>
                  <a:pt x="16199583" y="6510647"/>
                </a:cubicBezTo>
                <a:close/>
                <a:moveTo>
                  <a:pt x="16254008" y="6507277"/>
                </a:moveTo>
                <a:lnTo>
                  <a:pt x="16245673" y="6511819"/>
                </a:lnTo>
                <a:lnTo>
                  <a:pt x="16248479" y="6511604"/>
                </a:lnTo>
                <a:cubicBezTo>
                  <a:pt x="16250372" y="6512501"/>
                  <a:pt x="16252472" y="6514423"/>
                  <a:pt x="16254780" y="6517373"/>
                </a:cubicBezTo>
                <a:cubicBezTo>
                  <a:pt x="16260677" y="6512756"/>
                  <a:pt x="16263625" y="6510449"/>
                  <a:pt x="16263625" y="6510449"/>
                </a:cubicBezTo>
                <a:cubicBezTo>
                  <a:pt x="16261316" y="6507499"/>
                  <a:pt x="16258111" y="6506442"/>
                  <a:pt x="16254008" y="6507277"/>
                </a:cubicBezTo>
                <a:close/>
                <a:moveTo>
                  <a:pt x="18079015" y="6500663"/>
                </a:moveTo>
                <a:cubicBezTo>
                  <a:pt x="18083293" y="6500434"/>
                  <a:pt x="18089375" y="6500800"/>
                  <a:pt x="18097261" y="6501760"/>
                </a:cubicBezTo>
                <a:lnTo>
                  <a:pt x="18088415" y="6508686"/>
                </a:lnTo>
                <a:lnTo>
                  <a:pt x="18072643" y="6506766"/>
                </a:lnTo>
                <a:cubicBezTo>
                  <a:pt x="18071491" y="6505291"/>
                  <a:pt x="18071139" y="6504080"/>
                  <a:pt x="18071587" y="6503134"/>
                </a:cubicBezTo>
                <a:cubicBezTo>
                  <a:pt x="18072259" y="6501716"/>
                  <a:pt x="18074735" y="6500892"/>
                  <a:pt x="18079015" y="6500663"/>
                </a:cubicBezTo>
                <a:close/>
                <a:moveTo>
                  <a:pt x="17591257" y="6495914"/>
                </a:moveTo>
                <a:cubicBezTo>
                  <a:pt x="17593427" y="6503082"/>
                  <a:pt x="17594509" y="6506668"/>
                  <a:pt x="17594509" y="6506668"/>
                </a:cubicBezTo>
                <a:cubicBezTo>
                  <a:pt x="17587341" y="6508834"/>
                  <a:pt x="17583757" y="6509917"/>
                  <a:pt x="17583757" y="6509917"/>
                </a:cubicBezTo>
                <a:close/>
                <a:moveTo>
                  <a:pt x="17162169" y="6491874"/>
                </a:moveTo>
                <a:lnTo>
                  <a:pt x="17184867" y="6502643"/>
                </a:lnTo>
                <a:cubicBezTo>
                  <a:pt x="17174351" y="6501362"/>
                  <a:pt x="17169097" y="6500721"/>
                  <a:pt x="17169097" y="6500721"/>
                </a:cubicBezTo>
                <a:close/>
                <a:moveTo>
                  <a:pt x="17054275" y="6490734"/>
                </a:moveTo>
                <a:cubicBezTo>
                  <a:pt x="17061841" y="6494324"/>
                  <a:pt x="17065623" y="6496117"/>
                  <a:pt x="17065623" y="6496117"/>
                </a:cubicBezTo>
                <a:lnTo>
                  <a:pt x="17049853" y="6494198"/>
                </a:lnTo>
                <a:cubicBezTo>
                  <a:pt x="17049853" y="6494198"/>
                  <a:pt x="17047225" y="6493876"/>
                  <a:pt x="17041967" y="6493235"/>
                </a:cubicBezTo>
                <a:cubicBezTo>
                  <a:pt x="17036711" y="6492595"/>
                  <a:pt x="17032607" y="6493430"/>
                  <a:pt x="17029657" y="6495737"/>
                </a:cubicBezTo>
                <a:cubicBezTo>
                  <a:pt x="17026709" y="6498044"/>
                  <a:pt x="17018503" y="6499714"/>
                  <a:pt x="17005041" y="6500741"/>
                </a:cubicBezTo>
                <a:cubicBezTo>
                  <a:pt x="16991579" y="6501768"/>
                  <a:pt x="16979593" y="6501642"/>
                  <a:pt x="16969075" y="6500360"/>
                </a:cubicBezTo>
                <a:lnTo>
                  <a:pt x="16921763" y="6494597"/>
                </a:lnTo>
                <a:cubicBezTo>
                  <a:pt x="16905353" y="6497933"/>
                  <a:pt x="16894837" y="6496654"/>
                  <a:pt x="16890221" y="6490754"/>
                </a:cubicBezTo>
                <a:lnTo>
                  <a:pt x="16962153" y="6491515"/>
                </a:lnTo>
                <a:cubicBezTo>
                  <a:pt x="17004209" y="6496639"/>
                  <a:pt x="17028185" y="6496891"/>
                  <a:pt x="17034081" y="6492275"/>
                </a:cubicBezTo>
                <a:cubicBezTo>
                  <a:pt x="17039979" y="6487658"/>
                  <a:pt x="17046711" y="6487146"/>
                  <a:pt x="17054275" y="6490734"/>
                </a:cubicBezTo>
                <a:close/>
                <a:moveTo>
                  <a:pt x="16246314" y="6488333"/>
                </a:moveTo>
                <a:cubicBezTo>
                  <a:pt x="16244006" y="6485384"/>
                  <a:pt x="16239904" y="6486218"/>
                  <a:pt x="16234006" y="6490834"/>
                </a:cubicBezTo>
                <a:cubicBezTo>
                  <a:pt x="16228107" y="6495450"/>
                  <a:pt x="16227788" y="6498079"/>
                  <a:pt x="16233044" y="6498720"/>
                </a:cubicBezTo>
                <a:cubicBezTo>
                  <a:pt x="16238302" y="6499360"/>
                  <a:pt x="16242405" y="6498526"/>
                  <a:pt x="16245352" y="6496217"/>
                </a:cubicBezTo>
                <a:cubicBezTo>
                  <a:pt x="16248302" y="6493909"/>
                  <a:pt x="16248623" y="6491280"/>
                  <a:pt x="16246314" y="6488333"/>
                </a:cubicBezTo>
                <a:close/>
                <a:moveTo>
                  <a:pt x="17114857" y="6486111"/>
                </a:moveTo>
                <a:cubicBezTo>
                  <a:pt x="17125373" y="6487393"/>
                  <a:pt x="17135885" y="6488674"/>
                  <a:pt x="17146401" y="6489955"/>
                </a:cubicBezTo>
                <a:cubicBezTo>
                  <a:pt x="17151017" y="6495850"/>
                  <a:pt x="17151849" y="6499954"/>
                  <a:pt x="17148901" y="6502260"/>
                </a:cubicBezTo>
                <a:cubicBezTo>
                  <a:pt x="17145953" y="6504570"/>
                  <a:pt x="17142169" y="6502776"/>
                  <a:pt x="17137553" y="6496879"/>
                </a:cubicBezTo>
                <a:cubicBezTo>
                  <a:pt x="17132937" y="6490981"/>
                  <a:pt x="17127683" y="6490340"/>
                  <a:pt x="17121783" y="6494957"/>
                </a:cubicBezTo>
                <a:lnTo>
                  <a:pt x="17097165" y="6499961"/>
                </a:lnTo>
                <a:lnTo>
                  <a:pt x="17081395" y="6498040"/>
                </a:lnTo>
                <a:lnTo>
                  <a:pt x="17090241" y="6491115"/>
                </a:lnTo>
                <a:cubicBezTo>
                  <a:pt x="17096139" y="6486498"/>
                  <a:pt x="17104341" y="6484832"/>
                  <a:pt x="17114857" y="6486111"/>
                </a:cubicBezTo>
                <a:close/>
                <a:moveTo>
                  <a:pt x="17242947" y="6485711"/>
                </a:moveTo>
                <a:lnTo>
                  <a:pt x="17241027" y="6501480"/>
                </a:lnTo>
                <a:cubicBezTo>
                  <a:pt x="17230511" y="6500201"/>
                  <a:pt x="17226729" y="6498406"/>
                  <a:pt x="17229679" y="6496098"/>
                </a:cubicBezTo>
                <a:cubicBezTo>
                  <a:pt x="17232625" y="6493790"/>
                  <a:pt x="17237051" y="6490326"/>
                  <a:pt x="17242947" y="6485711"/>
                </a:cubicBezTo>
                <a:close/>
                <a:moveTo>
                  <a:pt x="16683277" y="6481547"/>
                </a:moveTo>
                <a:cubicBezTo>
                  <a:pt x="16687893" y="6487447"/>
                  <a:pt x="16690202" y="6490394"/>
                  <a:pt x="16690202" y="6490394"/>
                </a:cubicBezTo>
                <a:cubicBezTo>
                  <a:pt x="16690202" y="6490394"/>
                  <a:pt x="16687253" y="6492702"/>
                  <a:pt x="16681357" y="6497320"/>
                </a:cubicBezTo>
                <a:cubicBezTo>
                  <a:pt x="16681357" y="6497320"/>
                  <a:pt x="16679050" y="6494372"/>
                  <a:pt x="16674431" y="6488471"/>
                </a:cubicBezTo>
                <a:cubicBezTo>
                  <a:pt x="16680330" y="6483855"/>
                  <a:pt x="16683277" y="6481547"/>
                  <a:pt x="16683277" y="6481547"/>
                </a:cubicBezTo>
                <a:close/>
                <a:moveTo>
                  <a:pt x="17006035" y="6480855"/>
                </a:moveTo>
                <a:lnTo>
                  <a:pt x="17009415" y="6481267"/>
                </a:lnTo>
                <a:cubicBezTo>
                  <a:pt x="17010727" y="6481429"/>
                  <a:pt x="17011387" y="6481507"/>
                  <a:pt x="17011387" y="6481507"/>
                </a:cubicBezTo>
                <a:close/>
                <a:moveTo>
                  <a:pt x="16995613" y="6479587"/>
                </a:moveTo>
                <a:lnTo>
                  <a:pt x="17006035" y="6480855"/>
                </a:lnTo>
                <a:lnTo>
                  <a:pt x="17003501" y="6480547"/>
                </a:lnTo>
                <a:cubicBezTo>
                  <a:pt x="16998245" y="6479907"/>
                  <a:pt x="16995613" y="6479587"/>
                  <a:pt x="16995613" y="6479587"/>
                </a:cubicBezTo>
                <a:close/>
                <a:moveTo>
                  <a:pt x="16751744" y="6477886"/>
                </a:moveTo>
                <a:cubicBezTo>
                  <a:pt x="16754052" y="6480835"/>
                  <a:pt x="16753733" y="6483462"/>
                  <a:pt x="16750784" y="6485770"/>
                </a:cubicBezTo>
                <a:cubicBezTo>
                  <a:pt x="16747837" y="6488079"/>
                  <a:pt x="16744054" y="6486285"/>
                  <a:pt x="16739438" y="6480387"/>
                </a:cubicBezTo>
                <a:cubicBezTo>
                  <a:pt x="16745334" y="6475771"/>
                  <a:pt x="16749436" y="6474937"/>
                  <a:pt x="16751744" y="6477886"/>
                </a:cubicBezTo>
                <a:close/>
                <a:moveTo>
                  <a:pt x="16552833" y="6476660"/>
                </a:moveTo>
                <a:cubicBezTo>
                  <a:pt x="16552096" y="6477235"/>
                  <a:pt x="16552881" y="6478999"/>
                  <a:pt x="16555189" y="6481947"/>
                </a:cubicBezTo>
                <a:lnTo>
                  <a:pt x="16544422" y="6504643"/>
                </a:lnTo>
                <a:cubicBezTo>
                  <a:pt x="16549038" y="6510540"/>
                  <a:pt x="16552820" y="6512335"/>
                  <a:pt x="16555768" y="6510027"/>
                </a:cubicBezTo>
                <a:cubicBezTo>
                  <a:pt x="16558717" y="6507720"/>
                  <a:pt x="16562822" y="6506885"/>
                  <a:pt x="16568077" y="6507527"/>
                </a:cubicBezTo>
                <a:cubicBezTo>
                  <a:pt x="16573334" y="6508166"/>
                  <a:pt x="16578912" y="6506179"/>
                  <a:pt x="16584810" y="6501563"/>
                </a:cubicBezTo>
                <a:lnTo>
                  <a:pt x="16609425" y="6496558"/>
                </a:lnTo>
                <a:cubicBezTo>
                  <a:pt x="16604810" y="6490661"/>
                  <a:pt x="16602502" y="6487711"/>
                  <a:pt x="16602502" y="6487711"/>
                </a:cubicBezTo>
                <a:lnTo>
                  <a:pt x="16562113" y="6490794"/>
                </a:lnTo>
                <a:cubicBezTo>
                  <a:pt x="16568009" y="6486178"/>
                  <a:pt x="16567178" y="6482075"/>
                  <a:pt x="16559612" y="6478487"/>
                </a:cubicBezTo>
                <a:cubicBezTo>
                  <a:pt x="16555831" y="6476690"/>
                  <a:pt x="16553569" y="6476083"/>
                  <a:pt x="16552833" y="6476660"/>
                </a:cubicBezTo>
                <a:close/>
                <a:moveTo>
                  <a:pt x="16035528" y="6474223"/>
                </a:moveTo>
                <a:lnTo>
                  <a:pt x="16035690" y="6474748"/>
                </a:lnTo>
                <a:lnTo>
                  <a:pt x="16035906" y="6474704"/>
                </a:lnTo>
                <a:close/>
                <a:moveTo>
                  <a:pt x="16372862" y="6467739"/>
                </a:moveTo>
                <a:cubicBezTo>
                  <a:pt x="16356450" y="6471073"/>
                  <a:pt x="16345296" y="6475049"/>
                  <a:pt x="16339399" y="6479667"/>
                </a:cubicBezTo>
                <a:lnTo>
                  <a:pt x="16338470" y="6480392"/>
                </a:lnTo>
                <a:lnTo>
                  <a:pt x="16365609" y="6479075"/>
                </a:lnTo>
                <a:lnTo>
                  <a:pt x="16337456" y="6481186"/>
                </a:lnTo>
                <a:lnTo>
                  <a:pt x="16330553" y="6486591"/>
                </a:lnTo>
                <a:cubicBezTo>
                  <a:pt x="16346962" y="6483256"/>
                  <a:pt x="16359274" y="6480754"/>
                  <a:pt x="16367476" y="6479086"/>
                </a:cubicBezTo>
                <a:cubicBezTo>
                  <a:pt x="16375684" y="6477418"/>
                  <a:pt x="16380941" y="6478058"/>
                  <a:pt x="16383248" y="6481007"/>
                </a:cubicBezTo>
                <a:cubicBezTo>
                  <a:pt x="16385557" y="6483957"/>
                  <a:pt x="16389660" y="6483121"/>
                  <a:pt x="16395558" y="6478506"/>
                </a:cubicBezTo>
                <a:close/>
                <a:moveTo>
                  <a:pt x="16028981" y="6465856"/>
                </a:moveTo>
                <a:cubicBezTo>
                  <a:pt x="16023084" y="6470473"/>
                  <a:pt x="16018659" y="6473935"/>
                  <a:pt x="16015711" y="6476245"/>
                </a:cubicBezTo>
                <a:cubicBezTo>
                  <a:pt x="16012765" y="6478553"/>
                  <a:pt x="16011289" y="6479705"/>
                  <a:pt x="16011289" y="6479705"/>
                </a:cubicBezTo>
                <a:lnTo>
                  <a:pt x="16034328" y="6475023"/>
                </a:lnTo>
                <a:lnTo>
                  <a:pt x="16035072" y="6473636"/>
                </a:lnTo>
                <a:close/>
                <a:moveTo>
                  <a:pt x="15885122" y="6464336"/>
                </a:moveTo>
                <a:cubicBezTo>
                  <a:pt x="15885122" y="6464336"/>
                  <a:pt x="15882173" y="6466645"/>
                  <a:pt x="15876277" y="6471259"/>
                </a:cubicBezTo>
                <a:lnTo>
                  <a:pt x="15883700" y="6472165"/>
                </a:lnTo>
                <a:lnTo>
                  <a:pt x="15889805" y="6470318"/>
                </a:lnTo>
                <a:close/>
                <a:moveTo>
                  <a:pt x="15941281" y="6463174"/>
                </a:moveTo>
                <a:lnTo>
                  <a:pt x="15900895" y="6466255"/>
                </a:lnTo>
                <a:lnTo>
                  <a:pt x="15901343" y="6466831"/>
                </a:lnTo>
                <a:lnTo>
                  <a:pt x="15903958" y="6466041"/>
                </a:lnTo>
                <a:lnTo>
                  <a:pt x="15902645" y="6468492"/>
                </a:lnTo>
                <a:lnTo>
                  <a:pt x="15907819" y="6475104"/>
                </a:lnTo>
                <a:cubicBezTo>
                  <a:pt x="15907819" y="6475104"/>
                  <a:pt x="15910766" y="6472794"/>
                  <a:pt x="15916664" y="6468178"/>
                </a:cubicBezTo>
                <a:cubicBezTo>
                  <a:pt x="15922563" y="6463561"/>
                  <a:pt x="15927822" y="6464201"/>
                  <a:pt x="15932435" y="6470100"/>
                </a:cubicBezTo>
                <a:lnTo>
                  <a:pt x="15957052" y="6465097"/>
                </a:lnTo>
                <a:close/>
                <a:moveTo>
                  <a:pt x="18285239" y="6462197"/>
                </a:moveTo>
                <a:lnTo>
                  <a:pt x="18288001" y="6462438"/>
                </a:lnTo>
                <a:lnTo>
                  <a:pt x="18288001" y="6471330"/>
                </a:lnTo>
                <a:close/>
                <a:moveTo>
                  <a:pt x="16131534" y="6461804"/>
                </a:moveTo>
                <a:cubicBezTo>
                  <a:pt x="16136201" y="6464306"/>
                  <a:pt x="16139077" y="6467348"/>
                  <a:pt x="16140162" y="6470933"/>
                </a:cubicBezTo>
                <a:cubicBezTo>
                  <a:pt x="16141246" y="6474516"/>
                  <a:pt x="16138202" y="6477392"/>
                  <a:pt x="16131033" y="6479559"/>
                </a:cubicBezTo>
                <a:lnTo>
                  <a:pt x="16127782" y="6468807"/>
                </a:lnTo>
                <a:cubicBezTo>
                  <a:pt x="16125615" y="6461636"/>
                  <a:pt x="16126866" y="6459304"/>
                  <a:pt x="16131534" y="6461804"/>
                </a:cubicBezTo>
                <a:close/>
                <a:moveTo>
                  <a:pt x="16476397" y="6457325"/>
                </a:moveTo>
                <a:cubicBezTo>
                  <a:pt x="16476397" y="6457325"/>
                  <a:pt x="16481066" y="6459826"/>
                  <a:pt x="16490401" y="6464830"/>
                </a:cubicBezTo>
                <a:cubicBezTo>
                  <a:pt x="16490401" y="6464830"/>
                  <a:pt x="16486816" y="6465913"/>
                  <a:pt x="16479647" y="6468081"/>
                </a:cubicBezTo>
                <a:close/>
                <a:moveTo>
                  <a:pt x="16618653" y="6453669"/>
                </a:moveTo>
                <a:cubicBezTo>
                  <a:pt x="16616345" y="6450721"/>
                  <a:pt x="16612241" y="6451553"/>
                  <a:pt x="16606345" y="6456170"/>
                </a:cubicBezTo>
                <a:cubicBezTo>
                  <a:pt x="16600445" y="6460788"/>
                  <a:pt x="16600128" y="6463415"/>
                  <a:pt x="16605381" y="6464057"/>
                </a:cubicBezTo>
                <a:cubicBezTo>
                  <a:pt x="16610640" y="6464697"/>
                  <a:pt x="16614744" y="6463861"/>
                  <a:pt x="16617691" y="6461554"/>
                </a:cubicBezTo>
                <a:cubicBezTo>
                  <a:pt x="16620640" y="6459245"/>
                  <a:pt x="16620959" y="6456618"/>
                  <a:pt x="16618653" y="6453669"/>
                </a:cubicBezTo>
                <a:close/>
                <a:moveTo>
                  <a:pt x="18287275" y="6452887"/>
                </a:moveTo>
                <a:lnTo>
                  <a:pt x="18288001" y="6453814"/>
                </a:lnTo>
                <a:lnTo>
                  <a:pt x="18288001" y="6460978"/>
                </a:lnTo>
                <a:lnTo>
                  <a:pt x="18278429" y="6459812"/>
                </a:lnTo>
                <a:close/>
                <a:moveTo>
                  <a:pt x="16584900" y="6451557"/>
                </a:moveTo>
                <a:cubicBezTo>
                  <a:pt x="16583425" y="6452710"/>
                  <a:pt x="16582366" y="6455916"/>
                  <a:pt x="16581728" y="6461175"/>
                </a:cubicBezTo>
                <a:cubicBezTo>
                  <a:pt x="16581728" y="6461175"/>
                  <a:pt x="16584035" y="6464122"/>
                  <a:pt x="16588651" y="6470019"/>
                </a:cubicBezTo>
                <a:cubicBezTo>
                  <a:pt x="16588651" y="6470019"/>
                  <a:pt x="16589292" y="6464763"/>
                  <a:pt x="16590573" y="6454250"/>
                </a:cubicBezTo>
                <a:cubicBezTo>
                  <a:pt x="16588265" y="6451300"/>
                  <a:pt x="16586374" y="6450403"/>
                  <a:pt x="16584900" y="6451557"/>
                </a:cubicBezTo>
                <a:close/>
                <a:moveTo>
                  <a:pt x="16451135" y="6449265"/>
                </a:moveTo>
                <a:cubicBezTo>
                  <a:pt x="16437675" y="6450293"/>
                  <a:pt x="16433250" y="6453755"/>
                  <a:pt x="16437866" y="6459653"/>
                </a:cubicBezTo>
                <a:lnTo>
                  <a:pt x="16429020" y="6466578"/>
                </a:lnTo>
                <a:cubicBezTo>
                  <a:pt x="16413891" y="6459399"/>
                  <a:pt x="16404850" y="6456964"/>
                  <a:pt x="16401901" y="6459272"/>
                </a:cubicBezTo>
                <a:cubicBezTo>
                  <a:pt x="16398952" y="6461579"/>
                  <a:pt x="16401261" y="6464529"/>
                  <a:pt x="16408825" y="6468119"/>
                </a:cubicBezTo>
                <a:cubicBezTo>
                  <a:pt x="16416392" y="6471708"/>
                  <a:pt x="16417225" y="6475810"/>
                  <a:pt x="16411329" y="6480427"/>
                </a:cubicBezTo>
                <a:cubicBezTo>
                  <a:pt x="16411329" y="6480427"/>
                  <a:pt x="16408381" y="6482735"/>
                  <a:pt x="16402482" y="6487352"/>
                </a:cubicBezTo>
                <a:lnTo>
                  <a:pt x="16409407" y="6496199"/>
                </a:lnTo>
                <a:cubicBezTo>
                  <a:pt x="16415308" y="6491580"/>
                  <a:pt x="16420883" y="6489594"/>
                  <a:pt x="16426137" y="6490234"/>
                </a:cubicBezTo>
                <a:cubicBezTo>
                  <a:pt x="16431396" y="6490874"/>
                  <a:pt x="16434024" y="6491194"/>
                  <a:pt x="16434024" y="6491194"/>
                </a:cubicBezTo>
                <a:lnTo>
                  <a:pt x="16439748" y="6486713"/>
                </a:lnTo>
                <a:lnTo>
                  <a:pt x="16425878" y="6484333"/>
                </a:lnTo>
                <a:lnTo>
                  <a:pt x="16436633" y="6481081"/>
                </a:lnTo>
                <a:lnTo>
                  <a:pt x="16442753" y="6484361"/>
                </a:lnTo>
                <a:lnTo>
                  <a:pt x="16469409" y="6463494"/>
                </a:lnTo>
                <a:cubicBezTo>
                  <a:pt x="16479924" y="6464776"/>
                  <a:pt x="16487488" y="6468365"/>
                  <a:pt x="16492104" y="6474263"/>
                </a:cubicBezTo>
                <a:cubicBezTo>
                  <a:pt x="16503901" y="6465031"/>
                  <a:pt x="16512106" y="6463363"/>
                  <a:pt x="16516723" y="6469259"/>
                </a:cubicBezTo>
                <a:lnTo>
                  <a:pt x="16525567" y="6462335"/>
                </a:lnTo>
                <a:cubicBezTo>
                  <a:pt x="16525567" y="6462335"/>
                  <a:pt x="16528197" y="6462654"/>
                  <a:pt x="16533452" y="6463296"/>
                </a:cubicBezTo>
                <a:cubicBezTo>
                  <a:pt x="16538711" y="6463936"/>
                  <a:pt x="16541340" y="6464256"/>
                  <a:pt x="16541340" y="6464256"/>
                </a:cubicBezTo>
                <a:cubicBezTo>
                  <a:pt x="16551853" y="6465537"/>
                  <a:pt x="16560059" y="6463869"/>
                  <a:pt x="16565957" y="6459252"/>
                </a:cubicBezTo>
                <a:lnTo>
                  <a:pt x="16574800" y="6452328"/>
                </a:lnTo>
                <a:lnTo>
                  <a:pt x="16559033" y="6450406"/>
                </a:lnTo>
                <a:cubicBezTo>
                  <a:pt x="16553132" y="6455023"/>
                  <a:pt x="16544929" y="6456692"/>
                  <a:pt x="16534414" y="6455408"/>
                </a:cubicBezTo>
                <a:cubicBezTo>
                  <a:pt x="16523898" y="6454129"/>
                  <a:pt x="16518643" y="6453489"/>
                  <a:pt x="16518643" y="6453489"/>
                </a:cubicBezTo>
                <a:lnTo>
                  <a:pt x="16502872" y="6451566"/>
                </a:lnTo>
                <a:cubicBezTo>
                  <a:pt x="16496974" y="6456183"/>
                  <a:pt x="16494025" y="6458491"/>
                  <a:pt x="16494025" y="6458491"/>
                </a:cubicBezTo>
                <a:cubicBezTo>
                  <a:pt x="16488130" y="6463108"/>
                  <a:pt x="16482872" y="6462469"/>
                  <a:pt x="16478255" y="6456570"/>
                </a:cubicBezTo>
                <a:cubicBezTo>
                  <a:pt x="16473637" y="6450673"/>
                  <a:pt x="16464599" y="6448239"/>
                  <a:pt x="16451135" y="6449265"/>
                </a:cubicBezTo>
                <a:close/>
                <a:moveTo>
                  <a:pt x="15615095" y="6447445"/>
                </a:moveTo>
                <a:lnTo>
                  <a:pt x="15622019" y="6456290"/>
                </a:lnTo>
                <a:lnTo>
                  <a:pt x="15630864" y="6449365"/>
                </a:lnTo>
                <a:cubicBezTo>
                  <a:pt x="15630864" y="6449365"/>
                  <a:pt x="15625608" y="6448723"/>
                  <a:pt x="15615095" y="6447445"/>
                </a:cubicBezTo>
                <a:close/>
                <a:moveTo>
                  <a:pt x="16203804" y="6443142"/>
                </a:moveTo>
                <a:cubicBezTo>
                  <a:pt x="16200855" y="6445449"/>
                  <a:pt x="16196432" y="6448913"/>
                  <a:pt x="16190534" y="6453530"/>
                </a:cubicBezTo>
                <a:cubicBezTo>
                  <a:pt x="16184637" y="6458145"/>
                  <a:pt x="16186946" y="6461093"/>
                  <a:pt x="16197459" y="6462375"/>
                </a:cubicBezTo>
                <a:cubicBezTo>
                  <a:pt x="16212591" y="6469553"/>
                  <a:pt x="16220797" y="6467885"/>
                  <a:pt x="16222076" y="6457371"/>
                </a:cubicBezTo>
                <a:lnTo>
                  <a:pt x="16215153" y="6448524"/>
                </a:lnTo>
                <a:cubicBezTo>
                  <a:pt x="16210535" y="6442626"/>
                  <a:pt x="16206753" y="6440833"/>
                  <a:pt x="16203804" y="6443142"/>
                </a:cubicBezTo>
                <a:close/>
                <a:moveTo>
                  <a:pt x="17589667" y="6442113"/>
                </a:moveTo>
                <a:lnTo>
                  <a:pt x="17566503" y="6445103"/>
                </a:lnTo>
                <a:lnTo>
                  <a:pt x="17567973" y="6445282"/>
                </a:lnTo>
                <a:close/>
                <a:moveTo>
                  <a:pt x="17539497" y="6441141"/>
                </a:moveTo>
                <a:lnTo>
                  <a:pt x="17537915" y="6441619"/>
                </a:lnTo>
                <a:lnTo>
                  <a:pt x="17552937" y="6443450"/>
                </a:lnTo>
                <a:close/>
                <a:moveTo>
                  <a:pt x="16244193" y="6440059"/>
                </a:moveTo>
                <a:cubicBezTo>
                  <a:pt x="16241243" y="6442367"/>
                  <a:pt x="16242077" y="6446470"/>
                  <a:pt x="16246694" y="6452367"/>
                </a:cubicBezTo>
                <a:cubicBezTo>
                  <a:pt x="16251311" y="6458265"/>
                  <a:pt x="16256567" y="6458905"/>
                  <a:pt x="16262465" y="6454288"/>
                </a:cubicBezTo>
                <a:cubicBezTo>
                  <a:pt x="16268361" y="6449672"/>
                  <a:pt x="16273620" y="6450313"/>
                  <a:pt x="16278235" y="6456211"/>
                </a:cubicBezTo>
                <a:cubicBezTo>
                  <a:pt x="16282852" y="6462107"/>
                  <a:pt x="16285162" y="6465055"/>
                  <a:pt x="16285162" y="6465055"/>
                </a:cubicBezTo>
                <a:lnTo>
                  <a:pt x="16302854" y="6451206"/>
                </a:lnTo>
                <a:cubicBezTo>
                  <a:pt x="16302854" y="6451206"/>
                  <a:pt x="16305163" y="6454156"/>
                  <a:pt x="16309779" y="6460052"/>
                </a:cubicBezTo>
                <a:cubicBezTo>
                  <a:pt x="16309779" y="6460052"/>
                  <a:pt x="16312726" y="6457742"/>
                  <a:pt x="16318623" y="6453128"/>
                </a:cubicBezTo>
                <a:cubicBezTo>
                  <a:pt x="16314007" y="6447231"/>
                  <a:pt x="16311699" y="6444282"/>
                  <a:pt x="16311699" y="6444282"/>
                </a:cubicBezTo>
                <a:cubicBezTo>
                  <a:pt x="16305802" y="6448898"/>
                  <a:pt x="16302854" y="6451206"/>
                  <a:pt x="16302854" y="6451206"/>
                </a:cubicBezTo>
                <a:cubicBezTo>
                  <a:pt x="16298236" y="6445308"/>
                  <a:pt x="16292980" y="6444669"/>
                  <a:pt x="16287083" y="6449284"/>
                </a:cubicBezTo>
                <a:lnTo>
                  <a:pt x="16278235" y="6456211"/>
                </a:lnTo>
                <a:cubicBezTo>
                  <a:pt x="16273620" y="6450313"/>
                  <a:pt x="16267528" y="6445570"/>
                  <a:pt x="16259963" y="6441980"/>
                </a:cubicBezTo>
                <a:cubicBezTo>
                  <a:pt x="16252397" y="6438391"/>
                  <a:pt x="16247141" y="6437749"/>
                  <a:pt x="16244193" y="6440059"/>
                </a:cubicBezTo>
                <a:close/>
                <a:moveTo>
                  <a:pt x="16064368" y="6438156"/>
                </a:moveTo>
                <a:lnTo>
                  <a:pt x="16055520" y="6445082"/>
                </a:lnTo>
                <a:cubicBezTo>
                  <a:pt x="16066035" y="6446362"/>
                  <a:pt x="16071291" y="6447005"/>
                  <a:pt x="16071291" y="6447005"/>
                </a:cubicBezTo>
                <a:close/>
                <a:moveTo>
                  <a:pt x="18217265" y="6436355"/>
                </a:moveTo>
                <a:cubicBezTo>
                  <a:pt x="18221881" y="6442254"/>
                  <a:pt x="18218935" y="6444562"/>
                  <a:pt x="18208419" y="6443279"/>
                </a:cubicBezTo>
                <a:cubicBezTo>
                  <a:pt x="18197905" y="6442001"/>
                  <a:pt x="18192645" y="6441360"/>
                  <a:pt x="18192645" y="6441360"/>
                </a:cubicBezTo>
                <a:close/>
                <a:moveTo>
                  <a:pt x="17358885" y="6435059"/>
                </a:moveTo>
                <a:lnTo>
                  <a:pt x="17345987" y="6435084"/>
                </a:lnTo>
                <a:lnTo>
                  <a:pt x="17352185" y="6443000"/>
                </a:lnTo>
                <a:lnTo>
                  <a:pt x="17361029" y="6436076"/>
                </a:lnTo>
                <a:close/>
                <a:moveTo>
                  <a:pt x="18288001" y="6434554"/>
                </a:moveTo>
                <a:lnTo>
                  <a:pt x="18288001" y="6439121"/>
                </a:lnTo>
                <a:lnTo>
                  <a:pt x="18273425" y="6435194"/>
                </a:lnTo>
                <a:close/>
                <a:moveTo>
                  <a:pt x="17484605" y="6434260"/>
                </a:moveTo>
                <a:lnTo>
                  <a:pt x="17474731" y="6434411"/>
                </a:lnTo>
                <a:lnTo>
                  <a:pt x="17484695" y="6439136"/>
                </a:lnTo>
                <a:cubicBezTo>
                  <a:pt x="17487645" y="6436830"/>
                  <a:pt x="17489119" y="6435676"/>
                  <a:pt x="17489119" y="6435676"/>
                </a:cubicBezTo>
                <a:lnTo>
                  <a:pt x="17489373" y="6435706"/>
                </a:lnTo>
                <a:close/>
                <a:moveTo>
                  <a:pt x="16128891" y="6434015"/>
                </a:moveTo>
                <a:cubicBezTo>
                  <a:pt x="16123315" y="6436004"/>
                  <a:pt x="16119884" y="6442253"/>
                  <a:pt x="16118605" y="6452768"/>
                </a:cubicBezTo>
                <a:cubicBezTo>
                  <a:pt x="16123221" y="6458665"/>
                  <a:pt x="16124054" y="6462768"/>
                  <a:pt x="16121106" y="6465074"/>
                </a:cubicBezTo>
                <a:cubicBezTo>
                  <a:pt x="16118158" y="6467384"/>
                  <a:pt x="16110786" y="6473154"/>
                  <a:pt x="16098990" y="6482388"/>
                </a:cubicBezTo>
                <a:lnTo>
                  <a:pt x="16114763" y="6484310"/>
                </a:lnTo>
                <a:cubicBezTo>
                  <a:pt x="16120659" y="6479695"/>
                  <a:pt x="16128865" y="6478026"/>
                  <a:pt x="16139380" y="6479306"/>
                </a:cubicBezTo>
                <a:lnTo>
                  <a:pt x="16172841" y="6467380"/>
                </a:lnTo>
                <a:cubicBezTo>
                  <a:pt x="16168225" y="6461481"/>
                  <a:pt x="16165917" y="6458531"/>
                  <a:pt x="16165917" y="6458531"/>
                </a:cubicBezTo>
                <a:cubicBezTo>
                  <a:pt x="16164638" y="6469044"/>
                  <a:pt x="16162844" y="6472829"/>
                  <a:pt x="16160534" y="6469880"/>
                </a:cubicBezTo>
                <a:cubicBezTo>
                  <a:pt x="16158226" y="6466932"/>
                  <a:pt x="16157072" y="6465457"/>
                  <a:pt x="16157072" y="6465457"/>
                </a:cubicBezTo>
                <a:lnTo>
                  <a:pt x="16152066" y="6440840"/>
                </a:lnTo>
                <a:cubicBezTo>
                  <a:pt x="16142196" y="6434302"/>
                  <a:pt x="16134470" y="6432027"/>
                  <a:pt x="16128891" y="6434015"/>
                </a:cubicBezTo>
                <a:close/>
                <a:moveTo>
                  <a:pt x="18177839" y="6431552"/>
                </a:moveTo>
                <a:cubicBezTo>
                  <a:pt x="18183095" y="6432193"/>
                  <a:pt x="18185723" y="6432513"/>
                  <a:pt x="18185723" y="6432513"/>
                </a:cubicBezTo>
                <a:cubicBezTo>
                  <a:pt x="18185723" y="6432513"/>
                  <a:pt x="18182775" y="6434820"/>
                  <a:pt x="18176875" y="6439438"/>
                </a:cubicBezTo>
                <a:cubicBezTo>
                  <a:pt x="18170981" y="6444055"/>
                  <a:pt x="18168029" y="6446362"/>
                  <a:pt x="18168029" y="6446362"/>
                </a:cubicBezTo>
                <a:lnTo>
                  <a:pt x="18161105" y="6437517"/>
                </a:lnTo>
                <a:cubicBezTo>
                  <a:pt x="18167007" y="6432898"/>
                  <a:pt x="18172583" y="6430913"/>
                  <a:pt x="18177839" y="6431552"/>
                </a:cubicBezTo>
                <a:close/>
                <a:moveTo>
                  <a:pt x="18241883" y="6431353"/>
                </a:moveTo>
                <a:lnTo>
                  <a:pt x="18257653" y="6433272"/>
                </a:lnTo>
                <a:cubicBezTo>
                  <a:pt x="18262269" y="6439171"/>
                  <a:pt x="18259321" y="6441479"/>
                  <a:pt x="18248807" y="6440199"/>
                </a:cubicBezTo>
                <a:close/>
                <a:moveTo>
                  <a:pt x="18041863" y="6430993"/>
                </a:moveTo>
                <a:cubicBezTo>
                  <a:pt x="18041863" y="6430993"/>
                  <a:pt x="18044493" y="6431311"/>
                  <a:pt x="18049747" y="6431953"/>
                </a:cubicBezTo>
                <a:cubicBezTo>
                  <a:pt x="18055005" y="6432594"/>
                  <a:pt x="18057635" y="6432913"/>
                  <a:pt x="18057635" y="6432913"/>
                </a:cubicBezTo>
                <a:lnTo>
                  <a:pt x="18039943" y="6446763"/>
                </a:lnTo>
                <a:close/>
                <a:moveTo>
                  <a:pt x="18098023" y="6429831"/>
                </a:moveTo>
                <a:cubicBezTo>
                  <a:pt x="18098023" y="6429831"/>
                  <a:pt x="18103279" y="6430473"/>
                  <a:pt x="18113793" y="6431754"/>
                </a:cubicBezTo>
                <a:lnTo>
                  <a:pt x="18112295" y="6444055"/>
                </a:lnTo>
                <a:lnTo>
                  <a:pt x="18125939" y="6439930"/>
                </a:lnTo>
                <a:cubicBezTo>
                  <a:pt x="18133107" y="6437764"/>
                  <a:pt x="18140817" y="6437388"/>
                  <a:pt x="18149071" y="6438806"/>
                </a:cubicBezTo>
                <a:cubicBezTo>
                  <a:pt x="18157323" y="6440224"/>
                  <a:pt x="18161989" y="6442724"/>
                  <a:pt x="18163073" y="6446310"/>
                </a:cubicBezTo>
                <a:cubicBezTo>
                  <a:pt x="18164159" y="6449896"/>
                  <a:pt x="18164701" y="6451687"/>
                  <a:pt x="18164701" y="6451687"/>
                </a:cubicBezTo>
                <a:lnTo>
                  <a:pt x="18157195" y="6465691"/>
                </a:lnTo>
                <a:cubicBezTo>
                  <a:pt x="18150027" y="6467857"/>
                  <a:pt x="18138191" y="6467523"/>
                  <a:pt x="18121685" y="6464688"/>
                </a:cubicBezTo>
                <a:cubicBezTo>
                  <a:pt x="18112349" y="6459686"/>
                  <a:pt x="18105345" y="6455935"/>
                  <a:pt x="18100679" y="6453433"/>
                </a:cubicBezTo>
                <a:lnTo>
                  <a:pt x="18095761" y="6450797"/>
                </a:lnTo>
                <a:lnTo>
                  <a:pt x="18087257" y="6452528"/>
                </a:lnTo>
                <a:lnTo>
                  <a:pt x="18096099" y="6445602"/>
                </a:lnTo>
                <a:close/>
                <a:moveTo>
                  <a:pt x="18138411" y="6426749"/>
                </a:moveTo>
                <a:lnTo>
                  <a:pt x="18145335" y="6435595"/>
                </a:lnTo>
                <a:cubicBezTo>
                  <a:pt x="18139437" y="6440212"/>
                  <a:pt x="18134183" y="6439571"/>
                  <a:pt x="18129565" y="6433673"/>
                </a:cubicBezTo>
                <a:close/>
                <a:moveTo>
                  <a:pt x="15953970" y="6424708"/>
                </a:moveTo>
                <a:lnTo>
                  <a:pt x="15960894" y="6433554"/>
                </a:lnTo>
                <a:lnTo>
                  <a:pt x="15969741" y="6426629"/>
                </a:lnTo>
                <a:cubicBezTo>
                  <a:pt x="15959228" y="6425348"/>
                  <a:pt x="15953970" y="6424708"/>
                  <a:pt x="15953970" y="6424708"/>
                </a:cubicBezTo>
                <a:close/>
                <a:moveTo>
                  <a:pt x="15882041" y="6423947"/>
                </a:moveTo>
                <a:lnTo>
                  <a:pt x="15873193" y="6430872"/>
                </a:lnTo>
                <a:cubicBezTo>
                  <a:pt x="15877811" y="6436770"/>
                  <a:pt x="15881591" y="6438564"/>
                  <a:pt x="15884540" y="6436256"/>
                </a:cubicBezTo>
                <a:cubicBezTo>
                  <a:pt x="15887490" y="6433948"/>
                  <a:pt x="15888965" y="6432794"/>
                  <a:pt x="15888965" y="6432794"/>
                </a:cubicBezTo>
                <a:close/>
                <a:moveTo>
                  <a:pt x="17091713" y="6419039"/>
                </a:moveTo>
                <a:lnTo>
                  <a:pt x="17091001" y="6419185"/>
                </a:lnTo>
                <a:lnTo>
                  <a:pt x="17091597" y="6419257"/>
                </a:lnTo>
                <a:close/>
                <a:moveTo>
                  <a:pt x="17884859" y="6418908"/>
                </a:moveTo>
                <a:cubicBezTo>
                  <a:pt x="17884859" y="6418908"/>
                  <a:pt x="17887193" y="6420158"/>
                  <a:pt x="17891863" y="6422659"/>
                </a:cubicBezTo>
                <a:cubicBezTo>
                  <a:pt x="17896531" y="6425159"/>
                  <a:pt x="17895279" y="6427493"/>
                  <a:pt x="17888111" y="6429660"/>
                </a:cubicBezTo>
                <a:cubicBezTo>
                  <a:pt x="17880941" y="6431829"/>
                  <a:pt x="17876273" y="6429325"/>
                  <a:pt x="17874107" y="6422158"/>
                </a:cubicBezTo>
                <a:cubicBezTo>
                  <a:pt x="17874107" y="6422158"/>
                  <a:pt x="17877693" y="6421074"/>
                  <a:pt x="17884859" y="6418908"/>
                </a:cubicBezTo>
                <a:close/>
                <a:moveTo>
                  <a:pt x="17075229" y="6417262"/>
                </a:moveTo>
                <a:cubicBezTo>
                  <a:pt x="17069971" y="6416623"/>
                  <a:pt x="17066607" y="6416880"/>
                  <a:pt x="17065133" y="6418034"/>
                </a:cubicBezTo>
                <a:cubicBezTo>
                  <a:pt x="17063659" y="6419187"/>
                  <a:pt x="17064077" y="6421240"/>
                  <a:pt x="17066385" y="6424186"/>
                </a:cubicBezTo>
                <a:cubicBezTo>
                  <a:pt x="17071001" y="6430086"/>
                  <a:pt x="17076259" y="6430726"/>
                  <a:pt x="17082155" y="6426109"/>
                </a:cubicBezTo>
                <a:close/>
                <a:moveTo>
                  <a:pt x="17156007" y="6411099"/>
                </a:moveTo>
                <a:lnTo>
                  <a:pt x="17147593" y="6417685"/>
                </a:lnTo>
                <a:lnTo>
                  <a:pt x="17157997" y="6421486"/>
                </a:lnTo>
                <a:lnTo>
                  <a:pt x="17155855" y="6425484"/>
                </a:lnTo>
                <a:lnTo>
                  <a:pt x="17162933" y="6419944"/>
                </a:lnTo>
                <a:close/>
                <a:moveTo>
                  <a:pt x="17241899" y="6407861"/>
                </a:moveTo>
                <a:cubicBezTo>
                  <a:pt x="17239399" y="6412529"/>
                  <a:pt x="17235815" y="6413613"/>
                  <a:pt x="17231147" y="6411111"/>
                </a:cubicBezTo>
                <a:lnTo>
                  <a:pt x="17228257" y="6411029"/>
                </a:lnTo>
                <a:lnTo>
                  <a:pt x="17227937" y="6411860"/>
                </a:lnTo>
                <a:lnTo>
                  <a:pt x="17249537" y="6409174"/>
                </a:lnTo>
                <a:close/>
                <a:moveTo>
                  <a:pt x="16907637" y="6405787"/>
                </a:moveTo>
                <a:lnTo>
                  <a:pt x="16899829" y="6411898"/>
                </a:lnTo>
                <a:lnTo>
                  <a:pt x="16906753" y="6420747"/>
                </a:lnTo>
                <a:lnTo>
                  <a:pt x="16911147" y="6419854"/>
                </a:lnTo>
                <a:lnTo>
                  <a:pt x="16911039" y="6419843"/>
                </a:lnTo>
                <a:cubicBezTo>
                  <a:pt x="16918211" y="6417677"/>
                  <a:pt x="16918921" y="6413549"/>
                  <a:pt x="16913167" y="6407464"/>
                </a:cubicBezTo>
                <a:close/>
                <a:moveTo>
                  <a:pt x="17292941" y="6403773"/>
                </a:moveTo>
                <a:lnTo>
                  <a:pt x="17270235" y="6405297"/>
                </a:lnTo>
                <a:lnTo>
                  <a:pt x="17268839" y="6406771"/>
                </a:lnTo>
                <a:close/>
                <a:moveTo>
                  <a:pt x="16492866" y="6402332"/>
                </a:moveTo>
                <a:lnTo>
                  <a:pt x="16499790" y="6411178"/>
                </a:lnTo>
                <a:lnTo>
                  <a:pt x="16508637" y="6404253"/>
                </a:lnTo>
                <a:cubicBezTo>
                  <a:pt x="16498122" y="6402974"/>
                  <a:pt x="16492866" y="6402332"/>
                  <a:pt x="16492866" y="6402332"/>
                </a:cubicBezTo>
                <a:close/>
                <a:moveTo>
                  <a:pt x="16799779" y="6401474"/>
                </a:moveTo>
                <a:lnTo>
                  <a:pt x="16785285" y="6401694"/>
                </a:lnTo>
                <a:lnTo>
                  <a:pt x="16780587" y="6405373"/>
                </a:lnTo>
                <a:cubicBezTo>
                  <a:pt x="16785203" y="6411273"/>
                  <a:pt x="16789303" y="6410439"/>
                  <a:pt x="16792893" y="6402873"/>
                </a:cubicBezTo>
                <a:close/>
                <a:moveTo>
                  <a:pt x="17917615" y="6399852"/>
                </a:moveTo>
                <a:cubicBezTo>
                  <a:pt x="17928135" y="6401131"/>
                  <a:pt x="17932749" y="6407030"/>
                  <a:pt x="17931465" y="6417542"/>
                </a:cubicBezTo>
                <a:cubicBezTo>
                  <a:pt x="17930185" y="6428058"/>
                  <a:pt x="17924929" y="6427416"/>
                  <a:pt x="17915695" y="6415623"/>
                </a:cubicBezTo>
                <a:cubicBezTo>
                  <a:pt x="17911079" y="6409724"/>
                  <a:pt x="17908773" y="6406776"/>
                  <a:pt x="17908773" y="6406776"/>
                </a:cubicBezTo>
                <a:cubicBezTo>
                  <a:pt x="17908773" y="6406776"/>
                  <a:pt x="17911719" y="6404469"/>
                  <a:pt x="17917615" y="6399852"/>
                </a:cubicBezTo>
                <a:close/>
                <a:moveTo>
                  <a:pt x="17357467" y="6399630"/>
                </a:moveTo>
                <a:cubicBezTo>
                  <a:pt x="17354837" y="6399310"/>
                  <a:pt x="17352049" y="6400304"/>
                  <a:pt x="17349101" y="6402613"/>
                </a:cubicBezTo>
                <a:lnTo>
                  <a:pt x="17356023" y="6411459"/>
                </a:lnTo>
                <a:cubicBezTo>
                  <a:pt x="17356023" y="6411459"/>
                  <a:pt x="17358975" y="6409151"/>
                  <a:pt x="17364873" y="6404533"/>
                </a:cubicBezTo>
                <a:cubicBezTo>
                  <a:pt x="17362565" y="6401585"/>
                  <a:pt x="17360095" y="6399950"/>
                  <a:pt x="17357467" y="6399630"/>
                </a:cubicBezTo>
                <a:close/>
                <a:moveTo>
                  <a:pt x="17192795" y="6399575"/>
                </a:moveTo>
                <a:lnTo>
                  <a:pt x="17198273" y="6402509"/>
                </a:lnTo>
                <a:lnTo>
                  <a:pt x="17205243" y="6401091"/>
                </a:lnTo>
                <a:close/>
                <a:moveTo>
                  <a:pt x="16533253" y="6399250"/>
                </a:moveTo>
                <a:cubicBezTo>
                  <a:pt x="16533253" y="6399250"/>
                  <a:pt x="16535561" y="6402198"/>
                  <a:pt x="16540178" y="6408096"/>
                </a:cubicBezTo>
                <a:lnTo>
                  <a:pt x="16555949" y="6410018"/>
                </a:lnTo>
                <a:cubicBezTo>
                  <a:pt x="16555949" y="6410018"/>
                  <a:pt x="16553639" y="6407069"/>
                  <a:pt x="16549024" y="6401173"/>
                </a:cubicBezTo>
                <a:close/>
                <a:moveTo>
                  <a:pt x="17317559" y="6398771"/>
                </a:moveTo>
                <a:lnTo>
                  <a:pt x="17324485" y="6407617"/>
                </a:lnTo>
                <a:lnTo>
                  <a:pt x="17340255" y="6409537"/>
                </a:lnTo>
                <a:lnTo>
                  <a:pt x="17333331" y="6400690"/>
                </a:lnTo>
                <a:cubicBezTo>
                  <a:pt x="17327433" y="6405307"/>
                  <a:pt x="17322175" y="6404668"/>
                  <a:pt x="17317559" y="6398771"/>
                </a:cubicBezTo>
                <a:close/>
                <a:moveTo>
                  <a:pt x="17403481" y="6398609"/>
                </a:moveTo>
                <a:cubicBezTo>
                  <a:pt x="17394825" y="6397804"/>
                  <a:pt x="17388623" y="6398424"/>
                  <a:pt x="17384873" y="6400468"/>
                </a:cubicBezTo>
                <a:cubicBezTo>
                  <a:pt x="17382373" y="6401832"/>
                  <a:pt x="17380965" y="6403826"/>
                  <a:pt x="17380643" y="6406456"/>
                </a:cubicBezTo>
                <a:cubicBezTo>
                  <a:pt x="17380643" y="6406456"/>
                  <a:pt x="17385899" y="6407095"/>
                  <a:pt x="17396415" y="6408376"/>
                </a:cubicBezTo>
                <a:cubicBezTo>
                  <a:pt x="17406927" y="6409657"/>
                  <a:pt x="17417441" y="6410940"/>
                  <a:pt x="17427957" y="6412220"/>
                </a:cubicBezTo>
                <a:lnTo>
                  <a:pt x="17436803" y="6405294"/>
                </a:lnTo>
                <a:cubicBezTo>
                  <a:pt x="17423243" y="6401641"/>
                  <a:pt x="17412135" y="6399413"/>
                  <a:pt x="17403481" y="6398609"/>
                </a:cubicBezTo>
                <a:close/>
                <a:moveTo>
                  <a:pt x="16886785" y="6397834"/>
                </a:moveTo>
                <a:cubicBezTo>
                  <a:pt x="16882115" y="6395333"/>
                  <a:pt x="16872613" y="6396249"/>
                  <a:pt x="16858277" y="6400582"/>
                </a:cubicBezTo>
                <a:lnTo>
                  <a:pt x="16845165" y="6400782"/>
                </a:lnTo>
                <a:lnTo>
                  <a:pt x="16844629" y="6405173"/>
                </a:lnTo>
                <a:cubicBezTo>
                  <a:pt x="16843989" y="6410432"/>
                  <a:pt x="16843667" y="6413060"/>
                  <a:pt x="16843667" y="6413060"/>
                </a:cubicBezTo>
                <a:lnTo>
                  <a:pt x="16841749" y="6428831"/>
                </a:lnTo>
                <a:cubicBezTo>
                  <a:pt x="16841749" y="6428831"/>
                  <a:pt x="16844697" y="6426522"/>
                  <a:pt x="16850593" y="6421906"/>
                </a:cubicBezTo>
                <a:lnTo>
                  <a:pt x="16877133" y="6401129"/>
                </a:lnTo>
                <a:lnTo>
                  <a:pt x="16902463" y="6404216"/>
                </a:lnTo>
                <a:lnTo>
                  <a:pt x="16893785" y="6401586"/>
                </a:lnTo>
                <a:cubicBezTo>
                  <a:pt x="16893785" y="6401586"/>
                  <a:pt x="16891453" y="6400334"/>
                  <a:pt x="16886785" y="6397834"/>
                </a:cubicBezTo>
                <a:close/>
                <a:moveTo>
                  <a:pt x="16717503" y="6397689"/>
                </a:moveTo>
                <a:lnTo>
                  <a:pt x="16724426" y="6406536"/>
                </a:lnTo>
                <a:cubicBezTo>
                  <a:pt x="16724426" y="6406536"/>
                  <a:pt x="16725902" y="6405381"/>
                  <a:pt x="16728849" y="6403073"/>
                </a:cubicBezTo>
                <a:cubicBezTo>
                  <a:pt x="16731798" y="6400764"/>
                  <a:pt x="16733273" y="6399610"/>
                  <a:pt x="16733273" y="6399610"/>
                </a:cubicBezTo>
                <a:cubicBezTo>
                  <a:pt x="16733273" y="6399610"/>
                  <a:pt x="16728016" y="6398970"/>
                  <a:pt x="16717503" y="6397689"/>
                </a:cubicBezTo>
                <a:close/>
                <a:moveTo>
                  <a:pt x="18214183" y="6395967"/>
                </a:moveTo>
                <a:cubicBezTo>
                  <a:pt x="18218799" y="6401866"/>
                  <a:pt x="18221109" y="6404813"/>
                  <a:pt x="18221109" y="6404813"/>
                </a:cubicBezTo>
                <a:lnTo>
                  <a:pt x="18205335" y="6402893"/>
                </a:lnTo>
                <a:cubicBezTo>
                  <a:pt x="18211235" y="6398275"/>
                  <a:pt x="18214183" y="6395967"/>
                  <a:pt x="18214183" y="6395967"/>
                </a:cubicBezTo>
                <a:close/>
                <a:moveTo>
                  <a:pt x="17157929" y="6395326"/>
                </a:moveTo>
                <a:lnTo>
                  <a:pt x="17180623" y="6406094"/>
                </a:lnTo>
                <a:lnTo>
                  <a:pt x="17183687" y="6405471"/>
                </a:lnTo>
                <a:lnTo>
                  <a:pt x="17184603" y="6400159"/>
                </a:lnTo>
                <a:lnTo>
                  <a:pt x="17177163" y="6401672"/>
                </a:lnTo>
                <a:cubicBezTo>
                  <a:pt x="17174855" y="6398724"/>
                  <a:pt x="17168443" y="6396609"/>
                  <a:pt x="17157929" y="6395326"/>
                </a:cubicBezTo>
                <a:close/>
                <a:moveTo>
                  <a:pt x="16757887" y="6394608"/>
                </a:moveTo>
                <a:cubicBezTo>
                  <a:pt x="16751991" y="6399225"/>
                  <a:pt x="16749044" y="6401532"/>
                  <a:pt x="16749044" y="6401532"/>
                </a:cubicBezTo>
                <a:lnTo>
                  <a:pt x="16755968" y="6410379"/>
                </a:lnTo>
                <a:close/>
                <a:moveTo>
                  <a:pt x="17542195" y="6394127"/>
                </a:moveTo>
                <a:lnTo>
                  <a:pt x="17549121" y="6402972"/>
                </a:lnTo>
                <a:cubicBezTo>
                  <a:pt x="17543221" y="6407590"/>
                  <a:pt x="17537965" y="6406948"/>
                  <a:pt x="17533349" y="6401052"/>
                </a:cubicBezTo>
                <a:close/>
                <a:moveTo>
                  <a:pt x="16685956" y="6393848"/>
                </a:moveTo>
                <a:lnTo>
                  <a:pt x="16667637" y="6397570"/>
                </a:lnTo>
                <a:lnTo>
                  <a:pt x="16669965" y="6398819"/>
                </a:lnTo>
                <a:lnTo>
                  <a:pt x="16657498" y="6402588"/>
                </a:lnTo>
                <a:lnTo>
                  <a:pt x="16668269" y="6407695"/>
                </a:lnTo>
                <a:cubicBezTo>
                  <a:pt x="16678782" y="6408976"/>
                  <a:pt x="16684038" y="6409618"/>
                  <a:pt x="16684038" y="6409618"/>
                </a:cubicBezTo>
                <a:cubicBezTo>
                  <a:pt x="16694553" y="6410898"/>
                  <a:pt x="16695191" y="6405643"/>
                  <a:pt x="16685956" y="6393848"/>
                </a:cubicBezTo>
                <a:close/>
                <a:moveTo>
                  <a:pt x="16998297" y="6391885"/>
                </a:moveTo>
                <a:lnTo>
                  <a:pt x="17000255" y="6394387"/>
                </a:lnTo>
                <a:lnTo>
                  <a:pt x="17010975" y="6396228"/>
                </a:lnTo>
                <a:lnTo>
                  <a:pt x="17014069" y="6393807"/>
                </a:lnTo>
                <a:cubicBezTo>
                  <a:pt x="17003553" y="6392527"/>
                  <a:pt x="16998297" y="6391885"/>
                  <a:pt x="16998297" y="6391885"/>
                </a:cubicBezTo>
                <a:close/>
                <a:moveTo>
                  <a:pt x="17054455" y="6390724"/>
                </a:moveTo>
                <a:lnTo>
                  <a:pt x="17036763" y="6404576"/>
                </a:lnTo>
                <a:cubicBezTo>
                  <a:pt x="17041379" y="6410472"/>
                  <a:pt x="17052533" y="6406495"/>
                  <a:pt x="17070225" y="6392645"/>
                </a:cubicBezTo>
                <a:close/>
                <a:moveTo>
                  <a:pt x="16966757" y="6388042"/>
                </a:moveTo>
                <a:lnTo>
                  <a:pt x="16951595" y="6391124"/>
                </a:lnTo>
                <a:lnTo>
                  <a:pt x="16961559" y="6392837"/>
                </a:lnTo>
                <a:lnTo>
                  <a:pt x="16971899" y="6394613"/>
                </a:lnTo>
                <a:close/>
                <a:moveTo>
                  <a:pt x="18027909" y="6387407"/>
                </a:moveTo>
                <a:cubicBezTo>
                  <a:pt x="18027909" y="6387407"/>
                  <a:pt x="18039749" y="6387741"/>
                  <a:pt x="18063423" y="6388410"/>
                </a:cubicBezTo>
                <a:lnTo>
                  <a:pt x="18109369" y="6392415"/>
                </a:lnTo>
                <a:lnTo>
                  <a:pt x="18110711" y="6391365"/>
                </a:lnTo>
                <a:lnTo>
                  <a:pt x="18110571" y="6392522"/>
                </a:lnTo>
                <a:lnTo>
                  <a:pt x="18123691" y="6393665"/>
                </a:lnTo>
                <a:lnTo>
                  <a:pt x="18148447" y="6397920"/>
                </a:lnTo>
                <a:cubicBezTo>
                  <a:pt x="18148447" y="6397920"/>
                  <a:pt x="18153117" y="6400420"/>
                  <a:pt x="18162451" y="6405422"/>
                </a:cubicBezTo>
                <a:lnTo>
                  <a:pt x="18165701" y="6416176"/>
                </a:lnTo>
                <a:lnTo>
                  <a:pt x="18130191" y="6415172"/>
                </a:lnTo>
                <a:lnTo>
                  <a:pt x="18080675" y="6406666"/>
                </a:lnTo>
                <a:cubicBezTo>
                  <a:pt x="18073503" y="6408833"/>
                  <a:pt x="18069379" y="6408124"/>
                  <a:pt x="18068297" y="6404542"/>
                </a:cubicBezTo>
                <a:cubicBezTo>
                  <a:pt x="18067213" y="6400955"/>
                  <a:pt x="18064879" y="6399705"/>
                  <a:pt x="18061295" y="6400788"/>
                </a:cubicBezTo>
                <a:cubicBezTo>
                  <a:pt x="18057711" y="6401871"/>
                  <a:pt x="18051251" y="6399911"/>
                  <a:pt x="18041913" y="6394910"/>
                </a:cubicBezTo>
                <a:cubicBezTo>
                  <a:pt x="18025407" y="6392074"/>
                  <a:pt x="18017155" y="6390657"/>
                  <a:pt x="18017155" y="6390657"/>
                </a:cubicBezTo>
                <a:close/>
                <a:moveTo>
                  <a:pt x="17079073" y="6385721"/>
                </a:moveTo>
                <a:cubicBezTo>
                  <a:pt x="17079073" y="6385721"/>
                  <a:pt x="17077597" y="6386875"/>
                  <a:pt x="17074649" y="6389183"/>
                </a:cubicBezTo>
                <a:cubicBezTo>
                  <a:pt x="17071701" y="6391490"/>
                  <a:pt x="17075483" y="6393287"/>
                  <a:pt x="17085999" y="6394566"/>
                </a:cubicBezTo>
                <a:close/>
                <a:moveTo>
                  <a:pt x="16807605" y="6380658"/>
                </a:moveTo>
                <a:lnTo>
                  <a:pt x="16800397" y="6383227"/>
                </a:lnTo>
                <a:lnTo>
                  <a:pt x="16808759" y="6392077"/>
                </a:lnTo>
                <a:lnTo>
                  <a:pt x="16819805" y="6388739"/>
                </a:lnTo>
                <a:close/>
                <a:moveTo>
                  <a:pt x="17928383" y="6377155"/>
                </a:moveTo>
                <a:lnTo>
                  <a:pt x="17922203" y="6381992"/>
                </a:lnTo>
                <a:lnTo>
                  <a:pt x="17926753" y="6382773"/>
                </a:lnTo>
                <a:lnTo>
                  <a:pt x="17933225" y="6383337"/>
                </a:lnTo>
                <a:close/>
                <a:moveTo>
                  <a:pt x="18030315" y="6361562"/>
                </a:moveTo>
                <a:lnTo>
                  <a:pt x="18032895" y="6361642"/>
                </a:lnTo>
                <a:lnTo>
                  <a:pt x="18027587" y="6363051"/>
                </a:lnTo>
                <a:close/>
                <a:moveTo>
                  <a:pt x="17274087" y="6361464"/>
                </a:moveTo>
                <a:cubicBezTo>
                  <a:pt x="17263575" y="6360183"/>
                  <a:pt x="17255371" y="6361851"/>
                  <a:pt x="17249473" y="6366468"/>
                </a:cubicBezTo>
                <a:cubicBezTo>
                  <a:pt x="17243575" y="6371083"/>
                  <a:pt x="17245885" y="6374033"/>
                  <a:pt x="17256395" y="6375314"/>
                </a:cubicBezTo>
                <a:cubicBezTo>
                  <a:pt x="17266909" y="6376595"/>
                  <a:pt x="17275117" y="6374927"/>
                  <a:pt x="17281015" y="6370310"/>
                </a:cubicBezTo>
                <a:close/>
                <a:moveTo>
                  <a:pt x="17074069" y="6361103"/>
                </a:moveTo>
                <a:cubicBezTo>
                  <a:pt x="17068173" y="6365720"/>
                  <a:pt x="17049453" y="6366107"/>
                  <a:pt x="17017909" y="6362263"/>
                </a:cubicBezTo>
                <a:cubicBezTo>
                  <a:pt x="17007397" y="6360985"/>
                  <a:pt x="17000665" y="6361498"/>
                  <a:pt x="16997715" y="6363805"/>
                </a:cubicBezTo>
                <a:cubicBezTo>
                  <a:pt x="16994767" y="6366113"/>
                  <a:pt x="16993293" y="6367269"/>
                  <a:pt x="16993293" y="6367269"/>
                </a:cubicBezTo>
                <a:lnTo>
                  <a:pt x="17040605" y="6373032"/>
                </a:lnTo>
                <a:cubicBezTo>
                  <a:pt x="17040605" y="6373032"/>
                  <a:pt x="17044709" y="6372200"/>
                  <a:pt x="17052915" y="6370531"/>
                </a:cubicBezTo>
                <a:cubicBezTo>
                  <a:pt x="17061123" y="6368863"/>
                  <a:pt x="17070479" y="6368668"/>
                  <a:pt x="17080995" y="6369949"/>
                </a:cubicBezTo>
                <a:cubicBezTo>
                  <a:pt x="17112537" y="6373792"/>
                  <a:pt x="17125999" y="6372765"/>
                  <a:pt x="17121381" y="6366869"/>
                </a:cubicBezTo>
                <a:cubicBezTo>
                  <a:pt x="17116765" y="6360972"/>
                  <a:pt x="17112981" y="6359174"/>
                  <a:pt x="17110035" y="6361484"/>
                </a:cubicBezTo>
                <a:cubicBezTo>
                  <a:pt x="17107087" y="6363792"/>
                  <a:pt x="17105611" y="6364946"/>
                  <a:pt x="17105611" y="6364946"/>
                </a:cubicBezTo>
                <a:cubicBezTo>
                  <a:pt x="17089201" y="6368282"/>
                  <a:pt x="17078687" y="6367001"/>
                  <a:pt x="17074069" y="6361103"/>
                </a:cubicBezTo>
                <a:close/>
                <a:moveTo>
                  <a:pt x="17986465" y="6360222"/>
                </a:moveTo>
                <a:cubicBezTo>
                  <a:pt x="17995699" y="6372018"/>
                  <a:pt x="18003263" y="6375609"/>
                  <a:pt x="18009161" y="6370991"/>
                </a:cubicBezTo>
                <a:cubicBezTo>
                  <a:pt x="18012109" y="6368682"/>
                  <a:pt x="18016373" y="6366535"/>
                  <a:pt x="18021949" y="6364546"/>
                </a:cubicBezTo>
                <a:lnTo>
                  <a:pt x="18027587" y="6363051"/>
                </a:lnTo>
                <a:lnTo>
                  <a:pt x="18022815" y="6365651"/>
                </a:lnTo>
                <a:cubicBezTo>
                  <a:pt x="18021917" y="6367544"/>
                  <a:pt x="18022623" y="6369962"/>
                  <a:pt x="18024931" y="6372911"/>
                </a:cubicBezTo>
                <a:lnTo>
                  <a:pt x="18007239" y="6386762"/>
                </a:lnTo>
                <a:lnTo>
                  <a:pt x="17984545" y="6375992"/>
                </a:lnTo>
                <a:cubicBezTo>
                  <a:pt x="17975309" y="6364199"/>
                  <a:pt x="17961847" y="6365227"/>
                  <a:pt x="17944157" y="6379077"/>
                </a:cubicBezTo>
                <a:lnTo>
                  <a:pt x="17938165" y="6383767"/>
                </a:lnTo>
                <a:lnTo>
                  <a:pt x="17956885" y="6385400"/>
                </a:lnTo>
                <a:cubicBezTo>
                  <a:pt x="17973393" y="6388235"/>
                  <a:pt x="17981643" y="6389655"/>
                  <a:pt x="17981643" y="6389655"/>
                </a:cubicBezTo>
                <a:lnTo>
                  <a:pt x="17949385" y="6399405"/>
                </a:lnTo>
                <a:lnTo>
                  <a:pt x="17920041" y="6383685"/>
                </a:lnTo>
                <a:lnTo>
                  <a:pt x="17919539" y="6384079"/>
                </a:lnTo>
                <a:lnTo>
                  <a:pt x="17847517" y="6380875"/>
                </a:lnTo>
                <a:lnTo>
                  <a:pt x="17850351" y="6382393"/>
                </a:lnTo>
                <a:cubicBezTo>
                  <a:pt x="17852517" y="6389562"/>
                  <a:pt x="17853603" y="6393145"/>
                  <a:pt x="17853603" y="6393145"/>
                </a:cubicBezTo>
                <a:lnTo>
                  <a:pt x="17828845" y="6388894"/>
                </a:lnTo>
                <a:lnTo>
                  <a:pt x="17814839" y="6381391"/>
                </a:lnTo>
                <a:lnTo>
                  <a:pt x="17820519" y="6379674"/>
                </a:lnTo>
                <a:lnTo>
                  <a:pt x="17816067" y="6379477"/>
                </a:lnTo>
                <a:cubicBezTo>
                  <a:pt x="17816707" y="6374219"/>
                  <a:pt x="17818501" y="6370437"/>
                  <a:pt x="17821449" y="6368130"/>
                </a:cubicBezTo>
                <a:cubicBezTo>
                  <a:pt x="17824397" y="6365820"/>
                  <a:pt x="17828501" y="6364985"/>
                  <a:pt x="17833757" y="6365627"/>
                </a:cubicBezTo>
                <a:lnTo>
                  <a:pt x="17849529" y="6367549"/>
                </a:lnTo>
                <a:cubicBezTo>
                  <a:pt x="17844913" y="6361650"/>
                  <a:pt x="17853119" y="6359982"/>
                  <a:pt x="17874147" y="6362544"/>
                </a:cubicBezTo>
                <a:cubicBezTo>
                  <a:pt x="17895175" y="6365107"/>
                  <a:pt x="17913895" y="6364720"/>
                  <a:pt x="17930307" y="6361383"/>
                </a:cubicBezTo>
                <a:close/>
                <a:moveTo>
                  <a:pt x="17386409" y="6359143"/>
                </a:moveTo>
                <a:cubicBezTo>
                  <a:pt x="17381149" y="6358503"/>
                  <a:pt x="17376761" y="6358967"/>
                  <a:pt x="17373235" y="6360538"/>
                </a:cubicBezTo>
                <a:cubicBezTo>
                  <a:pt x="17369707" y="6362110"/>
                  <a:pt x="17367047" y="6364787"/>
                  <a:pt x="17365251" y="6368569"/>
                </a:cubicBezTo>
                <a:cubicBezTo>
                  <a:pt x="17361661" y="6376133"/>
                  <a:pt x="17366599" y="6379403"/>
                  <a:pt x="17380063" y="6378375"/>
                </a:cubicBezTo>
                <a:cubicBezTo>
                  <a:pt x="17393525" y="6377349"/>
                  <a:pt x="17397947" y="6373886"/>
                  <a:pt x="17393333" y="6367989"/>
                </a:cubicBezTo>
                <a:cubicBezTo>
                  <a:pt x="17388715" y="6362091"/>
                  <a:pt x="17386409" y="6359143"/>
                  <a:pt x="17386409" y="6359143"/>
                </a:cubicBezTo>
                <a:close/>
                <a:moveTo>
                  <a:pt x="17570655" y="6357583"/>
                </a:moveTo>
                <a:cubicBezTo>
                  <a:pt x="17570655" y="6357583"/>
                  <a:pt x="17567707" y="6359890"/>
                  <a:pt x="17561809" y="6364507"/>
                </a:cubicBezTo>
                <a:cubicBezTo>
                  <a:pt x="17576939" y="6371685"/>
                  <a:pt x="17589763" y="6375913"/>
                  <a:pt x="17600275" y="6377193"/>
                </a:cubicBezTo>
                <a:cubicBezTo>
                  <a:pt x="17627201" y="6375140"/>
                  <a:pt x="17638357" y="6371165"/>
                  <a:pt x="17633739" y="6365266"/>
                </a:cubicBezTo>
                <a:cubicBezTo>
                  <a:pt x="17629123" y="6359369"/>
                  <a:pt x="17615661" y="6360397"/>
                  <a:pt x="17593353" y="6368348"/>
                </a:cubicBezTo>
                <a:lnTo>
                  <a:pt x="17577579" y="6366427"/>
                </a:lnTo>
                <a:close/>
                <a:moveTo>
                  <a:pt x="17426795" y="6356061"/>
                </a:moveTo>
                <a:lnTo>
                  <a:pt x="17402179" y="6361063"/>
                </a:lnTo>
                <a:lnTo>
                  <a:pt x="17440645" y="6373751"/>
                </a:lnTo>
                <a:cubicBezTo>
                  <a:pt x="17451159" y="6375033"/>
                  <a:pt x="17456417" y="6375675"/>
                  <a:pt x="17456417" y="6375675"/>
                </a:cubicBezTo>
                <a:lnTo>
                  <a:pt x="17472187" y="6377595"/>
                </a:lnTo>
                <a:cubicBezTo>
                  <a:pt x="17472187" y="6377595"/>
                  <a:pt x="17475135" y="6375287"/>
                  <a:pt x="17481035" y="6370669"/>
                </a:cubicBezTo>
                <a:lnTo>
                  <a:pt x="17490353" y="6369959"/>
                </a:lnTo>
                <a:lnTo>
                  <a:pt x="17469207" y="6369228"/>
                </a:lnTo>
                <a:cubicBezTo>
                  <a:pt x="17456063" y="6367629"/>
                  <a:pt x="17447183" y="6363879"/>
                  <a:pt x="17442565" y="6357981"/>
                </a:cubicBezTo>
                <a:close/>
                <a:moveTo>
                  <a:pt x="18067241" y="6354058"/>
                </a:moveTo>
                <a:cubicBezTo>
                  <a:pt x="18067241" y="6354058"/>
                  <a:pt x="18069549" y="6357008"/>
                  <a:pt x="18074167" y="6362905"/>
                </a:cubicBezTo>
                <a:cubicBezTo>
                  <a:pt x="18078785" y="6368801"/>
                  <a:pt x="18084037" y="6369443"/>
                  <a:pt x="18089937" y="6364825"/>
                </a:cubicBezTo>
                <a:lnTo>
                  <a:pt x="18063397" y="6385600"/>
                </a:lnTo>
                <a:cubicBezTo>
                  <a:pt x="18063397" y="6385600"/>
                  <a:pt x="18060769" y="6385281"/>
                  <a:pt x="18055513" y="6384639"/>
                </a:cubicBezTo>
                <a:cubicBezTo>
                  <a:pt x="18050257" y="6384001"/>
                  <a:pt x="18047625" y="6383680"/>
                  <a:pt x="18047625" y="6383680"/>
                </a:cubicBezTo>
                <a:cubicBezTo>
                  <a:pt x="18041729" y="6388295"/>
                  <a:pt x="18039103" y="6387975"/>
                  <a:pt x="18039741" y="6382716"/>
                </a:cubicBezTo>
                <a:cubicBezTo>
                  <a:pt x="18040383" y="6377462"/>
                  <a:pt x="18040703" y="6374833"/>
                  <a:pt x="18040703" y="6374833"/>
                </a:cubicBezTo>
                <a:lnTo>
                  <a:pt x="18049551" y="6367908"/>
                </a:lnTo>
                <a:cubicBezTo>
                  <a:pt x="18047239" y="6364960"/>
                  <a:pt x="18044485" y="6362957"/>
                  <a:pt x="18041279" y="6361899"/>
                </a:cubicBezTo>
                <a:lnTo>
                  <a:pt x="18032895" y="6361642"/>
                </a:lnTo>
                <a:lnTo>
                  <a:pt x="18042623" y="6359062"/>
                </a:lnTo>
                <a:close/>
                <a:moveTo>
                  <a:pt x="16978963" y="6353518"/>
                </a:moveTo>
                <a:cubicBezTo>
                  <a:pt x="16976335" y="6353198"/>
                  <a:pt x="16973547" y="6354193"/>
                  <a:pt x="16970597" y="6356502"/>
                </a:cubicBezTo>
                <a:cubicBezTo>
                  <a:pt x="16975215" y="6362400"/>
                  <a:pt x="16977521" y="6365346"/>
                  <a:pt x="16977521" y="6365346"/>
                </a:cubicBezTo>
                <a:cubicBezTo>
                  <a:pt x="16977521" y="6365346"/>
                  <a:pt x="16978997" y="6364192"/>
                  <a:pt x="16981945" y="6361885"/>
                </a:cubicBezTo>
                <a:cubicBezTo>
                  <a:pt x="16984891" y="6359577"/>
                  <a:pt x="16986369" y="6358422"/>
                  <a:pt x="16986369" y="6358422"/>
                </a:cubicBezTo>
                <a:cubicBezTo>
                  <a:pt x="16984061" y="6355473"/>
                  <a:pt x="16981591" y="6353838"/>
                  <a:pt x="16978963" y="6353518"/>
                </a:cubicBezTo>
                <a:close/>
                <a:moveTo>
                  <a:pt x="17331209" y="6352419"/>
                </a:moveTo>
                <a:cubicBezTo>
                  <a:pt x="17325953" y="6351779"/>
                  <a:pt x="17320373" y="6353766"/>
                  <a:pt x="17314477" y="6358383"/>
                </a:cubicBezTo>
                <a:lnTo>
                  <a:pt x="17296787" y="6372232"/>
                </a:lnTo>
                <a:cubicBezTo>
                  <a:pt x="17302683" y="6367615"/>
                  <a:pt x="17313195" y="6368896"/>
                  <a:pt x="17328327" y="6376074"/>
                </a:cubicBezTo>
                <a:lnTo>
                  <a:pt x="17352943" y="6371071"/>
                </a:lnTo>
                <a:cubicBezTo>
                  <a:pt x="17342429" y="6369790"/>
                  <a:pt x="17337813" y="6363891"/>
                  <a:pt x="17339095" y="6353377"/>
                </a:cubicBezTo>
                <a:cubicBezTo>
                  <a:pt x="17339095" y="6353377"/>
                  <a:pt x="17336465" y="6353059"/>
                  <a:pt x="17331209" y="6352419"/>
                </a:cubicBezTo>
                <a:close/>
                <a:moveTo>
                  <a:pt x="17195235" y="6351856"/>
                </a:moveTo>
                <a:cubicBezTo>
                  <a:pt x="17189335" y="6356474"/>
                  <a:pt x="17186387" y="6358782"/>
                  <a:pt x="17186387" y="6358782"/>
                </a:cubicBezTo>
                <a:cubicBezTo>
                  <a:pt x="17168695" y="6372631"/>
                  <a:pt x="17175941" y="6378850"/>
                  <a:pt x="17208121" y="6377435"/>
                </a:cubicBezTo>
                <a:cubicBezTo>
                  <a:pt x="17240305" y="6376020"/>
                  <a:pt x="17251781" y="6369416"/>
                  <a:pt x="17242547" y="6357621"/>
                </a:cubicBezTo>
                <a:cubicBezTo>
                  <a:pt x="17242547" y="6357621"/>
                  <a:pt x="17234341" y="6359290"/>
                  <a:pt x="17217929" y="6362626"/>
                </a:cubicBezTo>
                <a:cubicBezTo>
                  <a:pt x="17212033" y="6367242"/>
                  <a:pt x="17207931" y="6368077"/>
                  <a:pt x="17205621" y="6365126"/>
                </a:cubicBezTo>
                <a:cubicBezTo>
                  <a:pt x="17203313" y="6362178"/>
                  <a:pt x="17199851" y="6357755"/>
                  <a:pt x="17195235" y="6351856"/>
                </a:cubicBezTo>
                <a:close/>
                <a:moveTo>
                  <a:pt x="18179559" y="6351737"/>
                </a:moveTo>
                <a:lnTo>
                  <a:pt x="18211101" y="6355580"/>
                </a:lnTo>
                <a:lnTo>
                  <a:pt x="18226871" y="6357502"/>
                </a:lnTo>
                <a:lnTo>
                  <a:pt x="18267259" y="6354420"/>
                </a:lnTo>
                <a:lnTo>
                  <a:pt x="18288001" y="6352837"/>
                </a:lnTo>
                <a:lnTo>
                  <a:pt x="18288001" y="6365335"/>
                </a:lnTo>
                <a:lnTo>
                  <a:pt x="18269763" y="6366726"/>
                </a:lnTo>
                <a:cubicBezTo>
                  <a:pt x="18266813" y="6369034"/>
                  <a:pt x="18257133" y="6371858"/>
                  <a:pt x="18240723" y="6375192"/>
                </a:cubicBezTo>
                <a:cubicBezTo>
                  <a:pt x="18230207" y="6373912"/>
                  <a:pt x="18222319" y="6372954"/>
                  <a:pt x="18217065" y="6372310"/>
                </a:cubicBezTo>
                <a:cubicBezTo>
                  <a:pt x="18211809" y="6371670"/>
                  <a:pt x="18206233" y="6373658"/>
                  <a:pt x="18200331" y="6378274"/>
                </a:cubicBezTo>
                <a:lnTo>
                  <a:pt x="18168793" y="6374432"/>
                </a:lnTo>
                <a:lnTo>
                  <a:pt x="18193409" y="6369430"/>
                </a:lnTo>
                <a:cubicBezTo>
                  <a:pt x="18182895" y="6368149"/>
                  <a:pt x="18177635" y="6367508"/>
                  <a:pt x="18177635" y="6367508"/>
                </a:cubicBezTo>
                <a:lnTo>
                  <a:pt x="18168791" y="6374432"/>
                </a:lnTo>
                <a:lnTo>
                  <a:pt x="18153019" y="6372510"/>
                </a:lnTo>
                <a:cubicBezTo>
                  <a:pt x="18126095" y="6374567"/>
                  <a:pt x="18115581" y="6373285"/>
                  <a:pt x="18121477" y="6368668"/>
                </a:cubicBezTo>
                <a:cubicBezTo>
                  <a:pt x="18127375" y="6364052"/>
                  <a:pt x="18131799" y="6360589"/>
                  <a:pt x="18134747" y="6358281"/>
                </a:cubicBezTo>
                <a:cubicBezTo>
                  <a:pt x="18137695" y="6355973"/>
                  <a:pt x="18139171" y="6354818"/>
                  <a:pt x="18139171" y="6354818"/>
                </a:cubicBezTo>
                <a:cubicBezTo>
                  <a:pt x="18143789" y="6360717"/>
                  <a:pt x="18157251" y="6359689"/>
                  <a:pt x="18179559" y="6351737"/>
                </a:cubicBezTo>
                <a:close/>
                <a:moveTo>
                  <a:pt x="17700185" y="6345352"/>
                </a:moveTo>
                <a:cubicBezTo>
                  <a:pt x="17702815" y="6345673"/>
                  <a:pt x="17705283" y="6347307"/>
                  <a:pt x="17707591" y="6350256"/>
                </a:cubicBezTo>
                <a:cubicBezTo>
                  <a:pt x="17707591" y="6350256"/>
                  <a:pt x="17704641" y="6352564"/>
                  <a:pt x="17698745" y="6357180"/>
                </a:cubicBezTo>
                <a:cubicBezTo>
                  <a:pt x="17694127" y="6351284"/>
                  <a:pt x="17691819" y="6348334"/>
                  <a:pt x="17691819" y="6348334"/>
                </a:cubicBezTo>
                <a:cubicBezTo>
                  <a:pt x="17694769" y="6346026"/>
                  <a:pt x="17697557" y="6345032"/>
                  <a:pt x="17700185" y="6345352"/>
                </a:cubicBezTo>
                <a:close/>
                <a:moveTo>
                  <a:pt x="17444487" y="6342210"/>
                </a:moveTo>
                <a:cubicBezTo>
                  <a:pt x="17438589" y="6346826"/>
                  <a:pt x="17440899" y="6349776"/>
                  <a:pt x="17451413" y="6351056"/>
                </a:cubicBezTo>
                <a:cubicBezTo>
                  <a:pt x="17461927" y="6352337"/>
                  <a:pt x="17464873" y="6350031"/>
                  <a:pt x="17460257" y="6344132"/>
                </a:cubicBezTo>
                <a:close/>
                <a:moveTo>
                  <a:pt x="17620851" y="6339690"/>
                </a:moveTo>
                <a:cubicBezTo>
                  <a:pt x="17615597" y="6339047"/>
                  <a:pt x="17610017" y="6341035"/>
                  <a:pt x="17604119" y="6345652"/>
                </a:cubicBezTo>
                <a:lnTo>
                  <a:pt x="17611045" y="6354498"/>
                </a:lnTo>
                <a:cubicBezTo>
                  <a:pt x="17621559" y="6355781"/>
                  <a:pt x="17628291" y="6355266"/>
                  <a:pt x="17631237" y="6352958"/>
                </a:cubicBezTo>
                <a:cubicBezTo>
                  <a:pt x="17634185" y="6350650"/>
                  <a:pt x="17637967" y="6352444"/>
                  <a:pt x="17642585" y="6358341"/>
                </a:cubicBezTo>
                <a:lnTo>
                  <a:pt x="17628735" y="6340649"/>
                </a:lnTo>
                <a:cubicBezTo>
                  <a:pt x="17628735" y="6340649"/>
                  <a:pt x="17626107" y="6340328"/>
                  <a:pt x="17620851" y="6339690"/>
                </a:cubicBezTo>
                <a:close/>
                <a:moveTo>
                  <a:pt x="17412943" y="6338369"/>
                </a:moveTo>
                <a:lnTo>
                  <a:pt x="17419869" y="6347215"/>
                </a:lnTo>
                <a:lnTo>
                  <a:pt x="17428717" y="6340290"/>
                </a:lnTo>
                <a:cubicBezTo>
                  <a:pt x="17428717" y="6340290"/>
                  <a:pt x="17423457" y="6339649"/>
                  <a:pt x="17412943" y="6338369"/>
                </a:cubicBezTo>
                <a:close/>
                <a:moveTo>
                  <a:pt x="17569113" y="6337387"/>
                </a:moveTo>
                <a:cubicBezTo>
                  <a:pt x="17566805" y="6334439"/>
                  <a:pt x="17562703" y="6335271"/>
                  <a:pt x="17556805" y="6339888"/>
                </a:cubicBezTo>
                <a:cubicBezTo>
                  <a:pt x="17550907" y="6344506"/>
                  <a:pt x="17550267" y="6349762"/>
                  <a:pt x="17554883" y="6355661"/>
                </a:cubicBezTo>
                <a:lnTo>
                  <a:pt x="17563731" y="6348734"/>
                </a:lnTo>
                <a:cubicBezTo>
                  <a:pt x="17569629" y="6344118"/>
                  <a:pt x="17571423" y="6340335"/>
                  <a:pt x="17569113" y="6337387"/>
                </a:cubicBezTo>
                <a:close/>
                <a:moveTo>
                  <a:pt x="18271335" y="6334108"/>
                </a:moveTo>
                <a:lnTo>
                  <a:pt x="18284953" y="6340568"/>
                </a:lnTo>
                <a:lnTo>
                  <a:pt x="18269183" y="6338648"/>
                </a:lnTo>
                <a:close/>
                <a:moveTo>
                  <a:pt x="18262257" y="6329800"/>
                </a:moveTo>
                <a:cubicBezTo>
                  <a:pt x="18267513" y="6330443"/>
                  <a:pt x="18270719" y="6331498"/>
                  <a:pt x="18271873" y="6332974"/>
                </a:cubicBezTo>
                <a:lnTo>
                  <a:pt x="18271335" y="6334108"/>
                </a:lnTo>
                <a:close/>
                <a:moveTo>
                  <a:pt x="18246485" y="6327881"/>
                </a:moveTo>
                <a:lnTo>
                  <a:pt x="18253411" y="6336727"/>
                </a:lnTo>
                <a:cubicBezTo>
                  <a:pt x="18253411" y="6336727"/>
                  <a:pt x="18250781" y="6336407"/>
                  <a:pt x="18245523" y="6335766"/>
                </a:cubicBezTo>
                <a:cubicBezTo>
                  <a:pt x="18240269" y="6335124"/>
                  <a:pt x="18237641" y="6334805"/>
                  <a:pt x="18237641" y="6334805"/>
                </a:cubicBezTo>
                <a:lnTo>
                  <a:pt x="18221869" y="6332882"/>
                </a:lnTo>
                <a:close/>
                <a:moveTo>
                  <a:pt x="17718359" y="6327561"/>
                </a:moveTo>
                <a:cubicBezTo>
                  <a:pt x="17712461" y="6332177"/>
                  <a:pt x="17706883" y="6334165"/>
                  <a:pt x="17701627" y="6333523"/>
                </a:cubicBezTo>
                <a:cubicBezTo>
                  <a:pt x="17696369" y="6332884"/>
                  <a:pt x="17692267" y="6333719"/>
                  <a:pt x="17689319" y="6336026"/>
                </a:cubicBezTo>
                <a:cubicBezTo>
                  <a:pt x="17686369" y="6338335"/>
                  <a:pt x="17680793" y="6340323"/>
                  <a:pt x="17672587" y="6341991"/>
                </a:cubicBezTo>
                <a:cubicBezTo>
                  <a:pt x="17664379" y="6343660"/>
                  <a:pt x="17660277" y="6344492"/>
                  <a:pt x="17660277" y="6344492"/>
                </a:cubicBezTo>
                <a:lnTo>
                  <a:pt x="17644505" y="6342570"/>
                </a:lnTo>
                <a:cubicBezTo>
                  <a:pt x="17649123" y="6348468"/>
                  <a:pt x="17651431" y="6351417"/>
                  <a:pt x="17651431" y="6351417"/>
                </a:cubicBezTo>
                <a:cubicBezTo>
                  <a:pt x="17651431" y="6351417"/>
                  <a:pt x="17652905" y="6350263"/>
                  <a:pt x="17655853" y="6347954"/>
                </a:cubicBezTo>
                <a:cubicBezTo>
                  <a:pt x="17658803" y="6345647"/>
                  <a:pt x="17662587" y="6347440"/>
                  <a:pt x="17667203" y="6353339"/>
                </a:cubicBezTo>
                <a:lnTo>
                  <a:pt x="17705671" y="6366027"/>
                </a:lnTo>
                <a:lnTo>
                  <a:pt x="17712595" y="6374872"/>
                </a:lnTo>
                <a:lnTo>
                  <a:pt x="17721439" y="6367949"/>
                </a:lnTo>
                <a:cubicBezTo>
                  <a:pt x="17721439" y="6367949"/>
                  <a:pt x="17716183" y="6367309"/>
                  <a:pt x="17705671" y="6366027"/>
                </a:cubicBezTo>
                <a:cubicBezTo>
                  <a:pt x="17722081" y="6362691"/>
                  <a:pt x="17733877" y="6353458"/>
                  <a:pt x="17741055" y="6338328"/>
                </a:cubicBezTo>
                <a:cubicBezTo>
                  <a:pt x="17741055" y="6338328"/>
                  <a:pt x="17733493" y="6334738"/>
                  <a:pt x="17718359" y="6327561"/>
                </a:cubicBezTo>
                <a:close/>
                <a:moveTo>
                  <a:pt x="17679313" y="6286792"/>
                </a:moveTo>
                <a:cubicBezTo>
                  <a:pt x="17676365" y="6289100"/>
                  <a:pt x="17677515" y="6290576"/>
                  <a:pt x="17682773" y="6291214"/>
                </a:cubicBezTo>
                <a:cubicBezTo>
                  <a:pt x="17688031" y="6291855"/>
                  <a:pt x="17690659" y="6292176"/>
                  <a:pt x="17690659" y="6292176"/>
                </a:cubicBezTo>
                <a:cubicBezTo>
                  <a:pt x="17686041" y="6286278"/>
                  <a:pt x="17682261" y="6284485"/>
                  <a:pt x="17679313" y="6286792"/>
                </a:cubicBezTo>
                <a:close/>
                <a:moveTo>
                  <a:pt x="17560067" y="6280267"/>
                </a:moveTo>
                <a:cubicBezTo>
                  <a:pt x="17557119" y="6282577"/>
                  <a:pt x="17557955" y="6286678"/>
                  <a:pt x="17562571" y="6292576"/>
                </a:cubicBezTo>
                <a:cubicBezTo>
                  <a:pt x="17562571" y="6292576"/>
                  <a:pt x="17565519" y="6290268"/>
                  <a:pt x="17571415" y="6285652"/>
                </a:cubicBezTo>
                <a:cubicBezTo>
                  <a:pt x="17566799" y="6279753"/>
                  <a:pt x="17563017" y="6277959"/>
                  <a:pt x="17560067" y="6280267"/>
                </a:cubicBezTo>
                <a:close/>
                <a:moveTo>
                  <a:pt x="17872405" y="6278306"/>
                </a:moveTo>
                <a:cubicBezTo>
                  <a:pt x="17869457" y="6280613"/>
                  <a:pt x="17865035" y="6284075"/>
                  <a:pt x="17859137" y="6288693"/>
                </a:cubicBezTo>
                <a:cubicBezTo>
                  <a:pt x="17853239" y="6293310"/>
                  <a:pt x="17842727" y="6292027"/>
                  <a:pt x="17827593" y="6284851"/>
                </a:cubicBezTo>
                <a:lnTo>
                  <a:pt x="17802977" y="6289854"/>
                </a:lnTo>
                <a:lnTo>
                  <a:pt x="17818749" y="6291775"/>
                </a:lnTo>
                <a:cubicBezTo>
                  <a:pt x="17839775" y="6294337"/>
                  <a:pt x="17853239" y="6293310"/>
                  <a:pt x="17859137" y="6288693"/>
                </a:cubicBezTo>
                <a:lnTo>
                  <a:pt x="17874907" y="6290613"/>
                </a:lnTo>
                <a:lnTo>
                  <a:pt x="17915293" y="6287532"/>
                </a:lnTo>
                <a:cubicBezTo>
                  <a:pt x="17921193" y="6282914"/>
                  <a:pt x="17926449" y="6283558"/>
                  <a:pt x="17931067" y="6289454"/>
                </a:cubicBezTo>
                <a:lnTo>
                  <a:pt x="17924141" y="6280607"/>
                </a:lnTo>
                <a:cubicBezTo>
                  <a:pt x="17913627" y="6279327"/>
                  <a:pt x="17904271" y="6279520"/>
                  <a:pt x="17896061" y="6281189"/>
                </a:cubicBezTo>
                <a:cubicBezTo>
                  <a:pt x="17887855" y="6282857"/>
                  <a:pt x="17883753" y="6283689"/>
                  <a:pt x="17883753" y="6283689"/>
                </a:cubicBezTo>
                <a:cubicBezTo>
                  <a:pt x="17879137" y="6277793"/>
                  <a:pt x="17875351" y="6275999"/>
                  <a:pt x="17872405" y="6278306"/>
                </a:cubicBezTo>
                <a:close/>
                <a:moveTo>
                  <a:pt x="18020689" y="6276364"/>
                </a:moveTo>
                <a:cubicBezTo>
                  <a:pt x="18004279" y="6279700"/>
                  <a:pt x="17991969" y="6282202"/>
                  <a:pt x="17983763" y="6283870"/>
                </a:cubicBezTo>
                <a:cubicBezTo>
                  <a:pt x="17975557" y="6285538"/>
                  <a:pt x="17971455" y="6286372"/>
                  <a:pt x="17971455" y="6286372"/>
                </a:cubicBezTo>
                <a:lnTo>
                  <a:pt x="18036459" y="6278287"/>
                </a:lnTo>
                <a:close/>
                <a:moveTo>
                  <a:pt x="17910291" y="6262915"/>
                </a:moveTo>
                <a:lnTo>
                  <a:pt x="17917217" y="6271760"/>
                </a:lnTo>
                <a:lnTo>
                  <a:pt x="17926063" y="6264836"/>
                </a:lnTo>
                <a:cubicBezTo>
                  <a:pt x="17915549" y="6263557"/>
                  <a:pt x="17910291" y="6262915"/>
                  <a:pt x="17910291" y="6262915"/>
                </a:cubicBezTo>
                <a:close/>
                <a:moveTo>
                  <a:pt x="18201455" y="6106326"/>
                </a:moveTo>
                <a:cubicBezTo>
                  <a:pt x="18206071" y="6112224"/>
                  <a:pt x="18209853" y="6114017"/>
                  <a:pt x="18212803" y="6111710"/>
                </a:cubicBezTo>
                <a:cubicBezTo>
                  <a:pt x="18215751" y="6109402"/>
                  <a:pt x="18217225" y="6108247"/>
                  <a:pt x="18217225" y="6108247"/>
                </a:cubicBezTo>
                <a:close/>
                <a:moveTo>
                  <a:pt x="18134127" y="6002094"/>
                </a:moveTo>
                <a:lnTo>
                  <a:pt x="18109511" y="6007097"/>
                </a:lnTo>
                <a:lnTo>
                  <a:pt x="18093739" y="6005176"/>
                </a:lnTo>
                <a:lnTo>
                  <a:pt x="18116435" y="6015943"/>
                </a:lnTo>
                <a:cubicBezTo>
                  <a:pt x="18132845" y="6012607"/>
                  <a:pt x="18146307" y="6011580"/>
                  <a:pt x="18156823" y="6012861"/>
                </a:cubicBezTo>
                <a:lnTo>
                  <a:pt x="18149897" y="6004013"/>
                </a:lnTo>
                <a:close/>
                <a:moveTo>
                  <a:pt x="17958725" y="5996730"/>
                </a:moveTo>
                <a:lnTo>
                  <a:pt x="17949877" y="6003654"/>
                </a:lnTo>
                <a:cubicBezTo>
                  <a:pt x="17938085" y="6012888"/>
                  <a:pt x="17940395" y="6015837"/>
                  <a:pt x="17956805" y="6012499"/>
                </a:cubicBezTo>
                <a:lnTo>
                  <a:pt x="17988345" y="6016342"/>
                </a:lnTo>
                <a:cubicBezTo>
                  <a:pt x="18010655" y="6008393"/>
                  <a:pt x="18021809" y="6004415"/>
                  <a:pt x="18021809" y="6004415"/>
                </a:cubicBezTo>
                <a:cubicBezTo>
                  <a:pt x="18011295" y="6003135"/>
                  <a:pt x="18004563" y="6003648"/>
                  <a:pt x="18001615" y="6005956"/>
                </a:cubicBezTo>
                <a:cubicBezTo>
                  <a:pt x="17998667" y="6008264"/>
                  <a:pt x="17990461" y="6009933"/>
                  <a:pt x="17976999" y="6010960"/>
                </a:cubicBezTo>
                <a:cubicBezTo>
                  <a:pt x="17963535" y="6011987"/>
                  <a:pt x="17957443" y="6007244"/>
                  <a:pt x="17958725" y="5996730"/>
                </a:cubicBezTo>
                <a:close/>
                <a:moveTo>
                  <a:pt x="18288001" y="5989969"/>
                </a:moveTo>
                <a:lnTo>
                  <a:pt x="18288001" y="6004834"/>
                </a:lnTo>
                <a:lnTo>
                  <a:pt x="18277987" y="6003615"/>
                </a:lnTo>
                <a:cubicBezTo>
                  <a:pt x="18267473" y="6002335"/>
                  <a:pt x="18259909" y="5998745"/>
                  <a:pt x="18255293" y="5992846"/>
                </a:cubicBezTo>
                <a:cubicBezTo>
                  <a:pt x="18255293" y="5992846"/>
                  <a:pt x="18252343" y="5995154"/>
                  <a:pt x="18246445" y="5999770"/>
                </a:cubicBezTo>
                <a:cubicBezTo>
                  <a:pt x="18240547" y="6004389"/>
                  <a:pt x="18230869" y="6007210"/>
                  <a:pt x="18217403" y="6008238"/>
                </a:cubicBezTo>
                <a:cubicBezTo>
                  <a:pt x="18203943" y="6009264"/>
                  <a:pt x="18197533" y="6007149"/>
                  <a:pt x="18198171" y="6001894"/>
                </a:cubicBezTo>
                <a:cubicBezTo>
                  <a:pt x="18198813" y="5996636"/>
                  <a:pt x="18205867" y="5993495"/>
                  <a:pt x="18219329" y="5992467"/>
                </a:cubicBezTo>
                <a:cubicBezTo>
                  <a:pt x="18226059" y="5991953"/>
                  <a:pt x="18235785" y="5991471"/>
                  <a:pt x="18248511" y="5991021"/>
                </a:cubicBezTo>
                <a:close/>
                <a:moveTo>
                  <a:pt x="17904487" y="5982120"/>
                </a:moveTo>
                <a:lnTo>
                  <a:pt x="17906467" y="5984648"/>
                </a:lnTo>
                <a:lnTo>
                  <a:pt x="17903695" y="5984524"/>
                </a:lnTo>
                <a:cubicBezTo>
                  <a:pt x="17902749" y="5984074"/>
                  <a:pt x="17903013" y="5983274"/>
                  <a:pt x="17904487" y="5982120"/>
                </a:cubicBezTo>
                <a:close/>
                <a:moveTo>
                  <a:pt x="18221249" y="5976695"/>
                </a:moveTo>
                <a:cubicBezTo>
                  <a:pt x="18224195" y="5974387"/>
                  <a:pt x="18227979" y="5976182"/>
                  <a:pt x="18232597" y="5982080"/>
                </a:cubicBezTo>
                <a:cubicBezTo>
                  <a:pt x="18232597" y="5982080"/>
                  <a:pt x="18229969" y="5981760"/>
                  <a:pt x="18224711" y="5981118"/>
                </a:cubicBezTo>
                <a:cubicBezTo>
                  <a:pt x="18219455" y="5980478"/>
                  <a:pt x="18218299" y="5979003"/>
                  <a:pt x="18221249" y="5976695"/>
                </a:cubicBezTo>
                <a:close/>
                <a:moveTo>
                  <a:pt x="17841405" y="5974435"/>
                </a:moveTo>
                <a:lnTo>
                  <a:pt x="17832557" y="5981359"/>
                </a:lnTo>
                <a:cubicBezTo>
                  <a:pt x="17837173" y="5987258"/>
                  <a:pt x="17842431" y="5987897"/>
                  <a:pt x="17848327" y="5983281"/>
                </a:cubicBezTo>
                <a:close/>
                <a:moveTo>
                  <a:pt x="17641383" y="5974073"/>
                </a:moveTo>
                <a:lnTo>
                  <a:pt x="17648309" y="5982921"/>
                </a:lnTo>
                <a:lnTo>
                  <a:pt x="17664077" y="5984842"/>
                </a:lnTo>
                <a:lnTo>
                  <a:pt x="17657157" y="5975997"/>
                </a:lnTo>
                <a:cubicBezTo>
                  <a:pt x="17657157" y="5975997"/>
                  <a:pt x="17654527" y="5975677"/>
                  <a:pt x="17649271" y="5975034"/>
                </a:cubicBezTo>
                <a:cubicBezTo>
                  <a:pt x="17644013" y="5974394"/>
                  <a:pt x="17641383" y="5974073"/>
                  <a:pt x="17641383" y="5974073"/>
                </a:cubicBezTo>
                <a:close/>
                <a:moveTo>
                  <a:pt x="17625615" y="5972152"/>
                </a:moveTo>
                <a:cubicBezTo>
                  <a:pt x="17620355" y="5971512"/>
                  <a:pt x="17616989" y="5971769"/>
                  <a:pt x="17615519" y="5972922"/>
                </a:cubicBezTo>
                <a:cubicBezTo>
                  <a:pt x="17614041" y="5974077"/>
                  <a:pt x="17614457" y="5976129"/>
                  <a:pt x="17616767" y="5979079"/>
                </a:cubicBezTo>
                <a:cubicBezTo>
                  <a:pt x="17616767" y="5979079"/>
                  <a:pt x="17619715" y="5976770"/>
                  <a:pt x="17625615" y="5972152"/>
                </a:cubicBezTo>
                <a:close/>
                <a:moveTo>
                  <a:pt x="17953723" y="5972112"/>
                </a:moveTo>
                <a:cubicBezTo>
                  <a:pt x="17943207" y="5970832"/>
                  <a:pt x="17933849" y="5971026"/>
                  <a:pt x="17925643" y="5972693"/>
                </a:cubicBezTo>
                <a:cubicBezTo>
                  <a:pt x="17917439" y="5974361"/>
                  <a:pt x="17910385" y="5977502"/>
                  <a:pt x="17904487" y="5982120"/>
                </a:cubicBezTo>
                <a:lnTo>
                  <a:pt x="17886795" y="5995969"/>
                </a:lnTo>
                <a:cubicBezTo>
                  <a:pt x="17891411" y="6001868"/>
                  <a:pt x="17899619" y="6000200"/>
                  <a:pt x="17911413" y="5990967"/>
                </a:cubicBezTo>
                <a:lnTo>
                  <a:pt x="17906467" y="5984648"/>
                </a:lnTo>
                <a:lnTo>
                  <a:pt x="17910159" y="5984812"/>
                </a:lnTo>
                <a:cubicBezTo>
                  <a:pt x="17916893" y="5984298"/>
                  <a:pt x="17928463" y="5982373"/>
                  <a:pt x="17944877" y="5979036"/>
                </a:cubicBezTo>
                <a:close/>
                <a:moveTo>
                  <a:pt x="17887945" y="5970102"/>
                </a:moveTo>
                <a:cubicBezTo>
                  <a:pt x="17883843" y="5970935"/>
                  <a:pt x="17878843" y="5973661"/>
                  <a:pt x="17872947" y="5978279"/>
                </a:cubicBezTo>
                <a:lnTo>
                  <a:pt x="17879871" y="5987123"/>
                </a:lnTo>
                <a:lnTo>
                  <a:pt x="17897563" y="5973274"/>
                </a:lnTo>
                <a:cubicBezTo>
                  <a:pt x="17895253" y="5970325"/>
                  <a:pt x="17892051" y="5969268"/>
                  <a:pt x="17887945" y="5970102"/>
                </a:cubicBezTo>
                <a:close/>
                <a:moveTo>
                  <a:pt x="18194129" y="5969389"/>
                </a:moveTo>
                <a:cubicBezTo>
                  <a:pt x="18194129" y="5969389"/>
                  <a:pt x="18192653" y="5970545"/>
                  <a:pt x="18189705" y="5972852"/>
                </a:cubicBezTo>
                <a:cubicBezTo>
                  <a:pt x="18186757" y="5975161"/>
                  <a:pt x="18180027" y="5975675"/>
                  <a:pt x="18169511" y="5974394"/>
                </a:cubicBezTo>
                <a:cubicBezTo>
                  <a:pt x="18081553" y="5968346"/>
                  <a:pt x="18031589" y="5968970"/>
                  <a:pt x="18019609" y="5976263"/>
                </a:cubicBezTo>
                <a:cubicBezTo>
                  <a:pt x="18017901" y="5977304"/>
                  <a:pt x="18016967" y="5978482"/>
                  <a:pt x="18016807" y="5979797"/>
                </a:cubicBezTo>
                <a:cubicBezTo>
                  <a:pt x="18021423" y="5985695"/>
                  <a:pt x="18027835" y="5987811"/>
                  <a:pt x="18036039" y="5986142"/>
                </a:cubicBezTo>
                <a:cubicBezTo>
                  <a:pt x="18044247" y="5984475"/>
                  <a:pt x="18048349" y="5983641"/>
                  <a:pt x="18048349" y="5983641"/>
                </a:cubicBezTo>
                <a:lnTo>
                  <a:pt x="18055273" y="5992487"/>
                </a:lnTo>
                <a:cubicBezTo>
                  <a:pt x="18061173" y="5987870"/>
                  <a:pt x="18077581" y="5984534"/>
                  <a:pt x="18104505" y="5982481"/>
                </a:cubicBezTo>
                <a:cubicBezTo>
                  <a:pt x="18131431" y="5980425"/>
                  <a:pt x="18144897" y="5979398"/>
                  <a:pt x="18144897" y="5979398"/>
                </a:cubicBezTo>
                <a:lnTo>
                  <a:pt x="18136049" y="5986323"/>
                </a:lnTo>
                <a:lnTo>
                  <a:pt x="18142975" y="5995169"/>
                </a:lnTo>
                <a:cubicBezTo>
                  <a:pt x="18142975" y="5995169"/>
                  <a:pt x="18147077" y="5994335"/>
                  <a:pt x="18155283" y="5992668"/>
                </a:cubicBezTo>
                <a:cubicBezTo>
                  <a:pt x="18163491" y="5990999"/>
                  <a:pt x="18170539" y="5987856"/>
                  <a:pt x="18176437" y="5983240"/>
                </a:cubicBezTo>
                <a:cubicBezTo>
                  <a:pt x="18184641" y="5981573"/>
                  <a:pt x="18191535" y="5979744"/>
                  <a:pt x="18197111" y="5977757"/>
                </a:cubicBezTo>
                <a:lnTo>
                  <a:pt x="18204145" y="5974212"/>
                </a:lnTo>
                <a:lnTo>
                  <a:pt x="18199191" y="5973008"/>
                </a:lnTo>
                <a:cubicBezTo>
                  <a:pt x="18196969" y="5972070"/>
                  <a:pt x="18195283" y="5970864"/>
                  <a:pt x="18194129" y="5969389"/>
                </a:cubicBezTo>
                <a:close/>
                <a:moveTo>
                  <a:pt x="17994109" y="5969030"/>
                </a:moveTo>
                <a:cubicBezTo>
                  <a:pt x="17994109" y="5969030"/>
                  <a:pt x="17996419" y="5971980"/>
                  <a:pt x="18001035" y="5977876"/>
                </a:cubicBezTo>
                <a:cubicBezTo>
                  <a:pt x="18005653" y="5983775"/>
                  <a:pt x="18007959" y="5986724"/>
                  <a:pt x="18007959" y="5986724"/>
                </a:cubicBezTo>
                <a:lnTo>
                  <a:pt x="18009881" y="5970951"/>
                </a:lnTo>
                <a:cubicBezTo>
                  <a:pt x="17999367" y="5969672"/>
                  <a:pt x="17994109" y="5969030"/>
                  <a:pt x="17994109" y="5969030"/>
                </a:cubicBezTo>
                <a:close/>
                <a:moveTo>
                  <a:pt x="17706389" y="5965988"/>
                </a:moveTo>
                <a:cubicBezTo>
                  <a:pt x="17711005" y="5971887"/>
                  <a:pt x="17709213" y="5975668"/>
                  <a:pt x="17701007" y="5977335"/>
                </a:cubicBezTo>
                <a:cubicBezTo>
                  <a:pt x="17692799" y="5979005"/>
                  <a:pt x="17688695" y="5979838"/>
                  <a:pt x="17688695" y="5979838"/>
                </a:cubicBezTo>
                <a:cubicBezTo>
                  <a:pt x="17676903" y="5989069"/>
                  <a:pt x="17684471" y="5992661"/>
                  <a:pt x="17711391" y="5990605"/>
                </a:cubicBezTo>
                <a:cubicBezTo>
                  <a:pt x="17717291" y="5985989"/>
                  <a:pt x="17722869" y="5984000"/>
                  <a:pt x="17728125" y="5984641"/>
                </a:cubicBezTo>
                <a:cubicBezTo>
                  <a:pt x="17733381" y="5985283"/>
                  <a:pt x="17736009" y="5985603"/>
                  <a:pt x="17736009" y="5985603"/>
                </a:cubicBezTo>
                <a:cubicBezTo>
                  <a:pt x="17736009" y="5985603"/>
                  <a:pt x="17744215" y="5983933"/>
                  <a:pt x="17760625" y="5980599"/>
                </a:cubicBezTo>
                <a:cubicBezTo>
                  <a:pt x="17781655" y="5983161"/>
                  <a:pt x="17795117" y="5982134"/>
                  <a:pt x="17801015" y="5977516"/>
                </a:cubicBezTo>
                <a:lnTo>
                  <a:pt x="17769473" y="5973673"/>
                </a:lnTo>
                <a:cubicBezTo>
                  <a:pt x="17753063" y="5977008"/>
                  <a:pt x="17737291" y="5975088"/>
                  <a:pt x="17722161" y="5967911"/>
                </a:cubicBezTo>
                <a:close/>
                <a:moveTo>
                  <a:pt x="17195953" y="5951818"/>
                </a:moveTo>
                <a:cubicBezTo>
                  <a:pt x="17190057" y="5956437"/>
                  <a:pt x="17189417" y="5961693"/>
                  <a:pt x="17194031" y="5967589"/>
                </a:cubicBezTo>
                <a:lnTo>
                  <a:pt x="17209805" y="5969511"/>
                </a:lnTo>
                <a:cubicBezTo>
                  <a:pt x="17209805" y="5969511"/>
                  <a:pt x="17207495" y="5966563"/>
                  <a:pt x="17202879" y="5960664"/>
                </a:cubicBezTo>
                <a:cubicBezTo>
                  <a:pt x="17198263" y="5954766"/>
                  <a:pt x="17195953" y="5951818"/>
                  <a:pt x="17195953" y="5951818"/>
                </a:cubicBezTo>
                <a:close/>
                <a:moveTo>
                  <a:pt x="16953429" y="5947281"/>
                </a:moveTo>
                <a:cubicBezTo>
                  <a:pt x="16951377" y="5947697"/>
                  <a:pt x="16950931" y="5948645"/>
                  <a:pt x="16952083" y="5950118"/>
                </a:cubicBezTo>
                <a:cubicBezTo>
                  <a:pt x="16954393" y="5953065"/>
                  <a:pt x="16960803" y="5955181"/>
                  <a:pt x="16971317" y="5956463"/>
                </a:cubicBezTo>
                <a:lnTo>
                  <a:pt x="16980165" y="5949537"/>
                </a:lnTo>
                <a:cubicBezTo>
                  <a:pt x="16980165" y="5949537"/>
                  <a:pt x="16974907" y="5948897"/>
                  <a:pt x="16964391" y="5947615"/>
                </a:cubicBezTo>
                <a:cubicBezTo>
                  <a:pt x="16959137" y="5946975"/>
                  <a:pt x="16955481" y="5946865"/>
                  <a:pt x="16953429" y="5947281"/>
                </a:cubicBezTo>
                <a:close/>
                <a:moveTo>
                  <a:pt x="18047187" y="5927482"/>
                </a:moveTo>
                <a:lnTo>
                  <a:pt x="18045267" y="5943253"/>
                </a:lnTo>
                <a:lnTo>
                  <a:pt x="18062959" y="5929402"/>
                </a:lnTo>
                <a:cubicBezTo>
                  <a:pt x="18057061" y="5934018"/>
                  <a:pt x="18051803" y="5933378"/>
                  <a:pt x="18047187" y="5927482"/>
                </a:cubicBezTo>
                <a:close/>
                <a:moveTo>
                  <a:pt x="18087577" y="5924400"/>
                </a:moveTo>
                <a:lnTo>
                  <a:pt x="18085651" y="5940171"/>
                </a:lnTo>
                <a:lnTo>
                  <a:pt x="18094499" y="5933246"/>
                </a:lnTo>
                <a:close/>
                <a:moveTo>
                  <a:pt x="17367793" y="5920738"/>
                </a:moveTo>
                <a:cubicBezTo>
                  <a:pt x="17365165" y="5920418"/>
                  <a:pt x="17362377" y="5921412"/>
                  <a:pt x="17359427" y="5923720"/>
                </a:cubicBezTo>
                <a:cubicBezTo>
                  <a:pt x="17364045" y="5929617"/>
                  <a:pt x="17366353" y="5932566"/>
                  <a:pt x="17366353" y="5932566"/>
                </a:cubicBezTo>
                <a:cubicBezTo>
                  <a:pt x="17366353" y="5932566"/>
                  <a:pt x="17369301" y="5930257"/>
                  <a:pt x="17375199" y="5925642"/>
                </a:cubicBezTo>
                <a:cubicBezTo>
                  <a:pt x="17372891" y="5922693"/>
                  <a:pt x="17370423" y="5921058"/>
                  <a:pt x="17367793" y="5920738"/>
                </a:cubicBezTo>
                <a:close/>
                <a:moveTo>
                  <a:pt x="17423953" y="5919577"/>
                </a:moveTo>
                <a:cubicBezTo>
                  <a:pt x="17421325" y="5919257"/>
                  <a:pt x="17418539" y="5920250"/>
                  <a:pt x="17415589" y="5922559"/>
                </a:cubicBezTo>
                <a:cubicBezTo>
                  <a:pt x="17415589" y="5922559"/>
                  <a:pt x="17417897" y="5925507"/>
                  <a:pt x="17422511" y="5931403"/>
                </a:cubicBezTo>
                <a:lnTo>
                  <a:pt x="17431357" y="5924479"/>
                </a:lnTo>
                <a:cubicBezTo>
                  <a:pt x="17429049" y="5921531"/>
                  <a:pt x="17426581" y="5919897"/>
                  <a:pt x="17423953" y="5919577"/>
                </a:cubicBezTo>
                <a:close/>
                <a:moveTo>
                  <a:pt x="17224413" y="5915273"/>
                </a:moveTo>
                <a:lnTo>
                  <a:pt x="17199797" y="5920277"/>
                </a:lnTo>
                <a:lnTo>
                  <a:pt x="17215567" y="5922198"/>
                </a:lnTo>
                <a:close/>
                <a:moveTo>
                  <a:pt x="17864859" y="5913272"/>
                </a:moveTo>
                <a:cubicBezTo>
                  <a:pt x="17800495" y="5916101"/>
                  <a:pt x="17765365" y="5919822"/>
                  <a:pt x="17759467" y="5924439"/>
                </a:cubicBezTo>
                <a:lnTo>
                  <a:pt x="17775237" y="5926361"/>
                </a:lnTo>
                <a:cubicBezTo>
                  <a:pt x="17796263" y="5928924"/>
                  <a:pt x="17809727" y="5927895"/>
                  <a:pt x="17815625" y="5923279"/>
                </a:cubicBezTo>
                <a:lnTo>
                  <a:pt x="17831397" y="5925200"/>
                </a:lnTo>
                <a:cubicBezTo>
                  <a:pt x="17837295" y="5920582"/>
                  <a:pt x="17842551" y="5921225"/>
                  <a:pt x="17847167" y="5927122"/>
                </a:cubicBezTo>
                <a:lnTo>
                  <a:pt x="17856015" y="5920197"/>
                </a:lnTo>
                <a:close/>
                <a:moveTo>
                  <a:pt x="17569735" y="5905327"/>
                </a:moveTo>
                <a:lnTo>
                  <a:pt x="17571215" y="5906307"/>
                </a:lnTo>
                <a:lnTo>
                  <a:pt x="17561367" y="5908309"/>
                </a:lnTo>
                <a:cubicBezTo>
                  <a:pt x="17564319" y="5906001"/>
                  <a:pt x="17567107" y="5905005"/>
                  <a:pt x="17569735" y="5905327"/>
                </a:cubicBezTo>
                <a:close/>
                <a:moveTo>
                  <a:pt x="17585985" y="5903306"/>
                </a:moveTo>
                <a:lnTo>
                  <a:pt x="17577141" y="5910230"/>
                </a:lnTo>
                <a:lnTo>
                  <a:pt x="17571215" y="5906307"/>
                </a:lnTo>
                <a:close/>
                <a:moveTo>
                  <a:pt x="17506169" y="5901584"/>
                </a:moveTo>
                <a:cubicBezTo>
                  <a:pt x="17511425" y="5902224"/>
                  <a:pt x="17514055" y="5902544"/>
                  <a:pt x="17514055" y="5902544"/>
                </a:cubicBezTo>
                <a:lnTo>
                  <a:pt x="17497539" y="5902887"/>
                </a:lnTo>
                <a:lnTo>
                  <a:pt x="17498045" y="5902593"/>
                </a:lnTo>
                <a:cubicBezTo>
                  <a:pt x="17500835" y="5901599"/>
                  <a:pt x="17503543" y="5901265"/>
                  <a:pt x="17506169" y="5901584"/>
                </a:cubicBezTo>
                <a:close/>
                <a:moveTo>
                  <a:pt x="17650991" y="5895219"/>
                </a:moveTo>
                <a:lnTo>
                  <a:pt x="17657915" y="5904066"/>
                </a:lnTo>
                <a:lnTo>
                  <a:pt x="17649073" y="5910990"/>
                </a:lnTo>
                <a:cubicBezTo>
                  <a:pt x="17644455" y="5905092"/>
                  <a:pt x="17645093" y="5899835"/>
                  <a:pt x="17650991" y="5895219"/>
                </a:cubicBezTo>
                <a:close/>
                <a:moveTo>
                  <a:pt x="17107093" y="5892976"/>
                </a:moveTo>
                <a:lnTo>
                  <a:pt x="17114017" y="5901822"/>
                </a:lnTo>
                <a:lnTo>
                  <a:pt x="17122861" y="5894899"/>
                </a:lnTo>
                <a:cubicBezTo>
                  <a:pt x="17112347" y="5893619"/>
                  <a:pt x="17107093" y="5892976"/>
                  <a:pt x="17107093" y="5892976"/>
                </a:cubicBezTo>
                <a:close/>
                <a:moveTo>
                  <a:pt x="17075549" y="5889134"/>
                </a:moveTo>
                <a:cubicBezTo>
                  <a:pt x="17069651" y="5893752"/>
                  <a:pt x="17065549" y="5894585"/>
                  <a:pt x="17063241" y="5891637"/>
                </a:cubicBezTo>
                <a:cubicBezTo>
                  <a:pt x="17060933" y="5888690"/>
                  <a:pt x="17056831" y="5889522"/>
                  <a:pt x="17050933" y="5894138"/>
                </a:cubicBezTo>
                <a:lnTo>
                  <a:pt x="17057857" y="5902985"/>
                </a:lnTo>
                <a:cubicBezTo>
                  <a:pt x="17068373" y="5904266"/>
                  <a:pt x="17076577" y="5902599"/>
                  <a:pt x="17082475" y="5897983"/>
                </a:cubicBezTo>
                <a:close/>
                <a:moveTo>
                  <a:pt x="17396735" y="5880249"/>
                </a:moveTo>
                <a:cubicBezTo>
                  <a:pt x="17396735" y="5880249"/>
                  <a:pt x="17392631" y="5881082"/>
                  <a:pt x="17384425" y="5882750"/>
                </a:cubicBezTo>
                <a:cubicBezTo>
                  <a:pt x="17376219" y="5884419"/>
                  <a:pt x="17363913" y="5886921"/>
                  <a:pt x="17347497" y="5890256"/>
                </a:cubicBezTo>
                <a:cubicBezTo>
                  <a:pt x="17320575" y="5892312"/>
                  <a:pt x="17304163" y="5895647"/>
                  <a:pt x="17298267" y="5900263"/>
                </a:cubicBezTo>
                <a:cubicBezTo>
                  <a:pt x="17298267" y="5900263"/>
                  <a:pt x="17297111" y="5898789"/>
                  <a:pt x="17294801" y="5895839"/>
                </a:cubicBezTo>
                <a:cubicBezTo>
                  <a:pt x="17292495" y="5892892"/>
                  <a:pt x="17289033" y="5888468"/>
                  <a:pt x="17284415" y="5882571"/>
                </a:cubicBezTo>
                <a:lnTo>
                  <a:pt x="17266723" y="5896420"/>
                </a:lnTo>
                <a:cubicBezTo>
                  <a:pt x="17266723" y="5896420"/>
                  <a:pt x="17273133" y="5898535"/>
                  <a:pt x="17285957" y="5902765"/>
                </a:cubicBezTo>
                <a:cubicBezTo>
                  <a:pt x="17298777" y="5906993"/>
                  <a:pt x="17308139" y="5906801"/>
                  <a:pt x="17314035" y="5902184"/>
                </a:cubicBezTo>
                <a:cubicBezTo>
                  <a:pt x="17319935" y="5897567"/>
                  <a:pt x="17325513" y="5895580"/>
                  <a:pt x="17330767" y="5896221"/>
                </a:cubicBezTo>
                <a:cubicBezTo>
                  <a:pt x="17336025" y="5896861"/>
                  <a:pt x="17343909" y="5897821"/>
                  <a:pt x="17354425" y="5899103"/>
                </a:cubicBezTo>
                <a:cubicBezTo>
                  <a:pt x="17359041" y="5905000"/>
                  <a:pt x="17365771" y="5904486"/>
                  <a:pt x="17374619" y="5897561"/>
                </a:cubicBezTo>
                <a:cubicBezTo>
                  <a:pt x="17383465" y="5890636"/>
                  <a:pt x="17395773" y="5888136"/>
                  <a:pt x="17411545" y="5890055"/>
                </a:cubicBezTo>
                <a:cubicBezTo>
                  <a:pt x="17427315" y="5891978"/>
                  <a:pt x="17435521" y="5890309"/>
                  <a:pt x="17436163" y="5885053"/>
                </a:cubicBezTo>
                <a:cubicBezTo>
                  <a:pt x="17436803" y="5879797"/>
                  <a:pt x="17434175" y="5879475"/>
                  <a:pt x="17428277" y="5884092"/>
                </a:cubicBezTo>
                <a:lnTo>
                  <a:pt x="17412507" y="5882169"/>
                </a:lnTo>
                <a:close/>
                <a:moveTo>
                  <a:pt x="17244987" y="5877768"/>
                </a:moveTo>
                <a:cubicBezTo>
                  <a:pt x="17239731" y="5877127"/>
                  <a:pt x="17235627" y="5877960"/>
                  <a:pt x="17232681" y="5880268"/>
                </a:cubicBezTo>
                <a:cubicBezTo>
                  <a:pt x="17229731" y="5882576"/>
                  <a:pt x="17233513" y="5884373"/>
                  <a:pt x="17244029" y="5885654"/>
                </a:cubicBezTo>
                <a:cubicBezTo>
                  <a:pt x="17238129" y="5890270"/>
                  <a:pt x="17234027" y="5891104"/>
                  <a:pt x="17231719" y="5888154"/>
                </a:cubicBezTo>
                <a:cubicBezTo>
                  <a:pt x="17229411" y="5885206"/>
                  <a:pt x="17225307" y="5886038"/>
                  <a:pt x="17219411" y="5890655"/>
                </a:cubicBezTo>
                <a:lnTo>
                  <a:pt x="17235181" y="5892578"/>
                </a:lnTo>
                <a:cubicBezTo>
                  <a:pt x="17245697" y="5893858"/>
                  <a:pt x="17251273" y="5891870"/>
                  <a:pt x="17251915" y="5886614"/>
                </a:cubicBezTo>
                <a:cubicBezTo>
                  <a:pt x="17252553" y="5881359"/>
                  <a:pt x="17250243" y="5878409"/>
                  <a:pt x="17244987" y="5877768"/>
                </a:cubicBezTo>
                <a:close/>
                <a:moveTo>
                  <a:pt x="18074105" y="5870740"/>
                </a:moveTo>
                <a:cubicBezTo>
                  <a:pt x="18076413" y="5873690"/>
                  <a:pt x="18076091" y="5876320"/>
                  <a:pt x="18073145" y="5878626"/>
                </a:cubicBezTo>
                <a:cubicBezTo>
                  <a:pt x="18070197" y="5880935"/>
                  <a:pt x="18063465" y="5881450"/>
                  <a:pt x="18052951" y="5880169"/>
                </a:cubicBezTo>
                <a:cubicBezTo>
                  <a:pt x="18052951" y="5880169"/>
                  <a:pt x="18055897" y="5877860"/>
                  <a:pt x="18061797" y="5873245"/>
                </a:cubicBezTo>
                <a:cubicBezTo>
                  <a:pt x="18067697" y="5868627"/>
                  <a:pt x="18071799" y="5867793"/>
                  <a:pt x="18074105" y="5870740"/>
                </a:cubicBezTo>
                <a:close/>
                <a:moveTo>
                  <a:pt x="18111031" y="5863237"/>
                </a:moveTo>
                <a:cubicBezTo>
                  <a:pt x="18111031" y="5863237"/>
                  <a:pt x="18110391" y="5868494"/>
                  <a:pt x="18109111" y="5879009"/>
                </a:cubicBezTo>
                <a:cubicBezTo>
                  <a:pt x="18109111" y="5879009"/>
                  <a:pt x="18107635" y="5880161"/>
                  <a:pt x="18104687" y="5882469"/>
                </a:cubicBezTo>
                <a:cubicBezTo>
                  <a:pt x="18101741" y="5884779"/>
                  <a:pt x="18097957" y="5882984"/>
                  <a:pt x="18093339" y="5877086"/>
                </a:cubicBezTo>
                <a:close/>
                <a:moveTo>
                  <a:pt x="18025709" y="5853341"/>
                </a:moveTo>
                <a:lnTo>
                  <a:pt x="18029003" y="5853489"/>
                </a:lnTo>
                <a:lnTo>
                  <a:pt x="18024063" y="5853822"/>
                </a:lnTo>
                <a:close/>
                <a:moveTo>
                  <a:pt x="18288001" y="5852901"/>
                </a:moveTo>
                <a:lnTo>
                  <a:pt x="18288001" y="5867375"/>
                </a:lnTo>
                <a:lnTo>
                  <a:pt x="18286435" y="5868601"/>
                </a:lnTo>
                <a:cubicBezTo>
                  <a:pt x="18286435" y="5868601"/>
                  <a:pt x="18284127" y="5865651"/>
                  <a:pt x="18279509" y="5859753"/>
                </a:cubicBezTo>
                <a:cubicBezTo>
                  <a:pt x="18279509" y="5859753"/>
                  <a:pt x="18271303" y="5861423"/>
                  <a:pt x="18254891" y="5864758"/>
                </a:cubicBezTo>
                <a:lnTo>
                  <a:pt x="18247965" y="5855911"/>
                </a:lnTo>
                <a:cubicBezTo>
                  <a:pt x="18247965" y="5855911"/>
                  <a:pt x="18253225" y="5856552"/>
                  <a:pt x="18263737" y="5857833"/>
                </a:cubicBezTo>
                <a:close/>
                <a:moveTo>
                  <a:pt x="18165169" y="5845825"/>
                </a:moveTo>
                <a:cubicBezTo>
                  <a:pt x="18186517" y="5845757"/>
                  <a:pt x="18198345" y="5847198"/>
                  <a:pt x="18200653" y="5850147"/>
                </a:cubicBezTo>
                <a:lnTo>
                  <a:pt x="18207579" y="5858995"/>
                </a:lnTo>
                <a:lnTo>
                  <a:pt x="18241043" y="5847066"/>
                </a:lnTo>
                <a:lnTo>
                  <a:pt x="18198733" y="5865919"/>
                </a:lnTo>
                <a:lnTo>
                  <a:pt x="18158343" y="5869002"/>
                </a:lnTo>
                <a:cubicBezTo>
                  <a:pt x="18152447" y="5873618"/>
                  <a:pt x="18144561" y="5872658"/>
                  <a:pt x="18134687" y="5866119"/>
                </a:cubicBezTo>
                <a:cubicBezTo>
                  <a:pt x="18124815" y="5859580"/>
                  <a:pt x="18106413" y="5857340"/>
                  <a:pt x="18079491" y="5859395"/>
                </a:cubicBezTo>
                <a:cubicBezTo>
                  <a:pt x="18068975" y="5858113"/>
                  <a:pt x="18059617" y="5858305"/>
                  <a:pt x="18051409" y="5859975"/>
                </a:cubicBezTo>
                <a:cubicBezTo>
                  <a:pt x="18043203" y="5861644"/>
                  <a:pt x="18036793" y="5859527"/>
                  <a:pt x="18032179" y="5853629"/>
                </a:cubicBezTo>
                <a:lnTo>
                  <a:pt x="18029003" y="5853489"/>
                </a:lnTo>
                <a:lnTo>
                  <a:pt x="18072565" y="5850547"/>
                </a:lnTo>
                <a:cubicBezTo>
                  <a:pt x="18112951" y="5847465"/>
                  <a:pt x="18143821" y="5845891"/>
                  <a:pt x="18165169" y="5845825"/>
                </a:cubicBezTo>
                <a:close/>
                <a:moveTo>
                  <a:pt x="17299025" y="5828333"/>
                </a:moveTo>
                <a:cubicBezTo>
                  <a:pt x="17293127" y="5832950"/>
                  <a:pt x="17289025" y="5833783"/>
                  <a:pt x="17286717" y="5830835"/>
                </a:cubicBezTo>
                <a:cubicBezTo>
                  <a:pt x="17284409" y="5827886"/>
                  <a:pt x="17280305" y="5828719"/>
                  <a:pt x="17274409" y="5833336"/>
                </a:cubicBezTo>
                <a:cubicBezTo>
                  <a:pt x="17279027" y="5839233"/>
                  <a:pt x="17284283" y="5839874"/>
                  <a:pt x="17290181" y="5835257"/>
                </a:cubicBezTo>
                <a:cubicBezTo>
                  <a:pt x="17296075" y="5830640"/>
                  <a:pt x="17299025" y="5828333"/>
                  <a:pt x="17299025" y="5828333"/>
                </a:cubicBezTo>
                <a:close/>
                <a:moveTo>
                  <a:pt x="17411343" y="5826011"/>
                </a:moveTo>
                <a:cubicBezTo>
                  <a:pt x="17405447" y="5830629"/>
                  <a:pt x="17404807" y="5835886"/>
                  <a:pt x="17409423" y="5841782"/>
                </a:cubicBezTo>
                <a:lnTo>
                  <a:pt x="17418269" y="5834857"/>
                </a:lnTo>
                <a:cubicBezTo>
                  <a:pt x="17413651" y="5828960"/>
                  <a:pt x="17411343" y="5826011"/>
                  <a:pt x="17411343" y="5826011"/>
                </a:cubicBezTo>
                <a:close/>
                <a:moveTo>
                  <a:pt x="17933631" y="5820527"/>
                </a:moveTo>
                <a:lnTo>
                  <a:pt x="17923701" y="5824411"/>
                </a:lnTo>
                <a:lnTo>
                  <a:pt x="17917709" y="5821771"/>
                </a:lnTo>
                <a:lnTo>
                  <a:pt x="17918027" y="5821718"/>
                </a:lnTo>
                <a:close/>
                <a:moveTo>
                  <a:pt x="17960627" y="5816904"/>
                </a:moveTo>
                <a:cubicBezTo>
                  <a:pt x="17979347" y="5816518"/>
                  <a:pt x="17991015" y="5819272"/>
                  <a:pt x="17995631" y="5825170"/>
                </a:cubicBezTo>
                <a:cubicBezTo>
                  <a:pt x="17982809" y="5820942"/>
                  <a:pt x="17967039" y="5819019"/>
                  <a:pt x="17948317" y="5819407"/>
                </a:cubicBezTo>
                <a:lnTo>
                  <a:pt x="17933631" y="5820527"/>
                </a:lnTo>
                <a:lnTo>
                  <a:pt x="17937357" y="5819071"/>
                </a:lnTo>
                <a:cubicBezTo>
                  <a:pt x="17943509" y="5817820"/>
                  <a:pt x="17951267" y="5817097"/>
                  <a:pt x="17960627" y="5816904"/>
                </a:cubicBezTo>
                <a:close/>
                <a:moveTo>
                  <a:pt x="17465963" y="5804656"/>
                </a:moveTo>
                <a:cubicBezTo>
                  <a:pt x="17463653" y="5801708"/>
                  <a:pt x="17459551" y="5802540"/>
                  <a:pt x="17453651" y="5807158"/>
                </a:cubicBezTo>
                <a:cubicBezTo>
                  <a:pt x="17458269" y="5813057"/>
                  <a:pt x="17462053" y="5814850"/>
                  <a:pt x="17465001" y="5812542"/>
                </a:cubicBezTo>
                <a:cubicBezTo>
                  <a:pt x="17467951" y="5810234"/>
                  <a:pt x="17468271" y="5807604"/>
                  <a:pt x="17465963" y="5804656"/>
                </a:cubicBezTo>
                <a:close/>
                <a:moveTo>
                  <a:pt x="16678193" y="5800715"/>
                </a:moveTo>
                <a:lnTo>
                  <a:pt x="16669348" y="5807639"/>
                </a:lnTo>
                <a:cubicBezTo>
                  <a:pt x="16663451" y="5812254"/>
                  <a:pt x="16660502" y="5814564"/>
                  <a:pt x="16660502" y="5814564"/>
                </a:cubicBezTo>
                <a:cubicBezTo>
                  <a:pt x="16665118" y="5820460"/>
                  <a:pt x="16669220" y="5819627"/>
                  <a:pt x="16672811" y="5812063"/>
                </a:cubicBezTo>
                <a:cubicBezTo>
                  <a:pt x="16676399" y="5804496"/>
                  <a:pt x="16678193" y="5800715"/>
                  <a:pt x="16678193" y="5800715"/>
                </a:cubicBezTo>
                <a:close/>
                <a:moveTo>
                  <a:pt x="16846671" y="5797231"/>
                </a:moveTo>
                <a:cubicBezTo>
                  <a:pt x="16846671" y="5797231"/>
                  <a:pt x="16848977" y="5800179"/>
                  <a:pt x="16853595" y="5806077"/>
                </a:cubicBezTo>
                <a:cubicBezTo>
                  <a:pt x="16847697" y="5810695"/>
                  <a:pt x="16844751" y="5813001"/>
                  <a:pt x="16844751" y="5813001"/>
                </a:cubicBezTo>
                <a:close/>
                <a:moveTo>
                  <a:pt x="17511733" y="5790226"/>
                </a:moveTo>
                <a:lnTo>
                  <a:pt x="17518659" y="5799074"/>
                </a:lnTo>
                <a:lnTo>
                  <a:pt x="17509813" y="5805998"/>
                </a:lnTo>
                <a:cubicBezTo>
                  <a:pt x="17505195" y="5800101"/>
                  <a:pt x="17505837" y="5794842"/>
                  <a:pt x="17511733" y="5790226"/>
                </a:cubicBezTo>
                <a:close/>
                <a:moveTo>
                  <a:pt x="17736371" y="5785583"/>
                </a:moveTo>
                <a:cubicBezTo>
                  <a:pt x="17730473" y="5790199"/>
                  <a:pt x="17722267" y="5791867"/>
                  <a:pt x="17711751" y="5790587"/>
                </a:cubicBezTo>
                <a:lnTo>
                  <a:pt x="17695983" y="5788666"/>
                </a:lnTo>
                <a:close/>
                <a:moveTo>
                  <a:pt x="16936295" y="5784142"/>
                </a:moveTo>
                <a:lnTo>
                  <a:pt x="16943217" y="5792989"/>
                </a:lnTo>
                <a:lnTo>
                  <a:pt x="16934373" y="5799913"/>
                </a:lnTo>
                <a:cubicBezTo>
                  <a:pt x="16929757" y="5794016"/>
                  <a:pt x="16930395" y="5788758"/>
                  <a:pt x="16936295" y="5784142"/>
                </a:cubicBezTo>
                <a:close/>
                <a:moveTo>
                  <a:pt x="17684635" y="5783282"/>
                </a:moveTo>
                <a:cubicBezTo>
                  <a:pt x="17687581" y="5780974"/>
                  <a:pt x="17688737" y="5782448"/>
                  <a:pt x="17688097" y="5787703"/>
                </a:cubicBezTo>
                <a:cubicBezTo>
                  <a:pt x="17687455" y="5792962"/>
                  <a:pt x="17680407" y="5796104"/>
                  <a:pt x="17666943" y="5797131"/>
                </a:cubicBezTo>
                <a:cubicBezTo>
                  <a:pt x="17653479" y="5798158"/>
                  <a:pt x="17646747" y="5798671"/>
                  <a:pt x="17646747" y="5798671"/>
                </a:cubicBezTo>
                <a:lnTo>
                  <a:pt x="17590589" y="5799833"/>
                </a:lnTo>
                <a:cubicBezTo>
                  <a:pt x="17585973" y="5793935"/>
                  <a:pt x="17580715" y="5793296"/>
                  <a:pt x="17574819" y="5797912"/>
                </a:cubicBezTo>
                <a:cubicBezTo>
                  <a:pt x="17568919" y="5802528"/>
                  <a:pt x="17563665" y="5801889"/>
                  <a:pt x="17559047" y="5795989"/>
                </a:cubicBezTo>
                <a:lnTo>
                  <a:pt x="17624053" y="5787905"/>
                </a:lnTo>
                <a:cubicBezTo>
                  <a:pt x="17661491" y="5787129"/>
                  <a:pt x="17681685" y="5785590"/>
                  <a:pt x="17684635" y="5783282"/>
                </a:cubicBezTo>
                <a:close/>
                <a:moveTo>
                  <a:pt x="16882057" y="5769532"/>
                </a:moveTo>
                <a:cubicBezTo>
                  <a:pt x="16887953" y="5764916"/>
                  <a:pt x="16890581" y="5765236"/>
                  <a:pt x="16889939" y="5770492"/>
                </a:cubicBezTo>
                <a:cubicBezTo>
                  <a:pt x="16889303" y="5775749"/>
                  <a:pt x="16888981" y="5778378"/>
                  <a:pt x="16888981" y="5778378"/>
                </a:cubicBezTo>
                <a:lnTo>
                  <a:pt x="16873211" y="5776457"/>
                </a:lnTo>
                <a:cubicBezTo>
                  <a:pt x="16873211" y="5776457"/>
                  <a:pt x="16876159" y="5774149"/>
                  <a:pt x="16882057" y="5769532"/>
                </a:cubicBezTo>
                <a:close/>
                <a:moveTo>
                  <a:pt x="16850515" y="5765690"/>
                </a:moveTo>
                <a:lnTo>
                  <a:pt x="16848591" y="5781460"/>
                </a:lnTo>
                <a:cubicBezTo>
                  <a:pt x="16832181" y="5784795"/>
                  <a:pt x="16823975" y="5786464"/>
                  <a:pt x="16823975" y="5786464"/>
                </a:cubicBezTo>
                <a:close/>
                <a:moveTo>
                  <a:pt x="17506731" y="5765609"/>
                </a:moveTo>
                <a:cubicBezTo>
                  <a:pt x="17506731" y="5765609"/>
                  <a:pt x="17503783" y="5767916"/>
                  <a:pt x="17497883" y="5772533"/>
                </a:cubicBezTo>
                <a:lnTo>
                  <a:pt x="17473653" y="5774383"/>
                </a:lnTo>
                <a:close/>
                <a:moveTo>
                  <a:pt x="17603279" y="5761366"/>
                </a:moveTo>
                <a:lnTo>
                  <a:pt x="17625975" y="5772132"/>
                </a:lnTo>
                <a:cubicBezTo>
                  <a:pt x="17625975" y="5772132"/>
                  <a:pt x="17623343" y="5771813"/>
                  <a:pt x="17618087" y="5771173"/>
                </a:cubicBezTo>
                <a:cubicBezTo>
                  <a:pt x="17612833" y="5770532"/>
                  <a:pt x="17607897" y="5767264"/>
                  <a:pt x="17603279" y="5761366"/>
                </a:cubicBezTo>
                <a:close/>
                <a:moveTo>
                  <a:pt x="17048991" y="5745855"/>
                </a:moveTo>
                <a:cubicBezTo>
                  <a:pt x="17057199" y="5744187"/>
                  <a:pt x="17060661" y="5748609"/>
                  <a:pt x="17059379" y="5759125"/>
                </a:cubicBezTo>
                <a:lnTo>
                  <a:pt x="17043609" y="5757203"/>
                </a:lnTo>
                <a:cubicBezTo>
                  <a:pt x="17041301" y="5754254"/>
                  <a:pt x="17040595" y="5751835"/>
                  <a:pt x="17041491" y="5749943"/>
                </a:cubicBezTo>
                <a:cubicBezTo>
                  <a:pt x="17042389" y="5748052"/>
                  <a:pt x="17044891" y="5746690"/>
                  <a:pt x="17048991" y="5745855"/>
                </a:cubicBezTo>
                <a:close/>
                <a:moveTo>
                  <a:pt x="17085437" y="5742293"/>
                </a:moveTo>
                <a:cubicBezTo>
                  <a:pt x="17088065" y="5742614"/>
                  <a:pt x="17090535" y="5744248"/>
                  <a:pt x="17092843" y="5747196"/>
                </a:cubicBezTo>
                <a:lnTo>
                  <a:pt x="17083997" y="5754123"/>
                </a:lnTo>
                <a:lnTo>
                  <a:pt x="17077071" y="5745275"/>
                </a:lnTo>
                <a:cubicBezTo>
                  <a:pt x="17080019" y="5742967"/>
                  <a:pt x="17082807" y="5741973"/>
                  <a:pt x="17085437" y="5742293"/>
                </a:cubicBezTo>
                <a:close/>
                <a:moveTo>
                  <a:pt x="17037645" y="5740471"/>
                </a:moveTo>
                <a:cubicBezTo>
                  <a:pt x="17042899" y="5741112"/>
                  <a:pt x="17045527" y="5741432"/>
                  <a:pt x="17045527" y="5741432"/>
                </a:cubicBezTo>
                <a:lnTo>
                  <a:pt x="17012067" y="5753361"/>
                </a:lnTo>
                <a:lnTo>
                  <a:pt x="17020913" y="5746436"/>
                </a:lnTo>
                <a:cubicBezTo>
                  <a:pt x="17026811" y="5741819"/>
                  <a:pt x="17032389" y="5739832"/>
                  <a:pt x="17037645" y="5740471"/>
                </a:cubicBezTo>
                <a:close/>
                <a:moveTo>
                  <a:pt x="17287379" y="5726882"/>
                </a:moveTo>
                <a:cubicBezTo>
                  <a:pt x="17284749" y="5726562"/>
                  <a:pt x="17281959" y="5727555"/>
                  <a:pt x="17279011" y="5729863"/>
                </a:cubicBezTo>
                <a:cubicBezTo>
                  <a:pt x="17283629" y="5735763"/>
                  <a:pt x="17285937" y="5738711"/>
                  <a:pt x="17285937" y="5738711"/>
                </a:cubicBezTo>
                <a:cubicBezTo>
                  <a:pt x="17285937" y="5738711"/>
                  <a:pt x="17288885" y="5736404"/>
                  <a:pt x="17294785" y="5731785"/>
                </a:cubicBezTo>
                <a:cubicBezTo>
                  <a:pt x="17292477" y="5728837"/>
                  <a:pt x="17290007" y="5727202"/>
                  <a:pt x="17287379" y="5726882"/>
                </a:cubicBezTo>
                <a:close/>
                <a:moveTo>
                  <a:pt x="17175541" y="5725261"/>
                </a:moveTo>
                <a:lnTo>
                  <a:pt x="17191313" y="5727181"/>
                </a:lnTo>
                <a:lnTo>
                  <a:pt x="17173617" y="5741032"/>
                </a:lnTo>
                <a:close/>
                <a:moveTo>
                  <a:pt x="17217659" y="5724390"/>
                </a:moveTo>
                <a:cubicBezTo>
                  <a:pt x="17218815" y="5725864"/>
                  <a:pt x="17217597" y="5730384"/>
                  <a:pt x="17214007" y="5737949"/>
                </a:cubicBezTo>
                <a:cubicBezTo>
                  <a:pt x="17212725" y="5748465"/>
                  <a:pt x="17206829" y="5753080"/>
                  <a:pt x="17196313" y="5751799"/>
                </a:cubicBezTo>
                <a:lnTo>
                  <a:pt x="17180545" y="5749878"/>
                </a:lnTo>
                <a:cubicBezTo>
                  <a:pt x="17186443" y="5745262"/>
                  <a:pt x="17192339" y="5740646"/>
                  <a:pt x="17198237" y="5736028"/>
                </a:cubicBezTo>
                <a:cubicBezTo>
                  <a:pt x="17198237" y="5736028"/>
                  <a:pt x="17201185" y="5733720"/>
                  <a:pt x="17207081" y="5729104"/>
                </a:cubicBezTo>
                <a:cubicBezTo>
                  <a:pt x="17212981" y="5724487"/>
                  <a:pt x="17216505" y="5722916"/>
                  <a:pt x="17217659" y="5724390"/>
                </a:cubicBezTo>
                <a:close/>
                <a:moveTo>
                  <a:pt x="16976963" y="5713073"/>
                </a:moveTo>
                <a:cubicBezTo>
                  <a:pt x="16979591" y="5713393"/>
                  <a:pt x="16982059" y="5715027"/>
                  <a:pt x="16984367" y="5717975"/>
                </a:cubicBezTo>
                <a:lnTo>
                  <a:pt x="16982445" y="5733748"/>
                </a:lnTo>
                <a:cubicBezTo>
                  <a:pt x="16967315" y="5726569"/>
                  <a:pt x="16962697" y="5720672"/>
                  <a:pt x="16968597" y="5716054"/>
                </a:cubicBezTo>
                <a:cubicBezTo>
                  <a:pt x="16971545" y="5713746"/>
                  <a:pt x="16974335" y="5712752"/>
                  <a:pt x="16976963" y="5713073"/>
                </a:cubicBezTo>
                <a:close/>
                <a:moveTo>
                  <a:pt x="17033603" y="5707968"/>
                </a:moveTo>
                <a:lnTo>
                  <a:pt x="17065143" y="5711813"/>
                </a:lnTo>
                <a:cubicBezTo>
                  <a:pt x="17081555" y="5708477"/>
                  <a:pt x="17089441" y="5709437"/>
                  <a:pt x="17088799" y="5714693"/>
                </a:cubicBezTo>
                <a:cubicBezTo>
                  <a:pt x="17088159" y="5719951"/>
                  <a:pt x="17082583" y="5721939"/>
                  <a:pt x="17072067" y="5720658"/>
                </a:cubicBezTo>
                <a:cubicBezTo>
                  <a:pt x="17061553" y="5719377"/>
                  <a:pt x="17053669" y="5718417"/>
                  <a:pt x="17048409" y="5717776"/>
                </a:cubicBezTo>
                <a:cubicBezTo>
                  <a:pt x="17043155" y="5717135"/>
                  <a:pt x="17037579" y="5719123"/>
                  <a:pt x="17031679" y="5723740"/>
                </a:cubicBezTo>
                <a:cubicBezTo>
                  <a:pt x="17025781" y="5728358"/>
                  <a:pt x="17024627" y="5726883"/>
                  <a:pt x="17028217" y="5719317"/>
                </a:cubicBezTo>
                <a:cubicBezTo>
                  <a:pt x="17031809" y="5711751"/>
                  <a:pt x="17033603" y="5707968"/>
                  <a:pt x="17033603" y="5707968"/>
                </a:cubicBezTo>
                <a:close/>
                <a:moveTo>
                  <a:pt x="16997635" y="5707588"/>
                </a:moveTo>
                <a:cubicBezTo>
                  <a:pt x="17000583" y="5705280"/>
                  <a:pt x="17004369" y="5707075"/>
                  <a:pt x="17008985" y="5712973"/>
                </a:cubicBezTo>
                <a:cubicBezTo>
                  <a:pt x="17008985" y="5712973"/>
                  <a:pt x="17006037" y="5715281"/>
                  <a:pt x="17000137" y="5719898"/>
                </a:cubicBezTo>
                <a:cubicBezTo>
                  <a:pt x="16995521" y="5714000"/>
                  <a:pt x="16993213" y="5711051"/>
                  <a:pt x="16993213" y="5711051"/>
                </a:cubicBezTo>
                <a:cubicBezTo>
                  <a:pt x="16993213" y="5711051"/>
                  <a:pt x="16994689" y="5709895"/>
                  <a:pt x="16997635" y="5707588"/>
                </a:cubicBezTo>
                <a:close/>
                <a:moveTo>
                  <a:pt x="17117841" y="5706227"/>
                </a:moveTo>
                <a:cubicBezTo>
                  <a:pt x="17120149" y="5709178"/>
                  <a:pt x="17119825" y="5711805"/>
                  <a:pt x="17116879" y="5714114"/>
                </a:cubicBezTo>
                <a:cubicBezTo>
                  <a:pt x="17113929" y="5716422"/>
                  <a:pt x="17107201" y="5716935"/>
                  <a:pt x="17096683" y="5715655"/>
                </a:cubicBezTo>
                <a:cubicBezTo>
                  <a:pt x="17096683" y="5715655"/>
                  <a:pt x="17099633" y="5713347"/>
                  <a:pt x="17105531" y="5708731"/>
                </a:cubicBezTo>
                <a:cubicBezTo>
                  <a:pt x="17111429" y="5704113"/>
                  <a:pt x="17115533" y="5703279"/>
                  <a:pt x="17117841" y="5706227"/>
                </a:cubicBezTo>
                <a:close/>
                <a:moveTo>
                  <a:pt x="16257662" y="5705468"/>
                </a:moveTo>
                <a:cubicBezTo>
                  <a:pt x="16255034" y="5705148"/>
                  <a:pt x="16252245" y="5706142"/>
                  <a:pt x="16249295" y="5708450"/>
                </a:cubicBezTo>
                <a:cubicBezTo>
                  <a:pt x="16249295" y="5708450"/>
                  <a:pt x="16245194" y="5709284"/>
                  <a:pt x="16236987" y="5710951"/>
                </a:cubicBezTo>
                <a:cubicBezTo>
                  <a:pt x="16228781" y="5712619"/>
                  <a:pt x="16221728" y="5715761"/>
                  <a:pt x="16215831" y="5720377"/>
                </a:cubicBezTo>
                <a:lnTo>
                  <a:pt x="16206985" y="5727301"/>
                </a:lnTo>
                <a:lnTo>
                  <a:pt x="16198139" y="5734228"/>
                </a:lnTo>
                <a:lnTo>
                  <a:pt x="16189292" y="5741152"/>
                </a:lnTo>
                <a:cubicBezTo>
                  <a:pt x="16189292" y="5741152"/>
                  <a:pt x="16197499" y="5739486"/>
                  <a:pt x="16213911" y="5736149"/>
                </a:cubicBezTo>
                <a:lnTo>
                  <a:pt x="16238528" y="5731145"/>
                </a:lnTo>
                <a:cubicBezTo>
                  <a:pt x="16243143" y="5737044"/>
                  <a:pt x="16257247" y="5730757"/>
                  <a:pt x="16280836" y="5712292"/>
                </a:cubicBezTo>
                <a:lnTo>
                  <a:pt x="16265067" y="5710371"/>
                </a:lnTo>
                <a:cubicBezTo>
                  <a:pt x="16262759" y="5707422"/>
                  <a:pt x="16260291" y="5705788"/>
                  <a:pt x="16257662" y="5705468"/>
                </a:cubicBezTo>
                <a:close/>
                <a:moveTo>
                  <a:pt x="16417772" y="5704967"/>
                </a:moveTo>
                <a:lnTo>
                  <a:pt x="16343923" y="5719977"/>
                </a:lnTo>
                <a:lnTo>
                  <a:pt x="16328150" y="5718056"/>
                </a:lnTo>
                <a:cubicBezTo>
                  <a:pt x="16322252" y="5722673"/>
                  <a:pt x="16318151" y="5723507"/>
                  <a:pt x="16315841" y="5720557"/>
                </a:cubicBezTo>
                <a:cubicBezTo>
                  <a:pt x="16314688" y="5719083"/>
                  <a:pt x="16313663" y="5719292"/>
                  <a:pt x="16312766" y="5721183"/>
                </a:cubicBezTo>
                <a:cubicBezTo>
                  <a:pt x="16311868" y="5723073"/>
                  <a:pt x="16311098" y="5726649"/>
                  <a:pt x="16310457" y="5731905"/>
                </a:cubicBezTo>
                <a:cubicBezTo>
                  <a:pt x="16320972" y="5733185"/>
                  <a:pt x="16334434" y="5732159"/>
                  <a:pt x="16350847" y="5728823"/>
                </a:cubicBezTo>
                <a:cubicBezTo>
                  <a:pt x="16350847" y="5728823"/>
                  <a:pt x="16352321" y="5727670"/>
                  <a:pt x="16355269" y="5725362"/>
                </a:cubicBezTo>
                <a:cubicBezTo>
                  <a:pt x="16358216" y="5723054"/>
                  <a:pt x="16362001" y="5724846"/>
                  <a:pt x="16366616" y="5730745"/>
                </a:cubicBezTo>
                <a:cubicBezTo>
                  <a:pt x="16375850" y="5742540"/>
                  <a:pt x="16387005" y="5738563"/>
                  <a:pt x="16400080" y="5718816"/>
                </a:cubicBezTo>
                <a:lnTo>
                  <a:pt x="16422776" y="5729584"/>
                </a:lnTo>
                <a:cubicBezTo>
                  <a:pt x="16428674" y="5724966"/>
                  <a:pt x="16434570" y="5720351"/>
                  <a:pt x="16440470" y="5715734"/>
                </a:cubicBezTo>
                <a:cubicBezTo>
                  <a:pt x="16435852" y="5709836"/>
                  <a:pt x="16428286" y="5706248"/>
                  <a:pt x="16417772" y="5704967"/>
                </a:cubicBezTo>
                <a:close/>
                <a:moveTo>
                  <a:pt x="17198615" y="5700063"/>
                </a:moveTo>
                <a:cubicBezTo>
                  <a:pt x="17227849" y="5700957"/>
                  <a:pt x="17242467" y="5701404"/>
                  <a:pt x="17242467" y="5701404"/>
                </a:cubicBezTo>
                <a:cubicBezTo>
                  <a:pt x="17236569" y="5706022"/>
                  <a:pt x="17225415" y="5709998"/>
                  <a:pt x="17209001" y="5713333"/>
                </a:cubicBezTo>
                <a:lnTo>
                  <a:pt x="17161689" y="5707569"/>
                </a:lnTo>
                <a:cubicBezTo>
                  <a:pt x="17161689" y="5707569"/>
                  <a:pt x="17158741" y="5709877"/>
                  <a:pt x="17152845" y="5714494"/>
                </a:cubicBezTo>
                <a:lnTo>
                  <a:pt x="17145921" y="5705648"/>
                </a:lnTo>
                <a:cubicBezTo>
                  <a:pt x="17151817" y="5701030"/>
                  <a:pt x="17169383" y="5699169"/>
                  <a:pt x="17198615" y="5700063"/>
                </a:cubicBezTo>
                <a:close/>
                <a:moveTo>
                  <a:pt x="17282855" y="5698322"/>
                </a:moveTo>
                <a:lnTo>
                  <a:pt x="17274009" y="5705245"/>
                </a:lnTo>
                <a:cubicBezTo>
                  <a:pt x="17278625" y="5711145"/>
                  <a:pt x="17282407" y="5712938"/>
                  <a:pt x="17285357" y="5710631"/>
                </a:cubicBezTo>
                <a:cubicBezTo>
                  <a:pt x="17288305" y="5708323"/>
                  <a:pt x="17287473" y="5704220"/>
                  <a:pt x="17282855" y="5698322"/>
                </a:cubicBezTo>
                <a:close/>
                <a:moveTo>
                  <a:pt x="16979363" y="5693361"/>
                </a:moveTo>
                <a:lnTo>
                  <a:pt x="16970519" y="5700285"/>
                </a:lnTo>
                <a:cubicBezTo>
                  <a:pt x="16958723" y="5709517"/>
                  <a:pt x="16950517" y="5711185"/>
                  <a:pt x="16945901" y="5705287"/>
                </a:cubicBezTo>
                <a:cubicBezTo>
                  <a:pt x="16944745" y="5703813"/>
                  <a:pt x="16944577" y="5702459"/>
                  <a:pt x="16945393" y="5701224"/>
                </a:cubicBezTo>
                <a:cubicBezTo>
                  <a:pt x="16947847" y="5697521"/>
                  <a:pt x="16959167" y="5694900"/>
                  <a:pt x="16979363" y="5693361"/>
                </a:cubicBezTo>
                <a:close/>
                <a:moveTo>
                  <a:pt x="17404021" y="5689075"/>
                </a:moveTo>
                <a:lnTo>
                  <a:pt x="17410945" y="5697921"/>
                </a:lnTo>
                <a:cubicBezTo>
                  <a:pt x="17410945" y="5697921"/>
                  <a:pt x="17407995" y="5700229"/>
                  <a:pt x="17402097" y="5704847"/>
                </a:cubicBezTo>
                <a:cubicBezTo>
                  <a:pt x="17397481" y="5698950"/>
                  <a:pt x="17398121" y="5693693"/>
                  <a:pt x="17404021" y="5689075"/>
                </a:cubicBezTo>
                <a:close/>
                <a:moveTo>
                  <a:pt x="16603942" y="5687635"/>
                </a:moveTo>
                <a:lnTo>
                  <a:pt x="16595097" y="5694561"/>
                </a:lnTo>
                <a:lnTo>
                  <a:pt x="16602020" y="5703405"/>
                </a:lnTo>
                <a:cubicBezTo>
                  <a:pt x="16607920" y="5698788"/>
                  <a:pt x="16608559" y="5693533"/>
                  <a:pt x="16603942" y="5687635"/>
                </a:cubicBezTo>
                <a:close/>
                <a:moveTo>
                  <a:pt x="16542110" y="5686103"/>
                </a:moveTo>
                <a:cubicBezTo>
                  <a:pt x="16543584" y="5684951"/>
                  <a:pt x="16545475" y="5685847"/>
                  <a:pt x="16547782" y="5688795"/>
                </a:cubicBezTo>
                <a:lnTo>
                  <a:pt x="16538935" y="5695721"/>
                </a:lnTo>
                <a:cubicBezTo>
                  <a:pt x="16539576" y="5690463"/>
                  <a:pt x="16540635" y="5687258"/>
                  <a:pt x="16542110" y="5686103"/>
                </a:cubicBezTo>
                <a:close/>
                <a:moveTo>
                  <a:pt x="17380843" y="5682251"/>
                </a:moveTo>
                <a:cubicBezTo>
                  <a:pt x="17383471" y="5682571"/>
                  <a:pt x="17385939" y="5684206"/>
                  <a:pt x="17388247" y="5687154"/>
                </a:cubicBezTo>
                <a:cubicBezTo>
                  <a:pt x="17392863" y="5693052"/>
                  <a:pt x="17394853" y="5698629"/>
                  <a:pt x="17394213" y="5703886"/>
                </a:cubicBezTo>
                <a:cubicBezTo>
                  <a:pt x="17393571" y="5709143"/>
                  <a:pt x="17390303" y="5714078"/>
                  <a:pt x="17384405" y="5718696"/>
                </a:cubicBezTo>
                <a:cubicBezTo>
                  <a:pt x="17378509" y="5723313"/>
                  <a:pt x="17374405" y="5724146"/>
                  <a:pt x="17372097" y="5721198"/>
                </a:cubicBezTo>
                <a:cubicBezTo>
                  <a:pt x="17369789" y="5718249"/>
                  <a:pt x="17368633" y="5716775"/>
                  <a:pt x="17368633" y="5716775"/>
                </a:cubicBezTo>
                <a:cubicBezTo>
                  <a:pt x="17364019" y="5710879"/>
                  <a:pt x="17358761" y="5710236"/>
                  <a:pt x="17352863" y="5714853"/>
                </a:cubicBezTo>
                <a:cubicBezTo>
                  <a:pt x="17346965" y="5719471"/>
                  <a:pt x="17337607" y="5719664"/>
                  <a:pt x="17324783" y="5715433"/>
                </a:cubicBezTo>
                <a:cubicBezTo>
                  <a:pt x="17311959" y="5711206"/>
                  <a:pt x="17308499" y="5706782"/>
                  <a:pt x="17314397" y="5702165"/>
                </a:cubicBezTo>
                <a:cubicBezTo>
                  <a:pt x="17296705" y="5716014"/>
                  <a:pt x="17295423" y="5726529"/>
                  <a:pt x="17310553" y="5733707"/>
                </a:cubicBezTo>
                <a:cubicBezTo>
                  <a:pt x="17315169" y="5739604"/>
                  <a:pt x="17314529" y="5744860"/>
                  <a:pt x="17308633" y="5749477"/>
                </a:cubicBezTo>
                <a:cubicBezTo>
                  <a:pt x="17302735" y="5754094"/>
                  <a:pt x="17298311" y="5757557"/>
                  <a:pt x="17295363" y="5759864"/>
                </a:cubicBezTo>
                <a:cubicBezTo>
                  <a:pt x="17292415" y="5762173"/>
                  <a:pt x="17293249" y="5766276"/>
                  <a:pt x="17297865" y="5772174"/>
                </a:cubicBezTo>
                <a:lnTo>
                  <a:pt x="17295943" y="5787943"/>
                </a:lnTo>
                <a:cubicBezTo>
                  <a:pt x="17285431" y="5786666"/>
                  <a:pt x="17277867" y="5783075"/>
                  <a:pt x="17273247" y="5777177"/>
                </a:cubicBezTo>
                <a:cubicBezTo>
                  <a:pt x="17268631" y="5771279"/>
                  <a:pt x="17265169" y="5766856"/>
                  <a:pt x="17262861" y="5763908"/>
                </a:cubicBezTo>
                <a:cubicBezTo>
                  <a:pt x="17260553" y="5760960"/>
                  <a:pt x="17254141" y="5758845"/>
                  <a:pt x="17243627" y="5757564"/>
                </a:cubicBezTo>
                <a:lnTo>
                  <a:pt x="17236703" y="5748718"/>
                </a:lnTo>
                <a:cubicBezTo>
                  <a:pt x="17242599" y="5744100"/>
                  <a:pt x="17240291" y="5741152"/>
                  <a:pt x="17229779" y="5739872"/>
                </a:cubicBezTo>
                <a:lnTo>
                  <a:pt x="17238625" y="5732946"/>
                </a:lnTo>
                <a:cubicBezTo>
                  <a:pt x="17244521" y="5728329"/>
                  <a:pt x="17250417" y="5723714"/>
                  <a:pt x="17256317" y="5719094"/>
                </a:cubicBezTo>
                <a:cubicBezTo>
                  <a:pt x="17256317" y="5719094"/>
                  <a:pt x="17257789" y="5717942"/>
                  <a:pt x="17260739" y="5715635"/>
                </a:cubicBezTo>
                <a:cubicBezTo>
                  <a:pt x="17263685" y="5713327"/>
                  <a:pt x="17262855" y="5709223"/>
                  <a:pt x="17258237" y="5703326"/>
                </a:cubicBezTo>
                <a:cubicBezTo>
                  <a:pt x="17255609" y="5703007"/>
                  <a:pt x="17254335" y="5702516"/>
                  <a:pt x="17254415" y="5701860"/>
                </a:cubicBezTo>
                <a:cubicBezTo>
                  <a:pt x="17254653" y="5699887"/>
                  <a:pt x="17267083" y="5696402"/>
                  <a:pt x="17291701" y="5691398"/>
                </a:cubicBezTo>
                <a:cubicBezTo>
                  <a:pt x="17312729" y="5693959"/>
                  <a:pt x="17327345" y="5694408"/>
                  <a:pt x="17335551" y="5692738"/>
                </a:cubicBezTo>
                <a:cubicBezTo>
                  <a:pt x="17343759" y="5691071"/>
                  <a:pt x="17350489" y="5690555"/>
                  <a:pt x="17355745" y="5691197"/>
                </a:cubicBezTo>
                <a:cubicBezTo>
                  <a:pt x="17361003" y="5691838"/>
                  <a:pt x="17366579" y="5689850"/>
                  <a:pt x="17372477" y="5685233"/>
                </a:cubicBezTo>
                <a:cubicBezTo>
                  <a:pt x="17375425" y="5682925"/>
                  <a:pt x="17378215" y="5681931"/>
                  <a:pt x="17380843" y="5682251"/>
                </a:cubicBezTo>
                <a:close/>
                <a:moveTo>
                  <a:pt x="17084759" y="5682192"/>
                </a:moveTo>
                <a:cubicBezTo>
                  <a:pt x="17084759" y="5682192"/>
                  <a:pt x="17090013" y="5682831"/>
                  <a:pt x="17100529" y="5684111"/>
                </a:cubicBezTo>
                <a:lnTo>
                  <a:pt x="17067065" y="5696041"/>
                </a:lnTo>
                <a:lnTo>
                  <a:pt x="16995133" y="5695280"/>
                </a:lnTo>
                <a:lnTo>
                  <a:pt x="17060141" y="5687194"/>
                </a:lnTo>
                <a:close/>
                <a:moveTo>
                  <a:pt x="17133989" y="5672184"/>
                </a:moveTo>
                <a:cubicBezTo>
                  <a:pt x="17133989" y="5672184"/>
                  <a:pt x="17136297" y="5675134"/>
                  <a:pt x="17140915" y="5681031"/>
                </a:cubicBezTo>
                <a:cubicBezTo>
                  <a:pt x="17135019" y="5685648"/>
                  <a:pt x="17132071" y="5687956"/>
                  <a:pt x="17132071" y="5687956"/>
                </a:cubicBezTo>
                <a:cubicBezTo>
                  <a:pt x="17127455" y="5682057"/>
                  <a:pt x="17125147" y="5679107"/>
                  <a:pt x="17125147" y="5679107"/>
                </a:cubicBezTo>
                <a:cubicBezTo>
                  <a:pt x="17131043" y="5674491"/>
                  <a:pt x="17133989" y="5672184"/>
                  <a:pt x="17133989" y="5672184"/>
                </a:cubicBezTo>
                <a:close/>
                <a:moveTo>
                  <a:pt x="17179187" y="5670689"/>
                </a:moveTo>
                <a:cubicBezTo>
                  <a:pt x="17181241" y="5670271"/>
                  <a:pt x="17184891" y="5670383"/>
                  <a:pt x="17190151" y="5671023"/>
                </a:cubicBezTo>
                <a:cubicBezTo>
                  <a:pt x="17200665" y="5672305"/>
                  <a:pt x="17207077" y="5674420"/>
                  <a:pt x="17209385" y="5677368"/>
                </a:cubicBezTo>
                <a:cubicBezTo>
                  <a:pt x="17211691" y="5680316"/>
                  <a:pt x="17212845" y="5681790"/>
                  <a:pt x="17212845" y="5681790"/>
                </a:cubicBezTo>
                <a:cubicBezTo>
                  <a:pt x="17212845" y="5681790"/>
                  <a:pt x="17207589" y="5681149"/>
                  <a:pt x="17197075" y="5679869"/>
                </a:cubicBezTo>
                <a:cubicBezTo>
                  <a:pt x="17186563" y="5678587"/>
                  <a:pt x="17180149" y="5676475"/>
                  <a:pt x="17177841" y="5673525"/>
                </a:cubicBezTo>
                <a:cubicBezTo>
                  <a:pt x="17176689" y="5672051"/>
                  <a:pt x="17177137" y="5671104"/>
                  <a:pt x="17179187" y="5670689"/>
                </a:cubicBezTo>
                <a:close/>
                <a:moveTo>
                  <a:pt x="16990131" y="5670664"/>
                </a:moveTo>
                <a:cubicBezTo>
                  <a:pt x="16996029" y="5666046"/>
                  <a:pt x="16998657" y="5666368"/>
                  <a:pt x="16998017" y="5671624"/>
                </a:cubicBezTo>
                <a:cubicBezTo>
                  <a:pt x="16997375" y="5676880"/>
                  <a:pt x="16995901" y="5678035"/>
                  <a:pt x="16993593" y="5675087"/>
                </a:cubicBezTo>
                <a:close/>
                <a:moveTo>
                  <a:pt x="16535133" y="5661247"/>
                </a:moveTo>
                <a:cubicBezTo>
                  <a:pt x="16529717" y="5661921"/>
                  <a:pt x="16524059" y="5664567"/>
                  <a:pt x="16518163" y="5669182"/>
                </a:cubicBezTo>
                <a:lnTo>
                  <a:pt x="16482779" y="5696883"/>
                </a:lnTo>
                <a:lnTo>
                  <a:pt x="16489704" y="5705727"/>
                </a:lnTo>
                <a:lnTo>
                  <a:pt x="16521245" y="5709571"/>
                </a:lnTo>
                <a:cubicBezTo>
                  <a:pt x="16525861" y="5715468"/>
                  <a:pt x="16524066" y="5719249"/>
                  <a:pt x="16515862" y="5720916"/>
                </a:cubicBezTo>
                <a:cubicBezTo>
                  <a:pt x="16507655" y="5722585"/>
                  <a:pt x="16505861" y="5726369"/>
                  <a:pt x="16510476" y="5732265"/>
                </a:cubicBezTo>
                <a:cubicBezTo>
                  <a:pt x="16516375" y="5727650"/>
                  <a:pt x="16524581" y="5725983"/>
                  <a:pt x="16535096" y="5727263"/>
                </a:cubicBezTo>
                <a:lnTo>
                  <a:pt x="16552678" y="5723688"/>
                </a:lnTo>
                <a:lnTo>
                  <a:pt x="16551827" y="5721298"/>
                </a:lnTo>
                <a:cubicBezTo>
                  <a:pt x="16552466" y="5716041"/>
                  <a:pt x="16555735" y="5711104"/>
                  <a:pt x="16561632" y="5706490"/>
                </a:cubicBezTo>
                <a:lnTo>
                  <a:pt x="16563555" y="5690716"/>
                </a:lnTo>
                <a:lnTo>
                  <a:pt x="16556630" y="5681871"/>
                </a:lnTo>
                <a:cubicBezTo>
                  <a:pt x="16562528" y="5677254"/>
                  <a:pt x="16560538" y="5671676"/>
                  <a:pt x="16550664" y="5665141"/>
                </a:cubicBezTo>
                <a:cubicBezTo>
                  <a:pt x="16545728" y="5661871"/>
                  <a:pt x="16540552" y="5660573"/>
                  <a:pt x="16535133" y="5661247"/>
                </a:cubicBezTo>
                <a:close/>
                <a:moveTo>
                  <a:pt x="16875311" y="5660675"/>
                </a:moveTo>
                <a:cubicBezTo>
                  <a:pt x="16878259" y="5658368"/>
                  <a:pt x="16882041" y="5660163"/>
                  <a:pt x="16886659" y="5666060"/>
                </a:cubicBezTo>
                <a:lnTo>
                  <a:pt x="16877813" y="5672985"/>
                </a:lnTo>
                <a:cubicBezTo>
                  <a:pt x="16873197" y="5667088"/>
                  <a:pt x="16872361" y="5662984"/>
                  <a:pt x="16875311" y="5660675"/>
                </a:cubicBezTo>
                <a:close/>
                <a:moveTo>
                  <a:pt x="17665961" y="5640961"/>
                </a:moveTo>
                <a:lnTo>
                  <a:pt x="17672887" y="5649810"/>
                </a:lnTo>
                <a:lnTo>
                  <a:pt x="17657117" y="5647887"/>
                </a:lnTo>
                <a:close/>
                <a:moveTo>
                  <a:pt x="16741114" y="5637325"/>
                </a:moveTo>
                <a:cubicBezTo>
                  <a:pt x="16735120" y="5637262"/>
                  <a:pt x="16727283" y="5638641"/>
                  <a:pt x="16717602" y="5641463"/>
                </a:cubicBezTo>
                <a:cubicBezTo>
                  <a:pt x="16698241" y="5647106"/>
                  <a:pt x="16688562" y="5649928"/>
                  <a:pt x="16688562" y="5649928"/>
                </a:cubicBezTo>
                <a:cubicBezTo>
                  <a:pt x="16661634" y="5651984"/>
                  <a:pt x="16639326" y="5659936"/>
                  <a:pt x="16621636" y="5673786"/>
                </a:cubicBezTo>
                <a:cubicBezTo>
                  <a:pt x="16619006" y="5673466"/>
                  <a:pt x="16616994" y="5673555"/>
                  <a:pt x="16615601" y="5674051"/>
                </a:cubicBezTo>
                <a:cubicBezTo>
                  <a:pt x="16611416" y="5675541"/>
                  <a:pt x="16612789" y="5680710"/>
                  <a:pt x="16619712" y="5689556"/>
                </a:cubicBezTo>
                <a:lnTo>
                  <a:pt x="16642410" y="5700323"/>
                </a:lnTo>
                <a:cubicBezTo>
                  <a:pt x="16654205" y="5691090"/>
                  <a:pt x="16661576" y="5685319"/>
                  <a:pt x="16664523" y="5683012"/>
                </a:cubicBezTo>
                <a:cubicBezTo>
                  <a:pt x="16667472" y="5680703"/>
                  <a:pt x="16672729" y="5681344"/>
                  <a:pt x="16680294" y="5684933"/>
                </a:cubicBezTo>
                <a:cubicBezTo>
                  <a:pt x="16687860" y="5688521"/>
                  <a:pt x="16694912" y="5685380"/>
                  <a:pt x="16701449" y="5675507"/>
                </a:cubicBezTo>
                <a:cubicBezTo>
                  <a:pt x="16707988" y="5665632"/>
                  <a:pt x="16716515" y="5661335"/>
                  <a:pt x="16727027" y="5662617"/>
                </a:cubicBezTo>
                <a:lnTo>
                  <a:pt x="16753566" y="5641843"/>
                </a:lnTo>
                <a:cubicBezTo>
                  <a:pt x="16751259" y="5638895"/>
                  <a:pt x="16747108" y="5637389"/>
                  <a:pt x="16741114" y="5637325"/>
                </a:cubicBezTo>
                <a:close/>
                <a:moveTo>
                  <a:pt x="17304579" y="5634949"/>
                </a:moveTo>
                <a:cubicBezTo>
                  <a:pt x="17308683" y="5634115"/>
                  <a:pt x="17314517" y="5635492"/>
                  <a:pt x="17322081" y="5639082"/>
                </a:cubicBezTo>
                <a:cubicBezTo>
                  <a:pt x="17322081" y="5639082"/>
                  <a:pt x="17323237" y="5640556"/>
                  <a:pt x="17325541" y="5643505"/>
                </a:cubicBezTo>
                <a:cubicBezTo>
                  <a:pt x="17327853" y="5646453"/>
                  <a:pt x="17331953" y="5645619"/>
                  <a:pt x="17337853" y="5641001"/>
                </a:cubicBezTo>
                <a:lnTo>
                  <a:pt x="17320161" y="5654852"/>
                </a:lnTo>
                <a:lnTo>
                  <a:pt x="17302469" y="5668702"/>
                </a:lnTo>
                <a:lnTo>
                  <a:pt x="17293621" y="5675626"/>
                </a:lnTo>
                <a:cubicBezTo>
                  <a:pt x="17283109" y="5674346"/>
                  <a:pt x="17275223" y="5673386"/>
                  <a:pt x="17269965" y="5672744"/>
                </a:cubicBezTo>
                <a:cubicBezTo>
                  <a:pt x="17264709" y="5672104"/>
                  <a:pt x="17259133" y="5674090"/>
                  <a:pt x="17253235" y="5678707"/>
                </a:cubicBezTo>
                <a:cubicBezTo>
                  <a:pt x="17247335" y="5683326"/>
                  <a:pt x="17245027" y="5680377"/>
                  <a:pt x="17246309" y="5669861"/>
                </a:cubicBezTo>
                <a:cubicBezTo>
                  <a:pt x="17246951" y="5664605"/>
                  <a:pt x="17248743" y="5660823"/>
                  <a:pt x="17251695" y="5658515"/>
                </a:cubicBezTo>
                <a:cubicBezTo>
                  <a:pt x="17254641" y="5656205"/>
                  <a:pt x="17258745" y="5655372"/>
                  <a:pt x="17264003" y="5656013"/>
                </a:cubicBezTo>
                <a:lnTo>
                  <a:pt x="17297467" y="5644083"/>
                </a:lnTo>
                <a:cubicBezTo>
                  <a:pt x="17298107" y="5638826"/>
                  <a:pt x="17300477" y="5635782"/>
                  <a:pt x="17304579" y="5634949"/>
                </a:cubicBezTo>
                <a:close/>
                <a:moveTo>
                  <a:pt x="16298809" y="5630455"/>
                </a:moveTo>
                <a:cubicBezTo>
                  <a:pt x="16296181" y="5630135"/>
                  <a:pt x="16293392" y="5631129"/>
                  <a:pt x="16290444" y="5633437"/>
                </a:cubicBezTo>
                <a:cubicBezTo>
                  <a:pt x="16284546" y="5638053"/>
                  <a:pt x="16289162" y="5643952"/>
                  <a:pt x="16304293" y="5651129"/>
                </a:cubicBezTo>
                <a:cubicBezTo>
                  <a:pt x="16304293" y="5651129"/>
                  <a:pt x="16305768" y="5649974"/>
                  <a:pt x="16308717" y="5647667"/>
                </a:cubicBezTo>
                <a:cubicBezTo>
                  <a:pt x="16311667" y="5645358"/>
                  <a:pt x="16310832" y="5641257"/>
                  <a:pt x="16306215" y="5635359"/>
                </a:cubicBezTo>
                <a:cubicBezTo>
                  <a:pt x="16303907" y="5632410"/>
                  <a:pt x="16301438" y="5630775"/>
                  <a:pt x="16298809" y="5630455"/>
                </a:cubicBezTo>
                <a:close/>
                <a:moveTo>
                  <a:pt x="15566720" y="5629294"/>
                </a:moveTo>
                <a:cubicBezTo>
                  <a:pt x="15563772" y="5631602"/>
                  <a:pt x="15564605" y="5635706"/>
                  <a:pt x="15569223" y="5641604"/>
                </a:cubicBezTo>
                <a:cubicBezTo>
                  <a:pt x="15569223" y="5641604"/>
                  <a:pt x="15569541" y="5638975"/>
                  <a:pt x="15570182" y="5633718"/>
                </a:cubicBezTo>
                <a:cubicBezTo>
                  <a:pt x="15570822" y="5628460"/>
                  <a:pt x="15569670" y="5626986"/>
                  <a:pt x="15566720" y="5629294"/>
                </a:cubicBezTo>
                <a:close/>
                <a:moveTo>
                  <a:pt x="16972237" y="5620469"/>
                </a:moveTo>
                <a:cubicBezTo>
                  <a:pt x="16977495" y="5621109"/>
                  <a:pt x="16981277" y="5622905"/>
                  <a:pt x="16983587" y="5625852"/>
                </a:cubicBezTo>
                <a:cubicBezTo>
                  <a:pt x="16985895" y="5628801"/>
                  <a:pt x="16982947" y="5631108"/>
                  <a:pt x="16974739" y="5632777"/>
                </a:cubicBezTo>
                <a:cubicBezTo>
                  <a:pt x="16966535" y="5634446"/>
                  <a:pt x="16962753" y="5632649"/>
                  <a:pt x="16963391" y="5627393"/>
                </a:cubicBezTo>
                <a:cubicBezTo>
                  <a:pt x="16963713" y="5624764"/>
                  <a:pt x="16964611" y="5622872"/>
                  <a:pt x="16966085" y="5621718"/>
                </a:cubicBezTo>
                <a:cubicBezTo>
                  <a:pt x="16967559" y="5620564"/>
                  <a:pt x="16969611" y="5620149"/>
                  <a:pt x="16972237" y="5620469"/>
                </a:cubicBezTo>
                <a:close/>
                <a:moveTo>
                  <a:pt x="17269765" y="5608701"/>
                </a:moveTo>
                <a:lnTo>
                  <a:pt x="17276691" y="5617546"/>
                </a:lnTo>
                <a:cubicBezTo>
                  <a:pt x="17270793" y="5622163"/>
                  <a:pt x="17267843" y="5624471"/>
                  <a:pt x="17267843" y="5624471"/>
                </a:cubicBezTo>
                <a:cubicBezTo>
                  <a:pt x="17263227" y="5618573"/>
                  <a:pt x="17263867" y="5613317"/>
                  <a:pt x="17269765" y="5608701"/>
                </a:cubicBezTo>
                <a:close/>
                <a:moveTo>
                  <a:pt x="17878671" y="5602855"/>
                </a:moveTo>
                <a:lnTo>
                  <a:pt x="17885593" y="5611701"/>
                </a:lnTo>
                <a:cubicBezTo>
                  <a:pt x="17879695" y="5616318"/>
                  <a:pt x="17874441" y="5615677"/>
                  <a:pt x="17869823" y="5609779"/>
                </a:cubicBezTo>
                <a:cubicBezTo>
                  <a:pt x="17875721" y="5605163"/>
                  <a:pt x="17878671" y="5602855"/>
                  <a:pt x="17878671" y="5602855"/>
                </a:cubicBezTo>
                <a:close/>
                <a:moveTo>
                  <a:pt x="17478631" y="5602134"/>
                </a:moveTo>
                <a:cubicBezTo>
                  <a:pt x="17484527" y="5597518"/>
                  <a:pt x="17487155" y="5597840"/>
                  <a:pt x="17486517" y="5603096"/>
                </a:cubicBezTo>
                <a:cubicBezTo>
                  <a:pt x="17485877" y="5608351"/>
                  <a:pt x="17485557" y="5610980"/>
                  <a:pt x="17485557" y="5610980"/>
                </a:cubicBezTo>
                <a:cubicBezTo>
                  <a:pt x="17475041" y="5609701"/>
                  <a:pt x="17472733" y="5606753"/>
                  <a:pt x="17478631" y="5602134"/>
                </a:cubicBezTo>
                <a:close/>
                <a:moveTo>
                  <a:pt x="16478535" y="5600334"/>
                </a:moveTo>
                <a:cubicBezTo>
                  <a:pt x="16472637" y="5604951"/>
                  <a:pt x="16471998" y="5610207"/>
                  <a:pt x="16476614" y="5616104"/>
                </a:cubicBezTo>
                <a:lnTo>
                  <a:pt x="16485459" y="5609180"/>
                </a:lnTo>
                <a:close/>
                <a:moveTo>
                  <a:pt x="15546616" y="5580832"/>
                </a:moveTo>
                <a:cubicBezTo>
                  <a:pt x="15545142" y="5581985"/>
                  <a:pt x="15544084" y="5585190"/>
                  <a:pt x="15543444" y="5590448"/>
                </a:cubicBezTo>
                <a:cubicBezTo>
                  <a:pt x="15543444" y="5590448"/>
                  <a:pt x="15546394" y="5588140"/>
                  <a:pt x="15552289" y="5583523"/>
                </a:cubicBezTo>
                <a:cubicBezTo>
                  <a:pt x="15549981" y="5580574"/>
                  <a:pt x="15548090" y="5579677"/>
                  <a:pt x="15546616" y="5580832"/>
                </a:cubicBezTo>
                <a:close/>
                <a:moveTo>
                  <a:pt x="17187827" y="5558705"/>
                </a:moveTo>
                <a:lnTo>
                  <a:pt x="17185907" y="5574475"/>
                </a:lnTo>
                <a:lnTo>
                  <a:pt x="17175139" y="5597172"/>
                </a:lnTo>
                <a:cubicBezTo>
                  <a:pt x="17158729" y="5600506"/>
                  <a:pt x="17145267" y="5601534"/>
                  <a:pt x="17134751" y="5600254"/>
                </a:cubicBezTo>
                <a:cubicBezTo>
                  <a:pt x="17109107" y="5591795"/>
                  <a:pt x="17090387" y="5592182"/>
                  <a:pt x="17078591" y="5601415"/>
                </a:cubicBezTo>
                <a:cubicBezTo>
                  <a:pt x="17083209" y="5607313"/>
                  <a:pt x="17082569" y="5612569"/>
                  <a:pt x="17076673" y="5617187"/>
                </a:cubicBezTo>
                <a:cubicBezTo>
                  <a:pt x="17070775" y="5621803"/>
                  <a:pt x="17067507" y="5626739"/>
                  <a:pt x="17066865" y="5631995"/>
                </a:cubicBezTo>
                <a:cubicBezTo>
                  <a:pt x="17066225" y="5637253"/>
                  <a:pt x="17061801" y="5640715"/>
                  <a:pt x="17053595" y="5642383"/>
                </a:cubicBezTo>
                <a:cubicBezTo>
                  <a:pt x="17045389" y="5644051"/>
                  <a:pt x="17036669" y="5638989"/>
                  <a:pt x="17027437" y="5627194"/>
                </a:cubicBezTo>
                <a:lnTo>
                  <a:pt x="17011667" y="5625270"/>
                </a:lnTo>
                <a:cubicBezTo>
                  <a:pt x="17005767" y="5629888"/>
                  <a:pt x="17001985" y="5628092"/>
                  <a:pt x="17000317" y="5619889"/>
                </a:cubicBezTo>
                <a:cubicBezTo>
                  <a:pt x="16999483" y="5615785"/>
                  <a:pt x="17000909" y="5612290"/>
                  <a:pt x="17004595" y="5609405"/>
                </a:cubicBezTo>
                <a:cubicBezTo>
                  <a:pt x="17008283" y="5606519"/>
                  <a:pt x="17014229" y="5604243"/>
                  <a:pt x="17022433" y="5602575"/>
                </a:cubicBezTo>
                <a:cubicBezTo>
                  <a:pt x="17028333" y="5597959"/>
                  <a:pt x="17035381" y="5594817"/>
                  <a:pt x="17043587" y="5593149"/>
                </a:cubicBezTo>
                <a:cubicBezTo>
                  <a:pt x="17051793" y="5591481"/>
                  <a:pt x="17058845" y="5588340"/>
                  <a:pt x="17064743" y="5583722"/>
                </a:cubicBezTo>
                <a:cubicBezTo>
                  <a:pt x="17076537" y="5574490"/>
                  <a:pt x="17085383" y="5567565"/>
                  <a:pt x="17091281" y="5562949"/>
                </a:cubicBezTo>
                <a:cubicBezTo>
                  <a:pt x="17101795" y="5564228"/>
                  <a:pt x="17107053" y="5564869"/>
                  <a:pt x="17107053" y="5564869"/>
                </a:cubicBezTo>
                <a:cubicBezTo>
                  <a:pt x="17107053" y="5564869"/>
                  <a:pt x="17108527" y="5563714"/>
                  <a:pt x="17111477" y="5561407"/>
                </a:cubicBezTo>
                <a:cubicBezTo>
                  <a:pt x="17114425" y="5559100"/>
                  <a:pt x="17118207" y="5560894"/>
                  <a:pt x="17122823" y="5566790"/>
                </a:cubicBezTo>
                <a:lnTo>
                  <a:pt x="17163211" y="5563708"/>
                </a:lnTo>
                <a:cubicBezTo>
                  <a:pt x="17179623" y="5560373"/>
                  <a:pt x="17187827" y="5558705"/>
                  <a:pt x="17187827" y="5558705"/>
                </a:cubicBezTo>
                <a:close/>
                <a:moveTo>
                  <a:pt x="15645753" y="5538891"/>
                </a:moveTo>
                <a:cubicBezTo>
                  <a:pt x="15643192" y="5559919"/>
                  <a:pt x="15647809" y="5565817"/>
                  <a:pt x="15659604" y="5556583"/>
                </a:cubicBezTo>
                <a:cubicBezTo>
                  <a:pt x="15659604" y="5556583"/>
                  <a:pt x="15656143" y="5552160"/>
                  <a:pt x="15649217" y="5543315"/>
                </a:cubicBezTo>
                <a:close/>
                <a:moveTo>
                  <a:pt x="17510933" y="5534048"/>
                </a:moveTo>
                <a:cubicBezTo>
                  <a:pt x="17515549" y="5539946"/>
                  <a:pt x="17517857" y="5542894"/>
                  <a:pt x="17517857" y="5542894"/>
                </a:cubicBezTo>
                <a:cubicBezTo>
                  <a:pt x="17507345" y="5541613"/>
                  <a:pt x="17502089" y="5540973"/>
                  <a:pt x="17502089" y="5540973"/>
                </a:cubicBezTo>
                <a:cubicBezTo>
                  <a:pt x="17502089" y="5540973"/>
                  <a:pt x="17505037" y="5538665"/>
                  <a:pt x="17510933" y="5534048"/>
                </a:cubicBezTo>
                <a:close/>
                <a:moveTo>
                  <a:pt x="16351206" y="5528804"/>
                </a:moveTo>
                <a:cubicBezTo>
                  <a:pt x="16351206" y="5528804"/>
                  <a:pt x="16353513" y="5531753"/>
                  <a:pt x="16358131" y="5537651"/>
                </a:cubicBezTo>
                <a:cubicBezTo>
                  <a:pt x="16364027" y="5533033"/>
                  <a:pt x="16366976" y="5530725"/>
                  <a:pt x="16366976" y="5530725"/>
                </a:cubicBezTo>
                <a:close/>
                <a:moveTo>
                  <a:pt x="17025115" y="5514874"/>
                </a:moveTo>
                <a:cubicBezTo>
                  <a:pt x="17025115" y="5514874"/>
                  <a:pt x="17015435" y="5517696"/>
                  <a:pt x="16996075" y="5523340"/>
                </a:cubicBezTo>
                <a:cubicBezTo>
                  <a:pt x="16976713" y="5528986"/>
                  <a:pt x="16964087" y="5534114"/>
                  <a:pt x="16958189" y="5538732"/>
                </a:cubicBezTo>
                <a:lnTo>
                  <a:pt x="16980883" y="5549498"/>
                </a:lnTo>
                <a:close/>
                <a:moveTo>
                  <a:pt x="16634069" y="5514249"/>
                </a:moveTo>
                <a:cubicBezTo>
                  <a:pt x="16631857" y="5515979"/>
                  <a:pt x="16629693" y="5520051"/>
                  <a:pt x="16627579" y="5526463"/>
                </a:cubicBezTo>
                <a:cubicBezTo>
                  <a:pt x="16623347" y="5539284"/>
                  <a:pt x="16621233" y="5545697"/>
                  <a:pt x="16621233" y="5545697"/>
                </a:cubicBezTo>
                <a:cubicBezTo>
                  <a:pt x="16625850" y="5551594"/>
                  <a:pt x="16631107" y="5552235"/>
                  <a:pt x="16637005" y="5547617"/>
                </a:cubicBezTo>
                <a:lnTo>
                  <a:pt x="16630081" y="5538770"/>
                </a:lnTo>
                <a:cubicBezTo>
                  <a:pt x="16630081" y="5538770"/>
                  <a:pt x="16633028" y="5536462"/>
                  <a:pt x="16638925" y="5531847"/>
                </a:cubicBezTo>
                <a:lnTo>
                  <a:pt x="16640848" y="5516076"/>
                </a:lnTo>
                <a:cubicBezTo>
                  <a:pt x="16638539" y="5513127"/>
                  <a:pt x="16636282" y="5512517"/>
                  <a:pt x="16634069" y="5514249"/>
                </a:cubicBezTo>
                <a:close/>
                <a:moveTo>
                  <a:pt x="17065503" y="5511792"/>
                </a:moveTo>
                <a:cubicBezTo>
                  <a:pt x="17065503" y="5511792"/>
                  <a:pt x="17061401" y="5512625"/>
                  <a:pt x="17053197" y="5514296"/>
                </a:cubicBezTo>
                <a:cubicBezTo>
                  <a:pt x="17049093" y="5515130"/>
                  <a:pt x="17045933" y="5516411"/>
                  <a:pt x="17043723" y="5518142"/>
                </a:cubicBezTo>
                <a:cubicBezTo>
                  <a:pt x="17041511" y="5519872"/>
                  <a:pt x="17040247" y="5522053"/>
                  <a:pt x="17039927" y="5524682"/>
                </a:cubicBezTo>
                <a:cubicBezTo>
                  <a:pt x="17039285" y="5529938"/>
                  <a:pt x="17038965" y="5532565"/>
                  <a:pt x="17038965" y="5532565"/>
                </a:cubicBezTo>
                <a:close/>
                <a:moveTo>
                  <a:pt x="17393611" y="5511753"/>
                </a:moveTo>
                <a:cubicBezTo>
                  <a:pt x="17398229" y="5517651"/>
                  <a:pt x="17399061" y="5521752"/>
                  <a:pt x="17396113" y="5524060"/>
                </a:cubicBezTo>
                <a:cubicBezTo>
                  <a:pt x="17393165" y="5526369"/>
                  <a:pt x="17389383" y="5524574"/>
                  <a:pt x="17384767" y="5518678"/>
                </a:cubicBezTo>
                <a:close/>
                <a:moveTo>
                  <a:pt x="16721625" y="5509911"/>
                </a:moveTo>
                <a:cubicBezTo>
                  <a:pt x="16715727" y="5514528"/>
                  <a:pt x="16712776" y="5516836"/>
                  <a:pt x="16712776" y="5516836"/>
                </a:cubicBezTo>
                <a:cubicBezTo>
                  <a:pt x="16712776" y="5516836"/>
                  <a:pt x="16718035" y="5517477"/>
                  <a:pt x="16728547" y="5518759"/>
                </a:cubicBezTo>
                <a:cubicBezTo>
                  <a:pt x="16728547" y="5518759"/>
                  <a:pt x="16726241" y="5515807"/>
                  <a:pt x="16721625" y="5509911"/>
                </a:cubicBezTo>
                <a:close/>
                <a:moveTo>
                  <a:pt x="17490161" y="5507510"/>
                </a:moveTo>
                <a:cubicBezTo>
                  <a:pt x="17494775" y="5513408"/>
                  <a:pt x="17497083" y="5516357"/>
                  <a:pt x="17497083" y="5516357"/>
                </a:cubicBezTo>
                <a:cubicBezTo>
                  <a:pt x="17497083" y="5516357"/>
                  <a:pt x="17494455" y="5516037"/>
                  <a:pt x="17489199" y="5515395"/>
                </a:cubicBezTo>
                <a:cubicBezTo>
                  <a:pt x="17483943" y="5514754"/>
                  <a:pt x="17481311" y="5514435"/>
                  <a:pt x="17481311" y="5514435"/>
                </a:cubicBezTo>
                <a:close/>
                <a:moveTo>
                  <a:pt x="16853555" y="5477970"/>
                </a:moveTo>
                <a:lnTo>
                  <a:pt x="16867405" y="5495661"/>
                </a:lnTo>
                <a:lnTo>
                  <a:pt x="16885097" y="5481812"/>
                </a:lnTo>
                <a:cubicBezTo>
                  <a:pt x="16885097" y="5481812"/>
                  <a:pt x="16879841" y="5481172"/>
                  <a:pt x="16869327" y="5479890"/>
                </a:cubicBezTo>
                <a:cubicBezTo>
                  <a:pt x="16858813" y="5478610"/>
                  <a:pt x="16853555" y="5477970"/>
                  <a:pt x="16853555" y="5477970"/>
                </a:cubicBezTo>
                <a:close/>
                <a:moveTo>
                  <a:pt x="16453518" y="5477248"/>
                </a:moveTo>
                <a:lnTo>
                  <a:pt x="16451596" y="5493019"/>
                </a:lnTo>
                <a:cubicBezTo>
                  <a:pt x="16462110" y="5494301"/>
                  <a:pt x="16466212" y="5493466"/>
                  <a:pt x="16463904" y="5490518"/>
                </a:cubicBezTo>
                <a:cubicBezTo>
                  <a:pt x="16461595" y="5487570"/>
                  <a:pt x="16458133" y="5483145"/>
                  <a:pt x="16453518" y="5477248"/>
                </a:cubicBezTo>
                <a:close/>
                <a:moveTo>
                  <a:pt x="17437843" y="5477129"/>
                </a:moveTo>
                <a:cubicBezTo>
                  <a:pt x="17463485" y="5485587"/>
                  <a:pt x="17462847" y="5490845"/>
                  <a:pt x="17435921" y="5492899"/>
                </a:cubicBezTo>
                <a:lnTo>
                  <a:pt x="17402459" y="5504827"/>
                </a:lnTo>
                <a:cubicBezTo>
                  <a:pt x="17391945" y="5503548"/>
                  <a:pt x="17385533" y="5501432"/>
                  <a:pt x="17383225" y="5498482"/>
                </a:cubicBezTo>
                <a:cubicBezTo>
                  <a:pt x="17380915" y="5495534"/>
                  <a:pt x="17382711" y="5491752"/>
                  <a:pt x="17388609" y="5487135"/>
                </a:cubicBezTo>
                <a:cubicBezTo>
                  <a:pt x="17400399" y="5477904"/>
                  <a:pt x="17416815" y="5474566"/>
                  <a:pt x="17437843" y="5477129"/>
                </a:cubicBezTo>
                <a:close/>
                <a:moveTo>
                  <a:pt x="17550161" y="5474806"/>
                </a:moveTo>
                <a:lnTo>
                  <a:pt x="17557085" y="5483652"/>
                </a:lnTo>
                <a:cubicBezTo>
                  <a:pt x="17557085" y="5483652"/>
                  <a:pt x="17551829" y="5483012"/>
                  <a:pt x="17541313" y="5481731"/>
                </a:cubicBezTo>
                <a:close/>
                <a:moveTo>
                  <a:pt x="15990394" y="5468844"/>
                </a:moveTo>
                <a:lnTo>
                  <a:pt x="15997319" y="5477688"/>
                </a:lnTo>
                <a:lnTo>
                  <a:pt x="16006166" y="5470762"/>
                </a:lnTo>
                <a:cubicBezTo>
                  <a:pt x="16006166" y="5470762"/>
                  <a:pt x="16000908" y="5470122"/>
                  <a:pt x="15990394" y="5468844"/>
                </a:cubicBezTo>
                <a:close/>
                <a:moveTo>
                  <a:pt x="17895963" y="5460915"/>
                </a:moveTo>
                <a:lnTo>
                  <a:pt x="17932507" y="5489376"/>
                </a:lnTo>
                <a:cubicBezTo>
                  <a:pt x="17926611" y="5493993"/>
                  <a:pt x="17921353" y="5493352"/>
                  <a:pt x="17916735" y="5487455"/>
                </a:cubicBezTo>
                <a:cubicBezTo>
                  <a:pt x="17912121" y="5481559"/>
                  <a:pt x="17906029" y="5476815"/>
                  <a:pt x="17898463" y="5473225"/>
                </a:cubicBezTo>
                <a:cubicBezTo>
                  <a:pt x="17890899" y="5469636"/>
                  <a:pt x="17887115" y="5467842"/>
                  <a:pt x="17887115" y="5467842"/>
                </a:cubicBezTo>
                <a:cubicBezTo>
                  <a:pt x="17887115" y="5467842"/>
                  <a:pt x="17890063" y="5465534"/>
                  <a:pt x="17895963" y="5460915"/>
                </a:cubicBezTo>
                <a:close/>
                <a:moveTo>
                  <a:pt x="16946735" y="5460311"/>
                </a:moveTo>
                <a:cubicBezTo>
                  <a:pt x="16946159" y="5459574"/>
                  <a:pt x="16943819" y="5459623"/>
                  <a:pt x="16939715" y="5460456"/>
                </a:cubicBezTo>
                <a:cubicBezTo>
                  <a:pt x="16935613" y="5461290"/>
                  <a:pt x="16932455" y="5462572"/>
                  <a:pt x="16930243" y="5464304"/>
                </a:cubicBezTo>
                <a:cubicBezTo>
                  <a:pt x="16928033" y="5466036"/>
                  <a:pt x="16926765" y="5468216"/>
                  <a:pt x="16926447" y="5470844"/>
                </a:cubicBezTo>
                <a:cubicBezTo>
                  <a:pt x="16925805" y="5476101"/>
                  <a:pt x="16928435" y="5476421"/>
                  <a:pt x="16934333" y="5471805"/>
                </a:cubicBezTo>
                <a:cubicBezTo>
                  <a:pt x="16949463" y="5478984"/>
                  <a:pt x="16952411" y="5476674"/>
                  <a:pt x="16943177" y="5464880"/>
                </a:cubicBezTo>
                <a:cubicBezTo>
                  <a:pt x="16946127" y="5462571"/>
                  <a:pt x="16947313" y="5461049"/>
                  <a:pt x="16946735" y="5460311"/>
                </a:cubicBezTo>
                <a:close/>
                <a:moveTo>
                  <a:pt x="16111559" y="5459596"/>
                </a:moveTo>
                <a:cubicBezTo>
                  <a:pt x="16105663" y="5464213"/>
                  <a:pt x="16102715" y="5466522"/>
                  <a:pt x="16102715" y="5466522"/>
                </a:cubicBezTo>
                <a:cubicBezTo>
                  <a:pt x="16102715" y="5466522"/>
                  <a:pt x="16099765" y="5468831"/>
                  <a:pt x="16093866" y="5473447"/>
                </a:cubicBezTo>
                <a:cubicBezTo>
                  <a:pt x="16087970" y="5478063"/>
                  <a:pt x="16086175" y="5481844"/>
                  <a:pt x="16088483" y="5484794"/>
                </a:cubicBezTo>
                <a:cubicBezTo>
                  <a:pt x="16090791" y="5487742"/>
                  <a:pt x="16094895" y="5486910"/>
                  <a:pt x="16100790" y="5482292"/>
                </a:cubicBezTo>
                <a:close/>
                <a:moveTo>
                  <a:pt x="16139639" y="5459017"/>
                </a:moveTo>
                <a:cubicBezTo>
                  <a:pt x="16137331" y="5456067"/>
                  <a:pt x="16133228" y="5456901"/>
                  <a:pt x="16127331" y="5461518"/>
                </a:cubicBezTo>
                <a:cubicBezTo>
                  <a:pt x="16137846" y="5462798"/>
                  <a:pt x="16143101" y="5463437"/>
                  <a:pt x="16143101" y="5463437"/>
                </a:cubicBezTo>
                <a:cubicBezTo>
                  <a:pt x="16143101" y="5463437"/>
                  <a:pt x="16141947" y="5461963"/>
                  <a:pt x="16139639" y="5459017"/>
                </a:cubicBezTo>
                <a:close/>
                <a:moveTo>
                  <a:pt x="17736327" y="5457476"/>
                </a:moveTo>
                <a:cubicBezTo>
                  <a:pt x="17736327" y="5457476"/>
                  <a:pt x="17738959" y="5457795"/>
                  <a:pt x="17744213" y="5458434"/>
                </a:cubicBezTo>
                <a:cubicBezTo>
                  <a:pt x="17749473" y="5459076"/>
                  <a:pt x="17754411" y="5462344"/>
                  <a:pt x="17759025" y="5468241"/>
                </a:cubicBezTo>
                <a:lnTo>
                  <a:pt x="17743255" y="5466322"/>
                </a:lnTo>
                <a:close/>
                <a:moveTo>
                  <a:pt x="17353983" y="5442904"/>
                </a:moveTo>
                <a:lnTo>
                  <a:pt x="17352063" y="5458676"/>
                </a:lnTo>
                <a:lnTo>
                  <a:pt x="17327445" y="5463679"/>
                </a:lnTo>
                <a:cubicBezTo>
                  <a:pt x="17328085" y="5458423"/>
                  <a:pt x="17329143" y="5455216"/>
                  <a:pt x="17330617" y="5454063"/>
                </a:cubicBezTo>
                <a:cubicBezTo>
                  <a:pt x="17332091" y="5452909"/>
                  <a:pt x="17333983" y="5453806"/>
                  <a:pt x="17336291" y="5456754"/>
                </a:cubicBezTo>
                <a:cubicBezTo>
                  <a:pt x="17342189" y="5452138"/>
                  <a:pt x="17345137" y="5449830"/>
                  <a:pt x="17345137" y="5449830"/>
                </a:cubicBezTo>
                <a:cubicBezTo>
                  <a:pt x="17351037" y="5445213"/>
                  <a:pt x="17353983" y="5442904"/>
                  <a:pt x="17353983" y="5442904"/>
                </a:cubicBezTo>
                <a:close/>
                <a:moveTo>
                  <a:pt x="17848787" y="5439664"/>
                </a:moveTo>
                <a:cubicBezTo>
                  <a:pt x="17851131" y="5440950"/>
                  <a:pt x="17854033" y="5443805"/>
                  <a:pt x="17857495" y="5448227"/>
                </a:cubicBezTo>
                <a:lnTo>
                  <a:pt x="17841721" y="5446308"/>
                </a:lnTo>
                <a:cubicBezTo>
                  <a:pt x="17842045" y="5443679"/>
                  <a:pt x="17842611" y="5441746"/>
                  <a:pt x="17843431" y="5440512"/>
                </a:cubicBezTo>
                <a:cubicBezTo>
                  <a:pt x="17844657" y="5438661"/>
                  <a:pt x="17846443" y="5438378"/>
                  <a:pt x="17848787" y="5439664"/>
                </a:cubicBezTo>
                <a:close/>
                <a:moveTo>
                  <a:pt x="16928559" y="5437089"/>
                </a:moveTo>
                <a:cubicBezTo>
                  <a:pt x="16927405" y="5435615"/>
                  <a:pt x="16925351" y="5436034"/>
                  <a:pt x="16922403" y="5438342"/>
                </a:cubicBezTo>
                <a:lnTo>
                  <a:pt x="16920483" y="5454112"/>
                </a:lnTo>
                <a:cubicBezTo>
                  <a:pt x="16930995" y="5455393"/>
                  <a:pt x="16933945" y="5453085"/>
                  <a:pt x="16929327" y="5447187"/>
                </a:cubicBezTo>
                <a:cubicBezTo>
                  <a:pt x="16929969" y="5441930"/>
                  <a:pt x="16929711" y="5438564"/>
                  <a:pt x="16928559" y="5437089"/>
                </a:cubicBezTo>
                <a:close/>
                <a:moveTo>
                  <a:pt x="17070685" y="5436401"/>
                </a:moveTo>
                <a:cubicBezTo>
                  <a:pt x="17067739" y="5438708"/>
                  <a:pt x="17066265" y="5439861"/>
                  <a:pt x="17066265" y="5439861"/>
                </a:cubicBezTo>
                <a:lnTo>
                  <a:pt x="17073191" y="5448708"/>
                </a:lnTo>
                <a:cubicBezTo>
                  <a:pt x="17077805" y="5454605"/>
                  <a:pt x="17080113" y="5457554"/>
                  <a:pt x="17080113" y="5457554"/>
                </a:cubicBezTo>
                <a:lnTo>
                  <a:pt x="17082033" y="5441785"/>
                </a:lnTo>
                <a:cubicBezTo>
                  <a:pt x="17077419" y="5435885"/>
                  <a:pt x="17073635" y="5434091"/>
                  <a:pt x="17070685" y="5436401"/>
                </a:cubicBezTo>
                <a:close/>
                <a:moveTo>
                  <a:pt x="17475147" y="5433657"/>
                </a:moveTo>
                <a:lnTo>
                  <a:pt x="17482073" y="5442505"/>
                </a:lnTo>
                <a:cubicBezTo>
                  <a:pt x="17476175" y="5447122"/>
                  <a:pt x="17470919" y="5446479"/>
                  <a:pt x="17466301" y="5440581"/>
                </a:cubicBezTo>
                <a:close/>
                <a:moveTo>
                  <a:pt x="17268205" y="5424451"/>
                </a:moveTo>
                <a:cubicBezTo>
                  <a:pt x="17268205" y="5424451"/>
                  <a:pt x="17263783" y="5427913"/>
                  <a:pt x="17254933" y="5434839"/>
                </a:cubicBezTo>
                <a:cubicBezTo>
                  <a:pt x="17246087" y="5441763"/>
                  <a:pt x="17239357" y="5442277"/>
                  <a:pt x="17234741" y="5436380"/>
                </a:cubicBezTo>
                <a:cubicBezTo>
                  <a:pt x="17230125" y="5430483"/>
                  <a:pt x="17221919" y="5432149"/>
                  <a:pt x="17210125" y="5441383"/>
                </a:cubicBezTo>
                <a:cubicBezTo>
                  <a:pt x="17204227" y="5446000"/>
                  <a:pt x="17198327" y="5450616"/>
                  <a:pt x="17192431" y="5455232"/>
                </a:cubicBezTo>
                <a:cubicBezTo>
                  <a:pt x="17186531" y="5459851"/>
                  <a:pt x="17183585" y="5462157"/>
                  <a:pt x="17183585" y="5462157"/>
                </a:cubicBezTo>
                <a:lnTo>
                  <a:pt x="17160889" y="5451390"/>
                </a:lnTo>
                <a:lnTo>
                  <a:pt x="17134351" y="5472165"/>
                </a:lnTo>
                <a:cubicBezTo>
                  <a:pt x="17134351" y="5472165"/>
                  <a:pt x="17134031" y="5474795"/>
                  <a:pt x="17133389" y="5480049"/>
                </a:cubicBezTo>
                <a:cubicBezTo>
                  <a:pt x="17132753" y="5485307"/>
                  <a:pt x="17132429" y="5487936"/>
                  <a:pt x="17132429" y="5487936"/>
                </a:cubicBezTo>
                <a:lnTo>
                  <a:pt x="17155125" y="5498704"/>
                </a:lnTo>
                <a:cubicBezTo>
                  <a:pt x="17165639" y="5499984"/>
                  <a:pt x="17172691" y="5496841"/>
                  <a:pt x="17176281" y="5489277"/>
                </a:cubicBezTo>
                <a:cubicBezTo>
                  <a:pt x="17179871" y="5481711"/>
                  <a:pt x="17185449" y="5479722"/>
                  <a:pt x="17193013" y="5483312"/>
                </a:cubicBezTo>
                <a:cubicBezTo>
                  <a:pt x="17200579" y="5486902"/>
                  <a:pt x="17208783" y="5485234"/>
                  <a:pt x="17217629" y="5478310"/>
                </a:cubicBezTo>
                <a:cubicBezTo>
                  <a:pt x="17226475" y="5471385"/>
                  <a:pt x="17239743" y="5460996"/>
                  <a:pt x="17257439" y="5447148"/>
                </a:cubicBezTo>
                <a:cubicBezTo>
                  <a:pt x="17263335" y="5442531"/>
                  <a:pt x="17267759" y="5439068"/>
                  <a:pt x="17270705" y="5436760"/>
                </a:cubicBezTo>
                <a:cubicBezTo>
                  <a:pt x="17273655" y="5434452"/>
                  <a:pt x="17272823" y="5430348"/>
                  <a:pt x="17268205" y="5424451"/>
                </a:cubicBezTo>
                <a:close/>
                <a:moveTo>
                  <a:pt x="17790659" y="5422079"/>
                </a:moveTo>
                <a:cubicBezTo>
                  <a:pt x="17794441" y="5423875"/>
                  <a:pt x="17798641" y="5427719"/>
                  <a:pt x="17803257" y="5433617"/>
                </a:cubicBezTo>
                <a:cubicBezTo>
                  <a:pt x="17807875" y="5439514"/>
                  <a:pt x="17811337" y="5443938"/>
                  <a:pt x="17813645" y="5446887"/>
                </a:cubicBezTo>
                <a:cubicBezTo>
                  <a:pt x="17815953" y="5449835"/>
                  <a:pt x="17817107" y="5451309"/>
                  <a:pt x="17817107" y="5451309"/>
                </a:cubicBezTo>
                <a:cubicBezTo>
                  <a:pt x="17817107" y="5451309"/>
                  <a:pt x="17819415" y="5454259"/>
                  <a:pt x="17824031" y="5460157"/>
                </a:cubicBezTo>
                <a:cubicBezTo>
                  <a:pt x="17818133" y="5464774"/>
                  <a:pt x="17814031" y="5465607"/>
                  <a:pt x="17811721" y="5462658"/>
                </a:cubicBezTo>
                <a:cubicBezTo>
                  <a:pt x="17809417" y="5459711"/>
                  <a:pt x="17801531" y="5458748"/>
                  <a:pt x="17788065" y="5459777"/>
                </a:cubicBezTo>
                <a:cubicBezTo>
                  <a:pt x="17774603" y="5460803"/>
                  <a:pt x="17768511" y="5456061"/>
                  <a:pt x="17769795" y="5445547"/>
                </a:cubicBezTo>
                <a:cubicBezTo>
                  <a:pt x="17769795" y="5445547"/>
                  <a:pt x="17770117" y="5442918"/>
                  <a:pt x="17770753" y="5437661"/>
                </a:cubicBezTo>
                <a:cubicBezTo>
                  <a:pt x="17771393" y="5432405"/>
                  <a:pt x="17774665" y="5427466"/>
                  <a:pt x="17780561" y="5422850"/>
                </a:cubicBezTo>
                <a:cubicBezTo>
                  <a:pt x="17783509" y="5420542"/>
                  <a:pt x="17786877" y="5420286"/>
                  <a:pt x="17790659" y="5422079"/>
                </a:cubicBezTo>
                <a:close/>
                <a:moveTo>
                  <a:pt x="17022603" y="5420539"/>
                </a:moveTo>
                <a:cubicBezTo>
                  <a:pt x="17016191" y="5418424"/>
                  <a:pt x="17004461" y="5421663"/>
                  <a:pt x="16987407" y="5430256"/>
                </a:cubicBezTo>
                <a:lnTo>
                  <a:pt x="16992411" y="5454873"/>
                </a:lnTo>
                <a:lnTo>
                  <a:pt x="17008181" y="5456795"/>
                </a:lnTo>
                <a:cubicBezTo>
                  <a:pt x="17012797" y="5462691"/>
                  <a:pt x="17018699" y="5458073"/>
                  <a:pt x="17025877" y="5442944"/>
                </a:cubicBezTo>
                <a:cubicBezTo>
                  <a:pt x="17030105" y="5430122"/>
                  <a:pt x="17029013" y="5422653"/>
                  <a:pt x="17022603" y="5420539"/>
                </a:cubicBezTo>
                <a:close/>
                <a:moveTo>
                  <a:pt x="16805085" y="5416045"/>
                </a:moveTo>
                <a:cubicBezTo>
                  <a:pt x="16805085" y="5416045"/>
                  <a:pt x="16802133" y="5418353"/>
                  <a:pt x="16796235" y="5422971"/>
                </a:cubicBezTo>
                <a:cubicBezTo>
                  <a:pt x="16800851" y="5428867"/>
                  <a:pt x="16804635" y="5430663"/>
                  <a:pt x="16807583" y="5428354"/>
                </a:cubicBezTo>
                <a:cubicBezTo>
                  <a:pt x="16810531" y="5426047"/>
                  <a:pt x="16809699" y="5421943"/>
                  <a:pt x="16805085" y="5416045"/>
                </a:cubicBezTo>
                <a:close/>
                <a:moveTo>
                  <a:pt x="17413985" y="5410202"/>
                </a:moveTo>
                <a:cubicBezTo>
                  <a:pt x="17418601" y="5416099"/>
                  <a:pt x="17420909" y="5419049"/>
                  <a:pt x="17420909" y="5419049"/>
                </a:cubicBezTo>
                <a:lnTo>
                  <a:pt x="17412065" y="5425973"/>
                </a:lnTo>
                <a:cubicBezTo>
                  <a:pt x="17407449" y="5420075"/>
                  <a:pt x="17408091" y="5414818"/>
                  <a:pt x="17413985" y="5410202"/>
                </a:cubicBezTo>
                <a:close/>
                <a:moveTo>
                  <a:pt x="17170017" y="5376478"/>
                </a:moveTo>
                <a:cubicBezTo>
                  <a:pt x="17167387" y="5376158"/>
                  <a:pt x="17164599" y="5377152"/>
                  <a:pt x="17161651" y="5379461"/>
                </a:cubicBezTo>
                <a:lnTo>
                  <a:pt x="17159729" y="5395232"/>
                </a:lnTo>
                <a:cubicBezTo>
                  <a:pt x="17165627" y="5390615"/>
                  <a:pt x="17171525" y="5385997"/>
                  <a:pt x="17177423" y="5381381"/>
                </a:cubicBezTo>
                <a:cubicBezTo>
                  <a:pt x="17175113" y="5378433"/>
                  <a:pt x="17172645" y="5376799"/>
                  <a:pt x="17170017" y="5376478"/>
                </a:cubicBezTo>
                <a:close/>
                <a:moveTo>
                  <a:pt x="16231942" y="5358225"/>
                </a:moveTo>
                <a:cubicBezTo>
                  <a:pt x="16229635" y="5355276"/>
                  <a:pt x="16225531" y="5356110"/>
                  <a:pt x="16219635" y="5360727"/>
                </a:cubicBezTo>
                <a:cubicBezTo>
                  <a:pt x="16219635" y="5360727"/>
                  <a:pt x="16221943" y="5363677"/>
                  <a:pt x="16226560" y="5369575"/>
                </a:cubicBezTo>
                <a:cubicBezTo>
                  <a:pt x="16232455" y="5364959"/>
                  <a:pt x="16234253" y="5361175"/>
                  <a:pt x="16231942" y="5358225"/>
                </a:cubicBezTo>
                <a:close/>
                <a:moveTo>
                  <a:pt x="16884697" y="5353723"/>
                </a:moveTo>
                <a:cubicBezTo>
                  <a:pt x="16878801" y="5358339"/>
                  <a:pt x="16878479" y="5360967"/>
                  <a:pt x="16883737" y="5361607"/>
                </a:cubicBezTo>
                <a:cubicBezTo>
                  <a:pt x="16888995" y="5362248"/>
                  <a:pt x="16891621" y="5362569"/>
                  <a:pt x="16891621" y="5362569"/>
                </a:cubicBezTo>
                <a:cubicBezTo>
                  <a:pt x="16891621" y="5362569"/>
                  <a:pt x="16889313" y="5359619"/>
                  <a:pt x="16884697" y="5353723"/>
                </a:cubicBezTo>
                <a:close/>
                <a:moveTo>
                  <a:pt x="16796997" y="5351041"/>
                </a:moveTo>
                <a:lnTo>
                  <a:pt x="16788151" y="5357967"/>
                </a:lnTo>
                <a:cubicBezTo>
                  <a:pt x="16792765" y="5363863"/>
                  <a:pt x="16796549" y="5365656"/>
                  <a:pt x="16799495" y="5363349"/>
                </a:cubicBezTo>
                <a:cubicBezTo>
                  <a:pt x="16802447" y="5361040"/>
                  <a:pt x="16801613" y="5356936"/>
                  <a:pt x="16796997" y="5351041"/>
                </a:cubicBezTo>
                <a:close/>
                <a:moveTo>
                  <a:pt x="16318104" y="5340713"/>
                </a:moveTo>
                <a:lnTo>
                  <a:pt x="16309257" y="5347638"/>
                </a:lnTo>
                <a:cubicBezTo>
                  <a:pt x="16313872" y="5353535"/>
                  <a:pt x="16317658" y="5355329"/>
                  <a:pt x="16320605" y="5353022"/>
                </a:cubicBezTo>
                <a:cubicBezTo>
                  <a:pt x="16323552" y="5350714"/>
                  <a:pt x="16322717" y="5346610"/>
                  <a:pt x="16318104" y="5340713"/>
                </a:cubicBezTo>
                <a:close/>
                <a:moveTo>
                  <a:pt x="17551683" y="5330946"/>
                </a:moveTo>
                <a:cubicBezTo>
                  <a:pt x="17550399" y="5341462"/>
                  <a:pt x="17553865" y="5345885"/>
                  <a:pt x="17562069" y="5344216"/>
                </a:cubicBezTo>
                <a:cubicBezTo>
                  <a:pt x="17570275" y="5342549"/>
                  <a:pt x="17575853" y="5340559"/>
                  <a:pt x="17578801" y="5338252"/>
                </a:cubicBezTo>
                <a:cubicBezTo>
                  <a:pt x="17581749" y="5335944"/>
                  <a:pt x="17583225" y="5334789"/>
                  <a:pt x="17583225" y="5334789"/>
                </a:cubicBezTo>
                <a:close/>
                <a:moveTo>
                  <a:pt x="17620149" y="5327285"/>
                </a:moveTo>
                <a:cubicBezTo>
                  <a:pt x="17617843" y="5324335"/>
                  <a:pt x="17613739" y="5325169"/>
                  <a:pt x="17607841" y="5329786"/>
                </a:cubicBezTo>
                <a:cubicBezTo>
                  <a:pt x="17612457" y="5335683"/>
                  <a:pt x="17616241" y="5337478"/>
                  <a:pt x="17619189" y="5335169"/>
                </a:cubicBezTo>
                <a:cubicBezTo>
                  <a:pt x="17622135" y="5332862"/>
                  <a:pt x="17622459" y="5330233"/>
                  <a:pt x="17620149" y="5327285"/>
                </a:cubicBezTo>
                <a:close/>
                <a:moveTo>
                  <a:pt x="16848151" y="5325262"/>
                </a:moveTo>
                <a:cubicBezTo>
                  <a:pt x="16842255" y="5329879"/>
                  <a:pt x="16841613" y="5335137"/>
                  <a:pt x="16846231" y="5341034"/>
                </a:cubicBezTo>
                <a:cubicBezTo>
                  <a:pt x="16852131" y="5336417"/>
                  <a:pt x="16855075" y="5334111"/>
                  <a:pt x="16855075" y="5334111"/>
                </a:cubicBezTo>
                <a:close/>
                <a:moveTo>
                  <a:pt x="17360507" y="5323661"/>
                </a:moveTo>
                <a:cubicBezTo>
                  <a:pt x="17369741" y="5335458"/>
                  <a:pt x="17360895" y="5342382"/>
                  <a:pt x="17333971" y="5344435"/>
                </a:cubicBezTo>
                <a:cubicBezTo>
                  <a:pt x="17323457" y="5343156"/>
                  <a:pt x="17314095" y="5343348"/>
                  <a:pt x="17305887" y="5345017"/>
                </a:cubicBezTo>
                <a:cubicBezTo>
                  <a:pt x="17297687" y="5346685"/>
                  <a:pt x="17290635" y="5349826"/>
                  <a:pt x="17284737" y="5354444"/>
                </a:cubicBezTo>
                <a:cubicBezTo>
                  <a:pt x="17278837" y="5359061"/>
                  <a:pt x="17273261" y="5361049"/>
                  <a:pt x="17268003" y="5360407"/>
                </a:cubicBezTo>
                <a:cubicBezTo>
                  <a:pt x="17262747" y="5359766"/>
                  <a:pt x="17257171" y="5361754"/>
                  <a:pt x="17251273" y="5366372"/>
                </a:cubicBezTo>
                <a:cubicBezTo>
                  <a:pt x="17239477" y="5375605"/>
                  <a:pt x="17237169" y="5372656"/>
                  <a:pt x="17244349" y="5357526"/>
                </a:cubicBezTo>
                <a:lnTo>
                  <a:pt x="17253193" y="5350600"/>
                </a:lnTo>
                <a:lnTo>
                  <a:pt x="17268963" y="5352521"/>
                </a:lnTo>
                <a:cubicBezTo>
                  <a:pt x="17274863" y="5347903"/>
                  <a:pt x="17284861" y="5342454"/>
                  <a:pt x="17298965" y="5336171"/>
                </a:cubicBezTo>
                <a:cubicBezTo>
                  <a:pt x="17313069" y="5329887"/>
                  <a:pt x="17326851" y="5326230"/>
                  <a:pt x="17340313" y="5325203"/>
                </a:cubicBezTo>
                <a:cubicBezTo>
                  <a:pt x="17353777" y="5324175"/>
                  <a:pt x="17360507" y="5323661"/>
                  <a:pt x="17360507" y="5323661"/>
                </a:cubicBezTo>
                <a:close/>
                <a:moveTo>
                  <a:pt x="17031819" y="5295621"/>
                </a:moveTo>
                <a:cubicBezTo>
                  <a:pt x="17028869" y="5297930"/>
                  <a:pt x="17029707" y="5302034"/>
                  <a:pt x="17034323" y="5307929"/>
                </a:cubicBezTo>
                <a:cubicBezTo>
                  <a:pt x="17034323" y="5307929"/>
                  <a:pt x="17034643" y="5305302"/>
                  <a:pt x="17035283" y="5300045"/>
                </a:cubicBezTo>
                <a:cubicBezTo>
                  <a:pt x="17035921" y="5294789"/>
                  <a:pt x="17034767" y="5293313"/>
                  <a:pt x="17031819" y="5295621"/>
                </a:cubicBezTo>
                <a:close/>
                <a:moveTo>
                  <a:pt x="16995855" y="5295241"/>
                </a:moveTo>
                <a:cubicBezTo>
                  <a:pt x="16995855" y="5295241"/>
                  <a:pt x="16994379" y="5296396"/>
                  <a:pt x="16991431" y="5298706"/>
                </a:cubicBezTo>
                <a:cubicBezTo>
                  <a:pt x="16988483" y="5301013"/>
                  <a:pt x="16989315" y="5305116"/>
                  <a:pt x="16993933" y="5311013"/>
                </a:cubicBezTo>
                <a:cubicBezTo>
                  <a:pt x="16999831" y="5306394"/>
                  <a:pt x="17000471" y="5301138"/>
                  <a:pt x="16995855" y="5295241"/>
                </a:cubicBezTo>
                <a:close/>
                <a:moveTo>
                  <a:pt x="17708231" y="5293999"/>
                </a:moveTo>
                <a:cubicBezTo>
                  <a:pt x="17708231" y="5293999"/>
                  <a:pt x="17705281" y="5296309"/>
                  <a:pt x="17699383" y="5300924"/>
                </a:cubicBezTo>
                <a:cubicBezTo>
                  <a:pt x="17693485" y="5305542"/>
                  <a:pt x="17691691" y="5309327"/>
                  <a:pt x="17694003" y="5312275"/>
                </a:cubicBezTo>
                <a:cubicBezTo>
                  <a:pt x="17696307" y="5315223"/>
                  <a:pt x="17697463" y="5316697"/>
                  <a:pt x="17697463" y="5316697"/>
                </a:cubicBezTo>
                <a:lnTo>
                  <a:pt x="17715157" y="5302847"/>
                </a:lnTo>
                <a:cubicBezTo>
                  <a:pt x="17710539" y="5296949"/>
                  <a:pt x="17708231" y="5293999"/>
                  <a:pt x="17708231" y="5293999"/>
                </a:cubicBezTo>
                <a:close/>
                <a:moveTo>
                  <a:pt x="17772273" y="5293800"/>
                </a:moveTo>
                <a:cubicBezTo>
                  <a:pt x="17767019" y="5293161"/>
                  <a:pt x="17762915" y="5293994"/>
                  <a:pt x="17759965" y="5296302"/>
                </a:cubicBezTo>
                <a:cubicBezTo>
                  <a:pt x="17757019" y="5298610"/>
                  <a:pt x="17757851" y="5302713"/>
                  <a:pt x="17762467" y="5308612"/>
                </a:cubicBezTo>
                <a:lnTo>
                  <a:pt x="17771315" y="5301685"/>
                </a:lnTo>
                <a:cubicBezTo>
                  <a:pt x="17777211" y="5297069"/>
                  <a:pt x="17777533" y="5294441"/>
                  <a:pt x="17772273" y="5293800"/>
                </a:cubicBezTo>
                <a:close/>
                <a:moveTo>
                  <a:pt x="17604759" y="5289399"/>
                </a:moveTo>
                <a:lnTo>
                  <a:pt x="17593989" y="5312092"/>
                </a:lnTo>
                <a:lnTo>
                  <a:pt x="17616105" y="5294780"/>
                </a:lnTo>
                <a:cubicBezTo>
                  <a:pt x="17613159" y="5297090"/>
                  <a:pt x="17609375" y="5295294"/>
                  <a:pt x="17604759" y="5289399"/>
                </a:cubicBezTo>
                <a:close/>
                <a:moveTo>
                  <a:pt x="16429262" y="5282233"/>
                </a:moveTo>
                <a:lnTo>
                  <a:pt x="16411568" y="5296084"/>
                </a:lnTo>
                <a:lnTo>
                  <a:pt x="16436187" y="5291078"/>
                </a:lnTo>
                <a:close/>
                <a:moveTo>
                  <a:pt x="18152499" y="5260097"/>
                </a:moveTo>
                <a:cubicBezTo>
                  <a:pt x="18146601" y="5264713"/>
                  <a:pt x="18145323" y="5275228"/>
                  <a:pt x="18148657" y="5291638"/>
                </a:cubicBezTo>
                <a:lnTo>
                  <a:pt x="18143653" y="5267021"/>
                </a:lnTo>
                <a:close/>
                <a:moveTo>
                  <a:pt x="18104709" y="5258275"/>
                </a:moveTo>
                <a:cubicBezTo>
                  <a:pt x="18107337" y="5258596"/>
                  <a:pt x="18109807" y="5260231"/>
                  <a:pt x="18112115" y="5263179"/>
                </a:cubicBezTo>
                <a:cubicBezTo>
                  <a:pt x="18112115" y="5263179"/>
                  <a:pt x="18109163" y="5265487"/>
                  <a:pt x="18103265" y="5270105"/>
                </a:cubicBezTo>
                <a:lnTo>
                  <a:pt x="18096341" y="5261257"/>
                </a:lnTo>
                <a:cubicBezTo>
                  <a:pt x="18099289" y="5258948"/>
                  <a:pt x="18102079" y="5257955"/>
                  <a:pt x="18104709" y="5258275"/>
                </a:cubicBezTo>
                <a:close/>
                <a:moveTo>
                  <a:pt x="17905169" y="5253972"/>
                </a:moveTo>
                <a:cubicBezTo>
                  <a:pt x="17899267" y="5258591"/>
                  <a:pt x="17891067" y="5260259"/>
                  <a:pt x="17880551" y="5258977"/>
                </a:cubicBezTo>
                <a:lnTo>
                  <a:pt x="17894401" y="5276668"/>
                </a:lnTo>
                <a:cubicBezTo>
                  <a:pt x="17906195" y="5267436"/>
                  <a:pt x="17915041" y="5260509"/>
                  <a:pt x="17920939" y="5255894"/>
                </a:cubicBezTo>
                <a:close/>
                <a:moveTo>
                  <a:pt x="17745537" y="5250531"/>
                </a:moveTo>
                <a:cubicBezTo>
                  <a:pt x="17739639" y="5255147"/>
                  <a:pt x="17732589" y="5258288"/>
                  <a:pt x="17724381" y="5259957"/>
                </a:cubicBezTo>
                <a:cubicBezTo>
                  <a:pt x="17716177" y="5261625"/>
                  <a:pt x="17712073" y="5262460"/>
                  <a:pt x="17712073" y="5262460"/>
                </a:cubicBezTo>
                <a:cubicBezTo>
                  <a:pt x="17712073" y="5262460"/>
                  <a:pt x="17710597" y="5263615"/>
                  <a:pt x="17707651" y="5265922"/>
                </a:cubicBezTo>
                <a:cubicBezTo>
                  <a:pt x="17704701" y="5268229"/>
                  <a:pt x="17700917" y="5266434"/>
                  <a:pt x="17696301" y="5260537"/>
                </a:cubicBezTo>
                <a:cubicBezTo>
                  <a:pt x="17693995" y="5257590"/>
                  <a:pt x="17692103" y="5256690"/>
                  <a:pt x="17690627" y="5257845"/>
                </a:cubicBezTo>
                <a:cubicBezTo>
                  <a:pt x="17689153" y="5258998"/>
                  <a:pt x="17688099" y="5262205"/>
                  <a:pt x="17687457" y="5267461"/>
                </a:cubicBezTo>
                <a:lnTo>
                  <a:pt x="17685537" y="5283234"/>
                </a:lnTo>
                <a:cubicBezTo>
                  <a:pt x="17691433" y="5278616"/>
                  <a:pt x="17696689" y="5279256"/>
                  <a:pt x="17701305" y="5285155"/>
                </a:cubicBezTo>
                <a:cubicBezTo>
                  <a:pt x="17707203" y="5280538"/>
                  <a:pt x="17712459" y="5281181"/>
                  <a:pt x="17717077" y="5287076"/>
                </a:cubicBezTo>
                <a:cubicBezTo>
                  <a:pt x="17718359" y="5276561"/>
                  <a:pt x="17726885" y="5272265"/>
                  <a:pt x="17742653" y="5274186"/>
                </a:cubicBezTo>
                <a:cubicBezTo>
                  <a:pt x="17758425" y="5276108"/>
                  <a:pt x="17769259" y="5274760"/>
                  <a:pt x="17775155" y="5270145"/>
                </a:cubicBezTo>
                <a:cubicBezTo>
                  <a:pt x="17781055" y="5265527"/>
                  <a:pt x="17786635" y="5263538"/>
                  <a:pt x="17791889" y="5264179"/>
                </a:cubicBezTo>
                <a:cubicBezTo>
                  <a:pt x="17797147" y="5264821"/>
                  <a:pt x="17796825" y="5267449"/>
                  <a:pt x="17790929" y="5272066"/>
                </a:cubicBezTo>
                <a:cubicBezTo>
                  <a:pt x="17771955" y="5296429"/>
                  <a:pt x="17776571" y="5302328"/>
                  <a:pt x="17804779" y="5289758"/>
                </a:cubicBezTo>
                <a:cubicBezTo>
                  <a:pt x="17821189" y="5286423"/>
                  <a:pt x="17832343" y="5282446"/>
                  <a:pt x="17838239" y="5277830"/>
                </a:cubicBezTo>
                <a:lnTo>
                  <a:pt x="17849009" y="5255132"/>
                </a:lnTo>
                <a:lnTo>
                  <a:pt x="17840163" y="5262057"/>
                </a:lnTo>
                <a:cubicBezTo>
                  <a:pt x="17834263" y="5266675"/>
                  <a:pt x="17826379" y="5265714"/>
                  <a:pt x="17816503" y="5259176"/>
                </a:cubicBezTo>
                <a:cubicBezTo>
                  <a:pt x="17806633" y="5252639"/>
                  <a:pt x="17797595" y="5250203"/>
                  <a:pt x="17789387" y="5251872"/>
                </a:cubicBezTo>
                <a:cubicBezTo>
                  <a:pt x="17781181" y="5253539"/>
                  <a:pt x="17766565" y="5253091"/>
                  <a:pt x="17745537" y="5250531"/>
                </a:cubicBezTo>
                <a:close/>
                <a:moveTo>
                  <a:pt x="18201735" y="5250089"/>
                </a:moveTo>
                <a:cubicBezTo>
                  <a:pt x="18195837" y="5254706"/>
                  <a:pt x="18187631" y="5256373"/>
                  <a:pt x="18177119" y="5255094"/>
                </a:cubicBezTo>
                <a:lnTo>
                  <a:pt x="18161345" y="5253172"/>
                </a:lnTo>
                <a:close/>
                <a:moveTo>
                  <a:pt x="16985849" y="5246008"/>
                </a:moveTo>
                <a:cubicBezTo>
                  <a:pt x="16979949" y="5250625"/>
                  <a:pt x="16977001" y="5252933"/>
                  <a:pt x="16977001" y="5252933"/>
                </a:cubicBezTo>
                <a:cubicBezTo>
                  <a:pt x="16977001" y="5252933"/>
                  <a:pt x="16979311" y="5255882"/>
                  <a:pt x="16983925" y="5261779"/>
                </a:cubicBezTo>
                <a:cubicBezTo>
                  <a:pt x="16988543" y="5267675"/>
                  <a:pt x="16991489" y="5265368"/>
                  <a:pt x="16992773" y="5254853"/>
                </a:cubicBezTo>
                <a:close/>
                <a:moveTo>
                  <a:pt x="18233613" y="5242970"/>
                </a:moveTo>
                <a:cubicBezTo>
                  <a:pt x="18236979" y="5242713"/>
                  <a:pt x="18239815" y="5244059"/>
                  <a:pt x="18242123" y="5247008"/>
                </a:cubicBezTo>
                <a:cubicBezTo>
                  <a:pt x="18246737" y="5252907"/>
                  <a:pt x="18251995" y="5253546"/>
                  <a:pt x="18257893" y="5248928"/>
                </a:cubicBezTo>
                <a:lnTo>
                  <a:pt x="18280587" y="5259697"/>
                </a:lnTo>
                <a:cubicBezTo>
                  <a:pt x="18274691" y="5264312"/>
                  <a:pt x="18266487" y="5265981"/>
                  <a:pt x="18255971" y="5264701"/>
                </a:cubicBezTo>
                <a:lnTo>
                  <a:pt x="18238277" y="5278551"/>
                </a:lnTo>
                <a:cubicBezTo>
                  <a:pt x="18242897" y="5284447"/>
                  <a:pt x="18241103" y="5288229"/>
                  <a:pt x="18232895" y="5289897"/>
                </a:cubicBezTo>
                <a:cubicBezTo>
                  <a:pt x="18224689" y="5291566"/>
                  <a:pt x="18218279" y="5289451"/>
                  <a:pt x="18213661" y="5283552"/>
                </a:cubicBezTo>
                <a:lnTo>
                  <a:pt x="18197891" y="5281632"/>
                </a:lnTo>
                <a:lnTo>
                  <a:pt x="18173273" y="5286636"/>
                </a:lnTo>
                <a:lnTo>
                  <a:pt x="18190967" y="5272785"/>
                </a:lnTo>
                <a:cubicBezTo>
                  <a:pt x="18202763" y="5263553"/>
                  <a:pt x="18213083" y="5255474"/>
                  <a:pt x="18221929" y="5248549"/>
                </a:cubicBezTo>
                <a:cubicBezTo>
                  <a:pt x="18226353" y="5245087"/>
                  <a:pt x="18230247" y="5243227"/>
                  <a:pt x="18233613" y="5242970"/>
                </a:cubicBezTo>
                <a:close/>
                <a:moveTo>
                  <a:pt x="17963247" y="5237040"/>
                </a:moveTo>
                <a:lnTo>
                  <a:pt x="17961327" y="5252812"/>
                </a:lnTo>
                <a:cubicBezTo>
                  <a:pt x="17977739" y="5249476"/>
                  <a:pt x="17985945" y="5247808"/>
                  <a:pt x="17985945" y="5247808"/>
                </a:cubicBezTo>
                <a:cubicBezTo>
                  <a:pt x="17985945" y="5247808"/>
                  <a:pt x="17988891" y="5245501"/>
                  <a:pt x="17994789" y="5240884"/>
                </a:cubicBezTo>
                <a:cubicBezTo>
                  <a:pt x="17990173" y="5234987"/>
                  <a:pt x="17979661" y="5233706"/>
                  <a:pt x="17963247" y="5237040"/>
                </a:cubicBezTo>
                <a:close/>
                <a:moveTo>
                  <a:pt x="17691299" y="5235920"/>
                </a:moveTo>
                <a:cubicBezTo>
                  <a:pt x="17691299" y="5235920"/>
                  <a:pt x="17688351" y="5238228"/>
                  <a:pt x="17682451" y="5242845"/>
                </a:cubicBezTo>
                <a:cubicBezTo>
                  <a:pt x="17687071" y="5248743"/>
                  <a:pt x="17690853" y="5250538"/>
                  <a:pt x="17693799" y="5248228"/>
                </a:cubicBezTo>
                <a:cubicBezTo>
                  <a:pt x="17696747" y="5245920"/>
                  <a:pt x="17697071" y="5243291"/>
                  <a:pt x="17694761" y="5240344"/>
                </a:cubicBezTo>
                <a:cubicBezTo>
                  <a:pt x="17692453" y="5237395"/>
                  <a:pt x="17691299" y="5235920"/>
                  <a:pt x="17691299" y="5235920"/>
                </a:cubicBezTo>
                <a:close/>
                <a:moveTo>
                  <a:pt x="17702067" y="5213224"/>
                </a:moveTo>
                <a:lnTo>
                  <a:pt x="17637063" y="5221310"/>
                </a:lnTo>
                <a:cubicBezTo>
                  <a:pt x="17631163" y="5225927"/>
                  <a:pt x="17622959" y="5227594"/>
                  <a:pt x="17612445" y="5226314"/>
                </a:cubicBezTo>
                <a:cubicBezTo>
                  <a:pt x="17601931" y="5225034"/>
                  <a:pt x="17593725" y="5226700"/>
                  <a:pt x="17587827" y="5231317"/>
                </a:cubicBezTo>
                <a:cubicBezTo>
                  <a:pt x="17587827" y="5231317"/>
                  <a:pt x="17583725" y="5232151"/>
                  <a:pt x="17575519" y="5233817"/>
                </a:cubicBezTo>
                <a:cubicBezTo>
                  <a:pt x="17567311" y="5235488"/>
                  <a:pt x="17560581" y="5236001"/>
                  <a:pt x="17555325" y="5235358"/>
                </a:cubicBezTo>
                <a:cubicBezTo>
                  <a:pt x="17550067" y="5234719"/>
                  <a:pt x="17545963" y="5235554"/>
                  <a:pt x="17543015" y="5237862"/>
                </a:cubicBezTo>
                <a:cubicBezTo>
                  <a:pt x="17540067" y="5240170"/>
                  <a:pt x="17535645" y="5243631"/>
                  <a:pt x="17529749" y="5248248"/>
                </a:cubicBezTo>
                <a:cubicBezTo>
                  <a:pt x="17529749" y="5248248"/>
                  <a:pt x="17526797" y="5250557"/>
                  <a:pt x="17520899" y="5255174"/>
                </a:cubicBezTo>
                <a:lnTo>
                  <a:pt x="17496285" y="5260177"/>
                </a:lnTo>
                <a:cubicBezTo>
                  <a:pt x="17484487" y="5269411"/>
                  <a:pt x="17482693" y="5273193"/>
                  <a:pt x="17490899" y="5271525"/>
                </a:cubicBezTo>
                <a:cubicBezTo>
                  <a:pt x="17499107" y="5269856"/>
                  <a:pt x="17502569" y="5274280"/>
                  <a:pt x="17501285" y="5284795"/>
                </a:cubicBezTo>
                <a:lnTo>
                  <a:pt x="17485517" y="5282872"/>
                </a:lnTo>
                <a:lnTo>
                  <a:pt x="17467823" y="5296721"/>
                </a:lnTo>
                <a:lnTo>
                  <a:pt x="17517055" y="5286715"/>
                </a:lnTo>
                <a:cubicBezTo>
                  <a:pt x="17528851" y="5277483"/>
                  <a:pt x="17536419" y="5281072"/>
                  <a:pt x="17539755" y="5297483"/>
                </a:cubicBezTo>
                <a:cubicBezTo>
                  <a:pt x="17539755" y="5297483"/>
                  <a:pt x="17536807" y="5299791"/>
                  <a:pt x="17530907" y="5304408"/>
                </a:cubicBezTo>
                <a:cubicBezTo>
                  <a:pt x="17525007" y="5309027"/>
                  <a:pt x="17520587" y="5312488"/>
                  <a:pt x="17517639" y="5314795"/>
                </a:cubicBezTo>
                <a:cubicBezTo>
                  <a:pt x="17514689" y="5317103"/>
                  <a:pt x="17515523" y="5321206"/>
                  <a:pt x="17520139" y="5327102"/>
                </a:cubicBezTo>
                <a:cubicBezTo>
                  <a:pt x="17524755" y="5333001"/>
                  <a:pt x="17532961" y="5331333"/>
                  <a:pt x="17544757" y="5322100"/>
                </a:cubicBezTo>
                <a:lnTo>
                  <a:pt x="17580143" y="5294401"/>
                </a:lnTo>
                <a:cubicBezTo>
                  <a:pt x="17596553" y="5291065"/>
                  <a:pt x="17603927" y="5285295"/>
                  <a:pt x="17602257" y="5277089"/>
                </a:cubicBezTo>
                <a:cubicBezTo>
                  <a:pt x="17600587" y="5268885"/>
                  <a:pt x="17596807" y="5267087"/>
                  <a:pt x="17590909" y="5271704"/>
                </a:cubicBezTo>
                <a:lnTo>
                  <a:pt x="17577059" y="5254014"/>
                </a:lnTo>
                <a:cubicBezTo>
                  <a:pt x="17577059" y="5254014"/>
                  <a:pt x="17585265" y="5252343"/>
                  <a:pt x="17601677" y="5249009"/>
                </a:cubicBezTo>
                <a:lnTo>
                  <a:pt x="17617445" y="5250931"/>
                </a:lnTo>
                <a:cubicBezTo>
                  <a:pt x="17599755" y="5264780"/>
                  <a:pt x="17603733" y="5275935"/>
                  <a:pt x="17629373" y="5284393"/>
                </a:cubicBezTo>
                <a:lnTo>
                  <a:pt x="17652071" y="5295162"/>
                </a:lnTo>
                <a:lnTo>
                  <a:pt x="17638221" y="5277468"/>
                </a:lnTo>
                <a:cubicBezTo>
                  <a:pt x="17634887" y="5261057"/>
                  <a:pt x="17633219" y="5252853"/>
                  <a:pt x="17633219" y="5252853"/>
                </a:cubicBezTo>
                <a:cubicBezTo>
                  <a:pt x="17633219" y="5252853"/>
                  <a:pt x="17641425" y="5251184"/>
                  <a:pt x="17657837" y="5247848"/>
                </a:cubicBezTo>
                <a:cubicBezTo>
                  <a:pt x="17651939" y="5252465"/>
                  <a:pt x="17650145" y="5256248"/>
                  <a:pt x="17652451" y="5259197"/>
                </a:cubicBezTo>
                <a:cubicBezTo>
                  <a:pt x="17654761" y="5262144"/>
                  <a:pt x="17655913" y="5263619"/>
                  <a:pt x="17655913" y="5263619"/>
                </a:cubicBezTo>
                <a:lnTo>
                  <a:pt x="17673607" y="5249769"/>
                </a:lnTo>
                <a:cubicBezTo>
                  <a:pt x="17679503" y="5245152"/>
                  <a:pt x="17681297" y="5241370"/>
                  <a:pt x="17678991" y="5238422"/>
                </a:cubicBezTo>
                <a:cubicBezTo>
                  <a:pt x="17676683" y="5235474"/>
                  <a:pt x="17678477" y="5231691"/>
                  <a:pt x="17684375" y="5227074"/>
                </a:cubicBezTo>
                <a:cubicBezTo>
                  <a:pt x="17690273" y="5222457"/>
                  <a:pt x="17696167" y="5217842"/>
                  <a:pt x="17702067" y="5213224"/>
                </a:cubicBezTo>
                <a:close/>
                <a:moveTo>
                  <a:pt x="17991707" y="5200496"/>
                </a:moveTo>
                <a:cubicBezTo>
                  <a:pt x="17985811" y="5205112"/>
                  <a:pt x="17985171" y="5210369"/>
                  <a:pt x="17989785" y="5216265"/>
                </a:cubicBezTo>
                <a:lnTo>
                  <a:pt x="17998633" y="5209341"/>
                </a:lnTo>
                <a:cubicBezTo>
                  <a:pt x="18004531" y="5204724"/>
                  <a:pt x="18007479" y="5202416"/>
                  <a:pt x="18007479" y="5202416"/>
                </a:cubicBezTo>
                <a:cubicBezTo>
                  <a:pt x="18007479" y="5202416"/>
                  <a:pt x="18004849" y="5202097"/>
                  <a:pt x="17999595" y="5201456"/>
                </a:cubicBezTo>
                <a:cubicBezTo>
                  <a:pt x="17994337" y="5200817"/>
                  <a:pt x="17991707" y="5200496"/>
                  <a:pt x="17991707" y="5200496"/>
                </a:cubicBezTo>
                <a:close/>
                <a:moveTo>
                  <a:pt x="17360109" y="5195572"/>
                </a:moveTo>
                <a:lnTo>
                  <a:pt x="17335493" y="5200575"/>
                </a:lnTo>
                <a:cubicBezTo>
                  <a:pt x="17323695" y="5209808"/>
                  <a:pt x="17318953" y="5215900"/>
                  <a:pt x="17321263" y="5218847"/>
                </a:cubicBezTo>
                <a:cubicBezTo>
                  <a:pt x="17323571" y="5221797"/>
                  <a:pt x="17325045" y="5220644"/>
                  <a:pt x="17325683" y="5215387"/>
                </a:cubicBezTo>
                <a:cubicBezTo>
                  <a:pt x="17326323" y="5210130"/>
                  <a:pt x="17331901" y="5208140"/>
                  <a:pt x="17342415" y="5209422"/>
                </a:cubicBezTo>
                <a:close/>
                <a:moveTo>
                  <a:pt x="18281351" y="5187766"/>
                </a:moveTo>
                <a:lnTo>
                  <a:pt x="18288001" y="5196264"/>
                </a:lnTo>
                <a:lnTo>
                  <a:pt x="18288001" y="5206922"/>
                </a:lnTo>
                <a:lnTo>
                  <a:pt x="18282891" y="5207961"/>
                </a:lnTo>
                <a:cubicBezTo>
                  <a:pt x="18280583" y="5205013"/>
                  <a:pt x="18277633" y="5207321"/>
                  <a:pt x="18274045" y="5214886"/>
                </a:cubicBezTo>
                <a:cubicBezTo>
                  <a:pt x="18270455" y="5222451"/>
                  <a:pt x="18266031" y="5225914"/>
                  <a:pt x="18260775" y="5225273"/>
                </a:cubicBezTo>
                <a:cubicBezTo>
                  <a:pt x="18255519" y="5224632"/>
                  <a:pt x="18253529" y="5219056"/>
                  <a:pt x="18254811" y="5208540"/>
                </a:cubicBezTo>
                <a:lnTo>
                  <a:pt x="18256733" y="5192770"/>
                </a:lnTo>
                <a:close/>
                <a:moveTo>
                  <a:pt x="17649751" y="5182844"/>
                </a:moveTo>
                <a:cubicBezTo>
                  <a:pt x="17644491" y="5182202"/>
                  <a:pt x="17640391" y="5183037"/>
                  <a:pt x="17637441" y="5185345"/>
                </a:cubicBezTo>
                <a:cubicBezTo>
                  <a:pt x="17634491" y="5187654"/>
                  <a:pt x="17632697" y="5191435"/>
                  <a:pt x="17632057" y="5196694"/>
                </a:cubicBezTo>
                <a:lnTo>
                  <a:pt x="17647827" y="5198613"/>
                </a:lnTo>
                <a:lnTo>
                  <a:pt x="17665521" y="5184764"/>
                </a:lnTo>
                <a:cubicBezTo>
                  <a:pt x="17655007" y="5183485"/>
                  <a:pt x="17649751" y="5182844"/>
                  <a:pt x="17649751" y="5182844"/>
                </a:cubicBezTo>
                <a:close/>
                <a:moveTo>
                  <a:pt x="17183165" y="5170015"/>
                </a:moveTo>
                <a:cubicBezTo>
                  <a:pt x="17179063" y="5170849"/>
                  <a:pt x="17176561" y="5172211"/>
                  <a:pt x="17175663" y="5174102"/>
                </a:cubicBezTo>
                <a:cubicBezTo>
                  <a:pt x="17174767" y="5175994"/>
                  <a:pt x="17175471" y="5178413"/>
                  <a:pt x="17177779" y="5181362"/>
                </a:cubicBezTo>
                <a:lnTo>
                  <a:pt x="17184705" y="5190209"/>
                </a:lnTo>
                <a:cubicBezTo>
                  <a:pt x="17190603" y="5185592"/>
                  <a:pt x="17193871" y="5180656"/>
                  <a:pt x="17194515" y="5175398"/>
                </a:cubicBezTo>
                <a:cubicBezTo>
                  <a:pt x="17195153" y="5170141"/>
                  <a:pt x="17191369" y="5168346"/>
                  <a:pt x="17183165" y="5170015"/>
                </a:cubicBezTo>
                <a:close/>
                <a:moveTo>
                  <a:pt x="16845631" y="5148901"/>
                </a:moveTo>
                <a:cubicBezTo>
                  <a:pt x="16843001" y="5148578"/>
                  <a:pt x="16841239" y="5149363"/>
                  <a:pt x="16840341" y="5151256"/>
                </a:cubicBezTo>
                <a:cubicBezTo>
                  <a:pt x="16839445" y="5153149"/>
                  <a:pt x="16839413" y="5156144"/>
                  <a:pt x="16840247" y="5160247"/>
                </a:cubicBezTo>
                <a:cubicBezTo>
                  <a:pt x="16841913" y="5168452"/>
                  <a:pt x="16842749" y="5172557"/>
                  <a:pt x="16842749" y="5172557"/>
                </a:cubicBezTo>
                <a:lnTo>
                  <a:pt x="16844669" y="5156784"/>
                </a:lnTo>
                <a:cubicBezTo>
                  <a:pt x="16850569" y="5152167"/>
                  <a:pt x="16850885" y="5149541"/>
                  <a:pt x="16845631" y="5148901"/>
                </a:cubicBezTo>
                <a:close/>
                <a:moveTo>
                  <a:pt x="16927367" y="5134849"/>
                </a:moveTo>
                <a:cubicBezTo>
                  <a:pt x="16927367" y="5134849"/>
                  <a:pt x="16924417" y="5137157"/>
                  <a:pt x="16918519" y="5141774"/>
                </a:cubicBezTo>
                <a:cubicBezTo>
                  <a:pt x="16912623" y="5146391"/>
                  <a:pt x="16910829" y="5150173"/>
                  <a:pt x="16913137" y="5153123"/>
                </a:cubicBezTo>
                <a:cubicBezTo>
                  <a:pt x="16915445" y="5156072"/>
                  <a:pt x="16919549" y="5155236"/>
                  <a:pt x="16925447" y="5150622"/>
                </a:cubicBezTo>
                <a:cubicBezTo>
                  <a:pt x="16926727" y="5140107"/>
                  <a:pt x="16927367" y="5134849"/>
                  <a:pt x="16927367" y="5134849"/>
                </a:cubicBezTo>
                <a:close/>
                <a:moveTo>
                  <a:pt x="17480113" y="5130166"/>
                </a:moveTo>
                <a:lnTo>
                  <a:pt x="17439725" y="5133249"/>
                </a:lnTo>
                <a:cubicBezTo>
                  <a:pt x="17439725" y="5133249"/>
                  <a:pt x="17436775" y="5135557"/>
                  <a:pt x="17430877" y="5140175"/>
                </a:cubicBezTo>
                <a:cubicBezTo>
                  <a:pt x="17436775" y="5135557"/>
                  <a:pt x="17431837" y="5132288"/>
                  <a:pt x="17416067" y="5130367"/>
                </a:cubicBezTo>
                <a:cubicBezTo>
                  <a:pt x="17400295" y="5128445"/>
                  <a:pt x="17388821" y="5135051"/>
                  <a:pt x="17381643" y="5150182"/>
                </a:cubicBezTo>
                <a:cubicBezTo>
                  <a:pt x="17375747" y="5154797"/>
                  <a:pt x="17372797" y="5157104"/>
                  <a:pt x="17372797" y="5157104"/>
                </a:cubicBezTo>
                <a:cubicBezTo>
                  <a:pt x="17372797" y="5157104"/>
                  <a:pt x="17370489" y="5154156"/>
                  <a:pt x="17365873" y="5148259"/>
                </a:cubicBezTo>
                <a:lnTo>
                  <a:pt x="17357025" y="5155184"/>
                </a:lnTo>
                <a:cubicBezTo>
                  <a:pt x="17360361" y="5171597"/>
                  <a:pt x="17365811" y="5181597"/>
                  <a:pt x="17373379" y="5185185"/>
                </a:cubicBezTo>
                <a:cubicBezTo>
                  <a:pt x="17380943" y="5188774"/>
                  <a:pt x="17389983" y="5191210"/>
                  <a:pt x="17400497" y="5192489"/>
                </a:cubicBezTo>
                <a:cubicBezTo>
                  <a:pt x="17411009" y="5193769"/>
                  <a:pt x="17424473" y="5192743"/>
                  <a:pt x="17440885" y="5189407"/>
                </a:cubicBezTo>
                <a:cubicBezTo>
                  <a:pt x="17467811" y="5187353"/>
                  <a:pt x="17484221" y="5184017"/>
                  <a:pt x="17490119" y="5179401"/>
                </a:cubicBezTo>
                <a:lnTo>
                  <a:pt x="17514735" y="5174399"/>
                </a:lnTo>
                <a:lnTo>
                  <a:pt x="17523583" y="5167472"/>
                </a:lnTo>
                <a:cubicBezTo>
                  <a:pt x="17518965" y="5161575"/>
                  <a:pt x="17519607" y="5156319"/>
                  <a:pt x="17525503" y="5151701"/>
                </a:cubicBezTo>
                <a:lnTo>
                  <a:pt x="17518577" y="5142855"/>
                </a:lnTo>
                <a:lnTo>
                  <a:pt x="17493963" y="5147859"/>
                </a:lnTo>
                <a:close/>
                <a:moveTo>
                  <a:pt x="16949481" y="5117538"/>
                </a:moveTo>
                <a:cubicBezTo>
                  <a:pt x="16946535" y="5119845"/>
                  <a:pt x="16945059" y="5121000"/>
                  <a:pt x="16945059" y="5121000"/>
                </a:cubicBezTo>
                <a:cubicBezTo>
                  <a:pt x="16945059" y="5121000"/>
                  <a:pt x="16944419" y="5126257"/>
                  <a:pt x="16943139" y="5136770"/>
                </a:cubicBezTo>
                <a:cubicBezTo>
                  <a:pt x="16941855" y="5147286"/>
                  <a:pt x="16941217" y="5152542"/>
                  <a:pt x="16941217" y="5152542"/>
                </a:cubicBezTo>
                <a:cubicBezTo>
                  <a:pt x="16941217" y="5152542"/>
                  <a:pt x="16944485" y="5147606"/>
                  <a:pt x="16951023" y="5137734"/>
                </a:cubicBezTo>
                <a:cubicBezTo>
                  <a:pt x="16957563" y="5127859"/>
                  <a:pt x="16960829" y="5122921"/>
                  <a:pt x="16960829" y="5122921"/>
                </a:cubicBezTo>
                <a:cubicBezTo>
                  <a:pt x="16956215" y="5117025"/>
                  <a:pt x="16952431" y="5115230"/>
                  <a:pt x="16949481" y="5117538"/>
                </a:cubicBezTo>
                <a:close/>
                <a:moveTo>
                  <a:pt x="18288001" y="5111946"/>
                </a:moveTo>
                <a:lnTo>
                  <a:pt x="18288001" y="5129753"/>
                </a:lnTo>
                <a:lnTo>
                  <a:pt x="18278939" y="5125453"/>
                </a:lnTo>
                <a:cubicBezTo>
                  <a:pt x="18272207" y="5125966"/>
                  <a:pt x="18264419" y="5129685"/>
                  <a:pt x="18255569" y="5136610"/>
                </a:cubicBezTo>
                <a:cubicBezTo>
                  <a:pt x="18249673" y="5141227"/>
                  <a:pt x="18244417" y="5140588"/>
                  <a:pt x="18239801" y="5134690"/>
                </a:cubicBezTo>
                <a:cubicBezTo>
                  <a:pt x="18241081" y="5124178"/>
                  <a:pt x="18243197" y="5117765"/>
                  <a:pt x="18246145" y="5115456"/>
                </a:cubicBezTo>
                <a:cubicBezTo>
                  <a:pt x="18249093" y="5113148"/>
                  <a:pt x="18252879" y="5114942"/>
                  <a:pt x="18257495" y="5120841"/>
                </a:cubicBezTo>
                <a:cubicBezTo>
                  <a:pt x="18263391" y="5116224"/>
                  <a:pt x="18273071" y="5113401"/>
                  <a:pt x="18286535" y="5112373"/>
                </a:cubicBezTo>
                <a:close/>
                <a:moveTo>
                  <a:pt x="17434719" y="5108632"/>
                </a:moveTo>
                <a:cubicBezTo>
                  <a:pt x="17424207" y="5107350"/>
                  <a:pt x="17417475" y="5107866"/>
                  <a:pt x="17414525" y="5110173"/>
                </a:cubicBezTo>
                <a:cubicBezTo>
                  <a:pt x="17411579" y="5112481"/>
                  <a:pt x="17415359" y="5114275"/>
                  <a:pt x="17425875" y="5115555"/>
                </a:cubicBezTo>
                <a:cubicBezTo>
                  <a:pt x="17436387" y="5116836"/>
                  <a:pt x="17441645" y="5117478"/>
                  <a:pt x="17441645" y="5117478"/>
                </a:cubicBezTo>
                <a:cubicBezTo>
                  <a:pt x="17441645" y="5117478"/>
                  <a:pt x="17443119" y="5116322"/>
                  <a:pt x="17446067" y="5114015"/>
                </a:cubicBezTo>
                <a:cubicBezTo>
                  <a:pt x="17449015" y="5111707"/>
                  <a:pt x="17445237" y="5109911"/>
                  <a:pt x="17434719" y="5108632"/>
                </a:cubicBezTo>
                <a:close/>
                <a:moveTo>
                  <a:pt x="17598775" y="5108612"/>
                </a:moveTo>
                <a:cubicBezTo>
                  <a:pt x="17595825" y="5110920"/>
                  <a:pt x="17596659" y="5115022"/>
                  <a:pt x="17601277" y="5120920"/>
                </a:cubicBezTo>
                <a:cubicBezTo>
                  <a:pt x="17601277" y="5120920"/>
                  <a:pt x="17602751" y="5119766"/>
                  <a:pt x="17605699" y="5117458"/>
                </a:cubicBezTo>
                <a:cubicBezTo>
                  <a:pt x="17608647" y="5115148"/>
                  <a:pt x="17608967" y="5112521"/>
                  <a:pt x="17606659" y="5109572"/>
                </a:cubicBezTo>
                <a:cubicBezTo>
                  <a:pt x="17604351" y="5106624"/>
                  <a:pt x="17601723" y="5106304"/>
                  <a:pt x="17598775" y="5108612"/>
                </a:cubicBezTo>
                <a:close/>
                <a:moveTo>
                  <a:pt x="17859375" y="5104348"/>
                </a:moveTo>
                <a:lnTo>
                  <a:pt x="17859703" y="5104506"/>
                </a:lnTo>
                <a:lnTo>
                  <a:pt x="17859575" y="5104602"/>
                </a:lnTo>
                <a:close/>
                <a:moveTo>
                  <a:pt x="17099687" y="5099825"/>
                </a:moveTo>
                <a:lnTo>
                  <a:pt x="17090841" y="5106750"/>
                </a:lnTo>
                <a:lnTo>
                  <a:pt x="17097765" y="5115597"/>
                </a:lnTo>
                <a:cubicBezTo>
                  <a:pt x="17103663" y="5110980"/>
                  <a:pt x="17104301" y="5105723"/>
                  <a:pt x="17099687" y="5099825"/>
                </a:cubicBezTo>
                <a:close/>
                <a:moveTo>
                  <a:pt x="17780523" y="5094742"/>
                </a:moveTo>
                <a:lnTo>
                  <a:pt x="17738213" y="5113595"/>
                </a:lnTo>
                <a:cubicBezTo>
                  <a:pt x="17727697" y="5112314"/>
                  <a:pt x="17722441" y="5111673"/>
                  <a:pt x="17722441" y="5111673"/>
                </a:cubicBezTo>
                <a:cubicBezTo>
                  <a:pt x="17722441" y="5111673"/>
                  <a:pt x="17724749" y="5114621"/>
                  <a:pt x="17729365" y="5120520"/>
                </a:cubicBezTo>
                <a:cubicBezTo>
                  <a:pt x="17733981" y="5126418"/>
                  <a:pt x="17740393" y="5128530"/>
                  <a:pt x="17748597" y="5126865"/>
                </a:cubicBezTo>
                <a:cubicBezTo>
                  <a:pt x="17756807" y="5125196"/>
                  <a:pt x="17766805" y="5119746"/>
                  <a:pt x="17778599" y="5110513"/>
                </a:cubicBezTo>
                <a:cubicBezTo>
                  <a:pt x="17784497" y="5105898"/>
                  <a:pt x="17792703" y="5104228"/>
                  <a:pt x="17803217" y="5105509"/>
                </a:cubicBezTo>
                <a:lnTo>
                  <a:pt x="17812061" y="5098585"/>
                </a:lnTo>
                <a:cubicBezTo>
                  <a:pt x="17812061" y="5098585"/>
                  <a:pt x="17801549" y="5097305"/>
                  <a:pt x="17780523" y="5094742"/>
                </a:cubicBezTo>
                <a:close/>
                <a:moveTo>
                  <a:pt x="16820811" y="5089860"/>
                </a:moveTo>
                <a:cubicBezTo>
                  <a:pt x="16814913" y="5094477"/>
                  <a:pt x="16811969" y="5096784"/>
                  <a:pt x="16811969" y="5096784"/>
                </a:cubicBezTo>
                <a:lnTo>
                  <a:pt x="16827739" y="5098705"/>
                </a:lnTo>
                <a:cubicBezTo>
                  <a:pt x="16827739" y="5098705"/>
                  <a:pt x="16825429" y="5095757"/>
                  <a:pt x="16820811" y="5089860"/>
                </a:cubicBezTo>
                <a:close/>
                <a:moveTo>
                  <a:pt x="17229697" y="5083655"/>
                </a:moveTo>
                <a:cubicBezTo>
                  <a:pt x="17229697" y="5083655"/>
                  <a:pt x="17228223" y="5084810"/>
                  <a:pt x="17225273" y="5087117"/>
                </a:cubicBezTo>
                <a:cubicBezTo>
                  <a:pt x="17222327" y="5089424"/>
                  <a:pt x="17220853" y="5090579"/>
                  <a:pt x="17220853" y="5090579"/>
                </a:cubicBezTo>
                <a:cubicBezTo>
                  <a:pt x="17225467" y="5096475"/>
                  <a:pt x="17229249" y="5098271"/>
                  <a:pt x="17232199" y="5095963"/>
                </a:cubicBezTo>
                <a:cubicBezTo>
                  <a:pt x="17235149" y="5093655"/>
                  <a:pt x="17234313" y="5089552"/>
                  <a:pt x="17229697" y="5083655"/>
                </a:cubicBezTo>
                <a:close/>
                <a:moveTo>
                  <a:pt x="16941977" y="5080613"/>
                </a:moveTo>
                <a:cubicBezTo>
                  <a:pt x="16946595" y="5086510"/>
                  <a:pt x="16948903" y="5089458"/>
                  <a:pt x="16948903" y="5089458"/>
                </a:cubicBezTo>
                <a:cubicBezTo>
                  <a:pt x="16948903" y="5089458"/>
                  <a:pt x="16949223" y="5086829"/>
                  <a:pt x="16949863" y="5081573"/>
                </a:cubicBezTo>
                <a:cubicBezTo>
                  <a:pt x="16950501" y="5076315"/>
                  <a:pt x="16947873" y="5075996"/>
                  <a:pt x="16941977" y="5080613"/>
                </a:cubicBezTo>
                <a:close/>
                <a:moveTo>
                  <a:pt x="18013859" y="5076154"/>
                </a:moveTo>
                <a:cubicBezTo>
                  <a:pt x="18014595" y="5075576"/>
                  <a:pt x="18017593" y="5075610"/>
                  <a:pt x="18022849" y="5076249"/>
                </a:cubicBezTo>
                <a:lnTo>
                  <a:pt x="18054391" y="5080091"/>
                </a:lnTo>
                <a:cubicBezTo>
                  <a:pt x="18048493" y="5084709"/>
                  <a:pt x="18045543" y="5087018"/>
                  <a:pt x="18045543" y="5087018"/>
                </a:cubicBezTo>
                <a:cubicBezTo>
                  <a:pt x="18035031" y="5085736"/>
                  <a:pt x="18025993" y="5083303"/>
                  <a:pt x="18018427" y="5079711"/>
                </a:cubicBezTo>
                <a:cubicBezTo>
                  <a:pt x="18014645" y="5077917"/>
                  <a:pt x="18013123" y="5076729"/>
                  <a:pt x="18013859" y="5076154"/>
                </a:cubicBezTo>
                <a:close/>
                <a:moveTo>
                  <a:pt x="17719359" y="5071285"/>
                </a:moveTo>
                <a:cubicBezTo>
                  <a:pt x="17702949" y="5074621"/>
                  <a:pt x="17688843" y="5080906"/>
                  <a:pt x="17677049" y="5090138"/>
                </a:cubicBezTo>
                <a:lnTo>
                  <a:pt x="17682051" y="5114756"/>
                </a:lnTo>
                <a:lnTo>
                  <a:pt x="17680131" y="5130526"/>
                </a:lnTo>
                <a:cubicBezTo>
                  <a:pt x="17668337" y="5139758"/>
                  <a:pt x="17658977" y="5139953"/>
                  <a:pt x="17652051" y="5131107"/>
                </a:cubicBezTo>
                <a:cubicBezTo>
                  <a:pt x="17645125" y="5122262"/>
                  <a:pt x="17639035" y="5117519"/>
                  <a:pt x="17633779" y="5116877"/>
                </a:cubicBezTo>
                <a:cubicBezTo>
                  <a:pt x="17628523" y="5116238"/>
                  <a:pt x="17628203" y="5118865"/>
                  <a:pt x="17632817" y="5124762"/>
                </a:cubicBezTo>
                <a:cubicBezTo>
                  <a:pt x="17631537" y="5135278"/>
                  <a:pt x="17630897" y="5140535"/>
                  <a:pt x="17630897" y="5140535"/>
                </a:cubicBezTo>
                <a:cubicBezTo>
                  <a:pt x="17630897" y="5140535"/>
                  <a:pt x="17628589" y="5137585"/>
                  <a:pt x="17623971" y="5131688"/>
                </a:cubicBezTo>
                <a:cubicBezTo>
                  <a:pt x="17613459" y="5130406"/>
                  <a:pt x="17605253" y="5132074"/>
                  <a:pt x="17599355" y="5136691"/>
                </a:cubicBezTo>
                <a:lnTo>
                  <a:pt x="17565891" y="5148619"/>
                </a:lnTo>
                <a:lnTo>
                  <a:pt x="17539353" y="5169394"/>
                </a:lnTo>
                <a:cubicBezTo>
                  <a:pt x="17539353" y="5169394"/>
                  <a:pt x="17541983" y="5169713"/>
                  <a:pt x="17547239" y="5170354"/>
                </a:cubicBezTo>
                <a:cubicBezTo>
                  <a:pt x="17552495" y="5170994"/>
                  <a:pt x="17558071" y="5169006"/>
                  <a:pt x="17563971" y="5164390"/>
                </a:cubicBezTo>
                <a:cubicBezTo>
                  <a:pt x="17569869" y="5159773"/>
                  <a:pt x="17575125" y="5160415"/>
                  <a:pt x="17579741" y="5166312"/>
                </a:cubicBezTo>
                <a:cubicBezTo>
                  <a:pt x="17584359" y="5172210"/>
                  <a:pt x="17589613" y="5172850"/>
                  <a:pt x="17595511" y="5168232"/>
                </a:cubicBezTo>
                <a:cubicBezTo>
                  <a:pt x="17601409" y="5163616"/>
                  <a:pt x="17612563" y="5159641"/>
                  <a:pt x="17628977" y="5156305"/>
                </a:cubicBezTo>
                <a:lnTo>
                  <a:pt x="17653593" y="5151301"/>
                </a:lnTo>
                <a:lnTo>
                  <a:pt x="17662437" y="5144377"/>
                </a:lnTo>
                <a:cubicBezTo>
                  <a:pt x="17662437" y="5144377"/>
                  <a:pt x="17664747" y="5147326"/>
                  <a:pt x="17669365" y="5153223"/>
                </a:cubicBezTo>
                <a:cubicBezTo>
                  <a:pt x="17669365" y="5153223"/>
                  <a:pt x="17671671" y="5156172"/>
                  <a:pt x="17676289" y="5162070"/>
                </a:cubicBezTo>
                <a:cubicBezTo>
                  <a:pt x="17676289" y="5162070"/>
                  <a:pt x="17674813" y="5163223"/>
                  <a:pt x="17671865" y="5165533"/>
                </a:cubicBezTo>
                <a:cubicBezTo>
                  <a:pt x="17668919" y="5167839"/>
                  <a:pt x="17669751" y="5171942"/>
                  <a:pt x="17674367" y="5177840"/>
                </a:cubicBezTo>
                <a:cubicBezTo>
                  <a:pt x="17678985" y="5183736"/>
                  <a:pt x="17686549" y="5187327"/>
                  <a:pt x="17697061" y="5188609"/>
                </a:cubicBezTo>
                <a:cubicBezTo>
                  <a:pt x="17719371" y="5180654"/>
                  <a:pt x="17725911" y="5170781"/>
                  <a:pt x="17716677" y="5158988"/>
                </a:cubicBezTo>
                <a:cubicBezTo>
                  <a:pt x="17712061" y="5153089"/>
                  <a:pt x="17706801" y="5152447"/>
                  <a:pt x="17700907" y="5157065"/>
                </a:cubicBezTo>
                <a:lnTo>
                  <a:pt x="17702825" y="5141294"/>
                </a:lnTo>
                <a:lnTo>
                  <a:pt x="17713595" y="5118600"/>
                </a:lnTo>
                <a:cubicBezTo>
                  <a:pt x="17703081" y="5117317"/>
                  <a:pt x="17705193" y="5110907"/>
                  <a:pt x="17719939" y="5099365"/>
                </a:cubicBezTo>
                <a:cubicBezTo>
                  <a:pt x="17734683" y="5087823"/>
                  <a:pt x="17747311" y="5082694"/>
                  <a:pt x="17757827" y="5083974"/>
                </a:cubicBezTo>
                <a:cubicBezTo>
                  <a:pt x="17762439" y="5089871"/>
                  <a:pt x="17767699" y="5090513"/>
                  <a:pt x="17773597" y="5085896"/>
                </a:cubicBezTo>
                <a:cubicBezTo>
                  <a:pt x="17774877" y="5075382"/>
                  <a:pt x="17772569" y="5072433"/>
                  <a:pt x="17766673" y="5077049"/>
                </a:cubicBezTo>
                <a:lnTo>
                  <a:pt x="17750901" y="5075128"/>
                </a:lnTo>
                <a:cubicBezTo>
                  <a:pt x="17746283" y="5069231"/>
                  <a:pt x="17735769" y="5067950"/>
                  <a:pt x="17719359" y="5071285"/>
                </a:cubicBezTo>
                <a:close/>
                <a:moveTo>
                  <a:pt x="16928127" y="5062918"/>
                </a:moveTo>
                <a:cubicBezTo>
                  <a:pt x="16928127" y="5062918"/>
                  <a:pt x="16930435" y="5065869"/>
                  <a:pt x="16935053" y="5071767"/>
                </a:cubicBezTo>
                <a:cubicBezTo>
                  <a:pt x="16940949" y="5067149"/>
                  <a:pt x="16943897" y="5064842"/>
                  <a:pt x="16943897" y="5064842"/>
                </a:cubicBezTo>
                <a:close/>
                <a:moveTo>
                  <a:pt x="16912357" y="5060999"/>
                </a:moveTo>
                <a:cubicBezTo>
                  <a:pt x="16912357" y="5060999"/>
                  <a:pt x="16911717" y="5066257"/>
                  <a:pt x="16910433" y="5076769"/>
                </a:cubicBezTo>
                <a:lnTo>
                  <a:pt x="16919281" y="5069844"/>
                </a:lnTo>
                <a:cubicBezTo>
                  <a:pt x="16914665" y="5063947"/>
                  <a:pt x="16912357" y="5060999"/>
                  <a:pt x="16912357" y="5060999"/>
                </a:cubicBezTo>
                <a:close/>
                <a:moveTo>
                  <a:pt x="17944955" y="5058756"/>
                </a:moveTo>
                <a:cubicBezTo>
                  <a:pt x="17950213" y="5059397"/>
                  <a:pt x="17949891" y="5062025"/>
                  <a:pt x="17943995" y="5066643"/>
                </a:cubicBezTo>
                <a:cubicBezTo>
                  <a:pt x="17933481" y="5065361"/>
                  <a:pt x="17929699" y="5063566"/>
                  <a:pt x="17932645" y="5061258"/>
                </a:cubicBezTo>
                <a:cubicBezTo>
                  <a:pt x="17935595" y="5058950"/>
                  <a:pt x="17939699" y="5058116"/>
                  <a:pt x="17944955" y="5058756"/>
                </a:cubicBezTo>
                <a:close/>
                <a:moveTo>
                  <a:pt x="17075401" y="5052853"/>
                </a:moveTo>
                <a:cubicBezTo>
                  <a:pt x="17074083" y="5052692"/>
                  <a:pt x="17073269" y="5053928"/>
                  <a:pt x="17072949" y="5056556"/>
                </a:cubicBezTo>
                <a:cubicBezTo>
                  <a:pt x="17072307" y="5061812"/>
                  <a:pt x="17073143" y="5065915"/>
                  <a:pt x="17075449" y="5068863"/>
                </a:cubicBezTo>
                <a:cubicBezTo>
                  <a:pt x="17077761" y="5071813"/>
                  <a:pt x="17080389" y="5072131"/>
                  <a:pt x="17083335" y="5069824"/>
                </a:cubicBezTo>
                <a:cubicBezTo>
                  <a:pt x="17086285" y="5067517"/>
                  <a:pt x="17085447" y="5063413"/>
                  <a:pt x="17080833" y="5057518"/>
                </a:cubicBezTo>
                <a:cubicBezTo>
                  <a:pt x="17078525" y="5054569"/>
                  <a:pt x="17076713" y="5053014"/>
                  <a:pt x="17075401" y="5052853"/>
                </a:cubicBezTo>
                <a:close/>
                <a:moveTo>
                  <a:pt x="16986209" y="5045988"/>
                </a:moveTo>
                <a:cubicBezTo>
                  <a:pt x="16986209" y="5045988"/>
                  <a:pt x="16983261" y="5048295"/>
                  <a:pt x="16977361" y="5052914"/>
                </a:cubicBezTo>
                <a:cubicBezTo>
                  <a:pt x="16977361" y="5052914"/>
                  <a:pt x="16976723" y="5058169"/>
                  <a:pt x="16975441" y="5068684"/>
                </a:cubicBezTo>
                <a:lnTo>
                  <a:pt x="16984287" y="5061759"/>
                </a:lnTo>
                <a:close/>
                <a:moveTo>
                  <a:pt x="17043521" y="5039467"/>
                </a:moveTo>
                <a:cubicBezTo>
                  <a:pt x="17043071" y="5040411"/>
                  <a:pt x="17042689" y="5042199"/>
                  <a:pt x="17042367" y="5044826"/>
                </a:cubicBezTo>
                <a:cubicBezTo>
                  <a:pt x="17036469" y="5049443"/>
                  <a:pt x="17033521" y="5051752"/>
                  <a:pt x="17033521" y="5051752"/>
                </a:cubicBezTo>
                <a:cubicBezTo>
                  <a:pt x="17033521" y="5051752"/>
                  <a:pt x="17035829" y="5054701"/>
                  <a:pt x="17040447" y="5060598"/>
                </a:cubicBezTo>
                <a:lnTo>
                  <a:pt x="17049291" y="5053674"/>
                </a:lnTo>
                <a:cubicBezTo>
                  <a:pt x="17046791" y="5041364"/>
                  <a:pt x="17044867" y="5036629"/>
                  <a:pt x="17043521" y="5039467"/>
                </a:cubicBezTo>
                <a:close/>
                <a:moveTo>
                  <a:pt x="17237383" y="5020571"/>
                </a:moveTo>
                <a:lnTo>
                  <a:pt x="17235461" y="5036343"/>
                </a:lnTo>
                <a:cubicBezTo>
                  <a:pt x="17241359" y="5031725"/>
                  <a:pt x="17243153" y="5027941"/>
                  <a:pt x="17240847" y="5024993"/>
                </a:cubicBezTo>
                <a:cubicBezTo>
                  <a:pt x="17238535" y="5022046"/>
                  <a:pt x="17237383" y="5020571"/>
                  <a:pt x="17237383" y="5020571"/>
                </a:cubicBezTo>
                <a:close/>
                <a:moveTo>
                  <a:pt x="16609246" y="5020070"/>
                </a:moveTo>
                <a:cubicBezTo>
                  <a:pt x="16606938" y="5017122"/>
                  <a:pt x="16602834" y="5017954"/>
                  <a:pt x="16596934" y="5022573"/>
                </a:cubicBezTo>
                <a:cubicBezTo>
                  <a:pt x="16601554" y="5028470"/>
                  <a:pt x="16605337" y="5030264"/>
                  <a:pt x="16608284" y="5027955"/>
                </a:cubicBezTo>
                <a:cubicBezTo>
                  <a:pt x="16611233" y="5025647"/>
                  <a:pt x="16611554" y="5023018"/>
                  <a:pt x="16609246" y="5020070"/>
                </a:cubicBezTo>
                <a:close/>
                <a:moveTo>
                  <a:pt x="17307481" y="4987097"/>
                </a:moveTo>
                <a:cubicBezTo>
                  <a:pt x="17306009" y="4988251"/>
                  <a:pt x="17304949" y="4991457"/>
                  <a:pt x="17304309" y="4996714"/>
                </a:cubicBezTo>
                <a:lnTo>
                  <a:pt x="17311233" y="5005560"/>
                </a:lnTo>
                <a:cubicBezTo>
                  <a:pt x="17311233" y="5005560"/>
                  <a:pt x="17311873" y="5000304"/>
                  <a:pt x="17313155" y="4989789"/>
                </a:cubicBezTo>
                <a:cubicBezTo>
                  <a:pt x="17310847" y="4986839"/>
                  <a:pt x="17308955" y="4985943"/>
                  <a:pt x="17307481" y="4987097"/>
                </a:cubicBezTo>
                <a:close/>
                <a:moveTo>
                  <a:pt x="16705693" y="4983806"/>
                </a:moveTo>
                <a:cubicBezTo>
                  <a:pt x="16703064" y="4983485"/>
                  <a:pt x="16700275" y="4984479"/>
                  <a:pt x="16697327" y="4986786"/>
                </a:cubicBezTo>
                <a:cubicBezTo>
                  <a:pt x="16701941" y="4992685"/>
                  <a:pt x="16701303" y="4997942"/>
                  <a:pt x="16695407" y="5002559"/>
                </a:cubicBezTo>
                <a:lnTo>
                  <a:pt x="16713100" y="4988708"/>
                </a:lnTo>
                <a:cubicBezTo>
                  <a:pt x="16710791" y="4985760"/>
                  <a:pt x="16708322" y="4984126"/>
                  <a:pt x="16705693" y="4983806"/>
                </a:cubicBezTo>
                <a:close/>
                <a:moveTo>
                  <a:pt x="17074667" y="4976740"/>
                </a:moveTo>
                <a:cubicBezTo>
                  <a:pt x="17068773" y="4981357"/>
                  <a:pt x="17065823" y="4983665"/>
                  <a:pt x="17065823" y="4983665"/>
                </a:cubicBezTo>
                <a:cubicBezTo>
                  <a:pt x="17065823" y="4983665"/>
                  <a:pt x="17068133" y="4986613"/>
                  <a:pt x="17072749" y="4992512"/>
                </a:cubicBezTo>
                <a:cubicBezTo>
                  <a:pt x="17072749" y="4992512"/>
                  <a:pt x="17075695" y="4990203"/>
                  <a:pt x="17081595" y="4985587"/>
                </a:cubicBezTo>
                <a:cubicBezTo>
                  <a:pt x="17081595" y="4985587"/>
                  <a:pt x="17079285" y="4982637"/>
                  <a:pt x="17074667" y="4976740"/>
                </a:cubicBezTo>
                <a:close/>
                <a:moveTo>
                  <a:pt x="17588947" y="4959367"/>
                </a:moveTo>
                <a:cubicBezTo>
                  <a:pt x="17583049" y="4963984"/>
                  <a:pt x="17580101" y="4966292"/>
                  <a:pt x="17580101" y="4966292"/>
                </a:cubicBezTo>
                <a:lnTo>
                  <a:pt x="17578181" y="4982064"/>
                </a:lnTo>
                <a:cubicBezTo>
                  <a:pt x="17584079" y="4977447"/>
                  <a:pt x="17587665" y="4969883"/>
                  <a:pt x="17588947" y="4959367"/>
                </a:cubicBezTo>
                <a:close/>
                <a:moveTo>
                  <a:pt x="16982925" y="4941555"/>
                </a:moveTo>
                <a:cubicBezTo>
                  <a:pt x="16980299" y="4941235"/>
                  <a:pt x="16978167" y="4942309"/>
                  <a:pt x="16976531" y="4944778"/>
                </a:cubicBezTo>
                <a:cubicBezTo>
                  <a:pt x="16974897" y="4947246"/>
                  <a:pt x="16973757" y="4951109"/>
                  <a:pt x="16973121" y="4956364"/>
                </a:cubicBezTo>
                <a:lnTo>
                  <a:pt x="16988887" y="4958288"/>
                </a:lnTo>
                <a:lnTo>
                  <a:pt x="16997735" y="4951363"/>
                </a:lnTo>
                <a:cubicBezTo>
                  <a:pt x="16993119" y="4945465"/>
                  <a:pt x="16988183" y="4942196"/>
                  <a:pt x="16982925" y="4941555"/>
                </a:cubicBezTo>
                <a:close/>
                <a:moveTo>
                  <a:pt x="17046971" y="4941355"/>
                </a:moveTo>
                <a:lnTo>
                  <a:pt x="17045049" y="4957126"/>
                </a:lnTo>
                <a:cubicBezTo>
                  <a:pt x="17055565" y="4958407"/>
                  <a:pt x="17061461" y="4953792"/>
                  <a:pt x="17062739" y="4943278"/>
                </a:cubicBezTo>
                <a:cubicBezTo>
                  <a:pt x="17062739" y="4943278"/>
                  <a:pt x="17057483" y="4942635"/>
                  <a:pt x="17046971" y="4941355"/>
                </a:cubicBezTo>
                <a:close/>
                <a:moveTo>
                  <a:pt x="17311995" y="4933629"/>
                </a:moveTo>
                <a:cubicBezTo>
                  <a:pt x="17311995" y="4933629"/>
                  <a:pt x="17310519" y="4934784"/>
                  <a:pt x="17307571" y="4937092"/>
                </a:cubicBezTo>
                <a:cubicBezTo>
                  <a:pt x="17304623" y="4939400"/>
                  <a:pt x="17300199" y="4942862"/>
                  <a:pt x="17294301" y="4947479"/>
                </a:cubicBezTo>
                <a:cubicBezTo>
                  <a:pt x="17298919" y="4953377"/>
                  <a:pt x="17301227" y="4956327"/>
                  <a:pt x="17301227" y="4956327"/>
                </a:cubicBezTo>
                <a:cubicBezTo>
                  <a:pt x="17301227" y="4956327"/>
                  <a:pt x="17304175" y="4954018"/>
                  <a:pt x="17310071" y="4949402"/>
                </a:cubicBezTo>
                <a:cubicBezTo>
                  <a:pt x="17315971" y="4944785"/>
                  <a:pt x="17316613" y="4939527"/>
                  <a:pt x="17311995" y="4933629"/>
                </a:cubicBezTo>
                <a:close/>
                <a:moveTo>
                  <a:pt x="17104571" y="4928366"/>
                </a:moveTo>
                <a:cubicBezTo>
                  <a:pt x="17101941" y="4928045"/>
                  <a:pt x="17099153" y="4929038"/>
                  <a:pt x="17096205" y="4931346"/>
                </a:cubicBezTo>
                <a:lnTo>
                  <a:pt x="17103129" y="4940195"/>
                </a:lnTo>
                <a:cubicBezTo>
                  <a:pt x="17107745" y="4946092"/>
                  <a:pt x="17110053" y="4949041"/>
                  <a:pt x="17110053" y="4949041"/>
                </a:cubicBezTo>
                <a:lnTo>
                  <a:pt x="17111977" y="4933269"/>
                </a:lnTo>
                <a:cubicBezTo>
                  <a:pt x="17109669" y="4930321"/>
                  <a:pt x="17107199" y="4928686"/>
                  <a:pt x="17104571" y="4928366"/>
                </a:cubicBezTo>
                <a:close/>
                <a:moveTo>
                  <a:pt x="17161209" y="4923263"/>
                </a:moveTo>
                <a:cubicBezTo>
                  <a:pt x="17161209" y="4923263"/>
                  <a:pt x="17163517" y="4926211"/>
                  <a:pt x="17168135" y="4932109"/>
                </a:cubicBezTo>
                <a:cubicBezTo>
                  <a:pt x="17174031" y="4927493"/>
                  <a:pt x="17176981" y="4925184"/>
                  <a:pt x="17176981" y="4925184"/>
                </a:cubicBezTo>
                <a:close/>
                <a:moveTo>
                  <a:pt x="16721264" y="4921680"/>
                </a:moveTo>
                <a:cubicBezTo>
                  <a:pt x="16713377" y="4920721"/>
                  <a:pt x="16705012" y="4923704"/>
                  <a:pt x="16696164" y="4930627"/>
                </a:cubicBezTo>
                <a:cubicBezTo>
                  <a:pt x="16690268" y="4935244"/>
                  <a:pt x="16697194" y="4944091"/>
                  <a:pt x="16716939" y="4957168"/>
                </a:cubicBezTo>
                <a:cubicBezTo>
                  <a:pt x="16748483" y="4961011"/>
                  <a:pt x="16757329" y="4954085"/>
                  <a:pt x="16743480" y="4936391"/>
                </a:cubicBezTo>
                <a:cubicBezTo>
                  <a:pt x="16736555" y="4927546"/>
                  <a:pt x="16729151" y="4922641"/>
                  <a:pt x="16721264" y="4921680"/>
                </a:cubicBezTo>
                <a:close/>
                <a:moveTo>
                  <a:pt x="17224673" y="4894984"/>
                </a:moveTo>
                <a:cubicBezTo>
                  <a:pt x="17220571" y="4895818"/>
                  <a:pt x="17217701" y="4897469"/>
                  <a:pt x="17216069" y="4899938"/>
                </a:cubicBezTo>
                <a:cubicBezTo>
                  <a:pt x="17214433" y="4902406"/>
                  <a:pt x="17214031" y="4905691"/>
                  <a:pt x="17214865" y="4909792"/>
                </a:cubicBezTo>
                <a:cubicBezTo>
                  <a:pt x="17216535" y="4917999"/>
                  <a:pt x="17220317" y="4919795"/>
                  <a:pt x="17226217" y="4915177"/>
                </a:cubicBezTo>
                <a:cubicBezTo>
                  <a:pt x="17242627" y="4911842"/>
                  <a:pt x="17248525" y="4907225"/>
                  <a:pt x="17243909" y="4901327"/>
                </a:cubicBezTo>
                <a:cubicBezTo>
                  <a:pt x="17239291" y="4895429"/>
                  <a:pt x="17232879" y="4893316"/>
                  <a:pt x="17224673" y="4894984"/>
                </a:cubicBezTo>
                <a:close/>
                <a:moveTo>
                  <a:pt x="17310355" y="4881413"/>
                </a:moveTo>
                <a:cubicBezTo>
                  <a:pt x="17307725" y="4881093"/>
                  <a:pt x="17304937" y="4882087"/>
                  <a:pt x="17301989" y="4884396"/>
                </a:cubicBezTo>
                <a:lnTo>
                  <a:pt x="17308913" y="4893241"/>
                </a:lnTo>
                <a:cubicBezTo>
                  <a:pt x="17313529" y="4899139"/>
                  <a:pt x="17315839" y="4902087"/>
                  <a:pt x="17315839" y="4902087"/>
                </a:cubicBezTo>
                <a:cubicBezTo>
                  <a:pt x="17321735" y="4897471"/>
                  <a:pt x="17322375" y="4892215"/>
                  <a:pt x="17317759" y="4886317"/>
                </a:cubicBezTo>
                <a:cubicBezTo>
                  <a:pt x="17315451" y="4883368"/>
                  <a:pt x="17312983" y="4881733"/>
                  <a:pt x="17310355" y="4881413"/>
                </a:cubicBezTo>
                <a:close/>
                <a:moveTo>
                  <a:pt x="17695101" y="4876269"/>
                </a:moveTo>
                <a:cubicBezTo>
                  <a:pt x="17695101" y="4876269"/>
                  <a:pt x="17692153" y="4878577"/>
                  <a:pt x="17686257" y="4883193"/>
                </a:cubicBezTo>
                <a:cubicBezTo>
                  <a:pt x="17686257" y="4883193"/>
                  <a:pt x="17688565" y="4886143"/>
                  <a:pt x="17693179" y="4892041"/>
                </a:cubicBezTo>
                <a:lnTo>
                  <a:pt x="17702027" y="4885116"/>
                </a:lnTo>
                <a:cubicBezTo>
                  <a:pt x="17697409" y="4879218"/>
                  <a:pt x="17695101" y="4876269"/>
                  <a:pt x="17695101" y="4876269"/>
                </a:cubicBezTo>
                <a:close/>
                <a:moveTo>
                  <a:pt x="16838867" y="4875988"/>
                </a:moveTo>
                <a:lnTo>
                  <a:pt x="16836943" y="4891761"/>
                </a:lnTo>
                <a:lnTo>
                  <a:pt x="16870409" y="4879833"/>
                </a:lnTo>
                <a:cubicBezTo>
                  <a:pt x="16865791" y="4873935"/>
                  <a:pt x="16855277" y="4872654"/>
                  <a:pt x="16838867" y="4875988"/>
                </a:cubicBezTo>
                <a:close/>
                <a:moveTo>
                  <a:pt x="16961951" y="4850972"/>
                </a:moveTo>
                <a:lnTo>
                  <a:pt x="16953105" y="4857898"/>
                </a:lnTo>
                <a:lnTo>
                  <a:pt x="16963713" y="4862930"/>
                </a:lnTo>
                <a:lnTo>
                  <a:pt x="16964291" y="4862478"/>
                </a:lnTo>
                <a:close/>
                <a:moveTo>
                  <a:pt x="17010225" y="4848852"/>
                </a:moveTo>
                <a:cubicBezTo>
                  <a:pt x="17004967" y="4848212"/>
                  <a:pt x="16999393" y="4850200"/>
                  <a:pt x="16993493" y="4854815"/>
                </a:cubicBezTo>
                <a:lnTo>
                  <a:pt x="17016187" y="4865583"/>
                </a:lnTo>
                <a:cubicBezTo>
                  <a:pt x="17022085" y="4860966"/>
                  <a:pt x="17025033" y="4858658"/>
                  <a:pt x="17025033" y="4858658"/>
                </a:cubicBezTo>
                <a:cubicBezTo>
                  <a:pt x="17020417" y="4852761"/>
                  <a:pt x="17015481" y="4849492"/>
                  <a:pt x="17010225" y="4848852"/>
                </a:cubicBezTo>
                <a:close/>
                <a:moveTo>
                  <a:pt x="17467385" y="4840525"/>
                </a:moveTo>
                <a:lnTo>
                  <a:pt x="17456617" y="4863222"/>
                </a:lnTo>
                <a:cubicBezTo>
                  <a:pt x="17462515" y="4858605"/>
                  <a:pt x="17468409" y="4853990"/>
                  <a:pt x="17474309" y="4849371"/>
                </a:cubicBezTo>
                <a:lnTo>
                  <a:pt x="17483155" y="4842447"/>
                </a:lnTo>
                <a:close/>
                <a:moveTo>
                  <a:pt x="17091961" y="4834802"/>
                </a:moveTo>
                <a:cubicBezTo>
                  <a:pt x="17086065" y="4839418"/>
                  <a:pt x="17083115" y="4841726"/>
                  <a:pt x="17083115" y="4841726"/>
                </a:cubicBezTo>
                <a:lnTo>
                  <a:pt x="17098887" y="4843647"/>
                </a:lnTo>
                <a:close/>
                <a:moveTo>
                  <a:pt x="17116581" y="4829798"/>
                </a:moveTo>
                <a:lnTo>
                  <a:pt x="17107731" y="4836723"/>
                </a:lnTo>
                <a:cubicBezTo>
                  <a:pt x="17112349" y="4842621"/>
                  <a:pt x="17116133" y="4844414"/>
                  <a:pt x="17119081" y="4842106"/>
                </a:cubicBezTo>
                <a:cubicBezTo>
                  <a:pt x="17122029" y="4839798"/>
                  <a:pt x="17121197" y="4835695"/>
                  <a:pt x="17116581" y="4829798"/>
                </a:cubicBezTo>
                <a:close/>
                <a:moveTo>
                  <a:pt x="17669323" y="4825114"/>
                </a:moveTo>
                <a:lnTo>
                  <a:pt x="17707789" y="4837802"/>
                </a:lnTo>
                <a:lnTo>
                  <a:pt x="17685095" y="4827036"/>
                </a:lnTo>
                <a:close/>
                <a:moveTo>
                  <a:pt x="17225081" y="4822602"/>
                </a:moveTo>
                <a:lnTo>
                  <a:pt x="17224475" y="4822873"/>
                </a:lnTo>
                <a:lnTo>
                  <a:pt x="17216337" y="4823041"/>
                </a:lnTo>
                <a:lnTo>
                  <a:pt x="17213127" y="4825554"/>
                </a:lnTo>
                <a:cubicBezTo>
                  <a:pt x="17213127" y="4825554"/>
                  <a:pt x="17215435" y="4828505"/>
                  <a:pt x="17220049" y="4834401"/>
                </a:cubicBezTo>
                <a:cubicBezTo>
                  <a:pt x="17220049" y="4834401"/>
                  <a:pt x="17221525" y="4833246"/>
                  <a:pt x="17224475" y="4830938"/>
                </a:cubicBezTo>
                <a:cubicBezTo>
                  <a:pt x="17227419" y="4828630"/>
                  <a:pt x="17228899" y="4827476"/>
                  <a:pt x="17228899" y="4827476"/>
                </a:cubicBezTo>
                <a:close/>
                <a:moveTo>
                  <a:pt x="17253515" y="4822472"/>
                </a:moveTo>
                <a:cubicBezTo>
                  <a:pt x="17247615" y="4827089"/>
                  <a:pt x="17245823" y="4830872"/>
                  <a:pt x="17248131" y="4833821"/>
                </a:cubicBezTo>
                <a:cubicBezTo>
                  <a:pt x="17250439" y="4836769"/>
                  <a:pt x="17253067" y="4837088"/>
                  <a:pt x="17256015" y="4834782"/>
                </a:cubicBezTo>
                <a:cubicBezTo>
                  <a:pt x="17258965" y="4832473"/>
                  <a:pt x="17258131" y="4828370"/>
                  <a:pt x="17253515" y="4822472"/>
                </a:cubicBezTo>
                <a:close/>
                <a:moveTo>
                  <a:pt x="17181585" y="4821712"/>
                </a:moveTo>
                <a:cubicBezTo>
                  <a:pt x="17181585" y="4821712"/>
                  <a:pt x="17173379" y="4823383"/>
                  <a:pt x="17156967" y="4826716"/>
                </a:cubicBezTo>
                <a:cubicBezTo>
                  <a:pt x="17140557" y="4830051"/>
                  <a:pt x="17132347" y="4831719"/>
                  <a:pt x="17132347" y="4831719"/>
                </a:cubicBezTo>
                <a:lnTo>
                  <a:pt x="17172735" y="4828637"/>
                </a:lnTo>
                <a:close/>
                <a:moveTo>
                  <a:pt x="17381023" y="4793992"/>
                </a:moveTo>
                <a:cubicBezTo>
                  <a:pt x="17378073" y="4796301"/>
                  <a:pt x="17376601" y="4797454"/>
                  <a:pt x="17376601" y="4797454"/>
                </a:cubicBezTo>
                <a:lnTo>
                  <a:pt x="17383525" y="4806301"/>
                </a:lnTo>
                <a:cubicBezTo>
                  <a:pt x="17389423" y="4801684"/>
                  <a:pt x="17391215" y="4797902"/>
                  <a:pt x="17388907" y="4794954"/>
                </a:cubicBezTo>
                <a:cubicBezTo>
                  <a:pt x="17386599" y="4792004"/>
                  <a:pt x="17383969" y="4791685"/>
                  <a:pt x="17381023" y="4793992"/>
                </a:cubicBezTo>
                <a:close/>
                <a:moveTo>
                  <a:pt x="17603157" y="4777040"/>
                </a:moveTo>
                <a:lnTo>
                  <a:pt x="17618929" y="4778962"/>
                </a:lnTo>
                <a:cubicBezTo>
                  <a:pt x="17618929" y="4778962"/>
                  <a:pt x="17615979" y="4781271"/>
                  <a:pt x="17610083" y="4785888"/>
                </a:cubicBezTo>
                <a:close/>
                <a:moveTo>
                  <a:pt x="17689801" y="4774811"/>
                </a:moveTo>
                <a:lnTo>
                  <a:pt x="17675087" y="4777800"/>
                </a:lnTo>
                <a:lnTo>
                  <a:pt x="17689953" y="4779611"/>
                </a:lnTo>
                <a:lnTo>
                  <a:pt x="17689899" y="4779544"/>
                </a:lnTo>
                <a:close/>
                <a:moveTo>
                  <a:pt x="18196291" y="4769275"/>
                </a:moveTo>
                <a:lnTo>
                  <a:pt x="18185523" y="4791971"/>
                </a:lnTo>
                <a:cubicBezTo>
                  <a:pt x="18180905" y="4786074"/>
                  <a:pt x="18178597" y="4783123"/>
                  <a:pt x="18178597" y="4783123"/>
                </a:cubicBezTo>
                <a:close/>
                <a:moveTo>
                  <a:pt x="17980499" y="4766992"/>
                </a:moveTo>
                <a:cubicBezTo>
                  <a:pt x="17985115" y="4772891"/>
                  <a:pt x="17985951" y="4776994"/>
                  <a:pt x="17983003" y="4779302"/>
                </a:cubicBezTo>
                <a:cubicBezTo>
                  <a:pt x="17980055" y="4781610"/>
                  <a:pt x="17976269" y="4779815"/>
                  <a:pt x="17971653" y="4773919"/>
                </a:cubicBezTo>
                <a:close/>
                <a:moveTo>
                  <a:pt x="17452403" y="4766418"/>
                </a:moveTo>
                <a:lnTo>
                  <a:pt x="17452185" y="4766435"/>
                </a:lnTo>
                <a:lnTo>
                  <a:pt x="17452373" y="4766673"/>
                </a:lnTo>
                <a:close/>
                <a:moveTo>
                  <a:pt x="17480451" y="4766094"/>
                </a:moveTo>
                <a:cubicBezTo>
                  <a:pt x="17478143" y="4763144"/>
                  <a:pt x="17474039" y="4763978"/>
                  <a:pt x="17468143" y="4768595"/>
                </a:cubicBezTo>
                <a:cubicBezTo>
                  <a:pt x="17468143" y="4768595"/>
                  <a:pt x="17465195" y="4770903"/>
                  <a:pt x="17459299" y="4775520"/>
                </a:cubicBezTo>
                <a:lnTo>
                  <a:pt x="17473147" y="4793212"/>
                </a:lnTo>
                <a:cubicBezTo>
                  <a:pt x="17489557" y="4789877"/>
                  <a:pt x="17495455" y="4785260"/>
                  <a:pt x="17490839" y="4779362"/>
                </a:cubicBezTo>
                <a:cubicBezTo>
                  <a:pt x="17486223" y="4773466"/>
                  <a:pt x="17482759" y="4769043"/>
                  <a:pt x="17480451" y="4766094"/>
                </a:cubicBezTo>
                <a:close/>
                <a:moveTo>
                  <a:pt x="17492399" y="4763419"/>
                </a:moveTo>
                <a:lnTo>
                  <a:pt x="17492761" y="4763589"/>
                </a:lnTo>
                <a:lnTo>
                  <a:pt x="17492971" y="4763424"/>
                </a:lnTo>
                <a:close/>
                <a:moveTo>
                  <a:pt x="17630533" y="4757333"/>
                </a:moveTo>
                <a:lnTo>
                  <a:pt x="17624311" y="4759550"/>
                </a:lnTo>
                <a:cubicBezTo>
                  <a:pt x="17616751" y="4755960"/>
                  <a:pt x="17611173" y="4757947"/>
                  <a:pt x="17607581" y="4765514"/>
                </a:cubicBezTo>
                <a:cubicBezTo>
                  <a:pt x="17603993" y="4773080"/>
                  <a:pt x="17599891" y="4773913"/>
                  <a:pt x="17595273" y="4768017"/>
                </a:cubicBezTo>
                <a:lnTo>
                  <a:pt x="17588259" y="4764688"/>
                </a:lnTo>
                <a:lnTo>
                  <a:pt x="17555841" y="4771277"/>
                </a:lnTo>
                <a:cubicBezTo>
                  <a:pt x="17545331" y="4769996"/>
                  <a:pt x="17538599" y="4770510"/>
                  <a:pt x="17535651" y="4772819"/>
                </a:cubicBezTo>
                <a:cubicBezTo>
                  <a:pt x="17532701" y="4775127"/>
                  <a:pt x="17527445" y="4774485"/>
                  <a:pt x="17519881" y="4770896"/>
                </a:cubicBezTo>
                <a:cubicBezTo>
                  <a:pt x="17512315" y="4767308"/>
                  <a:pt x="17507057" y="4766667"/>
                  <a:pt x="17504107" y="4768975"/>
                </a:cubicBezTo>
                <a:cubicBezTo>
                  <a:pt x="17501159" y="4771283"/>
                  <a:pt x="17501995" y="4775386"/>
                  <a:pt x="17506613" y="4781283"/>
                </a:cubicBezTo>
                <a:cubicBezTo>
                  <a:pt x="17511225" y="4787181"/>
                  <a:pt x="17516485" y="4787822"/>
                  <a:pt x="17522381" y="4783206"/>
                </a:cubicBezTo>
                <a:cubicBezTo>
                  <a:pt x="17528279" y="4778589"/>
                  <a:pt x="17535009" y="4778075"/>
                  <a:pt x="17542575" y="4781663"/>
                </a:cubicBezTo>
                <a:cubicBezTo>
                  <a:pt x="17550135" y="4785255"/>
                  <a:pt x="17559179" y="4787689"/>
                  <a:pt x="17569693" y="4788971"/>
                </a:cubicBezTo>
                <a:lnTo>
                  <a:pt x="17576619" y="4797814"/>
                </a:lnTo>
                <a:cubicBezTo>
                  <a:pt x="17576619" y="4797814"/>
                  <a:pt x="17573669" y="4800123"/>
                  <a:pt x="17567771" y="4804740"/>
                </a:cubicBezTo>
                <a:cubicBezTo>
                  <a:pt x="17561873" y="4809357"/>
                  <a:pt x="17553669" y="4811025"/>
                  <a:pt x="17543155" y="4809744"/>
                </a:cubicBezTo>
                <a:lnTo>
                  <a:pt x="17518283" y="4814799"/>
                </a:lnTo>
                <a:lnTo>
                  <a:pt x="17536813" y="4820912"/>
                </a:lnTo>
                <a:cubicBezTo>
                  <a:pt x="17539123" y="4823862"/>
                  <a:pt x="17532069" y="4827001"/>
                  <a:pt x="17515657" y="4830340"/>
                </a:cubicBezTo>
                <a:lnTo>
                  <a:pt x="17517533" y="4814952"/>
                </a:lnTo>
                <a:lnTo>
                  <a:pt x="17493919" y="4819750"/>
                </a:lnTo>
                <a:cubicBezTo>
                  <a:pt x="17493919" y="4819750"/>
                  <a:pt x="17499179" y="4820391"/>
                  <a:pt x="17509695" y="4821671"/>
                </a:cubicBezTo>
                <a:lnTo>
                  <a:pt x="17500845" y="4828597"/>
                </a:lnTo>
                <a:lnTo>
                  <a:pt x="17498925" y="4844368"/>
                </a:lnTo>
                <a:cubicBezTo>
                  <a:pt x="17503541" y="4850265"/>
                  <a:pt x="17511427" y="4851225"/>
                  <a:pt x="17522583" y="4847251"/>
                </a:cubicBezTo>
                <a:cubicBezTo>
                  <a:pt x="17533737" y="4843274"/>
                  <a:pt x="17539953" y="4836029"/>
                  <a:pt x="17541233" y="4825513"/>
                </a:cubicBezTo>
                <a:lnTo>
                  <a:pt x="17573673" y="4813952"/>
                </a:lnTo>
                <a:lnTo>
                  <a:pt x="17573737" y="4813406"/>
                </a:lnTo>
                <a:lnTo>
                  <a:pt x="17574059" y="4813814"/>
                </a:lnTo>
                <a:lnTo>
                  <a:pt x="17574699" y="4813587"/>
                </a:lnTo>
                <a:lnTo>
                  <a:pt x="17578159" y="4818009"/>
                </a:lnTo>
                <a:lnTo>
                  <a:pt x="17577005" y="4818244"/>
                </a:lnTo>
                <a:lnTo>
                  <a:pt x="17571819" y="4829177"/>
                </a:lnTo>
                <a:cubicBezTo>
                  <a:pt x="17571819" y="4829177"/>
                  <a:pt x="17572139" y="4826549"/>
                  <a:pt x="17572777" y="4821292"/>
                </a:cubicBezTo>
                <a:lnTo>
                  <a:pt x="17573051" y="4819049"/>
                </a:lnTo>
                <a:lnTo>
                  <a:pt x="17565853" y="4820511"/>
                </a:lnTo>
                <a:lnTo>
                  <a:pt x="17563931" y="4836282"/>
                </a:lnTo>
                <a:cubicBezTo>
                  <a:pt x="17563931" y="4836282"/>
                  <a:pt x="17568033" y="4835450"/>
                  <a:pt x="17576239" y="4833779"/>
                </a:cubicBezTo>
                <a:cubicBezTo>
                  <a:pt x="17584443" y="4832111"/>
                  <a:pt x="17591495" y="4828971"/>
                  <a:pt x="17597393" y="4824354"/>
                </a:cubicBezTo>
                <a:lnTo>
                  <a:pt x="17599315" y="4808582"/>
                </a:lnTo>
                <a:lnTo>
                  <a:pt x="17608161" y="4801659"/>
                </a:lnTo>
                <a:cubicBezTo>
                  <a:pt x="17629189" y="4804220"/>
                  <a:pt x="17638675" y="4792038"/>
                  <a:pt x="17636621" y="4765111"/>
                </a:cubicBezTo>
                <a:close/>
                <a:moveTo>
                  <a:pt x="18288001" y="4754551"/>
                </a:moveTo>
                <a:lnTo>
                  <a:pt x="18288001" y="4758857"/>
                </a:lnTo>
                <a:lnTo>
                  <a:pt x="18285911" y="4756187"/>
                </a:lnTo>
                <a:close/>
                <a:moveTo>
                  <a:pt x="18037623" y="4749882"/>
                </a:moveTo>
                <a:cubicBezTo>
                  <a:pt x="18037623" y="4749882"/>
                  <a:pt x="18040249" y="4750203"/>
                  <a:pt x="18045509" y="4750844"/>
                </a:cubicBezTo>
                <a:cubicBezTo>
                  <a:pt x="18050763" y="4751484"/>
                  <a:pt x="18053393" y="4751803"/>
                  <a:pt x="18053393" y="4751803"/>
                </a:cubicBezTo>
                <a:cubicBezTo>
                  <a:pt x="18041597" y="4761036"/>
                  <a:pt x="18030443" y="4765014"/>
                  <a:pt x="18019929" y="4763732"/>
                </a:cubicBezTo>
                <a:cubicBezTo>
                  <a:pt x="18009415" y="4762452"/>
                  <a:pt x="18003837" y="4764440"/>
                  <a:pt x="18003197" y="4769697"/>
                </a:cubicBezTo>
                <a:cubicBezTo>
                  <a:pt x="18002559" y="4774952"/>
                  <a:pt x="17999929" y="4774634"/>
                  <a:pt x="17995311" y="4768737"/>
                </a:cubicBezTo>
                <a:lnTo>
                  <a:pt x="18028775" y="4756807"/>
                </a:lnTo>
                <a:close/>
                <a:moveTo>
                  <a:pt x="17949919" y="4747202"/>
                </a:moveTo>
                <a:cubicBezTo>
                  <a:pt x="17960437" y="4748481"/>
                  <a:pt x="17965371" y="4751749"/>
                  <a:pt x="17964731" y="4757007"/>
                </a:cubicBezTo>
                <a:cubicBezTo>
                  <a:pt x="17964093" y="4762265"/>
                  <a:pt x="17961141" y="4764574"/>
                  <a:pt x="17955885" y="4763931"/>
                </a:cubicBezTo>
                <a:cubicBezTo>
                  <a:pt x="17950627" y="4763291"/>
                  <a:pt x="17942743" y="4762332"/>
                  <a:pt x="17932231" y="4761050"/>
                </a:cubicBezTo>
                <a:cubicBezTo>
                  <a:pt x="17899403" y="4767723"/>
                  <a:pt x="17883317" y="4768428"/>
                  <a:pt x="17883955" y="4763172"/>
                </a:cubicBezTo>
                <a:cubicBezTo>
                  <a:pt x="17884115" y="4761858"/>
                  <a:pt x="17884749" y="4760767"/>
                  <a:pt x="17885853" y="4759903"/>
                </a:cubicBezTo>
                <a:cubicBezTo>
                  <a:pt x="17889171" y="4757305"/>
                  <a:pt x="17896745" y="4756728"/>
                  <a:pt x="17908571" y="4758170"/>
                </a:cubicBezTo>
                <a:cubicBezTo>
                  <a:pt x="17924343" y="4760089"/>
                  <a:pt x="17932549" y="4758422"/>
                  <a:pt x="17933189" y="4753165"/>
                </a:cubicBezTo>
                <a:cubicBezTo>
                  <a:pt x="17933827" y="4747909"/>
                  <a:pt x="17939407" y="4745920"/>
                  <a:pt x="17949919" y="4747202"/>
                </a:cubicBezTo>
                <a:close/>
                <a:moveTo>
                  <a:pt x="17658343" y="4743752"/>
                </a:moveTo>
                <a:lnTo>
                  <a:pt x="17664647" y="4749162"/>
                </a:lnTo>
                <a:lnTo>
                  <a:pt x="17666621" y="4748760"/>
                </a:lnTo>
                <a:cubicBezTo>
                  <a:pt x="17674827" y="4747094"/>
                  <a:pt x="17681237" y="4749209"/>
                  <a:pt x="17685855" y="4755107"/>
                </a:cubicBezTo>
                <a:lnTo>
                  <a:pt x="17689377" y="4754391"/>
                </a:lnTo>
                <a:lnTo>
                  <a:pt x="17689319" y="4751463"/>
                </a:lnTo>
                <a:lnTo>
                  <a:pt x="17690223" y="4747634"/>
                </a:lnTo>
                <a:close/>
                <a:moveTo>
                  <a:pt x="18174557" y="4742557"/>
                </a:moveTo>
                <a:cubicBezTo>
                  <a:pt x="18174557" y="4742557"/>
                  <a:pt x="18176867" y="4745506"/>
                  <a:pt x="18181483" y="4751403"/>
                </a:cubicBezTo>
                <a:lnTo>
                  <a:pt x="18165711" y="4749483"/>
                </a:lnTo>
                <a:cubicBezTo>
                  <a:pt x="18171609" y="4744867"/>
                  <a:pt x="18174557" y="4742557"/>
                  <a:pt x="18174557" y="4742557"/>
                </a:cubicBezTo>
                <a:close/>
                <a:moveTo>
                  <a:pt x="17647389" y="4742416"/>
                </a:moveTo>
                <a:lnTo>
                  <a:pt x="17649079" y="4744575"/>
                </a:lnTo>
                <a:lnTo>
                  <a:pt x="17657975" y="4743706"/>
                </a:lnTo>
                <a:close/>
                <a:moveTo>
                  <a:pt x="17493431" y="4741667"/>
                </a:moveTo>
                <a:lnTo>
                  <a:pt x="17483523" y="4746398"/>
                </a:lnTo>
                <a:lnTo>
                  <a:pt x="17493723" y="4747642"/>
                </a:lnTo>
                <a:lnTo>
                  <a:pt x="17502337" y="4745892"/>
                </a:lnTo>
                <a:close/>
                <a:moveTo>
                  <a:pt x="17593633" y="4715799"/>
                </a:moveTo>
                <a:cubicBezTo>
                  <a:pt x="17591005" y="4715478"/>
                  <a:pt x="17588215" y="4716472"/>
                  <a:pt x="17585267" y="4718781"/>
                </a:cubicBezTo>
                <a:lnTo>
                  <a:pt x="17579685" y="4723152"/>
                </a:lnTo>
                <a:lnTo>
                  <a:pt x="17585265" y="4726845"/>
                </a:lnTo>
                <a:cubicBezTo>
                  <a:pt x="17590525" y="4727487"/>
                  <a:pt x="17596099" y="4725500"/>
                  <a:pt x="17601997" y="4720881"/>
                </a:cubicBezTo>
                <a:lnTo>
                  <a:pt x="17602069" y="4720828"/>
                </a:lnTo>
                <a:lnTo>
                  <a:pt x="17601039" y="4720703"/>
                </a:lnTo>
                <a:cubicBezTo>
                  <a:pt x="17598729" y="4717754"/>
                  <a:pt x="17596261" y="4716119"/>
                  <a:pt x="17593633" y="4715799"/>
                </a:cubicBezTo>
                <a:close/>
                <a:moveTo>
                  <a:pt x="17508593" y="4715370"/>
                </a:moveTo>
                <a:lnTo>
                  <a:pt x="17512375" y="4733971"/>
                </a:lnTo>
                <a:cubicBezTo>
                  <a:pt x="17516991" y="4739868"/>
                  <a:pt x="17523401" y="4741984"/>
                  <a:pt x="17531607" y="4740315"/>
                </a:cubicBezTo>
                <a:cubicBezTo>
                  <a:pt x="17539815" y="4738647"/>
                  <a:pt x="17544555" y="4732556"/>
                  <a:pt x="17545835" y="4722042"/>
                </a:cubicBezTo>
                <a:lnTo>
                  <a:pt x="17548757" y="4719755"/>
                </a:lnTo>
                <a:lnTo>
                  <a:pt x="17533531" y="4716480"/>
                </a:lnTo>
                <a:close/>
                <a:moveTo>
                  <a:pt x="17814705" y="4682776"/>
                </a:moveTo>
                <a:lnTo>
                  <a:pt x="17813997" y="4682919"/>
                </a:lnTo>
                <a:lnTo>
                  <a:pt x="17814397" y="4683426"/>
                </a:lnTo>
                <a:close/>
                <a:moveTo>
                  <a:pt x="17575259" y="4669546"/>
                </a:moveTo>
                <a:cubicBezTo>
                  <a:pt x="17569361" y="4674164"/>
                  <a:pt x="17564937" y="4677626"/>
                  <a:pt x="17561991" y="4679934"/>
                </a:cubicBezTo>
                <a:cubicBezTo>
                  <a:pt x="17559041" y="4682242"/>
                  <a:pt x="17562825" y="4684038"/>
                  <a:pt x="17573339" y="4685318"/>
                </a:cubicBezTo>
                <a:close/>
                <a:moveTo>
                  <a:pt x="17797103" y="4657485"/>
                </a:moveTo>
                <a:lnTo>
                  <a:pt x="17780097" y="4659602"/>
                </a:lnTo>
                <a:lnTo>
                  <a:pt x="17789507" y="4659699"/>
                </a:lnTo>
                <a:close/>
                <a:moveTo>
                  <a:pt x="17691857" y="4656743"/>
                </a:moveTo>
                <a:lnTo>
                  <a:pt x="17689693" y="4662045"/>
                </a:lnTo>
                <a:lnTo>
                  <a:pt x="17697383" y="4660481"/>
                </a:lnTo>
                <a:lnTo>
                  <a:pt x="17704365" y="4661331"/>
                </a:lnTo>
                <a:lnTo>
                  <a:pt x="17700849" y="4656839"/>
                </a:lnTo>
                <a:cubicBezTo>
                  <a:pt x="17697065" y="4655044"/>
                  <a:pt x="17694065" y="4655011"/>
                  <a:pt x="17691857" y="4656743"/>
                </a:cubicBezTo>
                <a:close/>
                <a:moveTo>
                  <a:pt x="17945677" y="4650653"/>
                </a:moveTo>
                <a:lnTo>
                  <a:pt x="17943759" y="4666426"/>
                </a:lnTo>
                <a:cubicBezTo>
                  <a:pt x="17943759" y="4666426"/>
                  <a:pt x="17941447" y="4663476"/>
                  <a:pt x="17936833" y="4657578"/>
                </a:cubicBezTo>
                <a:close/>
                <a:moveTo>
                  <a:pt x="18057997" y="4648331"/>
                </a:moveTo>
                <a:lnTo>
                  <a:pt x="18064919" y="4657178"/>
                </a:lnTo>
                <a:cubicBezTo>
                  <a:pt x="18059023" y="4661796"/>
                  <a:pt x="18054919" y="4662630"/>
                  <a:pt x="18052611" y="4659680"/>
                </a:cubicBezTo>
                <a:cubicBezTo>
                  <a:pt x="18050305" y="4656732"/>
                  <a:pt x="18043251" y="4659874"/>
                  <a:pt x="18031457" y="4669108"/>
                </a:cubicBezTo>
                <a:close/>
                <a:moveTo>
                  <a:pt x="17535249" y="4644729"/>
                </a:moveTo>
                <a:cubicBezTo>
                  <a:pt x="17529993" y="4644088"/>
                  <a:pt x="17525569" y="4647551"/>
                  <a:pt x="17521981" y="4655117"/>
                </a:cubicBezTo>
                <a:lnTo>
                  <a:pt x="17530197" y="4665611"/>
                </a:lnTo>
                <a:lnTo>
                  <a:pt x="17559489" y="4667625"/>
                </a:lnTo>
                <a:lnTo>
                  <a:pt x="17560443" y="4659801"/>
                </a:lnTo>
                <a:lnTo>
                  <a:pt x="17553523" y="4658959"/>
                </a:lnTo>
                <a:lnTo>
                  <a:pt x="17552929" y="4658496"/>
                </a:lnTo>
                <a:lnTo>
                  <a:pt x="17552567" y="4658781"/>
                </a:lnTo>
                <a:cubicBezTo>
                  <a:pt x="17552567" y="4658781"/>
                  <a:pt x="17547309" y="4658138"/>
                  <a:pt x="17536793" y="4656858"/>
                </a:cubicBezTo>
                <a:lnTo>
                  <a:pt x="17546419" y="4653427"/>
                </a:lnTo>
                <a:close/>
                <a:moveTo>
                  <a:pt x="17613523" y="4626256"/>
                </a:moveTo>
                <a:lnTo>
                  <a:pt x="17620449" y="4635102"/>
                </a:lnTo>
                <a:lnTo>
                  <a:pt x="17611603" y="4642026"/>
                </a:lnTo>
                <a:cubicBezTo>
                  <a:pt x="17606989" y="4636130"/>
                  <a:pt x="17607627" y="4630871"/>
                  <a:pt x="17613523" y="4626256"/>
                </a:cubicBezTo>
                <a:close/>
                <a:moveTo>
                  <a:pt x="17693343" y="4619912"/>
                </a:moveTo>
                <a:cubicBezTo>
                  <a:pt x="17693343" y="4619912"/>
                  <a:pt x="17698597" y="4620553"/>
                  <a:pt x="17709111" y="4621834"/>
                </a:cubicBezTo>
                <a:lnTo>
                  <a:pt x="17700267" y="4628758"/>
                </a:lnTo>
                <a:close/>
                <a:moveTo>
                  <a:pt x="18288001" y="4615157"/>
                </a:moveTo>
                <a:lnTo>
                  <a:pt x="18288001" y="4618433"/>
                </a:lnTo>
                <a:lnTo>
                  <a:pt x="18282051" y="4615610"/>
                </a:lnTo>
                <a:close/>
                <a:moveTo>
                  <a:pt x="17902207" y="4613347"/>
                </a:moveTo>
                <a:cubicBezTo>
                  <a:pt x="17902207" y="4613347"/>
                  <a:pt x="17904515" y="4616296"/>
                  <a:pt x="17909131" y="4622194"/>
                </a:cubicBezTo>
                <a:lnTo>
                  <a:pt x="17893363" y="4620271"/>
                </a:lnTo>
                <a:cubicBezTo>
                  <a:pt x="17893363" y="4620271"/>
                  <a:pt x="17896311" y="4617964"/>
                  <a:pt x="17902207" y="4613347"/>
                </a:cubicBezTo>
                <a:close/>
                <a:moveTo>
                  <a:pt x="17799695" y="4608923"/>
                </a:moveTo>
                <a:lnTo>
                  <a:pt x="17805103" y="4615830"/>
                </a:lnTo>
                <a:lnTo>
                  <a:pt x="17861819" y="4616430"/>
                </a:lnTo>
                <a:lnTo>
                  <a:pt x="17877591" y="4618352"/>
                </a:lnTo>
                <a:cubicBezTo>
                  <a:pt x="17861179" y="4621687"/>
                  <a:pt x="17852973" y="4623354"/>
                  <a:pt x="17852973" y="4623354"/>
                </a:cubicBezTo>
                <a:lnTo>
                  <a:pt x="17802361" y="4621102"/>
                </a:lnTo>
                <a:lnTo>
                  <a:pt x="17797771" y="4624695"/>
                </a:lnTo>
                <a:lnTo>
                  <a:pt x="17798233" y="4620920"/>
                </a:lnTo>
                <a:lnTo>
                  <a:pt x="17749503" y="4618751"/>
                </a:lnTo>
                <a:cubicBezTo>
                  <a:pt x="17749503" y="4618751"/>
                  <a:pt x="17753605" y="4617917"/>
                  <a:pt x="17761811" y="4616250"/>
                </a:cubicBezTo>
                <a:cubicBezTo>
                  <a:pt x="17770015" y="4614581"/>
                  <a:pt x="17779375" y="4614391"/>
                  <a:pt x="17789891" y="4615670"/>
                </a:cubicBezTo>
                <a:lnTo>
                  <a:pt x="17798861" y="4615764"/>
                </a:lnTo>
                <a:close/>
                <a:moveTo>
                  <a:pt x="17326697" y="4607317"/>
                </a:moveTo>
                <a:lnTo>
                  <a:pt x="17317919" y="4614189"/>
                </a:lnTo>
                <a:lnTo>
                  <a:pt x="17291317" y="4613375"/>
                </a:lnTo>
                <a:lnTo>
                  <a:pt x="17290797" y="4614947"/>
                </a:lnTo>
                <a:cubicBezTo>
                  <a:pt x="17293109" y="4617899"/>
                  <a:pt x="17299519" y="4620012"/>
                  <a:pt x="17310033" y="4621292"/>
                </a:cubicBezTo>
                <a:lnTo>
                  <a:pt x="17327563" y="4607568"/>
                </a:lnTo>
                <a:lnTo>
                  <a:pt x="17326999" y="4607353"/>
                </a:lnTo>
                <a:close/>
                <a:moveTo>
                  <a:pt x="17623331" y="4603382"/>
                </a:moveTo>
                <a:lnTo>
                  <a:pt x="17630259" y="4612227"/>
                </a:lnTo>
                <a:cubicBezTo>
                  <a:pt x="17645389" y="4619404"/>
                  <a:pt x="17653593" y="4617737"/>
                  <a:pt x="17654875" y="4607224"/>
                </a:cubicBezTo>
                <a:lnTo>
                  <a:pt x="17670645" y="4609145"/>
                </a:lnTo>
                <a:cubicBezTo>
                  <a:pt x="17664747" y="4613763"/>
                  <a:pt x="17658851" y="4618378"/>
                  <a:pt x="17652955" y="4622994"/>
                </a:cubicBezTo>
                <a:cubicBezTo>
                  <a:pt x="17647055" y="4627612"/>
                  <a:pt x="17641797" y="4626970"/>
                  <a:pt x="17637181" y="4621074"/>
                </a:cubicBezTo>
                <a:cubicBezTo>
                  <a:pt x="17631285" y="4625688"/>
                  <a:pt x="17625709" y="4627679"/>
                  <a:pt x="17620451" y="4627038"/>
                </a:cubicBezTo>
                <a:cubicBezTo>
                  <a:pt x="17615195" y="4626396"/>
                  <a:pt x="17612565" y="4626077"/>
                  <a:pt x="17612565" y="4626077"/>
                </a:cubicBezTo>
                <a:cubicBezTo>
                  <a:pt x="17602051" y="4624797"/>
                  <a:pt x="17595641" y="4622682"/>
                  <a:pt x="17593333" y="4619731"/>
                </a:cubicBezTo>
                <a:cubicBezTo>
                  <a:pt x="17591023" y="4616784"/>
                  <a:pt x="17592817" y="4613001"/>
                  <a:pt x="17598717" y="4608384"/>
                </a:cubicBezTo>
                <a:close/>
                <a:moveTo>
                  <a:pt x="17704107" y="4597216"/>
                </a:moveTo>
                <a:cubicBezTo>
                  <a:pt x="17704107" y="4597216"/>
                  <a:pt x="17703787" y="4599844"/>
                  <a:pt x="17703147" y="4605102"/>
                </a:cubicBezTo>
                <a:cubicBezTo>
                  <a:pt x="17702509" y="4610358"/>
                  <a:pt x="17702189" y="4612989"/>
                  <a:pt x="17702189" y="4612989"/>
                </a:cubicBezTo>
                <a:lnTo>
                  <a:pt x="17695263" y="4604142"/>
                </a:lnTo>
                <a:cubicBezTo>
                  <a:pt x="17695263" y="4604142"/>
                  <a:pt x="17698211" y="4601834"/>
                  <a:pt x="17704107" y="4597216"/>
                </a:cubicBezTo>
                <a:close/>
                <a:moveTo>
                  <a:pt x="17385807" y="4590510"/>
                </a:moveTo>
                <a:cubicBezTo>
                  <a:pt x="17385807" y="4590510"/>
                  <a:pt x="17388115" y="4593461"/>
                  <a:pt x="17392733" y="4599359"/>
                </a:cubicBezTo>
                <a:lnTo>
                  <a:pt x="17401577" y="4592433"/>
                </a:lnTo>
                <a:close/>
                <a:moveTo>
                  <a:pt x="17794983" y="4590282"/>
                </a:moveTo>
                <a:cubicBezTo>
                  <a:pt x="17796459" y="4589128"/>
                  <a:pt x="17798349" y="4590025"/>
                  <a:pt x="17800657" y="4592974"/>
                </a:cubicBezTo>
                <a:lnTo>
                  <a:pt x="17791811" y="4599898"/>
                </a:lnTo>
                <a:cubicBezTo>
                  <a:pt x="17792451" y="4594641"/>
                  <a:pt x="17793509" y="4591436"/>
                  <a:pt x="17794983" y="4590282"/>
                </a:cubicBezTo>
                <a:close/>
                <a:moveTo>
                  <a:pt x="18065683" y="4585248"/>
                </a:moveTo>
                <a:cubicBezTo>
                  <a:pt x="18070297" y="4591145"/>
                  <a:pt x="18071131" y="4595248"/>
                  <a:pt x="18068183" y="4597555"/>
                </a:cubicBezTo>
                <a:cubicBezTo>
                  <a:pt x="18065233" y="4599863"/>
                  <a:pt x="18063759" y="4601019"/>
                  <a:pt x="18063759" y="4601019"/>
                </a:cubicBezTo>
                <a:cubicBezTo>
                  <a:pt x="18063759" y="4601019"/>
                  <a:pt x="18061451" y="4598070"/>
                  <a:pt x="18056835" y="4592172"/>
                </a:cubicBezTo>
                <a:close/>
                <a:moveTo>
                  <a:pt x="18172033" y="4574261"/>
                </a:moveTo>
                <a:lnTo>
                  <a:pt x="18114103" y="4591147"/>
                </a:lnTo>
                <a:lnTo>
                  <a:pt x="18120879" y="4591974"/>
                </a:lnTo>
                <a:cubicBezTo>
                  <a:pt x="18126135" y="4592613"/>
                  <a:pt x="18128765" y="4592934"/>
                  <a:pt x="18128765" y="4592934"/>
                </a:cubicBezTo>
                <a:cubicBezTo>
                  <a:pt x="18128765" y="4592934"/>
                  <a:pt x="18125815" y="4595241"/>
                  <a:pt x="18119921" y="4599858"/>
                </a:cubicBezTo>
                <a:cubicBezTo>
                  <a:pt x="18119921" y="4599858"/>
                  <a:pt x="18117611" y="4596908"/>
                  <a:pt x="18112995" y="4591011"/>
                </a:cubicBezTo>
                <a:lnTo>
                  <a:pt x="18113773" y="4591107"/>
                </a:lnTo>
                <a:lnTo>
                  <a:pt x="18091257" y="4580425"/>
                </a:lnTo>
                <a:close/>
                <a:moveTo>
                  <a:pt x="17956243" y="4571977"/>
                </a:moveTo>
                <a:lnTo>
                  <a:pt x="17978939" y="4582745"/>
                </a:lnTo>
                <a:cubicBezTo>
                  <a:pt x="17978939" y="4582745"/>
                  <a:pt x="17975991" y="4585052"/>
                  <a:pt x="17970091" y="4589670"/>
                </a:cubicBezTo>
                <a:close/>
                <a:moveTo>
                  <a:pt x="18052791" y="4567734"/>
                </a:moveTo>
                <a:lnTo>
                  <a:pt x="18059717" y="4576581"/>
                </a:lnTo>
                <a:cubicBezTo>
                  <a:pt x="18053815" y="4581198"/>
                  <a:pt x="18047919" y="4585813"/>
                  <a:pt x="18042023" y="4590432"/>
                </a:cubicBezTo>
                <a:lnTo>
                  <a:pt x="18026253" y="4588509"/>
                </a:lnTo>
                <a:cubicBezTo>
                  <a:pt x="18026253" y="4588509"/>
                  <a:pt x="18027727" y="4587354"/>
                  <a:pt x="18030675" y="4585046"/>
                </a:cubicBezTo>
                <a:cubicBezTo>
                  <a:pt x="18033625" y="4582738"/>
                  <a:pt x="18038047" y="4579277"/>
                  <a:pt x="18043943" y="4574659"/>
                </a:cubicBezTo>
                <a:cubicBezTo>
                  <a:pt x="18049841" y="4570042"/>
                  <a:pt x="18052791" y="4567734"/>
                  <a:pt x="18052791" y="4567734"/>
                </a:cubicBezTo>
                <a:close/>
                <a:moveTo>
                  <a:pt x="17549281" y="4562410"/>
                </a:moveTo>
                <a:lnTo>
                  <a:pt x="17549061" y="4562583"/>
                </a:lnTo>
                <a:lnTo>
                  <a:pt x="17549343" y="4562718"/>
                </a:lnTo>
                <a:close/>
                <a:moveTo>
                  <a:pt x="18245883" y="4559248"/>
                </a:moveTo>
                <a:lnTo>
                  <a:pt x="18261657" y="4561170"/>
                </a:lnTo>
                <a:lnTo>
                  <a:pt x="18288001" y="4564380"/>
                </a:lnTo>
                <a:lnTo>
                  <a:pt x="18288001" y="4581450"/>
                </a:lnTo>
                <a:lnTo>
                  <a:pt x="18242041" y="4590791"/>
                </a:lnTo>
                <a:cubicBezTo>
                  <a:pt x="18204601" y="4591565"/>
                  <a:pt x="18188831" y="4589645"/>
                  <a:pt x="18194729" y="4585027"/>
                </a:cubicBezTo>
                <a:cubicBezTo>
                  <a:pt x="18200629" y="4580410"/>
                  <a:pt x="18206203" y="4578422"/>
                  <a:pt x="18211459" y="4579063"/>
                </a:cubicBezTo>
                <a:cubicBezTo>
                  <a:pt x="18216717" y="4579703"/>
                  <a:pt x="18219345" y="4580022"/>
                  <a:pt x="18219345" y="4580022"/>
                </a:cubicBezTo>
                <a:cubicBezTo>
                  <a:pt x="18219345" y="4580022"/>
                  <a:pt x="18222293" y="4577715"/>
                  <a:pt x="18228193" y="4573097"/>
                </a:cubicBezTo>
                <a:cubicBezTo>
                  <a:pt x="18232809" y="4578995"/>
                  <a:pt x="18235117" y="4581945"/>
                  <a:pt x="18235117" y="4581945"/>
                </a:cubicBezTo>
                <a:cubicBezTo>
                  <a:pt x="18235117" y="4581945"/>
                  <a:pt x="18238067" y="4579637"/>
                  <a:pt x="18243965" y="4575020"/>
                </a:cubicBezTo>
                <a:close/>
                <a:moveTo>
                  <a:pt x="17926623" y="4552364"/>
                </a:moveTo>
                <a:cubicBezTo>
                  <a:pt x="17937135" y="4553646"/>
                  <a:pt x="17941753" y="4559542"/>
                  <a:pt x="17940475" y="4570056"/>
                </a:cubicBezTo>
                <a:cubicBezTo>
                  <a:pt x="17933295" y="4585187"/>
                  <a:pt x="17925089" y="4586856"/>
                  <a:pt x="17915857" y="4575059"/>
                </a:cubicBezTo>
                <a:cubicBezTo>
                  <a:pt x="17906621" y="4563265"/>
                  <a:pt x="17903481" y="4556213"/>
                  <a:pt x="17906429" y="4553905"/>
                </a:cubicBezTo>
                <a:cubicBezTo>
                  <a:pt x="17909377" y="4551597"/>
                  <a:pt x="17916105" y="4551085"/>
                  <a:pt x="17926623" y="4552364"/>
                </a:cubicBezTo>
                <a:close/>
                <a:moveTo>
                  <a:pt x="18131067" y="4549262"/>
                </a:moveTo>
                <a:cubicBezTo>
                  <a:pt x="18134013" y="4546955"/>
                  <a:pt x="18137795" y="4548748"/>
                  <a:pt x="18142413" y="4554645"/>
                </a:cubicBezTo>
                <a:cubicBezTo>
                  <a:pt x="18142413" y="4554645"/>
                  <a:pt x="18139465" y="4556954"/>
                  <a:pt x="18133565" y="4561570"/>
                </a:cubicBezTo>
                <a:cubicBezTo>
                  <a:pt x="18128949" y="4555674"/>
                  <a:pt x="18128117" y="4551570"/>
                  <a:pt x="18131067" y="4549262"/>
                </a:cubicBezTo>
                <a:close/>
                <a:moveTo>
                  <a:pt x="17823151" y="4547762"/>
                </a:moveTo>
                <a:cubicBezTo>
                  <a:pt x="17817253" y="4552379"/>
                  <a:pt x="17814305" y="4554687"/>
                  <a:pt x="17814305" y="4554687"/>
                </a:cubicBezTo>
                <a:cubicBezTo>
                  <a:pt x="17818921" y="4560582"/>
                  <a:pt x="17824177" y="4561223"/>
                  <a:pt x="17830075" y="4556608"/>
                </a:cubicBezTo>
                <a:cubicBezTo>
                  <a:pt x="17825459" y="4550710"/>
                  <a:pt x="17823151" y="4547762"/>
                  <a:pt x="17823151" y="4547762"/>
                </a:cubicBezTo>
                <a:close/>
                <a:moveTo>
                  <a:pt x="17681211" y="4530469"/>
                </a:moveTo>
                <a:cubicBezTo>
                  <a:pt x="17664803" y="4533805"/>
                  <a:pt x="17646081" y="4534193"/>
                  <a:pt x="17625055" y="4531629"/>
                </a:cubicBezTo>
                <a:lnTo>
                  <a:pt x="17607359" y="4545481"/>
                </a:lnTo>
                <a:lnTo>
                  <a:pt x="17614287" y="4554325"/>
                </a:lnTo>
                <a:cubicBezTo>
                  <a:pt x="17608389" y="4558942"/>
                  <a:pt x="17605437" y="4561251"/>
                  <a:pt x="17605437" y="4561251"/>
                </a:cubicBezTo>
                <a:lnTo>
                  <a:pt x="17628449" y="4556576"/>
                </a:lnTo>
                <a:lnTo>
                  <a:pt x="17629097" y="4556067"/>
                </a:lnTo>
                <a:lnTo>
                  <a:pt x="17629435" y="4556374"/>
                </a:lnTo>
                <a:lnTo>
                  <a:pt x="17630057" y="4556249"/>
                </a:lnTo>
                <a:lnTo>
                  <a:pt x="17654673" y="4551243"/>
                </a:lnTo>
                <a:lnTo>
                  <a:pt x="17670443" y="4553164"/>
                </a:lnTo>
                <a:cubicBezTo>
                  <a:pt x="17686855" y="4549829"/>
                  <a:pt x="17695699" y="4542905"/>
                  <a:pt x="17696983" y="4532390"/>
                </a:cubicBezTo>
                <a:cubicBezTo>
                  <a:pt x="17696983" y="4532390"/>
                  <a:pt x="17691725" y="4531749"/>
                  <a:pt x="17681211" y="4530469"/>
                </a:cubicBezTo>
                <a:close/>
                <a:moveTo>
                  <a:pt x="17785645" y="4527187"/>
                </a:moveTo>
                <a:cubicBezTo>
                  <a:pt x="17780387" y="4526545"/>
                  <a:pt x="17774811" y="4528533"/>
                  <a:pt x="17768915" y="4533151"/>
                </a:cubicBezTo>
                <a:lnTo>
                  <a:pt x="17775835" y="4541996"/>
                </a:lnTo>
                <a:lnTo>
                  <a:pt x="17800455" y="4536993"/>
                </a:lnTo>
                <a:cubicBezTo>
                  <a:pt x="17795839" y="4531097"/>
                  <a:pt x="17790899" y="4527828"/>
                  <a:pt x="17785645" y="4527187"/>
                </a:cubicBezTo>
                <a:close/>
                <a:moveTo>
                  <a:pt x="18228285" y="4523094"/>
                </a:moveTo>
                <a:cubicBezTo>
                  <a:pt x="18229757" y="4521941"/>
                  <a:pt x="18231647" y="4522838"/>
                  <a:pt x="18233955" y="4525786"/>
                </a:cubicBezTo>
                <a:lnTo>
                  <a:pt x="18225111" y="4532710"/>
                </a:lnTo>
                <a:cubicBezTo>
                  <a:pt x="18225749" y="4527455"/>
                  <a:pt x="18226809" y="4524248"/>
                  <a:pt x="18228285" y="4523094"/>
                </a:cubicBezTo>
                <a:close/>
                <a:moveTo>
                  <a:pt x="17735049" y="4416991"/>
                </a:moveTo>
                <a:lnTo>
                  <a:pt x="17750819" y="4418910"/>
                </a:lnTo>
                <a:lnTo>
                  <a:pt x="17733129" y="4432761"/>
                </a:lnTo>
                <a:close/>
                <a:moveTo>
                  <a:pt x="18047385" y="4415029"/>
                </a:moveTo>
                <a:lnTo>
                  <a:pt x="18054311" y="4423875"/>
                </a:lnTo>
                <a:cubicBezTo>
                  <a:pt x="18054311" y="4423875"/>
                  <a:pt x="18049055" y="4423235"/>
                  <a:pt x="18038543" y="4421954"/>
                </a:cubicBezTo>
                <a:close/>
                <a:moveTo>
                  <a:pt x="18231635" y="4413468"/>
                </a:moveTo>
                <a:cubicBezTo>
                  <a:pt x="18231635" y="4413468"/>
                  <a:pt x="18236893" y="4414109"/>
                  <a:pt x="18247405" y="4415388"/>
                </a:cubicBezTo>
                <a:lnTo>
                  <a:pt x="18263179" y="4417310"/>
                </a:lnTo>
                <a:cubicBezTo>
                  <a:pt x="18257279" y="4421927"/>
                  <a:pt x="18249075" y="4423594"/>
                  <a:pt x="18238561" y="4422313"/>
                </a:cubicBezTo>
                <a:close/>
                <a:moveTo>
                  <a:pt x="18184321" y="4407704"/>
                </a:moveTo>
                <a:cubicBezTo>
                  <a:pt x="18194837" y="4408984"/>
                  <a:pt x="18200093" y="4409624"/>
                  <a:pt x="18200093" y="4409624"/>
                </a:cubicBezTo>
                <a:lnTo>
                  <a:pt x="18175475" y="4414628"/>
                </a:lnTo>
                <a:close/>
                <a:moveTo>
                  <a:pt x="17872947" y="4393715"/>
                </a:moveTo>
                <a:lnTo>
                  <a:pt x="17879873" y="4402562"/>
                </a:lnTo>
                <a:cubicBezTo>
                  <a:pt x="17879873" y="4402562"/>
                  <a:pt x="17874615" y="4401920"/>
                  <a:pt x="17864101" y="4400639"/>
                </a:cubicBezTo>
                <a:lnTo>
                  <a:pt x="17848331" y="4398718"/>
                </a:lnTo>
                <a:cubicBezTo>
                  <a:pt x="17854229" y="4394100"/>
                  <a:pt x="17862431" y="4392434"/>
                  <a:pt x="17872947" y="4393715"/>
                </a:cubicBezTo>
                <a:close/>
                <a:moveTo>
                  <a:pt x="18001995" y="4393493"/>
                </a:moveTo>
                <a:cubicBezTo>
                  <a:pt x="18023023" y="4396056"/>
                  <a:pt x="18032063" y="4398490"/>
                  <a:pt x="18029113" y="4400798"/>
                </a:cubicBezTo>
                <a:cubicBezTo>
                  <a:pt x="18026165" y="4403106"/>
                  <a:pt x="18021741" y="4406570"/>
                  <a:pt x="18015843" y="4411187"/>
                </a:cubicBezTo>
                <a:lnTo>
                  <a:pt x="17991231" y="4416189"/>
                </a:lnTo>
                <a:lnTo>
                  <a:pt x="17957763" y="4428119"/>
                </a:lnTo>
                <a:cubicBezTo>
                  <a:pt x="17963663" y="4423500"/>
                  <a:pt x="17966609" y="4421192"/>
                  <a:pt x="17966609" y="4421192"/>
                </a:cubicBezTo>
                <a:cubicBezTo>
                  <a:pt x="17966609" y="4421192"/>
                  <a:pt x="17969559" y="4418885"/>
                  <a:pt x="17975455" y="4414268"/>
                </a:cubicBezTo>
                <a:cubicBezTo>
                  <a:pt x="17980073" y="4420165"/>
                  <a:pt x="17982703" y="4420486"/>
                  <a:pt x="17983341" y="4415229"/>
                </a:cubicBezTo>
                <a:cubicBezTo>
                  <a:pt x="17983979" y="4409972"/>
                  <a:pt x="17979047" y="4406701"/>
                  <a:pt x="17968531" y="4405422"/>
                </a:cubicBezTo>
                <a:cubicBezTo>
                  <a:pt x="17963917" y="4399525"/>
                  <a:pt x="17964397" y="4395582"/>
                  <a:pt x="17969971" y="4393595"/>
                </a:cubicBezTo>
                <a:cubicBezTo>
                  <a:pt x="17975549" y="4391606"/>
                  <a:pt x="17986225" y="4391573"/>
                  <a:pt x="18001995" y="4393493"/>
                </a:cubicBezTo>
                <a:close/>
                <a:moveTo>
                  <a:pt x="17937471" y="4389572"/>
                </a:moveTo>
                <a:cubicBezTo>
                  <a:pt x="17940101" y="4389893"/>
                  <a:pt x="17942569" y="4391528"/>
                  <a:pt x="17944877" y="4394477"/>
                </a:cubicBezTo>
                <a:lnTo>
                  <a:pt x="17936031" y="4401400"/>
                </a:lnTo>
                <a:lnTo>
                  <a:pt x="17929105" y="4392553"/>
                </a:lnTo>
                <a:cubicBezTo>
                  <a:pt x="17932053" y="4390245"/>
                  <a:pt x="17934843" y="4389251"/>
                  <a:pt x="17937471" y="4389572"/>
                </a:cubicBezTo>
                <a:close/>
                <a:moveTo>
                  <a:pt x="18082771" y="4387329"/>
                </a:moveTo>
                <a:cubicBezTo>
                  <a:pt x="18087389" y="4393228"/>
                  <a:pt x="18093795" y="4395341"/>
                  <a:pt x="18102003" y="4393674"/>
                </a:cubicBezTo>
                <a:cubicBezTo>
                  <a:pt x="18110211" y="4392006"/>
                  <a:pt x="18114315" y="4391173"/>
                  <a:pt x="18114315" y="4391173"/>
                </a:cubicBezTo>
                <a:cubicBezTo>
                  <a:pt x="18135341" y="4393734"/>
                  <a:pt x="18145533" y="4397644"/>
                  <a:pt x="18144895" y="4402899"/>
                </a:cubicBezTo>
                <a:cubicBezTo>
                  <a:pt x="18144253" y="4408157"/>
                  <a:pt x="18138035" y="4415403"/>
                  <a:pt x="18126241" y="4424635"/>
                </a:cubicBezTo>
                <a:lnTo>
                  <a:pt x="18119317" y="4415790"/>
                </a:lnTo>
                <a:lnTo>
                  <a:pt x="18078929" y="4418872"/>
                </a:lnTo>
                <a:cubicBezTo>
                  <a:pt x="18084827" y="4414256"/>
                  <a:pt x="18082517" y="4411307"/>
                  <a:pt x="18072003" y="4410026"/>
                </a:cubicBezTo>
                <a:close/>
                <a:moveTo>
                  <a:pt x="17009105" y="4382672"/>
                </a:moveTo>
                <a:lnTo>
                  <a:pt x="17009785" y="4384589"/>
                </a:lnTo>
                <a:lnTo>
                  <a:pt x="17010283" y="4384826"/>
                </a:lnTo>
                <a:lnTo>
                  <a:pt x="17010743" y="4384768"/>
                </a:lnTo>
                <a:close/>
                <a:moveTo>
                  <a:pt x="16959009" y="4382466"/>
                </a:moveTo>
                <a:lnTo>
                  <a:pt x="16948567" y="4390642"/>
                </a:lnTo>
                <a:lnTo>
                  <a:pt x="16960551" y="4394596"/>
                </a:lnTo>
                <a:lnTo>
                  <a:pt x="16961005" y="4395172"/>
                </a:lnTo>
                <a:lnTo>
                  <a:pt x="16961511" y="4394775"/>
                </a:lnTo>
                <a:lnTo>
                  <a:pt x="16961579" y="4394720"/>
                </a:lnTo>
                <a:lnTo>
                  <a:pt x="16960551" y="4394596"/>
                </a:lnTo>
                <a:lnTo>
                  <a:pt x="16969615" y="4387500"/>
                </a:lnTo>
                <a:close/>
                <a:moveTo>
                  <a:pt x="18074407" y="4382247"/>
                </a:moveTo>
                <a:cubicBezTo>
                  <a:pt x="18077035" y="4382567"/>
                  <a:pt x="18079503" y="4384202"/>
                  <a:pt x="18081813" y="4387150"/>
                </a:cubicBezTo>
                <a:lnTo>
                  <a:pt x="18072967" y="4394075"/>
                </a:lnTo>
                <a:lnTo>
                  <a:pt x="18066041" y="4385228"/>
                </a:lnTo>
                <a:cubicBezTo>
                  <a:pt x="18068991" y="4382919"/>
                  <a:pt x="18071779" y="4381926"/>
                  <a:pt x="18074407" y="4382247"/>
                </a:cubicBezTo>
                <a:close/>
                <a:moveTo>
                  <a:pt x="17107291" y="4380524"/>
                </a:moveTo>
                <a:lnTo>
                  <a:pt x="17105415" y="4395913"/>
                </a:lnTo>
                <a:lnTo>
                  <a:pt x="17113625" y="4394245"/>
                </a:lnTo>
                <a:lnTo>
                  <a:pt x="17114217" y="4389370"/>
                </a:lnTo>
                <a:cubicBezTo>
                  <a:pt x="17109599" y="4383474"/>
                  <a:pt x="17107291" y="4380524"/>
                  <a:pt x="17107291" y="4380524"/>
                </a:cubicBezTo>
                <a:close/>
                <a:moveTo>
                  <a:pt x="17071327" y="4380144"/>
                </a:moveTo>
                <a:cubicBezTo>
                  <a:pt x="17068381" y="4382451"/>
                  <a:pt x="17068059" y="4385080"/>
                  <a:pt x="17070367" y="4388031"/>
                </a:cubicBezTo>
                <a:cubicBezTo>
                  <a:pt x="17072675" y="4390981"/>
                  <a:pt x="17076779" y="4390146"/>
                  <a:pt x="17082675" y="4385530"/>
                </a:cubicBezTo>
                <a:cubicBezTo>
                  <a:pt x="17078059" y="4379632"/>
                  <a:pt x="17074275" y="4377837"/>
                  <a:pt x="17071327" y="4380144"/>
                </a:cubicBezTo>
                <a:close/>
                <a:moveTo>
                  <a:pt x="17043727" y="4376782"/>
                </a:moveTo>
                <a:cubicBezTo>
                  <a:pt x="17041099" y="4376462"/>
                  <a:pt x="17038311" y="4377456"/>
                  <a:pt x="17035363" y="4379764"/>
                </a:cubicBezTo>
                <a:cubicBezTo>
                  <a:pt x="17035363" y="4379764"/>
                  <a:pt x="17034723" y="4385021"/>
                  <a:pt x="17033441" y="4395535"/>
                </a:cubicBezTo>
                <a:cubicBezTo>
                  <a:pt x="17033441" y="4395535"/>
                  <a:pt x="17036387" y="4393228"/>
                  <a:pt x="17042287" y="4388612"/>
                </a:cubicBezTo>
                <a:lnTo>
                  <a:pt x="17051133" y="4381686"/>
                </a:lnTo>
                <a:cubicBezTo>
                  <a:pt x="17048825" y="4378737"/>
                  <a:pt x="17046357" y="4377102"/>
                  <a:pt x="17043727" y="4376782"/>
                </a:cubicBezTo>
                <a:close/>
                <a:moveTo>
                  <a:pt x="17484153" y="4374421"/>
                </a:moveTo>
                <a:cubicBezTo>
                  <a:pt x="17481525" y="4374100"/>
                  <a:pt x="17478735" y="4375094"/>
                  <a:pt x="17475787" y="4377402"/>
                </a:cubicBezTo>
                <a:lnTo>
                  <a:pt x="17482527" y="4386011"/>
                </a:lnTo>
                <a:lnTo>
                  <a:pt x="17483071" y="4385970"/>
                </a:lnTo>
                <a:lnTo>
                  <a:pt x="17491559" y="4379326"/>
                </a:lnTo>
                <a:cubicBezTo>
                  <a:pt x="17489251" y="4376377"/>
                  <a:pt x="17486783" y="4374742"/>
                  <a:pt x="17484153" y="4374421"/>
                </a:cubicBezTo>
                <a:close/>
                <a:moveTo>
                  <a:pt x="17172299" y="4372438"/>
                </a:moveTo>
                <a:cubicBezTo>
                  <a:pt x="17172299" y="4372438"/>
                  <a:pt x="17165567" y="4372953"/>
                  <a:pt x="17152103" y="4373981"/>
                </a:cubicBezTo>
                <a:lnTo>
                  <a:pt x="17148255" y="4374946"/>
                </a:lnTo>
                <a:lnTo>
                  <a:pt x="17146721" y="4377265"/>
                </a:lnTo>
                <a:lnTo>
                  <a:pt x="17145459" y="4375649"/>
                </a:lnTo>
                <a:lnTo>
                  <a:pt x="17138691" y="4377348"/>
                </a:lnTo>
                <a:cubicBezTo>
                  <a:pt x="17136479" y="4379080"/>
                  <a:pt x="17136525" y="4381420"/>
                  <a:pt x="17138833" y="4384369"/>
                </a:cubicBezTo>
                <a:lnTo>
                  <a:pt x="17143873" y="4390808"/>
                </a:lnTo>
                <a:lnTo>
                  <a:pt x="17159157" y="4390491"/>
                </a:lnTo>
                <a:lnTo>
                  <a:pt x="17170377" y="4388211"/>
                </a:lnTo>
                <a:cubicBezTo>
                  <a:pt x="17176275" y="4383594"/>
                  <a:pt x="17179221" y="4381286"/>
                  <a:pt x="17179221" y="4381286"/>
                </a:cubicBezTo>
                <a:lnTo>
                  <a:pt x="17188069" y="4374361"/>
                </a:lnTo>
                <a:cubicBezTo>
                  <a:pt x="17188069" y="4374361"/>
                  <a:pt x="17185439" y="4374041"/>
                  <a:pt x="17180181" y="4373400"/>
                </a:cubicBezTo>
                <a:cubicBezTo>
                  <a:pt x="17174927" y="4372759"/>
                  <a:pt x="17172299" y="4372438"/>
                  <a:pt x="17172299" y="4372438"/>
                </a:cubicBezTo>
                <a:close/>
                <a:moveTo>
                  <a:pt x="16908713" y="4368337"/>
                </a:moveTo>
                <a:cubicBezTo>
                  <a:pt x="16906085" y="4368016"/>
                  <a:pt x="16903297" y="4369010"/>
                  <a:pt x="16900347" y="4371317"/>
                </a:cubicBezTo>
                <a:lnTo>
                  <a:pt x="16906823" y="4379587"/>
                </a:lnTo>
                <a:lnTo>
                  <a:pt x="16910737" y="4376524"/>
                </a:lnTo>
                <a:lnTo>
                  <a:pt x="16911479" y="4376874"/>
                </a:lnTo>
                <a:lnTo>
                  <a:pt x="16916119" y="4373240"/>
                </a:lnTo>
                <a:cubicBezTo>
                  <a:pt x="16913811" y="4370292"/>
                  <a:pt x="16911343" y="4368657"/>
                  <a:pt x="16908713" y="4368337"/>
                </a:cubicBezTo>
                <a:close/>
                <a:moveTo>
                  <a:pt x="17605799" y="4361231"/>
                </a:moveTo>
                <a:cubicBezTo>
                  <a:pt x="17599901" y="4365848"/>
                  <a:pt x="17599581" y="4368477"/>
                  <a:pt x="17604837" y="4369118"/>
                </a:cubicBezTo>
                <a:cubicBezTo>
                  <a:pt x="17610097" y="4369760"/>
                  <a:pt x="17614199" y="4368922"/>
                  <a:pt x="17617147" y="4366614"/>
                </a:cubicBezTo>
                <a:cubicBezTo>
                  <a:pt x="17620095" y="4364307"/>
                  <a:pt x="17616313" y="4362512"/>
                  <a:pt x="17605799" y="4361231"/>
                </a:cubicBezTo>
                <a:close/>
                <a:moveTo>
                  <a:pt x="18262015" y="4361150"/>
                </a:moveTo>
                <a:lnTo>
                  <a:pt x="18253169" y="4368077"/>
                </a:lnTo>
                <a:cubicBezTo>
                  <a:pt x="18253169" y="4368077"/>
                  <a:pt x="18250219" y="4370384"/>
                  <a:pt x="18244323" y="4375001"/>
                </a:cubicBezTo>
                <a:cubicBezTo>
                  <a:pt x="18242015" y="4372051"/>
                  <a:pt x="18241311" y="4369633"/>
                  <a:pt x="18242207" y="4367742"/>
                </a:cubicBezTo>
                <a:cubicBezTo>
                  <a:pt x="18243103" y="4365850"/>
                  <a:pt x="18245603" y="4364486"/>
                  <a:pt x="18249707" y="4363652"/>
                </a:cubicBezTo>
                <a:cubicBezTo>
                  <a:pt x="18257911" y="4361985"/>
                  <a:pt x="18262015" y="4361150"/>
                  <a:pt x="18262015" y="4361150"/>
                </a:cubicBezTo>
                <a:close/>
                <a:moveTo>
                  <a:pt x="17987641" y="4358878"/>
                </a:moveTo>
                <a:lnTo>
                  <a:pt x="17989109" y="4359852"/>
                </a:lnTo>
                <a:lnTo>
                  <a:pt x="17988919" y="4359891"/>
                </a:lnTo>
                <a:lnTo>
                  <a:pt x="17990067" y="4360030"/>
                </a:lnTo>
                <a:close/>
                <a:moveTo>
                  <a:pt x="17126425" y="4354848"/>
                </a:moveTo>
                <a:cubicBezTo>
                  <a:pt x="17123797" y="4354528"/>
                  <a:pt x="17121009" y="4355522"/>
                  <a:pt x="17118059" y="4357831"/>
                </a:cubicBezTo>
                <a:lnTo>
                  <a:pt x="17124985" y="4366675"/>
                </a:lnTo>
                <a:lnTo>
                  <a:pt x="17142291" y="4363156"/>
                </a:lnTo>
                <a:lnTo>
                  <a:pt x="17143357" y="4360911"/>
                </a:lnTo>
                <a:lnTo>
                  <a:pt x="17133829" y="4359750"/>
                </a:lnTo>
                <a:cubicBezTo>
                  <a:pt x="17131521" y="4356802"/>
                  <a:pt x="17129053" y="4355168"/>
                  <a:pt x="17126425" y="4354848"/>
                </a:cubicBezTo>
                <a:close/>
                <a:moveTo>
                  <a:pt x="18110271" y="4350604"/>
                </a:moveTo>
                <a:cubicBezTo>
                  <a:pt x="18114887" y="4356503"/>
                  <a:pt x="18117197" y="4359451"/>
                  <a:pt x="18117197" y="4359451"/>
                </a:cubicBezTo>
                <a:cubicBezTo>
                  <a:pt x="18121813" y="4365347"/>
                  <a:pt x="18118865" y="4367656"/>
                  <a:pt x="18108353" y="4366376"/>
                </a:cubicBezTo>
                <a:close/>
                <a:moveTo>
                  <a:pt x="17391449" y="4347122"/>
                </a:moveTo>
                <a:cubicBezTo>
                  <a:pt x="17388821" y="4346801"/>
                  <a:pt x="17386033" y="4347795"/>
                  <a:pt x="17383083" y="4350103"/>
                </a:cubicBezTo>
                <a:cubicBezTo>
                  <a:pt x="17377185" y="4354720"/>
                  <a:pt x="17374237" y="4357029"/>
                  <a:pt x="17374237" y="4357029"/>
                </a:cubicBezTo>
                <a:lnTo>
                  <a:pt x="17381163" y="4365875"/>
                </a:lnTo>
                <a:cubicBezTo>
                  <a:pt x="17392959" y="4356642"/>
                  <a:pt x="17398855" y="4352026"/>
                  <a:pt x="17398855" y="4352026"/>
                </a:cubicBezTo>
                <a:cubicBezTo>
                  <a:pt x="17396547" y="4349076"/>
                  <a:pt x="17394079" y="4347442"/>
                  <a:pt x="17391449" y="4347122"/>
                </a:cubicBezTo>
                <a:close/>
                <a:moveTo>
                  <a:pt x="17523483" y="4339137"/>
                </a:moveTo>
                <a:lnTo>
                  <a:pt x="17501803" y="4341435"/>
                </a:lnTo>
                <a:lnTo>
                  <a:pt x="17490353" y="4348168"/>
                </a:lnTo>
                <a:cubicBezTo>
                  <a:pt x="17485515" y="4349578"/>
                  <a:pt x="17481941" y="4348808"/>
                  <a:pt x="17479631" y="4345860"/>
                </a:cubicBezTo>
                <a:cubicBezTo>
                  <a:pt x="17473731" y="4350479"/>
                  <a:pt x="17469311" y="4353940"/>
                  <a:pt x="17466361" y="4356248"/>
                </a:cubicBezTo>
                <a:cubicBezTo>
                  <a:pt x="17463413" y="4358556"/>
                  <a:pt x="17461939" y="4359711"/>
                  <a:pt x="17461939" y="4359711"/>
                </a:cubicBezTo>
                <a:cubicBezTo>
                  <a:pt x="17456041" y="4364326"/>
                  <a:pt x="17459825" y="4366122"/>
                  <a:pt x="17473287" y="4365094"/>
                </a:cubicBezTo>
                <a:lnTo>
                  <a:pt x="17488461" y="4362878"/>
                </a:lnTo>
                <a:lnTo>
                  <a:pt x="17476751" y="4361451"/>
                </a:lnTo>
                <a:lnTo>
                  <a:pt x="17501369" y="4356449"/>
                </a:lnTo>
                <a:lnTo>
                  <a:pt x="17504561" y="4360528"/>
                </a:lnTo>
                <a:lnTo>
                  <a:pt x="17517659" y="4358616"/>
                </a:lnTo>
                <a:lnTo>
                  <a:pt x="17517139" y="4358370"/>
                </a:lnTo>
                <a:lnTo>
                  <a:pt x="17517815" y="4358593"/>
                </a:lnTo>
                <a:lnTo>
                  <a:pt x="17518097" y="4358552"/>
                </a:lnTo>
                <a:cubicBezTo>
                  <a:pt x="17522713" y="4364447"/>
                  <a:pt x="17534703" y="4364575"/>
                  <a:pt x="17554063" y="4358930"/>
                </a:cubicBezTo>
                <a:lnTo>
                  <a:pt x="17559341" y="4357605"/>
                </a:lnTo>
                <a:lnTo>
                  <a:pt x="17557527" y="4355288"/>
                </a:lnTo>
                <a:cubicBezTo>
                  <a:pt x="17563425" y="4350671"/>
                  <a:pt x="17567527" y="4349839"/>
                  <a:pt x="17569835" y="4352787"/>
                </a:cubicBezTo>
                <a:lnTo>
                  <a:pt x="17571265" y="4354611"/>
                </a:lnTo>
                <a:lnTo>
                  <a:pt x="17607719" y="4345461"/>
                </a:lnTo>
                <a:lnTo>
                  <a:pt x="17621119" y="4342738"/>
                </a:lnTo>
                <a:lnTo>
                  <a:pt x="17590991" y="4343359"/>
                </a:lnTo>
                <a:cubicBezTo>
                  <a:pt x="17564065" y="4345416"/>
                  <a:pt x="17546819" y="4344649"/>
                  <a:pt x="17539255" y="4341058"/>
                </a:cubicBezTo>
                <a:cubicBezTo>
                  <a:pt x="17531689" y="4337469"/>
                  <a:pt x="17526433" y="4336830"/>
                  <a:pt x="17523483" y="4339137"/>
                </a:cubicBezTo>
                <a:close/>
                <a:moveTo>
                  <a:pt x="18231481" y="4316357"/>
                </a:moveTo>
                <a:cubicBezTo>
                  <a:pt x="18234849" y="4316100"/>
                  <a:pt x="18236949" y="4318023"/>
                  <a:pt x="18237783" y="4322124"/>
                </a:cubicBezTo>
                <a:cubicBezTo>
                  <a:pt x="18239447" y="4330331"/>
                  <a:pt x="18243231" y="4332126"/>
                  <a:pt x="18249129" y="4327510"/>
                </a:cubicBezTo>
                <a:cubicBezTo>
                  <a:pt x="18255027" y="4322891"/>
                  <a:pt x="18260285" y="4323531"/>
                  <a:pt x="18264897" y="4329430"/>
                </a:cubicBezTo>
                <a:cubicBezTo>
                  <a:pt x="18253107" y="4338664"/>
                  <a:pt x="18241951" y="4342638"/>
                  <a:pt x="18231435" y="4341359"/>
                </a:cubicBezTo>
                <a:cubicBezTo>
                  <a:pt x="18220921" y="4340078"/>
                  <a:pt x="18215345" y="4342065"/>
                  <a:pt x="18214705" y="4347322"/>
                </a:cubicBezTo>
                <a:cubicBezTo>
                  <a:pt x="18214065" y="4352580"/>
                  <a:pt x="18212591" y="4353734"/>
                  <a:pt x="18210283" y="4350785"/>
                </a:cubicBezTo>
                <a:cubicBezTo>
                  <a:pt x="18207973" y="4347836"/>
                  <a:pt x="18209769" y="4344054"/>
                  <a:pt x="18215665" y="4339437"/>
                </a:cubicBezTo>
                <a:lnTo>
                  <a:pt x="18217587" y="4323668"/>
                </a:lnTo>
                <a:cubicBezTo>
                  <a:pt x="18223485" y="4319050"/>
                  <a:pt x="18228115" y="4316613"/>
                  <a:pt x="18231481" y="4316357"/>
                </a:cubicBezTo>
                <a:close/>
                <a:moveTo>
                  <a:pt x="18266821" y="4313659"/>
                </a:moveTo>
                <a:lnTo>
                  <a:pt x="18282593" y="4315579"/>
                </a:lnTo>
                <a:lnTo>
                  <a:pt x="18288001" y="4319161"/>
                </a:lnTo>
                <a:lnTo>
                  <a:pt x="18288001" y="4322810"/>
                </a:lnTo>
                <a:lnTo>
                  <a:pt x="18280671" y="4331351"/>
                </a:lnTo>
                <a:cubicBezTo>
                  <a:pt x="18276055" y="4325454"/>
                  <a:pt x="18273745" y="4322505"/>
                  <a:pt x="18273745" y="4322505"/>
                </a:cubicBezTo>
                <a:cubicBezTo>
                  <a:pt x="18267847" y="4327122"/>
                  <a:pt x="18265539" y="4324172"/>
                  <a:pt x="18266821" y="4313659"/>
                </a:cubicBezTo>
                <a:close/>
                <a:moveTo>
                  <a:pt x="17245505" y="4311044"/>
                </a:moveTo>
                <a:lnTo>
                  <a:pt x="17238645" y="4312439"/>
                </a:lnTo>
                <a:cubicBezTo>
                  <a:pt x="17230437" y="4314108"/>
                  <a:pt x="17226339" y="4314942"/>
                  <a:pt x="17226339" y="4314942"/>
                </a:cubicBezTo>
                <a:lnTo>
                  <a:pt x="17246581" y="4312423"/>
                </a:lnTo>
                <a:close/>
                <a:moveTo>
                  <a:pt x="17275571" y="4304933"/>
                </a:moveTo>
                <a:lnTo>
                  <a:pt x="17266251" y="4306828"/>
                </a:lnTo>
                <a:lnTo>
                  <a:pt x="17270253" y="4309479"/>
                </a:lnTo>
                <a:lnTo>
                  <a:pt x="17291341" y="4306854"/>
                </a:lnTo>
                <a:close/>
                <a:moveTo>
                  <a:pt x="17859859" y="4304091"/>
                </a:moveTo>
                <a:cubicBezTo>
                  <a:pt x="17859859" y="4304091"/>
                  <a:pt x="17856909" y="4306399"/>
                  <a:pt x="17851011" y="4311017"/>
                </a:cubicBezTo>
                <a:lnTo>
                  <a:pt x="17856843" y="4318468"/>
                </a:lnTo>
                <a:lnTo>
                  <a:pt x="17858153" y="4318087"/>
                </a:lnTo>
                <a:close/>
                <a:moveTo>
                  <a:pt x="17649159" y="4298666"/>
                </a:moveTo>
                <a:lnTo>
                  <a:pt x="17626651" y="4309413"/>
                </a:lnTo>
                <a:lnTo>
                  <a:pt x="17626375" y="4315659"/>
                </a:lnTo>
                <a:cubicBezTo>
                  <a:pt x="17630993" y="4321558"/>
                  <a:pt x="17640033" y="4323993"/>
                  <a:pt x="17653495" y="4322965"/>
                </a:cubicBezTo>
                <a:lnTo>
                  <a:pt x="17695947" y="4312310"/>
                </a:lnTo>
                <a:lnTo>
                  <a:pt x="17695801" y="4312178"/>
                </a:lnTo>
                <a:lnTo>
                  <a:pt x="17694871" y="4299999"/>
                </a:lnTo>
                <a:lnTo>
                  <a:pt x="17692341" y="4299689"/>
                </a:lnTo>
                <a:cubicBezTo>
                  <a:pt x="17687085" y="4299050"/>
                  <a:pt x="17684455" y="4298729"/>
                  <a:pt x="17684455" y="4298729"/>
                </a:cubicBezTo>
                <a:cubicBezTo>
                  <a:pt x="17673943" y="4297448"/>
                  <a:pt x="17665737" y="4299115"/>
                  <a:pt x="17659839" y="4303732"/>
                </a:cubicBezTo>
                <a:close/>
                <a:moveTo>
                  <a:pt x="17909091" y="4294085"/>
                </a:moveTo>
                <a:cubicBezTo>
                  <a:pt x="17913709" y="4299983"/>
                  <a:pt x="17910761" y="4302290"/>
                  <a:pt x="17900247" y="4301009"/>
                </a:cubicBezTo>
                <a:lnTo>
                  <a:pt x="17891401" y="4307935"/>
                </a:lnTo>
                <a:cubicBezTo>
                  <a:pt x="17901915" y="4309215"/>
                  <a:pt x="17908647" y="4308702"/>
                  <a:pt x="17911595" y="4306394"/>
                </a:cubicBezTo>
                <a:cubicBezTo>
                  <a:pt x="17914545" y="4304086"/>
                  <a:pt x="17916017" y="4302933"/>
                  <a:pt x="17916017" y="4302933"/>
                </a:cubicBezTo>
                <a:close/>
                <a:moveTo>
                  <a:pt x="17811773" y="4288232"/>
                </a:moveTo>
                <a:cubicBezTo>
                  <a:pt x="17807671" y="4289065"/>
                  <a:pt x="17802671" y="4291791"/>
                  <a:pt x="17796775" y="4296407"/>
                </a:cubicBezTo>
                <a:lnTo>
                  <a:pt x="17787929" y="4303331"/>
                </a:lnTo>
                <a:lnTo>
                  <a:pt x="17725869" y="4295772"/>
                </a:lnTo>
                <a:lnTo>
                  <a:pt x="17708757" y="4309169"/>
                </a:lnTo>
                <a:lnTo>
                  <a:pt x="17713305" y="4308244"/>
                </a:lnTo>
                <a:cubicBezTo>
                  <a:pt x="17714461" y="4309720"/>
                  <a:pt x="17714717" y="4313085"/>
                  <a:pt x="17714073" y="4318343"/>
                </a:cubicBezTo>
                <a:lnTo>
                  <a:pt x="17729849" y="4320264"/>
                </a:lnTo>
                <a:cubicBezTo>
                  <a:pt x="17746259" y="4316929"/>
                  <a:pt x="17758247" y="4317055"/>
                  <a:pt x="17765813" y="4320645"/>
                </a:cubicBezTo>
                <a:cubicBezTo>
                  <a:pt x="17773377" y="4324234"/>
                  <a:pt x="17783059" y="4321412"/>
                  <a:pt x="17794855" y="4312178"/>
                </a:cubicBezTo>
                <a:cubicBezTo>
                  <a:pt x="17800751" y="4307561"/>
                  <a:pt x="17806007" y="4308202"/>
                  <a:pt x="17810625" y="4314100"/>
                </a:cubicBezTo>
                <a:cubicBezTo>
                  <a:pt x="17815239" y="4319999"/>
                  <a:pt x="17823445" y="4318328"/>
                  <a:pt x="17835241" y="4309095"/>
                </a:cubicBezTo>
                <a:cubicBezTo>
                  <a:pt x="17841137" y="4304479"/>
                  <a:pt x="17844087" y="4302171"/>
                  <a:pt x="17844087" y="4302171"/>
                </a:cubicBezTo>
                <a:cubicBezTo>
                  <a:pt x="17844087" y="4302171"/>
                  <a:pt x="17838831" y="4301532"/>
                  <a:pt x="17828315" y="4300249"/>
                </a:cubicBezTo>
                <a:cubicBezTo>
                  <a:pt x="17828315" y="4300249"/>
                  <a:pt x="17826007" y="4297301"/>
                  <a:pt x="17821391" y="4291403"/>
                </a:cubicBezTo>
                <a:cubicBezTo>
                  <a:pt x="17819083" y="4288455"/>
                  <a:pt x="17815877" y="4287398"/>
                  <a:pt x="17811773" y="4288232"/>
                </a:cubicBezTo>
                <a:close/>
                <a:moveTo>
                  <a:pt x="17536841" y="4278744"/>
                </a:moveTo>
                <a:cubicBezTo>
                  <a:pt x="17534213" y="4278425"/>
                  <a:pt x="17532005" y="4280155"/>
                  <a:pt x="17530209" y="4283939"/>
                </a:cubicBezTo>
                <a:lnTo>
                  <a:pt x="17526991" y="4285560"/>
                </a:lnTo>
                <a:lnTo>
                  <a:pt x="17525785" y="4295466"/>
                </a:lnTo>
                <a:cubicBezTo>
                  <a:pt x="17522833" y="4297774"/>
                  <a:pt x="17520783" y="4298191"/>
                  <a:pt x="17519629" y="4296717"/>
                </a:cubicBezTo>
                <a:lnTo>
                  <a:pt x="17519081" y="4289546"/>
                </a:lnTo>
                <a:lnTo>
                  <a:pt x="17504631" y="4296827"/>
                </a:lnTo>
                <a:cubicBezTo>
                  <a:pt x="17491167" y="4297854"/>
                  <a:pt x="17481491" y="4300676"/>
                  <a:pt x="17475589" y="4305293"/>
                </a:cubicBezTo>
                <a:cubicBezTo>
                  <a:pt x="17470973" y="4299397"/>
                  <a:pt x="17464565" y="4297280"/>
                  <a:pt x="17456357" y="4298949"/>
                </a:cubicBezTo>
                <a:cubicBezTo>
                  <a:pt x="17448151" y="4300618"/>
                  <a:pt x="17438793" y="4300811"/>
                  <a:pt x="17428279" y="4299530"/>
                </a:cubicBezTo>
                <a:cubicBezTo>
                  <a:pt x="17417763" y="4298250"/>
                  <a:pt x="17409559" y="4299915"/>
                  <a:pt x="17403661" y="4304533"/>
                </a:cubicBezTo>
                <a:cubicBezTo>
                  <a:pt x="17403661" y="4304533"/>
                  <a:pt x="17401031" y="4304213"/>
                  <a:pt x="17395775" y="4303571"/>
                </a:cubicBezTo>
                <a:cubicBezTo>
                  <a:pt x="17390519" y="4302932"/>
                  <a:pt x="17385261" y="4302292"/>
                  <a:pt x="17380005" y="4301651"/>
                </a:cubicBezTo>
                <a:cubicBezTo>
                  <a:pt x="17374747" y="4301011"/>
                  <a:pt x="17372119" y="4300690"/>
                  <a:pt x="17372119" y="4300690"/>
                </a:cubicBezTo>
                <a:cubicBezTo>
                  <a:pt x="17366221" y="4305306"/>
                  <a:pt x="17358017" y="4306974"/>
                  <a:pt x="17347501" y="4305693"/>
                </a:cubicBezTo>
                <a:lnTo>
                  <a:pt x="17338395" y="4307546"/>
                </a:lnTo>
                <a:lnTo>
                  <a:pt x="17348609" y="4311858"/>
                </a:lnTo>
                <a:lnTo>
                  <a:pt x="17379045" y="4309536"/>
                </a:lnTo>
                <a:cubicBezTo>
                  <a:pt x="17383661" y="4315433"/>
                  <a:pt x="17390071" y="4317550"/>
                  <a:pt x="17398275" y="4315881"/>
                </a:cubicBezTo>
                <a:cubicBezTo>
                  <a:pt x="17406483" y="4314214"/>
                  <a:pt x="17410585" y="4313380"/>
                  <a:pt x="17410585" y="4313380"/>
                </a:cubicBezTo>
                <a:lnTo>
                  <a:pt x="17419431" y="4306455"/>
                </a:lnTo>
                <a:cubicBezTo>
                  <a:pt x="17424047" y="4312354"/>
                  <a:pt x="17439499" y="4316901"/>
                  <a:pt x="17465785" y="4320102"/>
                </a:cubicBezTo>
                <a:lnTo>
                  <a:pt x="17483475" y="4317302"/>
                </a:lnTo>
                <a:lnTo>
                  <a:pt x="17495783" y="4311817"/>
                </a:lnTo>
                <a:cubicBezTo>
                  <a:pt x="17503989" y="4310150"/>
                  <a:pt x="17508091" y="4309316"/>
                  <a:pt x="17508091" y="4309316"/>
                </a:cubicBezTo>
                <a:cubicBezTo>
                  <a:pt x="17513991" y="4304698"/>
                  <a:pt x="17522197" y="4303031"/>
                  <a:pt x="17532709" y="4304311"/>
                </a:cubicBezTo>
                <a:lnTo>
                  <a:pt x="17581959" y="4303294"/>
                </a:lnTo>
                <a:lnTo>
                  <a:pt x="17583725" y="4304463"/>
                </a:lnTo>
                <a:lnTo>
                  <a:pt x="17585653" y="4303217"/>
                </a:lnTo>
                <a:lnTo>
                  <a:pt x="17588867" y="4303151"/>
                </a:lnTo>
                <a:lnTo>
                  <a:pt x="17606703" y="4295204"/>
                </a:lnTo>
                <a:lnTo>
                  <a:pt x="17601177" y="4292584"/>
                </a:lnTo>
                <a:cubicBezTo>
                  <a:pt x="17598229" y="4294892"/>
                  <a:pt x="17596753" y="4296048"/>
                  <a:pt x="17596753" y="4296048"/>
                </a:cubicBezTo>
                <a:lnTo>
                  <a:pt x="17585653" y="4303217"/>
                </a:lnTo>
                <a:lnTo>
                  <a:pt x="17581959" y="4303294"/>
                </a:lnTo>
                <a:lnTo>
                  <a:pt x="17580023" y="4302012"/>
                </a:lnTo>
                <a:cubicBezTo>
                  <a:pt x="17580665" y="4296755"/>
                  <a:pt x="17576883" y="4294959"/>
                  <a:pt x="17568675" y="4296627"/>
                </a:cubicBezTo>
                <a:cubicBezTo>
                  <a:pt x="17560469" y="4298296"/>
                  <a:pt x="17552905" y="4294708"/>
                  <a:pt x="17545979" y="4285859"/>
                </a:cubicBezTo>
                <a:cubicBezTo>
                  <a:pt x="17542517" y="4281436"/>
                  <a:pt x="17539471" y="4279066"/>
                  <a:pt x="17536841" y="4278744"/>
                </a:cubicBezTo>
                <a:close/>
                <a:moveTo>
                  <a:pt x="17872547" y="4265625"/>
                </a:moveTo>
                <a:lnTo>
                  <a:pt x="17872903" y="4266278"/>
                </a:lnTo>
                <a:lnTo>
                  <a:pt x="17873507" y="4265804"/>
                </a:lnTo>
                <a:lnTo>
                  <a:pt x="17888371" y="4267617"/>
                </a:lnTo>
                <a:lnTo>
                  <a:pt x="17888317" y="4267547"/>
                </a:lnTo>
                <a:cubicBezTo>
                  <a:pt x="17877805" y="4266268"/>
                  <a:pt x="17872547" y="4265625"/>
                  <a:pt x="17872547" y="4265625"/>
                </a:cubicBezTo>
                <a:close/>
                <a:moveTo>
                  <a:pt x="17732971" y="4214904"/>
                </a:moveTo>
                <a:lnTo>
                  <a:pt x="17727719" y="4215971"/>
                </a:lnTo>
                <a:lnTo>
                  <a:pt x="17734451" y="4216792"/>
                </a:lnTo>
                <a:close/>
                <a:moveTo>
                  <a:pt x="17762371" y="4214383"/>
                </a:moveTo>
                <a:lnTo>
                  <a:pt x="17750221" y="4218713"/>
                </a:lnTo>
                <a:cubicBezTo>
                  <a:pt x="17760735" y="4219996"/>
                  <a:pt x="17767467" y="4219479"/>
                  <a:pt x="17770417" y="4217172"/>
                </a:cubicBezTo>
                <a:lnTo>
                  <a:pt x="17770271" y="4216988"/>
                </a:lnTo>
                <a:close/>
                <a:moveTo>
                  <a:pt x="18087177" y="4211749"/>
                </a:moveTo>
                <a:cubicBezTo>
                  <a:pt x="18081279" y="4216366"/>
                  <a:pt x="18075701" y="4218354"/>
                  <a:pt x="18070445" y="4217713"/>
                </a:cubicBezTo>
                <a:lnTo>
                  <a:pt x="18052869" y="4215570"/>
                </a:lnTo>
                <a:lnTo>
                  <a:pt x="18070443" y="4225777"/>
                </a:lnTo>
                <a:lnTo>
                  <a:pt x="18133077" y="4213047"/>
                </a:lnTo>
                <a:lnTo>
                  <a:pt x="18131025" y="4213088"/>
                </a:lnTo>
                <a:cubicBezTo>
                  <a:pt x="18122819" y="4214757"/>
                  <a:pt x="18116089" y="4215272"/>
                  <a:pt x="18110833" y="4214631"/>
                </a:cubicBezTo>
                <a:cubicBezTo>
                  <a:pt x="18105575" y="4213989"/>
                  <a:pt x="18102947" y="4213668"/>
                  <a:pt x="18102947" y="4213668"/>
                </a:cubicBezTo>
                <a:close/>
                <a:moveTo>
                  <a:pt x="18216149" y="4211586"/>
                </a:moveTo>
                <a:lnTo>
                  <a:pt x="18207377" y="4218452"/>
                </a:lnTo>
                <a:lnTo>
                  <a:pt x="18202443" y="4212147"/>
                </a:lnTo>
                <a:lnTo>
                  <a:pt x="18190647" y="4216351"/>
                </a:lnTo>
                <a:cubicBezTo>
                  <a:pt x="18180133" y="4215071"/>
                  <a:pt x="18169621" y="4213788"/>
                  <a:pt x="18159105" y="4212509"/>
                </a:cubicBezTo>
                <a:lnTo>
                  <a:pt x="18158667" y="4212517"/>
                </a:lnTo>
                <a:lnTo>
                  <a:pt x="18175835" y="4214610"/>
                </a:lnTo>
                <a:lnTo>
                  <a:pt x="18205457" y="4234223"/>
                </a:lnTo>
                <a:lnTo>
                  <a:pt x="18237873" y="4236452"/>
                </a:lnTo>
                <a:lnTo>
                  <a:pt x="18244887" y="4230962"/>
                </a:lnTo>
                <a:cubicBezTo>
                  <a:pt x="18261297" y="4227626"/>
                  <a:pt x="18269503" y="4225960"/>
                  <a:pt x="18269503" y="4225960"/>
                </a:cubicBezTo>
                <a:lnTo>
                  <a:pt x="18262577" y="4217113"/>
                </a:lnTo>
                <a:cubicBezTo>
                  <a:pt x="18262577" y="4217113"/>
                  <a:pt x="18255847" y="4217626"/>
                  <a:pt x="18242383" y="4218652"/>
                </a:cubicBezTo>
                <a:close/>
                <a:moveTo>
                  <a:pt x="18015247" y="4210988"/>
                </a:moveTo>
                <a:cubicBezTo>
                  <a:pt x="18015247" y="4210988"/>
                  <a:pt x="18008515" y="4211500"/>
                  <a:pt x="17995051" y="4212529"/>
                </a:cubicBezTo>
                <a:lnTo>
                  <a:pt x="17969765" y="4219901"/>
                </a:lnTo>
                <a:lnTo>
                  <a:pt x="17972129" y="4221739"/>
                </a:lnTo>
                <a:lnTo>
                  <a:pt x="17988149" y="4223691"/>
                </a:lnTo>
                <a:lnTo>
                  <a:pt x="18007357" y="4218090"/>
                </a:lnTo>
                <a:cubicBezTo>
                  <a:pt x="18013257" y="4213474"/>
                  <a:pt x="18018513" y="4214116"/>
                  <a:pt x="18023129" y="4220013"/>
                </a:cubicBezTo>
                <a:cubicBezTo>
                  <a:pt x="18027747" y="4225911"/>
                  <a:pt x="18030695" y="4223603"/>
                  <a:pt x="18031975" y="4213089"/>
                </a:cubicBezTo>
                <a:lnTo>
                  <a:pt x="18032169" y="4213049"/>
                </a:lnTo>
                <a:close/>
                <a:moveTo>
                  <a:pt x="18059475" y="4176363"/>
                </a:moveTo>
                <a:cubicBezTo>
                  <a:pt x="18048961" y="4175082"/>
                  <a:pt x="18040759" y="4176750"/>
                  <a:pt x="18034861" y="4181368"/>
                </a:cubicBezTo>
                <a:lnTo>
                  <a:pt x="18066401" y="4185210"/>
                </a:lnTo>
                <a:close/>
                <a:moveTo>
                  <a:pt x="18268341" y="4169800"/>
                </a:moveTo>
                <a:lnTo>
                  <a:pt x="18266421" y="4185570"/>
                </a:lnTo>
                <a:cubicBezTo>
                  <a:pt x="18266421" y="4185570"/>
                  <a:pt x="18269369" y="4183262"/>
                  <a:pt x="18275267" y="4178645"/>
                </a:cubicBezTo>
                <a:cubicBezTo>
                  <a:pt x="18270651" y="4172747"/>
                  <a:pt x="18268341" y="4169800"/>
                  <a:pt x="18268341" y="4169800"/>
                </a:cubicBezTo>
                <a:close/>
                <a:moveTo>
                  <a:pt x="18177559" y="4126728"/>
                </a:moveTo>
                <a:lnTo>
                  <a:pt x="18176911" y="4127235"/>
                </a:lnTo>
                <a:lnTo>
                  <a:pt x="18178039" y="4127006"/>
                </a:lnTo>
                <a:close/>
                <a:moveTo>
                  <a:pt x="18204931" y="4120498"/>
                </a:moveTo>
                <a:lnTo>
                  <a:pt x="18202177" y="4121725"/>
                </a:lnTo>
                <a:lnTo>
                  <a:pt x="18199173" y="4125004"/>
                </a:lnTo>
                <a:close/>
                <a:moveTo>
                  <a:pt x="17965613" y="4092906"/>
                </a:moveTo>
                <a:lnTo>
                  <a:pt x="17960831" y="4096649"/>
                </a:lnTo>
                <a:lnTo>
                  <a:pt x="17962145" y="4096548"/>
                </a:lnTo>
                <a:lnTo>
                  <a:pt x="17965003" y="4097904"/>
                </a:lnTo>
                <a:close/>
                <a:moveTo>
                  <a:pt x="17633175" y="4087416"/>
                </a:moveTo>
                <a:cubicBezTo>
                  <a:pt x="17631125" y="4087834"/>
                  <a:pt x="17629937" y="4089357"/>
                  <a:pt x="17629619" y="4091986"/>
                </a:cubicBezTo>
                <a:cubicBezTo>
                  <a:pt x="17628977" y="4097241"/>
                  <a:pt x="17633913" y="4100511"/>
                  <a:pt x="17644427" y="4101792"/>
                </a:cubicBezTo>
                <a:cubicBezTo>
                  <a:pt x="17654943" y="4103072"/>
                  <a:pt x="17659045" y="4102239"/>
                  <a:pt x="17656735" y="4099290"/>
                </a:cubicBezTo>
                <a:cubicBezTo>
                  <a:pt x="17654427" y="4096342"/>
                  <a:pt x="17649491" y="4093074"/>
                  <a:pt x="17641925" y="4089482"/>
                </a:cubicBezTo>
                <a:cubicBezTo>
                  <a:pt x="17638145" y="4087688"/>
                  <a:pt x="17635227" y="4087001"/>
                  <a:pt x="17633175" y="4087416"/>
                </a:cubicBezTo>
                <a:close/>
                <a:moveTo>
                  <a:pt x="17983303" y="4079057"/>
                </a:moveTo>
                <a:cubicBezTo>
                  <a:pt x="17983303" y="4079057"/>
                  <a:pt x="17980357" y="4081364"/>
                  <a:pt x="17974459" y="4085981"/>
                </a:cubicBezTo>
                <a:cubicBezTo>
                  <a:pt x="17979075" y="4091878"/>
                  <a:pt x="17984331" y="4092518"/>
                  <a:pt x="17990231" y="4087902"/>
                </a:cubicBezTo>
                <a:cubicBezTo>
                  <a:pt x="17996127" y="4083284"/>
                  <a:pt x="17996445" y="4080657"/>
                  <a:pt x="17991189" y="4080016"/>
                </a:cubicBezTo>
                <a:cubicBezTo>
                  <a:pt x="17985933" y="4079376"/>
                  <a:pt x="17983303" y="4079057"/>
                  <a:pt x="17983303" y="4079057"/>
                </a:cubicBezTo>
                <a:close/>
                <a:moveTo>
                  <a:pt x="18167553" y="4077494"/>
                </a:moveTo>
                <a:cubicBezTo>
                  <a:pt x="18162295" y="4076855"/>
                  <a:pt x="18158929" y="4077111"/>
                  <a:pt x="18157455" y="4078265"/>
                </a:cubicBezTo>
                <a:cubicBezTo>
                  <a:pt x="18155981" y="4079419"/>
                  <a:pt x="18156399" y="4081472"/>
                  <a:pt x="18158705" y="4084420"/>
                </a:cubicBezTo>
                <a:lnTo>
                  <a:pt x="18165631" y="4093266"/>
                </a:lnTo>
                <a:close/>
                <a:moveTo>
                  <a:pt x="18209941" y="4072847"/>
                </a:moveTo>
                <a:lnTo>
                  <a:pt x="18207941" y="4074412"/>
                </a:lnTo>
                <a:lnTo>
                  <a:pt x="18199095" y="4081337"/>
                </a:lnTo>
                <a:cubicBezTo>
                  <a:pt x="18188579" y="4080057"/>
                  <a:pt x="18183323" y="4079414"/>
                  <a:pt x="18183323" y="4079414"/>
                </a:cubicBezTo>
                <a:cubicBezTo>
                  <a:pt x="18183323" y="4079414"/>
                  <a:pt x="18180373" y="4081725"/>
                  <a:pt x="18174477" y="4086341"/>
                </a:cubicBezTo>
                <a:lnTo>
                  <a:pt x="18206019" y="4090184"/>
                </a:lnTo>
                <a:cubicBezTo>
                  <a:pt x="18211919" y="4085566"/>
                  <a:pt x="18214865" y="4083259"/>
                  <a:pt x="18214865" y="4083259"/>
                </a:cubicBezTo>
                <a:lnTo>
                  <a:pt x="18223711" y="4076334"/>
                </a:lnTo>
                <a:lnTo>
                  <a:pt x="18221073" y="4072966"/>
                </a:lnTo>
                <a:close/>
                <a:moveTo>
                  <a:pt x="18120239" y="4071731"/>
                </a:moveTo>
                <a:lnTo>
                  <a:pt x="18102547" y="4085581"/>
                </a:lnTo>
                <a:cubicBezTo>
                  <a:pt x="18107165" y="4091478"/>
                  <a:pt x="18109471" y="4094427"/>
                  <a:pt x="18109471" y="4094427"/>
                </a:cubicBezTo>
                <a:lnTo>
                  <a:pt x="18125243" y="4096347"/>
                </a:lnTo>
                <a:lnTo>
                  <a:pt x="18132167" y="4105194"/>
                </a:lnTo>
                <a:cubicBezTo>
                  <a:pt x="18138065" y="4100577"/>
                  <a:pt x="18138707" y="4095321"/>
                  <a:pt x="18134089" y="4089423"/>
                </a:cubicBezTo>
                <a:lnTo>
                  <a:pt x="18142935" y="4082497"/>
                </a:lnTo>
                <a:cubicBezTo>
                  <a:pt x="18144217" y="4071985"/>
                  <a:pt x="18136649" y="4068395"/>
                  <a:pt x="18120239" y="4071731"/>
                </a:cubicBezTo>
                <a:close/>
                <a:moveTo>
                  <a:pt x="18072927" y="4065966"/>
                </a:moveTo>
                <a:cubicBezTo>
                  <a:pt x="18067029" y="4070583"/>
                  <a:pt x="18064081" y="4072891"/>
                  <a:pt x="18064081" y="4072891"/>
                </a:cubicBezTo>
                <a:cubicBezTo>
                  <a:pt x="18064081" y="4072891"/>
                  <a:pt x="18061133" y="4075198"/>
                  <a:pt x="18055233" y="4079816"/>
                </a:cubicBezTo>
                <a:lnTo>
                  <a:pt x="18046387" y="4086740"/>
                </a:lnTo>
                <a:lnTo>
                  <a:pt x="18062159" y="4088663"/>
                </a:lnTo>
                <a:cubicBezTo>
                  <a:pt x="18083187" y="4091225"/>
                  <a:pt x="18089087" y="4086607"/>
                  <a:pt x="18079851" y="4074814"/>
                </a:cubicBezTo>
                <a:cubicBezTo>
                  <a:pt x="18075235" y="4068915"/>
                  <a:pt x="18072927" y="4065966"/>
                  <a:pt x="18072927" y="4065966"/>
                </a:cubicBezTo>
                <a:close/>
                <a:moveTo>
                  <a:pt x="18121259" y="4056280"/>
                </a:moveTo>
                <a:lnTo>
                  <a:pt x="18099423" y="4057947"/>
                </a:lnTo>
                <a:lnTo>
                  <a:pt x="18105429" y="4061924"/>
                </a:lnTo>
                <a:close/>
                <a:moveTo>
                  <a:pt x="17621745" y="4034877"/>
                </a:moveTo>
                <a:lnTo>
                  <a:pt x="17621599" y="4034989"/>
                </a:lnTo>
                <a:lnTo>
                  <a:pt x="17636341" y="4036787"/>
                </a:lnTo>
                <a:lnTo>
                  <a:pt x="17643267" y="4045634"/>
                </a:lnTo>
                <a:lnTo>
                  <a:pt x="17659039" y="4047555"/>
                </a:lnTo>
                <a:cubicBezTo>
                  <a:pt x="17664937" y="4042938"/>
                  <a:pt x="17664101" y="4038835"/>
                  <a:pt x="17656535" y="4035246"/>
                </a:cubicBezTo>
                <a:close/>
                <a:moveTo>
                  <a:pt x="17822969" y="4029447"/>
                </a:moveTo>
                <a:lnTo>
                  <a:pt x="17852133" y="4039069"/>
                </a:lnTo>
                <a:lnTo>
                  <a:pt x="17890509" y="4046767"/>
                </a:lnTo>
                <a:lnTo>
                  <a:pt x="17889055" y="4039628"/>
                </a:lnTo>
                <a:cubicBezTo>
                  <a:pt x="17892005" y="4037319"/>
                  <a:pt x="17882967" y="4034885"/>
                  <a:pt x="17861937" y="4032322"/>
                </a:cubicBezTo>
                <a:close/>
                <a:moveTo>
                  <a:pt x="17940941" y="4024939"/>
                </a:moveTo>
                <a:lnTo>
                  <a:pt x="17941753" y="4025978"/>
                </a:lnTo>
                <a:cubicBezTo>
                  <a:pt x="17938805" y="4028286"/>
                  <a:pt x="17936017" y="4029281"/>
                  <a:pt x="17933389" y="4028962"/>
                </a:cubicBezTo>
                <a:lnTo>
                  <a:pt x="17932373" y="4028288"/>
                </a:lnTo>
                <a:lnTo>
                  <a:pt x="17940335" y="4025306"/>
                </a:lnTo>
                <a:close/>
                <a:moveTo>
                  <a:pt x="17693941" y="4023797"/>
                </a:moveTo>
                <a:cubicBezTo>
                  <a:pt x="17691313" y="4023477"/>
                  <a:pt x="17688525" y="4024471"/>
                  <a:pt x="17685577" y="4026779"/>
                </a:cubicBezTo>
                <a:cubicBezTo>
                  <a:pt x="17679679" y="4031397"/>
                  <a:pt x="17681347" y="4039602"/>
                  <a:pt x="17690583" y="4051395"/>
                </a:cubicBezTo>
                <a:lnTo>
                  <a:pt x="17722121" y="4055239"/>
                </a:lnTo>
                <a:cubicBezTo>
                  <a:pt x="17722121" y="4055239"/>
                  <a:pt x="17724751" y="4055560"/>
                  <a:pt x="17730007" y="4056200"/>
                </a:cubicBezTo>
                <a:cubicBezTo>
                  <a:pt x="17735267" y="4056841"/>
                  <a:pt x="17740841" y="4054852"/>
                  <a:pt x="17746739" y="4050236"/>
                </a:cubicBezTo>
                <a:lnTo>
                  <a:pt x="17749637" y="4050588"/>
                </a:lnTo>
                <a:lnTo>
                  <a:pt x="17730967" y="4048314"/>
                </a:lnTo>
                <a:cubicBezTo>
                  <a:pt x="17720453" y="4047033"/>
                  <a:pt x="17710581" y="4040496"/>
                  <a:pt x="17701345" y="4028701"/>
                </a:cubicBezTo>
                <a:cubicBezTo>
                  <a:pt x="17699037" y="4025752"/>
                  <a:pt x="17696569" y="4024118"/>
                  <a:pt x="17693941" y="4023797"/>
                </a:cubicBezTo>
                <a:close/>
                <a:moveTo>
                  <a:pt x="18023491" y="4019994"/>
                </a:moveTo>
                <a:lnTo>
                  <a:pt x="18015713" y="4023460"/>
                </a:lnTo>
                <a:lnTo>
                  <a:pt x="18018107" y="4023278"/>
                </a:lnTo>
                <a:lnTo>
                  <a:pt x="18069033" y="4025543"/>
                </a:lnTo>
                <a:close/>
                <a:moveTo>
                  <a:pt x="17951561" y="4019233"/>
                </a:moveTo>
                <a:cubicBezTo>
                  <a:pt x="17951561" y="4019233"/>
                  <a:pt x="17950083" y="4020389"/>
                  <a:pt x="17947139" y="4022696"/>
                </a:cubicBezTo>
                <a:lnTo>
                  <a:pt x="17944263" y="4022916"/>
                </a:lnTo>
                <a:lnTo>
                  <a:pt x="17940941" y="4024939"/>
                </a:lnTo>
                <a:lnTo>
                  <a:pt x="17940023" y="4023768"/>
                </a:lnTo>
                <a:lnTo>
                  <a:pt x="17939635" y="4023269"/>
                </a:lnTo>
                <a:lnTo>
                  <a:pt x="17926945" y="4024235"/>
                </a:lnTo>
                <a:lnTo>
                  <a:pt x="17926629" y="4024484"/>
                </a:lnTo>
                <a:lnTo>
                  <a:pt x="17932373" y="4028288"/>
                </a:lnTo>
                <a:lnTo>
                  <a:pt x="17927233" y="4030213"/>
                </a:lnTo>
                <a:lnTo>
                  <a:pt x="17918489" y="4031668"/>
                </a:lnTo>
                <a:lnTo>
                  <a:pt x="17927011" y="4042549"/>
                </a:lnTo>
                <a:lnTo>
                  <a:pt x="17931947" y="4040789"/>
                </a:lnTo>
                <a:lnTo>
                  <a:pt x="17956631" y="4043797"/>
                </a:lnTo>
                <a:lnTo>
                  <a:pt x="17960987" y="4040386"/>
                </a:lnTo>
                <a:lnTo>
                  <a:pt x="17972155" y="4045688"/>
                </a:lnTo>
                <a:lnTo>
                  <a:pt x="17972525" y="4045733"/>
                </a:lnTo>
                <a:lnTo>
                  <a:pt x="17984641" y="4043270"/>
                </a:lnTo>
                <a:lnTo>
                  <a:pt x="17999119" y="4048048"/>
                </a:lnTo>
                <a:lnTo>
                  <a:pt x="18040007" y="4049866"/>
                </a:lnTo>
                <a:lnTo>
                  <a:pt x="18048685" y="4043070"/>
                </a:lnTo>
                <a:cubicBezTo>
                  <a:pt x="18051635" y="4040761"/>
                  <a:pt x="18055419" y="4042557"/>
                  <a:pt x="18060035" y="4048453"/>
                </a:cubicBezTo>
                <a:cubicBezTo>
                  <a:pt x="18060035" y="4048453"/>
                  <a:pt x="18062985" y="4046145"/>
                  <a:pt x="18068881" y="4041529"/>
                </a:cubicBezTo>
                <a:lnTo>
                  <a:pt x="18075805" y="4050374"/>
                </a:lnTo>
                <a:cubicBezTo>
                  <a:pt x="18075805" y="4050374"/>
                  <a:pt x="18080647" y="4048963"/>
                  <a:pt x="18090327" y="4046141"/>
                </a:cubicBezTo>
                <a:lnTo>
                  <a:pt x="18133221" y="4033637"/>
                </a:lnTo>
                <a:lnTo>
                  <a:pt x="18132983" y="4033333"/>
                </a:lnTo>
                <a:lnTo>
                  <a:pt x="18132779" y="4033308"/>
                </a:lnTo>
                <a:lnTo>
                  <a:pt x="18103887" y="4041729"/>
                </a:lnTo>
                <a:cubicBezTo>
                  <a:pt x="18090425" y="4042757"/>
                  <a:pt x="18078437" y="4042631"/>
                  <a:pt x="18067921" y="4041350"/>
                </a:cubicBezTo>
                <a:cubicBezTo>
                  <a:pt x="18046895" y="4038788"/>
                  <a:pt x="18031123" y="4036866"/>
                  <a:pt x="18020609" y="4035586"/>
                </a:cubicBezTo>
                <a:lnTo>
                  <a:pt x="17990217" y="4031883"/>
                </a:lnTo>
                <a:lnTo>
                  <a:pt x="17990027" y="4031922"/>
                </a:lnTo>
                <a:lnTo>
                  <a:pt x="17989849" y="4031838"/>
                </a:lnTo>
                <a:lnTo>
                  <a:pt x="17973295" y="4029822"/>
                </a:lnTo>
                <a:lnTo>
                  <a:pt x="17981907" y="4028071"/>
                </a:lnTo>
                <a:lnTo>
                  <a:pt x="17967329" y="4021156"/>
                </a:lnTo>
                <a:close/>
                <a:moveTo>
                  <a:pt x="17765051" y="4016631"/>
                </a:moveTo>
                <a:lnTo>
                  <a:pt x="17766351" y="4020615"/>
                </a:lnTo>
                <a:cubicBezTo>
                  <a:pt x="17766351" y="4020615"/>
                  <a:pt x="17768661" y="4023564"/>
                  <a:pt x="17773277" y="4029462"/>
                </a:cubicBezTo>
                <a:cubicBezTo>
                  <a:pt x="17771997" y="4039976"/>
                  <a:pt x="17774303" y="4042924"/>
                  <a:pt x="17780203" y="4038309"/>
                </a:cubicBezTo>
                <a:cubicBezTo>
                  <a:pt x="17786101" y="4033689"/>
                  <a:pt x="17789371" y="4028755"/>
                  <a:pt x="17790009" y="4023497"/>
                </a:cubicBezTo>
                <a:lnTo>
                  <a:pt x="17792629" y="4022564"/>
                </a:lnTo>
                <a:close/>
                <a:moveTo>
                  <a:pt x="18264859" y="4001321"/>
                </a:moveTo>
                <a:lnTo>
                  <a:pt x="18287557" y="4012090"/>
                </a:lnTo>
                <a:cubicBezTo>
                  <a:pt x="18281659" y="4016707"/>
                  <a:pt x="18276401" y="4016065"/>
                  <a:pt x="18271785" y="4010167"/>
                </a:cubicBezTo>
                <a:cubicBezTo>
                  <a:pt x="18267167" y="4004269"/>
                  <a:pt x="18264859" y="4001321"/>
                  <a:pt x="18264859" y="4001321"/>
                </a:cubicBezTo>
                <a:close/>
                <a:moveTo>
                  <a:pt x="18245661" y="3982978"/>
                </a:moveTo>
                <a:lnTo>
                  <a:pt x="18251009" y="3983630"/>
                </a:lnTo>
                <a:cubicBezTo>
                  <a:pt x="18251009" y="3983630"/>
                  <a:pt x="18250353" y="3983549"/>
                  <a:pt x="18249039" y="3983389"/>
                </a:cubicBezTo>
                <a:close/>
                <a:moveTo>
                  <a:pt x="17879053" y="3982329"/>
                </a:moveTo>
                <a:lnTo>
                  <a:pt x="17867747" y="3984626"/>
                </a:lnTo>
                <a:lnTo>
                  <a:pt x="17867701" y="3985009"/>
                </a:lnTo>
                <a:lnTo>
                  <a:pt x="17874627" y="3993855"/>
                </a:lnTo>
                <a:lnTo>
                  <a:pt x="17879955" y="3982628"/>
                </a:lnTo>
                <a:close/>
                <a:moveTo>
                  <a:pt x="18271205" y="3982088"/>
                </a:moveTo>
                <a:cubicBezTo>
                  <a:pt x="18274151" y="3979779"/>
                  <a:pt x="18277937" y="3981574"/>
                  <a:pt x="18282555" y="3987471"/>
                </a:cubicBezTo>
                <a:cubicBezTo>
                  <a:pt x="18276653" y="3992089"/>
                  <a:pt x="18272553" y="3992924"/>
                  <a:pt x="18270245" y="3989974"/>
                </a:cubicBezTo>
                <a:cubicBezTo>
                  <a:pt x="18267935" y="3987026"/>
                  <a:pt x="18268257" y="3984396"/>
                  <a:pt x="18271205" y="3982088"/>
                </a:cubicBezTo>
                <a:close/>
                <a:moveTo>
                  <a:pt x="18235241" y="3981708"/>
                </a:moveTo>
                <a:cubicBezTo>
                  <a:pt x="18235241" y="3981708"/>
                  <a:pt x="18237867" y="3982029"/>
                  <a:pt x="18243123" y="3982668"/>
                </a:cubicBezTo>
                <a:lnTo>
                  <a:pt x="18245661" y="3982978"/>
                </a:lnTo>
                <a:close/>
                <a:moveTo>
                  <a:pt x="18005599" y="3961736"/>
                </a:moveTo>
                <a:cubicBezTo>
                  <a:pt x="18005599" y="3961736"/>
                  <a:pt x="18007905" y="3964684"/>
                  <a:pt x="18012523" y="3970580"/>
                </a:cubicBezTo>
                <a:lnTo>
                  <a:pt x="18008131" y="3970045"/>
                </a:lnTo>
                <a:lnTo>
                  <a:pt x="18020409" y="3979606"/>
                </a:lnTo>
                <a:lnTo>
                  <a:pt x="18004637" y="3977685"/>
                </a:lnTo>
                <a:lnTo>
                  <a:pt x="17981941" y="3966918"/>
                </a:lnTo>
                <a:lnTo>
                  <a:pt x="18000819" y="3965476"/>
                </a:lnTo>
                <a:close/>
                <a:moveTo>
                  <a:pt x="18133689" y="3961335"/>
                </a:moveTo>
                <a:cubicBezTo>
                  <a:pt x="18138305" y="3967231"/>
                  <a:pt x="18137665" y="3972488"/>
                  <a:pt x="18131767" y="3977104"/>
                </a:cubicBezTo>
                <a:lnTo>
                  <a:pt x="18131573" y="3977144"/>
                </a:lnTo>
                <a:lnTo>
                  <a:pt x="18132725" y="3977283"/>
                </a:lnTo>
                <a:cubicBezTo>
                  <a:pt x="18132725" y="3977283"/>
                  <a:pt x="18126829" y="3981900"/>
                  <a:pt x="18115035" y="3991132"/>
                </a:cubicBezTo>
                <a:lnTo>
                  <a:pt x="18069641" y="3969599"/>
                </a:lnTo>
                <a:lnTo>
                  <a:pt x="18101185" y="3973442"/>
                </a:lnTo>
                <a:lnTo>
                  <a:pt x="18121223" y="3975882"/>
                </a:lnTo>
                <a:lnTo>
                  <a:pt x="18124843" y="3968259"/>
                </a:lnTo>
                <a:cubicBezTo>
                  <a:pt x="18130741" y="3963641"/>
                  <a:pt x="18133689" y="3961335"/>
                  <a:pt x="18133689" y="3961335"/>
                </a:cubicBezTo>
                <a:close/>
                <a:moveTo>
                  <a:pt x="18061759" y="3960573"/>
                </a:moveTo>
                <a:lnTo>
                  <a:pt x="18059837" y="3976343"/>
                </a:lnTo>
                <a:cubicBezTo>
                  <a:pt x="18059837" y="3976343"/>
                  <a:pt x="18051629" y="3978013"/>
                  <a:pt x="18035219" y="3981349"/>
                </a:cubicBezTo>
                <a:cubicBezTo>
                  <a:pt x="18057529" y="3973395"/>
                  <a:pt x="18063425" y="3968778"/>
                  <a:pt x="18052911" y="3967498"/>
                </a:cubicBezTo>
                <a:close/>
                <a:moveTo>
                  <a:pt x="18253893" y="3959972"/>
                </a:moveTo>
                <a:lnTo>
                  <a:pt x="18288001" y="3960333"/>
                </a:lnTo>
                <a:lnTo>
                  <a:pt x="18288001" y="3972131"/>
                </a:lnTo>
                <a:lnTo>
                  <a:pt x="18252933" y="3967858"/>
                </a:lnTo>
                <a:cubicBezTo>
                  <a:pt x="18242419" y="3966577"/>
                  <a:pt x="18231905" y="3965296"/>
                  <a:pt x="18221389" y="3964016"/>
                </a:cubicBezTo>
                <a:cubicBezTo>
                  <a:pt x="18210873" y="3962736"/>
                  <a:pt x="18205619" y="3962093"/>
                  <a:pt x="18205619" y="3962093"/>
                </a:cubicBezTo>
                <a:cubicBezTo>
                  <a:pt x="18216133" y="3963376"/>
                  <a:pt x="18232223" y="3962668"/>
                  <a:pt x="18253893" y="3959972"/>
                </a:cubicBezTo>
                <a:close/>
                <a:moveTo>
                  <a:pt x="18174077" y="3958251"/>
                </a:moveTo>
                <a:cubicBezTo>
                  <a:pt x="18178693" y="3964150"/>
                  <a:pt x="18181001" y="3967098"/>
                  <a:pt x="18181001" y="3967098"/>
                </a:cubicBezTo>
                <a:cubicBezTo>
                  <a:pt x="18181001" y="3967098"/>
                  <a:pt x="18178053" y="3969406"/>
                  <a:pt x="18172155" y="3974023"/>
                </a:cubicBezTo>
                <a:cubicBezTo>
                  <a:pt x="18172155" y="3974023"/>
                  <a:pt x="18166897" y="3973383"/>
                  <a:pt x="18156385" y="3972100"/>
                </a:cubicBezTo>
                <a:cubicBezTo>
                  <a:pt x="18145869" y="3970823"/>
                  <a:pt x="18143561" y="3967871"/>
                  <a:pt x="18149457" y="3963255"/>
                </a:cubicBezTo>
                <a:cubicBezTo>
                  <a:pt x="18155357" y="3958639"/>
                  <a:pt x="18163561" y="3956972"/>
                  <a:pt x="18174077" y="3958251"/>
                </a:cubicBezTo>
                <a:close/>
                <a:moveTo>
                  <a:pt x="18086375" y="3955570"/>
                </a:moveTo>
                <a:cubicBezTo>
                  <a:pt x="18086375" y="3955570"/>
                  <a:pt x="18091631" y="3956210"/>
                  <a:pt x="18102145" y="3957492"/>
                </a:cubicBezTo>
                <a:lnTo>
                  <a:pt x="18101785" y="3960449"/>
                </a:lnTo>
                <a:lnTo>
                  <a:pt x="18103105" y="3957670"/>
                </a:lnTo>
                <a:cubicBezTo>
                  <a:pt x="18107721" y="3963568"/>
                  <a:pt x="18110031" y="3966517"/>
                  <a:pt x="18110031" y="3966517"/>
                </a:cubicBezTo>
                <a:cubicBezTo>
                  <a:pt x="18110031" y="3966517"/>
                  <a:pt x="18109293" y="3967093"/>
                  <a:pt x="18107819" y="3968247"/>
                </a:cubicBezTo>
                <a:lnTo>
                  <a:pt x="18101185" y="3973442"/>
                </a:lnTo>
                <a:lnTo>
                  <a:pt x="18100335" y="3972356"/>
                </a:lnTo>
                <a:lnTo>
                  <a:pt x="18100223" y="3973262"/>
                </a:lnTo>
                <a:cubicBezTo>
                  <a:pt x="18095611" y="3967365"/>
                  <a:pt x="18093301" y="3964416"/>
                  <a:pt x="18093301" y="3964416"/>
                </a:cubicBezTo>
                <a:lnTo>
                  <a:pt x="18077529" y="3962494"/>
                </a:lnTo>
                <a:cubicBezTo>
                  <a:pt x="18083427" y="3957877"/>
                  <a:pt x="18086375" y="3955570"/>
                  <a:pt x="18086375" y="3955570"/>
                </a:cubicBezTo>
                <a:close/>
                <a:moveTo>
                  <a:pt x="18199651" y="3953427"/>
                </a:moveTo>
                <a:lnTo>
                  <a:pt x="18198621" y="3961880"/>
                </a:lnTo>
                <a:lnTo>
                  <a:pt x="18205619" y="3962093"/>
                </a:lnTo>
                <a:lnTo>
                  <a:pt x="18198419" y="3963558"/>
                </a:lnTo>
                <a:lnTo>
                  <a:pt x="18197731" y="3969199"/>
                </a:lnTo>
                <a:lnTo>
                  <a:pt x="18194015" y="3964452"/>
                </a:lnTo>
                <a:lnTo>
                  <a:pt x="18193311" y="3964596"/>
                </a:lnTo>
                <a:lnTo>
                  <a:pt x="18193619" y="3963946"/>
                </a:lnTo>
                <a:lnTo>
                  <a:pt x="18190807" y="3960351"/>
                </a:lnTo>
                <a:cubicBezTo>
                  <a:pt x="18196705" y="3955736"/>
                  <a:pt x="18199651" y="3953427"/>
                  <a:pt x="18199651" y="3953427"/>
                </a:cubicBezTo>
                <a:close/>
                <a:moveTo>
                  <a:pt x="17795951" y="3876174"/>
                </a:moveTo>
                <a:cubicBezTo>
                  <a:pt x="17798261" y="3879124"/>
                  <a:pt x="17797941" y="3881752"/>
                  <a:pt x="17794993" y="3884060"/>
                </a:cubicBezTo>
                <a:cubicBezTo>
                  <a:pt x="17792045" y="3886368"/>
                  <a:pt x="17788263" y="3884574"/>
                  <a:pt x="17783647" y="3878678"/>
                </a:cubicBezTo>
                <a:cubicBezTo>
                  <a:pt x="17789543" y="3874060"/>
                  <a:pt x="17793645" y="3873226"/>
                  <a:pt x="17795951" y="3876174"/>
                </a:cubicBezTo>
                <a:close/>
                <a:moveTo>
                  <a:pt x="17720559" y="3870992"/>
                </a:moveTo>
                <a:cubicBezTo>
                  <a:pt x="17725177" y="3876889"/>
                  <a:pt x="17727485" y="3879838"/>
                  <a:pt x="17727485" y="3879838"/>
                </a:cubicBezTo>
                <a:cubicBezTo>
                  <a:pt x="17727485" y="3879838"/>
                  <a:pt x="17724535" y="3882145"/>
                  <a:pt x="17718637" y="3886761"/>
                </a:cubicBezTo>
                <a:lnTo>
                  <a:pt x="17702869" y="3884841"/>
                </a:lnTo>
                <a:lnTo>
                  <a:pt x="17711717" y="3877916"/>
                </a:lnTo>
                <a:cubicBezTo>
                  <a:pt x="17717613" y="3873299"/>
                  <a:pt x="17720559" y="3870992"/>
                  <a:pt x="17720559" y="3870992"/>
                </a:cubicBezTo>
                <a:close/>
                <a:moveTo>
                  <a:pt x="17748639" y="3870411"/>
                </a:moveTo>
                <a:cubicBezTo>
                  <a:pt x="17756847" y="3868742"/>
                  <a:pt x="17763257" y="3870857"/>
                  <a:pt x="17767873" y="3876755"/>
                </a:cubicBezTo>
                <a:cubicBezTo>
                  <a:pt x="17772491" y="3882652"/>
                  <a:pt x="17766593" y="3887268"/>
                  <a:pt x="17750181" y="3890605"/>
                </a:cubicBezTo>
                <a:cubicBezTo>
                  <a:pt x="17739667" y="3889324"/>
                  <a:pt x="17734731" y="3886055"/>
                  <a:pt x="17735371" y="3880797"/>
                </a:cubicBezTo>
                <a:cubicBezTo>
                  <a:pt x="17735691" y="3878169"/>
                  <a:pt x="17736957" y="3875990"/>
                  <a:pt x="17739165" y="3874260"/>
                </a:cubicBezTo>
                <a:cubicBezTo>
                  <a:pt x="17741381" y="3872527"/>
                  <a:pt x="17744537" y="3871244"/>
                  <a:pt x="17748639" y="3870411"/>
                </a:cubicBezTo>
                <a:close/>
                <a:moveTo>
                  <a:pt x="17921061" y="3867409"/>
                </a:moveTo>
                <a:cubicBezTo>
                  <a:pt x="17947665" y="3867983"/>
                  <a:pt x="17963277" y="3871219"/>
                  <a:pt x="17967893" y="3877116"/>
                </a:cubicBezTo>
                <a:cubicBezTo>
                  <a:pt x="17972509" y="3883013"/>
                  <a:pt x="17961357" y="3886989"/>
                  <a:pt x="17934429" y="3889043"/>
                </a:cubicBezTo>
                <a:cubicBezTo>
                  <a:pt x="17923915" y="3887762"/>
                  <a:pt x="17911929" y="3887636"/>
                  <a:pt x="17898465" y="3888663"/>
                </a:cubicBezTo>
                <a:cubicBezTo>
                  <a:pt x="17885003" y="3889691"/>
                  <a:pt x="17875961" y="3887257"/>
                  <a:pt x="17871347" y="3881358"/>
                </a:cubicBezTo>
                <a:lnTo>
                  <a:pt x="17808261" y="3873673"/>
                </a:lnTo>
                <a:cubicBezTo>
                  <a:pt x="17856857" y="3868923"/>
                  <a:pt x="17894455" y="3866835"/>
                  <a:pt x="17921061" y="3867409"/>
                </a:cubicBezTo>
                <a:close/>
                <a:moveTo>
                  <a:pt x="18156943" y="3844191"/>
                </a:moveTo>
                <a:cubicBezTo>
                  <a:pt x="18167457" y="3845472"/>
                  <a:pt x="18172713" y="3846115"/>
                  <a:pt x="18172713" y="3846115"/>
                </a:cubicBezTo>
                <a:cubicBezTo>
                  <a:pt x="18172713" y="3846115"/>
                  <a:pt x="18165983" y="3846626"/>
                  <a:pt x="18152519" y="3847653"/>
                </a:cubicBezTo>
                <a:cubicBezTo>
                  <a:pt x="18139057" y="3848680"/>
                  <a:pt x="18132327" y="3849196"/>
                  <a:pt x="18132327" y="3849196"/>
                </a:cubicBezTo>
                <a:close/>
                <a:moveTo>
                  <a:pt x="17934227" y="3833064"/>
                </a:moveTo>
                <a:lnTo>
                  <a:pt x="17997309" y="3840748"/>
                </a:lnTo>
                <a:cubicBezTo>
                  <a:pt x="18001927" y="3846646"/>
                  <a:pt x="17988465" y="3847674"/>
                  <a:pt x="17956921" y="3843832"/>
                </a:cubicBezTo>
                <a:cubicBezTo>
                  <a:pt x="17935895" y="3841270"/>
                  <a:pt x="17928329" y="3837681"/>
                  <a:pt x="17934227" y="3833064"/>
                </a:cubicBezTo>
                <a:close/>
                <a:moveTo>
                  <a:pt x="18086935" y="3827660"/>
                </a:moveTo>
                <a:cubicBezTo>
                  <a:pt x="18097447" y="3828941"/>
                  <a:pt x="18105013" y="3832531"/>
                  <a:pt x="18109629" y="3838429"/>
                </a:cubicBezTo>
                <a:cubicBezTo>
                  <a:pt x="18097835" y="3847661"/>
                  <a:pt x="18091937" y="3852277"/>
                  <a:pt x="18091937" y="3852277"/>
                </a:cubicBezTo>
                <a:cubicBezTo>
                  <a:pt x="18070909" y="3849715"/>
                  <a:pt x="18060717" y="3845805"/>
                  <a:pt x="18061355" y="3840548"/>
                </a:cubicBezTo>
                <a:cubicBezTo>
                  <a:pt x="18061675" y="3837919"/>
                  <a:pt x="18063965" y="3835533"/>
                  <a:pt x="18068231" y="3833384"/>
                </a:cubicBezTo>
                <a:cubicBezTo>
                  <a:pt x="18072495" y="3831237"/>
                  <a:pt x="18078727" y="3829329"/>
                  <a:pt x="18086935" y="3827660"/>
                </a:cubicBezTo>
                <a:close/>
                <a:moveTo>
                  <a:pt x="17019269" y="3811875"/>
                </a:moveTo>
                <a:cubicBezTo>
                  <a:pt x="17011697" y="3812452"/>
                  <a:pt x="17006251" y="3814040"/>
                  <a:pt x="17002933" y="3816637"/>
                </a:cubicBezTo>
                <a:cubicBezTo>
                  <a:pt x="17000721" y="3818369"/>
                  <a:pt x="16999457" y="3820549"/>
                  <a:pt x="16999139" y="3823177"/>
                </a:cubicBezTo>
                <a:lnTo>
                  <a:pt x="17021833" y="3833945"/>
                </a:lnTo>
                <a:lnTo>
                  <a:pt x="17062219" y="3830863"/>
                </a:lnTo>
                <a:lnTo>
                  <a:pt x="17048373" y="3813170"/>
                </a:lnTo>
                <a:cubicBezTo>
                  <a:pt x="17036543" y="3811729"/>
                  <a:pt x="17026843" y="3811297"/>
                  <a:pt x="17019269" y="3811875"/>
                </a:cubicBezTo>
                <a:close/>
                <a:moveTo>
                  <a:pt x="17113377" y="3805085"/>
                </a:moveTo>
                <a:lnTo>
                  <a:pt x="17120299" y="3813931"/>
                </a:lnTo>
                <a:lnTo>
                  <a:pt x="17104531" y="3812010"/>
                </a:lnTo>
                <a:close/>
                <a:moveTo>
                  <a:pt x="18055195" y="3800787"/>
                </a:moveTo>
                <a:cubicBezTo>
                  <a:pt x="18057245" y="3800370"/>
                  <a:pt x="18060901" y="3800482"/>
                  <a:pt x="18066161" y="3801121"/>
                </a:cubicBezTo>
                <a:cubicBezTo>
                  <a:pt x="18076673" y="3802402"/>
                  <a:pt x="18084239" y="3805993"/>
                  <a:pt x="18088855" y="3811891"/>
                </a:cubicBezTo>
                <a:lnTo>
                  <a:pt x="18073083" y="3809966"/>
                </a:lnTo>
                <a:cubicBezTo>
                  <a:pt x="18062571" y="3808688"/>
                  <a:pt x="18056159" y="3806572"/>
                  <a:pt x="18053851" y="3803623"/>
                </a:cubicBezTo>
                <a:cubicBezTo>
                  <a:pt x="18052697" y="3802149"/>
                  <a:pt x="18053145" y="3801203"/>
                  <a:pt x="18055195" y="3800787"/>
                </a:cubicBezTo>
                <a:close/>
                <a:moveTo>
                  <a:pt x="17034899" y="3759512"/>
                </a:moveTo>
                <a:cubicBezTo>
                  <a:pt x="17037209" y="3762462"/>
                  <a:pt x="17035415" y="3766243"/>
                  <a:pt x="17029519" y="3770860"/>
                </a:cubicBezTo>
                <a:cubicBezTo>
                  <a:pt x="17029519" y="3770860"/>
                  <a:pt x="17028367" y="3769386"/>
                  <a:pt x="17026057" y="3766437"/>
                </a:cubicBezTo>
                <a:cubicBezTo>
                  <a:pt x="17023749" y="3763488"/>
                  <a:pt x="17022593" y="3762013"/>
                  <a:pt x="17022593" y="3762013"/>
                </a:cubicBezTo>
                <a:cubicBezTo>
                  <a:pt x="17028489" y="3757396"/>
                  <a:pt x="17032593" y="3756564"/>
                  <a:pt x="17034899" y="3759512"/>
                </a:cubicBezTo>
                <a:close/>
                <a:moveTo>
                  <a:pt x="18087693" y="3755729"/>
                </a:moveTo>
                <a:cubicBezTo>
                  <a:pt x="18087693" y="3755729"/>
                  <a:pt x="18092953" y="3756371"/>
                  <a:pt x="18103463" y="3757651"/>
                </a:cubicBezTo>
                <a:lnTo>
                  <a:pt x="18126161" y="3768418"/>
                </a:lnTo>
                <a:cubicBezTo>
                  <a:pt x="18126161" y="3768418"/>
                  <a:pt x="18123531" y="3768099"/>
                  <a:pt x="18118275" y="3767458"/>
                </a:cubicBezTo>
                <a:cubicBezTo>
                  <a:pt x="18113019" y="3766818"/>
                  <a:pt x="18110389" y="3766498"/>
                  <a:pt x="18110389" y="3766498"/>
                </a:cubicBezTo>
                <a:close/>
                <a:moveTo>
                  <a:pt x="17614767" y="3754069"/>
                </a:moveTo>
                <a:cubicBezTo>
                  <a:pt x="17614767" y="3754069"/>
                  <a:pt x="17617397" y="3754390"/>
                  <a:pt x="17622653" y="3755029"/>
                </a:cubicBezTo>
                <a:cubicBezTo>
                  <a:pt x="17627911" y="3755671"/>
                  <a:pt x="17629065" y="3757145"/>
                  <a:pt x="17626115" y="3759454"/>
                </a:cubicBezTo>
                <a:cubicBezTo>
                  <a:pt x="17623169" y="3761762"/>
                  <a:pt x="17619385" y="3759968"/>
                  <a:pt x="17614767" y="3754069"/>
                </a:cubicBezTo>
                <a:close/>
                <a:moveTo>
                  <a:pt x="17809783" y="3729812"/>
                </a:moveTo>
                <a:cubicBezTo>
                  <a:pt x="17809783" y="3729812"/>
                  <a:pt x="17815039" y="3730454"/>
                  <a:pt x="17825555" y="3731733"/>
                </a:cubicBezTo>
                <a:cubicBezTo>
                  <a:pt x="17819655" y="3736351"/>
                  <a:pt x="17816707" y="3738658"/>
                  <a:pt x="17816707" y="3738658"/>
                </a:cubicBezTo>
                <a:cubicBezTo>
                  <a:pt x="17810809" y="3743275"/>
                  <a:pt x="17807863" y="3745583"/>
                  <a:pt x="17807863" y="3745583"/>
                </a:cubicBezTo>
                <a:close/>
                <a:moveTo>
                  <a:pt x="16967193" y="3691244"/>
                </a:moveTo>
                <a:lnTo>
                  <a:pt x="16949501" y="3705095"/>
                </a:lnTo>
                <a:lnTo>
                  <a:pt x="16940653" y="3712020"/>
                </a:lnTo>
                <a:cubicBezTo>
                  <a:pt x="16930141" y="3710739"/>
                  <a:pt x="16924885" y="3710098"/>
                  <a:pt x="16924885" y="3710098"/>
                </a:cubicBezTo>
                <a:lnTo>
                  <a:pt x="16942577" y="3696248"/>
                </a:lnTo>
                <a:cubicBezTo>
                  <a:pt x="16958987" y="3692914"/>
                  <a:pt x="16967193" y="3691244"/>
                  <a:pt x="16967193" y="3691244"/>
                </a:cubicBezTo>
                <a:close/>
                <a:moveTo>
                  <a:pt x="16911997" y="3684519"/>
                </a:moveTo>
                <a:cubicBezTo>
                  <a:pt x="16917253" y="3685162"/>
                  <a:pt x="16919879" y="3685482"/>
                  <a:pt x="16919879" y="3685482"/>
                </a:cubicBezTo>
                <a:lnTo>
                  <a:pt x="16911035" y="3692406"/>
                </a:lnTo>
                <a:cubicBezTo>
                  <a:pt x="16905139" y="3697023"/>
                  <a:pt x="16902509" y="3696702"/>
                  <a:pt x="16903149" y="3691445"/>
                </a:cubicBezTo>
                <a:cubicBezTo>
                  <a:pt x="16903469" y="3688818"/>
                  <a:pt x="16904367" y="3686926"/>
                  <a:pt x="16905843" y="3685772"/>
                </a:cubicBezTo>
                <a:cubicBezTo>
                  <a:pt x="16907315" y="3684618"/>
                  <a:pt x="16909369" y="3684202"/>
                  <a:pt x="16911997" y="3684519"/>
                </a:cubicBezTo>
                <a:close/>
                <a:moveTo>
                  <a:pt x="16488301" y="3680919"/>
                </a:moveTo>
                <a:cubicBezTo>
                  <a:pt x="16471891" y="3684254"/>
                  <a:pt x="16463683" y="3685922"/>
                  <a:pt x="16463683" y="3685922"/>
                </a:cubicBezTo>
                <a:cubicBezTo>
                  <a:pt x="16463683" y="3685922"/>
                  <a:pt x="16465991" y="3688872"/>
                  <a:pt x="16470608" y="3694768"/>
                </a:cubicBezTo>
                <a:cubicBezTo>
                  <a:pt x="16475226" y="3700665"/>
                  <a:pt x="16480481" y="3701306"/>
                  <a:pt x="16486381" y="3696689"/>
                </a:cubicBezTo>
                <a:close/>
                <a:moveTo>
                  <a:pt x="16920843" y="3669530"/>
                </a:moveTo>
                <a:lnTo>
                  <a:pt x="16927769" y="3678377"/>
                </a:lnTo>
                <a:lnTo>
                  <a:pt x="16911997" y="3676455"/>
                </a:lnTo>
                <a:close/>
                <a:moveTo>
                  <a:pt x="17049891" y="3669308"/>
                </a:moveTo>
                <a:lnTo>
                  <a:pt x="17065665" y="3671231"/>
                </a:lnTo>
                <a:lnTo>
                  <a:pt x="17088359" y="3682000"/>
                </a:lnTo>
                <a:lnTo>
                  <a:pt x="17104129" y="3683920"/>
                </a:lnTo>
                <a:lnTo>
                  <a:pt x="17102207" y="3699690"/>
                </a:lnTo>
                <a:cubicBezTo>
                  <a:pt x="17100927" y="3710205"/>
                  <a:pt x="17099965" y="3718090"/>
                  <a:pt x="17099327" y="3723347"/>
                </a:cubicBezTo>
                <a:cubicBezTo>
                  <a:pt x="17098685" y="3728605"/>
                  <a:pt x="17097725" y="3736490"/>
                  <a:pt x="17096443" y="3747005"/>
                </a:cubicBezTo>
                <a:cubicBezTo>
                  <a:pt x="17099783" y="3763416"/>
                  <a:pt x="17096191" y="3770980"/>
                  <a:pt x="17085677" y="3769700"/>
                </a:cubicBezTo>
                <a:lnTo>
                  <a:pt x="17078753" y="3760855"/>
                </a:lnTo>
                <a:cubicBezTo>
                  <a:pt x="17075417" y="3744442"/>
                  <a:pt x="17068491" y="3735595"/>
                  <a:pt x="17057975" y="3734314"/>
                </a:cubicBezTo>
                <a:lnTo>
                  <a:pt x="17017589" y="3737397"/>
                </a:lnTo>
                <a:cubicBezTo>
                  <a:pt x="17011691" y="3742015"/>
                  <a:pt x="17003487" y="3743681"/>
                  <a:pt x="16992971" y="3742402"/>
                </a:cubicBezTo>
                <a:lnTo>
                  <a:pt x="17001819" y="3735475"/>
                </a:lnTo>
                <a:cubicBezTo>
                  <a:pt x="17013611" y="3726243"/>
                  <a:pt x="17017201" y="3718678"/>
                  <a:pt x="17012587" y="3712781"/>
                </a:cubicBezTo>
                <a:cubicBezTo>
                  <a:pt x="17007971" y="3706883"/>
                  <a:pt x="17009765" y="3703100"/>
                  <a:pt x="17017967" y="3701432"/>
                </a:cubicBezTo>
                <a:cubicBezTo>
                  <a:pt x="17026177" y="3699765"/>
                  <a:pt x="17030599" y="3696301"/>
                  <a:pt x="17031239" y="3691045"/>
                </a:cubicBezTo>
                <a:cubicBezTo>
                  <a:pt x="17031879" y="3685787"/>
                  <a:pt x="17037457" y="3683800"/>
                  <a:pt x="17047969" y="3685081"/>
                </a:cubicBezTo>
                <a:close/>
                <a:moveTo>
                  <a:pt x="17242987" y="3660825"/>
                </a:moveTo>
                <a:lnTo>
                  <a:pt x="17249911" y="3669670"/>
                </a:lnTo>
                <a:cubicBezTo>
                  <a:pt x="17272993" y="3699159"/>
                  <a:pt x="17278637" y="3718518"/>
                  <a:pt x="17266841" y="3727751"/>
                </a:cubicBezTo>
                <a:cubicBezTo>
                  <a:pt x="17266841" y="3727751"/>
                  <a:pt x="17263381" y="3723328"/>
                  <a:pt x="17256455" y="3714483"/>
                </a:cubicBezTo>
                <a:cubicBezTo>
                  <a:pt x="17249531" y="3705635"/>
                  <a:pt x="17240811" y="3700572"/>
                  <a:pt x="17230297" y="3699290"/>
                </a:cubicBezTo>
                <a:cubicBezTo>
                  <a:pt x="17219785" y="3698010"/>
                  <a:pt x="17218949" y="3693907"/>
                  <a:pt x="17227797" y="3686982"/>
                </a:cubicBezTo>
                <a:cubicBezTo>
                  <a:pt x="17236641" y="3680058"/>
                  <a:pt x="17241705" y="3671338"/>
                  <a:pt x="17242987" y="3660825"/>
                </a:cubicBezTo>
                <a:close/>
                <a:moveTo>
                  <a:pt x="16451756" y="3652459"/>
                </a:moveTo>
                <a:cubicBezTo>
                  <a:pt x="16451756" y="3652459"/>
                  <a:pt x="16448807" y="3654767"/>
                  <a:pt x="16442909" y="3659384"/>
                </a:cubicBezTo>
                <a:cubicBezTo>
                  <a:pt x="16442909" y="3659384"/>
                  <a:pt x="16444063" y="3660858"/>
                  <a:pt x="16446371" y="3663806"/>
                </a:cubicBezTo>
                <a:cubicBezTo>
                  <a:pt x="16448679" y="3666756"/>
                  <a:pt x="16449834" y="3668230"/>
                  <a:pt x="16449834" y="3668230"/>
                </a:cubicBezTo>
                <a:lnTo>
                  <a:pt x="16472530" y="3678997"/>
                </a:lnTo>
                <a:lnTo>
                  <a:pt x="16474449" y="3663225"/>
                </a:lnTo>
                <a:cubicBezTo>
                  <a:pt x="16474449" y="3663225"/>
                  <a:pt x="16471821" y="3662905"/>
                  <a:pt x="16466566" y="3662265"/>
                </a:cubicBezTo>
                <a:cubicBezTo>
                  <a:pt x="16461308" y="3661625"/>
                  <a:pt x="16455730" y="3663613"/>
                  <a:pt x="16449834" y="3668230"/>
                </a:cubicBezTo>
                <a:close/>
                <a:moveTo>
                  <a:pt x="17188747" y="3646214"/>
                </a:moveTo>
                <a:lnTo>
                  <a:pt x="17204519" y="3648135"/>
                </a:lnTo>
                <a:lnTo>
                  <a:pt x="17211445" y="3656982"/>
                </a:lnTo>
                <a:lnTo>
                  <a:pt x="17202599" y="3663905"/>
                </a:lnTo>
                <a:cubicBezTo>
                  <a:pt x="17196699" y="3668523"/>
                  <a:pt x="17191445" y="3667882"/>
                  <a:pt x="17186829" y="3661984"/>
                </a:cubicBezTo>
                <a:close/>
                <a:moveTo>
                  <a:pt x="17133551" y="3631425"/>
                </a:moveTo>
                <a:lnTo>
                  <a:pt x="17140477" y="3640270"/>
                </a:lnTo>
                <a:cubicBezTo>
                  <a:pt x="17134579" y="3644886"/>
                  <a:pt x="17129323" y="3644246"/>
                  <a:pt x="17124707" y="3638348"/>
                </a:cubicBezTo>
                <a:cubicBezTo>
                  <a:pt x="17130605" y="3633732"/>
                  <a:pt x="17133551" y="3631425"/>
                  <a:pt x="17133551" y="3631425"/>
                </a:cubicBezTo>
                <a:close/>
                <a:moveTo>
                  <a:pt x="16790629" y="3629723"/>
                </a:moveTo>
                <a:cubicBezTo>
                  <a:pt x="16780119" y="3628441"/>
                  <a:pt x="16773067" y="3631583"/>
                  <a:pt x="16769477" y="3639150"/>
                </a:cubicBezTo>
                <a:cubicBezTo>
                  <a:pt x="16765887" y="3646715"/>
                  <a:pt x="16764095" y="3650498"/>
                  <a:pt x="16764095" y="3650498"/>
                </a:cubicBezTo>
                <a:cubicBezTo>
                  <a:pt x="16753579" y="3649217"/>
                  <a:pt x="16746848" y="3649730"/>
                  <a:pt x="16743897" y="3652038"/>
                </a:cubicBezTo>
                <a:cubicBezTo>
                  <a:pt x="16740952" y="3654344"/>
                  <a:pt x="16741785" y="3658449"/>
                  <a:pt x="16746402" y="3664347"/>
                </a:cubicBezTo>
                <a:cubicBezTo>
                  <a:pt x="16755636" y="3676141"/>
                  <a:pt x="16766147" y="3677421"/>
                  <a:pt x="16777941" y="3668189"/>
                </a:cubicBezTo>
                <a:cubicBezTo>
                  <a:pt x="16804869" y="3666134"/>
                  <a:pt x="16813713" y="3659209"/>
                  <a:pt x="16804481" y="3647414"/>
                </a:cubicBezTo>
                <a:cubicBezTo>
                  <a:pt x="16805763" y="3636900"/>
                  <a:pt x="16801145" y="3631002"/>
                  <a:pt x="16790629" y="3629723"/>
                </a:cubicBezTo>
                <a:close/>
                <a:moveTo>
                  <a:pt x="17176821" y="3612751"/>
                </a:moveTo>
                <a:cubicBezTo>
                  <a:pt x="17176821" y="3612751"/>
                  <a:pt x="17177973" y="3614225"/>
                  <a:pt x="17180281" y="3617173"/>
                </a:cubicBezTo>
                <a:cubicBezTo>
                  <a:pt x="17182589" y="3620123"/>
                  <a:pt x="17182271" y="3622751"/>
                  <a:pt x="17179321" y="3625058"/>
                </a:cubicBezTo>
                <a:cubicBezTo>
                  <a:pt x="17176375" y="3627367"/>
                  <a:pt x="17173745" y="3627047"/>
                  <a:pt x="17171437" y="3624098"/>
                </a:cubicBezTo>
                <a:cubicBezTo>
                  <a:pt x="17169129" y="3621149"/>
                  <a:pt x="17170923" y="3617368"/>
                  <a:pt x="17176821" y="3612751"/>
                </a:cubicBezTo>
                <a:close/>
                <a:moveTo>
                  <a:pt x="14801498" y="3609399"/>
                </a:moveTo>
                <a:cubicBezTo>
                  <a:pt x="14800025" y="3610554"/>
                  <a:pt x="14798967" y="3613760"/>
                  <a:pt x="14798327" y="3619017"/>
                </a:cubicBezTo>
                <a:cubicBezTo>
                  <a:pt x="14798327" y="3619017"/>
                  <a:pt x="14801275" y="3616709"/>
                  <a:pt x="14807172" y="3612092"/>
                </a:cubicBezTo>
                <a:cubicBezTo>
                  <a:pt x="14804863" y="3609143"/>
                  <a:pt x="14802973" y="3608246"/>
                  <a:pt x="14801498" y="3609399"/>
                </a:cubicBezTo>
                <a:close/>
                <a:moveTo>
                  <a:pt x="14900637" y="3567461"/>
                </a:moveTo>
                <a:cubicBezTo>
                  <a:pt x="14898076" y="3588489"/>
                  <a:pt x="14902690" y="3594385"/>
                  <a:pt x="14914487" y="3585152"/>
                </a:cubicBezTo>
                <a:cubicBezTo>
                  <a:pt x="14914487" y="3585152"/>
                  <a:pt x="14911025" y="3580730"/>
                  <a:pt x="14904100" y="3571884"/>
                </a:cubicBezTo>
                <a:close/>
                <a:moveTo>
                  <a:pt x="16765814" y="3562617"/>
                </a:moveTo>
                <a:cubicBezTo>
                  <a:pt x="16770432" y="3568514"/>
                  <a:pt x="16772741" y="3571462"/>
                  <a:pt x="16772741" y="3571462"/>
                </a:cubicBezTo>
                <a:cubicBezTo>
                  <a:pt x="16762226" y="3570182"/>
                  <a:pt x="16756971" y="3569541"/>
                  <a:pt x="16756971" y="3569541"/>
                </a:cubicBezTo>
                <a:cubicBezTo>
                  <a:pt x="16756971" y="3569541"/>
                  <a:pt x="16759918" y="3567233"/>
                  <a:pt x="16765814" y="3562617"/>
                </a:cubicBezTo>
                <a:close/>
                <a:moveTo>
                  <a:pt x="15888949" y="3542818"/>
                </a:moveTo>
                <a:cubicBezTo>
                  <a:pt x="15886740" y="3544549"/>
                  <a:pt x="15884574" y="3548619"/>
                  <a:pt x="15882459" y="3555032"/>
                </a:cubicBezTo>
                <a:lnTo>
                  <a:pt x="15881173" y="3558938"/>
                </a:lnTo>
                <a:lnTo>
                  <a:pt x="15893739" y="3560469"/>
                </a:lnTo>
                <a:lnTo>
                  <a:pt x="15893807" y="3560415"/>
                </a:lnTo>
                <a:lnTo>
                  <a:pt x="15895731" y="3544644"/>
                </a:lnTo>
                <a:cubicBezTo>
                  <a:pt x="15893421" y="3541695"/>
                  <a:pt x="15891163" y="3541087"/>
                  <a:pt x="15888949" y="3542818"/>
                </a:cubicBezTo>
                <a:close/>
                <a:moveTo>
                  <a:pt x="16648494" y="3540321"/>
                </a:moveTo>
                <a:cubicBezTo>
                  <a:pt x="16653112" y="3546219"/>
                  <a:pt x="16653944" y="3550322"/>
                  <a:pt x="16650995" y="3552630"/>
                </a:cubicBezTo>
                <a:cubicBezTo>
                  <a:pt x="16648048" y="3554937"/>
                  <a:pt x="16644267" y="3553143"/>
                  <a:pt x="16639649" y="3547246"/>
                </a:cubicBezTo>
                <a:close/>
                <a:moveTo>
                  <a:pt x="15976506" y="3538481"/>
                </a:moveTo>
                <a:cubicBezTo>
                  <a:pt x="15970608" y="3543098"/>
                  <a:pt x="15967661" y="3545406"/>
                  <a:pt x="15967661" y="3545406"/>
                </a:cubicBezTo>
                <a:cubicBezTo>
                  <a:pt x="15967661" y="3545406"/>
                  <a:pt x="15972916" y="3546045"/>
                  <a:pt x="15983430" y="3547326"/>
                </a:cubicBezTo>
                <a:cubicBezTo>
                  <a:pt x="15983430" y="3547326"/>
                  <a:pt x="15981122" y="3544378"/>
                  <a:pt x="15976506" y="3538481"/>
                </a:cubicBezTo>
                <a:close/>
                <a:moveTo>
                  <a:pt x="16745042" y="3536078"/>
                </a:moveTo>
                <a:cubicBezTo>
                  <a:pt x="16749659" y="3541976"/>
                  <a:pt x="16751965" y="3544924"/>
                  <a:pt x="16751965" y="3544924"/>
                </a:cubicBezTo>
                <a:cubicBezTo>
                  <a:pt x="16751965" y="3544924"/>
                  <a:pt x="16749337" y="3544605"/>
                  <a:pt x="16744080" y="3543964"/>
                </a:cubicBezTo>
                <a:cubicBezTo>
                  <a:pt x="16738823" y="3543324"/>
                  <a:pt x="16736196" y="3543003"/>
                  <a:pt x="16736196" y="3543003"/>
                </a:cubicBezTo>
                <a:close/>
                <a:moveTo>
                  <a:pt x="16829969" y="3511462"/>
                </a:moveTo>
                <a:lnTo>
                  <a:pt x="16854725" y="3515712"/>
                </a:lnTo>
                <a:cubicBezTo>
                  <a:pt x="16840385" y="3520048"/>
                  <a:pt x="16828551" y="3519713"/>
                  <a:pt x="16819215" y="3514711"/>
                </a:cubicBezTo>
                <a:close/>
                <a:moveTo>
                  <a:pt x="16108440" y="3506537"/>
                </a:moveTo>
                <a:lnTo>
                  <a:pt x="16122287" y="3524229"/>
                </a:lnTo>
                <a:lnTo>
                  <a:pt x="16139980" y="3510380"/>
                </a:lnTo>
                <a:cubicBezTo>
                  <a:pt x="16139980" y="3510380"/>
                  <a:pt x="16134723" y="3509740"/>
                  <a:pt x="16124209" y="3508459"/>
                </a:cubicBezTo>
                <a:cubicBezTo>
                  <a:pt x="16113695" y="3507178"/>
                  <a:pt x="16108440" y="3506537"/>
                  <a:pt x="16108440" y="3506537"/>
                </a:cubicBezTo>
                <a:close/>
                <a:moveTo>
                  <a:pt x="15708400" y="3505818"/>
                </a:moveTo>
                <a:lnTo>
                  <a:pt x="15706478" y="3521588"/>
                </a:lnTo>
                <a:cubicBezTo>
                  <a:pt x="15716993" y="3522868"/>
                  <a:pt x="15721094" y="3522035"/>
                  <a:pt x="15718786" y="3519087"/>
                </a:cubicBezTo>
                <a:cubicBezTo>
                  <a:pt x="15716479" y="3516137"/>
                  <a:pt x="15713014" y="3511713"/>
                  <a:pt x="15708400" y="3505818"/>
                </a:cubicBezTo>
                <a:close/>
                <a:moveTo>
                  <a:pt x="16692726" y="3505697"/>
                </a:moveTo>
                <a:cubicBezTo>
                  <a:pt x="16718369" y="3514155"/>
                  <a:pt x="16717732" y="3519412"/>
                  <a:pt x="16690804" y="3521468"/>
                </a:cubicBezTo>
                <a:lnTo>
                  <a:pt x="16657341" y="3533396"/>
                </a:lnTo>
                <a:cubicBezTo>
                  <a:pt x="16646826" y="3532116"/>
                  <a:pt x="16640413" y="3530000"/>
                  <a:pt x="16638106" y="3527052"/>
                </a:cubicBezTo>
                <a:cubicBezTo>
                  <a:pt x="16635798" y="3524104"/>
                  <a:pt x="16637594" y="3520321"/>
                  <a:pt x="16643492" y="3515704"/>
                </a:cubicBezTo>
                <a:cubicBezTo>
                  <a:pt x="16655287" y="3506472"/>
                  <a:pt x="16671698" y="3503135"/>
                  <a:pt x="16692726" y="3505697"/>
                </a:cubicBezTo>
                <a:close/>
                <a:moveTo>
                  <a:pt x="16805041" y="3503374"/>
                </a:moveTo>
                <a:lnTo>
                  <a:pt x="16811969" y="3512220"/>
                </a:lnTo>
                <a:cubicBezTo>
                  <a:pt x="16811969" y="3512220"/>
                  <a:pt x="16806713" y="3511581"/>
                  <a:pt x="16796197" y="3510300"/>
                </a:cubicBezTo>
                <a:close/>
                <a:moveTo>
                  <a:pt x="15245277" y="3497411"/>
                </a:moveTo>
                <a:lnTo>
                  <a:pt x="15252201" y="3506258"/>
                </a:lnTo>
                <a:lnTo>
                  <a:pt x="15261048" y="3499332"/>
                </a:lnTo>
                <a:cubicBezTo>
                  <a:pt x="15261048" y="3499332"/>
                  <a:pt x="15255791" y="3498692"/>
                  <a:pt x="15245277" y="3497411"/>
                </a:cubicBezTo>
                <a:close/>
                <a:moveTo>
                  <a:pt x="17633731" y="3491508"/>
                </a:moveTo>
                <a:lnTo>
                  <a:pt x="17658489" y="3495762"/>
                </a:lnTo>
                <a:cubicBezTo>
                  <a:pt x="17651321" y="3497928"/>
                  <a:pt x="17645401" y="3497762"/>
                  <a:pt x="17640733" y="3495260"/>
                </a:cubicBezTo>
                <a:cubicBezTo>
                  <a:pt x="17636067" y="3492759"/>
                  <a:pt x="17633731" y="3491508"/>
                  <a:pt x="17633731" y="3491508"/>
                </a:cubicBezTo>
                <a:close/>
                <a:moveTo>
                  <a:pt x="17150843" y="3489485"/>
                </a:moveTo>
                <a:lnTo>
                  <a:pt x="17187389" y="3517945"/>
                </a:lnTo>
                <a:cubicBezTo>
                  <a:pt x="17181491" y="3522563"/>
                  <a:pt x="17176237" y="3521922"/>
                  <a:pt x="17171619" y="3516024"/>
                </a:cubicBezTo>
                <a:cubicBezTo>
                  <a:pt x="17167001" y="3510127"/>
                  <a:pt x="17160909" y="3505384"/>
                  <a:pt x="17153345" y="3501795"/>
                </a:cubicBezTo>
                <a:cubicBezTo>
                  <a:pt x="17145781" y="3498204"/>
                  <a:pt x="17141997" y="3496410"/>
                  <a:pt x="17141997" y="3496410"/>
                </a:cubicBezTo>
                <a:cubicBezTo>
                  <a:pt x="17141997" y="3496410"/>
                  <a:pt x="17144945" y="3494102"/>
                  <a:pt x="17150843" y="3489485"/>
                </a:cubicBezTo>
                <a:close/>
                <a:moveTo>
                  <a:pt x="16201617" y="3488880"/>
                </a:moveTo>
                <a:cubicBezTo>
                  <a:pt x="16201040" y="3488143"/>
                  <a:pt x="16198700" y="3488191"/>
                  <a:pt x="16194596" y="3489026"/>
                </a:cubicBezTo>
                <a:cubicBezTo>
                  <a:pt x="16190496" y="3489860"/>
                  <a:pt x="16187336" y="3491142"/>
                  <a:pt x="16185127" y="3492873"/>
                </a:cubicBezTo>
                <a:cubicBezTo>
                  <a:pt x="16182915" y="3494604"/>
                  <a:pt x="16181647" y="3496785"/>
                  <a:pt x="16181328" y="3499413"/>
                </a:cubicBezTo>
                <a:cubicBezTo>
                  <a:pt x="16180688" y="3504669"/>
                  <a:pt x="16183317" y="3504990"/>
                  <a:pt x="16189215" y="3500373"/>
                </a:cubicBezTo>
                <a:cubicBezTo>
                  <a:pt x="16204345" y="3507551"/>
                  <a:pt x="16207294" y="3505244"/>
                  <a:pt x="16198060" y="3493448"/>
                </a:cubicBezTo>
                <a:cubicBezTo>
                  <a:pt x="16201008" y="3491140"/>
                  <a:pt x="16202194" y="3489617"/>
                  <a:pt x="16201617" y="3488880"/>
                </a:cubicBezTo>
                <a:close/>
                <a:moveTo>
                  <a:pt x="15366442" y="3488166"/>
                </a:moveTo>
                <a:cubicBezTo>
                  <a:pt x="15360544" y="3492782"/>
                  <a:pt x="15357596" y="3495090"/>
                  <a:pt x="15357596" y="3495090"/>
                </a:cubicBezTo>
                <a:cubicBezTo>
                  <a:pt x="15357596" y="3495090"/>
                  <a:pt x="15354648" y="3497398"/>
                  <a:pt x="15348750" y="3502015"/>
                </a:cubicBezTo>
                <a:cubicBezTo>
                  <a:pt x="15342852" y="3506633"/>
                  <a:pt x="15341057" y="3510414"/>
                  <a:pt x="15343366" y="3513363"/>
                </a:cubicBezTo>
                <a:cubicBezTo>
                  <a:pt x="15345675" y="3516312"/>
                  <a:pt x="15349777" y="3515477"/>
                  <a:pt x="15355675" y="3510862"/>
                </a:cubicBezTo>
                <a:close/>
                <a:moveTo>
                  <a:pt x="15394521" y="3487585"/>
                </a:moveTo>
                <a:cubicBezTo>
                  <a:pt x="15392213" y="3484635"/>
                  <a:pt x="15388112" y="3485470"/>
                  <a:pt x="15382213" y="3490087"/>
                </a:cubicBezTo>
                <a:cubicBezTo>
                  <a:pt x="15392727" y="3491366"/>
                  <a:pt x="15397983" y="3492007"/>
                  <a:pt x="15397983" y="3492007"/>
                </a:cubicBezTo>
                <a:cubicBezTo>
                  <a:pt x="15397983" y="3492007"/>
                  <a:pt x="15396830" y="3490532"/>
                  <a:pt x="15394521" y="3487585"/>
                </a:cubicBezTo>
                <a:close/>
                <a:moveTo>
                  <a:pt x="16991213" y="3486045"/>
                </a:moveTo>
                <a:cubicBezTo>
                  <a:pt x="16991213" y="3486045"/>
                  <a:pt x="16993841" y="3486363"/>
                  <a:pt x="16999097" y="3487003"/>
                </a:cubicBezTo>
                <a:cubicBezTo>
                  <a:pt x="17004357" y="3487645"/>
                  <a:pt x="17009293" y="3490914"/>
                  <a:pt x="17013909" y="3496810"/>
                </a:cubicBezTo>
                <a:lnTo>
                  <a:pt x="16998137" y="3494889"/>
                </a:lnTo>
                <a:close/>
                <a:moveTo>
                  <a:pt x="17548705" y="3481999"/>
                </a:moveTo>
                <a:lnTo>
                  <a:pt x="17633731" y="3491508"/>
                </a:lnTo>
                <a:cubicBezTo>
                  <a:pt x="17628729" y="3500844"/>
                  <a:pt x="17596805" y="3498760"/>
                  <a:pt x="17537951" y="3485249"/>
                </a:cubicBezTo>
                <a:close/>
                <a:moveTo>
                  <a:pt x="16733642" y="3473482"/>
                </a:moveTo>
                <a:cubicBezTo>
                  <a:pt x="16737643" y="3473470"/>
                  <a:pt x="16741377" y="3475675"/>
                  <a:pt x="16744838" y="3480098"/>
                </a:cubicBezTo>
                <a:lnTo>
                  <a:pt x="16740946" y="3491900"/>
                </a:lnTo>
                <a:lnTo>
                  <a:pt x="16741690" y="3491199"/>
                </a:lnTo>
                <a:cubicBezTo>
                  <a:pt x="16751025" y="3496202"/>
                  <a:pt x="16756780" y="3502287"/>
                  <a:pt x="16758945" y="3509455"/>
                </a:cubicBezTo>
                <a:lnTo>
                  <a:pt x="16737438" y="3515955"/>
                </a:lnTo>
                <a:cubicBezTo>
                  <a:pt x="16730269" y="3518124"/>
                  <a:pt x="16725600" y="3515621"/>
                  <a:pt x="16723433" y="3508452"/>
                </a:cubicBezTo>
                <a:lnTo>
                  <a:pt x="16728256" y="3503895"/>
                </a:lnTo>
                <a:lnTo>
                  <a:pt x="16717339" y="3508758"/>
                </a:lnTo>
                <a:cubicBezTo>
                  <a:pt x="16712084" y="3508117"/>
                  <a:pt x="16709776" y="3505169"/>
                  <a:pt x="16710413" y="3499912"/>
                </a:cubicBezTo>
                <a:cubicBezTo>
                  <a:pt x="16711055" y="3494656"/>
                  <a:pt x="16711377" y="3492025"/>
                  <a:pt x="16711377" y="3492025"/>
                </a:cubicBezTo>
                <a:cubicBezTo>
                  <a:pt x="16714645" y="3487089"/>
                  <a:pt x="16717794" y="3483140"/>
                  <a:pt x="16720823" y="3480172"/>
                </a:cubicBezTo>
                <a:cubicBezTo>
                  <a:pt x="16725367" y="3475725"/>
                  <a:pt x="16729637" y="3473494"/>
                  <a:pt x="16733642" y="3473482"/>
                </a:cubicBezTo>
                <a:close/>
                <a:moveTo>
                  <a:pt x="16608867" y="3471473"/>
                </a:moveTo>
                <a:lnTo>
                  <a:pt x="16606945" y="3487244"/>
                </a:lnTo>
                <a:lnTo>
                  <a:pt x="16582327" y="3492247"/>
                </a:lnTo>
                <a:cubicBezTo>
                  <a:pt x="16582969" y="3486991"/>
                  <a:pt x="16584027" y="3483785"/>
                  <a:pt x="16585500" y="3482631"/>
                </a:cubicBezTo>
                <a:cubicBezTo>
                  <a:pt x="16586974" y="3481476"/>
                  <a:pt x="16588865" y="3482375"/>
                  <a:pt x="16591174" y="3485322"/>
                </a:cubicBezTo>
                <a:cubicBezTo>
                  <a:pt x="16597074" y="3480706"/>
                  <a:pt x="16600019" y="3478398"/>
                  <a:pt x="16600019" y="3478398"/>
                </a:cubicBezTo>
                <a:cubicBezTo>
                  <a:pt x="16605919" y="3473781"/>
                  <a:pt x="16608867" y="3471473"/>
                  <a:pt x="16608867" y="3471473"/>
                </a:cubicBezTo>
                <a:close/>
                <a:moveTo>
                  <a:pt x="17103667" y="3468232"/>
                </a:moveTo>
                <a:cubicBezTo>
                  <a:pt x="17106011" y="3469518"/>
                  <a:pt x="17108915" y="3472373"/>
                  <a:pt x="17112377" y="3476796"/>
                </a:cubicBezTo>
                <a:lnTo>
                  <a:pt x="17096607" y="3474877"/>
                </a:lnTo>
                <a:cubicBezTo>
                  <a:pt x="17096927" y="3472248"/>
                  <a:pt x="17097495" y="3470315"/>
                  <a:pt x="17098313" y="3469080"/>
                </a:cubicBezTo>
                <a:cubicBezTo>
                  <a:pt x="17099537" y="3467229"/>
                  <a:pt x="17101323" y="3466946"/>
                  <a:pt x="17103667" y="3468232"/>
                </a:cubicBezTo>
                <a:close/>
                <a:moveTo>
                  <a:pt x="16183440" y="3465660"/>
                </a:moveTo>
                <a:cubicBezTo>
                  <a:pt x="16182287" y="3464185"/>
                  <a:pt x="16180235" y="3464603"/>
                  <a:pt x="16177286" y="3466910"/>
                </a:cubicBezTo>
                <a:lnTo>
                  <a:pt x="16175364" y="3482681"/>
                </a:lnTo>
                <a:cubicBezTo>
                  <a:pt x="16185878" y="3483962"/>
                  <a:pt x="16188827" y="3481654"/>
                  <a:pt x="16184211" y="3475756"/>
                </a:cubicBezTo>
                <a:cubicBezTo>
                  <a:pt x="16184850" y="3470499"/>
                  <a:pt x="16184595" y="3467134"/>
                  <a:pt x="16183440" y="3465660"/>
                </a:cubicBezTo>
                <a:close/>
                <a:moveTo>
                  <a:pt x="16325570" y="3464968"/>
                </a:moveTo>
                <a:cubicBezTo>
                  <a:pt x="16322619" y="3467277"/>
                  <a:pt x="16321147" y="3468430"/>
                  <a:pt x="16321147" y="3468430"/>
                </a:cubicBezTo>
                <a:lnTo>
                  <a:pt x="16328073" y="3477276"/>
                </a:lnTo>
                <a:cubicBezTo>
                  <a:pt x="16332688" y="3483174"/>
                  <a:pt x="16334996" y="3486123"/>
                  <a:pt x="16334996" y="3486123"/>
                </a:cubicBezTo>
                <a:lnTo>
                  <a:pt x="16336916" y="3470354"/>
                </a:lnTo>
                <a:cubicBezTo>
                  <a:pt x="16332302" y="3464455"/>
                  <a:pt x="16328517" y="3462661"/>
                  <a:pt x="16325570" y="3464968"/>
                </a:cubicBezTo>
                <a:close/>
                <a:moveTo>
                  <a:pt x="16730030" y="3462227"/>
                </a:moveTo>
                <a:lnTo>
                  <a:pt x="16736956" y="3471074"/>
                </a:lnTo>
                <a:cubicBezTo>
                  <a:pt x="16731059" y="3475689"/>
                  <a:pt x="16725801" y="3475049"/>
                  <a:pt x="16721185" y="3469151"/>
                </a:cubicBezTo>
                <a:close/>
                <a:moveTo>
                  <a:pt x="16523087" y="3453019"/>
                </a:moveTo>
                <a:cubicBezTo>
                  <a:pt x="16523087" y="3453019"/>
                  <a:pt x="16518663" y="3456482"/>
                  <a:pt x="16509818" y="3463406"/>
                </a:cubicBezTo>
                <a:cubicBezTo>
                  <a:pt x="16500971" y="3470333"/>
                  <a:pt x="16494241" y="3470847"/>
                  <a:pt x="16489623" y="3464949"/>
                </a:cubicBezTo>
                <a:cubicBezTo>
                  <a:pt x="16485007" y="3459051"/>
                  <a:pt x="16476799" y="3460719"/>
                  <a:pt x="16465007" y="3469951"/>
                </a:cubicBezTo>
                <a:cubicBezTo>
                  <a:pt x="16459107" y="3474569"/>
                  <a:pt x="16453212" y="3479183"/>
                  <a:pt x="16447314" y="3483800"/>
                </a:cubicBezTo>
                <a:cubicBezTo>
                  <a:pt x="16441414" y="3488418"/>
                  <a:pt x="16438470" y="3490727"/>
                  <a:pt x="16438470" y="3490727"/>
                </a:cubicBezTo>
                <a:lnTo>
                  <a:pt x="16415773" y="3479959"/>
                </a:lnTo>
                <a:lnTo>
                  <a:pt x="16389234" y="3500734"/>
                </a:lnTo>
                <a:lnTo>
                  <a:pt x="16388433" y="3507297"/>
                </a:lnTo>
                <a:lnTo>
                  <a:pt x="16421732" y="3504756"/>
                </a:lnTo>
                <a:cubicBezTo>
                  <a:pt x="16430579" y="3497831"/>
                  <a:pt x="16438050" y="3496740"/>
                  <a:pt x="16444139" y="3501484"/>
                </a:cubicBezTo>
                <a:lnTo>
                  <a:pt x="16448701" y="3511717"/>
                </a:lnTo>
                <a:lnTo>
                  <a:pt x="16472512" y="3506879"/>
                </a:lnTo>
                <a:cubicBezTo>
                  <a:pt x="16481359" y="3499952"/>
                  <a:pt x="16494627" y="3489566"/>
                  <a:pt x="16512321" y="3475716"/>
                </a:cubicBezTo>
                <a:lnTo>
                  <a:pt x="16521675" y="3468394"/>
                </a:lnTo>
                <a:lnTo>
                  <a:pt x="16515200" y="3460125"/>
                </a:lnTo>
                <a:lnTo>
                  <a:pt x="16524767" y="3461290"/>
                </a:lnTo>
                <a:close/>
                <a:moveTo>
                  <a:pt x="17045543" y="3450648"/>
                </a:moveTo>
                <a:cubicBezTo>
                  <a:pt x="17049325" y="3452443"/>
                  <a:pt x="17053523" y="3456288"/>
                  <a:pt x="17058139" y="3462185"/>
                </a:cubicBezTo>
                <a:cubicBezTo>
                  <a:pt x="17062757" y="3468084"/>
                  <a:pt x="17066219" y="3472508"/>
                  <a:pt x="17068527" y="3475457"/>
                </a:cubicBezTo>
                <a:cubicBezTo>
                  <a:pt x="17070833" y="3478405"/>
                  <a:pt x="17071991" y="3479878"/>
                  <a:pt x="17071991" y="3479878"/>
                </a:cubicBezTo>
                <a:cubicBezTo>
                  <a:pt x="17071991" y="3479878"/>
                  <a:pt x="17074299" y="3482828"/>
                  <a:pt x="17078917" y="3488724"/>
                </a:cubicBezTo>
                <a:cubicBezTo>
                  <a:pt x="17073017" y="3493342"/>
                  <a:pt x="17068915" y="3494177"/>
                  <a:pt x="17066605" y="3491227"/>
                </a:cubicBezTo>
                <a:cubicBezTo>
                  <a:pt x="17064299" y="3488279"/>
                  <a:pt x="17056413" y="3487317"/>
                  <a:pt x="17042949" y="3488346"/>
                </a:cubicBezTo>
                <a:cubicBezTo>
                  <a:pt x="17029485" y="3489371"/>
                  <a:pt x="17023395" y="3484630"/>
                  <a:pt x="17024675" y="3474115"/>
                </a:cubicBezTo>
                <a:cubicBezTo>
                  <a:pt x="17024675" y="3474115"/>
                  <a:pt x="17024997" y="3471486"/>
                  <a:pt x="17025637" y="3466229"/>
                </a:cubicBezTo>
                <a:cubicBezTo>
                  <a:pt x="17026275" y="3460973"/>
                  <a:pt x="17029545" y="3456036"/>
                  <a:pt x="17035443" y="3451419"/>
                </a:cubicBezTo>
                <a:cubicBezTo>
                  <a:pt x="17038395" y="3449111"/>
                  <a:pt x="17041759" y="3448854"/>
                  <a:pt x="17045543" y="3450648"/>
                </a:cubicBezTo>
                <a:close/>
                <a:moveTo>
                  <a:pt x="16277484" y="3449107"/>
                </a:moveTo>
                <a:cubicBezTo>
                  <a:pt x="16271075" y="3446993"/>
                  <a:pt x="16259343" y="3450232"/>
                  <a:pt x="16242290" y="3458825"/>
                </a:cubicBezTo>
                <a:lnTo>
                  <a:pt x="16247294" y="3483441"/>
                </a:lnTo>
                <a:lnTo>
                  <a:pt x="16263064" y="3485363"/>
                </a:lnTo>
                <a:cubicBezTo>
                  <a:pt x="16267682" y="3491260"/>
                  <a:pt x="16273580" y="3486643"/>
                  <a:pt x="16280759" y="3471513"/>
                </a:cubicBezTo>
                <a:cubicBezTo>
                  <a:pt x="16284986" y="3458690"/>
                  <a:pt x="16283896" y="3451223"/>
                  <a:pt x="16277484" y="3449107"/>
                </a:cubicBezTo>
                <a:close/>
                <a:moveTo>
                  <a:pt x="16059966" y="3444615"/>
                </a:moveTo>
                <a:cubicBezTo>
                  <a:pt x="16059966" y="3444615"/>
                  <a:pt x="16057019" y="3446922"/>
                  <a:pt x="16051119" y="3451540"/>
                </a:cubicBezTo>
                <a:cubicBezTo>
                  <a:pt x="16055734" y="3457436"/>
                  <a:pt x="16059517" y="3459230"/>
                  <a:pt x="16062466" y="3456922"/>
                </a:cubicBezTo>
                <a:cubicBezTo>
                  <a:pt x="16065412" y="3454615"/>
                  <a:pt x="16064581" y="3450512"/>
                  <a:pt x="16059966" y="3444615"/>
                </a:cubicBezTo>
                <a:close/>
                <a:moveTo>
                  <a:pt x="16668869" y="3438771"/>
                </a:moveTo>
                <a:cubicBezTo>
                  <a:pt x="16673484" y="3444667"/>
                  <a:pt x="16675795" y="3447617"/>
                  <a:pt x="16675795" y="3447617"/>
                </a:cubicBezTo>
                <a:lnTo>
                  <a:pt x="16666947" y="3454541"/>
                </a:lnTo>
                <a:cubicBezTo>
                  <a:pt x="16662330" y="3448644"/>
                  <a:pt x="16662971" y="3443387"/>
                  <a:pt x="16668869" y="3438771"/>
                </a:cubicBezTo>
                <a:close/>
                <a:moveTo>
                  <a:pt x="16424899" y="3405046"/>
                </a:moveTo>
                <a:cubicBezTo>
                  <a:pt x="16422270" y="3404726"/>
                  <a:pt x="16419482" y="3405720"/>
                  <a:pt x="16416534" y="3408028"/>
                </a:cubicBezTo>
                <a:lnTo>
                  <a:pt x="16414613" y="3423799"/>
                </a:lnTo>
                <a:cubicBezTo>
                  <a:pt x="16420509" y="3419183"/>
                  <a:pt x="16426407" y="3414567"/>
                  <a:pt x="16432305" y="3409950"/>
                </a:cubicBezTo>
                <a:cubicBezTo>
                  <a:pt x="16429996" y="3407001"/>
                  <a:pt x="16427527" y="3405367"/>
                  <a:pt x="16424899" y="3405046"/>
                </a:cubicBezTo>
                <a:close/>
                <a:moveTo>
                  <a:pt x="15480579" y="3388065"/>
                </a:moveTo>
                <a:lnTo>
                  <a:pt x="15474517" y="3389297"/>
                </a:lnTo>
                <a:cubicBezTo>
                  <a:pt x="15474517" y="3389297"/>
                  <a:pt x="15476826" y="3392244"/>
                  <a:pt x="15481441" y="3398143"/>
                </a:cubicBezTo>
                <a:lnTo>
                  <a:pt x="15486150" y="3388221"/>
                </a:lnTo>
                <a:close/>
                <a:moveTo>
                  <a:pt x="16139578" y="3382293"/>
                </a:moveTo>
                <a:cubicBezTo>
                  <a:pt x="16133682" y="3386908"/>
                  <a:pt x="16133363" y="3389536"/>
                  <a:pt x="16138618" y="3390176"/>
                </a:cubicBezTo>
                <a:cubicBezTo>
                  <a:pt x="16143877" y="3390817"/>
                  <a:pt x="16146505" y="3391137"/>
                  <a:pt x="16146505" y="3391137"/>
                </a:cubicBezTo>
                <a:cubicBezTo>
                  <a:pt x="16146505" y="3391137"/>
                  <a:pt x="16144195" y="3388188"/>
                  <a:pt x="16139578" y="3382293"/>
                </a:cubicBezTo>
                <a:close/>
                <a:moveTo>
                  <a:pt x="16050956" y="3380334"/>
                </a:moveTo>
                <a:lnTo>
                  <a:pt x="16043033" y="3386536"/>
                </a:lnTo>
                <a:cubicBezTo>
                  <a:pt x="16047648" y="3392431"/>
                  <a:pt x="16051431" y="3394226"/>
                  <a:pt x="16054380" y="3391918"/>
                </a:cubicBezTo>
                <a:lnTo>
                  <a:pt x="16052495" y="3382633"/>
                </a:lnTo>
                <a:lnTo>
                  <a:pt x="16051721" y="3382865"/>
                </a:lnTo>
                <a:close/>
                <a:moveTo>
                  <a:pt x="15572984" y="3369283"/>
                </a:moveTo>
                <a:lnTo>
                  <a:pt x="15568523" y="3372776"/>
                </a:lnTo>
                <a:lnTo>
                  <a:pt x="15573724" y="3372924"/>
                </a:lnTo>
                <a:close/>
                <a:moveTo>
                  <a:pt x="16806565" y="3359515"/>
                </a:moveTo>
                <a:cubicBezTo>
                  <a:pt x="16805281" y="3370030"/>
                  <a:pt x="16808745" y="3374454"/>
                  <a:pt x="16816953" y="3372784"/>
                </a:cubicBezTo>
                <a:cubicBezTo>
                  <a:pt x="16825159" y="3371117"/>
                  <a:pt x="16830735" y="3369128"/>
                  <a:pt x="16833685" y="3366820"/>
                </a:cubicBezTo>
                <a:cubicBezTo>
                  <a:pt x="16836633" y="3364513"/>
                  <a:pt x="16838105" y="3363359"/>
                  <a:pt x="16838105" y="3363359"/>
                </a:cubicBezTo>
                <a:close/>
                <a:moveTo>
                  <a:pt x="16875033" y="3355854"/>
                </a:moveTo>
                <a:cubicBezTo>
                  <a:pt x="16872723" y="3352904"/>
                  <a:pt x="16868621" y="3353736"/>
                  <a:pt x="16862723" y="3358355"/>
                </a:cubicBezTo>
                <a:cubicBezTo>
                  <a:pt x="16867337" y="3364252"/>
                  <a:pt x="16871125" y="3366046"/>
                  <a:pt x="16874069" y="3363739"/>
                </a:cubicBezTo>
                <a:cubicBezTo>
                  <a:pt x="16877021" y="3361431"/>
                  <a:pt x="16877341" y="3358802"/>
                  <a:pt x="16875033" y="3355854"/>
                </a:cubicBezTo>
                <a:close/>
                <a:moveTo>
                  <a:pt x="16103035" y="3353832"/>
                </a:moveTo>
                <a:cubicBezTo>
                  <a:pt x="16097137" y="3358447"/>
                  <a:pt x="16096495" y="3363705"/>
                  <a:pt x="16101113" y="3369602"/>
                </a:cubicBezTo>
                <a:cubicBezTo>
                  <a:pt x="16107011" y="3364985"/>
                  <a:pt x="16109960" y="3362677"/>
                  <a:pt x="16109960" y="3362677"/>
                </a:cubicBezTo>
                <a:close/>
                <a:moveTo>
                  <a:pt x="16615391" y="3352231"/>
                </a:moveTo>
                <a:cubicBezTo>
                  <a:pt x="16624624" y="3364026"/>
                  <a:pt x="16615779" y="3370950"/>
                  <a:pt x="16588853" y="3373004"/>
                </a:cubicBezTo>
                <a:cubicBezTo>
                  <a:pt x="16578340" y="3371725"/>
                  <a:pt x="16568978" y="3371917"/>
                  <a:pt x="16560772" y="3373584"/>
                </a:cubicBezTo>
                <a:cubicBezTo>
                  <a:pt x="16552567" y="3375254"/>
                  <a:pt x="16545515" y="3378395"/>
                  <a:pt x="16539619" y="3383011"/>
                </a:cubicBezTo>
                <a:cubicBezTo>
                  <a:pt x="16533722" y="3387629"/>
                  <a:pt x="16528146" y="3389616"/>
                  <a:pt x="16522887" y="3388975"/>
                </a:cubicBezTo>
                <a:cubicBezTo>
                  <a:pt x="16517630" y="3388335"/>
                  <a:pt x="16512054" y="3390322"/>
                  <a:pt x="16506155" y="3394940"/>
                </a:cubicBezTo>
                <a:cubicBezTo>
                  <a:pt x="16494362" y="3404172"/>
                  <a:pt x="16492052" y="3401224"/>
                  <a:pt x="16499229" y="3386094"/>
                </a:cubicBezTo>
                <a:lnTo>
                  <a:pt x="16508078" y="3379169"/>
                </a:lnTo>
                <a:lnTo>
                  <a:pt x="16523847" y="3381090"/>
                </a:lnTo>
                <a:cubicBezTo>
                  <a:pt x="16529745" y="3376473"/>
                  <a:pt x="16539747" y="3371022"/>
                  <a:pt x="16553847" y="3364740"/>
                </a:cubicBezTo>
                <a:cubicBezTo>
                  <a:pt x="16567951" y="3358456"/>
                  <a:pt x="16581734" y="3354798"/>
                  <a:pt x="16595195" y="3353772"/>
                </a:cubicBezTo>
                <a:cubicBezTo>
                  <a:pt x="16608660" y="3352743"/>
                  <a:pt x="16615391" y="3352231"/>
                  <a:pt x="16615391" y="3352231"/>
                </a:cubicBezTo>
                <a:close/>
                <a:moveTo>
                  <a:pt x="17495699" y="3345449"/>
                </a:moveTo>
                <a:lnTo>
                  <a:pt x="17509701" y="3352955"/>
                </a:lnTo>
                <a:cubicBezTo>
                  <a:pt x="17502531" y="3355123"/>
                  <a:pt x="17498405" y="3354411"/>
                  <a:pt x="17497323" y="3350827"/>
                </a:cubicBezTo>
                <a:cubicBezTo>
                  <a:pt x="17496237" y="3347243"/>
                  <a:pt x="17495699" y="3345449"/>
                  <a:pt x="17495699" y="3345449"/>
                </a:cubicBezTo>
                <a:close/>
                <a:moveTo>
                  <a:pt x="17847561" y="3344723"/>
                </a:moveTo>
                <a:cubicBezTo>
                  <a:pt x="17864065" y="3347561"/>
                  <a:pt x="17872323" y="3348975"/>
                  <a:pt x="17872323" y="3348975"/>
                </a:cubicBezTo>
                <a:lnTo>
                  <a:pt x="17861567" y="3352227"/>
                </a:lnTo>
                <a:lnTo>
                  <a:pt x="17840061" y="3358728"/>
                </a:lnTo>
                <a:lnTo>
                  <a:pt x="17836811" y="3347976"/>
                </a:lnTo>
                <a:close/>
                <a:moveTo>
                  <a:pt x="17154585" y="3342927"/>
                </a:moveTo>
                <a:cubicBezTo>
                  <a:pt x="17156753" y="3350095"/>
                  <a:pt x="17156045" y="3354223"/>
                  <a:pt x="17152461" y="3355307"/>
                </a:cubicBezTo>
                <a:cubicBezTo>
                  <a:pt x="17148873" y="3356389"/>
                  <a:pt x="17145999" y="3353345"/>
                  <a:pt x="17143833" y="3346177"/>
                </a:cubicBezTo>
                <a:close/>
                <a:moveTo>
                  <a:pt x="17229497" y="3331103"/>
                </a:moveTo>
                <a:cubicBezTo>
                  <a:pt x="17236929" y="3331425"/>
                  <a:pt x="17242803" y="3333868"/>
                  <a:pt x="17247115" y="3338432"/>
                </a:cubicBezTo>
                <a:cubicBezTo>
                  <a:pt x="17232777" y="3342765"/>
                  <a:pt x="17222025" y="3346016"/>
                  <a:pt x="17214855" y="3348184"/>
                </a:cubicBezTo>
                <a:cubicBezTo>
                  <a:pt x="17198351" y="3345348"/>
                  <a:pt x="17186513" y="3345014"/>
                  <a:pt x="17179343" y="3347180"/>
                </a:cubicBezTo>
                <a:cubicBezTo>
                  <a:pt x="17187761" y="3342678"/>
                  <a:pt x="17195489" y="3339122"/>
                  <a:pt x="17202523" y="3336505"/>
                </a:cubicBezTo>
                <a:cubicBezTo>
                  <a:pt x="17213075" y="3332584"/>
                  <a:pt x="17222063" y="3330784"/>
                  <a:pt x="17229497" y="3331103"/>
                </a:cubicBezTo>
                <a:close/>
                <a:moveTo>
                  <a:pt x="17602731" y="3330702"/>
                </a:moveTo>
                <a:cubicBezTo>
                  <a:pt x="17638243" y="3331707"/>
                  <a:pt x="17660671" y="3334708"/>
                  <a:pt x="17670003" y="3339711"/>
                </a:cubicBezTo>
                <a:cubicBezTo>
                  <a:pt x="17679339" y="3344712"/>
                  <a:pt x="17687595" y="3346130"/>
                  <a:pt x="17694763" y="3343964"/>
                </a:cubicBezTo>
                <a:cubicBezTo>
                  <a:pt x="17694763" y="3343964"/>
                  <a:pt x="17698345" y="3342881"/>
                  <a:pt x="17705517" y="3340714"/>
                </a:cubicBezTo>
                <a:cubicBezTo>
                  <a:pt x="17712685" y="3338546"/>
                  <a:pt x="17717353" y="3341048"/>
                  <a:pt x="17719521" y="3348218"/>
                </a:cubicBezTo>
                <a:cubicBezTo>
                  <a:pt x="17733857" y="3343884"/>
                  <a:pt x="17747487" y="3343675"/>
                  <a:pt x="17760405" y="3347594"/>
                </a:cubicBezTo>
                <a:cubicBezTo>
                  <a:pt x="17773327" y="3351513"/>
                  <a:pt x="17779789" y="3353472"/>
                  <a:pt x="17779789" y="3353472"/>
                </a:cubicBezTo>
                <a:cubicBezTo>
                  <a:pt x="17772621" y="3355638"/>
                  <a:pt x="17757199" y="3356389"/>
                  <a:pt x="17733523" y="3355720"/>
                </a:cubicBezTo>
                <a:cubicBezTo>
                  <a:pt x="17709849" y="3355052"/>
                  <a:pt x="17692093" y="3354550"/>
                  <a:pt x="17680257" y="3354217"/>
                </a:cubicBezTo>
                <a:cubicBezTo>
                  <a:pt x="17668419" y="3353883"/>
                  <a:pt x="17658917" y="3354798"/>
                  <a:pt x="17651749" y="3356965"/>
                </a:cubicBezTo>
                <a:cubicBezTo>
                  <a:pt x="17644579" y="3359131"/>
                  <a:pt x="17640993" y="3360214"/>
                  <a:pt x="17640993" y="3360214"/>
                </a:cubicBezTo>
                <a:lnTo>
                  <a:pt x="17626989" y="3352712"/>
                </a:lnTo>
                <a:lnTo>
                  <a:pt x="17602231" y="3348459"/>
                </a:lnTo>
                <a:cubicBezTo>
                  <a:pt x="17600065" y="3341291"/>
                  <a:pt x="17581057" y="3343123"/>
                  <a:pt x="17545213" y="3353957"/>
                </a:cubicBezTo>
                <a:lnTo>
                  <a:pt x="17506451" y="3342201"/>
                </a:lnTo>
                <a:cubicBezTo>
                  <a:pt x="17513621" y="3340032"/>
                  <a:pt x="17521329" y="3339658"/>
                  <a:pt x="17529581" y="3341076"/>
                </a:cubicBezTo>
                <a:cubicBezTo>
                  <a:pt x="17537833" y="3342493"/>
                  <a:pt x="17543213" y="3340869"/>
                  <a:pt x="17545715" y="3336202"/>
                </a:cubicBezTo>
                <a:cubicBezTo>
                  <a:pt x="17548215" y="3331533"/>
                  <a:pt x="17567221" y="3329700"/>
                  <a:pt x="17602731" y="3330702"/>
                </a:cubicBezTo>
                <a:close/>
                <a:moveTo>
                  <a:pt x="16286701" y="3324190"/>
                </a:moveTo>
                <a:cubicBezTo>
                  <a:pt x="16283751" y="3326500"/>
                  <a:pt x="16284589" y="3330601"/>
                  <a:pt x="16289204" y="3336499"/>
                </a:cubicBezTo>
                <a:cubicBezTo>
                  <a:pt x="16289204" y="3336499"/>
                  <a:pt x="16289525" y="3333871"/>
                  <a:pt x="16290165" y="3328615"/>
                </a:cubicBezTo>
                <a:cubicBezTo>
                  <a:pt x="16290803" y="3323356"/>
                  <a:pt x="16289650" y="3321882"/>
                  <a:pt x="16286701" y="3324190"/>
                </a:cubicBezTo>
                <a:close/>
                <a:moveTo>
                  <a:pt x="16250738" y="3323811"/>
                </a:moveTo>
                <a:cubicBezTo>
                  <a:pt x="16250738" y="3323811"/>
                  <a:pt x="16249262" y="3324965"/>
                  <a:pt x="16246315" y="3327273"/>
                </a:cubicBezTo>
                <a:cubicBezTo>
                  <a:pt x="16243366" y="3329581"/>
                  <a:pt x="16244200" y="3333684"/>
                  <a:pt x="16248816" y="3339581"/>
                </a:cubicBezTo>
                <a:cubicBezTo>
                  <a:pt x="16254716" y="3334964"/>
                  <a:pt x="16255353" y="3329708"/>
                  <a:pt x="16250738" y="3323811"/>
                </a:cubicBezTo>
                <a:close/>
                <a:moveTo>
                  <a:pt x="16963113" y="3322569"/>
                </a:moveTo>
                <a:cubicBezTo>
                  <a:pt x="16963113" y="3322569"/>
                  <a:pt x="16960165" y="3324876"/>
                  <a:pt x="16954267" y="3329494"/>
                </a:cubicBezTo>
                <a:cubicBezTo>
                  <a:pt x="16948369" y="3334111"/>
                  <a:pt x="16946575" y="3337894"/>
                  <a:pt x="16948883" y="3340842"/>
                </a:cubicBezTo>
                <a:cubicBezTo>
                  <a:pt x="16951193" y="3343792"/>
                  <a:pt x="16952345" y="3345266"/>
                  <a:pt x="16952345" y="3345266"/>
                </a:cubicBezTo>
                <a:lnTo>
                  <a:pt x="16970039" y="3331416"/>
                </a:lnTo>
                <a:cubicBezTo>
                  <a:pt x="16965423" y="3325519"/>
                  <a:pt x="16963113" y="3322569"/>
                  <a:pt x="16963113" y="3322569"/>
                </a:cubicBezTo>
                <a:close/>
                <a:moveTo>
                  <a:pt x="17027157" y="3322369"/>
                </a:moveTo>
                <a:cubicBezTo>
                  <a:pt x="17021901" y="3321728"/>
                  <a:pt x="17017799" y="3322564"/>
                  <a:pt x="17014849" y="3324872"/>
                </a:cubicBezTo>
                <a:cubicBezTo>
                  <a:pt x="17011901" y="3327179"/>
                  <a:pt x="17012735" y="3331283"/>
                  <a:pt x="17017351" y="3337180"/>
                </a:cubicBezTo>
                <a:lnTo>
                  <a:pt x="17026197" y="3330254"/>
                </a:lnTo>
                <a:cubicBezTo>
                  <a:pt x="17032095" y="3325638"/>
                  <a:pt x="17032415" y="3323009"/>
                  <a:pt x="17027157" y="3322369"/>
                </a:cubicBezTo>
                <a:close/>
                <a:moveTo>
                  <a:pt x="15680353" y="3319071"/>
                </a:moveTo>
                <a:lnTo>
                  <a:pt x="15672628" y="3319816"/>
                </a:lnTo>
                <a:lnTo>
                  <a:pt x="15666452" y="3324652"/>
                </a:lnTo>
                <a:lnTo>
                  <a:pt x="15691068" y="3319647"/>
                </a:lnTo>
                <a:lnTo>
                  <a:pt x="15690850" y="3319368"/>
                </a:lnTo>
                <a:close/>
                <a:moveTo>
                  <a:pt x="16859641" y="3317966"/>
                </a:moveTo>
                <a:lnTo>
                  <a:pt x="16848873" y="3340662"/>
                </a:lnTo>
                <a:lnTo>
                  <a:pt x="16870989" y="3323350"/>
                </a:lnTo>
                <a:cubicBezTo>
                  <a:pt x="16868041" y="3325657"/>
                  <a:pt x="16864259" y="3323864"/>
                  <a:pt x="16859641" y="3317966"/>
                </a:cubicBezTo>
                <a:close/>
                <a:moveTo>
                  <a:pt x="17865123" y="3308419"/>
                </a:moveTo>
                <a:cubicBezTo>
                  <a:pt x="17867429" y="3311368"/>
                  <a:pt x="17867109" y="3313997"/>
                  <a:pt x="17864161" y="3316306"/>
                </a:cubicBezTo>
                <a:cubicBezTo>
                  <a:pt x="17861211" y="3318612"/>
                  <a:pt x="17857431" y="3316818"/>
                  <a:pt x="17852813" y="3310920"/>
                </a:cubicBezTo>
                <a:cubicBezTo>
                  <a:pt x="17858709" y="3306304"/>
                  <a:pt x="17862813" y="3305471"/>
                  <a:pt x="17865123" y="3308419"/>
                </a:cubicBezTo>
                <a:close/>
                <a:moveTo>
                  <a:pt x="16847107" y="3300897"/>
                </a:moveTo>
                <a:lnTo>
                  <a:pt x="16826857" y="3307019"/>
                </a:lnTo>
                <a:cubicBezTo>
                  <a:pt x="16811435" y="3307768"/>
                  <a:pt x="16796011" y="3308519"/>
                  <a:pt x="16780591" y="3309267"/>
                </a:cubicBezTo>
                <a:lnTo>
                  <a:pt x="16748667" y="3303784"/>
                </a:lnTo>
                <a:lnTo>
                  <a:pt x="16756170" y="3313363"/>
                </a:lnTo>
                <a:lnTo>
                  <a:pt x="16740397" y="3311441"/>
                </a:lnTo>
                <a:lnTo>
                  <a:pt x="16722707" y="3325292"/>
                </a:lnTo>
                <a:lnTo>
                  <a:pt x="16771941" y="3315284"/>
                </a:lnTo>
                <a:cubicBezTo>
                  <a:pt x="16783735" y="3306052"/>
                  <a:pt x="16791301" y="3309640"/>
                  <a:pt x="16794635" y="3326052"/>
                </a:cubicBezTo>
                <a:cubicBezTo>
                  <a:pt x="16794635" y="3326052"/>
                  <a:pt x="16791687" y="3328361"/>
                  <a:pt x="16785791" y="3332976"/>
                </a:cubicBezTo>
                <a:cubicBezTo>
                  <a:pt x="16779891" y="3337594"/>
                  <a:pt x="16775469" y="3341056"/>
                  <a:pt x="16772522" y="3343363"/>
                </a:cubicBezTo>
                <a:cubicBezTo>
                  <a:pt x="16769573" y="3345673"/>
                  <a:pt x="16770405" y="3349775"/>
                  <a:pt x="16775023" y="3355672"/>
                </a:cubicBezTo>
                <a:cubicBezTo>
                  <a:pt x="16779639" y="3361570"/>
                  <a:pt x="16787845" y="3359902"/>
                  <a:pt x="16799641" y="3350668"/>
                </a:cubicBezTo>
                <a:lnTo>
                  <a:pt x="16835023" y="3322971"/>
                </a:lnTo>
                <a:cubicBezTo>
                  <a:pt x="16851433" y="3319635"/>
                  <a:pt x="16858809" y="3313863"/>
                  <a:pt x="16857141" y="3305658"/>
                </a:cubicBezTo>
                <a:close/>
                <a:moveTo>
                  <a:pt x="17798573" y="3296311"/>
                </a:moveTo>
                <a:cubicBezTo>
                  <a:pt x="17830117" y="3300153"/>
                  <a:pt x="17839987" y="3306692"/>
                  <a:pt x="17828197" y="3315923"/>
                </a:cubicBezTo>
                <a:cubicBezTo>
                  <a:pt x="17823579" y="3310028"/>
                  <a:pt x="17819797" y="3308232"/>
                  <a:pt x="17816845" y="3310541"/>
                </a:cubicBezTo>
                <a:cubicBezTo>
                  <a:pt x="17813897" y="3312849"/>
                  <a:pt x="17810117" y="3311055"/>
                  <a:pt x="17805501" y="3305157"/>
                </a:cubicBezTo>
                <a:lnTo>
                  <a:pt x="17789729" y="3303235"/>
                </a:lnTo>
                <a:close/>
                <a:moveTo>
                  <a:pt x="17407379" y="3288666"/>
                </a:moveTo>
                <a:cubicBezTo>
                  <a:pt x="17401485" y="3293281"/>
                  <a:pt x="17400205" y="3303797"/>
                  <a:pt x="17403539" y="3320207"/>
                </a:cubicBezTo>
                <a:lnTo>
                  <a:pt x="17398537" y="3295591"/>
                </a:lnTo>
                <a:close/>
                <a:moveTo>
                  <a:pt x="16751897" y="3288598"/>
                </a:moveTo>
                <a:lnTo>
                  <a:pt x="16751166" y="3288747"/>
                </a:lnTo>
                <a:lnTo>
                  <a:pt x="16751129" y="3288830"/>
                </a:lnTo>
                <a:close/>
                <a:moveTo>
                  <a:pt x="17359589" y="3286845"/>
                </a:moveTo>
                <a:cubicBezTo>
                  <a:pt x="17362219" y="3287165"/>
                  <a:pt x="17364687" y="3288800"/>
                  <a:pt x="17366995" y="3291749"/>
                </a:cubicBezTo>
                <a:cubicBezTo>
                  <a:pt x="17366995" y="3291749"/>
                  <a:pt x="17364047" y="3294056"/>
                  <a:pt x="17358147" y="3298673"/>
                </a:cubicBezTo>
                <a:lnTo>
                  <a:pt x="17351223" y="3289827"/>
                </a:lnTo>
                <a:cubicBezTo>
                  <a:pt x="17354173" y="3287518"/>
                  <a:pt x="17356961" y="3286524"/>
                  <a:pt x="17359589" y="3286845"/>
                </a:cubicBezTo>
                <a:close/>
                <a:moveTo>
                  <a:pt x="17751213" y="3286664"/>
                </a:moveTo>
                <a:lnTo>
                  <a:pt x="17763537" y="3299704"/>
                </a:lnTo>
                <a:cubicBezTo>
                  <a:pt x="17763537" y="3299704"/>
                  <a:pt x="17758869" y="3297202"/>
                  <a:pt x="17749533" y="3292201"/>
                </a:cubicBezTo>
                <a:close/>
                <a:moveTo>
                  <a:pt x="16945511" y="3286414"/>
                </a:moveTo>
                <a:lnTo>
                  <a:pt x="16945445" y="3286610"/>
                </a:lnTo>
                <a:lnTo>
                  <a:pt x="16946193" y="3286738"/>
                </a:lnTo>
                <a:close/>
                <a:moveTo>
                  <a:pt x="17160051" y="3282542"/>
                </a:moveTo>
                <a:cubicBezTo>
                  <a:pt x="17154155" y="3287159"/>
                  <a:pt x="17145949" y="3288827"/>
                  <a:pt x="17135433" y="3287545"/>
                </a:cubicBezTo>
                <a:lnTo>
                  <a:pt x="17149281" y="3305237"/>
                </a:lnTo>
                <a:cubicBezTo>
                  <a:pt x="17161075" y="3296004"/>
                  <a:pt x="17169921" y="3289080"/>
                  <a:pt x="17175821" y="3284462"/>
                </a:cubicBezTo>
                <a:close/>
                <a:moveTo>
                  <a:pt x="17746283" y="3281447"/>
                </a:moveTo>
                <a:cubicBezTo>
                  <a:pt x="17749869" y="3280363"/>
                  <a:pt x="17751933" y="3280718"/>
                  <a:pt x="17752471" y="3282510"/>
                </a:cubicBezTo>
                <a:lnTo>
                  <a:pt x="17751213" y="3286664"/>
                </a:lnTo>
                <a:close/>
                <a:moveTo>
                  <a:pt x="17019847" y="3279694"/>
                </a:moveTo>
                <a:lnTo>
                  <a:pt x="16967275" y="3305652"/>
                </a:lnTo>
                <a:cubicBezTo>
                  <a:pt x="16957941" y="3300650"/>
                  <a:pt x="16949689" y="3299232"/>
                  <a:pt x="16942519" y="3301400"/>
                </a:cubicBezTo>
                <a:lnTo>
                  <a:pt x="16941737" y="3300981"/>
                </a:lnTo>
                <a:lnTo>
                  <a:pt x="16940419" y="3311803"/>
                </a:lnTo>
                <a:cubicBezTo>
                  <a:pt x="16946317" y="3307186"/>
                  <a:pt x="16951573" y="3307825"/>
                  <a:pt x="16956191" y="3313722"/>
                </a:cubicBezTo>
                <a:cubicBezTo>
                  <a:pt x="16962087" y="3309107"/>
                  <a:pt x="16967341" y="3309748"/>
                  <a:pt x="16971959" y="3315644"/>
                </a:cubicBezTo>
                <a:cubicBezTo>
                  <a:pt x="16973241" y="3305130"/>
                  <a:pt x="16981769" y="3300834"/>
                  <a:pt x="16997539" y="3302755"/>
                </a:cubicBezTo>
                <a:cubicBezTo>
                  <a:pt x="17013305" y="3304676"/>
                  <a:pt x="17024141" y="3303330"/>
                  <a:pt x="17030037" y="3298713"/>
                </a:cubicBezTo>
                <a:cubicBezTo>
                  <a:pt x="17035939" y="3294094"/>
                  <a:pt x="17041515" y="3292108"/>
                  <a:pt x="17046773" y="3292749"/>
                </a:cubicBezTo>
                <a:cubicBezTo>
                  <a:pt x="17052027" y="3293390"/>
                  <a:pt x="17051709" y="3296018"/>
                  <a:pt x="17045813" y="3300634"/>
                </a:cubicBezTo>
                <a:cubicBezTo>
                  <a:pt x="17026837" y="3324998"/>
                  <a:pt x="17031455" y="3330895"/>
                  <a:pt x="17059659" y="3318326"/>
                </a:cubicBezTo>
                <a:cubicBezTo>
                  <a:pt x="17076073" y="3314993"/>
                  <a:pt x="17087223" y="3311016"/>
                  <a:pt x="17093125" y="3306399"/>
                </a:cubicBezTo>
                <a:lnTo>
                  <a:pt x="17103891" y="3283702"/>
                </a:lnTo>
                <a:lnTo>
                  <a:pt x="17095047" y="3290626"/>
                </a:lnTo>
                <a:cubicBezTo>
                  <a:pt x="17089147" y="3295244"/>
                  <a:pt x="17081261" y="3294284"/>
                  <a:pt x="17071387" y="3287745"/>
                </a:cubicBezTo>
                <a:cubicBezTo>
                  <a:pt x="17061515" y="3281207"/>
                  <a:pt x="17052477" y="3278771"/>
                  <a:pt x="17044269" y="3280439"/>
                </a:cubicBezTo>
                <a:close/>
                <a:moveTo>
                  <a:pt x="17000421" y="3279099"/>
                </a:moveTo>
                <a:lnTo>
                  <a:pt x="16979907" y="3288240"/>
                </a:lnTo>
                <a:lnTo>
                  <a:pt x="16985533" y="3288398"/>
                </a:lnTo>
                <a:cubicBezTo>
                  <a:pt x="16992703" y="3286230"/>
                  <a:pt x="16999871" y="3284064"/>
                  <a:pt x="17007041" y="3281896"/>
                </a:cubicBezTo>
                <a:lnTo>
                  <a:pt x="17014837" y="3279540"/>
                </a:lnTo>
                <a:close/>
                <a:moveTo>
                  <a:pt x="17456617" y="3278659"/>
                </a:moveTo>
                <a:cubicBezTo>
                  <a:pt x="17450721" y="3283275"/>
                  <a:pt x="17442515" y="3284942"/>
                  <a:pt x="17431999" y="3283664"/>
                </a:cubicBezTo>
                <a:lnTo>
                  <a:pt x="17416229" y="3281740"/>
                </a:lnTo>
                <a:close/>
                <a:moveTo>
                  <a:pt x="18097061" y="3276657"/>
                </a:moveTo>
                <a:lnTo>
                  <a:pt x="18103987" y="3285504"/>
                </a:lnTo>
                <a:cubicBezTo>
                  <a:pt x="18098091" y="3290121"/>
                  <a:pt x="18092833" y="3289481"/>
                  <a:pt x="18088217" y="3283581"/>
                </a:cubicBezTo>
                <a:close/>
                <a:moveTo>
                  <a:pt x="17686015" y="3276191"/>
                </a:moveTo>
                <a:lnTo>
                  <a:pt x="17678511" y="3290194"/>
                </a:lnTo>
                <a:cubicBezTo>
                  <a:pt x="17671339" y="3292361"/>
                  <a:pt x="17666503" y="3295779"/>
                  <a:pt x="17664007" y="3300446"/>
                </a:cubicBezTo>
                <a:cubicBezTo>
                  <a:pt x="17661505" y="3305115"/>
                  <a:pt x="17660253" y="3307449"/>
                  <a:pt x="17660253" y="3307449"/>
                </a:cubicBezTo>
                <a:cubicBezTo>
                  <a:pt x="17650917" y="3302449"/>
                  <a:pt x="17647331" y="3303532"/>
                  <a:pt x="17649499" y="3310702"/>
                </a:cubicBezTo>
                <a:lnTo>
                  <a:pt x="17624741" y="3306446"/>
                </a:lnTo>
                <a:cubicBezTo>
                  <a:pt x="17615405" y="3301444"/>
                  <a:pt x="17610739" y="3298943"/>
                  <a:pt x="17610739" y="3298943"/>
                </a:cubicBezTo>
                <a:lnTo>
                  <a:pt x="17582727" y="3283936"/>
                </a:lnTo>
                <a:lnTo>
                  <a:pt x="17621491" y="3295692"/>
                </a:lnTo>
                <a:cubicBezTo>
                  <a:pt x="17640163" y="3305698"/>
                  <a:pt x="17647331" y="3303532"/>
                  <a:pt x="17642999" y="3289193"/>
                </a:cubicBezTo>
                <a:cubicBezTo>
                  <a:pt x="17642999" y="3289193"/>
                  <a:pt x="17648377" y="3287567"/>
                  <a:pt x="17659129" y="3284317"/>
                </a:cubicBezTo>
                <a:cubicBezTo>
                  <a:pt x="17669883" y="3281067"/>
                  <a:pt x="17678845" y="3278359"/>
                  <a:pt x="17686015" y="3276191"/>
                </a:cubicBezTo>
                <a:close/>
                <a:moveTo>
                  <a:pt x="16240732" y="3274575"/>
                </a:moveTo>
                <a:cubicBezTo>
                  <a:pt x="16234832" y="3279193"/>
                  <a:pt x="16231883" y="3281501"/>
                  <a:pt x="16231883" y="3281501"/>
                </a:cubicBezTo>
                <a:cubicBezTo>
                  <a:pt x="16231883" y="3281501"/>
                  <a:pt x="16234193" y="3284450"/>
                  <a:pt x="16238808" y="3290347"/>
                </a:cubicBezTo>
                <a:cubicBezTo>
                  <a:pt x="16243426" y="3296244"/>
                  <a:pt x="16246375" y="3293936"/>
                  <a:pt x="16247655" y="3283422"/>
                </a:cubicBezTo>
                <a:close/>
                <a:moveTo>
                  <a:pt x="17488495" y="3271539"/>
                </a:moveTo>
                <a:cubicBezTo>
                  <a:pt x="17491859" y="3271282"/>
                  <a:pt x="17494695" y="3272628"/>
                  <a:pt x="17497005" y="3275576"/>
                </a:cubicBezTo>
                <a:cubicBezTo>
                  <a:pt x="17501623" y="3281474"/>
                  <a:pt x="17506877" y="3282115"/>
                  <a:pt x="17512775" y="3277498"/>
                </a:cubicBezTo>
                <a:lnTo>
                  <a:pt x="17535471" y="3288265"/>
                </a:lnTo>
                <a:cubicBezTo>
                  <a:pt x="17529575" y="3292882"/>
                  <a:pt x="17521369" y="3294549"/>
                  <a:pt x="17510853" y="3293269"/>
                </a:cubicBezTo>
                <a:lnTo>
                  <a:pt x="17493163" y="3307119"/>
                </a:lnTo>
                <a:cubicBezTo>
                  <a:pt x="17497779" y="3313018"/>
                  <a:pt x="17495985" y="3316799"/>
                  <a:pt x="17487777" y="3318467"/>
                </a:cubicBezTo>
                <a:cubicBezTo>
                  <a:pt x="17479573" y="3320135"/>
                  <a:pt x="17473165" y="3318020"/>
                  <a:pt x="17468545" y="3312121"/>
                </a:cubicBezTo>
                <a:lnTo>
                  <a:pt x="17452773" y="3310202"/>
                </a:lnTo>
                <a:lnTo>
                  <a:pt x="17428157" y="3315205"/>
                </a:lnTo>
                <a:lnTo>
                  <a:pt x="17445849" y="3301356"/>
                </a:lnTo>
                <a:cubicBezTo>
                  <a:pt x="17457645" y="3292122"/>
                  <a:pt x="17467965" y="3284042"/>
                  <a:pt x="17476811" y="3277119"/>
                </a:cubicBezTo>
                <a:cubicBezTo>
                  <a:pt x="17481235" y="3273656"/>
                  <a:pt x="17485129" y="3271796"/>
                  <a:pt x="17488495" y="3271539"/>
                </a:cubicBezTo>
                <a:close/>
                <a:moveTo>
                  <a:pt x="17601919" y="3268351"/>
                </a:moveTo>
                <a:cubicBezTo>
                  <a:pt x="17604549" y="3268672"/>
                  <a:pt x="17607017" y="3270306"/>
                  <a:pt x="17609323" y="3273254"/>
                </a:cubicBezTo>
                <a:lnTo>
                  <a:pt x="17600477" y="3280179"/>
                </a:lnTo>
                <a:lnTo>
                  <a:pt x="17593551" y="3271333"/>
                </a:lnTo>
                <a:cubicBezTo>
                  <a:pt x="17596501" y="3269025"/>
                  <a:pt x="17599291" y="3268031"/>
                  <a:pt x="17601919" y="3268351"/>
                </a:cubicBezTo>
                <a:close/>
                <a:moveTo>
                  <a:pt x="17218131" y="3265609"/>
                </a:moveTo>
                <a:lnTo>
                  <a:pt x="17216209" y="3281381"/>
                </a:lnTo>
                <a:cubicBezTo>
                  <a:pt x="17232621" y="3278045"/>
                  <a:pt x="17240825" y="3276377"/>
                  <a:pt x="17240825" y="3276377"/>
                </a:cubicBezTo>
                <a:cubicBezTo>
                  <a:pt x="17240825" y="3276377"/>
                  <a:pt x="17243775" y="3274069"/>
                  <a:pt x="17249673" y="3269452"/>
                </a:cubicBezTo>
                <a:cubicBezTo>
                  <a:pt x="17245053" y="3263556"/>
                  <a:pt x="17234541" y="3262276"/>
                  <a:pt x="17218131" y="3265609"/>
                </a:cubicBezTo>
                <a:close/>
                <a:moveTo>
                  <a:pt x="16946181" y="3264488"/>
                </a:moveTo>
                <a:cubicBezTo>
                  <a:pt x="16946181" y="3264488"/>
                  <a:pt x="16943233" y="3266795"/>
                  <a:pt x="16937335" y="3271414"/>
                </a:cubicBezTo>
                <a:cubicBezTo>
                  <a:pt x="16941951" y="3277312"/>
                  <a:pt x="16945735" y="3279105"/>
                  <a:pt x="16948679" y="3276799"/>
                </a:cubicBezTo>
                <a:cubicBezTo>
                  <a:pt x="16951631" y="3274490"/>
                  <a:pt x="16951953" y="3271861"/>
                  <a:pt x="16949645" y="3268911"/>
                </a:cubicBezTo>
                <a:cubicBezTo>
                  <a:pt x="16947335" y="3265963"/>
                  <a:pt x="16946181" y="3264488"/>
                  <a:pt x="16946181" y="3264488"/>
                </a:cubicBezTo>
                <a:close/>
                <a:moveTo>
                  <a:pt x="17057559" y="3254890"/>
                </a:moveTo>
                <a:lnTo>
                  <a:pt x="17050055" y="3268896"/>
                </a:lnTo>
                <a:lnTo>
                  <a:pt x="17036051" y="3261391"/>
                </a:lnTo>
                <a:close/>
                <a:moveTo>
                  <a:pt x="16915515" y="3250882"/>
                </a:moveTo>
                <a:lnTo>
                  <a:pt x="16932767" y="3269138"/>
                </a:lnTo>
                <a:cubicBezTo>
                  <a:pt x="16932767" y="3269138"/>
                  <a:pt x="16926849" y="3268973"/>
                  <a:pt x="16915013" y="3268637"/>
                </a:cubicBezTo>
                <a:cubicBezTo>
                  <a:pt x="16903177" y="3268301"/>
                  <a:pt x="16891337" y="3267969"/>
                  <a:pt x="16879501" y="3267632"/>
                </a:cubicBezTo>
                <a:cubicBezTo>
                  <a:pt x="16867665" y="3267299"/>
                  <a:pt x="16855827" y="3266965"/>
                  <a:pt x="16843989" y="3266631"/>
                </a:cubicBezTo>
                <a:cubicBezTo>
                  <a:pt x="16832151" y="3266295"/>
                  <a:pt x="16826233" y="3266130"/>
                  <a:pt x="16826233" y="3266130"/>
                </a:cubicBezTo>
                <a:close/>
                <a:moveTo>
                  <a:pt x="18044747" y="3246275"/>
                </a:moveTo>
                <a:lnTo>
                  <a:pt x="18035901" y="3253201"/>
                </a:lnTo>
                <a:lnTo>
                  <a:pt x="18020127" y="3251280"/>
                </a:lnTo>
                <a:close/>
                <a:moveTo>
                  <a:pt x="17100575" y="3241889"/>
                </a:moveTo>
                <a:lnTo>
                  <a:pt x="17125333" y="3246143"/>
                </a:lnTo>
                <a:lnTo>
                  <a:pt x="17126323" y="3249424"/>
                </a:lnTo>
                <a:lnTo>
                  <a:pt x="17119561" y="3253602"/>
                </a:lnTo>
                <a:lnTo>
                  <a:pt x="17120283" y="3259405"/>
                </a:lnTo>
                <a:lnTo>
                  <a:pt x="17107075" y="3263398"/>
                </a:lnTo>
                <a:lnTo>
                  <a:pt x="17096321" y="3266648"/>
                </a:lnTo>
                <a:cubicBezTo>
                  <a:pt x="17096321" y="3266648"/>
                  <a:pt x="17098823" y="3261981"/>
                  <a:pt x="17103825" y="3252645"/>
                </a:cubicBezTo>
                <a:cubicBezTo>
                  <a:pt x="17101657" y="3245475"/>
                  <a:pt x="17100575" y="3241889"/>
                  <a:pt x="17100575" y="3241889"/>
                </a:cubicBezTo>
                <a:close/>
                <a:moveTo>
                  <a:pt x="16956949" y="3241792"/>
                </a:moveTo>
                <a:lnTo>
                  <a:pt x="16891943" y="3249880"/>
                </a:lnTo>
                <a:cubicBezTo>
                  <a:pt x="16886043" y="3254497"/>
                  <a:pt x="16877841" y="3256162"/>
                  <a:pt x="16867327" y="3254881"/>
                </a:cubicBezTo>
                <a:cubicBezTo>
                  <a:pt x="16856813" y="3253602"/>
                  <a:pt x="16848607" y="3255270"/>
                  <a:pt x="16842709" y="3259886"/>
                </a:cubicBezTo>
                <a:cubicBezTo>
                  <a:pt x="16842709" y="3259886"/>
                  <a:pt x="16838605" y="3260720"/>
                  <a:pt x="16830401" y="3262387"/>
                </a:cubicBezTo>
                <a:cubicBezTo>
                  <a:pt x="16822197" y="3264056"/>
                  <a:pt x="16815463" y="3264568"/>
                  <a:pt x="16810209" y="3263928"/>
                </a:cubicBezTo>
                <a:cubicBezTo>
                  <a:pt x="16804949" y="3263288"/>
                  <a:pt x="16800845" y="3264122"/>
                  <a:pt x="16797899" y="3266430"/>
                </a:cubicBezTo>
                <a:cubicBezTo>
                  <a:pt x="16794949" y="3268737"/>
                  <a:pt x="16790525" y="3272200"/>
                  <a:pt x="16784629" y="3276817"/>
                </a:cubicBezTo>
                <a:cubicBezTo>
                  <a:pt x="16784629" y="3276817"/>
                  <a:pt x="16781681" y="3279126"/>
                  <a:pt x="16775782" y="3283742"/>
                </a:cubicBezTo>
                <a:lnTo>
                  <a:pt x="16767980" y="3285327"/>
                </a:lnTo>
                <a:lnTo>
                  <a:pt x="16834281" y="3282105"/>
                </a:lnTo>
                <a:lnTo>
                  <a:pt x="16856561" y="3277578"/>
                </a:lnTo>
                <a:lnTo>
                  <a:pt x="16872329" y="3279500"/>
                </a:lnTo>
                <a:cubicBezTo>
                  <a:pt x="16854639" y="3293349"/>
                  <a:pt x="16858615" y="3304503"/>
                  <a:pt x="16884259" y="3312962"/>
                </a:cubicBezTo>
                <a:lnTo>
                  <a:pt x="16906953" y="3323730"/>
                </a:lnTo>
                <a:lnTo>
                  <a:pt x="16893103" y="3306038"/>
                </a:lnTo>
                <a:cubicBezTo>
                  <a:pt x="16889771" y="3289626"/>
                  <a:pt x="16888103" y="3281421"/>
                  <a:pt x="16888103" y="3281421"/>
                </a:cubicBezTo>
                <a:cubicBezTo>
                  <a:pt x="16888103" y="3281421"/>
                  <a:pt x="16896307" y="3279752"/>
                  <a:pt x="16912717" y="3276418"/>
                </a:cubicBezTo>
                <a:cubicBezTo>
                  <a:pt x="16906821" y="3281035"/>
                  <a:pt x="16905027" y="3284817"/>
                  <a:pt x="16907333" y="3287766"/>
                </a:cubicBezTo>
                <a:cubicBezTo>
                  <a:pt x="16909643" y="3290714"/>
                  <a:pt x="16910795" y="3292187"/>
                  <a:pt x="16910795" y="3292187"/>
                </a:cubicBezTo>
                <a:lnTo>
                  <a:pt x="16916701" y="3287566"/>
                </a:lnTo>
                <a:lnTo>
                  <a:pt x="16914513" y="3286393"/>
                </a:lnTo>
                <a:lnTo>
                  <a:pt x="16920517" y="3284578"/>
                </a:lnTo>
                <a:lnTo>
                  <a:pt x="16928489" y="3278338"/>
                </a:lnTo>
                <a:cubicBezTo>
                  <a:pt x="16934385" y="3273722"/>
                  <a:pt x="16936181" y="3269940"/>
                  <a:pt x="16933873" y="3266992"/>
                </a:cubicBezTo>
                <a:cubicBezTo>
                  <a:pt x="16931563" y="3264044"/>
                  <a:pt x="16933359" y="3260259"/>
                  <a:pt x="16939257" y="3255643"/>
                </a:cubicBezTo>
                <a:cubicBezTo>
                  <a:pt x="16945153" y="3251027"/>
                  <a:pt x="16951051" y="3246409"/>
                  <a:pt x="16956949" y="3241792"/>
                </a:cubicBezTo>
                <a:close/>
                <a:moveTo>
                  <a:pt x="17741253" y="3241312"/>
                </a:moveTo>
                <a:cubicBezTo>
                  <a:pt x="17751769" y="3242594"/>
                  <a:pt x="17757025" y="3243234"/>
                  <a:pt x="17757025" y="3243234"/>
                </a:cubicBezTo>
                <a:lnTo>
                  <a:pt x="17739335" y="3257084"/>
                </a:lnTo>
                <a:lnTo>
                  <a:pt x="17716637" y="3246316"/>
                </a:lnTo>
                <a:cubicBezTo>
                  <a:pt x="17722537" y="3241698"/>
                  <a:pt x="17730743" y="3240033"/>
                  <a:pt x="17741253" y="3241312"/>
                </a:cubicBezTo>
                <a:close/>
                <a:moveTo>
                  <a:pt x="18109753" y="3238189"/>
                </a:moveTo>
                <a:lnTo>
                  <a:pt x="18116677" y="3247036"/>
                </a:lnTo>
                <a:cubicBezTo>
                  <a:pt x="18116677" y="3247036"/>
                  <a:pt x="18115201" y="3248191"/>
                  <a:pt x="18112255" y="3250498"/>
                </a:cubicBezTo>
                <a:cubicBezTo>
                  <a:pt x="18109305" y="3252808"/>
                  <a:pt x="18105523" y="3251014"/>
                  <a:pt x="18100905" y="3245117"/>
                </a:cubicBezTo>
                <a:cubicBezTo>
                  <a:pt x="18100905" y="3245117"/>
                  <a:pt x="18102381" y="3243960"/>
                  <a:pt x="18105329" y="3241654"/>
                </a:cubicBezTo>
                <a:cubicBezTo>
                  <a:pt x="18108279" y="3239344"/>
                  <a:pt x="18109753" y="3238189"/>
                  <a:pt x="18109753" y="3238189"/>
                </a:cubicBezTo>
                <a:close/>
                <a:moveTo>
                  <a:pt x="17246591" y="3229064"/>
                </a:moveTo>
                <a:cubicBezTo>
                  <a:pt x="17240695" y="3233681"/>
                  <a:pt x="17240053" y="3238938"/>
                  <a:pt x="17244671" y="3244834"/>
                </a:cubicBezTo>
                <a:lnTo>
                  <a:pt x="17253513" y="3237911"/>
                </a:lnTo>
                <a:cubicBezTo>
                  <a:pt x="17259411" y="3233292"/>
                  <a:pt x="17262363" y="3230985"/>
                  <a:pt x="17262363" y="3230985"/>
                </a:cubicBezTo>
                <a:cubicBezTo>
                  <a:pt x="17262363" y="3230985"/>
                  <a:pt x="17259733" y="3230666"/>
                  <a:pt x="17254475" y="3230026"/>
                </a:cubicBezTo>
                <a:cubicBezTo>
                  <a:pt x="17249221" y="3229385"/>
                  <a:pt x="17246591" y="3229064"/>
                  <a:pt x="17246591" y="3229064"/>
                </a:cubicBezTo>
                <a:close/>
                <a:moveTo>
                  <a:pt x="16613768" y="3224389"/>
                </a:moveTo>
                <a:lnTo>
                  <a:pt x="16590375" y="3229143"/>
                </a:lnTo>
                <a:cubicBezTo>
                  <a:pt x="16578581" y="3238375"/>
                  <a:pt x="16573837" y="3244467"/>
                  <a:pt x="16576144" y="3247417"/>
                </a:cubicBezTo>
                <a:cubicBezTo>
                  <a:pt x="16578452" y="3250367"/>
                  <a:pt x="16579927" y="3249212"/>
                  <a:pt x="16580566" y="3243955"/>
                </a:cubicBezTo>
                <a:cubicBezTo>
                  <a:pt x="16581205" y="3238698"/>
                  <a:pt x="16586785" y="3236710"/>
                  <a:pt x="16597299" y="3237991"/>
                </a:cubicBezTo>
                <a:lnTo>
                  <a:pt x="16614546" y="3224489"/>
                </a:lnTo>
                <a:lnTo>
                  <a:pt x="16614168" y="3224603"/>
                </a:lnTo>
                <a:close/>
                <a:moveTo>
                  <a:pt x="16439660" y="3218667"/>
                </a:moveTo>
                <a:lnTo>
                  <a:pt x="16439532" y="3218706"/>
                </a:lnTo>
                <a:lnTo>
                  <a:pt x="16439586" y="3218778"/>
                </a:lnTo>
                <a:close/>
                <a:moveTo>
                  <a:pt x="18136291" y="3217416"/>
                </a:moveTo>
                <a:cubicBezTo>
                  <a:pt x="18146805" y="3218696"/>
                  <a:pt x="18154371" y="3222287"/>
                  <a:pt x="18158985" y="3228183"/>
                </a:cubicBezTo>
                <a:cubicBezTo>
                  <a:pt x="18163601" y="3234083"/>
                  <a:pt x="18167065" y="3238505"/>
                  <a:pt x="18169371" y="3241452"/>
                </a:cubicBezTo>
                <a:cubicBezTo>
                  <a:pt x="18171681" y="3244401"/>
                  <a:pt x="18175783" y="3243567"/>
                  <a:pt x="18181681" y="3238950"/>
                </a:cubicBezTo>
                <a:cubicBezTo>
                  <a:pt x="18181681" y="3238950"/>
                  <a:pt x="18183991" y="3241900"/>
                  <a:pt x="18188609" y="3247797"/>
                </a:cubicBezTo>
                <a:lnTo>
                  <a:pt x="18163989" y="3252800"/>
                </a:lnTo>
                <a:lnTo>
                  <a:pt x="18141293" y="3242033"/>
                </a:lnTo>
                <a:cubicBezTo>
                  <a:pt x="18157705" y="3238698"/>
                  <a:pt x="18158347" y="3233440"/>
                  <a:pt x="18143215" y="3226262"/>
                </a:cubicBezTo>
                <a:close/>
                <a:moveTo>
                  <a:pt x="17783801" y="3211426"/>
                </a:moveTo>
                <a:lnTo>
                  <a:pt x="17819311" y="3212430"/>
                </a:lnTo>
                <a:cubicBezTo>
                  <a:pt x="17814311" y="3221765"/>
                  <a:pt x="17807141" y="3223933"/>
                  <a:pt x="17797805" y="3218931"/>
                </a:cubicBezTo>
                <a:close/>
                <a:moveTo>
                  <a:pt x="16904631" y="3211412"/>
                </a:moveTo>
                <a:lnTo>
                  <a:pt x="16892587" y="3213859"/>
                </a:lnTo>
                <a:lnTo>
                  <a:pt x="16895007" y="3221871"/>
                </a:lnTo>
                <a:lnTo>
                  <a:pt x="16889033" y="3220845"/>
                </a:lnTo>
                <a:lnTo>
                  <a:pt x="16886939" y="3225263"/>
                </a:lnTo>
                <a:lnTo>
                  <a:pt x="16902711" y="3227183"/>
                </a:lnTo>
                <a:lnTo>
                  <a:pt x="16920403" y="3213333"/>
                </a:lnTo>
                <a:cubicBezTo>
                  <a:pt x="16909891" y="3212053"/>
                  <a:pt x="16904631" y="3211412"/>
                  <a:pt x="16904631" y="3211412"/>
                </a:cubicBezTo>
                <a:close/>
                <a:moveTo>
                  <a:pt x="17513711" y="3210909"/>
                </a:moveTo>
                <a:cubicBezTo>
                  <a:pt x="17528051" y="3206575"/>
                  <a:pt x="17539887" y="3206907"/>
                  <a:pt x="17549221" y="3211910"/>
                </a:cubicBezTo>
                <a:lnTo>
                  <a:pt x="17531205" y="3217356"/>
                </a:lnTo>
                <a:lnTo>
                  <a:pt x="17536233" y="3216334"/>
                </a:lnTo>
                <a:lnTo>
                  <a:pt x="17550083" y="3234028"/>
                </a:lnTo>
                <a:cubicBezTo>
                  <a:pt x="17544185" y="3238645"/>
                  <a:pt x="17540081" y="3239479"/>
                  <a:pt x="17537773" y="3236529"/>
                </a:cubicBezTo>
                <a:cubicBezTo>
                  <a:pt x="17535465" y="3233581"/>
                  <a:pt x="17532517" y="3235888"/>
                  <a:pt x="17528929" y="3243453"/>
                </a:cubicBezTo>
                <a:cubicBezTo>
                  <a:pt x="17525337" y="3251020"/>
                  <a:pt x="17520915" y="3254483"/>
                  <a:pt x="17515657" y="3253841"/>
                </a:cubicBezTo>
                <a:cubicBezTo>
                  <a:pt x="17510403" y="3253201"/>
                  <a:pt x="17508413" y="3247623"/>
                  <a:pt x="17509693" y="3237110"/>
                </a:cubicBezTo>
                <a:lnTo>
                  <a:pt x="17511617" y="3221339"/>
                </a:lnTo>
                <a:lnTo>
                  <a:pt x="17515053" y="3220640"/>
                </a:lnTo>
                <a:lnTo>
                  <a:pt x="17502959" y="3214159"/>
                </a:lnTo>
                <a:close/>
                <a:moveTo>
                  <a:pt x="17729721" y="3207234"/>
                </a:moveTo>
                <a:cubicBezTo>
                  <a:pt x="17733849" y="3207942"/>
                  <a:pt x="17736453" y="3210088"/>
                  <a:pt x="17737535" y="3213672"/>
                </a:cubicBezTo>
                <a:cubicBezTo>
                  <a:pt x="17723197" y="3218007"/>
                  <a:pt x="17711361" y="3217673"/>
                  <a:pt x="17702023" y="3212673"/>
                </a:cubicBezTo>
                <a:lnTo>
                  <a:pt x="17712775" y="3209422"/>
                </a:lnTo>
                <a:cubicBezTo>
                  <a:pt x="17719945" y="3207255"/>
                  <a:pt x="17725593" y="3206525"/>
                  <a:pt x="17729721" y="3207234"/>
                </a:cubicBezTo>
                <a:close/>
                <a:moveTo>
                  <a:pt x="17229619" y="3202886"/>
                </a:moveTo>
                <a:lnTo>
                  <a:pt x="17254377" y="3207139"/>
                </a:lnTo>
                <a:cubicBezTo>
                  <a:pt x="17254377" y="3207139"/>
                  <a:pt x="17253127" y="3209473"/>
                  <a:pt x="17250625" y="3214141"/>
                </a:cubicBezTo>
                <a:cubicBezTo>
                  <a:pt x="17248123" y="3218809"/>
                  <a:pt x="17244541" y="3219891"/>
                  <a:pt x="17239873" y="3217390"/>
                </a:cubicBezTo>
                <a:cubicBezTo>
                  <a:pt x="17235203" y="3214890"/>
                  <a:pt x="17229287" y="3214725"/>
                  <a:pt x="17222117" y="3216890"/>
                </a:cubicBezTo>
                <a:lnTo>
                  <a:pt x="17208111" y="3209387"/>
                </a:lnTo>
                <a:close/>
                <a:moveTo>
                  <a:pt x="18086149" y="3202191"/>
                </a:moveTo>
                <a:lnTo>
                  <a:pt x="18089401" y="3212947"/>
                </a:lnTo>
                <a:cubicBezTo>
                  <a:pt x="18082229" y="3215114"/>
                  <a:pt x="18078645" y="3216197"/>
                  <a:pt x="18078645" y="3216197"/>
                </a:cubicBezTo>
                <a:cubicBezTo>
                  <a:pt x="18076479" y="3209028"/>
                  <a:pt x="18078979" y="3204359"/>
                  <a:pt x="18086149" y="3202191"/>
                </a:cubicBezTo>
                <a:close/>
                <a:moveTo>
                  <a:pt x="16436584" y="3199381"/>
                </a:moveTo>
                <a:lnTo>
                  <a:pt x="16430547" y="3202669"/>
                </a:lnTo>
                <a:lnTo>
                  <a:pt x="16432426" y="3209117"/>
                </a:lnTo>
                <a:lnTo>
                  <a:pt x="16433358" y="3208834"/>
                </a:lnTo>
                <a:cubicBezTo>
                  <a:pt x="16440528" y="3206667"/>
                  <a:pt x="16444111" y="3205584"/>
                  <a:pt x="16444111" y="3205584"/>
                </a:cubicBezTo>
                <a:close/>
                <a:moveTo>
                  <a:pt x="17152095" y="3179374"/>
                </a:moveTo>
                <a:cubicBezTo>
                  <a:pt x="17159263" y="3177206"/>
                  <a:pt x="17160349" y="3180790"/>
                  <a:pt x="17155345" y="3190126"/>
                </a:cubicBezTo>
                <a:cubicBezTo>
                  <a:pt x="17155345" y="3190126"/>
                  <a:pt x="17155887" y="3191918"/>
                  <a:pt x="17156971" y="3195503"/>
                </a:cubicBezTo>
                <a:cubicBezTo>
                  <a:pt x="17158055" y="3199090"/>
                  <a:pt x="17162181" y="3199797"/>
                  <a:pt x="17169349" y="3197632"/>
                </a:cubicBezTo>
                <a:lnTo>
                  <a:pt x="17172601" y="3208386"/>
                </a:lnTo>
                <a:lnTo>
                  <a:pt x="17097325" y="3231137"/>
                </a:lnTo>
                <a:lnTo>
                  <a:pt x="17086571" y="3234388"/>
                </a:lnTo>
                <a:cubicBezTo>
                  <a:pt x="17086571" y="3234388"/>
                  <a:pt x="17086027" y="3232596"/>
                  <a:pt x="17084945" y="3229008"/>
                </a:cubicBezTo>
                <a:cubicBezTo>
                  <a:pt x="17083863" y="3225427"/>
                  <a:pt x="17079735" y="3224717"/>
                  <a:pt x="17072569" y="3226884"/>
                </a:cubicBezTo>
                <a:cubicBezTo>
                  <a:pt x="17065399" y="3229051"/>
                  <a:pt x="17061813" y="3230134"/>
                  <a:pt x="17061813" y="3230134"/>
                </a:cubicBezTo>
                <a:cubicBezTo>
                  <a:pt x="17061813" y="3230134"/>
                  <a:pt x="17060021" y="3230677"/>
                  <a:pt x="17056437" y="3231758"/>
                </a:cubicBezTo>
                <a:cubicBezTo>
                  <a:pt x="17052851" y="3232842"/>
                  <a:pt x="17046389" y="3230883"/>
                  <a:pt x="17037055" y="3225880"/>
                </a:cubicBezTo>
                <a:cubicBezTo>
                  <a:pt x="17051391" y="3221547"/>
                  <a:pt x="17070399" y="3219715"/>
                  <a:pt x="17094073" y="3220384"/>
                </a:cubicBezTo>
                <a:cubicBezTo>
                  <a:pt x="17129919" y="3209547"/>
                  <a:pt x="17146759" y="3200547"/>
                  <a:pt x="17144593" y="3193377"/>
                </a:cubicBezTo>
                <a:cubicBezTo>
                  <a:pt x="17142425" y="3186208"/>
                  <a:pt x="17144927" y="3181540"/>
                  <a:pt x="17152095" y="3179374"/>
                </a:cubicBezTo>
                <a:close/>
                <a:moveTo>
                  <a:pt x="16100513" y="3177469"/>
                </a:moveTo>
                <a:cubicBezTo>
                  <a:pt x="16097883" y="3177149"/>
                  <a:pt x="16096121" y="3177933"/>
                  <a:pt x="16095224" y="3179824"/>
                </a:cubicBezTo>
                <a:cubicBezTo>
                  <a:pt x="16094326" y="3181718"/>
                  <a:pt x="16094294" y="3184714"/>
                  <a:pt x="16095128" y="3188817"/>
                </a:cubicBezTo>
                <a:cubicBezTo>
                  <a:pt x="16096797" y="3197022"/>
                  <a:pt x="16097632" y="3201126"/>
                  <a:pt x="16097632" y="3201126"/>
                </a:cubicBezTo>
                <a:lnTo>
                  <a:pt x="16099553" y="3185354"/>
                </a:lnTo>
                <a:cubicBezTo>
                  <a:pt x="16105449" y="3180737"/>
                  <a:pt x="16105768" y="3178111"/>
                  <a:pt x="16100513" y="3177469"/>
                </a:cubicBezTo>
                <a:close/>
                <a:moveTo>
                  <a:pt x="16743553" y="3169669"/>
                </a:moveTo>
                <a:lnTo>
                  <a:pt x="16718454" y="3181344"/>
                </a:lnTo>
                <a:cubicBezTo>
                  <a:pt x="16689776" y="3190013"/>
                  <a:pt x="16673102" y="3193098"/>
                  <a:pt x="16668438" y="3190595"/>
                </a:cubicBezTo>
                <a:cubicBezTo>
                  <a:pt x="16663770" y="3188095"/>
                  <a:pt x="16657851" y="3187927"/>
                  <a:pt x="16650683" y="3190094"/>
                </a:cubicBezTo>
                <a:cubicBezTo>
                  <a:pt x="16643512" y="3192261"/>
                  <a:pt x="16636342" y="3194428"/>
                  <a:pt x="16629175" y="3196594"/>
                </a:cubicBezTo>
                <a:cubicBezTo>
                  <a:pt x="16627007" y="3189424"/>
                  <a:pt x="16622337" y="3186924"/>
                  <a:pt x="16615167" y="3189090"/>
                </a:cubicBezTo>
                <a:lnTo>
                  <a:pt x="16614674" y="3188826"/>
                </a:lnTo>
                <a:lnTo>
                  <a:pt x="16625851" y="3209335"/>
                </a:lnTo>
                <a:lnTo>
                  <a:pt x="16632424" y="3207347"/>
                </a:lnTo>
                <a:lnTo>
                  <a:pt x="16657181" y="3211602"/>
                </a:lnTo>
                <a:lnTo>
                  <a:pt x="16639787" y="3216860"/>
                </a:lnTo>
                <a:lnTo>
                  <a:pt x="16655380" y="3221059"/>
                </a:lnTo>
                <a:cubicBezTo>
                  <a:pt x="16665895" y="3222338"/>
                  <a:pt x="16679356" y="3221313"/>
                  <a:pt x="16695768" y="3217975"/>
                </a:cubicBezTo>
                <a:cubicBezTo>
                  <a:pt x="16722695" y="3215921"/>
                  <a:pt x="16739103" y="3212586"/>
                  <a:pt x="16745002" y="3207970"/>
                </a:cubicBezTo>
                <a:lnTo>
                  <a:pt x="16769618" y="3202967"/>
                </a:lnTo>
                <a:lnTo>
                  <a:pt x="16778465" y="3196042"/>
                </a:lnTo>
                <a:lnTo>
                  <a:pt x="16780303" y="3180956"/>
                </a:lnTo>
                <a:lnTo>
                  <a:pt x="16775474" y="3175847"/>
                </a:lnTo>
                <a:lnTo>
                  <a:pt x="16776062" y="3174748"/>
                </a:lnTo>
                <a:lnTo>
                  <a:pt x="16773461" y="3171425"/>
                </a:lnTo>
                <a:lnTo>
                  <a:pt x="16748843" y="3176428"/>
                </a:lnTo>
                <a:close/>
                <a:moveTo>
                  <a:pt x="16181749" y="3167523"/>
                </a:moveTo>
                <a:lnTo>
                  <a:pt x="16175025" y="3169554"/>
                </a:lnTo>
                <a:lnTo>
                  <a:pt x="16174431" y="3169539"/>
                </a:lnTo>
                <a:lnTo>
                  <a:pt x="16173402" y="3170342"/>
                </a:lnTo>
                <a:cubicBezTo>
                  <a:pt x="16167506" y="3174959"/>
                  <a:pt x="16165710" y="3178743"/>
                  <a:pt x="16168020" y="3181690"/>
                </a:cubicBezTo>
                <a:cubicBezTo>
                  <a:pt x="16170328" y="3184640"/>
                  <a:pt x="16174430" y="3183807"/>
                  <a:pt x="16180328" y="3179190"/>
                </a:cubicBezTo>
                <a:close/>
                <a:moveTo>
                  <a:pt x="16198292" y="3163103"/>
                </a:moveTo>
                <a:lnTo>
                  <a:pt x="16198020" y="3165340"/>
                </a:lnTo>
                <a:cubicBezTo>
                  <a:pt x="16196740" y="3175855"/>
                  <a:pt x="16196099" y="3181111"/>
                  <a:pt x="16196099" y="3181111"/>
                </a:cubicBezTo>
                <a:cubicBezTo>
                  <a:pt x="16196099" y="3181111"/>
                  <a:pt x="16199366" y="3176175"/>
                  <a:pt x="16205904" y="3166302"/>
                </a:cubicBezTo>
                <a:lnTo>
                  <a:pt x="16207846" y="3163373"/>
                </a:lnTo>
                <a:close/>
                <a:moveTo>
                  <a:pt x="16734996" y="3158736"/>
                </a:moveTo>
                <a:lnTo>
                  <a:pt x="16715448" y="3160228"/>
                </a:lnTo>
                <a:lnTo>
                  <a:pt x="16738151" y="3162766"/>
                </a:lnTo>
                <a:close/>
                <a:moveTo>
                  <a:pt x="17227371" y="3156622"/>
                </a:moveTo>
                <a:cubicBezTo>
                  <a:pt x="17234539" y="3154455"/>
                  <a:pt x="17240461" y="3154621"/>
                  <a:pt x="17245129" y="3157121"/>
                </a:cubicBezTo>
                <a:cubicBezTo>
                  <a:pt x="17249795" y="3159624"/>
                  <a:pt x="17252127" y="3160874"/>
                  <a:pt x="17252127" y="3160874"/>
                </a:cubicBezTo>
                <a:lnTo>
                  <a:pt x="17230619" y="3167375"/>
                </a:lnTo>
                <a:lnTo>
                  <a:pt x="17216619" y="3159871"/>
                </a:lnTo>
                <a:close/>
                <a:moveTo>
                  <a:pt x="17273635" y="3154374"/>
                </a:moveTo>
                <a:lnTo>
                  <a:pt x="17298395" y="3158628"/>
                </a:lnTo>
                <a:cubicBezTo>
                  <a:pt x="17291225" y="3160793"/>
                  <a:pt x="17280473" y="3164044"/>
                  <a:pt x="17266135" y="3168378"/>
                </a:cubicBezTo>
                <a:close/>
                <a:moveTo>
                  <a:pt x="17401679" y="3150881"/>
                </a:moveTo>
                <a:lnTo>
                  <a:pt x="17404929" y="3161635"/>
                </a:lnTo>
                <a:cubicBezTo>
                  <a:pt x="17397761" y="3163801"/>
                  <a:pt x="17389509" y="3162385"/>
                  <a:pt x="17380171" y="3157381"/>
                </a:cubicBezTo>
                <a:close/>
                <a:moveTo>
                  <a:pt x="16888659" y="3145447"/>
                </a:moveTo>
                <a:cubicBezTo>
                  <a:pt x="16883405" y="3144805"/>
                  <a:pt x="16883085" y="3147434"/>
                  <a:pt x="16887703" y="3153331"/>
                </a:cubicBezTo>
                <a:cubicBezTo>
                  <a:pt x="16886419" y="3163846"/>
                  <a:pt x="16885779" y="3169103"/>
                  <a:pt x="16885779" y="3169103"/>
                </a:cubicBezTo>
                <a:cubicBezTo>
                  <a:pt x="16885779" y="3169103"/>
                  <a:pt x="16883471" y="3166155"/>
                  <a:pt x="16878855" y="3160257"/>
                </a:cubicBezTo>
                <a:lnTo>
                  <a:pt x="16854413" y="3165222"/>
                </a:lnTo>
                <a:lnTo>
                  <a:pt x="16857251" y="3174603"/>
                </a:lnTo>
                <a:lnTo>
                  <a:pt x="16830175" y="3173837"/>
                </a:lnTo>
                <a:lnTo>
                  <a:pt x="16820775" y="3177189"/>
                </a:lnTo>
                <a:lnTo>
                  <a:pt x="16794235" y="3197962"/>
                </a:lnTo>
                <a:cubicBezTo>
                  <a:pt x="16794235" y="3197962"/>
                  <a:pt x="16796865" y="3198282"/>
                  <a:pt x="16802123" y="3198922"/>
                </a:cubicBezTo>
                <a:cubicBezTo>
                  <a:pt x="16807377" y="3199563"/>
                  <a:pt x="16812957" y="3197575"/>
                  <a:pt x="16818853" y="3192958"/>
                </a:cubicBezTo>
                <a:cubicBezTo>
                  <a:pt x="16824751" y="3188342"/>
                  <a:pt x="16830009" y="3188984"/>
                  <a:pt x="16834625" y="3194880"/>
                </a:cubicBezTo>
                <a:cubicBezTo>
                  <a:pt x="16839241" y="3200779"/>
                  <a:pt x="16844497" y="3201419"/>
                  <a:pt x="16850393" y="3196802"/>
                </a:cubicBezTo>
                <a:cubicBezTo>
                  <a:pt x="16856295" y="3192185"/>
                  <a:pt x="16867445" y="3188211"/>
                  <a:pt x="16883857" y="3184874"/>
                </a:cubicBezTo>
                <a:lnTo>
                  <a:pt x="16908475" y="3179869"/>
                </a:lnTo>
                <a:lnTo>
                  <a:pt x="16917319" y="3172944"/>
                </a:lnTo>
                <a:cubicBezTo>
                  <a:pt x="16917319" y="3172944"/>
                  <a:pt x="16919631" y="3175895"/>
                  <a:pt x="16924247" y="3181791"/>
                </a:cubicBezTo>
                <a:cubicBezTo>
                  <a:pt x="16924247" y="3181791"/>
                  <a:pt x="16926553" y="3184740"/>
                  <a:pt x="16931171" y="3190638"/>
                </a:cubicBezTo>
                <a:cubicBezTo>
                  <a:pt x="16931171" y="3190638"/>
                  <a:pt x="16929695" y="3191792"/>
                  <a:pt x="16926747" y="3194100"/>
                </a:cubicBezTo>
                <a:cubicBezTo>
                  <a:pt x="16923799" y="3196408"/>
                  <a:pt x="16924635" y="3200512"/>
                  <a:pt x="16929251" y="3206408"/>
                </a:cubicBezTo>
                <a:cubicBezTo>
                  <a:pt x="16933867" y="3212304"/>
                  <a:pt x="16941431" y="3215895"/>
                  <a:pt x="16951945" y="3217176"/>
                </a:cubicBezTo>
                <a:cubicBezTo>
                  <a:pt x="16974253" y="3209224"/>
                  <a:pt x="16980793" y="3199351"/>
                  <a:pt x="16971559" y="3187555"/>
                </a:cubicBezTo>
                <a:cubicBezTo>
                  <a:pt x="16966943" y="3181659"/>
                  <a:pt x="16961685" y="3181017"/>
                  <a:pt x="16955787" y="3185633"/>
                </a:cubicBezTo>
                <a:lnTo>
                  <a:pt x="16957709" y="3169864"/>
                </a:lnTo>
                <a:lnTo>
                  <a:pt x="16959103" y="3166925"/>
                </a:lnTo>
                <a:lnTo>
                  <a:pt x="16914271" y="3169105"/>
                </a:lnTo>
                <a:lnTo>
                  <a:pt x="16912277" y="3162516"/>
                </a:lnTo>
                <a:lnTo>
                  <a:pt x="16906933" y="3159676"/>
                </a:lnTo>
                <a:cubicBezTo>
                  <a:pt x="16900009" y="3150830"/>
                  <a:pt x="16893917" y="3146088"/>
                  <a:pt x="16888659" y="3145447"/>
                </a:cubicBezTo>
                <a:close/>
                <a:moveTo>
                  <a:pt x="16700063" y="3143277"/>
                </a:moveTo>
                <a:lnTo>
                  <a:pt x="16685401" y="3144691"/>
                </a:lnTo>
                <a:lnTo>
                  <a:pt x="16696525" y="3146047"/>
                </a:lnTo>
                <a:close/>
                <a:moveTo>
                  <a:pt x="16970745" y="3140299"/>
                </a:moveTo>
                <a:lnTo>
                  <a:pt x="16954033" y="3145349"/>
                </a:lnTo>
                <a:lnTo>
                  <a:pt x="16936027" y="3150793"/>
                </a:lnTo>
                <a:lnTo>
                  <a:pt x="16935917" y="3151686"/>
                </a:lnTo>
                <a:lnTo>
                  <a:pt x="16955657" y="3150726"/>
                </a:lnTo>
                <a:lnTo>
                  <a:pt x="16965951" y="3152495"/>
                </a:lnTo>
                <a:lnTo>
                  <a:pt x="16968477" y="3147168"/>
                </a:lnTo>
                <a:close/>
                <a:moveTo>
                  <a:pt x="16861437" y="3138128"/>
                </a:moveTo>
                <a:lnTo>
                  <a:pt x="16854291" y="3140288"/>
                </a:lnTo>
                <a:lnTo>
                  <a:pt x="16856157" y="3149489"/>
                </a:lnTo>
                <a:cubicBezTo>
                  <a:pt x="16856157" y="3149489"/>
                  <a:pt x="16857633" y="3148336"/>
                  <a:pt x="16860581" y="3146026"/>
                </a:cubicBezTo>
                <a:cubicBezTo>
                  <a:pt x="16863529" y="3143718"/>
                  <a:pt x="16863851" y="3141089"/>
                  <a:pt x="16861541" y="3138140"/>
                </a:cubicBezTo>
                <a:close/>
                <a:moveTo>
                  <a:pt x="17114259" y="3132916"/>
                </a:moveTo>
                <a:lnTo>
                  <a:pt x="17114589" y="3133073"/>
                </a:lnTo>
                <a:lnTo>
                  <a:pt x="17114457" y="3133171"/>
                </a:lnTo>
                <a:close/>
                <a:moveTo>
                  <a:pt x="16933251" y="3125203"/>
                </a:moveTo>
                <a:lnTo>
                  <a:pt x="16933817" y="3127987"/>
                </a:lnTo>
                <a:lnTo>
                  <a:pt x="16936777" y="3127092"/>
                </a:lnTo>
                <a:close/>
                <a:moveTo>
                  <a:pt x="17035405" y="3123309"/>
                </a:moveTo>
                <a:lnTo>
                  <a:pt x="16993093" y="3142164"/>
                </a:lnTo>
                <a:cubicBezTo>
                  <a:pt x="16982579" y="3140884"/>
                  <a:pt x="16977325" y="3140243"/>
                  <a:pt x="16977325" y="3140243"/>
                </a:cubicBezTo>
                <a:cubicBezTo>
                  <a:pt x="16977325" y="3140243"/>
                  <a:pt x="16979631" y="3143191"/>
                  <a:pt x="16984249" y="3149089"/>
                </a:cubicBezTo>
                <a:cubicBezTo>
                  <a:pt x="16988865" y="3154985"/>
                  <a:pt x="16995275" y="3157100"/>
                  <a:pt x="17003481" y="3155432"/>
                </a:cubicBezTo>
                <a:cubicBezTo>
                  <a:pt x="17011687" y="3153765"/>
                  <a:pt x="17021689" y="3148314"/>
                  <a:pt x="17033481" y="3139082"/>
                </a:cubicBezTo>
                <a:lnTo>
                  <a:pt x="17049227" y="3135880"/>
                </a:lnTo>
                <a:lnTo>
                  <a:pt x="17054067" y="3126849"/>
                </a:lnTo>
                <a:lnTo>
                  <a:pt x="17048863" y="3124950"/>
                </a:lnTo>
                <a:close/>
                <a:moveTo>
                  <a:pt x="17187487" y="3121732"/>
                </a:moveTo>
                <a:cubicBezTo>
                  <a:pt x="17183901" y="3122816"/>
                  <a:pt x="17183191" y="3126943"/>
                  <a:pt x="17185359" y="3134111"/>
                </a:cubicBezTo>
                <a:cubicBezTo>
                  <a:pt x="17178191" y="3136277"/>
                  <a:pt x="17173525" y="3133777"/>
                  <a:pt x="17171355" y="3126607"/>
                </a:cubicBezTo>
                <a:cubicBezTo>
                  <a:pt x="17170273" y="3123023"/>
                  <a:pt x="17167937" y="3121773"/>
                  <a:pt x="17164353" y="3122857"/>
                </a:cubicBezTo>
                <a:lnTo>
                  <a:pt x="17154585" y="3129759"/>
                </a:lnTo>
                <a:lnTo>
                  <a:pt x="17168497" y="3147527"/>
                </a:lnTo>
                <a:cubicBezTo>
                  <a:pt x="17174395" y="3142910"/>
                  <a:pt x="17181445" y="3139770"/>
                  <a:pt x="17189653" y="3138101"/>
                </a:cubicBezTo>
                <a:lnTo>
                  <a:pt x="17194149" y="3136097"/>
                </a:lnTo>
                <a:lnTo>
                  <a:pt x="17190735" y="3132486"/>
                </a:lnTo>
                <a:cubicBezTo>
                  <a:pt x="17192157" y="3124232"/>
                  <a:pt x="17191073" y="3120649"/>
                  <a:pt x="17187487" y="3121732"/>
                </a:cubicBezTo>
                <a:close/>
                <a:moveTo>
                  <a:pt x="17850327" y="3120901"/>
                </a:moveTo>
                <a:lnTo>
                  <a:pt x="17832073" y="3138155"/>
                </a:lnTo>
                <a:cubicBezTo>
                  <a:pt x="17846409" y="3133822"/>
                  <a:pt x="17853577" y="3131653"/>
                  <a:pt x="17853577" y="3131653"/>
                </a:cubicBezTo>
                <a:lnTo>
                  <a:pt x="17878337" y="3135909"/>
                </a:lnTo>
                <a:cubicBezTo>
                  <a:pt x="17880505" y="3143078"/>
                  <a:pt x="17879795" y="3147202"/>
                  <a:pt x="17876209" y="3148286"/>
                </a:cubicBezTo>
                <a:lnTo>
                  <a:pt x="17892339" y="3143411"/>
                </a:lnTo>
                <a:lnTo>
                  <a:pt x="17885841" y="3121902"/>
                </a:lnTo>
                <a:lnTo>
                  <a:pt x="17875087" y="3125154"/>
                </a:lnTo>
                <a:close/>
                <a:moveTo>
                  <a:pt x="17121843" y="3118101"/>
                </a:moveTo>
                <a:lnTo>
                  <a:pt x="17100331" y="3124601"/>
                </a:lnTo>
                <a:lnTo>
                  <a:pt x="17114335" y="3132106"/>
                </a:lnTo>
                <a:lnTo>
                  <a:pt x="17092827" y="3138607"/>
                </a:lnTo>
                <a:lnTo>
                  <a:pt x="17081123" y="3142143"/>
                </a:lnTo>
                <a:lnTo>
                  <a:pt x="17080793" y="3144846"/>
                </a:lnTo>
                <a:cubicBezTo>
                  <a:pt x="17080793" y="3144846"/>
                  <a:pt x="17083423" y="3145167"/>
                  <a:pt x="17088679" y="3145807"/>
                </a:cubicBezTo>
                <a:cubicBezTo>
                  <a:pt x="17093935" y="3146446"/>
                  <a:pt x="17099513" y="3144458"/>
                  <a:pt x="17105411" y="3139841"/>
                </a:cubicBezTo>
                <a:lnTo>
                  <a:pt x="17114457" y="3133171"/>
                </a:lnTo>
                <a:lnTo>
                  <a:pt x="17115989" y="3135128"/>
                </a:lnTo>
                <a:cubicBezTo>
                  <a:pt x="17117145" y="3136603"/>
                  <a:pt x="17118875" y="3138814"/>
                  <a:pt x="17121185" y="3141763"/>
                </a:cubicBezTo>
                <a:lnTo>
                  <a:pt x="17136955" y="3143684"/>
                </a:lnTo>
                <a:cubicBezTo>
                  <a:pt x="17136955" y="3143684"/>
                  <a:pt x="17133171" y="3141891"/>
                  <a:pt x="17125607" y="3138301"/>
                </a:cubicBezTo>
                <a:cubicBezTo>
                  <a:pt x="17121821" y="3136507"/>
                  <a:pt x="17118987" y="3135161"/>
                  <a:pt x="17117095" y="3134264"/>
                </a:cubicBezTo>
                <a:lnTo>
                  <a:pt x="17114589" y="3133073"/>
                </a:lnTo>
                <a:lnTo>
                  <a:pt x="17125195" y="3125246"/>
                </a:lnTo>
                <a:lnTo>
                  <a:pt x="17134183" y="3120222"/>
                </a:lnTo>
                <a:close/>
                <a:moveTo>
                  <a:pt x="17701781" y="3095383"/>
                </a:moveTo>
                <a:lnTo>
                  <a:pt x="17669521" y="3105133"/>
                </a:lnTo>
                <a:cubicBezTo>
                  <a:pt x="17662351" y="3107301"/>
                  <a:pt x="17655181" y="3109468"/>
                  <a:pt x="17648013" y="3111635"/>
                </a:cubicBezTo>
                <a:cubicBezTo>
                  <a:pt x="17640843" y="3113802"/>
                  <a:pt x="17633675" y="3115969"/>
                  <a:pt x="17626505" y="3118137"/>
                </a:cubicBezTo>
                <a:cubicBezTo>
                  <a:pt x="17626505" y="3118137"/>
                  <a:pt x="17625963" y="3116343"/>
                  <a:pt x="17624883" y="3112758"/>
                </a:cubicBezTo>
                <a:cubicBezTo>
                  <a:pt x="17623797" y="3109174"/>
                  <a:pt x="17619671" y="3108465"/>
                  <a:pt x="17612499" y="3110630"/>
                </a:cubicBezTo>
                <a:lnTo>
                  <a:pt x="17609249" y="3099878"/>
                </a:lnTo>
                <a:cubicBezTo>
                  <a:pt x="17609249" y="3099878"/>
                  <a:pt x="17624671" y="3099129"/>
                  <a:pt x="17655513" y="3097630"/>
                </a:cubicBezTo>
                <a:close/>
                <a:moveTo>
                  <a:pt x="17717913" y="3090507"/>
                </a:moveTo>
                <a:cubicBezTo>
                  <a:pt x="17721497" y="3089424"/>
                  <a:pt x="17720787" y="3093550"/>
                  <a:pt x="17715785" y="3102887"/>
                </a:cubicBezTo>
                <a:cubicBezTo>
                  <a:pt x="17710783" y="3112222"/>
                  <a:pt x="17707199" y="3113305"/>
                  <a:pt x="17705031" y="3106136"/>
                </a:cubicBezTo>
                <a:cubicBezTo>
                  <a:pt x="17702863" y="3098966"/>
                  <a:pt x="17703575" y="3094842"/>
                  <a:pt x="17707155" y="3093759"/>
                </a:cubicBezTo>
                <a:cubicBezTo>
                  <a:pt x="17710743" y="3092676"/>
                  <a:pt x="17714327" y="3091590"/>
                  <a:pt x="17717913" y="3090507"/>
                </a:cubicBezTo>
                <a:close/>
                <a:moveTo>
                  <a:pt x="17575867" y="3086496"/>
                </a:moveTo>
                <a:cubicBezTo>
                  <a:pt x="17579451" y="3085412"/>
                  <a:pt x="17584117" y="3087914"/>
                  <a:pt x="17589869" y="3093999"/>
                </a:cubicBezTo>
                <a:cubicBezTo>
                  <a:pt x="17595619" y="3100087"/>
                  <a:pt x="17591327" y="3105296"/>
                  <a:pt x="17576991" y="3109628"/>
                </a:cubicBezTo>
                <a:lnTo>
                  <a:pt x="17552233" y="3105376"/>
                </a:lnTo>
                <a:lnTo>
                  <a:pt x="17562985" y="3102124"/>
                </a:lnTo>
                <a:lnTo>
                  <a:pt x="17573739" y="3098875"/>
                </a:lnTo>
                <a:cubicBezTo>
                  <a:pt x="17571573" y="3091707"/>
                  <a:pt x="17572283" y="3087580"/>
                  <a:pt x="17575867" y="3086496"/>
                </a:cubicBezTo>
                <a:close/>
                <a:moveTo>
                  <a:pt x="17734043" y="3085632"/>
                </a:moveTo>
                <a:cubicBezTo>
                  <a:pt x="17741211" y="3083465"/>
                  <a:pt x="17745337" y="3084174"/>
                  <a:pt x="17746421" y="3087758"/>
                </a:cubicBezTo>
                <a:cubicBezTo>
                  <a:pt x="17747505" y="3091343"/>
                  <a:pt x="17744463" y="3094219"/>
                  <a:pt x="17737293" y="3096385"/>
                </a:cubicBezTo>
                <a:cubicBezTo>
                  <a:pt x="17735127" y="3089216"/>
                  <a:pt x="17734043" y="3085632"/>
                  <a:pt x="17734043" y="3085632"/>
                </a:cubicBezTo>
                <a:close/>
                <a:moveTo>
                  <a:pt x="17240131" y="3082348"/>
                </a:moveTo>
                <a:lnTo>
                  <a:pt x="17229377" y="3085599"/>
                </a:lnTo>
                <a:cubicBezTo>
                  <a:pt x="17231543" y="3092765"/>
                  <a:pt x="17239797" y="3094186"/>
                  <a:pt x="17254135" y="3089852"/>
                </a:cubicBezTo>
                <a:close/>
                <a:moveTo>
                  <a:pt x="17803441" y="3082260"/>
                </a:moveTo>
                <a:cubicBezTo>
                  <a:pt x="17807025" y="3081176"/>
                  <a:pt x="17811151" y="3081886"/>
                  <a:pt x="17815819" y="3084384"/>
                </a:cubicBezTo>
                <a:lnTo>
                  <a:pt x="17805067" y="3087638"/>
                </a:lnTo>
                <a:lnTo>
                  <a:pt x="17794313" y="3090886"/>
                </a:lnTo>
                <a:cubicBezTo>
                  <a:pt x="17796811" y="3086219"/>
                  <a:pt x="17799855" y="3083344"/>
                  <a:pt x="17803441" y="3082260"/>
                </a:cubicBezTo>
                <a:close/>
                <a:moveTo>
                  <a:pt x="17439197" y="3080859"/>
                </a:moveTo>
                <a:cubicBezTo>
                  <a:pt x="17441363" y="3088029"/>
                  <a:pt x="17442447" y="3091615"/>
                  <a:pt x="17442447" y="3091615"/>
                </a:cubicBezTo>
                <a:cubicBezTo>
                  <a:pt x="17449615" y="3089447"/>
                  <a:pt x="17452659" y="3086572"/>
                  <a:pt x="17451575" y="3082986"/>
                </a:cubicBezTo>
                <a:cubicBezTo>
                  <a:pt x="17450493" y="3079400"/>
                  <a:pt x="17446365" y="3078693"/>
                  <a:pt x="17439197" y="3080859"/>
                </a:cubicBezTo>
                <a:close/>
                <a:moveTo>
                  <a:pt x="17483835" y="3073237"/>
                </a:moveTo>
                <a:lnTo>
                  <a:pt x="17496217" y="3075361"/>
                </a:lnTo>
                <a:cubicBezTo>
                  <a:pt x="17492629" y="3076446"/>
                  <a:pt x="17489807" y="3076810"/>
                  <a:pt x="17487745" y="3076458"/>
                </a:cubicBezTo>
                <a:close/>
                <a:moveTo>
                  <a:pt x="17479929" y="3070017"/>
                </a:moveTo>
                <a:cubicBezTo>
                  <a:pt x="17481993" y="3070371"/>
                  <a:pt x="17483295" y="3071444"/>
                  <a:pt x="17483835" y="3073237"/>
                </a:cubicBezTo>
                <a:lnTo>
                  <a:pt x="17471457" y="3071110"/>
                </a:lnTo>
                <a:close/>
                <a:moveTo>
                  <a:pt x="17645765" y="3065369"/>
                </a:moveTo>
                <a:cubicBezTo>
                  <a:pt x="17645765" y="3065369"/>
                  <a:pt x="17646307" y="3067160"/>
                  <a:pt x="17647391" y="3070748"/>
                </a:cubicBezTo>
                <a:cubicBezTo>
                  <a:pt x="17648475" y="3074331"/>
                  <a:pt x="17649015" y="3076122"/>
                  <a:pt x="17649015" y="3076122"/>
                </a:cubicBezTo>
                <a:lnTo>
                  <a:pt x="17635013" y="3068619"/>
                </a:lnTo>
                <a:cubicBezTo>
                  <a:pt x="17635013" y="3068619"/>
                  <a:pt x="17638595" y="3067536"/>
                  <a:pt x="17645765" y="3065369"/>
                </a:cubicBezTo>
                <a:close/>
                <a:moveTo>
                  <a:pt x="18043895" y="3062394"/>
                </a:moveTo>
                <a:cubicBezTo>
                  <a:pt x="18036725" y="3064563"/>
                  <a:pt x="18029555" y="3066728"/>
                  <a:pt x="18022389" y="3068896"/>
                </a:cubicBezTo>
                <a:cubicBezTo>
                  <a:pt x="18015217" y="3071063"/>
                  <a:pt x="18006965" y="3069645"/>
                  <a:pt x="17997629" y="3064642"/>
                </a:cubicBezTo>
                <a:close/>
                <a:moveTo>
                  <a:pt x="17397183" y="3058351"/>
                </a:moveTo>
                <a:lnTo>
                  <a:pt x="17411187" y="3065855"/>
                </a:lnTo>
                <a:cubicBezTo>
                  <a:pt x="17427693" y="3068688"/>
                  <a:pt x="17439529" y="3069023"/>
                  <a:pt x="17446699" y="3066857"/>
                </a:cubicBezTo>
                <a:lnTo>
                  <a:pt x="17471457" y="3071110"/>
                </a:lnTo>
                <a:cubicBezTo>
                  <a:pt x="17471457" y="3071110"/>
                  <a:pt x="17472541" y="3074693"/>
                  <a:pt x="17474707" y="3081864"/>
                </a:cubicBezTo>
                <a:cubicBezTo>
                  <a:pt x="17476877" y="3089032"/>
                  <a:pt x="17477957" y="3092617"/>
                  <a:pt x="17477957" y="3092617"/>
                </a:cubicBezTo>
                <a:cubicBezTo>
                  <a:pt x="17477957" y="3092617"/>
                  <a:pt x="17481541" y="3091535"/>
                  <a:pt x="17488713" y="3089366"/>
                </a:cubicBezTo>
                <a:lnTo>
                  <a:pt x="17502715" y="3096871"/>
                </a:lnTo>
                <a:lnTo>
                  <a:pt x="17527471" y="3101123"/>
                </a:lnTo>
                <a:lnTo>
                  <a:pt x="17548981" y="3094623"/>
                </a:lnTo>
                <a:lnTo>
                  <a:pt x="17530721" y="3111878"/>
                </a:lnTo>
                <a:cubicBezTo>
                  <a:pt x="17514219" y="3109041"/>
                  <a:pt x="17502383" y="3108706"/>
                  <a:pt x="17495215" y="3110873"/>
                </a:cubicBezTo>
                <a:cubicBezTo>
                  <a:pt x="17495215" y="3110873"/>
                  <a:pt x="17494127" y="3107290"/>
                  <a:pt x="17491963" y="3100121"/>
                </a:cubicBezTo>
                <a:lnTo>
                  <a:pt x="17481209" y="3103371"/>
                </a:lnTo>
                <a:cubicBezTo>
                  <a:pt x="17483375" y="3110540"/>
                  <a:pt x="17476747" y="3114499"/>
                  <a:pt x="17461325" y="3115247"/>
                </a:cubicBezTo>
                <a:cubicBezTo>
                  <a:pt x="17445905" y="3115997"/>
                  <a:pt x="17435859" y="3115122"/>
                  <a:pt x="17431191" y="3112620"/>
                </a:cubicBezTo>
                <a:cubicBezTo>
                  <a:pt x="17426523" y="3110119"/>
                  <a:pt x="17417019" y="3111035"/>
                  <a:pt x="17402683" y="3115369"/>
                </a:cubicBezTo>
                <a:cubicBezTo>
                  <a:pt x="17388343" y="3119703"/>
                  <a:pt x="17381175" y="3121871"/>
                  <a:pt x="17381175" y="3121871"/>
                </a:cubicBezTo>
                <a:lnTo>
                  <a:pt x="17417689" y="3087361"/>
                </a:lnTo>
                <a:lnTo>
                  <a:pt x="17425191" y="3073358"/>
                </a:lnTo>
                <a:lnTo>
                  <a:pt x="17400433" y="3069106"/>
                </a:lnTo>
                <a:lnTo>
                  <a:pt x="17389679" y="3072355"/>
                </a:lnTo>
                <a:close/>
                <a:moveTo>
                  <a:pt x="17227463" y="3055531"/>
                </a:moveTo>
                <a:lnTo>
                  <a:pt x="17211565" y="3056744"/>
                </a:lnTo>
                <a:lnTo>
                  <a:pt x="17206107" y="3057424"/>
                </a:lnTo>
                <a:lnTo>
                  <a:pt x="17198117" y="3059838"/>
                </a:lnTo>
                <a:cubicBezTo>
                  <a:pt x="17198117" y="3059838"/>
                  <a:pt x="17194533" y="3060920"/>
                  <a:pt x="17187365" y="3063088"/>
                </a:cubicBezTo>
                <a:lnTo>
                  <a:pt x="17182317" y="3060382"/>
                </a:lnTo>
                <a:lnTo>
                  <a:pt x="17146561" y="3064829"/>
                </a:lnTo>
                <a:lnTo>
                  <a:pt x="17145049" y="3066015"/>
                </a:lnTo>
                <a:lnTo>
                  <a:pt x="17178239" y="3071715"/>
                </a:lnTo>
                <a:cubicBezTo>
                  <a:pt x="17200827" y="3068799"/>
                  <a:pt x="17215707" y="3066258"/>
                  <a:pt x="17222877" y="3064092"/>
                </a:cubicBezTo>
                <a:cubicBezTo>
                  <a:pt x="17222877" y="3064092"/>
                  <a:pt x="17224127" y="3061756"/>
                  <a:pt x="17226625" y="3057088"/>
                </a:cubicBezTo>
                <a:close/>
                <a:moveTo>
                  <a:pt x="17135681" y="3051661"/>
                </a:moveTo>
                <a:lnTo>
                  <a:pt x="17123867" y="3054060"/>
                </a:lnTo>
                <a:lnTo>
                  <a:pt x="17115483" y="3060622"/>
                </a:lnTo>
                <a:lnTo>
                  <a:pt x="17130343" y="3068586"/>
                </a:lnTo>
                <a:cubicBezTo>
                  <a:pt x="17132847" y="3063918"/>
                  <a:pt x="17134995" y="3061313"/>
                  <a:pt x="17136785" y="3060772"/>
                </a:cubicBezTo>
                <a:lnTo>
                  <a:pt x="17136887" y="3060876"/>
                </a:lnTo>
                <a:lnTo>
                  <a:pt x="17136187" y="3051746"/>
                </a:lnTo>
                <a:close/>
                <a:moveTo>
                  <a:pt x="18188969" y="3047778"/>
                </a:moveTo>
                <a:lnTo>
                  <a:pt x="18207659" y="3052814"/>
                </a:lnTo>
                <a:lnTo>
                  <a:pt x="18204197" y="3049151"/>
                </a:lnTo>
                <a:cubicBezTo>
                  <a:pt x="18211369" y="3046984"/>
                  <a:pt x="18215495" y="3047691"/>
                  <a:pt x="18216579" y="3051277"/>
                </a:cubicBezTo>
                <a:lnTo>
                  <a:pt x="18214733" y="3054719"/>
                </a:lnTo>
                <a:lnTo>
                  <a:pt x="18216085" y="3055084"/>
                </a:lnTo>
                <a:cubicBezTo>
                  <a:pt x="18219035" y="3052776"/>
                  <a:pt x="18221663" y="3053095"/>
                  <a:pt x="18223971" y="3056043"/>
                </a:cubicBezTo>
                <a:cubicBezTo>
                  <a:pt x="18226279" y="3058993"/>
                  <a:pt x="18240573" y="3062068"/>
                  <a:pt x="18266863" y="3065271"/>
                </a:cubicBezTo>
                <a:lnTo>
                  <a:pt x="18288001" y="3068588"/>
                </a:lnTo>
                <a:lnTo>
                  <a:pt x="18288001" y="3074026"/>
                </a:lnTo>
                <a:lnTo>
                  <a:pt x="18282777" y="3074211"/>
                </a:lnTo>
                <a:cubicBezTo>
                  <a:pt x="18271527" y="3073507"/>
                  <a:pt x="18255387" y="3071875"/>
                  <a:pt x="18234359" y="3069313"/>
                </a:cubicBezTo>
                <a:cubicBezTo>
                  <a:pt x="18223843" y="3068032"/>
                  <a:pt x="18213331" y="3066751"/>
                  <a:pt x="18202815" y="3065472"/>
                </a:cubicBezTo>
                <a:cubicBezTo>
                  <a:pt x="18192303" y="3064190"/>
                  <a:pt x="18185571" y="3064703"/>
                  <a:pt x="18182623" y="3067010"/>
                </a:cubicBezTo>
                <a:cubicBezTo>
                  <a:pt x="18179675" y="3069317"/>
                  <a:pt x="18172941" y="3069834"/>
                  <a:pt x="18162429" y="3068553"/>
                </a:cubicBezTo>
                <a:lnTo>
                  <a:pt x="18155503" y="3059705"/>
                </a:lnTo>
                <a:cubicBezTo>
                  <a:pt x="18161401" y="3055088"/>
                  <a:pt x="18172555" y="3051113"/>
                  <a:pt x="18188969" y="3047778"/>
                </a:cubicBezTo>
                <a:close/>
                <a:moveTo>
                  <a:pt x="17809123" y="3045515"/>
                </a:moveTo>
                <a:cubicBezTo>
                  <a:pt x="17812069" y="3043208"/>
                  <a:pt x="17815855" y="3045002"/>
                  <a:pt x="17820473" y="3050900"/>
                </a:cubicBezTo>
                <a:cubicBezTo>
                  <a:pt x="17825089" y="3056796"/>
                  <a:pt x="17827393" y="3059745"/>
                  <a:pt x="17827393" y="3059745"/>
                </a:cubicBezTo>
                <a:cubicBezTo>
                  <a:pt x="17821495" y="3064363"/>
                  <a:pt x="17816241" y="3063723"/>
                  <a:pt x="17811623" y="3057826"/>
                </a:cubicBezTo>
                <a:cubicBezTo>
                  <a:pt x="17807007" y="3051928"/>
                  <a:pt x="17806173" y="3047823"/>
                  <a:pt x="17809123" y="3045515"/>
                </a:cubicBezTo>
                <a:close/>
                <a:moveTo>
                  <a:pt x="17901245" y="3044735"/>
                </a:moveTo>
                <a:lnTo>
                  <a:pt x="17917019" y="3046657"/>
                </a:lnTo>
                <a:cubicBezTo>
                  <a:pt x="17926249" y="3058453"/>
                  <a:pt x="17915095" y="3062429"/>
                  <a:pt x="17883553" y="3058584"/>
                </a:cubicBezTo>
                <a:lnTo>
                  <a:pt x="17867781" y="3056665"/>
                </a:lnTo>
                <a:cubicBezTo>
                  <a:pt x="17873679" y="3052048"/>
                  <a:pt x="17876629" y="3049740"/>
                  <a:pt x="17876629" y="3049740"/>
                </a:cubicBezTo>
                <a:cubicBezTo>
                  <a:pt x="17876629" y="3049740"/>
                  <a:pt x="17879261" y="3050060"/>
                  <a:pt x="17884515" y="3050701"/>
                </a:cubicBezTo>
                <a:cubicBezTo>
                  <a:pt x="17889771" y="3051340"/>
                  <a:pt x="17892401" y="3051659"/>
                  <a:pt x="17892401" y="3051659"/>
                </a:cubicBezTo>
                <a:cubicBezTo>
                  <a:pt x="17898299" y="3047042"/>
                  <a:pt x="17901245" y="3044735"/>
                  <a:pt x="17901245" y="3044735"/>
                </a:cubicBezTo>
                <a:close/>
                <a:moveTo>
                  <a:pt x="18141653" y="3042013"/>
                </a:moveTo>
                <a:cubicBezTo>
                  <a:pt x="18129859" y="3051248"/>
                  <a:pt x="18110499" y="3056891"/>
                  <a:pt x="18083573" y="3058945"/>
                </a:cubicBezTo>
                <a:cubicBezTo>
                  <a:pt x="18052031" y="3055103"/>
                  <a:pt x="18036259" y="3053182"/>
                  <a:pt x="18036259" y="3053182"/>
                </a:cubicBezTo>
                <a:cubicBezTo>
                  <a:pt x="18036259" y="3053182"/>
                  <a:pt x="18040363" y="3052348"/>
                  <a:pt x="18048571" y="3050680"/>
                </a:cubicBezTo>
                <a:cubicBezTo>
                  <a:pt x="18056773" y="3049012"/>
                  <a:pt x="18062353" y="3047023"/>
                  <a:pt x="18065301" y="3044715"/>
                </a:cubicBezTo>
                <a:cubicBezTo>
                  <a:pt x="18068247" y="3042408"/>
                  <a:pt x="18072033" y="3044202"/>
                  <a:pt x="18076649" y="3050099"/>
                </a:cubicBezTo>
                <a:cubicBezTo>
                  <a:pt x="18081267" y="3055997"/>
                  <a:pt x="18086521" y="3056638"/>
                  <a:pt x="18092419" y="3052022"/>
                </a:cubicBezTo>
                <a:close/>
                <a:moveTo>
                  <a:pt x="17989909" y="3039533"/>
                </a:moveTo>
                <a:cubicBezTo>
                  <a:pt x="18011577" y="3036836"/>
                  <a:pt x="18021771" y="3040745"/>
                  <a:pt x="18020489" y="3051260"/>
                </a:cubicBezTo>
                <a:lnTo>
                  <a:pt x="17971255" y="3061266"/>
                </a:lnTo>
                <a:cubicBezTo>
                  <a:pt x="17947597" y="3058385"/>
                  <a:pt x="17935951" y="3055466"/>
                  <a:pt x="17936309" y="3052508"/>
                </a:cubicBezTo>
                <a:cubicBezTo>
                  <a:pt x="17936429" y="3051523"/>
                  <a:pt x="17937885" y="3050534"/>
                  <a:pt x="17940675" y="3049540"/>
                </a:cubicBezTo>
                <a:cubicBezTo>
                  <a:pt x="17951829" y="3045563"/>
                  <a:pt x="17968239" y="3042227"/>
                  <a:pt x="17989909" y="3039533"/>
                </a:cubicBezTo>
                <a:close/>
                <a:moveTo>
                  <a:pt x="15950289" y="3031115"/>
                </a:moveTo>
                <a:lnTo>
                  <a:pt x="15950288" y="3031127"/>
                </a:lnTo>
                <a:lnTo>
                  <a:pt x="15950298" y="3031119"/>
                </a:lnTo>
                <a:close/>
                <a:moveTo>
                  <a:pt x="17776999" y="3013594"/>
                </a:moveTo>
                <a:lnTo>
                  <a:pt x="17790849" y="3031288"/>
                </a:lnTo>
                <a:cubicBezTo>
                  <a:pt x="17784951" y="3035903"/>
                  <a:pt x="17783159" y="3039686"/>
                  <a:pt x="17785467" y="3042633"/>
                </a:cubicBezTo>
                <a:cubicBezTo>
                  <a:pt x="17787775" y="3045583"/>
                  <a:pt x="17787453" y="3048211"/>
                  <a:pt x="17784505" y="3050520"/>
                </a:cubicBezTo>
                <a:cubicBezTo>
                  <a:pt x="17781555" y="3052828"/>
                  <a:pt x="17775465" y="3048085"/>
                  <a:pt x="17766231" y="3036290"/>
                </a:cubicBezTo>
                <a:cubicBezTo>
                  <a:pt x="17759307" y="3027443"/>
                  <a:pt x="17759595" y="3020975"/>
                  <a:pt x="17767095" y="3016888"/>
                </a:cubicBezTo>
                <a:cubicBezTo>
                  <a:pt x="17769595" y="3015526"/>
                  <a:pt x="17772899" y="3014429"/>
                  <a:pt x="17776999" y="3013594"/>
                </a:cubicBezTo>
                <a:close/>
                <a:moveTo>
                  <a:pt x="16332243" y="3008747"/>
                </a:moveTo>
                <a:lnTo>
                  <a:pt x="16327774" y="3014829"/>
                </a:lnTo>
                <a:lnTo>
                  <a:pt x="16323074" y="3010379"/>
                </a:lnTo>
                <a:lnTo>
                  <a:pt x="16320705" y="3012232"/>
                </a:lnTo>
                <a:cubicBezTo>
                  <a:pt x="16320705" y="3012232"/>
                  <a:pt x="16323014" y="3015182"/>
                  <a:pt x="16327631" y="3021080"/>
                </a:cubicBezTo>
                <a:cubicBezTo>
                  <a:pt x="16327631" y="3021080"/>
                  <a:pt x="16330580" y="3018772"/>
                  <a:pt x="16336478" y="3014155"/>
                </a:cubicBezTo>
                <a:close/>
                <a:moveTo>
                  <a:pt x="17538515" y="3000544"/>
                </a:moveTo>
                <a:cubicBezTo>
                  <a:pt x="17527999" y="2999265"/>
                  <a:pt x="17521271" y="2999779"/>
                  <a:pt x="17518321" y="3002086"/>
                </a:cubicBezTo>
                <a:cubicBezTo>
                  <a:pt x="17515371" y="3004395"/>
                  <a:pt x="17511269" y="3005229"/>
                  <a:pt x="17506011" y="3004588"/>
                </a:cubicBezTo>
                <a:cubicBezTo>
                  <a:pt x="17500755" y="3003948"/>
                  <a:pt x="17489921" y="3005296"/>
                  <a:pt x="17473509" y="3008630"/>
                </a:cubicBezTo>
                <a:cubicBezTo>
                  <a:pt x="17468253" y="3007989"/>
                  <a:pt x="17464229" y="3008169"/>
                  <a:pt x="17461441" y="3009161"/>
                </a:cubicBezTo>
                <a:cubicBezTo>
                  <a:pt x="17458651" y="3010156"/>
                  <a:pt x="17457099" y="3011966"/>
                  <a:pt x="17456775" y="3014595"/>
                </a:cubicBezTo>
                <a:cubicBezTo>
                  <a:pt x="17456137" y="3019852"/>
                  <a:pt x="17458125" y="3025428"/>
                  <a:pt x="17462741" y="3031326"/>
                </a:cubicBezTo>
                <a:cubicBezTo>
                  <a:pt x="17468639" y="3026709"/>
                  <a:pt x="17473895" y="3027351"/>
                  <a:pt x="17478513" y="3033248"/>
                </a:cubicBezTo>
                <a:cubicBezTo>
                  <a:pt x="17484411" y="3028631"/>
                  <a:pt x="17489987" y="3026643"/>
                  <a:pt x="17495245" y="3027283"/>
                </a:cubicBezTo>
                <a:cubicBezTo>
                  <a:pt x="17500499" y="3027926"/>
                  <a:pt x="17506077" y="3025936"/>
                  <a:pt x="17511977" y="3021320"/>
                </a:cubicBezTo>
                <a:cubicBezTo>
                  <a:pt x="17533003" y="3023882"/>
                  <a:pt x="17546465" y="3022855"/>
                  <a:pt x="17552363" y="3018238"/>
                </a:cubicBezTo>
                <a:cubicBezTo>
                  <a:pt x="17553643" y="3007723"/>
                  <a:pt x="17549027" y="3001825"/>
                  <a:pt x="17538515" y="3000544"/>
                </a:cubicBezTo>
                <a:close/>
                <a:moveTo>
                  <a:pt x="17987787" y="2991259"/>
                </a:moveTo>
                <a:lnTo>
                  <a:pt x="17985865" y="3007029"/>
                </a:lnTo>
                <a:cubicBezTo>
                  <a:pt x="17985865" y="3007029"/>
                  <a:pt x="17983559" y="3004082"/>
                  <a:pt x="17978941" y="2998184"/>
                </a:cubicBezTo>
                <a:cubicBezTo>
                  <a:pt x="17984841" y="2993567"/>
                  <a:pt x="17987787" y="2991259"/>
                  <a:pt x="17987787" y="2991259"/>
                </a:cubicBezTo>
                <a:close/>
                <a:moveTo>
                  <a:pt x="18084333" y="2987016"/>
                </a:moveTo>
                <a:lnTo>
                  <a:pt x="18082411" y="3002786"/>
                </a:lnTo>
                <a:lnTo>
                  <a:pt x="18075489" y="2993941"/>
                </a:lnTo>
                <a:cubicBezTo>
                  <a:pt x="18075489" y="2993941"/>
                  <a:pt x="18078435" y="2991632"/>
                  <a:pt x="18084333" y="2987016"/>
                </a:cubicBezTo>
                <a:close/>
                <a:moveTo>
                  <a:pt x="15963507" y="2975113"/>
                </a:moveTo>
                <a:lnTo>
                  <a:pt x="15963620" y="2975258"/>
                </a:lnTo>
                <a:lnTo>
                  <a:pt x="15963720" y="2975227"/>
                </a:lnTo>
                <a:close/>
                <a:moveTo>
                  <a:pt x="16243253" y="2973731"/>
                </a:moveTo>
                <a:lnTo>
                  <a:pt x="16231013" y="2985301"/>
                </a:lnTo>
                <a:lnTo>
                  <a:pt x="16243772" y="2986857"/>
                </a:lnTo>
                <a:lnTo>
                  <a:pt x="16252618" y="2979932"/>
                </a:lnTo>
                <a:close/>
                <a:moveTo>
                  <a:pt x="16301853" y="2969925"/>
                </a:moveTo>
                <a:lnTo>
                  <a:pt x="16301033" y="2976654"/>
                </a:lnTo>
                <a:lnTo>
                  <a:pt x="16315400" y="2973586"/>
                </a:lnTo>
                <a:lnTo>
                  <a:pt x="16317624" y="2971846"/>
                </a:lnTo>
                <a:cubicBezTo>
                  <a:pt x="16317624" y="2971846"/>
                  <a:pt x="16312367" y="2971205"/>
                  <a:pt x="16301853" y="2969925"/>
                </a:cubicBezTo>
                <a:close/>
                <a:moveTo>
                  <a:pt x="15981978" y="2957973"/>
                </a:moveTo>
                <a:cubicBezTo>
                  <a:pt x="15974809" y="2960140"/>
                  <a:pt x="15969975" y="2963557"/>
                  <a:pt x="15967472" y="2968226"/>
                </a:cubicBezTo>
                <a:cubicBezTo>
                  <a:pt x="15964970" y="2972892"/>
                  <a:pt x="15967304" y="2974144"/>
                  <a:pt x="15974475" y="2971976"/>
                </a:cubicBezTo>
                <a:cubicBezTo>
                  <a:pt x="15983810" y="2976978"/>
                  <a:pt x="15987396" y="2975896"/>
                  <a:pt x="15985226" y="2968726"/>
                </a:cubicBezTo>
                <a:cubicBezTo>
                  <a:pt x="15985226" y="2968726"/>
                  <a:pt x="15984144" y="2965142"/>
                  <a:pt x="15981978" y="2957973"/>
                </a:cubicBezTo>
                <a:close/>
                <a:moveTo>
                  <a:pt x="16359452" y="2956935"/>
                </a:moveTo>
                <a:cubicBezTo>
                  <a:pt x="16356823" y="2956615"/>
                  <a:pt x="16354034" y="2957608"/>
                  <a:pt x="16351086" y="2959917"/>
                </a:cubicBezTo>
                <a:lnTo>
                  <a:pt x="16358012" y="2968763"/>
                </a:lnTo>
                <a:cubicBezTo>
                  <a:pt x="16362630" y="2974660"/>
                  <a:pt x="16364937" y="2977608"/>
                  <a:pt x="16364937" y="2977608"/>
                </a:cubicBezTo>
                <a:lnTo>
                  <a:pt x="16366857" y="2961839"/>
                </a:lnTo>
                <a:cubicBezTo>
                  <a:pt x="16364550" y="2958890"/>
                  <a:pt x="16362081" y="2957256"/>
                  <a:pt x="16359452" y="2956935"/>
                </a:cubicBezTo>
                <a:close/>
                <a:moveTo>
                  <a:pt x="17604103" y="2943222"/>
                </a:moveTo>
                <a:lnTo>
                  <a:pt x="17603007" y="2943327"/>
                </a:lnTo>
                <a:lnTo>
                  <a:pt x="17600469" y="2943573"/>
                </a:lnTo>
                <a:lnTo>
                  <a:pt x="17601399" y="2944186"/>
                </a:lnTo>
                <a:close/>
                <a:moveTo>
                  <a:pt x="18270667" y="2929305"/>
                </a:moveTo>
                <a:cubicBezTo>
                  <a:pt x="18272459" y="2928763"/>
                  <a:pt x="18273895" y="2930283"/>
                  <a:pt x="18274979" y="2933868"/>
                </a:cubicBezTo>
                <a:cubicBezTo>
                  <a:pt x="18274979" y="2933868"/>
                  <a:pt x="18271395" y="2934950"/>
                  <a:pt x="18264227" y="2937118"/>
                </a:cubicBezTo>
                <a:cubicBezTo>
                  <a:pt x="18266727" y="2932448"/>
                  <a:pt x="18268873" y="2929845"/>
                  <a:pt x="18270667" y="2929305"/>
                </a:cubicBezTo>
                <a:close/>
                <a:moveTo>
                  <a:pt x="18288001" y="2926387"/>
                </a:moveTo>
                <a:lnTo>
                  <a:pt x="18288001" y="2933499"/>
                </a:lnTo>
                <a:lnTo>
                  <a:pt x="18283191" y="2931218"/>
                </a:lnTo>
                <a:lnTo>
                  <a:pt x="18287931" y="2931795"/>
                </a:lnTo>
                <a:lnTo>
                  <a:pt x="18285733" y="2930618"/>
                </a:lnTo>
                <a:close/>
                <a:moveTo>
                  <a:pt x="17884353" y="2922839"/>
                </a:moveTo>
                <a:cubicBezTo>
                  <a:pt x="17884353" y="2922839"/>
                  <a:pt x="17880769" y="2923921"/>
                  <a:pt x="17873599" y="2926089"/>
                </a:cubicBezTo>
                <a:lnTo>
                  <a:pt x="17866603" y="2928205"/>
                </a:lnTo>
                <a:lnTo>
                  <a:pt x="17867383" y="2928574"/>
                </a:lnTo>
                <a:lnTo>
                  <a:pt x="17884699" y="2923981"/>
                </a:lnTo>
                <a:close/>
                <a:moveTo>
                  <a:pt x="18255537" y="2898667"/>
                </a:moveTo>
                <a:cubicBezTo>
                  <a:pt x="18253745" y="2899210"/>
                  <a:pt x="18253391" y="2901273"/>
                  <a:pt x="18254477" y="2904857"/>
                </a:cubicBezTo>
                <a:lnTo>
                  <a:pt x="18265227" y="2901607"/>
                </a:lnTo>
                <a:cubicBezTo>
                  <a:pt x="18260559" y="2899107"/>
                  <a:pt x="18257329" y="2898125"/>
                  <a:pt x="18255537" y="2898667"/>
                </a:cubicBezTo>
                <a:close/>
                <a:moveTo>
                  <a:pt x="16766239" y="2873497"/>
                </a:moveTo>
                <a:lnTo>
                  <a:pt x="16763991" y="2874177"/>
                </a:lnTo>
                <a:lnTo>
                  <a:pt x="16777465" y="2875818"/>
                </a:lnTo>
                <a:lnTo>
                  <a:pt x="16777759" y="2875477"/>
                </a:lnTo>
                <a:close/>
                <a:moveTo>
                  <a:pt x="16730730" y="2872496"/>
                </a:moveTo>
                <a:cubicBezTo>
                  <a:pt x="16730730" y="2872496"/>
                  <a:pt x="16727144" y="2873578"/>
                  <a:pt x="16719973" y="2875745"/>
                </a:cubicBezTo>
                <a:lnTo>
                  <a:pt x="16718963" y="2876050"/>
                </a:lnTo>
                <a:lnTo>
                  <a:pt x="16716519" y="2881208"/>
                </a:lnTo>
                <a:lnTo>
                  <a:pt x="16722643" y="2883067"/>
                </a:lnTo>
                <a:lnTo>
                  <a:pt x="16729191" y="2877941"/>
                </a:lnTo>
                <a:lnTo>
                  <a:pt x="16729888" y="2877396"/>
                </a:lnTo>
                <a:close/>
                <a:moveTo>
                  <a:pt x="17594275" y="2871296"/>
                </a:moveTo>
                <a:cubicBezTo>
                  <a:pt x="17591967" y="2868346"/>
                  <a:pt x="17587285" y="2868443"/>
                  <a:pt x="17580233" y="2871585"/>
                </a:cubicBezTo>
                <a:lnTo>
                  <a:pt x="17559451" y="2885232"/>
                </a:lnTo>
                <a:lnTo>
                  <a:pt x="17579757" y="2885806"/>
                </a:lnTo>
                <a:cubicBezTo>
                  <a:pt x="17589091" y="2890809"/>
                  <a:pt x="17603805" y="2894185"/>
                  <a:pt x="17623893" y="2895939"/>
                </a:cubicBezTo>
                <a:cubicBezTo>
                  <a:pt x="17643985" y="2897690"/>
                  <a:pt x="17656529" y="2893897"/>
                  <a:pt x="17661531" y="2884561"/>
                </a:cubicBezTo>
                <a:lnTo>
                  <a:pt x="17626877" y="2871913"/>
                </a:lnTo>
                <a:lnTo>
                  <a:pt x="17625813" y="2875137"/>
                </a:lnTo>
                <a:cubicBezTo>
                  <a:pt x="17619917" y="2879754"/>
                  <a:pt x="17611711" y="2881423"/>
                  <a:pt x="17601195" y="2880141"/>
                </a:cubicBezTo>
                <a:close/>
                <a:moveTo>
                  <a:pt x="18034699" y="2868933"/>
                </a:moveTo>
                <a:lnTo>
                  <a:pt x="18057393" y="2879701"/>
                </a:lnTo>
                <a:cubicBezTo>
                  <a:pt x="18051495" y="2884318"/>
                  <a:pt x="18043291" y="2885985"/>
                  <a:pt x="18032779" y="2884705"/>
                </a:cubicBezTo>
                <a:cubicBezTo>
                  <a:pt x="18022265" y="2883424"/>
                  <a:pt x="18017005" y="2882783"/>
                  <a:pt x="18017005" y="2882783"/>
                </a:cubicBezTo>
                <a:close/>
                <a:moveTo>
                  <a:pt x="17846989" y="2866072"/>
                </a:moveTo>
                <a:cubicBezTo>
                  <a:pt x="17865707" y="2865685"/>
                  <a:pt x="17877377" y="2868439"/>
                  <a:pt x="17881993" y="2874337"/>
                </a:cubicBezTo>
                <a:cubicBezTo>
                  <a:pt x="17871477" y="2873057"/>
                  <a:pt x="17858017" y="2874085"/>
                  <a:pt x="17841605" y="2877420"/>
                </a:cubicBezTo>
                <a:cubicBezTo>
                  <a:pt x="17820577" y="2874858"/>
                  <a:pt x="17811537" y="2872423"/>
                  <a:pt x="17814485" y="2870113"/>
                </a:cubicBezTo>
                <a:cubicBezTo>
                  <a:pt x="17817433" y="2867806"/>
                  <a:pt x="17828269" y="2866457"/>
                  <a:pt x="17846989" y="2866072"/>
                </a:cubicBezTo>
                <a:close/>
                <a:moveTo>
                  <a:pt x="17027547" y="2858120"/>
                </a:moveTo>
                <a:lnTo>
                  <a:pt x="17027383" y="2858273"/>
                </a:lnTo>
                <a:lnTo>
                  <a:pt x="17027679" y="2858288"/>
                </a:lnTo>
                <a:close/>
                <a:moveTo>
                  <a:pt x="17712049" y="2857556"/>
                </a:moveTo>
                <a:lnTo>
                  <a:pt x="17715299" y="2868310"/>
                </a:lnTo>
                <a:cubicBezTo>
                  <a:pt x="17715299" y="2868310"/>
                  <a:pt x="17710635" y="2865807"/>
                  <a:pt x="17701297" y="2860805"/>
                </a:cubicBezTo>
                <a:cubicBezTo>
                  <a:pt x="17708467" y="2858637"/>
                  <a:pt x="17712049" y="2857556"/>
                  <a:pt x="17712049" y="2857556"/>
                </a:cubicBezTo>
                <a:close/>
                <a:moveTo>
                  <a:pt x="17875605" y="2855066"/>
                </a:moveTo>
                <a:cubicBezTo>
                  <a:pt x="17875605" y="2855066"/>
                  <a:pt x="17880273" y="2857568"/>
                  <a:pt x="17889609" y="2862570"/>
                </a:cubicBezTo>
                <a:lnTo>
                  <a:pt x="17878855" y="2865819"/>
                </a:lnTo>
                <a:close/>
                <a:moveTo>
                  <a:pt x="17652083" y="2854384"/>
                </a:moveTo>
                <a:lnTo>
                  <a:pt x="17632157" y="2855904"/>
                </a:lnTo>
                <a:lnTo>
                  <a:pt x="17631193" y="2858828"/>
                </a:lnTo>
                <a:lnTo>
                  <a:pt x="17648029" y="2859301"/>
                </a:lnTo>
                <a:close/>
                <a:moveTo>
                  <a:pt x="18039159" y="2852576"/>
                </a:moveTo>
                <a:cubicBezTo>
                  <a:pt x="18039159" y="2852576"/>
                  <a:pt x="18043827" y="2855076"/>
                  <a:pt x="18053163" y="2860078"/>
                </a:cubicBezTo>
                <a:cubicBezTo>
                  <a:pt x="18045993" y="2862247"/>
                  <a:pt x="18042407" y="2863329"/>
                  <a:pt x="18042407" y="2863329"/>
                </a:cubicBezTo>
                <a:close/>
                <a:moveTo>
                  <a:pt x="17968135" y="2850569"/>
                </a:moveTo>
                <a:lnTo>
                  <a:pt x="17982139" y="2858074"/>
                </a:lnTo>
                <a:lnTo>
                  <a:pt x="17996141" y="2865578"/>
                </a:lnTo>
                <a:lnTo>
                  <a:pt x="17989521" y="2865899"/>
                </a:lnTo>
                <a:lnTo>
                  <a:pt x="17994309" y="2872017"/>
                </a:lnTo>
                <a:lnTo>
                  <a:pt x="17976619" y="2885864"/>
                </a:lnTo>
                <a:cubicBezTo>
                  <a:pt x="17955589" y="2883303"/>
                  <a:pt x="17945397" y="2879395"/>
                  <a:pt x="17946037" y="2874138"/>
                </a:cubicBezTo>
                <a:lnTo>
                  <a:pt x="17952203" y="2867711"/>
                </a:lnTo>
                <a:lnTo>
                  <a:pt x="17949879" y="2867824"/>
                </a:lnTo>
                <a:cubicBezTo>
                  <a:pt x="17926205" y="2867157"/>
                  <a:pt x="17913281" y="2863237"/>
                  <a:pt x="17911115" y="2856069"/>
                </a:cubicBezTo>
                <a:cubicBezTo>
                  <a:pt x="17918287" y="2853903"/>
                  <a:pt x="17930121" y="2854236"/>
                  <a:pt x="17946627" y="2857072"/>
                </a:cubicBezTo>
                <a:close/>
                <a:moveTo>
                  <a:pt x="16755506" y="2846956"/>
                </a:moveTo>
                <a:lnTo>
                  <a:pt x="16749268" y="2848224"/>
                </a:lnTo>
                <a:lnTo>
                  <a:pt x="16749427" y="2848394"/>
                </a:lnTo>
                <a:lnTo>
                  <a:pt x="16755138" y="2849091"/>
                </a:lnTo>
                <a:close/>
                <a:moveTo>
                  <a:pt x="17003561" y="2839343"/>
                </a:moveTo>
                <a:lnTo>
                  <a:pt x="17010447" y="2846630"/>
                </a:lnTo>
                <a:lnTo>
                  <a:pt x="17011531" y="2840315"/>
                </a:lnTo>
                <a:close/>
                <a:moveTo>
                  <a:pt x="16849019" y="2836741"/>
                </a:moveTo>
                <a:cubicBezTo>
                  <a:pt x="16841849" y="2838909"/>
                  <a:pt x="16838265" y="2839992"/>
                  <a:pt x="16838265" y="2839992"/>
                </a:cubicBezTo>
                <a:cubicBezTo>
                  <a:pt x="16840431" y="2847160"/>
                  <a:pt x="16841515" y="2850744"/>
                  <a:pt x="16841515" y="2850744"/>
                </a:cubicBezTo>
                <a:cubicBezTo>
                  <a:pt x="16841515" y="2850744"/>
                  <a:pt x="16845099" y="2849662"/>
                  <a:pt x="16852271" y="2847493"/>
                </a:cubicBezTo>
                <a:cubicBezTo>
                  <a:pt x="16852271" y="2847493"/>
                  <a:pt x="16851185" y="2843910"/>
                  <a:pt x="16849019" y="2836741"/>
                </a:cubicBezTo>
                <a:close/>
                <a:moveTo>
                  <a:pt x="17950841" y="2834710"/>
                </a:moveTo>
                <a:cubicBezTo>
                  <a:pt x="17961355" y="2835991"/>
                  <a:pt x="17968919" y="2839581"/>
                  <a:pt x="17973535" y="2845478"/>
                </a:cubicBezTo>
                <a:lnTo>
                  <a:pt x="17948921" y="2850480"/>
                </a:lnTo>
                <a:lnTo>
                  <a:pt x="17926223" y="2839714"/>
                </a:lnTo>
                <a:cubicBezTo>
                  <a:pt x="17932123" y="2835096"/>
                  <a:pt x="17940327" y="2833429"/>
                  <a:pt x="17950841" y="2834710"/>
                </a:cubicBezTo>
                <a:close/>
                <a:moveTo>
                  <a:pt x="16965013" y="2832908"/>
                </a:moveTo>
                <a:lnTo>
                  <a:pt x="16973439" y="2843676"/>
                </a:lnTo>
                <a:lnTo>
                  <a:pt x="16975133" y="2844478"/>
                </a:lnTo>
                <a:lnTo>
                  <a:pt x="16977061" y="2833248"/>
                </a:lnTo>
                <a:close/>
                <a:moveTo>
                  <a:pt x="16824261" y="2832488"/>
                </a:moveTo>
                <a:lnTo>
                  <a:pt x="16823353" y="2832763"/>
                </a:lnTo>
                <a:lnTo>
                  <a:pt x="16822657" y="2833308"/>
                </a:lnTo>
                <a:lnTo>
                  <a:pt x="16819269" y="2833997"/>
                </a:lnTo>
                <a:lnTo>
                  <a:pt x="16813507" y="2835738"/>
                </a:lnTo>
                <a:lnTo>
                  <a:pt x="16816759" y="2846493"/>
                </a:lnTo>
                <a:lnTo>
                  <a:pt x="16821045" y="2845198"/>
                </a:lnTo>
                <a:lnTo>
                  <a:pt x="16827417" y="2842926"/>
                </a:lnTo>
                <a:close/>
                <a:moveTo>
                  <a:pt x="16949411" y="2832468"/>
                </a:moveTo>
                <a:lnTo>
                  <a:pt x="16950745" y="2832908"/>
                </a:lnTo>
                <a:lnTo>
                  <a:pt x="16952483" y="2832555"/>
                </a:lnTo>
                <a:close/>
                <a:moveTo>
                  <a:pt x="17009323" y="2823498"/>
                </a:moveTo>
                <a:cubicBezTo>
                  <a:pt x="16998569" y="2826748"/>
                  <a:pt x="16992567" y="2829540"/>
                  <a:pt x="16991315" y="2831874"/>
                </a:cubicBezTo>
                <a:lnTo>
                  <a:pt x="16995431" y="2834080"/>
                </a:lnTo>
                <a:lnTo>
                  <a:pt x="17006903" y="2831747"/>
                </a:lnTo>
                <a:lnTo>
                  <a:pt x="17012003" y="2832369"/>
                </a:lnTo>
                <a:close/>
                <a:moveTo>
                  <a:pt x="18050917" y="2813815"/>
                </a:moveTo>
                <a:lnTo>
                  <a:pt x="18054167" y="2824566"/>
                </a:lnTo>
                <a:cubicBezTo>
                  <a:pt x="18054167" y="2824566"/>
                  <a:pt x="18049493" y="2822066"/>
                  <a:pt x="18040159" y="2817065"/>
                </a:cubicBezTo>
                <a:close/>
                <a:moveTo>
                  <a:pt x="17952817" y="2805453"/>
                </a:moveTo>
                <a:lnTo>
                  <a:pt x="17955133" y="2807555"/>
                </a:lnTo>
                <a:cubicBezTo>
                  <a:pt x="17955133" y="2807555"/>
                  <a:pt x="17955673" y="2809347"/>
                  <a:pt x="17956759" y="2812933"/>
                </a:cubicBezTo>
                <a:cubicBezTo>
                  <a:pt x="17957841" y="2816519"/>
                  <a:pt x="17958383" y="2818310"/>
                  <a:pt x="17958383" y="2818310"/>
                </a:cubicBezTo>
                <a:cubicBezTo>
                  <a:pt x="17965555" y="2816143"/>
                  <a:pt x="17969139" y="2815059"/>
                  <a:pt x="17969139" y="2815059"/>
                </a:cubicBezTo>
                <a:cubicBezTo>
                  <a:pt x="17976305" y="2812893"/>
                  <a:pt x="17980975" y="2815393"/>
                  <a:pt x="17983139" y="2822563"/>
                </a:cubicBezTo>
                <a:lnTo>
                  <a:pt x="17972387" y="2825812"/>
                </a:lnTo>
                <a:lnTo>
                  <a:pt x="17950879" y="2832313"/>
                </a:lnTo>
                <a:lnTo>
                  <a:pt x="17940127" y="2835563"/>
                </a:lnTo>
                <a:lnTo>
                  <a:pt x="17865851" y="2822806"/>
                </a:lnTo>
                <a:lnTo>
                  <a:pt x="17922871" y="2817306"/>
                </a:lnTo>
                <a:cubicBezTo>
                  <a:pt x="17922871" y="2817306"/>
                  <a:pt x="17927705" y="2813890"/>
                  <a:pt x="17937377" y="2807055"/>
                </a:cubicBezTo>
                <a:lnTo>
                  <a:pt x="17940529" y="2805707"/>
                </a:lnTo>
                <a:close/>
                <a:moveTo>
                  <a:pt x="18083177" y="2804063"/>
                </a:moveTo>
                <a:cubicBezTo>
                  <a:pt x="18087509" y="2818402"/>
                  <a:pt x="18085009" y="2823069"/>
                  <a:pt x="18075671" y="2818068"/>
                </a:cubicBezTo>
                <a:cubicBezTo>
                  <a:pt x="18068503" y="2820234"/>
                  <a:pt x="18064377" y="2819525"/>
                  <a:pt x="18063293" y="2815941"/>
                </a:cubicBezTo>
                <a:cubicBezTo>
                  <a:pt x="18062211" y="2812357"/>
                  <a:pt x="18065251" y="2809482"/>
                  <a:pt x="18072421" y="2807314"/>
                </a:cubicBezTo>
                <a:cubicBezTo>
                  <a:pt x="18079593" y="2805147"/>
                  <a:pt x="18083177" y="2804063"/>
                  <a:pt x="18083177" y="2804063"/>
                </a:cubicBezTo>
                <a:close/>
                <a:moveTo>
                  <a:pt x="17507487" y="2802022"/>
                </a:moveTo>
                <a:lnTo>
                  <a:pt x="17496733" y="2805273"/>
                </a:lnTo>
                <a:cubicBezTo>
                  <a:pt x="17489561" y="2807441"/>
                  <a:pt x="17490647" y="2811026"/>
                  <a:pt x="17499983" y="2816028"/>
                </a:cubicBezTo>
                <a:lnTo>
                  <a:pt x="17475227" y="2811775"/>
                </a:lnTo>
                <a:cubicBezTo>
                  <a:pt x="17470557" y="2809274"/>
                  <a:pt x="17465265" y="2807941"/>
                  <a:pt x="17459347" y="2807772"/>
                </a:cubicBezTo>
                <a:lnTo>
                  <a:pt x="17452801" y="2808773"/>
                </a:lnTo>
                <a:lnTo>
                  <a:pt x="17462723" y="2814087"/>
                </a:lnTo>
                <a:cubicBezTo>
                  <a:pt x="17466221" y="2815963"/>
                  <a:pt x="17469139" y="2817525"/>
                  <a:pt x="17471473" y="2818777"/>
                </a:cubicBezTo>
                <a:cubicBezTo>
                  <a:pt x="17476141" y="2821279"/>
                  <a:pt x="17478477" y="2822529"/>
                  <a:pt x="17478477" y="2822529"/>
                </a:cubicBezTo>
                <a:cubicBezTo>
                  <a:pt x="17471305" y="2824696"/>
                  <a:pt x="17460551" y="2827946"/>
                  <a:pt x="17446215" y="2832280"/>
                </a:cubicBezTo>
                <a:cubicBezTo>
                  <a:pt x="17439045" y="2834448"/>
                  <a:pt x="17431335" y="2834821"/>
                  <a:pt x="17423081" y="2833404"/>
                </a:cubicBezTo>
                <a:cubicBezTo>
                  <a:pt x="17414829" y="2831985"/>
                  <a:pt x="17407117" y="2832359"/>
                  <a:pt x="17399951" y="2834527"/>
                </a:cubicBezTo>
                <a:lnTo>
                  <a:pt x="17353685" y="2836775"/>
                </a:lnTo>
                <a:cubicBezTo>
                  <a:pt x="17346515" y="2838944"/>
                  <a:pt x="17332345" y="2837356"/>
                  <a:pt x="17311171" y="2832020"/>
                </a:cubicBezTo>
                <a:cubicBezTo>
                  <a:pt x="17289997" y="2826683"/>
                  <a:pt x="17275827" y="2825099"/>
                  <a:pt x="17268655" y="2827267"/>
                </a:cubicBezTo>
                <a:cubicBezTo>
                  <a:pt x="17261489" y="2829434"/>
                  <a:pt x="17257363" y="2828726"/>
                  <a:pt x="17256277" y="2825140"/>
                </a:cubicBezTo>
                <a:cubicBezTo>
                  <a:pt x="17255195" y="2821554"/>
                  <a:pt x="17243899" y="2823013"/>
                  <a:pt x="17222393" y="2829513"/>
                </a:cubicBezTo>
                <a:lnTo>
                  <a:pt x="17214031" y="2829919"/>
                </a:lnTo>
                <a:lnTo>
                  <a:pt x="17222691" y="2834030"/>
                </a:lnTo>
                <a:cubicBezTo>
                  <a:pt x="17233209" y="2835310"/>
                  <a:pt x="17241413" y="2833643"/>
                  <a:pt x="17247311" y="2829027"/>
                </a:cubicBezTo>
                <a:cubicBezTo>
                  <a:pt x="17274237" y="2826972"/>
                  <a:pt x="17295263" y="2829533"/>
                  <a:pt x="17310395" y="2836710"/>
                </a:cubicBezTo>
                <a:cubicBezTo>
                  <a:pt x="17315011" y="2842608"/>
                  <a:pt x="17322577" y="2846197"/>
                  <a:pt x="17333091" y="2847480"/>
                </a:cubicBezTo>
                <a:cubicBezTo>
                  <a:pt x="17343603" y="2848759"/>
                  <a:pt x="17351813" y="2847092"/>
                  <a:pt x="17357709" y="2842476"/>
                </a:cubicBezTo>
                <a:cubicBezTo>
                  <a:pt x="17363607" y="2837859"/>
                  <a:pt x="17367709" y="2837025"/>
                  <a:pt x="17370015" y="2839973"/>
                </a:cubicBezTo>
                <a:cubicBezTo>
                  <a:pt x="17372327" y="2842923"/>
                  <a:pt x="17377579" y="2843564"/>
                  <a:pt x="17385789" y="2841894"/>
                </a:cubicBezTo>
                <a:cubicBezTo>
                  <a:pt x="17393995" y="2840227"/>
                  <a:pt x="17407457" y="2839198"/>
                  <a:pt x="17426175" y="2838813"/>
                </a:cubicBezTo>
                <a:cubicBezTo>
                  <a:pt x="17444897" y="2838426"/>
                  <a:pt x="17467719" y="2837206"/>
                  <a:pt x="17494641" y="2835149"/>
                </a:cubicBezTo>
                <a:lnTo>
                  <a:pt x="17529163" y="2828134"/>
                </a:lnTo>
                <a:lnTo>
                  <a:pt x="17513989" y="2823531"/>
                </a:lnTo>
                <a:lnTo>
                  <a:pt x="17521491" y="2809528"/>
                </a:lnTo>
                <a:close/>
                <a:moveTo>
                  <a:pt x="17577043" y="2799180"/>
                </a:moveTo>
                <a:lnTo>
                  <a:pt x="17570415" y="2804368"/>
                </a:lnTo>
                <a:lnTo>
                  <a:pt x="17557103" y="2807075"/>
                </a:lnTo>
                <a:lnTo>
                  <a:pt x="17557003" y="2810530"/>
                </a:lnTo>
                <a:lnTo>
                  <a:pt x="17571009" y="2818035"/>
                </a:lnTo>
                <a:cubicBezTo>
                  <a:pt x="17568839" y="2810864"/>
                  <a:pt x="17571339" y="2806196"/>
                  <a:pt x="17578509" y="2804029"/>
                </a:cubicBezTo>
                <a:close/>
                <a:moveTo>
                  <a:pt x="18140197" y="2798566"/>
                </a:moveTo>
                <a:cubicBezTo>
                  <a:pt x="18147365" y="2796399"/>
                  <a:pt x="18151489" y="2797107"/>
                  <a:pt x="18152575" y="2800692"/>
                </a:cubicBezTo>
                <a:cubicBezTo>
                  <a:pt x="18153655" y="2804276"/>
                  <a:pt x="18150615" y="2807152"/>
                  <a:pt x="18143443" y="2809317"/>
                </a:cubicBezTo>
                <a:cubicBezTo>
                  <a:pt x="18143443" y="2809317"/>
                  <a:pt x="18142361" y="2805735"/>
                  <a:pt x="18140197" y="2798566"/>
                </a:cubicBezTo>
                <a:close/>
                <a:moveTo>
                  <a:pt x="18067961" y="2792960"/>
                </a:moveTo>
                <a:cubicBezTo>
                  <a:pt x="18083733" y="2794882"/>
                  <a:pt x="18093927" y="2798793"/>
                  <a:pt x="18098541" y="2804689"/>
                </a:cubicBezTo>
                <a:lnTo>
                  <a:pt x="18082775" y="2802767"/>
                </a:lnTo>
                <a:cubicBezTo>
                  <a:pt x="18072257" y="2801487"/>
                  <a:pt x="18061747" y="2800205"/>
                  <a:pt x="18051229" y="2798925"/>
                </a:cubicBezTo>
                <a:lnTo>
                  <a:pt x="18035459" y="2797004"/>
                </a:lnTo>
                <a:cubicBezTo>
                  <a:pt x="18041355" y="2792388"/>
                  <a:pt x="18052191" y="2791039"/>
                  <a:pt x="18067961" y="2792960"/>
                </a:cubicBezTo>
                <a:close/>
                <a:moveTo>
                  <a:pt x="18161703" y="2792064"/>
                </a:moveTo>
                <a:cubicBezTo>
                  <a:pt x="18161703" y="2792064"/>
                  <a:pt x="18164037" y="2793315"/>
                  <a:pt x="18168703" y="2795816"/>
                </a:cubicBezTo>
                <a:cubicBezTo>
                  <a:pt x="18173371" y="2798318"/>
                  <a:pt x="18175707" y="2799567"/>
                  <a:pt x="18175707" y="2799567"/>
                </a:cubicBezTo>
                <a:cubicBezTo>
                  <a:pt x="18168535" y="2801734"/>
                  <a:pt x="18164953" y="2802818"/>
                  <a:pt x="18164953" y="2802818"/>
                </a:cubicBezTo>
                <a:close/>
                <a:moveTo>
                  <a:pt x="17717741" y="2786773"/>
                </a:moveTo>
                <a:lnTo>
                  <a:pt x="17715683" y="2791911"/>
                </a:lnTo>
                <a:cubicBezTo>
                  <a:pt x="17715137" y="2790117"/>
                  <a:pt x="17715631" y="2788503"/>
                  <a:pt x="17717151" y="2787065"/>
                </a:cubicBezTo>
                <a:close/>
                <a:moveTo>
                  <a:pt x="17511741" y="2777268"/>
                </a:moveTo>
                <a:cubicBezTo>
                  <a:pt x="17504571" y="2779433"/>
                  <a:pt x="17498487" y="2785183"/>
                  <a:pt x="17493481" y="2794521"/>
                </a:cubicBezTo>
                <a:cubicBezTo>
                  <a:pt x="17500653" y="2792354"/>
                  <a:pt x="17506031" y="2790728"/>
                  <a:pt x="17509617" y="2789645"/>
                </a:cubicBezTo>
                <a:cubicBezTo>
                  <a:pt x="17513201" y="2788562"/>
                  <a:pt x="17514991" y="2788021"/>
                  <a:pt x="17514991" y="2788021"/>
                </a:cubicBezTo>
                <a:close/>
                <a:moveTo>
                  <a:pt x="17710803" y="2775780"/>
                </a:moveTo>
                <a:cubicBezTo>
                  <a:pt x="17710803" y="2775780"/>
                  <a:pt x="17709013" y="2776321"/>
                  <a:pt x="17705429" y="2777404"/>
                </a:cubicBezTo>
                <a:cubicBezTo>
                  <a:pt x="17701843" y="2778489"/>
                  <a:pt x="17701137" y="2782612"/>
                  <a:pt x="17703301" y="2789782"/>
                </a:cubicBezTo>
                <a:cubicBezTo>
                  <a:pt x="17698299" y="2799120"/>
                  <a:pt x="17694715" y="2800203"/>
                  <a:pt x="17692547" y="2793033"/>
                </a:cubicBezTo>
                <a:lnTo>
                  <a:pt x="17653785" y="2781275"/>
                </a:lnTo>
                <a:cubicBezTo>
                  <a:pt x="17646615" y="2783443"/>
                  <a:pt x="17638365" y="2782026"/>
                  <a:pt x="17629029" y="2777024"/>
                </a:cubicBezTo>
                <a:cubicBezTo>
                  <a:pt x="17621859" y="2779191"/>
                  <a:pt x="17618817" y="2782066"/>
                  <a:pt x="17619899" y="2785652"/>
                </a:cubicBezTo>
                <a:cubicBezTo>
                  <a:pt x="17620983" y="2789235"/>
                  <a:pt x="17625109" y="2789945"/>
                  <a:pt x="17632277" y="2787778"/>
                </a:cubicBezTo>
                <a:cubicBezTo>
                  <a:pt x="17639449" y="2785609"/>
                  <a:pt x="17644115" y="2788112"/>
                  <a:pt x="17646285" y="2795281"/>
                </a:cubicBezTo>
                <a:lnTo>
                  <a:pt x="17635527" y="2798532"/>
                </a:lnTo>
                <a:cubicBezTo>
                  <a:pt x="17621191" y="2802865"/>
                  <a:pt x="17614563" y="2806824"/>
                  <a:pt x="17615647" y="2810409"/>
                </a:cubicBezTo>
                <a:lnTo>
                  <a:pt x="17614025" y="2805033"/>
                </a:lnTo>
                <a:lnTo>
                  <a:pt x="17596765" y="2786775"/>
                </a:lnTo>
                <a:lnTo>
                  <a:pt x="17592515" y="2811533"/>
                </a:lnTo>
                <a:lnTo>
                  <a:pt x="17594517" y="2818153"/>
                </a:lnTo>
                <a:lnTo>
                  <a:pt x="17608881" y="2817056"/>
                </a:lnTo>
                <a:lnTo>
                  <a:pt x="17617991" y="2818167"/>
                </a:lnTo>
                <a:lnTo>
                  <a:pt x="17616865" y="2814441"/>
                </a:lnTo>
                <a:lnTo>
                  <a:pt x="17615647" y="2810409"/>
                </a:lnTo>
                <a:cubicBezTo>
                  <a:pt x="17616733" y="2813993"/>
                  <a:pt x="17619065" y="2815243"/>
                  <a:pt x="17622649" y="2814160"/>
                </a:cubicBezTo>
                <a:lnTo>
                  <a:pt x="17627533" y="2819329"/>
                </a:lnTo>
                <a:lnTo>
                  <a:pt x="17640425" y="2820898"/>
                </a:lnTo>
                <a:cubicBezTo>
                  <a:pt x="17645043" y="2826798"/>
                  <a:pt x="17647351" y="2829746"/>
                  <a:pt x="17647351" y="2829746"/>
                </a:cubicBezTo>
                <a:cubicBezTo>
                  <a:pt x="17647351" y="2829746"/>
                  <a:pt x="17650299" y="2827438"/>
                  <a:pt x="17656197" y="2822822"/>
                </a:cubicBezTo>
                <a:lnTo>
                  <a:pt x="17680813" y="2817818"/>
                </a:lnTo>
                <a:lnTo>
                  <a:pt x="17683279" y="2817317"/>
                </a:lnTo>
                <a:lnTo>
                  <a:pt x="17685045" y="2807037"/>
                </a:lnTo>
                <a:lnTo>
                  <a:pt x="17695799" y="2803786"/>
                </a:lnTo>
                <a:lnTo>
                  <a:pt x="17698925" y="2814135"/>
                </a:lnTo>
                <a:lnTo>
                  <a:pt x="17705429" y="2812814"/>
                </a:lnTo>
                <a:lnTo>
                  <a:pt x="17718829" y="2802324"/>
                </a:lnTo>
                <a:lnTo>
                  <a:pt x="17717307" y="2797286"/>
                </a:lnTo>
                <a:cubicBezTo>
                  <a:pt x="17710135" y="2799453"/>
                  <a:pt x="17709593" y="2797660"/>
                  <a:pt x="17715683" y="2791911"/>
                </a:cubicBezTo>
                <a:cubicBezTo>
                  <a:pt x="17716763" y="2795495"/>
                  <a:pt x="17720889" y="2796203"/>
                  <a:pt x="17728061" y="2794036"/>
                </a:cubicBezTo>
                <a:lnTo>
                  <a:pt x="17735563" y="2780032"/>
                </a:lnTo>
                <a:cubicBezTo>
                  <a:pt x="17735563" y="2780032"/>
                  <a:pt x="17731979" y="2781115"/>
                  <a:pt x="17724811" y="2783282"/>
                </a:cubicBezTo>
                <a:lnTo>
                  <a:pt x="17717741" y="2786773"/>
                </a:lnTo>
                <a:lnTo>
                  <a:pt x="17719025" y="2783562"/>
                </a:lnTo>
                <a:cubicBezTo>
                  <a:pt x="17718215" y="2780874"/>
                  <a:pt x="17715473" y="2778280"/>
                  <a:pt x="17710803" y="2775780"/>
                </a:cubicBezTo>
                <a:close/>
                <a:moveTo>
                  <a:pt x="17558005" y="2775018"/>
                </a:moveTo>
                <a:lnTo>
                  <a:pt x="17557635" y="2788045"/>
                </a:lnTo>
                <a:lnTo>
                  <a:pt x="17563491" y="2795523"/>
                </a:lnTo>
                <a:lnTo>
                  <a:pt x="17576413" y="2797096"/>
                </a:lnTo>
                <a:lnTo>
                  <a:pt x="17572011" y="2782522"/>
                </a:lnTo>
                <a:cubicBezTo>
                  <a:pt x="17564839" y="2784687"/>
                  <a:pt x="17560171" y="2782187"/>
                  <a:pt x="17558005" y="2775018"/>
                </a:cubicBezTo>
                <a:close/>
                <a:moveTo>
                  <a:pt x="18226223" y="2772562"/>
                </a:moveTo>
                <a:cubicBezTo>
                  <a:pt x="18242729" y="2775398"/>
                  <a:pt x="18262817" y="2777150"/>
                  <a:pt x="18286493" y="2777818"/>
                </a:cubicBezTo>
                <a:lnTo>
                  <a:pt x="18288001" y="2777860"/>
                </a:lnTo>
                <a:lnTo>
                  <a:pt x="18288001" y="2805661"/>
                </a:lnTo>
                <a:lnTo>
                  <a:pt x="18282243" y="2802576"/>
                </a:lnTo>
                <a:cubicBezTo>
                  <a:pt x="18275071" y="2804744"/>
                  <a:pt x="18271487" y="2805826"/>
                  <a:pt x="18271487" y="2805826"/>
                </a:cubicBezTo>
                <a:cubicBezTo>
                  <a:pt x="18271487" y="2805826"/>
                  <a:pt x="18268985" y="2810495"/>
                  <a:pt x="18263983" y="2819831"/>
                </a:cubicBezTo>
                <a:cubicBezTo>
                  <a:pt x="18263983" y="2819831"/>
                  <a:pt x="18261649" y="2818580"/>
                  <a:pt x="18256979" y="2816078"/>
                </a:cubicBezTo>
                <a:cubicBezTo>
                  <a:pt x="18252315" y="2813577"/>
                  <a:pt x="18242809" y="2814494"/>
                  <a:pt x="18228473" y="2818828"/>
                </a:cubicBezTo>
                <a:cubicBezTo>
                  <a:pt x="18233475" y="2809491"/>
                  <a:pt x="18232389" y="2805906"/>
                  <a:pt x="18225223" y="2808073"/>
                </a:cubicBezTo>
                <a:close/>
                <a:moveTo>
                  <a:pt x="16911643" y="2772125"/>
                </a:moveTo>
                <a:lnTo>
                  <a:pt x="16913695" y="2778917"/>
                </a:lnTo>
                <a:lnTo>
                  <a:pt x="16921503" y="2777329"/>
                </a:lnTo>
                <a:cubicBezTo>
                  <a:pt x="16929711" y="2775662"/>
                  <a:pt x="16936121" y="2777779"/>
                  <a:pt x="16940737" y="2783676"/>
                </a:cubicBezTo>
                <a:lnTo>
                  <a:pt x="16965353" y="2778671"/>
                </a:lnTo>
                <a:close/>
                <a:moveTo>
                  <a:pt x="17203171" y="2770775"/>
                </a:moveTo>
                <a:cubicBezTo>
                  <a:pt x="17200483" y="2771587"/>
                  <a:pt x="17197889" y="2774327"/>
                  <a:pt x="17195387" y="2778995"/>
                </a:cubicBezTo>
                <a:cubicBezTo>
                  <a:pt x="17188215" y="2781162"/>
                  <a:pt x="17183549" y="2778662"/>
                  <a:pt x="17181385" y="2771492"/>
                </a:cubicBezTo>
                <a:cubicBezTo>
                  <a:pt x="17181385" y="2771492"/>
                  <a:pt x="17177799" y="2772577"/>
                  <a:pt x="17170629" y="2774742"/>
                </a:cubicBezTo>
                <a:cubicBezTo>
                  <a:pt x="17163459" y="2776910"/>
                  <a:pt x="17159167" y="2782120"/>
                  <a:pt x="17157749" y="2790371"/>
                </a:cubicBezTo>
                <a:cubicBezTo>
                  <a:pt x="17156331" y="2798624"/>
                  <a:pt x="17163873" y="2804167"/>
                  <a:pt x="17180379" y="2807003"/>
                </a:cubicBezTo>
                <a:cubicBezTo>
                  <a:pt x="17194717" y="2802671"/>
                  <a:pt x="17205471" y="2799420"/>
                  <a:pt x="17212641" y="2797252"/>
                </a:cubicBezTo>
                <a:cubicBezTo>
                  <a:pt x="17217643" y="2787916"/>
                  <a:pt x="17217271" y="2780206"/>
                  <a:pt x="17211517" y="2774120"/>
                </a:cubicBezTo>
                <a:cubicBezTo>
                  <a:pt x="17208641" y="2771077"/>
                  <a:pt x="17205857" y="2769961"/>
                  <a:pt x="17203171" y="2770775"/>
                </a:cubicBezTo>
                <a:close/>
                <a:moveTo>
                  <a:pt x="16748314" y="2770234"/>
                </a:moveTo>
                <a:lnTo>
                  <a:pt x="16730134" y="2778916"/>
                </a:lnTo>
                <a:lnTo>
                  <a:pt x="16743989" y="2780466"/>
                </a:lnTo>
                <a:lnTo>
                  <a:pt x="16756963" y="2784864"/>
                </a:lnTo>
                <a:lnTo>
                  <a:pt x="16765336" y="2778310"/>
                </a:lnTo>
                <a:cubicBezTo>
                  <a:pt x="16760718" y="2772412"/>
                  <a:pt x="16755044" y="2769720"/>
                  <a:pt x="16748314" y="2770234"/>
                </a:cubicBezTo>
                <a:close/>
                <a:moveTo>
                  <a:pt x="17039337" y="2767482"/>
                </a:moveTo>
                <a:lnTo>
                  <a:pt x="17031835" y="2781487"/>
                </a:lnTo>
                <a:cubicBezTo>
                  <a:pt x="17039003" y="2779318"/>
                  <a:pt x="17050843" y="2779653"/>
                  <a:pt x="17067345" y="2782488"/>
                </a:cubicBezTo>
                <a:lnTo>
                  <a:pt x="17064097" y="2771734"/>
                </a:lnTo>
                <a:cubicBezTo>
                  <a:pt x="17056925" y="2773901"/>
                  <a:pt x="17051547" y="2775527"/>
                  <a:pt x="17047963" y="2776611"/>
                </a:cubicBezTo>
                <a:cubicBezTo>
                  <a:pt x="17044379" y="2777693"/>
                  <a:pt x="17041503" y="2774650"/>
                  <a:pt x="17039337" y="2767482"/>
                </a:cubicBezTo>
                <a:close/>
                <a:moveTo>
                  <a:pt x="17014005" y="2761329"/>
                </a:moveTo>
                <a:lnTo>
                  <a:pt x="17012223" y="2761965"/>
                </a:lnTo>
                <a:lnTo>
                  <a:pt x="17014579" y="2763228"/>
                </a:lnTo>
                <a:close/>
                <a:moveTo>
                  <a:pt x="17118565" y="2754176"/>
                </a:moveTo>
                <a:lnTo>
                  <a:pt x="17117863" y="2755484"/>
                </a:lnTo>
                <a:cubicBezTo>
                  <a:pt x="17125031" y="2753316"/>
                  <a:pt x="17126115" y="2756900"/>
                  <a:pt x="17121111" y="2766235"/>
                </a:cubicBezTo>
                <a:lnTo>
                  <a:pt x="17131865" y="2762986"/>
                </a:lnTo>
                <a:lnTo>
                  <a:pt x="17134057" y="2758900"/>
                </a:lnTo>
                <a:close/>
                <a:moveTo>
                  <a:pt x="17515995" y="2752509"/>
                </a:moveTo>
                <a:cubicBezTo>
                  <a:pt x="17515995" y="2752509"/>
                  <a:pt x="17512411" y="2753592"/>
                  <a:pt x="17505239" y="2755759"/>
                </a:cubicBezTo>
                <a:cubicBezTo>
                  <a:pt x="17498069" y="2757926"/>
                  <a:pt x="17494485" y="2759008"/>
                  <a:pt x="17494485" y="2759008"/>
                </a:cubicBezTo>
                <a:cubicBezTo>
                  <a:pt x="17494485" y="2759008"/>
                  <a:pt x="17495029" y="2760801"/>
                  <a:pt x="17496111" y="2764384"/>
                </a:cubicBezTo>
                <a:cubicBezTo>
                  <a:pt x="17497193" y="2767970"/>
                  <a:pt x="17500237" y="2765095"/>
                  <a:pt x="17505239" y="2755759"/>
                </a:cubicBezTo>
                <a:lnTo>
                  <a:pt x="17508489" y="2766512"/>
                </a:lnTo>
                <a:lnTo>
                  <a:pt x="17529997" y="2760011"/>
                </a:lnTo>
                <a:cubicBezTo>
                  <a:pt x="17529997" y="2760011"/>
                  <a:pt x="17538249" y="2761429"/>
                  <a:pt x="17554757" y="2764266"/>
                </a:cubicBezTo>
                <a:cubicBezTo>
                  <a:pt x="17564093" y="2769267"/>
                  <a:pt x="17572341" y="2770686"/>
                  <a:pt x="17579513" y="2768517"/>
                </a:cubicBezTo>
                <a:cubicBezTo>
                  <a:pt x="17584517" y="2759180"/>
                  <a:pt x="17583431" y="2755598"/>
                  <a:pt x="17576263" y="2757765"/>
                </a:cubicBezTo>
                <a:cubicBezTo>
                  <a:pt x="17569091" y="2759932"/>
                  <a:pt x="17561383" y="2760307"/>
                  <a:pt x="17553131" y="2758886"/>
                </a:cubicBezTo>
                <a:cubicBezTo>
                  <a:pt x="17544879" y="2757468"/>
                  <a:pt x="17537167" y="2757844"/>
                  <a:pt x="17529997" y="2760011"/>
                </a:cubicBezTo>
                <a:cubicBezTo>
                  <a:pt x="17522825" y="2762178"/>
                  <a:pt x="17518705" y="2761470"/>
                  <a:pt x="17517619" y="2757884"/>
                </a:cubicBezTo>
                <a:cubicBezTo>
                  <a:pt x="17516535" y="2754301"/>
                  <a:pt x="17515995" y="2752509"/>
                  <a:pt x="17515995" y="2752509"/>
                </a:cubicBezTo>
                <a:close/>
                <a:moveTo>
                  <a:pt x="17277797" y="2751054"/>
                </a:moveTo>
                <a:lnTo>
                  <a:pt x="17272689" y="2752092"/>
                </a:lnTo>
                <a:cubicBezTo>
                  <a:pt x="17272689" y="2752092"/>
                  <a:pt x="17269739" y="2754401"/>
                  <a:pt x="17263843" y="2759018"/>
                </a:cubicBezTo>
                <a:lnTo>
                  <a:pt x="17260389" y="2758596"/>
                </a:lnTo>
                <a:lnTo>
                  <a:pt x="17259909" y="2759493"/>
                </a:lnTo>
                <a:cubicBezTo>
                  <a:pt x="17267077" y="2757328"/>
                  <a:pt x="17268163" y="2760911"/>
                  <a:pt x="17263159" y="2770247"/>
                </a:cubicBezTo>
                <a:cubicBezTo>
                  <a:pt x="17263159" y="2770247"/>
                  <a:pt x="17266745" y="2769164"/>
                  <a:pt x="17273911" y="2766998"/>
                </a:cubicBezTo>
                <a:lnTo>
                  <a:pt x="17295419" y="2760496"/>
                </a:lnTo>
                <a:lnTo>
                  <a:pt x="17281417" y="2752993"/>
                </a:lnTo>
                <a:close/>
                <a:moveTo>
                  <a:pt x="17327681" y="2750746"/>
                </a:moveTo>
                <a:lnTo>
                  <a:pt x="17306173" y="2757245"/>
                </a:lnTo>
                <a:cubicBezTo>
                  <a:pt x="17322679" y="2760082"/>
                  <a:pt x="17324847" y="2767251"/>
                  <a:pt x="17312673" y="2778754"/>
                </a:cubicBezTo>
                <a:lnTo>
                  <a:pt x="17383699" y="2780759"/>
                </a:lnTo>
                <a:lnTo>
                  <a:pt x="17401955" y="2763504"/>
                </a:lnTo>
                <a:cubicBezTo>
                  <a:pt x="17411291" y="2768506"/>
                  <a:pt x="17415959" y="2771006"/>
                  <a:pt x="17415959" y="2771006"/>
                </a:cubicBezTo>
                <a:lnTo>
                  <a:pt x="17437465" y="2764506"/>
                </a:lnTo>
                <a:lnTo>
                  <a:pt x="17377199" y="2759251"/>
                </a:lnTo>
                <a:cubicBezTo>
                  <a:pt x="17377199" y="2759251"/>
                  <a:pt x="17373613" y="2760336"/>
                  <a:pt x="17366443" y="2762501"/>
                </a:cubicBezTo>
                <a:cubicBezTo>
                  <a:pt x="17359275" y="2764668"/>
                  <a:pt x="17355149" y="2763959"/>
                  <a:pt x="17354065" y="2760375"/>
                </a:cubicBezTo>
                <a:cubicBezTo>
                  <a:pt x="17352981" y="2756789"/>
                  <a:pt x="17356023" y="2753914"/>
                  <a:pt x="17363193" y="2751747"/>
                </a:cubicBezTo>
                <a:lnTo>
                  <a:pt x="17329035" y="2750783"/>
                </a:lnTo>
                <a:lnTo>
                  <a:pt x="17328847" y="2750931"/>
                </a:lnTo>
                <a:lnTo>
                  <a:pt x="17328723" y="2750775"/>
                </a:lnTo>
                <a:close/>
                <a:moveTo>
                  <a:pt x="18088431" y="2743793"/>
                </a:moveTo>
                <a:lnTo>
                  <a:pt x="18091681" y="2754548"/>
                </a:lnTo>
                <a:cubicBezTo>
                  <a:pt x="18084515" y="2756714"/>
                  <a:pt x="18080929" y="2757798"/>
                  <a:pt x="18080929" y="2757798"/>
                </a:cubicBezTo>
                <a:close/>
                <a:moveTo>
                  <a:pt x="16762699" y="2740124"/>
                </a:moveTo>
                <a:lnTo>
                  <a:pt x="16767258" y="2762539"/>
                </a:lnTo>
                <a:cubicBezTo>
                  <a:pt x="16771874" y="2768437"/>
                  <a:pt x="16778283" y="2770553"/>
                  <a:pt x="16786489" y="2768884"/>
                </a:cubicBezTo>
                <a:cubicBezTo>
                  <a:pt x="16794695" y="2767217"/>
                  <a:pt x="16799439" y="2761124"/>
                  <a:pt x="16800721" y="2750611"/>
                </a:cubicBezTo>
                <a:lnTo>
                  <a:pt x="16805755" y="2746671"/>
                </a:lnTo>
                <a:lnTo>
                  <a:pt x="16798259" y="2746458"/>
                </a:lnTo>
                <a:cubicBezTo>
                  <a:pt x="16791089" y="2748626"/>
                  <a:pt x="16784629" y="2746665"/>
                  <a:pt x="16778877" y="2740581"/>
                </a:cubicBezTo>
                <a:close/>
                <a:moveTo>
                  <a:pt x="16865529" y="2737439"/>
                </a:moveTo>
                <a:lnTo>
                  <a:pt x="16849493" y="2740698"/>
                </a:lnTo>
                <a:lnTo>
                  <a:pt x="16844523" y="2744210"/>
                </a:lnTo>
                <a:lnTo>
                  <a:pt x="16829901" y="2748630"/>
                </a:lnTo>
                <a:lnTo>
                  <a:pt x="16840147" y="2755415"/>
                </a:lnTo>
                <a:cubicBezTo>
                  <a:pt x="16845405" y="2756057"/>
                  <a:pt x="16850983" y="2754068"/>
                  <a:pt x="16856881" y="2749451"/>
                </a:cubicBezTo>
                <a:lnTo>
                  <a:pt x="16869503" y="2739569"/>
                </a:lnTo>
                <a:lnTo>
                  <a:pt x="16866033" y="2737709"/>
                </a:lnTo>
                <a:close/>
                <a:moveTo>
                  <a:pt x="18106687" y="2726540"/>
                </a:moveTo>
                <a:lnTo>
                  <a:pt x="18131447" y="2730791"/>
                </a:lnTo>
                <a:lnTo>
                  <a:pt x="18109939" y="2737292"/>
                </a:lnTo>
                <a:close/>
                <a:moveTo>
                  <a:pt x="18272369" y="2711669"/>
                </a:moveTo>
                <a:cubicBezTo>
                  <a:pt x="18268783" y="2712754"/>
                  <a:pt x="18268075" y="2716881"/>
                  <a:pt x="18270243" y="2724050"/>
                </a:cubicBezTo>
                <a:cubicBezTo>
                  <a:pt x="18270243" y="2724050"/>
                  <a:pt x="18271493" y="2721715"/>
                  <a:pt x="18273995" y="2717047"/>
                </a:cubicBezTo>
                <a:cubicBezTo>
                  <a:pt x="18276495" y="2712377"/>
                  <a:pt x="18275953" y="2710586"/>
                  <a:pt x="18272369" y="2711669"/>
                </a:cubicBezTo>
                <a:close/>
                <a:moveTo>
                  <a:pt x="17925879" y="2710773"/>
                </a:moveTo>
                <a:cubicBezTo>
                  <a:pt x="17925879" y="2710773"/>
                  <a:pt x="17922297" y="2711855"/>
                  <a:pt x="17915125" y="2714022"/>
                </a:cubicBezTo>
                <a:cubicBezTo>
                  <a:pt x="17907957" y="2716190"/>
                  <a:pt x="17909041" y="2719774"/>
                  <a:pt x="17918377" y="2724776"/>
                </a:cubicBezTo>
                <a:close/>
                <a:moveTo>
                  <a:pt x="17783833" y="2706762"/>
                </a:moveTo>
                <a:lnTo>
                  <a:pt x="17797839" y="2714263"/>
                </a:lnTo>
                <a:cubicBezTo>
                  <a:pt x="17807175" y="2719266"/>
                  <a:pt x="17811843" y="2721768"/>
                  <a:pt x="17811843" y="2721768"/>
                </a:cubicBezTo>
                <a:lnTo>
                  <a:pt x="17807591" y="2746527"/>
                </a:lnTo>
                <a:lnTo>
                  <a:pt x="17782829" y="2742272"/>
                </a:lnTo>
                <a:cubicBezTo>
                  <a:pt x="17773497" y="2737269"/>
                  <a:pt x="17761657" y="2736937"/>
                  <a:pt x="17747323" y="2741271"/>
                </a:cubicBezTo>
                <a:cubicBezTo>
                  <a:pt x="17740151" y="2743436"/>
                  <a:pt x="17736565" y="2744521"/>
                  <a:pt x="17736565" y="2744521"/>
                </a:cubicBezTo>
                <a:lnTo>
                  <a:pt x="17718313" y="2761774"/>
                </a:lnTo>
                <a:cubicBezTo>
                  <a:pt x="17741983" y="2762443"/>
                  <a:pt x="17754905" y="2766362"/>
                  <a:pt x="17757071" y="2773531"/>
                </a:cubicBezTo>
                <a:lnTo>
                  <a:pt x="17771075" y="2781035"/>
                </a:lnTo>
                <a:lnTo>
                  <a:pt x="17785081" y="2788537"/>
                </a:lnTo>
                <a:lnTo>
                  <a:pt x="17790927" y="2791672"/>
                </a:lnTo>
                <a:lnTo>
                  <a:pt x="17821591" y="2778951"/>
                </a:lnTo>
                <a:lnTo>
                  <a:pt x="17824607" y="2776591"/>
                </a:lnTo>
                <a:lnTo>
                  <a:pt x="17785081" y="2788537"/>
                </a:lnTo>
                <a:cubicBezTo>
                  <a:pt x="17782911" y="2781369"/>
                  <a:pt x="17783081" y="2775450"/>
                  <a:pt x="17785579" y="2770782"/>
                </a:cubicBezTo>
                <a:cubicBezTo>
                  <a:pt x="17786831" y="2768448"/>
                  <a:pt x="17788799" y="2766875"/>
                  <a:pt x="17791489" y="2766062"/>
                </a:cubicBezTo>
                <a:cubicBezTo>
                  <a:pt x="17794175" y="2765250"/>
                  <a:pt x="17797585" y="2765200"/>
                  <a:pt x="17801713" y="2765908"/>
                </a:cubicBezTo>
                <a:cubicBezTo>
                  <a:pt x="17809963" y="2767325"/>
                  <a:pt x="17814089" y="2768032"/>
                  <a:pt x="17814089" y="2768032"/>
                </a:cubicBezTo>
                <a:cubicBezTo>
                  <a:pt x="17815713" y="2773410"/>
                  <a:pt x="17822171" y="2772926"/>
                  <a:pt x="17833457" y="2766579"/>
                </a:cubicBezTo>
                <a:lnTo>
                  <a:pt x="17837755" y="2763815"/>
                </a:lnTo>
                <a:lnTo>
                  <a:pt x="17838045" y="2766069"/>
                </a:lnTo>
                <a:lnTo>
                  <a:pt x="17839283" y="2765101"/>
                </a:lnTo>
                <a:lnTo>
                  <a:pt x="17840233" y="2762220"/>
                </a:lnTo>
                <a:lnTo>
                  <a:pt x="17837755" y="2763815"/>
                </a:lnTo>
                <a:lnTo>
                  <a:pt x="17840973" y="2759907"/>
                </a:lnTo>
                <a:lnTo>
                  <a:pt x="17841001" y="2759893"/>
                </a:lnTo>
                <a:lnTo>
                  <a:pt x="17842457" y="2755484"/>
                </a:lnTo>
                <a:lnTo>
                  <a:pt x="17846015" y="2757172"/>
                </a:lnTo>
                <a:lnTo>
                  <a:pt x="17836601" y="2726021"/>
                </a:lnTo>
                <a:cubicBezTo>
                  <a:pt x="17836601" y="2726021"/>
                  <a:pt x="17835515" y="2722436"/>
                  <a:pt x="17833351" y="2715268"/>
                </a:cubicBezTo>
                <a:close/>
                <a:moveTo>
                  <a:pt x="17308179" y="2686222"/>
                </a:moveTo>
                <a:lnTo>
                  <a:pt x="17322185" y="2693726"/>
                </a:lnTo>
                <a:lnTo>
                  <a:pt x="17332937" y="2690475"/>
                </a:lnTo>
                <a:cubicBezTo>
                  <a:pt x="17323601" y="2685474"/>
                  <a:pt x="17315349" y="2684056"/>
                  <a:pt x="17308179" y="2686222"/>
                </a:cubicBezTo>
                <a:close/>
                <a:moveTo>
                  <a:pt x="17252223" y="2685530"/>
                </a:moveTo>
                <a:cubicBezTo>
                  <a:pt x="17250433" y="2686072"/>
                  <a:pt x="17250075" y="2688134"/>
                  <a:pt x="17251159" y="2691721"/>
                </a:cubicBezTo>
                <a:cubicBezTo>
                  <a:pt x="17253327" y="2698889"/>
                  <a:pt x="17256205" y="2701932"/>
                  <a:pt x="17259787" y="2700848"/>
                </a:cubicBezTo>
                <a:cubicBezTo>
                  <a:pt x="17263371" y="2699764"/>
                  <a:pt x="17264085" y="2695640"/>
                  <a:pt x="17261915" y="2688471"/>
                </a:cubicBezTo>
                <a:cubicBezTo>
                  <a:pt x="17257247" y="2685969"/>
                  <a:pt x="17254019" y="2684989"/>
                  <a:pt x="17252223" y="2685530"/>
                </a:cubicBezTo>
                <a:close/>
                <a:moveTo>
                  <a:pt x="17294175" y="2678720"/>
                </a:moveTo>
                <a:lnTo>
                  <a:pt x="17283423" y="2681969"/>
                </a:lnTo>
                <a:cubicBezTo>
                  <a:pt x="17285587" y="2689139"/>
                  <a:pt x="17290255" y="2691639"/>
                  <a:pt x="17297427" y="2689474"/>
                </a:cubicBezTo>
                <a:cubicBezTo>
                  <a:pt x="17295259" y="2682305"/>
                  <a:pt x="17294175" y="2678720"/>
                  <a:pt x="17294175" y="2678720"/>
                </a:cubicBezTo>
                <a:close/>
                <a:moveTo>
                  <a:pt x="17129589" y="2678642"/>
                </a:moveTo>
                <a:lnTo>
                  <a:pt x="17128061" y="2679838"/>
                </a:lnTo>
                <a:lnTo>
                  <a:pt x="17130621" y="2681208"/>
                </a:lnTo>
                <a:lnTo>
                  <a:pt x="17129857" y="2678673"/>
                </a:lnTo>
                <a:close/>
                <a:moveTo>
                  <a:pt x="17503993" y="2673982"/>
                </a:moveTo>
                <a:cubicBezTo>
                  <a:pt x="17496823" y="2676149"/>
                  <a:pt x="17497909" y="2679734"/>
                  <a:pt x="17507245" y="2684735"/>
                </a:cubicBezTo>
                <a:cubicBezTo>
                  <a:pt x="17507245" y="2684735"/>
                  <a:pt x="17510829" y="2683651"/>
                  <a:pt x="17518001" y="2681484"/>
                </a:cubicBezTo>
                <a:cubicBezTo>
                  <a:pt x="17515833" y="2674316"/>
                  <a:pt x="17511165" y="2671814"/>
                  <a:pt x="17503993" y="2673982"/>
                </a:cubicBezTo>
                <a:close/>
                <a:moveTo>
                  <a:pt x="17937635" y="2672011"/>
                </a:moveTo>
                <a:lnTo>
                  <a:pt x="17930133" y="2686014"/>
                </a:lnTo>
                <a:cubicBezTo>
                  <a:pt x="17937303" y="2683848"/>
                  <a:pt x="17940885" y="2682765"/>
                  <a:pt x="17940885" y="2682765"/>
                </a:cubicBezTo>
                <a:cubicBezTo>
                  <a:pt x="17938719" y="2675594"/>
                  <a:pt x="17937635" y="2672011"/>
                  <a:pt x="17937635" y="2672011"/>
                </a:cubicBezTo>
                <a:close/>
                <a:moveTo>
                  <a:pt x="17127371" y="2670456"/>
                </a:moveTo>
                <a:lnTo>
                  <a:pt x="17125859" y="2673280"/>
                </a:lnTo>
                <a:lnTo>
                  <a:pt x="17128139" y="2672996"/>
                </a:lnTo>
                <a:close/>
                <a:moveTo>
                  <a:pt x="17717563" y="2662241"/>
                </a:moveTo>
                <a:cubicBezTo>
                  <a:pt x="17715065" y="2666910"/>
                  <a:pt x="17710231" y="2670327"/>
                  <a:pt x="17703059" y="2672494"/>
                </a:cubicBezTo>
                <a:cubicBezTo>
                  <a:pt x="17695891" y="2674661"/>
                  <a:pt x="17687637" y="2673244"/>
                  <a:pt x="17678299" y="2668243"/>
                </a:cubicBezTo>
                <a:lnTo>
                  <a:pt x="17660045" y="2685497"/>
                </a:lnTo>
                <a:cubicBezTo>
                  <a:pt x="17662213" y="2692665"/>
                  <a:pt x="17663297" y="2696249"/>
                  <a:pt x="17663297" y="2696249"/>
                </a:cubicBezTo>
                <a:cubicBezTo>
                  <a:pt x="17677631" y="2691916"/>
                  <a:pt x="17688927" y="2690458"/>
                  <a:pt x="17697179" y="2691876"/>
                </a:cubicBezTo>
                <a:cubicBezTo>
                  <a:pt x="17705433" y="2693295"/>
                  <a:pt x="17713145" y="2692918"/>
                  <a:pt x="17720315" y="2690753"/>
                </a:cubicBezTo>
                <a:lnTo>
                  <a:pt x="17741821" y="2684252"/>
                </a:lnTo>
                <a:cubicBezTo>
                  <a:pt x="17739653" y="2677083"/>
                  <a:pt x="17738571" y="2673497"/>
                  <a:pt x="17738571" y="2673497"/>
                </a:cubicBezTo>
                <a:lnTo>
                  <a:pt x="17735321" y="2662744"/>
                </a:lnTo>
                <a:cubicBezTo>
                  <a:pt x="17725987" y="2657742"/>
                  <a:pt x="17720065" y="2657575"/>
                  <a:pt x="17717563" y="2662241"/>
                </a:cubicBezTo>
                <a:close/>
                <a:moveTo>
                  <a:pt x="18223149" y="2635811"/>
                </a:moveTo>
                <a:cubicBezTo>
                  <a:pt x="18227767" y="2641709"/>
                  <a:pt x="18230075" y="2644657"/>
                  <a:pt x="18230075" y="2644657"/>
                </a:cubicBezTo>
                <a:cubicBezTo>
                  <a:pt x="18230075" y="2644657"/>
                  <a:pt x="18227447" y="2644336"/>
                  <a:pt x="18222191" y="2643696"/>
                </a:cubicBezTo>
                <a:cubicBezTo>
                  <a:pt x="18216933" y="2643058"/>
                  <a:pt x="18217253" y="2640429"/>
                  <a:pt x="18223149" y="2635811"/>
                </a:cubicBezTo>
                <a:close/>
                <a:moveTo>
                  <a:pt x="17552579" y="2621155"/>
                </a:moveTo>
                <a:cubicBezTo>
                  <a:pt x="17548449" y="2620447"/>
                  <a:pt x="17543343" y="2622969"/>
                  <a:pt x="17537259" y="2628720"/>
                </a:cubicBezTo>
                <a:cubicBezTo>
                  <a:pt x="17532255" y="2638055"/>
                  <a:pt x="17526881" y="2639679"/>
                  <a:pt x="17521129" y="2633595"/>
                </a:cubicBezTo>
                <a:cubicBezTo>
                  <a:pt x="17518253" y="2630552"/>
                  <a:pt x="17515469" y="2629436"/>
                  <a:pt x="17512781" y="2630249"/>
                </a:cubicBezTo>
                <a:cubicBezTo>
                  <a:pt x="17510095" y="2631061"/>
                  <a:pt x="17507497" y="2633803"/>
                  <a:pt x="17504997" y="2638471"/>
                </a:cubicBezTo>
                <a:cubicBezTo>
                  <a:pt x="17507163" y="2645638"/>
                  <a:pt x="17514165" y="2649391"/>
                  <a:pt x="17526003" y="2649725"/>
                </a:cubicBezTo>
                <a:cubicBezTo>
                  <a:pt x="17537839" y="2650059"/>
                  <a:pt x="17554511" y="2646977"/>
                  <a:pt x="17576019" y="2640477"/>
                </a:cubicBezTo>
                <a:cubicBezTo>
                  <a:pt x="17568851" y="2642644"/>
                  <a:pt x="17564183" y="2640142"/>
                  <a:pt x="17562019" y="2632973"/>
                </a:cubicBezTo>
                <a:cubicBezTo>
                  <a:pt x="17559851" y="2625801"/>
                  <a:pt x="17556703" y="2621864"/>
                  <a:pt x="17552579" y="2621155"/>
                </a:cubicBezTo>
                <a:close/>
                <a:moveTo>
                  <a:pt x="17370453" y="2620455"/>
                </a:moveTo>
                <a:lnTo>
                  <a:pt x="17359701" y="2623706"/>
                </a:lnTo>
                <a:lnTo>
                  <a:pt x="17373703" y="2631210"/>
                </a:lnTo>
                <a:close/>
                <a:moveTo>
                  <a:pt x="17310185" y="2615199"/>
                </a:moveTo>
                <a:lnTo>
                  <a:pt x="17299435" y="2618450"/>
                </a:lnTo>
                <a:lnTo>
                  <a:pt x="17302681" y="2629204"/>
                </a:lnTo>
                <a:cubicBezTo>
                  <a:pt x="17309851" y="2627035"/>
                  <a:pt x="17312353" y="2622368"/>
                  <a:pt x="17310185" y="2615199"/>
                </a:cubicBezTo>
                <a:close/>
                <a:moveTo>
                  <a:pt x="17132501" y="2614623"/>
                </a:moveTo>
                <a:cubicBezTo>
                  <a:pt x="17131335" y="2614001"/>
                  <a:pt x="17130125" y="2614855"/>
                  <a:pt x="17128875" y="2617190"/>
                </a:cubicBezTo>
                <a:cubicBezTo>
                  <a:pt x="17126375" y="2621856"/>
                  <a:pt x="17125123" y="2624189"/>
                  <a:pt x="17125123" y="2624189"/>
                </a:cubicBezTo>
                <a:lnTo>
                  <a:pt x="17135877" y="2620939"/>
                </a:lnTo>
                <a:cubicBezTo>
                  <a:pt x="17134795" y="2617356"/>
                  <a:pt x="17133669" y="2615252"/>
                  <a:pt x="17132501" y="2614623"/>
                </a:cubicBezTo>
                <a:close/>
                <a:moveTo>
                  <a:pt x="18039331" y="2610465"/>
                </a:moveTo>
                <a:cubicBezTo>
                  <a:pt x="18041393" y="2610821"/>
                  <a:pt x="18044759" y="2612249"/>
                  <a:pt x="18049427" y="2614750"/>
                </a:cubicBezTo>
                <a:cubicBezTo>
                  <a:pt x="18058763" y="2619750"/>
                  <a:pt x="18059847" y="2623336"/>
                  <a:pt x="18052679" y="2625503"/>
                </a:cubicBezTo>
                <a:lnTo>
                  <a:pt x="18055927" y="2636256"/>
                </a:lnTo>
                <a:cubicBezTo>
                  <a:pt x="18063097" y="2634088"/>
                  <a:pt x="18064183" y="2637673"/>
                  <a:pt x="18059181" y="2647010"/>
                </a:cubicBezTo>
                <a:cubicBezTo>
                  <a:pt x="18044839" y="2651344"/>
                  <a:pt x="18034087" y="2654593"/>
                  <a:pt x="18026915" y="2656762"/>
                </a:cubicBezTo>
                <a:cubicBezTo>
                  <a:pt x="18017581" y="2651759"/>
                  <a:pt x="18016497" y="2648174"/>
                  <a:pt x="18023667" y="2646006"/>
                </a:cubicBezTo>
                <a:cubicBezTo>
                  <a:pt x="18030835" y="2643840"/>
                  <a:pt x="18036213" y="2642214"/>
                  <a:pt x="18039799" y="2641132"/>
                </a:cubicBezTo>
                <a:cubicBezTo>
                  <a:pt x="18043381" y="2640048"/>
                  <a:pt x="18045175" y="2639505"/>
                  <a:pt x="18045175" y="2639505"/>
                </a:cubicBezTo>
                <a:lnTo>
                  <a:pt x="18041925" y="2628752"/>
                </a:lnTo>
                <a:lnTo>
                  <a:pt x="18038675" y="2618000"/>
                </a:lnTo>
                <a:cubicBezTo>
                  <a:pt x="18038675" y="2618000"/>
                  <a:pt x="18038131" y="2616207"/>
                  <a:pt x="18037047" y="2612621"/>
                </a:cubicBezTo>
                <a:cubicBezTo>
                  <a:pt x="18036505" y="2610831"/>
                  <a:pt x="18037269" y="2610110"/>
                  <a:pt x="18039331" y="2610465"/>
                </a:cubicBezTo>
                <a:close/>
                <a:moveTo>
                  <a:pt x="17953649" y="2608490"/>
                </a:moveTo>
                <a:lnTo>
                  <a:pt x="17956897" y="2619245"/>
                </a:lnTo>
                <a:lnTo>
                  <a:pt x="17942891" y="2611741"/>
                </a:lnTo>
                <a:close/>
                <a:moveTo>
                  <a:pt x="18280753" y="2603511"/>
                </a:moveTo>
                <a:lnTo>
                  <a:pt x="18288001" y="2603715"/>
                </a:lnTo>
                <a:lnTo>
                  <a:pt x="18288001" y="2613054"/>
                </a:lnTo>
                <a:lnTo>
                  <a:pt x="18284005" y="2614262"/>
                </a:lnTo>
                <a:cubicBezTo>
                  <a:pt x="18276831" y="2616431"/>
                  <a:pt x="18275751" y="2612846"/>
                  <a:pt x="18280753" y="2603511"/>
                </a:cubicBezTo>
                <a:close/>
                <a:moveTo>
                  <a:pt x="18231237" y="2595006"/>
                </a:moveTo>
                <a:lnTo>
                  <a:pt x="18231795" y="2596852"/>
                </a:lnTo>
                <a:lnTo>
                  <a:pt x="18251611" y="2599267"/>
                </a:lnTo>
                <a:lnTo>
                  <a:pt x="18233629" y="2602920"/>
                </a:lnTo>
                <a:lnTo>
                  <a:pt x="18237737" y="2616513"/>
                </a:lnTo>
                <a:cubicBezTo>
                  <a:pt x="18228401" y="2611509"/>
                  <a:pt x="18220151" y="2610091"/>
                  <a:pt x="18212981" y="2612258"/>
                </a:cubicBezTo>
                <a:lnTo>
                  <a:pt x="18202225" y="2615510"/>
                </a:lnTo>
                <a:cubicBezTo>
                  <a:pt x="18200059" y="2608339"/>
                  <a:pt x="18202561" y="2603673"/>
                  <a:pt x="18209729" y="2601505"/>
                </a:cubicBezTo>
                <a:cubicBezTo>
                  <a:pt x="18216901" y="2599338"/>
                  <a:pt x="18220485" y="2598256"/>
                  <a:pt x="18220485" y="2598256"/>
                </a:cubicBezTo>
                <a:lnTo>
                  <a:pt x="18221939" y="2597816"/>
                </a:lnTo>
                <a:lnTo>
                  <a:pt x="18220069" y="2595422"/>
                </a:lnTo>
                <a:lnTo>
                  <a:pt x="18227045" y="2596273"/>
                </a:lnTo>
                <a:close/>
                <a:moveTo>
                  <a:pt x="17254169" y="2585185"/>
                </a:moveTo>
                <a:lnTo>
                  <a:pt x="17232661" y="2591687"/>
                </a:lnTo>
                <a:cubicBezTo>
                  <a:pt x="17232661" y="2591687"/>
                  <a:pt x="17234997" y="2592935"/>
                  <a:pt x="17239661" y="2595438"/>
                </a:cubicBezTo>
                <a:cubicBezTo>
                  <a:pt x="17244331" y="2597941"/>
                  <a:pt x="17246665" y="2599191"/>
                  <a:pt x="17246665" y="2599191"/>
                </a:cubicBezTo>
                <a:close/>
                <a:moveTo>
                  <a:pt x="17565145" y="2585083"/>
                </a:moveTo>
                <a:cubicBezTo>
                  <a:pt x="17561565" y="2586164"/>
                  <a:pt x="17560311" y="2588500"/>
                  <a:pt x="17561397" y="2592084"/>
                </a:cubicBezTo>
                <a:cubicBezTo>
                  <a:pt x="17562479" y="2595668"/>
                  <a:pt x="17566603" y="2596378"/>
                  <a:pt x="17573773" y="2594211"/>
                </a:cubicBezTo>
                <a:cubicBezTo>
                  <a:pt x="17571605" y="2587042"/>
                  <a:pt x="17568729" y="2583999"/>
                  <a:pt x="17565145" y="2585083"/>
                </a:cubicBezTo>
                <a:close/>
                <a:moveTo>
                  <a:pt x="17300431" y="2582940"/>
                </a:moveTo>
                <a:lnTo>
                  <a:pt x="17292933" y="2596942"/>
                </a:lnTo>
                <a:lnTo>
                  <a:pt x="17303683" y="2593692"/>
                </a:lnTo>
                <a:lnTo>
                  <a:pt x="17298391" y="2603569"/>
                </a:lnTo>
                <a:lnTo>
                  <a:pt x="17298827" y="2603229"/>
                </a:lnTo>
                <a:cubicBezTo>
                  <a:pt x="17304725" y="2598612"/>
                  <a:pt x="17307673" y="2596303"/>
                  <a:pt x="17307673" y="2596303"/>
                </a:cubicBezTo>
                <a:lnTo>
                  <a:pt x="17309825" y="2599053"/>
                </a:lnTo>
                <a:lnTo>
                  <a:pt x="17310687" y="2597444"/>
                </a:lnTo>
                <a:cubicBezTo>
                  <a:pt x="17313187" y="2592776"/>
                  <a:pt x="17313897" y="2588649"/>
                  <a:pt x="17312811" y="2585063"/>
                </a:cubicBezTo>
                <a:cubicBezTo>
                  <a:pt x="17311727" y="2581482"/>
                  <a:pt x="17307603" y="2580771"/>
                  <a:pt x="17300431" y="2582940"/>
                </a:cubicBezTo>
                <a:close/>
                <a:moveTo>
                  <a:pt x="17521007" y="2574952"/>
                </a:moveTo>
                <a:cubicBezTo>
                  <a:pt x="17523173" y="2582119"/>
                  <a:pt x="17524257" y="2585704"/>
                  <a:pt x="17524257" y="2585704"/>
                </a:cubicBezTo>
                <a:cubicBezTo>
                  <a:pt x="17531425" y="2583537"/>
                  <a:pt x="17535011" y="2582454"/>
                  <a:pt x="17535011" y="2582454"/>
                </a:cubicBezTo>
                <a:cubicBezTo>
                  <a:pt x="17532843" y="2575284"/>
                  <a:pt x="17528177" y="2572783"/>
                  <a:pt x="17521007" y="2574952"/>
                </a:cubicBezTo>
                <a:close/>
                <a:moveTo>
                  <a:pt x="18022423" y="2564231"/>
                </a:moveTo>
                <a:lnTo>
                  <a:pt x="18000913" y="2570733"/>
                </a:lnTo>
                <a:cubicBezTo>
                  <a:pt x="17995913" y="2580067"/>
                  <a:pt x="17996995" y="2583651"/>
                  <a:pt x="18004163" y="2581485"/>
                </a:cubicBezTo>
                <a:close/>
                <a:moveTo>
                  <a:pt x="18052193" y="2390926"/>
                </a:moveTo>
                <a:lnTo>
                  <a:pt x="18066195" y="2398429"/>
                </a:lnTo>
                <a:cubicBezTo>
                  <a:pt x="18066195" y="2398429"/>
                  <a:pt x="18065653" y="2396637"/>
                  <a:pt x="18064573" y="2393052"/>
                </a:cubicBezTo>
                <a:cubicBezTo>
                  <a:pt x="18063489" y="2389468"/>
                  <a:pt x="18059361" y="2388758"/>
                  <a:pt x="18052193" y="2390926"/>
                </a:cubicBezTo>
                <a:close/>
                <a:moveTo>
                  <a:pt x="18126407" y="2374363"/>
                </a:moveTo>
                <a:cubicBezTo>
                  <a:pt x="18124613" y="2374905"/>
                  <a:pt x="18122467" y="2377510"/>
                  <a:pt x="18119965" y="2382177"/>
                </a:cubicBezTo>
                <a:cubicBezTo>
                  <a:pt x="18127137" y="2380009"/>
                  <a:pt x="18130721" y="2378926"/>
                  <a:pt x="18130721" y="2378926"/>
                </a:cubicBezTo>
                <a:cubicBezTo>
                  <a:pt x="18129635" y="2375342"/>
                  <a:pt x="18128195" y="2373821"/>
                  <a:pt x="18126407" y="2374363"/>
                </a:cubicBezTo>
                <a:close/>
                <a:moveTo>
                  <a:pt x="18244759" y="2367930"/>
                </a:moveTo>
                <a:cubicBezTo>
                  <a:pt x="18244759" y="2367930"/>
                  <a:pt x="18237591" y="2370098"/>
                  <a:pt x="18223249" y="2374432"/>
                </a:cubicBezTo>
                <a:lnTo>
                  <a:pt x="18237255" y="2381935"/>
                </a:lnTo>
                <a:close/>
                <a:moveTo>
                  <a:pt x="18194177" y="2365616"/>
                </a:moveTo>
                <a:cubicBezTo>
                  <a:pt x="18192387" y="2366155"/>
                  <a:pt x="18190241" y="2368763"/>
                  <a:pt x="18187741" y="2373429"/>
                </a:cubicBezTo>
                <a:lnTo>
                  <a:pt x="18198491" y="2370179"/>
                </a:lnTo>
                <a:cubicBezTo>
                  <a:pt x="18197407" y="2366595"/>
                  <a:pt x="18195973" y="2365073"/>
                  <a:pt x="18194177" y="2365616"/>
                </a:cubicBezTo>
                <a:close/>
                <a:moveTo>
                  <a:pt x="17829371" y="2352648"/>
                </a:moveTo>
                <a:lnTo>
                  <a:pt x="17821869" y="2366653"/>
                </a:lnTo>
                <a:cubicBezTo>
                  <a:pt x="17836207" y="2362320"/>
                  <a:pt x="17843377" y="2360152"/>
                  <a:pt x="17843377" y="2360152"/>
                </a:cubicBezTo>
                <a:close/>
                <a:moveTo>
                  <a:pt x="18213499" y="2342171"/>
                </a:moveTo>
                <a:lnTo>
                  <a:pt x="18202747" y="2345421"/>
                </a:lnTo>
                <a:cubicBezTo>
                  <a:pt x="18195575" y="2347590"/>
                  <a:pt x="18191991" y="2348670"/>
                  <a:pt x="18191991" y="2348670"/>
                </a:cubicBezTo>
                <a:cubicBezTo>
                  <a:pt x="18191991" y="2348670"/>
                  <a:pt x="18196659" y="2351174"/>
                  <a:pt x="18205995" y="2356173"/>
                </a:cubicBezTo>
                <a:cubicBezTo>
                  <a:pt x="18215333" y="2361176"/>
                  <a:pt x="18223583" y="2362596"/>
                  <a:pt x="18230755" y="2360427"/>
                </a:cubicBezTo>
                <a:lnTo>
                  <a:pt x="18216749" y="2352924"/>
                </a:lnTo>
                <a:cubicBezTo>
                  <a:pt x="18207411" y="2347924"/>
                  <a:pt x="18206329" y="2344338"/>
                  <a:pt x="18213499" y="2342171"/>
                </a:cubicBezTo>
                <a:close/>
                <a:moveTo>
                  <a:pt x="17460399" y="1974707"/>
                </a:moveTo>
                <a:lnTo>
                  <a:pt x="17470279" y="1980003"/>
                </a:lnTo>
                <a:lnTo>
                  <a:pt x="17468997" y="1975756"/>
                </a:lnTo>
                <a:lnTo>
                  <a:pt x="17463381" y="1975071"/>
                </a:lnTo>
                <a:close/>
                <a:moveTo>
                  <a:pt x="17623019" y="1951441"/>
                </a:moveTo>
                <a:lnTo>
                  <a:pt x="17620509" y="1954488"/>
                </a:lnTo>
                <a:lnTo>
                  <a:pt x="17627157" y="1956057"/>
                </a:lnTo>
                <a:lnTo>
                  <a:pt x="17627331" y="1956004"/>
                </a:lnTo>
                <a:cubicBezTo>
                  <a:pt x="17626249" y="1952420"/>
                  <a:pt x="17624811" y="1950900"/>
                  <a:pt x="17623019" y="1951441"/>
                </a:cubicBezTo>
                <a:close/>
                <a:moveTo>
                  <a:pt x="17801641" y="1950264"/>
                </a:moveTo>
                <a:lnTo>
                  <a:pt x="17796611" y="1959650"/>
                </a:lnTo>
                <a:lnTo>
                  <a:pt x="17804777" y="1960646"/>
                </a:lnTo>
                <a:close/>
                <a:moveTo>
                  <a:pt x="17929683" y="1946771"/>
                </a:moveTo>
                <a:cubicBezTo>
                  <a:pt x="17922511" y="1948938"/>
                  <a:pt x="17920013" y="1953607"/>
                  <a:pt x="17922179" y="1960777"/>
                </a:cubicBezTo>
                <a:cubicBezTo>
                  <a:pt x="17929349" y="1958610"/>
                  <a:pt x="17932933" y="1957525"/>
                  <a:pt x="17932933" y="1957525"/>
                </a:cubicBezTo>
                <a:cubicBezTo>
                  <a:pt x="17930765" y="1950357"/>
                  <a:pt x="17929683" y="1946771"/>
                  <a:pt x="17929683" y="1946771"/>
                </a:cubicBezTo>
                <a:close/>
                <a:moveTo>
                  <a:pt x="17581943" y="1927181"/>
                </a:moveTo>
                <a:cubicBezTo>
                  <a:pt x="17580775" y="1926556"/>
                  <a:pt x="17579569" y="1927408"/>
                  <a:pt x="17578321" y="1929743"/>
                </a:cubicBezTo>
                <a:lnTo>
                  <a:pt x="17577953" y="1942598"/>
                </a:lnTo>
                <a:lnTo>
                  <a:pt x="17580403" y="1942673"/>
                </a:lnTo>
                <a:lnTo>
                  <a:pt x="17585319" y="1933494"/>
                </a:lnTo>
                <a:cubicBezTo>
                  <a:pt x="17584235" y="1929909"/>
                  <a:pt x="17583111" y="1927806"/>
                  <a:pt x="17581943" y="1927181"/>
                </a:cubicBezTo>
                <a:close/>
                <a:moveTo>
                  <a:pt x="17987205" y="1923520"/>
                </a:moveTo>
                <a:cubicBezTo>
                  <a:pt x="17975367" y="1923183"/>
                  <a:pt x="17965863" y="1924099"/>
                  <a:pt x="17958695" y="1926267"/>
                </a:cubicBezTo>
                <a:cubicBezTo>
                  <a:pt x="17950109" y="1936687"/>
                  <a:pt x="17946357" y="1943689"/>
                  <a:pt x="17947439" y="1947273"/>
                </a:cubicBezTo>
                <a:lnTo>
                  <a:pt x="17954279" y="1947467"/>
                </a:lnTo>
                <a:lnTo>
                  <a:pt x="17954963" y="1946932"/>
                </a:lnTo>
                <a:lnTo>
                  <a:pt x="17954895" y="1947485"/>
                </a:lnTo>
                <a:lnTo>
                  <a:pt x="17965195" y="1947774"/>
                </a:lnTo>
                <a:cubicBezTo>
                  <a:pt x="17972363" y="1945608"/>
                  <a:pt x="17978283" y="1945775"/>
                  <a:pt x="17982951" y="1948274"/>
                </a:cubicBezTo>
                <a:cubicBezTo>
                  <a:pt x="17987617" y="1950778"/>
                  <a:pt x="17989953" y="1952028"/>
                  <a:pt x="17989953" y="1952028"/>
                </a:cubicBezTo>
                <a:cubicBezTo>
                  <a:pt x="17997121" y="1949860"/>
                  <a:pt x="18000705" y="1948777"/>
                  <a:pt x="18000705" y="1948777"/>
                </a:cubicBezTo>
                <a:lnTo>
                  <a:pt x="18014707" y="1956281"/>
                </a:lnTo>
                <a:cubicBezTo>
                  <a:pt x="18021879" y="1954112"/>
                  <a:pt x="18024381" y="1949445"/>
                  <a:pt x="18022213" y="1942275"/>
                </a:cubicBezTo>
                <a:cubicBezTo>
                  <a:pt x="18020047" y="1935107"/>
                  <a:pt x="18018423" y="1929733"/>
                  <a:pt x="18017337" y="1926146"/>
                </a:cubicBezTo>
                <a:cubicBezTo>
                  <a:pt x="18016257" y="1922561"/>
                  <a:pt x="18012129" y="1921852"/>
                  <a:pt x="18004957" y="1924019"/>
                </a:cubicBezTo>
                <a:cubicBezTo>
                  <a:pt x="18004957" y="1924019"/>
                  <a:pt x="17999039" y="1923852"/>
                  <a:pt x="17987205" y="1923520"/>
                </a:cubicBezTo>
                <a:close/>
                <a:moveTo>
                  <a:pt x="17898425" y="1921012"/>
                </a:moveTo>
                <a:cubicBezTo>
                  <a:pt x="17891255" y="1923178"/>
                  <a:pt x="17879959" y="1924637"/>
                  <a:pt x="17864535" y="1925386"/>
                </a:cubicBezTo>
                <a:cubicBezTo>
                  <a:pt x="17849115" y="1926136"/>
                  <a:pt x="17829567" y="1926175"/>
                  <a:pt x="17805893" y="1925506"/>
                </a:cubicBezTo>
                <a:lnTo>
                  <a:pt x="17795139" y="1928758"/>
                </a:lnTo>
                <a:lnTo>
                  <a:pt x="17819897" y="1933010"/>
                </a:lnTo>
                <a:cubicBezTo>
                  <a:pt x="17836403" y="1935846"/>
                  <a:pt x="17844657" y="1937263"/>
                  <a:pt x="17844657" y="1937263"/>
                </a:cubicBezTo>
                <a:cubicBezTo>
                  <a:pt x="17851825" y="1935095"/>
                  <a:pt x="17855407" y="1934013"/>
                  <a:pt x="17855407" y="1934013"/>
                </a:cubicBezTo>
                <a:lnTo>
                  <a:pt x="17853927" y="1942625"/>
                </a:lnTo>
                <a:lnTo>
                  <a:pt x="17867261" y="1944249"/>
                </a:lnTo>
                <a:lnTo>
                  <a:pt x="17865271" y="1945809"/>
                </a:lnTo>
                <a:lnTo>
                  <a:pt x="17876415" y="1945268"/>
                </a:lnTo>
                <a:cubicBezTo>
                  <a:pt x="17881083" y="1947769"/>
                  <a:pt x="17886999" y="1947936"/>
                  <a:pt x="17894171" y="1945771"/>
                </a:cubicBezTo>
                <a:cubicBezTo>
                  <a:pt x="17894171" y="1945771"/>
                  <a:pt x="17895963" y="1945228"/>
                  <a:pt x="17899547" y="1944144"/>
                </a:cubicBezTo>
                <a:cubicBezTo>
                  <a:pt x="17903131" y="1943060"/>
                  <a:pt x="17908511" y="1941436"/>
                  <a:pt x="17915679" y="1939268"/>
                </a:cubicBezTo>
                <a:lnTo>
                  <a:pt x="17923181" y="1925264"/>
                </a:lnTo>
                <a:close/>
                <a:moveTo>
                  <a:pt x="16913163" y="1918070"/>
                </a:moveTo>
                <a:lnTo>
                  <a:pt x="16913333" y="1919842"/>
                </a:lnTo>
                <a:lnTo>
                  <a:pt x="16917733" y="1918627"/>
                </a:lnTo>
                <a:lnTo>
                  <a:pt x="16917603" y="1918195"/>
                </a:lnTo>
                <a:cubicBezTo>
                  <a:pt x="16915269" y="1916944"/>
                  <a:pt x="16913789" y="1916903"/>
                  <a:pt x="16913163" y="1918070"/>
                </a:cubicBezTo>
                <a:close/>
                <a:moveTo>
                  <a:pt x="17115043" y="1911330"/>
                </a:moveTo>
                <a:cubicBezTo>
                  <a:pt x="17111459" y="1912413"/>
                  <a:pt x="17110749" y="1916541"/>
                  <a:pt x="17112915" y="1923710"/>
                </a:cubicBezTo>
                <a:lnTo>
                  <a:pt x="17123671" y="1920459"/>
                </a:lnTo>
                <a:cubicBezTo>
                  <a:pt x="17123671" y="1920459"/>
                  <a:pt x="17123131" y="1918668"/>
                  <a:pt x="17122047" y="1915082"/>
                </a:cubicBezTo>
                <a:cubicBezTo>
                  <a:pt x="17120961" y="1911499"/>
                  <a:pt x="17118625" y="1910247"/>
                  <a:pt x="17115043" y="1911330"/>
                </a:cubicBezTo>
                <a:close/>
                <a:moveTo>
                  <a:pt x="18165265" y="1910775"/>
                </a:moveTo>
                <a:cubicBezTo>
                  <a:pt x="18158091" y="1912941"/>
                  <a:pt x="18155593" y="1917610"/>
                  <a:pt x="18157759" y="1924780"/>
                </a:cubicBezTo>
                <a:cubicBezTo>
                  <a:pt x="18157759" y="1924780"/>
                  <a:pt x="18154173" y="1925863"/>
                  <a:pt x="18147005" y="1928030"/>
                </a:cubicBezTo>
                <a:cubicBezTo>
                  <a:pt x="18137669" y="1923029"/>
                  <a:pt x="18134085" y="1924111"/>
                  <a:pt x="18136253" y="1931280"/>
                </a:cubicBezTo>
                <a:cubicBezTo>
                  <a:pt x="18138419" y="1938451"/>
                  <a:pt x="18140045" y="1943826"/>
                  <a:pt x="18141127" y="1947412"/>
                </a:cubicBezTo>
                <a:cubicBezTo>
                  <a:pt x="18142209" y="1950997"/>
                  <a:pt x="18144001" y="1950456"/>
                  <a:pt x="18146503" y="1945785"/>
                </a:cubicBezTo>
                <a:cubicBezTo>
                  <a:pt x="18149005" y="1941117"/>
                  <a:pt x="18154923" y="1941285"/>
                  <a:pt x="18164261" y="1946287"/>
                </a:cubicBezTo>
                <a:lnTo>
                  <a:pt x="18196521" y="1936536"/>
                </a:lnTo>
                <a:cubicBezTo>
                  <a:pt x="18196521" y="1936536"/>
                  <a:pt x="18200105" y="1935453"/>
                  <a:pt x="18207273" y="1933286"/>
                </a:cubicBezTo>
                <a:lnTo>
                  <a:pt x="18218031" y="1930037"/>
                </a:lnTo>
                <a:cubicBezTo>
                  <a:pt x="18208689" y="1925036"/>
                  <a:pt x="18207607" y="1921450"/>
                  <a:pt x="18214779" y="1919283"/>
                </a:cubicBezTo>
                <a:lnTo>
                  <a:pt x="18200773" y="1911779"/>
                </a:lnTo>
                <a:lnTo>
                  <a:pt x="18179267" y="1918279"/>
                </a:lnTo>
                <a:cubicBezTo>
                  <a:pt x="18177097" y="1911111"/>
                  <a:pt x="18172431" y="1908610"/>
                  <a:pt x="18165265" y="1910775"/>
                </a:cubicBezTo>
                <a:close/>
                <a:moveTo>
                  <a:pt x="18058727" y="1907767"/>
                </a:moveTo>
                <a:cubicBezTo>
                  <a:pt x="18058727" y="1907767"/>
                  <a:pt x="18056225" y="1912436"/>
                  <a:pt x="18051223" y="1921772"/>
                </a:cubicBezTo>
                <a:cubicBezTo>
                  <a:pt x="18058395" y="1919605"/>
                  <a:pt x="18061977" y="1918521"/>
                  <a:pt x="18061977" y="1918521"/>
                </a:cubicBezTo>
                <a:close/>
                <a:moveTo>
                  <a:pt x="17938187" y="1897257"/>
                </a:moveTo>
                <a:cubicBezTo>
                  <a:pt x="17931019" y="1899424"/>
                  <a:pt x="17927435" y="1900506"/>
                  <a:pt x="17927435" y="1900506"/>
                </a:cubicBezTo>
                <a:lnTo>
                  <a:pt x="17930685" y="1911261"/>
                </a:lnTo>
                <a:cubicBezTo>
                  <a:pt x="17937855" y="1909093"/>
                  <a:pt x="17941439" y="1908011"/>
                  <a:pt x="17941439" y="1908011"/>
                </a:cubicBezTo>
                <a:cubicBezTo>
                  <a:pt x="17941439" y="1908011"/>
                  <a:pt x="17940357" y="1904425"/>
                  <a:pt x="17938187" y="1897257"/>
                </a:cubicBezTo>
                <a:close/>
                <a:moveTo>
                  <a:pt x="18000583" y="1890134"/>
                </a:moveTo>
                <a:cubicBezTo>
                  <a:pt x="17996999" y="1891216"/>
                  <a:pt x="17995749" y="1893550"/>
                  <a:pt x="17996831" y="1897135"/>
                </a:cubicBezTo>
                <a:cubicBezTo>
                  <a:pt x="17997919" y="1900718"/>
                  <a:pt x="18002041" y="1901428"/>
                  <a:pt x="18009213" y="1899259"/>
                </a:cubicBezTo>
                <a:cubicBezTo>
                  <a:pt x="18007047" y="1892092"/>
                  <a:pt x="18004169" y="1889050"/>
                  <a:pt x="18000583" y="1890134"/>
                </a:cubicBezTo>
                <a:close/>
                <a:moveTo>
                  <a:pt x="16956805" y="1882874"/>
                </a:moveTo>
                <a:cubicBezTo>
                  <a:pt x="16955013" y="1883415"/>
                  <a:pt x="16952869" y="1886021"/>
                  <a:pt x="16950365" y="1890687"/>
                </a:cubicBezTo>
                <a:lnTo>
                  <a:pt x="16961121" y="1887438"/>
                </a:lnTo>
                <a:cubicBezTo>
                  <a:pt x="16960035" y="1883854"/>
                  <a:pt x="16958597" y="1882333"/>
                  <a:pt x="16956805" y="1882874"/>
                </a:cubicBezTo>
                <a:close/>
                <a:moveTo>
                  <a:pt x="16993381" y="1877686"/>
                </a:moveTo>
                <a:lnTo>
                  <a:pt x="16982625" y="1880937"/>
                </a:lnTo>
                <a:cubicBezTo>
                  <a:pt x="16984795" y="1888106"/>
                  <a:pt x="16985877" y="1891690"/>
                  <a:pt x="16985877" y="1891690"/>
                </a:cubicBezTo>
                <a:cubicBezTo>
                  <a:pt x="16985877" y="1891690"/>
                  <a:pt x="16989461" y="1890607"/>
                  <a:pt x="16996629" y="1888439"/>
                </a:cubicBezTo>
                <a:close/>
                <a:moveTo>
                  <a:pt x="17953195" y="1869247"/>
                </a:moveTo>
                <a:cubicBezTo>
                  <a:pt x="17953195" y="1869247"/>
                  <a:pt x="17949611" y="1870331"/>
                  <a:pt x="17942443" y="1872499"/>
                </a:cubicBezTo>
                <a:cubicBezTo>
                  <a:pt x="17944609" y="1879667"/>
                  <a:pt x="17945691" y="1883252"/>
                  <a:pt x="17945691" y="1883252"/>
                </a:cubicBezTo>
                <a:close/>
                <a:moveTo>
                  <a:pt x="17178441" y="1868696"/>
                </a:moveTo>
                <a:lnTo>
                  <a:pt x="17181691" y="1879449"/>
                </a:lnTo>
                <a:cubicBezTo>
                  <a:pt x="17188863" y="1877284"/>
                  <a:pt x="17192449" y="1876200"/>
                  <a:pt x="17192449" y="1876200"/>
                </a:cubicBezTo>
                <a:close/>
                <a:moveTo>
                  <a:pt x="17612083" y="1866724"/>
                </a:moveTo>
                <a:cubicBezTo>
                  <a:pt x="17604913" y="1868890"/>
                  <a:pt x="17601331" y="1869974"/>
                  <a:pt x="17601331" y="1869974"/>
                </a:cubicBezTo>
                <a:cubicBezTo>
                  <a:pt x="17603497" y="1877143"/>
                  <a:pt x="17608163" y="1879647"/>
                  <a:pt x="17615333" y="1877479"/>
                </a:cubicBezTo>
                <a:close/>
                <a:moveTo>
                  <a:pt x="17927751" y="1857869"/>
                </a:moveTo>
                <a:cubicBezTo>
                  <a:pt x="17924793" y="1857784"/>
                  <a:pt x="17922687" y="1858911"/>
                  <a:pt x="17921435" y="1861244"/>
                </a:cubicBezTo>
                <a:cubicBezTo>
                  <a:pt x="17918933" y="1865912"/>
                  <a:pt x="17917681" y="1868246"/>
                  <a:pt x="17917681" y="1868246"/>
                </a:cubicBezTo>
                <a:lnTo>
                  <a:pt x="17939189" y="1861745"/>
                </a:lnTo>
                <a:cubicBezTo>
                  <a:pt x="17934523" y="1859243"/>
                  <a:pt x="17930709" y="1857952"/>
                  <a:pt x="17927751" y="1857869"/>
                </a:cubicBezTo>
                <a:close/>
                <a:moveTo>
                  <a:pt x="17687359" y="1843972"/>
                </a:moveTo>
                <a:cubicBezTo>
                  <a:pt x="17680189" y="1846140"/>
                  <a:pt x="17673023" y="1848306"/>
                  <a:pt x="17665853" y="1850473"/>
                </a:cubicBezTo>
                <a:cubicBezTo>
                  <a:pt x="17658683" y="1852639"/>
                  <a:pt x="17655097" y="1853723"/>
                  <a:pt x="17655097" y="1853723"/>
                </a:cubicBezTo>
                <a:cubicBezTo>
                  <a:pt x="17655097" y="1853723"/>
                  <a:pt x="17657435" y="1854972"/>
                  <a:pt x="17662101" y="1857475"/>
                </a:cubicBezTo>
                <a:cubicBezTo>
                  <a:pt x="17666769" y="1859975"/>
                  <a:pt x="17669105" y="1861228"/>
                  <a:pt x="17669105" y="1861228"/>
                </a:cubicBezTo>
                <a:lnTo>
                  <a:pt x="17672355" y="1871981"/>
                </a:lnTo>
                <a:lnTo>
                  <a:pt x="17704615" y="1862228"/>
                </a:lnTo>
                <a:cubicBezTo>
                  <a:pt x="17702449" y="1855060"/>
                  <a:pt x="17706033" y="1853977"/>
                  <a:pt x="17715369" y="1858979"/>
                </a:cubicBezTo>
                <a:lnTo>
                  <a:pt x="17726121" y="1855730"/>
                </a:lnTo>
                <a:close/>
                <a:moveTo>
                  <a:pt x="17678613" y="1776199"/>
                </a:moveTo>
                <a:lnTo>
                  <a:pt x="17692617" y="1783703"/>
                </a:lnTo>
                <a:cubicBezTo>
                  <a:pt x="17692617" y="1783703"/>
                  <a:pt x="17692075" y="1781911"/>
                  <a:pt x="17690993" y="1778325"/>
                </a:cubicBezTo>
                <a:cubicBezTo>
                  <a:pt x="17689907" y="1774741"/>
                  <a:pt x="17685783" y="1774034"/>
                  <a:pt x="17678613" y="1776199"/>
                </a:cubicBezTo>
                <a:close/>
                <a:moveTo>
                  <a:pt x="18196813" y="1753070"/>
                </a:moveTo>
                <a:cubicBezTo>
                  <a:pt x="18198335" y="1751632"/>
                  <a:pt x="18199367" y="1751810"/>
                  <a:pt x="18199909" y="1753603"/>
                </a:cubicBezTo>
                <a:cubicBezTo>
                  <a:pt x="18200991" y="1757187"/>
                  <a:pt x="18197949" y="1760062"/>
                  <a:pt x="18190779" y="1762229"/>
                </a:cubicBezTo>
                <a:cubicBezTo>
                  <a:pt x="18193281" y="1757561"/>
                  <a:pt x="18195293" y="1754508"/>
                  <a:pt x="18196813" y="1753070"/>
                </a:cubicBezTo>
                <a:close/>
                <a:moveTo>
                  <a:pt x="17494553" y="1749679"/>
                </a:moveTo>
                <a:lnTo>
                  <a:pt x="17497803" y="1760432"/>
                </a:lnTo>
                <a:lnTo>
                  <a:pt x="17503179" y="1758806"/>
                </a:lnTo>
                <a:cubicBezTo>
                  <a:pt x="17499597" y="1759890"/>
                  <a:pt x="17496717" y="1756848"/>
                  <a:pt x="17494553" y="1749679"/>
                </a:cubicBezTo>
                <a:close/>
                <a:moveTo>
                  <a:pt x="17810905" y="1747948"/>
                </a:moveTo>
                <a:cubicBezTo>
                  <a:pt x="17805903" y="1757284"/>
                  <a:pt x="17805739" y="1763204"/>
                  <a:pt x="17810405" y="1765704"/>
                </a:cubicBezTo>
                <a:cubicBezTo>
                  <a:pt x="17815073" y="1768206"/>
                  <a:pt x="17819201" y="1768915"/>
                  <a:pt x="17822785" y="1767831"/>
                </a:cubicBezTo>
                <a:cubicBezTo>
                  <a:pt x="17826369" y="1766748"/>
                  <a:pt x="17828161" y="1766206"/>
                  <a:pt x="17828161" y="1766206"/>
                </a:cubicBezTo>
                <a:cubicBezTo>
                  <a:pt x="17828161" y="1766206"/>
                  <a:pt x="17827079" y="1762620"/>
                  <a:pt x="17824911" y="1755453"/>
                </a:cubicBezTo>
                <a:close/>
                <a:moveTo>
                  <a:pt x="17540817" y="1747430"/>
                </a:moveTo>
                <a:lnTo>
                  <a:pt x="17519309" y="1753932"/>
                </a:lnTo>
                <a:cubicBezTo>
                  <a:pt x="17528649" y="1758932"/>
                  <a:pt x="17533315" y="1761434"/>
                  <a:pt x="17533315" y="1761434"/>
                </a:cubicBezTo>
                <a:cubicBezTo>
                  <a:pt x="17533315" y="1761434"/>
                  <a:pt x="17535649" y="1762685"/>
                  <a:pt x="17540315" y="1765187"/>
                </a:cubicBezTo>
                <a:cubicBezTo>
                  <a:pt x="17544985" y="1767688"/>
                  <a:pt x="17547319" y="1768939"/>
                  <a:pt x="17547319" y="1768939"/>
                </a:cubicBezTo>
                <a:lnTo>
                  <a:pt x="17558075" y="1765688"/>
                </a:lnTo>
                <a:lnTo>
                  <a:pt x="17554825" y="1754935"/>
                </a:lnTo>
                <a:close/>
                <a:moveTo>
                  <a:pt x="18077745" y="1737715"/>
                </a:moveTo>
                <a:lnTo>
                  <a:pt x="18080997" y="1748467"/>
                </a:lnTo>
                <a:lnTo>
                  <a:pt x="18066991" y="1740965"/>
                </a:lnTo>
                <a:cubicBezTo>
                  <a:pt x="18074163" y="1738796"/>
                  <a:pt x="18077745" y="1737715"/>
                  <a:pt x="18077745" y="1737715"/>
                </a:cubicBezTo>
                <a:close/>
                <a:moveTo>
                  <a:pt x="17420279" y="1736920"/>
                </a:moveTo>
                <a:lnTo>
                  <a:pt x="17402023" y="1754174"/>
                </a:lnTo>
                <a:cubicBezTo>
                  <a:pt x="17402023" y="1754174"/>
                  <a:pt x="17401481" y="1752383"/>
                  <a:pt x="17400397" y="1748797"/>
                </a:cubicBezTo>
                <a:cubicBezTo>
                  <a:pt x="17399313" y="1745213"/>
                  <a:pt x="17402357" y="1742337"/>
                  <a:pt x="17409527" y="1740169"/>
                </a:cubicBezTo>
                <a:cubicBezTo>
                  <a:pt x="17416695" y="1738003"/>
                  <a:pt x="17420279" y="1736920"/>
                  <a:pt x="17420279" y="1736920"/>
                </a:cubicBezTo>
                <a:close/>
                <a:moveTo>
                  <a:pt x="17441789" y="1730419"/>
                </a:moveTo>
                <a:lnTo>
                  <a:pt x="17445037" y="1741173"/>
                </a:lnTo>
                <a:cubicBezTo>
                  <a:pt x="17447203" y="1748342"/>
                  <a:pt x="17446495" y="1752467"/>
                  <a:pt x="17442911" y="1753551"/>
                </a:cubicBezTo>
                <a:cubicBezTo>
                  <a:pt x="17439327" y="1754633"/>
                  <a:pt x="17436453" y="1751593"/>
                  <a:pt x="17434283" y="1744422"/>
                </a:cubicBezTo>
                <a:cubicBezTo>
                  <a:pt x="17432117" y="1737253"/>
                  <a:pt x="17434617" y="1732585"/>
                  <a:pt x="17441789" y="1730419"/>
                </a:cubicBezTo>
                <a:close/>
                <a:moveTo>
                  <a:pt x="17549387" y="1727237"/>
                </a:moveTo>
                <a:cubicBezTo>
                  <a:pt x="17547593" y="1727778"/>
                  <a:pt x="17547235" y="1729844"/>
                  <a:pt x="17548323" y="1733427"/>
                </a:cubicBezTo>
                <a:lnTo>
                  <a:pt x="17559075" y="1730177"/>
                </a:lnTo>
                <a:cubicBezTo>
                  <a:pt x="17554407" y="1727677"/>
                  <a:pt x="17551177" y="1726695"/>
                  <a:pt x="17549387" y="1727237"/>
                </a:cubicBezTo>
                <a:close/>
                <a:moveTo>
                  <a:pt x="17452541" y="1727168"/>
                </a:moveTo>
                <a:lnTo>
                  <a:pt x="17441789" y="1730419"/>
                </a:lnTo>
                <a:lnTo>
                  <a:pt x="17436411" y="1732044"/>
                </a:lnTo>
                <a:cubicBezTo>
                  <a:pt x="17432825" y="1733128"/>
                  <a:pt x="17431033" y="1733670"/>
                  <a:pt x="17431033" y="1733670"/>
                </a:cubicBezTo>
                <a:cubicBezTo>
                  <a:pt x="17423865" y="1735835"/>
                  <a:pt x="17419737" y="1735128"/>
                  <a:pt x="17418655" y="1731542"/>
                </a:cubicBezTo>
                <a:cubicBezTo>
                  <a:pt x="17417569" y="1727957"/>
                  <a:pt x="17409859" y="1728333"/>
                  <a:pt x="17395521" y="1732666"/>
                </a:cubicBezTo>
                <a:cubicBezTo>
                  <a:pt x="17381185" y="1736999"/>
                  <a:pt x="17374555" y="1740958"/>
                  <a:pt x="17375637" y="1744544"/>
                </a:cubicBezTo>
                <a:cubicBezTo>
                  <a:pt x="17376723" y="1748129"/>
                  <a:pt x="17375471" y="1750464"/>
                  <a:pt x="17371889" y="1751547"/>
                </a:cubicBezTo>
                <a:cubicBezTo>
                  <a:pt x="17368303" y="1752628"/>
                  <a:pt x="17365429" y="1749586"/>
                  <a:pt x="17363259" y="1742417"/>
                </a:cubicBezTo>
                <a:cubicBezTo>
                  <a:pt x="17351089" y="1753920"/>
                  <a:pt x="17329583" y="1760420"/>
                  <a:pt x="17298739" y="1761919"/>
                </a:cubicBezTo>
                <a:cubicBezTo>
                  <a:pt x="17282231" y="1759083"/>
                  <a:pt x="17272729" y="1759999"/>
                  <a:pt x="17270229" y="1764669"/>
                </a:cubicBezTo>
                <a:cubicBezTo>
                  <a:pt x="17267727" y="1769336"/>
                  <a:pt x="17263601" y="1768628"/>
                  <a:pt x="17257851" y="1762542"/>
                </a:cubicBezTo>
                <a:cubicBezTo>
                  <a:pt x="17252099" y="1756455"/>
                  <a:pt x="17242051" y="1755580"/>
                  <a:pt x="17227715" y="1759913"/>
                </a:cubicBezTo>
                <a:cubicBezTo>
                  <a:pt x="17213379" y="1764247"/>
                  <a:pt x="17206207" y="1766414"/>
                  <a:pt x="17206207" y="1766414"/>
                </a:cubicBezTo>
                <a:lnTo>
                  <a:pt x="17241719" y="1767417"/>
                </a:lnTo>
                <a:lnTo>
                  <a:pt x="17252475" y="1764168"/>
                </a:lnTo>
                <a:lnTo>
                  <a:pt x="17266477" y="1771669"/>
                </a:lnTo>
                <a:cubicBezTo>
                  <a:pt x="17275813" y="1776672"/>
                  <a:pt x="17282813" y="1780425"/>
                  <a:pt x="17287483" y="1782925"/>
                </a:cubicBezTo>
                <a:cubicBezTo>
                  <a:pt x="17292153" y="1785427"/>
                  <a:pt x="17305241" y="1783426"/>
                  <a:pt x="17326745" y="1776927"/>
                </a:cubicBezTo>
                <a:cubicBezTo>
                  <a:pt x="17333915" y="1774758"/>
                  <a:pt x="17341085" y="1772592"/>
                  <a:pt x="17348253" y="1770425"/>
                </a:cubicBezTo>
                <a:cubicBezTo>
                  <a:pt x="17355423" y="1768260"/>
                  <a:pt x="17359009" y="1767175"/>
                  <a:pt x="17359009" y="1767175"/>
                </a:cubicBezTo>
                <a:cubicBezTo>
                  <a:pt x="17368341" y="1772178"/>
                  <a:pt x="17372469" y="1772885"/>
                  <a:pt x="17371389" y="1769302"/>
                </a:cubicBezTo>
                <a:cubicBezTo>
                  <a:pt x="17370303" y="1765716"/>
                  <a:pt x="17378015" y="1765343"/>
                  <a:pt x="17394519" y="1768176"/>
                </a:cubicBezTo>
                <a:cubicBezTo>
                  <a:pt x="17401687" y="1766011"/>
                  <a:pt x="17411189" y="1765094"/>
                  <a:pt x="17423027" y="1765429"/>
                </a:cubicBezTo>
                <a:cubicBezTo>
                  <a:pt x="17434867" y="1765763"/>
                  <a:pt x="17444369" y="1764846"/>
                  <a:pt x="17451537" y="1762680"/>
                </a:cubicBezTo>
                <a:lnTo>
                  <a:pt x="17462291" y="1759430"/>
                </a:lnTo>
                <a:cubicBezTo>
                  <a:pt x="17452957" y="1754427"/>
                  <a:pt x="17459043" y="1748675"/>
                  <a:pt x="17480549" y="1742173"/>
                </a:cubicBezTo>
                <a:lnTo>
                  <a:pt x="17502059" y="1735673"/>
                </a:lnTo>
                <a:cubicBezTo>
                  <a:pt x="17499889" y="1728506"/>
                  <a:pt x="17495223" y="1726003"/>
                  <a:pt x="17488053" y="1728171"/>
                </a:cubicBezTo>
                <a:cubicBezTo>
                  <a:pt x="17480881" y="1730337"/>
                  <a:pt x="17477299" y="1731420"/>
                  <a:pt x="17477299" y="1731420"/>
                </a:cubicBezTo>
                <a:cubicBezTo>
                  <a:pt x="17470129" y="1733588"/>
                  <a:pt x="17461877" y="1732169"/>
                  <a:pt x="17452541" y="1727168"/>
                </a:cubicBezTo>
                <a:close/>
                <a:moveTo>
                  <a:pt x="17274981" y="1722155"/>
                </a:moveTo>
                <a:cubicBezTo>
                  <a:pt x="17267811" y="1724322"/>
                  <a:pt x="17265313" y="1728989"/>
                  <a:pt x="17267481" y="1736158"/>
                </a:cubicBezTo>
                <a:cubicBezTo>
                  <a:pt x="17267481" y="1736158"/>
                  <a:pt x="17271063" y="1735076"/>
                  <a:pt x="17278233" y="1732908"/>
                </a:cubicBezTo>
                <a:close/>
                <a:moveTo>
                  <a:pt x="17719381" y="1716933"/>
                </a:moveTo>
                <a:cubicBezTo>
                  <a:pt x="17719381" y="1716933"/>
                  <a:pt x="17717587" y="1717475"/>
                  <a:pt x="17714001" y="1718558"/>
                </a:cubicBezTo>
                <a:cubicBezTo>
                  <a:pt x="17710417" y="1719641"/>
                  <a:pt x="17705041" y="1721266"/>
                  <a:pt x="17697871" y="1723433"/>
                </a:cubicBezTo>
                <a:cubicBezTo>
                  <a:pt x="17690701" y="1725601"/>
                  <a:pt x="17681199" y="1726516"/>
                  <a:pt x="17669363" y="1726181"/>
                </a:cubicBezTo>
                <a:cubicBezTo>
                  <a:pt x="17657525" y="1725849"/>
                  <a:pt x="17648023" y="1726765"/>
                  <a:pt x="17640853" y="1728931"/>
                </a:cubicBezTo>
                <a:cubicBezTo>
                  <a:pt x="17633685" y="1731099"/>
                  <a:pt x="17626513" y="1733266"/>
                  <a:pt x="17619345" y="1735432"/>
                </a:cubicBezTo>
                <a:lnTo>
                  <a:pt x="17622595" y="1746185"/>
                </a:lnTo>
                <a:cubicBezTo>
                  <a:pt x="17615425" y="1748353"/>
                  <a:pt x="17604673" y="1751603"/>
                  <a:pt x="17590333" y="1755936"/>
                </a:cubicBezTo>
                <a:lnTo>
                  <a:pt x="17587085" y="1745184"/>
                </a:lnTo>
                <a:cubicBezTo>
                  <a:pt x="17579915" y="1747349"/>
                  <a:pt x="17575081" y="1750767"/>
                  <a:pt x="17572579" y="1755435"/>
                </a:cubicBezTo>
                <a:cubicBezTo>
                  <a:pt x="17570079" y="1760104"/>
                  <a:pt x="17572951" y="1763146"/>
                  <a:pt x="17581205" y="1764563"/>
                </a:cubicBezTo>
                <a:cubicBezTo>
                  <a:pt x="17589459" y="1765982"/>
                  <a:pt x="17599503" y="1766858"/>
                  <a:pt x="17611341" y="1767193"/>
                </a:cubicBezTo>
                <a:cubicBezTo>
                  <a:pt x="17623179" y="1767527"/>
                  <a:pt x="17633761" y="1770194"/>
                  <a:pt x="17643101" y="1775197"/>
                </a:cubicBezTo>
                <a:cubicBezTo>
                  <a:pt x="17648103" y="1765862"/>
                  <a:pt x="17652937" y="1762443"/>
                  <a:pt x="17657605" y="1764945"/>
                </a:cubicBezTo>
                <a:cubicBezTo>
                  <a:pt x="17662273" y="1767443"/>
                  <a:pt x="17664607" y="1768695"/>
                  <a:pt x="17664607" y="1768695"/>
                </a:cubicBezTo>
                <a:lnTo>
                  <a:pt x="17675361" y="1765445"/>
                </a:lnTo>
                <a:lnTo>
                  <a:pt x="17700121" y="1769700"/>
                </a:lnTo>
                <a:cubicBezTo>
                  <a:pt x="17709457" y="1774700"/>
                  <a:pt x="17722375" y="1778620"/>
                  <a:pt x="17738883" y="1781456"/>
                </a:cubicBezTo>
                <a:lnTo>
                  <a:pt x="17735633" y="1770701"/>
                </a:lnTo>
                <a:cubicBezTo>
                  <a:pt x="17735633" y="1770701"/>
                  <a:pt x="17735091" y="1768910"/>
                  <a:pt x="17734007" y="1765324"/>
                </a:cubicBezTo>
                <a:cubicBezTo>
                  <a:pt x="17732923" y="1761740"/>
                  <a:pt x="17731297" y="1756363"/>
                  <a:pt x="17729131" y="1749193"/>
                </a:cubicBezTo>
                <a:lnTo>
                  <a:pt x="17739883" y="1745943"/>
                </a:lnTo>
                <a:cubicBezTo>
                  <a:pt x="17744217" y="1760282"/>
                  <a:pt x="17746385" y="1767451"/>
                  <a:pt x="17746385" y="1767451"/>
                </a:cubicBezTo>
                <a:lnTo>
                  <a:pt x="17753887" y="1753447"/>
                </a:lnTo>
                <a:lnTo>
                  <a:pt x="17764641" y="1750196"/>
                </a:lnTo>
                <a:lnTo>
                  <a:pt x="17775397" y="1746947"/>
                </a:lnTo>
                <a:cubicBezTo>
                  <a:pt x="17768225" y="1749113"/>
                  <a:pt x="17765725" y="1753780"/>
                  <a:pt x="17767891" y="1760949"/>
                </a:cubicBezTo>
                <a:cubicBezTo>
                  <a:pt x="17767891" y="1760949"/>
                  <a:pt x="17769685" y="1760408"/>
                  <a:pt x="17773271" y="1759325"/>
                </a:cubicBezTo>
                <a:cubicBezTo>
                  <a:pt x="17776853" y="1758242"/>
                  <a:pt x="17782231" y="1756616"/>
                  <a:pt x="17789399" y="1754450"/>
                </a:cubicBezTo>
                <a:lnTo>
                  <a:pt x="17800153" y="1751199"/>
                </a:lnTo>
                <a:cubicBezTo>
                  <a:pt x="17792983" y="1753366"/>
                  <a:pt x="17791901" y="1749781"/>
                  <a:pt x="17796903" y="1740446"/>
                </a:cubicBezTo>
                <a:lnTo>
                  <a:pt x="17782897" y="1732942"/>
                </a:lnTo>
                <a:cubicBezTo>
                  <a:pt x="17775731" y="1735109"/>
                  <a:pt x="17768561" y="1737274"/>
                  <a:pt x="17761391" y="1739442"/>
                </a:cubicBezTo>
                <a:cubicBezTo>
                  <a:pt x="17754221" y="1741609"/>
                  <a:pt x="17748303" y="1741441"/>
                  <a:pt x="17743637" y="1738942"/>
                </a:cubicBezTo>
                <a:cubicBezTo>
                  <a:pt x="17738967" y="1736438"/>
                  <a:pt x="17736633" y="1735190"/>
                  <a:pt x="17736633" y="1735190"/>
                </a:cubicBezTo>
                <a:lnTo>
                  <a:pt x="17725881" y="1738440"/>
                </a:lnTo>
                <a:cubicBezTo>
                  <a:pt x="17723713" y="1731272"/>
                  <a:pt x="17722629" y="1727686"/>
                  <a:pt x="17722629" y="1727686"/>
                </a:cubicBezTo>
                <a:cubicBezTo>
                  <a:pt x="17722629" y="1727686"/>
                  <a:pt x="17721547" y="1724100"/>
                  <a:pt x="17719381" y="1716933"/>
                </a:cubicBezTo>
                <a:close/>
                <a:moveTo>
                  <a:pt x="18119651" y="1449246"/>
                </a:moveTo>
                <a:cubicBezTo>
                  <a:pt x="18104233" y="1449995"/>
                  <a:pt x="18092937" y="1451454"/>
                  <a:pt x="18085767" y="1453621"/>
                </a:cubicBezTo>
                <a:lnTo>
                  <a:pt x="18146035" y="1458876"/>
                </a:lnTo>
                <a:cubicBezTo>
                  <a:pt x="18143867" y="1451708"/>
                  <a:pt x="18135075" y="1448497"/>
                  <a:pt x="18119651" y="1449246"/>
                </a:cubicBezTo>
                <a:close/>
                <a:moveTo>
                  <a:pt x="18041627" y="1443488"/>
                </a:moveTo>
                <a:cubicBezTo>
                  <a:pt x="18038045" y="1444572"/>
                  <a:pt x="18036251" y="1445115"/>
                  <a:pt x="18036251" y="1445115"/>
                </a:cubicBezTo>
                <a:lnTo>
                  <a:pt x="18039501" y="1455868"/>
                </a:lnTo>
                <a:cubicBezTo>
                  <a:pt x="18039501" y="1455868"/>
                  <a:pt x="18043085" y="1454784"/>
                  <a:pt x="18050255" y="1452618"/>
                </a:cubicBezTo>
                <a:cubicBezTo>
                  <a:pt x="18048089" y="1445449"/>
                  <a:pt x="18045211" y="1442405"/>
                  <a:pt x="18041627" y="1443488"/>
                </a:cubicBezTo>
                <a:close/>
                <a:moveTo>
                  <a:pt x="17981115" y="1320946"/>
                </a:moveTo>
                <a:cubicBezTo>
                  <a:pt x="17977531" y="1322028"/>
                  <a:pt x="17976821" y="1326155"/>
                  <a:pt x="17978991" y="1333325"/>
                </a:cubicBezTo>
                <a:lnTo>
                  <a:pt x="17989743" y="1330075"/>
                </a:lnTo>
                <a:cubicBezTo>
                  <a:pt x="17987579" y="1322906"/>
                  <a:pt x="17984699" y="1319862"/>
                  <a:pt x="17981115" y="1320946"/>
                </a:cubicBezTo>
                <a:close/>
                <a:moveTo>
                  <a:pt x="635459" y="856955"/>
                </a:moveTo>
                <a:lnTo>
                  <a:pt x="632578" y="857827"/>
                </a:lnTo>
                <a:lnTo>
                  <a:pt x="628277" y="872014"/>
                </a:lnTo>
                <a:cubicBezTo>
                  <a:pt x="629361" y="875598"/>
                  <a:pt x="632401" y="872724"/>
                  <a:pt x="637406" y="863387"/>
                </a:cubicBezTo>
                <a:close/>
                <a:moveTo>
                  <a:pt x="572092" y="854435"/>
                </a:moveTo>
                <a:lnTo>
                  <a:pt x="577474" y="857314"/>
                </a:lnTo>
                <a:lnTo>
                  <a:pt x="585718" y="854819"/>
                </a:lnTo>
                <a:close/>
                <a:moveTo>
                  <a:pt x="734344" y="850663"/>
                </a:moveTo>
                <a:lnTo>
                  <a:pt x="733530" y="850740"/>
                </a:lnTo>
                <a:lnTo>
                  <a:pt x="723696" y="853719"/>
                </a:lnTo>
                <a:lnTo>
                  <a:pt x="722932" y="855140"/>
                </a:lnTo>
                <a:lnTo>
                  <a:pt x="728007" y="857858"/>
                </a:lnTo>
                <a:lnTo>
                  <a:pt x="732350" y="854386"/>
                </a:lnTo>
                <a:close/>
                <a:moveTo>
                  <a:pt x="842147" y="844615"/>
                </a:moveTo>
                <a:lnTo>
                  <a:pt x="845528" y="846425"/>
                </a:lnTo>
                <a:lnTo>
                  <a:pt x="847103" y="844937"/>
                </a:lnTo>
                <a:close/>
                <a:moveTo>
                  <a:pt x="467350" y="844367"/>
                </a:moveTo>
                <a:lnTo>
                  <a:pt x="464287" y="850085"/>
                </a:lnTo>
                <a:lnTo>
                  <a:pt x="468678" y="848755"/>
                </a:lnTo>
                <a:close/>
                <a:moveTo>
                  <a:pt x="709510" y="775849"/>
                </a:moveTo>
                <a:lnTo>
                  <a:pt x="705370" y="777102"/>
                </a:lnTo>
                <a:lnTo>
                  <a:pt x="703043" y="777805"/>
                </a:lnTo>
                <a:lnTo>
                  <a:pt x="714874" y="779839"/>
                </a:lnTo>
                <a:lnTo>
                  <a:pt x="712733" y="777576"/>
                </a:lnTo>
                <a:close/>
                <a:moveTo>
                  <a:pt x="316555" y="772585"/>
                </a:moveTo>
                <a:lnTo>
                  <a:pt x="305803" y="775836"/>
                </a:lnTo>
                <a:cubicBezTo>
                  <a:pt x="305803" y="775836"/>
                  <a:pt x="308137" y="777086"/>
                  <a:pt x="312804" y="779586"/>
                </a:cubicBezTo>
                <a:cubicBezTo>
                  <a:pt x="317472" y="782087"/>
                  <a:pt x="319806" y="783340"/>
                  <a:pt x="319806" y="783340"/>
                </a:cubicBezTo>
                <a:close/>
                <a:moveTo>
                  <a:pt x="174509" y="768576"/>
                </a:moveTo>
                <a:lnTo>
                  <a:pt x="163755" y="771825"/>
                </a:lnTo>
                <a:lnTo>
                  <a:pt x="188513" y="776077"/>
                </a:lnTo>
                <a:cubicBezTo>
                  <a:pt x="186347" y="768908"/>
                  <a:pt x="181679" y="766408"/>
                  <a:pt x="174509" y="768576"/>
                </a:cubicBezTo>
                <a:close/>
                <a:moveTo>
                  <a:pt x="396706" y="765964"/>
                </a:moveTo>
                <a:cubicBezTo>
                  <a:pt x="388455" y="764547"/>
                  <a:pt x="377159" y="766003"/>
                  <a:pt x="362821" y="770337"/>
                </a:cubicBezTo>
                <a:cubicBezTo>
                  <a:pt x="355652" y="772505"/>
                  <a:pt x="350816" y="775922"/>
                  <a:pt x="348315" y="780590"/>
                </a:cubicBezTo>
                <a:cubicBezTo>
                  <a:pt x="345813" y="785259"/>
                  <a:pt x="344564" y="787591"/>
                  <a:pt x="344564" y="787591"/>
                </a:cubicBezTo>
                <a:lnTo>
                  <a:pt x="346931" y="787658"/>
                </a:lnTo>
                <a:lnTo>
                  <a:pt x="358880" y="776356"/>
                </a:lnTo>
                <a:lnTo>
                  <a:pt x="369633" y="773101"/>
                </a:lnTo>
                <a:cubicBezTo>
                  <a:pt x="371804" y="780268"/>
                  <a:pt x="369305" y="784937"/>
                  <a:pt x="362135" y="787109"/>
                </a:cubicBezTo>
                <a:lnTo>
                  <a:pt x="359172" y="788006"/>
                </a:lnTo>
                <a:lnTo>
                  <a:pt x="362319" y="788094"/>
                </a:lnTo>
                <a:cubicBezTo>
                  <a:pt x="371989" y="781258"/>
                  <a:pt x="381494" y="780343"/>
                  <a:pt x="390830" y="785343"/>
                </a:cubicBezTo>
                <a:cubicBezTo>
                  <a:pt x="400165" y="790347"/>
                  <a:pt x="406083" y="790514"/>
                  <a:pt x="408585" y="785845"/>
                </a:cubicBezTo>
                <a:cubicBezTo>
                  <a:pt x="411085" y="781177"/>
                  <a:pt x="412337" y="778845"/>
                  <a:pt x="412337" y="778845"/>
                </a:cubicBezTo>
                <a:cubicBezTo>
                  <a:pt x="410169" y="771675"/>
                  <a:pt x="404960" y="767381"/>
                  <a:pt x="396706" y="765964"/>
                </a:cubicBezTo>
                <a:close/>
                <a:moveTo>
                  <a:pt x="288549" y="757578"/>
                </a:moveTo>
                <a:lnTo>
                  <a:pt x="278802" y="760524"/>
                </a:lnTo>
                <a:lnTo>
                  <a:pt x="284603" y="763628"/>
                </a:lnTo>
                <a:lnTo>
                  <a:pt x="283591" y="763936"/>
                </a:lnTo>
                <a:lnTo>
                  <a:pt x="291799" y="768332"/>
                </a:lnTo>
                <a:cubicBezTo>
                  <a:pt x="291799" y="768332"/>
                  <a:pt x="290715" y="764748"/>
                  <a:pt x="288549" y="757578"/>
                </a:cubicBezTo>
                <a:close/>
                <a:moveTo>
                  <a:pt x="657356" y="754665"/>
                </a:moveTo>
                <a:cubicBezTo>
                  <a:pt x="653230" y="753956"/>
                  <a:pt x="647583" y="754685"/>
                  <a:pt x="640413" y="756852"/>
                </a:cubicBezTo>
                <a:cubicBezTo>
                  <a:pt x="635411" y="766189"/>
                  <a:pt x="636494" y="769773"/>
                  <a:pt x="643663" y="767607"/>
                </a:cubicBezTo>
                <a:lnTo>
                  <a:pt x="665170" y="761105"/>
                </a:lnTo>
                <a:cubicBezTo>
                  <a:pt x="664086" y="757521"/>
                  <a:pt x="661482" y="755374"/>
                  <a:pt x="657356" y="754665"/>
                </a:cubicBezTo>
                <a:close/>
                <a:moveTo>
                  <a:pt x="942761" y="747618"/>
                </a:moveTo>
                <a:cubicBezTo>
                  <a:pt x="942761" y="747618"/>
                  <a:pt x="939179" y="748701"/>
                  <a:pt x="932009" y="750870"/>
                </a:cubicBezTo>
                <a:lnTo>
                  <a:pt x="946013" y="758372"/>
                </a:lnTo>
                <a:close/>
                <a:moveTo>
                  <a:pt x="1158140" y="741200"/>
                </a:moveTo>
                <a:lnTo>
                  <a:pt x="1141828" y="746131"/>
                </a:lnTo>
                <a:lnTo>
                  <a:pt x="1159786" y="746638"/>
                </a:lnTo>
                <a:lnTo>
                  <a:pt x="1159382" y="745300"/>
                </a:lnTo>
                <a:close/>
                <a:moveTo>
                  <a:pt x="964270" y="741117"/>
                </a:moveTo>
                <a:cubicBezTo>
                  <a:pt x="959268" y="750454"/>
                  <a:pt x="956766" y="755122"/>
                  <a:pt x="956766" y="755122"/>
                </a:cubicBezTo>
                <a:cubicBezTo>
                  <a:pt x="956766" y="755122"/>
                  <a:pt x="958559" y="754580"/>
                  <a:pt x="962143" y="753497"/>
                </a:cubicBezTo>
                <a:cubicBezTo>
                  <a:pt x="965729" y="752413"/>
                  <a:pt x="966438" y="748287"/>
                  <a:pt x="964270" y="741117"/>
                </a:cubicBezTo>
                <a:close/>
                <a:moveTo>
                  <a:pt x="893247" y="739112"/>
                </a:moveTo>
                <a:cubicBezTo>
                  <a:pt x="893247" y="739112"/>
                  <a:pt x="886077" y="741280"/>
                  <a:pt x="871739" y="745614"/>
                </a:cubicBezTo>
                <a:cubicBezTo>
                  <a:pt x="864570" y="747779"/>
                  <a:pt x="859193" y="749406"/>
                  <a:pt x="855608" y="750490"/>
                </a:cubicBezTo>
                <a:cubicBezTo>
                  <a:pt x="852023" y="751573"/>
                  <a:pt x="850231" y="752114"/>
                  <a:pt x="850231" y="752114"/>
                </a:cubicBezTo>
                <a:cubicBezTo>
                  <a:pt x="852398" y="759284"/>
                  <a:pt x="856526" y="759991"/>
                  <a:pt x="862611" y="754240"/>
                </a:cubicBezTo>
                <a:cubicBezTo>
                  <a:pt x="868696" y="748491"/>
                  <a:pt x="876407" y="748116"/>
                  <a:pt x="885743" y="753118"/>
                </a:cubicBezTo>
                <a:lnTo>
                  <a:pt x="896497" y="749866"/>
                </a:lnTo>
                <a:close/>
                <a:moveTo>
                  <a:pt x="704935" y="737349"/>
                </a:moveTo>
                <a:cubicBezTo>
                  <a:pt x="707101" y="744519"/>
                  <a:pt x="704601" y="749187"/>
                  <a:pt x="697432" y="751355"/>
                </a:cubicBezTo>
                <a:lnTo>
                  <a:pt x="711436" y="758857"/>
                </a:lnTo>
                <a:cubicBezTo>
                  <a:pt x="711436" y="758857"/>
                  <a:pt x="715020" y="757774"/>
                  <a:pt x="722188" y="755606"/>
                </a:cubicBezTo>
                <a:cubicBezTo>
                  <a:pt x="729359" y="753441"/>
                  <a:pt x="734027" y="755941"/>
                  <a:pt x="736194" y="763109"/>
                </a:cubicBezTo>
                <a:cubicBezTo>
                  <a:pt x="750533" y="758775"/>
                  <a:pt x="769538" y="756943"/>
                  <a:pt x="793213" y="757612"/>
                </a:cubicBezTo>
                <a:cubicBezTo>
                  <a:pt x="816888" y="758280"/>
                  <a:pt x="828724" y="758616"/>
                  <a:pt x="828724" y="758616"/>
                </a:cubicBezTo>
                <a:lnTo>
                  <a:pt x="836229" y="744611"/>
                </a:lnTo>
                <a:cubicBezTo>
                  <a:pt x="829060" y="746778"/>
                  <a:pt x="823682" y="748403"/>
                  <a:pt x="820099" y="749486"/>
                </a:cubicBezTo>
                <a:cubicBezTo>
                  <a:pt x="816513" y="750570"/>
                  <a:pt x="811134" y="752194"/>
                  <a:pt x="803967" y="754362"/>
                </a:cubicBezTo>
                <a:lnTo>
                  <a:pt x="789963" y="746858"/>
                </a:lnTo>
                <a:cubicBezTo>
                  <a:pt x="789963" y="746858"/>
                  <a:pt x="782792" y="749025"/>
                  <a:pt x="768454" y="753357"/>
                </a:cubicBezTo>
                <a:cubicBezTo>
                  <a:pt x="768454" y="753357"/>
                  <a:pt x="766120" y="752109"/>
                  <a:pt x="761454" y="749608"/>
                </a:cubicBezTo>
                <a:cubicBezTo>
                  <a:pt x="756784" y="747107"/>
                  <a:pt x="750865" y="746939"/>
                  <a:pt x="743697" y="749107"/>
                </a:cubicBezTo>
                <a:cubicBezTo>
                  <a:pt x="743697" y="749107"/>
                  <a:pt x="741904" y="749648"/>
                  <a:pt x="738320" y="750730"/>
                </a:cubicBezTo>
                <a:cubicBezTo>
                  <a:pt x="734735" y="751814"/>
                  <a:pt x="730068" y="749314"/>
                  <a:pt x="724315" y="743228"/>
                </a:cubicBezTo>
                <a:cubicBezTo>
                  <a:pt x="718565" y="737143"/>
                  <a:pt x="712104" y="735181"/>
                  <a:pt x="704935" y="737349"/>
                </a:cubicBezTo>
                <a:close/>
                <a:moveTo>
                  <a:pt x="1067555" y="733373"/>
                </a:moveTo>
                <a:cubicBezTo>
                  <a:pt x="1060385" y="735541"/>
                  <a:pt x="1056801" y="736623"/>
                  <a:pt x="1056801" y="736623"/>
                </a:cubicBezTo>
                <a:cubicBezTo>
                  <a:pt x="1056801" y="736623"/>
                  <a:pt x="1049090" y="736995"/>
                  <a:pt x="1033667" y="737747"/>
                </a:cubicBezTo>
                <a:cubicBezTo>
                  <a:pt x="1018246" y="738497"/>
                  <a:pt x="1006950" y="739953"/>
                  <a:pt x="999780" y="742119"/>
                </a:cubicBezTo>
                <a:cubicBezTo>
                  <a:pt x="1001947" y="749290"/>
                  <a:pt x="1026706" y="753544"/>
                  <a:pt x="1074056" y="754881"/>
                </a:cubicBezTo>
                <a:cubicBezTo>
                  <a:pt x="1102731" y="746212"/>
                  <a:pt x="1117070" y="741880"/>
                  <a:pt x="1117070" y="741880"/>
                </a:cubicBezTo>
                <a:cubicBezTo>
                  <a:pt x="1107734" y="736875"/>
                  <a:pt x="1101273" y="734916"/>
                  <a:pt x="1097689" y="736000"/>
                </a:cubicBezTo>
                <a:cubicBezTo>
                  <a:pt x="1094105" y="737084"/>
                  <a:pt x="1088727" y="738707"/>
                  <a:pt x="1081557" y="740876"/>
                </a:cubicBezTo>
                <a:close/>
                <a:moveTo>
                  <a:pt x="1200975" y="728254"/>
                </a:moveTo>
                <a:cubicBezTo>
                  <a:pt x="1197389" y="729338"/>
                  <a:pt x="1193805" y="730422"/>
                  <a:pt x="1190219" y="731505"/>
                </a:cubicBezTo>
                <a:cubicBezTo>
                  <a:pt x="1186635" y="732588"/>
                  <a:pt x="1181258" y="734214"/>
                  <a:pt x="1174089" y="736380"/>
                </a:cubicBezTo>
                <a:lnTo>
                  <a:pt x="1171463" y="737174"/>
                </a:lnTo>
                <a:lnTo>
                  <a:pt x="1180886" y="738789"/>
                </a:lnTo>
                <a:lnTo>
                  <a:pt x="1189570" y="743438"/>
                </a:lnTo>
                <a:lnTo>
                  <a:pt x="1209599" y="737384"/>
                </a:lnTo>
                <a:cubicBezTo>
                  <a:pt x="1207433" y="730214"/>
                  <a:pt x="1204559" y="727170"/>
                  <a:pt x="1200975" y="728254"/>
                </a:cubicBezTo>
                <a:close/>
                <a:moveTo>
                  <a:pt x="273837" y="708906"/>
                </a:moveTo>
                <a:lnTo>
                  <a:pt x="275548" y="714562"/>
                </a:lnTo>
                <a:lnTo>
                  <a:pt x="290649" y="709998"/>
                </a:lnTo>
                <a:close/>
                <a:moveTo>
                  <a:pt x="1193154" y="707146"/>
                </a:moveTo>
                <a:lnTo>
                  <a:pt x="1189095" y="708371"/>
                </a:lnTo>
                <a:cubicBezTo>
                  <a:pt x="1181925" y="710539"/>
                  <a:pt x="1178883" y="713416"/>
                  <a:pt x="1179967" y="717000"/>
                </a:cubicBezTo>
                <a:cubicBezTo>
                  <a:pt x="1181050" y="720583"/>
                  <a:pt x="1186970" y="720751"/>
                  <a:pt x="1197723" y="717501"/>
                </a:cubicBezTo>
                <a:cubicBezTo>
                  <a:pt x="1208478" y="714251"/>
                  <a:pt x="1214937" y="716210"/>
                  <a:pt x="1217105" y="723378"/>
                </a:cubicBezTo>
                <a:lnTo>
                  <a:pt x="1238610" y="716878"/>
                </a:lnTo>
                <a:lnTo>
                  <a:pt x="1230390" y="708179"/>
                </a:lnTo>
                <a:lnTo>
                  <a:pt x="1228715" y="708133"/>
                </a:lnTo>
                <a:lnTo>
                  <a:pt x="1224607" y="709376"/>
                </a:lnTo>
                <a:lnTo>
                  <a:pt x="1215190" y="707757"/>
                </a:lnTo>
                <a:close/>
                <a:moveTo>
                  <a:pt x="287302" y="675802"/>
                </a:moveTo>
                <a:lnTo>
                  <a:pt x="290552" y="686555"/>
                </a:lnTo>
                <a:cubicBezTo>
                  <a:pt x="283383" y="688723"/>
                  <a:pt x="278716" y="686222"/>
                  <a:pt x="276550" y="679052"/>
                </a:cubicBezTo>
                <a:cubicBezTo>
                  <a:pt x="283718" y="676886"/>
                  <a:pt x="287302" y="675802"/>
                  <a:pt x="287302" y="675802"/>
                </a:cubicBezTo>
                <a:close/>
                <a:moveTo>
                  <a:pt x="11623769" y="665766"/>
                </a:moveTo>
                <a:lnTo>
                  <a:pt x="11594898" y="669494"/>
                </a:lnTo>
                <a:lnTo>
                  <a:pt x="11592817" y="670123"/>
                </a:lnTo>
                <a:lnTo>
                  <a:pt x="11587899" y="673599"/>
                </a:lnTo>
                <a:lnTo>
                  <a:pt x="11599535" y="679826"/>
                </a:lnTo>
                <a:lnTo>
                  <a:pt x="11610289" y="676571"/>
                </a:lnTo>
                <a:lnTo>
                  <a:pt x="11624295" y="684070"/>
                </a:lnTo>
                <a:cubicBezTo>
                  <a:pt x="11624295" y="684070"/>
                  <a:pt x="11626795" y="679399"/>
                  <a:pt x="11631792" y="670061"/>
                </a:cubicBezTo>
                <a:cubicBezTo>
                  <a:pt x="11631792" y="670061"/>
                  <a:pt x="11629458" y="668812"/>
                  <a:pt x="11624788" y="666312"/>
                </a:cubicBezTo>
                <a:close/>
                <a:moveTo>
                  <a:pt x="8413580" y="664074"/>
                </a:moveTo>
                <a:lnTo>
                  <a:pt x="8413367" y="664473"/>
                </a:lnTo>
                <a:lnTo>
                  <a:pt x="8413863" y="664123"/>
                </a:lnTo>
                <a:close/>
                <a:moveTo>
                  <a:pt x="8504765" y="654211"/>
                </a:moveTo>
                <a:cubicBezTo>
                  <a:pt x="8497593" y="656381"/>
                  <a:pt x="8494555" y="659257"/>
                  <a:pt x="8495637" y="662843"/>
                </a:cubicBezTo>
                <a:lnTo>
                  <a:pt x="8494194" y="667616"/>
                </a:lnTo>
                <a:lnTo>
                  <a:pt x="8505898" y="667047"/>
                </a:lnTo>
                <a:lnTo>
                  <a:pt x="8520176" y="666355"/>
                </a:lnTo>
                <a:lnTo>
                  <a:pt x="8518770" y="661708"/>
                </a:lnTo>
                <a:close/>
                <a:moveTo>
                  <a:pt x="8046363" y="652129"/>
                </a:moveTo>
                <a:lnTo>
                  <a:pt x="8060373" y="659625"/>
                </a:lnTo>
                <a:cubicBezTo>
                  <a:pt x="8053200" y="661797"/>
                  <a:pt x="8049620" y="662880"/>
                  <a:pt x="8049620" y="662880"/>
                </a:cubicBezTo>
                <a:cubicBezTo>
                  <a:pt x="8049620" y="662880"/>
                  <a:pt x="8046035" y="663965"/>
                  <a:pt x="8038866" y="666136"/>
                </a:cubicBezTo>
                <a:close/>
                <a:moveTo>
                  <a:pt x="170274" y="649145"/>
                </a:moveTo>
                <a:lnTo>
                  <a:pt x="160768" y="653846"/>
                </a:lnTo>
                <a:lnTo>
                  <a:pt x="163512" y="654536"/>
                </a:lnTo>
                <a:lnTo>
                  <a:pt x="157277" y="656421"/>
                </a:lnTo>
                <a:lnTo>
                  <a:pt x="154147" y="662269"/>
                </a:lnTo>
                <a:lnTo>
                  <a:pt x="155033" y="657100"/>
                </a:lnTo>
                <a:lnTo>
                  <a:pt x="131253" y="664288"/>
                </a:lnTo>
                <a:cubicBezTo>
                  <a:pt x="124083" y="666454"/>
                  <a:pt x="120498" y="667537"/>
                  <a:pt x="120498" y="667537"/>
                </a:cubicBezTo>
                <a:lnTo>
                  <a:pt x="123749" y="678291"/>
                </a:lnTo>
                <a:lnTo>
                  <a:pt x="112995" y="681541"/>
                </a:lnTo>
                <a:lnTo>
                  <a:pt x="98992" y="674039"/>
                </a:lnTo>
                <a:cubicBezTo>
                  <a:pt x="89655" y="669035"/>
                  <a:pt x="82485" y="671203"/>
                  <a:pt x="77483" y="680540"/>
                </a:cubicBezTo>
                <a:cubicBezTo>
                  <a:pt x="75316" y="673368"/>
                  <a:pt x="70648" y="670868"/>
                  <a:pt x="63480" y="673036"/>
                </a:cubicBezTo>
                <a:cubicBezTo>
                  <a:pt x="56309" y="675202"/>
                  <a:pt x="53267" y="678079"/>
                  <a:pt x="54350" y="681663"/>
                </a:cubicBezTo>
                <a:cubicBezTo>
                  <a:pt x="55433" y="685247"/>
                  <a:pt x="52392" y="688124"/>
                  <a:pt x="45224" y="690290"/>
                </a:cubicBezTo>
                <a:lnTo>
                  <a:pt x="34468" y="693541"/>
                </a:lnTo>
                <a:cubicBezTo>
                  <a:pt x="38801" y="707880"/>
                  <a:pt x="64643" y="715716"/>
                  <a:pt x="111993" y="717053"/>
                </a:cubicBezTo>
                <a:cubicBezTo>
                  <a:pt x="135667" y="717721"/>
                  <a:pt x="153423" y="718222"/>
                  <a:pt x="165259" y="718556"/>
                </a:cubicBezTo>
                <a:cubicBezTo>
                  <a:pt x="177098" y="718892"/>
                  <a:pt x="186600" y="717974"/>
                  <a:pt x="193769" y="715809"/>
                </a:cubicBezTo>
                <a:cubicBezTo>
                  <a:pt x="193769" y="715809"/>
                  <a:pt x="197353" y="714726"/>
                  <a:pt x="204523" y="712557"/>
                </a:cubicBezTo>
                <a:cubicBezTo>
                  <a:pt x="217444" y="716477"/>
                  <a:pt x="228655" y="717979"/>
                  <a:pt x="238158" y="717063"/>
                </a:cubicBezTo>
                <a:lnTo>
                  <a:pt x="259410" y="707971"/>
                </a:lnTo>
                <a:lnTo>
                  <a:pt x="255946" y="707747"/>
                </a:lnTo>
                <a:cubicBezTo>
                  <a:pt x="233357" y="710672"/>
                  <a:pt x="222062" y="712136"/>
                  <a:pt x="222062" y="712136"/>
                </a:cubicBezTo>
                <a:lnTo>
                  <a:pt x="286577" y="692605"/>
                </a:lnTo>
                <a:lnTo>
                  <a:pt x="302002" y="708913"/>
                </a:lnTo>
                <a:lnTo>
                  <a:pt x="321811" y="712314"/>
                </a:lnTo>
                <a:lnTo>
                  <a:pt x="343319" y="705815"/>
                </a:lnTo>
                <a:cubicBezTo>
                  <a:pt x="343319" y="705815"/>
                  <a:pt x="350488" y="703649"/>
                  <a:pt x="364826" y="699314"/>
                </a:cubicBezTo>
                <a:cubicBezTo>
                  <a:pt x="371996" y="697146"/>
                  <a:pt x="379707" y="696773"/>
                  <a:pt x="387958" y="698191"/>
                </a:cubicBezTo>
                <a:cubicBezTo>
                  <a:pt x="396212" y="699607"/>
                  <a:pt x="400337" y="700318"/>
                  <a:pt x="400337" y="700318"/>
                </a:cubicBezTo>
                <a:lnTo>
                  <a:pt x="386332" y="692814"/>
                </a:lnTo>
                <a:cubicBezTo>
                  <a:pt x="360493" y="684974"/>
                  <a:pt x="342904" y="678556"/>
                  <a:pt x="333568" y="673554"/>
                </a:cubicBezTo>
                <a:lnTo>
                  <a:pt x="325323" y="669137"/>
                </a:lnTo>
                <a:lnTo>
                  <a:pt x="320955" y="670461"/>
                </a:lnTo>
                <a:cubicBezTo>
                  <a:pt x="317371" y="671545"/>
                  <a:pt x="315579" y="672087"/>
                  <a:pt x="315579" y="672087"/>
                </a:cubicBezTo>
                <a:lnTo>
                  <a:pt x="313433" y="664998"/>
                </a:lnTo>
                <a:lnTo>
                  <a:pt x="305005" y="663549"/>
                </a:lnTo>
                <a:lnTo>
                  <a:pt x="301570" y="664588"/>
                </a:lnTo>
                <a:cubicBezTo>
                  <a:pt x="301570" y="664588"/>
                  <a:pt x="296195" y="666217"/>
                  <a:pt x="285442" y="669472"/>
                </a:cubicBezTo>
                <a:cubicBezTo>
                  <a:pt x="274691" y="672726"/>
                  <a:pt x="265730" y="675440"/>
                  <a:pt x="258562" y="677609"/>
                </a:cubicBezTo>
                <a:lnTo>
                  <a:pt x="227561" y="672298"/>
                </a:lnTo>
                <a:lnTo>
                  <a:pt x="230284" y="681299"/>
                </a:lnTo>
                <a:cubicBezTo>
                  <a:pt x="230284" y="681299"/>
                  <a:pt x="228491" y="681841"/>
                  <a:pt x="224907" y="682925"/>
                </a:cubicBezTo>
                <a:cubicBezTo>
                  <a:pt x="221322" y="684007"/>
                  <a:pt x="218447" y="680965"/>
                  <a:pt x="216279" y="673796"/>
                </a:cubicBezTo>
                <a:lnTo>
                  <a:pt x="223526" y="671607"/>
                </a:lnTo>
                <a:lnTo>
                  <a:pt x="209041" y="669125"/>
                </a:lnTo>
                <a:lnTo>
                  <a:pt x="192875" y="674020"/>
                </a:lnTo>
                <a:lnTo>
                  <a:pt x="194772" y="680298"/>
                </a:lnTo>
                <a:lnTo>
                  <a:pt x="184019" y="683548"/>
                </a:lnTo>
                <a:lnTo>
                  <a:pt x="188397" y="675374"/>
                </a:lnTo>
                <a:lnTo>
                  <a:pt x="180033" y="677908"/>
                </a:lnTo>
                <a:lnTo>
                  <a:pt x="184019" y="683548"/>
                </a:lnTo>
                <a:cubicBezTo>
                  <a:pt x="184019" y="683548"/>
                  <a:pt x="176849" y="685713"/>
                  <a:pt x="162511" y="690047"/>
                </a:cubicBezTo>
                <a:cubicBezTo>
                  <a:pt x="160343" y="682879"/>
                  <a:pt x="159260" y="679293"/>
                  <a:pt x="159260" y="679293"/>
                </a:cubicBezTo>
                <a:lnTo>
                  <a:pt x="157367" y="673031"/>
                </a:lnTo>
                <a:lnTo>
                  <a:pt x="141273" y="677903"/>
                </a:lnTo>
                <a:cubicBezTo>
                  <a:pt x="134104" y="680074"/>
                  <a:pt x="129435" y="677574"/>
                  <a:pt x="127266" y="670407"/>
                </a:cubicBezTo>
                <a:lnTo>
                  <a:pt x="138019" y="667151"/>
                </a:lnTo>
                <a:lnTo>
                  <a:pt x="177516" y="662034"/>
                </a:lnTo>
                <a:lnTo>
                  <a:pt x="174269" y="651286"/>
                </a:lnTo>
                <a:close/>
                <a:moveTo>
                  <a:pt x="8103378" y="646606"/>
                </a:moveTo>
                <a:lnTo>
                  <a:pt x="8128140" y="650849"/>
                </a:lnTo>
                <a:lnTo>
                  <a:pt x="8071123" y="656371"/>
                </a:lnTo>
                <a:close/>
                <a:moveTo>
                  <a:pt x="8337955" y="646020"/>
                </a:moveTo>
                <a:lnTo>
                  <a:pt x="8341213" y="656771"/>
                </a:lnTo>
                <a:lnTo>
                  <a:pt x="8330457" y="660027"/>
                </a:lnTo>
                <a:cubicBezTo>
                  <a:pt x="8323289" y="662198"/>
                  <a:pt x="8316121" y="664367"/>
                  <a:pt x="8308956" y="666537"/>
                </a:cubicBezTo>
                <a:cubicBezTo>
                  <a:pt x="8308956" y="666537"/>
                  <a:pt x="8304829" y="665830"/>
                  <a:pt x="8296574" y="664415"/>
                </a:cubicBezTo>
                <a:cubicBezTo>
                  <a:pt x="8288320" y="663003"/>
                  <a:pt x="8280611" y="663380"/>
                  <a:pt x="8273440" y="665550"/>
                </a:cubicBezTo>
                <a:cubicBezTo>
                  <a:pt x="8237605" y="676399"/>
                  <a:pt x="8215011" y="679326"/>
                  <a:pt x="8205673" y="674327"/>
                </a:cubicBezTo>
                <a:lnTo>
                  <a:pt x="8199587" y="676169"/>
                </a:lnTo>
                <a:lnTo>
                  <a:pt x="8239062" y="677284"/>
                </a:lnTo>
                <a:cubicBezTo>
                  <a:pt x="8246230" y="675117"/>
                  <a:pt x="8253940" y="674742"/>
                  <a:pt x="8262197" y="676160"/>
                </a:cubicBezTo>
                <a:cubicBezTo>
                  <a:pt x="8270444" y="677578"/>
                  <a:pt x="8274574" y="678286"/>
                  <a:pt x="8274574" y="678286"/>
                </a:cubicBezTo>
                <a:lnTo>
                  <a:pt x="8296483" y="682051"/>
                </a:lnTo>
                <a:lnTo>
                  <a:pt x="8312212" y="677289"/>
                </a:lnTo>
                <a:lnTo>
                  <a:pt x="8320131" y="681529"/>
                </a:lnTo>
                <a:lnTo>
                  <a:pt x="8345594" y="680292"/>
                </a:lnTo>
                <a:lnTo>
                  <a:pt x="8348254" y="680036"/>
                </a:lnTo>
                <a:lnTo>
                  <a:pt x="8347721" y="678276"/>
                </a:lnTo>
                <a:lnTo>
                  <a:pt x="8369227" y="671767"/>
                </a:lnTo>
                <a:lnTo>
                  <a:pt x="8361871" y="678724"/>
                </a:lnTo>
                <a:lnTo>
                  <a:pt x="8374107" y="677542"/>
                </a:lnTo>
                <a:lnTo>
                  <a:pt x="8395839" y="675447"/>
                </a:lnTo>
                <a:lnTo>
                  <a:pt x="8399360" y="674381"/>
                </a:lnTo>
                <a:lnTo>
                  <a:pt x="8406723" y="669172"/>
                </a:lnTo>
                <a:lnTo>
                  <a:pt x="8404959" y="663339"/>
                </a:lnTo>
                <a:lnTo>
                  <a:pt x="8406525" y="662865"/>
                </a:lnTo>
                <a:lnTo>
                  <a:pt x="8401482" y="662002"/>
                </a:lnTo>
                <a:cubicBezTo>
                  <a:pt x="8401482" y="662002"/>
                  <a:pt x="8399147" y="660752"/>
                  <a:pt x="8394479" y="658252"/>
                </a:cubicBezTo>
                <a:cubicBezTo>
                  <a:pt x="8389810" y="655753"/>
                  <a:pt x="8387477" y="654504"/>
                  <a:pt x="8387477" y="654504"/>
                </a:cubicBezTo>
                <a:cubicBezTo>
                  <a:pt x="8385305" y="647337"/>
                  <a:pt x="8381720" y="648421"/>
                  <a:pt x="8376722" y="657760"/>
                </a:cubicBezTo>
                <a:cubicBezTo>
                  <a:pt x="8369557" y="659930"/>
                  <a:pt x="8363635" y="659766"/>
                  <a:pt x="8358966" y="657266"/>
                </a:cubicBezTo>
                <a:cubicBezTo>
                  <a:pt x="8354298" y="654765"/>
                  <a:pt x="8351964" y="653517"/>
                  <a:pt x="8351964" y="653517"/>
                </a:cubicBezTo>
                <a:cubicBezTo>
                  <a:pt x="8351964" y="653517"/>
                  <a:pt x="8347295" y="651018"/>
                  <a:pt x="8337955" y="646020"/>
                </a:cubicBezTo>
                <a:close/>
                <a:moveTo>
                  <a:pt x="8465995" y="642471"/>
                </a:moveTo>
                <a:cubicBezTo>
                  <a:pt x="8463499" y="647141"/>
                  <a:pt x="8461349" y="649747"/>
                  <a:pt x="8459560" y="650289"/>
                </a:cubicBezTo>
                <a:cubicBezTo>
                  <a:pt x="8457767" y="650832"/>
                  <a:pt x="8456331" y="649310"/>
                  <a:pt x="8455243" y="645726"/>
                </a:cubicBezTo>
                <a:cubicBezTo>
                  <a:pt x="8455243" y="645726"/>
                  <a:pt x="8458828" y="644642"/>
                  <a:pt x="8465995" y="642471"/>
                </a:cubicBezTo>
                <a:close/>
                <a:moveTo>
                  <a:pt x="188525" y="640124"/>
                </a:moveTo>
                <a:lnTo>
                  <a:pt x="183395" y="642660"/>
                </a:lnTo>
                <a:lnTo>
                  <a:pt x="185022" y="648036"/>
                </a:lnTo>
                <a:cubicBezTo>
                  <a:pt x="185022" y="648036"/>
                  <a:pt x="188606" y="646953"/>
                  <a:pt x="195774" y="644786"/>
                </a:cubicBezTo>
                <a:lnTo>
                  <a:pt x="199362" y="648581"/>
                </a:lnTo>
                <a:lnTo>
                  <a:pt x="202533" y="647622"/>
                </a:lnTo>
                <a:close/>
                <a:moveTo>
                  <a:pt x="7687481" y="635352"/>
                </a:moveTo>
                <a:cubicBezTo>
                  <a:pt x="7694647" y="633184"/>
                  <a:pt x="7696982" y="634434"/>
                  <a:pt x="7694484" y="639102"/>
                </a:cubicBezTo>
                <a:cubicBezTo>
                  <a:pt x="7693233" y="641437"/>
                  <a:pt x="7691712" y="642876"/>
                  <a:pt x="7689920" y="643418"/>
                </a:cubicBezTo>
                <a:cubicBezTo>
                  <a:pt x="7688127" y="643960"/>
                  <a:pt x="7686070" y="643606"/>
                  <a:pt x="7683728" y="642356"/>
                </a:cubicBezTo>
                <a:cubicBezTo>
                  <a:pt x="7679061" y="639858"/>
                  <a:pt x="7676728" y="638610"/>
                  <a:pt x="7676728" y="638610"/>
                </a:cubicBezTo>
                <a:close/>
                <a:moveTo>
                  <a:pt x="12328311" y="635343"/>
                </a:moveTo>
                <a:lnTo>
                  <a:pt x="12326035" y="636031"/>
                </a:lnTo>
                <a:lnTo>
                  <a:pt x="12329945" y="635839"/>
                </a:lnTo>
                <a:close/>
                <a:moveTo>
                  <a:pt x="12301874" y="634697"/>
                </a:moveTo>
                <a:lnTo>
                  <a:pt x="12304253" y="642553"/>
                </a:lnTo>
                <a:lnTo>
                  <a:pt x="12312103" y="640178"/>
                </a:lnTo>
                <a:close/>
                <a:moveTo>
                  <a:pt x="7527709" y="634098"/>
                </a:moveTo>
                <a:cubicBezTo>
                  <a:pt x="7531291" y="633014"/>
                  <a:pt x="7534164" y="636056"/>
                  <a:pt x="7536334" y="643225"/>
                </a:cubicBezTo>
                <a:cubicBezTo>
                  <a:pt x="7529165" y="645392"/>
                  <a:pt x="7525580" y="646476"/>
                  <a:pt x="7525580" y="646476"/>
                </a:cubicBezTo>
                <a:cubicBezTo>
                  <a:pt x="7523413" y="639306"/>
                  <a:pt x="7524119" y="635180"/>
                  <a:pt x="7527709" y="634098"/>
                </a:cubicBezTo>
                <a:close/>
                <a:moveTo>
                  <a:pt x="7568595" y="633474"/>
                </a:moveTo>
                <a:cubicBezTo>
                  <a:pt x="7570765" y="640643"/>
                  <a:pt x="7564677" y="646397"/>
                  <a:pt x="7550339" y="650729"/>
                </a:cubicBezTo>
                <a:lnTo>
                  <a:pt x="7557839" y="636725"/>
                </a:lnTo>
                <a:cubicBezTo>
                  <a:pt x="7565010" y="634559"/>
                  <a:pt x="7568595" y="633474"/>
                  <a:pt x="7568595" y="633474"/>
                </a:cubicBezTo>
                <a:close/>
                <a:moveTo>
                  <a:pt x="18288001" y="629643"/>
                </a:moveTo>
                <a:lnTo>
                  <a:pt x="18288001" y="635123"/>
                </a:lnTo>
                <a:lnTo>
                  <a:pt x="18283135" y="631113"/>
                </a:lnTo>
                <a:close/>
                <a:moveTo>
                  <a:pt x="8279807" y="628411"/>
                </a:moveTo>
                <a:cubicBezTo>
                  <a:pt x="8283390" y="627325"/>
                  <a:pt x="8286268" y="630366"/>
                  <a:pt x="8288435" y="637535"/>
                </a:cubicBezTo>
                <a:lnTo>
                  <a:pt x="8277684" y="640790"/>
                </a:lnTo>
                <a:cubicBezTo>
                  <a:pt x="8275515" y="633621"/>
                  <a:pt x="8276223" y="629496"/>
                  <a:pt x="8279807" y="628411"/>
                </a:cubicBezTo>
                <a:close/>
                <a:moveTo>
                  <a:pt x="5036784" y="627895"/>
                </a:moveTo>
                <a:lnTo>
                  <a:pt x="5032858" y="629083"/>
                </a:lnTo>
                <a:lnTo>
                  <a:pt x="5012020" y="635391"/>
                </a:lnTo>
                <a:lnTo>
                  <a:pt x="5015683" y="639264"/>
                </a:lnTo>
                <a:lnTo>
                  <a:pt x="5018357" y="639340"/>
                </a:lnTo>
                <a:lnTo>
                  <a:pt x="5033457" y="643139"/>
                </a:lnTo>
                <a:lnTo>
                  <a:pt x="5036359" y="642858"/>
                </a:lnTo>
                <a:close/>
                <a:moveTo>
                  <a:pt x="5219542" y="625386"/>
                </a:moveTo>
                <a:lnTo>
                  <a:pt x="5200286" y="626329"/>
                </a:lnTo>
                <a:lnTo>
                  <a:pt x="5202039" y="627990"/>
                </a:lnTo>
                <a:lnTo>
                  <a:pt x="5204651" y="632362"/>
                </a:lnTo>
                <a:lnTo>
                  <a:pt x="5221171" y="630764"/>
                </a:lnTo>
                <a:cubicBezTo>
                  <a:pt x="5228338" y="628594"/>
                  <a:pt x="5231922" y="627508"/>
                  <a:pt x="5231922" y="627508"/>
                </a:cubicBezTo>
                <a:cubicBezTo>
                  <a:pt x="5231922" y="627508"/>
                  <a:pt x="5227796" y="626803"/>
                  <a:pt x="5219542" y="625386"/>
                </a:cubicBezTo>
                <a:close/>
                <a:moveTo>
                  <a:pt x="9710395" y="623756"/>
                </a:moveTo>
                <a:cubicBezTo>
                  <a:pt x="9705726" y="621256"/>
                  <a:pt x="9703935" y="621799"/>
                  <a:pt x="9705021" y="625384"/>
                </a:cubicBezTo>
                <a:lnTo>
                  <a:pt x="9708781" y="637803"/>
                </a:lnTo>
                <a:lnTo>
                  <a:pt x="9708856" y="637932"/>
                </a:lnTo>
                <a:cubicBezTo>
                  <a:pt x="9711189" y="639182"/>
                  <a:pt x="9713878" y="638369"/>
                  <a:pt x="9716921" y="635494"/>
                </a:cubicBezTo>
                <a:lnTo>
                  <a:pt x="9718387" y="635050"/>
                </a:lnTo>
                <a:close/>
                <a:moveTo>
                  <a:pt x="7600855" y="623724"/>
                </a:moveTo>
                <a:cubicBezTo>
                  <a:pt x="7608025" y="621556"/>
                  <a:pt x="7612150" y="622267"/>
                  <a:pt x="7613235" y="625851"/>
                </a:cubicBezTo>
                <a:cubicBezTo>
                  <a:pt x="7614318" y="629433"/>
                  <a:pt x="7613069" y="631770"/>
                  <a:pt x="7609482" y="632852"/>
                </a:cubicBezTo>
                <a:cubicBezTo>
                  <a:pt x="7605900" y="633936"/>
                  <a:pt x="7603023" y="630892"/>
                  <a:pt x="7600855" y="623724"/>
                </a:cubicBezTo>
                <a:close/>
                <a:moveTo>
                  <a:pt x="9809928" y="622968"/>
                </a:moveTo>
                <a:lnTo>
                  <a:pt x="9812295" y="630785"/>
                </a:lnTo>
                <a:lnTo>
                  <a:pt x="9823027" y="629980"/>
                </a:lnTo>
                <a:close/>
                <a:moveTo>
                  <a:pt x="6138551" y="620726"/>
                </a:moveTo>
                <a:lnTo>
                  <a:pt x="6135218" y="621734"/>
                </a:lnTo>
                <a:lnTo>
                  <a:pt x="6152560" y="624713"/>
                </a:lnTo>
                <a:lnTo>
                  <a:pt x="6145469" y="620919"/>
                </a:lnTo>
                <a:close/>
                <a:moveTo>
                  <a:pt x="6614621" y="619744"/>
                </a:moveTo>
                <a:lnTo>
                  <a:pt x="6611343" y="625872"/>
                </a:lnTo>
                <a:lnTo>
                  <a:pt x="6616659" y="626467"/>
                </a:lnTo>
                <a:close/>
                <a:moveTo>
                  <a:pt x="5065116" y="619317"/>
                </a:moveTo>
                <a:lnTo>
                  <a:pt x="5045225" y="625339"/>
                </a:lnTo>
                <a:lnTo>
                  <a:pt x="5107886" y="627108"/>
                </a:lnTo>
                <a:lnTo>
                  <a:pt x="5143395" y="628110"/>
                </a:lnTo>
                <a:lnTo>
                  <a:pt x="5178908" y="629113"/>
                </a:lnTo>
                <a:lnTo>
                  <a:pt x="5183833" y="626171"/>
                </a:lnTo>
                <a:lnTo>
                  <a:pt x="5160898" y="625532"/>
                </a:lnTo>
                <a:cubicBezTo>
                  <a:pt x="5153730" y="627704"/>
                  <a:pt x="5147811" y="627540"/>
                  <a:pt x="5143143" y="625039"/>
                </a:cubicBezTo>
                <a:cubicBezTo>
                  <a:pt x="5138472" y="622538"/>
                  <a:pt x="5132554" y="622377"/>
                  <a:pt x="5125387" y="624545"/>
                </a:cubicBezTo>
                <a:cubicBezTo>
                  <a:pt x="5118219" y="626716"/>
                  <a:pt x="5109965" y="625302"/>
                  <a:pt x="5100628" y="620305"/>
                </a:cubicBezTo>
                <a:cubicBezTo>
                  <a:pt x="5093459" y="622474"/>
                  <a:pt x="5088083" y="624102"/>
                  <a:pt x="5084499" y="625186"/>
                </a:cubicBezTo>
                <a:cubicBezTo>
                  <a:pt x="5080914" y="626272"/>
                  <a:pt x="5074452" y="624314"/>
                  <a:pt x="5065116" y="619317"/>
                </a:cubicBezTo>
                <a:close/>
                <a:moveTo>
                  <a:pt x="9668292" y="619239"/>
                </a:moveTo>
                <a:lnTo>
                  <a:pt x="9665780" y="621611"/>
                </a:lnTo>
                <a:lnTo>
                  <a:pt x="9663449" y="620362"/>
                </a:lnTo>
                <a:lnTo>
                  <a:pt x="9646376" y="625530"/>
                </a:lnTo>
                <a:lnTo>
                  <a:pt x="9646302" y="628170"/>
                </a:lnTo>
                <a:lnTo>
                  <a:pt x="9679748" y="629114"/>
                </a:lnTo>
                <a:lnTo>
                  <a:pt x="9681887" y="626517"/>
                </a:lnTo>
                <a:close/>
                <a:moveTo>
                  <a:pt x="5352146" y="617522"/>
                </a:moveTo>
                <a:cubicBezTo>
                  <a:pt x="5348019" y="616815"/>
                  <a:pt x="5342372" y="617546"/>
                  <a:pt x="5335204" y="619717"/>
                </a:cubicBezTo>
                <a:lnTo>
                  <a:pt x="5337951" y="628794"/>
                </a:lnTo>
                <a:lnTo>
                  <a:pt x="5360217" y="627124"/>
                </a:lnTo>
                <a:lnTo>
                  <a:pt x="5365270" y="624106"/>
                </a:lnTo>
                <a:lnTo>
                  <a:pt x="5359965" y="623960"/>
                </a:lnTo>
                <a:cubicBezTo>
                  <a:pt x="5358879" y="620375"/>
                  <a:pt x="5356273" y="618230"/>
                  <a:pt x="5352146" y="617522"/>
                </a:cubicBezTo>
                <a:close/>
                <a:moveTo>
                  <a:pt x="9866944" y="617445"/>
                </a:moveTo>
                <a:lnTo>
                  <a:pt x="9862078" y="626538"/>
                </a:lnTo>
                <a:lnTo>
                  <a:pt x="9870683" y="621398"/>
                </a:lnTo>
                <a:close/>
                <a:moveTo>
                  <a:pt x="3933407" y="616067"/>
                </a:moveTo>
                <a:cubicBezTo>
                  <a:pt x="3926241" y="618237"/>
                  <a:pt x="3914945" y="619701"/>
                  <a:pt x="3899523" y="620457"/>
                </a:cubicBezTo>
                <a:lnTo>
                  <a:pt x="3890653" y="625761"/>
                </a:lnTo>
                <a:lnTo>
                  <a:pt x="3916991" y="626494"/>
                </a:lnTo>
                <a:cubicBezTo>
                  <a:pt x="3924160" y="624323"/>
                  <a:pt x="3933662" y="623402"/>
                  <a:pt x="3945499" y="623732"/>
                </a:cubicBezTo>
                <a:lnTo>
                  <a:pt x="3959453" y="622379"/>
                </a:lnTo>
                <a:close/>
                <a:moveTo>
                  <a:pt x="57981" y="616017"/>
                </a:moveTo>
                <a:cubicBezTo>
                  <a:pt x="60148" y="623186"/>
                  <a:pt x="57647" y="627852"/>
                  <a:pt x="50479" y="630020"/>
                </a:cubicBezTo>
                <a:cubicBezTo>
                  <a:pt x="48311" y="622850"/>
                  <a:pt x="47228" y="619266"/>
                  <a:pt x="47228" y="619266"/>
                </a:cubicBezTo>
                <a:cubicBezTo>
                  <a:pt x="47228" y="619266"/>
                  <a:pt x="50811" y="618184"/>
                  <a:pt x="57981" y="616017"/>
                </a:cubicBezTo>
                <a:close/>
                <a:moveTo>
                  <a:pt x="8948046" y="615561"/>
                </a:moveTo>
                <a:cubicBezTo>
                  <a:pt x="8955214" y="613394"/>
                  <a:pt x="8959342" y="614104"/>
                  <a:pt x="8960426" y="617688"/>
                </a:cubicBezTo>
                <a:cubicBezTo>
                  <a:pt x="8961510" y="621271"/>
                  <a:pt x="8960259" y="623608"/>
                  <a:pt x="8956674" y="624690"/>
                </a:cubicBezTo>
                <a:cubicBezTo>
                  <a:pt x="8953091" y="625774"/>
                  <a:pt x="8950214" y="622730"/>
                  <a:pt x="8948046" y="615561"/>
                </a:cubicBezTo>
                <a:close/>
                <a:moveTo>
                  <a:pt x="4283388" y="615371"/>
                </a:moveTo>
                <a:lnTo>
                  <a:pt x="4228255" y="620711"/>
                </a:lnTo>
                <a:cubicBezTo>
                  <a:pt x="4216089" y="632218"/>
                  <a:pt x="4176993" y="632317"/>
                  <a:pt x="4110968" y="621003"/>
                </a:cubicBezTo>
                <a:cubicBezTo>
                  <a:pt x="4103798" y="623173"/>
                  <a:pt x="4094296" y="624093"/>
                  <a:pt x="4082458" y="623766"/>
                </a:cubicBezTo>
                <a:cubicBezTo>
                  <a:pt x="4070621" y="623436"/>
                  <a:pt x="4064704" y="623271"/>
                  <a:pt x="4064704" y="623271"/>
                </a:cubicBezTo>
                <a:lnTo>
                  <a:pt x="4047997" y="624533"/>
                </a:lnTo>
                <a:lnTo>
                  <a:pt x="4052035" y="626694"/>
                </a:lnTo>
                <a:cubicBezTo>
                  <a:pt x="4056706" y="629192"/>
                  <a:pt x="4059040" y="630441"/>
                  <a:pt x="4059040" y="630441"/>
                </a:cubicBezTo>
                <a:cubicBezTo>
                  <a:pt x="4066208" y="628272"/>
                  <a:pt x="4072125" y="628437"/>
                  <a:pt x="4076796" y="630935"/>
                </a:cubicBezTo>
                <a:cubicBezTo>
                  <a:pt x="4081464" y="633435"/>
                  <a:pt x="4087383" y="633599"/>
                  <a:pt x="4094552" y="631430"/>
                </a:cubicBezTo>
                <a:cubicBezTo>
                  <a:pt x="4101720" y="629259"/>
                  <a:pt x="4115350" y="629047"/>
                  <a:pt x="4135439" y="630788"/>
                </a:cubicBezTo>
                <a:cubicBezTo>
                  <a:pt x="4155530" y="632532"/>
                  <a:pt x="4178498" y="637315"/>
                  <a:pt x="4204343" y="645143"/>
                </a:cubicBezTo>
                <a:cubicBezTo>
                  <a:pt x="4211510" y="642972"/>
                  <a:pt x="4216887" y="641345"/>
                  <a:pt x="4220471" y="640260"/>
                </a:cubicBezTo>
                <a:cubicBezTo>
                  <a:pt x="4224055" y="639175"/>
                  <a:pt x="4227639" y="638089"/>
                  <a:pt x="4231224" y="637005"/>
                </a:cubicBezTo>
                <a:cubicBezTo>
                  <a:pt x="4234808" y="635920"/>
                  <a:pt x="4238392" y="634835"/>
                  <a:pt x="4241975" y="633749"/>
                </a:cubicBezTo>
                <a:cubicBezTo>
                  <a:pt x="4245559" y="632665"/>
                  <a:pt x="4248438" y="635708"/>
                  <a:pt x="4250607" y="642876"/>
                </a:cubicBezTo>
                <a:cubicBezTo>
                  <a:pt x="4257774" y="640705"/>
                  <a:pt x="4269611" y="641036"/>
                  <a:pt x="4286118" y="643862"/>
                </a:cubicBezTo>
                <a:cubicBezTo>
                  <a:pt x="4293286" y="641693"/>
                  <a:pt x="4300455" y="639522"/>
                  <a:pt x="4307623" y="637353"/>
                </a:cubicBezTo>
                <a:cubicBezTo>
                  <a:pt x="4314790" y="635182"/>
                  <a:pt x="4323045" y="636596"/>
                  <a:pt x="4332383" y="641595"/>
                </a:cubicBezTo>
                <a:lnTo>
                  <a:pt x="4336568" y="640328"/>
                </a:lnTo>
                <a:lnTo>
                  <a:pt x="4330784" y="638010"/>
                </a:lnTo>
                <a:cubicBezTo>
                  <a:pt x="4323616" y="640177"/>
                  <a:pt x="4319490" y="639468"/>
                  <a:pt x="4318406" y="635884"/>
                </a:cubicBezTo>
                <a:lnTo>
                  <a:pt x="4316868" y="630796"/>
                </a:lnTo>
                <a:lnTo>
                  <a:pt x="4291421" y="626436"/>
                </a:lnTo>
                <a:lnTo>
                  <a:pt x="4281268" y="629506"/>
                </a:lnTo>
                <a:cubicBezTo>
                  <a:pt x="4283436" y="636674"/>
                  <a:pt x="4282726" y="640799"/>
                  <a:pt x="4279142" y="641883"/>
                </a:cubicBezTo>
                <a:cubicBezTo>
                  <a:pt x="4275558" y="642965"/>
                  <a:pt x="4273223" y="641716"/>
                  <a:pt x="4272142" y="638131"/>
                </a:cubicBezTo>
                <a:lnTo>
                  <a:pt x="4276465" y="623873"/>
                </a:lnTo>
                <a:lnTo>
                  <a:pt x="4263765" y="621698"/>
                </a:lnTo>
                <a:lnTo>
                  <a:pt x="4274522" y="618442"/>
                </a:lnTo>
                <a:lnTo>
                  <a:pt x="4283851" y="615619"/>
                </a:lnTo>
                <a:close/>
                <a:moveTo>
                  <a:pt x="7094529" y="615317"/>
                </a:moveTo>
                <a:cubicBezTo>
                  <a:pt x="7087361" y="617488"/>
                  <a:pt x="7083776" y="618573"/>
                  <a:pt x="7083776" y="618573"/>
                </a:cubicBezTo>
                <a:lnTo>
                  <a:pt x="7062272" y="625082"/>
                </a:lnTo>
                <a:lnTo>
                  <a:pt x="7087031" y="629323"/>
                </a:lnTo>
                <a:close/>
                <a:moveTo>
                  <a:pt x="12436536" y="614246"/>
                </a:moveTo>
                <a:lnTo>
                  <a:pt x="12427989" y="616834"/>
                </a:lnTo>
                <a:lnTo>
                  <a:pt x="12428345" y="616844"/>
                </a:lnTo>
                <a:cubicBezTo>
                  <a:pt x="12439098" y="613594"/>
                  <a:pt x="12445559" y="615553"/>
                  <a:pt x="12447727" y="622721"/>
                </a:cubicBezTo>
                <a:lnTo>
                  <a:pt x="12461332" y="618610"/>
                </a:lnTo>
                <a:lnTo>
                  <a:pt x="12461295" y="618489"/>
                </a:lnTo>
                <a:cubicBezTo>
                  <a:pt x="12451957" y="613490"/>
                  <a:pt x="12443704" y="612077"/>
                  <a:pt x="12436536" y="614246"/>
                </a:cubicBezTo>
                <a:close/>
                <a:moveTo>
                  <a:pt x="3175986" y="613726"/>
                </a:moveTo>
                <a:lnTo>
                  <a:pt x="3174494" y="616514"/>
                </a:lnTo>
                <a:cubicBezTo>
                  <a:pt x="3181663" y="614344"/>
                  <a:pt x="3185790" y="615052"/>
                  <a:pt x="3186875" y="618634"/>
                </a:cubicBezTo>
                <a:cubicBezTo>
                  <a:pt x="3187960" y="622219"/>
                  <a:pt x="3193878" y="622384"/>
                  <a:pt x="3204631" y="619129"/>
                </a:cubicBezTo>
                <a:lnTo>
                  <a:pt x="3205675" y="618812"/>
                </a:lnTo>
                <a:close/>
                <a:moveTo>
                  <a:pt x="9337521" y="613389"/>
                </a:moveTo>
                <a:lnTo>
                  <a:pt x="9323161" y="614092"/>
                </a:lnTo>
                <a:lnTo>
                  <a:pt x="9324671" y="619088"/>
                </a:lnTo>
                <a:lnTo>
                  <a:pt x="9316003" y="614444"/>
                </a:lnTo>
                <a:lnTo>
                  <a:pt x="9314387" y="614524"/>
                </a:lnTo>
                <a:lnTo>
                  <a:pt x="9296247" y="623492"/>
                </a:lnTo>
                <a:lnTo>
                  <a:pt x="9303162" y="625587"/>
                </a:lnTo>
                <a:cubicBezTo>
                  <a:pt x="9303162" y="625587"/>
                  <a:pt x="9305496" y="626840"/>
                  <a:pt x="9310164" y="629340"/>
                </a:cubicBezTo>
                <a:lnTo>
                  <a:pt x="9310818" y="629357"/>
                </a:lnTo>
                <a:close/>
                <a:moveTo>
                  <a:pt x="10625595" y="613174"/>
                </a:moveTo>
                <a:lnTo>
                  <a:pt x="10639601" y="620676"/>
                </a:lnTo>
                <a:lnTo>
                  <a:pt x="10628846" y="623927"/>
                </a:lnTo>
                <a:cubicBezTo>
                  <a:pt x="10628846" y="623927"/>
                  <a:pt x="10624178" y="621425"/>
                  <a:pt x="10614841" y="616424"/>
                </a:cubicBezTo>
                <a:close/>
                <a:moveTo>
                  <a:pt x="4581955" y="612993"/>
                </a:moveTo>
                <a:cubicBezTo>
                  <a:pt x="4581955" y="612993"/>
                  <a:pt x="4578369" y="614078"/>
                  <a:pt x="4571203" y="616247"/>
                </a:cubicBezTo>
                <a:cubicBezTo>
                  <a:pt x="4564034" y="618418"/>
                  <a:pt x="4560992" y="621295"/>
                  <a:pt x="4562076" y="624880"/>
                </a:cubicBezTo>
                <a:cubicBezTo>
                  <a:pt x="4563161" y="628464"/>
                  <a:pt x="4567290" y="629171"/>
                  <a:pt x="4574457" y="627000"/>
                </a:cubicBezTo>
                <a:cubicBezTo>
                  <a:pt x="4581625" y="624831"/>
                  <a:pt x="4584666" y="621955"/>
                  <a:pt x="4583582" y="618369"/>
                </a:cubicBezTo>
                <a:cubicBezTo>
                  <a:pt x="4582497" y="614784"/>
                  <a:pt x="4581955" y="612993"/>
                  <a:pt x="4581955" y="612993"/>
                </a:cubicBezTo>
                <a:close/>
                <a:moveTo>
                  <a:pt x="1259114" y="609468"/>
                </a:moveTo>
                <a:cubicBezTo>
                  <a:pt x="1259114" y="609468"/>
                  <a:pt x="1257865" y="611801"/>
                  <a:pt x="1255366" y="616472"/>
                </a:cubicBezTo>
                <a:cubicBezTo>
                  <a:pt x="1254116" y="618806"/>
                  <a:pt x="1252909" y="619663"/>
                  <a:pt x="1251741" y="619036"/>
                </a:cubicBezTo>
                <a:cubicBezTo>
                  <a:pt x="1250573" y="618411"/>
                  <a:pt x="1249448" y="616307"/>
                  <a:pt x="1248362" y="612722"/>
                </a:cubicBezTo>
                <a:cubicBezTo>
                  <a:pt x="1255530" y="610553"/>
                  <a:pt x="1259114" y="609468"/>
                  <a:pt x="1259114" y="609468"/>
                </a:cubicBezTo>
                <a:close/>
                <a:moveTo>
                  <a:pt x="5602037" y="609366"/>
                </a:moveTo>
                <a:lnTo>
                  <a:pt x="5598687" y="612533"/>
                </a:lnTo>
                <a:lnTo>
                  <a:pt x="5608473" y="612810"/>
                </a:lnTo>
                <a:close/>
                <a:moveTo>
                  <a:pt x="10709468" y="608882"/>
                </a:moveTo>
                <a:cubicBezTo>
                  <a:pt x="10702299" y="611052"/>
                  <a:pt x="10702842" y="612843"/>
                  <a:pt x="10711095" y="614259"/>
                </a:cubicBezTo>
                <a:cubicBezTo>
                  <a:pt x="10719348" y="615674"/>
                  <a:pt x="10723474" y="616379"/>
                  <a:pt x="10723474" y="616379"/>
                </a:cubicBezTo>
                <a:cubicBezTo>
                  <a:pt x="10723474" y="616379"/>
                  <a:pt x="10718806" y="613879"/>
                  <a:pt x="10709468" y="608882"/>
                </a:cubicBezTo>
                <a:close/>
                <a:moveTo>
                  <a:pt x="7880544" y="608427"/>
                </a:moveTo>
                <a:lnTo>
                  <a:pt x="7916055" y="609413"/>
                </a:lnTo>
                <a:lnTo>
                  <a:pt x="7930061" y="616910"/>
                </a:lnTo>
                <a:lnTo>
                  <a:pt x="7919309" y="620164"/>
                </a:lnTo>
                <a:lnTo>
                  <a:pt x="7905301" y="612668"/>
                </a:lnTo>
                <a:lnTo>
                  <a:pt x="7883799" y="619178"/>
                </a:lnTo>
                <a:cubicBezTo>
                  <a:pt x="7876628" y="621348"/>
                  <a:pt x="7871960" y="618848"/>
                  <a:pt x="7869789" y="611682"/>
                </a:cubicBezTo>
                <a:cubicBezTo>
                  <a:pt x="7869789" y="611682"/>
                  <a:pt x="7873374" y="610597"/>
                  <a:pt x="7880544" y="608427"/>
                </a:cubicBezTo>
                <a:close/>
                <a:moveTo>
                  <a:pt x="3301022" y="607968"/>
                </a:moveTo>
                <a:lnTo>
                  <a:pt x="3269519" y="617505"/>
                </a:lnTo>
                <a:lnTo>
                  <a:pt x="3293410" y="621597"/>
                </a:lnTo>
                <a:cubicBezTo>
                  <a:pt x="3301663" y="623011"/>
                  <a:pt x="3304705" y="620133"/>
                  <a:pt x="3302536" y="612965"/>
                </a:cubicBezTo>
                <a:close/>
                <a:moveTo>
                  <a:pt x="9051330" y="607816"/>
                </a:moveTo>
                <a:cubicBezTo>
                  <a:pt x="9058499" y="605648"/>
                  <a:pt x="9059583" y="609234"/>
                  <a:pt x="9054580" y="618568"/>
                </a:cubicBezTo>
                <a:lnTo>
                  <a:pt x="9043828" y="621818"/>
                </a:lnTo>
                <a:cubicBezTo>
                  <a:pt x="9041660" y="614652"/>
                  <a:pt x="9044161" y="609982"/>
                  <a:pt x="9051330" y="607816"/>
                </a:cubicBezTo>
                <a:close/>
                <a:moveTo>
                  <a:pt x="10286577" y="607788"/>
                </a:moveTo>
                <a:lnTo>
                  <a:pt x="10279792" y="609842"/>
                </a:lnTo>
                <a:lnTo>
                  <a:pt x="10284483" y="610650"/>
                </a:lnTo>
                <a:lnTo>
                  <a:pt x="10290787" y="610040"/>
                </a:lnTo>
                <a:close/>
                <a:moveTo>
                  <a:pt x="7045009" y="606832"/>
                </a:moveTo>
                <a:cubicBezTo>
                  <a:pt x="7045009" y="606832"/>
                  <a:pt x="7041427" y="607917"/>
                  <a:pt x="7034256" y="610087"/>
                </a:cubicBezTo>
                <a:cubicBezTo>
                  <a:pt x="7019921" y="614427"/>
                  <a:pt x="7012208" y="614804"/>
                  <a:pt x="7011125" y="611220"/>
                </a:cubicBezTo>
                <a:cubicBezTo>
                  <a:pt x="7010037" y="607636"/>
                  <a:pt x="7004120" y="607472"/>
                  <a:pt x="6993371" y="610727"/>
                </a:cubicBezTo>
                <a:cubicBezTo>
                  <a:pt x="6982619" y="613983"/>
                  <a:pt x="6978322" y="619193"/>
                  <a:pt x="6980493" y="626363"/>
                </a:cubicBezTo>
                <a:lnTo>
                  <a:pt x="6991248" y="623107"/>
                </a:lnTo>
                <a:lnTo>
                  <a:pt x="7023505" y="613340"/>
                </a:lnTo>
                <a:cubicBezTo>
                  <a:pt x="7031756" y="614755"/>
                  <a:pt x="7037675" y="614918"/>
                  <a:pt x="7041261" y="613837"/>
                </a:cubicBezTo>
                <a:cubicBezTo>
                  <a:pt x="7044846" y="612750"/>
                  <a:pt x="7046095" y="610416"/>
                  <a:pt x="7045009" y="606832"/>
                </a:cubicBezTo>
                <a:close/>
                <a:moveTo>
                  <a:pt x="3848375" y="606597"/>
                </a:moveTo>
                <a:cubicBezTo>
                  <a:pt x="3834038" y="610937"/>
                  <a:pt x="3823286" y="614191"/>
                  <a:pt x="3816119" y="616360"/>
                </a:cubicBezTo>
                <a:cubicBezTo>
                  <a:pt x="3808950" y="618531"/>
                  <a:pt x="3804823" y="617824"/>
                  <a:pt x="3803738" y="614240"/>
                </a:cubicBezTo>
                <a:lnTo>
                  <a:pt x="3781566" y="610441"/>
                </a:lnTo>
                <a:lnTo>
                  <a:pt x="3780320" y="620917"/>
                </a:lnTo>
                <a:cubicBezTo>
                  <a:pt x="3784281" y="627542"/>
                  <a:pt x="3794693" y="631238"/>
                  <a:pt x="3811553" y="632003"/>
                </a:cubicBezTo>
                <a:lnTo>
                  <a:pt x="3854417" y="628020"/>
                </a:lnTo>
                <a:lnTo>
                  <a:pt x="3830125" y="623858"/>
                </a:lnTo>
                <a:lnTo>
                  <a:pt x="3840878" y="620603"/>
                </a:lnTo>
                <a:close/>
                <a:moveTo>
                  <a:pt x="10567418" y="604934"/>
                </a:moveTo>
                <a:lnTo>
                  <a:pt x="10556668" y="608188"/>
                </a:lnTo>
                <a:cubicBezTo>
                  <a:pt x="10557752" y="611772"/>
                  <a:pt x="10559191" y="613292"/>
                  <a:pt x="10560982" y="612751"/>
                </a:cubicBezTo>
                <a:cubicBezTo>
                  <a:pt x="10562775" y="612208"/>
                  <a:pt x="10564918" y="609602"/>
                  <a:pt x="10567418" y="604934"/>
                </a:cubicBezTo>
                <a:close/>
                <a:moveTo>
                  <a:pt x="3404592" y="604520"/>
                </a:moveTo>
                <a:lnTo>
                  <a:pt x="3402997" y="606029"/>
                </a:lnTo>
                <a:lnTo>
                  <a:pt x="3405816" y="605175"/>
                </a:lnTo>
                <a:close/>
                <a:moveTo>
                  <a:pt x="4688172" y="604314"/>
                </a:moveTo>
                <a:lnTo>
                  <a:pt x="4685236" y="605202"/>
                </a:lnTo>
                <a:lnTo>
                  <a:pt x="4686192" y="605713"/>
                </a:lnTo>
                <a:close/>
                <a:moveTo>
                  <a:pt x="2478261" y="604267"/>
                </a:moveTo>
                <a:lnTo>
                  <a:pt x="2467510" y="607523"/>
                </a:lnTo>
                <a:cubicBezTo>
                  <a:pt x="2476848" y="612521"/>
                  <a:pt x="2481516" y="615018"/>
                  <a:pt x="2481516" y="615018"/>
                </a:cubicBezTo>
                <a:cubicBezTo>
                  <a:pt x="2481516" y="615018"/>
                  <a:pt x="2485100" y="613934"/>
                  <a:pt x="2492270" y="611763"/>
                </a:cubicBezTo>
                <a:close/>
                <a:moveTo>
                  <a:pt x="5929142" y="604243"/>
                </a:moveTo>
                <a:lnTo>
                  <a:pt x="5919527" y="607154"/>
                </a:lnTo>
                <a:lnTo>
                  <a:pt x="5926626" y="608944"/>
                </a:lnTo>
                <a:close/>
                <a:moveTo>
                  <a:pt x="10746041" y="603680"/>
                </a:moveTo>
                <a:cubicBezTo>
                  <a:pt x="10744249" y="604222"/>
                  <a:pt x="10743895" y="606285"/>
                  <a:pt x="10744980" y="609870"/>
                </a:cubicBezTo>
                <a:cubicBezTo>
                  <a:pt x="10744980" y="609870"/>
                  <a:pt x="10746065" y="613454"/>
                  <a:pt x="10748234" y="620621"/>
                </a:cubicBezTo>
                <a:cubicBezTo>
                  <a:pt x="10755402" y="618452"/>
                  <a:pt x="10760236" y="615031"/>
                  <a:pt x="10762735" y="610362"/>
                </a:cubicBezTo>
                <a:cubicBezTo>
                  <a:pt x="10765235" y="605694"/>
                  <a:pt x="10762901" y="604444"/>
                  <a:pt x="10755732" y="606615"/>
                </a:cubicBezTo>
                <a:cubicBezTo>
                  <a:pt x="10751064" y="604116"/>
                  <a:pt x="10747833" y="603137"/>
                  <a:pt x="10746041" y="603680"/>
                </a:cubicBezTo>
                <a:close/>
                <a:moveTo>
                  <a:pt x="8090360" y="603596"/>
                </a:moveTo>
                <a:lnTo>
                  <a:pt x="8093614" y="614350"/>
                </a:lnTo>
                <a:cubicBezTo>
                  <a:pt x="8086445" y="616519"/>
                  <a:pt x="8080528" y="616354"/>
                  <a:pt x="8075860" y="613855"/>
                </a:cubicBezTo>
                <a:cubicBezTo>
                  <a:pt x="8073526" y="612605"/>
                  <a:pt x="8069710" y="611316"/>
                  <a:pt x="8064415" y="609984"/>
                </a:cubicBezTo>
                <a:lnTo>
                  <a:pt x="8044094" y="605865"/>
                </a:lnTo>
                <a:lnTo>
                  <a:pt x="8068855" y="610108"/>
                </a:lnTo>
                <a:close/>
                <a:moveTo>
                  <a:pt x="3680724" y="603358"/>
                </a:moveTo>
                <a:lnTo>
                  <a:pt x="3681280" y="603947"/>
                </a:lnTo>
                <a:lnTo>
                  <a:pt x="3681363" y="603468"/>
                </a:lnTo>
                <a:close/>
                <a:moveTo>
                  <a:pt x="8025524" y="602683"/>
                </a:moveTo>
                <a:lnTo>
                  <a:pt x="8044094" y="605864"/>
                </a:lnTo>
                <a:lnTo>
                  <a:pt x="8026216" y="609810"/>
                </a:lnTo>
                <a:cubicBezTo>
                  <a:pt x="8006587" y="612818"/>
                  <a:pt x="7981701" y="613015"/>
                  <a:pt x="7951566" y="610400"/>
                </a:cubicBezTo>
                <a:lnTo>
                  <a:pt x="7973072" y="603890"/>
                </a:lnTo>
                <a:cubicBezTo>
                  <a:pt x="7992079" y="602049"/>
                  <a:pt x="8009562" y="601647"/>
                  <a:pt x="8025524" y="602683"/>
                </a:cubicBezTo>
                <a:close/>
                <a:moveTo>
                  <a:pt x="840239" y="602565"/>
                </a:moveTo>
                <a:lnTo>
                  <a:pt x="843488" y="613318"/>
                </a:lnTo>
                <a:lnTo>
                  <a:pt x="829486" y="605815"/>
                </a:lnTo>
                <a:cubicBezTo>
                  <a:pt x="836655" y="603649"/>
                  <a:pt x="840239" y="602565"/>
                  <a:pt x="840239" y="602565"/>
                </a:cubicBezTo>
                <a:close/>
                <a:moveTo>
                  <a:pt x="934131" y="602212"/>
                </a:moveTo>
                <a:lnTo>
                  <a:pt x="918001" y="607095"/>
                </a:lnTo>
                <a:lnTo>
                  <a:pt x="924512" y="628599"/>
                </a:lnTo>
                <a:lnTo>
                  <a:pt x="935265" y="625344"/>
                </a:lnTo>
                <a:lnTo>
                  <a:pt x="960025" y="629583"/>
                </a:lnTo>
                <a:lnTo>
                  <a:pt x="978274" y="612324"/>
                </a:lnTo>
                <a:cubicBezTo>
                  <a:pt x="963938" y="616664"/>
                  <a:pt x="956769" y="618834"/>
                  <a:pt x="956769" y="618834"/>
                </a:cubicBezTo>
                <a:lnTo>
                  <a:pt x="932010" y="614590"/>
                </a:lnTo>
                <a:cubicBezTo>
                  <a:pt x="929839" y="607423"/>
                  <a:pt x="930547" y="603296"/>
                  <a:pt x="934131" y="602212"/>
                </a:cubicBezTo>
                <a:close/>
                <a:moveTo>
                  <a:pt x="8289425" y="602023"/>
                </a:moveTo>
                <a:cubicBezTo>
                  <a:pt x="8291594" y="609190"/>
                  <a:pt x="8289097" y="613860"/>
                  <a:pt x="8281927" y="616030"/>
                </a:cubicBezTo>
                <a:cubicBezTo>
                  <a:pt x="8274760" y="618200"/>
                  <a:pt x="8269384" y="619827"/>
                  <a:pt x="8265798" y="620912"/>
                </a:cubicBezTo>
                <a:cubicBezTo>
                  <a:pt x="8262214" y="621998"/>
                  <a:pt x="8260423" y="622540"/>
                  <a:pt x="8260423" y="622540"/>
                </a:cubicBezTo>
                <a:cubicBezTo>
                  <a:pt x="8258254" y="615371"/>
                  <a:pt x="8264337" y="609618"/>
                  <a:pt x="8278671" y="605278"/>
                </a:cubicBezTo>
                <a:close/>
                <a:moveTo>
                  <a:pt x="3652299" y="601950"/>
                </a:moveTo>
                <a:lnTo>
                  <a:pt x="3651338" y="601965"/>
                </a:lnTo>
                <a:lnTo>
                  <a:pt x="3654401" y="612085"/>
                </a:lnTo>
                <a:cubicBezTo>
                  <a:pt x="3663739" y="617082"/>
                  <a:pt x="3668407" y="619582"/>
                  <a:pt x="3668407" y="619582"/>
                </a:cubicBezTo>
                <a:lnTo>
                  <a:pt x="3665152" y="608831"/>
                </a:lnTo>
                <a:close/>
                <a:moveTo>
                  <a:pt x="9454242" y="601530"/>
                </a:moveTo>
                <a:cubicBezTo>
                  <a:pt x="9444196" y="600660"/>
                  <a:pt x="9432550" y="604185"/>
                  <a:pt x="9419297" y="612109"/>
                </a:cubicBezTo>
                <a:lnTo>
                  <a:pt x="9408544" y="615365"/>
                </a:lnTo>
                <a:cubicBezTo>
                  <a:pt x="9401377" y="617535"/>
                  <a:pt x="9389538" y="617205"/>
                  <a:pt x="9373032" y="614378"/>
                </a:cubicBezTo>
                <a:cubicBezTo>
                  <a:pt x="9373032" y="614378"/>
                  <a:pt x="9369449" y="615462"/>
                  <a:pt x="9362281" y="617633"/>
                </a:cubicBezTo>
                <a:cubicBezTo>
                  <a:pt x="9355110" y="619803"/>
                  <a:pt x="9351528" y="620888"/>
                  <a:pt x="9351528" y="620888"/>
                </a:cubicBezTo>
                <a:lnTo>
                  <a:pt x="9354783" y="631639"/>
                </a:lnTo>
                <a:cubicBezTo>
                  <a:pt x="9354783" y="631639"/>
                  <a:pt x="9358366" y="630554"/>
                  <a:pt x="9365536" y="628384"/>
                </a:cubicBezTo>
                <a:cubicBezTo>
                  <a:pt x="9379871" y="624045"/>
                  <a:pt x="9395295" y="623289"/>
                  <a:pt x="9411799" y="626116"/>
                </a:cubicBezTo>
                <a:cubicBezTo>
                  <a:pt x="9428306" y="628945"/>
                  <a:pt x="9437644" y="633942"/>
                  <a:pt x="9439813" y="641111"/>
                </a:cubicBezTo>
                <a:cubicBezTo>
                  <a:pt x="9446983" y="638940"/>
                  <a:pt x="9450566" y="637857"/>
                  <a:pt x="9450566" y="637857"/>
                </a:cubicBezTo>
                <a:lnTo>
                  <a:pt x="9467644" y="635239"/>
                </a:lnTo>
                <a:lnTo>
                  <a:pt x="9469968" y="633852"/>
                </a:lnTo>
                <a:cubicBezTo>
                  <a:pt x="9472468" y="629184"/>
                  <a:pt x="9476406" y="626037"/>
                  <a:pt x="9481783" y="624412"/>
                </a:cubicBezTo>
                <a:lnTo>
                  <a:pt x="9492479" y="624249"/>
                </a:lnTo>
                <a:lnTo>
                  <a:pt x="9493576" y="624836"/>
                </a:lnTo>
                <a:lnTo>
                  <a:pt x="9495678" y="624200"/>
                </a:lnTo>
                <a:lnTo>
                  <a:pt x="9502226" y="624100"/>
                </a:lnTo>
                <a:lnTo>
                  <a:pt x="9507049" y="629200"/>
                </a:lnTo>
                <a:lnTo>
                  <a:pt x="9529088" y="625824"/>
                </a:lnTo>
                <a:lnTo>
                  <a:pt x="9539840" y="622569"/>
                </a:lnTo>
                <a:cubicBezTo>
                  <a:pt x="9539840" y="622569"/>
                  <a:pt x="9537505" y="621319"/>
                  <a:pt x="9532837" y="618819"/>
                </a:cubicBezTo>
                <a:cubicBezTo>
                  <a:pt x="9528166" y="616319"/>
                  <a:pt x="9522248" y="616155"/>
                  <a:pt x="9515080" y="618326"/>
                </a:cubicBezTo>
                <a:lnTo>
                  <a:pt x="9495678" y="624200"/>
                </a:lnTo>
                <a:lnTo>
                  <a:pt x="9492479" y="624249"/>
                </a:lnTo>
                <a:lnTo>
                  <a:pt x="9479569" y="617340"/>
                </a:lnTo>
                <a:cubicBezTo>
                  <a:pt x="9472727" y="607671"/>
                  <a:pt x="9464286" y="602403"/>
                  <a:pt x="9454242" y="601530"/>
                </a:cubicBezTo>
                <a:close/>
                <a:moveTo>
                  <a:pt x="8524001" y="601435"/>
                </a:moveTo>
                <a:lnTo>
                  <a:pt x="8527256" y="612188"/>
                </a:lnTo>
                <a:lnTo>
                  <a:pt x="8530510" y="622941"/>
                </a:lnTo>
                <a:cubicBezTo>
                  <a:pt x="8528342" y="615772"/>
                  <a:pt x="8525461" y="612731"/>
                  <a:pt x="8521879" y="613816"/>
                </a:cubicBezTo>
                <a:cubicBezTo>
                  <a:pt x="8518294" y="614902"/>
                  <a:pt x="8516501" y="615445"/>
                  <a:pt x="8516501" y="615445"/>
                </a:cubicBezTo>
                <a:cubicBezTo>
                  <a:pt x="8514332" y="608276"/>
                  <a:pt x="8515039" y="604149"/>
                  <a:pt x="8518623" y="603064"/>
                </a:cubicBezTo>
                <a:cubicBezTo>
                  <a:pt x="8522206" y="601978"/>
                  <a:pt x="8524001" y="601435"/>
                  <a:pt x="8524001" y="601435"/>
                </a:cubicBezTo>
                <a:close/>
                <a:moveTo>
                  <a:pt x="7455815" y="601259"/>
                </a:moveTo>
                <a:lnTo>
                  <a:pt x="7451533" y="602078"/>
                </a:lnTo>
                <a:lnTo>
                  <a:pt x="7456311" y="602897"/>
                </a:lnTo>
                <a:close/>
                <a:moveTo>
                  <a:pt x="7415931" y="600183"/>
                </a:moveTo>
                <a:lnTo>
                  <a:pt x="7409292" y="602193"/>
                </a:lnTo>
                <a:lnTo>
                  <a:pt x="7420050" y="607955"/>
                </a:lnTo>
                <a:lnTo>
                  <a:pt x="7442672" y="624583"/>
                </a:lnTo>
                <a:lnTo>
                  <a:pt x="7449648" y="625190"/>
                </a:lnTo>
                <a:lnTo>
                  <a:pt x="7453946" y="623888"/>
                </a:lnTo>
                <a:lnTo>
                  <a:pt x="7449504" y="619192"/>
                </a:lnTo>
                <a:lnTo>
                  <a:pt x="7450155" y="621340"/>
                </a:lnTo>
                <a:lnTo>
                  <a:pt x="7436150" y="613841"/>
                </a:lnTo>
                <a:lnTo>
                  <a:pt x="7442597" y="611889"/>
                </a:lnTo>
                <a:lnTo>
                  <a:pt x="7441304" y="610521"/>
                </a:lnTo>
                <a:lnTo>
                  <a:pt x="7433807" y="606509"/>
                </a:lnTo>
                <a:lnTo>
                  <a:pt x="7427011" y="608566"/>
                </a:lnTo>
                <a:lnTo>
                  <a:pt x="7419688" y="600827"/>
                </a:lnTo>
                <a:close/>
                <a:moveTo>
                  <a:pt x="18038807" y="599339"/>
                </a:moveTo>
                <a:lnTo>
                  <a:pt x="18028055" y="602589"/>
                </a:lnTo>
                <a:cubicBezTo>
                  <a:pt x="18028055" y="602589"/>
                  <a:pt x="18030389" y="603839"/>
                  <a:pt x="18035055" y="606339"/>
                </a:cubicBezTo>
                <a:cubicBezTo>
                  <a:pt x="18039727" y="608841"/>
                  <a:pt x="18042057" y="610092"/>
                  <a:pt x="18042057" y="610092"/>
                </a:cubicBezTo>
                <a:close/>
                <a:moveTo>
                  <a:pt x="10876769" y="599317"/>
                </a:moveTo>
                <a:cubicBezTo>
                  <a:pt x="10864931" y="598988"/>
                  <a:pt x="10855429" y="599909"/>
                  <a:pt x="10848262" y="602079"/>
                </a:cubicBezTo>
                <a:cubicBezTo>
                  <a:pt x="10841094" y="604248"/>
                  <a:pt x="10835716" y="605877"/>
                  <a:pt x="10832134" y="606962"/>
                </a:cubicBezTo>
                <a:cubicBezTo>
                  <a:pt x="10828549" y="608046"/>
                  <a:pt x="10827842" y="612173"/>
                  <a:pt x="10830011" y="619340"/>
                </a:cubicBezTo>
                <a:lnTo>
                  <a:pt x="10843332" y="626471"/>
                </a:lnTo>
                <a:lnTo>
                  <a:pt x="10873461" y="617365"/>
                </a:lnTo>
                <a:lnTo>
                  <a:pt x="10920458" y="618692"/>
                </a:lnTo>
                <a:lnTo>
                  <a:pt x="10922540" y="614806"/>
                </a:lnTo>
                <a:lnTo>
                  <a:pt x="10919285" y="604051"/>
                </a:lnTo>
                <a:cubicBezTo>
                  <a:pt x="10919285" y="604051"/>
                  <a:pt x="10917492" y="604595"/>
                  <a:pt x="10913910" y="605679"/>
                </a:cubicBezTo>
                <a:cubicBezTo>
                  <a:pt x="10910325" y="606765"/>
                  <a:pt x="10904950" y="608391"/>
                  <a:pt x="10897780" y="610563"/>
                </a:cubicBezTo>
                <a:cubicBezTo>
                  <a:pt x="10895611" y="603396"/>
                  <a:pt x="10888608" y="599646"/>
                  <a:pt x="10876769" y="599317"/>
                </a:cubicBezTo>
                <a:close/>
                <a:moveTo>
                  <a:pt x="9987417" y="598583"/>
                </a:moveTo>
                <a:cubicBezTo>
                  <a:pt x="9985622" y="599125"/>
                  <a:pt x="9983478" y="601733"/>
                  <a:pt x="9980978" y="606400"/>
                </a:cubicBezTo>
                <a:cubicBezTo>
                  <a:pt x="9985646" y="608899"/>
                  <a:pt x="9988878" y="609878"/>
                  <a:pt x="9990670" y="609335"/>
                </a:cubicBezTo>
                <a:cubicBezTo>
                  <a:pt x="9992462" y="608792"/>
                  <a:pt x="9992817" y="606729"/>
                  <a:pt x="9991729" y="603146"/>
                </a:cubicBezTo>
                <a:cubicBezTo>
                  <a:pt x="9990645" y="599562"/>
                  <a:pt x="9989207" y="598041"/>
                  <a:pt x="9987417" y="598583"/>
                </a:cubicBezTo>
                <a:close/>
                <a:moveTo>
                  <a:pt x="5686748" y="598393"/>
                </a:moveTo>
                <a:cubicBezTo>
                  <a:pt x="5679038" y="598771"/>
                  <a:pt x="5669806" y="600587"/>
                  <a:pt x="5659053" y="603843"/>
                </a:cubicBezTo>
                <a:lnTo>
                  <a:pt x="5671730" y="610627"/>
                </a:lnTo>
                <a:lnTo>
                  <a:pt x="5691988" y="609642"/>
                </a:lnTo>
                <a:lnTo>
                  <a:pt x="5694565" y="604830"/>
                </a:lnTo>
                <a:lnTo>
                  <a:pt x="5705318" y="601575"/>
                </a:lnTo>
                <a:cubicBezTo>
                  <a:pt x="5700649" y="599076"/>
                  <a:pt x="5694459" y="598015"/>
                  <a:pt x="5686748" y="598393"/>
                </a:cubicBezTo>
                <a:close/>
                <a:moveTo>
                  <a:pt x="7124190" y="596975"/>
                </a:moveTo>
                <a:lnTo>
                  <a:pt x="7121695" y="601636"/>
                </a:lnTo>
                <a:lnTo>
                  <a:pt x="7119349" y="601570"/>
                </a:lnTo>
                <a:lnTo>
                  <a:pt x="7126783" y="605551"/>
                </a:lnTo>
                <a:close/>
                <a:moveTo>
                  <a:pt x="10635189" y="596155"/>
                </a:moveTo>
                <a:cubicBezTo>
                  <a:pt x="10635189" y="596155"/>
                  <a:pt x="10632690" y="600825"/>
                  <a:pt x="10627692" y="610163"/>
                </a:cubicBezTo>
                <a:cubicBezTo>
                  <a:pt x="10620524" y="612334"/>
                  <a:pt x="10616939" y="613418"/>
                  <a:pt x="10616939" y="613418"/>
                </a:cubicBezTo>
                <a:lnTo>
                  <a:pt x="10598689" y="630680"/>
                </a:lnTo>
                <a:cubicBezTo>
                  <a:pt x="10605857" y="628510"/>
                  <a:pt x="10617151" y="627048"/>
                  <a:pt x="10632574" y="626291"/>
                </a:cubicBezTo>
                <a:cubicBezTo>
                  <a:pt x="10640284" y="625913"/>
                  <a:pt x="10646829" y="624910"/>
                  <a:pt x="10652204" y="623283"/>
                </a:cubicBezTo>
                <a:cubicBezTo>
                  <a:pt x="10657579" y="621656"/>
                  <a:pt x="10661789" y="619404"/>
                  <a:pt x="10664830" y="616526"/>
                </a:cubicBezTo>
                <a:cubicBezTo>
                  <a:pt x="10670914" y="610771"/>
                  <a:pt x="10673956" y="607895"/>
                  <a:pt x="10673956" y="607895"/>
                </a:cubicBezTo>
                <a:cubicBezTo>
                  <a:pt x="10673956" y="607895"/>
                  <a:pt x="10669286" y="605395"/>
                  <a:pt x="10659948" y="600398"/>
                </a:cubicBezTo>
                <a:cubicBezTo>
                  <a:pt x="10643443" y="597570"/>
                  <a:pt x="10635189" y="596155"/>
                  <a:pt x="10635189" y="596155"/>
                </a:cubicBezTo>
                <a:close/>
                <a:moveTo>
                  <a:pt x="10811121" y="595714"/>
                </a:moveTo>
                <a:cubicBezTo>
                  <a:pt x="10802869" y="594301"/>
                  <a:pt x="10799826" y="597178"/>
                  <a:pt x="10801995" y="604347"/>
                </a:cubicBezTo>
                <a:cubicBezTo>
                  <a:pt x="10801995" y="604347"/>
                  <a:pt x="10800205" y="604889"/>
                  <a:pt x="10796620" y="605973"/>
                </a:cubicBezTo>
                <a:cubicBezTo>
                  <a:pt x="10793035" y="607059"/>
                  <a:pt x="10790159" y="604016"/>
                  <a:pt x="10787990" y="596850"/>
                </a:cubicBezTo>
                <a:cubicBezTo>
                  <a:pt x="10773652" y="601190"/>
                  <a:pt x="10766484" y="603359"/>
                  <a:pt x="10766484" y="603359"/>
                </a:cubicBezTo>
                <a:cubicBezTo>
                  <a:pt x="10766484" y="603359"/>
                  <a:pt x="10771153" y="605858"/>
                  <a:pt x="10780492" y="610856"/>
                </a:cubicBezTo>
                <a:cubicBezTo>
                  <a:pt x="10794498" y="618354"/>
                  <a:pt x="10804659" y="620413"/>
                  <a:pt x="10810973" y="617035"/>
                </a:cubicBezTo>
                <a:cubicBezTo>
                  <a:pt x="10813077" y="615908"/>
                  <a:pt x="10814755" y="614179"/>
                  <a:pt x="10816004" y="611843"/>
                </a:cubicBezTo>
                <a:cubicBezTo>
                  <a:pt x="10821003" y="602506"/>
                  <a:pt x="10819377" y="597130"/>
                  <a:pt x="10811121" y="595714"/>
                </a:cubicBezTo>
                <a:close/>
                <a:moveTo>
                  <a:pt x="51480" y="594507"/>
                </a:moveTo>
                <a:cubicBezTo>
                  <a:pt x="53647" y="601679"/>
                  <a:pt x="54730" y="605263"/>
                  <a:pt x="54730" y="605263"/>
                </a:cubicBezTo>
                <a:cubicBezTo>
                  <a:pt x="52564" y="598091"/>
                  <a:pt x="47898" y="595590"/>
                  <a:pt x="40728" y="597759"/>
                </a:cubicBezTo>
                <a:close/>
                <a:moveTo>
                  <a:pt x="3015185" y="594315"/>
                </a:moveTo>
                <a:cubicBezTo>
                  <a:pt x="3008015" y="596484"/>
                  <a:pt x="3000848" y="598655"/>
                  <a:pt x="2993679" y="600826"/>
                </a:cubicBezTo>
                <a:lnTo>
                  <a:pt x="2990104" y="601907"/>
                </a:lnTo>
                <a:lnTo>
                  <a:pt x="2991844" y="607663"/>
                </a:lnTo>
                <a:cubicBezTo>
                  <a:pt x="2991844" y="607663"/>
                  <a:pt x="2989510" y="606413"/>
                  <a:pt x="2984841" y="603913"/>
                </a:cubicBezTo>
                <a:lnTo>
                  <a:pt x="2983592" y="603879"/>
                </a:lnTo>
                <a:lnTo>
                  <a:pt x="2961423" y="610590"/>
                </a:lnTo>
                <a:lnTo>
                  <a:pt x="2986182" y="614833"/>
                </a:lnTo>
                <a:cubicBezTo>
                  <a:pt x="3002687" y="617660"/>
                  <a:pt x="3014527" y="617990"/>
                  <a:pt x="3021694" y="615820"/>
                </a:cubicBezTo>
                <a:lnTo>
                  <a:pt x="3024949" y="626571"/>
                </a:lnTo>
                <a:lnTo>
                  <a:pt x="3067958" y="613551"/>
                </a:lnTo>
                <a:lnTo>
                  <a:pt x="3072227" y="605577"/>
                </a:lnTo>
                <a:lnTo>
                  <a:pt x="3026297" y="614839"/>
                </a:lnTo>
                <a:cubicBezTo>
                  <a:pt x="3012667" y="615053"/>
                  <a:pt x="3004768" y="611576"/>
                  <a:pt x="3002597" y="604407"/>
                </a:cubicBezTo>
                <a:lnTo>
                  <a:pt x="3019774" y="596772"/>
                </a:lnTo>
                <a:close/>
                <a:moveTo>
                  <a:pt x="7495838" y="593598"/>
                </a:moveTo>
                <a:lnTo>
                  <a:pt x="7464217" y="599650"/>
                </a:lnTo>
                <a:lnTo>
                  <a:pt x="7468406" y="604076"/>
                </a:lnTo>
                <a:cubicBezTo>
                  <a:pt x="7475575" y="601905"/>
                  <a:pt x="7483826" y="603320"/>
                  <a:pt x="7493165" y="608320"/>
                </a:cubicBezTo>
                <a:lnTo>
                  <a:pt x="7494223" y="611814"/>
                </a:lnTo>
                <a:lnTo>
                  <a:pt x="7507468" y="618906"/>
                </a:lnTo>
                <a:lnTo>
                  <a:pt x="7524914" y="602404"/>
                </a:lnTo>
                <a:cubicBezTo>
                  <a:pt x="7519161" y="596319"/>
                  <a:pt x="7509470" y="593386"/>
                  <a:pt x="7495838" y="593598"/>
                </a:cubicBezTo>
                <a:close/>
                <a:moveTo>
                  <a:pt x="10375851" y="592499"/>
                </a:moveTo>
                <a:cubicBezTo>
                  <a:pt x="10361516" y="596839"/>
                  <a:pt x="10352014" y="597759"/>
                  <a:pt x="10347344" y="595261"/>
                </a:cubicBezTo>
                <a:cubicBezTo>
                  <a:pt x="10342675" y="592761"/>
                  <a:pt x="10336050" y="596725"/>
                  <a:pt x="10327466" y="607147"/>
                </a:cubicBezTo>
                <a:lnTo>
                  <a:pt x="10327021" y="607687"/>
                </a:lnTo>
                <a:lnTo>
                  <a:pt x="10353882" y="607277"/>
                </a:lnTo>
                <a:lnTo>
                  <a:pt x="10402692" y="603617"/>
                </a:lnTo>
                <a:lnTo>
                  <a:pt x="10400612" y="596742"/>
                </a:lnTo>
                <a:cubicBezTo>
                  <a:pt x="10400612" y="596742"/>
                  <a:pt x="10396485" y="596035"/>
                  <a:pt x="10388231" y="594621"/>
                </a:cubicBezTo>
                <a:cubicBezTo>
                  <a:pt x="10379978" y="593206"/>
                  <a:pt x="10375851" y="592499"/>
                  <a:pt x="10375851" y="592499"/>
                </a:cubicBezTo>
                <a:close/>
                <a:moveTo>
                  <a:pt x="1664740" y="592313"/>
                </a:moveTo>
                <a:cubicBezTo>
                  <a:pt x="1664740" y="592313"/>
                  <a:pt x="1667075" y="593563"/>
                  <a:pt x="1671746" y="596062"/>
                </a:cubicBezTo>
                <a:cubicBezTo>
                  <a:pt x="1676413" y="598561"/>
                  <a:pt x="1678747" y="599810"/>
                  <a:pt x="1678747" y="599810"/>
                </a:cubicBezTo>
                <a:cubicBezTo>
                  <a:pt x="1678747" y="599810"/>
                  <a:pt x="1675163" y="600895"/>
                  <a:pt x="1667995" y="603064"/>
                </a:cubicBezTo>
                <a:cubicBezTo>
                  <a:pt x="1660828" y="605235"/>
                  <a:pt x="1656701" y="604528"/>
                  <a:pt x="1655616" y="600945"/>
                </a:cubicBezTo>
                <a:cubicBezTo>
                  <a:pt x="1654532" y="597360"/>
                  <a:pt x="1657572" y="594484"/>
                  <a:pt x="1664740" y="592313"/>
                </a:cubicBezTo>
                <a:close/>
                <a:moveTo>
                  <a:pt x="7152039" y="592037"/>
                </a:moveTo>
                <a:cubicBezTo>
                  <a:pt x="7147370" y="589537"/>
                  <a:pt x="7146119" y="591873"/>
                  <a:pt x="7148292" y="599040"/>
                </a:cubicBezTo>
                <a:lnTo>
                  <a:pt x="7162296" y="606539"/>
                </a:lnTo>
                <a:lnTo>
                  <a:pt x="7169794" y="592532"/>
                </a:lnTo>
                <a:cubicBezTo>
                  <a:pt x="7162626" y="594701"/>
                  <a:pt x="7156710" y="594537"/>
                  <a:pt x="7152039" y="592037"/>
                </a:cubicBezTo>
                <a:close/>
                <a:moveTo>
                  <a:pt x="3683402" y="591568"/>
                </a:moveTo>
                <a:cubicBezTo>
                  <a:pt x="3683402" y="591568"/>
                  <a:pt x="3679817" y="592653"/>
                  <a:pt x="3672651" y="594823"/>
                </a:cubicBezTo>
                <a:lnTo>
                  <a:pt x="3673357" y="595570"/>
                </a:lnTo>
                <a:lnTo>
                  <a:pt x="3682999" y="593919"/>
                </a:lnTo>
                <a:close/>
                <a:moveTo>
                  <a:pt x="9412787" y="590604"/>
                </a:moveTo>
                <a:cubicBezTo>
                  <a:pt x="9412787" y="590604"/>
                  <a:pt x="9409205" y="591689"/>
                  <a:pt x="9402035" y="593860"/>
                </a:cubicBezTo>
                <a:lnTo>
                  <a:pt x="9391282" y="597114"/>
                </a:lnTo>
                <a:cubicBezTo>
                  <a:pt x="9399535" y="598528"/>
                  <a:pt x="9405454" y="598694"/>
                  <a:pt x="9409037" y="597609"/>
                </a:cubicBezTo>
                <a:cubicBezTo>
                  <a:pt x="9412622" y="596523"/>
                  <a:pt x="9413872" y="594187"/>
                  <a:pt x="9412787" y="590604"/>
                </a:cubicBezTo>
                <a:close/>
                <a:moveTo>
                  <a:pt x="9142697" y="590203"/>
                </a:moveTo>
                <a:cubicBezTo>
                  <a:pt x="9135529" y="592374"/>
                  <a:pt x="9132488" y="595250"/>
                  <a:pt x="9133574" y="598835"/>
                </a:cubicBezTo>
                <a:cubicBezTo>
                  <a:pt x="9134657" y="602420"/>
                  <a:pt x="9135201" y="604212"/>
                  <a:pt x="9135201" y="604212"/>
                </a:cubicBezTo>
                <a:cubicBezTo>
                  <a:pt x="9135201" y="604212"/>
                  <a:pt x="9138786" y="603127"/>
                  <a:pt x="9145954" y="600957"/>
                </a:cubicBezTo>
                <a:close/>
                <a:moveTo>
                  <a:pt x="9670494" y="588883"/>
                </a:moveTo>
                <a:cubicBezTo>
                  <a:pt x="9662241" y="587470"/>
                  <a:pt x="9654532" y="587848"/>
                  <a:pt x="9647362" y="590019"/>
                </a:cubicBezTo>
                <a:lnTo>
                  <a:pt x="9661372" y="597515"/>
                </a:lnTo>
                <a:lnTo>
                  <a:pt x="9667298" y="597679"/>
                </a:lnTo>
                <a:lnTo>
                  <a:pt x="9670035" y="596853"/>
                </a:lnTo>
                <a:lnTo>
                  <a:pt x="9671812" y="597806"/>
                </a:lnTo>
                <a:lnTo>
                  <a:pt x="9679127" y="598009"/>
                </a:lnTo>
                <a:cubicBezTo>
                  <a:pt x="9682709" y="596924"/>
                  <a:pt x="9683961" y="594590"/>
                  <a:pt x="9682875" y="591004"/>
                </a:cubicBezTo>
                <a:cubicBezTo>
                  <a:pt x="9682875" y="591004"/>
                  <a:pt x="9678749" y="590299"/>
                  <a:pt x="9670494" y="588883"/>
                </a:cubicBezTo>
                <a:close/>
                <a:moveTo>
                  <a:pt x="6240662" y="588872"/>
                </a:moveTo>
                <a:lnTo>
                  <a:pt x="6243913" y="599625"/>
                </a:lnTo>
                <a:lnTo>
                  <a:pt x="6229911" y="592122"/>
                </a:lnTo>
                <a:cubicBezTo>
                  <a:pt x="6237080" y="589956"/>
                  <a:pt x="6240662" y="588872"/>
                  <a:pt x="6240662" y="588872"/>
                </a:cubicBezTo>
                <a:close/>
                <a:moveTo>
                  <a:pt x="1405405" y="588658"/>
                </a:moveTo>
                <a:cubicBezTo>
                  <a:pt x="1412574" y="586488"/>
                  <a:pt x="1420826" y="587903"/>
                  <a:pt x="1430164" y="592901"/>
                </a:cubicBezTo>
                <a:lnTo>
                  <a:pt x="1408659" y="599410"/>
                </a:lnTo>
                <a:close/>
                <a:moveTo>
                  <a:pt x="7050879" y="587448"/>
                </a:moveTo>
                <a:cubicBezTo>
                  <a:pt x="7042625" y="586034"/>
                  <a:pt x="7034914" y="586412"/>
                  <a:pt x="7027745" y="588581"/>
                </a:cubicBezTo>
                <a:lnTo>
                  <a:pt x="7031002" y="599336"/>
                </a:lnTo>
                <a:cubicBezTo>
                  <a:pt x="7038168" y="597164"/>
                  <a:pt x="7046422" y="598578"/>
                  <a:pt x="7055758" y="603577"/>
                </a:cubicBezTo>
                <a:cubicBezTo>
                  <a:pt x="7065101" y="608574"/>
                  <a:pt x="7073354" y="609987"/>
                  <a:pt x="7080521" y="607818"/>
                </a:cubicBezTo>
                <a:cubicBezTo>
                  <a:pt x="7087689" y="605649"/>
                  <a:pt x="7086605" y="602065"/>
                  <a:pt x="7077263" y="597066"/>
                </a:cubicBezTo>
                <a:cubicBezTo>
                  <a:pt x="7067927" y="592067"/>
                  <a:pt x="7059132" y="588861"/>
                  <a:pt x="7050879" y="587448"/>
                </a:cubicBezTo>
                <a:close/>
                <a:moveTo>
                  <a:pt x="9423539" y="587349"/>
                </a:moveTo>
                <a:lnTo>
                  <a:pt x="9416043" y="601358"/>
                </a:lnTo>
                <a:cubicBezTo>
                  <a:pt x="9423210" y="599187"/>
                  <a:pt x="9426794" y="598102"/>
                  <a:pt x="9426794" y="598102"/>
                </a:cubicBezTo>
                <a:cubicBezTo>
                  <a:pt x="9424623" y="590935"/>
                  <a:pt x="9423539" y="587349"/>
                  <a:pt x="9423539" y="587349"/>
                </a:cubicBezTo>
                <a:close/>
                <a:moveTo>
                  <a:pt x="8613273" y="586148"/>
                </a:moveTo>
                <a:lnTo>
                  <a:pt x="8641287" y="601142"/>
                </a:lnTo>
                <a:cubicBezTo>
                  <a:pt x="8643458" y="608311"/>
                  <a:pt x="8648668" y="612603"/>
                  <a:pt x="8656922" y="614017"/>
                </a:cubicBezTo>
                <a:cubicBezTo>
                  <a:pt x="8665177" y="615429"/>
                  <a:pt x="8669304" y="616137"/>
                  <a:pt x="8669304" y="616137"/>
                </a:cubicBezTo>
                <a:lnTo>
                  <a:pt x="8647798" y="622647"/>
                </a:lnTo>
                <a:lnTo>
                  <a:pt x="8630534" y="604397"/>
                </a:lnTo>
                <a:cubicBezTo>
                  <a:pt x="8630534" y="604397"/>
                  <a:pt x="8628744" y="604939"/>
                  <a:pt x="8625161" y="606024"/>
                </a:cubicBezTo>
                <a:cubicBezTo>
                  <a:pt x="8621576" y="607110"/>
                  <a:pt x="8616198" y="608737"/>
                  <a:pt x="8609031" y="610907"/>
                </a:cubicBezTo>
                <a:cubicBezTo>
                  <a:pt x="8601862" y="613078"/>
                  <a:pt x="8598278" y="614162"/>
                  <a:pt x="8598278" y="614162"/>
                </a:cubicBezTo>
                <a:cubicBezTo>
                  <a:pt x="8598278" y="614162"/>
                  <a:pt x="8599364" y="617747"/>
                  <a:pt x="8601535" y="624915"/>
                </a:cubicBezTo>
                <a:cubicBezTo>
                  <a:pt x="8601535" y="624915"/>
                  <a:pt x="8597950" y="626000"/>
                  <a:pt x="8590781" y="628171"/>
                </a:cubicBezTo>
                <a:cubicBezTo>
                  <a:pt x="8583612" y="630341"/>
                  <a:pt x="8582529" y="626755"/>
                  <a:pt x="8587527" y="617417"/>
                </a:cubicBezTo>
                <a:cubicBezTo>
                  <a:pt x="8587527" y="617417"/>
                  <a:pt x="8583945" y="618501"/>
                  <a:pt x="8576772" y="620673"/>
                </a:cubicBezTo>
                <a:cubicBezTo>
                  <a:pt x="8569604" y="622842"/>
                  <a:pt x="8564937" y="620344"/>
                  <a:pt x="8562770" y="613175"/>
                </a:cubicBezTo>
                <a:lnTo>
                  <a:pt x="8584272" y="606665"/>
                </a:lnTo>
                <a:lnTo>
                  <a:pt x="8602521" y="589405"/>
                </a:lnTo>
                <a:close/>
                <a:moveTo>
                  <a:pt x="5759080" y="585301"/>
                </a:moveTo>
                <a:lnTo>
                  <a:pt x="5762335" y="596052"/>
                </a:lnTo>
                <a:lnTo>
                  <a:pt x="5773086" y="592797"/>
                </a:lnTo>
                <a:cubicBezTo>
                  <a:pt x="5763748" y="587798"/>
                  <a:pt x="5759080" y="585301"/>
                  <a:pt x="5759080" y="585301"/>
                </a:cubicBezTo>
                <a:close/>
                <a:moveTo>
                  <a:pt x="9469804" y="585082"/>
                </a:moveTo>
                <a:lnTo>
                  <a:pt x="9448300" y="591592"/>
                </a:lnTo>
                <a:cubicBezTo>
                  <a:pt x="9450470" y="598759"/>
                  <a:pt x="9458722" y="600173"/>
                  <a:pt x="9473059" y="595833"/>
                </a:cubicBezTo>
                <a:close/>
                <a:moveTo>
                  <a:pt x="8190385" y="585053"/>
                </a:moveTo>
                <a:lnTo>
                  <a:pt x="8204393" y="592552"/>
                </a:lnTo>
                <a:cubicBezTo>
                  <a:pt x="8204393" y="592552"/>
                  <a:pt x="8200808" y="593637"/>
                  <a:pt x="8193638" y="595807"/>
                </a:cubicBezTo>
                <a:cubicBezTo>
                  <a:pt x="8186471" y="597978"/>
                  <a:pt x="8180390" y="603730"/>
                  <a:pt x="8175392" y="613068"/>
                </a:cubicBezTo>
                <a:cubicBezTo>
                  <a:pt x="8170392" y="622407"/>
                  <a:pt x="8167895" y="627076"/>
                  <a:pt x="8167895" y="627076"/>
                </a:cubicBezTo>
                <a:lnTo>
                  <a:pt x="8143134" y="622834"/>
                </a:lnTo>
                <a:cubicBezTo>
                  <a:pt x="8143134" y="622834"/>
                  <a:pt x="8138465" y="620334"/>
                  <a:pt x="8129127" y="615337"/>
                </a:cubicBezTo>
                <a:lnTo>
                  <a:pt x="8139879" y="612083"/>
                </a:lnTo>
                <a:lnTo>
                  <a:pt x="8150631" y="608826"/>
                </a:lnTo>
                <a:cubicBezTo>
                  <a:pt x="8157799" y="606657"/>
                  <a:pt x="8164967" y="604488"/>
                  <a:pt x="8172135" y="602317"/>
                </a:cubicBezTo>
                <a:cubicBezTo>
                  <a:pt x="8179304" y="600146"/>
                  <a:pt x="8182888" y="599062"/>
                  <a:pt x="8182888" y="599062"/>
                </a:cubicBezTo>
                <a:close/>
                <a:moveTo>
                  <a:pt x="1263358" y="584710"/>
                </a:moveTo>
                <a:lnTo>
                  <a:pt x="1277364" y="592207"/>
                </a:lnTo>
                <a:cubicBezTo>
                  <a:pt x="1277364" y="592207"/>
                  <a:pt x="1271987" y="593834"/>
                  <a:pt x="1261236" y="597088"/>
                </a:cubicBezTo>
                <a:cubicBezTo>
                  <a:pt x="1250483" y="600344"/>
                  <a:pt x="1241524" y="603056"/>
                  <a:pt x="1234355" y="605225"/>
                </a:cubicBezTo>
                <a:cubicBezTo>
                  <a:pt x="1217849" y="602398"/>
                  <a:pt x="1206011" y="602070"/>
                  <a:pt x="1198843" y="604239"/>
                </a:cubicBezTo>
                <a:close/>
                <a:moveTo>
                  <a:pt x="2246053" y="583596"/>
                </a:moveTo>
                <a:cubicBezTo>
                  <a:pt x="2236550" y="584517"/>
                  <a:pt x="2222838" y="587689"/>
                  <a:pt x="2204918" y="593114"/>
                </a:cubicBezTo>
                <a:lnTo>
                  <a:pt x="2183413" y="599625"/>
                </a:lnTo>
                <a:cubicBezTo>
                  <a:pt x="2183413" y="599625"/>
                  <a:pt x="2191125" y="599247"/>
                  <a:pt x="2206545" y="598489"/>
                </a:cubicBezTo>
                <a:cubicBezTo>
                  <a:pt x="2221968" y="597734"/>
                  <a:pt x="2230220" y="599147"/>
                  <a:pt x="2231306" y="602733"/>
                </a:cubicBezTo>
                <a:cubicBezTo>
                  <a:pt x="2232390" y="606318"/>
                  <a:pt x="2238308" y="606482"/>
                  <a:pt x="2249061" y="603227"/>
                </a:cubicBezTo>
                <a:cubicBezTo>
                  <a:pt x="2259814" y="599972"/>
                  <a:pt x="2264648" y="596553"/>
                  <a:pt x="2263562" y="592968"/>
                </a:cubicBezTo>
                <a:cubicBezTo>
                  <a:pt x="2262477" y="589382"/>
                  <a:pt x="2261935" y="587591"/>
                  <a:pt x="2261935" y="587591"/>
                </a:cubicBezTo>
                <a:cubicBezTo>
                  <a:pt x="2260850" y="584006"/>
                  <a:pt x="2255556" y="582675"/>
                  <a:pt x="2246053" y="583596"/>
                </a:cubicBezTo>
                <a:close/>
                <a:moveTo>
                  <a:pt x="570380" y="583214"/>
                </a:moveTo>
                <a:lnTo>
                  <a:pt x="584386" y="590711"/>
                </a:lnTo>
                <a:cubicBezTo>
                  <a:pt x="586557" y="597879"/>
                  <a:pt x="591224" y="600379"/>
                  <a:pt x="598393" y="598208"/>
                </a:cubicBezTo>
                <a:lnTo>
                  <a:pt x="601648" y="608961"/>
                </a:lnTo>
                <a:cubicBezTo>
                  <a:pt x="608817" y="606790"/>
                  <a:pt x="613487" y="609290"/>
                  <a:pt x="615656" y="616458"/>
                </a:cubicBezTo>
                <a:cubicBezTo>
                  <a:pt x="615656" y="616458"/>
                  <a:pt x="619240" y="615374"/>
                  <a:pt x="626409" y="613203"/>
                </a:cubicBezTo>
                <a:lnTo>
                  <a:pt x="654422" y="628197"/>
                </a:lnTo>
                <a:lnTo>
                  <a:pt x="668430" y="635696"/>
                </a:lnTo>
                <a:lnTo>
                  <a:pt x="643671" y="631453"/>
                </a:lnTo>
                <a:lnTo>
                  <a:pt x="611414" y="641219"/>
                </a:lnTo>
                <a:cubicBezTo>
                  <a:pt x="627919" y="644045"/>
                  <a:pt x="625421" y="648715"/>
                  <a:pt x="603917" y="655225"/>
                </a:cubicBezTo>
                <a:lnTo>
                  <a:pt x="593165" y="658481"/>
                </a:lnTo>
                <a:cubicBezTo>
                  <a:pt x="600333" y="656310"/>
                  <a:pt x="599247" y="652725"/>
                  <a:pt x="589911" y="647729"/>
                </a:cubicBezTo>
                <a:lnTo>
                  <a:pt x="508134" y="649009"/>
                </a:lnTo>
                <a:cubicBezTo>
                  <a:pt x="477291" y="650521"/>
                  <a:pt x="464367" y="646607"/>
                  <a:pt x="469367" y="637270"/>
                </a:cubicBezTo>
                <a:lnTo>
                  <a:pt x="458614" y="640524"/>
                </a:lnTo>
                <a:cubicBezTo>
                  <a:pt x="460783" y="647692"/>
                  <a:pt x="451822" y="650404"/>
                  <a:pt x="431732" y="648660"/>
                </a:cubicBezTo>
                <a:cubicBezTo>
                  <a:pt x="411641" y="646918"/>
                  <a:pt x="401597" y="646047"/>
                  <a:pt x="401597" y="646047"/>
                </a:cubicBezTo>
                <a:lnTo>
                  <a:pt x="466112" y="626516"/>
                </a:lnTo>
                <a:cubicBezTo>
                  <a:pt x="475450" y="631512"/>
                  <a:pt x="485495" y="632387"/>
                  <a:pt x="496246" y="629131"/>
                </a:cubicBezTo>
                <a:cubicBezTo>
                  <a:pt x="506998" y="625877"/>
                  <a:pt x="514873" y="619580"/>
                  <a:pt x="519873" y="610242"/>
                </a:cubicBezTo>
                <a:cubicBezTo>
                  <a:pt x="527042" y="608073"/>
                  <a:pt x="534208" y="605902"/>
                  <a:pt x="541377" y="603733"/>
                </a:cubicBezTo>
                <a:cubicBezTo>
                  <a:pt x="555714" y="599393"/>
                  <a:pt x="562339" y="595431"/>
                  <a:pt x="561254" y="591846"/>
                </a:cubicBezTo>
                <a:cubicBezTo>
                  <a:pt x="560169" y="588260"/>
                  <a:pt x="563209" y="585384"/>
                  <a:pt x="570380" y="583214"/>
                </a:cubicBezTo>
                <a:close/>
                <a:moveTo>
                  <a:pt x="1579711" y="582842"/>
                </a:moveTo>
                <a:lnTo>
                  <a:pt x="1593717" y="590339"/>
                </a:lnTo>
                <a:lnTo>
                  <a:pt x="1582965" y="593594"/>
                </a:lnTo>
                <a:cubicBezTo>
                  <a:pt x="1575795" y="595762"/>
                  <a:pt x="1569877" y="595600"/>
                  <a:pt x="1565208" y="593102"/>
                </a:cubicBezTo>
                <a:cubicBezTo>
                  <a:pt x="1560540" y="590601"/>
                  <a:pt x="1558206" y="589351"/>
                  <a:pt x="1558206" y="589351"/>
                </a:cubicBezTo>
                <a:close/>
                <a:moveTo>
                  <a:pt x="1544196" y="581854"/>
                </a:moveTo>
                <a:lnTo>
                  <a:pt x="1536700" y="595862"/>
                </a:lnTo>
                <a:lnTo>
                  <a:pt x="1511941" y="591619"/>
                </a:lnTo>
                <a:cubicBezTo>
                  <a:pt x="1519109" y="589449"/>
                  <a:pt x="1529860" y="586193"/>
                  <a:pt x="1544196" y="581854"/>
                </a:cubicBezTo>
                <a:close/>
                <a:moveTo>
                  <a:pt x="1085796" y="579774"/>
                </a:moveTo>
                <a:lnTo>
                  <a:pt x="1078299" y="593779"/>
                </a:lnTo>
                <a:lnTo>
                  <a:pt x="1075045" y="583028"/>
                </a:lnTo>
                <a:cubicBezTo>
                  <a:pt x="1075045" y="583028"/>
                  <a:pt x="1078628" y="581943"/>
                  <a:pt x="1085796" y="579774"/>
                </a:cubicBezTo>
                <a:close/>
                <a:moveTo>
                  <a:pt x="7548827" y="577971"/>
                </a:moveTo>
                <a:cubicBezTo>
                  <a:pt x="7548827" y="577971"/>
                  <a:pt x="7549994" y="578596"/>
                  <a:pt x="7552331" y="579844"/>
                </a:cubicBezTo>
                <a:lnTo>
                  <a:pt x="7554663" y="581093"/>
                </a:lnTo>
                <a:close/>
                <a:moveTo>
                  <a:pt x="6573397" y="576682"/>
                </a:moveTo>
                <a:lnTo>
                  <a:pt x="6567259" y="576983"/>
                </a:lnTo>
                <a:lnTo>
                  <a:pt x="6570407" y="580311"/>
                </a:lnTo>
                <a:close/>
                <a:moveTo>
                  <a:pt x="4317416" y="576059"/>
                </a:moveTo>
                <a:lnTo>
                  <a:pt x="4316476" y="576268"/>
                </a:lnTo>
                <a:lnTo>
                  <a:pt x="4318283" y="577239"/>
                </a:lnTo>
                <a:lnTo>
                  <a:pt x="4318792" y="577511"/>
                </a:lnTo>
                <a:close/>
                <a:moveTo>
                  <a:pt x="6917954" y="574869"/>
                </a:moveTo>
                <a:lnTo>
                  <a:pt x="6881840" y="576637"/>
                </a:lnTo>
                <a:lnTo>
                  <a:pt x="6891362" y="577463"/>
                </a:lnTo>
                <a:cubicBezTo>
                  <a:pt x="6898531" y="575292"/>
                  <a:pt x="6910369" y="575623"/>
                  <a:pt x="6926874" y="578449"/>
                </a:cubicBezTo>
                <a:lnTo>
                  <a:pt x="6965639" y="590190"/>
                </a:lnTo>
                <a:cubicBezTo>
                  <a:pt x="6972809" y="588019"/>
                  <a:pt x="6976394" y="586935"/>
                  <a:pt x="6976394" y="586935"/>
                </a:cubicBezTo>
                <a:cubicBezTo>
                  <a:pt x="6974979" y="595188"/>
                  <a:pt x="6970689" y="600400"/>
                  <a:pt x="6963521" y="602571"/>
                </a:cubicBezTo>
                <a:cubicBezTo>
                  <a:pt x="6956353" y="604740"/>
                  <a:pt x="6946305" y="603868"/>
                  <a:pt x="6933384" y="599955"/>
                </a:cubicBezTo>
                <a:cubicBezTo>
                  <a:pt x="6924047" y="594956"/>
                  <a:pt x="6915792" y="593544"/>
                  <a:pt x="6908623" y="595713"/>
                </a:cubicBezTo>
                <a:lnTo>
                  <a:pt x="6876685" y="591452"/>
                </a:lnTo>
                <a:lnTo>
                  <a:pt x="6892212" y="606137"/>
                </a:lnTo>
                <a:cubicBezTo>
                  <a:pt x="6898718" y="627641"/>
                  <a:pt x="6919711" y="631557"/>
                  <a:pt x="6955191" y="617883"/>
                </a:cubicBezTo>
                <a:cubicBezTo>
                  <a:pt x="6967011" y="613326"/>
                  <a:pt x="6980443" y="606814"/>
                  <a:pt x="6995490" y="598348"/>
                </a:cubicBezTo>
                <a:lnTo>
                  <a:pt x="7002985" y="584339"/>
                </a:lnTo>
                <a:lnTo>
                  <a:pt x="6978227" y="580098"/>
                </a:lnTo>
                <a:cubicBezTo>
                  <a:pt x="6961721" y="577271"/>
                  <a:pt x="6949884" y="576940"/>
                  <a:pt x="6942718" y="579110"/>
                </a:cubicBezTo>
                <a:close/>
                <a:moveTo>
                  <a:pt x="1946353" y="573377"/>
                </a:moveTo>
                <a:cubicBezTo>
                  <a:pt x="1946353" y="573377"/>
                  <a:pt x="1943851" y="578048"/>
                  <a:pt x="1938849" y="587384"/>
                </a:cubicBezTo>
                <a:lnTo>
                  <a:pt x="1935598" y="576629"/>
                </a:lnTo>
                <a:cubicBezTo>
                  <a:pt x="1935598" y="576629"/>
                  <a:pt x="1939184" y="575545"/>
                  <a:pt x="1946353" y="573377"/>
                </a:cubicBezTo>
                <a:close/>
                <a:moveTo>
                  <a:pt x="2351208" y="572304"/>
                </a:moveTo>
                <a:cubicBezTo>
                  <a:pt x="2352293" y="575888"/>
                  <a:pt x="2353420" y="577991"/>
                  <a:pt x="2354586" y="578617"/>
                </a:cubicBezTo>
                <a:cubicBezTo>
                  <a:pt x="2355756" y="579242"/>
                  <a:pt x="2356963" y="578386"/>
                  <a:pt x="2358212" y="576051"/>
                </a:cubicBezTo>
                <a:cubicBezTo>
                  <a:pt x="2360711" y="571383"/>
                  <a:pt x="2358378" y="570135"/>
                  <a:pt x="2351208" y="572304"/>
                </a:cubicBezTo>
                <a:close/>
                <a:moveTo>
                  <a:pt x="10134766" y="571581"/>
                </a:moveTo>
                <a:lnTo>
                  <a:pt x="10138022" y="582334"/>
                </a:lnTo>
                <a:cubicBezTo>
                  <a:pt x="10130852" y="584503"/>
                  <a:pt x="10127269" y="585589"/>
                  <a:pt x="10127269" y="585589"/>
                </a:cubicBezTo>
                <a:close/>
                <a:moveTo>
                  <a:pt x="8394870" y="571509"/>
                </a:moveTo>
                <a:cubicBezTo>
                  <a:pt x="8402038" y="569343"/>
                  <a:pt x="8406163" y="570052"/>
                  <a:pt x="8407248" y="573635"/>
                </a:cubicBezTo>
                <a:cubicBezTo>
                  <a:pt x="8408330" y="577221"/>
                  <a:pt x="8408874" y="579012"/>
                  <a:pt x="8408874" y="579012"/>
                </a:cubicBezTo>
                <a:lnTo>
                  <a:pt x="8398120" y="582264"/>
                </a:lnTo>
                <a:cubicBezTo>
                  <a:pt x="8388782" y="577261"/>
                  <a:pt x="8387700" y="573678"/>
                  <a:pt x="8394870" y="571509"/>
                </a:cubicBezTo>
                <a:close/>
                <a:moveTo>
                  <a:pt x="2983913" y="568568"/>
                </a:moveTo>
                <a:lnTo>
                  <a:pt x="2973162" y="571823"/>
                </a:lnTo>
                <a:cubicBezTo>
                  <a:pt x="2982500" y="576821"/>
                  <a:pt x="2987169" y="579320"/>
                  <a:pt x="2987169" y="579320"/>
                </a:cubicBezTo>
                <a:close/>
                <a:moveTo>
                  <a:pt x="8757489" y="567533"/>
                </a:moveTo>
                <a:lnTo>
                  <a:pt x="8771491" y="575036"/>
                </a:lnTo>
                <a:cubicBezTo>
                  <a:pt x="8764324" y="577204"/>
                  <a:pt x="8753571" y="580452"/>
                  <a:pt x="8739231" y="584787"/>
                </a:cubicBezTo>
                <a:lnTo>
                  <a:pt x="8692965" y="587034"/>
                </a:lnTo>
                <a:lnTo>
                  <a:pt x="8703722" y="583783"/>
                </a:lnTo>
                <a:cubicBezTo>
                  <a:pt x="8718056" y="579451"/>
                  <a:pt x="8735982" y="574032"/>
                  <a:pt x="8757489" y="567533"/>
                </a:cubicBezTo>
                <a:close/>
                <a:moveTo>
                  <a:pt x="6653532" y="567297"/>
                </a:moveTo>
                <a:cubicBezTo>
                  <a:pt x="6670035" y="570127"/>
                  <a:pt x="6681875" y="570454"/>
                  <a:pt x="6689043" y="568284"/>
                </a:cubicBezTo>
                <a:cubicBezTo>
                  <a:pt x="6698380" y="573283"/>
                  <a:pt x="6701258" y="576324"/>
                  <a:pt x="6697674" y="577409"/>
                </a:cubicBezTo>
                <a:cubicBezTo>
                  <a:pt x="6694090" y="578495"/>
                  <a:pt x="6693383" y="582623"/>
                  <a:pt x="6695551" y="589789"/>
                </a:cubicBezTo>
                <a:cubicBezTo>
                  <a:pt x="6688383" y="591958"/>
                  <a:pt x="6672966" y="592717"/>
                  <a:pt x="6649288" y="592058"/>
                </a:cubicBezTo>
                <a:lnTo>
                  <a:pt x="6652200" y="575057"/>
                </a:lnTo>
                <a:lnTo>
                  <a:pt x="6646299" y="571893"/>
                </a:lnTo>
                <a:lnTo>
                  <a:pt x="6653097" y="569839"/>
                </a:lnTo>
                <a:close/>
                <a:moveTo>
                  <a:pt x="8874776" y="567292"/>
                </a:moveTo>
                <a:cubicBezTo>
                  <a:pt x="8891282" y="570126"/>
                  <a:pt x="8903118" y="570460"/>
                  <a:pt x="8910286" y="568292"/>
                </a:cubicBezTo>
                <a:cubicBezTo>
                  <a:pt x="8903118" y="570460"/>
                  <a:pt x="8897740" y="572086"/>
                  <a:pt x="8894157" y="573169"/>
                </a:cubicBezTo>
                <a:cubicBezTo>
                  <a:pt x="8890571" y="574252"/>
                  <a:pt x="8889863" y="578377"/>
                  <a:pt x="8892030" y="585547"/>
                </a:cubicBezTo>
                <a:cubicBezTo>
                  <a:pt x="8884860" y="587714"/>
                  <a:pt x="8875359" y="588629"/>
                  <a:pt x="8863522" y="588297"/>
                </a:cubicBezTo>
                <a:cubicBezTo>
                  <a:pt x="8851685" y="587961"/>
                  <a:pt x="8845226" y="586002"/>
                  <a:pt x="8844140" y="582417"/>
                </a:cubicBezTo>
                <a:cubicBezTo>
                  <a:pt x="8843057" y="578834"/>
                  <a:pt x="8853270" y="573791"/>
                  <a:pt x="8874776" y="567292"/>
                </a:cubicBezTo>
                <a:close/>
                <a:moveTo>
                  <a:pt x="5935506" y="567103"/>
                </a:moveTo>
                <a:cubicBezTo>
                  <a:pt x="5939090" y="566019"/>
                  <a:pt x="5941423" y="567268"/>
                  <a:pt x="5942509" y="570853"/>
                </a:cubicBezTo>
                <a:cubicBezTo>
                  <a:pt x="5943593" y="574436"/>
                  <a:pt x="5940554" y="577313"/>
                  <a:pt x="5933384" y="579483"/>
                </a:cubicBezTo>
                <a:cubicBezTo>
                  <a:pt x="5931215" y="572316"/>
                  <a:pt x="5931920" y="568189"/>
                  <a:pt x="5935506" y="567103"/>
                </a:cubicBezTo>
                <a:close/>
                <a:moveTo>
                  <a:pt x="5239840" y="566421"/>
                </a:moveTo>
                <a:cubicBezTo>
                  <a:pt x="5238048" y="566964"/>
                  <a:pt x="5238237" y="570821"/>
                  <a:pt x="5240406" y="577989"/>
                </a:cubicBezTo>
                <a:cubicBezTo>
                  <a:pt x="5240406" y="577989"/>
                  <a:pt x="5243991" y="576903"/>
                  <a:pt x="5251159" y="574734"/>
                </a:cubicBezTo>
                <a:cubicBezTo>
                  <a:pt x="5245405" y="568650"/>
                  <a:pt x="5241633" y="565879"/>
                  <a:pt x="5239840" y="566421"/>
                </a:cubicBezTo>
                <a:close/>
                <a:moveTo>
                  <a:pt x="8528290" y="566392"/>
                </a:moveTo>
                <a:cubicBezTo>
                  <a:pt x="8548379" y="568144"/>
                  <a:pt x="8560757" y="570271"/>
                  <a:pt x="8565425" y="572771"/>
                </a:cubicBezTo>
                <a:cubicBezTo>
                  <a:pt x="8570093" y="575272"/>
                  <a:pt x="8577805" y="574898"/>
                  <a:pt x="8588558" y="571649"/>
                </a:cubicBezTo>
                <a:cubicBezTo>
                  <a:pt x="8599315" y="568398"/>
                  <a:pt x="8605230" y="568564"/>
                  <a:pt x="8606314" y="572149"/>
                </a:cubicBezTo>
                <a:cubicBezTo>
                  <a:pt x="8607397" y="575734"/>
                  <a:pt x="8600770" y="579693"/>
                  <a:pt x="8586434" y="584026"/>
                </a:cubicBezTo>
                <a:cubicBezTo>
                  <a:pt x="8572094" y="588361"/>
                  <a:pt x="8563841" y="586943"/>
                  <a:pt x="8561674" y="579773"/>
                </a:cubicBezTo>
                <a:cubicBezTo>
                  <a:pt x="8547334" y="584108"/>
                  <a:pt x="8535497" y="583772"/>
                  <a:pt x="8526164" y="578769"/>
                </a:cubicBezTo>
                <a:cubicBezTo>
                  <a:pt x="8516824" y="573768"/>
                  <a:pt x="8509656" y="575935"/>
                  <a:pt x="8504654" y="585271"/>
                </a:cubicBezTo>
                <a:cubicBezTo>
                  <a:pt x="8490316" y="589605"/>
                  <a:pt x="8479292" y="591959"/>
                  <a:pt x="8471579" y="592334"/>
                </a:cubicBezTo>
                <a:lnTo>
                  <a:pt x="8458684" y="587626"/>
                </a:lnTo>
                <a:lnTo>
                  <a:pt x="8454038" y="593272"/>
                </a:lnTo>
                <a:cubicBezTo>
                  <a:pt x="8452246" y="593815"/>
                  <a:pt x="8450806" y="592293"/>
                  <a:pt x="8449720" y="588709"/>
                </a:cubicBezTo>
                <a:lnTo>
                  <a:pt x="8460472" y="585454"/>
                </a:lnTo>
                <a:lnTo>
                  <a:pt x="8460121" y="585885"/>
                </a:lnTo>
                <a:lnTo>
                  <a:pt x="8476647" y="570264"/>
                </a:lnTo>
                <a:cubicBezTo>
                  <a:pt x="8490986" y="565931"/>
                  <a:pt x="8508197" y="564641"/>
                  <a:pt x="8528290" y="566392"/>
                </a:cubicBezTo>
                <a:close/>
                <a:moveTo>
                  <a:pt x="9804405" y="565952"/>
                </a:moveTo>
                <a:lnTo>
                  <a:pt x="9782899" y="572462"/>
                </a:lnTo>
                <a:cubicBezTo>
                  <a:pt x="9780730" y="565295"/>
                  <a:pt x="9757056" y="564635"/>
                  <a:pt x="9711877" y="570488"/>
                </a:cubicBezTo>
                <a:cubicBezTo>
                  <a:pt x="9711877" y="570488"/>
                  <a:pt x="9708293" y="571573"/>
                  <a:pt x="9701125" y="573744"/>
                </a:cubicBezTo>
                <a:cubicBezTo>
                  <a:pt x="9693955" y="575914"/>
                  <a:pt x="9689830" y="575206"/>
                  <a:pt x="9688744" y="571622"/>
                </a:cubicBezTo>
                <a:cubicBezTo>
                  <a:pt x="9687659" y="568037"/>
                  <a:pt x="9685325" y="566788"/>
                  <a:pt x="9681739" y="567872"/>
                </a:cubicBezTo>
                <a:cubicBezTo>
                  <a:pt x="9678156" y="568958"/>
                  <a:pt x="9672779" y="570586"/>
                  <a:pt x="9665611" y="572755"/>
                </a:cubicBezTo>
                <a:cubicBezTo>
                  <a:pt x="9641936" y="572097"/>
                  <a:pt x="9614679" y="572523"/>
                  <a:pt x="9583835" y="574036"/>
                </a:cubicBezTo>
                <a:cubicBezTo>
                  <a:pt x="9536486" y="572719"/>
                  <a:pt x="9513897" y="575646"/>
                  <a:pt x="9516068" y="582813"/>
                </a:cubicBezTo>
                <a:cubicBezTo>
                  <a:pt x="9518238" y="589983"/>
                  <a:pt x="9521113" y="593023"/>
                  <a:pt x="9524699" y="591938"/>
                </a:cubicBezTo>
                <a:cubicBezTo>
                  <a:pt x="9528281" y="590853"/>
                  <a:pt x="9530619" y="592103"/>
                  <a:pt x="9531704" y="595687"/>
                </a:cubicBezTo>
                <a:cubicBezTo>
                  <a:pt x="9532788" y="599272"/>
                  <a:pt x="9535828" y="596394"/>
                  <a:pt x="9540827" y="587056"/>
                </a:cubicBezTo>
                <a:lnTo>
                  <a:pt x="9551580" y="583801"/>
                </a:lnTo>
                <a:lnTo>
                  <a:pt x="9565588" y="591299"/>
                </a:lnTo>
                <a:cubicBezTo>
                  <a:pt x="9570585" y="581961"/>
                  <a:pt x="9577209" y="577998"/>
                  <a:pt x="9585464" y="579412"/>
                </a:cubicBezTo>
                <a:cubicBezTo>
                  <a:pt x="9593717" y="580827"/>
                  <a:pt x="9601428" y="580449"/>
                  <a:pt x="9608596" y="578278"/>
                </a:cubicBezTo>
                <a:cubicBezTo>
                  <a:pt x="9646607" y="574595"/>
                  <a:pt x="9674950" y="577753"/>
                  <a:pt x="9693627" y="587750"/>
                </a:cubicBezTo>
                <a:lnTo>
                  <a:pt x="9696882" y="598501"/>
                </a:lnTo>
                <a:lnTo>
                  <a:pt x="9707635" y="595247"/>
                </a:lnTo>
                <a:cubicBezTo>
                  <a:pt x="9698296" y="590250"/>
                  <a:pt x="9693627" y="587750"/>
                  <a:pt x="9693627" y="587750"/>
                </a:cubicBezTo>
                <a:cubicBezTo>
                  <a:pt x="9700795" y="585581"/>
                  <a:pt x="9712633" y="585910"/>
                  <a:pt x="9729137" y="588737"/>
                </a:cubicBezTo>
                <a:cubicBezTo>
                  <a:pt x="9721970" y="590907"/>
                  <a:pt x="9718388" y="591992"/>
                  <a:pt x="9718388" y="591992"/>
                </a:cubicBezTo>
                <a:lnTo>
                  <a:pt x="9721644" y="602745"/>
                </a:lnTo>
                <a:cubicBezTo>
                  <a:pt x="9721644" y="602745"/>
                  <a:pt x="9723433" y="602203"/>
                  <a:pt x="9727018" y="601117"/>
                </a:cubicBezTo>
                <a:cubicBezTo>
                  <a:pt x="9730601" y="600032"/>
                  <a:pt x="9731308" y="595906"/>
                  <a:pt x="9729137" y="588737"/>
                </a:cubicBezTo>
                <a:lnTo>
                  <a:pt x="9782899" y="572462"/>
                </a:lnTo>
                <a:lnTo>
                  <a:pt x="9821670" y="584202"/>
                </a:lnTo>
                <a:cubicBezTo>
                  <a:pt x="9836005" y="579862"/>
                  <a:pt x="9844965" y="577148"/>
                  <a:pt x="9848548" y="576065"/>
                </a:cubicBezTo>
                <a:cubicBezTo>
                  <a:pt x="9852133" y="574979"/>
                  <a:pt x="9853925" y="574436"/>
                  <a:pt x="9853925" y="574436"/>
                </a:cubicBezTo>
                <a:lnTo>
                  <a:pt x="9829165" y="570194"/>
                </a:lnTo>
                <a:cubicBezTo>
                  <a:pt x="9821997" y="572365"/>
                  <a:pt x="9816620" y="573992"/>
                  <a:pt x="9813037" y="575077"/>
                </a:cubicBezTo>
                <a:cubicBezTo>
                  <a:pt x="9809452" y="576163"/>
                  <a:pt x="9806576" y="573120"/>
                  <a:pt x="9804405" y="565952"/>
                </a:cubicBezTo>
                <a:close/>
                <a:moveTo>
                  <a:pt x="10309072" y="565766"/>
                </a:moveTo>
                <a:cubicBezTo>
                  <a:pt x="10309072" y="565766"/>
                  <a:pt x="10305487" y="566851"/>
                  <a:pt x="10298317" y="569021"/>
                </a:cubicBezTo>
                <a:cubicBezTo>
                  <a:pt x="10291149" y="571191"/>
                  <a:pt x="10288650" y="575859"/>
                  <a:pt x="10290822" y="583028"/>
                </a:cubicBezTo>
                <a:cubicBezTo>
                  <a:pt x="10290822" y="583028"/>
                  <a:pt x="10291363" y="584820"/>
                  <a:pt x="10292448" y="588405"/>
                </a:cubicBezTo>
                <a:cubicBezTo>
                  <a:pt x="10293533" y="591989"/>
                  <a:pt x="10297660" y="592694"/>
                  <a:pt x="10304828" y="590525"/>
                </a:cubicBezTo>
                <a:cubicBezTo>
                  <a:pt x="10309826" y="581188"/>
                  <a:pt x="10312326" y="576518"/>
                  <a:pt x="10312326" y="576518"/>
                </a:cubicBezTo>
                <a:cubicBezTo>
                  <a:pt x="10310155" y="569350"/>
                  <a:pt x="10309072" y="565766"/>
                  <a:pt x="10309072" y="565766"/>
                </a:cubicBezTo>
                <a:close/>
                <a:moveTo>
                  <a:pt x="17840745" y="565313"/>
                </a:moveTo>
                <a:cubicBezTo>
                  <a:pt x="17847915" y="563146"/>
                  <a:pt x="17852041" y="563857"/>
                  <a:pt x="17853123" y="567441"/>
                </a:cubicBezTo>
                <a:cubicBezTo>
                  <a:pt x="17854209" y="571025"/>
                  <a:pt x="17847581" y="574984"/>
                  <a:pt x="17833243" y="579317"/>
                </a:cubicBezTo>
                <a:cubicBezTo>
                  <a:pt x="17826071" y="581485"/>
                  <a:pt x="17821947" y="580776"/>
                  <a:pt x="17820865" y="577190"/>
                </a:cubicBezTo>
                <a:cubicBezTo>
                  <a:pt x="17819779" y="573608"/>
                  <a:pt x="17822821" y="570729"/>
                  <a:pt x="17829991" y="568563"/>
                </a:cubicBezTo>
                <a:cubicBezTo>
                  <a:pt x="17829991" y="568563"/>
                  <a:pt x="17833577" y="567479"/>
                  <a:pt x="17840745" y="565313"/>
                </a:cubicBezTo>
                <a:close/>
                <a:moveTo>
                  <a:pt x="4003997" y="564941"/>
                </a:moveTo>
                <a:lnTo>
                  <a:pt x="3988772" y="566416"/>
                </a:lnTo>
                <a:lnTo>
                  <a:pt x="3994816" y="568835"/>
                </a:lnTo>
                <a:lnTo>
                  <a:pt x="4017904" y="567104"/>
                </a:lnTo>
                <a:lnTo>
                  <a:pt x="4016376" y="567062"/>
                </a:lnTo>
                <a:cubicBezTo>
                  <a:pt x="4015293" y="563478"/>
                  <a:pt x="4011165" y="562771"/>
                  <a:pt x="4003997" y="564941"/>
                </a:cubicBezTo>
                <a:close/>
                <a:moveTo>
                  <a:pt x="10778224" y="564592"/>
                </a:moveTo>
                <a:lnTo>
                  <a:pt x="10767472" y="567848"/>
                </a:lnTo>
                <a:cubicBezTo>
                  <a:pt x="10769641" y="575015"/>
                  <a:pt x="10774312" y="577514"/>
                  <a:pt x="10781479" y="575344"/>
                </a:cubicBezTo>
                <a:close/>
                <a:moveTo>
                  <a:pt x="8650954" y="564523"/>
                </a:moveTo>
                <a:lnTo>
                  <a:pt x="8643452" y="578529"/>
                </a:lnTo>
                <a:lnTo>
                  <a:pt x="8640198" y="567774"/>
                </a:lnTo>
                <a:cubicBezTo>
                  <a:pt x="8640198" y="567774"/>
                  <a:pt x="8643784" y="566692"/>
                  <a:pt x="8650954" y="564523"/>
                </a:cubicBezTo>
                <a:close/>
                <a:moveTo>
                  <a:pt x="423729" y="564149"/>
                </a:moveTo>
                <a:cubicBezTo>
                  <a:pt x="427313" y="563065"/>
                  <a:pt x="429646" y="564317"/>
                  <a:pt x="430731" y="567902"/>
                </a:cubicBezTo>
                <a:cubicBezTo>
                  <a:pt x="431814" y="571485"/>
                  <a:pt x="428772" y="574360"/>
                  <a:pt x="421604" y="576528"/>
                </a:cubicBezTo>
                <a:cubicBezTo>
                  <a:pt x="419436" y="569357"/>
                  <a:pt x="420145" y="565233"/>
                  <a:pt x="423729" y="564149"/>
                </a:cubicBezTo>
                <a:close/>
                <a:moveTo>
                  <a:pt x="1797024" y="564004"/>
                </a:moveTo>
                <a:lnTo>
                  <a:pt x="1814286" y="582254"/>
                </a:lnTo>
                <a:cubicBezTo>
                  <a:pt x="1816455" y="589422"/>
                  <a:pt x="1817540" y="593007"/>
                  <a:pt x="1817540" y="593007"/>
                </a:cubicBezTo>
                <a:lnTo>
                  <a:pt x="1813489" y="592312"/>
                </a:lnTo>
                <a:lnTo>
                  <a:pt x="1817809" y="594626"/>
                </a:lnTo>
                <a:cubicBezTo>
                  <a:pt x="1822477" y="597128"/>
                  <a:pt x="1824810" y="598379"/>
                  <a:pt x="1824810" y="598379"/>
                </a:cubicBezTo>
                <a:lnTo>
                  <a:pt x="1814057" y="601629"/>
                </a:lnTo>
                <a:lnTo>
                  <a:pt x="1811119" y="591908"/>
                </a:lnTo>
                <a:lnTo>
                  <a:pt x="1768022" y="584522"/>
                </a:lnTo>
                <a:lnTo>
                  <a:pt x="1789527" y="578013"/>
                </a:lnTo>
                <a:lnTo>
                  <a:pt x="1800278" y="574757"/>
                </a:lnTo>
                <a:close/>
                <a:moveTo>
                  <a:pt x="8439510" y="563885"/>
                </a:moveTo>
                <a:cubicBezTo>
                  <a:pt x="8454930" y="563136"/>
                  <a:pt x="8460141" y="567430"/>
                  <a:pt x="8455139" y="576767"/>
                </a:cubicBezTo>
                <a:lnTo>
                  <a:pt x="8444386" y="580017"/>
                </a:lnTo>
                <a:cubicBezTo>
                  <a:pt x="8442219" y="572847"/>
                  <a:pt x="8437550" y="570345"/>
                  <a:pt x="8430382" y="572511"/>
                </a:cubicBezTo>
                <a:lnTo>
                  <a:pt x="8419627" y="575762"/>
                </a:lnTo>
                <a:cubicBezTo>
                  <a:pt x="8418543" y="572178"/>
                  <a:pt x="8419657" y="569396"/>
                  <a:pt x="8422973" y="567416"/>
                </a:cubicBezTo>
                <a:cubicBezTo>
                  <a:pt x="8426287" y="565437"/>
                  <a:pt x="8431799" y="564261"/>
                  <a:pt x="8439510" y="563885"/>
                </a:cubicBezTo>
                <a:close/>
                <a:moveTo>
                  <a:pt x="7520813" y="562976"/>
                </a:moveTo>
                <a:cubicBezTo>
                  <a:pt x="7513645" y="565145"/>
                  <a:pt x="7505934" y="565525"/>
                  <a:pt x="7497685" y="564109"/>
                </a:cubicBezTo>
                <a:lnTo>
                  <a:pt x="7480464" y="564955"/>
                </a:lnTo>
                <a:lnTo>
                  <a:pt x="7555716" y="581658"/>
                </a:lnTo>
                <a:lnTo>
                  <a:pt x="7554663" y="581093"/>
                </a:lnTo>
                <a:lnTo>
                  <a:pt x="7555721" y="581658"/>
                </a:lnTo>
                <a:lnTo>
                  <a:pt x="7566297" y="584007"/>
                </a:lnTo>
                <a:lnTo>
                  <a:pt x="7605405" y="583909"/>
                </a:lnTo>
                <a:lnTo>
                  <a:pt x="7570334" y="571461"/>
                </a:lnTo>
                <a:cubicBezTo>
                  <a:pt x="7560992" y="566462"/>
                  <a:pt x="7544491" y="563635"/>
                  <a:pt x="7520813" y="562976"/>
                </a:cubicBezTo>
                <a:close/>
                <a:moveTo>
                  <a:pt x="2392430" y="562622"/>
                </a:moveTo>
                <a:lnTo>
                  <a:pt x="2386720" y="573290"/>
                </a:lnTo>
                <a:lnTo>
                  <a:pt x="2397473" y="570035"/>
                </a:lnTo>
                <a:lnTo>
                  <a:pt x="2396229" y="565928"/>
                </a:lnTo>
                <a:lnTo>
                  <a:pt x="2396125" y="566531"/>
                </a:lnTo>
                <a:close/>
                <a:moveTo>
                  <a:pt x="4081475" y="562355"/>
                </a:moveTo>
                <a:lnTo>
                  <a:pt x="4065028" y="564485"/>
                </a:lnTo>
                <a:lnTo>
                  <a:pt x="4048426" y="569510"/>
                </a:lnTo>
                <a:lnTo>
                  <a:pt x="4047444" y="566266"/>
                </a:lnTo>
                <a:lnTo>
                  <a:pt x="4034167" y="567551"/>
                </a:lnTo>
                <a:lnTo>
                  <a:pt x="4064546" y="572770"/>
                </a:lnTo>
                <a:cubicBezTo>
                  <a:pt x="4069214" y="575270"/>
                  <a:pt x="4076925" y="574896"/>
                  <a:pt x="4087679" y="571646"/>
                </a:cubicBezTo>
                <a:cubicBezTo>
                  <a:pt x="4098434" y="568396"/>
                  <a:pt x="4104351" y="568564"/>
                  <a:pt x="4105435" y="572148"/>
                </a:cubicBezTo>
                <a:cubicBezTo>
                  <a:pt x="4106518" y="575732"/>
                  <a:pt x="4099890" y="579692"/>
                  <a:pt x="4085553" y="584025"/>
                </a:cubicBezTo>
                <a:lnTo>
                  <a:pt x="4079092" y="584859"/>
                </a:lnTo>
                <a:lnTo>
                  <a:pt x="4076441" y="584505"/>
                </a:lnTo>
                <a:lnTo>
                  <a:pt x="4073737" y="585324"/>
                </a:lnTo>
                <a:lnTo>
                  <a:pt x="4066563" y="584525"/>
                </a:lnTo>
                <a:lnTo>
                  <a:pt x="4060795" y="579772"/>
                </a:lnTo>
                <a:cubicBezTo>
                  <a:pt x="4046457" y="584106"/>
                  <a:pt x="4034620" y="583772"/>
                  <a:pt x="4025284" y="578768"/>
                </a:cubicBezTo>
                <a:lnTo>
                  <a:pt x="4025266" y="578773"/>
                </a:lnTo>
                <a:lnTo>
                  <a:pt x="4040248" y="583311"/>
                </a:lnTo>
                <a:lnTo>
                  <a:pt x="4044392" y="582055"/>
                </a:lnTo>
                <a:lnTo>
                  <a:pt x="4045387" y="582167"/>
                </a:lnTo>
                <a:lnTo>
                  <a:pt x="4051683" y="580261"/>
                </a:lnTo>
                <a:lnTo>
                  <a:pt x="4057831" y="583553"/>
                </a:lnTo>
                <a:lnTo>
                  <a:pt x="4066563" y="584525"/>
                </a:lnTo>
                <a:lnTo>
                  <a:pt x="4068609" y="586212"/>
                </a:lnTo>
                <a:lnTo>
                  <a:pt x="4079092" y="584859"/>
                </a:lnTo>
                <a:lnTo>
                  <a:pt x="4105988" y="588448"/>
                </a:lnTo>
                <a:lnTo>
                  <a:pt x="4117042" y="589407"/>
                </a:lnTo>
                <a:cubicBezTo>
                  <a:pt x="4124212" y="587238"/>
                  <a:pt x="4129588" y="585610"/>
                  <a:pt x="4133172" y="584524"/>
                </a:cubicBezTo>
                <a:cubicBezTo>
                  <a:pt x="4136756" y="583440"/>
                  <a:pt x="4143218" y="585396"/>
                  <a:pt x="4152555" y="590395"/>
                </a:cubicBezTo>
                <a:lnTo>
                  <a:pt x="4154033" y="592482"/>
                </a:lnTo>
                <a:lnTo>
                  <a:pt x="4228615" y="585259"/>
                </a:lnTo>
                <a:lnTo>
                  <a:pt x="4192086" y="587033"/>
                </a:lnTo>
                <a:lnTo>
                  <a:pt x="4202842" y="583782"/>
                </a:lnTo>
                <a:lnTo>
                  <a:pt x="4222003" y="577991"/>
                </a:lnTo>
                <a:lnTo>
                  <a:pt x="4215235" y="577701"/>
                </a:lnTo>
                <a:cubicBezTo>
                  <a:pt x="4205898" y="572702"/>
                  <a:pt x="4197644" y="571288"/>
                  <a:pt x="4190474" y="573457"/>
                </a:cubicBezTo>
                <a:cubicBezTo>
                  <a:pt x="4185477" y="582796"/>
                  <a:pt x="4181893" y="583881"/>
                  <a:pt x="4179723" y="576714"/>
                </a:cubicBezTo>
                <a:lnTo>
                  <a:pt x="4171321" y="574169"/>
                </a:lnTo>
                <a:lnTo>
                  <a:pt x="4160053" y="576387"/>
                </a:lnTo>
                <a:lnTo>
                  <a:pt x="4145999" y="572130"/>
                </a:lnTo>
                <a:lnTo>
                  <a:pt x="4142572" y="578528"/>
                </a:lnTo>
                <a:lnTo>
                  <a:pt x="4140101" y="570344"/>
                </a:lnTo>
                <a:lnTo>
                  <a:pt x="4130938" y="567570"/>
                </a:lnTo>
                <a:lnTo>
                  <a:pt x="4117825" y="566108"/>
                </a:lnTo>
                <a:cubicBezTo>
                  <a:pt x="4102403" y="566863"/>
                  <a:pt x="4091109" y="568327"/>
                  <a:pt x="4083939" y="570496"/>
                </a:cubicBezTo>
                <a:close/>
                <a:moveTo>
                  <a:pt x="6843679" y="562141"/>
                </a:moveTo>
                <a:lnTo>
                  <a:pt x="6835596" y="564588"/>
                </a:lnTo>
                <a:lnTo>
                  <a:pt x="6861227" y="574849"/>
                </a:lnTo>
                <a:lnTo>
                  <a:pt x="6868618" y="575491"/>
                </a:lnTo>
                <a:close/>
                <a:moveTo>
                  <a:pt x="3627372" y="561580"/>
                </a:moveTo>
                <a:lnTo>
                  <a:pt x="3616620" y="564834"/>
                </a:lnTo>
                <a:cubicBezTo>
                  <a:pt x="3618789" y="572002"/>
                  <a:pt x="3621667" y="575044"/>
                  <a:pt x="3625251" y="573959"/>
                </a:cubicBezTo>
                <a:cubicBezTo>
                  <a:pt x="3628835" y="572874"/>
                  <a:pt x="3634212" y="571246"/>
                  <a:pt x="3641381" y="569076"/>
                </a:cubicBezTo>
                <a:lnTo>
                  <a:pt x="3638920" y="567760"/>
                </a:lnTo>
                <a:lnTo>
                  <a:pt x="3625538" y="568415"/>
                </a:lnTo>
                <a:lnTo>
                  <a:pt x="3628791" y="562339"/>
                </a:lnTo>
                <a:close/>
                <a:moveTo>
                  <a:pt x="14977098" y="561145"/>
                </a:moveTo>
                <a:lnTo>
                  <a:pt x="14968346" y="563795"/>
                </a:lnTo>
                <a:lnTo>
                  <a:pt x="14971601" y="574548"/>
                </a:lnTo>
                <a:lnTo>
                  <a:pt x="14978309" y="562016"/>
                </a:lnTo>
                <a:lnTo>
                  <a:pt x="14976309" y="562621"/>
                </a:lnTo>
                <a:close/>
                <a:moveTo>
                  <a:pt x="10248801" y="560536"/>
                </a:moveTo>
                <a:cubicBezTo>
                  <a:pt x="10234463" y="564876"/>
                  <a:pt x="10228379" y="570629"/>
                  <a:pt x="10230549" y="577799"/>
                </a:cubicBezTo>
                <a:lnTo>
                  <a:pt x="10255309" y="582041"/>
                </a:lnTo>
                <a:lnTo>
                  <a:pt x="10266061" y="578786"/>
                </a:lnTo>
                <a:lnTo>
                  <a:pt x="10241302" y="574544"/>
                </a:lnTo>
                <a:cubicBezTo>
                  <a:pt x="10248469" y="572373"/>
                  <a:pt x="10252054" y="571288"/>
                  <a:pt x="10252054" y="571288"/>
                </a:cubicBezTo>
                <a:cubicBezTo>
                  <a:pt x="10252054" y="571288"/>
                  <a:pt x="10255639" y="570204"/>
                  <a:pt x="10262806" y="568033"/>
                </a:cubicBezTo>
                <a:close/>
                <a:moveTo>
                  <a:pt x="6619852" y="559472"/>
                </a:moveTo>
                <a:lnTo>
                  <a:pt x="6644612" y="563715"/>
                </a:lnTo>
                <a:lnTo>
                  <a:pt x="6633858" y="566971"/>
                </a:lnTo>
                <a:close/>
                <a:moveTo>
                  <a:pt x="1736753" y="558776"/>
                </a:moveTo>
                <a:cubicBezTo>
                  <a:pt x="1738922" y="565944"/>
                  <a:pt x="1736423" y="570613"/>
                  <a:pt x="1729256" y="572783"/>
                </a:cubicBezTo>
                <a:cubicBezTo>
                  <a:pt x="1722085" y="574953"/>
                  <a:pt x="1713833" y="573538"/>
                  <a:pt x="1704495" y="568541"/>
                </a:cubicBezTo>
                <a:lnTo>
                  <a:pt x="1715247" y="565287"/>
                </a:lnTo>
                <a:close/>
                <a:moveTo>
                  <a:pt x="961998" y="558563"/>
                </a:moveTo>
                <a:cubicBezTo>
                  <a:pt x="964168" y="565729"/>
                  <a:pt x="965252" y="569314"/>
                  <a:pt x="965252" y="569314"/>
                </a:cubicBezTo>
                <a:lnTo>
                  <a:pt x="951246" y="561817"/>
                </a:lnTo>
                <a:cubicBezTo>
                  <a:pt x="951246" y="561817"/>
                  <a:pt x="954830" y="560732"/>
                  <a:pt x="961998" y="558563"/>
                </a:cubicBezTo>
                <a:close/>
                <a:moveTo>
                  <a:pt x="1530967" y="558097"/>
                </a:moveTo>
                <a:cubicBezTo>
                  <a:pt x="1547475" y="560932"/>
                  <a:pt x="1555725" y="562349"/>
                  <a:pt x="1555725" y="562349"/>
                </a:cubicBezTo>
                <a:cubicBezTo>
                  <a:pt x="1555725" y="562349"/>
                  <a:pt x="1548558" y="564516"/>
                  <a:pt x="1534218" y="568849"/>
                </a:cubicBezTo>
                <a:close/>
                <a:moveTo>
                  <a:pt x="4910825" y="557572"/>
                </a:moveTo>
                <a:cubicBezTo>
                  <a:pt x="4910825" y="557572"/>
                  <a:pt x="4914951" y="558281"/>
                  <a:pt x="4923204" y="559699"/>
                </a:cubicBezTo>
                <a:cubicBezTo>
                  <a:pt x="4931458" y="561115"/>
                  <a:pt x="4939168" y="560742"/>
                  <a:pt x="4946337" y="558574"/>
                </a:cubicBezTo>
                <a:lnTo>
                  <a:pt x="4949588" y="569329"/>
                </a:lnTo>
                <a:lnTo>
                  <a:pt x="4927021" y="572241"/>
                </a:lnTo>
                <a:lnTo>
                  <a:pt x="4922483" y="576531"/>
                </a:lnTo>
                <a:lnTo>
                  <a:pt x="4923134" y="572742"/>
                </a:lnTo>
                <a:lnTo>
                  <a:pt x="4915699" y="573702"/>
                </a:lnTo>
                <a:cubicBezTo>
                  <a:pt x="4907448" y="572286"/>
                  <a:pt x="4903320" y="571576"/>
                  <a:pt x="4903320" y="571576"/>
                </a:cubicBezTo>
                <a:close/>
                <a:moveTo>
                  <a:pt x="4963810" y="556083"/>
                </a:moveTo>
                <a:lnTo>
                  <a:pt x="4967065" y="566836"/>
                </a:lnTo>
                <a:cubicBezTo>
                  <a:pt x="4959894" y="569006"/>
                  <a:pt x="4955769" y="568300"/>
                  <a:pt x="4954683" y="564715"/>
                </a:cubicBezTo>
                <a:cubicBezTo>
                  <a:pt x="4953598" y="561129"/>
                  <a:pt x="4956640" y="558253"/>
                  <a:pt x="4963810" y="556083"/>
                </a:cubicBezTo>
                <a:close/>
                <a:moveTo>
                  <a:pt x="1577232" y="555848"/>
                </a:moveTo>
                <a:lnTo>
                  <a:pt x="1569728" y="569852"/>
                </a:lnTo>
                <a:lnTo>
                  <a:pt x="1566480" y="559098"/>
                </a:lnTo>
                <a:cubicBezTo>
                  <a:pt x="1573647" y="556931"/>
                  <a:pt x="1577232" y="555848"/>
                  <a:pt x="1577232" y="555848"/>
                </a:cubicBezTo>
                <a:close/>
                <a:moveTo>
                  <a:pt x="8368933" y="554477"/>
                </a:moveTo>
                <a:cubicBezTo>
                  <a:pt x="8376101" y="552308"/>
                  <a:pt x="8384353" y="553723"/>
                  <a:pt x="8393694" y="558719"/>
                </a:cubicBezTo>
                <a:cubicBezTo>
                  <a:pt x="8386521" y="560890"/>
                  <a:pt x="8379356" y="563060"/>
                  <a:pt x="8372186" y="565230"/>
                </a:cubicBezTo>
                <a:close/>
                <a:moveTo>
                  <a:pt x="4892784" y="554110"/>
                </a:moveTo>
                <a:lnTo>
                  <a:pt x="4885287" y="568118"/>
                </a:lnTo>
                <a:lnTo>
                  <a:pt x="4871282" y="560620"/>
                </a:lnTo>
                <a:cubicBezTo>
                  <a:pt x="4878448" y="558450"/>
                  <a:pt x="4882032" y="557364"/>
                  <a:pt x="4882032" y="557364"/>
                </a:cubicBezTo>
                <a:close/>
                <a:moveTo>
                  <a:pt x="6676868" y="553951"/>
                </a:moveTo>
                <a:cubicBezTo>
                  <a:pt x="6676868" y="553951"/>
                  <a:pt x="6679205" y="555198"/>
                  <a:pt x="6683873" y="557699"/>
                </a:cubicBezTo>
                <a:cubicBezTo>
                  <a:pt x="6688539" y="560198"/>
                  <a:pt x="6690873" y="561448"/>
                  <a:pt x="6690873" y="561448"/>
                </a:cubicBezTo>
                <a:lnTo>
                  <a:pt x="6680124" y="564704"/>
                </a:lnTo>
                <a:lnTo>
                  <a:pt x="6666118" y="557205"/>
                </a:lnTo>
                <a:close/>
                <a:moveTo>
                  <a:pt x="5737002" y="553326"/>
                </a:moveTo>
                <a:lnTo>
                  <a:pt x="5715494" y="559825"/>
                </a:lnTo>
                <a:lnTo>
                  <a:pt x="5690737" y="555575"/>
                </a:lnTo>
                <a:close/>
                <a:moveTo>
                  <a:pt x="1236123" y="553323"/>
                </a:moveTo>
                <a:lnTo>
                  <a:pt x="1214614" y="559825"/>
                </a:lnTo>
                <a:lnTo>
                  <a:pt x="1189855" y="555572"/>
                </a:lnTo>
                <a:close/>
                <a:moveTo>
                  <a:pt x="5109605" y="553029"/>
                </a:moveTo>
                <a:cubicBezTo>
                  <a:pt x="5128610" y="551189"/>
                  <a:pt x="5142783" y="552767"/>
                  <a:pt x="5152119" y="557764"/>
                </a:cubicBezTo>
                <a:lnTo>
                  <a:pt x="5130615" y="564275"/>
                </a:lnTo>
                <a:cubicBezTo>
                  <a:pt x="5116279" y="568615"/>
                  <a:pt x="5104985" y="570078"/>
                  <a:pt x="5096731" y="568665"/>
                </a:cubicBezTo>
                <a:cubicBezTo>
                  <a:pt x="5088478" y="567249"/>
                  <a:pt x="5080768" y="567628"/>
                  <a:pt x="5073599" y="569798"/>
                </a:cubicBezTo>
                <a:cubicBezTo>
                  <a:pt x="5066432" y="571968"/>
                  <a:pt x="5054594" y="571638"/>
                  <a:pt x="5038087" y="568812"/>
                </a:cubicBezTo>
                <a:cubicBezTo>
                  <a:pt x="5038087" y="568812"/>
                  <a:pt x="5033962" y="568104"/>
                  <a:pt x="5025709" y="566689"/>
                </a:cubicBezTo>
                <a:cubicBezTo>
                  <a:pt x="5017454" y="565275"/>
                  <a:pt x="5011535" y="565111"/>
                  <a:pt x="5007953" y="566195"/>
                </a:cubicBezTo>
                <a:cubicBezTo>
                  <a:pt x="5004367" y="567280"/>
                  <a:pt x="5000783" y="568365"/>
                  <a:pt x="4997198" y="569451"/>
                </a:cubicBezTo>
                <a:cubicBezTo>
                  <a:pt x="4993616" y="570536"/>
                  <a:pt x="4990740" y="567494"/>
                  <a:pt x="4988569" y="560325"/>
                </a:cubicBezTo>
                <a:lnTo>
                  <a:pt x="4999320" y="557071"/>
                </a:lnTo>
                <a:cubicBezTo>
                  <a:pt x="4999320" y="557071"/>
                  <a:pt x="5003448" y="557778"/>
                  <a:pt x="5011699" y="559192"/>
                </a:cubicBezTo>
                <a:cubicBezTo>
                  <a:pt x="5019952" y="560606"/>
                  <a:pt x="5031248" y="559142"/>
                  <a:pt x="5045585" y="554802"/>
                </a:cubicBezTo>
                <a:cubicBezTo>
                  <a:pt x="5069259" y="555461"/>
                  <a:pt x="5090599" y="554871"/>
                  <a:pt x="5109605" y="553029"/>
                </a:cubicBezTo>
                <a:close/>
                <a:moveTo>
                  <a:pt x="8342103" y="552251"/>
                </a:moveTo>
                <a:cubicBezTo>
                  <a:pt x="8349274" y="550083"/>
                  <a:pt x="8357526" y="551501"/>
                  <a:pt x="8366861" y="556504"/>
                </a:cubicBezTo>
                <a:cubicBezTo>
                  <a:pt x="8359693" y="558670"/>
                  <a:pt x="8354316" y="560296"/>
                  <a:pt x="8350730" y="561377"/>
                </a:cubicBezTo>
                <a:cubicBezTo>
                  <a:pt x="8347148" y="562460"/>
                  <a:pt x="8341772" y="564087"/>
                  <a:pt x="8334600" y="566254"/>
                </a:cubicBezTo>
                <a:close/>
                <a:moveTo>
                  <a:pt x="3841224" y="552250"/>
                </a:moveTo>
                <a:cubicBezTo>
                  <a:pt x="3848394" y="550082"/>
                  <a:pt x="3856645" y="551500"/>
                  <a:pt x="3865981" y="556502"/>
                </a:cubicBezTo>
                <a:cubicBezTo>
                  <a:pt x="3858813" y="558668"/>
                  <a:pt x="3853435" y="560293"/>
                  <a:pt x="3849851" y="561377"/>
                </a:cubicBezTo>
                <a:cubicBezTo>
                  <a:pt x="3846267" y="562460"/>
                  <a:pt x="3840890" y="564086"/>
                  <a:pt x="3833721" y="566252"/>
                </a:cubicBezTo>
                <a:close/>
                <a:moveTo>
                  <a:pt x="8207060" y="551991"/>
                </a:moveTo>
                <a:cubicBezTo>
                  <a:pt x="8214228" y="549825"/>
                  <a:pt x="8220148" y="549991"/>
                  <a:pt x="8224814" y="552492"/>
                </a:cubicBezTo>
                <a:cubicBezTo>
                  <a:pt x="8234151" y="557495"/>
                  <a:pt x="8244738" y="560162"/>
                  <a:pt x="8256575" y="560495"/>
                </a:cubicBezTo>
                <a:cubicBezTo>
                  <a:pt x="8268412" y="560831"/>
                  <a:pt x="8277914" y="559915"/>
                  <a:pt x="8285086" y="557748"/>
                </a:cubicBezTo>
                <a:lnTo>
                  <a:pt x="8309843" y="562002"/>
                </a:lnTo>
                <a:cubicBezTo>
                  <a:pt x="8309843" y="562002"/>
                  <a:pt x="8306260" y="563084"/>
                  <a:pt x="8299090" y="565252"/>
                </a:cubicBezTo>
                <a:lnTo>
                  <a:pt x="8266826" y="575004"/>
                </a:lnTo>
                <a:cubicBezTo>
                  <a:pt x="8250321" y="572168"/>
                  <a:pt x="8232567" y="571666"/>
                  <a:pt x="8213563" y="573497"/>
                </a:cubicBezTo>
                <a:cubicBezTo>
                  <a:pt x="8194556" y="575330"/>
                  <a:pt x="8184509" y="574454"/>
                  <a:pt x="8183425" y="570870"/>
                </a:cubicBezTo>
                <a:cubicBezTo>
                  <a:pt x="8182342" y="567286"/>
                  <a:pt x="8181800" y="565493"/>
                  <a:pt x="8181800" y="565493"/>
                </a:cubicBezTo>
                <a:cubicBezTo>
                  <a:pt x="8191469" y="558659"/>
                  <a:pt x="8199889" y="554158"/>
                  <a:pt x="8207060" y="551991"/>
                </a:cubicBezTo>
                <a:close/>
                <a:moveTo>
                  <a:pt x="2751746" y="551233"/>
                </a:moveTo>
                <a:lnTo>
                  <a:pt x="2755001" y="561984"/>
                </a:lnTo>
                <a:cubicBezTo>
                  <a:pt x="2747832" y="564155"/>
                  <a:pt x="2743163" y="561655"/>
                  <a:pt x="2740992" y="554488"/>
                </a:cubicBezTo>
                <a:close/>
                <a:moveTo>
                  <a:pt x="7446534" y="550249"/>
                </a:moveTo>
                <a:lnTo>
                  <a:pt x="7436293" y="555313"/>
                </a:lnTo>
                <a:lnTo>
                  <a:pt x="7465627" y="561662"/>
                </a:lnTo>
                <a:lnTo>
                  <a:pt x="7469433" y="562506"/>
                </a:lnTo>
                <a:close/>
                <a:moveTo>
                  <a:pt x="2833521" y="549951"/>
                </a:moveTo>
                <a:lnTo>
                  <a:pt x="2826024" y="563960"/>
                </a:lnTo>
                <a:cubicBezTo>
                  <a:pt x="2823853" y="556791"/>
                  <a:pt x="2822770" y="553207"/>
                  <a:pt x="2822770" y="553207"/>
                </a:cubicBezTo>
                <a:cubicBezTo>
                  <a:pt x="2829937" y="551036"/>
                  <a:pt x="2833521" y="549951"/>
                  <a:pt x="2833521" y="549951"/>
                </a:cubicBezTo>
                <a:close/>
                <a:moveTo>
                  <a:pt x="15034487" y="549641"/>
                </a:moveTo>
                <a:lnTo>
                  <a:pt x="15028650" y="552529"/>
                </a:lnTo>
                <a:lnTo>
                  <a:pt x="15044079" y="553874"/>
                </a:lnTo>
                <a:lnTo>
                  <a:pt x="15033326" y="557124"/>
                </a:lnTo>
                <a:lnTo>
                  <a:pt x="15011818" y="563625"/>
                </a:lnTo>
                <a:lnTo>
                  <a:pt x="15009124" y="562179"/>
                </a:lnTo>
                <a:lnTo>
                  <a:pt x="15003858" y="564782"/>
                </a:lnTo>
                <a:cubicBezTo>
                  <a:pt x="15003858" y="564782"/>
                  <a:pt x="15001524" y="563534"/>
                  <a:pt x="14996852" y="561035"/>
                </a:cubicBezTo>
                <a:lnTo>
                  <a:pt x="14982847" y="560644"/>
                </a:lnTo>
                <a:lnTo>
                  <a:pt x="14981684" y="560994"/>
                </a:lnTo>
                <a:lnTo>
                  <a:pt x="14980007" y="561503"/>
                </a:lnTo>
                <a:lnTo>
                  <a:pt x="14993506" y="575771"/>
                </a:lnTo>
                <a:lnTo>
                  <a:pt x="15004316" y="577627"/>
                </a:lnTo>
                <a:lnTo>
                  <a:pt x="15014194" y="579324"/>
                </a:lnTo>
                <a:lnTo>
                  <a:pt x="15007112" y="575534"/>
                </a:lnTo>
                <a:cubicBezTo>
                  <a:pt x="15004943" y="568366"/>
                  <a:pt x="15015693" y="565112"/>
                  <a:pt x="15039368" y="565771"/>
                </a:cubicBezTo>
                <a:lnTo>
                  <a:pt x="15086544" y="578553"/>
                </a:lnTo>
                <a:lnTo>
                  <a:pt x="15098955" y="577357"/>
                </a:lnTo>
                <a:lnTo>
                  <a:pt x="15110393" y="567744"/>
                </a:lnTo>
                <a:lnTo>
                  <a:pt x="15096387" y="560246"/>
                </a:lnTo>
                <a:cubicBezTo>
                  <a:pt x="15070543" y="552420"/>
                  <a:pt x="15049909" y="548886"/>
                  <a:pt x="15034487" y="549641"/>
                </a:cubicBezTo>
                <a:close/>
                <a:moveTo>
                  <a:pt x="5959273" y="549302"/>
                </a:moveTo>
                <a:lnTo>
                  <a:pt x="5946544" y="558305"/>
                </a:lnTo>
                <a:lnTo>
                  <a:pt x="5938966" y="560601"/>
                </a:lnTo>
                <a:lnTo>
                  <a:pt x="5934159" y="565142"/>
                </a:lnTo>
                <a:lnTo>
                  <a:pt x="5936133" y="561458"/>
                </a:lnTo>
                <a:lnTo>
                  <a:pt x="5935793" y="561561"/>
                </a:lnTo>
                <a:lnTo>
                  <a:pt x="5908216" y="559169"/>
                </a:lnTo>
                <a:lnTo>
                  <a:pt x="5905369" y="564489"/>
                </a:lnTo>
                <a:lnTo>
                  <a:pt x="5903639" y="558772"/>
                </a:lnTo>
                <a:lnTo>
                  <a:pt x="5884560" y="557118"/>
                </a:lnTo>
                <a:lnTo>
                  <a:pt x="5882518" y="569017"/>
                </a:lnTo>
                <a:lnTo>
                  <a:pt x="5874431" y="566563"/>
                </a:lnTo>
                <a:lnTo>
                  <a:pt x="5873113" y="574254"/>
                </a:lnTo>
                <a:cubicBezTo>
                  <a:pt x="5882451" y="579251"/>
                  <a:pt x="5890162" y="578875"/>
                  <a:pt x="5896245" y="573120"/>
                </a:cubicBezTo>
                <a:cubicBezTo>
                  <a:pt x="5902330" y="567367"/>
                  <a:pt x="5910581" y="568780"/>
                  <a:pt x="5921003" y="577363"/>
                </a:cubicBezTo>
                <a:cubicBezTo>
                  <a:pt x="5931427" y="585945"/>
                  <a:pt x="5937724" y="593820"/>
                  <a:pt x="5939894" y="600987"/>
                </a:cubicBezTo>
                <a:lnTo>
                  <a:pt x="5934567" y="610944"/>
                </a:lnTo>
                <a:lnTo>
                  <a:pt x="5936407" y="611409"/>
                </a:lnTo>
                <a:lnTo>
                  <a:pt x="5941409" y="612267"/>
                </a:lnTo>
                <a:lnTo>
                  <a:pt x="5953901" y="608486"/>
                </a:lnTo>
                <a:cubicBezTo>
                  <a:pt x="5951732" y="601318"/>
                  <a:pt x="5952437" y="597190"/>
                  <a:pt x="5956023" y="596105"/>
                </a:cubicBezTo>
                <a:cubicBezTo>
                  <a:pt x="5959607" y="595021"/>
                  <a:pt x="5968566" y="592307"/>
                  <a:pt x="5982903" y="587968"/>
                </a:cubicBezTo>
                <a:cubicBezTo>
                  <a:pt x="5990071" y="585798"/>
                  <a:pt x="5997239" y="583627"/>
                  <a:pt x="6004409" y="581458"/>
                </a:cubicBezTo>
                <a:cubicBezTo>
                  <a:pt x="5997239" y="583627"/>
                  <a:pt x="5992571" y="581127"/>
                  <a:pt x="5990401" y="573961"/>
                </a:cubicBezTo>
                <a:lnTo>
                  <a:pt x="5976393" y="566463"/>
                </a:lnTo>
                <a:cubicBezTo>
                  <a:pt x="5969224" y="568634"/>
                  <a:pt x="5964203" y="568198"/>
                  <a:pt x="5961325" y="565157"/>
                </a:cubicBezTo>
                <a:close/>
                <a:moveTo>
                  <a:pt x="9317990" y="548876"/>
                </a:moveTo>
                <a:lnTo>
                  <a:pt x="9321247" y="559628"/>
                </a:lnTo>
                <a:cubicBezTo>
                  <a:pt x="9321247" y="559628"/>
                  <a:pt x="9317662" y="560712"/>
                  <a:pt x="9310492" y="562884"/>
                </a:cubicBezTo>
                <a:close/>
                <a:moveTo>
                  <a:pt x="15444999" y="548615"/>
                </a:moveTo>
                <a:cubicBezTo>
                  <a:pt x="15437829" y="550784"/>
                  <a:pt x="15434243" y="551870"/>
                  <a:pt x="15434243" y="551870"/>
                </a:cubicBezTo>
                <a:cubicBezTo>
                  <a:pt x="15436414" y="559037"/>
                  <a:pt x="15441084" y="561536"/>
                  <a:pt x="15448253" y="559366"/>
                </a:cubicBezTo>
                <a:close/>
                <a:moveTo>
                  <a:pt x="10057233" y="548103"/>
                </a:moveTo>
                <a:lnTo>
                  <a:pt x="10060487" y="558856"/>
                </a:lnTo>
                <a:lnTo>
                  <a:pt x="10052990" y="572862"/>
                </a:lnTo>
                <a:cubicBezTo>
                  <a:pt x="10043651" y="567864"/>
                  <a:pt x="10035399" y="566450"/>
                  <a:pt x="10028229" y="568620"/>
                </a:cubicBezTo>
                <a:cubicBezTo>
                  <a:pt x="10021062" y="570790"/>
                  <a:pt x="10016934" y="570084"/>
                  <a:pt x="10015849" y="566500"/>
                </a:cubicBezTo>
                <a:cubicBezTo>
                  <a:pt x="10014765" y="562914"/>
                  <a:pt x="10012431" y="561664"/>
                  <a:pt x="10008846" y="562750"/>
                </a:cubicBezTo>
                <a:cubicBezTo>
                  <a:pt x="10005261" y="563835"/>
                  <a:pt x="9999886" y="565462"/>
                  <a:pt x="9992717" y="567632"/>
                </a:cubicBezTo>
                <a:cubicBezTo>
                  <a:pt x="9976213" y="564806"/>
                  <a:pt x="9962039" y="563227"/>
                  <a:pt x="9950203" y="562896"/>
                </a:cubicBezTo>
                <a:lnTo>
                  <a:pt x="9943670" y="559401"/>
                </a:lnTo>
                <a:lnTo>
                  <a:pt x="9897668" y="563836"/>
                </a:lnTo>
                <a:lnTo>
                  <a:pt x="9900190" y="572169"/>
                </a:lnTo>
                <a:lnTo>
                  <a:pt x="9949708" y="580653"/>
                </a:lnTo>
                <a:cubicBezTo>
                  <a:pt x="9959047" y="585651"/>
                  <a:pt x="9970883" y="585980"/>
                  <a:pt x="9985220" y="581640"/>
                </a:cubicBezTo>
                <a:lnTo>
                  <a:pt x="10020731" y="582628"/>
                </a:lnTo>
                <a:lnTo>
                  <a:pt x="10045492" y="586870"/>
                </a:lnTo>
                <a:cubicBezTo>
                  <a:pt x="10052661" y="584700"/>
                  <a:pt x="10059828" y="582530"/>
                  <a:pt x="10066996" y="580361"/>
                </a:cubicBezTo>
                <a:lnTo>
                  <a:pt x="10070252" y="591112"/>
                </a:lnTo>
                <a:lnTo>
                  <a:pt x="10052000" y="608375"/>
                </a:lnTo>
                <a:lnTo>
                  <a:pt x="10073508" y="601863"/>
                </a:lnTo>
                <a:cubicBezTo>
                  <a:pt x="10099351" y="609689"/>
                  <a:pt x="10114773" y="608935"/>
                  <a:pt x="10119771" y="599597"/>
                </a:cubicBezTo>
                <a:lnTo>
                  <a:pt x="10127269" y="585589"/>
                </a:lnTo>
                <a:cubicBezTo>
                  <a:pt x="10129438" y="592757"/>
                  <a:pt x="10130524" y="596341"/>
                  <a:pt x="10130524" y="596341"/>
                </a:cubicBezTo>
                <a:lnTo>
                  <a:pt x="10152027" y="589831"/>
                </a:lnTo>
                <a:cubicBezTo>
                  <a:pt x="10166365" y="585492"/>
                  <a:pt x="10173532" y="583322"/>
                  <a:pt x="10173532" y="583322"/>
                </a:cubicBezTo>
                <a:lnTo>
                  <a:pt x="10170277" y="572569"/>
                </a:lnTo>
                <a:cubicBezTo>
                  <a:pt x="10146605" y="571911"/>
                  <a:pt x="10130639" y="570875"/>
                  <a:pt x="10122384" y="569461"/>
                </a:cubicBezTo>
                <a:cubicBezTo>
                  <a:pt x="10114133" y="568046"/>
                  <a:pt x="10109464" y="565548"/>
                  <a:pt x="10108378" y="561964"/>
                </a:cubicBezTo>
                <a:cubicBezTo>
                  <a:pt x="10107293" y="558379"/>
                  <a:pt x="10100290" y="554632"/>
                  <a:pt x="10087368" y="550717"/>
                </a:cubicBezTo>
                <a:cubicBezTo>
                  <a:pt x="10074446" y="546804"/>
                  <a:pt x="10064400" y="545932"/>
                  <a:pt x="10057233" y="548103"/>
                </a:cubicBezTo>
                <a:close/>
                <a:moveTo>
                  <a:pt x="6581085" y="547732"/>
                </a:moveTo>
                <a:cubicBezTo>
                  <a:pt x="6581085" y="547732"/>
                  <a:pt x="6582170" y="551317"/>
                  <a:pt x="6584341" y="558486"/>
                </a:cubicBezTo>
                <a:cubicBezTo>
                  <a:pt x="6577173" y="560655"/>
                  <a:pt x="6573587" y="561739"/>
                  <a:pt x="6573587" y="561739"/>
                </a:cubicBezTo>
                <a:close/>
                <a:moveTo>
                  <a:pt x="15409485" y="547626"/>
                </a:moveTo>
                <a:lnTo>
                  <a:pt x="15411652" y="554783"/>
                </a:lnTo>
                <a:lnTo>
                  <a:pt x="15419410" y="556360"/>
                </a:lnTo>
                <a:lnTo>
                  <a:pt x="15423493" y="555124"/>
                </a:lnTo>
                <a:cubicBezTo>
                  <a:pt x="15421324" y="547956"/>
                  <a:pt x="15416652" y="545457"/>
                  <a:pt x="15409485" y="547626"/>
                </a:cubicBezTo>
                <a:close/>
                <a:moveTo>
                  <a:pt x="2997074" y="547390"/>
                </a:moveTo>
                <a:cubicBezTo>
                  <a:pt x="2997074" y="547390"/>
                  <a:pt x="3001743" y="549890"/>
                  <a:pt x="3011081" y="554887"/>
                </a:cubicBezTo>
                <a:cubicBezTo>
                  <a:pt x="3018250" y="552718"/>
                  <a:pt x="3026503" y="554133"/>
                  <a:pt x="3035841" y="559131"/>
                </a:cubicBezTo>
                <a:lnTo>
                  <a:pt x="3025089" y="562385"/>
                </a:lnTo>
                <a:cubicBezTo>
                  <a:pt x="3008582" y="559558"/>
                  <a:pt x="2999787" y="556350"/>
                  <a:pt x="2998702" y="552767"/>
                </a:cubicBezTo>
                <a:cubicBezTo>
                  <a:pt x="2997616" y="549183"/>
                  <a:pt x="2997074" y="547390"/>
                  <a:pt x="2997074" y="547390"/>
                </a:cubicBezTo>
                <a:close/>
                <a:moveTo>
                  <a:pt x="3547640" y="547096"/>
                </a:moveTo>
                <a:lnTo>
                  <a:pt x="3542957" y="548512"/>
                </a:lnTo>
                <a:lnTo>
                  <a:pt x="3542341" y="552106"/>
                </a:lnTo>
                <a:close/>
                <a:moveTo>
                  <a:pt x="11415458" y="546768"/>
                </a:moveTo>
                <a:lnTo>
                  <a:pt x="11415644" y="547379"/>
                </a:lnTo>
                <a:lnTo>
                  <a:pt x="11417478" y="546823"/>
                </a:lnTo>
                <a:close/>
                <a:moveTo>
                  <a:pt x="8129034" y="546234"/>
                </a:moveTo>
                <a:lnTo>
                  <a:pt x="8143038" y="553739"/>
                </a:lnTo>
                <a:lnTo>
                  <a:pt x="8167798" y="557990"/>
                </a:lnTo>
                <a:lnTo>
                  <a:pt x="8146291" y="564490"/>
                </a:lnTo>
                <a:cubicBezTo>
                  <a:pt x="8129784" y="561655"/>
                  <a:pt x="8121532" y="560237"/>
                  <a:pt x="8121532" y="560237"/>
                </a:cubicBezTo>
                <a:close/>
                <a:moveTo>
                  <a:pt x="6765839" y="545762"/>
                </a:moveTo>
                <a:lnTo>
                  <a:pt x="6789067" y="549741"/>
                </a:lnTo>
                <a:lnTo>
                  <a:pt x="6794551" y="551403"/>
                </a:lnTo>
                <a:lnTo>
                  <a:pt x="6798718" y="549342"/>
                </a:lnTo>
                <a:cubicBezTo>
                  <a:pt x="6798177" y="547549"/>
                  <a:pt x="6791988" y="546489"/>
                  <a:pt x="6780150" y="546160"/>
                </a:cubicBezTo>
                <a:close/>
                <a:moveTo>
                  <a:pt x="6734085" y="545690"/>
                </a:moveTo>
                <a:lnTo>
                  <a:pt x="6712183" y="546764"/>
                </a:lnTo>
                <a:lnTo>
                  <a:pt x="6718048" y="547766"/>
                </a:lnTo>
                <a:close/>
                <a:moveTo>
                  <a:pt x="11054183" y="545609"/>
                </a:moveTo>
                <a:cubicBezTo>
                  <a:pt x="11047014" y="547778"/>
                  <a:pt x="11036805" y="552827"/>
                  <a:pt x="11023554" y="560751"/>
                </a:cubicBezTo>
                <a:lnTo>
                  <a:pt x="11037560" y="568248"/>
                </a:lnTo>
                <a:lnTo>
                  <a:pt x="11066561" y="547731"/>
                </a:lnTo>
                <a:cubicBezTo>
                  <a:pt x="11065476" y="544146"/>
                  <a:pt x="11061349" y="543439"/>
                  <a:pt x="11054183" y="545609"/>
                </a:cubicBezTo>
                <a:close/>
                <a:moveTo>
                  <a:pt x="8093524" y="545231"/>
                </a:moveTo>
                <a:cubicBezTo>
                  <a:pt x="8100697" y="543063"/>
                  <a:pt x="8105359" y="545565"/>
                  <a:pt x="8107528" y="552735"/>
                </a:cubicBezTo>
                <a:cubicBezTo>
                  <a:pt x="8102527" y="562069"/>
                  <a:pt x="8096439" y="567823"/>
                  <a:pt x="8089273" y="569987"/>
                </a:cubicBezTo>
                <a:cubicBezTo>
                  <a:pt x="8087101" y="562820"/>
                  <a:pt x="8087271" y="556901"/>
                  <a:pt x="8089768" y="552232"/>
                </a:cubicBezTo>
                <a:cubicBezTo>
                  <a:pt x="8092271" y="547565"/>
                  <a:pt x="8093524" y="545231"/>
                  <a:pt x="8093524" y="545231"/>
                </a:cubicBezTo>
                <a:close/>
                <a:moveTo>
                  <a:pt x="11276379" y="542902"/>
                </a:moveTo>
                <a:lnTo>
                  <a:pt x="11273702" y="543711"/>
                </a:lnTo>
                <a:lnTo>
                  <a:pt x="11276681" y="553571"/>
                </a:lnTo>
                <a:lnTo>
                  <a:pt x="11279634" y="553653"/>
                </a:lnTo>
                <a:close/>
                <a:moveTo>
                  <a:pt x="10929891" y="542154"/>
                </a:moveTo>
                <a:cubicBezTo>
                  <a:pt x="10909800" y="540412"/>
                  <a:pt x="10888461" y="541003"/>
                  <a:pt x="10865869" y="543927"/>
                </a:cubicBezTo>
                <a:cubicBezTo>
                  <a:pt x="10843280" y="546854"/>
                  <a:pt x="10830195" y="548860"/>
                  <a:pt x="10826610" y="549946"/>
                </a:cubicBezTo>
                <a:cubicBezTo>
                  <a:pt x="10823025" y="551029"/>
                  <a:pt x="10823568" y="552822"/>
                  <a:pt x="10828236" y="555321"/>
                </a:cubicBezTo>
                <a:cubicBezTo>
                  <a:pt x="10832907" y="557821"/>
                  <a:pt x="10838824" y="557984"/>
                  <a:pt x="10845992" y="555815"/>
                </a:cubicBezTo>
                <a:cubicBezTo>
                  <a:pt x="10853161" y="553644"/>
                  <a:pt x="10856745" y="552560"/>
                  <a:pt x="10856745" y="552560"/>
                </a:cubicBezTo>
                <a:cubicBezTo>
                  <a:pt x="10858916" y="559727"/>
                  <a:pt x="10875423" y="562555"/>
                  <a:pt x="10906263" y="561045"/>
                </a:cubicBezTo>
                <a:cubicBezTo>
                  <a:pt x="10921686" y="560288"/>
                  <a:pt x="10933877" y="558553"/>
                  <a:pt x="10942837" y="555840"/>
                </a:cubicBezTo>
                <a:cubicBezTo>
                  <a:pt x="10951796" y="553128"/>
                  <a:pt x="10957526" y="549438"/>
                  <a:pt x="10960026" y="544770"/>
                </a:cubicBezTo>
                <a:cubicBezTo>
                  <a:pt x="10960026" y="544770"/>
                  <a:pt x="10949979" y="543897"/>
                  <a:pt x="10929891" y="542154"/>
                </a:cubicBezTo>
                <a:close/>
                <a:moveTo>
                  <a:pt x="5869893" y="541605"/>
                </a:moveTo>
                <a:lnTo>
                  <a:pt x="5876794" y="548902"/>
                </a:lnTo>
                <a:lnTo>
                  <a:pt x="5877643" y="543951"/>
                </a:lnTo>
                <a:close/>
                <a:moveTo>
                  <a:pt x="6211344" y="541233"/>
                </a:moveTo>
                <a:cubicBezTo>
                  <a:pt x="6209280" y="540880"/>
                  <a:pt x="6207623" y="541870"/>
                  <a:pt x="6206373" y="544206"/>
                </a:cubicBezTo>
                <a:cubicBezTo>
                  <a:pt x="6203876" y="548874"/>
                  <a:pt x="6200292" y="549960"/>
                  <a:pt x="6195622" y="547460"/>
                </a:cubicBezTo>
                <a:cubicBezTo>
                  <a:pt x="6190953" y="544960"/>
                  <a:pt x="6185034" y="544795"/>
                  <a:pt x="6177866" y="546966"/>
                </a:cubicBezTo>
                <a:cubicBezTo>
                  <a:pt x="6154190" y="546310"/>
                  <a:pt x="6143439" y="549564"/>
                  <a:pt x="6145609" y="556732"/>
                </a:cubicBezTo>
                <a:lnTo>
                  <a:pt x="6146469" y="551717"/>
                </a:lnTo>
                <a:lnTo>
                  <a:pt x="6139946" y="563902"/>
                </a:lnTo>
                <a:cubicBezTo>
                  <a:pt x="6134947" y="573241"/>
                  <a:pt x="6132991" y="579701"/>
                  <a:pt x="6134077" y="583285"/>
                </a:cubicBezTo>
                <a:cubicBezTo>
                  <a:pt x="6135162" y="586870"/>
                  <a:pt x="6132120" y="589747"/>
                  <a:pt x="6124951" y="591918"/>
                </a:cubicBezTo>
                <a:cubicBezTo>
                  <a:pt x="6117783" y="594087"/>
                  <a:pt x="6115285" y="598756"/>
                  <a:pt x="6117454" y="605924"/>
                </a:cubicBezTo>
                <a:lnTo>
                  <a:pt x="6110237" y="619408"/>
                </a:lnTo>
                <a:lnTo>
                  <a:pt x="6111763" y="619385"/>
                </a:lnTo>
                <a:lnTo>
                  <a:pt x="6116704" y="617889"/>
                </a:lnTo>
                <a:lnTo>
                  <a:pt x="6113965" y="616422"/>
                </a:lnTo>
                <a:lnTo>
                  <a:pt x="6124720" y="613172"/>
                </a:lnTo>
                <a:lnTo>
                  <a:pt x="6127452" y="614636"/>
                </a:lnTo>
                <a:lnTo>
                  <a:pt x="6152966" y="606913"/>
                </a:lnTo>
                <a:lnTo>
                  <a:pt x="6209982" y="601388"/>
                </a:lnTo>
                <a:cubicBezTo>
                  <a:pt x="6209982" y="601388"/>
                  <a:pt x="6211069" y="604973"/>
                  <a:pt x="6213238" y="612141"/>
                </a:cubicBezTo>
                <a:cubicBezTo>
                  <a:pt x="6220406" y="609970"/>
                  <a:pt x="6223991" y="608884"/>
                  <a:pt x="6223991" y="608884"/>
                </a:cubicBezTo>
                <a:cubicBezTo>
                  <a:pt x="6221822" y="601719"/>
                  <a:pt x="6223071" y="599383"/>
                  <a:pt x="6227739" y="601883"/>
                </a:cubicBezTo>
                <a:cubicBezTo>
                  <a:pt x="6232408" y="604382"/>
                  <a:pt x="6238327" y="604545"/>
                  <a:pt x="6245495" y="602376"/>
                </a:cubicBezTo>
                <a:cubicBezTo>
                  <a:pt x="6254833" y="607374"/>
                  <a:pt x="6260209" y="605746"/>
                  <a:pt x="6261622" y="597493"/>
                </a:cubicBezTo>
                <a:cubicBezTo>
                  <a:pt x="6263037" y="589241"/>
                  <a:pt x="6271998" y="586528"/>
                  <a:pt x="6288504" y="589356"/>
                </a:cubicBezTo>
                <a:cubicBezTo>
                  <a:pt x="6317181" y="580675"/>
                  <a:pt x="6333847" y="577584"/>
                  <a:pt x="6338517" y="580084"/>
                </a:cubicBezTo>
                <a:cubicBezTo>
                  <a:pt x="6343188" y="582582"/>
                  <a:pt x="6345518" y="583832"/>
                  <a:pt x="6345518" y="583832"/>
                </a:cubicBezTo>
                <a:cubicBezTo>
                  <a:pt x="6346607" y="587416"/>
                  <a:pt x="6346523" y="590375"/>
                  <a:pt x="6345276" y="592710"/>
                </a:cubicBezTo>
                <a:lnTo>
                  <a:pt x="6338023" y="597840"/>
                </a:lnTo>
                <a:lnTo>
                  <a:pt x="6324829" y="593029"/>
                </a:lnTo>
                <a:lnTo>
                  <a:pt x="6316473" y="593440"/>
                </a:lnTo>
                <a:lnTo>
                  <a:pt x="6318408" y="594479"/>
                </a:lnTo>
                <a:lnTo>
                  <a:pt x="6338023" y="597840"/>
                </a:lnTo>
                <a:lnTo>
                  <a:pt x="6362782" y="602082"/>
                </a:lnTo>
                <a:cubicBezTo>
                  <a:pt x="6362782" y="602082"/>
                  <a:pt x="6365285" y="597411"/>
                  <a:pt x="6370280" y="588075"/>
                </a:cubicBezTo>
                <a:cubicBezTo>
                  <a:pt x="6375281" y="578736"/>
                  <a:pt x="6377778" y="574067"/>
                  <a:pt x="6377778" y="574067"/>
                </a:cubicBezTo>
                <a:lnTo>
                  <a:pt x="6391785" y="581564"/>
                </a:lnTo>
                <a:lnTo>
                  <a:pt x="6409244" y="571125"/>
                </a:lnTo>
                <a:lnTo>
                  <a:pt x="6408201" y="571140"/>
                </a:lnTo>
                <a:lnTo>
                  <a:pt x="6303285" y="571402"/>
                </a:lnTo>
                <a:lnTo>
                  <a:pt x="6301377" y="573720"/>
                </a:lnTo>
                <a:lnTo>
                  <a:pt x="6299197" y="571411"/>
                </a:lnTo>
                <a:lnTo>
                  <a:pt x="6290914" y="571432"/>
                </a:lnTo>
                <a:lnTo>
                  <a:pt x="6266152" y="567191"/>
                </a:lnTo>
                <a:lnTo>
                  <a:pt x="6281237" y="562624"/>
                </a:lnTo>
                <a:lnTo>
                  <a:pt x="6280367" y="562475"/>
                </a:lnTo>
                <a:cubicBezTo>
                  <a:pt x="6279282" y="558891"/>
                  <a:pt x="6275156" y="558183"/>
                  <a:pt x="6267986" y="560353"/>
                </a:cubicBezTo>
                <a:cubicBezTo>
                  <a:pt x="6260818" y="562524"/>
                  <a:pt x="6254900" y="562359"/>
                  <a:pt x="6250231" y="559859"/>
                </a:cubicBezTo>
                <a:cubicBezTo>
                  <a:pt x="6245561" y="557361"/>
                  <a:pt x="6237852" y="557738"/>
                  <a:pt x="6227100" y="560995"/>
                </a:cubicBezTo>
                <a:cubicBezTo>
                  <a:pt x="6216346" y="564249"/>
                  <a:pt x="6210971" y="565877"/>
                  <a:pt x="6210971" y="565877"/>
                </a:cubicBezTo>
                <a:lnTo>
                  <a:pt x="6214455" y="559366"/>
                </a:lnTo>
                <a:lnTo>
                  <a:pt x="6195129" y="565216"/>
                </a:lnTo>
                <a:cubicBezTo>
                  <a:pt x="6185791" y="560218"/>
                  <a:pt x="6184706" y="556634"/>
                  <a:pt x="6191875" y="554464"/>
                </a:cubicBezTo>
                <a:lnTo>
                  <a:pt x="6214961" y="558420"/>
                </a:lnTo>
                <a:lnTo>
                  <a:pt x="6218467" y="551868"/>
                </a:lnTo>
                <a:cubicBezTo>
                  <a:pt x="6249312" y="550357"/>
                  <a:pt x="6264732" y="549601"/>
                  <a:pt x="6264732" y="549601"/>
                </a:cubicBezTo>
                <a:lnTo>
                  <a:pt x="6232406" y="544062"/>
                </a:lnTo>
                <a:lnTo>
                  <a:pt x="6227101" y="549667"/>
                </a:lnTo>
                <a:cubicBezTo>
                  <a:pt x="6224414" y="550481"/>
                  <a:pt x="6221630" y="549367"/>
                  <a:pt x="6218754" y="546327"/>
                </a:cubicBezTo>
                <a:cubicBezTo>
                  <a:pt x="6215878" y="543285"/>
                  <a:pt x="6213408" y="541587"/>
                  <a:pt x="6211344" y="541233"/>
                </a:cubicBezTo>
                <a:close/>
                <a:moveTo>
                  <a:pt x="13764191" y="540983"/>
                </a:moveTo>
                <a:lnTo>
                  <a:pt x="13746751" y="541256"/>
                </a:lnTo>
                <a:lnTo>
                  <a:pt x="13761411" y="542534"/>
                </a:lnTo>
                <a:lnTo>
                  <a:pt x="13764389" y="541635"/>
                </a:lnTo>
                <a:close/>
                <a:moveTo>
                  <a:pt x="17926773" y="539311"/>
                </a:moveTo>
                <a:lnTo>
                  <a:pt x="17954785" y="554318"/>
                </a:lnTo>
                <a:cubicBezTo>
                  <a:pt x="17949781" y="563652"/>
                  <a:pt x="17941531" y="562236"/>
                  <a:pt x="17930025" y="550064"/>
                </a:cubicBezTo>
                <a:cubicBezTo>
                  <a:pt x="17930025" y="550064"/>
                  <a:pt x="17928941" y="546479"/>
                  <a:pt x="17926773" y="539311"/>
                </a:cubicBezTo>
                <a:close/>
                <a:moveTo>
                  <a:pt x="4820004" y="538579"/>
                </a:moveTo>
                <a:lnTo>
                  <a:pt x="4818505" y="541382"/>
                </a:lnTo>
                <a:lnTo>
                  <a:pt x="4817739" y="538852"/>
                </a:lnTo>
                <a:close/>
                <a:moveTo>
                  <a:pt x="10981529" y="538259"/>
                </a:moveTo>
                <a:cubicBezTo>
                  <a:pt x="10974362" y="540430"/>
                  <a:pt x="10970779" y="541513"/>
                  <a:pt x="10970779" y="541513"/>
                </a:cubicBezTo>
                <a:cubicBezTo>
                  <a:pt x="10972948" y="548681"/>
                  <a:pt x="10974034" y="552265"/>
                  <a:pt x="10974034" y="552265"/>
                </a:cubicBezTo>
                <a:lnTo>
                  <a:pt x="10988041" y="559763"/>
                </a:lnTo>
                <a:cubicBezTo>
                  <a:pt x="11000208" y="548255"/>
                  <a:pt x="10998037" y="541085"/>
                  <a:pt x="10981529" y="538259"/>
                </a:cubicBezTo>
                <a:close/>
                <a:moveTo>
                  <a:pt x="11333395" y="537377"/>
                </a:moveTo>
                <a:cubicBezTo>
                  <a:pt x="11304723" y="546057"/>
                  <a:pt x="11290387" y="550397"/>
                  <a:pt x="11290387" y="550397"/>
                </a:cubicBezTo>
                <a:cubicBezTo>
                  <a:pt x="11292556" y="557566"/>
                  <a:pt x="11300810" y="558981"/>
                  <a:pt x="11315148" y="554640"/>
                </a:cubicBezTo>
                <a:lnTo>
                  <a:pt x="11316023" y="557538"/>
                </a:lnTo>
                <a:lnTo>
                  <a:pt x="11337116" y="559377"/>
                </a:lnTo>
                <a:lnTo>
                  <a:pt x="11350278" y="556337"/>
                </a:lnTo>
                <a:lnTo>
                  <a:pt x="11350658" y="555627"/>
                </a:lnTo>
                <a:close/>
                <a:moveTo>
                  <a:pt x="1730242" y="537271"/>
                </a:moveTo>
                <a:lnTo>
                  <a:pt x="1711992" y="554534"/>
                </a:lnTo>
                <a:cubicBezTo>
                  <a:pt x="1711992" y="554534"/>
                  <a:pt x="1710907" y="550950"/>
                  <a:pt x="1708737" y="543781"/>
                </a:cubicBezTo>
                <a:close/>
                <a:moveTo>
                  <a:pt x="1072776" y="536763"/>
                </a:moveTo>
                <a:cubicBezTo>
                  <a:pt x="1087113" y="532423"/>
                  <a:pt x="1098950" y="532754"/>
                  <a:pt x="1108290" y="537751"/>
                </a:cubicBezTo>
                <a:lnTo>
                  <a:pt x="1097536" y="541006"/>
                </a:lnTo>
                <a:cubicBezTo>
                  <a:pt x="1083201" y="545345"/>
                  <a:pt x="1074947" y="543932"/>
                  <a:pt x="1072776" y="536763"/>
                </a:cubicBezTo>
                <a:close/>
                <a:moveTo>
                  <a:pt x="8044008" y="536725"/>
                </a:moveTo>
                <a:cubicBezTo>
                  <a:pt x="8044008" y="536725"/>
                  <a:pt x="8048676" y="539225"/>
                  <a:pt x="8058013" y="544227"/>
                </a:cubicBezTo>
                <a:lnTo>
                  <a:pt x="8036505" y="550728"/>
                </a:lnTo>
                <a:close/>
                <a:moveTo>
                  <a:pt x="10793220" y="536578"/>
                </a:moveTo>
                <a:lnTo>
                  <a:pt x="10771715" y="543088"/>
                </a:lnTo>
                <a:lnTo>
                  <a:pt x="10785720" y="550585"/>
                </a:lnTo>
                <a:cubicBezTo>
                  <a:pt x="10792890" y="548414"/>
                  <a:pt x="10795388" y="543745"/>
                  <a:pt x="10793220" y="536578"/>
                </a:cubicBezTo>
                <a:close/>
                <a:moveTo>
                  <a:pt x="4875521" y="535859"/>
                </a:moveTo>
                <a:cubicBezTo>
                  <a:pt x="4875521" y="535859"/>
                  <a:pt x="4874273" y="538194"/>
                  <a:pt x="4871773" y="542863"/>
                </a:cubicBezTo>
                <a:cubicBezTo>
                  <a:pt x="4869275" y="547532"/>
                  <a:pt x="4868026" y="549867"/>
                  <a:pt x="4868026" y="549867"/>
                </a:cubicBezTo>
                <a:lnTo>
                  <a:pt x="4857272" y="553122"/>
                </a:lnTo>
                <a:cubicBezTo>
                  <a:pt x="4855102" y="545953"/>
                  <a:pt x="4857603" y="541285"/>
                  <a:pt x="4864770" y="539114"/>
                </a:cubicBezTo>
                <a:cubicBezTo>
                  <a:pt x="4871937" y="536945"/>
                  <a:pt x="4875521" y="535859"/>
                  <a:pt x="4875521" y="535859"/>
                </a:cubicBezTo>
                <a:close/>
                <a:moveTo>
                  <a:pt x="5515316" y="535712"/>
                </a:moveTo>
                <a:lnTo>
                  <a:pt x="5458502" y="535853"/>
                </a:lnTo>
                <a:lnTo>
                  <a:pt x="5453819" y="536655"/>
                </a:lnTo>
                <a:lnTo>
                  <a:pt x="5512382" y="541195"/>
                </a:lnTo>
                <a:close/>
                <a:moveTo>
                  <a:pt x="731664" y="534389"/>
                </a:moveTo>
                <a:cubicBezTo>
                  <a:pt x="733835" y="541556"/>
                  <a:pt x="731337" y="546227"/>
                  <a:pt x="724166" y="548397"/>
                </a:cubicBezTo>
                <a:lnTo>
                  <a:pt x="720911" y="537644"/>
                </a:lnTo>
                <a:cubicBezTo>
                  <a:pt x="728080" y="535473"/>
                  <a:pt x="731664" y="534389"/>
                  <a:pt x="731664" y="534389"/>
                </a:cubicBezTo>
                <a:close/>
                <a:moveTo>
                  <a:pt x="3912456" y="533965"/>
                </a:moveTo>
                <a:lnTo>
                  <a:pt x="3926463" y="541462"/>
                </a:lnTo>
                <a:lnTo>
                  <a:pt x="3915712" y="544716"/>
                </a:lnTo>
                <a:cubicBezTo>
                  <a:pt x="3915712" y="544716"/>
                  <a:pt x="3913919" y="545259"/>
                  <a:pt x="3910335" y="546344"/>
                </a:cubicBezTo>
                <a:cubicBezTo>
                  <a:pt x="3906750" y="547430"/>
                  <a:pt x="3903874" y="544387"/>
                  <a:pt x="3901702" y="537218"/>
                </a:cubicBezTo>
                <a:close/>
                <a:moveTo>
                  <a:pt x="14257448" y="533438"/>
                </a:moveTo>
                <a:cubicBezTo>
                  <a:pt x="14261033" y="532354"/>
                  <a:pt x="14263908" y="535397"/>
                  <a:pt x="14266075" y="542567"/>
                </a:cubicBezTo>
                <a:cubicBezTo>
                  <a:pt x="14258906" y="544734"/>
                  <a:pt x="14255323" y="545817"/>
                  <a:pt x="14255323" y="545817"/>
                </a:cubicBezTo>
                <a:cubicBezTo>
                  <a:pt x="14253157" y="538648"/>
                  <a:pt x="14253865" y="534523"/>
                  <a:pt x="14257448" y="533438"/>
                </a:cubicBezTo>
                <a:close/>
                <a:moveTo>
                  <a:pt x="17830995" y="533051"/>
                </a:moveTo>
                <a:lnTo>
                  <a:pt x="17902017" y="535058"/>
                </a:lnTo>
                <a:lnTo>
                  <a:pt x="17869755" y="544809"/>
                </a:lnTo>
                <a:cubicBezTo>
                  <a:pt x="17846083" y="544141"/>
                  <a:pt x="17833161" y="540221"/>
                  <a:pt x="17830995" y="533051"/>
                </a:cubicBezTo>
                <a:close/>
                <a:moveTo>
                  <a:pt x="1570437" y="532828"/>
                </a:moveTo>
                <a:cubicBezTo>
                  <a:pt x="1575107" y="535327"/>
                  <a:pt x="1581026" y="535492"/>
                  <a:pt x="1588194" y="533323"/>
                </a:cubicBezTo>
                <a:lnTo>
                  <a:pt x="1602203" y="540819"/>
                </a:lnTo>
                <a:lnTo>
                  <a:pt x="1580697" y="547330"/>
                </a:lnTo>
                <a:lnTo>
                  <a:pt x="1555937" y="543086"/>
                </a:lnTo>
                <a:cubicBezTo>
                  <a:pt x="1555937" y="543086"/>
                  <a:pt x="1557186" y="540751"/>
                  <a:pt x="1559686" y="536085"/>
                </a:cubicBezTo>
                <a:cubicBezTo>
                  <a:pt x="1562184" y="531414"/>
                  <a:pt x="1565770" y="530329"/>
                  <a:pt x="1570437" y="532828"/>
                </a:cubicBezTo>
                <a:close/>
                <a:moveTo>
                  <a:pt x="7901961" y="532715"/>
                </a:moveTo>
                <a:lnTo>
                  <a:pt x="7905211" y="543469"/>
                </a:lnTo>
                <a:cubicBezTo>
                  <a:pt x="7898045" y="545635"/>
                  <a:pt x="7893375" y="543132"/>
                  <a:pt x="7891209" y="535963"/>
                </a:cubicBezTo>
                <a:cubicBezTo>
                  <a:pt x="7891209" y="535963"/>
                  <a:pt x="7894793" y="534881"/>
                  <a:pt x="7901961" y="532715"/>
                </a:cubicBezTo>
                <a:close/>
                <a:moveTo>
                  <a:pt x="3401083" y="532713"/>
                </a:moveTo>
                <a:lnTo>
                  <a:pt x="3404333" y="543468"/>
                </a:lnTo>
                <a:cubicBezTo>
                  <a:pt x="3397162" y="545633"/>
                  <a:pt x="3392496" y="543130"/>
                  <a:pt x="3390327" y="535963"/>
                </a:cubicBezTo>
                <a:cubicBezTo>
                  <a:pt x="3390327" y="535963"/>
                  <a:pt x="3393914" y="534879"/>
                  <a:pt x="3401083" y="532713"/>
                </a:cubicBezTo>
                <a:close/>
                <a:moveTo>
                  <a:pt x="7963294" y="531782"/>
                </a:moveTo>
                <a:cubicBezTo>
                  <a:pt x="7969754" y="533741"/>
                  <a:pt x="7974071" y="538304"/>
                  <a:pt x="7976239" y="545473"/>
                </a:cubicBezTo>
                <a:cubicBezTo>
                  <a:pt x="7961897" y="549809"/>
                  <a:pt x="7950060" y="549473"/>
                  <a:pt x="7940724" y="544469"/>
                </a:cubicBezTo>
                <a:lnTo>
                  <a:pt x="7937470" y="533717"/>
                </a:lnTo>
                <a:cubicBezTo>
                  <a:pt x="7948227" y="530468"/>
                  <a:pt x="7956833" y="529820"/>
                  <a:pt x="7963294" y="531782"/>
                </a:cubicBezTo>
                <a:close/>
                <a:moveTo>
                  <a:pt x="3462415" y="531779"/>
                </a:moveTo>
                <a:cubicBezTo>
                  <a:pt x="3468875" y="533740"/>
                  <a:pt x="3473188" y="538303"/>
                  <a:pt x="3475356" y="545473"/>
                </a:cubicBezTo>
                <a:cubicBezTo>
                  <a:pt x="3461017" y="549807"/>
                  <a:pt x="3449179" y="549472"/>
                  <a:pt x="3439844" y="544468"/>
                </a:cubicBezTo>
                <a:lnTo>
                  <a:pt x="3436595" y="533715"/>
                </a:lnTo>
                <a:cubicBezTo>
                  <a:pt x="3447348" y="530466"/>
                  <a:pt x="3455954" y="529820"/>
                  <a:pt x="3462415" y="531779"/>
                </a:cubicBezTo>
                <a:close/>
                <a:moveTo>
                  <a:pt x="5633468" y="531330"/>
                </a:moveTo>
                <a:cubicBezTo>
                  <a:pt x="5635532" y="531684"/>
                  <a:pt x="5638897" y="533113"/>
                  <a:pt x="5643566" y="535613"/>
                </a:cubicBezTo>
                <a:cubicBezTo>
                  <a:pt x="5643566" y="535613"/>
                  <a:pt x="5641773" y="536155"/>
                  <a:pt x="5638188" y="537239"/>
                </a:cubicBezTo>
                <a:cubicBezTo>
                  <a:pt x="5634604" y="538323"/>
                  <a:pt x="5632270" y="537072"/>
                  <a:pt x="5631186" y="533486"/>
                </a:cubicBezTo>
                <a:cubicBezTo>
                  <a:pt x="5630645" y="531694"/>
                  <a:pt x="5631406" y="530975"/>
                  <a:pt x="5633468" y="531330"/>
                </a:cubicBezTo>
                <a:close/>
                <a:moveTo>
                  <a:pt x="17759971" y="531046"/>
                </a:moveTo>
                <a:cubicBezTo>
                  <a:pt x="17759971" y="531046"/>
                  <a:pt x="17761055" y="534631"/>
                  <a:pt x="17763223" y="541800"/>
                </a:cubicBezTo>
                <a:cubicBezTo>
                  <a:pt x="17756053" y="543969"/>
                  <a:pt x="17751383" y="541467"/>
                  <a:pt x="17749217" y="534296"/>
                </a:cubicBezTo>
                <a:close/>
                <a:moveTo>
                  <a:pt x="1000125" y="529413"/>
                </a:moveTo>
                <a:cubicBezTo>
                  <a:pt x="1003709" y="528327"/>
                  <a:pt x="1007835" y="529034"/>
                  <a:pt x="1012505" y="531534"/>
                </a:cubicBezTo>
                <a:lnTo>
                  <a:pt x="1026512" y="539032"/>
                </a:lnTo>
                <a:lnTo>
                  <a:pt x="991000" y="538044"/>
                </a:lnTo>
                <a:cubicBezTo>
                  <a:pt x="993499" y="533375"/>
                  <a:pt x="996541" y="530498"/>
                  <a:pt x="1000125" y="529413"/>
                </a:cubicBezTo>
                <a:close/>
                <a:moveTo>
                  <a:pt x="8030006" y="529222"/>
                </a:moveTo>
                <a:lnTo>
                  <a:pt x="8011747" y="546476"/>
                </a:lnTo>
                <a:lnTo>
                  <a:pt x="7997744" y="538973"/>
                </a:lnTo>
                <a:close/>
                <a:moveTo>
                  <a:pt x="11477564" y="528948"/>
                </a:moveTo>
                <a:cubicBezTo>
                  <a:pt x="11473979" y="530034"/>
                  <a:pt x="11468604" y="531660"/>
                  <a:pt x="11461436" y="533831"/>
                </a:cubicBezTo>
                <a:cubicBezTo>
                  <a:pt x="11449270" y="545337"/>
                  <a:pt x="11440853" y="549843"/>
                  <a:pt x="11436182" y="547343"/>
                </a:cubicBezTo>
                <a:lnTo>
                  <a:pt x="11429253" y="547151"/>
                </a:lnTo>
                <a:lnTo>
                  <a:pt x="11443651" y="562384"/>
                </a:lnTo>
                <a:cubicBezTo>
                  <a:pt x="11438649" y="571721"/>
                  <a:pt x="11431480" y="573888"/>
                  <a:pt x="11422144" y="568887"/>
                </a:cubicBezTo>
                <a:lnTo>
                  <a:pt x="11408142" y="561383"/>
                </a:lnTo>
                <a:cubicBezTo>
                  <a:pt x="11408142" y="561383"/>
                  <a:pt x="11407057" y="557799"/>
                  <a:pt x="11404890" y="550628"/>
                </a:cubicBezTo>
                <a:lnTo>
                  <a:pt x="11396709" y="546246"/>
                </a:lnTo>
                <a:lnTo>
                  <a:pt x="11382915" y="545863"/>
                </a:lnTo>
                <a:lnTo>
                  <a:pt x="11384615" y="551481"/>
                </a:lnTo>
                <a:lnTo>
                  <a:pt x="11394135" y="553880"/>
                </a:lnTo>
                <a:lnTo>
                  <a:pt x="11386079" y="556315"/>
                </a:lnTo>
                <a:lnTo>
                  <a:pt x="11386170" y="556616"/>
                </a:lnTo>
                <a:lnTo>
                  <a:pt x="11397109" y="568178"/>
                </a:lnTo>
                <a:lnTo>
                  <a:pt x="11404389" y="568384"/>
                </a:lnTo>
                <a:lnTo>
                  <a:pt x="11414196" y="582261"/>
                </a:lnTo>
                <a:lnTo>
                  <a:pt x="11414768" y="582653"/>
                </a:lnTo>
                <a:lnTo>
                  <a:pt x="11422144" y="568887"/>
                </a:lnTo>
                <a:lnTo>
                  <a:pt x="11425395" y="579640"/>
                </a:lnTo>
                <a:lnTo>
                  <a:pt x="11414967" y="582792"/>
                </a:lnTo>
                <a:lnTo>
                  <a:pt x="11418254" y="585050"/>
                </a:lnTo>
                <a:lnTo>
                  <a:pt x="11447290" y="573552"/>
                </a:lnTo>
                <a:lnTo>
                  <a:pt x="11446901" y="573139"/>
                </a:lnTo>
                <a:lnTo>
                  <a:pt x="11457655" y="569888"/>
                </a:lnTo>
                <a:lnTo>
                  <a:pt x="11457738" y="570163"/>
                </a:lnTo>
                <a:lnTo>
                  <a:pt x="11465826" y="567715"/>
                </a:lnTo>
                <a:cubicBezTo>
                  <a:pt x="11469411" y="566629"/>
                  <a:pt x="11471201" y="566086"/>
                  <a:pt x="11471201" y="566086"/>
                </a:cubicBezTo>
                <a:cubicBezTo>
                  <a:pt x="11476955" y="572170"/>
                  <a:pt x="11485480" y="574481"/>
                  <a:pt x="11496775" y="573018"/>
                </a:cubicBezTo>
                <a:lnTo>
                  <a:pt x="11527651" y="561522"/>
                </a:lnTo>
                <a:lnTo>
                  <a:pt x="11525993" y="561237"/>
                </a:lnTo>
                <a:lnTo>
                  <a:pt x="11506712" y="567074"/>
                </a:lnTo>
                <a:lnTo>
                  <a:pt x="11504739" y="560556"/>
                </a:lnTo>
                <a:lnTo>
                  <a:pt x="11489916" y="560137"/>
                </a:lnTo>
                <a:cubicBezTo>
                  <a:pt x="11478413" y="547967"/>
                  <a:pt x="11472663" y="541880"/>
                  <a:pt x="11472663" y="541880"/>
                </a:cubicBezTo>
                <a:lnTo>
                  <a:pt x="11508173" y="542883"/>
                </a:lnTo>
                <a:cubicBezTo>
                  <a:pt x="11508173" y="542883"/>
                  <a:pt x="11509967" y="542341"/>
                  <a:pt x="11513550" y="541257"/>
                </a:cubicBezTo>
                <a:lnTo>
                  <a:pt x="11529130" y="542617"/>
                </a:lnTo>
                <a:lnTo>
                  <a:pt x="11496949" y="534817"/>
                </a:lnTo>
                <a:cubicBezTo>
                  <a:pt x="11487610" y="529818"/>
                  <a:pt x="11481149" y="527862"/>
                  <a:pt x="11477564" y="528948"/>
                </a:cubicBezTo>
                <a:close/>
                <a:moveTo>
                  <a:pt x="6411023" y="528789"/>
                </a:moveTo>
                <a:lnTo>
                  <a:pt x="6364757" y="531058"/>
                </a:lnTo>
                <a:cubicBezTo>
                  <a:pt x="6343254" y="537568"/>
                  <a:pt x="6327832" y="538323"/>
                  <a:pt x="6318494" y="533326"/>
                </a:cubicBezTo>
                <a:cubicBezTo>
                  <a:pt x="6309153" y="528327"/>
                  <a:pt x="6301444" y="528703"/>
                  <a:pt x="6295359" y="534458"/>
                </a:cubicBezTo>
                <a:cubicBezTo>
                  <a:pt x="6289278" y="540216"/>
                  <a:pt x="6289115" y="546131"/>
                  <a:pt x="6294868" y="552215"/>
                </a:cubicBezTo>
                <a:cubicBezTo>
                  <a:pt x="6300622" y="558299"/>
                  <a:pt x="6305995" y="556670"/>
                  <a:pt x="6310998" y="547331"/>
                </a:cubicBezTo>
                <a:lnTo>
                  <a:pt x="6314254" y="558087"/>
                </a:lnTo>
                <a:lnTo>
                  <a:pt x="6312094" y="560706"/>
                </a:lnTo>
                <a:lnTo>
                  <a:pt x="6323170" y="561666"/>
                </a:lnTo>
                <a:lnTo>
                  <a:pt x="6369434" y="559401"/>
                </a:lnTo>
                <a:lnTo>
                  <a:pt x="6430449" y="558445"/>
                </a:lnTo>
                <a:lnTo>
                  <a:pt x="6431540" y="557792"/>
                </a:lnTo>
                <a:cubicBezTo>
                  <a:pt x="6431540" y="557792"/>
                  <a:pt x="6435125" y="556706"/>
                  <a:pt x="6442293" y="554537"/>
                </a:cubicBezTo>
                <a:cubicBezTo>
                  <a:pt x="6449461" y="552367"/>
                  <a:pt x="6453044" y="551283"/>
                  <a:pt x="6453044" y="551283"/>
                </a:cubicBezTo>
                <a:cubicBezTo>
                  <a:pt x="6448705" y="536946"/>
                  <a:pt x="6439364" y="531947"/>
                  <a:pt x="6425030" y="536288"/>
                </a:cubicBezTo>
                <a:close/>
                <a:moveTo>
                  <a:pt x="1293345" y="528680"/>
                </a:moveTo>
                <a:lnTo>
                  <a:pt x="1307354" y="536176"/>
                </a:lnTo>
                <a:lnTo>
                  <a:pt x="1296601" y="539431"/>
                </a:lnTo>
                <a:cubicBezTo>
                  <a:pt x="1282266" y="543771"/>
                  <a:pt x="1270428" y="543443"/>
                  <a:pt x="1261089" y="538445"/>
                </a:cubicBezTo>
                <a:cubicBezTo>
                  <a:pt x="1275425" y="534105"/>
                  <a:pt x="1286178" y="530850"/>
                  <a:pt x="1293345" y="528680"/>
                </a:cubicBezTo>
                <a:close/>
                <a:moveTo>
                  <a:pt x="13572626" y="528549"/>
                </a:moveTo>
                <a:lnTo>
                  <a:pt x="13567383" y="530137"/>
                </a:lnTo>
                <a:lnTo>
                  <a:pt x="13569850" y="530018"/>
                </a:lnTo>
                <a:lnTo>
                  <a:pt x="13572381" y="529978"/>
                </a:lnTo>
                <a:close/>
                <a:moveTo>
                  <a:pt x="1915299" y="528199"/>
                </a:moveTo>
                <a:cubicBezTo>
                  <a:pt x="1922466" y="526028"/>
                  <a:pt x="1926595" y="526737"/>
                  <a:pt x="1927679" y="530321"/>
                </a:cubicBezTo>
                <a:cubicBezTo>
                  <a:pt x="1928764" y="533906"/>
                  <a:pt x="1929307" y="535697"/>
                  <a:pt x="1929307" y="535697"/>
                </a:cubicBezTo>
                <a:lnTo>
                  <a:pt x="1932561" y="546449"/>
                </a:lnTo>
                <a:lnTo>
                  <a:pt x="1925063" y="560458"/>
                </a:lnTo>
                <a:lnTo>
                  <a:pt x="1900305" y="556214"/>
                </a:lnTo>
                <a:cubicBezTo>
                  <a:pt x="1907473" y="554045"/>
                  <a:pt x="1911057" y="552959"/>
                  <a:pt x="1911057" y="552959"/>
                </a:cubicBezTo>
                <a:cubicBezTo>
                  <a:pt x="1925394" y="548619"/>
                  <a:pt x="1927892" y="543950"/>
                  <a:pt x="1918554" y="538953"/>
                </a:cubicBezTo>
                <a:cubicBezTo>
                  <a:pt x="1909216" y="533955"/>
                  <a:pt x="1908130" y="530370"/>
                  <a:pt x="1915299" y="528199"/>
                </a:cubicBezTo>
                <a:close/>
                <a:moveTo>
                  <a:pt x="3953630" y="527781"/>
                </a:moveTo>
                <a:cubicBezTo>
                  <a:pt x="3953630" y="527781"/>
                  <a:pt x="3954174" y="529571"/>
                  <a:pt x="3955258" y="533157"/>
                </a:cubicBezTo>
                <a:cubicBezTo>
                  <a:pt x="3955801" y="534948"/>
                  <a:pt x="3955174" y="536116"/>
                  <a:pt x="3953383" y="536659"/>
                </a:cubicBezTo>
                <a:cubicBezTo>
                  <a:pt x="3951592" y="537201"/>
                  <a:pt x="3948633" y="537119"/>
                  <a:pt x="3944505" y="536412"/>
                </a:cubicBezTo>
                <a:cubicBezTo>
                  <a:pt x="3936252" y="534997"/>
                  <a:pt x="3932127" y="534291"/>
                  <a:pt x="3932127" y="534291"/>
                </a:cubicBezTo>
                <a:close/>
                <a:moveTo>
                  <a:pt x="13998640" y="527334"/>
                </a:moveTo>
                <a:lnTo>
                  <a:pt x="14006741" y="538799"/>
                </a:lnTo>
                <a:cubicBezTo>
                  <a:pt x="14013910" y="536631"/>
                  <a:pt x="14018579" y="539132"/>
                  <a:pt x="14020746" y="546303"/>
                </a:cubicBezTo>
                <a:lnTo>
                  <a:pt x="14038001" y="564559"/>
                </a:lnTo>
                <a:lnTo>
                  <a:pt x="14056257" y="547304"/>
                </a:lnTo>
                <a:cubicBezTo>
                  <a:pt x="14046919" y="542303"/>
                  <a:pt x="14045836" y="538719"/>
                  <a:pt x="14053005" y="536552"/>
                </a:cubicBezTo>
                <a:cubicBezTo>
                  <a:pt x="14062344" y="541553"/>
                  <a:pt x="14067011" y="544054"/>
                  <a:pt x="14067011" y="544054"/>
                </a:cubicBezTo>
                <a:cubicBezTo>
                  <a:pt x="14069180" y="551223"/>
                  <a:pt x="14081016" y="551558"/>
                  <a:pt x="14102525" y="545058"/>
                </a:cubicBezTo>
                <a:lnTo>
                  <a:pt x="14117353" y="531042"/>
                </a:lnTo>
                <a:lnTo>
                  <a:pt x="14059534" y="527869"/>
                </a:lnTo>
                <a:cubicBezTo>
                  <a:pt x="14040528" y="529710"/>
                  <a:pt x="14026899" y="529923"/>
                  <a:pt x="14018648" y="528509"/>
                </a:cubicBezTo>
                <a:cubicBezTo>
                  <a:pt x="14010395" y="527095"/>
                  <a:pt x="14004474" y="526931"/>
                  <a:pt x="14000890" y="528016"/>
                </a:cubicBezTo>
                <a:close/>
                <a:moveTo>
                  <a:pt x="12763701" y="527217"/>
                </a:moveTo>
                <a:lnTo>
                  <a:pt x="12762360" y="527347"/>
                </a:lnTo>
                <a:lnTo>
                  <a:pt x="12759382" y="528249"/>
                </a:lnTo>
                <a:lnTo>
                  <a:pt x="12759583" y="528463"/>
                </a:lnTo>
                <a:close/>
                <a:moveTo>
                  <a:pt x="17617927" y="527036"/>
                </a:moveTo>
                <a:cubicBezTo>
                  <a:pt x="17625095" y="524870"/>
                  <a:pt x="17629761" y="527370"/>
                  <a:pt x="17631929" y="534538"/>
                </a:cubicBezTo>
                <a:lnTo>
                  <a:pt x="17621177" y="537788"/>
                </a:lnTo>
                <a:cubicBezTo>
                  <a:pt x="17621177" y="537788"/>
                  <a:pt x="17620091" y="534206"/>
                  <a:pt x="17617927" y="527036"/>
                </a:cubicBezTo>
                <a:close/>
                <a:moveTo>
                  <a:pt x="3393784" y="526654"/>
                </a:moveTo>
                <a:cubicBezTo>
                  <a:pt x="3388785" y="535993"/>
                  <a:pt x="3386285" y="540661"/>
                  <a:pt x="3386285" y="540661"/>
                </a:cubicBezTo>
                <a:cubicBezTo>
                  <a:pt x="3379119" y="542831"/>
                  <a:pt x="3374449" y="540333"/>
                  <a:pt x="3372279" y="533163"/>
                </a:cubicBezTo>
                <a:cubicBezTo>
                  <a:pt x="3372279" y="533163"/>
                  <a:pt x="3375863" y="532078"/>
                  <a:pt x="3383031" y="529909"/>
                </a:cubicBezTo>
                <a:cubicBezTo>
                  <a:pt x="3390198" y="527738"/>
                  <a:pt x="3393784" y="526654"/>
                  <a:pt x="3393784" y="526654"/>
                </a:cubicBezTo>
                <a:close/>
                <a:moveTo>
                  <a:pt x="10402586" y="525718"/>
                </a:moveTo>
                <a:lnTo>
                  <a:pt x="10395089" y="539726"/>
                </a:lnTo>
                <a:cubicBezTo>
                  <a:pt x="10395089" y="539726"/>
                  <a:pt x="10398673" y="538640"/>
                  <a:pt x="10405841" y="536471"/>
                </a:cubicBezTo>
                <a:close/>
                <a:moveTo>
                  <a:pt x="2196140" y="525345"/>
                </a:moveTo>
                <a:lnTo>
                  <a:pt x="2210148" y="532843"/>
                </a:lnTo>
                <a:lnTo>
                  <a:pt x="2177890" y="542609"/>
                </a:lnTo>
                <a:lnTo>
                  <a:pt x="2153130" y="538365"/>
                </a:lnTo>
                <a:close/>
                <a:moveTo>
                  <a:pt x="2665292" y="524171"/>
                </a:moveTo>
                <a:lnTo>
                  <a:pt x="2657796" y="538180"/>
                </a:lnTo>
                <a:cubicBezTo>
                  <a:pt x="2643460" y="542520"/>
                  <a:pt x="2635749" y="542898"/>
                  <a:pt x="2634663" y="539313"/>
                </a:cubicBezTo>
                <a:cubicBezTo>
                  <a:pt x="2633579" y="535728"/>
                  <a:pt x="2629452" y="535022"/>
                  <a:pt x="2622285" y="537191"/>
                </a:cubicBezTo>
                <a:close/>
                <a:moveTo>
                  <a:pt x="10504807" y="524117"/>
                </a:moveTo>
                <a:cubicBezTo>
                  <a:pt x="10494761" y="523245"/>
                  <a:pt x="10480779" y="525523"/>
                  <a:pt x="10462857" y="530947"/>
                </a:cubicBezTo>
                <a:lnTo>
                  <a:pt x="10441355" y="537457"/>
                </a:lnTo>
                <a:lnTo>
                  <a:pt x="10455360" y="544954"/>
                </a:lnTo>
                <a:lnTo>
                  <a:pt x="10447865" y="558961"/>
                </a:lnTo>
                <a:lnTo>
                  <a:pt x="10442543" y="558049"/>
                </a:lnTo>
                <a:lnTo>
                  <a:pt x="10435035" y="565144"/>
                </a:lnTo>
                <a:lnTo>
                  <a:pt x="10439149" y="557469"/>
                </a:lnTo>
                <a:lnTo>
                  <a:pt x="10410724" y="552599"/>
                </a:lnTo>
                <a:lnTo>
                  <a:pt x="10385358" y="557591"/>
                </a:lnTo>
                <a:lnTo>
                  <a:pt x="10383395" y="569018"/>
                </a:lnTo>
                <a:cubicBezTo>
                  <a:pt x="10379810" y="570099"/>
                  <a:pt x="10373350" y="568140"/>
                  <a:pt x="10364013" y="563138"/>
                </a:cubicBezTo>
                <a:lnTo>
                  <a:pt x="10353260" y="566389"/>
                </a:lnTo>
                <a:lnTo>
                  <a:pt x="10350561" y="564942"/>
                </a:lnTo>
                <a:lnTo>
                  <a:pt x="10323078" y="573263"/>
                </a:lnTo>
                <a:cubicBezTo>
                  <a:pt x="10323078" y="573263"/>
                  <a:pt x="10325412" y="574513"/>
                  <a:pt x="10330082" y="577011"/>
                </a:cubicBezTo>
                <a:cubicBezTo>
                  <a:pt x="10334749" y="579510"/>
                  <a:pt x="10340668" y="579675"/>
                  <a:pt x="10347838" y="577505"/>
                </a:cubicBezTo>
                <a:lnTo>
                  <a:pt x="10361844" y="585002"/>
                </a:lnTo>
                <a:lnTo>
                  <a:pt x="10394102" y="575238"/>
                </a:lnTo>
                <a:cubicBezTo>
                  <a:pt x="10396931" y="558730"/>
                  <a:pt x="10405182" y="560145"/>
                  <a:pt x="10418860" y="579479"/>
                </a:cubicBezTo>
                <a:lnTo>
                  <a:pt x="10443621" y="583722"/>
                </a:lnTo>
                <a:cubicBezTo>
                  <a:pt x="10441451" y="576555"/>
                  <a:pt x="10441616" y="570636"/>
                  <a:pt x="10444116" y="565966"/>
                </a:cubicBezTo>
                <a:cubicBezTo>
                  <a:pt x="10446614" y="561297"/>
                  <a:pt x="10448951" y="562546"/>
                  <a:pt x="10451120" y="569715"/>
                </a:cubicBezTo>
                <a:cubicBezTo>
                  <a:pt x="10453289" y="576882"/>
                  <a:pt x="10454374" y="580468"/>
                  <a:pt x="10454374" y="580468"/>
                </a:cubicBezTo>
                <a:lnTo>
                  <a:pt x="10468381" y="587965"/>
                </a:lnTo>
                <a:cubicBezTo>
                  <a:pt x="10475549" y="585794"/>
                  <a:pt x="10476635" y="589379"/>
                  <a:pt x="10471636" y="598716"/>
                </a:cubicBezTo>
                <a:lnTo>
                  <a:pt x="10450130" y="605226"/>
                </a:lnTo>
                <a:cubicBezTo>
                  <a:pt x="10449045" y="601644"/>
                  <a:pt x="10444649" y="600039"/>
                  <a:pt x="10436938" y="600417"/>
                </a:cubicBezTo>
                <a:lnTo>
                  <a:pt x="10413540" y="605424"/>
                </a:lnTo>
                <a:lnTo>
                  <a:pt x="10437285" y="611410"/>
                </a:lnTo>
                <a:lnTo>
                  <a:pt x="10451858" y="613914"/>
                </a:lnTo>
                <a:lnTo>
                  <a:pt x="10464139" y="612724"/>
                </a:lnTo>
                <a:lnTo>
                  <a:pt x="10485643" y="606215"/>
                </a:lnTo>
                <a:cubicBezTo>
                  <a:pt x="10483474" y="599045"/>
                  <a:pt x="10489556" y="593291"/>
                  <a:pt x="10503892" y="588951"/>
                </a:cubicBezTo>
                <a:cubicBezTo>
                  <a:pt x="10518229" y="584611"/>
                  <a:pt x="10528981" y="581356"/>
                  <a:pt x="10536149" y="579186"/>
                </a:cubicBezTo>
                <a:cubicBezTo>
                  <a:pt x="10552656" y="582014"/>
                  <a:pt x="10569162" y="584844"/>
                  <a:pt x="10585670" y="587670"/>
                </a:cubicBezTo>
                <a:cubicBezTo>
                  <a:pt x="10592838" y="585501"/>
                  <a:pt x="10602340" y="584580"/>
                  <a:pt x="10614176" y="584909"/>
                </a:cubicBezTo>
                <a:cubicBezTo>
                  <a:pt x="10626016" y="585239"/>
                  <a:pt x="10635517" y="584319"/>
                  <a:pt x="10642687" y="582148"/>
                </a:cubicBezTo>
                <a:lnTo>
                  <a:pt x="10699703" y="576625"/>
                </a:lnTo>
                <a:cubicBezTo>
                  <a:pt x="10699703" y="576625"/>
                  <a:pt x="10704371" y="579125"/>
                  <a:pt x="10713709" y="584124"/>
                </a:cubicBezTo>
                <a:lnTo>
                  <a:pt x="10721209" y="570115"/>
                </a:lnTo>
                <a:lnTo>
                  <a:pt x="10699703" y="576625"/>
                </a:lnTo>
                <a:cubicBezTo>
                  <a:pt x="10697532" y="569457"/>
                  <a:pt x="10689279" y="568043"/>
                  <a:pt x="10674942" y="572383"/>
                </a:cubicBezTo>
                <a:lnTo>
                  <a:pt x="10639430" y="571396"/>
                </a:lnTo>
                <a:cubicBezTo>
                  <a:pt x="10637261" y="564229"/>
                  <a:pt x="10626674" y="561564"/>
                  <a:pt x="10607666" y="563405"/>
                </a:cubicBezTo>
                <a:cubicBezTo>
                  <a:pt x="10588663" y="565246"/>
                  <a:pt x="10571991" y="568336"/>
                  <a:pt x="10557656" y="572676"/>
                </a:cubicBezTo>
                <a:cubicBezTo>
                  <a:pt x="10557656" y="572676"/>
                  <a:pt x="10553528" y="571969"/>
                  <a:pt x="10545277" y="570555"/>
                </a:cubicBezTo>
                <a:cubicBezTo>
                  <a:pt x="10537022" y="569141"/>
                  <a:pt x="10532894" y="568434"/>
                  <a:pt x="10532894" y="568434"/>
                </a:cubicBezTo>
                <a:lnTo>
                  <a:pt x="10518887" y="560937"/>
                </a:lnTo>
                <a:lnTo>
                  <a:pt x="10540392" y="554428"/>
                </a:lnTo>
                <a:cubicBezTo>
                  <a:pt x="10549731" y="559424"/>
                  <a:pt x="10558526" y="562630"/>
                  <a:pt x="10566780" y="564045"/>
                </a:cubicBezTo>
                <a:cubicBezTo>
                  <a:pt x="10575034" y="565458"/>
                  <a:pt x="10578074" y="562581"/>
                  <a:pt x="10575906" y="555413"/>
                </a:cubicBezTo>
                <a:lnTo>
                  <a:pt x="10586656" y="552160"/>
                </a:lnTo>
                <a:cubicBezTo>
                  <a:pt x="10588825" y="559327"/>
                  <a:pt x="10593496" y="561825"/>
                  <a:pt x="10600665" y="559656"/>
                </a:cubicBezTo>
                <a:cubicBezTo>
                  <a:pt x="10619999" y="545979"/>
                  <a:pt x="10642587" y="543052"/>
                  <a:pt x="10668433" y="550878"/>
                </a:cubicBezTo>
                <a:cubicBezTo>
                  <a:pt x="10668433" y="550878"/>
                  <a:pt x="10672018" y="549793"/>
                  <a:pt x="10679186" y="547623"/>
                </a:cubicBezTo>
                <a:lnTo>
                  <a:pt x="10689938" y="544369"/>
                </a:lnTo>
                <a:lnTo>
                  <a:pt x="10728704" y="556108"/>
                </a:lnTo>
                <a:lnTo>
                  <a:pt x="10722193" y="534604"/>
                </a:lnTo>
                <a:cubicBezTo>
                  <a:pt x="10707858" y="538943"/>
                  <a:pt x="10700146" y="539322"/>
                  <a:pt x="10699060" y="535737"/>
                </a:cubicBezTo>
                <a:cubicBezTo>
                  <a:pt x="10697977" y="532152"/>
                  <a:pt x="10691516" y="530195"/>
                  <a:pt x="10679678" y="529868"/>
                </a:cubicBezTo>
                <a:cubicBezTo>
                  <a:pt x="10667843" y="529538"/>
                  <a:pt x="10658339" y="530459"/>
                  <a:pt x="10651171" y="532628"/>
                </a:cubicBezTo>
                <a:cubicBezTo>
                  <a:pt x="10644002" y="534799"/>
                  <a:pt x="10638084" y="534634"/>
                  <a:pt x="10633416" y="532134"/>
                </a:cubicBezTo>
                <a:cubicBezTo>
                  <a:pt x="10628745" y="529636"/>
                  <a:pt x="10626412" y="528387"/>
                  <a:pt x="10626412" y="528387"/>
                </a:cubicBezTo>
                <a:cubicBezTo>
                  <a:pt x="10609906" y="525558"/>
                  <a:pt x="10601651" y="524144"/>
                  <a:pt x="10601651" y="524144"/>
                </a:cubicBezTo>
                <a:cubicBezTo>
                  <a:pt x="10594483" y="526313"/>
                  <a:pt x="10590898" y="527399"/>
                  <a:pt x="10590898" y="527399"/>
                </a:cubicBezTo>
                <a:lnTo>
                  <a:pt x="10533882" y="532922"/>
                </a:lnTo>
                <a:cubicBezTo>
                  <a:pt x="10536052" y="540091"/>
                  <a:pt x="10535344" y="544216"/>
                  <a:pt x="10531761" y="545301"/>
                </a:cubicBezTo>
                <a:cubicBezTo>
                  <a:pt x="10528177" y="546387"/>
                  <a:pt x="10525299" y="543346"/>
                  <a:pt x="10523130" y="536178"/>
                </a:cubicBezTo>
                <a:cubicBezTo>
                  <a:pt x="10520959" y="529009"/>
                  <a:pt x="10514853" y="524989"/>
                  <a:pt x="10504807" y="524117"/>
                </a:cubicBezTo>
                <a:close/>
                <a:moveTo>
                  <a:pt x="3017158" y="523292"/>
                </a:moveTo>
                <a:cubicBezTo>
                  <a:pt x="3017158" y="523292"/>
                  <a:pt x="3017701" y="525083"/>
                  <a:pt x="3018787" y="528669"/>
                </a:cubicBezTo>
                <a:cubicBezTo>
                  <a:pt x="3019871" y="532250"/>
                  <a:pt x="3016829" y="535129"/>
                  <a:pt x="3009660" y="537299"/>
                </a:cubicBezTo>
                <a:lnTo>
                  <a:pt x="3006405" y="526547"/>
                </a:lnTo>
                <a:cubicBezTo>
                  <a:pt x="3013574" y="524376"/>
                  <a:pt x="3017158" y="523292"/>
                  <a:pt x="3017158" y="523292"/>
                </a:cubicBezTo>
                <a:close/>
                <a:moveTo>
                  <a:pt x="7816934" y="523206"/>
                </a:moveTo>
                <a:lnTo>
                  <a:pt x="7830938" y="530707"/>
                </a:lnTo>
                <a:cubicBezTo>
                  <a:pt x="7830938" y="530707"/>
                  <a:pt x="7829149" y="531249"/>
                  <a:pt x="7825560" y="532334"/>
                </a:cubicBezTo>
                <a:cubicBezTo>
                  <a:pt x="7821979" y="533417"/>
                  <a:pt x="7817850" y="532708"/>
                  <a:pt x="7813181" y="530207"/>
                </a:cubicBezTo>
                <a:cubicBezTo>
                  <a:pt x="7808512" y="527705"/>
                  <a:pt x="7809767" y="525372"/>
                  <a:pt x="7816934" y="523206"/>
                </a:cubicBezTo>
                <a:close/>
                <a:moveTo>
                  <a:pt x="3316055" y="523204"/>
                </a:moveTo>
                <a:lnTo>
                  <a:pt x="3330059" y="530707"/>
                </a:lnTo>
                <a:cubicBezTo>
                  <a:pt x="3330059" y="530707"/>
                  <a:pt x="3328266" y="531247"/>
                  <a:pt x="3324681" y="532332"/>
                </a:cubicBezTo>
                <a:cubicBezTo>
                  <a:pt x="3321098" y="533414"/>
                  <a:pt x="3316971" y="532706"/>
                  <a:pt x="3312304" y="530205"/>
                </a:cubicBezTo>
                <a:cubicBezTo>
                  <a:pt x="3307634" y="527703"/>
                  <a:pt x="3308886" y="525371"/>
                  <a:pt x="3316055" y="523204"/>
                </a:cubicBezTo>
                <a:close/>
                <a:moveTo>
                  <a:pt x="1409006" y="523010"/>
                </a:moveTo>
                <a:cubicBezTo>
                  <a:pt x="1417261" y="524424"/>
                  <a:pt x="1421387" y="525131"/>
                  <a:pt x="1421387" y="525131"/>
                </a:cubicBezTo>
                <a:lnTo>
                  <a:pt x="1410633" y="528386"/>
                </a:lnTo>
                <a:lnTo>
                  <a:pt x="1318106" y="532922"/>
                </a:lnTo>
                <a:cubicBezTo>
                  <a:pt x="1332441" y="528581"/>
                  <a:pt x="1339610" y="526411"/>
                  <a:pt x="1339610" y="526411"/>
                </a:cubicBezTo>
                <a:cubicBezTo>
                  <a:pt x="1356115" y="529239"/>
                  <a:pt x="1371539" y="528484"/>
                  <a:pt x="1385874" y="524144"/>
                </a:cubicBezTo>
                <a:cubicBezTo>
                  <a:pt x="1393045" y="521974"/>
                  <a:pt x="1400754" y="521597"/>
                  <a:pt x="1409006" y="523010"/>
                </a:cubicBezTo>
                <a:close/>
                <a:moveTo>
                  <a:pt x="12584801" y="522412"/>
                </a:moveTo>
                <a:lnTo>
                  <a:pt x="12587916" y="532710"/>
                </a:lnTo>
                <a:lnTo>
                  <a:pt x="12613786" y="531453"/>
                </a:lnTo>
                <a:lnTo>
                  <a:pt x="12632070" y="529691"/>
                </a:lnTo>
                <a:lnTo>
                  <a:pt x="12620312" y="523398"/>
                </a:lnTo>
                <a:cubicBezTo>
                  <a:pt x="12613144" y="525569"/>
                  <a:pt x="12607768" y="527195"/>
                  <a:pt x="12604184" y="528280"/>
                </a:cubicBezTo>
                <a:cubicBezTo>
                  <a:pt x="12600599" y="529366"/>
                  <a:pt x="12594139" y="527410"/>
                  <a:pt x="12584801" y="522412"/>
                </a:cubicBezTo>
                <a:close/>
                <a:moveTo>
                  <a:pt x="13975341" y="521975"/>
                </a:moveTo>
                <a:lnTo>
                  <a:pt x="13978734" y="523792"/>
                </a:lnTo>
                <a:lnTo>
                  <a:pt x="13987788" y="524048"/>
                </a:lnTo>
                <a:lnTo>
                  <a:pt x="13981508" y="522147"/>
                </a:lnTo>
                <a:close/>
                <a:moveTo>
                  <a:pt x="8206368" y="521527"/>
                </a:moveTo>
                <a:lnTo>
                  <a:pt x="8223629" y="539778"/>
                </a:lnTo>
                <a:cubicBezTo>
                  <a:pt x="8214295" y="534778"/>
                  <a:pt x="8198328" y="533742"/>
                  <a:pt x="8175740" y="536669"/>
                </a:cubicBezTo>
                <a:cubicBezTo>
                  <a:pt x="8153148" y="539593"/>
                  <a:pt x="8141854" y="541057"/>
                  <a:pt x="8141854" y="541057"/>
                </a:cubicBezTo>
                <a:close/>
                <a:moveTo>
                  <a:pt x="8517345" y="521286"/>
                </a:moveTo>
                <a:cubicBezTo>
                  <a:pt x="8520928" y="520202"/>
                  <a:pt x="8523806" y="523243"/>
                  <a:pt x="8525975" y="530413"/>
                </a:cubicBezTo>
                <a:cubicBezTo>
                  <a:pt x="8518804" y="532583"/>
                  <a:pt x="8514679" y="531876"/>
                  <a:pt x="8513593" y="528291"/>
                </a:cubicBezTo>
                <a:cubicBezTo>
                  <a:pt x="8512509" y="524706"/>
                  <a:pt x="8513761" y="522371"/>
                  <a:pt x="8517345" y="521286"/>
                </a:cubicBezTo>
                <a:close/>
                <a:moveTo>
                  <a:pt x="13945996" y="521158"/>
                </a:moveTo>
                <a:lnTo>
                  <a:pt x="13924489" y="527669"/>
                </a:lnTo>
                <a:cubicBezTo>
                  <a:pt x="13907983" y="524840"/>
                  <a:pt x="13898482" y="525760"/>
                  <a:pt x="13895983" y="530431"/>
                </a:cubicBezTo>
                <a:lnTo>
                  <a:pt x="13875048" y="531458"/>
                </a:lnTo>
                <a:lnTo>
                  <a:pt x="13875448" y="531538"/>
                </a:lnTo>
                <a:cubicBezTo>
                  <a:pt x="13868279" y="533705"/>
                  <a:pt x="13861111" y="535872"/>
                  <a:pt x="13853942" y="538039"/>
                </a:cubicBezTo>
                <a:cubicBezTo>
                  <a:pt x="13853942" y="538039"/>
                  <a:pt x="13849274" y="535537"/>
                  <a:pt x="13839937" y="530533"/>
                </a:cubicBezTo>
                <a:lnTo>
                  <a:pt x="13840961" y="529479"/>
                </a:lnTo>
                <a:lnTo>
                  <a:pt x="13821209" y="535459"/>
                </a:lnTo>
                <a:cubicBezTo>
                  <a:pt x="13811872" y="530462"/>
                  <a:pt x="13807204" y="527962"/>
                  <a:pt x="13807204" y="527962"/>
                </a:cubicBezTo>
                <a:cubicBezTo>
                  <a:pt x="13802203" y="537301"/>
                  <a:pt x="13796121" y="543054"/>
                  <a:pt x="13788951" y="545225"/>
                </a:cubicBezTo>
                <a:lnTo>
                  <a:pt x="13789151" y="545884"/>
                </a:lnTo>
                <a:lnTo>
                  <a:pt x="13807676" y="540286"/>
                </a:lnTo>
                <a:cubicBezTo>
                  <a:pt x="13814844" y="538120"/>
                  <a:pt x="13826684" y="538453"/>
                  <a:pt x="13843188" y="541289"/>
                </a:cubicBezTo>
                <a:cubicBezTo>
                  <a:pt x="13883368" y="544793"/>
                  <a:pt x="13907043" y="545462"/>
                  <a:pt x="13914210" y="543296"/>
                </a:cubicBezTo>
                <a:cubicBezTo>
                  <a:pt x="13921381" y="541128"/>
                  <a:pt x="13920298" y="537542"/>
                  <a:pt x="13910959" y="532540"/>
                </a:cubicBezTo>
                <a:lnTo>
                  <a:pt x="13921715" y="529290"/>
                </a:lnTo>
                <a:lnTo>
                  <a:pt x="13924965" y="540044"/>
                </a:lnTo>
                <a:cubicBezTo>
                  <a:pt x="13924965" y="540044"/>
                  <a:pt x="13927841" y="543087"/>
                  <a:pt x="13933593" y="549173"/>
                </a:cubicBezTo>
                <a:cubicBezTo>
                  <a:pt x="13939344" y="555259"/>
                  <a:pt x="13944720" y="553632"/>
                  <a:pt x="13949722" y="544296"/>
                </a:cubicBezTo>
                <a:lnTo>
                  <a:pt x="13946474" y="533544"/>
                </a:lnTo>
                <a:cubicBezTo>
                  <a:pt x="13939304" y="535709"/>
                  <a:pt x="13935176" y="534999"/>
                  <a:pt x="13934093" y="531416"/>
                </a:cubicBezTo>
                <a:cubicBezTo>
                  <a:pt x="13933011" y="527832"/>
                  <a:pt x="13936054" y="524956"/>
                  <a:pt x="13943222" y="522787"/>
                </a:cubicBezTo>
                <a:lnTo>
                  <a:pt x="13948395" y="521225"/>
                </a:lnTo>
                <a:close/>
                <a:moveTo>
                  <a:pt x="3673810" y="521110"/>
                </a:moveTo>
                <a:cubicBezTo>
                  <a:pt x="3669684" y="520404"/>
                  <a:pt x="3666371" y="522384"/>
                  <a:pt x="3663872" y="527055"/>
                </a:cubicBezTo>
                <a:lnTo>
                  <a:pt x="3667126" y="537807"/>
                </a:lnTo>
                <a:cubicBezTo>
                  <a:pt x="3674295" y="535636"/>
                  <a:pt x="3677879" y="534552"/>
                  <a:pt x="3677879" y="534552"/>
                </a:cubicBezTo>
                <a:cubicBezTo>
                  <a:pt x="3685047" y="532381"/>
                  <a:pt x="3688631" y="531294"/>
                  <a:pt x="3688631" y="531294"/>
                </a:cubicBezTo>
                <a:cubicBezTo>
                  <a:pt x="3682879" y="525213"/>
                  <a:pt x="3677937" y="521817"/>
                  <a:pt x="3673810" y="521110"/>
                </a:cubicBezTo>
                <a:close/>
                <a:moveTo>
                  <a:pt x="17639431" y="520537"/>
                </a:moveTo>
                <a:lnTo>
                  <a:pt x="17688951" y="529042"/>
                </a:lnTo>
                <a:cubicBezTo>
                  <a:pt x="17681779" y="531209"/>
                  <a:pt x="17667443" y="535543"/>
                  <a:pt x="17645933" y="542044"/>
                </a:cubicBezTo>
                <a:cubicBezTo>
                  <a:pt x="17636595" y="537041"/>
                  <a:pt x="17634429" y="529872"/>
                  <a:pt x="17639431" y="520537"/>
                </a:cubicBezTo>
                <a:close/>
                <a:moveTo>
                  <a:pt x="12513777" y="520436"/>
                </a:moveTo>
                <a:lnTo>
                  <a:pt x="12517032" y="531189"/>
                </a:lnTo>
                <a:lnTo>
                  <a:pt x="12527783" y="527935"/>
                </a:lnTo>
                <a:cubicBezTo>
                  <a:pt x="12525613" y="520766"/>
                  <a:pt x="12520944" y="518268"/>
                  <a:pt x="12513777" y="520436"/>
                </a:cubicBezTo>
                <a:close/>
                <a:moveTo>
                  <a:pt x="9126916" y="518687"/>
                </a:moveTo>
                <a:cubicBezTo>
                  <a:pt x="9138753" y="519016"/>
                  <a:pt x="9152925" y="520594"/>
                  <a:pt x="9169431" y="523423"/>
                </a:cubicBezTo>
                <a:cubicBezTo>
                  <a:pt x="9195278" y="531248"/>
                  <a:pt x="9208200" y="535161"/>
                  <a:pt x="9208200" y="535161"/>
                </a:cubicBezTo>
                <a:cubicBezTo>
                  <a:pt x="9208741" y="536953"/>
                  <a:pt x="9208185" y="538346"/>
                  <a:pt x="9206528" y="539336"/>
                </a:cubicBezTo>
                <a:cubicBezTo>
                  <a:pt x="9201559" y="542308"/>
                  <a:pt x="9186694" y="541673"/>
                  <a:pt x="9161934" y="537430"/>
                </a:cubicBezTo>
                <a:cubicBezTo>
                  <a:pt x="9121754" y="533944"/>
                  <a:pt x="9098080" y="533286"/>
                  <a:pt x="9090912" y="535455"/>
                </a:cubicBezTo>
                <a:cubicBezTo>
                  <a:pt x="9083743" y="537626"/>
                  <a:pt x="9079073" y="535126"/>
                  <a:pt x="9076904" y="527957"/>
                </a:cubicBezTo>
                <a:cubicBezTo>
                  <a:pt x="9084072" y="525787"/>
                  <a:pt x="9091237" y="523617"/>
                  <a:pt x="9098407" y="521448"/>
                </a:cubicBezTo>
                <a:cubicBezTo>
                  <a:pt x="9105576" y="519276"/>
                  <a:pt x="9115081" y="518355"/>
                  <a:pt x="9126916" y="518687"/>
                </a:cubicBezTo>
                <a:close/>
                <a:moveTo>
                  <a:pt x="7756665" y="517949"/>
                </a:moveTo>
                <a:lnTo>
                  <a:pt x="7749161" y="531955"/>
                </a:lnTo>
                <a:lnTo>
                  <a:pt x="7724406" y="527699"/>
                </a:lnTo>
                <a:lnTo>
                  <a:pt x="7735158" y="524451"/>
                </a:lnTo>
                <a:cubicBezTo>
                  <a:pt x="7742329" y="522283"/>
                  <a:pt x="7749495" y="520117"/>
                  <a:pt x="7756665" y="517949"/>
                </a:cubicBezTo>
                <a:close/>
                <a:moveTo>
                  <a:pt x="12677329" y="517876"/>
                </a:moveTo>
                <a:lnTo>
                  <a:pt x="12676569" y="519299"/>
                </a:lnTo>
                <a:lnTo>
                  <a:pt x="12698789" y="523117"/>
                </a:lnTo>
                <a:lnTo>
                  <a:pt x="12702088" y="522117"/>
                </a:lnTo>
                <a:close/>
                <a:moveTo>
                  <a:pt x="14402768" y="517863"/>
                </a:moveTo>
                <a:lnTo>
                  <a:pt x="14339669" y="531367"/>
                </a:lnTo>
                <a:lnTo>
                  <a:pt x="14339226" y="532194"/>
                </a:lnTo>
                <a:lnTo>
                  <a:pt x="14338652" y="531585"/>
                </a:lnTo>
                <a:lnTo>
                  <a:pt x="14336627" y="532018"/>
                </a:lnTo>
                <a:lnTo>
                  <a:pt x="14350636" y="539515"/>
                </a:lnTo>
                <a:lnTo>
                  <a:pt x="14339880" y="542771"/>
                </a:lnTo>
                <a:lnTo>
                  <a:pt x="14315121" y="538530"/>
                </a:lnTo>
                <a:lnTo>
                  <a:pt x="14296634" y="534424"/>
                </a:lnTo>
                <a:lnTo>
                  <a:pt x="14280081" y="550071"/>
                </a:lnTo>
                <a:lnTo>
                  <a:pt x="14287584" y="536066"/>
                </a:lnTo>
                <a:lnTo>
                  <a:pt x="14294548" y="533961"/>
                </a:lnTo>
                <a:lnTo>
                  <a:pt x="14264788" y="527355"/>
                </a:lnTo>
                <a:cubicBezTo>
                  <a:pt x="14248825" y="526320"/>
                  <a:pt x="14233674" y="527971"/>
                  <a:pt x="14219337" y="532311"/>
                </a:cubicBezTo>
                <a:cubicBezTo>
                  <a:pt x="14205002" y="536651"/>
                  <a:pt x="14197292" y="537030"/>
                  <a:pt x="14196207" y="533446"/>
                </a:cubicBezTo>
                <a:lnTo>
                  <a:pt x="14181016" y="533023"/>
                </a:lnTo>
                <a:lnTo>
                  <a:pt x="14181049" y="533058"/>
                </a:lnTo>
                <a:lnTo>
                  <a:pt x="14184299" y="543812"/>
                </a:lnTo>
                <a:cubicBezTo>
                  <a:pt x="14193636" y="548816"/>
                  <a:pt x="14197222" y="547732"/>
                  <a:pt x="14195051" y="540562"/>
                </a:cubicBezTo>
                <a:lnTo>
                  <a:pt x="14241319" y="538315"/>
                </a:lnTo>
                <a:cubicBezTo>
                  <a:pt x="14234150" y="540481"/>
                  <a:pt x="14228772" y="542107"/>
                  <a:pt x="14225189" y="543190"/>
                </a:cubicBezTo>
                <a:cubicBezTo>
                  <a:pt x="14221604" y="544274"/>
                  <a:pt x="14219812" y="544815"/>
                  <a:pt x="14219812" y="544815"/>
                </a:cubicBezTo>
                <a:cubicBezTo>
                  <a:pt x="14210474" y="539813"/>
                  <a:pt x="14206888" y="540896"/>
                  <a:pt x="14209057" y="548066"/>
                </a:cubicBezTo>
                <a:cubicBezTo>
                  <a:pt x="14211223" y="555235"/>
                  <a:pt x="14212308" y="558818"/>
                  <a:pt x="14212308" y="558818"/>
                </a:cubicBezTo>
                <a:cubicBezTo>
                  <a:pt x="14219475" y="556653"/>
                  <a:pt x="14231315" y="556986"/>
                  <a:pt x="14247820" y="559823"/>
                </a:cubicBezTo>
                <a:cubicBezTo>
                  <a:pt x="14311673" y="563995"/>
                  <a:pt x="14342518" y="562497"/>
                  <a:pt x="14340350" y="555328"/>
                </a:cubicBezTo>
                <a:cubicBezTo>
                  <a:pt x="14340350" y="555328"/>
                  <a:pt x="14336224" y="554617"/>
                  <a:pt x="14327972" y="553201"/>
                </a:cubicBezTo>
                <a:cubicBezTo>
                  <a:pt x="14319719" y="551781"/>
                  <a:pt x="14315591" y="551073"/>
                  <a:pt x="14315591" y="551073"/>
                </a:cubicBezTo>
                <a:lnTo>
                  <a:pt x="14337100" y="544574"/>
                </a:lnTo>
                <a:cubicBezTo>
                  <a:pt x="14344271" y="542405"/>
                  <a:pt x="14350186" y="542572"/>
                  <a:pt x="14354856" y="545075"/>
                </a:cubicBezTo>
                <a:cubicBezTo>
                  <a:pt x="14359524" y="547574"/>
                  <a:pt x="14361858" y="548827"/>
                  <a:pt x="14361858" y="548827"/>
                </a:cubicBezTo>
                <a:cubicBezTo>
                  <a:pt x="14364024" y="555996"/>
                  <a:pt x="14367441" y="560830"/>
                  <a:pt x="14372110" y="563332"/>
                </a:cubicBezTo>
                <a:cubicBezTo>
                  <a:pt x="14376778" y="565832"/>
                  <a:pt x="14378027" y="563498"/>
                  <a:pt x="14375861" y="556328"/>
                </a:cubicBezTo>
                <a:cubicBezTo>
                  <a:pt x="14383030" y="554163"/>
                  <a:pt x="14386615" y="553079"/>
                  <a:pt x="14386615" y="553079"/>
                </a:cubicBezTo>
                <a:cubicBezTo>
                  <a:pt x="14386615" y="553079"/>
                  <a:pt x="14390741" y="553788"/>
                  <a:pt x="14398994" y="555206"/>
                </a:cubicBezTo>
                <a:cubicBezTo>
                  <a:pt x="14407247" y="556622"/>
                  <a:pt x="14413706" y="558583"/>
                  <a:pt x="14418374" y="561084"/>
                </a:cubicBezTo>
                <a:cubicBezTo>
                  <a:pt x="14423043" y="563584"/>
                  <a:pt x="14425378" y="564835"/>
                  <a:pt x="14425378" y="564835"/>
                </a:cubicBezTo>
                <a:cubicBezTo>
                  <a:pt x="14432546" y="562669"/>
                  <a:pt x="14437213" y="565170"/>
                  <a:pt x="14439381" y="572339"/>
                </a:cubicBezTo>
                <a:cubicBezTo>
                  <a:pt x="14439381" y="572339"/>
                  <a:pt x="14441174" y="571797"/>
                  <a:pt x="14444759" y="570712"/>
                </a:cubicBezTo>
                <a:cubicBezTo>
                  <a:pt x="14448343" y="569629"/>
                  <a:pt x="14451384" y="566753"/>
                  <a:pt x="14453887" y="562087"/>
                </a:cubicBezTo>
                <a:lnTo>
                  <a:pt x="14461054" y="555313"/>
                </a:lnTo>
                <a:lnTo>
                  <a:pt x="14460425" y="553230"/>
                </a:lnTo>
                <a:cubicBezTo>
                  <a:pt x="14460425" y="553230"/>
                  <a:pt x="14464010" y="552144"/>
                  <a:pt x="14471178" y="549975"/>
                </a:cubicBezTo>
                <a:lnTo>
                  <a:pt x="14472394" y="550626"/>
                </a:lnTo>
                <a:lnTo>
                  <a:pt x="14489471" y="545464"/>
                </a:lnTo>
                <a:lnTo>
                  <a:pt x="14487306" y="545092"/>
                </a:lnTo>
                <a:cubicBezTo>
                  <a:pt x="14474384" y="541179"/>
                  <a:pt x="14463254" y="536723"/>
                  <a:pt x="14453915" y="531725"/>
                </a:cubicBezTo>
                <a:lnTo>
                  <a:pt x="14429157" y="527481"/>
                </a:lnTo>
                <a:cubicBezTo>
                  <a:pt x="14426987" y="520313"/>
                  <a:pt x="14418190" y="517107"/>
                  <a:pt x="14402768" y="517863"/>
                </a:cubicBezTo>
                <a:close/>
                <a:moveTo>
                  <a:pt x="6642345" y="517452"/>
                </a:moveTo>
                <a:cubicBezTo>
                  <a:pt x="6635178" y="519621"/>
                  <a:pt x="6630345" y="523040"/>
                  <a:pt x="6627841" y="527709"/>
                </a:cubicBezTo>
                <a:cubicBezTo>
                  <a:pt x="6625344" y="532380"/>
                  <a:pt x="6621217" y="531672"/>
                  <a:pt x="6615464" y="525588"/>
                </a:cubicBezTo>
                <a:cubicBezTo>
                  <a:pt x="6609708" y="519506"/>
                  <a:pt x="6599665" y="518634"/>
                  <a:pt x="6585325" y="522973"/>
                </a:cubicBezTo>
                <a:cubicBezTo>
                  <a:pt x="6570990" y="527313"/>
                  <a:pt x="6563280" y="527693"/>
                  <a:pt x="6562198" y="524108"/>
                </a:cubicBezTo>
                <a:cubicBezTo>
                  <a:pt x="6561109" y="520523"/>
                  <a:pt x="6558066" y="523400"/>
                  <a:pt x="6553070" y="532740"/>
                </a:cubicBezTo>
                <a:lnTo>
                  <a:pt x="6528309" y="528496"/>
                </a:lnTo>
                <a:cubicBezTo>
                  <a:pt x="6521143" y="530668"/>
                  <a:pt x="6506806" y="535008"/>
                  <a:pt x="6485299" y="541518"/>
                </a:cubicBezTo>
                <a:lnTo>
                  <a:pt x="6478897" y="553482"/>
                </a:lnTo>
                <a:lnTo>
                  <a:pt x="6486436" y="555765"/>
                </a:lnTo>
                <a:lnTo>
                  <a:pt x="6513318" y="556512"/>
                </a:lnTo>
                <a:lnTo>
                  <a:pt x="6538078" y="560753"/>
                </a:lnTo>
                <a:lnTo>
                  <a:pt x="6527320" y="564009"/>
                </a:lnTo>
                <a:lnTo>
                  <a:pt x="6511831" y="563578"/>
                </a:lnTo>
                <a:lnTo>
                  <a:pt x="6529806" y="575409"/>
                </a:lnTo>
                <a:cubicBezTo>
                  <a:pt x="6539851" y="576281"/>
                  <a:pt x="6553836" y="574002"/>
                  <a:pt x="6571756" y="568577"/>
                </a:cubicBezTo>
                <a:cubicBezTo>
                  <a:pt x="6586093" y="564237"/>
                  <a:pt x="6594343" y="565654"/>
                  <a:pt x="6596517" y="572819"/>
                </a:cubicBezTo>
                <a:lnTo>
                  <a:pt x="6585761" y="576076"/>
                </a:lnTo>
                <a:lnTo>
                  <a:pt x="6578041" y="576455"/>
                </a:lnTo>
                <a:lnTo>
                  <a:pt x="6580097" y="583246"/>
                </a:lnTo>
                <a:lnTo>
                  <a:pt x="6555339" y="579005"/>
                </a:lnTo>
                <a:lnTo>
                  <a:pt x="6560248" y="577517"/>
                </a:lnTo>
                <a:lnTo>
                  <a:pt x="6528745" y="581598"/>
                </a:lnTo>
                <a:lnTo>
                  <a:pt x="6505704" y="577650"/>
                </a:lnTo>
                <a:lnTo>
                  <a:pt x="6521454" y="583391"/>
                </a:lnTo>
                <a:cubicBezTo>
                  <a:pt x="6524709" y="594145"/>
                  <a:pt x="6522753" y="600604"/>
                  <a:pt x="6515585" y="602776"/>
                </a:cubicBezTo>
                <a:lnTo>
                  <a:pt x="6518816" y="613457"/>
                </a:lnTo>
                <a:lnTo>
                  <a:pt x="6540385" y="609774"/>
                </a:lnTo>
                <a:lnTo>
                  <a:pt x="6549969" y="617670"/>
                </a:lnTo>
                <a:lnTo>
                  <a:pt x="6584485" y="617128"/>
                </a:lnTo>
                <a:cubicBezTo>
                  <a:pt x="6597411" y="621042"/>
                  <a:pt x="6609951" y="617244"/>
                  <a:pt x="6622116" y="605737"/>
                </a:cubicBezTo>
                <a:lnTo>
                  <a:pt x="6646878" y="609979"/>
                </a:lnTo>
                <a:cubicBezTo>
                  <a:pt x="6649046" y="617148"/>
                  <a:pt x="6653718" y="619648"/>
                  <a:pt x="6660885" y="617475"/>
                </a:cubicBezTo>
                <a:lnTo>
                  <a:pt x="6657630" y="606724"/>
                </a:lnTo>
                <a:cubicBezTo>
                  <a:pt x="6664804" y="604555"/>
                  <a:pt x="6671968" y="602385"/>
                  <a:pt x="6679137" y="600216"/>
                </a:cubicBezTo>
                <a:lnTo>
                  <a:pt x="6682393" y="610965"/>
                </a:lnTo>
                <a:lnTo>
                  <a:pt x="6685646" y="621720"/>
                </a:lnTo>
                <a:cubicBezTo>
                  <a:pt x="6690648" y="612381"/>
                  <a:pt x="6697810" y="610212"/>
                  <a:pt x="6707150" y="615210"/>
                </a:cubicBezTo>
                <a:lnTo>
                  <a:pt x="6728655" y="608701"/>
                </a:lnTo>
                <a:lnTo>
                  <a:pt x="6725400" y="597947"/>
                </a:lnTo>
                <a:lnTo>
                  <a:pt x="6739410" y="605445"/>
                </a:lnTo>
                <a:cubicBezTo>
                  <a:pt x="6732239" y="607614"/>
                  <a:pt x="6733323" y="611199"/>
                  <a:pt x="6742663" y="616197"/>
                </a:cubicBezTo>
                <a:lnTo>
                  <a:pt x="6767421" y="620438"/>
                </a:lnTo>
                <a:cubicBezTo>
                  <a:pt x="6767421" y="620438"/>
                  <a:pt x="6772094" y="622937"/>
                  <a:pt x="6781431" y="627936"/>
                </a:cubicBezTo>
                <a:lnTo>
                  <a:pt x="6819064" y="616544"/>
                </a:lnTo>
                <a:cubicBezTo>
                  <a:pt x="6815479" y="617628"/>
                  <a:pt x="6809019" y="615671"/>
                  <a:pt x="6799678" y="610671"/>
                </a:cubicBezTo>
                <a:cubicBezTo>
                  <a:pt x="6792513" y="612841"/>
                  <a:pt x="6788928" y="613929"/>
                  <a:pt x="6788928" y="613929"/>
                </a:cubicBezTo>
                <a:lnTo>
                  <a:pt x="6839435" y="586901"/>
                </a:lnTo>
                <a:lnTo>
                  <a:pt x="6852481" y="588222"/>
                </a:lnTo>
                <a:lnTo>
                  <a:pt x="6774074" y="577756"/>
                </a:lnTo>
                <a:lnTo>
                  <a:pt x="6784894" y="565820"/>
                </a:lnTo>
                <a:lnTo>
                  <a:pt x="6784023" y="565417"/>
                </a:lnTo>
                <a:lnTo>
                  <a:pt x="6732055" y="555264"/>
                </a:lnTo>
                <a:lnTo>
                  <a:pt x="6694040" y="548753"/>
                </a:lnTo>
                <a:lnTo>
                  <a:pt x="6676868" y="553951"/>
                </a:lnTo>
                <a:lnTo>
                  <a:pt x="6670358" y="550466"/>
                </a:lnTo>
                <a:lnTo>
                  <a:pt x="6661031" y="553290"/>
                </a:lnTo>
                <a:cubicBezTo>
                  <a:pt x="6653860" y="555460"/>
                  <a:pt x="6650276" y="556545"/>
                  <a:pt x="6650276" y="556545"/>
                </a:cubicBezTo>
                <a:lnTo>
                  <a:pt x="6654291" y="549047"/>
                </a:lnTo>
                <a:lnTo>
                  <a:pt x="6641356" y="552963"/>
                </a:lnTo>
                <a:cubicBezTo>
                  <a:pt x="6632017" y="547965"/>
                  <a:pt x="6623766" y="546550"/>
                  <a:pt x="6616597" y="548721"/>
                </a:cubicBezTo>
                <a:lnTo>
                  <a:pt x="6591836" y="544479"/>
                </a:lnTo>
                <a:lnTo>
                  <a:pt x="6581085" y="547732"/>
                </a:lnTo>
                <a:lnTo>
                  <a:pt x="6570331" y="550988"/>
                </a:lnTo>
                <a:lnTo>
                  <a:pt x="6588581" y="533726"/>
                </a:lnTo>
                <a:lnTo>
                  <a:pt x="6599335" y="530473"/>
                </a:lnTo>
                <a:cubicBezTo>
                  <a:pt x="6601503" y="537639"/>
                  <a:pt x="6606174" y="540137"/>
                  <a:pt x="6613344" y="537969"/>
                </a:cubicBezTo>
                <a:cubicBezTo>
                  <a:pt x="6620512" y="535798"/>
                  <a:pt x="6628760" y="537213"/>
                  <a:pt x="6638101" y="542209"/>
                </a:cubicBezTo>
                <a:cubicBezTo>
                  <a:pt x="6638101" y="542209"/>
                  <a:pt x="6637017" y="538628"/>
                  <a:pt x="6634847" y="531459"/>
                </a:cubicBezTo>
                <a:cubicBezTo>
                  <a:pt x="6632679" y="524291"/>
                  <a:pt x="6636261" y="523206"/>
                  <a:pt x="6645597" y="528203"/>
                </a:cubicBezTo>
                <a:close/>
                <a:moveTo>
                  <a:pt x="2804086" y="517367"/>
                </a:moveTo>
                <a:cubicBezTo>
                  <a:pt x="2815593" y="529535"/>
                  <a:pt x="2810597" y="538873"/>
                  <a:pt x="2789092" y="545382"/>
                </a:cubicBezTo>
                <a:lnTo>
                  <a:pt x="2785837" y="534631"/>
                </a:lnTo>
                <a:lnTo>
                  <a:pt x="2775084" y="537885"/>
                </a:lnTo>
                <a:lnTo>
                  <a:pt x="2771828" y="527133"/>
                </a:lnTo>
                <a:cubicBezTo>
                  <a:pt x="2786165" y="522791"/>
                  <a:pt x="2796918" y="519538"/>
                  <a:pt x="2804086" y="517367"/>
                </a:cubicBezTo>
                <a:close/>
                <a:moveTo>
                  <a:pt x="1723731" y="515767"/>
                </a:moveTo>
                <a:cubicBezTo>
                  <a:pt x="1723731" y="515767"/>
                  <a:pt x="1724273" y="517558"/>
                  <a:pt x="1725359" y="521144"/>
                </a:cubicBezTo>
                <a:cubicBezTo>
                  <a:pt x="1726444" y="524726"/>
                  <a:pt x="1730569" y="525433"/>
                  <a:pt x="1737739" y="523264"/>
                </a:cubicBezTo>
                <a:cubicBezTo>
                  <a:pt x="1744906" y="521093"/>
                  <a:pt x="1748492" y="520008"/>
                  <a:pt x="1748492" y="520008"/>
                </a:cubicBezTo>
                <a:cubicBezTo>
                  <a:pt x="1748492" y="520008"/>
                  <a:pt x="1750283" y="519465"/>
                  <a:pt x="1753867" y="518381"/>
                </a:cubicBezTo>
                <a:cubicBezTo>
                  <a:pt x="1757452" y="517296"/>
                  <a:pt x="1763914" y="519253"/>
                  <a:pt x="1773253" y="524251"/>
                </a:cubicBezTo>
                <a:cubicBezTo>
                  <a:pt x="1758915" y="528591"/>
                  <a:pt x="1739909" y="530431"/>
                  <a:pt x="1716235" y="529773"/>
                </a:cubicBezTo>
                <a:cubicBezTo>
                  <a:pt x="1680393" y="540624"/>
                  <a:pt x="1663558" y="549633"/>
                  <a:pt x="1665727" y="556803"/>
                </a:cubicBezTo>
                <a:cubicBezTo>
                  <a:pt x="1667898" y="563970"/>
                  <a:pt x="1665399" y="568639"/>
                  <a:pt x="1658230" y="570808"/>
                </a:cubicBezTo>
                <a:cubicBezTo>
                  <a:pt x="1651062" y="572979"/>
                  <a:pt x="1649977" y="569395"/>
                  <a:pt x="1654975" y="560055"/>
                </a:cubicBezTo>
                <a:cubicBezTo>
                  <a:pt x="1654975" y="560055"/>
                  <a:pt x="1654433" y="558266"/>
                  <a:pt x="1653347" y="554681"/>
                </a:cubicBezTo>
                <a:cubicBezTo>
                  <a:pt x="1652263" y="551095"/>
                  <a:pt x="1648137" y="550388"/>
                  <a:pt x="1640969" y="552558"/>
                </a:cubicBezTo>
                <a:lnTo>
                  <a:pt x="1637713" y="541807"/>
                </a:lnTo>
                <a:lnTo>
                  <a:pt x="1712980" y="519022"/>
                </a:lnTo>
                <a:close/>
                <a:moveTo>
                  <a:pt x="15677790" y="514903"/>
                </a:moveTo>
                <a:cubicBezTo>
                  <a:pt x="15684962" y="512736"/>
                  <a:pt x="15689086" y="513445"/>
                  <a:pt x="15690169" y="517030"/>
                </a:cubicBezTo>
                <a:cubicBezTo>
                  <a:pt x="15691255" y="520613"/>
                  <a:pt x="15690002" y="522947"/>
                  <a:pt x="15686417" y="524032"/>
                </a:cubicBezTo>
                <a:cubicBezTo>
                  <a:pt x="15682833" y="525114"/>
                  <a:pt x="15679960" y="522072"/>
                  <a:pt x="15677790" y="514903"/>
                </a:cubicBezTo>
                <a:close/>
                <a:moveTo>
                  <a:pt x="2697551" y="514406"/>
                </a:moveTo>
                <a:cubicBezTo>
                  <a:pt x="2704719" y="512236"/>
                  <a:pt x="2708845" y="512944"/>
                  <a:pt x="2709930" y="516527"/>
                </a:cubicBezTo>
                <a:cubicBezTo>
                  <a:pt x="2711015" y="520112"/>
                  <a:pt x="2707974" y="522989"/>
                  <a:pt x="2700806" y="525160"/>
                </a:cubicBezTo>
                <a:lnTo>
                  <a:pt x="2690053" y="528415"/>
                </a:lnTo>
                <a:close/>
                <a:moveTo>
                  <a:pt x="6265720" y="514090"/>
                </a:moveTo>
                <a:lnTo>
                  <a:pt x="6282981" y="532339"/>
                </a:lnTo>
                <a:lnTo>
                  <a:pt x="6279726" y="521588"/>
                </a:lnTo>
                <a:close/>
                <a:moveTo>
                  <a:pt x="3283991" y="512939"/>
                </a:moveTo>
                <a:lnTo>
                  <a:pt x="3287248" y="523693"/>
                </a:lnTo>
                <a:cubicBezTo>
                  <a:pt x="3287248" y="523693"/>
                  <a:pt x="3283662" y="524777"/>
                  <a:pt x="3276496" y="526947"/>
                </a:cubicBezTo>
                <a:close/>
                <a:moveTo>
                  <a:pt x="15606767" y="512896"/>
                </a:moveTo>
                <a:lnTo>
                  <a:pt x="15620770" y="520400"/>
                </a:lnTo>
                <a:cubicBezTo>
                  <a:pt x="15620770" y="520400"/>
                  <a:pt x="15618980" y="520943"/>
                  <a:pt x="15615396" y="522026"/>
                </a:cubicBezTo>
                <a:cubicBezTo>
                  <a:pt x="15611810" y="523111"/>
                  <a:pt x="15606433" y="524734"/>
                  <a:pt x="15599264" y="526902"/>
                </a:cubicBezTo>
                <a:close/>
                <a:moveTo>
                  <a:pt x="7696393" y="512694"/>
                </a:moveTo>
                <a:cubicBezTo>
                  <a:pt x="7698562" y="519862"/>
                  <a:pt x="7703231" y="522365"/>
                  <a:pt x="7710400" y="520197"/>
                </a:cubicBezTo>
                <a:lnTo>
                  <a:pt x="7699645" y="523448"/>
                </a:lnTo>
                <a:close/>
                <a:moveTo>
                  <a:pt x="17355343" y="512514"/>
                </a:moveTo>
                <a:lnTo>
                  <a:pt x="17369345" y="520017"/>
                </a:lnTo>
                <a:lnTo>
                  <a:pt x="17358591" y="523267"/>
                </a:lnTo>
                <a:cubicBezTo>
                  <a:pt x="17358591" y="523267"/>
                  <a:pt x="17353921" y="520766"/>
                  <a:pt x="17344585" y="515764"/>
                </a:cubicBezTo>
                <a:close/>
                <a:moveTo>
                  <a:pt x="3829545" y="512114"/>
                </a:moveTo>
                <a:cubicBezTo>
                  <a:pt x="3833130" y="511028"/>
                  <a:pt x="3835463" y="512277"/>
                  <a:pt x="3836549" y="515862"/>
                </a:cubicBezTo>
                <a:cubicBezTo>
                  <a:pt x="3837635" y="519446"/>
                  <a:pt x="3834592" y="522323"/>
                  <a:pt x="3827424" y="524492"/>
                </a:cubicBezTo>
                <a:cubicBezTo>
                  <a:pt x="3825255" y="517325"/>
                  <a:pt x="3824169" y="513740"/>
                  <a:pt x="3824169" y="513740"/>
                </a:cubicBezTo>
                <a:cubicBezTo>
                  <a:pt x="3824169" y="513740"/>
                  <a:pt x="3825961" y="513198"/>
                  <a:pt x="3829545" y="512114"/>
                </a:cubicBezTo>
                <a:close/>
                <a:moveTo>
                  <a:pt x="14676606" y="511262"/>
                </a:moveTo>
                <a:cubicBezTo>
                  <a:pt x="14673021" y="512346"/>
                  <a:pt x="14671231" y="512889"/>
                  <a:pt x="14671231" y="512889"/>
                </a:cubicBezTo>
                <a:cubicBezTo>
                  <a:pt x="14664061" y="515059"/>
                  <a:pt x="14665147" y="518643"/>
                  <a:pt x="14674486" y="523641"/>
                </a:cubicBezTo>
                <a:lnTo>
                  <a:pt x="14663733" y="526896"/>
                </a:lnTo>
                <a:cubicBezTo>
                  <a:pt x="14663733" y="526896"/>
                  <a:pt x="14650103" y="527108"/>
                  <a:pt x="14622846" y="527536"/>
                </a:cubicBezTo>
                <a:cubicBezTo>
                  <a:pt x="14595586" y="527963"/>
                  <a:pt x="14579458" y="532846"/>
                  <a:pt x="14574459" y="542184"/>
                </a:cubicBezTo>
                <a:cubicBezTo>
                  <a:pt x="14574459" y="542184"/>
                  <a:pt x="14570332" y="541476"/>
                  <a:pt x="14562080" y="540062"/>
                </a:cubicBezTo>
                <a:cubicBezTo>
                  <a:pt x="14553826" y="538648"/>
                  <a:pt x="14548450" y="540275"/>
                  <a:pt x="14545951" y="544945"/>
                </a:cubicBezTo>
                <a:cubicBezTo>
                  <a:pt x="14543451" y="549613"/>
                  <a:pt x="14538076" y="551241"/>
                  <a:pt x="14529823" y="549828"/>
                </a:cubicBezTo>
                <a:cubicBezTo>
                  <a:pt x="14521568" y="548414"/>
                  <a:pt x="14515649" y="548249"/>
                  <a:pt x="14512066" y="549335"/>
                </a:cubicBezTo>
                <a:lnTo>
                  <a:pt x="14490944" y="545715"/>
                </a:lnTo>
                <a:lnTo>
                  <a:pt x="14516282" y="554963"/>
                </a:lnTo>
                <a:cubicBezTo>
                  <a:pt x="14524536" y="556380"/>
                  <a:pt x="14528662" y="557091"/>
                  <a:pt x="14528662" y="557091"/>
                </a:cubicBezTo>
                <a:lnTo>
                  <a:pt x="14561981" y="558030"/>
                </a:lnTo>
                <a:lnTo>
                  <a:pt x="14554581" y="554071"/>
                </a:lnTo>
                <a:cubicBezTo>
                  <a:pt x="14553497" y="550486"/>
                  <a:pt x="14555289" y="549944"/>
                  <a:pt x="14559957" y="552442"/>
                </a:cubicBezTo>
                <a:cubicBezTo>
                  <a:pt x="14564628" y="554942"/>
                  <a:pt x="14578799" y="556521"/>
                  <a:pt x="14602473" y="557178"/>
                </a:cubicBezTo>
                <a:lnTo>
                  <a:pt x="14623646" y="563588"/>
                </a:lnTo>
                <a:lnTo>
                  <a:pt x="14624442" y="563349"/>
                </a:lnTo>
                <a:lnTo>
                  <a:pt x="14635195" y="560098"/>
                </a:lnTo>
                <a:cubicBezTo>
                  <a:pt x="14635195" y="560098"/>
                  <a:pt x="14647033" y="560432"/>
                  <a:pt x="14670707" y="561100"/>
                </a:cubicBezTo>
                <a:lnTo>
                  <a:pt x="14674963" y="561219"/>
                </a:lnTo>
                <a:lnTo>
                  <a:pt x="14673497" y="559152"/>
                </a:lnTo>
                <a:lnTo>
                  <a:pt x="14684249" y="555897"/>
                </a:lnTo>
                <a:lnTo>
                  <a:pt x="14709009" y="560141"/>
                </a:lnTo>
                <a:cubicBezTo>
                  <a:pt x="14704669" y="545803"/>
                  <a:pt x="14727260" y="542877"/>
                  <a:pt x="14776779" y="551361"/>
                </a:cubicBezTo>
                <a:cubicBezTo>
                  <a:pt x="14793284" y="554191"/>
                  <a:pt x="14803329" y="555061"/>
                  <a:pt x="14806914" y="553976"/>
                </a:cubicBezTo>
                <a:cubicBezTo>
                  <a:pt x="14810497" y="552891"/>
                  <a:pt x="14816960" y="554847"/>
                  <a:pt x="14826297" y="559846"/>
                </a:cubicBezTo>
                <a:lnTo>
                  <a:pt x="14815547" y="563102"/>
                </a:lnTo>
                <a:cubicBezTo>
                  <a:pt x="14817717" y="570270"/>
                  <a:pt x="14822383" y="572769"/>
                  <a:pt x="14829554" y="570599"/>
                </a:cubicBezTo>
                <a:lnTo>
                  <a:pt x="14832026" y="571021"/>
                </a:lnTo>
                <a:lnTo>
                  <a:pt x="14848264" y="566114"/>
                </a:lnTo>
                <a:lnTo>
                  <a:pt x="14856595" y="570576"/>
                </a:lnTo>
                <a:lnTo>
                  <a:pt x="14861810" y="560834"/>
                </a:lnTo>
                <a:cubicBezTo>
                  <a:pt x="14868978" y="558663"/>
                  <a:pt x="14872560" y="557580"/>
                  <a:pt x="14872560" y="557580"/>
                </a:cubicBezTo>
                <a:cubicBezTo>
                  <a:pt x="14874732" y="564747"/>
                  <a:pt x="14875816" y="568332"/>
                  <a:pt x="14875816" y="568332"/>
                </a:cubicBezTo>
                <a:cubicBezTo>
                  <a:pt x="14875816" y="568332"/>
                  <a:pt x="14872233" y="569416"/>
                  <a:pt x="14865066" y="571586"/>
                </a:cubicBezTo>
                <a:lnTo>
                  <a:pt x="14860856" y="572860"/>
                </a:lnTo>
                <a:lnTo>
                  <a:pt x="14862270" y="573617"/>
                </a:lnTo>
                <a:lnTo>
                  <a:pt x="14952710" y="576171"/>
                </a:lnTo>
                <a:lnTo>
                  <a:pt x="14957593" y="567050"/>
                </a:lnTo>
                <a:lnTo>
                  <a:pt x="14932832" y="562808"/>
                </a:lnTo>
                <a:lnTo>
                  <a:pt x="14908074" y="558567"/>
                </a:lnTo>
                <a:lnTo>
                  <a:pt x="14929578" y="552056"/>
                </a:lnTo>
                <a:lnTo>
                  <a:pt x="14904819" y="547814"/>
                </a:lnTo>
                <a:lnTo>
                  <a:pt x="14908074" y="558567"/>
                </a:lnTo>
                <a:cubicBezTo>
                  <a:pt x="14908074" y="558567"/>
                  <a:pt x="14905033" y="561443"/>
                  <a:pt x="14898949" y="567196"/>
                </a:cubicBezTo>
                <a:cubicBezTo>
                  <a:pt x="14892865" y="572951"/>
                  <a:pt x="14888740" y="572243"/>
                  <a:pt x="14886569" y="565076"/>
                </a:cubicBezTo>
                <a:lnTo>
                  <a:pt x="14872560" y="557580"/>
                </a:lnTo>
                <a:lnTo>
                  <a:pt x="14847804" y="553336"/>
                </a:lnTo>
                <a:lnTo>
                  <a:pt x="14809037" y="541596"/>
                </a:lnTo>
                <a:cubicBezTo>
                  <a:pt x="14809037" y="541596"/>
                  <a:pt x="14798990" y="540725"/>
                  <a:pt x="14778899" y="538982"/>
                </a:cubicBezTo>
                <a:cubicBezTo>
                  <a:pt x="14758809" y="537240"/>
                  <a:pt x="14740511" y="534952"/>
                  <a:pt x="14724005" y="532125"/>
                </a:cubicBezTo>
                <a:cubicBezTo>
                  <a:pt x="14716836" y="534295"/>
                  <a:pt x="14706792" y="533423"/>
                  <a:pt x="14693867" y="529511"/>
                </a:cubicBezTo>
                <a:cubicBezTo>
                  <a:pt x="14680948" y="525598"/>
                  <a:pt x="14678068" y="522556"/>
                  <a:pt x="14685236" y="520385"/>
                </a:cubicBezTo>
                <a:cubicBezTo>
                  <a:pt x="14683067" y="513218"/>
                  <a:pt x="14680190" y="510177"/>
                  <a:pt x="14676606" y="511262"/>
                </a:cubicBezTo>
                <a:close/>
                <a:moveTo>
                  <a:pt x="8707779" y="510588"/>
                </a:moveTo>
                <a:cubicBezTo>
                  <a:pt x="8714947" y="508419"/>
                  <a:pt x="8723198" y="509834"/>
                  <a:pt x="8732538" y="514830"/>
                </a:cubicBezTo>
                <a:lnTo>
                  <a:pt x="8686272" y="517100"/>
                </a:lnTo>
                <a:cubicBezTo>
                  <a:pt x="8693442" y="514928"/>
                  <a:pt x="8700610" y="512759"/>
                  <a:pt x="8707779" y="510588"/>
                </a:cubicBezTo>
                <a:close/>
                <a:moveTo>
                  <a:pt x="4691452" y="509419"/>
                </a:moveTo>
                <a:lnTo>
                  <a:pt x="4726964" y="510405"/>
                </a:lnTo>
                <a:cubicBezTo>
                  <a:pt x="4719797" y="512576"/>
                  <a:pt x="4716213" y="513661"/>
                  <a:pt x="4716213" y="513661"/>
                </a:cubicBezTo>
                <a:close/>
                <a:moveTo>
                  <a:pt x="16051164" y="507676"/>
                </a:moveTo>
                <a:lnTo>
                  <a:pt x="16054414" y="518427"/>
                </a:lnTo>
                <a:cubicBezTo>
                  <a:pt x="16052246" y="511259"/>
                  <a:pt x="16047579" y="508760"/>
                  <a:pt x="16040409" y="510926"/>
                </a:cubicBezTo>
                <a:close/>
                <a:moveTo>
                  <a:pt x="15781075" y="507157"/>
                </a:moveTo>
                <a:cubicBezTo>
                  <a:pt x="15788244" y="504990"/>
                  <a:pt x="15789327" y="508576"/>
                  <a:pt x="15784325" y="517911"/>
                </a:cubicBezTo>
                <a:lnTo>
                  <a:pt x="15773574" y="521161"/>
                </a:lnTo>
                <a:cubicBezTo>
                  <a:pt x="15771405" y="513993"/>
                  <a:pt x="15773906" y="509325"/>
                  <a:pt x="15781075" y="507157"/>
                </a:cubicBezTo>
                <a:close/>
                <a:moveTo>
                  <a:pt x="9246326" y="506014"/>
                </a:moveTo>
                <a:lnTo>
                  <a:pt x="9258706" y="508136"/>
                </a:lnTo>
                <a:lnTo>
                  <a:pt x="9250235" y="509232"/>
                </a:lnTo>
                <a:cubicBezTo>
                  <a:pt x="9248172" y="508878"/>
                  <a:pt x="9246869" y="507805"/>
                  <a:pt x="9246326" y="506014"/>
                </a:cubicBezTo>
                <a:close/>
                <a:moveTo>
                  <a:pt x="7133511" y="505917"/>
                </a:moveTo>
                <a:cubicBezTo>
                  <a:pt x="7131010" y="510588"/>
                  <a:pt x="7128866" y="513192"/>
                  <a:pt x="7127076" y="513735"/>
                </a:cubicBezTo>
                <a:cubicBezTo>
                  <a:pt x="7125280" y="514278"/>
                  <a:pt x="7123842" y="512757"/>
                  <a:pt x="7122758" y="509173"/>
                </a:cubicBezTo>
                <a:close/>
                <a:moveTo>
                  <a:pt x="2823964" y="505482"/>
                </a:moveTo>
                <a:cubicBezTo>
                  <a:pt x="2827548" y="504397"/>
                  <a:pt x="2831675" y="505104"/>
                  <a:pt x="2836343" y="507603"/>
                </a:cubicBezTo>
                <a:cubicBezTo>
                  <a:pt x="2849266" y="511516"/>
                  <a:pt x="2855374" y="515536"/>
                  <a:pt x="2854667" y="519662"/>
                </a:cubicBezTo>
                <a:lnTo>
                  <a:pt x="2853074" y="520559"/>
                </a:lnTo>
                <a:lnTo>
                  <a:pt x="2859269" y="518682"/>
                </a:lnTo>
                <a:lnTo>
                  <a:pt x="2862524" y="529434"/>
                </a:lnTo>
                <a:cubicBezTo>
                  <a:pt x="2855356" y="531604"/>
                  <a:pt x="2851771" y="532690"/>
                  <a:pt x="2851771" y="532690"/>
                </a:cubicBezTo>
                <a:lnTo>
                  <a:pt x="2848823" y="522950"/>
                </a:lnTo>
                <a:lnTo>
                  <a:pt x="2832101" y="532362"/>
                </a:lnTo>
                <a:lnTo>
                  <a:pt x="2814839" y="514112"/>
                </a:lnTo>
                <a:cubicBezTo>
                  <a:pt x="2817338" y="509444"/>
                  <a:pt x="2820380" y="506567"/>
                  <a:pt x="2823964" y="505482"/>
                </a:cubicBezTo>
                <a:close/>
                <a:moveTo>
                  <a:pt x="5054068" y="505284"/>
                </a:moveTo>
                <a:lnTo>
                  <a:pt x="5032565" y="511795"/>
                </a:lnTo>
                <a:cubicBezTo>
                  <a:pt x="5034736" y="518961"/>
                  <a:pt x="5039946" y="523252"/>
                  <a:pt x="5048199" y="524668"/>
                </a:cubicBezTo>
                <a:cubicBezTo>
                  <a:pt x="5052326" y="525374"/>
                  <a:pt x="5055150" y="525008"/>
                  <a:pt x="5056670" y="523571"/>
                </a:cubicBezTo>
                <a:cubicBezTo>
                  <a:pt x="5058192" y="522132"/>
                  <a:pt x="5058408" y="519620"/>
                  <a:pt x="5057324" y="516036"/>
                </a:cubicBezTo>
                <a:cubicBezTo>
                  <a:pt x="5062323" y="506697"/>
                  <a:pt x="5061238" y="503115"/>
                  <a:pt x="5054068" y="505284"/>
                </a:cubicBezTo>
                <a:close/>
                <a:moveTo>
                  <a:pt x="4484570" y="504556"/>
                </a:moveTo>
                <a:cubicBezTo>
                  <a:pt x="4488696" y="505263"/>
                  <a:pt x="4491302" y="507409"/>
                  <a:pt x="4492387" y="510994"/>
                </a:cubicBezTo>
                <a:lnTo>
                  <a:pt x="4470883" y="517503"/>
                </a:lnTo>
                <a:lnTo>
                  <a:pt x="4467627" y="506750"/>
                </a:lnTo>
                <a:cubicBezTo>
                  <a:pt x="4474796" y="504580"/>
                  <a:pt x="4480443" y="503848"/>
                  <a:pt x="4484570" y="504556"/>
                </a:cubicBezTo>
                <a:close/>
                <a:moveTo>
                  <a:pt x="12420927" y="504529"/>
                </a:moveTo>
                <a:cubicBezTo>
                  <a:pt x="12416801" y="503822"/>
                  <a:pt x="12411153" y="504554"/>
                  <a:pt x="12403985" y="506724"/>
                </a:cubicBezTo>
                <a:lnTo>
                  <a:pt x="12396487" y="520731"/>
                </a:lnTo>
                <a:lnTo>
                  <a:pt x="12385735" y="523985"/>
                </a:lnTo>
                <a:cubicBezTo>
                  <a:pt x="12378567" y="526155"/>
                  <a:pt x="12373193" y="527783"/>
                  <a:pt x="12369607" y="528868"/>
                </a:cubicBezTo>
                <a:cubicBezTo>
                  <a:pt x="12366022" y="529953"/>
                  <a:pt x="12361732" y="535165"/>
                  <a:pt x="12356734" y="544502"/>
                </a:cubicBezTo>
                <a:lnTo>
                  <a:pt x="12342726" y="537005"/>
                </a:lnTo>
                <a:cubicBezTo>
                  <a:pt x="12342726" y="537005"/>
                  <a:pt x="12346311" y="535921"/>
                  <a:pt x="12353479" y="533750"/>
                </a:cubicBezTo>
                <a:cubicBezTo>
                  <a:pt x="12360647" y="531581"/>
                  <a:pt x="12359561" y="527996"/>
                  <a:pt x="12350224" y="522999"/>
                </a:cubicBezTo>
                <a:lnTo>
                  <a:pt x="12328719" y="529509"/>
                </a:lnTo>
                <a:lnTo>
                  <a:pt x="12317968" y="532764"/>
                </a:lnTo>
                <a:cubicBezTo>
                  <a:pt x="12315797" y="525595"/>
                  <a:pt x="12307543" y="524180"/>
                  <a:pt x="12293207" y="528520"/>
                </a:cubicBezTo>
                <a:cubicBezTo>
                  <a:pt x="12269533" y="527862"/>
                  <a:pt x="12262363" y="530033"/>
                  <a:pt x="12271702" y="535031"/>
                </a:cubicBezTo>
                <a:lnTo>
                  <a:pt x="12260950" y="538286"/>
                </a:lnTo>
                <a:cubicBezTo>
                  <a:pt x="12260950" y="538286"/>
                  <a:pt x="12259158" y="538829"/>
                  <a:pt x="12255574" y="539914"/>
                </a:cubicBezTo>
                <a:cubicBezTo>
                  <a:pt x="12251989" y="540998"/>
                  <a:pt x="12246614" y="542626"/>
                  <a:pt x="12239447" y="544796"/>
                </a:cubicBezTo>
                <a:cubicBezTo>
                  <a:pt x="12232277" y="546966"/>
                  <a:pt x="12228150" y="546260"/>
                  <a:pt x="12227065" y="542675"/>
                </a:cubicBezTo>
                <a:cubicBezTo>
                  <a:pt x="12225980" y="539091"/>
                  <a:pt x="12227230" y="536757"/>
                  <a:pt x="12230814" y="535672"/>
                </a:cubicBezTo>
                <a:cubicBezTo>
                  <a:pt x="12234397" y="534587"/>
                  <a:pt x="12239774" y="532960"/>
                  <a:pt x="12246943" y="530789"/>
                </a:cubicBezTo>
                <a:lnTo>
                  <a:pt x="12232936" y="523291"/>
                </a:lnTo>
                <a:cubicBezTo>
                  <a:pt x="12209260" y="522634"/>
                  <a:pt x="12193297" y="521597"/>
                  <a:pt x="12185043" y="520183"/>
                </a:cubicBezTo>
                <a:cubicBezTo>
                  <a:pt x="12176789" y="518770"/>
                  <a:pt x="12164953" y="518439"/>
                  <a:pt x="12149532" y="519197"/>
                </a:cubicBezTo>
                <a:cubicBezTo>
                  <a:pt x="12134109" y="519952"/>
                  <a:pt x="12116897" y="521250"/>
                  <a:pt x="12097891" y="523090"/>
                </a:cubicBezTo>
                <a:cubicBezTo>
                  <a:pt x="12078884" y="524932"/>
                  <a:pt x="12065798" y="526938"/>
                  <a:pt x="12058631" y="529109"/>
                </a:cubicBezTo>
                <a:cubicBezTo>
                  <a:pt x="12025617" y="523452"/>
                  <a:pt x="11992982" y="525506"/>
                  <a:pt x="11960726" y="535271"/>
                </a:cubicBezTo>
                <a:cubicBezTo>
                  <a:pt x="11928468" y="545037"/>
                  <a:pt x="11906586" y="543835"/>
                  <a:pt x="11895078" y="531669"/>
                </a:cubicBezTo>
                <a:lnTo>
                  <a:pt x="11859566" y="530682"/>
                </a:lnTo>
                <a:lnTo>
                  <a:pt x="11824054" y="529694"/>
                </a:lnTo>
                <a:cubicBezTo>
                  <a:pt x="11807547" y="526868"/>
                  <a:pt x="11788540" y="528708"/>
                  <a:pt x="11767037" y="535217"/>
                </a:cubicBezTo>
                <a:cubicBezTo>
                  <a:pt x="11759869" y="537388"/>
                  <a:pt x="11755199" y="534888"/>
                  <a:pt x="11753029" y="527719"/>
                </a:cubicBezTo>
                <a:cubicBezTo>
                  <a:pt x="11745861" y="529890"/>
                  <a:pt x="11726856" y="531731"/>
                  <a:pt x="11696013" y="533244"/>
                </a:cubicBezTo>
                <a:cubicBezTo>
                  <a:pt x="11688845" y="535413"/>
                  <a:pt x="11679343" y="536333"/>
                  <a:pt x="11667505" y="536005"/>
                </a:cubicBezTo>
                <a:cubicBezTo>
                  <a:pt x="11655667" y="535675"/>
                  <a:pt x="11649748" y="535511"/>
                  <a:pt x="11649748" y="535511"/>
                </a:cubicBezTo>
                <a:lnTo>
                  <a:pt x="11624989" y="531269"/>
                </a:lnTo>
                <a:cubicBezTo>
                  <a:pt x="11615650" y="526270"/>
                  <a:pt x="11607398" y="524857"/>
                  <a:pt x="11600230" y="527026"/>
                </a:cubicBezTo>
                <a:lnTo>
                  <a:pt x="11564027" y="542283"/>
                </a:lnTo>
                <a:lnTo>
                  <a:pt x="11579196" y="544888"/>
                </a:lnTo>
                <a:cubicBezTo>
                  <a:pt x="11584200" y="535551"/>
                  <a:pt x="11587783" y="534469"/>
                  <a:pt x="11589951" y="541637"/>
                </a:cubicBezTo>
                <a:cubicBezTo>
                  <a:pt x="11589951" y="541637"/>
                  <a:pt x="11588698" y="543971"/>
                  <a:pt x="11586201" y="548640"/>
                </a:cubicBezTo>
                <a:cubicBezTo>
                  <a:pt x="11583696" y="553308"/>
                  <a:pt x="11586033" y="554559"/>
                  <a:pt x="11593199" y="552392"/>
                </a:cubicBezTo>
                <a:cubicBezTo>
                  <a:pt x="11600370" y="550227"/>
                  <a:pt x="11603954" y="549143"/>
                  <a:pt x="11603954" y="549143"/>
                </a:cubicBezTo>
                <a:cubicBezTo>
                  <a:pt x="11603954" y="549143"/>
                  <a:pt x="11606290" y="550392"/>
                  <a:pt x="11610956" y="552893"/>
                </a:cubicBezTo>
                <a:cubicBezTo>
                  <a:pt x="11615625" y="555395"/>
                  <a:pt x="11619749" y="556103"/>
                  <a:pt x="11623334" y="555020"/>
                </a:cubicBezTo>
                <a:cubicBezTo>
                  <a:pt x="11626920" y="553938"/>
                  <a:pt x="11632296" y="552311"/>
                  <a:pt x="11639467" y="550144"/>
                </a:cubicBezTo>
                <a:cubicBezTo>
                  <a:pt x="11641633" y="557313"/>
                  <a:pt x="11645760" y="558021"/>
                  <a:pt x="11651845" y="552271"/>
                </a:cubicBezTo>
                <a:cubicBezTo>
                  <a:pt x="11657931" y="546519"/>
                  <a:pt x="11662058" y="547228"/>
                  <a:pt x="11664224" y="554396"/>
                </a:cubicBezTo>
                <a:lnTo>
                  <a:pt x="11685731" y="547896"/>
                </a:lnTo>
                <a:lnTo>
                  <a:pt x="11713740" y="562904"/>
                </a:lnTo>
                <a:lnTo>
                  <a:pt x="11716212" y="571085"/>
                </a:lnTo>
                <a:lnTo>
                  <a:pt x="11722923" y="574677"/>
                </a:lnTo>
                <a:lnTo>
                  <a:pt x="11760317" y="581101"/>
                </a:lnTo>
                <a:cubicBezTo>
                  <a:pt x="11771612" y="579642"/>
                  <a:pt x="11779761" y="574245"/>
                  <a:pt x="11784763" y="564909"/>
                </a:cubicBezTo>
                <a:cubicBezTo>
                  <a:pt x="11784763" y="564909"/>
                  <a:pt x="11787096" y="566159"/>
                  <a:pt x="11791766" y="568661"/>
                </a:cubicBezTo>
                <a:cubicBezTo>
                  <a:pt x="11796432" y="571161"/>
                  <a:pt x="11798766" y="572413"/>
                  <a:pt x="11798766" y="572413"/>
                </a:cubicBezTo>
                <a:cubicBezTo>
                  <a:pt x="11808104" y="577416"/>
                  <a:pt x="11819940" y="577749"/>
                  <a:pt x="11834280" y="573414"/>
                </a:cubicBezTo>
                <a:lnTo>
                  <a:pt x="11859298" y="577714"/>
                </a:lnTo>
                <a:lnTo>
                  <a:pt x="11861833" y="576945"/>
                </a:lnTo>
                <a:lnTo>
                  <a:pt x="11865142" y="578717"/>
                </a:lnTo>
                <a:lnTo>
                  <a:pt x="11871415" y="579795"/>
                </a:lnTo>
                <a:lnTo>
                  <a:pt x="11874739" y="580803"/>
                </a:lnTo>
                <a:lnTo>
                  <a:pt x="11872586" y="573690"/>
                </a:lnTo>
                <a:cubicBezTo>
                  <a:pt x="11872586" y="573690"/>
                  <a:pt x="11871501" y="570107"/>
                  <a:pt x="11869332" y="562939"/>
                </a:cubicBezTo>
                <a:cubicBezTo>
                  <a:pt x="11876499" y="560768"/>
                  <a:pt x="11888336" y="561099"/>
                  <a:pt x="11904842" y="563925"/>
                </a:cubicBezTo>
                <a:lnTo>
                  <a:pt x="11945145" y="568415"/>
                </a:lnTo>
                <a:lnTo>
                  <a:pt x="11983828" y="563420"/>
                </a:lnTo>
                <a:lnTo>
                  <a:pt x="12019534" y="569556"/>
                </a:lnTo>
                <a:lnTo>
                  <a:pt x="12023758" y="569008"/>
                </a:lnTo>
                <a:cubicBezTo>
                  <a:pt x="12032013" y="570422"/>
                  <a:pt x="12039723" y="570045"/>
                  <a:pt x="12046891" y="567875"/>
                </a:cubicBezTo>
                <a:lnTo>
                  <a:pt x="12068396" y="561364"/>
                </a:lnTo>
                <a:lnTo>
                  <a:pt x="12113969" y="565319"/>
                </a:lnTo>
                <a:lnTo>
                  <a:pt x="12131267" y="565807"/>
                </a:lnTo>
                <a:lnTo>
                  <a:pt x="12139420" y="563340"/>
                </a:lnTo>
                <a:lnTo>
                  <a:pt x="12140244" y="566060"/>
                </a:lnTo>
                <a:lnTo>
                  <a:pt x="12149007" y="566309"/>
                </a:lnTo>
                <a:cubicBezTo>
                  <a:pt x="12157259" y="567727"/>
                  <a:pt x="12168556" y="566267"/>
                  <a:pt x="12182891" y="561935"/>
                </a:cubicBezTo>
                <a:lnTo>
                  <a:pt x="12187964" y="561858"/>
                </a:lnTo>
                <a:lnTo>
                  <a:pt x="12252638" y="549604"/>
                </a:lnTo>
                <a:lnTo>
                  <a:pt x="12280691" y="553241"/>
                </a:lnTo>
                <a:lnTo>
                  <a:pt x="12296931" y="550939"/>
                </a:lnTo>
                <a:cubicBezTo>
                  <a:pt x="12313438" y="553772"/>
                  <a:pt x="12329401" y="554819"/>
                  <a:pt x="12344821" y="554067"/>
                </a:cubicBezTo>
                <a:cubicBezTo>
                  <a:pt x="12360243" y="553317"/>
                  <a:pt x="12371539" y="551861"/>
                  <a:pt x="12378709" y="549695"/>
                </a:cubicBezTo>
                <a:cubicBezTo>
                  <a:pt x="12385876" y="547527"/>
                  <a:pt x="12393047" y="545359"/>
                  <a:pt x="12400216" y="543193"/>
                </a:cubicBezTo>
                <a:lnTo>
                  <a:pt x="12446481" y="540944"/>
                </a:lnTo>
                <a:lnTo>
                  <a:pt x="12481992" y="541949"/>
                </a:lnTo>
                <a:cubicBezTo>
                  <a:pt x="12489161" y="539781"/>
                  <a:pt x="12500457" y="538322"/>
                  <a:pt x="12515878" y="537574"/>
                </a:cubicBezTo>
                <a:lnTo>
                  <a:pt x="12521903" y="537122"/>
                </a:lnTo>
                <a:lnTo>
                  <a:pt x="12506279" y="534444"/>
                </a:lnTo>
                <a:cubicBezTo>
                  <a:pt x="12504108" y="527277"/>
                  <a:pt x="12503024" y="523691"/>
                  <a:pt x="12503024" y="523691"/>
                </a:cubicBezTo>
                <a:lnTo>
                  <a:pt x="12492271" y="526946"/>
                </a:lnTo>
                <a:cubicBezTo>
                  <a:pt x="12494442" y="534115"/>
                  <a:pt x="12493735" y="538243"/>
                  <a:pt x="12490152" y="539327"/>
                </a:cubicBezTo>
                <a:cubicBezTo>
                  <a:pt x="12486566" y="540413"/>
                  <a:pt x="12485480" y="536828"/>
                  <a:pt x="12486895" y="528574"/>
                </a:cubicBezTo>
                <a:cubicBezTo>
                  <a:pt x="12488310" y="520321"/>
                  <a:pt x="12485432" y="517280"/>
                  <a:pt x="12478264" y="519451"/>
                </a:cubicBezTo>
                <a:lnTo>
                  <a:pt x="12456761" y="525959"/>
                </a:lnTo>
                <a:lnTo>
                  <a:pt x="12453506" y="515207"/>
                </a:lnTo>
                <a:lnTo>
                  <a:pt x="12428745" y="510965"/>
                </a:lnTo>
                <a:cubicBezTo>
                  <a:pt x="12427660" y="507381"/>
                  <a:pt x="12425054" y="505236"/>
                  <a:pt x="12420927" y="504529"/>
                </a:cubicBezTo>
                <a:close/>
                <a:moveTo>
                  <a:pt x="16082363" y="504113"/>
                </a:moveTo>
                <a:cubicBezTo>
                  <a:pt x="16084154" y="503571"/>
                  <a:pt x="16085593" y="505093"/>
                  <a:pt x="16086675" y="508676"/>
                </a:cubicBezTo>
                <a:lnTo>
                  <a:pt x="16075922" y="511928"/>
                </a:lnTo>
                <a:cubicBezTo>
                  <a:pt x="16078421" y="507260"/>
                  <a:pt x="16080570" y="504654"/>
                  <a:pt x="16082363" y="504113"/>
                </a:cubicBezTo>
                <a:close/>
                <a:moveTo>
                  <a:pt x="5523222" y="504109"/>
                </a:moveTo>
                <a:lnTo>
                  <a:pt x="5508541" y="513843"/>
                </a:lnTo>
                <a:lnTo>
                  <a:pt x="5523015" y="516323"/>
                </a:lnTo>
                <a:cubicBezTo>
                  <a:pt x="5531269" y="517739"/>
                  <a:pt x="5535937" y="520237"/>
                  <a:pt x="5537023" y="523819"/>
                </a:cubicBezTo>
                <a:cubicBezTo>
                  <a:pt x="5538107" y="527405"/>
                  <a:pt x="5546361" y="528818"/>
                  <a:pt x="5561783" y="528063"/>
                </a:cubicBezTo>
                <a:cubicBezTo>
                  <a:pt x="5577205" y="527307"/>
                  <a:pt x="5599252" y="522587"/>
                  <a:pt x="5627924" y="513907"/>
                </a:cubicBezTo>
                <a:cubicBezTo>
                  <a:pt x="5627924" y="513907"/>
                  <a:pt x="5628467" y="515701"/>
                  <a:pt x="5629551" y="519285"/>
                </a:cubicBezTo>
                <a:cubicBezTo>
                  <a:pt x="5630637" y="522869"/>
                  <a:pt x="5627594" y="525746"/>
                  <a:pt x="5620427" y="527916"/>
                </a:cubicBezTo>
                <a:lnTo>
                  <a:pt x="5634434" y="535413"/>
                </a:lnTo>
                <a:cubicBezTo>
                  <a:pt x="5620098" y="539753"/>
                  <a:pt x="5609346" y="543008"/>
                  <a:pt x="5602177" y="545179"/>
                </a:cubicBezTo>
                <a:cubicBezTo>
                  <a:pt x="5595008" y="547348"/>
                  <a:pt x="5586755" y="545935"/>
                  <a:pt x="5577418" y="540936"/>
                </a:cubicBezTo>
                <a:cubicBezTo>
                  <a:pt x="5570250" y="543106"/>
                  <a:pt x="5564333" y="542942"/>
                  <a:pt x="5559660" y="540443"/>
                </a:cubicBezTo>
                <a:cubicBezTo>
                  <a:pt x="5554993" y="537944"/>
                  <a:pt x="5550865" y="537236"/>
                  <a:pt x="5547281" y="538321"/>
                </a:cubicBezTo>
                <a:cubicBezTo>
                  <a:pt x="5543697" y="539406"/>
                  <a:pt x="5540114" y="540490"/>
                  <a:pt x="5536529" y="541575"/>
                </a:cubicBezTo>
                <a:lnTo>
                  <a:pt x="5521443" y="537009"/>
                </a:lnTo>
                <a:lnTo>
                  <a:pt x="5522235" y="539623"/>
                </a:lnTo>
                <a:lnTo>
                  <a:pt x="5516088" y="541484"/>
                </a:lnTo>
                <a:lnTo>
                  <a:pt x="5540281" y="543359"/>
                </a:lnTo>
                <a:lnTo>
                  <a:pt x="5536250" y="544578"/>
                </a:lnTo>
                <a:cubicBezTo>
                  <a:pt x="5531768" y="545933"/>
                  <a:pt x="5525943" y="547693"/>
                  <a:pt x="5518775" y="549860"/>
                </a:cubicBezTo>
                <a:lnTo>
                  <a:pt x="5510877" y="552246"/>
                </a:lnTo>
                <a:lnTo>
                  <a:pt x="5532494" y="554124"/>
                </a:lnTo>
                <a:cubicBezTo>
                  <a:pt x="5544331" y="554452"/>
                  <a:pt x="5557419" y="552445"/>
                  <a:pt x="5571755" y="548105"/>
                </a:cubicBezTo>
                <a:cubicBezTo>
                  <a:pt x="5578922" y="545936"/>
                  <a:pt x="5588426" y="545017"/>
                  <a:pt x="5600262" y="545345"/>
                </a:cubicBezTo>
                <a:cubicBezTo>
                  <a:pt x="5612099" y="545676"/>
                  <a:pt x="5622688" y="548338"/>
                  <a:pt x="5632027" y="553335"/>
                </a:cubicBezTo>
                <a:lnTo>
                  <a:pt x="5532000" y="571879"/>
                </a:lnTo>
                <a:cubicBezTo>
                  <a:pt x="5506156" y="564052"/>
                  <a:pt x="5493233" y="560140"/>
                  <a:pt x="5493233" y="560140"/>
                </a:cubicBezTo>
                <a:lnTo>
                  <a:pt x="5497209" y="556378"/>
                </a:lnTo>
                <a:lnTo>
                  <a:pt x="5475761" y="562861"/>
                </a:lnTo>
                <a:cubicBezTo>
                  <a:pt x="5475761" y="562861"/>
                  <a:pt x="5473425" y="561610"/>
                  <a:pt x="5468757" y="559108"/>
                </a:cubicBezTo>
                <a:lnTo>
                  <a:pt x="5457023" y="558778"/>
                </a:lnTo>
                <a:lnTo>
                  <a:pt x="5471729" y="566650"/>
                </a:lnTo>
                <a:cubicBezTo>
                  <a:pt x="5471729" y="566650"/>
                  <a:pt x="5462226" y="567571"/>
                  <a:pt x="5443220" y="569411"/>
                </a:cubicBezTo>
                <a:lnTo>
                  <a:pt x="5414335" y="562143"/>
                </a:lnTo>
                <a:lnTo>
                  <a:pt x="5393981" y="564106"/>
                </a:lnTo>
                <a:lnTo>
                  <a:pt x="5373021" y="566812"/>
                </a:lnTo>
                <a:lnTo>
                  <a:pt x="5379200" y="571184"/>
                </a:lnTo>
                <a:cubicBezTo>
                  <a:pt x="5381371" y="578353"/>
                  <a:pt x="5382455" y="581939"/>
                  <a:pt x="5382455" y="581939"/>
                </a:cubicBezTo>
                <a:cubicBezTo>
                  <a:pt x="5384625" y="589105"/>
                  <a:pt x="5387502" y="592148"/>
                  <a:pt x="5391088" y="591062"/>
                </a:cubicBezTo>
                <a:cubicBezTo>
                  <a:pt x="5394671" y="589977"/>
                  <a:pt x="5400046" y="588350"/>
                  <a:pt x="5407215" y="586180"/>
                </a:cubicBezTo>
                <a:cubicBezTo>
                  <a:pt x="5414381" y="584011"/>
                  <a:pt x="5420844" y="585968"/>
                  <a:pt x="5426599" y="592048"/>
                </a:cubicBezTo>
                <a:cubicBezTo>
                  <a:pt x="5432352" y="598132"/>
                  <a:pt x="5449566" y="596835"/>
                  <a:pt x="5478238" y="588155"/>
                </a:cubicBezTo>
                <a:lnTo>
                  <a:pt x="5524502" y="585887"/>
                </a:lnTo>
                <a:lnTo>
                  <a:pt x="5517004" y="599894"/>
                </a:lnTo>
                <a:cubicBezTo>
                  <a:pt x="5500499" y="597066"/>
                  <a:pt x="5489205" y="598528"/>
                  <a:pt x="5483121" y="604283"/>
                </a:cubicBezTo>
                <a:lnTo>
                  <a:pt x="5471968" y="610952"/>
                </a:lnTo>
                <a:lnTo>
                  <a:pt x="5472632" y="610752"/>
                </a:lnTo>
                <a:cubicBezTo>
                  <a:pt x="5476215" y="609669"/>
                  <a:pt x="5480341" y="610377"/>
                  <a:pt x="5485008" y="612878"/>
                </a:cubicBezTo>
                <a:cubicBezTo>
                  <a:pt x="5489677" y="615380"/>
                  <a:pt x="5492012" y="616630"/>
                  <a:pt x="5492012" y="616630"/>
                </a:cubicBezTo>
                <a:cubicBezTo>
                  <a:pt x="5499182" y="614463"/>
                  <a:pt x="5512267" y="612465"/>
                  <a:pt x="5531276" y="610631"/>
                </a:cubicBezTo>
                <a:lnTo>
                  <a:pt x="5532018" y="610713"/>
                </a:lnTo>
                <a:lnTo>
                  <a:pt x="5527757" y="596638"/>
                </a:lnTo>
                <a:cubicBezTo>
                  <a:pt x="5534925" y="594470"/>
                  <a:pt x="5538511" y="593384"/>
                  <a:pt x="5538511" y="593384"/>
                </a:cubicBezTo>
                <a:cubicBezTo>
                  <a:pt x="5538511" y="593384"/>
                  <a:pt x="5539594" y="596969"/>
                  <a:pt x="5541766" y="604136"/>
                </a:cubicBezTo>
                <a:cubicBezTo>
                  <a:pt x="5543936" y="611303"/>
                  <a:pt x="5548605" y="613802"/>
                  <a:pt x="5555772" y="611633"/>
                </a:cubicBezTo>
                <a:cubicBezTo>
                  <a:pt x="5562942" y="609462"/>
                  <a:pt x="5565441" y="604794"/>
                  <a:pt x="5563270" y="597625"/>
                </a:cubicBezTo>
                <a:lnTo>
                  <a:pt x="5581520" y="580364"/>
                </a:lnTo>
                <a:lnTo>
                  <a:pt x="5592272" y="577110"/>
                </a:lnTo>
                <a:cubicBezTo>
                  <a:pt x="5592272" y="577110"/>
                  <a:pt x="5596399" y="577815"/>
                  <a:pt x="5604652" y="579229"/>
                </a:cubicBezTo>
                <a:cubicBezTo>
                  <a:pt x="5612903" y="580644"/>
                  <a:pt x="5620615" y="580265"/>
                  <a:pt x="5627783" y="578096"/>
                </a:cubicBezTo>
                <a:cubicBezTo>
                  <a:pt x="5637122" y="583095"/>
                  <a:pt x="5648960" y="583420"/>
                  <a:pt x="5663294" y="579081"/>
                </a:cubicBezTo>
                <a:cubicBezTo>
                  <a:pt x="5677632" y="574742"/>
                  <a:pt x="5689470" y="575072"/>
                  <a:pt x="5698809" y="580071"/>
                </a:cubicBezTo>
                <a:cubicBezTo>
                  <a:pt x="5698809" y="580071"/>
                  <a:pt x="5702391" y="578986"/>
                  <a:pt x="5709560" y="576815"/>
                </a:cubicBezTo>
                <a:cubicBezTo>
                  <a:pt x="5716728" y="574646"/>
                  <a:pt x="5724981" y="576060"/>
                  <a:pt x="5734319" y="581057"/>
                </a:cubicBezTo>
                <a:cubicBezTo>
                  <a:pt x="5748656" y="576717"/>
                  <a:pt x="5758159" y="575796"/>
                  <a:pt x="5762829" y="578296"/>
                </a:cubicBezTo>
                <a:cubicBezTo>
                  <a:pt x="5767498" y="580796"/>
                  <a:pt x="5780585" y="578790"/>
                  <a:pt x="5802087" y="572280"/>
                </a:cubicBezTo>
                <a:cubicBezTo>
                  <a:pt x="5802087" y="572280"/>
                  <a:pt x="5805673" y="571195"/>
                  <a:pt x="5812842" y="569024"/>
                </a:cubicBezTo>
                <a:cubicBezTo>
                  <a:pt x="5820010" y="566855"/>
                  <a:pt x="5824679" y="569354"/>
                  <a:pt x="5826848" y="576522"/>
                </a:cubicBezTo>
                <a:lnTo>
                  <a:pt x="5842921" y="561318"/>
                </a:lnTo>
                <a:lnTo>
                  <a:pt x="5838378" y="558884"/>
                </a:lnTo>
                <a:lnTo>
                  <a:pt x="5849133" y="555635"/>
                </a:lnTo>
                <a:lnTo>
                  <a:pt x="5855183" y="553805"/>
                </a:lnTo>
                <a:lnTo>
                  <a:pt x="5852594" y="545250"/>
                </a:lnTo>
                <a:lnTo>
                  <a:pt x="5856839" y="537322"/>
                </a:lnTo>
                <a:lnTo>
                  <a:pt x="5851254" y="534333"/>
                </a:lnTo>
                <a:cubicBezTo>
                  <a:pt x="5846586" y="531833"/>
                  <a:pt x="5837083" y="532753"/>
                  <a:pt x="5822746" y="537094"/>
                </a:cubicBezTo>
                <a:lnTo>
                  <a:pt x="5820100" y="537135"/>
                </a:lnTo>
                <a:lnTo>
                  <a:pt x="5820833" y="537261"/>
                </a:lnTo>
                <a:cubicBezTo>
                  <a:pt x="5825501" y="539761"/>
                  <a:pt x="5824252" y="542095"/>
                  <a:pt x="5817083" y="544266"/>
                </a:cubicBezTo>
                <a:lnTo>
                  <a:pt x="5806331" y="547520"/>
                </a:lnTo>
                <a:lnTo>
                  <a:pt x="5808077" y="537325"/>
                </a:lnTo>
                <a:lnTo>
                  <a:pt x="5768222" y="537949"/>
                </a:lnTo>
                <a:lnTo>
                  <a:pt x="5770820" y="546533"/>
                </a:lnTo>
                <a:cubicBezTo>
                  <a:pt x="5765822" y="555869"/>
                  <a:pt x="5760635" y="561354"/>
                  <a:pt x="5755257" y="562981"/>
                </a:cubicBezTo>
                <a:cubicBezTo>
                  <a:pt x="5749880" y="564609"/>
                  <a:pt x="5744316" y="562381"/>
                  <a:pt x="5738561" y="556297"/>
                </a:cubicBezTo>
                <a:lnTo>
                  <a:pt x="5749314" y="553042"/>
                </a:lnTo>
                <a:cubicBezTo>
                  <a:pt x="5756481" y="550873"/>
                  <a:pt x="5760066" y="549788"/>
                  <a:pt x="5760066" y="549788"/>
                </a:cubicBezTo>
                <a:lnTo>
                  <a:pt x="5766388" y="537978"/>
                </a:lnTo>
                <a:lnTo>
                  <a:pt x="5740970" y="538376"/>
                </a:lnTo>
                <a:lnTo>
                  <a:pt x="5712956" y="523381"/>
                </a:lnTo>
                <a:cubicBezTo>
                  <a:pt x="5720124" y="521212"/>
                  <a:pt x="5723709" y="520126"/>
                  <a:pt x="5723709" y="520126"/>
                </a:cubicBezTo>
                <a:cubicBezTo>
                  <a:pt x="5723709" y="520126"/>
                  <a:pt x="5729084" y="518498"/>
                  <a:pt x="5739836" y="515243"/>
                </a:cubicBezTo>
                <a:cubicBezTo>
                  <a:pt x="5750590" y="511989"/>
                  <a:pt x="5758841" y="513402"/>
                  <a:pt x="5764594" y="519486"/>
                </a:cubicBezTo>
                <a:cubicBezTo>
                  <a:pt x="5770351" y="525568"/>
                  <a:pt x="5773227" y="528611"/>
                  <a:pt x="5773227" y="528611"/>
                </a:cubicBezTo>
                <a:cubicBezTo>
                  <a:pt x="5780396" y="526440"/>
                  <a:pt x="5785771" y="524813"/>
                  <a:pt x="5789355" y="523728"/>
                </a:cubicBezTo>
                <a:cubicBezTo>
                  <a:pt x="5792940" y="522643"/>
                  <a:pt x="5798315" y="521016"/>
                  <a:pt x="5805484" y="518845"/>
                </a:cubicBezTo>
                <a:cubicBezTo>
                  <a:pt x="5821992" y="521673"/>
                  <a:pt x="5830243" y="523088"/>
                  <a:pt x="5830243" y="523088"/>
                </a:cubicBezTo>
                <a:cubicBezTo>
                  <a:pt x="5837411" y="520917"/>
                  <a:pt x="5840996" y="519833"/>
                  <a:pt x="5840996" y="519833"/>
                </a:cubicBezTo>
                <a:cubicBezTo>
                  <a:pt x="5843165" y="527001"/>
                  <a:pt x="5851418" y="528414"/>
                  <a:pt x="5865755" y="524074"/>
                </a:cubicBezTo>
                <a:cubicBezTo>
                  <a:pt x="5880091" y="519734"/>
                  <a:pt x="5891929" y="520064"/>
                  <a:pt x="5901267" y="525061"/>
                </a:cubicBezTo>
                <a:lnTo>
                  <a:pt x="5926028" y="529303"/>
                </a:lnTo>
                <a:cubicBezTo>
                  <a:pt x="5933196" y="527134"/>
                  <a:pt x="5937322" y="527840"/>
                  <a:pt x="5938406" y="531425"/>
                </a:cubicBezTo>
                <a:cubicBezTo>
                  <a:pt x="5939491" y="535011"/>
                  <a:pt x="5947203" y="534632"/>
                  <a:pt x="5961540" y="530291"/>
                </a:cubicBezTo>
                <a:cubicBezTo>
                  <a:pt x="5975877" y="525950"/>
                  <a:pt x="5984130" y="527365"/>
                  <a:pt x="5986301" y="534533"/>
                </a:cubicBezTo>
                <a:cubicBezTo>
                  <a:pt x="5986301" y="534533"/>
                  <a:pt x="5982714" y="535619"/>
                  <a:pt x="5975546" y="537788"/>
                </a:cubicBezTo>
                <a:lnTo>
                  <a:pt x="5962063" y="547327"/>
                </a:lnTo>
                <a:lnTo>
                  <a:pt x="6012894" y="531940"/>
                </a:lnTo>
                <a:cubicBezTo>
                  <a:pt x="6020060" y="529769"/>
                  <a:pt x="6035482" y="529011"/>
                  <a:pt x="6059158" y="529671"/>
                </a:cubicBezTo>
                <a:lnTo>
                  <a:pt x="6069910" y="526416"/>
                </a:lnTo>
                <a:cubicBezTo>
                  <a:pt x="6055573" y="530757"/>
                  <a:pt x="6049491" y="536511"/>
                  <a:pt x="6051660" y="543677"/>
                </a:cubicBezTo>
                <a:lnTo>
                  <a:pt x="6060082" y="548186"/>
                </a:lnTo>
                <a:lnTo>
                  <a:pt x="6060578" y="547260"/>
                </a:lnTo>
                <a:lnTo>
                  <a:pt x="6071329" y="544005"/>
                </a:lnTo>
                <a:lnTo>
                  <a:pt x="6082839" y="545977"/>
                </a:lnTo>
                <a:lnTo>
                  <a:pt x="6108677" y="538156"/>
                </a:lnTo>
                <a:lnTo>
                  <a:pt x="6130181" y="531647"/>
                </a:lnTo>
                <a:lnTo>
                  <a:pt x="6151686" y="525135"/>
                </a:lnTo>
                <a:cubicBezTo>
                  <a:pt x="6149515" y="517966"/>
                  <a:pt x="6144847" y="515468"/>
                  <a:pt x="6137679" y="517637"/>
                </a:cubicBezTo>
                <a:cubicBezTo>
                  <a:pt x="6130512" y="519808"/>
                  <a:pt x="6125841" y="517310"/>
                  <a:pt x="6123671" y="510140"/>
                </a:cubicBezTo>
                <a:cubicBezTo>
                  <a:pt x="6116503" y="512311"/>
                  <a:pt x="6105209" y="513775"/>
                  <a:pt x="6089787" y="514529"/>
                </a:cubicBezTo>
                <a:cubicBezTo>
                  <a:pt x="6074365" y="515285"/>
                  <a:pt x="6066655" y="515663"/>
                  <a:pt x="6066655" y="515663"/>
                </a:cubicBezTo>
                <a:lnTo>
                  <a:pt x="6055902" y="518920"/>
                </a:lnTo>
                <a:cubicBezTo>
                  <a:pt x="6055902" y="518920"/>
                  <a:pt x="6055360" y="517125"/>
                  <a:pt x="6054276" y="513543"/>
                </a:cubicBezTo>
                <a:cubicBezTo>
                  <a:pt x="6053190" y="509958"/>
                  <a:pt x="6049063" y="509251"/>
                  <a:pt x="6041895" y="511421"/>
                </a:cubicBezTo>
                <a:lnTo>
                  <a:pt x="6031142" y="514676"/>
                </a:lnTo>
                <a:cubicBezTo>
                  <a:pt x="6021804" y="509678"/>
                  <a:pt x="6013552" y="508264"/>
                  <a:pt x="6006383" y="510434"/>
                </a:cubicBezTo>
                <a:lnTo>
                  <a:pt x="5974126" y="520199"/>
                </a:lnTo>
                <a:cubicBezTo>
                  <a:pt x="5964788" y="515201"/>
                  <a:pt x="5952950" y="514872"/>
                  <a:pt x="5938614" y="519212"/>
                </a:cubicBezTo>
                <a:lnTo>
                  <a:pt x="5924607" y="511715"/>
                </a:lnTo>
                <a:lnTo>
                  <a:pt x="5878342" y="513982"/>
                </a:lnTo>
                <a:cubicBezTo>
                  <a:pt x="5864006" y="518322"/>
                  <a:pt x="5847500" y="515494"/>
                  <a:pt x="5828823" y="505499"/>
                </a:cubicBezTo>
                <a:cubicBezTo>
                  <a:pt x="5812315" y="502670"/>
                  <a:pt x="5805148" y="504839"/>
                  <a:pt x="5807319" y="512008"/>
                </a:cubicBezTo>
                <a:cubicBezTo>
                  <a:pt x="5800150" y="514179"/>
                  <a:pt x="5772891" y="514606"/>
                  <a:pt x="5725542" y="513289"/>
                </a:cubicBezTo>
                <a:cubicBezTo>
                  <a:pt x="5709034" y="510460"/>
                  <a:pt x="5700781" y="509046"/>
                  <a:pt x="5700781" y="509046"/>
                </a:cubicBezTo>
                <a:lnTo>
                  <a:pt x="5665270" y="508059"/>
                </a:lnTo>
                <a:cubicBezTo>
                  <a:pt x="5658102" y="510229"/>
                  <a:pt x="5652184" y="510065"/>
                  <a:pt x="5647514" y="507566"/>
                </a:cubicBezTo>
                <a:cubicBezTo>
                  <a:pt x="5642845" y="505067"/>
                  <a:pt x="5636926" y="504901"/>
                  <a:pt x="5629759" y="507072"/>
                </a:cubicBezTo>
                <a:cubicBezTo>
                  <a:pt x="5622589" y="509243"/>
                  <a:pt x="5619007" y="510328"/>
                  <a:pt x="5619007" y="510328"/>
                </a:cubicBezTo>
                <a:lnTo>
                  <a:pt x="5594246" y="506084"/>
                </a:lnTo>
                <a:cubicBezTo>
                  <a:pt x="5579909" y="510424"/>
                  <a:pt x="5568072" y="510097"/>
                  <a:pt x="5558734" y="505098"/>
                </a:cubicBezTo>
                <a:cubicBezTo>
                  <a:pt x="5549396" y="500100"/>
                  <a:pt x="5537559" y="499769"/>
                  <a:pt x="5523222" y="504109"/>
                </a:cubicBezTo>
                <a:close/>
                <a:moveTo>
                  <a:pt x="4589567" y="504047"/>
                </a:moveTo>
                <a:cubicBezTo>
                  <a:pt x="4601946" y="506171"/>
                  <a:pt x="4609218" y="510821"/>
                  <a:pt x="4611385" y="517988"/>
                </a:cubicBezTo>
                <a:cubicBezTo>
                  <a:pt x="4613550" y="525160"/>
                  <a:pt x="4594544" y="526991"/>
                  <a:pt x="4554366" y="523487"/>
                </a:cubicBezTo>
                <a:lnTo>
                  <a:pt x="4537111" y="505230"/>
                </a:lnTo>
                <a:cubicBezTo>
                  <a:pt x="4559702" y="502314"/>
                  <a:pt x="4577187" y="501921"/>
                  <a:pt x="4589567" y="504047"/>
                </a:cubicBezTo>
                <a:close/>
                <a:moveTo>
                  <a:pt x="88687" y="504044"/>
                </a:moveTo>
                <a:cubicBezTo>
                  <a:pt x="101066" y="506171"/>
                  <a:pt x="108338" y="510820"/>
                  <a:pt x="110505" y="517987"/>
                </a:cubicBezTo>
                <a:cubicBezTo>
                  <a:pt x="112673" y="525158"/>
                  <a:pt x="93665" y="526989"/>
                  <a:pt x="53486" y="523486"/>
                </a:cubicBezTo>
                <a:lnTo>
                  <a:pt x="36231" y="505229"/>
                </a:lnTo>
                <a:cubicBezTo>
                  <a:pt x="58823" y="502312"/>
                  <a:pt x="76308" y="501917"/>
                  <a:pt x="88687" y="504044"/>
                </a:cubicBezTo>
                <a:close/>
                <a:moveTo>
                  <a:pt x="9081145" y="503199"/>
                </a:moveTo>
                <a:lnTo>
                  <a:pt x="9095152" y="510696"/>
                </a:lnTo>
                <a:cubicBezTo>
                  <a:pt x="9095152" y="510696"/>
                  <a:pt x="9091569" y="511781"/>
                  <a:pt x="9084401" y="513950"/>
                </a:cubicBezTo>
                <a:cubicBezTo>
                  <a:pt x="9084401" y="513950"/>
                  <a:pt x="9083858" y="512159"/>
                  <a:pt x="9082772" y="508574"/>
                </a:cubicBezTo>
                <a:cubicBezTo>
                  <a:pt x="9081688" y="504990"/>
                  <a:pt x="9081145" y="503199"/>
                  <a:pt x="9081145" y="503199"/>
                </a:cubicBezTo>
                <a:close/>
                <a:moveTo>
                  <a:pt x="14703487" y="503124"/>
                </a:moveTo>
                <a:cubicBezTo>
                  <a:pt x="14696317" y="505294"/>
                  <a:pt x="14693817" y="509964"/>
                  <a:pt x="14695990" y="517130"/>
                </a:cubicBezTo>
                <a:lnTo>
                  <a:pt x="14717493" y="510622"/>
                </a:lnTo>
                <a:cubicBezTo>
                  <a:pt x="14715323" y="503452"/>
                  <a:pt x="14710655" y="500954"/>
                  <a:pt x="14703487" y="503124"/>
                </a:cubicBezTo>
                <a:close/>
                <a:moveTo>
                  <a:pt x="9242415" y="502795"/>
                </a:moveTo>
                <a:lnTo>
                  <a:pt x="9246326" y="506014"/>
                </a:lnTo>
                <a:lnTo>
                  <a:pt x="9233945" y="503892"/>
                </a:lnTo>
                <a:cubicBezTo>
                  <a:pt x="9237532" y="502806"/>
                  <a:pt x="9240353" y="502440"/>
                  <a:pt x="9242415" y="502795"/>
                </a:cubicBezTo>
                <a:close/>
                <a:moveTo>
                  <a:pt x="7575855" y="502183"/>
                </a:moveTo>
                <a:lnTo>
                  <a:pt x="7568354" y="516186"/>
                </a:lnTo>
                <a:cubicBezTo>
                  <a:pt x="7561185" y="518353"/>
                  <a:pt x="7557058" y="517644"/>
                  <a:pt x="7555975" y="514060"/>
                </a:cubicBezTo>
                <a:cubicBezTo>
                  <a:pt x="7554890" y="510476"/>
                  <a:pt x="7557934" y="507601"/>
                  <a:pt x="7565103" y="505433"/>
                </a:cubicBezTo>
                <a:cubicBezTo>
                  <a:pt x="7572272" y="503266"/>
                  <a:pt x="7575855" y="502183"/>
                  <a:pt x="7575855" y="502183"/>
                </a:cubicBezTo>
                <a:close/>
                <a:moveTo>
                  <a:pt x="7504834" y="500177"/>
                </a:moveTo>
                <a:cubicBezTo>
                  <a:pt x="7512001" y="498010"/>
                  <a:pt x="7516674" y="500509"/>
                  <a:pt x="7518837" y="507680"/>
                </a:cubicBezTo>
                <a:lnTo>
                  <a:pt x="7508082" y="510930"/>
                </a:lnTo>
                <a:cubicBezTo>
                  <a:pt x="7500917" y="513098"/>
                  <a:pt x="7497330" y="514179"/>
                  <a:pt x="7497330" y="514179"/>
                </a:cubicBezTo>
                <a:cubicBezTo>
                  <a:pt x="7497330" y="514179"/>
                  <a:pt x="7498579" y="511847"/>
                  <a:pt x="7501082" y="507180"/>
                </a:cubicBezTo>
                <a:cubicBezTo>
                  <a:pt x="7503585" y="502509"/>
                  <a:pt x="7504834" y="500177"/>
                  <a:pt x="7504834" y="500177"/>
                </a:cubicBezTo>
                <a:close/>
                <a:moveTo>
                  <a:pt x="4840997" y="499360"/>
                </a:moveTo>
                <a:cubicBezTo>
                  <a:pt x="4848166" y="497191"/>
                  <a:pt x="4851584" y="502025"/>
                  <a:pt x="4851256" y="513861"/>
                </a:cubicBezTo>
                <a:cubicBezTo>
                  <a:pt x="4850928" y="525700"/>
                  <a:pt x="4850762" y="531616"/>
                  <a:pt x="4850762" y="531616"/>
                </a:cubicBezTo>
                <a:cubicBezTo>
                  <a:pt x="4850762" y="531616"/>
                  <a:pt x="4847176" y="532702"/>
                  <a:pt x="4840011" y="534872"/>
                </a:cubicBezTo>
                <a:cubicBezTo>
                  <a:pt x="4836425" y="535956"/>
                  <a:pt x="4831362" y="537001"/>
                  <a:pt x="4824819" y="538003"/>
                </a:cubicBezTo>
                <a:lnTo>
                  <a:pt x="4820004" y="538579"/>
                </a:lnTo>
                <a:lnTo>
                  <a:pt x="4826002" y="527376"/>
                </a:lnTo>
                <a:cubicBezTo>
                  <a:pt x="4831001" y="518037"/>
                  <a:pt x="4829915" y="514453"/>
                  <a:pt x="4822747" y="516624"/>
                </a:cubicBezTo>
                <a:cubicBezTo>
                  <a:pt x="4815581" y="518793"/>
                  <a:pt x="4811453" y="518086"/>
                  <a:pt x="4810368" y="514502"/>
                </a:cubicBezTo>
                <a:cubicBezTo>
                  <a:pt x="4809282" y="510917"/>
                  <a:pt x="4812325" y="508040"/>
                  <a:pt x="4819492" y="505870"/>
                </a:cubicBezTo>
                <a:cubicBezTo>
                  <a:pt x="4826660" y="503701"/>
                  <a:pt x="4833829" y="501529"/>
                  <a:pt x="4840997" y="499360"/>
                </a:cubicBezTo>
                <a:close/>
                <a:moveTo>
                  <a:pt x="14948815" y="499282"/>
                </a:moveTo>
                <a:cubicBezTo>
                  <a:pt x="14948815" y="499282"/>
                  <a:pt x="14947022" y="499825"/>
                  <a:pt x="14943440" y="500909"/>
                </a:cubicBezTo>
                <a:cubicBezTo>
                  <a:pt x="14939856" y="501993"/>
                  <a:pt x="14938062" y="502537"/>
                  <a:pt x="14938062" y="502537"/>
                </a:cubicBezTo>
                <a:cubicBezTo>
                  <a:pt x="14938062" y="502537"/>
                  <a:pt x="14940399" y="503786"/>
                  <a:pt x="14945067" y="506286"/>
                </a:cubicBezTo>
                <a:cubicBezTo>
                  <a:pt x="14947401" y="507535"/>
                  <a:pt x="14948881" y="507576"/>
                  <a:pt x="14949506" y="506409"/>
                </a:cubicBezTo>
                <a:cubicBezTo>
                  <a:pt x="14950131" y="505242"/>
                  <a:pt x="14949900" y="502866"/>
                  <a:pt x="14948815" y="499282"/>
                </a:cubicBezTo>
                <a:close/>
                <a:moveTo>
                  <a:pt x="14561439" y="499174"/>
                </a:moveTo>
                <a:lnTo>
                  <a:pt x="14575444" y="506671"/>
                </a:lnTo>
                <a:lnTo>
                  <a:pt x="14586197" y="503417"/>
                </a:lnTo>
                <a:cubicBezTo>
                  <a:pt x="14576860" y="498420"/>
                  <a:pt x="14568606" y="497005"/>
                  <a:pt x="14561439" y="499174"/>
                </a:cubicBezTo>
                <a:close/>
                <a:moveTo>
                  <a:pt x="14913304" y="498295"/>
                </a:moveTo>
                <a:cubicBezTo>
                  <a:pt x="14906137" y="500464"/>
                  <a:pt x="14903093" y="503341"/>
                  <a:pt x="14904178" y="506925"/>
                </a:cubicBezTo>
                <a:cubicBezTo>
                  <a:pt x="14905262" y="510511"/>
                  <a:pt x="14909391" y="511216"/>
                  <a:pt x="14916558" y="509047"/>
                </a:cubicBezTo>
                <a:cubicBezTo>
                  <a:pt x="14916558" y="509047"/>
                  <a:pt x="14915472" y="505462"/>
                  <a:pt x="14913304" y="498295"/>
                </a:cubicBezTo>
                <a:close/>
                <a:moveTo>
                  <a:pt x="16282491" y="496436"/>
                </a:moveTo>
                <a:lnTo>
                  <a:pt x="16310502" y="511443"/>
                </a:lnTo>
                <a:cubicBezTo>
                  <a:pt x="16310502" y="511443"/>
                  <a:pt x="16306915" y="512528"/>
                  <a:pt x="16299745" y="514695"/>
                </a:cubicBezTo>
                <a:lnTo>
                  <a:pt x="16285741" y="507189"/>
                </a:lnTo>
                <a:cubicBezTo>
                  <a:pt x="16280740" y="516527"/>
                  <a:pt x="16275904" y="519945"/>
                  <a:pt x="16271235" y="517443"/>
                </a:cubicBezTo>
                <a:cubicBezTo>
                  <a:pt x="16266567" y="514943"/>
                  <a:pt x="16265483" y="511356"/>
                  <a:pt x="16267985" y="506689"/>
                </a:cubicBezTo>
                <a:cubicBezTo>
                  <a:pt x="16270484" y="502020"/>
                  <a:pt x="16275320" y="498603"/>
                  <a:pt x="16282491" y="496436"/>
                </a:cubicBezTo>
                <a:close/>
                <a:moveTo>
                  <a:pt x="3067665" y="496263"/>
                </a:moveTo>
                <a:lnTo>
                  <a:pt x="3069918" y="503708"/>
                </a:lnTo>
                <a:lnTo>
                  <a:pt x="3074976" y="502181"/>
                </a:lnTo>
                <a:lnTo>
                  <a:pt x="3071450" y="508764"/>
                </a:lnTo>
                <a:lnTo>
                  <a:pt x="3074175" y="517768"/>
                </a:lnTo>
                <a:lnTo>
                  <a:pt x="3067679" y="515801"/>
                </a:lnTo>
                <a:lnTo>
                  <a:pt x="3067474" y="516184"/>
                </a:lnTo>
                <a:cubicBezTo>
                  <a:pt x="3060304" y="518352"/>
                  <a:pt x="3056179" y="517643"/>
                  <a:pt x="3055097" y="514060"/>
                </a:cubicBezTo>
                <a:lnTo>
                  <a:pt x="3056754" y="512490"/>
                </a:lnTo>
                <a:lnTo>
                  <a:pt x="3035408" y="506029"/>
                </a:lnTo>
                <a:cubicBezTo>
                  <a:pt x="3049744" y="501689"/>
                  <a:pt x="3060496" y="498434"/>
                  <a:pt x="3067665" y="496263"/>
                </a:cubicBezTo>
                <a:close/>
                <a:moveTo>
                  <a:pt x="16399779" y="496195"/>
                </a:moveTo>
                <a:lnTo>
                  <a:pt x="16413782" y="503697"/>
                </a:lnTo>
                <a:lnTo>
                  <a:pt x="16395527" y="520954"/>
                </a:lnTo>
                <a:lnTo>
                  <a:pt x="16381521" y="513448"/>
                </a:lnTo>
                <a:lnTo>
                  <a:pt x="16367516" y="505946"/>
                </a:lnTo>
                <a:lnTo>
                  <a:pt x="16353515" y="498443"/>
                </a:lnTo>
                <a:cubicBezTo>
                  <a:pt x="16362850" y="503445"/>
                  <a:pt x="16371101" y="504862"/>
                  <a:pt x="16378271" y="502695"/>
                </a:cubicBezTo>
                <a:cubicBezTo>
                  <a:pt x="16378271" y="502695"/>
                  <a:pt x="16381857" y="501611"/>
                  <a:pt x="16389024" y="499445"/>
                </a:cubicBezTo>
                <a:cubicBezTo>
                  <a:pt x="16396196" y="497278"/>
                  <a:pt x="16399779" y="496195"/>
                  <a:pt x="16399779" y="496195"/>
                </a:cubicBezTo>
                <a:close/>
                <a:moveTo>
                  <a:pt x="5418685" y="493207"/>
                </a:moveTo>
                <a:cubicBezTo>
                  <a:pt x="5413933" y="493667"/>
                  <a:pt x="5410933" y="495065"/>
                  <a:pt x="5409683" y="497401"/>
                </a:cubicBezTo>
                <a:lnTo>
                  <a:pt x="5386647" y="509727"/>
                </a:lnTo>
                <a:lnTo>
                  <a:pt x="5404100" y="511241"/>
                </a:lnTo>
                <a:cubicBezTo>
                  <a:pt x="5422778" y="521236"/>
                  <a:pt x="5435699" y="525151"/>
                  <a:pt x="5442866" y="522980"/>
                </a:cubicBezTo>
                <a:lnTo>
                  <a:pt x="5467627" y="527222"/>
                </a:lnTo>
                <a:cubicBezTo>
                  <a:pt x="5474794" y="525052"/>
                  <a:pt x="5481964" y="522882"/>
                  <a:pt x="5489133" y="520711"/>
                </a:cubicBezTo>
                <a:lnTo>
                  <a:pt x="5486671" y="512579"/>
                </a:lnTo>
                <a:lnTo>
                  <a:pt x="5476959" y="506378"/>
                </a:lnTo>
                <a:cubicBezTo>
                  <a:pt x="5467620" y="501379"/>
                  <a:pt x="5454697" y="497465"/>
                  <a:pt x="5438192" y="494638"/>
                </a:cubicBezTo>
                <a:cubicBezTo>
                  <a:pt x="5429939" y="493224"/>
                  <a:pt x="5423436" y="492747"/>
                  <a:pt x="5418685" y="493207"/>
                </a:cubicBezTo>
                <a:close/>
                <a:moveTo>
                  <a:pt x="14465654" y="492959"/>
                </a:moveTo>
                <a:cubicBezTo>
                  <a:pt x="14451319" y="497298"/>
                  <a:pt x="14443608" y="497676"/>
                  <a:pt x="14442521" y="494091"/>
                </a:cubicBezTo>
                <a:cubicBezTo>
                  <a:pt x="14441436" y="490508"/>
                  <a:pt x="14439646" y="491048"/>
                  <a:pt x="14437147" y="495719"/>
                </a:cubicBezTo>
                <a:cubicBezTo>
                  <a:pt x="14434648" y="500390"/>
                  <a:pt x="14435733" y="503972"/>
                  <a:pt x="14440402" y="506471"/>
                </a:cubicBezTo>
                <a:cubicBezTo>
                  <a:pt x="14445070" y="508971"/>
                  <a:pt x="14450989" y="509135"/>
                  <a:pt x="14458159" y="506964"/>
                </a:cubicBezTo>
                <a:cubicBezTo>
                  <a:pt x="14465326" y="504795"/>
                  <a:pt x="14469996" y="507295"/>
                  <a:pt x="14472164" y="514462"/>
                </a:cubicBezTo>
                <a:lnTo>
                  <a:pt x="14479662" y="500455"/>
                </a:lnTo>
                <a:lnTo>
                  <a:pt x="14490414" y="497199"/>
                </a:lnTo>
                <a:close/>
                <a:moveTo>
                  <a:pt x="14511920" y="490689"/>
                </a:moveTo>
                <a:lnTo>
                  <a:pt x="14504420" y="504696"/>
                </a:lnTo>
                <a:cubicBezTo>
                  <a:pt x="14511590" y="502527"/>
                  <a:pt x="14515175" y="501441"/>
                  <a:pt x="14515175" y="501441"/>
                </a:cubicBezTo>
                <a:cubicBezTo>
                  <a:pt x="14515175" y="501441"/>
                  <a:pt x="14518758" y="500356"/>
                  <a:pt x="14525926" y="498187"/>
                </a:cubicBezTo>
                <a:close/>
                <a:moveTo>
                  <a:pt x="7419809" y="490668"/>
                </a:moveTo>
                <a:lnTo>
                  <a:pt x="7423055" y="501421"/>
                </a:lnTo>
                <a:lnTo>
                  <a:pt x="7409055" y="493918"/>
                </a:lnTo>
                <a:cubicBezTo>
                  <a:pt x="7409055" y="493918"/>
                  <a:pt x="7412638" y="492836"/>
                  <a:pt x="7419809" y="490668"/>
                </a:cubicBezTo>
                <a:close/>
                <a:moveTo>
                  <a:pt x="2701792" y="489647"/>
                </a:moveTo>
                <a:cubicBezTo>
                  <a:pt x="2703962" y="496814"/>
                  <a:pt x="2705048" y="500400"/>
                  <a:pt x="2705048" y="500400"/>
                </a:cubicBezTo>
                <a:cubicBezTo>
                  <a:pt x="2697879" y="502570"/>
                  <a:pt x="2693211" y="500070"/>
                  <a:pt x="2691040" y="492901"/>
                </a:cubicBezTo>
                <a:close/>
                <a:moveTo>
                  <a:pt x="8935842" y="488497"/>
                </a:moveTo>
                <a:cubicBezTo>
                  <a:pt x="8933344" y="493166"/>
                  <a:pt x="8930301" y="496043"/>
                  <a:pt x="8926720" y="497128"/>
                </a:cubicBezTo>
                <a:cubicBezTo>
                  <a:pt x="8923134" y="498212"/>
                  <a:pt x="8919007" y="497507"/>
                  <a:pt x="8914338" y="495008"/>
                </a:cubicBezTo>
                <a:lnTo>
                  <a:pt x="8925091" y="491753"/>
                </a:lnTo>
                <a:close/>
                <a:moveTo>
                  <a:pt x="9287708" y="487617"/>
                </a:moveTo>
                <a:cubicBezTo>
                  <a:pt x="9280539" y="489787"/>
                  <a:pt x="9277499" y="492662"/>
                  <a:pt x="9278583" y="496248"/>
                </a:cubicBezTo>
                <a:cubicBezTo>
                  <a:pt x="9279669" y="499833"/>
                  <a:pt x="9283794" y="500540"/>
                  <a:pt x="9290961" y="498370"/>
                </a:cubicBezTo>
                <a:cubicBezTo>
                  <a:pt x="9288792" y="491201"/>
                  <a:pt x="9287708" y="487617"/>
                  <a:pt x="9287708" y="487617"/>
                </a:cubicBezTo>
                <a:close/>
                <a:moveTo>
                  <a:pt x="289064" y="487491"/>
                </a:moveTo>
                <a:cubicBezTo>
                  <a:pt x="289064" y="487491"/>
                  <a:pt x="293733" y="489990"/>
                  <a:pt x="303070" y="494993"/>
                </a:cubicBezTo>
                <a:lnTo>
                  <a:pt x="306320" y="505747"/>
                </a:lnTo>
                <a:cubicBezTo>
                  <a:pt x="299151" y="507913"/>
                  <a:pt x="294482" y="505413"/>
                  <a:pt x="292316" y="498243"/>
                </a:cubicBezTo>
                <a:close/>
                <a:moveTo>
                  <a:pt x="9492962" y="487103"/>
                </a:moveTo>
                <a:cubicBezTo>
                  <a:pt x="9488835" y="486396"/>
                  <a:pt x="9483187" y="487127"/>
                  <a:pt x="9476020" y="489297"/>
                </a:cubicBezTo>
                <a:lnTo>
                  <a:pt x="9490028" y="496796"/>
                </a:lnTo>
                <a:lnTo>
                  <a:pt x="9500780" y="493541"/>
                </a:lnTo>
                <a:cubicBezTo>
                  <a:pt x="9499695" y="489956"/>
                  <a:pt x="9497089" y="487810"/>
                  <a:pt x="9492962" y="487103"/>
                </a:cubicBezTo>
                <a:close/>
                <a:moveTo>
                  <a:pt x="14061515" y="487035"/>
                </a:moveTo>
                <a:cubicBezTo>
                  <a:pt x="14061515" y="487035"/>
                  <a:pt x="14059721" y="487577"/>
                  <a:pt x="14056136" y="488661"/>
                </a:cubicBezTo>
                <a:lnTo>
                  <a:pt x="14041407" y="487376"/>
                </a:lnTo>
                <a:lnTo>
                  <a:pt x="14042766" y="491863"/>
                </a:lnTo>
                <a:cubicBezTo>
                  <a:pt x="14042766" y="491863"/>
                  <a:pt x="14046350" y="490778"/>
                  <a:pt x="14053518" y="488607"/>
                </a:cubicBezTo>
                <a:lnTo>
                  <a:pt x="14062218" y="489363"/>
                </a:lnTo>
                <a:close/>
                <a:moveTo>
                  <a:pt x="5226056" y="486965"/>
                </a:moveTo>
                <a:cubicBezTo>
                  <a:pt x="5217179" y="486718"/>
                  <a:pt x="5205030" y="486972"/>
                  <a:pt x="5189607" y="487727"/>
                </a:cubicBezTo>
                <a:lnTo>
                  <a:pt x="5173003" y="492754"/>
                </a:lnTo>
                <a:lnTo>
                  <a:pt x="5175393" y="492444"/>
                </a:lnTo>
                <a:cubicBezTo>
                  <a:pt x="5190813" y="491688"/>
                  <a:pt x="5199067" y="493101"/>
                  <a:pt x="5200152" y="496686"/>
                </a:cubicBezTo>
                <a:cubicBezTo>
                  <a:pt x="5201238" y="500271"/>
                  <a:pt x="5205367" y="500976"/>
                  <a:pt x="5212532" y="498808"/>
                </a:cubicBezTo>
                <a:cubicBezTo>
                  <a:pt x="5219701" y="496637"/>
                  <a:pt x="5225618" y="496802"/>
                  <a:pt x="5230289" y="499300"/>
                </a:cubicBezTo>
                <a:cubicBezTo>
                  <a:pt x="5234957" y="501800"/>
                  <a:pt x="5237293" y="503050"/>
                  <a:pt x="5237293" y="503050"/>
                </a:cubicBezTo>
                <a:lnTo>
                  <a:pt x="5276059" y="514789"/>
                </a:lnTo>
                <a:lnTo>
                  <a:pt x="5290067" y="522286"/>
                </a:lnTo>
                <a:cubicBezTo>
                  <a:pt x="5306572" y="525114"/>
                  <a:pt x="5314284" y="524737"/>
                  <a:pt x="5313197" y="521152"/>
                </a:cubicBezTo>
                <a:cubicBezTo>
                  <a:pt x="5312113" y="517568"/>
                  <a:pt x="5316948" y="514149"/>
                  <a:pt x="5327700" y="510892"/>
                </a:cubicBezTo>
                <a:cubicBezTo>
                  <a:pt x="5338450" y="507638"/>
                  <a:pt x="5343830" y="506011"/>
                  <a:pt x="5343830" y="506011"/>
                </a:cubicBezTo>
                <a:lnTo>
                  <a:pt x="5381354" y="509268"/>
                </a:lnTo>
                <a:lnTo>
                  <a:pt x="5377426" y="507166"/>
                </a:lnTo>
                <a:cubicBezTo>
                  <a:pt x="5372757" y="504666"/>
                  <a:pt x="5366838" y="504502"/>
                  <a:pt x="5359670" y="506671"/>
                </a:cubicBezTo>
                <a:cubicBezTo>
                  <a:pt x="5357500" y="499503"/>
                  <a:pt x="5344576" y="495591"/>
                  <a:pt x="5320902" y="494932"/>
                </a:cubicBezTo>
                <a:lnTo>
                  <a:pt x="5285392" y="493946"/>
                </a:lnTo>
                <a:cubicBezTo>
                  <a:pt x="5283221" y="486777"/>
                  <a:pt x="5276759" y="484820"/>
                  <a:pt x="5266006" y="488074"/>
                </a:cubicBezTo>
                <a:cubicBezTo>
                  <a:pt x="5255255" y="491330"/>
                  <a:pt x="5247544" y="491708"/>
                  <a:pt x="5242874" y="489209"/>
                </a:cubicBezTo>
                <a:cubicBezTo>
                  <a:pt x="5240540" y="487960"/>
                  <a:pt x="5234935" y="487211"/>
                  <a:pt x="5226056" y="486965"/>
                </a:cubicBezTo>
                <a:close/>
                <a:moveTo>
                  <a:pt x="14604447" y="486154"/>
                </a:moveTo>
                <a:lnTo>
                  <a:pt x="14596950" y="500160"/>
                </a:lnTo>
                <a:lnTo>
                  <a:pt x="14607703" y="496906"/>
                </a:lnTo>
                <a:cubicBezTo>
                  <a:pt x="14612701" y="487569"/>
                  <a:pt x="14611617" y="483983"/>
                  <a:pt x="14604447" y="486154"/>
                </a:cubicBezTo>
                <a:close/>
                <a:moveTo>
                  <a:pt x="525241" y="485783"/>
                </a:moveTo>
                <a:cubicBezTo>
                  <a:pt x="534581" y="490780"/>
                  <a:pt x="543918" y="495779"/>
                  <a:pt x="553257" y="500778"/>
                </a:cubicBezTo>
                <a:cubicBezTo>
                  <a:pt x="508078" y="506630"/>
                  <a:pt x="476150" y="504557"/>
                  <a:pt x="457473" y="494562"/>
                </a:cubicBezTo>
                <a:close/>
                <a:moveTo>
                  <a:pt x="1381772" y="484716"/>
                </a:moveTo>
                <a:cubicBezTo>
                  <a:pt x="1388940" y="482547"/>
                  <a:pt x="1394859" y="482710"/>
                  <a:pt x="1399529" y="485211"/>
                </a:cubicBezTo>
                <a:cubicBezTo>
                  <a:pt x="1404196" y="487709"/>
                  <a:pt x="1406531" y="488958"/>
                  <a:pt x="1406531" y="488958"/>
                </a:cubicBezTo>
                <a:close/>
                <a:moveTo>
                  <a:pt x="1713967" y="483509"/>
                </a:moveTo>
                <a:cubicBezTo>
                  <a:pt x="1713967" y="483509"/>
                  <a:pt x="1711468" y="488177"/>
                  <a:pt x="1706470" y="497515"/>
                </a:cubicBezTo>
                <a:cubicBezTo>
                  <a:pt x="1708639" y="504685"/>
                  <a:pt x="1709725" y="508270"/>
                  <a:pt x="1709725" y="508270"/>
                </a:cubicBezTo>
                <a:lnTo>
                  <a:pt x="1684964" y="504027"/>
                </a:lnTo>
                <a:lnTo>
                  <a:pt x="1681710" y="493275"/>
                </a:lnTo>
                <a:lnTo>
                  <a:pt x="1703216" y="486765"/>
                </a:lnTo>
                <a:close/>
                <a:moveTo>
                  <a:pt x="1434226" y="483509"/>
                </a:moveTo>
                <a:cubicBezTo>
                  <a:pt x="1450189" y="484545"/>
                  <a:pt x="1472886" y="488434"/>
                  <a:pt x="1502316" y="495175"/>
                </a:cubicBezTo>
                <a:lnTo>
                  <a:pt x="1491563" y="498430"/>
                </a:lnTo>
                <a:lnTo>
                  <a:pt x="1406531" y="488958"/>
                </a:lnTo>
                <a:cubicBezTo>
                  <a:pt x="1409031" y="484289"/>
                  <a:pt x="1418263" y="482472"/>
                  <a:pt x="1434226" y="483509"/>
                </a:cubicBezTo>
                <a:close/>
                <a:moveTo>
                  <a:pt x="8992859" y="482974"/>
                </a:moveTo>
                <a:cubicBezTo>
                  <a:pt x="8995029" y="490143"/>
                  <a:pt x="8996115" y="493725"/>
                  <a:pt x="8996115" y="493725"/>
                </a:cubicBezTo>
                <a:cubicBezTo>
                  <a:pt x="8988945" y="495897"/>
                  <a:pt x="8984819" y="495189"/>
                  <a:pt x="8983735" y="491605"/>
                </a:cubicBezTo>
                <a:cubicBezTo>
                  <a:pt x="8982649" y="488021"/>
                  <a:pt x="8985692" y="485145"/>
                  <a:pt x="8992859" y="482974"/>
                </a:cubicBezTo>
                <a:close/>
                <a:moveTo>
                  <a:pt x="1760232" y="481241"/>
                </a:moveTo>
                <a:lnTo>
                  <a:pt x="1774238" y="488739"/>
                </a:lnTo>
                <a:lnTo>
                  <a:pt x="1752734" y="495250"/>
                </a:lnTo>
                <a:close/>
                <a:moveTo>
                  <a:pt x="1877520" y="480947"/>
                </a:moveTo>
                <a:cubicBezTo>
                  <a:pt x="1877520" y="480947"/>
                  <a:pt x="1883437" y="481112"/>
                  <a:pt x="1895276" y="481441"/>
                </a:cubicBezTo>
                <a:cubicBezTo>
                  <a:pt x="1907113" y="481772"/>
                  <a:pt x="1918951" y="482099"/>
                  <a:pt x="1930788" y="482430"/>
                </a:cubicBezTo>
                <a:cubicBezTo>
                  <a:pt x="1942623" y="482758"/>
                  <a:pt x="1954462" y="483086"/>
                  <a:pt x="1966298" y="483415"/>
                </a:cubicBezTo>
                <a:cubicBezTo>
                  <a:pt x="1978137" y="483745"/>
                  <a:pt x="1984055" y="483910"/>
                  <a:pt x="1984055" y="483910"/>
                </a:cubicBezTo>
                <a:lnTo>
                  <a:pt x="1894782" y="499197"/>
                </a:lnTo>
                <a:close/>
                <a:moveTo>
                  <a:pt x="14003999" y="480123"/>
                </a:moveTo>
                <a:lnTo>
                  <a:pt x="14023589" y="483481"/>
                </a:lnTo>
                <a:lnTo>
                  <a:pt x="14020860" y="480592"/>
                </a:lnTo>
                <a:close/>
                <a:moveTo>
                  <a:pt x="122262" y="479226"/>
                </a:moveTo>
                <a:lnTo>
                  <a:pt x="136266" y="486729"/>
                </a:lnTo>
                <a:lnTo>
                  <a:pt x="125512" y="489979"/>
                </a:lnTo>
                <a:close/>
                <a:moveTo>
                  <a:pt x="2310734" y="477377"/>
                </a:moveTo>
                <a:lnTo>
                  <a:pt x="2308340" y="479642"/>
                </a:lnTo>
                <a:lnTo>
                  <a:pt x="2311162" y="478787"/>
                </a:lnTo>
                <a:close/>
                <a:moveTo>
                  <a:pt x="1852759" y="476706"/>
                </a:moveTo>
                <a:lnTo>
                  <a:pt x="1856016" y="487458"/>
                </a:lnTo>
                <a:cubicBezTo>
                  <a:pt x="1851017" y="496797"/>
                  <a:pt x="1846725" y="502009"/>
                  <a:pt x="1843142" y="503094"/>
                </a:cubicBezTo>
                <a:cubicBezTo>
                  <a:pt x="1839557" y="504178"/>
                  <a:pt x="1837766" y="504720"/>
                  <a:pt x="1837766" y="504720"/>
                </a:cubicBezTo>
                <a:close/>
                <a:moveTo>
                  <a:pt x="14662524" y="474442"/>
                </a:moveTo>
                <a:cubicBezTo>
                  <a:pt x="14656063" y="472485"/>
                  <a:pt x="14647456" y="473134"/>
                  <a:pt x="14636705" y="476389"/>
                </a:cubicBezTo>
                <a:lnTo>
                  <a:pt x="14625952" y="479645"/>
                </a:lnTo>
                <a:cubicBezTo>
                  <a:pt x="14635290" y="484642"/>
                  <a:pt x="14643545" y="486056"/>
                  <a:pt x="14650713" y="483885"/>
                </a:cubicBezTo>
                <a:lnTo>
                  <a:pt x="14675472" y="488129"/>
                </a:lnTo>
                <a:cubicBezTo>
                  <a:pt x="14673302" y="480960"/>
                  <a:pt x="14668985" y="476398"/>
                  <a:pt x="14662524" y="474442"/>
                </a:cubicBezTo>
                <a:close/>
                <a:moveTo>
                  <a:pt x="14178301" y="474308"/>
                </a:moveTo>
                <a:lnTo>
                  <a:pt x="14192311" y="481805"/>
                </a:lnTo>
                <a:lnTo>
                  <a:pt x="14186933" y="483432"/>
                </a:lnTo>
                <a:cubicBezTo>
                  <a:pt x="14183351" y="484516"/>
                  <a:pt x="14180473" y="481476"/>
                  <a:pt x="14178301" y="474308"/>
                </a:cubicBezTo>
                <a:close/>
                <a:moveTo>
                  <a:pt x="13890460" y="473413"/>
                </a:moveTo>
                <a:cubicBezTo>
                  <a:pt x="13885788" y="470915"/>
                  <a:pt x="13883999" y="471457"/>
                  <a:pt x="13885084" y="475040"/>
                </a:cubicBezTo>
                <a:cubicBezTo>
                  <a:pt x="13886168" y="478625"/>
                  <a:pt x="13886709" y="480418"/>
                  <a:pt x="13886709" y="480418"/>
                </a:cubicBezTo>
                <a:lnTo>
                  <a:pt x="13897463" y="477162"/>
                </a:lnTo>
                <a:cubicBezTo>
                  <a:pt x="13897463" y="477162"/>
                  <a:pt x="13895128" y="475913"/>
                  <a:pt x="13890460" y="473413"/>
                </a:cubicBezTo>
                <a:close/>
                <a:moveTo>
                  <a:pt x="14395125" y="473228"/>
                </a:moveTo>
                <a:cubicBezTo>
                  <a:pt x="14391541" y="474313"/>
                  <a:pt x="14390292" y="476647"/>
                  <a:pt x="14391376" y="480230"/>
                </a:cubicBezTo>
                <a:lnTo>
                  <a:pt x="14416137" y="484474"/>
                </a:lnTo>
                <a:cubicBezTo>
                  <a:pt x="14423304" y="482303"/>
                  <a:pt x="14426346" y="479426"/>
                  <a:pt x="14425261" y="475841"/>
                </a:cubicBezTo>
                <a:cubicBezTo>
                  <a:pt x="14424175" y="472259"/>
                  <a:pt x="14420050" y="471550"/>
                  <a:pt x="14412883" y="473720"/>
                </a:cubicBezTo>
                <a:cubicBezTo>
                  <a:pt x="14404628" y="472307"/>
                  <a:pt x="14398709" y="472143"/>
                  <a:pt x="14395125" y="473228"/>
                </a:cubicBezTo>
                <a:close/>
                <a:moveTo>
                  <a:pt x="2068767" y="472938"/>
                </a:moveTo>
                <a:cubicBezTo>
                  <a:pt x="2074685" y="473102"/>
                  <a:pt x="2079083" y="474705"/>
                  <a:pt x="2081959" y="477747"/>
                </a:cubicBezTo>
                <a:cubicBezTo>
                  <a:pt x="2087714" y="483829"/>
                  <a:pt x="2094175" y="485788"/>
                  <a:pt x="2101343" y="483617"/>
                </a:cubicBezTo>
                <a:lnTo>
                  <a:pt x="2104599" y="494368"/>
                </a:lnTo>
                <a:lnTo>
                  <a:pt x="2044327" y="489138"/>
                </a:lnTo>
                <a:cubicBezTo>
                  <a:pt x="2037158" y="491309"/>
                  <a:pt x="2033574" y="492393"/>
                  <a:pt x="2033574" y="492393"/>
                </a:cubicBezTo>
                <a:cubicBezTo>
                  <a:pt x="2033574" y="492393"/>
                  <a:pt x="2029991" y="493478"/>
                  <a:pt x="2022821" y="495650"/>
                </a:cubicBezTo>
                <a:cubicBezTo>
                  <a:pt x="2022821" y="495650"/>
                  <a:pt x="2021736" y="492066"/>
                  <a:pt x="2019567" y="484898"/>
                </a:cubicBezTo>
                <a:cubicBezTo>
                  <a:pt x="2019567" y="484898"/>
                  <a:pt x="2028528" y="482184"/>
                  <a:pt x="2046447" y="476759"/>
                </a:cubicBezTo>
                <a:cubicBezTo>
                  <a:pt x="2055408" y="474047"/>
                  <a:pt x="2062848" y="472773"/>
                  <a:pt x="2068767" y="472938"/>
                </a:cubicBezTo>
                <a:close/>
                <a:moveTo>
                  <a:pt x="2837331" y="472091"/>
                </a:moveTo>
                <a:cubicBezTo>
                  <a:pt x="2839500" y="479257"/>
                  <a:pt x="2840586" y="482844"/>
                  <a:pt x="2840586" y="482844"/>
                </a:cubicBezTo>
                <a:lnTo>
                  <a:pt x="2826579" y="475345"/>
                </a:lnTo>
                <a:cubicBezTo>
                  <a:pt x="2833748" y="473176"/>
                  <a:pt x="2837331" y="472091"/>
                  <a:pt x="2837331" y="472091"/>
                </a:cubicBezTo>
                <a:close/>
                <a:moveTo>
                  <a:pt x="13837191" y="471932"/>
                </a:moveTo>
                <a:lnTo>
                  <a:pt x="13840447" y="482686"/>
                </a:lnTo>
                <a:cubicBezTo>
                  <a:pt x="13847614" y="480516"/>
                  <a:pt x="13850658" y="477639"/>
                  <a:pt x="13849572" y="474054"/>
                </a:cubicBezTo>
                <a:cubicBezTo>
                  <a:pt x="13848486" y="470468"/>
                  <a:pt x="13844359" y="469762"/>
                  <a:pt x="13837191" y="471932"/>
                </a:cubicBezTo>
                <a:close/>
                <a:moveTo>
                  <a:pt x="5865321" y="470973"/>
                </a:moveTo>
                <a:cubicBezTo>
                  <a:pt x="5858154" y="473144"/>
                  <a:pt x="5850986" y="475311"/>
                  <a:pt x="5843817" y="477484"/>
                </a:cubicBezTo>
                <a:lnTo>
                  <a:pt x="5868576" y="481725"/>
                </a:lnTo>
                <a:cubicBezTo>
                  <a:pt x="5875745" y="479555"/>
                  <a:pt x="5878786" y="476679"/>
                  <a:pt x="5877702" y="473094"/>
                </a:cubicBezTo>
                <a:cubicBezTo>
                  <a:pt x="5876617" y="469510"/>
                  <a:pt x="5872491" y="468803"/>
                  <a:pt x="5865321" y="470973"/>
                </a:cubicBezTo>
                <a:close/>
                <a:moveTo>
                  <a:pt x="9153157" y="469660"/>
                </a:moveTo>
                <a:lnTo>
                  <a:pt x="9177917" y="473903"/>
                </a:lnTo>
                <a:lnTo>
                  <a:pt x="9167164" y="477159"/>
                </a:lnTo>
                <a:lnTo>
                  <a:pt x="9156411" y="480414"/>
                </a:lnTo>
                <a:cubicBezTo>
                  <a:pt x="9158582" y="487580"/>
                  <a:pt x="9157873" y="491708"/>
                  <a:pt x="9154290" y="492793"/>
                </a:cubicBezTo>
                <a:cubicBezTo>
                  <a:pt x="9150708" y="493878"/>
                  <a:pt x="9146037" y="491379"/>
                  <a:pt x="9140283" y="485296"/>
                </a:cubicBezTo>
                <a:cubicBezTo>
                  <a:pt x="9134531" y="479212"/>
                  <a:pt x="9138820" y="474001"/>
                  <a:pt x="9153157" y="469660"/>
                </a:cubicBezTo>
                <a:close/>
                <a:moveTo>
                  <a:pt x="4784966" y="469370"/>
                </a:moveTo>
                <a:lnTo>
                  <a:pt x="4786968" y="470442"/>
                </a:lnTo>
                <a:lnTo>
                  <a:pt x="4774214" y="472625"/>
                </a:lnTo>
                <a:cubicBezTo>
                  <a:pt x="4774214" y="472625"/>
                  <a:pt x="4777800" y="471540"/>
                  <a:pt x="4784966" y="469370"/>
                </a:cubicBezTo>
                <a:close/>
                <a:moveTo>
                  <a:pt x="4397591" y="469264"/>
                </a:moveTo>
                <a:lnTo>
                  <a:pt x="4386840" y="472518"/>
                </a:lnTo>
                <a:lnTo>
                  <a:pt x="4400846" y="480017"/>
                </a:lnTo>
                <a:cubicBezTo>
                  <a:pt x="4398676" y="472848"/>
                  <a:pt x="4397591" y="469264"/>
                  <a:pt x="4397591" y="469264"/>
                </a:cubicBezTo>
                <a:close/>
                <a:moveTo>
                  <a:pt x="9020801" y="468646"/>
                </a:moveTo>
                <a:cubicBezTo>
                  <a:pt x="9022593" y="468103"/>
                  <a:pt x="9024030" y="469625"/>
                  <a:pt x="9025118" y="473208"/>
                </a:cubicBezTo>
                <a:cubicBezTo>
                  <a:pt x="9027285" y="480378"/>
                  <a:pt x="9026580" y="484503"/>
                  <a:pt x="9022995" y="485588"/>
                </a:cubicBezTo>
                <a:cubicBezTo>
                  <a:pt x="9019412" y="486673"/>
                  <a:pt x="9015825" y="487759"/>
                  <a:pt x="9012242" y="488843"/>
                </a:cubicBezTo>
                <a:cubicBezTo>
                  <a:pt x="9008660" y="489928"/>
                  <a:pt x="9009364" y="485802"/>
                  <a:pt x="9014363" y="476465"/>
                </a:cubicBezTo>
                <a:cubicBezTo>
                  <a:pt x="9016862" y="471796"/>
                  <a:pt x="9019006" y="469190"/>
                  <a:pt x="9020801" y="468646"/>
                </a:cubicBezTo>
                <a:close/>
                <a:moveTo>
                  <a:pt x="14469896" y="468198"/>
                </a:moveTo>
                <a:cubicBezTo>
                  <a:pt x="14453392" y="465370"/>
                  <a:pt x="14442639" y="468625"/>
                  <a:pt x="14437640" y="477963"/>
                </a:cubicBezTo>
                <a:lnTo>
                  <a:pt x="14483904" y="475695"/>
                </a:lnTo>
                <a:close/>
                <a:moveTo>
                  <a:pt x="15487232" y="466873"/>
                </a:moveTo>
                <a:lnTo>
                  <a:pt x="15501236" y="474377"/>
                </a:lnTo>
                <a:cubicBezTo>
                  <a:pt x="15494066" y="476544"/>
                  <a:pt x="15483313" y="479795"/>
                  <a:pt x="15468976" y="484129"/>
                </a:cubicBezTo>
                <a:lnTo>
                  <a:pt x="15422709" y="486375"/>
                </a:lnTo>
                <a:lnTo>
                  <a:pt x="15433462" y="483125"/>
                </a:lnTo>
                <a:cubicBezTo>
                  <a:pt x="15447801" y="478791"/>
                  <a:pt x="15465724" y="473374"/>
                  <a:pt x="15487232" y="466873"/>
                </a:cubicBezTo>
                <a:close/>
                <a:moveTo>
                  <a:pt x="2858835" y="465580"/>
                </a:moveTo>
                <a:lnTo>
                  <a:pt x="2872843" y="473078"/>
                </a:lnTo>
                <a:lnTo>
                  <a:pt x="2862092" y="476334"/>
                </a:lnTo>
                <a:close/>
                <a:moveTo>
                  <a:pt x="15607268" y="464277"/>
                </a:moveTo>
                <a:lnTo>
                  <a:pt x="15612067" y="466846"/>
                </a:lnTo>
                <a:lnTo>
                  <a:pt x="15640031" y="467633"/>
                </a:lnTo>
                <a:cubicBezTo>
                  <a:pt x="15632862" y="469801"/>
                  <a:pt x="15627485" y="471425"/>
                  <a:pt x="15623900" y="472509"/>
                </a:cubicBezTo>
                <a:cubicBezTo>
                  <a:pt x="15620314" y="473593"/>
                  <a:pt x="15619610" y="477719"/>
                  <a:pt x="15621773" y="484889"/>
                </a:cubicBezTo>
                <a:cubicBezTo>
                  <a:pt x="15614604" y="487055"/>
                  <a:pt x="15605103" y="487972"/>
                  <a:pt x="15593266" y="487638"/>
                </a:cubicBezTo>
                <a:cubicBezTo>
                  <a:pt x="15581427" y="487303"/>
                  <a:pt x="15574969" y="485345"/>
                  <a:pt x="15573886" y="481759"/>
                </a:cubicBezTo>
                <a:lnTo>
                  <a:pt x="15599483" y="469121"/>
                </a:lnTo>
                <a:lnTo>
                  <a:pt x="15596516" y="467532"/>
                </a:lnTo>
                <a:close/>
                <a:moveTo>
                  <a:pt x="14327851" y="464248"/>
                </a:moveTo>
                <a:cubicBezTo>
                  <a:pt x="14320680" y="466418"/>
                  <a:pt x="14317096" y="467504"/>
                  <a:pt x="14317096" y="467504"/>
                </a:cubicBezTo>
                <a:lnTo>
                  <a:pt x="14331105" y="475002"/>
                </a:lnTo>
                <a:cubicBezTo>
                  <a:pt x="14338272" y="472831"/>
                  <a:pt x="14341312" y="469955"/>
                  <a:pt x="14340226" y="466372"/>
                </a:cubicBezTo>
                <a:cubicBezTo>
                  <a:pt x="14339145" y="462785"/>
                  <a:pt x="14335018" y="462078"/>
                  <a:pt x="14327851" y="464248"/>
                </a:cubicBezTo>
                <a:close/>
                <a:moveTo>
                  <a:pt x="1059067" y="463780"/>
                </a:moveTo>
                <a:lnTo>
                  <a:pt x="1063999" y="468993"/>
                </a:lnTo>
                <a:cubicBezTo>
                  <a:pt x="1060414" y="470079"/>
                  <a:pt x="1058351" y="469725"/>
                  <a:pt x="1057809" y="467934"/>
                </a:cubicBezTo>
                <a:close/>
                <a:moveTo>
                  <a:pt x="12390965" y="463714"/>
                </a:moveTo>
                <a:lnTo>
                  <a:pt x="12380212" y="466968"/>
                </a:lnTo>
                <a:lnTo>
                  <a:pt x="12394219" y="474465"/>
                </a:lnTo>
                <a:close/>
                <a:moveTo>
                  <a:pt x="13904960" y="463155"/>
                </a:moveTo>
                <a:cubicBezTo>
                  <a:pt x="13918638" y="482491"/>
                  <a:pt x="13932646" y="489987"/>
                  <a:pt x="13946981" y="485646"/>
                </a:cubicBezTo>
                <a:cubicBezTo>
                  <a:pt x="13959149" y="474138"/>
                  <a:pt x="13966317" y="471968"/>
                  <a:pt x="13968487" y="479137"/>
                </a:cubicBezTo>
                <a:cubicBezTo>
                  <a:pt x="13968487" y="479137"/>
                  <a:pt x="13970280" y="478594"/>
                  <a:pt x="13973864" y="477508"/>
                </a:cubicBezTo>
                <a:cubicBezTo>
                  <a:pt x="13977447" y="476425"/>
                  <a:pt x="13982824" y="474796"/>
                  <a:pt x="13989992" y="472626"/>
                </a:cubicBezTo>
                <a:lnTo>
                  <a:pt x="14000744" y="469371"/>
                </a:lnTo>
                <a:cubicBezTo>
                  <a:pt x="13991406" y="464373"/>
                  <a:pt x="13979569" y="464045"/>
                  <a:pt x="13965234" y="468385"/>
                </a:cubicBezTo>
                <a:cubicBezTo>
                  <a:pt x="13950894" y="472726"/>
                  <a:pt x="13939057" y="472395"/>
                  <a:pt x="13929721" y="467396"/>
                </a:cubicBezTo>
                <a:close/>
                <a:moveTo>
                  <a:pt x="9103637" y="461176"/>
                </a:moveTo>
                <a:cubicBezTo>
                  <a:pt x="9103637" y="461176"/>
                  <a:pt x="9104179" y="462968"/>
                  <a:pt x="9105267" y="466552"/>
                </a:cubicBezTo>
                <a:cubicBezTo>
                  <a:pt x="9106350" y="470137"/>
                  <a:pt x="9110475" y="470844"/>
                  <a:pt x="9117645" y="468673"/>
                </a:cubicBezTo>
                <a:lnTo>
                  <a:pt x="9120901" y="479426"/>
                </a:lnTo>
                <a:cubicBezTo>
                  <a:pt x="9120901" y="479426"/>
                  <a:pt x="9105479" y="480182"/>
                  <a:pt x="9074636" y="481693"/>
                </a:cubicBezTo>
                <a:lnTo>
                  <a:pt x="9028370" y="483960"/>
                </a:lnTo>
                <a:lnTo>
                  <a:pt x="9060628" y="474196"/>
                </a:lnTo>
                <a:cubicBezTo>
                  <a:pt x="9067799" y="472025"/>
                  <a:pt x="9074964" y="469856"/>
                  <a:pt x="9082131" y="467686"/>
                </a:cubicBezTo>
                <a:cubicBezTo>
                  <a:pt x="9089302" y="465516"/>
                  <a:pt x="9096468" y="463346"/>
                  <a:pt x="9103637" y="461176"/>
                </a:cubicBezTo>
                <a:close/>
                <a:moveTo>
                  <a:pt x="3338742" y="461151"/>
                </a:moveTo>
                <a:cubicBezTo>
                  <a:pt x="3340912" y="468321"/>
                  <a:pt x="3345579" y="470820"/>
                  <a:pt x="3352748" y="468649"/>
                </a:cubicBezTo>
                <a:cubicBezTo>
                  <a:pt x="3353833" y="472234"/>
                  <a:pt x="3354960" y="474336"/>
                  <a:pt x="3356126" y="474963"/>
                </a:cubicBezTo>
                <a:cubicBezTo>
                  <a:pt x="3357295" y="475589"/>
                  <a:pt x="3358501" y="474733"/>
                  <a:pt x="3359753" y="472398"/>
                </a:cubicBezTo>
                <a:cubicBezTo>
                  <a:pt x="3362251" y="467729"/>
                  <a:pt x="3359375" y="464686"/>
                  <a:pt x="3351120" y="463274"/>
                </a:cubicBezTo>
                <a:cubicBezTo>
                  <a:pt x="3342867" y="461859"/>
                  <a:pt x="3338742" y="461151"/>
                  <a:pt x="3338742" y="461151"/>
                </a:cubicBezTo>
                <a:close/>
                <a:moveTo>
                  <a:pt x="13217358" y="460032"/>
                </a:moveTo>
                <a:cubicBezTo>
                  <a:pt x="13213775" y="461117"/>
                  <a:pt x="13208398" y="462745"/>
                  <a:pt x="13201232" y="464914"/>
                </a:cubicBezTo>
                <a:lnTo>
                  <a:pt x="13190476" y="468170"/>
                </a:lnTo>
                <a:cubicBezTo>
                  <a:pt x="13190476" y="468170"/>
                  <a:pt x="13195147" y="470669"/>
                  <a:pt x="13204486" y="475668"/>
                </a:cubicBezTo>
                <a:lnTo>
                  <a:pt x="13236743" y="465902"/>
                </a:lnTo>
                <a:cubicBezTo>
                  <a:pt x="13227404" y="460904"/>
                  <a:pt x="13220943" y="458946"/>
                  <a:pt x="13217358" y="460032"/>
                </a:cubicBezTo>
                <a:close/>
                <a:moveTo>
                  <a:pt x="13627921" y="459034"/>
                </a:moveTo>
                <a:lnTo>
                  <a:pt x="13627155" y="463502"/>
                </a:lnTo>
                <a:lnTo>
                  <a:pt x="13634873" y="462754"/>
                </a:lnTo>
                <a:close/>
                <a:moveTo>
                  <a:pt x="9348969" y="457334"/>
                </a:moveTo>
                <a:lnTo>
                  <a:pt x="9312467" y="491859"/>
                </a:lnTo>
                <a:lnTo>
                  <a:pt x="9304971" y="505867"/>
                </a:lnTo>
                <a:lnTo>
                  <a:pt x="9329729" y="510107"/>
                </a:lnTo>
                <a:lnTo>
                  <a:pt x="9340482" y="506853"/>
                </a:lnTo>
                <a:lnTo>
                  <a:pt x="9332986" y="520862"/>
                </a:lnTo>
                <a:lnTo>
                  <a:pt x="9318977" y="513364"/>
                </a:lnTo>
                <a:cubicBezTo>
                  <a:pt x="9302472" y="510536"/>
                  <a:pt x="9290634" y="510207"/>
                  <a:pt x="9283464" y="512376"/>
                </a:cubicBezTo>
                <a:lnTo>
                  <a:pt x="9258706" y="508136"/>
                </a:lnTo>
                <a:cubicBezTo>
                  <a:pt x="9258706" y="508136"/>
                  <a:pt x="9257620" y="504550"/>
                  <a:pt x="9255449" y="497381"/>
                </a:cubicBezTo>
                <a:cubicBezTo>
                  <a:pt x="9253281" y="490213"/>
                  <a:pt x="9252195" y="486630"/>
                  <a:pt x="9252195" y="486630"/>
                </a:cubicBezTo>
                <a:cubicBezTo>
                  <a:pt x="9252195" y="486630"/>
                  <a:pt x="9248612" y="487715"/>
                  <a:pt x="9241443" y="489886"/>
                </a:cubicBezTo>
                <a:lnTo>
                  <a:pt x="9227434" y="482388"/>
                </a:lnTo>
                <a:lnTo>
                  <a:pt x="9202677" y="478145"/>
                </a:lnTo>
                <a:lnTo>
                  <a:pt x="9181172" y="484656"/>
                </a:lnTo>
                <a:lnTo>
                  <a:pt x="9199422" y="467393"/>
                </a:lnTo>
                <a:cubicBezTo>
                  <a:pt x="9215926" y="470220"/>
                  <a:pt x="9227764" y="470551"/>
                  <a:pt x="9234934" y="468379"/>
                </a:cubicBezTo>
                <a:cubicBezTo>
                  <a:pt x="9234934" y="468379"/>
                  <a:pt x="9236019" y="471965"/>
                  <a:pt x="9238190" y="479131"/>
                </a:cubicBezTo>
                <a:lnTo>
                  <a:pt x="9248940" y="475877"/>
                </a:lnTo>
                <a:cubicBezTo>
                  <a:pt x="9246769" y="468711"/>
                  <a:pt x="9253396" y="464747"/>
                  <a:pt x="9268818" y="463992"/>
                </a:cubicBezTo>
                <a:cubicBezTo>
                  <a:pt x="9284237" y="463235"/>
                  <a:pt x="9294284" y="464106"/>
                  <a:pt x="9298953" y="466607"/>
                </a:cubicBezTo>
                <a:cubicBezTo>
                  <a:pt x="9303622" y="469105"/>
                  <a:pt x="9313126" y="468184"/>
                  <a:pt x="9327461" y="463844"/>
                </a:cubicBezTo>
                <a:cubicBezTo>
                  <a:pt x="9341797" y="459504"/>
                  <a:pt x="9348969" y="457334"/>
                  <a:pt x="9348969" y="457334"/>
                </a:cubicBezTo>
                <a:close/>
                <a:moveTo>
                  <a:pt x="16141445" y="456916"/>
                </a:moveTo>
                <a:cubicBezTo>
                  <a:pt x="16141445" y="456916"/>
                  <a:pt x="16145573" y="457625"/>
                  <a:pt x="16153827" y="459041"/>
                </a:cubicBezTo>
                <a:cubicBezTo>
                  <a:pt x="16162079" y="460458"/>
                  <a:pt x="16169788" y="460083"/>
                  <a:pt x="16176957" y="457915"/>
                </a:cubicBezTo>
                <a:lnTo>
                  <a:pt x="16180208" y="468671"/>
                </a:lnTo>
                <a:cubicBezTo>
                  <a:pt x="16165871" y="473005"/>
                  <a:pt x="16154574" y="474464"/>
                  <a:pt x="16146321" y="473045"/>
                </a:cubicBezTo>
                <a:cubicBezTo>
                  <a:pt x="16138068" y="471629"/>
                  <a:pt x="16133941" y="470918"/>
                  <a:pt x="16133941" y="470918"/>
                </a:cubicBezTo>
                <a:close/>
                <a:moveTo>
                  <a:pt x="6717077" y="456608"/>
                </a:moveTo>
                <a:cubicBezTo>
                  <a:pt x="6733585" y="459445"/>
                  <a:pt x="6741837" y="460863"/>
                  <a:pt x="6741837" y="460863"/>
                </a:cubicBezTo>
                <a:lnTo>
                  <a:pt x="6755840" y="468367"/>
                </a:lnTo>
                <a:cubicBezTo>
                  <a:pt x="6763010" y="466199"/>
                  <a:pt x="6776097" y="464199"/>
                  <a:pt x="6795103" y="462368"/>
                </a:cubicBezTo>
                <a:cubicBezTo>
                  <a:pt x="6814109" y="460535"/>
                  <a:pt x="6831867" y="461036"/>
                  <a:pt x="6848369" y="463871"/>
                </a:cubicBezTo>
                <a:cubicBezTo>
                  <a:pt x="6864877" y="466707"/>
                  <a:pt x="6871878" y="470458"/>
                  <a:pt x="6869376" y="475126"/>
                </a:cubicBezTo>
                <a:cubicBezTo>
                  <a:pt x="6866875" y="479793"/>
                  <a:pt x="6857370" y="480710"/>
                  <a:pt x="6840868" y="477875"/>
                </a:cubicBezTo>
                <a:cubicBezTo>
                  <a:pt x="6833699" y="480041"/>
                  <a:pt x="6825445" y="478625"/>
                  <a:pt x="6816107" y="473623"/>
                </a:cubicBezTo>
                <a:cubicBezTo>
                  <a:pt x="6806772" y="468619"/>
                  <a:pt x="6803189" y="469703"/>
                  <a:pt x="6805357" y="476871"/>
                </a:cubicBezTo>
                <a:cubicBezTo>
                  <a:pt x="6805357" y="476871"/>
                  <a:pt x="6797645" y="477247"/>
                  <a:pt x="6782223" y="477997"/>
                </a:cubicBezTo>
                <a:cubicBezTo>
                  <a:pt x="6766801" y="478747"/>
                  <a:pt x="6751382" y="479493"/>
                  <a:pt x="6735957" y="480245"/>
                </a:cubicBezTo>
                <a:cubicBezTo>
                  <a:pt x="6720534" y="480992"/>
                  <a:pt x="6711740" y="477783"/>
                  <a:pt x="6709575" y="470614"/>
                </a:cubicBezTo>
                <a:cubicBezTo>
                  <a:pt x="6709575" y="470614"/>
                  <a:pt x="6705990" y="471698"/>
                  <a:pt x="6698822" y="473865"/>
                </a:cubicBezTo>
                <a:cubicBezTo>
                  <a:pt x="6691653" y="476032"/>
                  <a:pt x="6684481" y="478199"/>
                  <a:pt x="6677312" y="480367"/>
                </a:cubicBezTo>
                <a:cubicBezTo>
                  <a:pt x="6660807" y="477530"/>
                  <a:pt x="6648970" y="477196"/>
                  <a:pt x="6641802" y="479362"/>
                </a:cubicBezTo>
                <a:cubicBezTo>
                  <a:pt x="6646801" y="470026"/>
                  <a:pt x="6649309" y="465358"/>
                  <a:pt x="6649309" y="465358"/>
                </a:cubicBezTo>
                <a:lnTo>
                  <a:pt x="6660058" y="462108"/>
                </a:lnTo>
                <a:cubicBezTo>
                  <a:pt x="6683733" y="462776"/>
                  <a:pt x="6702739" y="460942"/>
                  <a:pt x="6717077" y="456608"/>
                </a:cubicBezTo>
                <a:close/>
                <a:moveTo>
                  <a:pt x="6564278" y="455850"/>
                </a:moveTo>
                <a:lnTo>
                  <a:pt x="6624551" y="461104"/>
                </a:lnTo>
                <a:cubicBezTo>
                  <a:pt x="6626715" y="468274"/>
                  <a:pt x="6615963" y="471523"/>
                  <a:pt x="6592290" y="470855"/>
                </a:cubicBezTo>
                <a:close/>
                <a:moveTo>
                  <a:pt x="7458346" y="454531"/>
                </a:moveTo>
                <a:cubicBezTo>
                  <a:pt x="7467687" y="459529"/>
                  <a:pt x="7475939" y="460942"/>
                  <a:pt x="7483106" y="458773"/>
                </a:cubicBezTo>
                <a:lnTo>
                  <a:pt x="7440101" y="471792"/>
                </a:lnTo>
                <a:lnTo>
                  <a:pt x="7436844" y="461041"/>
                </a:lnTo>
                <a:cubicBezTo>
                  <a:pt x="7444012" y="458871"/>
                  <a:pt x="7451179" y="456702"/>
                  <a:pt x="7458346" y="454531"/>
                </a:cubicBezTo>
                <a:close/>
                <a:moveTo>
                  <a:pt x="2101269" y="454294"/>
                </a:moveTo>
                <a:lnTo>
                  <a:pt x="2097538" y="458825"/>
                </a:lnTo>
                <a:lnTo>
                  <a:pt x="2113556" y="460222"/>
                </a:lnTo>
                <a:lnTo>
                  <a:pt x="2105586" y="458856"/>
                </a:lnTo>
                <a:cubicBezTo>
                  <a:pt x="2104500" y="455273"/>
                  <a:pt x="2103063" y="453751"/>
                  <a:pt x="2101269" y="454294"/>
                </a:cubicBezTo>
                <a:close/>
                <a:moveTo>
                  <a:pt x="3426954" y="452054"/>
                </a:moveTo>
                <a:cubicBezTo>
                  <a:pt x="3425161" y="452597"/>
                  <a:pt x="3423016" y="455202"/>
                  <a:pt x="3420517" y="459872"/>
                </a:cubicBezTo>
                <a:lnTo>
                  <a:pt x="3421355" y="462638"/>
                </a:lnTo>
                <a:lnTo>
                  <a:pt x="3428545" y="461707"/>
                </a:lnTo>
                <a:lnTo>
                  <a:pt x="3431270" y="456618"/>
                </a:lnTo>
                <a:cubicBezTo>
                  <a:pt x="3430185" y="453032"/>
                  <a:pt x="3428746" y="451511"/>
                  <a:pt x="3426954" y="452054"/>
                </a:cubicBezTo>
                <a:close/>
                <a:moveTo>
                  <a:pt x="1046736" y="450746"/>
                </a:moveTo>
                <a:cubicBezTo>
                  <a:pt x="1046736" y="450746"/>
                  <a:pt x="1051405" y="453244"/>
                  <a:pt x="1060743" y="458242"/>
                </a:cubicBezTo>
                <a:lnTo>
                  <a:pt x="1059067" y="463780"/>
                </a:lnTo>
                <a:close/>
                <a:moveTo>
                  <a:pt x="2525219" y="449198"/>
                </a:moveTo>
                <a:lnTo>
                  <a:pt x="2528474" y="459951"/>
                </a:lnTo>
                <a:cubicBezTo>
                  <a:pt x="2521306" y="462121"/>
                  <a:pt x="2517722" y="463207"/>
                  <a:pt x="2517722" y="463207"/>
                </a:cubicBezTo>
                <a:lnTo>
                  <a:pt x="2503716" y="455709"/>
                </a:lnTo>
                <a:close/>
                <a:moveTo>
                  <a:pt x="7515362" y="449008"/>
                </a:moveTo>
                <a:lnTo>
                  <a:pt x="7540124" y="453251"/>
                </a:lnTo>
                <a:lnTo>
                  <a:pt x="7518617" y="459761"/>
                </a:lnTo>
                <a:close/>
                <a:moveTo>
                  <a:pt x="14534411" y="448669"/>
                </a:moveTo>
                <a:lnTo>
                  <a:pt x="14526915" y="462674"/>
                </a:lnTo>
                <a:cubicBezTo>
                  <a:pt x="14526915" y="462674"/>
                  <a:pt x="14530499" y="461589"/>
                  <a:pt x="14537665" y="459420"/>
                </a:cubicBezTo>
                <a:close/>
                <a:moveTo>
                  <a:pt x="17101259" y="448477"/>
                </a:moveTo>
                <a:cubicBezTo>
                  <a:pt x="17108431" y="446310"/>
                  <a:pt x="17112557" y="447017"/>
                  <a:pt x="17113641" y="450601"/>
                </a:cubicBezTo>
                <a:cubicBezTo>
                  <a:pt x="17114725" y="454187"/>
                  <a:pt x="17115267" y="455978"/>
                  <a:pt x="17115267" y="455978"/>
                </a:cubicBezTo>
                <a:cubicBezTo>
                  <a:pt x="17117431" y="463149"/>
                  <a:pt x="17116721" y="467274"/>
                  <a:pt x="17113137" y="468358"/>
                </a:cubicBezTo>
                <a:cubicBezTo>
                  <a:pt x="17109555" y="469442"/>
                  <a:pt x="17103093" y="467483"/>
                  <a:pt x="17093759" y="462481"/>
                </a:cubicBezTo>
                <a:lnTo>
                  <a:pt x="17083007" y="465729"/>
                </a:lnTo>
                <a:cubicBezTo>
                  <a:pt x="17075833" y="467898"/>
                  <a:pt x="17071167" y="465396"/>
                  <a:pt x="17068997" y="458228"/>
                </a:cubicBezTo>
                <a:lnTo>
                  <a:pt x="17079755" y="454977"/>
                </a:lnTo>
                <a:cubicBezTo>
                  <a:pt x="17086923" y="452811"/>
                  <a:pt x="17094093" y="450644"/>
                  <a:pt x="17101259" y="448477"/>
                </a:cubicBezTo>
                <a:close/>
                <a:moveTo>
                  <a:pt x="12984904" y="448240"/>
                </a:moveTo>
                <a:cubicBezTo>
                  <a:pt x="12970567" y="452581"/>
                  <a:pt x="12959816" y="455835"/>
                  <a:pt x="12952645" y="458005"/>
                </a:cubicBezTo>
                <a:lnTo>
                  <a:pt x="12920390" y="467770"/>
                </a:lnTo>
                <a:cubicBezTo>
                  <a:pt x="12920390" y="467770"/>
                  <a:pt x="12926309" y="467934"/>
                  <a:pt x="12938146" y="468262"/>
                </a:cubicBezTo>
                <a:cubicBezTo>
                  <a:pt x="12949984" y="468593"/>
                  <a:pt x="12960570" y="471257"/>
                  <a:pt x="12969909" y="476253"/>
                </a:cubicBezTo>
                <a:cubicBezTo>
                  <a:pt x="13000751" y="474742"/>
                  <a:pt x="13023340" y="471817"/>
                  <a:pt x="13037678" y="467477"/>
                </a:cubicBezTo>
                <a:cubicBezTo>
                  <a:pt x="13044845" y="465306"/>
                  <a:pt x="13060268" y="464550"/>
                  <a:pt x="13083943" y="465208"/>
                </a:cubicBezTo>
                <a:cubicBezTo>
                  <a:pt x="13107615" y="465867"/>
                  <a:pt x="13126622" y="464026"/>
                  <a:pt x="13140960" y="459686"/>
                </a:cubicBezTo>
                <a:cubicBezTo>
                  <a:pt x="13148125" y="457518"/>
                  <a:pt x="13151712" y="456432"/>
                  <a:pt x="13151712" y="456432"/>
                </a:cubicBezTo>
                <a:cubicBezTo>
                  <a:pt x="13151712" y="456432"/>
                  <a:pt x="13147585" y="455724"/>
                  <a:pt x="13139332" y="454310"/>
                </a:cubicBezTo>
                <a:cubicBezTo>
                  <a:pt x="13131078" y="452895"/>
                  <a:pt x="13123366" y="453273"/>
                  <a:pt x="13116199" y="455442"/>
                </a:cubicBezTo>
                <a:cubicBezTo>
                  <a:pt x="13092524" y="454786"/>
                  <a:pt x="13080686" y="454457"/>
                  <a:pt x="13080686" y="454457"/>
                </a:cubicBezTo>
                <a:cubicBezTo>
                  <a:pt x="13073519" y="456627"/>
                  <a:pt x="13067602" y="456462"/>
                  <a:pt x="13062933" y="453962"/>
                </a:cubicBezTo>
                <a:cubicBezTo>
                  <a:pt x="13058262" y="451463"/>
                  <a:pt x="13052342" y="451298"/>
                  <a:pt x="13045175" y="453469"/>
                </a:cubicBezTo>
                <a:cubicBezTo>
                  <a:pt x="13038008" y="455638"/>
                  <a:pt x="13029753" y="454225"/>
                  <a:pt x="13020415" y="449227"/>
                </a:cubicBezTo>
                <a:cubicBezTo>
                  <a:pt x="13013248" y="451397"/>
                  <a:pt x="13007872" y="453024"/>
                  <a:pt x="13004287" y="454109"/>
                </a:cubicBezTo>
                <a:cubicBezTo>
                  <a:pt x="13000702" y="455195"/>
                  <a:pt x="12994240" y="453238"/>
                  <a:pt x="12984904" y="448240"/>
                </a:cubicBezTo>
                <a:close/>
                <a:moveTo>
                  <a:pt x="1697197" y="447504"/>
                </a:moveTo>
                <a:cubicBezTo>
                  <a:pt x="1699697" y="442834"/>
                  <a:pt x="1705615" y="443001"/>
                  <a:pt x="1714953" y="447999"/>
                </a:cubicBezTo>
                <a:lnTo>
                  <a:pt x="1707456" y="462004"/>
                </a:lnTo>
                <a:cubicBezTo>
                  <a:pt x="1700289" y="464174"/>
                  <a:pt x="1695619" y="461674"/>
                  <a:pt x="1693450" y="454508"/>
                </a:cubicBezTo>
                <a:cubicBezTo>
                  <a:pt x="1693450" y="454508"/>
                  <a:pt x="1694699" y="452174"/>
                  <a:pt x="1697197" y="447504"/>
                </a:cubicBezTo>
                <a:close/>
                <a:moveTo>
                  <a:pt x="17183037" y="447232"/>
                </a:moveTo>
                <a:lnTo>
                  <a:pt x="17164781" y="464485"/>
                </a:lnTo>
                <a:lnTo>
                  <a:pt x="17172285" y="450481"/>
                </a:lnTo>
                <a:cubicBezTo>
                  <a:pt x="17179453" y="448315"/>
                  <a:pt x="17183037" y="447232"/>
                  <a:pt x="17183037" y="447232"/>
                </a:cubicBezTo>
                <a:close/>
                <a:moveTo>
                  <a:pt x="1842995" y="444449"/>
                </a:moveTo>
                <a:cubicBezTo>
                  <a:pt x="1852333" y="449448"/>
                  <a:pt x="1860587" y="450861"/>
                  <a:pt x="1867755" y="448691"/>
                </a:cubicBezTo>
                <a:lnTo>
                  <a:pt x="1895768" y="463685"/>
                </a:lnTo>
                <a:lnTo>
                  <a:pt x="1885017" y="466941"/>
                </a:lnTo>
                <a:cubicBezTo>
                  <a:pt x="1868509" y="464111"/>
                  <a:pt x="1860256" y="462699"/>
                  <a:pt x="1860256" y="462699"/>
                </a:cubicBezTo>
                <a:lnTo>
                  <a:pt x="1824744" y="461712"/>
                </a:lnTo>
                <a:cubicBezTo>
                  <a:pt x="1817576" y="463881"/>
                  <a:pt x="1810409" y="466052"/>
                  <a:pt x="1803239" y="468219"/>
                </a:cubicBezTo>
                <a:cubicBezTo>
                  <a:pt x="1796072" y="470392"/>
                  <a:pt x="1788903" y="472561"/>
                  <a:pt x="1781735" y="474732"/>
                </a:cubicBezTo>
                <a:close/>
                <a:moveTo>
                  <a:pt x="15014318" y="444240"/>
                </a:moveTo>
                <a:cubicBezTo>
                  <a:pt x="15007149" y="446409"/>
                  <a:pt x="15003564" y="447495"/>
                  <a:pt x="15003564" y="447495"/>
                </a:cubicBezTo>
                <a:lnTo>
                  <a:pt x="14982058" y="454005"/>
                </a:lnTo>
                <a:lnTo>
                  <a:pt x="15005381" y="458000"/>
                </a:lnTo>
                <a:lnTo>
                  <a:pt x="15007036" y="457840"/>
                </a:lnTo>
                <a:close/>
                <a:moveTo>
                  <a:pt x="13699386" y="443224"/>
                </a:moveTo>
                <a:cubicBezTo>
                  <a:pt x="13677880" y="449735"/>
                  <a:pt x="13659959" y="455159"/>
                  <a:pt x="13645625" y="459500"/>
                </a:cubicBezTo>
                <a:cubicBezTo>
                  <a:pt x="13647794" y="466668"/>
                  <a:pt x="13652464" y="469166"/>
                  <a:pt x="13659632" y="466995"/>
                </a:cubicBezTo>
                <a:cubicBezTo>
                  <a:pt x="13654633" y="476334"/>
                  <a:pt x="13656261" y="481710"/>
                  <a:pt x="13664513" y="483125"/>
                </a:cubicBezTo>
                <a:cubicBezTo>
                  <a:pt x="13672766" y="484540"/>
                  <a:pt x="13680476" y="484162"/>
                  <a:pt x="13687646" y="481990"/>
                </a:cubicBezTo>
                <a:cubicBezTo>
                  <a:pt x="13694814" y="479821"/>
                  <a:pt x="13704318" y="478900"/>
                  <a:pt x="13716153" y="479230"/>
                </a:cubicBezTo>
                <a:cubicBezTo>
                  <a:pt x="13727992" y="479559"/>
                  <a:pt x="13737495" y="478640"/>
                  <a:pt x="13744662" y="476469"/>
                </a:cubicBezTo>
                <a:lnTo>
                  <a:pt x="13819930" y="453683"/>
                </a:lnTo>
                <a:lnTo>
                  <a:pt x="13770410" y="445199"/>
                </a:lnTo>
                <a:close/>
                <a:moveTo>
                  <a:pt x="9825617" y="442153"/>
                </a:moveTo>
                <a:lnTo>
                  <a:pt x="9814864" y="445408"/>
                </a:lnTo>
                <a:cubicBezTo>
                  <a:pt x="9800528" y="449748"/>
                  <a:pt x="9793358" y="451918"/>
                  <a:pt x="9793358" y="451918"/>
                </a:cubicBezTo>
                <a:cubicBezTo>
                  <a:pt x="9793358" y="451918"/>
                  <a:pt x="9798029" y="454417"/>
                  <a:pt x="9807366" y="459416"/>
                </a:cubicBezTo>
                <a:cubicBezTo>
                  <a:pt x="9807366" y="459416"/>
                  <a:pt x="9809159" y="458875"/>
                  <a:pt x="9812744" y="457789"/>
                </a:cubicBezTo>
                <a:cubicBezTo>
                  <a:pt x="9816327" y="456704"/>
                  <a:pt x="9820618" y="451492"/>
                  <a:pt x="9825617" y="442153"/>
                </a:cubicBezTo>
                <a:close/>
                <a:moveTo>
                  <a:pt x="12501744" y="441916"/>
                </a:moveTo>
                <a:cubicBezTo>
                  <a:pt x="12501744" y="441916"/>
                  <a:pt x="12498158" y="443000"/>
                  <a:pt x="12490992" y="445170"/>
                </a:cubicBezTo>
                <a:cubicBezTo>
                  <a:pt x="12483823" y="447340"/>
                  <a:pt x="12480782" y="450216"/>
                  <a:pt x="12481866" y="453802"/>
                </a:cubicBezTo>
                <a:cubicBezTo>
                  <a:pt x="12482952" y="457387"/>
                  <a:pt x="12487079" y="458094"/>
                  <a:pt x="12494247" y="455923"/>
                </a:cubicBezTo>
                <a:cubicBezTo>
                  <a:pt x="12501414" y="453754"/>
                  <a:pt x="12504455" y="450876"/>
                  <a:pt x="12503372" y="447292"/>
                </a:cubicBezTo>
                <a:cubicBezTo>
                  <a:pt x="12502286" y="443707"/>
                  <a:pt x="12501744" y="441916"/>
                  <a:pt x="12501744" y="441916"/>
                </a:cubicBezTo>
                <a:close/>
                <a:moveTo>
                  <a:pt x="1160770" y="439697"/>
                </a:moveTo>
                <a:lnTo>
                  <a:pt x="1185530" y="443941"/>
                </a:lnTo>
                <a:cubicBezTo>
                  <a:pt x="1194868" y="448940"/>
                  <a:pt x="1199537" y="451438"/>
                  <a:pt x="1199537" y="451438"/>
                </a:cubicBezTo>
                <a:lnTo>
                  <a:pt x="1227552" y="466433"/>
                </a:lnTo>
                <a:lnTo>
                  <a:pt x="1188784" y="454693"/>
                </a:lnTo>
                <a:cubicBezTo>
                  <a:pt x="1170109" y="444697"/>
                  <a:pt x="1162940" y="446867"/>
                  <a:pt x="1167280" y="461203"/>
                </a:cubicBezTo>
                <a:cubicBezTo>
                  <a:pt x="1167280" y="461203"/>
                  <a:pt x="1161903" y="462832"/>
                  <a:pt x="1151150" y="466086"/>
                </a:cubicBezTo>
                <a:cubicBezTo>
                  <a:pt x="1140399" y="469341"/>
                  <a:pt x="1131438" y="472054"/>
                  <a:pt x="1124271" y="474223"/>
                </a:cubicBezTo>
                <a:lnTo>
                  <a:pt x="1131768" y="460217"/>
                </a:lnTo>
                <a:cubicBezTo>
                  <a:pt x="1138936" y="458046"/>
                  <a:pt x="1143769" y="454627"/>
                  <a:pt x="1146268" y="449959"/>
                </a:cubicBezTo>
                <a:cubicBezTo>
                  <a:pt x="1148766" y="445289"/>
                  <a:pt x="1150017" y="442954"/>
                  <a:pt x="1150017" y="442954"/>
                </a:cubicBezTo>
                <a:cubicBezTo>
                  <a:pt x="1159356" y="447952"/>
                  <a:pt x="1162940" y="446867"/>
                  <a:pt x="1160770" y="439697"/>
                </a:cubicBezTo>
                <a:close/>
                <a:moveTo>
                  <a:pt x="9178905" y="438390"/>
                </a:moveTo>
                <a:cubicBezTo>
                  <a:pt x="9178905" y="438390"/>
                  <a:pt x="9177655" y="440724"/>
                  <a:pt x="9175153" y="445394"/>
                </a:cubicBezTo>
                <a:cubicBezTo>
                  <a:pt x="9173905" y="447729"/>
                  <a:pt x="9172698" y="448584"/>
                  <a:pt x="9171531" y="447959"/>
                </a:cubicBezTo>
                <a:cubicBezTo>
                  <a:pt x="9170364" y="447334"/>
                  <a:pt x="9169237" y="445231"/>
                  <a:pt x="9168152" y="441645"/>
                </a:cubicBezTo>
                <a:cubicBezTo>
                  <a:pt x="9175320" y="439476"/>
                  <a:pt x="9178905" y="438390"/>
                  <a:pt x="9178905" y="438390"/>
                </a:cubicBezTo>
                <a:close/>
                <a:moveTo>
                  <a:pt x="13521825" y="438289"/>
                </a:moveTo>
                <a:cubicBezTo>
                  <a:pt x="13514657" y="440459"/>
                  <a:pt x="13511616" y="443335"/>
                  <a:pt x="13512702" y="446920"/>
                </a:cubicBezTo>
                <a:cubicBezTo>
                  <a:pt x="13513788" y="450504"/>
                  <a:pt x="13517912" y="451210"/>
                  <a:pt x="13525082" y="449040"/>
                </a:cubicBezTo>
                <a:lnTo>
                  <a:pt x="13535833" y="445784"/>
                </a:lnTo>
                <a:cubicBezTo>
                  <a:pt x="13535833" y="445784"/>
                  <a:pt x="13531164" y="443286"/>
                  <a:pt x="13521825" y="438289"/>
                </a:cubicBezTo>
                <a:close/>
                <a:moveTo>
                  <a:pt x="2275010" y="436913"/>
                </a:moveTo>
                <a:cubicBezTo>
                  <a:pt x="2297599" y="433986"/>
                  <a:pt x="2313561" y="435023"/>
                  <a:pt x="2322899" y="440021"/>
                </a:cubicBezTo>
                <a:cubicBezTo>
                  <a:pt x="2330067" y="437851"/>
                  <a:pt x="2339571" y="436929"/>
                  <a:pt x="2351408" y="437257"/>
                </a:cubicBezTo>
                <a:cubicBezTo>
                  <a:pt x="2363245" y="437588"/>
                  <a:pt x="2369164" y="437753"/>
                  <a:pt x="2369164" y="437753"/>
                </a:cubicBezTo>
                <a:lnTo>
                  <a:pt x="2454196" y="447224"/>
                </a:lnTo>
                <a:cubicBezTo>
                  <a:pt x="2447027" y="449394"/>
                  <a:pt x="2448113" y="452979"/>
                  <a:pt x="2457451" y="457977"/>
                </a:cubicBezTo>
                <a:lnTo>
                  <a:pt x="2446700" y="461232"/>
                </a:lnTo>
                <a:lnTo>
                  <a:pt x="2435947" y="464487"/>
                </a:lnTo>
                <a:lnTo>
                  <a:pt x="2439201" y="475240"/>
                </a:lnTo>
                <a:lnTo>
                  <a:pt x="2428449" y="478493"/>
                </a:lnTo>
                <a:cubicBezTo>
                  <a:pt x="2419111" y="473496"/>
                  <a:pt x="2414440" y="470998"/>
                  <a:pt x="2414440" y="470998"/>
                </a:cubicBezTo>
                <a:cubicBezTo>
                  <a:pt x="2409442" y="480335"/>
                  <a:pt x="2401026" y="484840"/>
                  <a:pt x="2389189" y="484510"/>
                </a:cubicBezTo>
                <a:cubicBezTo>
                  <a:pt x="2377351" y="484182"/>
                  <a:pt x="2361930" y="484938"/>
                  <a:pt x="2342924" y="486778"/>
                </a:cubicBezTo>
                <a:lnTo>
                  <a:pt x="2305234" y="482580"/>
                </a:lnTo>
                <a:lnTo>
                  <a:pt x="2298574" y="488880"/>
                </a:lnTo>
                <a:lnTo>
                  <a:pt x="2292475" y="482432"/>
                </a:lnTo>
                <a:lnTo>
                  <a:pt x="2254144" y="484309"/>
                </a:lnTo>
                <a:lnTo>
                  <a:pt x="2186374" y="493089"/>
                </a:lnTo>
                <a:lnTo>
                  <a:pt x="2140113" y="495357"/>
                </a:lnTo>
                <a:cubicBezTo>
                  <a:pt x="2145109" y="486019"/>
                  <a:pt x="2141854" y="475266"/>
                  <a:pt x="2130347" y="463098"/>
                </a:cubicBezTo>
                <a:lnTo>
                  <a:pt x="2121871" y="461646"/>
                </a:lnTo>
                <a:lnTo>
                  <a:pt x="2091407" y="470855"/>
                </a:lnTo>
                <a:lnTo>
                  <a:pt x="2082217" y="465931"/>
                </a:lnTo>
                <a:lnTo>
                  <a:pt x="2073330" y="468621"/>
                </a:lnTo>
                <a:cubicBezTo>
                  <a:pt x="2071159" y="461454"/>
                  <a:pt x="2068281" y="458412"/>
                  <a:pt x="2064698" y="459498"/>
                </a:cubicBezTo>
                <a:cubicBezTo>
                  <a:pt x="2061112" y="460581"/>
                  <a:pt x="2059321" y="461125"/>
                  <a:pt x="2059321" y="461125"/>
                </a:cubicBezTo>
                <a:cubicBezTo>
                  <a:pt x="2059321" y="461125"/>
                  <a:pt x="2055737" y="462210"/>
                  <a:pt x="2048570" y="464381"/>
                </a:cubicBezTo>
                <a:cubicBezTo>
                  <a:pt x="2001219" y="463064"/>
                  <a:pt x="1970376" y="464575"/>
                  <a:pt x="1956039" y="468915"/>
                </a:cubicBezTo>
                <a:cubicBezTo>
                  <a:pt x="1948872" y="471086"/>
                  <a:pt x="1944745" y="470379"/>
                  <a:pt x="1943662" y="466795"/>
                </a:cubicBezTo>
                <a:cubicBezTo>
                  <a:pt x="1942576" y="463209"/>
                  <a:pt x="1945074" y="458540"/>
                  <a:pt x="1951157" y="452787"/>
                </a:cubicBezTo>
                <a:cubicBezTo>
                  <a:pt x="1957241" y="447033"/>
                  <a:pt x="1967994" y="443778"/>
                  <a:pt x="1983416" y="443021"/>
                </a:cubicBezTo>
                <a:cubicBezTo>
                  <a:pt x="1998835" y="442266"/>
                  <a:pt x="2014258" y="441509"/>
                  <a:pt x="2029679" y="440753"/>
                </a:cubicBezTo>
                <a:cubicBezTo>
                  <a:pt x="2045100" y="439999"/>
                  <a:pt x="2057479" y="442119"/>
                  <a:pt x="2066819" y="447117"/>
                </a:cubicBezTo>
                <a:lnTo>
                  <a:pt x="2113083" y="444850"/>
                </a:lnTo>
                <a:lnTo>
                  <a:pt x="2137842" y="449092"/>
                </a:lnTo>
                <a:cubicBezTo>
                  <a:pt x="2147181" y="454091"/>
                  <a:pt x="2159017" y="454419"/>
                  <a:pt x="2173354" y="450079"/>
                </a:cubicBezTo>
                <a:cubicBezTo>
                  <a:pt x="2194860" y="443567"/>
                  <a:pt x="2211531" y="440479"/>
                  <a:pt x="2223367" y="440807"/>
                </a:cubicBezTo>
                <a:cubicBezTo>
                  <a:pt x="2235205" y="441138"/>
                  <a:pt x="2252418" y="439839"/>
                  <a:pt x="2275010" y="436913"/>
                </a:cubicBezTo>
                <a:close/>
                <a:moveTo>
                  <a:pt x="14964798" y="435754"/>
                </a:moveTo>
                <a:cubicBezTo>
                  <a:pt x="14964798" y="435754"/>
                  <a:pt x="14961215" y="436839"/>
                  <a:pt x="14954045" y="439010"/>
                </a:cubicBezTo>
                <a:cubicBezTo>
                  <a:pt x="14939710" y="443350"/>
                  <a:pt x="14931998" y="443728"/>
                  <a:pt x="14930914" y="440143"/>
                </a:cubicBezTo>
                <a:cubicBezTo>
                  <a:pt x="14929828" y="436559"/>
                  <a:pt x="14923908" y="436396"/>
                  <a:pt x="14913158" y="439650"/>
                </a:cubicBezTo>
                <a:cubicBezTo>
                  <a:pt x="14902403" y="442906"/>
                  <a:pt x="14898113" y="448118"/>
                  <a:pt x="14900282" y="455285"/>
                </a:cubicBezTo>
                <a:lnTo>
                  <a:pt x="14911036" y="452030"/>
                </a:lnTo>
                <a:lnTo>
                  <a:pt x="14943294" y="442265"/>
                </a:lnTo>
                <a:cubicBezTo>
                  <a:pt x="14951546" y="443678"/>
                  <a:pt x="14957464" y="443843"/>
                  <a:pt x="14961048" y="442759"/>
                </a:cubicBezTo>
                <a:cubicBezTo>
                  <a:pt x="14964632" y="441672"/>
                  <a:pt x="14965881" y="439338"/>
                  <a:pt x="14964798" y="435754"/>
                </a:cubicBezTo>
                <a:close/>
                <a:moveTo>
                  <a:pt x="16662743" y="434317"/>
                </a:moveTo>
                <a:cubicBezTo>
                  <a:pt x="16690002" y="433903"/>
                  <a:pt x="16726056" y="436697"/>
                  <a:pt x="16770902" y="442702"/>
                </a:cubicBezTo>
                <a:lnTo>
                  <a:pt x="16766872" y="443920"/>
                </a:lnTo>
                <a:cubicBezTo>
                  <a:pt x="16762390" y="445275"/>
                  <a:pt x="16756566" y="447037"/>
                  <a:pt x="16749394" y="449203"/>
                </a:cubicBezTo>
                <a:cubicBezTo>
                  <a:pt x="16727887" y="455703"/>
                  <a:pt x="16713553" y="460038"/>
                  <a:pt x="16706381" y="462203"/>
                </a:cubicBezTo>
                <a:cubicBezTo>
                  <a:pt x="16706381" y="462203"/>
                  <a:pt x="16704046" y="460953"/>
                  <a:pt x="16699380" y="458452"/>
                </a:cubicBezTo>
                <a:cubicBezTo>
                  <a:pt x="16694709" y="455951"/>
                  <a:pt x="16688794" y="455784"/>
                  <a:pt x="16681623" y="457951"/>
                </a:cubicBezTo>
                <a:cubicBezTo>
                  <a:pt x="16667284" y="462284"/>
                  <a:pt x="16648279" y="464118"/>
                  <a:pt x="16624601" y="463449"/>
                </a:cubicBezTo>
                <a:cubicBezTo>
                  <a:pt x="16610268" y="467783"/>
                  <a:pt x="16598970" y="469240"/>
                  <a:pt x="16590719" y="467824"/>
                </a:cubicBezTo>
                <a:cubicBezTo>
                  <a:pt x="16582464" y="466406"/>
                  <a:pt x="16578338" y="465697"/>
                  <a:pt x="16578338" y="465697"/>
                </a:cubicBezTo>
                <a:lnTo>
                  <a:pt x="16550330" y="450689"/>
                </a:lnTo>
                <a:lnTo>
                  <a:pt x="16575088" y="454943"/>
                </a:lnTo>
                <a:lnTo>
                  <a:pt x="16607347" y="445191"/>
                </a:lnTo>
                <a:cubicBezTo>
                  <a:pt x="16617018" y="438358"/>
                  <a:pt x="16635485" y="434733"/>
                  <a:pt x="16662743" y="434317"/>
                </a:cubicBezTo>
                <a:close/>
                <a:moveTo>
                  <a:pt x="10398051" y="433190"/>
                </a:moveTo>
                <a:lnTo>
                  <a:pt x="10387299" y="436444"/>
                </a:lnTo>
                <a:cubicBezTo>
                  <a:pt x="10396637" y="441442"/>
                  <a:pt x="10401305" y="443941"/>
                  <a:pt x="10401305" y="443941"/>
                </a:cubicBezTo>
                <a:cubicBezTo>
                  <a:pt x="10401305" y="443941"/>
                  <a:pt x="10404888" y="442856"/>
                  <a:pt x="10412058" y="440686"/>
                </a:cubicBezTo>
                <a:close/>
                <a:moveTo>
                  <a:pt x="13848931" y="433165"/>
                </a:moveTo>
                <a:cubicBezTo>
                  <a:pt x="13848931" y="433165"/>
                  <a:pt x="13845347" y="434250"/>
                  <a:pt x="13838177" y="436422"/>
                </a:cubicBezTo>
                <a:cubicBezTo>
                  <a:pt x="13831011" y="438590"/>
                  <a:pt x="13827425" y="439676"/>
                  <a:pt x="13827425" y="439676"/>
                </a:cubicBezTo>
                <a:cubicBezTo>
                  <a:pt x="13829595" y="446844"/>
                  <a:pt x="13834266" y="449344"/>
                  <a:pt x="13841434" y="447174"/>
                </a:cubicBezTo>
                <a:close/>
                <a:moveTo>
                  <a:pt x="8853919" y="431134"/>
                </a:moveTo>
                <a:lnTo>
                  <a:pt x="8837791" y="436017"/>
                </a:lnTo>
                <a:lnTo>
                  <a:pt x="8844302" y="457521"/>
                </a:lnTo>
                <a:lnTo>
                  <a:pt x="8855054" y="454266"/>
                </a:lnTo>
                <a:lnTo>
                  <a:pt x="8879813" y="458508"/>
                </a:lnTo>
                <a:lnTo>
                  <a:pt x="8898063" y="441246"/>
                </a:lnTo>
                <a:cubicBezTo>
                  <a:pt x="8883728" y="445586"/>
                  <a:pt x="8876558" y="447757"/>
                  <a:pt x="8876558" y="447757"/>
                </a:cubicBezTo>
                <a:lnTo>
                  <a:pt x="8851799" y="443513"/>
                </a:lnTo>
                <a:cubicBezTo>
                  <a:pt x="8849628" y="436346"/>
                  <a:pt x="8850336" y="432219"/>
                  <a:pt x="8853919" y="431134"/>
                </a:cubicBezTo>
                <a:close/>
                <a:moveTo>
                  <a:pt x="14693036" y="431122"/>
                </a:moveTo>
                <a:cubicBezTo>
                  <a:pt x="14699497" y="433081"/>
                  <a:pt x="14703813" y="437645"/>
                  <a:pt x="14705978" y="444816"/>
                </a:cubicBezTo>
                <a:cubicBezTo>
                  <a:pt x="14691640" y="449150"/>
                  <a:pt x="14679801" y="448815"/>
                  <a:pt x="14670465" y="443811"/>
                </a:cubicBezTo>
                <a:lnTo>
                  <a:pt x="14667216" y="433058"/>
                </a:lnTo>
                <a:cubicBezTo>
                  <a:pt x="14677969" y="429808"/>
                  <a:pt x="14686575" y="429163"/>
                  <a:pt x="14693036" y="431122"/>
                </a:cubicBezTo>
                <a:close/>
                <a:moveTo>
                  <a:pt x="12615776" y="430870"/>
                </a:moveTo>
                <a:cubicBezTo>
                  <a:pt x="12615776" y="430870"/>
                  <a:pt x="12612191" y="431955"/>
                  <a:pt x="12605025" y="434124"/>
                </a:cubicBezTo>
                <a:lnTo>
                  <a:pt x="12619031" y="441622"/>
                </a:lnTo>
                <a:cubicBezTo>
                  <a:pt x="12619031" y="441622"/>
                  <a:pt x="12617948" y="438038"/>
                  <a:pt x="12615776" y="430870"/>
                </a:cubicBezTo>
                <a:close/>
                <a:moveTo>
                  <a:pt x="16864093" y="430672"/>
                </a:moveTo>
                <a:cubicBezTo>
                  <a:pt x="16866153" y="431026"/>
                  <a:pt x="16869519" y="432457"/>
                  <a:pt x="16874187" y="434957"/>
                </a:cubicBezTo>
                <a:cubicBezTo>
                  <a:pt x="16874187" y="434957"/>
                  <a:pt x="16872395" y="435499"/>
                  <a:pt x="16868813" y="436582"/>
                </a:cubicBezTo>
                <a:cubicBezTo>
                  <a:pt x="16865229" y="437666"/>
                  <a:pt x="16862891" y="436414"/>
                  <a:pt x="16861809" y="432830"/>
                </a:cubicBezTo>
                <a:cubicBezTo>
                  <a:pt x="16861265" y="431038"/>
                  <a:pt x="16862027" y="430320"/>
                  <a:pt x="16864093" y="430672"/>
                </a:cubicBezTo>
                <a:close/>
                <a:moveTo>
                  <a:pt x="11570934" y="430255"/>
                </a:moveTo>
                <a:cubicBezTo>
                  <a:pt x="11570934" y="430255"/>
                  <a:pt x="11572019" y="433839"/>
                  <a:pt x="11574189" y="441009"/>
                </a:cubicBezTo>
                <a:cubicBezTo>
                  <a:pt x="11583529" y="446005"/>
                  <a:pt x="11588196" y="448505"/>
                  <a:pt x="11588196" y="448505"/>
                </a:cubicBezTo>
                <a:lnTo>
                  <a:pt x="11584942" y="437754"/>
                </a:lnTo>
                <a:cubicBezTo>
                  <a:pt x="11582771" y="430585"/>
                  <a:pt x="11578103" y="428085"/>
                  <a:pt x="11570934" y="430255"/>
                </a:cubicBezTo>
                <a:close/>
                <a:moveTo>
                  <a:pt x="13606537" y="427315"/>
                </a:moveTo>
                <a:cubicBezTo>
                  <a:pt x="13598826" y="427693"/>
                  <a:pt x="13589595" y="429510"/>
                  <a:pt x="13578843" y="432764"/>
                </a:cubicBezTo>
                <a:cubicBezTo>
                  <a:pt x="13588180" y="437763"/>
                  <a:pt x="13592851" y="440262"/>
                  <a:pt x="13592851" y="440262"/>
                </a:cubicBezTo>
                <a:cubicBezTo>
                  <a:pt x="13595019" y="447430"/>
                  <a:pt x="13596106" y="451014"/>
                  <a:pt x="13596106" y="451014"/>
                </a:cubicBezTo>
                <a:lnTo>
                  <a:pt x="13553095" y="464034"/>
                </a:lnTo>
                <a:cubicBezTo>
                  <a:pt x="13536589" y="461207"/>
                  <a:pt x="13521168" y="461963"/>
                  <a:pt x="13506830" y="466303"/>
                </a:cubicBezTo>
                <a:cubicBezTo>
                  <a:pt x="13523336" y="469131"/>
                  <a:pt x="13535175" y="469460"/>
                  <a:pt x="13542344" y="467290"/>
                </a:cubicBezTo>
                <a:cubicBezTo>
                  <a:pt x="13549511" y="465120"/>
                  <a:pt x="13561349" y="465449"/>
                  <a:pt x="13577856" y="468277"/>
                </a:cubicBezTo>
                <a:lnTo>
                  <a:pt x="13624728" y="463736"/>
                </a:lnTo>
                <a:lnTo>
                  <a:pt x="13618121" y="456746"/>
                </a:lnTo>
                <a:lnTo>
                  <a:pt x="13621652" y="455678"/>
                </a:lnTo>
                <a:lnTo>
                  <a:pt x="13620864" y="455258"/>
                </a:lnTo>
                <a:cubicBezTo>
                  <a:pt x="13620864" y="455258"/>
                  <a:pt x="13619779" y="451673"/>
                  <a:pt x="13617607" y="444506"/>
                </a:cubicBezTo>
                <a:cubicBezTo>
                  <a:pt x="13617607" y="444506"/>
                  <a:pt x="13614027" y="445590"/>
                  <a:pt x="13606857" y="447759"/>
                </a:cubicBezTo>
                <a:lnTo>
                  <a:pt x="13614354" y="433754"/>
                </a:lnTo>
                <a:lnTo>
                  <a:pt x="13625107" y="430497"/>
                </a:lnTo>
                <a:cubicBezTo>
                  <a:pt x="13620438" y="427998"/>
                  <a:pt x="13614248" y="426937"/>
                  <a:pt x="13606537" y="427315"/>
                </a:cubicBezTo>
                <a:close/>
                <a:moveTo>
                  <a:pt x="11311597" y="426600"/>
                </a:moveTo>
                <a:cubicBezTo>
                  <a:pt x="11304430" y="428769"/>
                  <a:pt x="11305516" y="432354"/>
                  <a:pt x="11314852" y="437353"/>
                </a:cubicBezTo>
                <a:lnTo>
                  <a:pt x="11325604" y="434097"/>
                </a:lnTo>
                <a:close/>
                <a:moveTo>
                  <a:pt x="15043318" y="423722"/>
                </a:moveTo>
                <a:lnTo>
                  <a:pt x="15032564" y="426977"/>
                </a:lnTo>
                <a:lnTo>
                  <a:pt x="15046574" y="434475"/>
                </a:lnTo>
                <a:cubicBezTo>
                  <a:pt x="15044405" y="427307"/>
                  <a:pt x="15043318" y="423722"/>
                  <a:pt x="15043318" y="423722"/>
                </a:cubicBezTo>
                <a:close/>
                <a:moveTo>
                  <a:pt x="2999960" y="422860"/>
                </a:moveTo>
                <a:cubicBezTo>
                  <a:pt x="3010901" y="423460"/>
                  <a:pt x="3018707" y="425010"/>
                  <a:pt x="3023376" y="427509"/>
                </a:cubicBezTo>
                <a:cubicBezTo>
                  <a:pt x="3047051" y="428166"/>
                  <a:pt x="3062472" y="427410"/>
                  <a:pt x="3069641" y="425240"/>
                </a:cubicBezTo>
                <a:cubicBezTo>
                  <a:pt x="3076808" y="423070"/>
                  <a:pt x="3085060" y="424484"/>
                  <a:pt x="3094398" y="429480"/>
                </a:cubicBezTo>
                <a:lnTo>
                  <a:pt x="3129912" y="430470"/>
                </a:lnTo>
                <a:cubicBezTo>
                  <a:pt x="3137080" y="428300"/>
                  <a:pt x="3146583" y="427379"/>
                  <a:pt x="3158420" y="427709"/>
                </a:cubicBezTo>
                <a:cubicBezTo>
                  <a:pt x="3170258" y="428037"/>
                  <a:pt x="3183886" y="427824"/>
                  <a:pt x="3199308" y="427067"/>
                </a:cubicBezTo>
                <a:cubicBezTo>
                  <a:pt x="3214729" y="426313"/>
                  <a:pt x="3232485" y="426805"/>
                  <a:pt x="3252575" y="428549"/>
                </a:cubicBezTo>
                <a:cubicBezTo>
                  <a:pt x="3272666" y="430291"/>
                  <a:pt x="3288631" y="431327"/>
                  <a:pt x="3300468" y="431657"/>
                </a:cubicBezTo>
                <a:cubicBezTo>
                  <a:pt x="3312305" y="431986"/>
                  <a:pt x="3322349" y="432858"/>
                  <a:pt x="3330605" y="434272"/>
                </a:cubicBezTo>
                <a:cubicBezTo>
                  <a:pt x="3338857" y="435685"/>
                  <a:pt x="3347111" y="437098"/>
                  <a:pt x="3355363" y="438515"/>
                </a:cubicBezTo>
                <a:cubicBezTo>
                  <a:pt x="3363616" y="439929"/>
                  <a:pt x="3374910" y="438466"/>
                  <a:pt x="3389248" y="434125"/>
                </a:cubicBezTo>
                <a:cubicBezTo>
                  <a:pt x="3412922" y="434783"/>
                  <a:pt x="3428885" y="435819"/>
                  <a:pt x="3437138" y="437234"/>
                </a:cubicBezTo>
                <a:cubicBezTo>
                  <a:pt x="3445393" y="438647"/>
                  <a:pt x="3453103" y="438268"/>
                  <a:pt x="3460272" y="436099"/>
                </a:cubicBezTo>
                <a:cubicBezTo>
                  <a:pt x="3491115" y="434587"/>
                  <a:pt x="3517830" y="432369"/>
                  <a:pt x="3540422" y="429443"/>
                </a:cubicBezTo>
                <a:cubicBezTo>
                  <a:pt x="3563010" y="426516"/>
                  <a:pt x="3578975" y="427553"/>
                  <a:pt x="3588311" y="432551"/>
                </a:cubicBezTo>
                <a:cubicBezTo>
                  <a:pt x="3599819" y="444718"/>
                  <a:pt x="3628165" y="447874"/>
                  <a:pt x="3673344" y="442023"/>
                </a:cubicBezTo>
                <a:cubicBezTo>
                  <a:pt x="3680511" y="439853"/>
                  <a:pt x="3685182" y="442352"/>
                  <a:pt x="3687351" y="449520"/>
                </a:cubicBezTo>
                <a:cubicBezTo>
                  <a:pt x="3694518" y="447349"/>
                  <a:pt x="3702230" y="446971"/>
                  <a:pt x="3710484" y="448385"/>
                </a:cubicBezTo>
                <a:cubicBezTo>
                  <a:pt x="3718736" y="449800"/>
                  <a:pt x="3726448" y="449422"/>
                  <a:pt x="3733615" y="447253"/>
                </a:cubicBezTo>
                <a:cubicBezTo>
                  <a:pt x="3764457" y="445739"/>
                  <a:pt x="3795302" y="444228"/>
                  <a:pt x="3826145" y="442717"/>
                </a:cubicBezTo>
                <a:cubicBezTo>
                  <a:pt x="3856986" y="441204"/>
                  <a:pt x="3890164" y="440943"/>
                  <a:pt x="3925677" y="441930"/>
                </a:cubicBezTo>
                <a:cubicBezTo>
                  <a:pt x="3961188" y="442916"/>
                  <a:pt x="3987198" y="444824"/>
                  <a:pt x="4003704" y="447654"/>
                </a:cubicBezTo>
                <a:cubicBezTo>
                  <a:pt x="4020211" y="450480"/>
                  <a:pt x="4032048" y="450810"/>
                  <a:pt x="4039216" y="448640"/>
                </a:cubicBezTo>
                <a:lnTo>
                  <a:pt x="4085480" y="446371"/>
                </a:lnTo>
                <a:cubicBezTo>
                  <a:pt x="4109155" y="447030"/>
                  <a:pt x="4124577" y="446275"/>
                  <a:pt x="4131744" y="444104"/>
                </a:cubicBezTo>
                <a:cubicBezTo>
                  <a:pt x="4138912" y="441935"/>
                  <a:pt x="4162588" y="442593"/>
                  <a:pt x="4202769" y="446079"/>
                </a:cubicBezTo>
                <a:cubicBezTo>
                  <a:pt x="4217105" y="441739"/>
                  <a:pt x="4232526" y="440983"/>
                  <a:pt x="4249033" y="443811"/>
                </a:cubicBezTo>
                <a:cubicBezTo>
                  <a:pt x="4265539" y="446638"/>
                  <a:pt x="4277378" y="446967"/>
                  <a:pt x="4284544" y="444797"/>
                </a:cubicBezTo>
                <a:cubicBezTo>
                  <a:pt x="4308219" y="445455"/>
                  <a:pt x="4328309" y="447199"/>
                  <a:pt x="4344816" y="450027"/>
                </a:cubicBezTo>
                <a:cubicBezTo>
                  <a:pt x="4361324" y="452855"/>
                  <a:pt x="4386789" y="452972"/>
                  <a:pt x="4421218" y="450374"/>
                </a:cubicBezTo>
                <a:cubicBezTo>
                  <a:pt x="4455645" y="447777"/>
                  <a:pt x="4485779" y="450392"/>
                  <a:pt x="4511624" y="458218"/>
                </a:cubicBezTo>
                <a:lnTo>
                  <a:pt x="4547136" y="459206"/>
                </a:lnTo>
                <a:lnTo>
                  <a:pt x="4550392" y="469958"/>
                </a:lnTo>
                <a:cubicBezTo>
                  <a:pt x="4552561" y="477126"/>
                  <a:pt x="4567983" y="476370"/>
                  <a:pt x="4596656" y="467689"/>
                </a:cubicBezTo>
                <a:cubicBezTo>
                  <a:pt x="4603824" y="465519"/>
                  <a:pt x="4610992" y="463349"/>
                  <a:pt x="4618160" y="461179"/>
                </a:cubicBezTo>
                <a:cubicBezTo>
                  <a:pt x="4625328" y="459010"/>
                  <a:pt x="4636081" y="455755"/>
                  <a:pt x="4650417" y="451415"/>
                </a:cubicBezTo>
                <a:cubicBezTo>
                  <a:pt x="4674092" y="452073"/>
                  <a:pt x="4690057" y="453109"/>
                  <a:pt x="4698310" y="454524"/>
                </a:cubicBezTo>
                <a:cubicBezTo>
                  <a:pt x="4706562" y="455938"/>
                  <a:pt x="4711773" y="460229"/>
                  <a:pt x="4713944" y="467398"/>
                </a:cubicBezTo>
                <a:lnTo>
                  <a:pt x="4720453" y="488901"/>
                </a:lnTo>
                <a:lnTo>
                  <a:pt x="4698949" y="495412"/>
                </a:lnTo>
                <a:cubicBezTo>
                  <a:pt x="4682442" y="492584"/>
                  <a:pt x="4670063" y="490462"/>
                  <a:pt x="4661810" y="489047"/>
                </a:cubicBezTo>
                <a:cubicBezTo>
                  <a:pt x="4653557" y="487634"/>
                  <a:pt x="4645845" y="488013"/>
                  <a:pt x="4638678" y="490183"/>
                </a:cubicBezTo>
                <a:lnTo>
                  <a:pt x="4630410" y="488766"/>
                </a:lnTo>
                <a:lnTo>
                  <a:pt x="4626392" y="489980"/>
                </a:lnTo>
                <a:lnTo>
                  <a:pt x="4625784" y="487974"/>
                </a:lnTo>
                <a:lnTo>
                  <a:pt x="4589158" y="481697"/>
                </a:lnTo>
                <a:lnTo>
                  <a:pt x="4578406" y="484953"/>
                </a:lnTo>
                <a:cubicBezTo>
                  <a:pt x="4573408" y="494292"/>
                  <a:pt x="4554402" y="496133"/>
                  <a:pt x="4521390" y="490475"/>
                </a:cubicBezTo>
                <a:cubicBezTo>
                  <a:pt x="4504883" y="487648"/>
                  <a:pt x="4483001" y="486446"/>
                  <a:pt x="4455741" y="486875"/>
                </a:cubicBezTo>
                <a:cubicBezTo>
                  <a:pt x="4428483" y="487300"/>
                  <a:pt x="4414852" y="487514"/>
                  <a:pt x="4414852" y="487514"/>
                </a:cubicBezTo>
                <a:lnTo>
                  <a:pt x="4368591" y="489782"/>
                </a:lnTo>
                <a:lnTo>
                  <a:pt x="4357836" y="493037"/>
                </a:lnTo>
                <a:lnTo>
                  <a:pt x="4347084" y="496292"/>
                </a:lnTo>
                <a:cubicBezTo>
                  <a:pt x="4339917" y="498462"/>
                  <a:pt x="4336333" y="499546"/>
                  <a:pt x="4336333" y="499546"/>
                </a:cubicBezTo>
                <a:lnTo>
                  <a:pt x="4311573" y="495304"/>
                </a:lnTo>
                <a:lnTo>
                  <a:pt x="4251301" y="490076"/>
                </a:lnTo>
                <a:cubicBezTo>
                  <a:pt x="4249132" y="482906"/>
                  <a:pt x="4244460" y="480407"/>
                  <a:pt x="4237293" y="482578"/>
                </a:cubicBezTo>
                <a:cubicBezTo>
                  <a:pt x="4235123" y="475410"/>
                  <a:pt x="4232246" y="472369"/>
                  <a:pt x="4228660" y="473453"/>
                </a:cubicBezTo>
                <a:cubicBezTo>
                  <a:pt x="4225079" y="474538"/>
                  <a:pt x="4224371" y="478665"/>
                  <a:pt x="4226542" y="485832"/>
                </a:cubicBezTo>
                <a:cubicBezTo>
                  <a:pt x="4226542" y="485832"/>
                  <a:pt x="4219372" y="488003"/>
                  <a:pt x="4205035" y="492342"/>
                </a:cubicBezTo>
                <a:cubicBezTo>
                  <a:pt x="4202866" y="485174"/>
                  <a:pt x="4200532" y="483924"/>
                  <a:pt x="4198033" y="488594"/>
                </a:cubicBezTo>
                <a:cubicBezTo>
                  <a:pt x="4195532" y="493264"/>
                  <a:pt x="4191950" y="494349"/>
                  <a:pt x="4187281" y="491850"/>
                </a:cubicBezTo>
                <a:cubicBezTo>
                  <a:pt x="4182611" y="489351"/>
                  <a:pt x="4176693" y="489186"/>
                  <a:pt x="4169525" y="491355"/>
                </a:cubicBezTo>
                <a:cubicBezTo>
                  <a:pt x="4160186" y="486357"/>
                  <a:pt x="4148349" y="486028"/>
                  <a:pt x="4134013" y="490368"/>
                </a:cubicBezTo>
                <a:cubicBezTo>
                  <a:pt x="4081664" y="498391"/>
                  <a:pt x="4042568" y="498487"/>
                  <a:pt x="4016725" y="490661"/>
                </a:cubicBezTo>
                <a:cubicBezTo>
                  <a:pt x="4007386" y="485663"/>
                  <a:pt x="3997341" y="484792"/>
                  <a:pt x="3986588" y="488047"/>
                </a:cubicBezTo>
                <a:cubicBezTo>
                  <a:pt x="3975837" y="491303"/>
                  <a:pt x="3963291" y="495101"/>
                  <a:pt x="3948955" y="499441"/>
                </a:cubicBezTo>
                <a:cubicBezTo>
                  <a:pt x="3939617" y="494442"/>
                  <a:pt x="3935490" y="493733"/>
                  <a:pt x="3936576" y="497318"/>
                </a:cubicBezTo>
                <a:cubicBezTo>
                  <a:pt x="3937660" y="500904"/>
                  <a:pt x="3934619" y="503780"/>
                  <a:pt x="3927450" y="505950"/>
                </a:cubicBezTo>
                <a:cubicBezTo>
                  <a:pt x="3929619" y="513119"/>
                  <a:pt x="3927122" y="517786"/>
                  <a:pt x="3919953" y="519958"/>
                </a:cubicBezTo>
                <a:cubicBezTo>
                  <a:pt x="3912785" y="522127"/>
                  <a:pt x="3906867" y="521962"/>
                  <a:pt x="3902197" y="519462"/>
                </a:cubicBezTo>
                <a:cubicBezTo>
                  <a:pt x="3897528" y="516965"/>
                  <a:pt x="3886939" y="514301"/>
                  <a:pt x="3870433" y="511472"/>
                </a:cubicBezTo>
                <a:lnTo>
                  <a:pt x="3856427" y="503976"/>
                </a:lnTo>
                <a:cubicBezTo>
                  <a:pt x="3863595" y="501805"/>
                  <a:pt x="3868970" y="500178"/>
                  <a:pt x="3872555" y="499093"/>
                </a:cubicBezTo>
                <a:cubicBezTo>
                  <a:pt x="3876140" y="498008"/>
                  <a:pt x="3877931" y="497465"/>
                  <a:pt x="3877931" y="497465"/>
                </a:cubicBezTo>
                <a:lnTo>
                  <a:pt x="3874677" y="486714"/>
                </a:lnTo>
                <a:cubicBezTo>
                  <a:pt x="3874677" y="486714"/>
                  <a:pt x="3871092" y="487799"/>
                  <a:pt x="3863924" y="489968"/>
                </a:cubicBezTo>
                <a:cubicBezTo>
                  <a:pt x="3856756" y="492139"/>
                  <a:pt x="3853171" y="493223"/>
                  <a:pt x="3853171" y="493223"/>
                </a:cubicBezTo>
                <a:cubicBezTo>
                  <a:pt x="3838834" y="497563"/>
                  <a:pt x="3830581" y="496149"/>
                  <a:pt x="3828412" y="488981"/>
                </a:cubicBezTo>
                <a:cubicBezTo>
                  <a:pt x="3802567" y="481153"/>
                  <a:pt x="3782476" y="479411"/>
                  <a:pt x="3768139" y="483751"/>
                </a:cubicBezTo>
                <a:cubicBezTo>
                  <a:pt x="3763142" y="493090"/>
                  <a:pt x="3743052" y="491345"/>
                  <a:pt x="3707868" y="478523"/>
                </a:cubicBezTo>
                <a:cubicBezTo>
                  <a:pt x="3707868" y="478523"/>
                  <a:pt x="3704283" y="479609"/>
                  <a:pt x="3697117" y="481777"/>
                </a:cubicBezTo>
                <a:cubicBezTo>
                  <a:pt x="3689949" y="483948"/>
                  <a:pt x="3685278" y="481448"/>
                  <a:pt x="3683109" y="474279"/>
                </a:cubicBezTo>
                <a:lnTo>
                  <a:pt x="3672356" y="477534"/>
                </a:lnTo>
                <a:cubicBezTo>
                  <a:pt x="3672356" y="477534"/>
                  <a:pt x="3661603" y="480790"/>
                  <a:pt x="3640099" y="487299"/>
                </a:cubicBezTo>
                <a:cubicBezTo>
                  <a:pt x="3618595" y="493810"/>
                  <a:pt x="3596005" y="496735"/>
                  <a:pt x="3572330" y="496079"/>
                </a:cubicBezTo>
                <a:lnTo>
                  <a:pt x="3540074" y="505844"/>
                </a:lnTo>
                <a:cubicBezTo>
                  <a:pt x="3523567" y="503015"/>
                  <a:pt x="3515314" y="501600"/>
                  <a:pt x="3515314" y="501600"/>
                </a:cubicBezTo>
                <a:cubicBezTo>
                  <a:pt x="3508144" y="503770"/>
                  <a:pt x="3502227" y="503606"/>
                  <a:pt x="3497558" y="501108"/>
                </a:cubicBezTo>
                <a:cubicBezTo>
                  <a:pt x="3492887" y="498609"/>
                  <a:pt x="3486971" y="498443"/>
                  <a:pt x="3479802" y="500614"/>
                </a:cubicBezTo>
                <a:lnTo>
                  <a:pt x="3461552" y="517875"/>
                </a:lnTo>
                <a:cubicBezTo>
                  <a:pt x="3470890" y="522873"/>
                  <a:pt x="3479143" y="524288"/>
                  <a:pt x="3486313" y="522118"/>
                </a:cubicBezTo>
                <a:cubicBezTo>
                  <a:pt x="3488482" y="529285"/>
                  <a:pt x="3481314" y="531455"/>
                  <a:pt x="3464807" y="528628"/>
                </a:cubicBezTo>
                <a:cubicBezTo>
                  <a:pt x="3448300" y="525800"/>
                  <a:pt x="3436463" y="525469"/>
                  <a:pt x="3429295" y="527640"/>
                </a:cubicBezTo>
                <a:cubicBezTo>
                  <a:pt x="3436463" y="525469"/>
                  <a:pt x="3440047" y="524386"/>
                  <a:pt x="3440047" y="524386"/>
                </a:cubicBezTo>
                <a:cubicBezTo>
                  <a:pt x="3445046" y="515049"/>
                  <a:pt x="3447545" y="510378"/>
                  <a:pt x="3447545" y="510378"/>
                </a:cubicBezTo>
                <a:cubicBezTo>
                  <a:pt x="3447545" y="510378"/>
                  <a:pt x="3442875" y="507878"/>
                  <a:pt x="3433536" y="502880"/>
                </a:cubicBezTo>
                <a:lnTo>
                  <a:pt x="3419531" y="495384"/>
                </a:lnTo>
                <a:lnTo>
                  <a:pt x="3405523" y="487887"/>
                </a:lnTo>
                <a:cubicBezTo>
                  <a:pt x="3403354" y="480718"/>
                  <a:pt x="3391515" y="480389"/>
                  <a:pt x="3370011" y="486899"/>
                </a:cubicBezTo>
                <a:cubicBezTo>
                  <a:pt x="3348506" y="493409"/>
                  <a:pt x="3330586" y="498835"/>
                  <a:pt x="3316249" y="503175"/>
                </a:cubicBezTo>
                <a:cubicBezTo>
                  <a:pt x="3301912" y="507515"/>
                  <a:pt x="3288825" y="509518"/>
                  <a:pt x="3276989" y="509192"/>
                </a:cubicBezTo>
                <a:cubicBezTo>
                  <a:pt x="3265151" y="508862"/>
                  <a:pt x="3258147" y="505113"/>
                  <a:pt x="3255976" y="497945"/>
                </a:cubicBezTo>
                <a:cubicBezTo>
                  <a:pt x="3248810" y="500114"/>
                  <a:pt x="3238057" y="503369"/>
                  <a:pt x="3223720" y="507709"/>
                </a:cubicBezTo>
                <a:lnTo>
                  <a:pt x="3237727" y="515206"/>
                </a:lnTo>
                <a:cubicBezTo>
                  <a:pt x="3237727" y="515206"/>
                  <a:pt x="3234144" y="516293"/>
                  <a:pt x="3226975" y="518464"/>
                </a:cubicBezTo>
                <a:cubicBezTo>
                  <a:pt x="3219807" y="520633"/>
                  <a:pt x="3216223" y="521718"/>
                  <a:pt x="3216223" y="521718"/>
                </a:cubicBezTo>
                <a:cubicBezTo>
                  <a:pt x="3218394" y="528885"/>
                  <a:pt x="3217144" y="531219"/>
                  <a:pt x="3212475" y="528722"/>
                </a:cubicBezTo>
                <a:cubicBezTo>
                  <a:pt x="3207804" y="526223"/>
                  <a:pt x="3201887" y="526058"/>
                  <a:pt x="3194719" y="528227"/>
                </a:cubicBezTo>
                <a:cubicBezTo>
                  <a:pt x="3178213" y="525399"/>
                  <a:pt x="3165291" y="521486"/>
                  <a:pt x="3155952" y="516488"/>
                </a:cubicBezTo>
                <a:cubicBezTo>
                  <a:pt x="3148784" y="518657"/>
                  <a:pt x="3141615" y="520828"/>
                  <a:pt x="3134448" y="522997"/>
                </a:cubicBezTo>
                <a:cubicBezTo>
                  <a:pt x="3127279" y="525168"/>
                  <a:pt x="3120111" y="527339"/>
                  <a:pt x="3112941" y="529508"/>
                </a:cubicBezTo>
                <a:lnTo>
                  <a:pt x="3088183" y="525266"/>
                </a:lnTo>
                <a:cubicBezTo>
                  <a:pt x="3088183" y="525266"/>
                  <a:pt x="3094809" y="521305"/>
                  <a:pt x="3108059" y="513380"/>
                </a:cubicBezTo>
                <a:cubicBezTo>
                  <a:pt x="3121312" y="505455"/>
                  <a:pt x="3132606" y="503993"/>
                  <a:pt x="3141944" y="508991"/>
                </a:cubicBezTo>
                <a:cubicBezTo>
                  <a:pt x="3158450" y="511817"/>
                  <a:pt x="3173872" y="511063"/>
                  <a:pt x="3188208" y="506723"/>
                </a:cubicBezTo>
                <a:lnTo>
                  <a:pt x="3217211" y="486206"/>
                </a:lnTo>
                <a:cubicBezTo>
                  <a:pt x="3229377" y="474698"/>
                  <a:pt x="3236544" y="472528"/>
                  <a:pt x="3238716" y="479696"/>
                </a:cubicBezTo>
                <a:cubicBezTo>
                  <a:pt x="3240885" y="486863"/>
                  <a:pt x="3245555" y="489362"/>
                  <a:pt x="3252721" y="487192"/>
                </a:cubicBezTo>
                <a:cubicBezTo>
                  <a:pt x="3250552" y="480024"/>
                  <a:pt x="3240130" y="471440"/>
                  <a:pt x="3221452" y="461447"/>
                </a:cubicBezTo>
                <a:lnTo>
                  <a:pt x="3196694" y="457203"/>
                </a:lnTo>
                <a:lnTo>
                  <a:pt x="3153684" y="470223"/>
                </a:lnTo>
                <a:cubicBezTo>
                  <a:pt x="3155854" y="477391"/>
                  <a:pt x="3156938" y="480975"/>
                  <a:pt x="3156938" y="480975"/>
                </a:cubicBezTo>
                <a:cubicBezTo>
                  <a:pt x="3142601" y="485316"/>
                  <a:pt x="3117842" y="481074"/>
                  <a:pt x="3082660" y="468249"/>
                </a:cubicBezTo>
                <a:cubicBezTo>
                  <a:pt x="3058986" y="467591"/>
                  <a:pt x="3047690" y="469053"/>
                  <a:pt x="3048775" y="472638"/>
                </a:cubicBezTo>
                <a:cubicBezTo>
                  <a:pt x="3049859" y="476224"/>
                  <a:pt x="3043235" y="480186"/>
                  <a:pt x="3028899" y="484524"/>
                </a:cubicBezTo>
                <a:cubicBezTo>
                  <a:pt x="3014563" y="488865"/>
                  <a:pt x="2999140" y="489620"/>
                  <a:pt x="2982634" y="486793"/>
                </a:cubicBezTo>
                <a:cubicBezTo>
                  <a:pt x="2975466" y="488962"/>
                  <a:pt x="2968297" y="491133"/>
                  <a:pt x="2961129" y="493302"/>
                </a:cubicBezTo>
                <a:lnTo>
                  <a:pt x="2999896" y="505042"/>
                </a:lnTo>
                <a:lnTo>
                  <a:pt x="3001386" y="504968"/>
                </a:lnTo>
                <a:lnTo>
                  <a:pt x="3003954" y="500174"/>
                </a:lnTo>
                <a:lnTo>
                  <a:pt x="3011935" y="504452"/>
                </a:lnTo>
                <a:lnTo>
                  <a:pt x="3023029" y="503908"/>
                </a:lnTo>
                <a:lnTo>
                  <a:pt x="3015291" y="506250"/>
                </a:lnTo>
                <a:lnTo>
                  <a:pt x="3017957" y="507679"/>
                </a:lnTo>
                <a:lnTo>
                  <a:pt x="3007205" y="510929"/>
                </a:lnTo>
                <a:lnTo>
                  <a:pt x="2998061" y="513693"/>
                </a:lnTo>
                <a:lnTo>
                  <a:pt x="2992399" y="519048"/>
                </a:lnTo>
                <a:cubicBezTo>
                  <a:pt x="2994568" y="526215"/>
                  <a:pt x="2992070" y="530887"/>
                  <a:pt x="2984902" y="533056"/>
                </a:cubicBezTo>
                <a:lnTo>
                  <a:pt x="2970895" y="525559"/>
                </a:lnTo>
                <a:lnTo>
                  <a:pt x="2967638" y="514805"/>
                </a:lnTo>
                <a:lnTo>
                  <a:pt x="2942880" y="510566"/>
                </a:lnTo>
                <a:cubicBezTo>
                  <a:pt x="2940709" y="503397"/>
                  <a:pt x="2937832" y="500354"/>
                  <a:pt x="2934248" y="501439"/>
                </a:cubicBezTo>
                <a:cubicBezTo>
                  <a:pt x="2930665" y="502525"/>
                  <a:pt x="2928872" y="503067"/>
                  <a:pt x="2928872" y="503067"/>
                </a:cubicBezTo>
                <a:cubicBezTo>
                  <a:pt x="2928872" y="503067"/>
                  <a:pt x="2926538" y="501817"/>
                  <a:pt x="2921869" y="499319"/>
                </a:cubicBezTo>
                <a:lnTo>
                  <a:pt x="2921479" y="499111"/>
                </a:lnTo>
                <a:lnTo>
                  <a:pt x="2922177" y="501420"/>
                </a:lnTo>
                <a:lnTo>
                  <a:pt x="2908174" y="493917"/>
                </a:lnTo>
                <a:cubicBezTo>
                  <a:pt x="2908174" y="493917"/>
                  <a:pt x="2911759" y="492835"/>
                  <a:pt x="2918926" y="490667"/>
                </a:cubicBezTo>
                <a:lnTo>
                  <a:pt x="2919944" y="494033"/>
                </a:lnTo>
                <a:lnTo>
                  <a:pt x="2947122" y="485805"/>
                </a:lnTo>
                <a:lnTo>
                  <a:pt x="2954619" y="471797"/>
                </a:lnTo>
                <a:cubicBezTo>
                  <a:pt x="2952449" y="464630"/>
                  <a:pt x="2951364" y="461046"/>
                  <a:pt x="2951364" y="461046"/>
                </a:cubicBezTo>
                <a:lnTo>
                  <a:pt x="2937357" y="453549"/>
                </a:lnTo>
                <a:cubicBezTo>
                  <a:pt x="2930189" y="455718"/>
                  <a:pt x="2918350" y="455389"/>
                  <a:pt x="2901845" y="452560"/>
                </a:cubicBezTo>
                <a:lnTo>
                  <a:pt x="2858835" y="465580"/>
                </a:lnTo>
                <a:lnTo>
                  <a:pt x="2855581" y="454829"/>
                </a:lnTo>
                <a:lnTo>
                  <a:pt x="2841572" y="447330"/>
                </a:lnTo>
                <a:lnTo>
                  <a:pt x="2821402" y="454556"/>
                </a:lnTo>
                <a:lnTo>
                  <a:pt x="2834076" y="461339"/>
                </a:lnTo>
                <a:lnTo>
                  <a:pt x="2812570" y="467849"/>
                </a:lnTo>
                <a:lnTo>
                  <a:pt x="2819277" y="455314"/>
                </a:lnTo>
                <a:lnTo>
                  <a:pt x="2815100" y="456814"/>
                </a:lnTo>
                <a:cubicBezTo>
                  <a:pt x="2808201" y="459878"/>
                  <a:pt x="2803232" y="462849"/>
                  <a:pt x="2800191" y="465728"/>
                </a:cubicBezTo>
                <a:cubicBezTo>
                  <a:pt x="2794109" y="471483"/>
                  <a:pt x="2786398" y="471859"/>
                  <a:pt x="2777058" y="466860"/>
                </a:cubicBezTo>
                <a:cubicBezTo>
                  <a:pt x="2767721" y="461864"/>
                  <a:pt x="2759467" y="460450"/>
                  <a:pt x="2752299" y="462619"/>
                </a:cubicBezTo>
                <a:lnTo>
                  <a:pt x="2713532" y="450880"/>
                </a:lnTo>
                <a:lnTo>
                  <a:pt x="2678020" y="449892"/>
                </a:lnTo>
                <a:cubicBezTo>
                  <a:pt x="2656516" y="456403"/>
                  <a:pt x="2638051" y="460036"/>
                  <a:pt x="2622631" y="460790"/>
                </a:cubicBezTo>
                <a:cubicBezTo>
                  <a:pt x="2607209" y="461547"/>
                  <a:pt x="2595914" y="463010"/>
                  <a:pt x="2588746" y="465181"/>
                </a:cubicBezTo>
                <a:cubicBezTo>
                  <a:pt x="2579408" y="460183"/>
                  <a:pt x="2577237" y="453014"/>
                  <a:pt x="2582236" y="443677"/>
                </a:cubicBezTo>
                <a:cubicBezTo>
                  <a:pt x="2582236" y="443677"/>
                  <a:pt x="2586364" y="444383"/>
                  <a:pt x="2594616" y="445797"/>
                </a:cubicBezTo>
                <a:cubicBezTo>
                  <a:pt x="2602870" y="447211"/>
                  <a:pt x="2610580" y="446833"/>
                  <a:pt x="2617749" y="444664"/>
                </a:cubicBezTo>
                <a:lnTo>
                  <a:pt x="2664013" y="442396"/>
                </a:lnTo>
                <a:cubicBezTo>
                  <a:pt x="2682689" y="452391"/>
                  <a:pt x="2717116" y="449794"/>
                  <a:pt x="2767295" y="434605"/>
                </a:cubicBezTo>
                <a:cubicBezTo>
                  <a:pt x="2774462" y="432434"/>
                  <a:pt x="2782172" y="432056"/>
                  <a:pt x="2790427" y="433471"/>
                </a:cubicBezTo>
                <a:cubicBezTo>
                  <a:pt x="2798680" y="434885"/>
                  <a:pt x="2802805" y="435593"/>
                  <a:pt x="2802805" y="435593"/>
                </a:cubicBezTo>
                <a:cubicBezTo>
                  <a:pt x="2802805" y="435593"/>
                  <a:pt x="2820019" y="434294"/>
                  <a:pt x="2854446" y="431696"/>
                </a:cubicBezTo>
                <a:cubicBezTo>
                  <a:pt x="2888875" y="429099"/>
                  <a:pt x="2923300" y="426504"/>
                  <a:pt x="2957727" y="423906"/>
                </a:cubicBezTo>
                <a:cubicBezTo>
                  <a:pt x="2974940" y="422608"/>
                  <a:pt x="2989018" y="422259"/>
                  <a:pt x="2999960" y="422860"/>
                </a:cubicBezTo>
                <a:close/>
                <a:moveTo>
                  <a:pt x="14546675" y="422548"/>
                </a:moveTo>
                <a:lnTo>
                  <a:pt x="14560681" y="430049"/>
                </a:lnTo>
                <a:cubicBezTo>
                  <a:pt x="14560681" y="430049"/>
                  <a:pt x="14558888" y="430591"/>
                  <a:pt x="14555302" y="431675"/>
                </a:cubicBezTo>
                <a:cubicBezTo>
                  <a:pt x="14551719" y="432757"/>
                  <a:pt x="14547592" y="432050"/>
                  <a:pt x="14542924" y="429548"/>
                </a:cubicBezTo>
                <a:cubicBezTo>
                  <a:pt x="14538256" y="427048"/>
                  <a:pt x="14539506" y="424712"/>
                  <a:pt x="14546675" y="422548"/>
                </a:cubicBezTo>
                <a:close/>
                <a:moveTo>
                  <a:pt x="15415627" y="422521"/>
                </a:moveTo>
                <a:cubicBezTo>
                  <a:pt x="15402000" y="422734"/>
                  <a:pt x="15384431" y="426096"/>
                  <a:pt x="15362926" y="432607"/>
                </a:cubicBezTo>
                <a:cubicBezTo>
                  <a:pt x="15355759" y="434776"/>
                  <a:pt x="15350381" y="436404"/>
                  <a:pt x="15346798" y="437490"/>
                </a:cubicBezTo>
                <a:cubicBezTo>
                  <a:pt x="15343212" y="438574"/>
                  <a:pt x="15340337" y="435532"/>
                  <a:pt x="15338168" y="428364"/>
                </a:cubicBezTo>
                <a:lnTo>
                  <a:pt x="15316662" y="434876"/>
                </a:lnTo>
                <a:cubicBezTo>
                  <a:pt x="15318831" y="442042"/>
                  <a:pt x="15319918" y="445627"/>
                  <a:pt x="15319918" y="445627"/>
                </a:cubicBezTo>
                <a:cubicBezTo>
                  <a:pt x="15322087" y="452795"/>
                  <a:pt x="15328548" y="454751"/>
                  <a:pt x="15339300" y="451496"/>
                </a:cubicBezTo>
                <a:cubicBezTo>
                  <a:pt x="15350053" y="448241"/>
                  <a:pt x="15360097" y="449113"/>
                  <a:pt x="15369437" y="454111"/>
                </a:cubicBezTo>
                <a:cubicBezTo>
                  <a:pt x="15369437" y="454111"/>
                  <a:pt x="15373019" y="453026"/>
                  <a:pt x="15380189" y="450856"/>
                </a:cubicBezTo>
                <a:cubicBezTo>
                  <a:pt x="15387356" y="448686"/>
                  <a:pt x="15394525" y="446517"/>
                  <a:pt x="15401693" y="444346"/>
                </a:cubicBezTo>
                <a:cubicBezTo>
                  <a:pt x="15408862" y="442176"/>
                  <a:pt x="15417113" y="443590"/>
                  <a:pt x="15426453" y="448588"/>
                </a:cubicBezTo>
                <a:cubicBezTo>
                  <a:pt x="15440790" y="444248"/>
                  <a:pt x="15446872" y="438495"/>
                  <a:pt x="15444703" y="431326"/>
                </a:cubicBezTo>
                <a:cubicBezTo>
                  <a:pt x="15438948" y="425244"/>
                  <a:pt x="15429258" y="422307"/>
                  <a:pt x="15415627" y="422521"/>
                </a:cubicBezTo>
                <a:close/>
                <a:moveTo>
                  <a:pt x="14244619" y="421954"/>
                </a:moveTo>
                <a:cubicBezTo>
                  <a:pt x="14240492" y="421246"/>
                  <a:pt x="14236637" y="421435"/>
                  <a:pt x="14233054" y="422521"/>
                </a:cubicBezTo>
                <a:lnTo>
                  <a:pt x="14257811" y="426762"/>
                </a:lnTo>
                <a:close/>
                <a:moveTo>
                  <a:pt x="9584529" y="421236"/>
                </a:moveTo>
                <a:cubicBezTo>
                  <a:pt x="9584529" y="421236"/>
                  <a:pt x="9586863" y="422485"/>
                  <a:pt x="9591534" y="424984"/>
                </a:cubicBezTo>
                <a:cubicBezTo>
                  <a:pt x="9596202" y="427483"/>
                  <a:pt x="9598536" y="428733"/>
                  <a:pt x="9598536" y="428733"/>
                </a:cubicBezTo>
                <a:cubicBezTo>
                  <a:pt x="9598536" y="428733"/>
                  <a:pt x="9594954" y="429817"/>
                  <a:pt x="9587784" y="431988"/>
                </a:cubicBezTo>
                <a:cubicBezTo>
                  <a:pt x="9580615" y="434157"/>
                  <a:pt x="9576490" y="433451"/>
                  <a:pt x="9575406" y="429867"/>
                </a:cubicBezTo>
                <a:cubicBezTo>
                  <a:pt x="9574320" y="426282"/>
                  <a:pt x="9577361" y="423406"/>
                  <a:pt x="9584529" y="421236"/>
                </a:cubicBezTo>
                <a:close/>
                <a:moveTo>
                  <a:pt x="15071827" y="420961"/>
                </a:moveTo>
                <a:cubicBezTo>
                  <a:pt x="15067156" y="418461"/>
                  <a:pt x="15065908" y="420796"/>
                  <a:pt x="15068079" y="427964"/>
                </a:cubicBezTo>
                <a:lnTo>
                  <a:pt x="15082085" y="435461"/>
                </a:lnTo>
                <a:lnTo>
                  <a:pt x="15089583" y="421455"/>
                </a:lnTo>
                <a:cubicBezTo>
                  <a:pt x="15082413" y="423624"/>
                  <a:pt x="15076496" y="423459"/>
                  <a:pt x="15071827" y="420961"/>
                </a:cubicBezTo>
                <a:close/>
                <a:moveTo>
                  <a:pt x="11603191" y="420490"/>
                </a:moveTo>
                <a:cubicBezTo>
                  <a:pt x="11603191" y="420490"/>
                  <a:pt x="11599606" y="421576"/>
                  <a:pt x="11592440" y="423744"/>
                </a:cubicBezTo>
                <a:cubicBezTo>
                  <a:pt x="11594609" y="430914"/>
                  <a:pt x="11597486" y="433956"/>
                  <a:pt x="11601070" y="432871"/>
                </a:cubicBezTo>
                <a:cubicBezTo>
                  <a:pt x="11604653" y="431786"/>
                  <a:pt x="11605360" y="427658"/>
                  <a:pt x="11603191" y="420490"/>
                </a:cubicBezTo>
                <a:close/>
                <a:moveTo>
                  <a:pt x="8333621" y="418446"/>
                </a:moveTo>
                <a:cubicBezTo>
                  <a:pt x="8345456" y="418774"/>
                  <a:pt x="8363213" y="419268"/>
                  <a:pt x="8386889" y="419926"/>
                </a:cubicBezTo>
                <a:cubicBezTo>
                  <a:pt x="8410564" y="420584"/>
                  <a:pt x="8423486" y="424499"/>
                  <a:pt x="8425655" y="431667"/>
                </a:cubicBezTo>
                <a:lnTo>
                  <a:pt x="8390145" y="430679"/>
                </a:lnTo>
                <a:cubicBezTo>
                  <a:pt x="8380806" y="425682"/>
                  <a:pt x="8374887" y="425518"/>
                  <a:pt x="8372389" y="430185"/>
                </a:cubicBezTo>
                <a:cubicBezTo>
                  <a:pt x="8369890" y="434854"/>
                  <a:pt x="8363969" y="434690"/>
                  <a:pt x="8354632" y="429692"/>
                </a:cubicBezTo>
                <a:cubicBezTo>
                  <a:pt x="8349632" y="439030"/>
                  <a:pt x="8347135" y="443700"/>
                  <a:pt x="8347135" y="443700"/>
                </a:cubicBezTo>
                <a:cubicBezTo>
                  <a:pt x="8347135" y="443700"/>
                  <a:pt x="8343552" y="444784"/>
                  <a:pt x="8336381" y="446955"/>
                </a:cubicBezTo>
                <a:cubicBezTo>
                  <a:pt x="8329214" y="449124"/>
                  <a:pt x="8325629" y="450210"/>
                  <a:pt x="8325629" y="450210"/>
                </a:cubicBezTo>
                <a:cubicBezTo>
                  <a:pt x="8311294" y="454550"/>
                  <a:pt x="8304667" y="458512"/>
                  <a:pt x="8305755" y="462097"/>
                </a:cubicBezTo>
                <a:cubicBezTo>
                  <a:pt x="8306841" y="465679"/>
                  <a:pt x="8306674" y="471598"/>
                  <a:pt x="8305259" y="479853"/>
                </a:cubicBezTo>
                <a:cubicBezTo>
                  <a:pt x="8303845" y="488105"/>
                  <a:pt x="8299554" y="493317"/>
                  <a:pt x="8292386" y="495487"/>
                </a:cubicBezTo>
                <a:cubicBezTo>
                  <a:pt x="8285216" y="497657"/>
                  <a:pt x="8273378" y="497328"/>
                  <a:pt x="8256873" y="494500"/>
                </a:cubicBezTo>
                <a:cubicBezTo>
                  <a:pt x="8249703" y="496671"/>
                  <a:pt x="8244330" y="498297"/>
                  <a:pt x="8240746" y="499382"/>
                </a:cubicBezTo>
                <a:cubicBezTo>
                  <a:pt x="8237162" y="500468"/>
                  <a:pt x="8235370" y="501011"/>
                  <a:pt x="8235370" y="501011"/>
                </a:cubicBezTo>
                <a:lnTo>
                  <a:pt x="8232112" y="490256"/>
                </a:lnTo>
                <a:lnTo>
                  <a:pt x="8221362" y="493512"/>
                </a:lnTo>
                <a:cubicBezTo>
                  <a:pt x="8221362" y="493512"/>
                  <a:pt x="8215985" y="495140"/>
                  <a:pt x="8205232" y="498395"/>
                </a:cubicBezTo>
                <a:cubicBezTo>
                  <a:pt x="8194481" y="501650"/>
                  <a:pt x="8185522" y="504361"/>
                  <a:pt x="8178351" y="506533"/>
                </a:cubicBezTo>
                <a:lnTo>
                  <a:pt x="8128833" y="498046"/>
                </a:lnTo>
                <a:lnTo>
                  <a:pt x="8096575" y="507813"/>
                </a:lnTo>
                <a:cubicBezTo>
                  <a:pt x="8089407" y="509983"/>
                  <a:pt x="8084740" y="507484"/>
                  <a:pt x="8082569" y="500315"/>
                </a:cubicBezTo>
                <a:lnTo>
                  <a:pt x="8061067" y="506825"/>
                </a:lnTo>
                <a:cubicBezTo>
                  <a:pt x="8053894" y="508997"/>
                  <a:pt x="8049226" y="506497"/>
                  <a:pt x="8047057" y="499329"/>
                </a:cubicBezTo>
                <a:lnTo>
                  <a:pt x="8057809" y="496074"/>
                </a:lnTo>
                <a:lnTo>
                  <a:pt x="8125577" y="487295"/>
                </a:lnTo>
                <a:lnTo>
                  <a:pt x="8111571" y="479800"/>
                </a:lnTo>
                <a:lnTo>
                  <a:pt x="8122323" y="476543"/>
                </a:lnTo>
                <a:lnTo>
                  <a:pt x="8108316" y="469045"/>
                </a:lnTo>
                <a:cubicBezTo>
                  <a:pt x="8086809" y="475556"/>
                  <a:pt x="8076604" y="480602"/>
                  <a:pt x="8077687" y="484187"/>
                </a:cubicBezTo>
                <a:cubicBezTo>
                  <a:pt x="8078772" y="487771"/>
                  <a:pt x="8077524" y="490106"/>
                  <a:pt x="8073937" y="491192"/>
                </a:cubicBezTo>
                <a:cubicBezTo>
                  <a:pt x="8070355" y="492277"/>
                  <a:pt x="8071058" y="488149"/>
                  <a:pt x="8076059" y="478811"/>
                </a:cubicBezTo>
                <a:lnTo>
                  <a:pt x="8062049" y="471314"/>
                </a:lnTo>
                <a:lnTo>
                  <a:pt x="8105060" y="458294"/>
                </a:lnTo>
                <a:cubicBezTo>
                  <a:pt x="8133733" y="449614"/>
                  <a:pt x="8152739" y="447772"/>
                  <a:pt x="8162078" y="452770"/>
                </a:cubicBezTo>
                <a:cubicBezTo>
                  <a:pt x="8162078" y="452770"/>
                  <a:pt x="8163163" y="456354"/>
                  <a:pt x="8165333" y="463523"/>
                </a:cubicBezTo>
                <a:lnTo>
                  <a:pt x="8157833" y="477532"/>
                </a:lnTo>
                <a:cubicBezTo>
                  <a:pt x="8157833" y="477532"/>
                  <a:pt x="8159627" y="476988"/>
                  <a:pt x="8163209" y="475904"/>
                </a:cubicBezTo>
                <a:cubicBezTo>
                  <a:pt x="8166796" y="474817"/>
                  <a:pt x="8172171" y="473191"/>
                  <a:pt x="8179338" y="471021"/>
                </a:cubicBezTo>
                <a:lnTo>
                  <a:pt x="8190092" y="467765"/>
                </a:lnTo>
                <a:lnTo>
                  <a:pt x="8186839" y="457013"/>
                </a:lnTo>
                <a:lnTo>
                  <a:pt x="8200845" y="464511"/>
                </a:lnTo>
                <a:cubicBezTo>
                  <a:pt x="8205182" y="478847"/>
                  <a:pt x="8209852" y="481345"/>
                  <a:pt x="8214849" y="472007"/>
                </a:cubicBezTo>
                <a:lnTo>
                  <a:pt x="8233099" y="454746"/>
                </a:lnTo>
                <a:lnTo>
                  <a:pt x="8247108" y="462242"/>
                </a:lnTo>
                <a:lnTo>
                  <a:pt x="8279366" y="452477"/>
                </a:lnTo>
                <a:cubicBezTo>
                  <a:pt x="8279366" y="452477"/>
                  <a:pt x="8281160" y="451934"/>
                  <a:pt x="8284742" y="450849"/>
                </a:cubicBezTo>
                <a:cubicBezTo>
                  <a:pt x="8288326" y="449764"/>
                  <a:pt x="8293700" y="448137"/>
                  <a:pt x="8300870" y="445966"/>
                </a:cubicBezTo>
                <a:cubicBezTo>
                  <a:pt x="8315205" y="441627"/>
                  <a:pt x="8321287" y="435874"/>
                  <a:pt x="8319121" y="428705"/>
                </a:cubicBezTo>
                <a:lnTo>
                  <a:pt x="8308366" y="431960"/>
                </a:lnTo>
                <a:cubicBezTo>
                  <a:pt x="8301199" y="434129"/>
                  <a:pt x="8300657" y="432337"/>
                  <a:pt x="8306739" y="426584"/>
                </a:cubicBezTo>
                <a:cubicBezTo>
                  <a:pt x="8312823" y="420831"/>
                  <a:pt x="8321783" y="418117"/>
                  <a:pt x="8333621" y="418446"/>
                </a:cubicBezTo>
                <a:close/>
                <a:moveTo>
                  <a:pt x="9325193" y="417581"/>
                </a:moveTo>
                <a:cubicBezTo>
                  <a:pt x="9332363" y="415409"/>
                  <a:pt x="9340617" y="416824"/>
                  <a:pt x="9349953" y="421823"/>
                </a:cubicBezTo>
                <a:lnTo>
                  <a:pt x="9328449" y="428334"/>
                </a:lnTo>
                <a:close/>
                <a:moveTo>
                  <a:pt x="14486406" y="417292"/>
                </a:moveTo>
                <a:lnTo>
                  <a:pt x="14478904" y="431295"/>
                </a:lnTo>
                <a:lnTo>
                  <a:pt x="14454147" y="427043"/>
                </a:lnTo>
                <a:lnTo>
                  <a:pt x="14464898" y="423792"/>
                </a:lnTo>
                <a:cubicBezTo>
                  <a:pt x="14472068" y="421625"/>
                  <a:pt x="14479239" y="419456"/>
                  <a:pt x="14486406" y="417292"/>
                </a:cubicBezTo>
                <a:close/>
                <a:moveTo>
                  <a:pt x="14970666" y="416371"/>
                </a:moveTo>
                <a:cubicBezTo>
                  <a:pt x="14962413" y="414957"/>
                  <a:pt x="14954703" y="415335"/>
                  <a:pt x="14947535" y="417504"/>
                </a:cubicBezTo>
                <a:lnTo>
                  <a:pt x="14950791" y="428257"/>
                </a:lnTo>
                <a:cubicBezTo>
                  <a:pt x="14957960" y="426088"/>
                  <a:pt x="14966211" y="427501"/>
                  <a:pt x="14975548" y="432500"/>
                </a:cubicBezTo>
                <a:cubicBezTo>
                  <a:pt x="14984888" y="437498"/>
                  <a:pt x="14993141" y="438911"/>
                  <a:pt x="15000310" y="436742"/>
                </a:cubicBezTo>
                <a:cubicBezTo>
                  <a:pt x="15007477" y="434571"/>
                  <a:pt x="15006392" y="430987"/>
                  <a:pt x="14997056" y="425990"/>
                </a:cubicBezTo>
                <a:cubicBezTo>
                  <a:pt x="14987717" y="420992"/>
                  <a:pt x="14978920" y="417785"/>
                  <a:pt x="14970666" y="416371"/>
                </a:cubicBezTo>
                <a:close/>
                <a:moveTo>
                  <a:pt x="11155543" y="415153"/>
                </a:moveTo>
                <a:lnTo>
                  <a:pt x="11169549" y="422651"/>
                </a:lnTo>
                <a:cubicBezTo>
                  <a:pt x="11170635" y="426235"/>
                  <a:pt x="11169832" y="428434"/>
                  <a:pt x="11167145" y="429247"/>
                </a:cubicBezTo>
                <a:cubicBezTo>
                  <a:pt x="11164457" y="430061"/>
                  <a:pt x="11159883" y="429490"/>
                  <a:pt x="11153421" y="427534"/>
                </a:cubicBezTo>
                <a:cubicBezTo>
                  <a:pt x="11140499" y="423621"/>
                  <a:pt x="11134038" y="421664"/>
                  <a:pt x="11134038" y="421664"/>
                </a:cubicBezTo>
                <a:close/>
                <a:moveTo>
                  <a:pt x="13678870" y="414222"/>
                </a:moveTo>
                <a:lnTo>
                  <a:pt x="13682123" y="424974"/>
                </a:lnTo>
                <a:lnTo>
                  <a:pt x="13692873" y="421720"/>
                </a:lnTo>
                <a:cubicBezTo>
                  <a:pt x="13683536" y="416721"/>
                  <a:pt x="13678870" y="414222"/>
                  <a:pt x="13678870" y="414222"/>
                </a:cubicBezTo>
                <a:close/>
                <a:moveTo>
                  <a:pt x="9183146" y="413632"/>
                </a:moveTo>
                <a:lnTo>
                  <a:pt x="9197153" y="421128"/>
                </a:lnTo>
                <a:cubicBezTo>
                  <a:pt x="9197153" y="421128"/>
                  <a:pt x="9191776" y="422757"/>
                  <a:pt x="9181025" y="426011"/>
                </a:cubicBezTo>
                <a:cubicBezTo>
                  <a:pt x="9170272" y="429266"/>
                  <a:pt x="9161313" y="431979"/>
                  <a:pt x="9154145" y="434148"/>
                </a:cubicBezTo>
                <a:cubicBezTo>
                  <a:pt x="9137640" y="431320"/>
                  <a:pt x="9125802" y="430991"/>
                  <a:pt x="9118632" y="433162"/>
                </a:cubicBezTo>
                <a:close/>
                <a:moveTo>
                  <a:pt x="10165842" y="412517"/>
                </a:moveTo>
                <a:cubicBezTo>
                  <a:pt x="10156340" y="413440"/>
                  <a:pt x="10142628" y="416612"/>
                  <a:pt x="10124708" y="422037"/>
                </a:cubicBezTo>
                <a:lnTo>
                  <a:pt x="10103202" y="428547"/>
                </a:lnTo>
                <a:cubicBezTo>
                  <a:pt x="10103202" y="428547"/>
                  <a:pt x="10110913" y="428169"/>
                  <a:pt x="10126335" y="427412"/>
                </a:cubicBezTo>
                <a:cubicBezTo>
                  <a:pt x="10141757" y="426658"/>
                  <a:pt x="10150010" y="428071"/>
                  <a:pt x="10151095" y="431654"/>
                </a:cubicBezTo>
                <a:cubicBezTo>
                  <a:pt x="10152181" y="435239"/>
                  <a:pt x="10158098" y="435404"/>
                  <a:pt x="10168854" y="432149"/>
                </a:cubicBezTo>
                <a:cubicBezTo>
                  <a:pt x="10179601" y="428894"/>
                  <a:pt x="10184437" y="425474"/>
                  <a:pt x="10183351" y="421891"/>
                </a:cubicBezTo>
                <a:cubicBezTo>
                  <a:pt x="10182266" y="418305"/>
                  <a:pt x="10181724" y="416514"/>
                  <a:pt x="10181724" y="416514"/>
                </a:cubicBezTo>
                <a:cubicBezTo>
                  <a:pt x="10180640" y="412929"/>
                  <a:pt x="10175343" y="411597"/>
                  <a:pt x="10165842" y="412517"/>
                </a:cubicBezTo>
                <a:close/>
                <a:moveTo>
                  <a:pt x="8490171" y="412135"/>
                </a:moveTo>
                <a:lnTo>
                  <a:pt x="8504178" y="419634"/>
                </a:lnTo>
                <a:cubicBezTo>
                  <a:pt x="8506347" y="426802"/>
                  <a:pt x="8511014" y="429301"/>
                  <a:pt x="8518185" y="427131"/>
                </a:cubicBezTo>
                <a:lnTo>
                  <a:pt x="8521437" y="437883"/>
                </a:lnTo>
                <a:cubicBezTo>
                  <a:pt x="8528608" y="435713"/>
                  <a:pt x="8533276" y="438213"/>
                  <a:pt x="8535447" y="445381"/>
                </a:cubicBezTo>
                <a:cubicBezTo>
                  <a:pt x="8535447" y="445381"/>
                  <a:pt x="8539030" y="444296"/>
                  <a:pt x="8546200" y="442126"/>
                </a:cubicBezTo>
                <a:lnTo>
                  <a:pt x="8574213" y="457120"/>
                </a:lnTo>
                <a:lnTo>
                  <a:pt x="8588219" y="464617"/>
                </a:lnTo>
                <a:lnTo>
                  <a:pt x="8563461" y="460376"/>
                </a:lnTo>
                <a:lnTo>
                  <a:pt x="8531203" y="470142"/>
                </a:lnTo>
                <a:cubicBezTo>
                  <a:pt x="8547709" y="472968"/>
                  <a:pt x="8545213" y="477638"/>
                  <a:pt x="8523709" y="484147"/>
                </a:cubicBezTo>
                <a:lnTo>
                  <a:pt x="8512955" y="487402"/>
                </a:lnTo>
                <a:cubicBezTo>
                  <a:pt x="8520123" y="485233"/>
                  <a:pt x="8519039" y="481647"/>
                  <a:pt x="8509700" y="476651"/>
                </a:cubicBezTo>
                <a:lnTo>
                  <a:pt x="8427923" y="477930"/>
                </a:lnTo>
                <a:cubicBezTo>
                  <a:pt x="8397081" y="479442"/>
                  <a:pt x="8384158" y="475530"/>
                  <a:pt x="8389156" y="466191"/>
                </a:cubicBezTo>
                <a:lnTo>
                  <a:pt x="8378404" y="469447"/>
                </a:lnTo>
                <a:cubicBezTo>
                  <a:pt x="8380575" y="476615"/>
                  <a:pt x="8371614" y="479327"/>
                  <a:pt x="8351524" y="477583"/>
                </a:cubicBezTo>
                <a:cubicBezTo>
                  <a:pt x="8331432" y="475841"/>
                  <a:pt x="8321387" y="474971"/>
                  <a:pt x="8321387" y="474971"/>
                </a:cubicBezTo>
                <a:lnTo>
                  <a:pt x="8385901" y="455440"/>
                </a:lnTo>
                <a:cubicBezTo>
                  <a:pt x="8395241" y="460436"/>
                  <a:pt x="8405284" y="461308"/>
                  <a:pt x="8416035" y="458054"/>
                </a:cubicBezTo>
                <a:cubicBezTo>
                  <a:pt x="8426790" y="454799"/>
                  <a:pt x="8434664" y="448502"/>
                  <a:pt x="8439663" y="439165"/>
                </a:cubicBezTo>
                <a:cubicBezTo>
                  <a:pt x="8446830" y="436994"/>
                  <a:pt x="8453998" y="434825"/>
                  <a:pt x="8461165" y="432655"/>
                </a:cubicBezTo>
                <a:cubicBezTo>
                  <a:pt x="8475504" y="428314"/>
                  <a:pt x="8482130" y="424352"/>
                  <a:pt x="8481043" y="420767"/>
                </a:cubicBezTo>
                <a:cubicBezTo>
                  <a:pt x="8479958" y="417183"/>
                  <a:pt x="8483001" y="414307"/>
                  <a:pt x="8490171" y="412135"/>
                </a:cubicBezTo>
                <a:close/>
                <a:moveTo>
                  <a:pt x="9499500" y="411764"/>
                </a:moveTo>
                <a:lnTo>
                  <a:pt x="9513505" y="419261"/>
                </a:lnTo>
                <a:lnTo>
                  <a:pt x="9502754" y="422515"/>
                </a:lnTo>
                <a:cubicBezTo>
                  <a:pt x="9495584" y="424687"/>
                  <a:pt x="9489666" y="424522"/>
                  <a:pt x="9484997" y="422023"/>
                </a:cubicBezTo>
                <a:cubicBezTo>
                  <a:pt x="9480329" y="419523"/>
                  <a:pt x="9477995" y="418274"/>
                  <a:pt x="9477995" y="418274"/>
                </a:cubicBezTo>
                <a:close/>
                <a:moveTo>
                  <a:pt x="11964180" y="410979"/>
                </a:moveTo>
                <a:cubicBezTo>
                  <a:pt x="11972434" y="412393"/>
                  <a:pt x="11986606" y="413971"/>
                  <a:pt x="12006696" y="415715"/>
                </a:cubicBezTo>
                <a:cubicBezTo>
                  <a:pt x="12026788" y="417458"/>
                  <a:pt x="12036832" y="418330"/>
                  <a:pt x="12036832" y="418330"/>
                </a:cubicBezTo>
                <a:cubicBezTo>
                  <a:pt x="12044001" y="416159"/>
                  <a:pt x="12049377" y="414533"/>
                  <a:pt x="12052960" y="413448"/>
                </a:cubicBezTo>
                <a:cubicBezTo>
                  <a:pt x="12056545" y="412362"/>
                  <a:pt x="12063007" y="414318"/>
                  <a:pt x="12072344" y="419316"/>
                </a:cubicBezTo>
                <a:cubicBezTo>
                  <a:pt x="12091021" y="429313"/>
                  <a:pt x="12097859" y="438981"/>
                  <a:pt x="12092862" y="448317"/>
                </a:cubicBezTo>
                <a:cubicBezTo>
                  <a:pt x="12078525" y="452658"/>
                  <a:pt x="12070272" y="451245"/>
                  <a:pt x="12068103" y="444077"/>
                </a:cubicBezTo>
                <a:cubicBezTo>
                  <a:pt x="12068103" y="444077"/>
                  <a:pt x="12064517" y="445163"/>
                  <a:pt x="12057350" y="447331"/>
                </a:cubicBezTo>
                <a:cubicBezTo>
                  <a:pt x="12050182" y="449501"/>
                  <a:pt x="12045511" y="447003"/>
                  <a:pt x="12043342" y="439833"/>
                </a:cubicBezTo>
                <a:cubicBezTo>
                  <a:pt x="12041173" y="432667"/>
                  <a:pt x="12024665" y="429837"/>
                  <a:pt x="11993823" y="431351"/>
                </a:cubicBezTo>
                <a:cubicBezTo>
                  <a:pt x="11972318" y="437860"/>
                  <a:pt x="11945059" y="438287"/>
                  <a:pt x="11912047" y="432630"/>
                </a:cubicBezTo>
                <a:cubicBezTo>
                  <a:pt x="11904878" y="434801"/>
                  <a:pt x="11897168" y="435179"/>
                  <a:pt x="11888914" y="433764"/>
                </a:cubicBezTo>
                <a:cubicBezTo>
                  <a:pt x="11880662" y="432349"/>
                  <a:pt x="11872950" y="432728"/>
                  <a:pt x="11865782" y="434897"/>
                </a:cubicBezTo>
                <a:lnTo>
                  <a:pt x="11780751" y="425426"/>
                </a:lnTo>
                <a:lnTo>
                  <a:pt x="11802256" y="418915"/>
                </a:lnTo>
                <a:cubicBezTo>
                  <a:pt x="11816592" y="414576"/>
                  <a:pt x="11835598" y="412735"/>
                  <a:pt x="11859273" y="413394"/>
                </a:cubicBezTo>
                <a:lnTo>
                  <a:pt x="11919544" y="418622"/>
                </a:lnTo>
                <a:cubicBezTo>
                  <a:pt x="11921714" y="425790"/>
                  <a:pt x="11927634" y="425956"/>
                  <a:pt x="11937300" y="419116"/>
                </a:cubicBezTo>
                <a:cubicBezTo>
                  <a:pt x="11946967" y="412276"/>
                  <a:pt x="11955928" y="409564"/>
                  <a:pt x="11964180" y="410979"/>
                </a:cubicBezTo>
                <a:close/>
                <a:moveTo>
                  <a:pt x="9463986" y="410776"/>
                </a:moveTo>
                <a:lnTo>
                  <a:pt x="9456489" y="424784"/>
                </a:lnTo>
                <a:lnTo>
                  <a:pt x="9431730" y="420542"/>
                </a:lnTo>
                <a:cubicBezTo>
                  <a:pt x="9438898" y="418371"/>
                  <a:pt x="9449649" y="415117"/>
                  <a:pt x="9463986" y="410776"/>
                </a:cubicBezTo>
                <a:close/>
                <a:moveTo>
                  <a:pt x="9005585" y="408696"/>
                </a:moveTo>
                <a:lnTo>
                  <a:pt x="8998090" y="422703"/>
                </a:lnTo>
                <a:lnTo>
                  <a:pt x="8994834" y="411951"/>
                </a:lnTo>
                <a:cubicBezTo>
                  <a:pt x="8994834" y="411951"/>
                  <a:pt x="8998417" y="410867"/>
                  <a:pt x="9005585" y="408696"/>
                </a:cubicBezTo>
                <a:close/>
                <a:moveTo>
                  <a:pt x="8863539" y="404746"/>
                </a:moveTo>
                <a:cubicBezTo>
                  <a:pt x="8863539" y="404746"/>
                  <a:pt x="8865872" y="405995"/>
                  <a:pt x="8870541" y="408495"/>
                </a:cubicBezTo>
                <a:cubicBezTo>
                  <a:pt x="8875209" y="410994"/>
                  <a:pt x="8877546" y="412243"/>
                  <a:pt x="8877546" y="412243"/>
                </a:cubicBezTo>
                <a:cubicBezTo>
                  <a:pt x="8879715" y="419411"/>
                  <a:pt x="8882593" y="422453"/>
                  <a:pt x="8886177" y="421368"/>
                </a:cubicBezTo>
                <a:cubicBezTo>
                  <a:pt x="8889761" y="420284"/>
                  <a:pt x="8891552" y="419742"/>
                  <a:pt x="8891552" y="419742"/>
                </a:cubicBezTo>
                <a:lnTo>
                  <a:pt x="8905561" y="427238"/>
                </a:lnTo>
                <a:cubicBezTo>
                  <a:pt x="8907730" y="434406"/>
                  <a:pt x="8909899" y="441574"/>
                  <a:pt x="8912070" y="448743"/>
                </a:cubicBezTo>
                <a:cubicBezTo>
                  <a:pt x="8916411" y="463080"/>
                  <a:pt x="8929331" y="466993"/>
                  <a:pt x="8950837" y="460482"/>
                </a:cubicBezTo>
                <a:cubicBezTo>
                  <a:pt x="8958005" y="458313"/>
                  <a:pt x="8966258" y="459726"/>
                  <a:pt x="8975597" y="464724"/>
                </a:cubicBezTo>
                <a:lnTo>
                  <a:pt x="8970220" y="466353"/>
                </a:lnTo>
                <a:cubicBezTo>
                  <a:pt x="8966639" y="467435"/>
                  <a:pt x="8964843" y="467979"/>
                  <a:pt x="8964843" y="467979"/>
                </a:cubicBezTo>
                <a:cubicBezTo>
                  <a:pt x="8957676" y="470150"/>
                  <a:pt x="8943341" y="474490"/>
                  <a:pt x="8921837" y="480999"/>
                </a:cubicBezTo>
                <a:lnTo>
                  <a:pt x="8903586" y="498263"/>
                </a:lnTo>
                <a:cubicBezTo>
                  <a:pt x="8894248" y="493264"/>
                  <a:pt x="8889578" y="490764"/>
                  <a:pt x="8889578" y="490764"/>
                </a:cubicBezTo>
                <a:cubicBezTo>
                  <a:pt x="8889578" y="490764"/>
                  <a:pt x="8889036" y="488973"/>
                  <a:pt x="8887952" y="485388"/>
                </a:cubicBezTo>
                <a:cubicBezTo>
                  <a:pt x="8886866" y="481804"/>
                  <a:pt x="8882738" y="481099"/>
                  <a:pt x="8875570" y="483268"/>
                </a:cubicBezTo>
                <a:cubicBezTo>
                  <a:pt x="8868402" y="485439"/>
                  <a:pt x="8863734" y="482938"/>
                  <a:pt x="8861562" y="475769"/>
                </a:cubicBezTo>
                <a:cubicBezTo>
                  <a:pt x="8852225" y="470774"/>
                  <a:pt x="8828553" y="470113"/>
                  <a:pt x="8790541" y="473797"/>
                </a:cubicBezTo>
                <a:lnTo>
                  <a:pt x="8776533" y="466299"/>
                </a:lnTo>
                <a:lnTo>
                  <a:pt x="8755027" y="472808"/>
                </a:lnTo>
                <a:cubicBezTo>
                  <a:pt x="8740693" y="477148"/>
                  <a:pt x="8721685" y="478988"/>
                  <a:pt x="8698012" y="478331"/>
                </a:cubicBezTo>
                <a:cubicBezTo>
                  <a:pt x="8674336" y="477674"/>
                  <a:pt x="8655332" y="479514"/>
                  <a:pt x="8640995" y="483854"/>
                </a:cubicBezTo>
                <a:cubicBezTo>
                  <a:pt x="8631656" y="478858"/>
                  <a:pt x="8623404" y="477443"/>
                  <a:pt x="8616235" y="479612"/>
                </a:cubicBezTo>
                <a:cubicBezTo>
                  <a:pt x="8616235" y="479612"/>
                  <a:pt x="8612652" y="480697"/>
                  <a:pt x="8605483" y="482867"/>
                </a:cubicBezTo>
                <a:cubicBezTo>
                  <a:pt x="8598317" y="485037"/>
                  <a:pt x="8590061" y="483623"/>
                  <a:pt x="8580723" y="478626"/>
                </a:cubicBezTo>
                <a:lnTo>
                  <a:pt x="8566715" y="471128"/>
                </a:lnTo>
                <a:lnTo>
                  <a:pt x="8577468" y="467873"/>
                </a:lnTo>
                <a:lnTo>
                  <a:pt x="8588219" y="464617"/>
                </a:lnTo>
                <a:lnTo>
                  <a:pt x="8598972" y="461362"/>
                </a:lnTo>
                <a:cubicBezTo>
                  <a:pt x="8589634" y="456364"/>
                  <a:pt x="8586215" y="451532"/>
                  <a:pt x="8588713" y="446861"/>
                </a:cubicBezTo>
                <a:cubicBezTo>
                  <a:pt x="8591212" y="442192"/>
                  <a:pt x="8594254" y="439315"/>
                  <a:pt x="8597839" y="438229"/>
                </a:cubicBezTo>
                <a:cubicBezTo>
                  <a:pt x="8601423" y="437144"/>
                  <a:pt x="8604300" y="440187"/>
                  <a:pt x="8606472" y="447355"/>
                </a:cubicBezTo>
                <a:lnTo>
                  <a:pt x="8641980" y="448343"/>
                </a:lnTo>
                <a:lnTo>
                  <a:pt x="8713006" y="450317"/>
                </a:lnTo>
                <a:lnTo>
                  <a:pt x="8770022" y="444793"/>
                </a:lnTo>
                <a:cubicBezTo>
                  <a:pt x="8770022" y="444793"/>
                  <a:pt x="8772900" y="447835"/>
                  <a:pt x="8778653" y="453919"/>
                </a:cubicBezTo>
                <a:cubicBezTo>
                  <a:pt x="8784409" y="460001"/>
                  <a:pt x="8787827" y="464835"/>
                  <a:pt x="8788911" y="468421"/>
                </a:cubicBezTo>
                <a:cubicBezTo>
                  <a:pt x="8789996" y="472005"/>
                  <a:pt x="8794123" y="472712"/>
                  <a:pt x="8801293" y="470541"/>
                </a:cubicBezTo>
                <a:cubicBezTo>
                  <a:pt x="8808461" y="468372"/>
                  <a:pt x="8809168" y="464243"/>
                  <a:pt x="8803413" y="458162"/>
                </a:cubicBezTo>
                <a:cubicBezTo>
                  <a:pt x="8797659" y="452078"/>
                  <a:pt x="8799616" y="445617"/>
                  <a:pt x="8809283" y="438777"/>
                </a:cubicBezTo>
                <a:cubicBezTo>
                  <a:pt x="8818950" y="431937"/>
                  <a:pt x="8823784" y="428518"/>
                  <a:pt x="8823784" y="428518"/>
                </a:cubicBezTo>
                <a:cubicBezTo>
                  <a:pt x="8830951" y="426349"/>
                  <a:pt x="8833450" y="421680"/>
                  <a:pt x="8831281" y="414512"/>
                </a:cubicBezTo>
                <a:cubicBezTo>
                  <a:pt x="8836279" y="405173"/>
                  <a:pt x="8843447" y="403003"/>
                  <a:pt x="8852787" y="408001"/>
                </a:cubicBezTo>
                <a:cubicBezTo>
                  <a:pt x="8859953" y="405832"/>
                  <a:pt x="8863539" y="404746"/>
                  <a:pt x="8863539" y="404746"/>
                </a:cubicBezTo>
                <a:close/>
                <a:moveTo>
                  <a:pt x="6325696" y="402028"/>
                </a:moveTo>
                <a:cubicBezTo>
                  <a:pt x="6327866" y="409199"/>
                  <a:pt x="6328952" y="412784"/>
                  <a:pt x="6328952" y="412784"/>
                </a:cubicBezTo>
                <a:cubicBezTo>
                  <a:pt x="6321784" y="414953"/>
                  <a:pt x="6318199" y="416038"/>
                  <a:pt x="6318199" y="416038"/>
                </a:cubicBezTo>
                <a:close/>
                <a:moveTo>
                  <a:pt x="1595399" y="402027"/>
                </a:moveTo>
                <a:cubicBezTo>
                  <a:pt x="1611903" y="404854"/>
                  <a:pt x="1623741" y="405184"/>
                  <a:pt x="1630910" y="403013"/>
                </a:cubicBezTo>
                <a:cubicBezTo>
                  <a:pt x="1622491" y="407518"/>
                  <a:pt x="1614767" y="411080"/>
                  <a:pt x="1607735" y="413698"/>
                </a:cubicBezTo>
                <a:cubicBezTo>
                  <a:pt x="1586637" y="421551"/>
                  <a:pt x="1571772" y="420916"/>
                  <a:pt x="1563141" y="411793"/>
                </a:cubicBezTo>
                <a:cubicBezTo>
                  <a:pt x="1577476" y="407453"/>
                  <a:pt x="1588231" y="404196"/>
                  <a:pt x="1595399" y="402027"/>
                </a:cubicBezTo>
                <a:close/>
                <a:moveTo>
                  <a:pt x="14496630" y="401418"/>
                </a:moveTo>
                <a:lnTo>
                  <a:pt x="14499887" y="412169"/>
                </a:lnTo>
                <a:lnTo>
                  <a:pt x="14475126" y="407927"/>
                </a:lnTo>
                <a:lnTo>
                  <a:pt x="14485880" y="404672"/>
                </a:lnTo>
                <a:cubicBezTo>
                  <a:pt x="14488049" y="411839"/>
                  <a:pt x="14491633" y="410754"/>
                  <a:pt x="14496630" y="401418"/>
                </a:cubicBezTo>
                <a:close/>
                <a:moveTo>
                  <a:pt x="4643060" y="401235"/>
                </a:moveTo>
                <a:cubicBezTo>
                  <a:pt x="4701918" y="414718"/>
                  <a:pt x="4742098" y="418204"/>
                  <a:pt x="4763604" y="411695"/>
                </a:cubicBezTo>
                <a:cubicBezTo>
                  <a:pt x="4763604" y="411695"/>
                  <a:pt x="4771857" y="413109"/>
                  <a:pt x="4788363" y="415936"/>
                </a:cubicBezTo>
                <a:lnTo>
                  <a:pt x="4873394" y="425409"/>
                </a:lnTo>
                <a:cubicBezTo>
                  <a:pt x="4913575" y="428895"/>
                  <a:pt x="4933664" y="430638"/>
                  <a:pt x="4933664" y="430638"/>
                </a:cubicBezTo>
                <a:cubicBezTo>
                  <a:pt x="4940834" y="428467"/>
                  <a:pt x="4946754" y="428631"/>
                  <a:pt x="4951423" y="431131"/>
                </a:cubicBezTo>
                <a:cubicBezTo>
                  <a:pt x="4956092" y="433631"/>
                  <a:pt x="4962012" y="433795"/>
                  <a:pt x="4969178" y="431625"/>
                </a:cubicBezTo>
                <a:lnTo>
                  <a:pt x="4975691" y="453129"/>
                </a:lnTo>
                <a:cubicBezTo>
                  <a:pt x="4966351" y="448131"/>
                  <a:pt x="4952177" y="446554"/>
                  <a:pt x="4933174" y="448393"/>
                </a:cubicBezTo>
                <a:cubicBezTo>
                  <a:pt x="4914168" y="450235"/>
                  <a:pt x="4896411" y="449740"/>
                  <a:pt x="4879906" y="446912"/>
                </a:cubicBezTo>
                <a:cubicBezTo>
                  <a:pt x="4863397" y="444086"/>
                  <a:pt x="4850475" y="440170"/>
                  <a:pt x="4841139" y="435174"/>
                </a:cubicBezTo>
                <a:cubicBezTo>
                  <a:pt x="4826802" y="439514"/>
                  <a:pt x="4803127" y="438856"/>
                  <a:pt x="4770114" y="433199"/>
                </a:cubicBezTo>
                <a:cubicBezTo>
                  <a:pt x="4760775" y="428201"/>
                  <a:pt x="4748397" y="426079"/>
                  <a:pt x="4732973" y="426836"/>
                </a:cubicBezTo>
                <a:cubicBezTo>
                  <a:pt x="4717551" y="427592"/>
                  <a:pt x="4709842" y="427969"/>
                  <a:pt x="4709842" y="427969"/>
                </a:cubicBezTo>
                <a:cubicBezTo>
                  <a:pt x="4693335" y="425141"/>
                  <a:pt x="4672704" y="421605"/>
                  <a:pt x="4647944" y="417363"/>
                </a:cubicBezTo>
                <a:cubicBezTo>
                  <a:pt x="4623182" y="413121"/>
                  <a:pt x="4610804" y="410999"/>
                  <a:pt x="4610804" y="410999"/>
                </a:cubicBezTo>
                <a:cubicBezTo>
                  <a:pt x="4608634" y="403833"/>
                  <a:pt x="4619386" y="400579"/>
                  <a:pt x="4643060" y="401235"/>
                </a:cubicBezTo>
                <a:close/>
                <a:moveTo>
                  <a:pt x="10270999" y="401227"/>
                </a:moveTo>
                <a:cubicBezTo>
                  <a:pt x="10272083" y="404809"/>
                  <a:pt x="10273211" y="406914"/>
                  <a:pt x="10274375" y="407538"/>
                </a:cubicBezTo>
                <a:cubicBezTo>
                  <a:pt x="10275544" y="408164"/>
                  <a:pt x="10276752" y="407308"/>
                  <a:pt x="10278000" y="404974"/>
                </a:cubicBezTo>
                <a:cubicBezTo>
                  <a:pt x="10280499" y="400305"/>
                  <a:pt x="10278165" y="399057"/>
                  <a:pt x="10270999" y="401227"/>
                </a:cubicBezTo>
                <a:close/>
                <a:moveTo>
                  <a:pt x="14234575" y="399518"/>
                </a:moveTo>
                <a:cubicBezTo>
                  <a:pt x="14241744" y="397351"/>
                  <a:pt x="14246412" y="399852"/>
                  <a:pt x="14248579" y="407021"/>
                </a:cubicBezTo>
                <a:lnTo>
                  <a:pt x="14237825" y="410270"/>
                </a:lnTo>
                <a:lnTo>
                  <a:pt x="14229860" y="412679"/>
                </a:lnTo>
                <a:lnTo>
                  <a:pt x="14227145" y="413384"/>
                </a:lnTo>
                <a:lnTo>
                  <a:pt x="14230823" y="406521"/>
                </a:lnTo>
                <a:cubicBezTo>
                  <a:pt x="14233325" y="401853"/>
                  <a:pt x="14234575" y="399518"/>
                  <a:pt x="14234575" y="399518"/>
                </a:cubicBezTo>
                <a:close/>
                <a:moveTo>
                  <a:pt x="10903704" y="397491"/>
                </a:moveTo>
                <a:lnTo>
                  <a:pt x="10892951" y="400746"/>
                </a:lnTo>
                <a:cubicBezTo>
                  <a:pt x="10902290" y="405744"/>
                  <a:pt x="10906958" y="408243"/>
                  <a:pt x="10906958" y="408243"/>
                </a:cubicBezTo>
                <a:close/>
                <a:moveTo>
                  <a:pt x="1300550" y="397383"/>
                </a:moveTo>
                <a:cubicBezTo>
                  <a:pt x="1307718" y="395213"/>
                  <a:pt x="1311844" y="395921"/>
                  <a:pt x="1312929" y="399503"/>
                </a:cubicBezTo>
                <a:cubicBezTo>
                  <a:pt x="1314014" y="403090"/>
                  <a:pt x="1314556" y="404881"/>
                  <a:pt x="1314556" y="404881"/>
                </a:cubicBezTo>
                <a:close/>
                <a:moveTo>
                  <a:pt x="13855296" y="396026"/>
                </a:moveTo>
                <a:cubicBezTo>
                  <a:pt x="13858878" y="394941"/>
                  <a:pt x="13861213" y="396191"/>
                  <a:pt x="13862299" y="399775"/>
                </a:cubicBezTo>
                <a:cubicBezTo>
                  <a:pt x="13863382" y="403359"/>
                  <a:pt x="13860341" y="406235"/>
                  <a:pt x="13853173" y="408406"/>
                </a:cubicBezTo>
                <a:cubicBezTo>
                  <a:pt x="13851004" y="401238"/>
                  <a:pt x="13851710" y="397112"/>
                  <a:pt x="13855296" y="396026"/>
                </a:cubicBezTo>
                <a:close/>
                <a:moveTo>
                  <a:pt x="13159630" y="395346"/>
                </a:moveTo>
                <a:cubicBezTo>
                  <a:pt x="13157835" y="395888"/>
                  <a:pt x="13158025" y="399743"/>
                  <a:pt x="13160197" y="406911"/>
                </a:cubicBezTo>
                <a:cubicBezTo>
                  <a:pt x="13160197" y="406911"/>
                  <a:pt x="13163780" y="405826"/>
                  <a:pt x="13170947" y="403656"/>
                </a:cubicBezTo>
                <a:cubicBezTo>
                  <a:pt x="13165194" y="397573"/>
                  <a:pt x="13161423" y="394803"/>
                  <a:pt x="13159630" y="395346"/>
                </a:cubicBezTo>
                <a:close/>
                <a:moveTo>
                  <a:pt x="1657790" y="394876"/>
                </a:moveTo>
                <a:cubicBezTo>
                  <a:pt x="1661375" y="393790"/>
                  <a:pt x="1664252" y="396833"/>
                  <a:pt x="1666421" y="404000"/>
                </a:cubicBezTo>
                <a:lnTo>
                  <a:pt x="1655670" y="407257"/>
                </a:lnTo>
                <a:cubicBezTo>
                  <a:pt x="1653500" y="400088"/>
                  <a:pt x="1654206" y="395961"/>
                  <a:pt x="1657790" y="394876"/>
                </a:cubicBezTo>
                <a:close/>
                <a:moveTo>
                  <a:pt x="9716814" y="392927"/>
                </a:moveTo>
                <a:lnTo>
                  <a:pt x="9734075" y="411177"/>
                </a:lnTo>
                <a:cubicBezTo>
                  <a:pt x="9736244" y="418345"/>
                  <a:pt x="9737330" y="421930"/>
                  <a:pt x="9737330" y="421930"/>
                </a:cubicBezTo>
                <a:lnTo>
                  <a:pt x="9687811" y="413446"/>
                </a:lnTo>
                <a:lnTo>
                  <a:pt x="9709316" y="406935"/>
                </a:lnTo>
                <a:lnTo>
                  <a:pt x="9720067" y="403680"/>
                </a:lnTo>
                <a:close/>
                <a:moveTo>
                  <a:pt x="970188" y="391754"/>
                </a:moveTo>
                <a:lnTo>
                  <a:pt x="973443" y="402506"/>
                </a:lnTo>
                <a:lnTo>
                  <a:pt x="962692" y="405762"/>
                </a:lnTo>
                <a:cubicBezTo>
                  <a:pt x="946187" y="402932"/>
                  <a:pt x="937932" y="401519"/>
                  <a:pt x="937932" y="401519"/>
                </a:cubicBezTo>
                <a:lnTo>
                  <a:pt x="948685" y="398264"/>
                </a:lnTo>
                <a:close/>
                <a:moveTo>
                  <a:pt x="11547161" y="390501"/>
                </a:moveTo>
                <a:lnTo>
                  <a:pt x="11536409" y="393757"/>
                </a:lnTo>
                <a:cubicBezTo>
                  <a:pt x="11538578" y="400924"/>
                  <a:pt x="11541457" y="403966"/>
                  <a:pt x="11545041" y="402881"/>
                </a:cubicBezTo>
                <a:cubicBezTo>
                  <a:pt x="11548624" y="401795"/>
                  <a:pt x="11554001" y="400169"/>
                  <a:pt x="11561169" y="397998"/>
                </a:cubicBezTo>
                <a:close/>
                <a:moveTo>
                  <a:pt x="1169254" y="390181"/>
                </a:moveTo>
                <a:lnTo>
                  <a:pt x="1183262" y="397676"/>
                </a:lnTo>
                <a:lnTo>
                  <a:pt x="1208022" y="401920"/>
                </a:lnTo>
                <a:cubicBezTo>
                  <a:pt x="1210192" y="409086"/>
                  <a:pt x="1229196" y="407246"/>
                  <a:pt x="1265038" y="396397"/>
                </a:cubicBezTo>
                <a:lnTo>
                  <a:pt x="1303805" y="408136"/>
                </a:lnTo>
                <a:cubicBezTo>
                  <a:pt x="1296636" y="410307"/>
                  <a:pt x="1288926" y="410685"/>
                  <a:pt x="1280672" y="409270"/>
                </a:cubicBezTo>
                <a:cubicBezTo>
                  <a:pt x="1272419" y="407857"/>
                  <a:pt x="1267043" y="409484"/>
                  <a:pt x="1264544" y="414153"/>
                </a:cubicBezTo>
                <a:cubicBezTo>
                  <a:pt x="1262046" y="418822"/>
                  <a:pt x="1243040" y="420662"/>
                  <a:pt x="1207528" y="419676"/>
                </a:cubicBezTo>
                <a:cubicBezTo>
                  <a:pt x="1172016" y="418688"/>
                  <a:pt x="1149590" y="415695"/>
                  <a:pt x="1140252" y="410698"/>
                </a:cubicBezTo>
                <a:cubicBezTo>
                  <a:pt x="1130914" y="405701"/>
                  <a:pt x="1122662" y="404284"/>
                  <a:pt x="1115492" y="406456"/>
                </a:cubicBezTo>
                <a:cubicBezTo>
                  <a:pt x="1115492" y="406456"/>
                  <a:pt x="1111909" y="407541"/>
                  <a:pt x="1104740" y="409710"/>
                </a:cubicBezTo>
                <a:cubicBezTo>
                  <a:pt x="1097572" y="411881"/>
                  <a:pt x="1092902" y="409381"/>
                  <a:pt x="1090732" y="402212"/>
                </a:cubicBezTo>
                <a:cubicBezTo>
                  <a:pt x="1076396" y="406550"/>
                  <a:pt x="1062768" y="406767"/>
                  <a:pt x="1049845" y="402854"/>
                </a:cubicBezTo>
                <a:cubicBezTo>
                  <a:pt x="1036921" y="398940"/>
                  <a:pt x="1030460" y="396984"/>
                  <a:pt x="1030460" y="396984"/>
                </a:cubicBezTo>
                <a:cubicBezTo>
                  <a:pt x="1037630" y="394814"/>
                  <a:pt x="1053051" y="394058"/>
                  <a:pt x="1076724" y="394715"/>
                </a:cubicBezTo>
                <a:cubicBezTo>
                  <a:pt x="1100400" y="395373"/>
                  <a:pt x="1118156" y="395867"/>
                  <a:pt x="1129993" y="396196"/>
                </a:cubicBezTo>
                <a:cubicBezTo>
                  <a:pt x="1141831" y="396524"/>
                  <a:pt x="1151334" y="395605"/>
                  <a:pt x="1158502" y="393435"/>
                </a:cubicBezTo>
                <a:cubicBezTo>
                  <a:pt x="1165670" y="391265"/>
                  <a:pt x="1169254" y="390181"/>
                  <a:pt x="1169254" y="390181"/>
                </a:cubicBezTo>
                <a:close/>
                <a:moveTo>
                  <a:pt x="14149547" y="390010"/>
                </a:moveTo>
                <a:lnTo>
                  <a:pt x="14152798" y="400764"/>
                </a:lnTo>
                <a:lnTo>
                  <a:pt x="14138795" y="393260"/>
                </a:lnTo>
                <a:cubicBezTo>
                  <a:pt x="14138795" y="393260"/>
                  <a:pt x="14142378" y="392176"/>
                  <a:pt x="14149547" y="390010"/>
                </a:cubicBezTo>
                <a:close/>
                <a:moveTo>
                  <a:pt x="14539642" y="388395"/>
                </a:moveTo>
                <a:lnTo>
                  <a:pt x="14564401" y="392638"/>
                </a:lnTo>
                <a:lnTo>
                  <a:pt x="14553648" y="395893"/>
                </a:lnTo>
                <a:close/>
                <a:moveTo>
                  <a:pt x="10314008" y="388205"/>
                </a:moveTo>
                <a:cubicBezTo>
                  <a:pt x="10314008" y="388205"/>
                  <a:pt x="10311507" y="392875"/>
                  <a:pt x="10306509" y="402213"/>
                </a:cubicBezTo>
                <a:lnTo>
                  <a:pt x="10317262" y="398958"/>
                </a:lnTo>
                <a:close/>
                <a:moveTo>
                  <a:pt x="5171066" y="387703"/>
                </a:moveTo>
                <a:lnTo>
                  <a:pt x="5185071" y="395198"/>
                </a:lnTo>
                <a:cubicBezTo>
                  <a:pt x="5177904" y="397369"/>
                  <a:pt x="5169649" y="395955"/>
                  <a:pt x="5160311" y="390958"/>
                </a:cubicBezTo>
                <a:close/>
                <a:moveTo>
                  <a:pt x="9656542" y="387698"/>
                </a:moveTo>
                <a:cubicBezTo>
                  <a:pt x="9658712" y="394865"/>
                  <a:pt x="9656213" y="399536"/>
                  <a:pt x="9649045" y="401705"/>
                </a:cubicBezTo>
                <a:cubicBezTo>
                  <a:pt x="9641875" y="403876"/>
                  <a:pt x="9633623" y="402461"/>
                  <a:pt x="9624285" y="397464"/>
                </a:cubicBezTo>
                <a:lnTo>
                  <a:pt x="9635036" y="394208"/>
                </a:lnTo>
                <a:close/>
                <a:moveTo>
                  <a:pt x="8881787" y="387485"/>
                </a:moveTo>
                <a:cubicBezTo>
                  <a:pt x="8883958" y="394652"/>
                  <a:pt x="8885042" y="398236"/>
                  <a:pt x="8885042" y="398236"/>
                </a:cubicBezTo>
                <a:lnTo>
                  <a:pt x="8871035" y="390740"/>
                </a:lnTo>
                <a:cubicBezTo>
                  <a:pt x="8871035" y="390740"/>
                  <a:pt x="8874619" y="389655"/>
                  <a:pt x="8881787" y="387485"/>
                </a:cubicBezTo>
                <a:close/>
                <a:moveTo>
                  <a:pt x="5100039" y="385727"/>
                </a:moveTo>
                <a:lnTo>
                  <a:pt x="4996759" y="393518"/>
                </a:lnTo>
                <a:lnTo>
                  <a:pt x="5018263" y="387008"/>
                </a:lnTo>
                <a:cubicBezTo>
                  <a:pt x="5034770" y="389837"/>
                  <a:pt x="5046608" y="390164"/>
                  <a:pt x="5053776" y="387995"/>
                </a:cubicBezTo>
                <a:close/>
                <a:moveTo>
                  <a:pt x="12883596" y="385005"/>
                </a:moveTo>
                <a:lnTo>
                  <a:pt x="12886851" y="395758"/>
                </a:lnTo>
                <a:cubicBezTo>
                  <a:pt x="12879684" y="397929"/>
                  <a:pt x="12875556" y="397222"/>
                  <a:pt x="12874472" y="393638"/>
                </a:cubicBezTo>
                <a:cubicBezTo>
                  <a:pt x="12873385" y="390053"/>
                  <a:pt x="12876429" y="387176"/>
                  <a:pt x="12883596" y="385005"/>
                </a:cubicBezTo>
                <a:close/>
                <a:moveTo>
                  <a:pt x="4911728" y="384046"/>
                </a:moveTo>
                <a:lnTo>
                  <a:pt x="4914984" y="394799"/>
                </a:lnTo>
                <a:lnTo>
                  <a:pt x="4890223" y="390557"/>
                </a:lnTo>
                <a:cubicBezTo>
                  <a:pt x="4890223" y="390557"/>
                  <a:pt x="4892014" y="390014"/>
                  <a:pt x="4895600" y="388929"/>
                </a:cubicBezTo>
                <a:cubicBezTo>
                  <a:pt x="4899183" y="387843"/>
                  <a:pt x="4904560" y="386217"/>
                  <a:pt x="4911728" y="384046"/>
                </a:cubicBezTo>
                <a:close/>
                <a:moveTo>
                  <a:pt x="12812572" y="383033"/>
                </a:moveTo>
                <a:lnTo>
                  <a:pt x="12805076" y="397039"/>
                </a:lnTo>
                <a:lnTo>
                  <a:pt x="12791070" y="389542"/>
                </a:lnTo>
                <a:cubicBezTo>
                  <a:pt x="12798237" y="387373"/>
                  <a:pt x="12801820" y="386288"/>
                  <a:pt x="12801820" y="386288"/>
                </a:cubicBezTo>
                <a:close/>
                <a:moveTo>
                  <a:pt x="14596657" y="382873"/>
                </a:moveTo>
                <a:cubicBezTo>
                  <a:pt x="14596657" y="382873"/>
                  <a:pt x="14598993" y="384122"/>
                  <a:pt x="14603661" y="386622"/>
                </a:cubicBezTo>
                <a:cubicBezTo>
                  <a:pt x="14608330" y="389122"/>
                  <a:pt x="14610665" y="390371"/>
                  <a:pt x="14610665" y="390371"/>
                </a:cubicBezTo>
                <a:lnTo>
                  <a:pt x="14599914" y="393625"/>
                </a:lnTo>
                <a:lnTo>
                  <a:pt x="14585904" y="386129"/>
                </a:lnTo>
                <a:close/>
                <a:moveTo>
                  <a:pt x="13029394" y="381951"/>
                </a:moveTo>
                <a:cubicBezTo>
                  <a:pt x="13048398" y="380111"/>
                  <a:pt x="13062573" y="381690"/>
                  <a:pt x="13071909" y="386687"/>
                </a:cubicBezTo>
                <a:lnTo>
                  <a:pt x="13050404" y="393196"/>
                </a:lnTo>
                <a:cubicBezTo>
                  <a:pt x="13036067" y="397537"/>
                  <a:pt x="13024773" y="399000"/>
                  <a:pt x="13016521" y="397586"/>
                </a:cubicBezTo>
                <a:cubicBezTo>
                  <a:pt x="13008268" y="396172"/>
                  <a:pt x="13000556" y="396550"/>
                  <a:pt x="12993388" y="398721"/>
                </a:cubicBezTo>
                <a:cubicBezTo>
                  <a:pt x="12986221" y="400890"/>
                  <a:pt x="12974382" y="400561"/>
                  <a:pt x="12957878" y="397733"/>
                </a:cubicBezTo>
                <a:cubicBezTo>
                  <a:pt x="12957878" y="397733"/>
                  <a:pt x="12953751" y="397027"/>
                  <a:pt x="12945498" y="395611"/>
                </a:cubicBezTo>
                <a:cubicBezTo>
                  <a:pt x="12937244" y="394196"/>
                  <a:pt x="12931324" y="394034"/>
                  <a:pt x="12927740" y="395118"/>
                </a:cubicBezTo>
                <a:cubicBezTo>
                  <a:pt x="12924157" y="396203"/>
                  <a:pt x="12920572" y="397288"/>
                  <a:pt x="12916987" y="398372"/>
                </a:cubicBezTo>
                <a:cubicBezTo>
                  <a:pt x="12913405" y="399457"/>
                  <a:pt x="12910527" y="396416"/>
                  <a:pt x="12908357" y="389249"/>
                </a:cubicBezTo>
                <a:lnTo>
                  <a:pt x="12919109" y="385994"/>
                </a:lnTo>
                <a:cubicBezTo>
                  <a:pt x="12919109" y="385994"/>
                  <a:pt x="12923236" y="386700"/>
                  <a:pt x="12931489" y="388114"/>
                </a:cubicBezTo>
                <a:cubicBezTo>
                  <a:pt x="12939743" y="389529"/>
                  <a:pt x="12951038" y="388065"/>
                  <a:pt x="12965375" y="383725"/>
                </a:cubicBezTo>
                <a:cubicBezTo>
                  <a:pt x="12989048" y="384384"/>
                  <a:pt x="13010388" y="383792"/>
                  <a:pt x="13029394" y="381951"/>
                </a:cubicBezTo>
                <a:close/>
                <a:moveTo>
                  <a:pt x="4417815" y="380979"/>
                </a:moveTo>
                <a:lnTo>
                  <a:pt x="4421071" y="391730"/>
                </a:lnTo>
                <a:cubicBezTo>
                  <a:pt x="4413902" y="393900"/>
                  <a:pt x="4409232" y="391400"/>
                  <a:pt x="4407062" y="384234"/>
                </a:cubicBezTo>
                <a:close/>
                <a:moveTo>
                  <a:pt x="4769680" y="380097"/>
                </a:moveTo>
                <a:lnTo>
                  <a:pt x="4772936" y="390850"/>
                </a:lnTo>
                <a:cubicBezTo>
                  <a:pt x="4772936" y="390850"/>
                  <a:pt x="4769350" y="391936"/>
                  <a:pt x="4762181" y="394105"/>
                </a:cubicBezTo>
                <a:cubicBezTo>
                  <a:pt x="4760012" y="386937"/>
                  <a:pt x="4762512" y="382267"/>
                  <a:pt x="4769680" y="380097"/>
                </a:cubicBezTo>
                <a:close/>
                <a:moveTo>
                  <a:pt x="13832655" y="379403"/>
                </a:moveTo>
                <a:cubicBezTo>
                  <a:pt x="13834825" y="386573"/>
                  <a:pt x="13832326" y="391242"/>
                  <a:pt x="13825160" y="393412"/>
                </a:cubicBezTo>
                <a:lnTo>
                  <a:pt x="13821903" y="382659"/>
                </a:lnTo>
                <a:close/>
                <a:moveTo>
                  <a:pt x="11352885" y="378567"/>
                </a:moveTo>
                <a:lnTo>
                  <a:pt x="11366887" y="386072"/>
                </a:lnTo>
                <a:lnTo>
                  <a:pt x="11356135" y="389320"/>
                </a:lnTo>
                <a:close/>
                <a:moveTo>
                  <a:pt x="14500874" y="376657"/>
                </a:moveTo>
                <a:cubicBezTo>
                  <a:pt x="14500874" y="376657"/>
                  <a:pt x="14501960" y="380242"/>
                  <a:pt x="14504129" y="387408"/>
                </a:cubicBezTo>
                <a:cubicBezTo>
                  <a:pt x="14496959" y="389579"/>
                  <a:pt x="14493376" y="390663"/>
                  <a:pt x="14493376" y="390663"/>
                </a:cubicBezTo>
                <a:close/>
                <a:moveTo>
                  <a:pt x="11871012" y="374626"/>
                </a:moveTo>
                <a:cubicBezTo>
                  <a:pt x="11880350" y="379624"/>
                  <a:pt x="11881436" y="383209"/>
                  <a:pt x="11874268" y="385378"/>
                </a:cubicBezTo>
                <a:cubicBezTo>
                  <a:pt x="11867099" y="387549"/>
                  <a:pt x="11868184" y="391132"/>
                  <a:pt x="11877523" y="396130"/>
                </a:cubicBezTo>
                <a:lnTo>
                  <a:pt x="11866768" y="399387"/>
                </a:lnTo>
                <a:lnTo>
                  <a:pt x="11863513" y="388634"/>
                </a:lnTo>
                <a:cubicBezTo>
                  <a:pt x="11863513" y="388634"/>
                  <a:pt x="11862428" y="385050"/>
                  <a:pt x="11860259" y="377880"/>
                </a:cubicBezTo>
                <a:close/>
                <a:moveTo>
                  <a:pt x="4638384" y="372894"/>
                </a:moveTo>
                <a:cubicBezTo>
                  <a:pt x="4638384" y="372894"/>
                  <a:pt x="4635886" y="377563"/>
                  <a:pt x="4630888" y="386901"/>
                </a:cubicBezTo>
                <a:cubicBezTo>
                  <a:pt x="4623718" y="389071"/>
                  <a:pt x="4619050" y="386571"/>
                  <a:pt x="4616880" y="379405"/>
                </a:cubicBezTo>
                <a:cubicBezTo>
                  <a:pt x="4616880" y="379405"/>
                  <a:pt x="4620464" y="378319"/>
                  <a:pt x="4627632" y="376150"/>
                </a:cubicBezTo>
                <a:cubicBezTo>
                  <a:pt x="4634800" y="373979"/>
                  <a:pt x="4638384" y="372894"/>
                  <a:pt x="4638384" y="372894"/>
                </a:cubicBezTo>
                <a:close/>
                <a:moveTo>
                  <a:pt x="7126198" y="370975"/>
                </a:moveTo>
                <a:lnTo>
                  <a:pt x="7129454" y="381727"/>
                </a:lnTo>
                <a:lnTo>
                  <a:pt x="7118701" y="384982"/>
                </a:lnTo>
                <a:cubicBezTo>
                  <a:pt x="7116534" y="377814"/>
                  <a:pt x="7119031" y="373145"/>
                  <a:pt x="7126198" y="370975"/>
                </a:cubicBezTo>
                <a:close/>
                <a:moveTo>
                  <a:pt x="3135140" y="370198"/>
                </a:moveTo>
                <a:lnTo>
                  <a:pt x="3124389" y="373454"/>
                </a:lnTo>
                <a:cubicBezTo>
                  <a:pt x="3124389" y="373454"/>
                  <a:pt x="3129056" y="375952"/>
                  <a:pt x="3138395" y="380949"/>
                </a:cubicBezTo>
                <a:close/>
                <a:moveTo>
                  <a:pt x="7207975" y="369693"/>
                </a:moveTo>
                <a:cubicBezTo>
                  <a:pt x="7224480" y="372523"/>
                  <a:pt x="7240989" y="375350"/>
                  <a:pt x="7257494" y="378178"/>
                </a:cubicBezTo>
                <a:cubicBezTo>
                  <a:pt x="7283339" y="386005"/>
                  <a:pt x="7290176" y="395672"/>
                  <a:pt x="7278011" y="407179"/>
                </a:cubicBezTo>
                <a:cubicBezTo>
                  <a:pt x="7270844" y="409348"/>
                  <a:pt x="7261342" y="410269"/>
                  <a:pt x="7249506" y="409941"/>
                </a:cubicBezTo>
                <a:cubicBezTo>
                  <a:pt x="7237668" y="409612"/>
                  <a:pt x="7230661" y="405864"/>
                  <a:pt x="7228490" y="398695"/>
                </a:cubicBezTo>
                <a:lnTo>
                  <a:pt x="7211230" y="380446"/>
                </a:lnTo>
                <a:lnTo>
                  <a:pt x="7197222" y="372947"/>
                </a:lnTo>
                <a:close/>
                <a:moveTo>
                  <a:pt x="11464251" y="368650"/>
                </a:moveTo>
                <a:cubicBezTo>
                  <a:pt x="11460667" y="369735"/>
                  <a:pt x="11459961" y="373861"/>
                  <a:pt x="11462130" y="381029"/>
                </a:cubicBezTo>
                <a:cubicBezTo>
                  <a:pt x="11469297" y="378858"/>
                  <a:pt x="11472341" y="375982"/>
                  <a:pt x="11471254" y="372398"/>
                </a:cubicBezTo>
                <a:cubicBezTo>
                  <a:pt x="11470171" y="368814"/>
                  <a:pt x="11467836" y="367564"/>
                  <a:pt x="11464251" y="368650"/>
                </a:cubicBezTo>
                <a:close/>
                <a:moveTo>
                  <a:pt x="4865958" y="368557"/>
                </a:moveTo>
                <a:cubicBezTo>
                  <a:pt x="4870626" y="371057"/>
                  <a:pt x="4873504" y="374098"/>
                  <a:pt x="4874589" y="377683"/>
                </a:cubicBezTo>
                <a:cubicBezTo>
                  <a:pt x="4875675" y="381267"/>
                  <a:pt x="4872632" y="384144"/>
                  <a:pt x="4865463" y="386313"/>
                </a:cubicBezTo>
                <a:lnTo>
                  <a:pt x="4862208" y="375562"/>
                </a:lnTo>
                <a:cubicBezTo>
                  <a:pt x="4860039" y="368394"/>
                  <a:pt x="4861287" y="366059"/>
                  <a:pt x="4865958" y="368557"/>
                </a:cubicBezTo>
                <a:close/>
                <a:moveTo>
                  <a:pt x="7019664" y="368013"/>
                </a:moveTo>
                <a:cubicBezTo>
                  <a:pt x="7036168" y="370841"/>
                  <a:pt x="7046214" y="371711"/>
                  <a:pt x="7049796" y="370628"/>
                </a:cubicBezTo>
                <a:cubicBezTo>
                  <a:pt x="7053381" y="369544"/>
                  <a:pt x="7059842" y="371498"/>
                  <a:pt x="7069183" y="376497"/>
                </a:cubicBezTo>
                <a:lnTo>
                  <a:pt x="7047677" y="383007"/>
                </a:lnTo>
                <a:cubicBezTo>
                  <a:pt x="7038337" y="378009"/>
                  <a:pt x="7030084" y="376595"/>
                  <a:pt x="7022916" y="378765"/>
                </a:cubicBezTo>
                <a:close/>
                <a:moveTo>
                  <a:pt x="12739793" y="367504"/>
                </a:moveTo>
                <a:lnTo>
                  <a:pt x="12738294" y="370305"/>
                </a:lnTo>
                <a:lnTo>
                  <a:pt x="12737529" y="367775"/>
                </a:lnTo>
                <a:close/>
                <a:moveTo>
                  <a:pt x="2758515" y="366836"/>
                </a:moveTo>
                <a:lnTo>
                  <a:pt x="2761771" y="377588"/>
                </a:lnTo>
                <a:cubicBezTo>
                  <a:pt x="2761771" y="377588"/>
                  <a:pt x="2759436" y="376337"/>
                  <a:pt x="2754768" y="373839"/>
                </a:cubicBezTo>
                <a:cubicBezTo>
                  <a:pt x="2750097" y="371340"/>
                  <a:pt x="2744180" y="371176"/>
                  <a:pt x="2737012" y="373346"/>
                </a:cubicBezTo>
                <a:lnTo>
                  <a:pt x="2747764" y="370092"/>
                </a:lnTo>
                <a:cubicBezTo>
                  <a:pt x="2754931" y="367920"/>
                  <a:pt x="2758515" y="366836"/>
                  <a:pt x="2758515" y="366836"/>
                </a:cubicBezTo>
                <a:close/>
                <a:moveTo>
                  <a:pt x="9650032" y="366193"/>
                </a:moveTo>
                <a:lnTo>
                  <a:pt x="9631782" y="383455"/>
                </a:lnTo>
                <a:cubicBezTo>
                  <a:pt x="9631782" y="383455"/>
                  <a:pt x="9630696" y="379872"/>
                  <a:pt x="9628527" y="372704"/>
                </a:cubicBezTo>
                <a:close/>
                <a:moveTo>
                  <a:pt x="8992566" y="365686"/>
                </a:moveTo>
                <a:cubicBezTo>
                  <a:pt x="9006904" y="361346"/>
                  <a:pt x="9018739" y="361676"/>
                  <a:pt x="9028077" y="366673"/>
                </a:cubicBezTo>
                <a:lnTo>
                  <a:pt x="9017326" y="369927"/>
                </a:lnTo>
                <a:cubicBezTo>
                  <a:pt x="9002990" y="374267"/>
                  <a:pt x="8994735" y="372854"/>
                  <a:pt x="8992566" y="365686"/>
                </a:cubicBezTo>
                <a:close/>
                <a:moveTo>
                  <a:pt x="12795311" y="364782"/>
                </a:moveTo>
                <a:cubicBezTo>
                  <a:pt x="12795311" y="364782"/>
                  <a:pt x="12794063" y="367116"/>
                  <a:pt x="12791562" y="371785"/>
                </a:cubicBezTo>
                <a:cubicBezTo>
                  <a:pt x="12789063" y="376455"/>
                  <a:pt x="12787815" y="378789"/>
                  <a:pt x="12787815" y="378789"/>
                </a:cubicBezTo>
                <a:lnTo>
                  <a:pt x="12777059" y="382044"/>
                </a:lnTo>
                <a:cubicBezTo>
                  <a:pt x="12774890" y="374877"/>
                  <a:pt x="12777389" y="370207"/>
                  <a:pt x="12784561" y="368037"/>
                </a:cubicBezTo>
                <a:cubicBezTo>
                  <a:pt x="12791727" y="365867"/>
                  <a:pt x="12795311" y="364782"/>
                  <a:pt x="12795311" y="364782"/>
                </a:cubicBezTo>
                <a:close/>
                <a:moveTo>
                  <a:pt x="4471577" y="364703"/>
                </a:moveTo>
                <a:cubicBezTo>
                  <a:pt x="4488084" y="367530"/>
                  <a:pt x="4496337" y="368945"/>
                  <a:pt x="4496337" y="368945"/>
                </a:cubicBezTo>
                <a:cubicBezTo>
                  <a:pt x="4512843" y="371771"/>
                  <a:pt x="4525223" y="373893"/>
                  <a:pt x="4533476" y="375308"/>
                </a:cubicBezTo>
                <a:cubicBezTo>
                  <a:pt x="4541728" y="376724"/>
                  <a:pt x="4545856" y="377429"/>
                  <a:pt x="4545856" y="377429"/>
                </a:cubicBezTo>
                <a:cubicBezTo>
                  <a:pt x="4546398" y="379221"/>
                  <a:pt x="4545841" y="380612"/>
                  <a:pt x="4544186" y="381603"/>
                </a:cubicBezTo>
                <a:cubicBezTo>
                  <a:pt x="4539215" y="384575"/>
                  <a:pt x="4524352" y="383940"/>
                  <a:pt x="4499592" y="379696"/>
                </a:cubicBezTo>
                <a:cubicBezTo>
                  <a:pt x="4483085" y="376871"/>
                  <a:pt x="4472333" y="380124"/>
                  <a:pt x="4467334" y="389462"/>
                </a:cubicBezTo>
                <a:cubicBezTo>
                  <a:pt x="4452998" y="393802"/>
                  <a:pt x="4441160" y="393473"/>
                  <a:pt x="4431822" y="388474"/>
                </a:cubicBezTo>
                <a:lnTo>
                  <a:pt x="4442575" y="385220"/>
                </a:lnTo>
                <a:cubicBezTo>
                  <a:pt x="4438235" y="370883"/>
                  <a:pt x="4447902" y="364045"/>
                  <a:pt x="4471577" y="364703"/>
                </a:cubicBezTo>
                <a:close/>
                <a:moveTo>
                  <a:pt x="13687353" y="364703"/>
                </a:moveTo>
                <a:lnTo>
                  <a:pt x="13690608" y="375455"/>
                </a:lnTo>
                <a:cubicBezTo>
                  <a:pt x="13685609" y="384793"/>
                  <a:pt x="13680422" y="390276"/>
                  <a:pt x="13675046" y="391904"/>
                </a:cubicBezTo>
                <a:cubicBezTo>
                  <a:pt x="13669671" y="393532"/>
                  <a:pt x="13664104" y="391304"/>
                  <a:pt x="13658349" y="385220"/>
                </a:cubicBezTo>
                <a:lnTo>
                  <a:pt x="13669104" y="381965"/>
                </a:lnTo>
                <a:cubicBezTo>
                  <a:pt x="13676270" y="379795"/>
                  <a:pt x="13679855" y="378709"/>
                  <a:pt x="13679855" y="378709"/>
                </a:cubicBezTo>
                <a:cubicBezTo>
                  <a:pt x="13677685" y="371543"/>
                  <a:pt x="13680185" y="366872"/>
                  <a:pt x="13687353" y="364703"/>
                </a:cubicBezTo>
                <a:close/>
                <a:moveTo>
                  <a:pt x="13728241" y="364062"/>
                </a:moveTo>
                <a:cubicBezTo>
                  <a:pt x="13731825" y="362977"/>
                  <a:pt x="13735951" y="363686"/>
                  <a:pt x="13740620" y="366183"/>
                </a:cubicBezTo>
                <a:cubicBezTo>
                  <a:pt x="13745289" y="368683"/>
                  <a:pt x="13744039" y="371019"/>
                  <a:pt x="13736873" y="373187"/>
                </a:cubicBezTo>
                <a:lnTo>
                  <a:pt x="13726118" y="376442"/>
                </a:lnTo>
                <a:cubicBezTo>
                  <a:pt x="13723949" y="369274"/>
                  <a:pt x="13724656" y="365146"/>
                  <a:pt x="13728241" y="364062"/>
                </a:cubicBezTo>
                <a:close/>
                <a:moveTo>
                  <a:pt x="5210818" y="363929"/>
                </a:moveTo>
                <a:cubicBezTo>
                  <a:pt x="5210818" y="363929"/>
                  <a:pt x="5215487" y="366428"/>
                  <a:pt x="5224824" y="371427"/>
                </a:cubicBezTo>
                <a:cubicBezTo>
                  <a:pt x="5224824" y="371427"/>
                  <a:pt x="5221242" y="372512"/>
                  <a:pt x="5214073" y="374683"/>
                </a:cubicBezTo>
                <a:close/>
                <a:moveTo>
                  <a:pt x="8651455" y="363310"/>
                </a:moveTo>
                <a:cubicBezTo>
                  <a:pt x="8653623" y="370480"/>
                  <a:pt x="8651125" y="375149"/>
                  <a:pt x="8643955" y="377320"/>
                </a:cubicBezTo>
                <a:lnTo>
                  <a:pt x="8640701" y="366567"/>
                </a:lnTo>
                <a:cubicBezTo>
                  <a:pt x="8647869" y="364396"/>
                  <a:pt x="8651455" y="363310"/>
                  <a:pt x="8651455" y="363310"/>
                </a:cubicBezTo>
                <a:close/>
                <a:moveTo>
                  <a:pt x="11832245" y="362888"/>
                </a:moveTo>
                <a:lnTo>
                  <a:pt x="11846252" y="370383"/>
                </a:lnTo>
                <a:lnTo>
                  <a:pt x="11835500" y="373640"/>
                </a:lnTo>
                <a:cubicBezTo>
                  <a:pt x="11835500" y="373640"/>
                  <a:pt x="11833709" y="374182"/>
                  <a:pt x="11830125" y="375266"/>
                </a:cubicBezTo>
                <a:cubicBezTo>
                  <a:pt x="11826539" y="376352"/>
                  <a:pt x="11823661" y="373309"/>
                  <a:pt x="11821492" y="366143"/>
                </a:cubicBezTo>
                <a:close/>
                <a:moveTo>
                  <a:pt x="9490227" y="361752"/>
                </a:moveTo>
                <a:cubicBezTo>
                  <a:pt x="9494896" y="364251"/>
                  <a:pt x="9500815" y="364415"/>
                  <a:pt x="9507982" y="362244"/>
                </a:cubicBezTo>
                <a:lnTo>
                  <a:pt x="9521990" y="369743"/>
                </a:lnTo>
                <a:lnTo>
                  <a:pt x="9500486" y="376252"/>
                </a:lnTo>
                <a:lnTo>
                  <a:pt x="9475727" y="372010"/>
                </a:lnTo>
                <a:cubicBezTo>
                  <a:pt x="9475727" y="372010"/>
                  <a:pt x="9476975" y="369676"/>
                  <a:pt x="9479476" y="365006"/>
                </a:cubicBezTo>
                <a:cubicBezTo>
                  <a:pt x="9481975" y="360337"/>
                  <a:pt x="9485559" y="359252"/>
                  <a:pt x="9490227" y="361752"/>
                </a:cubicBezTo>
                <a:close/>
                <a:moveTo>
                  <a:pt x="8919915" y="358335"/>
                </a:moveTo>
                <a:cubicBezTo>
                  <a:pt x="8923499" y="357250"/>
                  <a:pt x="8927624" y="357958"/>
                  <a:pt x="8932292" y="360457"/>
                </a:cubicBezTo>
                <a:lnTo>
                  <a:pt x="8946301" y="367955"/>
                </a:lnTo>
                <a:lnTo>
                  <a:pt x="8910789" y="366966"/>
                </a:lnTo>
                <a:cubicBezTo>
                  <a:pt x="8913289" y="362296"/>
                  <a:pt x="8916331" y="359420"/>
                  <a:pt x="8919915" y="358335"/>
                </a:cubicBezTo>
                <a:close/>
                <a:moveTo>
                  <a:pt x="14330812" y="357714"/>
                </a:moveTo>
                <a:lnTo>
                  <a:pt x="14284547" y="359981"/>
                </a:lnTo>
                <a:cubicBezTo>
                  <a:pt x="14263042" y="366490"/>
                  <a:pt x="14247622" y="367248"/>
                  <a:pt x="14238284" y="362249"/>
                </a:cubicBezTo>
                <a:cubicBezTo>
                  <a:pt x="14228944" y="357250"/>
                  <a:pt x="14221234" y="357628"/>
                  <a:pt x="14215151" y="363382"/>
                </a:cubicBezTo>
                <a:cubicBezTo>
                  <a:pt x="14209067" y="369137"/>
                  <a:pt x="14208904" y="375054"/>
                  <a:pt x="14214656" y="381138"/>
                </a:cubicBezTo>
                <a:cubicBezTo>
                  <a:pt x="14220411" y="387221"/>
                  <a:pt x="14225786" y="385594"/>
                  <a:pt x="14230785" y="376256"/>
                </a:cubicBezTo>
                <a:lnTo>
                  <a:pt x="14234039" y="387009"/>
                </a:lnTo>
                <a:cubicBezTo>
                  <a:pt x="14229041" y="396346"/>
                  <a:pt x="14224750" y="401558"/>
                  <a:pt x="14221166" y="402643"/>
                </a:cubicBezTo>
                <a:cubicBezTo>
                  <a:pt x="14217584" y="403728"/>
                  <a:pt x="14214704" y="400686"/>
                  <a:pt x="14212536" y="393520"/>
                </a:cubicBezTo>
                <a:cubicBezTo>
                  <a:pt x="14205366" y="395689"/>
                  <a:pt x="14201240" y="394983"/>
                  <a:pt x="14200156" y="391398"/>
                </a:cubicBezTo>
                <a:cubicBezTo>
                  <a:pt x="14199070" y="387813"/>
                  <a:pt x="14194945" y="387105"/>
                  <a:pt x="14187776" y="389276"/>
                </a:cubicBezTo>
                <a:cubicBezTo>
                  <a:pt x="14180605" y="391447"/>
                  <a:pt x="14174689" y="391282"/>
                  <a:pt x="14170018" y="388783"/>
                </a:cubicBezTo>
                <a:cubicBezTo>
                  <a:pt x="14165352" y="386283"/>
                  <a:pt x="14157640" y="386662"/>
                  <a:pt x="14146887" y="389916"/>
                </a:cubicBezTo>
                <a:cubicBezTo>
                  <a:pt x="14136134" y="393171"/>
                  <a:pt x="14130759" y="394799"/>
                  <a:pt x="14130759" y="394799"/>
                </a:cubicBezTo>
                <a:lnTo>
                  <a:pt x="14138257" y="380791"/>
                </a:lnTo>
                <a:cubicBezTo>
                  <a:pt x="14169099" y="379279"/>
                  <a:pt x="14184521" y="378524"/>
                  <a:pt x="14184521" y="378524"/>
                </a:cubicBezTo>
                <a:cubicBezTo>
                  <a:pt x="14182352" y="371356"/>
                  <a:pt x="14165843" y="368528"/>
                  <a:pt x="14135002" y="370040"/>
                </a:cubicBezTo>
                <a:cubicBezTo>
                  <a:pt x="14104157" y="371551"/>
                  <a:pt x="14081571" y="374477"/>
                  <a:pt x="14067232" y="378818"/>
                </a:cubicBezTo>
                <a:lnTo>
                  <a:pt x="14059735" y="392824"/>
                </a:lnTo>
                <a:cubicBezTo>
                  <a:pt x="14054737" y="402163"/>
                  <a:pt x="14052779" y="408623"/>
                  <a:pt x="14053865" y="412208"/>
                </a:cubicBezTo>
                <a:cubicBezTo>
                  <a:pt x="14054951" y="415793"/>
                  <a:pt x="14051910" y="418670"/>
                  <a:pt x="14044740" y="420839"/>
                </a:cubicBezTo>
                <a:cubicBezTo>
                  <a:pt x="14037571" y="423010"/>
                  <a:pt x="14035072" y="427678"/>
                  <a:pt x="14037242" y="434847"/>
                </a:cubicBezTo>
                <a:cubicBezTo>
                  <a:pt x="14027246" y="453524"/>
                  <a:pt x="14022250" y="462862"/>
                  <a:pt x="14022250" y="462862"/>
                </a:cubicBezTo>
                <a:cubicBezTo>
                  <a:pt x="14024419" y="470030"/>
                  <a:pt x="14032672" y="471443"/>
                  <a:pt x="14047008" y="467103"/>
                </a:cubicBezTo>
                <a:lnTo>
                  <a:pt x="14048628" y="472455"/>
                </a:lnTo>
                <a:lnTo>
                  <a:pt x="14069015" y="473031"/>
                </a:lnTo>
                <a:lnTo>
                  <a:pt x="14101613" y="482919"/>
                </a:lnTo>
                <a:lnTo>
                  <a:pt x="14107279" y="472333"/>
                </a:lnTo>
                <a:lnTo>
                  <a:pt x="14110535" y="483085"/>
                </a:lnTo>
                <a:lnTo>
                  <a:pt x="14124542" y="490582"/>
                </a:lnTo>
                <a:cubicBezTo>
                  <a:pt x="14124542" y="490582"/>
                  <a:pt x="14126877" y="491832"/>
                  <a:pt x="14131547" y="494332"/>
                </a:cubicBezTo>
                <a:cubicBezTo>
                  <a:pt x="14136214" y="496831"/>
                  <a:pt x="14142132" y="496994"/>
                  <a:pt x="14149303" y="494824"/>
                </a:cubicBezTo>
                <a:cubicBezTo>
                  <a:pt x="14158640" y="499823"/>
                  <a:pt x="14172812" y="501402"/>
                  <a:pt x="14191818" y="499562"/>
                </a:cubicBezTo>
                <a:cubicBezTo>
                  <a:pt x="14210825" y="497720"/>
                  <a:pt x="14227494" y="494629"/>
                  <a:pt x="14241830" y="490289"/>
                </a:cubicBezTo>
                <a:cubicBezTo>
                  <a:pt x="14256167" y="485949"/>
                  <a:pt x="14270503" y="481609"/>
                  <a:pt x="14284838" y="477269"/>
                </a:cubicBezTo>
                <a:cubicBezTo>
                  <a:pt x="14279842" y="486607"/>
                  <a:pt x="14280926" y="490193"/>
                  <a:pt x="14288095" y="488022"/>
                </a:cubicBezTo>
                <a:cubicBezTo>
                  <a:pt x="14295263" y="485853"/>
                  <a:pt x="14302431" y="483682"/>
                  <a:pt x="14309601" y="481512"/>
                </a:cubicBezTo>
                <a:lnTo>
                  <a:pt x="14306344" y="470758"/>
                </a:lnTo>
                <a:lnTo>
                  <a:pt x="14295593" y="474014"/>
                </a:lnTo>
                <a:lnTo>
                  <a:pt x="14235320" y="468785"/>
                </a:lnTo>
                <a:cubicBezTo>
                  <a:pt x="14228151" y="470954"/>
                  <a:pt x="14223483" y="468455"/>
                  <a:pt x="14221314" y="461287"/>
                </a:cubicBezTo>
                <a:cubicBezTo>
                  <a:pt x="14221314" y="461287"/>
                  <a:pt x="14219520" y="461831"/>
                  <a:pt x="14215936" y="462915"/>
                </a:cubicBezTo>
                <a:cubicBezTo>
                  <a:pt x="14212354" y="463999"/>
                  <a:pt x="14206976" y="465628"/>
                  <a:pt x="14199808" y="467797"/>
                </a:cubicBezTo>
                <a:cubicBezTo>
                  <a:pt x="14192639" y="469968"/>
                  <a:pt x="14189057" y="471053"/>
                  <a:pt x="14189057" y="471053"/>
                </a:cubicBezTo>
                <a:cubicBezTo>
                  <a:pt x="14189057" y="471053"/>
                  <a:pt x="14187972" y="467468"/>
                  <a:pt x="14185802" y="460300"/>
                </a:cubicBezTo>
                <a:cubicBezTo>
                  <a:pt x="14183630" y="453133"/>
                  <a:pt x="14172879" y="456387"/>
                  <a:pt x="14153543" y="470066"/>
                </a:cubicBezTo>
                <a:cubicBezTo>
                  <a:pt x="14146378" y="472236"/>
                  <a:pt x="14139208" y="474406"/>
                  <a:pt x="14132040" y="476576"/>
                </a:cubicBezTo>
                <a:cubicBezTo>
                  <a:pt x="14139208" y="474406"/>
                  <a:pt x="14138122" y="470820"/>
                  <a:pt x="14128785" y="465823"/>
                </a:cubicBezTo>
                <a:lnTo>
                  <a:pt x="14107279" y="472333"/>
                </a:lnTo>
                <a:lnTo>
                  <a:pt x="14096526" y="475587"/>
                </a:lnTo>
                <a:lnTo>
                  <a:pt x="14093274" y="464835"/>
                </a:lnTo>
                <a:lnTo>
                  <a:pt x="14065259" y="449842"/>
                </a:lnTo>
                <a:lnTo>
                  <a:pt x="14029746" y="448855"/>
                </a:lnTo>
                <a:lnTo>
                  <a:pt x="14072756" y="435834"/>
                </a:lnTo>
                <a:lnTo>
                  <a:pt x="14129772" y="430311"/>
                </a:lnTo>
                <a:cubicBezTo>
                  <a:pt x="14129772" y="430311"/>
                  <a:pt x="14130856" y="433897"/>
                  <a:pt x="14133026" y="441063"/>
                </a:cubicBezTo>
                <a:cubicBezTo>
                  <a:pt x="14140195" y="438894"/>
                  <a:pt x="14143779" y="437808"/>
                  <a:pt x="14143779" y="437808"/>
                </a:cubicBezTo>
                <a:cubicBezTo>
                  <a:pt x="14141610" y="430640"/>
                  <a:pt x="14142859" y="428305"/>
                  <a:pt x="14147527" y="430805"/>
                </a:cubicBezTo>
                <a:cubicBezTo>
                  <a:pt x="14152195" y="433304"/>
                  <a:pt x="14158118" y="433467"/>
                  <a:pt x="14165283" y="431298"/>
                </a:cubicBezTo>
                <a:cubicBezTo>
                  <a:pt x="14174621" y="436296"/>
                  <a:pt x="14179999" y="434669"/>
                  <a:pt x="14181412" y="426415"/>
                </a:cubicBezTo>
                <a:cubicBezTo>
                  <a:pt x="14182828" y="418163"/>
                  <a:pt x="14191786" y="415451"/>
                  <a:pt x="14208293" y="418277"/>
                </a:cubicBezTo>
                <a:lnTo>
                  <a:pt x="14227145" y="413384"/>
                </a:lnTo>
                <a:lnTo>
                  <a:pt x="14227071" y="413522"/>
                </a:lnTo>
                <a:lnTo>
                  <a:pt x="14229860" y="412679"/>
                </a:lnTo>
                <a:lnTo>
                  <a:pt x="14242300" y="409450"/>
                </a:lnTo>
                <a:cubicBezTo>
                  <a:pt x="14250636" y="407905"/>
                  <a:pt x="14255971" y="407757"/>
                  <a:pt x="14258305" y="409008"/>
                </a:cubicBezTo>
                <a:cubicBezTo>
                  <a:pt x="14262975" y="411507"/>
                  <a:pt x="14265309" y="412756"/>
                  <a:pt x="14265309" y="412756"/>
                </a:cubicBezTo>
                <a:cubicBezTo>
                  <a:pt x="14266393" y="416340"/>
                  <a:pt x="14266312" y="419298"/>
                  <a:pt x="14265064" y="421633"/>
                </a:cubicBezTo>
                <a:lnTo>
                  <a:pt x="14257812" y="426762"/>
                </a:lnTo>
                <a:lnTo>
                  <a:pt x="14282572" y="431005"/>
                </a:lnTo>
                <a:cubicBezTo>
                  <a:pt x="14282572" y="431005"/>
                  <a:pt x="14285072" y="426336"/>
                  <a:pt x="14290068" y="416998"/>
                </a:cubicBezTo>
                <a:lnTo>
                  <a:pt x="14291465" y="414389"/>
                </a:lnTo>
                <a:lnTo>
                  <a:pt x="14285718" y="413401"/>
                </a:lnTo>
                <a:cubicBezTo>
                  <a:pt x="14284634" y="409816"/>
                  <a:pt x="14287676" y="406941"/>
                  <a:pt x="14294845" y="404774"/>
                </a:cubicBezTo>
                <a:lnTo>
                  <a:pt x="14296950" y="404137"/>
                </a:lnTo>
                <a:lnTo>
                  <a:pt x="14297567" y="402990"/>
                </a:lnTo>
                <a:lnTo>
                  <a:pt x="14298714" y="403605"/>
                </a:lnTo>
                <a:lnTo>
                  <a:pt x="14305598" y="401524"/>
                </a:lnTo>
                <a:lnTo>
                  <a:pt x="14303198" y="406004"/>
                </a:lnTo>
                <a:lnTo>
                  <a:pt x="14311575" y="410487"/>
                </a:lnTo>
                <a:lnTo>
                  <a:pt x="14351329" y="386716"/>
                </a:lnTo>
                <a:cubicBezTo>
                  <a:pt x="14351329" y="386716"/>
                  <a:pt x="14354913" y="385630"/>
                  <a:pt x="14362081" y="383461"/>
                </a:cubicBezTo>
                <a:cubicBezTo>
                  <a:pt x="14369251" y="381289"/>
                  <a:pt x="14372833" y="380205"/>
                  <a:pt x="14372833" y="380205"/>
                </a:cubicBezTo>
                <a:cubicBezTo>
                  <a:pt x="14368492" y="365868"/>
                  <a:pt x="14359154" y="360871"/>
                  <a:pt x="14344818" y="365211"/>
                </a:cubicBezTo>
                <a:close/>
                <a:moveTo>
                  <a:pt x="9213135" y="357601"/>
                </a:moveTo>
                <a:lnTo>
                  <a:pt x="9227141" y="365098"/>
                </a:lnTo>
                <a:lnTo>
                  <a:pt x="9216389" y="368354"/>
                </a:lnTo>
                <a:cubicBezTo>
                  <a:pt x="9202055" y="372694"/>
                  <a:pt x="9190215" y="372365"/>
                  <a:pt x="9180878" y="367367"/>
                </a:cubicBezTo>
                <a:cubicBezTo>
                  <a:pt x="9195213" y="363027"/>
                  <a:pt x="9205965" y="359772"/>
                  <a:pt x="9213135" y="357601"/>
                </a:cubicBezTo>
                <a:close/>
                <a:moveTo>
                  <a:pt x="9835086" y="357122"/>
                </a:moveTo>
                <a:cubicBezTo>
                  <a:pt x="9842256" y="354951"/>
                  <a:pt x="9846384" y="355660"/>
                  <a:pt x="9847468" y="359244"/>
                </a:cubicBezTo>
                <a:cubicBezTo>
                  <a:pt x="9848553" y="362828"/>
                  <a:pt x="9849096" y="364620"/>
                  <a:pt x="9849096" y="364620"/>
                </a:cubicBezTo>
                <a:lnTo>
                  <a:pt x="9852352" y="375371"/>
                </a:lnTo>
                <a:lnTo>
                  <a:pt x="9844852" y="389380"/>
                </a:lnTo>
                <a:lnTo>
                  <a:pt x="9820093" y="385137"/>
                </a:lnTo>
                <a:cubicBezTo>
                  <a:pt x="9827262" y="382966"/>
                  <a:pt x="9830848" y="381880"/>
                  <a:pt x="9830848" y="381880"/>
                </a:cubicBezTo>
                <a:cubicBezTo>
                  <a:pt x="9845183" y="377541"/>
                  <a:pt x="9847681" y="372873"/>
                  <a:pt x="9838343" y="367875"/>
                </a:cubicBezTo>
                <a:cubicBezTo>
                  <a:pt x="9829004" y="362877"/>
                  <a:pt x="9827919" y="359291"/>
                  <a:pt x="9835086" y="357122"/>
                </a:cubicBezTo>
                <a:close/>
                <a:moveTo>
                  <a:pt x="13446820" y="355951"/>
                </a:moveTo>
                <a:cubicBezTo>
                  <a:pt x="13463325" y="358787"/>
                  <a:pt x="13471578" y="360205"/>
                  <a:pt x="13471578" y="360205"/>
                </a:cubicBezTo>
                <a:lnTo>
                  <a:pt x="13485582" y="367707"/>
                </a:lnTo>
                <a:cubicBezTo>
                  <a:pt x="13492750" y="365541"/>
                  <a:pt x="13505837" y="363541"/>
                  <a:pt x="13524846" y="361708"/>
                </a:cubicBezTo>
                <a:cubicBezTo>
                  <a:pt x="13543851" y="359876"/>
                  <a:pt x="13561606" y="360378"/>
                  <a:pt x="13578112" y="363214"/>
                </a:cubicBezTo>
                <a:cubicBezTo>
                  <a:pt x="13594617" y="366048"/>
                  <a:pt x="13601621" y="369801"/>
                  <a:pt x="13599119" y="374468"/>
                </a:cubicBezTo>
                <a:cubicBezTo>
                  <a:pt x="13596617" y="379136"/>
                  <a:pt x="13587113" y="380052"/>
                  <a:pt x="13570608" y="377217"/>
                </a:cubicBezTo>
                <a:cubicBezTo>
                  <a:pt x="13563438" y="379383"/>
                  <a:pt x="13555188" y="377966"/>
                  <a:pt x="13545851" y="372965"/>
                </a:cubicBezTo>
                <a:cubicBezTo>
                  <a:pt x="13536518" y="367962"/>
                  <a:pt x="13532930" y="369045"/>
                  <a:pt x="13535099" y="376214"/>
                </a:cubicBezTo>
                <a:lnTo>
                  <a:pt x="13528972" y="376512"/>
                </a:lnTo>
                <a:lnTo>
                  <a:pt x="13551815" y="382259"/>
                </a:lnTo>
                <a:lnTo>
                  <a:pt x="13451789" y="400802"/>
                </a:lnTo>
                <a:cubicBezTo>
                  <a:pt x="13425943" y="392976"/>
                  <a:pt x="13413022" y="389063"/>
                  <a:pt x="13413022" y="389063"/>
                </a:cubicBezTo>
                <a:cubicBezTo>
                  <a:pt x="13410850" y="381894"/>
                  <a:pt x="13413893" y="379017"/>
                  <a:pt x="13422146" y="380430"/>
                </a:cubicBezTo>
                <a:cubicBezTo>
                  <a:pt x="13430398" y="381845"/>
                  <a:pt x="13440443" y="382717"/>
                  <a:pt x="13452283" y="383046"/>
                </a:cubicBezTo>
                <a:lnTo>
                  <a:pt x="13479110" y="378935"/>
                </a:lnTo>
                <a:lnTo>
                  <a:pt x="13465701" y="379586"/>
                </a:lnTo>
                <a:cubicBezTo>
                  <a:pt x="13450278" y="380334"/>
                  <a:pt x="13441486" y="377125"/>
                  <a:pt x="13439316" y="369956"/>
                </a:cubicBezTo>
                <a:cubicBezTo>
                  <a:pt x="13439316" y="369956"/>
                  <a:pt x="13435732" y="371040"/>
                  <a:pt x="13428562" y="373207"/>
                </a:cubicBezTo>
                <a:cubicBezTo>
                  <a:pt x="13421396" y="375374"/>
                  <a:pt x="13414225" y="377539"/>
                  <a:pt x="13407056" y="379706"/>
                </a:cubicBezTo>
                <a:cubicBezTo>
                  <a:pt x="13390550" y="376871"/>
                  <a:pt x="13378712" y="376537"/>
                  <a:pt x="13371544" y="378705"/>
                </a:cubicBezTo>
                <a:cubicBezTo>
                  <a:pt x="13376546" y="369369"/>
                  <a:pt x="13379049" y="364700"/>
                  <a:pt x="13379049" y="364700"/>
                </a:cubicBezTo>
                <a:lnTo>
                  <a:pt x="13389800" y="361450"/>
                </a:lnTo>
                <a:cubicBezTo>
                  <a:pt x="13413475" y="362119"/>
                  <a:pt x="13432483" y="360285"/>
                  <a:pt x="13446820" y="355951"/>
                </a:cubicBezTo>
                <a:close/>
                <a:moveTo>
                  <a:pt x="11313573" y="355576"/>
                </a:moveTo>
                <a:cubicBezTo>
                  <a:pt x="11308575" y="364914"/>
                  <a:pt x="11306074" y="369584"/>
                  <a:pt x="11306074" y="369584"/>
                </a:cubicBezTo>
                <a:cubicBezTo>
                  <a:pt x="11298906" y="371753"/>
                  <a:pt x="11294238" y="369254"/>
                  <a:pt x="11292067" y="362087"/>
                </a:cubicBezTo>
                <a:cubicBezTo>
                  <a:pt x="11292067" y="362087"/>
                  <a:pt x="11295653" y="361001"/>
                  <a:pt x="11302820" y="358830"/>
                </a:cubicBezTo>
                <a:cubicBezTo>
                  <a:pt x="11309988" y="356661"/>
                  <a:pt x="11313573" y="355576"/>
                  <a:pt x="11313573" y="355576"/>
                </a:cubicBezTo>
                <a:close/>
                <a:moveTo>
                  <a:pt x="13294020" y="355191"/>
                </a:moveTo>
                <a:lnTo>
                  <a:pt x="13354289" y="360445"/>
                </a:lnTo>
                <a:lnTo>
                  <a:pt x="13346393" y="362833"/>
                </a:lnTo>
                <a:lnTo>
                  <a:pt x="13349495" y="373080"/>
                </a:lnTo>
                <a:lnTo>
                  <a:pt x="13363501" y="380577"/>
                </a:lnTo>
                <a:lnTo>
                  <a:pt x="13391517" y="395572"/>
                </a:lnTo>
                <a:cubicBezTo>
                  <a:pt x="13391517" y="395572"/>
                  <a:pt x="13382015" y="396493"/>
                  <a:pt x="13363007" y="398333"/>
                </a:cubicBezTo>
                <a:cubicBezTo>
                  <a:pt x="13344003" y="400175"/>
                  <a:pt x="13333416" y="397510"/>
                  <a:pt x="13331245" y="390342"/>
                </a:cubicBezTo>
                <a:cubicBezTo>
                  <a:pt x="13314739" y="387515"/>
                  <a:pt x="13313654" y="383931"/>
                  <a:pt x="13327989" y="379591"/>
                </a:cubicBezTo>
                <a:lnTo>
                  <a:pt x="13345382" y="363138"/>
                </a:lnTo>
                <a:lnTo>
                  <a:pt x="13322030" y="370197"/>
                </a:lnTo>
                <a:close/>
                <a:moveTo>
                  <a:pt x="10115929" y="354268"/>
                </a:moveTo>
                <a:lnTo>
                  <a:pt x="10129937" y="361765"/>
                </a:lnTo>
                <a:lnTo>
                  <a:pt x="10097679" y="371530"/>
                </a:lnTo>
                <a:lnTo>
                  <a:pt x="10072920" y="367288"/>
                </a:lnTo>
                <a:close/>
                <a:moveTo>
                  <a:pt x="13105709" y="353428"/>
                </a:moveTo>
                <a:lnTo>
                  <a:pt x="13108960" y="364181"/>
                </a:lnTo>
                <a:lnTo>
                  <a:pt x="13084201" y="359930"/>
                </a:lnTo>
                <a:close/>
                <a:moveTo>
                  <a:pt x="7328554" y="353143"/>
                </a:moveTo>
                <a:lnTo>
                  <a:pt x="7331011" y="354456"/>
                </a:lnTo>
                <a:cubicBezTo>
                  <a:pt x="7332177" y="355081"/>
                  <a:pt x="7332760" y="355394"/>
                  <a:pt x="7332760" y="355394"/>
                </a:cubicBezTo>
                <a:close/>
                <a:moveTo>
                  <a:pt x="10585081" y="353095"/>
                </a:moveTo>
                <a:lnTo>
                  <a:pt x="10577586" y="367102"/>
                </a:lnTo>
                <a:cubicBezTo>
                  <a:pt x="10563248" y="371442"/>
                  <a:pt x="10555537" y="371820"/>
                  <a:pt x="10554453" y="368236"/>
                </a:cubicBezTo>
                <a:cubicBezTo>
                  <a:pt x="10553368" y="364651"/>
                  <a:pt x="10549241" y="363944"/>
                  <a:pt x="10542074" y="366114"/>
                </a:cubicBezTo>
                <a:close/>
                <a:moveTo>
                  <a:pt x="10936948" y="352214"/>
                </a:moveTo>
                <a:cubicBezTo>
                  <a:pt x="10936948" y="352214"/>
                  <a:pt x="10937490" y="354005"/>
                  <a:pt x="10938576" y="357590"/>
                </a:cubicBezTo>
                <a:cubicBezTo>
                  <a:pt x="10939661" y="361174"/>
                  <a:pt x="10936618" y="364051"/>
                  <a:pt x="10929449" y="366222"/>
                </a:cubicBezTo>
                <a:lnTo>
                  <a:pt x="10926195" y="355469"/>
                </a:lnTo>
                <a:cubicBezTo>
                  <a:pt x="10933363" y="353300"/>
                  <a:pt x="10936948" y="352214"/>
                  <a:pt x="10936948" y="352214"/>
                </a:cubicBezTo>
                <a:close/>
                <a:moveTo>
                  <a:pt x="9328795" y="351932"/>
                </a:moveTo>
                <a:cubicBezTo>
                  <a:pt x="9337050" y="353346"/>
                  <a:pt x="9341176" y="354053"/>
                  <a:pt x="9341176" y="354053"/>
                </a:cubicBezTo>
                <a:lnTo>
                  <a:pt x="9330422" y="357308"/>
                </a:lnTo>
                <a:lnTo>
                  <a:pt x="9237895" y="361843"/>
                </a:lnTo>
                <a:cubicBezTo>
                  <a:pt x="9252231" y="357504"/>
                  <a:pt x="9259399" y="355334"/>
                  <a:pt x="9259399" y="355334"/>
                </a:cubicBezTo>
                <a:cubicBezTo>
                  <a:pt x="9275904" y="358162"/>
                  <a:pt x="9291328" y="357407"/>
                  <a:pt x="9305663" y="353067"/>
                </a:cubicBezTo>
                <a:cubicBezTo>
                  <a:pt x="9312833" y="350896"/>
                  <a:pt x="9320541" y="350519"/>
                  <a:pt x="9328795" y="351932"/>
                </a:cubicBezTo>
                <a:close/>
                <a:moveTo>
                  <a:pt x="7324506" y="350974"/>
                </a:moveTo>
                <a:lnTo>
                  <a:pt x="7328554" y="353143"/>
                </a:lnTo>
                <a:lnTo>
                  <a:pt x="7325758" y="351645"/>
                </a:lnTo>
                <a:close/>
                <a:moveTo>
                  <a:pt x="11593599" y="350033"/>
                </a:moveTo>
                <a:cubicBezTo>
                  <a:pt x="11589473" y="349326"/>
                  <a:pt x="11586159" y="351308"/>
                  <a:pt x="11583661" y="355977"/>
                </a:cubicBezTo>
                <a:lnTo>
                  <a:pt x="11586917" y="366728"/>
                </a:lnTo>
                <a:cubicBezTo>
                  <a:pt x="11594084" y="364559"/>
                  <a:pt x="11597667" y="363474"/>
                  <a:pt x="11597667" y="363474"/>
                </a:cubicBezTo>
                <a:cubicBezTo>
                  <a:pt x="11604836" y="361305"/>
                  <a:pt x="11608421" y="360219"/>
                  <a:pt x="11608421" y="360219"/>
                </a:cubicBezTo>
                <a:cubicBezTo>
                  <a:pt x="11602666" y="354135"/>
                  <a:pt x="11597726" y="350739"/>
                  <a:pt x="11593599" y="350033"/>
                </a:cubicBezTo>
                <a:close/>
                <a:moveTo>
                  <a:pt x="7318752" y="347897"/>
                </a:moveTo>
                <a:cubicBezTo>
                  <a:pt x="7318752" y="347897"/>
                  <a:pt x="7319921" y="348520"/>
                  <a:pt x="7322256" y="349770"/>
                </a:cubicBezTo>
                <a:lnTo>
                  <a:pt x="7324506" y="350974"/>
                </a:lnTo>
                <a:close/>
                <a:moveTo>
                  <a:pt x="12696272" y="347813"/>
                </a:moveTo>
                <a:cubicBezTo>
                  <a:pt x="12712779" y="350640"/>
                  <a:pt x="12724616" y="350971"/>
                  <a:pt x="12731785" y="348800"/>
                </a:cubicBezTo>
                <a:lnTo>
                  <a:pt x="12737529" y="367775"/>
                </a:lnTo>
                <a:lnTo>
                  <a:pt x="12720538" y="369813"/>
                </a:lnTo>
                <a:cubicBezTo>
                  <a:pt x="12701534" y="371652"/>
                  <a:pt x="12690238" y="373116"/>
                  <a:pt x="12686654" y="374200"/>
                </a:cubicBezTo>
                <a:cubicBezTo>
                  <a:pt x="12683070" y="375285"/>
                  <a:pt x="12677150" y="375121"/>
                  <a:pt x="12668896" y="373706"/>
                </a:cubicBezTo>
                <a:cubicBezTo>
                  <a:pt x="12660646" y="372293"/>
                  <a:pt x="12649349" y="373757"/>
                  <a:pt x="12635013" y="378097"/>
                </a:cubicBezTo>
                <a:cubicBezTo>
                  <a:pt x="12589834" y="383947"/>
                  <a:pt x="12547153" y="385131"/>
                  <a:pt x="12506973" y="381643"/>
                </a:cubicBezTo>
                <a:lnTo>
                  <a:pt x="12449957" y="387168"/>
                </a:lnTo>
                <a:lnTo>
                  <a:pt x="12382186" y="395944"/>
                </a:lnTo>
                <a:lnTo>
                  <a:pt x="12371435" y="399198"/>
                </a:lnTo>
                <a:cubicBezTo>
                  <a:pt x="12364266" y="401370"/>
                  <a:pt x="12359596" y="398871"/>
                  <a:pt x="12357427" y="391702"/>
                </a:cubicBezTo>
                <a:cubicBezTo>
                  <a:pt x="12331584" y="383876"/>
                  <a:pt x="12289989" y="388642"/>
                  <a:pt x="12232642" y="406003"/>
                </a:cubicBezTo>
                <a:lnTo>
                  <a:pt x="12175625" y="411526"/>
                </a:lnTo>
                <a:cubicBezTo>
                  <a:pt x="12116769" y="398043"/>
                  <a:pt x="12084839" y="395972"/>
                  <a:pt x="12079842" y="405310"/>
                </a:cubicBezTo>
                <a:lnTo>
                  <a:pt x="12041076" y="393570"/>
                </a:lnTo>
                <a:cubicBezTo>
                  <a:pt x="12038905" y="386402"/>
                  <a:pt x="12030651" y="384987"/>
                  <a:pt x="12016315" y="389328"/>
                </a:cubicBezTo>
                <a:cubicBezTo>
                  <a:pt x="12001978" y="393668"/>
                  <a:pt x="11990682" y="395130"/>
                  <a:pt x="11982430" y="393717"/>
                </a:cubicBezTo>
                <a:cubicBezTo>
                  <a:pt x="11974177" y="392302"/>
                  <a:pt x="11964673" y="393223"/>
                  <a:pt x="11953922" y="396479"/>
                </a:cubicBezTo>
                <a:cubicBezTo>
                  <a:pt x="11943170" y="399733"/>
                  <a:pt x="11937251" y="399569"/>
                  <a:pt x="11936166" y="395983"/>
                </a:cubicBezTo>
                <a:cubicBezTo>
                  <a:pt x="11935082" y="392401"/>
                  <a:pt x="11930954" y="391694"/>
                  <a:pt x="11923786" y="393863"/>
                </a:cubicBezTo>
                <a:cubicBezTo>
                  <a:pt x="11895114" y="402544"/>
                  <a:pt x="11885776" y="397546"/>
                  <a:pt x="11895773" y="378869"/>
                </a:cubicBezTo>
                <a:lnTo>
                  <a:pt x="11917276" y="372359"/>
                </a:lnTo>
                <a:cubicBezTo>
                  <a:pt x="11919446" y="379528"/>
                  <a:pt x="11926614" y="377357"/>
                  <a:pt x="11938780" y="365850"/>
                </a:cubicBezTo>
                <a:cubicBezTo>
                  <a:pt x="11938780" y="365850"/>
                  <a:pt x="11941115" y="367098"/>
                  <a:pt x="11945785" y="369598"/>
                </a:cubicBezTo>
                <a:cubicBezTo>
                  <a:pt x="11950455" y="372096"/>
                  <a:pt x="11954580" y="372804"/>
                  <a:pt x="11958164" y="371718"/>
                </a:cubicBezTo>
                <a:cubicBezTo>
                  <a:pt x="11961749" y="370633"/>
                  <a:pt x="11965332" y="369548"/>
                  <a:pt x="11968917" y="368463"/>
                </a:cubicBezTo>
                <a:cubicBezTo>
                  <a:pt x="11972499" y="367378"/>
                  <a:pt x="11977877" y="365750"/>
                  <a:pt x="11985045" y="363581"/>
                </a:cubicBezTo>
                <a:cubicBezTo>
                  <a:pt x="11985045" y="363581"/>
                  <a:pt x="11986131" y="367165"/>
                  <a:pt x="11988300" y="374334"/>
                </a:cubicBezTo>
                <a:cubicBezTo>
                  <a:pt x="11990470" y="381500"/>
                  <a:pt x="11995138" y="384000"/>
                  <a:pt x="12002308" y="381831"/>
                </a:cubicBezTo>
                <a:cubicBezTo>
                  <a:pt x="12007306" y="372492"/>
                  <a:pt x="12006220" y="368908"/>
                  <a:pt x="11999053" y="371079"/>
                </a:cubicBezTo>
                <a:lnTo>
                  <a:pt x="12020557" y="364568"/>
                </a:lnTo>
                <a:cubicBezTo>
                  <a:pt x="12022726" y="371735"/>
                  <a:pt x="12029188" y="373693"/>
                  <a:pt x="12039939" y="370438"/>
                </a:cubicBezTo>
                <a:cubicBezTo>
                  <a:pt x="12050694" y="367182"/>
                  <a:pt x="12056610" y="367348"/>
                  <a:pt x="12057696" y="370933"/>
                </a:cubicBezTo>
                <a:cubicBezTo>
                  <a:pt x="12058780" y="374515"/>
                  <a:pt x="12062909" y="375222"/>
                  <a:pt x="12070076" y="373051"/>
                </a:cubicBezTo>
                <a:lnTo>
                  <a:pt x="12094837" y="377295"/>
                </a:lnTo>
                <a:lnTo>
                  <a:pt x="12116340" y="370784"/>
                </a:lnTo>
                <a:cubicBezTo>
                  <a:pt x="12116340" y="370784"/>
                  <a:pt x="12121717" y="369158"/>
                  <a:pt x="12132468" y="365903"/>
                </a:cubicBezTo>
                <a:cubicBezTo>
                  <a:pt x="12143221" y="362647"/>
                  <a:pt x="12154515" y="361184"/>
                  <a:pt x="12166353" y="361514"/>
                </a:cubicBezTo>
                <a:cubicBezTo>
                  <a:pt x="12178190" y="361842"/>
                  <a:pt x="12184652" y="363797"/>
                  <a:pt x="12185737" y="367383"/>
                </a:cubicBezTo>
                <a:cubicBezTo>
                  <a:pt x="12186823" y="370968"/>
                  <a:pt x="12192739" y="371132"/>
                  <a:pt x="12203494" y="367877"/>
                </a:cubicBezTo>
                <a:cubicBezTo>
                  <a:pt x="12214245" y="364622"/>
                  <a:pt x="12232000" y="365115"/>
                  <a:pt x="12256761" y="369358"/>
                </a:cubicBezTo>
                <a:cubicBezTo>
                  <a:pt x="12281521" y="373599"/>
                  <a:pt x="12302861" y="373009"/>
                  <a:pt x="12320782" y="367583"/>
                </a:cubicBezTo>
                <a:cubicBezTo>
                  <a:pt x="12338702" y="362158"/>
                  <a:pt x="12348747" y="363032"/>
                  <a:pt x="12350917" y="370197"/>
                </a:cubicBezTo>
                <a:cubicBezTo>
                  <a:pt x="12350917" y="370197"/>
                  <a:pt x="12354501" y="369112"/>
                  <a:pt x="12361670" y="366943"/>
                </a:cubicBezTo>
                <a:cubicBezTo>
                  <a:pt x="12368838" y="364772"/>
                  <a:pt x="12372422" y="363687"/>
                  <a:pt x="12372422" y="363687"/>
                </a:cubicBezTo>
                <a:cubicBezTo>
                  <a:pt x="12386758" y="359347"/>
                  <a:pt x="12398597" y="359677"/>
                  <a:pt x="12407934" y="364676"/>
                </a:cubicBezTo>
                <a:cubicBezTo>
                  <a:pt x="12415101" y="362505"/>
                  <a:pt x="12422815" y="362126"/>
                  <a:pt x="12431064" y="363540"/>
                </a:cubicBezTo>
                <a:cubicBezTo>
                  <a:pt x="12439320" y="364956"/>
                  <a:pt x="12447029" y="364577"/>
                  <a:pt x="12454199" y="362407"/>
                </a:cubicBezTo>
                <a:cubicBezTo>
                  <a:pt x="12461367" y="360236"/>
                  <a:pt x="12470869" y="359316"/>
                  <a:pt x="12482708" y="359646"/>
                </a:cubicBezTo>
                <a:cubicBezTo>
                  <a:pt x="12494544" y="359974"/>
                  <a:pt x="12505132" y="362638"/>
                  <a:pt x="12514470" y="367637"/>
                </a:cubicBezTo>
                <a:cubicBezTo>
                  <a:pt x="12530976" y="370465"/>
                  <a:pt x="12548189" y="369166"/>
                  <a:pt x="12566110" y="363740"/>
                </a:cubicBezTo>
                <a:cubicBezTo>
                  <a:pt x="12584030" y="358317"/>
                  <a:pt x="12592990" y="355603"/>
                  <a:pt x="12592990" y="355603"/>
                </a:cubicBezTo>
                <a:cubicBezTo>
                  <a:pt x="12602329" y="360601"/>
                  <a:pt x="12606997" y="363102"/>
                  <a:pt x="12606997" y="363102"/>
                </a:cubicBezTo>
                <a:cubicBezTo>
                  <a:pt x="12614166" y="360932"/>
                  <a:pt x="12617751" y="359846"/>
                  <a:pt x="12617751" y="359846"/>
                </a:cubicBezTo>
                <a:cubicBezTo>
                  <a:pt x="12617751" y="359846"/>
                  <a:pt x="12621334" y="358762"/>
                  <a:pt x="12628502" y="356592"/>
                </a:cubicBezTo>
                <a:cubicBezTo>
                  <a:pt x="12635671" y="354422"/>
                  <a:pt x="12641588" y="354586"/>
                  <a:pt x="12646259" y="357084"/>
                </a:cubicBezTo>
                <a:cubicBezTo>
                  <a:pt x="12650929" y="359584"/>
                  <a:pt x="12655595" y="362082"/>
                  <a:pt x="12660267" y="364582"/>
                </a:cubicBezTo>
                <a:cubicBezTo>
                  <a:pt x="12664936" y="367081"/>
                  <a:pt x="12670855" y="367246"/>
                  <a:pt x="12678023" y="365077"/>
                </a:cubicBezTo>
                <a:close/>
                <a:moveTo>
                  <a:pt x="3151762" y="347559"/>
                </a:moveTo>
                <a:cubicBezTo>
                  <a:pt x="3160017" y="348973"/>
                  <a:pt x="3165228" y="353263"/>
                  <a:pt x="3167398" y="360434"/>
                </a:cubicBezTo>
                <a:cubicBezTo>
                  <a:pt x="3174566" y="358263"/>
                  <a:pt x="3178149" y="357178"/>
                  <a:pt x="3178149" y="357178"/>
                </a:cubicBezTo>
                <a:cubicBezTo>
                  <a:pt x="3185319" y="355008"/>
                  <a:pt x="3189986" y="357507"/>
                  <a:pt x="3192156" y="364674"/>
                </a:cubicBezTo>
                <a:lnTo>
                  <a:pt x="3181405" y="367929"/>
                </a:lnTo>
                <a:cubicBezTo>
                  <a:pt x="3174236" y="370100"/>
                  <a:pt x="3168154" y="375854"/>
                  <a:pt x="3163156" y="385193"/>
                </a:cubicBezTo>
                <a:cubicBezTo>
                  <a:pt x="3156529" y="389155"/>
                  <a:pt x="3150562" y="392060"/>
                  <a:pt x="3145255" y="393912"/>
                </a:cubicBezTo>
                <a:cubicBezTo>
                  <a:pt x="3129329" y="399467"/>
                  <a:pt x="3119333" y="395524"/>
                  <a:pt x="3115263" y="382082"/>
                </a:cubicBezTo>
                <a:cubicBezTo>
                  <a:pt x="3109838" y="364163"/>
                  <a:pt x="3097459" y="362044"/>
                  <a:pt x="3078124" y="375721"/>
                </a:cubicBezTo>
                <a:cubicBezTo>
                  <a:pt x="3073125" y="385058"/>
                  <a:pt x="3051622" y="391568"/>
                  <a:pt x="3013610" y="395250"/>
                </a:cubicBezTo>
                <a:cubicBezTo>
                  <a:pt x="2987764" y="387424"/>
                  <a:pt x="2963005" y="383182"/>
                  <a:pt x="2939331" y="382523"/>
                </a:cubicBezTo>
                <a:lnTo>
                  <a:pt x="2889812" y="374039"/>
                </a:lnTo>
                <a:lnTo>
                  <a:pt x="2854300" y="373053"/>
                </a:lnTo>
                <a:cubicBezTo>
                  <a:pt x="2804121" y="388241"/>
                  <a:pt x="2776864" y="388669"/>
                  <a:pt x="2772522" y="374331"/>
                </a:cubicBezTo>
                <a:cubicBezTo>
                  <a:pt x="2770353" y="367165"/>
                  <a:pt x="2800112" y="362067"/>
                  <a:pt x="2861797" y="359045"/>
                </a:cubicBezTo>
                <a:cubicBezTo>
                  <a:pt x="3011012" y="360824"/>
                  <a:pt x="3096373" y="358459"/>
                  <a:pt x="3117878" y="351948"/>
                </a:cubicBezTo>
                <a:cubicBezTo>
                  <a:pt x="3132215" y="347608"/>
                  <a:pt x="3143509" y="346144"/>
                  <a:pt x="3151762" y="347559"/>
                </a:cubicBezTo>
                <a:close/>
                <a:moveTo>
                  <a:pt x="3444982" y="346826"/>
                </a:moveTo>
                <a:lnTo>
                  <a:pt x="3458992" y="354323"/>
                </a:lnTo>
                <a:lnTo>
                  <a:pt x="3448238" y="357578"/>
                </a:lnTo>
                <a:close/>
                <a:moveTo>
                  <a:pt x="14562133" y="346374"/>
                </a:moveTo>
                <a:cubicBezTo>
                  <a:pt x="14554965" y="348545"/>
                  <a:pt x="14550130" y="351965"/>
                  <a:pt x="14547632" y="356632"/>
                </a:cubicBezTo>
                <a:cubicBezTo>
                  <a:pt x="14545134" y="361302"/>
                  <a:pt x="14541004" y="360594"/>
                  <a:pt x="14535252" y="354512"/>
                </a:cubicBezTo>
                <a:cubicBezTo>
                  <a:pt x="14529498" y="348429"/>
                  <a:pt x="14519452" y="347556"/>
                  <a:pt x="14505114" y="351896"/>
                </a:cubicBezTo>
                <a:cubicBezTo>
                  <a:pt x="14490779" y="356236"/>
                  <a:pt x="14483069" y="356614"/>
                  <a:pt x="14481984" y="353032"/>
                </a:cubicBezTo>
                <a:cubicBezTo>
                  <a:pt x="14480900" y="349446"/>
                  <a:pt x="14477857" y="352323"/>
                  <a:pt x="14472858" y="361662"/>
                </a:cubicBezTo>
                <a:lnTo>
                  <a:pt x="14448098" y="357421"/>
                </a:lnTo>
                <a:cubicBezTo>
                  <a:pt x="14440932" y="359590"/>
                  <a:pt x="14426593" y="363931"/>
                  <a:pt x="14405090" y="370440"/>
                </a:cubicBezTo>
                <a:lnTo>
                  <a:pt x="14397592" y="384447"/>
                </a:lnTo>
                <a:cubicBezTo>
                  <a:pt x="14404762" y="382278"/>
                  <a:pt x="14416596" y="382607"/>
                  <a:pt x="14433105" y="385434"/>
                </a:cubicBezTo>
                <a:lnTo>
                  <a:pt x="14457865" y="389676"/>
                </a:lnTo>
                <a:lnTo>
                  <a:pt x="14447110" y="392932"/>
                </a:lnTo>
                <a:lnTo>
                  <a:pt x="14411600" y="391945"/>
                </a:lnTo>
                <a:lnTo>
                  <a:pt x="14390095" y="398454"/>
                </a:lnTo>
                <a:cubicBezTo>
                  <a:pt x="14399434" y="403451"/>
                  <a:pt x="14404103" y="405951"/>
                  <a:pt x="14404103" y="405951"/>
                </a:cubicBezTo>
                <a:lnTo>
                  <a:pt x="14414855" y="402697"/>
                </a:lnTo>
                <a:cubicBezTo>
                  <a:pt x="14429191" y="398357"/>
                  <a:pt x="14437988" y="401564"/>
                  <a:pt x="14441243" y="412315"/>
                </a:cubicBezTo>
                <a:lnTo>
                  <a:pt x="14439206" y="419038"/>
                </a:lnTo>
                <a:lnTo>
                  <a:pt x="14440142" y="419539"/>
                </a:lnTo>
                <a:lnTo>
                  <a:pt x="14438945" y="419900"/>
                </a:lnTo>
                <a:lnTo>
                  <a:pt x="14435373" y="431698"/>
                </a:lnTo>
                <a:lnTo>
                  <a:pt x="14438628" y="442451"/>
                </a:lnTo>
                <a:lnTo>
                  <a:pt x="14463386" y="446694"/>
                </a:lnTo>
                <a:cubicBezTo>
                  <a:pt x="14477724" y="442353"/>
                  <a:pt x="14491355" y="442141"/>
                  <a:pt x="14504275" y="446053"/>
                </a:cubicBezTo>
                <a:cubicBezTo>
                  <a:pt x="14517199" y="449965"/>
                  <a:pt x="14529743" y="446168"/>
                  <a:pt x="14541907" y="434659"/>
                </a:cubicBezTo>
                <a:lnTo>
                  <a:pt x="14566668" y="438903"/>
                </a:lnTo>
                <a:cubicBezTo>
                  <a:pt x="14568839" y="446070"/>
                  <a:pt x="14573505" y="448570"/>
                  <a:pt x="14580676" y="446400"/>
                </a:cubicBezTo>
                <a:lnTo>
                  <a:pt x="14577421" y="435648"/>
                </a:lnTo>
                <a:cubicBezTo>
                  <a:pt x="14584589" y="433477"/>
                  <a:pt x="14591757" y="431308"/>
                  <a:pt x="14598924" y="429138"/>
                </a:cubicBezTo>
                <a:lnTo>
                  <a:pt x="14602180" y="439889"/>
                </a:lnTo>
                <a:lnTo>
                  <a:pt x="14605434" y="450644"/>
                </a:lnTo>
                <a:cubicBezTo>
                  <a:pt x="14610435" y="441305"/>
                  <a:pt x="14617600" y="439135"/>
                  <a:pt x="14626940" y="444133"/>
                </a:cubicBezTo>
                <a:lnTo>
                  <a:pt x="14633639" y="442105"/>
                </a:lnTo>
                <a:lnTo>
                  <a:pt x="14620950" y="435305"/>
                </a:lnTo>
                <a:cubicBezTo>
                  <a:pt x="14620950" y="435305"/>
                  <a:pt x="14624533" y="434221"/>
                  <a:pt x="14631701" y="432055"/>
                </a:cubicBezTo>
                <a:lnTo>
                  <a:pt x="14634649" y="441798"/>
                </a:lnTo>
                <a:lnTo>
                  <a:pt x="14648444" y="437622"/>
                </a:lnTo>
                <a:lnTo>
                  <a:pt x="14645187" y="426869"/>
                </a:lnTo>
                <a:lnTo>
                  <a:pt x="14659194" y="434368"/>
                </a:lnTo>
                <a:cubicBezTo>
                  <a:pt x="14652030" y="436538"/>
                  <a:pt x="14653113" y="440120"/>
                  <a:pt x="14662450" y="445119"/>
                </a:cubicBezTo>
                <a:lnTo>
                  <a:pt x="14687211" y="449361"/>
                </a:lnTo>
                <a:cubicBezTo>
                  <a:pt x="14687211" y="449361"/>
                  <a:pt x="14691880" y="451861"/>
                  <a:pt x="14701220" y="456859"/>
                </a:cubicBezTo>
                <a:lnTo>
                  <a:pt x="14738851" y="445466"/>
                </a:lnTo>
                <a:cubicBezTo>
                  <a:pt x="14735269" y="446551"/>
                  <a:pt x="14728808" y="444594"/>
                  <a:pt x="14719466" y="439596"/>
                </a:cubicBezTo>
                <a:cubicBezTo>
                  <a:pt x="14712300" y="441765"/>
                  <a:pt x="14708715" y="442851"/>
                  <a:pt x="14708715" y="442851"/>
                </a:cubicBezTo>
                <a:lnTo>
                  <a:pt x="14759222" y="415824"/>
                </a:lnTo>
                <a:cubicBezTo>
                  <a:pt x="14790064" y="414312"/>
                  <a:pt x="14807657" y="420723"/>
                  <a:pt x="14811996" y="435060"/>
                </a:cubicBezTo>
                <a:lnTo>
                  <a:pt x="14822942" y="445176"/>
                </a:lnTo>
                <a:lnTo>
                  <a:pt x="14823265" y="444572"/>
                </a:lnTo>
                <a:cubicBezTo>
                  <a:pt x="14830435" y="442406"/>
                  <a:pt x="14835102" y="444905"/>
                  <a:pt x="14837269" y="452076"/>
                </a:cubicBezTo>
                <a:lnTo>
                  <a:pt x="14835656" y="453601"/>
                </a:lnTo>
                <a:lnTo>
                  <a:pt x="14856398" y="450017"/>
                </a:lnTo>
                <a:lnTo>
                  <a:pt x="14858776" y="445574"/>
                </a:lnTo>
                <a:lnTo>
                  <a:pt x="14864463" y="448624"/>
                </a:lnTo>
                <a:lnTo>
                  <a:pt x="14874976" y="446807"/>
                </a:lnTo>
                <a:cubicBezTo>
                  <a:pt x="14886800" y="442249"/>
                  <a:pt x="14900234" y="435738"/>
                  <a:pt x="14915277" y="427270"/>
                </a:cubicBezTo>
                <a:lnTo>
                  <a:pt x="14922777" y="413263"/>
                </a:lnTo>
                <a:lnTo>
                  <a:pt x="14898015" y="409020"/>
                </a:lnTo>
                <a:cubicBezTo>
                  <a:pt x="14881509" y="406194"/>
                  <a:pt x="14869673" y="405863"/>
                  <a:pt x="14862504" y="408034"/>
                </a:cubicBezTo>
                <a:lnTo>
                  <a:pt x="14837743" y="403790"/>
                </a:lnTo>
                <a:cubicBezTo>
                  <a:pt x="14837743" y="403790"/>
                  <a:pt x="14822323" y="404548"/>
                  <a:pt x="14791478" y="406059"/>
                </a:cubicBezTo>
                <a:lnTo>
                  <a:pt x="14763464" y="391064"/>
                </a:lnTo>
                <a:lnTo>
                  <a:pt x="14752713" y="394320"/>
                </a:lnTo>
                <a:cubicBezTo>
                  <a:pt x="14733378" y="407998"/>
                  <a:pt x="14713288" y="406254"/>
                  <a:pt x="14692440" y="389088"/>
                </a:cubicBezTo>
                <a:cubicBezTo>
                  <a:pt x="14699610" y="386919"/>
                  <a:pt x="14703192" y="385834"/>
                  <a:pt x="14703192" y="385834"/>
                </a:cubicBezTo>
                <a:cubicBezTo>
                  <a:pt x="14724696" y="379325"/>
                  <a:pt x="14723613" y="375741"/>
                  <a:pt x="14699938" y="375083"/>
                </a:cubicBezTo>
                <a:lnTo>
                  <a:pt x="14664427" y="374096"/>
                </a:lnTo>
                <a:lnTo>
                  <a:pt x="14618162" y="376363"/>
                </a:lnTo>
                <a:cubicBezTo>
                  <a:pt x="14610994" y="378532"/>
                  <a:pt x="14603826" y="380703"/>
                  <a:pt x="14596657" y="382873"/>
                </a:cubicBezTo>
                <a:cubicBezTo>
                  <a:pt x="14594486" y="375705"/>
                  <a:pt x="14589819" y="373206"/>
                  <a:pt x="14582650" y="375375"/>
                </a:cubicBezTo>
                <a:cubicBezTo>
                  <a:pt x="14575482" y="377546"/>
                  <a:pt x="14568314" y="379716"/>
                  <a:pt x="14561145" y="381886"/>
                </a:cubicBezTo>
                <a:cubicBezTo>
                  <a:pt x="14551806" y="376888"/>
                  <a:pt x="14543553" y="375473"/>
                  <a:pt x="14536385" y="377643"/>
                </a:cubicBezTo>
                <a:lnTo>
                  <a:pt x="14511625" y="373402"/>
                </a:lnTo>
                <a:lnTo>
                  <a:pt x="14500874" y="376657"/>
                </a:lnTo>
                <a:lnTo>
                  <a:pt x="14490121" y="379911"/>
                </a:lnTo>
                <a:lnTo>
                  <a:pt x="14508371" y="362649"/>
                </a:lnTo>
                <a:lnTo>
                  <a:pt x="14519124" y="359394"/>
                </a:lnTo>
                <a:cubicBezTo>
                  <a:pt x="14521293" y="366562"/>
                  <a:pt x="14525962" y="369060"/>
                  <a:pt x="14533132" y="366891"/>
                </a:cubicBezTo>
                <a:cubicBezTo>
                  <a:pt x="14540298" y="364722"/>
                  <a:pt x="14548552" y="366137"/>
                  <a:pt x="14557890" y="371133"/>
                </a:cubicBezTo>
                <a:cubicBezTo>
                  <a:pt x="14557890" y="371133"/>
                  <a:pt x="14556807" y="367549"/>
                  <a:pt x="14554635" y="360380"/>
                </a:cubicBezTo>
                <a:cubicBezTo>
                  <a:pt x="14552465" y="353213"/>
                  <a:pt x="14556048" y="352128"/>
                  <a:pt x="14565387" y="357126"/>
                </a:cubicBezTo>
                <a:close/>
                <a:moveTo>
                  <a:pt x="10723874" y="346290"/>
                </a:moveTo>
                <a:cubicBezTo>
                  <a:pt x="10735384" y="358456"/>
                  <a:pt x="10730384" y="367795"/>
                  <a:pt x="10708881" y="374305"/>
                </a:cubicBezTo>
                <a:lnTo>
                  <a:pt x="10705627" y="363554"/>
                </a:lnTo>
                <a:lnTo>
                  <a:pt x="10694874" y="366808"/>
                </a:lnTo>
                <a:lnTo>
                  <a:pt x="10691619" y="356055"/>
                </a:lnTo>
                <a:cubicBezTo>
                  <a:pt x="10705954" y="351716"/>
                  <a:pt x="10716707" y="348459"/>
                  <a:pt x="10723874" y="346290"/>
                </a:cubicBezTo>
                <a:close/>
                <a:moveTo>
                  <a:pt x="9643522" y="344688"/>
                </a:moveTo>
                <a:cubicBezTo>
                  <a:pt x="9643522" y="344688"/>
                  <a:pt x="9644064" y="346481"/>
                  <a:pt x="9645149" y="350065"/>
                </a:cubicBezTo>
                <a:cubicBezTo>
                  <a:pt x="9646233" y="353649"/>
                  <a:pt x="9650359" y="354357"/>
                  <a:pt x="9657527" y="352185"/>
                </a:cubicBezTo>
                <a:cubicBezTo>
                  <a:pt x="9664695" y="350016"/>
                  <a:pt x="9668282" y="348930"/>
                  <a:pt x="9668282" y="348930"/>
                </a:cubicBezTo>
                <a:cubicBezTo>
                  <a:pt x="9668282" y="348930"/>
                  <a:pt x="9670072" y="348388"/>
                  <a:pt x="9673655" y="347303"/>
                </a:cubicBezTo>
                <a:cubicBezTo>
                  <a:pt x="9677242" y="346217"/>
                  <a:pt x="9683703" y="348174"/>
                  <a:pt x="9693041" y="353173"/>
                </a:cubicBezTo>
                <a:cubicBezTo>
                  <a:pt x="9678705" y="357513"/>
                  <a:pt x="9659697" y="359353"/>
                  <a:pt x="9636024" y="358696"/>
                </a:cubicBezTo>
                <a:cubicBezTo>
                  <a:pt x="9600182" y="369546"/>
                  <a:pt x="9583347" y="378556"/>
                  <a:pt x="9585516" y="385724"/>
                </a:cubicBezTo>
                <a:cubicBezTo>
                  <a:pt x="9587688" y="392893"/>
                  <a:pt x="9585187" y="397561"/>
                  <a:pt x="9578021" y="399731"/>
                </a:cubicBezTo>
                <a:cubicBezTo>
                  <a:pt x="9570853" y="401900"/>
                  <a:pt x="9569767" y="398317"/>
                  <a:pt x="9574765" y="388978"/>
                </a:cubicBezTo>
                <a:cubicBezTo>
                  <a:pt x="9574765" y="388978"/>
                  <a:pt x="9574222" y="387188"/>
                  <a:pt x="9573136" y="383602"/>
                </a:cubicBezTo>
                <a:cubicBezTo>
                  <a:pt x="9572052" y="380018"/>
                  <a:pt x="9567926" y="379311"/>
                  <a:pt x="9560757" y="381480"/>
                </a:cubicBezTo>
                <a:lnTo>
                  <a:pt x="9557502" y="370728"/>
                </a:lnTo>
                <a:lnTo>
                  <a:pt x="9632769" y="347943"/>
                </a:lnTo>
                <a:close/>
                <a:moveTo>
                  <a:pt x="6883484" y="344682"/>
                </a:moveTo>
                <a:cubicBezTo>
                  <a:pt x="6891736" y="346094"/>
                  <a:pt x="6896405" y="348592"/>
                  <a:pt x="6897493" y="352177"/>
                </a:cubicBezTo>
                <a:cubicBezTo>
                  <a:pt x="6898575" y="355763"/>
                  <a:pt x="6899116" y="357554"/>
                  <a:pt x="6899116" y="357554"/>
                </a:cubicBezTo>
                <a:lnTo>
                  <a:pt x="6891622" y="371560"/>
                </a:lnTo>
                <a:cubicBezTo>
                  <a:pt x="6884453" y="373731"/>
                  <a:pt x="6872617" y="373403"/>
                  <a:pt x="6856111" y="370575"/>
                </a:cubicBezTo>
                <a:cubicBezTo>
                  <a:pt x="6846775" y="365576"/>
                  <a:pt x="6839768" y="361827"/>
                  <a:pt x="6835098" y="359329"/>
                </a:cubicBezTo>
                <a:cubicBezTo>
                  <a:pt x="6830428" y="356827"/>
                  <a:pt x="6828094" y="355579"/>
                  <a:pt x="6828094" y="355579"/>
                </a:cubicBezTo>
                <a:lnTo>
                  <a:pt x="6860350" y="345814"/>
                </a:lnTo>
                <a:cubicBezTo>
                  <a:pt x="6867521" y="343645"/>
                  <a:pt x="6875230" y="343266"/>
                  <a:pt x="6883484" y="344682"/>
                </a:cubicBezTo>
                <a:close/>
                <a:moveTo>
                  <a:pt x="5662710" y="344506"/>
                </a:moveTo>
                <a:lnTo>
                  <a:pt x="5676716" y="352004"/>
                </a:lnTo>
                <a:lnTo>
                  <a:pt x="5665965" y="355259"/>
                </a:lnTo>
                <a:close/>
                <a:moveTo>
                  <a:pt x="10617340" y="343329"/>
                </a:moveTo>
                <a:cubicBezTo>
                  <a:pt x="10624507" y="341158"/>
                  <a:pt x="10628634" y="341865"/>
                  <a:pt x="10629720" y="345451"/>
                </a:cubicBezTo>
                <a:cubicBezTo>
                  <a:pt x="10630804" y="349035"/>
                  <a:pt x="10627765" y="351912"/>
                  <a:pt x="10620595" y="354082"/>
                </a:cubicBezTo>
                <a:lnTo>
                  <a:pt x="10609842" y="357337"/>
                </a:lnTo>
                <a:close/>
                <a:moveTo>
                  <a:pt x="14185509" y="343012"/>
                </a:moveTo>
                <a:lnTo>
                  <a:pt x="14202770" y="361261"/>
                </a:lnTo>
                <a:lnTo>
                  <a:pt x="14199515" y="350509"/>
                </a:lnTo>
                <a:close/>
                <a:moveTo>
                  <a:pt x="11203781" y="341862"/>
                </a:moveTo>
                <a:lnTo>
                  <a:pt x="11207037" y="352615"/>
                </a:lnTo>
                <a:cubicBezTo>
                  <a:pt x="11207037" y="352615"/>
                  <a:pt x="11203452" y="353700"/>
                  <a:pt x="11196284" y="355869"/>
                </a:cubicBezTo>
                <a:close/>
                <a:moveTo>
                  <a:pt x="11749334" y="341035"/>
                </a:moveTo>
                <a:cubicBezTo>
                  <a:pt x="11752919" y="339950"/>
                  <a:pt x="11755252" y="341200"/>
                  <a:pt x="11756338" y="344785"/>
                </a:cubicBezTo>
                <a:cubicBezTo>
                  <a:pt x="11757421" y="348368"/>
                  <a:pt x="11754381" y="351246"/>
                  <a:pt x="11747213" y="353415"/>
                </a:cubicBezTo>
                <a:cubicBezTo>
                  <a:pt x="11745044" y="346247"/>
                  <a:pt x="11743958" y="342663"/>
                  <a:pt x="11743958" y="342663"/>
                </a:cubicBezTo>
                <a:cubicBezTo>
                  <a:pt x="11743958" y="342663"/>
                  <a:pt x="11745750" y="342121"/>
                  <a:pt x="11749334" y="341035"/>
                </a:cubicBezTo>
                <a:close/>
                <a:moveTo>
                  <a:pt x="12611241" y="338342"/>
                </a:moveTo>
                <a:lnTo>
                  <a:pt x="12646753" y="339328"/>
                </a:lnTo>
                <a:cubicBezTo>
                  <a:pt x="12639583" y="341498"/>
                  <a:pt x="12635998" y="342583"/>
                  <a:pt x="12635998" y="342583"/>
                </a:cubicBezTo>
                <a:close/>
                <a:moveTo>
                  <a:pt x="6423457" y="337222"/>
                </a:moveTo>
                <a:cubicBezTo>
                  <a:pt x="6439962" y="340050"/>
                  <a:pt x="6451802" y="340379"/>
                  <a:pt x="6458967" y="338207"/>
                </a:cubicBezTo>
                <a:cubicBezTo>
                  <a:pt x="6468309" y="343208"/>
                  <a:pt x="6471182" y="346249"/>
                  <a:pt x="6467596" y="347335"/>
                </a:cubicBezTo>
                <a:cubicBezTo>
                  <a:pt x="6464015" y="348419"/>
                  <a:pt x="6463306" y="352548"/>
                  <a:pt x="6465477" y="359715"/>
                </a:cubicBezTo>
                <a:cubicBezTo>
                  <a:pt x="6458310" y="361884"/>
                  <a:pt x="6442892" y="362641"/>
                  <a:pt x="6419216" y="361981"/>
                </a:cubicBezTo>
                <a:close/>
                <a:moveTo>
                  <a:pt x="10743754" y="334405"/>
                </a:moveTo>
                <a:cubicBezTo>
                  <a:pt x="10747338" y="333319"/>
                  <a:pt x="10751464" y="334026"/>
                  <a:pt x="10756132" y="336525"/>
                </a:cubicBezTo>
                <a:cubicBezTo>
                  <a:pt x="10781977" y="344352"/>
                  <a:pt x="10780565" y="352604"/>
                  <a:pt x="10751890" y="361285"/>
                </a:cubicBezTo>
                <a:lnTo>
                  <a:pt x="10734628" y="343035"/>
                </a:lnTo>
                <a:cubicBezTo>
                  <a:pt x="10737128" y="338367"/>
                  <a:pt x="10740170" y="335490"/>
                  <a:pt x="10743754" y="334405"/>
                </a:cubicBezTo>
                <a:close/>
                <a:moveTo>
                  <a:pt x="12973857" y="334206"/>
                </a:moveTo>
                <a:lnTo>
                  <a:pt x="12952353" y="340717"/>
                </a:lnTo>
                <a:cubicBezTo>
                  <a:pt x="12954525" y="347884"/>
                  <a:pt x="12959734" y="352176"/>
                  <a:pt x="12967987" y="353590"/>
                </a:cubicBezTo>
                <a:cubicBezTo>
                  <a:pt x="12972115" y="354297"/>
                  <a:pt x="12974939" y="353931"/>
                  <a:pt x="12976458" y="352493"/>
                </a:cubicBezTo>
                <a:cubicBezTo>
                  <a:pt x="12977979" y="351055"/>
                  <a:pt x="12978197" y="348543"/>
                  <a:pt x="12977112" y="344959"/>
                </a:cubicBezTo>
                <a:cubicBezTo>
                  <a:pt x="12982111" y="335621"/>
                  <a:pt x="12981026" y="332037"/>
                  <a:pt x="12973857" y="334206"/>
                </a:cubicBezTo>
                <a:close/>
                <a:moveTo>
                  <a:pt x="12404360" y="333479"/>
                </a:moveTo>
                <a:cubicBezTo>
                  <a:pt x="12408486" y="334186"/>
                  <a:pt x="12411092" y="336331"/>
                  <a:pt x="12412176" y="339915"/>
                </a:cubicBezTo>
                <a:lnTo>
                  <a:pt x="12390671" y="346426"/>
                </a:lnTo>
                <a:lnTo>
                  <a:pt x="12387417" y="335673"/>
                </a:lnTo>
                <a:cubicBezTo>
                  <a:pt x="12394586" y="333503"/>
                  <a:pt x="12400233" y="332771"/>
                  <a:pt x="12404360" y="333479"/>
                </a:cubicBezTo>
                <a:close/>
                <a:moveTo>
                  <a:pt x="3815096" y="328683"/>
                </a:moveTo>
                <a:cubicBezTo>
                  <a:pt x="3831604" y="331510"/>
                  <a:pt x="3839857" y="332927"/>
                  <a:pt x="3839857" y="332927"/>
                </a:cubicBezTo>
                <a:lnTo>
                  <a:pt x="3818353" y="339436"/>
                </a:lnTo>
                <a:close/>
                <a:moveTo>
                  <a:pt x="12760786" y="328282"/>
                </a:moveTo>
                <a:cubicBezTo>
                  <a:pt x="12767954" y="326113"/>
                  <a:pt x="12771374" y="330946"/>
                  <a:pt x="12771045" y="342783"/>
                </a:cubicBezTo>
                <a:cubicBezTo>
                  <a:pt x="12770716" y="354621"/>
                  <a:pt x="12770551" y="360539"/>
                  <a:pt x="12770551" y="360539"/>
                </a:cubicBezTo>
                <a:cubicBezTo>
                  <a:pt x="12770551" y="360539"/>
                  <a:pt x="12766966" y="361625"/>
                  <a:pt x="12759798" y="363794"/>
                </a:cubicBezTo>
                <a:cubicBezTo>
                  <a:pt x="12756215" y="364879"/>
                  <a:pt x="12751149" y="365924"/>
                  <a:pt x="12744608" y="366927"/>
                </a:cubicBezTo>
                <a:lnTo>
                  <a:pt x="12739793" y="367504"/>
                </a:lnTo>
                <a:lnTo>
                  <a:pt x="12745791" y="356297"/>
                </a:lnTo>
                <a:cubicBezTo>
                  <a:pt x="12750788" y="346959"/>
                  <a:pt x="12749704" y="343377"/>
                  <a:pt x="12742536" y="345546"/>
                </a:cubicBezTo>
                <a:cubicBezTo>
                  <a:pt x="12735369" y="347716"/>
                  <a:pt x="12731242" y="347008"/>
                  <a:pt x="12730157" y="343424"/>
                </a:cubicBezTo>
                <a:cubicBezTo>
                  <a:pt x="12729071" y="339840"/>
                  <a:pt x="12732116" y="336963"/>
                  <a:pt x="12739279" y="334793"/>
                </a:cubicBezTo>
                <a:cubicBezTo>
                  <a:pt x="12746450" y="332623"/>
                  <a:pt x="12753617" y="330453"/>
                  <a:pt x="12760786" y="328282"/>
                </a:cubicBezTo>
                <a:close/>
                <a:moveTo>
                  <a:pt x="3157633" y="328176"/>
                </a:moveTo>
                <a:cubicBezTo>
                  <a:pt x="3157633" y="328176"/>
                  <a:pt x="3155133" y="332846"/>
                  <a:pt x="3150136" y="342184"/>
                </a:cubicBezTo>
                <a:cubicBezTo>
                  <a:pt x="3150136" y="342184"/>
                  <a:pt x="3145466" y="339684"/>
                  <a:pt x="3136128" y="334687"/>
                </a:cubicBezTo>
                <a:close/>
                <a:moveTo>
                  <a:pt x="3473987" y="326308"/>
                </a:moveTo>
                <a:cubicBezTo>
                  <a:pt x="3481153" y="324139"/>
                  <a:pt x="3497660" y="326967"/>
                  <a:pt x="3523504" y="334793"/>
                </a:cubicBezTo>
                <a:lnTo>
                  <a:pt x="3548264" y="339035"/>
                </a:lnTo>
                <a:lnTo>
                  <a:pt x="3491248" y="344558"/>
                </a:lnTo>
                <a:close/>
                <a:moveTo>
                  <a:pt x="10987455" y="325186"/>
                </a:moveTo>
                <a:lnTo>
                  <a:pt x="10993964" y="346691"/>
                </a:lnTo>
                <a:lnTo>
                  <a:pt x="10955197" y="334950"/>
                </a:lnTo>
                <a:cubicBezTo>
                  <a:pt x="10969533" y="330610"/>
                  <a:pt x="10980286" y="327355"/>
                  <a:pt x="10987455" y="325186"/>
                </a:cubicBezTo>
                <a:close/>
                <a:moveTo>
                  <a:pt x="6619263" y="324898"/>
                </a:moveTo>
                <a:cubicBezTo>
                  <a:pt x="6619263" y="324898"/>
                  <a:pt x="6621597" y="326146"/>
                  <a:pt x="6626269" y="328644"/>
                </a:cubicBezTo>
                <a:cubicBezTo>
                  <a:pt x="6630937" y="331146"/>
                  <a:pt x="6629691" y="333478"/>
                  <a:pt x="6622522" y="335648"/>
                </a:cubicBezTo>
                <a:cubicBezTo>
                  <a:pt x="6615353" y="337819"/>
                  <a:pt x="6610681" y="335318"/>
                  <a:pt x="6608512" y="328152"/>
                </a:cubicBezTo>
                <a:cubicBezTo>
                  <a:pt x="6608512" y="328152"/>
                  <a:pt x="6612095" y="327067"/>
                  <a:pt x="6619263" y="324898"/>
                </a:cubicBezTo>
                <a:close/>
                <a:moveTo>
                  <a:pt x="5961800" y="324389"/>
                </a:moveTo>
                <a:cubicBezTo>
                  <a:pt x="5968967" y="322220"/>
                  <a:pt x="5977223" y="323632"/>
                  <a:pt x="5986558" y="328631"/>
                </a:cubicBezTo>
                <a:lnTo>
                  <a:pt x="5965055" y="335142"/>
                </a:lnTo>
                <a:cubicBezTo>
                  <a:pt x="5955717" y="330143"/>
                  <a:pt x="5954633" y="326559"/>
                  <a:pt x="5961800" y="324389"/>
                </a:cubicBezTo>
                <a:close/>
                <a:moveTo>
                  <a:pt x="3945826" y="324320"/>
                </a:moveTo>
                <a:cubicBezTo>
                  <a:pt x="3957664" y="324649"/>
                  <a:pt x="3966813" y="325792"/>
                  <a:pt x="3973274" y="327749"/>
                </a:cubicBezTo>
                <a:cubicBezTo>
                  <a:pt x="3986197" y="331663"/>
                  <a:pt x="3997328" y="336119"/>
                  <a:pt x="4006666" y="341116"/>
                </a:cubicBezTo>
                <a:lnTo>
                  <a:pt x="4031425" y="345358"/>
                </a:lnTo>
                <a:cubicBezTo>
                  <a:pt x="4031968" y="347149"/>
                  <a:pt x="4031410" y="348543"/>
                  <a:pt x="4029754" y="349534"/>
                </a:cubicBezTo>
                <a:cubicBezTo>
                  <a:pt x="4024784" y="352503"/>
                  <a:pt x="4009921" y="351869"/>
                  <a:pt x="3985160" y="347627"/>
                </a:cubicBezTo>
                <a:cubicBezTo>
                  <a:pt x="3975822" y="342629"/>
                  <a:pt x="3967569" y="341214"/>
                  <a:pt x="3960399" y="343383"/>
                </a:cubicBezTo>
                <a:cubicBezTo>
                  <a:pt x="3955404" y="352721"/>
                  <a:pt x="3951819" y="353807"/>
                  <a:pt x="3949648" y="346639"/>
                </a:cubicBezTo>
                <a:cubicBezTo>
                  <a:pt x="3949648" y="346639"/>
                  <a:pt x="3943188" y="344683"/>
                  <a:pt x="3930265" y="340769"/>
                </a:cubicBezTo>
                <a:cubicBezTo>
                  <a:pt x="3917342" y="336856"/>
                  <a:pt x="3903171" y="335278"/>
                  <a:pt x="3887751" y="336034"/>
                </a:cubicBezTo>
                <a:cubicBezTo>
                  <a:pt x="3872328" y="336789"/>
                  <a:pt x="3861032" y="338253"/>
                  <a:pt x="3853866" y="340422"/>
                </a:cubicBezTo>
                <a:lnTo>
                  <a:pt x="3850610" y="329670"/>
                </a:lnTo>
                <a:cubicBezTo>
                  <a:pt x="3850610" y="329670"/>
                  <a:pt x="3867824" y="328373"/>
                  <a:pt x="3902250" y="325775"/>
                </a:cubicBezTo>
                <a:cubicBezTo>
                  <a:pt x="3919463" y="324476"/>
                  <a:pt x="3933989" y="323991"/>
                  <a:pt x="3945826" y="324320"/>
                </a:cubicBezTo>
                <a:close/>
                <a:moveTo>
                  <a:pt x="6242641" y="321535"/>
                </a:moveTo>
                <a:lnTo>
                  <a:pt x="6281406" y="333275"/>
                </a:lnTo>
                <a:cubicBezTo>
                  <a:pt x="6285748" y="347612"/>
                  <a:pt x="6305840" y="349352"/>
                  <a:pt x="6341683" y="338503"/>
                </a:cubicBezTo>
                <a:cubicBezTo>
                  <a:pt x="6356014" y="334163"/>
                  <a:pt x="6364268" y="335578"/>
                  <a:pt x="6366438" y="342746"/>
                </a:cubicBezTo>
                <a:lnTo>
                  <a:pt x="6355687" y="346000"/>
                </a:lnTo>
                <a:cubicBezTo>
                  <a:pt x="6346347" y="341003"/>
                  <a:pt x="6338641" y="341379"/>
                  <a:pt x="6332554" y="347135"/>
                </a:cubicBezTo>
                <a:cubicBezTo>
                  <a:pt x="6326472" y="352889"/>
                  <a:pt x="6315176" y="354350"/>
                  <a:pt x="6298672" y="351524"/>
                </a:cubicBezTo>
                <a:cubicBezTo>
                  <a:pt x="6289332" y="346527"/>
                  <a:pt x="6281079" y="345113"/>
                  <a:pt x="6273911" y="347282"/>
                </a:cubicBezTo>
                <a:cubicBezTo>
                  <a:pt x="6266742" y="349453"/>
                  <a:pt x="6263158" y="350536"/>
                  <a:pt x="6263158" y="350536"/>
                </a:cubicBezTo>
                <a:cubicBezTo>
                  <a:pt x="6255990" y="352707"/>
                  <a:pt x="6247737" y="351292"/>
                  <a:pt x="6238399" y="346294"/>
                </a:cubicBezTo>
                <a:cubicBezTo>
                  <a:pt x="6229061" y="341297"/>
                  <a:pt x="6222598" y="339340"/>
                  <a:pt x="6219016" y="340425"/>
                </a:cubicBezTo>
                <a:cubicBezTo>
                  <a:pt x="6215431" y="341509"/>
                  <a:pt x="6201801" y="341723"/>
                  <a:pt x="6178128" y="341065"/>
                </a:cubicBezTo>
                <a:cubicBezTo>
                  <a:pt x="6154453" y="340407"/>
                  <a:pt x="6115355" y="340504"/>
                  <a:pt x="6060839" y="341358"/>
                </a:cubicBezTo>
                <a:lnTo>
                  <a:pt x="6036079" y="337115"/>
                </a:lnTo>
                <a:cubicBezTo>
                  <a:pt x="6043247" y="334946"/>
                  <a:pt x="6052207" y="332234"/>
                  <a:pt x="6062959" y="328978"/>
                </a:cubicBezTo>
                <a:cubicBezTo>
                  <a:pt x="6073711" y="325724"/>
                  <a:pt x="6083758" y="326595"/>
                  <a:pt x="6093095" y="331592"/>
                </a:cubicBezTo>
                <a:lnTo>
                  <a:pt x="6139361" y="329325"/>
                </a:lnTo>
                <a:lnTo>
                  <a:pt x="6221135" y="328046"/>
                </a:lnTo>
                <a:cubicBezTo>
                  <a:pt x="6235472" y="323706"/>
                  <a:pt x="6242641" y="321535"/>
                  <a:pt x="6242641" y="321535"/>
                </a:cubicBezTo>
                <a:close/>
                <a:moveTo>
                  <a:pt x="2521673" y="321159"/>
                </a:moveTo>
                <a:lnTo>
                  <a:pt x="2524927" y="331910"/>
                </a:lnTo>
                <a:cubicBezTo>
                  <a:pt x="2517760" y="334081"/>
                  <a:pt x="2513089" y="331581"/>
                  <a:pt x="2510920" y="324413"/>
                </a:cubicBezTo>
                <a:close/>
                <a:moveTo>
                  <a:pt x="2603446" y="319877"/>
                </a:moveTo>
                <a:lnTo>
                  <a:pt x="2595950" y="333886"/>
                </a:lnTo>
                <a:cubicBezTo>
                  <a:pt x="2593781" y="326716"/>
                  <a:pt x="2592695" y="323133"/>
                  <a:pt x="2592695" y="323133"/>
                </a:cubicBezTo>
                <a:cubicBezTo>
                  <a:pt x="2599862" y="320962"/>
                  <a:pt x="2603446" y="319877"/>
                  <a:pt x="2603446" y="319877"/>
                </a:cubicBezTo>
                <a:close/>
                <a:moveTo>
                  <a:pt x="2662091" y="319731"/>
                </a:moveTo>
                <a:cubicBezTo>
                  <a:pt x="2670346" y="321144"/>
                  <a:pt x="2674472" y="321852"/>
                  <a:pt x="2674472" y="321852"/>
                </a:cubicBezTo>
                <a:cubicBezTo>
                  <a:pt x="2683811" y="326850"/>
                  <a:pt x="2695647" y="327179"/>
                  <a:pt x="2709983" y="322840"/>
                </a:cubicBezTo>
                <a:lnTo>
                  <a:pt x="2713239" y="333592"/>
                </a:lnTo>
                <a:cubicBezTo>
                  <a:pt x="2706070" y="335762"/>
                  <a:pt x="2698902" y="337932"/>
                  <a:pt x="2691733" y="340102"/>
                </a:cubicBezTo>
                <a:lnTo>
                  <a:pt x="2642215" y="331617"/>
                </a:lnTo>
                <a:lnTo>
                  <a:pt x="2638960" y="320865"/>
                </a:lnTo>
                <a:cubicBezTo>
                  <a:pt x="2646128" y="318695"/>
                  <a:pt x="2653838" y="318317"/>
                  <a:pt x="2662091" y="319731"/>
                </a:cubicBezTo>
                <a:close/>
                <a:moveTo>
                  <a:pt x="10621581" y="318568"/>
                </a:moveTo>
                <a:cubicBezTo>
                  <a:pt x="10623753" y="325737"/>
                  <a:pt x="10624836" y="329321"/>
                  <a:pt x="10624836" y="329321"/>
                </a:cubicBezTo>
                <a:cubicBezTo>
                  <a:pt x="10617669" y="331492"/>
                  <a:pt x="10613000" y="328992"/>
                  <a:pt x="10610829" y="321824"/>
                </a:cubicBezTo>
                <a:close/>
                <a:moveTo>
                  <a:pt x="2766999" y="317316"/>
                </a:moveTo>
                <a:cubicBezTo>
                  <a:pt x="2766999" y="317316"/>
                  <a:pt x="2771670" y="319816"/>
                  <a:pt x="2781008" y="324813"/>
                </a:cubicBezTo>
                <a:cubicBezTo>
                  <a:pt x="2788176" y="322643"/>
                  <a:pt x="2796427" y="324057"/>
                  <a:pt x="2805768" y="329056"/>
                </a:cubicBezTo>
                <a:lnTo>
                  <a:pt x="2795014" y="332311"/>
                </a:lnTo>
                <a:cubicBezTo>
                  <a:pt x="2778509" y="329484"/>
                  <a:pt x="2769713" y="326276"/>
                  <a:pt x="2768627" y="322693"/>
                </a:cubicBezTo>
                <a:cubicBezTo>
                  <a:pt x="2767544" y="319108"/>
                  <a:pt x="2766999" y="317316"/>
                  <a:pt x="2766999" y="317316"/>
                </a:cubicBezTo>
                <a:close/>
                <a:moveTo>
                  <a:pt x="3705308" y="314970"/>
                </a:moveTo>
                <a:lnTo>
                  <a:pt x="3772089" y="341703"/>
                </a:lnTo>
                <a:lnTo>
                  <a:pt x="3810856" y="353442"/>
                </a:lnTo>
                <a:cubicBezTo>
                  <a:pt x="3810856" y="353442"/>
                  <a:pt x="3814441" y="352357"/>
                  <a:pt x="3821607" y="350187"/>
                </a:cubicBezTo>
                <a:cubicBezTo>
                  <a:pt x="3828775" y="348018"/>
                  <a:pt x="3833446" y="350518"/>
                  <a:pt x="3835616" y="357686"/>
                </a:cubicBezTo>
                <a:lnTo>
                  <a:pt x="3846368" y="354431"/>
                </a:lnTo>
                <a:cubicBezTo>
                  <a:pt x="3855706" y="359428"/>
                  <a:pt x="3878132" y="362421"/>
                  <a:pt x="3913644" y="363407"/>
                </a:cubicBezTo>
                <a:cubicBezTo>
                  <a:pt x="3949155" y="364397"/>
                  <a:pt x="3977663" y="361633"/>
                  <a:pt x="3999167" y="355122"/>
                </a:cubicBezTo>
                <a:cubicBezTo>
                  <a:pt x="4008506" y="360122"/>
                  <a:pt x="4025012" y="362950"/>
                  <a:pt x="4048688" y="363608"/>
                </a:cubicBezTo>
                <a:cubicBezTo>
                  <a:pt x="4072363" y="364266"/>
                  <a:pt x="4096038" y="364924"/>
                  <a:pt x="4119712" y="365583"/>
                </a:cubicBezTo>
                <a:cubicBezTo>
                  <a:pt x="4221579" y="366044"/>
                  <a:pt x="4276096" y="365192"/>
                  <a:pt x="4283264" y="363023"/>
                </a:cubicBezTo>
                <a:lnTo>
                  <a:pt x="4246764" y="397546"/>
                </a:lnTo>
                <a:lnTo>
                  <a:pt x="4243510" y="386794"/>
                </a:lnTo>
                <a:cubicBezTo>
                  <a:pt x="4250677" y="384624"/>
                  <a:pt x="4251928" y="382290"/>
                  <a:pt x="4247259" y="379790"/>
                </a:cubicBezTo>
                <a:cubicBezTo>
                  <a:pt x="4242590" y="377291"/>
                  <a:pt x="4236671" y="377127"/>
                  <a:pt x="4229503" y="379297"/>
                </a:cubicBezTo>
                <a:cubicBezTo>
                  <a:pt x="4220164" y="374299"/>
                  <a:pt x="4211912" y="372884"/>
                  <a:pt x="4204742" y="375054"/>
                </a:cubicBezTo>
                <a:cubicBezTo>
                  <a:pt x="4197576" y="377224"/>
                  <a:pt x="4195076" y="381893"/>
                  <a:pt x="4197246" y="389063"/>
                </a:cubicBezTo>
                <a:lnTo>
                  <a:pt x="4186494" y="392317"/>
                </a:lnTo>
                <a:cubicBezTo>
                  <a:pt x="4184325" y="385149"/>
                  <a:pt x="4177155" y="387319"/>
                  <a:pt x="4164990" y="398828"/>
                </a:cubicBezTo>
                <a:lnTo>
                  <a:pt x="4132732" y="408592"/>
                </a:lnTo>
                <a:cubicBezTo>
                  <a:pt x="4123394" y="403595"/>
                  <a:pt x="4115139" y="402180"/>
                  <a:pt x="4107973" y="404350"/>
                </a:cubicBezTo>
                <a:cubicBezTo>
                  <a:pt x="4067791" y="400864"/>
                  <a:pt x="4043031" y="396622"/>
                  <a:pt x="4033693" y="391623"/>
                </a:cubicBezTo>
                <a:lnTo>
                  <a:pt x="4044446" y="388369"/>
                </a:lnTo>
                <a:lnTo>
                  <a:pt x="4055197" y="385113"/>
                </a:lnTo>
                <a:lnTo>
                  <a:pt x="3998181" y="390637"/>
                </a:lnTo>
                <a:cubicBezTo>
                  <a:pt x="3986014" y="402143"/>
                  <a:pt x="3946920" y="402241"/>
                  <a:pt x="3880893" y="390929"/>
                </a:cubicBezTo>
                <a:cubicBezTo>
                  <a:pt x="3873724" y="393098"/>
                  <a:pt x="3864222" y="394019"/>
                  <a:pt x="3852384" y="393692"/>
                </a:cubicBezTo>
                <a:cubicBezTo>
                  <a:pt x="3840546" y="393361"/>
                  <a:pt x="3834628" y="393198"/>
                  <a:pt x="3834628" y="393198"/>
                </a:cubicBezTo>
                <a:cubicBezTo>
                  <a:pt x="3775112" y="403389"/>
                  <a:pt x="3731348" y="400988"/>
                  <a:pt x="3703332" y="385993"/>
                </a:cubicBezTo>
                <a:cubicBezTo>
                  <a:pt x="3696165" y="388163"/>
                  <a:pt x="3684870" y="389625"/>
                  <a:pt x="3669448" y="390383"/>
                </a:cubicBezTo>
                <a:cubicBezTo>
                  <a:pt x="3654028" y="391138"/>
                  <a:pt x="3647401" y="395101"/>
                  <a:pt x="3649571" y="402267"/>
                </a:cubicBezTo>
                <a:lnTo>
                  <a:pt x="3600051" y="393783"/>
                </a:lnTo>
                <a:lnTo>
                  <a:pt x="3610805" y="390528"/>
                </a:lnTo>
                <a:lnTo>
                  <a:pt x="3618301" y="376519"/>
                </a:lnTo>
                <a:cubicBezTo>
                  <a:pt x="3603965" y="380861"/>
                  <a:pt x="3593212" y="384117"/>
                  <a:pt x="3586044" y="386286"/>
                </a:cubicBezTo>
                <a:cubicBezTo>
                  <a:pt x="3578877" y="388457"/>
                  <a:pt x="3574749" y="387750"/>
                  <a:pt x="3573663" y="384165"/>
                </a:cubicBezTo>
                <a:cubicBezTo>
                  <a:pt x="3572578" y="380582"/>
                  <a:pt x="3564326" y="379167"/>
                  <a:pt x="3548906" y="379923"/>
                </a:cubicBezTo>
                <a:cubicBezTo>
                  <a:pt x="3533484" y="380678"/>
                  <a:pt x="3525773" y="381056"/>
                  <a:pt x="3525773" y="381056"/>
                </a:cubicBezTo>
                <a:lnTo>
                  <a:pt x="3490261" y="380070"/>
                </a:lnTo>
                <a:cubicBezTo>
                  <a:pt x="3471584" y="370073"/>
                  <a:pt x="3455078" y="367246"/>
                  <a:pt x="3440742" y="371586"/>
                </a:cubicBezTo>
                <a:cubicBezTo>
                  <a:pt x="3402729" y="375268"/>
                  <a:pt x="3375472" y="375694"/>
                  <a:pt x="3358964" y="372865"/>
                </a:cubicBezTo>
                <a:cubicBezTo>
                  <a:pt x="3349626" y="367867"/>
                  <a:pt x="3337789" y="367539"/>
                  <a:pt x="3323453" y="371879"/>
                </a:cubicBezTo>
                <a:cubicBezTo>
                  <a:pt x="3309117" y="376219"/>
                  <a:pt x="3302490" y="380181"/>
                  <a:pt x="3303576" y="383765"/>
                </a:cubicBezTo>
                <a:cubicBezTo>
                  <a:pt x="3304661" y="387349"/>
                  <a:pt x="3301618" y="390224"/>
                  <a:pt x="3294451" y="392396"/>
                </a:cubicBezTo>
                <a:cubicBezTo>
                  <a:pt x="3287283" y="394565"/>
                  <a:pt x="3281907" y="396193"/>
                  <a:pt x="3278323" y="397279"/>
                </a:cubicBezTo>
                <a:cubicBezTo>
                  <a:pt x="3274739" y="398363"/>
                  <a:pt x="3272946" y="398905"/>
                  <a:pt x="3272946" y="398905"/>
                </a:cubicBezTo>
                <a:cubicBezTo>
                  <a:pt x="3265779" y="401076"/>
                  <a:pt x="3261108" y="398578"/>
                  <a:pt x="3258939" y="391409"/>
                </a:cubicBezTo>
                <a:cubicBezTo>
                  <a:pt x="3256768" y="384241"/>
                  <a:pt x="3253349" y="379407"/>
                  <a:pt x="3248681" y="376908"/>
                </a:cubicBezTo>
                <a:cubicBezTo>
                  <a:pt x="3244010" y="374409"/>
                  <a:pt x="3238091" y="374245"/>
                  <a:pt x="3230925" y="376415"/>
                </a:cubicBezTo>
                <a:cubicBezTo>
                  <a:pt x="3223756" y="378584"/>
                  <a:pt x="3215502" y="377170"/>
                  <a:pt x="3206165" y="372173"/>
                </a:cubicBezTo>
                <a:lnTo>
                  <a:pt x="3202910" y="361420"/>
                </a:lnTo>
                <a:cubicBezTo>
                  <a:pt x="3212248" y="366418"/>
                  <a:pt x="3227670" y="365662"/>
                  <a:pt x="3249174" y="359153"/>
                </a:cubicBezTo>
                <a:cubicBezTo>
                  <a:pt x="3272848" y="359810"/>
                  <a:pt x="3296523" y="360470"/>
                  <a:pt x="3320198" y="361126"/>
                </a:cubicBezTo>
                <a:cubicBezTo>
                  <a:pt x="3327366" y="358955"/>
                  <a:pt x="3339204" y="359286"/>
                  <a:pt x="3355710" y="362114"/>
                </a:cubicBezTo>
                <a:cubicBezTo>
                  <a:pt x="3372216" y="364943"/>
                  <a:pt x="3386389" y="366519"/>
                  <a:pt x="3398226" y="366850"/>
                </a:cubicBezTo>
                <a:cubicBezTo>
                  <a:pt x="3410062" y="367179"/>
                  <a:pt x="3423692" y="366964"/>
                  <a:pt x="3439114" y="366209"/>
                </a:cubicBezTo>
                <a:cubicBezTo>
                  <a:pt x="3454535" y="365453"/>
                  <a:pt x="3469415" y="362906"/>
                  <a:pt x="3483752" y="358566"/>
                </a:cubicBezTo>
                <a:lnTo>
                  <a:pt x="3565526" y="357285"/>
                </a:lnTo>
                <a:cubicBezTo>
                  <a:pt x="3579864" y="352945"/>
                  <a:pt x="3589531" y="346105"/>
                  <a:pt x="3594529" y="336766"/>
                </a:cubicBezTo>
                <a:cubicBezTo>
                  <a:pt x="3601697" y="334597"/>
                  <a:pt x="3613533" y="334925"/>
                  <a:pt x="3630041" y="337754"/>
                </a:cubicBezTo>
                <a:cubicBezTo>
                  <a:pt x="3644378" y="333414"/>
                  <a:pt x="3653881" y="332493"/>
                  <a:pt x="3658548" y="334993"/>
                </a:cubicBezTo>
                <a:cubicBezTo>
                  <a:pt x="3663217" y="337490"/>
                  <a:pt x="3665553" y="338742"/>
                  <a:pt x="3665553" y="338742"/>
                </a:cubicBezTo>
                <a:lnTo>
                  <a:pt x="3679561" y="346240"/>
                </a:lnTo>
                <a:lnTo>
                  <a:pt x="3704320" y="350481"/>
                </a:lnTo>
                <a:lnTo>
                  <a:pt x="3739833" y="351468"/>
                </a:lnTo>
                <a:cubicBezTo>
                  <a:pt x="3737662" y="344300"/>
                  <a:pt x="3732993" y="341800"/>
                  <a:pt x="3725824" y="343971"/>
                </a:cubicBezTo>
                <a:cubicBezTo>
                  <a:pt x="3725824" y="343971"/>
                  <a:pt x="3723490" y="342721"/>
                  <a:pt x="3718820" y="340222"/>
                </a:cubicBezTo>
                <a:cubicBezTo>
                  <a:pt x="3714152" y="337723"/>
                  <a:pt x="3708233" y="337560"/>
                  <a:pt x="3701066" y="339729"/>
                </a:cubicBezTo>
                <a:cubicBezTo>
                  <a:pt x="3693898" y="341898"/>
                  <a:pt x="3689228" y="339400"/>
                  <a:pt x="3687057" y="332231"/>
                </a:cubicBezTo>
                <a:cubicBezTo>
                  <a:pt x="3684888" y="325063"/>
                  <a:pt x="3683803" y="321479"/>
                  <a:pt x="3683803" y="321479"/>
                </a:cubicBezTo>
                <a:close/>
                <a:moveTo>
                  <a:pt x="3435218" y="314569"/>
                </a:moveTo>
                <a:cubicBezTo>
                  <a:pt x="3430222" y="323907"/>
                  <a:pt x="3431306" y="327490"/>
                  <a:pt x="3438473" y="325321"/>
                </a:cubicBezTo>
                <a:lnTo>
                  <a:pt x="3441728" y="336074"/>
                </a:lnTo>
                <a:cubicBezTo>
                  <a:pt x="3427390" y="340413"/>
                  <a:pt x="3411971" y="341168"/>
                  <a:pt x="3395464" y="338341"/>
                </a:cubicBezTo>
                <a:lnTo>
                  <a:pt x="3402961" y="324333"/>
                </a:lnTo>
                <a:cubicBezTo>
                  <a:pt x="3424467" y="317824"/>
                  <a:pt x="3435218" y="314569"/>
                  <a:pt x="3435218" y="314569"/>
                </a:cubicBezTo>
                <a:close/>
                <a:moveTo>
                  <a:pt x="5841256" y="313931"/>
                </a:moveTo>
                <a:cubicBezTo>
                  <a:pt x="5848424" y="311760"/>
                  <a:pt x="5856677" y="313175"/>
                  <a:pt x="5866016" y="318173"/>
                </a:cubicBezTo>
                <a:cubicBezTo>
                  <a:pt x="5882521" y="321001"/>
                  <a:pt x="5891317" y="324207"/>
                  <a:pt x="5892403" y="327792"/>
                </a:cubicBezTo>
                <a:cubicBezTo>
                  <a:pt x="5893488" y="331376"/>
                  <a:pt x="5892239" y="333709"/>
                  <a:pt x="5888655" y="334795"/>
                </a:cubicBezTo>
                <a:cubicBezTo>
                  <a:pt x="5885070" y="335879"/>
                  <a:pt x="5880944" y="335173"/>
                  <a:pt x="5876275" y="332674"/>
                </a:cubicBezTo>
                <a:cubicBezTo>
                  <a:pt x="5871604" y="330175"/>
                  <a:pt x="5865686" y="330010"/>
                  <a:pt x="5858519" y="332181"/>
                </a:cubicBezTo>
                <a:lnTo>
                  <a:pt x="5837014" y="338690"/>
                </a:lnTo>
                <a:lnTo>
                  <a:pt x="5823005" y="331194"/>
                </a:lnTo>
                <a:cubicBezTo>
                  <a:pt x="5830176" y="329024"/>
                  <a:pt x="5832674" y="324353"/>
                  <a:pt x="5830503" y="317186"/>
                </a:cubicBezTo>
                <a:close/>
                <a:moveTo>
                  <a:pt x="4526325" y="312915"/>
                </a:moveTo>
                <a:lnTo>
                  <a:pt x="4529581" y="323667"/>
                </a:lnTo>
                <a:cubicBezTo>
                  <a:pt x="4522412" y="325839"/>
                  <a:pt x="4518286" y="325131"/>
                  <a:pt x="4517201" y="321547"/>
                </a:cubicBezTo>
                <a:cubicBezTo>
                  <a:pt x="4516116" y="317962"/>
                  <a:pt x="4519157" y="315085"/>
                  <a:pt x="4526325" y="312915"/>
                </a:cubicBezTo>
                <a:close/>
                <a:moveTo>
                  <a:pt x="6427698" y="312462"/>
                </a:moveTo>
                <a:cubicBezTo>
                  <a:pt x="6442034" y="308124"/>
                  <a:pt x="6453872" y="308453"/>
                  <a:pt x="6463208" y="313450"/>
                </a:cubicBezTo>
                <a:lnTo>
                  <a:pt x="6487970" y="317692"/>
                </a:lnTo>
                <a:cubicBezTo>
                  <a:pt x="6502305" y="313352"/>
                  <a:pt x="6513602" y="311888"/>
                  <a:pt x="6521856" y="313304"/>
                </a:cubicBezTo>
                <a:cubicBezTo>
                  <a:pt x="6530106" y="314717"/>
                  <a:pt x="6542486" y="316840"/>
                  <a:pt x="6558991" y="319666"/>
                </a:cubicBezTo>
                <a:cubicBezTo>
                  <a:pt x="6575500" y="322495"/>
                  <a:pt x="6588421" y="326410"/>
                  <a:pt x="6597760" y="331406"/>
                </a:cubicBezTo>
                <a:cubicBezTo>
                  <a:pt x="6607098" y="336405"/>
                  <a:pt x="6618228" y="340861"/>
                  <a:pt x="6631151" y="344774"/>
                </a:cubicBezTo>
                <a:cubicBezTo>
                  <a:pt x="6644075" y="348686"/>
                  <a:pt x="6654121" y="349558"/>
                  <a:pt x="6661289" y="347389"/>
                </a:cubicBezTo>
                <a:cubicBezTo>
                  <a:pt x="6668457" y="345218"/>
                  <a:pt x="6680296" y="345548"/>
                  <a:pt x="6696802" y="348374"/>
                </a:cubicBezTo>
                <a:lnTo>
                  <a:pt x="6735568" y="360114"/>
                </a:lnTo>
                <a:cubicBezTo>
                  <a:pt x="6742736" y="357943"/>
                  <a:pt x="6746318" y="356861"/>
                  <a:pt x="6746318" y="356861"/>
                </a:cubicBezTo>
                <a:cubicBezTo>
                  <a:pt x="6744904" y="365113"/>
                  <a:pt x="6740612" y="370325"/>
                  <a:pt x="6733443" y="372496"/>
                </a:cubicBezTo>
                <a:cubicBezTo>
                  <a:pt x="6726275" y="374665"/>
                  <a:pt x="6716232" y="373794"/>
                  <a:pt x="6703310" y="369879"/>
                </a:cubicBezTo>
                <a:cubicBezTo>
                  <a:pt x="6693970" y="364881"/>
                  <a:pt x="6685719" y="363468"/>
                  <a:pt x="6678551" y="365637"/>
                </a:cubicBezTo>
                <a:lnTo>
                  <a:pt x="6543998" y="347683"/>
                </a:lnTo>
                <a:cubicBezTo>
                  <a:pt x="6572670" y="339001"/>
                  <a:pt x="6558664" y="331503"/>
                  <a:pt x="6501975" y="325189"/>
                </a:cubicBezTo>
                <a:cubicBezTo>
                  <a:pt x="6471134" y="326703"/>
                  <a:pt x="6454628" y="323874"/>
                  <a:pt x="6452457" y="316706"/>
                </a:cubicBezTo>
                <a:cubicBezTo>
                  <a:pt x="6445290" y="318877"/>
                  <a:pt x="6438122" y="321046"/>
                  <a:pt x="6430954" y="323215"/>
                </a:cubicBezTo>
                <a:cubicBezTo>
                  <a:pt x="6423786" y="325386"/>
                  <a:pt x="6420202" y="326471"/>
                  <a:pt x="6420202" y="326471"/>
                </a:cubicBezTo>
                <a:cubicBezTo>
                  <a:pt x="6420202" y="326471"/>
                  <a:pt x="6422699" y="321799"/>
                  <a:pt x="6427698" y="312462"/>
                </a:cubicBezTo>
                <a:close/>
                <a:moveTo>
                  <a:pt x="9633755" y="312433"/>
                </a:moveTo>
                <a:cubicBezTo>
                  <a:pt x="9633755" y="312433"/>
                  <a:pt x="9631258" y="317100"/>
                  <a:pt x="9626261" y="326438"/>
                </a:cubicBezTo>
                <a:cubicBezTo>
                  <a:pt x="9628429" y="333608"/>
                  <a:pt x="9629514" y="337191"/>
                  <a:pt x="9629514" y="337191"/>
                </a:cubicBezTo>
                <a:lnTo>
                  <a:pt x="9604754" y="332950"/>
                </a:lnTo>
                <a:lnTo>
                  <a:pt x="9601499" y="322196"/>
                </a:lnTo>
                <a:lnTo>
                  <a:pt x="9623005" y="315687"/>
                </a:lnTo>
                <a:close/>
                <a:moveTo>
                  <a:pt x="3563259" y="311020"/>
                </a:moveTo>
                <a:cubicBezTo>
                  <a:pt x="3572597" y="316018"/>
                  <a:pt x="3577267" y="318518"/>
                  <a:pt x="3577267" y="318518"/>
                </a:cubicBezTo>
                <a:cubicBezTo>
                  <a:pt x="3577267" y="318518"/>
                  <a:pt x="3573683" y="319603"/>
                  <a:pt x="3566514" y="321773"/>
                </a:cubicBezTo>
                <a:cubicBezTo>
                  <a:pt x="3559346" y="323944"/>
                  <a:pt x="3554677" y="321444"/>
                  <a:pt x="3552506" y="314275"/>
                </a:cubicBezTo>
                <a:close/>
                <a:moveTo>
                  <a:pt x="9680022" y="310164"/>
                </a:moveTo>
                <a:lnTo>
                  <a:pt x="9694028" y="317662"/>
                </a:lnTo>
                <a:lnTo>
                  <a:pt x="9672523" y="324172"/>
                </a:lnTo>
                <a:close/>
                <a:moveTo>
                  <a:pt x="4419790" y="309953"/>
                </a:moveTo>
                <a:lnTo>
                  <a:pt x="4433798" y="317452"/>
                </a:lnTo>
                <a:cubicBezTo>
                  <a:pt x="4440965" y="315282"/>
                  <a:pt x="4438467" y="319950"/>
                  <a:pt x="4426301" y="331458"/>
                </a:cubicBezTo>
                <a:cubicBezTo>
                  <a:pt x="4419131" y="333629"/>
                  <a:pt x="4412670" y="331672"/>
                  <a:pt x="4406915" y="325589"/>
                </a:cubicBezTo>
                <a:cubicBezTo>
                  <a:pt x="4401162" y="319507"/>
                  <a:pt x="4400077" y="315922"/>
                  <a:pt x="4403661" y="314836"/>
                </a:cubicBezTo>
                <a:cubicBezTo>
                  <a:pt x="4407245" y="313751"/>
                  <a:pt x="4412623" y="312124"/>
                  <a:pt x="4419790" y="309953"/>
                </a:cubicBezTo>
                <a:close/>
                <a:moveTo>
                  <a:pt x="9797309" y="309870"/>
                </a:moveTo>
                <a:cubicBezTo>
                  <a:pt x="9797309" y="309870"/>
                  <a:pt x="9803226" y="310034"/>
                  <a:pt x="9815065" y="310364"/>
                </a:cubicBezTo>
                <a:cubicBezTo>
                  <a:pt x="9826902" y="310694"/>
                  <a:pt x="9838740" y="311023"/>
                  <a:pt x="9850576" y="311352"/>
                </a:cubicBezTo>
                <a:cubicBezTo>
                  <a:pt x="9862412" y="311682"/>
                  <a:pt x="9874251" y="312009"/>
                  <a:pt x="9886089" y="312340"/>
                </a:cubicBezTo>
                <a:cubicBezTo>
                  <a:pt x="9897926" y="312669"/>
                  <a:pt x="9903844" y="312833"/>
                  <a:pt x="9903844" y="312833"/>
                </a:cubicBezTo>
                <a:lnTo>
                  <a:pt x="9814570" y="328121"/>
                </a:lnTo>
                <a:close/>
                <a:moveTo>
                  <a:pt x="9772549" y="305628"/>
                </a:moveTo>
                <a:lnTo>
                  <a:pt x="9775804" y="316380"/>
                </a:lnTo>
                <a:cubicBezTo>
                  <a:pt x="9770805" y="325718"/>
                  <a:pt x="9766514" y="330930"/>
                  <a:pt x="9762932" y="332015"/>
                </a:cubicBezTo>
                <a:cubicBezTo>
                  <a:pt x="9759347" y="333101"/>
                  <a:pt x="9757554" y="333644"/>
                  <a:pt x="9757554" y="333644"/>
                </a:cubicBezTo>
                <a:close/>
                <a:moveTo>
                  <a:pt x="7188444" y="305180"/>
                </a:moveTo>
                <a:cubicBezTo>
                  <a:pt x="7204951" y="308008"/>
                  <a:pt x="7225043" y="309751"/>
                  <a:pt x="7248715" y="310409"/>
                </a:cubicBezTo>
                <a:cubicBezTo>
                  <a:pt x="7281727" y="316066"/>
                  <a:pt x="7308824" y="321557"/>
                  <a:pt x="7330001" y="326886"/>
                </a:cubicBezTo>
                <a:cubicBezTo>
                  <a:pt x="7351175" y="332211"/>
                  <a:pt x="7365346" y="333790"/>
                  <a:pt x="7372516" y="331621"/>
                </a:cubicBezTo>
                <a:cubicBezTo>
                  <a:pt x="7379682" y="329452"/>
                  <a:pt x="7411612" y="331523"/>
                  <a:pt x="7468297" y="337838"/>
                </a:cubicBezTo>
                <a:cubicBezTo>
                  <a:pt x="7470470" y="345004"/>
                  <a:pt x="7475137" y="347504"/>
                  <a:pt x="7482305" y="345334"/>
                </a:cubicBezTo>
                <a:cubicBezTo>
                  <a:pt x="7489472" y="343163"/>
                  <a:pt x="7496641" y="340994"/>
                  <a:pt x="7503809" y="338825"/>
                </a:cubicBezTo>
                <a:cubicBezTo>
                  <a:pt x="7510978" y="336654"/>
                  <a:pt x="7517439" y="338611"/>
                  <a:pt x="7523191" y="344694"/>
                </a:cubicBezTo>
                <a:cubicBezTo>
                  <a:pt x="7528948" y="350778"/>
                  <a:pt x="7530577" y="356153"/>
                  <a:pt x="7528078" y="360824"/>
                </a:cubicBezTo>
                <a:cubicBezTo>
                  <a:pt x="7525577" y="365493"/>
                  <a:pt x="7520745" y="368912"/>
                  <a:pt x="7513573" y="371081"/>
                </a:cubicBezTo>
                <a:lnTo>
                  <a:pt x="7478062" y="370093"/>
                </a:lnTo>
                <a:cubicBezTo>
                  <a:pt x="7423543" y="370947"/>
                  <a:pt x="7377612" y="361378"/>
                  <a:pt x="7340260" y="341386"/>
                </a:cubicBezTo>
                <a:cubicBezTo>
                  <a:pt x="7330920" y="336388"/>
                  <a:pt x="7314414" y="333560"/>
                  <a:pt x="7290737" y="332902"/>
                </a:cubicBezTo>
                <a:cubicBezTo>
                  <a:pt x="7283572" y="335071"/>
                  <a:pt x="7275859" y="335449"/>
                  <a:pt x="7267607" y="334034"/>
                </a:cubicBezTo>
                <a:cubicBezTo>
                  <a:pt x="7259353" y="332622"/>
                  <a:pt x="7251643" y="332999"/>
                  <a:pt x="7244475" y="335170"/>
                </a:cubicBezTo>
                <a:cubicBezTo>
                  <a:pt x="7225796" y="325172"/>
                  <a:pt x="7216457" y="320174"/>
                  <a:pt x="7216457" y="320174"/>
                </a:cubicBezTo>
                <a:cubicBezTo>
                  <a:pt x="7204291" y="331682"/>
                  <a:pt x="7196040" y="330268"/>
                  <a:pt x="7191698" y="315930"/>
                </a:cubicBezTo>
                <a:close/>
                <a:moveTo>
                  <a:pt x="5919778" y="301898"/>
                </a:moveTo>
                <a:cubicBezTo>
                  <a:pt x="5919778" y="301898"/>
                  <a:pt x="5924447" y="304397"/>
                  <a:pt x="5933785" y="309395"/>
                </a:cubicBezTo>
                <a:lnTo>
                  <a:pt x="6004809" y="311369"/>
                </a:lnTo>
                <a:cubicBezTo>
                  <a:pt x="6002310" y="316038"/>
                  <a:pt x="5999716" y="318779"/>
                  <a:pt x="5997029" y="319593"/>
                </a:cubicBezTo>
                <a:cubicBezTo>
                  <a:pt x="5994341" y="320405"/>
                  <a:pt x="5991557" y="319293"/>
                  <a:pt x="5988680" y="316252"/>
                </a:cubicBezTo>
                <a:cubicBezTo>
                  <a:pt x="5982926" y="310170"/>
                  <a:pt x="5978800" y="309460"/>
                  <a:pt x="5976301" y="314131"/>
                </a:cubicBezTo>
                <a:cubicBezTo>
                  <a:pt x="5973802" y="318800"/>
                  <a:pt x="5970218" y="319886"/>
                  <a:pt x="5965547" y="317386"/>
                </a:cubicBezTo>
                <a:cubicBezTo>
                  <a:pt x="5960880" y="314886"/>
                  <a:pt x="5954960" y="314721"/>
                  <a:pt x="5947793" y="316892"/>
                </a:cubicBezTo>
                <a:cubicBezTo>
                  <a:pt x="5924118" y="316235"/>
                  <a:pt x="5913367" y="319490"/>
                  <a:pt x="5915535" y="326656"/>
                </a:cubicBezTo>
                <a:close/>
                <a:moveTo>
                  <a:pt x="9988556" y="301860"/>
                </a:moveTo>
                <a:cubicBezTo>
                  <a:pt x="9994474" y="302024"/>
                  <a:pt x="9998872" y="303627"/>
                  <a:pt x="10001751" y="306668"/>
                </a:cubicBezTo>
                <a:cubicBezTo>
                  <a:pt x="10007503" y="312752"/>
                  <a:pt x="10013964" y="314709"/>
                  <a:pt x="10021132" y="312540"/>
                </a:cubicBezTo>
                <a:lnTo>
                  <a:pt x="10024388" y="323292"/>
                </a:lnTo>
                <a:lnTo>
                  <a:pt x="9964116" y="318062"/>
                </a:lnTo>
                <a:cubicBezTo>
                  <a:pt x="9956948" y="320231"/>
                  <a:pt x="9953363" y="321316"/>
                  <a:pt x="9953363" y="321316"/>
                </a:cubicBezTo>
                <a:cubicBezTo>
                  <a:pt x="9953363" y="321316"/>
                  <a:pt x="9949780" y="322402"/>
                  <a:pt x="9942610" y="324571"/>
                </a:cubicBezTo>
                <a:cubicBezTo>
                  <a:pt x="9942610" y="324571"/>
                  <a:pt x="9941525" y="320988"/>
                  <a:pt x="9939356" y="313820"/>
                </a:cubicBezTo>
                <a:cubicBezTo>
                  <a:pt x="9939356" y="313820"/>
                  <a:pt x="9948316" y="311108"/>
                  <a:pt x="9966238" y="305682"/>
                </a:cubicBezTo>
                <a:cubicBezTo>
                  <a:pt x="9975198" y="302969"/>
                  <a:pt x="9982637" y="301695"/>
                  <a:pt x="9988556" y="301860"/>
                </a:cubicBezTo>
                <a:close/>
                <a:moveTo>
                  <a:pt x="10757119" y="301013"/>
                </a:moveTo>
                <a:cubicBezTo>
                  <a:pt x="10759291" y="308181"/>
                  <a:pt x="10760377" y="311766"/>
                  <a:pt x="10760377" y="311766"/>
                </a:cubicBezTo>
                <a:lnTo>
                  <a:pt x="10746369" y="304268"/>
                </a:lnTo>
                <a:cubicBezTo>
                  <a:pt x="10753536" y="302098"/>
                  <a:pt x="10757119" y="301013"/>
                  <a:pt x="10757119" y="301013"/>
                </a:cubicBezTo>
                <a:close/>
                <a:moveTo>
                  <a:pt x="7128173" y="299950"/>
                </a:moveTo>
                <a:lnTo>
                  <a:pt x="7184201" y="329940"/>
                </a:lnTo>
                <a:cubicBezTo>
                  <a:pt x="7184201" y="329940"/>
                  <a:pt x="7177738" y="327983"/>
                  <a:pt x="7164818" y="324069"/>
                </a:cubicBezTo>
                <a:cubicBezTo>
                  <a:pt x="7151896" y="320157"/>
                  <a:pt x="7140765" y="315700"/>
                  <a:pt x="7131426" y="310704"/>
                </a:cubicBezTo>
                <a:lnTo>
                  <a:pt x="7106668" y="306461"/>
                </a:lnTo>
                <a:cubicBezTo>
                  <a:pt x="7121003" y="302120"/>
                  <a:pt x="7128173" y="299950"/>
                  <a:pt x="7128173" y="299950"/>
                </a:cubicBezTo>
                <a:close/>
                <a:moveTo>
                  <a:pt x="13785111" y="299896"/>
                </a:moveTo>
                <a:cubicBezTo>
                  <a:pt x="13777944" y="302065"/>
                  <a:pt x="13770774" y="304236"/>
                  <a:pt x="13763606" y="306405"/>
                </a:cubicBezTo>
                <a:lnTo>
                  <a:pt x="13788365" y="310648"/>
                </a:lnTo>
                <a:cubicBezTo>
                  <a:pt x="13795534" y="308477"/>
                  <a:pt x="13798575" y="305600"/>
                  <a:pt x="13797490" y="302018"/>
                </a:cubicBezTo>
                <a:cubicBezTo>
                  <a:pt x="13796406" y="298433"/>
                  <a:pt x="13792279" y="297725"/>
                  <a:pt x="13785111" y="299896"/>
                </a:cubicBezTo>
                <a:close/>
                <a:moveTo>
                  <a:pt x="12704754" y="298294"/>
                </a:moveTo>
                <a:lnTo>
                  <a:pt x="12706757" y="299364"/>
                </a:lnTo>
                <a:lnTo>
                  <a:pt x="12694004" y="301548"/>
                </a:lnTo>
                <a:cubicBezTo>
                  <a:pt x="12694004" y="301548"/>
                  <a:pt x="12697588" y="300462"/>
                  <a:pt x="12704754" y="298294"/>
                </a:cubicBezTo>
                <a:close/>
                <a:moveTo>
                  <a:pt x="12317380" y="298185"/>
                </a:moveTo>
                <a:lnTo>
                  <a:pt x="12306627" y="301440"/>
                </a:lnTo>
                <a:lnTo>
                  <a:pt x="12320634" y="308939"/>
                </a:lnTo>
                <a:cubicBezTo>
                  <a:pt x="12318465" y="301771"/>
                  <a:pt x="12317380" y="298185"/>
                  <a:pt x="12317380" y="298185"/>
                </a:cubicBezTo>
                <a:close/>
                <a:moveTo>
                  <a:pt x="3723557" y="297706"/>
                </a:moveTo>
                <a:cubicBezTo>
                  <a:pt x="3723557" y="297706"/>
                  <a:pt x="3724099" y="299497"/>
                  <a:pt x="3725185" y="303082"/>
                </a:cubicBezTo>
                <a:cubicBezTo>
                  <a:pt x="3725727" y="304874"/>
                  <a:pt x="3725101" y="306042"/>
                  <a:pt x="3723309" y="306584"/>
                </a:cubicBezTo>
                <a:cubicBezTo>
                  <a:pt x="3721518" y="307127"/>
                  <a:pt x="3718559" y="307045"/>
                  <a:pt x="3714432" y="306337"/>
                </a:cubicBezTo>
                <a:cubicBezTo>
                  <a:pt x="3706178" y="304923"/>
                  <a:pt x="3702053" y="304217"/>
                  <a:pt x="3702053" y="304217"/>
                </a:cubicBezTo>
                <a:close/>
                <a:moveTo>
                  <a:pt x="4157199" y="295546"/>
                </a:moveTo>
                <a:cubicBezTo>
                  <a:pt x="4166536" y="300545"/>
                  <a:pt x="4171205" y="303043"/>
                  <a:pt x="4171205" y="303043"/>
                </a:cubicBezTo>
                <a:cubicBezTo>
                  <a:pt x="4187711" y="305871"/>
                  <a:pt x="4200634" y="309784"/>
                  <a:pt x="4209972" y="314783"/>
                </a:cubicBezTo>
                <a:cubicBezTo>
                  <a:pt x="4214312" y="329119"/>
                  <a:pt x="4196392" y="334545"/>
                  <a:pt x="4156210" y="331057"/>
                </a:cubicBezTo>
                <a:lnTo>
                  <a:pt x="4173474" y="349307"/>
                </a:lnTo>
                <a:lnTo>
                  <a:pt x="4184225" y="346052"/>
                </a:lnTo>
                <a:cubicBezTo>
                  <a:pt x="4174017" y="351099"/>
                  <a:pt x="4164878" y="354844"/>
                  <a:pt x="4156814" y="357284"/>
                </a:cubicBezTo>
                <a:cubicBezTo>
                  <a:pt x="4132622" y="364609"/>
                  <a:pt x="4118085" y="360206"/>
                  <a:pt x="4113203" y="344078"/>
                </a:cubicBezTo>
                <a:cubicBezTo>
                  <a:pt x="4113203" y="344078"/>
                  <a:pt x="4109617" y="345163"/>
                  <a:pt x="4102450" y="347333"/>
                </a:cubicBezTo>
                <a:lnTo>
                  <a:pt x="4091697" y="350588"/>
                </a:lnTo>
                <a:lnTo>
                  <a:pt x="4074434" y="332338"/>
                </a:lnTo>
                <a:cubicBezTo>
                  <a:pt x="4074434" y="332338"/>
                  <a:pt x="4078019" y="331252"/>
                  <a:pt x="4085187" y="329083"/>
                </a:cubicBezTo>
                <a:cubicBezTo>
                  <a:pt x="4092353" y="326913"/>
                  <a:pt x="4099524" y="324743"/>
                  <a:pt x="4106692" y="322573"/>
                </a:cubicBezTo>
                <a:cubicBezTo>
                  <a:pt x="4130365" y="323231"/>
                  <a:pt x="4141118" y="319977"/>
                  <a:pt x="4138949" y="312807"/>
                </a:cubicBezTo>
                <a:close/>
                <a:moveTo>
                  <a:pt x="10778625" y="294503"/>
                </a:moveTo>
                <a:lnTo>
                  <a:pt x="10792633" y="302002"/>
                </a:lnTo>
                <a:lnTo>
                  <a:pt x="10781880" y="305256"/>
                </a:lnTo>
                <a:close/>
                <a:moveTo>
                  <a:pt x="6762300" y="293334"/>
                </a:moveTo>
                <a:cubicBezTo>
                  <a:pt x="6762300" y="293334"/>
                  <a:pt x="6774141" y="293664"/>
                  <a:pt x="6797811" y="294320"/>
                </a:cubicBezTo>
                <a:cubicBezTo>
                  <a:pt x="6821484" y="294977"/>
                  <a:pt x="6841578" y="296722"/>
                  <a:pt x="6858084" y="299549"/>
                </a:cubicBezTo>
                <a:lnTo>
                  <a:pt x="6882845" y="303793"/>
                </a:lnTo>
                <a:cubicBezTo>
                  <a:pt x="6882845" y="303793"/>
                  <a:pt x="6887512" y="306292"/>
                  <a:pt x="6896848" y="311289"/>
                </a:cubicBezTo>
                <a:lnTo>
                  <a:pt x="6900107" y="322043"/>
                </a:lnTo>
                <a:lnTo>
                  <a:pt x="6864594" y="321054"/>
                </a:lnTo>
                <a:lnTo>
                  <a:pt x="6815073" y="312568"/>
                </a:lnTo>
                <a:cubicBezTo>
                  <a:pt x="6807903" y="314739"/>
                  <a:pt x="6803782" y="314032"/>
                  <a:pt x="6802695" y="310449"/>
                </a:cubicBezTo>
                <a:cubicBezTo>
                  <a:pt x="6801610" y="306865"/>
                  <a:pt x="6799274" y="305616"/>
                  <a:pt x="6795691" y="306699"/>
                </a:cubicBezTo>
                <a:cubicBezTo>
                  <a:pt x="6792109" y="307786"/>
                  <a:pt x="6785645" y="305829"/>
                  <a:pt x="6776309" y="300832"/>
                </a:cubicBezTo>
                <a:cubicBezTo>
                  <a:pt x="6759802" y="298004"/>
                  <a:pt x="6751548" y="296588"/>
                  <a:pt x="6751548" y="296588"/>
                </a:cubicBezTo>
                <a:close/>
                <a:moveTo>
                  <a:pt x="8978856" y="292702"/>
                </a:moveTo>
                <a:lnTo>
                  <a:pt x="8983788" y="297917"/>
                </a:lnTo>
                <a:cubicBezTo>
                  <a:pt x="8980203" y="299001"/>
                  <a:pt x="8978142" y="298648"/>
                  <a:pt x="8977597" y="296856"/>
                </a:cubicBezTo>
                <a:close/>
                <a:moveTo>
                  <a:pt x="3005820" y="291970"/>
                </a:moveTo>
                <a:cubicBezTo>
                  <a:pt x="3022326" y="294797"/>
                  <a:pt x="3038834" y="297626"/>
                  <a:pt x="3055338" y="300453"/>
                </a:cubicBezTo>
                <a:cubicBezTo>
                  <a:pt x="3079013" y="301111"/>
                  <a:pt x="3091936" y="305027"/>
                  <a:pt x="3094106" y="312193"/>
                </a:cubicBezTo>
                <a:cubicBezTo>
                  <a:pt x="3096275" y="319361"/>
                  <a:pt x="3100945" y="321861"/>
                  <a:pt x="3108113" y="319690"/>
                </a:cubicBezTo>
                <a:lnTo>
                  <a:pt x="3122121" y="327189"/>
                </a:lnTo>
                <a:lnTo>
                  <a:pt x="3051096" y="325214"/>
                </a:lnTo>
                <a:cubicBezTo>
                  <a:pt x="3036759" y="329552"/>
                  <a:pt x="3024924" y="329225"/>
                  <a:pt x="3015585" y="324227"/>
                </a:cubicBezTo>
                <a:cubicBezTo>
                  <a:pt x="2986912" y="332907"/>
                  <a:pt x="2975075" y="332577"/>
                  <a:pt x="2980073" y="323240"/>
                </a:cubicBezTo>
                <a:cubicBezTo>
                  <a:pt x="2977903" y="316072"/>
                  <a:pt x="2980401" y="311402"/>
                  <a:pt x="2987570" y="309231"/>
                </a:cubicBezTo>
                <a:close/>
                <a:moveTo>
                  <a:pt x="11258530" y="290075"/>
                </a:moveTo>
                <a:cubicBezTo>
                  <a:pt x="11260701" y="297242"/>
                  <a:pt x="11265369" y="299741"/>
                  <a:pt x="11272537" y="297572"/>
                </a:cubicBezTo>
                <a:cubicBezTo>
                  <a:pt x="11273623" y="301155"/>
                  <a:pt x="11274748" y="303261"/>
                  <a:pt x="11275915" y="303884"/>
                </a:cubicBezTo>
                <a:cubicBezTo>
                  <a:pt x="11277083" y="304511"/>
                  <a:pt x="11278291" y="303654"/>
                  <a:pt x="11279542" y="301320"/>
                </a:cubicBezTo>
                <a:cubicBezTo>
                  <a:pt x="11282041" y="296652"/>
                  <a:pt x="11279164" y="293610"/>
                  <a:pt x="11270910" y="292197"/>
                </a:cubicBezTo>
                <a:cubicBezTo>
                  <a:pt x="11262656" y="290781"/>
                  <a:pt x="11258530" y="290075"/>
                  <a:pt x="11258530" y="290075"/>
                </a:cubicBezTo>
                <a:close/>
                <a:moveTo>
                  <a:pt x="2629195" y="288608"/>
                </a:moveTo>
                <a:lnTo>
                  <a:pt x="2632450" y="299358"/>
                </a:lnTo>
                <a:cubicBezTo>
                  <a:pt x="2625282" y="301530"/>
                  <a:pt x="2621697" y="302616"/>
                  <a:pt x="2621697" y="302616"/>
                </a:cubicBezTo>
                <a:cubicBezTo>
                  <a:pt x="2621697" y="302616"/>
                  <a:pt x="2620612" y="299030"/>
                  <a:pt x="2618442" y="291863"/>
                </a:cubicBezTo>
                <a:close/>
                <a:moveTo>
                  <a:pt x="6648761" y="286622"/>
                </a:moveTo>
                <a:lnTo>
                  <a:pt x="6661143" y="288744"/>
                </a:lnTo>
                <a:cubicBezTo>
                  <a:pt x="6664725" y="287660"/>
                  <a:pt x="6674767" y="288532"/>
                  <a:pt x="6691276" y="291358"/>
                </a:cubicBezTo>
                <a:cubicBezTo>
                  <a:pt x="6707783" y="294186"/>
                  <a:pt x="6716037" y="295602"/>
                  <a:pt x="6716037" y="295602"/>
                </a:cubicBezTo>
                <a:lnTo>
                  <a:pt x="6683781" y="305367"/>
                </a:lnTo>
                <a:close/>
                <a:moveTo>
                  <a:pt x="5509762" y="285169"/>
                </a:moveTo>
                <a:cubicBezTo>
                  <a:pt x="5520514" y="281913"/>
                  <a:pt x="5528768" y="283327"/>
                  <a:pt x="5534521" y="289410"/>
                </a:cubicBezTo>
                <a:cubicBezTo>
                  <a:pt x="5540276" y="295494"/>
                  <a:pt x="5543153" y="298537"/>
                  <a:pt x="5543153" y="298537"/>
                </a:cubicBezTo>
                <a:cubicBezTo>
                  <a:pt x="5550321" y="296366"/>
                  <a:pt x="5555698" y="294739"/>
                  <a:pt x="5559280" y="293654"/>
                </a:cubicBezTo>
                <a:cubicBezTo>
                  <a:pt x="5562866" y="292568"/>
                  <a:pt x="5568241" y="290942"/>
                  <a:pt x="5575411" y="288771"/>
                </a:cubicBezTo>
                <a:cubicBezTo>
                  <a:pt x="5591916" y="291599"/>
                  <a:pt x="5600169" y="293013"/>
                  <a:pt x="5600169" y="293013"/>
                </a:cubicBezTo>
                <a:cubicBezTo>
                  <a:pt x="5607338" y="290842"/>
                  <a:pt x="5610921" y="289756"/>
                  <a:pt x="5610921" y="289756"/>
                </a:cubicBezTo>
                <a:cubicBezTo>
                  <a:pt x="5613092" y="296926"/>
                  <a:pt x="5621344" y="298340"/>
                  <a:pt x="5635681" y="293999"/>
                </a:cubicBezTo>
                <a:cubicBezTo>
                  <a:pt x="5650018" y="289659"/>
                  <a:pt x="5661856" y="289988"/>
                  <a:pt x="5671193" y="294987"/>
                </a:cubicBezTo>
                <a:lnTo>
                  <a:pt x="5695953" y="299229"/>
                </a:lnTo>
                <a:cubicBezTo>
                  <a:pt x="5703121" y="297060"/>
                  <a:pt x="5707247" y="297766"/>
                  <a:pt x="5708333" y="301351"/>
                </a:cubicBezTo>
                <a:cubicBezTo>
                  <a:pt x="5709419" y="304936"/>
                  <a:pt x="5717129" y="304557"/>
                  <a:pt x="5731466" y="300217"/>
                </a:cubicBezTo>
                <a:cubicBezTo>
                  <a:pt x="5745802" y="295876"/>
                  <a:pt x="5754056" y="297291"/>
                  <a:pt x="5756226" y="304459"/>
                </a:cubicBezTo>
                <a:cubicBezTo>
                  <a:pt x="5756226" y="304459"/>
                  <a:pt x="5752641" y="305543"/>
                  <a:pt x="5745472" y="307714"/>
                </a:cubicBezTo>
                <a:cubicBezTo>
                  <a:pt x="5723967" y="314225"/>
                  <a:pt x="5714302" y="321064"/>
                  <a:pt x="5716470" y="328230"/>
                </a:cubicBezTo>
                <a:lnTo>
                  <a:pt x="5705718" y="331485"/>
                </a:lnTo>
                <a:lnTo>
                  <a:pt x="5645447" y="326258"/>
                </a:lnTo>
                <a:cubicBezTo>
                  <a:pt x="5652614" y="324088"/>
                  <a:pt x="5653322" y="319959"/>
                  <a:pt x="5647568" y="313877"/>
                </a:cubicBezTo>
                <a:cubicBezTo>
                  <a:pt x="5641814" y="307793"/>
                  <a:pt x="5635354" y="305837"/>
                  <a:pt x="5628183" y="308007"/>
                </a:cubicBezTo>
                <a:cubicBezTo>
                  <a:pt x="5628183" y="308007"/>
                  <a:pt x="5625851" y="306758"/>
                  <a:pt x="5621179" y="304259"/>
                </a:cubicBezTo>
                <a:cubicBezTo>
                  <a:pt x="5616511" y="301758"/>
                  <a:pt x="5607009" y="302679"/>
                  <a:pt x="5592672" y="307020"/>
                </a:cubicBezTo>
                <a:lnTo>
                  <a:pt x="5510897" y="308302"/>
                </a:lnTo>
                <a:lnTo>
                  <a:pt x="5482881" y="293307"/>
                </a:lnTo>
                <a:cubicBezTo>
                  <a:pt x="5490049" y="291135"/>
                  <a:pt x="5493635" y="290052"/>
                  <a:pt x="5493635" y="290052"/>
                </a:cubicBezTo>
                <a:cubicBezTo>
                  <a:pt x="5493635" y="290052"/>
                  <a:pt x="5499009" y="288424"/>
                  <a:pt x="5509762" y="285169"/>
                </a:cubicBezTo>
                <a:close/>
                <a:moveTo>
                  <a:pt x="11346743" y="280977"/>
                </a:moveTo>
                <a:cubicBezTo>
                  <a:pt x="11344950" y="281520"/>
                  <a:pt x="11342804" y="284125"/>
                  <a:pt x="11340306" y="288794"/>
                </a:cubicBezTo>
                <a:lnTo>
                  <a:pt x="11343560" y="299546"/>
                </a:lnTo>
                <a:lnTo>
                  <a:pt x="11351059" y="285539"/>
                </a:lnTo>
                <a:cubicBezTo>
                  <a:pt x="11349973" y="281956"/>
                  <a:pt x="11348535" y="280434"/>
                  <a:pt x="11346743" y="280977"/>
                </a:cubicBezTo>
                <a:close/>
                <a:moveTo>
                  <a:pt x="6570733" y="280901"/>
                </a:moveTo>
                <a:lnTo>
                  <a:pt x="6584739" y="288396"/>
                </a:lnTo>
                <a:cubicBezTo>
                  <a:pt x="6586911" y="295566"/>
                  <a:pt x="6587994" y="299149"/>
                  <a:pt x="6587994" y="299149"/>
                </a:cubicBezTo>
                <a:lnTo>
                  <a:pt x="6563236" y="294908"/>
                </a:lnTo>
                <a:lnTo>
                  <a:pt x="6549228" y="287411"/>
                </a:lnTo>
                <a:cubicBezTo>
                  <a:pt x="6556397" y="285240"/>
                  <a:pt x="6563565" y="283071"/>
                  <a:pt x="6570733" y="280901"/>
                </a:cubicBezTo>
                <a:close/>
                <a:moveTo>
                  <a:pt x="8966527" y="279668"/>
                </a:moveTo>
                <a:cubicBezTo>
                  <a:pt x="8966527" y="279668"/>
                  <a:pt x="8971194" y="282167"/>
                  <a:pt x="8980533" y="287164"/>
                </a:cubicBezTo>
                <a:lnTo>
                  <a:pt x="8978856" y="292702"/>
                </a:lnTo>
                <a:close/>
                <a:moveTo>
                  <a:pt x="10445010" y="278121"/>
                </a:moveTo>
                <a:lnTo>
                  <a:pt x="10448265" y="288874"/>
                </a:lnTo>
                <a:cubicBezTo>
                  <a:pt x="10441095" y="291044"/>
                  <a:pt x="10437511" y="292129"/>
                  <a:pt x="10437511" y="292129"/>
                </a:cubicBezTo>
                <a:lnTo>
                  <a:pt x="10423507" y="284630"/>
                </a:lnTo>
                <a:close/>
                <a:moveTo>
                  <a:pt x="9616986" y="276427"/>
                </a:moveTo>
                <a:cubicBezTo>
                  <a:pt x="9619486" y="271756"/>
                  <a:pt x="9625404" y="271922"/>
                  <a:pt x="9634743" y="276921"/>
                </a:cubicBezTo>
                <a:lnTo>
                  <a:pt x="9627246" y="290927"/>
                </a:lnTo>
                <a:cubicBezTo>
                  <a:pt x="9620076" y="293098"/>
                  <a:pt x="9615408" y="290598"/>
                  <a:pt x="9613239" y="283430"/>
                </a:cubicBezTo>
                <a:cubicBezTo>
                  <a:pt x="9613239" y="283430"/>
                  <a:pt x="9614489" y="281096"/>
                  <a:pt x="9616986" y="276427"/>
                </a:cubicBezTo>
                <a:close/>
                <a:moveTo>
                  <a:pt x="9762784" y="273371"/>
                </a:moveTo>
                <a:cubicBezTo>
                  <a:pt x="9772124" y="278370"/>
                  <a:pt x="9780377" y="279783"/>
                  <a:pt x="9787544" y="277613"/>
                </a:cubicBezTo>
                <a:lnTo>
                  <a:pt x="9815558" y="292609"/>
                </a:lnTo>
                <a:lnTo>
                  <a:pt x="9804807" y="295863"/>
                </a:lnTo>
                <a:cubicBezTo>
                  <a:pt x="9788298" y="293036"/>
                  <a:pt x="9780046" y="291622"/>
                  <a:pt x="9780046" y="291622"/>
                </a:cubicBezTo>
                <a:lnTo>
                  <a:pt x="9744533" y="290634"/>
                </a:lnTo>
                <a:cubicBezTo>
                  <a:pt x="9737366" y="292804"/>
                  <a:pt x="9730196" y="294974"/>
                  <a:pt x="9723029" y="297144"/>
                </a:cubicBezTo>
                <a:cubicBezTo>
                  <a:pt x="9715861" y="299313"/>
                  <a:pt x="9708693" y="301484"/>
                  <a:pt x="9701525" y="303653"/>
                </a:cubicBezTo>
                <a:close/>
                <a:moveTo>
                  <a:pt x="13215538" y="269847"/>
                </a:moveTo>
                <a:cubicBezTo>
                  <a:pt x="13233293" y="270339"/>
                  <a:pt x="13252758" y="273251"/>
                  <a:pt x="13273935" y="278578"/>
                </a:cubicBezTo>
                <a:cubicBezTo>
                  <a:pt x="13273935" y="278578"/>
                  <a:pt x="13279313" y="276949"/>
                  <a:pt x="13290063" y="273695"/>
                </a:cubicBezTo>
                <a:cubicBezTo>
                  <a:pt x="13300816" y="270440"/>
                  <a:pt x="13307278" y="272396"/>
                  <a:pt x="13309449" y="279564"/>
                </a:cubicBezTo>
                <a:cubicBezTo>
                  <a:pt x="13311618" y="286733"/>
                  <a:pt x="13316286" y="289233"/>
                  <a:pt x="13323457" y="287062"/>
                </a:cubicBezTo>
                <a:lnTo>
                  <a:pt x="13334207" y="283808"/>
                </a:lnTo>
                <a:cubicBezTo>
                  <a:pt x="13336376" y="290974"/>
                  <a:pt x="13350007" y="290761"/>
                  <a:pt x="13375095" y="283167"/>
                </a:cubicBezTo>
                <a:cubicBezTo>
                  <a:pt x="13400185" y="275571"/>
                  <a:pt x="13412729" y="271773"/>
                  <a:pt x="13412729" y="271773"/>
                </a:cubicBezTo>
                <a:lnTo>
                  <a:pt x="13476254" y="287755"/>
                </a:lnTo>
                <a:cubicBezTo>
                  <a:pt x="13476254" y="287755"/>
                  <a:pt x="13489884" y="287543"/>
                  <a:pt x="13517143" y="287116"/>
                </a:cubicBezTo>
                <a:cubicBezTo>
                  <a:pt x="13544402" y="286687"/>
                  <a:pt x="13565199" y="284305"/>
                  <a:pt x="13579537" y="279964"/>
                </a:cubicBezTo>
                <a:cubicBezTo>
                  <a:pt x="13764594" y="270895"/>
                  <a:pt x="13870044" y="270271"/>
                  <a:pt x="13895888" y="278097"/>
                </a:cubicBezTo>
                <a:lnTo>
                  <a:pt x="13945407" y="286582"/>
                </a:lnTo>
                <a:cubicBezTo>
                  <a:pt x="13969082" y="287240"/>
                  <a:pt x="13984505" y="286483"/>
                  <a:pt x="13991672" y="284313"/>
                </a:cubicBezTo>
                <a:cubicBezTo>
                  <a:pt x="13993841" y="291482"/>
                  <a:pt x="13996721" y="294524"/>
                  <a:pt x="14000305" y="293439"/>
                </a:cubicBezTo>
                <a:cubicBezTo>
                  <a:pt x="14003887" y="292354"/>
                  <a:pt x="14009266" y="290727"/>
                  <a:pt x="14016433" y="288556"/>
                </a:cubicBezTo>
                <a:cubicBezTo>
                  <a:pt x="14030769" y="284216"/>
                  <a:pt x="14095331" y="284234"/>
                  <a:pt x="14210121" y="288610"/>
                </a:cubicBezTo>
                <a:cubicBezTo>
                  <a:pt x="14324911" y="292986"/>
                  <a:pt x="14394143" y="295503"/>
                  <a:pt x="14417816" y="296161"/>
                </a:cubicBezTo>
                <a:cubicBezTo>
                  <a:pt x="14419985" y="303329"/>
                  <a:pt x="14426989" y="307078"/>
                  <a:pt x="14438829" y="307405"/>
                </a:cubicBezTo>
                <a:cubicBezTo>
                  <a:pt x="14450663" y="307737"/>
                  <a:pt x="14460168" y="306816"/>
                  <a:pt x="14467335" y="304645"/>
                </a:cubicBezTo>
                <a:cubicBezTo>
                  <a:pt x="14554867" y="309448"/>
                  <a:pt x="14606885" y="313263"/>
                  <a:pt x="14623391" y="316092"/>
                </a:cubicBezTo>
                <a:cubicBezTo>
                  <a:pt x="14632730" y="321089"/>
                  <a:pt x="14640440" y="320712"/>
                  <a:pt x="14646522" y="314958"/>
                </a:cubicBezTo>
                <a:cubicBezTo>
                  <a:pt x="14652608" y="309203"/>
                  <a:pt x="14656191" y="308118"/>
                  <a:pt x="14657277" y="311703"/>
                </a:cubicBezTo>
                <a:cubicBezTo>
                  <a:pt x="14658363" y="315286"/>
                  <a:pt x="14662486" y="315994"/>
                  <a:pt x="14669657" y="313823"/>
                </a:cubicBezTo>
                <a:cubicBezTo>
                  <a:pt x="14676824" y="311654"/>
                  <a:pt x="14706960" y="314268"/>
                  <a:pt x="14760061" y="321668"/>
                </a:cubicBezTo>
                <a:cubicBezTo>
                  <a:pt x="14813167" y="329068"/>
                  <a:pt x="14859266" y="332719"/>
                  <a:pt x="14898362" y="332621"/>
                </a:cubicBezTo>
                <a:cubicBezTo>
                  <a:pt x="14937459" y="332523"/>
                  <a:pt x="14973514" y="335301"/>
                  <a:pt x="15006525" y="340959"/>
                </a:cubicBezTo>
                <a:cubicBezTo>
                  <a:pt x="15039540" y="346615"/>
                  <a:pt x="15059628" y="348358"/>
                  <a:pt x="15066799" y="346188"/>
                </a:cubicBezTo>
                <a:cubicBezTo>
                  <a:pt x="15066799" y="346188"/>
                  <a:pt x="15070924" y="346894"/>
                  <a:pt x="15079177" y="348309"/>
                </a:cubicBezTo>
                <a:cubicBezTo>
                  <a:pt x="15087431" y="349723"/>
                  <a:pt x="15098725" y="348260"/>
                  <a:pt x="15113062" y="343920"/>
                </a:cubicBezTo>
                <a:cubicBezTo>
                  <a:pt x="15138906" y="351746"/>
                  <a:pt x="15155415" y="354575"/>
                  <a:pt x="15162581" y="352404"/>
                </a:cubicBezTo>
                <a:cubicBezTo>
                  <a:pt x="15169750" y="350233"/>
                  <a:pt x="15174418" y="352735"/>
                  <a:pt x="15176589" y="359902"/>
                </a:cubicBezTo>
                <a:cubicBezTo>
                  <a:pt x="15176589" y="359902"/>
                  <a:pt x="15178382" y="359359"/>
                  <a:pt x="15181967" y="358274"/>
                </a:cubicBezTo>
                <a:cubicBezTo>
                  <a:pt x="15185548" y="357189"/>
                  <a:pt x="15192011" y="359146"/>
                  <a:pt x="15201347" y="364145"/>
                </a:cubicBezTo>
                <a:cubicBezTo>
                  <a:pt x="15215686" y="359803"/>
                  <a:pt x="15239361" y="360461"/>
                  <a:pt x="15272372" y="366118"/>
                </a:cubicBezTo>
                <a:cubicBezTo>
                  <a:pt x="15305383" y="371776"/>
                  <a:pt x="15343067" y="379930"/>
                  <a:pt x="15385418" y="390584"/>
                </a:cubicBezTo>
                <a:cubicBezTo>
                  <a:pt x="15427769" y="401239"/>
                  <a:pt x="15461324" y="408689"/>
                  <a:pt x="15486083" y="412930"/>
                </a:cubicBezTo>
                <a:cubicBezTo>
                  <a:pt x="15510845" y="417173"/>
                  <a:pt x="15530390" y="417123"/>
                  <a:pt x="15544730" y="412782"/>
                </a:cubicBezTo>
                <a:cubicBezTo>
                  <a:pt x="15546899" y="419952"/>
                  <a:pt x="15547984" y="423536"/>
                  <a:pt x="15547984" y="423536"/>
                </a:cubicBezTo>
                <a:cubicBezTo>
                  <a:pt x="15550155" y="430703"/>
                  <a:pt x="15554823" y="433203"/>
                  <a:pt x="15561991" y="431033"/>
                </a:cubicBezTo>
                <a:lnTo>
                  <a:pt x="15611512" y="439516"/>
                </a:lnTo>
                <a:lnTo>
                  <a:pt x="15565247" y="441784"/>
                </a:lnTo>
                <a:cubicBezTo>
                  <a:pt x="15541570" y="441127"/>
                  <a:pt x="15514313" y="441552"/>
                  <a:pt x="15483468" y="443067"/>
                </a:cubicBezTo>
                <a:lnTo>
                  <a:pt x="15429711" y="459341"/>
                </a:lnTo>
                <a:cubicBezTo>
                  <a:pt x="15429711" y="459341"/>
                  <a:pt x="15426125" y="460426"/>
                  <a:pt x="15418957" y="462596"/>
                </a:cubicBezTo>
                <a:cubicBezTo>
                  <a:pt x="15411790" y="464766"/>
                  <a:pt x="15404619" y="466936"/>
                  <a:pt x="15397453" y="469106"/>
                </a:cubicBezTo>
                <a:lnTo>
                  <a:pt x="15375461" y="473639"/>
                </a:lnTo>
                <a:lnTo>
                  <a:pt x="15373195" y="477871"/>
                </a:lnTo>
                <a:lnTo>
                  <a:pt x="15372123" y="474327"/>
                </a:lnTo>
                <a:lnTo>
                  <a:pt x="15275920" y="494159"/>
                </a:lnTo>
                <a:cubicBezTo>
                  <a:pt x="15283088" y="491988"/>
                  <a:pt x="15294384" y="490525"/>
                  <a:pt x="15309803" y="489771"/>
                </a:cubicBezTo>
                <a:cubicBezTo>
                  <a:pt x="15325227" y="489015"/>
                  <a:pt x="15345860" y="492549"/>
                  <a:pt x="15371705" y="500375"/>
                </a:cubicBezTo>
                <a:cubicBezTo>
                  <a:pt x="15381040" y="505374"/>
                  <a:pt x="15389836" y="508581"/>
                  <a:pt x="15398092" y="509995"/>
                </a:cubicBezTo>
                <a:cubicBezTo>
                  <a:pt x="15406346" y="511408"/>
                  <a:pt x="15415140" y="514616"/>
                  <a:pt x="15424480" y="519614"/>
                </a:cubicBezTo>
                <a:cubicBezTo>
                  <a:pt x="15431647" y="517443"/>
                  <a:pt x="15441692" y="518313"/>
                  <a:pt x="15454616" y="522228"/>
                </a:cubicBezTo>
                <a:cubicBezTo>
                  <a:pt x="15467535" y="526142"/>
                  <a:pt x="15473999" y="528097"/>
                  <a:pt x="15473999" y="528097"/>
                </a:cubicBezTo>
                <a:lnTo>
                  <a:pt x="15512764" y="539836"/>
                </a:lnTo>
                <a:cubicBezTo>
                  <a:pt x="15524273" y="552002"/>
                  <a:pt x="15533069" y="555209"/>
                  <a:pt x="15539153" y="549454"/>
                </a:cubicBezTo>
                <a:cubicBezTo>
                  <a:pt x="15545237" y="543701"/>
                  <a:pt x="15547028" y="543159"/>
                  <a:pt x="15544527" y="547827"/>
                </a:cubicBezTo>
                <a:lnTo>
                  <a:pt x="15548892" y="550164"/>
                </a:lnTo>
                <a:lnTo>
                  <a:pt x="15570254" y="547405"/>
                </a:lnTo>
                <a:lnTo>
                  <a:pt x="15595013" y="551660"/>
                </a:lnTo>
                <a:lnTo>
                  <a:pt x="15613269" y="534404"/>
                </a:lnTo>
                <a:lnTo>
                  <a:pt x="15648781" y="535408"/>
                </a:lnTo>
                <a:lnTo>
                  <a:pt x="15701546" y="554668"/>
                </a:lnTo>
                <a:cubicBezTo>
                  <a:pt x="15701546" y="554668"/>
                  <a:pt x="15705133" y="553583"/>
                  <a:pt x="15712301" y="551417"/>
                </a:cubicBezTo>
                <a:lnTo>
                  <a:pt x="15744564" y="541666"/>
                </a:lnTo>
                <a:cubicBezTo>
                  <a:pt x="15749562" y="532330"/>
                  <a:pt x="15753146" y="531246"/>
                  <a:pt x="15755315" y="538416"/>
                </a:cubicBezTo>
                <a:lnTo>
                  <a:pt x="15776822" y="531916"/>
                </a:lnTo>
                <a:cubicBezTo>
                  <a:pt x="15791163" y="527581"/>
                  <a:pt x="15804249" y="525581"/>
                  <a:pt x="15816085" y="525915"/>
                </a:cubicBezTo>
                <a:cubicBezTo>
                  <a:pt x="15827923" y="526249"/>
                  <a:pt x="15837427" y="525332"/>
                  <a:pt x="15844595" y="523167"/>
                </a:cubicBezTo>
                <a:lnTo>
                  <a:pt x="15861850" y="541423"/>
                </a:lnTo>
                <a:lnTo>
                  <a:pt x="15908112" y="539175"/>
                </a:lnTo>
                <a:cubicBezTo>
                  <a:pt x="15915284" y="537009"/>
                  <a:pt x="15922453" y="534841"/>
                  <a:pt x="15929621" y="532675"/>
                </a:cubicBezTo>
                <a:cubicBezTo>
                  <a:pt x="15931789" y="539845"/>
                  <a:pt x="15935206" y="544679"/>
                  <a:pt x="15939876" y="547180"/>
                </a:cubicBezTo>
                <a:cubicBezTo>
                  <a:pt x="15944541" y="549681"/>
                  <a:pt x="15950462" y="549848"/>
                  <a:pt x="15957629" y="547682"/>
                </a:cubicBezTo>
                <a:lnTo>
                  <a:pt x="15943626" y="540178"/>
                </a:lnTo>
                <a:cubicBezTo>
                  <a:pt x="15941461" y="533009"/>
                  <a:pt x="15940376" y="529424"/>
                  <a:pt x="15940376" y="529424"/>
                </a:cubicBezTo>
                <a:lnTo>
                  <a:pt x="15997394" y="523926"/>
                </a:lnTo>
                <a:cubicBezTo>
                  <a:pt x="15997394" y="523926"/>
                  <a:pt x="16002773" y="522303"/>
                  <a:pt x="16013526" y="519052"/>
                </a:cubicBezTo>
                <a:cubicBezTo>
                  <a:pt x="16024279" y="515800"/>
                  <a:pt x="16030740" y="517759"/>
                  <a:pt x="16032906" y="524930"/>
                </a:cubicBezTo>
                <a:cubicBezTo>
                  <a:pt x="16032906" y="524930"/>
                  <a:pt x="16035241" y="526181"/>
                  <a:pt x="16039909" y="528681"/>
                </a:cubicBezTo>
                <a:cubicBezTo>
                  <a:pt x="16044574" y="531184"/>
                  <a:pt x="16050495" y="531350"/>
                  <a:pt x="16057666" y="529183"/>
                </a:cubicBezTo>
                <a:cubicBezTo>
                  <a:pt x="16064834" y="527017"/>
                  <a:pt x="16073087" y="528433"/>
                  <a:pt x="16082422" y="533435"/>
                </a:cubicBezTo>
                <a:cubicBezTo>
                  <a:pt x="16101094" y="543439"/>
                  <a:pt x="16112932" y="543776"/>
                  <a:pt x="16117934" y="534439"/>
                </a:cubicBezTo>
                <a:lnTo>
                  <a:pt x="16167447" y="542945"/>
                </a:lnTo>
                <a:cubicBezTo>
                  <a:pt x="16167447" y="542945"/>
                  <a:pt x="16163865" y="544028"/>
                  <a:pt x="16156693" y="546195"/>
                </a:cubicBezTo>
                <a:cubicBezTo>
                  <a:pt x="16158863" y="553364"/>
                  <a:pt x="16161739" y="556408"/>
                  <a:pt x="16165324" y="555323"/>
                </a:cubicBezTo>
                <a:cubicBezTo>
                  <a:pt x="16168906" y="554240"/>
                  <a:pt x="16169619" y="550115"/>
                  <a:pt x="16167447" y="542945"/>
                </a:cubicBezTo>
                <a:cubicBezTo>
                  <a:pt x="16167447" y="542945"/>
                  <a:pt x="16171575" y="543655"/>
                  <a:pt x="16179829" y="545071"/>
                </a:cubicBezTo>
                <a:cubicBezTo>
                  <a:pt x="16188081" y="546489"/>
                  <a:pt x="16194710" y="542529"/>
                  <a:pt x="16199712" y="533192"/>
                </a:cubicBezTo>
                <a:cubicBezTo>
                  <a:pt x="16204714" y="523857"/>
                  <a:pt x="16215465" y="520607"/>
                  <a:pt x="16231971" y="523441"/>
                </a:cubicBezTo>
                <a:lnTo>
                  <a:pt x="16249225" y="541699"/>
                </a:lnTo>
                <a:cubicBezTo>
                  <a:pt x="16242055" y="543866"/>
                  <a:pt x="16237931" y="543156"/>
                  <a:pt x="16236848" y="539572"/>
                </a:cubicBezTo>
                <a:lnTo>
                  <a:pt x="16238474" y="544949"/>
                </a:lnTo>
                <a:cubicBezTo>
                  <a:pt x="16254978" y="547785"/>
                  <a:pt x="16264481" y="546869"/>
                  <a:pt x="16266980" y="542201"/>
                </a:cubicBezTo>
                <a:cubicBezTo>
                  <a:pt x="16269485" y="537533"/>
                  <a:pt x="16269649" y="531615"/>
                  <a:pt x="16267483" y="524446"/>
                </a:cubicBezTo>
                <a:lnTo>
                  <a:pt x="16338506" y="526449"/>
                </a:lnTo>
                <a:lnTo>
                  <a:pt x="16374016" y="527453"/>
                </a:lnTo>
                <a:lnTo>
                  <a:pt x="16409529" y="528456"/>
                </a:lnTo>
                <a:cubicBezTo>
                  <a:pt x="16421701" y="516952"/>
                  <a:pt x="16429411" y="516578"/>
                  <a:pt x="16432661" y="527333"/>
                </a:cubicBezTo>
                <a:cubicBezTo>
                  <a:pt x="16435911" y="538086"/>
                  <a:pt x="16440579" y="540587"/>
                  <a:pt x="16446666" y="534835"/>
                </a:cubicBezTo>
                <a:cubicBezTo>
                  <a:pt x="16452751" y="529085"/>
                  <a:pt x="16459921" y="526918"/>
                  <a:pt x="16468174" y="528334"/>
                </a:cubicBezTo>
                <a:cubicBezTo>
                  <a:pt x="16476426" y="529752"/>
                  <a:pt x="16484138" y="529377"/>
                  <a:pt x="16491308" y="527211"/>
                </a:cubicBezTo>
                <a:cubicBezTo>
                  <a:pt x="16498475" y="525045"/>
                  <a:pt x="16514439" y="526088"/>
                  <a:pt x="16539196" y="530342"/>
                </a:cubicBezTo>
                <a:cubicBezTo>
                  <a:pt x="16563954" y="534594"/>
                  <a:pt x="16581168" y="533302"/>
                  <a:pt x="16590839" y="526467"/>
                </a:cubicBezTo>
                <a:cubicBezTo>
                  <a:pt x="16600509" y="519631"/>
                  <a:pt x="16607136" y="515673"/>
                  <a:pt x="16610719" y="514592"/>
                </a:cubicBezTo>
                <a:cubicBezTo>
                  <a:pt x="16614304" y="513507"/>
                  <a:pt x="16620225" y="513675"/>
                  <a:pt x="16628477" y="515093"/>
                </a:cubicBezTo>
                <a:cubicBezTo>
                  <a:pt x="16636729" y="516508"/>
                  <a:pt x="16648024" y="515050"/>
                  <a:pt x="16662365" y="510715"/>
                </a:cubicBezTo>
                <a:cubicBezTo>
                  <a:pt x="16662365" y="510715"/>
                  <a:pt x="16664697" y="511969"/>
                  <a:pt x="16669365" y="514469"/>
                </a:cubicBezTo>
                <a:cubicBezTo>
                  <a:pt x="16674034" y="516971"/>
                  <a:pt x="16678159" y="517679"/>
                  <a:pt x="16681743" y="516597"/>
                </a:cubicBezTo>
                <a:cubicBezTo>
                  <a:pt x="16685329" y="515512"/>
                  <a:pt x="16688913" y="514429"/>
                  <a:pt x="16692498" y="513344"/>
                </a:cubicBezTo>
                <a:cubicBezTo>
                  <a:pt x="16696080" y="512261"/>
                  <a:pt x="16699666" y="511180"/>
                  <a:pt x="16703252" y="510096"/>
                </a:cubicBezTo>
                <a:cubicBezTo>
                  <a:pt x="16706835" y="509012"/>
                  <a:pt x="16710963" y="509721"/>
                  <a:pt x="16715628" y="512222"/>
                </a:cubicBezTo>
                <a:cubicBezTo>
                  <a:pt x="16720298" y="514723"/>
                  <a:pt x="16722631" y="515972"/>
                  <a:pt x="16722631" y="515972"/>
                </a:cubicBezTo>
                <a:cubicBezTo>
                  <a:pt x="16729803" y="513806"/>
                  <a:pt x="16742889" y="511807"/>
                  <a:pt x="16761897" y="509974"/>
                </a:cubicBezTo>
                <a:cubicBezTo>
                  <a:pt x="16780901" y="508140"/>
                  <a:pt x="16795071" y="509726"/>
                  <a:pt x="16804411" y="514727"/>
                </a:cubicBezTo>
                <a:cubicBezTo>
                  <a:pt x="16811579" y="512560"/>
                  <a:pt x="16815163" y="511478"/>
                  <a:pt x="16815163" y="511478"/>
                </a:cubicBezTo>
                <a:lnTo>
                  <a:pt x="16850675" y="512479"/>
                </a:lnTo>
                <a:cubicBezTo>
                  <a:pt x="16867181" y="515318"/>
                  <a:pt x="16882603" y="514566"/>
                  <a:pt x="16896939" y="510233"/>
                </a:cubicBezTo>
                <a:cubicBezTo>
                  <a:pt x="16925619" y="501565"/>
                  <a:pt x="16956461" y="500067"/>
                  <a:pt x="16989471" y="505738"/>
                </a:cubicBezTo>
                <a:cubicBezTo>
                  <a:pt x="17005977" y="508573"/>
                  <a:pt x="17014229" y="509990"/>
                  <a:pt x="17014229" y="509990"/>
                </a:cubicBezTo>
                <a:cubicBezTo>
                  <a:pt x="17021399" y="507823"/>
                  <a:pt x="17030901" y="506908"/>
                  <a:pt x="17042739" y="507241"/>
                </a:cubicBezTo>
                <a:cubicBezTo>
                  <a:pt x="17054577" y="507575"/>
                  <a:pt x="17068207" y="507369"/>
                  <a:pt x="17083627" y="506618"/>
                </a:cubicBezTo>
                <a:cubicBezTo>
                  <a:pt x="17099047" y="505870"/>
                  <a:pt x="17116261" y="504579"/>
                  <a:pt x="17135271" y="502746"/>
                </a:cubicBezTo>
                <a:cubicBezTo>
                  <a:pt x="17154275" y="500913"/>
                  <a:pt x="17164861" y="503582"/>
                  <a:pt x="17167029" y="510752"/>
                </a:cubicBezTo>
                <a:lnTo>
                  <a:pt x="17191787" y="515004"/>
                </a:lnTo>
                <a:cubicBezTo>
                  <a:pt x="17191787" y="515004"/>
                  <a:pt x="17192327" y="516796"/>
                  <a:pt x="17193411" y="520381"/>
                </a:cubicBezTo>
                <a:cubicBezTo>
                  <a:pt x="17194497" y="523965"/>
                  <a:pt x="17202205" y="523589"/>
                  <a:pt x="17216543" y="519257"/>
                </a:cubicBezTo>
                <a:cubicBezTo>
                  <a:pt x="17223715" y="517090"/>
                  <a:pt x="17231965" y="518508"/>
                  <a:pt x="17241303" y="523509"/>
                </a:cubicBezTo>
                <a:lnTo>
                  <a:pt x="17255305" y="531012"/>
                </a:lnTo>
                <a:lnTo>
                  <a:pt x="17269307" y="538518"/>
                </a:lnTo>
                <a:cubicBezTo>
                  <a:pt x="17269307" y="538518"/>
                  <a:pt x="17272893" y="537434"/>
                  <a:pt x="17280065" y="535267"/>
                </a:cubicBezTo>
                <a:cubicBezTo>
                  <a:pt x="17287235" y="533099"/>
                  <a:pt x="17290819" y="532017"/>
                  <a:pt x="17290819" y="532017"/>
                </a:cubicBezTo>
                <a:cubicBezTo>
                  <a:pt x="17293653" y="515510"/>
                  <a:pt x="17305491" y="515844"/>
                  <a:pt x="17326329" y="533018"/>
                </a:cubicBezTo>
                <a:cubicBezTo>
                  <a:pt x="17335667" y="538020"/>
                  <a:pt x="17343917" y="539437"/>
                  <a:pt x="17351087" y="537270"/>
                </a:cubicBezTo>
                <a:cubicBezTo>
                  <a:pt x="17358255" y="535105"/>
                  <a:pt x="17365967" y="534729"/>
                  <a:pt x="17374219" y="536147"/>
                </a:cubicBezTo>
                <a:cubicBezTo>
                  <a:pt x="17382473" y="537565"/>
                  <a:pt x="17390183" y="537192"/>
                  <a:pt x="17397351" y="535024"/>
                </a:cubicBezTo>
                <a:cubicBezTo>
                  <a:pt x="17423193" y="542862"/>
                  <a:pt x="17439699" y="545698"/>
                  <a:pt x="17446867" y="543530"/>
                </a:cubicBezTo>
                <a:cubicBezTo>
                  <a:pt x="17456203" y="548532"/>
                  <a:pt x="17464995" y="551743"/>
                  <a:pt x="17473251" y="553160"/>
                </a:cubicBezTo>
                <a:cubicBezTo>
                  <a:pt x="17481505" y="554576"/>
                  <a:pt x="17485629" y="555286"/>
                  <a:pt x="17485629" y="555286"/>
                </a:cubicBezTo>
                <a:cubicBezTo>
                  <a:pt x="17494965" y="560287"/>
                  <a:pt x="17503219" y="561707"/>
                  <a:pt x="17510387" y="559541"/>
                </a:cubicBezTo>
                <a:cubicBezTo>
                  <a:pt x="17553403" y="546539"/>
                  <a:pt x="17577077" y="547207"/>
                  <a:pt x="17581411" y="561546"/>
                </a:cubicBezTo>
                <a:cubicBezTo>
                  <a:pt x="17581411" y="561546"/>
                  <a:pt x="17588579" y="559378"/>
                  <a:pt x="17602921" y="555044"/>
                </a:cubicBezTo>
                <a:cubicBezTo>
                  <a:pt x="17602921" y="555044"/>
                  <a:pt x="17605253" y="556295"/>
                  <a:pt x="17609919" y="558796"/>
                </a:cubicBezTo>
                <a:cubicBezTo>
                  <a:pt x="17614587" y="561298"/>
                  <a:pt x="17620507" y="561465"/>
                  <a:pt x="17627677" y="559297"/>
                </a:cubicBezTo>
                <a:cubicBezTo>
                  <a:pt x="17637013" y="564299"/>
                  <a:pt x="17645263" y="565716"/>
                  <a:pt x="17652433" y="563549"/>
                </a:cubicBezTo>
                <a:cubicBezTo>
                  <a:pt x="17659605" y="561383"/>
                  <a:pt x="17665521" y="561549"/>
                  <a:pt x="17670191" y="564052"/>
                </a:cubicBezTo>
                <a:cubicBezTo>
                  <a:pt x="17674859" y="566553"/>
                  <a:pt x="17680777" y="566720"/>
                  <a:pt x="17687947" y="564553"/>
                </a:cubicBezTo>
                <a:cubicBezTo>
                  <a:pt x="17695117" y="562386"/>
                  <a:pt x="17698699" y="561303"/>
                  <a:pt x="17698699" y="561303"/>
                </a:cubicBezTo>
                <a:cubicBezTo>
                  <a:pt x="17693697" y="570639"/>
                  <a:pt x="17697113" y="575473"/>
                  <a:pt x="17708953" y="575807"/>
                </a:cubicBezTo>
                <a:cubicBezTo>
                  <a:pt x="17720787" y="576143"/>
                  <a:pt x="17730293" y="575226"/>
                  <a:pt x="17737461" y="573061"/>
                </a:cubicBezTo>
                <a:lnTo>
                  <a:pt x="17748217" y="569808"/>
                </a:lnTo>
                <a:lnTo>
                  <a:pt x="17740711" y="583813"/>
                </a:lnTo>
                <a:cubicBezTo>
                  <a:pt x="17747879" y="581645"/>
                  <a:pt x="17773347" y="581771"/>
                  <a:pt x="17817111" y="584193"/>
                </a:cubicBezTo>
                <a:cubicBezTo>
                  <a:pt x="17860877" y="586614"/>
                  <a:pt x="17878089" y="585323"/>
                  <a:pt x="17868755" y="580320"/>
                </a:cubicBezTo>
                <a:lnTo>
                  <a:pt x="17876255" y="566316"/>
                </a:lnTo>
                <a:cubicBezTo>
                  <a:pt x="17892761" y="569150"/>
                  <a:pt x="17905141" y="571278"/>
                  <a:pt x="17913393" y="572697"/>
                </a:cubicBezTo>
                <a:cubicBezTo>
                  <a:pt x="17921647" y="574114"/>
                  <a:pt x="17926857" y="578406"/>
                  <a:pt x="17929023" y="585576"/>
                </a:cubicBezTo>
                <a:lnTo>
                  <a:pt x="17943027" y="593080"/>
                </a:lnTo>
                <a:lnTo>
                  <a:pt x="17939775" y="582326"/>
                </a:lnTo>
                <a:lnTo>
                  <a:pt x="17964537" y="586579"/>
                </a:lnTo>
                <a:lnTo>
                  <a:pt x="17989293" y="590832"/>
                </a:lnTo>
                <a:lnTo>
                  <a:pt x="18035557" y="588583"/>
                </a:lnTo>
                <a:cubicBezTo>
                  <a:pt x="18052063" y="591420"/>
                  <a:pt x="18063191" y="595880"/>
                  <a:pt x="18068941" y="601964"/>
                </a:cubicBezTo>
                <a:cubicBezTo>
                  <a:pt x="18074695" y="608051"/>
                  <a:pt x="18084741" y="608928"/>
                  <a:pt x="18099077" y="604596"/>
                </a:cubicBezTo>
                <a:cubicBezTo>
                  <a:pt x="18113417" y="600261"/>
                  <a:pt x="18125251" y="600594"/>
                  <a:pt x="18134591" y="605595"/>
                </a:cubicBezTo>
                <a:lnTo>
                  <a:pt x="18137841" y="616348"/>
                </a:lnTo>
                <a:lnTo>
                  <a:pt x="18148591" y="613099"/>
                </a:lnTo>
                <a:lnTo>
                  <a:pt x="18205613" y="607602"/>
                </a:lnTo>
                <a:cubicBezTo>
                  <a:pt x="18212781" y="605434"/>
                  <a:pt x="18220493" y="605059"/>
                  <a:pt x="18228745" y="606476"/>
                </a:cubicBezTo>
                <a:cubicBezTo>
                  <a:pt x="18236997" y="607897"/>
                  <a:pt x="18241123" y="608603"/>
                  <a:pt x="18241123" y="608603"/>
                </a:cubicBezTo>
                <a:cubicBezTo>
                  <a:pt x="18269801" y="599936"/>
                  <a:pt x="18279135" y="604938"/>
                  <a:pt x="18269131" y="623611"/>
                </a:cubicBezTo>
                <a:cubicBezTo>
                  <a:pt x="18266967" y="616442"/>
                  <a:pt x="18262299" y="613941"/>
                  <a:pt x="18255129" y="616108"/>
                </a:cubicBezTo>
                <a:lnTo>
                  <a:pt x="18258379" y="626862"/>
                </a:lnTo>
                <a:cubicBezTo>
                  <a:pt x="18267713" y="631865"/>
                  <a:pt x="18271299" y="630781"/>
                  <a:pt x="18269131" y="623611"/>
                </a:cubicBezTo>
                <a:cubicBezTo>
                  <a:pt x="18271299" y="630781"/>
                  <a:pt x="18272383" y="634365"/>
                  <a:pt x="18272383" y="634365"/>
                </a:cubicBezTo>
                <a:cubicBezTo>
                  <a:pt x="18272383" y="634365"/>
                  <a:pt x="18277049" y="636867"/>
                  <a:pt x="18286385" y="641869"/>
                </a:cubicBezTo>
                <a:lnTo>
                  <a:pt x="18288001" y="645247"/>
                </a:lnTo>
                <a:lnTo>
                  <a:pt x="18288001" y="1739620"/>
                </a:lnTo>
                <a:lnTo>
                  <a:pt x="18276809" y="1736226"/>
                </a:lnTo>
                <a:cubicBezTo>
                  <a:pt x="18276809" y="1736226"/>
                  <a:pt x="18270893" y="1736060"/>
                  <a:pt x="18259055" y="1735725"/>
                </a:cubicBezTo>
                <a:cubicBezTo>
                  <a:pt x="18247217" y="1735391"/>
                  <a:pt x="18233045" y="1733806"/>
                  <a:pt x="18216541" y="1730970"/>
                </a:cubicBezTo>
                <a:lnTo>
                  <a:pt x="18184279" y="1740722"/>
                </a:lnTo>
                <a:cubicBezTo>
                  <a:pt x="18174941" y="1735720"/>
                  <a:pt x="18164355" y="1733050"/>
                  <a:pt x="18152521" y="1732717"/>
                </a:cubicBezTo>
                <a:cubicBezTo>
                  <a:pt x="18140685" y="1732382"/>
                  <a:pt x="18132969" y="1732757"/>
                  <a:pt x="18129389" y="1733839"/>
                </a:cubicBezTo>
                <a:cubicBezTo>
                  <a:pt x="18125805" y="1734925"/>
                  <a:pt x="18122215" y="1736007"/>
                  <a:pt x="18118633" y="1737090"/>
                </a:cubicBezTo>
                <a:cubicBezTo>
                  <a:pt x="18115049" y="1738174"/>
                  <a:pt x="18109671" y="1739801"/>
                  <a:pt x="18102503" y="1741965"/>
                </a:cubicBezTo>
                <a:lnTo>
                  <a:pt x="18088499" y="1734463"/>
                </a:lnTo>
                <a:lnTo>
                  <a:pt x="18028229" y="1729208"/>
                </a:lnTo>
                <a:cubicBezTo>
                  <a:pt x="18023225" y="1738543"/>
                  <a:pt x="18016601" y="1742501"/>
                  <a:pt x="18008347" y="1741084"/>
                </a:cubicBezTo>
                <a:cubicBezTo>
                  <a:pt x="18000093" y="1739668"/>
                  <a:pt x="17995969" y="1738959"/>
                  <a:pt x="17995969" y="1738959"/>
                </a:cubicBezTo>
                <a:cubicBezTo>
                  <a:pt x="17986633" y="1733957"/>
                  <a:pt x="17978921" y="1734330"/>
                  <a:pt x="17972835" y="1740082"/>
                </a:cubicBezTo>
                <a:cubicBezTo>
                  <a:pt x="17966749" y="1745834"/>
                  <a:pt x="17957247" y="1746751"/>
                  <a:pt x="17944327" y="1742830"/>
                </a:cubicBezTo>
                <a:cubicBezTo>
                  <a:pt x="17931407" y="1738912"/>
                  <a:pt x="17922445" y="1741621"/>
                  <a:pt x="17917441" y="1750955"/>
                </a:cubicBezTo>
                <a:lnTo>
                  <a:pt x="17903439" y="1743452"/>
                </a:lnTo>
                <a:lnTo>
                  <a:pt x="17881929" y="1749955"/>
                </a:lnTo>
                <a:cubicBezTo>
                  <a:pt x="17867593" y="1754289"/>
                  <a:pt x="17858087" y="1755206"/>
                  <a:pt x="17853419" y="1752702"/>
                </a:cubicBezTo>
                <a:cubicBezTo>
                  <a:pt x="17848753" y="1750203"/>
                  <a:pt x="17846421" y="1748953"/>
                  <a:pt x="17846421" y="1748953"/>
                </a:cubicBezTo>
                <a:lnTo>
                  <a:pt x="17849669" y="1759705"/>
                </a:lnTo>
                <a:cubicBezTo>
                  <a:pt x="17859005" y="1764708"/>
                  <a:pt x="17868507" y="1763792"/>
                  <a:pt x="17878177" y="1756957"/>
                </a:cubicBezTo>
                <a:cubicBezTo>
                  <a:pt x="17887849" y="1750121"/>
                  <a:pt x="17893769" y="1750290"/>
                  <a:pt x="17895933" y="1757458"/>
                </a:cubicBezTo>
                <a:cubicBezTo>
                  <a:pt x="17898099" y="1764627"/>
                  <a:pt x="17900977" y="1767670"/>
                  <a:pt x="17904561" y="1766587"/>
                </a:cubicBezTo>
                <a:cubicBezTo>
                  <a:pt x="17908145" y="1765504"/>
                  <a:pt x="17913521" y="1763878"/>
                  <a:pt x="17920691" y="1761713"/>
                </a:cubicBezTo>
                <a:lnTo>
                  <a:pt x="17945449" y="1765963"/>
                </a:lnTo>
                <a:cubicBezTo>
                  <a:pt x="17954789" y="1770966"/>
                  <a:pt x="17960705" y="1771132"/>
                  <a:pt x="17963205" y="1766466"/>
                </a:cubicBezTo>
                <a:cubicBezTo>
                  <a:pt x="17965705" y="1761797"/>
                  <a:pt x="17969291" y="1760714"/>
                  <a:pt x="17973959" y="1763216"/>
                </a:cubicBezTo>
                <a:cubicBezTo>
                  <a:pt x="17978625" y="1765715"/>
                  <a:pt x="17988673" y="1766593"/>
                  <a:pt x="18004095" y="1765843"/>
                </a:cubicBezTo>
                <a:cubicBezTo>
                  <a:pt x="18019513" y="1765093"/>
                  <a:pt x="18030811" y="1763635"/>
                  <a:pt x="18037979" y="1761469"/>
                </a:cubicBezTo>
                <a:lnTo>
                  <a:pt x="18045485" y="1747464"/>
                </a:lnTo>
                <a:cubicBezTo>
                  <a:pt x="18040479" y="1756800"/>
                  <a:pt x="18042105" y="1762178"/>
                  <a:pt x="18050359" y="1763596"/>
                </a:cubicBezTo>
                <a:cubicBezTo>
                  <a:pt x="18058611" y="1765012"/>
                  <a:pt x="18066323" y="1764637"/>
                  <a:pt x="18073491" y="1762471"/>
                </a:cubicBezTo>
                <a:cubicBezTo>
                  <a:pt x="18080661" y="1760304"/>
                  <a:pt x="18088371" y="1759930"/>
                  <a:pt x="18096625" y="1761347"/>
                </a:cubicBezTo>
                <a:cubicBezTo>
                  <a:pt x="18104877" y="1762765"/>
                  <a:pt x="18110089" y="1767058"/>
                  <a:pt x="18112253" y="1774227"/>
                </a:cubicBezTo>
                <a:cubicBezTo>
                  <a:pt x="18115839" y="1773143"/>
                  <a:pt x="18117633" y="1772601"/>
                  <a:pt x="18117633" y="1772601"/>
                </a:cubicBezTo>
                <a:lnTo>
                  <a:pt x="18133761" y="1767726"/>
                </a:lnTo>
                <a:cubicBezTo>
                  <a:pt x="18135927" y="1774896"/>
                  <a:pt x="18141847" y="1775065"/>
                  <a:pt x="18151519" y="1768229"/>
                </a:cubicBezTo>
                <a:cubicBezTo>
                  <a:pt x="18161187" y="1761393"/>
                  <a:pt x="18168357" y="1759225"/>
                  <a:pt x="18173023" y="1761727"/>
                </a:cubicBezTo>
                <a:cubicBezTo>
                  <a:pt x="18177691" y="1764229"/>
                  <a:pt x="18183611" y="1764396"/>
                  <a:pt x="18190779" y="1762229"/>
                </a:cubicBezTo>
                <a:cubicBezTo>
                  <a:pt x="18192947" y="1769397"/>
                  <a:pt x="18195823" y="1772442"/>
                  <a:pt x="18199407" y="1771358"/>
                </a:cubicBezTo>
                <a:cubicBezTo>
                  <a:pt x="18202991" y="1770274"/>
                  <a:pt x="18210161" y="1768108"/>
                  <a:pt x="18220915" y="1764857"/>
                </a:cubicBezTo>
                <a:cubicBezTo>
                  <a:pt x="18231667" y="1761606"/>
                  <a:pt x="18243507" y="1761942"/>
                  <a:pt x="18256427" y="1765859"/>
                </a:cubicBezTo>
                <a:cubicBezTo>
                  <a:pt x="18269349" y="1769777"/>
                  <a:pt x="18274723" y="1768154"/>
                  <a:pt x="18272557" y="1760984"/>
                </a:cubicBezTo>
                <a:lnTo>
                  <a:pt x="18286561" y="1768487"/>
                </a:lnTo>
                <a:lnTo>
                  <a:pt x="18288001" y="1768613"/>
                </a:lnTo>
                <a:lnTo>
                  <a:pt x="18288001" y="1910688"/>
                </a:lnTo>
                <a:lnTo>
                  <a:pt x="18282551" y="1910533"/>
                </a:lnTo>
                <a:cubicBezTo>
                  <a:pt x="18268215" y="1914867"/>
                  <a:pt x="18253873" y="1919201"/>
                  <a:pt x="18239533" y="1923536"/>
                </a:cubicBezTo>
                <a:cubicBezTo>
                  <a:pt x="18239533" y="1923536"/>
                  <a:pt x="18242411" y="1926578"/>
                  <a:pt x="18248163" y="1932664"/>
                </a:cubicBezTo>
                <a:cubicBezTo>
                  <a:pt x="18253913" y="1938751"/>
                  <a:pt x="18266295" y="1940877"/>
                  <a:pt x="18285299" y="1939042"/>
                </a:cubicBezTo>
                <a:lnTo>
                  <a:pt x="18288001" y="1938781"/>
                </a:lnTo>
                <a:lnTo>
                  <a:pt x="18288001" y="2143610"/>
                </a:lnTo>
                <a:lnTo>
                  <a:pt x="18272281" y="2148360"/>
                </a:lnTo>
                <a:cubicBezTo>
                  <a:pt x="18271199" y="2144777"/>
                  <a:pt x="18270071" y="2142671"/>
                  <a:pt x="18268903" y="2142046"/>
                </a:cubicBezTo>
                <a:cubicBezTo>
                  <a:pt x="18267739" y="2141422"/>
                  <a:pt x="18266531" y="2142276"/>
                  <a:pt x="18265279" y="2144610"/>
                </a:cubicBezTo>
                <a:cubicBezTo>
                  <a:pt x="18262777" y="2149278"/>
                  <a:pt x="18257947" y="2152694"/>
                  <a:pt x="18250773" y="2154862"/>
                </a:cubicBezTo>
                <a:lnTo>
                  <a:pt x="18254023" y="2165616"/>
                </a:lnTo>
                <a:cubicBezTo>
                  <a:pt x="18259029" y="2156278"/>
                  <a:pt x="18266195" y="2154113"/>
                  <a:pt x="18275533" y="2159115"/>
                </a:cubicBezTo>
                <a:lnTo>
                  <a:pt x="18288001" y="2155346"/>
                </a:lnTo>
                <a:lnTo>
                  <a:pt x="18288001" y="2359934"/>
                </a:lnTo>
                <a:lnTo>
                  <a:pt x="18282271" y="2360993"/>
                </a:lnTo>
                <a:cubicBezTo>
                  <a:pt x="18279853" y="2362701"/>
                  <a:pt x="18279185" y="2365350"/>
                  <a:pt x="18280269" y="2368934"/>
                </a:cubicBezTo>
                <a:cubicBezTo>
                  <a:pt x="18280269" y="2368934"/>
                  <a:pt x="18282061" y="2368392"/>
                  <a:pt x="18285647" y="2367309"/>
                </a:cubicBezTo>
                <a:lnTo>
                  <a:pt x="18288001" y="2366597"/>
                </a:lnTo>
                <a:lnTo>
                  <a:pt x="18288001" y="2554375"/>
                </a:lnTo>
                <a:lnTo>
                  <a:pt x="18267751" y="2560496"/>
                </a:lnTo>
                <a:cubicBezTo>
                  <a:pt x="18265587" y="2553327"/>
                  <a:pt x="18260917" y="2550826"/>
                  <a:pt x="18253751" y="2552993"/>
                </a:cubicBezTo>
                <a:cubicBezTo>
                  <a:pt x="18246579" y="2555160"/>
                  <a:pt x="18241911" y="2552658"/>
                  <a:pt x="18239743" y="2545488"/>
                </a:cubicBezTo>
                <a:cubicBezTo>
                  <a:pt x="18239743" y="2545488"/>
                  <a:pt x="18237951" y="2546031"/>
                  <a:pt x="18234365" y="2547116"/>
                </a:cubicBezTo>
                <a:cubicBezTo>
                  <a:pt x="18230783" y="2548196"/>
                  <a:pt x="18225407" y="2549822"/>
                  <a:pt x="18218235" y="2551991"/>
                </a:cubicBezTo>
                <a:lnTo>
                  <a:pt x="18185977" y="2561740"/>
                </a:lnTo>
                <a:cubicBezTo>
                  <a:pt x="18176639" y="2556738"/>
                  <a:pt x="18160133" y="2553902"/>
                  <a:pt x="18136461" y="2553234"/>
                </a:cubicBezTo>
                <a:cubicBezTo>
                  <a:pt x="18129289" y="2555402"/>
                  <a:pt x="18120329" y="2558109"/>
                  <a:pt x="18109575" y="2561360"/>
                </a:cubicBezTo>
                <a:cubicBezTo>
                  <a:pt x="18098821" y="2564610"/>
                  <a:pt x="18087525" y="2566068"/>
                  <a:pt x="18075691" y="2565734"/>
                </a:cubicBezTo>
                <a:cubicBezTo>
                  <a:pt x="18063853" y="2565399"/>
                  <a:pt x="18054349" y="2566317"/>
                  <a:pt x="18047179" y="2568484"/>
                </a:cubicBezTo>
                <a:lnTo>
                  <a:pt x="18050431" y="2579236"/>
                </a:lnTo>
                <a:cubicBezTo>
                  <a:pt x="18076271" y="2587074"/>
                  <a:pt x="18091691" y="2586326"/>
                  <a:pt x="18096697" y="2576991"/>
                </a:cubicBezTo>
                <a:lnTo>
                  <a:pt x="18107449" y="2573739"/>
                </a:lnTo>
                <a:cubicBezTo>
                  <a:pt x="18116785" y="2578741"/>
                  <a:pt x="18119661" y="2581784"/>
                  <a:pt x="18116075" y="2582868"/>
                </a:cubicBezTo>
                <a:cubicBezTo>
                  <a:pt x="18112493" y="2583950"/>
                  <a:pt x="18103529" y="2586660"/>
                  <a:pt x="18089191" y="2590994"/>
                </a:cubicBezTo>
                <a:lnTo>
                  <a:pt x="18078603" y="2594194"/>
                </a:lnTo>
                <a:lnTo>
                  <a:pt x="18084095" y="2594862"/>
                </a:lnTo>
                <a:cubicBezTo>
                  <a:pt x="18089349" y="2595505"/>
                  <a:pt x="18094927" y="2593516"/>
                  <a:pt x="18100827" y="2588898"/>
                </a:cubicBezTo>
                <a:cubicBezTo>
                  <a:pt x="18111339" y="2590180"/>
                  <a:pt x="18119545" y="2588511"/>
                  <a:pt x="18125441" y="2583894"/>
                </a:cubicBezTo>
                <a:cubicBezTo>
                  <a:pt x="18125441" y="2583894"/>
                  <a:pt x="18130697" y="2584536"/>
                  <a:pt x="18141211" y="2585817"/>
                </a:cubicBezTo>
                <a:cubicBezTo>
                  <a:pt x="18151729" y="2587097"/>
                  <a:pt x="18156983" y="2587738"/>
                  <a:pt x="18156983" y="2587738"/>
                </a:cubicBezTo>
                <a:cubicBezTo>
                  <a:pt x="18161599" y="2593635"/>
                  <a:pt x="18160961" y="2598892"/>
                  <a:pt x="18155063" y="2603509"/>
                </a:cubicBezTo>
                <a:cubicBezTo>
                  <a:pt x="18143267" y="2612741"/>
                  <a:pt x="18136217" y="2615884"/>
                  <a:pt x="18133907" y="2612936"/>
                </a:cubicBezTo>
                <a:cubicBezTo>
                  <a:pt x="18131601" y="2609987"/>
                  <a:pt x="18114675" y="2606591"/>
                  <a:pt x="18083131" y="2602749"/>
                </a:cubicBezTo>
                <a:lnTo>
                  <a:pt x="18063397" y="2598790"/>
                </a:lnTo>
                <a:lnTo>
                  <a:pt x="18035423" y="2607244"/>
                </a:lnTo>
                <a:lnTo>
                  <a:pt x="18019017" y="2589886"/>
                </a:lnTo>
                <a:lnTo>
                  <a:pt x="18016721" y="2589425"/>
                </a:lnTo>
                <a:lnTo>
                  <a:pt x="18007413" y="2592238"/>
                </a:lnTo>
                <a:cubicBezTo>
                  <a:pt x="18000245" y="2594405"/>
                  <a:pt x="17997743" y="2599074"/>
                  <a:pt x="17999911" y="2606244"/>
                </a:cubicBezTo>
                <a:lnTo>
                  <a:pt x="17998287" y="2600867"/>
                </a:lnTo>
                <a:cubicBezTo>
                  <a:pt x="17997201" y="2597281"/>
                  <a:pt x="17996661" y="2595490"/>
                  <a:pt x="17996661" y="2595490"/>
                </a:cubicBezTo>
                <a:lnTo>
                  <a:pt x="17990269" y="2584118"/>
                </a:lnTo>
                <a:lnTo>
                  <a:pt x="17981581" y="2582373"/>
                </a:lnTo>
                <a:lnTo>
                  <a:pt x="17989423" y="2582614"/>
                </a:lnTo>
                <a:lnTo>
                  <a:pt x="17983971" y="2572918"/>
                </a:lnTo>
                <a:cubicBezTo>
                  <a:pt x="17978761" y="2568625"/>
                  <a:pt x="17972569" y="2567561"/>
                  <a:pt x="17965403" y="2569727"/>
                </a:cubicBezTo>
                <a:lnTo>
                  <a:pt x="17922151" y="2571830"/>
                </a:lnTo>
                <a:lnTo>
                  <a:pt x="17918499" y="2574688"/>
                </a:lnTo>
                <a:lnTo>
                  <a:pt x="17914803" y="2575439"/>
                </a:lnTo>
                <a:lnTo>
                  <a:pt x="17907321" y="2581416"/>
                </a:lnTo>
                <a:lnTo>
                  <a:pt x="17908115" y="2576799"/>
                </a:lnTo>
                <a:lnTo>
                  <a:pt x="17893881" y="2579692"/>
                </a:lnTo>
                <a:lnTo>
                  <a:pt x="17874655" y="2579489"/>
                </a:lnTo>
                <a:lnTo>
                  <a:pt x="17874499" y="2579600"/>
                </a:lnTo>
                <a:cubicBezTo>
                  <a:pt x="17875581" y="2583186"/>
                  <a:pt x="17877917" y="2584435"/>
                  <a:pt x="17881497" y="2583352"/>
                </a:cubicBezTo>
                <a:cubicBezTo>
                  <a:pt x="17885083" y="2582269"/>
                  <a:pt x="17887959" y="2585312"/>
                  <a:pt x="17890127" y="2592481"/>
                </a:cubicBezTo>
                <a:cubicBezTo>
                  <a:pt x="17892293" y="2599649"/>
                  <a:pt x="17896963" y="2602152"/>
                  <a:pt x="17904131" y="2599985"/>
                </a:cubicBezTo>
                <a:cubicBezTo>
                  <a:pt x="17911301" y="2597818"/>
                  <a:pt x="17913633" y="2599067"/>
                  <a:pt x="17911133" y="2603735"/>
                </a:cubicBezTo>
                <a:cubicBezTo>
                  <a:pt x="17908633" y="2608404"/>
                  <a:pt x="17899125" y="2609319"/>
                  <a:pt x="17882619" y="2606486"/>
                </a:cubicBezTo>
                <a:lnTo>
                  <a:pt x="17836357" y="2608731"/>
                </a:lnTo>
                <a:cubicBezTo>
                  <a:pt x="17829189" y="2610899"/>
                  <a:pt x="17823271" y="2610733"/>
                  <a:pt x="17818601" y="2608229"/>
                </a:cubicBezTo>
                <a:cubicBezTo>
                  <a:pt x="17813933" y="2605729"/>
                  <a:pt x="17811599" y="2604481"/>
                  <a:pt x="17811599" y="2604481"/>
                </a:cubicBezTo>
                <a:lnTo>
                  <a:pt x="17814849" y="2615234"/>
                </a:lnTo>
                <a:lnTo>
                  <a:pt x="17818101" y="2625988"/>
                </a:lnTo>
                <a:cubicBezTo>
                  <a:pt x="17810931" y="2628154"/>
                  <a:pt x="17802139" y="2624944"/>
                  <a:pt x="17791719" y="2616355"/>
                </a:cubicBezTo>
                <a:cubicBezTo>
                  <a:pt x="17781297" y="2607771"/>
                  <a:pt x="17772505" y="2604559"/>
                  <a:pt x="17765335" y="2606727"/>
                </a:cubicBezTo>
                <a:cubicBezTo>
                  <a:pt x="17772505" y="2604559"/>
                  <a:pt x="17776089" y="2603476"/>
                  <a:pt x="17776089" y="2603476"/>
                </a:cubicBezTo>
                <a:cubicBezTo>
                  <a:pt x="17790423" y="2599142"/>
                  <a:pt x="17804767" y="2594808"/>
                  <a:pt x="17819103" y="2590475"/>
                </a:cubicBezTo>
                <a:lnTo>
                  <a:pt x="17856099" y="2579292"/>
                </a:lnTo>
                <a:lnTo>
                  <a:pt x="17821951" y="2578932"/>
                </a:lnTo>
                <a:lnTo>
                  <a:pt x="17846567" y="2573929"/>
                </a:lnTo>
                <a:cubicBezTo>
                  <a:pt x="17889907" y="2568538"/>
                  <a:pt x="17914521" y="2563535"/>
                  <a:pt x="17920417" y="2558918"/>
                </a:cubicBezTo>
                <a:lnTo>
                  <a:pt x="17901975" y="2551844"/>
                </a:lnTo>
                <a:lnTo>
                  <a:pt x="17844863" y="2559218"/>
                </a:lnTo>
                <a:lnTo>
                  <a:pt x="17834109" y="2562467"/>
                </a:lnTo>
                <a:cubicBezTo>
                  <a:pt x="17836277" y="2569635"/>
                  <a:pt x="17833777" y="2574303"/>
                  <a:pt x="17826605" y="2576472"/>
                </a:cubicBezTo>
                <a:cubicBezTo>
                  <a:pt x="17819437" y="2578638"/>
                  <a:pt x="17818355" y="2575053"/>
                  <a:pt x="17823357" y="2565720"/>
                </a:cubicBezTo>
                <a:lnTo>
                  <a:pt x="17809355" y="2558214"/>
                </a:lnTo>
                <a:cubicBezTo>
                  <a:pt x="17802183" y="2560381"/>
                  <a:pt x="17798599" y="2561465"/>
                  <a:pt x="17798599" y="2561465"/>
                </a:cubicBezTo>
                <a:cubicBezTo>
                  <a:pt x="17798599" y="2561465"/>
                  <a:pt x="17798057" y="2559672"/>
                  <a:pt x="17796973" y="2556088"/>
                </a:cubicBezTo>
                <a:cubicBezTo>
                  <a:pt x="17795891" y="2552503"/>
                  <a:pt x="17792847" y="2555379"/>
                  <a:pt x="17787843" y="2564714"/>
                </a:cubicBezTo>
                <a:cubicBezTo>
                  <a:pt x="17787843" y="2564714"/>
                  <a:pt x="17791971" y="2565424"/>
                  <a:pt x="17800223" y="2566842"/>
                </a:cubicBezTo>
                <a:cubicBezTo>
                  <a:pt x="17808477" y="2568258"/>
                  <a:pt x="17810103" y="2573635"/>
                  <a:pt x="17805099" y="2582972"/>
                </a:cubicBezTo>
                <a:lnTo>
                  <a:pt x="17789771" y="2580338"/>
                </a:lnTo>
                <a:lnTo>
                  <a:pt x="17788487" y="2590860"/>
                </a:lnTo>
                <a:cubicBezTo>
                  <a:pt x="17783869" y="2584962"/>
                  <a:pt x="17781565" y="2582014"/>
                  <a:pt x="17781565" y="2582014"/>
                </a:cubicBezTo>
                <a:lnTo>
                  <a:pt x="17784797" y="2579484"/>
                </a:lnTo>
                <a:lnTo>
                  <a:pt x="17780343" y="2578720"/>
                </a:lnTo>
                <a:lnTo>
                  <a:pt x="17766339" y="2571216"/>
                </a:lnTo>
                <a:cubicBezTo>
                  <a:pt x="17773505" y="2569048"/>
                  <a:pt x="17772425" y="2565462"/>
                  <a:pt x="17763089" y="2560461"/>
                </a:cubicBezTo>
                <a:cubicBezTo>
                  <a:pt x="17746583" y="2557627"/>
                  <a:pt x="17736911" y="2564462"/>
                  <a:pt x="17734075" y="2580966"/>
                </a:cubicBezTo>
                <a:cubicBezTo>
                  <a:pt x="17736243" y="2588135"/>
                  <a:pt x="17730865" y="2589761"/>
                  <a:pt x="17717945" y="2585841"/>
                </a:cubicBezTo>
                <a:cubicBezTo>
                  <a:pt x="17705027" y="2581922"/>
                  <a:pt x="17697483" y="2576379"/>
                  <a:pt x="17695315" y="2569209"/>
                </a:cubicBezTo>
                <a:lnTo>
                  <a:pt x="17655547" y="2592967"/>
                </a:lnTo>
                <a:lnTo>
                  <a:pt x="17669555" y="2600469"/>
                </a:lnTo>
                <a:lnTo>
                  <a:pt x="17677057" y="2586466"/>
                </a:lnTo>
                <a:cubicBezTo>
                  <a:pt x="17684227" y="2584298"/>
                  <a:pt x="17691397" y="2582131"/>
                  <a:pt x="17698565" y="2579963"/>
                </a:cubicBezTo>
                <a:lnTo>
                  <a:pt x="17701813" y="2590717"/>
                </a:lnTo>
                <a:cubicBezTo>
                  <a:pt x="17703981" y="2597888"/>
                  <a:pt x="17708649" y="2600390"/>
                  <a:pt x="17715819" y="2598222"/>
                </a:cubicBezTo>
                <a:cubicBezTo>
                  <a:pt x="17732325" y="2601056"/>
                  <a:pt x="17738077" y="2607142"/>
                  <a:pt x="17733073" y="2616477"/>
                </a:cubicBezTo>
                <a:lnTo>
                  <a:pt x="17700811" y="2626228"/>
                </a:lnTo>
                <a:lnTo>
                  <a:pt x="17691811" y="2627096"/>
                </a:lnTo>
                <a:lnTo>
                  <a:pt x="17703869" y="2628566"/>
                </a:lnTo>
                <a:lnTo>
                  <a:pt x="17669123" y="2629285"/>
                </a:lnTo>
                <a:lnTo>
                  <a:pt x="17643793" y="2631727"/>
                </a:lnTo>
                <a:lnTo>
                  <a:pt x="17637807" y="2628521"/>
                </a:lnTo>
                <a:lnTo>
                  <a:pt x="17613311" y="2625537"/>
                </a:lnTo>
                <a:lnTo>
                  <a:pt x="17597527" y="2633975"/>
                </a:lnTo>
                <a:lnTo>
                  <a:pt x="17647043" y="2642479"/>
                </a:lnTo>
                <a:cubicBezTo>
                  <a:pt x="17654213" y="2640313"/>
                  <a:pt x="17657795" y="2639229"/>
                  <a:pt x="17657795" y="2639229"/>
                </a:cubicBezTo>
                <a:cubicBezTo>
                  <a:pt x="17657795" y="2639229"/>
                  <a:pt x="17661381" y="2638147"/>
                  <a:pt x="17668551" y="2635980"/>
                </a:cubicBezTo>
                <a:cubicBezTo>
                  <a:pt x="17687225" y="2645984"/>
                  <a:pt x="17700143" y="2649903"/>
                  <a:pt x="17707313" y="2647736"/>
                </a:cubicBezTo>
                <a:lnTo>
                  <a:pt x="17718067" y="2644487"/>
                </a:lnTo>
                <a:lnTo>
                  <a:pt x="17732071" y="2651991"/>
                </a:lnTo>
                <a:cubicBezTo>
                  <a:pt x="17739241" y="2649823"/>
                  <a:pt x="17746409" y="2647655"/>
                  <a:pt x="17753577" y="2645489"/>
                </a:cubicBezTo>
                <a:cubicBezTo>
                  <a:pt x="17760747" y="2643322"/>
                  <a:pt x="17765415" y="2645824"/>
                  <a:pt x="17767581" y="2652994"/>
                </a:cubicBezTo>
                <a:lnTo>
                  <a:pt x="17798425" y="2651493"/>
                </a:lnTo>
                <a:lnTo>
                  <a:pt x="17789089" y="2646492"/>
                </a:lnTo>
                <a:cubicBezTo>
                  <a:pt x="17789089" y="2646492"/>
                  <a:pt x="17794465" y="2644868"/>
                  <a:pt x="17805221" y="2641617"/>
                </a:cubicBezTo>
                <a:cubicBezTo>
                  <a:pt x="17815973" y="2638365"/>
                  <a:pt x="17822433" y="2640326"/>
                  <a:pt x="17824603" y="2647494"/>
                </a:cubicBezTo>
                <a:lnTo>
                  <a:pt x="17813847" y="2650745"/>
                </a:lnTo>
                <a:cubicBezTo>
                  <a:pt x="17828187" y="2646410"/>
                  <a:pt x="17838231" y="2647287"/>
                  <a:pt x="17843983" y="2653373"/>
                </a:cubicBezTo>
                <a:cubicBezTo>
                  <a:pt x="17849733" y="2659459"/>
                  <a:pt x="17852609" y="2662501"/>
                  <a:pt x="17852609" y="2662501"/>
                </a:cubicBezTo>
                <a:lnTo>
                  <a:pt x="17849359" y="2651747"/>
                </a:lnTo>
                <a:lnTo>
                  <a:pt x="17870867" y="2645247"/>
                </a:lnTo>
                <a:lnTo>
                  <a:pt x="17874117" y="2656000"/>
                </a:lnTo>
                <a:lnTo>
                  <a:pt x="17877369" y="2666755"/>
                </a:lnTo>
                <a:cubicBezTo>
                  <a:pt x="17877369" y="2666755"/>
                  <a:pt x="17892789" y="2666005"/>
                  <a:pt x="17923635" y="2664506"/>
                </a:cubicBezTo>
                <a:lnTo>
                  <a:pt x="17980651" y="2659007"/>
                </a:lnTo>
                <a:lnTo>
                  <a:pt x="17966649" y="2651506"/>
                </a:lnTo>
                <a:lnTo>
                  <a:pt x="17963399" y="2640752"/>
                </a:lnTo>
                <a:cubicBezTo>
                  <a:pt x="17965565" y="2647920"/>
                  <a:pt x="17973817" y="2649338"/>
                  <a:pt x="17988155" y="2645004"/>
                </a:cubicBezTo>
                <a:lnTo>
                  <a:pt x="18016163" y="2660012"/>
                </a:lnTo>
                <a:lnTo>
                  <a:pt x="18026915" y="2656762"/>
                </a:lnTo>
                <a:cubicBezTo>
                  <a:pt x="18026915" y="2656762"/>
                  <a:pt x="18032835" y="2656929"/>
                  <a:pt x="18044675" y="2657262"/>
                </a:cubicBezTo>
                <a:cubicBezTo>
                  <a:pt x="18056509" y="2657597"/>
                  <a:pt x="18066555" y="2658473"/>
                  <a:pt x="18074809" y="2659890"/>
                </a:cubicBezTo>
                <a:cubicBezTo>
                  <a:pt x="18083061" y="2661309"/>
                  <a:pt x="18093103" y="2662185"/>
                  <a:pt x="18104943" y="2662517"/>
                </a:cubicBezTo>
                <a:cubicBezTo>
                  <a:pt x="18116779" y="2662853"/>
                  <a:pt x="18122697" y="2663019"/>
                  <a:pt x="18122697" y="2663019"/>
                </a:cubicBezTo>
                <a:cubicBezTo>
                  <a:pt x="18137035" y="2658687"/>
                  <a:pt x="18147791" y="2655434"/>
                  <a:pt x="18154959" y="2653269"/>
                </a:cubicBezTo>
                <a:lnTo>
                  <a:pt x="18168963" y="2660772"/>
                </a:lnTo>
                <a:lnTo>
                  <a:pt x="18147453" y="2667271"/>
                </a:lnTo>
                <a:lnTo>
                  <a:pt x="18161459" y="2674777"/>
                </a:lnTo>
                <a:cubicBezTo>
                  <a:pt x="18177965" y="2677613"/>
                  <a:pt x="18189803" y="2677944"/>
                  <a:pt x="18196971" y="2675778"/>
                </a:cubicBezTo>
                <a:lnTo>
                  <a:pt x="18193721" y="2665024"/>
                </a:lnTo>
                <a:lnTo>
                  <a:pt x="18201223" y="2651019"/>
                </a:lnTo>
                <a:cubicBezTo>
                  <a:pt x="18208393" y="2648853"/>
                  <a:pt x="18211977" y="2647770"/>
                  <a:pt x="18211977" y="2647770"/>
                </a:cubicBezTo>
                <a:lnTo>
                  <a:pt x="18222733" y="2644519"/>
                </a:lnTo>
                <a:cubicBezTo>
                  <a:pt x="18224899" y="2651689"/>
                  <a:pt x="18225983" y="2655273"/>
                  <a:pt x="18225983" y="2655273"/>
                </a:cubicBezTo>
                <a:cubicBezTo>
                  <a:pt x="18233151" y="2653106"/>
                  <a:pt x="18234235" y="2656692"/>
                  <a:pt x="18229235" y="2666027"/>
                </a:cubicBezTo>
                <a:cubicBezTo>
                  <a:pt x="18231399" y="2673196"/>
                  <a:pt x="18247903" y="2676032"/>
                  <a:pt x="18278749" y="2674533"/>
                </a:cubicBezTo>
                <a:lnTo>
                  <a:pt x="18288001" y="2671736"/>
                </a:lnTo>
                <a:lnTo>
                  <a:pt x="18288001" y="2731369"/>
                </a:lnTo>
                <a:lnTo>
                  <a:pt x="18284245" y="2731552"/>
                </a:lnTo>
                <a:cubicBezTo>
                  <a:pt x="18269907" y="2735888"/>
                  <a:pt x="18259153" y="2739136"/>
                  <a:pt x="18251985" y="2741304"/>
                </a:cubicBezTo>
                <a:cubicBezTo>
                  <a:pt x="18244815" y="2743470"/>
                  <a:pt x="18243567" y="2745804"/>
                  <a:pt x="18248233" y="2748305"/>
                </a:cubicBezTo>
                <a:cubicBezTo>
                  <a:pt x="18252901" y="2750806"/>
                  <a:pt x="18264197" y="2749349"/>
                  <a:pt x="18282119" y="2743932"/>
                </a:cubicBezTo>
                <a:lnTo>
                  <a:pt x="18288001" y="2741718"/>
                </a:lnTo>
                <a:lnTo>
                  <a:pt x="18288001" y="2769551"/>
                </a:lnTo>
                <a:lnTo>
                  <a:pt x="18261737" y="2773563"/>
                </a:lnTo>
                <a:cubicBezTo>
                  <a:pt x="18245231" y="2770731"/>
                  <a:pt x="18235893" y="2765726"/>
                  <a:pt x="18233727" y="2758559"/>
                </a:cubicBezTo>
                <a:cubicBezTo>
                  <a:pt x="18233727" y="2758559"/>
                  <a:pt x="18230143" y="2759641"/>
                  <a:pt x="18222975" y="2761810"/>
                </a:cubicBezTo>
                <a:cubicBezTo>
                  <a:pt x="18215807" y="2763975"/>
                  <a:pt x="18210053" y="2757890"/>
                  <a:pt x="18205719" y="2743551"/>
                </a:cubicBezTo>
                <a:cubicBezTo>
                  <a:pt x="18203553" y="2736382"/>
                  <a:pt x="18206055" y="2731713"/>
                  <a:pt x="18213221" y="2729547"/>
                </a:cubicBezTo>
                <a:cubicBezTo>
                  <a:pt x="18220393" y="2727379"/>
                  <a:pt x="18223977" y="2726298"/>
                  <a:pt x="18223977" y="2726298"/>
                </a:cubicBezTo>
                <a:lnTo>
                  <a:pt x="18188465" y="2725295"/>
                </a:lnTo>
                <a:cubicBezTo>
                  <a:pt x="18188465" y="2725295"/>
                  <a:pt x="18189547" y="2728880"/>
                  <a:pt x="18191715" y="2736047"/>
                </a:cubicBezTo>
                <a:cubicBezTo>
                  <a:pt x="18184543" y="2738216"/>
                  <a:pt x="18179167" y="2739839"/>
                  <a:pt x="18175583" y="2740923"/>
                </a:cubicBezTo>
                <a:cubicBezTo>
                  <a:pt x="18172001" y="2742006"/>
                  <a:pt x="18174877" y="2745050"/>
                  <a:pt x="18184213" y="2750051"/>
                </a:cubicBezTo>
                <a:cubicBezTo>
                  <a:pt x="18186379" y="2757220"/>
                  <a:pt x="18187463" y="2760804"/>
                  <a:pt x="18187463" y="2760804"/>
                </a:cubicBezTo>
                <a:lnTo>
                  <a:pt x="18155203" y="2770556"/>
                </a:lnTo>
                <a:lnTo>
                  <a:pt x="18144447" y="2773807"/>
                </a:lnTo>
                <a:cubicBezTo>
                  <a:pt x="18144447" y="2773807"/>
                  <a:pt x="18142655" y="2774349"/>
                  <a:pt x="18139071" y="2775432"/>
                </a:cubicBezTo>
                <a:cubicBezTo>
                  <a:pt x="18135487" y="2776516"/>
                  <a:pt x="18130109" y="2778140"/>
                  <a:pt x="18122941" y="2780308"/>
                </a:cubicBezTo>
                <a:cubicBezTo>
                  <a:pt x="18122941" y="2780308"/>
                  <a:pt x="18121691" y="2782642"/>
                  <a:pt x="18119187" y="2787311"/>
                </a:cubicBezTo>
                <a:cubicBezTo>
                  <a:pt x="18116687" y="2791977"/>
                  <a:pt x="18115435" y="2794312"/>
                  <a:pt x="18115435" y="2794312"/>
                </a:cubicBezTo>
                <a:lnTo>
                  <a:pt x="18118687" y="2805065"/>
                </a:lnTo>
                <a:cubicBezTo>
                  <a:pt x="18109351" y="2800064"/>
                  <a:pt x="18103601" y="2793977"/>
                  <a:pt x="18101433" y="2786808"/>
                </a:cubicBezTo>
                <a:lnTo>
                  <a:pt x="18098827" y="2784662"/>
                </a:lnTo>
                <a:lnTo>
                  <a:pt x="18098337" y="2786278"/>
                </a:lnTo>
                <a:cubicBezTo>
                  <a:pt x="18096815" y="2787714"/>
                  <a:pt x="18094263" y="2788975"/>
                  <a:pt x="18090679" y="2790060"/>
                </a:cubicBezTo>
                <a:cubicBezTo>
                  <a:pt x="18089595" y="2786475"/>
                  <a:pt x="18089231" y="2783651"/>
                  <a:pt x="18089585" y="2781587"/>
                </a:cubicBezTo>
                <a:lnTo>
                  <a:pt x="18090231" y="2780806"/>
                </a:lnTo>
                <a:lnTo>
                  <a:pt x="18076675" y="2782556"/>
                </a:lnTo>
                <a:lnTo>
                  <a:pt x="18044413" y="2792307"/>
                </a:lnTo>
                <a:cubicBezTo>
                  <a:pt x="18040079" y="2777967"/>
                  <a:pt x="18046165" y="2772218"/>
                  <a:pt x="18062671" y="2775052"/>
                </a:cubicBezTo>
                <a:cubicBezTo>
                  <a:pt x="18069841" y="2772884"/>
                  <a:pt x="18077007" y="2770719"/>
                  <a:pt x="18084177" y="2768552"/>
                </a:cubicBezTo>
                <a:cubicBezTo>
                  <a:pt x="18084177" y="2768552"/>
                  <a:pt x="18087761" y="2767467"/>
                  <a:pt x="18094931" y="2765300"/>
                </a:cubicBezTo>
                <a:lnTo>
                  <a:pt x="18137947" y="2752300"/>
                </a:lnTo>
                <a:cubicBezTo>
                  <a:pt x="18145117" y="2750132"/>
                  <a:pt x="18149951" y="2746714"/>
                  <a:pt x="18152455" y="2742049"/>
                </a:cubicBezTo>
                <a:cubicBezTo>
                  <a:pt x="18154953" y="2737379"/>
                  <a:pt x="18152619" y="2736129"/>
                  <a:pt x="18145451" y="2738296"/>
                </a:cubicBezTo>
                <a:lnTo>
                  <a:pt x="18142201" y="2727541"/>
                </a:lnTo>
                <a:cubicBezTo>
                  <a:pt x="18149369" y="2725374"/>
                  <a:pt x="18151871" y="2720707"/>
                  <a:pt x="18149703" y="2713537"/>
                </a:cubicBezTo>
                <a:cubicBezTo>
                  <a:pt x="18147535" y="2706368"/>
                  <a:pt x="18144659" y="2703327"/>
                  <a:pt x="18141075" y="2704411"/>
                </a:cubicBezTo>
                <a:cubicBezTo>
                  <a:pt x="18137491" y="2705492"/>
                  <a:pt x="18132117" y="2707118"/>
                  <a:pt x="18124945" y="2709285"/>
                </a:cubicBezTo>
                <a:cubicBezTo>
                  <a:pt x="18115609" y="2704283"/>
                  <a:pt x="18103773" y="2703947"/>
                  <a:pt x="18089433" y="2708282"/>
                </a:cubicBezTo>
                <a:lnTo>
                  <a:pt x="18057171" y="2718032"/>
                </a:lnTo>
                <a:lnTo>
                  <a:pt x="18046419" y="2721283"/>
                </a:lnTo>
                <a:cubicBezTo>
                  <a:pt x="18041417" y="2730619"/>
                  <a:pt x="18042499" y="2734205"/>
                  <a:pt x="18049667" y="2732037"/>
                </a:cubicBezTo>
                <a:cubicBezTo>
                  <a:pt x="18056839" y="2729871"/>
                  <a:pt x="18062759" y="2730038"/>
                  <a:pt x="18067425" y="2732538"/>
                </a:cubicBezTo>
                <a:cubicBezTo>
                  <a:pt x="18072093" y="2735041"/>
                  <a:pt x="18078011" y="2735208"/>
                  <a:pt x="18085181" y="2733041"/>
                </a:cubicBezTo>
                <a:lnTo>
                  <a:pt x="18063673" y="2739539"/>
                </a:lnTo>
                <a:cubicBezTo>
                  <a:pt x="18056505" y="2741707"/>
                  <a:pt x="18047003" y="2742624"/>
                  <a:pt x="18035163" y="2742289"/>
                </a:cubicBezTo>
                <a:cubicBezTo>
                  <a:pt x="18023329" y="2741955"/>
                  <a:pt x="18022075" y="2744290"/>
                  <a:pt x="18031413" y="2749289"/>
                </a:cubicBezTo>
                <a:lnTo>
                  <a:pt x="18023907" y="2763295"/>
                </a:lnTo>
                <a:lnTo>
                  <a:pt x="17994899" y="2783801"/>
                </a:lnTo>
                <a:lnTo>
                  <a:pt x="17991647" y="2773047"/>
                </a:lnTo>
                <a:lnTo>
                  <a:pt x="17977645" y="2765543"/>
                </a:lnTo>
                <a:lnTo>
                  <a:pt x="17970139" y="2779547"/>
                </a:lnTo>
                <a:lnTo>
                  <a:pt x="17959385" y="2782797"/>
                </a:lnTo>
                <a:cubicBezTo>
                  <a:pt x="17942883" y="2779964"/>
                  <a:pt x="17923877" y="2781794"/>
                  <a:pt x="17902367" y="2788295"/>
                </a:cubicBezTo>
                <a:lnTo>
                  <a:pt x="17888363" y="2780793"/>
                </a:lnTo>
                <a:lnTo>
                  <a:pt x="17885113" y="2770037"/>
                </a:lnTo>
                <a:cubicBezTo>
                  <a:pt x="17890117" y="2760703"/>
                  <a:pt x="17892619" y="2756035"/>
                  <a:pt x="17892619" y="2756035"/>
                </a:cubicBezTo>
                <a:lnTo>
                  <a:pt x="17920625" y="2771042"/>
                </a:lnTo>
                <a:cubicBezTo>
                  <a:pt x="17929961" y="2776043"/>
                  <a:pt x="17938211" y="2777461"/>
                  <a:pt x="17945383" y="2775294"/>
                </a:cubicBezTo>
                <a:lnTo>
                  <a:pt x="17957823" y="2763538"/>
                </a:lnTo>
                <a:lnTo>
                  <a:pt x="17904287" y="2757016"/>
                </a:lnTo>
                <a:lnTo>
                  <a:pt x="17971633" y="2755624"/>
                </a:lnTo>
                <a:lnTo>
                  <a:pt x="18006657" y="2745039"/>
                </a:lnTo>
                <a:lnTo>
                  <a:pt x="17989401" y="2726781"/>
                </a:lnTo>
                <a:cubicBezTo>
                  <a:pt x="17982231" y="2728949"/>
                  <a:pt x="17976313" y="2728782"/>
                  <a:pt x="17971643" y="2726280"/>
                </a:cubicBezTo>
                <a:cubicBezTo>
                  <a:pt x="17966977" y="2723778"/>
                  <a:pt x="17952095" y="2726319"/>
                  <a:pt x="17927005" y="2733904"/>
                </a:cubicBezTo>
                <a:cubicBezTo>
                  <a:pt x="17901913" y="2741488"/>
                  <a:pt x="17887031" y="2744030"/>
                  <a:pt x="17882365" y="2741529"/>
                </a:cubicBezTo>
                <a:cubicBezTo>
                  <a:pt x="17877697" y="2739027"/>
                  <a:pt x="17870527" y="2741196"/>
                  <a:pt x="17860857" y="2748030"/>
                </a:cubicBezTo>
                <a:cubicBezTo>
                  <a:pt x="17856021" y="2751448"/>
                  <a:pt x="17851947" y="2754146"/>
                  <a:pt x="17848633" y="2756124"/>
                </a:cubicBezTo>
                <a:lnTo>
                  <a:pt x="17846267" y="2757293"/>
                </a:lnTo>
                <a:lnTo>
                  <a:pt x="17848129" y="2758177"/>
                </a:lnTo>
                <a:lnTo>
                  <a:pt x="17872747" y="2753172"/>
                </a:lnTo>
                <a:cubicBezTo>
                  <a:pt x="17878645" y="2748556"/>
                  <a:pt x="17881591" y="2746247"/>
                  <a:pt x="17881591" y="2746247"/>
                </a:cubicBezTo>
                <a:lnTo>
                  <a:pt x="17870825" y="2768944"/>
                </a:lnTo>
                <a:lnTo>
                  <a:pt x="17875829" y="2793560"/>
                </a:lnTo>
                <a:lnTo>
                  <a:pt x="17947759" y="2794321"/>
                </a:lnTo>
                <a:cubicBezTo>
                  <a:pt x="17952377" y="2800220"/>
                  <a:pt x="17957631" y="2800860"/>
                  <a:pt x="17963531" y="2796243"/>
                </a:cubicBezTo>
                <a:cubicBezTo>
                  <a:pt x="17969427" y="2791626"/>
                  <a:pt x="17980261" y="2790277"/>
                  <a:pt x="17996033" y="2792200"/>
                </a:cubicBezTo>
                <a:cubicBezTo>
                  <a:pt x="18011803" y="2794121"/>
                  <a:pt x="18019689" y="2795082"/>
                  <a:pt x="18019689" y="2795082"/>
                </a:cubicBezTo>
                <a:lnTo>
                  <a:pt x="17970453" y="2805089"/>
                </a:lnTo>
                <a:lnTo>
                  <a:pt x="17952817" y="2805453"/>
                </a:lnTo>
                <a:lnTo>
                  <a:pt x="17949071" y="2802054"/>
                </a:lnTo>
                <a:lnTo>
                  <a:pt x="17940529" y="2805707"/>
                </a:lnTo>
                <a:lnTo>
                  <a:pt x="17914295" y="2806249"/>
                </a:lnTo>
                <a:lnTo>
                  <a:pt x="17905551" y="2808026"/>
                </a:lnTo>
                <a:lnTo>
                  <a:pt x="17908869" y="2809804"/>
                </a:lnTo>
                <a:cubicBezTo>
                  <a:pt x="17908869" y="2809804"/>
                  <a:pt x="17907075" y="2810345"/>
                  <a:pt x="17903489" y="2811429"/>
                </a:cubicBezTo>
                <a:lnTo>
                  <a:pt x="17899455" y="2809266"/>
                </a:lnTo>
                <a:lnTo>
                  <a:pt x="17889677" y="2811253"/>
                </a:lnTo>
                <a:lnTo>
                  <a:pt x="17856987" y="2813748"/>
                </a:lnTo>
                <a:lnTo>
                  <a:pt x="17841095" y="2818552"/>
                </a:lnTo>
                <a:lnTo>
                  <a:pt x="17833595" y="2832556"/>
                </a:lnTo>
                <a:lnTo>
                  <a:pt x="17808689" y="2831852"/>
                </a:lnTo>
                <a:lnTo>
                  <a:pt x="17806981" y="2833188"/>
                </a:lnTo>
                <a:lnTo>
                  <a:pt x="17796779" y="2831945"/>
                </a:lnTo>
                <a:lnTo>
                  <a:pt x="17787325" y="2834804"/>
                </a:lnTo>
                <a:lnTo>
                  <a:pt x="17780001" y="2833545"/>
                </a:lnTo>
                <a:lnTo>
                  <a:pt x="17766593" y="2836270"/>
                </a:lnTo>
                <a:lnTo>
                  <a:pt x="17764429" y="2836709"/>
                </a:lnTo>
                <a:lnTo>
                  <a:pt x="17765819" y="2841302"/>
                </a:lnTo>
                <a:lnTo>
                  <a:pt x="17772319" y="2862811"/>
                </a:lnTo>
                <a:lnTo>
                  <a:pt x="17761565" y="2866061"/>
                </a:lnTo>
                <a:cubicBezTo>
                  <a:pt x="17745063" y="2863228"/>
                  <a:pt x="17738059" y="2859475"/>
                  <a:pt x="17740561" y="2854806"/>
                </a:cubicBezTo>
                <a:lnTo>
                  <a:pt x="17740945" y="2841149"/>
                </a:lnTo>
                <a:lnTo>
                  <a:pt x="17718319" y="2838393"/>
                </a:lnTo>
                <a:cubicBezTo>
                  <a:pt x="17713063" y="2837752"/>
                  <a:pt x="17707487" y="2839739"/>
                  <a:pt x="17701589" y="2844355"/>
                </a:cubicBezTo>
                <a:cubicBezTo>
                  <a:pt x="17689795" y="2853590"/>
                  <a:pt x="17682741" y="2856731"/>
                  <a:pt x="17680433" y="2853783"/>
                </a:cubicBezTo>
                <a:lnTo>
                  <a:pt x="17677995" y="2853835"/>
                </a:lnTo>
                <a:lnTo>
                  <a:pt x="17669037" y="2870556"/>
                </a:lnTo>
                <a:lnTo>
                  <a:pt x="17658281" y="2873807"/>
                </a:lnTo>
                <a:cubicBezTo>
                  <a:pt x="17689123" y="2872307"/>
                  <a:pt x="17703129" y="2879812"/>
                  <a:pt x="17700295" y="2896318"/>
                </a:cubicBezTo>
                <a:lnTo>
                  <a:pt x="17760565" y="2901574"/>
                </a:lnTo>
                <a:cubicBezTo>
                  <a:pt x="17767737" y="2899407"/>
                  <a:pt x="17770775" y="2896531"/>
                  <a:pt x="17769691" y="2892947"/>
                </a:cubicBezTo>
                <a:cubicBezTo>
                  <a:pt x="17768609" y="2889361"/>
                  <a:pt x="17768065" y="2887570"/>
                  <a:pt x="17768065" y="2887570"/>
                </a:cubicBezTo>
                <a:cubicBezTo>
                  <a:pt x="17765901" y="2880399"/>
                  <a:pt x="17768399" y="2875733"/>
                  <a:pt x="17775569" y="2873565"/>
                </a:cubicBezTo>
                <a:cubicBezTo>
                  <a:pt x="17782741" y="2871398"/>
                  <a:pt x="17783825" y="2874982"/>
                  <a:pt x="17778819" y="2884318"/>
                </a:cubicBezTo>
                <a:cubicBezTo>
                  <a:pt x="17780987" y="2891490"/>
                  <a:pt x="17782067" y="2895075"/>
                  <a:pt x="17782067" y="2895075"/>
                </a:cubicBezTo>
                <a:lnTo>
                  <a:pt x="17796075" y="2902577"/>
                </a:lnTo>
                <a:cubicBezTo>
                  <a:pt x="17816913" y="2919750"/>
                  <a:pt x="17819081" y="2926919"/>
                  <a:pt x="17802577" y="2924084"/>
                </a:cubicBezTo>
                <a:lnTo>
                  <a:pt x="17804819" y="2931503"/>
                </a:lnTo>
                <a:lnTo>
                  <a:pt x="17831419" y="2928195"/>
                </a:lnTo>
                <a:lnTo>
                  <a:pt x="17852651" y="2923880"/>
                </a:lnTo>
                <a:lnTo>
                  <a:pt x="17848841" y="2921835"/>
                </a:lnTo>
                <a:cubicBezTo>
                  <a:pt x="17841669" y="2924003"/>
                  <a:pt x="17835751" y="2923837"/>
                  <a:pt x="17831085" y="2921334"/>
                </a:cubicBezTo>
                <a:cubicBezTo>
                  <a:pt x="17826417" y="2918834"/>
                  <a:pt x="17822999" y="2913998"/>
                  <a:pt x="17820835" y="2906827"/>
                </a:cubicBezTo>
                <a:cubicBezTo>
                  <a:pt x="17818667" y="2899661"/>
                  <a:pt x="17819375" y="2895534"/>
                  <a:pt x="17822959" y="2894452"/>
                </a:cubicBezTo>
                <a:cubicBezTo>
                  <a:pt x="17826543" y="2893368"/>
                  <a:pt x="17828877" y="2894616"/>
                  <a:pt x="17829963" y="2898202"/>
                </a:cubicBezTo>
                <a:cubicBezTo>
                  <a:pt x="17831043" y="2901787"/>
                  <a:pt x="17835169" y="2902494"/>
                  <a:pt x="17842339" y="2900329"/>
                </a:cubicBezTo>
                <a:cubicBezTo>
                  <a:pt x="17849511" y="2898161"/>
                  <a:pt x="17855969" y="2900120"/>
                  <a:pt x="17861721" y="2906208"/>
                </a:cubicBezTo>
                <a:cubicBezTo>
                  <a:pt x="17867471" y="2912292"/>
                  <a:pt x="17875725" y="2913710"/>
                  <a:pt x="17886479" y="2910460"/>
                </a:cubicBezTo>
                <a:cubicBezTo>
                  <a:pt x="17897233" y="2907208"/>
                  <a:pt x="17904945" y="2906834"/>
                  <a:pt x="17909611" y="2909335"/>
                </a:cubicBezTo>
                <a:cubicBezTo>
                  <a:pt x="17914277" y="2911837"/>
                  <a:pt x="17918407" y="2912547"/>
                  <a:pt x="17921991" y="2911463"/>
                </a:cubicBezTo>
                <a:lnTo>
                  <a:pt x="17945369" y="2907890"/>
                </a:lnTo>
                <a:lnTo>
                  <a:pt x="17950077" y="2906641"/>
                </a:lnTo>
                <a:lnTo>
                  <a:pt x="17950925" y="2907041"/>
                </a:lnTo>
                <a:lnTo>
                  <a:pt x="17961255" y="2905462"/>
                </a:lnTo>
                <a:cubicBezTo>
                  <a:pt x="17983843" y="2902548"/>
                  <a:pt x="17999809" y="2903591"/>
                  <a:pt x="18009145" y="2908591"/>
                </a:cubicBezTo>
                <a:lnTo>
                  <a:pt x="18019897" y="2905341"/>
                </a:lnTo>
                <a:cubicBezTo>
                  <a:pt x="18027069" y="2903174"/>
                  <a:pt x="18036571" y="2902257"/>
                  <a:pt x="18048409" y="2902592"/>
                </a:cubicBezTo>
                <a:cubicBezTo>
                  <a:pt x="18060245" y="2902929"/>
                  <a:pt x="18069749" y="2902011"/>
                  <a:pt x="18076919" y="2899845"/>
                </a:cubicBezTo>
                <a:lnTo>
                  <a:pt x="18087671" y="2896595"/>
                </a:lnTo>
                <a:lnTo>
                  <a:pt x="18098423" y="2893345"/>
                </a:lnTo>
                <a:lnTo>
                  <a:pt x="18123181" y="2897595"/>
                </a:lnTo>
                <a:cubicBezTo>
                  <a:pt x="18137521" y="2893262"/>
                  <a:pt x="18149359" y="2893598"/>
                  <a:pt x="18158693" y="2898600"/>
                </a:cubicBezTo>
                <a:cubicBezTo>
                  <a:pt x="18165865" y="2896432"/>
                  <a:pt x="18171241" y="2894806"/>
                  <a:pt x="18174825" y="2893724"/>
                </a:cubicBezTo>
                <a:cubicBezTo>
                  <a:pt x="18178409" y="2892641"/>
                  <a:pt x="18180201" y="2892100"/>
                  <a:pt x="18180201" y="2892100"/>
                </a:cubicBezTo>
                <a:cubicBezTo>
                  <a:pt x="18187373" y="2889931"/>
                  <a:pt x="18192041" y="2892433"/>
                  <a:pt x="18194207" y="2899601"/>
                </a:cubicBezTo>
                <a:cubicBezTo>
                  <a:pt x="18203541" y="2904604"/>
                  <a:pt x="18208209" y="2907104"/>
                  <a:pt x="18208209" y="2907104"/>
                </a:cubicBezTo>
                <a:cubicBezTo>
                  <a:pt x="18215379" y="2904938"/>
                  <a:pt x="18216459" y="2908523"/>
                  <a:pt x="18211459" y="2917859"/>
                </a:cubicBezTo>
                <a:lnTo>
                  <a:pt x="18225461" y="2925361"/>
                </a:lnTo>
                <a:cubicBezTo>
                  <a:pt x="18232635" y="2923195"/>
                  <a:pt x="18235677" y="2920321"/>
                  <a:pt x="18234593" y="2916735"/>
                </a:cubicBezTo>
                <a:cubicBezTo>
                  <a:pt x="18233511" y="2913150"/>
                  <a:pt x="18235467" y="2906690"/>
                  <a:pt x="18240471" y="2897353"/>
                </a:cubicBezTo>
                <a:cubicBezTo>
                  <a:pt x="18245473" y="2888018"/>
                  <a:pt x="18236139" y="2883015"/>
                  <a:pt x="18212463" y="2882347"/>
                </a:cubicBezTo>
                <a:cubicBezTo>
                  <a:pt x="18203125" y="2877345"/>
                  <a:pt x="18192541" y="2874678"/>
                  <a:pt x="18180703" y="2874341"/>
                </a:cubicBezTo>
                <a:cubicBezTo>
                  <a:pt x="18168865" y="2874008"/>
                  <a:pt x="18159365" y="2874924"/>
                  <a:pt x="18152195" y="2877091"/>
                </a:cubicBezTo>
                <a:cubicBezTo>
                  <a:pt x="18137855" y="2881426"/>
                  <a:pt x="18130687" y="2883594"/>
                  <a:pt x="18130687" y="2883594"/>
                </a:cubicBezTo>
                <a:cubicBezTo>
                  <a:pt x="18137855" y="2881426"/>
                  <a:pt x="18144483" y="2877467"/>
                  <a:pt x="18150565" y="2871715"/>
                </a:cubicBezTo>
                <a:cubicBezTo>
                  <a:pt x="18156655" y="2865962"/>
                  <a:pt x="18163279" y="2862003"/>
                  <a:pt x="18170451" y="2859836"/>
                </a:cubicBezTo>
                <a:cubicBezTo>
                  <a:pt x="18172617" y="2867007"/>
                  <a:pt x="18175493" y="2870050"/>
                  <a:pt x="18179077" y="2868966"/>
                </a:cubicBezTo>
                <a:cubicBezTo>
                  <a:pt x="18182661" y="2867882"/>
                  <a:pt x="18188039" y="2866258"/>
                  <a:pt x="18195209" y="2864090"/>
                </a:cubicBezTo>
                <a:cubicBezTo>
                  <a:pt x="18202379" y="2861923"/>
                  <a:pt x="18210629" y="2863342"/>
                  <a:pt x="18219965" y="2868344"/>
                </a:cubicBezTo>
                <a:lnTo>
                  <a:pt x="18266231" y="2866097"/>
                </a:lnTo>
                <a:lnTo>
                  <a:pt x="18288001" y="2866413"/>
                </a:lnTo>
                <a:lnTo>
                  <a:pt x="18288001" y="2891588"/>
                </a:lnTo>
                <a:lnTo>
                  <a:pt x="18279733" y="2891354"/>
                </a:lnTo>
                <a:cubicBezTo>
                  <a:pt x="18277233" y="2896024"/>
                  <a:pt x="18276525" y="2900149"/>
                  <a:pt x="18277605" y="2903734"/>
                </a:cubicBezTo>
                <a:cubicBezTo>
                  <a:pt x="18278691" y="2907320"/>
                  <a:pt x="18275107" y="2908400"/>
                  <a:pt x="18266853" y="2906984"/>
                </a:cubicBezTo>
                <a:cubicBezTo>
                  <a:pt x="18258601" y="2905566"/>
                  <a:pt x="18253763" y="2908983"/>
                  <a:pt x="18252347" y="2917237"/>
                </a:cubicBezTo>
                <a:lnTo>
                  <a:pt x="18237139" y="2931612"/>
                </a:lnTo>
                <a:lnTo>
                  <a:pt x="18242805" y="2934300"/>
                </a:lnTo>
                <a:cubicBezTo>
                  <a:pt x="18236907" y="2938915"/>
                  <a:pt x="18232803" y="2939750"/>
                  <a:pt x="18230495" y="2936801"/>
                </a:cubicBezTo>
                <a:lnTo>
                  <a:pt x="18230811" y="2934206"/>
                </a:lnTo>
                <a:lnTo>
                  <a:pt x="18203959" y="2931863"/>
                </a:lnTo>
                <a:cubicBezTo>
                  <a:pt x="18196787" y="2934030"/>
                  <a:pt x="18193201" y="2935113"/>
                  <a:pt x="18193201" y="2935113"/>
                </a:cubicBezTo>
                <a:lnTo>
                  <a:pt x="18159159" y="2948116"/>
                </a:lnTo>
                <a:lnTo>
                  <a:pt x="18216265" y="2955074"/>
                </a:lnTo>
                <a:cubicBezTo>
                  <a:pt x="18216265" y="2955074"/>
                  <a:pt x="18224153" y="2956033"/>
                  <a:pt x="18239923" y="2957955"/>
                </a:cubicBezTo>
                <a:cubicBezTo>
                  <a:pt x="18255691" y="2959877"/>
                  <a:pt x="18266527" y="2958530"/>
                  <a:pt x="18272425" y="2953913"/>
                </a:cubicBezTo>
                <a:lnTo>
                  <a:pt x="18288001" y="2948361"/>
                </a:lnTo>
                <a:lnTo>
                  <a:pt x="18288001" y="2990806"/>
                </a:lnTo>
                <a:lnTo>
                  <a:pt x="18275677" y="2992339"/>
                </a:lnTo>
                <a:lnTo>
                  <a:pt x="18269721" y="2994139"/>
                </a:lnTo>
                <a:lnTo>
                  <a:pt x="18270695" y="2992958"/>
                </a:lnTo>
                <a:lnTo>
                  <a:pt x="18235117" y="2997382"/>
                </a:lnTo>
                <a:cubicBezTo>
                  <a:pt x="18208193" y="2999438"/>
                  <a:pt x="18189475" y="2999824"/>
                  <a:pt x="18178959" y="2998544"/>
                </a:cubicBezTo>
                <a:lnTo>
                  <a:pt x="18187807" y="2991619"/>
                </a:lnTo>
                <a:cubicBezTo>
                  <a:pt x="18193703" y="2987002"/>
                  <a:pt x="18194343" y="2981746"/>
                  <a:pt x="18189725" y="2975849"/>
                </a:cubicBezTo>
                <a:cubicBezTo>
                  <a:pt x="18182161" y="2972259"/>
                  <a:pt x="18171647" y="2970977"/>
                  <a:pt x="18158185" y="2972006"/>
                </a:cubicBezTo>
                <a:lnTo>
                  <a:pt x="18143747" y="2974940"/>
                </a:lnTo>
                <a:lnTo>
                  <a:pt x="18127677" y="2990127"/>
                </a:lnTo>
                <a:lnTo>
                  <a:pt x="18116923" y="2993377"/>
                </a:lnTo>
                <a:lnTo>
                  <a:pt x="18091815" y="2979924"/>
                </a:lnTo>
                <a:lnTo>
                  <a:pt x="18045869" y="2974327"/>
                </a:lnTo>
                <a:lnTo>
                  <a:pt x="18028177" y="2988177"/>
                </a:lnTo>
                <a:lnTo>
                  <a:pt x="18012403" y="2986255"/>
                </a:lnTo>
                <a:cubicBezTo>
                  <a:pt x="18006505" y="2990872"/>
                  <a:pt x="18002403" y="2991705"/>
                  <a:pt x="18000095" y="2988757"/>
                </a:cubicBezTo>
                <a:cubicBezTo>
                  <a:pt x="17997787" y="2985809"/>
                  <a:pt x="17996633" y="2984334"/>
                  <a:pt x="17996633" y="2984334"/>
                </a:cubicBezTo>
                <a:cubicBezTo>
                  <a:pt x="18002531" y="2979718"/>
                  <a:pt x="18004325" y="2975936"/>
                  <a:pt x="18002015" y="2972987"/>
                </a:cubicBezTo>
                <a:lnTo>
                  <a:pt x="18001817" y="2972731"/>
                </a:lnTo>
                <a:lnTo>
                  <a:pt x="17996387" y="2982866"/>
                </a:lnTo>
                <a:lnTo>
                  <a:pt x="17971625" y="2978613"/>
                </a:lnTo>
                <a:cubicBezTo>
                  <a:pt x="17971625" y="2978613"/>
                  <a:pt x="17975211" y="2977529"/>
                  <a:pt x="17982381" y="2975362"/>
                </a:cubicBezTo>
                <a:lnTo>
                  <a:pt x="17981381" y="2972053"/>
                </a:lnTo>
                <a:lnTo>
                  <a:pt x="17973939" y="2973565"/>
                </a:lnTo>
                <a:cubicBezTo>
                  <a:pt x="17962143" y="2982800"/>
                  <a:pt x="17953937" y="2984467"/>
                  <a:pt x="17949321" y="2978571"/>
                </a:cubicBezTo>
                <a:lnTo>
                  <a:pt x="17924701" y="2983573"/>
                </a:lnTo>
                <a:cubicBezTo>
                  <a:pt x="17912907" y="2992806"/>
                  <a:pt x="17896497" y="2996141"/>
                  <a:pt x="17875467" y="2993580"/>
                </a:cubicBezTo>
                <a:cubicBezTo>
                  <a:pt x="17870851" y="2987684"/>
                  <a:pt x="17864439" y="2985568"/>
                  <a:pt x="17856235" y="2987235"/>
                </a:cubicBezTo>
                <a:cubicBezTo>
                  <a:pt x="17848029" y="2988903"/>
                  <a:pt x="17843927" y="2989737"/>
                  <a:pt x="17843927" y="2989737"/>
                </a:cubicBezTo>
                <a:cubicBezTo>
                  <a:pt x="17838031" y="2994356"/>
                  <a:pt x="17829823" y="2996022"/>
                  <a:pt x="17819309" y="2994741"/>
                </a:cubicBezTo>
                <a:lnTo>
                  <a:pt x="17795859" y="2996531"/>
                </a:lnTo>
                <a:lnTo>
                  <a:pt x="17789819" y="2998356"/>
                </a:lnTo>
                <a:lnTo>
                  <a:pt x="17776767" y="2997988"/>
                </a:lnTo>
                <a:lnTo>
                  <a:pt x="17738533" y="3000907"/>
                </a:lnTo>
                <a:cubicBezTo>
                  <a:pt x="17726739" y="3010139"/>
                  <a:pt x="17720841" y="3014756"/>
                  <a:pt x="17720841" y="3014756"/>
                </a:cubicBezTo>
                <a:lnTo>
                  <a:pt x="17734689" y="3032447"/>
                </a:lnTo>
                <a:cubicBezTo>
                  <a:pt x="17728793" y="3037064"/>
                  <a:pt x="17715011" y="3040720"/>
                  <a:pt x="17693341" y="3043414"/>
                </a:cubicBezTo>
                <a:cubicBezTo>
                  <a:pt x="17671673" y="3046111"/>
                  <a:pt x="17658531" y="3044509"/>
                  <a:pt x="17653915" y="3038613"/>
                </a:cubicBezTo>
                <a:cubicBezTo>
                  <a:pt x="17649299" y="3032714"/>
                  <a:pt x="17644041" y="3032073"/>
                  <a:pt x="17638143" y="3036691"/>
                </a:cubicBezTo>
                <a:cubicBezTo>
                  <a:pt x="17627627" y="3035412"/>
                  <a:pt x="17622371" y="3034769"/>
                  <a:pt x="17622371" y="3034769"/>
                </a:cubicBezTo>
                <a:cubicBezTo>
                  <a:pt x="17611857" y="3033488"/>
                  <a:pt x="17603973" y="3032527"/>
                  <a:pt x="17598715" y="3031888"/>
                </a:cubicBezTo>
                <a:cubicBezTo>
                  <a:pt x="17593461" y="3031247"/>
                  <a:pt x="17587881" y="3033234"/>
                  <a:pt x="17581983" y="3037851"/>
                </a:cubicBezTo>
                <a:cubicBezTo>
                  <a:pt x="17581983" y="3037851"/>
                  <a:pt x="17582625" y="3032595"/>
                  <a:pt x="17583905" y="3022080"/>
                </a:cubicBezTo>
                <a:cubicBezTo>
                  <a:pt x="17578007" y="3026698"/>
                  <a:pt x="17576213" y="3030480"/>
                  <a:pt x="17578523" y="3033427"/>
                </a:cubicBezTo>
                <a:cubicBezTo>
                  <a:pt x="17580831" y="3036377"/>
                  <a:pt x="17581983" y="3037851"/>
                  <a:pt x="17581983" y="3037851"/>
                </a:cubicBezTo>
                <a:lnTo>
                  <a:pt x="17576567" y="3042091"/>
                </a:lnTo>
                <a:lnTo>
                  <a:pt x="17639263" y="3043861"/>
                </a:lnTo>
                <a:cubicBezTo>
                  <a:pt x="17646433" y="3041694"/>
                  <a:pt x="17651101" y="3044198"/>
                  <a:pt x="17653267" y="3051365"/>
                </a:cubicBezTo>
                <a:cubicBezTo>
                  <a:pt x="17646099" y="3053533"/>
                  <a:pt x="17638931" y="3055699"/>
                  <a:pt x="17631761" y="3057866"/>
                </a:cubicBezTo>
                <a:cubicBezTo>
                  <a:pt x="17624593" y="3060033"/>
                  <a:pt x="17615087" y="3060950"/>
                  <a:pt x="17603251" y="3060614"/>
                </a:cubicBezTo>
                <a:cubicBezTo>
                  <a:pt x="17591413" y="3060282"/>
                  <a:pt x="17577243" y="3058696"/>
                  <a:pt x="17560737" y="3055860"/>
                </a:cubicBezTo>
                <a:cubicBezTo>
                  <a:pt x="17534897" y="3048022"/>
                  <a:pt x="17521977" y="3044104"/>
                  <a:pt x="17521977" y="3044104"/>
                </a:cubicBezTo>
                <a:cubicBezTo>
                  <a:pt x="17521433" y="3042313"/>
                  <a:pt x="17521991" y="3040919"/>
                  <a:pt x="17523647" y="3039931"/>
                </a:cubicBezTo>
                <a:lnTo>
                  <a:pt x="17541413" y="3040698"/>
                </a:lnTo>
                <a:lnTo>
                  <a:pt x="17534671" y="3032088"/>
                </a:lnTo>
                <a:cubicBezTo>
                  <a:pt x="17534671" y="3032088"/>
                  <a:pt x="17531723" y="3034395"/>
                  <a:pt x="17525825" y="3039012"/>
                </a:cubicBezTo>
                <a:cubicBezTo>
                  <a:pt x="17519927" y="3043630"/>
                  <a:pt x="17514351" y="3045617"/>
                  <a:pt x="17509093" y="3044975"/>
                </a:cubicBezTo>
                <a:cubicBezTo>
                  <a:pt x="17503837" y="3044335"/>
                  <a:pt x="17497105" y="3044849"/>
                  <a:pt x="17488899" y="3046518"/>
                </a:cubicBezTo>
                <a:cubicBezTo>
                  <a:pt x="17480695" y="3048187"/>
                  <a:pt x="17475117" y="3050174"/>
                  <a:pt x="17472167" y="3052482"/>
                </a:cubicBezTo>
                <a:cubicBezTo>
                  <a:pt x="17469221" y="3054789"/>
                  <a:pt x="17465117" y="3055622"/>
                  <a:pt x="17459859" y="3054982"/>
                </a:cubicBezTo>
                <a:cubicBezTo>
                  <a:pt x="17454603" y="3054342"/>
                  <a:pt x="17451975" y="3054022"/>
                  <a:pt x="17451975" y="3054022"/>
                </a:cubicBezTo>
                <a:cubicBezTo>
                  <a:pt x="17451975" y="3054022"/>
                  <a:pt x="17447873" y="3054856"/>
                  <a:pt x="17439665" y="3056524"/>
                </a:cubicBezTo>
                <a:cubicBezTo>
                  <a:pt x="17431459" y="3058192"/>
                  <a:pt x="17425047" y="3056078"/>
                  <a:pt x="17420431" y="3050180"/>
                </a:cubicBezTo>
                <a:cubicBezTo>
                  <a:pt x="17414535" y="3054797"/>
                  <a:pt x="17410431" y="3055631"/>
                  <a:pt x="17408123" y="3052681"/>
                </a:cubicBezTo>
                <a:cubicBezTo>
                  <a:pt x="17405815" y="3049733"/>
                  <a:pt x="17402353" y="3045309"/>
                  <a:pt x="17397735" y="3039412"/>
                </a:cubicBezTo>
                <a:cubicBezTo>
                  <a:pt x="17397735" y="3039412"/>
                  <a:pt x="17396261" y="3040566"/>
                  <a:pt x="17393313" y="3042874"/>
                </a:cubicBezTo>
                <a:cubicBezTo>
                  <a:pt x="17390363" y="3045182"/>
                  <a:pt x="17383633" y="3045697"/>
                  <a:pt x="17373119" y="3044416"/>
                </a:cubicBezTo>
                <a:cubicBezTo>
                  <a:pt x="17368501" y="3038519"/>
                  <a:pt x="17365553" y="3040826"/>
                  <a:pt x="17364273" y="3051341"/>
                </a:cubicBezTo>
                <a:lnTo>
                  <a:pt x="17355427" y="3058266"/>
                </a:lnTo>
                <a:cubicBezTo>
                  <a:pt x="17349531" y="3062882"/>
                  <a:pt x="17343951" y="3064871"/>
                  <a:pt x="17338695" y="3064229"/>
                </a:cubicBezTo>
                <a:cubicBezTo>
                  <a:pt x="17333439" y="3063589"/>
                  <a:pt x="17327025" y="3061474"/>
                  <a:pt x="17319461" y="3057884"/>
                </a:cubicBezTo>
                <a:cubicBezTo>
                  <a:pt x="17311899" y="3054295"/>
                  <a:pt x="17304011" y="3053334"/>
                  <a:pt x="17295805" y="3055003"/>
                </a:cubicBezTo>
                <a:cubicBezTo>
                  <a:pt x="17287599" y="3056672"/>
                  <a:pt x="17280867" y="3057187"/>
                  <a:pt x="17275611" y="3056544"/>
                </a:cubicBezTo>
                <a:lnTo>
                  <a:pt x="17271971" y="3056101"/>
                </a:lnTo>
                <a:lnTo>
                  <a:pt x="17281519" y="3063971"/>
                </a:lnTo>
                <a:cubicBezTo>
                  <a:pt x="17282605" y="3067553"/>
                  <a:pt x="17287269" y="3070054"/>
                  <a:pt x="17295527" y="3071473"/>
                </a:cubicBezTo>
                <a:cubicBezTo>
                  <a:pt x="17303777" y="3072891"/>
                  <a:pt x="17311487" y="3072518"/>
                  <a:pt x="17318657" y="3070348"/>
                </a:cubicBezTo>
                <a:lnTo>
                  <a:pt x="17340165" y="3063849"/>
                </a:lnTo>
                <a:cubicBezTo>
                  <a:pt x="17342331" y="3071016"/>
                  <a:pt x="17350585" y="3072434"/>
                  <a:pt x="17364925" y="3068101"/>
                </a:cubicBezTo>
                <a:lnTo>
                  <a:pt x="17368173" y="3078856"/>
                </a:lnTo>
                <a:lnTo>
                  <a:pt x="17382177" y="3086357"/>
                </a:lnTo>
                <a:cubicBezTo>
                  <a:pt x="17389349" y="3084191"/>
                  <a:pt x="17393473" y="3084900"/>
                  <a:pt x="17394555" y="3088486"/>
                </a:cubicBezTo>
                <a:cubicBezTo>
                  <a:pt x="17395639" y="3092069"/>
                  <a:pt x="17370007" y="3097862"/>
                  <a:pt x="17317655" y="3105860"/>
                </a:cubicBezTo>
                <a:lnTo>
                  <a:pt x="17308645" y="3108584"/>
                </a:lnTo>
                <a:lnTo>
                  <a:pt x="17309273" y="3108660"/>
                </a:lnTo>
                <a:cubicBezTo>
                  <a:pt x="17303375" y="3113278"/>
                  <a:pt x="17300427" y="3115586"/>
                  <a:pt x="17300427" y="3115586"/>
                </a:cubicBezTo>
                <a:lnTo>
                  <a:pt x="17292523" y="3113457"/>
                </a:lnTo>
                <a:lnTo>
                  <a:pt x="17274639" y="3118861"/>
                </a:lnTo>
                <a:lnTo>
                  <a:pt x="17249883" y="3114610"/>
                </a:lnTo>
                <a:cubicBezTo>
                  <a:pt x="17242715" y="3116777"/>
                  <a:pt x="17239129" y="3117861"/>
                  <a:pt x="17239129" y="3117861"/>
                </a:cubicBezTo>
                <a:lnTo>
                  <a:pt x="17240569" y="3122625"/>
                </a:lnTo>
                <a:lnTo>
                  <a:pt x="17260039" y="3118668"/>
                </a:lnTo>
                <a:lnTo>
                  <a:pt x="17242103" y="3127704"/>
                </a:lnTo>
                <a:lnTo>
                  <a:pt x="17242377" y="3128612"/>
                </a:lnTo>
                <a:cubicBezTo>
                  <a:pt x="17244543" y="3135781"/>
                  <a:pt x="17243837" y="3139907"/>
                  <a:pt x="17240251" y="3140992"/>
                </a:cubicBezTo>
                <a:lnTo>
                  <a:pt x="17224949" y="3136350"/>
                </a:lnTo>
                <a:lnTo>
                  <a:pt x="17208885" y="3144445"/>
                </a:lnTo>
                <a:cubicBezTo>
                  <a:pt x="17198371" y="3143164"/>
                  <a:pt x="17188369" y="3148617"/>
                  <a:pt x="17178885" y="3160797"/>
                </a:cubicBezTo>
                <a:cubicBezTo>
                  <a:pt x="17169399" y="3172979"/>
                  <a:pt x="17156447" y="3180738"/>
                  <a:pt x="17140035" y="3184073"/>
                </a:cubicBezTo>
                <a:cubicBezTo>
                  <a:pt x="17129521" y="3182793"/>
                  <a:pt x="17121317" y="3184459"/>
                  <a:pt x="17115419" y="3189077"/>
                </a:cubicBezTo>
                <a:cubicBezTo>
                  <a:pt x="17109521" y="3193693"/>
                  <a:pt x="17106573" y="3196001"/>
                  <a:pt x="17106573" y="3196001"/>
                </a:cubicBezTo>
                <a:lnTo>
                  <a:pt x="17098913" y="3197558"/>
                </a:lnTo>
                <a:lnTo>
                  <a:pt x="17101575" y="3206378"/>
                </a:lnTo>
                <a:lnTo>
                  <a:pt x="17080069" y="3212880"/>
                </a:lnTo>
                <a:lnTo>
                  <a:pt x="17095561" y="3198240"/>
                </a:lnTo>
                <a:lnTo>
                  <a:pt x="17081957" y="3201005"/>
                </a:lnTo>
                <a:cubicBezTo>
                  <a:pt x="17071441" y="3199725"/>
                  <a:pt x="17057977" y="3200752"/>
                  <a:pt x="17041569" y="3204088"/>
                </a:cubicBezTo>
                <a:cubicBezTo>
                  <a:pt x="17025155" y="3207423"/>
                  <a:pt x="17016629" y="3211720"/>
                  <a:pt x="17015991" y="3216976"/>
                </a:cubicBezTo>
                <a:cubicBezTo>
                  <a:pt x="17015351" y="3222233"/>
                  <a:pt x="17010929" y="3225695"/>
                  <a:pt x="17002721" y="3227363"/>
                </a:cubicBezTo>
                <a:cubicBezTo>
                  <a:pt x="16994515" y="3229032"/>
                  <a:pt x="16990093" y="3232494"/>
                  <a:pt x="16989451" y="3237750"/>
                </a:cubicBezTo>
                <a:cubicBezTo>
                  <a:pt x="16988811" y="3243007"/>
                  <a:pt x="16986183" y="3242688"/>
                  <a:pt x="16981565" y="3236789"/>
                </a:cubicBezTo>
                <a:lnTo>
                  <a:pt x="16970799" y="3259486"/>
                </a:lnTo>
                <a:cubicBezTo>
                  <a:pt x="16964901" y="3264103"/>
                  <a:pt x="16967209" y="3267051"/>
                  <a:pt x="16977723" y="3268332"/>
                </a:cubicBezTo>
                <a:lnTo>
                  <a:pt x="16993495" y="3270253"/>
                </a:lnTo>
                <a:cubicBezTo>
                  <a:pt x="17005291" y="3261020"/>
                  <a:pt x="17013497" y="3259351"/>
                  <a:pt x="17018111" y="3265250"/>
                </a:cubicBezTo>
                <a:lnTo>
                  <a:pt x="17049653" y="3269092"/>
                </a:lnTo>
                <a:cubicBezTo>
                  <a:pt x="17070681" y="3271655"/>
                  <a:pt x="17084143" y="3270628"/>
                  <a:pt x="17090041" y="3266010"/>
                </a:cubicBezTo>
                <a:cubicBezTo>
                  <a:pt x="17099275" y="3277805"/>
                  <a:pt x="17106841" y="3281394"/>
                  <a:pt x="17112737" y="3276777"/>
                </a:cubicBezTo>
                <a:cubicBezTo>
                  <a:pt x="17112737" y="3276777"/>
                  <a:pt x="17117993" y="3277417"/>
                  <a:pt x="17128509" y="3278700"/>
                </a:cubicBezTo>
                <a:lnTo>
                  <a:pt x="17121583" y="3269852"/>
                </a:lnTo>
                <a:lnTo>
                  <a:pt x="17120283" y="3259405"/>
                </a:lnTo>
                <a:lnTo>
                  <a:pt x="17128583" y="3256896"/>
                </a:lnTo>
                <a:lnTo>
                  <a:pt x="17126323" y="3249424"/>
                </a:lnTo>
                <a:lnTo>
                  <a:pt x="17141197" y="3240232"/>
                </a:lnTo>
                <a:cubicBezTo>
                  <a:pt x="17151711" y="3241513"/>
                  <a:pt x="17155175" y="3245936"/>
                  <a:pt x="17151583" y="3253500"/>
                </a:cubicBezTo>
                <a:cubicBezTo>
                  <a:pt x="17147995" y="3261067"/>
                  <a:pt x="17151457" y="3265490"/>
                  <a:pt x="17161973" y="3266770"/>
                </a:cubicBezTo>
                <a:cubicBezTo>
                  <a:pt x="17172487" y="3268052"/>
                  <a:pt x="17178383" y="3263437"/>
                  <a:pt x="17179665" y="3252920"/>
                </a:cubicBezTo>
                <a:cubicBezTo>
                  <a:pt x="17180945" y="3242406"/>
                  <a:pt x="17184533" y="3234842"/>
                  <a:pt x="17190431" y="3230225"/>
                </a:cubicBezTo>
                <a:cubicBezTo>
                  <a:pt x="17196329" y="3225608"/>
                  <a:pt x="17203061" y="3225093"/>
                  <a:pt x="17210629" y="3228683"/>
                </a:cubicBezTo>
                <a:cubicBezTo>
                  <a:pt x="17218191" y="3232273"/>
                  <a:pt x="17229025" y="3230925"/>
                  <a:pt x="17243127" y="3224641"/>
                </a:cubicBezTo>
                <a:cubicBezTo>
                  <a:pt x="17257231" y="3218358"/>
                  <a:pt x="17264283" y="3215215"/>
                  <a:pt x="17264283" y="3215215"/>
                </a:cubicBezTo>
                <a:cubicBezTo>
                  <a:pt x="17270181" y="3210597"/>
                  <a:pt x="17281015" y="3209251"/>
                  <a:pt x="17296785" y="3211171"/>
                </a:cubicBezTo>
                <a:cubicBezTo>
                  <a:pt x="17312557" y="3213094"/>
                  <a:pt x="17322751" y="3217001"/>
                  <a:pt x="17327367" y="3222900"/>
                </a:cubicBezTo>
                <a:cubicBezTo>
                  <a:pt x="17321469" y="3227518"/>
                  <a:pt x="17318521" y="3229826"/>
                  <a:pt x="17318521" y="3229826"/>
                </a:cubicBezTo>
                <a:cubicBezTo>
                  <a:pt x="17318521" y="3229826"/>
                  <a:pt x="17313265" y="3229185"/>
                  <a:pt x="17302749" y="3227903"/>
                </a:cubicBezTo>
                <a:cubicBezTo>
                  <a:pt x="17298135" y="3222007"/>
                  <a:pt x="17291723" y="3219890"/>
                  <a:pt x="17283517" y="3221560"/>
                </a:cubicBezTo>
                <a:cubicBezTo>
                  <a:pt x="17275311" y="3223227"/>
                  <a:pt x="17275825" y="3229958"/>
                  <a:pt x="17285057" y="3241753"/>
                </a:cubicBezTo>
                <a:cubicBezTo>
                  <a:pt x="17294291" y="3253548"/>
                  <a:pt x="17304163" y="3260087"/>
                  <a:pt x="17314677" y="3261366"/>
                </a:cubicBezTo>
                <a:cubicBezTo>
                  <a:pt x="17325193" y="3262648"/>
                  <a:pt x="17333397" y="3260980"/>
                  <a:pt x="17339295" y="3256364"/>
                </a:cubicBezTo>
                <a:cubicBezTo>
                  <a:pt x="17345195" y="3251746"/>
                  <a:pt x="17344359" y="3247645"/>
                  <a:pt x="17336791" y="3244055"/>
                </a:cubicBezTo>
                <a:cubicBezTo>
                  <a:pt x="17329229" y="3240465"/>
                  <a:pt x="17331343" y="3234053"/>
                  <a:pt x="17343137" y="3224821"/>
                </a:cubicBezTo>
                <a:lnTo>
                  <a:pt x="17345059" y="3209052"/>
                </a:lnTo>
                <a:cubicBezTo>
                  <a:pt x="17339161" y="3213667"/>
                  <a:pt x="17335381" y="3211873"/>
                  <a:pt x="17333711" y="3203666"/>
                </a:cubicBezTo>
                <a:cubicBezTo>
                  <a:pt x="17332045" y="3195462"/>
                  <a:pt x="17337621" y="3193474"/>
                  <a:pt x="17350443" y="3197701"/>
                </a:cubicBezTo>
                <a:cubicBezTo>
                  <a:pt x="17363265" y="3201930"/>
                  <a:pt x="17371985" y="3206996"/>
                  <a:pt x="17376601" y="3212892"/>
                </a:cubicBezTo>
                <a:cubicBezTo>
                  <a:pt x="17387117" y="3214173"/>
                  <a:pt x="17392373" y="3214814"/>
                  <a:pt x="17392373" y="3214814"/>
                </a:cubicBezTo>
                <a:lnTo>
                  <a:pt x="17425835" y="3202886"/>
                </a:lnTo>
                <a:lnTo>
                  <a:pt x="17459299" y="3190959"/>
                </a:lnTo>
                <a:cubicBezTo>
                  <a:pt x="17465195" y="3186342"/>
                  <a:pt x="17470453" y="3186981"/>
                  <a:pt x="17475071" y="3192878"/>
                </a:cubicBezTo>
                <a:cubicBezTo>
                  <a:pt x="17475071" y="3192878"/>
                  <a:pt x="17480327" y="3193520"/>
                  <a:pt x="17490841" y="3194801"/>
                </a:cubicBezTo>
                <a:cubicBezTo>
                  <a:pt x="17496739" y="3190184"/>
                  <a:pt x="17499687" y="3187877"/>
                  <a:pt x="17499687" y="3187877"/>
                </a:cubicBezTo>
                <a:lnTo>
                  <a:pt x="17531227" y="3191718"/>
                </a:lnTo>
                <a:cubicBezTo>
                  <a:pt x="17547639" y="3188383"/>
                  <a:pt x="17561101" y="3187355"/>
                  <a:pt x="17571615" y="3188636"/>
                </a:cubicBezTo>
                <a:lnTo>
                  <a:pt x="17661239" y="3175548"/>
                </a:lnTo>
                <a:cubicBezTo>
                  <a:pt x="17667139" y="3170930"/>
                  <a:pt x="17674189" y="3167788"/>
                  <a:pt x="17682395" y="3166120"/>
                </a:cubicBezTo>
                <a:cubicBezTo>
                  <a:pt x="17690599" y="3164453"/>
                  <a:pt x="17699961" y="3164260"/>
                  <a:pt x="17710473" y="3165541"/>
                </a:cubicBezTo>
                <a:lnTo>
                  <a:pt x="17727147" y="3165782"/>
                </a:lnTo>
                <a:lnTo>
                  <a:pt x="17732037" y="3156654"/>
                </a:lnTo>
                <a:lnTo>
                  <a:pt x="17734829" y="3165893"/>
                </a:lnTo>
                <a:lnTo>
                  <a:pt x="17822311" y="3167161"/>
                </a:lnTo>
                <a:lnTo>
                  <a:pt x="17847921" y="3162241"/>
                </a:lnTo>
                <a:lnTo>
                  <a:pt x="17843947" y="3158038"/>
                </a:lnTo>
                <a:cubicBezTo>
                  <a:pt x="17840361" y="3159121"/>
                  <a:pt x="17838571" y="3159662"/>
                  <a:pt x="17838571" y="3159662"/>
                </a:cubicBezTo>
                <a:lnTo>
                  <a:pt x="17824567" y="3152161"/>
                </a:lnTo>
                <a:cubicBezTo>
                  <a:pt x="17822399" y="3144991"/>
                  <a:pt x="17820233" y="3137820"/>
                  <a:pt x="17818067" y="3130653"/>
                </a:cubicBezTo>
                <a:cubicBezTo>
                  <a:pt x="17815899" y="3123483"/>
                  <a:pt x="17811587" y="3118918"/>
                  <a:pt x="17805125" y="3116960"/>
                </a:cubicBezTo>
                <a:lnTo>
                  <a:pt x="17785127" y="3118460"/>
                </a:lnTo>
                <a:lnTo>
                  <a:pt x="17779321" y="3125912"/>
                </a:lnTo>
                <a:lnTo>
                  <a:pt x="17754705" y="3130915"/>
                </a:lnTo>
                <a:cubicBezTo>
                  <a:pt x="17751369" y="3114505"/>
                  <a:pt x="17724443" y="3116560"/>
                  <a:pt x="17673925" y="3137081"/>
                </a:cubicBezTo>
                <a:cubicBezTo>
                  <a:pt x="17651621" y="3145031"/>
                  <a:pt x="17629951" y="3147727"/>
                  <a:pt x="17608923" y="3145166"/>
                </a:cubicBezTo>
                <a:lnTo>
                  <a:pt x="17600275" y="3145826"/>
                </a:lnTo>
                <a:lnTo>
                  <a:pt x="17611497" y="3146142"/>
                </a:lnTo>
                <a:lnTo>
                  <a:pt x="17546975" y="3165645"/>
                </a:lnTo>
                <a:lnTo>
                  <a:pt x="17532971" y="3158141"/>
                </a:lnTo>
                <a:lnTo>
                  <a:pt x="17538795" y="3156382"/>
                </a:lnTo>
                <a:lnTo>
                  <a:pt x="17533821" y="3154022"/>
                </a:lnTo>
                <a:cubicBezTo>
                  <a:pt x="17527089" y="3154535"/>
                  <a:pt x="17519299" y="3158255"/>
                  <a:pt x="17510455" y="3165180"/>
                </a:cubicBezTo>
                <a:cubicBezTo>
                  <a:pt x="17504557" y="3169797"/>
                  <a:pt x="17499299" y="3169156"/>
                  <a:pt x="17494685" y="3163258"/>
                </a:cubicBezTo>
                <a:cubicBezTo>
                  <a:pt x="17495965" y="3152745"/>
                  <a:pt x="17498079" y="3146333"/>
                  <a:pt x="17501027" y="3144024"/>
                </a:cubicBezTo>
                <a:cubicBezTo>
                  <a:pt x="17503975" y="3141716"/>
                  <a:pt x="17507761" y="3143511"/>
                  <a:pt x="17512377" y="3149408"/>
                </a:cubicBezTo>
                <a:cubicBezTo>
                  <a:pt x="17518273" y="3144792"/>
                  <a:pt x="17527953" y="3141970"/>
                  <a:pt x="17541415" y="3140943"/>
                </a:cubicBezTo>
                <a:lnTo>
                  <a:pt x="17553009" y="3137563"/>
                </a:lnTo>
                <a:lnTo>
                  <a:pt x="17554981" y="3133884"/>
                </a:lnTo>
                <a:cubicBezTo>
                  <a:pt x="17556231" y="3131552"/>
                  <a:pt x="17557439" y="3130698"/>
                  <a:pt x="17558607" y="3131323"/>
                </a:cubicBezTo>
                <a:lnTo>
                  <a:pt x="17560739" y="3135310"/>
                </a:lnTo>
                <a:lnTo>
                  <a:pt x="17570457" y="3132476"/>
                </a:lnTo>
                <a:cubicBezTo>
                  <a:pt x="17570457" y="3132476"/>
                  <a:pt x="17574559" y="3131644"/>
                  <a:pt x="17582765" y="3129974"/>
                </a:cubicBezTo>
                <a:cubicBezTo>
                  <a:pt x="17590971" y="3128307"/>
                  <a:pt x="17600331" y="3128116"/>
                  <a:pt x="17610843" y="3129393"/>
                </a:cubicBezTo>
                <a:cubicBezTo>
                  <a:pt x="17631871" y="3131957"/>
                  <a:pt x="17647965" y="3131250"/>
                  <a:pt x="17659117" y="3127274"/>
                </a:cubicBezTo>
                <a:cubicBezTo>
                  <a:pt x="17670273" y="3123297"/>
                  <a:pt x="17705725" y="3116947"/>
                  <a:pt x="17765473" y="3108220"/>
                </a:cubicBezTo>
                <a:lnTo>
                  <a:pt x="17776555" y="3107990"/>
                </a:lnTo>
                <a:lnTo>
                  <a:pt x="17808315" y="3098390"/>
                </a:lnTo>
                <a:lnTo>
                  <a:pt x="17826573" y="3081136"/>
                </a:lnTo>
                <a:cubicBezTo>
                  <a:pt x="17835909" y="3086138"/>
                  <a:pt x="17840577" y="3088639"/>
                  <a:pt x="17840577" y="3088639"/>
                </a:cubicBezTo>
                <a:cubicBezTo>
                  <a:pt x="17840577" y="3088639"/>
                  <a:pt x="17841117" y="3090432"/>
                  <a:pt x="17842203" y="3094016"/>
                </a:cubicBezTo>
                <a:cubicBezTo>
                  <a:pt x="17843285" y="3097601"/>
                  <a:pt x="17847413" y="3098308"/>
                  <a:pt x="17854581" y="3096144"/>
                </a:cubicBezTo>
                <a:cubicBezTo>
                  <a:pt x="17861753" y="3093977"/>
                  <a:pt x="17866419" y="3096479"/>
                  <a:pt x="17868587" y="3103647"/>
                </a:cubicBezTo>
                <a:cubicBezTo>
                  <a:pt x="17877923" y="3108647"/>
                  <a:pt x="17901597" y="3109317"/>
                  <a:pt x="17939609" y="3105651"/>
                </a:cubicBezTo>
                <a:lnTo>
                  <a:pt x="17953615" y="3113154"/>
                </a:lnTo>
                <a:lnTo>
                  <a:pt x="17975121" y="3106656"/>
                </a:lnTo>
                <a:cubicBezTo>
                  <a:pt x="17989457" y="3102322"/>
                  <a:pt x="18008465" y="3100490"/>
                  <a:pt x="18032139" y="3101157"/>
                </a:cubicBezTo>
                <a:cubicBezTo>
                  <a:pt x="18055811" y="3101824"/>
                  <a:pt x="18074819" y="3099992"/>
                  <a:pt x="18089159" y="3095658"/>
                </a:cubicBezTo>
                <a:cubicBezTo>
                  <a:pt x="18098493" y="3100659"/>
                  <a:pt x="18106745" y="3102080"/>
                  <a:pt x="18113917" y="3099911"/>
                </a:cubicBezTo>
                <a:cubicBezTo>
                  <a:pt x="18113917" y="3099911"/>
                  <a:pt x="18117501" y="3098828"/>
                  <a:pt x="18124669" y="3096661"/>
                </a:cubicBezTo>
                <a:cubicBezTo>
                  <a:pt x="18131839" y="3094494"/>
                  <a:pt x="18140091" y="3095913"/>
                  <a:pt x="18149427" y="3100912"/>
                </a:cubicBezTo>
                <a:lnTo>
                  <a:pt x="18163431" y="3108419"/>
                </a:lnTo>
                <a:lnTo>
                  <a:pt x="18152679" y="3111668"/>
                </a:lnTo>
                <a:lnTo>
                  <a:pt x="18141923" y="3114918"/>
                </a:lnTo>
                <a:lnTo>
                  <a:pt x="18131171" y="3118168"/>
                </a:lnTo>
                <a:cubicBezTo>
                  <a:pt x="18140507" y="3123170"/>
                  <a:pt x="18143925" y="3128006"/>
                  <a:pt x="18141423" y="3132674"/>
                </a:cubicBezTo>
                <a:cubicBezTo>
                  <a:pt x="18138925" y="3137344"/>
                  <a:pt x="18135879" y="3140218"/>
                  <a:pt x="18132293" y="3141304"/>
                </a:cubicBezTo>
                <a:cubicBezTo>
                  <a:pt x="18128709" y="3142384"/>
                  <a:pt x="18125833" y="3139341"/>
                  <a:pt x="18123667" y="3132173"/>
                </a:cubicBezTo>
                <a:lnTo>
                  <a:pt x="18088155" y="3131170"/>
                </a:lnTo>
                <a:lnTo>
                  <a:pt x="18017131" y="3129164"/>
                </a:lnTo>
                <a:lnTo>
                  <a:pt x="17960113" y="3134665"/>
                </a:lnTo>
                <a:cubicBezTo>
                  <a:pt x="17960113" y="3134665"/>
                  <a:pt x="17957237" y="3131621"/>
                  <a:pt x="17951485" y="3125534"/>
                </a:cubicBezTo>
                <a:cubicBezTo>
                  <a:pt x="17945735" y="3119450"/>
                  <a:pt x="17942317" y="3114614"/>
                  <a:pt x="17941233" y="3111028"/>
                </a:cubicBezTo>
                <a:cubicBezTo>
                  <a:pt x="17940149" y="3107442"/>
                  <a:pt x="17936025" y="3106735"/>
                  <a:pt x="17928853" y="3108902"/>
                </a:cubicBezTo>
                <a:cubicBezTo>
                  <a:pt x="17921685" y="3111069"/>
                  <a:pt x="17920975" y="3115195"/>
                  <a:pt x="17926727" y="3121281"/>
                </a:cubicBezTo>
                <a:cubicBezTo>
                  <a:pt x="17932481" y="3127367"/>
                  <a:pt x="17930521" y="3133826"/>
                  <a:pt x="17920849" y="3140662"/>
                </a:cubicBezTo>
                <a:cubicBezTo>
                  <a:pt x="17911181" y="3147498"/>
                  <a:pt x="17906343" y="3150915"/>
                  <a:pt x="17906343" y="3150915"/>
                </a:cubicBezTo>
                <a:lnTo>
                  <a:pt x="17906281" y="3151032"/>
                </a:lnTo>
                <a:lnTo>
                  <a:pt x="17937031" y="3145126"/>
                </a:lnTo>
                <a:cubicBezTo>
                  <a:pt x="17953441" y="3141790"/>
                  <a:pt x="17966907" y="3140762"/>
                  <a:pt x="17977421" y="3142043"/>
                </a:cubicBezTo>
                <a:cubicBezTo>
                  <a:pt x="17987933" y="3143324"/>
                  <a:pt x="18001397" y="3142296"/>
                  <a:pt x="18017807" y="3138962"/>
                </a:cubicBezTo>
                <a:lnTo>
                  <a:pt x="18049349" y="3142804"/>
                </a:lnTo>
                <a:lnTo>
                  <a:pt x="18047429" y="3158574"/>
                </a:lnTo>
                <a:cubicBezTo>
                  <a:pt x="18057943" y="3159857"/>
                  <a:pt x="18078969" y="3162419"/>
                  <a:pt x="18110511" y="3166262"/>
                </a:cubicBezTo>
                <a:lnTo>
                  <a:pt x="18200135" y="3153170"/>
                </a:lnTo>
                <a:lnTo>
                  <a:pt x="18209863" y="3145554"/>
                </a:lnTo>
                <a:lnTo>
                  <a:pt x="18208693" y="3141684"/>
                </a:lnTo>
                <a:cubicBezTo>
                  <a:pt x="18201523" y="3143849"/>
                  <a:pt x="18196857" y="3141348"/>
                  <a:pt x="18194689" y="3134178"/>
                </a:cubicBezTo>
                <a:cubicBezTo>
                  <a:pt x="18194689" y="3134178"/>
                  <a:pt x="18191105" y="3135262"/>
                  <a:pt x="18183937" y="3137428"/>
                </a:cubicBezTo>
                <a:lnTo>
                  <a:pt x="18155927" y="3122421"/>
                </a:lnTo>
                <a:lnTo>
                  <a:pt x="18141923" y="3114918"/>
                </a:lnTo>
                <a:lnTo>
                  <a:pt x="18166683" y="3119171"/>
                </a:lnTo>
                <a:lnTo>
                  <a:pt x="18198943" y="3109419"/>
                </a:lnTo>
                <a:cubicBezTo>
                  <a:pt x="18182437" y="3106587"/>
                  <a:pt x="18184937" y="3101917"/>
                  <a:pt x="18206449" y="3095417"/>
                </a:cubicBezTo>
                <a:lnTo>
                  <a:pt x="18217201" y="3092165"/>
                </a:lnTo>
                <a:cubicBezTo>
                  <a:pt x="18210031" y="3094334"/>
                  <a:pt x="18211115" y="3097918"/>
                  <a:pt x="18220449" y="3102919"/>
                </a:cubicBezTo>
                <a:lnTo>
                  <a:pt x="18288001" y="3101891"/>
                </a:lnTo>
                <a:lnTo>
                  <a:pt x="18288001" y="3141182"/>
                </a:lnTo>
                <a:lnTo>
                  <a:pt x="18268963" y="3146938"/>
                </a:lnTo>
                <a:cubicBezTo>
                  <a:pt x="18254625" y="3151272"/>
                  <a:pt x="18247999" y="3155231"/>
                  <a:pt x="18249085" y="3158816"/>
                </a:cubicBezTo>
                <a:cubicBezTo>
                  <a:pt x="18250165" y="3162400"/>
                  <a:pt x="18247125" y="3165274"/>
                  <a:pt x="18239953" y="3167442"/>
                </a:cubicBezTo>
                <a:lnTo>
                  <a:pt x="18231299" y="3162806"/>
                </a:lnTo>
                <a:lnTo>
                  <a:pt x="18218407" y="3167401"/>
                </a:lnTo>
                <a:cubicBezTo>
                  <a:pt x="18209561" y="3174326"/>
                  <a:pt x="18199883" y="3177148"/>
                  <a:pt x="18189367" y="3175867"/>
                </a:cubicBezTo>
                <a:lnTo>
                  <a:pt x="18164749" y="3180871"/>
                </a:lnTo>
                <a:cubicBezTo>
                  <a:pt x="18158853" y="3185487"/>
                  <a:pt x="18152121" y="3186001"/>
                  <a:pt x="18144555" y="3182412"/>
                </a:cubicBezTo>
                <a:cubicBezTo>
                  <a:pt x="18136991" y="3178822"/>
                  <a:pt x="18119745" y="3178056"/>
                  <a:pt x="18092821" y="3180111"/>
                </a:cubicBezTo>
                <a:cubicBezTo>
                  <a:pt x="18082307" y="3178830"/>
                  <a:pt x="18071793" y="3177549"/>
                  <a:pt x="18061279" y="3176268"/>
                </a:cubicBezTo>
                <a:cubicBezTo>
                  <a:pt x="18050761" y="3174988"/>
                  <a:pt x="18044351" y="3172872"/>
                  <a:pt x="18042045" y="3169923"/>
                </a:cubicBezTo>
                <a:cubicBezTo>
                  <a:pt x="18039737" y="3166975"/>
                  <a:pt x="18034479" y="3166335"/>
                  <a:pt x="18026275" y="3168001"/>
                </a:cubicBezTo>
                <a:cubicBezTo>
                  <a:pt x="18018067" y="3169671"/>
                  <a:pt x="18011017" y="3172810"/>
                  <a:pt x="18005119" y="3177428"/>
                </a:cubicBezTo>
                <a:cubicBezTo>
                  <a:pt x="17988709" y="3180764"/>
                  <a:pt x="17978193" y="3179485"/>
                  <a:pt x="17973575" y="3173586"/>
                </a:cubicBezTo>
                <a:cubicBezTo>
                  <a:pt x="17958447" y="3166408"/>
                  <a:pt x="17942035" y="3169742"/>
                  <a:pt x="17924341" y="3183592"/>
                </a:cubicBezTo>
                <a:cubicBezTo>
                  <a:pt x="17918445" y="3188209"/>
                  <a:pt x="17915495" y="3190517"/>
                  <a:pt x="17915495" y="3190517"/>
                </a:cubicBezTo>
                <a:cubicBezTo>
                  <a:pt x="17915495" y="3190517"/>
                  <a:pt x="17913187" y="3187569"/>
                  <a:pt x="17908571" y="3181671"/>
                </a:cubicBezTo>
                <a:cubicBezTo>
                  <a:pt x="17902673" y="3186288"/>
                  <a:pt x="17898249" y="3189749"/>
                  <a:pt x="17895303" y="3192058"/>
                </a:cubicBezTo>
                <a:cubicBezTo>
                  <a:pt x="17892355" y="3194365"/>
                  <a:pt x="17888571" y="3192573"/>
                  <a:pt x="17883955" y="3186674"/>
                </a:cubicBezTo>
                <a:cubicBezTo>
                  <a:pt x="17867543" y="3190009"/>
                  <a:pt x="17857863" y="3192832"/>
                  <a:pt x="17854917" y="3195140"/>
                </a:cubicBezTo>
                <a:cubicBezTo>
                  <a:pt x="17851967" y="3197447"/>
                  <a:pt x="17847543" y="3200912"/>
                  <a:pt x="17841645" y="3205527"/>
                </a:cubicBezTo>
                <a:lnTo>
                  <a:pt x="17843567" y="3189757"/>
                </a:lnTo>
                <a:cubicBezTo>
                  <a:pt x="17849463" y="3185140"/>
                  <a:pt x="17850103" y="3179883"/>
                  <a:pt x="17845487" y="3173986"/>
                </a:cubicBezTo>
                <a:lnTo>
                  <a:pt x="17805097" y="3177069"/>
                </a:lnTo>
                <a:cubicBezTo>
                  <a:pt x="17781509" y="3195535"/>
                  <a:pt x="17742277" y="3200093"/>
                  <a:pt x="17687399" y="3190737"/>
                </a:cubicBezTo>
                <a:cubicBezTo>
                  <a:pt x="17632519" y="3181383"/>
                  <a:pt x="17595595" y="3188889"/>
                  <a:pt x="17576621" y="3213253"/>
                </a:cubicBezTo>
                <a:cubicBezTo>
                  <a:pt x="17570723" y="3217869"/>
                  <a:pt x="17565467" y="3217230"/>
                  <a:pt x="17560851" y="3211332"/>
                </a:cubicBezTo>
                <a:cubicBezTo>
                  <a:pt x="17556233" y="3205435"/>
                  <a:pt x="17545717" y="3204154"/>
                  <a:pt x="17529309" y="3207488"/>
                </a:cubicBezTo>
                <a:lnTo>
                  <a:pt x="17476829" y="3218156"/>
                </a:lnTo>
                <a:lnTo>
                  <a:pt x="17492205" y="3217408"/>
                </a:lnTo>
                <a:cubicBezTo>
                  <a:pt x="17477867" y="3221744"/>
                  <a:pt x="17470695" y="3223911"/>
                  <a:pt x="17470695" y="3223911"/>
                </a:cubicBezTo>
                <a:lnTo>
                  <a:pt x="17441549" y="3225326"/>
                </a:lnTo>
                <a:lnTo>
                  <a:pt x="17430839" y="3227504"/>
                </a:lnTo>
                <a:cubicBezTo>
                  <a:pt x="17419045" y="3236736"/>
                  <a:pt x="17407891" y="3240712"/>
                  <a:pt x="17397373" y="3239433"/>
                </a:cubicBezTo>
                <a:lnTo>
                  <a:pt x="17381605" y="3237509"/>
                </a:lnTo>
                <a:cubicBezTo>
                  <a:pt x="17375705" y="3242127"/>
                  <a:pt x="17371605" y="3242962"/>
                  <a:pt x="17369295" y="3240012"/>
                </a:cubicBezTo>
                <a:cubicBezTo>
                  <a:pt x="17366987" y="3237065"/>
                  <a:pt x="17363525" y="3232641"/>
                  <a:pt x="17358909" y="3226742"/>
                </a:cubicBezTo>
                <a:cubicBezTo>
                  <a:pt x="17353011" y="3231359"/>
                  <a:pt x="17351219" y="3235142"/>
                  <a:pt x="17353523" y="3238089"/>
                </a:cubicBezTo>
                <a:cubicBezTo>
                  <a:pt x="17355835" y="3241040"/>
                  <a:pt x="17359297" y="3245462"/>
                  <a:pt x="17363913" y="3251360"/>
                </a:cubicBezTo>
                <a:cubicBezTo>
                  <a:pt x="17368529" y="3257258"/>
                  <a:pt x="17370839" y="3260206"/>
                  <a:pt x="17370839" y="3260206"/>
                </a:cubicBezTo>
                <a:cubicBezTo>
                  <a:pt x="17370839" y="3260206"/>
                  <a:pt x="17373785" y="3257899"/>
                  <a:pt x="17379683" y="3253282"/>
                </a:cubicBezTo>
                <a:cubicBezTo>
                  <a:pt x="17379683" y="3253282"/>
                  <a:pt x="17383467" y="3255075"/>
                  <a:pt x="17391031" y="3258665"/>
                </a:cubicBezTo>
                <a:cubicBezTo>
                  <a:pt x="17398597" y="3262254"/>
                  <a:pt x="17402379" y="3264049"/>
                  <a:pt x="17402379" y="3264049"/>
                </a:cubicBezTo>
                <a:lnTo>
                  <a:pt x="17377763" y="3269052"/>
                </a:lnTo>
                <a:cubicBezTo>
                  <a:pt x="17340323" y="3269826"/>
                  <a:pt x="17326219" y="3276112"/>
                  <a:pt x="17335451" y="3287905"/>
                </a:cubicBezTo>
                <a:cubicBezTo>
                  <a:pt x="17334171" y="3298420"/>
                  <a:pt x="17322377" y="3307653"/>
                  <a:pt x="17300067" y="3315606"/>
                </a:cubicBezTo>
                <a:lnTo>
                  <a:pt x="17259681" y="3318686"/>
                </a:lnTo>
                <a:cubicBezTo>
                  <a:pt x="17253783" y="3323303"/>
                  <a:pt x="17248205" y="3325292"/>
                  <a:pt x="17242949" y="3324651"/>
                </a:cubicBezTo>
                <a:cubicBezTo>
                  <a:pt x="17237691" y="3324011"/>
                  <a:pt x="17235063" y="3323689"/>
                  <a:pt x="17235063" y="3323689"/>
                </a:cubicBezTo>
                <a:lnTo>
                  <a:pt x="17163133" y="3322930"/>
                </a:lnTo>
                <a:cubicBezTo>
                  <a:pt x="17157235" y="3327547"/>
                  <a:pt x="17150185" y="3330688"/>
                  <a:pt x="17141977" y="3332356"/>
                </a:cubicBezTo>
                <a:cubicBezTo>
                  <a:pt x="17133771" y="3334025"/>
                  <a:pt x="17129669" y="3334856"/>
                  <a:pt x="17129669" y="3334856"/>
                </a:cubicBezTo>
                <a:lnTo>
                  <a:pt x="17080435" y="3344865"/>
                </a:lnTo>
                <a:cubicBezTo>
                  <a:pt x="17046331" y="3362049"/>
                  <a:pt x="17022355" y="3361796"/>
                  <a:pt x="17008505" y="3344103"/>
                </a:cubicBezTo>
                <a:cubicBezTo>
                  <a:pt x="17003891" y="3338206"/>
                  <a:pt x="16986835" y="3346801"/>
                  <a:pt x="16957349" y="3369884"/>
                </a:cubicBezTo>
                <a:cubicBezTo>
                  <a:pt x="16921965" y="3397582"/>
                  <a:pt x="16889139" y="3404255"/>
                  <a:pt x="16858881" y="3389896"/>
                </a:cubicBezTo>
                <a:cubicBezTo>
                  <a:pt x="16854265" y="3383999"/>
                  <a:pt x="16837019" y="3383232"/>
                  <a:pt x="16807145" y="3387595"/>
                </a:cubicBezTo>
                <a:cubicBezTo>
                  <a:pt x="16777271" y="3391959"/>
                  <a:pt x="16759387" y="3396447"/>
                  <a:pt x="16753485" y="3401065"/>
                </a:cubicBezTo>
                <a:cubicBezTo>
                  <a:pt x="16747589" y="3405680"/>
                  <a:pt x="16742014" y="3407670"/>
                  <a:pt x="16736755" y="3407028"/>
                </a:cubicBezTo>
                <a:cubicBezTo>
                  <a:pt x="16731500" y="3406387"/>
                  <a:pt x="16728872" y="3406068"/>
                  <a:pt x="16728872" y="3406068"/>
                </a:cubicBezTo>
                <a:lnTo>
                  <a:pt x="16721946" y="3397221"/>
                </a:lnTo>
                <a:cubicBezTo>
                  <a:pt x="16716046" y="3401838"/>
                  <a:pt x="16706366" y="3404660"/>
                  <a:pt x="16692906" y="3405688"/>
                </a:cubicBezTo>
                <a:cubicBezTo>
                  <a:pt x="16679445" y="3406714"/>
                  <a:pt x="16666812" y="3411845"/>
                  <a:pt x="16655018" y="3421078"/>
                </a:cubicBezTo>
                <a:cubicBezTo>
                  <a:pt x="16643223" y="3430310"/>
                  <a:pt x="16636173" y="3433454"/>
                  <a:pt x="16633865" y="3430506"/>
                </a:cubicBezTo>
                <a:cubicBezTo>
                  <a:pt x="16631555" y="3427556"/>
                  <a:pt x="16622196" y="3427749"/>
                  <a:pt x="16605784" y="3431086"/>
                </a:cubicBezTo>
                <a:lnTo>
                  <a:pt x="16598859" y="3422238"/>
                </a:lnTo>
                <a:cubicBezTo>
                  <a:pt x="16604755" y="3417622"/>
                  <a:pt x="16611808" y="3414480"/>
                  <a:pt x="16620014" y="3412814"/>
                </a:cubicBezTo>
                <a:cubicBezTo>
                  <a:pt x="16628220" y="3411144"/>
                  <a:pt x="16638220" y="3405695"/>
                  <a:pt x="16650012" y="3396463"/>
                </a:cubicBezTo>
                <a:cubicBezTo>
                  <a:pt x="16700530" y="3375940"/>
                  <a:pt x="16730405" y="3371577"/>
                  <a:pt x="16739638" y="3383372"/>
                </a:cubicBezTo>
                <a:cubicBezTo>
                  <a:pt x="16739638" y="3383372"/>
                  <a:pt x="16741111" y="3382217"/>
                  <a:pt x="16744061" y="3379909"/>
                </a:cubicBezTo>
                <a:cubicBezTo>
                  <a:pt x="16747010" y="3377601"/>
                  <a:pt x="16751432" y="3374139"/>
                  <a:pt x="16757330" y="3369521"/>
                </a:cubicBezTo>
                <a:cubicBezTo>
                  <a:pt x="16769125" y="3360289"/>
                  <a:pt x="16767458" y="3352083"/>
                  <a:pt x="16752327" y="3344905"/>
                </a:cubicBezTo>
                <a:lnTo>
                  <a:pt x="16662705" y="3357994"/>
                </a:lnTo>
                <a:cubicBezTo>
                  <a:pt x="16656803" y="3362612"/>
                  <a:pt x="16645651" y="3366587"/>
                  <a:pt x="16629240" y="3369922"/>
                </a:cubicBezTo>
                <a:lnTo>
                  <a:pt x="16664626" y="3342223"/>
                </a:lnTo>
                <a:cubicBezTo>
                  <a:pt x="16688214" y="3323755"/>
                  <a:pt x="16697382" y="3314203"/>
                  <a:pt x="16692125" y="3313563"/>
                </a:cubicBezTo>
                <a:cubicBezTo>
                  <a:pt x="16686868" y="3312922"/>
                  <a:pt x="16682764" y="3313756"/>
                  <a:pt x="16679815" y="3316064"/>
                </a:cubicBezTo>
                <a:cubicBezTo>
                  <a:pt x="16676870" y="3318372"/>
                  <a:pt x="16673085" y="3316578"/>
                  <a:pt x="16668467" y="3310680"/>
                </a:cubicBezTo>
                <a:cubicBezTo>
                  <a:pt x="16653338" y="3303502"/>
                  <a:pt x="16633979" y="3309147"/>
                  <a:pt x="16610389" y="3327613"/>
                </a:cubicBezTo>
                <a:cubicBezTo>
                  <a:pt x="16610389" y="3327613"/>
                  <a:pt x="16602181" y="3329281"/>
                  <a:pt x="16585771" y="3332615"/>
                </a:cubicBezTo>
                <a:cubicBezTo>
                  <a:pt x="16569361" y="3335953"/>
                  <a:pt x="16552947" y="3339288"/>
                  <a:pt x="16536537" y="3342622"/>
                </a:cubicBezTo>
                <a:cubicBezTo>
                  <a:pt x="16497815" y="3353911"/>
                  <a:pt x="16478455" y="3359556"/>
                  <a:pt x="16478455" y="3359556"/>
                </a:cubicBezTo>
                <a:cubicBezTo>
                  <a:pt x="16478455" y="3359556"/>
                  <a:pt x="16480123" y="3367760"/>
                  <a:pt x="16483460" y="3384172"/>
                </a:cubicBezTo>
                <a:cubicBezTo>
                  <a:pt x="16491411" y="3406480"/>
                  <a:pt x="16487823" y="3414047"/>
                  <a:pt x="16472691" y="3406868"/>
                </a:cubicBezTo>
                <a:cubicBezTo>
                  <a:pt x="16466794" y="3411485"/>
                  <a:pt x="16457948" y="3418410"/>
                  <a:pt x="16446154" y="3427642"/>
                </a:cubicBezTo>
                <a:cubicBezTo>
                  <a:pt x="16440256" y="3432260"/>
                  <a:pt x="16433205" y="3435402"/>
                  <a:pt x="16424997" y="3437070"/>
                </a:cubicBezTo>
                <a:cubicBezTo>
                  <a:pt x="16416793" y="3438737"/>
                  <a:pt x="16407434" y="3438930"/>
                  <a:pt x="16396918" y="3437649"/>
                </a:cubicBezTo>
                <a:lnTo>
                  <a:pt x="16361534" y="3465348"/>
                </a:lnTo>
                <a:lnTo>
                  <a:pt x="16362200" y="3465756"/>
                </a:lnTo>
                <a:lnTo>
                  <a:pt x="16362493" y="3465528"/>
                </a:lnTo>
                <a:lnTo>
                  <a:pt x="16362447" y="3465906"/>
                </a:lnTo>
                <a:lnTo>
                  <a:pt x="16382021" y="3477847"/>
                </a:lnTo>
                <a:cubicBezTo>
                  <a:pt x="16388751" y="3477334"/>
                  <a:pt x="16395383" y="3472141"/>
                  <a:pt x="16401923" y="3462268"/>
                </a:cubicBezTo>
                <a:cubicBezTo>
                  <a:pt x="16413717" y="3453034"/>
                  <a:pt x="16421923" y="3451366"/>
                  <a:pt x="16426540" y="3457263"/>
                </a:cubicBezTo>
                <a:cubicBezTo>
                  <a:pt x="16441671" y="3464441"/>
                  <a:pt x="16452822" y="3460465"/>
                  <a:pt x="16460003" y="3445336"/>
                </a:cubicBezTo>
                <a:cubicBezTo>
                  <a:pt x="16465901" y="3440719"/>
                  <a:pt x="16474105" y="3439052"/>
                  <a:pt x="16484621" y="3440331"/>
                </a:cubicBezTo>
                <a:lnTo>
                  <a:pt x="16493466" y="3433406"/>
                </a:lnTo>
                <a:lnTo>
                  <a:pt x="16533855" y="3430326"/>
                </a:lnTo>
                <a:cubicBezTo>
                  <a:pt x="16572575" y="3419037"/>
                  <a:pt x="16587706" y="3426214"/>
                  <a:pt x="16579247" y="3451859"/>
                </a:cubicBezTo>
                <a:cubicBezTo>
                  <a:pt x="16572068" y="3466989"/>
                  <a:pt x="16563862" y="3468658"/>
                  <a:pt x="16554627" y="3456864"/>
                </a:cubicBezTo>
                <a:lnTo>
                  <a:pt x="16536937" y="3470713"/>
                </a:lnTo>
                <a:lnTo>
                  <a:pt x="16550788" y="3488404"/>
                </a:lnTo>
                <a:cubicBezTo>
                  <a:pt x="16556684" y="3483788"/>
                  <a:pt x="16561941" y="3484430"/>
                  <a:pt x="16566556" y="3490326"/>
                </a:cubicBezTo>
                <a:cubicBezTo>
                  <a:pt x="16566556" y="3490326"/>
                  <a:pt x="16563609" y="3492634"/>
                  <a:pt x="16557711" y="3497251"/>
                </a:cubicBezTo>
                <a:lnTo>
                  <a:pt x="16563623" y="3504802"/>
                </a:lnTo>
                <a:lnTo>
                  <a:pt x="16574439" y="3499352"/>
                </a:lnTo>
                <a:cubicBezTo>
                  <a:pt x="16580337" y="3494735"/>
                  <a:pt x="16588543" y="3493069"/>
                  <a:pt x="16599056" y="3494347"/>
                </a:cubicBezTo>
                <a:cubicBezTo>
                  <a:pt x="16607008" y="3516657"/>
                  <a:pt x="16608039" y="3530119"/>
                  <a:pt x="16602141" y="3534736"/>
                </a:cubicBezTo>
                <a:cubicBezTo>
                  <a:pt x="16596241" y="3539354"/>
                  <a:pt x="16595602" y="3544610"/>
                  <a:pt x="16600217" y="3550508"/>
                </a:cubicBezTo>
                <a:lnTo>
                  <a:pt x="16614015" y="3568131"/>
                </a:lnTo>
                <a:lnTo>
                  <a:pt x="16644651" y="3571863"/>
                </a:lnTo>
                <a:lnTo>
                  <a:pt x="16644623" y="3571922"/>
                </a:lnTo>
                <a:lnTo>
                  <a:pt x="16645610" y="3572042"/>
                </a:lnTo>
                <a:cubicBezTo>
                  <a:pt x="16651506" y="3567427"/>
                  <a:pt x="16655096" y="3559860"/>
                  <a:pt x="16656376" y="3549345"/>
                </a:cubicBezTo>
                <a:lnTo>
                  <a:pt x="16658296" y="3533576"/>
                </a:lnTo>
                <a:cubicBezTo>
                  <a:pt x="16657018" y="3544089"/>
                  <a:pt x="16660994" y="3555243"/>
                  <a:pt x="16670228" y="3567039"/>
                </a:cubicBezTo>
                <a:cubicBezTo>
                  <a:pt x="16679461" y="3578834"/>
                  <a:pt x="16672924" y="3588707"/>
                  <a:pt x="16650612" y="3596659"/>
                </a:cubicBezTo>
                <a:lnTo>
                  <a:pt x="16641766" y="3603584"/>
                </a:lnTo>
                <a:cubicBezTo>
                  <a:pt x="16635868" y="3608201"/>
                  <a:pt x="16635229" y="3613458"/>
                  <a:pt x="16639847" y="3619356"/>
                </a:cubicBezTo>
                <a:cubicBezTo>
                  <a:pt x="16633951" y="3623971"/>
                  <a:pt x="16636257" y="3626921"/>
                  <a:pt x="16646770" y="3628202"/>
                </a:cubicBezTo>
                <a:lnTo>
                  <a:pt x="16671388" y="3623198"/>
                </a:lnTo>
                <a:cubicBezTo>
                  <a:pt x="16693696" y="3615244"/>
                  <a:pt x="16704019" y="3607165"/>
                  <a:pt x="16702350" y="3598961"/>
                </a:cubicBezTo>
                <a:cubicBezTo>
                  <a:pt x="16700682" y="3590756"/>
                  <a:pt x="16708694" y="3579727"/>
                  <a:pt x="16726387" y="3565877"/>
                </a:cubicBezTo>
                <a:lnTo>
                  <a:pt x="16749083" y="3576645"/>
                </a:lnTo>
                <a:cubicBezTo>
                  <a:pt x="16753698" y="3582542"/>
                  <a:pt x="16758314" y="3588441"/>
                  <a:pt x="16762934" y="3594338"/>
                </a:cubicBezTo>
                <a:lnTo>
                  <a:pt x="16771777" y="3587414"/>
                </a:lnTo>
                <a:cubicBezTo>
                  <a:pt x="16777677" y="3582796"/>
                  <a:pt x="16786523" y="3575872"/>
                  <a:pt x="16798317" y="3566640"/>
                </a:cubicBezTo>
                <a:cubicBezTo>
                  <a:pt x="16802935" y="3572535"/>
                  <a:pt x="16808189" y="3573176"/>
                  <a:pt x="16814087" y="3568559"/>
                </a:cubicBezTo>
                <a:cubicBezTo>
                  <a:pt x="16841013" y="3566505"/>
                  <a:pt x="16862039" y="3569067"/>
                  <a:pt x="16877171" y="3576246"/>
                </a:cubicBezTo>
                <a:cubicBezTo>
                  <a:pt x="16885123" y="3598555"/>
                  <a:pt x="16902561" y="3608680"/>
                  <a:pt x="16929487" y="3606626"/>
                </a:cubicBezTo>
                <a:cubicBezTo>
                  <a:pt x="16940001" y="3607907"/>
                  <a:pt x="16945259" y="3608547"/>
                  <a:pt x="16945259" y="3608547"/>
                </a:cubicBezTo>
                <a:cubicBezTo>
                  <a:pt x="16945259" y="3608547"/>
                  <a:pt x="16944619" y="3613804"/>
                  <a:pt x="16943337" y="3624320"/>
                </a:cubicBezTo>
                <a:cubicBezTo>
                  <a:pt x="16947955" y="3630216"/>
                  <a:pt x="16947315" y="3635473"/>
                  <a:pt x="16941417" y="3640089"/>
                </a:cubicBezTo>
                <a:cubicBezTo>
                  <a:pt x="16941417" y="3640089"/>
                  <a:pt x="16938467" y="3642397"/>
                  <a:pt x="16932569" y="3647013"/>
                </a:cubicBezTo>
                <a:lnTo>
                  <a:pt x="16923725" y="3653939"/>
                </a:lnTo>
                <a:cubicBezTo>
                  <a:pt x="16919105" y="3648042"/>
                  <a:pt x="16917439" y="3639837"/>
                  <a:pt x="16918721" y="3629322"/>
                </a:cubicBezTo>
                <a:cubicBezTo>
                  <a:pt x="16925899" y="3614192"/>
                  <a:pt x="16923589" y="3611243"/>
                  <a:pt x="16911795" y="3620475"/>
                </a:cubicBezTo>
                <a:cubicBezTo>
                  <a:pt x="16883589" y="3633044"/>
                  <a:pt x="16876413" y="3648174"/>
                  <a:pt x="16890261" y="3665867"/>
                </a:cubicBezTo>
                <a:cubicBezTo>
                  <a:pt x="16894879" y="3671765"/>
                  <a:pt x="16890455" y="3675228"/>
                  <a:pt x="16876993" y="3676255"/>
                </a:cubicBezTo>
                <a:cubicBezTo>
                  <a:pt x="16863529" y="3677282"/>
                  <a:pt x="16850579" y="3685040"/>
                  <a:pt x="16838145" y="3699530"/>
                </a:cubicBezTo>
                <a:cubicBezTo>
                  <a:pt x="16825709" y="3714022"/>
                  <a:pt x="16812759" y="3721779"/>
                  <a:pt x="16799295" y="3722808"/>
                </a:cubicBezTo>
                <a:cubicBezTo>
                  <a:pt x="16785835" y="3723835"/>
                  <a:pt x="16781413" y="3727298"/>
                  <a:pt x="16786027" y="3733193"/>
                </a:cubicBezTo>
                <a:cubicBezTo>
                  <a:pt x="16790645" y="3739090"/>
                  <a:pt x="16795581" y="3742361"/>
                  <a:pt x="16800839" y="3743000"/>
                </a:cubicBezTo>
                <a:cubicBezTo>
                  <a:pt x="16806093" y="3743642"/>
                  <a:pt x="16809045" y="3741333"/>
                  <a:pt x="16809685" y="3736075"/>
                </a:cubicBezTo>
                <a:cubicBezTo>
                  <a:pt x="16810325" y="3730819"/>
                  <a:pt x="16813273" y="3728510"/>
                  <a:pt x="16818531" y="3729151"/>
                </a:cubicBezTo>
                <a:cubicBezTo>
                  <a:pt x="16823785" y="3729793"/>
                  <a:pt x="16814621" y="3739344"/>
                  <a:pt x="16791031" y="3757811"/>
                </a:cubicBezTo>
                <a:cubicBezTo>
                  <a:pt x="16791031" y="3757811"/>
                  <a:pt x="16789235" y="3761595"/>
                  <a:pt x="16785647" y="3769160"/>
                </a:cubicBezTo>
                <a:cubicBezTo>
                  <a:pt x="16782059" y="3776726"/>
                  <a:pt x="16780265" y="3780508"/>
                  <a:pt x="16780265" y="3780508"/>
                </a:cubicBezTo>
                <a:lnTo>
                  <a:pt x="16762574" y="3794356"/>
                </a:lnTo>
                <a:cubicBezTo>
                  <a:pt x="16748724" y="3776665"/>
                  <a:pt x="16740516" y="3778333"/>
                  <a:pt x="16737954" y="3799360"/>
                </a:cubicBezTo>
                <a:lnTo>
                  <a:pt x="16737818" y="3800490"/>
                </a:lnTo>
                <a:lnTo>
                  <a:pt x="16761613" y="3794177"/>
                </a:lnTo>
                <a:cubicBezTo>
                  <a:pt x="16761613" y="3794177"/>
                  <a:pt x="16758666" y="3796486"/>
                  <a:pt x="16752766" y="3801103"/>
                </a:cubicBezTo>
                <a:lnTo>
                  <a:pt x="16737603" y="3802259"/>
                </a:lnTo>
                <a:lnTo>
                  <a:pt x="16736031" y="3815132"/>
                </a:lnTo>
                <a:lnTo>
                  <a:pt x="16751806" y="3817053"/>
                </a:lnTo>
                <a:lnTo>
                  <a:pt x="16766607" y="3818857"/>
                </a:lnTo>
                <a:lnTo>
                  <a:pt x="16766617" y="3818795"/>
                </a:lnTo>
                <a:lnTo>
                  <a:pt x="16766669" y="3818864"/>
                </a:lnTo>
                <a:lnTo>
                  <a:pt x="16783347" y="3820896"/>
                </a:lnTo>
                <a:lnTo>
                  <a:pt x="16781425" y="3836666"/>
                </a:lnTo>
                <a:cubicBezTo>
                  <a:pt x="16787321" y="3832050"/>
                  <a:pt x="16790273" y="3829741"/>
                  <a:pt x="16790273" y="3829741"/>
                </a:cubicBezTo>
                <a:cubicBezTo>
                  <a:pt x="16796167" y="3825125"/>
                  <a:pt x="16804373" y="3823458"/>
                  <a:pt x="16814891" y="3824737"/>
                </a:cubicBezTo>
                <a:lnTo>
                  <a:pt x="16814959" y="3824683"/>
                </a:lnTo>
                <a:lnTo>
                  <a:pt x="16813929" y="3824559"/>
                </a:lnTo>
                <a:lnTo>
                  <a:pt x="16815343" y="3824381"/>
                </a:lnTo>
                <a:lnTo>
                  <a:pt x="16832581" y="3810888"/>
                </a:lnTo>
                <a:lnTo>
                  <a:pt x="16866787" y="3795646"/>
                </a:lnTo>
                <a:lnTo>
                  <a:pt x="16858161" y="3789933"/>
                </a:lnTo>
                <a:lnTo>
                  <a:pt x="16868547" y="3794862"/>
                </a:lnTo>
                <a:lnTo>
                  <a:pt x="16874891" y="3792035"/>
                </a:lnTo>
                <a:lnTo>
                  <a:pt x="16872631" y="3796800"/>
                </a:lnTo>
                <a:lnTo>
                  <a:pt x="16880855" y="3800703"/>
                </a:lnTo>
                <a:cubicBezTo>
                  <a:pt x="16880855" y="3800703"/>
                  <a:pt x="16878227" y="3800383"/>
                  <a:pt x="16872971" y="3799740"/>
                </a:cubicBezTo>
                <a:lnTo>
                  <a:pt x="16871649" y="3798867"/>
                </a:lnTo>
                <a:lnTo>
                  <a:pt x="16864121" y="3814731"/>
                </a:lnTo>
                <a:lnTo>
                  <a:pt x="16848677" y="3820237"/>
                </a:lnTo>
                <a:lnTo>
                  <a:pt x="16878933" y="3816473"/>
                </a:lnTo>
                <a:cubicBezTo>
                  <a:pt x="16916373" y="3815699"/>
                  <a:pt x="16936569" y="3814157"/>
                  <a:pt x="16939517" y="3811851"/>
                </a:cubicBezTo>
                <a:cubicBezTo>
                  <a:pt x="16942465" y="3809542"/>
                  <a:pt x="16943619" y="3811016"/>
                  <a:pt x="16942977" y="3816273"/>
                </a:cubicBezTo>
                <a:cubicBezTo>
                  <a:pt x="16942341" y="3821529"/>
                  <a:pt x="16935289" y="3824672"/>
                  <a:pt x="16921825" y="3825701"/>
                </a:cubicBezTo>
                <a:cubicBezTo>
                  <a:pt x="16908363" y="3826727"/>
                  <a:pt x="16901629" y="3827240"/>
                  <a:pt x="16901629" y="3827240"/>
                </a:cubicBezTo>
                <a:lnTo>
                  <a:pt x="16845473" y="3828401"/>
                </a:lnTo>
                <a:lnTo>
                  <a:pt x="16830789" y="3826612"/>
                </a:lnTo>
                <a:lnTo>
                  <a:pt x="16830657" y="3826660"/>
                </a:lnTo>
                <a:lnTo>
                  <a:pt x="16828745" y="3842369"/>
                </a:lnTo>
                <a:lnTo>
                  <a:pt x="16851437" y="3845133"/>
                </a:lnTo>
                <a:lnTo>
                  <a:pt x="16855051" y="3845574"/>
                </a:lnTo>
                <a:lnTo>
                  <a:pt x="16856817" y="3841850"/>
                </a:lnTo>
                <a:cubicBezTo>
                  <a:pt x="16854507" y="3838901"/>
                  <a:pt x="16856303" y="3835119"/>
                  <a:pt x="16862203" y="3830502"/>
                </a:cubicBezTo>
                <a:lnTo>
                  <a:pt x="16869073" y="3839279"/>
                </a:lnTo>
                <a:lnTo>
                  <a:pt x="16883937" y="3841090"/>
                </a:lnTo>
                <a:lnTo>
                  <a:pt x="16883993" y="3841159"/>
                </a:lnTo>
                <a:lnTo>
                  <a:pt x="16884897" y="3841271"/>
                </a:lnTo>
                <a:cubicBezTo>
                  <a:pt x="16890795" y="3836654"/>
                  <a:pt x="16896375" y="3834665"/>
                  <a:pt x="16901627" y="3835305"/>
                </a:cubicBezTo>
                <a:cubicBezTo>
                  <a:pt x="16906885" y="3835946"/>
                  <a:pt x="16909515" y="3836265"/>
                  <a:pt x="16909515" y="3836265"/>
                </a:cubicBezTo>
                <a:cubicBezTo>
                  <a:pt x="16914129" y="3842164"/>
                  <a:pt x="16919385" y="3842804"/>
                  <a:pt x="16925285" y="3838187"/>
                </a:cubicBezTo>
                <a:cubicBezTo>
                  <a:pt x="16931183" y="3833570"/>
                  <a:pt x="16934131" y="3831262"/>
                  <a:pt x="16934131" y="3831262"/>
                </a:cubicBezTo>
                <a:cubicBezTo>
                  <a:pt x="16934131" y="3831262"/>
                  <a:pt x="16936439" y="3834211"/>
                  <a:pt x="16941057" y="3840108"/>
                </a:cubicBezTo>
                <a:cubicBezTo>
                  <a:pt x="16946315" y="3840748"/>
                  <a:pt x="16952629" y="3838184"/>
                  <a:pt x="16960001" y="3832413"/>
                </a:cubicBezTo>
                <a:lnTo>
                  <a:pt x="16973821" y="3817695"/>
                </a:lnTo>
                <a:lnTo>
                  <a:pt x="16966637" y="3819156"/>
                </a:lnTo>
                <a:lnTo>
                  <a:pt x="16950867" y="3817233"/>
                </a:lnTo>
                <a:lnTo>
                  <a:pt x="16976061" y="3815310"/>
                </a:lnTo>
                <a:lnTo>
                  <a:pt x="16985287" y="3805484"/>
                </a:lnTo>
                <a:lnTo>
                  <a:pt x="17018751" y="3793556"/>
                </a:lnTo>
                <a:cubicBezTo>
                  <a:pt x="17022085" y="3809967"/>
                  <a:pt x="17032599" y="3811248"/>
                  <a:pt x="17050291" y="3797399"/>
                </a:cubicBezTo>
                <a:cubicBezTo>
                  <a:pt x="17066703" y="3794064"/>
                  <a:pt x="17079523" y="3798293"/>
                  <a:pt x="17088759" y="3810088"/>
                </a:cubicBezTo>
                <a:cubicBezTo>
                  <a:pt x="17102607" y="3827781"/>
                  <a:pt x="17120687" y="3832650"/>
                  <a:pt x="17142997" y="3824698"/>
                </a:cubicBezTo>
                <a:cubicBezTo>
                  <a:pt x="17165303" y="3816745"/>
                  <a:pt x="17174151" y="3809821"/>
                  <a:pt x="17169535" y="3803924"/>
                </a:cubicBezTo>
                <a:lnTo>
                  <a:pt x="17153767" y="3802002"/>
                </a:lnTo>
                <a:cubicBezTo>
                  <a:pt x="17147865" y="3806620"/>
                  <a:pt x="17141971" y="3811235"/>
                  <a:pt x="17136073" y="3815852"/>
                </a:cubicBezTo>
                <a:lnTo>
                  <a:pt x="17146839" y="3793155"/>
                </a:lnTo>
                <a:cubicBezTo>
                  <a:pt x="17173765" y="3791101"/>
                  <a:pt x="17189021" y="3786291"/>
                  <a:pt x="17192611" y="3778726"/>
                </a:cubicBezTo>
                <a:cubicBezTo>
                  <a:pt x="17196201" y="3771161"/>
                  <a:pt x="17201779" y="3769172"/>
                  <a:pt x="17209341" y="3772762"/>
                </a:cubicBezTo>
                <a:cubicBezTo>
                  <a:pt x="17216907" y="3776352"/>
                  <a:pt x="17223637" y="3775838"/>
                  <a:pt x="17229535" y="3771220"/>
                </a:cubicBezTo>
                <a:lnTo>
                  <a:pt x="17276851" y="3776985"/>
                </a:lnTo>
                <a:cubicBezTo>
                  <a:pt x="17281467" y="3782881"/>
                  <a:pt x="17289033" y="3786472"/>
                  <a:pt x="17299545" y="3787751"/>
                </a:cubicBezTo>
                <a:cubicBezTo>
                  <a:pt x="17310059" y="3789032"/>
                  <a:pt x="17317625" y="3792622"/>
                  <a:pt x="17322241" y="3798520"/>
                </a:cubicBezTo>
                <a:lnTo>
                  <a:pt x="17371475" y="3788513"/>
                </a:lnTo>
                <a:cubicBezTo>
                  <a:pt x="17398399" y="3786458"/>
                  <a:pt x="17414171" y="3788379"/>
                  <a:pt x="17418787" y="3794277"/>
                </a:cubicBezTo>
                <a:cubicBezTo>
                  <a:pt x="17423403" y="3800175"/>
                  <a:pt x="17428021" y="3806071"/>
                  <a:pt x="17432637" y="3811969"/>
                </a:cubicBezTo>
                <a:cubicBezTo>
                  <a:pt x="17432637" y="3811969"/>
                  <a:pt x="17435267" y="3812289"/>
                  <a:pt x="17440525" y="3812929"/>
                </a:cubicBezTo>
                <a:cubicBezTo>
                  <a:pt x="17445781" y="3813570"/>
                  <a:pt x="17453667" y="3814530"/>
                  <a:pt x="17464181" y="3815813"/>
                </a:cubicBezTo>
                <a:lnTo>
                  <a:pt x="17544955" y="3809647"/>
                </a:lnTo>
                <a:cubicBezTo>
                  <a:pt x="17571881" y="3807595"/>
                  <a:pt x="17593549" y="3804897"/>
                  <a:pt x="17609963" y="3801562"/>
                </a:cubicBezTo>
                <a:cubicBezTo>
                  <a:pt x="17626373" y="3798226"/>
                  <a:pt x="17642785" y="3794890"/>
                  <a:pt x="17659197" y="3791555"/>
                </a:cubicBezTo>
                <a:cubicBezTo>
                  <a:pt x="17669709" y="3792835"/>
                  <a:pt x="17676441" y="3792322"/>
                  <a:pt x="17679391" y="3790014"/>
                </a:cubicBezTo>
                <a:cubicBezTo>
                  <a:pt x="17682339" y="3787706"/>
                  <a:pt x="17683813" y="3786552"/>
                  <a:pt x="17683813" y="3786552"/>
                </a:cubicBezTo>
                <a:cubicBezTo>
                  <a:pt x="17689711" y="3781935"/>
                  <a:pt x="17703173" y="3780906"/>
                  <a:pt x="17724201" y="3783470"/>
                </a:cubicBezTo>
                <a:cubicBezTo>
                  <a:pt x="17745229" y="3786031"/>
                  <a:pt x="17758051" y="3790260"/>
                  <a:pt x="17762669" y="3796158"/>
                </a:cubicBezTo>
                <a:lnTo>
                  <a:pt x="17771515" y="3789233"/>
                </a:lnTo>
                <a:cubicBezTo>
                  <a:pt x="17771515" y="3789233"/>
                  <a:pt x="17772991" y="3788078"/>
                  <a:pt x="17775937" y="3785771"/>
                </a:cubicBezTo>
                <a:cubicBezTo>
                  <a:pt x="17778885" y="3783463"/>
                  <a:pt x="17782671" y="3785258"/>
                  <a:pt x="17787285" y="3791153"/>
                </a:cubicBezTo>
                <a:cubicBezTo>
                  <a:pt x="17793181" y="3786538"/>
                  <a:pt x="17811067" y="3782049"/>
                  <a:pt x="17840943" y="3777685"/>
                </a:cubicBezTo>
                <a:cubicBezTo>
                  <a:pt x="17870817" y="3773322"/>
                  <a:pt x="17888703" y="3768833"/>
                  <a:pt x="17894601" y="3764216"/>
                </a:cubicBezTo>
                <a:lnTo>
                  <a:pt x="18022689" y="3763815"/>
                </a:lnTo>
                <a:lnTo>
                  <a:pt x="17964607" y="3780748"/>
                </a:lnTo>
                <a:cubicBezTo>
                  <a:pt x="17942301" y="3788700"/>
                  <a:pt x="17931145" y="3792675"/>
                  <a:pt x="17931145" y="3792675"/>
                </a:cubicBezTo>
                <a:lnTo>
                  <a:pt x="17922299" y="3799602"/>
                </a:lnTo>
                <a:lnTo>
                  <a:pt x="17906527" y="3797678"/>
                </a:lnTo>
                <a:lnTo>
                  <a:pt x="17881911" y="3802682"/>
                </a:lnTo>
                <a:cubicBezTo>
                  <a:pt x="17876013" y="3807299"/>
                  <a:pt x="17866657" y="3807491"/>
                  <a:pt x="17853831" y="3803264"/>
                </a:cubicBezTo>
                <a:cubicBezTo>
                  <a:pt x="17841009" y="3799033"/>
                  <a:pt x="17830175" y="3800382"/>
                  <a:pt x="17821329" y="3807306"/>
                </a:cubicBezTo>
                <a:cubicBezTo>
                  <a:pt x="17812485" y="3814231"/>
                  <a:pt x="17806905" y="3816220"/>
                  <a:pt x="17804597" y="3813270"/>
                </a:cubicBezTo>
                <a:cubicBezTo>
                  <a:pt x="17802289" y="3810320"/>
                  <a:pt x="17792927" y="3810516"/>
                  <a:pt x="17776517" y="3813850"/>
                </a:cubicBezTo>
                <a:cubicBezTo>
                  <a:pt x="17760103" y="3817187"/>
                  <a:pt x="17748311" y="3826419"/>
                  <a:pt x="17741135" y="3841550"/>
                </a:cubicBezTo>
                <a:cubicBezTo>
                  <a:pt x="17733957" y="3856681"/>
                  <a:pt x="17723441" y="3855398"/>
                  <a:pt x="17709593" y="3837706"/>
                </a:cubicBezTo>
                <a:cubicBezTo>
                  <a:pt x="17704975" y="3831808"/>
                  <a:pt x="17690873" y="3838094"/>
                  <a:pt x="17667283" y="3856561"/>
                </a:cubicBezTo>
                <a:lnTo>
                  <a:pt x="17649083" y="3870807"/>
                </a:lnTo>
                <a:lnTo>
                  <a:pt x="17655555" y="3879077"/>
                </a:lnTo>
                <a:lnTo>
                  <a:pt x="17643095" y="3888830"/>
                </a:lnTo>
                <a:lnTo>
                  <a:pt x="17652863" y="3892815"/>
                </a:lnTo>
                <a:cubicBezTo>
                  <a:pt x="17662225" y="3892621"/>
                  <a:pt x="17673953" y="3889383"/>
                  <a:pt x="17688055" y="3883099"/>
                </a:cubicBezTo>
                <a:cubicBezTo>
                  <a:pt x="17688055" y="3883099"/>
                  <a:pt x="17692671" y="3888995"/>
                  <a:pt x="17701907" y="3900791"/>
                </a:cubicBezTo>
                <a:cubicBezTo>
                  <a:pt x="17706523" y="3906688"/>
                  <a:pt x="17727549" y="3909249"/>
                  <a:pt x="17764991" y="3908476"/>
                </a:cubicBezTo>
                <a:cubicBezTo>
                  <a:pt x="17781399" y="3905140"/>
                  <a:pt x="17798967" y="3903278"/>
                  <a:pt x="17817687" y="3902894"/>
                </a:cubicBezTo>
                <a:cubicBezTo>
                  <a:pt x="17836405" y="3902505"/>
                  <a:pt x="17852499" y="3901797"/>
                  <a:pt x="17865959" y="3900771"/>
                </a:cubicBezTo>
                <a:cubicBezTo>
                  <a:pt x="17879421" y="3899742"/>
                  <a:pt x="17889101" y="3896922"/>
                  <a:pt x="17895001" y="3892304"/>
                </a:cubicBezTo>
                <a:cubicBezTo>
                  <a:pt x="17899617" y="3898201"/>
                  <a:pt x="17906027" y="3900317"/>
                  <a:pt x="17914235" y="3898649"/>
                </a:cubicBezTo>
                <a:cubicBezTo>
                  <a:pt x="17922441" y="3896980"/>
                  <a:pt x="17934749" y="3894480"/>
                  <a:pt x="17951159" y="3891144"/>
                </a:cubicBezTo>
                <a:cubicBezTo>
                  <a:pt x="17955775" y="3897042"/>
                  <a:pt x="17961031" y="3897682"/>
                  <a:pt x="17966929" y="3893065"/>
                </a:cubicBezTo>
                <a:cubicBezTo>
                  <a:pt x="17966929" y="3893065"/>
                  <a:pt x="17969559" y="3893384"/>
                  <a:pt x="17974815" y="3894026"/>
                </a:cubicBezTo>
                <a:cubicBezTo>
                  <a:pt x="17980073" y="3894669"/>
                  <a:pt x="17985647" y="3892679"/>
                  <a:pt x="17991547" y="3888063"/>
                </a:cubicBezTo>
                <a:lnTo>
                  <a:pt x="17995149" y="3887787"/>
                </a:lnTo>
                <a:lnTo>
                  <a:pt x="17990591" y="3887882"/>
                </a:lnTo>
                <a:lnTo>
                  <a:pt x="18015205" y="3882879"/>
                </a:lnTo>
                <a:lnTo>
                  <a:pt x="18019155" y="3885954"/>
                </a:lnTo>
                <a:lnTo>
                  <a:pt x="18031935" y="3884979"/>
                </a:lnTo>
                <a:cubicBezTo>
                  <a:pt x="18048345" y="3881645"/>
                  <a:pt x="18059501" y="3877668"/>
                  <a:pt x="18065397" y="3873051"/>
                </a:cubicBezTo>
                <a:lnTo>
                  <a:pt x="18088095" y="3883819"/>
                </a:lnTo>
                <a:lnTo>
                  <a:pt x="18088821" y="3885853"/>
                </a:lnTo>
                <a:lnTo>
                  <a:pt x="18102909" y="3885561"/>
                </a:lnTo>
                <a:lnTo>
                  <a:pt x="18094061" y="3892486"/>
                </a:lnTo>
                <a:lnTo>
                  <a:pt x="18091377" y="3893032"/>
                </a:lnTo>
                <a:lnTo>
                  <a:pt x="18094059" y="3900552"/>
                </a:lnTo>
                <a:cubicBezTo>
                  <a:pt x="18099315" y="3901192"/>
                  <a:pt x="18107841" y="3896895"/>
                  <a:pt x="18119637" y="3887662"/>
                </a:cubicBezTo>
                <a:cubicBezTo>
                  <a:pt x="18130151" y="3888941"/>
                  <a:pt x="18140665" y="3890223"/>
                  <a:pt x="18151177" y="3891505"/>
                </a:cubicBezTo>
                <a:lnTo>
                  <a:pt x="18191567" y="3888423"/>
                </a:lnTo>
                <a:lnTo>
                  <a:pt x="18214261" y="3899190"/>
                </a:lnTo>
                <a:cubicBezTo>
                  <a:pt x="18208365" y="3903807"/>
                  <a:pt x="18205417" y="3906114"/>
                  <a:pt x="18205417" y="3906114"/>
                </a:cubicBezTo>
                <a:cubicBezTo>
                  <a:pt x="18210033" y="3912012"/>
                  <a:pt x="18225803" y="3913934"/>
                  <a:pt x="18252729" y="3911878"/>
                </a:cubicBezTo>
                <a:lnTo>
                  <a:pt x="18288001" y="3912956"/>
                </a:lnTo>
                <a:lnTo>
                  <a:pt x="18288001" y="3950857"/>
                </a:lnTo>
                <a:lnTo>
                  <a:pt x="18280427" y="3947264"/>
                </a:lnTo>
                <a:cubicBezTo>
                  <a:pt x="18274531" y="3951880"/>
                  <a:pt x="18267799" y="3952393"/>
                  <a:pt x="18260233" y="3948803"/>
                </a:cubicBezTo>
                <a:cubicBezTo>
                  <a:pt x="18252669" y="3945216"/>
                  <a:pt x="18243631" y="3942779"/>
                  <a:pt x="18233113" y="3941500"/>
                </a:cubicBezTo>
                <a:cubicBezTo>
                  <a:pt x="18227219" y="3946117"/>
                  <a:pt x="18221641" y="3948106"/>
                  <a:pt x="18216385" y="3947463"/>
                </a:cubicBezTo>
                <a:cubicBezTo>
                  <a:pt x="18211125" y="3946823"/>
                  <a:pt x="18208497" y="3946502"/>
                  <a:pt x="18208497" y="3946502"/>
                </a:cubicBezTo>
                <a:lnTo>
                  <a:pt x="18161185" y="3940738"/>
                </a:lnTo>
                <a:lnTo>
                  <a:pt x="18143493" y="3954587"/>
                </a:lnTo>
                <a:cubicBezTo>
                  <a:pt x="18132977" y="3953307"/>
                  <a:pt x="18126249" y="3953822"/>
                  <a:pt x="18123301" y="3956130"/>
                </a:cubicBezTo>
                <a:cubicBezTo>
                  <a:pt x="18120351" y="3958438"/>
                  <a:pt x="18116567" y="3956643"/>
                  <a:pt x="18111951" y="3950745"/>
                </a:cubicBezTo>
                <a:lnTo>
                  <a:pt x="18113873" y="3934974"/>
                </a:lnTo>
                <a:cubicBezTo>
                  <a:pt x="18109257" y="3929077"/>
                  <a:pt x="18098103" y="3933053"/>
                  <a:pt x="18080411" y="3946902"/>
                </a:cubicBezTo>
                <a:cubicBezTo>
                  <a:pt x="18074513" y="3951519"/>
                  <a:pt x="18069255" y="3950879"/>
                  <a:pt x="18064635" y="3944982"/>
                </a:cubicBezTo>
                <a:cubicBezTo>
                  <a:pt x="18060019" y="3939084"/>
                  <a:pt x="18050661" y="3939277"/>
                  <a:pt x="18036559" y="3945562"/>
                </a:cubicBezTo>
                <a:cubicBezTo>
                  <a:pt x="18022455" y="3951845"/>
                  <a:pt x="18007197" y="3956656"/>
                  <a:pt x="17990787" y="3959992"/>
                </a:cubicBezTo>
                <a:cubicBezTo>
                  <a:pt x="17965141" y="3951534"/>
                  <a:pt x="17956937" y="3953199"/>
                  <a:pt x="17966167" y="3964996"/>
                </a:cubicBezTo>
                <a:lnTo>
                  <a:pt x="17965661" y="3965393"/>
                </a:lnTo>
                <a:lnTo>
                  <a:pt x="17972135" y="3973663"/>
                </a:lnTo>
                <a:lnTo>
                  <a:pt x="17979059" y="3982510"/>
                </a:lnTo>
                <a:lnTo>
                  <a:pt x="17948547" y="3978790"/>
                </a:lnTo>
                <a:lnTo>
                  <a:pt x="17939631" y="3985770"/>
                </a:lnTo>
                <a:cubicBezTo>
                  <a:pt x="17944249" y="3991666"/>
                  <a:pt x="17946557" y="3994617"/>
                  <a:pt x="17946557" y="3994617"/>
                </a:cubicBezTo>
                <a:cubicBezTo>
                  <a:pt x="17952453" y="3990000"/>
                  <a:pt x="17956557" y="3989166"/>
                  <a:pt x="17958865" y="3992113"/>
                </a:cubicBezTo>
                <a:cubicBezTo>
                  <a:pt x="17961173" y="3995063"/>
                  <a:pt x="17965277" y="3994229"/>
                  <a:pt x="17971175" y="3989612"/>
                </a:cubicBezTo>
                <a:cubicBezTo>
                  <a:pt x="17990921" y="4002688"/>
                  <a:pt x="18012589" y="3999993"/>
                  <a:pt x="18036179" y="3981526"/>
                </a:cubicBezTo>
                <a:lnTo>
                  <a:pt x="18051951" y="3983448"/>
                </a:lnTo>
                <a:cubicBezTo>
                  <a:pt x="18041435" y="3982168"/>
                  <a:pt x="18038487" y="3984476"/>
                  <a:pt x="18043105" y="3990374"/>
                </a:cubicBezTo>
                <a:cubicBezTo>
                  <a:pt x="18047717" y="3996269"/>
                  <a:pt x="18052657" y="3999539"/>
                  <a:pt x="18057913" y="4000180"/>
                </a:cubicBezTo>
                <a:cubicBezTo>
                  <a:pt x="18063169" y="4000820"/>
                  <a:pt x="18065801" y="4001141"/>
                  <a:pt x="18065801" y="4001141"/>
                </a:cubicBezTo>
                <a:lnTo>
                  <a:pt x="18080543" y="4002937"/>
                </a:lnTo>
                <a:lnTo>
                  <a:pt x="18080613" y="4002882"/>
                </a:lnTo>
                <a:lnTo>
                  <a:pt x="18080665" y="4002951"/>
                </a:lnTo>
                <a:lnTo>
                  <a:pt x="18128885" y="4008826"/>
                </a:lnTo>
                <a:cubicBezTo>
                  <a:pt x="18149911" y="4011388"/>
                  <a:pt x="18169787" y="4012475"/>
                  <a:pt x="18188505" y="4012089"/>
                </a:cubicBezTo>
                <a:cubicBezTo>
                  <a:pt x="18207223" y="4011702"/>
                  <a:pt x="18214275" y="4008559"/>
                  <a:pt x="18209657" y="4002662"/>
                </a:cubicBezTo>
                <a:cubicBezTo>
                  <a:pt x="18215557" y="3998044"/>
                  <a:pt x="18215875" y="3995418"/>
                  <a:pt x="18210617" y="3994778"/>
                </a:cubicBezTo>
                <a:cubicBezTo>
                  <a:pt x="18205361" y="3994135"/>
                  <a:pt x="18202733" y="3993815"/>
                  <a:pt x="18202733" y="3993815"/>
                </a:cubicBezTo>
                <a:lnTo>
                  <a:pt x="18195809" y="3984970"/>
                </a:lnTo>
                <a:cubicBezTo>
                  <a:pt x="18195809" y="3984970"/>
                  <a:pt x="18199593" y="3986765"/>
                  <a:pt x="18207157" y="3990354"/>
                </a:cubicBezTo>
                <a:cubicBezTo>
                  <a:pt x="18214719" y="3993942"/>
                  <a:pt x="18219659" y="3997210"/>
                  <a:pt x="18221967" y="4000159"/>
                </a:cubicBezTo>
                <a:cubicBezTo>
                  <a:pt x="18224277" y="4003109"/>
                  <a:pt x="18228057" y="4004903"/>
                  <a:pt x="18233315" y="4005545"/>
                </a:cubicBezTo>
                <a:cubicBezTo>
                  <a:pt x="18238573" y="4006184"/>
                  <a:pt x="18243509" y="4009454"/>
                  <a:pt x="18248125" y="4015351"/>
                </a:cubicBezTo>
                <a:lnTo>
                  <a:pt x="18263897" y="4017271"/>
                </a:lnTo>
                <a:cubicBezTo>
                  <a:pt x="18268513" y="4023169"/>
                  <a:pt x="18272295" y="4024965"/>
                  <a:pt x="18275245" y="4022656"/>
                </a:cubicBezTo>
                <a:lnTo>
                  <a:pt x="18288001" y="4022392"/>
                </a:lnTo>
                <a:lnTo>
                  <a:pt x="18288001" y="4031297"/>
                </a:lnTo>
                <a:lnTo>
                  <a:pt x="18285205" y="4031396"/>
                </a:lnTo>
                <a:lnTo>
                  <a:pt x="18284675" y="4035747"/>
                </a:lnTo>
                <a:cubicBezTo>
                  <a:pt x="18284031" y="4041002"/>
                  <a:pt x="18283713" y="4043630"/>
                  <a:pt x="18283713" y="4043630"/>
                </a:cubicBezTo>
                <a:lnTo>
                  <a:pt x="18276789" y="4034784"/>
                </a:lnTo>
                <a:lnTo>
                  <a:pt x="18281141" y="4031378"/>
                </a:lnTo>
                <a:lnTo>
                  <a:pt x="18266399" y="4029580"/>
                </a:lnTo>
                <a:cubicBezTo>
                  <a:pt x="18258833" y="4025991"/>
                  <a:pt x="18252101" y="4026504"/>
                  <a:pt x="18246205" y="4031121"/>
                </a:cubicBezTo>
                <a:cubicBezTo>
                  <a:pt x="18241591" y="4025223"/>
                  <a:pt x="18231073" y="4023942"/>
                  <a:pt x="18214663" y="4027279"/>
                </a:cubicBezTo>
                <a:lnTo>
                  <a:pt x="18197635" y="4027630"/>
                </a:lnTo>
                <a:lnTo>
                  <a:pt x="18196013" y="4040949"/>
                </a:lnTo>
                <a:lnTo>
                  <a:pt x="18189087" y="4032104"/>
                </a:lnTo>
                <a:lnTo>
                  <a:pt x="18194723" y="4027691"/>
                </a:lnTo>
                <a:lnTo>
                  <a:pt x="18186583" y="4027858"/>
                </a:lnTo>
                <a:lnTo>
                  <a:pt x="18165191" y="4028301"/>
                </a:lnTo>
                <a:lnTo>
                  <a:pt x="18143759" y="4039980"/>
                </a:lnTo>
                <a:lnTo>
                  <a:pt x="18140811" y="4042289"/>
                </a:lnTo>
                <a:cubicBezTo>
                  <a:pt x="18145427" y="4048187"/>
                  <a:pt x="18143635" y="4051970"/>
                  <a:pt x="18135429" y="4053637"/>
                </a:cubicBezTo>
                <a:lnTo>
                  <a:pt x="18125109" y="4055735"/>
                </a:lnTo>
                <a:lnTo>
                  <a:pt x="18162549" y="4052877"/>
                </a:lnTo>
                <a:cubicBezTo>
                  <a:pt x="18173063" y="4054157"/>
                  <a:pt x="18182103" y="4056593"/>
                  <a:pt x="18189669" y="4060183"/>
                </a:cubicBezTo>
                <a:cubicBezTo>
                  <a:pt x="18197233" y="4063772"/>
                  <a:pt x="18201017" y="4065567"/>
                  <a:pt x="18201017" y="4065567"/>
                </a:cubicBezTo>
                <a:lnTo>
                  <a:pt x="18202233" y="4065540"/>
                </a:lnTo>
                <a:lnTo>
                  <a:pt x="18219665" y="4051895"/>
                </a:lnTo>
                <a:cubicBezTo>
                  <a:pt x="18230179" y="4053176"/>
                  <a:pt x="18238383" y="4051511"/>
                  <a:pt x="18244283" y="4046893"/>
                </a:cubicBezTo>
                <a:cubicBezTo>
                  <a:pt x="18247233" y="4044584"/>
                  <a:pt x="18251913" y="4044487"/>
                  <a:pt x="18258323" y="4046603"/>
                </a:cubicBezTo>
                <a:cubicBezTo>
                  <a:pt x="18264735" y="4048717"/>
                  <a:pt x="18272875" y="4053043"/>
                  <a:pt x="18282749" y="4059582"/>
                </a:cubicBezTo>
                <a:lnTo>
                  <a:pt x="18288001" y="4060220"/>
                </a:lnTo>
                <a:lnTo>
                  <a:pt x="18288001" y="4073674"/>
                </a:lnTo>
                <a:lnTo>
                  <a:pt x="18265059" y="4073431"/>
                </a:lnTo>
                <a:lnTo>
                  <a:pt x="18263883" y="4073419"/>
                </a:lnTo>
                <a:lnTo>
                  <a:pt x="18255253" y="4080176"/>
                </a:lnTo>
                <a:lnTo>
                  <a:pt x="18262179" y="4089022"/>
                </a:lnTo>
                <a:cubicBezTo>
                  <a:pt x="18277309" y="4096201"/>
                  <a:pt x="18284873" y="4099790"/>
                  <a:pt x="18284873" y="4099790"/>
                </a:cubicBezTo>
                <a:lnTo>
                  <a:pt x="18274105" y="4122486"/>
                </a:lnTo>
                <a:lnTo>
                  <a:pt x="18242563" y="4118643"/>
                </a:lnTo>
                <a:lnTo>
                  <a:pt x="18224435" y="4112663"/>
                </a:lnTo>
                <a:lnTo>
                  <a:pt x="18227749" y="4116901"/>
                </a:lnTo>
                <a:cubicBezTo>
                  <a:pt x="18247499" y="4129976"/>
                  <a:pt x="18260323" y="4134206"/>
                  <a:pt x="18266219" y="4129591"/>
                </a:cubicBezTo>
                <a:lnTo>
                  <a:pt x="18288001" y="4125162"/>
                </a:lnTo>
                <a:lnTo>
                  <a:pt x="18288001" y="4225745"/>
                </a:lnTo>
                <a:lnTo>
                  <a:pt x="18285275" y="4227879"/>
                </a:lnTo>
                <a:lnTo>
                  <a:pt x="18283353" y="4243650"/>
                </a:lnTo>
                <a:lnTo>
                  <a:pt x="18288001" y="4240012"/>
                </a:lnTo>
                <a:lnTo>
                  <a:pt x="18288001" y="4267812"/>
                </a:lnTo>
                <a:lnTo>
                  <a:pt x="18281431" y="4259420"/>
                </a:lnTo>
                <a:cubicBezTo>
                  <a:pt x="18275533" y="4264039"/>
                  <a:pt x="18267327" y="4265705"/>
                  <a:pt x="18256815" y="4264425"/>
                </a:cubicBezTo>
                <a:cubicBezTo>
                  <a:pt x="18240401" y="4267759"/>
                  <a:pt x="18226941" y="4268787"/>
                  <a:pt x="18216427" y="4267505"/>
                </a:cubicBezTo>
                <a:cubicBezTo>
                  <a:pt x="18205907" y="4266226"/>
                  <a:pt x="18201809" y="4267060"/>
                  <a:pt x="18204119" y="4270010"/>
                </a:cubicBezTo>
                <a:cubicBezTo>
                  <a:pt x="18206425" y="4272958"/>
                  <a:pt x="18204951" y="4274111"/>
                  <a:pt x="18199695" y="4273471"/>
                </a:cubicBezTo>
                <a:cubicBezTo>
                  <a:pt x="18194435" y="4272830"/>
                  <a:pt x="18188861" y="4274819"/>
                  <a:pt x="18182963" y="4279436"/>
                </a:cubicBezTo>
                <a:lnTo>
                  <a:pt x="18176037" y="4270589"/>
                </a:lnTo>
                <a:lnTo>
                  <a:pt x="18151421" y="4275594"/>
                </a:lnTo>
                <a:lnTo>
                  <a:pt x="18142575" y="4282518"/>
                </a:lnTo>
                <a:lnTo>
                  <a:pt x="18133729" y="4289442"/>
                </a:lnTo>
                <a:cubicBezTo>
                  <a:pt x="18127831" y="4294058"/>
                  <a:pt x="18124883" y="4296366"/>
                  <a:pt x="18124883" y="4296366"/>
                </a:cubicBezTo>
                <a:cubicBezTo>
                  <a:pt x="18118985" y="4300985"/>
                  <a:pt x="18114881" y="4301818"/>
                  <a:pt x="18112573" y="4298868"/>
                </a:cubicBezTo>
                <a:cubicBezTo>
                  <a:pt x="18110265" y="4295920"/>
                  <a:pt x="18109111" y="4294447"/>
                  <a:pt x="18109111" y="4294447"/>
                </a:cubicBezTo>
                <a:cubicBezTo>
                  <a:pt x="18104495" y="4288548"/>
                  <a:pt x="18096931" y="4284960"/>
                  <a:pt x="18086415" y="4283678"/>
                </a:cubicBezTo>
                <a:lnTo>
                  <a:pt x="18084493" y="4299449"/>
                </a:lnTo>
                <a:lnTo>
                  <a:pt x="18082573" y="4315220"/>
                </a:lnTo>
                <a:lnTo>
                  <a:pt x="18073727" y="4322145"/>
                </a:lnTo>
                <a:cubicBezTo>
                  <a:pt x="18073727" y="4322145"/>
                  <a:pt x="18072573" y="4320670"/>
                  <a:pt x="18070263" y="4317723"/>
                </a:cubicBezTo>
                <a:cubicBezTo>
                  <a:pt x="18067953" y="4314774"/>
                  <a:pt x="18069751" y="4310991"/>
                  <a:pt x="18075651" y="4306375"/>
                </a:cubicBezTo>
                <a:lnTo>
                  <a:pt x="18077571" y="4290604"/>
                </a:lnTo>
                <a:lnTo>
                  <a:pt x="18066727" y="4282160"/>
                </a:lnTo>
                <a:lnTo>
                  <a:pt x="18046987" y="4286938"/>
                </a:lnTo>
                <a:lnTo>
                  <a:pt x="18042295" y="4286838"/>
                </a:lnTo>
                <a:lnTo>
                  <a:pt x="18017947" y="4287341"/>
                </a:lnTo>
                <a:cubicBezTo>
                  <a:pt x="17999229" y="4287727"/>
                  <a:pt x="17986921" y="4290230"/>
                  <a:pt x="17981021" y="4294847"/>
                </a:cubicBezTo>
                <a:lnTo>
                  <a:pt x="17949481" y="4291002"/>
                </a:lnTo>
                <a:cubicBezTo>
                  <a:pt x="17948201" y="4301517"/>
                  <a:pt x="17944609" y="4309081"/>
                  <a:pt x="17938713" y="4313699"/>
                </a:cubicBezTo>
                <a:cubicBezTo>
                  <a:pt x="17949227" y="4314979"/>
                  <a:pt x="17958907" y="4312158"/>
                  <a:pt x="17967753" y="4305235"/>
                </a:cubicBezTo>
                <a:cubicBezTo>
                  <a:pt x="17976599" y="4298308"/>
                  <a:pt x="17983331" y="4297795"/>
                  <a:pt x="17987945" y="4303692"/>
                </a:cubicBezTo>
                <a:lnTo>
                  <a:pt x="17991563" y="4308312"/>
                </a:lnTo>
                <a:lnTo>
                  <a:pt x="17992367" y="4308295"/>
                </a:lnTo>
                <a:lnTo>
                  <a:pt x="17992057" y="4308946"/>
                </a:lnTo>
                <a:lnTo>
                  <a:pt x="17994873" y="4312539"/>
                </a:lnTo>
                <a:lnTo>
                  <a:pt x="18051031" y="4311378"/>
                </a:lnTo>
                <a:cubicBezTo>
                  <a:pt x="18045133" y="4315993"/>
                  <a:pt x="18042187" y="4318302"/>
                  <a:pt x="18042187" y="4318302"/>
                </a:cubicBezTo>
                <a:cubicBezTo>
                  <a:pt x="18042187" y="4318302"/>
                  <a:pt x="18036929" y="4317662"/>
                  <a:pt x="18026413" y="4316380"/>
                </a:cubicBezTo>
                <a:cubicBezTo>
                  <a:pt x="18026413" y="4316380"/>
                  <a:pt x="18018207" y="4318049"/>
                  <a:pt x="18001797" y="4321384"/>
                </a:cubicBezTo>
                <a:lnTo>
                  <a:pt x="17978785" y="4326061"/>
                </a:lnTo>
                <a:lnTo>
                  <a:pt x="17978137" y="4326567"/>
                </a:lnTo>
                <a:lnTo>
                  <a:pt x="17992763" y="4328348"/>
                </a:lnTo>
                <a:lnTo>
                  <a:pt x="17992949" y="4328310"/>
                </a:lnTo>
                <a:lnTo>
                  <a:pt x="17992943" y="4328370"/>
                </a:lnTo>
                <a:lnTo>
                  <a:pt x="17993911" y="4328486"/>
                </a:lnTo>
                <a:cubicBezTo>
                  <a:pt x="18004425" y="4329768"/>
                  <a:pt x="18017885" y="4328741"/>
                  <a:pt x="18034297" y="4325407"/>
                </a:cubicBezTo>
                <a:lnTo>
                  <a:pt x="18093561" y="4320885"/>
                </a:lnTo>
                <a:lnTo>
                  <a:pt x="18098343" y="4317142"/>
                </a:lnTo>
                <a:lnTo>
                  <a:pt x="18100839" y="4320330"/>
                </a:lnTo>
                <a:lnTo>
                  <a:pt x="18115075" y="4319243"/>
                </a:lnTo>
                <a:lnTo>
                  <a:pt x="18127763" y="4318275"/>
                </a:lnTo>
                <a:lnTo>
                  <a:pt x="18122961" y="4312136"/>
                </a:lnTo>
                <a:cubicBezTo>
                  <a:pt x="18133473" y="4313417"/>
                  <a:pt x="18138733" y="4314061"/>
                  <a:pt x="18138733" y="4314061"/>
                </a:cubicBezTo>
                <a:lnTo>
                  <a:pt x="18147579" y="4307134"/>
                </a:lnTo>
                <a:lnTo>
                  <a:pt x="18154503" y="4315981"/>
                </a:lnTo>
                <a:lnTo>
                  <a:pt x="18154689" y="4316220"/>
                </a:lnTo>
                <a:lnTo>
                  <a:pt x="18155461" y="4316161"/>
                </a:lnTo>
                <a:cubicBezTo>
                  <a:pt x="18155461" y="4316161"/>
                  <a:pt x="18158091" y="4316479"/>
                  <a:pt x="18163347" y="4317119"/>
                </a:cubicBezTo>
                <a:lnTo>
                  <a:pt x="18167641" y="4319965"/>
                </a:lnTo>
                <a:lnTo>
                  <a:pt x="18170275" y="4317901"/>
                </a:lnTo>
                <a:lnTo>
                  <a:pt x="18186047" y="4319823"/>
                </a:lnTo>
                <a:lnTo>
                  <a:pt x="18177513" y="4326501"/>
                </a:lnTo>
                <a:lnTo>
                  <a:pt x="18178159" y="4326926"/>
                </a:lnTo>
                <a:lnTo>
                  <a:pt x="18158545" y="4356548"/>
                </a:lnTo>
                <a:cubicBezTo>
                  <a:pt x="18163159" y="4362444"/>
                  <a:pt x="18160211" y="4364753"/>
                  <a:pt x="18149697" y="4363474"/>
                </a:cubicBezTo>
                <a:cubicBezTo>
                  <a:pt x="18139183" y="4362193"/>
                  <a:pt x="18132773" y="4360077"/>
                  <a:pt x="18130465" y="4357129"/>
                </a:cubicBezTo>
                <a:lnTo>
                  <a:pt x="18128765" y="4356004"/>
                </a:lnTo>
                <a:lnTo>
                  <a:pt x="18132969" y="4361374"/>
                </a:lnTo>
                <a:lnTo>
                  <a:pt x="18110869" y="4346740"/>
                </a:lnTo>
                <a:lnTo>
                  <a:pt x="18099883" y="4345400"/>
                </a:lnTo>
                <a:cubicBezTo>
                  <a:pt x="18096933" y="4347708"/>
                  <a:pt x="18097769" y="4351812"/>
                  <a:pt x="18102385" y="4357710"/>
                </a:cubicBezTo>
                <a:lnTo>
                  <a:pt x="18100463" y="4373479"/>
                </a:lnTo>
                <a:lnTo>
                  <a:pt x="18084693" y="4371559"/>
                </a:lnTo>
                <a:cubicBezTo>
                  <a:pt x="18097769" y="4351812"/>
                  <a:pt x="18090843" y="4342965"/>
                  <a:pt x="18063915" y="4345020"/>
                </a:cubicBezTo>
                <a:cubicBezTo>
                  <a:pt x="18058021" y="4349637"/>
                  <a:pt x="18044561" y="4350665"/>
                  <a:pt x="18023531" y="4348102"/>
                </a:cubicBezTo>
                <a:lnTo>
                  <a:pt x="18014683" y="4355026"/>
                </a:lnTo>
                <a:lnTo>
                  <a:pt x="18012761" y="4370798"/>
                </a:lnTo>
                <a:lnTo>
                  <a:pt x="17981221" y="4366955"/>
                </a:lnTo>
                <a:cubicBezTo>
                  <a:pt x="17954297" y="4369010"/>
                  <a:pt x="17939357" y="4371191"/>
                  <a:pt x="17936409" y="4373500"/>
                </a:cubicBezTo>
                <a:cubicBezTo>
                  <a:pt x="17933461" y="4375807"/>
                  <a:pt x="17930831" y="4375488"/>
                  <a:pt x="17928523" y="4372540"/>
                </a:cubicBezTo>
                <a:cubicBezTo>
                  <a:pt x="17926215" y="4369590"/>
                  <a:pt x="17919483" y="4370104"/>
                  <a:pt x="17908331" y="4374079"/>
                </a:cubicBezTo>
                <a:cubicBezTo>
                  <a:pt x="17897171" y="4378057"/>
                  <a:pt x="17889289" y="4377095"/>
                  <a:pt x="17884673" y="4371199"/>
                </a:cubicBezTo>
                <a:cubicBezTo>
                  <a:pt x="17880057" y="4365300"/>
                  <a:pt x="17868901" y="4369277"/>
                  <a:pt x="17851209" y="4383128"/>
                </a:cubicBezTo>
                <a:cubicBezTo>
                  <a:pt x="17845313" y="4387743"/>
                  <a:pt x="17840055" y="4387104"/>
                  <a:pt x="17835441" y="4381205"/>
                </a:cubicBezTo>
                <a:cubicBezTo>
                  <a:pt x="17830821" y="4375307"/>
                  <a:pt x="17820307" y="4374027"/>
                  <a:pt x="17803895" y="4377363"/>
                </a:cubicBezTo>
                <a:cubicBezTo>
                  <a:pt x="17797997" y="4381979"/>
                  <a:pt x="17792103" y="4386593"/>
                  <a:pt x="17786203" y="4391212"/>
                </a:cubicBezTo>
                <a:lnTo>
                  <a:pt x="17777427" y="4398083"/>
                </a:lnTo>
                <a:lnTo>
                  <a:pt x="17792169" y="4399879"/>
                </a:lnTo>
                <a:lnTo>
                  <a:pt x="17783325" y="4406805"/>
                </a:lnTo>
                <a:lnTo>
                  <a:pt x="17777447" y="4399298"/>
                </a:lnTo>
                <a:lnTo>
                  <a:pt x="17778899" y="4418332"/>
                </a:lnTo>
                <a:cubicBezTo>
                  <a:pt x="17781207" y="4421280"/>
                  <a:pt x="17787619" y="4423397"/>
                  <a:pt x="17798133" y="4424675"/>
                </a:cubicBezTo>
                <a:lnTo>
                  <a:pt x="17805059" y="4433522"/>
                </a:lnTo>
                <a:cubicBezTo>
                  <a:pt x="17805059" y="4433522"/>
                  <a:pt x="17802427" y="4433202"/>
                  <a:pt x="17797171" y="4432561"/>
                </a:cubicBezTo>
                <a:cubicBezTo>
                  <a:pt x="17791913" y="4431922"/>
                  <a:pt x="17786339" y="4433909"/>
                  <a:pt x="17780441" y="4438526"/>
                </a:cubicBezTo>
                <a:lnTo>
                  <a:pt x="17743893" y="4410065"/>
                </a:lnTo>
                <a:lnTo>
                  <a:pt x="17735685" y="4403671"/>
                </a:lnTo>
                <a:lnTo>
                  <a:pt x="17727165" y="4407963"/>
                </a:lnTo>
                <a:lnTo>
                  <a:pt x="17728147" y="4399905"/>
                </a:lnTo>
                <a:lnTo>
                  <a:pt x="17716777" y="4402759"/>
                </a:lnTo>
                <a:cubicBezTo>
                  <a:pt x="17707929" y="4409685"/>
                  <a:pt x="17708763" y="4413788"/>
                  <a:pt x="17719277" y="4415069"/>
                </a:cubicBezTo>
                <a:lnTo>
                  <a:pt x="17701587" y="4428918"/>
                </a:lnTo>
                <a:cubicBezTo>
                  <a:pt x="17685173" y="4432254"/>
                  <a:pt x="17676969" y="4433921"/>
                  <a:pt x="17676969" y="4433921"/>
                </a:cubicBezTo>
                <a:cubicBezTo>
                  <a:pt x="17681585" y="4439820"/>
                  <a:pt x="17686523" y="4443088"/>
                  <a:pt x="17691775" y="4443728"/>
                </a:cubicBezTo>
                <a:cubicBezTo>
                  <a:pt x="17697035" y="4444370"/>
                  <a:pt x="17702613" y="4442382"/>
                  <a:pt x="17708511" y="4437764"/>
                </a:cubicBezTo>
                <a:cubicBezTo>
                  <a:pt x="17714407" y="4433147"/>
                  <a:pt x="17721139" y="4432635"/>
                  <a:pt x="17728703" y="4436223"/>
                </a:cubicBezTo>
                <a:cubicBezTo>
                  <a:pt x="17736269" y="4439813"/>
                  <a:pt x="17740051" y="4441607"/>
                  <a:pt x="17740051" y="4441607"/>
                </a:cubicBezTo>
                <a:cubicBezTo>
                  <a:pt x="17744669" y="4447504"/>
                  <a:pt x="17753709" y="4449939"/>
                  <a:pt x="17767171" y="4448914"/>
                </a:cubicBezTo>
                <a:cubicBezTo>
                  <a:pt x="17780633" y="4447885"/>
                  <a:pt x="17787363" y="4447370"/>
                  <a:pt x="17787363" y="4447370"/>
                </a:cubicBezTo>
                <a:cubicBezTo>
                  <a:pt x="17818907" y="4451214"/>
                  <a:pt x="17848143" y="4452107"/>
                  <a:pt x="17875067" y="4450054"/>
                </a:cubicBezTo>
                <a:cubicBezTo>
                  <a:pt x="17880965" y="4445436"/>
                  <a:pt x="17886861" y="4440821"/>
                  <a:pt x="17892759" y="4436204"/>
                </a:cubicBezTo>
                <a:cubicBezTo>
                  <a:pt x="17898657" y="4431587"/>
                  <a:pt x="17906221" y="4435175"/>
                  <a:pt x="17915455" y="4446971"/>
                </a:cubicBezTo>
                <a:cubicBezTo>
                  <a:pt x="17920073" y="4452867"/>
                  <a:pt x="17925009" y="4456136"/>
                  <a:pt x="17930265" y="4456777"/>
                </a:cubicBezTo>
                <a:cubicBezTo>
                  <a:pt x="17935523" y="4457419"/>
                  <a:pt x="17944881" y="4457225"/>
                  <a:pt x="17958345" y="4456197"/>
                </a:cubicBezTo>
                <a:cubicBezTo>
                  <a:pt x="17971807" y="4455171"/>
                  <a:pt x="17992001" y="4453628"/>
                  <a:pt x="18018925" y="4451574"/>
                </a:cubicBezTo>
                <a:cubicBezTo>
                  <a:pt x="18045851" y="4449519"/>
                  <a:pt x="18061945" y="4448811"/>
                  <a:pt x="18067201" y="4449454"/>
                </a:cubicBezTo>
                <a:cubicBezTo>
                  <a:pt x="18072459" y="4450093"/>
                  <a:pt x="18080985" y="4445797"/>
                  <a:pt x="18092779" y="4436563"/>
                </a:cubicBezTo>
                <a:cubicBezTo>
                  <a:pt x="18119703" y="4434509"/>
                  <a:pt x="18129577" y="4441046"/>
                  <a:pt x="18122401" y="4456176"/>
                </a:cubicBezTo>
                <a:lnTo>
                  <a:pt x="18162787" y="4453095"/>
                </a:lnTo>
                <a:cubicBezTo>
                  <a:pt x="18174579" y="4443862"/>
                  <a:pt x="18185097" y="4445141"/>
                  <a:pt x="18194329" y="4456937"/>
                </a:cubicBezTo>
                <a:lnTo>
                  <a:pt x="18210099" y="4458860"/>
                </a:lnTo>
                <a:cubicBezTo>
                  <a:pt x="18221895" y="4449628"/>
                  <a:pt x="18233049" y="4445650"/>
                  <a:pt x="18243563" y="4446931"/>
                </a:cubicBezTo>
                <a:cubicBezTo>
                  <a:pt x="18254077" y="4448212"/>
                  <a:pt x="18259335" y="4448853"/>
                  <a:pt x="18259335" y="4448853"/>
                </a:cubicBezTo>
                <a:cubicBezTo>
                  <a:pt x="18259335" y="4448853"/>
                  <a:pt x="18256387" y="4451161"/>
                  <a:pt x="18250489" y="4455777"/>
                </a:cubicBezTo>
                <a:cubicBezTo>
                  <a:pt x="18226897" y="4474244"/>
                  <a:pt x="18236773" y="4480781"/>
                  <a:pt x="18280109" y="4475390"/>
                </a:cubicBezTo>
                <a:lnTo>
                  <a:pt x="18288001" y="4474484"/>
                </a:lnTo>
                <a:lnTo>
                  <a:pt x="18288001" y="4509674"/>
                </a:lnTo>
                <a:lnTo>
                  <a:pt x="18267419" y="4513858"/>
                </a:lnTo>
                <a:cubicBezTo>
                  <a:pt x="18256905" y="4512578"/>
                  <a:pt x="18250175" y="4513090"/>
                  <a:pt x="18247227" y="4515398"/>
                </a:cubicBezTo>
                <a:cubicBezTo>
                  <a:pt x="18244277" y="4517705"/>
                  <a:pt x="18240495" y="4515912"/>
                  <a:pt x="18235879" y="4510013"/>
                </a:cubicBezTo>
                <a:cubicBezTo>
                  <a:pt x="18235879" y="4510013"/>
                  <a:pt x="18228313" y="4506426"/>
                  <a:pt x="18213181" y="4499248"/>
                </a:cubicBezTo>
                <a:lnTo>
                  <a:pt x="18197411" y="4497326"/>
                </a:lnTo>
                <a:lnTo>
                  <a:pt x="18195489" y="4513096"/>
                </a:lnTo>
                <a:cubicBezTo>
                  <a:pt x="18188311" y="4528227"/>
                  <a:pt x="18174209" y="4534513"/>
                  <a:pt x="18153181" y="4531949"/>
                </a:cubicBezTo>
                <a:cubicBezTo>
                  <a:pt x="18148563" y="4526052"/>
                  <a:pt x="18143307" y="4525412"/>
                  <a:pt x="18137409" y="4530029"/>
                </a:cubicBezTo>
                <a:cubicBezTo>
                  <a:pt x="18137409" y="4530029"/>
                  <a:pt x="18134461" y="4532336"/>
                  <a:pt x="18128563" y="4536953"/>
                </a:cubicBezTo>
                <a:cubicBezTo>
                  <a:pt x="18129843" y="4526438"/>
                  <a:pt x="18133433" y="4518875"/>
                  <a:pt x="18139331" y="4514258"/>
                </a:cubicBezTo>
                <a:cubicBezTo>
                  <a:pt x="18145231" y="4509640"/>
                  <a:pt x="18145869" y="4504383"/>
                  <a:pt x="18141253" y="4498487"/>
                </a:cubicBezTo>
                <a:cubicBezTo>
                  <a:pt x="18130737" y="4497206"/>
                  <a:pt x="18119583" y="4501182"/>
                  <a:pt x="18107789" y="4510415"/>
                </a:cubicBezTo>
                <a:cubicBezTo>
                  <a:pt x="18101891" y="4515030"/>
                  <a:pt x="18096631" y="4514391"/>
                  <a:pt x="18092017" y="4508494"/>
                </a:cubicBezTo>
                <a:cubicBezTo>
                  <a:pt x="18087399" y="4502599"/>
                  <a:pt x="18083617" y="4500801"/>
                  <a:pt x="18080669" y="4503109"/>
                </a:cubicBezTo>
                <a:cubicBezTo>
                  <a:pt x="18077721" y="4505418"/>
                  <a:pt x="18073299" y="4508880"/>
                  <a:pt x="18067401" y="4513496"/>
                </a:cubicBezTo>
                <a:lnTo>
                  <a:pt x="18040861" y="4534272"/>
                </a:lnTo>
                <a:cubicBezTo>
                  <a:pt x="18031627" y="4522476"/>
                  <a:pt x="18024063" y="4518887"/>
                  <a:pt x="18018165" y="4523503"/>
                </a:cubicBezTo>
                <a:lnTo>
                  <a:pt x="17962005" y="4524665"/>
                </a:lnTo>
                <a:cubicBezTo>
                  <a:pt x="17908157" y="4528775"/>
                  <a:pt x="17877643" y="4538397"/>
                  <a:pt x="17870463" y="4553526"/>
                </a:cubicBezTo>
                <a:lnTo>
                  <a:pt x="17886235" y="4555445"/>
                </a:lnTo>
                <a:cubicBezTo>
                  <a:pt x="17880337" y="4560062"/>
                  <a:pt x="17865081" y="4564873"/>
                  <a:pt x="17840461" y="4569876"/>
                </a:cubicBezTo>
                <a:cubicBezTo>
                  <a:pt x="17815845" y="4574881"/>
                  <a:pt x="17803537" y="4577380"/>
                  <a:pt x="17803537" y="4577380"/>
                </a:cubicBezTo>
                <a:lnTo>
                  <a:pt x="17796613" y="4568535"/>
                </a:lnTo>
                <a:cubicBezTo>
                  <a:pt x="17790713" y="4573154"/>
                  <a:pt x="17781353" y="4573344"/>
                  <a:pt x="17768533" y="4569116"/>
                </a:cubicBezTo>
                <a:cubicBezTo>
                  <a:pt x="17755711" y="4564886"/>
                  <a:pt x="17746349" y="4565080"/>
                  <a:pt x="17740453" y="4569695"/>
                </a:cubicBezTo>
                <a:cubicBezTo>
                  <a:pt x="17734555" y="4574313"/>
                  <a:pt x="17728659" y="4578928"/>
                  <a:pt x="17722759" y="4583545"/>
                </a:cubicBezTo>
                <a:lnTo>
                  <a:pt x="17706991" y="4581625"/>
                </a:lnTo>
                <a:lnTo>
                  <a:pt x="17700063" y="4572780"/>
                </a:lnTo>
                <a:cubicBezTo>
                  <a:pt x="17695449" y="4566881"/>
                  <a:pt x="17690193" y="4566239"/>
                  <a:pt x="17684293" y="4570858"/>
                </a:cubicBezTo>
                <a:cubicBezTo>
                  <a:pt x="17684293" y="4570858"/>
                  <a:pt x="17681665" y="4570537"/>
                  <a:pt x="17676407" y="4569897"/>
                </a:cubicBezTo>
                <a:cubicBezTo>
                  <a:pt x="17671153" y="4569255"/>
                  <a:pt x="17665577" y="4571245"/>
                  <a:pt x="17659677" y="4575860"/>
                </a:cubicBezTo>
                <a:cubicBezTo>
                  <a:pt x="17638649" y="4573299"/>
                  <a:pt x="17625187" y="4574327"/>
                  <a:pt x="17619289" y="4578944"/>
                </a:cubicBezTo>
                <a:cubicBezTo>
                  <a:pt x="17613391" y="4583559"/>
                  <a:pt x="17606657" y="4584074"/>
                  <a:pt x="17599095" y="4580485"/>
                </a:cubicBezTo>
                <a:cubicBezTo>
                  <a:pt x="17591529" y="4576895"/>
                  <a:pt x="17582169" y="4577088"/>
                  <a:pt x="17571017" y="4581064"/>
                </a:cubicBezTo>
                <a:lnTo>
                  <a:pt x="17563767" y="4578676"/>
                </a:lnTo>
                <a:lnTo>
                  <a:pt x="17562173" y="4579925"/>
                </a:lnTo>
                <a:lnTo>
                  <a:pt x="17560297" y="4577528"/>
                </a:lnTo>
                <a:lnTo>
                  <a:pt x="17551781" y="4574720"/>
                </a:lnTo>
                <a:lnTo>
                  <a:pt x="17549569" y="4563827"/>
                </a:lnTo>
                <a:lnTo>
                  <a:pt x="17548771" y="4562811"/>
                </a:lnTo>
                <a:lnTo>
                  <a:pt x="17540433" y="4569338"/>
                </a:lnTo>
                <a:cubicBezTo>
                  <a:pt x="17545051" y="4575234"/>
                  <a:pt x="17540947" y="4576068"/>
                  <a:pt x="17528125" y="4571837"/>
                </a:cubicBezTo>
                <a:cubicBezTo>
                  <a:pt x="17515301" y="4567609"/>
                  <a:pt x="17508255" y="4570750"/>
                  <a:pt x="17506971" y="4581266"/>
                </a:cubicBezTo>
                <a:cubicBezTo>
                  <a:pt x="17520821" y="4598956"/>
                  <a:pt x="17538259" y="4609082"/>
                  <a:pt x="17559287" y="4611645"/>
                </a:cubicBezTo>
                <a:lnTo>
                  <a:pt x="17581981" y="4622414"/>
                </a:lnTo>
                <a:lnTo>
                  <a:pt x="17573137" y="4629338"/>
                </a:lnTo>
                <a:lnTo>
                  <a:pt x="17566665" y="4646211"/>
                </a:lnTo>
                <a:lnTo>
                  <a:pt x="17570257" y="4644930"/>
                </a:lnTo>
                <a:cubicBezTo>
                  <a:pt x="17607697" y="4644155"/>
                  <a:pt x="17626413" y="4643771"/>
                  <a:pt x="17626413" y="4643771"/>
                </a:cubicBezTo>
                <a:lnTo>
                  <a:pt x="17642185" y="4645690"/>
                </a:lnTo>
                <a:cubicBezTo>
                  <a:pt x="17652701" y="4646971"/>
                  <a:pt x="17671419" y="4646583"/>
                  <a:pt x="17698347" y="4644529"/>
                </a:cubicBezTo>
                <a:cubicBezTo>
                  <a:pt x="17708861" y="4645809"/>
                  <a:pt x="17719373" y="4647091"/>
                  <a:pt x="17729889" y="4648371"/>
                </a:cubicBezTo>
                <a:cubicBezTo>
                  <a:pt x="17740401" y="4649652"/>
                  <a:pt x="17748607" y="4647985"/>
                  <a:pt x="17754505" y="4643370"/>
                </a:cubicBezTo>
                <a:cubicBezTo>
                  <a:pt x="17765017" y="4644649"/>
                  <a:pt x="17775531" y="4645932"/>
                  <a:pt x="17786045" y="4647211"/>
                </a:cubicBezTo>
                <a:cubicBezTo>
                  <a:pt x="17796561" y="4648491"/>
                  <a:pt x="17815281" y="4648105"/>
                  <a:pt x="17842207" y="4646051"/>
                </a:cubicBezTo>
                <a:lnTo>
                  <a:pt x="17851305" y="4647159"/>
                </a:lnTo>
                <a:lnTo>
                  <a:pt x="17883555" y="4643147"/>
                </a:lnTo>
                <a:cubicBezTo>
                  <a:pt x="17937401" y="4639038"/>
                  <a:pt x="17950225" y="4643268"/>
                  <a:pt x="17922019" y="4655836"/>
                </a:cubicBezTo>
                <a:cubicBezTo>
                  <a:pt x="17916123" y="4660453"/>
                  <a:pt x="17913173" y="4662761"/>
                  <a:pt x="17913173" y="4662761"/>
                </a:cubicBezTo>
                <a:lnTo>
                  <a:pt x="17907825" y="4655931"/>
                </a:lnTo>
                <a:lnTo>
                  <a:pt x="17866121" y="4656793"/>
                </a:lnTo>
                <a:lnTo>
                  <a:pt x="17848167" y="4670847"/>
                </a:lnTo>
                <a:cubicBezTo>
                  <a:pt x="17858683" y="4672127"/>
                  <a:pt x="17863939" y="4672769"/>
                  <a:pt x="17863939" y="4672769"/>
                </a:cubicBezTo>
                <a:cubicBezTo>
                  <a:pt x="17869839" y="4668150"/>
                  <a:pt x="17873941" y="4667317"/>
                  <a:pt x="17876247" y="4670265"/>
                </a:cubicBezTo>
                <a:cubicBezTo>
                  <a:pt x="17878557" y="4673216"/>
                  <a:pt x="17887917" y="4673021"/>
                  <a:pt x="17904329" y="4669686"/>
                </a:cubicBezTo>
                <a:lnTo>
                  <a:pt x="17912829" y="4680547"/>
                </a:lnTo>
                <a:lnTo>
                  <a:pt x="17926063" y="4680274"/>
                </a:lnTo>
                <a:cubicBezTo>
                  <a:pt x="17937859" y="4671043"/>
                  <a:pt x="17958887" y="4673603"/>
                  <a:pt x="17989147" y="4687959"/>
                </a:cubicBezTo>
                <a:lnTo>
                  <a:pt x="17988501" y="4688465"/>
                </a:lnTo>
                <a:lnTo>
                  <a:pt x="17990107" y="4688137"/>
                </a:lnTo>
                <a:cubicBezTo>
                  <a:pt x="17990107" y="4688137"/>
                  <a:pt x="18007673" y="4686279"/>
                  <a:pt x="18042801" y="4682555"/>
                </a:cubicBezTo>
                <a:cubicBezTo>
                  <a:pt x="18077935" y="4678832"/>
                  <a:pt x="18096973" y="4675816"/>
                  <a:pt x="18099923" y="4673508"/>
                </a:cubicBezTo>
                <a:cubicBezTo>
                  <a:pt x="18102871" y="4671200"/>
                  <a:pt x="18109603" y="4670687"/>
                  <a:pt x="18120115" y="4671967"/>
                </a:cubicBezTo>
                <a:lnTo>
                  <a:pt x="18176277" y="4670807"/>
                </a:lnTo>
                <a:lnTo>
                  <a:pt x="18200895" y="4665802"/>
                </a:lnTo>
                <a:lnTo>
                  <a:pt x="18205897" y="4690421"/>
                </a:lnTo>
                <a:cubicBezTo>
                  <a:pt x="18211795" y="4685805"/>
                  <a:pt x="18217373" y="4683817"/>
                  <a:pt x="18222629" y="4684457"/>
                </a:cubicBezTo>
                <a:lnTo>
                  <a:pt x="18228119" y="4688094"/>
                </a:lnTo>
                <a:lnTo>
                  <a:pt x="18262057" y="4681197"/>
                </a:lnTo>
                <a:cubicBezTo>
                  <a:pt x="18273211" y="4677220"/>
                  <a:pt x="18281099" y="4678180"/>
                  <a:pt x="18285713" y="4684077"/>
                </a:cubicBezTo>
                <a:lnTo>
                  <a:pt x="18268021" y="4697924"/>
                </a:lnTo>
                <a:lnTo>
                  <a:pt x="18264861" y="4698568"/>
                </a:lnTo>
                <a:lnTo>
                  <a:pt x="18288001" y="4702200"/>
                </a:lnTo>
                <a:lnTo>
                  <a:pt x="18288001" y="4708425"/>
                </a:lnTo>
                <a:lnTo>
                  <a:pt x="18244363" y="4703110"/>
                </a:lnTo>
                <a:lnTo>
                  <a:pt x="18226981" y="4703469"/>
                </a:lnTo>
                <a:lnTo>
                  <a:pt x="18218789" y="4707933"/>
                </a:lnTo>
                <a:lnTo>
                  <a:pt x="18203017" y="4706010"/>
                </a:lnTo>
                <a:lnTo>
                  <a:pt x="18204117" y="4703940"/>
                </a:lnTo>
                <a:lnTo>
                  <a:pt x="18188205" y="4704270"/>
                </a:lnTo>
                <a:lnTo>
                  <a:pt x="18171289" y="4702207"/>
                </a:lnTo>
                <a:lnTo>
                  <a:pt x="18159167" y="4704672"/>
                </a:lnTo>
                <a:lnTo>
                  <a:pt x="18148245" y="4701069"/>
                </a:lnTo>
                <a:lnTo>
                  <a:pt x="18116275" y="4703510"/>
                </a:lnTo>
                <a:cubicBezTo>
                  <a:pt x="18101145" y="4696331"/>
                  <a:pt x="18089991" y="4700308"/>
                  <a:pt x="18082811" y="4715438"/>
                </a:cubicBezTo>
                <a:cubicBezTo>
                  <a:pt x="18076913" y="4720054"/>
                  <a:pt x="18073965" y="4722363"/>
                  <a:pt x="18073965" y="4722363"/>
                </a:cubicBezTo>
                <a:cubicBezTo>
                  <a:pt x="18073965" y="4722363"/>
                  <a:pt x="18071657" y="4719415"/>
                  <a:pt x="18067039" y="4713517"/>
                </a:cubicBezTo>
                <a:cubicBezTo>
                  <a:pt x="18067039" y="4713517"/>
                  <a:pt x="18058835" y="4715184"/>
                  <a:pt x="18042421" y="4718521"/>
                </a:cubicBezTo>
                <a:lnTo>
                  <a:pt x="18017809" y="4723522"/>
                </a:lnTo>
                <a:cubicBezTo>
                  <a:pt x="18017809" y="4723522"/>
                  <a:pt x="18014857" y="4725832"/>
                  <a:pt x="18008961" y="4730449"/>
                </a:cubicBezTo>
                <a:lnTo>
                  <a:pt x="17977417" y="4726606"/>
                </a:lnTo>
                <a:lnTo>
                  <a:pt x="17995109" y="4712757"/>
                </a:lnTo>
                <a:lnTo>
                  <a:pt x="17998449" y="4710142"/>
                </a:lnTo>
                <a:lnTo>
                  <a:pt x="17998575" y="4709115"/>
                </a:lnTo>
                <a:lnTo>
                  <a:pt x="17999889" y="4709014"/>
                </a:lnTo>
                <a:lnTo>
                  <a:pt x="18003959" y="4705831"/>
                </a:lnTo>
                <a:lnTo>
                  <a:pt x="17938951" y="4713916"/>
                </a:lnTo>
                <a:cubicBezTo>
                  <a:pt x="17927155" y="4723150"/>
                  <a:pt x="17915683" y="4729755"/>
                  <a:pt x="17904527" y="4733730"/>
                </a:cubicBezTo>
                <a:cubicBezTo>
                  <a:pt x="17893371" y="4737708"/>
                  <a:pt x="17885487" y="4736745"/>
                  <a:pt x="17880871" y="4730848"/>
                </a:cubicBezTo>
                <a:cubicBezTo>
                  <a:pt x="17871635" y="4719053"/>
                  <a:pt x="17837147" y="4717517"/>
                  <a:pt x="17777399" y="4726245"/>
                </a:cubicBezTo>
                <a:lnTo>
                  <a:pt x="17753587" y="4734732"/>
                </a:lnTo>
                <a:lnTo>
                  <a:pt x="17767593" y="4732989"/>
                </a:lnTo>
                <a:cubicBezTo>
                  <a:pt x="17784005" y="4729656"/>
                  <a:pt x="17792209" y="4727987"/>
                  <a:pt x="17792209" y="4727987"/>
                </a:cubicBezTo>
                <a:lnTo>
                  <a:pt x="17749899" y="4746840"/>
                </a:lnTo>
                <a:lnTo>
                  <a:pt x="17738749" y="4749107"/>
                </a:lnTo>
                <a:lnTo>
                  <a:pt x="17736071" y="4754749"/>
                </a:lnTo>
                <a:lnTo>
                  <a:pt x="17779523" y="4766454"/>
                </a:lnTo>
                <a:cubicBezTo>
                  <a:pt x="17773623" y="4771071"/>
                  <a:pt x="17768367" y="4770430"/>
                  <a:pt x="17763751" y="4764532"/>
                </a:cubicBezTo>
                <a:lnTo>
                  <a:pt x="17696825" y="4788389"/>
                </a:lnTo>
                <a:lnTo>
                  <a:pt x="17690217" y="4779951"/>
                </a:lnTo>
                <a:lnTo>
                  <a:pt x="17657395" y="4791651"/>
                </a:lnTo>
                <a:lnTo>
                  <a:pt x="17648549" y="4798576"/>
                </a:lnTo>
                <a:cubicBezTo>
                  <a:pt x="17653167" y="4804474"/>
                  <a:pt x="17658421" y="4805113"/>
                  <a:pt x="17664321" y="4800496"/>
                </a:cubicBezTo>
                <a:cubicBezTo>
                  <a:pt x="17670217" y="4795881"/>
                  <a:pt x="17674319" y="4795045"/>
                  <a:pt x="17676627" y="4797995"/>
                </a:cubicBezTo>
                <a:cubicBezTo>
                  <a:pt x="17678937" y="4800944"/>
                  <a:pt x="17685347" y="4803059"/>
                  <a:pt x="17695863" y="4804340"/>
                </a:cubicBezTo>
                <a:cubicBezTo>
                  <a:pt x="17701761" y="4799723"/>
                  <a:pt x="17705861" y="4798890"/>
                  <a:pt x="17708171" y="4801838"/>
                </a:cubicBezTo>
                <a:lnTo>
                  <a:pt x="17718505" y="4815038"/>
                </a:lnTo>
                <a:lnTo>
                  <a:pt x="17733369" y="4816849"/>
                </a:lnTo>
                <a:lnTo>
                  <a:pt x="17729165" y="4820140"/>
                </a:lnTo>
                <a:lnTo>
                  <a:pt x="17746929" y="4828566"/>
                </a:lnTo>
                <a:cubicBezTo>
                  <a:pt x="17755967" y="4831001"/>
                  <a:pt x="17764591" y="4831386"/>
                  <a:pt x="17772797" y="4829718"/>
                </a:cubicBezTo>
                <a:lnTo>
                  <a:pt x="17758945" y="4812025"/>
                </a:lnTo>
                <a:lnTo>
                  <a:pt x="17727403" y="4808183"/>
                </a:lnTo>
                <a:lnTo>
                  <a:pt x="17752019" y="4803180"/>
                </a:lnTo>
                <a:cubicBezTo>
                  <a:pt x="17756637" y="4809077"/>
                  <a:pt x="17764523" y="4810037"/>
                  <a:pt x="17775677" y="4806060"/>
                </a:cubicBezTo>
                <a:cubicBezTo>
                  <a:pt x="17786833" y="4802085"/>
                  <a:pt x="17792409" y="4800096"/>
                  <a:pt x="17792409" y="4800096"/>
                </a:cubicBezTo>
                <a:cubicBezTo>
                  <a:pt x="17798307" y="4795480"/>
                  <a:pt x="17802407" y="4794646"/>
                  <a:pt x="17804719" y="4797595"/>
                </a:cubicBezTo>
                <a:cubicBezTo>
                  <a:pt x="17807027" y="4800543"/>
                  <a:pt x="17808819" y="4796761"/>
                  <a:pt x="17810103" y="4786247"/>
                </a:cubicBezTo>
                <a:cubicBezTo>
                  <a:pt x="17815999" y="4781630"/>
                  <a:pt x="17821575" y="4779642"/>
                  <a:pt x="17826833" y="4780284"/>
                </a:cubicBezTo>
                <a:cubicBezTo>
                  <a:pt x="17832089" y="4780924"/>
                  <a:pt x="17834719" y="4781244"/>
                  <a:pt x="17834719" y="4781244"/>
                </a:cubicBezTo>
                <a:lnTo>
                  <a:pt x="17859335" y="4776240"/>
                </a:lnTo>
                <a:cubicBezTo>
                  <a:pt x="17865231" y="4771624"/>
                  <a:pt x="17876069" y="4770277"/>
                  <a:pt x="17891837" y="4772198"/>
                </a:cubicBezTo>
                <a:cubicBezTo>
                  <a:pt x="17907609" y="4774119"/>
                  <a:pt x="17916327" y="4779182"/>
                  <a:pt x="17917997" y="4787387"/>
                </a:cubicBezTo>
                <a:cubicBezTo>
                  <a:pt x="17919667" y="4795592"/>
                  <a:pt x="17923445" y="4797389"/>
                  <a:pt x="17929343" y="4792771"/>
                </a:cubicBezTo>
                <a:cubicBezTo>
                  <a:pt x="17935241" y="4788154"/>
                  <a:pt x="17940499" y="4788796"/>
                  <a:pt x="17945117" y="4794692"/>
                </a:cubicBezTo>
                <a:cubicBezTo>
                  <a:pt x="17949733" y="4800590"/>
                  <a:pt x="17957297" y="4804180"/>
                  <a:pt x="17967811" y="4805460"/>
                </a:cubicBezTo>
                <a:cubicBezTo>
                  <a:pt x="17978325" y="4806740"/>
                  <a:pt x="17986531" y="4805075"/>
                  <a:pt x="17992429" y="4800458"/>
                </a:cubicBezTo>
                <a:cubicBezTo>
                  <a:pt x="18019355" y="4798402"/>
                  <a:pt x="18040379" y="4800964"/>
                  <a:pt x="18055513" y="4808143"/>
                </a:cubicBezTo>
                <a:cubicBezTo>
                  <a:pt x="18060131" y="4814038"/>
                  <a:pt x="18067693" y="4817629"/>
                  <a:pt x="18078209" y="4818910"/>
                </a:cubicBezTo>
                <a:cubicBezTo>
                  <a:pt x="18088721" y="4820191"/>
                  <a:pt x="18096927" y="4818524"/>
                  <a:pt x="18102825" y="4813906"/>
                </a:cubicBezTo>
                <a:cubicBezTo>
                  <a:pt x="18108723" y="4809290"/>
                  <a:pt x="18112825" y="4808456"/>
                  <a:pt x="18115133" y="4811404"/>
                </a:cubicBezTo>
                <a:cubicBezTo>
                  <a:pt x="18117441" y="4814354"/>
                  <a:pt x="18122697" y="4814994"/>
                  <a:pt x="18130907" y="4813327"/>
                </a:cubicBezTo>
                <a:cubicBezTo>
                  <a:pt x="18139109" y="4811658"/>
                  <a:pt x="18152575" y="4810629"/>
                  <a:pt x="18171295" y="4810242"/>
                </a:cubicBezTo>
                <a:cubicBezTo>
                  <a:pt x="18190011" y="4809857"/>
                  <a:pt x="18212833" y="4808636"/>
                  <a:pt x="18239759" y="4806582"/>
                </a:cubicBezTo>
                <a:lnTo>
                  <a:pt x="18288001" y="4796776"/>
                </a:lnTo>
                <a:lnTo>
                  <a:pt x="18288001" y="4869993"/>
                </a:lnTo>
                <a:lnTo>
                  <a:pt x="18272273" y="4884566"/>
                </a:lnTo>
                <a:cubicBezTo>
                  <a:pt x="18267531" y="4890656"/>
                  <a:pt x="18266313" y="4895176"/>
                  <a:pt x="18268621" y="4898125"/>
                </a:cubicBezTo>
                <a:lnTo>
                  <a:pt x="18288001" y="4900486"/>
                </a:lnTo>
                <a:lnTo>
                  <a:pt x="18288001" y="4977559"/>
                </a:lnTo>
                <a:lnTo>
                  <a:pt x="18283631" y="4971976"/>
                </a:lnTo>
                <a:cubicBezTo>
                  <a:pt x="18273117" y="4970695"/>
                  <a:pt x="18266387" y="4971209"/>
                  <a:pt x="18263439" y="4973517"/>
                </a:cubicBezTo>
                <a:cubicBezTo>
                  <a:pt x="18260485" y="4975826"/>
                  <a:pt x="18256385" y="4976661"/>
                  <a:pt x="18251129" y="4976019"/>
                </a:cubicBezTo>
                <a:cubicBezTo>
                  <a:pt x="18245873" y="4975379"/>
                  <a:pt x="18235037" y="4976727"/>
                  <a:pt x="18218625" y="4980062"/>
                </a:cubicBezTo>
                <a:cubicBezTo>
                  <a:pt x="18213369" y="4979421"/>
                  <a:pt x="18209347" y="4979600"/>
                  <a:pt x="18206557" y="4980592"/>
                </a:cubicBezTo>
                <a:cubicBezTo>
                  <a:pt x="18203769" y="4981588"/>
                  <a:pt x="18202215" y="4983397"/>
                  <a:pt x="18201895" y="4986027"/>
                </a:cubicBezTo>
                <a:cubicBezTo>
                  <a:pt x="18201253" y="4991283"/>
                  <a:pt x="18203243" y="4996860"/>
                  <a:pt x="18207859" y="5002758"/>
                </a:cubicBezTo>
                <a:cubicBezTo>
                  <a:pt x="18213755" y="4998141"/>
                  <a:pt x="18219013" y="4998782"/>
                  <a:pt x="18223629" y="5004678"/>
                </a:cubicBezTo>
                <a:cubicBezTo>
                  <a:pt x="18229527" y="5000064"/>
                  <a:pt x="18235105" y="4998075"/>
                  <a:pt x="18240359" y="4998714"/>
                </a:cubicBezTo>
                <a:cubicBezTo>
                  <a:pt x="18245619" y="4999356"/>
                  <a:pt x="18251195" y="4997368"/>
                  <a:pt x="18257091" y="4992752"/>
                </a:cubicBezTo>
                <a:cubicBezTo>
                  <a:pt x="18267605" y="4994032"/>
                  <a:pt x="18276229" y="4994416"/>
                  <a:pt x="18282961" y="4993902"/>
                </a:cubicBezTo>
                <a:lnTo>
                  <a:pt x="18288001" y="4992432"/>
                </a:lnTo>
                <a:lnTo>
                  <a:pt x="18288001" y="5012976"/>
                </a:lnTo>
                <a:lnTo>
                  <a:pt x="18286711" y="5012365"/>
                </a:lnTo>
                <a:lnTo>
                  <a:pt x="18279791" y="5003517"/>
                </a:lnTo>
                <a:cubicBezTo>
                  <a:pt x="18279791" y="5003517"/>
                  <a:pt x="18276841" y="5005826"/>
                  <a:pt x="18270941" y="5010445"/>
                </a:cubicBezTo>
                <a:cubicBezTo>
                  <a:pt x="18265045" y="5015060"/>
                  <a:pt x="18259467" y="5017048"/>
                  <a:pt x="18254211" y="5016407"/>
                </a:cubicBezTo>
                <a:cubicBezTo>
                  <a:pt x="18248953" y="5015767"/>
                  <a:pt x="18242223" y="5016279"/>
                  <a:pt x="18234017" y="5017948"/>
                </a:cubicBezTo>
                <a:cubicBezTo>
                  <a:pt x="18225811" y="5019618"/>
                  <a:pt x="18220233" y="5021604"/>
                  <a:pt x="18217285" y="5023912"/>
                </a:cubicBezTo>
                <a:cubicBezTo>
                  <a:pt x="18214335" y="5026220"/>
                  <a:pt x="18210235" y="5027055"/>
                  <a:pt x="18204977" y="5026413"/>
                </a:cubicBezTo>
                <a:cubicBezTo>
                  <a:pt x="18199719" y="5025772"/>
                  <a:pt x="18197093" y="5025455"/>
                  <a:pt x="18197093" y="5025455"/>
                </a:cubicBezTo>
                <a:cubicBezTo>
                  <a:pt x="18197093" y="5025455"/>
                  <a:pt x="18192989" y="5026288"/>
                  <a:pt x="18184781" y="5027956"/>
                </a:cubicBezTo>
                <a:cubicBezTo>
                  <a:pt x="18176577" y="5029625"/>
                  <a:pt x="18170165" y="5027509"/>
                  <a:pt x="18165549" y="5021611"/>
                </a:cubicBezTo>
                <a:cubicBezTo>
                  <a:pt x="18159651" y="5026228"/>
                  <a:pt x="18155551" y="5027062"/>
                  <a:pt x="18153243" y="5024111"/>
                </a:cubicBezTo>
                <a:cubicBezTo>
                  <a:pt x="18150933" y="5021163"/>
                  <a:pt x="18147469" y="5016741"/>
                  <a:pt x="18142853" y="5010843"/>
                </a:cubicBezTo>
                <a:cubicBezTo>
                  <a:pt x="18142853" y="5010843"/>
                  <a:pt x="18141377" y="5011998"/>
                  <a:pt x="18138429" y="5014306"/>
                </a:cubicBezTo>
                <a:cubicBezTo>
                  <a:pt x="18135481" y="5016614"/>
                  <a:pt x="18128751" y="5017127"/>
                  <a:pt x="18118237" y="5015847"/>
                </a:cubicBezTo>
                <a:cubicBezTo>
                  <a:pt x="18113619" y="5009949"/>
                  <a:pt x="18110671" y="5012259"/>
                  <a:pt x="18109391" y="5022771"/>
                </a:cubicBezTo>
                <a:lnTo>
                  <a:pt x="18100545" y="5029698"/>
                </a:lnTo>
                <a:cubicBezTo>
                  <a:pt x="18094647" y="5034313"/>
                  <a:pt x="18089067" y="5036303"/>
                  <a:pt x="18083811" y="5035662"/>
                </a:cubicBezTo>
                <a:cubicBezTo>
                  <a:pt x="18078557" y="5035021"/>
                  <a:pt x="18072145" y="5032904"/>
                  <a:pt x="18064579" y="5029316"/>
                </a:cubicBezTo>
                <a:cubicBezTo>
                  <a:pt x="18057015" y="5025726"/>
                  <a:pt x="18049129" y="5024766"/>
                  <a:pt x="18040921" y="5026435"/>
                </a:cubicBezTo>
                <a:cubicBezTo>
                  <a:pt x="18032717" y="5028104"/>
                  <a:pt x="18025985" y="5028616"/>
                  <a:pt x="18020727" y="5027975"/>
                </a:cubicBezTo>
                <a:cubicBezTo>
                  <a:pt x="18015473" y="5027334"/>
                  <a:pt x="18010215" y="5026695"/>
                  <a:pt x="18004959" y="5026055"/>
                </a:cubicBezTo>
                <a:cubicBezTo>
                  <a:pt x="17999701" y="5025414"/>
                  <a:pt x="17997071" y="5025094"/>
                  <a:pt x="17997071" y="5025094"/>
                </a:cubicBezTo>
                <a:cubicBezTo>
                  <a:pt x="17992455" y="5019195"/>
                  <a:pt x="17985725" y="5019710"/>
                  <a:pt x="17976877" y="5026634"/>
                </a:cubicBezTo>
                <a:cubicBezTo>
                  <a:pt x="17968033" y="5033559"/>
                  <a:pt x="17961301" y="5034074"/>
                  <a:pt x="17956683" y="5028175"/>
                </a:cubicBezTo>
                <a:cubicBezTo>
                  <a:pt x="17925141" y="5024333"/>
                  <a:pt x="17903473" y="5027028"/>
                  <a:pt x="17891679" y="5036262"/>
                </a:cubicBezTo>
                <a:lnTo>
                  <a:pt x="17882831" y="5043187"/>
                </a:lnTo>
                <a:cubicBezTo>
                  <a:pt x="17884113" y="5032672"/>
                  <a:pt x="17883599" y="5025941"/>
                  <a:pt x="17881293" y="5022992"/>
                </a:cubicBezTo>
                <a:cubicBezTo>
                  <a:pt x="17878981" y="5020042"/>
                  <a:pt x="17874879" y="5020875"/>
                  <a:pt x="17868983" y="5025493"/>
                </a:cubicBezTo>
                <a:cubicBezTo>
                  <a:pt x="17845391" y="5043960"/>
                  <a:pt x="17832121" y="5054346"/>
                  <a:pt x="17829175" y="5056656"/>
                </a:cubicBezTo>
                <a:cubicBezTo>
                  <a:pt x="17826225" y="5058964"/>
                  <a:pt x="17822445" y="5057168"/>
                  <a:pt x="17817827" y="5051272"/>
                </a:cubicBezTo>
                <a:cubicBezTo>
                  <a:pt x="17813211" y="5045374"/>
                  <a:pt x="17809427" y="5043582"/>
                  <a:pt x="17806479" y="5045888"/>
                </a:cubicBezTo>
                <a:cubicBezTo>
                  <a:pt x="17803531" y="5048196"/>
                  <a:pt x="17801735" y="5051979"/>
                  <a:pt x="17801095" y="5057235"/>
                </a:cubicBezTo>
                <a:cubicBezTo>
                  <a:pt x="17800455" y="5062493"/>
                  <a:pt x="17803919" y="5066916"/>
                  <a:pt x="17811483" y="5070505"/>
                </a:cubicBezTo>
                <a:cubicBezTo>
                  <a:pt x="17819047" y="5074094"/>
                  <a:pt x="17825779" y="5073581"/>
                  <a:pt x="17831677" y="5068963"/>
                </a:cubicBezTo>
                <a:lnTo>
                  <a:pt x="17829757" y="5084734"/>
                </a:lnTo>
                <a:lnTo>
                  <a:pt x="17825911" y="5116277"/>
                </a:lnTo>
                <a:cubicBezTo>
                  <a:pt x="17825911" y="5116277"/>
                  <a:pt x="17828541" y="5116598"/>
                  <a:pt x="17833799" y="5117237"/>
                </a:cubicBezTo>
                <a:cubicBezTo>
                  <a:pt x="17839053" y="5117878"/>
                  <a:pt x="17844633" y="5115889"/>
                  <a:pt x="17850529" y="5111273"/>
                </a:cubicBezTo>
                <a:lnTo>
                  <a:pt x="17859575" y="5104602"/>
                </a:lnTo>
                <a:lnTo>
                  <a:pt x="17861107" y="5106560"/>
                </a:lnTo>
                <a:cubicBezTo>
                  <a:pt x="17862263" y="5108034"/>
                  <a:pt x="17863993" y="5110244"/>
                  <a:pt x="17866301" y="5113195"/>
                </a:cubicBezTo>
                <a:lnTo>
                  <a:pt x="17882071" y="5115115"/>
                </a:lnTo>
                <a:cubicBezTo>
                  <a:pt x="17882071" y="5115115"/>
                  <a:pt x="17878289" y="5113322"/>
                  <a:pt x="17870725" y="5109733"/>
                </a:cubicBezTo>
                <a:cubicBezTo>
                  <a:pt x="17866941" y="5107937"/>
                  <a:pt x="17864103" y="5106592"/>
                  <a:pt x="17862213" y="5105695"/>
                </a:cubicBezTo>
                <a:lnTo>
                  <a:pt x="17859703" y="5104506"/>
                </a:lnTo>
                <a:lnTo>
                  <a:pt x="17870313" y="5096678"/>
                </a:lnTo>
                <a:cubicBezTo>
                  <a:pt x="17887765" y="5084800"/>
                  <a:pt x="17898223" y="5081073"/>
                  <a:pt x="17901685" y="5085496"/>
                </a:cubicBezTo>
                <a:cubicBezTo>
                  <a:pt x="17901685" y="5085496"/>
                  <a:pt x="17898739" y="5087804"/>
                  <a:pt x="17892839" y="5092420"/>
                </a:cubicBezTo>
                <a:lnTo>
                  <a:pt x="17913615" y="5118957"/>
                </a:lnTo>
                <a:cubicBezTo>
                  <a:pt x="17919511" y="5114343"/>
                  <a:pt x="17926563" y="5111201"/>
                  <a:pt x="17934769" y="5109532"/>
                </a:cubicBezTo>
                <a:cubicBezTo>
                  <a:pt x="17942975" y="5107864"/>
                  <a:pt x="17950025" y="5104723"/>
                  <a:pt x="17955921" y="5100105"/>
                </a:cubicBezTo>
                <a:lnTo>
                  <a:pt x="18005157" y="5090098"/>
                </a:lnTo>
                <a:cubicBezTo>
                  <a:pt x="17997979" y="5105230"/>
                  <a:pt x="17980927" y="5113821"/>
                  <a:pt x="17954003" y="5115878"/>
                </a:cubicBezTo>
                <a:cubicBezTo>
                  <a:pt x="17943489" y="5114597"/>
                  <a:pt x="17933489" y="5120047"/>
                  <a:pt x="17924001" y="5132227"/>
                </a:cubicBezTo>
                <a:cubicBezTo>
                  <a:pt x="17914515" y="5144409"/>
                  <a:pt x="17901565" y="5152170"/>
                  <a:pt x="17885155" y="5155504"/>
                </a:cubicBezTo>
                <a:cubicBezTo>
                  <a:pt x="17874641" y="5154223"/>
                  <a:pt x="17866435" y="5155891"/>
                  <a:pt x="17860537" y="5160507"/>
                </a:cubicBezTo>
                <a:cubicBezTo>
                  <a:pt x="17854639" y="5165126"/>
                  <a:pt x="17851691" y="5167433"/>
                  <a:pt x="17851691" y="5167433"/>
                </a:cubicBezTo>
                <a:lnTo>
                  <a:pt x="17827073" y="5172436"/>
                </a:lnTo>
                <a:cubicBezTo>
                  <a:pt x="17816559" y="5171155"/>
                  <a:pt x="17803095" y="5172184"/>
                  <a:pt x="17786685" y="5175518"/>
                </a:cubicBezTo>
                <a:cubicBezTo>
                  <a:pt x="17770273" y="5178853"/>
                  <a:pt x="17761747" y="5183151"/>
                  <a:pt x="17761107" y="5188408"/>
                </a:cubicBezTo>
                <a:cubicBezTo>
                  <a:pt x="17760469" y="5193665"/>
                  <a:pt x="17756043" y="5197126"/>
                  <a:pt x="17747839" y="5198796"/>
                </a:cubicBezTo>
                <a:cubicBezTo>
                  <a:pt x="17739633" y="5200462"/>
                  <a:pt x="17735209" y="5203925"/>
                  <a:pt x="17734571" y="5209182"/>
                </a:cubicBezTo>
                <a:cubicBezTo>
                  <a:pt x="17733929" y="5214438"/>
                  <a:pt x="17731299" y="5214119"/>
                  <a:pt x="17726683" y="5208221"/>
                </a:cubicBezTo>
                <a:lnTo>
                  <a:pt x="17715917" y="5230916"/>
                </a:lnTo>
                <a:cubicBezTo>
                  <a:pt x="17710017" y="5235533"/>
                  <a:pt x="17712325" y="5238482"/>
                  <a:pt x="17722841" y="5239762"/>
                </a:cubicBezTo>
                <a:lnTo>
                  <a:pt x="17738613" y="5241685"/>
                </a:lnTo>
                <a:cubicBezTo>
                  <a:pt x="17750407" y="5232451"/>
                  <a:pt x="17758613" y="5230784"/>
                  <a:pt x="17763229" y="5236680"/>
                </a:cubicBezTo>
                <a:lnTo>
                  <a:pt x="17794771" y="5240522"/>
                </a:lnTo>
                <a:cubicBezTo>
                  <a:pt x="17815797" y="5243087"/>
                  <a:pt x="17829261" y="5242058"/>
                  <a:pt x="17835159" y="5237442"/>
                </a:cubicBezTo>
                <a:cubicBezTo>
                  <a:pt x="17844393" y="5249237"/>
                  <a:pt x="17851957" y="5252824"/>
                  <a:pt x="17857853" y="5248209"/>
                </a:cubicBezTo>
                <a:cubicBezTo>
                  <a:pt x="17857853" y="5248209"/>
                  <a:pt x="17863109" y="5248850"/>
                  <a:pt x="17873627" y="5250130"/>
                </a:cubicBezTo>
                <a:lnTo>
                  <a:pt x="17866701" y="5241282"/>
                </a:lnTo>
                <a:cubicBezTo>
                  <a:pt x="17857469" y="5229488"/>
                  <a:pt x="17864005" y="5219616"/>
                  <a:pt x="17886315" y="5211663"/>
                </a:cubicBezTo>
                <a:cubicBezTo>
                  <a:pt x="17896829" y="5212945"/>
                  <a:pt x="17900289" y="5217367"/>
                  <a:pt x="17896701" y="5224933"/>
                </a:cubicBezTo>
                <a:cubicBezTo>
                  <a:pt x="17893111" y="5232500"/>
                  <a:pt x="17896573" y="5236920"/>
                  <a:pt x="17907089" y="5238200"/>
                </a:cubicBezTo>
                <a:cubicBezTo>
                  <a:pt x="17917603" y="5239483"/>
                  <a:pt x="17923499" y="5234867"/>
                  <a:pt x="17924781" y="5224351"/>
                </a:cubicBezTo>
                <a:cubicBezTo>
                  <a:pt x="17926063" y="5213837"/>
                  <a:pt x="17929653" y="5206274"/>
                  <a:pt x="17935551" y="5201656"/>
                </a:cubicBezTo>
                <a:cubicBezTo>
                  <a:pt x="17941447" y="5197040"/>
                  <a:pt x="17948179" y="5196524"/>
                  <a:pt x="17955743" y="5200115"/>
                </a:cubicBezTo>
                <a:cubicBezTo>
                  <a:pt x="17963309" y="5203706"/>
                  <a:pt x="17974143" y="5202357"/>
                  <a:pt x="17988245" y="5196073"/>
                </a:cubicBezTo>
                <a:cubicBezTo>
                  <a:pt x="18002349" y="5189787"/>
                  <a:pt x="18009401" y="5186645"/>
                  <a:pt x="18009401" y="5186645"/>
                </a:cubicBezTo>
                <a:cubicBezTo>
                  <a:pt x="18015297" y="5182030"/>
                  <a:pt x="18026131" y="5180683"/>
                  <a:pt x="18041903" y="5182603"/>
                </a:cubicBezTo>
                <a:cubicBezTo>
                  <a:pt x="18057675" y="5184524"/>
                  <a:pt x="18067869" y="5188434"/>
                  <a:pt x="18072485" y="5194332"/>
                </a:cubicBezTo>
                <a:cubicBezTo>
                  <a:pt x="18066587" y="5198949"/>
                  <a:pt x="18063639" y="5201256"/>
                  <a:pt x="18063639" y="5201256"/>
                </a:cubicBezTo>
                <a:cubicBezTo>
                  <a:pt x="18063639" y="5201256"/>
                  <a:pt x="18058383" y="5200617"/>
                  <a:pt x="18047867" y="5199334"/>
                </a:cubicBezTo>
                <a:cubicBezTo>
                  <a:pt x="18043251" y="5193437"/>
                  <a:pt x="18036841" y="5191322"/>
                  <a:pt x="18028631" y="5192991"/>
                </a:cubicBezTo>
                <a:cubicBezTo>
                  <a:pt x="18020427" y="5194660"/>
                  <a:pt x="18020941" y="5201391"/>
                  <a:pt x="18030175" y="5213183"/>
                </a:cubicBezTo>
                <a:cubicBezTo>
                  <a:pt x="18039407" y="5224979"/>
                  <a:pt x="18049281" y="5231518"/>
                  <a:pt x="18059795" y="5232798"/>
                </a:cubicBezTo>
                <a:cubicBezTo>
                  <a:pt x="18070309" y="5234078"/>
                  <a:pt x="18078515" y="5232412"/>
                  <a:pt x="18084411" y="5227794"/>
                </a:cubicBezTo>
                <a:cubicBezTo>
                  <a:pt x="18090311" y="5223177"/>
                  <a:pt x="18089479" y="5219076"/>
                  <a:pt x="18081911" y="5215484"/>
                </a:cubicBezTo>
                <a:cubicBezTo>
                  <a:pt x="18074347" y="5211897"/>
                  <a:pt x="18076461" y="5205485"/>
                  <a:pt x="18088253" y="5196253"/>
                </a:cubicBezTo>
                <a:lnTo>
                  <a:pt x="18090177" y="5180482"/>
                </a:lnTo>
                <a:cubicBezTo>
                  <a:pt x="18084279" y="5185100"/>
                  <a:pt x="18080497" y="5183304"/>
                  <a:pt x="18078829" y="5175096"/>
                </a:cubicBezTo>
                <a:cubicBezTo>
                  <a:pt x="18077163" y="5166892"/>
                  <a:pt x="18082739" y="5164904"/>
                  <a:pt x="18095559" y="5169134"/>
                </a:cubicBezTo>
                <a:cubicBezTo>
                  <a:pt x="18108381" y="5173363"/>
                  <a:pt x="18117101" y="5178427"/>
                  <a:pt x="18121717" y="5184323"/>
                </a:cubicBezTo>
                <a:cubicBezTo>
                  <a:pt x="18132235" y="5185605"/>
                  <a:pt x="18137491" y="5186245"/>
                  <a:pt x="18137491" y="5186245"/>
                </a:cubicBezTo>
                <a:lnTo>
                  <a:pt x="18170953" y="5174317"/>
                </a:lnTo>
                <a:lnTo>
                  <a:pt x="18204417" y="5162389"/>
                </a:lnTo>
                <a:cubicBezTo>
                  <a:pt x="18210313" y="5157772"/>
                  <a:pt x="18215571" y="5158412"/>
                  <a:pt x="18220185" y="5164309"/>
                </a:cubicBezTo>
                <a:cubicBezTo>
                  <a:pt x="18220185" y="5164309"/>
                  <a:pt x="18225445" y="5164951"/>
                  <a:pt x="18235959" y="5166233"/>
                </a:cubicBezTo>
                <a:cubicBezTo>
                  <a:pt x="18241855" y="5161615"/>
                  <a:pt x="18244803" y="5159307"/>
                  <a:pt x="18244803" y="5159307"/>
                </a:cubicBezTo>
                <a:lnTo>
                  <a:pt x="18276347" y="5163148"/>
                </a:lnTo>
                <a:lnTo>
                  <a:pt x="18288001" y="5162259"/>
                </a:lnTo>
                <a:lnTo>
                  <a:pt x="18288001" y="5180575"/>
                </a:lnTo>
                <a:lnTo>
                  <a:pt x="18274425" y="5178921"/>
                </a:lnTo>
                <a:cubicBezTo>
                  <a:pt x="18236985" y="5179695"/>
                  <a:pt x="18204161" y="5186366"/>
                  <a:pt x="18175955" y="5198934"/>
                </a:cubicBezTo>
                <a:cubicBezTo>
                  <a:pt x="18164161" y="5208167"/>
                  <a:pt x="18153009" y="5212143"/>
                  <a:pt x="18142493" y="5210863"/>
                </a:cubicBezTo>
                <a:lnTo>
                  <a:pt x="18126721" y="5208941"/>
                </a:lnTo>
                <a:cubicBezTo>
                  <a:pt x="18120823" y="5213557"/>
                  <a:pt x="18116723" y="5214392"/>
                  <a:pt x="18114413" y="5211445"/>
                </a:cubicBezTo>
                <a:cubicBezTo>
                  <a:pt x="18112105" y="5208496"/>
                  <a:pt x="18108643" y="5204072"/>
                  <a:pt x="18104027" y="5198174"/>
                </a:cubicBezTo>
                <a:cubicBezTo>
                  <a:pt x="18098125" y="5202791"/>
                  <a:pt x="18096333" y="5206573"/>
                  <a:pt x="18098641" y="5209521"/>
                </a:cubicBezTo>
                <a:cubicBezTo>
                  <a:pt x="18100951" y="5212470"/>
                  <a:pt x="18104413" y="5216895"/>
                  <a:pt x="18109031" y="5222790"/>
                </a:cubicBezTo>
                <a:cubicBezTo>
                  <a:pt x="18113645" y="5228689"/>
                  <a:pt x="18115953" y="5231637"/>
                  <a:pt x="18115953" y="5231637"/>
                </a:cubicBezTo>
                <a:cubicBezTo>
                  <a:pt x="18115953" y="5231637"/>
                  <a:pt x="18118905" y="5229329"/>
                  <a:pt x="18124801" y="5224712"/>
                </a:cubicBezTo>
                <a:cubicBezTo>
                  <a:pt x="18124801" y="5224712"/>
                  <a:pt x="18128583" y="5226507"/>
                  <a:pt x="18136149" y="5230096"/>
                </a:cubicBezTo>
                <a:cubicBezTo>
                  <a:pt x="18143713" y="5233687"/>
                  <a:pt x="18147497" y="5235479"/>
                  <a:pt x="18147497" y="5235479"/>
                </a:cubicBezTo>
                <a:lnTo>
                  <a:pt x="18122881" y="5240483"/>
                </a:lnTo>
                <a:cubicBezTo>
                  <a:pt x="18085439" y="5241258"/>
                  <a:pt x="18071335" y="5247543"/>
                  <a:pt x="18080569" y="5259337"/>
                </a:cubicBezTo>
                <a:cubicBezTo>
                  <a:pt x="18079291" y="5269851"/>
                  <a:pt x="18067495" y="5279083"/>
                  <a:pt x="18045185" y="5287037"/>
                </a:cubicBezTo>
                <a:lnTo>
                  <a:pt x="18004799" y="5290117"/>
                </a:lnTo>
                <a:cubicBezTo>
                  <a:pt x="17998899" y="5294736"/>
                  <a:pt x="17993323" y="5296722"/>
                  <a:pt x="17988065" y="5296082"/>
                </a:cubicBezTo>
                <a:cubicBezTo>
                  <a:pt x="17982809" y="5295442"/>
                  <a:pt x="17980179" y="5295120"/>
                  <a:pt x="17980179" y="5295120"/>
                </a:cubicBezTo>
                <a:lnTo>
                  <a:pt x="17908249" y="5294360"/>
                </a:lnTo>
                <a:cubicBezTo>
                  <a:pt x="17902353" y="5298979"/>
                  <a:pt x="17895301" y="5302121"/>
                  <a:pt x="17887095" y="5303788"/>
                </a:cubicBezTo>
                <a:cubicBezTo>
                  <a:pt x="17878889" y="5305456"/>
                  <a:pt x="17874787" y="5306289"/>
                  <a:pt x="17874787" y="5306289"/>
                </a:cubicBezTo>
                <a:lnTo>
                  <a:pt x="17825551" y="5316296"/>
                </a:lnTo>
                <a:cubicBezTo>
                  <a:pt x="17791451" y="5333481"/>
                  <a:pt x="17767471" y="5333228"/>
                  <a:pt x="17753621" y="5315536"/>
                </a:cubicBezTo>
                <a:cubicBezTo>
                  <a:pt x="17749005" y="5309637"/>
                  <a:pt x="17731953" y="5318232"/>
                  <a:pt x="17702467" y="5341315"/>
                </a:cubicBezTo>
                <a:cubicBezTo>
                  <a:pt x="17667083" y="5369014"/>
                  <a:pt x="17634261" y="5375684"/>
                  <a:pt x="17603999" y="5361327"/>
                </a:cubicBezTo>
                <a:cubicBezTo>
                  <a:pt x="17599383" y="5355429"/>
                  <a:pt x="17582137" y="5354662"/>
                  <a:pt x="17552263" y="5359026"/>
                </a:cubicBezTo>
                <a:cubicBezTo>
                  <a:pt x="17522387" y="5363389"/>
                  <a:pt x="17504503" y="5367878"/>
                  <a:pt x="17498605" y="5372495"/>
                </a:cubicBezTo>
                <a:cubicBezTo>
                  <a:pt x="17492707" y="5377113"/>
                  <a:pt x="17487129" y="5379101"/>
                  <a:pt x="17481875" y="5378460"/>
                </a:cubicBezTo>
                <a:cubicBezTo>
                  <a:pt x="17476615" y="5377820"/>
                  <a:pt x="17473991" y="5377498"/>
                  <a:pt x="17473991" y="5377498"/>
                </a:cubicBezTo>
                <a:lnTo>
                  <a:pt x="17467063" y="5368652"/>
                </a:lnTo>
                <a:cubicBezTo>
                  <a:pt x="17461165" y="5373270"/>
                  <a:pt x="17451485" y="5376090"/>
                  <a:pt x="17438023" y="5377118"/>
                </a:cubicBezTo>
                <a:cubicBezTo>
                  <a:pt x="17424557" y="5378146"/>
                  <a:pt x="17411931" y="5383275"/>
                  <a:pt x="17400135" y="5392509"/>
                </a:cubicBezTo>
                <a:cubicBezTo>
                  <a:pt x="17388343" y="5401742"/>
                  <a:pt x="17381289" y="5404885"/>
                  <a:pt x="17378981" y="5401937"/>
                </a:cubicBezTo>
                <a:cubicBezTo>
                  <a:pt x="17376673" y="5398987"/>
                  <a:pt x="17367313" y="5399180"/>
                  <a:pt x="17350901" y="5402516"/>
                </a:cubicBezTo>
                <a:lnTo>
                  <a:pt x="17343975" y="5393670"/>
                </a:lnTo>
                <a:cubicBezTo>
                  <a:pt x="17349875" y="5389053"/>
                  <a:pt x="17356925" y="5385910"/>
                  <a:pt x="17365131" y="5384244"/>
                </a:cubicBezTo>
                <a:cubicBezTo>
                  <a:pt x="17373339" y="5382574"/>
                  <a:pt x="17383339" y="5377126"/>
                  <a:pt x="17395131" y="5367893"/>
                </a:cubicBezTo>
                <a:cubicBezTo>
                  <a:pt x="17445647" y="5347372"/>
                  <a:pt x="17475521" y="5343007"/>
                  <a:pt x="17484753" y="5354804"/>
                </a:cubicBezTo>
                <a:cubicBezTo>
                  <a:pt x="17484753" y="5354804"/>
                  <a:pt x="17486229" y="5353649"/>
                  <a:pt x="17489177" y="5351341"/>
                </a:cubicBezTo>
                <a:cubicBezTo>
                  <a:pt x="17492127" y="5349033"/>
                  <a:pt x="17496549" y="5345571"/>
                  <a:pt x="17502447" y="5340954"/>
                </a:cubicBezTo>
                <a:cubicBezTo>
                  <a:pt x="17514241" y="5331720"/>
                  <a:pt x="17512575" y="5323514"/>
                  <a:pt x="17497441" y="5316336"/>
                </a:cubicBezTo>
                <a:lnTo>
                  <a:pt x="17407823" y="5329426"/>
                </a:lnTo>
                <a:cubicBezTo>
                  <a:pt x="17401923" y="5334044"/>
                  <a:pt x="17390767" y="5338019"/>
                  <a:pt x="17374357" y="5341354"/>
                </a:cubicBezTo>
                <a:lnTo>
                  <a:pt x="17409743" y="5313654"/>
                </a:lnTo>
                <a:cubicBezTo>
                  <a:pt x="17433331" y="5295187"/>
                  <a:pt x="17442497" y="5285636"/>
                  <a:pt x="17437243" y="5284995"/>
                </a:cubicBezTo>
                <a:cubicBezTo>
                  <a:pt x="17431983" y="5284354"/>
                  <a:pt x="17427881" y="5285188"/>
                  <a:pt x="17424935" y="5287496"/>
                </a:cubicBezTo>
                <a:cubicBezTo>
                  <a:pt x="17421987" y="5289803"/>
                  <a:pt x="17418201" y="5288009"/>
                  <a:pt x="17413585" y="5282111"/>
                </a:cubicBezTo>
                <a:cubicBezTo>
                  <a:pt x="17398453" y="5274935"/>
                  <a:pt x="17379095" y="5280577"/>
                  <a:pt x="17355505" y="5299044"/>
                </a:cubicBezTo>
                <a:cubicBezTo>
                  <a:pt x="17355505" y="5299044"/>
                  <a:pt x="17347297" y="5300712"/>
                  <a:pt x="17330889" y="5304048"/>
                </a:cubicBezTo>
                <a:cubicBezTo>
                  <a:pt x="17314479" y="5307384"/>
                  <a:pt x="17298067" y="5310718"/>
                  <a:pt x="17281653" y="5314055"/>
                </a:cubicBezTo>
                <a:cubicBezTo>
                  <a:pt x="17242933" y="5325341"/>
                  <a:pt x="17223571" y="5330987"/>
                  <a:pt x="17223571" y="5330987"/>
                </a:cubicBezTo>
                <a:cubicBezTo>
                  <a:pt x="17223571" y="5330987"/>
                  <a:pt x="17225241" y="5339192"/>
                  <a:pt x="17228577" y="5355603"/>
                </a:cubicBezTo>
                <a:cubicBezTo>
                  <a:pt x="17236529" y="5377913"/>
                  <a:pt x="17232941" y="5385477"/>
                  <a:pt x="17217809" y="5378300"/>
                </a:cubicBezTo>
                <a:cubicBezTo>
                  <a:pt x="17211913" y="5382915"/>
                  <a:pt x="17203063" y="5389842"/>
                  <a:pt x="17191271" y="5399074"/>
                </a:cubicBezTo>
                <a:cubicBezTo>
                  <a:pt x="17185371" y="5403690"/>
                  <a:pt x="17178323" y="5406833"/>
                  <a:pt x="17170117" y="5408500"/>
                </a:cubicBezTo>
                <a:cubicBezTo>
                  <a:pt x="17161911" y="5410167"/>
                  <a:pt x="17152553" y="5410362"/>
                  <a:pt x="17142035" y="5409081"/>
                </a:cubicBezTo>
                <a:lnTo>
                  <a:pt x="17106651" y="5436780"/>
                </a:lnTo>
                <a:cubicBezTo>
                  <a:pt x="17120503" y="5454472"/>
                  <a:pt x="17133965" y="5453446"/>
                  <a:pt x="17147039" y="5433698"/>
                </a:cubicBezTo>
                <a:cubicBezTo>
                  <a:pt x="17158833" y="5424466"/>
                  <a:pt x="17167041" y="5422797"/>
                  <a:pt x="17171655" y="5428695"/>
                </a:cubicBezTo>
                <a:cubicBezTo>
                  <a:pt x="17186787" y="5435872"/>
                  <a:pt x="17197939" y="5431896"/>
                  <a:pt x="17205121" y="5416766"/>
                </a:cubicBezTo>
                <a:cubicBezTo>
                  <a:pt x="17211017" y="5412150"/>
                  <a:pt x="17219223" y="5410482"/>
                  <a:pt x="17229739" y="5411762"/>
                </a:cubicBezTo>
                <a:lnTo>
                  <a:pt x="17238583" y="5404838"/>
                </a:lnTo>
                <a:lnTo>
                  <a:pt x="17278971" y="5401756"/>
                </a:lnTo>
                <a:cubicBezTo>
                  <a:pt x="17317693" y="5390467"/>
                  <a:pt x="17332823" y="5397645"/>
                  <a:pt x="17324365" y="5423291"/>
                </a:cubicBezTo>
                <a:cubicBezTo>
                  <a:pt x="17317183" y="5438421"/>
                  <a:pt x="17308977" y="5440090"/>
                  <a:pt x="17299747" y="5428295"/>
                </a:cubicBezTo>
                <a:lnTo>
                  <a:pt x="17282055" y="5442143"/>
                </a:lnTo>
                <a:lnTo>
                  <a:pt x="17295905" y="5459836"/>
                </a:lnTo>
                <a:cubicBezTo>
                  <a:pt x="17301803" y="5455219"/>
                  <a:pt x="17307059" y="5455860"/>
                  <a:pt x="17311675" y="5461756"/>
                </a:cubicBezTo>
                <a:cubicBezTo>
                  <a:pt x="17311675" y="5461756"/>
                  <a:pt x="17308727" y="5464064"/>
                  <a:pt x="17302829" y="5468682"/>
                </a:cubicBezTo>
                <a:lnTo>
                  <a:pt x="17330527" y="5504067"/>
                </a:lnTo>
                <a:lnTo>
                  <a:pt x="17344377" y="5521759"/>
                </a:lnTo>
                <a:cubicBezTo>
                  <a:pt x="17343095" y="5532274"/>
                  <a:pt x="17338355" y="5538364"/>
                  <a:pt x="17330149" y="5540032"/>
                </a:cubicBezTo>
                <a:cubicBezTo>
                  <a:pt x="17321941" y="5541702"/>
                  <a:pt x="17310913" y="5533688"/>
                  <a:pt x="17297065" y="5515997"/>
                </a:cubicBezTo>
                <a:cubicBezTo>
                  <a:pt x="17292449" y="5510099"/>
                  <a:pt x="17288665" y="5508304"/>
                  <a:pt x="17285717" y="5510611"/>
                </a:cubicBezTo>
                <a:cubicBezTo>
                  <a:pt x="17282769" y="5512919"/>
                  <a:pt x="17280653" y="5519331"/>
                  <a:pt x="17279373" y="5529846"/>
                </a:cubicBezTo>
                <a:lnTo>
                  <a:pt x="17284375" y="5554462"/>
                </a:lnTo>
                <a:cubicBezTo>
                  <a:pt x="17290271" y="5549844"/>
                  <a:pt x="17295531" y="5550487"/>
                  <a:pt x="17300147" y="5556382"/>
                </a:cubicBezTo>
                <a:lnTo>
                  <a:pt x="17324763" y="5551379"/>
                </a:lnTo>
                <a:lnTo>
                  <a:pt x="17340535" y="5553302"/>
                </a:lnTo>
                <a:lnTo>
                  <a:pt x="17358227" y="5539452"/>
                </a:lnTo>
                <a:cubicBezTo>
                  <a:pt x="17368743" y="5540733"/>
                  <a:pt x="17379255" y="5542014"/>
                  <a:pt x="17389767" y="5543293"/>
                </a:cubicBezTo>
                <a:cubicBezTo>
                  <a:pt x="17399001" y="5555090"/>
                  <a:pt x="17391825" y="5570219"/>
                  <a:pt x="17368235" y="5588686"/>
                </a:cubicBezTo>
                <a:cubicBezTo>
                  <a:pt x="17351823" y="5592021"/>
                  <a:pt x="17341309" y="5590742"/>
                  <a:pt x="17336693" y="5584843"/>
                </a:cubicBezTo>
                <a:cubicBezTo>
                  <a:pt x="17336693" y="5584843"/>
                  <a:pt x="17334063" y="5584523"/>
                  <a:pt x="17328805" y="5583884"/>
                </a:cubicBezTo>
                <a:cubicBezTo>
                  <a:pt x="17323551" y="5583243"/>
                  <a:pt x="17315665" y="5582281"/>
                  <a:pt x="17305149" y="5581001"/>
                </a:cubicBezTo>
                <a:cubicBezTo>
                  <a:pt x="17293357" y="5590233"/>
                  <a:pt x="17285149" y="5591902"/>
                  <a:pt x="17280533" y="5586004"/>
                </a:cubicBezTo>
                <a:cubicBezTo>
                  <a:pt x="17280533" y="5586004"/>
                  <a:pt x="17279059" y="5587158"/>
                  <a:pt x="17276109" y="5589465"/>
                </a:cubicBezTo>
                <a:cubicBezTo>
                  <a:pt x="17273163" y="5591775"/>
                  <a:pt x="17268737" y="5595237"/>
                  <a:pt x="17262841" y="5599854"/>
                </a:cubicBezTo>
                <a:lnTo>
                  <a:pt x="17240143" y="5589085"/>
                </a:lnTo>
                <a:lnTo>
                  <a:pt x="17222451" y="5602936"/>
                </a:lnTo>
                <a:lnTo>
                  <a:pt x="17188989" y="5614865"/>
                </a:lnTo>
                <a:cubicBezTo>
                  <a:pt x="17188989" y="5614865"/>
                  <a:pt x="17196683" y="5606465"/>
                  <a:pt x="17212065" y="5589667"/>
                </a:cubicBezTo>
                <a:cubicBezTo>
                  <a:pt x="17227449" y="5572869"/>
                  <a:pt x="17237449" y="5567416"/>
                  <a:pt x="17242067" y="5573314"/>
                </a:cubicBezTo>
                <a:cubicBezTo>
                  <a:pt x="17251299" y="5585110"/>
                  <a:pt x="17259507" y="5583443"/>
                  <a:pt x="17266683" y="5568311"/>
                </a:cubicBezTo>
                <a:cubicBezTo>
                  <a:pt x="17267965" y="5557797"/>
                  <a:pt x="17255141" y="5553568"/>
                  <a:pt x="17228215" y="5555622"/>
                </a:cubicBezTo>
                <a:cubicBezTo>
                  <a:pt x="17211807" y="5558959"/>
                  <a:pt x="17205395" y="5556844"/>
                  <a:pt x="17208983" y="5549280"/>
                </a:cubicBezTo>
                <a:cubicBezTo>
                  <a:pt x="17212571" y="5541713"/>
                  <a:pt x="17216995" y="5538249"/>
                  <a:pt x="17222251" y="5538892"/>
                </a:cubicBezTo>
                <a:cubicBezTo>
                  <a:pt x="17227509" y="5539532"/>
                  <a:pt x="17227829" y="5536903"/>
                  <a:pt x="17223215" y="5531005"/>
                </a:cubicBezTo>
                <a:lnTo>
                  <a:pt x="17238983" y="5532928"/>
                </a:lnTo>
                <a:cubicBezTo>
                  <a:pt x="17238983" y="5532928"/>
                  <a:pt x="17241613" y="5533247"/>
                  <a:pt x="17246867" y="5533887"/>
                </a:cubicBezTo>
                <a:cubicBezTo>
                  <a:pt x="17252127" y="5534529"/>
                  <a:pt x="17254755" y="5534847"/>
                  <a:pt x="17254755" y="5534847"/>
                </a:cubicBezTo>
                <a:lnTo>
                  <a:pt x="17247831" y="5526003"/>
                </a:lnTo>
                <a:cubicBezTo>
                  <a:pt x="17243215" y="5520104"/>
                  <a:pt x="17243853" y="5514847"/>
                  <a:pt x="17249749" y="5510231"/>
                </a:cubicBezTo>
                <a:lnTo>
                  <a:pt x="17265525" y="5512152"/>
                </a:lnTo>
                <a:cubicBezTo>
                  <a:pt x="17265525" y="5512152"/>
                  <a:pt x="17268471" y="5509845"/>
                  <a:pt x="17274369" y="5505228"/>
                </a:cubicBezTo>
                <a:cubicBezTo>
                  <a:pt x="17269753" y="5499329"/>
                  <a:pt x="17262187" y="5495741"/>
                  <a:pt x="17251675" y="5494460"/>
                </a:cubicBezTo>
                <a:lnTo>
                  <a:pt x="17233981" y="5508310"/>
                </a:lnTo>
                <a:lnTo>
                  <a:pt x="17209363" y="5513313"/>
                </a:lnTo>
                <a:cubicBezTo>
                  <a:pt x="17192953" y="5516649"/>
                  <a:pt x="17176539" y="5519985"/>
                  <a:pt x="17160129" y="5523321"/>
                </a:cubicBezTo>
                <a:cubicBezTo>
                  <a:pt x="17160129" y="5523321"/>
                  <a:pt x="17156027" y="5524154"/>
                  <a:pt x="17147821" y="5525821"/>
                </a:cubicBezTo>
                <a:cubicBezTo>
                  <a:pt x="17139613" y="5527489"/>
                  <a:pt x="17132563" y="5530632"/>
                  <a:pt x="17126665" y="5535249"/>
                </a:cubicBezTo>
                <a:cubicBezTo>
                  <a:pt x="17078713" y="5534742"/>
                  <a:pt x="17045891" y="5541413"/>
                  <a:pt x="17028197" y="5555263"/>
                </a:cubicBezTo>
                <a:cubicBezTo>
                  <a:pt x="16998713" y="5578344"/>
                  <a:pt x="16976403" y="5586298"/>
                  <a:pt x="16961269" y="5579120"/>
                </a:cubicBezTo>
                <a:cubicBezTo>
                  <a:pt x="16956651" y="5573222"/>
                  <a:pt x="16951397" y="5572581"/>
                  <a:pt x="16945501" y="5577197"/>
                </a:cubicBezTo>
                <a:lnTo>
                  <a:pt x="16912037" y="5589126"/>
                </a:lnTo>
                <a:cubicBezTo>
                  <a:pt x="16907419" y="5583228"/>
                  <a:pt x="16896265" y="5587205"/>
                  <a:pt x="16878573" y="5601055"/>
                </a:cubicBezTo>
                <a:cubicBezTo>
                  <a:pt x="16860881" y="5614904"/>
                  <a:pt x="16850561" y="5622983"/>
                  <a:pt x="16847613" y="5625291"/>
                </a:cubicBezTo>
                <a:cubicBezTo>
                  <a:pt x="16844665" y="5627600"/>
                  <a:pt x="16840879" y="5625804"/>
                  <a:pt x="16836263" y="5619908"/>
                </a:cubicBezTo>
                <a:cubicBezTo>
                  <a:pt x="16827031" y="5608112"/>
                  <a:pt x="16810619" y="5611447"/>
                  <a:pt x="16787029" y="5629914"/>
                </a:cubicBezTo>
                <a:cubicBezTo>
                  <a:pt x="16781131" y="5634530"/>
                  <a:pt x="16781323" y="5643890"/>
                  <a:pt x="16787611" y="5657994"/>
                </a:cubicBezTo>
                <a:cubicBezTo>
                  <a:pt x="16793895" y="5672097"/>
                  <a:pt x="16797675" y="5673892"/>
                  <a:pt x="16798959" y="5663379"/>
                </a:cubicBezTo>
                <a:cubicBezTo>
                  <a:pt x="16804855" y="5658762"/>
                  <a:pt x="16810111" y="5659402"/>
                  <a:pt x="16814729" y="5665300"/>
                </a:cubicBezTo>
                <a:cubicBezTo>
                  <a:pt x="16825243" y="5666579"/>
                  <a:pt x="16827553" y="5669527"/>
                  <a:pt x="16821653" y="5674145"/>
                </a:cubicBezTo>
                <a:cubicBezTo>
                  <a:pt x="16815755" y="5678762"/>
                  <a:pt x="16809859" y="5683378"/>
                  <a:pt x="16803961" y="5687994"/>
                </a:cubicBezTo>
                <a:lnTo>
                  <a:pt x="16826657" y="5698761"/>
                </a:lnTo>
                <a:cubicBezTo>
                  <a:pt x="16832555" y="5694147"/>
                  <a:pt x="16838451" y="5689529"/>
                  <a:pt x="16844349" y="5684912"/>
                </a:cubicBezTo>
                <a:lnTo>
                  <a:pt x="16851275" y="5693759"/>
                </a:lnTo>
                <a:cubicBezTo>
                  <a:pt x="16851275" y="5693759"/>
                  <a:pt x="16850953" y="5696388"/>
                  <a:pt x="16850315" y="5701644"/>
                </a:cubicBezTo>
                <a:cubicBezTo>
                  <a:pt x="16849673" y="5706901"/>
                  <a:pt x="16849353" y="5709530"/>
                  <a:pt x="16849353" y="5709530"/>
                </a:cubicBezTo>
                <a:cubicBezTo>
                  <a:pt x="16858585" y="5721326"/>
                  <a:pt x="16864677" y="5726067"/>
                  <a:pt x="16867627" y="5723760"/>
                </a:cubicBezTo>
                <a:cubicBezTo>
                  <a:pt x="16870573" y="5721452"/>
                  <a:pt x="16869739" y="5717348"/>
                  <a:pt x="16865125" y="5711451"/>
                </a:cubicBezTo>
                <a:cubicBezTo>
                  <a:pt x="16871021" y="5706834"/>
                  <a:pt x="16873969" y="5704525"/>
                  <a:pt x="16873969" y="5704525"/>
                </a:cubicBezTo>
                <a:lnTo>
                  <a:pt x="16875893" y="5688756"/>
                </a:lnTo>
                <a:lnTo>
                  <a:pt x="16891663" y="5690677"/>
                </a:lnTo>
                <a:cubicBezTo>
                  <a:pt x="16902177" y="5691957"/>
                  <a:pt x="16914487" y="5689455"/>
                  <a:pt x="16928589" y="5683173"/>
                </a:cubicBezTo>
                <a:cubicBezTo>
                  <a:pt x="16942691" y="5676889"/>
                  <a:pt x="16948589" y="5672271"/>
                  <a:pt x="16946279" y="5669323"/>
                </a:cubicBezTo>
                <a:cubicBezTo>
                  <a:pt x="16943971" y="5666374"/>
                  <a:pt x="16937561" y="5664257"/>
                  <a:pt x="16927047" y="5662976"/>
                </a:cubicBezTo>
                <a:cubicBezTo>
                  <a:pt x="16916533" y="5661698"/>
                  <a:pt x="16908649" y="5660736"/>
                  <a:pt x="16903389" y="5660095"/>
                </a:cubicBezTo>
                <a:cubicBezTo>
                  <a:pt x="16898135" y="5659455"/>
                  <a:pt x="16895507" y="5659135"/>
                  <a:pt x="16895507" y="5659135"/>
                </a:cubicBezTo>
                <a:cubicBezTo>
                  <a:pt x="16896787" y="5648620"/>
                  <a:pt x="16916147" y="5642978"/>
                  <a:pt x="16953587" y="5642202"/>
                </a:cubicBezTo>
                <a:lnTo>
                  <a:pt x="16951663" y="5657975"/>
                </a:lnTo>
                <a:cubicBezTo>
                  <a:pt x="16956281" y="5663872"/>
                  <a:pt x="16958267" y="5669447"/>
                  <a:pt x="16957629" y="5674705"/>
                </a:cubicBezTo>
                <a:cubicBezTo>
                  <a:pt x="16956989" y="5679962"/>
                  <a:pt x="16950771" y="5687208"/>
                  <a:pt x="16938975" y="5696441"/>
                </a:cubicBezTo>
                <a:cubicBezTo>
                  <a:pt x="16933079" y="5701057"/>
                  <a:pt x="16928655" y="5704520"/>
                  <a:pt x="16925707" y="5706828"/>
                </a:cubicBezTo>
                <a:cubicBezTo>
                  <a:pt x="16922757" y="5709135"/>
                  <a:pt x="16921283" y="5710292"/>
                  <a:pt x="16921283" y="5710292"/>
                </a:cubicBezTo>
                <a:lnTo>
                  <a:pt x="16919363" y="5726061"/>
                </a:lnTo>
                <a:cubicBezTo>
                  <a:pt x="16925259" y="5721444"/>
                  <a:pt x="16933783" y="5717148"/>
                  <a:pt x="16944941" y="5713173"/>
                </a:cubicBezTo>
                <a:cubicBezTo>
                  <a:pt x="16956093" y="5709197"/>
                  <a:pt x="16958403" y="5712145"/>
                  <a:pt x="16951863" y="5722020"/>
                </a:cubicBezTo>
                <a:cubicBezTo>
                  <a:pt x="16945327" y="5731892"/>
                  <a:pt x="16932697" y="5737023"/>
                  <a:pt x="16913979" y="5737409"/>
                </a:cubicBezTo>
                <a:cubicBezTo>
                  <a:pt x="16895257" y="5737796"/>
                  <a:pt x="16885897" y="5737990"/>
                  <a:pt x="16885897" y="5737990"/>
                </a:cubicBezTo>
                <a:lnTo>
                  <a:pt x="16861281" y="5742993"/>
                </a:lnTo>
                <a:cubicBezTo>
                  <a:pt x="16850767" y="5741714"/>
                  <a:pt x="16841087" y="5744534"/>
                  <a:pt x="16832241" y="5751460"/>
                </a:cubicBezTo>
                <a:cubicBezTo>
                  <a:pt x="16823395" y="5758384"/>
                  <a:pt x="16817817" y="5760373"/>
                  <a:pt x="16815509" y="5757424"/>
                </a:cubicBezTo>
                <a:cubicBezTo>
                  <a:pt x="16813199" y="5754476"/>
                  <a:pt x="16806791" y="5752359"/>
                  <a:pt x="16796275" y="5751079"/>
                </a:cubicBezTo>
                <a:lnTo>
                  <a:pt x="16785509" y="5773774"/>
                </a:lnTo>
                <a:lnTo>
                  <a:pt x="16783587" y="5789546"/>
                </a:lnTo>
                <a:cubicBezTo>
                  <a:pt x="16773072" y="5788265"/>
                  <a:pt x="16768651" y="5791727"/>
                  <a:pt x="16770318" y="5799934"/>
                </a:cubicBezTo>
                <a:cubicBezTo>
                  <a:pt x="16771986" y="5808138"/>
                  <a:pt x="16775770" y="5809933"/>
                  <a:pt x="16781665" y="5805317"/>
                </a:cubicBezTo>
                <a:cubicBezTo>
                  <a:pt x="16786281" y="5811215"/>
                  <a:pt x="16787115" y="5815317"/>
                  <a:pt x="16784167" y="5817625"/>
                </a:cubicBezTo>
                <a:cubicBezTo>
                  <a:pt x="16781219" y="5819935"/>
                  <a:pt x="16782373" y="5821409"/>
                  <a:pt x="16787629" y="5822048"/>
                </a:cubicBezTo>
                <a:cubicBezTo>
                  <a:pt x="16792887" y="5822690"/>
                  <a:pt x="16800771" y="5823651"/>
                  <a:pt x="16811287" y="5824930"/>
                </a:cubicBezTo>
                <a:lnTo>
                  <a:pt x="16844751" y="5813001"/>
                </a:lnTo>
                <a:cubicBezTo>
                  <a:pt x="16876291" y="5816845"/>
                  <a:pt x="16895011" y="5816458"/>
                  <a:pt x="16900909" y="5811841"/>
                </a:cubicBezTo>
                <a:cubicBezTo>
                  <a:pt x="16906807" y="5807224"/>
                  <a:pt x="16921423" y="5807671"/>
                  <a:pt x="16944759" y="5813183"/>
                </a:cubicBezTo>
                <a:cubicBezTo>
                  <a:pt x="16968095" y="5818695"/>
                  <a:pt x="16982711" y="5819140"/>
                  <a:pt x="16988609" y="5814523"/>
                </a:cubicBezTo>
                <a:lnTo>
                  <a:pt x="16972839" y="5812603"/>
                </a:lnTo>
                <a:lnTo>
                  <a:pt x="16981687" y="5805677"/>
                </a:lnTo>
                <a:lnTo>
                  <a:pt x="16997455" y="5807597"/>
                </a:lnTo>
                <a:lnTo>
                  <a:pt x="17013229" y="5809521"/>
                </a:lnTo>
                <a:cubicBezTo>
                  <a:pt x="17019125" y="5804903"/>
                  <a:pt x="17019763" y="5799647"/>
                  <a:pt x="17015147" y="5793748"/>
                </a:cubicBezTo>
                <a:cubicBezTo>
                  <a:pt x="17010531" y="5787850"/>
                  <a:pt x="17002325" y="5789519"/>
                  <a:pt x="16990529" y="5798752"/>
                </a:cubicBezTo>
                <a:cubicBezTo>
                  <a:pt x="16984633" y="5803369"/>
                  <a:pt x="16979377" y="5802730"/>
                  <a:pt x="16974761" y="5796830"/>
                </a:cubicBezTo>
                <a:cubicBezTo>
                  <a:pt x="16970143" y="5790934"/>
                  <a:pt x="16966681" y="5786511"/>
                  <a:pt x="16964373" y="5783561"/>
                </a:cubicBezTo>
                <a:cubicBezTo>
                  <a:pt x="16962067" y="5780613"/>
                  <a:pt x="16957963" y="5781448"/>
                  <a:pt x="16952065" y="5786064"/>
                </a:cubicBezTo>
                <a:lnTo>
                  <a:pt x="16929369" y="5775296"/>
                </a:lnTo>
                <a:lnTo>
                  <a:pt x="16922443" y="5766450"/>
                </a:lnTo>
                <a:cubicBezTo>
                  <a:pt x="16916545" y="5771066"/>
                  <a:pt x="16910649" y="5775682"/>
                  <a:pt x="16904751" y="5780300"/>
                </a:cubicBezTo>
                <a:lnTo>
                  <a:pt x="16906673" y="5764530"/>
                </a:lnTo>
                <a:cubicBezTo>
                  <a:pt x="16918467" y="5755297"/>
                  <a:pt x="16926675" y="5753627"/>
                  <a:pt x="16931293" y="5759524"/>
                </a:cubicBezTo>
                <a:lnTo>
                  <a:pt x="16940135" y="5752599"/>
                </a:lnTo>
                <a:lnTo>
                  <a:pt x="16947061" y="5761447"/>
                </a:lnTo>
                <a:cubicBezTo>
                  <a:pt x="16951677" y="5767343"/>
                  <a:pt x="16956933" y="5767986"/>
                  <a:pt x="16962831" y="5763368"/>
                </a:cubicBezTo>
                <a:lnTo>
                  <a:pt x="16978605" y="5765289"/>
                </a:lnTo>
                <a:cubicBezTo>
                  <a:pt x="16987837" y="5777084"/>
                  <a:pt x="16995399" y="5780672"/>
                  <a:pt x="17001299" y="5776056"/>
                </a:cubicBezTo>
                <a:cubicBezTo>
                  <a:pt x="17005917" y="5781954"/>
                  <a:pt x="17008225" y="5784904"/>
                  <a:pt x="17008225" y="5784904"/>
                </a:cubicBezTo>
                <a:cubicBezTo>
                  <a:pt x="17012841" y="5790800"/>
                  <a:pt x="17018097" y="5791440"/>
                  <a:pt x="17023995" y="5786824"/>
                </a:cubicBezTo>
                <a:cubicBezTo>
                  <a:pt x="17029893" y="5782206"/>
                  <a:pt x="17032841" y="5779899"/>
                  <a:pt x="17032841" y="5779899"/>
                </a:cubicBezTo>
                <a:cubicBezTo>
                  <a:pt x="17032841" y="5779899"/>
                  <a:pt x="17035149" y="5782848"/>
                  <a:pt x="17039767" y="5788746"/>
                </a:cubicBezTo>
                <a:lnTo>
                  <a:pt x="17030921" y="5795671"/>
                </a:lnTo>
                <a:cubicBezTo>
                  <a:pt x="17025023" y="5800287"/>
                  <a:pt x="17023229" y="5804070"/>
                  <a:pt x="17025535" y="5807018"/>
                </a:cubicBezTo>
                <a:cubicBezTo>
                  <a:pt x="17027843" y="5809968"/>
                  <a:pt x="17031945" y="5809133"/>
                  <a:pt x="17037843" y="5804515"/>
                </a:cubicBezTo>
                <a:cubicBezTo>
                  <a:pt x="17037843" y="5804515"/>
                  <a:pt x="17040155" y="5807465"/>
                  <a:pt x="17044769" y="5813361"/>
                </a:cubicBezTo>
                <a:cubicBezTo>
                  <a:pt x="17049385" y="5819261"/>
                  <a:pt x="17057593" y="5817591"/>
                  <a:pt x="17069385" y="5808360"/>
                </a:cubicBezTo>
                <a:lnTo>
                  <a:pt x="17078233" y="5801435"/>
                </a:lnTo>
                <a:lnTo>
                  <a:pt x="17087079" y="5794510"/>
                </a:lnTo>
                <a:cubicBezTo>
                  <a:pt x="17076563" y="5793229"/>
                  <a:pt x="17074255" y="5790280"/>
                  <a:pt x="17080153" y="5785662"/>
                </a:cubicBezTo>
                <a:lnTo>
                  <a:pt x="17102849" y="5796430"/>
                </a:lnTo>
                <a:lnTo>
                  <a:pt x="17134389" y="5800275"/>
                </a:lnTo>
                <a:lnTo>
                  <a:pt x="17157087" y="5811041"/>
                </a:lnTo>
                <a:lnTo>
                  <a:pt x="17174779" y="5797192"/>
                </a:lnTo>
                <a:cubicBezTo>
                  <a:pt x="17180677" y="5792575"/>
                  <a:pt x="17188879" y="5790906"/>
                  <a:pt x="17199397" y="5792188"/>
                </a:cubicBezTo>
                <a:cubicBezTo>
                  <a:pt x="17209913" y="5793468"/>
                  <a:pt x="17216321" y="5795583"/>
                  <a:pt x="17218631" y="5798531"/>
                </a:cubicBezTo>
                <a:cubicBezTo>
                  <a:pt x="17220939" y="5801481"/>
                  <a:pt x="17225041" y="5800647"/>
                  <a:pt x="17230939" y="5796031"/>
                </a:cubicBezTo>
                <a:cubicBezTo>
                  <a:pt x="17248631" y="5782181"/>
                  <a:pt x="17259145" y="5783462"/>
                  <a:pt x="17262481" y="5799873"/>
                </a:cubicBezTo>
                <a:cubicBezTo>
                  <a:pt x="17267097" y="5805770"/>
                  <a:pt x="17269405" y="5808719"/>
                  <a:pt x="17269405" y="5808719"/>
                </a:cubicBezTo>
                <a:cubicBezTo>
                  <a:pt x="17269405" y="5808719"/>
                  <a:pt x="17271713" y="5811667"/>
                  <a:pt x="17276329" y="5817565"/>
                </a:cubicBezTo>
                <a:lnTo>
                  <a:pt x="17294021" y="5803716"/>
                </a:lnTo>
                <a:lnTo>
                  <a:pt x="17311715" y="5789866"/>
                </a:lnTo>
                <a:lnTo>
                  <a:pt x="17343257" y="5793707"/>
                </a:lnTo>
                <a:cubicBezTo>
                  <a:pt x="17337359" y="5798324"/>
                  <a:pt x="17334411" y="5800634"/>
                  <a:pt x="17334411" y="5800634"/>
                </a:cubicBezTo>
                <a:cubicBezTo>
                  <a:pt x="17334411" y="5800634"/>
                  <a:pt x="17329155" y="5799992"/>
                  <a:pt x="17318639" y="5798713"/>
                </a:cubicBezTo>
                <a:lnTo>
                  <a:pt x="17325565" y="5807558"/>
                </a:lnTo>
                <a:cubicBezTo>
                  <a:pt x="17336079" y="5808840"/>
                  <a:pt x="17344285" y="5807172"/>
                  <a:pt x="17350183" y="5802555"/>
                </a:cubicBezTo>
                <a:cubicBezTo>
                  <a:pt x="17356079" y="5797938"/>
                  <a:pt x="17359351" y="5793001"/>
                  <a:pt x="17359989" y="5787743"/>
                </a:cubicBezTo>
                <a:cubicBezTo>
                  <a:pt x="17360629" y="5782488"/>
                  <a:pt x="17366205" y="5780500"/>
                  <a:pt x="17376719" y="5781780"/>
                </a:cubicBezTo>
                <a:cubicBezTo>
                  <a:pt x="17387235" y="5783061"/>
                  <a:pt x="17394799" y="5786652"/>
                  <a:pt x="17399417" y="5792548"/>
                </a:cubicBezTo>
                <a:cubicBezTo>
                  <a:pt x="17394799" y="5786652"/>
                  <a:pt x="17388387" y="5784535"/>
                  <a:pt x="17380181" y="5786205"/>
                </a:cubicBezTo>
                <a:cubicBezTo>
                  <a:pt x="17371977" y="5787873"/>
                  <a:pt x="17367233" y="5793963"/>
                  <a:pt x="17365953" y="5804476"/>
                </a:cubicBezTo>
                <a:cubicBezTo>
                  <a:pt x="17370569" y="5810374"/>
                  <a:pt x="17372879" y="5813323"/>
                  <a:pt x="17372879" y="5813323"/>
                </a:cubicBezTo>
                <a:cubicBezTo>
                  <a:pt x="17378775" y="5808706"/>
                  <a:pt x="17387621" y="5801780"/>
                  <a:pt x="17399417" y="5792548"/>
                </a:cubicBezTo>
                <a:lnTo>
                  <a:pt x="17457495" y="5775616"/>
                </a:lnTo>
                <a:lnTo>
                  <a:pt x="17473653" y="5774383"/>
                </a:lnTo>
                <a:lnTo>
                  <a:pt x="17424033" y="5787544"/>
                </a:lnTo>
                <a:lnTo>
                  <a:pt x="17415187" y="5794470"/>
                </a:lnTo>
                <a:cubicBezTo>
                  <a:pt x="17419805" y="5800366"/>
                  <a:pt x="17416855" y="5802674"/>
                  <a:pt x="17406339" y="5801394"/>
                </a:cubicBezTo>
                <a:lnTo>
                  <a:pt x="17420191" y="5819085"/>
                </a:lnTo>
                <a:cubicBezTo>
                  <a:pt x="17426089" y="5814470"/>
                  <a:pt x="17430511" y="5811008"/>
                  <a:pt x="17433459" y="5808699"/>
                </a:cubicBezTo>
                <a:cubicBezTo>
                  <a:pt x="17436407" y="5806391"/>
                  <a:pt x="17437883" y="5805236"/>
                  <a:pt x="17437883" y="5805236"/>
                </a:cubicBezTo>
                <a:cubicBezTo>
                  <a:pt x="17433265" y="5799338"/>
                  <a:pt x="17441791" y="5795042"/>
                  <a:pt x="17463461" y="5792348"/>
                </a:cubicBezTo>
                <a:cubicBezTo>
                  <a:pt x="17485129" y="5789652"/>
                  <a:pt x="17498271" y="5791253"/>
                  <a:pt x="17502887" y="5797150"/>
                </a:cubicBezTo>
                <a:cubicBezTo>
                  <a:pt x="17507505" y="5803048"/>
                  <a:pt x="17504555" y="5805356"/>
                  <a:pt x="17494043" y="5804075"/>
                </a:cubicBezTo>
                <a:cubicBezTo>
                  <a:pt x="17488143" y="5808693"/>
                  <a:pt x="17483721" y="5812155"/>
                  <a:pt x="17480773" y="5814464"/>
                </a:cubicBezTo>
                <a:cubicBezTo>
                  <a:pt x="17477823" y="5816772"/>
                  <a:pt x="17481607" y="5818567"/>
                  <a:pt x="17492121" y="5819847"/>
                </a:cubicBezTo>
                <a:cubicBezTo>
                  <a:pt x="17502635" y="5821129"/>
                  <a:pt x="17510839" y="5819459"/>
                  <a:pt x="17516739" y="5814844"/>
                </a:cubicBezTo>
                <a:cubicBezTo>
                  <a:pt x="17522635" y="5810227"/>
                  <a:pt x="17527891" y="5810869"/>
                  <a:pt x="17532509" y="5816764"/>
                </a:cubicBezTo>
                <a:lnTo>
                  <a:pt x="17572897" y="5813681"/>
                </a:lnTo>
                <a:cubicBezTo>
                  <a:pt x="17583413" y="5814963"/>
                  <a:pt x="17591297" y="5815924"/>
                  <a:pt x="17596553" y="5816564"/>
                </a:cubicBezTo>
                <a:cubicBezTo>
                  <a:pt x="17601811" y="5817206"/>
                  <a:pt x="17604439" y="5817525"/>
                  <a:pt x="17604439" y="5817525"/>
                </a:cubicBezTo>
                <a:lnTo>
                  <a:pt x="17613285" y="5810600"/>
                </a:lnTo>
                <a:lnTo>
                  <a:pt x="17629057" y="5812522"/>
                </a:lnTo>
                <a:cubicBezTo>
                  <a:pt x="17627775" y="5823037"/>
                  <a:pt x="17638289" y="5824316"/>
                  <a:pt x="17660597" y="5816364"/>
                </a:cubicBezTo>
                <a:lnTo>
                  <a:pt x="17685213" y="5811361"/>
                </a:lnTo>
                <a:cubicBezTo>
                  <a:pt x="17683935" y="5821875"/>
                  <a:pt x="17710217" y="5825077"/>
                  <a:pt x="17764071" y="5820968"/>
                </a:cubicBezTo>
                <a:cubicBezTo>
                  <a:pt x="17785097" y="5823531"/>
                  <a:pt x="17804973" y="5824616"/>
                  <a:pt x="17823693" y="5824229"/>
                </a:cubicBezTo>
                <a:cubicBezTo>
                  <a:pt x="17842411" y="5823843"/>
                  <a:pt x="17857027" y="5824291"/>
                  <a:pt x="17867541" y="5825570"/>
                </a:cubicBezTo>
                <a:cubicBezTo>
                  <a:pt x="17878055" y="5826850"/>
                  <a:pt x="17884787" y="5826337"/>
                  <a:pt x="17887735" y="5824029"/>
                </a:cubicBezTo>
                <a:cubicBezTo>
                  <a:pt x="17890685" y="5821721"/>
                  <a:pt x="17893633" y="5819412"/>
                  <a:pt x="17896583" y="5817104"/>
                </a:cubicBezTo>
                <a:cubicBezTo>
                  <a:pt x="17898791" y="5815375"/>
                  <a:pt x="17904431" y="5816311"/>
                  <a:pt x="17913495" y="5819915"/>
                </a:cubicBezTo>
                <a:lnTo>
                  <a:pt x="17917709" y="5821771"/>
                </a:lnTo>
                <a:lnTo>
                  <a:pt x="17883313" y="5827491"/>
                </a:lnTo>
                <a:cubicBezTo>
                  <a:pt x="17871519" y="5836724"/>
                  <a:pt x="17861837" y="5839548"/>
                  <a:pt x="17854273" y="5835957"/>
                </a:cubicBezTo>
                <a:cubicBezTo>
                  <a:pt x="17846707" y="5832368"/>
                  <a:pt x="17839977" y="5832882"/>
                  <a:pt x="17834079" y="5837499"/>
                </a:cubicBezTo>
                <a:cubicBezTo>
                  <a:pt x="17834079" y="5837499"/>
                  <a:pt x="17829975" y="5838334"/>
                  <a:pt x="17821769" y="5840001"/>
                </a:cubicBezTo>
                <a:cubicBezTo>
                  <a:pt x="17813565" y="5841669"/>
                  <a:pt x="17802731" y="5843016"/>
                  <a:pt x="17789269" y="5844044"/>
                </a:cubicBezTo>
                <a:cubicBezTo>
                  <a:pt x="17775805" y="5845071"/>
                  <a:pt x="17759713" y="5845779"/>
                  <a:pt x="17740993" y="5846163"/>
                </a:cubicBezTo>
                <a:cubicBezTo>
                  <a:pt x="17722275" y="5846552"/>
                  <a:pt x="17712913" y="5846745"/>
                  <a:pt x="17712913" y="5846745"/>
                </a:cubicBezTo>
                <a:lnTo>
                  <a:pt x="17800615" y="5849427"/>
                </a:lnTo>
                <a:cubicBezTo>
                  <a:pt x="17811131" y="5850709"/>
                  <a:pt x="17823117" y="5850835"/>
                  <a:pt x="17836581" y="5849808"/>
                </a:cubicBezTo>
                <a:cubicBezTo>
                  <a:pt x="17850043" y="5848780"/>
                  <a:pt x="17859083" y="5851215"/>
                  <a:pt x="17863699" y="5857113"/>
                </a:cubicBezTo>
                <a:cubicBezTo>
                  <a:pt x="17869597" y="5852495"/>
                  <a:pt x="17885687" y="5851789"/>
                  <a:pt x="17911975" y="5854990"/>
                </a:cubicBezTo>
                <a:cubicBezTo>
                  <a:pt x="17931685" y="5857391"/>
                  <a:pt x="17966727" y="5857158"/>
                  <a:pt x="18017091" y="5854292"/>
                </a:cubicBezTo>
                <a:lnTo>
                  <a:pt x="18024063" y="5853822"/>
                </a:lnTo>
                <a:lnTo>
                  <a:pt x="18022079" y="5854400"/>
                </a:lnTo>
                <a:cubicBezTo>
                  <a:pt x="18020605" y="5855555"/>
                  <a:pt x="18021021" y="5857606"/>
                  <a:pt x="18023331" y="5860556"/>
                </a:cubicBezTo>
                <a:cubicBezTo>
                  <a:pt x="18016153" y="5875686"/>
                  <a:pt x="17999741" y="5879022"/>
                  <a:pt x="17974097" y="5870561"/>
                </a:cubicBezTo>
                <a:cubicBezTo>
                  <a:pt x="17958967" y="5863384"/>
                  <a:pt x="17953707" y="5862744"/>
                  <a:pt x="17958323" y="5868641"/>
                </a:cubicBezTo>
                <a:cubicBezTo>
                  <a:pt x="17957045" y="5879155"/>
                  <a:pt x="17935377" y="5881850"/>
                  <a:pt x="17893319" y="5876727"/>
                </a:cubicBezTo>
                <a:cubicBezTo>
                  <a:pt x="17882805" y="5875445"/>
                  <a:pt x="17874601" y="5877113"/>
                  <a:pt x="17868703" y="5881729"/>
                </a:cubicBezTo>
                <a:cubicBezTo>
                  <a:pt x="17868703" y="5881729"/>
                  <a:pt x="17863445" y="5881091"/>
                  <a:pt x="17852933" y="5879808"/>
                </a:cubicBezTo>
                <a:cubicBezTo>
                  <a:pt x="17842419" y="5878529"/>
                  <a:pt x="17831905" y="5877246"/>
                  <a:pt x="17821389" y="5875966"/>
                </a:cubicBezTo>
                <a:cubicBezTo>
                  <a:pt x="17794463" y="5878021"/>
                  <a:pt x="17778053" y="5881357"/>
                  <a:pt x="17772157" y="5885972"/>
                </a:cubicBezTo>
                <a:cubicBezTo>
                  <a:pt x="17755743" y="5889309"/>
                  <a:pt x="17721253" y="5887775"/>
                  <a:pt x="17668681" y="5881369"/>
                </a:cubicBezTo>
                <a:cubicBezTo>
                  <a:pt x="17658169" y="5880088"/>
                  <a:pt x="17649965" y="5881756"/>
                  <a:pt x="17644067" y="5886374"/>
                </a:cubicBezTo>
                <a:cubicBezTo>
                  <a:pt x="17644067" y="5886374"/>
                  <a:pt x="17642913" y="5884900"/>
                  <a:pt x="17640603" y="5881950"/>
                </a:cubicBezTo>
                <a:cubicBezTo>
                  <a:pt x="17638295" y="5879002"/>
                  <a:pt x="17634193" y="5879834"/>
                  <a:pt x="17628295" y="5884451"/>
                </a:cubicBezTo>
                <a:lnTo>
                  <a:pt x="17603677" y="5889455"/>
                </a:lnTo>
                <a:cubicBezTo>
                  <a:pt x="17599063" y="5883557"/>
                  <a:pt x="17595279" y="5881764"/>
                  <a:pt x="17592329" y="5884072"/>
                </a:cubicBezTo>
                <a:cubicBezTo>
                  <a:pt x="17589381" y="5886380"/>
                  <a:pt x="17587907" y="5887535"/>
                  <a:pt x="17587907" y="5887535"/>
                </a:cubicBezTo>
                <a:cubicBezTo>
                  <a:pt x="17587907" y="5887535"/>
                  <a:pt x="17585279" y="5887216"/>
                  <a:pt x="17580021" y="5886573"/>
                </a:cubicBezTo>
                <a:cubicBezTo>
                  <a:pt x="17574767" y="5885932"/>
                  <a:pt x="17569187" y="5887919"/>
                  <a:pt x="17563291" y="5892537"/>
                </a:cubicBezTo>
                <a:lnTo>
                  <a:pt x="17547519" y="5890618"/>
                </a:lnTo>
                <a:lnTo>
                  <a:pt x="17531747" y="5888694"/>
                </a:lnTo>
                <a:cubicBezTo>
                  <a:pt x="17527131" y="5882798"/>
                  <a:pt x="17521875" y="5882155"/>
                  <a:pt x="17515977" y="5886773"/>
                </a:cubicBezTo>
                <a:cubicBezTo>
                  <a:pt x="17515977" y="5886773"/>
                  <a:pt x="17513349" y="5886453"/>
                  <a:pt x="17508091" y="5885812"/>
                </a:cubicBezTo>
                <a:cubicBezTo>
                  <a:pt x="17502835" y="5885173"/>
                  <a:pt x="17500207" y="5884853"/>
                  <a:pt x="17500207" y="5884853"/>
                </a:cubicBezTo>
                <a:cubicBezTo>
                  <a:pt x="17489693" y="5883572"/>
                  <a:pt x="17476229" y="5884600"/>
                  <a:pt x="17459819" y="5887934"/>
                </a:cubicBezTo>
                <a:cubicBezTo>
                  <a:pt x="17453921" y="5892551"/>
                  <a:pt x="17449497" y="5896013"/>
                  <a:pt x="17446551" y="5898320"/>
                </a:cubicBezTo>
                <a:cubicBezTo>
                  <a:pt x="17443603" y="5900628"/>
                  <a:pt x="17439177" y="5904091"/>
                  <a:pt x="17433281" y="5908708"/>
                </a:cubicBezTo>
                <a:lnTo>
                  <a:pt x="17457897" y="5903704"/>
                </a:lnTo>
                <a:lnTo>
                  <a:pt x="17497539" y="5902887"/>
                </a:lnTo>
                <a:lnTo>
                  <a:pt x="17489439" y="5907549"/>
                </a:lnTo>
                <a:lnTo>
                  <a:pt x="17514055" y="5902544"/>
                </a:lnTo>
                <a:lnTo>
                  <a:pt x="17529827" y="5904466"/>
                </a:lnTo>
                <a:cubicBezTo>
                  <a:pt x="17540343" y="5905746"/>
                  <a:pt x="17545599" y="5906386"/>
                  <a:pt x="17545599" y="5906386"/>
                </a:cubicBezTo>
                <a:cubicBezTo>
                  <a:pt x="17545599" y="5906386"/>
                  <a:pt x="17542651" y="5908695"/>
                  <a:pt x="17536749" y="5913311"/>
                </a:cubicBezTo>
                <a:lnTo>
                  <a:pt x="17561367" y="5908309"/>
                </a:lnTo>
                <a:cubicBezTo>
                  <a:pt x="17576497" y="5915488"/>
                  <a:pt x="17587847" y="5920869"/>
                  <a:pt x="17595411" y="5924460"/>
                </a:cubicBezTo>
                <a:cubicBezTo>
                  <a:pt x="17602977" y="5928050"/>
                  <a:pt x="17607083" y="5927214"/>
                  <a:pt x="17607723" y="5921959"/>
                </a:cubicBezTo>
                <a:cubicBezTo>
                  <a:pt x="17608361" y="5916701"/>
                  <a:pt x="17606373" y="5911124"/>
                  <a:pt x="17601757" y="5905227"/>
                </a:cubicBezTo>
                <a:lnTo>
                  <a:pt x="17594831" y="5896380"/>
                </a:lnTo>
                <a:cubicBezTo>
                  <a:pt x="17605349" y="5897661"/>
                  <a:pt x="17611435" y="5902406"/>
                  <a:pt x="17613105" y="5910610"/>
                </a:cubicBezTo>
                <a:cubicBezTo>
                  <a:pt x="17614771" y="5918816"/>
                  <a:pt x="17626439" y="5921571"/>
                  <a:pt x="17648109" y="5918875"/>
                </a:cubicBezTo>
                <a:cubicBezTo>
                  <a:pt x="17669779" y="5916180"/>
                  <a:pt x="17681765" y="5916308"/>
                  <a:pt x="17684075" y="5919256"/>
                </a:cubicBezTo>
                <a:cubicBezTo>
                  <a:pt x="17686383" y="5922206"/>
                  <a:pt x="17695743" y="5922011"/>
                  <a:pt x="17712155" y="5918674"/>
                </a:cubicBezTo>
                <a:lnTo>
                  <a:pt x="17696385" y="5916754"/>
                </a:lnTo>
                <a:lnTo>
                  <a:pt x="17698303" y="5900984"/>
                </a:lnTo>
                <a:cubicBezTo>
                  <a:pt x="17698303" y="5900984"/>
                  <a:pt x="17707665" y="5900789"/>
                  <a:pt x="17726385" y="5900403"/>
                </a:cubicBezTo>
                <a:cubicBezTo>
                  <a:pt x="17745105" y="5900016"/>
                  <a:pt x="17764979" y="5901103"/>
                  <a:pt x="17786003" y="5903663"/>
                </a:cubicBezTo>
                <a:cubicBezTo>
                  <a:pt x="17833959" y="5904172"/>
                  <a:pt x="17865819" y="5905387"/>
                  <a:pt x="17881591" y="5907307"/>
                </a:cubicBezTo>
                <a:cubicBezTo>
                  <a:pt x="17897363" y="5909229"/>
                  <a:pt x="17913453" y="5908521"/>
                  <a:pt x="17929867" y="5905187"/>
                </a:cubicBezTo>
                <a:cubicBezTo>
                  <a:pt x="17929867" y="5905187"/>
                  <a:pt x="17939225" y="5904992"/>
                  <a:pt x="17957945" y="5904606"/>
                </a:cubicBezTo>
                <a:cubicBezTo>
                  <a:pt x="17976665" y="5904219"/>
                  <a:pt x="18004745" y="5903637"/>
                  <a:pt x="18042185" y="5902865"/>
                </a:cubicBezTo>
                <a:cubicBezTo>
                  <a:pt x="18046799" y="5908761"/>
                  <a:pt x="18073087" y="5911964"/>
                  <a:pt x="18121039" y="5912471"/>
                </a:cubicBezTo>
                <a:cubicBezTo>
                  <a:pt x="18137449" y="5909136"/>
                  <a:pt x="18150911" y="5908108"/>
                  <a:pt x="18161425" y="5909389"/>
                </a:cubicBezTo>
                <a:cubicBezTo>
                  <a:pt x="18171941" y="5910669"/>
                  <a:pt x="18182453" y="5911951"/>
                  <a:pt x="18192969" y="5913231"/>
                </a:cubicBezTo>
                <a:cubicBezTo>
                  <a:pt x="18203483" y="5914512"/>
                  <a:pt x="18211689" y="5912843"/>
                  <a:pt x="18217585" y="5908228"/>
                </a:cubicBezTo>
                <a:cubicBezTo>
                  <a:pt x="18228101" y="5909509"/>
                  <a:pt x="18238613" y="5910791"/>
                  <a:pt x="18249129" y="5912070"/>
                </a:cubicBezTo>
                <a:cubicBezTo>
                  <a:pt x="18254383" y="5912711"/>
                  <a:pt x="18261693" y="5912935"/>
                  <a:pt x="18271053" y="5912741"/>
                </a:cubicBezTo>
                <a:lnTo>
                  <a:pt x="18288001" y="5911834"/>
                </a:lnTo>
                <a:lnTo>
                  <a:pt x="18288001" y="5921496"/>
                </a:lnTo>
                <a:lnTo>
                  <a:pt x="18262831" y="5922743"/>
                </a:lnTo>
                <a:cubicBezTo>
                  <a:pt x="18255363" y="5923833"/>
                  <a:pt x="18250155" y="5925532"/>
                  <a:pt x="18247207" y="5927841"/>
                </a:cubicBezTo>
                <a:cubicBezTo>
                  <a:pt x="18247207" y="5927841"/>
                  <a:pt x="18241949" y="5927200"/>
                  <a:pt x="18231435" y="5925919"/>
                </a:cubicBezTo>
                <a:cubicBezTo>
                  <a:pt x="18220921" y="5924639"/>
                  <a:pt x="18212715" y="5926309"/>
                  <a:pt x="18206819" y="5930924"/>
                </a:cubicBezTo>
                <a:cubicBezTo>
                  <a:pt x="18169379" y="5931698"/>
                  <a:pt x="18155915" y="5932724"/>
                  <a:pt x="18166429" y="5934006"/>
                </a:cubicBezTo>
                <a:lnTo>
                  <a:pt x="18213741" y="5939770"/>
                </a:lnTo>
                <a:lnTo>
                  <a:pt x="18245285" y="5943613"/>
                </a:lnTo>
                <a:cubicBezTo>
                  <a:pt x="18255799" y="5944894"/>
                  <a:pt x="18266473" y="5944860"/>
                  <a:pt x="18277307" y="5943513"/>
                </a:cubicBezTo>
                <a:lnTo>
                  <a:pt x="18288001" y="5940923"/>
                </a:lnTo>
                <a:lnTo>
                  <a:pt x="18288001" y="5960566"/>
                </a:lnTo>
                <a:lnTo>
                  <a:pt x="18274905" y="5963228"/>
                </a:lnTo>
                <a:cubicBezTo>
                  <a:pt x="18269007" y="5967844"/>
                  <a:pt x="18255225" y="5971497"/>
                  <a:pt x="18233557" y="5974194"/>
                </a:cubicBezTo>
                <a:cubicBezTo>
                  <a:pt x="18222721" y="5975542"/>
                  <a:pt x="18214019" y="5975815"/>
                  <a:pt x="18207449" y="5975014"/>
                </a:cubicBezTo>
                <a:lnTo>
                  <a:pt x="18205711" y="5974593"/>
                </a:lnTo>
                <a:lnTo>
                  <a:pt x="18192209" y="5985162"/>
                </a:lnTo>
                <a:lnTo>
                  <a:pt x="18181439" y="6007857"/>
                </a:lnTo>
                <a:cubicBezTo>
                  <a:pt x="18180159" y="6018372"/>
                  <a:pt x="18179521" y="6023630"/>
                  <a:pt x="18179521" y="6023630"/>
                </a:cubicBezTo>
                <a:lnTo>
                  <a:pt x="18188367" y="6016703"/>
                </a:lnTo>
                <a:cubicBezTo>
                  <a:pt x="18198881" y="6017986"/>
                  <a:pt x="18205611" y="6017470"/>
                  <a:pt x="18208559" y="6015163"/>
                </a:cubicBezTo>
                <a:cubicBezTo>
                  <a:pt x="18211507" y="6012855"/>
                  <a:pt x="18218239" y="6012340"/>
                  <a:pt x="18228753" y="6013621"/>
                </a:cubicBezTo>
                <a:lnTo>
                  <a:pt x="18253373" y="6008617"/>
                </a:lnTo>
                <a:cubicBezTo>
                  <a:pt x="18253373" y="6008617"/>
                  <a:pt x="18261257" y="6009579"/>
                  <a:pt x="18277027" y="6011500"/>
                </a:cubicBezTo>
                <a:lnTo>
                  <a:pt x="18288001" y="6011273"/>
                </a:lnTo>
                <a:lnTo>
                  <a:pt x="18288001" y="6254881"/>
                </a:lnTo>
                <a:lnTo>
                  <a:pt x="18281961" y="6250176"/>
                </a:lnTo>
                <a:cubicBezTo>
                  <a:pt x="18279333" y="6249856"/>
                  <a:pt x="18277121" y="6251587"/>
                  <a:pt x="18275327" y="6255369"/>
                </a:cubicBezTo>
                <a:cubicBezTo>
                  <a:pt x="18271737" y="6262936"/>
                  <a:pt x="18263211" y="6267231"/>
                  <a:pt x="18249749" y="6268258"/>
                </a:cubicBezTo>
                <a:cubicBezTo>
                  <a:pt x="18236285" y="6269285"/>
                  <a:pt x="18226605" y="6272108"/>
                  <a:pt x="18220707" y="6276725"/>
                </a:cubicBezTo>
                <a:cubicBezTo>
                  <a:pt x="18216091" y="6270827"/>
                  <a:pt x="18209681" y="6268710"/>
                  <a:pt x="18201475" y="6270381"/>
                </a:cubicBezTo>
                <a:cubicBezTo>
                  <a:pt x="18193271" y="6272049"/>
                  <a:pt x="18183911" y="6272241"/>
                  <a:pt x="18173395" y="6270960"/>
                </a:cubicBezTo>
                <a:cubicBezTo>
                  <a:pt x="18162881" y="6269680"/>
                  <a:pt x="18154675" y="6271348"/>
                  <a:pt x="18148779" y="6275964"/>
                </a:cubicBezTo>
                <a:cubicBezTo>
                  <a:pt x="18148779" y="6275964"/>
                  <a:pt x="18146149" y="6275645"/>
                  <a:pt x="18140891" y="6275003"/>
                </a:cubicBezTo>
                <a:cubicBezTo>
                  <a:pt x="18135635" y="6274362"/>
                  <a:pt x="18130379" y="6273724"/>
                  <a:pt x="18125121" y="6273082"/>
                </a:cubicBezTo>
                <a:cubicBezTo>
                  <a:pt x="18119863" y="6272442"/>
                  <a:pt x="18117235" y="6272121"/>
                  <a:pt x="18117235" y="6272121"/>
                </a:cubicBezTo>
                <a:cubicBezTo>
                  <a:pt x="18111337" y="6276738"/>
                  <a:pt x="18103133" y="6278407"/>
                  <a:pt x="18092619" y="6277124"/>
                </a:cubicBezTo>
                <a:cubicBezTo>
                  <a:pt x="18082105" y="6275844"/>
                  <a:pt x="18073903" y="6277511"/>
                  <a:pt x="18068001" y="6282129"/>
                </a:cubicBezTo>
                <a:lnTo>
                  <a:pt x="18083773" y="6284050"/>
                </a:lnTo>
                <a:cubicBezTo>
                  <a:pt x="18094287" y="6285331"/>
                  <a:pt x="18107751" y="6284304"/>
                  <a:pt x="18124161" y="6280968"/>
                </a:cubicBezTo>
                <a:cubicBezTo>
                  <a:pt x="18128777" y="6286865"/>
                  <a:pt x="18135189" y="6288980"/>
                  <a:pt x="18143393" y="6287312"/>
                </a:cubicBezTo>
                <a:cubicBezTo>
                  <a:pt x="18151603" y="6285644"/>
                  <a:pt x="18155703" y="6284810"/>
                  <a:pt x="18155703" y="6284810"/>
                </a:cubicBezTo>
                <a:lnTo>
                  <a:pt x="18164549" y="6277886"/>
                </a:lnTo>
                <a:cubicBezTo>
                  <a:pt x="18169165" y="6283783"/>
                  <a:pt x="18184615" y="6288332"/>
                  <a:pt x="18210901" y="6291534"/>
                </a:cubicBezTo>
                <a:cubicBezTo>
                  <a:pt x="18237187" y="6294737"/>
                  <a:pt x="18256225" y="6291723"/>
                  <a:pt x="18268021" y="6282489"/>
                </a:cubicBezTo>
                <a:lnTo>
                  <a:pt x="18288001" y="6291968"/>
                </a:lnTo>
                <a:lnTo>
                  <a:pt x="18288001" y="6313127"/>
                </a:lnTo>
                <a:lnTo>
                  <a:pt x="18284371" y="6312489"/>
                </a:lnTo>
                <a:cubicBezTo>
                  <a:pt x="18276807" y="6308901"/>
                  <a:pt x="18271549" y="6308260"/>
                  <a:pt x="18268603" y="6310568"/>
                </a:cubicBezTo>
                <a:cubicBezTo>
                  <a:pt x="18265653" y="6312876"/>
                  <a:pt x="18248087" y="6314738"/>
                  <a:pt x="18215903" y="6316151"/>
                </a:cubicBezTo>
                <a:cubicBezTo>
                  <a:pt x="18183723" y="6317566"/>
                  <a:pt x="18164683" y="6320583"/>
                  <a:pt x="18158785" y="6325198"/>
                </a:cubicBezTo>
                <a:cubicBezTo>
                  <a:pt x="18154169" y="6319302"/>
                  <a:pt x="18147757" y="6317185"/>
                  <a:pt x="18139551" y="6318855"/>
                </a:cubicBezTo>
                <a:cubicBezTo>
                  <a:pt x="18131347" y="6320523"/>
                  <a:pt x="18119039" y="6323024"/>
                  <a:pt x="18102625" y="6326359"/>
                </a:cubicBezTo>
                <a:cubicBezTo>
                  <a:pt x="18096727" y="6330977"/>
                  <a:pt x="18091473" y="6330335"/>
                  <a:pt x="18086853" y="6324439"/>
                </a:cubicBezTo>
                <a:cubicBezTo>
                  <a:pt x="18082237" y="6318540"/>
                  <a:pt x="18079609" y="6318220"/>
                  <a:pt x="18078969" y="6323476"/>
                </a:cubicBezTo>
                <a:cubicBezTo>
                  <a:pt x="18078329" y="6328734"/>
                  <a:pt x="18072751" y="6330722"/>
                  <a:pt x="18062235" y="6329441"/>
                </a:cubicBezTo>
                <a:lnTo>
                  <a:pt x="18055311" y="6320595"/>
                </a:lnTo>
                <a:cubicBezTo>
                  <a:pt x="18044799" y="6319317"/>
                  <a:pt x="18042491" y="6316364"/>
                  <a:pt x="18048389" y="6311749"/>
                </a:cubicBezTo>
                <a:lnTo>
                  <a:pt x="18032617" y="6309828"/>
                </a:lnTo>
                <a:cubicBezTo>
                  <a:pt x="18032617" y="6309828"/>
                  <a:pt x="18033451" y="6313931"/>
                  <a:pt x="18035119" y="6322136"/>
                </a:cubicBezTo>
                <a:cubicBezTo>
                  <a:pt x="18036787" y="6330341"/>
                  <a:pt x="18033839" y="6332651"/>
                  <a:pt x="18026273" y="6329061"/>
                </a:cubicBezTo>
                <a:cubicBezTo>
                  <a:pt x="18018707" y="6325471"/>
                  <a:pt x="18014603" y="6326307"/>
                  <a:pt x="18013965" y="6331562"/>
                </a:cubicBezTo>
                <a:cubicBezTo>
                  <a:pt x="18013325" y="6336819"/>
                  <a:pt x="18010375" y="6339129"/>
                  <a:pt x="18005117" y="6338488"/>
                </a:cubicBezTo>
                <a:cubicBezTo>
                  <a:pt x="17999861" y="6337846"/>
                  <a:pt x="17994925" y="6334579"/>
                  <a:pt x="17990307" y="6328681"/>
                </a:cubicBezTo>
                <a:cubicBezTo>
                  <a:pt x="17985691" y="6322782"/>
                  <a:pt x="17983385" y="6319834"/>
                  <a:pt x="17983385" y="6319834"/>
                </a:cubicBezTo>
                <a:cubicBezTo>
                  <a:pt x="17968253" y="6312656"/>
                  <a:pt x="17960047" y="6314325"/>
                  <a:pt x="17958765" y="6324837"/>
                </a:cubicBezTo>
                <a:cubicBezTo>
                  <a:pt x="17946971" y="6334071"/>
                  <a:pt x="17938765" y="6335739"/>
                  <a:pt x="17934147" y="6329843"/>
                </a:cubicBezTo>
                <a:lnTo>
                  <a:pt x="17918379" y="6327921"/>
                </a:lnTo>
                <a:cubicBezTo>
                  <a:pt x="17913761" y="6322023"/>
                  <a:pt x="17909977" y="6320228"/>
                  <a:pt x="17907031" y="6322537"/>
                </a:cubicBezTo>
                <a:cubicBezTo>
                  <a:pt x="17904081" y="6324845"/>
                  <a:pt x="17902287" y="6328628"/>
                  <a:pt x="17901645" y="6333885"/>
                </a:cubicBezTo>
                <a:cubicBezTo>
                  <a:pt x="17901005" y="6339141"/>
                  <a:pt x="17897737" y="6344079"/>
                  <a:pt x="17891841" y="6348695"/>
                </a:cubicBezTo>
                <a:lnTo>
                  <a:pt x="17884917" y="6339848"/>
                </a:lnTo>
                <a:cubicBezTo>
                  <a:pt x="17890811" y="6335232"/>
                  <a:pt x="17892605" y="6331448"/>
                  <a:pt x="17890295" y="6328501"/>
                </a:cubicBezTo>
                <a:cubicBezTo>
                  <a:pt x="17887989" y="6325552"/>
                  <a:pt x="17882733" y="6324912"/>
                  <a:pt x="17874527" y="6326580"/>
                </a:cubicBezTo>
                <a:cubicBezTo>
                  <a:pt x="17866319" y="6328249"/>
                  <a:pt x="17862219" y="6329080"/>
                  <a:pt x="17862219" y="6329080"/>
                </a:cubicBezTo>
                <a:cubicBezTo>
                  <a:pt x="17848367" y="6311388"/>
                  <a:pt x="17834907" y="6312416"/>
                  <a:pt x="17821829" y="6332163"/>
                </a:cubicBezTo>
                <a:cubicBezTo>
                  <a:pt x="17815933" y="6336779"/>
                  <a:pt x="17812985" y="6339087"/>
                  <a:pt x="17812985" y="6339087"/>
                </a:cubicBezTo>
                <a:cubicBezTo>
                  <a:pt x="17808367" y="6333191"/>
                  <a:pt x="17803431" y="6329921"/>
                  <a:pt x="17798175" y="6329280"/>
                </a:cubicBezTo>
                <a:cubicBezTo>
                  <a:pt x="17792915" y="6328641"/>
                  <a:pt x="17784391" y="6332938"/>
                  <a:pt x="17772597" y="6342172"/>
                </a:cubicBezTo>
                <a:cubicBezTo>
                  <a:pt x="17762083" y="6340890"/>
                  <a:pt x="17756823" y="6340248"/>
                  <a:pt x="17756823" y="6340248"/>
                </a:cubicBezTo>
                <a:cubicBezTo>
                  <a:pt x="17758107" y="6329736"/>
                  <a:pt x="17755477" y="6329414"/>
                  <a:pt x="17748939" y="6339288"/>
                </a:cubicBezTo>
                <a:cubicBezTo>
                  <a:pt x="17742401" y="6349161"/>
                  <a:pt x="17744389" y="6354740"/>
                  <a:pt x="17754903" y="6356020"/>
                </a:cubicBezTo>
                <a:lnTo>
                  <a:pt x="17777597" y="6366787"/>
                </a:lnTo>
                <a:lnTo>
                  <a:pt x="17746055" y="6362945"/>
                </a:lnTo>
                <a:lnTo>
                  <a:pt x="17728363" y="6376795"/>
                </a:lnTo>
                <a:cubicBezTo>
                  <a:pt x="17732981" y="6382692"/>
                  <a:pt x="17742343" y="6382498"/>
                  <a:pt x="17756443" y="6376215"/>
                </a:cubicBezTo>
                <a:cubicBezTo>
                  <a:pt x="17770545" y="6369930"/>
                  <a:pt x="17782855" y="6367429"/>
                  <a:pt x="17793367" y="6368710"/>
                </a:cubicBezTo>
                <a:cubicBezTo>
                  <a:pt x="17803885" y="6369990"/>
                  <a:pt x="17811449" y="6373578"/>
                  <a:pt x="17816067" y="6379477"/>
                </a:cubicBezTo>
                <a:cubicBezTo>
                  <a:pt x="17805551" y="6378196"/>
                  <a:pt x="17790615" y="6380376"/>
                  <a:pt x="17771255" y="6386021"/>
                </a:cubicBezTo>
                <a:cubicBezTo>
                  <a:pt x="17751897" y="6391667"/>
                  <a:pt x="17734329" y="6393527"/>
                  <a:pt x="17718557" y="6391604"/>
                </a:cubicBezTo>
                <a:cubicBezTo>
                  <a:pt x="17702787" y="6389684"/>
                  <a:pt x="17691951" y="6391030"/>
                  <a:pt x="17686055" y="6395647"/>
                </a:cubicBezTo>
                <a:lnTo>
                  <a:pt x="17647589" y="6382960"/>
                </a:lnTo>
                <a:lnTo>
                  <a:pt x="17640665" y="6374113"/>
                </a:lnTo>
                <a:cubicBezTo>
                  <a:pt x="17639383" y="6384626"/>
                  <a:pt x="17638743" y="6389883"/>
                  <a:pt x="17638743" y="6389883"/>
                </a:cubicBezTo>
                <a:cubicBezTo>
                  <a:pt x="17649257" y="6391163"/>
                  <a:pt x="17638101" y="6395140"/>
                  <a:pt x="17605279" y="6401813"/>
                </a:cubicBezTo>
                <a:cubicBezTo>
                  <a:pt x="17584253" y="6399250"/>
                  <a:pt x="17571431" y="6395021"/>
                  <a:pt x="17566813" y="6389122"/>
                </a:cubicBezTo>
                <a:cubicBezTo>
                  <a:pt x="17566813" y="6389122"/>
                  <a:pt x="17565661" y="6387648"/>
                  <a:pt x="17563353" y="6384700"/>
                </a:cubicBezTo>
                <a:cubicBezTo>
                  <a:pt x="17561043" y="6381752"/>
                  <a:pt x="17556941" y="6382583"/>
                  <a:pt x="17551043" y="6387201"/>
                </a:cubicBezTo>
                <a:cubicBezTo>
                  <a:pt x="17540527" y="6385920"/>
                  <a:pt x="17534117" y="6383807"/>
                  <a:pt x="17531809" y="6380857"/>
                </a:cubicBezTo>
                <a:cubicBezTo>
                  <a:pt x="17529501" y="6377909"/>
                  <a:pt x="17525397" y="6378742"/>
                  <a:pt x="17519499" y="6383358"/>
                </a:cubicBezTo>
                <a:cubicBezTo>
                  <a:pt x="17518219" y="6393875"/>
                  <a:pt x="17514951" y="6398811"/>
                  <a:pt x="17509693" y="6398169"/>
                </a:cubicBezTo>
                <a:cubicBezTo>
                  <a:pt x="17504437" y="6397528"/>
                  <a:pt x="17499501" y="6394259"/>
                  <a:pt x="17494883" y="6388362"/>
                </a:cubicBezTo>
                <a:cubicBezTo>
                  <a:pt x="17484369" y="6387082"/>
                  <a:pt x="17476163" y="6388748"/>
                  <a:pt x="17470265" y="6393366"/>
                </a:cubicBezTo>
                <a:cubicBezTo>
                  <a:pt x="17468985" y="6403881"/>
                  <a:pt x="17468343" y="6409138"/>
                  <a:pt x="17468343" y="6409138"/>
                </a:cubicBezTo>
                <a:cubicBezTo>
                  <a:pt x="17468343" y="6409138"/>
                  <a:pt x="17473601" y="6409779"/>
                  <a:pt x="17484115" y="6411057"/>
                </a:cubicBezTo>
                <a:cubicBezTo>
                  <a:pt x="17500527" y="6407725"/>
                  <a:pt x="17510209" y="6404901"/>
                  <a:pt x="17513155" y="6402594"/>
                </a:cubicBezTo>
                <a:cubicBezTo>
                  <a:pt x="17516105" y="6400285"/>
                  <a:pt x="17519887" y="6402078"/>
                  <a:pt x="17524503" y="6407977"/>
                </a:cubicBezTo>
                <a:cubicBezTo>
                  <a:pt x="17529121" y="6413873"/>
                  <a:pt x="17532903" y="6415667"/>
                  <a:pt x="17535849" y="6413360"/>
                </a:cubicBezTo>
                <a:cubicBezTo>
                  <a:pt x="17538799" y="6411052"/>
                  <a:pt x="17545531" y="6410539"/>
                  <a:pt x="17556045" y="6411820"/>
                </a:cubicBezTo>
                <a:cubicBezTo>
                  <a:pt x="17561943" y="6407202"/>
                  <a:pt x="17566047" y="6406368"/>
                  <a:pt x="17568355" y="6409318"/>
                </a:cubicBezTo>
                <a:cubicBezTo>
                  <a:pt x="17570663" y="6412266"/>
                  <a:pt x="17580023" y="6412072"/>
                  <a:pt x="17596435" y="6408736"/>
                </a:cubicBezTo>
                <a:lnTo>
                  <a:pt x="17636819" y="6405655"/>
                </a:lnTo>
                <a:lnTo>
                  <a:pt x="17627973" y="6412578"/>
                </a:lnTo>
                <a:lnTo>
                  <a:pt x="17594513" y="6424507"/>
                </a:lnTo>
                <a:lnTo>
                  <a:pt x="17562969" y="6420665"/>
                </a:lnTo>
                <a:cubicBezTo>
                  <a:pt x="17558355" y="6414767"/>
                  <a:pt x="17553097" y="6414127"/>
                  <a:pt x="17547199" y="6418743"/>
                </a:cubicBezTo>
                <a:lnTo>
                  <a:pt x="17539415" y="6424837"/>
                </a:lnTo>
                <a:lnTo>
                  <a:pt x="17546997" y="6427137"/>
                </a:lnTo>
                <a:cubicBezTo>
                  <a:pt x="17551331" y="6441478"/>
                  <a:pt x="17571423" y="6443227"/>
                  <a:pt x="17607269" y="6432393"/>
                </a:cubicBezTo>
                <a:lnTo>
                  <a:pt x="17629763" y="6436259"/>
                </a:lnTo>
                <a:lnTo>
                  <a:pt x="17657595" y="6432193"/>
                </a:lnTo>
                <a:cubicBezTo>
                  <a:pt x="17656315" y="6442708"/>
                  <a:pt x="17663883" y="6446296"/>
                  <a:pt x="17680291" y="6442960"/>
                </a:cubicBezTo>
                <a:lnTo>
                  <a:pt x="17687453" y="6440407"/>
                </a:lnTo>
                <a:lnTo>
                  <a:pt x="17689045" y="6431148"/>
                </a:lnTo>
                <a:lnTo>
                  <a:pt x="17711641" y="6431785"/>
                </a:lnTo>
                <a:lnTo>
                  <a:pt x="17713755" y="6431031"/>
                </a:lnTo>
                <a:lnTo>
                  <a:pt x="17722443" y="6432091"/>
                </a:lnTo>
                <a:lnTo>
                  <a:pt x="17724555" y="6432150"/>
                </a:lnTo>
                <a:lnTo>
                  <a:pt x="17724767" y="6432374"/>
                </a:lnTo>
                <a:lnTo>
                  <a:pt x="17729525" y="6432954"/>
                </a:lnTo>
                <a:lnTo>
                  <a:pt x="17761067" y="6436798"/>
                </a:lnTo>
                <a:cubicBezTo>
                  <a:pt x="17766965" y="6432180"/>
                  <a:pt x="17776325" y="6431987"/>
                  <a:pt x="17789149" y="6436216"/>
                </a:cubicBezTo>
                <a:lnTo>
                  <a:pt x="17815011" y="6435681"/>
                </a:lnTo>
                <a:lnTo>
                  <a:pt x="17820589" y="6429532"/>
                </a:lnTo>
                <a:cubicBezTo>
                  <a:pt x="17813587" y="6425779"/>
                  <a:pt x="17795913" y="6422318"/>
                  <a:pt x="17767571" y="6419148"/>
                </a:cubicBezTo>
                <a:cubicBezTo>
                  <a:pt x="17736729" y="6420649"/>
                  <a:pt x="17720223" y="6417813"/>
                  <a:pt x="17718057" y="6410644"/>
                </a:cubicBezTo>
                <a:lnTo>
                  <a:pt x="17707861" y="6413726"/>
                </a:lnTo>
                <a:lnTo>
                  <a:pt x="17706831" y="6422185"/>
                </a:lnTo>
                <a:lnTo>
                  <a:pt x="17691059" y="6420265"/>
                </a:lnTo>
                <a:lnTo>
                  <a:pt x="17694099" y="6417886"/>
                </a:lnTo>
                <a:lnTo>
                  <a:pt x="17685793" y="6420395"/>
                </a:lnTo>
                <a:cubicBezTo>
                  <a:pt x="17685793" y="6420395"/>
                  <a:pt x="17688295" y="6415725"/>
                  <a:pt x="17693299" y="6406390"/>
                </a:cubicBezTo>
                <a:lnTo>
                  <a:pt x="17708241" y="6406812"/>
                </a:lnTo>
                <a:lnTo>
                  <a:pt x="17708751" y="6406415"/>
                </a:lnTo>
                <a:lnTo>
                  <a:pt x="17708701" y="6406825"/>
                </a:lnTo>
                <a:lnTo>
                  <a:pt x="17728809" y="6407393"/>
                </a:lnTo>
                <a:lnTo>
                  <a:pt x="17753569" y="6411645"/>
                </a:lnTo>
                <a:cubicBezTo>
                  <a:pt x="17767905" y="6407313"/>
                  <a:pt x="17779203" y="6405854"/>
                  <a:pt x="17787455" y="6407272"/>
                </a:cubicBezTo>
                <a:lnTo>
                  <a:pt x="17797197" y="6408945"/>
                </a:lnTo>
                <a:lnTo>
                  <a:pt x="17808761" y="6406595"/>
                </a:lnTo>
                <a:cubicBezTo>
                  <a:pt x="17816967" y="6404927"/>
                  <a:pt x="17821069" y="6404093"/>
                  <a:pt x="17821069" y="6404093"/>
                </a:cubicBezTo>
                <a:lnTo>
                  <a:pt x="17827995" y="6412939"/>
                </a:lnTo>
                <a:lnTo>
                  <a:pt x="17824539" y="6413641"/>
                </a:lnTo>
                <a:lnTo>
                  <a:pt x="17824591" y="6413651"/>
                </a:lnTo>
                <a:cubicBezTo>
                  <a:pt x="17841097" y="6416486"/>
                  <a:pt x="17854017" y="6420406"/>
                  <a:pt x="17863351" y="6425409"/>
                </a:cubicBezTo>
                <a:lnTo>
                  <a:pt x="17895303" y="6438214"/>
                </a:lnTo>
                <a:lnTo>
                  <a:pt x="17904927" y="6438317"/>
                </a:lnTo>
                <a:lnTo>
                  <a:pt x="17920699" y="6440239"/>
                </a:lnTo>
                <a:lnTo>
                  <a:pt x="17954163" y="6428311"/>
                </a:lnTo>
                <a:lnTo>
                  <a:pt x="17937049" y="6441705"/>
                </a:lnTo>
                <a:lnTo>
                  <a:pt x="17962385" y="6442419"/>
                </a:lnTo>
                <a:lnTo>
                  <a:pt x="17969739" y="6444650"/>
                </a:lnTo>
                <a:lnTo>
                  <a:pt x="17976859" y="6439077"/>
                </a:lnTo>
                <a:lnTo>
                  <a:pt x="18008399" y="6442920"/>
                </a:lnTo>
                <a:cubicBezTo>
                  <a:pt x="18014301" y="6438304"/>
                  <a:pt x="18018399" y="6437471"/>
                  <a:pt x="18020707" y="6440418"/>
                </a:cubicBezTo>
                <a:cubicBezTo>
                  <a:pt x="18023017" y="6443368"/>
                  <a:pt x="18022697" y="6445996"/>
                  <a:pt x="18019747" y="6448304"/>
                </a:cubicBezTo>
                <a:cubicBezTo>
                  <a:pt x="18016801" y="6450612"/>
                  <a:pt x="18012375" y="6454074"/>
                  <a:pt x="18006479" y="6458691"/>
                </a:cubicBezTo>
                <a:lnTo>
                  <a:pt x="18005591" y="6458581"/>
                </a:lnTo>
                <a:lnTo>
                  <a:pt x="17999019" y="6466556"/>
                </a:lnTo>
                <a:cubicBezTo>
                  <a:pt x="17991851" y="6468723"/>
                  <a:pt x="17981805" y="6467846"/>
                  <a:pt x="17968885" y="6463927"/>
                </a:cubicBezTo>
                <a:cubicBezTo>
                  <a:pt x="17959549" y="6458925"/>
                  <a:pt x="17951295" y="6457509"/>
                  <a:pt x="17944127" y="6459674"/>
                </a:cubicBezTo>
                <a:lnTo>
                  <a:pt x="17918481" y="6456240"/>
                </a:lnTo>
                <a:lnTo>
                  <a:pt x="17909933" y="6462934"/>
                </a:lnTo>
                <a:lnTo>
                  <a:pt x="17903079" y="6454178"/>
                </a:lnTo>
                <a:lnTo>
                  <a:pt x="17896323" y="6453273"/>
                </a:lnTo>
                <a:lnTo>
                  <a:pt x="17871465" y="6450246"/>
                </a:lnTo>
                <a:lnTo>
                  <a:pt x="17846847" y="6455250"/>
                </a:lnTo>
                <a:lnTo>
                  <a:pt x="17781841" y="6463335"/>
                </a:lnTo>
                <a:cubicBezTo>
                  <a:pt x="17781841" y="6463335"/>
                  <a:pt x="17778895" y="6465642"/>
                  <a:pt x="17772997" y="6470259"/>
                </a:cubicBezTo>
                <a:cubicBezTo>
                  <a:pt x="17768381" y="6464363"/>
                  <a:pt x="17766071" y="6461414"/>
                  <a:pt x="17766071" y="6461414"/>
                </a:cubicBezTo>
                <a:cubicBezTo>
                  <a:pt x="17761455" y="6455516"/>
                  <a:pt x="17750939" y="6454235"/>
                  <a:pt x="17734529" y="6457571"/>
                </a:cubicBezTo>
                <a:cubicBezTo>
                  <a:pt x="17728631" y="6462187"/>
                  <a:pt x="17717797" y="6463535"/>
                  <a:pt x="17702027" y="6461613"/>
                </a:cubicBezTo>
                <a:cubicBezTo>
                  <a:pt x="17686255" y="6459692"/>
                  <a:pt x="17675421" y="6461040"/>
                  <a:pt x="17669523" y="6465657"/>
                </a:cubicBezTo>
                <a:cubicBezTo>
                  <a:pt x="17663627" y="6470273"/>
                  <a:pt x="17650165" y="6471301"/>
                  <a:pt x="17629135" y="6468738"/>
                </a:cubicBezTo>
                <a:lnTo>
                  <a:pt x="17581821" y="6462976"/>
                </a:lnTo>
                <a:cubicBezTo>
                  <a:pt x="17575925" y="6467592"/>
                  <a:pt x="17567721" y="6469260"/>
                  <a:pt x="17557207" y="6467977"/>
                </a:cubicBezTo>
                <a:cubicBezTo>
                  <a:pt x="17546691" y="6466698"/>
                  <a:pt x="17537333" y="6466891"/>
                  <a:pt x="17529127" y="6468558"/>
                </a:cubicBezTo>
                <a:cubicBezTo>
                  <a:pt x="17520921" y="6470226"/>
                  <a:pt x="17511561" y="6470421"/>
                  <a:pt x="17501045" y="6469139"/>
                </a:cubicBezTo>
                <a:cubicBezTo>
                  <a:pt x="17490533" y="6467857"/>
                  <a:pt x="17485277" y="6467217"/>
                  <a:pt x="17485277" y="6467217"/>
                </a:cubicBezTo>
                <a:cubicBezTo>
                  <a:pt x="17479377" y="6471835"/>
                  <a:pt x="17476429" y="6474142"/>
                  <a:pt x="17476429" y="6474142"/>
                </a:cubicBezTo>
                <a:cubicBezTo>
                  <a:pt x="17471813" y="6468245"/>
                  <a:pt x="17466555" y="6467604"/>
                  <a:pt x="17460659" y="6472219"/>
                </a:cubicBezTo>
                <a:cubicBezTo>
                  <a:pt x="17442967" y="6486070"/>
                  <a:pt x="17413733" y="6485178"/>
                  <a:pt x="17372957" y="6469538"/>
                </a:cubicBezTo>
                <a:lnTo>
                  <a:pt x="17357187" y="6467618"/>
                </a:lnTo>
                <a:cubicBezTo>
                  <a:pt x="17357187" y="6467618"/>
                  <a:pt x="17354241" y="6469925"/>
                  <a:pt x="17348339" y="6474543"/>
                </a:cubicBezTo>
                <a:lnTo>
                  <a:pt x="17332569" y="6472622"/>
                </a:lnTo>
                <a:cubicBezTo>
                  <a:pt x="17326673" y="6477239"/>
                  <a:pt x="17321415" y="6476596"/>
                  <a:pt x="17316799" y="6470700"/>
                </a:cubicBezTo>
                <a:lnTo>
                  <a:pt x="17301025" y="6468780"/>
                </a:lnTo>
                <a:cubicBezTo>
                  <a:pt x="17295129" y="6473397"/>
                  <a:pt x="17277565" y="6475258"/>
                  <a:pt x="17248331" y="6474363"/>
                </a:cubicBezTo>
                <a:cubicBezTo>
                  <a:pt x="17219097" y="6473469"/>
                  <a:pt x="17201853" y="6472702"/>
                  <a:pt x="17196595" y="6472060"/>
                </a:cubicBezTo>
                <a:cubicBezTo>
                  <a:pt x="17191339" y="6471420"/>
                  <a:pt x="17187233" y="6472255"/>
                  <a:pt x="17184287" y="6474563"/>
                </a:cubicBezTo>
                <a:cubicBezTo>
                  <a:pt x="17181337" y="6476870"/>
                  <a:pt x="17174607" y="6477384"/>
                  <a:pt x="17164093" y="6476104"/>
                </a:cubicBezTo>
                <a:lnTo>
                  <a:pt x="17148323" y="6474182"/>
                </a:lnTo>
                <a:lnTo>
                  <a:pt x="17132551" y="6472262"/>
                </a:lnTo>
                <a:cubicBezTo>
                  <a:pt x="17122033" y="6470980"/>
                  <a:pt x="17119729" y="6468032"/>
                  <a:pt x="17125625" y="6463414"/>
                </a:cubicBezTo>
                <a:lnTo>
                  <a:pt x="17116781" y="6470340"/>
                </a:lnTo>
                <a:lnTo>
                  <a:pt x="17107931" y="6477264"/>
                </a:lnTo>
                <a:cubicBezTo>
                  <a:pt x="17079727" y="6489835"/>
                  <a:pt x="17050495" y="6488939"/>
                  <a:pt x="17020231" y="6474582"/>
                </a:cubicBezTo>
                <a:cubicBezTo>
                  <a:pt x="17005103" y="6467405"/>
                  <a:pt x="16968305" y="6462922"/>
                  <a:pt x="16909835" y="6461134"/>
                </a:cubicBezTo>
                <a:cubicBezTo>
                  <a:pt x="16887525" y="6469087"/>
                  <a:pt x="16874065" y="6470114"/>
                  <a:pt x="16869447" y="6464216"/>
                </a:cubicBezTo>
                <a:cubicBezTo>
                  <a:pt x="16864833" y="6458317"/>
                  <a:pt x="16861047" y="6456525"/>
                  <a:pt x="16858099" y="6458833"/>
                </a:cubicBezTo>
                <a:cubicBezTo>
                  <a:pt x="16855151" y="6461140"/>
                  <a:pt x="16853675" y="6462295"/>
                  <a:pt x="16853675" y="6462295"/>
                </a:cubicBezTo>
                <a:cubicBezTo>
                  <a:pt x="16853675" y="6462295"/>
                  <a:pt x="16850727" y="6464602"/>
                  <a:pt x="16844831" y="6469219"/>
                </a:cubicBezTo>
                <a:lnTo>
                  <a:pt x="16851755" y="6478065"/>
                </a:lnTo>
                <a:lnTo>
                  <a:pt x="16842909" y="6484989"/>
                </a:lnTo>
                <a:lnTo>
                  <a:pt x="16818293" y="6489993"/>
                </a:lnTo>
                <a:lnTo>
                  <a:pt x="16802523" y="6488072"/>
                </a:lnTo>
                <a:cubicBezTo>
                  <a:pt x="16802523" y="6488072"/>
                  <a:pt x="16798739" y="6486277"/>
                  <a:pt x="16791173" y="6482688"/>
                </a:cubicBezTo>
                <a:cubicBezTo>
                  <a:pt x="16783607" y="6479099"/>
                  <a:pt x="16778349" y="6478458"/>
                  <a:pt x="16775401" y="6480766"/>
                </a:cubicBezTo>
                <a:cubicBezTo>
                  <a:pt x="16772453" y="6483076"/>
                  <a:pt x="16768671" y="6481281"/>
                  <a:pt x="16764054" y="6475384"/>
                </a:cubicBezTo>
                <a:lnTo>
                  <a:pt x="16700969" y="6467699"/>
                </a:lnTo>
                <a:lnTo>
                  <a:pt x="16692124" y="6474623"/>
                </a:lnTo>
                <a:cubicBezTo>
                  <a:pt x="16687508" y="6468726"/>
                  <a:pt x="16679623" y="6467767"/>
                  <a:pt x="16668466" y="6471741"/>
                </a:cubicBezTo>
                <a:cubicBezTo>
                  <a:pt x="16657313" y="6475717"/>
                  <a:pt x="16650262" y="6478860"/>
                  <a:pt x="16647313" y="6481169"/>
                </a:cubicBezTo>
                <a:cubicBezTo>
                  <a:pt x="16644364" y="6483476"/>
                  <a:pt x="16639107" y="6482836"/>
                  <a:pt x="16631542" y="6479247"/>
                </a:cubicBezTo>
                <a:cubicBezTo>
                  <a:pt x="16623975" y="6475657"/>
                  <a:pt x="16621026" y="6477965"/>
                  <a:pt x="16622695" y="6486170"/>
                </a:cubicBezTo>
                <a:cubicBezTo>
                  <a:pt x="16624363" y="6494376"/>
                  <a:pt x="16630453" y="6499121"/>
                  <a:pt x="16640966" y="6500400"/>
                </a:cubicBezTo>
                <a:lnTo>
                  <a:pt x="16688281" y="6506165"/>
                </a:lnTo>
                <a:lnTo>
                  <a:pt x="16710977" y="6516932"/>
                </a:lnTo>
                <a:cubicBezTo>
                  <a:pt x="16721490" y="6518213"/>
                  <a:pt x="16729694" y="6516545"/>
                  <a:pt x="16735593" y="6511929"/>
                </a:cubicBezTo>
                <a:cubicBezTo>
                  <a:pt x="16759183" y="6493462"/>
                  <a:pt x="16780211" y="6496024"/>
                  <a:pt x="16798677" y="6519614"/>
                </a:cubicBezTo>
                <a:lnTo>
                  <a:pt x="16774061" y="6524617"/>
                </a:lnTo>
                <a:cubicBezTo>
                  <a:pt x="16769442" y="6518722"/>
                  <a:pt x="16763036" y="6516604"/>
                  <a:pt x="16754828" y="6518273"/>
                </a:cubicBezTo>
                <a:cubicBezTo>
                  <a:pt x="16746620" y="6519942"/>
                  <a:pt x="16742518" y="6520775"/>
                  <a:pt x="16742518" y="6520775"/>
                </a:cubicBezTo>
                <a:lnTo>
                  <a:pt x="16717900" y="6525779"/>
                </a:lnTo>
                <a:cubicBezTo>
                  <a:pt x="16713285" y="6519883"/>
                  <a:pt x="16696875" y="6523216"/>
                  <a:pt x="16668669" y="6535785"/>
                </a:cubicBezTo>
                <a:lnTo>
                  <a:pt x="16659819" y="6542711"/>
                </a:lnTo>
                <a:cubicBezTo>
                  <a:pt x="16665719" y="6538093"/>
                  <a:pt x="16672450" y="6537579"/>
                  <a:pt x="16680017" y="6541169"/>
                </a:cubicBezTo>
                <a:lnTo>
                  <a:pt x="16689084" y="6548231"/>
                </a:lnTo>
                <a:lnTo>
                  <a:pt x="16699179" y="6548077"/>
                </a:lnTo>
                <a:lnTo>
                  <a:pt x="16700208" y="6539628"/>
                </a:lnTo>
                <a:lnTo>
                  <a:pt x="16724826" y="6534625"/>
                </a:lnTo>
                <a:lnTo>
                  <a:pt x="16752930" y="6538049"/>
                </a:lnTo>
                <a:lnTo>
                  <a:pt x="16758484" y="6536370"/>
                </a:lnTo>
                <a:lnTo>
                  <a:pt x="16772696" y="6539953"/>
                </a:lnTo>
                <a:lnTo>
                  <a:pt x="16780985" y="6533463"/>
                </a:lnTo>
                <a:cubicBezTo>
                  <a:pt x="16780985" y="6533463"/>
                  <a:pt x="16783933" y="6531155"/>
                  <a:pt x="16789831" y="6526540"/>
                </a:cubicBezTo>
                <a:cubicBezTo>
                  <a:pt x="16794447" y="6532437"/>
                  <a:pt x="16800859" y="6534550"/>
                  <a:pt x="16809065" y="6532884"/>
                </a:cubicBezTo>
                <a:cubicBezTo>
                  <a:pt x="16817271" y="6531215"/>
                  <a:pt x="16819065" y="6527433"/>
                  <a:pt x="16814447" y="6521535"/>
                </a:cubicBezTo>
                <a:lnTo>
                  <a:pt x="16823295" y="6514609"/>
                </a:lnTo>
                <a:cubicBezTo>
                  <a:pt x="16850221" y="6512555"/>
                  <a:pt x="16860735" y="6513836"/>
                  <a:pt x="16854837" y="6518453"/>
                </a:cubicBezTo>
                <a:cubicBezTo>
                  <a:pt x="16848939" y="6523071"/>
                  <a:pt x="16843681" y="6522429"/>
                  <a:pt x="16839067" y="6516531"/>
                </a:cubicBezTo>
                <a:cubicBezTo>
                  <a:pt x="16837785" y="6527047"/>
                  <a:pt x="16840093" y="6529995"/>
                  <a:pt x="16845989" y="6525378"/>
                </a:cubicBezTo>
                <a:cubicBezTo>
                  <a:pt x="16850607" y="6531277"/>
                  <a:pt x="16854393" y="6533070"/>
                  <a:pt x="16857339" y="6530761"/>
                </a:cubicBezTo>
                <a:cubicBezTo>
                  <a:pt x="16860289" y="6528454"/>
                  <a:pt x="16861761" y="6527301"/>
                  <a:pt x="16861761" y="6527301"/>
                </a:cubicBezTo>
                <a:cubicBezTo>
                  <a:pt x="16873557" y="6518067"/>
                  <a:pt x="16881761" y="6516399"/>
                  <a:pt x="16886379" y="6522296"/>
                </a:cubicBezTo>
                <a:lnTo>
                  <a:pt x="16893303" y="6531141"/>
                </a:lnTo>
                <a:lnTo>
                  <a:pt x="16875611" y="6544992"/>
                </a:lnTo>
                <a:cubicBezTo>
                  <a:pt x="16875611" y="6544992"/>
                  <a:pt x="16878241" y="6545311"/>
                  <a:pt x="16883497" y="6545952"/>
                </a:cubicBezTo>
                <a:cubicBezTo>
                  <a:pt x="16888753" y="6546594"/>
                  <a:pt x="16894331" y="6544605"/>
                  <a:pt x="16900229" y="6539990"/>
                </a:cubicBezTo>
                <a:cubicBezTo>
                  <a:pt x="16927155" y="6537933"/>
                  <a:pt x="16940615" y="6536907"/>
                  <a:pt x="16940615" y="6536907"/>
                </a:cubicBezTo>
                <a:lnTo>
                  <a:pt x="16956387" y="6538827"/>
                </a:lnTo>
                <a:cubicBezTo>
                  <a:pt x="16962285" y="6534211"/>
                  <a:pt x="16970489" y="6532543"/>
                  <a:pt x="16981005" y="6533822"/>
                </a:cubicBezTo>
                <a:cubicBezTo>
                  <a:pt x="16991519" y="6535105"/>
                  <a:pt x="16994469" y="6532797"/>
                  <a:pt x="16989849" y="6526899"/>
                </a:cubicBezTo>
                <a:lnTo>
                  <a:pt x="16958309" y="6523057"/>
                </a:lnTo>
                <a:cubicBezTo>
                  <a:pt x="16952409" y="6527675"/>
                  <a:pt x="16949463" y="6529981"/>
                  <a:pt x="16949463" y="6529981"/>
                </a:cubicBezTo>
                <a:cubicBezTo>
                  <a:pt x="16940231" y="6518186"/>
                  <a:pt x="16951383" y="6514210"/>
                  <a:pt x="16982927" y="6518054"/>
                </a:cubicBezTo>
                <a:lnTo>
                  <a:pt x="17023313" y="6514972"/>
                </a:lnTo>
                <a:cubicBezTo>
                  <a:pt x="17029211" y="6510354"/>
                  <a:pt x="17034471" y="6510996"/>
                  <a:pt x="17039087" y="6516892"/>
                </a:cubicBezTo>
                <a:lnTo>
                  <a:pt x="17014469" y="6521894"/>
                </a:lnTo>
                <a:lnTo>
                  <a:pt x="17005623" y="6528821"/>
                </a:lnTo>
                <a:lnTo>
                  <a:pt x="17024567" y="6541365"/>
                </a:lnTo>
                <a:lnTo>
                  <a:pt x="17081493" y="6539490"/>
                </a:lnTo>
                <a:lnTo>
                  <a:pt x="17084477" y="6538427"/>
                </a:lnTo>
                <a:lnTo>
                  <a:pt x="17090713" y="6539187"/>
                </a:lnTo>
                <a:lnTo>
                  <a:pt x="17099121" y="6538909"/>
                </a:lnTo>
                <a:lnTo>
                  <a:pt x="17093323" y="6531503"/>
                </a:lnTo>
                <a:cubicBezTo>
                  <a:pt x="17087425" y="6536119"/>
                  <a:pt x="17082171" y="6535478"/>
                  <a:pt x="17077553" y="6529580"/>
                </a:cubicBezTo>
                <a:lnTo>
                  <a:pt x="17111017" y="6517652"/>
                </a:lnTo>
                <a:cubicBezTo>
                  <a:pt x="17132043" y="6520214"/>
                  <a:pt x="17139609" y="6523804"/>
                  <a:pt x="17133711" y="6528420"/>
                </a:cubicBezTo>
                <a:cubicBezTo>
                  <a:pt x="17133711" y="6528420"/>
                  <a:pt x="17131085" y="6528101"/>
                  <a:pt x="17125825" y="6527461"/>
                </a:cubicBezTo>
                <a:cubicBezTo>
                  <a:pt x="17120571" y="6526820"/>
                  <a:pt x="17117939" y="6526499"/>
                  <a:pt x="17117939" y="6526499"/>
                </a:cubicBezTo>
                <a:lnTo>
                  <a:pt x="17124865" y="6535345"/>
                </a:lnTo>
                <a:cubicBezTo>
                  <a:pt x="17135379" y="6536626"/>
                  <a:pt x="17143583" y="6534959"/>
                  <a:pt x="17149483" y="6530342"/>
                </a:cubicBezTo>
                <a:lnTo>
                  <a:pt x="17165253" y="6532262"/>
                </a:lnTo>
                <a:lnTo>
                  <a:pt x="17157597" y="6538257"/>
                </a:lnTo>
                <a:lnTo>
                  <a:pt x="17219747" y="6541693"/>
                </a:lnTo>
                <a:lnTo>
                  <a:pt x="17228337" y="6539948"/>
                </a:lnTo>
                <a:cubicBezTo>
                  <a:pt x="17249363" y="6542509"/>
                  <a:pt x="17268085" y="6542122"/>
                  <a:pt x="17284495" y="6538787"/>
                </a:cubicBezTo>
                <a:lnTo>
                  <a:pt x="17307193" y="6549554"/>
                </a:lnTo>
                <a:lnTo>
                  <a:pt x="17313513" y="6550325"/>
                </a:lnTo>
                <a:lnTo>
                  <a:pt x="17326719" y="6549683"/>
                </a:lnTo>
                <a:lnTo>
                  <a:pt x="17346329" y="6540319"/>
                </a:lnTo>
                <a:cubicBezTo>
                  <a:pt x="17353061" y="6539804"/>
                  <a:pt x="17358735" y="6542496"/>
                  <a:pt x="17363351" y="6548393"/>
                </a:cubicBezTo>
                <a:lnTo>
                  <a:pt x="17367073" y="6553150"/>
                </a:lnTo>
                <a:lnTo>
                  <a:pt x="17376127" y="6552659"/>
                </a:lnTo>
                <a:lnTo>
                  <a:pt x="17379121" y="6550315"/>
                </a:lnTo>
                <a:cubicBezTo>
                  <a:pt x="17374505" y="6544418"/>
                  <a:pt x="17380403" y="6539801"/>
                  <a:pt x="17396813" y="6536467"/>
                </a:cubicBezTo>
                <a:lnTo>
                  <a:pt x="17419511" y="6547233"/>
                </a:lnTo>
                <a:lnTo>
                  <a:pt x="17415299" y="6550529"/>
                </a:lnTo>
                <a:lnTo>
                  <a:pt x="17421355" y="6550201"/>
                </a:lnTo>
                <a:lnTo>
                  <a:pt x="17459047" y="6551140"/>
                </a:lnTo>
                <a:lnTo>
                  <a:pt x="17459899" y="6544150"/>
                </a:lnTo>
                <a:cubicBezTo>
                  <a:pt x="17464515" y="6550049"/>
                  <a:pt x="17471247" y="6549535"/>
                  <a:pt x="17480091" y="6542610"/>
                </a:cubicBezTo>
                <a:cubicBezTo>
                  <a:pt x="17488937" y="6535686"/>
                  <a:pt x="17492721" y="6537481"/>
                  <a:pt x="17491439" y="6547994"/>
                </a:cubicBezTo>
                <a:lnTo>
                  <a:pt x="17486543" y="6551825"/>
                </a:lnTo>
                <a:lnTo>
                  <a:pt x="17555871" y="6553554"/>
                </a:lnTo>
                <a:lnTo>
                  <a:pt x="17560587" y="6553734"/>
                </a:lnTo>
                <a:lnTo>
                  <a:pt x="17547599" y="6546832"/>
                </a:lnTo>
                <a:lnTo>
                  <a:pt x="17563371" y="6548754"/>
                </a:lnTo>
                <a:cubicBezTo>
                  <a:pt x="17569267" y="6544137"/>
                  <a:pt x="17573369" y="6543306"/>
                  <a:pt x="17575679" y="6546253"/>
                </a:cubicBezTo>
                <a:cubicBezTo>
                  <a:pt x="17577987" y="6549201"/>
                  <a:pt x="17582089" y="6548367"/>
                  <a:pt x="17587987" y="6543750"/>
                </a:cubicBezTo>
                <a:cubicBezTo>
                  <a:pt x="17604399" y="6540416"/>
                  <a:pt x="17617861" y="6539387"/>
                  <a:pt x="17628375" y="6540668"/>
                </a:cubicBezTo>
                <a:cubicBezTo>
                  <a:pt x="17622477" y="6545285"/>
                  <a:pt x="17619531" y="6547592"/>
                  <a:pt x="17619531" y="6547592"/>
                </a:cubicBezTo>
                <a:cubicBezTo>
                  <a:pt x="17614913" y="6541695"/>
                  <a:pt x="17609657" y="6541056"/>
                  <a:pt x="17603757" y="6545672"/>
                </a:cubicBezTo>
                <a:lnTo>
                  <a:pt x="17583701" y="6554609"/>
                </a:lnTo>
                <a:lnTo>
                  <a:pt x="17693885" y="6558784"/>
                </a:lnTo>
                <a:cubicBezTo>
                  <a:pt x="17728497" y="6560058"/>
                  <a:pt x="17751723" y="6560863"/>
                  <a:pt x="17763561" y="6561196"/>
                </a:cubicBezTo>
                <a:cubicBezTo>
                  <a:pt x="17765729" y="6568364"/>
                  <a:pt x="17772727" y="6572116"/>
                  <a:pt x="17784567" y="6572450"/>
                </a:cubicBezTo>
                <a:cubicBezTo>
                  <a:pt x="17796403" y="6572785"/>
                  <a:pt x="17805907" y="6571869"/>
                  <a:pt x="17813077" y="6569702"/>
                </a:cubicBezTo>
                <a:cubicBezTo>
                  <a:pt x="17856841" y="6572122"/>
                  <a:pt x="17891727" y="6574291"/>
                  <a:pt x="17917737" y="6576210"/>
                </a:cubicBezTo>
                <a:lnTo>
                  <a:pt x="17920111" y="6576441"/>
                </a:lnTo>
                <a:lnTo>
                  <a:pt x="17920139" y="6576213"/>
                </a:lnTo>
                <a:cubicBezTo>
                  <a:pt x="17920781" y="6570957"/>
                  <a:pt x="17921099" y="6568326"/>
                  <a:pt x="17921099" y="6568326"/>
                </a:cubicBezTo>
                <a:cubicBezTo>
                  <a:pt x="17921099" y="6568326"/>
                  <a:pt x="17923409" y="6571277"/>
                  <a:pt x="17928025" y="6577174"/>
                </a:cubicBezTo>
                <a:lnTo>
                  <a:pt x="17927993" y="6577210"/>
                </a:lnTo>
                <a:lnTo>
                  <a:pt x="17945573" y="6578922"/>
                </a:lnTo>
                <a:lnTo>
                  <a:pt x="18016685" y="6571969"/>
                </a:lnTo>
                <a:lnTo>
                  <a:pt x="18071883" y="6578694"/>
                </a:lnTo>
                <a:lnTo>
                  <a:pt x="18067389" y="6582214"/>
                </a:lnTo>
                <a:lnTo>
                  <a:pt x="18087345" y="6584623"/>
                </a:lnTo>
                <a:lnTo>
                  <a:pt x="18071887" y="6578694"/>
                </a:lnTo>
                <a:lnTo>
                  <a:pt x="18087655" y="6580615"/>
                </a:lnTo>
                <a:cubicBezTo>
                  <a:pt x="18098169" y="6581897"/>
                  <a:pt x="18103427" y="6582537"/>
                  <a:pt x="18103427" y="6582537"/>
                </a:cubicBezTo>
                <a:lnTo>
                  <a:pt x="18112273" y="6575613"/>
                </a:lnTo>
                <a:cubicBezTo>
                  <a:pt x="18122787" y="6576895"/>
                  <a:pt x="18132145" y="6576703"/>
                  <a:pt x="18140351" y="6575032"/>
                </a:cubicBezTo>
                <a:cubicBezTo>
                  <a:pt x="18148557" y="6573365"/>
                  <a:pt x="18157917" y="6573171"/>
                  <a:pt x="18168431" y="6574452"/>
                </a:cubicBezTo>
                <a:cubicBezTo>
                  <a:pt x="18194075" y="6582912"/>
                  <a:pt x="18208693" y="6583358"/>
                  <a:pt x="18212283" y="6575792"/>
                </a:cubicBezTo>
                <a:cubicBezTo>
                  <a:pt x="18215871" y="6568229"/>
                  <a:pt x="18218821" y="6565921"/>
                  <a:pt x="18221129" y="6568869"/>
                </a:cubicBezTo>
                <a:cubicBezTo>
                  <a:pt x="18223435" y="6571817"/>
                  <a:pt x="18223951" y="6578548"/>
                  <a:pt x="18222671" y="6589061"/>
                </a:cubicBezTo>
                <a:cubicBezTo>
                  <a:pt x="18206257" y="6592398"/>
                  <a:pt x="18192795" y="6593425"/>
                  <a:pt x="18182281" y="6592144"/>
                </a:cubicBezTo>
                <a:lnTo>
                  <a:pt x="18150739" y="6588301"/>
                </a:lnTo>
                <a:lnTo>
                  <a:pt x="18144123" y="6589903"/>
                </a:lnTo>
                <a:lnTo>
                  <a:pt x="18244091" y="6597865"/>
                </a:lnTo>
                <a:lnTo>
                  <a:pt x="18288001" y="6601268"/>
                </a:lnTo>
                <a:lnTo>
                  <a:pt x="18288001" y="6704848"/>
                </a:lnTo>
                <a:lnTo>
                  <a:pt x="18276595" y="6705401"/>
                </a:lnTo>
                <a:cubicBezTo>
                  <a:pt x="18275511" y="6701817"/>
                  <a:pt x="18269593" y="6701651"/>
                  <a:pt x="18258839" y="6704901"/>
                </a:cubicBezTo>
                <a:lnTo>
                  <a:pt x="18248833" y="6717041"/>
                </a:lnTo>
                <a:lnTo>
                  <a:pt x="18263457" y="6714068"/>
                </a:lnTo>
                <a:lnTo>
                  <a:pt x="18266977" y="6714177"/>
                </a:lnTo>
                <a:lnTo>
                  <a:pt x="18288001" y="6707822"/>
                </a:lnTo>
                <a:lnTo>
                  <a:pt x="18288001" y="6766504"/>
                </a:lnTo>
                <a:lnTo>
                  <a:pt x="18283717" y="6767799"/>
                </a:lnTo>
                <a:lnTo>
                  <a:pt x="18288001" y="6770093"/>
                </a:lnTo>
                <a:lnTo>
                  <a:pt x="18288001" y="6829707"/>
                </a:lnTo>
                <a:lnTo>
                  <a:pt x="18278461" y="6828068"/>
                </a:lnTo>
                <a:lnTo>
                  <a:pt x="18253705" y="6823816"/>
                </a:lnTo>
                <a:lnTo>
                  <a:pt x="18275211" y="6817315"/>
                </a:lnTo>
                <a:lnTo>
                  <a:pt x="18250455" y="6813060"/>
                </a:lnTo>
                <a:lnTo>
                  <a:pt x="18253705" y="6823816"/>
                </a:lnTo>
                <a:cubicBezTo>
                  <a:pt x="18253705" y="6823816"/>
                  <a:pt x="18250661" y="6826690"/>
                  <a:pt x="18244577" y="6832441"/>
                </a:cubicBezTo>
                <a:cubicBezTo>
                  <a:pt x="18238489" y="6838194"/>
                  <a:pt x="18234363" y="6837483"/>
                  <a:pt x="18232197" y="6830316"/>
                </a:cubicBezTo>
                <a:lnTo>
                  <a:pt x="18218191" y="6822811"/>
                </a:lnTo>
                <a:lnTo>
                  <a:pt x="18193435" y="6818559"/>
                </a:lnTo>
                <a:lnTo>
                  <a:pt x="18154675" y="6806802"/>
                </a:lnTo>
                <a:cubicBezTo>
                  <a:pt x="18154675" y="6806802"/>
                  <a:pt x="18144629" y="6805925"/>
                  <a:pt x="18124539" y="6804175"/>
                </a:cubicBezTo>
                <a:cubicBezTo>
                  <a:pt x="18104451" y="6802423"/>
                  <a:pt x="18086151" y="6800128"/>
                  <a:pt x="18069647" y="6797293"/>
                </a:cubicBezTo>
                <a:cubicBezTo>
                  <a:pt x="18062477" y="6799461"/>
                  <a:pt x="18052431" y="6798584"/>
                  <a:pt x="18039509" y="6794665"/>
                </a:cubicBezTo>
                <a:lnTo>
                  <a:pt x="18036089" y="6791044"/>
                </a:lnTo>
                <a:lnTo>
                  <a:pt x="18013443" y="6795646"/>
                </a:lnTo>
                <a:lnTo>
                  <a:pt x="18028959" y="6783501"/>
                </a:lnTo>
                <a:lnTo>
                  <a:pt x="18022257" y="6776409"/>
                </a:lnTo>
                <a:cubicBezTo>
                  <a:pt x="18018671" y="6777493"/>
                  <a:pt x="18016881" y="6778035"/>
                  <a:pt x="18016881" y="6778035"/>
                </a:cubicBezTo>
                <a:cubicBezTo>
                  <a:pt x="18009711" y="6780201"/>
                  <a:pt x="18010793" y="6783786"/>
                  <a:pt x="18020131" y="6788788"/>
                </a:cubicBezTo>
                <a:lnTo>
                  <a:pt x="18009377" y="6792038"/>
                </a:lnTo>
                <a:lnTo>
                  <a:pt x="17973451" y="6792585"/>
                </a:lnTo>
                <a:lnTo>
                  <a:pt x="17969593" y="6794305"/>
                </a:lnTo>
                <a:lnTo>
                  <a:pt x="17962569" y="6794449"/>
                </a:lnTo>
                <a:lnTo>
                  <a:pt x="17920097" y="6807288"/>
                </a:lnTo>
                <a:cubicBezTo>
                  <a:pt x="17920097" y="6807288"/>
                  <a:pt x="17915969" y="6806578"/>
                  <a:pt x="17907717" y="6805161"/>
                </a:cubicBezTo>
                <a:cubicBezTo>
                  <a:pt x="17899463" y="6803742"/>
                  <a:pt x="17894087" y="6805367"/>
                  <a:pt x="17891585" y="6810035"/>
                </a:cubicBezTo>
                <a:cubicBezTo>
                  <a:pt x="17889085" y="6814703"/>
                  <a:pt x="17883707" y="6816328"/>
                  <a:pt x="17875457" y="6814911"/>
                </a:cubicBezTo>
                <a:cubicBezTo>
                  <a:pt x="17867203" y="6813492"/>
                  <a:pt x="17861283" y="6813327"/>
                  <a:pt x="17857701" y="6814410"/>
                </a:cubicBezTo>
                <a:cubicBezTo>
                  <a:pt x="17854115" y="6815493"/>
                  <a:pt x="17845863" y="6814075"/>
                  <a:pt x="17832943" y="6810157"/>
                </a:cubicBezTo>
                <a:cubicBezTo>
                  <a:pt x="17820021" y="6806239"/>
                  <a:pt x="17808893" y="6801778"/>
                  <a:pt x="17799557" y="6796775"/>
                </a:cubicBezTo>
                <a:lnTo>
                  <a:pt x="17794423" y="6795892"/>
                </a:lnTo>
                <a:lnTo>
                  <a:pt x="17788807" y="6800289"/>
                </a:lnTo>
                <a:lnTo>
                  <a:pt x="17783959" y="6794095"/>
                </a:lnTo>
                <a:lnTo>
                  <a:pt x="17774799" y="6792520"/>
                </a:lnTo>
                <a:cubicBezTo>
                  <a:pt x="17772633" y="6785352"/>
                  <a:pt x="17763837" y="6782143"/>
                  <a:pt x="17748417" y="6782893"/>
                </a:cubicBezTo>
                <a:lnTo>
                  <a:pt x="17735079" y="6785740"/>
                </a:lnTo>
                <a:lnTo>
                  <a:pt x="17750341" y="6787600"/>
                </a:lnTo>
                <a:cubicBezTo>
                  <a:pt x="17744441" y="6792216"/>
                  <a:pt x="17741495" y="6794524"/>
                  <a:pt x="17741495" y="6794524"/>
                </a:cubicBezTo>
                <a:cubicBezTo>
                  <a:pt x="17730981" y="6793244"/>
                  <a:pt x="17722773" y="6794912"/>
                  <a:pt x="17716877" y="6799528"/>
                </a:cubicBezTo>
                <a:cubicBezTo>
                  <a:pt x="17710979" y="6804145"/>
                  <a:pt x="17706875" y="6804978"/>
                  <a:pt x="17704569" y="6802031"/>
                </a:cubicBezTo>
                <a:lnTo>
                  <a:pt x="17695183" y="6803938"/>
                </a:lnTo>
                <a:lnTo>
                  <a:pt x="17696271" y="6804522"/>
                </a:lnTo>
                <a:lnTo>
                  <a:pt x="17685517" y="6807771"/>
                </a:lnTo>
                <a:lnTo>
                  <a:pt x="17661941" y="6803721"/>
                </a:lnTo>
                <a:lnTo>
                  <a:pt x="17656293" y="6804152"/>
                </a:lnTo>
                <a:cubicBezTo>
                  <a:pt x="17653347" y="6806460"/>
                  <a:pt x="17650719" y="6806140"/>
                  <a:pt x="17648411" y="6803192"/>
                </a:cubicBezTo>
                <a:lnTo>
                  <a:pt x="17646115" y="6800262"/>
                </a:lnTo>
                <a:lnTo>
                  <a:pt x="17628369" y="6796313"/>
                </a:lnTo>
                <a:lnTo>
                  <a:pt x="17621771" y="6791943"/>
                </a:lnTo>
                <a:lnTo>
                  <a:pt x="17616757" y="6793730"/>
                </a:lnTo>
                <a:lnTo>
                  <a:pt x="17610433" y="6792323"/>
                </a:lnTo>
                <a:cubicBezTo>
                  <a:pt x="17594469" y="6791280"/>
                  <a:pt x="17579317" y="6792926"/>
                  <a:pt x="17564981" y="6797259"/>
                </a:cubicBezTo>
                <a:cubicBezTo>
                  <a:pt x="17550641" y="6801594"/>
                  <a:pt x="17542931" y="6801967"/>
                  <a:pt x="17541847" y="6798385"/>
                </a:cubicBezTo>
                <a:cubicBezTo>
                  <a:pt x="17540765" y="6794799"/>
                  <a:pt x="17534847" y="6794631"/>
                  <a:pt x="17524091" y="6797883"/>
                </a:cubicBezTo>
                <a:lnTo>
                  <a:pt x="17515665" y="6797645"/>
                </a:lnTo>
                <a:lnTo>
                  <a:pt x="17516859" y="6799169"/>
                </a:lnTo>
                <a:cubicBezTo>
                  <a:pt x="17521475" y="6805065"/>
                  <a:pt x="17525257" y="6806859"/>
                  <a:pt x="17528205" y="6804552"/>
                </a:cubicBezTo>
                <a:cubicBezTo>
                  <a:pt x="17531153" y="6802244"/>
                  <a:pt x="17537883" y="6801729"/>
                  <a:pt x="17548399" y="6803011"/>
                </a:cubicBezTo>
                <a:cubicBezTo>
                  <a:pt x="17554297" y="6798394"/>
                  <a:pt x="17558401" y="6797561"/>
                  <a:pt x="17560707" y="6800508"/>
                </a:cubicBezTo>
                <a:cubicBezTo>
                  <a:pt x="17563015" y="6803459"/>
                  <a:pt x="17567119" y="6802624"/>
                  <a:pt x="17573017" y="6798006"/>
                </a:cubicBezTo>
                <a:cubicBezTo>
                  <a:pt x="17577633" y="6803906"/>
                  <a:pt x="17571735" y="6808523"/>
                  <a:pt x="17555325" y="6811857"/>
                </a:cubicBezTo>
                <a:cubicBezTo>
                  <a:pt x="17538913" y="6815193"/>
                  <a:pt x="17522823" y="6815899"/>
                  <a:pt x="17507051" y="6813979"/>
                </a:cubicBezTo>
                <a:cubicBezTo>
                  <a:pt x="17491281" y="6812055"/>
                  <a:pt x="17480447" y="6813405"/>
                  <a:pt x="17474549" y="6818022"/>
                </a:cubicBezTo>
                <a:cubicBezTo>
                  <a:pt x="17468653" y="6822639"/>
                  <a:pt x="17448455" y="6824179"/>
                  <a:pt x="17413967" y="6822644"/>
                </a:cubicBezTo>
                <a:cubicBezTo>
                  <a:pt x="17379477" y="6821111"/>
                  <a:pt x="17359921" y="6817395"/>
                  <a:pt x="17355305" y="6811498"/>
                </a:cubicBezTo>
                <a:cubicBezTo>
                  <a:pt x="17355305" y="6811498"/>
                  <a:pt x="17352679" y="6811177"/>
                  <a:pt x="17347419" y="6810537"/>
                </a:cubicBezTo>
                <a:cubicBezTo>
                  <a:pt x="17342163" y="6809896"/>
                  <a:pt x="17339533" y="6809575"/>
                  <a:pt x="17339533" y="6809575"/>
                </a:cubicBezTo>
                <a:cubicBezTo>
                  <a:pt x="17323125" y="6812912"/>
                  <a:pt x="17314919" y="6814579"/>
                  <a:pt x="17314919" y="6814579"/>
                </a:cubicBezTo>
                <a:lnTo>
                  <a:pt x="17299147" y="6812657"/>
                </a:lnTo>
                <a:lnTo>
                  <a:pt x="17283377" y="6810736"/>
                </a:lnTo>
                <a:cubicBezTo>
                  <a:pt x="17272859" y="6809456"/>
                  <a:pt x="17261705" y="6813433"/>
                  <a:pt x="17249911" y="6822664"/>
                </a:cubicBezTo>
                <a:lnTo>
                  <a:pt x="17225297" y="6827668"/>
                </a:lnTo>
                <a:cubicBezTo>
                  <a:pt x="17214781" y="6826389"/>
                  <a:pt x="17202793" y="6826261"/>
                  <a:pt x="17189329" y="6827287"/>
                </a:cubicBezTo>
                <a:lnTo>
                  <a:pt x="17139143" y="6825055"/>
                </a:lnTo>
                <a:lnTo>
                  <a:pt x="17141089" y="6831493"/>
                </a:lnTo>
                <a:cubicBezTo>
                  <a:pt x="17138587" y="6836161"/>
                  <a:pt x="17134107" y="6837515"/>
                  <a:pt x="17127649" y="6835556"/>
                </a:cubicBezTo>
                <a:lnTo>
                  <a:pt x="17108959" y="6823879"/>
                </a:lnTo>
                <a:lnTo>
                  <a:pt x="17097205" y="6828069"/>
                </a:lnTo>
                <a:cubicBezTo>
                  <a:pt x="17092587" y="6822171"/>
                  <a:pt x="17086179" y="6820056"/>
                  <a:pt x="17077971" y="6821724"/>
                </a:cubicBezTo>
                <a:cubicBezTo>
                  <a:pt x="17069767" y="6823393"/>
                  <a:pt x="17060407" y="6823586"/>
                  <a:pt x="17049891" y="6822305"/>
                </a:cubicBezTo>
                <a:lnTo>
                  <a:pt x="16989727" y="6822492"/>
                </a:lnTo>
                <a:lnTo>
                  <a:pt x="16999043" y="6827482"/>
                </a:lnTo>
                <a:cubicBezTo>
                  <a:pt x="17006213" y="6825316"/>
                  <a:pt x="17012131" y="6825483"/>
                  <a:pt x="17016799" y="6827983"/>
                </a:cubicBezTo>
                <a:cubicBezTo>
                  <a:pt x="17021465" y="6830485"/>
                  <a:pt x="17028469" y="6834236"/>
                  <a:pt x="17037803" y="6839238"/>
                </a:cubicBezTo>
                <a:lnTo>
                  <a:pt x="17027051" y="6842488"/>
                </a:lnTo>
                <a:lnTo>
                  <a:pt x="17016621" y="6845640"/>
                </a:lnTo>
                <a:lnTo>
                  <a:pt x="17027137" y="6846272"/>
                </a:lnTo>
                <a:lnTo>
                  <a:pt x="17031219" y="6846517"/>
                </a:lnTo>
                <a:lnTo>
                  <a:pt x="17035183" y="6844519"/>
                </a:lnTo>
                <a:lnTo>
                  <a:pt x="17041355" y="6847125"/>
                </a:lnTo>
                <a:lnTo>
                  <a:pt x="17044869" y="6847336"/>
                </a:lnTo>
                <a:lnTo>
                  <a:pt x="17085563" y="6853199"/>
                </a:lnTo>
                <a:lnTo>
                  <a:pt x="17073317" y="6840241"/>
                </a:lnTo>
                <a:lnTo>
                  <a:pt x="17070065" y="6829487"/>
                </a:lnTo>
                <a:lnTo>
                  <a:pt x="17084069" y="6836991"/>
                </a:lnTo>
                <a:cubicBezTo>
                  <a:pt x="17093407" y="6841993"/>
                  <a:pt x="17101657" y="6843410"/>
                  <a:pt x="17108829" y="6841243"/>
                </a:cubicBezTo>
                <a:lnTo>
                  <a:pt x="17133585" y="6845498"/>
                </a:lnTo>
                <a:lnTo>
                  <a:pt x="17144341" y="6842246"/>
                </a:lnTo>
                <a:cubicBezTo>
                  <a:pt x="17151509" y="6840080"/>
                  <a:pt x="17156177" y="6842580"/>
                  <a:pt x="17158343" y="6849750"/>
                </a:cubicBezTo>
                <a:lnTo>
                  <a:pt x="17151625" y="6854499"/>
                </a:lnTo>
                <a:lnTo>
                  <a:pt x="17171615" y="6854830"/>
                </a:lnTo>
                <a:lnTo>
                  <a:pt x="17169097" y="6846499"/>
                </a:lnTo>
                <a:cubicBezTo>
                  <a:pt x="17183435" y="6842165"/>
                  <a:pt x="17197775" y="6837832"/>
                  <a:pt x="17212111" y="6833498"/>
                </a:cubicBezTo>
                <a:cubicBezTo>
                  <a:pt x="17228617" y="6836334"/>
                  <a:pt x="17244579" y="6837376"/>
                  <a:pt x="17260001" y="6836627"/>
                </a:cubicBezTo>
                <a:cubicBezTo>
                  <a:pt x="17275425" y="6835878"/>
                  <a:pt x="17284217" y="6839088"/>
                  <a:pt x="17286387" y="6846257"/>
                </a:cubicBezTo>
                <a:cubicBezTo>
                  <a:pt x="17286387" y="6846257"/>
                  <a:pt x="17282801" y="6847341"/>
                  <a:pt x="17275633" y="6849507"/>
                </a:cubicBezTo>
                <a:lnTo>
                  <a:pt x="17271895" y="6856484"/>
                </a:lnTo>
                <a:lnTo>
                  <a:pt x="17311445" y="6857137"/>
                </a:lnTo>
                <a:lnTo>
                  <a:pt x="17321897" y="6847260"/>
                </a:lnTo>
                <a:cubicBezTo>
                  <a:pt x="17321897" y="6847260"/>
                  <a:pt x="17326567" y="6849761"/>
                  <a:pt x="17335901" y="6854763"/>
                </a:cubicBezTo>
                <a:lnTo>
                  <a:pt x="17382167" y="6852515"/>
                </a:lnTo>
                <a:lnTo>
                  <a:pt x="17393313" y="6858488"/>
                </a:lnTo>
                <a:lnTo>
                  <a:pt x="17400825" y="6858612"/>
                </a:lnTo>
                <a:lnTo>
                  <a:pt x="17417681" y="6853519"/>
                </a:lnTo>
                <a:lnTo>
                  <a:pt x="17419311" y="6858916"/>
                </a:lnTo>
                <a:lnTo>
                  <a:pt x="17437647" y="6859218"/>
                </a:lnTo>
                <a:lnTo>
                  <a:pt x="17453189" y="6854522"/>
                </a:lnTo>
                <a:cubicBezTo>
                  <a:pt x="17451025" y="6847352"/>
                  <a:pt x="17449939" y="6843767"/>
                  <a:pt x="17449939" y="6843767"/>
                </a:cubicBezTo>
                <a:lnTo>
                  <a:pt x="17463945" y="6851270"/>
                </a:lnTo>
                <a:lnTo>
                  <a:pt x="17455225" y="6859510"/>
                </a:lnTo>
                <a:lnTo>
                  <a:pt x="17474465" y="6859827"/>
                </a:lnTo>
                <a:lnTo>
                  <a:pt x="17488701" y="6855525"/>
                </a:lnTo>
                <a:lnTo>
                  <a:pt x="17520965" y="6845773"/>
                </a:lnTo>
                <a:lnTo>
                  <a:pt x="17545721" y="6850026"/>
                </a:lnTo>
                <a:cubicBezTo>
                  <a:pt x="17552891" y="6847859"/>
                  <a:pt x="17560059" y="6845691"/>
                  <a:pt x="17567227" y="6843525"/>
                </a:cubicBezTo>
                <a:lnTo>
                  <a:pt x="17550569" y="6859267"/>
                </a:lnTo>
                <a:lnTo>
                  <a:pt x="17588711" y="6858626"/>
                </a:lnTo>
                <a:lnTo>
                  <a:pt x="17659825" y="6860735"/>
                </a:lnTo>
                <a:lnTo>
                  <a:pt x="17684519" y="6843281"/>
                </a:lnTo>
                <a:lnTo>
                  <a:pt x="17708867" y="6843970"/>
                </a:lnTo>
                <a:lnTo>
                  <a:pt x="17704189" y="6837995"/>
                </a:lnTo>
                <a:cubicBezTo>
                  <a:pt x="17710087" y="6833377"/>
                  <a:pt x="17713033" y="6831070"/>
                  <a:pt x="17713033" y="6831070"/>
                </a:cubicBezTo>
                <a:cubicBezTo>
                  <a:pt x="17713033" y="6831070"/>
                  <a:pt x="17715343" y="6834020"/>
                  <a:pt x="17719959" y="6839918"/>
                </a:cubicBezTo>
                <a:lnTo>
                  <a:pt x="17714575" y="6844131"/>
                </a:lnTo>
                <a:lnTo>
                  <a:pt x="17720029" y="6844286"/>
                </a:lnTo>
                <a:cubicBezTo>
                  <a:pt x="17729363" y="6849287"/>
                  <a:pt x="17739951" y="6851955"/>
                  <a:pt x="17751785" y="6852292"/>
                </a:cubicBezTo>
                <a:cubicBezTo>
                  <a:pt x="17763625" y="6852625"/>
                  <a:pt x="17773127" y="6851710"/>
                  <a:pt x="17780299" y="6849542"/>
                </a:cubicBezTo>
                <a:lnTo>
                  <a:pt x="17886833" y="6852550"/>
                </a:lnTo>
                <a:cubicBezTo>
                  <a:pt x="17886833" y="6852550"/>
                  <a:pt x="17887915" y="6856133"/>
                  <a:pt x="17890083" y="6863303"/>
                </a:cubicBezTo>
                <a:lnTo>
                  <a:pt x="17914841" y="6867557"/>
                </a:lnTo>
                <a:lnTo>
                  <a:pt x="17961107" y="6865308"/>
                </a:lnTo>
                <a:cubicBezTo>
                  <a:pt x="17968273" y="6863142"/>
                  <a:pt x="17971861" y="6862057"/>
                  <a:pt x="17971861" y="6862057"/>
                </a:cubicBezTo>
                <a:cubicBezTo>
                  <a:pt x="17969695" y="6854889"/>
                  <a:pt x="17968069" y="6849513"/>
                  <a:pt x="17966985" y="6845928"/>
                </a:cubicBezTo>
                <a:cubicBezTo>
                  <a:pt x="17965899" y="6842343"/>
                  <a:pt x="17960689" y="6838049"/>
                  <a:pt x="17951355" y="6833048"/>
                </a:cubicBezTo>
                <a:cubicBezTo>
                  <a:pt x="17934851" y="6830212"/>
                  <a:pt x="17922469" y="6828086"/>
                  <a:pt x="17914217" y="6826668"/>
                </a:cubicBezTo>
                <a:cubicBezTo>
                  <a:pt x="17905963" y="6825249"/>
                  <a:pt x="17901297" y="6822749"/>
                  <a:pt x="17900215" y="6819163"/>
                </a:cubicBezTo>
                <a:cubicBezTo>
                  <a:pt x="17899131" y="6815579"/>
                  <a:pt x="17900925" y="6815038"/>
                  <a:pt x="17905591" y="6817538"/>
                </a:cubicBezTo>
                <a:cubicBezTo>
                  <a:pt x="17910259" y="6820040"/>
                  <a:pt x="17924431" y="6821626"/>
                  <a:pt x="17948103" y="6822292"/>
                </a:cubicBezTo>
                <a:lnTo>
                  <a:pt x="17986865" y="6834051"/>
                </a:lnTo>
                <a:cubicBezTo>
                  <a:pt x="17979697" y="6836217"/>
                  <a:pt x="17978277" y="6844469"/>
                  <a:pt x="17982613" y="6858808"/>
                </a:cubicBezTo>
                <a:lnTo>
                  <a:pt x="17996617" y="6866310"/>
                </a:lnTo>
                <a:lnTo>
                  <a:pt x="17997459" y="6869096"/>
                </a:lnTo>
                <a:lnTo>
                  <a:pt x="18009895" y="6867889"/>
                </a:lnTo>
                <a:lnTo>
                  <a:pt x="18019187" y="6868043"/>
                </a:lnTo>
                <a:lnTo>
                  <a:pt x="18018123" y="6859809"/>
                </a:lnTo>
                <a:cubicBezTo>
                  <a:pt x="18018123" y="6859809"/>
                  <a:pt x="18029961" y="6860145"/>
                  <a:pt x="18053635" y="6860814"/>
                </a:cubicBezTo>
                <a:cubicBezTo>
                  <a:pt x="18067975" y="6856479"/>
                  <a:pt x="18078727" y="6853229"/>
                  <a:pt x="18085899" y="6851062"/>
                </a:cubicBezTo>
                <a:lnTo>
                  <a:pt x="18057891" y="6836055"/>
                </a:lnTo>
                <a:lnTo>
                  <a:pt x="18047133" y="6839306"/>
                </a:lnTo>
                <a:lnTo>
                  <a:pt x="18036383" y="6842556"/>
                </a:lnTo>
                <a:cubicBezTo>
                  <a:pt x="18029213" y="6844722"/>
                  <a:pt x="18026877" y="6843473"/>
                  <a:pt x="18029379" y="6838804"/>
                </a:cubicBezTo>
                <a:cubicBezTo>
                  <a:pt x="18031881" y="6834136"/>
                  <a:pt x="18028465" y="6829301"/>
                  <a:pt x="18019127" y="6824298"/>
                </a:cubicBezTo>
                <a:lnTo>
                  <a:pt x="18029883" y="6821047"/>
                </a:lnTo>
                <a:lnTo>
                  <a:pt x="18054639" y="6825303"/>
                </a:lnTo>
                <a:cubicBezTo>
                  <a:pt x="18050303" y="6810963"/>
                  <a:pt x="18072897" y="6808046"/>
                  <a:pt x="18122411" y="6816554"/>
                </a:cubicBezTo>
                <a:cubicBezTo>
                  <a:pt x="18138919" y="6819389"/>
                  <a:pt x="18148961" y="6820265"/>
                  <a:pt x="18152547" y="6819181"/>
                </a:cubicBezTo>
                <a:cubicBezTo>
                  <a:pt x="18156131" y="6818096"/>
                  <a:pt x="18162589" y="6820057"/>
                  <a:pt x="18171929" y="6825060"/>
                </a:cubicBezTo>
                <a:lnTo>
                  <a:pt x="18161175" y="6828309"/>
                </a:lnTo>
                <a:cubicBezTo>
                  <a:pt x="18163341" y="6835479"/>
                  <a:pt x="18168009" y="6837979"/>
                  <a:pt x="18175177" y="6835812"/>
                </a:cubicBezTo>
                <a:cubicBezTo>
                  <a:pt x="18182345" y="6833646"/>
                  <a:pt x="18186475" y="6834355"/>
                  <a:pt x="18187557" y="6837939"/>
                </a:cubicBezTo>
                <a:cubicBezTo>
                  <a:pt x="18188643" y="6841523"/>
                  <a:pt x="18193851" y="6845817"/>
                  <a:pt x="18203185" y="6850820"/>
                </a:cubicBezTo>
                <a:cubicBezTo>
                  <a:pt x="18212521" y="6855822"/>
                  <a:pt x="18224359" y="6856156"/>
                  <a:pt x="18238697" y="6851822"/>
                </a:cubicBezTo>
                <a:lnTo>
                  <a:pt x="18260205" y="6845322"/>
                </a:lnTo>
                <a:cubicBezTo>
                  <a:pt x="18262373" y="6852491"/>
                  <a:pt x="18267041" y="6854993"/>
                  <a:pt x="18274207" y="6852825"/>
                </a:cubicBezTo>
                <a:lnTo>
                  <a:pt x="18288001" y="6848656"/>
                </a:lnTo>
                <a:lnTo>
                  <a:pt x="18288001" y="6860393"/>
                </a:lnTo>
                <a:lnTo>
                  <a:pt x="18277461" y="6863579"/>
                </a:lnTo>
                <a:lnTo>
                  <a:pt x="18247799" y="6868112"/>
                </a:lnTo>
                <a:lnTo>
                  <a:pt x="18242913" y="6869421"/>
                </a:lnTo>
                <a:cubicBezTo>
                  <a:pt x="18242913" y="6869421"/>
                  <a:pt x="18239297" y="6870390"/>
                  <a:pt x="18232065" y="6872327"/>
                </a:cubicBezTo>
                <a:lnTo>
                  <a:pt x="18233211" y="6870341"/>
                </a:lnTo>
                <a:lnTo>
                  <a:pt x="18198935" y="6875578"/>
                </a:lnTo>
                <a:lnTo>
                  <a:pt x="18216187" y="6893835"/>
                </a:lnTo>
                <a:cubicBezTo>
                  <a:pt x="18237693" y="6887335"/>
                  <a:pt x="18256703" y="6885500"/>
                  <a:pt x="18273207" y="6888336"/>
                </a:cubicBezTo>
                <a:lnTo>
                  <a:pt x="18288001" y="6886909"/>
                </a:lnTo>
                <a:lnTo>
                  <a:pt x="18288001" y="6954280"/>
                </a:lnTo>
                <a:lnTo>
                  <a:pt x="18271201" y="6959359"/>
                </a:lnTo>
                <a:cubicBezTo>
                  <a:pt x="18256861" y="6963694"/>
                  <a:pt x="18248611" y="6962276"/>
                  <a:pt x="18246443" y="6955107"/>
                </a:cubicBezTo>
                <a:cubicBezTo>
                  <a:pt x="18246443" y="6955107"/>
                  <a:pt x="18244651" y="6955648"/>
                  <a:pt x="18241069" y="6956733"/>
                </a:cubicBezTo>
                <a:cubicBezTo>
                  <a:pt x="18237481" y="6957815"/>
                  <a:pt x="18232105" y="6959440"/>
                  <a:pt x="18224935" y="6961607"/>
                </a:cubicBezTo>
                <a:lnTo>
                  <a:pt x="18221687" y="6950854"/>
                </a:lnTo>
                <a:lnTo>
                  <a:pt x="18229189" y="6936850"/>
                </a:lnTo>
                <a:cubicBezTo>
                  <a:pt x="18219855" y="6931847"/>
                  <a:pt x="18208015" y="6931513"/>
                  <a:pt x="18193677" y="6935847"/>
                </a:cubicBezTo>
                <a:cubicBezTo>
                  <a:pt x="18186509" y="6938014"/>
                  <a:pt x="18180589" y="6937848"/>
                  <a:pt x="18175921" y="6935346"/>
                </a:cubicBezTo>
                <a:cubicBezTo>
                  <a:pt x="18171253" y="6932844"/>
                  <a:pt x="18168919" y="6931593"/>
                  <a:pt x="18168919" y="6931593"/>
                </a:cubicBezTo>
                <a:cubicBezTo>
                  <a:pt x="18161749" y="6933760"/>
                  <a:pt x="18158167" y="6934844"/>
                  <a:pt x="18158167" y="6934844"/>
                </a:cubicBezTo>
                <a:lnTo>
                  <a:pt x="18161417" y="6945599"/>
                </a:lnTo>
                <a:lnTo>
                  <a:pt x="18175419" y="6953101"/>
                </a:lnTo>
                <a:lnTo>
                  <a:pt x="18115149" y="6947846"/>
                </a:lnTo>
                <a:cubicBezTo>
                  <a:pt x="18112983" y="6940678"/>
                  <a:pt x="18111901" y="6937092"/>
                  <a:pt x="18111901" y="6937092"/>
                </a:cubicBezTo>
                <a:cubicBezTo>
                  <a:pt x="18111901" y="6937092"/>
                  <a:pt x="18108315" y="6938175"/>
                  <a:pt x="18101145" y="6940342"/>
                </a:cubicBezTo>
                <a:cubicBezTo>
                  <a:pt x="18103313" y="6947512"/>
                  <a:pt x="18096687" y="6951471"/>
                  <a:pt x="18081263" y="6952221"/>
                </a:cubicBezTo>
                <a:cubicBezTo>
                  <a:pt x="18065843" y="6952968"/>
                  <a:pt x="18054549" y="6954428"/>
                  <a:pt x="18047377" y="6956595"/>
                </a:cubicBezTo>
                <a:cubicBezTo>
                  <a:pt x="18047377" y="6956595"/>
                  <a:pt x="18046293" y="6953009"/>
                  <a:pt x="18044127" y="6945841"/>
                </a:cubicBezTo>
                <a:cubicBezTo>
                  <a:pt x="18036957" y="6948007"/>
                  <a:pt x="18033375" y="6949090"/>
                  <a:pt x="18033375" y="6949090"/>
                </a:cubicBezTo>
                <a:lnTo>
                  <a:pt x="17998677" y="6948111"/>
                </a:lnTo>
                <a:lnTo>
                  <a:pt x="17990909" y="6954390"/>
                </a:lnTo>
                <a:cubicBezTo>
                  <a:pt x="17988199" y="6955117"/>
                  <a:pt x="17986357" y="6953672"/>
                  <a:pt x="17985387" y="6950056"/>
                </a:cubicBezTo>
                <a:lnTo>
                  <a:pt x="17985027" y="6948711"/>
                </a:lnTo>
                <a:lnTo>
                  <a:pt x="17953903" y="6950225"/>
                </a:lnTo>
                <a:lnTo>
                  <a:pt x="17977445" y="6963815"/>
                </a:lnTo>
                <a:lnTo>
                  <a:pt x="17991205" y="6971757"/>
                </a:lnTo>
                <a:lnTo>
                  <a:pt x="18002053" y="6968850"/>
                </a:lnTo>
                <a:cubicBezTo>
                  <a:pt x="18002053" y="6968850"/>
                  <a:pt x="18005671" y="6967881"/>
                  <a:pt x="18012905" y="6965942"/>
                </a:cubicBezTo>
                <a:lnTo>
                  <a:pt x="18034609" y="6960127"/>
                </a:lnTo>
                <a:lnTo>
                  <a:pt x="18048367" y="6968072"/>
                </a:lnTo>
                <a:cubicBezTo>
                  <a:pt x="18052243" y="6982540"/>
                  <a:pt x="18054183" y="6989775"/>
                  <a:pt x="18054183" y="6989775"/>
                </a:cubicBezTo>
                <a:lnTo>
                  <a:pt x="18056725" y="6990294"/>
                </a:lnTo>
                <a:lnTo>
                  <a:pt x="18081887" y="6993109"/>
                </a:lnTo>
                <a:lnTo>
                  <a:pt x="18072669" y="6993557"/>
                </a:lnTo>
                <a:lnTo>
                  <a:pt x="18078793" y="6994811"/>
                </a:lnTo>
                <a:lnTo>
                  <a:pt x="18051463" y="7012855"/>
                </a:lnTo>
                <a:lnTo>
                  <a:pt x="18052875" y="7013614"/>
                </a:lnTo>
                <a:lnTo>
                  <a:pt x="18063627" y="7010363"/>
                </a:lnTo>
                <a:cubicBezTo>
                  <a:pt x="18063627" y="7010363"/>
                  <a:pt x="18067757" y="7011071"/>
                  <a:pt x="18076009" y="7012490"/>
                </a:cubicBezTo>
                <a:cubicBezTo>
                  <a:pt x="18084263" y="7013906"/>
                  <a:pt x="18088387" y="7014615"/>
                  <a:pt x="18088387" y="7014615"/>
                </a:cubicBezTo>
                <a:cubicBezTo>
                  <a:pt x="18109895" y="7008114"/>
                  <a:pt x="18125317" y="7007365"/>
                  <a:pt x="18134653" y="7012367"/>
                </a:cubicBezTo>
                <a:cubicBezTo>
                  <a:pt x="18143991" y="7017369"/>
                  <a:pt x="18152243" y="7018788"/>
                  <a:pt x="18159409" y="7016620"/>
                </a:cubicBezTo>
                <a:lnTo>
                  <a:pt x="18142155" y="6998364"/>
                </a:lnTo>
                <a:cubicBezTo>
                  <a:pt x="18118483" y="6997695"/>
                  <a:pt x="18105563" y="6993775"/>
                  <a:pt x="18103393" y="6986609"/>
                </a:cubicBezTo>
                <a:cubicBezTo>
                  <a:pt x="18101227" y="6979439"/>
                  <a:pt x="18104813" y="6978355"/>
                  <a:pt x="18114149" y="6983358"/>
                </a:cubicBezTo>
                <a:lnTo>
                  <a:pt x="18135655" y="6976856"/>
                </a:lnTo>
                <a:cubicBezTo>
                  <a:pt x="18142825" y="6974690"/>
                  <a:pt x="18149285" y="6976649"/>
                  <a:pt x="18155037" y="6982735"/>
                </a:cubicBezTo>
                <a:cubicBezTo>
                  <a:pt x="18160789" y="6988820"/>
                  <a:pt x="18169037" y="6990238"/>
                  <a:pt x="18179795" y="6986987"/>
                </a:cubicBezTo>
                <a:cubicBezTo>
                  <a:pt x="18190547" y="6983737"/>
                  <a:pt x="18193425" y="6986779"/>
                  <a:pt x="18188421" y="6996116"/>
                </a:cubicBezTo>
                <a:lnTo>
                  <a:pt x="18216429" y="7011124"/>
                </a:lnTo>
                <a:lnTo>
                  <a:pt x="18223935" y="6997118"/>
                </a:lnTo>
                <a:lnTo>
                  <a:pt x="18231437" y="6983115"/>
                </a:lnTo>
                <a:cubicBezTo>
                  <a:pt x="18240773" y="6988117"/>
                  <a:pt x="18255485" y="6991495"/>
                  <a:pt x="18275575" y="6993248"/>
                </a:cubicBezTo>
                <a:lnTo>
                  <a:pt x="18288001" y="6993058"/>
                </a:lnTo>
                <a:lnTo>
                  <a:pt x="18288001" y="7013266"/>
                </a:lnTo>
                <a:lnTo>
                  <a:pt x="18287453" y="7013128"/>
                </a:lnTo>
                <a:cubicBezTo>
                  <a:pt x="18287453" y="7013128"/>
                  <a:pt x="18286745" y="7017255"/>
                  <a:pt x="18285325" y="7025508"/>
                </a:cubicBezTo>
                <a:lnTo>
                  <a:pt x="18288001" y="7027713"/>
                </a:lnTo>
                <a:lnTo>
                  <a:pt x="18288001" y="9086229"/>
                </a:lnTo>
                <a:lnTo>
                  <a:pt x="18264809" y="9073802"/>
                </a:lnTo>
                <a:lnTo>
                  <a:pt x="18257303" y="9087806"/>
                </a:lnTo>
                <a:lnTo>
                  <a:pt x="18288001" y="9088673"/>
                </a:lnTo>
                <a:lnTo>
                  <a:pt x="18288001" y="9275486"/>
                </a:lnTo>
                <a:lnTo>
                  <a:pt x="18284053" y="9273369"/>
                </a:lnTo>
                <a:cubicBezTo>
                  <a:pt x="18279381" y="9270868"/>
                  <a:pt x="18277047" y="9269616"/>
                  <a:pt x="18277047" y="9269616"/>
                </a:cubicBezTo>
                <a:cubicBezTo>
                  <a:pt x="18267711" y="9264614"/>
                  <a:pt x="18255877" y="9264280"/>
                  <a:pt x="18241537" y="9268613"/>
                </a:cubicBezTo>
                <a:cubicBezTo>
                  <a:pt x="18227199" y="9272948"/>
                  <a:pt x="18214817" y="9270821"/>
                  <a:pt x="18204403" y="9262234"/>
                </a:cubicBezTo>
                <a:cubicBezTo>
                  <a:pt x="18193981" y="9253648"/>
                  <a:pt x="18187521" y="9251687"/>
                  <a:pt x="18185019" y="9256358"/>
                </a:cubicBezTo>
                <a:cubicBezTo>
                  <a:pt x="18182519" y="9261024"/>
                  <a:pt x="18174097" y="9265525"/>
                  <a:pt x="18159761" y="9269858"/>
                </a:cubicBezTo>
                <a:lnTo>
                  <a:pt x="18135225" y="9273025"/>
                </a:lnTo>
                <a:lnTo>
                  <a:pt x="18204559" y="9287215"/>
                </a:lnTo>
                <a:cubicBezTo>
                  <a:pt x="18219029" y="9283338"/>
                  <a:pt x="18237243" y="9286212"/>
                  <a:pt x="18259207" y="9295834"/>
                </a:cubicBezTo>
                <a:cubicBezTo>
                  <a:pt x="18270187" y="9300645"/>
                  <a:pt x="18278875" y="9304132"/>
                  <a:pt x="18285271" y="9306295"/>
                </a:cubicBezTo>
                <a:lnTo>
                  <a:pt x="18288001" y="9306854"/>
                </a:lnTo>
                <a:lnTo>
                  <a:pt x="18288001" y="9331372"/>
                </a:lnTo>
                <a:lnTo>
                  <a:pt x="18280235" y="9330906"/>
                </a:lnTo>
                <a:cubicBezTo>
                  <a:pt x="18275649" y="9328258"/>
                  <a:pt x="18273355" y="9326933"/>
                  <a:pt x="18273355" y="9326933"/>
                </a:cubicBezTo>
                <a:lnTo>
                  <a:pt x="18251651" y="9332749"/>
                </a:lnTo>
                <a:cubicBezTo>
                  <a:pt x="18249713" y="9325516"/>
                  <a:pt x="18240541" y="9320219"/>
                  <a:pt x="18224133" y="9316863"/>
                </a:cubicBezTo>
                <a:cubicBezTo>
                  <a:pt x="18207727" y="9313505"/>
                  <a:pt x="18197715" y="9312310"/>
                  <a:pt x="18194099" y="9313279"/>
                </a:cubicBezTo>
                <a:cubicBezTo>
                  <a:pt x="18190483" y="9314248"/>
                  <a:pt x="18190967" y="9316057"/>
                  <a:pt x="18195553" y="9318705"/>
                </a:cubicBezTo>
                <a:cubicBezTo>
                  <a:pt x="18200139" y="9321352"/>
                  <a:pt x="18202915" y="9324486"/>
                  <a:pt x="18203885" y="9328102"/>
                </a:cubicBezTo>
                <a:cubicBezTo>
                  <a:pt x="18204855" y="9331720"/>
                  <a:pt x="18194359" y="9328717"/>
                  <a:pt x="18172395" y="9319095"/>
                </a:cubicBezTo>
                <a:cubicBezTo>
                  <a:pt x="18150431" y="9309473"/>
                  <a:pt x="18138483" y="9301044"/>
                  <a:pt x="18136545" y="9293809"/>
                </a:cubicBezTo>
                <a:cubicBezTo>
                  <a:pt x="18134607" y="9286575"/>
                  <a:pt x="18109995" y="9281540"/>
                  <a:pt x="18062713" y="9278701"/>
                </a:cubicBezTo>
                <a:lnTo>
                  <a:pt x="18039737" y="9270929"/>
                </a:lnTo>
                <a:lnTo>
                  <a:pt x="18031717" y="9273351"/>
                </a:lnTo>
                <a:lnTo>
                  <a:pt x="18009871" y="9269599"/>
                </a:lnTo>
                <a:lnTo>
                  <a:pt x="18002639" y="9271536"/>
                </a:lnTo>
                <a:lnTo>
                  <a:pt x="17998113" y="9270609"/>
                </a:lnTo>
                <a:lnTo>
                  <a:pt x="17962319" y="9276722"/>
                </a:lnTo>
                <a:cubicBezTo>
                  <a:pt x="17946899" y="9277472"/>
                  <a:pt x="17935063" y="9277137"/>
                  <a:pt x="17926809" y="9275721"/>
                </a:cubicBezTo>
                <a:cubicBezTo>
                  <a:pt x="17918555" y="9274303"/>
                  <a:pt x="17907261" y="9275760"/>
                  <a:pt x="17892921" y="9280095"/>
                </a:cubicBezTo>
                <a:cubicBezTo>
                  <a:pt x="17885753" y="9282261"/>
                  <a:pt x="17872123" y="9282469"/>
                  <a:pt x="17852033" y="9280717"/>
                </a:cubicBezTo>
                <a:cubicBezTo>
                  <a:pt x="17831943" y="9278965"/>
                  <a:pt x="17807559" y="9282423"/>
                  <a:pt x="17778883" y="9291091"/>
                </a:cubicBezTo>
                <a:cubicBezTo>
                  <a:pt x="17762377" y="9288255"/>
                  <a:pt x="17746415" y="9287211"/>
                  <a:pt x="17730993" y="9287961"/>
                </a:cubicBezTo>
                <a:cubicBezTo>
                  <a:pt x="17715571" y="9288711"/>
                  <a:pt x="17704279" y="9290167"/>
                  <a:pt x="17697107" y="9292334"/>
                </a:cubicBezTo>
                <a:cubicBezTo>
                  <a:pt x="17689939" y="9294503"/>
                  <a:pt x="17682769" y="9296669"/>
                  <a:pt x="17675599" y="9298836"/>
                </a:cubicBezTo>
                <a:lnTo>
                  <a:pt x="17629335" y="9301083"/>
                </a:lnTo>
                <a:lnTo>
                  <a:pt x="17593823" y="9300080"/>
                </a:lnTo>
                <a:cubicBezTo>
                  <a:pt x="17586651" y="9302249"/>
                  <a:pt x="17575359" y="9303705"/>
                  <a:pt x="17559937" y="9304456"/>
                </a:cubicBezTo>
                <a:cubicBezTo>
                  <a:pt x="17544515" y="9305204"/>
                  <a:pt x="17527301" y="9306495"/>
                  <a:pt x="17508295" y="9308328"/>
                </a:cubicBezTo>
                <a:cubicBezTo>
                  <a:pt x="17489285" y="9310161"/>
                  <a:pt x="17473865" y="9310908"/>
                  <a:pt x="17462031" y="9310576"/>
                </a:cubicBezTo>
                <a:cubicBezTo>
                  <a:pt x="17450193" y="9310242"/>
                  <a:pt x="17440687" y="9311157"/>
                  <a:pt x="17433519" y="9313323"/>
                </a:cubicBezTo>
                <a:lnTo>
                  <a:pt x="17426015" y="9327330"/>
                </a:lnTo>
                <a:cubicBezTo>
                  <a:pt x="17423851" y="9320160"/>
                  <a:pt x="17419179" y="9317658"/>
                  <a:pt x="17412013" y="9319825"/>
                </a:cubicBezTo>
                <a:cubicBezTo>
                  <a:pt x="17412013" y="9319825"/>
                  <a:pt x="17408427" y="9320908"/>
                  <a:pt x="17401259" y="9323076"/>
                </a:cubicBezTo>
                <a:cubicBezTo>
                  <a:pt x="17394089" y="9325242"/>
                  <a:pt x="17385835" y="9323826"/>
                  <a:pt x="17376501" y="9318822"/>
                </a:cubicBezTo>
                <a:cubicBezTo>
                  <a:pt x="17359995" y="9315987"/>
                  <a:pt x="17344573" y="9316737"/>
                  <a:pt x="17330235" y="9321069"/>
                </a:cubicBezTo>
                <a:cubicBezTo>
                  <a:pt x="17330235" y="9321069"/>
                  <a:pt x="17328443" y="9321610"/>
                  <a:pt x="17324857" y="9322694"/>
                </a:cubicBezTo>
                <a:cubicBezTo>
                  <a:pt x="17321273" y="9323779"/>
                  <a:pt x="17318397" y="9320736"/>
                  <a:pt x="17316231" y="9313567"/>
                </a:cubicBezTo>
                <a:cubicBezTo>
                  <a:pt x="17316231" y="9313567"/>
                  <a:pt x="17312647" y="9314650"/>
                  <a:pt x="17305479" y="9316816"/>
                </a:cubicBezTo>
                <a:lnTo>
                  <a:pt x="17294723" y="9320068"/>
                </a:lnTo>
                <a:lnTo>
                  <a:pt x="17283969" y="9323318"/>
                </a:lnTo>
                <a:cubicBezTo>
                  <a:pt x="17283969" y="9323318"/>
                  <a:pt x="17278053" y="9323152"/>
                  <a:pt x="17266215" y="9322816"/>
                </a:cubicBezTo>
                <a:cubicBezTo>
                  <a:pt x="17254377" y="9322484"/>
                  <a:pt x="17240747" y="9322690"/>
                  <a:pt x="17225325" y="9323439"/>
                </a:cubicBezTo>
                <a:cubicBezTo>
                  <a:pt x="17209903" y="9324189"/>
                  <a:pt x="17197525" y="9322063"/>
                  <a:pt x="17188191" y="9317060"/>
                </a:cubicBezTo>
                <a:lnTo>
                  <a:pt x="17180687" y="9331064"/>
                </a:lnTo>
                <a:cubicBezTo>
                  <a:pt x="17173517" y="9333230"/>
                  <a:pt x="17169933" y="9334314"/>
                  <a:pt x="17169933" y="9334314"/>
                </a:cubicBezTo>
                <a:lnTo>
                  <a:pt x="17166843" y="9332660"/>
                </a:lnTo>
                <a:lnTo>
                  <a:pt x="17137225" y="9340596"/>
                </a:lnTo>
                <a:lnTo>
                  <a:pt x="17107825" y="9346099"/>
                </a:lnTo>
                <a:lnTo>
                  <a:pt x="17102159" y="9343063"/>
                </a:lnTo>
                <a:lnTo>
                  <a:pt x="17103331" y="9346940"/>
                </a:lnTo>
                <a:lnTo>
                  <a:pt x="17101231" y="9347333"/>
                </a:lnTo>
                <a:cubicBezTo>
                  <a:pt x="17091705" y="9347948"/>
                  <a:pt x="17084649" y="9346931"/>
                  <a:pt x="17080061" y="9344283"/>
                </a:cubicBezTo>
                <a:cubicBezTo>
                  <a:pt x="17080061" y="9344283"/>
                  <a:pt x="17079093" y="9340666"/>
                  <a:pt x="17077153" y="9333431"/>
                </a:cubicBezTo>
                <a:lnTo>
                  <a:pt x="17077583" y="9332686"/>
                </a:lnTo>
                <a:lnTo>
                  <a:pt x="17054161" y="9334443"/>
                </a:lnTo>
                <a:lnTo>
                  <a:pt x="17055449" y="9339246"/>
                </a:lnTo>
                <a:lnTo>
                  <a:pt x="17047345" y="9334567"/>
                </a:lnTo>
                <a:lnTo>
                  <a:pt x="17015217" y="9334633"/>
                </a:lnTo>
                <a:lnTo>
                  <a:pt x="17009137" y="9340025"/>
                </a:lnTo>
                <a:lnTo>
                  <a:pt x="16999851" y="9334665"/>
                </a:lnTo>
                <a:lnTo>
                  <a:pt x="16985629" y="9334695"/>
                </a:lnTo>
                <a:lnTo>
                  <a:pt x="16962825" y="9340805"/>
                </a:lnTo>
                <a:cubicBezTo>
                  <a:pt x="16962825" y="9340805"/>
                  <a:pt x="16961015" y="9341290"/>
                  <a:pt x="16957397" y="9342260"/>
                </a:cubicBezTo>
                <a:cubicBezTo>
                  <a:pt x="16953781" y="9343228"/>
                  <a:pt x="16948355" y="9344682"/>
                  <a:pt x="16941121" y="9346621"/>
                </a:cubicBezTo>
                <a:cubicBezTo>
                  <a:pt x="16926653" y="9350498"/>
                  <a:pt x="16920387" y="9356052"/>
                  <a:pt x="16922325" y="9363286"/>
                </a:cubicBezTo>
                <a:lnTo>
                  <a:pt x="16933177" y="9360379"/>
                </a:lnTo>
                <a:cubicBezTo>
                  <a:pt x="16940411" y="9358440"/>
                  <a:pt x="16940895" y="9360251"/>
                  <a:pt x="16934631" y="9365805"/>
                </a:cubicBezTo>
                <a:cubicBezTo>
                  <a:pt x="16928365" y="9371360"/>
                  <a:pt x="16919323" y="9373783"/>
                  <a:pt x="16907501" y="9373075"/>
                </a:cubicBezTo>
                <a:cubicBezTo>
                  <a:pt x="16895681" y="9372366"/>
                  <a:pt x="16877951" y="9371301"/>
                  <a:pt x="16854309" y="9369882"/>
                </a:cubicBezTo>
                <a:cubicBezTo>
                  <a:pt x="16830667" y="9368463"/>
                  <a:pt x="16817877" y="9364134"/>
                  <a:pt x="16815939" y="9356901"/>
                </a:cubicBezTo>
                <a:lnTo>
                  <a:pt x="16851401" y="9359030"/>
                </a:lnTo>
                <a:cubicBezTo>
                  <a:pt x="16860573" y="9364325"/>
                  <a:pt x="16866485" y="9364679"/>
                  <a:pt x="16869133" y="9360094"/>
                </a:cubicBezTo>
                <a:cubicBezTo>
                  <a:pt x="16871779" y="9355509"/>
                  <a:pt x="16877691" y="9355862"/>
                  <a:pt x="16886863" y="9361159"/>
                </a:cubicBezTo>
                <a:cubicBezTo>
                  <a:pt x="16892159" y="9351986"/>
                  <a:pt x="16894807" y="9347399"/>
                  <a:pt x="16894807" y="9347399"/>
                </a:cubicBezTo>
                <a:cubicBezTo>
                  <a:pt x="16894807" y="9347399"/>
                  <a:pt x="16898423" y="9346430"/>
                  <a:pt x="16905657" y="9344492"/>
                </a:cubicBezTo>
                <a:lnTo>
                  <a:pt x="16906687" y="9344216"/>
                </a:lnTo>
                <a:lnTo>
                  <a:pt x="16905479" y="9343828"/>
                </a:lnTo>
                <a:lnTo>
                  <a:pt x="16896093" y="9340798"/>
                </a:lnTo>
                <a:lnTo>
                  <a:pt x="16868071" y="9331302"/>
                </a:lnTo>
                <a:lnTo>
                  <a:pt x="16856437" y="9334419"/>
                </a:lnTo>
                <a:cubicBezTo>
                  <a:pt x="16847263" y="9329125"/>
                  <a:pt x="16837253" y="9327929"/>
                  <a:pt x="16826401" y="9330837"/>
                </a:cubicBezTo>
                <a:cubicBezTo>
                  <a:pt x="16815551" y="9333744"/>
                  <a:pt x="16807477" y="9339785"/>
                  <a:pt x="16802179" y="9348957"/>
                </a:cubicBezTo>
                <a:cubicBezTo>
                  <a:pt x="16794947" y="9350895"/>
                  <a:pt x="16787711" y="9352834"/>
                  <a:pt x="16780477" y="9354772"/>
                </a:cubicBezTo>
                <a:cubicBezTo>
                  <a:pt x="16766009" y="9358649"/>
                  <a:pt x="16759259" y="9362396"/>
                  <a:pt x="16760229" y="9366014"/>
                </a:cubicBezTo>
                <a:cubicBezTo>
                  <a:pt x="16761198" y="9369631"/>
                  <a:pt x="16758066" y="9372409"/>
                  <a:pt x="16750830" y="9374347"/>
                </a:cubicBezTo>
                <a:lnTo>
                  <a:pt x="16737071" y="9366403"/>
                </a:lnTo>
                <a:cubicBezTo>
                  <a:pt x="16735133" y="9359170"/>
                  <a:pt x="16730547" y="9356521"/>
                  <a:pt x="16723311" y="9358459"/>
                </a:cubicBezTo>
                <a:lnTo>
                  <a:pt x="16720404" y="9347609"/>
                </a:lnTo>
                <a:cubicBezTo>
                  <a:pt x="16713170" y="9349548"/>
                  <a:pt x="16708584" y="9346898"/>
                  <a:pt x="16706646" y="9339664"/>
                </a:cubicBezTo>
                <a:cubicBezTo>
                  <a:pt x="16706646" y="9339664"/>
                  <a:pt x="16703030" y="9340633"/>
                  <a:pt x="16695795" y="9342572"/>
                </a:cubicBezTo>
                <a:lnTo>
                  <a:pt x="16668278" y="9326683"/>
                </a:lnTo>
                <a:lnTo>
                  <a:pt x="16654518" y="9318740"/>
                </a:lnTo>
                <a:lnTo>
                  <a:pt x="16679127" y="9323776"/>
                </a:lnTo>
                <a:lnTo>
                  <a:pt x="16711683" y="9315053"/>
                </a:lnTo>
                <a:lnTo>
                  <a:pt x="16712124" y="9314286"/>
                </a:lnTo>
                <a:lnTo>
                  <a:pt x="16712034" y="9314278"/>
                </a:lnTo>
                <a:lnTo>
                  <a:pt x="16675070" y="9313233"/>
                </a:lnTo>
                <a:lnTo>
                  <a:pt x="16665368" y="9315833"/>
                </a:lnTo>
                <a:lnTo>
                  <a:pt x="16654518" y="9318740"/>
                </a:lnTo>
                <a:lnTo>
                  <a:pt x="16643666" y="9321648"/>
                </a:lnTo>
                <a:cubicBezTo>
                  <a:pt x="16652838" y="9326944"/>
                  <a:pt x="16656100" y="9331884"/>
                  <a:pt x="16653453" y="9336471"/>
                </a:cubicBezTo>
                <a:cubicBezTo>
                  <a:pt x="16650806" y="9341058"/>
                  <a:pt x="16647673" y="9343836"/>
                  <a:pt x="16644055" y="9344805"/>
                </a:cubicBezTo>
                <a:cubicBezTo>
                  <a:pt x="16640438" y="9345774"/>
                  <a:pt x="16637661" y="9342640"/>
                  <a:pt x="16635722" y="9335407"/>
                </a:cubicBezTo>
                <a:lnTo>
                  <a:pt x="16600261" y="9333278"/>
                </a:lnTo>
                <a:lnTo>
                  <a:pt x="16529336" y="9329022"/>
                </a:lnTo>
                <a:lnTo>
                  <a:pt x="16472171" y="9332709"/>
                </a:lnTo>
                <a:cubicBezTo>
                  <a:pt x="16472171" y="9332709"/>
                  <a:pt x="16469393" y="9329575"/>
                  <a:pt x="16463838" y="9323310"/>
                </a:cubicBezTo>
                <a:lnTo>
                  <a:pt x="16458170" y="9314723"/>
                </a:lnTo>
                <a:lnTo>
                  <a:pt x="16443570" y="9319135"/>
                </a:lnTo>
                <a:lnTo>
                  <a:pt x="16439192" y="9318382"/>
                </a:lnTo>
                <a:lnTo>
                  <a:pt x="16432737" y="9337459"/>
                </a:lnTo>
                <a:cubicBezTo>
                  <a:pt x="16422856" y="9343985"/>
                  <a:pt x="16417914" y="9347247"/>
                  <a:pt x="16417914" y="9347247"/>
                </a:cubicBezTo>
                <a:cubicBezTo>
                  <a:pt x="16410680" y="9349185"/>
                  <a:pt x="16408033" y="9353771"/>
                  <a:pt x="16409972" y="9361006"/>
                </a:cubicBezTo>
                <a:cubicBezTo>
                  <a:pt x="16404674" y="9370178"/>
                  <a:pt x="16397441" y="9372116"/>
                  <a:pt x="16388268" y="9366821"/>
                </a:cubicBezTo>
                <a:cubicBezTo>
                  <a:pt x="16381033" y="9368759"/>
                  <a:pt x="16377416" y="9369729"/>
                  <a:pt x="16377416" y="9369729"/>
                </a:cubicBezTo>
                <a:cubicBezTo>
                  <a:pt x="16377416" y="9369729"/>
                  <a:pt x="16375123" y="9368405"/>
                  <a:pt x="16370535" y="9365756"/>
                </a:cubicBezTo>
                <a:cubicBezTo>
                  <a:pt x="16365952" y="9363108"/>
                  <a:pt x="16363657" y="9361785"/>
                  <a:pt x="16363657" y="9361785"/>
                </a:cubicBezTo>
                <a:cubicBezTo>
                  <a:pt x="16361719" y="9354550"/>
                  <a:pt x="16358940" y="9351418"/>
                  <a:pt x="16355324" y="9352387"/>
                </a:cubicBezTo>
                <a:cubicBezTo>
                  <a:pt x="16351707" y="9353356"/>
                  <a:pt x="16349900" y="9353840"/>
                  <a:pt x="16349900" y="9353840"/>
                </a:cubicBezTo>
                <a:lnTo>
                  <a:pt x="16336139" y="9345897"/>
                </a:lnTo>
                <a:cubicBezTo>
                  <a:pt x="16334201" y="9338663"/>
                  <a:pt x="16332263" y="9331428"/>
                  <a:pt x="16330324" y="9324194"/>
                </a:cubicBezTo>
                <a:cubicBezTo>
                  <a:pt x="16326447" y="9309725"/>
                  <a:pt x="16313658" y="9305399"/>
                  <a:pt x="16291954" y="9311214"/>
                </a:cubicBezTo>
                <a:cubicBezTo>
                  <a:pt x="16284720" y="9313152"/>
                  <a:pt x="16276517" y="9311474"/>
                  <a:pt x="16267344" y="9306178"/>
                </a:cubicBezTo>
                <a:lnTo>
                  <a:pt x="16272770" y="9304724"/>
                </a:lnTo>
                <a:cubicBezTo>
                  <a:pt x="16276386" y="9303755"/>
                  <a:pt x="16278196" y="9303270"/>
                  <a:pt x="16278196" y="9303270"/>
                </a:cubicBezTo>
                <a:lnTo>
                  <a:pt x="16298328" y="9297876"/>
                </a:lnTo>
                <a:lnTo>
                  <a:pt x="16289646" y="9295243"/>
                </a:lnTo>
                <a:cubicBezTo>
                  <a:pt x="16282477" y="9297409"/>
                  <a:pt x="16275307" y="9299578"/>
                  <a:pt x="16268138" y="9301745"/>
                </a:cubicBezTo>
                <a:cubicBezTo>
                  <a:pt x="16260970" y="9303911"/>
                  <a:pt x="16249132" y="9303576"/>
                  <a:pt x="16232627" y="9300740"/>
                </a:cubicBezTo>
                <a:lnTo>
                  <a:pt x="16222596" y="9300457"/>
                </a:lnTo>
                <a:lnTo>
                  <a:pt x="16222290" y="9300805"/>
                </a:lnTo>
                <a:lnTo>
                  <a:pt x="16221966" y="9300438"/>
                </a:lnTo>
                <a:lnTo>
                  <a:pt x="16164596" y="9298818"/>
                </a:lnTo>
                <a:lnTo>
                  <a:pt x="16161853" y="9299553"/>
                </a:lnTo>
                <a:lnTo>
                  <a:pt x="16164853" y="9309490"/>
                </a:lnTo>
                <a:lnTo>
                  <a:pt x="16154099" y="9312741"/>
                </a:lnTo>
                <a:lnTo>
                  <a:pt x="16150993" y="9302463"/>
                </a:lnTo>
                <a:lnTo>
                  <a:pt x="16139256" y="9305608"/>
                </a:lnTo>
                <a:cubicBezTo>
                  <a:pt x="16139256" y="9305608"/>
                  <a:pt x="16138772" y="9303800"/>
                  <a:pt x="16137802" y="9300182"/>
                </a:cubicBezTo>
                <a:lnTo>
                  <a:pt x="16126109" y="9297788"/>
                </a:lnTo>
                <a:lnTo>
                  <a:pt x="16129341" y="9308485"/>
                </a:lnTo>
                <a:cubicBezTo>
                  <a:pt x="16136512" y="9306319"/>
                  <a:pt x="16140639" y="9307029"/>
                  <a:pt x="16141722" y="9310611"/>
                </a:cubicBezTo>
                <a:cubicBezTo>
                  <a:pt x="16142805" y="9314196"/>
                  <a:pt x="16139762" y="9317073"/>
                  <a:pt x="16132594" y="9319240"/>
                </a:cubicBezTo>
                <a:lnTo>
                  <a:pt x="16121840" y="9322491"/>
                </a:lnTo>
                <a:lnTo>
                  <a:pt x="16111086" y="9325741"/>
                </a:lnTo>
                <a:cubicBezTo>
                  <a:pt x="16111086" y="9325741"/>
                  <a:pt x="16108751" y="9324488"/>
                  <a:pt x="16104085" y="9321989"/>
                </a:cubicBezTo>
                <a:cubicBezTo>
                  <a:pt x="16099414" y="9319489"/>
                  <a:pt x="16097080" y="9318238"/>
                  <a:pt x="16097080" y="9318238"/>
                </a:cubicBezTo>
                <a:cubicBezTo>
                  <a:pt x="16082743" y="9322570"/>
                  <a:pt x="16073405" y="9317568"/>
                  <a:pt x="16069073" y="9303231"/>
                </a:cubicBezTo>
                <a:cubicBezTo>
                  <a:pt x="16061904" y="9305397"/>
                  <a:pt x="16057235" y="9302895"/>
                  <a:pt x="16055069" y="9295727"/>
                </a:cubicBezTo>
                <a:lnTo>
                  <a:pt x="16050198" y="9290571"/>
                </a:lnTo>
                <a:lnTo>
                  <a:pt x="16043721" y="9296314"/>
                </a:lnTo>
                <a:lnTo>
                  <a:pt x="16019601" y="9294867"/>
                </a:lnTo>
                <a:lnTo>
                  <a:pt x="16022809" y="9305478"/>
                </a:lnTo>
                <a:cubicBezTo>
                  <a:pt x="16013473" y="9300475"/>
                  <a:pt x="16008804" y="9297976"/>
                  <a:pt x="16008804" y="9297976"/>
                </a:cubicBezTo>
                <a:lnTo>
                  <a:pt x="15975080" y="9297022"/>
                </a:lnTo>
                <a:lnTo>
                  <a:pt x="15974251" y="9297483"/>
                </a:lnTo>
                <a:lnTo>
                  <a:pt x="15972919" y="9297324"/>
                </a:lnTo>
                <a:lnTo>
                  <a:pt x="15955036" y="9314227"/>
                </a:lnTo>
                <a:cubicBezTo>
                  <a:pt x="15957202" y="9321395"/>
                  <a:pt x="15965288" y="9328731"/>
                  <a:pt x="15979291" y="9336235"/>
                </a:cubicBezTo>
                <a:cubicBezTo>
                  <a:pt x="15993296" y="9343738"/>
                  <a:pt x="16000299" y="9347490"/>
                  <a:pt x="16000299" y="9347490"/>
                </a:cubicBezTo>
                <a:cubicBezTo>
                  <a:pt x="16007464" y="9345323"/>
                  <a:pt x="16011050" y="9344239"/>
                  <a:pt x="16011050" y="9344239"/>
                </a:cubicBezTo>
                <a:cubicBezTo>
                  <a:pt x="16011050" y="9344239"/>
                  <a:pt x="16012135" y="9347824"/>
                  <a:pt x="16014302" y="9354995"/>
                </a:cubicBezTo>
                <a:cubicBezTo>
                  <a:pt x="16014302" y="9354995"/>
                  <a:pt x="16016094" y="9354451"/>
                  <a:pt x="16019678" y="9353369"/>
                </a:cubicBezTo>
                <a:cubicBezTo>
                  <a:pt x="16023263" y="9352285"/>
                  <a:pt x="16033309" y="9353160"/>
                  <a:pt x="16049814" y="9355996"/>
                </a:cubicBezTo>
                <a:lnTo>
                  <a:pt x="16067067" y="9374253"/>
                </a:lnTo>
                <a:lnTo>
                  <a:pt x="16056315" y="9377504"/>
                </a:lnTo>
                <a:cubicBezTo>
                  <a:pt x="16049145" y="9379670"/>
                  <a:pt x="16044476" y="9377170"/>
                  <a:pt x="16042310" y="9370002"/>
                </a:cubicBezTo>
                <a:lnTo>
                  <a:pt x="16006800" y="9368996"/>
                </a:lnTo>
                <a:cubicBezTo>
                  <a:pt x="15990294" y="9366163"/>
                  <a:pt x="15977372" y="9362244"/>
                  <a:pt x="15968034" y="9357240"/>
                </a:cubicBezTo>
                <a:cubicBezTo>
                  <a:pt x="15958702" y="9352239"/>
                  <a:pt x="15944698" y="9344736"/>
                  <a:pt x="15926024" y="9334731"/>
                </a:cubicBezTo>
                <a:cubicBezTo>
                  <a:pt x="15916688" y="9329729"/>
                  <a:pt x="15909147" y="9324185"/>
                  <a:pt x="15903394" y="9318099"/>
                </a:cubicBezTo>
                <a:cubicBezTo>
                  <a:pt x="15897640" y="9312013"/>
                  <a:pt x="15894765" y="9308971"/>
                  <a:pt x="15894765" y="9308971"/>
                </a:cubicBezTo>
                <a:lnTo>
                  <a:pt x="15891515" y="9298218"/>
                </a:lnTo>
                <a:cubicBezTo>
                  <a:pt x="15882180" y="9293213"/>
                  <a:pt x="15878596" y="9294298"/>
                  <a:pt x="15880763" y="9301467"/>
                </a:cubicBezTo>
                <a:lnTo>
                  <a:pt x="15834496" y="9303715"/>
                </a:lnTo>
                <a:cubicBezTo>
                  <a:pt x="15841663" y="9301549"/>
                  <a:pt x="15847044" y="9299923"/>
                  <a:pt x="15850627" y="9298839"/>
                </a:cubicBezTo>
                <a:cubicBezTo>
                  <a:pt x="15854212" y="9297755"/>
                  <a:pt x="15856005" y="9297214"/>
                  <a:pt x="15856005" y="9297214"/>
                </a:cubicBezTo>
                <a:cubicBezTo>
                  <a:pt x="15865340" y="9302216"/>
                  <a:pt x="15868926" y="9301133"/>
                  <a:pt x="15866758" y="9293964"/>
                </a:cubicBezTo>
                <a:cubicBezTo>
                  <a:pt x="15864591" y="9286794"/>
                  <a:pt x="15863508" y="9283211"/>
                  <a:pt x="15863508" y="9283211"/>
                </a:cubicBezTo>
                <a:lnTo>
                  <a:pt x="15836618" y="9282452"/>
                </a:lnTo>
                <a:lnTo>
                  <a:pt x="15830949" y="9283543"/>
                </a:lnTo>
                <a:lnTo>
                  <a:pt x="15795096" y="9293150"/>
                </a:lnTo>
                <a:lnTo>
                  <a:pt x="15788232" y="9305961"/>
                </a:lnTo>
                <a:cubicBezTo>
                  <a:pt x="15781062" y="9308130"/>
                  <a:pt x="15777478" y="9309213"/>
                  <a:pt x="15777478" y="9309213"/>
                </a:cubicBezTo>
                <a:lnTo>
                  <a:pt x="15794227" y="9293383"/>
                </a:lnTo>
                <a:lnTo>
                  <a:pt x="15787545" y="9295173"/>
                </a:lnTo>
                <a:lnTo>
                  <a:pt x="15762935" y="9290138"/>
                </a:lnTo>
                <a:lnTo>
                  <a:pt x="15760015" y="9290921"/>
                </a:lnTo>
                <a:lnTo>
                  <a:pt x="15760223" y="9290957"/>
                </a:lnTo>
                <a:lnTo>
                  <a:pt x="15752174" y="9293389"/>
                </a:lnTo>
                <a:lnTo>
                  <a:pt x="15754990" y="9303896"/>
                </a:lnTo>
                <a:cubicBezTo>
                  <a:pt x="15756926" y="9311132"/>
                  <a:pt x="15756089" y="9315232"/>
                  <a:pt x="15752473" y="9316201"/>
                </a:cubicBezTo>
                <a:lnTo>
                  <a:pt x="15737970" y="9311296"/>
                </a:lnTo>
                <a:lnTo>
                  <a:pt x="15745216" y="9318965"/>
                </a:lnTo>
                <a:cubicBezTo>
                  <a:pt x="15738048" y="9321130"/>
                  <a:pt x="15733922" y="9320420"/>
                  <a:pt x="15732837" y="9316838"/>
                </a:cubicBezTo>
                <a:lnTo>
                  <a:pt x="15736136" y="9310677"/>
                </a:lnTo>
                <a:lnTo>
                  <a:pt x="15733286" y="9309712"/>
                </a:lnTo>
                <a:cubicBezTo>
                  <a:pt x="15726053" y="9311650"/>
                  <a:pt x="15722435" y="9312619"/>
                  <a:pt x="15722435" y="9312619"/>
                </a:cubicBezTo>
                <a:lnTo>
                  <a:pt x="15711585" y="9315527"/>
                </a:lnTo>
                <a:cubicBezTo>
                  <a:pt x="15704350" y="9317465"/>
                  <a:pt x="15701573" y="9314332"/>
                  <a:pt x="15703251" y="9306130"/>
                </a:cubicBezTo>
                <a:cubicBezTo>
                  <a:pt x="15704931" y="9297926"/>
                  <a:pt x="15703962" y="9294309"/>
                  <a:pt x="15700342" y="9295279"/>
                </a:cubicBezTo>
                <a:cubicBezTo>
                  <a:pt x="15696727" y="9296247"/>
                  <a:pt x="15695887" y="9300349"/>
                  <a:pt x="15697825" y="9307584"/>
                </a:cubicBezTo>
                <a:cubicBezTo>
                  <a:pt x="15690593" y="9309522"/>
                  <a:pt x="15686005" y="9306873"/>
                  <a:pt x="15684066" y="9299640"/>
                </a:cubicBezTo>
                <a:cubicBezTo>
                  <a:pt x="15682128" y="9292405"/>
                  <a:pt x="15674893" y="9294343"/>
                  <a:pt x="15662363" y="9305455"/>
                </a:cubicBezTo>
                <a:lnTo>
                  <a:pt x="15651513" y="9308362"/>
                </a:lnTo>
                <a:cubicBezTo>
                  <a:pt x="15649574" y="9301128"/>
                  <a:pt x="15652223" y="9296542"/>
                  <a:pt x="15659455" y="9294604"/>
                </a:cubicBezTo>
                <a:lnTo>
                  <a:pt x="15634846" y="9289567"/>
                </a:lnTo>
                <a:lnTo>
                  <a:pt x="15613143" y="9295382"/>
                </a:lnTo>
                <a:lnTo>
                  <a:pt x="15626902" y="9303327"/>
                </a:lnTo>
                <a:lnTo>
                  <a:pt x="15605198" y="9309142"/>
                </a:lnTo>
                <a:cubicBezTo>
                  <a:pt x="15597965" y="9311080"/>
                  <a:pt x="15592540" y="9312534"/>
                  <a:pt x="15588922" y="9313503"/>
                </a:cubicBezTo>
                <a:cubicBezTo>
                  <a:pt x="15585305" y="9314472"/>
                  <a:pt x="15588082" y="9317604"/>
                  <a:pt x="15597256" y="9322900"/>
                </a:cubicBezTo>
                <a:lnTo>
                  <a:pt x="15589311" y="9336661"/>
                </a:lnTo>
                <a:cubicBezTo>
                  <a:pt x="15587373" y="9329426"/>
                  <a:pt x="15584595" y="9326293"/>
                  <a:pt x="15580979" y="9327262"/>
                </a:cubicBezTo>
                <a:cubicBezTo>
                  <a:pt x="15577361" y="9328231"/>
                  <a:pt x="15574583" y="9325098"/>
                  <a:pt x="15572645" y="9317865"/>
                </a:cubicBezTo>
                <a:cubicBezTo>
                  <a:pt x="15572645" y="9317865"/>
                  <a:pt x="15568059" y="9315216"/>
                  <a:pt x="15558886" y="9309920"/>
                </a:cubicBezTo>
                <a:cubicBezTo>
                  <a:pt x="15566120" y="9307982"/>
                  <a:pt x="15568768" y="9303396"/>
                  <a:pt x="15566829" y="9296161"/>
                </a:cubicBezTo>
                <a:cubicBezTo>
                  <a:pt x="15564892" y="9288927"/>
                  <a:pt x="15549453" y="9289188"/>
                  <a:pt x="15520516" y="9296942"/>
                </a:cubicBezTo>
                <a:cubicBezTo>
                  <a:pt x="15498814" y="9302757"/>
                  <a:pt x="15480728" y="9307603"/>
                  <a:pt x="15466258" y="9311480"/>
                </a:cubicBezTo>
                <a:lnTo>
                  <a:pt x="15444557" y="9317295"/>
                </a:lnTo>
                <a:cubicBezTo>
                  <a:pt x="15459024" y="9313418"/>
                  <a:pt x="15466745" y="9313288"/>
                  <a:pt x="15467712" y="9316905"/>
                </a:cubicBezTo>
                <a:cubicBezTo>
                  <a:pt x="15468681" y="9320522"/>
                  <a:pt x="15472784" y="9321361"/>
                  <a:pt x="15480019" y="9319422"/>
                </a:cubicBezTo>
                <a:lnTo>
                  <a:pt x="15472073" y="9333181"/>
                </a:lnTo>
                <a:lnTo>
                  <a:pt x="15425762" y="9333960"/>
                </a:lnTo>
                <a:lnTo>
                  <a:pt x="15422854" y="9323110"/>
                </a:lnTo>
                <a:lnTo>
                  <a:pt x="15406188" y="9304314"/>
                </a:lnTo>
                <a:cubicBezTo>
                  <a:pt x="15397013" y="9299018"/>
                  <a:pt x="15392428" y="9296370"/>
                  <a:pt x="15392428" y="9296370"/>
                </a:cubicBezTo>
                <a:lnTo>
                  <a:pt x="15349021" y="9308001"/>
                </a:lnTo>
                <a:lnTo>
                  <a:pt x="15330227" y="9324668"/>
                </a:lnTo>
                <a:lnTo>
                  <a:pt x="15341079" y="9321760"/>
                </a:lnTo>
                <a:cubicBezTo>
                  <a:pt x="15348312" y="9319822"/>
                  <a:pt x="15356517" y="9321499"/>
                  <a:pt x="15365689" y="9326796"/>
                </a:cubicBezTo>
                <a:lnTo>
                  <a:pt x="15368597" y="9337648"/>
                </a:lnTo>
                <a:cubicBezTo>
                  <a:pt x="15359424" y="9332352"/>
                  <a:pt x="15347603" y="9331642"/>
                  <a:pt x="15333135" y="9335519"/>
                </a:cubicBezTo>
                <a:cubicBezTo>
                  <a:pt x="15311431" y="9341334"/>
                  <a:pt x="15298773" y="9344726"/>
                  <a:pt x="15295155" y="9345696"/>
                </a:cubicBezTo>
                <a:cubicBezTo>
                  <a:pt x="15291537" y="9346665"/>
                  <a:pt x="15288760" y="9343531"/>
                  <a:pt x="15286822" y="9336298"/>
                </a:cubicBezTo>
                <a:cubicBezTo>
                  <a:pt x="15284883" y="9329064"/>
                  <a:pt x="15287530" y="9324477"/>
                  <a:pt x="15294764" y="9322539"/>
                </a:cubicBezTo>
                <a:cubicBezTo>
                  <a:pt x="15301999" y="9320600"/>
                  <a:pt x="15304647" y="9316015"/>
                  <a:pt x="15302709" y="9308780"/>
                </a:cubicBezTo>
                <a:lnTo>
                  <a:pt x="15313560" y="9305872"/>
                </a:lnTo>
                <a:cubicBezTo>
                  <a:pt x="15313560" y="9305872"/>
                  <a:pt x="15315368" y="9305388"/>
                  <a:pt x="15318984" y="9304419"/>
                </a:cubicBezTo>
                <a:cubicBezTo>
                  <a:pt x="15322603" y="9303449"/>
                  <a:pt x="15323927" y="9301156"/>
                  <a:pt x="15322958" y="9297539"/>
                </a:cubicBezTo>
                <a:cubicBezTo>
                  <a:pt x="15321989" y="9293922"/>
                  <a:pt x="15317887" y="9293081"/>
                  <a:pt x="15310652" y="9295020"/>
                </a:cubicBezTo>
                <a:cubicBezTo>
                  <a:pt x="15303417" y="9296959"/>
                  <a:pt x="15296183" y="9298897"/>
                  <a:pt x="15288949" y="9300835"/>
                </a:cubicBezTo>
                <a:cubicBezTo>
                  <a:pt x="15281715" y="9302774"/>
                  <a:pt x="15273997" y="9302904"/>
                  <a:pt x="15265794" y="9301226"/>
                </a:cubicBezTo>
                <a:cubicBezTo>
                  <a:pt x="15257589" y="9299547"/>
                  <a:pt x="15253488" y="9298708"/>
                  <a:pt x="15253488" y="9298708"/>
                </a:cubicBezTo>
                <a:cubicBezTo>
                  <a:pt x="15229846" y="9297289"/>
                  <a:pt x="15210791" y="9298518"/>
                  <a:pt x="15196323" y="9302395"/>
                </a:cubicBezTo>
                <a:lnTo>
                  <a:pt x="15185472" y="9305302"/>
                </a:lnTo>
                <a:lnTo>
                  <a:pt x="15223841" y="9318281"/>
                </a:lnTo>
                <a:cubicBezTo>
                  <a:pt x="15278359" y="9319182"/>
                  <a:pt x="15280297" y="9326415"/>
                  <a:pt x="15229657" y="9339984"/>
                </a:cubicBezTo>
                <a:cubicBezTo>
                  <a:pt x="15200718" y="9347738"/>
                  <a:pt x="15183957" y="9350291"/>
                  <a:pt x="15179372" y="9347644"/>
                </a:cubicBezTo>
                <a:cubicBezTo>
                  <a:pt x="15174785" y="9344995"/>
                  <a:pt x="15168874" y="9344641"/>
                  <a:pt x="15161640" y="9346579"/>
                </a:cubicBezTo>
                <a:cubicBezTo>
                  <a:pt x="15154405" y="9348518"/>
                  <a:pt x="15147172" y="9350456"/>
                  <a:pt x="15139937" y="9352394"/>
                </a:cubicBezTo>
                <a:cubicBezTo>
                  <a:pt x="15137999" y="9345160"/>
                  <a:pt x="15133412" y="9342511"/>
                  <a:pt x="15126177" y="9344450"/>
                </a:cubicBezTo>
                <a:cubicBezTo>
                  <a:pt x="15117006" y="9339155"/>
                  <a:pt x="15112420" y="9336507"/>
                  <a:pt x="15112420" y="9336507"/>
                </a:cubicBezTo>
                <a:lnTo>
                  <a:pt x="15044402" y="9343102"/>
                </a:lnTo>
                <a:cubicBezTo>
                  <a:pt x="15046340" y="9350335"/>
                  <a:pt x="15055514" y="9355632"/>
                  <a:pt x="15071920" y="9358988"/>
                </a:cubicBezTo>
                <a:lnTo>
                  <a:pt x="15085680" y="9366932"/>
                </a:lnTo>
                <a:lnTo>
                  <a:pt x="15082528" y="9367777"/>
                </a:lnTo>
                <a:lnTo>
                  <a:pt x="15121791" y="9368887"/>
                </a:lnTo>
                <a:lnTo>
                  <a:pt x="15142845" y="9363245"/>
                </a:lnTo>
                <a:lnTo>
                  <a:pt x="15167455" y="9368282"/>
                </a:lnTo>
                <a:lnTo>
                  <a:pt x="15156321" y="9371266"/>
                </a:lnTo>
                <a:lnTo>
                  <a:pt x="15162645" y="9371817"/>
                </a:lnTo>
                <a:cubicBezTo>
                  <a:pt x="15163730" y="9375401"/>
                  <a:pt x="15164273" y="9377196"/>
                  <a:pt x="15164273" y="9377196"/>
                </a:cubicBezTo>
                <a:cubicBezTo>
                  <a:pt x="15154602" y="9384030"/>
                  <a:pt x="15146184" y="9388530"/>
                  <a:pt x="15139013" y="9390696"/>
                </a:cubicBezTo>
                <a:cubicBezTo>
                  <a:pt x="15131843" y="9392863"/>
                  <a:pt x="15125925" y="9392695"/>
                  <a:pt x="15121258" y="9390195"/>
                </a:cubicBezTo>
                <a:cubicBezTo>
                  <a:pt x="15111921" y="9385193"/>
                  <a:pt x="15101334" y="9382525"/>
                  <a:pt x="15089498" y="9382191"/>
                </a:cubicBezTo>
                <a:cubicBezTo>
                  <a:pt x="15077661" y="9381855"/>
                  <a:pt x="15068158" y="9382773"/>
                  <a:pt x="15060990" y="9384939"/>
                </a:cubicBezTo>
                <a:lnTo>
                  <a:pt x="15036230" y="9380686"/>
                </a:lnTo>
                <a:cubicBezTo>
                  <a:pt x="15036230" y="9380686"/>
                  <a:pt x="15039815" y="9379602"/>
                  <a:pt x="15046983" y="9377436"/>
                </a:cubicBezTo>
                <a:lnTo>
                  <a:pt x="15063093" y="9372566"/>
                </a:lnTo>
                <a:lnTo>
                  <a:pt x="15039367" y="9367711"/>
                </a:lnTo>
                <a:lnTo>
                  <a:pt x="15006813" y="9376433"/>
                </a:lnTo>
                <a:cubicBezTo>
                  <a:pt x="15004875" y="9369200"/>
                  <a:pt x="15003907" y="9365583"/>
                  <a:pt x="15003907" y="9365583"/>
                </a:cubicBezTo>
                <a:cubicBezTo>
                  <a:pt x="14996671" y="9367522"/>
                  <a:pt x="14992083" y="9364873"/>
                  <a:pt x="14990145" y="9357640"/>
                </a:cubicBezTo>
                <a:lnTo>
                  <a:pt x="15025608" y="9359768"/>
                </a:lnTo>
                <a:cubicBezTo>
                  <a:pt x="15034781" y="9365063"/>
                  <a:pt x="15038398" y="9364094"/>
                  <a:pt x="15036459" y="9356860"/>
                </a:cubicBezTo>
                <a:cubicBezTo>
                  <a:pt x="15041755" y="9347687"/>
                  <a:pt x="15028966" y="9343360"/>
                  <a:pt x="14998090" y="9343880"/>
                </a:cubicBezTo>
                <a:cubicBezTo>
                  <a:pt x="14983621" y="9347757"/>
                  <a:pt x="14973740" y="9354282"/>
                  <a:pt x="14968444" y="9363455"/>
                </a:cubicBezTo>
                <a:lnTo>
                  <a:pt x="14957592" y="9366363"/>
                </a:lnTo>
                <a:lnTo>
                  <a:pt x="14950335" y="9368307"/>
                </a:lnTo>
                <a:lnTo>
                  <a:pt x="14951203" y="9371178"/>
                </a:lnTo>
                <a:lnTo>
                  <a:pt x="14944145" y="9369966"/>
                </a:lnTo>
                <a:lnTo>
                  <a:pt x="14935888" y="9372178"/>
                </a:lnTo>
                <a:lnTo>
                  <a:pt x="14925216" y="9369993"/>
                </a:lnTo>
                <a:lnTo>
                  <a:pt x="14923101" y="9375271"/>
                </a:lnTo>
                <a:cubicBezTo>
                  <a:pt x="14919785" y="9377251"/>
                  <a:pt x="14914273" y="9378427"/>
                  <a:pt x="14906562" y="9378803"/>
                </a:cubicBezTo>
                <a:cubicBezTo>
                  <a:pt x="14891143" y="9379550"/>
                  <a:pt x="14885930" y="9375258"/>
                  <a:pt x="14890934" y="9365922"/>
                </a:cubicBezTo>
                <a:lnTo>
                  <a:pt x="14901687" y="9362671"/>
                </a:lnTo>
                <a:cubicBezTo>
                  <a:pt x="14903853" y="9369840"/>
                  <a:pt x="14908523" y="9372343"/>
                  <a:pt x="14915690" y="9370176"/>
                </a:cubicBezTo>
                <a:lnTo>
                  <a:pt x="14924891" y="9367394"/>
                </a:lnTo>
                <a:lnTo>
                  <a:pt x="14927556" y="9362779"/>
                </a:lnTo>
                <a:cubicBezTo>
                  <a:pt x="14931172" y="9361810"/>
                  <a:pt x="14936599" y="9360356"/>
                  <a:pt x="14943832" y="9358418"/>
                </a:cubicBezTo>
                <a:cubicBezTo>
                  <a:pt x="14951067" y="9356480"/>
                  <a:pt x="14954684" y="9355511"/>
                  <a:pt x="14954684" y="9355511"/>
                </a:cubicBezTo>
                <a:cubicBezTo>
                  <a:pt x="14950807" y="9341042"/>
                  <a:pt x="14934400" y="9337684"/>
                  <a:pt x="14905462" y="9345438"/>
                </a:cubicBezTo>
                <a:lnTo>
                  <a:pt x="14879836" y="9352304"/>
                </a:lnTo>
                <a:lnTo>
                  <a:pt x="14887682" y="9355169"/>
                </a:lnTo>
                <a:cubicBezTo>
                  <a:pt x="14889848" y="9362338"/>
                  <a:pt x="14883763" y="9368089"/>
                  <a:pt x="14869424" y="9372423"/>
                </a:cubicBezTo>
                <a:cubicBezTo>
                  <a:pt x="14855087" y="9376757"/>
                  <a:pt x="14837874" y="9378048"/>
                  <a:pt x="14817785" y="9376296"/>
                </a:cubicBezTo>
                <a:cubicBezTo>
                  <a:pt x="14797694" y="9374544"/>
                  <a:pt x="14785314" y="9372416"/>
                  <a:pt x="14780648" y="9369915"/>
                </a:cubicBezTo>
                <a:cubicBezTo>
                  <a:pt x="14775980" y="9367416"/>
                  <a:pt x="14768268" y="9367790"/>
                  <a:pt x="14757514" y="9371041"/>
                </a:cubicBezTo>
                <a:cubicBezTo>
                  <a:pt x="14746759" y="9374289"/>
                  <a:pt x="14740842" y="9374123"/>
                  <a:pt x="14739758" y="9370537"/>
                </a:cubicBezTo>
                <a:cubicBezTo>
                  <a:pt x="14738675" y="9366955"/>
                  <a:pt x="14745302" y="9362995"/>
                  <a:pt x="14759639" y="9358661"/>
                </a:cubicBezTo>
                <a:cubicBezTo>
                  <a:pt x="14773979" y="9354327"/>
                  <a:pt x="14782231" y="9355745"/>
                  <a:pt x="14784397" y="9362913"/>
                </a:cubicBezTo>
                <a:cubicBezTo>
                  <a:pt x="14798736" y="9358580"/>
                  <a:pt x="14810574" y="9358916"/>
                  <a:pt x="14819910" y="9363918"/>
                </a:cubicBezTo>
                <a:lnTo>
                  <a:pt x="14839079" y="9358124"/>
                </a:lnTo>
                <a:lnTo>
                  <a:pt x="14837445" y="9352034"/>
                </a:lnTo>
                <a:cubicBezTo>
                  <a:pt x="14830212" y="9353972"/>
                  <a:pt x="14821170" y="9356395"/>
                  <a:pt x="14810318" y="9359302"/>
                </a:cubicBezTo>
                <a:cubicBezTo>
                  <a:pt x="14799467" y="9362210"/>
                  <a:pt x="14793072" y="9360045"/>
                  <a:pt x="14791134" y="9352812"/>
                </a:cubicBezTo>
                <a:cubicBezTo>
                  <a:pt x="14787257" y="9338344"/>
                  <a:pt x="14805343" y="9333498"/>
                  <a:pt x="14845391" y="9338274"/>
                </a:cubicBezTo>
                <a:cubicBezTo>
                  <a:pt x="14883500" y="9335815"/>
                  <a:pt x="14908821" y="9329030"/>
                  <a:pt x="14921350" y="9317921"/>
                </a:cubicBezTo>
                <a:cubicBezTo>
                  <a:pt x="14935819" y="9314044"/>
                  <a:pt x="14934849" y="9310426"/>
                  <a:pt x="14918444" y="9307068"/>
                </a:cubicBezTo>
                <a:cubicBezTo>
                  <a:pt x="14911206" y="9309008"/>
                  <a:pt x="14902650" y="9313238"/>
                  <a:pt x="14892769" y="9319763"/>
                </a:cubicBezTo>
                <a:cubicBezTo>
                  <a:pt x="14882885" y="9326290"/>
                  <a:pt x="14873841" y="9328713"/>
                  <a:pt x="14865639" y="9327033"/>
                </a:cubicBezTo>
                <a:cubicBezTo>
                  <a:pt x="14857436" y="9325354"/>
                  <a:pt x="14853335" y="9324514"/>
                  <a:pt x="14853335" y="9324514"/>
                </a:cubicBezTo>
                <a:cubicBezTo>
                  <a:pt x="14844163" y="9319218"/>
                  <a:pt x="14832342" y="9318509"/>
                  <a:pt x="14817873" y="9322386"/>
                </a:cubicBezTo>
                <a:cubicBezTo>
                  <a:pt x="14801466" y="9319029"/>
                  <a:pt x="14788675" y="9314702"/>
                  <a:pt x="14779504" y="9309406"/>
                </a:cubicBezTo>
                <a:cubicBezTo>
                  <a:pt x="14777564" y="9302172"/>
                  <a:pt x="14772979" y="9299524"/>
                  <a:pt x="14765744" y="9301463"/>
                </a:cubicBezTo>
                <a:lnTo>
                  <a:pt x="14754893" y="9304371"/>
                </a:lnTo>
                <a:cubicBezTo>
                  <a:pt x="14740424" y="9308247"/>
                  <a:pt x="14730898" y="9308862"/>
                  <a:pt x="14726310" y="9306213"/>
                </a:cubicBezTo>
                <a:cubicBezTo>
                  <a:pt x="14721724" y="9303565"/>
                  <a:pt x="14715813" y="9303211"/>
                  <a:pt x="14708579" y="9305149"/>
                </a:cubicBezTo>
                <a:cubicBezTo>
                  <a:pt x="14701345" y="9307088"/>
                  <a:pt x="14694111" y="9309026"/>
                  <a:pt x="14686876" y="9310964"/>
                </a:cubicBezTo>
                <a:cubicBezTo>
                  <a:pt x="14679642" y="9312903"/>
                  <a:pt x="14667822" y="9312194"/>
                  <a:pt x="14651415" y="9308836"/>
                </a:cubicBezTo>
                <a:cubicBezTo>
                  <a:pt x="14651415" y="9308836"/>
                  <a:pt x="14647798" y="9309805"/>
                  <a:pt x="14640564" y="9311743"/>
                </a:cubicBezTo>
                <a:cubicBezTo>
                  <a:pt x="14633330" y="9313682"/>
                  <a:pt x="14629711" y="9314651"/>
                  <a:pt x="14629711" y="9314651"/>
                </a:cubicBezTo>
                <a:cubicBezTo>
                  <a:pt x="14620539" y="9309356"/>
                  <a:pt x="14612335" y="9307676"/>
                  <a:pt x="14605100" y="9309615"/>
                </a:cubicBezTo>
                <a:cubicBezTo>
                  <a:pt x="14607039" y="9316849"/>
                  <a:pt x="14605715" y="9319143"/>
                  <a:pt x="14601130" y="9316495"/>
                </a:cubicBezTo>
                <a:cubicBezTo>
                  <a:pt x="14596543" y="9313846"/>
                  <a:pt x="14594250" y="9312522"/>
                  <a:pt x="14594250" y="9312522"/>
                </a:cubicBezTo>
                <a:cubicBezTo>
                  <a:pt x="14587015" y="9314460"/>
                  <a:pt x="14583399" y="9315429"/>
                  <a:pt x="14583399" y="9315429"/>
                </a:cubicBezTo>
                <a:lnTo>
                  <a:pt x="14569685" y="9315661"/>
                </a:lnTo>
                <a:lnTo>
                  <a:pt x="14567175" y="9323935"/>
                </a:lnTo>
                <a:lnTo>
                  <a:pt x="14502654" y="9343439"/>
                </a:lnTo>
                <a:cubicBezTo>
                  <a:pt x="14502654" y="9343439"/>
                  <a:pt x="14499070" y="9344523"/>
                  <a:pt x="14491900" y="9346689"/>
                </a:cubicBezTo>
                <a:cubicBezTo>
                  <a:pt x="14484729" y="9348856"/>
                  <a:pt x="14471640" y="9350855"/>
                  <a:pt x="14452636" y="9352688"/>
                </a:cubicBezTo>
                <a:cubicBezTo>
                  <a:pt x="14433631" y="9354520"/>
                  <a:pt x="14420540" y="9356519"/>
                  <a:pt x="14413372" y="9358688"/>
                </a:cubicBezTo>
                <a:cubicBezTo>
                  <a:pt x="14406206" y="9360853"/>
                  <a:pt x="14399035" y="9363020"/>
                  <a:pt x="14391866" y="9365187"/>
                </a:cubicBezTo>
                <a:lnTo>
                  <a:pt x="14356354" y="9364184"/>
                </a:lnTo>
                <a:lnTo>
                  <a:pt x="14353103" y="9353432"/>
                </a:lnTo>
                <a:cubicBezTo>
                  <a:pt x="14358105" y="9344094"/>
                  <a:pt x="14347687" y="9335508"/>
                  <a:pt x="14321844" y="9327670"/>
                </a:cubicBezTo>
                <a:lnTo>
                  <a:pt x="14314115" y="9316737"/>
                </a:lnTo>
                <a:lnTo>
                  <a:pt x="14304065" y="9314679"/>
                </a:lnTo>
                <a:cubicBezTo>
                  <a:pt x="14303096" y="9311062"/>
                  <a:pt x="14302612" y="9309254"/>
                  <a:pt x="14302612" y="9309254"/>
                </a:cubicBezTo>
                <a:lnTo>
                  <a:pt x="14302347" y="9309099"/>
                </a:lnTo>
                <a:lnTo>
                  <a:pt x="14298992" y="9310114"/>
                </a:lnTo>
                <a:cubicBezTo>
                  <a:pt x="14284654" y="9314447"/>
                  <a:pt x="14271567" y="9316448"/>
                  <a:pt x="14259730" y="9316114"/>
                </a:cubicBezTo>
                <a:lnTo>
                  <a:pt x="14236036" y="9318398"/>
                </a:lnTo>
                <a:lnTo>
                  <a:pt x="14226063" y="9321412"/>
                </a:lnTo>
                <a:lnTo>
                  <a:pt x="14215309" y="9324663"/>
                </a:lnTo>
                <a:cubicBezTo>
                  <a:pt x="14215309" y="9324663"/>
                  <a:pt x="14211726" y="9325747"/>
                  <a:pt x="14204555" y="9327914"/>
                </a:cubicBezTo>
                <a:cubicBezTo>
                  <a:pt x="14206723" y="9335082"/>
                  <a:pt x="14211390" y="9337583"/>
                  <a:pt x="14218562" y="9335416"/>
                </a:cubicBezTo>
                <a:lnTo>
                  <a:pt x="14268076" y="9343923"/>
                </a:lnTo>
                <a:lnTo>
                  <a:pt x="14219337" y="9348623"/>
                </a:lnTo>
                <a:lnTo>
                  <a:pt x="14232466" y="9351309"/>
                </a:lnTo>
                <a:cubicBezTo>
                  <a:pt x="14232466" y="9351309"/>
                  <a:pt x="14225716" y="9355056"/>
                  <a:pt x="14212219" y="9362550"/>
                </a:cubicBezTo>
                <a:cubicBezTo>
                  <a:pt x="14198718" y="9370045"/>
                  <a:pt x="14187382" y="9371144"/>
                  <a:pt x="14178209" y="9365847"/>
                </a:cubicBezTo>
                <a:cubicBezTo>
                  <a:pt x="14161803" y="9362491"/>
                  <a:pt x="14146364" y="9362750"/>
                  <a:pt x="14131895" y="9366627"/>
                </a:cubicBezTo>
                <a:lnTo>
                  <a:pt x="14102250" y="9386200"/>
                </a:lnTo>
                <a:cubicBezTo>
                  <a:pt x="14089719" y="9397312"/>
                  <a:pt x="14082484" y="9399251"/>
                  <a:pt x="14080545" y="9392016"/>
                </a:cubicBezTo>
                <a:cubicBezTo>
                  <a:pt x="14078607" y="9384783"/>
                  <a:pt x="14074020" y="9382134"/>
                  <a:pt x="14066788" y="9384072"/>
                </a:cubicBezTo>
                <a:cubicBezTo>
                  <a:pt x="14068726" y="9391307"/>
                  <a:pt x="14078867" y="9400220"/>
                  <a:pt x="14097213" y="9410812"/>
                </a:cubicBezTo>
                <a:lnTo>
                  <a:pt x="14121823" y="9415849"/>
                </a:lnTo>
                <a:lnTo>
                  <a:pt x="14165229" y="9404218"/>
                </a:lnTo>
                <a:cubicBezTo>
                  <a:pt x="14163291" y="9396983"/>
                  <a:pt x="14162321" y="9393366"/>
                  <a:pt x="14162321" y="9393366"/>
                </a:cubicBezTo>
                <a:cubicBezTo>
                  <a:pt x="14176790" y="9389489"/>
                  <a:pt x="14201401" y="9394526"/>
                  <a:pt x="14236152" y="9408474"/>
                </a:cubicBezTo>
                <a:cubicBezTo>
                  <a:pt x="14259793" y="9409893"/>
                  <a:pt x="14271131" y="9408795"/>
                  <a:pt x="14270162" y="9405177"/>
                </a:cubicBezTo>
                <a:cubicBezTo>
                  <a:pt x="14269192" y="9401559"/>
                  <a:pt x="14275942" y="9397812"/>
                  <a:pt x="14290409" y="9393936"/>
                </a:cubicBezTo>
                <a:cubicBezTo>
                  <a:pt x="14304878" y="9390059"/>
                  <a:pt x="14320316" y="9389800"/>
                  <a:pt x="14336723" y="9393157"/>
                </a:cubicBezTo>
                <a:cubicBezTo>
                  <a:pt x="14343958" y="9391219"/>
                  <a:pt x="14351191" y="9389280"/>
                  <a:pt x="14358426" y="9387342"/>
                </a:cubicBezTo>
                <a:lnTo>
                  <a:pt x="14320057" y="9374361"/>
                </a:lnTo>
                <a:cubicBezTo>
                  <a:pt x="14298354" y="9380177"/>
                  <a:pt x="14290635" y="9380307"/>
                  <a:pt x="14296900" y="9374751"/>
                </a:cubicBezTo>
                <a:cubicBezTo>
                  <a:pt x="14303165" y="9369196"/>
                  <a:pt x="14310401" y="9367258"/>
                  <a:pt x="14318603" y="9368936"/>
                </a:cubicBezTo>
                <a:cubicBezTo>
                  <a:pt x="14326807" y="9370615"/>
                  <a:pt x="14329938" y="9367837"/>
                  <a:pt x="14328000" y="9360604"/>
                </a:cubicBezTo>
                <a:cubicBezTo>
                  <a:pt x="14326062" y="9353369"/>
                  <a:pt x="14328709" y="9348783"/>
                  <a:pt x="14335944" y="9346844"/>
                </a:cubicBezTo>
                <a:lnTo>
                  <a:pt x="14349704" y="9354788"/>
                </a:lnTo>
                <a:lnTo>
                  <a:pt x="14352611" y="9365639"/>
                </a:lnTo>
                <a:lnTo>
                  <a:pt x="14375128" y="9370246"/>
                </a:lnTo>
                <a:lnTo>
                  <a:pt x="14381111" y="9368439"/>
                </a:lnTo>
                <a:lnTo>
                  <a:pt x="14378899" y="9372567"/>
                </a:lnTo>
                <a:lnTo>
                  <a:pt x="14385554" y="9380073"/>
                </a:lnTo>
                <a:cubicBezTo>
                  <a:pt x="14389172" y="9379104"/>
                  <a:pt x="14390980" y="9378619"/>
                  <a:pt x="14390980" y="9378619"/>
                </a:cubicBezTo>
                <a:cubicBezTo>
                  <a:pt x="14390980" y="9378619"/>
                  <a:pt x="14393273" y="9379943"/>
                  <a:pt x="14397860" y="9382590"/>
                </a:cubicBezTo>
                <a:cubicBezTo>
                  <a:pt x="14402446" y="9385239"/>
                  <a:pt x="14404740" y="9386563"/>
                  <a:pt x="14404740" y="9386563"/>
                </a:cubicBezTo>
                <a:lnTo>
                  <a:pt x="14372184" y="9395286"/>
                </a:lnTo>
                <a:lnTo>
                  <a:pt x="14364242" y="9409045"/>
                </a:lnTo>
                <a:cubicBezTo>
                  <a:pt x="14366180" y="9416278"/>
                  <a:pt x="14367149" y="9419897"/>
                  <a:pt x="14367149" y="9419897"/>
                </a:cubicBezTo>
                <a:lnTo>
                  <a:pt x="14380907" y="9427839"/>
                </a:lnTo>
                <a:cubicBezTo>
                  <a:pt x="14388142" y="9425901"/>
                  <a:pt x="14399963" y="9426611"/>
                  <a:pt x="14416372" y="9429968"/>
                </a:cubicBezTo>
                <a:lnTo>
                  <a:pt x="14459775" y="9418338"/>
                </a:lnTo>
                <a:cubicBezTo>
                  <a:pt x="14457837" y="9411104"/>
                  <a:pt x="14453253" y="9408454"/>
                  <a:pt x="14446015" y="9410394"/>
                </a:cubicBezTo>
                <a:lnTo>
                  <a:pt x="14456867" y="9407486"/>
                </a:lnTo>
                <a:cubicBezTo>
                  <a:pt x="14473274" y="9410844"/>
                  <a:pt x="14475213" y="9418078"/>
                  <a:pt x="14462685" y="9429189"/>
                </a:cubicBezTo>
                <a:lnTo>
                  <a:pt x="14476443" y="9437134"/>
                </a:lnTo>
                <a:lnTo>
                  <a:pt x="14496836" y="9430562"/>
                </a:lnTo>
                <a:lnTo>
                  <a:pt x="14484386" y="9423374"/>
                </a:lnTo>
                <a:lnTo>
                  <a:pt x="14506089" y="9417559"/>
                </a:lnTo>
                <a:lnTo>
                  <a:pt x="14498982" y="9429871"/>
                </a:lnTo>
                <a:lnTo>
                  <a:pt x="14503207" y="9428507"/>
                </a:lnTo>
                <a:cubicBezTo>
                  <a:pt x="14510200" y="9425666"/>
                  <a:pt x="14515262" y="9422856"/>
                  <a:pt x="14518393" y="9420077"/>
                </a:cubicBezTo>
                <a:cubicBezTo>
                  <a:pt x="14524659" y="9414521"/>
                  <a:pt x="14532378" y="9414392"/>
                  <a:pt x="14541551" y="9419688"/>
                </a:cubicBezTo>
                <a:cubicBezTo>
                  <a:pt x="14550724" y="9424982"/>
                  <a:pt x="14558929" y="9426662"/>
                  <a:pt x="14566162" y="9424724"/>
                </a:cubicBezTo>
                <a:lnTo>
                  <a:pt x="14604531" y="9437703"/>
                </a:lnTo>
                <a:lnTo>
                  <a:pt x="14639992" y="9439832"/>
                </a:lnTo>
                <a:cubicBezTo>
                  <a:pt x="14661695" y="9434017"/>
                  <a:pt x="14680267" y="9430978"/>
                  <a:pt x="14695703" y="9430719"/>
                </a:cubicBezTo>
                <a:cubicBezTo>
                  <a:pt x="14711142" y="9430461"/>
                  <a:pt x="14722478" y="9429361"/>
                  <a:pt x="14729712" y="9427423"/>
                </a:cubicBezTo>
                <a:cubicBezTo>
                  <a:pt x="14738885" y="9432717"/>
                  <a:pt x="14740824" y="9439953"/>
                  <a:pt x="14735527" y="9449124"/>
                </a:cubicBezTo>
                <a:cubicBezTo>
                  <a:pt x="14735527" y="9449124"/>
                  <a:pt x="14731425" y="9448285"/>
                  <a:pt x="14723221" y="9446607"/>
                </a:cubicBezTo>
                <a:cubicBezTo>
                  <a:pt x="14715018" y="9444928"/>
                  <a:pt x="14707299" y="9445059"/>
                  <a:pt x="14700064" y="9446997"/>
                </a:cubicBezTo>
                <a:lnTo>
                  <a:pt x="14653753" y="9447776"/>
                </a:lnTo>
                <a:cubicBezTo>
                  <a:pt x="14635406" y="9437185"/>
                  <a:pt x="14600914" y="9438672"/>
                  <a:pt x="14550274" y="9452242"/>
                </a:cubicBezTo>
                <a:cubicBezTo>
                  <a:pt x="14543039" y="9454180"/>
                  <a:pt x="14535320" y="9454310"/>
                  <a:pt x="14527116" y="9452631"/>
                </a:cubicBezTo>
                <a:cubicBezTo>
                  <a:pt x="14518913" y="9450951"/>
                  <a:pt x="14514812" y="9450112"/>
                  <a:pt x="14514812" y="9450112"/>
                </a:cubicBezTo>
                <a:cubicBezTo>
                  <a:pt x="14514812" y="9450112"/>
                  <a:pt x="14497566" y="9450857"/>
                  <a:pt x="14463072" y="9452346"/>
                </a:cubicBezTo>
                <a:cubicBezTo>
                  <a:pt x="14428579" y="9453835"/>
                  <a:pt x="14394087" y="9455323"/>
                  <a:pt x="14359595" y="9456812"/>
                </a:cubicBezTo>
                <a:cubicBezTo>
                  <a:pt x="14325101" y="9458300"/>
                  <a:pt x="14303269" y="9456397"/>
                  <a:pt x="14294096" y="9451100"/>
                </a:cubicBezTo>
                <a:cubicBezTo>
                  <a:pt x="14270455" y="9449683"/>
                  <a:pt x="14255017" y="9449942"/>
                  <a:pt x="14247783" y="9451881"/>
                </a:cubicBezTo>
                <a:cubicBezTo>
                  <a:pt x="14240548" y="9453819"/>
                  <a:pt x="14232346" y="9452139"/>
                  <a:pt x="14223173" y="9446845"/>
                </a:cubicBezTo>
                <a:lnTo>
                  <a:pt x="14187712" y="9444715"/>
                </a:lnTo>
                <a:cubicBezTo>
                  <a:pt x="14180476" y="9446654"/>
                  <a:pt x="14170948" y="9447269"/>
                  <a:pt x="14159129" y="9446558"/>
                </a:cubicBezTo>
                <a:cubicBezTo>
                  <a:pt x="14147307" y="9445849"/>
                  <a:pt x="14133679" y="9445625"/>
                  <a:pt x="14118241" y="9445884"/>
                </a:cubicBezTo>
                <a:cubicBezTo>
                  <a:pt x="14102803" y="9446143"/>
                  <a:pt x="14085073" y="9445079"/>
                  <a:pt x="14065048" y="9442691"/>
                </a:cubicBezTo>
                <a:lnTo>
                  <a:pt x="14045113" y="9440752"/>
                </a:lnTo>
                <a:lnTo>
                  <a:pt x="14051999" y="9444442"/>
                </a:lnTo>
                <a:lnTo>
                  <a:pt x="14055248" y="9455195"/>
                </a:lnTo>
                <a:cubicBezTo>
                  <a:pt x="14055248" y="9455195"/>
                  <a:pt x="14050580" y="9452694"/>
                  <a:pt x="14041245" y="9447692"/>
                </a:cubicBezTo>
                <a:lnTo>
                  <a:pt x="14038965" y="9440154"/>
                </a:lnTo>
                <a:lnTo>
                  <a:pt x="14017281" y="9438045"/>
                </a:lnTo>
                <a:cubicBezTo>
                  <a:pt x="14005460" y="9437335"/>
                  <a:pt x="13995449" y="9436141"/>
                  <a:pt x="13987244" y="9434462"/>
                </a:cubicBezTo>
                <a:cubicBezTo>
                  <a:pt x="13979042" y="9432783"/>
                  <a:pt x="13970835" y="9431106"/>
                  <a:pt x="13962636" y="9429426"/>
                </a:cubicBezTo>
                <a:cubicBezTo>
                  <a:pt x="13954431" y="9427746"/>
                  <a:pt x="13943095" y="9428846"/>
                  <a:pt x="13928626" y="9432723"/>
                </a:cubicBezTo>
                <a:cubicBezTo>
                  <a:pt x="13904986" y="9431305"/>
                  <a:pt x="13889063" y="9429755"/>
                  <a:pt x="13880859" y="9428076"/>
                </a:cubicBezTo>
                <a:cubicBezTo>
                  <a:pt x="13872656" y="9426398"/>
                  <a:pt x="13864937" y="9426529"/>
                  <a:pt x="13857702" y="9428467"/>
                </a:cubicBezTo>
                <a:cubicBezTo>
                  <a:pt x="13826827" y="9428986"/>
                  <a:pt x="13800053" y="9430345"/>
                  <a:pt x="13777380" y="9432542"/>
                </a:cubicBezTo>
                <a:cubicBezTo>
                  <a:pt x="13754710" y="9434740"/>
                  <a:pt x="13738785" y="9433192"/>
                  <a:pt x="13729614" y="9427895"/>
                </a:cubicBezTo>
                <a:cubicBezTo>
                  <a:pt x="13718503" y="9415365"/>
                  <a:pt x="13690275" y="9411299"/>
                  <a:pt x="13644932" y="9415695"/>
                </a:cubicBezTo>
                <a:cubicBezTo>
                  <a:pt x="13637697" y="9417634"/>
                  <a:pt x="13633110" y="9414984"/>
                  <a:pt x="13631172" y="9407752"/>
                </a:cubicBezTo>
                <a:cubicBezTo>
                  <a:pt x="13623938" y="9409690"/>
                  <a:pt x="13616220" y="9409820"/>
                  <a:pt x="13608015" y="9408140"/>
                </a:cubicBezTo>
                <a:cubicBezTo>
                  <a:pt x="13599813" y="9406461"/>
                  <a:pt x="13592092" y="9406592"/>
                  <a:pt x="13584857" y="9408530"/>
                </a:cubicBezTo>
                <a:cubicBezTo>
                  <a:pt x="13553982" y="9409051"/>
                  <a:pt x="13523107" y="9409569"/>
                  <a:pt x="13492231" y="9410088"/>
                </a:cubicBezTo>
                <a:cubicBezTo>
                  <a:pt x="13461357" y="9410608"/>
                  <a:pt x="13428188" y="9409803"/>
                  <a:pt x="13392725" y="9407675"/>
                </a:cubicBezTo>
                <a:lnTo>
                  <a:pt x="13338197" y="9401907"/>
                </a:lnTo>
                <a:lnTo>
                  <a:pt x="13304913" y="9399327"/>
                </a:lnTo>
                <a:lnTo>
                  <a:pt x="13306244" y="9398924"/>
                </a:lnTo>
                <a:lnTo>
                  <a:pt x="13279460" y="9397318"/>
                </a:lnTo>
                <a:lnTo>
                  <a:pt x="13233147" y="9398097"/>
                </a:lnTo>
                <a:cubicBezTo>
                  <a:pt x="13209507" y="9396677"/>
                  <a:pt x="13194068" y="9396937"/>
                  <a:pt x="13186834" y="9398875"/>
                </a:cubicBezTo>
                <a:cubicBezTo>
                  <a:pt x="13179599" y="9400814"/>
                  <a:pt x="13155959" y="9399394"/>
                  <a:pt x="13115910" y="9394618"/>
                </a:cubicBezTo>
                <a:cubicBezTo>
                  <a:pt x="13101441" y="9398495"/>
                  <a:pt x="13086004" y="9398755"/>
                  <a:pt x="13069598" y="9395398"/>
                </a:cubicBezTo>
                <a:cubicBezTo>
                  <a:pt x="13053190" y="9392040"/>
                  <a:pt x="13041368" y="9391332"/>
                  <a:pt x="13034135" y="9393270"/>
                </a:cubicBezTo>
                <a:lnTo>
                  <a:pt x="12992085" y="9388254"/>
                </a:lnTo>
                <a:lnTo>
                  <a:pt x="12974555" y="9393553"/>
                </a:lnTo>
                <a:cubicBezTo>
                  <a:pt x="12967384" y="9395720"/>
                  <a:pt x="12963259" y="9395010"/>
                  <a:pt x="12962177" y="9391427"/>
                </a:cubicBezTo>
                <a:cubicBezTo>
                  <a:pt x="12961093" y="9387842"/>
                  <a:pt x="12960549" y="9386049"/>
                  <a:pt x="12960549" y="9386049"/>
                </a:cubicBezTo>
                <a:lnTo>
                  <a:pt x="12960625" y="9385611"/>
                </a:lnTo>
                <a:lnTo>
                  <a:pt x="12907751" y="9383670"/>
                </a:lnTo>
                <a:lnTo>
                  <a:pt x="12903531" y="9391547"/>
                </a:lnTo>
                <a:cubicBezTo>
                  <a:pt x="12896361" y="9393713"/>
                  <a:pt x="12892776" y="9394797"/>
                  <a:pt x="12892776" y="9394797"/>
                </a:cubicBezTo>
                <a:lnTo>
                  <a:pt x="12904672" y="9383556"/>
                </a:lnTo>
                <a:lnTo>
                  <a:pt x="12897713" y="9383301"/>
                </a:lnTo>
                <a:cubicBezTo>
                  <a:pt x="12863219" y="9384790"/>
                  <a:pt x="12833186" y="9381207"/>
                  <a:pt x="12807605" y="9372554"/>
                </a:cubicBezTo>
                <a:lnTo>
                  <a:pt x="12772143" y="9370425"/>
                </a:lnTo>
                <a:lnTo>
                  <a:pt x="12769236" y="9359573"/>
                </a:lnTo>
                <a:cubicBezTo>
                  <a:pt x="12767298" y="9352340"/>
                  <a:pt x="12751861" y="9352600"/>
                  <a:pt x="12722922" y="9360354"/>
                </a:cubicBezTo>
                <a:cubicBezTo>
                  <a:pt x="12715688" y="9362292"/>
                  <a:pt x="12708453" y="9364231"/>
                  <a:pt x="12701218" y="9366169"/>
                </a:cubicBezTo>
                <a:cubicBezTo>
                  <a:pt x="12693985" y="9368108"/>
                  <a:pt x="12683133" y="9371015"/>
                  <a:pt x="12668665" y="9374892"/>
                </a:cubicBezTo>
                <a:cubicBezTo>
                  <a:pt x="12645023" y="9373473"/>
                  <a:pt x="12629100" y="9371924"/>
                  <a:pt x="12620897" y="9370244"/>
                </a:cubicBezTo>
                <a:cubicBezTo>
                  <a:pt x="12612695" y="9368566"/>
                  <a:pt x="12607623" y="9364110"/>
                  <a:pt x="12605685" y="9356875"/>
                </a:cubicBezTo>
                <a:lnTo>
                  <a:pt x="12604840" y="9353721"/>
                </a:lnTo>
                <a:lnTo>
                  <a:pt x="12604531" y="9353814"/>
                </a:lnTo>
                <a:lnTo>
                  <a:pt x="12601280" y="9343062"/>
                </a:lnTo>
                <a:lnTo>
                  <a:pt x="12602101" y="9343500"/>
                </a:lnTo>
                <a:lnTo>
                  <a:pt x="12599870" y="9335173"/>
                </a:lnTo>
                <a:lnTo>
                  <a:pt x="12621573" y="9329358"/>
                </a:lnTo>
                <a:cubicBezTo>
                  <a:pt x="12637978" y="9332714"/>
                  <a:pt x="12650284" y="9335232"/>
                  <a:pt x="12658488" y="9336912"/>
                </a:cubicBezTo>
                <a:cubicBezTo>
                  <a:pt x="12666692" y="9338590"/>
                  <a:pt x="12674410" y="9338460"/>
                  <a:pt x="12681645" y="9336521"/>
                </a:cubicBezTo>
                <a:cubicBezTo>
                  <a:pt x="12696115" y="9332644"/>
                  <a:pt x="12712521" y="9336002"/>
                  <a:pt x="12730868" y="9346594"/>
                </a:cubicBezTo>
                <a:lnTo>
                  <a:pt x="12741717" y="9343686"/>
                </a:lnTo>
                <a:cubicBezTo>
                  <a:pt x="12747013" y="9334513"/>
                  <a:pt x="12766068" y="9333284"/>
                  <a:pt x="12798882" y="9340001"/>
                </a:cubicBezTo>
                <a:cubicBezTo>
                  <a:pt x="12815289" y="9343357"/>
                  <a:pt x="12837121" y="9345262"/>
                  <a:pt x="12864380" y="9345710"/>
                </a:cubicBezTo>
                <a:cubicBezTo>
                  <a:pt x="12891638" y="9346160"/>
                  <a:pt x="12905268" y="9346385"/>
                  <a:pt x="12905268" y="9346385"/>
                </a:cubicBezTo>
                <a:lnTo>
                  <a:pt x="12951580" y="9345606"/>
                </a:lnTo>
                <a:lnTo>
                  <a:pt x="12962434" y="9342698"/>
                </a:lnTo>
                <a:lnTo>
                  <a:pt x="12973284" y="9339791"/>
                </a:lnTo>
                <a:cubicBezTo>
                  <a:pt x="12980518" y="9337852"/>
                  <a:pt x="12984135" y="9336883"/>
                  <a:pt x="12984135" y="9336883"/>
                </a:cubicBezTo>
                <a:lnTo>
                  <a:pt x="13008745" y="9341920"/>
                </a:lnTo>
                <a:lnTo>
                  <a:pt x="13068817" y="9349084"/>
                </a:lnTo>
                <a:cubicBezTo>
                  <a:pt x="13070756" y="9356319"/>
                  <a:pt x="13075343" y="9358966"/>
                  <a:pt x="13082576" y="9357028"/>
                </a:cubicBezTo>
                <a:cubicBezTo>
                  <a:pt x="13084516" y="9364263"/>
                  <a:pt x="13087293" y="9367395"/>
                  <a:pt x="13090911" y="9366425"/>
                </a:cubicBezTo>
                <a:cubicBezTo>
                  <a:pt x="13094529" y="9365456"/>
                  <a:pt x="13095367" y="9361355"/>
                  <a:pt x="13093428" y="9354121"/>
                </a:cubicBezTo>
                <a:cubicBezTo>
                  <a:pt x="13093428" y="9354121"/>
                  <a:pt x="13100663" y="9352182"/>
                  <a:pt x="13115132" y="9348305"/>
                </a:cubicBezTo>
                <a:cubicBezTo>
                  <a:pt x="13117070" y="9355540"/>
                  <a:pt x="13119363" y="9356864"/>
                  <a:pt x="13122011" y="9352276"/>
                </a:cubicBezTo>
                <a:cubicBezTo>
                  <a:pt x="13124658" y="9347691"/>
                  <a:pt x="13128275" y="9346722"/>
                  <a:pt x="13132862" y="9349368"/>
                </a:cubicBezTo>
                <a:cubicBezTo>
                  <a:pt x="13137450" y="9352017"/>
                  <a:pt x="13143359" y="9352372"/>
                  <a:pt x="13150593" y="9350434"/>
                </a:cubicBezTo>
                <a:cubicBezTo>
                  <a:pt x="13159766" y="9355729"/>
                  <a:pt x="13171586" y="9356440"/>
                  <a:pt x="13186054" y="9352563"/>
                </a:cubicBezTo>
                <a:cubicBezTo>
                  <a:pt x="13238635" y="9346226"/>
                  <a:pt x="13277713" y="9347387"/>
                  <a:pt x="13303292" y="9356040"/>
                </a:cubicBezTo>
                <a:cubicBezTo>
                  <a:pt x="13312464" y="9361337"/>
                  <a:pt x="13322476" y="9362530"/>
                  <a:pt x="13333329" y="9359622"/>
                </a:cubicBezTo>
                <a:cubicBezTo>
                  <a:pt x="13344179" y="9356715"/>
                  <a:pt x="13356840" y="9353322"/>
                  <a:pt x="13371309" y="9349445"/>
                </a:cubicBezTo>
                <a:cubicBezTo>
                  <a:pt x="13380481" y="9354741"/>
                  <a:pt x="13384582" y="9355582"/>
                  <a:pt x="13383613" y="9351964"/>
                </a:cubicBezTo>
                <a:cubicBezTo>
                  <a:pt x="13382643" y="9348346"/>
                  <a:pt x="13385777" y="9345569"/>
                  <a:pt x="13393011" y="9343630"/>
                </a:cubicBezTo>
                <a:cubicBezTo>
                  <a:pt x="13391073" y="9336396"/>
                  <a:pt x="13393720" y="9331810"/>
                  <a:pt x="13400955" y="9329872"/>
                </a:cubicBezTo>
                <a:lnTo>
                  <a:pt x="13412001" y="9330535"/>
                </a:lnTo>
                <a:lnTo>
                  <a:pt x="13406450" y="9327561"/>
                </a:lnTo>
                <a:cubicBezTo>
                  <a:pt x="13401783" y="9325058"/>
                  <a:pt x="13397655" y="9324352"/>
                  <a:pt x="13394070" y="9325433"/>
                </a:cubicBezTo>
                <a:cubicBezTo>
                  <a:pt x="13390488" y="9326517"/>
                  <a:pt x="13386902" y="9327601"/>
                  <a:pt x="13383317" y="9328684"/>
                </a:cubicBezTo>
                <a:cubicBezTo>
                  <a:pt x="13379734" y="9329767"/>
                  <a:pt x="13376148" y="9330850"/>
                  <a:pt x="13372562" y="9331934"/>
                </a:cubicBezTo>
                <a:cubicBezTo>
                  <a:pt x="13368980" y="9333018"/>
                  <a:pt x="13364852" y="9332309"/>
                  <a:pt x="13360184" y="9329809"/>
                </a:cubicBezTo>
                <a:cubicBezTo>
                  <a:pt x="13355518" y="9327306"/>
                  <a:pt x="13353184" y="9326057"/>
                  <a:pt x="13353184" y="9326057"/>
                </a:cubicBezTo>
                <a:cubicBezTo>
                  <a:pt x="13346013" y="9328223"/>
                  <a:pt x="13332926" y="9330222"/>
                  <a:pt x="13313918" y="9332056"/>
                </a:cubicBezTo>
                <a:cubicBezTo>
                  <a:pt x="13294913" y="9333888"/>
                  <a:pt x="13280744" y="9332303"/>
                  <a:pt x="13271406" y="9327302"/>
                </a:cubicBezTo>
                <a:cubicBezTo>
                  <a:pt x="13264236" y="9329468"/>
                  <a:pt x="13260652" y="9330552"/>
                  <a:pt x="13260652" y="9330552"/>
                </a:cubicBezTo>
                <a:lnTo>
                  <a:pt x="13225141" y="9329548"/>
                </a:lnTo>
                <a:cubicBezTo>
                  <a:pt x="13208635" y="9326712"/>
                  <a:pt x="13193212" y="9327463"/>
                  <a:pt x="13178876" y="9331795"/>
                </a:cubicBezTo>
                <a:cubicBezTo>
                  <a:pt x="13150199" y="9340464"/>
                  <a:pt x="13119355" y="9341961"/>
                  <a:pt x="13086344" y="9336291"/>
                </a:cubicBezTo>
                <a:cubicBezTo>
                  <a:pt x="13069841" y="9333455"/>
                  <a:pt x="13061585" y="9332038"/>
                  <a:pt x="13061585" y="9332038"/>
                </a:cubicBezTo>
                <a:cubicBezTo>
                  <a:pt x="13054417" y="9334206"/>
                  <a:pt x="13044914" y="9335121"/>
                  <a:pt x="13033078" y="9334787"/>
                </a:cubicBezTo>
                <a:cubicBezTo>
                  <a:pt x="13021239" y="9334454"/>
                  <a:pt x="13007609" y="9334661"/>
                  <a:pt x="12992189" y="9335410"/>
                </a:cubicBezTo>
                <a:cubicBezTo>
                  <a:pt x="12976766" y="9336159"/>
                  <a:pt x="12959554" y="9337449"/>
                  <a:pt x="12940546" y="9339285"/>
                </a:cubicBezTo>
                <a:cubicBezTo>
                  <a:pt x="12921540" y="9341116"/>
                  <a:pt x="12910954" y="9338447"/>
                  <a:pt x="12908788" y="9331278"/>
                </a:cubicBezTo>
                <a:lnTo>
                  <a:pt x="12884027" y="9327026"/>
                </a:lnTo>
                <a:cubicBezTo>
                  <a:pt x="12884027" y="9327026"/>
                  <a:pt x="12883488" y="9325234"/>
                  <a:pt x="12882404" y="9321648"/>
                </a:cubicBezTo>
                <a:cubicBezTo>
                  <a:pt x="12881320" y="9318065"/>
                  <a:pt x="12873609" y="9318439"/>
                  <a:pt x="12859270" y="9322772"/>
                </a:cubicBezTo>
                <a:lnTo>
                  <a:pt x="12852088" y="9321538"/>
                </a:lnTo>
                <a:lnTo>
                  <a:pt x="12853139" y="9325462"/>
                </a:lnTo>
                <a:lnTo>
                  <a:pt x="12831225" y="9320978"/>
                </a:lnTo>
                <a:lnTo>
                  <a:pt x="12829357" y="9321068"/>
                </a:lnTo>
                <a:cubicBezTo>
                  <a:pt x="12829357" y="9321068"/>
                  <a:pt x="12827563" y="9321609"/>
                  <a:pt x="12823978" y="9322694"/>
                </a:cubicBezTo>
                <a:cubicBezTo>
                  <a:pt x="12820392" y="9323777"/>
                  <a:pt x="12817519" y="9320735"/>
                  <a:pt x="12815352" y="9313565"/>
                </a:cubicBezTo>
                <a:cubicBezTo>
                  <a:pt x="12815352" y="9313565"/>
                  <a:pt x="12811768" y="9314650"/>
                  <a:pt x="12804598" y="9316816"/>
                </a:cubicBezTo>
                <a:lnTo>
                  <a:pt x="12793845" y="9320066"/>
                </a:lnTo>
                <a:lnTo>
                  <a:pt x="12783090" y="9323316"/>
                </a:lnTo>
                <a:cubicBezTo>
                  <a:pt x="12783090" y="9323316"/>
                  <a:pt x="12777174" y="9323150"/>
                  <a:pt x="12765334" y="9322815"/>
                </a:cubicBezTo>
                <a:lnTo>
                  <a:pt x="12725912" y="9323415"/>
                </a:lnTo>
                <a:lnTo>
                  <a:pt x="12731230" y="9326264"/>
                </a:lnTo>
                <a:lnTo>
                  <a:pt x="12720475" y="9329515"/>
                </a:lnTo>
                <a:lnTo>
                  <a:pt x="12706472" y="9322012"/>
                </a:lnTo>
                <a:lnTo>
                  <a:pt x="12709976" y="9320953"/>
                </a:lnTo>
                <a:lnTo>
                  <a:pt x="12687311" y="9317059"/>
                </a:lnTo>
                <a:lnTo>
                  <a:pt x="12679808" y="9331062"/>
                </a:lnTo>
                <a:cubicBezTo>
                  <a:pt x="12672638" y="9333228"/>
                  <a:pt x="12669052" y="9334312"/>
                  <a:pt x="12669052" y="9334312"/>
                </a:cubicBezTo>
                <a:lnTo>
                  <a:pt x="12655048" y="9326810"/>
                </a:lnTo>
                <a:lnTo>
                  <a:pt x="12551764" y="9334556"/>
                </a:lnTo>
                <a:lnTo>
                  <a:pt x="12526816" y="9334606"/>
                </a:lnTo>
                <a:lnTo>
                  <a:pt x="12521575" y="9343679"/>
                </a:lnTo>
                <a:lnTo>
                  <a:pt x="12530257" y="9341057"/>
                </a:lnTo>
                <a:lnTo>
                  <a:pt x="12533384" y="9351403"/>
                </a:lnTo>
                <a:lnTo>
                  <a:pt x="12545613" y="9349711"/>
                </a:lnTo>
                <a:cubicBezTo>
                  <a:pt x="12545613" y="9349711"/>
                  <a:pt x="12541994" y="9350681"/>
                  <a:pt x="12534761" y="9352619"/>
                </a:cubicBezTo>
                <a:lnTo>
                  <a:pt x="12532797" y="9351484"/>
                </a:lnTo>
                <a:lnTo>
                  <a:pt x="12532880" y="9351473"/>
                </a:lnTo>
                <a:lnTo>
                  <a:pt x="12531450" y="9350707"/>
                </a:lnTo>
                <a:lnTo>
                  <a:pt x="12532797" y="9351484"/>
                </a:lnTo>
                <a:lnTo>
                  <a:pt x="12455894" y="9362120"/>
                </a:lnTo>
                <a:cubicBezTo>
                  <a:pt x="12446721" y="9356824"/>
                  <a:pt x="12431283" y="9357084"/>
                  <a:pt x="12409580" y="9362900"/>
                </a:cubicBezTo>
                <a:lnTo>
                  <a:pt x="12407814" y="9363072"/>
                </a:lnTo>
                <a:lnTo>
                  <a:pt x="12408716" y="9366057"/>
                </a:lnTo>
                <a:cubicBezTo>
                  <a:pt x="12408716" y="9366057"/>
                  <a:pt x="12405132" y="9367139"/>
                  <a:pt x="12397961" y="9369306"/>
                </a:cubicBezTo>
                <a:lnTo>
                  <a:pt x="12400945" y="9363736"/>
                </a:lnTo>
                <a:lnTo>
                  <a:pt x="12375572" y="9366197"/>
                </a:lnTo>
                <a:cubicBezTo>
                  <a:pt x="12360134" y="9366455"/>
                  <a:pt x="12347829" y="9363938"/>
                  <a:pt x="12338656" y="9358642"/>
                </a:cubicBezTo>
                <a:cubicBezTo>
                  <a:pt x="12307781" y="9359162"/>
                  <a:pt x="12288725" y="9360390"/>
                  <a:pt x="12281491" y="9362328"/>
                </a:cubicBezTo>
                <a:cubicBezTo>
                  <a:pt x="12281491" y="9362328"/>
                  <a:pt x="12277874" y="9363297"/>
                  <a:pt x="12270639" y="9365236"/>
                </a:cubicBezTo>
                <a:cubicBezTo>
                  <a:pt x="12263405" y="9367174"/>
                  <a:pt x="12255202" y="9365496"/>
                  <a:pt x="12246029" y="9360201"/>
                </a:cubicBezTo>
                <a:cubicBezTo>
                  <a:pt x="12231560" y="9364078"/>
                  <a:pt x="12204303" y="9363627"/>
                  <a:pt x="12164255" y="9358851"/>
                </a:cubicBezTo>
                <a:lnTo>
                  <a:pt x="12104182" y="9351685"/>
                </a:lnTo>
                <a:cubicBezTo>
                  <a:pt x="12096948" y="9353624"/>
                  <a:pt x="12091522" y="9355078"/>
                  <a:pt x="12087905" y="9356047"/>
                </a:cubicBezTo>
                <a:cubicBezTo>
                  <a:pt x="12084288" y="9357016"/>
                  <a:pt x="12078861" y="9358470"/>
                  <a:pt x="12071629" y="9360408"/>
                </a:cubicBezTo>
                <a:cubicBezTo>
                  <a:pt x="12042691" y="9368162"/>
                  <a:pt x="12007229" y="9366034"/>
                  <a:pt x="11965242" y="9354023"/>
                </a:cubicBezTo>
                <a:cubicBezTo>
                  <a:pt x="11965242" y="9354023"/>
                  <a:pt x="11959816" y="9355477"/>
                  <a:pt x="11948965" y="9358385"/>
                </a:cubicBezTo>
                <a:cubicBezTo>
                  <a:pt x="11938113" y="9361292"/>
                  <a:pt x="11931718" y="9359130"/>
                  <a:pt x="11929780" y="9351895"/>
                </a:cubicBezTo>
                <a:cubicBezTo>
                  <a:pt x="11927842" y="9344661"/>
                  <a:pt x="11923256" y="9342012"/>
                  <a:pt x="11916021" y="9343950"/>
                </a:cubicBezTo>
                <a:lnTo>
                  <a:pt x="11905170" y="9346858"/>
                </a:lnTo>
                <a:cubicBezTo>
                  <a:pt x="11903232" y="9339625"/>
                  <a:pt x="11889602" y="9339400"/>
                  <a:pt x="11864283" y="9346184"/>
                </a:cubicBezTo>
                <a:cubicBezTo>
                  <a:pt x="11838961" y="9352969"/>
                  <a:pt x="11826303" y="9356361"/>
                  <a:pt x="11826303" y="9356361"/>
                </a:cubicBezTo>
                <a:lnTo>
                  <a:pt x="11763323" y="9338345"/>
                </a:lnTo>
                <a:cubicBezTo>
                  <a:pt x="11763323" y="9338345"/>
                  <a:pt x="11749694" y="9338119"/>
                  <a:pt x="11722435" y="9337669"/>
                </a:cubicBezTo>
                <a:cubicBezTo>
                  <a:pt x="11695177" y="9337221"/>
                  <a:pt x="11674312" y="9338933"/>
                  <a:pt x="11659844" y="9342810"/>
                </a:cubicBezTo>
                <a:lnTo>
                  <a:pt x="11491067" y="9343012"/>
                </a:lnTo>
                <a:lnTo>
                  <a:pt x="11499420" y="9347488"/>
                </a:lnTo>
                <a:cubicBezTo>
                  <a:pt x="11506586" y="9345321"/>
                  <a:pt x="11510172" y="9344239"/>
                  <a:pt x="11510172" y="9344239"/>
                </a:cubicBezTo>
                <a:cubicBezTo>
                  <a:pt x="11510172" y="9344239"/>
                  <a:pt x="11511257" y="9347822"/>
                  <a:pt x="11513424" y="9354993"/>
                </a:cubicBezTo>
                <a:cubicBezTo>
                  <a:pt x="11513424" y="9354993"/>
                  <a:pt x="11515216" y="9354451"/>
                  <a:pt x="11518800" y="9353368"/>
                </a:cubicBezTo>
                <a:cubicBezTo>
                  <a:pt x="11522385" y="9352285"/>
                  <a:pt x="11532429" y="9353158"/>
                  <a:pt x="11548935" y="9355994"/>
                </a:cubicBezTo>
                <a:lnTo>
                  <a:pt x="11566189" y="9374252"/>
                </a:lnTo>
                <a:lnTo>
                  <a:pt x="11555435" y="9377503"/>
                </a:lnTo>
                <a:cubicBezTo>
                  <a:pt x="11548266" y="9379670"/>
                  <a:pt x="11543598" y="9377168"/>
                  <a:pt x="11541432" y="9370000"/>
                </a:cubicBezTo>
                <a:lnTo>
                  <a:pt x="11505920" y="9368996"/>
                </a:lnTo>
                <a:cubicBezTo>
                  <a:pt x="11489414" y="9366161"/>
                  <a:pt x="11476493" y="9362242"/>
                  <a:pt x="11467158" y="9357240"/>
                </a:cubicBezTo>
                <a:lnTo>
                  <a:pt x="11440495" y="9342954"/>
                </a:lnTo>
                <a:lnTo>
                  <a:pt x="11343594" y="9334506"/>
                </a:lnTo>
                <a:lnTo>
                  <a:pt x="11294374" y="9324432"/>
                </a:lnTo>
                <a:cubicBezTo>
                  <a:pt x="11270733" y="9323014"/>
                  <a:pt x="11255295" y="9323274"/>
                  <a:pt x="11248061" y="9325213"/>
                </a:cubicBezTo>
                <a:lnTo>
                  <a:pt x="11242192" y="9318594"/>
                </a:lnTo>
                <a:lnTo>
                  <a:pt x="11234368" y="9317251"/>
                </a:lnTo>
                <a:lnTo>
                  <a:pt x="11223450" y="9320176"/>
                </a:lnTo>
                <a:cubicBezTo>
                  <a:pt x="11208981" y="9324053"/>
                  <a:pt x="11144454" y="9321959"/>
                  <a:pt x="11029864" y="9313895"/>
                </a:cubicBezTo>
                <a:cubicBezTo>
                  <a:pt x="10915274" y="9305830"/>
                  <a:pt x="10846160" y="9301087"/>
                  <a:pt x="10822519" y="9299670"/>
                </a:cubicBezTo>
                <a:cubicBezTo>
                  <a:pt x="10820580" y="9292435"/>
                  <a:pt x="10813702" y="9288463"/>
                  <a:pt x="10801879" y="9287755"/>
                </a:cubicBezTo>
                <a:cubicBezTo>
                  <a:pt x="10790059" y="9287044"/>
                  <a:pt x="10780533" y="9287658"/>
                  <a:pt x="10773297" y="9289597"/>
                </a:cubicBezTo>
                <a:cubicBezTo>
                  <a:pt x="10685968" y="9281982"/>
                  <a:pt x="10634097" y="9276497"/>
                  <a:pt x="10617693" y="9273139"/>
                </a:cubicBezTo>
                <a:cubicBezTo>
                  <a:pt x="10608518" y="9267844"/>
                  <a:pt x="10600799" y="9267972"/>
                  <a:pt x="10594534" y="9273529"/>
                </a:cubicBezTo>
                <a:cubicBezTo>
                  <a:pt x="10588269" y="9279085"/>
                  <a:pt x="10584651" y="9280054"/>
                  <a:pt x="10583682" y="9276437"/>
                </a:cubicBezTo>
                <a:cubicBezTo>
                  <a:pt x="10582712" y="9272818"/>
                  <a:pt x="10578611" y="9271979"/>
                  <a:pt x="10571377" y="9273917"/>
                </a:cubicBezTo>
                <a:lnTo>
                  <a:pt x="10485859" y="9263718"/>
                </a:lnTo>
                <a:lnTo>
                  <a:pt x="10471087" y="9265143"/>
                </a:lnTo>
                <a:cubicBezTo>
                  <a:pt x="10459250" y="9264809"/>
                  <a:pt x="10449747" y="9265724"/>
                  <a:pt x="10442579" y="9267893"/>
                </a:cubicBezTo>
                <a:cubicBezTo>
                  <a:pt x="10435410" y="9270060"/>
                  <a:pt x="10427698" y="9270434"/>
                  <a:pt x="10419446" y="9269016"/>
                </a:cubicBezTo>
                <a:cubicBezTo>
                  <a:pt x="10411192" y="9267597"/>
                  <a:pt x="10403481" y="9267972"/>
                  <a:pt x="10396311" y="9270140"/>
                </a:cubicBezTo>
                <a:cubicBezTo>
                  <a:pt x="10389143" y="9272307"/>
                  <a:pt x="10385559" y="9273390"/>
                  <a:pt x="10385559" y="9273390"/>
                </a:cubicBezTo>
                <a:cubicBezTo>
                  <a:pt x="10378391" y="9275556"/>
                  <a:pt x="10362968" y="9276306"/>
                  <a:pt x="10339294" y="9275639"/>
                </a:cubicBezTo>
                <a:cubicBezTo>
                  <a:pt x="10315620" y="9274970"/>
                  <a:pt x="10300199" y="9275717"/>
                  <a:pt x="10293029" y="9277886"/>
                </a:cubicBezTo>
                <a:cubicBezTo>
                  <a:pt x="10283691" y="9272884"/>
                  <a:pt x="10264686" y="9274716"/>
                  <a:pt x="10236009" y="9283383"/>
                </a:cubicBezTo>
                <a:cubicBezTo>
                  <a:pt x="10183658" y="9291382"/>
                  <a:pt x="10148147" y="9290379"/>
                  <a:pt x="10129476" y="9280376"/>
                </a:cubicBezTo>
                <a:lnTo>
                  <a:pt x="10107967" y="9286876"/>
                </a:lnTo>
                <a:cubicBezTo>
                  <a:pt x="10086461" y="9293377"/>
                  <a:pt x="10074623" y="9293041"/>
                  <a:pt x="10072455" y="9285873"/>
                </a:cubicBezTo>
                <a:lnTo>
                  <a:pt x="10004684" y="9294621"/>
                </a:lnTo>
                <a:lnTo>
                  <a:pt x="9979926" y="9290367"/>
                </a:lnTo>
                <a:lnTo>
                  <a:pt x="9961669" y="9307623"/>
                </a:lnTo>
                <a:lnTo>
                  <a:pt x="9926156" y="9306620"/>
                </a:lnTo>
                <a:lnTo>
                  <a:pt x="9873392" y="9287359"/>
                </a:lnTo>
                <a:cubicBezTo>
                  <a:pt x="9873392" y="9287359"/>
                  <a:pt x="9869806" y="9288445"/>
                  <a:pt x="9862637" y="9290611"/>
                </a:cubicBezTo>
                <a:lnTo>
                  <a:pt x="9830374" y="9300362"/>
                </a:lnTo>
                <a:cubicBezTo>
                  <a:pt x="9825371" y="9309698"/>
                  <a:pt x="9821789" y="9310781"/>
                  <a:pt x="9819621" y="9303612"/>
                </a:cubicBezTo>
                <a:lnTo>
                  <a:pt x="9798116" y="9310112"/>
                </a:lnTo>
                <a:cubicBezTo>
                  <a:pt x="9783777" y="9314446"/>
                  <a:pt x="9770688" y="9316447"/>
                  <a:pt x="9758852" y="9316112"/>
                </a:cubicBezTo>
                <a:cubicBezTo>
                  <a:pt x="9747014" y="9315778"/>
                  <a:pt x="9737513" y="9316693"/>
                  <a:pt x="9730342" y="9318862"/>
                </a:cubicBezTo>
                <a:lnTo>
                  <a:pt x="9713087" y="9300604"/>
                </a:lnTo>
                <a:lnTo>
                  <a:pt x="9666824" y="9302851"/>
                </a:lnTo>
                <a:cubicBezTo>
                  <a:pt x="9659653" y="9305020"/>
                  <a:pt x="9652484" y="9307186"/>
                  <a:pt x="9645316" y="9309352"/>
                </a:cubicBezTo>
                <a:cubicBezTo>
                  <a:pt x="9643147" y="9302182"/>
                  <a:pt x="9639729" y="9297348"/>
                  <a:pt x="9635063" y="9294848"/>
                </a:cubicBezTo>
                <a:cubicBezTo>
                  <a:pt x="9630395" y="9292346"/>
                  <a:pt x="9624475" y="9292178"/>
                  <a:pt x="9617306" y="9294346"/>
                </a:cubicBezTo>
                <a:lnTo>
                  <a:pt x="9631309" y="9301849"/>
                </a:lnTo>
                <a:cubicBezTo>
                  <a:pt x="9633476" y="9309017"/>
                  <a:pt x="9634560" y="9312603"/>
                  <a:pt x="9634560" y="9312603"/>
                </a:cubicBezTo>
                <a:lnTo>
                  <a:pt x="9577540" y="9318100"/>
                </a:lnTo>
                <a:cubicBezTo>
                  <a:pt x="9577540" y="9318100"/>
                  <a:pt x="9572165" y="9319726"/>
                  <a:pt x="9561411" y="9322976"/>
                </a:cubicBezTo>
                <a:cubicBezTo>
                  <a:pt x="9550658" y="9326225"/>
                  <a:pt x="9544197" y="9324267"/>
                  <a:pt x="9542029" y="9317099"/>
                </a:cubicBezTo>
                <a:cubicBezTo>
                  <a:pt x="9542029" y="9317099"/>
                  <a:pt x="9539697" y="9315847"/>
                  <a:pt x="9535027" y="9313346"/>
                </a:cubicBezTo>
                <a:cubicBezTo>
                  <a:pt x="9530360" y="9310845"/>
                  <a:pt x="9524441" y="9310678"/>
                  <a:pt x="9517272" y="9312845"/>
                </a:cubicBezTo>
                <a:cubicBezTo>
                  <a:pt x="9510103" y="9315011"/>
                  <a:pt x="9501850" y="9313594"/>
                  <a:pt x="9492513" y="9308593"/>
                </a:cubicBezTo>
                <a:cubicBezTo>
                  <a:pt x="9473842" y="9298587"/>
                  <a:pt x="9462004" y="9298254"/>
                  <a:pt x="9457002" y="9307589"/>
                </a:cubicBezTo>
                <a:lnTo>
                  <a:pt x="9407489" y="9299083"/>
                </a:lnTo>
                <a:cubicBezTo>
                  <a:pt x="9407489" y="9299083"/>
                  <a:pt x="9411073" y="9298001"/>
                  <a:pt x="9418241" y="9295833"/>
                </a:cubicBezTo>
                <a:cubicBezTo>
                  <a:pt x="9416074" y="9288661"/>
                  <a:pt x="9413199" y="9285620"/>
                  <a:pt x="9409613" y="9286704"/>
                </a:cubicBezTo>
                <a:cubicBezTo>
                  <a:pt x="9406028" y="9287787"/>
                  <a:pt x="9405322" y="9291913"/>
                  <a:pt x="9407489" y="9299083"/>
                </a:cubicBezTo>
                <a:cubicBezTo>
                  <a:pt x="9407489" y="9299083"/>
                  <a:pt x="9403360" y="9298373"/>
                  <a:pt x="9395108" y="9296956"/>
                </a:cubicBezTo>
                <a:cubicBezTo>
                  <a:pt x="9386855" y="9295537"/>
                  <a:pt x="9380227" y="9299496"/>
                  <a:pt x="9375225" y="9308834"/>
                </a:cubicBezTo>
                <a:cubicBezTo>
                  <a:pt x="9370223" y="9318171"/>
                  <a:pt x="9359471" y="9321420"/>
                  <a:pt x="9342965" y="9318585"/>
                </a:cubicBezTo>
                <a:lnTo>
                  <a:pt x="9325712" y="9300328"/>
                </a:lnTo>
                <a:cubicBezTo>
                  <a:pt x="9332880" y="9298160"/>
                  <a:pt x="9337005" y="9298870"/>
                  <a:pt x="9338089" y="9302455"/>
                </a:cubicBezTo>
                <a:lnTo>
                  <a:pt x="9336464" y="9297079"/>
                </a:lnTo>
                <a:cubicBezTo>
                  <a:pt x="9319960" y="9294243"/>
                  <a:pt x="9310455" y="9295159"/>
                  <a:pt x="9307955" y="9299827"/>
                </a:cubicBezTo>
                <a:cubicBezTo>
                  <a:pt x="9305453" y="9304494"/>
                  <a:pt x="9305287" y="9310413"/>
                  <a:pt x="9307453" y="9317582"/>
                </a:cubicBezTo>
                <a:lnTo>
                  <a:pt x="9236429" y="9315579"/>
                </a:lnTo>
                <a:lnTo>
                  <a:pt x="9200920" y="9314573"/>
                </a:lnTo>
                <a:lnTo>
                  <a:pt x="9165407" y="9313571"/>
                </a:lnTo>
                <a:cubicBezTo>
                  <a:pt x="9153235" y="9325075"/>
                  <a:pt x="9145525" y="9325449"/>
                  <a:pt x="9142275" y="9314695"/>
                </a:cubicBezTo>
                <a:cubicBezTo>
                  <a:pt x="9139025" y="9303943"/>
                  <a:pt x="9134357" y="9301441"/>
                  <a:pt x="9128272" y="9307192"/>
                </a:cubicBezTo>
                <a:cubicBezTo>
                  <a:pt x="9122184" y="9312944"/>
                  <a:pt x="9115014" y="9315111"/>
                  <a:pt x="9106764" y="9313694"/>
                </a:cubicBezTo>
                <a:cubicBezTo>
                  <a:pt x="9098511" y="9312275"/>
                  <a:pt x="9090799" y="9312651"/>
                  <a:pt x="9083631" y="9314817"/>
                </a:cubicBezTo>
                <a:cubicBezTo>
                  <a:pt x="9076462" y="9316984"/>
                  <a:pt x="9060499" y="9315941"/>
                  <a:pt x="9035741" y="9311689"/>
                </a:cubicBezTo>
                <a:cubicBezTo>
                  <a:pt x="9010983" y="9307433"/>
                  <a:pt x="8993767" y="9308725"/>
                  <a:pt x="8984099" y="9315558"/>
                </a:cubicBezTo>
                <a:cubicBezTo>
                  <a:pt x="8974427" y="9322396"/>
                  <a:pt x="8967799" y="9326355"/>
                  <a:pt x="8964217" y="9327438"/>
                </a:cubicBezTo>
                <a:cubicBezTo>
                  <a:pt x="8960633" y="9328520"/>
                  <a:pt x="8954713" y="9328354"/>
                  <a:pt x="8946461" y="9326936"/>
                </a:cubicBezTo>
                <a:cubicBezTo>
                  <a:pt x="8938207" y="9325518"/>
                  <a:pt x="8926912" y="9326977"/>
                  <a:pt x="8912574" y="9331310"/>
                </a:cubicBezTo>
                <a:cubicBezTo>
                  <a:pt x="8912574" y="9331310"/>
                  <a:pt x="8910238" y="9330059"/>
                  <a:pt x="8905573" y="9327558"/>
                </a:cubicBezTo>
                <a:cubicBezTo>
                  <a:pt x="8900903" y="9325057"/>
                  <a:pt x="8896775" y="9324350"/>
                  <a:pt x="8893191" y="9325433"/>
                </a:cubicBezTo>
                <a:cubicBezTo>
                  <a:pt x="8889608" y="9326516"/>
                  <a:pt x="8886022" y="9327600"/>
                  <a:pt x="8882438" y="9328682"/>
                </a:cubicBezTo>
                <a:cubicBezTo>
                  <a:pt x="8878856" y="9329765"/>
                  <a:pt x="8875271" y="9330848"/>
                  <a:pt x="8871685" y="9331932"/>
                </a:cubicBezTo>
                <a:cubicBezTo>
                  <a:pt x="8868099" y="9333016"/>
                  <a:pt x="8863972" y="9332308"/>
                  <a:pt x="8859306" y="9329807"/>
                </a:cubicBezTo>
                <a:cubicBezTo>
                  <a:pt x="8854638" y="9327306"/>
                  <a:pt x="8852303" y="9326055"/>
                  <a:pt x="8852303" y="9326055"/>
                </a:cubicBezTo>
                <a:cubicBezTo>
                  <a:pt x="8845134" y="9328222"/>
                  <a:pt x="8832046" y="9330220"/>
                  <a:pt x="8813040" y="9332054"/>
                </a:cubicBezTo>
                <a:cubicBezTo>
                  <a:pt x="8794033" y="9333886"/>
                  <a:pt x="8779866" y="9332301"/>
                  <a:pt x="8770528" y="9327299"/>
                </a:cubicBezTo>
                <a:cubicBezTo>
                  <a:pt x="8763357" y="9329466"/>
                  <a:pt x="8759772" y="9330551"/>
                  <a:pt x="8759772" y="9330551"/>
                </a:cubicBezTo>
                <a:lnTo>
                  <a:pt x="8724263" y="9329546"/>
                </a:lnTo>
                <a:cubicBezTo>
                  <a:pt x="8707760" y="9326710"/>
                  <a:pt x="8692336" y="9327460"/>
                  <a:pt x="8677999" y="9331795"/>
                </a:cubicBezTo>
                <a:cubicBezTo>
                  <a:pt x="8649325" y="9340462"/>
                  <a:pt x="8618477" y="9341961"/>
                  <a:pt x="8585468" y="9336289"/>
                </a:cubicBezTo>
                <a:cubicBezTo>
                  <a:pt x="8568965" y="9333453"/>
                  <a:pt x="8560709" y="9332037"/>
                  <a:pt x="8560709" y="9332037"/>
                </a:cubicBezTo>
                <a:cubicBezTo>
                  <a:pt x="8553542" y="9334203"/>
                  <a:pt x="8544038" y="9335120"/>
                  <a:pt x="8532202" y="9334785"/>
                </a:cubicBezTo>
                <a:cubicBezTo>
                  <a:pt x="8520364" y="9334451"/>
                  <a:pt x="8506736" y="9334659"/>
                  <a:pt x="8491314" y="9335409"/>
                </a:cubicBezTo>
                <a:cubicBezTo>
                  <a:pt x="8475890" y="9336157"/>
                  <a:pt x="8458679" y="9337448"/>
                  <a:pt x="8439671" y="9339283"/>
                </a:cubicBezTo>
                <a:cubicBezTo>
                  <a:pt x="8420666" y="9341113"/>
                  <a:pt x="8410076" y="9338446"/>
                  <a:pt x="8407911" y="9331275"/>
                </a:cubicBezTo>
                <a:lnTo>
                  <a:pt x="8383152" y="9327024"/>
                </a:lnTo>
                <a:cubicBezTo>
                  <a:pt x="8383152" y="9327024"/>
                  <a:pt x="8382612" y="9325232"/>
                  <a:pt x="8381528" y="9321647"/>
                </a:cubicBezTo>
                <a:cubicBezTo>
                  <a:pt x="8380442" y="9318062"/>
                  <a:pt x="8372735" y="9318437"/>
                  <a:pt x="8358396" y="9322771"/>
                </a:cubicBezTo>
                <a:cubicBezTo>
                  <a:pt x="8351226" y="9324938"/>
                  <a:pt x="8342975" y="9323520"/>
                  <a:pt x="8333639" y="9318519"/>
                </a:cubicBezTo>
                <a:lnTo>
                  <a:pt x="8319634" y="9311014"/>
                </a:lnTo>
                <a:lnTo>
                  <a:pt x="8305629" y="9303510"/>
                </a:lnTo>
                <a:cubicBezTo>
                  <a:pt x="8305629" y="9303510"/>
                  <a:pt x="8302045" y="9304593"/>
                  <a:pt x="8294876" y="9306760"/>
                </a:cubicBezTo>
                <a:cubicBezTo>
                  <a:pt x="8287707" y="9308928"/>
                  <a:pt x="8284122" y="9310011"/>
                  <a:pt x="8284122" y="9310011"/>
                </a:cubicBezTo>
                <a:cubicBezTo>
                  <a:pt x="8281286" y="9326515"/>
                  <a:pt x="8269447" y="9326183"/>
                  <a:pt x="8248609" y="9309009"/>
                </a:cubicBezTo>
                <a:cubicBezTo>
                  <a:pt x="8239271" y="9304007"/>
                  <a:pt x="8231020" y="9302590"/>
                  <a:pt x="8223854" y="9304756"/>
                </a:cubicBezTo>
                <a:cubicBezTo>
                  <a:pt x="8216684" y="9306923"/>
                  <a:pt x="8208975" y="9307297"/>
                  <a:pt x="8200718" y="9305880"/>
                </a:cubicBezTo>
                <a:lnTo>
                  <a:pt x="8189580" y="9306421"/>
                </a:lnTo>
                <a:lnTo>
                  <a:pt x="8189058" y="9306579"/>
                </a:lnTo>
                <a:lnTo>
                  <a:pt x="8178303" y="9309829"/>
                </a:lnTo>
                <a:lnTo>
                  <a:pt x="8167548" y="9313080"/>
                </a:lnTo>
                <a:cubicBezTo>
                  <a:pt x="8151045" y="9310244"/>
                  <a:pt x="8139207" y="9309910"/>
                  <a:pt x="8132039" y="9312076"/>
                </a:cubicBezTo>
                <a:cubicBezTo>
                  <a:pt x="8124869" y="9314245"/>
                  <a:pt x="8117698" y="9316411"/>
                  <a:pt x="8110530" y="9318579"/>
                </a:cubicBezTo>
                <a:cubicBezTo>
                  <a:pt x="8103360" y="9320745"/>
                  <a:pt x="8099776" y="9321830"/>
                  <a:pt x="8099776" y="9321830"/>
                </a:cubicBezTo>
                <a:cubicBezTo>
                  <a:pt x="8090439" y="9316826"/>
                  <a:pt x="8080396" y="9315951"/>
                  <a:pt x="8069643" y="9319200"/>
                </a:cubicBezTo>
                <a:cubicBezTo>
                  <a:pt x="8058887" y="9322452"/>
                  <a:pt x="8048842" y="9321575"/>
                  <a:pt x="8039506" y="9316573"/>
                </a:cubicBezTo>
                <a:cubicBezTo>
                  <a:pt x="8032337" y="9318740"/>
                  <a:pt x="8026417" y="9318573"/>
                  <a:pt x="8021754" y="9316070"/>
                </a:cubicBezTo>
                <a:cubicBezTo>
                  <a:pt x="8017081" y="9313571"/>
                  <a:pt x="8011166" y="9313404"/>
                  <a:pt x="8003999" y="9315569"/>
                </a:cubicBezTo>
                <a:cubicBezTo>
                  <a:pt x="7989659" y="9319905"/>
                  <a:pt x="7978902" y="9323154"/>
                  <a:pt x="7971736" y="9325321"/>
                </a:cubicBezTo>
                <a:lnTo>
                  <a:pt x="7900714" y="9323314"/>
                </a:lnTo>
                <a:cubicBezTo>
                  <a:pt x="7893541" y="9325483"/>
                  <a:pt x="7885290" y="9324065"/>
                  <a:pt x="7875953" y="9319063"/>
                </a:cubicBezTo>
                <a:cubicBezTo>
                  <a:pt x="7868786" y="9321230"/>
                  <a:pt x="7859283" y="9322145"/>
                  <a:pt x="7847446" y="9321811"/>
                </a:cubicBezTo>
                <a:cubicBezTo>
                  <a:pt x="7835607" y="9321478"/>
                  <a:pt x="7818934" y="9324560"/>
                  <a:pt x="7797426" y="9331061"/>
                </a:cubicBezTo>
                <a:cubicBezTo>
                  <a:pt x="7775918" y="9337561"/>
                  <a:pt x="7765164" y="9340811"/>
                  <a:pt x="7765164" y="9340811"/>
                </a:cubicBezTo>
                <a:lnTo>
                  <a:pt x="7751163" y="9333311"/>
                </a:lnTo>
                <a:cubicBezTo>
                  <a:pt x="7753328" y="9340480"/>
                  <a:pt x="7752621" y="9344604"/>
                  <a:pt x="7749037" y="9345686"/>
                </a:cubicBezTo>
                <a:cubicBezTo>
                  <a:pt x="7745453" y="9346770"/>
                  <a:pt x="7743660" y="9347313"/>
                  <a:pt x="7743660" y="9347313"/>
                </a:cubicBezTo>
                <a:cubicBezTo>
                  <a:pt x="7738658" y="9356648"/>
                  <a:pt x="7743323" y="9359150"/>
                  <a:pt x="7757665" y="9354816"/>
                </a:cubicBezTo>
                <a:cubicBezTo>
                  <a:pt x="7766996" y="9359819"/>
                  <a:pt x="7775251" y="9361235"/>
                  <a:pt x="7782421" y="9359069"/>
                </a:cubicBezTo>
                <a:cubicBezTo>
                  <a:pt x="7796758" y="9354736"/>
                  <a:pt x="7806802" y="9355611"/>
                  <a:pt x="7812555" y="9361696"/>
                </a:cubicBezTo>
                <a:cubicBezTo>
                  <a:pt x="7818305" y="9367784"/>
                  <a:pt x="7810426" y="9374076"/>
                  <a:pt x="7788919" y="9380577"/>
                </a:cubicBezTo>
                <a:cubicBezTo>
                  <a:pt x="7762412" y="9396413"/>
                  <a:pt x="7760995" y="9404664"/>
                  <a:pt x="7784668" y="9405335"/>
                </a:cubicBezTo>
                <a:cubicBezTo>
                  <a:pt x="7791839" y="9403167"/>
                  <a:pt x="7795962" y="9403877"/>
                  <a:pt x="7797044" y="9407461"/>
                </a:cubicBezTo>
                <a:cubicBezTo>
                  <a:pt x="7798131" y="9411045"/>
                  <a:pt x="7798670" y="9412839"/>
                  <a:pt x="7798670" y="9412839"/>
                </a:cubicBezTo>
                <a:cubicBezTo>
                  <a:pt x="7798670" y="9412839"/>
                  <a:pt x="7799753" y="9416423"/>
                  <a:pt x="7801921" y="9423591"/>
                </a:cubicBezTo>
                <a:lnTo>
                  <a:pt x="7834183" y="9413839"/>
                </a:lnTo>
                <a:cubicBezTo>
                  <a:pt x="7832017" y="9406670"/>
                  <a:pt x="7832725" y="9402546"/>
                  <a:pt x="7836311" y="9401462"/>
                </a:cubicBezTo>
                <a:cubicBezTo>
                  <a:pt x="7839895" y="9400377"/>
                  <a:pt x="7842231" y="9401631"/>
                  <a:pt x="7843310" y="9405214"/>
                </a:cubicBezTo>
                <a:cubicBezTo>
                  <a:pt x="7844395" y="9408799"/>
                  <a:pt x="7842436" y="9415258"/>
                  <a:pt x="7837435" y="9424593"/>
                </a:cubicBezTo>
                <a:lnTo>
                  <a:pt x="7772913" y="9444097"/>
                </a:lnTo>
                <a:cubicBezTo>
                  <a:pt x="7772913" y="9444097"/>
                  <a:pt x="7769329" y="9445181"/>
                  <a:pt x="7762158" y="9447345"/>
                </a:cubicBezTo>
                <a:cubicBezTo>
                  <a:pt x="7754990" y="9449513"/>
                  <a:pt x="7741897" y="9451513"/>
                  <a:pt x="7722895" y="9453346"/>
                </a:cubicBezTo>
                <a:cubicBezTo>
                  <a:pt x="7703888" y="9455179"/>
                  <a:pt x="7690801" y="9457177"/>
                  <a:pt x="7683630" y="9459346"/>
                </a:cubicBezTo>
                <a:cubicBezTo>
                  <a:pt x="7676463" y="9461512"/>
                  <a:pt x="7669293" y="9463678"/>
                  <a:pt x="7662125" y="9465845"/>
                </a:cubicBezTo>
                <a:lnTo>
                  <a:pt x="7626613" y="9464842"/>
                </a:lnTo>
                <a:lnTo>
                  <a:pt x="7623363" y="9454090"/>
                </a:lnTo>
                <a:cubicBezTo>
                  <a:pt x="7628364" y="9444752"/>
                  <a:pt x="7617943" y="9436168"/>
                  <a:pt x="7592103" y="9428330"/>
                </a:cubicBezTo>
                <a:cubicBezTo>
                  <a:pt x="7580599" y="9416159"/>
                  <a:pt x="7573764" y="9406487"/>
                  <a:pt x="7571598" y="9399319"/>
                </a:cubicBezTo>
                <a:cubicBezTo>
                  <a:pt x="7569430" y="9392149"/>
                  <a:pt x="7568346" y="9388565"/>
                  <a:pt x="7568346" y="9388565"/>
                </a:cubicBezTo>
                <a:cubicBezTo>
                  <a:pt x="7561180" y="9390732"/>
                  <a:pt x="7551134" y="9389857"/>
                  <a:pt x="7538215" y="9385936"/>
                </a:cubicBezTo>
                <a:cubicBezTo>
                  <a:pt x="7525293" y="9382018"/>
                  <a:pt x="7515248" y="9381143"/>
                  <a:pt x="7508079" y="9383309"/>
                </a:cubicBezTo>
                <a:cubicBezTo>
                  <a:pt x="7472235" y="9394143"/>
                  <a:pt x="7453227" y="9395976"/>
                  <a:pt x="7451059" y="9388806"/>
                </a:cubicBezTo>
                <a:lnTo>
                  <a:pt x="7483321" y="9379055"/>
                </a:lnTo>
                <a:cubicBezTo>
                  <a:pt x="7490489" y="9376888"/>
                  <a:pt x="7494074" y="9375805"/>
                  <a:pt x="7494074" y="9375805"/>
                </a:cubicBezTo>
                <a:lnTo>
                  <a:pt x="7490822" y="9365052"/>
                </a:lnTo>
                <a:lnTo>
                  <a:pt x="7501578" y="9361801"/>
                </a:lnTo>
                <a:lnTo>
                  <a:pt x="7515581" y="9369304"/>
                </a:lnTo>
                <a:cubicBezTo>
                  <a:pt x="7524920" y="9374308"/>
                  <a:pt x="7532087" y="9372140"/>
                  <a:pt x="7537090" y="9362804"/>
                </a:cubicBezTo>
                <a:cubicBezTo>
                  <a:pt x="7539257" y="9369975"/>
                  <a:pt x="7543923" y="9372475"/>
                  <a:pt x="7551094" y="9370308"/>
                </a:cubicBezTo>
                <a:cubicBezTo>
                  <a:pt x="7558265" y="9368141"/>
                  <a:pt x="7561307" y="9365263"/>
                  <a:pt x="7560222" y="9361680"/>
                </a:cubicBezTo>
                <a:cubicBezTo>
                  <a:pt x="7559138" y="9358096"/>
                  <a:pt x="7562182" y="9355219"/>
                  <a:pt x="7569350" y="9353053"/>
                </a:cubicBezTo>
                <a:lnTo>
                  <a:pt x="7580104" y="9349803"/>
                </a:lnTo>
                <a:cubicBezTo>
                  <a:pt x="7575771" y="9335464"/>
                  <a:pt x="7549929" y="9327626"/>
                  <a:pt x="7502580" y="9326290"/>
                </a:cubicBezTo>
                <a:cubicBezTo>
                  <a:pt x="7478904" y="9325621"/>
                  <a:pt x="7461149" y="9325122"/>
                  <a:pt x="7449313" y="9324787"/>
                </a:cubicBezTo>
                <a:cubicBezTo>
                  <a:pt x="7437477" y="9324452"/>
                  <a:pt x="7427971" y="9325368"/>
                  <a:pt x="7420806" y="9327535"/>
                </a:cubicBezTo>
                <a:cubicBezTo>
                  <a:pt x="7420806" y="9327535"/>
                  <a:pt x="7417218" y="9328618"/>
                  <a:pt x="7410050" y="9330786"/>
                </a:cubicBezTo>
                <a:cubicBezTo>
                  <a:pt x="7384210" y="9322948"/>
                  <a:pt x="7365202" y="9324781"/>
                  <a:pt x="7353031" y="9336283"/>
                </a:cubicBezTo>
                <a:lnTo>
                  <a:pt x="7342276" y="9339533"/>
                </a:lnTo>
                <a:lnTo>
                  <a:pt x="7339027" y="9328779"/>
                </a:lnTo>
                <a:cubicBezTo>
                  <a:pt x="7331860" y="9330945"/>
                  <a:pt x="7326482" y="9332571"/>
                  <a:pt x="7322893" y="9333656"/>
                </a:cubicBezTo>
                <a:cubicBezTo>
                  <a:pt x="7319311" y="9334739"/>
                  <a:pt x="7317518" y="9335280"/>
                  <a:pt x="7317518" y="9335280"/>
                </a:cubicBezTo>
                <a:lnTo>
                  <a:pt x="7292763" y="9331027"/>
                </a:lnTo>
                <a:lnTo>
                  <a:pt x="7271253" y="9337529"/>
                </a:lnTo>
                <a:cubicBezTo>
                  <a:pt x="7271253" y="9337529"/>
                  <a:pt x="7264084" y="9339695"/>
                  <a:pt x="7249746" y="9344029"/>
                </a:cubicBezTo>
                <a:cubicBezTo>
                  <a:pt x="7242577" y="9346195"/>
                  <a:pt x="7234867" y="9346572"/>
                  <a:pt x="7226613" y="9345153"/>
                </a:cubicBezTo>
                <a:cubicBezTo>
                  <a:pt x="7218361" y="9343735"/>
                  <a:pt x="7214234" y="9343026"/>
                  <a:pt x="7214234" y="9343026"/>
                </a:cubicBezTo>
                <a:lnTo>
                  <a:pt x="7228241" y="9350530"/>
                </a:lnTo>
                <a:cubicBezTo>
                  <a:pt x="7254082" y="9358368"/>
                  <a:pt x="7271667" y="9364788"/>
                  <a:pt x="7281005" y="9369789"/>
                </a:cubicBezTo>
                <a:cubicBezTo>
                  <a:pt x="7290341" y="9374791"/>
                  <a:pt x="7295010" y="9377292"/>
                  <a:pt x="7295010" y="9377292"/>
                </a:cubicBezTo>
                <a:cubicBezTo>
                  <a:pt x="7302178" y="9375124"/>
                  <a:pt x="7310429" y="9376544"/>
                  <a:pt x="7319767" y="9381546"/>
                </a:cubicBezTo>
                <a:cubicBezTo>
                  <a:pt x="7326936" y="9379379"/>
                  <a:pt x="7332855" y="9379545"/>
                  <a:pt x="7337525" y="9382049"/>
                </a:cubicBezTo>
                <a:cubicBezTo>
                  <a:pt x="7342192" y="9384549"/>
                  <a:pt x="7348111" y="9384714"/>
                  <a:pt x="7355277" y="9382548"/>
                </a:cubicBezTo>
                <a:cubicBezTo>
                  <a:pt x="7366786" y="9394718"/>
                  <a:pt x="7372534" y="9400806"/>
                  <a:pt x="7372534" y="9400806"/>
                </a:cubicBezTo>
                <a:lnTo>
                  <a:pt x="7337021" y="9399802"/>
                </a:lnTo>
                <a:cubicBezTo>
                  <a:pt x="7337021" y="9399802"/>
                  <a:pt x="7335229" y="9400345"/>
                  <a:pt x="7331645" y="9401429"/>
                </a:cubicBezTo>
                <a:cubicBezTo>
                  <a:pt x="7328061" y="9402512"/>
                  <a:pt x="7318014" y="9401637"/>
                  <a:pt x="7301512" y="9398800"/>
                </a:cubicBezTo>
                <a:cubicBezTo>
                  <a:pt x="7294341" y="9400967"/>
                  <a:pt x="7290755" y="9402049"/>
                  <a:pt x="7290755" y="9402049"/>
                </a:cubicBezTo>
                <a:lnTo>
                  <a:pt x="7265999" y="9397797"/>
                </a:lnTo>
                <a:cubicBezTo>
                  <a:pt x="7260994" y="9407134"/>
                  <a:pt x="7257414" y="9408217"/>
                  <a:pt x="7255246" y="9401047"/>
                </a:cubicBezTo>
                <a:cubicBezTo>
                  <a:pt x="7255246" y="9401047"/>
                  <a:pt x="7256496" y="9398714"/>
                  <a:pt x="7258995" y="9394046"/>
                </a:cubicBezTo>
                <a:cubicBezTo>
                  <a:pt x="7261497" y="9389379"/>
                  <a:pt x="7259163" y="9388127"/>
                  <a:pt x="7251994" y="9390294"/>
                </a:cubicBezTo>
                <a:cubicBezTo>
                  <a:pt x="7244825" y="9392461"/>
                  <a:pt x="7241241" y="9393543"/>
                  <a:pt x="7241241" y="9393543"/>
                </a:cubicBezTo>
                <a:cubicBezTo>
                  <a:pt x="7241241" y="9393543"/>
                  <a:pt x="7238906" y="9392293"/>
                  <a:pt x="7234241" y="9389792"/>
                </a:cubicBezTo>
                <a:cubicBezTo>
                  <a:pt x="7229569" y="9387291"/>
                  <a:pt x="7225447" y="9386582"/>
                  <a:pt x="7221863" y="9387666"/>
                </a:cubicBezTo>
                <a:cubicBezTo>
                  <a:pt x="7218276" y="9388750"/>
                  <a:pt x="7212898" y="9390375"/>
                  <a:pt x="7205727" y="9392542"/>
                </a:cubicBezTo>
                <a:cubicBezTo>
                  <a:pt x="7203564" y="9385373"/>
                  <a:pt x="7199435" y="9384664"/>
                  <a:pt x="7193349" y="9390415"/>
                </a:cubicBezTo>
                <a:cubicBezTo>
                  <a:pt x="7187268" y="9396166"/>
                  <a:pt x="7183136" y="9395458"/>
                  <a:pt x="7180972" y="9388289"/>
                </a:cubicBezTo>
                <a:lnTo>
                  <a:pt x="7159465" y="9394790"/>
                </a:lnTo>
                <a:lnTo>
                  <a:pt x="7131456" y="9379782"/>
                </a:lnTo>
                <a:cubicBezTo>
                  <a:pt x="7138626" y="9377615"/>
                  <a:pt x="7137540" y="9374030"/>
                  <a:pt x="7128204" y="9369028"/>
                </a:cubicBezTo>
                <a:cubicBezTo>
                  <a:pt x="7093025" y="9356189"/>
                  <a:pt x="7070436" y="9359105"/>
                  <a:pt x="7060430" y="9377778"/>
                </a:cubicBezTo>
                <a:cubicBezTo>
                  <a:pt x="7060430" y="9377778"/>
                  <a:pt x="7058101" y="9376527"/>
                  <a:pt x="7053431" y="9374025"/>
                </a:cubicBezTo>
                <a:cubicBezTo>
                  <a:pt x="7048763" y="9371525"/>
                  <a:pt x="7046428" y="9370272"/>
                  <a:pt x="7046428" y="9370272"/>
                </a:cubicBezTo>
                <a:cubicBezTo>
                  <a:pt x="7037095" y="9365269"/>
                  <a:pt x="7025257" y="9364936"/>
                  <a:pt x="7010917" y="9369270"/>
                </a:cubicBezTo>
                <a:cubicBezTo>
                  <a:pt x="6996577" y="9373605"/>
                  <a:pt x="6984196" y="9371479"/>
                  <a:pt x="6973780" y="9362891"/>
                </a:cubicBezTo>
                <a:cubicBezTo>
                  <a:pt x="6963360" y="9354305"/>
                  <a:pt x="6956902" y="9352345"/>
                  <a:pt x="6954399" y="9357014"/>
                </a:cubicBezTo>
                <a:cubicBezTo>
                  <a:pt x="6951897" y="9361681"/>
                  <a:pt x="6943478" y="9366181"/>
                  <a:pt x="6929140" y="9370516"/>
                </a:cubicBezTo>
                <a:lnTo>
                  <a:pt x="6861365" y="9379265"/>
                </a:lnTo>
                <a:cubicBezTo>
                  <a:pt x="6830525" y="9380762"/>
                  <a:pt x="6814019" y="9377927"/>
                  <a:pt x="6811853" y="9370758"/>
                </a:cubicBezTo>
                <a:cubicBezTo>
                  <a:pt x="6811853" y="9370758"/>
                  <a:pt x="6808268" y="9371841"/>
                  <a:pt x="6801096" y="9374008"/>
                </a:cubicBezTo>
                <a:cubicBezTo>
                  <a:pt x="6793930" y="9376176"/>
                  <a:pt x="6785674" y="9374760"/>
                  <a:pt x="6776341" y="9369755"/>
                </a:cubicBezTo>
                <a:cubicBezTo>
                  <a:pt x="6762001" y="9374090"/>
                  <a:pt x="6747123" y="9376629"/>
                  <a:pt x="6731700" y="9377381"/>
                </a:cubicBezTo>
                <a:cubicBezTo>
                  <a:pt x="6716280" y="9378129"/>
                  <a:pt x="6704440" y="9377794"/>
                  <a:pt x="6696189" y="9376378"/>
                </a:cubicBezTo>
                <a:cubicBezTo>
                  <a:pt x="6687937" y="9374960"/>
                  <a:pt x="6676639" y="9376418"/>
                  <a:pt x="6662304" y="9380751"/>
                </a:cubicBezTo>
                <a:cubicBezTo>
                  <a:pt x="6655136" y="9382919"/>
                  <a:pt x="6641506" y="9383124"/>
                  <a:pt x="6621415" y="9381373"/>
                </a:cubicBezTo>
                <a:cubicBezTo>
                  <a:pt x="6601323" y="9379622"/>
                  <a:pt x="6576939" y="9383080"/>
                  <a:pt x="6548264" y="9391748"/>
                </a:cubicBezTo>
                <a:cubicBezTo>
                  <a:pt x="6531756" y="9388913"/>
                  <a:pt x="6515795" y="9387867"/>
                  <a:pt x="6500377" y="9388618"/>
                </a:cubicBezTo>
                <a:cubicBezTo>
                  <a:pt x="6484952" y="9389367"/>
                  <a:pt x="6473656" y="9390824"/>
                  <a:pt x="6466488" y="9392991"/>
                </a:cubicBezTo>
                <a:cubicBezTo>
                  <a:pt x="6459318" y="9395159"/>
                  <a:pt x="6452148" y="9397326"/>
                  <a:pt x="6444979" y="9399492"/>
                </a:cubicBezTo>
                <a:lnTo>
                  <a:pt x="6398714" y="9401742"/>
                </a:lnTo>
                <a:lnTo>
                  <a:pt x="6363203" y="9400737"/>
                </a:lnTo>
                <a:cubicBezTo>
                  <a:pt x="6356035" y="9402905"/>
                  <a:pt x="6344737" y="9404362"/>
                  <a:pt x="6329317" y="9405112"/>
                </a:cubicBezTo>
                <a:cubicBezTo>
                  <a:pt x="6313893" y="9405861"/>
                  <a:pt x="6296680" y="9407153"/>
                  <a:pt x="6277674" y="9408984"/>
                </a:cubicBezTo>
                <a:cubicBezTo>
                  <a:pt x="6258667" y="9410817"/>
                  <a:pt x="6243245" y="9411567"/>
                  <a:pt x="6231410" y="9411233"/>
                </a:cubicBezTo>
                <a:cubicBezTo>
                  <a:pt x="6219572" y="9410899"/>
                  <a:pt x="6210068" y="9411815"/>
                  <a:pt x="6202899" y="9413981"/>
                </a:cubicBezTo>
                <a:lnTo>
                  <a:pt x="6195397" y="9427986"/>
                </a:lnTo>
                <a:cubicBezTo>
                  <a:pt x="6193229" y="9420818"/>
                  <a:pt x="6188559" y="9418317"/>
                  <a:pt x="6181392" y="9420483"/>
                </a:cubicBezTo>
                <a:cubicBezTo>
                  <a:pt x="6181392" y="9420483"/>
                  <a:pt x="6177807" y="9421566"/>
                  <a:pt x="6170636" y="9423733"/>
                </a:cubicBezTo>
                <a:cubicBezTo>
                  <a:pt x="6163469" y="9425899"/>
                  <a:pt x="6155217" y="9424482"/>
                  <a:pt x="6145882" y="9419480"/>
                </a:cubicBezTo>
                <a:cubicBezTo>
                  <a:pt x="6129375" y="9416645"/>
                  <a:pt x="6113953" y="9417394"/>
                  <a:pt x="6099616" y="9421727"/>
                </a:cubicBezTo>
                <a:cubicBezTo>
                  <a:pt x="6099616" y="9421727"/>
                  <a:pt x="6097823" y="9422269"/>
                  <a:pt x="6094239" y="9423352"/>
                </a:cubicBezTo>
                <a:cubicBezTo>
                  <a:pt x="6090652" y="9424436"/>
                  <a:pt x="6087777" y="9421394"/>
                  <a:pt x="6085610" y="9414223"/>
                </a:cubicBezTo>
                <a:cubicBezTo>
                  <a:pt x="6085610" y="9414223"/>
                  <a:pt x="6082026" y="9415308"/>
                  <a:pt x="6074858" y="9417474"/>
                </a:cubicBezTo>
                <a:lnTo>
                  <a:pt x="6064104" y="9420724"/>
                </a:lnTo>
                <a:lnTo>
                  <a:pt x="6053351" y="9423976"/>
                </a:lnTo>
                <a:cubicBezTo>
                  <a:pt x="6053351" y="9423976"/>
                  <a:pt x="6047430" y="9423809"/>
                  <a:pt x="6035595" y="9423472"/>
                </a:cubicBezTo>
                <a:cubicBezTo>
                  <a:pt x="6023756" y="9423140"/>
                  <a:pt x="6010128" y="9423347"/>
                  <a:pt x="5994707" y="9424096"/>
                </a:cubicBezTo>
                <a:cubicBezTo>
                  <a:pt x="5979285" y="9424844"/>
                  <a:pt x="5966906" y="9422719"/>
                  <a:pt x="5957569" y="9417717"/>
                </a:cubicBezTo>
                <a:lnTo>
                  <a:pt x="5950066" y="9431720"/>
                </a:lnTo>
                <a:cubicBezTo>
                  <a:pt x="5942895" y="9433887"/>
                  <a:pt x="5939313" y="9434970"/>
                  <a:pt x="5939313" y="9434970"/>
                </a:cubicBezTo>
                <a:lnTo>
                  <a:pt x="5925309" y="9427468"/>
                </a:lnTo>
                <a:lnTo>
                  <a:pt x="5822024" y="9435214"/>
                </a:lnTo>
                <a:lnTo>
                  <a:pt x="5704736" y="9435455"/>
                </a:lnTo>
                <a:lnTo>
                  <a:pt x="5707986" y="9446209"/>
                </a:lnTo>
                <a:cubicBezTo>
                  <a:pt x="5700816" y="9448376"/>
                  <a:pt x="5693688" y="9449065"/>
                  <a:pt x="5686602" y="9448272"/>
                </a:cubicBezTo>
                <a:lnTo>
                  <a:pt x="5674865" y="9444485"/>
                </a:lnTo>
                <a:lnTo>
                  <a:pt x="5665470" y="9441455"/>
                </a:lnTo>
                <a:cubicBezTo>
                  <a:pt x="5651469" y="9433951"/>
                  <a:pt x="5636214" y="9428783"/>
                  <a:pt x="5619708" y="9425947"/>
                </a:cubicBezTo>
                <a:cubicBezTo>
                  <a:pt x="5598200" y="9432448"/>
                  <a:pt x="5583319" y="9434990"/>
                  <a:pt x="5575068" y="9433571"/>
                </a:cubicBezTo>
                <a:cubicBezTo>
                  <a:pt x="5566815" y="9432153"/>
                  <a:pt x="5561606" y="9427861"/>
                  <a:pt x="5559438" y="9420691"/>
                </a:cubicBezTo>
                <a:lnTo>
                  <a:pt x="5523926" y="9419688"/>
                </a:lnTo>
                <a:cubicBezTo>
                  <a:pt x="5516759" y="9421854"/>
                  <a:pt x="5502586" y="9420272"/>
                  <a:pt x="5481412" y="9414935"/>
                </a:cubicBezTo>
                <a:cubicBezTo>
                  <a:pt x="5460240" y="9409596"/>
                  <a:pt x="5442484" y="9409097"/>
                  <a:pt x="5428146" y="9413430"/>
                </a:cubicBezTo>
                <a:cubicBezTo>
                  <a:pt x="5413807" y="9417763"/>
                  <a:pt x="5404305" y="9418680"/>
                  <a:pt x="5399635" y="9416178"/>
                </a:cubicBezTo>
                <a:cubicBezTo>
                  <a:pt x="5394966" y="9413679"/>
                  <a:pt x="5385466" y="9414594"/>
                  <a:pt x="5371127" y="9418929"/>
                </a:cubicBezTo>
                <a:cubicBezTo>
                  <a:pt x="5356788" y="9423263"/>
                  <a:pt x="5346744" y="9422386"/>
                  <a:pt x="5340993" y="9416299"/>
                </a:cubicBezTo>
                <a:cubicBezTo>
                  <a:pt x="5335241" y="9410214"/>
                  <a:pt x="5328781" y="9408255"/>
                  <a:pt x="5321613" y="9410422"/>
                </a:cubicBezTo>
                <a:lnTo>
                  <a:pt x="5275344" y="9412669"/>
                </a:lnTo>
                <a:cubicBezTo>
                  <a:pt x="5258839" y="9409834"/>
                  <a:pt x="5245211" y="9410041"/>
                  <a:pt x="5234459" y="9413291"/>
                </a:cubicBezTo>
                <a:cubicBezTo>
                  <a:pt x="5223704" y="9416541"/>
                  <a:pt x="5216534" y="9418710"/>
                  <a:pt x="5212949" y="9419792"/>
                </a:cubicBezTo>
                <a:cubicBezTo>
                  <a:pt x="5209365" y="9420876"/>
                  <a:pt x="5205238" y="9420167"/>
                  <a:pt x="5200572" y="9417665"/>
                </a:cubicBezTo>
                <a:cubicBezTo>
                  <a:pt x="5195902" y="9415165"/>
                  <a:pt x="5193571" y="9413915"/>
                  <a:pt x="5193571" y="9413915"/>
                </a:cubicBezTo>
                <a:cubicBezTo>
                  <a:pt x="5193571" y="9413915"/>
                  <a:pt x="5185317" y="9412497"/>
                  <a:pt x="5168810" y="9409661"/>
                </a:cubicBezTo>
                <a:cubicBezTo>
                  <a:pt x="5152305" y="9406825"/>
                  <a:pt x="5142261" y="9405950"/>
                  <a:pt x="5138674" y="9407034"/>
                </a:cubicBezTo>
                <a:cubicBezTo>
                  <a:pt x="5135092" y="9408117"/>
                  <a:pt x="5126839" y="9406698"/>
                  <a:pt x="5113917" y="9402781"/>
                </a:cubicBezTo>
                <a:cubicBezTo>
                  <a:pt x="5100997" y="9398861"/>
                  <a:pt x="5090953" y="9397985"/>
                  <a:pt x="5083785" y="9400151"/>
                </a:cubicBezTo>
                <a:cubicBezTo>
                  <a:pt x="5083785" y="9400151"/>
                  <a:pt x="5081993" y="9400693"/>
                  <a:pt x="5078407" y="9401777"/>
                </a:cubicBezTo>
                <a:cubicBezTo>
                  <a:pt x="5074821" y="9402862"/>
                  <a:pt x="5068363" y="9400901"/>
                  <a:pt x="5059027" y="9395899"/>
                </a:cubicBezTo>
                <a:cubicBezTo>
                  <a:pt x="5051857" y="9398066"/>
                  <a:pt x="5044687" y="9400234"/>
                  <a:pt x="5037519" y="9402401"/>
                </a:cubicBezTo>
                <a:cubicBezTo>
                  <a:pt x="5030352" y="9404567"/>
                  <a:pt x="5018512" y="9404233"/>
                  <a:pt x="5002007" y="9401398"/>
                </a:cubicBezTo>
                <a:cubicBezTo>
                  <a:pt x="4961828" y="9397893"/>
                  <a:pt x="4938150" y="9397225"/>
                  <a:pt x="4930984" y="9399390"/>
                </a:cubicBezTo>
                <a:cubicBezTo>
                  <a:pt x="4923814" y="9401559"/>
                  <a:pt x="4924900" y="9405144"/>
                  <a:pt x="4934236" y="9410146"/>
                </a:cubicBezTo>
                <a:lnTo>
                  <a:pt x="4923481" y="9413396"/>
                </a:lnTo>
                <a:lnTo>
                  <a:pt x="4920230" y="9402642"/>
                </a:lnTo>
                <a:cubicBezTo>
                  <a:pt x="4920230" y="9402642"/>
                  <a:pt x="4917354" y="9399599"/>
                  <a:pt x="4911604" y="9393513"/>
                </a:cubicBezTo>
                <a:cubicBezTo>
                  <a:pt x="4905852" y="9387428"/>
                  <a:pt x="4900474" y="9389053"/>
                  <a:pt x="4895472" y="9398389"/>
                </a:cubicBezTo>
                <a:lnTo>
                  <a:pt x="4898722" y="9409144"/>
                </a:lnTo>
                <a:cubicBezTo>
                  <a:pt x="4905891" y="9406975"/>
                  <a:pt x="4910019" y="9407685"/>
                  <a:pt x="4911101" y="9411270"/>
                </a:cubicBezTo>
                <a:cubicBezTo>
                  <a:pt x="4912184" y="9414853"/>
                  <a:pt x="4909142" y="9417731"/>
                  <a:pt x="4901971" y="9419898"/>
                </a:cubicBezTo>
                <a:lnTo>
                  <a:pt x="4891220" y="9423147"/>
                </a:lnTo>
                <a:lnTo>
                  <a:pt x="4880466" y="9426397"/>
                </a:lnTo>
                <a:cubicBezTo>
                  <a:pt x="4880466" y="9426397"/>
                  <a:pt x="4878132" y="9425146"/>
                  <a:pt x="4873463" y="9422646"/>
                </a:cubicBezTo>
                <a:cubicBezTo>
                  <a:pt x="4868795" y="9420146"/>
                  <a:pt x="4866463" y="9418893"/>
                  <a:pt x="4866463" y="9418893"/>
                </a:cubicBezTo>
                <a:cubicBezTo>
                  <a:pt x="4852122" y="9423227"/>
                  <a:pt x="4842787" y="9418225"/>
                  <a:pt x="4838454" y="9403887"/>
                </a:cubicBezTo>
                <a:cubicBezTo>
                  <a:pt x="4831284" y="9406056"/>
                  <a:pt x="4826616" y="9403554"/>
                  <a:pt x="4824449" y="9396384"/>
                </a:cubicBezTo>
                <a:lnTo>
                  <a:pt x="4807194" y="9378126"/>
                </a:lnTo>
                <a:lnTo>
                  <a:pt x="4788937" y="9395382"/>
                </a:lnTo>
                <a:cubicBezTo>
                  <a:pt x="4798274" y="9400384"/>
                  <a:pt x="4799356" y="9403968"/>
                  <a:pt x="4792190" y="9406134"/>
                </a:cubicBezTo>
                <a:cubicBezTo>
                  <a:pt x="4782852" y="9401132"/>
                  <a:pt x="4778184" y="9398632"/>
                  <a:pt x="4778184" y="9398632"/>
                </a:cubicBezTo>
                <a:cubicBezTo>
                  <a:pt x="4776017" y="9391462"/>
                  <a:pt x="4764179" y="9391128"/>
                  <a:pt x="4742672" y="9397629"/>
                </a:cubicBezTo>
                <a:lnTo>
                  <a:pt x="4724414" y="9414884"/>
                </a:lnTo>
                <a:cubicBezTo>
                  <a:pt x="4726581" y="9422053"/>
                  <a:pt x="4734666" y="9429390"/>
                  <a:pt x="4748671" y="9436891"/>
                </a:cubicBezTo>
                <a:cubicBezTo>
                  <a:pt x="4762676" y="9444396"/>
                  <a:pt x="4769677" y="9448147"/>
                  <a:pt x="4769677" y="9448147"/>
                </a:cubicBezTo>
                <a:cubicBezTo>
                  <a:pt x="4776846" y="9445981"/>
                  <a:pt x="4780430" y="9444897"/>
                  <a:pt x="4780430" y="9444897"/>
                </a:cubicBezTo>
                <a:cubicBezTo>
                  <a:pt x="4780430" y="9444897"/>
                  <a:pt x="4781515" y="9448482"/>
                  <a:pt x="4783683" y="9455651"/>
                </a:cubicBezTo>
                <a:cubicBezTo>
                  <a:pt x="4783683" y="9455651"/>
                  <a:pt x="4785476" y="9455109"/>
                  <a:pt x="4789060" y="9454026"/>
                </a:cubicBezTo>
                <a:cubicBezTo>
                  <a:pt x="4792642" y="9452943"/>
                  <a:pt x="4802689" y="9453817"/>
                  <a:pt x="4819194" y="9456653"/>
                </a:cubicBezTo>
                <a:lnTo>
                  <a:pt x="4836447" y="9474910"/>
                </a:lnTo>
                <a:lnTo>
                  <a:pt x="4825693" y="9478162"/>
                </a:lnTo>
                <a:cubicBezTo>
                  <a:pt x="4818525" y="9480328"/>
                  <a:pt x="4813856" y="9477827"/>
                  <a:pt x="4811691" y="9470658"/>
                </a:cubicBezTo>
                <a:lnTo>
                  <a:pt x="4776180" y="9469654"/>
                </a:lnTo>
                <a:cubicBezTo>
                  <a:pt x="4759675" y="9466819"/>
                  <a:pt x="4746752" y="9462900"/>
                  <a:pt x="4737417" y="9457898"/>
                </a:cubicBezTo>
                <a:cubicBezTo>
                  <a:pt x="4728080" y="9452896"/>
                  <a:pt x="4714076" y="9445394"/>
                  <a:pt x="4695405" y="9435387"/>
                </a:cubicBezTo>
                <a:cubicBezTo>
                  <a:pt x="4686069" y="9430385"/>
                  <a:pt x="4678525" y="9424841"/>
                  <a:pt x="4672773" y="9418756"/>
                </a:cubicBezTo>
                <a:cubicBezTo>
                  <a:pt x="4667020" y="9412671"/>
                  <a:pt x="4664145" y="9409627"/>
                  <a:pt x="4664145" y="9409627"/>
                </a:cubicBezTo>
                <a:lnTo>
                  <a:pt x="4660895" y="9398874"/>
                </a:lnTo>
                <a:cubicBezTo>
                  <a:pt x="4651559" y="9393871"/>
                  <a:pt x="4647974" y="9394954"/>
                  <a:pt x="4650143" y="9402126"/>
                </a:cubicBezTo>
                <a:lnTo>
                  <a:pt x="4603875" y="9404372"/>
                </a:lnTo>
                <a:cubicBezTo>
                  <a:pt x="4611045" y="9402205"/>
                  <a:pt x="4616422" y="9400580"/>
                  <a:pt x="4620006" y="9399496"/>
                </a:cubicBezTo>
                <a:cubicBezTo>
                  <a:pt x="4623591" y="9398412"/>
                  <a:pt x="4625383" y="9397871"/>
                  <a:pt x="4625383" y="9397871"/>
                </a:cubicBezTo>
                <a:cubicBezTo>
                  <a:pt x="4634719" y="9402873"/>
                  <a:pt x="4638305" y="9401790"/>
                  <a:pt x="4636137" y="9394621"/>
                </a:cubicBezTo>
                <a:cubicBezTo>
                  <a:pt x="4633971" y="9387450"/>
                  <a:pt x="4632888" y="9383867"/>
                  <a:pt x="4632888" y="9383867"/>
                </a:cubicBezTo>
                <a:cubicBezTo>
                  <a:pt x="4625718" y="9386034"/>
                  <a:pt x="4613880" y="9385700"/>
                  <a:pt x="4597375" y="9382863"/>
                </a:cubicBezTo>
                <a:lnTo>
                  <a:pt x="4567437" y="9382018"/>
                </a:lnTo>
                <a:lnTo>
                  <a:pt x="4565993" y="9395413"/>
                </a:lnTo>
                <a:lnTo>
                  <a:pt x="4555545" y="9418258"/>
                </a:lnTo>
                <a:cubicBezTo>
                  <a:pt x="4555545" y="9418258"/>
                  <a:pt x="4552631" y="9420608"/>
                  <a:pt x="4546797" y="9425306"/>
                </a:cubicBezTo>
                <a:cubicBezTo>
                  <a:pt x="4547929" y="9414773"/>
                  <a:pt x="4546146" y="9406594"/>
                  <a:pt x="4541451" y="9400762"/>
                </a:cubicBezTo>
                <a:cubicBezTo>
                  <a:pt x="4547282" y="9396063"/>
                  <a:pt x="4549023" y="9392254"/>
                  <a:pt x="4546673" y="9389339"/>
                </a:cubicBezTo>
                <a:lnTo>
                  <a:pt x="4540156" y="9381248"/>
                </a:lnTo>
                <a:lnTo>
                  <a:pt x="4526353" y="9380858"/>
                </a:lnTo>
                <a:cubicBezTo>
                  <a:pt x="4510932" y="9381608"/>
                  <a:pt x="4503761" y="9383774"/>
                  <a:pt x="4504844" y="9387359"/>
                </a:cubicBezTo>
                <a:cubicBezTo>
                  <a:pt x="4504844" y="9387359"/>
                  <a:pt x="4508974" y="9388068"/>
                  <a:pt x="4517223" y="9389485"/>
                </a:cubicBezTo>
                <a:cubicBezTo>
                  <a:pt x="4525477" y="9390904"/>
                  <a:pt x="4529602" y="9391613"/>
                  <a:pt x="4529602" y="9391613"/>
                </a:cubicBezTo>
                <a:lnTo>
                  <a:pt x="4508095" y="9398115"/>
                </a:lnTo>
                <a:cubicBezTo>
                  <a:pt x="4500927" y="9400280"/>
                  <a:pt x="4495009" y="9400113"/>
                  <a:pt x="4490338" y="9397611"/>
                </a:cubicBezTo>
                <a:cubicBezTo>
                  <a:pt x="4485670" y="9395112"/>
                  <a:pt x="4483337" y="9393859"/>
                  <a:pt x="4483337" y="9393859"/>
                </a:cubicBezTo>
                <a:cubicBezTo>
                  <a:pt x="4481172" y="9386690"/>
                  <a:pt x="4477754" y="9381856"/>
                  <a:pt x="4473086" y="9379354"/>
                </a:cubicBezTo>
                <a:cubicBezTo>
                  <a:pt x="4468416" y="9376855"/>
                  <a:pt x="4467167" y="9379187"/>
                  <a:pt x="4469332" y="9386357"/>
                </a:cubicBezTo>
                <a:cubicBezTo>
                  <a:pt x="4462164" y="9388524"/>
                  <a:pt x="4458578" y="9389608"/>
                  <a:pt x="4458578" y="9389608"/>
                </a:cubicBezTo>
                <a:cubicBezTo>
                  <a:pt x="4458578" y="9389608"/>
                  <a:pt x="4454453" y="9388900"/>
                  <a:pt x="4446200" y="9387481"/>
                </a:cubicBezTo>
                <a:cubicBezTo>
                  <a:pt x="4437950" y="9386064"/>
                  <a:pt x="4431488" y="9384103"/>
                  <a:pt x="4426821" y="9381602"/>
                </a:cubicBezTo>
                <a:cubicBezTo>
                  <a:pt x="4422151" y="9379103"/>
                  <a:pt x="4419819" y="9377851"/>
                  <a:pt x="4419819" y="9377851"/>
                </a:cubicBezTo>
                <a:cubicBezTo>
                  <a:pt x="4412648" y="9380017"/>
                  <a:pt x="4407979" y="9377517"/>
                  <a:pt x="4405815" y="9370346"/>
                </a:cubicBezTo>
                <a:cubicBezTo>
                  <a:pt x="4405815" y="9370346"/>
                  <a:pt x="4404022" y="9370890"/>
                  <a:pt x="4400438" y="9371972"/>
                </a:cubicBezTo>
                <a:cubicBezTo>
                  <a:pt x="4396852" y="9373056"/>
                  <a:pt x="4393809" y="9375931"/>
                  <a:pt x="4391309" y="9380601"/>
                </a:cubicBezTo>
                <a:cubicBezTo>
                  <a:pt x="4388806" y="9385268"/>
                  <a:pt x="4385765" y="9388143"/>
                  <a:pt x="4382179" y="9389227"/>
                </a:cubicBezTo>
                <a:cubicBezTo>
                  <a:pt x="4378596" y="9390310"/>
                  <a:pt x="4369634" y="9393018"/>
                  <a:pt x="4355295" y="9397353"/>
                </a:cubicBezTo>
                <a:cubicBezTo>
                  <a:pt x="4345958" y="9392349"/>
                  <a:pt x="4337166" y="9389142"/>
                  <a:pt x="4328914" y="9387722"/>
                </a:cubicBezTo>
                <a:cubicBezTo>
                  <a:pt x="4320662" y="9386305"/>
                  <a:pt x="4316533" y="9385595"/>
                  <a:pt x="4316533" y="9385595"/>
                </a:cubicBezTo>
                <a:cubicBezTo>
                  <a:pt x="4316533" y="9385595"/>
                  <a:pt x="4304695" y="9385263"/>
                  <a:pt x="4281020" y="9384594"/>
                </a:cubicBezTo>
                <a:lnTo>
                  <a:pt x="4245512" y="9383591"/>
                </a:lnTo>
                <a:cubicBezTo>
                  <a:pt x="4243343" y="9376423"/>
                  <a:pt x="4238674" y="9373921"/>
                  <a:pt x="4231507" y="9376087"/>
                </a:cubicBezTo>
                <a:cubicBezTo>
                  <a:pt x="4224337" y="9378254"/>
                  <a:pt x="4220753" y="9379338"/>
                  <a:pt x="4220753" y="9379338"/>
                </a:cubicBezTo>
                <a:lnTo>
                  <a:pt x="4210000" y="9382588"/>
                </a:lnTo>
                <a:cubicBezTo>
                  <a:pt x="4210000" y="9382588"/>
                  <a:pt x="4198163" y="9382254"/>
                  <a:pt x="4174489" y="9381586"/>
                </a:cubicBezTo>
                <a:cubicBezTo>
                  <a:pt x="4174489" y="9381586"/>
                  <a:pt x="4168569" y="9381418"/>
                  <a:pt x="4156730" y="9381083"/>
                </a:cubicBezTo>
                <a:cubicBezTo>
                  <a:pt x="4144894" y="9380751"/>
                  <a:pt x="4134309" y="9378081"/>
                  <a:pt x="4124972" y="9373079"/>
                </a:cubicBezTo>
                <a:cubicBezTo>
                  <a:pt x="4117801" y="9375248"/>
                  <a:pt x="4102381" y="9375995"/>
                  <a:pt x="4078705" y="9375328"/>
                </a:cubicBezTo>
                <a:cubicBezTo>
                  <a:pt x="4055032" y="9374660"/>
                  <a:pt x="4039609" y="9375407"/>
                  <a:pt x="4032443" y="9377575"/>
                </a:cubicBezTo>
                <a:cubicBezTo>
                  <a:pt x="4030273" y="9370405"/>
                  <a:pt x="4027396" y="9367364"/>
                  <a:pt x="4023814" y="9368447"/>
                </a:cubicBezTo>
                <a:cubicBezTo>
                  <a:pt x="4020229" y="9369529"/>
                  <a:pt x="4011266" y="9372239"/>
                  <a:pt x="3996931" y="9376571"/>
                </a:cubicBezTo>
                <a:cubicBezTo>
                  <a:pt x="3989761" y="9378739"/>
                  <a:pt x="3985091" y="9376237"/>
                  <a:pt x="3982924" y="9369068"/>
                </a:cubicBezTo>
                <a:cubicBezTo>
                  <a:pt x="3957083" y="9361233"/>
                  <a:pt x="3921573" y="9360227"/>
                  <a:pt x="3876390" y="9366061"/>
                </a:cubicBezTo>
                <a:cubicBezTo>
                  <a:pt x="3869223" y="9368226"/>
                  <a:pt x="3861512" y="9368602"/>
                  <a:pt x="3853258" y="9367184"/>
                </a:cubicBezTo>
                <a:cubicBezTo>
                  <a:pt x="3845007" y="9365766"/>
                  <a:pt x="3840878" y="9365058"/>
                  <a:pt x="3840878" y="9365058"/>
                </a:cubicBezTo>
                <a:cubicBezTo>
                  <a:pt x="3831542" y="9360056"/>
                  <a:pt x="3823292" y="9358636"/>
                  <a:pt x="3816121" y="9360803"/>
                </a:cubicBezTo>
                <a:lnTo>
                  <a:pt x="3769855" y="9363052"/>
                </a:lnTo>
                <a:cubicBezTo>
                  <a:pt x="3762687" y="9365218"/>
                  <a:pt x="3753183" y="9366136"/>
                  <a:pt x="3741345" y="9365801"/>
                </a:cubicBezTo>
                <a:cubicBezTo>
                  <a:pt x="3729511" y="9365467"/>
                  <a:pt x="3720006" y="9366385"/>
                  <a:pt x="3712837" y="9368551"/>
                </a:cubicBezTo>
                <a:cubicBezTo>
                  <a:pt x="3705668" y="9370718"/>
                  <a:pt x="3697957" y="9371092"/>
                  <a:pt x="3689703" y="9369675"/>
                </a:cubicBezTo>
                <a:cubicBezTo>
                  <a:pt x="3681451" y="9368255"/>
                  <a:pt x="3673740" y="9368632"/>
                  <a:pt x="3666571" y="9370798"/>
                </a:cubicBezTo>
                <a:cubicBezTo>
                  <a:pt x="3659403" y="9372965"/>
                  <a:pt x="3655818" y="9374048"/>
                  <a:pt x="3655818" y="9374048"/>
                </a:cubicBezTo>
                <a:cubicBezTo>
                  <a:pt x="3648649" y="9376214"/>
                  <a:pt x="3633227" y="9376964"/>
                  <a:pt x="3609551" y="9376297"/>
                </a:cubicBezTo>
                <a:cubicBezTo>
                  <a:pt x="3585876" y="9375629"/>
                  <a:pt x="3570456" y="9376375"/>
                  <a:pt x="3563287" y="9378544"/>
                </a:cubicBezTo>
                <a:cubicBezTo>
                  <a:pt x="3553950" y="9373542"/>
                  <a:pt x="3534945" y="9375374"/>
                  <a:pt x="3506268" y="9384041"/>
                </a:cubicBezTo>
                <a:cubicBezTo>
                  <a:pt x="3453918" y="9392042"/>
                  <a:pt x="3418406" y="9391037"/>
                  <a:pt x="3399734" y="9381034"/>
                </a:cubicBezTo>
                <a:lnTo>
                  <a:pt x="3378225" y="9387535"/>
                </a:lnTo>
                <a:cubicBezTo>
                  <a:pt x="3356720" y="9394035"/>
                  <a:pt x="3344881" y="9393700"/>
                  <a:pt x="3342713" y="9386532"/>
                </a:cubicBezTo>
                <a:lnTo>
                  <a:pt x="3274942" y="9395280"/>
                </a:lnTo>
                <a:lnTo>
                  <a:pt x="3250183" y="9391027"/>
                </a:lnTo>
                <a:lnTo>
                  <a:pt x="3231928" y="9408281"/>
                </a:lnTo>
                <a:lnTo>
                  <a:pt x="3196414" y="9407279"/>
                </a:lnTo>
                <a:lnTo>
                  <a:pt x="3143648" y="9388018"/>
                </a:lnTo>
                <a:cubicBezTo>
                  <a:pt x="3143648" y="9388018"/>
                  <a:pt x="3140064" y="9389103"/>
                  <a:pt x="3132894" y="9391269"/>
                </a:cubicBezTo>
                <a:lnTo>
                  <a:pt x="3100633" y="9401020"/>
                </a:lnTo>
                <a:cubicBezTo>
                  <a:pt x="3095630" y="9410357"/>
                  <a:pt x="3092047" y="9411440"/>
                  <a:pt x="3089879" y="9404271"/>
                </a:cubicBezTo>
                <a:lnTo>
                  <a:pt x="3068372" y="9410771"/>
                </a:lnTo>
                <a:cubicBezTo>
                  <a:pt x="3054033" y="9415105"/>
                  <a:pt x="3040946" y="9417106"/>
                  <a:pt x="3029109" y="9416771"/>
                </a:cubicBezTo>
                <a:cubicBezTo>
                  <a:pt x="3017272" y="9416436"/>
                  <a:pt x="3007769" y="9417352"/>
                  <a:pt x="3000601" y="9419520"/>
                </a:cubicBezTo>
                <a:lnTo>
                  <a:pt x="2983344" y="9401262"/>
                </a:lnTo>
                <a:lnTo>
                  <a:pt x="2937080" y="9403510"/>
                </a:lnTo>
                <a:cubicBezTo>
                  <a:pt x="2929909" y="9405679"/>
                  <a:pt x="2922742" y="9407845"/>
                  <a:pt x="2915572" y="9410012"/>
                </a:cubicBezTo>
                <a:cubicBezTo>
                  <a:pt x="2913406" y="9402840"/>
                  <a:pt x="2909988" y="9398006"/>
                  <a:pt x="2905319" y="9395506"/>
                </a:cubicBezTo>
                <a:cubicBezTo>
                  <a:pt x="2900652" y="9393004"/>
                  <a:pt x="2894733" y="9392839"/>
                  <a:pt x="2887564" y="9395005"/>
                </a:cubicBezTo>
                <a:lnTo>
                  <a:pt x="2901568" y="9402507"/>
                </a:lnTo>
                <a:cubicBezTo>
                  <a:pt x="2903735" y="9409677"/>
                  <a:pt x="2904819" y="9413261"/>
                  <a:pt x="2904819" y="9413261"/>
                </a:cubicBezTo>
                <a:lnTo>
                  <a:pt x="2847800" y="9418759"/>
                </a:lnTo>
                <a:cubicBezTo>
                  <a:pt x="2847800" y="9418759"/>
                  <a:pt x="2842423" y="9420384"/>
                  <a:pt x="2831669" y="9423634"/>
                </a:cubicBezTo>
                <a:cubicBezTo>
                  <a:pt x="2820914" y="9426884"/>
                  <a:pt x="2814455" y="9424925"/>
                  <a:pt x="2812287" y="9417757"/>
                </a:cubicBezTo>
                <a:cubicBezTo>
                  <a:pt x="2812287" y="9417757"/>
                  <a:pt x="2809953" y="9416506"/>
                  <a:pt x="2805285" y="9414005"/>
                </a:cubicBezTo>
                <a:cubicBezTo>
                  <a:pt x="2800618" y="9411503"/>
                  <a:pt x="2794698" y="9411337"/>
                  <a:pt x="2787531" y="9413502"/>
                </a:cubicBezTo>
                <a:cubicBezTo>
                  <a:pt x="2780360" y="9415669"/>
                  <a:pt x="2772107" y="9414253"/>
                  <a:pt x="2762771" y="9409251"/>
                </a:cubicBezTo>
                <a:cubicBezTo>
                  <a:pt x="2744100" y="9399246"/>
                  <a:pt x="2732262" y="9398912"/>
                  <a:pt x="2727261" y="9408247"/>
                </a:cubicBezTo>
                <a:lnTo>
                  <a:pt x="2677745" y="9399742"/>
                </a:lnTo>
                <a:cubicBezTo>
                  <a:pt x="2677745" y="9399742"/>
                  <a:pt x="2681329" y="9398660"/>
                  <a:pt x="2688499" y="9396491"/>
                </a:cubicBezTo>
                <a:cubicBezTo>
                  <a:pt x="2686331" y="9389320"/>
                  <a:pt x="2683457" y="9386278"/>
                  <a:pt x="2679870" y="9387362"/>
                </a:cubicBezTo>
                <a:cubicBezTo>
                  <a:pt x="2676287" y="9388445"/>
                  <a:pt x="2675578" y="9392571"/>
                  <a:pt x="2677745" y="9399742"/>
                </a:cubicBezTo>
                <a:cubicBezTo>
                  <a:pt x="2677745" y="9399742"/>
                  <a:pt x="2673618" y="9399033"/>
                  <a:pt x="2665365" y="9397615"/>
                </a:cubicBezTo>
                <a:cubicBezTo>
                  <a:pt x="2657113" y="9396196"/>
                  <a:pt x="2650485" y="9400155"/>
                  <a:pt x="2645484" y="9409493"/>
                </a:cubicBezTo>
                <a:cubicBezTo>
                  <a:pt x="2640480" y="9418830"/>
                  <a:pt x="2629727" y="9422079"/>
                  <a:pt x="2613223" y="9419244"/>
                </a:cubicBezTo>
                <a:lnTo>
                  <a:pt x="2595968" y="9400987"/>
                </a:lnTo>
                <a:cubicBezTo>
                  <a:pt x="2603138" y="9398820"/>
                  <a:pt x="2607263" y="9399528"/>
                  <a:pt x="2608349" y="9403113"/>
                </a:cubicBezTo>
                <a:lnTo>
                  <a:pt x="2606721" y="9397738"/>
                </a:lnTo>
                <a:cubicBezTo>
                  <a:pt x="2590215" y="9394902"/>
                  <a:pt x="2580713" y="9395817"/>
                  <a:pt x="2578213" y="9400486"/>
                </a:cubicBezTo>
                <a:cubicBezTo>
                  <a:pt x="2575710" y="9405152"/>
                  <a:pt x="2575543" y="9411072"/>
                  <a:pt x="2577712" y="9418240"/>
                </a:cubicBezTo>
                <a:lnTo>
                  <a:pt x="2506688" y="9416237"/>
                </a:lnTo>
                <a:lnTo>
                  <a:pt x="2471177" y="9415232"/>
                </a:lnTo>
                <a:lnTo>
                  <a:pt x="2435665" y="9414230"/>
                </a:lnTo>
                <a:cubicBezTo>
                  <a:pt x="2423493" y="9425733"/>
                  <a:pt x="2415783" y="9426108"/>
                  <a:pt x="2412533" y="9415353"/>
                </a:cubicBezTo>
                <a:cubicBezTo>
                  <a:pt x="2409282" y="9404601"/>
                  <a:pt x="2404614" y="9402099"/>
                  <a:pt x="2398528" y="9407851"/>
                </a:cubicBezTo>
                <a:cubicBezTo>
                  <a:pt x="2392442" y="9413602"/>
                  <a:pt x="2385273" y="9415769"/>
                  <a:pt x="2377020" y="9414353"/>
                </a:cubicBezTo>
                <a:cubicBezTo>
                  <a:pt x="2368767" y="9412934"/>
                  <a:pt x="2361056" y="9413310"/>
                  <a:pt x="2353889" y="9415476"/>
                </a:cubicBezTo>
                <a:cubicBezTo>
                  <a:pt x="2346717" y="9417643"/>
                  <a:pt x="2330755" y="9416599"/>
                  <a:pt x="2306000" y="9412347"/>
                </a:cubicBezTo>
                <a:cubicBezTo>
                  <a:pt x="2281239" y="9408092"/>
                  <a:pt x="2264025" y="9409384"/>
                  <a:pt x="2254357" y="9416219"/>
                </a:cubicBezTo>
                <a:cubicBezTo>
                  <a:pt x="2244685" y="9423054"/>
                  <a:pt x="2238059" y="9427013"/>
                  <a:pt x="2234473" y="9428097"/>
                </a:cubicBezTo>
                <a:cubicBezTo>
                  <a:pt x="2230889" y="9429179"/>
                  <a:pt x="2224970" y="9429012"/>
                  <a:pt x="2216718" y="9427595"/>
                </a:cubicBezTo>
                <a:cubicBezTo>
                  <a:pt x="2208464" y="9426177"/>
                  <a:pt x="2197169" y="9427636"/>
                  <a:pt x="2182830" y="9431969"/>
                </a:cubicBezTo>
                <a:cubicBezTo>
                  <a:pt x="2182830" y="9431969"/>
                  <a:pt x="2180496" y="9430717"/>
                  <a:pt x="2175829" y="9428217"/>
                </a:cubicBezTo>
                <a:cubicBezTo>
                  <a:pt x="2171162" y="9425715"/>
                  <a:pt x="2167034" y="9425008"/>
                  <a:pt x="2163451" y="9426090"/>
                </a:cubicBezTo>
                <a:cubicBezTo>
                  <a:pt x="2159866" y="9427174"/>
                  <a:pt x="2156282" y="9428258"/>
                  <a:pt x="2152697" y="9429340"/>
                </a:cubicBezTo>
                <a:cubicBezTo>
                  <a:pt x="2149113" y="9430424"/>
                  <a:pt x="2145528" y="9431506"/>
                  <a:pt x="2141943" y="9432590"/>
                </a:cubicBezTo>
                <a:cubicBezTo>
                  <a:pt x="2138359" y="9433674"/>
                  <a:pt x="2134230" y="9432966"/>
                  <a:pt x="2129564" y="9430465"/>
                </a:cubicBezTo>
                <a:cubicBezTo>
                  <a:pt x="2124898" y="9427963"/>
                  <a:pt x="2122563" y="9426713"/>
                  <a:pt x="2122563" y="9426713"/>
                </a:cubicBezTo>
                <a:cubicBezTo>
                  <a:pt x="2115393" y="9428880"/>
                  <a:pt x="2102305" y="9430878"/>
                  <a:pt x="2083299" y="9432713"/>
                </a:cubicBezTo>
                <a:cubicBezTo>
                  <a:pt x="2064293" y="9434546"/>
                  <a:pt x="2050122" y="9432960"/>
                  <a:pt x="2040785" y="9427958"/>
                </a:cubicBezTo>
                <a:cubicBezTo>
                  <a:pt x="2033614" y="9430125"/>
                  <a:pt x="2030031" y="9431209"/>
                  <a:pt x="2030031" y="9431209"/>
                </a:cubicBezTo>
                <a:lnTo>
                  <a:pt x="1994521" y="9430206"/>
                </a:lnTo>
                <a:cubicBezTo>
                  <a:pt x="1978013" y="9427371"/>
                  <a:pt x="1962593" y="9428120"/>
                  <a:pt x="1948255" y="9432453"/>
                </a:cubicBezTo>
                <a:cubicBezTo>
                  <a:pt x="1919578" y="9441121"/>
                  <a:pt x="1888735" y="9442618"/>
                  <a:pt x="1855723" y="9436948"/>
                </a:cubicBezTo>
                <a:cubicBezTo>
                  <a:pt x="1839221" y="9434111"/>
                  <a:pt x="1830965" y="9432696"/>
                  <a:pt x="1830965" y="9432696"/>
                </a:cubicBezTo>
                <a:cubicBezTo>
                  <a:pt x="1823796" y="9434862"/>
                  <a:pt x="1814292" y="9435777"/>
                  <a:pt x="1802455" y="9435444"/>
                </a:cubicBezTo>
                <a:cubicBezTo>
                  <a:pt x="1790619" y="9435111"/>
                  <a:pt x="1776988" y="9435319"/>
                  <a:pt x="1761570" y="9436068"/>
                </a:cubicBezTo>
                <a:cubicBezTo>
                  <a:pt x="1746147" y="9436815"/>
                  <a:pt x="1728932" y="9438107"/>
                  <a:pt x="1709925" y="9439942"/>
                </a:cubicBezTo>
                <a:cubicBezTo>
                  <a:pt x="1690919" y="9441773"/>
                  <a:pt x="1680333" y="9439105"/>
                  <a:pt x="1678166" y="9431934"/>
                </a:cubicBezTo>
                <a:lnTo>
                  <a:pt x="1653409" y="9427682"/>
                </a:lnTo>
                <a:cubicBezTo>
                  <a:pt x="1653409" y="9427682"/>
                  <a:pt x="1652866" y="9425891"/>
                  <a:pt x="1651782" y="9422306"/>
                </a:cubicBezTo>
                <a:cubicBezTo>
                  <a:pt x="1650700" y="9418721"/>
                  <a:pt x="1642989" y="9419096"/>
                  <a:pt x="1628650" y="9423430"/>
                </a:cubicBezTo>
                <a:cubicBezTo>
                  <a:pt x="1621482" y="9425596"/>
                  <a:pt x="1613228" y="9424177"/>
                  <a:pt x="1603891" y="9419177"/>
                </a:cubicBezTo>
                <a:lnTo>
                  <a:pt x="1589888" y="9411673"/>
                </a:lnTo>
                <a:lnTo>
                  <a:pt x="1575885" y="9404169"/>
                </a:lnTo>
                <a:cubicBezTo>
                  <a:pt x="1575885" y="9404169"/>
                  <a:pt x="1572300" y="9405251"/>
                  <a:pt x="1565129" y="9407419"/>
                </a:cubicBezTo>
                <a:cubicBezTo>
                  <a:pt x="1557960" y="9409585"/>
                  <a:pt x="1554378" y="9410669"/>
                  <a:pt x="1554378" y="9410669"/>
                </a:cubicBezTo>
                <a:cubicBezTo>
                  <a:pt x="1551541" y="9427174"/>
                  <a:pt x="1539703" y="9426843"/>
                  <a:pt x="1518865" y="9409668"/>
                </a:cubicBezTo>
                <a:cubicBezTo>
                  <a:pt x="1509529" y="9404666"/>
                  <a:pt x="1501276" y="9403247"/>
                  <a:pt x="1494109" y="9405413"/>
                </a:cubicBezTo>
                <a:cubicBezTo>
                  <a:pt x="1486938" y="9407582"/>
                  <a:pt x="1479227" y="9407958"/>
                  <a:pt x="1470974" y="9406539"/>
                </a:cubicBezTo>
                <a:cubicBezTo>
                  <a:pt x="1462723" y="9405119"/>
                  <a:pt x="1455013" y="9405495"/>
                  <a:pt x="1447842" y="9407663"/>
                </a:cubicBezTo>
                <a:cubicBezTo>
                  <a:pt x="1422002" y="9399824"/>
                  <a:pt x="1405495" y="9396989"/>
                  <a:pt x="1398329" y="9399155"/>
                </a:cubicBezTo>
                <a:cubicBezTo>
                  <a:pt x="1388990" y="9394155"/>
                  <a:pt x="1380196" y="9390944"/>
                  <a:pt x="1371943" y="9389527"/>
                </a:cubicBezTo>
                <a:cubicBezTo>
                  <a:pt x="1363689" y="9388109"/>
                  <a:pt x="1359564" y="9387401"/>
                  <a:pt x="1359564" y="9387401"/>
                </a:cubicBezTo>
                <a:cubicBezTo>
                  <a:pt x="1350229" y="9382397"/>
                  <a:pt x="1341977" y="9380979"/>
                  <a:pt x="1334806" y="9383146"/>
                </a:cubicBezTo>
                <a:cubicBezTo>
                  <a:pt x="1291792" y="9396147"/>
                  <a:pt x="1268116" y="9395479"/>
                  <a:pt x="1263783" y="9381141"/>
                </a:cubicBezTo>
                <a:cubicBezTo>
                  <a:pt x="1263783" y="9381141"/>
                  <a:pt x="1256613" y="9383307"/>
                  <a:pt x="1242276" y="9387641"/>
                </a:cubicBezTo>
                <a:cubicBezTo>
                  <a:pt x="1242276" y="9387641"/>
                  <a:pt x="1239941" y="9386392"/>
                  <a:pt x="1235276" y="9383891"/>
                </a:cubicBezTo>
                <a:cubicBezTo>
                  <a:pt x="1230607" y="9381389"/>
                  <a:pt x="1224688" y="9381222"/>
                  <a:pt x="1217519" y="9383388"/>
                </a:cubicBezTo>
                <a:cubicBezTo>
                  <a:pt x="1208181" y="9378387"/>
                  <a:pt x="1199930" y="9376969"/>
                  <a:pt x="1192761" y="9379136"/>
                </a:cubicBezTo>
                <a:cubicBezTo>
                  <a:pt x="1185589" y="9381303"/>
                  <a:pt x="1179672" y="9381137"/>
                  <a:pt x="1175007" y="9378633"/>
                </a:cubicBezTo>
                <a:cubicBezTo>
                  <a:pt x="1170337" y="9376132"/>
                  <a:pt x="1164420" y="9375965"/>
                  <a:pt x="1157249" y="9378133"/>
                </a:cubicBezTo>
                <a:cubicBezTo>
                  <a:pt x="1150079" y="9380300"/>
                  <a:pt x="1146495" y="9381385"/>
                  <a:pt x="1146495" y="9381385"/>
                </a:cubicBezTo>
                <a:cubicBezTo>
                  <a:pt x="1151496" y="9372046"/>
                  <a:pt x="1148080" y="9367213"/>
                  <a:pt x="1136242" y="9366878"/>
                </a:cubicBezTo>
                <a:cubicBezTo>
                  <a:pt x="1124405" y="9366544"/>
                  <a:pt x="1114904" y="9367459"/>
                  <a:pt x="1107733" y="9369626"/>
                </a:cubicBezTo>
                <a:lnTo>
                  <a:pt x="1096978" y="9372877"/>
                </a:lnTo>
                <a:lnTo>
                  <a:pt x="1104484" y="9358874"/>
                </a:lnTo>
                <a:cubicBezTo>
                  <a:pt x="1097315" y="9361040"/>
                  <a:pt x="1071848" y="9360913"/>
                  <a:pt x="1028082" y="9358492"/>
                </a:cubicBezTo>
                <a:cubicBezTo>
                  <a:pt x="984318" y="9356072"/>
                  <a:pt x="967103" y="9357364"/>
                  <a:pt x="976441" y="9362366"/>
                </a:cubicBezTo>
                <a:lnTo>
                  <a:pt x="968938" y="9376370"/>
                </a:lnTo>
                <a:cubicBezTo>
                  <a:pt x="952430" y="9373535"/>
                  <a:pt x="940053" y="9371410"/>
                  <a:pt x="931800" y="9369991"/>
                </a:cubicBezTo>
                <a:cubicBezTo>
                  <a:pt x="923547" y="9368572"/>
                  <a:pt x="918337" y="9364279"/>
                  <a:pt x="916171" y="9357111"/>
                </a:cubicBezTo>
                <a:lnTo>
                  <a:pt x="902167" y="9349606"/>
                </a:lnTo>
                <a:lnTo>
                  <a:pt x="905418" y="9360360"/>
                </a:lnTo>
                <a:lnTo>
                  <a:pt x="880659" y="9356108"/>
                </a:lnTo>
                <a:lnTo>
                  <a:pt x="855900" y="9351856"/>
                </a:lnTo>
                <a:lnTo>
                  <a:pt x="809637" y="9354103"/>
                </a:lnTo>
                <a:cubicBezTo>
                  <a:pt x="793131" y="9351267"/>
                  <a:pt x="782002" y="9346807"/>
                  <a:pt x="776251" y="9340721"/>
                </a:cubicBezTo>
                <a:cubicBezTo>
                  <a:pt x="770502" y="9334635"/>
                  <a:pt x="760455" y="9333758"/>
                  <a:pt x="746116" y="9338092"/>
                </a:cubicBezTo>
                <a:cubicBezTo>
                  <a:pt x="731778" y="9342427"/>
                  <a:pt x="719943" y="9342090"/>
                  <a:pt x="710605" y="9337089"/>
                </a:cubicBezTo>
                <a:lnTo>
                  <a:pt x="707355" y="9326338"/>
                </a:lnTo>
                <a:lnTo>
                  <a:pt x="696600" y="9329587"/>
                </a:lnTo>
                <a:lnTo>
                  <a:pt x="639582" y="9335084"/>
                </a:lnTo>
                <a:cubicBezTo>
                  <a:pt x="632413" y="9337250"/>
                  <a:pt x="624702" y="9337625"/>
                  <a:pt x="616448" y="9336209"/>
                </a:cubicBezTo>
                <a:cubicBezTo>
                  <a:pt x="608196" y="9334791"/>
                  <a:pt x="604071" y="9334082"/>
                  <a:pt x="604071" y="9334082"/>
                </a:cubicBezTo>
                <a:cubicBezTo>
                  <a:pt x="575395" y="9342749"/>
                  <a:pt x="566057" y="9337747"/>
                  <a:pt x="576062" y="9319074"/>
                </a:cubicBezTo>
                <a:cubicBezTo>
                  <a:pt x="578231" y="9326244"/>
                  <a:pt x="582895" y="9328745"/>
                  <a:pt x="590066" y="9326578"/>
                </a:cubicBezTo>
                <a:lnTo>
                  <a:pt x="586817" y="9315824"/>
                </a:lnTo>
                <a:cubicBezTo>
                  <a:pt x="577479" y="9310822"/>
                  <a:pt x="573895" y="9311906"/>
                  <a:pt x="576062" y="9319074"/>
                </a:cubicBezTo>
                <a:cubicBezTo>
                  <a:pt x="573895" y="9311906"/>
                  <a:pt x="572814" y="9308320"/>
                  <a:pt x="572814" y="9308320"/>
                </a:cubicBezTo>
                <a:cubicBezTo>
                  <a:pt x="572814" y="9308320"/>
                  <a:pt x="568144" y="9305820"/>
                  <a:pt x="558809" y="9300817"/>
                </a:cubicBezTo>
                <a:cubicBezTo>
                  <a:pt x="554475" y="9286479"/>
                  <a:pt x="548180" y="9278601"/>
                  <a:pt x="539928" y="9277185"/>
                </a:cubicBezTo>
                <a:cubicBezTo>
                  <a:pt x="531675" y="9275766"/>
                  <a:pt x="523966" y="9276141"/>
                  <a:pt x="516794" y="9278308"/>
                </a:cubicBezTo>
                <a:lnTo>
                  <a:pt x="495288" y="9284807"/>
                </a:lnTo>
                <a:lnTo>
                  <a:pt x="520045" y="9289060"/>
                </a:lnTo>
                <a:cubicBezTo>
                  <a:pt x="534384" y="9284727"/>
                  <a:pt x="542637" y="9286145"/>
                  <a:pt x="544803" y="9293315"/>
                </a:cubicBezTo>
                <a:cubicBezTo>
                  <a:pt x="544803" y="9293315"/>
                  <a:pt x="545346" y="9295106"/>
                  <a:pt x="546430" y="9298692"/>
                </a:cubicBezTo>
                <a:cubicBezTo>
                  <a:pt x="547512" y="9302275"/>
                  <a:pt x="552722" y="9306570"/>
                  <a:pt x="562058" y="9311572"/>
                </a:cubicBezTo>
                <a:lnTo>
                  <a:pt x="551304" y="9314822"/>
                </a:lnTo>
                <a:cubicBezTo>
                  <a:pt x="527629" y="9314155"/>
                  <a:pt x="519378" y="9312735"/>
                  <a:pt x="526547" y="9310569"/>
                </a:cubicBezTo>
                <a:lnTo>
                  <a:pt x="499912" y="9309817"/>
                </a:lnTo>
                <a:lnTo>
                  <a:pt x="494285" y="9320319"/>
                </a:lnTo>
                <a:cubicBezTo>
                  <a:pt x="487115" y="9322488"/>
                  <a:pt x="482450" y="9319985"/>
                  <a:pt x="480281" y="9312817"/>
                </a:cubicBezTo>
                <a:lnTo>
                  <a:pt x="491035" y="9309567"/>
                </a:lnTo>
                <a:cubicBezTo>
                  <a:pt x="481700" y="9304564"/>
                  <a:pt x="473449" y="9303145"/>
                  <a:pt x="466276" y="9305313"/>
                </a:cubicBezTo>
                <a:lnTo>
                  <a:pt x="455524" y="9308564"/>
                </a:lnTo>
                <a:cubicBezTo>
                  <a:pt x="455524" y="9308564"/>
                  <a:pt x="456607" y="9312147"/>
                  <a:pt x="458774" y="9319318"/>
                </a:cubicBezTo>
                <a:lnTo>
                  <a:pt x="444769" y="9311812"/>
                </a:lnTo>
                <a:lnTo>
                  <a:pt x="409258" y="9310812"/>
                </a:lnTo>
                <a:cubicBezTo>
                  <a:pt x="402088" y="9312978"/>
                  <a:pt x="396170" y="9312812"/>
                  <a:pt x="391501" y="9310309"/>
                </a:cubicBezTo>
                <a:cubicBezTo>
                  <a:pt x="386836" y="9307808"/>
                  <a:pt x="372664" y="9306223"/>
                  <a:pt x="348987" y="9305555"/>
                </a:cubicBezTo>
                <a:cubicBezTo>
                  <a:pt x="271880" y="9309302"/>
                  <a:pt x="199252" y="9311692"/>
                  <a:pt x="131105" y="9312730"/>
                </a:cubicBezTo>
                <a:lnTo>
                  <a:pt x="0" y="9312077"/>
                </a:lnTo>
                <a:lnTo>
                  <a:pt x="0" y="9296580"/>
                </a:lnTo>
                <a:lnTo>
                  <a:pt x="6251" y="9297655"/>
                </a:lnTo>
                <a:cubicBezTo>
                  <a:pt x="7335" y="9301239"/>
                  <a:pt x="11464" y="9301948"/>
                  <a:pt x="18631" y="9299782"/>
                </a:cubicBezTo>
                <a:lnTo>
                  <a:pt x="0" y="9289799"/>
                </a:lnTo>
                <a:lnTo>
                  <a:pt x="0" y="9277931"/>
                </a:lnTo>
                <a:lnTo>
                  <a:pt x="12130" y="9278274"/>
                </a:lnTo>
                <a:cubicBezTo>
                  <a:pt x="12130" y="9278274"/>
                  <a:pt x="11591" y="9276483"/>
                  <a:pt x="10506" y="9272897"/>
                </a:cubicBezTo>
                <a:lnTo>
                  <a:pt x="0" y="9271092"/>
                </a:lnTo>
                <a:lnTo>
                  <a:pt x="0" y="9237032"/>
                </a:lnTo>
                <a:lnTo>
                  <a:pt x="9881" y="9232009"/>
                </a:lnTo>
                <a:lnTo>
                  <a:pt x="0" y="9230311"/>
                </a:lnTo>
                <a:lnTo>
                  <a:pt x="0" y="604836"/>
                </a:lnTo>
                <a:lnTo>
                  <a:pt x="22470" y="615015"/>
                </a:lnTo>
                <a:cubicBezTo>
                  <a:pt x="33972" y="627184"/>
                  <a:pt x="40807" y="636856"/>
                  <a:pt x="42975" y="644025"/>
                </a:cubicBezTo>
                <a:cubicBezTo>
                  <a:pt x="45142" y="651195"/>
                  <a:pt x="46224" y="654778"/>
                  <a:pt x="46224" y="654778"/>
                </a:cubicBezTo>
                <a:cubicBezTo>
                  <a:pt x="53394" y="652611"/>
                  <a:pt x="63437" y="653487"/>
                  <a:pt x="76360" y="657406"/>
                </a:cubicBezTo>
                <a:cubicBezTo>
                  <a:pt x="89280" y="661325"/>
                  <a:pt x="99324" y="662201"/>
                  <a:pt x="106494" y="660034"/>
                </a:cubicBezTo>
                <a:cubicBezTo>
                  <a:pt x="124418" y="654617"/>
                  <a:pt x="138130" y="651450"/>
                  <a:pt x="147634" y="650533"/>
                </a:cubicBezTo>
                <a:lnTo>
                  <a:pt x="155806" y="652593"/>
                </a:lnTo>
                <a:lnTo>
                  <a:pt x="156269" y="649889"/>
                </a:lnTo>
                <a:lnTo>
                  <a:pt x="142260" y="642393"/>
                </a:lnTo>
                <a:lnTo>
                  <a:pt x="152105" y="639412"/>
                </a:lnTo>
                <a:lnTo>
                  <a:pt x="146259" y="636279"/>
                </a:lnTo>
                <a:lnTo>
                  <a:pt x="135505" y="639531"/>
                </a:lnTo>
                <a:lnTo>
                  <a:pt x="124751" y="642781"/>
                </a:lnTo>
                <a:cubicBezTo>
                  <a:pt x="124751" y="642781"/>
                  <a:pt x="123669" y="639197"/>
                  <a:pt x="121500" y="632025"/>
                </a:cubicBezTo>
                <a:cubicBezTo>
                  <a:pt x="114330" y="634192"/>
                  <a:pt x="106080" y="632775"/>
                  <a:pt x="96743" y="627773"/>
                </a:cubicBezTo>
                <a:lnTo>
                  <a:pt x="118252" y="621272"/>
                </a:lnTo>
                <a:lnTo>
                  <a:pt x="129005" y="618022"/>
                </a:lnTo>
                <a:cubicBezTo>
                  <a:pt x="129005" y="618022"/>
                  <a:pt x="132590" y="616938"/>
                  <a:pt x="139759" y="614772"/>
                </a:cubicBezTo>
                <a:cubicBezTo>
                  <a:pt x="137592" y="607602"/>
                  <a:pt x="132924" y="605100"/>
                  <a:pt x="125754" y="607268"/>
                </a:cubicBezTo>
                <a:lnTo>
                  <a:pt x="76238" y="598762"/>
                </a:lnTo>
                <a:lnTo>
                  <a:pt x="133256" y="593264"/>
                </a:lnTo>
                <a:cubicBezTo>
                  <a:pt x="142594" y="598265"/>
                  <a:pt x="147261" y="600766"/>
                  <a:pt x="147261" y="600766"/>
                </a:cubicBezTo>
                <a:lnTo>
                  <a:pt x="161267" y="608271"/>
                </a:lnTo>
                <a:lnTo>
                  <a:pt x="175269" y="615774"/>
                </a:lnTo>
                <a:lnTo>
                  <a:pt x="164516" y="619024"/>
                </a:lnTo>
                <a:lnTo>
                  <a:pt x="178519" y="626528"/>
                </a:lnTo>
                <a:lnTo>
                  <a:pt x="179873" y="631006"/>
                </a:lnTo>
                <a:lnTo>
                  <a:pt x="185270" y="629372"/>
                </a:lnTo>
                <a:cubicBezTo>
                  <a:pt x="213944" y="620692"/>
                  <a:pt x="232947" y="618851"/>
                  <a:pt x="242286" y="623847"/>
                </a:cubicBezTo>
                <a:cubicBezTo>
                  <a:pt x="242286" y="623847"/>
                  <a:pt x="243371" y="627430"/>
                  <a:pt x="245543" y="634602"/>
                </a:cubicBezTo>
                <a:lnTo>
                  <a:pt x="238044" y="648608"/>
                </a:lnTo>
                <a:cubicBezTo>
                  <a:pt x="238044" y="648608"/>
                  <a:pt x="239837" y="648065"/>
                  <a:pt x="243421" y="646980"/>
                </a:cubicBezTo>
                <a:lnTo>
                  <a:pt x="245612" y="646316"/>
                </a:lnTo>
                <a:lnTo>
                  <a:pt x="242040" y="642538"/>
                </a:lnTo>
                <a:lnTo>
                  <a:pt x="256727" y="642952"/>
                </a:lnTo>
                <a:lnTo>
                  <a:pt x="259549" y="642099"/>
                </a:lnTo>
                <a:lnTo>
                  <a:pt x="270302" y="638843"/>
                </a:lnTo>
                <a:lnTo>
                  <a:pt x="267047" y="628091"/>
                </a:lnTo>
                <a:lnTo>
                  <a:pt x="281053" y="635588"/>
                </a:lnTo>
                <a:lnTo>
                  <a:pt x="284513" y="642052"/>
                </a:lnTo>
                <a:lnTo>
                  <a:pt x="295168" y="642983"/>
                </a:lnTo>
                <a:lnTo>
                  <a:pt x="313311" y="625823"/>
                </a:lnTo>
                <a:lnTo>
                  <a:pt x="327318" y="633319"/>
                </a:lnTo>
                <a:lnTo>
                  <a:pt x="359575" y="623554"/>
                </a:lnTo>
                <a:cubicBezTo>
                  <a:pt x="359575" y="623554"/>
                  <a:pt x="361367" y="623011"/>
                  <a:pt x="364952" y="621926"/>
                </a:cubicBezTo>
                <a:cubicBezTo>
                  <a:pt x="368535" y="620842"/>
                  <a:pt x="373909" y="619214"/>
                  <a:pt x="381080" y="617045"/>
                </a:cubicBezTo>
                <a:cubicBezTo>
                  <a:pt x="395416" y="612705"/>
                  <a:pt x="401498" y="606952"/>
                  <a:pt x="399329" y="599783"/>
                </a:cubicBezTo>
                <a:lnTo>
                  <a:pt x="388577" y="603037"/>
                </a:lnTo>
                <a:cubicBezTo>
                  <a:pt x="381408" y="605208"/>
                  <a:pt x="380865" y="603416"/>
                  <a:pt x="386949" y="597661"/>
                </a:cubicBezTo>
                <a:cubicBezTo>
                  <a:pt x="393033" y="591907"/>
                  <a:pt x="401992" y="589196"/>
                  <a:pt x="413830" y="589523"/>
                </a:cubicBezTo>
                <a:cubicBezTo>
                  <a:pt x="425667" y="589853"/>
                  <a:pt x="443423" y="590346"/>
                  <a:pt x="467098" y="591005"/>
                </a:cubicBezTo>
                <a:cubicBezTo>
                  <a:pt x="490773" y="591663"/>
                  <a:pt x="503695" y="595578"/>
                  <a:pt x="505865" y="602744"/>
                </a:cubicBezTo>
                <a:lnTo>
                  <a:pt x="470353" y="601758"/>
                </a:lnTo>
                <a:cubicBezTo>
                  <a:pt x="461014" y="596759"/>
                  <a:pt x="455095" y="596595"/>
                  <a:pt x="452597" y="601264"/>
                </a:cubicBezTo>
                <a:cubicBezTo>
                  <a:pt x="450098" y="605932"/>
                  <a:pt x="444179" y="605767"/>
                  <a:pt x="434840" y="600769"/>
                </a:cubicBezTo>
                <a:cubicBezTo>
                  <a:pt x="429842" y="610109"/>
                  <a:pt x="427344" y="614778"/>
                  <a:pt x="427344" y="614778"/>
                </a:cubicBezTo>
                <a:cubicBezTo>
                  <a:pt x="427344" y="614778"/>
                  <a:pt x="423760" y="615863"/>
                  <a:pt x="416592" y="618032"/>
                </a:cubicBezTo>
                <a:cubicBezTo>
                  <a:pt x="409424" y="620203"/>
                  <a:pt x="405838" y="621287"/>
                  <a:pt x="405838" y="621287"/>
                </a:cubicBezTo>
                <a:cubicBezTo>
                  <a:pt x="391502" y="625627"/>
                  <a:pt x="384878" y="629589"/>
                  <a:pt x="385963" y="633174"/>
                </a:cubicBezTo>
                <a:cubicBezTo>
                  <a:pt x="387047" y="636758"/>
                  <a:pt x="386883" y="642677"/>
                  <a:pt x="385468" y="650930"/>
                </a:cubicBezTo>
                <a:lnTo>
                  <a:pt x="382942" y="653999"/>
                </a:lnTo>
                <a:lnTo>
                  <a:pt x="392712" y="655677"/>
                </a:lnTo>
                <a:cubicBezTo>
                  <a:pt x="396298" y="654595"/>
                  <a:pt x="401675" y="652968"/>
                  <a:pt x="408843" y="650802"/>
                </a:cubicBezTo>
                <a:cubicBezTo>
                  <a:pt x="411011" y="657972"/>
                  <a:pt x="415138" y="658679"/>
                  <a:pt x="421223" y="652928"/>
                </a:cubicBezTo>
                <a:cubicBezTo>
                  <a:pt x="427309" y="647176"/>
                  <a:pt x="431436" y="647885"/>
                  <a:pt x="433602" y="655054"/>
                </a:cubicBezTo>
                <a:lnTo>
                  <a:pt x="455109" y="648554"/>
                </a:lnTo>
                <a:lnTo>
                  <a:pt x="483118" y="663561"/>
                </a:lnTo>
                <a:cubicBezTo>
                  <a:pt x="475946" y="665728"/>
                  <a:pt x="477031" y="669313"/>
                  <a:pt x="486367" y="674315"/>
                </a:cubicBezTo>
                <a:cubicBezTo>
                  <a:pt x="521546" y="687155"/>
                  <a:pt x="544137" y="684237"/>
                  <a:pt x="554141" y="665566"/>
                </a:cubicBezTo>
                <a:cubicBezTo>
                  <a:pt x="554141" y="665566"/>
                  <a:pt x="556474" y="666816"/>
                  <a:pt x="561142" y="669318"/>
                </a:cubicBezTo>
                <a:cubicBezTo>
                  <a:pt x="565810" y="671818"/>
                  <a:pt x="568144" y="673070"/>
                  <a:pt x="568144" y="673070"/>
                </a:cubicBezTo>
                <a:cubicBezTo>
                  <a:pt x="577481" y="678072"/>
                  <a:pt x="589318" y="678406"/>
                  <a:pt x="603656" y="674072"/>
                </a:cubicBezTo>
                <a:cubicBezTo>
                  <a:pt x="617993" y="669739"/>
                  <a:pt x="630374" y="671866"/>
                  <a:pt x="640792" y="680451"/>
                </a:cubicBezTo>
                <a:cubicBezTo>
                  <a:pt x="651211" y="689037"/>
                  <a:pt x="657672" y="690998"/>
                  <a:pt x="660174" y="686329"/>
                </a:cubicBezTo>
                <a:cubicBezTo>
                  <a:pt x="662674" y="681661"/>
                  <a:pt x="671095" y="677162"/>
                  <a:pt x="685433" y="672827"/>
                </a:cubicBezTo>
                <a:lnTo>
                  <a:pt x="753206" y="664079"/>
                </a:lnTo>
                <a:cubicBezTo>
                  <a:pt x="784049" y="662580"/>
                  <a:pt x="800556" y="665416"/>
                  <a:pt x="802721" y="672585"/>
                </a:cubicBezTo>
                <a:cubicBezTo>
                  <a:pt x="802721" y="672585"/>
                  <a:pt x="806307" y="671502"/>
                  <a:pt x="813475" y="669334"/>
                </a:cubicBezTo>
                <a:cubicBezTo>
                  <a:pt x="820643" y="667168"/>
                  <a:pt x="828897" y="668584"/>
                  <a:pt x="838232" y="673587"/>
                </a:cubicBezTo>
                <a:cubicBezTo>
                  <a:pt x="852571" y="669254"/>
                  <a:pt x="867452" y="666712"/>
                  <a:pt x="882872" y="665962"/>
                </a:cubicBezTo>
                <a:cubicBezTo>
                  <a:pt x="898294" y="665214"/>
                  <a:pt x="910130" y="665548"/>
                  <a:pt x="918384" y="666966"/>
                </a:cubicBezTo>
                <a:cubicBezTo>
                  <a:pt x="926637" y="668384"/>
                  <a:pt x="937934" y="666924"/>
                  <a:pt x="952271" y="662592"/>
                </a:cubicBezTo>
                <a:lnTo>
                  <a:pt x="970666" y="662311"/>
                </a:lnTo>
                <a:lnTo>
                  <a:pt x="969789" y="661843"/>
                </a:lnTo>
                <a:cubicBezTo>
                  <a:pt x="969789" y="661843"/>
                  <a:pt x="969246" y="660050"/>
                  <a:pt x="968163" y="656466"/>
                </a:cubicBezTo>
                <a:cubicBezTo>
                  <a:pt x="967077" y="652882"/>
                  <a:pt x="962949" y="652175"/>
                  <a:pt x="955782" y="654346"/>
                </a:cubicBezTo>
                <a:cubicBezTo>
                  <a:pt x="948614" y="656515"/>
                  <a:pt x="943944" y="654014"/>
                  <a:pt x="941774" y="646848"/>
                </a:cubicBezTo>
                <a:cubicBezTo>
                  <a:pt x="932434" y="641851"/>
                  <a:pt x="908762" y="641191"/>
                  <a:pt x="870750" y="644874"/>
                </a:cubicBezTo>
                <a:lnTo>
                  <a:pt x="856743" y="637375"/>
                </a:lnTo>
                <a:lnTo>
                  <a:pt x="835238" y="643887"/>
                </a:lnTo>
                <a:cubicBezTo>
                  <a:pt x="820902" y="648226"/>
                  <a:pt x="801896" y="650066"/>
                  <a:pt x="778221" y="649410"/>
                </a:cubicBezTo>
                <a:cubicBezTo>
                  <a:pt x="754546" y="648751"/>
                  <a:pt x="735541" y="650591"/>
                  <a:pt x="721204" y="654931"/>
                </a:cubicBezTo>
                <a:cubicBezTo>
                  <a:pt x="711866" y="649935"/>
                  <a:pt x="703615" y="648519"/>
                  <a:pt x="696446" y="650691"/>
                </a:cubicBezTo>
                <a:cubicBezTo>
                  <a:pt x="696446" y="650691"/>
                  <a:pt x="692861" y="651774"/>
                  <a:pt x="685693" y="653945"/>
                </a:cubicBezTo>
                <a:cubicBezTo>
                  <a:pt x="678525" y="656114"/>
                  <a:pt x="670272" y="654700"/>
                  <a:pt x="660933" y="649703"/>
                </a:cubicBezTo>
                <a:lnTo>
                  <a:pt x="646927" y="642204"/>
                </a:lnTo>
                <a:lnTo>
                  <a:pt x="657678" y="638950"/>
                </a:lnTo>
                <a:lnTo>
                  <a:pt x="668430" y="635696"/>
                </a:lnTo>
                <a:lnTo>
                  <a:pt x="679184" y="632441"/>
                </a:lnTo>
                <a:cubicBezTo>
                  <a:pt x="669845" y="627442"/>
                  <a:pt x="666426" y="622608"/>
                  <a:pt x="668924" y="617939"/>
                </a:cubicBezTo>
                <a:cubicBezTo>
                  <a:pt x="671422" y="613270"/>
                  <a:pt x="674465" y="610392"/>
                  <a:pt x="678049" y="609308"/>
                </a:cubicBezTo>
                <a:cubicBezTo>
                  <a:pt x="681633" y="608223"/>
                  <a:pt x="684509" y="611266"/>
                  <a:pt x="686680" y="618433"/>
                </a:cubicBezTo>
                <a:lnTo>
                  <a:pt x="722192" y="619419"/>
                </a:lnTo>
                <a:lnTo>
                  <a:pt x="793216" y="621394"/>
                </a:lnTo>
                <a:lnTo>
                  <a:pt x="850233" y="615871"/>
                </a:lnTo>
                <a:cubicBezTo>
                  <a:pt x="850233" y="615871"/>
                  <a:pt x="853111" y="618913"/>
                  <a:pt x="858864" y="624998"/>
                </a:cubicBezTo>
                <a:cubicBezTo>
                  <a:pt x="864618" y="631078"/>
                  <a:pt x="868037" y="635912"/>
                  <a:pt x="869122" y="639498"/>
                </a:cubicBezTo>
                <a:cubicBezTo>
                  <a:pt x="870207" y="643083"/>
                  <a:pt x="874334" y="643789"/>
                  <a:pt x="881503" y="641619"/>
                </a:cubicBezTo>
                <a:cubicBezTo>
                  <a:pt x="888672" y="639448"/>
                  <a:pt x="889378" y="635322"/>
                  <a:pt x="883623" y="629238"/>
                </a:cubicBezTo>
                <a:cubicBezTo>
                  <a:pt x="877870" y="623154"/>
                  <a:pt x="879826" y="616696"/>
                  <a:pt x="889493" y="609856"/>
                </a:cubicBezTo>
                <a:cubicBezTo>
                  <a:pt x="899161" y="603016"/>
                  <a:pt x="903995" y="599596"/>
                  <a:pt x="903995" y="599596"/>
                </a:cubicBezTo>
                <a:cubicBezTo>
                  <a:pt x="911162" y="597426"/>
                  <a:pt x="913661" y="592758"/>
                  <a:pt x="911491" y="585589"/>
                </a:cubicBezTo>
                <a:cubicBezTo>
                  <a:pt x="916491" y="576250"/>
                  <a:pt x="923658" y="574081"/>
                  <a:pt x="932996" y="579080"/>
                </a:cubicBezTo>
                <a:cubicBezTo>
                  <a:pt x="940164" y="576909"/>
                  <a:pt x="943749" y="575823"/>
                  <a:pt x="943749" y="575823"/>
                </a:cubicBezTo>
                <a:cubicBezTo>
                  <a:pt x="943749" y="575823"/>
                  <a:pt x="946083" y="577073"/>
                  <a:pt x="950752" y="579573"/>
                </a:cubicBezTo>
                <a:cubicBezTo>
                  <a:pt x="955420" y="582072"/>
                  <a:pt x="957755" y="583321"/>
                  <a:pt x="957755" y="583321"/>
                </a:cubicBezTo>
                <a:cubicBezTo>
                  <a:pt x="959926" y="590489"/>
                  <a:pt x="962804" y="593532"/>
                  <a:pt x="966388" y="592447"/>
                </a:cubicBezTo>
                <a:cubicBezTo>
                  <a:pt x="969972" y="591361"/>
                  <a:pt x="971763" y="590819"/>
                  <a:pt x="971763" y="590819"/>
                </a:cubicBezTo>
                <a:lnTo>
                  <a:pt x="985770" y="598316"/>
                </a:lnTo>
                <a:cubicBezTo>
                  <a:pt x="987941" y="605484"/>
                  <a:pt x="990111" y="612652"/>
                  <a:pt x="992281" y="619820"/>
                </a:cubicBezTo>
                <a:cubicBezTo>
                  <a:pt x="996621" y="634157"/>
                  <a:pt x="1009543" y="638070"/>
                  <a:pt x="1031048" y="631560"/>
                </a:cubicBezTo>
                <a:cubicBezTo>
                  <a:pt x="1038216" y="629390"/>
                  <a:pt x="1046470" y="630804"/>
                  <a:pt x="1055809" y="635803"/>
                </a:cubicBezTo>
                <a:lnTo>
                  <a:pt x="1050430" y="637430"/>
                </a:lnTo>
                <a:cubicBezTo>
                  <a:pt x="1046848" y="638514"/>
                  <a:pt x="1045054" y="639058"/>
                  <a:pt x="1045054" y="639058"/>
                </a:cubicBezTo>
                <a:cubicBezTo>
                  <a:pt x="1037886" y="641227"/>
                  <a:pt x="1023551" y="645567"/>
                  <a:pt x="1002047" y="652077"/>
                </a:cubicBezTo>
                <a:lnTo>
                  <a:pt x="991563" y="661995"/>
                </a:lnTo>
                <a:lnTo>
                  <a:pt x="993160" y="661970"/>
                </a:lnTo>
                <a:cubicBezTo>
                  <a:pt x="1013250" y="663722"/>
                  <a:pt x="1037632" y="660264"/>
                  <a:pt x="1066309" y="651596"/>
                </a:cubicBezTo>
                <a:lnTo>
                  <a:pt x="1093574" y="653377"/>
                </a:lnTo>
                <a:lnTo>
                  <a:pt x="1094574" y="647542"/>
                </a:lnTo>
                <a:cubicBezTo>
                  <a:pt x="1097074" y="642872"/>
                  <a:pt x="1099220" y="640266"/>
                  <a:pt x="1101011" y="639725"/>
                </a:cubicBezTo>
                <a:cubicBezTo>
                  <a:pt x="1102802" y="639182"/>
                  <a:pt x="1104241" y="640702"/>
                  <a:pt x="1105327" y="644287"/>
                </a:cubicBezTo>
                <a:lnTo>
                  <a:pt x="1103656" y="654036"/>
                </a:lnTo>
                <a:lnTo>
                  <a:pt x="1110430" y="654479"/>
                </a:lnTo>
                <a:lnTo>
                  <a:pt x="1140839" y="645273"/>
                </a:lnTo>
                <a:cubicBezTo>
                  <a:pt x="1148008" y="643104"/>
                  <a:pt x="1155174" y="640933"/>
                  <a:pt x="1162343" y="638764"/>
                </a:cubicBezTo>
                <a:lnTo>
                  <a:pt x="1179510" y="633565"/>
                </a:lnTo>
                <a:lnTo>
                  <a:pt x="1168005" y="631594"/>
                </a:lnTo>
                <a:lnTo>
                  <a:pt x="1178758" y="628339"/>
                </a:lnTo>
                <a:lnTo>
                  <a:pt x="1200263" y="621828"/>
                </a:lnTo>
                <a:lnTo>
                  <a:pt x="1203519" y="632581"/>
                </a:lnTo>
                <a:lnTo>
                  <a:pt x="1192766" y="635836"/>
                </a:lnTo>
                <a:lnTo>
                  <a:pt x="1184503" y="634420"/>
                </a:lnTo>
                <a:lnTo>
                  <a:pt x="1185476" y="637630"/>
                </a:lnTo>
                <a:cubicBezTo>
                  <a:pt x="1186560" y="641215"/>
                  <a:pt x="1190686" y="641921"/>
                  <a:pt x="1197857" y="639751"/>
                </a:cubicBezTo>
                <a:lnTo>
                  <a:pt x="1198669" y="642437"/>
                </a:lnTo>
                <a:lnTo>
                  <a:pt x="1215858" y="641602"/>
                </a:lnTo>
                <a:lnTo>
                  <a:pt x="1232274" y="642065"/>
                </a:lnTo>
                <a:lnTo>
                  <a:pt x="1233367" y="640738"/>
                </a:lnTo>
                <a:lnTo>
                  <a:pt x="1242865" y="642364"/>
                </a:lnTo>
                <a:lnTo>
                  <a:pt x="1251369" y="642605"/>
                </a:lnTo>
                <a:lnTo>
                  <a:pt x="1279036" y="639033"/>
                </a:lnTo>
                <a:lnTo>
                  <a:pt x="1279633" y="638470"/>
                </a:lnTo>
                <a:lnTo>
                  <a:pt x="1282732" y="638557"/>
                </a:lnTo>
                <a:lnTo>
                  <a:pt x="1285256" y="638231"/>
                </a:lnTo>
                <a:lnTo>
                  <a:pt x="1326178" y="635162"/>
                </a:lnTo>
                <a:lnTo>
                  <a:pt x="1320806" y="632286"/>
                </a:lnTo>
                <a:cubicBezTo>
                  <a:pt x="1306470" y="636626"/>
                  <a:pt x="1292840" y="636841"/>
                  <a:pt x="1279920" y="632928"/>
                </a:cubicBezTo>
                <a:cubicBezTo>
                  <a:pt x="1266996" y="629015"/>
                  <a:pt x="1260534" y="627058"/>
                  <a:pt x="1260534" y="627058"/>
                </a:cubicBezTo>
                <a:cubicBezTo>
                  <a:pt x="1267705" y="624888"/>
                  <a:pt x="1283126" y="624132"/>
                  <a:pt x="1306799" y="624789"/>
                </a:cubicBezTo>
                <a:cubicBezTo>
                  <a:pt x="1330474" y="625447"/>
                  <a:pt x="1348231" y="625943"/>
                  <a:pt x="1360067" y="626271"/>
                </a:cubicBezTo>
                <a:cubicBezTo>
                  <a:pt x="1371904" y="626598"/>
                  <a:pt x="1381407" y="625679"/>
                  <a:pt x="1388576" y="623509"/>
                </a:cubicBezTo>
                <a:cubicBezTo>
                  <a:pt x="1395744" y="621339"/>
                  <a:pt x="1399328" y="620255"/>
                  <a:pt x="1399328" y="620255"/>
                </a:cubicBezTo>
                <a:lnTo>
                  <a:pt x="1412715" y="627420"/>
                </a:lnTo>
                <a:lnTo>
                  <a:pt x="1419178" y="615357"/>
                </a:lnTo>
                <a:cubicBezTo>
                  <a:pt x="1421344" y="622526"/>
                  <a:pt x="1426012" y="625027"/>
                  <a:pt x="1433180" y="622861"/>
                </a:cubicBezTo>
                <a:cubicBezTo>
                  <a:pt x="1433180" y="622861"/>
                  <a:pt x="1436765" y="621777"/>
                  <a:pt x="1443935" y="619611"/>
                </a:cubicBezTo>
                <a:cubicBezTo>
                  <a:pt x="1451104" y="617443"/>
                  <a:pt x="1459356" y="618861"/>
                  <a:pt x="1468693" y="623863"/>
                </a:cubicBezTo>
                <a:cubicBezTo>
                  <a:pt x="1485199" y="626698"/>
                  <a:pt x="1500620" y="625950"/>
                  <a:pt x="1514959" y="621617"/>
                </a:cubicBezTo>
                <a:cubicBezTo>
                  <a:pt x="1514959" y="621617"/>
                  <a:pt x="1516750" y="621075"/>
                  <a:pt x="1520336" y="619990"/>
                </a:cubicBezTo>
                <a:cubicBezTo>
                  <a:pt x="1523921" y="618906"/>
                  <a:pt x="1526796" y="621949"/>
                  <a:pt x="1528963" y="629120"/>
                </a:cubicBezTo>
                <a:lnTo>
                  <a:pt x="1532008" y="628199"/>
                </a:lnTo>
                <a:lnTo>
                  <a:pt x="1530623" y="627457"/>
                </a:lnTo>
                <a:lnTo>
                  <a:pt x="1533070" y="627877"/>
                </a:lnTo>
                <a:lnTo>
                  <a:pt x="1539717" y="625868"/>
                </a:lnTo>
                <a:lnTo>
                  <a:pt x="1550470" y="622617"/>
                </a:lnTo>
                <a:lnTo>
                  <a:pt x="1561224" y="619369"/>
                </a:lnTo>
                <a:lnTo>
                  <a:pt x="1568321" y="619569"/>
                </a:lnTo>
                <a:lnTo>
                  <a:pt x="1570090" y="609230"/>
                </a:lnTo>
                <a:cubicBezTo>
                  <a:pt x="1573674" y="608144"/>
                  <a:pt x="1580136" y="610100"/>
                  <a:pt x="1589476" y="615098"/>
                </a:cubicBezTo>
                <a:cubicBezTo>
                  <a:pt x="1596642" y="612929"/>
                  <a:pt x="1600227" y="611842"/>
                  <a:pt x="1600227" y="611842"/>
                </a:cubicBezTo>
                <a:lnTo>
                  <a:pt x="1610979" y="608589"/>
                </a:lnTo>
                <a:cubicBezTo>
                  <a:pt x="1618147" y="606418"/>
                  <a:pt x="1621025" y="609461"/>
                  <a:pt x="1619610" y="617713"/>
                </a:cubicBezTo>
                <a:lnTo>
                  <a:pt x="1620086" y="619285"/>
                </a:lnTo>
                <a:lnTo>
                  <a:pt x="1624314" y="620009"/>
                </a:lnTo>
                <a:lnTo>
                  <a:pt x="1624987" y="616086"/>
                </a:lnTo>
                <a:lnTo>
                  <a:pt x="1636104" y="622036"/>
                </a:lnTo>
                <a:lnTo>
                  <a:pt x="1650087" y="624438"/>
                </a:lnTo>
                <a:lnTo>
                  <a:pt x="1660499" y="617073"/>
                </a:lnTo>
                <a:lnTo>
                  <a:pt x="1661798" y="616680"/>
                </a:lnTo>
                <a:lnTo>
                  <a:pt x="1664507" y="611623"/>
                </a:lnTo>
                <a:cubicBezTo>
                  <a:pt x="1671675" y="609455"/>
                  <a:pt x="1675261" y="608373"/>
                  <a:pt x="1675261" y="608373"/>
                </a:cubicBezTo>
                <a:lnTo>
                  <a:pt x="1689266" y="615875"/>
                </a:lnTo>
                <a:lnTo>
                  <a:pt x="1707822" y="614484"/>
                </a:lnTo>
                <a:lnTo>
                  <a:pt x="1717515" y="611550"/>
                </a:lnTo>
                <a:cubicBezTo>
                  <a:pt x="1724683" y="609380"/>
                  <a:pt x="1730059" y="607753"/>
                  <a:pt x="1733643" y="606668"/>
                </a:cubicBezTo>
                <a:cubicBezTo>
                  <a:pt x="1737227" y="605582"/>
                  <a:pt x="1734351" y="602541"/>
                  <a:pt x="1725012" y="597543"/>
                </a:cubicBezTo>
                <a:lnTo>
                  <a:pt x="1732510" y="583533"/>
                </a:lnTo>
                <a:lnTo>
                  <a:pt x="1738052" y="589394"/>
                </a:lnTo>
                <a:lnTo>
                  <a:pt x="1739784" y="588871"/>
                </a:lnTo>
                <a:lnTo>
                  <a:pt x="1740830" y="592332"/>
                </a:lnTo>
                <a:lnTo>
                  <a:pt x="1741140" y="592660"/>
                </a:lnTo>
                <a:cubicBezTo>
                  <a:pt x="1744726" y="591576"/>
                  <a:pt x="1747602" y="594617"/>
                  <a:pt x="1749773" y="601785"/>
                </a:cubicBezTo>
                <a:cubicBezTo>
                  <a:pt x="1749773" y="601785"/>
                  <a:pt x="1754440" y="604285"/>
                  <a:pt x="1763779" y="609283"/>
                </a:cubicBezTo>
                <a:lnTo>
                  <a:pt x="1763218" y="610329"/>
                </a:lnTo>
                <a:lnTo>
                  <a:pt x="1792550" y="608131"/>
                </a:lnTo>
                <a:lnTo>
                  <a:pt x="1845491" y="608021"/>
                </a:lnTo>
                <a:lnTo>
                  <a:pt x="1856309" y="604746"/>
                </a:lnTo>
                <a:lnTo>
                  <a:pt x="1877812" y="598235"/>
                </a:lnTo>
                <a:cubicBezTo>
                  <a:pt x="1863476" y="602575"/>
                  <a:pt x="1855766" y="602955"/>
                  <a:pt x="1854681" y="599371"/>
                </a:cubicBezTo>
                <a:cubicBezTo>
                  <a:pt x="1853595" y="595786"/>
                  <a:pt x="1849469" y="595080"/>
                  <a:pt x="1842300" y="597249"/>
                </a:cubicBezTo>
                <a:lnTo>
                  <a:pt x="1849798" y="583243"/>
                </a:lnTo>
                <a:lnTo>
                  <a:pt x="1896061" y="580973"/>
                </a:lnTo>
                <a:lnTo>
                  <a:pt x="1899316" y="591726"/>
                </a:lnTo>
                <a:lnTo>
                  <a:pt x="1907600" y="600482"/>
                </a:lnTo>
                <a:lnTo>
                  <a:pt x="1906589" y="597134"/>
                </a:lnTo>
                <a:cubicBezTo>
                  <a:pt x="1913757" y="594967"/>
                  <a:pt x="1920886" y="594279"/>
                  <a:pt x="1927971" y="595072"/>
                </a:cubicBezTo>
                <a:lnTo>
                  <a:pt x="1939710" y="598858"/>
                </a:lnTo>
                <a:lnTo>
                  <a:pt x="1949101" y="601888"/>
                </a:lnTo>
                <a:lnTo>
                  <a:pt x="1964657" y="607161"/>
                </a:lnTo>
                <a:lnTo>
                  <a:pt x="1973597" y="604454"/>
                </a:lnTo>
                <a:lnTo>
                  <a:pt x="1991845" y="587191"/>
                </a:lnTo>
                <a:lnTo>
                  <a:pt x="1981093" y="590445"/>
                </a:lnTo>
                <a:cubicBezTo>
                  <a:pt x="1973926" y="592616"/>
                  <a:pt x="1965671" y="591202"/>
                  <a:pt x="1956333" y="586204"/>
                </a:cubicBezTo>
                <a:lnTo>
                  <a:pt x="1953078" y="575452"/>
                </a:lnTo>
                <a:cubicBezTo>
                  <a:pt x="1962417" y="580450"/>
                  <a:pt x="1974255" y="580779"/>
                  <a:pt x="1988591" y="576439"/>
                </a:cubicBezTo>
                <a:cubicBezTo>
                  <a:pt x="2010095" y="569928"/>
                  <a:pt x="2022640" y="566131"/>
                  <a:pt x="2026223" y="565046"/>
                </a:cubicBezTo>
                <a:cubicBezTo>
                  <a:pt x="2029808" y="563962"/>
                  <a:pt x="2032685" y="567004"/>
                  <a:pt x="2034855" y="574170"/>
                </a:cubicBezTo>
                <a:cubicBezTo>
                  <a:pt x="2037024" y="581338"/>
                  <a:pt x="2034526" y="586009"/>
                  <a:pt x="2027358" y="588178"/>
                </a:cubicBezTo>
                <a:cubicBezTo>
                  <a:pt x="2020189" y="590349"/>
                  <a:pt x="2017690" y="595017"/>
                  <a:pt x="2019860" y="602186"/>
                </a:cubicBezTo>
                <a:lnTo>
                  <a:pt x="2009109" y="605440"/>
                </a:lnTo>
                <a:cubicBezTo>
                  <a:pt x="2009109" y="605440"/>
                  <a:pt x="2007316" y="605983"/>
                  <a:pt x="2003732" y="607068"/>
                </a:cubicBezTo>
                <a:cubicBezTo>
                  <a:pt x="2000148" y="608152"/>
                  <a:pt x="1998898" y="610488"/>
                  <a:pt x="1999982" y="614072"/>
                </a:cubicBezTo>
                <a:lnTo>
                  <a:pt x="2007148" y="615300"/>
                </a:lnTo>
                <a:lnTo>
                  <a:pt x="2025895" y="612097"/>
                </a:lnTo>
                <a:lnTo>
                  <a:pt x="2033868" y="609684"/>
                </a:lnTo>
                <a:cubicBezTo>
                  <a:pt x="2041037" y="607513"/>
                  <a:pt x="2048746" y="607135"/>
                  <a:pt x="2056999" y="608548"/>
                </a:cubicBezTo>
                <a:cubicBezTo>
                  <a:pt x="2065255" y="609964"/>
                  <a:pt x="2069380" y="610670"/>
                  <a:pt x="2069380" y="610670"/>
                </a:cubicBezTo>
                <a:cubicBezTo>
                  <a:pt x="2093055" y="611328"/>
                  <a:pt x="2112060" y="609487"/>
                  <a:pt x="2126396" y="605147"/>
                </a:cubicBezTo>
                <a:lnTo>
                  <a:pt x="2137148" y="601892"/>
                </a:lnTo>
                <a:lnTo>
                  <a:pt x="2098381" y="590153"/>
                </a:lnTo>
                <a:cubicBezTo>
                  <a:pt x="2043863" y="591006"/>
                  <a:pt x="2041694" y="583838"/>
                  <a:pt x="2091872" y="568649"/>
                </a:cubicBezTo>
                <a:cubicBezTo>
                  <a:pt x="2120546" y="559968"/>
                  <a:pt x="2137216" y="556877"/>
                  <a:pt x="2141884" y="559376"/>
                </a:cubicBezTo>
                <a:cubicBezTo>
                  <a:pt x="2146555" y="561875"/>
                  <a:pt x="2152474" y="562040"/>
                  <a:pt x="2159641" y="559868"/>
                </a:cubicBezTo>
                <a:cubicBezTo>
                  <a:pt x="2166809" y="557700"/>
                  <a:pt x="2173976" y="555528"/>
                  <a:pt x="2181145" y="553360"/>
                </a:cubicBezTo>
                <a:cubicBezTo>
                  <a:pt x="2183315" y="560528"/>
                  <a:pt x="2187985" y="563028"/>
                  <a:pt x="2195154" y="560857"/>
                </a:cubicBezTo>
                <a:cubicBezTo>
                  <a:pt x="2204492" y="565855"/>
                  <a:pt x="2209160" y="568355"/>
                  <a:pt x="2209160" y="568355"/>
                </a:cubicBezTo>
                <a:lnTo>
                  <a:pt x="2276929" y="559576"/>
                </a:lnTo>
                <a:cubicBezTo>
                  <a:pt x="2274760" y="552409"/>
                  <a:pt x="2265422" y="547410"/>
                  <a:pt x="2248914" y="544582"/>
                </a:cubicBezTo>
                <a:lnTo>
                  <a:pt x="2234907" y="537085"/>
                </a:lnTo>
                <a:cubicBezTo>
                  <a:pt x="2244245" y="542084"/>
                  <a:pt x="2247830" y="540998"/>
                  <a:pt x="2245659" y="533829"/>
                </a:cubicBezTo>
                <a:cubicBezTo>
                  <a:pt x="2252828" y="531658"/>
                  <a:pt x="2256411" y="530575"/>
                  <a:pt x="2256411" y="530575"/>
                </a:cubicBezTo>
                <a:lnTo>
                  <a:pt x="2281172" y="534818"/>
                </a:lnTo>
                <a:lnTo>
                  <a:pt x="2313428" y="525053"/>
                </a:lnTo>
                <a:cubicBezTo>
                  <a:pt x="2315598" y="532219"/>
                  <a:pt x="2316684" y="535804"/>
                  <a:pt x="2316684" y="535804"/>
                </a:cubicBezTo>
                <a:cubicBezTo>
                  <a:pt x="2323851" y="533634"/>
                  <a:pt x="2328520" y="536132"/>
                  <a:pt x="2330691" y="543301"/>
                </a:cubicBezTo>
                <a:lnTo>
                  <a:pt x="2295179" y="542315"/>
                </a:lnTo>
                <a:cubicBezTo>
                  <a:pt x="2285839" y="537317"/>
                  <a:pt x="2282257" y="538401"/>
                  <a:pt x="2284426" y="545570"/>
                </a:cubicBezTo>
                <a:cubicBezTo>
                  <a:pt x="2279428" y="554908"/>
                  <a:pt x="2292350" y="558821"/>
                  <a:pt x="2323192" y="557308"/>
                </a:cubicBezTo>
                <a:cubicBezTo>
                  <a:pt x="2337530" y="552969"/>
                  <a:pt x="2347196" y="546129"/>
                  <a:pt x="2352194" y="536791"/>
                </a:cubicBezTo>
                <a:lnTo>
                  <a:pt x="2362947" y="533536"/>
                </a:lnTo>
                <a:lnTo>
                  <a:pt x="2384453" y="527025"/>
                </a:lnTo>
                <a:cubicBezTo>
                  <a:pt x="2391621" y="524856"/>
                  <a:pt x="2395747" y="525563"/>
                  <a:pt x="2396833" y="529147"/>
                </a:cubicBezTo>
                <a:cubicBezTo>
                  <a:pt x="2397917" y="532732"/>
                  <a:pt x="2396668" y="535066"/>
                  <a:pt x="2393083" y="536152"/>
                </a:cubicBezTo>
                <a:cubicBezTo>
                  <a:pt x="2389500" y="537236"/>
                  <a:pt x="2384122" y="538864"/>
                  <a:pt x="2376955" y="541034"/>
                </a:cubicBezTo>
                <a:cubicBezTo>
                  <a:pt x="2369787" y="543205"/>
                  <a:pt x="2366203" y="544289"/>
                  <a:pt x="2366203" y="544289"/>
                </a:cubicBezTo>
                <a:cubicBezTo>
                  <a:pt x="2368373" y="551458"/>
                  <a:pt x="2373584" y="555748"/>
                  <a:pt x="2381837" y="557162"/>
                </a:cubicBezTo>
                <a:lnTo>
                  <a:pt x="2393141" y="555698"/>
                </a:lnTo>
                <a:lnTo>
                  <a:pt x="2398252" y="554154"/>
                </a:lnTo>
                <a:lnTo>
                  <a:pt x="2398096" y="555056"/>
                </a:lnTo>
                <a:lnTo>
                  <a:pt x="2415722" y="552773"/>
                </a:lnTo>
                <a:lnTo>
                  <a:pt x="2458731" y="539753"/>
                </a:lnTo>
                <a:cubicBezTo>
                  <a:pt x="2451563" y="541924"/>
                  <a:pt x="2449064" y="546592"/>
                  <a:pt x="2451235" y="553760"/>
                </a:cubicBezTo>
                <a:lnTo>
                  <a:pt x="2480237" y="533244"/>
                </a:lnTo>
                <a:lnTo>
                  <a:pt x="2483491" y="543995"/>
                </a:lnTo>
                <a:cubicBezTo>
                  <a:pt x="2490660" y="541826"/>
                  <a:pt x="2499619" y="539113"/>
                  <a:pt x="2510372" y="535858"/>
                </a:cubicBezTo>
                <a:cubicBezTo>
                  <a:pt x="2521126" y="532603"/>
                  <a:pt x="2527587" y="534560"/>
                  <a:pt x="2529756" y="541727"/>
                </a:cubicBezTo>
                <a:cubicBezTo>
                  <a:pt x="2534096" y="556063"/>
                  <a:pt x="2516174" y="561489"/>
                  <a:pt x="2475994" y="558001"/>
                </a:cubicBezTo>
                <a:cubicBezTo>
                  <a:pt x="2437982" y="561685"/>
                  <a:pt x="2412892" y="569280"/>
                  <a:pt x="2400728" y="580787"/>
                </a:cubicBezTo>
                <a:cubicBezTo>
                  <a:pt x="2386390" y="585127"/>
                  <a:pt x="2387476" y="588712"/>
                  <a:pt x="2403982" y="591540"/>
                </a:cubicBezTo>
                <a:cubicBezTo>
                  <a:pt x="2411151" y="589371"/>
                  <a:pt x="2419569" y="584866"/>
                  <a:pt x="2429235" y="578026"/>
                </a:cubicBezTo>
                <a:cubicBezTo>
                  <a:pt x="2438904" y="571186"/>
                  <a:pt x="2447863" y="568474"/>
                  <a:pt x="2456116" y="569887"/>
                </a:cubicBezTo>
                <a:cubicBezTo>
                  <a:pt x="2464371" y="571303"/>
                  <a:pt x="2468496" y="572011"/>
                  <a:pt x="2468496" y="572011"/>
                </a:cubicBezTo>
                <a:cubicBezTo>
                  <a:pt x="2477834" y="577009"/>
                  <a:pt x="2489672" y="577337"/>
                  <a:pt x="2504008" y="572997"/>
                </a:cubicBezTo>
                <a:cubicBezTo>
                  <a:pt x="2520514" y="575826"/>
                  <a:pt x="2533438" y="579739"/>
                  <a:pt x="2542777" y="584737"/>
                </a:cubicBezTo>
                <a:cubicBezTo>
                  <a:pt x="2544947" y="591904"/>
                  <a:pt x="2549615" y="594403"/>
                  <a:pt x="2556782" y="592233"/>
                </a:cubicBezTo>
                <a:lnTo>
                  <a:pt x="2567535" y="588978"/>
                </a:lnTo>
                <a:cubicBezTo>
                  <a:pt x="2581872" y="584638"/>
                  <a:pt x="2591373" y="583717"/>
                  <a:pt x="2596044" y="586217"/>
                </a:cubicBezTo>
                <a:cubicBezTo>
                  <a:pt x="2600712" y="588717"/>
                  <a:pt x="2606631" y="588882"/>
                  <a:pt x="2613799" y="586711"/>
                </a:cubicBezTo>
                <a:cubicBezTo>
                  <a:pt x="2620968" y="584542"/>
                  <a:pt x="2628135" y="582370"/>
                  <a:pt x="2635305" y="580202"/>
                </a:cubicBezTo>
                <a:cubicBezTo>
                  <a:pt x="2642472" y="578031"/>
                  <a:pt x="2654309" y="578360"/>
                  <a:pt x="2670815" y="581187"/>
                </a:cubicBezTo>
                <a:cubicBezTo>
                  <a:pt x="2670815" y="581187"/>
                  <a:pt x="2674399" y="580104"/>
                  <a:pt x="2681568" y="577933"/>
                </a:cubicBezTo>
                <a:cubicBezTo>
                  <a:pt x="2688736" y="575762"/>
                  <a:pt x="2692321" y="574678"/>
                  <a:pt x="2692321" y="574678"/>
                </a:cubicBezTo>
                <a:cubicBezTo>
                  <a:pt x="2701660" y="579677"/>
                  <a:pt x="2709913" y="581091"/>
                  <a:pt x="2717081" y="578921"/>
                </a:cubicBezTo>
                <a:cubicBezTo>
                  <a:pt x="2714912" y="571753"/>
                  <a:pt x="2716161" y="569417"/>
                  <a:pt x="2720829" y="571918"/>
                </a:cubicBezTo>
                <a:cubicBezTo>
                  <a:pt x="2725499" y="574417"/>
                  <a:pt x="2727834" y="575666"/>
                  <a:pt x="2727834" y="575666"/>
                </a:cubicBezTo>
                <a:cubicBezTo>
                  <a:pt x="2735001" y="573497"/>
                  <a:pt x="2738585" y="572411"/>
                  <a:pt x="2738585" y="572411"/>
                </a:cubicBezTo>
                <a:cubicBezTo>
                  <a:pt x="2752922" y="568071"/>
                  <a:pt x="2760632" y="567693"/>
                  <a:pt x="2761717" y="571276"/>
                </a:cubicBezTo>
                <a:cubicBezTo>
                  <a:pt x="2762801" y="574861"/>
                  <a:pt x="2766929" y="575568"/>
                  <a:pt x="2774097" y="573397"/>
                </a:cubicBezTo>
                <a:lnTo>
                  <a:pt x="2783052" y="573646"/>
                </a:lnTo>
                <a:lnTo>
                  <a:pt x="2778124" y="568433"/>
                </a:lnTo>
                <a:lnTo>
                  <a:pt x="2788881" y="565182"/>
                </a:lnTo>
                <a:cubicBezTo>
                  <a:pt x="2796049" y="563016"/>
                  <a:pt x="2800717" y="565516"/>
                  <a:pt x="2802883" y="572685"/>
                </a:cubicBezTo>
                <a:lnTo>
                  <a:pt x="2838395" y="573689"/>
                </a:lnTo>
                <a:lnTo>
                  <a:pt x="2843823" y="575336"/>
                </a:lnTo>
                <a:lnTo>
                  <a:pt x="2845121" y="575373"/>
                </a:lnTo>
                <a:cubicBezTo>
                  <a:pt x="2852288" y="573201"/>
                  <a:pt x="2864834" y="569404"/>
                  <a:pt x="2882755" y="563979"/>
                </a:cubicBezTo>
                <a:lnTo>
                  <a:pt x="2883799" y="563663"/>
                </a:lnTo>
                <a:lnTo>
                  <a:pt x="2872289" y="561691"/>
                </a:lnTo>
                <a:lnTo>
                  <a:pt x="2869035" y="550939"/>
                </a:lnTo>
                <a:cubicBezTo>
                  <a:pt x="2876202" y="548769"/>
                  <a:pt x="2883913" y="548391"/>
                  <a:pt x="2892164" y="549806"/>
                </a:cubicBezTo>
                <a:cubicBezTo>
                  <a:pt x="2900421" y="551220"/>
                  <a:pt x="2904545" y="551926"/>
                  <a:pt x="2904545" y="551926"/>
                </a:cubicBezTo>
                <a:cubicBezTo>
                  <a:pt x="2913883" y="556924"/>
                  <a:pt x="2925721" y="557255"/>
                  <a:pt x="2940058" y="552915"/>
                </a:cubicBezTo>
                <a:lnTo>
                  <a:pt x="2940125" y="553136"/>
                </a:lnTo>
                <a:lnTo>
                  <a:pt x="2955899" y="553573"/>
                </a:lnTo>
                <a:cubicBezTo>
                  <a:pt x="2955899" y="553573"/>
                  <a:pt x="2960026" y="554280"/>
                  <a:pt x="2968279" y="555695"/>
                </a:cubicBezTo>
                <a:cubicBezTo>
                  <a:pt x="2976534" y="557109"/>
                  <a:pt x="2980659" y="557817"/>
                  <a:pt x="2980659" y="557817"/>
                </a:cubicBezTo>
                <a:lnTo>
                  <a:pt x="3005419" y="562059"/>
                </a:lnTo>
                <a:cubicBezTo>
                  <a:pt x="3012587" y="559888"/>
                  <a:pt x="3016714" y="560596"/>
                  <a:pt x="3017799" y="564179"/>
                </a:cubicBezTo>
                <a:cubicBezTo>
                  <a:pt x="3018882" y="567762"/>
                  <a:pt x="3019425" y="569555"/>
                  <a:pt x="3019425" y="569555"/>
                </a:cubicBezTo>
                <a:cubicBezTo>
                  <a:pt x="3019425" y="569555"/>
                  <a:pt x="3024095" y="572053"/>
                  <a:pt x="3033435" y="577052"/>
                </a:cubicBezTo>
                <a:lnTo>
                  <a:pt x="3058194" y="581295"/>
                </a:lnTo>
                <a:lnTo>
                  <a:pt x="3048587" y="592964"/>
                </a:lnTo>
                <a:lnTo>
                  <a:pt x="3084241" y="589798"/>
                </a:lnTo>
                <a:lnTo>
                  <a:pt x="3082953" y="585539"/>
                </a:lnTo>
                <a:cubicBezTo>
                  <a:pt x="3080782" y="578370"/>
                  <a:pt x="3084367" y="577284"/>
                  <a:pt x="3093706" y="582282"/>
                </a:cubicBezTo>
                <a:lnTo>
                  <a:pt x="3129218" y="583270"/>
                </a:lnTo>
                <a:cubicBezTo>
                  <a:pt x="3136385" y="581099"/>
                  <a:pt x="3138883" y="576429"/>
                  <a:pt x="3136715" y="569262"/>
                </a:cubicBezTo>
                <a:cubicBezTo>
                  <a:pt x="3134544" y="562095"/>
                  <a:pt x="3126291" y="560680"/>
                  <a:pt x="3111956" y="565020"/>
                </a:cubicBezTo>
                <a:cubicBezTo>
                  <a:pt x="3104788" y="567189"/>
                  <a:pt x="3096533" y="565777"/>
                  <a:pt x="3087195" y="560778"/>
                </a:cubicBezTo>
                <a:cubicBezTo>
                  <a:pt x="3087195" y="560778"/>
                  <a:pt x="3088987" y="560235"/>
                  <a:pt x="3092570" y="559150"/>
                </a:cubicBezTo>
                <a:cubicBezTo>
                  <a:pt x="3096155" y="558066"/>
                  <a:pt x="3097948" y="557523"/>
                  <a:pt x="3097948" y="557523"/>
                </a:cubicBezTo>
                <a:cubicBezTo>
                  <a:pt x="3105116" y="555353"/>
                  <a:pt x="3116411" y="553889"/>
                  <a:pt x="3131832" y="553135"/>
                </a:cubicBezTo>
                <a:cubicBezTo>
                  <a:pt x="3147253" y="552378"/>
                  <a:pt x="3157300" y="553248"/>
                  <a:pt x="3161967" y="555749"/>
                </a:cubicBezTo>
                <a:cubicBezTo>
                  <a:pt x="3166637" y="558248"/>
                  <a:pt x="3176140" y="557328"/>
                  <a:pt x="3190475" y="552988"/>
                </a:cubicBezTo>
                <a:lnTo>
                  <a:pt x="3204484" y="560484"/>
                </a:lnTo>
                <a:cubicBezTo>
                  <a:pt x="3190147" y="564825"/>
                  <a:pt x="3188733" y="573078"/>
                  <a:pt x="3200241" y="585244"/>
                </a:cubicBezTo>
                <a:lnTo>
                  <a:pt x="3199623" y="588849"/>
                </a:lnTo>
                <a:lnTo>
                  <a:pt x="3227327" y="588782"/>
                </a:lnTo>
                <a:lnTo>
                  <a:pt x="3235754" y="586230"/>
                </a:lnTo>
                <a:lnTo>
                  <a:pt x="3240458" y="588748"/>
                </a:lnTo>
                <a:lnTo>
                  <a:pt x="3259975" y="588698"/>
                </a:lnTo>
                <a:lnTo>
                  <a:pt x="3257257" y="579721"/>
                </a:lnTo>
                <a:lnTo>
                  <a:pt x="3292771" y="580709"/>
                </a:lnTo>
                <a:lnTo>
                  <a:pt x="3315951" y="584681"/>
                </a:lnTo>
                <a:lnTo>
                  <a:pt x="3338282" y="582825"/>
                </a:lnTo>
                <a:lnTo>
                  <a:pt x="3339034" y="578440"/>
                </a:lnTo>
                <a:lnTo>
                  <a:pt x="3346533" y="564433"/>
                </a:lnTo>
                <a:lnTo>
                  <a:pt x="3289516" y="569955"/>
                </a:lnTo>
                <a:cubicBezTo>
                  <a:pt x="3270839" y="559960"/>
                  <a:pt x="3261501" y="554961"/>
                  <a:pt x="3261501" y="554961"/>
                </a:cubicBezTo>
                <a:lnTo>
                  <a:pt x="3263259" y="554790"/>
                </a:lnTo>
                <a:lnTo>
                  <a:pt x="3245660" y="554301"/>
                </a:lnTo>
                <a:cubicBezTo>
                  <a:pt x="3216985" y="562982"/>
                  <a:pt x="3205148" y="562651"/>
                  <a:pt x="3210148" y="553314"/>
                </a:cubicBezTo>
                <a:cubicBezTo>
                  <a:pt x="3207977" y="546146"/>
                  <a:pt x="3210475" y="541476"/>
                  <a:pt x="3217643" y="539307"/>
                </a:cubicBezTo>
                <a:lnTo>
                  <a:pt x="3228934" y="528627"/>
                </a:lnTo>
                <a:lnTo>
                  <a:pt x="3223523" y="527698"/>
                </a:lnTo>
                <a:lnTo>
                  <a:pt x="3232918" y="524859"/>
                </a:lnTo>
                <a:lnTo>
                  <a:pt x="3235893" y="522044"/>
                </a:lnTo>
                <a:lnTo>
                  <a:pt x="3239938" y="522738"/>
                </a:lnTo>
                <a:lnTo>
                  <a:pt x="3255784" y="517949"/>
                </a:lnTo>
                <a:lnTo>
                  <a:pt x="3252101" y="524822"/>
                </a:lnTo>
                <a:lnTo>
                  <a:pt x="3285412" y="530530"/>
                </a:lnTo>
                <a:cubicBezTo>
                  <a:pt x="3309086" y="531186"/>
                  <a:pt x="3322011" y="535101"/>
                  <a:pt x="3324179" y="542268"/>
                </a:cubicBezTo>
                <a:lnTo>
                  <a:pt x="3333863" y="547452"/>
                </a:lnTo>
                <a:lnTo>
                  <a:pt x="3352402" y="545051"/>
                </a:lnTo>
                <a:cubicBezTo>
                  <a:pt x="3367822" y="544292"/>
                  <a:pt x="3380203" y="546415"/>
                  <a:pt x="3389541" y="551413"/>
                </a:cubicBezTo>
                <a:lnTo>
                  <a:pt x="3403549" y="558910"/>
                </a:lnTo>
                <a:lnTo>
                  <a:pt x="3384223" y="564760"/>
                </a:lnTo>
                <a:lnTo>
                  <a:pt x="3383084" y="566890"/>
                </a:lnTo>
                <a:lnTo>
                  <a:pt x="3392302" y="579921"/>
                </a:lnTo>
                <a:lnTo>
                  <a:pt x="3389952" y="584314"/>
                </a:lnTo>
                <a:lnTo>
                  <a:pt x="3391894" y="585915"/>
                </a:lnTo>
                <a:lnTo>
                  <a:pt x="3410058" y="580415"/>
                </a:lnTo>
                <a:cubicBezTo>
                  <a:pt x="3417226" y="578245"/>
                  <a:pt x="3423146" y="578410"/>
                  <a:pt x="3427815" y="580910"/>
                </a:cubicBezTo>
                <a:cubicBezTo>
                  <a:pt x="3432482" y="583409"/>
                  <a:pt x="3434819" y="584657"/>
                  <a:pt x="3434819" y="584657"/>
                </a:cubicBezTo>
                <a:lnTo>
                  <a:pt x="3424066" y="587911"/>
                </a:lnTo>
                <a:lnTo>
                  <a:pt x="3433415" y="592916"/>
                </a:lnTo>
                <a:lnTo>
                  <a:pt x="3432984" y="591494"/>
                </a:lnTo>
                <a:lnTo>
                  <a:pt x="3442717" y="591018"/>
                </a:lnTo>
                <a:lnTo>
                  <a:pt x="3456322" y="578146"/>
                </a:lnTo>
                <a:cubicBezTo>
                  <a:pt x="3456322" y="578146"/>
                  <a:pt x="3459908" y="577062"/>
                  <a:pt x="3467075" y="574891"/>
                </a:cubicBezTo>
                <a:cubicBezTo>
                  <a:pt x="3476412" y="579890"/>
                  <a:pt x="3479997" y="578805"/>
                  <a:pt x="3477826" y="571637"/>
                </a:cubicBezTo>
                <a:lnTo>
                  <a:pt x="3463820" y="564140"/>
                </a:lnTo>
                <a:lnTo>
                  <a:pt x="3449813" y="556643"/>
                </a:lnTo>
                <a:lnTo>
                  <a:pt x="3485325" y="557629"/>
                </a:lnTo>
                <a:lnTo>
                  <a:pt x="3496076" y="554375"/>
                </a:lnTo>
                <a:cubicBezTo>
                  <a:pt x="3493907" y="547207"/>
                  <a:pt x="3494615" y="543080"/>
                  <a:pt x="3498198" y="541995"/>
                </a:cubicBezTo>
                <a:lnTo>
                  <a:pt x="3499159" y="540201"/>
                </a:lnTo>
                <a:lnTo>
                  <a:pt x="3496865" y="538972"/>
                </a:lnTo>
                <a:lnTo>
                  <a:pt x="3500385" y="537908"/>
                </a:lnTo>
                <a:lnTo>
                  <a:pt x="3501947" y="534992"/>
                </a:lnTo>
                <a:cubicBezTo>
                  <a:pt x="3500861" y="531407"/>
                  <a:pt x="3511071" y="526359"/>
                  <a:pt x="3532576" y="519850"/>
                </a:cubicBezTo>
                <a:cubicBezTo>
                  <a:pt x="3539743" y="517679"/>
                  <a:pt x="3548705" y="514967"/>
                  <a:pt x="3559457" y="511713"/>
                </a:cubicBezTo>
                <a:cubicBezTo>
                  <a:pt x="3570210" y="508456"/>
                  <a:pt x="3575585" y="506830"/>
                  <a:pt x="3575585" y="506830"/>
                </a:cubicBezTo>
                <a:cubicBezTo>
                  <a:pt x="3608599" y="512487"/>
                  <a:pt x="3632274" y="513145"/>
                  <a:pt x="3646609" y="508805"/>
                </a:cubicBezTo>
                <a:cubicBezTo>
                  <a:pt x="3646609" y="508805"/>
                  <a:pt x="3654862" y="510220"/>
                  <a:pt x="3671368" y="513046"/>
                </a:cubicBezTo>
                <a:cubicBezTo>
                  <a:pt x="3671368" y="513046"/>
                  <a:pt x="3675496" y="513753"/>
                  <a:pt x="3683749" y="515168"/>
                </a:cubicBezTo>
                <a:cubicBezTo>
                  <a:pt x="3692003" y="516582"/>
                  <a:pt x="3696129" y="517290"/>
                  <a:pt x="3696129" y="517290"/>
                </a:cubicBezTo>
                <a:lnTo>
                  <a:pt x="3717633" y="510779"/>
                </a:lnTo>
                <a:lnTo>
                  <a:pt x="3742394" y="515021"/>
                </a:lnTo>
                <a:cubicBezTo>
                  <a:pt x="3763898" y="508510"/>
                  <a:pt x="3787573" y="509168"/>
                  <a:pt x="3813417" y="516996"/>
                </a:cubicBezTo>
                <a:lnTo>
                  <a:pt x="3802665" y="520251"/>
                </a:lnTo>
                <a:lnTo>
                  <a:pt x="3781159" y="526760"/>
                </a:lnTo>
                <a:lnTo>
                  <a:pt x="3805920" y="531003"/>
                </a:lnTo>
                <a:cubicBezTo>
                  <a:pt x="3815258" y="536001"/>
                  <a:pt x="3823511" y="537415"/>
                  <a:pt x="3830680" y="535246"/>
                </a:cubicBezTo>
                <a:lnTo>
                  <a:pt x="3880199" y="543731"/>
                </a:lnTo>
                <a:cubicBezTo>
                  <a:pt x="3880199" y="543731"/>
                  <a:pt x="3870696" y="544651"/>
                  <a:pt x="3851691" y="546491"/>
                </a:cubicBezTo>
                <a:cubicBezTo>
                  <a:pt x="3832686" y="548331"/>
                  <a:pt x="3820684" y="553923"/>
                  <a:pt x="3815685" y="563261"/>
                </a:cubicBezTo>
                <a:lnTo>
                  <a:pt x="3792137" y="587413"/>
                </a:lnTo>
                <a:lnTo>
                  <a:pt x="3795600" y="587359"/>
                </a:lnTo>
                <a:cubicBezTo>
                  <a:pt x="3809939" y="583019"/>
                  <a:pt x="3819605" y="576179"/>
                  <a:pt x="3824603" y="566841"/>
                </a:cubicBezTo>
                <a:cubicBezTo>
                  <a:pt x="3831769" y="564672"/>
                  <a:pt x="3843608" y="565001"/>
                  <a:pt x="3860116" y="567830"/>
                </a:cubicBezTo>
                <a:cubicBezTo>
                  <a:pt x="3874452" y="563490"/>
                  <a:pt x="3883954" y="562569"/>
                  <a:pt x="3888623" y="565067"/>
                </a:cubicBezTo>
                <a:cubicBezTo>
                  <a:pt x="3893292" y="567566"/>
                  <a:pt x="3895626" y="568816"/>
                  <a:pt x="3895626" y="568816"/>
                </a:cubicBezTo>
                <a:lnTo>
                  <a:pt x="3903807" y="573194"/>
                </a:lnTo>
                <a:lnTo>
                  <a:pt x="3906368" y="573635"/>
                </a:lnTo>
                <a:lnTo>
                  <a:pt x="3906705" y="574745"/>
                </a:lnTo>
                <a:lnTo>
                  <a:pt x="3909635" y="576314"/>
                </a:lnTo>
                <a:lnTo>
                  <a:pt x="3934393" y="580555"/>
                </a:lnTo>
                <a:lnTo>
                  <a:pt x="3964007" y="581379"/>
                </a:lnTo>
                <a:lnTo>
                  <a:pt x="3966029" y="579468"/>
                </a:lnTo>
                <a:lnTo>
                  <a:pt x="3955899" y="574046"/>
                </a:lnTo>
                <a:cubicBezTo>
                  <a:pt x="3955899" y="574046"/>
                  <a:pt x="3953565" y="572795"/>
                  <a:pt x="3948894" y="570296"/>
                </a:cubicBezTo>
                <a:lnTo>
                  <a:pt x="3947648" y="570261"/>
                </a:lnTo>
                <a:lnTo>
                  <a:pt x="3946980" y="570463"/>
                </a:lnTo>
                <a:lnTo>
                  <a:pt x="3946913" y="570241"/>
                </a:lnTo>
                <a:lnTo>
                  <a:pt x="3946324" y="570225"/>
                </a:lnTo>
                <a:lnTo>
                  <a:pt x="3954260" y="576765"/>
                </a:lnTo>
                <a:lnTo>
                  <a:pt x="3943507" y="580015"/>
                </a:lnTo>
                <a:cubicBezTo>
                  <a:pt x="3941341" y="572846"/>
                  <a:pt x="3936670" y="570344"/>
                  <a:pt x="3929500" y="572510"/>
                </a:cubicBezTo>
                <a:lnTo>
                  <a:pt x="3918748" y="575760"/>
                </a:lnTo>
                <a:cubicBezTo>
                  <a:pt x="3917665" y="572177"/>
                  <a:pt x="3918780" y="569395"/>
                  <a:pt x="3922094" y="567415"/>
                </a:cubicBezTo>
                <a:lnTo>
                  <a:pt x="3925369" y="566715"/>
                </a:lnTo>
                <a:lnTo>
                  <a:pt x="3917131" y="562305"/>
                </a:lnTo>
                <a:cubicBezTo>
                  <a:pt x="3914961" y="555138"/>
                  <a:pt x="3913876" y="551554"/>
                  <a:pt x="3913876" y="551554"/>
                </a:cubicBezTo>
                <a:lnTo>
                  <a:pt x="3935382" y="545044"/>
                </a:lnTo>
                <a:lnTo>
                  <a:pt x="3943141" y="548149"/>
                </a:lnTo>
                <a:lnTo>
                  <a:pt x="3951222" y="545704"/>
                </a:lnTo>
                <a:lnTo>
                  <a:pt x="3953180" y="552169"/>
                </a:lnTo>
                <a:lnTo>
                  <a:pt x="3975670" y="561172"/>
                </a:lnTo>
                <a:lnTo>
                  <a:pt x="3975983" y="549946"/>
                </a:lnTo>
                <a:lnTo>
                  <a:pt x="3997487" y="543437"/>
                </a:lnTo>
                <a:cubicBezTo>
                  <a:pt x="3999657" y="550605"/>
                  <a:pt x="4006825" y="548435"/>
                  <a:pt x="4018991" y="536926"/>
                </a:cubicBezTo>
                <a:cubicBezTo>
                  <a:pt x="4018991" y="536926"/>
                  <a:pt x="4021327" y="538176"/>
                  <a:pt x="4025995" y="540676"/>
                </a:cubicBezTo>
                <a:cubicBezTo>
                  <a:pt x="4030666" y="543174"/>
                  <a:pt x="4034791" y="543880"/>
                  <a:pt x="4038375" y="542795"/>
                </a:cubicBezTo>
                <a:cubicBezTo>
                  <a:pt x="4041960" y="541711"/>
                  <a:pt x="4045543" y="540626"/>
                  <a:pt x="4049128" y="539540"/>
                </a:cubicBezTo>
                <a:cubicBezTo>
                  <a:pt x="4052712" y="538455"/>
                  <a:pt x="4058088" y="536828"/>
                  <a:pt x="4065256" y="534658"/>
                </a:cubicBezTo>
                <a:cubicBezTo>
                  <a:pt x="4065256" y="534658"/>
                  <a:pt x="4066341" y="538243"/>
                  <a:pt x="4068512" y="545410"/>
                </a:cubicBezTo>
                <a:cubicBezTo>
                  <a:pt x="4070681" y="552578"/>
                  <a:pt x="4075350" y="555078"/>
                  <a:pt x="4082518" y="552908"/>
                </a:cubicBezTo>
                <a:cubicBezTo>
                  <a:pt x="4087516" y="543569"/>
                  <a:pt x="4086431" y="539985"/>
                  <a:pt x="4079264" y="542156"/>
                </a:cubicBezTo>
                <a:lnTo>
                  <a:pt x="4100768" y="535647"/>
                </a:lnTo>
                <a:cubicBezTo>
                  <a:pt x="4102938" y="542812"/>
                  <a:pt x="4109399" y="544770"/>
                  <a:pt x="4120152" y="541515"/>
                </a:cubicBezTo>
                <a:cubicBezTo>
                  <a:pt x="4130905" y="538261"/>
                  <a:pt x="4136823" y="538424"/>
                  <a:pt x="4137907" y="542009"/>
                </a:cubicBezTo>
                <a:cubicBezTo>
                  <a:pt x="4138992" y="545593"/>
                  <a:pt x="4143119" y="546297"/>
                  <a:pt x="4150288" y="544130"/>
                </a:cubicBezTo>
                <a:lnTo>
                  <a:pt x="4175048" y="548372"/>
                </a:lnTo>
                <a:lnTo>
                  <a:pt x="4196551" y="541863"/>
                </a:lnTo>
                <a:cubicBezTo>
                  <a:pt x="4196551" y="541863"/>
                  <a:pt x="4201928" y="540235"/>
                  <a:pt x="4212679" y="536980"/>
                </a:cubicBezTo>
                <a:cubicBezTo>
                  <a:pt x="4223434" y="533725"/>
                  <a:pt x="4234726" y="532262"/>
                  <a:pt x="4246564" y="532591"/>
                </a:cubicBezTo>
                <a:cubicBezTo>
                  <a:pt x="4258401" y="532920"/>
                  <a:pt x="4264863" y="534876"/>
                  <a:pt x="4265949" y="538461"/>
                </a:cubicBezTo>
                <a:cubicBezTo>
                  <a:pt x="4267035" y="542045"/>
                  <a:pt x="4272952" y="542210"/>
                  <a:pt x="4283706" y="538955"/>
                </a:cubicBezTo>
                <a:cubicBezTo>
                  <a:pt x="4294457" y="535700"/>
                  <a:pt x="4312213" y="536193"/>
                  <a:pt x="4336971" y="540435"/>
                </a:cubicBezTo>
                <a:lnTo>
                  <a:pt x="4372657" y="539446"/>
                </a:lnTo>
                <a:lnTo>
                  <a:pt x="4387272" y="525621"/>
                </a:lnTo>
                <a:cubicBezTo>
                  <a:pt x="4396609" y="530620"/>
                  <a:pt x="4401280" y="533117"/>
                  <a:pt x="4401280" y="533117"/>
                </a:cubicBezTo>
                <a:lnTo>
                  <a:pt x="4427051" y="540921"/>
                </a:lnTo>
                <a:lnTo>
                  <a:pt x="4431129" y="541276"/>
                </a:lnTo>
                <a:cubicBezTo>
                  <a:pt x="4431129" y="541276"/>
                  <a:pt x="4434714" y="540190"/>
                  <a:pt x="4441881" y="538020"/>
                </a:cubicBezTo>
                <a:cubicBezTo>
                  <a:pt x="4449049" y="535850"/>
                  <a:pt x="4452633" y="534765"/>
                  <a:pt x="4452633" y="534765"/>
                </a:cubicBezTo>
                <a:cubicBezTo>
                  <a:pt x="4466969" y="530425"/>
                  <a:pt x="4478808" y="530754"/>
                  <a:pt x="4488144" y="535753"/>
                </a:cubicBezTo>
                <a:cubicBezTo>
                  <a:pt x="4495313" y="533584"/>
                  <a:pt x="4503025" y="533205"/>
                  <a:pt x="4511277" y="534618"/>
                </a:cubicBezTo>
                <a:cubicBezTo>
                  <a:pt x="4519530" y="536033"/>
                  <a:pt x="4527241" y="535655"/>
                  <a:pt x="4534410" y="533484"/>
                </a:cubicBezTo>
                <a:cubicBezTo>
                  <a:pt x="4541578" y="531315"/>
                  <a:pt x="4551080" y="530394"/>
                  <a:pt x="4562919" y="530723"/>
                </a:cubicBezTo>
                <a:cubicBezTo>
                  <a:pt x="4574756" y="531052"/>
                  <a:pt x="4585343" y="533716"/>
                  <a:pt x="4594681" y="538714"/>
                </a:cubicBezTo>
                <a:cubicBezTo>
                  <a:pt x="4611187" y="541541"/>
                  <a:pt x="4628400" y="540244"/>
                  <a:pt x="4646321" y="534819"/>
                </a:cubicBezTo>
                <a:cubicBezTo>
                  <a:pt x="4664242" y="529393"/>
                  <a:pt x="4673202" y="526681"/>
                  <a:pt x="4673202" y="526681"/>
                </a:cubicBezTo>
                <a:cubicBezTo>
                  <a:pt x="4682541" y="531680"/>
                  <a:pt x="4687210" y="534180"/>
                  <a:pt x="4687210" y="534180"/>
                </a:cubicBezTo>
                <a:cubicBezTo>
                  <a:pt x="4694378" y="532009"/>
                  <a:pt x="4697962" y="530923"/>
                  <a:pt x="4697962" y="530923"/>
                </a:cubicBezTo>
                <a:cubicBezTo>
                  <a:pt x="4697962" y="530923"/>
                  <a:pt x="4701546" y="529840"/>
                  <a:pt x="4708714" y="527669"/>
                </a:cubicBezTo>
                <a:cubicBezTo>
                  <a:pt x="4715882" y="525500"/>
                  <a:pt x="4721801" y="525663"/>
                  <a:pt x="4726470" y="528161"/>
                </a:cubicBezTo>
                <a:cubicBezTo>
                  <a:pt x="4731139" y="530661"/>
                  <a:pt x="4735808" y="533160"/>
                  <a:pt x="4740478" y="535659"/>
                </a:cubicBezTo>
                <a:cubicBezTo>
                  <a:pt x="4745147" y="538158"/>
                  <a:pt x="4751066" y="538324"/>
                  <a:pt x="4758234" y="536153"/>
                </a:cubicBezTo>
                <a:lnTo>
                  <a:pt x="4776484" y="518891"/>
                </a:lnTo>
                <a:cubicBezTo>
                  <a:pt x="4792991" y="521717"/>
                  <a:pt x="4804827" y="522048"/>
                  <a:pt x="4811996" y="519878"/>
                </a:cubicBezTo>
                <a:lnTo>
                  <a:pt x="4817739" y="538852"/>
                </a:lnTo>
                <a:lnTo>
                  <a:pt x="4800750" y="540889"/>
                </a:lnTo>
                <a:cubicBezTo>
                  <a:pt x="4781744" y="542729"/>
                  <a:pt x="4770449" y="544193"/>
                  <a:pt x="4766866" y="545278"/>
                </a:cubicBezTo>
                <a:lnTo>
                  <a:pt x="4757009" y="545004"/>
                </a:lnTo>
                <a:lnTo>
                  <a:pt x="4759653" y="553742"/>
                </a:lnTo>
                <a:cubicBezTo>
                  <a:pt x="4752486" y="555913"/>
                  <a:pt x="4748359" y="555205"/>
                  <a:pt x="4747276" y="551621"/>
                </a:cubicBezTo>
                <a:lnTo>
                  <a:pt x="4754348" y="544930"/>
                </a:lnTo>
                <a:lnTo>
                  <a:pt x="4749109" y="544784"/>
                </a:lnTo>
                <a:cubicBezTo>
                  <a:pt x="4740856" y="543370"/>
                  <a:pt x="4729561" y="544833"/>
                  <a:pt x="4715225" y="549173"/>
                </a:cubicBezTo>
                <a:lnTo>
                  <a:pt x="4662204" y="550642"/>
                </a:lnTo>
                <a:lnTo>
                  <a:pt x="4656374" y="561534"/>
                </a:lnTo>
                <a:cubicBezTo>
                  <a:pt x="4649206" y="563703"/>
                  <a:pt x="4642744" y="561746"/>
                  <a:pt x="4636991" y="555663"/>
                </a:cubicBezTo>
                <a:lnTo>
                  <a:pt x="4635693" y="551377"/>
                </a:lnTo>
                <a:lnTo>
                  <a:pt x="4587184" y="552721"/>
                </a:lnTo>
                <a:lnTo>
                  <a:pt x="4530168" y="558244"/>
                </a:lnTo>
                <a:lnTo>
                  <a:pt x="4479984" y="564744"/>
                </a:lnTo>
                <a:lnTo>
                  <a:pt x="4485590" y="567748"/>
                </a:lnTo>
                <a:cubicBezTo>
                  <a:pt x="4478421" y="569914"/>
                  <a:pt x="4474837" y="570998"/>
                  <a:pt x="4474837" y="570998"/>
                </a:cubicBezTo>
                <a:cubicBezTo>
                  <a:pt x="4474837" y="570998"/>
                  <a:pt x="4471251" y="572082"/>
                  <a:pt x="4464083" y="574248"/>
                </a:cubicBezTo>
                <a:lnTo>
                  <a:pt x="4468369" y="566248"/>
                </a:lnTo>
                <a:lnTo>
                  <a:pt x="4462396" y="567021"/>
                </a:lnTo>
                <a:lnTo>
                  <a:pt x="4451647" y="570277"/>
                </a:lnTo>
                <a:cubicBezTo>
                  <a:pt x="4444477" y="572446"/>
                  <a:pt x="4439808" y="569948"/>
                  <a:pt x="4437638" y="562780"/>
                </a:cubicBezTo>
                <a:lnTo>
                  <a:pt x="4394973" y="560843"/>
                </a:lnTo>
                <a:lnTo>
                  <a:pt x="4386285" y="561133"/>
                </a:lnTo>
                <a:lnTo>
                  <a:pt x="4392608" y="567818"/>
                </a:lnTo>
                <a:lnTo>
                  <a:pt x="4409411" y="568292"/>
                </a:lnTo>
                <a:lnTo>
                  <a:pt x="4396693" y="572136"/>
                </a:lnTo>
                <a:lnTo>
                  <a:pt x="4403549" y="579382"/>
                </a:lnTo>
                <a:lnTo>
                  <a:pt x="4414300" y="576127"/>
                </a:lnTo>
                <a:cubicBezTo>
                  <a:pt x="4404090" y="581174"/>
                  <a:pt x="4394953" y="584918"/>
                  <a:pt x="4386888" y="587359"/>
                </a:cubicBezTo>
                <a:cubicBezTo>
                  <a:pt x="4374792" y="591022"/>
                  <a:pt x="4365111" y="591751"/>
                  <a:pt x="4357841" y="589551"/>
                </a:cubicBezTo>
                <a:lnTo>
                  <a:pt x="4354243" y="585747"/>
                </a:lnTo>
                <a:lnTo>
                  <a:pt x="4343263" y="582416"/>
                </a:lnTo>
                <a:lnTo>
                  <a:pt x="4348599" y="579782"/>
                </a:lnTo>
                <a:lnTo>
                  <a:pt x="4343276" y="574153"/>
                </a:lnTo>
                <a:cubicBezTo>
                  <a:pt x="4343276" y="574153"/>
                  <a:pt x="4339693" y="575236"/>
                  <a:pt x="4332522" y="577408"/>
                </a:cubicBezTo>
                <a:lnTo>
                  <a:pt x="4323626" y="580101"/>
                </a:lnTo>
                <a:lnTo>
                  <a:pt x="4325286" y="580991"/>
                </a:lnTo>
                <a:lnTo>
                  <a:pt x="4314534" y="584241"/>
                </a:lnTo>
                <a:lnTo>
                  <a:pt x="4312382" y="577125"/>
                </a:lnTo>
                <a:lnTo>
                  <a:pt x="4255837" y="582605"/>
                </a:lnTo>
                <a:lnTo>
                  <a:pt x="4249287" y="581481"/>
                </a:lnTo>
                <a:lnTo>
                  <a:pt x="4238352" y="584786"/>
                </a:lnTo>
                <a:lnTo>
                  <a:pt x="4229380" y="585222"/>
                </a:lnTo>
                <a:lnTo>
                  <a:pt x="4265510" y="591413"/>
                </a:lnTo>
                <a:lnTo>
                  <a:pt x="4280596" y="586845"/>
                </a:lnTo>
                <a:lnTo>
                  <a:pt x="4287285" y="593919"/>
                </a:lnTo>
                <a:lnTo>
                  <a:pt x="4349787" y="595657"/>
                </a:lnTo>
                <a:lnTo>
                  <a:pt x="4355610" y="595643"/>
                </a:lnTo>
                <a:lnTo>
                  <a:pt x="4392558" y="589998"/>
                </a:lnTo>
                <a:cubicBezTo>
                  <a:pt x="4411565" y="588164"/>
                  <a:pt x="4424652" y="586168"/>
                  <a:pt x="4431821" y="583999"/>
                </a:cubicBezTo>
                <a:cubicBezTo>
                  <a:pt x="4438990" y="581832"/>
                  <a:pt x="4446160" y="579665"/>
                  <a:pt x="4453328" y="577499"/>
                </a:cubicBezTo>
                <a:lnTo>
                  <a:pt x="4488841" y="578500"/>
                </a:lnTo>
                <a:lnTo>
                  <a:pt x="4492091" y="589253"/>
                </a:lnTo>
                <a:lnTo>
                  <a:pt x="4497686" y="593864"/>
                </a:lnTo>
                <a:lnTo>
                  <a:pt x="4513338" y="593097"/>
                </a:lnTo>
                <a:lnTo>
                  <a:pt x="4505617" y="600402"/>
                </a:lnTo>
                <a:lnTo>
                  <a:pt x="4509838" y="603880"/>
                </a:lnTo>
                <a:lnTo>
                  <a:pt x="4514679" y="604016"/>
                </a:lnTo>
                <a:cubicBezTo>
                  <a:pt x="4517178" y="599345"/>
                  <a:pt x="4520220" y="596469"/>
                  <a:pt x="4523803" y="595383"/>
                </a:cubicBezTo>
                <a:cubicBezTo>
                  <a:pt x="4527388" y="594300"/>
                  <a:pt x="4530264" y="597341"/>
                  <a:pt x="4532435" y="604510"/>
                </a:cubicBezTo>
                <a:lnTo>
                  <a:pt x="4546442" y="612006"/>
                </a:lnTo>
                <a:cubicBezTo>
                  <a:pt x="4546442" y="612006"/>
                  <a:pt x="4545358" y="608421"/>
                  <a:pt x="4543188" y="601255"/>
                </a:cubicBezTo>
                <a:lnTo>
                  <a:pt x="4547712" y="601032"/>
                </a:lnTo>
                <a:lnTo>
                  <a:pt x="4541606" y="597761"/>
                </a:lnTo>
                <a:lnTo>
                  <a:pt x="4552360" y="594510"/>
                </a:lnTo>
                <a:lnTo>
                  <a:pt x="4554233" y="600712"/>
                </a:lnTo>
                <a:lnTo>
                  <a:pt x="4580860" y="599407"/>
                </a:lnTo>
                <a:lnTo>
                  <a:pt x="4577118" y="598764"/>
                </a:lnTo>
                <a:lnTo>
                  <a:pt x="4634138" y="593265"/>
                </a:lnTo>
                <a:lnTo>
                  <a:pt x="4638824" y="595777"/>
                </a:lnTo>
                <a:lnTo>
                  <a:pt x="4646468" y="593462"/>
                </a:lnTo>
                <a:lnTo>
                  <a:pt x="4660475" y="600960"/>
                </a:lnTo>
                <a:lnTo>
                  <a:pt x="4656144" y="605056"/>
                </a:lnTo>
                <a:lnTo>
                  <a:pt x="4662145" y="608273"/>
                </a:lnTo>
                <a:lnTo>
                  <a:pt x="4666510" y="610610"/>
                </a:lnTo>
                <a:lnTo>
                  <a:pt x="4695173" y="599259"/>
                </a:lnTo>
                <a:lnTo>
                  <a:pt x="4695247" y="599308"/>
                </a:lnTo>
                <a:lnTo>
                  <a:pt x="4701653" y="594777"/>
                </a:lnTo>
                <a:cubicBezTo>
                  <a:pt x="4718157" y="597605"/>
                  <a:pt x="4726411" y="599019"/>
                  <a:pt x="4726411" y="599019"/>
                </a:cubicBezTo>
                <a:cubicBezTo>
                  <a:pt x="4742917" y="601847"/>
                  <a:pt x="4755296" y="603968"/>
                  <a:pt x="4763550" y="605382"/>
                </a:cubicBezTo>
                <a:cubicBezTo>
                  <a:pt x="4771804" y="606798"/>
                  <a:pt x="4775929" y="607504"/>
                  <a:pt x="4775929" y="607504"/>
                </a:cubicBezTo>
                <a:cubicBezTo>
                  <a:pt x="4776471" y="609297"/>
                  <a:pt x="4775915" y="610687"/>
                  <a:pt x="4774259" y="611678"/>
                </a:cubicBezTo>
                <a:cubicBezTo>
                  <a:pt x="4769288" y="614649"/>
                  <a:pt x="4754424" y="614015"/>
                  <a:pt x="4729666" y="609771"/>
                </a:cubicBezTo>
                <a:lnTo>
                  <a:pt x="4723245" y="611715"/>
                </a:lnTo>
                <a:lnTo>
                  <a:pt x="4734754" y="613687"/>
                </a:lnTo>
                <a:lnTo>
                  <a:pt x="4759515" y="617929"/>
                </a:lnTo>
                <a:lnTo>
                  <a:pt x="4748762" y="621184"/>
                </a:lnTo>
                <a:lnTo>
                  <a:pt x="4723861" y="628722"/>
                </a:lnTo>
                <a:lnTo>
                  <a:pt x="4766773" y="624585"/>
                </a:lnTo>
                <a:cubicBezTo>
                  <a:pt x="4766773" y="624585"/>
                  <a:pt x="4772148" y="622959"/>
                  <a:pt x="4782904" y="619708"/>
                </a:cubicBezTo>
                <a:lnTo>
                  <a:pt x="4795542" y="618760"/>
                </a:lnTo>
                <a:lnTo>
                  <a:pt x="4795025" y="618917"/>
                </a:lnTo>
                <a:lnTo>
                  <a:pt x="4796959" y="619952"/>
                </a:lnTo>
                <a:lnTo>
                  <a:pt x="4802284" y="625585"/>
                </a:lnTo>
                <a:cubicBezTo>
                  <a:pt x="4802284" y="625585"/>
                  <a:pt x="4804619" y="626838"/>
                  <a:pt x="4809287" y="629339"/>
                </a:cubicBezTo>
                <a:lnTo>
                  <a:pt x="4809925" y="629357"/>
                </a:lnTo>
                <a:lnTo>
                  <a:pt x="4809034" y="626413"/>
                </a:lnTo>
                <a:lnTo>
                  <a:pt x="4796959" y="619952"/>
                </a:lnTo>
                <a:lnTo>
                  <a:pt x="4795814" y="618740"/>
                </a:lnTo>
                <a:lnTo>
                  <a:pt x="4795542" y="618760"/>
                </a:lnTo>
                <a:lnTo>
                  <a:pt x="4805779" y="615662"/>
                </a:lnTo>
                <a:lnTo>
                  <a:pt x="4813205" y="613414"/>
                </a:lnTo>
                <a:lnTo>
                  <a:pt x="4809787" y="611582"/>
                </a:lnTo>
                <a:lnTo>
                  <a:pt x="4820543" y="608333"/>
                </a:lnTo>
                <a:lnTo>
                  <a:pt x="4821334" y="610953"/>
                </a:lnTo>
                <a:lnTo>
                  <a:pt x="4881046" y="592876"/>
                </a:lnTo>
                <a:cubicBezTo>
                  <a:pt x="4881046" y="592876"/>
                  <a:pt x="4892882" y="593206"/>
                  <a:pt x="4916556" y="593863"/>
                </a:cubicBezTo>
                <a:cubicBezTo>
                  <a:pt x="4930894" y="589522"/>
                  <a:pt x="4943979" y="587518"/>
                  <a:pt x="4955819" y="587847"/>
                </a:cubicBezTo>
                <a:cubicBezTo>
                  <a:pt x="4967656" y="588177"/>
                  <a:pt x="4975366" y="587798"/>
                  <a:pt x="4978949" y="586715"/>
                </a:cubicBezTo>
                <a:cubicBezTo>
                  <a:pt x="4982534" y="585629"/>
                  <a:pt x="4992037" y="584708"/>
                  <a:pt x="5007457" y="583952"/>
                </a:cubicBezTo>
                <a:cubicBezTo>
                  <a:pt x="5022879" y="583196"/>
                  <a:pt x="5037759" y="580648"/>
                  <a:pt x="5052096" y="576308"/>
                </a:cubicBezTo>
                <a:cubicBezTo>
                  <a:pt x="5082937" y="574796"/>
                  <a:pt x="5103028" y="576540"/>
                  <a:pt x="5112367" y="581538"/>
                </a:cubicBezTo>
                <a:cubicBezTo>
                  <a:pt x="5121704" y="586537"/>
                  <a:pt x="5131749" y="587406"/>
                  <a:pt x="5142501" y="584151"/>
                </a:cubicBezTo>
                <a:cubicBezTo>
                  <a:pt x="5153256" y="580896"/>
                  <a:pt x="5165798" y="577099"/>
                  <a:pt x="5180135" y="572759"/>
                </a:cubicBezTo>
                <a:cubicBezTo>
                  <a:pt x="5213147" y="578414"/>
                  <a:pt x="5227486" y="574075"/>
                  <a:pt x="5223146" y="559738"/>
                </a:cubicBezTo>
                <a:cubicBezTo>
                  <a:pt x="5230312" y="557570"/>
                  <a:pt x="5240359" y="558441"/>
                  <a:pt x="5253280" y="562354"/>
                </a:cubicBezTo>
                <a:cubicBezTo>
                  <a:pt x="5266202" y="566266"/>
                  <a:pt x="5272121" y="566432"/>
                  <a:pt x="5271036" y="562847"/>
                </a:cubicBezTo>
                <a:cubicBezTo>
                  <a:pt x="5269950" y="559263"/>
                  <a:pt x="5275871" y="559427"/>
                  <a:pt x="5288792" y="563341"/>
                </a:cubicBezTo>
                <a:cubicBezTo>
                  <a:pt x="5301716" y="567255"/>
                  <a:pt x="5310676" y="564541"/>
                  <a:pt x="5315674" y="555203"/>
                </a:cubicBezTo>
                <a:lnTo>
                  <a:pt x="5325652" y="554531"/>
                </a:lnTo>
                <a:lnTo>
                  <a:pt x="5319709" y="551348"/>
                </a:lnTo>
                <a:lnTo>
                  <a:pt x="5334706" y="553923"/>
                </a:lnTo>
                <a:lnTo>
                  <a:pt x="5353058" y="552688"/>
                </a:lnTo>
                <a:lnTo>
                  <a:pt x="5353369" y="552910"/>
                </a:lnTo>
                <a:lnTo>
                  <a:pt x="5370660" y="547683"/>
                </a:lnTo>
                <a:lnTo>
                  <a:pt x="5356850" y="549020"/>
                </a:lnTo>
                <a:lnTo>
                  <a:pt x="5310584" y="551287"/>
                </a:lnTo>
                <a:lnTo>
                  <a:pt x="5307330" y="540535"/>
                </a:lnTo>
                <a:cubicBezTo>
                  <a:pt x="5290823" y="537708"/>
                  <a:pt x="5277901" y="533794"/>
                  <a:pt x="5268563" y="528795"/>
                </a:cubicBezTo>
                <a:cubicBezTo>
                  <a:pt x="5259223" y="523797"/>
                  <a:pt x="5242719" y="520969"/>
                  <a:pt x="5219042" y="520311"/>
                </a:cubicBezTo>
                <a:cubicBezTo>
                  <a:pt x="5195368" y="519654"/>
                  <a:pt x="5180653" y="516282"/>
                  <a:pt x="5174899" y="510200"/>
                </a:cubicBezTo>
                <a:cubicBezTo>
                  <a:pt x="5169145" y="504118"/>
                  <a:pt x="5164476" y="501617"/>
                  <a:pt x="5160891" y="502702"/>
                </a:cubicBezTo>
                <a:cubicBezTo>
                  <a:pt x="5157306" y="503787"/>
                  <a:pt x="5149597" y="504165"/>
                  <a:pt x="5137760" y="503837"/>
                </a:cubicBezTo>
                <a:lnTo>
                  <a:pt x="5126811" y="503533"/>
                </a:lnTo>
                <a:lnTo>
                  <a:pt x="5142354" y="525508"/>
                </a:lnTo>
                <a:lnTo>
                  <a:pt x="5156363" y="533006"/>
                </a:lnTo>
                <a:cubicBezTo>
                  <a:pt x="5149196" y="535175"/>
                  <a:pt x="5132526" y="538266"/>
                  <a:pt x="5106350" y="542276"/>
                </a:cubicBezTo>
                <a:cubicBezTo>
                  <a:pt x="5080176" y="546287"/>
                  <a:pt x="5062421" y="545794"/>
                  <a:pt x="5053083" y="540796"/>
                </a:cubicBezTo>
                <a:lnTo>
                  <a:pt x="5042330" y="544051"/>
                </a:lnTo>
                <a:cubicBezTo>
                  <a:pt x="5027994" y="548391"/>
                  <a:pt x="5010779" y="549688"/>
                  <a:pt x="4990689" y="547946"/>
                </a:cubicBezTo>
                <a:cubicBezTo>
                  <a:pt x="4970599" y="546204"/>
                  <a:pt x="4956969" y="546416"/>
                  <a:pt x="4949800" y="548585"/>
                </a:cubicBezTo>
                <a:lnTo>
                  <a:pt x="4925043" y="544344"/>
                </a:lnTo>
                <a:cubicBezTo>
                  <a:pt x="4903537" y="550855"/>
                  <a:pt x="4891698" y="550525"/>
                  <a:pt x="4889529" y="543357"/>
                </a:cubicBezTo>
                <a:cubicBezTo>
                  <a:pt x="4896696" y="541186"/>
                  <a:pt x="4907448" y="537932"/>
                  <a:pt x="4921787" y="533591"/>
                </a:cubicBezTo>
                <a:cubicBezTo>
                  <a:pt x="4936123" y="529251"/>
                  <a:pt x="4944375" y="530666"/>
                  <a:pt x="4946546" y="537835"/>
                </a:cubicBezTo>
                <a:lnTo>
                  <a:pt x="4989557" y="524815"/>
                </a:lnTo>
                <a:cubicBezTo>
                  <a:pt x="5001722" y="513306"/>
                  <a:pt x="5007804" y="507551"/>
                  <a:pt x="5007804" y="507551"/>
                </a:cubicBezTo>
                <a:cubicBezTo>
                  <a:pt x="4989129" y="497554"/>
                  <a:pt x="4947534" y="502321"/>
                  <a:pt x="4883019" y="521853"/>
                </a:cubicBezTo>
                <a:cubicBezTo>
                  <a:pt x="4875852" y="524021"/>
                  <a:pt x="4871181" y="521523"/>
                  <a:pt x="4869013" y="514355"/>
                </a:cubicBezTo>
                <a:cubicBezTo>
                  <a:pt x="4862501" y="492848"/>
                  <a:pt x="4855121" y="481392"/>
                  <a:pt x="4846867" y="479976"/>
                </a:cubicBezTo>
                <a:cubicBezTo>
                  <a:pt x="4838614" y="478561"/>
                  <a:pt x="4832152" y="476606"/>
                  <a:pt x="4827484" y="474107"/>
                </a:cubicBezTo>
                <a:cubicBezTo>
                  <a:pt x="4822814" y="471607"/>
                  <a:pt x="4817981" y="475028"/>
                  <a:pt x="4812982" y="484365"/>
                </a:cubicBezTo>
                <a:lnTo>
                  <a:pt x="4794535" y="489950"/>
                </a:lnTo>
                <a:lnTo>
                  <a:pt x="4803950" y="494994"/>
                </a:lnTo>
                <a:lnTo>
                  <a:pt x="4807199" y="505750"/>
                </a:lnTo>
                <a:cubicBezTo>
                  <a:pt x="4800031" y="507914"/>
                  <a:pt x="4795361" y="505415"/>
                  <a:pt x="4793195" y="498245"/>
                </a:cubicBezTo>
                <a:lnTo>
                  <a:pt x="4789945" y="487490"/>
                </a:lnTo>
                <a:lnTo>
                  <a:pt x="4792543" y="488884"/>
                </a:lnTo>
                <a:lnTo>
                  <a:pt x="4798976" y="476868"/>
                </a:lnTo>
                <a:cubicBezTo>
                  <a:pt x="4794306" y="474368"/>
                  <a:pt x="4790803" y="472495"/>
                  <a:pt x="4788470" y="471246"/>
                </a:cubicBezTo>
                <a:lnTo>
                  <a:pt x="4786968" y="470442"/>
                </a:lnTo>
                <a:lnTo>
                  <a:pt x="4863489" y="457339"/>
                </a:lnTo>
                <a:cubicBezTo>
                  <a:pt x="4872828" y="462337"/>
                  <a:pt x="4888248" y="461580"/>
                  <a:pt x="4909754" y="455070"/>
                </a:cubicBezTo>
                <a:cubicBezTo>
                  <a:pt x="4916922" y="452900"/>
                  <a:pt x="4928216" y="451436"/>
                  <a:pt x="4943638" y="450681"/>
                </a:cubicBezTo>
                <a:cubicBezTo>
                  <a:pt x="4959060" y="449927"/>
                  <a:pt x="4971440" y="452047"/>
                  <a:pt x="4980777" y="457046"/>
                </a:cubicBezTo>
                <a:lnTo>
                  <a:pt x="5025425" y="452720"/>
                </a:lnTo>
                <a:lnTo>
                  <a:pt x="5021951" y="450861"/>
                </a:lnTo>
                <a:cubicBezTo>
                  <a:pt x="4998279" y="450204"/>
                  <a:pt x="4986442" y="449874"/>
                  <a:pt x="4986442" y="449874"/>
                </a:cubicBezTo>
                <a:cubicBezTo>
                  <a:pt x="5000779" y="445534"/>
                  <a:pt x="5016198" y="444779"/>
                  <a:pt x="5032706" y="447606"/>
                </a:cubicBezTo>
                <a:lnTo>
                  <a:pt x="5047964" y="448444"/>
                </a:lnTo>
                <a:lnTo>
                  <a:pt x="5048546" y="448268"/>
                </a:lnTo>
                <a:lnTo>
                  <a:pt x="5050340" y="448575"/>
                </a:lnTo>
                <a:lnTo>
                  <a:pt x="5098352" y="451210"/>
                </a:lnTo>
                <a:lnTo>
                  <a:pt x="5107209" y="451978"/>
                </a:lnTo>
                <a:lnTo>
                  <a:pt x="5155081" y="451229"/>
                </a:lnTo>
                <a:lnTo>
                  <a:pt x="5215354" y="456459"/>
                </a:lnTo>
                <a:cubicBezTo>
                  <a:pt x="5222522" y="454290"/>
                  <a:pt x="5227898" y="452661"/>
                  <a:pt x="5231481" y="451576"/>
                </a:cubicBezTo>
                <a:cubicBezTo>
                  <a:pt x="5235068" y="450492"/>
                  <a:pt x="5240443" y="448864"/>
                  <a:pt x="5247610" y="446693"/>
                </a:cubicBezTo>
                <a:cubicBezTo>
                  <a:pt x="5261947" y="442353"/>
                  <a:pt x="5277992" y="440430"/>
                  <a:pt x="5295749" y="440923"/>
                </a:cubicBezTo>
                <a:cubicBezTo>
                  <a:pt x="5313505" y="441417"/>
                  <a:pt x="5332969" y="444327"/>
                  <a:pt x="5354146" y="449655"/>
                </a:cubicBezTo>
                <a:cubicBezTo>
                  <a:pt x="5354146" y="449655"/>
                  <a:pt x="5359523" y="448028"/>
                  <a:pt x="5370276" y="444773"/>
                </a:cubicBezTo>
                <a:cubicBezTo>
                  <a:pt x="5381028" y="441517"/>
                  <a:pt x="5387490" y="443472"/>
                  <a:pt x="5389659" y="450640"/>
                </a:cubicBezTo>
                <a:cubicBezTo>
                  <a:pt x="5391830" y="457809"/>
                  <a:pt x="5396499" y="460309"/>
                  <a:pt x="5403668" y="458140"/>
                </a:cubicBezTo>
                <a:lnTo>
                  <a:pt x="5414419" y="454884"/>
                </a:lnTo>
                <a:cubicBezTo>
                  <a:pt x="5416588" y="462052"/>
                  <a:pt x="5430217" y="461838"/>
                  <a:pt x="5455306" y="454244"/>
                </a:cubicBezTo>
                <a:cubicBezTo>
                  <a:pt x="5480397" y="446649"/>
                  <a:pt x="5492940" y="442852"/>
                  <a:pt x="5492940" y="442852"/>
                </a:cubicBezTo>
                <a:lnTo>
                  <a:pt x="5556466" y="458833"/>
                </a:lnTo>
                <a:cubicBezTo>
                  <a:pt x="5556466" y="458833"/>
                  <a:pt x="5570095" y="458620"/>
                  <a:pt x="5597354" y="458193"/>
                </a:cubicBezTo>
                <a:cubicBezTo>
                  <a:pt x="5624613" y="457765"/>
                  <a:pt x="5645412" y="455383"/>
                  <a:pt x="5659748" y="451043"/>
                </a:cubicBezTo>
                <a:cubicBezTo>
                  <a:pt x="5844804" y="441970"/>
                  <a:pt x="5950255" y="441348"/>
                  <a:pt x="5976101" y="449175"/>
                </a:cubicBezTo>
                <a:lnTo>
                  <a:pt x="6025619" y="457660"/>
                </a:lnTo>
                <a:cubicBezTo>
                  <a:pt x="6049295" y="458318"/>
                  <a:pt x="6064716" y="457562"/>
                  <a:pt x="6071884" y="455391"/>
                </a:cubicBezTo>
                <a:cubicBezTo>
                  <a:pt x="6074054" y="462560"/>
                  <a:pt x="6076930" y="465601"/>
                  <a:pt x="6080516" y="464517"/>
                </a:cubicBezTo>
                <a:cubicBezTo>
                  <a:pt x="6084100" y="463432"/>
                  <a:pt x="6089476" y="461804"/>
                  <a:pt x="6096644" y="459634"/>
                </a:cubicBezTo>
                <a:cubicBezTo>
                  <a:pt x="6110981" y="455294"/>
                  <a:pt x="6175542" y="455310"/>
                  <a:pt x="6290333" y="459688"/>
                </a:cubicBezTo>
                <a:lnTo>
                  <a:pt x="6365021" y="462402"/>
                </a:lnTo>
                <a:lnTo>
                  <a:pt x="6354457" y="460588"/>
                </a:lnTo>
                <a:lnTo>
                  <a:pt x="6375962" y="454088"/>
                </a:lnTo>
                <a:lnTo>
                  <a:pt x="6378626" y="462897"/>
                </a:lnTo>
                <a:lnTo>
                  <a:pt x="6498026" y="467236"/>
                </a:lnTo>
                <a:cubicBezTo>
                  <a:pt x="6500197" y="474407"/>
                  <a:pt x="6507198" y="478154"/>
                  <a:pt x="6519039" y="478483"/>
                </a:cubicBezTo>
                <a:cubicBezTo>
                  <a:pt x="6530877" y="478813"/>
                  <a:pt x="6540380" y="477891"/>
                  <a:pt x="6547547" y="475723"/>
                </a:cubicBezTo>
                <a:cubicBezTo>
                  <a:pt x="6635076" y="480525"/>
                  <a:pt x="6687099" y="484339"/>
                  <a:pt x="6703602" y="487169"/>
                </a:cubicBezTo>
                <a:cubicBezTo>
                  <a:pt x="6712943" y="492165"/>
                  <a:pt x="6720651" y="491791"/>
                  <a:pt x="6726736" y="486036"/>
                </a:cubicBezTo>
                <a:cubicBezTo>
                  <a:pt x="6732820" y="480279"/>
                  <a:pt x="6736403" y="479195"/>
                  <a:pt x="6737489" y="482779"/>
                </a:cubicBezTo>
                <a:cubicBezTo>
                  <a:pt x="6738573" y="486365"/>
                  <a:pt x="6742696" y="487070"/>
                  <a:pt x="6749867" y="484900"/>
                </a:cubicBezTo>
                <a:cubicBezTo>
                  <a:pt x="6757033" y="482730"/>
                  <a:pt x="6787172" y="485345"/>
                  <a:pt x="6840273" y="492744"/>
                </a:cubicBezTo>
                <a:lnTo>
                  <a:pt x="6932184" y="500023"/>
                </a:lnTo>
                <a:lnTo>
                  <a:pt x="6931188" y="496740"/>
                </a:lnTo>
                <a:lnTo>
                  <a:pt x="6938221" y="500500"/>
                </a:lnTo>
                <a:lnTo>
                  <a:pt x="6978577" y="503697"/>
                </a:lnTo>
                <a:lnTo>
                  <a:pt x="6984300" y="504137"/>
                </a:lnTo>
                <a:lnTo>
                  <a:pt x="6991462" y="501970"/>
                </a:lnTo>
                <a:lnTo>
                  <a:pt x="6997401" y="505148"/>
                </a:lnTo>
                <a:lnTo>
                  <a:pt x="7042725" y="508643"/>
                </a:lnTo>
                <a:lnTo>
                  <a:pt x="7039353" y="505078"/>
                </a:lnTo>
                <a:lnTo>
                  <a:pt x="7058291" y="509842"/>
                </a:lnTo>
                <a:lnTo>
                  <a:pt x="7086737" y="512035"/>
                </a:lnTo>
                <a:cubicBezTo>
                  <a:pt x="7119747" y="517691"/>
                  <a:pt x="7139839" y="519435"/>
                  <a:pt x="7147007" y="517264"/>
                </a:cubicBezTo>
                <a:cubicBezTo>
                  <a:pt x="7147007" y="517264"/>
                  <a:pt x="7151138" y="517972"/>
                  <a:pt x="7159390" y="519387"/>
                </a:cubicBezTo>
                <a:cubicBezTo>
                  <a:pt x="7167642" y="520800"/>
                  <a:pt x="7178938" y="519336"/>
                  <a:pt x="7193273" y="514996"/>
                </a:cubicBezTo>
                <a:cubicBezTo>
                  <a:pt x="7219119" y="522822"/>
                  <a:pt x="7235627" y="525651"/>
                  <a:pt x="7242792" y="523481"/>
                </a:cubicBezTo>
                <a:cubicBezTo>
                  <a:pt x="7249963" y="521311"/>
                  <a:pt x="7254633" y="523811"/>
                  <a:pt x="7256799" y="530978"/>
                </a:cubicBezTo>
                <a:cubicBezTo>
                  <a:pt x="7256799" y="530978"/>
                  <a:pt x="7258594" y="530434"/>
                  <a:pt x="7262176" y="529353"/>
                </a:cubicBezTo>
                <a:cubicBezTo>
                  <a:pt x="7265763" y="528267"/>
                  <a:pt x="7272223" y="530221"/>
                  <a:pt x="7281561" y="535221"/>
                </a:cubicBezTo>
                <a:lnTo>
                  <a:pt x="7338276" y="536798"/>
                </a:lnTo>
                <a:lnTo>
                  <a:pt x="7336741" y="536535"/>
                </a:lnTo>
                <a:cubicBezTo>
                  <a:pt x="7351077" y="532196"/>
                  <a:pt x="7358247" y="530025"/>
                  <a:pt x="7358247" y="530025"/>
                </a:cubicBezTo>
                <a:lnTo>
                  <a:pt x="7384587" y="544121"/>
                </a:lnTo>
                <a:lnTo>
                  <a:pt x="7427732" y="553460"/>
                </a:lnTo>
                <a:lnTo>
                  <a:pt x="7421775" y="546005"/>
                </a:lnTo>
                <a:lnTo>
                  <a:pt x="7418518" y="535254"/>
                </a:lnTo>
                <a:cubicBezTo>
                  <a:pt x="7435025" y="538083"/>
                  <a:pt x="7455117" y="539825"/>
                  <a:pt x="7478792" y="540484"/>
                </a:cubicBezTo>
                <a:cubicBezTo>
                  <a:pt x="7511805" y="546140"/>
                  <a:pt x="7538898" y="551631"/>
                  <a:pt x="7560072" y="556961"/>
                </a:cubicBezTo>
                <a:cubicBezTo>
                  <a:pt x="7581249" y="562286"/>
                  <a:pt x="7595421" y="563866"/>
                  <a:pt x="7602590" y="561696"/>
                </a:cubicBezTo>
                <a:cubicBezTo>
                  <a:pt x="7609756" y="559526"/>
                  <a:pt x="7641685" y="561597"/>
                  <a:pt x="7698373" y="567912"/>
                </a:cubicBezTo>
                <a:cubicBezTo>
                  <a:pt x="7700543" y="575080"/>
                  <a:pt x="7705213" y="577578"/>
                  <a:pt x="7712379" y="575409"/>
                </a:cubicBezTo>
                <a:cubicBezTo>
                  <a:pt x="7719550" y="573238"/>
                  <a:pt x="7726718" y="571069"/>
                  <a:pt x="7733888" y="568898"/>
                </a:cubicBezTo>
                <a:cubicBezTo>
                  <a:pt x="7741052" y="566728"/>
                  <a:pt x="7747515" y="568686"/>
                  <a:pt x="7753270" y="574768"/>
                </a:cubicBezTo>
                <a:cubicBezTo>
                  <a:pt x="7759022" y="580852"/>
                  <a:pt x="7760649" y="586228"/>
                  <a:pt x="7758153" y="590896"/>
                </a:cubicBezTo>
                <a:cubicBezTo>
                  <a:pt x="7755654" y="595567"/>
                  <a:pt x="7750818" y="598987"/>
                  <a:pt x="7743651" y="601157"/>
                </a:cubicBezTo>
                <a:lnTo>
                  <a:pt x="7708137" y="600168"/>
                </a:lnTo>
                <a:cubicBezTo>
                  <a:pt x="7680878" y="600596"/>
                  <a:pt x="7655767" y="598417"/>
                  <a:pt x="7632799" y="593632"/>
                </a:cubicBezTo>
                <a:lnTo>
                  <a:pt x="7627306" y="591684"/>
                </a:lnTo>
                <a:lnTo>
                  <a:pt x="7628195" y="594612"/>
                </a:lnTo>
                <a:cubicBezTo>
                  <a:pt x="7630365" y="601778"/>
                  <a:pt x="7635035" y="604280"/>
                  <a:pt x="7642206" y="602110"/>
                </a:cubicBezTo>
                <a:lnTo>
                  <a:pt x="7691723" y="610595"/>
                </a:lnTo>
                <a:lnTo>
                  <a:pt x="7645458" y="612862"/>
                </a:lnTo>
                <a:cubicBezTo>
                  <a:pt x="7621782" y="612204"/>
                  <a:pt x="7594525" y="612631"/>
                  <a:pt x="7563684" y="614141"/>
                </a:cubicBezTo>
                <a:lnTo>
                  <a:pt x="7509921" y="630418"/>
                </a:lnTo>
                <a:lnTo>
                  <a:pt x="7509796" y="630454"/>
                </a:lnTo>
                <a:lnTo>
                  <a:pt x="7508085" y="637255"/>
                </a:lnTo>
                <a:cubicBezTo>
                  <a:pt x="7500917" y="639424"/>
                  <a:pt x="7491417" y="640345"/>
                  <a:pt x="7479578" y="640017"/>
                </a:cubicBezTo>
                <a:lnTo>
                  <a:pt x="7479086" y="639753"/>
                </a:lnTo>
                <a:lnTo>
                  <a:pt x="7477664" y="640185"/>
                </a:lnTo>
                <a:lnTo>
                  <a:pt x="7474890" y="640754"/>
                </a:lnTo>
                <a:lnTo>
                  <a:pt x="7511579" y="638973"/>
                </a:lnTo>
                <a:cubicBezTo>
                  <a:pt x="7504407" y="641140"/>
                  <a:pt x="7499030" y="642765"/>
                  <a:pt x="7495446" y="643849"/>
                </a:cubicBezTo>
                <a:cubicBezTo>
                  <a:pt x="7491861" y="644931"/>
                  <a:pt x="7490068" y="645473"/>
                  <a:pt x="7490068" y="645473"/>
                </a:cubicBezTo>
                <a:cubicBezTo>
                  <a:pt x="7480730" y="640471"/>
                  <a:pt x="7477148" y="641555"/>
                  <a:pt x="7479316" y="648724"/>
                </a:cubicBezTo>
                <a:cubicBezTo>
                  <a:pt x="7481482" y="655893"/>
                  <a:pt x="7482564" y="659477"/>
                  <a:pt x="7482564" y="659477"/>
                </a:cubicBezTo>
                <a:cubicBezTo>
                  <a:pt x="7489734" y="657309"/>
                  <a:pt x="7501574" y="657645"/>
                  <a:pt x="7518078" y="660480"/>
                </a:cubicBezTo>
                <a:cubicBezTo>
                  <a:pt x="7581931" y="664654"/>
                  <a:pt x="7612776" y="663155"/>
                  <a:pt x="7610609" y="655986"/>
                </a:cubicBezTo>
                <a:cubicBezTo>
                  <a:pt x="7610609" y="655986"/>
                  <a:pt x="7606481" y="655276"/>
                  <a:pt x="7598230" y="653859"/>
                </a:cubicBezTo>
                <a:cubicBezTo>
                  <a:pt x="7589976" y="652440"/>
                  <a:pt x="7585851" y="651731"/>
                  <a:pt x="7585851" y="651731"/>
                </a:cubicBezTo>
                <a:lnTo>
                  <a:pt x="7607359" y="645230"/>
                </a:lnTo>
                <a:cubicBezTo>
                  <a:pt x="7614526" y="643064"/>
                  <a:pt x="7620445" y="643231"/>
                  <a:pt x="7625116" y="645733"/>
                </a:cubicBezTo>
                <a:cubicBezTo>
                  <a:pt x="7629782" y="648233"/>
                  <a:pt x="7632117" y="649484"/>
                  <a:pt x="7632117" y="649484"/>
                </a:cubicBezTo>
                <a:cubicBezTo>
                  <a:pt x="7634283" y="656654"/>
                  <a:pt x="7637700" y="661488"/>
                  <a:pt x="7642369" y="663990"/>
                </a:cubicBezTo>
                <a:cubicBezTo>
                  <a:pt x="7647035" y="666491"/>
                  <a:pt x="7648286" y="664158"/>
                  <a:pt x="7646117" y="656987"/>
                </a:cubicBezTo>
                <a:cubicBezTo>
                  <a:pt x="7653289" y="654820"/>
                  <a:pt x="7656872" y="653738"/>
                  <a:pt x="7656872" y="653738"/>
                </a:cubicBezTo>
                <a:cubicBezTo>
                  <a:pt x="7656872" y="653738"/>
                  <a:pt x="7660998" y="654446"/>
                  <a:pt x="7669250" y="655865"/>
                </a:cubicBezTo>
                <a:cubicBezTo>
                  <a:pt x="7677504" y="657281"/>
                  <a:pt x="7683963" y="659242"/>
                  <a:pt x="7688633" y="661742"/>
                </a:cubicBezTo>
                <a:cubicBezTo>
                  <a:pt x="7693300" y="664242"/>
                  <a:pt x="7695635" y="665492"/>
                  <a:pt x="7695635" y="665492"/>
                </a:cubicBezTo>
                <a:cubicBezTo>
                  <a:pt x="7702805" y="663327"/>
                  <a:pt x="7707472" y="665828"/>
                  <a:pt x="7709636" y="672997"/>
                </a:cubicBezTo>
                <a:cubicBezTo>
                  <a:pt x="7709636" y="672997"/>
                  <a:pt x="7711431" y="672455"/>
                  <a:pt x="7715016" y="671371"/>
                </a:cubicBezTo>
                <a:cubicBezTo>
                  <a:pt x="7718600" y="670289"/>
                  <a:pt x="7721646" y="667413"/>
                  <a:pt x="7724143" y="662744"/>
                </a:cubicBezTo>
                <a:cubicBezTo>
                  <a:pt x="7726645" y="658077"/>
                  <a:pt x="7729687" y="655202"/>
                  <a:pt x="7733274" y="654118"/>
                </a:cubicBezTo>
                <a:lnTo>
                  <a:pt x="7736204" y="653232"/>
                </a:lnTo>
                <a:lnTo>
                  <a:pt x="7735384" y="652371"/>
                </a:lnTo>
                <a:lnTo>
                  <a:pt x="7737219" y="652924"/>
                </a:lnTo>
                <a:lnTo>
                  <a:pt x="7760156" y="645992"/>
                </a:lnTo>
                <a:cubicBezTo>
                  <a:pt x="7769493" y="650994"/>
                  <a:pt x="7778284" y="654203"/>
                  <a:pt x="7786541" y="655623"/>
                </a:cubicBezTo>
                <a:cubicBezTo>
                  <a:pt x="7794792" y="657039"/>
                  <a:pt x="7798918" y="657750"/>
                  <a:pt x="7798918" y="657750"/>
                </a:cubicBezTo>
                <a:lnTo>
                  <a:pt x="7830948" y="658653"/>
                </a:lnTo>
                <a:lnTo>
                  <a:pt x="7836546" y="656958"/>
                </a:lnTo>
                <a:lnTo>
                  <a:pt x="7903618" y="661313"/>
                </a:lnTo>
                <a:lnTo>
                  <a:pt x="7905455" y="660756"/>
                </a:lnTo>
                <a:cubicBezTo>
                  <a:pt x="7905455" y="660756"/>
                  <a:pt x="7917295" y="661088"/>
                  <a:pt x="7940964" y="661759"/>
                </a:cubicBezTo>
                <a:cubicBezTo>
                  <a:pt x="7940964" y="661759"/>
                  <a:pt x="7946887" y="661925"/>
                  <a:pt x="7958720" y="662262"/>
                </a:cubicBezTo>
                <a:cubicBezTo>
                  <a:pt x="7970558" y="662594"/>
                  <a:pt x="7981146" y="665263"/>
                  <a:pt x="7990481" y="670266"/>
                </a:cubicBezTo>
                <a:cubicBezTo>
                  <a:pt x="7997652" y="668097"/>
                  <a:pt x="8013073" y="667348"/>
                  <a:pt x="8036746" y="668016"/>
                </a:cubicBezTo>
                <a:lnTo>
                  <a:pt x="8056389" y="667063"/>
                </a:lnTo>
                <a:lnTo>
                  <a:pt x="8060373" y="659625"/>
                </a:lnTo>
                <a:lnTo>
                  <a:pt x="8062530" y="666764"/>
                </a:lnTo>
                <a:lnTo>
                  <a:pt x="8083013" y="665770"/>
                </a:lnTo>
                <a:lnTo>
                  <a:pt x="8090711" y="673916"/>
                </a:lnTo>
                <a:lnTo>
                  <a:pt x="8104516" y="669738"/>
                </a:lnTo>
                <a:lnTo>
                  <a:pt x="8105444" y="670725"/>
                </a:lnTo>
                <a:lnTo>
                  <a:pt x="8118522" y="666772"/>
                </a:lnTo>
                <a:cubicBezTo>
                  <a:pt x="8125692" y="664604"/>
                  <a:pt x="8130362" y="667107"/>
                  <a:pt x="8132528" y="674277"/>
                </a:cubicBezTo>
                <a:lnTo>
                  <a:pt x="8136579" y="674391"/>
                </a:lnTo>
                <a:lnTo>
                  <a:pt x="8134649" y="672354"/>
                </a:lnTo>
                <a:lnTo>
                  <a:pt x="8120644" y="664855"/>
                </a:lnTo>
                <a:lnTo>
                  <a:pt x="8142144" y="658345"/>
                </a:lnTo>
                <a:cubicBezTo>
                  <a:pt x="8153655" y="670512"/>
                  <a:pt x="8166578" y="674425"/>
                  <a:pt x="8180915" y="670085"/>
                </a:cubicBezTo>
                <a:cubicBezTo>
                  <a:pt x="8188082" y="667914"/>
                  <a:pt x="8195792" y="667537"/>
                  <a:pt x="8204046" y="668952"/>
                </a:cubicBezTo>
                <a:cubicBezTo>
                  <a:pt x="8212299" y="670365"/>
                  <a:pt x="8223594" y="668902"/>
                  <a:pt x="8237931" y="664562"/>
                </a:cubicBezTo>
                <a:lnTo>
                  <a:pt x="8247925" y="660740"/>
                </a:lnTo>
                <a:lnTo>
                  <a:pt x="8254069" y="649275"/>
                </a:lnTo>
                <a:lnTo>
                  <a:pt x="8273478" y="650967"/>
                </a:lnTo>
                <a:lnTo>
                  <a:pt x="8311568" y="636402"/>
                </a:lnTo>
                <a:cubicBezTo>
                  <a:pt x="8341329" y="631305"/>
                  <a:pt x="8356747" y="630548"/>
                  <a:pt x="8357833" y="634133"/>
                </a:cubicBezTo>
                <a:cubicBezTo>
                  <a:pt x="8358917" y="637718"/>
                  <a:pt x="8361958" y="634841"/>
                  <a:pt x="8366958" y="625502"/>
                </a:cubicBezTo>
                <a:cubicBezTo>
                  <a:pt x="8371955" y="616165"/>
                  <a:pt x="8378040" y="610410"/>
                  <a:pt x="8385208" y="608239"/>
                </a:cubicBezTo>
                <a:cubicBezTo>
                  <a:pt x="8392376" y="606070"/>
                  <a:pt x="8397044" y="608569"/>
                  <a:pt x="8399213" y="615737"/>
                </a:cubicBezTo>
                <a:cubicBezTo>
                  <a:pt x="8399213" y="615737"/>
                  <a:pt x="8397965" y="618070"/>
                  <a:pt x="8395466" y="622741"/>
                </a:cubicBezTo>
                <a:cubicBezTo>
                  <a:pt x="8392968" y="627410"/>
                  <a:pt x="8388135" y="630829"/>
                  <a:pt x="8380964" y="633000"/>
                </a:cubicBezTo>
                <a:lnTo>
                  <a:pt x="8370214" y="636255"/>
                </a:lnTo>
                <a:lnTo>
                  <a:pt x="8384220" y="643752"/>
                </a:lnTo>
                <a:lnTo>
                  <a:pt x="8413221" y="623235"/>
                </a:lnTo>
                <a:lnTo>
                  <a:pt x="8431472" y="605971"/>
                </a:lnTo>
                <a:cubicBezTo>
                  <a:pt x="8433641" y="613139"/>
                  <a:pt x="8441895" y="614555"/>
                  <a:pt x="8456230" y="610215"/>
                </a:cubicBezTo>
                <a:lnTo>
                  <a:pt x="8494998" y="621954"/>
                </a:lnTo>
                <a:cubicBezTo>
                  <a:pt x="8494998" y="621954"/>
                  <a:pt x="8490871" y="621248"/>
                  <a:pt x="8482619" y="619833"/>
                </a:cubicBezTo>
                <a:cubicBezTo>
                  <a:pt x="8474364" y="618418"/>
                  <a:pt x="8459486" y="620966"/>
                  <a:pt x="8437982" y="627475"/>
                </a:cubicBezTo>
                <a:lnTo>
                  <a:pt x="8419732" y="644739"/>
                </a:lnTo>
                <a:cubicBezTo>
                  <a:pt x="8419732" y="644739"/>
                  <a:pt x="8423315" y="643654"/>
                  <a:pt x="8430483" y="641485"/>
                </a:cubicBezTo>
                <a:lnTo>
                  <a:pt x="8444493" y="648981"/>
                </a:lnTo>
                <a:cubicBezTo>
                  <a:pt x="8446662" y="656149"/>
                  <a:pt x="8444162" y="660817"/>
                  <a:pt x="8436995" y="662987"/>
                </a:cubicBezTo>
                <a:cubicBezTo>
                  <a:pt x="8436995" y="662987"/>
                  <a:pt x="8435202" y="663530"/>
                  <a:pt x="8431616" y="664616"/>
                </a:cubicBezTo>
                <a:lnTo>
                  <a:pt x="8430101" y="673459"/>
                </a:lnTo>
                <a:lnTo>
                  <a:pt x="8448881" y="672545"/>
                </a:lnTo>
                <a:cubicBezTo>
                  <a:pt x="8456052" y="670379"/>
                  <a:pt x="8459632" y="669295"/>
                  <a:pt x="8459632" y="669295"/>
                </a:cubicBezTo>
                <a:lnTo>
                  <a:pt x="8468684" y="668855"/>
                </a:lnTo>
                <a:lnTo>
                  <a:pt x="8477881" y="662349"/>
                </a:lnTo>
                <a:cubicBezTo>
                  <a:pt x="8479296" y="654096"/>
                  <a:pt x="8485378" y="648340"/>
                  <a:pt x="8496131" y="645085"/>
                </a:cubicBezTo>
                <a:cubicBezTo>
                  <a:pt x="8506884" y="641830"/>
                  <a:pt x="8516930" y="642702"/>
                  <a:pt x="8526267" y="647701"/>
                </a:cubicBezTo>
                <a:cubicBezTo>
                  <a:pt x="8533437" y="645531"/>
                  <a:pt x="8537020" y="644446"/>
                  <a:pt x="8537020" y="644446"/>
                </a:cubicBezTo>
                <a:cubicBezTo>
                  <a:pt x="8556355" y="630767"/>
                  <a:pt x="8586114" y="625671"/>
                  <a:pt x="8626294" y="629157"/>
                </a:cubicBezTo>
                <a:cubicBezTo>
                  <a:pt x="8642800" y="631985"/>
                  <a:pt x="8662890" y="633729"/>
                  <a:pt x="8686566" y="634387"/>
                </a:cubicBezTo>
                <a:cubicBezTo>
                  <a:pt x="8700902" y="630047"/>
                  <a:pt x="8712739" y="630376"/>
                  <a:pt x="8722077" y="635373"/>
                </a:cubicBezTo>
                <a:cubicBezTo>
                  <a:pt x="8729248" y="633203"/>
                  <a:pt x="8736412" y="631033"/>
                  <a:pt x="8743581" y="628864"/>
                </a:cubicBezTo>
                <a:cubicBezTo>
                  <a:pt x="8741412" y="621696"/>
                  <a:pt x="8735659" y="615612"/>
                  <a:pt x="8726321" y="610615"/>
                </a:cubicBezTo>
                <a:cubicBezTo>
                  <a:pt x="8716981" y="605617"/>
                  <a:pt x="8719480" y="600946"/>
                  <a:pt x="8733818" y="596606"/>
                </a:cubicBezTo>
                <a:lnTo>
                  <a:pt x="8758577" y="600850"/>
                </a:lnTo>
                <a:cubicBezTo>
                  <a:pt x="8758577" y="600850"/>
                  <a:pt x="8754993" y="601935"/>
                  <a:pt x="8747824" y="604105"/>
                </a:cubicBezTo>
                <a:cubicBezTo>
                  <a:pt x="8747824" y="604105"/>
                  <a:pt x="8748907" y="607689"/>
                  <a:pt x="8751078" y="614856"/>
                </a:cubicBezTo>
                <a:cubicBezTo>
                  <a:pt x="8753251" y="622025"/>
                  <a:pt x="8754333" y="625609"/>
                  <a:pt x="8754333" y="625609"/>
                </a:cubicBezTo>
                <a:cubicBezTo>
                  <a:pt x="8754333" y="625609"/>
                  <a:pt x="8757916" y="624524"/>
                  <a:pt x="8765086" y="622353"/>
                </a:cubicBezTo>
                <a:cubicBezTo>
                  <a:pt x="8762917" y="615187"/>
                  <a:pt x="8765415" y="610516"/>
                  <a:pt x="8772583" y="608347"/>
                </a:cubicBezTo>
                <a:cubicBezTo>
                  <a:pt x="8779753" y="606176"/>
                  <a:pt x="8784421" y="608676"/>
                  <a:pt x="8786590" y="615844"/>
                </a:cubicBezTo>
                <a:lnTo>
                  <a:pt x="8789848" y="626596"/>
                </a:lnTo>
                <a:lnTo>
                  <a:pt x="8814607" y="630837"/>
                </a:lnTo>
                <a:cubicBezTo>
                  <a:pt x="8821775" y="628668"/>
                  <a:pt x="8825357" y="627583"/>
                  <a:pt x="8825357" y="627583"/>
                </a:cubicBezTo>
                <a:cubicBezTo>
                  <a:pt x="8823188" y="620415"/>
                  <a:pt x="8822103" y="616831"/>
                  <a:pt x="8822103" y="616831"/>
                </a:cubicBezTo>
                <a:lnTo>
                  <a:pt x="8811350" y="620086"/>
                </a:lnTo>
                <a:cubicBezTo>
                  <a:pt x="8807012" y="605749"/>
                  <a:pt x="8835686" y="597068"/>
                  <a:pt x="8897369" y="594046"/>
                </a:cubicBezTo>
                <a:cubicBezTo>
                  <a:pt x="8913875" y="596874"/>
                  <a:pt x="8928213" y="592533"/>
                  <a:pt x="8940377" y="581026"/>
                </a:cubicBezTo>
                <a:cubicBezTo>
                  <a:pt x="8940377" y="581026"/>
                  <a:pt x="8946297" y="581190"/>
                  <a:pt x="8958134" y="581520"/>
                </a:cubicBezTo>
                <a:cubicBezTo>
                  <a:pt x="8969971" y="581849"/>
                  <a:pt x="8980016" y="582719"/>
                  <a:pt x="8988271" y="584134"/>
                </a:cubicBezTo>
                <a:cubicBezTo>
                  <a:pt x="8996524" y="585548"/>
                  <a:pt x="9004234" y="585170"/>
                  <a:pt x="9011402" y="583001"/>
                </a:cubicBezTo>
                <a:cubicBezTo>
                  <a:pt x="9018571" y="580830"/>
                  <a:pt x="9022155" y="579747"/>
                  <a:pt x="9022155" y="579747"/>
                </a:cubicBezTo>
                <a:cubicBezTo>
                  <a:pt x="9022155" y="579747"/>
                  <a:pt x="9023947" y="579204"/>
                  <a:pt x="9027530" y="578119"/>
                </a:cubicBezTo>
                <a:cubicBezTo>
                  <a:pt x="9031114" y="577033"/>
                  <a:pt x="9037577" y="578988"/>
                  <a:pt x="9046914" y="583987"/>
                </a:cubicBezTo>
                <a:cubicBezTo>
                  <a:pt x="9039745" y="586158"/>
                  <a:pt x="9034369" y="587785"/>
                  <a:pt x="9030786" y="588870"/>
                </a:cubicBezTo>
                <a:cubicBezTo>
                  <a:pt x="9027202" y="589955"/>
                  <a:pt x="9030078" y="592998"/>
                  <a:pt x="9039419" y="597994"/>
                </a:cubicBezTo>
                <a:lnTo>
                  <a:pt x="9007159" y="607759"/>
                </a:lnTo>
                <a:cubicBezTo>
                  <a:pt x="8999991" y="609930"/>
                  <a:pt x="8990487" y="610851"/>
                  <a:pt x="8978652" y="610521"/>
                </a:cubicBezTo>
                <a:cubicBezTo>
                  <a:pt x="8966814" y="610192"/>
                  <a:pt x="8957312" y="611112"/>
                  <a:pt x="8950142" y="613282"/>
                </a:cubicBezTo>
                <a:lnTo>
                  <a:pt x="8890849" y="620963"/>
                </a:lnTo>
                <a:lnTo>
                  <a:pt x="8891027" y="621061"/>
                </a:lnTo>
                <a:cubicBezTo>
                  <a:pt x="8891027" y="621061"/>
                  <a:pt x="8889235" y="621601"/>
                  <a:pt x="8885649" y="622684"/>
                </a:cubicBezTo>
                <a:cubicBezTo>
                  <a:pt x="8882067" y="623768"/>
                  <a:pt x="8876689" y="625393"/>
                  <a:pt x="8869521" y="627559"/>
                </a:cubicBezTo>
                <a:lnTo>
                  <a:pt x="8870549" y="625641"/>
                </a:lnTo>
                <a:lnTo>
                  <a:pt x="8850119" y="631826"/>
                </a:lnTo>
                <a:cubicBezTo>
                  <a:pt x="8859457" y="636823"/>
                  <a:pt x="8864667" y="641115"/>
                  <a:pt x="8865752" y="644700"/>
                </a:cubicBezTo>
                <a:cubicBezTo>
                  <a:pt x="8866837" y="648282"/>
                  <a:pt x="8867379" y="650075"/>
                  <a:pt x="8867379" y="650075"/>
                </a:cubicBezTo>
                <a:lnTo>
                  <a:pt x="8853373" y="642578"/>
                </a:lnTo>
                <a:lnTo>
                  <a:pt x="8846490" y="649091"/>
                </a:lnTo>
                <a:lnTo>
                  <a:pt x="8861887" y="651737"/>
                </a:lnTo>
                <a:lnTo>
                  <a:pt x="8867379" y="650075"/>
                </a:lnTo>
                <a:lnTo>
                  <a:pt x="8867547" y="650165"/>
                </a:lnTo>
                <a:lnTo>
                  <a:pt x="8874805" y="643303"/>
                </a:lnTo>
                <a:lnTo>
                  <a:pt x="8869500" y="637696"/>
                </a:lnTo>
                <a:cubicBezTo>
                  <a:pt x="8873086" y="636610"/>
                  <a:pt x="8874878" y="636067"/>
                  <a:pt x="8874878" y="636067"/>
                </a:cubicBezTo>
                <a:lnTo>
                  <a:pt x="8879719" y="638659"/>
                </a:lnTo>
                <a:lnTo>
                  <a:pt x="8883524" y="635063"/>
                </a:lnTo>
                <a:lnTo>
                  <a:pt x="8919038" y="636066"/>
                </a:lnTo>
                <a:lnTo>
                  <a:pt x="8934175" y="641592"/>
                </a:lnTo>
                <a:lnTo>
                  <a:pt x="8945901" y="638043"/>
                </a:lnTo>
                <a:cubicBezTo>
                  <a:pt x="8953071" y="635873"/>
                  <a:pt x="8960236" y="633703"/>
                  <a:pt x="8967405" y="631532"/>
                </a:cubicBezTo>
                <a:cubicBezTo>
                  <a:pt x="8974574" y="629363"/>
                  <a:pt x="8978157" y="628277"/>
                  <a:pt x="8978157" y="628277"/>
                </a:cubicBezTo>
                <a:cubicBezTo>
                  <a:pt x="8978157" y="628277"/>
                  <a:pt x="8982827" y="630777"/>
                  <a:pt x="8992166" y="635774"/>
                </a:cubicBezTo>
                <a:lnTo>
                  <a:pt x="9018343" y="638047"/>
                </a:lnTo>
                <a:lnTo>
                  <a:pt x="9021256" y="634511"/>
                </a:lnTo>
                <a:lnTo>
                  <a:pt x="9024994" y="638464"/>
                </a:lnTo>
                <a:lnTo>
                  <a:pt x="9027371" y="638530"/>
                </a:lnTo>
                <a:lnTo>
                  <a:pt x="9047078" y="632574"/>
                </a:lnTo>
                <a:cubicBezTo>
                  <a:pt x="9061416" y="628240"/>
                  <a:pt x="9074504" y="626240"/>
                  <a:pt x="9086339" y="626573"/>
                </a:cubicBezTo>
                <a:cubicBezTo>
                  <a:pt x="9098177" y="626908"/>
                  <a:pt x="9107681" y="625992"/>
                  <a:pt x="9114849" y="623824"/>
                </a:cubicBezTo>
                <a:lnTo>
                  <a:pt x="9126407" y="636052"/>
                </a:lnTo>
                <a:lnTo>
                  <a:pt x="9127209" y="635974"/>
                </a:lnTo>
                <a:cubicBezTo>
                  <a:pt x="9131879" y="638474"/>
                  <a:pt x="9141382" y="637554"/>
                  <a:pt x="9155717" y="633214"/>
                </a:cubicBezTo>
                <a:cubicBezTo>
                  <a:pt x="9179392" y="633872"/>
                  <a:pt x="9196606" y="632573"/>
                  <a:pt x="9207358" y="629317"/>
                </a:cubicBezTo>
                <a:lnTo>
                  <a:pt x="9213257" y="629831"/>
                </a:lnTo>
                <a:lnTo>
                  <a:pt x="9267652" y="624585"/>
                </a:lnTo>
                <a:lnTo>
                  <a:pt x="9271879" y="623308"/>
                </a:lnTo>
                <a:lnTo>
                  <a:pt x="9255744" y="614670"/>
                </a:lnTo>
                <a:cubicBezTo>
                  <a:pt x="9251404" y="600333"/>
                  <a:pt x="9231313" y="598590"/>
                  <a:pt x="9195473" y="609440"/>
                </a:cubicBezTo>
                <a:cubicBezTo>
                  <a:pt x="9188304" y="611610"/>
                  <a:pt x="9182385" y="611447"/>
                  <a:pt x="9177717" y="608948"/>
                </a:cubicBezTo>
                <a:cubicBezTo>
                  <a:pt x="9173048" y="606448"/>
                  <a:pt x="9163544" y="607369"/>
                  <a:pt x="9149207" y="611709"/>
                </a:cubicBezTo>
                <a:lnTo>
                  <a:pt x="9078183" y="609734"/>
                </a:lnTo>
                <a:cubicBezTo>
                  <a:pt x="9068846" y="604737"/>
                  <a:pt x="9064177" y="602237"/>
                  <a:pt x="9064177" y="602237"/>
                </a:cubicBezTo>
                <a:cubicBezTo>
                  <a:pt x="9066346" y="609407"/>
                  <a:pt x="9065097" y="611740"/>
                  <a:pt x="9060428" y="609242"/>
                </a:cubicBezTo>
                <a:cubicBezTo>
                  <a:pt x="9055760" y="606741"/>
                  <a:pt x="9053425" y="605492"/>
                  <a:pt x="9053425" y="605492"/>
                </a:cubicBezTo>
                <a:cubicBezTo>
                  <a:pt x="9051254" y="598324"/>
                  <a:pt x="9053754" y="593655"/>
                  <a:pt x="9060920" y="591484"/>
                </a:cubicBezTo>
                <a:cubicBezTo>
                  <a:pt x="9068090" y="589313"/>
                  <a:pt x="9073465" y="587687"/>
                  <a:pt x="9077052" y="586601"/>
                </a:cubicBezTo>
                <a:cubicBezTo>
                  <a:pt x="9080635" y="585516"/>
                  <a:pt x="9082425" y="584974"/>
                  <a:pt x="9082425" y="584974"/>
                </a:cubicBezTo>
                <a:lnTo>
                  <a:pt x="9079172" y="574222"/>
                </a:lnTo>
                <a:cubicBezTo>
                  <a:pt x="9069833" y="569224"/>
                  <a:pt x="9068748" y="565641"/>
                  <a:pt x="9075915" y="563471"/>
                </a:cubicBezTo>
                <a:cubicBezTo>
                  <a:pt x="9083086" y="561301"/>
                  <a:pt x="9087211" y="562007"/>
                  <a:pt x="9088297" y="565590"/>
                </a:cubicBezTo>
                <a:cubicBezTo>
                  <a:pt x="9089382" y="569176"/>
                  <a:pt x="9093507" y="569882"/>
                  <a:pt x="9100676" y="567713"/>
                </a:cubicBezTo>
                <a:cubicBezTo>
                  <a:pt x="9102847" y="574880"/>
                  <a:pt x="9107515" y="577378"/>
                  <a:pt x="9114682" y="575210"/>
                </a:cubicBezTo>
                <a:cubicBezTo>
                  <a:pt x="9121853" y="573038"/>
                  <a:pt x="9124185" y="574290"/>
                  <a:pt x="9121686" y="578958"/>
                </a:cubicBezTo>
                <a:cubicBezTo>
                  <a:pt x="9119190" y="583628"/>
                  <a:pt x="9121521" y="584877"/>
                  <a:pt x="9128690" y="582706"/>
                </a:cubicBezTo>
                <a:lnTo>
                  <a:pt x="9167458" y="594447"/>
                </a:lnTo>
                <a:cubicBezTo>
                  <a:pt x="9183963" y="597273"/>
                  <a:pt x="9195800" y="597604"/>
                  <a:pt x="9202968" y="595433"/>
                </a:cubicBezTo>
                <a:cubicBezTo>
                  <a:pt x="9210139" y="593263"/>
                  <a:pt x="9220891" y="590009"/>
                  <a:pt x="9235228" y="585668"/>
                </a:cubicBezTo>
                <a:lnTo>
                  <a:pt x="9259985" y="589910"/>
                </a:lnTo>
                <a:lnTo>
                  <a:pt x="9270739" y="586655"/>
                </a:lnTo>
                <a:cubicBezTo>
                  <a:pt x="9277906" y="584484"/>
                  <a:pt x="9285073" y="582315"/>
                  <a:pt x="9292244" y="580144"/>
                </a:cubicBezTo>
                <a:lnTo>
                  <a:pt x="9338507" y="577877"/>
                </a:lnTo>
                <a:cubicBezTo>
                  <a:pt x="9338507" y="577877"/>
                  <a:pt x="9346219" y="577499"/>
                  <a:pt x="9361638" y="576745"/>
                </a:cubicBezTo>
                <a:lnTo>
                  <a:pt x="9410607" y="572676"/>
                </a:lnTo>
                <a:lnTo>
                  <a:pt x="9404199" y="571577"/>
                </a:lnTo>
                <a:lnTo>
                  <a:pt x="9411702" y="557574"/>
                </a:lnTo>
                <a:cubicBezTo>
                  <a:pt x="9411702" y="557574"/>
                  <a:pt x="9415829" y="558283"/>
                  <a:pt x="9424081" y="559699"/>
                </a:cubicBezTo>
                <a:cubicBezTo>
                  <a:pt x="9432335" y="561117"/>
                  <a:pt x="9440044" y="560740"/>
                  <a:pt x="9447213" y="558576"/>
                </a:cubicBezTo>
                <a:lnTo>
                  <a:pt x="9450440" y="569249"/>
                </a:lnTo>
                <a:lnTo>
                  <a:pt x="9612839" y="553519"/>
                </a:lnTo>
                <a:cubicBezTo>
                  <a:pt x="9643681" y="552006"/>
                  <a:pt x="9670940" y="551579"/>
                  <a:pt x="9694614" y="552238"/>
                </a:cubicBezTo>
                <a:lnTo>
                  <a:pt x="9726872" y="542474"/>
                </a:lnTo>
                <a:lnTo>
                  <a:pt x="9779646" y="561710"/>
                </a:lnTo>
                <a:lnTo>
                  <a:pt x="9824847" y="553632"/>
                </a:lnTo>
                <a:lnTo>
                  <a:pt x="9820586" y="551348"/>
                </a:lnTo>
                <a:lnTo>
                  <a:pt x="9845343" y="555602"/>
                </a:lnTo>
                <a:lnTo>
                  <a:pt x="9877605" y="545851"/>
                </a:lnTo>
                <a:lnTo>
                  <a:pt x="9899731" y="541507"/>
                </a:lnTo>
                <a:lnTo>
                  <a:pt x="9890423" y="539911"/>
                </a:lnTo>
                <a:cubicBezTo>
                  <a:pt x="9883254" y="542082"/>
                  <a:pt x="9879671" y="543167"/>
                  <a:pt x="9879671" y="543167"/>
                </a:cubicBezTo>
                <a:cubicBezTo>
                  <a:pt x="9872503" y="545336"/>
                  <a:pt x="9868921" y="546421"/>
                  <a:pt x="9868921" y="546421"/>
                </a:cubicBezTo>
                <a:cubicBezTo>
                  <a:pt x="9854583" y="550761"/>
                  <a:pt x="9826237" y="547605"/>
                  <a:pt x="9783888" y="536949"/>
                </a:cubicBezTo>
                <a:lnTo>
                  <a:pt x="9737623" y="539218"/>
                </a:lnTo>
                <a:cubicBezTo>
                  <a:pt x="9723287" y="543558"/>
                  <a:pt x="9706074" y="544855"/>
                  <a:pt x="9685984" y="543113"/>
                </a:cubicBezTo>
                <a:cubicBezTo>
                  <a:pt x="9665892" y="541371"/>
                  <a:pt x="9644009" y="540168"/>
                  <a:pt x="9620336" y="539513"/>
                </a:cubicBezTo>
                <a:lnTo>
                  <a:pt x="9521296" y="522543"/>
                </a:lnTo>
                <a:cubicBezTo>
                  <a:pt x="9528466" y="520373"/>
                  <a:pt x="9532051" y="519287"/>
                  <a:pt x="9532051" y="519287"/>
                </a:cubicBezTo>
                <a:cubicBezTo>
                  <a:pt x="9532051" y="519287"/>
                  <a:pt x="9535633" y="518203"/>
                  <a:pt x="9542801" y="516032"/>
                </a:cubicBezTo>
                <a:cubicBezTo>
                  <a:pt x="9544971" y="523201"/>
                  <a:pt x="9549639" y="525700"/>
                  <a:pt x="9556808" y="523528"/>
                </a:cubicBezTo>
                <a:cubicBezTo>
                  <a:pt x="9563976" y="521359"/>
                  <a:pt x="9569896" y="521524"/>
                  <a:pt x="9574565" y="524024"/>
                </a:cubicBezTo>
                <a:cubicBezTo>
                  <a:pt x="9579233" y="526522"/>
                  <a:pt x="9587489" y="527936"/>
                  <a:pt x="9599325" y="528264"/>
                </a:cubicBezTo>
                <a:cubicBezTo>
                  <a:pt x="9611162" y="528595"/>
                  <a:pt x="9620663" y="527675"/>
                  <a:pt x="9627831" y="525504"/>
                </a:cubicBezTo>
                <a:lnTo>
                  <a:pt x="9599818" y="510508"/>
                </a:lnTo>
                <a:cubicBezTo>
                  <a:pt x="9594820" y="519847"/>
                  <a:pt x="9591236" y="520932"/>
                  <a:pt x="9589067" y="513764"/>
                </a:cubicBezTo>
                <a:cubicBezTo>
                  <a:pt x="9586898" y="506596"/>
                  <a:pt x="9574515" y="504475"/>
                  <a:pt x="9551926" y="507401"/>
                </a:cubicBezTo>
                <a:cubicBezTo>
                  <a:pt x="9529337" y="510327"/>
                  <a:pt x="9514458" y="512875"/>
                  <a:pt x="9507290" y="515044"/>
                </a:cubicBezTo>
                <a:cubicBezTo>
                  <a:pt x="9507290" y="515044"/>
                  <a:pt x="9506040" y="517379"/>
                  <a:pt x="9503540" y="522049"/>
                </a:cubicBezTo>
                <a:cubicBezTo>
                  <a:pt x="9501042" y="526718"/>
                  <a:pt x="9499793" y="529053"/>
                  <a:pt x="9499793" y="529053"/>
                </a:cubicBezTo>
                <a:cubicBezTo>
                  <a:pt x="9485455" y="533393"/>
                  <a:pt x="9473618" y="533062"/>
                  <a:pt x="9464279" y="528064"/>
                </a:cubicBezTo>
                <a:cubicBezTo>
                  <a:pt x="9454941" y="523067"/>
                  <a:pt x="9449731" y="518776"/>
                  <a:pt x="9448645" y="515191"/>
                </a:cubicBezTo>
                <a:cubicBezTo>
                  <a:pt x="9447564" y="511608"/>
                  <a:pt x="9442892" y="509108"/>
                  <a:pt x="9434638" y="507694"/>
                </a:cubicBezTo>
                <a:cubicBezTo>
                  <a:pt x="9426385" y="506279"/>
                  <a:pt x="9418674" y="506657"/>
                  <a:pt x="9411506" y="508828"/>
                </a:cubicBezTo>
                <a:lnTo>
                  <a:pt x="9390002" y="515337"/>
                </a:lnTo>
                <a:cubicBezTo>
                  <a:pt x="9387832" y="508171"/>
                  <a:pt x="9379578" y="506757"/>
                  <a:pt x="9365242" y="511097"/>
                </a:cubicBezTo>
                <a:lnTo>
                  <a:pt x="9361987" y="500344"/>
                </a:lnTo>
                <a:lnTo>
                  <a:pt x="9347978" y="492847"/>
                </a:lnTo>
                <a:cubicBezTo>
                  <a:pt x="9340810" y="495016"/>
                  <a:pt x="9336684" y="494311"/>
                  <a:pt x="9335600" y="490725"/>
                </a:cubicBezTo>
                <a:cubicBezTo>
                  <a:pt x="9334514" y="487141"/>
                  <a:pt x="9360143" y="481338"/>
                  <a:pt x="9412493" y="473316"/>
                </a:cubicBezTo>
                <a:cubicBezTo>
                  <a:pt x="9426828" y="468976"/>
                  <a:pt x="9441166" y="464636"/>
                  <a:pt x="9455502" y="460296"/>
                </a:cubicBezTo>
                <a:lnTo>
                  <a:pt x="9480261" y="464538"/>
                </a:lnTo>
                <a:cubicBezTo>
                  <a:pt x="9487430" y="462367"/>
                  <a:pt x="9491015" y="461282"/>
                  <a:pt x="9491015" y="461282"/>
                </a:cubicBezTo>
                <a:cubicBezTo>
                  <a:pt x="9491015" y="461282"/>
                  <a:pt x="9489930" y="457700"/>
                  <a:pt x="9487759" y="450531"/>
                </a:cubicBezTo>
                <a:cubicBezTo>
                  <a:pt x="9485590" y="443363"/>
                  <a:pt x="9486297" y="439236"/>
                  <a:pt x="9489880" y="438151"/>
                </a:cubicBezTo>
                <a:cubicBezTo>
                  <a:pt x="9493464" y="437067"/>
                  <a:pt x="9499926" y="439023"/>
                  <a:pt x="9509263" y="444022"/>
                </a:cubicBezTo>
                <a:cubicBezTo>
                  <a:pt x="9516432" y="441851"/>
                  <a:pt x="9520017" y="440765"/>
                  <a:pt x="9520017" y="440765"/>
                </a:cubicBezTo>
                <a:lnTo>
                  <a:pt x="9530768" y="437511"/>
                </a:lnTo>
                <a:cubicBezTo>
                  <a:pt x="9537936" y="435342"/>
                  <a:pt x="9540814" y="438382"/>
                  <a:pt x="9539399" y="446636"/>
                </a:cubicBezTo>
                <a:cubicBezTo>
                  <a:pt x="9537985" y="454889"/>
                  <a:pt x="9539071" y="458474"/>
                  <a:pt x="9542656" y="457388"/>
                </a:cubicBezTo>
                <a:cubicBezTo>
                  <a:pt x="9546238" y="456303"/>
                  <a:pt x="9546948" y="452174"/>
                  <a:pt x="9544776" y="445007"/>
                </a:cubicBezTo>
                <a:cubicBezTo>
                  <a:pt x="9551943" y="442837"/>
                  <a:pt x="9556612" y="445337"/>
                  <a:pt x="9558784" y="452506"/>
                </a:cubicBezTo>
                <a:cubicBezTo>
                  <a:pt x="9560953" y="459674"/>
                  <a:pt x="9568121" y="457504"/>
                  <a:pt x="9580289" y="445995"/>
                </a:cubicBezTo>
                <a:lnTo>
                  <a:pt x="9591039" y="442740"/>
                </a:lnTo>
                <a:cubicBezTo>
                  <a:pt x="9593211" y="449909"/>
                  <a:pt x="9590713" y="454577"/>
                  <a:pt x="9583542" y="456748"/>
                </a:cubicBezTo>
                <a:lnTo>
                  <a:pt x="9608302" y="460991"/>
                </a:lnTo>
                <a:lnTo>
                  <a:pt x="9629806" y="454481"/>
                </a:lnTo>
                <a:lnTo>
                  <a:pt x="9615800" y="446982"/>
                </a:lnTo>
                <a:lnTo>
                  <a:pt x="9637304" y="440472"/>
                </a:lnTo>
                <a:cubicBezTo>
                  <a:pt x="9644473" y="438302"/>
                  <a:pt x="9649848" y="436675"/>
                  <a:pt x="9653432" y="435589"/>
                </a:cubicBezTo>
                <a:cubicBezTo>
                  <a:pt x="9657016" y="434505"/>
                  <a:pt x="9654140" y="431464"/>
                  <a:pt x="9644801" y="426466"/>
                </a:cubicBezTo>
                <a:lnTo>
                  <a:pt x="9652300" y="412456"/>
                </a:lnTo>
                <a:cubicBezTo>
                  <a:pt x="9654469" y="419626"/>
                  <a:pt x="9657346" y="422669"/>
                  <a:pt x="9660930" y="421583"/>
                </a:cubicBezTo>
                <a:cubicBezTo>
                  <a:pt x="9664515" y="420497"/>
                  <a:pt x="9667391" y="423540"/>
                  <a:pt x="9669560" y="430707"/>
                </a:cubicBezTo>
                <a:cubicBezTo>
                  <a:pt x="9669560" y="430707"/>
                  <a:pt x="9674229" y="433207"/>
                  <a:pt x="9683568" y="438205"/>
                </a:cubicBezTo>
                <a:cubicBezTo>
                  <a:pt x="9676401" y="440376"/>
                  <a:pt x="9673902" y="445043"/>
                  <a:pt x="9676071" y="452212"/>
                </a:cubicBezTo>
                <a:cubicBezTo>
                  <a:pt x="9678242" y="459380"/>
                  <a:pt x="9693662" y="458624"/>
                  <a:pt x="9722336" y="449943"/>
                </a:cubicBezTo>
                <a:cubicBezTo>
                  <a:pt x="9743839" y="443433"/>
                  <a:pt x="9761762" y="438007"/>
                  <a:pt x="9776098" y="433667"/>
                </a:cubicBezTo>
                <a:lnTo>
                  <a:pt x="9797601" y="427159"/>
                </a:lnTo>
                <a:cubicBezTo>
                  <a:pt x="9783266" y="431498"/>
                  <a:pt x="9775556" y="431876"/>
                  <a:pt x="9774470" y="428293"/>
                </a:cubicBezTo>
                <a:cubicBezTo>
                  <a:pt x="9773385" y="424709"/>
                  <a:pt x="9769258" y="424002"/>
                  <a:pt x="9762090" y="426172"/>
                </a:cubicBezTo>
                <a:lnTo>
                  <a:pt x="9769587" y="412165"/>
                </a:lnTo>
                <a:lnTo>
                  <a:pt x="9815851" y="409896"/>
                </a:lnTo>
                <a:lnTo>
                  <a:pt x="9819105" y="420648"/>
                </a:lnTo>
                <a:lnTo>
                  <a:pt x="9836371" y="438897"/>
                </a:lnTo>
                <a:cubicBezTo>
                  <a:pt x="9845708" y="443895"/>
                  <a:pt x="9850375" y="446396"/>
                  <a:pt x="9850375" y="446396"/>
                </a:cubicBezTo>
                <a:lnTo>
                  <a:pt x="9893386" y="433376"/>
                </a:lnTo>
                <a:lnTo>
                  <a:pt x="9911635" y="416113"/>
                </a:lnTo>
                <a:lnTo>
                  <a:pt x="9900883" y="419368"/>
                </a:lnTo>
                <a:cubicBezTo>
                  <a:pt x="9893715" y="421537"/>
                  <a:pt x="9885461" y="420125"/>
                  <a:pt x="9876124" y="415126"/>
                </a:cubicBezTo>
                <a:lnTo>
                  <a:pt x="9872867" y="404373"/>
                </a:lnTo>
                <a:cubicBezTo>
                  <a:pt x="9882206" y="409372"/>
                  <a:pt x="9894044" y="409700"/>
                  <a:pt x="9908380" y="405361"/>
                </a:cubicBezTo>
                <a:cubicBezTo>
                  <a:pt x="9929884" y="398851"/>
                  <a:pt x="9942429" y="395054"/>
                  <a:pt x="9946012" y="393969"/>
                </a:cubicBezTo>
                <a:cubicBezTo>
                  <a:pt x="9949598" y="392883"/>
                  <a:pt x="9952474" y="395926"/>
                  <a:pt x="9954644" y="403093"/>
                </a:cubicBezTo>
                <a:cubicBezTo>
                  <a:pt x="9956813" y="410261"/>
                  <a:pt x="9954316" y="414930"/>
                  <a:pt x="9947149" y="417101"/>
                </a:cubicBezTo>
                <a:cubicBezTo>
                  <a:pt x="9939979" y="419270"/>
                  <a:pt x="9937479" y="423940"/>
                  <a:pt x="9939651" y="431107"/>
                </a:cubicBezTo>
                <a:lnTo>
                  <a:pt x="9928898" y="434363"/>
                </a:lnTo>
                <a:cubicBezTo>
                  <a:pt x="9928898" y="434363"/>
                  <a:pt x="9927105" y="434905"/>
                  <a:pt x="9923521" y="435990"/>
                </a:cubicBezTo>
                <a:cubicBezTo>
                  <a:pt x="9919938" y="437075"/>
                  <a:pt x="9918687" y="439409"/>
                  <a:pt x="9919771" y="442995"/>
                </a:cubicBezTo>
                <a:cubicBezTo>
                  <a:pt x="9920857" y="446578"/>
                  <a:pt x="9924985" y="447285"/>
                  <a:pt x="9932153" y="445116"/>
                </a:cubicBezTo>
                <a:cubicBezTo>
                  <a:pt x="9939321" y="442946"/>
                  <a:pt x="9946491" y="440776"/>
                  <a:pt x="9953657" y="438606"/>
                </a:cubicBezTo>
                <a:cubicBezTo>
                  <a:pt x="9960827" y="436436"/>
                  <a:pt x="9968536" y="436058"/>
                  <a:pt x="9976789" y="437472"/>
                </a:cubicBezTo>
                <a:cubicBezTo>
                  <a:pt x="9985043" y="438886"/>
                  <a:pt x="9989171" y="439593"/>
                  <a:pt x="9989171" y="439593"/>
                </a:cubicBezTo>
                <a:cubicBezTo>
                  <a:pt x="10012845" y="440251"/>
                  <a:pt x="10031848" y="438409"/>
                  <a:pt x="10046186" y="434069"/>
                </a:cubicBezTo>
                <a:lnTo>
                  <a:pt x="10056938" y="430814"/>
                </a:lnTo>
                <a:lnTo>
                  <a:pt x="10018171" y="419076"/>
                </a:lnTo>
                <a:cubicBezTo>
                  <a:pt x="9963652" y="419928"/>
                  <a:pt x="9961484" y="412761"/>
                  <a:pt x="10011662" y="397570"/>
                </a:cubicBezTo>
                <a:cubicBezTo>
                  <a:pt x="10040335" y="388890"/>
                  <a:pt x="10057005" y="385800"/>
                  <a:pt x="10061673" y="388299"/>
                </a:cubicBezTo>
                <a:cubicBezTo>
                  <a:pt x="10066342" y="390799"/>
                  <a:pt x="10072261" y="390962"/>
                  <a:pt x="10079431" y="388792"/>
                </a:cubicBezTo>
                <a:cubicBezTo>
                  <a:pt x="10086598" y="386622"/>
                  <a:pt x="10093766" y="384452"/>
                  <a:pt x="10100934" y="382282"/>
                </a:cubicBezTo>
                <a:cubicBezTo>
                  <a:pt x="10103104" y="389451"/>
                  <a:pt x="10107774" y="391951"/>
                  <a:pt x="10114943" y="389780"/>
                </a:cubicBezTo>
                <a:cubicBezTo>
                  <a:pt x="10124281" y="394777"/>
                  <a:pt x="10128949" y="397277"/>
                  <a:pt x="10128949" y="397277"/>
                </a:cubicBezTo>
                <a:lnTo>
                  <a:pt x="10196719" y="388499"/>
                </a:lnTo>
                <a:cubicBezTo>
                  <a:pt x="10194549" y="381331"/>
                  <a:pt x="10185210" y="376332"/>
                  <a:pt x="10168703" y="373506"/>
                </a:cubicBezTo>
                <a:lnTo>
                  <a:pt x="10154695" y="366007"/>
                </a:lnTo>
                <a:cubicBezTo>
                  <a:pt x="10164034" y="371005"/>
                  <a:pt x="10167617" y="369920"/>
                  <a:pt x="10165448" y="362753"/>
                </a:cubicBezTo>
                <a:cubicBezTo>
                  <a:pt x="10172618" y="360581"/>
                  <a:pt x="10176200" y="359496"/>
                  <a:pt x="10176200" y="359496"/>
                </a:cubicBezTo>
                <a:lnTo>
                  <a:pt x="10200961" y="363740"/>
                </a:lnTo>
                <a:lnTo>
                  <a:pt x="10233217" y="353975"/>
                </a:lnTo>
                <a:cubicBezTo>
                  <a:pt x="10235388" y="361142"/>
                  <a:pt x="10236472" y="364726"/>
                  <a:pt x="10236472" y="364726"/>
                </a:cubicBezTo>
                <a:cubicBezTo>
                  <a:pt x="10243640" y="362557"/>
                  <a:pt x="10248310" y="365056"/>
                  <a:pt x="10250482" y="372222"/>
                </a:cubicBezTo>
                <a:lnTo>
                  <a:pt x="10214967" y="371237"/>
                </a:lnTo>
                <a:cubicBezTo>
                  <a:pt x="10205629" y="366239"/>
                  <a:pt x="10202046" y="367323"/>
                  <a:pt x="10204216" y="374491"/>
                </a:cubicBezTo>
                <a:cubicBezTo>
                  <a:pt x="10199217" y="383830"/>
                  <a:pt x="10212140" y="387743"/>
                  <a:pt x="10242982" y="386232"/>
                </a:cubicBezTo>
                <a:cubicBezTo>
                  <a:pt x="10257319" y="381892"/>
                  <a:pt x="10266985" y="375052"/>
                  <a:pt x="10271983" y="365714"/>
                </a:cubicBezTo>
                <a:lnTo>
                  <a:pt x="10282737" y="362459"/>
                </a:lnTo>
                <a:lnTo>
                  <a:pt x="10304242" y="355948"/>
                </a:lnTo>
                <a:cubicBezTo>
                  <a:pt x="10311410" y="353779"/>
                  <a:pt x="10315537" y="354485"/>
                  <a:pt x="10316622" y="358070"/>
                </a:cubicBezTo>
                <a:cubicBezTo>
                  <a:pt x="10317706" y="361655"/>
                  <a:pt x="10316459" y="363989"/>
                  <a:pt x="10312873" y="365075"/>
                </a:cubicBezTo>
                <a:cubicBezTo>
                  <a:pt x="10309288" y="366159"/>
                  <a:pt x="10303913" y="367786"/>
                  <a:pt x="10296744" y="369956"/>
                </a:cubicBezTo>
                <a:cubicBezTo>
                  <a:pt x="10289578" y="372126"/>
                  <a:pt x="10285993" y="373212"/>
                  <a:pt x="10285993" y="373212"/>
                </a:cubicBezTo>
                <a:cubicBezTo>
                  <a:pt x="10290334" y="387548"/>
                  <a:pt x="10306839" y="390376"/>
                  <a:pt x="10335511" y="381696"/>
                </a:cubicBezTo>
                <a:lnTo>
                  <a:pt x="10378522" y="368676"/>
                </a:lnTo>
                <a:cubicBezTo>
                  <a:pt x="10371352" y="370846"/>
                  <a:pt x="10368853" y="375515"/>
                  <a:pt x="10371022" y="382683"/>
                </a:cubicBezTo>
                <a:lnTo>
                  <a:pt x="10400025" y="362165"/>
                </a:lnTo>
                <a:lnTo>
                  <a:pt x="10403280" y="372917"/>
                </a:lnTo>
                <a:cubicBezTo>
                  <a:pt x="10410448" y="370748"/>
                  <a:pt x="10419408" y="368036"/>
                  <a:pt x="10430160" y="364780"/>
                </a:cubicBezTo>
                <a:cubicBezTo>
                  <a:pt x="10440914" y="361525"/>
                  <a:pt x="10447375" y="363482"/>
                  <a:pt x="10449546" y="370650"/>
                </a:cubicBezTo>
                <a:cubicBezTo>
                  <a:pt x="10453885" y="384987"/>
                  <a:pt x="10435963" y="390411"/>
                  <a:pt x="10395783" y="386925"/>
                </a:cubicBezTo>
                <a:cubicBezTo>
                  <a:pt x="10357771" y="390608"/>
                  <a:pt x="10332683" y="398203"/>
                  <a:pt x="10320517" y="409710"/>
                </a:cubicBezTo>
                <a:cubicBezTo>
                  <a:pt x="10306181" y="414050"/>
                  <a:pt x="10307265" y="417635"/>
                  <a:pt x="10323774" y="420463"/>
                </a:cubicBezTo>
                <a:cubicBezTo>
                  <a:pt x="10330941" y="418292"/>
                  <a:pt x="10339358" y="413789"/>
                  <a:pt x="10349025" y="406949"/>
                </a:cubicBezTo>
                <a:cubicBezTo>
                  <a:pt x="10358692" y="400109"/>
                  <a:pt x="10367652" y="397396"/>
                  <a:pt x="10375905" y="398810"/>
                </a:cubicBezTo>
                <a:cubicBezTo>
                  <a:pt x="10384159" y="400226"/>
                  <a:pt x="10388285" y="400932"/>
                  <a:pt x="10388285" y="400932"/>
                </a:cubicBezTo>
                <a:cubicBezTo>
                  <a:pt x="10397625" y="405930"/>
                  <a:pt x="10409463" y="406259"/>
                  <a:pt x="10423799" y="401920"/>
                </a:cubicBezTo>
                <a:cubicBezTo>
                  <a:pt x="10440305" y="404747"/>
                  <a:pt x="10453227" y="408660"/>
                  <a:pt x="10462567" y="413658"/>
                </a:cubicBezTo>
                <a:cubicBezTo>
                  <a:pt x="10464734" y="420828"/>
                  <a:pt x="10469404" y="423326"/>
                  <a:pt x="10476572" y="421155"/>
                </a:cubicBezTo>
                <a:lnTo>
                  <a:pt x="10487323" y="417901"/>
                </a:lnTo>
                <a:cubicBezTo>
                  <a:pt x="10501660" y="413561"/>
                  <a:pt x="10511162" y="412640"/>
                  <a:pt x="10515833" y="415140"/>
                </a:cubicBezTo>
                <a:cubicBezTo>
                  <a:pt x="10520501" y="417640"/>
                  <a:pt x="10526420" y="417803"/>
                  <a:pt x="10533588" y="415634"/>
                </a:cubicBezTo>
                <a:cubicBezTo>
                  <a:pt x="10540758" y="413463"/>
                  <a:pt x="10547925" y="411294"/>
                  <a:pt x="10555093" y="409123"/>
                </a:cubicBezTo>
                <a:cubicBezTo>
                  <a:pt x="10562262" y="406954"/>
                  <a:pt x="10574098" y="407282"/>
                  <a:pt x="10590604" y="410111"/>
                </a:cubicBezTo>
                <a:cubicBezTo>
                  <a:pt x="10590604" y="410111"/>
                  <a:pt x="10594190" y="409025"/>
                  <a:pt x="10601357" y="406855"/>
                </a:cubicBezTo>
                <a:cubicBezTo>
                  <a:pt x="10608525" y="404686"/>
                  <a:pt x="10612110" y="403600"/>
                  <a:pt x="10612110" y="403600"/>
                </a:cubicBezTo>
                <a:cubicBezTo>
                  <a:pt x="10621449" y="408598"/>
                  <a:pt x="10629702" y="410013"/>
                  <a:pt x="10636870" y="407844"/>
                </a:cubicBezTo>
                <a:cubicBezTo>
                  <a:pt x="10634701" y="400674"/>
                  <a:pt x="10635950" y="398339"/>
                  <a:pt x="10640618" y="400839"/>
                </a:cubicBezTo>
                <a:cubicBezTo>
                  <a:pt x="10645287" y="403339"/>
                  <a:pt x="10647624" y="404588"/>
                  <a:pt x="10647624" y="404588"/>
                </a:cubicBezTo>
                <a:cubicBezTo>
                  <a:pt x="10654791" y="402418"/>
                  <a:pt x="10658373" y="401333"/>
                  <a:pt x="10658373" y="401333"/>
                </a:cubicBezTo>
                <a:cubicBezTo>
                  <a:pt x="10672709" y="396994"/>
                  <a:pt x="10680421" y="396615"/>
                  <a:pt x="10681505" y="400199"/>
                </a:cubicBezTo>
                <a:cubicBezTo>
                  <a:pt x="10682590" y="403784"/>
                  <a:pt x="10686719" y="404490"/>
                  <a:pt x="10693886" y="402320"/>
                </a:cubicBezTo>
                <a:lnTo>
                  <a:pt x="10764910" y="404294"/>
                </a:lnTo>
                <a:cubicBezTo>
                  <a:pt x="10772078" y="402125"/>
                  <a:pt x="10784624" y="398327"/>
                  <a:pt x="10802543" y="392902"/>
                </a:cubicBezTo>
                <a:cubicBezTo>
                  <a:pt x="10820465" y="387477"/>
                  <a:pt x="10829425" y="384765"/>
                  <a:pt x="10829425" y="384765"/>
                </a:cubicBezTo>
                <a:lnTo>
                  <a:pt x="10840177" y="381509"/>
                </a:lnTo>
                <a:cubicBezTo>
                  <a:pt x="10847344" y="379339"/>
                  <a:pt x="10859183" y="379667"/>
                  <a:pt x="10875689" y="382496"/>
                </a:cubicBezTo>
                <a:cubicBezTo>
                  <a:pt x="10875689" y="382496"/>
                  <a:pt x="10879815" y="383204"/>
                  <a:pt x="10888068" y="384618"/>
                </a:cubicBezTo>
                <a:cubicBezTo>
                  <a:pt x="10896324" y="386032"/>
                  <a:pt x="10900448" y="386740"/>
                  <a:pt x="10900448" y="386740"/>
                </a:cubicBezTo>
                <a:lnTo>
                  <a:pt x="10925208" y="390980"/>
                </a:lnTo>
                <a:cubicBezTo>
                  <a:pt x="10932376" y="388811"/>
                  <a:pt x="10936503" y="389517"/>
                  <a:pt x="10937588" y="393102"/>
                </a:cubicBezTo>
                <a:cubicBezTo>
                  <a:pt x="10938672" y="396686"/>
                  <a:pt x="10939214" y="398478"/>
                  <a:pt x="10939214" y="398478"/>
                </a:cubicBezTo>
                <a:cubicBezTo>
                  <a:pt x="10939214" y="398478"/>
                  <a:pt x="10943884" y="400977"/>
                  <a:pt x="10953224" y="405975"/>
                </a:cubicBezTo>
                <a:lnTo>
                  <a:pt x="10977983" y="410218"/>
                </a:lnTo>
                <a:cubicBezTo>
                  <a:pt x="10980154" y="417385"/>
                  <a:pt x="10975861" y="422598"/>
                  <a:pt x="10965108" y="425854"/>
                </a:cubicBezTo>
                <a:cubicBezTo>
                  <a:pt x="10954357" y="429108"/>
                  <a:pt x="10948980" y="430735"/>
                  <a:pt x="10948980" y="430735"/>
                </a:cubicBezTo>
                <a:cubicBezTo>
                  <a:pt x="10946811" y="423567"/>
                  <a:pt x="10942141" y="421067"/>
                  <a:pt x="10934972" y="423238"/>
                </a:cubicBezTo>
                <a:cubicBezTo>
                  <a:pt x="10927804" y="425407"/>
                  <a:pt x="10920637" y="427578"/>
                  <a:pt x="10913468" y="429748"/>
                </a:cubicBezTo>
                <a:lnTo>
                  <a:pt x="10881212" y="439513"/>
                </a:lnTo>
                <a:lnTo>
                  <a:pt x="10905971" y="443756"/>
                </a:lnTo>
                <a:cubicBezTo>
                  <a:pt x="10922477" y="446583"/>
                  <a:pt x="10934314" y="446912"/>
                  <a:pt x="10941484" y="444743"/>
                </a:cubicBezTo>
                <a:lnTo>
                  <a:pt x="10944737" y="455494"/>
                </a:lnTo>
                <a:lnTo>
                  <a:pt x="10987748" y="442474"/>
                </a:lnTo>
                <a:cubicBezTo>
                  <a:pt x="10994918" y="440304"/>
                  <a:pt x="10997414" y="435636"/>
                  <a:pt x="10995245" y="428468"/>
                </a:cubicBezTo>
                <a:cubicBezTo>
                  <a:pt x="10993074" y="421299"/>
                  <a:pt x="10994324" y="418965"/>
                  <a:pt x="10998993" y="421463"/>
                </a:cubicBezTo>
                <a:cubicBezTo>
                  <a:pt x="11003663" y="423963"/>
                  <a:pt x="11005996" y="425212"/>
                  <a:pt x="11005996" y="425212"/>
                </a:cubicBezTo>
                <a:cubicBezTo>
                  <a:pt x="11005996" y="425212"/>
                  <a:pt x="11004911" y="421628"/>
                  <a:pt x="11002740" y="414461"/>
                </a:cubicBezTo>
                <a:cubicBezTo>
                  <a:pt x="11000571" y="407293"/>
                  <a:pt x="11004157" y="406207"/>
                  <a:pt x="11013495" y="411205"/>
                </a:cubicBezTo>
                <a:lnTo>
                  <a:pt x="11049007" y="412192"/>
                </a:lnTo>
                <a:cubicBezTo>
                  <a:pt x="11056174" y="410023"/>
                  <a:pt x="11058673" y="405352"/>
                  <a:pt x="11056503" y="398186"/>
                </a:cubicBezTo>
                <a:cubicBezTo>
                  <a:pt x="11054333" y="391017"/>
                  <a:pt x="11046080" y="389602"/>
                  <a:pt x="11031745" y="393942"/>
                </a:cubicBezTo>
                <a:cubicBezTo>
                  <a:pt x="11024576" y="396113"/>
                  <a:pt x="11016323" y="394700"/>
                  <a:pt x="11006986" y="389701"/>
                </a:cubicBezTo>
                <a:cubicBezTo>
                  <a:pt x="11006986" y="389701"/>
                  <a:pt x="11008777" y="389158"/>
                  <a:pt x="11012360" y="388073"/>
                </a:cubicBezTo>
                <a:cubicBezTo>
                  <a:pt x="11015945" y="386988"/>
                  <a:pt x="11017735" y="386445"/>
                  <a:pt x="11017735" y="386445"/>
                </a:cubicBezTo>
                <a:cubicBezTo>
                  <a:pt x="11024905" y="384276"/>
                  <a:pt x="11036200" y="382812"/>
                  <a:pt x="11051621" y="382058"/>
                </a:cubicBezTo>
                <a:cubicBezTo>
                  <a:pt x="11067042" y="381300"/>
                  <a:pt x="11077089" y="382172"/>
                  <a:pt x="11081757" y="384672"/>
                </a:cubicBezTo>
                <a:cubicBezTo>
                  <a:pt x="11086426" y="387170"/>
                  <a:pt x="11095930" y="386250"/>
                  <a:pt x="11110264" y="381910"/>
                </a:cubicBezTo>
                <a:lnTo>
                  <a:pt x="11124273" y="389406"/>
                </a:lnTo>
                <a:cubicBezTo>
                  <a:pt x="11109937" y="393746"/>
                  <a:pt x="11108522" y="402001"/>
                  <a:pt x="11120030" y="414167"/>
                </a:cubicBezTo>
                <a:cubicBezTo>
                  <a:pt x="11122200" y="421335"/>
                  <a:pt x="11121493" y="425461"/>
                  <a:pt x="11117910" y="426546"/>
                </a:cubicBezTo>
                <a:cubicBezTo>
                  <a:pt x="11114325" y="427630"/>
                  <a:pt x="11108949" y="429258"/>
                  <a:pt x="11101782" y="431429"/>
                </a:cubicBezTo>
                <a:lnTo>
                  <a:pt x="11094283" y="445437"/>
                </a:lnTo>
                <a:cubicBezTo>
                  <a:pt x="11101453" y="443267"/>
                  <a:pt x="11105579" y="443973"/>
                  <a:pt x="11106663" y="447557"/>
                </a:cubicBezTo>
                <a:cubicBezTo>
                  <a:pt x="11107748" y="451141"/>
                  <a:pt x="11113667" y="451306"/>
                  <a:pt x="11124420" y="448050"/>
                </a:cubicBezTo>
                <a:cubicBezTo>
                  <a:pt x="11135171" y="444796"/>
                  <a:pt x="11140548" y="443168"/>
                  <a:pt x="11140548" y="443168"/>
                </a:cubicBezTo>
                <a:cubicBezTo>
                  <a:pt x="11149886" y="448167"/>
                  <a:pt x="11156347" y="450124"/>
                  <a:pt x="11159932" y="449038"/>
                </a:cubicBezTo>
                <a:cubicBezTo>
                  <a:pt x="11163517" y="447954"/>
                  <a:pt x="11168891" y="446327"/>
                  <a:pt x="11176060" y="444156"/>
                </a:cubicBezTo>
                <a:cubicBezTo>
                  <a:pt x="11192566" y="446983"/>
                  <a:pt x="11204947" y="449105"/>
                  <a:pt x="11213199" y="450520"/>
                </a:cubicBezTo>
                <a:cubicBezTo>
                  <a:pt x="11221451" y="451933"/>
                  <a:pt x="11224494" y="449056"/>
                  <a:pt x="11222323" y="441889"/>
                </a:cubicBezTo>
                <a:cubicBezTo>
                  <a:pt x="11220154" y="434719"/>
                  <a:pt x="11219070" y="431135"/>
                  <a:pt x="11219070" y="431135"/>
                </a:cubicBezTo>
                <a:lnTo>
                  <a:pt x="11205061" y="423637"/>
                </a:lnTo>
                <a:cubicBezTo>
                  <a:pt x="11197894" y="425808"/>
                  <a:pt x="11194310" y="426893"/>
                  <a:pt x="11194310" y="426893"/>
                </a:cubicBezTo>
                <a:lnTo>
                  <a:pt x="11180301" y="419397"/>
                </a:lnTo>
                <a:lnTo>
                  <a:pt x="11177046" y="408644"/>
                </a:lnTo>
                <a:lnTo>
                  <a:pt x="11212560" y="409631"/>
                </a:lnTo>
                <a:lnTo>
                  <a:pt x="11237318" y="413874"/>
                </a:lnTo>
                <a:lnTo>
                  <a:pt x="11215814" y="420383"/>
                </a:lnTo>
                <a:lnTo>
                  <a:pt x="11240573" y="424626"/>
                </a:lnTo>
                <a:cubicBezTo>
                  <a:pt x="11247741" y="422456"/>
                  <a:pt x="11253118" y="420829"/>
                  <a:pt x="11256703" y="419743"/>
                </a:cubicBezTo>
                <a:cubicBezTo>
                  <a:pt x="11260286" y="418658"/>
                  <a:pt x="11260993" y="414532"/>
                  <a:pt x="11258822" y="407363"/>
                </a:cubicBezTo>
                <a:lnTo>
                  <a:pt x="11266322" y="393356"/>
                </a:lnTo>
                <a:lnTo>
                  <a:pt x="11209305" y="398878"/>
                </a:lnTo>
                <a:cubicBezTo>
                  <a:pt x="11190628" y="388881"/>
                  <a:pt x="11181289" y="383883"/>
                  <a:pt x="11181289" y="383883"/>
                </a:cubicBezTo>
                <a:lnTo>
                  <a:pt x="11238307" y="378361"/>
                </a:lnTo>
                <a:cubicBezTo>
                  <a:pt x="11245474" y="376191"/>
                  <a:pt x="11256769" y="374729"/>
                  <a:pt x="11272191" y="373972"/>
                </a:cubicBezTo>
                <a:cubicBezTo>
                  <a:pt x="11287611" y="373216"/>
                  <a:pt x="11299992" y="375338"/>
                  <a:pt x="11309329" y="380337"/>
                </a:cubicBezTo>
                <a:lnTo>
                  <a:pt x="11323339" y="387833"/>
                </a:lnTo>
                <a:cubicBezTo>
                  <a:pt x="11309002" y="392173"/>
                  <a:pt x="11301832" y="394343"/>
                  <a:pt x="11301832" y="394343"/>
                </a:cubicBezTo>
                <a:lnTo>
                  <a:pt x="11308406" y="403635"/>
                </a:lnTo>
                <a:lnTo>
                  <a:pt x="11319308" y="403387"/>
                </a:lnTo>
                <a:lnTo>
                  <a:pt x="11329013" y="409589"/>
                </a:lnTo>
                <a:lnTo>
                  <a:pt x="11329847" y="409338"/>
                </a:lnTo>
                <a:cubicBezTo>
                  <a:pt x="11337015" y="407167"/>
                  <a:pt x="11342933" y="407332"/>
                  <a:pt x="11347603" y="409832"/>
                </a:cubicBezTo>
                <a:cubicBezTo>
                  <a:pt x="11352271" y="412330"/>
                  <a:pt x="11354608" y="413580"/>
                  <a:pt x="11354608" y="413580"/>
                </a:cubicBezTo>
                <a:lnTo>
                  <a:pt x="11343854" y="416835"/>
                </a:lnTo>
                <a:cubicBezTo>
                  <a:pt x="11346024" y="424003"/>
                  <a:pt x="11350695" y="426502"/>
                  <a:pt x="11357863" y="424333"/>
                </a:cubicBezTo>
                <a:cubicBezTo>
                  <a:pt x="11365030" y="422162"/>
                  <a:pt x="11371114" y="416408"/>
                  <a:pt x="11376111" y="407070"/>
                </a:cubicBezTo>
                <a:cubicBezTo>
                  <a:pt x="11376111" y="407070"/>
                  <a:pt x="11379696" y="405984"/>
                  <a:pt x="11386864" y="403815"/>
                </a:cubicBezTo>
                <a:cubicBezTo>
                  <a:pt x="11396201" y="408813"/>
                  <a:pt x="11399787" y="407727"/>
                  <a:pt x="11397615" y="400559"/>
                </a:cubicBezTo>
                <a:lnTo>
                  <a:pt x="11383610" y="393063"/>
                </a:lnTo>
                <a:lnTo>
                  <a:pt x="11369601" y="385567"/>
                </a:lnTo>
                <a:lnTo>
                  <a:pt x="11405114" y="386552"/>
                </a:lnTo>
                <a:lnTo>
                  <a:pt x="11415866" y="383298"/>
                </a:lnTo>
                <a:cubicBezTo>
                  <a:pt x="11413696" y="376128"/>
                  <a:pt x="11414402" y="372004"/>
                  <a:pt x="11417988" y="370918"/>
                </a:cubicBezTo>
                <a:cubicBezTo>
                  <a:pt x="11421571" y="369833"/>
                  <a:pt x="11422819" y="367498"/>
                  <a:pt x="11421736" y="363914"/>
                </a:cubicBezTo>
                <a:cubicBezTo>
                  <a:pt x="11420650" y="360330"/>
                  <a:pt x="11430861" y="355282"/>
                  <a:pt x="11452365" y="348772"/>
                </a:cubicBezTo>
                <a:cubicBezTo>
                  <a:pt x="11459532" y="346603"/>
                  <a:pt x="11468493" y="343889"/>
                  <a:pt x="11479246" y="340634"/>
                </a:cubicBezTo>
                <a:cubicBezTo>
                  <a:pt x="11489999" y="337379"/>
                  <a:pt x="11495374" y="335752"/>
                  <a:pt x="11495374" y="335752"/>
                </a:cubicBezTo>
                <a:cubicBezTo>
                  <a:pt x="11528388" y="341408"/>
                  <a:pt x="11552063" y="342067"/>
                  <a:pt x="11566399" y="337727"/>
                </a:cubicBezTo>
                <a:cubicBezTo>
                  <a:pt x="11566399" y="337727"/>
                  <a:pt x="11574652" y="339141"/>
                  <a:pt x="11591157" y="341969"/>
                </a:cubicBezTo>
                <a:cubicBezTo>
                  <a:pt x="11591157" y="341969"/>
                  <a:pt x="11595283" y="342675"/>
                  <a:pt x="11603539" y="344091"/>
                </a:cubicBezTo>
                <a:cubicBezTo>
                  <a:pt x="11611791" y="345505"/>
                  <a:pt x="11615917" y="346212"/>
                  <a:pt x="11615917" y="346212"/>
                </a:cubicBezTo>
                <a:lnTo>
                  <a:pt x="11637423" y="339702"/>
                </a:lnTo>
                <a:lnTo>
                  <a:pt x="11662183" y="343942"/>
                </a:lnTo>
                <a:cubicBezTo>
                  <a:pt x="11683687" y="337433"/>
                  <a:pt x="11707363" y="338091"/>
                  <a:pt x="11733205" y="345918"/>
                </a:cubicBezTo>
                <a:lnTo>
                  <a:pt x="11722454" y="349172"/>
                </a:lnTo>
                <a:lnTo>
                  <a:pt x="11700949" y="355683"/>
                </a:lnTo>
                <a:lnTo>
                  <a:pt x="11725709" y="359924"/>
                </a:lnTo>
                <a:cubicBezTo>
                  <a:pt x="11735047" y="364922"/>
                  <a:pt x="11743300" y="366338"/>
                  <a:pt x="11750470" y="364167"/>
                </a:cubicBezTo>
                <a:lnTo>
                  <a:pt x="11799988" y="372652"/>
                </a:lnTo>
                <a:cubicBezTo>
                  <a:pt x="11799988" y="372652"/>
                  <a:pt x="11790485" y="373573"/>
                  <a:pt x="11771478" y="375413"/>
                </a:cubicBezTo>
                <a:cubicBezTo>
                  <a:pt x="11752474" y="377254"/>
                  <a:pt x="11740473" y="382844"/>
                  <a:pt x="11735475" y="392183"/>
                </a:cubicBezTo>
                <a:cubicBezTo>
                  <a:pt x="11703973" y="417369"/>
                  <a:pt x="11692184" y="436587"/>
                  <a:pt x="11700109" y="449838"/>
                </a:cubicBezTo>
                <a:cubicBezTo>
                  <a:pt x="11708033" y="463090"/>
                  <a:pt x="11741752" y="464622"/>
                  <a:pt x="11801269" y="454428"/>
                </a:cubicBezTo>
                <a:cubicBezTo>
                  <a:pt x="11817776" y="457255"/>
                  <a:pt x="11829612" y="457586"/>
                  <a:pt x="11836781" y="455415"/>
                </a:cubicBezTo>
                <a:cubicBezTo>
                  <a:pt x="11843948" y="453246"/>
                  <a:pt x="11853452" y="452325"/>
                  <a:pt x="11865288" y="452655"/>
                </a:cubicBezTo>
                <a:cubicBezTo>
                  <a:pt x="11877127" y="452984"/>
                  <a:pt x="11886628" y="452063"/>
                  <a:pt x="11893797" y="449892"/>
                </a:cubicBezTo>
                <a:lnTo>
                  <a:pt x="11918557" y="454136"/>
                </a:lnTo>
                <a:lnTo>
                  <a:pt x="11964821" y="451867"/>
                </a:lnTo>
                <a:cubicBezTo>
                  <a:pt x="11964821" y="451867"/>
                  <a:pt x="11967155" y="453116"/>
                  <a:pt x="11971825" y="455616"/>
                </a:cubicBezTo>
                <a:cubicBezTo>
                  <a:pt x="11976495" y="458114"/>
                  <a:pt x="11978829" y="459364"/>
                  <a:pt x="11978829" y="459364"/>
                </a:cubicBezTo>
                <a:cubicBezTo>
                  <a:pt x="11985995" y="457194"/>
                  <a:pt x="11991915" y="457360"/>
                  <a:pt x="11996585" y="459858"/>
                </a:cubicBezTo>
                <a:cubicBezTo>
                  <a:pt x="12001253" y="462358"/>
                  <a:pt x="12007172" y="462522"/>
                  <a:pt x="12014341" y="460351"/>
                </a:cubicBezTo>
                <a:cubicBezTo>
                  <a:pt x="12021509" y="458182"/>
                  <a:pt x="12035138" y="457969"/>
                  <a:pt x="12055228" y="459711"/>
                </a:cubicBezTo>
                <a:cubicBezTo>
                  <a:pt x="12075319" y="461453"/>
                  <a:pt x="12098286" y="466238"/>
                  <a:pt x="12124131" y="474064"/>
                </a:cubicBezTo>
                <a:cubicBezTo>
                  <a:pt x="12131299" y="471895"/>
                  <a:pt x="12136674" y="470268"/>
                  <a:pt x="12140259" y="469182"/>
                </a:cubicBezTo>
                <a:cubicBezTo>
                  <a:pt x="12143844" y="468098"/>
                  <a:pt x="12147427" y="467013"/>
                  <a:pt x="12151011" y="465927"/>
                </a:cubicBezTo>
                <a:cubicBezTo>
                  <a:pt x="12154596" y="464841"/>
                  <a:pt x="12158180" y="463758"/>
                  <a:pt x="12161764" y="462672"/>
                </a:cubicBezTo>
                <a:cubicBezTo>
                  <a:pt x="12165349" y="461587"/>
                  <a:pt x="12168225" y="464630"/>
                  <a:pt x="12170395" y="471797"/>
                </a:cubicBezTo>
                <a:cubicBezTo>
                  <a:pt x="12177565" y="469628"/>
                  <a:pt x="12189401" y="469957"/>
                  <a:pt x="12205908" y="472785"/>
                </a:cubicBezTo>
                <a:cubicBezTo>
                  <a:pt x="12213075" y="470614"/>
                  <a:pt x="12220244" y="468445"/>
                  <a:pt x="12227412" y="466274"/>
                </a:cubicBezTo>
                <a:cubicBezTo>
                  <a:pt x="12234581" y="464105"/>
                  <a:pt x="12242835" y="465519"/>
                  <a:pt x="12252173" y="470517"/>
                </a:cubicBezTo>
                <a:lnTo>
                  <a:pt x="12284429" y="460752"/>
                </a:lnTo>
                <a:cubicBezTo>
                  <a:pt x="12284429" y="460752"/>
                  <a:pt x="12283343" y="457167"/>
                  <a:pt x="12281174" y="449999"/>
                </a:cubicBezTo>
                <a:lnTo>
                  <a:pt x="12231654" y="441515"/>
                </a:lnTo>
                <a:cubicBezTo>
                  <a:pt x="12217318" y="445855"/>
                  <a:pt x="12210150" y="448024"/>
                  <a:pt x="12210150" y="448024"/>
                </a:cubicBezTo>
                <a:cubicBezTo>
                  <a:pt x="12210150" y="448024"/>
                  <a:pt x="12207814" y="446776"/>
                  <a:pt x="12203147" y="444277"/>
                </a:cubicBezTo>
                <a:cubicBezTo>
                  <a:pt x="12198476" y="441778"/>
                  <a:pt x="12196142" y="440528"/>
                  <a:pt x="12196142" y="440528"/>
                </a:cubicBezTo>
                <a:lnTo>
                  <a:pt x="12178880" y="422278"/>
                </a:lnTo>
                <a:lnTo>
                  <a:pt x="12200386" y="415768"/>
                </a:lnTo>
                <a:cubicBezTo>
                  <a:pt x="12207553" y="413598"/>
                  <a:pt x="12210431" y="416640"/>
                  <a:pt x="12209015" y="424893"/>
                </a:cubicBezTo>
                <a:cubicBezTo>
                  <a:pt x="12207602" y="433145"/>
                  <a:pt x="12217647" y="434018"/>
                  <a:pt x="12239153" y="427507"/>
                </a:cubicBezTo>
                <a:lnTo>
                  <a:pt x="12285416" y="425239"/>
                </a:lnTo>
                <a:lnTo>
                  <a:pt x="12310175" y="429483"/>
                </a:lnTo>
                <a:lnTo>
                  <a:pt x="12416712" y="432444"/>
                </a:lnTo>
                <a:cubicBezTo>
                  <a:pt x="12426050" y="437442"/>
                  <a:pt x="12431969" y="437607"/>
                  <a:pt x="12434468" y="432938"/>
                </a:cubicBezTo>
                <a:cubicBezTo>
                  <a:pt x="12436967" y="428268"/>
                  <a:pt x="12440009" y="425392"/>
                  <a:pt x="12443595" y="424306"/>
                </a:cubicBezTo>
                <a:cubicBezTo>
                  <a:pt x="12447177" y="423221"/>
                  <a:pt x="12450053" y="426264"/>
                  <a:pt x="12452223" y="433431"/>
                </a:cubicBezTo>
                <a:lnTo>
                  <a:pt x="12466231" y="440928"/>
                </a:lnTo>
                <a:cubicBezTo>
                  <a:pt x="12466231" y="440928"/>
                  <a:pt x="12465147" y="437344"/>
                  <a:pt x="12462977" y="430176"/>
                </a:cubicBezTo>
                <a:cubicBezTo>
                  <a:pt x="12460807" y="423009"/>
                  <a:pt x="12476228" y="422251"/>
                  <a:pt x="12509241" y="427908"/>
                </a:cubicBezTo>
                <a:lnTo>
                  <a:pt x="12544752" y="428896"/>
                </a:lnTo>
                <a:cubicBezTo>
                  <a:pt x="12544752" y="428896"/>
                  <a:pt x="12548337" y="427810"/>
                  <a:pt x="12555505" y="425639"/>
                </a:cubicBezTo>
                <a:cubicBezTo>
                  <a:pt x="12562673" y="423470"/>
                  <a:pt x="12566257" y="422385"/>
                  <a:pt x="12566257" y="422385"/>
                </a:cubicBezTo>
                <a:lnTo>
                  <a:pt x="12580265" y="429883"/>
                </a:lnTo>
                <a:cubicBezTo>
                  <a:pt x="12573097" y="432052"/>
                  <a:pt x="12570054" y="434930"/>
                  <a:pt x="12571140" y="438513"/>
                </a:cubicBezTo>
                <a:cubicBezTo>
                  <a:pt x="12572225" y="442098"/>
                  <a:pt x="12576351" y="442806"/>
                  <a:pt x="12583520" y="440634"/>
                </a:cubicBezTo>
                <a:cubicBezTo>
                  <a:pt x="12610022" y="424787"/>
                  <a:pt x="12625440" y="424030"/>
                  <a:pt x="12629783" y="438368"/>
                </a:cubicBezTo>
                <a:cubicBezTo>
                  <a:pt x="12639121" y="443365"/>
                  <a:pt x="12647374" y="444780"/>
                  <a:pt x="12654542" y="442610"/>
                </a:cubicBezTo>
                <a:lnTo>
                  <a:pt x="12679302" y="446851"/>
                </a:lnTo>
                <a:lnTo>
                  <a:pt x="12668550" y="450107"/>
                </a:lnTo>
                <a:lnTo>
                  <a:pt x="12636293" y="459871"/>
                </a:lnTo>
                <a:lnTo>
                  <a:pt x="12650301" y="467369"/>
                </a:lnTo>
                <a:cubicBezTo>
                  <a:pt x="12643132" y="469540"/>
                  <a:pt x="12649593" y="471496"/>
                  <a:pt x="12669685" y="473239"/>
                </a:cubicBezTo>
                <a:cubicBezTo>
                  <a:pt x="12689775" y="474982"/>
                  <a:pt x="12709325" y="474934"/>
                  <a:pt x="12728328" y="473091"/>
                </a:cubicBezTo>
                <a:cubicBezTo>
                  <a:pt x="12747334" y="471251"/>
                  <a:pt x="12756836" y="470331"/>
                  <a:pt x="12756836" y="470331"/>
                </a:cubicBezTo>
                <a:lnTo>
                  <a:pt x="12742832" y="462834"/>
                </a:lnTo>
                <a:cubicBezTo>
                  <a:pt x="12735661" y="465004"/>
                  <a:pt x="12731535" y="464297"/>
                  <a:pt x="12730452" y="460713"/>
                </a:cubicBezTo>
                <a:cubicBezTo>
                  <a:pt x="12729365" y="457128"/>
                  <a:pt x="12728824" y="455336"/>
                  <a:pt x="12728824" y="455336"/>
                </a:cubicBezTo>
                <a:lnTo>
                  <a:pt x="12714813" y="447840"/>
                </a:lnTo>
                <a:cubicBezTo>
                  <a:pt x="12721983" y="445669"/>
                  <a:pt x="12725569" y="444585"/>
                  <a:pt x="12725569" y="444585"/>
                </a:cubicBezTo>
                <a:lnTo>
                  <a:pt x="12800834" y="421799"/>
                </a:lnTo>
                <a:cubicBezTo>
                  <a:pt x="12800834" y="421799"/>
                  <a:pt x="12812671" y="422127"/>
                  <a:pt x="12836346" y="422786"/>
                </a:cubicBezTo>
                <a:cubicBezTo>
                  <a:pt x="12850683" y="418445"/>
                  <a:pt x="12863768" y="416440"/>
                  <a:pt x="12875606" y="416769"/>
                </a:cubicBezTo>
                <a:cubicBezTo>
                  <a:pt x="12887443" y="417099"/>
                  <a:pt x="12895155" y="416721"/>
                  <a:pt x="12898737" y="415636"/>
                </a:cubicBezTo>
                <a:cubicBezTo>
                  <a:pt x="12902322" y="414552"/>
                  <a:pt x="12911826" y="413630"/>
                  <a:pt x="12927247" y="412874"/>
                </a:cubicBezTo>
                <a:cubicBezTo>
                  <a:pt x="12942669" y="412119"/>
                  <a:pt x="12957548" y="409570"/>
                  <a:pt x="12971883" y="405230"/>
                </a:cubicBezTo>
                <a:cubicBezTo>
                  <a:pt x="13002726" y="403719"/>
                  <a:pt x="13022818" y="405461"/>
                  <a:pt x="13032157" y="410459"/>
                </a:cubicBezTo>
                <a:cubicBezTo>
                  <a:pt x="13041493" y="415458"/>
                  <a:pt x="13051539" y="416329"/>
                  <a:pt x="13062292" y="413074"/>
                </a:cubicBezTo>
                <a:cubicBezTo>
                  <a:pt x="13073043" y="409819"/>
                  <a:pt x="13085588" y="406022"/>
                  <a:pt x="13099924" y="401682"/>
                </a:cubicBezTo>
                <a:cubicBezTo>
                  <a:pt x="13132936" y="407338"/>
                  <a:pt x="13147273" y="402997"/>
                  <a:pt x="13142933" y="388661"/>
                </a:cubicBezTo>
                <a:cubicBezTo>
                  <a:pt x="13150099" y="386492"/>
                  <a:pt x="13160148" y="387364"/>
                  <a:pt x="13173069" y="391278"/>
                </a:cubicBezTo>
                <a:cubicBezTo>
                  <a:pt x="13185991" y="395189"/>
                  <a:pt x="13191911" y="395355"/>
                  <a:pt x="13190823" y="391770"/>
                </a:cubicBezTo>
                <a:cubicBezTo>
                  <a:pt x="13189739" y="388186"/>
                  <a:pt x="13195659" y="388351"/>
                  <a:pt x="13208581" y="392264"/>
                </a:cubicBezTo>
                <a:cubicBezTo>
                  <a:pt x="13221503" y="396177"/>
                  <a:pt x="13230463" y="393465"/>
                  <a:pt x="13235461" y="384126"/>
                </a:cubicBezTo>
                <a:cubicBezTo>
                  <a:pt x="13264134" y="375447"/>
                  <a:pt x="13285311" y="380772"/>
                  <a:pt x="13298989" y="400108"/>
                </a:cubicBezTo>
                <a:cubicBezTo>
                  <a:pt x="13301156" y="407276"/>
                  <a:pt x="13302245" y="410860"/>
                  <a:pt x="13302245" y="410860"/>
                </a:cubicBezTo>
                <a:cubicBezTo>
                  <a:pt x="13304413" y="418028"/>
                  <a:pt x="13307291" y="421070"/>
                  <a:pt x="13310876" y="419985"/>
                </a:cubicBezTo>
                <a:cubicBezTo>
                  <a:pt x="13314460" y="418900"/>
                  <a:pt x="13319835" y="417272"/>
                  <a:pt x="13327005" y="415102"/>
                </a:cubicBezTo>
                <a:cubicBezTo>
                  <a:pt x="13334169" y="412933"/>
                  <a:pt x="13340632" y="414889"/>
                  <a:pt x="13346386" y="420972"/>
                </a:cubicBezTo>
                <a:cubicBezTo>
                  <a:pt x="13352140" y="427054"/>
                  <a:pt x="13369353" y="425757"/>
                  <a:pt x="13398027" y="417077"/>
                </a:cubicBezTo>
                <a:lnTo>
                  <a:pt x="13444290" y="414808"/>
                </a:lnTo>
                <a:lnTo>
                  <a:pt x="13436793" y="428817"/>
                </a:lnTo>
                <a:cubicBezTo>
                  <a:pt x="13420288" y="425988"/>
                  <a:pt x="13408993" y="427450"/>
                  <a:pt x="13402910" y="433206"/>
                </a:cubicBezTo>
                <a:cubicBezTo>
                  <a:pt x="13396828" y="438960"/>
                  <a:pt x="13390202" y="442922"/>
                  <a:pt x="13383032" y="445092"/>
                </a:cubicBezTo>
                <a:lnTo>
                  <a:pt x="13361529" y="451602"/>
                </a:lnTo>
                <a:lnTo>
                  <a:pt x="13350776" y="454857"/>
                </a:lnTo>
                <a:lnTo>
                  <a:pt x="13336768" y="447359"/>
                </a:lnTo>
                <a:cubicBezTo>
                  <a:pt x="13329601" y="449529"/>
                  <a:pt x="13322433" y="451698"/>
                  <a:pt x="13315263" y="453870"/>
                </a:cubicBezTo>
                <a:cubicBezTo>
                  <a:pt x="13293759" y="460379"/>
                  <a:pt x="13281921" y="460051"/>
                  <a:pt x="13279752" y="452882"/>
                </a:cubicBezTo>
                <a:cubicBezTo>
                  <a:pt x="13277583" y="445714"/>
                  <a:pt x="13269329" y="444300"/>
                  <a:pt x="13254992" y="448640"/>
                </a:cubicBezTo>
                <a:lnTo>
                  <a:pt x="13258246" y="459393"/>
                </a:lnTo>
                <a:lnTo>
                  <a:pt x="13261502" y="470144"/>
                </a:lnTo>
                <a:cubicBezTo>
                  <a:pt x="13261502" y="470144"/>
                  <a:pt x="13265627" y="470852"/>
                  <a:pt x="13273882" y="472266"/>
                </a:cubicBezTo>
                <a:cubicBezTo>
                  <a:pt x="13282135" y="473681"/>
                  <a:pt x="13291094" y="470969"/>
                  <a:pt x="13300763" y="464129"/>
                </a:cubicBezTo>
                <a:cubicBezTo>
                  <a:pt x="13310430" y="457289"/>
                  <a:pt x="13316349" y="457453"/>
                  <a:pt x="13318520" y="464622"/>
                </a:cubicBezTo>
                <a:cubicBezTo>
                  <a:pt x="13318520" y="464622"/>
                  <a:pt x="13319062" y="466414"/>
                  <a:pt x="13320146" y="469998"/>
                </a:cubicBezTo>
                <a:cubicBezTo>
                  <a:pt x="13321231" y="473583"/>
                  <a:pt x="13325358" y="474289"/>
                  <a:pt x="13332525" y="472120"/>
                </a:cubicBezTo>
                <a:cubicBezTo>
                  <a:pt x="13339693" y="469949"/>
                  <a:pt x="13347405" y="469570"/>
                  <a:pt x="13355659" y="470985"/>
                </a:cubicBezTo>
                <a:cubicBezTo>
                  <a:pt x="13363912" y="472398"/>
                  <a:pt x="13371622" y="472020"/>
                  <a:pt x="13378791" y="469851"/>
                </a:cubicBezTo>
                <a:lnTo>
                  <a:pt x="13379961" y="470050"/>
                </a:lnTo>
                <a:lnTo>
                  <a:pt x="13386793" y="467985"/>
                </a:lnTo>
                <a:lnTo>
                  <a:pt x="13387826" y="471400"/>
                </a:lnTo>
                <a:lnTo>
                  <a:pt x="13428311" y="478335"/>
                </a:lnTo>
                <a:cubicBezTo>
                  <a:pt x="13435478" y="476166"/>
                  <a:pt x="13442645" y="473996"/>
                  <a:pt x="13449813" y="471825"/>
                </a:cubicBezTo>
                <a:cubicBezTo>
                  <a:pt x="13456983" y="469655"/>
                  <a:pt x="13464151" y="467484"/>
                  <a:pt x="13471319" y="465315"/>
                </a:cubicBezTo>
                <a:lnTo>
                  <a:pt x="13482069" y="462061"/>
                </a:lnTo>
                <a:cubicBezTo>
                  <a:pt x="13474904" y="464230"/>
                  <a:pt x="13468442" y="462274"/>
                  <a:pt x="13462687" y="456190"/>
                </a:cubicBezTo>
                <a:cubicBezTo>
                  <a:pt x="13456934" y="450108"/>
                  <a:pt x="13454056" y="447066"/>
                  <a:pt x="13454056" y="447066"/>
                </a:cubicBezTo>
                <a:lnTo>
                  <a:pt x="13447547" y="425562"/>
                </a:lnTo>
                <a:cubicBezTo>
                  <a:pt x="13454713" y="423392"/>
                  <a:pt x="13458298" y="422306"/>
                  <a:pt x="13458298" y="422306"/>
                </a:cubicBezTo>
                <a:cubicBezTo>
                  <a:pt x="13458298" y="422306"/>
                  <a:pt x="13459384" y="425890"/>
                  <a:pt x="13461553" y="433058"/>
                </a:cubicBezTo>
                <a:cubicBezTo>
                  <a:pt x="13463722" y="440227"/>
                  <a:pt x="13468394" y="442725"/>
                  <a:pt x="13475560" y="440555"/>
                </a:cubicBezTo>
                <a:cubicBezTo>
                  <a:pt x="13482729" y="438385"/>
                  <a:pt x="13485228" y="433716"/>
                  <a:pt x="13483059" y="426548"/>
                </a:cubicBezTo>
                <a:lnTo>
                  <a:pt x="13501310" y="409286"/>
                </a:lnTo>
                <a:lnTo>
                  <a:pt x="13512059" y="406032"/>
                </a:lnTo>
                <a:cubicBezTo>
                  <a:pt x="13512059" y="406032"/>
                  <a:pt x="13516188" y="406738"/>
                  <a:pt x="13524441" y="408151"/>
                </a:cubicBezTo>
                <a:cubicBezTo>
                  <a:pt x="13532693" y="409567"/>
                  <a:pt x="13540405" y="409188"/>
                  <a:pt x="13547570" y="407018"/>
                </a:cubicBezTo>
                <a:cubicBezTo>
                  <a:pt x="13556911" y="412016"/>
                  <a:pt x="13568748" y="412345"/>
                  <a:pt x="13583086" y="408005"/>
                </a:cubicBezTo>
                <a:cubicBezTo>
                  <a:pt x="13597421" y="403665"/>
                  <a:pt x="13609258" y="403995"/>
                  <a:pt x="13618596" y="408993"/>
                </a:cubicBezTo>
                <a:cubicBezTo>
                  <a:pt x="13618596" y="408993"/>
                  <a:pt x="13622181" y="407907"/>
                  <a:pt x="13629349" y="405738"/>
                </a:cubicBezTo>
                <a:cubicBezTo>
                  <a:pt x="13636516" y="403568"/>
                  <a:pt x="13644769" y="404984"/>
                  <a:pt x="13654109" y="409979"/>
                </a:cubicBezTo>
                <a:cubicBezTo>
                  <a:pt x="13668445" y="405639"/>
                  <a:pt x="13677946" y="404718"/>
                  <a:pt x="13682617" y="407218"/>
                </a:cubicBezTo>
                <a:cubicBezTo>
                  <a:pt x="13687286" y="409718"/>
                  <a:pt x="13700374" y="407713"/>
                  <a:pt x="13721876" y="401203"/>
                </a:cubicBezTo>
                <a:cubicBezTo>
                  <a:pt x="13721876" y="401203"/>
                  <a:pt x="13725461" y="400117"/>
                  <a:pt x="13732631" y="397948"/>
                </a:cubicBezTo>
                <a:cubicBezTo>
                  <a:pt x="13739799" y="395777"/>
                  <a:pt x="13744467" y="398276"/>
                  <a:pt x="13746636" y="405445"/>
                </a:cubicBezTo>
                <a:lnTo>
                  <a:pt x="13764887" y="388183"/>
                </a:lnTo>
                <a:cubicBezTo>
                  <a:pt x="13767058" y="395348"/>
                  <a:pt x="13770640" y="394265"/>
                  <a:pt x="13775639" y="384928"/>
                </a:cubicBezTo>
                <a:lnTo>
                  <a:pt x="13772384" y="374175"/>
                </a:lnTo>
                <a:lnTo>
                  <a:pt x="13779881" y="360167"/>
                </a:lnTo>
                <a:lnTo>
                  <a:pt x="13797143" y="378417"/>
                </a:lnTo>
                <a:cubicBezTo>
                  <a:pt x="13782806" y="382757"/>
                  <a:pt x="13781393" y="391009"/>
                  <a:pt x="13792903" y="403177"/>
                </a:cubicBezTo>
                <a:cubicBezTo>
                  <a:pt x="13802241" y="408174"/>
                  <a:pt x="13809951" y="407796"/>
                  <a:pt x="13816032" y="402043"/>
                </a:cubicBezTo>
                <a:cubicBezTo>
                  <a:pt x="13822117" y="396289"/>
                  <a:pt x="13830370" y="397702"/>
                  <a:pt x="13840794" y="406285"/>
                </a:cubicBezTo>
                <a:cubicBezTo>
                  <a:pt x="13851215" y="414868"/>
                  <a:pt x="13857513" y="422741"/>
                  <a:pt x="13859683" y="429911"/>
                </a:cubicBezTo>
                <a:cubicBezTo>
                  <a:pt x="13852514" y="432080"/>
                  <a:pt x="13850015" y="436751"/>
                  <a:pt x="13852186" y="443918"/>
                </a:cubicBezTo>
                <a:lnTo>
                  <a:pt x="13873692" y="437408"/>
                </a:lnTo>
                <a:cubicBezTo>
                  <a:pt x="13871520" y="430240"/>
                  <a:pt x="13872227" y="426113"/>
                  <a:pt x="13875812" y="425028"/>
                </a:cubicBezTo>
                <a:cubicBezTo>
                  <a:pt x="13879394" y="423943"/>
                  <a:pt x="13888355" y="421231"/>
                  <a:pt x="13902693" y="416890"/>
                </a:cubicBezTo>
                <a:cubicBezTo>
                  <a:pt x="13909859" y="414720"/>
                  <a:pt x="13917028" y="412550"/>
                  <a:pt x="13924195" y="410380"/>
                </a:cubicBezTo>
                <a:cubicBezTo>
                  <a:pt x="13917028" y="412550"/>
                  <a:pt x="13912361" y="410050"/>
                  <a:pt x="13910190" y="402883"/>
                </a:cubicBezTo>
                <a:lnTo>
                  <a:pt x="13896181" y="395386"/>
                </a:lnTo>
                <a:cubicBezTo>
                  <a:pt x="13881846" y="399726"/>
                  <a:pt x="13876092" y="393644"/>
                  <a:pt x="13878920" y="377138"/>
                </a:cubicBezTo>
                <a:cubicBezTo>
                  <a:pt x="13883918" y="367799"/>
                  <a:pt x="13901838" y="362374"/>
                  <a:pt x="13932682" y="360861"/>
                </a:cubicBezTo>
                <a:cubicBezTo>
                  <a:pt x="13939848" y="358693"/>
                  <a:pt x="13955271" y="357936"/>
                  <a:pt x="13978946" y="358593"/>
                </a:cubicBezTo>
                <a:lnTo>
                  <a:pt x="13989699" y="355338"/>
                </a:lnTo>
                <a:cubicBezTo>
                  <a:pt x="13975361" y="359678"/>
                  <a:pt x="13969277" y="365433"/>
                  <a:pt x="13971448" y="372600"/>
                </a:cubicBezTo>
                <a:cubicBezTo>
                  <a:pt x="13973618" y="379768"/>
                  <a:pt x="13978288" y="382268"/>
                  <a:pt x="13985456" y="380099"/>
                </a:cubicBezTo>
                <a:lnTo>
                  <a:pt x="14028465" y="367079"/>
                </a:lnTo>
                <a:lnTo>
                  <a:pt x="14049969" y="360568"/>
                </a:lnTo>
                <a:lnTo>
                  <a:pt x="14071474" y="354057"/>
                </a:lnTo>
                <a:cubicBezTo>
                  <a:pt x="14069305" y="346889"/>
                  <a:pt x="14064635" y="344390"/>
                  <a:pt x="14057468" y="346560"/>
                </a:cubicBezTo>
                <a:cubicBezTo>
                  <a:pt x="14050299" y="348730"/>
                  <a:pt x="14045629" y="346231"/>
                  <a:pt x="14043460" y="339063"/>
                </a:cubicBezTo>
                <a:cubicBezTo>
                  <a:pt x="14036291" y="341233"/>
                  <a:pt x="14024997" y="342696"/>
                  <a:pt x="14009574" y="343451"/>
                </a:cubicBezTo>
                <a:cubicBezTo>
                  <a:pt x="13994155" y="344208"/>
                  <a:pt x="13986444" y="344587"/>
                  <a:pt x="13986444" y="344587"/>
                </a:cubicBezTo>
                <a:lnTo>
                  <a:pt x="13975691" y="347841"/>
                </a:lnTo>
                <a:cubicBezTo>
                  <a:pt x="13975691" y="347841"/>
                  <a:pt x="13975148" y="346049"/>
                  <a:pt x="13974064" y="342465"/>
                </a:cubicBezTo>
                <a:cubicBezTo>
                  <a:pt x="13972977" y="338880"/>
                  <a:pt x="13968850" y="338174"/>
                  <a:pt x="13961682" y="340343"/>
                </a:cubicBezTo>
                <a:lnTo>
                  <a:pt x="13950932" y="343599"/>
                </a:lnTo>
                <a:cubicBezTo>
                  <a:pt x="13941593" y="338599"/>
                  <a:pt x="13933340" y="337188"/>
                  <a:pt x="13926172" y="339357"/>
                </a:cubicBezTo>
                <a:lnTo>
                  <a:pt x="13893915" y="349122"/>
                </a:lnTo>
                <a:cubicBezTo>
                  <a:pt x="13884577" y="344124"/>
                  <a:pt x="13872738" y="343794"/>
                  <a:pt x="13858403" y="348133"/>
                </a:cubicBezTo>
                <a:lnTo>
                  <a:pt x="13844396" y="340638"/>
                </a:lnTo>
                <a:lnTo>
                  <a:pt x="13798130" y="342904"/>
                </a:lnTo>
                <a:cubicBezTo>
                  <a:pt x="13783795" y="347245"/>
                  <a:pt x="13767288" y="344418"/>
                  <a:pt x="13748613" y="334420"/>
                </a:cubicBezTo>
                <a:cubicBezTo>
                  <a:pt x="13732105" y="331593"/>
                  <a:pt x="13724937" y="333762"/>
                  <a:pt x="13727106" y="340932"/>
                </a:cubicBezTo>
                <a:cubicBezTo>
                  <a:pt x="13719938" y="343101"/>
                  <a:pt x="13692681" y="343527"/>
                  <a:pt x="13645331" y="342211"/>
                </a:cubicBezTo>
                <a:cubicBezTo>
                  <a:pt x="13628824" y="339383"/>
                  <a:pt x="13620568" y="337969"/>
                  <a:pt x="13620568" y="337969"/>
                </a:cubicBezTo>
                <a:lnTo>
                  <a:pt x="13585058" y="336981"/>
                </a:lnTo>
                <a:cubicBezTo>
                  <a:pt x="13577890" y="339152"/>
                  <a:pt x="13571973" y="338987"/>
                  <a:pt x="13567303" y="336487"/>
                </a:cubicBezTo>
                <a:cubicBezTo>
                  <a:pt x="13562633" y="333989"/>
                  <a:pt x="13556715" y="333824"/>
                  <a:pt x="13549546" y="335995"/>
                </a:cubicBezTo>
                <a:cubicBezTo>
                  <a:pt x="13542379" y="338166"/>
                  <a:pt x="13538796" y="339249"/>
                  <a:pt x="13538796" y="339249"/>
                </a:cubicBezTo>
                <a:lnTo>
                  <a:pt x="13514033" y="335006"/>
                </a:lnTo>
                <a:cubicBezTo>
                  <a:pt x="13499699" y="339348"/>
                  <a:pt x="13487862" y="339018"/>
                  <a:pt x="13478523" y="334020"/>
                </a:cubicBezTo>
                <a:cubicBezTo>
                  <a:pt x="13469185" y="329021"/>
                  <a:pt x="13457348" y="328692"/>
                  <a:pt x="13443009" y="333033"/>
                </a:cubicBezTo>
                <a:cubicBezTo>
                  <a:pt x="13425845" y="353879"/>
                  <a:pt x="13410424" y="354635"/>
                  <a:pt x="13396748" y="335300"/>
                </a:cubicBezTo>
                <a:cubicBezTo>
                  <a:pt x="13387407" y="330303"/>
                  <a:pt x="13374487" y="326389"/>
                  <a:pt x="13357979" y="323560"/>
                </a:cubicBezTo>
                <a:cubicBezTo>
                  <a:pt x="13341475" y="320732"/>
                  <a:pt x="13331971" y="321653"/>
                  <a:pt x="13329472" y="326322"/>
                </a:cubicBezTo>
                <a:cubicBezTo>
                  <a:pt x="13326972" y="330992"/>
                  <a:pt x="13318554" y="335496"/>
                  <a:pt x="13304219" y="339835"/>
                </a:cubicBezTo>
                <a:cubicBezTo>
                  <a:pt x="13304219" y="339835"/>
                  <a:pt x="13301882" y="338587"/>
                  <a:pt x="13297214" y="336088"/>
                </a:cubicBezTo>
                <a:cubicBezTo>
                  <a:pt x="13292543" y="333589"/>
                  <a:pt x="13286627" y="333423"/>
                  <a:pt x="13279460" y="335594"/>
                </a:cubicBezTo>
                <a:cubicBezTo>
                  <a:pt x="13277287" y="328425"/>
                  <a:pt x="13264365" y="324512"/>
                  <a:pt x="13240691" y="323854"/>
                </a:cubicBezTo>
                <a:lnTo>
                  <a:pt x="13205180" y="322868"/>
                </a:lnTo>
                <a:cubicBezTo>
                  <a:pt x="13203011" y="315700"/>
                  <a:pt x="13196548" y="313741"/>
                  <a:pt x="13185796" y="316997"/>
                </a:cubicBezTo>
                <a:cubicBezTo>
                  <a:pt x="13175044" y="320252"/>
                  <a:pt x="13167334" y="320630"/>
                  <a:pt x="13162661" y="318131"/>
                </a:cubicBezTo>
                <a:cubicBezTo>
                  <a:pt x="13157995" y="315631"/>
                  <a:pt x="13140239" y="315138"/>
                  <a:pt x="13109396" y="316650"/>
                </a:cubicBezTo>
                <a:cubicBezTo>
                  <a:pt x="13102225" y="318820"/>
                  <a:pt x="13093267" y="321533"/>
                  <a:pt x="13082515" y="324787"/>
                </a:cubicBezTo>
                <a:cubicBezTo>
                  <a:pt x="13071762" y="328042"/>
                  <a:pt x="13066384" y="329671"/>
                  <a:pt x="13066384" y="329671"/>
                </a:cubicBezTo>
                <a:cubicBezTo>
                  <a:pt x="13057050" y="324673"/>
                  <a:pt x="13048793" y="323259"/>
                  <a:pt x="13041626" y="325428"/>
                </a:cubicBezTo>
                <a:lnTo>
                  <a:pt x="13062144" y="354429"/>
                </a:lnTo>
                <a:lnTo>
                  <a:pt x="13076152" y="361928"/>
                </a:lnTo>
                <a:cubicBezTo>
                  <a:pt x="13068984" y="364098"/>
                  <a:pt x="13052315" y="367188"/>
                  <a:pt x="13026139" y="371199"/>
                </a:cubicBezTo>
                <a:cubicBezTo>
                  <a:pt x="12999965" y="375210"/>
                  <a:pt x="12982208" y="374717"/>
                  <a:pt x="12972871" y="369718"/>
                </a:cubicBezTo>
                <a:lnTo>
                  <a:pt x="12962120" y="372974"/>
                </a:lnTo>
                <a:cubicBezTo>
                  <a:pt x="12947783" y="377314"/>
                  <a:pt x="12930568" y="378612"/>
                  <a:pt x="12910478" y="376868"/>
                </a:cubicBezTo>
                <a:cubicBezTo>
                  <a:pt x="12890388" y="375125"/>
                  <a:pt x="12876759" y="375339"/>
                  <a:pt x="12869590" y="377508"/>
                </a:cubicBezTo>
                <a:lnTo>
                  <a:pt x="12844832" y="373267"/>
                </a:lnTo>
                <a:cubicBezTo>
                  <a:pt x="12823326" y="379777"/>
                  <a:pt x="12811489" y="379447"/>
                  <a:pt x="12809317" y="372279"/>
                </a:cubicBezTo>
                <a:cubicBezTo>
                  <a:pt x="12816486" y="370109"/>
                  <a:pt x="12827237" y="366855"/>
                  <a:pt x="12841577" y="362514"/>
                </a:cubicBezTo>
                <a:cubicBezTo>
                  <a:pt x="12855913" y="358174"/>
                  <a:pt x="12864164" y="359589"/>
                  <a:pt x="12866333" y="366757"/>
                </a:cubicBezTo>
                <a:lnTo>
                  <a:pt x="12909345" y="353736"/>
                </a:lnTo>
                <a:cubicBezTo>
                  <a:pt x="12921512" y="342229"/>
                  <a:pt x="12927594" y="336474"/>
                  <a:pt x="12927594" y="336474"/>
                </a:cubicBezTo>
                <a:cubicBezTo>
                  <a:pt x="12908917" y="326478"/>
                  <a:pt x="12867321" y="331245"/>
                  <a:pt x="12802807" y="350774"/>
                </a:cubicBezTo>
                <a:cubicBezTo>
                  <a:pt x="12795639" y="352945"/>
                  <a:pt x="12790973" y="350446"/>
                  <a:pt x="12788801" y="343277"/>
                </a:cubicBezTo>
                <a:cubicBezTo>
                  <a:pt x="12782291" y="321773"/>
                  <a:pt x="12774908" y="310314"/>
                  <a:pt x="12766656" y="308899"/>
                </a:cubicBezTo>
                <a:cubicBezTo>
                  <a:pt x="12758403" y="307485"/>
                  <a:pt x="12751941" y="305529"/>
                  <a:pt x="12747273" y="303030"/>
                </a:cubicBezTo>
                <a:cubicBezTo>
                  <a:pt x="12742604" y="300530"/>
                  <a:pt x="12737769" y="303951"/>
                  <a:pt x="12732772" y="313288"/>
                </a:cubicBezTo>
                <a:lnTo>
                  <a:pt x="12711266" y="319798"/>
                </a:lnTo>
                <a:cubicBezTo>
                  <a:pt x="12718434" y="317628"/>
                  <a:pt x="12720934" y="312959"/>
                  <a:pt x="12718764" y="305792"/>
                </a:cubicBezTo>
                <a:cubicBezTo>
                  <a:pt x="12714096" y="303291"/>
                  <a:pt x="12710592" y="301418"/>
                  <a:pt x="12708258" y="300168"/>
                </a:cubicBezTo>
                <a:lnTo>
                  <a:pt x="12706757" y="299364"/>
                </a:lnTo>
                <a:lnTo>
                  <a:pt x="12783278" y="286260"/>
                </a:lnTo>
                <a:cubicBezTo>
                  <a:pt x="12792615" y="291259"/>
                  <a:pt x="12808037" y="290503"/>
                  <a:pt x="12829541" y="283992"/>
                </a:cubicBezTo>
                <a:cubicBezTo>
                  <a:pt x="12836711" y="281822"/>
                  <a:pt x="12848005" y="280359"/>
                  <a:pt x="12863426" y="279605"/>
                </a:cubicBezTo>
                <a:cubicBezTo>
                  <a:pt x="12878848" y="278849"/>
                  <a:pt x="12891229" y="280968"/>
                  <a:pt x="12900565" y="285967"/>
                </a:cubicBezTo>
                <a:cubicBezTo>
                  <a:pt x="12931408" y="284455"/>
                  <a:pt x="12950415" y="282615"/>
                  <a:pt x="12957582" y="280446"/>
                </a:cubicBezTo>
                <a:cubicBezTo>
                  <a:pt x="12957582" y="280446"/>
                  <a:pt x="12961168" y="279360"/>
                  <a:pt x="12968334" y="277191"/>
                </a:cubicBezTo>
                <a:cubicBezTo>
                  <a:pt x="12975505" y="275020"/>
                  <a:pt x="12983756" y="276433"/>
                  <a:pt x="12993095" y="281432"/>
                </a:cubicBezTo>
                <a:cubicBezTo>
                  <a:pt x="13007431" y="277091"/>
                  <a:pt x="13034689" y="276665"/>
                  <a:pt x="13074870" y="280152"/>
                </a:cubicBezTo>
                <a:lnTo>
                  <a:pt x="13135141" y="285382"/>
                </a:lnTo>
                <a:cubicBezTo>
                  <a:pt x="13142311" y="283211"/>
                  <a:pt x="13147688" y="281584"/>
                  <a:pt x="13151271" y="280499"/>
                </a:cubicBezTo>
                <a:cubicBezTo>
                  <a:pt x="13154855" y="279414"/>
                  <a:pt x="13160233" y="277785"/>
                  <a:pt x="13167398" y="275617"/>
                </a:cubicBezTo>
                <a:cubicBezTo>
                  <a:pt x="13181734" y="271277"/>
                  <a:pt x="13197780" y="269353"/>
                  <a:pt x="13215538" y="269847"/>
                </a:cubicBezTo>
                <a:close/>
                <a:moveTo>
                  <a:pt x="9080559" y="268620"/>
                </a:moveTo>
                <a:lnTo>
                  <a:pt x="9105318" y="272865"/>
                </a:lnTo>
                <a:cubicBezTo>
                  <a:pt x="9114657" y="277863"/>
                  <a:pt x="9119326" y="280361"/>
                  <a:pt x="9119326" y="280361"/>
                </a:cubicBezTo>
                <a:lnTo>
                  <a:pt x="9147341" y="295355"/>
                </a:lnTo>
                <a:lnTo>
                  <a:pt x="9108573" y="283616"/>
                </a:lnTo>
                <a:cubicBezTo>
                  <a:pt x="9089897" y="273619"/>
                  <a:pt x="9082729" y="275790"/>
                  <a:pt x="9087070" y="290126"/>
                </a:cubicBezTo>
                <a:cubicBezTo>
                  <a:pt x="9087070" y="290126"/>
                  <a:pt x="9081692" y="291753"/>
                  <a:pt x="9070939" y="295008"/>
                </a:cubicBezTo>
                <a:cubicBezTo>
                  <a:pt x="9060188" y="298264"/>
                  <a:pt x="9051227" y="300976"/>
                  <a:pt x="9044062" y="303146"/>
                </a:cubicBezTo>
                <a:lnTo>
                  <a:pt x="9051557" y="289139"/>
                </a:lnTo>
                <a:cubicBezTo>
                  <a:pt x="9058727" y="286969"/>
                  <a:pt x="9063560" y="283550"/>
                  <a:pt x="9066057" y="278880"/>
                </a:cubicBezTo>
                <a:cubicBezTo>
                  <a:pt x="9068557" y="274212"/>
                  <a:pt x="9069807" y="271877"/>
                  <a:pt x="9069807" y="271877"/>
                </a:cubicBezTo>
                <a:cubicBezTo>
                  <a:pt x="9079144" y="276874"/>
                  <a:pt x="9082729" y="275790"/>
                  <a:pt x="9080559" y="268620"/>
                </a:cubicBezTo>
                <a:close/>
                <a:moveTo>
                  <a:pt x="10194798" y="265835"/>
                </a:moveTo>
                <a:cubicBezTo>
                  <a:pt x="10217389" y="262909"/>
                  <a:pt x="10233350" y="263946"/>
                  <a:pt x="10242688" y="268943"/>
                </a:cubicBezTo>
                <a:cubicBezTo>
                  <a:pt x="10249858" y="266773"/>
                  <a:pt x="10259361" y="265853"/>
                  <a:pt x="10271197" y="266180"/>
                </a:cubicBezTo>
                <a:cubicBezTo>
                  <a:pt x="10283035" y="266511"/>
                  <a:pt x="10288954" y="266676"/>
                  <a:pt x="10288954" y="266676"/>
                </a:cubicBezTo>
                <a:lnTo>
                  <a:pt x="10373986" y="276146"/>
                </a:lnTo>
                <a:cubicBezTo>
                  <a:pt x="10366816" y="278317"/>
                  <a:pt x="10367902" y="281901"/>
                  <a:pt x="10377240" y="286899"/>
                </a:cubicBezTo>
                <a:lnTo>
                  <a:pt x="10366489" y="290155"/>
                </a:lnTo>
                <a:lnTo>
                  <a:pt x="10355734" y="293410"/>
                </a:lnTo>
                <a:lnTo>
                  <a:pt x="10358991" y="304161"/>
                </a:lnTo>
                <a:lnTo>
                  <a:pt x="10348239" y="307416"/>
                </a:lnTo>
                <a:cubicBezTo>
                  <a:pt x="10338900" y="302418"/>
                  <a:pt x="10334230" y="299919"/>
                  <a:pt x="10334230" y="299919"/>
                </a:cubicBezTo>
                <a:cubicBezTo>
                  <a:pt x="10329231" y="309256"/>
                  <a:pt x="10320814" y="313762"/>
                  <a:pt x="10308978" y="313433"/>
                </a:cubicBezTo>
                <a:cubicBezTo>
                  <a:pt x="10297140" y="313104"/>
                  <a:pt x="10281719" y="313860"/>
                  <a:pt x="10262714" y="315701"/>
                </a:cubicBezTo>
                <a:cubicBezTo>
                  <a:pt x="10243707" y="317542"/>
                  <a:pt x="10229535" y="315964"/>
                  <a:pt x="10220196" y="310966"/>
                </a:cubicBezTo>
                <a:cubicBezTo>
                  <a:pt x="10227366" y="308795"/>
                  <a:pt x="10230949" y="307710"/>
                  <a:pt x="10230949" y="307710"/>
                </a:cubicBezTo>
                <a:cubicBezTo>
                  <a:pt x="10228780" y="300542"/>
                  <a:pt x="10227695" y="296956"/>
                  <a:pt x="10227695" y="296956"/>
                </a:cubicBezTo>
                <a:lnTo>
                  <a:pt x="10220196" y="310966"/>
                </a:lnTo>
                <a:cubicBezTo>
                  <a:pt x="10196524" y="310307"/>
                  <a:pt x="10181102" y="311062"/>
                  <a:pt x="10173933" y="313233"/>
                </a:cubicBezTo>
                <a:lnTo>
                  <a:pt x="10106163" y="322011"/>
                </a:lnTo>
                <a:lnTo>
                  <a:pt x="10059900" y="324279"/>
                </a:lnTo>
                <a:cubicBezTo>
                  <a:pt x="10064899" y="314941"/>
                  <a:pt x="10061644" y="304189"/>
                  <a:pt x="10050135" y="292022"/>
                </a:cubicBezTo>
                <a:lnTo>
                  <a:pt x="10025375" y="287779"/>
                </a:lnTo>
                <a:cubicBezTo>
                  <a:pt x="10023205" y="280610"/>
                  <a:pt x="10019620" y="281696"/>
                  <a:pt x="10014622" y="291034"/>
                </a:cubicBezTo>
                <a:cubicBezTo>
                  <a:pt x="10009624" y="300373"/>
                  <a:pt x="10002456" y="302543"/>
                  <a:pt x="9993118" y="297545"/>
                </a:cubicBezTo>
                <a:cubicBezTo>
                  <a:pt x="9990949" y="290375"/>
                  <a:pt x="9988071" y="287334"/>
                  <a:pt x="9984488" y="288420"/>
                </a:cubicBezTo>
                <a:cubicBezTo>
                  <a:pt x="9980901" y="289506"/>
                  <a:pt x="9979111" y="290048"/>
                  <a:pt x="9979111" y="290048"/>
                </a:cubicBezTo>
                <a:cubicBezTo>
                  <a:pt x="9979111" y="290048"/>
                  <a:pt x="9975526" y="291133"/>
                  <a:pt x="9968361" y="293302"/>
                </a:cubicBezTo>
                <a:cubicBezTo>
                  <a:pt x="9921009" y="291986"/>
                  <a:pt x="9890166" y="293498"/>
                  <a:pt x="9875829" y="297838"/>
                </a:cubicBezTo>
                <a:cubicBezTo>
                  <a:pt x="9868661" y="300007"/>
                  <a:pt x="9864535" y="299302"/>
                  <a:pt x="9863449" y="295717"/>
                </a:cubicBezTo>
                <a:cubicBezTo>
                  <a:pt x="9862365" y="292131"/>
                  <a:pt x="9864864" y="287463"/>
                  <a:pt x="9870946" y="281711"/>
                </a:cubicBezTo>
                <a:cubicBezTo>
                  <a:pt x="9877031" y="275954"/>
                  <a:pt x="9887783" y="272699"/>
                  <a:pt x="9903205" y="271945"/>
                </a:cubicBezTo>
                <a:cubicBezTo>
                  <a:pt x="9918625" y="271189"/>
                  <a:pt x="9934048" y="270431"/>
                  <a:pt x="9949468" y="269676"/>
                </a:cubicBezTo>
                <a:cubicBezTo>
                  <a:pt x="9964889" y="268922"/>
                  <a:pt x="9977269" y="271041"/>
                  <a:pt x="9986608" y="276039"/>
                </a:cubicBezTo>
                <a:lnTo>
                  <a:pt x="10032872" y="273772"/>
                </a:lnTo>
                <a:lnTo>
                  <a:pt x="10057633" y="278014"/>
                </a:lnTo>
                <a:cubicBezTo>
                  <a:pt x="10066970" y="283013"/>
                  <a:pt x="10078807" y="283342"/>
                  <a:pt x="10093143" y="279000"/>
                </a:cubicBezTo>
                <a:cubicBezTo>
                  <a:pt x="10114649" y="272490"/>
                  <a:pt x="10131320" y="269401"/>
                  <a:pt x="10143156" y="269730"/>
                </a:cubicBezTo>
                <a:cubicBezTo>
                  <a:pt x="10154994" y="270059"/>
                  <a:pt x="10172207" y="268760"/>
                  <a:pt x="10194798" y="265835"/>
                </a:cubicBezTo>
                <a:close/>
                <a:moveTo>
                  <a:pt x="4945318" y="262369"/>
                </a:moveTo>
                <a:cubicBezTo>
                  <a:pt x="4960740" y="261613"/>
                  <a:pt x="4968994" y="263026"/>
                  <a:pt x="4970079" y="266612"/>
                </a:cubicBezTo>
                <a:cubicBezTo>
                  <a:pt x="4971163" y="270197"/>
                  <a:pt x="4975291" y="270903"/>
                  <a:pt x="4982459" y="268733"/>
                </a:cubicBezTo>
                <a:cubicBezTo>
                  <a:pt x="4989627" y="266563"/>
                  <a:pt x="4995546" y="266727"/>
                  <a:pt x="5000214" y="269224"/>
                </a:cubicBezTo>
                <a:cubicBezTo>
                  <a:pt x="5004884" y="271726"/>
                  <a:pt x="5007217" y="272974"/>
                  <a:pt x="5007217" y="272974"/>
                </a:cubicBezTo>
                <a:lnTo>
                  <a:pt x="5045985" y="284715"/>
                </a:lnTo>
                <a:lnTo>
                  <a:pt x="5059994" y="292211"/>
                </a:lnTo>
                <a:cubicBezTo>
                  <a:pt x="5076499" y="295039"/>
                  <a:pt x="5084208" y="294663"/>
                  <a:pt x="5083125" y="291077"/>
                </a:cubicBezTo>
                <a:cubicBezTo>
                  <a:pt x="5082039" y="287494"/>
                  <a:pt x="5086873" y="284074"/>
                  <a:pt x="5097626" y="280818"/>
                </a:cubicBezTo>
                <a:cubicBezTo>
                  <a:pt x="5108377" y="277564"/>
                  <a:pt x="5113754" y="275936"/>
                  <a:pt x="5113754" y="275936"/>
                </a:cubicBezTo>
                <a:cubicBezTo>
                  <a:pt x="5137428" y="276594"/>
                  <a:pt x="5157519" y="278338"/>
                  <a:pt x="5174025" y="281166"/>
                </a:cubicBezTo>
                <a:cubicBezTo>
                  <a:pt x="5192702" y="291162"/>
                  <a:pt x="5205624" y="295075"/>
                  <a:pt x="5212794" y="292906"/>
                </a:cubicBezTo>
                <a:lnTo>
                  <a:pt x="5237553" y="297146"/>
                </a:lnTo>
                <a:cubicBezTo>
                  <a:pt x="5244720" y="294976"/>
                  <a:pt x="5251889" y="292808"/>
                  <a:pt x="5259058" y="290637"/>
                </a:cubicBezTo>
                <a:lnTo>
                  <a:pt x="5255802" y="279886"/>
                </a:lnTo>
                <a:cubicBezTo>
                  <a:pt x="5272310" y="282713"/>
                  <a:pt x="5284687" y="284834"/>
                  <a:pt x="5292943" y="286248"/>
                </a:cubicBezTo>
                <a:cubicBezTo>
                  <a:pt x="5301196" y="287664"/>
                  <a:pt x="5305864" y="290163"/>
                  <a:pt x="5306949" y="293745"/>
                </a:cubicBezTo>
                <a:cubicBezTo>
                  <a:pt x="5308034" y="297331"/>
                  <a:pt x="5316287" y="298744"/>
                  <a:pt x="5331708" y="297989"/>
                </a:cubicBezTo>
                <a:cubicBezTo>
                  <a:pt x="5347130" y="297233"/>
                  <a:pt x="5369176" y="292513"/>
                  <a:pt x="5397851" y="283833"/>
                </a:cubicBezTo>
                <a:cubicBezTo>
                  <a:pt x="5397851" y="283833"/>
                  <a:pt x="5398394" y="285627"/>
                  <a:pt x="5399478" y="289209"/>
                </a:cubicBezTo>
                <a:cubicBezTo>
                  <a:pt x="5400564" y="292795"/>
                  <a:pt x="5397521" y="295671"/>
                  <a:pt x="5390352" y="297841"/>
                </a:cubicBezTo>
                <a:lnTo>
                  <a:pt x="5404362" y="305339"/>
                </a:lnTo>
                <a:cubicBezTo>
                  <a:pt x="5390025" y="309679"/>
                  <a:pt x="5379271" y="312934"/>
                  <a:pt x="5372102" y="315103"/>
                </a:cubicBezTo>
                <a:cubicBezTo>
                  <a:pt x="5364935" y="317274"/>
                  <a:pt x="5356682" y="315861"/>
                  <a:pt x="5347345" y="310862"/>
                </a:cubicBezTo>
                <a:cubicBezTo>
                  <a:pt x="5340176" y="313032"/>
                  <a:pt x="5334257" y="312868"/>
                  <a:pt x="5329588" y="310369"/>
                </a:cubicBezTo>
                <a:cubicBezTo>
                  <a:pt x="5324918" y="307870"/>
                  <a:pt x="5320792" y="307161"/>
                  <a:pt x="5317208" y="308247"/>
                </a:cubicBezTo>
                <a:cubicBezTo>
                  <a:pt x="5313622" y="309332"/>
                  <a:pt x="5310038" y="310416"/>
                  <a:pt x="5306456" y="311501"/>
                </a:cubicBezTo>
                <a:cubicBezTo>
                  <a:pt x="5302871" y="312587"/>
                  <a:pt x="5296409" y="310631"/>
                  <a:pt x="5287071" y="305633"/>
                </a:cubicBezTo>
                <a:cubicBezTo>
                  <a:pt x="5270565" y="302804"/>
                  <a:pt x="5251018" y="302854"/>
                  <a:pt x="5228429" y="305779"/>
                </a:cubicBezTo>
                <a:cubicBezTo>
                  <a:pt x="5205838" y="308705"/>
                  <a:pt x="5190960" y="311252"/>
                  <a:pt x="5183791" y="313423"/>
                </a:cubicBezTo>
                <a:lnTo>
                  <a:pt x="5126776" y="318946"/>
                </a:lnTo>
                <a:lnTo>
                  <a:pt x="5080510" y="321213"/>
                </a:lnTo>
                <a:lnTo>
                  <a:pt x="5077254" y="310460"/>
                </a:lnTo>
                <a:cubicBezTo>
                  <a:pt x="5060747" y="307633"/>
                  <a:pt x="5047826" y="303720"/>
                  <a:pt x="5038487" y="298721"/>
                </a:cubicBezTo>
                <a:cubicBezTo>
                  <a:pt x="5029149" y="293723"/>
                  <a:pt x="5012643" y="290895"/>
                  <a:pt x="4988967" y="290237"/>
                </a:cubicBezTo>
                <a:cubicBezTo>
                  <a:pt x="4965294" y="289579"/>
                  <a:pt x="4950580" y="286208"/>
                  <a:pt x="4944825" y="280126"/>
                </a:cubicBezTo>
                <a:cubicBezTo>
                  <a:pt x="4939072" y="274043"/>
                  <a:pt x="4934403" y="271543"/>
                  <a:pt x="4930819" y="272627"/>
                </a:cubicBezTo>
                <a:cubicBezTo>
                  <a:pt x="4927234" y="273713"/>
                  <a:pt x="4919525" y="274090"/>
                  <a:pt x="4907686" y="273763"/>
                </a:cubicBezTo>
                <a:cubicBezTo>
                  <a:pt x="4895849" y="273432"/>
                  <a:pt x="4889931" y="273269"/>
                  <a:pt x="4889931" y="273269"/>
                </a:cubicBezTo>
                <a:lnTo>
                  <a:pt x="4886673" y="262513"/>
                </a:lnTo>
                <a:cubicBezTo>
                  <a:pt x="4886673" y="262513"/>
                  <a:pt x="4894928" y="263931"/>
                  <a:pt x="4911435" y="266758"/>
                </a:cubicBezTo>
                <a:cubicBezTo>
                  <a:pt x="4918603" y="264589"/>
                  <a:pt x="4929898" y="263126"/>
                  <a:pt x="4945318" y="262369"/>
                </a:cubicBezTo>
                <a:close/>
                <a:moveTo>
                  <a:pt x="295167" y="255708"/>
                </a:moveTo>
                <a:cubicBezTo>
                  <a:pt x="304507" y="260706"/>
                  <a:pt x="313843" y="265705"/>
                  <a:pt x="323182" y="270703"/>
                </a:cubicBezTo>
                <a:cubicBezTo>
                  <a:pt x="278004" y="276554"/>
                  <a:pt x="246075" y="274483"/>
                  <a:pt x="227399" y="264488"/>
                </a:cubicBezTo>
                <a:close/>
                <a:moveTo>
                  <a:pt x="1151698" y="254642"/>
                </a:moveTo>
                <a:cubicBezTo>
                  <a:pt x="1158867" y="252472"/>
                  <a:pt x="1164786" y="252635"/>
                  <a:pt x="1169454" y="255136"/>
                </a:cubicBezTo>
                <a:cubicBezTo>
                  <a:pt x="1174123" y="257634"/>
                  <a:pt x="1176458" y="258884"/>
                  <a:pt x="1176458" y="258884"/>
                </a:cubicBezTo>
                <a:close/>
                <a:moveTo>
                  <a:pt x="1204151" y="253434"/>
                </a:moveTo>
                <a:cubicBezTo>
                  <a:pt x="1220117" y="254471"/>
                  <a:pt x="1242813" y="258359"/>
                  <a:pt x="1272242" y="265101"/>
                </a:cubicBezTo>
                <a:lnTo>
                  <a:pt x="1261490" y="268356"/>
                </a:lnTo>
                <a:lnTo>
                  <a:pt x="1176458" y="258884"/>
                </a:lnTo>
                <a:cubicBezTo>
                  <a:pt x="1178958" y="254213"/>
                  <a:pt x="1188187" y="252398"/>
                  <a:pt x="1204151" y="253434"/>
                </a:cubicBezTo>
                <a:close/>
                <a:moveTo>
                  <a:pt x="10919748" y="251781"/>
                </a:moveTo>
                <a:cubicBezTo>
                  <a:pt x="10930690" y="252382"/>
                  <a:pt x="10938496" y="253931"/>
                  <a:pt x="10943165" y="256430"/>
                </a:cubicBezTo>
                <a:cubicBezTo>
                  <a:pt x="10966838" y="257088"/>
                  <a:pt x="10982261" y="256333"/>
                  <a:pt x="10989429" y="254162"/>
                </a:cubicBezTo>
                <a:cubicBezTo>
                  <a:pt x="10996597" y="251993"/>
                  <a:pt x="11004850" y="253408"/>
                  <a:pt x="11014187" y="258405"/>
                </a:cubicBezTo>
                <a:lnTo>
                  <a:pt x="11049701" y="259392"/>
                </a:lnTo>
                <a:cubicBezTo>
                  <a:pt x="11056869" y="257223"/>
                  <a:pt x="11066372" y="256302"/>
                  <a:pt x="11078209" y="256631"/>
                </a:cubicBezTo>
                <a:cubicBezTo>
                  <a:pt x="11090047" y="256960"/>
                  <a:pt x="11103675" y="256745"/>
                  <a:pt x="11119097" y="255990"/>
                </a:cubicBezTo>
                <a:cubicBezTo>
                  <a:pt x="11134518" y="255235"/>
                  <a:pt x="11152274" y="255728"/>
                  <a:pt x="11172364" y="257471"/>
                </a:cubicBezTo>
                <a:cubicBezTo>
                  <a:pt x="11192455" y="259214"/>
                  <a:pt x="11208420" y="260249"/>
                  <a:pt x="11220257" y="260580"/>
                </a:cubicBezTo>
                <a:cubicBezTo>
                  <a:pt x="11232094" y="260909"/>
                  <a:pt x="11242138" y="261780"/>
                  <a:pt x="11250392" y="263194"/>
                </a:cubicBezTo>
                <a:cubicBezTo>
                  <a:pt x="11258646" y="264609"/>
                  <a:pt x="11266900" y="266021"/>
                  <a:pt x="11275152" y="267436"/>
                </a:cubicBezTo>
                <a:cubicBezTo>
                  <a:pt x="11283405" y="268851"/>
                  <a:pt x="11294699" y="267388"/>
                  <a:pt x="11309038" y="263047"/>
                </a:cubicBezTo>
                <a:cubicBezTo>
                  <a:pt x="11332710" y="263704"/>
                  <a:pt x="11348675" y="264741"/>
                  <a:pt x="11356927" y="266157"/>
                </a:cubicBezTo>
                <a:cubicBezTo>
                  <a:pt x="11365180" y="267570"/>
                  <a:pt x="11372892" y="267192"/>
                  <a:pt x="11380059" y="265021"/>
                </a:cubicBezTo>
                <a:cubicBezTo>
                  <a:pt x="11410904" y="263508"/>
                  <a:pt x="11437619" y="261291"/>
                  <a:pt x="11460209" y="258365"/>
                </a:cubicBezTo>
                <a:cubicBezTo>
                  <a:pt x="11482799" y="255439"/>
                  <a:pt x="11498764" y="256476"/>
                  <a:pt x="11508101" y="261474"/>
                </a:cubicBezTo>
                <a:cubicBezTo>
                  <a:pt x="11519608" y="273641"/>
                  <a:pt x="11547954" y="276797"/>
                  <a:pt x="11593132" y="270945"/>
                </a:cubicBezTo>
                <a:cubicBezTo>
                  <a:pt x="11600301" y="268776"/>
                  <a:pt x="11604971" y="271275"/>
                  <a:pt x="11607140" y="278442"/>
                </a:cubicBezTo>
                <a:cubicBezTo>
                  <a:pt x="11614307" y="276273"/>
                  <a:pt x="11622019" y="275893"/>
                  <a:pt x="11630273" y="277309"/>
                </a:cubicBezTo>
                <a:cubicBezTo>
                  <a:pt x="11638525" y="278724"/>
                  <a:pt x="11646238" y="278345"/>
                  <a:pt x="11653403" y="276175"/>
                </a:cubicBezTo>
                <a:cubicBezTo>
                  <a:pt x="11684247" y="274662"/>
                  <a:pt x="11715090" y="273152"/>
                  <a:pt x="11745934" y="271639"/>
                </a:cubicBezTo>
                <a:cubicBezTo>
                  <a:pt x="11776775" y="270127"/>
                  <a:pt x="11809954" y="269866"/>
                  <a:pt x="11845466" y="270852"/>
                </a:cubicBezTo>
                <a:cubicBezTo>
                  <a:pt x="11880977" y="271838"/>
                  <a:pt x="11906987" y="273748"/>
                  <a:pt x="11923493" y="276575"/>
                </a:cubicBezTo>
                <a:cubicBezTo>
                  <a:pt x="11940000" y="279403"/>
                  <a:pt x="11951837" y="279732"/>
                  <a:pt x="11959004" y="277562"/>
                </a:cubicBezTo>
                <a:lnTo>
                  <a:pt x="12005270" y="275294"/>
                </a:lnTo>
                <a:cubicBezTo>
                  <a:pt x="12028944" y="275953"/>
                  <a:pt x="12044365" y="275197"/>
                  <a:pt x="12051534" y="273027"/>
                </a:cubicBezTo>
                <a:cubicBezTo>
                  <a:pt x="12058701" y="270857"/>
                  <a:pt x="12082376" y="271515"/>
                  <a:pt x="12122559" y="275001"/>
                </a:cubicBezTo>
                <a:cubicBezTo>
                  <a:pt x="12136895" y="270661"/>
                  <a:pt x="12152315" y="269905"/>
                  <a:pt x="12168821" y="272734"/>
                </a:cubicBezTo>
                <a:cubicBezTo>
                  <a:pt x="12185328" y="275562"/>
                  <a:pt x="12197166" y="275889"/>
                  <a:pt x="12204333" y="273720"/>
                </a:cubicBezTo>
                <a:cubicBezTo>
                  <a:pt x="12228008" y="274378"/>
                  <a:pt x="12248098" y="276122"/>
                  <a:pt x="12264605" y="278950"/>
                </a:cubicBezTo>
                <a:cubicBezTo>
                  <a:pt x="12281113" y="281777"/>
                  <a:pt x="12306579" y="281893"/>
                  <a:pt x="12341007" y="279297"/>
                </a:cubicBezTo>
                <a:cubicBezTo>
                  <a:pt x="12375434" y="276700"/>
                  <a:pt x="12405569" y="279314"/>
                  <a:pt x="12431412" y="287141"/>
                </a:cubicBezTo>
                <a:lnTo>
                  <a:pt x="12466925" y="288128"/>
                </a:lnTo>
                <a:lnTo>
                  <a:pt x="12470180" y="298880"/>
                </a:lnTo>
                <a:cubicBezTo>
                  <a:pt x="12472349" y="306049"/>
                  <a:pt x="12487772" y="305291"/>
                  <a:pt x="12516445" y="296611"/>
                </a:cubicBezTo>
                <a:cubicBezTo>
                  <a:pt x="12523613" y="294442"/>
                  <a:pt x="12530780" y="292271"/>
                  <a:pt x="12537950" y="290102"/>
                </a:cubicBezTo>
                <a:cubicBezTo>
                  <a:pt x="12545117" y="287931"/>
                  <a:pt x="12555868" y="284677"/>
                  <a:pt x="12570206" y="280337"/>
                </a:cubicBezTo>
                <a:cubicBezTo>
                  <a:pt x="12593881" y="280995"/>
                  <a:pt x="12609846" y="282031"/>
                  <a:pt x="12618099" y="283446"/>
                </a:cubicBezTo>
                <a:cubicBezTo>
                  <a:pt x="12626349" y="284861"/>
                  <a:pt x="12631564" y="289151"/>
                  <a:pt x="12633733" y="296319"/>
                </a:cubicBezTo>
                <a:lnTo>
                  <a:pt x="12640243" y="317824"/>
                </a:lnTo>
                <a:lnTo>
                  <a:pt x="12618737" y="324333"/>
                </a:lnTo>
                <a:cubicBezTo>
                  <a:pt x="12602232" y="321507"/>
                  <a:pt x="12589853" y="319385"/>
                  <a:pt x="12581599" y="317970"/>
                </a:cubicBezTo>
                <a:cubicBezTo>
                  <a:pt x="12573345" y="316558"/>
                  <a:pt x="12565634" y="316936"/>
                  <a:pt x="12558467" y="319105"/>
                </a:cubicBezTo>
                <a:cubicBezTo>
                  <a:pt x="12544129" y="323445"/>
                  <a:pt x="12527622" y="320618"/>
                  <a:pt x="12508947" y="310620"/>
                </a:cubicBezTo>
                <a:lnTo>
                  <a:pt x="12498194" y="313875"/>
                </a:lnTo>
                <a:cubicBezTo>
                  <a:pt x="12493197" y="323213"/>
                  <a:pt x="12474191" y="325055"/>
                  <a:pt x="12441179" y="319397"/>
                </a:cubicBezTo>
                <a:cubicBezTo>
                  <a:pt x="12424672" y="316571"/>
                  <a:pt x="12402790" y="315368"/>
                  <a:pt x="12375530" y="315797"/>
                </a:cubicBezTo>
                <a:cubicBezTo>
                  <a:pt x="12348273" y="316223"/>
                  <a:pt x="12334641" y="316436"/>
                  <a:pt x="12334641" y="316436"/>
                </a:cubicBezTo>
                <a:lnTo>
                  <a:pt x="12288379" y="318704"/>
                </a:lnTo>
                <a:lnTo>
                  <a:pt x="12277625" y="321959"/>
                </a:lnTo>
                <a:lnTo>
                  <a:pt x="12266873" y="325215"/>
                </a:lnTo>
                <a:cubicBezTo>
                  <a:pt x="12259705" y="327384"/>
                  <a:pt x="12256121" y="328469"/>
                  <a:pt x="12256121" y="328469"/>
                </a:cubicBezTo>
                <a:lnTo>
                  <a:pt x="12231361" y="324226"/>
                </a:lnTo>
                <a:lnTo>
                  <a:pt x="12171090" y="318997"/>
                </a:lnTo>
                <a:cubicBezTo>
                  <a:pt x="12168919" y="311830"/>
                  <a:pt x="12164250" y="309330"/>
                  <a:pt x="12157082" y="311499"/>
                </a:cubicBezTo>
                <a:cubicBezTo>
                  <a:pt x="12154911" y="304332"/>
                  <a:pt x="12152035" y="301290"/>
                  <a:pt x="12148450" y="302376"/>
                </a:cubicBezTo>
                <a:cubicBezTo>
                  <a:pt x="12144866" y="303461"/>
                  <a:pt x="12144159" y="307586"/>
                  <a:pt x="12146331" y="314755"/>
                </a:cubicBezTo>
                <a:cubicBezTo>
                  <a:pt x="12146331" y="314755"/>
                  <a:pt x="12139161" y="316925"/>
                  <a:pt x="12124825" y="321265"/>
                </a:cubicBezTo>
                <a:cubicBezTo>
                  <a:pt x="12122656" y="314097"/>
                  <a:pt x="12120319" y="312847"/>
                  <a:pt x="12117822" y="317517"/>
                </a:cubicBezTo>
                <a:cubicBezTo>
                  <a:pt x="12115323" y="322185"/>
                  <a:pt x="12111739" y="323271"/>
                  <a:pt x="12107069" y="320772"/>
                </a:cubicBezTo>
                <a:cubicBezTo>
                  <a:pt x="12102399" y="318273"/>
                  <a:pt x="12096482" y="318107"/>
                  <a:pt x="12089314" y="320278"/>
                </a:cubicBezTo>
                <a:cubicBezTo>
                  <a:pt x="12079975" y="315280"/>
                  <a:pt x="12068139" y="314951"/>
                  <a:pt x="12053801" y="319289"/>
                </a:cubicBezTo>
                <a:cubicBezTo>
                  <a:pt x="12001454" y="327314"/>
                  <a:pt x="11962357" y="327411"/>
                  <a:pt x="11936513" y="319584"/>
                </a:cubicBezTo>
                <a:cubicBezTo>
                  <a:pt x="11927176" y="314586"/>
                  <a:pt x="11917131" y="313715"/>
                  <a:pt x="11906378" y="316970"/>
                </a:cubicBezTo>
                <a:cubicBezTo>
                  <a:pt x="11895625" y="320225"/>
                  <a:pt x="11883080" y="324022"/>
                  <a:pt x="11868743" y="328362"/>
                </a:cubicBezTo>
                <a:cubicBezTo>
                  <a:pt x="11859405" y="323364"/>
                  <a:pt x="11855279" y="322656"/>
                  <a:pt x="11856365" y="326240"/>
                </a:cubicBezTo>
                <a:cubicBezTo>
                  <a:pt x="11857449" y="329826"/>
                  <a:pt x="11854408" y="332702"/>
                  <a:pt x="11847239" y="334873"/>
                </a:cubicBezTo>
                <a:cubicBezTo>
                  <a:pt x="11849408" y="342041"/>
                  <a:pt x="11846912" y="346709"/>
                  <a:pt x="11839742" y="348879"/>
                </a:cubicBezTo>
                <a:cubicBezTo>
                  <a:pt x="11832574" y="351050"/>
                  <a:pt x="11826657" y="350885"/>
                  <a:pt x="11821986" y="348385"/>
                </a:cubicBezTo>
                <a:cubicBezTo>
                  <a:pt x="11817316" y="345887"/>
                  <a:pt x="11806728" y="343223"/>
                  <a:pt x="11790223" y="340395"/>
                </a:cubicBezTo>
                <a:lnTo>
                  <a:pt x="11776215" y="332898"/>
                </a:lnTo>
                <a:cubicBezTo>
                  <a:pt x="11783384" y="330729"/>
                  <a:pt x="11788759" y="329101"/>
                  <a:pt x="11792344" y="328015"/>
                </a:cubicBezTo>
                <a:cubicBezTo>
                  <a:pt x="11795929" y="326929"/>
                  <a:pt x="11797721" y="326387"/>
                  <a:pt x="11797721" y="326387"/>
                </a:cubicBezTo>
                <a:lnTo>
                  <a:pt x="11794465" y="315635"/>
                </a:lnTo>
                <a:cubicBezTo>
                  <a:pt x="11794465" y="315635"/>
                  <a:pt x="11790881" y="316721"/>
                  <a:pt x="11783711" y="318892"/>
                </a:cubicBezTo>
                <a:cubicBezTo>
                  <a:pt x="11776546" y="321061"/>
                  <a:pt x="11772960" y="322146"/>
                  <a:pt x="11772960" y="322146"/>
                </a:cubicBezTo>
                <a:cubicBezTo>
                  <a:pt x="11758623" y="326487"/>
                  <a:pt x="11750370" y="325072"/>
                  <a:pt x="11748199" y="317903"/>
                </a:cubicBezTo>
                <a:cubicBezTo>
                  <a:pt x="11722355" y="310077"/>
                  <a:pt x="11702265" y="308333"/>
                  <a:pt x="11687928" y="312673"/>
                </a:cubicBezTo>
                <a:cubicBezTo>
                  <a:pt x="11682930" y="322012"/>
                  <a:pt x="11662841" y="320269"/>
                  <a:pt x="11627657" y="307444"/>
                </a:cubicBezTo>
                <a:cubicBezTo>
                  <a:pt x="11627657" y="307444"/>
                  <a:pt x="11624072" y="308530"/>
                  <a:pt x="11616906" y="310701"/>
                </a:cubicBezTo>
                <a:cubicBezTo>
                  <a:pt x="11609737" y="312870"/>
                  <a:pt x="11605067" y="310370"/>
                  <a:pt x="11602897" y="303203"/>
                </a:cubicBezTo>
                <a:lnTo>
                  <a:pt x="11592145" y="306457"/>
                </a:lnTo>
                <a:cubicBezTo>
                  <a:pt x="11592145" y="306457"/>
                  <a:pt x="11581392" y="309712"/>
                  <a:pt x="11559889" y="316222"/>
                </a:cubicBezTo>
                <a:cubicBezTo>
                  <a:pt x="11538385" y="322731"/>
                  <a:pt x="11515794" y="325657"/>
                  <a:pt x="11492120" y="325000"/>
                </a:cubicBezTo>
                <a:lnTo>
                  <a:pt x="11459862" y="334766"/>
                </a:lnTo>
                <a:cubicBezTo>
                  <a:pt x="11443357" y="331938"/>
                  <a:pt x="11435103" y="330522"/>
                  <a:pt x="11435103" y="330522"/>
                </a:cubicBezTo>
                <a:cubicBezTo>
                  <a:pt x="11427933" y="332693"/>
                  <a:pt x="11422016" y="332528"/>
                  <a:pt x="11417346" y="330030"/>
                </a:cubicBezTo>
                <a:cubicBezTo>
                  <a:pt x="11412676" y="327530"/>
                  <a:pt x="11406760" y="327366"/>
                  <a:pt x="11399591" y="329536"/>
                </a:cubicBezTo>
                <a:lnTo>
                  <a:pt x="11381341" y="346798"/>
                </a:lnTo>
                <a:cubicBezTo>
                  <a:pt x="11390679" y="351796"/>
                  <a:pt x="11398933" y="353211"/>
                  <a:pt x="11406101" y="351040"/>
                </a:cubicBezTo>
                <a:cubicBezTo>
                  <a:pt x="11408270" y="358208"/>
                  <a:pt x="11401102" y="360377"/>
                  <a:pt x="11384596" y="357551"/>
                </a:cubicBezTo>
                <a:cubicBezTo>
                  <a:pt x="11368090" y="354722"/>
                  <a:pt x="11356252" y="354393"/>
                  <a:pt x="11349084" y="356562"/>
                </a:cubicBezTo>
                <a:cubicBezTo>
                  <a:pt x="11356252" y="354393"/>
                  <a:pt x="11359837" y="353307"/>
                  <a:pt x="11359837" y="353307"/>
                </a:cubicBezTo>
                <a:cubicBezTo>
                  <a:pt x="11364835" y="343970"/>
                  <a:pt x="11367333" y="339302"/>
                  <a:pt x="11367333" y="339302"/>
                </a:cubicBezTo>
                <a:cubicBezTo>
                  <a:pt x="11367333" y="339302"/>
                  <a:pt x="11362664" y="336801"/>
                  <a:pt x="11353326" y="331803"/>
                </a:cubicBezTo>
                <a:lnTo>
                  <a:pt x="11339319" y="324306"/>
                </a:lnTo>
                <a:lnTo>
                  <a:pt x="11325312" y="316809"/>
                </a:lnTo>
                <a:cubicBezTo>
                  <a:pt x="11323143" y="309641"/>
                  <a:pt x="11311304" y="309311"/>
                  <a:pt x="11289800" y="315822"/>
                </a:cubicBezTo>
                <a:cubicBezTo>
                  <a:pt x="11268295" y="322331"/>
                  <a:pt x="11250375" y="327756"/>
                  <a:pt x="11236037" y="332096"/>
                </a:cubicBezTo>
                <a:cubicBezTo>
                  <a:pt x="11221701" y="336436"/>
                  <a:pt x="11208615" y="338443"/>
                  <a:pt x="11196778" y="338115"/>
                </a:cubicBezTo>
                <a:cubicBezTo>
                  <a:pt x="11184939" y="337784"/>
                  <a:pt x="11177936" y="334036"/>
                  <a:pt x="11175766" y="326867"/>
                </a:cubicBezTo>
                <a:cubicBezTo>
                  <a:pt x="11168599" y="329037"/>
                  <a:pt x="11157846" y="332292"/>
                  <a:pt x="11143509" y="336632"/>
                </a:cubicBezTo>
                <a:lnTo>
                  <a:pt x="11157516" y="344131"/>
                </a:lnTo>
                <a:cubicBezTo>
                  <a:pt x="11157516" y="344131"/>
                  <a:pt x="11153933" y="345216"/>
                  <a:pt x="11146764" y="347385"/>
                </a:cubicBezTo>
                <a:cubicBezTo>
                  <a:pt x="11139596" y="349556"/>
                  <a:pt x="11136012" y="350639"/>
                  <a:pt x="11136012" y="350639"/>
                </a:cubicBezTo>
                <a:cubicBezTo>
                  <a:pt x="11138182" y="357809"/>
                  <a:pt x="11136933" y="360142"/>
                  <a:pt x="11132265" y="357644"/>
                </a:cubicBezTo>
                <a:cubicBezTo>
                  <a:pt x="11127593" y="355144"/>
                  <a:pt x="11121675" y="354980"/>
                  <a:pt x="11114508" y="357150"/>
                </a:cubicBezTo>
                <a:cubicBezTo>
                  <a:pt x="11098002" y="354322"/>
                  <a:pt x="11085080" y="350408"/>
                  <a:pt x="11075741" y="345410"/>
                </a:cubicBezTo>
                <a:cubicBezTo>
                  <a:pt x="11068574" y="347580"/>
                  <a:pt x="11061404" y="349750"/>
                  <a:pt x="11054236" y="351920"/>
                </a:cubicBezTo>
                <a:cubicBezTo>
                  <a:pt x="11047068" y="354091"/>
                  <a:pt x="11039900" y="356260"/>
                  <a:pt x="11032731" y="358430"/>
                </a:cubicBezTo>
                <a:lnTo>
                  <a:pt x="11007972" y="354189"/>
                </a:lnTo>
                <a:cubicBezTo>
                  <a:pt x="11007972" y="354189"/>
                  <a:pt x="11014597" y="350227"/>
                  <a:pt x="11027850" y="342301"/>
                </a:cubicBezTo>
                <a:cubicBezTo>
                  <a:pt x="11041102" y="334378"/>
                  <a:pt x="11052394" y="332915"/>
                  <a:pt x="11061734" y="337914"/>
                </a:cubicBezTo>
                <a:cubicBezTo>
                  <a:pt x="11078240" y="340740"/>
                  <a:pt x="11093661" y="339986"/>
                  <a:pt x="11107997" y="335646"/>
                </a:cubicBezTo>
                <a:lnTo>
                  <a:pt x="11137000" y="315129"/>
                </a:lnTo>
                <a:cubicBezTo>
                  <a:pt x="11149166" y="303620"/>
                  <a:pt x="11156334" y="301451"/>
                  <a:pt x="11158505" y="308618"/>
                </a:cubicBezTo>
                <a:cubicBezTo>
                  <a:pt x="11160674" y="315784"/>
                  <a:pt x="11165345" y="318284"/>
                  <a:pt x="11172511" y="316115"/>
                </a:cubicBezTo>
                <a:cubicBezTo>
                  <a:pt x="11170341" y="308947"/>
                  <a:pt x="11159919" y="300365"/>
                  <a:pt x="11141241" y="290369"/>
                </a:cubicBezTo>
                <a:lnTo>
                  <a:pt x="11116481" y="286125"/>
                </a:lnTo>
                <a:lnTo>
                  <a:pt x="11073473" y="299146"/>
                </a:lnTo>
                <a:cubicBezTo>
                  <a:pt x="11075643" y="306314"/>
                  <a:pt x="11076728" y="309899"/>
                  <a:pt x="11076728" y="309899"/>
                </a:cubicBezTo>
                <a:cubicBezTo>
                  <a:pt x="11062392" y="314239"/>
                  <a:pt x="11037632" y="309995"/>
                  <a:pt x="11002449" y="297172"/>
                </a:cubicBezTo>
                <a:cubicBezTo>
                  <a:pt x="10978775" y="296514"/>
                  <a:pt x="10967480" y="297976"/>
                  <a:pt x="10968563" y="301562"/>
                </a:cubicBezTo>
                <a:cubicBezTo>
                  <a:pt x="10969649" y="305145"/>
                  <a:pt x="10963022" y="309108"/>
                  <a:pt x="10948688" y="313447"/>
                </a:cubicBezTo>
                <a:cubicBezTo>
                  <a:pt x="10934351" y="317787"/>
                  <a:pt x="10918929" y="318542"/>
                  <a:pt x="10902423" y="315714"/>
                </a:cubicBezTo>
                <a:cubicBezTo>
                  <a:pt x="10895254" y="317885"/>
                  <a:pt x="10888087" y="320054"/>
                  <a:pt x="10880919" y="322223"/>
                </a:cubicBezTo>
                <a:lnTo>
                  <a:pt x="10919685" y="333964"/>
                </a:lnTo>
                <a:cubicBezTo>
                  <a:pt x="10941190" y="327455"/>
                  <a:pt x="10948900" y="327075"/>
                  <a:pt x="10942816" y="332832"/>
                </a:cubicBezTo>
                <a:cubicBezTo>
                  <a:pt x="10936734" y="338584"/>
                  <a:pt x="10929564" y="340754"/>
                  <a:pt x="10921312" y="339341"/>
                </a:cubicBezTo>
                <a:cubicBezTo>
                  <a:pt x="10913059" y="337926"/>
                  <a:pt x="10910018" y="340804"/>
                  <a:pt x="10912188" y="347972"/>
                </a:cubicBezTo>
                <a:cubicBezTo>
                  <a:pt x="10914357" y="355139"/>
                  <a:pt x="10911859" y="359809"/>
                  <a:pt x="10904691" y="361979"/>
                </a:cubicBezTo>
                <a:lnTo>
                  <a:pt x="10890682" y="354481"/>
                </a:lnTo>
                <a:lnTo>
                  <a:pt x="10887428" y="343729"/>
                </a:lnTo>
                <a:lnTo>
                  <a:pt x="10862669" y="339487"/>
                </a:lnTo>
                <a:cubicBezTo>
                  <a:pt x="10860500" y="332319"/>
                  <a:pt x="10857621" y="329277"/>
                  <a:pt x="10854037" y="330362"/>
                </a:cubicBezTo>
                <a:cubicBezTo>
                  <a:pt x="10850452" y="331447"/>
                  <a:pt x="10848662" y="331989"/>
                  <a:pt x="10848662" y="331989"/>
                </a:cubicBezTo>
                <a:cubicBezTo>
                  <a:pt x="10848662" y="331989"/>
                  <a:pt x="10846327" y="330740"/>
                  <a:pt x="10841657" y="328242"/>
                </a:cubicBezTo>
                <a:cubicBezTo>
                  <a:pt x="10836988" y="325742"/>
                  <a:pt x="10834653" y="324492"/>
                  <a:pt x="10834653" y="324492"/>
                </a:cubicBezTo>
                <a:lnTo>
                  <a:pt x="10866911" y="314728"/>
                </a:lnTo>
                <a:lnTo>
                  <a:pt x="10874407" y="300719"/>
                </a:lnTo>
                <a:cubicBezTo>
                  <a:pt x="10872238" y="293553"/>
                  <a:pt x="10871154" y="289968"/>
                  <a:pt x="10871154" y="289968"/>
                </a:cubicBezTo>
                <a:lnTo>
                  <a:pt x="10857146" y="282471"/>
                </a:lnTo>
                <a:cubicBezTo>
                  <a:pt x="10849978" y="284641"/>
                  <a:pt x="10838140" y="284311"/>
                  <a:pt x="10821633" y="281483"/>
                </a:cubicBezTo>
                <a:lnTo>
                  <a:pt x="10778625" y="294503"/>
                </a:lnTo>
                <a:lnTo>
                  <a:pt x="10775370" y="283751"/>
                </a:lnTo>
                <a:lnTo>
                  <a:pt x="10761362" y="276253"/>
                </a:lnTo>
                <a:lnTo>
                  <a:pt x="10741190" y="283478"/>
                </a:lnTo>
                <a:lnTo>
                  <a:pt x="10753864" y="290261"/>
                </a:lnTo>
                <a:lnTo>
                  <a:pt x="10732359" y="296772"/>
                </a:lnTo>
                <a:lnTo>
                  <a:pt x="10739067" y="284237"/>
                </a:lnTo>
                <a:lnTo>
                  <a:pt x="10734888" y="285737"/>
                </a:lnTo>
                <a:cubicBezTo>
                  <a:pt x="10727990" y="288801"/>
                  <a:pt x="10723021" y="291772"/>
                  <a:pt x="10719980" y="294650"/>
                </a:cubicBezTo>
                <a:cubicBezTo>
                  <a:pt x="10713897" y="300405"/>
                  <a:pt x="10706185" y="300781"/>
                  <a:pt x="10696848" y="295784"/>
                </a:cubicBezTo>
                <a:cubicBezTo>
                  <a:pt x="10687509" y="290788"/>
                  <a:pt x="10679255" y="289372"/>
                  <a:pt x="10672088" y="291542"/>
                </a:cubicBezTo>
                <a:lnTo>
                  <a:pt x="10633321" y="279801"/>
                </a:lnTo>
                <a:lnTo>
                  <a:pt x="10597809" y="278816"/>
                </a:lnTo>
                <a:cubicBezTo>
                  <a:pt x="10576306" y="285326"/>
                  <a:pt x="10557841" y="288959"/>
                  <a:pt x="10542420" y="289713"/>
                </a:cubicBezTo>
                <a:cubicBezTo>
                  <a:pt x="10527001" y="290469"/>
                  <a:pt x="10515704" y="291933"/>
                  <a:pt x="10508536" y="294102"/>
                </a:cubicBezTo>
                <a:cubicBezTo>
                  <a:pt x="10499197" y="289106"/>
                  <a:pt x="10497026" y="281937"/>
                  <a:pt x="10502025" y="272600"/>
                </a:cubicBezTo>
                <a:cubicBezTo>
                  <a:pt x="10502025" y="272600"/>
                  <a:pt x="10506153" y="273305"/>
                  <a:pt x="10514406" y="274720"/>
                </a:cubicBezTo>
                <a:cubicBezTo>
                  <a:pt x="10522659" y="276134"/>
                  <a:pt x="10530369" y="275756"/>
                  <a:pt x="10537538" y="273586"/>
                </a:cubicBezTo>
                <a:lnTo>
                  <a:pt x="10583802" y="271317"/>
                </a:lnTo>
                <a:cubicBezTo>
                  <a:pt x="10602479" y="281314"/>
                  <a:pt x="10636905" y="278718"/>
                  <a:pt x="10687083" y="263527"/>
                </a:cubicBezTo>
                <a:cubicBezTo>
                  <a:pt x="10694253" y="261357"/>
                  <a:pt x="10701961" y="260978"/>
                  <a:pt x="10710216" y="262394"/>
                </a:cubicBezTo>
                <a:cubicBezTo>
                  <a:pt x="10718469" y="263808"/>
                  <a:pt x="10722594" y="264515"/>
                  <a:pt x="10722594" y="264515"/>
                </a:cubicBezTo>
                <a:cubicBezTo>
                  <a:pt x="10722594" y="264515"/>
                  <a:pt x="10739807" y="263216"/>
                  <a:pt x="10774235" y="260619"/>
                </a:cubicBezTo>
                <a:cubicBezTo>
                  <a:pt x="10808662" y="258023"/>
                  <a:pt x="10843089" y="255425"/>
                  <a:pt x="10877516" y="252829"/>
                </a:cubicBezTo>
                <a:cubicBezTo>
                  <a:pt x="10894730" y="251530"/>
                  <a:pt x="10908807" y="251181"/>
                  <a:pt x="10919748" y="251781"/>
                </a:cubicBezTo>
                <a:close/>
                <a:moveTo>
                  <a:pt x="3504963" y="234767"/>
                </a:moveTo>
                <a:cubicBezTo>
                  <a:pt x="3521469" y="237595"/>
                  <a:pt x="3531513" y="238467"/>
                  <a:pt x="3535097" y="237382"/>
                </a:cubicBezTo>
                <a:cubicBezTo>
                  <a:pt x="3538682" y="236296"/>
                  <a:pt x="3542809" y="237003"/>
                  <a:pt x="3547478" y="239503"/>
                </a:cubicBezTo>
                <a:cubicBezTo>
                  <a:pt x="3552148" y="242003"/>
                  <a:pt x="3554481" y="243252"/>
                  <a:pt x="3554481" y="243252"/>
                </a:cubicBezTo>
                <a:cubicBezTo>
                  <a:pt x="3554481" y="243252"/>
                  <a:pt x="3546771" y="243630"/>
                  <a:pt x="3531348" y="244385"/>
                </a:cubicBezTo>
                <a:cubicBezTo>
                  <a:pt x="3515926" y="245141"/>
                  <a:pt x="3507132" y="241935"/>
                  <a:pt x="3504963" y="234767"/>
                </a:cubicBezTo>
                <a:close/>
                <a:moveTo>
                  <a:pt x="1955454" y="234339"/>
                </a:moveTo>
                <a:cubicBezTo>
                  <a:pt x="1969791" y="229999"/>
                  <a:pt x="1981628" y="230327"/>
                  <a:pt x="1990966" y="235326"/>
                </a:cubicBezTo>
                <a:lnTo>
                  <a:pt x="1980214" y="238580"/>
                </a:lnTo>
                <a:close/>
                <a:moveTo>
                  <a:pt x="2072742" y="234046"/>
                </a:moveTo>
                <a:cubicBezTo>
                  <a:pt x="2079911" y="231875"/>
                  <a:pt x="2084579" y="234375"/>
                  <a:pt x="2086749" y="241542"/>
                </a:cubicBezTo>
                <a:lnTo>
                  <a:pt x="2068499" y="258804"/>
                </a:lnTo>
                <a:cubicBezTo>
                  <a:pt x="2059163" y="253807"/>
                  <a:pt x="2053407" y="247725"/>
                  <a:pt x="2051237" y="240555"/>
                </a:cubicBezTo>
                <a:close/>
                <a:moveTo>
                  <a:pt x="14245487" y="230953"/>
                </a:moveTo>
                <a:cubicBezTo>
                  <a:pt x="14247656" y="238120"/>
                  <a:pt x="14248741" y="241706"/>
                  <a:pt x="14248741" y="241706"/>
                </a:cubicBezTo>
                <a:cubicBezTo>
                  <a:pt x="14241572" y="243875"/>
                  <a:pt x="14237988" y="244961"/>
                  <a:pt x="14237988" y="244961"/>
                </a:cubicBezTo>
                <a:close/>
                <a:moveTo>
                  <a:pt x="9515189" y="230948"/>
                </a:moveTo>
                <a:cubicBezTo>
                  <a:pt x="9531692" y="233777"/>
                  <a:pt x="9543531" y="234106"/>
                  <a:pt x="9550699" y="231936"/>
                </a:cubicBezTo>
                <a:cubicBezTo>
                  <a:pt x="9542282" y="236439"/>
                  <a:pt x="9534556" y="240002"/>
                  <a:pt x="9527524" y="242621"/>
                </a:cubicBezTo>
                <a:cubicBezTo>
                  <a:pt x="9506425" y="250475"/>
                  <a:pt x="9491561" y="249839"/>
                  <a:pt x="9482930" y="240714"/>
                </a:cubicBezTo>
                <a:cubicBezTo>
                  <a:pt x="9497266" y="236374"/>
                  <a:pt x="9508019" y="233120"/>
                  <a:pt x="9515189" y="230948"/>
                </a:cubicBezTo>
                <a:close/>
                <a:moveTo>
                  <a:pt x="3210113" y="230124"/>
                </a:moveTo>
                <a:cubicBezTo>
                  <a:pt x="3228790" y="240121"/>
                  <a:pt x="3238129" y="245119"/>
                  <a:pt x="3238129" y="245119"/>
                </a:cubicBezTo>
                <a:cubicBezTo>
                  <a:pt x="3223792" y="249460"/>
                  <a:pt x="3204243" y="249509"/>
                  <a:pt x="3179484" y="245265"/>
                </a:cubicBezTo>
                <a:cubicBezTo>
                  <a:pt x="3154723" y="241023"/>
                  <a:pt x="3142344" y="238902"/>
                  <a:pt x="3142344" y="238902"/>
                </a:cubicBezTo>
                <a:close/>
                <a:moveTo>
                  <a:pt x="9220339" y="226306"/>
                </a:moveTo>
                <a:cubicBezTo>
                  <a:pt x="9227507" y="224135"/>
                  <a:pt x="9231634" y="224844"/>
                  <a:pt x="9232719" y="228428"/>
                </a:cubicBezTo>
                <a:cubicBezTo>
                  <a:pt x="9233803" y="232012"/>
                  <a:pt x="9234346" y="233804"/>
                  <a:pt x="9234346" y="233804"/>
                </a:cubicBezTo>
                <a:close/>
                <a:moveTo>
                  <a:pt x="9577579" y="223799"/>
                </a:moveTo>
                <a:cubicBezTo>
                  <a:pt x="9581165" y="222713"/>
                  <a:pt x="9584041" y="225756"/>
                  <a:pt x="9586210" y="232924"/>
                </a:cubicBezTo>
                <a:lnTo>
                  <a:pt x="9575459" y="236179"/>
                </a:lnTo>
                <a:cubicBezTo>
                  <a:pt x="9573288" y="229011"/>
                  <a:pt x="9573995" y="224883"/>
                  <a:pt x="9577579" y="223799"/>
                </a:cubicBezTo>
                <a:close/>
                <a:moveTo>
                  <a:pt x="8889978" y="220677"/>
                </a:moveTo>
                <a:lnTo>
                  <a:pt x="8893233" y="231429"/>
                </a:lnTo>
                <a:lnTo>
                  <a:pt x="8882482" y="234683"/>
                </a:lnTo>
                <a:cubicBezTo>
                  <a:pt x="8865976" y="231855"/>
                  <a:pt x="8857723" y="230442"/>
                  <a:pt x="8857723" y="230442"/>
                </a:cubicBezTo>
                <a:lnTo>
                  <a:pt x="8868475" y="227186"/>
                </a:lnTo>
                <a:close/>
                <a:moveTo>
                  <a:pt x="9089042" y="219103"/>
                </a:moveTo>
                <a:lnTo>
                  <a:pt x="9103050" y="226599"/>
                </a:lnTo>
                <a:lnTo>
                  <a:pt x="9127811" y="230843"/>
                </a:lnTo>
                <a:cubicBezTo>
                  <a:pt x="9129980" y="238009"/>
                  <a:pt x="9148986" y="236169"/>
                  <a:pt x="9184827" y="225318"/>
                </a:cubicBezTo>
                <a:lnTo>
                  <a:pt x="9223595" y="237059"/>
                </a:lnTo>
                <a:cubicBezTo>
                  <a:pt x="9216425" y="239228"/>
                  <a:pt x="9208715" y="239608"/>
                  <a:pt x="9200461" y="238192"/>
                </a:cubicBezTo>
                <a:cubicBezTo>
                  <a:pt x="9192209" y="236778"/>
                  <a:pt x="9186832" y="238407"/>
                  <a:pt x="9184334" y="243074"/>
                </a:cubicBezTo>
                <a:cubicBezTo>
                  <a:pt x="9181835" y="247745"/>
                  <a:pt x="9162828" y="249585"/>
                  <a:pt x="9127317" y="248597"/>
                </a:cubicBezTo>
                <a:cubicBezTo>
                  <a:pt x="9091807" y="247610"/>
                  <a:pt x="9069379" y="244618"/>
                  <a:pt x="9060041" y="239619"/>
                </a:cubicBezTo>
                <a:cubicBezTo>
                  <a:pt x="9050703" y="234622"/>
                  <a:pt x="9042451" y="233207"/>
                  <a:pt x="9035282" y="235377"/>
                </a:cubicBezTo>
                <a:cubicBezTo>
                  <a:pt x="9035282" y="235377"/>
                  <a:pt x="9031698" y="236462"/>
                  <a:pt x="9024529" y="238633"/>
                </a:cubicBezTo>
                <a:cubicBezTo>
                  <a:pt x="9017361" y="240802"/>
                  <a:pt x="9012690" y="238303"/>
                  <a:pt x="9010523" y="231135"/>
                </a:cubicBezTo>
                <a:cubicBezTo>
                  <a:pt x="8996186" y="235475"/>
                  <a:pt x="8982557" y="235688"/>
                  <a:pt x="8969635" y="231775"/>
                </a:cubicBezTo>
                <a:cubicBezTo>
                  <a:pt x="8956711" y="227863"/>
                  <a:pt x="8950249" y="225907"/>
                  <a:pt x="8950249" y="225907"/>
                </a:cubicBezTo>
                <a:cubicBezTo>
                  <a:pt x="8957420" y="223735"/>
                  <a:pt x="8972840" y="222979"/>
                  <a:pt x="8996514" y="223638"/>
                </a:cubicBezTo>
                <a:cubicBezTo>
                  <a:pt x="9020189" y="224296"/>
                  <a:pt x="9037945" y="224790"/>
                  <a:pt x="9049783" y="225117"/>
                </a:cubicBezTo>
                <a:cubicBezTo>
                  <a:pt x="9061622" y="225447"/>
                  <a:pt x="9071125" y="224527"/>
                  <a:pt x="9078291" y="222357"/>
                </a:cubicBezTo>
                <a:cubicBezTo>
                  <a:pt x="9085460" y="220187"/>
                  <a:pt x="9089042" y="219103"/>
                  <a:pt x="9089042" y="219103"/>
                </a:cubicBezTo>
                <a:close/>
                <a:moveTo>
                  <a:pt x="4802630" y="217531"/>
                </a:moveTo>
                <a:cubicBezTo>
                  <a:pt x="4819137" y="220361"/>
                  <a:pt x="4841020" y="221561"/>
                  <a:pt x="4868277" y="221134"/>
                </a:cubicBezTo>
                <a:cubicBezTo>
                  <a:pt x="4895538" y="220708"/>
                  <a:pt x="4915628" y="222451"/>
                  <a:pt x="4928550" y="226365"/>
                </a:cubicBezTo>
                <a:cubicBezTo>
                  <a:pt x="4941472" y="230277"/>
                  <a:pt x="4951518" y="231148"/>
                  <a:pt x="4958685" y="228978"/>
                </a:cubicBezTo>
                <a:cubicBezTo>
                  <a:pt x="4965855" y="226808"/>
                  <a:pt x="4977691" y="227138"/>
                  <a:pt x="4994198" y="229966"/>
                </a:cubicBezTo>
                <a:cubicBezTo>
                  <a:pt x="4994198" y="229966"/>
                  <a:pt x="4998325" y="230671"/>
                  <a:pt x="5006579" y="232087"/>
                </a:cubicBezTo>
                <a:cubicBezTo>
                  <a:pt x="5014831" y="233502"/>
                  <a:pt x="5022542" y="233124"/>
                  <a:pt x="5029709" y="230953"/>
                </a:cubicBezTo>
                <a:cubicBezTo>
                  <a:pt x="5036877" y="228784"/>
                  <a:pt x="5045132" y="230197"/>
                  <a:pt x="5054469" y="235195"/>
                </a:cubicBezTo>
                <a:lnTo>
                  <a:pt x="4997452" y="240718"/>
                </a:lnTo>
                <a:cubicBezTo>
                  <a:pt x="4990284" y="242888"/>
                  <a:pt x="4978990" y="244351"/>
                  <a:pt x="4963569" y="245107"/>
                </a:cubicBezTo>
                <a:cubicBezTo>
                  <a:pt x="4948147" y="245862"/>
                  <a:pt x="4932183" y="244827"/>
                  <a:pt x="4915677" y="241999"/>
                </a:cubicBezTo>
                <a:cubicBezTo>
                  <a:pt x="4853991" y="245022"/>
                  <a:pt x="4822063" y="242951"/>
                  <a:pt x="4819894" y="235782"/>
                </a:cubicBezTo>
                <a:cubicBezTo>
                  <a:pt x="4819894" y="235782"/>
                  <a:pt x="4817559" y="234533"/>
                  <a:pt x="4812889" y="232034"/>
                </a:cubicBezTo>
                <a:cubicBezTo>
                  <a:pt x="4808219" y="229534"/>
                  <a:pt x="4801217" y="225785"/>
                  <a:pt x="4791878" y="220787"/>
                </a:cubicBezTo>
                <a:cubicBezTo>
                  <a:pt x="4768205" y="220128"/>
                  <a:pt x="4756366" y="219801"/>
                  <a:pt x="4756366" y="219801"/>
                </a:cubicBezTo>
                <a:cubicBezTo>
                  <a:pt x="4770703" y="215461"/>
                  <a:pt x="4786125" y="214704"/>
                  <a:pt x="4802630" y="217531"/>
                </a:cubicBezTo>
                <a:close/>
                <a:moveTo>
                  <a:pt x="13090853" y="216624"/>
                </a:moveTo>
                <a:lnTo>
                  <a:pt x="13104861" y="224121"/>
                </a:lnTo>
                <a:cubicBezTo>
                  <a:pt x="13097693" y="226292"/>
                  <a:pt x="13089440" y="224876"/>
                  <a:pt x="13080100" y="219880"/>
                </a:cubicBezTo>
                <a:close/>
                <a:moveTo>
                  <a:pt x="13019829" y="214649"/>
                </a:moveTo>
                <a:lnTo>
                  <a:pt x="12916549" y="222441"/>
                </a:lnTo>
                <a:lnTo>
                  <a:pt x="12938051" y="215931"/>
                </a:lnTo>
                <a:cubicBezTo>
                  <a:pt x="12954559" y="218758"/>
                  <a:pt x="12966396" y="219087"/>
                  <a:pt x="12973564" y="216917"/>
                </a:cubicBezTo>
                <a:close/>
                <a:moveTo>
                  <a:pt x="12831516" y="212970"/>
                </a:moveTo>
                <a:lnTo>
                  <a:pt x="12834771" y="223721"/>
                </a:lnTo>
                <a:lnTo>
                  <a:pt x="12810013" y="219478"/>
                </a:lnTo>
                <a:cubicBezTo>
                  <a:pt x="12810013" y="219478"/>
                  <a:pt x="12811804" y="218938"/>
                  <a:pt x="12815389" y="217852"/>
                </a:cubicBezTo>
                <a:cubicBezTo>
                  <a:pt x="12818971" y="216767"/>
                  <a:pt x="12824349" y="215138"/>
                  <a:pt x="12831516" y="212970"/>
                </a:cubicBezTo>
                <a:close/>
                <a:moveTo>
                  <a:pt x="12337604" y="209901"/>
                </a:moveTo>
                <a:lnTo>
                  <a:pt x="12340858" y="220652"/>
                </a:lnTo>
                <a:cubicBezTo>
                  <a:pt x="12333691" y="222823"/>
                  <a:pt x="12329022" y="220323"/>
                  <a:pt x="12326851" y="213155"/>
                </a:cubicBezTo>
                <a:close/>
                <a:moveTo>
                  <a:pt x="12689467" y="209021"/>
                </a:moveTo>
                <a:lnTo>
                  <a:pt x="12692724" y="219773"/>
                </a:lnTo>
                <a:cubicBezTo>
                  <a:pt x="12692724" y="219773"/>
                  <a:pt x="12689138" y="220858"/>
                  <a:pt x="12681970" y="223028"/>
                </a:cubicBezTo>
                <a:cubicBezTo>
                  <a:pt x="12679801" y="215859"/>
                  <a:pt x="12682301" y="211190"/>
                  <a:pt x="12689467" y="209021"/>
                </a:cubicBezTo>
                <a:close/>
                <a:moveTo>
                  <a:pt x="12558173" y="201817"/>
                </a:moveTo>
                <a:cubicBezTo>
                  <a:pt x="12558173" y="201817"/>
                  <a:pt x="12555674" y="206485"/>
                  <a:pt x="12550676" y="215823"/>
                </a:cubicBezTo>
                <a:cubicBezTo>
                  <a:pt x="12543507" y="217994"/>
                  <a:pt x="12538839" y="215494"/>
                  <a:pt x="12536668" y="208327"/>
                </a:cubicBezTo>
                <a:cubicBezTo>
                  <a:pt x="12536668" y="208327"/>
                  <a:pt x="12540253" y="207242"/>
                  <a:pt x="12547420" y="205072"/>
                </a:cubicBezTo>
                <a:cubicBezTo>
                  <a:pt x="12554590" y="202901"/>
                  <a:pt x="12558173" y="201817"/>
                  <a:pt x="12558173" y="201817"/>
                </a:cubicBezTo>
                <a:close/>
                <a:moveTo>
                  <a:pt x="15045987" y="199898"/>
                </a:moveTo>
                <a:lnTo>
                  <a:pt x="15049242" y="210649"/>
                </a:lnTo>
                <a:lnTo>
                  <a:pt x="15038491" y="213905"/>
                </a:lnTo>
                <a:cubicBezTo>
                  <a:pt x="15036321" y="206736"/>
                  <a:pt x="15038818" y="202069"/>
                  <a:pt x="15045987" y="199898"/>
                </a:cubicBezTo>
                <a:close/>
                <a:moveTo>
                  <a:pt x="11054930" y="199121"/>
                </a:moveTo>
                <a:lnTo>
                  <a:pt x="11044178" y="202375"/>
                </a:lnTo>
                <a:cubicBezTo>
                  <a:pt x="11044178" y="202375"/>
                  <a:pt x="11048845" y="204874"/>
                  <a:pt x="11058184" y="209872"/>
                </a:cubicBezTo>
                <a:close/>
                <a:moveTo>
                  <a:pt x="15127762" y="198617"/>
                </a:moveTo>
                <a:cubicBezTo>
                  <a:pt x="15144270" y="201444"/>
                  <a:pt x="15160776" y="204272"/>
                  <a:pt x="15177283" y="207101"/>
                </a:cubicBezTo>
                <a:cubicBezTo>
                  <a:pt x="15203129" y="214927"/>
                  <a:pt x="15209967" y="224596"/>
                  <a:pt x="15197800" y="236102"/>
                </a:cubicBezTo>
                <a:cubicBezTo>
                  <a:pt x="15190630" y="238274"/>
                  <a:pt x="15181128" y="239194"/>
                  <a:pt x="15169294" y="238864"/>
                </a:cubicBezTo>
                <a:cubicBezTo>
                  <a:pt x="15157453" y="238536"/>
                  <a:pt x="15150450" y="234786"/>
                  <a:pt x="15148279" y="227620"/>
                </a:cubicBezTo>
                <a:lnTo>
                  <a:pt x="15131018" y="209370"/>
                </a:lnTo>
                <a:lnTo>
                  <a:pt x="15117012" y="201871"/>
                </a:lnTo>
                <a:close/>
                <a:moveTo>
                  <a:pt x="12785745" y="197480"/>
                </a:moveTo>
                <a:cubicBezTo>
                  <a:pt x="12790415" y="199980"/>
                  <a:pt x="12793293" y="203021"/>
                  <a:pt x="12794378" y="206605"/>
                </a:cubicBezTo>
                <a:cubicBezTo>
                  <a:pt x="12795464" y="210189"/>
                  <a:pt x="12792420" y="213066"/>
                  <a:pt x="12785252" y="215237"/>
                </a:cubicBezTo>
                <a:lnTo>
                  <a:pt x="12781997" y="204485"/>
                </a:lnTo>
                <a:cubicBezTo>
                  <a:pt x="12779828" y="197316"/>
                  <a:pt x="12781076" y="194982"/>
                  <a:pt x="12785745" y="197480"/>
                </a:cubicBezTo>
                <a:close/>
                <a:moveTo>
                  <a:pt x="14939452" y="196935"/>
                </a:moveTo>
                <a:cubicBezTo>
                  <a:pt x="14955955" y="199765"/>
                  <a:pt x="14966004" y="200635"/>
                  <a:pt x="14969588" y="199550"/>
                </a:cubicBezTo>
                <a:cubicBezTo>
                  <a:pt x="14973171" y="198465"/>
                  <a:pt x="14979631" y="200421"/>
                  <a:pt x="14988969" y="205420"/>
                </a:cubicBezTo>
                <a:lnTo>
                  <a:pt x="14967463" y="211931"/>
                </a:lnTo>
                <a:cubicBezTo>
                  <a:pt x="14958126" y="206932"/>
                  <a:pt x="14949876" y="205518"/>
                  <a:pt x="14942706" y="207688"/>
                </a:cubicBezTo>
                <a:close/>
                <a:moveTo>
                  <a:pt x="10678304" y="195759"/>
                </a:moveTo>
                <a:lnTo>
                  <a:pt x="10681559" y="206510"/>
                </a:lnTo>
                <a:cubicBezTo>
                  <a:pt x="10681559" y="206510"/>
                  <a:pt x="10679226" y="205262"/>
                  <a:pt x="10674559" y="202761"/>
                </a:cubicBezTo>
                <a:cubicBezTo>
                  <a:pt x="10669886" y="200264"/>
                  <a:pt x="10663969" y="200099"/>
                  <a:pt x="10656801" y="202268"/>
                </a:cubicBezTo>
                <a:lnTo>
                  <a:pt x="10667552" y="199013"/>
                </a:lnTo>
                <a:cubicBezTo>
                  <a:pt x="10674720" y="196844"/>
                  <a:pt x="10678304" y="195759"/>
                  <a:pt x="10678304" y="195759"/>
                </a:cubicBezTo>
                <a:close/>
                <a:moveTo>
                  <a:pt x="12391366" y="193626"/>
                </a:moveTo>
                <a:cubicBezTo>
                  <a:pt x="12407871" y="196452"/>
                  <a:pt x="12416126" y="197866"/>
                  <a:pt x="12416126" y="197866"/>
                </a:cubicBezTo>
                <a:cubicBezTo>
                  <a:pt x="12432632" y="200696"/>
                  <a:pt x="12445012" y="202815"/>
                  <a:pt x="12453265" y="204231"/>
                </a:cubicBezTo>
                <a:cubicBezTo>
                  <a:pt x="12461517" y="205646"/>
                  <a:pt x="12465644" y="206353"/>
                  <a:pt x="12465644" y="206353"/>
                </a:cubicBezTo>
                <a:cubicBezTo>
                  <a:pt x="12466187" y="208144"/>
                  <a:pt x="12465630" y="209534"/>
                  <a:pt x="12463973" y="210525"/>
                </a:cubicBezTo>
                <a:cubicBezTo>
                  <a:pt x="12459003" y="213496"/>
                  <a:pt x="12444138" y="212862"/>
                  <a:pt x="12419380" y="208618"/>
                </a:cubicBezTo>
                <a:cubicBezTo>
                  <a:pt x="12402873" y="205792"/>
                  <a:pt x="12392120" y="209047"/>
                  <a:pt x="12387124" y="218384"/>
                </a:cubicBezTo>
                <a:cubicBezTo>
                  <a:pt x="12372786" y="222724"/>
                  <a:pt x="12360950" y="222396"/>
                  <a:pt x="12351611" y="217397"/>
                </a:cubicBezTo>
                <a:lnTo>
                  <a:pt x="12362364" y="214143"/>
                </a:lnTo>
                <a:cubicBezTo>
                  <a:pt x="12358025" y="199806"/>
                  <a:pt x="12367690" y="192968"/>
                  <a:pt x="12391366" y="193626"/>
                </a:cubicBezTo>
                <a:close/>
                <a:moveTo>
                  <a:pt x="13130607" y="192852"/>
                </a:moveTo>
                <a:cubicBezTo>
                  <a:pt x="13130607" y="192852"/>
                  <a:pt x="13135276" y="195352"/>
                  <a:pt x="13144613" y="200350"/>
                </a:cubicBezTo>
                <a:cubicBezTo>
                  <a:pt x="13144613" y="200350"/>
                  <a:pt x="13141031" y="201435"/>
                  <a:pt x="13133862" y="203605"/>
                </a:cubicBezTo>
                <a:close/>
                <a:moveTo>
                  <a:pt x="15248342" y="182065"/>
                </a:moveTo>
                <a:lnTo>
                  <a:pt x="15250798" y="183378"/>
                </a:lnTo>
                <a:cubicBezTo>
                  <a:pt x="15251965" y="184003"/>
                  <a:pt x="15252548" y="184316"/>
                  <a:pt x="15252548" y="184316"/>
                </a:cubicBezTo>
                <a:close/>
                <a:moveTo>
                  <a:pt x="15242283" y="178822"/>
                </a:moveTo>
                <a:lnTo>
                  <a:pt x="15245545" y="180567"/>
                </a:lnTo>
                <a:lnTo>
                  <a:pt x="15248342" y="182065"/>
                </a:lnTo>
                <a:close/>
                <a:moveTo>
                  <a:pt x="15238541" y="176819"/>
                </a:moveTo>
                <a:cubicBezTo>
                  <a:pt x="15238541" y="176819"/>
                  <a:pt x="15239708" y="177444"/>
                  <a:pt x="15242043" y="178692"/>
                </a:cubicBezTo>
                <a:lnTo>
                  <a:pt x="15242283" y="178822"/>
                </a:lnTo>
                <a:close/>
                <a:moveTo>
                  <a:pt x="11071552" y="176482"/>
                </a:moveTo>
                <a:cubicBezTo>
                  <a:pt x="11079804" y="177895"/>
                  <a:pt x="11085018" y="182187"/>
                  <a:pt x="11087187" y="189355"/>
                </a:cubicBezTo>
                <a:cubicBezTo>
                  <a:pt x="11094353" y="187186"/>
                  <a:pt x="11097938" y="186101"/>
                  <a:pt x="11097938" y="186101"/>
                </a:cubicBezTo>
                <a:cubicBezTo>
                  <a:pt x="11105108" y="183930"/>
                  <a:pt x="11109776" y="186429"/>
                  <a:pt x="11111946" y="193597"/>
                </a:cubicBezTo>
                <a:lnTo>
                  <a:pt x="11101193" y="196852"/>
                </a:lnTo>
                <a:cubicBezTo>
                  <a:pt x="11094025" y="199022"/>
                  <a:pt x="11087942" y="204778"/>
                  <a:pt x="11082945" y="214116"/>
                </a:cubicBezTo>
                <a:cubicBezTo>
                  <a:pt x="11076319" y="218076"/>
                  <a:pt x="11070350" y="220984"/>
                  <a:pt x="11065043" y="222834"/>
                </a:cubicBezTo>
                <a:cubicBezTo>
                  <a:pt x="11049118" y="228390"/>
                  <a:pt x="11039122" y="224447"/>
                  <a:pt x="11035053" y="211007"/>
                </a:cubicBezTo>
                <a:cubicBezTo>
                  <a:pt x="11029628" y="193086"/>
                  <a:pt x="11017248" y="190965"/>
                  <a:pt x="10997913" y="204642"/>
                </a:cubicBezTo>
                <a:cubicBezTo>
                  <a:pt x="10992915" y="213981"/>
                  <a:pt x="10971412" y="220491"/>
                  <a:pt x="10933400" y="224173"/>
                </a:cubicBezTo>
                <a:cubicBezTo>
                  <a:pt x="10907555" y="216345"/>
                  <a:pt x="10882795" y="212105"/>
                  <a:pt x="10859122" y="211446"/>
                </a:cubicBezTo>
                <a:lnTo>
                  <a:pt x="10809602" y="202960"/>
                </a:lnTo>
                <a:lnTo>
                  <a:pt x="10774091" y="201974"/>
                </a:lnTo>
                <a:cubicBezTo>
                  <a:pt x="10723911" y="217166"/>
                  <a:pt x="10696652" y="217593"/>
                  <a:pt x="10692313" y="203255"/>
                </a:cubicBezTo>
                <a:cubicBezTo>
                  <a:pt x="10690142" y="196086"/>
                  <a:pt x="10719901" y="190990"/>
                  <a:pt x="10781586" y="187968"/>
                </a:cubicBezTo>
                <a:cubicBezTo>
                  <a:pt x="10930802" y="189747"/>
                  <a:pt x="11016163" y="187380"/>
                  <a:pt x="11037667" y="180871"/>
                </a:cubicBezTo>
                <a:cubicBezTo>
                  <a:pt x="11052004" y="176531"/>
                  <a:pt x="11063298" y="175067"/>
                  <a:pt x="11071552" y="176482"/>
                </a:cubicBezTo>
                <a:close/>
                <a:moveTo>
                  <a:pt x="11364771" y="175749"/>
                </a:moveTo>
                <a:lnTo>
                  <a:pt x="11378781" y="183245"/>
                </a:lnTo>
                <a:lnTo>
                  <a:pt x="11368028" y="186501"/>
                </a:lnTo>
                <a:close/>
                <a:moveTo>
                  <a:pt x="14803273" y="173603"/>
                </a:moveTo>
                <a:cubicBezTo>
                  <a:pt x="14811525" y="175017"/>
                  <a:pt x="14816195" y="177515"/>
                  <a:pt x="14817280" y="181101"/>
                </a:cubicBezTo>
                <a:cubicBezTo>
                  <a:pt x="14818363" y="184686"/>
                  <a:pt x="14818907" y="186477"/>
                  <a:pt x="14818907" y="186477"/>
                </a:cubicBezTo>
                <a:lnTo>
                  <a:pt x="14811410" y="200485"/>
                </a:lnTo>
                <a:cubicBezTo>
                  <a:pt x="14804242" y="202654"/>
                  <a:pt x="14792406" y="202326"/>
                  <a:pt x="14775899" y="199497"/>
                </a:cubicBezTo>
                <a:cubicBezTo>
                  <a:pt x="14766559" y="194499"/>
                  <a:pt x="14759555" y="190750"/>
                  <a:pt x="14754888" y="188251"/>
                </a:cubicBezTo>
                <a:cubicBezTo>
                  <a:pt x="14750217" y="185752"/>
                  <a:pt x="14747884" y="184502"/>
                  <a:pt x="14747884" y="184502"/>
                </a:cubicBezTo>
                <a:lnTo>
                  <a:pt x="14780141" y="174738"/>
                </a:lnTo>
                <a:cubicBezTo>
                  <a:pt x="14787309" y="172567"/>
                  <a:pt x="14795020" y="172189"/>
                  <a:pt x="14803273" y="173603"/>
                </a:cubicBezTo>
                <a:close/>
                <a:moveTo>
                  <a:pt x="13582498" y="173428"/>
                </a:moveTo>
                <a:lnTo>
                  <a:pt x="13596505" y="180927"/>
                </a:lnTo>
                <a:lnTo>
                  <a:pt x="13585752" y="184181"/>
                </a:lnTo>
                <a:close/>
                <a:moveTo>
                  <a:pt x="4412986" y="171160"/>
                </a:moveTo>
                <a:cubicBezTo>
                  <a:pt x="4471844" y="184644"/>
                  <a:pt x="4512025" y="188130"/>
                  <a:pt x="4533530" y="181619"/>
                </a:cubicBezTo>
                <a:cubicBezTo>
                  <a:pt x="4533530" y="181619"/>
                  <a:pt x="4541783" y="183035"/>
                  <a:pt x="4558290" y="185861"/>
                </a:cubicBezTo>
                <a:lnTo>
                  <a:pt x="4643319" y="195335"/>
                </a:lnTo>
                <a:cubicBezTo>
                  <a:pt x="4683502" y="198821"/>
                  <a:pt x="4703591" y="200563"/>
                  <a:pt x="4703591" y="200563"/>
                </a:cubicBezTo>
                <a:cubicBezTo>
                  <a:pt x="4710759" y="198393"/>
                  <a:pt x="4716678" y="198557"/>
                  <a:pt x="4721349" y="201057"/>
                </a:cubicBezTo>
                <a:cubicBezTo>
                  <a:pt x="4726017" y="203557"/>
                  <a:pt x="4731936" y="203721"/>
                  <a:pt x="4739104" y="201551"/>
                </a:cubicBezTo>
                <a:lnTo>
                  <a:pt x="4745615" y="223055"/>
                </a:lnTo>
                <a:cubicBezTo>
                  <a:pt x="4736276" y="218057"/>
                  <a:pt x="4722103" y="216478"/>
                  <a:pt x="4703097" y="218317"/>
                </a:cubicBezTo>
                <a:cubicBezTo>
                  <a:pt x="4684094" y="220161"/>
                  <a:pt x="4666337" y="219664"/>
                  <a:pt x="4649830" y="216838"/>
                </a:cubicBezTo>
                <a:cubicBezTo>
                  <a:pt x="4633324" y="214012"/>
                  <a:pt x="4620401" y="210096"/>
                  <a:pt x="4611063" y="205099"/>
                </a:cubicBezTo>
                <a:cubicBezTo>
                  <a:pt x="4596726" y="209439"/>
                  <a:pt x="4573051" y="208782"/>
                  <a:pt x="4540039" y="203125"/>
                </a:cubicBezTo>
                <a:cubicBezTo>
                  <a:pt x="4530702" y="198126"/>
                  <a:pt x="4518320" y="196005"/>
                  <a:pt x="4502899" y="196761"/>
                </a:cubicBezTo>
                <a:cubicBezTo>
                  <a:pt x="4487476" y="197518"/>
                  <a:pt x="4479768" y="197895"/>
                  <a:pt x="4479768" y="197895"/>
                </a:cubicBezTo>
                <a:cubicBezTo>
                  <a:pt x="4463262" y="195066"/>
                  <a:pt x="4442629" y="191531"/>
                  <a:pt x="4417868" y="187289"/>
                </a:cubicBezTo>
                <a:cubicBezTo>
                  <a:pt x="4393109" y="183047"/>
                  <a:pt x="4380730" y="180925"/>
                  <a:pt x="4380730" y="180925"/>
                </a:cubicBezTo>
                <a:cubicBezTo>
                  <a:pt x="4378559" y="173759"/>
                  <a:pt x="4389312" y="170504"/>
                  <a:pt x="4412986" y="171160"/>
                </a:cubicBezTo>
                <a:close/>
                <a:moveTo>
                  <a:pt x="14343241" y="166147"/>
                </a:moveTo>
                <a:cubicBezTo>
                  <a:pt x="14359751" y="168974"/>
                  <a:pt x="14371590" y="169302"/>
                  <a:pt x="14378755" y="167132"/>
                </a:cubicBezTo>
                <a:cubicBezTo>
                  <a:pt x="14388094" y="172131"/>
                  <a:pt x="14390972" y="175173"/>
                  <a:pt x="14387387" y="176259"/>
                </a:cubicBezTo>
                <a:cubicBezTo>
                  <a:pt x="14383803" y="177343"/>
                  <a:pt x="14383096" y="181471"/>
                  <a:pt x="14385265" y="188637"/>
                </a:cubicBezTo>
                <a:cubicBezTo>
                  <a:pt x="14378098" y="190807"/>
                  <a:pt x="14362676" y="191563"/>
                  <a:pt x="14339001" y="190905"/>
                </a:cubicBezTo>
                <a:close/>
                <a:moveTo>
                  <a:pt x="11734885" y="157605"/>
                </a:moveTo>
                <a:cubicBezTo>
                  <a:pt x="11751393" y="160434"/>
                  <a:pt x="11759646" y="161848"/>
                  <a:pt x="11759646" y="161848"/>
                </a:cubicBezTo>
                <a:lnTo>
                  <a:pt x="11738141" y="168357"/>
                </a:lnTo>
                <a:close/>
                <a:moveTo>
                  <a:pt x="11077422" y="157099"/>
                </a:moveTo>
                <a:cubicBezTo>
                  <a:pt x="11077422" y="157099"/>
                  <a:pt x="11074921" y="161767"/>
                  <a:pt x="11069925" y="171105"/>
                </a:cubicBezTo>
                <a:cubicBezTo>
                  <a:pt x="11069925" y="171105"/>
                  <a:pt x="11065256" y="168605"/>
                  <a:pt x="11055917" y="163609"/>
                </a:cubicBezTo>
                <a:close/>
                <a:moveTo>
                  <a:pt x="11393776" y="155231"/>
                </a:moveTo>
                <a:cubicBezTo>
                  <a:pt x="11400942" y="153061"/>
                  <a:pt x="11417448" y="155890"/>
                  <a:pt x="11443294" y="163716"/>
                </a:cubicBezTo>
                <a:lnTo>
                  <a:pt x="11468053" y="167958"/>
                </a:lnTo>
                <a:lnTo>
                  <a:pt x="11411037" y="173481"/>
                </a:lnTo>
                <a:close/>
                <a:moveTo>
                  <a:pt x="14539053" y="153820"/>
                </a:moveTo>
                <a:cubicBezTo>
                  <a:pt x="14539053" y="153820"/>
                  <a:pt x="14541387" y="155069"/>
                  <a:pt x="14546058" y="157567"/>
                </a:cubicBezTo>
                <a:cubicBezTo>
                  <a:pt x="14550727" y="160067"/>
                  <a:pt x="14549478" y="162401"/>
                  <a:pt x="14542307" y="164572"/>
                </a:cubicBezTo>
                <a:cubicBezTo>
                  <a:pt x="14535140" y="166741"/>
                  <a:pt x="14530471" y="164241"/>
                  <a:pt x="14528303" y="157074"/>
                </a:cubicBezTo>
                <a:cubicBezTo>
                  <a:pt x="14528303" y="157074"/>
                  <a:pt x="14531886" y="155989"/>
                  <a:pt x="14539053" y="153820"/>
                </a:cubicBezTo>
                <a:close/>
                <a:moveTo>
                  <a:pt x="13881588" y="153312"/>
                </a:moveTo>
                <a:cubicBezTo>
                  <a:pt x="13888755" y="151143"/>
                  <a:pt x="13897010" y="152556"/>
                  <a:pt x="13906347" y="157554"/>
                </a:cubicBezTo>
                <a:lnTo>
                  <a:pt x="13884844" y="164063"/>
                </a:lnTo>
                <a:cubicBezTo>
                  <a:pt x="13875505" y="159065"/>
                  <a:pt x="13874420" y="155482"/>
                  <a:pt x="13881588" y="153312"/>
                </a:cubicBezTo>
                <a:close/>
                <a:moveTo>
                  <a:pt x="11865616" y="153243"/>
                </a:moveTo>
                <a:cubicBezTo>
                  <a:pt x="11877454" y="153572"/>
                  <a:pt x="11886603" y="154715"/>
                  <a:pt x="11893064" y="156672"/>
                </a:cubicBezTo>
                <a:cubicBezTo>
                  <a:pt x="11905986" y="160585"/>
                  <a:pt x="11917115" y="165041"/>
                  <a:pt x="11926454" y="170039"/>
                </a:cubicBezTo>
                <a:lnTo>
                  <a:pt x="11951215" y="174281"/>
                </a:lnTo>
                <a:cubicBezTo>
                  <a:pt x="11951757" y="176072"/>
                  <a:pt x="11951199" y="177466"/>
                  <a:pt x="11949543" y="178455"/>
                </a:cubicBezTo>
                <a:cubicBezTo>
                  <a:pt x="11944572" y="181427"/>
                  <a:pt x="11929710" y="180791"/>
                  <a:pt x="11904949" y="176548"/>
                </a:cubicBezTo>
                <a:cubicBezTo>
                  <a:pt x="11895611" y="171552"/>
                  <a:pt x="11887358" y="170135"/>
                  <a:pt x="11880191" y="172306"/>
                </a:cubicBezTo>
                <a:cubicBezTo>
                  <a:pt x="11875193" y="181644"/>
                  <a:pt x="11871608" y="182730"/>
                  <a:pt x="11869438" y="175561"/>
                </a:cubicBezTo>
                <a:cubicBezTo>
                  <a:pt x="11869438" y="175561"/>
                  <a:pt x="11862977" y="173605"/>
                  <a:pt x="11850055" y="169692"/>
                </a:cubicBezTo>
                <a:cubicBezTo>
                  <a:pt x="11837131" y="165779"/>
                  <a:pt x="11822961" y="164201"/>
                  <a:pt x="11807540" y="164956"/>
                </a:cubicBezTo>
                <a:cubicBezTo>
                  <a:pt x="11792118" y="165710"/>
                  <a:pt x="11780822" y="167175"/>
                  <a:pt x="11773656" y="169344"/>
                </a:cubicBezTo>
                <a:lnTo>
                  <a:pt x="11770399" y="158593"/>
                </a:lnTo>
                <a:cubicBezTo>
                  <a:pt x="11770399" y="158593"/>
                  <a:pt x="11787613" y="157296"/>
                  <a:pt x="11822040" y="154697"/>
                </a:cubicBezTo>
                <a:cubicBezTo>
                  <a:pt x="11839254" y="153399"/>
                  <a:pt x="11853779" y="152914"/>
                  <a:pt x="11865616" y="153243"/>
                </a:cubicBezTo>
                <a:close/>
                <a:moveTo>
                  <a:pt x="14162428" y="150458"/>
                </a:moveTo>
                <a:lnTo>
                  <a:pt x="14201195" y="162196"/>
                </a:lnTo>
                <a:cubicBezTo>
                  <a:pt x="14205535" y="176534"/>
                  <a:pt x="14225628" y="178276"/>
                  <a:pt x="14261469" y="167425"/>
                </a:cubicBezTo>
                <a:cubicBezTo>
                  <a:pt x="14275803" y="163086"/>
                  <a:pt x="14284056" y="164501"/>
                  <a:pt x="14286225" y="171670"/>
                </a:cubicBezTo>
                <a:lnTo>
                  <a:pt x="14275475" y="174924"/>
                </a:lnTo>
                <a:cubicBezTo>
                  <a:pt x="14266137" y="169926"/>
                  <a:pt x="14258426" y="170302"/>
                  <a:pt x="14252343" y="176058"/>
                </a:cubicBezTo>
                <a:cubicBezTo>
                  <a:pt x="14246261" y="181813"/>
                  <a:pt x="14234966" y="183274"/>
                  <a:pt x="14218456" y="180446"/>
                </a:cubicBezTo>
                <a:cubicBezTo>
                  <a:pt x="14209120" y="175449"/>
                  <a:pt x="14200867" y="174034"/>
                  <a:pt x="14193699" y="176205"/>
                </a:cubicBezTo>
                <a:cubicBezTo>
                  <a:pt x="14186531" y="178374"/>
                  <a:pt x="14182947" y="179460"/>
                  <a:pt x="14182947" y="179460"/>
                </a:cubicBezTo>
                <a:cubicBezTo>
                  <a:pt x="14175779" y="181629"/>
                  <a:pt x="14167525" y="180214"/>
                  <a:pt x="14158188" y="175216"/>
                </a:cubicBezTo>
                <a:cubicBezTo>
                  <a:pt x="14148849" y="170219"/>
                  <a:pt x="14142387" y="168262"/>
                  <a:pt x="14138803" y="169347"/>
                </a:cubicBezTo>
                <a:cubicBezTo>
                  <a:pt x="14135218" y="170433"/>
                  <a:pt x="14121590" y="170644"/>
                  <a:pt x="14097917" y="169987"/>
                </a:cubicBezTo>
                <a:cubicBezTo>
                  <a:pt x="14074242" y="169330"/>
                  <a:pt x="14035144" y="169427"/>
                  <a:pt x="13980627" y="170281"/>
                </a:cubicBezTo>
                <a:lnTo>
                  <a:pt x="13955868" y="166039"/>
                </a:lnTo>
                <a:cubicBezTo>
                  <a:pt x="13963034" y="163868"/>
                  <a:pt x="13971994" y="161156"/>
                  <a:pt x="13982746" y="157902"/>
                </a:cubicBezTo>
                <a:cubicBezTo>
                  <a:pt x="13993500" y="154645"/>
                  <a:pt x="14003546" y="155519"/>
                  <a:pt x="14012883" y="160516"/>
                </a:cubicBezTo>
                <a:lnTo>
                  <a:pt x="14059150" y="158248"/>
                </a:lnTo>
                <a:lnTo>
                  <a:pt x="14140922" y="156968"/>
                </a:lnTo>
                <a:cubicBezTo>
                  <a:pt x="14155260" y="152628"/>
                  <a:pt x="14162428" y="150458"/>
                  <a:pt x="14162428" y="150458"/>
                </a:cubicBezTo>
                <a:close/>
                <a:moveTo>
                  <a:pt x="10441462" y="150080"/>
                </a:moveTo>
                <a:lnTo>
                  <a:pt x="10444717" y="160833"/>
                </a:lnTo>
                <a:cubicBezTo>
                  <a:pt x="10437549" y="163002"/>
                  <a:pt x="10432878" y="160503"/>
                  <a:pt x="10430707" y="153337"/>
                </a:cubicBezTo>
                <a:close/>
                <a:moveTo>
                  <a:pt x="10523238" y="148799"/>
                </a:moveTo>
                <a:lnTo>
                  <a:pt x="10515739" y="162808"/>
                </a:lnTo>
                <a:cubicBezTo>
                  <a:pt x="10513569" y="155639"/>
                  <a:pt x="10512484" y="152054"/>
                  <a:pt x="10512484" y="152054"/>
                </a:cubicBezTo>
                <a:cubicBezTo>
                  <a:pt x="10519652" y="149885"/>
                  <a:pt x="10523238" y="148799"/>
                  <a:pt x="10523238" y="148799"/>
                </a:cubicBezTo>
                <a:close/>
                <a:moveTo>
                  <a:pt x="10581880" y="148655"/>
                </a:moveTo>
                <a:cubicBezTo>
                  <a:pt x="10590135" y="150067"/>
                  <a:pt x="10594261" y="150773"/>
                  <a:pt x="10594261" y="150773"/>
                </a:cubicBezTo>
                <a:cubicBezTo>
                  <a:pt x="10603598" y="155772"/>
                  <a:pt x="10615437" y="156102"/>
                  <a:pt x="10629774" y="151762"/>
                </a:cubicBezTo>
                <a:lnTo>
                  <a:pt x="10633028" y="162514"/>
                </a:lnTo>
                <a:cubicBezTo>
                  <a:pt x="10625861" y="164684"/>
                  <a:pt x="10618693" y="166853"/>
                  <a:pt x="10611522" y="169025"/>
                </a:cubicBezTo>
                <a:lnTo>
                  <a:pt x="10562004" y="160539"/>
                </a:lnTo>
                <a:lnTo>
                  <a:pt x="10558749" y="149787"/>
                </a:lnTo>
                <a:cubicBezTo>
                  <a:pt x="10565917" y="147618"/>
                  <a:pt x="10573628" y="147240"/>
                  <a:pt x="10581880" y="148655"/>
                </a:cubicBezTo>
                <a:close/>
                <a:moveTo>
                  <a:pt x="10686789" y="146239"/>
                </a:moveTo>
                <a:cubicBezTo>
                  <a:pt x="10686789" y="146239"/>
                  <a:pt x="10691460" y="148739"/>
                  <a:pt x="10700797" y="153736"/>
                </a:cubicBezTo>
                <a:cubicBezTo>
                  <a:pt x="10707965" y="151565"/>
                  <a:pt x="10716218" y="152980"/>
                  <a:pt x="10725557" y="157978"/>
                </a:cubicBezTo>
                <a:lnTo>
                  <a:pt x="10714804" y="161233"/>
                </a:lnTo>
                <a:cubicBezTo>
                  <a:pt x="10698298" y="158405"/>
                  <a:pt x="10689502" y="155199"/>
                  <a:pt x="10688417" y="151616"/>
                </a:cubicBezTo>
                <a:cubicBezTo>
                  <a:pt x="10687331" y="148030"/>
                  <a:pt x="10686789" y="146239"/>
                  <a:pt x="10686789" y="146239"/>
                </a:cubicBezTo>
                <a:close/>
                <a:moveTo>
                  <a:pt x="11625096" y="143891"/>
                </a:moveTo>
                <a:lnTo>
                  <a:pt x="11691878" y="170624"/>
                </a:lnTo>
                <a:lnTo>
                  <a:pt x="11730645" y="182365"/>
                </a:lnTo>
                <a:cubicBezTo>
                  <a:pt x="11730645" y="182365"/>
                  <a:pt x="11734229" y="181280"/>
                  <a:pt x="11741396" y="179111"/>
                </a:cubicBezTo>
                <a:cubicBezTo>
                  <a:pt x="11748564" y="176940"/>
                  <a:pt x="11753235" y="179439"/>
                  <a:pt x="11755404" y="186609"/>
                </a:cubicBezTo>
                <a:lnTo>
                  <a:pt x="11766157" y="183353"/>
                </a:lnTo>
                <a:cubicBezTo>
                  <a:pt x="11775494" y="188350"/>
                  <a:pt x="11797920" y="191343"/>
                  <a:pt x="11833433" y="192331"/>
                </a:cubicBezTo>
                <a:cubicBezTo>
                  <a:pt x="11868944" y="193319"/>
                  <a:pt x="11897452" y="190556"/>
                  <a:pt x="11918957" y="184045"/>
                </a:cubicBezTo>
                <a:cubicBezTo>
                  <a:pt x="11928294" y="189044"/>
                  <a:pt x="11944801" y="191873"/>
                  <a:pt x="11968476" y="192531"/>
                </a:cubicBezTo>
                <a:cubicBezTo>
                  <a:pt x="11992153" y="193189"/>
                  <a:pt x="12015826" y="193848"/>
                  <a:pt x="12039500" y="194505"/>
                </a:cubicBezTo>
                <a:cubicBezTo>
                  <a:pt x="12141368" y="194967"/>
                  <a:pt x="12195885" y="194115"/>
                  <a:pt x="12203053" y="191945"/>
                </a:cubicBezTo>
                <a:lnTo>
                  <a:pt x="12166555" y="226469"/>
                </a:lnTo>
                <a:lnTo>
                  <a:pt x="12163300" y="215717"/>
                </a:lnTo>
                <a:cubicBezTo>
                  <a:pt x="12170465" y="213547"/>
                  <a:pt x="12171717" y="211213"/>
                  <a:pt x="12167047" y="208713"/>
                </a:cubicBezTo>
                <a:cubicBezTo>
                  <a:pt x="12162379" y="206214"/>
                  <a:pt x="12156460" y="206050"/>
                  <a:pt x="12149292" y="208220"/>
                </a:cubicBezTo>
                <a:cubicBezTo>
                  <a:pt x="12139953" y="203222"/>
                  <a:pt x="12131700" y="201806"/>
                  <a:pt x="12124531" y="203977"/>
                </a:cubicBezTo>
                <a:cubicBezTo>
                  <a:pt x="12117364" y="206146"/>
                  <a:pt x="12114864" y="210817"/>
                  <a:pt x="12117034" y="217985"/>
                </a:cubicBezTo>
                <a:lnTo>
                  <a:pt x="12106284" y="221240"/>
                </a:lnTo>
                <a:cubicBezTo>
                  <a:pt x="12104114" y="214071"/>
                  <a:pt x="12096945" y="216242"/>
                  <a:pt x="12084777" y="227750"/>
                </a:cubicBezTo>
                <a:lnTo>
                  <a:pt x="12052521" y="237515"/>
                </a:lnTo>
                <a:cubicBezTo>
                  <a:pt x="12043183" y="232516"/>
                  <a:pt x="12034928" y="231103"/>
                  <a:pt x="12027762" y="233271"/>
                </a:cubicBezTo>
                <a:cubicBezTo>
                  <a:pt x="11987579" y="229786"/>
                  <a:pt x="11962820" y="225543"/>
                  <a:pt x="11953481" y="220545"/>
                </a:cubicBezTo>
                <a:lnTo>
                  <a:pt x="11964234" y="217290"/>
                </a:lnTo>
                <a:lnTo>
                  <a:pt x="11974986" y="214036"/>
                </a:lnTo>
                <a:lnTo>
                  <a:pt x="11917970" y="219559"/>
                </a:lnTo>
                <a:cubicBezTo>
                  <a:pt x="11905804" y="231067"/>
                  <a:pt x="11866709" y="231164"/>
                  <a:pt x="11800682" y="219851"/>
                </a:cubicBezTo>
                <a:cubicBezTo>
                  <a:pt x="11793512" y="222022"/>
                  <a:pt x="11784011" y="222942"/>
                  <a:pt x="11772172" y="222613"/>
                </a:cubicBezTo>
                <a:cubicBezTo>
                  <a:pt x="11760336" y="222284"/>
                  <a:pt x="11754417" y="222120"/>
                  <a:pt x="11754417" y="222120"/>
                </a:cubicBezTo>
                <a:cubicBezTo>
                  <a:pt x="11694902" y="232312"/>
                  <a:pt x="11651137" y="229910"/>
                  <a:pt x="11623121" y="214916"/>
                </a:cubicBezTo>
                <a:cubicBezTo>
                  <a:pt x="11615954" y="217085"/>
                  <a:pt x="11604659" y="218548"/>
                  <a:pt x="11589238" y="219305"/>
                </a:cubicBezTo>
                <a:cubicBezTo>
                  <a:pt x="11573815" y="220061"/>
                  <a:pt x="11567191" y="224023"/>
                  <a:pt x="11569360" y="231191"/>
                </a:cubicBezTo>
                <a:lnTo>
                  <a:pt x="11519841" y="222706"/>
                </a:lnTo>
                <a:lnTo>
                  <a:pt x="11530592" y="219450"/>
                </a:lnTo>
                <a:lnTo>
                  <a:pt x="11538090" y="205444"/>
                </a:lnTo>
                <a:cubicBezTo>
                  <a:pt x="11523754" y="209784"/>
                  <a:pt x="11513001" y="213039"/>
                  <a:pt x="11505834" y="215209"/>
                </a:cubicBezTo>
                <a:cubicBezTo>
                  <a:pt x="11498666" y="217378"/>
                  <a:pt x="11494538" y="216673"/>
                  <a:pt x="11493453" y="213088"/>
                </a:cubicBezTo>
                <a:cubicBezTo>
                  <a:pt x="11492367" y="209504"/>
                  <a:pt x="11484116" y="208090"/>
                  <a:pt x="11468695" y="208845"/>
                </a:cubicBezTo>
                <a:cubicBezTo>
                  <a:pt x="11453272" y="209601"/>
                  <a:pt x="11445563" y="209979"/>
                  <a:pt x="11445563" y="209979"/>
                </a:cubicBezTo>
                <a:lnTo>
                  <a:pt x="11410050" y="208992"/>
                </a:lnTo>
                <a:cubicBezTo>
                  <a:pt x="11391374" y="198997"/>
                  <a:pt x="11374867" y="196167"/>
                  <a:pt x="11360531" y="200507"/>
                </a:cubicBezTo>
                <a:cubicBezTo>
                  <a:pt x="11322518" y="204189"/>
                  <a:pt x="11295261" y="204616"/>
                  <a:pt x="11278754" y="201789"/>
                </a:cubicBezTo>
                <a:cubicBezTo>
                  <a:pt x="11269415" y="196790"/>
                  <a:pt x="11257578" y="196461"/>
                  <a:pt x="11243243" y="200801"/>
                </a:cubicBezTo>
                <a:cubicBezTo>
                  <a:pt x="11228906" y="205141"/>
                  <a:pt x="11222280" y="209103"/>
                  <a:pt x="11223365" y="212688"/>
                </a:cubicBezTo>
                <a:cubicBezTo>
                  <a:pt x="11224450" y="216272"/>
                  <a:pt x="11221408" y="219149"/>
                  <a:pt x="11214240" y="221318"/>
                </a:cubicBezTo>
                <a:cubicBezTo>
                  <a:pt x="11207073" y="223488"/>
                  <a:pt x="11201696" y="225117"/>
                  <a:pt x="11198112" y="226200"/>
                </a:cubicBezTo>
                <a:cubicBezTo>
                  <a:pt x="11194527" y="227286"/>
                  <a:pt x="11192735" y="227829"/>
                  <a:pt x="11192735" y="227829"/>
                </a:cubicBezTo>
                <a:cubicBezTo>
                  <a:pt x="11185567" y="229998"/>
                  <a:pt x="11180897" y="227500"/>
                  <a:pt x="11178728" y="220332"/>
                </a:cubicBezTo>
                <a:cubicBezTo>
                  <a:pt x="11176558" y="213164"/>
                  <a:pt x="11173138" y="208329"/>
                  <a:pt x="11168470" y="205830"/>
                </a:cubicBezTo>
                <a:cubicBezTo>
                  <a:pt x="11163799" y="203331"/>
                  <a:pt x="11157881" y="203168"/>
                  <a:pt x="11150714" y="205336"/>
                </a:cubicBezTo>
                <a:cubicBezTo>
                  <a:pt x="11143545" y="207507"/>
                  <a:pt x="11135292" y="206093"/>
                  <a:pt x="11125954" y="201096"/>
                </a:cubicBezTo>
                <a:lnTo>
                  <a:pt x="11122699" y="190341"/>
                </a:lnTo>
                <a:cubicBezTo>
                  <a:pt x="11132037" y="195340"/>
                  <a:pt x="11147459" y="194585"/>
                  <a:pt x="11168963" y="188076"/>
                </a:cubicBezTo>
                <a:cubicBezTo>
                  <a:pt x="11192638" y="188731"/>
                  <a:pt x="11216313" y="189391"/>
                  <a:pt x="11239986" y="190048"/>
                </a:cubicBezTo>
                <a:cubicBezTo>
                  <a:pt x="11247154" y="187879"/>
                  <a:pt x="11258993" y="188208"/>
                  <a:pt x="11275499" y="191037"/>
                </a:cubicBezTo>
                <a:cubicBezTo>
                  <a:pt x="11292005" y="193865"/>
                  <a:pt x="11306179" y="195442"/>
                  <a:pt x="11318014" y="195771"/>
                </a:cubicBezTo>
                <a:cubicBezTo>
                  <a:pt x="11329851" y="196102"/>
                  <a:pt x="11343482" y="195887"/>
                  <a:pt x="11358903" y="195131"/>
                </a:cubicBezTo>
                <a:cubicBezTo>
                  <a:pt x="11374325" y="194376"/>
                  <a:pt x="11389203" y="191828"/>
                  <a:pt x="11403539" y="187488"/>
                </a:cubicBezTo>
                <a:lnTo>
                  <a:pt x="11485316" y="186208"/>
                </a:lnTo>
                <a:cubicBezTo>
                  <a:pt x="11499654" y="181868"/>
                  <a:pt x="11509320" y="175028"/>
                  <a:pt x="11514318" y="165690"/>
                </a:cubicBezTo>
                <a:cubicBezTo>
                  <a:pt x="11521486" y="163519"/>
                  <a:pt x="11533325" y="163849"/>
                  <a:pt x="11549830" y="166677"/>
                </a:cubicBezTo>
                <a:cubicBezTo>
                  <a:pt x="11564167" y="162337"/>
                  <a:pt x="11573669" y="161416"/>
                  <a:pt x="11578338" y="163916"/>
                </a:cubicBezTo>
                <a:cubicBezTo>
                  <a:pt x="11583007" y="166415"/>
                  <a:pt x="11585340" y="167664"/>
                  <a:pt x="11585340" y="167664"/>
                </a:cubicBezTo>
                <a:lnTo>
                  <a:pt x="11599350" y="175161"/>
                </a:lnTo>
                <a:lnTo>
                  <a:pt x="11624109" y="179404"/>
                </a:lnTo>
                <a:lnTo>
                  <a:pt x="11659621" y="180390"/>
                </a:lnTo>
                <a:cubicBezTo>
                  <a:pt x="11657452" y="173223"/>
                  <a:pt x="11652781" y="170724"/>
                  <a:pt x="11645613" y="172893"/>
                </a:cubicBezTo>
                <a:cubicBezTo>
                  <a:pt x="11645613" y="172893"/>
                  <a:pt x="11643280" y="171644"/>
                  <a:pt x="11638609" y="169145"/>
                </a:cubicBezTo>
                <a:cubicBezTo>
                  <a:pt x="11633941" y="166646"/>
                  <a:pt x="11628022" y="166482"/>
                  <a:pt x="11620854" y="168652"/>
                </a:cubicBezTo>
                <a:cubicBezTo>
                  <a:pt x="11613686" y="170821"/>
                  <a:pt x="11609015" y="168322"/>
                  <a:pt x="11606846" y="161154"/>
                </a:cubicBezTo>
                <a:cubicBezTo>
                  <a:pt x="11604677" y="153985"/>
                  <a:pt x="11603591" y="150403"/>
                  <a:pt x="11603591" y="150403"/>
                </a:cubicBezTo>
                <a:close/>
                <a:moveTo>
                  <a:pt x="11355008" y="143491"/>
                </a:moveTo>
                <a:cubicBezTo>
                  <a:pt x="11350010" y="152829"/>
                  <a:pt x="11351095" y="156413"/>
                  <a:pt x="11358262" y="154242"/>
                </a:cubicBezTo>
                <a:lnTo>
                  <a:pt x="11361517" y="164997"/>
                </a:lnTo>
                <a:cubicBezTo>
                  <a:pt x="11347180" y="169336"/>
                  <a:pt x="11331761" y="170091"/>
                  <a:pt x="11315252" y="167263"/>
                </a:cubicBezTo>
                <a:lnTo>
                  <a:pt x="11322750" y="153256"/>
                </a:lnTo>
                <a:cubicBezTo>
                  <a:pt x="11344255" y="146746"/>
                  <a:pt x="11355008" y="143491"/>
                  <a:pt x="11355008" y="143491"/>
                </a:cubicBezTo>
                <a:close/>
                <a:moveTo>
                  <a:pt x="13761044" y="142853"/>
                </a:moveTo>
                <a:cubicBezTo>
                  <a:pt x="13768212" y="140684"/>
                  <a:pt x="13776466" y="142098"/>
                  <a:pt x="13785805" y="147096"/>
                </a:cubicBezTo>
                <a:cubicBezTo>
                  <a:pt x="13802310" y="149923"/>
                  <a:pt x="13811107" y="153130"/>
                  <a:pt x="13812192" y="156715"/>
                </a:cubicBezTo>
                <a:cubicBezTo>
                  <a:pt x="13813277" y="160297"/>
                  <a:pt x="13812027" y="162631"/>
                  <a:pt x="13808445" y="163716"/>
                </a:cubicBezTo>
                <a:cubicBezTo>
                  <a:pt x="13804857" y="164802"/>
                  <a:pt x="13800733" y="164095"/>
                  <a:pt x="13796062" y="161596"/>
                </a:cubicBezTo>
                <a:cubicBezTo>
                  <a:pt x="13791393" y="159097"/>
                  <a:pt x="13785475" y="158933"/>
                  <a:pt x="13778308" y="161102"/>
                </a:cubicBezTo>
                <a:lnTo>
                  <a:pt x="13756803" y="167613"/>
                </a:lnTo>
                <a:lnTo>
                  <a:pt x="13742794" y="160116"/>
                </a:lnTo>
                <a:cubicBezTo>
                  <a:pt x="13749964" y="157945"/>
                  <a:pt x="13752463" y="153276"/>
                  <a:pt x="13750292" y="146107"/>
                </a:cubicBezTo>
                <a:close/>
                <a:moveTo>
                  <a:pt x="12446113" y="141838"/>
                </a:moveTo>
                <a:lnTo>
                  <a:pt x="12449370" y="152590"/>
                </a:lnTo>
                <a:cubicBezTo>
                  <a:pt x="12442200" y="154760"/>
                  <a:pt x="12438074" y="154054"/>
                  <a:pt x="12436990" y="150469"/>
                </a:cubicBezTo>
                <a:cubicBezTo>
                  <a:pt x="12435904" y="146883"/>
                  <a:pt x="12438945" y="144007"/>
                  <a:pt x="12446113" y="141838"/>
                </a:cubicBezTo>
                <a:close/>
                <a:moveTo>
                  <a:pt x="14347487" y="141385"/>
                </a:moveTo>
                <a:cubicBezTo>
                  <a:pt x="14361822" y="137046"/>
                  <a:pt x="14373660" y="137375"/>
                  <a:pt x="14382999" y="142373"/>
                </a:cubicBezTo>
                <a:lnTo>
                  <a:pt x="14407760" y="146615"/>
                </a:lnTo>
                <a:cubicBezTo>
                  <a:pt x="14422093" y="142276"/>
                  <a:pt x="14433389" y="140812"/>
                  <a:pt x="14441643" y="142226"/>
                </a:cubicBezTo>
                <a:cubicBezTo>
                  <a:pt x="14449895" y="143641"/>
                  <a:pt x="14462274" y="145762"/>
                  <a:pt x="14478782" y="148590"/>
                </a:cubicBezTo>
                <a:cubicBezTo>
                  <a:pt x="14495289" y="151418"/>
                  <a:pt x="14508211" y="155333"/>
                  <a:pt x="14517548" y="160330"/>
                </a:cubicBezTo>
                <a:cubicBezTo>
                  <a:pt x="14526889" y="165326"/>
                  <a:pt x="14538017" y="169784"/>
                  <a:pt x="14550939" y="173697"/>
                </a:cubicBezTo>
                <a:cubicBezTo>
                  <a:pt x="14563862" y="177610"/>
                  <a:pt x="14573907" y="178481"/>
                  <a:pt x="14581075" y="176311"/>
                </a:cubicBezTo>
                <a:cubicBezTo>
                  <a:pt x="14588246" y="174141"/>
                  <a:pt x="14600080" y="174471"/>
                  <a:pt x="14616587" y="177299"/>
                </a:cubicBezTo>
                <a:lnTo>
                  <a:pt x="14655355" y="189037"/>
                </a:lnTo>
                <a:cubicBezTo>
                  <a:pt x="14662524" y="186868"/>
                  <a:pt x="14666106" y="185783"/>
                  <a:pt x="14666106" y="185783"/>
                </a:cubicBezTo>
                <a:cubicBezTo>
                  <a:pt x="14664693" y="194035"/>
                  <a:pt x="14660401" y="199248"/>
                  <a:pt x="14653234" y="201418"/>
                </a:cubicBezTo>
                <a:cubicBezTo>
                  <a:pt x="14646066" y="203589"/>
                  <a:pt x="14636020" y="202716"/>
                  <a:pt x="14623098" y="198803"/>
                </a:cubicBezTo>
                <a:cubicBezTo>
                  <a:pt x="14613760" y="193804"/>
                  <a:pt x="14605508" y="192391"/>
                  <a:pt x="14598337" y="194561"/>
                </a:cubicBezTo>
                <a:lnTo>
                  <a:pt x="14463787" y="176606"/>
                </a:lnTo>
                <a:cubicBezTo>
                  <a:pt x="14492461" y="167925"/>
                  <a:pt x="14478454" y="160427"/>
                  <a:pt x="14421765" y="154112"/>
                </a:cubicBezTo>
                <a:cubicBezTo>
                  <a:pt x="14390921" y="155625"/>
                  <a:pt x="14374416" y="152796"/>
                  <a:pt x="14372245" y="145630"/>
                </a:cubicBezTo>
                <a:cubicBezTo>
                  <a:pt x="14365079" y="147798"/>
                  <a:pt x="14357910" y="149969"/>
                  <a:pt x="14350744" y="152138"/>
                </a:cubicBezTo>
                <a:cubicBezTo>
                  <a:pt x="14343573" y="154309"/>
                  <a:pt x="14339987" y="155395"/>
                  <a:pt x="14339987" y="155395"/>
                </a:cubicBezTo>
                <a:cubicBezTo>
                  <a:pt x="14339987" y="155395"/>
                  <a:pt x="14342488" y="150724"/>
                  <a:pt x="14347487" y="141385"/>
                </a:cubicBezTo>
                <a:close/>
                <a:moveTo>
                  <a:pt x="11483048" y="139943"/>
                </a:moveTo>
                <a:cubicBezTo>
                  <a:pt x="11492387" y="144941"/>
                  <a:pt x="11497056" y="147441"/>
                  <a:pt x="11497056" y="147441"/>
                </a:cubicBezTo>
                <a:cubicBezTo>
                  <a:pt x="11497056" y="147441"/>
                  <a:pt x="11493472" y="148525"/>
                  <a:pt x="11486303" y="150696"/>
                </a:cubicBezTo>
                <a:cubicBezTo>
                  <a:pt x="11479135" y="152865"/>
                  <a:pt x="11474464" y="150366"/>
                  <a:pt x="11472295" y="143198"/>
                </a:cubicBezTo>
                <a:close/>
                <a:moveTo>
                  <a:pt x="12339579" y="138876"/>
                </a:moveTo>
                <a:lnTo>
                  <a:pt x="12353585" y="146374"/>
                </a:lnTo>
                <a:cubicBezTo>
                  <a:pt x="12360754" y="144204"/>
                  <a:pt x="12358256" y="148873"/>
                  <a:pt x="12346090" y="160380"/>
                </a:cubicBezTo>
                <a:cubicBezTo>
                  <a:pt x="12338920" y="162550"/>
                  <a:pt x="12332459" y="160593"/>
                  <a:pt x="12326705" y="154512"/>
                </a:cubicBezTo>
                <a:cubicBezTo>
                  <a:pt x="12320951" y="148428"/>
                  <a:pt x="12319865" y="144843"/>
                  <a:pt x="12323450" y="143759"/>
                </a:cubicBezTo>
                <a:cubicBezTo>
                  <a:pt x="12327035" y="142674"/>
                  <a:pt x="12332411" y="141046"/>
                  <a:pt x="12339579" y="138876"/>
                </a:cubicBezTo>
                <a:close/>
                <a:moveTo>
                  <a:pt x="15108233" y="134103"/>
                </a:moveTo>
                <a:cubicBezTo>
                  <a:pt x="15124737" y="136931"/>
                  <a:pt x="15144831" y="138674"/>
                  <a:pt x="15168504" y="139333"/>
                </a:cubicBezTo>
                <a:cubicBezTo>
                  <a:pt x="15201519" y="144989"/>
                  <a:pt x="15228613" y="150480"/>
                  <a:pt x="15249786" y="155808"/>
                </a:cubicBezTo>
                <a:cubicBezTo>
                  <a:pt x="15270962" y="161134"/>
                  <a:pt x="15285134" y="162714"/>
                  <a:pt x="15292302" y="160544"/>
                </a:cubicBezTo>
                <a:cubicBezTo>
                  <a:pt x="15299473" y="158373"/>
                  <a:pt x="15331401" y="160444"/>
                  <a:pt x="15388087" y="166760"/>
                </a:cubicBezTo>
                <a:cubicBezTo>
                  <a:pt x="15390256" y="173929"/>
                  <a:pt x="15394926" y="176427"/>
                  <a:pt x="15402092" y="174257"/>
                </a:cubicBezTo>
                <a:cubicBezTo>
                  <a:pt x="15409263" y="172086"/>
                  <a:pt x="15416430" y="169917"/>
                  <a:pt x="15423600" y="167747"/>
                </a:cubicBezTo>
                <a:cubicBezTo>
                  <a:pt x="15430765" y="165577"/>
                  <a:pt x="15437228" y="167534"/>
                  <a:pt x="15442982" y="173618"/>
                </a:cubicBezTo>
                <a:cubicBezTo>
                  <a:pt x="15448735" y="179701"/>
                  <a:pt x="15450363" y="185075"/>
                  <a:pt x="15447865" y="189746"/>
                </a:cubicBezTo>
                <a:cubicBezTo>
                  <a:pt x="15445364" y="194416"/>
                  <a:pt x="15440532" y="197834"/>
                  <a:pt x="15433364" y="200005"/>
                </a:cubicBezTo>
                <a:lnTo>
                  <a:pt x="15397852" y="199017"/>
                </a:lnTo>
                <a:cubicBezTo>
                  <a:pt x="15343335" y="199870"/>
                  <a:pt x="15297399" y="190300"/>
                  <a:pt x="15260047" y="170309"/>
                </a:cubicBezTo>
                <a:cubicBezTo>
                  <a:pt x="15250709" y="165311"/>
                  <a:pt x="15234200" y="162482"/>
                  <a:pt x="15210527" y="161824"/>
                </a:cubicBezTo>
                <a:cubicBezTo>
                  <a:pt x="15203361" y="163994"/>
                  <a:pt x="15195650" y="164372"/>
                  <a:pt x="15187394" y="162958"/>
                </a:cubicBezTo>
                <a:cubicBezTo>
                  <a:pt x="15179141" y="161545"/>
                  <a:pt x="15171432" y="161922"/>
                  <a:pt x="15164264" y="164092"/>
                </a:cubicBezTo>
                <a:cubicBezTo>
                  <a:pt x="15145586" y="154096"/>
                  <a:pt x="15136248" y="149098"/>
                  <a:pt x="15136248" y="149098"/>
                </a:cubicBezTo>
                <a:cubicBezTo>
                  <a:pt x="15124080" y="160606"/>
                  <a:pt x="15115827" y="159192"/>
                  <a:pt x="15111488" y="144855"/>
                </a:cubicBezTo>
                <a:close/>
                <a:moveTo>
                  <a:pt x="13839566" y="130820"/>
                </a:moveTo>
                <a:cubicBezTo>
                  <a:pt x="13839566" y="130820"/>
                  <a:pt x="13844235" y="133319"/>
                  <a:pt x="13853574" y="138317"/>
                </a:cubicBezTo>
                <a:lnTo>
                  <a:pt x="13924597" y="140292"/>
                </a:lnTo>
                <a:cubicBezTo>
                  <a:pt x="13922100" y="144961"/>
                  <a:pt x="13919504" y="147702"/>
                  <a:pt x="13916816" y="148515"/>
                </a:cubicBezTo>
                <a:cubicBezTo>
                  <a:pt x="13914130" y="149328"/>
                  <a:pt x="13911347" y="148216"/>
                  <a:pt x="13908470" y="145174"/>
                </a:cubicBezTo>
                <a:cubicBezTo>
                  <a:pt x="13902716" y="139091"/>
                  <a:pt x="13898588" y="138384"/>
                  <a:pt x="13896089" y="143053"/>
                </a:cubicBezTo>
                <a:cubicBezTo>
                  <a:pt x="13893590" y="147724"/>
                  <a:pt x="13890007" y="148807"/>
                  <a:pt x="13885336" y="146308"/>
                </a:cubicBezTo>
                <a:cubicBezTo>
                  <a:pt x="13880668" y="143807"/>
                  <a:pt x="13874749" y="143644"/>
                  <a:pt x="13867580" y="145814"/>
                </a:cubicBezTo>
                <a:cubicBezTo>
                  <a:pt x="13843905" y="145157"/>
                  <a:pt x="13833155" y="148413"/>
                  <a:pt x="13835324" y="155579"/>
                </a:cubicBezTo>
                <a:close/>
                <a:moveTo>
                  <a:pt x="15047960" y="128874"/>
                </a:moveTo>
                <a:lnTo>
                  <a:pt x="15103990" y="158862"/>
                </a:lnTo>
                <a:cubicBezTo>
                  <a:pt x="15103990" y="158862"/>
                  <a:pt x="15097530" y="156905"/>
                  <a:pt x="15084609" y="152992"/>
                </a:cubicBezTo>
                <a:cubicBezTo>
                  <a:pt x="15071684" y="149081"/>
                  <a:pt x="15060553" y="144624"/>
                  <a:pt x="15051218" y="139626"/>
                </a:cubicBezTo>
                <a:lnTo>
                  <a:pt x="15026456" y="135383"/>
                </a:lnTo>
                <a:cubicBezTo>
                  <a:pt x="15040795" y="131042"/>
                  <a:pt x="15047960" y="128874"/>
                  <a:pt x="15047960" y="128874"/>
                </a:cubicBezTo>
                <a:close/>
                <a:moveTo>
                  <a:pt x="11643346" y="126628"/>
                </a:moveTo>
                <a:cubicBezTo>
                  <a:pt x="11643346" y="126628"/>
                  <a:pt x="11643888" y="128421"/>
                  <a:pt x="11644974" y="132006"/>
                </a:cubicBezTo>
                <a:cubicBezTo>
                  <a:pt x="11645515" y="133797"/>
                  <a:pt x="11644890" y="134965"/>
                  <a:pt x="11643097" y="135506"/>
                </a:cubicBezTo>
                <a:cubicBezTo>
                  <a:pt x="11641307" y="136049"/>
                  <a:pt x="11638348" y="135966"/>
                  <a:pt x="11634220" y="135261"/>
                </a:cubicBezTo>
                <a:cubicBezTo>
                  <a:pt x="11625967" y="133846"/>
                  <a:pt x="11621841" y="133139"/>
                  <a:pt x="11621841" y="133139"/>
                </a:cubicBezTo>
                <a:close/>
                <a:moveTo>
                  <a:pt x="12076988" y="124468"/>
                </a:moveTo>
                <a:cubicBezTo>
                  <a:pt x="12086325" y="129467"/>
                  <a:pt x="12090995" y="131965"/>
                  <a:pt x="12090995" y="131965"/>
                </a:cubicBezTo>
                <a:cubicBezTo>
                  <a:pt x="12107500" y="134794"/>
                  <a:pt x="12120422" y="138707"/>
                  <a:pt x="12129761" y="143706"/>
                </a:cubicBezTo>
                <a:cubicBezTo>
                  <a:pt x="12134101" y="158041"/>
                  <a:pt x="12116180" y="163466"/>
                  <a:pt x="12076000" y="159980"/>
                </a:cubicBezTo>
                <a:lnTo>
                  <a:pt x="12093263" y="178230"/>
                </a:lnTo>
                <a:lnTo>
                  <a:pt x="12104014" y="174976"/>
                </a:lnTo>
                <a:cubicBezTo>
                  <a:pt x="12093805" y="180021"/>
                  <a:pt x="12084667" y="183765"/>
                  <a:pt x="12076603" y="186207"/>
                </a:cubicBezTo>
                <a:cubicBezTo>
                  <a:pt x="12052409" y="193531"/>
                  <a:pt x="12037872" y="189128"/>
                  <a:pt x="12032992" y="173000"/>
                </a:cubicBezTo>
                <a:cubicBezTo>
                  <a:pt x="12032992" y="173000"/>
                  <a:pt x="12029407" y="174086"/>
                  <a:pt x="12022239" y="176255"/>
                </a:cubicBezTo>
                <a:lnTo>
                  <a:pt x="12011486" y="179511"/>
                </a:lnTo>
                <a:lnTo>
                  <a:pt x="11994224" y="161261"/>
                </a:lnTo>
                <a:cubicBezTo>
                  <a:pt x="11994224" y="161261"/>
                  <a:pt x="11997808" y="160176"/>
                  <a:pt x="12004976" y="158005"/>
                </a:cubicBezTo>
                <a:cubicBezTo>
                  <a:pt x="12012143" y="155836"/>
                  <a:pt x="12019311" y="153665"/>
                  <a:pt x="12026481" y="151496"/>
                </a:cubicBezTo>
                <a:cubicBezTo>
                  <a:pt x="12050154" y="152154"/>
                  <a:pt x="12060907" y="148898"/>
                  <a:pt x="12058737" y="141731"/>
                </a:cubicBezTo>
                <a:close/>
                <a:moveTo>
                  <a:pt x="14682090" y="122255"/>
                </a:moveTo>
                <a:cubicBezTo>
                  <a:pt x="14682090" y="122255"/>
                  <a:pt x="14693925" y="122587"/>
                  <a:pt x="14717601" y="123244"/>
                </a:cubicBezTo>
                <a:cubicBezTo>
                  <a:pt x="14741276" y="123901"/>
                  <a:pt x="14761367" y="125645"/>
                  <a:pt x="14777870" y="128474"/>
                </a:cubicBezTo>
                <a:lnTo>
                  <a:pt x="14802633" y="132716"/>
                </a:lnTo>
                <a:cubicBezTo>
                  <a:pt x="14802633" y="132716"/>
                  <a:pt x="14807299" y="135214"/>
                  <a:pt x="14816639" y="140212"/>
                </a:cubicBezTo>
                <a:lnTo>
                  <a:pt x="14819896" y="150966"/>
                </a:lnTo>
                <a:lnTo>
                  <a:pt x="14784382" y="149977"/>
                </a:lnTo>
                <a:lnTo>
                  <a:pt x="14734864" y="141493"/>
                </a:lnTo>
                <a:cubicBezTo>
                  <a:pt x="14727693" y="143663"/>
                  <a:pt x="14723568" y="142956"/>
                  <a:pt x="14722485" y="139372"/>
                </a:cubicBezTo>
                <a:cubicBezTo>
                  <a:pt x="14721399" y="135787"/>
                  <a:pt x="14719064" y="134539"/>
                  <a:pt x="14715479" y="135623"/>
                </a:cubicBezTo>
                <a:cubicBezTo>
                  <a:pt x="14711896" y="136708"/>
                  <a:pt x="14705435" y="134750"/>
                  <a:pt x="14696096" y="129754"/>
                </a:cubicBezTo>
                <a:cubicBezTo>
                  <a:pt x="14679589" y="126926"/>
                  <a:pt x="14671336" y="125512"/>
                  <a:pt x="14671336" y="125512"/>
                </a:cubicBezTo>
                <a:close/>
                <a:moveTo>
                  <a:pt x="10925609" y="120893"/>
                </a:moveTo>
                <a:cubicBezTo>
                  <a:pt x="10942115" y="123719"/>
                  <a:pt x="10958621" y="126550"/>
                  <a:pt x="10975128" y="129378"/>
                </a:cubicBezTo>
                <a:cubicBezTo>
                  <a:pt x="10998801" y="130035"/>
                  <a:pt x="11011725" y="133949"/>
                  <a:pt x="11013895" y="141115"/>
                </a:cubicBezTo>
                <a:cubicBezTo>
                  <a:pt x="11016065" y="148284"/>
                  <a:pt x="11020734" y="150784"/>
                  <a:pt x="11027901" y="148614"/>
                </a:cubicBezTo>
                <a:lnTo>
                  <a:pt x="11041909" y="156110"/>
                </a:lnTo>
                <a:lnTo>
                  <a:pt x="10970885" y="154137"/>
                </a:lnTo>
                <a:cubicBezTo>
                  <a:pt x="10956549" y="158477"/>
                  <a:pt x="10944713" y="158147"/>
                  <a:pt x="10935374" y="153149"/>
                </a:cubicBezTo>
                <a:cubicBezTo>
                  <a:pt x="10906701" y="161829"/>
                  <a:pt x="10894865" y="161500"/>
                  <a:pt x="10899863" y="152163"/>
                </a:cubicBezTo>
                <a:cubicBezTo>
                  <a:pt x="10897692" y="144994"/>
                  <a:pt x="10900191" y="140324"/>
                  <a:pt x="10907359" y="138155"/>
                </a:cubicBezTo>
                <a:close/>
                <a:moveTo>
                  <a:pt x="10548984" y="117531"/>
                </a:moveTo>
                <a:lnTo>
                  <a:pt x="10552239" y="128283"/>
                </a:lnTo>
                <a:cubicBezTo>
                  <a:pt x="10545071" y="130452"/>
                  <a:pt x="10541486" y="131537"/>
                  <a:pt x="10541486" y="131537"/>
                </a:cubicBezTo>
                <a:cubicBezTo>
                  <a:pt x="10541486" y="131537"/>
                  <a:pt x="10540402" y="127952"/>
                  <a:pt x="10538231" y="120786"/>
                </a:cubicBezTo>
                <a:close/>
                <a:moveTo>
                  <a:pt x="14568549" y="115546"/>
                </a:moveTo>
                <a:lnTo>
                  <a:pt x="14580930" y="117668"/>
                </a:lnTo>
                <a:cubicBezTo>
                  <a:pt x="14584513" y="116583"/>
                  <a:pt x="14594560" y="117454"/>
                  <a:pt x="14611065" y="120282"/>
                </a:cubicBezTo>
                <a:cubicBezTo>
                  <a:pt x="14627571" y="123109"/>
                  <a:pt x="14635825" y="124524"/>
                  <a:pt x="14635825" y="124524"/>
                </a:cubicBezTo>
                <a:lnTo>
                  <a:pt x="14603569" y="134289"/>
                </a:lnTo>
                <a:close/>
                <a:moveTo>
                  <a:pt x="13429551" y="114091"/>
                </a:moveTo>
                <a:cubicBezTo>
                  <a:pt x="13440303" y="110836"/>
                  <a:pt x="13448556" y="112250"/>
                  <a:pt x="13454307" y="118334"/>
                </a:cubicBezTo>
                <a:cubicBezTo>
                  <a:pt x="13460063" y="124417"/>
                  <a:pt x="13462941" y="127458"/>
                  <a:pt x="13462941" y="127458"/>
                </a:cubicBezTo>
                <a:cubicBezTo>
                  <a:pt x="13470111" y="125289"/>
                  <a:pt x="13475487" y="123661"/>
                  <a:pt x="13479071" y="122577"/>
                </a:cubicBezTo>
                <a:cubicBezTo>
                  <a:pt x="13482654" y="121492"/>
                  <a:pt x="13488029" y="119864"/>
                  <a:pt x="13495199" y="117694"/>
                </a:cubicBezTo>
                <a:cubicBezTo>
                  <a:pt x="13511705" y="120520"/>
                  <a:pt x="13519957" y="121935"/>
                  <a:pt x="13519957" y="121935"/>
                </a:cubicBezTo>
                <a:cubicBezTo>
                  <a:pt x="13527127" y="119765"/>
                  <a:pt x="13530710" y="118680"/>
                  <a:pt x="13530710" y="118680"/>
                </a:cubicBezTo>
                <a:cubicBezTo>
                  <a:pt x="13532881" y="125848"/>
                  <a:pt x="13541132" y="127261"/>
                  <a:pt x="13555467" y="122923"/>
                </a:cubicBezTo>
                <a:cubicBezTo>
                  <a:pt x="13569807" y="118582"/>
                  <a:pt x="13581644" y="118912"/>
                  <a:pt x="13590982" y="123910"/>
                </a:cubicBezTo>
                <a:lnTo>
                  <a:pt x="13615742" y="128151"/>
                </a:lnTo>
                <a:cubicBezTo>
                  <a:pt x="13622909" y="125982"/>
                  <a:pt x="13627036" y="126689"/>
                  <a:pt x="13628122" y="130273"/>
                </a:cubicBezTo>
                <a:cubicBezTo>
                  <a:pt x="13629206" y="133858"/>
                  <a:pt x="13636918" y="133480"/>
                  <a:pt x="13651255" y="129140"/>
                </a:cubicBezTo>
                <a:cubicBezTo>
                  <a:pt x="13665592" y="124799"/>
                  <a:pt x="13673843" y="126213"/>
                  <a:pt x="13676013" y="133381"/>
                </a:cubicBezTo>
                <a:cubicBezTo>
                  <a:pt x="13676013" y="133381"/>
                  <a:pt x="13672430" y="134466"/>
                  <a:pt x="13665261" y="136637"/>
                </a:cubicBezTo>
                <a:cubicBezTo>
                  <a:pt x="13643756" y="143146"/>
                  <a:pt x="13634090" y="149986"/>
                  <a:pt x="13636259" y="157154"/>
                </a:cubicBezTo>
                <a:lnTo>
                  <a:pt x="13625507" y="160408"/>
                </a:lnTo>
                <a:lnTo>
                  <a:pt x="13565234" y="155181"/>
                </a:lnTo>
                <a:cubicBezTo>
                  <a:pt x="13572404" y="153011"/>
                  <a:pt x="13573110" y="148883"/>
                  <a:pt x="13567355" y="142799"/>
                </a:cubicBezTo>
                <a:cubicBezTo>
                  <a:pt x="13561603" y="136715"/>
                  <a:pt x="13555140" y="134759"/>
                  <a:pt x="13547973" y="136930"/>
                </a:cubicBezTo>
                <a:cubicBezTo>
                  <a:pt x="13547973" y="136930"/>
                  <a:pt x="13545639" y="135680"/>
                  <a:pt x="13540967" y="133182"/>
                </a:cubicBezTo>
                <a:cubicBezTo>
                  <a:pt x="13536301" y="130680"/>
                  <a:pt x="13526798" y="131603"/>
                  <a:pt x="13512462" y="135942"/>
                </a:cubicBezTo>
                <a:lnTo>
                  <a:pt x="13430685" y="137223"/>
                </a:lnTo>
                <a:lnTo>
                  <a:pt x="13402670" y="122228"/>
                </a:lnTo>
                <a:cubicBezTo>
                  <a:pt x="13409838" y="120059"/>
                  <a:pt x="13413423" y="118974"/>
                  <a:pt x="13413423" y="118974"/>
                </a:cubicBezTo>
                <a:cubicBezTo>
                  <a:pt x="13413423" y="118974"/>
                  <a:pt x="13418798" y="117346"/>
                  <a:pt x="13429551" y="114091"/>
                </a:cubicBezTo>
                <a:close/>
                <a:moveTo>
                  <a:pt x="14490522" y="109824"/>
                </a:moveTo>
                <a:lnTo>
                  <a:pt x="14504528" y="117321"/>
                </a:lnTo>
                <a:cubicBezTo>
                  <a:pt x="14506699" y="124488"/>
                  <a:pt x="14507782" y="128072"/>
                  <a:pt x="14507782" y="128072"/>
                </a:cubicBezTo>
                <a:lnTo>
                  <a:pt x="14483024" y="123830"/>
                </a:lnTo>
                <a:lnTo>
                  <a:pt x="14469017" y="116333"/>
                </a:lnTo>
                <a:cubicBezTo>
                  <a:pt x="14476187" y="114163"/>
                  <a:pt x="14483352" y="111993"/>
                  <a:pt x="14490522" y="109824"/>
                </a:cubicBezTo>
                <a:close/>
                <a:moveTo>
                  <a:pt x="12865108" y="91293"/>
                </a:moveTo>
                <a:cubicBezTo>
                  <a:pt x="12880529" y="90537"/>
                  <a:pt x="12888783" y="91950"/>
                  <a:pt x="12889866" y="95534"/>
                </a:cubicBezTo>
                <a:cubicBezTo>
                  <a:pt x="12890952" y="99119"/>
                  <a:pt x="12895080" y="99826"/>
                  <a:pt x="12902246" y="97656"/>
                </a:cubicBezTo>
                <a:cubicBezTo>
                  <a:pt x="12909415" y="95486"/>
                  <a:pt x="12915334" y="95649"/>
                  <a:pt x="12920004" y="98147"/>
                </a:cubicBezTo>
                <a:cubicBezTo>
                  <a:pt x="12924671" y="100648"/>
                  <a:pt x="12927007" y="101897"/>
                  <a:pt x="12927007" y="101897"/>
                </a:cubicBezTo>
                <a:lnTo>
                  <a:pt x="12965773" y="113637"/>
                </a:lnTo>
                <a:lnTo>
                  <a:pt x="12979781" y="121133"/>
                </a:lnTo>
                <a:cubicBezTo>
                  <a:pt x="12996288" y="123962"/>
                  <a:pt x="13003998" y="123586"/>
                  <a:pt x="13002912" y="120001"/>
                </a:cubicBezTo>
                <a:cubicBezTo>
                  <a:pt x="13001827" y="116416"/>
                  <a:pt x="13006661" y="112996"/>
                  <a:pt x="13017415" y="109741"/>
                </a:cubicBezTo>
                <a:cubicBezTo>
                  <a:pt x="13028167" y="106487"/>
                  <a:pt x="13033542" y="104859"/>
                  <a:pt x="13033542" y="104859"/>
                </a:cubicBezTo>
                <a:cubicBezTo>
                  <a:pt x="13057218" y="105517"/>
                  <a:pt x="13077306" y="107261"/>
                  <a:pt x="13093816" y="110088"/>
                </a:cubicBezTo>
                <a:cubicBezTo>
                  <a:pt x="13112491" y="120085"/>
                  <a:pt x="13125414" y="123998"/>
                  <a:pt x="13132581" y="121828"/>
                </a:cubicBezTo>
                <a:lnTo>
                  <a:pt x="13157340" y="126070"/>
                </a:lnTo>
                <a:cubicBezTo>
                  <a:pt x="13164507" y="123901"/>
                  <a:pt x="13171678" y="121730"/>
                  <a:pt x="13178845" y="119559"/>
                </a:cubicBezTo>
                <a:lnTo>
                  <a:pt x="13175590" y="108808"/>
                </a:lnTo>
                <a:cubicBezTo>
                  <a:pt x="13192097" y="111637"/>
                  <a:pt x="13204475" y="113758"/>
                  <a:pt x="13212731" y="115171"/>
                </a:cubicBezTo>
                <a:cubicBezTo>
                  <a:pt x="13220985" y="116586"/>
                  <a:pt x="13225652" y="119085"/>
                  <a:pt x="13226738" y="122668"/>
                </a:cubicBezTo>
                <a:cubicBezTo>
                  <a:pt x="13227823" y="126254"/>
                  <a:pt x="13236076" y="127667"/>
                  <a:pt x="13251498" y="126910"/>
                </a:cubicBezTo>
                <a:cubicBezTo>
                  <a:pt x="13266919" y="126154"/>
                  <a:pt x="13288964" y="121437"/>
                  <a:pt x="13317640" y="112756"/>
                </a:cubicBezTo>
                <a:cubicBezTo>
                  <a:pt x="13317640" y="112756"/>
                  <a:pt x="13318182" y="114548"/>
                  <a:pt x="13319266" y="118133"/>
                </a:cubicBezTo>
                <a:cubicBezTo>
                  <a:pt x="13320352" y="121718"/>
                  <a:pt x="13317310" y="124595"/>
                  <a:pt x="13310141" y="126764"/>
                </a:cubicBezTo>
                <a:lnTo>
                  <a:pt x="13324148" y="134261"/>
                </a:lnTo>
                <a:cubicBezTo>
                  <a:pt x="13309813" y="138600"/>
                  <a:pt x="13299059" y="141856"/>
                  <a:pt x="13291892" y="144026"/>
                </a:cubicBezTo>
                <a:cubicBezTo>
                  <a:pt x="13284722" y="146196"/>
                  <a:pt x="13276469" y="144783"/>
                  <a:pt x="13267132" y="139784"/>
                </a:cubicBezTo>
                <a:cubicBezTo>
                  <a:pt x="13259965" y="141954"/>
                  <a:pt x="13254047" y="141790"/>
                  <a:pt x="13249376" y="139290"/>
                </a:cubicBezTo>
                <a:cubicBezTo>
                  <a:pt x="13244708" y="136792"/>
                  <a:pt x="13240579" y="136085"/>
                  <a:pt x="13236996" y="137168"/>
                </a:cubicBezTo>
                <a:cubicBezTo>
                  <a:pt x="13233411" y="138254"/>
                  <a:pt x="13229828" y="139339"/>
                  <a:pt x="13226243" y="140423"/>
                </a:cubicBezTo>
                <a:cubicBezTo>
                  <a:pt x="13222658" y="141509"/>
                  <a:pt x="13216197" y="139553"/>
                  <a:pt x="13206860" y="134554"/>
                </a:cubicBezTo>
                <a:cubicBezTo>
                  <a:pt x="13190353" y="131727"/>
                  <a:pt x="13170807" y="131777"/>
                  <a:pt x="13148217" y="134701"/>
                </a:cubicBezTo>
                <a:cubicBezTo>
                  <a:pt x="13125626" y="137626"/>
                  <a:pt x="13110749" y="140175"/>
                  <a:pt x="13103578" y="142345"/>
                </a:cubicBezTo>
                <a:lnTo>
                  <a:pt x="13046562" y="147869"/>
                </a:lnTo>
                <a:lnTo>
                  <a:pt x="13000298" y="150135"/>
                </a:lnTo>
                <a:lnTo>
                  <a:pt x="12997043" y="139383"/>
                </a:lnTo>
                <a:cubicBezTo>
                  <a:pt x="12980537" y="136556"/>
                  <a:pt x="12967615" y="132643"/>
                  <a:pt x="12958275" y="127645"/>
                </a:cubicBezTo>
                <a:cubicBezTo>
                  <a:pt x="12948938" y="122646"/>
                  <a:pt x="12932431" y="119817"/>
                  <a:pt x="12908757" y="119160"/>
                </a:cubicBezTo>
                <a:cubicBezTo>
                  <a:pt x="12885085" y="118502"/>
                  <a:pt x="12870368" y="115129"/>
                  <a:pt x="12864614" y="109049"/>
                </a:cubicBezTo>
                <a:cubicBezTo>
                  <a:pt x="12858861" y="102965"/>
                  <a:pt x="12854191" y="100465"/>
                  <a:pt x="12850606" y="101551"/>
                </a:cubicBezTo>
                <a:cubicBezTo>
                  <a:pt x="12847023" y="102636"/>
                  <a:pt x="12839312" y="103014"/>
                  <a:pt x="12827475" y="102684"/>
                </a:cubicBezTo>
                <a:cubicBezTo>
                  <a:pt x="12815637" y="102356"/>
                  <a:pt x="12809717" y="102191"/>
                  <a:pt x="12809717" y="102191"/>
                </a:cubicBezTo>
                <a:lnTo>
                  <a:pt x="12806462" y="91438"/>
                </a:lnTo>
                <a:cubicBezTo>
                  <a:pt x="12806462" y="91438"/>
                  <a:pt x="12814718" y="92852"/>
                  <a:pt x="12831222" y="95680"/>
                </a:cubicBezTo>
                <a:cubicBezTo>
                  <a:pt x="12838393" y="93510"/>
                  <a:pt x="12849687" y="92047"/>
                  <a:pt x="12865108" y="91293"/>
                </a:cubicBezTo>
                <a:close/>
                <a:moveTo>
                  <a:pt x="8214958" y="84631"/>
                </a:moveTo>
                <a:cubicBezTo>
                  <a:pt x="8224297" y="89630"/>
                  <a:pt x="8233634" y="94628"/>
                  <a:pt x="8242974" y="99626"/>
                </a:cubicBezTo>
                <a:cubicBezTo>
                  <a:pt x="8197795" y="105477"/>
                  <a:pt x="8165865" y="103404"/>
                  <a:pt x="8147190" y="93409"/>
                </a:cubicBezTo>
                <a:close/>
                <a:moveTo>
                  <a:pt x="9071487" y="83565"/>
                </a:moveTo>
                <a:cubicBezTo>
                  <a:pt x="9078656" y="81394"/>
                  <a:pt x="9084574" y="81559"/>
                  <a:pt x="9089243" y="84059"/>
                </a:cubicBezTo>
                <a:cubicBezTo>
                  <a:pt x="9093912" y="86557"/>
                  <a:pt x="9096248" y="87805"/>
                  <a:pt x="9096248" y="87805"/>
                </a:cubicBezTo>
                <a:close/>
                <a:moveTo>
                  <a:pt x="9123941" y="82356"/>
                </a:moveTo>
                <a:cubicBezTo>
                  <a:pt x="9139906" y="83392"/>
                  <a:pt x="9162601" y="87281"/>
                  <a:pt x="9192031" y="94025"/>
                </a:cubicBezTo>
                <a:lnTo>
                  <a:pt x="9181280" y="97279"/>
                </a:lnTo>
                <a:lnTo>
                  <a:pt x="9096248" y="87805"/>
                </a:lnTo>
                <a:cubicBezTo>
                  <a:pt x="9098744" y="83137"/>
                  <a:pt x="9107978" y="81319"/>
                  <a:pt x="9123941" y="82356"/>
                </a:cubicBezTo>
                <a:close/>
                <a:moveTo>
                  <a:pt x="11424751" y="63689"/>
                </a:moveTo>
                <a:cubicBezTo>
                  <a:pt x="11441258" y="66518"/>
                  <a:pt x="11451301" y="67389"/>
                  <a:pt x="11454886" y="66303"/>
                </a:cubicBezTo>
                <a:cubicBezTo>
                  <a:pt x="11458472" y="65219"/>
                  <a:pt x="11462596" y="65925"/>
                  <a:pt x="11467267" y="68425"/>
                </a:cubicBezTo>
                <a:cubicBezTo>
                  <a:pt x="11471935" y="70925"/>
                  <a:pt x="11474269" y="72174"/>
                  <a:pt x="11474269" y="72174"/>
                </a:cubicBezTo>
                <a:cubicBezTo>
                  <a:pt x="11474269" y="72174"/>
                  <a:pt x="11466560" y="72553"/>
                  <a:pt x="11451137" y="73308"/>
                </a:cubicBezTo>
                <a:cubicBezTo>
                  <a:pt x="11435715" y="74063"/>
                  <a:pt x="11426921" y="70858"/>
                  <a:pt x="11424751" y="63689"/>
                </a:cubicBezTo>
                <a:close/>
                <a:moveTo>
                  <a:pt x="9875244" y="63261"/>
                </a:moveTo>
                <a:cubicBezTo>
                  <a:pt x="9889579" y="58921"/>
                  <a:pt x="9901418" y="59250"/>
                  <a:pt x="9910754" y="64249"/>
                </a:cubicBezTo>
                <a:lnTo>
                  <a:pt x="9900002" y="67503"/>
                </a:lnTo>
                <a:close/>
                <a:moveTo>
                  <a:pt x="9992531" y="62968"/>
                </a:moveTo>
                <a:cubicBezTo>
                  <a:pt x="9999699" y="60799"/>
                  <a:pt x="10004370" y="63297"/>
                  <a:pt x="10006537" y="70465"/>
                </a:cubicBezTo>
                <a:lnTo>
                  <a:pt x="9988290" y="87728"/>
                </a:lnTo>
                <a:cubicBezTo>
                  <a:pt x="9978952" y="82730"/>
                  <a:pt x="9973196" y="76646"/>
                  <a:pt x="9971027" y="69478"/>
                </a:cubicBezTo>
                <a:close/>
                <a:moveTo>
                  <a:pt x="11129901" y="59048"/>
                </a:moveTo>
                <a:cubicBezTo>
                  <a:pt x="11148581" y="69044"/>
                  <a:pt x="11157916" y="74042"/>
                  <a:pt x="11157916" y="74042"/>
                </a:cubicBezTo>
                <a:cubicBezTo>
                  <a:pt x="11143580" y="78382"/>
                  <a:pt x="11124032" y="78430"/>
                  <a:pt x="11099273" y="74188"/>
                </a:cubicBezTo>
                <a:cubicBezTo>
                  <a:pt x="11074512" y="69946"/>
                  <a:pt x="11062133" y="67824"/>
                  <a:pt x="11062133" y="67824"/>
                </a:cubicBezTo>
                <a:close/>
                <a:moveTo>
                  <a:pt x="12722420" y="46455"/>
                </a:moveTo>
                <a:cubicBezTo>
                  <a:pt x="12738927" y="49283"/>
                  <a:pt x="12760809" y="50484"/>
                  <a:pt x="12788065" y="50058"/>
                </a:cubicBezTo>
                <a:cubicBezTo>
                  <a:pt x="12815326" y="49630"/>
                  <a:pt x="12835417" y="51374"/>
                  <a:pt x="12848338" y="55287"/>
                </a:cubicBezTo>
                <a:cubicBezTo>
                  <a:pt x="12861261" y="59198"/>
                  <a:pt x="12871308" y="60072"/>
                  <a:pt x="12878475" y="57901"/>
                </a:cubicBezTo>
                <a:cubicBezTo>
                  <a:pt x="12885642" y="55730"/>
                  <a:pt x="12897480" y="56061"/>
                  <a:pt x="12913986" y="58887"/>
                </a:cubicBezTo>
                <a:cubicBezTo>
                  <a:pt x="12913986" y="58887"/>
                  <a:pt x="12918113" y="59594"/>
                  <a:pt x="12926366" y="61009"/>
                </a:cubicBezTo>
                <a:cubicBezTo>
                  <a:pt x="12934620" y="62423"/>
                  <a:pt x="12942330" y="62046"/>
                  <a:pt x="12949499" y="59876"/>
                </a:cubicBezTo>
                <a:cubicBezTo>
                  <a:pt x="12956667" y="57705"/>
                  <a:pt x="12964921" y="59118"/>
                  <a:pt x="12974260" y="64116"/>
                </a:cubicBezTo>
                <a:lnTo>
                  <a:pt x="12917240" y="69642"/>
                </a:lnTo>
                <a:cubicBezTo>
                  <a:pt x="12910074" y="71811"/>
                  <a:pt x="12898778" y="73275"/>
                  <a:pt x="12883358" y="74029"/>
                </a:cubicBezTo>
                <a:cubicBezTo>
                  <a:pt x="12867937" y="74785"/>
                  <a:pt x="12851970" y="73749"/>
                  <a:pt x="12835465" y="70921"/>
                </a:cubicBezTo>
                <a:cubicBezTo>
                  <a:pt x="12773780" y="73944"/>
                  <a:pt x="12741850" y="71873"/>
                  <a:pt x="12739681" y="64705"/>
                </a:cubicBezTo>
                <a:cubicBezTo>
                  <a:pt x="12739681" y="64705"/>
                  <a:pt x="12737347" y="63455"/>
                  <a:pt x="12732677" y="60956"/>
                </a:cubicBezTo>
                <a:cubicBezTo>
                  <a:pt x="12728009" y="58455"/>
                  <a:pt x="12721006" y="54708"/>
                  <a:pt x="12711665" y="49710"/>
                </a:cubicBezTo>
                <a:cubicBezTo>
                  <a:pt x="12687993" y="49051"/>
                  <a:pt x="12676155" y="48723"/>
                  <a:pt x="12676155" y="48723"/>
                </a:cubicBezTo>
                <a:cubicBezTo>
                  <a:pt x="12690491" y="44382"/>
                  <a:pt x="12705913" y="43626"/>
                  <a:pt x="12722420" y="46455"/>
                </a:cubicBezTo>
                <a:close/>
                <a:moveTo>
                  <a:pt x="12332776" y="83"/>
                </a:moveTo>
                <a:cubicBezTo>
                  <a:pt x="12391633" y="13566"/>
                  <a:pt x="12431813" y="17052"/>
                  <a:pt x="12453319" y="10542"/>
                </a:cubicBezTo>
                <a:cubicBezTo>
                  <a:pt x="12453319" y="10542"/>
                  <a:pt x="12461572" y="11957"/>
                  <a:pt x="12478080" y="14784"/>
                </a:cubicBezTo>
                <a:lnTo>
                  <a:pt x="12563109" y="24257"/>
                </a:lnTo>
                <a:cubicBezTo>
                  <a:pt x="12603291" y="27744"/>
                  <a:pt x="12623379" y="29485"/>
                  <a:pt x="12623379" y="29485"/>
                </a:cubicBezTo>
                <a:cubicBezTo>
                  <a:pt x="12630548" y="27316"/>
                  <a:pt x="12636467" y="27479"/>
                  <a:pt x="12641138" y="29978"/>
                </a:cubicBezTo>
                <a:cubicBezTo>
                  <a:pt x="12645804" y="32479"/>
                  <a:pt x="12651724" y="32643"/>
                  <a:pt x="12658893" y="30472"/>
                </a:cubicBezTo>
                <a:lnTo>
                  <a:pt x="12665404" y="51978"/>
                </a:lnTo>
                <a:cubicBezTo>
                  <a:pt x="12656065" y="46980"/>
                  <a:pt x="12641894" y="45401"/>
                  <a:pt x="12622887" y="47241"/>
                </a:cubicBezTo>
                <a:cubicBezTo>
                  <a:pt x="12603882" y="49082"/>
                  <a:pt x="12586126" y="48588"/>
                  <a:pt x="12569619" y="45761"/>
                </a:cubicBezTo>
                <a:cubicBezTo>
                  <a:pt x="12553113" y="42933"/>
                  <a:pt x="12540190" y="39019"/>
                  <a:pt x="12530852" y="34022"/>
                </a:cubicBezTo>
                <a:cubicBezTo>
                  <a:pt x="12516516" y="38362"/>
                  <a:pt x="12492841" y="37704"/>
                  <a:pt x="12459828" y="32047"/>
                </a:cubicBezTo>
                <a:cubicBezTo>
                  <a:pt x="12450491" y="27048"/>
                  <a:pt x="12438110" y="24928"/>
                  <a:pt x="12422688" y="25684"/>
                </a:cubicBezTo>
                <a:cubicBezTo>
                  <a:pt x="12407267" y="26439"/>
                  <a:pt x="12399556" y="26817"/>
                  <a:pt x="12399556" y="26817"/>
                </a:cubicBezTo>
                <a:cubicBezTo>
                  <a:pt x="12383051" y="23989"/>
                  <a:pt x="12362418" y="20454"/>
                  <a:pt x="12337657" y="16211"/>
                </a:cubicBezTo>
                <a:cubicBezTo>
                  <a:pt x="12312899" y="11970"/>
                  <a:pt x="12300519" y="9848"/>
                  <a:pt x="12300519" y="9848"/>
                </a:cubicBezTo>
                <a:cubicBezTo>
                  <a:pt x="12298350" y="2680"/>
                  <a:pt x="12309100" y="-574"/>
                  <a:pt x="12332776" y="83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/>
              <a:t>Click icon to add picture</a:t>
            </a:r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754743" y="1753620"/>
            <a:ext cx="6769213" cy="6778172"/>
          </a:xfrm>
        </p:spPr>
        <p:txBody>
          <a:bodyPr anchor="ctr"/>
          <a:lstStyle>
            <a:lvl1pPr algn="l">
              <a:lnSpc>
                <a:spcPct val="80000"/>
              </a:lnSpc>
              <a:defRPr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SLIDE TITLE</a:t>
            </a:r>
            <a:br>
              <a:rPr kumimoji="1" lang="en-US" altLang="ja-JP"/>
            </a:br>
            <a:r>
              <a:rPr kumimoji="1" lang="en-US" altLang="ja-JP"/>
              <a:t>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550763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ing and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2703513" y="3417434"/>
            <a:ext cx="12880975" cy="1639712"/>
          </a:xfrm>
        </p:spPr>
        <p:txBody>
          <a:bodyPr/>
          <a:lstStyle>
            <a:lvl1pPr algn="ctr">
              <a:lnSpc>
                <a:spcPct val="100000"/>
              </a:lnSpc>
              <a:defRPr sz="96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/>
              <a:t>Slide Title Goes Here</a:t>
            </a:r>
            <a:endParaRPr kumimoji="1" lang="ja-JP" altLang="en-US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2703513" y="5237424"/>
            <a:ext cx="12880975" cy="2180513"/>
          </a:xfrm>
        </p:spPr>
        <p:txBody>
          <a:bodyPr anchor="t">
            <a:normAutofit/>
          </a:bodyPr>
          <a:lstStyle>
            <a:lvl1pPr algn="ctr">
              <a:defRPr sz="18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2410019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  <p:bldP spid="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ing and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2583090" y="3207657"/>
            <a:ext cx="13464325" cy="1640168"/>
          </a:xfrm>
        </p:spPr>
        <p:txBody>
          <a:bodyPr/>
          <a:lstStyle>
            <a:lvl1pPr algn="l">
              <a:lnSpc>
                <a:spcPct val="100000"/>
              </a:lnSpc>
              <a:defRPr sz="9600" baseline="0"/>
            </a:lvl1pPr>
          </a:lstStyle>
          <a:p>
            <a:r>
              <a:rPr kumimoji="1" lang="en-US" altLang="ja-JP"/>
              <a:t>Slide Title Goes Here</a:t>
            </a:r>
            <a:endParaRPr kumimoji="1" lang="ja-JP" alt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3305174" y="5088596"/>
            <a:ext cx="12742242" cy="2992438"/>
          </a:xfrm>
        </p:spPr>
        <p:txBody>
          <a:bodyPr anchor="t">
            <a:normAutofit/>
          </a:bodyPr>
          <a:lstStyle>
            <a:lvl1pPr marL="285750" indent="-285750">
              <a:buFont typeface="Wingdings" panose="05000000000000000000" pitchFamily="2" charset="2"/>
              <a:buChar char="n"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0076381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ing and 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9144000" cy="1028541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754743" y="1524000"/>
            <a:ext cx="7692571" cy="4862286"/>
          </a:xfrm>
        </p:spPr>
        <p:txBody>
          <a:bodyPr anchor="b"/>
          <a:lstStyle>
            <a:lvl1pPr algn="r">
              <a:lnSpc>
                <a:spcPct val="80000"/>
              </a:lnSpc>
              <a:defRPr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SLIDE TITLE</a:t>
            </a:r>
            <a:br>
              <a:rPr kumimoji="1" lang="en-US" altLang="ja-JP"/>
            </a:br>
            <a:r>
              <a:rPr kumimoji="1" lang="en-US" altLang="ja-JP"/>
              <a:t>GOES HERE</a:t>
            </a:r>
            <a:endParaRPr kumimoji="1" lang="ja-JP" altLang="en-US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754743" y="6347612"/>
            <a:ext cx="7692571" cy="2157759"/>
          </a:xfrm>
        </p:spPr>
        <p:txBody>
          <a:bodyPr anchor="t">
            <a:normAutofit/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4400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/>
              <a:t>SUBTITLE GOES HERE</a:t>
            </a:r>
            <a:endParaRPr kumimoji="1" lang="ja-JP" altLang="en-US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9448800" y="2252039"/>
            <a:ext cx="7729134" cy="5781336"/>
          </a:xfrm>
        </p:spPr>
        <p:txBody>
          <a:bodyPr anchor="ctr">
            <a:normAutofit/>
          </a:bodyPr>
          <a:lstStyle>
            <a:lvl1pPr marL="285750" indent="-285750">
              <a:buFont typeface="Wingdings" panose="05000000000000000000" pitchFamily="2" charset="2"/>
              <a:buChar char="n"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852533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9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ing and 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9144000" cy="1028541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754743" y="2711563"/>
            <a:ext cx="7692571" cy="4862286"/>
          </a:xfrm>
        </p:spPr>
        <p:txBody>
          <a:bodyPr anchor="ctr"/>
          <a:lstStyle>
            <a:lvl1pPr algn="r">
              <a:lnSpc>
                <a:spcPct val="80000"/>
              </a:lnSpc>
              <a:defRPr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/>
              <a:t>SLIDE TITLE</a:t>
            </a:r>
            <a:br>
              <a:rPr kumimoji="1" lang="en-US" altLang="ja-JP"/>
            </a:br>
            <a:r>
              <a:rPr kumimoji="1" lang="en-US" altLang="ja-JP"/>
              <a:t>GOES HERE</a:t>
            </a:r>
            <a:endParaRPr kumimoji="1" lang="ja-JP" altLang="en-US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9448800" y="2252039"/>
            <a:ext cx="7729134" cy="5781336"/>
          </a:xfrm>
        </p:spPr>
        <p:txBody>
          <a:bodyPr anchor="ctr">
            <a:normAutofit/>
          </a:bodyPr>
          <a:lstStyle>
            <a:lvl1pPr marL="285750" indent="-285750">
              <a:buFont typeface="Wingdings" panose="05000000000000000000" pitchFamily="2" charset="2"/>
              <a:buChar char="n"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/>
              <a:t>Text goes here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63398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5" Type="http://schemas.openxmlformats.org/officeDocument/2006/relationships/slideLayout" Target="../slideLayouts/slideLayout24.xml"/><Relationship Id="rId4" Type="http://schemas.openxmlformats.org/officeDocument/2006/relationships/slideLayout" Target="../slideLayouts/slideLayout23.xml"/><Relationship Id="rId9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2625" y="435518"/>
            <a:ext cx="16922750" cy="1494882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altLang="ja-JP"/>
              <a:t>MASTER TITLE CONFIGURATION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626" y="2273300"/>
            <a:ext cx="16922748" cy="6990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altLang="ja-JP"/>
              <a:t>Master Text Configuration</a:t>
            </a:r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005734" y="9608211"/>
            <a:ext cx="6172200" cy="54760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The Power of PowerPoint | thepopp.com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17285884" y="9608127"/>
            <a:ext cx="638982" cy="54768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0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5F40E575-75D0-4511-BE24-65258C32779F}" type="slidenum">
              <a:rPr kumimoji="1" lang="ja-JP" altLang="en-US" smtClean="0"/>
              <a:t>‹#›</a:t>
            </a:fld>
            <a:endParaRPr kumimoji="1" lang="ja-JP" altLang="en-US"/>
          </a:p>
        </p:txBody>
      </p:sp>
      <p:cxnSp>
        <p:nvCxnSpPr>
          <p:cNvPr id="9" name="Straight Connector 8"/>
          <p:cNvCxnSpPr/>
          <p:nvPr userDrawn="1"/>
        </p:nvCxnSpPr>
        <p:spPr>
          <a:xfrm flipH="1">
            <a:off x="17285884" y="9608127"/>
            <a:ext cx="0" cy="677286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744538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9" r:id="rId2"/>
    <p:sldLayoutId id="2147483817" r:id="rId3"/>
    <p:sldLayoutId id="2147483742" r:id="rId4"/>
    <p:sldLayoutId id="2147483759" r:id="rId5"/>
    <p:sldLayoutId id="2147483738" r:id="rId6"/>
    <p:sldLayoutId id="2147483746" r:id="rId7"/>
    <p:sldLayoutId id="2147483745" r:id="rId8"/>
    <p:sldLayoutId id="2147483773" r:id="rId9"/>
    <p:sldLayoutId id="2147483755" r:id="rId10"/>
    <p:sldLayoutId id="2147483740" r:id="rId11"/>
    <p:sldLayoutId id="2147483744" r:id="rId12"/>
    <p:sldLayoutId id="2147483754" r:id="rId13"/>
    <p:sldLayoutId id="2147483794" r:id="rId14"/>
    <p:sldLayoutId id="2147483752" r:id="rId15"/>
    <p:sldLayoutId id="2147483770" r:id="rId16"/>
    <p:sldLayoutId id="2147483769" r:id="rId17"/>
    <p:sldLayoutId id="2147483772" r:id="rId18"/>
    <p:sldLayoutId id="2147483796" r:id="rId19"/>
  </p:sldLayoutIdLst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1"/>
    </p:bldLst>
  </p:timing>
  <p:hf hdr="0" dt="0"/>
  <p:txStyles>
    <p:titleStyle>
      <a:lvl1pPr algn="ctr" defTabSz="1371417" rtl="0" eaLnBrk="1" latinLnBrk="0" hangingPunct="1">
        <a:lnSpc>
          <a:spcPct val="90000"/>
        </a:lnSpc>
        <a:spcBef>
          <a:spcPct val="0"/>
        </a:spcBef>
        <a:buNone/>
        <a:defRPr sz="96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1371417" rtl="0" eaLnBrk="1" latinLnBrk="0" hangingPunct="1">
        <a:lnSpc>
          <a:spcPct val="130000"/>
        </a:lnSpc>
        <a:spcBef>
          <a:spcPts val="1200"/>
        </a:spcBef>
        <a:buFontTx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85709" indent="0" algn="l" defTabSz="1371417" rtl="0" eaLnBrk="1" latinLnBrk="0" hangingPunct="1">
        <a:lnSpc>
          <a:spcPct val="90000"/>
        </a:lnSpc>
        <a:spcBef>
          <a:spcPts val="750"/>
        </a:spcBef>
        <a:buFontTx/>
        <a:buNone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417" indent="0" algn="l" defTabSz="1371417" rtl="0" eaLnBrk="1" latinLnBrk="0" hangingPunct="1">
        <a:lnSpc>
          <a:spcPct val="90000"/>
        </a:lnSpc>
        <a:spcBef>
          <a:spcPts val="750"/>
        </a:spcBef>
        <a:buFontTx/>
        <a:buNone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126" indent="0" algn="l" defTabSz="1371417" rtl="0" eaLnBrk="1" latinLnBrk="0" hangingPunct="1">
        <a:lnSpc>
          <a:spcPct val="90000"/>
        </a:lnSpc>
        <a:spcBef>
          <a:spcPts val="750"/>
        </a:spcBef>
        <a:buFontTx/>
        <a:buNone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835" indent="0" algn="l" defTabSz="1371417" rtl="0" eaLnBrk="1" latinLnBrk="0" hangingPunct="1">
        <a:lnSpc>
          <a:spcPct val="90000"/>
        </a:lnSpc>
        <a:spcBef>
          <a:spcPts val="750"/>
        </a:spcBef>
        <a:buFontTx/>
        <a:buNone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771397" indent="-342854" algn="l" defTabSz="13714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106" indent="-342854" algn="l" defTabSz="13714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2814" indent="-342854" algn="l" defTabSz="13714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8523" indent="-342854" algn="l" defTabSz="13714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09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417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126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834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8543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251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799960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5668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2625" y="435518"/>
            <a:ext cx="16922750" cy="1494882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altLang="ja-JP"/>
              <a:t>MASTER TITLE CONFIGURATION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626" y="2273300"/>
            <a:ext cx="16922748" cy="6990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altLang="ja-JP"/>
              <a:t>Master Text Configuration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909974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828" r:id="rId2"/>
    <p:sldLayoutId id="2147483741" r:id="rId3"/>
    <p:sldLayoutId id="2147483747" r:id="rId4"/>
    <p:sldLayoutId id="2147483838" r:id="rId5"/>
    <p:sldLayoutId id="2147483839" r:id="rId6"/>
    <p:sldLayoutId id="2147483840" r:id="rId7"/>
    <p:sldLayoutId id="2147483841" r:id="rId8"/>
  </p:sldLayoutIdLst>
  <p:transition/>
  <p:hf hdr="0" dt="0"/>
  <p:txStyles>
    <p:titleStyle>
      <a:lvl1pPr algn="ctr" defTabSz="1371417" rtl="0" eaLnBrk="1" latinLnBrk="0" hangingPunct="1">
        <a:lnSpc>
          <a:spcPct val="90000"/>
        </a:lnSpc>
        <a:spcBef>
          <a:spcPct val="0"/>
        </a:spcBef>
        <a:buNone/>
        <a:defRPr sz="96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1371417" rtl="0" eaLnBrk="1" latinLnBrk="0" hangingPunct="1">
        <a:lnSpc>
          <a:spcPct val="130000"/>
        </a:lnSpc>
        <a:spcBef>
          <a:spcPts val="1200"/>
        </a:spcBef>
        <a:buFontTx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85709" indent="0" algn="l" defTabSz="1371417" rtl="0" eaLnBrk="1" latinLnBrk="0" hangingPunct="1">
        <a:lnSpc>
          <a:spcPct val="90000"/>
        </a:lnSpc>
        <a:spcBef>
          <a:spcPts val="750"/>
        </a:spcBef>
        <a:buFontTx/>
        <a:buNone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417" indent="0" algn="l" defTabSz="1371417" rtl="0" eaLnBrk="1" latinLnBrk="0" hangingPunct="1">
        <a:lnSpc>
          <a:spcPct val="90000"/>
        </a:lnSpc>
        <a:spcBef>
          <a:spcPts val="750"/>
        </a:spcBef>
        <a:buFontTx/>
        <a:buNone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126" indent="0" algn="l" defTabSz="1371417" rtl="0" eaLnBrk="1" latinLnBrk="0" hangingPunct="1">
        <a:lnSpc>
          <a:spcPct val="90000"/>
        </a:lnSpc>
        <a:spcBef>
          <a:spcPts val="750"/>
        </a:spcBef>
        <a:buFontTx/>
        <a:buNone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835" indent="0" algn="l" defTabSz="1371417" rtl="0" eaLnBrk="1" latinLnBrk="0" hangingPunct="1">
        <a:lnSpc>
          <a:spcPct val="90000"/>
        </a:lnSpc>
        <a:spcBef>
          <a:spcPts val="750"/>
        </a:spcBef>
        <a:buFontTx/>
        <a:buNone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771397" indent="-342854" algn="l" defTabSz="13714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106" indent="-342854" algn="l" defTabSz="13714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2814" indent="-342854" algn="l" defTabSz="13714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8523" indent="-342854" algn="l" defTabSz="13714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09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417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126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834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8543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251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799960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5668" algn="l" defTabSz="1371417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midsection of man measuring waist against white background - obesidad fotografías e imágenes de stock">
            <a:extLst>
              <a:ext uri="{FF2B5EF4-FFF2-40B4-BE49-F238E27FC236}">
                <a16:creationId xmlns:a16="http://schemas.microsoft.com/office/drawing/2014/main" id="{E559B7D3-C103-4FBA-849E-A89A35B312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087710" y="0"/>
            <a:ext cx="10200290" cy="10285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Rectángulo 21">
            <a:extLst>
              <a:ext uri="{FF2B5EF4-FFF2-40B4-BE49-F238E27FC236}">
                <a16:creationId xmlns:a16="http://schemas.microsoft.com/office/drawing/2014/main" id="{F448FDAB-3F17-4B86-AF4F-7CD4F6037D4B}"/>
              </a:ext>
            </a:extLst>
          </p:cNvPr>
          <p:cNvSpPr/>
          <p:nvPr/>
        </p:nvSpPr>
        <p:spPr>
          <a:xfrm>
            <a:off x="0" y="9727274"/>
            <a:ext cx="18288000" cy="558139"/>
          </a:xfrm>
          <a:prstGeom prst="rect">
            <a:avLst/>
          </a:prstGeom>
          <a:solidFill>
            <a:srgbClr val="FFE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s-ES">
              <a:cs typeface="B Nazanin" panose="00000700000000000000" pitchFamily="2" charset="-78"/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781541" y="3250331"/>
            <a:ext cx="10994603" cy="1892375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fa-IR" altLang="ja-JP" sz="10000" dirty="0">
                <a:cs typeface="B Nazanin" panose="00000700000000000000" pitchFamily="2" charset="-78"/>
              </a:rPr>
              <a:t>قالب پاورپوینت چاقی </a:t>
            </a:r>
            <a:br>
              <a:rPr kumimoji="1" lang="fa-IR" altLang="ja-JP" sz="10000" dirty="0">
                <a:cs typeface="B Nazanin" panose="00000700000000000000" pitchFamily="2" charset="-78"/>
              </a:rPr>
            </a:br>
            <a:r>
              <a:rPr kumimoji="1" lang="fa-IR" altLang="ja-JP" sz="10000" dirty="0">
                <a:cs typeface="B Nazanin" panose="00000700000000000000" pitchFamily="2" charset="-78"/>
              </a:rPr>
              <a:t>و اضافه وزن</a:t>
            </a:r>
            <a:endParaRPr kumimoji="1" lang="ja-JP" altLang="en-US" sz="10000" dirty="0">
              <a:cs typeface="B Nazanin" panose="00000700000000000000" pitchFamily="2" charset="-78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2377716" y="9516628"/>
            <a:ext cx="3582479" cy="439071"/>
          </a:xfrm>
          <a:solidFill>
            <a:srgbClr val="F39200"/>
          </a:solidFill>
        </p:spPr>
        <p:txBody>
          <a:bodyPr>
            <a:normAutofit fontScale="92500" lnSpcReduction="20000"/>
          </a:bodyPr>
          <a:lstStyle/>
          <a:p>
            <a:r>
              <a:rPr kumimoji="1" lang="en-US" altLang="ja-JP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20begir.com</a:t>
            </a:r>
            <a:endParaRPr kumimoji="1" lang="ja-JP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D133C993-9E18-4F99-857A-083E67162ABC}"/>
              </a:ext>
            </a:extLst>
          </p:cNvPr>
          <p:cNvSpPr/>
          <p:nvPr/>
        </p:nvSpPr>
        <p:spPr bwMode="auto">
          <a:xfrm>
            <a:off x="781541" y="3409800"/>
            <a:ext cx="2174876" cy="4557713"/>
          </a:xfrm>
          <a:custGeom>
            <a:avLst/>
            <a:gdLst>
              <a:gd name="T0" fmla="*/ 286 w 309"/>
              <a:gd name="T1" fmla="*/ 332 h 651"/>
              <a:gd name="T2" fmla="*/ 270 w 309"/>
              <a:gd name="T3" fmla="*/ 346 h 651"/>
              <a:gd name="T4" fmla="*/ 267 w 309"/>
              <a:gd name="T5" fmla="*/ 279 h 651"/>
              <a:gd name="T6" fmla="*/ 253 w 309"/>
              <a:gd name="T7" fmla="*/ 227 h 651"/>
              <a:gd name="T8" fmla="*/ 261 w 309"/>
              <a:gd name="T9" fmla="*/ 323 h 651"/>
              <a:gd name="T10" fmla="*/ 226 w 309"/>
              <a:gd name="T11" fmla="*/ 445 h 651"/>
              <a:gd name="T12" fmla="*/ 220 w 309"/>
              <a:gd name="T13" fmla="*/ 480 h 651"/>
              <a:gd name="T14" fmla="*/ 201 w 309"/>
              <a:gd name="T15" fmla="*/ 585 h 651"/>
              <a:gd name="T16" fmla="*/ 202 w 309"/>
              <a:gd name="T17" fmla="*/ 629 h 651"/>
              <a:gd name="T18" fmla="*/ 191 w 309"/>
              <a:gd name="T19" fmla="*/ 649 h 651"/>
              <a:gd name="T20" fmla="*/ 171 w 309"/>
              <a:gd name="T21" fmla="*/ 650 h 651"/>
              <a:gd name="T22" fmla="*/ 161 w 309"/>
              <a:gd name="T23" fmla="*/ 638 h 651"/>
              <a:gd name="T24" fmla="*/ 160 w 309"/>
              <a:gd name="T25" fmla="*/ 547 h 651"/>
              <a:gd name="T26" fmla="*/ 156 w 309"/>
              <a:gd name="T27" fmla="*/ 527 h 651"/>
              <a:gd name="T28" fmla="*/ 155 w 309"/>
              <a:gd name="T29" fmla="*/ 379 h 651"/>
              <a:gd name="T30" fmla="*/ 152 w 309"/>
              <a:gd name="T31" fmla="*/ 379 h 651"/>
              <a:gd name="T32" fmla="*/ 153 w 309"/>
              <a:gd name="T33" fmla="*/ 380 h 651"/>
              <a:gd name="T34" fmla="*/ 155 w 309"/>
              <a:gd name="T35" fmla="*/ 425 h 651"/>
              <a:gd name="T36" fmla="*/ 156 w 309"/>
              <a:gd name="T37" fmla="*/ 490 h 651"/>
              <a:gd name="T38" fmla="*/ 149 w 309"/>
              <a:gd name="T39" fmla="*/ 559 h 651"/>
              <a:gd name="T40" fmla="*/ 149 w 309"/>
              <a:gd name="T41" fmla="*/ 636 h 651"/>
              <a:gd name="T42" fmla="*/ 137 w 309"/>
              <a:gd name="T43" fmla="*/ 650 h 651"/>
              <a:gd name="T44" fmla="*/ 115 w 309"/>
              <a:gd name="T45" fmla="*/ 648 h 651"/>
              <a:gd name="T46" fmla="*/ 107 w 309"/>
              <a:gd name="T47" fmla="*/ 632 h 651"/>
              <a:gd name="T48" fmla="*/ 107 w 309"/>
              <a:gd name="T49" fmla="*/ 579 h 651"/>
              <a:gd name="T50" fmla="*/ 91 w 309"/>
              <a:gd name="T51" fmla="*/ 484 h 651"/>
              <a:gd name="T52" fmla="*/ 83 w 309"/>
              <a:gd name="T53" fmla="*/ 443 h 651"/>
              <a:gd name="T54" fmla="*/ 49 w 309"/>
              <a:gd name="T55" fmla="*/ 291 h 651"/>
              <a:gd name="T56" fmla="*/ 64 w 309"/>
              <a:gd name="T57" fmla="*/ 216 h 651"/>
              <a:gd name="T58" fmla="*/ 45 w 309"/>
              <a:gd name="T59" fmla="*/ 275 h 651"/>
              <a:gd name="T60" fmla="*/ 42 w 309"/>
              <a:gd name="T61" fmla="*/ 343 h 651"/>
              <a:gd name="T62" fmla="*/ 25 w 309"/>
              <a:gd name="T63" fmla="*/ 336 h 651"/>
              <a:gd name="T64" fmla="*/ 29 w 309"/>
              <a:gd name="T65" fmla="*/ 363 h 651"/>
              <a:gd name="T66" fmla="*/ 1 w 309"/>
              <a:gd name="T67" fmla="*/ 320 h 651"/>
              <a:gd name="T68" fmla="*/ 12 w 309"/>
              <a:gd name="T69" fmla="*/ 209 h 651"/>
              <a:gd name="T70" fmla="*/ 95 w 309"/>
              <a:gd name="T71" fmla="*/ 108 h 651"/>
              <a:gd name="T72" fmla="*/ 117 w 309"/>
              <a:gd name="T73" fmla="*/ 98 h 651"/>
              <a:gd name="T74" fmla="*/ 124 w 309"/>
              <a:gd name="T75" fmla="*/ 74 h 651"/>
              <a:gd name="T76" fmla="*/ 115 w 309"/>
              <a:gd name="T77" fmla="*/ 44 h 651"/>
              <a:gd name="T78" fmla="*/ 127 w 309"/>
              <a:gd name="T79" fmla="*/ 11 h 651"/>
              <a:gd name="T80" fmla="*/ 182 w 309"/>
              <a:gd name="T81" fmla="*/ 10 h 651"/>
              <a:gd name="T82" fmla="*/ 196 w 309"/>
              <a:gd name="T83" fmla="*/ 43 h 651"/>
              <a:gd name="T84" fmla="*/ 187 w 309"/>
              <a:gd name="T85" fmla="*/ 71 h 651"/>
              <a:gd name="T86" fmla="*/ 198 w 309"/>
              <a:gd name="T87" fmla="*/ 100 h 651"/>
              <a:gd name="T88" fmla="*/ 215 w 309"/>
              <a:gd name="T89" fmla="*/ 107 h 651"/>
              <a:gd name="T90" fmla="*/ 300 w 309"/>
              <a:gd name="T91" fmla="*/ 214 h 651"/>
              <a:gd name="T92" fmla="*/ 308 w 309"/>
              <a:gd name="T93" fmla="*/ 315 h 651"/>
              <a:gd name="T94" fmla="*/ 300 w 309"/>
              <a:gd name="T95" fmla="*/ 347 h 651"/>
              <a:gd name="T96" fmla="*/ 290 w 309"/>
              <a:gd name="T97" fmla="*/ 345 h 651"/>
              <a:gd name="T98" fmla="*/ 286 w 309"/>
              <a:gd name="T99" fmla="*/ 332 h 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09" h="651">
                <a:moveTo>
                  <a:pt x="286" y="332"/>
                </a:moveTo>
                <a:cubicBezTo>
                  <a:pt x="281" y="335"/>
                  <a:pt x="281" y="343"/>
                  <a:pt x="270" y="346"/>
                </a:cubicBezTo>
                <a:cubicBezTo>
                  <a:pt x="277" y="323"/>
                  <a:pt x="284" y="300"/>
                  <a:pt x="267" y="279"/>
                </a:cubicBezTo>
                <a:cubicBezTo>
                  <a:pt x="255" y="264"/>
                  <a:pt x="260" y="242"/>
                  <a:pt x="253" y="227"/>
                </a:cubicBezTo>
                <a:cubicBezTo>
                  <a:pt x="261" y="257"/>
                  <a:pt x="265" y="290"/>
                  <a:pt x="261" y="323"/>
                </a:cubicBezTo>
                <a:cubicBezTo>
                  <a:pt x="255" y="365"/>
                  <a:pt x="247" y="407"/>
                  <a:pt x="226" y="445"/>
                </a:cubicBezTo>
                <a:cubicBezTo>
                  <a:pt x="220" y="456"/>
                  <a:pt x="218" y="468"/>
                  <a:pt x="220" y="480"/>
                </a:cubicBezTo>
                <a:cubicBezTo>
                  <a:pt x="224" y="517"/>
                  <a:pt x="215" y="551"/>
                  <a:pt x="201" y="585"/>
                </a:cubicBezTo>
                <a:cubicBezTo>
                  <a:pt x="195" y="600"/>
                  <a:pt x="194" y="615"/>
                  <a:pt x="202" y="629"/>
                </a:cubicBezTo>
                <a:cubicBezTo>
                  <a:pt x="210" y="642"/>
                  <a:pt x="203" y="647"/>
                  <a:pt x="191" y="649"/>
                </a:cubicBezTo>
                <a:cubicBezTo>
                  <a:pt x="185" y="650"/>
                  <a:pt x="178" y="650"/>
                  <a:pt x="171" y="650"/>
                </a:cubicBezTo>
                <a:cubicBezTo>
                  <a:pt x="163" y="650"/>
                  <a:pt x="159" y="646"/>
                  <a:pt x="161" y="638"/>
                </a:cubicBezTo>
                <a:cubicBezTo>
                  <a:pt x="169" y="607"/>
                  <a:pt x="165" y="577"/>
                  <a:pt x="160" y="547"/>
                </a:cubicBezTo>
                <a:cubicBezTo>
                  <a:pt x="156" y="541"/>
                  <a:pt x="156" y="534"/>
                  <a:pt x="156" y="527"/>
                </a:cubicBezTo>
                <a:cubicBezTo>
                  <a:pt x="156" y="478"/>
                  <a:pt x="154" y="428"/>
                  <a:pt x="155" y="379"/>
                </a:cubicBezTo>
                <a:cubicBezTo>
                  <a:pt x="154" y="376"/>
                  <a:pt x="150" y="380"/>
                  <a:pt x="152" y="379"/>
                </a:cubicBezTo>
                <a:cubicBezTo>
                  <a:pt x="153" y="379"/>
                  <a:pt x="153" y="379"/>
                  <a:pt x="153" y="380"/>
                </a:cubicBezTo>
                <a:cubicBezTo>
                  <a:pt x="156" y="395"/>
                  <a:pt x="156" y="409"/>
                  <a:pt x="155" y="425"/>
                </a:cubicBezTo>
                <a:cubicBezTo>
                  <a:pt x="153" y="446"/>
                  <a:pt x="153" y="468"/>
                  <a:pt x="156" y="490"/>
                </a:cubicBezTo>
                <a:cubicBezTo>
                  <a:pt x="158" y="514"/>
                  <a:pt x="155" y="536"/>
                  <a:pt x="149" y="559"/>
                </a:cubicBezTo>
                <a:cubicBezTo>
                  <a:pt x="144" y="584"/>
                  <a:pt x="142" y="610"/>
                  <a:pt x="149" y="636"/>
                </a:cubicBezTo>
                <a:cubicBezTo>
                  <a:pt x="152" y="647"/>
                  <a:pt x="147" y="651"/>
                  <a:pt x="137" y="650"/>
                </a:cubicBezTo>
                <a:cubicBezTo>
                  <a:pt x="130" y="650"/>
                  <a:pt x="122" y="649"/>
                  <a:pt x="115" y="648"/>
                </a:cubicBezTo>
                <a:cubicBezTo>
                  <a:pt x="107" y="646"/>
                  <a:pt x="102" y="642"/>
                  <a:pt x="107" y="632"/>
                </a:cubicBezTo>
                <a:cubicBezTo>
                  <a:pt x="116" y="615"/>
                  <a:pt x="115" y="598"/>
                  <a:pt x="107" y="579"/>
                </a:cubicBezTo>
                <a:cubicBezTo>
                  <a:pt x="94" y="549"/>
                  <a:pt x="88" y="517"/>
                  <a:pt x="91" y="484"/>
                </a:cubicBezTo>
                <a:cubicBezTo>
                  <a:pt x="93" y="469"/>
                  <a:pt x="90" y="456"/>
                  <a:pt x="83" y="443"/>
                </a:cubicBezTo>
                <a:cubicBezTo>
                  <a:pt x="58" y="395"/>
                  <a:pt x="50" y="344"/>
                  <a:pt x="49" y="291"/>
                </a:cubicBezTo>
                <a:cubicBezTo>
                  <a:pt x="51" y="266"/>
                  <a:pt x="48" y="240"/>
                  <a:pt x="64" y="216"/>
                </a:cubicBezTo>
                <a:cubicBezTo>
                  <a:pt x="48" y="234"/>
                  <a:pt x="56" y="258"/>
                  <a:pt x="45" y="275"/>
                </a:cubicBezTo>
                <a:cubicBezTo>
                  <a:pt x="31" y="297"/>
                  <a:pt x="27" y="320"/>
                  <a:pt x="42" y="343"/>
                </a:cubicBezTo>
                <a:cubicBezTo>
                  <a:pt x="31" y="347"/>
                  <a:pt x="31" y="336"/>
                  <a:pt x="25" y="336"/>
                </a:cubicBezTo>
                <a:cubicBezTo>
                  <a:pt x="20" y="346"/>
                  <a:pt x="30" y="354"/>
                  <a:pt x="29" y="363"/>
                </a:cubicBezTo>
                <a:cubicBezTo>
                  <a:pt x="12" y="358"/>
                  <a:pt x="0" y="340"/>
                  <a:pt x="1" y="320"/>
                </a:cubicBezTo>
                <a:cubicBezTo>
                  <a:pt x="4" y="283"/>
                  <a:pt x="5" y="245"/>
                  <a:pt x="12" y="209"/>
                </a:cubicBezTo>
                <a:cubicBezTo>
                  <a:pt x="21" y="160"/>
                  <a:pt x="43" y="121"/>
                  <a:pt x="95" y="108"/>
                </a:cubicBezTo>
                <a:cubicBezTo>
                  <a:pt x="103" y="106"/>
                  <a:pt x="110" y="102"/>
                  <a:pt x="117" y="98"/>
                </a:cubicBezTo>
                <a:cubicBezTo>
                  <a:pt x="125" y="92"/>
                  <a:pt x="129" y="85"/>
                  <a:pt x="124" y="74"/>
                </a:cubicBezTo>
                <a:cubicBezTo>
                  <a:pt x="120" y="65"/>
                  <a:pt x="116" y="55"/>
                  <a:pt x="115" y="44"/>
                </a:cubicBezTo>
                <a:cubicBezTo>
                  <a:pt x="113" y="30"/>
                  <a:pt x="115" y="18"/>
                  <a:pt x="127" y="11"/>
                </a:cubicBezTo>
                <a:cubicBezTo>
                  <a:pt x="145" y="0"/>
                  <a:pt x="164" y="1"/>
                  <a:pt x="182" y="10"/>
                </a:cubicBezTo>
                <a:cubicBezTo>
                  <a:pt x="195" y="17"/>
                  <a:pt x="198" y="30"/>
                  <a:pt x="196" y="43"/>
                </a:cubicBezTo>
                <a:cubicBezTo>
                  <a:pt x="194" y="53"/>
                  <a:pt x="191" y="62"/>
                  <a:pt x="187" y="71"/>
                </a:cubicBezTo>
                <a:cubicBezTo>
                  <a:pt x="181" y="86"/>
                  <a:pt x="185" y="94"/>
                  <a:pt x="198" y="100"/>
                </a:cubicBezTo>
                <a:cubicBezTo>
                  <a:pt x="204" y="103"/>
                  <a:pt x="209" y="106"/>
                  <a:pt x="215" y="107"/>
                </a:cubicBezTo>
                <a:cubicBezTo>
                  <a:pt x="270" y="121"/>
                  <a:pt x="291" y="163"/>
                  <a:pt x="300" y="214"/>
                </a:cubicBezTo>
                <a:cubicBezTo>
                  <a:pt x="305" y="247"/>
                  <a:pt x="308" y="281"/>
                  <a:pt x="308" y="315"/>
                </a:cubicBezTo>
                <a:cubicBezTo>
                  <a:pt x="309" y="326"/>
                  <a:pt x="309" y="338"/>
                  <a:pt x="300" y="347"/>
                </a:cubicBezTo>
                <a:cubicBezTo>
                  <a:pt x="296" y="352"/>
                  <a:pt x="292" y="354"/>
                  <a:pt x="290" y="345"/>
                </a:cubicBezTo>
                <a:cubicBezTo>
                  <a:pt x="289" y="341"/>
                  <a:pt x="293" y="334"/>
                  <a:pt x="286" y="332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984F8236-5919-4B85-9090-D8A0328FF86D}"/>
              </a:ext>
            </a:extLst>
          </p:cNvPr>
          <p:cNvGrpSpPr/>
          <p:nvPr/>
        </p:nvGrpSpPr>
        <p:grpSpPr>
          <a:xfrm>
            <a:off x="0" y="0"/>
            <a:ext cx="8087710" cy="839108"/>
            <a:chOff x="5688396" y="1330326"/>
            <a:chExt cx="3597275" cy="350837"/>
          </a:xfrm>
        </p:grpSpPr>
        <p:sp>
          <p:nvSpPr>
            <p:cNvPr id="17" name="Rectangle 12">
              <a:extLst>
                <a:ext uri="{FF2B5EF4-FFF2-40B4-BE49-F238E27FC236}">
                  <a16:creationId xmlns:a16="http://schemas.microsoft.com/office/drawing/2014/main" id="{CFF73A8D-14ED-4CDB-B9E6-023BC1C18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396" y="1330326"/>
              <a:ext cx="3597275" cy="166687"/>
            </a:xfrm>
            <a:prstGeom prst="rect">
              <a:avLst/>
            </a:pr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8B52BF6D-4E2D-455C-886F-B36016123067}"/>
                </a:ext>
              </a:extLst>
            </p:cNvPr>
            <p:cNvSpPr/>
            <p:nvPr/>
          </p:nvSpPr>
          <p:spPr bwMode="auto">
            <a:xfrm>
              <a:off x="5688396" y="1563688"/>
              <a:ext cx="1279525" cy="508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52D35BC2-15C8-46FD-90F3-993783A20E0C}"/>
                </a:ext>
              </a:extLst>
            </p:cNvPr>
            <p:cNvSpPr/>
            <p:nvPr/>
          </p:nvSpPr>
          <p:spPr bwMode="auto">
            <a:xfrm>
              <a:off x="6967921" y="1497013"/>
              <a:ext cx="328613" cy="184150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4A97B305-BE17-422E-B1C1-A4C3F6D0006C}"/>
                </a:ext>
              </a:extLst>
            </p:cNvPr>
            <p:cNvSpPr/>
            <p:nvPr/>
          </p:nvSpPr>
          <p:spPr bwMode="auto">
            <a:xfrm>
              <a:off x="7171121" y="1330326"/>
              <a:ext cx="1706563" cy="350837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285193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5259">
        <p159:morph option="byObject"/>
      </p:transition>
    </mc:Choice>
    <mc:Fallback>
      <p:transition spd="slow" advTm="5259">
        <p:fade/>
      </p:transition>
    </mc:Fallback>
  </mc:AlternateContent>
  <p:extLst>
    <p:ext uri="{E180D4A7-C9FB-4DFB-919C-405C955672EB}">
      <p14:showEvtLst xmlns:p14="http://schemas.microsoft.com/office/powerpoint/2010/main">
        <p14:playEvt time="3886" objId="8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1280431" y="1863047"/>
            <a:ext cx="6560910" cy="1640168"/>
          </a:xfrm>
        </p:spPr>
        <p:txBody>
          <a:bodyPr/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ما</a:t>
            </a:r>
            <a:r>
              <a:rPr kumimoji="1" lang="en-US" altLang="ja-JP" dirty="0">
                <a:cs typeface="B Nazanin" panose="00000700000000000000" pitchFamily="2" charset="-78"/>
              </a:rPr>
              <a:t> </a:t>
            </a:r>
            <a:r>
              <a:rPr kumimoji="1" lang="fa-IR" altLang="ja-JP" dirty="0">
                <a:solidFill>
                  <a:schemeClr val="accent2"/>
                </a:solidFill>
                <a:cs typeface="B Nazanin" panose="00000700000000000000" pitchFamily="2" charset="-78"/>
              </a:rPr>
              <a:t>چشم انداز</a:t>
            </a:r>
            <a:endParaRPr kumimoji="1" lang="ja-JP" altLang="en-US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3"/>
          </p:nvPr>
        </p:nvSpPr>
        <p:spPr>
          <a:xfrm>
            <a:off x="1280431" y="3630812"/>
            <a:ext cx="8560255" cy="5877174"/>
          </a:xfrm>
        </p:spPr>
        <p:txBody>
          <a:bodyPr>
            <a:normAutofit lnSpcReduction="10000"/>
          </a:bodyPr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  <a:p>
            <a:pPr algn="r" rtl="1"/>
            <a:endParaRPr kumimoji="1" lang="fa-IR" altLang="ja-JP" dirty="0">
              <a:solidFill>
                <a:srgbClr val="303B3F"/>
              </a:solidFill>
              <a:cs typeface="B Nazanin" panose="00000700000000000000" pitchFamily="2" charset="-78"/>
            </a:endParaRPr>
          </a:p>
          <a:p>
            <a:pPr algn="r" rtl="1"/>
            <a:r>
              <a:rPr kumimoji="1" lang="fa-IR" altLang="ja-JP" dirty="0">
                <a:solidFill>
                  <a:srgbClr val="303B3F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  <a:p>
            <a:pPr algn="r" rtl="1"/>
            <a:endParaRPr kumimoji="1" lang="fa-IR" altLang="ja-JP" dirty="0">
              <a:solidFill>
                <a:srgbClr val="303B3F"/>
              </a:solidFill>
              <a:cs typeface="B Nazanin" panose="00000700000000000000" pitchFamily="2" charset="-78"/>
            </a:endParaRPr>
          </a:p>
          <a:p>
            <a:pPr algn="r" rtl="1"/>
            <a:r>
              <a:rPr kumimoji="1" lang="fa-IR" altLang="ja-JP" dirty="0">
                <a:solidFill>
                  <a:srgbClr val="303B3F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  <a:p>
            <a:pPr algn="r" rtl="1"/>
            <a:endParaRPr kumimoji="1" lang="fa-IR" altLang="ja-JP" dirty="0">
              <a:solidFill>
                <a:srgbClr val="303B3F"/>
              </a:solidFill>
              <a:cs typeface="B Nazanin" panose="00000700000000000000" pitchFamily="2" charset="-78"/>
            </a:endParaRPr>
          </a:p>
          <a:p>
            <a:pPr algn="r" rtl="1"/>
            <a:r>
              <a:rPr kumimoji="1" lang="fa-IR" altLang="ja-JP" dirty="0">
                <a:solidFill>
                  <a:srgbClr val="303B3F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en-US" altLang="ja-JP" dirty="0">
              <a:solidFill>
                <a:srgbClr val="303B3F"/>
              </a:solidFill>
              <a:cs typeface="B Nazanin" panose="00000700000000000000" pitchFamily="2" charset="-78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10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330D6399-6E90-45A0-8979-53087BD6D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2700"/>
            <a:ext cx="18288000" cy="547603"/>
          </a:xfrm>
          <a:prstGeom prst="rect">
            <a:avLst/>
          </a:prstGeom>
          <a:solidFill>
            <a:srgbClr val="303B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" name="Freeform 6">
            <a:extLst>
              <a:ext uri="{FF2B5EF4-FFF2-40B4-BE49-F238E27FC236}">
                <a16:creationId xmlns:a16="http://schemas.microsoft.com/office/drawing/2014/main" id="{5B6EA0ED-44AE-41C7-B0DB-62D2972C94E9}"/>
              </a:ext>
            </a:extLst>
          </p:cNvPr>
          <p:cNvSpPr/>
          <p:nvPr/>
        </p:nvSpPr>
        <p:spPr bwMode="auto">
          <a:xfrm>
            <a:off x="14434457" y="-12700"/>
            <a:ext cx="3853543" cy="370114"/>
          </a:xfrm>
          <a:custGeom>
            <a:avLst/>
            <a:gdLst>
              <a:gd name="T0" fmla="*/ 0 w 3094"/>
              <a:gd name="T1" fmla="*/ 0 h 323"/>
              <a:gd name="T2" fmla="*/ 271 w 3094"/>
              <a:gd name="T3" fmla="*/ 323 h 323"/>
              <a:gd name="T4" fmla="*/ 3094 w 3094"/>
              <a:gd name="T5" fmla="*/ 323 h 323"/>
              <a:gd name="T6" fmla="*/ 3094 w 3094"/>
              <a:gd name="T7" fmla="*/ 0 h 323"/>
              <a:gd name="T8" fmla="*/ 0 w 3094"/>
              <a:gd name="T9" fmla="*/ 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94" h="323">
                <a:moveTo>
                  <a:pt x="0" y="0"/>
                </a:moveTo>
                <a:lnTo>
                  <a:pt x="271" y="323"/>
                </a:lnTo>
                <a:lnTo>
                  <a:pt x="3094" y="323"/>
                </a:lnTo>
                <a:lnTo>
                  <a:pt x="309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1" name="Freeform 7">
            <a:extLst>
              <a:ext uri="{FF2B5EF4-FFF2-40B4-BE49-F238E27FC236}">
                <a16:creationId xmlns:a16="http://schemas.microsoft.com/office/drawing/2014/main" id="{C22F72F1-2E07-47E6-B765-2F221C85A1C2}"/>
              </a:ext>
            </a:extLst>
          </p:cNvPr>
          <p:cNvSpPr/>
          <p:nvPr/>
        </p:nvSpPr>
        <p:spPr bwMode="auto">
          <a:xfrm>
            <a:off x="0" y="-12700"/>
            <a:ext cx="2024743" cy="10359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48FB02CE-A3DD-4BE3-AA7D-5B4A1DE6042E}"/>
              </a:ext>
            </a:extLst>
          </p:cNvPr>
          <p:cNvGrpSpPr/>
          <p:nvPr/>
        </p:nvGrpSpPr>
        <p:grpSpPr>
          <a:xfrm>
            <a:off x="11009948" y="1434656"/>
            <a:ext cx="4810397" cy="8134577"/>
            <a:chOff x="11009948" y="1434656"/>
            <a:chExt cx="4810397" cy="8134577"/>
          </a:xfrm>
        </p:grpSpPr>
        <p:sp>
          <p:nvSpPr>
            <p:cNvPr id="13" name="Freeform 4">
              <a:extLst>
                <a:ext uri="{FF2B5EF4-FFF2-40B4-BE49-F238E27FC236}">
                  <a16:creationId xmlns:a16="http://schemas.microsoft.com/office/drawing/2014/main" id="{232D587C-0614-456F-B136-AE8EDD630E15}"/>
                </a:ext>
              </a:extLst>
            </p:cNvPr>
            <p:cNvSpPr/>
            <p:nvPr/>
          </p:nvSpPr>
          <p:spPr bwMode="auto">
            <a:xfrm flipH="1">
              <a:off x="11371594" y="3692059"/>
              <a:ext cx="4448751" cy="5877174"/>
            </a:xfrm>
            <a:custGeom>
              <a:avLst/>
              <a:gdLst>
                <a:gd name="T0" fmla="*/ 123 w 123"/>
                <a:gd name="T1" fmla="*/ 119 h 164"/>
                <a:gd name="T2" fmla="*/ 111 w 123"/>
                <a:gd name="T3" fmla="*/ 119 h 164"/>
                <a:gd name="T4" fmla="*/ 55 w 123"/>
                <a:gd name="T5" fmla="*/ 119 h 164"/>
                <a:gd name="T6" fmla="*/ 50 w 123"/>
                <a:gd name="T7" fmla="*/ 115 h 164"/>
                <a:gd name="T8" fmla="*/ 49 w 123"/>
                <a:gd name="T9" fmla="*/ 90 h 164"/>
                <a:gd name="T10" fmla="*/ 55 w 123"/>
                <a:gd name="T11" fmla="*/ 69 h 164"/>
                <a:gd name="T12" fmla="*/ 46 w 123"/>
                <a:gd name="T13" fmla="*/ 66 h 164"/>
                <a:gd name="T14" fmla="*/ 41 w 123"/>
                <a:gd name="T15" fmla="*/ 83 h 164"/>
                <a:gd name="T16" fmla="*/ 41 w 123"/>
                <a:gd name="T17" fmla="*/ 120 h 164"/>
                <a:gd name="T18" fmla="*/ 48 w 123"/>
                <a:gd name="T19" fmla="*/ 145 h 164"/>
                <a:gd name="T20" fmla="*/ 40 w 123"/>
                <a:gd name="T21" fmla="*/ 161 h 164"/>
                <a:gd name="T22" fmla="*/ 23 w 123"/>
                <a:gd name="T23" fmla="*/ 153 h 164"/>
                <a:gd name="T24" fmla="*/ 3 w 123"/>
                <a:gd name="T25" fmla="*/ 107 h 164"/>
                <a:gd name="T26" fmla="*/ 2 w 123"/>
                <a:gd name="T27" fmla="*/ 81 h 164"/>
                <a:gd name="T28" fmla="*/ 16 w 123"/>
                <a:gd name="T29" fmla="*/ 26 h 164"/>
                <a:gd name="T30" fmla="*/ 35 w 123"/>
                <a:gd name="T31" fmla="*/ 5 h 164"/>
                <a:gd name="T32" fmla="*/ 75 w 123"/>
                <a:gd name="T33" fmla="*/ 20 h 164"/>
                <a:gd name="T34" fmla="*/ 84 w 123"/>
                <a:gd name="T35" fmla="*/ 49 h 164"/>
                <a:gd name="T36" fmla="*/ 90 w 123"/>
                <a:gd name="T37" fmla="*/ 58 h 164"/>
                <a:gd name="T38" fmla="*/ 122 w 123"/>
                <a:gd name="T39" fmla="*/ 104 h 164"/>
                <a:gd name="T40" fmla="*/ 123 w 123"/>
                <a:gd name="T41" fmla="*/ 11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64">
                  <a:moveTo>
                    <a:pt x="123" y="119"/>
                  </a:moveTo>
                  <a:cubicBezTo>
                    <a:pt x="118" y="119"/>
                    <a:pt x="114" y="119"/>
                    <a:pt x="111" y="119"/>
                  </a:cubicBezTo>
                  <a:cubicBezTo>
                    <a:pt x="92" y="119"/>
                    <a:pt x="73" y="118"/>
                    <a:pt x="55" y="119"/>
                  </a:cubicBezTo>
                  <a:cubicBezTo>
                    <a:pt x="52" y="119"/>
                    <a:pt x="51" y="118"/>
                    <a:pt x="50" y="115"/>
                  </a:cubicBezTo>
                  <a:cubicBezTo>
                    <a:pt x="46" y="107"/>
                    <a:pt x="46" y="99"/>
                    <a:pt x="49" y="90"/>
                  </a:cubicBezTo>
                  <a:cubicBezTo>
                    <a:pt x="52" y="83"/>
                    <a:pt x="53" y="76"/>
                    <a:pt x="55" y="69"/>
                  </a:cubicBezTo>
                  <a:cubicBezTo>
                    <a:pt x="52" y="68"/>
                    <a:pt x="49" y="67"/>
                    <a:pt x="46" y="66"/>
                  </a:cubicBezTo>
                  <a:cubicBezTo>
                    <a:pt x="44" y="72"/>
                    <a:pt x="43" y="77"/>
                    <a:pt x="41" y="83"/>
                  </a:cubicBezTo>
                  <a:cubicBezTo>
                    <a:pt x="36" y="95"/>
                    <a:pt x="37" y="107"/>
                    <a:pt x="41" y="120"/>
                  </a:cubicBezTo>
                  <a:cubicBezTo>
                    <a:pt x="44" y="128"/>
                    <a:pt x="46" y="136"/>
                    <a:pt x="48" y="145"/>
                  </a:cubicBezTo>
                  <a:cubicBezTo>
                    <a:pt x="51" y="153"/>
                    <a:pt x="48" y="159"/>
                    <a:pt x="40" y="161"/>
                  </a:cubicBezTo>
                  <a:cubicBezTo>
                    <a:pt x="32" y="164"/>
                    <a:pt x="26" y="162"/>
                    <a:pt x="23" y="153"/>
                  </a:cubicBezTo>
                  <a:cubicBezTo>
                    <a:pt x="16" y="138"/>
                    <a:pt x="10" y="122"/>
                    <a:pt x="3" y="107"/>
                  </a:cubicBezTo>
                  <a:cubicBezTo>
                    <a:pt x="0" y="98"/>
                    <a:pt x="1" y="90"/>
                    <a:pt x="2" y="81"/>
                  </a:cubicBezTo>
                  <a:cubicBezTo>
                    <a:pt x="5" y="62"/>
                    <a:pt x="9" y="44"/>
                    <a:pt x="16" y="26"/>
                  </a:cubicBezTo>
                  <a:cubicBezTo>
                    <a:pt x="20" y="17"/>
                    <a:pt x="25" y="9"/>
                    <a:pt x="35" y="5"/>
                  </a:cubicBezTo>
                  <a:cubicBezTo>
                    <a:pt x="50" y="0"/>
                    <a:pt x="66" y="6"/>
                    <a:pt x="75" y="20"/>
                  </a:cubicBezTo>
                  <a:cubicBezTo>
                    <a:pt x="80" y="29"/>
                    <a:pt x="83" y="39"/>
                    <a:pt x="84" y="49"/>
                  </a:cubicBezTo>
                  <a:cubicBezTo>
                    <a:pt x="85" y="53"/>
                    <a:pt x="86" y="56"/>
                    <a:pt x="90" y="58"/>
                  </a:cubicBezTo>
                  <a:cubicBezTo>
                    <a:pt x="106" y="69"/>
                    <a:pt x="118" y="84"/>
                    <a:pt x="122" y="104"/>
                  </a:cubicBezTo>
                  <a:cubicBezTo>
                    <a:pt x="122" y="108"/>
                    <a:pt x="122" y="113"/>
                    <a:pt x="123" y="119"/>
                  </a:cubicBezTo>
                  <a:close/>
                </a:path>
              </a:pathLst>
            </a:custGeom>
            <a:solidFill>
              <a:srgbClr val="4B5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5357718D-0839-4E40-A1AE-0B633CCA04E4}"/>
                </a:ext>
              </a:extLst>
            </p:cNvPr>
            <p:cNvSpPr/>
            <p:nvPr/>
          </p:nvSpPr>
          <p:spPr bwMode="auto">
            <a:xfrm flipH="1">
              <a:off x="11009948" y="1434656"/>
              <a:ext cx="2749506" cy="2724736"/>
            </a:xfrm>
            <a:custGeom>
              <a:avLst/>
              <a:gdLst>
                <a:gd name="T0" fmla="*/ 0 w 76"/>
                <a:gd name="T1" fmla="*/ 38 h 76"/>
                <a:gd name="T2" fmla="*/ 37 w 76"/>
                <a:gd name="T3" fmla="*/ 0 h 76"/>
                <a:gd name="T4" fmla="*/ 76 w 76"/>
                <a:gd name="T5" fmla="*/ 38 h 76"/>
                <a:gd name="T6" fmla="*/ 38 w 76"/>
                <a:gd name="T7" fmla="*/ 76 h 76"/>
                <a:gd name="T8" fmla="*/ 0 w 76"/>
                <a:gd name="T9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6">
                  <a:moveTo>
                    <a:pt x="0" y="38"/>
                  </a:moveTo>
                  <a:cubicBezTo>
                    <a:pt x="0" y="17"/>
                    <a:pt x="17" y="0"/>
                    <a:pt x="37" y="0"/>
                  </a:cubicBezTo>
                  <a:cubicBezTo>
                    <a:pt x="59" y="0"/>
                    <a:pt x="76" y="17"/>
                    <a:pt x="76" y="38"/>
                  </a:cubicBezTo>
                  <a:cubicBezTo>
                    <a:pt x="76" y="58"/>
                    <a:pt x="59" y="76"/>
                    <a:pt x="38" y="76"/>
                  </a:cubicBezTo>
                  <a:cubicBezTo>
                    <a:pt x="17" y="76"/>
                    <a:pt x="0" y="60"/>
                    <a:pt x="0" y="38"/>
                  </a:cubicBezTo>
                  <a:close/>
                </a:path>
              </a:pathLst>
            </a:custGeom>
            <a:solidFill>
              <a:srgbClr val="4B5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6EC591F2-8422-43EB-99E7-B53CBF602020}"/>
                </a:ext>
              </a:extLst>
            </p:cNvPr>
            <p:cNvSpPr/>
            <p:nvPr/>
          </p:nvSpPr>
          <p:spPr bwMode="auto">
            <a:xfrm flipH="1">
              <a:off x="11227927" y="8243194"/>
              <a:ext cx="2640516" cy="1004024"/>
            </a:xfrm>
            <a:custGeom>
              <a:avLst/>
              <a:gdLst>
                <a:gd name="T0" fmla="*/ 5 w 73"/>
                <a:gd name="T1" fmla="*/ 20 h 28"/>
                <a:gd name="T2" fmla="*/ 62 w 73"/>
                <a:gd name="T3" fmla="*/ 20 h 28"/>
                <a:gd name="T4" fmla="*/ 64 w 73"/>
                <a:gd name="T5" fmla="*/ 8 h 28"/>
                <a:gd name="T6" fmla="*/ 51 w 73"/>
                <a:gd name="T7" fmla="*/ 8 h 28"/>
                <a:gd name="T8" fmla="*/ 51 w 73"/>
                <a:gd name="T9" fmla="*/ 12 h 28"/>
                <a:gd name="T10" fmla="*/ 45 w 73"/>
                <a:gd name="T11" fmla="*/ 12 h 28"/>
                <a:gd name="T12" fmla="*/ 44 w 73"/>
                <a:gd name="T13" fmla="*/ 8 h 28"/>
                <a:gd name="T14" fmla="*/ 34 w 73"/>
                <a:gd name="T15" fmla="*/ 8 h 28"/>
                <a:gd name="T16" fmla="*/ 33 w 73"/>
                <a:gd name="T17" fmla="*/ 14 h 28"/>
                <a:gd name="T18" fmla="*/ 27 w 73"/>
                <a:gd name="T19" fmla="*/ 14 h 28"/>
                <a:gd name="T20" fmla="*/ 27 w 73"/>
                <a:gd name="T21" fmla="*/ 8 h 28"/>
                <a:gd name="T22" fmla="*/ 16 w 73"/>
                <a:gd name="T23" fmla="*/ 8 h 28"/>
                <a:gd name="T24" fmla="*/ 15 w 73"/>
                <a:gd name="T25" fmla="*/ 12 h 28"/>
                <a:gd name="T26" fmla="*/ 10 w 73"/>
                <a:gd name="T27" fmla="*/ 12 h 28"/>
                <a:gd name="T28" fmla="*/ 9 w 73"/>
                <a:gd name="T29" fmla="*/ 8 h 28"/>
                <a:gd name="T30" fmla="*/ 0 w 73"/>
                <a:gd name="T31" fmla="*/ 0 h 28"/>
                <a:gd name="T32" fmla="*/ 3 w 73"/>
                <a:gd name="T33" fmla="*/ 0 h 28"/>
                <a:gd name="T34" fmla="*/ 66 w 73"/>
                <a:gd name="T35" fmla="*/ 0 h 28"/>
                <a:gd name="T36" fmla="*/ 72 w 73"/>
                <a:gd name="T37" fmla="*/ 7 h 28"/>
                <a:gd name="T38" fmla="*/ 70 w 73"/>
                <a:gd name="T39" fmla="*/ 23 h 28"/>
                <a:gd name="T40" fmla="*/ 64 w 73"/>
                <a:gd name="T41" fmla="*/ 28 h 28"/>
                <a:gd name="T42" fmla="*/ 12 w 73"/>
                <a:gd name="T43" fmla="*/ 28 h 28"/>
                <a:gd name="T44" fmla="*/ 5 w 73"/>
                <a:gd name="T45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3" h="28">
                  <a:moveTo>
                    <a:pt x="5" y="20"/>
                  </a:moveTo>
                  <a:cubicBezTo>
                    <a:pt x="24" y="20"/>
                    <a:pt x="43" y="20"/>
                    <a:pt x="62" y="20"/>
                  </a:cubicBezTo>
                  <a:cubicBezTo>
                    <a:pt x="63" y="16"/>
                    <a:pt x="63" y="12"/>
                    <a:pt x="64" y="8"/>
                  </a:cubicBezTo>
                  <a:cubicBezTo>
                    <a:pt x="60" y="8"/>
                    <a:pt x="56" y="8"/>
                    <a:pt x="51" y="8"/>
                  </a:cubicBezTo>
                  <a:cubicBezTo>
                    <a:pt x="51" y="9"/>
                    <a:pt x="51" y="10"/>
                    <a:pt x="51" y="12"/>
                  </a:cubicBezTo>
                  <a:cubicBezTo>
                    <a:pt x="49" y="12"/>
                    <a:pt x="47" y="12"/>
                    <a:pt x="45" y="12"/>
                  </a:cubicBezTo>
                  <a:cubicBezTo>
                    <a:pt x="45" y="11"/>
                    <a:pt x="45" y="10"/>
                    <a:pt x="44" y="8"/>
                  </a:cubicBezTo>
                  <a:cubicBezTo>
                    <a:pt x="41" y="8"/>
                    <a:pt x="38" y="8"/>
                    <a:pt x="34" y="8"/>
                  </a:cubicBezTo>
                  <a:cubicBezTo>
                    <a:pt x="33" y="10"/>
                    <a:pt x="33" y="12"/>
                    <a:pt x="33" y="14"/>
                  </a:cubicBezTo>
                  <a:cubicBezTo>
                    <a:pt x="31" y="14"/>
                    <a:pt x="29" y="14"/>
                    <a:pt x="27" y="14"/>
                  </a:cubicBezTo>
                  <a:cubicBezTo>
                    <a:pt x="27" y="12"/>
                    <a:pt x="27" y="10"/>
                    <a:pt x="27" y="8"/>
                  </a:cubicBezTo>
                  <a:cubicBezTo>
                    <a:pt x="23" y="8"/>
                    <a:pt x="20" y="8"/>
                    <a:pt x="16" y="8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3" y="12"/>
                    <a:pt x="12" y="12"/>
                    <a:pt x="10" y="12"/>
                  </a:cubicBezTo>
                  <a:cubicBezTo>
                    <a:pt x="10" y="11"/>
                    <a:pt x="9" y="9"/>
                    <a:pt x="9" y="8"/>
                  </a:cubicBezTo>
                  <a:cubicBezTo>
                    <a:pt x="1" y="7"/>
                    <a:pt x="1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4" y="0"/>
                    <a:pt x="45" y="0"/>
                    <a:pt x="66" y="0"/>
                  </a:cubicBezTo>
                  <a:cubicBezTo>
                    <a:pt x="72" y="0"/>
                    <a:pt x="73" y="1"/>
                    <a:pt x="72" y="7"/>
                  </a:cubicBezTo>
                  <a:cubicBezTo>
                    <a:pt x="71" y="12"/>
                    <a:pt x="70" y="17"/>
                    <a:pt x="70" y="23"/>
                  </a:cubicBezTo>
                  <a:cubicBezTo>
                    <a:pt x="69" y="26"/>
                    <a:pt x="67" y="28"/>
                    <a:pt x="64" y="28"/>
                  </a:cubicBezTo>
                  <a:cubicBezTo>
                    <a:pt x="46" y="28"/>
                    <a:pt x="29" y="28"/>
                    <a:pt x="12" y="28"/>
                  </a:cubicBezTo>
                  <a:cubicBezTo>
                    <a:pt x="6" y="28"/>
                    <a:pt x="5" y="28"/>
                    <a:pt x="5" y="20"/>
                  </a:cubicBezTo>
                  <a:close/>
                </a:path>
              </a:pathLst>
            </a:custGeom>
            <a:solidFill>
              <a:srgbClr val="4B5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60103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3486">
        <p159:morph option="byChar"/>
      </p:transition>
    </mc:Choice>
    <mc:Fallback>
      <p:transition spd="slow" advTm="3486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11</a:t>
            </a:fld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3150544" y="5799456"/>
            <a:ext cx="11986912" cy="1083809"/>
          </a:xfrm>
        </p:spPr>
        <p:txBody>
          <a:bodyPr/>
          <a:lstStyle/>
          <a:p>
            <a:pPr rtl="1"/>
            <a:r>
              <a:rPr kumimoji="1" lang="fa-IR" altLang="ja-JP" dirty="0">
                <a:cs typeface="B Nazanin" panose="00000700000000000000" pitchFamily="2" charset="-78"/>
              </a:rPr>
              <a:t>خوش</a:t>
            </a:r>
            <a:r>
              <a:rPr kumimoji="1" lang="en-US" altLang="ja-JP" dirty="0">
                <a:cs typeface="B Nazanin" panose="00000700000000000000" pitchFamily="2" charset="-78"/>
              </a:rPr>
              <a:t> </a:t>
            </a:r>
            <a:r>
              <a:rPr kumimoji="1" lang="fa-IR" altLang="ja-JP" dirty="0">
                <a:solidFill>
                  <a:schemeClr val="accent2"/>
                </a:solidFill>
                <a:cs typeface="B Nazanin" panose="00000700000000000000" pitchFamily="2" charset="-78"/>
              </a:rPr>
              <a:t>آمدید</a:t>
            </a:r>
            <a:endParaRPr kumimoji="1" lang="ja-JP" altLang="en-US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0" name="Freeform 6">
            <a:extLst>
              <a:ext uri="{FF2B5EF4-FFF2-40B4-BE49-F238E27FC236}">
                <a16:creationId xmlns:a16="http://schemas.microsoft.com/office/drawing/2014/main" id="{430B1094-4FA7-4EA8-8F19-A3BB920E69EE}"/>
              </a:ext>
            </a:extLst>
          </p:cNvPr>
          <p:cNvSpPr/>
          <p:nvPr/>
        </p:nvSpPr>
        <p:spPr bwMode="auto">
          <a:xfrm rot="10800000">
            <a:off x="5529942" y="9737723"/>
            <a:ext cx="11755942" cy="547688"/>
          </a:xfrm>
          <a:custGeom>
            <a:avLst/>
            <a:gdLst>
              <a:gd name="T0" fmla="*/ 0 w 3094"/>
              <a:gd name="T1" fmla="*/ 0 h 323"/>
              <a:gd name="T2" fmla="*/ 271 w 3094"/>
              <a:gd name="T3" fmla="*/ 323 h 323"/>
              <a:gd name="T4" fmla="*/ 3094 w 3094"/>
              <a:gd name="T5" fmla="*/ 323 h 323"/>
              <a:gd name="T6" fmla="*/ 3094 w 3094"/>
              <a:gd name="T7" fmla="*/ 0 h 323"/>
              <a:gd name="T8" fmla="*/ 0 w 3094"/>
              <a:gd name="T9" fmla="*/ 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94" h="323">
                <a:moveTo>
                  <a:pt x="0" y="0"/>
                </a:moveTo>
                <a:lnTo>
                  <a:pt x="271" y="323"/>
                </a:lnTo>
                <a:lnTo>
                  <a:pt x="3094" y="323"/>
                </a:lnTo>
                <a:lnTo>
                  <a:pt x="309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1" name="Freeform 7">
            <a:extLst>
              <a:ext uri="{FF2B5EF4-FFF2-40B4-BE49-F238E27FC236}">
                <a16:creationId xmlns:a16="http://schemas.microsoft.com/office/drawing/2014/main" id="{C76D4166-AE6E-41B1-B0C4-3D51904CAB42}"/>
              </a:ext>
            </a:extLst>
          </p:cNvPr>
          <p:cNvSpPr/>
          <p:nvPr/>
        </p:nvSpPr>
        <p:spPr bwMode="auto">
          <a:xfrm>
            <a:off x="0" y="-12700"/>
            <a:ext cx="3026229" cy="10359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9F29402-A1E4-4CA3-A12B-DC105CC11E40}"/>
              </a:ext>
            </a:extLst>
          </p:cNvPr>
          <p:cNvSpPr/>
          <p:nvPr/>
        </p:nvSpPr>
        <p:spPr bwMode="auto">
          <a:xfrm flipH="1">
            <a:off x="15298869" y="-12700"/>
            <a:ext cx="2989130" cy="10232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64709492-4ADE-42AB-AF43-3AF11D4DDCAC}"/>
              </a:ext>
            </a:extLst>
          </p:cNvPr>
          <p:cNvSpPr/>
          <p:nvPr/>
        </p:nvSpPr>
        <p:spPr bwMode="auto">
          <a:xfrm rot="10800000" flipH="1">
            <a:off x="0" y="9737723"/>
            <a:ext cx="13402520" cy="547688"/>
          </a:xfrm>
          <a:custGeom>
            <a:avLst/>
            <a:gdLst>
              <a:gd name="T0" fmla="*/ 0 w 3094"/>
              <a:gd name="T1" fmla="*/ 0 h 323"/>
              <a:gd name="T2" fmla="*/ 271 w 3094"/>
              <a:gd name="T3" fmla="*/ 323 h 323"/>
              <a:gd name="T4" fmla="*/ 3094 w 3094"/>
              <a:gd name="T5" fmla="*/ 323 h 323"/>
              <a:gd name="T6" fmla="*/ 3094 w 3094"/>
              <a:gd name="T7" fmla="*/ 0 h 323"/>
              <a:gd name="T8" fmla="*/ 0 w 3094"/>
              <a:gd name="T9" fmla="*/ 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94" h="323">
                <a:moveTo>
                  <a:pt x="0" y="0"/>
                </a:moveTo>
                <a:lnTo>
                  <a:pt x="271" y="323"/>
                </a:lnTo>
                <a:lnTo>
                  <a:pt x="3094" y="323"/>
                </a:lnTo>
                <a:lnTo>
                  <a:pt x="309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pic>
        <p:nvPicPr>
          <p:cNvPr id="18434" name="Picture 2" descr="obese man want to exercise and control weight - obesidad fotografías e imágenes de stock">
            <a:extLst>
              <a:ext uri="{FF2B5EF4-FFF2-40B4-BE49-F238E27FC236}">
                <a16:creationId xmlns:a16="http://schemas.microsoft.com/office/drawing/2014/main" id="{A80FA86B-9617-4CE9-A4F8-59DD8097F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693103" y="-26922"/>
            <a:ext cx="8901793" cy="59345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743225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3885">
        <p159:morph option="byChar"/>
      </p:transition>
    </mc:Choice>
    <mc:Fallback>
      <p:transition spd="slow" advTm="3885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12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1058536" y="4276436"/>
            <a:ext cx="7933064" cy="3117675"/>
          </a:xfrm>
        </p:spPr>
        <p:txBody>
          <a:bodyPr/>
          <a:lstStyle/>
          <a:p>
            <a:pPr algn="r" rtl="1"/>
            <a:r>
              <a:rPr kumimoji="1" lang="fa-IR" altLang="ja-JP" sz="8800" dirty="0">
                <a:cs typeface="B Nazanin" panose="00000700000000000000" pitchFamily="2" charset="-78"/>
              </a:rPr>
              <a:t>شرکت</a:t>
            </a:r>
            <a:r>
              <a:rPr kumimoji="1" lang="en-US" altLang="ja-JP" sz="8800" dirty="0">
                <a:cs typeface="B Nazanin" panose="00000700000000000000" pitchFamily="2" charset="-78"/>
              </a:rPr>
              <a:t> </a:t>
            </a:r>
            <a:r>
              <a:rPr kumimoji="1" lang="fa-IR" altLang="ja-JP" sz="8800" dirty="0">
                <a:solidFill>
                  <a:srgbClr val="FFED00"/>
                </a:solidFill>
                <a:cs typeface="B Nazanin" panose="00000700000000000000" pitchFamily="2" charset="-78"/>
              </a:rPr>
              <a:t>ما</a:t>
            </a:r>
            <a:endParaRPr kumimoji="1" lang="ja-JP" altLang="en-US" sz="8800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1068416" y="7604773"/>
            <a:ext cx="7282268" cy="1636209"/>
          </a:xfrm>
        </p:spPr>
        <p:txBody>
          <a:bodyPr>
            <a:normAutofit/>
          </a:bodyPr>
          <a:lstStyle/>
          <a:p>
            <a:pPr algn="r" rtl="1"/>
            <a:r>
              <a:rPr kumimoji="1" lang="fa-IR" altLang="ja-JP" dirty="0">
                <a:solidFill>
                  <a:srgbClr val="303B3F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solidFill>
                <a:srgbClr val="303B3F"/>
              </a:solidFill>
              <a:cs typeface="B Nazanin" panose="00000700000000000000" pitchFamily="2" charset="-78"/>
            </a:endParaRPr>
          </a:p>
        </p:txBody>
      </p:sp>
      <p:pic>
        <p:nvPicPr>
          <p:cNvPr id="16386" name="Picture 2" descr="mujer contemplativa mediana adulta mirando a través de la ventana - obesidad fotografías e imágenes de stock">
            <a:extLst>
              <a:ext uri="{FF2B5EF4-FFF2-40B4-BE49-F238E27FC236}">
                <a16:creationId xmlns:a16="http://schemas.microsoft.com/office/drawing/2014/main" id="{752D9102-3325-44C6-9D6B-A258FB384A66}"/>
              </a:ext>
            </a:extLst>
          </p:cNvPr>
          <p:cNvPicPr>
            <a:picLocks noGrp="1" noChangeAspect="1" noChangeArrowheads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144000" y="247306"/>
            <a:ext cx="7565295" cy="97907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Freeform 6">
            <a:extLst>
              <a:ext uri="{FF2B5EF4-FFF2-40B4-BE49-F238E27FC236}">
                <a16:creationId xmlns:a16="http://schemas.microsoft.com/office/drawing/2014/main" id="{1B980510-7343-4DF0-A872-F278928C06D5}"/>
              </a:ext>
            </a:extLst>
          </p:cNvPr>
          <p:cNvSpPr/>
          <p:nvPr/>
        </p:nvSpPr>
        <p:spPr bwMode="auto">
          <a:xfrm rot="10800000">
            <a:off x="0" y="9737724"/>
            <a:ext cx="18288000" cy="547687"/>
          </a:xfrm>
          <a:custGeom>
            <a:avLst/>
            <a:gdLst>
              <a:gd name="T0" fmla="*/ 0 w 3094"/>
              <a:gd name="T1" fmla="*/ 0 h 323"/>
              <a:gd name="T2" fmla="*/ 271 w 3094"/>
              <a:gd name="T3" fmla="*/ 323 h 323"/>
              <a:gd name="T4" fmla="*/ 3094 w 3094"/>
              <a:gd name="T5" fmla="*/ 323 h 323"/>
              <a:gd name="T6" fmla="*/ 3094 w 3094"/>
              <a:gd name="T7" fmla="*/ 0 h 323"/>
              <a:gd name="T8" fmla="*/ 0 w 3094"/>
              <a:gd name="T9" fmla="*/ 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94" h="323">
                <a:moveTo>
                  <a:pt x="0" y="0"/>
                </a:moveTo>
                <a:lnTo>
                  <a:pt x="271" y="323"/>
                </a:lnTo>
                <a:lnTo>
                  <a:pt x="3094" y="323"/>
                </a:lnTo>
                <a:lnTo>
                  <a:pt x="309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53A2A043-FFDF-4692-851E-B93275008051}"/>
              </a:ext>
            </a:extLst>
          </p:cNvPr>
          <p:cNvSpPr/>
          <p:nvPr/>
        </p:nvSpPr>
        <p:spPr bwMode="auto">
          <a:xfrm>
            <a:off x="0" y="-12700"/>
            <a:ext cx="3026229" cy="10359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A2ECB041-DF5E-445A-BC1B-F86DA4F07A0B}"/>
              </a:ext>
            </a:extLst>
          </p:cNvPr>
          <p:cNvSpPr>
            <a:spLocks noEditPoints="1"/>
          </p:cNvSpPr>
          <p:nvPr/>
        </p:nvSpPr>
        <p:spPr bwMode="auto">
          <a:xfrm>
            <a:off x="3060701" y="3298825"/>
            <a:ext cx="3063875" cy="2290762"/>
          </a:xfrm>
          <a:custGeom>
            <a:avLst/>
            <a:gdLst>
              <a:gd name="T0" fmla="*/ 42 w 156"/>
              <a:gd name="T1" fmla="*/ 117 h 117"/>
              <a:gd name="T2" fmla="*/ 15 w 156"/>
              <a:gd name="T3" fmla="*/ 97 h 117"/>
              <a:gd name="T4" fmla="*/ 12 w 156"/>
              <a:gd name="T5" fmla="*/ 93 h 117"/>
              <a:gd name="T6" fmla="*/ 2 w 156"/>
              <a:gd name="T7" fmla="*/ 72 h 117"/>
              <a:gd name="T8" fmla="*/ 3 w 156"/>
              <a:gd name="T9" fmla="*/ 69 h 117"/>
              <a:gd name="T10" fmla="*/ 13 w 156"/>
              <a:gd name="T11" fmla="*/ 50 h 117"/>
              <a:gd name="T12" fmla="*/ 27 w 156"/>
              <a:gd name="T13" fmla="*/ 40 h 117"/>
              <a:gd name="T14" fmla="*/ 96 w 156"/>
              <a:gd name="T15" fmla="*/ 8 h 117"/>
              <a:gd name="T16" fmla="*/ 122 w 156"/>
              <a:gd name="T17" fmla="*/ 7 h 117"/>
              <a:gd name="T18" fmla="*/ 126 w 156"/>
              <a:gd name="T19" fmla="*/ 8 h 117"/>
              <a:gd name="T20" fmla="*/ 147 w 156"/>
              <a:gd name="T21" fmla="*/ 30 h 117"/>
              <a:gd name="T22" fmla="*/ 149 w 156"/>
              <a:gd name="T23" fmla="*/ 38 h 117"/>
              <a:gd name="T24" fmla="*/ 144 w 156"/>
              <a:gd name="T25" fmla="*/ 71 h 117"/>
              <a:gd name="T26" fmla="*/ 55 w 156"/>
              <a:gd name="T27" fmla="*/ 115 h 117"/>
              <a:gd name="T28" fmla="*/ 42 w 156"/>
              <a:gd name="T29" fmla="*/ 117 h 117"/>
              <a:gd name="T30" fmla="*/ 146 w 156"/>
              <a:gd name="T31" fmla="*/ 51 h 117"/>
              <a:gd name="T32" fmla="*/ 124 w 156"/>
              <a:gd name="T33" fmla="*/ 38 h 117"/>
              <a:gd name="T34" fmla="*/ 116 w 156"/>
              <a:gd name="T35" fmla="*/ 43 h 117"/>
              <a:gd name="T36" fmla="*/ 54 w 156"/>
              <a:gd name="T37" fmla="*/ 74 h 117"/>
              <a:gd name="T38" fmla="*/ 36 w 156"/>
              <a:gd name="T39" fmla="*/ 78 h 117"/>
              <a:gd name="T40" fmla="*/ 25 w 156"/>
              <a:gd name="T41" fmla="*/ 101 h 117"/>
              <a:gd name="T42" fmla="*/ 44 w 156"/>
              <a:gd name="T43" fmla="*/ 110 h 117"/>
              <a:gd name="T44" fmla="*/ 138 w 156"/>
              <a:gd name="T45" fmla="*/ 67 h 117"/>
              <a:gd name="T46" fmla="*/ 146 w 156"/>
              <a:gd name="T47" fmla="*/ 51 h 117"/>
              <a:gd name="T48" fmla="*/ 18 w 156"/>
              <a:gd name="T49" fmla="*/ 59 h 117"/>
              <a:gd name="T50" fmla="*/ 117 w 156"/>
              <a:gd name="T51" fmla="*/ 13 h 117"/>
              <a:gd name="T52" fmla="*/ 116 w 156"/>
              <a:gd name="T53" fmla="*/ 12 h 117"/>
              <a:gd name="T54" fmla="*/ 100 w 156"/>
              <a:gd name="T55" fmla="*/ 15 h 117"/>
              <a:gd name="T56" fmla="*/ 56 w 156"/>
              <a:gd name="T57" fmla="*/ 39 h 117"/>
              <a:gd name="T58" fmla="*/ 29 w 156"/>
              <a:gd name="T59" fmla="*/ 46 h 117"/>
              <a:gd name="T60" fmla="*/ 18 w 156"/>
              <a:gd name="T61" fmla="*/ 59 h 117"/>
              <a:gd name="T62" fmla="*/ 66 w 156"/>
              <a:gd name="T63" fmla="*/ 61 h 117"/>
              <a:gd name="T64" fmla="*/ 85 w 156"/>
              <a:gd name="T65" fmla="*/ 53 h 117"/>
              <a:gd name="T66" fmla="*/ 105 w 156"/>
              <a:gd name="T67" fmla="*/ 43 h 117"/>
              <a:gd name="T68" fmla="*/ 121 w 156"/>
              <a:gd name="T69" fmla="*/ 32 h 117"/>
              <a:gd name="T70" fmla="*/ 127 w 156"/>
              <a:gd name="T71" fmla="*/ 25 h 117"/>
              <a:gd name="T72" fmla="*/ 128 w 156"/>
              <a:gd name="T73" fmla="*/ 21 h 117"/>
              <a:gd name="T74" fmla="*/ 124 w 156"/>
              <a:gd name="T75" fmla="*/ 21 h 117"/>
              <a:gd name="T76" fmla="*/ 117 w 156"/>
              <a:gd name="T77" fmla="*/ 28 h 117"/>
              <a:gd name="T78" fmla="*/ 105 w 156"/>
              <a:gd name="T79" fmla="*/ 37 h 117"/>
              <a:gd name="T80" fmla="*/ 80 w 156"/>
              <a:gd name="T81" fmla="*/ 50 h 117"/>
              <a:gd name="T82" fmla="*/ 67 w 156"/>
              <a:gd name="T83" fmla="*/ 55 h 117"/>
              <a:gd name="T84" fmla="*/ 47 w 156"/>
              <a:gd name="T85" fmla="*/ 63 h 117"/>
              <a:gd name="T86" fmla="*/ 30 w 156"/>
              <a:gd name="T87" fmla="*/ 68 h 117"/>
              <a:gd name="T88" fmla="*/ 20 w 156"/>
              <a:gd name="T89" fmla="*/ 69 h 117"/>
              <a:gd name="T90" fmla="*/ 17 w 156"/>
              <a:gd name="T91" fmla="*/ 72 h 117"/>
              <a:gd name="T92" fmla="*/ 21 w 156"/>
              <a:gd name="T93" fmla="*/ 74 h 117"/>
              <a:gd name="T94" fmla="*/ 30 w 156"/>
              <a:gd name="T95" fmla="*/ 74 h 117"/>
              <a:gd name="T96" fmla="*/ 51 w 156"/>
              <a:gd name="T97" fmla="*/ 67 h 117"/>
              <a:gd name="T98" fmla="*/ 66 w 156"/>
              <a:gd name="T99" fmla="*/ 61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6" h="117">
                <a:moveTo>
                  <a:pt x="42" y="117"/>
                </a:moveTo>
                <a:cubicBezTo>
                  <a:pt x="28" y="117"/>
                  <a:pt x="18" y="109"/>
                  <a:pt x="15" y="97"/>
                </a:cubicBezTo>
                <a:cubicBezTo>
                  <a:pt x="15" y="95"/>
                  <a:pt x="13" y="94"/>
                  <a:pt x="12" y="93"/>
                </a:cubicBezTo>
                <a:cubicBezTo>
                  <a:pt x="3" y="88"/>
                  <a:pt x="0" y="80"/>
                  <a:pt x="2" y="72"/>
                </a:cubicBezTo>
                <a:cubicBezTo>
                  <a:pt x="2" y="71"/>
                  <a:pt x="2" y="70"/>
                  <a:pt x="3" y="69"/>
                </a:cubicBezTo>
                <a:cubicBezTo>
                  <a:pt x="8" y="63"/>
                  <a:pt x="10" y="57"/>
                  <a:pt x="13" y="50"/>
                </a:cubicBezTo>
                <a:cubicBezTo>
                  <a:pt x="15" y="44"/>
                  <a:pt x="20" y="41"/>
                  <a:pt x="27" y="40"/>
                </a:cubicBezTo>
                <a:cubicBezTo>
                  <a:pt x="52" y="34"/>
                  <a:pt x="75" y="24"/>
                  <a:pt x="96" y="8"/>
                </a:cubicBezTo>
                <a:cubicBezTo>
                  <a:pt x="104" y="2"/>
                  <a:pt x="113" y="0"/>
                  <a:pt x="122" y="7"/>
                </a:cubicBezTo>
                <a:cubicBezTo>
                  <a:pt x="123" y="8"/>
                  <a:pt x="125" y="8"/>
                  <a:pt x="126" y="8"/>
                </a:cubicBezTo>
                <a:cubicBezTo>
                  <a:pt x="140" y="6"/>
                  <a:pt x="150" y="17"/>
                  <a:pt x="147" y="30"/>
                </a:cubicBezTo>
                <a:cubicBezTo>
                  <a:pt x="147" y="33"/>
                  <a:pt x="147" y="35"/>
                  <a:pt x="149" y="38"/>
                </a:cubicBezTo>
                <a:cubicBezTo>
                  <a:pt x="156" y="48"/>
                  <a:pt x="154" y="63"/>
                  <a:pt x="144" y="71"/>
                </a:cubicBezTo>
                <a:cubicBezTo>
                  <a:pt x="118" y="93"/>
                  <a:pt x="88" y="108"/>
                  <a:pt x="55" y="115"/>
                </a:cubicBezTo>
                <a:cubicBezTo>
                  <a:pt x="50" y="116"/>
                  <a:pt x="45" y="117"/>
                  <a:pt x="42" y="117"/>
                </a:cubicBezTo>
                <a:close/>
                <a:moveTo>
                  <a:pt x="146" y="51"/>
                </a:moveTo>
                <a:cubicBezTo>
                  <a:pt x="146" y="39"/>
                  <a:pt x="135" y="33"/>
                  <a:pt x="124" y="38"/>
                </a:cubicBezTo>
                <a:cubicBezTo>
                  <a:pt x="121" y="39"/>
                  <a:pt x="119" y="41"/>
                  <a:pt x="116" y="43"/>
                </a:cubicBezTo>
                <a:cubicBezTo>
                  <a:pt x="97" y="57"/>
                  <a:pt x="77" y="68"/>
                  <a:pt x="54" y="74"/>
                </a:cubicBezTo>
                <a:cubicBezTo>
                  <a:pt x="48" y="76"/>
                  <a:pt x="42" y="77"/>
                  <a:pt x="36" y="78"/>
                </a:cubicBezTo>
                <a:cubicBezTo>
                  <a:pt x="24" y="81"/>
                  <a:pt x="19" y="92"/>
                  <a:pt x="25" y="101"/>
                </a:cubicBezTo>
                <a:cubicBezTo>
                  <a:pt x="29" y="108"/>
                  <a:pt x="36" y="111"/>
                  <a:pt x="44" y="110"/>
                </a:cubicBezTo>
                <a:cubicBezTo>
                  <a:pt x="79" y="103"/>
                  <a:pt x="110" y="89"/>
                  <a:pt x="138" y="67"/>
                </a:cubicBezTo>
                <a:cubicBezTo>
                  <a:pt x="143" y="63"/>
                  <a:pt x="146" y="58"/>
                  <a:pt x="146" y="51"/>
                </a:cubicBezTo>
                <a:close/>
                <a:moveTo>
                  <a:pt x="18" y="59"/>
                </a:moveTo>
                <a:cubicBezTo>
                  <a:pt x="56" y="54"/>
                  <a:pt x="89" y="39"/>
                  <a:pt x="117" y="13"/>
                </a:cubicBezTo>
                <a:cubicBezTo>
                  <a:pt x="117" y="13"/>
                  <a:pt x="116" y="12"/>
                  <a:pt x="116" y="12"/>
                </a:cubicBezTo>
                <a:cubicBezTo>
                  <a:pt x="110" y="8"/>
                  <a:pt x="104" y="11"/>
                  <a:pt x="100" y="15"/>
                </a:cubicBezTo>
                <a:cubicBezTo>
                  <a:pt x="86" y="25"/>
                  <a:pt x="72" y="33"/>
                  <a:pt x="56" y="39"/>
                </a:cubicBezTo>
                <a:cubicBezTo>
                  <a:pt x="47" y="42"/>
                  <a:pt x="38" y="44"/>
                  <a:pt x="29" y="46"/>
                </a:cubicBezTo>
                <a:cubicBezTo>
                  <a:pt x="22" y="48"/>
                  <a:pt x="18" y="52"/>
                  <a:pt x="18" y="59"/>
                </a:cubicBezTo>
                <a:close/>
                <a:moveTo>
                  <a:pt x="66" y="61"/>
                </a:moveTo>
                <a:cubicBezTo>
                  <a:pt x="73" y="61"/>
                  <a:pt x="80" y="59"/>
                  <a:pt x="85" y="53"/>
                </a:cubicBezTo>
                <a:cubicBezTo>
                  <a:pt x="90" y="47"/>
                  <a:pt x="96" y="43"/>
                  <a:pt x="105" y="43"/>
                </a:cubicBezTo>
                <a:cubicBezTo>
                  <a:pt x="112" y="42"/>
                  <a:pt x="117" y="38"/>
                  <a:pt x="121" y="32"/>
                </a:cubicBezTo>
                <a:cubicBezTo>
                  <a:pt x="123" y="30"/>
                  <a:pt x="125" y="28"/>
                  <a:pt x="127" y="25"/>
                </a:cubicBezTo>
                <a:cubicBezTo>
                  <a:pt x="127" y="24"/>
                  <a:pt x="127" y="23"/>
                  <a:pt x="128" y="21"/>
                </a:cubicBezTo>
                <a:cubicBezTo>
                  <a:pt x="126" y="21"/>
                  <a:pt x="124" y="21"/>
                  <a:pt x="124" y="21"/>
                </a:cubicBezTo>
                <a:cubicBezTo>
                  <a:pt x="121" y="23"/>
                  <a:pt x="119" y="26"/>
                  <a:pt x="117" y="28"/>
                </a:cubicBezTo>
                <a:cubicBezTo>
                  <a:pt x="114" y="33"/>
                  <a:pt x="110" y="36"/>
                  <a:pt x="105" y="37"/>
                </a:cubicBezTo>
                <a:cubicBezTo>
                  <a:pt x="94" y="38"/>
                  <a:pt x="86" y="43"/>
                  <a:pt x="80" y="50"/>
                </a:cubicBezTo>
                <a:cubicBezTo>
                  <a:pt x="76" y="54"/>
                  <a:pt x="72" y="56"/>
                  <a:pt x="67" y="55"/>
                </a:cubicBezTo>
                <a:cubicBezTo>
                  <a:pt x="59" y="55"/>
                  <a:pt x="52" y="57"/>
                  <a:pt x="47" y="63"/>
                </a:cubicBezTo>
                <a:cubicBezTo>
                  <a:pt x="42" y="68"/>
                  <a:pt x="36" y="69"/>
                  <a:pt x="30" y="68"/>
                </a:cubicBezTo>
                <a:cubicBezTo>
                  <a:pt x="26" y="68"/>
                  <a:pt x="23" y="68"/>
                  <a:pt x="20" y="69"/>
                </a:cubicBezTo>
                <a:cubicBezTo>
                  <a:pt x="19" y="69"/>
                  <a:pt x="18" y="71"/>
                  <a:pt x="17" y="72"/>
                </a:cubicBezTo>
                <a:cubicBezTo>
                  <a:pt x="18" y="73"/>
                  <a:pt x="19" y="74"/>
                  <a:pt x="21" y="74"/>
                </a:cubicBezTo>
                <a:cubicBezTo>
                  <a:pt x="24" y="74"/>
                  <a:pt x="27" y="74"/>
                  <a:pt x="30" y="74"/>
                </a:cubicBezTo>
                <a:cubicBezTo>
                  <a:pt x="38" y="75"/>
                  <a:pt x="45" y="73"/>
                  <a:pt x="51" y="67"/>
                </a:cubicBezTo>
                <a:cubicBezTo>
                  <a:pt x="55" y="62"/>
                  <a:pt x="60" y="60"/>
                  <a:pt x="66" y="61"/>
                </a:cubicBezTo>
                <a:close/>
              </a:path>
            </a:pathLst>
          </a:custGeom>
          <a:solidFill>
            <a:srgbClr val="FFED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4" name="Freeform 7">
            <a:extLst>
              <a:ext uri="{FF2B5EF4-FFF2-40B4-BE49-F238E27FC236}">
                <a16:creationId xmlns:a16="http://schemas.microsoft.com/office/drawing/2014/main" id="{A8EF16FC-D68A-496B-8471-AD8CA323BCA4}"/>
              </a:ext>
            </a:extLst>
          </p:cNvPr>
          <p:cNvSpPr/>
          <p:nvPr/>
        </p:nvSpPr>
        <p:spPr bwMode="auto">
          <a:xfrm>
            <a:off x="2471738" y="1928813"/>
            <a:ext cx="2416175" cy="2016125"/>
          </a:xfrm>
          <a:custGeom>
            <a:avLst/>
            <a:gdLst>
              <a:gd name="T0" fmla="*/ 50 w 123"/>
              <a:gd name="T1" fmla="*/ 103 h 103"/>
              <a:gd name="T2" fmla="*/ 34 w 123"/>
              <a:gd name="T3" fmla="*/ 78 h 103"/>
              <a:gd name="T4" fmla="*/ 26 w 123"/>
              <a:gd name="T5" fmla="*/ 73 h 103"/>
              <a:gd name="T6" fmla="*/ 8 w 123"/>
              <a:gd name="T7" fmla="*/ 77 h 103"/>
              <a:gd name="T8" fmla="*/ 5 w 123"/>
              <a:gd name="T9" fmla="*/ 55 h 103"/>
              <a:gd name="T10" fmla="*/ 1 w 123"/>
              <a:gd name="T11" fmla="*/ 34 h 103"/>
              <a:gd name="T12" fmla="*/ 7 w 123"/>
              <a:gd name="T13" fmla="*/ 16 h 103"/>
              <a:gd name="T14" fmla="*/ 39 w 123"/>
              <a:gd name="T15" fmla="*/ 1 h 103"/>
              <a:gd name="T16" fmla="*/ 34 w 123"/>
              <a:gd name="T17" fmla="*/ 10 h 103"/>
              <a:gd name="T18" fmla="*/ 16 w 123"/>
              <a:gd name="T19" fmla="*/ 19 h 103"/>
              <a:gd name="T20" fmla="*/ 16 w 123"/>
              <a:gd name="T21" fmla="*/ 41 h 103"/>
              <a:gd name="T22" fmla="*/ 42 w 123"/>
              <a:gd name="T23" fmla="*/ 51 h 103"/>
              <a:gd name="T24" fmla="*/ 95 w 123"/>
              <a:gd name="T25" fmla="*/ 47 h 103"/>
              <a:gd name="T26" fmla="*/ 108 w 123"/>
              <a:gd name="T27" fmla="*/ 39 h 103"/>
              <a:gd name="T28" fmla="*/ 108 w 123"/>
              <a:gd name="T29" fmla="*/ 20 h 103"/>
              <a:gd name="T30" fmla="*/ 88 w 123"/>
              <a:gd name="T31" fmla="*/ 10 h 103"/>
              <a:gd name="T32" fmla="*/ 83 w 123"/>
              <a:gd name="T33" fmla="*/ 0 h 103"/>
              <a:gd name="T34" fmla="*/ 114 w 123"/>
              <a:gd name="T35" fmla="*/ 15 h 103"/>
              <a:gd name="T36" fmla="*/ 120 w 123"/>
              <a:gd name="T37" fmla="*/ 37 h 103"/>
              <a:gd name="T38" fmla="*/ 116 w 123"/>
              <a:gd name="T39" fmla="*/ 65 h 103"/>
              <a:gd name="T40" fmla="*/ 104 w 123"/>
              <a:gd name="T41" fmla="*/ 84 h 103"/>
              <a:gd name="T42" fmla="*/ 50 w 123"/>
              <a:gd name="T43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3" h="103">
                <a:moveTo>
                  <a:pt x="50" y="103"/>
                </a:moveTo>
                <a:cubicBezTo>
                  <a:pt x="47" y="93"/>
                  <a:pt x="42" y="85"/>
                  <a:pt x="34" y="78"/>
                </a:cubicBezTo>
                <a:cubicBezTo>
                  <a:pt x="32" y="76"/>
                  <a:pt x="29" y="74"/>
                  <a:pt x="26" y="73"/>
                </a:cubicBezTo>
                <a:cubicBezTo>
                  <a:pt x="19" y="70"/>
                  <a:pt x="14" y="71"/>
                  <a:pt x="8" y="77"/>
                </a:cubicBezTo>
                <a:cubicBezTo>
                  <a:pt x="7" y="70"/>
                  <a:pt x="6" y="62"/>
                  <a:pt x="5" y="55"/>
                </a:cubicBezTo>
                <a:cubicBezTo>
                  <a:pt x="4" y="48"/>
                  <a:pt x="3" y="41"/>
                  <a:pt x="1" y="34"/>
                </a:cubicBezTo>
                <a:cubicBezTo>
                  <a:pt x="0" y="27"/>
                  <a:pt x="2" y="21"/>
                  <a:pt x="7" y="16"/>
                </a:cubicBezTo>
                <a:cubicBezTo>
                  <a:pt x="14" y="8"/>
                  <a:pt x="27" y="2"/>
                  <a:pt x="39" y="1"/>
                </a:cubicBezTo>
                <a:cubicBezTo>
                  <a:pt x="41" y="7"/>
                  <a:pt x="41" y="7"/>
                  <a:pt x="34" y="10"/>
                </a:cubicBezTo>
                <a:cubicBezTo>
                  <a:pt x="28" y="12"/>
                  <a:pt x="21" y="15"/>
                  <a:pt x="16" y="19"/>
                </a:cubicBezTo>
                <a:cubicBezTo>
                  <a:pt x="6" y="25"/>
                  <a:pt x="7" y="34"/>
                  <a:pt x="16" y="41"/>
                </a:cubicBezTo>
                <a:cubicBezTo>
                  <a:pt x="23" y="47"/>
                  <a:pt x="32" y="50"/>
                  <a:pt x="42" y="51"/>
                </a:cubicBezTo>
                <a:cubicBezTo>
                  <a:pt x="60" y="54"/>
                  <a:pt x="77" y="54"/>
                  <a:pt x="95" y="47"/>
                </a:cubicBezTo>
                <a:cubicBezTo>
                  <a:pt x="99" y="45"/>
                  <a:pt x="104" y="43"/>
                  <a:pt x="108" y="39"/>
                </a:cubicBezTo>
                <a:cubicBezTo>
                  <a:pt x="115" y="33"/>
                  <a:pt x="116" y="25"/>
                  <a:pt x="108" y="20"/>
                </a:cubicBezTo>
                <a:cubicBezTo>
                  <a:pt x="102" y="15"/>
                  <a:pt x="95" y="12"/>
                  <a:pt x="88" y="10"/>
                </a:cubicBezTo>
                <a:cubicBezTo>
                  <a:pt x="82" y="7"/>
                  <a:pt x="82" y="8"/>
                  <a:pt x="83" y="0"/>
                </a:cubicBezTo>
                <a:cubicBezTo>
                  <a:pt x="95" y="3"/>
                  <a:pt x="106" y="6"/>
                  <a:pt x="114" y="15"/>
                </a:cubicBezTo>
                <a:cubicBezTo>
                  <a:pt x="121" y="21"/>
                  <a:pt x="123" y="28"/>
                  <a:pt x="120" y="37"/>
                </a:cubicBezTo>
                <a:cubicBezTo>
                  <a:pt x="118" y="46"/>
                  <a:pt x="117" y="56"/>
                  <a:pt x="116" y="65"/>
                </a:cubicBezTo>
                <a:cubicBezTo>
                  <a:pt x="115" y="77"/>
                  <a:pt x="115" y="77"/>
                  <a:pt x="104" y="84"/>
                </a:cubicBezTo>
                <a:cubicBezTo>
                  <a:pt x="89" y="93"/>
                  <a:pt x="74" y="98"/>
                  <a:pt x="50" y="103"/>
                </a:cubicBezTo>
                <a:close/>
              </a:path>
            </a:pathLst>
          </a:custGeom>
          <a:solidFill>
            <a:srgbClr val="FFED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5" name="Freeform 8">
            <a:extLst>
              <a:ext uri="{FF2B5EF4-FFF2-40B4-BE49-F238E27FC236}">
                <a16:creationId xmlns:a16="http://schemas.microsoft.com/office/drawing/2014/main" id="{16C31CEF-80FA-47BB-ADC3-E8EE7C93D9A8}"/>
              </a:ext>
            </a:extLst>
          </p:cNvPr>
          <p:cNvSpPr>
            <a:spLocks noEditPoints="1"/>
          </p:cNvSpPr>
          <p:nvPr/>
        </p:nvSpPr>
        <p:spPr bwMode="auto">
          <a:xfrm>
            <a:off x="3316288" y="1243013"/>
            <a:ext cx="727075" cy="1390650"/>
          </a:xfrm>
          <a:custGeom>
            <a:avLst/>
            <a:gdLst>
              <a:gd name="T0" fmla="*/ 31 w 37"/>
              <a:gd name="T1" fmla="*/ 31 h 71"/>
              <a:gd name="T2" fmla="*/ 31 w 37"/>
              <a:gd name="T3" fmla="*/ 52 h 71"/>
              <a:gd name="T4" fmla="*/ 34 w 37"/>
              <a:gd name="T5" fmla="*/ 57 h 71"/>
              <a:gd name="T6" fmla="*/ 33 w 37"/>
              <a:gd name="T7" fmla="*/ 66 h 71"/>
              <a:gd name="T8" fmla="*/ 3 w 37"/>
              <a:gd name="T9" fmla="*/ 66 h 71"/>
              <a:gd name="T10" fmla="*/ 3 w 37"/>
              <a:gd name="T11" fmla="*/ 57 h 71"/>
              <a:gd name="T12" fmla="*/ 5 w 37"/>
              <a:gd name="T13" fmla="*/ 51 h 71"/>
              <a:gd name="T14" fmla="*/ 5 w 37"/>
              <a:gd name="T15" fmla="*/ 10 h 71"/>
              <a:gd name="T16" fmla="*/ 12 w 37"/>
              <a:gd name="T17" fmla="*/ 1 h 71"/>
              <a:gd name="T18" fmla="*/ 24 w 37"/>
              <a:gd name="T19" fmla="*/ 1 h 71"/>
              <a:gd name="T20" fmla="*/ 31 w 37"/>
              <a:gd name="T21" fmla="*/ 10 h 71"/>
              <a:gd name="T22" fmla="*/ 31 w 37"/>
              <a:gd name="T23" fmla="*/ 31 h 71"/>
              <a:gd name="T24" fmla="*/ 25 w 37"/>
              <a:gd name="T25" fmla="*/ 12 h 71"/>
              <a:gd name="T26" fmla="*/ 12 w 37"/>
              <a:gd name="T27" fmla="*/ 12 h 71"/>
              <a:gd name="T28" fmla="*/ 12 w 37"/>
              <a:gd name="T29" fmla="*/ 15 h 71"/>
              <a:gd name="T30" fmla="*/ 12 w 37"/>
              <a:gd name="T31" fmla="*/ 52 h 71"/>
              <a:gd name="T32" fmla="*/ 18 w 37"/>
              <a:gd name="T33" fmla="*/ 58 h 71"/>
              <a:gd name="T34" fmla="*/ 25 w 37"/>
              <a:gd name="T35" fmla="*/ 52 h 71"/>
              <a:gd name="T36" fmla="*/ 25 w 37"/>
              <a:gd name="T37" fmla="*/ 16 h 71"/>
              <a:gd name="T38" fmla="*/ 25 w 37"/>
              <a:gd name="T39" fmla="*/ 12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" h="71">
                <a:moveTo>
                  <a:pt x="31" y="31"/>
                </a:moveTo>
                <a:cubicBezTo>
                  <a:pt x="31" y="38"/>
                  <a:pt x="31" y="45"/>
                  <a:pt x="31" y="52"/>
                </a:cubicBezTo>
                <a:cubicBezTo>
                  <a:pt x="31" y="53"/>
                  <a:pt x="32" y="55"/>
                  <a:pt x="34" y="57"/>
                </a:cubicBezTo>
                <a:cubicBezTo>
                  <a:pt x="37" y="60"/>
                  <a:pt x="37" y="63"/>
                  <a:pt x="33" y="66"/>
                </a:cubicBezTo>
                <a:cubicBezTo>
                  <a:pt x="27" y="71"/>
                  <a:pt x="9" y="71"/>
                  <a:pt x="3" y="66"/>
                </a:cubicBezTo>
                <a:cubicBezTo>
                  <a:pt x="0" y="63"/>
                  <a:pt x="0" y="60"/>
                  <a:pt x="3" y="57"/>
                </a:cubicBezTo>
                <a:cubicBezTo>
                  <a:pt x="4" y="55"/>
                  <a:pt x="5" y="53"/>
                  <a:pt x="5" y="51"/>
                </a:cubicBezTo>
                <a:cubicBezTo>
                  <a:pt x="5" y="38"/>
                  <a:pt x="5" y="24"/>
                  <a:pt x="5" y="10"/>
                </a:cubicBezTo>
                <a:cubicBezTo>
                  <a:pt x="5" y="5"/>
                  <a:pt x="7" y="2"/>
                  <a:pt x="12" y="1"/>
                </a:cubicBezTo>
                <a:cubicBezTo>
                  <a:pt x="16" y="0"/>
                  <a:pt x="20" y="0"/>
                  <a:pt x="24" y="1"/>
                </a:cubicBezTo>
                <a:cubicBezTo>
                  <a:pt x="29" y="2"/>
                  <a:pt x="31" y="5"/>
                  <a:pt x="31" y="10"/>
                </a:cubicBezTo>
                <a:cubicBezTo>
                  <a:pt x="31" y="17"/>
                  <a:pt x="31" y="24"/>
                  <a:pt x="31" y="31"/>
                </a:cubicBezTo>
                <a:close/>
                <a:moveTo>
                  <a:pt x="25" y="12"/>
                </a:moveTo>
                <a:cubicBezTo>
                  <a:pt x="20" y="12"/>
                  <a:pt x="16" y="12"/>
                  <a:pt x="12" y="12"/>
                </a:cubicBezTo>
                <a:cubicBezTo>
                  <a:pt x="12" y="13"/>
                  <a:pt x="12" y="14"/>
                  <a:pt x="12" y="15"/>
                </a:cubicBezTo>
                <a:cubicBezTo>
                  <a:pt x="12" y="28"/>
                  <a:pt x="12" y="40"/>
                  <a:pt x="12" y="52"/>
                </a:cubicBezTo>
                <a:cubicBezTo>
                  <a:pt x="12" y="57"/>
                  <a:pt x="13" y="58"/>
                  <a:pt x="18" y="58"/>
                </a:cubicBezTo>
                <a:cubicBezTo>
                  <a:pt x="23" y="58"/>
                  <a:pt x="25" y="57"/>
                  <a:pt x="25" y="52"/>
                </a:cubicBezTo>
                <a:cubicBezTo>
                  <a:pt x="25" y="40"/>
                  <a:pt x="25" y="28"/>
                  <a:pt x="25" y="16"/>
                </a:cubicBezTo>
                <a:cubicBezTo>
                  <a:pt x="25" y="15"/>
                  <a:pt x="25" y="13"/>
                  <a:pt x="25" y="12"/>
                </a:cubicBezTo>
                <a:close/>
              </a:path>
            </a:pathLst>
          </a:custGeom>
          <a:solidFill>
            <a:srgbClr val="FFED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649D8899-CBD0-4FAB-861B-86BFD84B347A}"/>
              </a:ext>
            </a:extLst>
          </p:cNvPr>
          <p:cNvSpPr/>
          <p:nvPr/>
        </p:nvSpPr>
        <p:spPr bwMode="auto">
          <a:xfrm>
            <a:off x="2687638" y="4083050"/>
            <a:ext cx="373063" cy="782637"/>
          </a:xfrm>
          <a:custGeom>
            <a:avLst/>
            <a:gdLst>
              <a:gd name="T0" fmla="*/ 0 w 19"/>
              <a:gd name="T1" fmla="*/ 0 h 40"/>
              <a:gd name="T2" fmla="*/ 19 w 19"/>
              <a:gd name="T3" fmla="*/ 19 h 40"/>
              <a:gd name="T4" fmla="*/ 13 w 19"/>
              <a:gd name="T5" fmla="*/ 40 h 40"/>
              <a:gd name="T6" fmla="*/ 5 w 19"/>
              <a:gd name="T7" fmla="*/ 30 h 40"/>
              <a:gd name="T8" fmla="*/ 0 w 19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40">
                <a:moveTo>
                  <a:pt x="0" y="0"/>
                </a:moveTo>
                <a:cubicBezTo>
                  <a:pt x="7" y="7"/>
                  <a:pt x="13" y="13"/>
                  <a:pt x="19" y="19"/>
                </a:cubicBezTo>
                <a:cubicBezTo>
                  <a:pt x="14" y="24"/>
                  <a:pt x="12" y="32"/>
                  <a:pt x="13" y="40"/>
                </a:cubicBezTo>
                <a:cubicBezTo>
                  <a:pt x="8" y="38"/>
                  <a:pt x="6" y="34"/>
                  <a:pt x="5" y="30"/>
                </a:cubicBezTo>
                <a:cubicBezTo>
                  <a:pt x="3" y="20"/>
                  <a:pt x="2" y="10"/>
                  <a:pt x="0" y="0"/>
                </a:cubicBezTo>
                <a:close/>
              </a:path>
            </a:pathLst>
          </a:custGeom>
          <a:solidFill>
            <a:srgbClr val="FFED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971322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3652">
        <p159:morph option="byChar"/>
      </p:transition>
    </mc:Choice>
    <mc:Fallback>
      <p:transition spd="slow" advTm="3652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 descr="midsection of overweight person on side on ground - obesidad fotografías e imágenes de stock">
            <a:extLst>
              <a:ext uri="{FF2B5EF4-FFF2-40B4-BE49-F238E27FC236}">
                <a16:creationId xmlns:a16="http://schemas.microsoft.com/office/drawing/2014/main" id="{12FE6D4F-D06E-475C-A220-2E1130DAF055}"/>
              </a:ext>
            </a:extLst>
          </p:cNvPr>
          <p:cNvPicPr>
            <a:picLocks noGrp="1" noChangeAspect="1" noChangeArrowheads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t>13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2411837" y="5301921"/>
            <a:ext cx="13464325" cy="1640168"/>
          </a:xfrm>
        </p:spPr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ما</a:t>
            </a:r>
            <a:r>
              <a:rPr kumimoji="1" lang="en-US" altLang="ja-JP" dirty="0">
                <a:cs typeface="B Nazanin" panose="00000700000000000000" pitchFamily="2" charset="-78"/>
              </a:rPr>
              <a:t> </a:t>
            </a:r>
            <a:r>
              <a:rPr kumimoji="1" lang="fa-IR" altLang="ja-JP" dirty="0">
                <a:solidFill>
                  <a:srgbClr val="FFED00"/>
                </a:solidFill>
                <a:cs typeface="B Nazanin" panose="00000700000000000000" pitchFamily="2" charset="-78"/>
              </a:rPr>
              <a:t>خدمات</a:t>
            </a:r>
            <a:endParaRPr kumimoji="1" lang="ja-JP" altLang="en-US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1427213" y="7786865"/>
            <a:ext cx="4770388" cy="1731110"/>
          </a:xfrm>
        </p:spPr>
        <p:txBody>
          <a:bodyPr>
            <a:normAutofit fontScale="85000" lnSpcReduction="10000"/>
          </a:bodyPr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 Placeholder 19"/>
          <p:cNvSpPr>
            <a:spLocks noGrp="1"/>
          </p:cNvSpPr>
          <p:nvPr>
            <p:ph type="body" sz="quarter" idx="15"/>
          </p:nvPr>
        </p:nvSpPr>
        <p:spPr>
          <a:xfrm>
            <a:off x="1427213" y="7090736"/>
            <a:ext cx="4770388" cy="759629"/>
          </a:xfrm>
        </p:spPr>
        <p:txBody>
          <a:bodyPr>
            <a:normAutofit lnSpcReduction="10000"/>
          </a:bodyPr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طراحی </a:t>
            </a:r>
            <a:r>
              <a:rPr kumimoji="1" lang="en-US" altLang="ja-JP" dirty="0">
                <a:cs typeface="B Nazanin" panose="00000700000000000000" pitchFamily="2" charset="-78"/>
              </a:rPr>
              <a:t>UX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6"/>
          </p:nvPr>
        </p:nvSpPr>
        <p:spPr>
          <a:xfrm>
            <a:off x="6758806" y="7786865"/>
            <a:ext cx="4770388" cy="1731110"/>
          </a:xfrm>
        </p:spPr>
        <p:txBody>
          <a:bodyPr>
            <a:normAutofit fontScale="85000" lnSpcReduction="10000"/>
          </a:bodyPr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6758806" y="7090736"/>
            <a:ext cx="4770388" cy="759629"/>
          </a:xfrm>
        </p:spPr>
        <p:txBody>
          <a:bodyPr>
            <a:normAutofit lnSpcReduction="10000"/>
          </a:bodyPr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بازار یابی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8"/>
          </p:nvPr>
        </p:nvSpPr>
        <p:spPr>
          <a:xfrm>
            <a:off x="12095250" y="7786865"/>
            <a:ext cx="4770388" cy="1731110"/>
          </a:xfrm>
        </p:spPr>
        <p:txBody>
          <a:bodyPr>
            <a:normAutofit fontScale="85000" lnSpcReduction="10000"/>
          </a:bodyPr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9"/>
          </p:nvPr>
        </p:nvSpPr>
        <p:spPr>
          <a:xfrm>
            <a:off x="12095250" y="7090736"/>
            <a:ext cx="4770388" cy="759629"/>
          </a:xfrm>
        </p:spPr>
        <p:txBody>
          <a:bodyPr>
            <a:normAutofit lnSpcReduction="10000"/>
          </a:bodyPr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استراتژی کسب و کار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2AFE0257-60C6-4BA5-816A-D7DD537BD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2700"/>
            <a:ext cx="18288000" cy="689903"/>
          </a:xfrm>
          <a:prstGeom prst="rect">
            <a:avLst/>
          </a:prstGeom>
          <a:solidFill>
            <a:srgbClr val="303B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CA0C0C2B-6A83-40F8-8D8A-17718A9ECBA5}"/>
              </a:ext>
            </a:extLst>
          </p:cNvPr>
          <p:cNvSpPr/>
          <p:nvPr/>
        </p:nvSpPr>
        <p:spPr bwMode="auto">
          <a:xfrm>
            <a:off x="13376275" y="-12700"/>
            <a:ext cx="4911725" cy="370114"/>
          </a:xfrm>
          <a:custGeom>
            <a:avLst/>
            <a:gdLst>
              <a:gd name="T0" fmla="*/ 0 w 3094"/>
              <a:gd name="T1" fmla="*/ 0 h 323"/>
              <a:gd name="T2" fmla="*/ 271 w 3094"/>
              <a:gd name="T3" fmla="*/ 323 h 323"/>
              <a:gd name="T4" fmla="*/ 3094 w 3094"/>
              <a:gd name="T5" fmla="*/ 323 h 323"/>
              <a:gd name="T6" fmla="*/ 3094 w 3094"/>
              <a:gd name="T7" fmla="*/ 0 h 323"/>
              <a:gd name="T8" fmla="*/ 0 w 3094"/>
              <a:gd name="T9" fmla="*/ 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94" h="323">
                <a:moveTo>
                  <a:pt x="0" y="0"/>
                </a:moveTo>
                <a:lnTo>
                  <a:pt x="271" y="323"/>
                </a:lnTo>
                <a:lnTo>
                  <a:pt x="3094" y="323"/>
                </a:lnTo>
                <a:lnTo>
                  <a:pt x="309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5" name="Freeform 7">
            <a:extLst>
              <a:ext uri="{FF2B5EF4-FFF2-40B4-BE49-F238E27FC236}">
                <a16:creationId xmlns:a16="http://schemas.microsoft.com/office/drawing/2014/main" id="{B83A7C3F-75F2-4981-BF5B-BD893FD6F894}"/>
              </a:ext>
            </a:extLst>
          </p:cNvPr>
          <p:cNvSpPr/>
          <p:nvPr/>
        </p:nvSpPr>
        <p:spPr bwMode="auto">
          <a:xfrm>
            <a:off x="0" y="-12700"/>
            <a:ext cx="3026229" cy="10359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586949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5956">
        <p159:morph option="byChar"/>
      </p:transition>
    </mc:Choice>
    <mc:Fallback>
      <p:transition spd="slow" advTm="5956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 descr="ilustraciones, imágenes clip art, dibujos animados e iconos de stock de illustration of an obese man's heart - obesidad">
            <a:extLst>
              <a:ext uri="{FF2B5EF4-FFF2-40B4-BE49-F238E27FC236}">
                <a16:creationId xmlns:a16="http://schemas.microsoft.com/office/drawing/2014/main" id="{464A1A06-90AA-4AF7-AD33-A39BE4DA82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689327" y="0"/>
            <a:ext cx="6235472" cy="8313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14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602343" y="8424703"/>
            <a:ext cx="7692571" cy="1731111"/>
          </a:xfrm>
        </p:spPr>
        <p:txBody>
          <a:bodyPr/>
          <a:lstStyle/>
          <a:p>
            <a:pPr algn="ctr"/>
            <a:r>
              <a:rPr kumimoji="1" lang="fa-IR" altLang="ja-JP" dirty="0">
                <a:cs typeface="B Nazanin" panose="00000700000000000000" pitchFamily="2" charset="-78"/>
              </a:rPr>
              <a:t>خدمات</a:t>
            </a:r>
            <a:r>
              <a:rPr kumimoji="1" lang="en-US" altLang="ja-JP" dirty="0">
                <a:cs typeface="B Nazanin" panose="00000700000000000000" pitchFamily="2" charset="-78"/>
              </a:rPr>
              <a:t> </a:t>
            </a:r>
            <a:r>
              <a:rPr kumimoji="1" lang="fa-IR" altLang="ja-JP" dirty="0">
                <a:solidFill>
                  <a:srgbClr val="FFED00"/>
                </a:solidFill>
                <a:cs typeface="B Nazanin" panose="00000700000000000000" pitchFamily="2" charset="-78"/>
              </a:rPr>
              <a:t>ما</a:t>
            </a:r>
            <a:endParaRPr kumimoji="1" lang="ja-JP" altLang="en-US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algn="r" rtl="1"/>
            <a:r>
              <a:rPr kumimoji="1" lang="fa-IR" altLang="ja-JP" dirty="0">
                <a:solidFill>
                  <a:srgbClr val="303B3F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solidFill>
                <a:srgbClr val="303B3F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5"/>
          </p:nvPr>
        </p:nvSpPr>
        <p:spPr/>
        <p:txBody>
          <a:bodyPr>
            <a:normAutofit lnSpcReduction="10000"/>
          </a:bodyPr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طراحی </a:t>
            </a:r>
            <a:r>
              <a:rPr kumimoji="1" lang="en-US" altLang="ja-JP" dirty="0">
                <a:cs typeface="B Nazanin" panose="00000700000000000000" pitchFamily="2" charset="-78"/>
              </a:rPr>
              <a:t>UX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pPr algn="r" rtl="1"/>
            <a:r>
              <a:rPr kumimoji="1" lang="fa-IR" altLang="ja-JP" dirty="0">
                <a:solidFill>
                  <a:srgbClr val="303B3F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solidFill>
                <a:srgbClr val="303B3F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7"/>
          </p:nvPr>
        </p:nvSpPr>
        <p:spPr/>
        <p:txBody>
          <a:bodyPr>
            <a:normAutofit lnSpcReduction="10000"/>
          </a:bodyPr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بازار یابی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8"/>
          </p:nvPr>
        </p:nvSpPr>
        <p:spPr/>
        <p:txBody>
          <a:bodyPr>
            <a:normAutofit/>
          </a:bodyPr>
          <a:lstStyle/>
          <a:p>
            <a:pPr algn="r" rtl="1"/>
            <a:r>
              <a:rPr kumimoji="1" lang="fa-IR" altLang="ja-JP" dirty="0">
                <a:solidFill>
                  <a:srgbClr val="303B3F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solidFill>
                <a:srgbClr val="303B3F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9"/>
          </p:nvPr>
        </p:nvSpPr>
        <p:spPr/>
        <p:txBody>
          <a:bodyPr>
            <a:normAutofit lnSpcReduction="10000"/>
          </a:bodyPr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استراتژی کسب و کار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D41AB402-6FFD-4633-A07C-A6F498920FCA}"/>
              </a:ext>
            </a:extLst>
          </p:cNvPr>
          <p:cNvSpPr/>
          <p:nvPr/>
        </p:nvSpPr>
        <p:spPr>
          <a:xfrm>
            <a:off x="0" y="9859226"/>
            <a:ext cx="17285884" cy="426187"/>
          </a:xfrm>
          <a:prstGeom prst="rect">
            <a:avLst/>
          </a:prstGeom>
          <a:solidFill>
            <a:srgbClr val="FFE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kumimoji="1" lang="es-ES">
              <a:cs typeface="B Nazanin" panose="00000700000000000000" pitchFamily="2" charset="-78"/>
            </a:endParaRPr>
          </a:p>
        </p:txBody>
      </p:sp>
      <p:sp>
        <p:nvSpPr>
          <p:cNvPr id="19" name="Freeform 7">
            <a:extLst>
              <a:ext uri="{FF2B5EF4-FFF2-40B4-BE49-F238E27FC236}">
                <a16:creationId xmlns:a16="http://schemas.microsoft.com/office/drawing/2014/main" id="{7DE2CF4C-C57F-41C0-8EFB-25AA53543173}"/>
              </a:ext>
            </a:extLst>
          </p:cNvPr>
          <p:cNvSpPr/>
          <p:nvPr/>
        </p:nvSpPr>
        <p:spPr bwMode="auto">
          <a:xfrm>
            <a:off x="0" y="-12700"/>
            <a:ext cx="3026229" cy="10359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" name="Freeform 7">
            <a:extLst>
              <a:ext uri="{FF2B5EF4-FFF2-40B4-BE49-F238E27FC236}">
                <a16:creationId xmlns:a16="http://schemas.microsoft.com/office/drawing/2014/main" id="{B430CC86-9103-4CCB-9629-90E75801B446}"/>
              </a:ext>
            </a:extLst>
          </p:cNvPr>
          <p:cNvSpPr/>
          <p:nvPr/>
        </p:nvSpPr>
        <p:spPr bwMode="auto">
          <a:xfrm flipH="1">
            <a:off x="15298869" y="-12700"/>
            <a:ext cx="2989130" cy="10232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35173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5872">
        <p159:morph option="byChar"/>
      </p:transition>
    </mc:Choice>
    <mc:Fallback>
      <p:transition spd="slow" advTm="5872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15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8958309" y="3369094"/>
            <a:ext cx="8835929" cy="4107596"/>
          </a:xfrm>
        </p:spPr>
        <p:txBody>
          <a:bodyPr/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منحصر به فرد و</a:t>
            </a:r>
            <a:br>
              <a:rPr kumimoji="1" lang="en-US" altLang="ja-JP" dirty="0">
                <a:cs typeface="B Nazanin" panose="00000700000000000000" pitchFamily="2" charset="-78"/>
              </a:rPr>
            </a:br>
            <a:r>
              <a:rPr kumimoji="1" lang="fa-IR" altLang="ja-JP" dirty="0">
                <a:solidFill>
                  <a:srgbClr val="FFED00"/>
                </a:solidFill>
                <a:cs typeface="B Nazanin" panose="00000700000000000000" pitchFamily="2" charset="-78"/>
              </a:rPr>
              <a:t>پیچیده</a:t>
            </a:r>
            <a:endParaRPr kumimoji="1" lang="ja-JP" altLang="en-US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9013372" y="7476690"/>
            <a:ext cx="8113844" cy="2131437"/>
          </a:xfrm>
        </p:spPr>
        <p:txBody>
          <a:bodyPr>
            <a:normAutofit fontScale="92500"/>
          </a:bodyPr>
          <a:lstStyle/>
          <a:p>
            <a:pPr algn="r" rtl="1">
              <a:lnSpc>
                <a:spcPct val="150000"/>
              </a:lnSpc>
            </a:pPr>
            <a:r>
              <a:rPr kumimoji="1" lang="fa-IR" altLang="ja-JP" sz="24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sz="2400" dirty="0">
              <a:solidFill>
                <a:srgbClr val="6B767A"/>
              </a:solidFill>
              <a:cs typeface="B Nazanin" panose="00000700000000000000" pitchFamily="2" charset="-78"/>
            </a:endParaRPr>
          </a:p>
        </p:txBody>
      </p:sp>
      <p:pic>
        <p:nvPicPr>
          <p:cNvPr id="20482" name="Picture 2" descr="personas con problemas de sobrepeso corriendo en el parque de la ciudad - obesidad fotografías e imágenes de stock">
            <a:extLst>
              <a:ext uri="{FF2B5EF4-FFF2-40B4-BE49-F238E27FC236}">
                <a16:creationId xmlns:a16="http://schemas.microsoft.com/office/drawing/2014/main" id="{2DBABAFA-4D22-4FE9-A363-26811A0C2BE4}"/>
              </a:ext>
            </a:extLst>
          </p:cNvPr>
          <p:cNvPicPr>
            <a:picLocks noGrp="1" noChangeAspect="1" noChangeArrowheads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upo 1">
            <a:extLst>
              <a:ext uri="{FF2B5EF4-FFF2-40B4-BE49-F238E27FC236}">
                <a16:creationId xmlns:a16="http://schemas.microsoft.com/office/drawing/2014/main" id="{2CF46711-8D90-1B18-2B90-AF6FFD9A9B00}"/>
              </a:ext>
            </a:extLst>
          </p:cNvPr>
          <p:cNvGrpSpPr/>
          <p:nvPr/>
        </p:nvGrpSpPr>
        <p:grpSpPr>
          <a:xfrm>
            <a:off x="11318876" y="871538"/>
            <a:ext cx="2403473" cy="3771900"/>
            <a:chOff x="11318876" y="871538"/>
            <a:chExt cx="2403473" cy="3771900"/>
          </a:xfrm>
        </p:grpSpPr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BE8554F0-B148-4E02-9A35-DAB9AEB69CD8}"/>
                </a:ext>
              </a:extLst>
            </p:cNvPr>
            <p:cNvSpPr/>
            <p:nvPr/>
          </p:nvSpPr>
          <p:spPr bwMode="auto">
            <a:xfrm>
              <a:off x="11318876" y="1404938"/>
              <a:ext cx="1968500" cy="3238500"/>
            </a:xfrm>
            <a:custGeom>
              <a:avLst/>
              <a:gdLst>
                <a:gd name="T0" fmla="*/ 13 w 95"/>
                <a:gd name="T1" fmla="*/ 98 h 158"/>
                <a:gd name="T2" fmla="*/ 27 w 95"/>
                <a:gd name="T3" fmla="*/ 83 h 158"/>
                <a:gd name="T4" fmla="*/ 31 w 95"/>
                <a:gd name="T5" fmla="*/ 47 h 158"/>
                <a:gd name="T6" fmla="*/ 27 w 95"/>
                <a:gd name="T7" fmla="*/ 41 h 158"/>
                <a:gd name="T8" fmla="*/ 23 w 95"/>
                <a:gd name="T9" fmla="*/ 47 h 158"/>
                <a:gd name="T10" fmla="*/ 19 w 95"/>
                <a:gd name="T11" fmla="*/ 81 h 158"/>
                <a:gd name="T12" fmla="*/ 5 w 95"/>
                <a:gd name="T13" fmla="*/ 87 h 158"/>
                <a:gd name="T14" fmla="*/ 2 w 95"/>
                <a:gd name="T15" fmla="*/ 81 h 158"/>
                <a:gd name="T16" fmla="*/ 2 w 95"/>
                <a:gd name="T17" fmla="*/ 71 h 158"/>
                <a:gd name="T18" fmla="*/ 1 w 95"/>
                <a:gd name="T19" fmla="*/ 45 h 158"/>
                <a:gd name="T20" fmla="*/ 23 w 95"/>
                <a:gd name="T21" fmla="*/ 4 h 158"/>
                <a:gd name="T22" fmla="*/ 30 w 95"/>
                <a:gd name="T23" fmla="*/ 0 h 158"/>
                <a:gd name="T24" fmla="*/ 31 w 95"/>
                <a:gd name="T25" fmla="*/ 0 h 158"/>
                <a:gd name="T26" fmla="*/ 48 w 95"/>
                <a:gd name="T27" fmla="*/ 20 h 158"/>
                <a:gd name="T28" fmla="*/ 74 w 95"/>
                <a:gd name="T29" fmla="*/ 16 h 158"/>
                <a:gd name="T30" fmla="*/ 77 w 95"/>
                <a:gd name="T31" fmla="*/ 31 h 158"/>
                <a:gd name="T32" fmla="*/ 74 w 95"/>
                <a:gd name="T33" fmla="*/ 35 h 158"/>
                <a:gd name="T34" fmla="*/ 55 w 95"/>
                <a:gd name="T35" fmla="*/ 41 h 158"/>
                <a:gd name="T36" fmla="*/ 50 w 95"/>
                <a:gd name="T37" fmla="*/ 43 h 158"/>
                <a:gd name="T38" fmla="*/ 55 w 95"/>
                <a:gd name="T39" fmla="*/ 46 h 158"/>
                <a:gd name="T40" fmla="*/ 72 w 95"/>
                <a:gd name="T41" fmla="*/ 44 h 158"/>
                <a:gd name="T42" fmla="*/ 77 w 95"/>
                <a:gd name="T43" fmla="*/ 45 h 158"/>
                <a:gd name="T44" fmla="*/ 86 w 95"/>
                <a:gd name="T45" fmla="*/ 98 h 158"/>
                <a:gd name="T46" fmla="*/ 84 w 95"/>
                <a:gd name="T47" fmla="*/ 105 h 158"/>
                <a:gd name="T48" fmla="*/ 74 w 95"/>
                <a:gd name="T49" fmla="*/ 151 h 158"/>
                <a:gd name="T50" fmla="*/ 59 w 95"/>
                <a:gd name="T51" fmla="*/ 156 h 158"/>
                <a:gd name="T52" fmla="*/ 50 w 95"/>
                <a:gd name="T53" fmla="*/ 144 h 158"/>
                <a:gd name="T54" fmla="*/ 52 w 95"/>
                <a:gd name="T55" fmla="*/ 132 h 158"/>
                <a:gd name="T56" fmla="*/ 54 w 95"/>
                <a:gd name="T57" fmla="*/ 115 h 158"/>
                <a:gd name="T58" fmla="*/ 58 w 95"/>
                <a:gd name="T59" fmla="*/ 111 h 158"/>
                <a:gd name="T60" fmla="*/ 70 w 95"/>
                <a:gd name="T61" fmla="*/ 108 h 158"/>
                <a:gd name="T62" fmla="*/ 72 w 95"/>
                <a:gd name="T63" fmla="*/ 104 h 158"/>
                <a:gd name="T64" fmla="*/ 68 w 95"/>
                <a:gd name="T65" fmla="*/ 102 h 158"/>
                <a:gd name="T66" fmla="*/ 52 w 95"/>
                <a:gd name="T67" fmla="*/ 104 h 158"/>
                <a:gd name="T68" fmla="*/ 47 w 95"/>
                <a:gd name="T69" fmla="*/ 109 h 158"/>
                <a:gd name="T70" fmla="*/ 38 w 95"/>
                <a:gd name="T71" fmla="*/ 147 h 158"/>
                <a:gd name="T72" fmla="*/ 23 w 95"/>
                <a:gd name="T73" fmla="*/ 156 h 158"/>
                <a:gd name="T74" fmla="*/ 13 w 95"/>
                <a:gd name="T75" fmla="*/ 142 h 158"/>
                <a:gd name="T76" fmla="*/ 13 w 95"/>
                <a:gd name="T77" fmla="*/ 9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5" h="158">
                  <a:moveTo>
                    <a:pt x="13" y="98"/>
                  </a:moveTo>
                  <a:cubicBezTo>
                    <a:pt x="21" y="96"/>
                    <a:pt x="26" y="91"/>
                    <a:pt x="27" y="83"/>
                  </a:cubicBezTo>
                  <a:cubicBezTo>
                    <a:pt x="28" y="71"/>
                    <a:pt x="30" y="59"/>
                    <a:pt x="31" y="47"/>
                  </a:cubicBezTo>
                  <a:cubicBezTo>
                    <a:pt x="31" y="44"/>
                    <a:pt x="31" y="41"/>
                    <a:pt x="27" y="41"/>
                  </a:cubicBezTo>
                  <a:cubicBezTo>
                    <a:pt x="23" y="41"/>
                    <a:pt x="23" y="44"/>
                    <a:pt x="23" y="47"/>
                  </a:cubicBezTo>
                  <a:cubicBezTo>
                    <a:pt x="22" y="58"/>
                    <a:pt x="21" y="70"/>
                    <a:pt x="19" y="81"/>
                  </a:cubicBezTo>
                  <a:cubicBezTo>
                    <a:pt x="18" y="89"/>
                    <a:pt x="11" y="92"/>
                    <a:pt x="5" y="87"/>
                  </a:cubicBezTo>
                  <a:cubicBezTo>
                    <a:pt x="3" y="86"/>
                    <a:pt x="2" y="83"/>
                    <a:pt x="2" y="81"/>
                  </a:cubicBezTo>
                  <a:cubicBezTo>
                    <a:pt x="2" y="78"/>
                    <a:pt x="2" y="74"/>
                    <a:pt x="2" y="71"/>
                  </a:cubicBezTo>
                  <a:cubicBezTo>
                    <a:pt x="2" y="62"/>
                    <a:pt x="1" y="54"/>
                    <a:pt x="1" y="45"/>
                  </a:cubicBezTo>
                  <a:cubicBezTo>
                    <a:pt x="0" y="28"/>
                    <a:pt x="8" y="14"/>
                    <a:pt x="23" y="4"/>
                  </a:cubicBezTo>
                  <a:cubicBezTo>
                    <a:pt x="25" y="3"/>
                    <a:pt x="27" y="2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4" y="9"/>
                    <a:pt x="39" y="16"/>
                    <a:pt x="48" y="20"/>
                  </a:cubicBezTo>
                  <a:cubicBezTo>
                    <a:pt x="57" y="23"/>
                    <a:pt x="66" y="21"/>
                    <a:pt x="74" y="16"/>
                  </a:cubicBezTo>
                  <a:cubicBezTo>
                    <a:pt x="77" y="21"/>
                    <a:pt x="78" y="26"/>
                    <a:pt x="77" y="31"/>
                  </a:cubicBezTo>
                  <a:cubicBezTo>
                    <a:pt x="76" y="32"/>
                    <a:pt x="75" y="34"/>
                    <a:pt x="74" y="35"/>
                  </a:cubicBezTo>
                  <a:cubicBezTo>
                    <a:pt x="68" y="39"/>
                    <a:pt x="62" y="41"/>
                    <a:pt x="55" y="41"/>
                  </a:cubicBezTo>
                  <a:cubicBezTo>
                    <a:pt x="53" y="41"/>
                    <a:pt x="50" y="40"/>
                    <a:pt x="50" y="43"/>
                  </a:cubicBezTo>
                  <a:cubicBezTo>
                    <a:pt x="50" y="44"/>
                    <a:pt x="53" y="46"/>
                    <a:pt x="55" y="46"/>
                  </a:cubicBezTo>
                  <a:cubicBezTo>
                    <a:pt x="61" y="46"/>
                    <a:pt x="66" y="45"/>
                    <a:pt x="72" y="44"/>
                  </a:cubicBezTo>
                  <a:cubicBezTo>
                    <a:pt x="74" y="43"/>
                    <a:pt x="76" y="44"/>
                    <a:pt x="77" y="45"/>
                  </a:cubicBezTo>
                  <a:cubicBezTo>
                    <a:pt x="91" y="59"/>
                    <a:pt x="95" y="81"/>
                    <a:pt x="86" y="98"/>
                  </a:cubicBezTo>
                  <a:cubicBezTo>
                    <a:pt x="85" y="100"/>
                    <a:pt x="84" y="103"/>
                    <a:pt x="84" y="105"/>
                  </a:cubicBezTo>
                  <a:cubicBezTo>
                    <a:pt x="86" y="122"/>
                    <a:pt x="81" y="136"/>
                    <a:pt x="74" y="151"/>
                  </a:cubicBezTo>
                  <a:cubicBezTo>
                    <a:pt x="71" y="156"/>
                    <a:pt x="65" y="158"/>
                    <a:pt x="59" y="156"/>
                  </a:cubicBezTo>
                  <a:cubicBezTo>
                    <a:pt x="54" y="155"/>
                    <a:pt x="50" y="150"/>
                    <a:pt x="50" y="144"/>
                  </a:cubicBezTo>
                  <a:cubicBezTo>
                    <a:pt x="50" y="140"/>
                    <a:pt x="51" y="136"/>
                    <a:pt x="52" y="132"/>
                  </a:cubicBezTo>
                  <a:cubicBezTo>
                    <a:pt x="52" y="126"/>
                    <a:pt x="54" y="120"/>
                    <a:pt x="54" y="115"/>
                  </a:cubicBezTo>
                  <a:cubicBezTo>
                    <a:pt x="55" y="112"/>
                    <a:pt x="56" y="111"/>
                    <a:pt x="58" y="111"/>
                  </a:cubicBezTo>
                  <a:cubicBezTo>
                    <a:pt x="62" y="110"/>
                    <a:pt x="66" y="109"/>
                    <a:pt x="70" y="108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1" y="103"/>
                    <a:pt x="69" y="102"/>
                    <a:pt x="68" y="102"/>
                  </a:cubicBezTo>
                  <a:cubicBezTo>
                    <a:pt x="63" y="103"/>
                    <a:pt x="57" y="104"/>
                    <a:pt x="52" y="104"/>
                  </a:cubicBezTo>
                  <a:cubicBezTo>
                    <a:pt x="49" y="104"/>
                    <a:pt x="47" y="105"/>
                    <a:pt x="47" y="109"/>
                  </a:cubicBezTo>
                  <a:cubicBezTo>
                    <a:pt x="46" y="122"/>
                    <a:pt x="44" y="135"/>
                    <a:pt x="38" y="147"/>
                  </a:cubicBezTo>
                  <a:cubicBezTo>
                    <a:pt x="35" y="154"/>
                    <a:pt x="30" y="158"/>
                    <a:pt x="23" y="156"/>
                  </a:cubicBezTo>
                  <a:cubicBezTo>
                    <a:pt x="16" y="155"/>
                    <a:pt x="13" y="150"/>
                    <a:pt x="13" y="142"/>
                  </a:cubicBezTo>
                  <a:cubicBezTo>
                    <a:pt x="13" y="127"/>
                    <a:pt x="13" y="113"/>
                    <a:pt x="13" y="98"/>
                  </a:cubicBez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95025911-634E-4303-93D0-B0FBBE3640CB}"/>
                </a:ext>
              </a:extLst>
            </p:cNvPr>
            <p:cNvSpPr/>
            <p:nvPr/>
          </p:nvSpPr>
          <p:spPr bwMode="auto">
            <a:xfrm>
              <a:off x="12085638" y="871538"/>
              <a:ext cx="849312" cy="841375"/>
            </a:xfrm>
            <a:custGeom>
              <a:avLst/>
              <a:gdLst>
                <a:gd name="T0" fmla="*/ 20 w 41"/>
                <a:gd name="T1" fmla="*/ 40 h 41"/>
                <a:gd name="T2" fmla="*/ 1 w 41"/>
                <a:gd name="T3" fmla="*/ 20 h 41"/>
                <a:gd name="T4" fmla="*/ 21 w 41"/>
                <a:gd name="T5" fmla="*/ 0 h 41"/>
                <a:gd name="T6" fmla="*/ 41 w 41"/>
                <a:gd name="T7" fmla="*/ 20 h 41"/>
                <a:gd name="T8" fmla="*/ 20 w 41"/>
                <a:gd name="T9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20" y="40"/>
                  </a:moveTo>
                  <a:cubicBezTo>
                    <a:pt x="9" y="40"/>
                    <a:pt x="0" y="31"/>
                    <a:pt x="1" y="20"/>
                  </a:cubicBezTo>
                  <a:cubicBezTo>
                    <a:pt x="1" y="9"/>
                    <a:pt x="10" y="0"/>
                    <a:pt x="21" y="0"/>
                  </a:cubicBezTo>
                  <a:cubicBezTo>
                    <a:pt x="32" y="0"/>
                    <a:pt x="41" y="10"/>
                    <a:pt x="41" y="20"/>
                  </a:cubicBezTo>
                  <a:cubicBezTo>
                    <a:pt x="41" y="32"/>
                    <a:pt x="32" y="41"/>
                    <a:pt x="20" y="40"/>
                  </a:cubicBez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0E0AA2DE-22E0-42E5-BE9D-F8F344E90216}"/>
                </a:ext>
              </a:extLst>
            </p:cNvPr>
            <p:cNvSpPr/>
            <p:nvPr/>
          </p:nvSpPr>
          <p:spPr bwMode="auto">
            <a:xfrm>
              <a:off x="13058775" y="1752601"/>
              <a:ext cx="601662" cy="574675"/>
            </a:xfrm>
            <a:custGeom>
              <a:avLst/>
              <a:gdLst>
                <a:gd name="T0" fmla="*/ 6 w 29"/>
                <a:gd name="T1" fmla="*/ 0 h 28"/>
                <a:gd name="T2" fmla="*/ 27 w 29"/>
                <a:gd name="T3" fmla="*/ 11 h 28"/>
                <a:gd name="T4" fmla="*/ 29 w 29"/>
                <a:gd name="T5" fmla="*/ 20 h 28"/>
                <a:gd name="T6" fmla="*/ 20 w 29"/>
                <a:gd name="T7" fmla="*/ 28 h 28"/>
                <a:gd name="T8" fmla="*/ 11 w 29"/>
                <a:gd name="T9" fmla="*/ 21 h 28"/>
                <a:gd name="T10" fmla="*/ 3 w 29"/>
                <a:gd name="T11" fmla="*/ 3 h 28"/>
                <a:gd name="T12" fmla="*/ 6 w 29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8">
                  <a:moveTo>
                    <a:pt x="6" y="0"/>
                  </a:moveTo>
                  <a:cubicBezTo>
                    <a:pt x="15" y="1"/>
                    <a:pt x="22" y="3"/>
                    <a:pt x="27" y="11"/>
                  </a:cubicBezTo>
                  <a:cubicBezTo>
                    <a:pt x="28" y="14"/>
                    <a:pt x="29" y="18"/>
                    <a:pt x="29" y="20"/>
                  </a:cubicBezTo>
                  <a:cubicBezTo>
                    <a:pt x="28" y="25"/>
                    <a:pt x="24" y="28"/>
                    <a:pt x="20" y="28"/>
                  </a:cubicBezTo>
                  <a:cubicBezTo>
                    <a:pt x="16" y="28"/>
                    <a:pt x="12" y="26"/>
                    <a:pt x="11" y="21"/>
                  </a:cubicBezTo>
                  <a:cubicBezTo>
                    <a:pt x="9" y="15"/>
                    <a:pt x="7" y="8"/>
                    <a:pt x="3" y="3"/>
                  </a:cubicBezTo>
                  <a:cubicBezTo>
                    <a:pt x="0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509377F9-D938-4AF0-8537-747BF7BFA093}"/>
                </a:ext>
              </a:extLst>
            </p:cNvPr>
            <p:cNvSpPr/>
            <p:nvPr/>
          </p:nvSpPr>
          <p:spPr bwMode="auto">
            <a:xfrm>
              <a:off x="13142912" y="1301751"/>
              <a:ext cx="579437" cy="390525"/>
            </a:xfrm>
            <a:custGeom>
              <a:avLst/>
              <a:gdLst>
                <a:gd name="T0" fmla="*/ 0 w 28"/>
                <a:gd name="T1" fmla="*/ 12 h 19"/>
                <a:gd name="T2" fmla="*/ 24 w 28"/>
                <a:gd name="T3" fmla="*/ 6 h 19"/>
                <a:gd name="T4" fmla="*/ 26 w 28"/>
                <a:gd name="T5" fmla="*/ 15 h 19"/>
                <a:gd name="T6" fmla="*/ 18 w 28"/>
                <a:gd name="T7" fmla="*/ 19 h 19"/>
                <a:gd name="T8" fmla="*/ 15 w 28"/>
                <a:gd name="T9" fmla="*/ 18 h 19"/>
                <a:gd name="T10" fmla="*/ 0 w 28"/>
                <a:gd name="T11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0" y="12"/>
                  </a:moveTo>
                  <a:cubicBezTo>
                    <a:pt x="2" y="4"/>
                    <a:pt x="18" y="0"/>
                    <a:pt x="24" y="6"/>
                  </a:cubicBezTo>
                  <a:cubicBezTo>
                    <a:pt x="27" y="8"/>
                    <a:pt x="28" y="12"/>
                    <a:pt x="26" y="15"/>
                  </a:cubicBezTo>
                  <a:cubicBezTo>
                    <a:pt x="24" y="18"/>
                    <a:pt x="21" y="19"/>
                    <a:pt x="18" y="19"/>
                  </a:cubicBezTo>
                  <a:cubicBezTo>
                    <a:pt x="17" y="19"/>
                    <a:pt x="16" y="18"/>
                    <a:pt x="15" y="18"/>
                  </a:cubicBezTo>
                  <a:cubicBezTo>
                    <a:pt x="10" y="16"/>
                    <a:pt x="5" y="14"/>
                    <a:pt x="0" y="12"/>
                  </a:cubicBez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44130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3674">
        <p159:morph option="byChar"/>
      </p:transition>
    </mc:Choice>
    <mc:Fallback>
      <p:transition spd="slow" advTm="3674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personas con problemas de sobrepeso haciendo ejercicio en el parque de la ciudad - obesidad fotografías e imágenes de stock">
            <a:extLst>
              <a:ext uri="{FF2B5EF4-FFF2-40B4-BE49-F238E27FC236}">
                <a16:creationId xmlns:a16="http://schemas.microsoft.com/office/drawing/2014/main" id="{A77A96DB-41D1-4240-AB17-0A1520D45D28}"/>
              </a:ext>
            </a:extLst>
          </p:cNvPr>
          <p:cNvPicPr>
            <a:picLocks noGrp="1" noChangeAspect="1" noChangeArrowheads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16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2264228" y="7380517"/>
            <a:ext cx="13258800" cy="2561176"/>
          </a:xfrm>
          <a:solidFill>
            <a:srgbClr val="F39200"/>
          </a:solidFill>
        </p:spPr>
        <p:txBody>
          <a:bodyPr/>
          <a:lstStyle/>
          <a:p>
            <a:pPr algn="ctr" rtl="1"/>
            <a:r>
              <a:rPr kumimoji="1" lang="fa-IR" altLang="ja-JP" sz="6600" dirty="0">
                <a:cs typeface="B Nazanin" panose="00000700000000000000" pitchFamily="2" charset="-78"/>
              </a:rPr>
              <a:t>زندگی ام مرا راضی نکرد، بنابراین زندگی ام را ساختم.</a:t>
            </a:r>
            <a:endParaRPr kumimoji="1" lang="ja-JP" altLang="en-US" sz="6600" dirty="0">
              <a:cs typeface="B Nazanin" panose="00000700000000000000" pitchFamily="2" charset="-78"/>
            </a:endParaRPr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42DE5B9A-B5BC-43BB-B820-DF1DF94CF7DC}"/>
              </a:ext>
            </a:extLst>
          </p:cNvPr>
          <p:cNvSpPr/>
          <p:nvPr/>
        </p:nvSpPr>
        <p:spPr>
          <a:xfrm>
            <a:off x="0" y="9859226"/>
            <a:ext cx="17285884" cy="426187"/>
          </a:xfrm>
          <a:prstGeom prst="rect">
            <a:avLst/>
          </a:prstGeom>
          <a:solidFill>
            <a:srgbClr val="FFE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kumimoji="1" lang="es-ES">
              <a:cs typeface="B Nazanin" panose="00000700000000000000" pitchFamily="2" charset="-78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A5324085-76EA-4946-A4EA-E0A10DD0630A}"/>
              </a:ext>
            </a:extLst>
          </p:cNvPr>
          <p:cNvSpPr/>
          <p:nvPr/>
        </p:nvSpPr>
        <p:spPr bwMode="auto">
          <a:xfrm>
            <a:off x="0" y="-12700"/>
            <a:ext cx="3026229" cy="10359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9" name="Freeform 7">
            <a:extLst>
              <a:ext uri="{FF2B5EF4-FFF2-40B4-BE49-F238E27FC236}">
                <a16:creationId xmlns:a16="http://schemas.microsoft.com/office/drawing/2014/main" id="{A291B6B2-F200-4F41-AF83-30062E139899}"/>
              </a:ext>
            </a:extLst>
          </p:cNvPr>
          <p:cNvSpPr/>
          <p:nvPr/>
        </p:nvSpPr>
        <p:spPr bwMode="auto">
          <a:xfrm flipH="1">
            <a:off x="15298869" y="9071"/>
            <a:ext cx="2989130" cy="10232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304178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3789">
        <p159:morph option="byChar"/>
      </p:transition>
    </mc:Choice>
    <mc:Fallback>
      <p:transition spd="slow" advTm="3789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17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2411836" y="828112"/>
            <a:ext cx="13464325" cy="1640168"/>
          </a:xfrm>
        </p:spPr>
        <p:txBody>
          <a:bodyPr/>
          <a:lstStyle/>
          <a:p>
            <a:pPr rtl="1"/>
            <a:r>
              <a:rPr kumimoji="1" lang="fa-IR" altLang="ja-JP" dirty="0">
                <a:solidFill>
                  <a:srgbClr val="FFED00"/>
                </a:solidFill>
                <a:cs typeface="B Nazanin" panose="00000700000000000000" pitchFamily="2" charset="-78"/>
              </a:rPr>
              <a:t>وعده های ما</a:t>
            </a:r>
            <a:endParaRPr kumimoji="1" lang="ja-JP" altLang="en-US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fontScale="92500" lnSpcReduction="10000"/>
          </a:bodyPr>
          <a:lstStyle/>
          <a:p>
            <a:pPr algn="r" rtl="1"/>
            <a:r>
              <a:rPr kumimoji="1" lang="fa-IR" altLang="ja-JP" dirty="0">
                <a:solidFill>
                  <a:srgbClr val="FFFFFF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/>
          </p:nvPr>
        </p:nvSpPr>
        <p:spPr/>
        <p:txBody>
          <a:bodyPr>
            <a:normAutofit lnSpcReduction="10000"/>
          </a:bodyPr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ما اهمیت میدهیم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/>
        <p:txBody>
          <a:bodyPr>
            <a:normAutofit fontScale="92500" lnSpcReduction="10000"/>
          </a:bodyPr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en-US" altLang="ja-JP" dirty="0">
              <a:cs typeface="B Nazanin" panose="00000700000000000000" pitchFamily="2" charset="-78"/>
            </a:endParaRP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7"/>
          </p:nvPr>
        </p:nvSpPr>
        <p:spPr/>
        <p:txBody>
          <a:bodyPr>
            <a:normAutofit lnSpcReduction="10000"/>
          </a:bodyPr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ما ایجاد می کنیم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8"/>
          </p:nvPr>
        </p:nvSpPr>
        <p:spPr/>
        <p:txBody>
          <a:bodyPr>
            <a:normAutofit fontScale="92500" lnSpcReduction="10000"/>
          </a:bodyPr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9"/>
          </p:nvPr>
        </p:nvSpPr>
        <p:spPr/>
        <p:txBody>
          <a:bodyPr>
            <a:normAutofit lnSpcReduction="10000"/>
          </a:bodyPr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ما به اشتراک می گذاریم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20"/>
          </p:nvPr>
        </p:nvSpPr>
        <p:spPr/>
        <p:txBody>
          <a:bodyPr>
            <a:normAutofit fontScale="92500" lnSpcReduction="10000"/>
          </a:bodyPr>
          <a:lstStyle/>
          <a:p>
            <a:pPr algn="r"/>
            <a:r>
              <a:rPr kumimoji="1" lang="fa-IR" altLang="ja-JP" dirty="0">
                <a:solidFill>
                  <a:srgbClr val="FFFFFF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en-US" altLang="ja-JP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21"/>
          </p:nvPr>
        </p:nvSpPr>
        <p:spPr/>
        <p:txBody>
          <a:bodyPr>
            <a:normAutofit lnSpcReduction="10000"/>
          </a:bodyPr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ما راضی هستیم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pic>
        <p:nvPicPr>
          <p:cNvPr id="7" name="Marcador de posición de imagen 6">
            <a:extLst>
              <a:ext uri="{FF2B5EF4-FFF2-40B4-BE49-F238E27FC236}">
                <a16:creationId xmlns:a16="http://schemas.microsoft.com/office/drawing/2014/main" id="{3B230122-CA63-4EF8-B332-86BF7B0741B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4063" y="3005138"/>
            <a:ext cx="6619875" cy="7280275"/>
          </a:xfrm>
          <a:ln>
            <a:noFill/>
          </a:ln>
        </p:spPr>
      </p:pic>
      <p:sp>
        <p:nvSpPr>
          <p:cNvPr id="16" name="Rectangle 12">
            <a:extLst>
              <a:ext uri="{FF2B5EF4-FFF2-40B4-BE49-F238E27FC236}">
                <a16:creationId xmlns:a16="http://schemas.microsoft.com/office/drawing/2014/main" id="{B6A83A38-83B5-47F6-9CD6-A2CEABEF2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8287998" cy="398671"/>
          </a:xfrm>
          <a:prstGeom prst="rect">
            <a:avLst/>
          </a:prstGeom>
          <a:solidFill>
            <a:srgbClr val="9D9D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9A2BD210-CEF9-4EE7-93B8-CA6541122404}"/>
              </a:ext>
            </a:extLst>
          </p:cNvPr>
          <p:cNvGrpSpPr/>
          <p:nvPr/>
        </p:nvGrpSpPr>
        <p:grpSpPr>
          <a:xfrm>
            <a:off x="0" y="0"/>
            <a:ext cx="7170438" cy="839108"/>
            <a:chOff x="0" y="0"/>
            <a:chExt cx="7170438" cy="839108"/>
          </a:xfrm>
        </p:grpSpPr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F7A09400-3BC3-4156-90C7-24DF8A11818C}"/>
                </a:ext>
              </a:extLst>
            </p:cNvPr>
            <p:cNvSpPr/>
            <p:nvPr/>
          </p:nvSpPr>
          <p:spPr bwMode="auto">
            <a:xfrm>
              <a:off x="0" y="558139"/>
              <a:ext cx="2876741" cy="1215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E1F0926C-F8D4-477C-AA36-053559DF60EB}"/>
                </a:ext>
              </a:extLst>
            </p:cNvPr>
            <p:cNvSpPr/>
            <p:nvPr/>
          </p:nvSpPr>
          <p:spPr bwMode="auto">
            <a:xfrm>
              <a:off x="2876741" y="398671"/>
              <a:ext cx="738817" cy="440437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5D3D564D-A4D9-4D91-A542-B0BBA364034C}"/>
                </a:ext>
              </a:extLst>
            </p:cNvPr>
            <p:cNvSpPr/>
            <p:nvPr/>
          </p:nvSpPr>
          <p:spPr bwMode="auto">
            <a:xfrm>
              <a:off x="3333593" y="0"/>
              <a:ext cx="3836845" cy="839108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upo 20">
            <a:extLst>
              <a:ext uri="{FF2B5EF4-FFF2-40B4-BE49-F238E27FC236}">
                <a16:creationId xmlns:a16="http://schemas.microsoft.com/office/drawing/2014/main" id="{7BE8E217-3B90-4B7C-93DB-97884381A567}"/>
              </a:ext>
            </a:extLst>
          </p:cNvPr>
          <p:cNvGrpSpPr/>
          <p:nvPr/>
        </p:nvGrpSpPr>
        <p:grpSpPr>
          <a:xfrm flipH="1">
            <a:off x="10938553" y="-20948"/>
            <a:ext cx="7349447" cy="860056"/>
            <a:chOff x="0" y="0"/>
            <a:chExt cx="7170438" cy="839108"/>
          </a:xfrm>
        </p:grpSpPr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9383954D-3BB2-41C6-BFDB-917D59E40A4D}"/>
                </a:ext>
              </a:extLst>
            </p:cNvPr>
            <p:cNvSpPr/>
            <p:nvPr/>
          </p:nvSpPr>
          <p:spPr bwMode="auto">
            <a:xfrm>
              <a:off x="0" y="558139"/>
              <a:ext cx="2876741" cy="1215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778EA51E-E3F3-4472-AFAE-0D9F39ADA6F9}"/>
                </a:ext>
              </a:extLst>
            </p:cNvPr>
            <p:cNvSpPr/>
            <p:nvPr/>
          </p:nvSpPr>
          <p:spPr bwMode="auto">
            <a:xfrm>
              <a:off x="2876741" y="398671"/>
              <a:ext cx="738817" cy="440437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A33AADC1-3798-4588-8F24-948492FEA35F}"/>
                </a:ext>
              </a:extLst>
            </p:cNvPr>
            <p:cNvSpPr/>
            <p:nvPr/>
          </p:nvSpPr>
          <p:spPr bwMode="auto">
            <a:xfrm>
              <a:off x="3333593" y="0"/>
              <a:ext cx="3836845" cy="839108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36317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7915">
        <p159:morph option="byChar"/>
      </p:transition>
    </mc:Choice>
    <mc:Fallback>
      <p:transition spd="slow" advTm="7915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18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5"/>
          </p:nvPr>
        </p:nvSpPr>
        <p:spPr/>
        <p:txBody>
          <a:bodyPr>
            <a:normAutofit lnSpcReduction="10000"/>
          </a:bodyPr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20" name="Text Placeholder 19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ماموریت</a:t>
            </a:r>
            <a:r>
              <a:rPr kumimoji="1" lang="en-US" altLang="ja-JP" dirty="0">
                <a:cs typeface="B Nazanin" panose="00000700000000000000" pitchFamily="2" charset="-78"/>
              </a:rPr>
              <a:t> </a:t>
            </a:r>
            <a:r>
              <a:rPr kumimoji="1" lang="fa-IR" altLang="ja-JP" dirty="0">
                <a:solidFill>
                  <a:schemeClr val="accent2"/>
                </a:solidFill>
                <a:cs typeface="B Nazanin" panose="00000700000000000000" pitchFamily="2" charset="-78"/>
              </a:rPr>
              <a:t>ما</a:t>
            </a:r>
            <a:endParaRPr kumimoji="1" lang="ja-JP" altLang="en-US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8"/>
          </p:nvPr>
        </p:nvSpPr>
        <p:spPr/>
        <p:txBody>
          <a:bodyPr>
            <a:normAutofit lnSpcReduction="10000"/>
          </a:bodyPr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ما</a:t>
            </a:r>
            <a:r>
              <a:rPr kumimoji="1" lang="en-US" altLang="ja-JP" dirty="0">
                <a:cs typeface="B Nazanin" panose="00000700000000000000" pitchFamily="2" charset="-78"/>
              </a:rPr>
              <a:t> </a:t>
            </a:r>
            <a:r>
              <a:rPr kumimoji="1" lang="fa-IR" altLang="ja-JP" dirty="0">
                <a:solidFill>
                  <a:schemeClr val="accent2"/>
                </a:solidFill>
                <a:cs typeface="B Nazanin" panose="00000700000000000000" pitchFamily="2" charset="-78"/>
              </a:rPr>
              <a:t>هدف</a:t>
            </a:r>
            <a:endParaRPr kumimoji="1" lang="ja-JP" altLang="en-US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pic>
        <p:nvPicPr>
          <p:cNvPr id="7" name="Marcador de posición de imagen 6">
            <a:extLst>
              <a:ext uri="{FF2B5EF4-FFF2-40B4-BE49-F238E27FC236}">
                <a16:creationId xmlns:a16="http://schemas.microsoft.com/office/drawing/2014/main" id="{8C65720C-5DCA-42C0-A153-99E300771FD2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/>
      </p:pic>
      <p:pic>
        <p:nvPicPr>
          <p:cNvPr id="12" name="Marcador de posición de imagen 11">
            <a:extLst>
              <a:ext uri="{FF2B5EF4-FFF2-40B4-BE49-F238E27FC236}">
                <a16:creationId xmlns:a16="http://schemas.microsoft.com/office/drawing/2014/main" id="{4611CA7A-81DA-4D77-BC96-A8571A02D84F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40" y="3967061"/>
            <a:ext cx="9340261" cy="5529035"/>
          </a:xfrm>
        </p:spPr>
      </p:pic>
      <p:sp>
        <p:nvSpPr>
          <p:cNvPr id="10" name="Rectángulo 9">
            <a:extLst>
              <a:ext uri="{FF2B5EF4-FFF2-40B4-BE49-F238E27FC236}">
                <a16:creationId xmlns:a16="http://schemas.microsoft.com/office/drawing/2014/main" id="{DC8D709B-E468-4DD2-A014-8B9DFB37F983}"/>
              </a:ext>
            </a:extLst>
          </p:cNvPr>
          <p:cNvSpPr/>
          <p:nvPr/>
        </p:nvSpPr>
        <p:spPr>
          <a:xfrm>
            <a:off x="0" y="9859226"/>
            <a:ext cx="17285884" cy="426187"/>
          </a:xfrm>
          <a:prstGeom prst="rect">
            <a:avLst/>
          </a:prstGeom>
          <a:solidFill>
            <a:srgbClr val="FFE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kumimoji="1"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515103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4757">
        <p159:morph option="byWord"/>
      </p:transition>
    </mc:Choice>
    <mc:Fallback>
      <p:transition spd="slow" advTm="4757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 descr="hamburgers with stuffing in a plate on the dining table. sandwiches, burgers with bacon, ham, cheese, vegetables and lettuce leaves. the concept of fast food, snack. fast food restaurant, buffet. all-inclusive lunches at the hotel. junk food. - obesidad fotografías e imágenes de stock">
            <a:extLst>
              <a:ext uri="{FF2B5EF4-FFF2-40B4-BE49-F238E27FC236}">
                <a16:creationId xmlns:a16="http://schemas.microsoft.com/office/drawing/2014/main" id="{C0877FA4-5B9F-4079-B34F-201B452FB9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4042571" y="6667735"/>
            <a:ext cx="3841821" cy="33150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 Placeholder 10"/>
          <p:cNvSpPr>
            <a:spLocks noGrp="1"/>
          </p:cNvSpPr>
          <p:nvPr>
            <p:ph type="body" sz="quarter" idx="17"/>
          </p:nvPr>
        </p:nvSpPr>
        <p:spPr/>
        <p:txBody>
          <a:bodyPr>
            <a:normAutofit/>
          </a:bodyPr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نقطه عطف</a:t>
            </a:r>
            <a:r>
              <a:rPr kumimoji="1" lang="en-US" altLang="ja-JP" dirty="0">
                <a:cs typeface="B Nazanin" panose="00000700000000000000" pitchFamily="2" charset="-78"/>
              </a:rPr>
              <a:t> 1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pPr algn="l"/>
            <a:r>
              <a:rPr kumimoji="1" lang="fa-IR" altLang="ja-JP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pPr algn="l"/>
            <a:r>
              <a:rPr kumimoji="1" lang="fa-IR" altLang="ja-JP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pPr algn="l"/>
            <a:r>
              <a:rPr kumimoji="1" lang="fa-IR" altLang="ja-JP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21"/>
          </p:nvPr>
        </p:nvSpPr>
        <p:spPr/>
        <p:txBody>
          <a:bodyPr>
            <a:normAutofit/>
          </a:bodyPr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نقطه عطف</a:t>
            </a:r>
            <a:r>
              <a:rPr kumimoji="1" lang="en-US" altLang="ja-JP" dirty="0">
                <a:cs typeface="B Nazanin" panose="00000700000000000000" pitchFamily="2" charset="-78"/>
              </a:rPr>
              <a:t> 2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22"/>
          </p:nvPr>
        </p:nvSpPr>
        <p:spPr/>
        <p:txBody>
          <a:bodyPr>
            <a:normAutofit/>
          </a:bodyPr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نقطه عطف</a:t>
            </a:r>
            <a:r>
              <a:rPr kumimoji="1" lang="en-US" altLang="ja-JP" dirty="0">
                <a:cs typeface="B Nazanin" panose="00000700000000000000" pitchFamily="2" charset="-78"/>
              </a:rPr>
              <a:t> 3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br>
              <a:rPr kumimoji="1" lang="fa-IR" altLang="ja-JP" dirty="0">
                <a:cs typeface="B Nazanin" panose="00000700000000000000" pitchFamily="2" charset="-78"/>
              </a:rPr>
            </a:br>
            <a:br>
              <a:rPr kumimoji="1" lang="fa-IR" altLang="ja-JP" dirty="0">
                <a:cs typeface="B Nazanin" panose="00000700000000000000" pitchFamily="2" charset="-78"/>
              </a:rPr>
            </a:br>
            <a:r>
              <a:rPr kumimoji="1" lang="fa-IR" altLang="ja-JP" dirty="0">
                <a:solidFill>
                  <a:schemeClr val="accent2"/>
                </a:solidFill>
                <a:cs typeface="B Nazanin" panose="00000700000000000000" pitchFamily="2" charset="-78"/>
              </a:rPr>
              <a:t>نقاط عطف</a:t>
            </a:r>
            <a:br>
              <a:rPr kumimoji="1" lang="fa-IR" altLang="ja-JP" dirty="0">
                <a:cs typeface="B Nazanin" panose="00000700000000000000" pitchFamily="2" charset="-78"/>
              </a:rPr>
            </a:br>
            <a:r>
              <a:rPr kumimoji="1" lang="fa-IR" altLang="ja-JP" dirty="0">
                <a:cs typeface="B Nazanin" panose="00000700000000000000" pitchFamily="2" charset="-78"/>
              </a:rPr>
              <a:t>مهم</a:t>
            </a:r>
            <a:endParaRPr kumimoji="1" lang="ja-JP" altLang="en-US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87E53AAF-7B7E-433B-B75B-06C1C1A71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2699"/>
            <a:ext cx="18288000" cy="520224"/>
          </a:xfrm>
          <a:prstGeom prst="rect">
            <a:avLst/>
          </a:prstGeom>
          <a:solidFill>
            <a:srgbClr val="303B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8" name="Freeform 6">
            <a:extLst>
              <a:ext uri="{FF2B5EF4-FFF2-40B4-BE49-F238E27FC236}">
                <a16:creationId xmlns:a16="http://schemas.microsoft.com/office/drawing/2014/main" id="{64D15AD6-EC62-46E6-98A2-A71FA6590CD0}"/>
              </a:ext>
            </a:extLst>
          </p:cNvPr>
          <p:cNvSpPr/>
          <p:nvPr/>
        </p:nvSpPr>
        <p:spPr bwMode="auto">
          <a:xfrm>
            <a:off x="13376275" y="-12700"/>
            <a:ext cx="4911725" cy="687740"/>
          </a:xfrm>
          <a:custGeom>
            <a:avLst/>
            <a:gdLst>
              <a:gd name="T0" fmla="*/ 0 w 3094"/>
              <a:gd name="T1" fmla="*/ 0 h 323"/>
              <a:gd name="T2" fmla="*/ 271 w 3094"/>
              <a:gd name="T3" fmla="*/ 323 h 323"/>
              <a:gd name="T4" fmla="*/ 3094 w 3094"/>
              <a:gd name="T5" fmla="*/ 323 h 323"/>
              <a:gd name="T6" fmla="*/ 3094 w 3094"/>
              <a:gd name="T7" fmla="*/ 0 h 323"/>
              <a:gd name="T8" fmla="*/ 0 w 3094"/>
              <a:gd name="T9" fmla="*/ 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94" h="323">
                <a:moveTo>
                  <a:pt x="0" y="0"/>
                </a:moveTo>
                <a:lnTo>
                  <a:pt x="271" y="323"/>
                </a:lnTo>
                <a:lnTo>
                  <a:pt x="3094" y="323"/>
                </a:lnTo>
                <a:lnTo>
                  <a:pt x="309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" name="Freeform 7">
            <a:extLst>
              <a:ext uri="{FF2B5EF4-FFF2-40B4-BE49-F238E27FC236}">
                <a16:creationId xmlns:a16="http://schemas.microsoft.com/office/drawing/2014/main" id="{894E95AD-FD25-4767-AD91-C31F2355C73D}"/>
              </a:ext>
            </a:extLst>
          </p:cNvPr>
          <p:cNvSpPr/>
          <p:nvPr/>
        </p:nvSpPr>
        <p:spPr bwMode="auto">
          <a:xfrm>
            <a:off x="0" y="-12700"/>
            <a:ext cx="3026229" cy="10359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" name="Freeform 7">
            <a:extLst>
              <a:ext uri="{FF2B5EF4-FFF2-40B4-BE49-F238E27FC236}">
                <a16:creationId xmlns:a16="http://schemas.microsoft.com/office/drawing/2014/main" id="{5E187E70-4963-4F2E-AC84-C1049016011A}"/>
              </a:ext>
            </a:extLst>
          </p:cNvPr>
          <p:cNvSpPr/>
          <p:nvPr/>
        </p:nvSpPr>
        <p:spPr bwMode="auto">
          <a:xfrm rot="10800000">
            <a:off x="15261771" y="9597673"/>
            <a:ext cx="3026229" cy="687740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0B6E902E-E8A7-A9B5-8A16-474B650AACEA}"/>
              </a:ext>
            </a:extLst>
          </p:cNvPr>
          <p:cNvGrpSpPr/>
          <p:nvPr/>
        </p:nvGrpSpPr>
        <p:grpSpPr>
          <a:xfrm>
            <a:off x="823913" y="1709737"/>
            <a:ext cx="4376738" cy="4384676"/>
            <a:chOff x="823913" y="1709737"/>
            <a:chExt cx="4376738" cy="4384676"/>
          </a:xfrm>
        </p:grpSpPr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685C93DE-DD43-4F5E-BC70-35058F3F3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913" y="1709737"/>
              <a:ext cx="4376738" cy="4384676"/>
            </a:xfrm>
            <a:custGeom>
              <a:avLst/>
              <a:gdLst>
                <a:gd name="T0" fmla="*/ 86 w 172"/>
                <a:gd name="T1" fmla="*/ 34 h 172"/>
                <a:gd name="T2" fmla="*/ 98 w 172"/>
                <a:gd name="T3" fmla="*/ 24 h 172"/>
                <a:gd name="T4" fmla="*/ 169 w 172"/>
                <a:gd name="T5" fmla="*/ 53 h 172"/>
                <a:gd name="T6" fmla="*/ 160 w 172"/>
                <a:gd name="T7" fmla="*/ 99 h 172"/>
                <a:gd name="T8" fmla="*/ 113 w 172"/>
                <a:gd name="T9" fmla="*/ 152 h 172"/>
                <a:gd name="T10" fmla="*/ 100 w 172"/>
                <a:gd name="T11" fmla="*/ 164 h 172"/>
                <a:gd name="T12" fmla="*/ 75 w 172"/>
                <a:gd name="T13" fmla="*/ 165 h 172"/>
                <a:gd name="T14" fmla="*/ 14 w 172"/>
                <a:gd name="T15" fmla="*/ 98 h 172"/>
                <a:gd name="T16" fmla="*/ 9 w 172"/>
                <a:gd name="T17" fmla="*/ 41 h 172"/>
                <a:gd name="T18" fmla="*/ 80 w 172"/>
                <a:gd name="T19" fmla="*/ 27 h 172"/>
                <a:gd name="T20" fmla="*/ 86 w 172"/>
                <a:gd name="T21" fmla="*/ 34 h 172"/>
                <a:gd name="T22" fmla="*/ 160 w 172"/>
                <a:gd name="T23" fmla="*/ 64 h 172"/>
                <a:gd name="T24" fmla="*/ 158 w 172"/>
                <a:gd name="T25" fmla="*/ 53 h 172"/>
                <a:gd name="T26" fmla="*/ 109 w 172"/>
                <a:gd name="T27" fmla="*/ 30 h 172"/>
                <a:gd name="T28" fmla="*/ 96 w 172"/>
                <a:gd name="T29" fmla="*/ 41 h 172"/>
                <a:gd name="T30" fmla="*/ 79 w 172"/>
                <a:gd name="T31" fmla="*/ 41 h 172"/>
                <a:gd name="T32" fmla="*/ 71 w 172"/>
                <a:gd name="T33" fmla="*/ 34 h 172"/>
                <a:gd name="T34" fmla="*/ 17 w 172"/>
                <a:gd name="T35" fmla="*/ 50 h 172"/>
                <a:gd name="T36" fmla="*/ 27 w 172"/>
                <a:gd name="T37" fmla="*/ 98 h 172"/>
                <a:gd name="T38" fmla="*/ 81 w 172"/>
                <a:gd name="T39" fmla="*/ 156 h 172"/>
                <a:gd name="T40" fmla="*/ 93 w 172"/>
                <a:gd name="T41" fmla="*/ 155 h 172"/>
                <a:gd name="T42" fmla="*/ 144 w 172"/>
                <a:gd name="T43" fmla="*/ 102 h 172"/>
                <a:gd name="T44" fmla="*/ 160 w 172"/>
                <a:gd name="T45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72">
                  <a:moveTo>
                    <a:pt x="86" y="34"/>
                  </a:moveTo>
                  <a:cubicBezTo>
                    <a:pt x="90" y="31"/>
                    <a:pt x="94" y="27"/>
                    <a:pt x="98" y="24"/>
                  </a:cubicBezTo>
                  <a:cubicBezTo>
                    <a:pt x="128" y="0"/>
                    <a:pt x="165" y="23"/>
                    <a:pt x="169" y="53"/>
                  </a:cubicBezTo>
                  <a:cubicBezTo>
                    <a:pt x="172" y="69"/>
                    <a:pt x="170" y="85"/>
                    <a:pt x="160" y="99"/>
                  </a:cubicBezTo>
                  <a:cubicBezTo>
                    <a:pt x="146" y="118"/>
                    <a:pt x="130" y="135"/>
                    <a:pt x="113" y="152"/>
                  </a:cubicBezTo>
                  <a:cubicBezTo>
                    <a:pt x="109" y="156"/>
                    <a:pt x="105" y="160"/>
                    <a:pt x="100" y="164"/>
                  </a:cubicBezTo>
                  <a:cubicBezTo>
                    <a:pt x="93" y="171"/>
                    <a:pt x="82" y="172"/>
                    <a:pt x="75" y="165"/>
                  </a:cubicBezTo>
                  <a:cubicBezTo>
                    <a:pt x="53" y="144"/>
                    <a:pt x="31" y="123"/>
                    <a:pt x="14" y="98"/>
                  </a:cubicBezTo>
                  <a:cubicBezTo>
                    <a:pt x="2" y="80"/>
                    <a:pt x="0" y="60"/>
                    <a:pt x="9" y="41"/>
                  </a:cubicBezTo>
                  <a:cubicBezTo>
                    <a:pt x="22" y="12"/>
                    <a:pt x="56" y="6"/>
                    <a:pt x="80" y="27"/>
                  </a:cubicBezTo>
                  <a:cubicBezTo>
                    <a:pt x="82" y="29"/>
                    <a:pt x="84" y="32"/>
                    <a:pt x="86" y="34"/>
                  </a:cubicBezTo>
                  <a:close/>
                  <a:moveTo>
                    <a:pt x="160" y="64"/>
                  </a:moveTo>
                  <a:cubicBezTo>
                    <a:pt x="159" y="60"/>
                    <a:pt x="159" y="57"/>
                    <a:pt x="158" y="53"/>
                  </a:cubicBezTo>
                  <a:cubicBezTo>
                    <a:pt x="153" y="30"/>
                    <a:pt x="128" y="18"/>
                    <a:pt x="109" y="30"/>
                  </a:cubicBezTo>
                  <a:cubicBezTo>
                    <a:pt x="104" y="33"/>
                    <a:pt x="100" y="37"/>
                    <a:pt x="96" y="41"/>
                  </a:cubicBezTo>
                  <a:cubicBezTo>
                    <a:pt x="90" y="47"/>
                    <a:pt x="84" y="47"/>
                    <a:pt x="79" y="41"/>
                  </a:cubicBezTo>
                  <a:cubicBezTo>
                    <a:pt x="76" y="39"/>
                    <a:pt x="74" y="36"/>
                    <a:pt x="71" y="34"/>
                  </a:cubicBezTo>
                  <a:cubicBezTo>
                    <a:pt x="51" y="18"/>
                    <a:pt x="24" y="26"/>
                    <a:pt x="17" y="50"/>
                  </a:cubicBezTo>
                  <a:cubicBezTo>
                    <a:pt x="12" y="68"/>
                    <a:pt x="16" y="83"/>
                    <a:pt x="27" y="98"/>
                  </a:cubicBezTo>
                  <a:cubicBezTo>
                    <a:pt x="43" y="119"/>
                    <a:pt x="62" y="138"/>
                    <a:pt x="81" y="156"/>
                  </a:cubicBezTo>
                  <a:cubicBezTo>
                    <a:pt x="85" y="160"/>
                    <a:pt x="89" y="160"/>
                    <a:pt x="93" y="155"/>
                  </a:cubicBezTo>
                  <a:cubicBezTo>
                    <a:pt x="110" y="138"/>
                    <a:pt x="127" y="120"/>
                    <a:pt x="144" y="102"/>
                  </a:cubicBezTo>
                  <a:cubicBezTo>
                    <a:pt x="154" y="91"/>
                    <a:pt x="160" y="79"/>
                    <a:pt x="160" y="64"/>
                  </a:cubicBezTo>
                  <a:close/>
                </a:path>
              </a:pathLst>
            </a:custGeom>
            <a:solidFill>
              <a:srgbClr val="6B767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A0A77953-FF60-4987-BC75-6B602CE43505}"/>
                </a:ext>
              </a:extLst>
            </p:cNvPr>
            <p:cNvSpPr/>
            <p:nvPr/>
          </p:nvSpPr>
          <p:spPr bwMode="auto">
            <a:xfrm>
              <a:off x="2095501" y="3086100"/>
              <a:ext cx="1884363" cy="1911350"/>
            </a:xfrm>
            <a:custGeom>
              <a:avLst/>
              <a:gdLst>
                <a:gd name="T0" fmla="*/ 17 w 74"/>
                <a:gd name="T1" fmla="*/ 39 h 75"/>
                <a:gd name="T2" fmla="*/ 4 w 74"/>
                <a:gd name="T3" fmla="*/ 39 h 75"/>
                <a:gd name="T4" fmla="*/ 0 w 74"/>
                <a:gd name="T5" fmla="*/ 37 h 75"/>
                <a:gd name="T6" fmla="*/ 2 w 74"/>
                <a:gd name="T7" fmla="*/ 33 h 75"/>
                <a:gd name="T8" fmla="*/ 31 w 74"/>
                <a:gd name="T9" fmla="*/ 3 h 75"/>
                <a:gd name="T10" fmla="*/ 43 w 74"/>
                <a:gd name="T11" fmla="*/ 3 h 75"/>
                <a:gd name="T12" fmla="*/ 72 w 74"/>
                <a:gd name="T13" fmla="*/ 33 h 75"/>
                <a:gd name="T14" fmla="*/ 74 w 74"/>
                <a:gd name="T15" fmla="*/ 37 h 75"/>
                <a:gd name="T16" fmla="*/ 70 w 74"/>
                <a:gd name="T17" fmla="*/ 39 h 75"/>
                <a:gd name="T18" fmla="*/ 57 w 74"/>
                <a:gd name="T19" fmla="*/ 39 h 75"/>
                <a:gd name="T20" fmla="*/ 57 w 74"/>
                <a:gd name="T21" fmla="*/ 64 h 75"/>
                <a:gd name="T22" fmla="*/ 47 w 74"/>
                <a:gd name="T23" fmla="*/ 75 h 75"/>
                <a:gd name="T24" fmla="*/ 23 w 74"/>
                <a:gd name="T25" fmla="*/ 75 h 75"/>
                <a:gd name="T26" fmla="*/ 17 w 74"/>
                <a:gd name="T27" fmla="*/ 68 h 75"/>
                <a:gd name="T28" fmla="*/ 17 w 74"/>
                <a:gd name="T29" fmla="*/ 44 h 75"/>
                <a:gd name="T30" fmla="*/ 17 w 74"/>
                <a:gd name="T31" fmla="*/ 3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75">
                  <a:moveTo>
                    <a:pt x="17" y="39"/>
                  </a:moveTo>
                  <a:cubicBezTo>
                    <a:pt x="12" y="39"/>
                    <a:pt x="8" y="40"/>
                    <a:pt x="4" y="39"/>
                  </a:cubicBezTo>
                  <a:cubicBezTo>
                    <a:pt x="3" y="39"/>
                    <a:pt x="1" y="38"/>
                    <a:pt x="0" y="37"/>
                  </a:cubicBezTo>
                  <a:cubicBezTo>
                    <a:pt x="0" y="36"/>
                    <a:pt x="1" y="34"/>
                    <a:pt x="2" y="33"/>
                  </a:cubicBezTo>
                  <a:cubicBezTo>
                    <a:pt x="12" y="23"/>
                    <a:pt x="21" y="13"/>
                    <a:pt x="31" y="3"/>
                  </a:cubicBezTo>
                  <a:cubicBezTo>
                    <a:pt x="35" y="0"/>
                    <a:pt x="39" y="0"/>
                    <a:pt x="43" y="3"/>
                  </a:cubicBezTo>
                  <a:cubicBezTo>
                    <a:pt x="53" y="13"/>
                    <a:pt x="62" y="23"/>
                    <a:pt x="72" y="33"/>
                  </a:cubicBezTo>
                  <a:cubicBezTo>
                    <a:pt x="73" y="34"/>
                    <a:pt x="74" y="36"/>
                    <a:pt x="74" y="37"/>
                  </a:cubicBezTo>
                  <a:cubicBezTo>
                    <a:pt x="73" y="38"/>
                    <a:pt x="71" y="39"/>
                    <a:pt x="70" y="39"/>
                  </a:cubicBezTo>
                  <a:cubicBezTo>
                    <a:pt x="66" y="40"/>
                    <a:pt x="62" y="39"/>
                    <a:pt x="57" y="39"/>
                  </a:cubicBezTo>
                  <a:cubicBezTo>
                    <a:pt x="57" y="48"/>
                    <a:pt x="57" y="56"/>
                    <a:pt x="57" y="64"/>
                  </a:cubicBezTo>
                  <a:cubicBezTo>
                    <a:pt x="57" y="75"/>
                    <a:pt x="57" y="75"/>
                    <a:pt x="47" y="75"/>
                  </a:cubicBezTo>
                  <a:cubicBezTo>
                    <a:pt x="39" y="75"/>
                    <a:pt x="31" y="75"/>
                    <a:pt x="23" y="75"/>
                  </a:cubicBezTo>
                  <a:cubicBezTo>
                    <a:pt x="18" y="75"/>
                    <a:pt x="17" y="74"/>
                    <a:pt x="17" y="68"/>
                  </a:cubicBezTo>
                  <a:cubicBezTo>
                    <a:pt x="17" y="60"/>
                    <a:pt x="17" y="52"/>
                    <a:pt x="17" y="44"/>
                  </a:cubicBezTo>
                  <a:cubicBezTo>
                    <a:pt x="17" y="43"/>
                    <a:pt x="17" y="41"/>
                    <a:pt x="17" y="39"/>
                  </a:cubicBezTo>
                  <a:close/>
                </a:path>
              </a:pathLst>
            </a:custGeom>
            <a:solidFill>
              <a:srgbClr val="6B767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145269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7330">
        <p159:morph option="byObject"/>
      </p:transition>
    </mc:Choice>
    <mc:Fallback>
      <p:transition spd="slow" advTm="7330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2876741" y="6642007"/>
            <a:ext cx="12880975" cy="1639712"/>
          </a:xfrm>
        </p:spPr>
        <p:txBody>
          <a:bodyPr/>
          <a:lstStyle/>
          <a:p>
            <a:pPr rtl="1"/>
            <a:r>
              <a:rPr kumimoji="1" lang="fa-IR" altLang="ja-JP" dirty="0">
                <a:cs typeface="B Nazanin" panose="00000700000000000000" pitchFamily="2" charset="-78"/>
              </a:rPr>
              <a:t>به ارائه من </a:t>
            </a:r>
            <a:r>
              <a:rPr kumimoji="1" lang="fa-IR" altLang="ja-JP" dirty="0">
                <a:solidFill>
                  <a:srgbClr val="FFED00"/>
                </a:solidFill>
                <a:cs typeface="B Nazanin" panose="00000700000000000000" pitchFamily="2" charset="-78"/>
              </a:rPr>
              <a:t>خوش آمدید.</a:t>
            </a:r>
            <a:endParaRPr kumimoji="1" lang="ja-JP" altLang="en-US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/>
          </p:nvPr>
        </p:nvSpPr>
        <p:spPr>
          <a:xfrm>
            <a:off x="2703511" y="8722156"/>
            <a:ext cx="12880975" cy="1378528"/>
          </a:xfrm>
        </p:spPr>
        <p:txBody>
          <a:bodyPr/>
          <a:lstStyle/>
          <a:p>
            <a:pPr rtl="1"/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2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03C987C2-6BE9-4255-B519-4A9CC9FB524F}"/>
              </a:ext>
            </a:extLst>
          </p:cNvPr>
          <p:cNvSpPr/>
          <p:nvPr/>
        </p:nvSpPr>
        <p:spPr>
          <a:xfrm>
            <a:off x="0" y="9859226"/>
            <a:ext cx="17285884" cy="426187"/>
          </a:xfrm>
          <a:prstGeom prst="rect">
            <a:avLst/>
          </a:prstGeom>
          <a:solidFill>
            <a:srgbClr val="FFE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kumimoji="1" lang="es-ES">
              <a:cs typeface="B Nazanin" panose="00000700000000000000" pitchFamily="2" charset="-78"/>
            </a:endParaRP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E40547C4-2E9B-4E61-8544-CE95FAD8409B}"/>
              </a:ext>
            </a:extLst>
          </p:cNvPr>
          <p:cNvGrpSpPr/>
          <p:nvPr/>
        </p:nvGrpSpPr>
        <p:grpSpPr>
          <a:xfrm>
            <a:off x="0" y="0"/>
            <a:ext cx="8087710" cy="839108"/>
            <a:chOff x="5688396" y="1330326"/>
            <a:chExt cx="3597275" cy="350837"/>
          </a:xfrm>
        </p:grpSpPr>
        <p:sp>
          <p:nvSpPr>
            <p:cNvPr id="12" name="Rectangle 12">
              <a:extLst>
                <a:ext uri="{FF2B5EF4-FFF2-40B4-BE49-F238E27FC236}">
                  <a16:creationId xmlns:a16="http://schemas.microsoft.com/office/drawing/2014/main" id="{50D98AE1-FB9E-4354-BC7B-BF3C330B1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396" y="1330326"/>
              <a:ext cx="3597275" cy="166687"/>
            </a:xfrm>
            <a:prstGeom prst="rect">
              <a:avLst/>
            </a:pr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D6274830-E4F1-43CF-92A4-EB5934837525}"/>
                </a:ext>
              </a:extLst>
            </p:cNvPr>
            <p:cNvSpPr/>
            <p:nvPr/>
          </p:nvSpPr>
          <p:spPr bwMode="auto">
            <a:xfrm>
              <a:off x="5688396" y="1563688"/>
              <a:ext cx="1279525" cy="508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5DB3C32-3270-4FB2-AF1D-47496E342B48}"/>
                </a:ext>
              </a:extLst>
            </p:cNvPr>
            <p:cNvSpPr/>
            <p:nvPr/>
          </p:nvSpPr>
          <p:spPr bwMode="auto">
            <a:xfrm>
              <a:off x="6967921" y="1497013"/>
              <a:ext cx="328613" cy="184150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F0F064B9-4EF2-4355-8559-50171BDFB6C2}"/>
                </a:ext>
              </a:extLst>
            </p:cNvPr>
            <p:cNvSpPr/>
            <p:nvPr/>
          </p:nvSpPr>
          <p:spPr bwMode="auto">
            <a:xfrm>
              <a:off x="7171121" y="1330326"/>
              <a:ext cx="1706563" cy="350837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upo 15">
            <a:extLst>
              <a:ext uri="{FF2B5EF4-FFF2-40B4-BE49-F238E27FC236}">
                <a16:creationId xmlns:a16="http://schemas.microsoft.com/office/drawing/2014/main" id="{08F3AC87-B4DA-46E9-AC49-D6CBA242A073}"/>
              </a:ext>
            </a:extLst>
          </p:cNvPr>
          <p:cNvGrpSpPr/>
          <p:nvPr/>
        </p:nvGrpSpPr>
        <p:grpSpPr>
          <a:xfrm flipH="1">
            <a:off x="10200287" y="0"/>
            <a:ext cx="8087712" cy="839108"/>
            <a:chOff x="5688396" y="1330326"/>
            <a:chExt cx="3597275" cy="350837"/>
          </a:xfrm>
        </p:grpSpPr>
        <p:sp>
          <p:nvSpPr>
            <p:cNvPr id="17" name="Rectangle 12">
              <a:extLst>
                <a:ext uri="{FF2B5EF4-FFF2-40B4-BE49-F238E27FC236}">
                  <a16:creationId xmlns:a16="http://schemas.microsoft.com/office/drawing/2014/main" id="{0681B184-3555-43C8-8879-163D38D99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396" y="1330326"/>
              <a:ext cx="3597275" cy="166687"/>
            </a:xfrm>
            <a:prstGeom prst="rect">
              <a:avLst/>
            </a:pr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0ABF68BB-8321-4DEF-93F8-8E204CE6C296}"/>
                </a:ext>
              </a:extLst>
            </p:cNvPr>
            <p:cNvSpPr/>
            <p:nvPr/>
          </p:nvSpPr>
          <p:spPr bwMode="auto">
            <a:xfrm>
              <a:off x="5688396" y="1563688"/>
              <a:ext cx="1279525" cy="508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2B3DAD92-B968-411C-BCF7-833F1E8039B6}"/>
                </a:ext>
              </a:extLst>
            </p:cNvPr>
            <p:cNvSpPr/>
            <p:nvPr/>
          </p:nvSpPr>
          <p:spPr bwMode="auto">
            <a:xfrm>
              <a:off x="6967921" y="1497013"/>
              <a:ext cx="328613" cy="184150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70AA802A-3972-4909-A4F1-57EEDFA9BC09}"/>
                </a:ext>
              </a:extLst>
            </p:cNvPr>
            <p:cNvSpPr/>
            <p:nvPr/>
          </p:nvSpPr>
          <p:spPr bwMode="auto">
            <a:xfrm>
              <a:off x="7171121" y="1330326"/>
              <a:ext cx="1706563" cy="350837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2" name="Elipse 1">
            <a:extLst>
              <a:ext uri="{FF2B5EF4-FFF2-40B4-BE49-F238E27FC236}">
                <a16:creationId xmlns:a16="http://schemas.microsoft.com/office/drawing/2014/main" id="{E11890E5-F8BE-4B5D-A7DD-9B10BC12F3D9}"/>
              </a:ext>
            </a:extLst>
          </p:cNvPr>
          <p:cNvSpPr/>
          <p:nvPr/>
        </p:nvSpPr>
        <p:spPr>
          <a:xfrm>
            <a:off x="6106938" y="6438"/>
            <a:ext cx="6074121" cy="6074121"/>
          </a:xfrm>
          <a:prstGeom prst="ellipse">
            <a:avLst/>
          </a:prstGeo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kumimoji="1"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151426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3090">
        <p159:morph option="byWord"/>
      </p:transition>
    </mc:Choice>
    <mc:Fallback>
      <p:transition spd="slow" advTm="3090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20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1035277" y="1167834"/>
            <a:ext cx="7692571" cy="4862286"/>
          </a:xfrm>
        </p:spPr>
        <p:txBody>
          <a:bodyPr/>
          <a:lstStyle/>
          <a:p>
            <a:pPr algn="r"/>
            <a:r>
              <a:rPr kumimoji="1" lang="fa-IR" altLang="ja-JP" sz="8800" dirty="0">
                <a:cs typeface="B Nazanin" panose="00000700000000000000" pitchFamily="2" charset="-78"/>
              </a:rPr>
              <a:t>یک رهبر یک معامله گر به امید است</a:t>
            </a:r>
            <a:endParaRPr kumimoji="1" lang="ja-JP" altLang="en-US" sz="8800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/>
          </p:nvPr>
        </p:nvSpPr>
        <p:spPr>
          <a:xfrm>
            <a:off x="9797736" y="1366789"/>
            <a:ext cx="7488147" cy="8367499"/>
          </a:xfrm>
        </p:spPr>
        <p:txBody>
          <a:bodyPr>
            <a:normAutofit/>
          </a:bodyPr>
          <a:lstStyle/>
          <a:p>
            <a:pPr algn="r" rtl="1"/>
            <a:r>
              <a:rPr kumimoji="1" lang="fa-IR" altLang="ja-JP" sz="1600" dirty="0">
                <a:solidFill>
                  <a:srgbClr val="6B767A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 </a:t>
            </a:r>
          </a:p>
          <a:p>
            <a:pPr algn="r" rtl="1"/>
            <a:r>
              <a:rPr kumimoji="1" lang="fa-IR" altLang="ja-JP" sz="1600" dirty="0">
                <a:solidFill>
                  <a:srgbClr val="6B767A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 </a:t>
            </a:r>
          </a:p>
          <a:p>
            <a:pPr algn="r" rtl="1"/>
            <a:endParaRPr kumimoji="1" lang="fa-IR" altLang="ja-JP" sz="1600" dirty="0">
              <a:solidFill>
                <a:srgbClr val="6B767A"/>
              </a:solidFill>
              <a:cs typeface="B Nazanin" panose="00000700000000000000" pitchFamily="2" charset="-78"/>
            </a:endParaRPr>
          </a:p>
          <a:p>
            <a:pPr algn="r" rtl="1"/>
            <a:r>
              <a:rPr kumimoji="1" lang="fa-IR" altLang="ja-JP" sz="1600" dirty="0">
                <a:solidFill>
                  <a:srgbClr val="6B767A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 </a:t>
            </a:r>
          </a:p>
          <a:p>
            <a:pPr algn="r" rtl="1"/>
            <a:r>
              <a:rPr kumimoji="1" lang="fa-IR" altLang="ja-JP" sz="1600" dirty="0">
                <a:solidFill>
                  <a:srgbClr val="6B767A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 </a:t>
            </a:r>
          </a:p>
          <a:p>
            <a:pPr algn="r" rtl="1"/>
            <a:endParaRPr kumimoji="1" lang="fa-IR" altLang="ja-JP" sz="1600" dirty="0">
              <a:solidFill>
                <a:srgbClr val="6B767A"/>
              </a:solidFill>
              <a:cs typeface="B Nazanin" panose="00000700000000000000" pitchFamily="2" charset="-78"/>
            </a:endParaRPr>
          </a:p>
          <a:p>
            <a:pPr algn="r" rtl="1"/>
            <a:r>
              <a:rPr kumimoji="1" lang="fa-IR" altLang="ja-JP" sz="1600" dirty="0">
                <a:solidFill>
                  <a:srgbClr val="6B767A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 </a:t>
            </a:r>
          </a:p>
          <a:p>
            <a:pPr algn="r" rtl="1"/>
            <a:r>
              <a:rPr kumimoji="1" lang="fa-IR" altLang="ja-JP" sz="1600" dirty="0">
                <a:solidFill>
                  <a:srgbClr val="6B767A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</a:p>
          <a:p>
            <a:pPr marL="0" indent="0" algn="r" rtl="1">
              <a:buNone/>
            </a:pPr>
            <a:endParaRPr kumimoji="1" lang="fa-IR" altLang="ja-JP" sz="1600" dirty="0">
              <a:solidFill>
                <a:srgbClr val="6B767A"/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36C64B3A-E828-46E9-B131-691A7DF58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8287998" cy="398671"/>
          </a:xfrm>
          <a:prstGeom prst="rect">
            <a:avLst/>
          </a:prstGeom>
          <a:solidFill>
            <a:srgbClr val="9D9D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6CF51004-D2A9-494C-AE1F-3144EDA8EA9D}"/>
              </a:ext>
            </a:extLst>
          </p:cNvPr>
          <p:cNvGrpSpPr/>
          <p:nvPr/>
        </p:nvGrpSpPr>
        <p:grpSpPr>
          <a:xfrm>
            <a:off x="0" y="0"/>
            <a:ext cx="7170438" cy="839108"/>
            <a:chOff x="0" y="0"/>
            <a:chExt cx="7170438" cy="839108"/>
          </a:xfrm>
        </p:grpSpPr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779F3E1C-F7F3-4287-B258-866BA043262F}"/>
                </a:ext>
              </a:extLst>
            </p:cNvPr>
            <p:cNvSpPr/>
            <p:nvPr/>
          </p:nvSpPr>
          <p:spPr bwMode="auto">
            <a:xfrm>
              <a:off x="0" y="558139"/>
              <a:ext cx="2876741" cy="1215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011D2879-6FE8-4B0F-9ECB-0E6B31775386}"/>
                </a:ext>
              </a:extLst>
            </p:cNvPr>
            <p:cNvSpPr/>
            <p:nvPr/>
          </p:nvSpPr>
          <p:spPr bwMode="auto">
            <a:xfrm>
              <a:off x="2876741" y="398671"/>
              <a:ext cx="738817" cy="440437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D196E741-8D12-4163-ABA0-3D0F36A64594}"/>
                </a:ext>
              </a:extLst>
            </p:cNvPr>
            <p:cNvSpPr/>
            <p:nvPr/>
          </p:nvSpPr>
          <p:spPr bwMode="auto">
            <a:xfrm>
              <a:off x="3333593" y="0"/>
              <a:ext cx="3836845" cy="839108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upo 12">
            <a:extLst>
              <a:ext uri="{FF2B5EF4-FFF2-40B4-BE49-F238E27FC236}">
                <a16:creationId xmlns:a16="http://schemas.microsoft.com/office/drawing/2014/main" id="{0A4AC408-E242-41D2-8816-E3B601E754A7}"/>
              </a:ext>
            </a:extLst>
          </p:cNvPr>
          <p:cNvGrpSpPr/>
          <p:nvPr/>
        </p:nvGrpSpPr>
        <p:grpSpPr>
          <a:xfrm flipH="1">
            <a:off x="10938553" y="-20948"/>
            <a:ext cx="7349447" cy="860056"/>
            <a:chOff x="0" y="0"/>
            <a:chExt cx="7170438" cy="839108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0AB3ECF-AD5E-4C8E-B0CA-C4DF9A31CE05}"/>
                </a:ext>
              </a:extLst>
            </p:cNvPr>
            <p:cNvSpPr/>
            <p:nvPr/>
          </p:nvSpPr>
          <p:spPr bwMode="auto">
            <a:xfrm>
              <a:off x="0" y="558139"/>
              <a:ext cx="2876741" cy="1215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9E32A7C-3C8F-430B-9349-4835FBE51280}"/>
                </a:ext>
              </a:extLst>
            </p:cNvPr>
            <p:cNvSpPr/>
            <p:nvPr/>
          </p:nvSpPr>
          <p:spPr bwMode="auto">
            <a:xfrm>
              <a:off x="2876741" y="398671"/>
              <a:ext cx="738817" cy="440437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FD18F236-D6B8-4AAF-99DC-504123406DD2}"/>
                </a:ext>
              </a:extLst>
            </p:cNvPr>
            <p:cNvSpPr/>
            <p:nvPr/>
          </p:nvSpPr>
          <p:spPr bwMode="auto">
            <a:xfrm>
              <a:off x="3333593" y="0"/>
              <a:ext cx="3836845" cy="839108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upo 30">
            <a:extLst>
              <a:ext uri="{FF2B5EF4-FFF2-40B4-BE49-F238E27FC236}">
                <a16:creationId xmlns:a16="http://schemas.microsoft.com/office/drawing/2014/main" id="{946106DF-5E29-43CC-B147-CC74D51A076D}"/>
              </a:ext>
            </a:extLst>
          </p:cNvPr>
          <p:cNvGrpSpPr/>
          <p:nvPr/>
        </p:nvGrpSpPr>
        <p:grpSpPr>
          <a:xfrm>
            <a:off x="250825" y="5233988"/>
            <a:ext cx="6011863" cy="5172075"/>
            <a:chOff x="250825" y="5233988"/>
            <a:chExt cx="6011863" cy="5172075"/>
          </a:xfrm>
        </p:grpSpPr>
        <p:sp>
          <p:nvSpPr>
            <p:cNvPr id="19" name="Freeform 4">
              <a:extLst>
                <a:ext uri="{FF2B5EF4-FFF2-40B4-BE49-F238E27FC236}">
                  <a16:creationId xmlns:a16="http://schemas.microsoft.com/office/drawing/2014/main" id="{3FFC0C7D-5904-49B9-B8C2-01371BA3BF34}"/>
                </a:ext>
              </a:extLst>
            </p:cNvPr>
            <p:cNvSpPr/>
            <p:nvPr/>
          </p:nvSpPr>
          <p:spPr bwMode="auto">
            <a:xfrm>
              <a:off x="895350" y="6873875"/>
              <a:ext cx="4814888" cy="3440112"/>
            </a:xfrm>
            <a:custGeom>
              <a:avLst/>
              <a:gdLst>
                <a:gd name="T0" fmla="*/ 138 w 209"/>
                <a:gd name="T1" fmla="*/ 149 h 149"/>
                <a:gd name="T2" fmla="*/ 131 w 209"/>
                <a:gd name="T3" fmla="*/ 149 h 149"/>
                <a:gd name="T4" fmla="*/ 68 w 209"/>
                <a:gd name="T5" fmla="*/ 148 h 149"/>
                <a:gd name="T6" fmla="*/ 65 w 209"/>
                <a:gd name="T7" fmla="*/ 149 h 149"/>
                <a:gd name="T8" fmla="*/ 63 w 209"/>
                <a:gd name="T9" fmla="*/ 146 h 149"/>
                <a:gd name="T10" fmla="*/ 53 w 209"/>
                <a:gd name="T11" fmla="*/ 101 h 149"/>
                <a:gd name="T12" fmla="*/ 62 w 209"/>
                <a:gd name="T13" fmla="*/ 62 h 149"/>
                <a:gd name="T14" fmla="*/ 63 w 209"/>
                <a:gd name="T15" fmla="*/ 58 h 149"/>
                <a:gd name="T16" fmla="*/ 62 w 209"/>
                <a:gd name="T17" fmla="*/ 57 h 149"/>
                <a:gd name="T18" fmla="*/ 55 w 209"/>
                <a:gd name="T19" fmla="*/ 65 h 149"/>
                <a:gd name="T20" fmla="*/ 45 w 209"/>
                <a:gd name="T21" fmla="*/ 77 h 149"/>
                <a:gd name="T22" fmla="*/ 21 w 209"/>
                <a:gd name="T23" fmla="*/ 75 h 149"/>
                <a:gd name="T24" fmla="*/ 1 w 209"/>
                <a:gd name="T25" fmla="*/ 42 h 149"/>
                <a:gd name="T26" fmla="*/ 2 w 209"/>
                <a:gd name="T27" fmla="*/ 35 h 149"/>
                <a:gd name="T28" fmla="*/ 13 w 209"/>
                <a:gd name="T29" fmla="*/ 18 h 149"/>
                <a:gd name="T30" fmla="*/ 20 w 209"/>
                <a:gd name="T31" fmla="*/ 19 h 149"/>
                <a:gd name="T32" fmla="*/ 28 w 209"/>
                <a:gd name="T33" fmla="*/ 33 h 149"/>
                <a:gd name="T34" fmla="*/ 32 w 209"/>
                <a:gd name="T35" fmla="*/ 39 h 149"/>
                <a:gd name="T36" fmla="*/ 36 w 209"/>
                <a:gd name="T37" fmla="*/ 39 h 149"/>
                <a:gd name="T38" fmla="*/ 43 w 209"/>
                <a:gd name="T39" fmla="*/ 26 h 149"/>
                <a:gd name="T40" fmla="*/ 60 w 209"/>
                <a:gd name="T41" fmla="*/ 6 h 149"/>
                <a:gd name="T42" fmla="*/ 80 w 209"/>
                <a:gd name="T43" fmla="*/ 0 h 149"/>
                <a:gd name="T44" fmla="*/ 124 w 209"/>
                <a:gd name="T45" fmla="*/ 0 h 149"/>
                <a:gd name="T46" fmla="*/ 152 w 209"/>
                <a:gd name="T47" fmla="*/ 14 h 149"/>
                <a:gd name="T48" fmla="*/ 167 w 209"/>
                <a:gd name="T49" fmla="*/ 38 h 149"/>
                <a:gd name="T50" fmla="*/ 170 w 209"/>
                <a:gd name="T51" fmla="*/ 41 h 149"/>
                <a:gd name="T52" fmla="*/ 172 w 209"/>
                <a:gd name="T53" fmla="*/ 38 h 149"/>
                <a:gd name="T54" fmla="*/ 181 w 209"/>
                <a:gd name="T55" fmla="*/ 23 h 149"/>
                <a:gd name="T56" fmla="*/ 189 w 209"/>
                <a:gd name="T57" fmla="*/ 19 h 149"/>
                <a:gd name="T58" fmla="*/ 204 w 209"/>
                <a:gd name="T59" fmla="*/ 19 h 149"/>
                <a:gd name="T60" fmla="*/ 209 w 209"/>
                <a:gd name="T61" fmla="*/ 24 h 149"/>
                <a:gd name="T62" fmla="*/ 207 w 209"/>
                <a:gd name="T63" fmla="*/ 34 h 149"/>
                <a:gd name="T64" fmla="*/ 183 w 209"/>
                <a:gd name="T65" fmla="*/ 75 h 149"/>
                <a:gd name="T66" fmla="*/ 159 w 209"/>
                <a:gd name="T67" fmla="*/ 77 h 149"/>
                <a:gd name="T68" fmla="*/ 145 w 209"/>
                <a:gd name="T69" fmla="*/ 60 h 149"/>
                <a:gd name="T70" fmla="*/ 141 w 209"/>
                <a:gd name="T71" fmla="*/ 57 h 149"/>
                <a:gd name="T72" fmla="*/ 142 w 209"/>
                <a:gd name="T73" fmla="*/ 62 h 149"/>
                <a:gd name="T74" fmla="*/ 150 w 209"/>
                <a:gd name="T75" fmla="*/ 104 h 149"/>
                <a:gd name="T76" fmla="*/ 144 w 209"/>
                <a:gd name="T77" fmla="*/ 135 h 149"/>
                <a:gd name="T78" fmla="*/ 141 w 209"/>
                <a:gd name="T79" fmla="*/ 145 h 149"/>
                <a:gd name="T80" fmla="*/ 138 w 209"/>
                <a:gd name="T81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9" h="149">
                  <a:moveTo>
                    <a:pt x="138" y="149"/>
                  </a:moveTo>
                  <a:cubicBezTo>
                    <a:pt x="136" y="148"/>
                    <a:pt x="134" y="149"/>
                    <a:pt x="131" y="149"/>
                  </a:cubicBezTo>
                  <a:cubicBezTo>
                    <a:pt x="110" y="148"/>
                    <a:pt x="89" y="149"/>
                    <a:pt x="68" y="148"/>
                  </a:cubicBezTo>
                  <a:cubicBezTo>
                    <a:pt x="67" y="148"/>
                    <a:pt x="66" y="148"/>
                    <a:pt x="65" y="149"/>
                  </a:cubicBezTo>
                  <a:cubicBezTo>
                    <a:pt x="64" y="149"/>
                    <a:pt x="63" y="148"/>
                    <a:pt x="63" y="146"/>
                  </a:cubicBezTo>
                  <a:cubicBezTo>
                    <a:pt x="57" y="132"/>
                    <a:pt x="53" y="117"/>
                    <a:pt x="53" y="101"/>
                  </a:cubicBezTo>
                  <a:cubicBezTo>
                    <a:pt x="53" y="87"/>
                    <a:pt x="56" y="74"/>
                    <a:pt x="62" y="62"/>
                  </a:cubicBezTo>
                  <a:cubicBezTo>
                    <a:pt x="62" y="61"/>
                    <a:pt x="63" y="60"/>
                    <a:pt x="63" y="58"/>
                  </a:cubicBezTo>
                  <a:cubicBezTo>
                    <a:pt x="63" y="58"/>
                    <a:pt x="63" y="58"/>
                    <a:pt x="62" y="57"/>
                  </a:cubicBezTo>
                  <a:cubicBezTo>
                    <a:pt x="60" y="59"/>
                    <a:pt x="57" y="62"/>
                    <a:pt x="55" y="65"/>
                  </a:cubicBezTo>
                  <a:cubicBezTo>
                    <a:pt x="51" y="69"/>
                    <a:pt x="48" y="73"/>
                    <a:pt x="45" y="77"/>
                  </a:cubicBezTo>
                  <a:cubicBezTo>
                    <a:pt x="37" y="85"/>
                    <a:pt x="27" y="85"/>
                    <a:pt x="21" y="75"/>
                  </a:cubicBezTo>
                  <a:cubicBezTo>
                    <a:pt x="14" y="65"/>
                    <a:pt x="8" y="54"/>
                    <a:pt x="1" y="42"/>
                  </a:cubicBezTo>
                  <a:cubicBezTo>
                    <a:pt x="0" y="40"/>
                    <a:pt x="0" y="37"/>
                    <a:pt x="2" y="35"/>
                  </a:cubicBezTo>
                  <a:cubicBezTo>
                    <a:pt x="5" y="29"/>
                    <a:pt x="9" y="24"/>
                    <a:pt x="13" y="18"/>
                  </a:cubicBezTo>
                  <a:cubicBezTo>
                    <a:pt x="16" y="15"/>
                    <a:pt x="17" y="15"/>
                    <a:pt x="20" y="19"/>
                  </a:cubicBezTo>
                  <a:cubicBezTo>
                    <a:pt x="23" y="23"/>
                    <a:pt x="25" y="28"/>
                    <a:pt x="28" y="33"/>
                  </a:cubicBezTo>
                  <a:cubicBezTo>
                    <a:pt x="29" y="35"/>
                    <a:pt x="31" y="37"/>
                    <a:pt x="32" y="39"/>
                  </a:cubicBezTo>
                  <a:cubicBezTo>
                    <a:pt x="33" y="41"/>
                    <a:pt x="35" y="41"/>
                    <a:pt x="36" y="39"/>
                  </a:cubicBezTo>
                  <a:cubicBezTo>
                    <a:pt x="38" y="35"/>
                    <a:pt x="41" y="30"/>
                    <a:pt x="43" y="26"/>
                  </a:cubicBezTo>
                  <a:cubicBezTo>
                    <a:pt x="48" y="19"/>
                    <a:pt x="52" y="11"/>
                    <a:pt x="60" y="6"/>
                  </a:cubicBezTo>
                  <a:cubicBezTo>
                    <a:pt x="66" y="2"/>
                    <a:pt x="73" y="0"/>
                    <a:pt x="80" y="0"/>
                  </a:cubicBezTo>
                  <a:cubicBezTo>
                    <a:pt x="95" y="0"/>
                    <a:pt x="109" y="0"/>
                    <a:pt x="124" y="0"/>
                  </a:cubicBezTo>
                  <a:cubicBezTo>
                    <a:pt x="136" y="0"/>
                    <a:pt x="145" y="5"/>
                    <a:pt x="152" y="14"/>
                  </a:cubicBezTo>
                  <a:cubicBezTo>
                    <a:pt x="158" y="22"/>
                    <a:pt x="162" y="30"/>
                    <a:pt x="167" y="38"/>
                  </a:cubicBezTo>
                  <a:cubicBezTo>
                    <a:pt x="167" y="39"/>
                    <a:pt x="168" y="41"/>
                    <a:pt x="170" y="41"/>
                  </a:cubicBezTo>
                  <a:cubicBezTo>
                    <a:pt x="171" y="41"/>
                    <a:pt x="172" y="39"/>
                    <a:pt x="172" y="38"/>
                  </a:cubicBezTo>
                  <a:cubicBezTo>
                    <a:pt x="175" y="33"/>
                    <a:pt x="178" y="28"/>
                    <a:pt x="181" y="23"/>
                  </a:cubicBezTo>
                  <a:cubicBezTo>
                    <a:pt x="183" y="20"/>
                    <a:pt x="185" y="18"/>
                    <a:pt x="189" y="19"/>
                  </a:cubicBezTo>
                  <a:cubicBezTo>
                    <a:pt x="194" y="19"/>
                    <a:pt x="199" y="19"/>
                    <a:pt x="204" y="19"/>
                  </a:cubicBezTo>
                  <a:cubicBezTo>
                    <a:pt x="208" y="19"/>
                    <a:pt x="209" y="20"/>
                    <a:pt x="209" y="24"/>
                  </a:cubicBezTo>
                  <a:cubicBezTo>
                    <a:pt x="209" y="28"/>
                    <a:pt x="209" y="31"/>
                    <a:pt x="207" y="34"/>
                  </a:cubicBezTo>
                  <a:cubicBezTo>
                    <a:pt x="199" y="48"/>
                    <a:pt x="191" y="61"/>
                    <a:pt x="183" y="75"/>
                  </a:cubicBezTo>
                  <a:cubicBezTo>
                    <a:pt x="177" y="84"/>
                    <a:pt x="167" y="85"/>
                    <a:pt x="159" y="77"/>
                  </a:cubicBezTo>
                  <a:cubicBezTo>
                    <a:pt x="154" y="72"/>
                    <a:pt x="150" y="66"/>
                    <a:pt x="145" y="60"/>
                  </a:cubicBezTo>
                  <a:cubicBezTo>
                    <a:pt x="144" y="59"/>
                    <a:pt x="143" y="58"/>
                    <a:pt x="141" y="57"/>
                  </a:cubicBezTo>
                  <a:cubicBezTo>
                    <a:pt x="140" y="59"/>
                    <a:pt x="141" y="61"/>
                    <a:pt x="142" y="62"/>
                  </a:cubicBezTo>
                  <a:cubicBezTo>
                    <a:pt x="147" y="75"/>
                    <a:pt x="151" y="89"/>
                    <a:pt x="150" y="104"/>
                  </a:cubicBezTo>
                  <a:cubicBezTo>
                    <a:pt x="150" y="114"/>
                    <a:pt x="147" y="125"/>
                    <a:pt x="144" y="135"/>
                  </a:cubicBezTo>
                  <a:cubicBezTo>
                    <a:pt x="143" y="138"/>
                    <a:pt x="143" y="142"/>
                    <a:pt x="141" y="145"/>
                  </a:cubicBezTo>
                  <a:cubicBezTo>
                    <a:pt x="140" y="147"/>
                    <a:pt x="140" y="148"/>
                    <a:pt x="138" y="149"/>
                  </a:cubicBezTo>
                  <a:close/>
                </a:path>
              </a:pathLst>
            </a:custGeom>
            <a:solidFill>
              <a:srgbClr val="FCC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3256799C-F781-42C7-A4B5-D2F768D61622}"/>
                </a:ext>
              </a:extLst>
            </p:cNvPr>
            <p:cNvSpPr/>
            <p:nvPr/>
          </p:nvSpPr>
          <p:spPr bwMode="auto">
            <a:xfrm>
              <a:off x="250825" y="6088063"/>
              <a:ext cx="5989638" cy="4318000"/>
            </a:xfrm>
            <a:custGeom>
              <a:avLst/>
              <a:gdLst>
                <a:gd name="T0" fmla="*/ 169 w 260"/>
                <a:gd name="T1" fmla="*/ 96 h 187"/>
                <a:gd name="T2" fmla="*/ 168 w 260"/>
                <a:gd name="T3" fmla="*/ 89 h 187"/>
                <a:gd name="T4" fmla="*/ 184 w 260"/>
                <a:gd name="T5" fmla="*/ 105 h 187"/>
                <a:gd name="T6" fmla="*/ 209 w 260"/>
                <a:gd name="T7" fmla="*/ 110 h 187"/>
                <a:gd name="T8" fmla="*/ 236 w 260"/>
                <a:gd name="T9" fmla="*/ 62 h 187"/>
                <a:gd name="T10" fmla="*/ 215 w 260"/>
                <a:gd name="T11" fmla="*/ 54 h 187"/>
                <a:gd name="T12" fmla="*/ 200 w 260"/>
                <a:gd name="T13" fmla="*/ 75 h 187"/>
                <a:gd name="T14" fmla="*/ 180 w 260"/>
                <a:gd name="T15" fmla="*/ 49 h 187"/>
                <a:gd name="T16" fmla="*/ 111 w 260"/>
                <a:gd name="T17" fmla="*/ 35 h 187"/>
                <a:gd name="T18" fmla="*/ 64 w 260"/>
                <a:gd name="T19" fmla="*/ 75 h 187"/>
                <a:gd name="T20" fmla="*/ 47 w 260"/>
                <a:gd name="T21" fmla="*/ 53 h 187"/>
                <a:gd name="T22" fmla="*/ 30 w 260"/>
                <a:gd name="T23" fmla="*/ 70 h 187"/>
                <a:gd name="T24" fmla="*/ 50 w 260"/>
                <a:gd name="T25" fmla="*/ 109 h 187"/>
                <a:gd name="T26" fmla="*/ 88 w 260"/>
                <a:gd name="T27" fmla="*/ 91 h 187"/>
                <a:gd name="T28" fmla="*/ 92 w 260"/>
                <a:gd name="T29" fmla="*/ 93 h 187"/>
                <a:gd name="T30" fmla="*/ 93 w 260"/>
                <a:gd name="T31" fmla="*/ 183 h 187"/>
                <a:gd name="T32" fmla="*/ 81 w 260"/>
                <a:gd name="T33" fmla="*/ 159 h 187"/>
                <a:gd name="T34" fmla="*/ 79 w 260"/>
                <a:gd name="T35" fmla="*/ 107 h 187"/>
                <a:gd name="T36" fmla="*/ 46 w 260"/>
                <a:gd name="T37" fmla="*/ 110 h 187"/>
                <a:gd name="T38" fmla="*/ 24 w 260"/>
                <a:gd name="T39" fmla="*/ 78 h 187"/>
                <a:gd name="T40" fmla="*/ 2 w 260"/>
                <a:gd name="T41" fmla="*/ 67 h 187"/>
                <a:gd name="T42" fmla="*/ 24 w 260"/>
                <a:gd name="T43" fmla="*/ 28 h 187"/>
                <a:gd name="T44" fmla="*/ 37 w 260"/>
                <a:gd name="T45" fmla="*/ 20 h 187"/>
                <a:gd name="T46" fmla="*/ 60 w 260"/>
                <a:gd name="T47" fmla="*/ 3 h 187"/>
                <a:gd name="T48" fmla="*/ 51 w 260"/>
                <a:gd name="T49" fmla="*/ 29 h 187"/>
                <a:gd name="T50" fmla="*/ 49 w 260"/>
                <a:gd name="T51" fmla="*/ 42 h 187"/>
                <a:gd name="T52" fmla="*/ 62 w 260"/>
                <a:gd name="T53" fmla="*/ 71 h 187"/>
                <a:gd name="T54" fmla="*/ 74 w 260"/>
                <a:gd name="T55" fmla="*/ 51 h 187"/>
                <a:gd name="T56" fmla="*/ 155 w 260"/>
                <a:gd name="T57" fmla="*/ 32 h 187"/>
                <a:gd name="T58" fmla="*/ 198 w 260"/>
                <a:gd name="T59" fmla="*/ 71 h 187"/>
                <a:gd name="T60" fmla="*/ 206 w 260"/>
                <a:gd name="T61" fmla="*/ 52 h 187"/>
                <a:gd name="T62" fmla="*/ 195 w 260"/>
                <a:gd name="T63" fmla="*/ 44 h 187"/>
                <a:gd name="T64" fmla="*/ 255 w 260"/>
                <a:gd name="T65" fmla="*/ 41 h 187"/>
                <a:gd name="T66" fmla="*/ 257 w 260"/>
                <a:gd name="T67" fmla="*/ 49 h 187"/>
                <a:gd name="T68" fmla="*/ 240 w 260"/>
                <a:gd name="T69" fmla="*/ 57 h 187"/>
                <a:gd name="T70" fmla="*/ 213 w 260"/>
                <a:gd name="T71" fmla="*/ 110 h 187"/>
                <a:gd name="T72" fmla="*/ 175 w 260"/>
                <a:gd name="T73" fmla="*/ 102 h 187"/>
                <a:gd name="T74" fmla="*/ 175 w 260"/>
                <a:gd name="T75" fmla="*/ 169 h 187"/>
                <a:gd name="T76" fmla="*/ 169 w 260"/>
                <a:gd name="T77" fmla="*/ 18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0" h="187">
                  <a:moveTo>
                    <a:pt x="166" y="183"/>
                  </a:moveTo>
                  <a:cubicBezTo>
                    <a:pt x="178" y="154"/>
                    <a:pt x="182" y="125"/>
                    <a:pt x="169" y="96"/>
                  </a:cubicBezTo>
                  <a:cubicBezTo>
                    <a:pt x="168" y="95"/>
                    <a:pt x="168" y="94"/>
                    <a:pt x="167" y="93"/>
                  </a:cubicBezTo>
                  <a:cubicBezTo>
                    <a:pt x="167" y="92"/>
                    <a:pt x="166" y="90"/>
                    <a:pt x="168" y="89"/>
                  </a:cubicBezTo>
                  <a:cubicBezTo>
                    <a:pt x="169" y="89"/>
                    <a:pt x="170" y="90"/>
                    <a:pt x="171" y="91"/>
                  </a:cubicBezTo>
                  <a:cubicBezTo>
                    <a:pt x="175" y="96"/>
                    <a:pt x="179" y="100"/>
                    <a:pt x="184" y="105"/>
                  </a:cubicBezTo>
                  <a:cubicBezTo>
                    <a:pt x="185" y="107"/>
                    <a:pt x="187" y="109"/>
                    <a:pt x="188" y="111"/>
                  </a:cubicBezTo>
                  <a:cubicBezTo>
                    <a:pt x="194" y="118"/>
                    <a:pt x="204" y="117"/>
                    <a:pt x="209" y="110"/>
                  </a:cubicBezTo>
                  <a:cubicBezTo>
                    <a:pt x="218" y="95"/>
                    <a:pt x="226" y="81"/>
                    <a:pt x="235" y="66"/>
                  </a:cubicBezTo>
                  <a:cubicBezTo>
                    <a:pt x="236" y="65"/>
                    <a:pt x="236" y="63"/>
                    <a:pt x="236" y="62"/>
                  </a:cubicBezTo>
                  <a:cubicBezTo>
                    <a:pt x="237" y="55"/>
                    <a:pt x="236" y="54"/>
                    <a:pt x="229" y="54"/>
                  </a:cubicBezTo>
                  <a:cubicBezTo>
                    <a:pt x="225" y="54"/>
                    <a:pt x="220" y="54"/>
                    <a:pt x="215" y="54"/>
                  </a:cubicBezTo>
                  <a:cubicBezTo>
                    <a:pt x="213" y="53"/>
                    <a:pt x="212" y="54"/>
                    <a:pt x="211" y="56"/>
                  </a:cubicBezTo>
                  <a:cubicBezTo>
                    <a:pt x="207" y="62"/>
                    <a:pt x="204" y="69"/>
                    <a:pt x="200" y="75"/>
                  </a:cubicBezTo>
                  <a:cubicBezTo>
                    <a:pt x="198" y="78"/>
                    <a:pt x="197" y="78"/>
                    <a:pt x="195" y="75"/>
                  </a:cubicBezTo>
                  <a:cubicBezTo>
                    <a:pt x="190" y="66"/>
                    <a:pt x="186" y="57"/>
                    <a:pt x="180" y="49"/>
                  </a:cubicBezTo>
                  <a:cubicBezTo>
                    <a:pt x="172" y="40"/>
                    <a:pt x="163" y="35"/>
                    <a:pt x="151" y="35"/>
                  </a:cubicBezTo>
                  <a:cubicBezTo>
                    <a:pt x="137" y="35"/>
                    <a:pt x="124" y="36"/>
                    <a:pt x="111" y="35"/>
                  </a:cubicBezTo>
                  <a:cubicBezTo>
                    <a:pt x="96" y="35"/>
                    <a:pt x="85" y="41"/>
                    <a:pt x="77" y="53"/>
                  </a:cubicBezTo>
                  <a:cubicBezTo>
                    <a:pt x="72" y="60"/>
                    <a:pt x="68" y="67"/>
                    <a:pt x="64" y="75"/>
                  </a:cubicBezTo>
                  <a:cubicBezTo>
                    <a:pt x="62" y="78"/>
                    <a:pt x="62" y="78"/>
                    <a:pt x="59" y="75"/>
                  </a:cubicBezTo>
                  <a:cubicBezTo>
                    <a:pt x="55" y="67"/>
                    <a:pt x="51" y="60"/>
                    <a:pt x="47" y="53"/>
                  </a:cubicBezTo>
                  <a:cubicBezTo>
                    <a:pt x="45" y="50"/>
                    <a:pt x="44" y="50"/>
                    <a:pt x="42" y="53"/>
                  </a:cubicBezTo>
                  <a:cubicBezTo>
                    <a:pt x="38" y="59"/>
                    <a:pt x="34" y="64"/>
                    <a:pt x="30" y="70"/>
                  </a:cubicBezTo>
                  <a:cubicBezTo>
                    <a:pt x="29" y="72"/>
                    <a:pt x="29" y="73"/>
                    <a:pt x="30" y="75"/>
                  </a:cubicBezTo>
                  <a:cubicBezTo>
                    <a:pt x="37" y="86"/>
                    <a:pt x="43" y="98"/>
                    <a:pt x="50" y="109"/>
                  </a:cubicBezTo>
                  <a:cubicBezTo>
                    <a:pt x="55" y="117"/>
                    <a:pt x="65" y="118"/>
                    <a:pt x="72" y="110"/>
                  </a:cubicBezTo>
                  <a:cubicBezTo>
                    <a:pt x="77" y="104"/>
                    <a:pt x="83" y="97"/>
                    <a:pt x="88" y="91"/>
                  </a:cubicBezTo>
                  <a:cubicBezTo>
                    <a:pt x="89" y="90"/>
                    <a:pt x="90" y="88"/>
                    <a:pt x="92" y="89"/>
                  </a:cubicBezTo>
                  <a:cubicBezTo>
                    <a:pt x="93" y="90"/>
                    <a:pt x="93" y="92"/>
                    <a:pt x="92" y="93"/>
                  </a:cubicBezTo>
                  <a:cubicBezTo>
                    <a:pt x="80" y="118"/>
                    <a:pt x="80" y="144"/>
                    <a:pt x="88" y="170"/>
                  </a:cubicBezTo>
                  <a:cubicBezTo>
                    <a:pt x="90" y="174"/>
                    <a:pt x="91" y="179"/>
                    <a:pt x="93" y="183"/>
                  </a:cubicBezTo>
                  <a:cubicBezTo>
                    <a:pt x="91" y="187"/>
                    <a:pt x="89" y="185"/>
                    <a:pt x="89" y="182"/>
                  </a:cubicBezTo>
                  <a:cubicBezTo>
                    <a:pt x="85" y="175"/>
                    <a:pt x="83" y="167"/>
                    <a:pt x="81" y="159"/>
                  </a:cubicBezTo>
                  <a:cubicBezTo>
                    <a:pt x="77" y="140"/>
                    <a:pt x="77" y="122"/>
                    <a:pt x="84" y="102"/>
                  </a:cubicBezTo>
                  <a:cubicBezTo>
                    <a:pt x="82" y="105"/>
                    <a:pt x="80" y="106"/>
                    <a:pt x="79" y="107"/>
                  </a:cubicBezTo>
                  <a:cubicBezTo>
                    <a:pt x="78" y="109"/>
                    <a:pt x="76" y="111"/>
                    <a:pt x="75" y="112"/>
                  </a:cubicBezTo>
                  <a:cubicBezTo>
                    <a:pt x="66" y="123"/>
                    <a:pt x="53" y="122"/>
                    <a:pt x="46" y="110"/>
                  </a:cubicBezTo>
                  <a:cubicBezTo>
                    <a:pt x="40" y="100"/>
                    <a:pt x="34" y="89"/>
                    <a:pt x="28" y="79"/>
                  </a:cubicBezTo>
                  <a:cubicBezTo>
                    <a:pt x="27" y="78"/>
                    <a:pt x="26" y="76"/>
                    <a:pt x="24" y="78"/>
                  </a:cubicBezTo>
                  <a:cubicBezTo>
                    <a:pt x="22" y="80"/>
                    <a:pt x="20" y="79"/>
                    <a:pt x="18" y="78"/>
                  </a:cubicBezTo>
                  <a:cubicBezTo>
                    <a:pt x="13" y="74"/>
                    <a:pt x="8" y="71"/>
                    <a:pt x="2" y="67"/>
                  </a:cubicBezTo>
                  <a:cubicBezTo>
                    <a:pt x="0" y="65"/>
                    <a:pt x="0" y="63"/>
                    <a:pt x="1" y="60"/>
                  </a:cubicBezTo>
                  <a:cubicBezTo>
                    <a:pt x="9" y="49"/>
                    <a:pt x="16" y="39"/>
                    <a:pt x="24" y="28"/>
                  </a:cubicBezTo>
                  <a:cubicBezTo>
                    <a:pt x="24" y="27"/>
                    <a:pt x="25" y="26"/>
                    <a:pt x="27" y="26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42" y="15"/>
                    <a:pt x="46" y="10"/>
                    <a:pt x="50" y="4"/>
                  </a:cubicBezTo>
                  <a:cubicBezTo>
                    <a:pt x="54" y="0"/>
                    <a:pt x="56" y="0"/>
                    <a:pt x="60" y="3"/>
                  </a:cubicBezTo>
                  <a:cubicBezTo>
                    <a:pt x="63" y="5"/>
                    <a:pt x="64" y="7"/>
                    <a:pt x="61" y="12"/>
                  </a:cubicBezTo>
                  <a:cubicBezTo>
                    <a:pt x="58" y="17"/>
                    <a:pt x="55" y="23"/>
                    <a:pt x="51" y="29"/>
                  </a:cubicBezTo>
                  <a:cubicBezTo>
                    <a:pt x="49" y="33"/>
                    <a:pt x="48" y="37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47"/>
                    <a:pt x="49" y="49"/>
                    <a:pt x="51" y="53"/>
                  </a:cubicBezTo>
                  <a:cubicBezTo>
                    <a:pt x="54" y="59"/>
                    <a:pt x="58" y="65"/>
                    <a:pt x="62" y="71"/>
                  </a:cubicBezTo>
                  <a:cubicBezTo>
                    <a:pt x="63" y="70"/>
                    <a:pt x="63" y="69"/>
                    <a:pt x="64" y="68"/>
                  </a:cubicBezTo>
                  <a:cubicBezTo>
                    <a:pt x="67" y="62"/>
                    <a:pt x="70" y="56"/>
                    <a:pt x="74" y="51"/>
                  </a:cubicBezTo>
                  <a:cubicBezTo>
                    <a:pt x="81" y="39"/>
                    <a:pt x="91" y="32"/>
                    <a:pt x="106" y="32"/>
                  </a:cubicBezTo>
                  <a:cubicBezTo>
                    <a:pt x="122" y="31"/>
                    <a:pt x="139" y="31"/>
                    <a:pt x="155" y="32"/>
                  </a:cubicBezTo>
                  <a:cubicBezTo>
                    <a:pt x="167" y="32"/>
                    <a:pt x="176" y="38"/>
                    <a:pt x="183" y="48"/>
                  </a:cubicBezTo>
                  <a:cubicBezTo>
                    <a:pt x="189" y="55"/>
                    <a:pt x="193" y="63"/>
                    <a:pt x="198" y="71"/>
                  </a:cubicBezTo>
                  <a:cubicBezTo>
                    <a:pt x="201" y="65"/>
                    <a:pt x="204" y="60"/>
                    <a:pt x="207" y="55"/>
                  </a:cubicBezTo>
                  <a:cubicBezTo>
                    <a:pt x="208" y="53"/>
                    <a:pt x="208" y="53"/>
                    <a:pt x="206" y="52"/>
                  </a:cubicBezTo>
                  <a:cubicBezTo>
                    <a:pt x="203" y="51"/>
                    <a:pt x="200" y="50"/>
                    <a:pt x="197" y="48"/>
                  </a:cubicBezTo>
                  <a:cubicBezTo>
                    <a:pt x="196" y="47"/>
                    <a:pt x="195" y="46"/>
                    <a:pt x="195" y="44"/>
                  </a:cubicBezTo>
                  <a:cubicBezTo>
                    <a:pt x="196" y="42"/>
                    <a:pt x="198" y="41"/>
                    <a:pt x="199" y="41"/>
                  </a:cubicBezTo>
                  <a:cubicBezTo>
                    <a:pt x="218" y="41"/>
                    <a:pt x="236" y="41"/>
                    <a:pt x="255" y="41"/>
                  </a:cubicBezTo>
                  <a:cubicBezTo>
                    <a:pt x="257" y="41"/>
                    <a:pt x="259" y="42"/>
                    <a:pt x="259" y="44"/>
                  </a:cubicBezTo>
                  <a:cubicBezTo>
                    <a:pt x="260" y="46"/>
                    <a:pt x="259" y="47"/>
                    <a:pt x="257" y="49"/>
                  </a:cubicBezTo>
                  <a:cubicBezTo>
                    <a:pt x="253" y="52"/>
                    <a:pt x="248" y="53"/>
                    <a:pt x="243" y="53"/>
                  </a:cubicBezTo>
                  <a:cubicBezTo>
                    <a:pt x="240" y="54"/>
                    <a:pt x="239" y="54"/>
                    <a:pt x="240" y="57"/>
                  </a:cubicBezTo>
                  <a:cubicBezTo>
                    <a:pt x="241" y="62"/>
                    <a:pt x="240" y="66"/>
                    <a:pt x="237" y="69"/>
                  </a:cubicBezTo>
                  <a:cubicBezTo>
                    <a:pt x="229" y="83"/>
                    <a:pt x="221" y="97"/>
                    <a:pt x="213" y="110"/>
                  </a:cubicBezTo>
                  <a:cubicBezTo>
                    <a:pt x="206" y="122"/>
                    <a:pt x="193" y="123"/>
                    <a:pt x="185" y="112"/>
                  </a:cubicBezTo>
                  <a:cubicBezTo>
                    <a:pt x="182" y="109"/>
                    <a:pt x="179" y="106"/>
                    <a:pt x="175" y="102"/>
                  </a:cubicBezTo>
                  <a:cubicBezTo>
                    <a:pt x="177" y="108"/>
                    <a:pt x="178" y="114"/>
                    <a:pt x="179" y="119"/>
                  </a:cubicBezTo>
                  <a:cubicBezTo>
                    <a:pt x="183" y="136"/>
                    <a:pt x="180" y="153"/>
                    <a:pt x="175" y="169"/>
                  </a:cubicBezTo>
                  <a:cubicBezTo>
                    <a:pt x="174" y="174"/>
                    <a:pt x="172" y="178"/>
                    <a:pt x="171" y="183"/>
                  </a:cubicBezTo>
                  <a:cubicBezTo>
                    <a:pt x="170" y="184"/>
                    <a:pt x="170" y="185"/>
                    <a:pt x="169" y="185"/>
                  </a:cubicBezTo>
                  <a:cubicBezTo>
                    <a:pt x="167" y="185"/>
                    <a:pt x="166" y="184"/>
                    <a:pt x="166" y="183"/>
                  </a:cubicBezTo>
                  <a:close/>
                </a:path>
              </a:pathLst>
            </a:custGeom>
            <a:solidFill>
              <a:srgbClr val="343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20969376-61A9-4BC3-A7B5-BE6B66B276C1}"/>
                </a:ext>
              </a:extLst>
            </p:cNvPr>
            <p:cNvSpPr/>
            <p:nvPr/>
          </p:nvSpPr>
          <p:spPr bwMode="auto">
            <a:xfrm>
              <a:off x="2484438" y="5233988"/>
              <a:ext cx="1520825" cy="1524000"/>
            </a:xfrm>
            <a:custGeom>
              <a:avLst/>
              <a:gdLst>
                <a:gd name="T0" fmla="*/ 66 w 66"/>
                <a:gd name="T1" fmla="*/ 33 h 66"/>
                <a:gd name="T2" fmla="*/ 32 w 66"/>
                <a:gd name="T3" fmla="*/ 66 h 66"/>
                <a:gd name="T4" fmla="*/ 0 w 66"/>
                <a:gd name="T5" fmla="*/ 34 h 66"/>
                <a:gd name="T6" fmla="*/ 32 w 66"/>
                <a:gd name="T7" fmla="*/ 0 h 66"/>
                <a:gd name="T8" fmla="*/ 66 w 66"/>
                <a:gd name="T9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6" y="51"/>
                    <a:pt x="51" y="66"/>
                    <a:pt x="32" y="66"/>
                  </a:cubicBezTo>
                  <a:cubicBezTo>
                    <a:pt x="15" y="66"/>
                    <a:pt x="0" y="51"/>
                    <a:pt x="0" y="34"/>
                  </a:cubicBezTo>
                  <a:cubicBezTo>
                    <a:pt x="0" y="15"/>
                    <a:pt x="14" y="0"/>
                    <a:pt x="32" y="0"/>
                  </a:cubicBezTo>
                  <a:cubicBezTo>
                    <a:pt x="51" y="0"/>
                    <a:pt x="65" y="14"/>
                    <a:pt x="66" y="33"/>
                  </a:cubicBezTo>
                  <a:close/>
                </a:path>
              </a:pathLst>
            </a:custGeom>
            <a:solidFill>
              <a:srgbClr val="342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D762D46-79B2-4F42-AFE2-E5B3AE5FB31D}"/>
                </a:ext>
              </a:extLst>
            </p:cNvPr>
            <p:cNvSpPr/>
            <p:nvPr/>
          </p:nvSpPr>
          <p:spPr bwMode="auto">
            <a:xfrm>
              <a:off x="4719638" y="6388100"/>
              <a:ext cx="1543050" cy="438150"/>
            </a:xfrm>
            <a:custGeom>
              <a:avLst/>
              <a:gdLst>
                <a:gd name="T0" fmla="*/ 33 w 67"/>
                <a:gd name="T1" fmla="*/ 19 h 19"/>
                <a:gd name="T2" fmla="*/ 7 w 67"/>
                <a:gd name="T3" fmla="*/ 19 h 19"/>
                <a:gd name="T4" fmla="*/ 1 w 67"/>
                <a:gd name="T5" fmla="*/ 16 h 19"/>
                <a:gd name="T6" fmla="*/ 3 w 67"/>
                <a:gd name="T7" fmla="*/ 10 h 19"/>
                <a:gd name="T8" fmla="*/ 25 w 67"/>
                <a:gd name="T9" fmla="*/ 1 h 19"/>
                <a:gd name="T10" fmla="*/ 58 w 67"/>
                <a:gd name="T11" fmla="*/ 6 h 19"/>
                <a:gd name="T12" fmla="*/ 64 w 67"/>
                <a:gd name="T13" fmla="*/ 11 h 19"/>
                <a:gd name="T14" fmla="*/ 66 w 67"/>
                <a:gd name="T15" fmla="*/ 17 h 19"/>
                <a:gd name="T16" fmla="*/ 60 w 67"/>
                <a:gd name="T17" fmla="*/ 19 h 19"/>
                <a:gd name="T18" fmla="*/ 33 w 67"/>
                <a:gd name="T19" fmla="*/ 19 h 19"/>
                <a:gd name="T20" fmla="*/ 33 w 67"/>
                <a:gd name="T2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9">
                  <a:moveTo>
                    <a:pt x="33" y="19"/>
                  </a:moveTo>
                  <a:cubicBezTo>
                    <a:pt x="25" y="19"/>
                    <a:pt x="16" y="19"/>
                    <a:pt x="7" y="19"/>
                  </a:cubicBezTo>
                  <a:cubicBezTo>
                    <a:pt x="4" y="19"/>
                    <a:pt x="2" y="19"/>
                    <a:pt x="1" y="16"/>
                  </a:cubicBezTo>
                  <a:cubicBezTo>
                    <a:pt x="0" y="14"/>
                    <a:pt x="2" y="12"/>
                    <a:pt x="3" y="10"/>
                  </a:cubicBezTo>
                  <a:cubicBezTo>
                    <a:pt x="9" y="5"/>
                    <a:pt x="17" y="2"/>
                    <a:pt x="25" y="1"/>
                  </a:cubicBezTo>
                  <a:cubicBezTo>
                    <a:pt x="37" y="0"/>
                    <a:pt x="48" y="1"/>
                    <a:pt x="58" y="6"/>
                  </a:cubicBezTo>
                  <a:cubicBezTo>
                    <a:pt x="61" y="8"/>
                    <a:pt x="63" y="9"/>
                    <a:pt x="64" y="11"/>
                  </a:cubicBezTo>
                  <a:cubicBezTo>
                    <a:pt x="65" y="13"/>
                    <a:pt x="67" y="14"/>
                    <a:pt x="66" y="17"/>
                  </a:cubicBezTo>
                  <a:cubicBezTo>
                    <a:pt x="65" y="19"/>
                    <a:pt x="63" y="19"/>
                    <a:pt x="60" y="19"/>
                  </a:cubicBezTo>
                  <a:cubicBezTo>
                    <a:pt x="51" y="19"/>
                    <a:pt x="42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lose/>
                </a:path>
              </a:pathLst>
            </a:custGeom>
            <a:solidFill>
              <a:srgbClr val="372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B96EA463-3274-4306-9C4D-5D19A6E4AE27}"/>
                </a:ext>
              </a:extLst>
            </p:cNvPr>
            <p:cNvSpPr/>
            <p:nvPr/>
          </p:nvSpPr>
          <p:spPr bwMode="auto">
            <a:xfrm>
              <a:off x="4765675" y="6826250"/>
              <a:ext cx="1404938" cy="231775"/>
            </a:xfrm>
            <a:custGeom>
              <a:avLst/>
              <a:gdLst>
                <a:gd name="T0" fmla="*/ 9 w 61"/>
                <a:gd name="T1" fmla="*/ 2 h 10"/>
                <a:gd name="T2" fmla="*/ 25 w 61"/>
                <a:gd name="T3" fmla="*/ 3 h 10"/>
                <a:gd name="T4" fmla="*/ 28 w 61"/>
                <a:gd name="T5" fmla="*/ 3 h 10"/>
                <a:gd name="T6" fmla="*/ 29 w 61"/>
                <a:gd name="T7" fmla="*/ 2 h 10"/>
                <a:gd name="T8" fmla="*/ 46 w 61"/>
                <a:gd name="T9" fmla="*/ 3 h 10"/>
                <a:gd name="T10" fmla="*/ 50 w 61"/>
                <a:gd name="T11" fmla="*/ 3 h 10"/>
                <a:gd name="T12" fmla="*/ 59 w 61"/>
                <a:gd name="T13" fmla="*/ 3 h 10"/>
                <a:gd name="T14" fmla="*/ 61 w 61"/>
                <a:gd name="T15" fmla="*/ 6 h 10"/>
                <a:gd name="T16" fmla="*/ 59 w 61"/>
                <a:gd name="T17" fmla="*/ 7 h 10"/>
                <a:gd name="T18" fmla="*/ 43 w 61"/>
                <a:gd name="T19" fmla="*/ 6 h 10"/>
                <a:gd name="T20" fmla="*/ 27 w 61"/>
                <a:gd name="T21" fmla="*/ 7 h 10"/>
                <a:gd name="T22" fmla="*/ 10 w 61"/>
                <a:gd name="T23" fmla="*/ 6 h 10"/>
                <a:gd name="T24" fmla="*/ 5 w 61"/>
                <a:gd name="T25" fmla="*/ 7 h 10"/>
                <a:gd name="T26" fmla="*/ 1 w 61"/>
                <a:gd name="T27" fmla="*/ 6 h 10"/>
                <a:gd name="T28" fmla="*/ 4 w 61"/>
                <a:gd name="T29" fmla="*/ 3 h 10"/>
                <a:gd name="T30" fmla="*/ 9 w 61"/>
                <a:gd name="T3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10">
                  <a:moveTo>
                    <a:pt x="9" y="2"/>
                  </a:moveTo>
                  <a:cubicBezTo>
                    <a:pt x="13" y="6"/>
                    <a:pt x="19" y="0"/>
                    <a:pt x="25" y="3"/>
                  </a:cubicBezTo>
                  <a:cubicBezTo>
                    <a:pt x="26" y="4"/>
                    <a:pt x="27" y="3"/>
                    <a:pt x="28" y="3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35" y="4"/>
                    <a:pt x="41" y="1"/>
                    <a:pt x="46" y="3"/>
                  </a:cubicBezTo>
                  <a:cubicBezTo>
                    <a:pt x="47" y="3"/>
                    <a:pt x="49" y="4"/>
                    <a:pt x="50" y="3"/>
                  </a:cubicBezTo>
                  <a:cubicBezTo>
                    <a:pt x="53" y="1"/>
                    <a:pt x="56" y="2"/>
                    <a:pt x="59" y="3"/>
                  </a:cubicBezTo>
                  <a:cubicBezTo>
                    <a:pt x="61" y="4"/>
                    <a:pt x="61" y="4"/>
                    <a:pt x="61" y="6"/>
                  </a:cubicBezTo>
                  <a:cubicBezTo>
                    <a:pt x="61" y="7"/>
                    <a:pt x="60" y="8"/>
                    <a:pt x="59" y="7"/>
                  </a:cubicBezTo>
                  <a:cubicBezTo>
                    <a:pt x="53" y="4"/>
                    <a:pt x="48" y="10"/>
                    <a:pt x="43" y="6"/>
                  </a:cubicBezTo>
                  <a:cubicBezTo>
                    <a:pt x="38" y="9"/>
                    <a:pt x="32" y="6"/>
                    <a:pt x="27" y="7"/>
                  </a:cubicBezTo>
                  <a:cubicBezTo>
                    <a:pt x="21" y="7"/>
                    <a:pt x="15" y="9"/>
                    <a:pt x="10" y="6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7"/>
                    <a:pt x="2" y="8"/>
                    <a:pt x="1" y="6"/>
                  </a:cubicBezTo>
                  <a:cubicBezTo>
                    <a:pt x="0" y="4"/>
                    <a:pt x="2" y="4"/>
                    <a:pt x="4" y="3"/>
                  </a:cubicBezTo>
                  <a:cubicBezTo>
                    <a:pt x="5" y="3"/>
                    <a:pt x="7" y="2"/>
                    <a:pt x="9" y="2"/>
                  </a:cubicBezTo>
                  <a:close/>
                </a:path>
              </a:pathLst>
            </a:custGeom>
            <a:solidFill>
              <a:srgbClr val="33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83A764EC-7B4C-4A2A-BF38-CAE4A4784F84}"/>
                </a:ext>
              </a:extLst>
            </p:cNvPr>
            <p:cNvSpPr/>
            <p:nvPr/>
          </p:nvSpPr>
          <p:spPr bwMode="auto">
            <a:xfrm>
              <a:off x="342900" y="6203950"/>
              <a:ext cx="1266825" cy="1639887"/>
            </a:xfrm>
            <a:custGeom>
              <a:avLst/>
              <a:gdLst>
                <a:gd name="T0" fmla="*/ 55 w 55"/>
                <a:gd name="T1" fmla="*/ 3 h 71"/>
                <a:gd name="T2" fmla="*/ 53 w 55"/>
                <a:gd name="T3" fmla="*/ 6 h 71"/>
                <a:gd name="T4" fmla="*/ 44 w 55"/>
                <a:gd name="T5" fmla="*/ 23 h 71"/>
                <a:gd name="T6" fmla="*/ 41 w 55"/>
                <a:gd name="T7" fmla="*/ 35 h 71"/>
                <a:gd name="T8" fmla="*/ 40 w 55"/>
                <a:gd name="T9" fmla="*/ 39 h 71"/>
                <a:gd name="T10" fmla="*/ 19 w 55"/>
                <a:gd name="T11" fmla="*/ 68 h 71"/>
                <a:gd name="T12" fmla="*/ 15 w 55"/>
                <a:gd name="T13" fmla="*/ 69 h 71"/>
                <a:gd name="T14" fmla="*/ 3 w 55"/>
                <a:gd name="T15" fmla="*/ 61 h 71"/>
                <a:gd name="T16" fmla="*/ 2 w 55"/>
                <a:gd name="T17" fmla="*/ 55 h 71"/>
                <a:gd name="T18" fmla="*/ 7 w 55"/>
                <a:gd name="T19" fmla="*/ 55 h 71"/>
                <a:gd name="T20" fmla="*/ 21 w 55"/>
                <a:gd name="T21" fmla="*/ 51 h 71"/>
                <a:gd name="T22" fmla="*/ 25 w 55"/>
                <a:gd name="T23" fmla="*/ 46 h 71"/>
                <a:gd name="T24" fmla="*/ 24 w 55"/>
                <a:gd name="T25" fmla="*/ 38 h 71"/>
                <a:gd name="T26" fmla="*/ 23 w 55"/>
                <a:gd name="T27" fmla="*/ 38 h 71"/>
                <a:gd name="T28" fmla="*/ 18 w 55"/>
                <a:gd name="T29" fmla="*/ 33 h 71"/>
                <a:gd name="T30" fmla="*/ 26 w 55"/>
                <a:gd name="T31" fmla="*/ 24 h 71"/>
                <a:gd name="T32" fmla="*/ 42 w 55"/>
                <a:gd name="T33" fmla="*/ 11 h 71"/>
                <a:gd name="T34" fmla="*/ 50 w 55"/>
                <a:gd name="T35" fmla="*/ 1 h 71"/>
                <a:gd name="T36" fmla="*/ 53 w 55"/>
                <a:gd name="T37" fmla="*/ 0 h 71"/>
                <a:gd name="T38" fmla="*/ 55 w 55"/>
                <a:gd name="T39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71">
                  <a:moveTo>
                    <a:pt x="55" y="3"/>
                  </a:moveTo>
                  <a:cubicBezTo>
                    <a:pt x="54" y="4"/>
                    <a:pt x="54" y="5"/>
                    <a:pt x="53" y="6"/>
                  </a:cubicBezTo>
                  <a:cubicBezTo>
                    <a:pt x="50" y="12"/>
                    <a:pt x="47" y="17"/>
                    <a:pt x="44" y="23"/>
                  </a:cubicBezTo>
                  <a:cubicBezTo>
                    <a:pt x="42" y="27"/>
                    <a:pt x="41" y="31"/>
                    <a:pt x="41" y="35"/>
                  </a:cubicBezTo>
                  <a:cubicBezTo>
                    <a:pt x="41" y="36"/>
                    <a:pt x="41" y="38"/>
                    <a:pt x="40" y="39"/>
                  </a:cubicBezTo>
                  <a:cubicBezTo>
                    <a:pt x="33" y="49"/>
                    <a:pt x="26" y="58"/>
                    <a:pt x="19" y="68"/>
                  </a:cubicBezTo>
                  <a:cubicBezTo>
                    <a:pt x="18" y="71"/>
                    <a:pt x="17" y="71"/>
                    <a:pt x="15" y="69"/>
                  </a:cubicBezTo>
                  <a:cubicBezTo>
                    <a:pt x="11" y="66"/>
                    <a:pt x="7" y="63"/>
                    <a:pt x="3" y="61"/>
                  </a:cubicBezTo>
                  <a:cubicBezTo>
                    <a:pt x="0" y="59"/>
                    <a:pt x="1" y="57"/>
                    <a:pt x="2" y="55"/>
                  </a:cubicBezTo>
                  <a:cubicBezTo>
                    <a:pt x="4" y="52"/>
                    <a:pt x="5" y="53"/>
                    <a:pt x="7" y="55"/>
                  </a:cubicBezTo>
                  <a:cubicBezTo>
                    <a:pt x="16" y="62"/>
                    <a:pt x="16" y="58"/>
                    <a:pt x="21" y="51"/>
                  </a:cubicBezTo>
                  <a:cubicBezTo>
                    <a:pt x="22" y="49"/>
                    <a:pt x="24" y="47"/>
                    <a:pt x="25" y="46"/>
                  </a:cubicBezTo>
                  <a:cubicBezTo>
                    <a:pt x="27" y="43"/>
                    <a:pt x="27" y="41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2" y="36"/>
                    <a:pt x="17" y="35"/>
                    <a:pt x="18" y="33"/>
                  </a:cubicBezTo>
                  <a:cubicBezTo>
                    <a:pt x="19" y="29"/>
                    <a:pt x="21" y="25"/>
                    <a:pt x="26" y="24"/>
                  </a:cubicBezTo>
                  <a:cubicBezTo>
                    <a:pt x="33" y="22"/>
                    <a:pt x="37" y="16"/>
                    <a:pt x="42" y="11"/>
                  </a:cubicBezTo>
                  <a:cubicBezTo>
                    <a:pt x="45" y="7"/>
                    <a:pt x="47" y="4"/>
                    <a:pt x="50" y="1"/>
                  </a:cubicBezTo>
                  <a:cubicBezTo>
                    <a:pt x="51" y="0"/>
                    <a:pt x="52" y="0"/>
                    <a:pt x="53" y="0"/>
                  </a:cubicBezTo>
                  <a:cubicBezTo>
                    <a:pt x="54" y="1"/>
                    <a:pt x="55" y="1"/>
                    <a:pt x="55" y="3"/>
                  </a:cubicBezTo>
                  <a:close/>
                </a:path>
              </a:pathLst>
            </a:custGeom>
            <a:solidFill>
              <a:srgbClr val="57B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349FF018-117E-4E0F-BA94-D62FB82B4A65}"/>
                </a:ext>
              </a:extLst>
            </p:cNvPr>
            <p:cNvSpPr/>
            <p:nvPr/>
          </p:nvSpPr>
          <p:spPr bwMode="auto">
            <a:xfrm>
              <a:off x="4881563" y="7127875"/>
              <a:ext cx="1196975" cy="160337"/>
            </a:xfrm>
            <a:custGeom>
              <a:avLst/>
              <a:gdLst>
                <a:gd name="T0" fmla="*/ 0 w 52"/>
                <a:gd name="T1" fmla="*/ 0 h 7"/>
                <a:gd name="T2" fmla="*/ 52 w 52"/>
                <a:gd name="T3" fmla="*/ 0 h 7"/>
                <a:gd name="T4" fmla="*/ 0 w 5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7">
                  <a:moveTo>
                    <a:pt x="0" y="0"/>
                  </a:moveTo>
                  <a:cubicBezTo>
                    <a:pt x="18" y="0"/>
                    <a:pt x="35" y="0"/>
                    <a:pt x="52" y="0"/>
                  </a:cubicBezTo>
                  <a:cubicBezTo>
                    <a:pt x="46" y="7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F1B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9F8EA17-D469-435D-801E-7168909EAD5D}"/>
                </a:ext>
              </a:extLst>
            </p:cNvPr>
            <p:cNvSpPr/>
            <p:nvPr/>
          </p:nvSpPr>
          <p:spPr bwMode="auto">
            <a:xfrm>
              <a:off x="481013" y="7034213"/>
              <a:ext cx="390525" cy="439737"/>
            </a:xfrm>
            <a:custGeom>
              <a:avLst/>
              <a:gdLst>
                <a:gd name="T0" fmla="*/ 16 w 17"/>
                <a:gd name="T1" fmla="*/ 7 h 19"/>
                <a:gd name="T2" fmla="*/ 15 w 17"/>
                <a:gd name="T3" fmla="*/ 9 h 19"/>
                <a:gd name="T4" fmla="*/ 11 w 17"/>
                <a:gd name="T5" fmla="*/ 14 h 19"/>
                <a:gd name="T6" fmla="*/ 3 w 17"/>
                <a:gd name="T7" fmla="*/ 16 h 19"/>
                <a:gd name="T8" fmla="*/ 2 w 17"/>
                <a:gd name="T9" fmla="*/ 10 h 19"/>
                <a:gd name="T10" fmla="*/ 5 w 17"/>
                <a:gd name="T11" fmla="*/ 6 h 19"/>
                <a:gd name="T12" fmla="*/ 16 w 17"/>
                <a:gd name="T13" fmla="*/ 5 h 19"/>
                <a:gd name="T14" fmla="*/ 16 w 17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9">
                  <a:moveTo>
                    <a:pt x="16" y="7"/>
                  </a:moveTo>
                  <a:cubicBezTo>
                    <a:pt x="16" y="7"/>
                    <a:pt x="16" y="8"/>
                    <a:pt x="15" y="9"/>
                  </a:cubicBezTo>
                  <a:cubicBezTo>
                    <a:pt x="14" y="11"/>
                    <a:pt x="13" y="13"/>
                    <a:pt x="11" y="14"/>
                  </a:cubicBezTo>
                  <a:cubicBezTo>
                    <a:pt x="8" y="19"/>
                    <a:pt x="8" y="19"/>
                    <a:pt x="3" y="16"/>
                  </a:cubicBezTo>
                  <a:cubicBezTo>
                    <a:pt x="1" y="14"/>
                    <a:pt x="0" y="12"/>
                    <a:pt x="2" y="10"/>
                  </a:cubicBezTo>
                  <a:cubicBezTo>
                    <a:pt x="4" y="9"/>
                    <a:pt x="4" y="7"/>
                    <a:pt x="5" y="6"/>
                  </a:cubicBezTo>
                  <a:cubicBezTo>
                    <a:pt x="9" y="1"/>
                    <a:pt x="11" y="0"/>
                    <a:pt x="16" y="5"/>
                  </a:cubicBezTo>
                  <a:cubicBezTo>
                    <a:pt x="16" y="6"/>
                    <a:pt x="17" y="6"/>
                    <a:pt x="16" y="7"/>
                  </a:cubicBezTo>
                  <a:close/>
                </a:path>
              </a:pathLst>
            </a:custGeom>
            <a:solidFill>
              <a:srgbClr val="E54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7" name="Oval 12">
              <a:extLst>
                <a:ext uri="{FF2B5EF4-FFF2-40B4-BE49-F238E27FC236}">
                  <a16:creationId xmlns:a16="http://schemas.microsoft.com/office/drawing/2014/main" id="{B111DCD8-EE62-4E8F-96B4-4159696B4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513" y="5326063"/>
              <a:ext cx="1336675" cy="1339850"/>
            </a:xfrm>
            <a:prstGeom prst="ellipse">
              <a:avLst/>
            </a:prstGeom>
            <a:solidFill>
              <a:srgbClr val="FCC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AE4BE96D-40B5-410D-B834-289BE9574E0B}"/>
                </a:ext>
              </a:extLst>
            </p:cNvPr>
            <p:cNvSpPr/>
            <p:nvPr/>
          </p:nvSpPr>
          <p:spPr bwMode="auto">
            <a:xfrm>
              <a:off x="4857750" y="6480175"/>
              <a:ext cx="1290638" cy="254000"/>
            </a:xfrm>
            <a:custGeom>
              <a:avLst/>
              <a:gdLst>
                <a:gd name="T0" fmla="*/ 25 w 56"/>
                <a:gd name="T1" fmla="*/ 3 h 11"/>
                <a:gd name="T2" fmla="*/ 29 w 56"/>
                <a:gd name="T3" fmla="*/ 2 h 11"/>
                <a:gd name="T4" fmla="*/ 34 w 56"/>
                <a:gd name="T5" fmla="*/ 1 h 11"/>
                <a:gd name="T6" fmla="*/ 38 w 56"/>
                <a:gd name="T7" fmla="*/ 3 h 11"/>
                <a:gd name="T8" fmla="*/ 43 w 56"/>
                <a:gd name="T9" fmla="*/ 4 h 11"/>
                <a:gd name="T10" fmla="*/ 45 w 56"/>
                <a:gd name="T11" fmla="*/ 3 h 11"/>
                <a:gd name="T12" fmla="*/ 47 w 56"/>
                <a:gd name="T13" fmla="*/ 6 h 11"/>
                <a:gd name="T14" fmla="*/ 51 w 56"/>
                <a:gd name="T15" fmla="*/ 7 h 11"/>
                <a:gd name="T16" fmla="*/ 56 w 56"/>
                <a:gd name="T17" fmla="*/ 11 h 11"/>
                <a:gd name="T18" fmla="*/ 0 w 56"/>
                <a:gd name="T19" fmla="*/ 11 h 11"/>
                <a:gd name="T20" fmla="*/ 5 w 56"/>
                <a:gd name="T21" fmla="*/ 9 h 11"/>
                <a:gd name="T22" fmla="*/ 7 w 56"/>
                <a:gd name="T23" fmla="*/ 9 h 11"/>
                <a:gd name="T24" fmla="*/ 8 w 56"/>
                <a:gd name="T25" fmla="*/ 6 h 11"/>
                <a:gd name="T26" fmla="*/ 9 w 56"/>
                <a:gd name="T27" fmla="*/ 4 h 11"/>
                <a:gd name="T28" fmla="*/ 13 w 56"/>
                <a:gd name="T29" fmla="*/ 4 h 11"/>
                <a:gd name="T30" fmla="*/ 18 w 56"/>
                <a:gd name="T31" fmla="*/ 3 h 11"/>
                <a:gd name="T32" fmla="*/ 22 w 56"/>
                <a:gd name="T33" fmla="*/ 1 h 11"/>
                <a:gd name="T34" fmla="*/ 25 w 56"/>
                <a:gd name="T35" fmla="*/ 4 h 11"/>
                <a:gd name="T36" fmla="*/ 22 w 56"/>
                <a:gd name="T37" fmla="*/ 6 h 11"/>
                <a:gd name="T38" fmla="*/ 25 w 56"/>
                <a:gd name="T3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11">
                  <a:moveTo>
                    <a:pt x="25" y="3"/>
                  </a:moveTo>
                  <a:cubicBezTo>
                    <a:pt x="27" y="4"/>
                    <a:pt x="29" y="6"/>
                    <a:pt x="29" y="2"/>
                  </a:cubicBezTo>
                  <a:cubicBezTo>
                    <a:pt x="30" y="0"/>
                    <a:pt x="32" y="1"/>
                    <a:pt x="34" y="1"/>
                  </a:cubicBezTo>
                  <a:cubicBezTo>
                    <a:pt x="35" y="1"/>
                    <a:pt x="38" y="1"/>
                    <a:pt x="38" y="3"/>
                  </a:cubicBezTo>
                  <a:cubicBezTo>
                    <a:pt x="39" y="6"/>
                    <a:pt x="41" y="8"/>
                    <a:pt x="43" y="4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6" y="4"/>
                    <a:pt x="47" y="4"/>
                    <a:pt x="47" y="6"/>
                  </a:cubicBezTo>
                  <a:cubicBezTo>
                    <a:pt x="48" y="9"/>
                    <a:pt x="48" y="10"/>
                    <a:pt x="51" y="7"/>
                  </a:cubicBezTo>
                  <a:cubicBezTo>
                    <a:pt x="53" y="6"/>
                    <a:pt x="54" y="9"/>
                    <a:pt x="56" y="11"/>
                  </a:cubicBezTo>
                  <a:cubicBezTo>
                    <a:pt x="37" y="11"/>
                    <a:pt x="18" y="11"/>
                    <a:pt x="0" y="11"/>
                  </a:cubicBezTo>
                  <a:cubicBezTo>
                    <a:pt x="2" y="7"/>
                    <a:pt x="2" y="7"/>
                    <a:pt x="5" y="9"/>
                  </a:cubicBezTo>
                  <a:cubicBezTo>
                    <a:pt x="6" y="10"/>
                    <a:pt x="6" y="10"/>
                    <a:pt x="7" y="9"/>
                  </a:cubicBezTo>
                  <a:cubicBezTo>
                    <a:pt x="8" y="8"/>
                    <a:pt x="9" y="7"/>
                    <a:pt x="8" y="6"/>
                  </a:cubicBezTo>
                  <a:cubicBezTo>
                    <a:pt x="8" y="5"/>
                    <a:pt x="7" y="4"/>
                    <a:pt x="9" y="4"/>
                  </a:cubicBezTo>
                  <a:cubicBezTo>
                    <a:pt x="10" y="4"/>
                    <a:pt x="11" y="2"/>
                    <a:pt x="13" y="4"/>
                  </a:cubicBezTo>
                  <a:cubicBezTo>
                    <a:pt x="16" y="7"/>
                    <a:pt x="16" y="7"/>
                    <a:pt x="18" y="3"/>
                  </a:cubicBezTo>
                  <a:cubicBezTo>
                    <a:pt x="18" y="0"/>
                    <a:pt x="21" y="1"/>
                    <a:pt x="22" y="1"/>
                  </a:cubicBezTo>
                  <a:cubicBezTo>
                    <a:pt x="24" y="1"/>
                    <a:pt x="25" y="2"/>
                    <a:pt x="25" y="4"/>
                  </a:cubicBezTo>
                  <a:cubicBezTo>
                    <a:pt x="24" y="4"/>
                    <a:pt x="22" y="4"/>
                    <a:pt x="22" y="6"/>
                  </a:cubicBezTo>
                  <a:cubicBezTo>
                    <a:pt x="24" y="6"/>
                    <a:pt x="24" y="4"/>
                    <a:pt x="25" y="3"/>
                  </a:cubicBezTo>
                  <a:close/>
                </a:path>
              </a:pathLst>
            </a:custGeom>
            <a:solidFill>
              <a:srgbClr val="EEB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9" name="Freeform 14">
              <a:extLst>
                <a:ext uri="{FF2B5EF4-FFF2-40B4-BE49-F238E27FC236}">
                  <a16:creationId xmlns:a16="http://schemas.microsoft.com/office/drawing/2014/main" id="{E0112146-F653-49CF-8A61-F80C904211B4}"/>
                </a:ext>
              </a:extLst>
            </p:cNvPr>
            <p:cNvSpPr/>
            <p:nvPr/>
          </p:nvSpPr>
          <p:spPr bwMode="auto">
            <a:xfrm>
              <a:off x="5572125" y="6550025"/>
              <a:ext cx="115888" cy="115887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5 h 5"/>
                <a:gd name="T4" fmla="*/ 0 w 5"/>
                <a:gd name="T5" fmla="*/ 2 h 5"/>
                <a:gd name="T6" fmla="*/ 3 w 5"/>
                <a:gd name="T7" fmla="*/ 0 h 5"/>
                <a:gd name="T8" fmla="*/ 5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4"/>
                    <a:pt x="4" y="5"/>
                    <a:pt x="2" y="5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5B4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0" name="Freeform 15">
              <a:extLst>
                <a:ext uri="{FF2B5EF4-FFF2-40B4-BE49-F238E27FC236}">
                  <a16:creationId xmlns:a16="http://schemas.microsoft.com/office/drawing/2014/main" id="{C7F73422-8929-446D-A0C2-CC8420A72305}"/>
                </a:ext>
              </a:extLst>
            </p:cNvPr>
            <p:cNvSpPr/>
            <p:nvPr/>
          </p:nvSpPr>
          <p:spPr bwMode="auto">
            <a:xfrm>
              <a:off x="5341938" y="6526213"/>
              <a:ext cx="92075" cy="139700"/>
            </a:xfrm>
            <a:custGeom>
              <a:avLst/>
              <a:gdLst>
                <a:gd name="T0" fmla="*/ 4 w 4"/>
                <a:gd name="T1" fmla="*/ 1 h 6"/>
                <a:gd name="T2" fmla="*/ 4 w 4"/>
                <a:gd name="T3" fmla="*/ 2 h 6"/>
                <a:gd name="T4" fmla="*/ 2 w 4"/>
                <a:gd name="T5" fmla="*/ 6 h 6"/>
                <a:gd name="T6" fmla="*/ 0 w 4"/>
                <a:gd name="T7" fmla="*/ 3 h 6"/>
                <a:gd name="T8" fmla="*/ 4 w 4"/>
                <a:gd name="T9" fmla="*/ 2 h 6"/>
                <a:gd name="T10" fmla="*/ 4 w 4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6"/>
                    <a:pt x="2" y="6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0"/>
                    <a:pt x="2" y="1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93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54610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3430">
        <p159:morph option="byChar"/>
      </p:transition>
    </mc:Choice>
    <mc:Fallback>
      <p:transition spd="slow" advTm="343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10">
            <a:extLst>
              <a:ext uri="{FF2B5EF4-FFF2-40B4-BE49-F238E27FC236}">
                <a16:creationId xmlns:a16="http://schemas.microsoft.com/office/drawing/2014/main" id="{2A658416-F6E4-4221-A5F1-A0C1C64E7A8C}"/>
              </a:ext>
            </a:extLst>
          </p:cNvPr>
          <p:cNvSpPr>
            <a:spLocks noEditPoints="1"/>
          </p:cNvSpPr>
          <p:nvPr/>
        </p:nvSpPr>
        <p:spPr bwMode="auto">
          <a:xfrm>
            <a:off x="6686550" y="4195762"/>
            <a:ext cx="5700713" cy="6119813"/>
          </a:xfrm>
          <a:custGeom>
            <a:avLst/>
            <a:gdLst>
              <a:gd name="T0" fmla="*/ 8 w 268"/>
              <a:gd name="T1" fmla="*/ 288 h 288"/>
              <a:gd name="T2" fmla="*/ 8 w 268"/>
              <a:gd name="T3" fmla="*/ 214 h 288"/>
              <a:gd name="T4" fmla="*/ 12 w 268"/>
              <a:gd name="T5" fmla="*/ 166 h 288"/>
              <a:gd name="T6" fmla="*/ 32 w 268"/>
              <a:gd name="T7" fmla="*/ 118 h 288"/>
              <a:gd name="T8" fmla="*/ 37 w 268"/>
              <a:gd name="T9" fmla="*/ 54 h 288"/>
              <a:gd name="T10" fmla="*/ 34 w 268"/>
              <a:gd name="T11" fmla="*/ 0 h 288"/>
              <a:gd name="T12" fmla="*/ 52 w 268"/>
              <a:gd name="T13" fmla="*/ 58 h 288"/>
              <a:gd name="T14" fmla="*/ 109 w 268"/>
              <a:gd name="T15" fmla="*/ 56 h 288"/>
              <a:gd name="T16" fmla="*/ 206 w 268"/>
              <a:gd name="T17" fmla="*/ 62 h 288"/>
              <a:gd name="T18" fmla="*/ 232 w 268"/>
              <a:gd name="T19" fmla="*/ 5 h 288"/>
              <a:gd name="T20" fmla="*/ 231 w 268"/>
              <a:gd name="T21" fmla="*/ 54 h 288"/>
              <a:gd name="T22" fmla="*/ 237 w 268"/>
              <a:gd name="T23" fmla="*/ 118 h 288"/>
              <a:gd name="T24" fmla="*/ 257 w 268"/>
              <a:gd name="T25" fmla="*/ 159 h 288"/>
              <a:gd name="T26" fmla="*/ 259 w 268"/>
              <a:gd name="T27" fmla="*/ 205 h 288"/>
              <a:gd name="T28" fmla="*/ 267 w 268"/>
              <a:gd name="T29" fmla="*/ 281 h 288"/>
              <a:gd name="T30" fmla="*/ 258 w 268"/>
              <a:gd name="T31" fmla="*/ 283 h 288"/>
              <a:gd name="T32" fmla="*/ 249 w 268"/>
              <a:gd name="T33" fmla="*/ 211 h 288"/>
              <a:gd name="T34" fmla="*/ 182 w 268"/>
              <a:gd name="T35" fmla="*/ 235 h 288"/>
              <a:gd name="T36" fmla="*/ 138 w 268"/>
              <a:gd name="T37" fmla="*/ 269 h 288"/>
              <a:gd name="T38" fmla="*/ 134 w 268"/>
              <a:gd name="T39" fmla="*/ 288 h 288"/>
              <a:gd name="T40" fmla="*/ 129 w 268"/>
              <a:gd name="T41" fmla="*/ 266 h 288"/>
              <a:gd name="T42" fmla="*/ 75 w 268"/>
              <a:gd name="T43" fmla="*/ 229 h 288"/>
              <a:gd name="T44" fmla="*/ 9 w 268"/>
              <a:gd name="T45" fmla="*/ 262 h 288"/>
              <a:gd name="T46" fmla="*/ 221 w 268"/>
              <a:gd name="T47" fmla="*/ 64 h 288"/>
              <a:gd name="T48" fmla="*/ 163 w 268"/>
              <a:gd name="T49" fmla="*/ 64 h 288"/>
              <a:gd name="T50" fmla="*/ 110 w 268"/>
              <a:gd name="T51" fmla="*/ 63 h 288"/>
              <a:gd name="T52" fmla="*/ 51 w 268"/>
              <a:gd name="T53" fmla="*/ 67 h 288"/>
              <a:gd name="T54" fmla="*/ 35 w 268"/>
              <a:gd name="T55" fmla="*/ 101 h 288"/>
              <a:gd name="T56" fmla="*/ 56 w 268"/>
              <a:gd name="T57" fmla="*/ 136 h 288"/>
              <a:gd name="T58" fmla="*/ 30 w 268"/>
              <a:gd name="T59" fmla="*/ 140 h 288"/>
              <a:gd name="T60" fmla="*/ 29 w 268"/>
              <a:gd name="T61" fmla="*/ 186 h 288"/>
              <a:gd name="T62" fmla="*/ 101 w 268"/>
              <a:gd name="T63" fmla="*/ 231 h 288"/>
              <a:gd name="T64" fmla="*/ 200 w 268"/>
              <a:gd name="T65" fmla="*/ 217 h 288"/>
              <a:gd name="T66" fmla="*/ 250 w 268"/>
              <a:gd name="T67" fmla="*/ 171 h 288"/>
              <a:gd name="T68" fmla="*/ 218 w 268"/>
              <a:gd name="T69" fmla="*/ 135 h 288"/>
              <a:gd name="T70" fmla="*/ 201 w 268"/>
              <a:gd name="T71" fmla="*/ 132 h 288"/>
              <a:gd name="T72" fmla="*/ 234 w 268"/>
              <a:gd name="T73" fmla="*/ 91 h 288"/>
              <a:gd name="T74" fmla="*/ 114 w 268"/>
              <a:gd name="T75" fmla="*/ 241 h 288"/>
              <a:gd name="T76" fmla="*/ 156 w 268"/>
              <a:gd name="T77" fmla="*/ 241 h 288"/>
              <a:gd name="T78" fmla="*/ 19 w 268"/>
              <a:gd name="T79" fmla="*/ 203 h 288"/>
              <a:gd name="T80" fmla="*/ 16 w 268"/>
              <a:gd name="T81" fmla="*/ 182 h 288"/>
              <a:gd name="T82" fmla="*/ 252 w 268"/>
              <a:gd name="T83" fmla="*/ 20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8" h="288">
                <a:moveTo>
                  <a:pt x="8" y="262"/>
                </a:moveTo>
                <a:cubicBezTo>
                  <a:pt x="9" y="269"/>
                  <a:pt x="10" y="276"/>
                  <a:pt x="11" y="283"/>
                </a:cubicBezTo>
                <a:cubicBezTo>
                  <a:pt x="11" y="285"/>
                  <a:pt x="10" y="287"/>
                  <a:pt x="8" y="288"/>
                </a:cubicBezTo>
                <a:cubicBezTo>
                  <a:pt x="6" y="288"/>
                  <a:pt x="4" y="287"/>
                  <a:pt x="4" y="285"/>
                </a:cubicBezTo>
                <a:cubicBezTo>
                  <a:pt x="3" y="283"/>
                  <a:pt x="2" y="280"/>
                  <a:pt x="2" y="278"/>
                </a:cubicBezTo>
                <a:cubicBezTo>
                  <a:pt x="0" y="256"/>
                  <a:pt x="1" y="235"/>
                  <a:pt x="8" y="214"/>
                </a:cubicBezTo>
                <a:cubicBezTo>
                  <a:pt x="9" y="209"/>
                  <a:pt x="10" y="205"/>
                  <a:pt x="8" y="200"/>
                </a:cubicBezTo>
                <a:cubicBezTo>
                  <a:pt x="5" y="192"/>
                  <a:pt x="7" y="184"/>
                  <a:pt x="9" y="176"/>
                </a:cubicBezTo>
                <a:cubicBezTo>
                  <a:pt x="10" y="173"/>
                  <a:pt x="11" y="169"/>
                  <a:pt x="12" y="166"/>
                </a:cubicBezTo>
                <a:cubicBezTo>
                  <a:pt x="13" y="156"/>
                  <a:pt x="16" y="147"/>
                  <a:pt x="21" y="139"/>
                </a:cubicBezTo>
                <a:cubicBezTo>
                  <a:pt x="25" y="133"/>
                  <a:pt x="28" y="127"/>
                  <a:pt x="32" y="122"/>
                </a:cubicBezTo>
                <a:cubicBezTo>
                  <a:pt x="32" y="121"/>
                  <a:pt x="32" y="119"/>
                  <a:pt x="32" y="118"/>
                </a:cubicBezTo>
                <a:cubicBezTo>
                  <a:pt x="25" y="104"/>
                  <a:pt x="26" y="90"/>
                  <a:pt x="32" y="76"/>
                </a:cubicBezTo>
                <a:cubicBezTo>
                  <a:pt x="34" y="71"/>
                  <a:pt x="36" y="66"/>
                  <a:pt x="38" y="60"/>
                </a:cubicBezTo>
                <a:cubicBezTo>
                  <a:pt x="39" y="58"/>
                  <a:pt x="39" y="56"/>
                  <a:pt x="37" y="54"/>
                </a:cubicBezTo>
                <a:cubicBezTo>
                  <a:pt x="27" y="40"/>
                  <a:pt x="25" y="24"/>
                  <a:pt x="28" y="8"/>
                </a:cubicBezTo>
                <a:cubicBezTo>
                  <a:pt x="29" y="7"/>
                  <a:pt x="29" y="5"/>
                  <a:pt x="29" y="4"/>
                </a:cubicBezTo>
                <a:cubicBezTo>
                  <a:pt x="30" y="1"/>
                  <a:pt x="32" y="0"/>
                  <a:pt x="34" y="0"/>
                </a:cubicBezTo>
                <a:cubicBezTo>
                  <a:pt x="36" y="1"/>
                  <a:pt x="37" y="3"/>
                  <a:pt x="37" y="6"/>
                </a:cubicBezTo>
                <a:cubicBezTo>
                  <a:pt x="36" y="11"/>
                  <a:pt x="35" y="17"/>
                  <a:pt x="35" y="23"/>
                </a:cubicBezTo>
                <a:cubicBezTo>
                  <a:pt x="35" y="37"/>
                  <a:pt x="41" y="49"/>
                  <a:pt x="52" y="58"/>
                </a:cubicBezTo>
                <a:cubicBezTo>
                  <a:pt x="56" y="61"/>
                  <a:pt x="61" y="63"/>
                  <a:pt x="66" y="63"/>
                </a:cubicBezTo>
                <a:cubicBezTo>
                  <a:pt x="76" y="62"/>
                  <a:pt x="86" y="61"/>
                  <a:pt x="96" y="59"/>
                </a:cubicBezTo>
                <a:cubicBezTo>
                  <a:pt x="101" y="59"/>
                  <a:pt x="105" y="57"/>
                  <a:pt x="109" y="56"/>
                </a:cubicBezTo>
                <a:cubicBezTo>
                  <a:pt x="126" y="51"/>
                  <a:pt x="143" y="50"/>
                  <a:pt x="159" y="55"/>
                </a:cubicBezTo>
                <a:cubicBezTo>
                  <a:pt x="169" y="58"/>
                  <a:pt x="179" y="61"/>
                  <a:pt x="189" y="62"/>
                </a:cubicBezTo>
                <a:cubicBezTo>
                  <a:pt x="194" y="62"/>
                  <a:pt x="200" y="63"/>
                  <a:pt x="206" y="62"/>
                </a:cubicBezTo>
                <a:cubicBezTo>
                  <a:pt x="212" y="62"/>
                  <a:pt x="217" y="59"/>
                  <a:pt x="221" y="55"/>
                </a:cubicBezTo>
                <a:cubicBezTo>
                  <a:pt x="232" y="44"/>
                  <a:pt x="236" y="30"/>
                  <a:pt x="234" y="14"/>
                </a:cubicBezTo>
                <a:cubicBezTo>
                  <a:pt x="234" y="11"/>
                  <a:pt x="233" y="8"/>
                  <a:pt x="232" y="5"/>
                </a:cubicBezTo>
                <a:cubicBezTo>
                  <a:pt x="232" y="3"/>
                  <a:pt x="233" y="1"/>
                  <a:pt x="235" y="0"/>
                </a:cubicBezTo>
                <a:cubicBezTo>
                  <a:pt x="237" y="0"/>
                  <a:pt x="239" y="1"/>
                  <a:pt x="240" y="4"/>
                </a:cubicBezTo>
                <a:cubicBezTo>
                  <a:pt x="244" y="22"/>
                  <a:pt x="243" y="39"/>
                  <a:pt x="231" y="54"/>
                </a:cubicBezTo>
                <a:cubicBezTo>
                  <a:pt x="230" y="56"/>
                  <a:pt x="230" y="57"/>
                  <a:pt x="230" y="59"/>
                </a:cubicBezTo>
                <a:cubicBezTo>
                  <a:pt x="233" y="65"/>
                  <a:pt x="235" y="71"/>
                  <a:pt x="238" y="76"/>
                </a:cubicBezTo>
                <a:cubicBezTo>
                  <a:pt x="243" y="90"/>
                  <a:pt x="244" y="104"/>
                  <a:pt x="237" y="118"/>
                </a:cubicBezTo>
                <a:cubicBezTo>
                  <a:pt x="237" y="119"/>
                  <a:pt x="237" y="120"/>
                  <a:pt x="237" y="121"/>
                </a:cubicBezTo>
                <a:cubicBezTo>
                  <a:pt x="240" y="126"/>
                  <a:pt x="243" y="131"/>
                  <a:pt x="246" y="136"/>
                </a:cubicBezTo>
                <a:cubicBezTo>
                  <a:pt x="250" y="143"/>
                  <a:pt x="255" y="150"/>
                  <a:pt x="257" y="159"/>
                </a:cubicBezTo>
                <a:cubicBezTo>
                  <a:pt x="257" y="161"/>
                  <a:pt x="257" y="164"/>
                  <a:pt x="257" y="167"/>
                </a:cubicBezTo>
                <a:cubicBezTo>
                  <a:pt x="259" y="172"/>
                  <a:pt x="260" y="177"/>
                  <a:pt x="261" y="182"/>
                </a:cubicBezTo>
                <a:cubicBezTo>
                  <a:pt x="263" y="190"/>
                  <a:pt x="263" y="198"/>
                  <a:pt x="259" y="205"/>
                </a:cubicBezTo>
                <a:cubicBezTo>
                  <a:pt x="259" y="206"/>
                  <a:pt x="259" y="207"/>
                  <a:pt x="259" y="208"/>
                </a:cubicBezTo>
                <a:cubicBezTo>
                  <a:pt x="265" y="225"/>
                  <a:pt x="268" y="242"/>
                  <a:pt x="268" y="260"/>
                </a:cubicBezTo>
                <a:cubicBezTo>
                  <a:pt x="268" y="267"/>
                  <a:pt x="267" y="274"/>
                  <a:pt x="267" y="281"/>
                </a:cubicBezTo>
                <a:cubicBezTo>
                  <a:pt x="267" y="282"/>
                  <a:pt x="266" y="284"/>
                  <a:pt x="265" y="285"/>
                </a:cubicBezTo>
                <a:cubicBezTo>
                  <a:pt x="265" y="287"/>
                  <a:pt x="263" y="288"/>
                  <a:pt x="261" y="288"/>
                </a:cubicBezTo>
                <a:cubicBezTo>
                  <a:pt x="259" y="287"/>
                  <a:pt x="258" y="285"/>
                  <a:pt x="258" y="283"/>
                </a:cubicBezTo>
                <a:cubicBezTo>
                  <a:pt x="259" y="276"/>
                  <a:pt x="260" y="268"/>
                  <a:pt x="260" y="260"/>
                </a:cubicBezTo>
                <a:cubicBezTo>
                  <a:pt x="261" y="244"/>
                  <a:pt x="258" y="229"/>
                  <a:pt x="253" y="214"/>
                </a:cubicBezTo>
                <a:cubicBezTo>
                  <a:pt x="253" y="211"/>
                  <a:pt x="251" y="210"/>
                  <a:pt x="249" y="211"/>
                </a:cubicBezTo>
                <a:cubicBezTo>
                  <a:pt x="236" y="213"/>
                  <a:pt x="223" y="216"/>
                  <a:pt x="211" y="220"/>
                </a:cubicBezTo>
                <a:cubicBezTo>
                  <a:pt x="206" y="223"/>
                  <a:pt x="201" y="226"/>
                  <a:pt x="196" y="229"/>
                </a:cubicBezTo>
                <a:cubicBezTo>
                  <a:pt x="191" y="231"/>
                  <a:pt x="187" y="234"/>
                  <a:pt x="182" y="235"/>
                </a:cubicBezTo>
                <a:cubicBezTo>
                  <a:pt x="174" y="237"/>
                  <a:pt x="168" y="242"/>
                  <a:pt x="162" y="246"/>
                </a:cubicBezTo>
                <a:cubicBezTo>
                  <a:pt x="153" y="252"/>
                  <a:pt x="146" y="260"/>
                  <a:pt x="139" y="268"/>
                </a:cubicBezTo>
                <a:cubicBezTo>
                  <a:pt x="139" y="268"/>
                  <a:pt x="139" y="269"/>
                  <a:pt x="138" y="269"/>
                </a:cubicBezTo>
                <a:cubicBezTo>
                  <a:pt x="138" y="273"/>
                  <a:pt x="138" y="276"/>
                  <a:pt x="138" y="280"/>
                </a:cubicBezTo>
                <a:cubicBezTo>
                  <a:pt x="138" y="282"/>
                  <a:pt x="138" y="284"/>
                  <a:pt x="138" y="285"/>
                </a:cubicBezTo>
                <a:cubicBezTo>
                  <a:pt x="138" y="287"/>
                  <a:pt x="136" y="288"/>
                  <a:pt x="134" y="288"/>
                </a:cubicBezTo>
                <a:cubicBezTo>
                  <a:pt x="132" y="287"/>
                  <a:pt x="131" y="286"/>
                  <a:pt x="131" y="284"/>
                </a:cubicBezTo>
                <a:cubicBezTo>
                  <a:pt x="131" y="281"/>
                  <a:pt x="131" y="278"/>
                  <a:pt x="131" y="274"/>
                </a:cubicBezTo>
                <a:cubicBezTo>
                  <a:pt x="131" y="271"/>
                  <a:pt x="131" y="269"/>
                  <a:pt x="129" y="266"/>
                </a:cubicBezTo>
                <a:cubicBezTo>
                  <a:pt x="119" y="254"/>
                  <a:pt x="108" y="245"/>
                  <a:pt x="95" y="238"/>
                </a:cubicBezTo>
                <a:cubicBezTo>
                  <a:pt x="93" y="237"/>
                  <a:pt x="91" y="237"/>
                  <a:pt x="90" y="236"/>
                </a:cubicBezTo>
                <a:cubicBezTo>
                  <a:pt x="85" y="234"/>
                  <a:pt x="79" y="232"/>
                  <a:pt x="75" y="229"/>
                </a:cubicBezTo>
                <a:cubicBezTo>
                  <a:pt x="59" y="219"/>
                  <a:pt x="42" y="214"/>
                  <a:pt x="24" y="211"/>
                </a:cubicBezTo>
                <a:cubicBezTo>
                  <a:pt x="17" y="210"/>
                  <a:pt x="17" y="210"/>
                  <a:pt x="15" y="217"/>
                </a:cubicBezTo>
                <a:cubicBezTo>
                  <a:pt x="11" y="232"/>
                  <a:pt x="8" y="246"/>
                  <a:pt x="9" y="262"/>
                </a:cubicBezTo>
                <a:cubicBezTo>
                  <a:pt x="9" y="262"/>
                  <a:pt x="9" y="262"/>
                  <a:pt x="8" y="262"/>
                </a:cubicBezTo>
                <a:close/>
                <a:moveTo>
                  <a:pt x="223" y="63"/>
                </a:moveTo>
                <a:cubicBezTo>
                  <a:pt x="223" y="64"/>
                  <a:pt x="222" y="64"/>
                  <a:pt x="221" y="64"/>
                </a:cubicBezTo>
                <a:cubicBezTo>
                  <a:pt x="216" y="68"/>
                  <a:pt x="210" y="71"/>
                  <a:pt x="203" y="70"/>
                </a:cubicBezTo>
                <a:cubicBezTo>
                  <a:pt x="199" y="70"/>
                  <a:pt x="196" y="70"/>
                  <a:pt x="192" y="70"/>
                </a:cubicBezTo>
                <a:cubicBezTo>
                  <a:pt x="182" y="69"/>
                  <a:pt x="173" y="67"/>
                  <a:pt x="163" y="64"/>
                </a:cubicBezTo>
                <a:cubicBezTo>
                  <a:pt x="158" y="63"/>
                  <a:pt x="152" y="61"/>
                  <a:pt x="147" y="60"/>
                </a:cubicBezTo>
                <a:cubicBezTo>
                  <a:pt x="140" y="60"/>
                  <a:pt x="132" y="60"/>
                  <a:pt x="125" y="60"/>
                </a:cubicBezTo>
                <a:cubicBezTo>
                  <a:pt x="120" y="60"/>
                  <a:pt x="115" y="62"/>
                  <a:pt x="110" y="63"/>
                </a:cubicBezTo>
                <a:cubicBezTo>
                  <a:pt x="104" y="64"/>
                  <a:pt x="97" y="67"/>
                  <a:pt x="90" y="68"/>
                </a:cubicBezTo>
                <a:cubicBezTo>
                  <a:pt x="82" y="69"/>
                  <a:pt x="73" y="70"/>
                  <a:pt x="65" y="70"/>
                </a:cubicBezTo>
                <a:cubicBezTo>
                  <a:pt x="60" y="70"/>
                  <a:pt x="56" y="69"/>
                  <a:pt x="51" y="67"/>
                </a:cubicBezTo>
                <a:cubicBezTo>
                  <a:pt x="50" y="66"/>
                  <a:pt x="48" y="64"/>
                  <a:pt x="46" y="63"/>
                </a:cubicBezTo>
                <a:cubicBezTo>
                  <a:pt x="43" y="69"/>
                  <a:pt x="41" y="74"/>
                  <a:pt x="39" y="79"/>
                </a:cubicBezTo>
                <a:cubicBezTo>
                  <a:pt x="36" y="86"/>
                  <a:pt x="34" y="93"/>
                  <a:pt x="35" y="101"/>
                </a:cubicBezTo>
                <a:cubicBezTo>
                  <a:pt x="36" y="114"/>
                  <a:pt x="44" y="126"/>
                  <a:pt x="57" y="129"/>
                </a:cubicBezTo>
                <a:cubicBezTo>
                  <a:pt x="59" y="129"/>
                  <a:pt x="60" y="131"/>
                  <a:pt x="60" y="133"/>
                </a:cubicBezTo>
                <a:cubicBezTo>
                  <a:pt x="60" y="135"/>
                  <a:pt x="58" y="136"/>
                  <a:pt x="56" y="136"/>
                </a:cubicBezTo>
                <a:cubicBezTo>
                  <a:pt x="54" y="136"/>
                  <a:pt x="52" y="135"/>
                  <a:pt x="50" y="134"/>
                </a:cubicBezTo>
                <a:cubicBezTo>
                  <a:pt x="46" y="132"/>
                  <a:pt x="42" y="130"/>
                  <a:pt x="38" y="127"/>
                </a:cubicBezTo>
                <a:cubicBezTo>
                  <a:pt x="35" y="131"/>
                  <a:pt x="33" y="136"/>
                  <a:pt x="30" y="140"/>
                </a:cubicBezTo>
                <a:cubicBezTo>
                  <a:pt x="25" y="147"/>
                  <a:pt x="20" y="155"/>
                  <a:pt x="19" y="164"/>
                </a:cubicBezTo>
                <a:cubicBezTo>
                  <a:pt x="19" y="168"/>
                  <a:pt x="19" y="172"/>
                  <a:pt x="21" y="175"/>
                </a:cubicBezTo>
                <a:cubicBezTo>
                  <a:pt x="23" y="180"/>
                  <a:pt x="26" y="183"/>
                  <a:pt x="29" y="186"/>
                </a:cubicBezTo>
                <a:cubicBezTo>
                  <a:pt x="37" y="195"/>
                  <a:pt x="46" y="203"/>
                  <a:pt x="57" y="210"/>
                </a:cubicBezTo>
                <a:cubicBezTo>
                  <a:pt x="62" y="214"/>
                  <a:pt x="69" y="217"/>
                  <a:pt x="75" y="220"/>
                </a:cubicBezTo>
                <a:cubicBezTo>
                  <a:pt x="83" y="226"/>
                  <a:pt x="92" y="229"/>
                  <a:pt x="101" y="231"/>
                </a:cubicBezTo>
                <a:cubicBezTo>
                  <a:pt x="120" y="234"/>
                  <a:pt x="140" y="234"/>
                  <a:pt x="159" y="232"/>
                </a:cubicBezTo>
                <a:cubicBezTo>
                  <a:pt x="171" y="231"/>
                  <a:pt x="183" y="228"/>
                  <a:pt x="193" y="221"/>
                </a:cubicBezTo>
                <a:cubicBezTo>
                  <a:pt x="195" y="220"/>
                  <a:pt x="198" y="218"/>
                  <a:pt x="200" y="217"/>
                </a:cubicBezTo>
                <a:cubicBezTo>
                  <a:pt x="205" y="214"/>
                  <a:pt x="211" y="211"/>
                  <a:pt x="216" y="207"/>
                </a:cubicBezTo>
                <a:cubicBezTo>
                  <a:pt x="228" y="198"/>
                  <a:pt x="241" y="189"/>
                  <a:pt x="249" y="175"/>
                </a:cubicBezTo>
                <a:cubicBezTo>
                  <a:pt x="249" y="174"/>
                  <a:pt x="250" y="172"/>
                  <a:pt x="250" y="171"/>
                </a:cubicBezTo>
                <a:cubicBezTo>
                  <a:pt x="250" y="167"/>
                  <a:pt x="250" y="163"/>
                  <a:pt x="249" y="159"/>
                </a:cubicBezTo>
                <a:cubicBezTo>
                  <a:pt x="246" y="147"/>
                  <a:pt x="237" y="138"/>
                  <a:pt x="232" y="127"/>
                </a:cubicBezTo>
                <a:cubicBezTo>
                  <a:pt x="227" y="130"/>
                  <a:pt x="222" y="133"/>
                  <a:pt x="218" y="135"/>
                </a:cubicBezTo>
                <a:cubicBezTo>
                  <a:pt x="213" y="137"/>
                  <a:pt x="208" y="138"/>
                  <a:pt x="202" y="139"/>
                </a:cubicBezTo>
                <a:cubicBezTo>
                  <a:pt x="200" y="140"/>
                  <a:pt x="198" y="138"/>
                  <a:pt x="198" y="136"/>
                </a:cubicBezTo>
                <a:cubicBezTo>
                  <a:pt x="197" y="134"/>
                  <a:pt x="199" y="132"/>
                  <a:pt x="201" y="132"/>
                </a:cubicBezTo>
                <a:cubicBezTo>
                  <a:pt x="202" y="132"/>
                  <a:pt x="203" y="131"/>
                  <a:pt x="203" y="131"/>
                </a:cubicBezTo>
                <a:cubicBezTo>
                  <a:pt x="210" y="130"/>
                  <a:pt x="218" y="128"/>
                  <a:pt x="223" y="123"/>
                </a:cubicBezTo>
                <a:cubicBezTo>
                  <a:pt x="233" y="115"/>
                  <a:pt x="236" y="103"/>
                  <a:pt x="234" y="91"/>
                </a:cubicBezTo>
                <a:cubicBezTo>
                  <a:pt x="233" y="81"/>
                  <a:pt x="227" y="73"/>
                  <a:pt x="223" y="63"/>
                </a:cubicBezTo>
                <a:close/>
                <a:moveTo>
                  <a:pt x="156" y="241"/>
                </a:moveTo>
                <a:cubicBezTo>
                  <a:pt x="142" y="241"/>
                  <a:pt x="128" y="241"/>
                  <a:pt x="114" y="241"/>
                </a:cubicBezTo>
                <a:cubicBezTo>
                  <a:pt x="121" y="247"/>
                  <a:pt x="128" y="254"/>
                  <a:pt x="135" y="261"/>
                </a:cubicBezTo>
                <a:cubicBezTo>
                  <a:pt x="138" y="258"/>
                  <a:pt x="141" y="254"/>
                  <a:pt x="145" y="250"/>
                </a:cubicBezTo>
                <a:cubicBezTo>
                  <a:pt x="148" y="247"/>
                  <a:pt x="152" y="244"/>
                  <a:pt x="156" y="241"/>
                </a:cubicBezTo>
                <a:close/>
                <a:moveTo>
                  <a:pt x="16" y="182"/>
                </a:moveTo>
                <a:cubicBezTo>
                  <a:pt x="14" y="187"/>
                  <a:pt x="14" y="197"/>
                  <a:pt x="17" y="201"/>
                </a:cubicBezTo>
                <a:cubicBezTo>
                  <a:pt x="17" y="202"/>
                  <a:pt x="18" y="203"/>
                  <a:pt x="19" y="203"/>
                </a:cubicBezTo>
                <a:cubicBezTo>
                  <a:pt x="23" y="204"/>
                  <a:pt x="26" y="204"/>
                  <a:pt x="30" y="205"/>
                </a:cubicBezTo>
                <a:cubicBezTo>
                  <a:pt x="32" y="205"/>
                  <a:pt x="35" y="206"/>
                  <a:pt x="38" y="206"/>
                </a:cubicBezTo>
                <a:cubicBezTo>
                  <a:pt x="30" y="199"/>
                  <a:pt x="22" y="192"/>
                  <a:pt x="16" y="182"/>
                </a:cubicBezTo>
                <a:close/>
                <a:moveTo>
                  <a:pt x="232" y="206"/>
                </a:moveTo>
                <a:cubicBezTo>
                  <a:pt x="238" y="205"/>
                  <a:pt x="245" y="204"/>
                  <a:pt x="251" y="203"/>
                </a:cubicBezTo>
                <a:cubicBezTo>
                  <a:pt x="252" y="203"/>
                  <a:pt x="252" y="202"/>
                  <a:pt x="252" y="201"/>
                </a:cubicBezTo>
                <a:cubicBezTo>
                  <a:pt x="255" y="195"/>
                  <a:pt x="255" y="189"/>
                  <a:pt x="254" y="183"/>
                </a:cubicBezTo>
                <a:cubicBezTo>
                  <a:pt x="246" y="191"/>
                  <a:pt x="239" y="198"/>
                  <a:pt x="232" y="206"/>
                </a:cubicBezTo>
                <a:close/>
              </a:path>
            </a:pathLst>
          </a:custGeom>
          <a:solidFill>
            <a:srgbClr val="FFED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/>
              <a:t>21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8"/>
          </p:nvPr>
        </p:nvSpPr>
        <p:spPr>
          <a:xfrm>
            <a:off x="13229768" y="2728843"/>
            <a:ext cx="5345946" cy="659903"/>
          </a:xfrm>
        </p:spPr>
        <p:txBody>
          <a:bodyPr/>
          <a:lstStyle/>
          <a:p>
            <a:pPr algn="l"/>
            <a:r>
              <a:rPr kumimoji="1" lang="fa-IR" altLang="ja-JP" dirty="0">
                <a:cs typeface="B Nazanin" panose="00000700000000000000" pitchFamily="2" charset="-78"/>
              </a:rPr>
              <a:t>اندیشه</a:t>
            </a:r>
            <a:r>
              <a:rPr kumimoji="1" lang="en-US" altLang="ja-JP" dirty="0">
                <a:cs typeface="B Nazanin" panose="00000700000000000000" pitchFamily="2" charset="-78"/>
              </a:rPr>
              <a:t> 01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9"/>
          </p:nvPr>
        </p:nvSpPr>
        <p:spPr>
          <a:xfrm>
            <a:off x="13229768" y="3374238"/>
            <a:ext cx="3055257" cy="1365571"/>
          </a:xfrm>
        </p:spPr>
        <p:txBody>
          <a:bodyPr>
            <a:normAutofit fontScale="92500" lnSpcReduction="10000"/>
          </a:bodyPr>
          <a:lstStyle/>
          <a:p>
            <a:pPr algn="l"/>
            <a:r>
              <a:rPr kumimoji="1" lang="fa-IR" altLang="ja-JP" dirty="0">
                <a:solidFill>
                  <a:srgbClr val="6B767A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dirty="0">
              <a:solidFill>
                <a:srgbClr val="6B767A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20"/>
          </p:nvPr>
        </p:nvSpPr>
        <p:spPr>
          <a:xfrm>
            <a:off x="13874538" y="5062975"/>
            <a:ext cx="5345946" cy="659903"/>
          </a:xfrm>
        </p:spPr>
        <p:txBody>
          <a:bodyPr/>
          <a:lstStyle/>
          <a:p>
            <a:pPr algn="l"/>
            <a:r>
              <a:rPr kumimoji="1" lang="fa-IR" altLang="ja-JP" dirty="0">
                <a:cs typeface="B Nazanin" panose="00000700000000000000" pitchFamily="2" charset="-78"/>
              </a:rPr>
              <a:t>اندیشه</a:t>
            </a:r>
            <a:r>
              <a:rPr kumimoji="1" lang="en-US" altLang="ja-JP" dirty="0">
                <a:cs typeface="B Nazanin" panose="00000700000000000000" pitchFamily="2" charset="-78"/>
              </a:rPr>
              <a:t> 02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21"/>
          </p:nvPr>
        </p:nvSpPr>
        <p:spPr>
          <a:xfrm>
            <a:off x="13874538" y="5708370"/>
            <a:ext cx="3055257" cy="1365571"/>
          </a:xfrm>
        </p:spPr>
        <p:txBody>
          <a:bodyPr>
            <a:normAutofit fontScale="92500" lnSpcReduction="10000"/>
          </a:bodyPr>
          <a:lstStyle/>
          <a:p>
            <a:pPr algn="l"/>
            <a:r>
              <a:rPr kumimoji="1" lang="fa-IR" altLang="ja-JP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22"/>
          </p:nvPr>
        </p:nvSpPr>
        <p:spPr>
          <a:xfrm>
            <a:off x="13229768" y="7397107"/>
            <a:ext cx="5345946" cy="659903"/>
          </a:xfrm>
        </p:spPr>
        <p:txBody>
          <a:bodyPr/>
          <a:lstStyle/>
          <a:p>
            <a:pPr algn="l"/>
            <a:r>
              <a:rPr kumimoji="1" lang="fa-IR" altLang="ja-JP" dirty="0">
                <a:cs typeface="B Nazanin" panose="00000700000000000000" pitchFamily="2" charset="-78"/>
              </a:rPr>
              <a:t>اندیشه</a:t>
            </a:r>
            <a:r>
              <a:rPr kumimoji="1" lang="en-US" altLang="ja-JP" dirty="0">
                <a:cs typeface="B Nazanin" panose="00000700000000000000" pitchFamily="2" charset="-78"/>
              </a:rPr>
              <a:t> 03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23"/>
          </p:nvPr>
        </p:nvSpPr>
        <p:spPr>
          <a:xfrm>
            <a:off x="13229768" y="8042502"/>
            <a:ext cx="3055257" cy="1365571"/>
          </a:xfrm>
        </p:spPr>
        <p:txBody>
          <a:bodyPr>
            <a:normAutofit fontScale="92500" lnSpcReduction="10000"/>
          </a:bodyPr>
          <a:lstStyle/>
          <a:p>
            <a:pPr algn="l"/>
            <a:r>
              <a:rPr kumimoji="1" lang="fa-IR" altLang="ja-JP" dirty="0">
                <a:solidFill>
                  <a:srgbClr val="6B767A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dirty="0">
              <a:solidFill>
                <a:srgbClr val="6B767A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24"/>
          </p:nvPr>
        </p:nvSpPr>
        <p:spPr>
          <a:xfrm>
            <a:off x="368750" y="2743350"/>
            <a:ext cx="5345946" cy="659903"/>
          </a:xfrm>
        </p:spPr>
        <p:txBody>
          <a:bodyPr/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اندیشه</a:t>
            </a:r>
            <a:r>
              <a:rPr kumimoji="1" lang="en-US" altLang="ja-JP" dirty="0">
                <a:cs typeface="B Nazanin" panose="00000700000000000000" pitchFamily="2" charset="-78"/>
              </a:rPr>
              <a:t> 06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25"/>
          </p:nvPr>
        </p:nvSpPr>
        <p:spPr>
          <a:xfrm>
            <a:off x="2281208" y="3388745"/>
            <a:ext cx="3433487" cy="1365571"/>
          </a:xfrm>
        </p:spPr>
        <p:txBody>
          <a:bodyPr>
            <a:normAutofit fontScale="92500"/>
          </a:bodyPr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20" name="Text Placeholder 19"/>
          <p:cNvSpPr>
            <a:spLocks noGrp="1"/>
          </p:cNvSpPr>
          <p:nvPr>
            <p:ph type="body" sz="quarter" idx="26"/>
          </p:nvPr>
        </p:nvSpPr>
        <p:spPr>
          <a:xfrm>
            <a:off x="-291359" y="5077482"/>
            <a:ext cx="5345946" cy="659903"/>
          </a:xfrm>
        </p:spPr>
        <p:txBody>
          <a:bodyPr/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اندیشه</a:t>
            </a:r>
            <a:r>
              <a:rPr kumimoji="1" lang="en-US" altLang="ja-JP" dirty="0">
                <a:cs typeface="B Nazanin" panose="00000700000000000000" pitchFamily="2" charset="-78"/>
              </a:rPr>
              <a:t> 05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27"/>
          </p:nvPr>
        </p:nvSpPr>
        <p:spPr>
          <a:xfrm>
            <a:off x="1621099" y="5722877"/>
            <a:ext cx="3433487" cy="1365571"/>
          </a:xfrm>
        </p:spPr>
        <p:txBody>
          <a:bodyPr>
            <a:normAutofit fontScale="92500"/>
          </a:bodyPr>
          <a:lstStyle/>
          <a:p>
            <a:pPr algn="r"/>
            <a:r>
              <a:rPr kumimoji="1" lang="fa-IR" altLang="ja-JP" dirty="0">
                <a:solidFill>
                  <a:srgbClr val="6B767A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dirty="0">
              <a:solidFill>
                <a:srgbClr val="6B767A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28"/>
          </p:nvPr>
        </p:nvSpPr>
        <p:spPr>
          <a:xfrm>
            <a:off x="368750" y="7411614"/>
            <a:ext cx="5345946" cy="659903"/>
          </a:xfrm>
        </p:spPr>
        <p:txBody>
          <a:bodyPr/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اندیشه</a:t>
            </a:r>
            <a:r>
              <a:rPr kumimoji="1" lang="en-US" altLang="ja-JP" dirty="0">
                <a:cs typeface="B Nazanin" panose="00000700000000000000" pitchFamily="2" charset="-78"/>
              </a:rPr>
              <a:t> 04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29"/>
          </p:nvPr>
        </p:nvSpPr>
        <p:spPr>
          <a:xfrm>
            <a:off x="2281208" y="8057009"/>
            <a:ext cx="3433487" cy="1365571"/>
          </a:xfrm>
        </p:spPr>
        <p:txBody>
          <a:bodyPr>
            <a:normAutofit fontScale="92500"/>
          </a:bodyPr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پایه</a:t>
            </a:r>
            <a:r>
              <a:rPr kumimoji="1" lang="en-US" altLang="ja-JP" dirty="0">
                <a:cs typeface="B Nazanin" panose="00000700000000000000" pitchFamily="2" charset="-78"/>
              </a:rPr>
              <a:t> </a:t>
            </a:r>
            <a:r>
              <a:rPr kumimoji="1" lang="fa-IR" altLang="ja-JP" dirty="0">
                <a:solidFill>
                  <a:srgbClr val="FFED00"/>
                </a:solidFill>
                <a:cs typeface="B Nazanin" panose="00000700000000000000" pitchFamily="2" charset="-78"/>
              </a:rPr>
              <a:t>ایده ها</a:t>
            </a:r>
            <a:endParaRPr kumimoji="1" lang="ja-JP" altLang="en-US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Rectangle 5">
            <a:extLst>
              <a:ext uri="{FF2B5EF4-FFF2-40B4-BE49-F238E27FC236}">
                <a16:creationId xmlns:a16="http://schemas.microsoft.com/office/drawing/2014/main" id="{E37B0D55-E0D1-4629-BD30-2EBF7445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2699"/>
            <a:ext cx="18288000" cy="520224"/>
          </a:xfrm>
          <a:prstGeom prst="rect">
            <a:avLst/>
          </a:prstGeom>
          <a:solidFill>
            <a:srgbClr val="303B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" name="Freeform 6">
            <a:extLst>
              <a:ext uri="{FF2B5EF4-FFF2-40B4-BE49-F238E27FC236}">
                <a16:creationId xmlns:a16="http://schemas.microsoft.com/office/drawing/2014/main" id="{7BD909AF-60DD-4829-89B1-A07ED59166D1}"/>
              </a:ext>
            </a:extLst>
          </p:cNvPr>
          <p:cNvSpPr/>
          <p:nvPr/>
        </p:nvSpPr>
        <p:spPr bwMode="auto">
          <a:xfrm>
            <a:off x="13376275" y="-12700"/>
            <a:ext cx="4911725" cy="687740"/>
          </a:xfrm>
          <a:custGeom>
            <a:avLst/>
            <a:gdLst>
              <a:gd name="T0" fmla="*/ 0 w 3094"/>
              <a:gd name="T1" fmla="*/ 0 h 323"/>
              <a:gd name="T2" fmla="*/ 271 w 3094"/>
              <a:gd name="T3" fmla="*/ 323 h 323"/>
              <a:gd name="T4" fmla="*/ 3094 w 3094"/>
              <a:gd name="T5" fmla="*/ 323 h 323"/>
              <a:gd name="T6" fmla="*/ 3094 w 3094"/>
              <a:gd name="T7" fmla="*/ 0 h 323"/>
              <a:gd name="T8" fmla="*/ 0 w 3094"/>
              <a:gd name="T9" fmla="*/ 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94" h="323">
                <a:moveTo>
                  <a:pt x="0" y="0"/>
                </a:moveTo>
                <a:lnTo>
                  <a:pt x="271" y="323"/>
                </a:lnTo>
                <a:lnTo>
                  <a:pt x="3094" y="323"/>
                </a:lnTo>
                <a:lnTo>
                  <a:pt x="309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" name="Freeform 7">
            <a:extLst>
              <a:ext uri="{FF2B5EF4-FFF2-40B4-BE49-F238E27FC236}">
                <a16:creationId xmlns:a16="http://schemas.microsoft.com/office/drawing/2014/main" id="{7FFA3DEF-5BFF-468F-955C-696A35AC7D61}"/>
              </a:ext>
            </a:extLst>
          </p:cNvPr>
          <p:cNvSpPr/>
          <p:nvPr/>
        </p:nvSpPr>
        <p:spPr bwMode="auto">
          <a:xfrm>
            <a:off x="0" y="-12700"/>
            <a:ext cx="3026229" cy="10359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7" name="Group 21">
            <a:extLst>
              <a:ext uri="{FF2B5EF4-FFF2-40B4-BE49-F238E27FC236}">
                <a16:creationId xmlns:a16="http://schemas.microsoft.com/office/drawing/2014/main" id="{17E0E92C-B5BC-4CEF-B6FD-A98CF96C7E9B}"/>
              </a:ext>
            </a:extLst>
          </p:cNvPr>
          <p:cNvGrpSpPr/>
          <p:nvPr/>
        </p:nvGrpSpPr>
        <p:grpSpPr>
          <a:xfrm>
            <a:off x="10993224" y="3303249"/>
            <a:ext cx="2064368" cy="1640869"/>
            <a:chOff x="9186199" y="2684120"/>
            <a:chExt cx="2064368" cy="1640869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8" name="Freeform: Shape 22">
              <a:extLst>
                <a:ext uri="{FF2B5EF4-FFF2-40B4-BE49-F238E27FC236}">
                  <a16:creationId xmlns:a16="http://schemas.microsoft.com/office/drawing/2014/main" id="{595234BB-4680-4CE8-B64D-7E526535B276}"/>
                </a:ext>
              </a:extLst>
            </p:cNvPr>
            <p:cNvSpPr/>
            <p:nvPr userDrawn="1"/>
          </p:nvSpPr>
          <p:spPr>
            <a:xfrm>
              <a:off x="9186199" y="2684120"/>
              <a:ext cx="2064368" cy="1640869"/>
            </a:xfrm>
            <a:custGeom>
              <a:avLst/>
              <a:gdLst>
                <a:gd name="connsiteX0" fmla="*/ 0 w 2408609"/>
                <a:gd name="connsiteY0" fmla="*/ 0 h 1914490"/>
                <a:gd name="connsiteX1" fmla="*/ 98444 w 2408609"/>
                <a:gd name="connsiteY1" fmla="*/ 2489 h 1914490"/>
                <a:gd name="connsiteX2" fmla="*/ 2330455 w 2408609"/>
                <a:gd name="connsiteY2" fmla="*/ 1264026 h 1914490"/>
                <a:gd name="connsiteX3" fmla="*/ 2408609 w 2408609"/>
                <a:gd name="connsiteY3" fmla="*/ 1392672 h 1914490"/>
                <a:gd name="connsiteX4" fmla="*/ 1504793 w 2408609"/>
                <a:gd name="connsiteY4" fmla="*/ 1914490 h 1914490"/>
                <a:gd name="connsiteX5" fmla="*/ 1464388 w 2408609"/>
                <a:gd name="connsiteY5" fmla="*/ 1847982 h 1914490"/>
                <a:gd name="connsiteX6" fmla="*/ 137396 w 2408609"/>
                <a:gd name="connsiteY6" fmla="*/ 1052618 h 1914490"/>
                <a:gd name="connsiteX7" fmla="*/ 0 w 2408609"/>
                <a:gd name="connsiteY7" fmla="*/ 1045680 h 1914490"/>
                <a:gd name="connsiteX8" fmla="*/ 0 w 2408609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9" h="1914490">
                  <a:moveTo>
                    <a:pt x="0" y="0"/>
                  </a:moveTo>
                  <a:lnTo>
                    <a:pt x="98444" y="2489"/>
                  </a:lnTo>
                  <a:cubicBezTo>
                    <a:pt x="1027802" y="49599"/>
                    <a:pt x="1840516" y="538821"/>
                    <a:pt x="2330455" y="1264026"/>
                  </a:cubicBezTo>
                  <a:lnTo>
                    <a:pt x="2408609" y="1392672"/>
                  </a:lnTo>
                  <a:lnTo>
                    <a:pt x="1504793" y="1914490"/>
                  </a:lnTo>
                  <a:lnTo>
                    <a:pt x="1464388" y="1847982"/>
                  </a:lnTo>
                  <a:cubicBezTo>
                    <a:pt x="1169159" y="1410986"/>
                    <a:pt x="689669" y="1108705"/>
                    <a:pt x="137396" y="1052618"/>
                  </a:cubicBezTo>
                  <a:lnTo>
                    <a:pt x="0" y="104568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29" name="TextBox 23">
              <a:extLst>
                <a:ext uri="{FF2B5EF4-FFF2-40B4-BE49-F238E27FC236}">
                  <a16:creationId xmlns:a16="http://schemas.microsoft.com/office/drawing/2014/main" id="{46890A43-8AC4-465F-843D-A25DD637DB84}"/>
                </a:ext>
              </a:extLst>
            </p:cNvPr>
            <p:cNvSpPr txBox="1"/>
            <p:nvPr userDrawn="1"/>
          </p:nvSpPr>
          <p:spPr>
            <a:xfrm>
              <a:off x="9848998" y="3140635"/>
              <a:ext cx="550151" cy="64633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3600" i="0">
                  <a:solidFill>
                    <a:schemeClr val="tx2"/>
                  </a:solidFill>
                  <a:latin typeface="+mj-lt"/>
                  <a:cs typeface="B Nazanin" panose="00000700000000000000" pitchFamily="2" charset="-78"/>
                </a:rPr>
                <a:t>01</a:t>
              </a:r>
              <a:endParaRPr kumimoji="1" lang="ja-JP" altLang="en-US" sz="3600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4">
            <a:extLst>
              <a:ext uri="{FF2B5EF4-FFF2-40B4-BE49-F238E27FC236}">
                <a16:creationId xmlns:a16="http://schemas.microsoft.com/office/drawing/2014/main" id="{187B3051-4898-47B8-BB30-087A844EA298}"/>
              </a:ext>
            </a:extLst>
          </p:cNvPr>
          <p:cNvGrpSpPr/>
          <p:nvPr/>
        </p:nvGrpSpPr>
        <p:grpSpPr>
          <a:xfrm>
            <a:off x="12326767" y="4569029"/>
            <a:ext cx="1083911" cy="2385613"/>
            <a:chOff x="10519742" y="3949900"/>
            <a:chExt cx="1083911" cy="2385613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31" name="Freeform: Shape 25">
              <a:extLst>
                <a:ext uri="{FF2B5EF4-FFF2-40B4-BE49-F238E27FC236}">
                  <a16:creationId xmlns:a16="http://schemas.microsoft.com/office/drawing/2014/main" id="{C534D440-6EAB-4AAE-8A3D-06CCC2F6CEC2}"/>
                </a:ext>
              </a:extLst>
            </p:cNvPr>
            <p:cNvSpPr/>
            <p:nvPr userDrawn="1"/>
          </p:nvSpPr>
          <p:spPr>
            <a:xfrm>
              <a:off x="10519742" y="3949900"/>
              <a:ext cx="1083911" cy="2385613"/>
            </a:xfrm>
            <a:custGeom>
              <a:avLst/>
              <a:gdLst>
                <a:gd name="connsiteX0" fmla="*/ 903834 w 1264657"/>
                <a:gd name="connsiteY0" fmla="*/ 0 h 2783422"/>
                <a:gd name="connsiteX1" fmla="*/ 918287 w 1264657"/>
                <a:gd name="connsiteY1" fmla="*/ 23790 h 2783422"/>
                <a:gd name="connsiteX2" fmla="*/ 1264657 w 1264657"/>
                <a:gd name="connsiteY2" fmla="*/ 1391711 h 2783422"/>
                <a:gd name="connsiteX3" fmla="*/ 918287 w 1264657"/>
                <a:gd name="connsiteY3" fmla="*/ 2759632 h 2783422"/>
                <a:gd name="connsiteX4" fmla="*/ 903835 w 1264657"/>
                <a:gd name="connsiteY4" fmla="*/ 2783422 h 2783422"/>
                <a:gd name="connsiteX5" fmla="*/ 1 w 1264657"/>
                <a:gd name="connsiteY5" fmla="*/ 2261593 h 2783422"/>
                <a:gd name="connsiteX6" fmla="*/ 76770 w 1264657"/>
                <a:gd name="connsiteY6" fmla="*/ 2102227 h 2783422"/>
                <a:gd name="connsiteX7" fmla="*/ 220217 w 1264657"/>
                <a:gd name="connsiteY7" fmla="*/ 1391711 h 2783422"/>
                <a:gd name="connsiteX8" fmla="*/ 76770 w 1264657"/>
                <a:gd name="connsiteY8" fmla="*/ 681195 h 2783422"/>
                <a:gd name="connsiteX9" fmla="*/ 0 w 1264657"/>
                <a:gd name="connsiteY9" fmla="*/ 521829 h 2783422"/>
                <a:gd name="connsiteX10" fmla="*/ 903834 w 1264657"/>
                <a:gd name="connsiteY10" fmla="*/ 0 h 2783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4657" h="2783422">
                  <a:moveTo>
                    <a:pt x="903834" y="0"/>
                  </a:moveTo>
                  <a:lnTo>
                    <a:pt x="918287" y="23790"/>
                  </a:lnTo>
                  <a:cubicBezTo>
                    <a:pt x="1139183" y="430422"/>
                    <a:pt x="1264657" y="896414"/>
                    <a:pt x="1264657" y="1391711"/>
                  </a:cubicBezTo>
                  <a:cubicBezTo>
                    <a:pt x="1264657" y="1887009"/>
                    <a:pt x="1139183" y="2353000"/>
                    <a:pt x="918287" y="2759632"/>
                  </a:cubicBezTo>
                  <a:lnTo>
                    <a:pt x="903835" y="2783422"/>
                  </a:lnTo>
                  <a:lnTo>
                    <a:pt x="1" y="2261593"/>
                  </a:lnTo>
                  <a:lnTo>
                    <a:pt x="76770" y="2102227"/>
                  </a:lnTo>
                  <a:cubicBezTo>
                    <a:pt x="169139" y="1883843"/>
                    <a:pt x="220217" y="1643742"/>
                    <a:pt x="220217" y="1391711"/>
                  </a:cubicBezTo>
                  <a:cubicBezTo>
                    <a:pt x="220217" y="1139680"/>
                    <a:pt x="169139" y="899579"/>
                    <a:pt x="76770" y="681195"/>
                  </a:cubicBezTo>
                  <a:lnTo>
                    <a:pt x="0" y="521829"/>
                  </a:lnTo>
                  <a:lnTo>
                    <a:pt x="90383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32" name="TextBox 26">
              <a:extLst>
                <a:ext uri="{FF2B5EF4-FFF2-40B4-BE49-F238E27FC236}">
                  <a16:creationId xmlns:a16="http://schemas.microsoft.com/office/drawing/2014/main" id="{F0945422-4EF3-4167-B317-52837EC5B181}"/>
                </a:ext>
              </a:extLst>
            </p:cNvPr>
            <p:cNvSpPr txBox="1"/>
            <p:nvPr userDrawn="1"/>
          </p:nvSpPr>
          <p:spPr>
            <a:xfrm>
              <a:off x="10861612" y="4819540"/>
              <a:ext cx="550151" cy="64633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3600" i="0">
                  <a:solidFill>
                    <a:schemeClr val="tx2"/>
                  </a:solidFill>
                  <a:latin typeface="+mj-lt"/>
                  <a:cs typeface="B Nazanin" panose="00000700000000000000" pitchFamily="2" charset="-78"/>
                </a:rPr>
                <a:t>02</a:t>
              </a:r>
              <a:endParaRPr kumimoji="1" lang="ja-JP" altLang="en-US" sz="3600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27">
            <a:extLst>
              <a:ext uri="{FF2B5EF4-FFF2-40B4-BE49-F238E27FC236}">
                <a16:creationId xmlns:a16="http://schemas.microsoft.com/office/drawing/2014/main" id="{391D40FF-E583-49C8-AD6C-27060F7DF437}"/>
              </a:ext>
            </a:extLst>
          </p:cNvPr>
          <p:cNvGrpSpPr/>
          <p:nvPr/>
        </p:nvGrpSpPr>
        <p:grpSpPr>
          <a:xfrm>
            <a:off x="10993224" y="6579552"/>
            <a:ext cx="2064368" cy="1640869"/>
            <a:chOff x="9186199" y="5960423"/>
            <a:chExt cx="2064368" cy="1640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34" name="Freeform: Shape 28">
              <a:extLst>
                <a:ext uri="{FF2B5EF4-FFF2-40B4-BE49-F238E27FC236}">
                  <a16:creationId xmlns:a16="http://schemas.microsoft.com/office/drawing/2014/main" id="{51066519-B0D5-44A9-B208-71F8DA4C5E8C}"/>
                </a:ext>
              </a:extLst>
            </p:cNvPr>
            <p:cNvSpPr/>
            <p:nvPr userDrawn="1"/>
          </p:nvSpPr>
          <p:spPr>
            <a:xfrm>
              <a:off x="9186199" y="5960423"/>
              <a:ext cx="2064368" cy="1640869"/>
            </a:xfrm>
            <a:custGeom>
              <a:avLst/>
              <a:gdLst>
                <a:gd name="connsiteX0" fmla="*/ 1504793 w 2408609"/>
                <a:gd name="connsiteY0" fmla="*/ 0 h 1914490"/>
                <a:gd name="connsiteX1" fmla="*/ 2408609 w 2408609"/>
                <a:gd name="connsiteY1" fmla="*/ 521818 h 1914490"/>
                <a:gd name="connsiteX2" fmla="*/ 2330455 w 2408609"/>
                <a:gd name="connsiteY2" fmla="*/ 650464 h 1914490"/>
                <a:gd name="connsiteX3" fmla="*/ 98444 w 2408609"/>
                <a:gd name="connsiteY3" fmla="*/ 1912001 h 1914490"/>
                <a:gd name="connsiteX4" fmla="*/ 0 w 2408609"/>
                <a:gd name="connsiteY4" fmla="*/ 1914490 h 1914490"/>
                <a:gd name="connsiteX5" fmla="*/ 0 w 2408609"/>
                <a:gd name="connsiteY5" fmla="*/ 868810 h 1914490"/>
                <a:gd name="connsiteX6" fmla="*/ 137396 w 2408609"/>
                <a:gd name="connsiteY6" fmla="*/ 861872 h 1914490"/>
                <a:gd name="connsiteX7" fmla="*/ 1464388 w 2408609"/>
                <a:gd name="connsiteY7" fmla="*/ 66508 h 1914490"/>
                <a:gd name="connsiteX8" fmla="*/ 1504793 w 2408609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9" h="1914490">
                  <a:moveTo>
                    <a:pt x="1504793" y="0"/>
                  </a:moveTo>
                  <a:lnTo>
                    <a:pt x="2408609" y="521818"/>
                  </a:lnTo>
                  <a:lnTo>
                    <a:pt x="2330455" y="650464"/>
                  </a:lnTo>
                  <a:cubicBezTo>
                    <a:pt x="1840516" y="1375669"/>
                    <a:pt x="1027802" y="1864892"/>
                    <a:pt x="98444" y="1912001"/>
                  </a:cubicBezTo>
                  <a:lnTo>
                    <a:pt x="0" y="1914490"/>
                  </a:lnTo>
                  <a:lnTo>
                    <a:pt x="0" y="868810"/>
                  </a:lnTo>
                  <a:lnTo>
                    <a:pt x="137396" y="861872"/>
                  </a:lnTo>
                  <a:cubicBezTo>
                    <a:pt x="689669" y="805786"/>
                    <a:pt x="1169159" y="503504"/>
                    <a:pt x="1464388" y="66508"/>
                  </a:cubicBezTo>
                  <a:lnTo>
                    <a:pt x="1504793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35" name="TextBox 29">
              <a:extLst>
                <a:ext uri="{FF2B5EF4-FFF2-40B4-BE49-F238E27FC236}">
                  <a16:creationId xmlns:a16="http://schemas.microsoft.com/office/drawing/2014/main" id="{CD107801-E239-4631-808D-AE0C59F73EE5}"/>
                </a:ext>
              </a:extLst>
            </p:cNvPr>
            <p:cNvSpPr txBox="1"/>
            <p:nvPr userDrawn="1"/>
          </p:nvSpPr>
          <p:spPr>
            <a:xfrm>
              <a:off x="9848998" y="6578777"/>
              <a:ext cx="550151" cy="64633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3600" i="0">
                  <a:solidFill>
                    <a:schemeClr val="tx2"/>
                  </a:solidFill>
                  <a:latin typeface="+mj-lt"/>
                  <a:cs typeface="B Nazanin" panose="00000700000000000000" pitchFamily="2" charset="-78"/>
                </a:rPr>
                <a:t>03</a:t>
              </a:r>
              <a:endParaRPr kumimoji="1" lang="ja-JP" altLang="en-US" sz="3600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30">
            <a:extLst>
              <a:ext uri="{FF2B5EF4-FFF2-40B4-BE49-F238E27FC236}">
                <a16:creationId xmlns:a16="http://schemas.microsoft.com/office/drawing/2014/main" id="{03EF5B9D-2D18-4DA7-BD27-8C44C615EFAA}"/>
              </a:ext>
            </a:extLst>
          </p:cNvPr>
          <p:cNvGrpSpPr/>
          <p:nvPr/>
        </p:nvGrpSpPr>
        <p:grpSpPr>
          <a:xfrm>
            <a:off x="5948864" y="6579552"/>
            <a:ext cx="2064368" cy="1640869"/>
            <a:chOff x="7037432" y="5960423"/>
            <a:chExt cx="2064368" cy="1640869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7" name="Freeform: Shape 31">
              <a:extLst>
                <a:ext uri="{FF2B5EF4-FFF2-40B4-BE49-F238E27FC236}">
                  <a16:creationId xmlns:a16="http://schemas.microsoft.com/office/drawing/2014/main" id="{F1ABFF8C-A8E0-47B2-ADC2-618328187B96}"/>
                </a:ext>
              </a:extLst>
            </p:cNvPr>
            <p:cNvSpPr/>
            <p:nvPr userDrawn="1"/>
          </p:nvSpPr>
          <p:spPr>
            <a:xfrm>
              <a:off x="7037432" y="5960423"/>
              <a:ext cx="2064368" cy="1640869"/>
            </a:xfrm>
            <a:custGeom>
              <a:avLst/>
              <a:gdLst>
                <a:gd name="connsiteX0" fmla="*/ 903815 w 2408609"/>
                <a:gd name="connsiteY0" fmla="*/ 0 h 1914490"/>
                <a:gd name="connsiteX1" fmla="*/ 944220 w 2408609"/>
                <a:gd name="connsiteY1" fmla="*/ 66508 h 1914490"/>
                <a:gd name="connsiteX2" fmla="*/ 2271212 w 2408609"/>
                <a:gd name="connsiteY2" fmla="*/ 861872 h 1914490"/>
                <a:gd name="connsiteX3" fmla="*/ 2408609 w 2408609"/>
                <a:gd name="connsiteY3" fmla="*/ 868810 h 1914490"/>
                <a:gd name="connsiteX4" fmla="*/ 2408609 w 2408609"/>
                <a:gd name="connsiteY4" fmla="*/ 1914490 h 1914490"/>
                <a:gd name="connsiteX5" fmla="*/ 2310166 w 2408609"/>
                <a:gd name="connsiteY5" fmla="*/ 1912001 h 1914490"/>
                <a:gd name="connsiteX6" fmla="*/ 78155 w 2408609"/>
                <a:gd name="connsiteY6" fmla="*/ 650464 h 1914490"/>
                <a:gd name="connsiteX7" fmla="*/ 0 w 2408609"/>
                <a:gd name="connsiteY7" fmla="*/ 521817 h 1914490"/>
                <a:gd name="connsiteX8" fmla="*/ 903815 w 2408609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9" h="1914490">
                  <a:moveTo>
                    <a:pt x="903815" y="0"/>
                  </a:moveTo>
                  <a:lnTo>
                    <a:pt x="944220" y="66508"/>
                  </a:lnTo>
                  <a:cubicBezTo>
                    <a:pt x="1239449" y="503504"/>
                    <a:pt x="1718939" y="805786"/>
                    <a:pt x="2271212" y="861872"/>
                  </a:cubicBezTo>
                  <a:lnTo>
                    <a:pt x="2408609" y="868810"/>
                  </a:lnTo>
                  <a:lnTo>
                    <a:pt x="2408609" y="1914490"/>
                  </a:lnTo>
                  <a:lnTo>
                    <a:pt x="2310166" y="1912001"/>
                  </a:lnTo>
                  <a:cubicBezTo>
                    <a:pt x="1380808" y="1864892"/>
                    <a:pt x="568095" y="1375669"/>
                    <a:pt x="78155" y="650464"/>
                  </a:cubicBezTo>
                  <a:lnTo>
                    <a:pt x="0" y="521817"/>
                  </a:lnTo>
                  <a:lnTo>
                    <a:pt x="90381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38" name="TextBox 32">
              <a:extLst>
                <a:ext uri="{FF2B5EF4-FFF2-40B4-BE49-F238E27FC236}">
                  <a16:creationId xmlns:a16="http://schemas.microsoft.com/office/drawing/2014/main" id="{3430C8A6-39E0-4184-9F95-6A9DC5CE520A}"/>
                </a:ext>
              </a:extLst>
            </p:cNvPr>
            <p:cNvSpPr txBox="1"/>
            <p:nvPr userDrawn="1"/>
          </p:nvSpPr>
          <p:spPr>
            <a:xfrm>
              <a:off x="7857307" y="6578777"/>
              <a:ext cx="550151" cy="64633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3600" i="0">
                  <a:solidFill>
                    <a:schemeClr val="tx2"/>
                  </a:solidFill>
                  <a:latin typeface="+mj-lt"/>
                  <a:cs typeface="B Nazanin" panose="00000700000000000000" pitchFamily="2" charset="-78"/>
                </a:rPr>
                <a:t>04</a:t>
              </a:r>
              <a:endParaRPr kumimoji="1" lang="ja-JP" altLang="en-US" sz="3600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3">
            <a:extLst>
              <a:ext uri="{FF2B5EF4-FFF2-40B4-BE49-F238E27FC236}">
                <a16:creationId xmlns:a16="http://schemas.microsoft.com/office/drawing/2014/main" id="{3E76E499-BFCC-4C6A-8079-F2D329FC3FF2}"/>
              </a:ext>
            </a:extLst>
          </p:cNvPr>
          <p:cNvGrpSpPr/>
          <p:nvPr/>
        </p:nvGrpSpPr>
        <p:grpSpPr>
          <a:xfrm>
            <a:off x="5595779" y="4569030"/>
            <a:ext cx="1083909" cy="2385611"/>
            <a:chOff x="6684347" y="3949901"/>
            <a:chExt cx="1083909" cy="2385611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40" name="Freeform: Shape 34">
              <a:extLst>
                <a:ext uri="{FF2B5EF4-FFF2-40B4-BE49-F238E27FC236}">
                  <a16:creationId xmlns:a16="http://schemas.microsoft.com/office/drawing/2014/main" id="{BA71CE09-C5C4-4E35-937A-D6BC851226B2}"/>
                </a:ext>
              </a:extLst>
            </p:cNvPr>
            <p:cNvSpPr/>
            <p:nvPr userDrawn="1"/>
          </p:nvSpPr>
          <p:spPr>
            <a:xfrm>
              <a:off x="6684347" y="3949901"/>
              <a:ext cx="1083909" cy="2385611"/>
            </a:xfrm>
            <a:custGeom>
              <a:avLst/>
              <a:gdLst>
                <a:gd name="connsiteX0" fmla="*/ 360823 w 1264655"/>
                <a:gd name="connsiteY0" fmla="*/ 0 h 2783420"/>
                <a:gd name="connsiteX1" fmla="*/ 1264655 w 1264655"/>
                <a:gd name="connsiteY1" fmla="*/ 521828 h 2783420"/>
                <a:gd name="connsiteX2" fmla="*/ 1187885 w 1264655"/>
                <a:gd name="connsiteY2" fmla="*/ 681194 h 2783420"/>
                <a:gd name="connsiteX3" fmla="*/ 1044438 w 1264655"/>
                <a:gd name="connsiteY3" fmla="*/ 1391710 h 2783420"/>
                <a:gd name="connsiteX4" fmla="*/ 1187885 w 1264655"/>
                <a:gd name="connsiteY4" fmla="*/ 2102226 h 2783420"/>
                <a:gd name="connsiteX5" fmla="*/ 1264655 w 1264655"/>
                <a:gd name="connsiteY5" fmla="*/ 2261592 h 2783420"/>
                <a:gd name="connsiteX6" fmla="*/ 360822 w 1264655"/>
                <a:gd name="connsiteY6" fmla="*/ 2783420 h 2783420"/>
                <a:gd name="connsiteX7" fmla="*/ 346370 w 1264655"/>
                <a:gd name="connsiteY7" fmla="*/ 2759631 h 2783420"/>
                <a:gd name="connsiteX8" fmla="*/ 0 w 1264655"/>
                <a:gd name="connsiteY8" fmla="*/ 1391710 h 2783420"/>
                <a:gd name="connsiteX9" fmla="*/ 346370 w 1264655"/>
                <a:gd name="connsiteY9" fmla="*/ 23789 h 2783420"/>
                <a:gd name="connsiteX10" fmla="*/ 360823 w 1264655"/>
                <a:gd name="connsiteY10" fmla="*/ 0 h 278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4655" h="2783420">
                  <a:moveTo>
                    <a:pt x="360823" y="0"/>
                  </a:moveTo>
                  <a:lnTo>
                    <a:pt x="1264655" y="521828"/>
                  </a:lnTo>
                  <a:lnTo>
                    <a:pt x="1187885" y="681194"/>
                  </a:lnTo>
                  <a:cubicBezTo>
                    <a:pt x="1095516" y="899578"/>
                    <a:pt x="1044438" y="1139679"/>
                    <a:pt x="1044438" y="1391710"/>
                  </a:cubicBezTo>
                  <a:cubicBezTo>
                    <a:pt x="1044438" y="1643741"/>
                    <a:pt x="1095516" y="1883842"/>
                    <a:pt x="1187885" y="2102226"/>
                  </a:cubicBezTo>
                  <a:lnTo>
                    <a:pt x="1264655" y="2261592"/>
                  </a:lnTo>
                  <a:lnTo>
                    <a:pt x="360822" y="2783420"/>
                  </a:lnTo>
                  <a:lnTo>
                    <a:pt x="346370" y="2759631"/>
                  </a:lnTo>
                  <a:cubicBezTo>
                    <a:pt x="125475" y="2352999"/>
                    <a:pt x="0" y="1887008"/>
                    <a:pt x="0" y="1391710"/>
                  </a:cubicBezTo>
                  <a:cubicBezTo>
                    <a:pt x="0" y="896413"/>
                    <a:pt x="125475" y="430421"/>
                    <a:pt x="346370" y="23789"/>
                  </a:cubicBezTo>
                  <a:lnTo>
                    <a:pt x="360823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41" name="TextBox 35">
              <a:extLst>
                <a:ext uri="{FF2B5EF4-FFF2-40B4-BE49-F238E27FC236}">
                  <a16:creationId xmlns:a16="http://schemas.microsoft.com/office/drawing/2014/main" id="{2690F633-787C-4116-9EFE-CD1930CC490D}"/>
                </a:ext>
              </a:extLst>
            </p:cNvPr>
            <p:cNvSpPr txBox="1"/>
            <p:nvPr userDrawn="1"/>
          </p:nvSpPr>
          <p:spPr>
            <a:xfrm>
              <a:off x="6875025" y="4819540"/>
              <a:ext cx="550151" cy="64633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3600" i="0">
                  <a:solidFill>
                    <a:schemeClr val="tx2"/>
                  </a:solidFill>
                  <a:latin typeface="+mj-lt"/>
                  <a:cs typeface="B Nazanin" panose="00000700000000000000" pitchFamily="2" charset="-78"/>
                </a:rPr>
                <a:t>05</a:t>
              </a:r>
              <a:endParaRPr kumimoji="1" lang="ja-JP" altLang="en-US" sz="3600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36">
            <a:extLst>
              <a:ext uri="{FF2B5EF4-FFF2-40B4-BE49-F238E27FC236}">
                <a16:creationId xmlns:a16="http://schemas.microsoft.com/office/drawing/2014/main" id="{60BDBED0-9E0D-4F83-B83E-A34AC0FA35B0}"/>
              </a:ext>
            </a:extLst>
          </p:cNvPr>
          <p:cNvGrpSpPr/>
          <p:nvPr/>
        </p:nvGrpSpPr>
        <p:grpSpPr>
          <a:xfrm>
            <a:off x="5948865" y="3303249"/>
            <a:ext cx="2064366" cy="1640869"/>
            <a:chOff x="7037433" y="2684120"/>
            <a:chExt cx="2064366" cy="1640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43" name="Freeform: Shape 37">
              <a:extLst>
                <a:ext uri="{FF2B5EF4-FFF2-40B4-BE49-F238E27FC236}">
                  <a16:creationId xmlns:a16="http://schemas.microsoft.com/office/drawing/2014/main" id="{B88E222E-663A-4D0E-9788-B11005D57105}"/>
                </a:ext>
              </a:extLst>
            </p:cNvPr>
            <p:cNvSpPr/>
            <p:nvPr userDrawn="1"/>
          </p:nvSpPr>
          <p:spPr>
            <a:xfrm>
              <a:off x="7037433" y="2684120"/>
              <a:ext cx="2064366" cy="1640869"/>
            </a:xfrm>
            <a:custGeom>
              <a:avLst/>
              <a:gdLst>
                <a:gd name="connsiteX0" fmla="*/ 2408607 w 2408607"/>
                <a:gd name="connsiteY0" fmla="*/ 0 h 1914490"/>
                <a:gd name="connsiteX1" fmla="*/ 2408607 w 2408607"/>
                <a:gd name="connsiteY1" fmla="*/ 1045680 h 1914490"/>
                <a:gd name="connsiteX2" fmla="*/ 2271211 w 2408607"/>
                <a:gd name="connsiteY2" fmla="*/ 1052618 h 1914490"/>
                <a:gd name="connsiteX3" fmla="*/ 944219 w 2408607"/>
                <a:gd name="connsiteY3" fmla="*/ 1847982 h 1914490"/>
                <a:gd name="connsiteX4" fmla="*/ 903814 w 2408607"/>
                <a:gd name="connsiteY4" fmla="*/ 1914490 h 1914490"/>
                <a:gd name="connsiteX5" fmla="*/ 0 w 2408607"/>
                <a:gd name="connsiteY5" fmla="*/ 1392673 h 1914490"/>
                <a:gd name="connsiteX6" fmla="*/ 78154 w 2408607"/>
                <a:gd name="connsiteY6" fmla="*/ 1264026 h 1914490"/>
                <a:gd name="connsiteX7" fmla="*/ 2310165 w 2408607"/>
                <a:gd name="connsiteY7" fmla="*/ 2489 h 1914490"/>
                <a:gd name="connsiteX8" fmla="*/ 2408607 w 2408607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7" h="1914490">
                  <a:moveTo>
                    <a:pt x="2408607" y="0"/>
                  </a:moveTo>
                  <a:lnTo>
                    <a:pt x="2408607" y="1045680"/>
                  </a:lnTo>
                  <a:lnTo>
                    <a:pt x="2271211" y="1052618"/>
                  </a:lnTo>
                  <a:cubicBezTo>
                    <a:pt x="1718938" y="1108705"/>
                    <a:pt x="1239448" y="1410986"/>
                    <a:pt x="944219" y="1847982"/>
                  </a:cubicBezTo>
                  <a:lnTo>
                    <a:pt x="903814" y="1914490"/>
                  </a:lnTo>
                  <a:lnTo>
                    <a:pt x="0" y="1392673"/>
                  </a:lnTo>
                  <a:lnTo>
                    <a:pt x="78154" y="1264026"/>
                  </a:lnTo>
                  <a:cubicBezTo>
                    <a:pt x="568094" y="538821"/>
                    <a:pt x="1380807" y="49599"/>
                    <a:pt x="2310165" y="2489"/>
                  </a:cubicBezTo>
                  <a:lnTo>
                    <a:pt x="240860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44" name="TextBox 38">
              <a:extLst>
                <a:ext uri="{FF2B5EF4-FFF2-40B4-BE49-F238E27FC236}">
                  <a16:creationId xmlns:a16="http://schemas.microsoft.com/office/drawing/2014/main" id="{6150C88A-0A92-492C-8DE9-9401E363B6D9}"/>
                </a:ext>
              </a:extLst>
            </p:cNvPr>
            <p:cNvSpPr txBox="1"/>
            <p:nvPr userDrawn="1"/>
          </p:nvSpPr>
          <p:spPr>
            <a:xfrm>
              <a:off x="7857307" y="3140635"/>
              <a:ext cx="550151" cy="64633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3600" i="0">
                  <a:solidFill>
                    <a:schemeClr val="tx2"/>
                  </a:solidFill>
                  <a:latin typeface="+mj-lt"/>
                  <a:cs typeface="B Nazanin" panose="00000700000000000000" pitchFamily="2" charset="-78"/>
                </a:rPr>
                <a:t>06</a:t>
              </a:r>
              <a:endParaRPr kumimoji="1" lang="ja-JP" altLang="en-US" sz="3600" i="0">
                <a:solidFill>
                  <a:schemeClr val="tx2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cxnSp>
        <p:nvCxnSpPr>
          <p:cNvPr id="45" name="Straight Connector 69">
            <a:extLst>
              <a:ext uri="{FF2B5EF4-FFF2-40B4-BE49-F238E27FC236}">
                <a16:creationId xmlns:a16="http://schemas.microsoft.com/office/drawing/2014/main" id="{78F508D8-390C-454A-BEB9-3F3D0DCE8872}"/>
              </a:ext>
            </a:extLst>
          </p:cNvPr>
          <p:cNvCxnSpPr>
            <a:stCxn id="29" idx="0"/>
          </p:cNvCxnSpPr>
          <p:nvPr/>
        </p:nvCxnSpPr>
        <p:spPr>
          <a:xfrm rot="5400000" flipH="1" flipV="1">
            <a:off x="12229949" y="2759946"/>
            <a:ext cx="700969" cy="1298669"/>
          </a:xfrm>
          <a:prstGeom prst="bentConnector2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69">
            <a:extLst>
              <a:ext uri="{FF2B5EF4-FFF2-40B4-BE49-F238E27FC236}">
                <a16:creationId xmlns:a16="http://schemas.microsoft.com/office/drawing/2014/main" id="{0E22BE3C-00D1-4C45-AAAF-41C87B67EE81}"/>
              </a:ext>
            </a:extLst>
          </p:cNvPr>
          <p:cNvCxnSpPr>
            <a:stCxn id="32" idx="3"/>
          </p:cNvCxnSpPr>
          <p:nvPr/>
        </p:nvCxnSpPr>
        <p:spPr>
          <a:xfrm flipV="1">
            <a:off x="13218788" y="5392927"/>
            <a:ext cx="655750" cy="368908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69">
            <a:extLst>
              <a:ext uri="{FF2B5EF4-FFF2-40B4-BE49-F238E27FC236}">
                <a16:creationId xmlns:a16="http://schemas.microsoft.com/office/drawing/2014/main" id="{990C5652-FF10-4447-8D23-D880C9B144AC}"/>
              </a:ext>
            </a:extLst>
          </p:cNvPr>
          <p:cNvCxnSpPr>
            <a:stCxn id="35" idx="3"/>
          </p:cNvCxnSpPr>
          <p:nvPr/>
        </p:nvCxnSpPr>
        <p:spPr>
          <a:xfrm>
            <a:off x="12206174" y="7521072"/>
            <a:ext cx="1023594" cy="205987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69">
            <a:extLst>
              <a:ext uri="{FF2B5EF4-FFF2-40B4-BE49-F238E27FC236}">
                <a16:creationId xmlns:a16="http://schemas.microsoft.com/office/drawing/2014/main" id="{9D25C72B-B831-4683-8A88-D26BD1A5E203}"/>
              </a:ext>
            </a:extLst>
          </p:cNvPr>
          <p:cNvCxnSpPr>
            <a:endCxn id="44" idx="0"/>
          </p:cNvCxnSpPr>
          <p:nvPr/>
        </p:nvCxnSpPr>
        <p:spPr>
          <a:xfrm>
            <a:off x="5714696" y="3073302"/>
            <a:ext cx="1329119" cy="686462"/>
          </a:xfrm>
          <a:prstGeom prst="bentConnector2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69">
            <a:extLst>
              <a:ext uri="{FF2B5EF4-FFF2-40B4-BE49-F238E27FC236}">
                <a16:creationId xmlns:a16="http://schemas.microsoft.com/office/drawing/2014/main" id="{97978A4B-587C-46D9-A589-C3A080C9EFEA}"/>
              </a:ext>
            </a:extLst>
          </p:cNvPr>
          <p:cNvCxnSpPr/>
          <p:nvPr/>
        </p:nvCxnSpPr>
        <p:spPr>
          <a:xfrm flipV="1">
            <a:off x="5714696" y="7519984"/>
            <a:ext cx="1054043" cy="221582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69">
            <a:extLst>
              <a:ext uri="{FF2B5EF4-FFF2-40B4-BE49-F238E27FC236}">
                <a16:creationId xmlns:a16="http://schemas.microsoft.com/office/drawing/2014/main" id="{94F38BB8-E88D-4F76-8DD4-D65A85D9C5CC}"/>
              </a:ext>
            </a:extLst>
          </p:cNvPr>
          <p:cNvCxnSpPr>
            <a:endCxn id="41" idx="1"/>
          </p:cNvCxnSpPr>
          <p:nvPr/>
        </p:nvCxnSpPr>
        <p:spPr>
          <a:xfrm>
            <a:off x="5054587" y="5407434"/>
            <a:ext cx="731870" cy="354401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78588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11605">
        <p159:morph option="byObject"/>
      </p:transition>
    </mc:Choice>
    <mc:Fallback>
      <p:transition spd="slow" advTm="11605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9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3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6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id="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id="7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id="8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id="8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7A2302DF-FBC5-449F-A53B-155774BAAE7C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/>
      </p:pic>
      <p:sp>
        <p:nvSpPr>
          <p:cNvPr id="9" name="Slide Number Placeholder 8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22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kumimoji="1" lang="fa-IR" altLang="ja-JP" dirty="0">
                <a:cs typeface="B Nazanin" panose="00000700000000000000" pitchFamily="2" charset="-78"/>
              </a:rPr>
              <a:t>کلید</a:t>
            </a:r>
            <a:r>
              <a:rPr kumimoji="1" lang="en-US" altLang="ja-JP" dirty="0">
                <a:cs typeface="B Nazanin" panose="00000700000000000000" pitchFamily="2" charset="-78"/>
              </a:rPr>
              <a:t> </a:t>
            </a:r>
            <a:r>
              <a:rPr kumimoji="1" lang="fa-IR" altLang="ja-JP" dirty="0">
                <a:solidFill>
                  <a:srgbClr val="FFED00"/>
                </a:solidFill>
                <a:cs typeface="B Nazanin" panose="00000700000000000000" pitchFamily="2" charset="-78"/>
              </a:rPr>
              <a:t>مفهوم</a:t>
            </a:r>
            <a:endParaRPr kumimoji="1" lang="ja-JP" altLang="en-US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22"/>
          </p:nvPr>
        </p:nvSpPr>
        <p:spPr>
          <a:solidFill>
            <a:srgbClr val="FFED00">
              <a:alpha val="80000"/>
            </a:srgbClr>
          </a:solidFill>
        </p:spPr>
        <p:txBody>
          <a:bodyPr/>
          <a:lstStyle/>
          <a:p>
            <a:pPr rtl="1"/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23"/>
          </p:nvPr>
        </p:nvSpPr>
        <p:spPr/>
        <p:txBody>
          <a:bodyPr>
            <a:normAutofit/>
          </a:bodyPr>
          <a:lstStyle/>
          <a:p>
            <a:pPr algn="r" rtl="1"/>
            <a:r>
              <a:rPr kumimoji="1" lang="fa-IR" altLang="ja-JP" dirty="0">
                <a:solidFill>
                  <a:schemeClr val="accent2"/>
                </a:solidFill>
                <a:cs typeface="B Nazanin" panose="00000700000000000000" pitchFamily="2" charset="-78"/>
              </a:rPr>
              <a:t>تعیین کنید</a:t>
            </a:r>
            <a:r>
              <a:rPr kumimoji="1" lang="en-US" altLang="ja-JP" dirty="0">
                <a:cs typeface="B Nazanin" panose="00000700000000000000" pitchFamily="2" charset="-78"/>
              </a:rPr>
              <a:t> </a:t>
            </a:r>
            <a:r>
              <a:rPr kumimoji="1" lang="fa-IR" altLang="ja-JP" dirty="0">
                <a:cs typeface="B Nazanin" panose="00000700000000000000" pitchFamily="2" charset="-78"/>
              </a:rPr>
              <a:t>این که کار می تواند و باید انجام شود، و سپس ما راه را پیدا خواهیم کرد.</a:t>
            </a:r>
            <a:endParaRPr kumimoji="1" lang="en-US" altLang="ja-JP" dirty="0">
              <a:cs typeface="B Nazanin" panose="00000700000000000000" pitchFamily="2" charset="-78"/>
            </a:endParaRP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pPr algn="r" rtl="1"/>
            <a:r>
              <a:rPr lang="fa-IR" altLang="ja-JP" dirty="0">
                <a:solidFill>
                  <a:srgbClr val="4B595D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solidFill>
                <a:srgbClr val="4B595D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id="{C47FB0A5-2F68-42FD-B63C-26B6DE6EFA58}"/>
              </a:ext>
            </a:extLst>
          </p:cNvPr>
          <p:cNvSpPr/>
          <p:nvPr/>
        </p:nvSpPr>
        <p:spPr>
          <a:xfrm>
            <a:off x="0" y="9859226"/>
            <a:ext cx="17285884" cy="426187"/>
          </a:xfrm>
          <a:prstGeom prst="rect">
            <a:avLst/>
          </a:prstGeom>
          <a:solidFill>
            <a:srgbClr val="FFE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kumimoji="1"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365217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5217">
        <p159:morph option="byWord"/>
      </p:transition>
    </mc:Choice>
    <mc:Fallback>
      <p:transition spd="slow" advTm="5217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11238702" y="6516196"/>
            <a:ext cx="5956073" cy="839108"/>
          </a:xfrm>
        </p:spPr>
        <p:txBody>
          <a:bodyPr/>
          <a:lstStyle/>
          <a:p>
            <a:pPr rtl="1"/>
            <a:r>
              <a:rPr kumimoji="1" lang="fa-IR" altLang="ja-JP" dirty="0">
                <a:solidFill>
                  <a:srgbClr val="4B595D"/>
                </a:solidFill>
                <a:cs typeface="B Nazanin" panose="00000700000000000000" pitchFamily="2" charset="-78"/>
              </a:rPr>
              <a:t>هر گونه سوال؟</a:t>
            </a:r>
            <a:endParaRPr kumimoji="1" lang="ja-JP" altLang="en-US" dirty="0">
              <a:solidFill>
                <a:srgbClr val="4B595D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12370818" y="9300042"/>
            <a:ext cx="3691845" cy="395734"/>
          </a:xfrm>
        </p:spPr>
        <p:txBody>
          <a:bodyPr>
            <a:noAutofit/>
          </a:bodyPr>
          <a:lstStyle/>
          <a:p>
            <a:pPr rtl="1"/>
            <a:r>
              <a:rPr kumimoji="1" lang="en-US" altLang="ja-JP" b="1" dirty="0">
                <a:solidFill>
                  <a:srgbClr val="303B3F"/>
                </a:solidFill>
                <a:cs typeface="B Nazanin" panose="00000700000000000000" pitchFamily="2" charset="-78"/>
              </a:rPr>
              <a:t>20begir.com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0542020" y="5067414"/>
            <a:ext cx="7349445" cy="1377206"/>
          </a:xfrm>
        </p:spPr>
        <p:txBody>
          <a:bodyPr/>
          <a:lstStyle/>
          <a:p>
            <a:pPr rtl="1"/>
            <a:r>
              <a:rPr kumimoji="1" lang="fa-IR" altLang="ja-JP" dirty="0">
                <a:cs typeface="B Nazanin" panose="00000700000000000000" pitchFamily="2" charset="-78"/>
              </a:rPr>
              <a:t>تشکر </a:t>
            </a:r>
            <a:r>
              <a:rPr kumimoji="1" lang="fa-IR" altLang="ja-JP" dirty="0">
                <a:solidFill>
                  <a:srgbClr val="FFED00"/>
                </a:solidFill>
                <a:cs typeface="B Nazanin" panose="00000700000000000000" pitchFamily="2" charset="-78"/>
              </a:rPr>
              <a:t>از شما</a:t>
            </a:r>
            <a:r>
              <a:rPr kumimoji="1" lang="en-US" altLang="ja-JP" dirty="0">
                <a:solidFill>
                  <a:srgbClr val="FFED00"/>
                </a:solidFill>
                <a:cs typeface="B Nazanin" panose="00000700000000000000" pitchFamily="2" charset="-78"/>
              </a:rPr>
              <a:t>!</a:t>
            </a:r>
            <a:endParaRPr kumimoji="1" lang="ja-JP" altLang="en-US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id="{FB57F4E5-FD1A-4171-A755-5D9CE843E5F2}"/>
              </a:ext>
            </a:extLst>
          </p:cNvPr>
          <p:cNvSpPr/>
          <p:nvPr/>
        </p:nvSpPr>
        <p:spPr>
          <a:xfrm>
            <a:off x="0" y="9859226"/>
            <a:ext cx="17285884" cy="426187"/>
          </a:xfrm>
          <a:prstGeom prst="rect">
            <a:avLst/>
          </a:prstGeom>
          <a:solidFill>
            <a:srgbClr val="FFE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kumimoji="1" lang="es-ES">
              <a:cs typeface="B Nazanin" panose="00000700000000000000" pitchFamily="2" charset="-78"/>
            </a:endParaRPr>
          </a:p>
        </p:txBody>
      </p:sp>
      <p:sp>
        <p:nvSpPr>
          <p:cNvPr id="18" name="Rectangle 12">
            <a:extLst>
              <a:ext uri="{FF2B5EF4-FFF2-40B4-BE49-F238E27FC236}">
                <a16:creationId xmlns:a16="http://schemas.microsoft.com/office/drawing/2014/main" id="{216D27F1-10C1-493B-A8AC-2CC0CE45D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8287998" cy="398671"/>
          </a:xfrm>
          <a:prstGeom prst="rect">
            <a:avLst/>
          </a:prstGeom>
          <a:solidFill>
            <a:srgbClr val="9D9D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0D25C684-65A9-4E59-8179-7789C98BFC7C}"/>
              </a:ext>
            </a:extLst>
          </p:cNvPr>
          <p:cNvGrpSpPr/>
          <p:nvPr/>
        </p:nvGrpSpPr>
        <p:grpSpPr>
          <a:xfrm>
            <a:off x="0" y="0"/>
            <a:ext cx="7170438" cy="839108"/>
            <a:chOff x="0" y="0"/>
            <a:chExt cx="7170438" cy="839108"/>
          </a:xfrm>
        </p:grpSpPr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1F659764-646D-4C06-A3F8-9CB3D854CFA3}"/>
                </a:ext>
              </a:extLst>
            </p:cNvPr>
            <p:cNvSpPr/>
            <p:nvPr/>
          </p:nvSpPr>
          <p:spPr bwMode="auto">
            <a:xfrm>
              <a:off x="0" y="558139"/>
              <a:ext cx="2876741" cy="1215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38C71C7A-96B7-4844-927B-15971E548C78}"/>
                </a:ext>
              </a:extLst>
            </p:cNvPr>
            <p:cNvSpPr/>
            <p:nvPr/>
          </p:nvSpPr>
          <p:spPr bwMode="auto">
            <a:xfrm>
              <a:off x="2876741" y="398671"/>
              <a:ext cx="738817" cy="440437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3B11E0F2-2FED-4DF2-9D69-1F8827D6F9F1}"/>
                </a:ext>
              </a:extLst>
            </p:cNvPr>
            <p:cNvSpPr/>
            <p:nvPr/>
          </p:nvSpPr>
          <p:spPr bwMode="auto">
            <a:xfrm>
              <a:off x="3333593" y="0"/>
              <a:ext cx="3836845" cy="839108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upo 22">
            <a:extLst>
              <a:ext uri="{FF2B5EF4-FFF2-40B4-BE49-F238E27FC236}">
                <a16:creationId xmlns:a16="http://schemas.microsoft.com/office/drawing/2014/main" id="{7F2D3009-C044-49E8-A826-70F620A07296}"/>
              </a:ext>
            </a:extLst>
          </p:cNvPr>
          <p:cNvGrpSpPr/>
          <p:nvPr/>
        </p:nvGrpSpPr>
        <p:grpSpPr>
          <a:xfrm flipH="1">
            <a:off x="10938553" y="-20948"/>
            <a:ext cx="7349447" cy="860056"/>
            <a:chOff x="0" y="0"/>
            <a:chExt cx="7170438" cy="839108"/>
          </a:xfrm>
        </p:grpSpPr>
        <p:sp>
          <p:nvSpPr>
            <p:cNvPr id="24" name="Freeform 13">
              <a:extLst>
                <a:ext uri="{FF2B5EF4-FFF2-40B4-BE49-F238E27FC236}">
                  <a16:creationId xmlns:a16="http://schemas.microsoft.com/office/drawing/2014/main" id="{C7D1FFD2-DB4E-40DA-911C-B12652A63F42}"/>
                </a:ext>
              </a:extLst>
            </p:cNvPr>
            <p:cNvSpPr/>
            <p:nvPr/>
          </p:nvSpPr>
          <p:spPr bwMode="auto">
            <a:xfrm>
              <a:off x="0" y="558139"/>
              <a:ext cx="2876741" cy="1215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reeform 14">
              <a:extLst>
                <a:ext uri="{FF2B5EF4-FFF2-40B4-BE49-F238E27FC236}">
                  <a16:creationId xmlns:a16="http://schemas.microsoft.com/office/drawing/2014/main" id="{22B0F16C-416C-49BA-A3E2-666950B568FE}"/>
                </a:ext>
              </a:extLst>
            </p:cNvPr>
            <p:cNvSpPr/>
            <p:nvPr/>
          </p:nvSpPr>
          <p:spPr bwMode="auto">
            <a:xfrm>
              <a:off x="2876741" y="398671"/>
              <a:ext cx="738817" cy="440437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reeform 15">
              <a:extLst>
                <a:ext uri="{FF2B5EF4-FFF2-40B4-BE49-F238E27FC236}">
                  <a16:creationId xmlns:a16="http://schemas.microsoft.com/office/drawing/2014/main" id="{8DF9A5A9-C996-429E-8F6E-DF5540237EA2}"/>
                </a:ext>
              </a:extLst>
            </p:cNvPr>
            <p:cNvSpPr/>
            <p:nvPr/>
          </p:nvSpPr>
          <p:spPr bwMode="auto">
            <a:xfrm>
              <a:off x="3333593" y="0"/>
              <a:ext cx="3836845" cy="839108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upo 28">
            <a:extLst>
              <a:ext uri="{FF2B5EF4-FFF2-40B4-BE49-F238E27FC236}">
                <a16:creationId xmlns:a16="http://schemas.microsoft.com/office/drawing/2014/main" id="{3DF5965F-9732-495D-BE38-9C8883E01494}"/>
              </a:ext>
            </a:extLst>
          </p:cNvPr>
          <p:cNvGrpSpPr/>
          <p:nvPr/>
        </p:nvGrpSpPr>
        <p:grpSpPr>
          <a:xfrm>
            <a:off x="12952441" y="2177878"/>
            <a:ext cx="2528597" cy="2574781"/>
            <a:chOff x="17421937" y="5424488"/>
            <a:chExt cx="4867275" cy="4956174"/>
          </a:xfrm>
          <a:solidFill>
            <a:srgbClr val="FFED00"/>
          </a:solidFill>
        </p:grpSpPr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ECF7666B-4FCC-47C8-85D6-5D53BCF08A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72862" y="5424488"/>
              <a:ext cx="2614613" cy="2613025"/>
            </a:xfrm>
            <a:custGeom>
              <a:avLst/>
              <a:gdLst>
                <a:gd name="T0" fmla="*/ 76 w 87"/>
                <a:gd name="T1" fmla="*/ 34 h 87"/>
                <a:gd name="T2" fmla="*/ 65 w 87"/>
                <a:gd name="T3" fmla="*/ 31 h 87"/>
                <a:gd name="T4" fmla="*/ 59 w 87"/>
                <a:gd name="T5" fmla="*/ 34 h 87"/>
                <a:gd name="T6" fmla="*/ 64 w 87"/>
                <a:gd name="T7" fmla="*/ 38 h 87"/>
                <a:gd name="T8" fmla="*/ 80 w 87"/>
                <a:gd name="T9" fmla="*/ 45 h 87"/>
                <a:gd name="T10" fmla="*/ 79 w 87"/>
                <a:gd name="T11" fmla="*/ 72 h 87"/>
                <a:gd name="T12" fmla="*/ 55 w 87"/>
                <a:gd name="T13" fmla="*/ 85 h 87"/>
                <a:gd name="T14" fmla="*/ 13 w 87"/>
                <a:gd name="T15" fmla="*/ 76 h 87"/>
                <a:gd name="T16" fmla="*/ 7 w 87"/>
                <a:gd name="T17" fmla="*/ 46 h 87"/>
                <a:gd name="T18" fmla="*/ 23 w 87"/>
                <a:gd name="T19" fmla="*/ 38 h 87"/>
                <a:gd name="T20" fmla="*/ 28 w 87"/>
                <a:gd name="T21" fmla="*/ 34 h 87"/>
                <a:gd name="T22" fmla="*/ 22 w 87"/>
                <a:gd name="T23" fmla="*/ 31 h 87"/>
                <a:gd name="T24" fmla="*/ 11 w 87"/>
                <a:gd name="T25" fmla="*/ 34 h 87"/>
                <a:gd name="T26" fmla="*/ 45 w 87"/>
                <a:gd name="T27" fmla="*/ 0 h 87"/>
                <a:gd name="T28" fmla="*/ 76 w 87"/>
                <a:gd name="T29" fmla="*/ 34 h 87"/>
                <a:gd name="T30" fmla="*/ 44 w 87"/>
                <a:gd name="T31" fmla="*/ 72 h 87"/>
                <a:gd name="T32" fmla="*/ 60 w 87"/>
                <a:gd name="T33" fmla="*/ 67 h 87"/>
                <a:gd name="T34" fmla="*/ 62 w 87"/>
                <a:gd name="T35" fmla="*/ 60 h 87"/>
                <a:gd name="T36" fmla="*/ 55 w 87"/>
                <a:gd name="T37" fmla="*/ 60 h 87"/>
                <a:gd name="T38" fmla="*/ 33 w 87"/>
                <a:gd name="T39" fmla="*/ 60 h 87"/>
                <a:gd name="T40" fmla="*/ 26 w 87"/>
                <a:gd name="T41" fmla="*/ 60 h 87"/>
                <a:gd name="T42" fmla="*/ 27 w 87"/>
                <a:gd name="T43" fmla="*/ 67 h 87"/>
                <a:gd name="T44" fmla="*/ 44 w 87"/>
                <a:gd name="T45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" h="87">
                  <a:moveTo>
                    <a:pt x="76" y="34"/>
                  </a:moveTo>
                  <a:cubicBezTo>
                    <a:pt x="72" y="33"/>
                    <a:pt x="69" y="32"/>
                    <a:pt x="65" y="31"/>
                  </a:cubicBezTo>
                  <a:cubicBezTo>
                    <a:pt x="62" y="31"/>
                    <a:pt x="60" y="31"/>
                    <a:pt x="59" y="34"/>
                  </a:cubicBezTo>
                  <a:cubicBezTo>
                    <a:pt x="59" y="37"/>
                    <a:pt x="61" y="37"/>
                    <a:pt x="64" y="38"/>
                  </a:cubicBezTo>
                  <a:cubicBezTo>
                    <a:pt x="70" y="39"/>
                    <a:pt x="76" y="40"/>
                    <a:pt x="80" y="45"/>
                  </a:cubicBezTo>
                  <a:cubicBezTo>
                    <a:pt x="87" y="54"/>
                    <a:pt x="86" y="64"/>
                    <a:pt x="79" y="72"/>
                  </a:cubicBezTo>
                  <a:cubicBezTo>
                    <a:pt x="73" y="79"/>
                    <a:pt x="64" y="83"/>
                    <a:pt x="55" y="85"/>
                  </a:cubicBezTo>
                  <a:cubicBezTo>
                    <a:pt x="40" y="87"/>
                    <a:pt x="25" y="85"/>
                    <a:pt x="13" y="76"/>
                  </a:cubicBezTo>
                  <a:cubicBezTo>
                    <a:pt x="2" y="68"/>
                    <a:pt x="0" y="56"/>
                    <a:pt x="7" y="46"/>
                  </a:cubicBezTo>
                  <a:cubicBezTo>
                    <a:pt x="11" y="41"/>
                    <a:pt x="17" y="39"/>
                    <a:pt x="23" y="38"/>
                  </a:cubicBezTo>
                  <a:cubicBezTo>
                    <a:pt x="26" y="37"/>
                    <a:pt x="29" y="37"/>
                    <a:pt x="28" y="34"/>
                  </a:cubicBezTo>
                  <a:cubicBezTo>
                    <a:pt x="27" y="30"/>
                    <a:pt x="25" y="31"/>
                    <a:pt x="22" y="31"/>
                  </a:cubicBezTo>
                  <a:cubicBezTo>
                    <a:pt x="18" y="32"/>
                    <a:pt x="15" y="33"/>
                    <a:pt x="11" y="34"/>
                  </a:cubicBezTo>
                  <a:cubicBezTo>
                    <a:pt x="12" y="15"/>
                    <a:pt x="27" y="0"/>
                    <a:pt x="45" y="0"/>
                  </a:cubicBezTo>
                  <a:cubicBezTo>
                    <a:pt x="62" y="1"/>
                    <a:pt x="77" y="17"/>
                    <a:pt x="76" y="34"/>
                  </a:cubicBezTo>
                  <a:close/>
                  <a:moveTo>
                    <a:pt x="44" y="72"/>
                  </a:moveTo>
                  <a:cubicBezTo>
                    <a:pt x="50" y="72"/>
                    <a:pt x="55" y="71"/>
                    <a:pt x="60" y="67"/>
                  </a:cubicBezTo>
                  <a:cubicBezTo>
                    <a:pt x="63" y="65"/>
                    <a:pt x="64" y="63"/>
                    <a:pt x="62" y="60"/>
                  </a:cubicBezTo>
                  <a:cubicBezTo>
                    <a:pt x="60" y="57"/>
                    <a:pt x="57" y="58"/>
                    <a:pt x="55" y="60"/>
                  </a:cubicBezTo>
                  <a:cubicBezTo>
                    <a:pt x="48" y="65"/>
                    <a:pt x="39" y="65"/>
                    <a:pt x="33" y="60"/>
                  </a:cubicBezTo>
                  <a:cubicBezTo>
                    <a:pt x="30" y="58"/>
                    <a:pt x="28" y="57"/>
                    <a:pt x="26" y="60"/>
                  </a:cubicBezTo>
                  <a:cubicBezTo>
                    <a:pt x="23" y="62"/>
                    <a:pt x="25" y="65"/>
                    <a:pt x="27" y="67"/>
                  </a:cubicBezTo>
                  <a:cubicBezTo>
                    <a:pt x="32" y="71"/>
                    <a:pt x="38" y="72"/>
                    <a:pt x="44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3D8CC791-2557-4AEB-9571-13471C2E416F}"/>
                </a:ext>
              </a:extLst>
            </p:cNvPr>
            <p:cNvSpPr/>
            <p:nvPr/>
          </p:nvSpPr>
          <p:spPr bwMode="auto">
            <a:xfrm>
              <a:off x="17421937" y="7737475"/>
              <a:ext cx="4867275" cy="2643187"/>
            </a:xfrm>
            <a:custGeom>
              <a:avLst/>
              <a:gdLst>
                <a:gd name="T0" fmla="*/ 160 w 162"/>
                <a:gd name="T1" fmla="*/ 66 h 88"/>
                <a:gd name="T2" fmla="*/ 146 w 162"/>
                <a:gd name="T3" fmla="*/ 22 h 88"/>
                <a:gd name="T4" fmla="*/ 141 w 162"/>
                <a:gd name="T5" fmla="*/ 16 h 88"/>
                <a:gd name="T6" fmla="*/ 139 w 162"/>
                <a:gd name="T7" fmla="*/ 11 h 88"/>
                <a:gd name="T8" fmla="*/ 138 w 162"/>
                <a:gd name="T9" fmla="*/ 11 h 88"/>
                <a:gd name="T10" fmla="*/ 126 w 162"/>
                <a:gd name="T11" fmla="*/ 0 h 88"/>
                <a:gd name="T12" fmla="*/ 106 w 162"/>
                <a:gd name="T13" fmla="*/ 13 h 88"/>
                <a:gd name="T14" fmla="*/ 81 w 162"/>
                <a:gd name="T15" fmla="*/ 19 h 88"/>
                <a:gd name="T16" fmla="*/ 55 w 162"/>
                <a:gd name="T17" fmla="*/ 15 h 88"/>
                <a:gd name="T18" fmla="*/ 34 w 162"/>
                <a:gd name="T19" fmla="*/ 0 h 88"/>
                <a:gd name="T20" fmla="*/ 30 w 162"/>
                <a:gd name="T21" fmla="*/ 3 h 88"/>
                <a:gd name="T22" fmla="*/ 23 w 162"/>
                <a:gd name="T23" fmla="*/ 10 h 88"/>
                <a:gd name="T24" fmla="*/ 0 w 162"/>
                <a:gd name="T25" fmla="*/ 69 h 88"/>
                <a:gd name="T26" fmla="*/ 22 w 162"/>
                <a:gd name="T27" fmla="*/ 85 h 88"/>
                <a:gd name="T28" fmla="*/ 30 w 162"/>
                <a:gd name="T29" fmla="*/ 53 h 88"/>
                <a:gd name="T30" fmla="*/ 37 w 162"/>
                <a:gd name="T31" fmla="*/ 49 h 88"/>
                <a:gd name="T32" fmla="*/ 39 w 162"/>
                <a:gd name="T33" fmla="*/ 56 h 88"/>
                <a:gd name="T34" fmla="*/ 35 w 162"/>
                <a:gd name="T35" fmla="*/ 74 h 88"/>
                <a:gd name="T36" fmla="*/ 33 w 162"/>
                <a:gd name="T37" fmla="*/ 85 h 88"/>
                <a:gd name="T38" fmla="*/ 127 w 162"/>
                <a:gd name="T39" fmla="*/ 85 h 88"/>
                <a:gd name="T40" fmla="*/ 127 w 162"/>
                <a:gd name="T41" fmla="*/ 78 h 88"/>
                <a:gd name="T42" fmla="*/ 121 w 162"/>
                <a:gd name="T43" fmla="*/ 55 h 88"/>
                <a:gd name="T44" fmla="*/ 124 w 162"/>
                <a:gd name="T45" fmla="*/ 49 h 88"/>
                <a:gd name="T46" fmla="*/ 130 w 162"/>
                <a:gd name="T47" fmla="*/ 51 h 88"/>
                <a:gd name="T48" fmla="*/ 132 w 162"/>
                <a:gd name="T49" fmla="*/ 54 h 88"/>
                <a:gd name="T50" fmla="*/ 139 w 162"/>
                <a:gd name="T51" fmla="*/ 85 h 88"/>
                <a:gd name="T52" fmla="*/ 142 w 162"/>
                <a:gd name="T53" fmla="*/ 86 h 88"/>
                <a:gd name="T54" fmla="*/ 160 w 162"/>
                <a:gd name="T55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2" h="88">
                  <a:moveTo>
                    <a:pt x="160" y="66"/>
                  </a:moveTo>
                  <a:cubicBezTo>
                    <a:pt x="158" y="50"/>
                    <a:pt x="155" y="36"/>
                    <a:pt x="146" y="22"/>
                  </a:cubicBezTo>
                  <a:cubicBezTo>
                    <a:pt x="145" y="20"/>
                    <a:pt x="143" y="18"/>
                    <a:pt x="141" y="16"/>
                  </a:cubicBezTo>
                  <a:cubicBezTo>
                    <a:pt x="140" y="15"/>
                    <a:pt x="140" y="13"/>
                    <a:pt x="139" y="11"/>
                  </a:cubicBezTo>
                  <a:cubicBezTo>
                    <a:pt x="139" y="11"/>
                    <a:pt x="138" y="11"/>
                    <a:pt x="138" y="11"/>
                  </a:cubicBezTo>
                  <a:cubicBezTo>
                    <a:pt x="138" y="8"/>
                    <a:pt x="136" y="2"/>
                    <a:pt x="126" y="0"/>
                  </a:cubicBezTo>
                  <a:cubicBezTo>
                    <a:pt x="119" y="4"/>
                    <a:pt x="113" y="9"/>
                    <a:pt x="106" y="13"/>
                  </a:cubicBezTo>
                  <a:cubicBezTo>
                    <a:pt x="98" y="18"/>
                    <a:pt x="90" y="19"/>
                    <a:pt x="81" y="19"/>
                  </a:cubicBezTo>
                  <a:cubicBezTo>
                    <a:pt x="72" y="19"/>
                    <a:pt x="63" y="18"/>
                    <a:pt x="55" y="15"/>
                  </a:cubicBezTo>
                  <a:cubicBezTo>
                    <a:pt x="47" y="12"/>
                    <a:pt x="40" y="7"/>
                    <a:pt x="34" y="0"/>
                  </a:cubicBezTo>
                  <a:cubicBezTo>
                    <a:pt x="32" y="1"/>
                    <a:pt x="31" y="2"/>
                    <a:pt x="30" y="3"/>
                  </a:cubicBezTo>
                  <a:cubicBezTo>
                    <a:pt x="28" y="5"/>
                    <a:pt x="25" y="7"/>
                    <a:pt x="23" y="10"/>
                  </a:cubicBezTo>
                  <a:cubicBezTo>
                    <a:pt x="8" y="27"/>
                    <a:pt x="2" y="47"/>
                    <a:pt x="0" y="69"/>
                  </a:cubicBezTo>
                  <a:cubicBezTo>
                    <a:pt x="0" y="81"/>
                    <a:pt x="10" y="88"/>
                    <a:pt x="22" y="85"/>
                  </a:cubicBezTo>
                  <a:cubicBezTo>
                    <a:pt x="24" y="74"/>
                    <a:pt x="27" y="63"/>
                    <a:pt x="30" y="53"/>
                  </a:cubicBezTo>
                  <a:cubicBezTo>
                    <a:pt x="31" y="49"/>
                    <a:pt x="34" y="47"/>
                    <a:pt x="37" y="49"/>
                  </a:cubicBezTo>
                  <a:cubicBezTo>
                    <a:pt x="40" y="50"/>
                    <a:pt x="40" y="53"/>
                    <a:pt x="39" y="56"/>
                  </a:cubicBezTo>
                  <a:cubicBezTo>
                    <a:pt x="38" y="62"/>
                    <a:pt x="36" y="68"/>
                    <a:pt x="35" y="74"/>
                  </a:cubicBezTo>
                  <a:cubicBezTo>
                    <a:pt x="34" y="78"/>
                    <a:pt x="34" y="81"/>
                    <a:pt x="33" y="85"/>
                  </a:cubicBezTo>
                  <a:cubicBezTo>
                    <a:pt x="65" y="85"/>
                    <a:pt x="96" y="85"/>
                    <a:pt x="127" y="85"/>
                  </a:cubicBezTo>
                  <a:cubicBezTo>
                    <a:pt x="127" y="83"/>
                    <a:pt x="127" y="80"/>
                    <a:pt x="127" y="78"/>
                  </a:cubicBezTo>
                  <a:cubicBezTo>
                    <a:pt x="125" y="71"/>
                    <a:pt x="123" y="63"/>
                    <a:pt x="121" y="55"/>
                  </a:cubicBezTo>
                  <a:cubicBezTo>
                    <a:pt x="120" y="52"/>
                    <a:pt x="121" y="49"/>
                    <a:pt x="124" y="49"/>
                  </a:cubicBezTo>
                  <a:cubicBezTo>
                    <a:pt x="126" y="48"/>
                    <a:pt x="128" y="50"/>
                    <a:pt x="130" y="51"/>
                  </a:cubicBezTo>
                  <a:cubicBezTo>
                    <a:pt x="131" y="51"/>
                    <a:pt x="131" y="53"/>
                    <a:pt x="132" y="54"/>
                  </a:cubicBezTo>
                  <a:cubicBezTo>
                    <a:pt x="134" y="64"/>
                    <a:pt x="137" y="74"/>
                    <a:pt x="139" y="85"/>
                  </a:cubicBezTo>
                  <a:cubicBezTo>
                    <a:pt x="140" y="85"/>
                    <a:pt x="141" y="86"/>
                    <a:pt x="142" y="86"/>
                  </a:cubicBezTo>
                  <a:cubicBezTo>
                    <a:pt x="155" y="86"/>
                    <a:pt x="162" y="79"/>
                    <a:pt x="160" y="6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31" name="CuadroTexto 30">
            <a:extLst>
              <a:ext uri="{FF2B5EF4-FFF2-40B4-BE49-F238E27FC236}">
                <a16:creationId xmlns:a16="http://schemas.microsoft.com/office/drawing/2014/main" id="{C9D828FC-E8D3-4B69-A174-680EAA5A1B91}"/>
              </a:ext>
            </a:extLst>
          </p:cNvPr>
          <p:cNvSpPr txBox="1"/>
          <p:nvPr/>
        </p:nvSpPr>
        <p:spPr>
          <a:xfrm>
            <a:off x="11390822" y="7567100"/>
            <a:ext cx="557348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kumimoji="1" lang="fa-IR" altLang="ja-JP" sz="2400" dirty="0">
                <a:solidFill>
                  <a:srgbClr val="6B767A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قالب پاورپوینت چاقی قابل ویرایش می باشد</a:t>
            </a:r>
            <a:endParaRPr kumimoji="1" lang="en-US" altLang="ja-JP" sz="2400" dirty="0">
              <a:solidFill>
                <a:srgbClr val="6B767A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pic>
        <p:nvPicPr>
          <p:cNvPr id="17421" name="Picture 13" descr="beautiful plus size young woman outdoors - obesidad fotografías e imágenes de stock">
            <a:extLst>
              <a:ext uri="{FF2B5EF4-FFF2-40B4-BE49-F238E27FC236}">
                <a16:creationId xmlns:a16="http://schemas.microsoft.com/office/drawing/2014/main" id="{F4FE5BCF-23F8-4D07-932E-3CA2DD9F0F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582691" y="1346976"/>
            <a:ext cx="5338647" cy="85397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285924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9949">
        <p159:morph option="byWord"/>
      </p:transition>
    </mc:Choice>
    <mc:Fallback>
      <p:transition spd="slow" advTm="9949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3;p42">
            <a:extLst>
              <a:ext uri="{FF2B5EF4-FFF2-40B4-BE49-F238E27FC236}">
                <a16:creationId xmlns:a16="http://schemas.microsoft.com/office/drawing/2014/main" id="{760245B6-8E50-4F26-8D3E-143A29B01B06}"/>
              </a:ext>
            </a:extLst>
          </p:cNvPr>
          <p:cNvSpPr txBox="1"/>
          <p:nvPr/>
        </p:nvSpPr>
        <p:spPr>
          <a:xfrm>
            <a:off x="977030" y="1680025"/>
            <a:ext cx="5445383" cy="154696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82814" tIns="182814" rIns="182814" bIns="182814" anchor="t" anchorCtr="1" compatLnSpc="1">
            <a:noAutofit/>
          </a:bodyPr>
          <a:lstStyle/>
          <a:p>
            <a:pPr algn="ctr" defTabSz="1828526">
              <a:lnSpc>
                <a:spcPct val="8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7199" b="1" kern="0" dirty="0">
                <a:solidFill>
                  <a:srgbClr val="FFED00"/>
                </a:solidFill>
                <a:latin typeface="Arial (Títulos)"/>
                <a:ea typeface="DM Sans"/>
                <a:cs typeface="B Nazanin" panose="00000700000000000000" pitchFamily="2" charset="-78"/>
              </a:rPr>
              <a:t>منابع:</a:t>
            </a:r>
            <a:endParaRPr lang="es-PE" sz="7199" b="1" kern="0" dirty="0">
              <a:solidFill>
                <a:srgbClr val="FFED00"/>
              </a:solidFill>
              <a:latin typeface="Arial (Títulos)"/>
              <a:ea typeface="DM Sans"/>
              <a:cs typeface="B Nazanin" panose="00000700000000000000" pitchFamily="2" charset="-78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9FC41A8B-A428-4922-9783-89134CE6C691}"/>
              </a:ext>
            </a:extLst>
          </p:cNvPr>
          <p:cNvGrpSpPr/>
          <p:nvPr/>
        </p:nvGrpSpPr>
        <p:grpSpPr>
          <a:xfrm>
            <a:off x="1755983" y="4494607"/>
            <a:ext cx="5977441" cy="3188622"/>
            <a:chOff x="877421" y="2247650"/>
            <a:chExt cx="2989182" cy="1594557"/>
          </a:xfrm>
        </p:grpSpPr>
        <p:sp>
          <p:nvSpPr>
            <p:cNvPr id="5" name="Google Shape;272;p42">
              <a:extLst>
                <a:ext uri="{FF2B5EF4-FFF2-40B4-BE49-F238E27FC236}">
                  <a16:creationId xmlns:a16="http://schemas.microsoft.com/office/drawing/2014/main" id="{8723465C-7C15-4FD5-BA38-C62509107AC3}"/>
                </a:ext>
              </a:extLst>
            </p:cNvPr>
            <p:cNvSpPr txBox="1"/>
            <p:nvPr/>
          </p:nvSpPr>
          <p:spPr>
            <a:xfrm>
              <a:off x="877421" y="2247650"/>
              <a:ext cx="2117101" cy="3087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82814" tIns="182814" rIns="182814" bIns="182814" anchor="t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3200" kern="0" dirty="0">
                  <a:solidFill>
                    <a:srgbClr val="FFED00"/>
                  </a:solidFill>
                  <a:latin typeface="Source Sans Pro" pitchFamily="34"/>
                  <a:ea typeface="Rubik"/>
                  <a:cs typeface="B Nazanin" panose="00000700000000000000" pitchFamily="2" charset="-78"/>
                </a:rPr>
                <a:t>تصاویر</a:t>
              </a:r>
              <a:r>
                <a:rPr lang="es-PE" sz="3200" kern="0" dirty="0">
                  <a:solidFill>
                    <a:srgbClr val="FFED00"/>
                  </a:solidFill>
                  <a:latin typeface="Source Sans Pro" pitchFamily="34"/>
                  <a:ea typeface="Rubik"/>
                  <a:cs typeface="B Nazanin" panose="00000700000000000000" pitchFamily="2" charset="-78"/>
                </a:rPr>
                <a:t> :</a:t>
              </a:r>
            </a:p>
          </p:txBody>
        </p:sp>
        <p:sp>
          <p:nvSpPr>
            <p:cNvPr id="6" name="Google Shape;273;p42">
              <a:extLst>
                <a:ext uri="{FF2B5EF4-FFF2-40B4-BE49-F238E27FC236}">
                  <a16:creationId xmlns:a16="http://schemas.microsoft.com/office/drawing/2014/main" id="{ABC0E323-56FF-4663-A94E-23B79F8563CD}"/>
                </a:ext>
              </a:extLst>
            </p:cNvPr>
            <p:cNvSpPr txBox="1"/>
            <p:nvPr/>
          </p:nvSpPr>
          <p:spPr>
            <a:xfrm>
              <a:off x="877421" y="2556278"/>
              <a:ext cx="2989182" cy="12859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82814" tIns="182814" rIns="182814" bIns="182814" anchor="t" anchorCtr="0" compatLnSpc="1">
              <a:noAutofit/>
            </a:bodyPr>
            <a:lstStyle/>
            <a:p>
              <a:pPr marL="571358" indent="-571358" algn="l" defTabSz="1828526"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3000" kern="0">
                  <a:solidFill>
                    <a:srgbClr val="000000"/>
                  </a:solidFill>
                  <a:latin typeface="Source Sans Pro" pitchFamily="34"/>
                  <a:ea typeface="Montserrat"/>
                  <a:cs typeface="B Nazanin" panose="00000700000000000000" pitchFamily="2" charset="-78"/>
                </a:rPr>
                <a:t>pinterest.com</a:t>
              </a:r>
            </a:p>
            <a:p>
              <a:pPr marL="571358" indent="-571358" algn="l" defTabSz="1828526"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3000" kern="0">
                  <a:solidFill>
                    <a:srgbClr val="000000"/>
                  </a:solidFill>
                  <a:latin typeface="Source Sans Pro" pitchFamily="34"/>
                  <a:ea typeface="Montserrat"/>
                  <a:cs typeface="B Nazanin" panose="00000700000000000000" pitchFamily="2" charset="-78"/>
                </a:rPr>
                <a:t>gettyimages.es</a:t>
              </a:r>
            </a:p>
          </p:txBody>
        </p:sp>
      </p:grpSp>
      <p:sp>
        <p:nvSpPr>
          <p:cNvPr id="7" name="Google Shape;274;p42">
            <a:extLst>
              <a:ext uri="{FF2B5EF4-FFF2-40B4-BE49-F238E27FC236}">
                <a16:creationId xmlns:a16="http://schemas.microsoft.com/office/drawing/2014/main" id="{D4FC84B7-6D0B-40E0-AE44-77B1EB38E062}"/>
              </a:ext>
            </a:extLst>
          </p:cNvPr>
          <p:cNvSpPr txBox="1"/>
          <p:nvPr/>
        </p:nvSpPr>
        <p:spPr>
          <a:xfrm>
            <a:off x="1755983" y="7104356"/>
            <a:ext cx="4233549" cy="61730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82814" tIns="182814" rIns="182814" bIns="182814" anchor="t" anchorCtr="0" compatLnSpc="1">
            <a:noAutofit/>
          </a:bodyPr>
          <a:lstStyle/>
          <a:p>
            <a:pPr algn="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kern="0" dirty="0">
                <a:solidFill>
                  <a:srgbClr val="FFED00"/>
                </a:solidFill>
                <a:latin typeface="Source Sans Pro" pitchFamily="34"/>
                <a:ea typeface="Rubik"/>
                <a:cs typeface="B Nazanin" panose="00000700000000000000" pitchFamily="2" charset="-78"/>
              </a:rPr>
              <a:t>فونت ها</a:t>
            </a:r>
            <a:r>
              <a:rPr lang="en-US" sz="3200" kern="0" dirty="0">
                <a:solidFill>
                  <a:srgbClr val="FFED00"/>
                </a:solidFill>
                <a:latin typeface="Source Sans Pro" pitchFamily="34"/>
                <a:ea typeface="Rubik"/>
                <a:cs typeface="B Nazanin" panose="00000700000000000000" pitchFamily="2" charset="-78"/>
              </a:rPr>
              <a:t> :</a:t>
            </a:r>
          </a:p>
        </p:txBody>
      </p:sp>
      <p:sp>
        <p:nvSpPr>
          <p:cNvPr id="8" name="Google Shape;275;p42">
            <a:extLst>
              <a:ext uri="{FF2B5EF4-FFF2-40B4-BE49-F238E27FC236}">
                <a16:creationId xmlns:a16="http://schemas.microsoft.com/office/drawing/2014/main" id="{FDDE2E32-BDF3-435D-BB33-C96506EEB68F}"/>
              </a:ext>
            </a:extLst>
          </p:cNvPr>
          <p:cNvSpPr txBox="1"/>
          <p:nvPr/>
        </p:nvSpPr>
        <p:spPr>
          <a:xfrm>
            <a:off x="1755983" y="7721499"/>
            <a:ext cx="5289938" cy="1947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82814" tIns="182814" rIns="182814" bIns="182814" anchor="t" anchorCtr="0" compatLnSpc="1">
            <a:noAutofit/>
          </a:bodyPr>
          <a:lstStyle/>
          <a:p>
            <a:pPr marL="571358" indent="-571358" algn="l" defTabSz="1828526"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3000" kern="0">
                <a:solidFill>
                  <a:srgbClr val="0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Bebas Neue Bold (Títulos)</a:t>
            </a:r>
          </a:p>
          <a:p>
            <a:pPr marL="571358" indent="-571358" algn="l" defTabSz="1828526"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3000" kern="0">
                <a:solidFill>
                  <a:srgbClr val="0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Roboto (Cuerpo)</a:t>
            </a:r>
          </a:p>
          <a:p>
            <a:pPr marL="571358" indent="-571358" algn="l" defTabSz="1828526"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3000" kern="0">
                <a:solidFill>
                  <a:srgbClr val="0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Arial (Títulos)</a:t>
            </a:r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F62BDD0E-78BA-4EDA-A77E-ADCEF7DDBC55}"/>
              </a:ext>
            </a:extLst>
          </p:cNvPr>
          <p:cNvSpPr/>
          <p:nvPr/>
        </p:nvSpPr>
        <p:spPr>
          <a:xfrm>
            <a:off x="17174939" y="429536"/>
            <a:ext cx="209200" cy="21163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"/>
              <a:gd name="f7" fmla="val 105"/>
              <a:gd name="f8" fmla="val 53"/>
              <a:gd name="f9" fmla="val 103"/>
              <a:gd name="f10" fmla="val 82"/>
              <a:gd name="f11" fmla="val 22"/>
              <a:gd name="f12" fmla="val 52"/>
              <a:gd name="f13" fmla="val 21"/>
              <a:gd name="f14" fmla="val 1"/>
              <a:gd name="f15" fmla="val 51"/>
              <a:gd name="f16" fmla="val 81"/>
              <a:gd name="f17" fmla="+- 0 0 -90"/>
              <a:gd name="f18" fmla="*/ f3 1 104"/>
              <a:gd name="f19" fmla="*/ f4 1 105"/>
              <a:gd name="f20" fmla="+- f7 0 f5"/>
              <a:gd name="f21" fmla="+- f6 0 f5"/>
              <a:gd name="f22" fmla="*/ f17 f0 1"/>
              <a:gd name="f23" fmla="*/ f21 1 104"/>
              <a:gd name="f24" fmla="*/ f20 1 105"/>
              <a:gd name="f25" fmla="*/ 104 f21 1"/>
              <a:gd name="f26" fmla="*/ 53 f20 1"/>
              <a:gd name="f27" fmla="*/ 53 f21 1"/>
              <a:gd name="f28" fmla="*/ 104 f20 1"/>
              <a:gd name="f29" fmla="*/ 0 f21 1"/>
              <a:gd name="f30" fmla="*/ 52 f20 1"/>
              <a:gd name="f31" fmla="*/ 51 f21 1"/>
              <a:gd name="f32" fmla="*/ 1 f20 1"/>
              <a:gd name="f33" fmla="*/ f22 1 f2"/>
              <a:gd name="f34" fmla="*/ f25 1 104"/>
              <a:gd name="f35" fmla="*/ f26 1 105"/>
              <a:gd name="f36" fmla="*/ f27 1 104"/>
              <a:gd name="f37" fmla="*/ f28 1 105"/>
              <a:gd name="f38" fmla="*/ f29 1 104"/>
              <a:gd name="f39" fmla="*/ f30 1 105"/>
              <a:gd name="f40" fmla="*/ f31 1 104"/>
              <a:gd name="f41" fmla="*/ f32 1 105"/>
              <a:gd name="f42" fmla="*/ 0 1 f23"/>
              <a:gd name="f43" fmla="*/ f6 1 f23"/>
              <a:gd name="f44" fmla="*/ 0 1 f24"/>
              <a:gd name="f45" fmla="*/ f7 1 f24"/>
              <a:gd name="f46" fmla="+- f33 0 f1"/>
              <a:gd name="f47" fmla="*/ f34 1 f23"/>
              <a:gd name="f48" fmla="*/ f35 1 f24"/>
              <a:gd name="f49" fmla="*/ f36 1 f23"/>
              <a:gd name="f50" fmla="*/ f37 1 f24"/>
              <a:gd name="f51" fmla="*/ f38 1 f23"/>
              <a:gd name="f52" fmla="*/ f39 1 f24"/>
              <a:gd name="f53" fmla="*/ f40 1 f23"/>
              <a:gd name="f54" fmla="*/ f41 1 f24"/>
              <a:gd name="f55" fmla="*/ f42 f18 1"/>
              <a:gd name="f56" fmla="*/ f43 f18 1"/>
              <a:gd name="f57" fmla="*/ f45 f19 1"/>
              <a:gd name="f58" fmla="*/ f44 f19 1"/>
              <a:gd name="f59" fmla="*/ f47 f18 1"/>
              <a:gd name="f60" fmla="*/ f48 f19 1"/>
              <a:gd name="f61" fmla="*/ f49 f18 1"/>
              <a:gd name="f62" fmla="*/ f50 f19 1"/>
              <a:gd name="f63" fmla="*/ f51 f18 1"/>
              <a:gd name="f64" fmla="*/ f52 f19 1"/>
              <a:gd name="f65" fmla="*/ f53 f18 1"/>
              <a:gd name="f66" fmla="*/ f54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59" y="f60"/>
              </a:cxn>
              <a:cxn ang="f46">
                <a:pos x="f61" y="f62"/>
              </a:cxn>
              <a:cxn ang="f46">
                <a:pos x="f63" y="f64"/>
              </a:cxn>
              <a:cxn ang="f46">
                <a:pos x="f65" y="f66"/>
              </a:cxn>
              <a:cxn ang="f46">
                <a:pos x="f59" y="f60"/>
              </a:cxn>
            </a:cxnLst>
            <a:rect l="f55" t="f58" r="f56" b="f57"/>
            <a:pathLst>
              <a:path w="104" h="105">
                <a:moveTo>
                  <a:pt x="f6" y="f8"/>
                </a:moveTo>
                <a:cubicBezTo>
                  <a:pt x="f9" y="f10"/>
                  <a:pt x="f10" y="f6"/>
                  <a:pt x="f8" y="f6"/>
                </a:cubicBezTo>
                <a:cubicBezTo>
                  <a:pt x="f11" y="f7"/>
                  <a:pt x="f5" y="f10"/>
                  <a:pt x="f5" y="f12"/>
                </a:cubicBezTo>
                <a:cubicBezTo>
                  <a:pt x="f5" y="f11"/>
                  <a:pt x="f13" y="f14"/>
                  <a:pt x="f15" y="f14"/>
                </a:cubicBezTo>
                <a:cubicBezTo>
                  <a:pt x="f16" y="f5"/>
                  <a:pt x="f6" y="f11"/>
                  <a:pt x="f6" y="f8"/>
                </a:cubicBezTo>
                <a:close/>
              </a:path>
            </a:pathLst>
          </a:custGeom>
          <a:solidFill>
            <a:srgbClr val="F5F5F5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t" anchorCtr="0" compatLnSpc="1">
            <a:noAutofit/>
          </a:bodyPr>
          <a:lstStyle/>
          <a:p>
            <a:pPr algn="l" defTabSz="182852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1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Rectángulo 1">
            <a:extLst>
              <a:ext uri="{FF2B5EF4-FFF2-40B4-BE49-F238E27FC236}">
                <a16:creationId xmlns:a16="http://schemas.microsoft.com/office/drawing/2014/main" id="{E465DBEA-17D6-414F-A371-9A275A81B46D}"/>
              </a:ext>
            </a:extLst>
          </p:cNvPr>
          <p:cNvSpPr/>
          <p:nvPr/>
        </p:nvSpPr>
        <p:spPr>
          <a:xfrm>
            <a:off x="1412" y="9809227"/>
            <a:ext cx="8675931" cy="476183"/>
          </a:xfrm>
          <a:prstGeom prst="rect">
            <a:avLst/>
          </a:prstGeom>
          <a:solidFill>
            <a:srgbClr val="A1A1A1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kern="0">
              <a:solidFill>
                <a:srgbClr val="EBE7DD"/>
              </a:solidFill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25602" name="Picture 2" descr="obese man on chair. - sobrepeso fotografías e imágenes de stock">
            <a:extLst>
              <a:ext uri="{FF2B5EF4-FFF2-40B4-BE49-F238E27FC236}">
                <a16:creationId xmlns:a16="http://schemas.microsoft.com/office/drawing/2014/main" id="{B92ADFD3-61EC-44FC-A898-02076C55BF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337630" y="0"/>
            <a:ext cx="7662327" cy="103289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Rectangle 5">
            <a:extLst>
              <a:ext uri="{FF2B5EF4-FFF2-40B4-BE49-F238E27FC236}">
                <a16:creationId xmlns:a16="http://schemas.microsoft.com/office/drawing/2014/main" id="{1225443B-34FB-4260-8275-AE8003E55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2699"/>
            <a:ext cx="18288000" cy="520224"/>
          </a:xfrm>
          <a:prstGeom prst="rect">
            <a:avLst/>
          </a:prstGeom>
          <a:solidFill>
            <a:srgbClr val="303B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" name="Freeform 6">
            <a:extLst>
              <a:ext uri="{FF2B5EF4-FFF2-40B4-BE49-F238E27FC236}">
                <a16:creationId xmlns:a16="http://schemas.microsoft.com/office/drawing/2014/main" id="{83310B5E-D458-4528-80F3-F77A0859EA77}"/>
              </a:ext>
            </a:extLst>
          </p:cNvPr>
          <p:cNvSpPr/>
          <p:nvPr/>
        </p:nvSpPr>
        <p:spPr bwMode="auto">
          <a:xfrm>
            <a:off x="13376275" y="-12700"/>
            <a:ext cx="4911725" cy="687740"/>
          </a:xfrm>
          <a:custGeom>
            <a:avLst/>
            <a:gdLst>
              <a:gd name="T0" fmla="*/ 0 w 3094"/>
              <a:gd name="T1" fmla="*/ 0 h 323"/>
              <a:gd name="T2" fmla="*/ 271 w 3094"/>
              <a:gd name="T3" fmla="*/ 323 h 323"/>
              <a:gd name="T4" fmla="*/ 3094 w 3094"/>
              <a:gd name="T5" fmla="*/ 323 h 323"/>
              <a:gd name="T6" fmla="*/ 3094 w 3094"/>
              <a:gd name="T7" fmla="*/ 0 h 323"/>
              <a:gd name="T8" fmla="*/ 0 w 3094"/>
              <a:gd name="T9" fmla="*/ 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94" h="323">
                <a:moveTo>
                  <a:pt x="0" y="0"/>
                </a:moveTo>
                <a:lnTo>
                  <a:pt x="271" y="323"/>
                </a:lnTo>
                <a:lnTo>
                  <a:pt x="3094" y="323"/>
                </a:lnTo>
                <a:lnTo>
                  <a:pt x="309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" name="Freeform 7">
            <a:extLst>
              <a:ext uri="{FF2B5EF4-FFF2-40B4-BE49-F238E27FC236}">
                <a16:creationId xmlns:a16="http://schemas.microsoft.com/office/drawing/2014/main" id="{330A3D0E-D811-49D4-8CEF-BB22CE379ECA}"/>
              </a:ext>
            </a:extLst>
          </p:cNvPr>
          <p:cNvSpPr/>
          <p:nvPr/>
        </p:nvSpPr>
        <p:spPr bwMode="auto">
          <a:xfrm>
            <a:off x="0" y="-12700"/>
            <a:ext cx="3026229" cy="10359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938132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60;p66">
            <a:extLst>
              <a:ext uri="{FF2B5EF4-FFF2-40B4-BE49-F238E27FC236}">
                <a16:creationId xmlns:a16="http://schemas.microsoft.com/office/drawing/2014/main" id="{830E6069-36C2-46AC-AB98-DE931BBA603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47141" y="413657"/>
            <a:ext cx="3437030" cy="862021"/>
          </a:xfrm>
        </p:spPr>
        <p:txBody>
          <a:bodyPr anchorCtr="0"/>
          <a:lstStyle/>
          <a:p>
            <a:pPr lvl="0" algn="r" rtl="1"/>
            <a:r>
              <a:rPr lang="fa-IR" sz="4800" b="1" dirty="0">
                <a:solidFill>
                  <a:srgbClr val="F39200"/>
                </a:solidFill>
                <a:latin typeface="Arial"/>
                <a:cs typeface="B Nazanin" panose="00000700000000000000" pitchFamily="2" charset="-78"/>
              </a:rPr>
              <a:t>منابع:</a:t>
            </a:r>
            <a:endParaRPr lang="en-US" sz="4800" b="1" dirty="0">
              <a:solidFill>
                <a:srgbClr val="F392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25" name="Freeform 5">
            <a:extLst>
              <a:ext uri="{FF2B5EF4-FFF2-40B4-BE49-F238E27FC236}">
                <a16:creationId xmlns:a16="http://schemas.microsoft.com/office/drawing/2014/main" id="{D1EEEED5-69D3-436D-91FB-F4D6044A139A}"/>
              </a:ext>
            </a:extLst>
          </p:cNvPr>
          <p:cNvSpPr/>
          <p:nvPr/>
        </p:nvSpPr>
        <p:spPr bwMode="auto">
          <a:xfrm>
            <a:off x="10209213" y="6140450"/>
            <a:ext cx="657225" cy="355600"/>
          </a:xfrm>
          <a:custGeom>
            <a:avLst/>
            <a:gdLst>
              <a:gd name="T0" fmla="*/ 72 w 72"/>
              <a:gd name="T1" fmla="*/ 33 h 39"/>
              <a:gd name="T2" fmla="*/ 61 w 72"/>
              <a:gd name="T3" fmla="*/ 35 h 39"/>
              <a:gd name="T4" fmla="*/ 14 w 72"/>
              <a:gd name="T5" fmla="*/ 32 h 39"/>
              <a:gd name="T6" fmla="*/ 9 w 72"/>
              <a:gd name="T7" fmla="*/ 35 h 39"/>
              <a:gd name="T8" fmla="*/ 2 w 72"/>
              <a:gd name="T9" fmla="*/ 33 h 39"/>
              <a:gd name="T10" fmla="*/ 4 w 72"/>
              <a:gd name="T11" fmla="*/ 25 h 39"/>
              <a:gd name="T12" fmla="*/ 20 w 72"/>
              <a:gd name="T13" fmla="*/ 18 h 39"/>
              <a:gd name="T14" fmla="*/ 15 w 72"/>
              <a:gd name="T15" fmla="*/ 10 h 39"/>
              <a:gd name="T16" fmla="*/ 17 w 72"/>
              <a:gd name="T17" fmla="*/ 2 h 39"/>
              <a:gd name="T18" fmla="*/ 25 w 72"/>
              <a:gd name="T19" fmla="*/ 5 h 39"/>
              <a:gd name="T20" fmla="*/ 25 w 72"/>
              <a:gd name="T21" fmla="*/ 5 h 39"/>
              <a:gd name="T22" fmla="*/ 42 w 72"/>
              <a:gd name="T23" fmla="*/ 17 h 39"/>
              <a:gd name="T24" fmla="*/ 62 w 72"/>
              <a:gd name="T25" fmla="*/ 23 h 39"/>
              <a:gd name="T26" fmla="*/ 72 w 72"/>
              <a:gd name="T27" fmla="*/ 31 h 39"/>
              <a:gd name="T28" fmla="*/ 72 w 72"/>
              <a:gd name="T2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39">
                <a:moveTo>
                  <a:pt x="72" y="33"/>
                </a:moveTo>
                <a:cubicBezTo>
                  <a:pt x="68" y="39"/>
                  <a:pt x="66" y="39"/>
                  <a:pt x="61" y="35"/>
                </a:cubicBezTo>
                <a:cubicBezTo>
                  <a:pt x="46" y="24"/>
                  <a:pt x="30" y="25"/>
                  <a:pt x="14" y="32"/>
                </a:cubicBezTo>
                <a:cubicBezTo>
                  <a:pt x="12" y="33"/>
                  <a:pt x="10" y="34"/>
                  <a:pt x="9" y="35"/>
                </a:cubicBezTo>
                <a:cubicBezTo>
                  <a:pt x="6" y="36"/>
                  <a:pt x="3" y="35"/>
                  <a:pt x="2" y="33"/>
                </a:cubicBezTo>
                <a:cubicBezTo>
                  <a:pt x="0" y="30"/>
                  <a:pt x="1" y="27"/>
                  <a:pt x="4" y="25"/>
                </a:cubicBezTo>
                <a:cubicBezTo>
                  <a:pt x="9" y="23"/>
                  <a:pt x="14" y="20"/>
                  <a:pt x="20" y="18"/>
                </a:cubicBezTo>
                <a:cubicBezTo>
                  <a:pt x="18" y="15"/>
                  <a:pt x="17" y="13"/>
                  <a:pt x="15" y="10"/>
                </a:cubicBezTo>
                <a:cubicBezTo>
                  <a:pt x="13" y="7"/>
                  <a:pt x="13" y="4"/>
                  <a:pt x="17" y="2"/>
                </a:cubicBezTo>
                <a:cubicBezTo>
                  <a:pt x="19" y="0"/>
                  <a:pt x="23" y="1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8" y="12"/>
                  <a:pt x="33" y="17"/>
                  <a:pt x="42" y="17"/>
                </a:cubicBezTo>
                <a:cubicBezTo>
                  <a:pt x="49" y="17"/>
                  <a:pt x="56" y="21"/>
                  <a:pt x="62" y="23"/>
                </a:cubicBezTo>
                <a:cubicBezTo>
                  <a:pt x="66" y="25"/>
                  <a:pt x="69" y="28"/>
                  <a:pt x="72" y="31"/>
                </a:cubicBezTo>
                <a:cubicBezTo>
                  <a:pt x="72" y="32"/>
                  <a:pt x="72" y="32"/>
                  <a:pt x="72" y="33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6" name="Freeform 6">
            <a:extLst>
              <a:ext uri="{FF2B5EF4-FFF2-40B4-BE49-F238E27FC236}">
                <a16:creationId xmlns:a16="http://schemas.microsoft.com/office/drawing/2014/main" id="{61AB9F67-4B14-4D82-8076-A799CC3A78F9}"/>
              </a:ext>
            </a:extLst>
          </p:cNvPr>
          <p:cNvSpPr>
            <a:spLocks noEditPoints="1"/>
          </p:cNvSpPr>
          <p:nvPr/>
        </p:nvSpPr>
        <p:spPr bwMode="auto">
          <a:xfrm>
            <a:off x="4713288" y="1735138"/>
            <a:ext cx="409575" cy="392112"/>
          </a:xfrm>
          <a:custGeom>
            <a:avLst/>
            <a:gdLst>
              <a:gd name="T0" fmla="*/ 26 w 45"/>
              <a:gd name="T1" fmla="*/ 0 h 43"/>
              <a:gd name="T2" fmla="*/ 33 w 45"/>
              <a:gd name="T3" fmla="*/ 3 h 43"/>
              <a:gd name="T4" fmla="*/ 42 w 45"/>
              <a:gd name="T5" fmla="*/ 28 h 43"/>
              <a:gd name="T6" fmla="*/ 20 w 45"/>
              <a:gd name="T7" fmla="*/ 42 h 43"/>
              <a:gd name="T8" fmla="*/ 1 w 45"/>
              <a:gd name="T9" fmla="*/ 23 h 43"/>
              <a:gd name="T10" fmla="*/ 15 w 45"/>
              <a:gd name="T11" fmla="*/ 1 h 43"/>
              <a:gd name="T12" fmla="*/ 19 w 45"/>
              <a:gd name="T13" fmla="*/ 0 h 43"/>
              <a:gd name="T14" fmla="*/ 26 w 45"/>
              <a:gd name="T15" fmla="*/ 0 h 43"/>
              <a:gd name="T16" fmla="*/ 10 w 45"/>
              <a:gd name="T17" fmla="*/ 21 h 43"/>
              <a:gd name="T18" fmla="*/ 22 w 45"/>
              <a:gd name="T19" fmla="*/ 34 h 43"/>
              <a:gd name="T20" fmla="*/ 35 w 45"/>
              <a:gd name="T21" fmla="*/ 21 h 43"/>
              <a:gd name="T22" fmla="*/ 22 w 45"/>
              <a:gd name="T23" fmla="*/ 9 h 43"/>
              <a:gd name="T24" fmla="*/ 10 w 45"/>
              <a:gd name="T25" fmla="*/ 2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" h="43">
                <a:moveTo>
                  <a:pt x="26" y="0"/>
                </a:moveTo>
                <a:cubicBezTo>
                  <a:pt x="28" y="1"/>
                  <a:pt x="30" y="2"/>
                  <a:pt x="33" y="3"/>
                </a:cubicBezTo>
                <a:cubicBezTo>
                  <a:pt x="41" y="8"/>
                  <a:pt x="45" y="18"/>
                  <a:pt x="42" y="28"/>
                </a:cubicBezTo>
                <a:cubicBezTo>
                  <a:pt x="40" y="37"/>
                  <a:pt x="30" y="43"/>
                  <a:pt x="20" y="42"/>
                </a:cubicBezTo>
                <a:cubicBezTo>
                  <a:pt x="10" y="42"/>
                  <a:pt x="2" y="34"/>
                  <a:pt x="1" y="23"/>
                </a:cubicBezTo>
                <a:cubicBezTo>
                  <a:pt x="0" y="14"/>
                  <a:pt x="6" y="5"/>
                  <a:pt x="15" y="1"/>
                </a:cubicBezTo>
                <a:cubicBezTo>
                  <a:pt x="16" y="1"/>
                  <a:pt x="18" y="0"/>
                  <a:pt x="19" y="0"/>
                </a:cubicBezTo>
                <a:cubicBezTo>
                  <a:pt x="21" y="0"/>
                  <a:pt x="24" y="0"/>
                  <a:pt x="26" y="0"/>
                </a:cubicBezTo>
                <a:close/>
                <a:moveTo>
                  <a:pt x="10" y="21"/>
                </a:moveTo>
                <a:cubicBezTo>
                  <a:pt x="10" y="28"/>
                  <a:pt x="15" y="34"/>
                  <a:pt x="22" y="34"/>
                </a:cubicBezTo>
                <a:cubicBezTo>
                  <a:pt x="29" y="34"/>
                  <a:pt x="35" y="28"/>
                  <a:pt x="35" y="21"/>
                </a:cubicBezTo>
                <a:cubicBezTo>
                  <a:pt x="35" y="15"/>
                  <a:pt x="29" y="9"/>
                  <a:pt x="22" y="9"/>
                </a:cubicBezTo>
                <a:cubicBezTo>
                  <a:pt x="15" y="9"/>
                  <a:pt x="10" y="14"/>
                  <a:pt x="10" y="21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7" name="Freeform 7">
            <a:extLst>
              <a:ext uri="{FF2B5EF4-FFF2-40B4-BE49-F238E27FC236}">
                <a16:creationId xmlns:a16="http://schemas.microsoft.com/office/drawing/2014/main" id="{0890620E-A80C-4EFF-8E67-E973464FA0A7}"/>
              </a:ext>
            </a:extLst>
          </p:cNvPr>
          <p:cNvSpPr/>
          <p:nvPr/>
        </p:nvSpPr>
        <p:spPr bwMode="auto">
          <a:xfrm>
            <a:off x="557213" y="6615113"/>
            <a:ext cx="400050" cy="255587"/>
          </a:xfrm>
          <a:custGeom>
            <a:avLst/>
            <a:gdLst>
              <a:gd name="T0" fmla="*/ 0 w 44"/>
              <a:gd name="T1" fmla="*/ 1 h 28"/>
              <a:gd name="T2" fmla="*/ 5 w 44"/>
              <a:gd name="T3" fmla="*/ 0 h 28"/>
              <a:gd name="T4" fmla="*/ 33 w 44"/>
              <a:gd name="T5" fmla="*/ 1 h 28"/>
              <a:gd name="T6" fmla="*/ 37 w 44"/>
              <a:gd name="T7" fmla="*/ 2 h 28"/>
              <a:gd name="T8" fmla="*/ 35 w 44"/>
              <a:gd name="T9" fmla="*/ 6 h 28"/>
              <a:gd name="T10" fmla="*/ 28 w 44"/>
              <a:gd name="T11" fmla="*/ 16 h 28"/>
              <a:gd name="T12" fmla="*/ 40 w 44"/>
              <a:gd name="T13" fmla="*/ 22 h 28"/>
              <a:gd name="T14" fmla="*/ 44 w 44"/>
              <a:gd name="T15" fmla="*/ 26 h 28"/>
              <a:gd name="T16" fmla="*/ 39 w 44"/>
              <a:gd name="T17" fmla="*/ 28 h 28"/>
              <a:gd name="T18" fmla="*/ 10 w 44"/>
              <a:gd name="T19" fmla="*/ 27 h 28"/>
              <a:gd name="T20" fmla="*/ 7 w 44"/>
              <a:gd name="T21" fmla="*/ 25 h 28"/>
              <a:gd name="T22" fmla="*/ 8 w 44"/>
              <a:gd name="T23" fmla="*/ 22 h 28"/>
              <a:gd name="T24" fmla="*/ 17 w 44"/>
              <a:gd name="T25" fmla="*/ 12 h 28"/>
              <a:gd name="T26" fmla="*/ 0 w 44"/>
              <a:gd name="T27" fmla="*/ 3 h 28"/>
              <a:gd name="T28" fmla="*/ 0 w 44"/>
              <a:gd name="T29" fmla="*/ 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4" h="28">
                <a:moveTo>
                  <a:pt x="0" y="1"/>
                </a:moveTo>
                <a:cubicBezTo>
                  <a:pt x="2" y="1"/>
                  <a:pt x="4" y="0"/>
                  <a:pt x="5" y="0"/>
                </a:cubicBezTo>
                <a:cubicBezTo>
                  <a:pt x="15" y="0"/>
                  <a:pt x="24" y="0"/>
                  <a:pt x="33" y="1"/>
                </a:cubicBezTo>
                <a:cubicBezTo>
                  <a:pt x="35" y="1"/>
                  <a:pt x="36" y="2"/>
                  <a:pt x="37" y="2"/>
                </a:cubicBezTo>
                <a:cubicBezTo>
                  <a:pt x="37" y="4"/>
                  <a:pt x="36" y="5"/>
                  <a:pt x="35" y="6"/>
                </a:cubicBezTo>
                <a:cubicBezTo>
                  <a:pt x="33" y="9"/>
                  <a:pt x="30" y="12"/>
                  <a:pt x="28" y="16"/>
                </a:cubicBezTo>
                <a:cubicBezTo>
                  <a:pt x="32" y="18"/>
                  <a:pt x="36" y="20"/>
                  <a:pt x="40" y="22"/>
                </a:cubicBezTo>
                <a:cubicBezTo>
                  <a:pt x="42" y="23"/>
                  <a:pt x="42" y="25"/>
                  <a:pt x="44" y="26"/>
                </a:cubicBezTo>
                <a:cubicBezTo>
                  <a:pt x="42" y="27"/>
                  <a:pt x="40" y="28"/>
                  <a:pt x="39" y="28"/>
                </a:cubicBezTo>
                <a:cubicBezTo>
                  <a:pt x="29" y="28"/>
                  <a:pt x="20" y="27"/>
                  <a:pt x="10" y="27"/>
                </a:cubicBezTo>
                <a:cubicBezTo>
                  <a:pt x="9" y="26"/>
                  <a:pt x="7" y="26"/>
                  <a:pt x="7" y="25"/>
                </a:cubicBezTo>
                <a:cubicBezTo>
                  <a:pt x="7" y="24"/>
                  <a:pt x="8" y="23"/>
                  <a:pt x="8" y="22"/>
                </a:cubicBezTo>
                <a:cubicBezTo>
                  <a:pt x="11" y="19"/>
                  <a:pt x="14" y="16"/>
                  <a:pt x="17" y="12"/>
                </a:cubicBezTo>
                <a:cubicBezTo>
                  <a:pt x="11" y="9"/>
                  <a:pt x="6" y="6"/>
                  <a:pt x="0" y="3"/>
                </a:cubicBezTo>
                <a:cubicBezTo>
                  <a:pt x="0" y="2"/>
                  <a:pt x="0" y="2"/>
                  <a:pt x="0" y="1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8" name="Freeform 8">
            <a:extLst>
              <a:ext uri="{FF2B5EF4-FFF2-40B4-BE49-F238E27FC236}">
                <a16:creationId xmlns:a16="http://schemas.microsoft.com/office/drawing/2014/main" id="{3EF0795B-ECE3-4F89-BE12-723BC9AC04AC}"/>
              </a:ext>
            </a:extLst>
          </p:cNvPr>
          <p:cNvSpPr>
            <a:spLocks noEditPoints="1"/>
          </p:cNvSpPr>
          <p:nvPr/>
        </p:nvSpPr>
        <p:spPr bwMode="auto">
          <a:xfrm>
            <a:off x="9563101" y="8147050"/>
            <a:ext cx="1130300" cy="1714500"/>
          </a:xfrm>
          <a:custGeom>
            <a:avLst/>
            <a:gdLst>
              <a:gd name="T0" fmla="*/ 120 w 124"/>
              <a:gd name="T1" fmla="*/ 0 h 188"/>
              <a:gd name="T2" fmla="*/ 124 w 124"/>
              <a:gd name="T3" fmla="*/ 10 h 188"/>
              <a:gd name="T4" fmla="*/ 94 w 124"/>
              <a:gd name="T5" fmla="*/ 21 h 188"/>
              <a:gd name="T6" fmla="*/ 83 w 124"/>
              <a:gd name="T7" fmla="*/ 32 h 188"/>
              <a:gd name="T8" fmla="*/ 78 w 124"/>
              <a:gd name="T9" fmla="*/ 50 h 188"/>
              <a:gd name="T10" fmla="*/ 97 w 124"/>
              <a:gd name="T11" fmla="*/ 50 h 188"/>
              <a:gd name="T12" fmla="*/ 106 w 124"/>
              <a:gd name="T13" fmla="*/ 50 h 188"/>
              <a:gd name="T14" fmla="*/ 112 w 124"/>
              <a:gd name="T15" fmla="*/ 56 h 188"/>
              <a:gd name="T16" fmla="*/ 112 w 124"/>
              <a:gd name="T17" fmla="*/ 75 h 188"/>
              <a:gd name="T18" fmla="*/ 109 w 124"/>
              <a:gd name="T19" fmla="*/ 80 h 188"/>
              <a:gd name="T20" fmla="*/ 106 w 124"/>
              <a:gd name="T21" fmla="*/ 86 h 188"/>
              <a:gd name="T22" fmla="*/ 97 w 124"/>
              <a:gd name="T23" fmla="*/ 180 h 188"/>
              <a:gd name="T24" fmla="*/ 88 w 124"/>
              <a:gd name="T25" fmla="*/ 188 h 188"/>
              <a:gd name="T26" fmla="*/ 22 w 124"/>
              <a:gd name="T27" fmla="*/ 188 h 188"/>
              <a:gd name="T28" fmla="*/ 15 w 124"/>
              <a:gd name="T29" fmla="*/ 181 h 188"/>
              <a:gd name="T30" fmla="*/ 6 w 124"/>
              <a:gd name="T31" fmla="*/ 86 h 188"/>
              <a:gd name="T32" fmla="*/ 2 w 124"/>
              <a:gd name="T33" fmla="*/ 80 h 188"/>
              <a:gd name="T34" fmla="*/ 0 w 124"/>
              <a:gd name="T35" fmla="*/ 75 h 188"/>
              <a:gd name="T36" fmla="*/ 0 w 124"/>
              <a:gd name="T37" fmla="*/ 57 h 188"/>
              <a:gd name="T38" fmla="*/ 7 w 124"/>
              <a:gd name="T39" fmla="*/ 50 h 188"/>
              <a:gd name="T40" fmla="*/ 63 w 124"/>
              <a:gd name="T41" fmla="*/ 50 h 188"/>
              <a:gd name="T42" fmla="*/ 68 w 124"/>
              <a:gd name="T43" fmla="*/ 46 h 188"/>
              <a:gd name="T44" fmla="*/ 76 w 124"/>
              <a:gd name="T45" fmla="*/ 20 h 188"/>
              <a:gd name="T46" fmla="*/ 80 w 124"/>
              <a:gd name="T47" fmla="*/ 15 h 188"/>
              <a:gd name="T48" fmla="*/ 120 w 124"/>
              <a:gd name="T49" fmla="*/ 0 h 188"/>
              <a:gd name="T50" fmla="*/ 16 w 124"/>
              <a:gd name="T51" fmla="*/ 81 h 188"/>
              <a:gd name="T52" fmla="*/ 25 w 124"/>
              <a:gd name="T53" fmla="*/ 177 h 188"/>
              <a:gd name="T54" fmla="*/ 37 w 124"/>
              <a:gd name="T55" fmla="*/ 177 h 188"/>
              <a:gd name="T56" fmla="*/ 37 w 124"/>
              <a:gd name="T57" fmla="*/ 175 h 188"/>
              <a:gd name="T58" fmla="*/ 39 w 124"/>
              <a:gd name="T59" fmla="*/ 126 h 188"/>
              <a:gd name="T60" fmla="*/ 40 w 124"/>
              <a:gd name="T61" fmla="*/ 85 h 188"/>
              <a:gd name="T62" fmla="*/ 38 w 124"/>
              <a:gd name="T63" fmla="*/ 82 h 188"/>
              <a:gd name="T64" fmla="*/ 16 w 124"/>
              <a:gd name="T65" fmla="*/ 81 h 188"/>
              <a:gd name="T66" fmla="*/ 87 w 124"/>
              <a:gd name="T67" fmla="*/ 177 h 188"/>
              <a:gd name="T68" fmla="*/ 96 w 124"/>
              <a:gd name="T69" fmla="*/ 82 h 188"/>
              <a:gd name="T70" fmla="*/ 75 w 124"/>
              <a:gd name="T71" fmla="*/ 82 h 188"/>
              <a:gd name="T72" fmla="*/ 76 w 124"/>
              <a:gd name="T73" fmla="*/ 88 h 188"/>
              <a:gd name="T74" fmla="*/ 74 w 124"/>
              <a:gd name="T75" fmla="*/ 129 h 188"/>
              <a:gd name="T76" fmla="*/ 71 w 124"/>
              <a:gd name="T77" fmla="*/ 169 h 188"/>
              <a:gd name="T78" fmla="*/ 80 w 124"/>
              <a:gd name="T79" fmla="*/ 177 h 188"/>
              <a:gd name="T80" fmla="*/ 87 w 124"/>
              <a:gd name="T81" fmla="*/ 177 h 188"/>
              <a:gd name="T82" fmla="*/ 101 w 124"/>
              <a:gd name="T83" fmla="*/ 61 h 188"/>
              <a:gd name="T84" fmla="*/ 11 w 124"/>
              <a:gd name="T85" fmla="*/ 61 h 188"/>
              <a:gd name="T86" fmla="*/ 11 w 124"/>
              <a:gd name="T87" fmla="*/ 70 h 188"/>
              <a:gd name="T88" fmla="*/ 101 w 124"/>
              <a:gd name="T89" fmla="*/ 70 h 188"/>
              <a:gd name="T90" fmla="*/ 101 w 124"/>
              <a:gd name="T91" fmla="*/ 61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4" h="188">
                <a:moveTo>
                  <a:pt x="120" y="0"/>
                </a:moveTo>
                <a:cubicBezTo>
                  <a:pt x="121" y="3"/>
                  <a:pt x="122" y="6"/>
                  <a:pt x="124" y="10"/>
                </a:cubicBezTo>
                <a:cubicBezTo>
                  <a:pt x="114" y="14"/>
                  <a:pt x="104" y="18"/>
                  <a:pt x="94" y="21"/>
                </a:cubicBezTo>
                <a:cubicBezTo>
                  <a:pt x="88" y="23"/>
                  <a:pt x="84" y="26"/>
                  <a:pt x="83" y="32"/>
                </a:cubicBezTo>
                <a:cubicBezTo>
                  <a:pt x="82" y="38"/>
                  <a:pt x="80" y="44"/>
                  <a:pt x="78" y="50"/>
                </a:cubicBezTo>
                <a:cubicBezTo>
                  <a:pt x="85" y="50"/>
                  <a:pt x="91" y="50"/>
                  <a:pt x="97" y="50"/>
                </a:cubicBezTo>
                <a:cubicBezTo>
                  <a:pt x="100" y="50"/>
                  <a:pt x="103" y="50"/>
                  <a:pt x="106" y="50"/>
                </a:cubicBezTo>
                <a:cubicBezTo>
                  <a:pt x="110" y="50"/>
                  <a:pt x="112" y="52"/>
                  <a:pt x="112" y="56"/>
                </a:cubicBezTo>
                <a:cubicBezTo>
                  <a:pt x="112" y="63"/>
                  <a:pt x="112" y="69"/>
                  <a:pt x="112" y="75"/>
                </a:cubicBezTo>
                <a:cubicBezTo>
                  <a:pt x="112" y="77"/>
                  <a:pt x="111" y="80"/>
                  <a:pt x="109" y="80"/>
                </a:cubicBezTo>
                <a:cubicBezTo>
                  <a:pt x="106" y="81"/>
                  <a:pt x="106" y="84"/>
                  <a:pt x="106" y="86"/>
                </a:cubicBezTo>
                <a:cubicBezTo>
                  <a:pt x="103" y="118"/>
                  <a:pt x="100" y="149"/>
                  <a:pt x="97" y="180"/>
                </a:cubicBezTo>
                <a:cubicBezTo>
                  <a:pt x="97" y="183"/>
                  <a:pt x="92" y="188"/>
                  <a:pt x="88" y="188"/>
                </a:cubicBezTo>
                <a:cubicBezTo>
                  <a:pt x="66" y="188"/>
                  <a:pt x="44" y="188"/>
                  <a:pt x="22" y="188"/>
                </a:cubicBezTo>
                <a:cubicBezTo>
                  <a:pt x="17" y="188"/>
                  <a:pt x="15" y="187"/>
                  <a:pt x="15" y="181"/>
                </a:cubicBezTo>
                <a:cubicBezTo>
                  <a:pt x="12" y="149"/>
                  <a:pt x="9" y="118"/>
                  <a:pt x="6" y="86"/>
                </a:cubicBezTo>
                <a:cubicBezTo>
                  <a:pt x="6" y="84"/>
                  <a:pt x="5" y="82"/>
                  <a:pt x="2" y="80"/>
                </a:cubicBezTo>
                <a:cubicBezTo>
                  <a:pt x="1" y="80"/>
                  <a:pt x="0" y="77"/>
                  <a:pt x="0" y="75"/>
                </a:cubicBezTo>
                <a:cubicBezTo>
                  <a:pt x="0" y="69"/>
                  <a:pt x="0" y="63"/>
                  <a:pt x="0" y="57"/>
                </a:cubicBezTo>
                <a:cubicBezTo>
                  <a:pt x="0" y="52"/>
                  <a:pt x="2" y="50"/>
                  <a:pt x="7" y="50"/>
                </a:cubicBezTo>
                <a:cubicBezTo>
                  <a:pt x="25" y="50"/>
                  <a:pt x="44" y="50"/>
                  <a:pt x="63" y="50"/>
                </a:cubicBezTo>
                <a:cubicBezTo>
                  <a:pt x="66" y="50"/>
                  <a:pt x="67" y="49"/>
                  <a:pt x="68" y="46"/>
                </a:cubicBezTo>
                <a:cubicBezTo>
                  <a:pt x="70" y="38"/>
                  <a:pt x="73" y="29"/>
                  <a:pt x="76" y="20"/>
                </a:cubicBezTo>
                <a:cubicBezTo>
                  <a:pt x="76" y="18"/>
                  <a:pt x="78" y="16"/>
                  <a:pt x="80" y="15"/>
                </a:cubicBezTo>
                <a:cubicBezTo>
                  <a:pt x="93" y="10"/>
                  <a:pt x="106" y="5"/>
                  <a:pt x="120" y="0"/>
                </a:cubicBezTo>
                <a:close/>
                <a:moveTo>
                  <a:pt x="16" y="81"/>
                </a:moveTo>
                <a:cubicBezTo>
                  <a:pt x="19" y="114"/>
                  <a:pt x="22" y="145"/>
                  <a:pt x="25" y="177"/>
                </a:cubicBezTo>
                <a:cubicBezTo>
                  <a:pt x="30" y="177"/>
                  <a:pt x="33" y="177"/>
                  <a:pt x="37" y="177"/>
                </a:cubicBezTo>
                <a:cubicBezTo>
                  <a:pt x="37" y="176"/>
                  <a:pt x="37" y="175"/>
                  <a:pt x="37" y="175"/>
                </a:cubicBezTo>
                <a:cubicBezTo>
                  <a:pt x="32" y="158"/>
                  <a:pt x="33" y="142"/>
                  <a:pt x="39" y="126"/>
                </a:cubicBezTo>
                <a:cubicBezTo>
                  <a:pt x="44" y="113"/>
                  <a:pt x="44" y="99"/>
                  <a:pt x="40" y="85"/>
                </a:cubicBezTo>
                <a:cubicBezTo>
                  <a:pt x="40" y="84"/>
                  <a:pt x="38" y="82"/>
                  <a:pt x="38" y="82"/>
                </a:cubicBezTo>
                <a:cubicBezTo>
                  <a:pt x="31" y="81"/>
                  <a:pt x="24" y="81"/>
                  <a:pt x="16" y="81"/>
                </a:cubicBezTo>
                <a:close/>
                <a:moveTo>
                  <a:pt x="87" y="177"/>
                </a:moveTo>
                <a:cubicBezTo>
                  <a:pt x="90" y="145"/>
                  <a:pt x="93" y="113"/>
                  <a:pt x="96" y="82"/>
                </a:cubicBezTo>
                <a:cubicBezTo>
                  <a:pt x="88" y="82"/>
                  <a:pt x="82" y="82"/>
                  <a:pt x="75" y="82"/>
                </a:cubicBezTo>
                <a:cubicBezTo>
                  <a:pt x="75" y="84"/>
                  <a:pt x="76" y="86"/>
                  <a:pt x="76" y="88"/>
                </a:cubicBezTo>
                <a:cubicBezTo>
                  <a:pt x="79" y="102"/>
                  <a:pt x="79" y="115"/>
                  <a:pt x="74" y="129"/>
                </a:cubicBezTo>
                <a:cubicBezTo>
                  <a:pt x="69" y="142"/>
                  <a:pt x="68" y="155"/>
                  <a:pt x="71" y="169"/>
                </a:cubicBezTo>
                <a:cubicBezTo>
                  <a:pt x="72" y="177"/>
                  <a:pt x="72" y="177"/>
                  <a:pt x="80" y="177"/>
                </a:cubicBezTo>
                <a:cubicBezTo>
                  <a:pt x="82" y="177"/>
                  <a:pt x="84" y="177"/>
                  <a:pt x="87" y="177"/>
                </a:cubicBezTo>
                <a:close/>
                <a:moveTo>
                  <a:pt x="101" y="61"/>
                </a:moveTo>
                <a:cubicBezTo>
                  <a:pt x="71" y="61"/>
                  <a:pt x="41" y="61"/>
                  <a:pt x="11" y="61"/>
                </a:cubicBezTo>
                <a:cubicBezTo>
                  <a:pt x="11" y="65"/>
                  <a:pt x="11" y="67"/>
                  <a:pt x="11" y="70"/>
                </a:cubicBezTo>
                <a:cubicBezTo>
                  <a:pt x="41" y="70"/>
                  <a:pt x="71" y="70"/>
                  <a:pt x="101" y="70"/>
                </a:cubicBezTo>
                <a:cubicBezTo>
                  <a:pt x="101" y="67"/>
                  <a:pt x="101" y="64"/>
                  <a:pt x="101" y="61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9" name="Freeform 9">
            <a:extLst>
              <a:ext uri="{FF2B5EF4-FFF2-40B4-BE49-F238E27FC236}">
                <a16:creationId xmlns:a16="http://schemas.microsoft.com/office/drawing/2014/main" id="{600A56BB-4D3E-4A21-9715-527742E37D14}"/>
              </a:ext>
            </a:extLst>
          </p:cNvPr>
          <p:cNvSpPr/>
          <p:nvPr/>
        </p:nvSpPr>
        <p:spPr bwMode="auto">
          <a:xfrm>
            <a:off x="9663113" y="4116388"/>
            <a:ext cx="865188" cy="1439862"/>
          </a:xfrm>
          <a:custGeom>
            <a:avLst/>
            <a:gdLst>
              <a:gd name="T0" fmla="*/ 13 w 95"/>
              <a:gd name="T1" fmla="*/ 98 h 158"/>
              <a:gd name="T2" fmla="*/ 27 w 95"/>
              <a:gd name="T3" fmla="*/ 83 h 158"/>
              <a:gd name="T4" fmla="*/ 31 w 95"/>
              <a:gd name="T5" fmla="*/ 47 h 158"/>
              <a:gd name="T6" fmla="*/ 27 w 95"/>
              <a:gd name="T7" fmla="*/ 41 h 158"/>
              <a:gd name="T8" fmla="*/ 23 w 95"/>
              <a:gd name="T9" fmla="*/ 47 h 158"/>
              <a:gd name="T10" fmla="*/ 19 w 95"/>
              <a:gd name="T11" fmla="*/ 81 h 158"/>
              <a:gd name="T12" fmla="*/ 5 w 95"/>
              <a:gd name="T13" fmla="*/ 87 h 158"/>
              <a:gd name="T14" fmla="*/ 2 w 95"/>
              <a:gd name="T15" fmla="*/ 81 h 158"/>
              <a:gd name="T16" fmla="*/ 2 w 95"/>
              <a:gd name="T17" fmla="*/ 71 h 158"/>
              <a:gd name="T18" fmla="*/ 1 w 95"/>
              <a:gd name="T19" fmla="*/ 45 h 158"/>
              <a:gd name="T20" fmla="*/ 23 w 95"/>
              <a:gd name="T21" fmla="*/ 4 h 158"/>
              <a:gd name="T22" fmla="*/ 30 w 95"/>
              <a:gd name="T23" fmla="*/ 0 h 158"/>
              <a:gd name="T24" fmla="*/ 31 w 95"/>
              <a:gd name="T25" fmla="*/ 0 h 158"/>
              <a:gd name="T26" fmla="*/ 48 w 95"/>
              <a:gd name="T27" fmla="*/ 20 h 158"/>
              <a:gd name="T28" fmla="*/ 74 w 95"/>
              <a:gd name="T29" fmla="*/ 16 h 158"/>
              <a:gd name="T30" fmla="*/ 77 w 95"/>
              <a:gd name="T31" fmla="*/ 31 h 158"/>
              <a:gd name="T32" fmla="*/ 74 w 95"/>
              <a:gd name="T33" fmla="*/ 35 h 158"/>
              <a:gd name="T34" fmla="*/ 55 w 95"/>
              <a:gd name="T35" fmla="*/ 41 h 158"/>
              <a:gd name="T36" fmla="*/ 50 w 95"/>
              <a:gd name="T37" fmla="*/ 43 h 158"/>
              <a:gd name="T38" fmla="*/ 55 w 95"/>
              <a:gd name="T39" fmla="*/ 46 h 158"/>
              <a:gd name="T40" fmla="*/ 72 w 95"/>
              <a:gd name="T41" fmla="*/ 44 h 158"/>
              <a:gd name="T42" fmla="*/ 77 w 95"/>
              <a:gd name="T43" fmla="*/ 45 h 158"/>
              <a:gd name="T44" fmla="*/ 86 w 95"/>
              <a:gd name="T45" fmla="*/ 98 h 158"/>
              <a:gd name="T46" fmla="*/ 84 w 95"/>
              <a:gd name="T47" fmla="*/ 105 h 158"/>
              <a:gd name="T48" fmla="*/ 74 w 95"/>
              <a:gd name="T49" fmla="*/ 151 h 158"/>
              <a:gd name="T50" fmla="*/ 59 w 95"/>
              <a:gd name="T51" fmla="*/ 156 h 158"/>
              <a:gd name="T52" fmla="*/ 50 w 95"/>
              <a:gd name="T53" fmla="*/ 144 h 158"/>
              <a:gd name="T54" fmla="*/ 52 w 95"/>
              <a:gd name="T55" fmla="*/ 132 h 158"/>
              <a:gd name="T56" fmla="*/ 54 w 95"/>
              <a:gd name="T57" fmla="*/ 115 h 158"/>
              <a:gd name="T58" fmla="*/ 58 w 95"/>
              <a:gd name="T59" fmla="*/ 111 h 158"/>
              <a:gd name="T60" fmla="*/ 70 w 95"/>
              <a:gd name="T61" fmla="*/ 108 h 158"/>
              <a:gd name="T62" fmla="*/ 72 w 95"/>
              <a:gd name="T63" fmla="*/ 104 h 158"/>
              <a:gd name="T64" fmla="*/ 68 w 95"/>
              <a:gd name="T65" fmla="*/ 102 h 158"/>
              <a:gd name="T66" fmla="*/ 52 w 95"/>
              <a:gd name="T67" fmla="*/ 104 h 158"/>
              <a:gd name="T68" fmla="*/ 47 w 95"/>
              <a:gd name="T69" fmla="*/ 109 h 158"/>
              <a:gd name="T70" fmla="*/ 38 w 95"/>
              <a:gd name="T71" fmla="*/ 147 h 158"/>
              <a:gd name="T72" fmla="*/ 23 w 95"/>
              <a:gd name="T73" fmla="*/ 156 h 158"/>
              <a:gd name="T74" fmla="*/ 13 w 95"/>
              <a:gd name="T75" fmla="*/ 142 h 158"/>
              <a:gd name="T76" fmla="*/ 13 w 95"/>
              <a:gd name="T77" fmla="*/ 9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5" h="158">
                <a:moveTo>
                  <a:pt x="13" y="98"/>
                </a:moveTo>
                <a:cubicBezTo>
                  <a:pt x="21" y="96"/>
                  <a:pt x="26" y="91"/>
                  <a:pt x="27" y="83"/>
                </a:cubicBezTo>
                <a:cubicBezTo>
                  <a:pt x="28" y="71"/>
                  <a:pt x="30" y="59"/>
                  <a:pt x="31" y="47"/>
                </a:cubicBezTo>
                <a:cubicBezTo>
                  <a:pt x="31" y="44"/>
                  <a:pt x="31" y="41"/>
                  <a:pt x="27" y="41"/>
                </a:cubicBezTo>
                <a:cubicBezTo>
                  <a:pt x="23" y="41"/>
                  <a:pt x="23" y="44"/>
                  <a:pt x="23" y="47"/>
                </a:cubicBezTo>
                <a:cubicBezTo>
                  <a:pt x="22" y="58"/>
                  <a:pt x="21" y="70"/>
                  <a:pt x="19" y="81"/>
                </a:cubicBezTo>
                <a:cubicBezTo>
                  <a:pt x="18" y="89"/>
                  <a:pt x="11" y="92"/>
                  <a:pt x="5" y="87"/>
                </a:cubicBezTo>
                <a:cubicBezTo>
                  <a:pt x="3" y="86"/>
                  <a:pt x="2" y="83"/>
                  <a:pt x="2" y="81"/>
                </a:cubicBezTo>
                <a:cubicBezTo>
                  <a:pt x="2" y="78"/>
                  <a:pt x="2" y="74"/>
                  <a:pt x="2" y="71"/>
                </a:cubicBezTo>
                <a:cubicBezTo>
                  <a:pt x="2" y="62"/>
                  <a:pt x="1" y="54"/>
                  <a:pt x="1" y="45"/>
                </a:cubicBezTo>
                <a:cubicBezTo>
                  <a:pt x="0" y="28"/>
                  <a:pt x="8" y="14"/>
                  <a:pt x="23" y="4"/>
                </a:cubicBezTo>
                <a:cubicBezTo>
                  <a:pt x="25" y="3"/>
                  <a:pt x="27" y="2"/>
                  <a:pt x="30" y="0"/>
                </a:cubicBezTo>
                <a:cubicBezTo>
                  <a:pt x="30" y="0"/>
                  <a:pt x="30" y="0"/>
                  <a:pt x="31" y="0"/>
                </a:cubicBezTo>
                <a:cubicBezTo>
                  <a:pt x="34" y="9"/>
                  <a:pt x="39" y="16"/>
                  <a:pt x="48" y="20"/>
                </a:cubicBezTo>
                <a:cubicBezTo>
                  <a:pt x="57" y="23"/>
                  <a:pt x="66" y="21"/>
                  <a:pt x="74" y="16"/>
                </a:cubicBezTo>
                <a:cubicBezTo>
                  <a:pt x="77" y="21"/>
                  <a:pt x="78" y="26"/>
                  <a:pt x="77" y="31"/>
                </a:cubicBezTo>
                <a:cubicBezTo>
                  <a:pt x="76" y="32"/>
                  <a:pt x="75" y="34"/>
                  <a:pt x="74" y="35"/>
                </a:cubicBezTo>
                <a:cubicBezTo>
                  <a:pt x="68" y="39"/>
                  <a:pt x="62" y="41"/>
                  <a:pt x="55" y="41"/>
                </a:cubicBezTo>
                <a:cubicBezTo>
                  <a:pt x="53" y="41"/>
                  <a:pt x="50" y="40"/>
                  <a:pt x="50" y="43"/>
                </a:cubicBezTo>
                <a:cubicBezTo>
                  <a:pt x="50" y="44"/>
                  <a:pt x="53" y="46"/>
                  <a:pt x="55" y="46"/>
                </a:cubicBezTo>
                <a:cubicBezTo>
                  <a:pt x="61" y="46"/>
                  <a:pt x="66" y="45"/>
                  <a:pt x="72" y="44"/>
                </a:cubicBezTo>
                <a:cubicBezTo>
                  <a:pt x="74" y="43"/>
                  <a:pt x="76" y="44"/>
                  <a:pt x="77" y="45"/>
                </a:cubicBezTo>
                <a:cubicBezTo>
                  <a:pt x="91" y="59"/>
                  <a:pt x="95" y="81"/>
                  <a:pt x="86" y="98"/>
                </a:cubicBezTo>
                <a:cubicBezTo>
                  <a:pt x="85" y="100"/>
                  <a:pt x="84" y="103"/>
                  <a:pt x="84" y="105"/>
                </a:cubicBezTo>
                <a:cubicBezTo>
                  <a:pt x="86" y="122"/>
                  <a:pt x="81" y="136"/>
                  <a:pt x="74" y="151"/>
                </a:cubicBezTo>
                <a:cubicBezTo>
                  <a:pt x="71" y="156"/>
                  <a:pt x="65" y="158"/>
                  <a:pt x="59" y="156"/>
                </a:cubicBezTo>
                <a:cubicBezTo>
                  <a:pt x="54" y="155"/>
                  <a:pt x="50" y="150"/>
                  <a:pt x="50" y="144"/>
                </a:cubicBezTo>
                <a:cubicBezTo>
                  <a:pt x="50" y="140"/>
                  <a:pt x="51" y="136"/>
                  <a:pt x="52" y="132"/>
                </a:cubicBezTo>
                <a:cubicBezTo>
                  <a:pt x="52" y="126"/>
                  <a:pt x="54" y="120"/>
                  <a:pt x="54" y="115"/>
                </a:cubicBezTo>
                <a:cubicBezTo>
                  <a:pt x="55" y="112"/>
                  <a:pt x="56" y="111"/>
                  <a:pt x="58" y="111"/>
                </a:cubicBezTo>
                <a:cubicBezTo>
                  <a:pt x="62" y="110"/>
                  <a:pt x="66" y="109"/>
                  <a:pt x="70" y="108"/>
                </a:cubicBezTo>
                <a:cubicBezTo>
                  <a:pt x="71" y="107"/>
                  <a:pt x="72" y="105"/>
                  <a:pt x="72" y="104"/>
                </a:cubicBezTo>
                <a:cubicBezTo>
                  <a:pt x="71" y="103"/>
                  <a:pt x="69" y="102"/>
                  <a:pt x="68" y="102"/>
                </a:cubicBezTo>
                <a:cubicBezTo>
                  <a:pt x="63" y="103"/>
                  <a:pt x="57" y="104"/>
                  <a:pt x="52" y="104"/>
                </a:cubicBezTo>
                <a:cubicBezTo>
                  <a:pt x="49" y="104"/>
                  <a:pt x="47" y="105"/>
                  <a:pt x="47" y="109"/>
                </a:cubicBezTo>
                <a:cubicBezTo>
                  <a:pt x="46" y="122"/>
                  <a:pt x="44" y="135"/>
                  <a:pt x="38" y="147"/>
                </a:cubicBezTo>
                <a:cubicBezTo>
                  <a:pt x="35" y="154"/>
                  <a:pt x="30" y="158"/>
                  <a:pt x="23" y="156"/>
                </a:cubicBezTo>
                <a:cubicBezTo>
                  <a:pt x="16" y="155"/>
                  <a:pt x="13" y="150"/>
                  <a:pt x="13" y="142"/>
                </a:cubicBezTo>
                <a:cubicBezTo>
                  <a:pt x="13" y="127"/>
                  <a:pt x="13" y="113"/>
                  <a:pt x="13" y="98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F006BEDA-4D35-458F-A081-2E007D24A0D3}"/>
              </a:ext>
            </a:extLst>
          </p:cNvPr>
          <p:cNvSpPr/>
          <p:nvPr/>
        </p:nvSpPr>
        <p:spPr bwMode="auto">
          <a:xfrm>
            <a:off x="2544763" y="2136775"/>
            <a:ext cx="1011238" cy="1285875"/>
          </a:xfrm>
          <a:custGeom>
            <a:avLst/>
            <a:gdLst>
              <a:gd name="T0" fmla="*/ 51 w 111"/>
              <a:gd name="T1" fmla="*/ 113 h 141"/>
              <a:gd name="T2" fmla="*/ 51 w 111"/>
              <a:gd name="T3" fmla="*/ 129 h 141"/>
              <a:gd name="T4" fmla="*/ 42 w 111"/>
              <a:gd name="T5" fmla="*/ 140 h 141"/>
              <a:gd name="T6" fmla="*/ 32 w 111"/>
              <a:gd name="T7" fmla="*/ 129 h 141"/>
              <a:gd name="T8" fmla="*/ 32 w 111"/>
              <a:gd name="T9" fmla="*/ 99 h 141"/>
              <a:gd name="T10" fmla="*/ 29 w 111"/>
              <a:gd name="T11" fmla="*/ 87 h 141"/>
              <a:gd name="T12" fmla="*/ 29 w 111"/>
              <a:gd name="T13" fmla="*/ 32 h 141"/>
              <a:gd name="T14" fmla="*/ 30 w 111"/>
              <a:gd name="T15" fmla="*/ 30 h 141"/>
              <a:gd name="T16" fmla="*/ 29 w 111"/>
              <a:gd name="T17" fmla="*/ 24 h 141"/>
              <a:gd name="T18" fmla="*/ 25 w 111"/>
              <a:gd name="T19" fmla="*/ 26 h 141"/>
              <a:gd name="T20" fmla="*/ 16 w 111"/>
              <a:gd name="T21" fmla="*/ 48 h 141"/>
              <a:gd name="T22" fmla="*/ 15 w 111"/>
              <a:gd name="T23" fmla="*/ 61 h 141"/>
              <a:gd name="T24" fmla="*/ 7 w 111"/>
              <a:gd name="T25" fmla="*/ 68 h 141"/>
              <a:gd name="T26" fmla="*/ 0 w 111"/>
              <a:gd name="T27" fmla="*/ 60 h 141"/>
              <a:gd name="T28" fmla="*/ 17 w 111"/>
              <a:gd name="T29" fmla="*/ 12 h 141"/>
              <a:gd name="T30" fmla="*/ 43 w 111"/>
              <a:gd name="T31" fmla="*/ 1 h 141"/>
              <a:gd name="T32" fmla="*/ 66 w 111"/>
              <a:gd name="T33" fmla="*/ 1 h 141"/>
              <a:gd name="T34" fmla="*/ 97 w 111"/>
              <a:gd name="T35" fmla="*/ 16 h 141"/>
              <a:gd name="T36" fmla="*/ 111 w 111"/>
              <a:gd name="T37" fmla="*/ 61 h 141"/>
              <a:gd name="T38" fmla="*/ 104 w 111"/>
              <a:gd name="T39" fmla="*/ 68 h 141"/>
              <a:gd name="T40" fmla="*/ 97 w 111"/>
              <a:gd name="T41" fmla="*/ 60 h 141"/>
              <a:gd name="T42" fmla="*/ 89 w 111"/>
              <a:gd name="T43" fmla="*/ 30 h 141"/>
              <a:gd name="T44" fmla="*/ 87 w 111"/>
              <a:gd name="T45" fmla="*/ 26 h 141"/>
              <a:gd name="T46" fmla="*/ 82 w 111"/>
              <a:gd name="T47" fmla="*/ 25 h 141"/>
              <a:gd name="T48" fmla="*/ 82 w 111"/>
              <a:gd name="T49" fmla="*/ 30 h 141"/>
              <a:gd name="T50" fmla="*/ 89 w 111"/>
              <a:gd name="T51" fmla="*/ 66 h 141"/>
              <a:gd name="T52" fmla="*/ 84 w 111"/>
              <a:gd name="T53" fmla="*/ 85 h 141"/>
              <a:gd name="T54" fmla="*/ 80 w 111"/>
              <a:gd name="T55" fmla="*/ 99 h 141"/>
              <a:gd name="T56" fmla="*/ 79 w 111"/>
              <a:gd name="T57" fmla="*/ 130 h 141"/>
              <a:gd name="T58" fmla="*/ 73 w 111"/>
              <a:gd name="T59" fmla="*/ 140 h 141"/>
              <a:gd name="T60" fmla="*/ 63 w 111"/>
              <a:gd name="T61" fmla="*/ 137 h 141"/>
              <a:gd name="T62" fmla="*/ 60 w 111"/>
              <a:gd name="T63" fmla="*/ 129 h 141"/>
              <a:gd name="T64" fmla="*/ 60 w 111"/>
              <a:gd name="T65" fmla="*/ 99 h 141"/>
              <a:gd name="T66" fmla="*/ 60 w 111"/>
              <a:gd name="T67" fmla="*/ 95 h 141"/>
              <a:gd name="T68" fmla="*/ 55 w 111"/>
              <a:gd name="T69" fmla="*/ 91 h 141"/>
              <a:gd name="T70" fmla="*/ 52 w 111"/>
              <a:gd name="T71" fmla="*/ 95 h 141"/>
              <a:gd name="T72" fmla="*/ 51 w 111"/>
              <a:gd name="T73" fmla="*/ 113 h 141"/>
              <a:gd name="T74" fmla="*/ 51 w 111"/>
              <a:gd name="T75" fmla="*/ 11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0" h="141">
                <a:moveTo>
                  <a:pt x="51" y="113"/>
                </a:moveTo>
                <a:cubicBezTo>
                  <a:pt x="51" y="118"/>
                  <a:pt x="52" y="124"/>
                  <a:pt x="51" y="129"/>
                </a:cubicBezTo>
                <a:cubicBezTo>
                  <a:pt x="51" y="136"/>
                  <a:pt x="48" y="140"/>
                  <a:pt x="42" y="140"/>
                </a:cubicBezTo>
                <a:cubicBezTo>
                  <a:pt x="36" y="140"/>
                  <a:pt x="32" y="136"/>
                  <a:pt x="32" y="129"/>
                </a:cubicBezTo>
                <a:cubicBezTo>
                  <a:pt x="32" y="119"/>
                  <a:pt x="32" y="109"/>
                  <a:pt x="32" y="99"/>
                </a:cubicBezTo>
                <a:cubicBezTo>
                  <a:pt x="32" y="95"/>
                  <a:pt x="31" y="90"/>
                  <a:pt x="29" y="87"/>
                </a:cubicBezTo>
                <a:cubicBezTo>
                  <a:pt x="18" y="68"/>
                  <a:pt x="21" y="50"/>
                  <a:pt x="29" y="32"/>
                </a:cubicBezTo>
                <a:cubicBezTo>
                  <a:pt x="29" y="31"/>
                  <a:pt x="30" y="30"/>
                  <a:pt x="30" y="30"/>
                </a:cubicBezTo>
                <a:cubicBezTo>
                  <a:pt x="30" y="28"/>
                  <a:pt x="30" y="26"/>
                  <a:pt x="29" y="24"/>
                </a:cubicBezTo>
                <a:cubicBezTo>
                  <a:pt x="28" y="25"/>
                  <a:pt x="25" y="25"/>
                  <a:pt x="25" y="26"/>
                </a:cubicBezTo>
                <a:cubicBezTo>
                  <a:pt x="21" y="34"/>
                  <a:pt x="18" y="41"/>
                  <a:pt x="16" y="48"/>
                </a:cubicBezTo>
                <a:cubicBezTo>
                  <a:pt x="15" y="52"/>
                  <a:pt x="15" y="56"/>
                  <a:pt x="15" y="61"/>
                </a:cubicBezTo>
                <a:cubicBezTo>
                  <a:pt x="14" y="65"/>
                  <a:pt x="11" y="68"/>
                  <a:pt x="7" y="68"/>
                </a:cubicBezTo>
                <a:cubicBezTo>
                  <a:pt x="3" y="68"/>
                  <a:pt x="0" y="65"/>
                  <a:pt x="0" y="60"/>
                </a:cubicBezTo>
                <a:cubicBezTo>
                  <a:pt x="0" y="42"/>
                  <a:pt x="5" y="26"/>
                  <a:pt x="17" y="12"/>
                </a:cubicBezTo>
                <a:cubicBezTo>
                  <a:pt x="24" y="5"/>
                  <a:pt x="33" y="1"/>
                  <a:pt x="43" y="1"/>
                </a:cubicBezTo>
                <a:cubicBezTo>
                  <a:pt x="51" y="1"/>
                  <a:pt x="58" y="1"/>
                  <a:pt x="66" y="1"/>
                </a:cubicBezTo>
                <a:cubicBezTo>
                  <a:pt x="79" y="0"/>
                  <a:pt x="89" y="6"/>
                  <a:pt x="97" y="16"/>
                </a:cubicBezTo>
                <a:cubicBezTo>
                  <a:pt x="107" y="29"/>
                  <a:pt x="111" y="44"/>
                  <a:pt x="111" y="61"/>
                </a:cubicBezTo>
                <a:cubicBezTo>
                  <a:pt x="111" y="65"/>
                  <a:pt x="108" y="68"/>
                  <a:pt x="104" y="68"/>
                </a:cubicBezTo>
                <a:cubicBezTo>
                  <a:pt x="100" y="68"/>
                  <a:pt x="97" y="65"/>
                  <a:pt x="97" y="60"/>
                </a:cubicBezTo>
                <a:cubicBezTo>
                  <a:pt x="96" y="50"/>
                  <a:pt x="94" y="39"/>
                  <a:pt x="89" y="30"/>
                </a:cubicBezTo>
                <a:cubicBezTo>
                  <a:pt x="88" y="29"/>
                  <a:pt x="88" y="28"/>
                  <a:pt x="87" y="26"/>
                </a:cubicBezTo>
                <a:cubicBezTo>
                  <a:pt x="86" y="24"/>
                  <a:pt x="84" y="23"/>
                  <a:pt x="82" y="25"/>
                </a:cubicBezTo>
                <a:cubicBezTo>
                  <a:pt x="81" y="26"/>
                  <a:pt x="81" y="28"/>
                  <a:pt x="82" y="30"/>
                </a:cubicBezTo>
                <a:cubicBezTo>
                  <a:pt x="88" y="41"/>
                  <a:pt x="90" y="53"/>
                  <a:pt x="89" y="66"/>
                </a:cubicBezTo>
                <a:cubicBezTo>
                  <a:pt x="89" y="73"/>
                  <a:pt x="87" y="79"/>
                  <a:pt x="84" y="85"/>
                </a:cubicBezTo>
                <a:cubicBezTo>
                  <a:pt x="81" y="89"/>
                  <a:pt x="80" y="94"/>
                  <a:pt x="80" y="99"/>
                </a:cubicBezTo>
                <a:cubicBezTo>
                  <a:pt x="79" y="110"/>
                  <a:pt x="79" y="120"/>
                  <a:pt x="79" y="130"/>
                </a:cubicBezTo>
                <a:cubicBezTo>
                  <a:pt x="79" y="135"/>
                  <a:pt x="77" y="138"/>
                  <a:pt x="73" y="140"/>
                </a:cubicBezTo>
                <a:cubicBezTo>
                  <a:pt x="69" y="141"/>
                  <a:pt x="65" y="140"/>
                  <a:pt x="63" y="137"/>
                </a:cubicBezTo>
                <a:cubicBezTo>
                  <a:pt x="61" y="135"/>
                  <a:pt x="60" y="132"/>
                  <a:pt x="60" y="129"/>
                </a:cubicBezTo>
                <a:cubicBezTo>
                  <a:pt x="60" y="119"/>
                  <a:pt x="60" y="109"/>
                  <a:pt x="60" y="99"/>
                </a:cubicBezTo>
                <a:cubicBezTo>
                  <a:pt x="60" y="98"/>
                  <a:pt x="60" y="96"/>
                  <a:pt x="60" y="95"/>
                </a:cubicBezTo>
                <a:cubicBezTo>
                  <a:pt x="60" y="92"/>
                  <a:pt x="59" y="90"/>
                  <a:pt x="55" y="91"/>
                </a:cubicBezTo>
                <a:cubicBezTo>
                  <a:pt x="53" y="91"/>
                  <a:pt x="52" y="93"/>
                  <a:pt x="52" y="95"/>
                </a:cubicBezTo>
                <a:cubicBezTo>
                  <a:pt x="51" y="101"/>
                  <a:pt x="51" y="107"/>
                  <a:pt x="51" y="113"/>
                </a:cubicBezTo>
                <a:cubicBezTo>
                  <a:pt x="51" y="113"/>
                  <a:pt x="51" y="113"/>
                  <a:pt x="51" y="113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1" name="Freeform 11">
            <a:extLst>
              <a:ext uri="{FF2B5EF4-FFF2-40B4-BE49-F238E27FC236}">
                <a16:creationId xmlns:a16="http://schemas.microsoft.com/office/drawing/2014/main" id="{1DC269BA-6003-4C5B-8941-00D9EB0D1375}"/>
              </a:ext>
            </a:extLst>
          </p:cNvPr>
          <p:cNvSpPr/>
          <p:nvPr/>
        </p:nvSpPr>
        <p:spPr bwMode="auto">
          <a:xfrm>
            <a:off x="9726613" y="2036763"/>
            <a:ext cx="1112838" cy="874712"/>
          </a:xfrm>
          <a:custGeom>
            <a:avLst/>
            <a:gdLst>
              <a:gd name="T0" fmla="*/ 24 w 122"/>
              <a:gd name="T1" fmla="*/ 58 h 96"/>
              <a:gd name="T2" fmla="*/ 33 w 122"/>
              <a:gd name="T3" fmla="*/ 30 h 96"/>
              <a:gd name="T4" fmla="*/ 32 w 122"/>
              <a:gd name="T5" fmla="*/ 24 h 96"/>
              <a:gd name="T6" fmla="*/ 26 w 122"/>
              <a:gd name="T7" fmla="*/ 27 h 96"/>
              <a:gd name="T8" fmla="*/ 16 w 122"/>
              <a:gd name="T9" fmla="*/ 64 h 96"/>
              <a:gd name="T10" fmla="*/ 9 w 122"/>
              <a:gd name="T11" fmla="*/ 72 h 96"/>
              <a:gd name="T12" fmla="*/ 0 w 122"/>
              <a:gd name="T13" fmla="*/ 64 h 96"/>
              <a:gd name="T14" fmla="*/ 21 w 122"/>
              <a:gd name="T15" fmla="*/ 9 h 96"/>
              <a:gd name="T16" fmla="*/ 34 w 122"/>
              <a:gd name="T17" fmla="*/ 1 h 96"/>
              <a:gd name="T18" fmla="*/ 38 w 122"/>
              <a:gd name="T19" fmla="*/ 2 h 96"/>
              <a:gd name="T20" fmla="*/ 84 w 122"/>
              <a:gd name="T21" fmla="*/ 2 h 96"/>
              <a:gd name="T22" fmla="*/ 89 w 122"/>
              <a:gd name="T23" fmla="*/ 1 h 96"/>
              <a:gd name="T24" fmla="*/ 113 w 122"/>
              <a:gd name="T25" fmla="*/ 26 h 96"/>
              <a:gd name="T26" fmla="*/ 122 w 122"/>
              <a:gd name="T27" fmla="*/ 63 h 96"/>
              <a:gd name="T28" fmla="*/ 114 w 122"/>
              <a:gd name="T29" fmla="*/ 72 h 96"/>
              <a:gd name="T30" fmla="*/ 106 w 122"/>
              <a:gd name="T31" fmla="*/ 64 h 96"/>
              <a:gd name="T32" fmla="*/ 96 w 122"/>
              <a:gd name="T33" fmla="*/ 27 h 96"/>
              <a:gd name="T34" fmla="*/ 95 w 122"/>
              <a:gd name="T35" fmla="*/ 26 h 96"/>
              <a:gd name="T36" fmla="*/ 90 w 122"/>
              <a:gd name="T37" fmla="*/ 24 h 96"/>
              <a:gd name="T38" fmla="*/ 89 w 122"/>
              <a:gd name="T39" fmla="*/ 30 h 96"/>
              <a:gd name="T40" fmla="*/ 98 w 122"/>
              <a:gd name="T41" fmla="*/ 66 h 96"/>
              <a:gd name="T42" fmla="*/ 77 w 122"/>
              <a:gd name="T43" fmla="*/ 93 h 96"/>
              <a:gd name="T44" fmla="*/ 47 w 122"/>
              <a:gd name="T45" fmla="*/ 94 h 96"/>
              <a:gd name="T46" fmla="*/ 24 w 122"/>
              <a:gd name="T47" fmla="*/ 5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2" h="96">
                <a:moveTo>
                  <a:pt x="24" y="58"/>
                </a:moveTo>
                <a:cubicBezTo>
                  <a:pt x="25" y="51"/>
                  <a:pt x="27" y="40"/>
                  <a:pt x="33" y="30"/>
                </a:cubicBezTo>
                <a:cubicBezTo>
                  <a:pt x="34" y="28"/>
                  <a:pt x="35" y="26"/>
                  <a:pt x="32" y="24"/>
                </a:cubicBezTo>
                <a:cubicBezTo>
                  <a:pt x="29" y="22"/>
                  <a:pt x="28" y="24"/>
                  <a:pt x="26" y="27"/>
                </a:cubicBezTo>
                <a:cubicBezTo>
                  <a:pt x="20" y="38"/>
                  <a:pt x="17" y="50"/>
                  <a:pt x="16" y="64"/>
                </a:cubicBezTo>
                <a:cubicBezTo>
                  <a:pt x="16" y="68"/>
                  <a:pt x="13" y="71"/>
                  <a:pt x="9" y="72"/>
                </a:cubicBezTo>
                <a:cubicBezTo>
                  <a:pt x="4" y="73"/>
                  <a:pt x="0" y="69"/>
                  <a:pt x="0" y="64"/>
                </a:cubicBezTo>
                <a:cubicBezTo>
                  <a:pt x="0" y="43"/>
                  <a:pt x="6" y="24"/>
                  <a:pt x="21" y="9"/>
                </a:cubicBezTo>
                <a:cubicBezTo>
                  <a:pt x="25" y="6"/>
                  <a:pt x="29" y="3"/>
                  <a:pt x="34" y="1"/>
                </a:cubicBezTo>
                <a:cubicBezTo>
                  <a:pt x="35" y="0"/>
                  <a:pt x="37" y="1"/>
                  <a:pt x="38" y="2"/>
                </a:cubicBezTo>
                <a:cubicBezTo>
                  <a:pt x="50" y="20"/>
                  <a:pt x="72" y="20"/>
                  <a:pt x="84" y="2"/>
                </a:cubicBezTo>
                <a:cubicBezTo>
                  <a:pt x="85" y="0"/>
                  <a:pt x="87" y="0"/>
                  <a:pt x="89" y="1"/>
                </a:cubicBezTo>
                <a:cubicBezTo>
                  <a:pt x="100" y="6"/>
                  <a:pt x="108" y="15"/>
                  <a:pt x="113" y="26"/>
                </a:cubicBezTo>
                <a:cubicBezTo>
                  <a:pt x="120" y="37"/>
                  <a:pt x="122" y="50"/>
                  <a:pt x="122" y="63"/>
                </a:cubicBezTo>
                <a:cubicBezTo>
                  <a:pt x="122" y="69"/>
                  <a:pt x="119" y="72"/>
                  <a:pt x="114" y="72"/>
                </a:cubicBezTo>
                <a:cubicBezTo>
                  <a:pt x="110" y="72"/>
                  <a:pt x="106" y="69"/>
                  <a:pt x="106" y="64"/>
                </a:cubicBezTo>
                <a:cubicBezTo>
                  <a:pt x="106" y="51"/>
                  <a:pt x="103" y="39"/>
                  <a:pt x="96" y="27"/>
                </a:cubicBezTo>
                <a:cubicBezTo>
                  <a:pt x="96" y="27"/>
                  <a:pt x="96" y="26"/>
                  <a:pt x="95" y="26"/>
                </a:cubicBezTo>
                <a:cubicBezTo>
                  <a:pt x="94" y="25"/>
                  <a:pt x="92" y="24"/>
                  <a:pt x="90" y="24"/>
                </a:cubicBezTo>
                <a:cubicBezTo>
                  <a:pt x="87" y="25"/>
                  <a:pt x="88" y="28"/>
                  <a:pt x="89" y="30"/>
                </a:cubicBezTo>
                <a:cubicBezTo>
                  <a:pt x="96" y="41"/>
                  <a:pt x="98" y="53"/>
                  <a:pt x="98" y="66"/>
                </a:cubicBezTo>
                <a:cubicBezTo>
                  <a:pt x="98" y="80"/>
                  <a:pt x="90" y="89"/>
                  <a:pt x="77" y="93"/>
                </a:cubicBezTo>
                <a:cubicBezTo>
                  <a:pt x="67" y="96"/>
                  <a:pt x="57" y="96"/>
                  <a:pt x="47" y="94"/>
                </a:cubicBezTo>
                <a:cubicBezTo>
                  <a:pt x="31" y="90"/>
                  <a:pt x="23" y="79"/>
                  <a:pt x="24" y="58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2" name="Freeform 12">
            <a:extLst>
              <a:ext uri="{FF2B5EF4-FFF2-40B4-BE49-F238E27FC236}">
                <a16:creationId xmlns:a16="http://schemas.microsoft.com/office/drawing/2014/main" id="{1ED3BB99-4F84-40D8-A8CC-56B1D6384AA5}"/>
              </a:ext>
            </a:extLst>
          </p:cNvPr>
          <p:cNvSpPr>
            <a:spLocks noEditPoints="1"/>
          </p:cNvSpPr>
          <p:nvPr/>
        </p:nvSpPr>
        <p:spPr bwMode="auto">
          <a:xfrm>
            <a:off x="2827338" y="3997325"/>
            <a:ext cx="1493838" cy="1514475"/>
          </a:xfrm>
          <a:custGeom>
            <a:avLst/>
            <a:gdLst>
              <a:gd name="T0" fmla="*/ 39 w 164"/>
              <a:gd name="T1" fmla="*/ 71 h 166"/>
              <a:gd name="T2" fmla="*/ 42 w 164"/>
              <a:gd name="T3" fmla="*/ 44 h 166"/>
              <a:gd name="T4" fmla="*/ 43 w 164"/>
              <a:gd name="T5" fmla="*/ 40 h 166"/>
              <a:gd name="T6" fmla="*/ 51 w 164"/>
              <a:gd name="T7" fmla="*/ 18 h 166"/>
              <a:gd name="T8" fmla="*/ 84 w 164"/>
              <a:gd name="T9" fmla="*/ 0 h 166"/>
              <a:gd name="T10" fmla="*/ 114 w 164"/>
              <a:gd name="T11" fmla="*/ 20 h 166"/>
              <a:gd name="T12" fmla="*/ 118 w 164"/>
              <a:gd name="T13" fmla="*/ 29 h 166"/>
              <a:gd name="T14" fmla="*/ 126 w 164"/>
              <a:gd name="T15" fmla="*/ 52 h 166"/>
              <a:gd name="T16" fmla="*/ 127 w 164"/>
              <a:gd name="T17" fmla="*/ 68 h 166"/>
              <a:gd name="T18" fmla="*/ 128 w 164"/>
              <a:gd name="T19" fmla="*/ 73 h 166"/>
              <a:gd name="T20" fmla="*/ 161 w 164"/>
              <a:gd name="T21" fmla="*/ 129 h 166"/>
              <a:gd name="T22" fmla="*/ 163 w 164"/>
              <a:gd name="T23" fmla="*/ 144 h 166"/>
              <a:gd name="T24" fmla="*/ 143 w 164"/>
              <a:gd name="T25" fmla="*/ 165 h 166"/>
              <a:gd name="T26" fmla="*/ 21 w 164"/>
              <a:gd name="T27" fmla="*/ 165 h 166"/>
              <a:gd name="T28" fmla="*/ 1 w 164"/>
              <a:gd name="T29" fmla="*/ 146 h 166"/>
              <a:gd name="T30" fmla="*/ 34 w 164"/>
              <a:gd name="T31" fmla="*/ 75 h 166"/>
              <a:gd name="T32" fmla="*/ 39 w 164"/>
              <a:gd name="T33" fmla="*/ 71 h 166"/>
              <a:gd name="T34" fmla="*/ 138 w 164"/>
              <a:gd name="T35" fmla="*/ 154 h 166"/>
              <a:gd name="T36" fmla="*/ 152 w 164"/>
              <a:gd name="T37" fmla="*/ 141 h 166"/>
              <a:gd name="T38" fmla="*/ 146 w 164"/>
              <a:gd name="T39" fmla="*/ 114 h 166"/>
              <a:gd name="T40" fmla="*/ 121 w 164"/>
              <a:gd name="T41" fmla="*/ 82 h 166"/>
              <a:gd name="T42" fmla="*/ 116 w 164"/>
              <a:gd name="T43" fmla="*/ 82 h 166"/>
              <a:gd name="T44" fmla="*/ 48 w 164"/>
              <a:gd name="T45" fmla="*/ 82 h 166"/>
              <a:gd name="T46" fmla="*/ 42 w 164"/>
              <a:gd name="T47" fmla="*/ 82 h 166"/>
              <a:gd name="T48" fmla="*/ 29 w 164"/>
              <a:gd name="T49" fmla="*/ 96 h 166"/>
              <a:gd name="T50" fmla="*/ 12 w 164"/>
              <a:gd name="T51" fmla="*/ 141 h 166"/>
              <a:gd name="T52" fmla="*/ 26 w 164"/>
              <a:gd name="T53" fmla="*/ 154 h 166"/>
              <a:gd name="T54" fmla="*/ 27 w 164"/>
              <a:gd name="T55" fmla="*/ 148 h 166"/>
              <a:gd name="T56" fmla="*/ 36 w 164"/>
              <a:gd name="T57" fmla="*/ 116 h 166"/>
              <a:gd name="T58" fmla="*/ 44 w 164"/>
              <a:gd name="T59" fmla="*/ 113 h 166"/>
              <a:gd name="T60" fmla="*/ 45 w 164"/>
              <a:gd name="T61" fmla="*/ 121 h 166"/>
              <a:gd name="T62" fmla="*/ 38 w 164"/>
              <a:gd name="T63" fmla="*/ 142 h 166"/>
              <a:gd name="T64" fmla="*/ 36 w 164"/>
              <a:gd name="T65" fmla="*/ 154 h 166"/>
              <a:gd name="T66" fmla="*/ 128 w 164"/>
              <a:gd name="T67" fmla="*/ 154 h 166"/>
              <a:gd name="T68" fmla="*/ 119 w 164"/>
              <a:gd name="T69" fmla="*/ 121 h 166"/>
              <a:gd name="T70" fmla="*/ 120 w 164"/>
              <a:gd name="T71" fmla="*/ 113 h 166"/>
              <a:gd name="T72" fmla="*/ 128 w 164"/>
              <a:gd name="T73" fmla="*/ 116 h 166"/>
              <a:gd name="T74" fmla="*/ 135 w 164"/>
              <a:gd name="T75" fmla="*/ 134 h 166"/>
              <a:gd name="T76" fmla="*/ 138 w 164"/>
              <a:gd name="T77" fmla="*/ 154 h 166"/>
              <a:gd name="T78" fmla="*/ 55 w 164"/>
              <a:gd name="T79" fmla="*/ 37 h 166"/>
              <a:gd name="T80" fmla="*/ 66 w 164"/>
              <a:gd name="T81" fmla="*/ 37 h 166"/>
              <a:gd name="T82" fmla="*/ 71 w 164"/>
              <a:gd name="T83" fmla="*/ 40 h 166"/>
              <a:gd name="T84" fmla="*/ 67 w 164"/>
              <a:gd name="T85" fmla="*/ 43 h 166"/>
              <a:gd name="T86" fmla="*/ 58 w 164"/>
              <a:gd name="T87" fmla="*/ 46 h 166"/>
              <a:gd name="T88" fmla="*/ 47 w 164"/>
              <a:gd name="T89" fmla="*/ 59 h 166"/>
              <a:gd name="T90" fmla="*/ 54 w 164"/>
              <a:gd name="T91" fmla="*/ 73 h 166"/>
              <a:gd name="T92" fmla="*/ 76 w 164"/>
              <a:gd name="T93" fmla="*/ 81 h 166"/>
              <a:gd name="T94" fmla="*/ 111 w 164"/>
              <a:gd name="T95" fmla="*/ 72 h 166"/>
              <a:gd name="T96" fmla="*/ 108 w 164"/>
              <a:gd name="T97" fmla="*/ 47 h 166"/>
              <a:gd name="T98" fmla="*/ 97 w 164"/>
              <a:gd name="T99" fmla="*/ 44 h 166"/>
              <a:gd name="T100" fmla="*/ 93 w 164"/>
              <a:gd name="T101" fmla="*/ 39 h 166"/>
              <a:gd name="T102" fmla="*/ 98 w 164"/>
              <a:gd name="T103" fmla="*/ 37 h 166"/>
              <a:gd name="T104" fmla="*/ 108 w 164"/>
              <a:gd name="T105" fmla="*/ 37 h 166"/>
              <a:gd name="T106" fmla="*/ 84 w 164"/>
              <a:gd name="T107" fmla="*/ 11 h 166"/>
              <a:gd name="T108" fmla="*/ 55 w 164"/>
              <a:gd name="T109" fmla="*/ 3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4" h="166">
                <a:moveTo>
                  <a:pt x="39" y="71"/>
                </a:moveTo>
                <a:cubicBezTo>
                  <a:pt x="34" y="61"/>
                  <a:pt x="36" y="53"/>
                  <a:pt x="42" y="44"/>
                </a:cubicBezTo>
                <a:cubicBezTo>
                  <a:pt x="43" y="43"/>
                  <a:pt x="43" y="41"/>
                  <a:pt x="43" y="40"/>
                </a:cubicBezTo>
                <a:cubicBezTo>
                  <a:pt x="46" y="32"/>
                  <a:pt x="48" y="24"/>
                  <a:pt x="51" y="18"/>
                </a:cubicBezTo>
                <a:cubicBezTo>
                  <a:pt x="58" y="5"/>
                  <a:pt x="69" y="0"/>
                  <a:pt x="84" y="0"/>
                </a:cubicBezTo>
                <a:cubicBezTo>
                  <a:pt x="98" y="1"/>
                  <a:pt x="108" y="8"/>
                  <a:pt x="114" y="20"/>
                </a:cubicBezTo>
                <a:cubicBezTo>
                  <a:pt x="116" y="23"/>
                  <a:pt x="117" y="26"/>
                  <a:pt x="118" y="29"/>
                </a:cubicBezTo>
                <a:cubicBezTo>
                  <a:pt x="120" y="37"/>
                  <a:pt x="122" y="45"/>
                  <a:pt x="126" y="52"/>
                </a:cubicBezTo>
                <a:cubicBezTo>
                  <a:pt x="129" y="57"/>
                  <a:pt x="129" y="63"/>
                  <a:pt x="127" y="68"/>
                </a:cubicBezTo>
                <a:cubicBezTo>
                  <a:pt x="126" y="71"/>
                  <a:pt x="126" y="72"/>
                  <a:pt x="128" y="73"/>
                </a:cubicBezTo>
                <a:cubicBezTo>
                  <a:pt x="148" y="87"/>
                  <a:pt x="157" y="107"/>
                  <a:pt x="161" y="129"/>
                </a:cubicBezTo>
                <a:cubicBezTo>
                  <a:pt x="162" y="134"/>
                  <a:pt x="163" y="139"/>
                  <a:pt x="163" y="144"/>
                </a:cubicBezTo>
                <a:cubicBezTo>
                  <a:pt x="164" y="156"/>
                  <a:pt x="156" y="165"/>
                  <a:pt x="143" y="165"/>
                </a:cubicBezTo>
                <a:cubicBezTo>
                  <a:pt x="102" y="166"/>
                  <a:pt x="62" y="166"/>
                  <a:pt x="21" y="165"/>
                </a:cubicBezTo>
                <a:cubicBezTo>
                  <a:pt x="9" y="165"/>
                  <a:pt x="0" y="157"/>
                  <a:pt x="1" y="146"/>
                </a:cubicBezTo>
                <a:cubicBezTo>
                  <a:pt x="2" y="118"/>
                  <a:pt x="11" y="93"/>
                  <a:pt x="34" y="75"/>
                </a:cubicBezTo>
                <a:cubicBezTo>
                  <a:pt x="35" y="74"/>
                  <a:pt x="37" y="73"/>
                  <a:pt x="39" y="71"/>
                </a:cubicBezTo>
                <a:close/>
                <a:moveTo>
                  <a:pt x="138" y="154"/>
                </a:moveTo>
                <a:cubicBezTo>
                  <a:pt x="149" y="156"/>
                  <a:pt x="154" y="152"/>
                  <a:pt x="152" y="141"/>
                </a:cubicBezTo>
                <a:cubicBezTo>
                  <a:pt x="151" y="132"/>
                  <a:pt x="149" y="123"/>
                  <a:pt x="146" y="114"/>
                </a:cubicBezTo>
                <a:cubicBezTo>
                  <a:pt x="141" y="101"/>
                  <a:pt x="133" y="90"/>
                  <a:pt x="121" y="82"/>
                </a:cubicBezTo>
                <a:cubicBezTo>
                  <a:pt x="120" y="81"/>
                  <a:pt x="118" y="80"/>
                  <a:pt x="116" y="82"/>
                </a:cubicBezTo>
                <a:cubicBezTo>
                  <a:pt x="96" y="96"/>
                  <a:pt x="68" y="96"/>
                  <a:pt x="48" y="82"/>
                </a:cubicBezTo>
                <a:cubicBezTo>
                  <a:pt x="46" y="80"/>
                  <a:pt x="44" y="80"/>
                  <a:pt x="42" y="82"/>
                </a:cubicBezTo>
                <a:cubicBezTo>
                  <a:pt x="38" y="87"/>
                  <a:pt x="32" y="91"/>
                  <a:pt x="29" y="96"/>
                </a:cubicBezTo>
                <a:cubicBezTo>
                  <a:pt x="18" y="109"/>
                  <a:pt x="14" y="125"/>
                  <a:pt x="12" y="141"/>
                </a:cubicBezTo>
                <a:cubicBezTo>
                  <a:pt x="10" y="152"/>
                  <a:pt x="16" y="156"/>
                  <a:pt x="26" y="154"/>
                </a:cubicBezTo>
                <a:cubicBezTo>
                  <a:pt x="26" y="152"/>
                  <a:pt x="27" y="150"/>
                  <a:pt x="27" y="148"/>
                </a:cubicBezTo>
                <a:cubicBezTo>
                  <a:pt x="28" y="137"/>
                  <a:pt x="31" y="126"/>
                  <a:pt x="36" y="116"/>
                </a:cubicBezTo>
                <a:cubicBezTo>
                  <a:pt x="38" y="113"/>
                  <a:pt x="41" y="111"/>
                  <a:pt x="44" y="113"/>
                </a:cubicBezTo>
                <a:cubicBezTo>
                  <a:pt x="47" y="115"/>
                  <a:pt x="46" y="118"/>
                  <a:pt x="45" y="121"/>
                </a:cubicBezTo>
                <a:cubicBezTo>
                  <a:pt x="42" y="128"/>
                  <a:pt x="40" y="135"/>
                  <a:pt x="38" y="142"/>
                </a:cubicBezTo>
                <a:cubicBezTo>
                  <a:pt x="37" y="146"/>
                  <a:pt x="37" y="150"/>
                  <a:pt x="36" y="154"/>
                </a:cubicBezTo>
                <a:cubicBezTo>
                  <a:pt x="67" y="154"/>
                  <a:pt x="97" y="154"/>
                  <a:pt x="128" y="154"/>
                </a:cubicBezTo>
                <a:cubicBezTo>
                  <a:pt x="127" y="142"/>
                  <a:pt x="125" y="131"/>
                  <a:pt x="119" y="121"/>
                </a:cubicBezTo>
                <a:cubicBezTo>
                  <a:pt x="117" y="118"/>
                  <a:pt x="117" y="115"/>
                  <a:pt x="120" y="113"/>
                </a:cubicBezTo>
                <a:cubicBezTo>
                  <a:pt x="124" y="111"/>
                  <a:pt x="126" y="113"/>
                  <a:pt x="128" y="116"/>
                </a:cubicBezTo>
                <a:cubicBezTo>
                  <a:pt x="130" y="122"/>
                  <a:pt x="133" y="128"/>
                  <a:pt x="135" y="134"/>
                </a:cubicBezTo>
                <a:cubicBezTo>
                  <a:pt x="136" y="141"/>
                  <a:pt x="137" y="147"/>
                  <a:pt x="138" y="154"/>
                </a:cubicBezTo>
                <a:close/>
                <a:moveTo>
                  <a:pt x="55" y="37"/>
                </a:moveTo>
                <a:cubicBezTo>
                  <a:pt x="59" y="37"/>
                  <a:pt x="63" y="36"/>
                  <a:pt x="66" y="37"/>
                </a:cubicBezTo>
                <a:cubicBezTo>
                  <a:pt x="68" y="37"/>
                  <a:pt x="69" y="38"/>
                  <a:pt x="71" y="40"/>
                </a:cubicBezTo>
                <a:cubicBezTo>
                  <a:pt x="69" y="41"/>
                  <a:pt x="68" y="43"/>
                  <a:pt x="67" y="43"/>
                </a:cubicBezTo>
                <a:cubicBezTo>
                  <a:pt x="64" y="45"/>
                  <a:pt x="61" y="45"/>
                  <a:pt x="58" y="46"/>
                </a:cubicBezTo>
                <a:cubicBezTo>
                  <a:pt x="52" y="48"/>
                  <a:pt x="48" y="53"/>
                  <a:pt x="47" y="59"/>
                </a:cubicBezTo>
                <a:cubicBezTo>
                  <a:pt x="46" y="65"/>
                  <a:pt x="50" y="70"/>
                  <a:pt x="54" y="73"/>
                </a:cubicBezTo>
                <a:cubicBezTo>
                  <a:pt x="61" y="78"/>
                  <a:pt x="68" y="80"/>
                  <a:pt x="76" y="81"/>
                </a:cubicBezTo>
                <a:cubicBezTo>
                  <a:pt x="88" y="82"/>
                  <a:pt x="100" y="80"/>
                  <a:pt x="111" y="72"/>
                </a:cubicBezTo>
                <a:cubicBezTo>
                  <a:pt x="120" y="64"/>
                  <a:pt x="119" y="52"/>
                  <a:pt x="108" y="47"/>
                </a:cubicBezTo>
                <a:cubicBezTo>
                  <a:pt x="104" y="45"/>
                  <a:pt x="101" y="45"/>
                  <a:pt x="97" y="44"/>
                </a:cubicBezTo>
                <a:cubicBezTo>
                  <a:pt x="96" y="43"/>
                  <a:pt x="94" y="41"/>
                  <a:pt x="93" y="39"/>
                </a:cubicBezTo>
                <a:cubicBezTo>
                  <a:pt x="95" y="38"/>
                  <a:pt x="96" y="37"/>
                  <a:pt x="98" y="37"/>
                </a:cubicBezTo>
                <a:cubicBezTo>
                  <a:pt x="101" y="36"/>
                  <a:pt x="105" y="37"/>
                  <a:pt x="108" y="37"/>
                </a:cubicBezTo>
                <a:cubicBezTo>
                  <a:pt x="109" y="25"/>
                  <a:pt x="97" y="12"/>
                  <a:pt x="84" y="11"/>
                </a:cubicBezTo>
                <a:cubicBezTo>
                  <a:pt x="69" y="10"/>
                  <a:pt x="57" y="21"/>
                  <a:pt x="55" y="37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3" name="Freeform 13">
            <a:extLst>
              <a:ext uri="{FF2B5EF4-FFF2-40B4-BE49-F238E27FC236}">
                <a16:creationId xmlns:a16="http://schemas.microsoft.com/office/drawing/2014/main" id="{41E98EA9-E75A-42D6-841E-C5DA1E1D4C03}"/>
              </a:ext>
            </a:extLst>
          </p:cNvPr>
          <p:cNvSpPr>
            <a:spLocks noEditPoints="1"/>
          </p:cNvSpPr>
          <p:nvPr/>
        </p:nvSpPr>
        <p:spPr bwMode="auto">
          <a:xfrm>
            <a:off x="4986338" y="8429625"/>
            <a:ext cx="1522413" cy="1377950"/>
          </a:xfrm>
          <a:custGeom>
            <a:avLst/>
            <a:gdLst>
              <a:gd name="T0" fmla="*/ 83 w 167"/>
              <a:gd name="T1" fmla="*/ 151 h 151"/>
              <a:gd name="T2" fmla="*/ 30 w 167"/>
              <a:gd name="T3" fmla="*/ 151 h 151"/>
              <a:gd name="T4" fmla="*/ 14 w 167"/>
              <a:gd name="T5" fmla="*/ 138 h 151"/>
              <a:gd name="T6" fmla="*/ 18 w 167"/>
              <a:gd name="T7" fmla="*/ 77 h 151"/>
              <a:gd name="T8" fmla="*/ 17 w 167"/>
              <a:gd name="T9" fmla="*/ 69 h 151"/>
              <a:gd name="T10" fmla="*/ 5 w 167"/>
              <a:gd name="T11" fmla="*/ 49 h 151"/>
              <a:gd name="T12" fmla="*/ 7 w 167"/>
              <a:gd name="T13" fmla="*/ 31 h 151"/>
              <a:gd name="T14" fmla="*/ 24 w 167"/>
              <a:gd name="T15" fmla="*/ 15 h 151"/>
              <a:gd name="T16" fmla="*/ 55 w 167"/>
              <a:gd name="T17" fmla="*/ 1 h 151"/>
              <a:gd name="T18" fmla="*/ 66 w 167"/>
              <a:gd name="T19" fmla="*/ 3 h 151"/>
              <a:gd name="T20" fmla="*/ 101 w 167"/>
              <a:gd name="T21" fmla="*/ 3 h 151"/>
              <a:gd name="T22" fmla="*/ 115 w 167"/>
              <a:gd name="T23" fmla="*/ 1 h 151"/>
              <a:gd name="T24" fmla="*/ 146 w 167"/>
              <a:gd name="T25" fmla="*/ 18 h 151"/>
              <a:gd name="T26" fmla="*/ 160 w 167"/>
              <a:gd name="T27" fmla="*/ 31 h 151"/>
              <a:gd name="T28" fmla="*/ 162 w 167"/>
              <a:gd name="T29" fmla="*/ 50 h 151"/>
              <a:gd name="T30" fmla="*/ 150 w 167"/>
              <a:gd name="T31" fmla="*/ 70 h 151"/>
              <a:gd name="T32" fmla="*/ 149 w 167"/>
              <a:gd name="T33" fmla="*/ 76 h 151"/>
              <a:gd name="T34" fmla="*/ 153 w 167"/>
              <a:gd name="T35" fmla="*/ 138 h 151"/>
              <a:gd name="T36" fmla="*/ 138 w 167"/>
              <a:gd name="T37" fmla="*/ 151 h 151"/>
              <a:gd name="T38" fmla="*/ 83 w 167"/>
              <a:gd name="T39" fmla="*/ 151 h 151"/>
              <a:gd name="T40" fmla="*/ 25 w 167"/>
              <a:gd name="T41" fmla="*/ 61 h 151"/>
              <a:gd name="T42" fmla="*/ 39 w 167"/>
              <a:gd name="T43" fmla="*/ 48 h 151"/>
              <a:gd name="T44" fmla="*/ 46 w 167"/>
              <a:gd name="T45" fmla="*/ 48 h 151"/>
              <a:gd name="T46" fmla="*/ 45 w 167"/>
              <a:gd name="T47" fmla="*/ 54 h 151"/>
              <a:gd name="T48" fmla="*/ 30 w 167"/>
              <a:gd name="T49" fmla="*/ 77 h 151"/>
              <a:gd name="T50" fmla="*/ 25 w 167"/>
              <a:gd name="T51" fmla="*/ 136 h 151"/>
              <a:gd name="T52" fmla="*/ 30 w 167"/>
              <a:gd name="T53" fmla="*/ 140 h 151"/>
              <a:gd name="T54" fmla="*/ 137 w 167"/>
              <a:gd name="T55" fmla="*/ 140 h 151"/>
              <a:gd name="T56" fmla="*/ 143 w 167"/>
              <a:gd name="T57" fmla="*/ 135 h 151"/>
              <a:gd name="T58" fmla="*/ 121 w 167"/>
              <a:gd name="T59" fmla="*/ 53 h 151"/>
              <a:gd name="T60" fmla="*/ 122 w 167"/>
              <a:gd name="T61" fmla="*/ 47 h 151"/>
              <a:gd name="T62" fmla="*/ 127 w 167"/>
              <a:gd name="T63" fmla="*/ 48 h 151"/>
              <a:gd name="T64" fmla="*/ 142 w 167"/>
              <a:gd name="T65" fmla="*/ 61 h 151"/>
              <a:gd name="T66" fmla="*/ 153 w 167"/>
              <a:gd name="T67" fmla="*/ 43 h 151"/>
              <a:gd name="T68" fmla="*/ 152 w 167"/>
              <a:gd name="T69" fmla="*/ 38 h 151"/>
              <a:gd name="T70" fmla="*/ 136 w 167"/>
              <a:gd name="T71" fmla="*/ 23 h 151"/>
              <a:gd name="T72" fmla="*/ 112 w 167"/>
              <a:gd name="T73" fmla="*/ 12 h 151"/>
              <a:gd name="T74" fmla="*/ 84 w 167"/>
              <a:gd name="T75" fmla="*/ 36 h 151"/>
              <a:gd name="T76" fmla="*/ 55 w 167"/>
              <a:gd name="T77" fmla="*/ 11 h 151"/>
              <a:gd name="T78" fmla="*/ 44 w 167"/>
              <a:gd name="T79" fmla="*/ 15 h 151"/>
              <a:gd name="T80" fmla="*/ 14 w 167"/>
              <a:gd name="T81" fmla="*/ 40 h 151"/>
              <a:gd name="T82" fmla="*/ 14 w 167"/>
              <a:gd name="T83" fmla="*/ 43 h 151"/>
              <a:gd name="T84" fmla="*/ 25 w 167"/>
              <a:gd name="T85" fmla="*/ 6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7" h="151">
                <a:moveTo>
                  <a:pt x="83" y="151"/>
                </a:moveTo>
                <a:cubicBezTo>
                  <a:pt x="66" y="151"/>
                  <a:pt x="48" y="151"/>
                  <a:pt x="30" y="151"/>
                </a:cubicBezTo>
                <a:cubicBezTo>
                  <a:pt x="20" y="151"/>
                  <a:pt x="15" y="147"/>
                  <a:pt x="14" y="138"/>
                </a:cubicBezTo>
                <a:cubicBezTo>
                  <a:pt x="11" y="117"/>
                  <a:pt x="12" y="97"/>
                  <a:pt x="18" y="77"/>
                </a:cubicBezTo>
                <a:cubicBezTo>
                  <a:pt x="19" y="74"/>
                  <a:pt x="19" y="72"/>
                  <a:pt x="17" y="69"/>
                </a:cubicBezTo>
                <a:cubicBezTo>
                  <a:pt x="13" y="63"/>
                  <a:pt x="9" y="56"/>
                  <a:pt x="5" y="49"/>
                </a:cubicBezTo>
                <a:cubicBezTo>
                  <a:pt x="0" y="43"/>
                  <a:pt x="1" y="37"/>
                  <a:pt x="7" y="31"/>
                </a:cubicBezTo>
                <a:cubicBezTo>
                  <a:pt x="12" y="26"/>
                  <a:pt x="18" y="20"/>
                  <a:pt x="24" y="15"/>
                </a:cubicBezTo>
                <a:cubicBezTo>
                  <a:pt x="33" y="7"/>
                  <a:pt x="43" y="2"/>
                  <a:pt x="55" y="1"/>
                </a:cubicBezTo>
                <a:cubicBezTo>
                  <a:pt x="58" y="0"/>
                  <a:pt x="62" y="1"/>
                  <a:pt x="66" y="3"/>
                </a:cubicBezTo>
                <a:cubicBezTo>
                  <a:pt x="78" y="9"/>
                  <a:pt x="90" y="9"/>
                  <a:pt x="101" y="3"/>
                </a:cubicBezTo>
                <a:cubicBezTo>
                  <a:pt x="106" y="1"/>
                  <a:pt x="110" y="0"/>
                  <a:pt x="115" y="1"/>
                </a:cubicBezTo>
                <a:cubicBezTo>
                  <a:pt x="127" y="4"/>
                  <a:pt x="137" y="9"/>
                  <a:pt x="146" y="18"/>
                </a:cubicBezTo>
                <a:cubicBezTo>
                  <a:pt x="151" y="22"/>
                  <a:pt x="156" y="26"/>
                  <a:pt x="160" y="31"/>
                </a:cubicBezTo>
                <a:cubicBezTo>
                  <a:pt x="166" y="37"/>
                  <a:pt x="167" y="43"/>
                  <a:pt x="162" y="50"/>
                </a:cubicBezTo>
                <a:cubicBezTo>
                  <a:pt x="158" y="57"/>
                  <a:pt x="154" y="63"/>
                  <a:pt x="150" y="70"/>
                </a:cubicBezTo>
                <a:cubicBezTo>
                  <a:pt x="149" y="71"/>
                  <a:pt x="148" y="74"/>
                  <a:pt x="149" y="76"/>
                </a:cubicBezTo>
                <a:cubicBezTo>
                  <a:pt x="155" y="96"/>
                  <a:pt x="157" y="117"/>
                  <a:pt x="153" y="138"/>
                </a:cubicBezTo>
                <a:cubicBezTo>
                  <a:pt x="152" y="146"/>
                  <a:pt x="147" y="151"/>
                  <a:pt x="138" y="151"/>
                </a:cubicBezTo>
                <a:cubicBezTo>
                  <a:pt x="120" y="151"/>
                  <a:pt x="102" y="151"/>
                  <a:pt x="83" y="151"/>
                </a:cubicBezTo>
                <a:close/>
                <a:moveTo>
                  <a:pt x="25" y="61"/>
                </a:moveTo>
                <a:cubicBezTo>
                  <a:pt x="30" y="57"/>
                  <a:pt x="35" y="53"/>
                  <a:pt x="39" y="48"/>
                </a:cubicBezTo>
                <a:cubicBezTo>
                  <a:pt x="41" y="47"/>
                  <a:pt x="44" y="45"/>
                  <a:pt x="46" y="48"/>
                </a:cubicBezTo>
                <a:cubicBezTo>
                  <a:pt x="48" y="50"/>
                  <a:pt x="46" y="52"/>
                  <a:pt x="45" y="54"/>
                </a:cubicBezTo>
                <a:cubicBezTo>
                  <a:pt x="40" y="61"/>
                  <a:pt x="33" y="69"/>
                  <a:pt x="30" y="77"/>
                </a:cubicBezTo>
                <a:cubicBezTo>
                  <a:pt x="22" y="96"/>
                  <a:pt x="22" y="116"/>
                  <a:pt x="25" y="136"/>
                </a:cubicBezTo>
                <a:cubicBezTo>
                  <a:pt x="25" y="140"/>
                  <a:pt x="27" y="140"/>
                  <a:pt x="30" y="140"/>
                </a:cubicBezTo>
                <a:cubicBezTo>
                  <a:pt x="66" y="140"/>
                  <a:pt x="101" y="140"/>
                  <a:pt x="137" y="140"/>
                </a:cubicBezTo>
                <a:cubicBezTo>
                  <a:pt x="141" y="140"/>
                  <a:pt x="142" y="139"/>
                  <a:pt x="143" y="135"/>
                </a:cubicBezTo>
                <a:cubicBezTo>
                  <a:pt x="146" y="105"/>
                  <a:pt x="144" y="76"/>
                  <a:pt x="121" y="53"/>
                </a:cubicBezTo>
                <a:cubicBezTo>
                  <a:pt x="119" y="51"/>
                  <a:pt x="120" y="47"/>
                  <a:pt x="122" y="47"/>
                </a:cubicBezTo>
                <a:cubicBezTo>
                  <a:pt x="124" y="46"/>
                  <a:pt x="126" y="47"/>
                  <a:pt x="127" y="48"/>
                </a:cubicBezTo>
                <a:cubicBezTo>
                  <a:pt x="132" y="52"/>
                  <a:pt x="137" y="57"/>
                  <a:pt x="142" y="61"/>
                </a:cubicBezTo>
                <a:cubicBezTo>
                  <a:pt x="146" y="56"/>
                  <a:pt x="150" y="50"/>
                  <a:pt x="153" y="43"/>
                </a:cubicBezTo>
                <a:cubicBezTo>
                  <a:pt x="154" y="42"/>
                  <a:pt x="153" y="39"/>
                  <a:pt x="152" y="38"/>
                </a:cubicBezTo>
                <a:cubicBezTo>
                  <a:pt x="147" y="33"/>
                  <a:pt x="141" y="28"/>
                  <a:pt x="136" y="23"/>
                </a:cubicBezTo>
                <a:cubicBezTo>
                  <a:pt x="129" y="17"/>
                  <a:pt x="121" y="13"/>
                  <a:pt x="112" y="12"/>
                </a:cubicBezTo>
                <a:cubicBezTo>
                  <a:pt x="108" y="26"/>
                  <a:pt x="100" y="36"/>
                  <a:pt x="84" y="36"/>
                </a:cubicBezTo>
                <a:cubicBezTo>
                  <a:pt x="68" y="36"/>
                  <a:pt x="60" y="26"/>
                  <a:pt x="55" y="11"/>
                </a:cubicBezTo>
                <a:cubicBezTo>
                  <a:pt x="51" y="13"/>
                  <a:pt x="47" y="14"/>
                  <a:pt x="44" y="15"/>
                </a:cubicBezTo>
                <a:cubicBezTo>
                  <a:pt x="31" y="20"/>
                  <a:pt x="23" y="31"/>
                  <a:pt x="14" y="40"/>
                </a:cubicBezTo>
                <a:cubicBezTo>
                  <a:pt x="13" y="40"/>
                  <a:pt x="13" y="42"/>
                  <a:pt x="14" y="43"/>
                </a:cubicBezTo>
                <a:cubicBezTo>
                  <a:pt x="18" y="50"/>
                  <a:pt x="22" y="56"/>
                  <a:pt x="25" y="61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4" name="Freeform 14">
            <a:extLst>
              <a:ext uri="{FF2B5EF4-FFF2-40B4-BE49-F238E27FC236}">
                <a16:creationId xmlns:a16="http://schemas.microsoft.com/office/drawing/2014/main" id="{54636553-E18A-4562-9FD1-3A72164509AF}"/>
              </a:ext>
            </a:extLst>
          </p:cNvPr>
          <p:cNvSpPr/>
          <p:nvPr/>
        </p:nvSpPr>
        <p:spPr bwMode="auto">
          <a:xfrm>
            <a:off x="6162676" y="2136775"/>
            <a:ext cx="1011238" cy="830262"/>
          </a:xfrm>
          <a:custGeom>
            <a:avLst/>
            <a:gdLst>
              <a:gd name="T0" fmla="*/ 76 w 111"/>
              <a:gd name="T1" fmla="*/ 51 h 91"/>
              <a:gd name="T2" fmla="*/ 73 w 111"/>
              <a:gd name="T3" fmla="*/ 56 h 91"/>
              <a:gd name="T4" fmla="*/ 75 w 111"/>
              <a:gd name="T5" fmla="*/ 58 h 91"/>
              <a:gd name="T6" fmla="*/ 80 w 111"/>
              <a:gd name="T7" fmla="*/ 55 h 91"/>
              <a:gd name="T8" fmla="*/ 78 w 111"/>
              <a:gd name="T9" fmla="*/ 60 h 91"/>
              <a:gd name="T10" fmla="*/ 74 w 111"/>
              <a:gd name="T11" fmla="*/ 68 h 91"/>
              <a:gd name="T12" fmla="*/ 77 w 111"/>
              <a:gd name="T13" fmla="*/ 71 h 91"/>
              <a:gd name="T14" fmla="*/ 85 w 111"/>
              <a:gd name="T15" fmla="*/ 71 h 91"/>
              <a:gd name="T16" fmla="*/ 85 w 111"/>
              <a:gd name="T17" fmla="*/ 55 h 91"/>
              <a:gd name="T18" fmla="*/ 81 w 111"/>
              <a:gd name="T19" fmla="*/ 50 h 91"/>
              <a:gd name="T20" fmla="*/ 88 w 111"/>
              <a:gd name="T21" fmla="*/ 44 h 91"/>
              <a:gd name="T22" fmla="*/ 89 w 111"/>
              <a:gd name="T23" fmla="*/ 67 h 91"/>
              <a:gd name="T24" fmla="*/ 71 w 111"/>
              <a:gd name="T25" fmla="*/ 87 h 91"/>
              <a:gd name="T26" fmla="*/ 35 w 111"/>
              <a:gd name="T27" fmla="*/ 85 h 91"/>
              <a:gd name="T28" fmla="*/ 23 w 111"/>
              <a:gd name="T29" fmla="*/ 66 h 91"/>
              <a:gd name="T30" fmla="*/ 24 w 111"/>
              <a:gd name="T31" fmla="*/ 45 h 91"/>
              <a:gd name="T32" fmla="*/ 43 w 111"/>
              <a:gd name="T33" fmla="*/ 50 h 91"/>
              <a:gd name="T34" fmla="*/ 46 w 111"/>
              <a:gd name="T35" fmla="*/ 49 h 91"/>
              <a:gd name="T36" fmla="*/ 49 w 111"/>
              <a:gd name="T37" fmla="*/ 43 h 91"/>
              <a:gd name="T38" fmla="*/ 43 w 111"/>
              <a:gd name="T39" fmla="*/ 42 h 91"/>
              <a:gd name="T40" fmla="*/ 32 w 111"/>
              <a:gd name="T41" fmla="*/ 42 h 91"/>
              <a:gd name="T42" fmla="*/ 30 w 111"/>
              <a:gd name="T43" fmla="*/ 30 h 91"/>
              <a:gd name="T44" fmla="*/ 29 w 111"/>
              <a:gd name="T45" fmla="*/ 25 h 91"/>
              <a:gd name="T46" fmla="*/ 24 w 111"/>
              <a:gd name="T47" fmla="*/ 27 h 91"/>
              <a:gd name="T48" fmla="*/ 15 w 111"/>
              <a:gd name="T49" fmla="*/ 60 h 91"/>
              <a:gd name="T50" fmla="*/ 7 w 111"/>
              <a:gd name="T51" fmla="*/ 69 h 91"/>
              <a:gd name="T52" fmla="*/ 0 w 111"/>
              <a:gd name="T53" fmla="*/ 59 h 91"/>
              <a:gd name="T54" fmla="*/ 18 w 111"/>
              <a:gd name="T55" fmla="*/ 13 h 91"/>
              <a:gd name="T56" fmla="*/ 43 w 111"/>
              <a:gd name="T57" fmla="*/ 1 h 91"/>
              <a:gd name="T58" fmla="*/ 65 w 111"/>
              <a:gd name="T59" fmla="*/ 1 h 91"/>
              <a:gd name="T60" fmla="*/ 102 w 111"/>
              <a:gd name="T61" fmla="*/ 23 h 91"/>
              <a:gd name="T62" fmla="*/ 111 w 111"/>
              <a:gd name="T63" fmla="*/ 59 h 91"/>
              <a:gd name="T64" fmla="*/ 104 w 111"/>
              <a:gd name="T65" fmla="*/ 69 h 91"/>
              <a:gd name="T66" fmla="*/ 97 w 111"/>
              <a:gd name="T67" fmla="*/ 59 h 91"/>
              <a:gd name="T68" fmla="*/ 89 w 111"/>
              <a:gd name="T69" fmla="*/ 30 h 91"/>
              <a:gd name="T70" fmla="*/ 87 w 111"/>
              <a:gd name="T71" fmla="*/ 27 h 91"/>
              <a:gd name="T72" fmla="*/ 82 w 111"/>
              <a:gd name="T73" fmla="*/ 25 h 91"/>
              <a:gd name="T74" fmla="*/ 81 w 111"/>
              <a:gd name="T75" fmla="*/ 30 h 91"/>
              <a:gd name="T76" fmla="*/ 82 w 111"/>
              <a:gd name="T77" fmla="*/ 32 h 91"/>
              <a:gd name="T78" fmla="*/ 72 w 111"/>
              <a:gd name="T79" fmla="*/ 43 h 91"/>
              <a:gd name="T80" fmla="*/ 68 w 111"/>
              <a:gd name="T81" fmla="*/ 42 h 91"/>
              <a:gd name="T82" fmla="*/ 63 w 111"/>
              <a:gd name="T83" fmla="*/ 43 h 91"/>
              <a:gd name="T84" fmla="*/ 64 w 111"/>
              <a:gd name="T85" fmla="*/ 47 h 91"/>
              <a:gd name="T86" fmla="*/ 76 w 111"/>
              <a:gd name="T87" fmla="*/ 5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0" h="91">
                <a:moveTo>
                  <a:pt x="76" y="51"/>
                </a:moveTo>
                <a:cubicBezTo>
                  <a:pt x="75" y="53"/>
                  <a:pt x="74" y="54"/>
                  <a:pt x="73" y="56"/>
                </a:cubicBezTo>
                <a:cubicBezTo>
                  <a:pt x="74" y="57"/>
                  <a:pt x="74" y="57"/>
                  <a:pt x="75" y="58"/>
                </a:cubicBezTo>
                <a:cubicBezTo>
                  <a:pt x="76" y="57"/>
                  <a:pt x="78" y="56"/>
                  <a:pt x="80" y="55"/>
                </a:cubicBezTo>
                <a:cubicBezTo>
                  <a:pt x="82" y="58"/>
                  <a:pt x="80" y="59"/>
                  <a:pt x="78" y="60"/>
                </a:cubicBezTo>
                <a:cubicBezTo>
                  <a:pt x="75" y="62"/>
                  <a:pt x="73" y="64"/>
                  <a:pt x="74" y="68"/>
                </a:cubicBezTo>
                <a:cubicBezTo>
                  <a:pt x="74" y="69"/>
                  <a:pt x="76" y="71"/>
                  <a:pt x="77" y="71"/>
                </a:cubicBezTo>
                <a:cubicBezTo>
                  <a:pt x="80" y="71"/>
                  <a:pt x="82" y="71"/>
                  <a:pt x="85" y="71"/>
                </a:cubicBezTo>
                <a:cubicBezTo>
                  <a:pt x="85" y="66"/>
                  <a:pt x="86" y="60"/>
                  <a:pt x="85" y="55"/>
                </a:cubicBezTo>
                <a:cubicBezTo>
                  <a:pt x="85" y="53"/>
                  <a:pt x="82" y="52"/>
                  <a:pt x="81" y="50"/>
                </a:cubicBezTo>
                <a:cubicBezTo>
                  <a:pt x="82" y="49"/>
                  <a:pt x="85" y="47"/>
                  <a:pt x="88" y="44"/>
                </a:cubicBezTo>
                <a:cubicBezTo>
                  <a:pt x="89" y="52"/>
                  <a:pt x="90" y="60"/>
                  <a:pt x="89" y="67"/>
                </a:cubicBezTo>
                <a:cubicBezTo>
                  <a:pt x="88" y="77"/>
                  <a:pt x="82" y="84"/>
                  <a:pt x="71" y="87"/>
                </a:cubicBezTo>
                <a:cubicBezTo>
                  <a:pt x="59" y="91"/>
                  <a:pt x="47" y="91"/>
                  <a:pt x="35" y="85"/>
                </a:cubicBezTo>
                <a:cubicBezTo>
                  <a:pt x="28" y="81"/>
                  <a:pt x="23" y="74"/>
                  <a:pt x="23" y="66"/>
                </a:cubicBezTo>
                <a:cubicBezTo>
                  <a:pt x="22" y="59"/>
                  <a:pt x="23" y="52"/>
                  <a:pt x="24" y="45"/>
                </a:cubicBezTo>
                <a:cubicBezTo>
                  <a:pt x="30" y="50"/>
                  <a:pt x="36" y="52"/>
                  <a:pt x="43" y="50"/>
                </a:cubicBezTo>
                <a:cubicBezTo>
                  <a:pt x="44" y="49"/>
                  <a:pt x="45" y="49"/>
                  <a:pt x="46" y="49"/>
                </a:cubicBezTo>
                <a:cubicBezTo>
                  <a:pt x="48" y="47"/>
                  <a:pt x="50" y="46"/>
                  <a:pt x="49" y="43"/>
                </a:cubicBezTo>
                <a:cubicBezTo>
                  <a:pt x="47" y="40"/>
                  <a:pt x="45" y="41"/>
                  <a:pt x="43" y="42"/>
                </a:cubicBezTo>
                <a:cubicBezTo>
                  <a:pt x="39" y="44"/>
                  <a:pt x="35" y="45"/>
                  <a:pt x="32" y="42"/>
                </a:cubicBezTo>
                <a:cubicBezTo>
                  <a:pt x="28" y="39"/>
                  <a:pt x="28" y="34"/>
                  <a:pt x="30" y="30"/>
                </a:cubicBezTo>
                <a:cubicBezTo>
                  <a:pt x="31" y="28"/>
                  <a:pt x="32" y="26"/>
                  <a:pt x="29" y="25"/>
                </a:cubicBezTo>
                <a:cubicBezTo>
                  <a:pt x="28" y="25"/>
                  <a:pt x="25" y="26"/>
                  <a:pt x="24" y="27"/>
                </a:cubicBezTo>
                <a:cubicBezTo>
                  <a:pt x="18" y="37"/>
                  <a:pt x="15" y="48"/>
                  <a:pt x="15" y="60"/>
                </a:cubicBezTo>
                <a:cubicBezTo>
                  <a:pt x="15" y="66"/>
                  <a:pt x="12" y="69"/>
                  <a:pt x="7" y="69"/>
                </a:cubicBezTo>
                <a:cubicBezTo>
                  <a:pt x="3" y="68"/>
                  <a:pt x="0" y="65"/>
                  <a:pt x="0" y="59"/>
                </a:cubicBezTo>
                <a:cubicBezTo>
                  <a:pt x="1" y="42"/>
                  <a:pt x="5" y="26"/>
                  <a:pt x="18" y="13"/>
                </a:cubicBezTo>
                <a:cubicBezTo>
                  <a:pt x="24" y="5"/>
                  <a:pt x="33" y="1"/>
                  <a:pt x="43" y="1"/>
                </a:cubicBezTo>
                <a:cubicBezTo>
                  <a:pt x="50" y="1"/>
                  <a:pt x="58" y="2"/>
                  <a:pt x="65" y="1"/>
                </a:cubicBezTo>
                <a:cubicBezTo>
                  <a:pt x="82" y="0"/>
                  <a:pt x="93" y="9"/>
                  <a:pt x="102" y="23"/>
                </a:cubicBezTo>
                <a:cubicBezTo>
                  <a:pt x="108" y="34"/>
                  <a:pt x="111" y="46"/>
                  <a:pt x="111" y="59"/>
                </a:cubicBezTo>
                <a:cubicBezTo>
                  <a:pt x="111" y="65"/>
                  <a:pt x="109" y="68"/>
                  <a:pt x="104" y="69"/>
                </a:cubicBezTo>
                <a:cubicBezTo>
                  <a:pt x="100" y="69"/>
                  <a:pt x="97" y="66"/>
                  <a:pt x="97" y="59"/>
                </a:cubicBezTo>
                <a:cubicBezTo>
                  <a:pt x="96" y="49"/>
                  <a:pt x="94" y="39"/>
                  <a:pt x="89" y="30"/>
                </a:cubicBezTo>
                <a:cubicBezTo>
                  <a:pt x="88" y="29"/>
                  <a:pt x="88" y="27"/>
                  <a:pt x="87" y="27"/>
                </a:cubicBezTo>
                <a:cubicBezTo>
                  <a:pt x="86" y="26"/>
                  <a:pt x="84" y="25"/>
                  <a:pt x="82" y="25"/>
                </a:cubicBezTo>
                <a:cubicBezTo>
                  <a:pt x="82" y="26"/>
                  <a:pt x="81" y="28"/>
                  <a:pt x="81" y="30"/>
                </a:cubicBezTo>
                <a:cubicBezTo>
                  <a:pt x="81" y="31"/>
                  <a:pt x="82" y="31"/>
                  <a:pt x="82" y="32"/>
                </a:cubicBezTo>
                <a:cubicBezTo>
                  <a:pt x="84" y="40"/>
                  <a:pt x="79" y="45"/>
                  <a:pt x="72" y="43"/>
                </a:cubicBezTo>
                <a:cubicBezTo>
                  <a:pt x="70" y="43"/>
                  <a:pt x="69" y="42"/>
                  <a:pt x="68" y="42"/>
                </a:cubicBezTo>
                <a:cubicBezTo>
                  <a:pt x="66" y="42"/>
                  <a:pt x="65" y="42"/>
                  <a:pt x="63" y="43"/>
                </a:cubicBezTo>
                <a:cubicBezTo>
                  <a:pt x="64" y="44"/>
                  <a:pt x="63" y="47"/>
                  <a:pt x="64" y="47"/>
                </a:cubicBezTo>
                <a:cubicBezTo>
                  <a:pt x="68" y="49"/>
                  <a:pt x="72" y="50"/>
                  <a:pt x="76" y="51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5" name="Freeform 15">
            <a:extLst>
              <a:ext uri="{FF2B5EF4-FFF2-40B4-BE49-F238E27FC236}">
                <a16:creationId xmlns:a16="http://schemas.microsoft.com/office/drawing/2014/main" id="{DB5C9BF1-9F1F-46E8-97F9-E092A81490C9}"/>
              </a:ext>
            </a:extLst>
          </p:cNvPr>
          <p:cNvSpPr/>
          <p:nvPr/>
        </p:nvSpPr>
        <p:spPr bwMode="auto">
          <a:xfrm>
            <a:off x="949326" y="6342063"/>
            <a:ext cx="1266825" cy="1239837"/>
          </a:xfrm>
          <a:custGeom>
            <a:avLst/>
            <a:gdLst>
              <a:gd name="T0" fmla="*/ 64 w 139"/>
              <a:gd name="T1" fmla="*/ 58 h 136"/>
              <a:gd name="T2" fmla="*/ 61 w 139"/>
              <a:gd name="T3" fmla="*/ 85 h 136"/>
              <a:gd name="T4" fmla="*/ 55 w 139"/>
              <a:gd name="T5" fmla="*/ 117 h 136"/>
              <a:gd name="T6" fmla="*/ 14 w 139"/>
              <a:gd name="T7" fmla="*/ 135 h 136"/>
              <a:gd name="T8" fmla="*/ 10 w 139"/>
              <a:gd name="T9" fmla="*/ 115 h 136"/>
              <a:gd name="T10" fmla="*/ 19 w 139"/>
              <a:gd name="T11" fmla="*/ 106 h 136"/>
              <a:gd name="T12" fmla="*/ 15 w 139"/>
              <a:gd name="T13" fmla="*/ 55 h 136"/>
              <a:gd name="T14" fmla="*/ 2 w 139"/>
              <a:gd name="T15" fmla="*/ 16 h 136"/>
              <a:gd name="T16" fmla="*/ 4 w 139"/>
              <a:gd name="T17" fmla="*/ 0 h 136"/>
              <a:gd name="T18" fmla="*/ 14 w 139"/>
              <a:gd name="T19" fmla="*/ 29 h 136"/>
              <a:gd name="T20" fmla="*/ 43 w 139"/>
              <a:gd name="T21" fmla="*/ 46 h 136"/>
              <a:gd name="T22" fmla="*/ 48 w 139"/>
              <a:gd name="T23" fmla="*/ 53 h 136"/>
              <a:gd name="T24" fmla="*/ 24 w 139"/>
              <a:gd name="T25" fmla="*/ 57 h 136"/>
              <a:gd name="T26" fmla="*/ 35 w 139"/>
              <a:gd name="T27" fmla="*/ 106 h 136"/>
              <a:gd name="T28" fmla="*/ 35 w 139"/>
              <a:gd name="T29" fmla="*/ 115 h 136"/>
              <a:gd name="T30" fmla="*/ 12 w 139"/>
              <a:gd name="T31" fmla="*/ 126 h 136"/>
              <a:gd name="T32" fmla="*/ 40 w 139"/>
              <a:gd name="T33" fmla="*/ 126 h 136"/>
              <a:gd name="T34" fmla="*/ 50 w 139"/>
              <a:gd name="T35" fmla="*/ 87 h 136"/>
              <a:gd name="T36" fmla="*/ 55 w 139"/>
              <a:gd name="T37" fmla="*/ 66 h 136"/>
              <a:gd name="T38" fmla="*/ 65 w 139"/>
              <a:gd name="T39" fmla="*/ 8 h 136"/>
              <a:gd name="T40" fmla="*/ 69 w 139"/>
              <a:gd name="T41" fmla="*/ 0 h 136"/>
              <a:gd name="T42" fmla="*/ 76 w 139"/>
              <a:gd name="T43" fmla="*/ 31 h 136"/>
              <a:gd name="T44" fmla="*/ 84 w 139"/>
              <a:gd name="T45" fmla="*/ 62 h 136"/>
              <a:gd name="T46" fmla="*/ 94 w 139"/>
              <a:gd name="T47" fmla="*/ 110 h 136"/>
              <a:gd name="T48" fmla="*/ 96 w 139"/>
              <a:gd name="T49" fmla="*/ 126 h 136"/>
              <a:gd name="T50" fmla="*/ 127 w 139"/>
              <a:gd name="T51" fmla="*/ 124 h 136"/>
              <a:gd name="T52" fmla="*/ 98 w 139"/>
              <a:gd name="T53" fmla="*/ 110 h 136"/>
              <a:gd name="T54" fmla="*/ 110 w 139"/>
              <a:gd name="T55" fmla="*/ 106 h 136"/>
              <a:gd name="T56" fmla="*/ 106 w 139"/>
              <a:gd name="T57" fmla="*/ 58 h 136"/>
              <a:gd name="T58" fmla="*/ 89 w 139"/>
              <a:gd name="T59" fmla="*/ 46 h 136"/>
              <a:gd name="T60" fmla="*/ 119 w 139"/>
              <a:gd name="T61" fmla="*/ 41 h 136"/>
              <a:gd name="T62" fmla="*/ 130 w 139"/>
              <a:gd name="T63" fmla="*/ 4 h 136"/>
              <a:gd name="T64" fmla="*/ 138 w 139"/>
              <a:gd name="T65" fmla="*/ 5 h 136"/>
              <a:gd name="T66" fmla="*/ 130 w 139"/>
              <a:gd name="T67" fmla="*/ 41 h 136"/>
              <a:gd name="T68" fmla="*/ 123 w 139"/>
              <a:gd name="T69" fmla="*/ 55 h 136"/>
              <a:gd name="T70" fmla="*/ 119 w 139"/>
              <a:gd name="T71" fmla="*/ 105 h 136"/>
              <a:gd name="T72" fmla="*/ 130 w 139"/>
              <a:gd name="T73" fmla="*/ 116 h 136"/>
              <a:gd name="T74" fmla="*/ 127 w 139"/>
              <a:gd name="T75" fmla="*/ 135 h 136"/>
              <a:gd name="T76" fmla="*/ 84 w 139"/>
              <a:gd name="T77" fmla="*/ 120 h 136"/>
              <a:gd name="T78" fmla="*/ 75 w 139"/>
              <a:gd name="T79" fmla="*/ 61 h 136"/>
              <a:gd name="T80" fmla="*/ 69 w 139"/>
              <a:gd name="T81" fmla="*/ 4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9" h="136">
                <a:moveTo>
                  <a:pt x="69" y="43"/>
                </a:moveTo>
                <a:cubicBezTo>
                  <a:pt x="67" y="48"/>
                  <a:pt x="65" y="53"/>
                  <a:pt x="64" y="58"/>
                </a:cubicBezTo>
                <a:cubicBezTo>
                  <a:pt x="63" y="60"/>
                  <a:pt x="63" y="61"/>
                  <a:pt x="63" y="62"/>
                </a:cubicBezTo>
                <a:cubicBezTo>
                  <a:pt x="65" y="70"/>
                  <a:pt x="64" y="78"/>
                  <a:pt x="61" y="85"/>
                </a:cubicBezTo>
                <a:cubicBezTo>
                  <a:pt x="59" y="90"/>
                  <a:pt x="56" y="95"/>
                  <a:pt x="55" y="101"/>
                </a:cubicBezTo>
                <a:cubicBezTo>
                  <a:pt x="54" y="106"/>
                  <a:pt x="54" y="112"/>
                  <a:pt x="55" y="117"/>
                </a:cubicBezTo>
                <a:cubicBezTo>
                  <a:pt x="56" y="129"/>
                  <a:pt x="51" y="135"/>
                  <a:pt x="39" y="135"/>
                </a:cubicBezTo>
                <a:cubicBezTo>
                  <a:pt x="31" y="135"/>
                  <a:pt x="23" y="135"/>
                  <a:pt x="14" y="135"/>
                </a:cubicBezTo>
                <a:cubicBezTo>
                  <a:pt x="8" y="135"/>
                  <a:pt x="4" y="132"/>
                  <a:pt x="3" y="127"/>
                </a:cubicBezTo>
                <a:cubicBezTo>
                  <a:pt x="2" y="122"/>
                  <a:pt x="4" y="118"/>
                  <a:pt x="10" y="115"/>
                </a:cubicBezTo>
                <a:cubicBezTo>
                  <a:pt x="12" y="114"/>
                  <a:pt x="15" y="112"/>
                  <a:pt x="17" y="110"/>
                </a:cubicBezTo>
                <a:cubicBezTo>
                  <a:pt x="18" y="109"/>
                  <a:pt x="19" y="107"/>
                  <a:pt x="19" y="106"/>
                </a:cubicBezTo>
                <a:cubicBezTo>
                  <a:pt x="19" y="101"/>
                  <a:pt x="18" y="95"/>
                  <a:pt x="17" y="89"/>
                </a:cubicBezTo>
                <a:cubicBezTo>
                  <a:pt x="14" y="78"/>
                  <a:pt x="12" y="67"/>
                  <a:pt x="15" y="55"/>
                </a:cubicBezTo>
                <a:cubicBezTo>
                  <a:pt x="16" y="54"/>
                  <a:pt x="16" y="52"/>
                  <a:pt x="15" y="51"/>
                </a:cubicBezTo>
                <a:cubicBezTo>
                  <a:pt x="6" y="41"/>
                  <a:pt x="4" y="28"/>
                  <a:pt x="2" y="16"/>
                </a:cubicBezTo>
                <a:cubicBezTo>
                  <a:pt x="1" y="13"/>
                  <a:pt x="1" y="10"/>
                  <a:pt x="0" y="7"/>
                </a:cubicBezTo>
                <a:cubicBezTo>
                  <a:pt x="0" y="4"/>
                  <a:pt x="0" y="1"/>
                  <a:pt x="4" y="0"/>
                </a:cubicBezTo>
                <a:cubicBezTo>
                  <a:pt x="7" y="0"/>
                  <a:pt x="8" y="2"/>
                  <a:pt x="9" y="5"/>
                </a:cubicBezTo>
                <a:cubicBezTo>
                  <a:pt x="10" y="13"/>
                  <a:pt x="12" y="21"/>
                  <a:pt x="14" y="29"/>
                </a:cubicBezTo>
                <a:cubicBezTo>
                  <a:pt x="15" y="33"/>
                  <a:pt x="17" y="38"/>
                  <a:pt x="19" y="42"/>
                </a:cubicBezTo>
                <a:cubicBezTo>
                  <a:pt x="24" y="50"/>
                  <a:pt x="35" y="52"/>
                  <a:pt x="43" y="46"/>
                </a:cubicBezTo>
                <a:cubicBezTo>
                  <a:pt x="45" y="44"/>
                  <a:pt x="48" y="43"/>
                  <a:pt x="50" y="46"/>
                </a:cubicBezTo>
                <a:cubicBezTo>
                  <a:pt x="52" y="49"/>
                  <a:pt x="50" y="51"/>
                  <a:pt x="48" y="53"/>
                </a:cubicBezTo>
                <a:cubicBezTo>
                  <a:pt x="42" y="58"/>
                  <a:pt x="35" y="59"/>
                  <a:pt x="27" y="58"/>
                </a:cubicBezTo>
                <a:cubicBezTo>
                  <a:pt x="26" y="58"/>
                  <a:pt x="25" y="58"/>
                  <a:pt x="24" y="57"/>
                </a:cubicBezTo>
                <a:cubicBezTo>
                  <a:pt x="19" y="74"/>
                  <a:pt x="28" y="89"/>
                  <a:pt x="28" y="106"/>
                </a:cubicBezTo>
                <a:cubicBezTo>
                  <a:pt x="31" y="106"/>
                  <a:pt x="33" y="105"/>
                  <a:pt x="35" y="106"/>
                </a:cubicBezTo>
                <a:cubicBezTo>
                  <a:pt x="38" y="106"/>
                  <a:pt x="40" y="107"/>
                  <a:pt x="40" y="110"/>
                </a:cubicBezTo>
                <a:cubicBezTo>
                  <a:pt x="40" y="113"/>
                  <a:pt x="38" y="115"/>
                  <a:pt x="35" y="115"/>
                </a:cubicBezTo>
                <a:cubicBezTo>
                  <a:pt x="25" y="113"/>
                  <a:pt x="19" y="121"/>
                  <a:pt x="11" y="125"/>
                </a:cubicBezTo>
                <a:cubicBezTo>
                  <a:pt x="11" y="125"/>
                  <a:pt x="11" y="125"/>
                  <a:pt x="12" y="126"/>
                </a:cubicBezTo>
                <a:cubicBezTo>
                  <a:pt x="13" y="126"/>
                  <a:pt x="14" y="126"/>
                  <a:pt x="15" y="126"/>
                </a:cubicBezTo>
                <a:cubicBezTo>
                  <a:pt x="23" y="126"/>
                  <a:pt x="32" y="126"/>
                  <a:pt x="40" y="126"/>
                </a:cubicBezTo>
                <a:cubicBezTo>
                  <a:pt x="45" y="126"/>
                  <a:pt x="47" y="124"/>
                  <a:pt x="46" y="120"/>
                </a:cubicBezTo>
                <a:cubicBezTo>
                  <a:pt x="42" y="108"/>
                  <a:pt x="46" y="98"/>
                  <a:pt x="50" y="87"/>
                </a:cubicBezTo>
                <a:cubicBezTo>
                  <a:pt x="52" y="83"/>
                  <a:pt x="54" y="79"/>
                  <a:pt x="55" y="74"/>
                </a:cubicBezTo>
                <a:cubicBezTo>
                  <a:pt x="56" y="71"/>
                  <a:pt x="56" y="68"/>
                  <a:pt x="55" y="66"/>
                </a:cubicBezTo>
                <a:cubicBezTo>
                  <a:pt x="53" y="61"/>
                  <a:pt x="54" y="57"/>
                  <a:pt x="56" y="53"/>
                </a:cubicBezTo>
                <a:cubicBezTo>
                  <a:pt x="62" y="39"/>
                  <a:pt x="64" y="24"/>
                  <a:pt x="65" y="8"/>
                </a:cubicBezTo>
                <a:cubicBezTo>
                  <a:pt x="65" y="7"/>
                  <a:pt x="64" y="6"/>
                  <a:pt x="65" y="5"/>
                </a:cubicBezTo>
                <a:cubicBezTo>
                  <a:pt x="66" y="3"/>
                  <a:pt x="68" y="1"/>
                  <a:pt x="69" y="0"/>
                </a:cubicBezTo>
                <a:cubicBezTo>
                  <a:pt x="72" y="0"/>
                  <a:pt x="73" y="2"/>
                  <a:pt x="74" y="5"/>
                </a:cubicBezTo>
                <a:cubicBezTo>
                  <a:pt x="74" y="14"/>
                  <a:pt x="75" y="23"/>
                  <a:pt x="76" y="31"/>
                </a:cubicBezTo>
                <a:cubicBezTo>
                  <a:pt x="78" y="40"/>
                  <a:pt x="81" y="48"/>
                  <a:pt x="84" y="57"/>
                </a:cubicBezTo>
                <a:cubicBezTo>
                  <a:pt x="84" y="58"/>
                  <a:pt x="85" y="60"/>
                  <a:pt x="84" y="62"/>
                </a:cubicBezTo>
                <a:cubicBezTo>
                  <a:pt x="82" y="69"/>
                  <a:pt x="83" y="75"/>
                  <a:pt x="86" y="81"/>
                </a:cubicBezTo>
                <a:cubicBezTo>
                  <a:pt x="89" y="91"/>
                  <a:pt x="94" y="100"/>
                  <a:pt x="94" y="110"/>
                </a:cubicBezTo>
                <a:cubicBezTo>
                  <a:pt x="94" y="114"/>
                  <a:pt x="93" y="118"/>
                  <a:pt x="92" y="121"/>
                </a:cubicBezTo>
                <a:cubicBezTo>
                  <a:pt x="92" y="124"/>
                  <a:pt x="93" y="126"/>
                  <a:pt x="96" y="126"/>
                </a:cubicBezTo>
                <a:cubicBezTo>
                  <a:pt x="106" y="126"/>
                  <a:pt x="116" y="126"/>
                  <a:pt x="127" y="126"/>
                </a:cubicBezTo>
                <a:cubicBezTo>
                  <a:pt x="127" y="125"/>
                  <a:pt x="127" y="125"/>
                  <a:pt x="127" y="124"/>
                </a:cubicBezTo>
                <a:cubicBezTo>
                  <a:pt x="119" y="121"/>
                  <a:pt x="113" y="113"/>
                  <a:pt x="103" y="115"/>
                </a:cubicBezTo>
                <a:cubicBezTo>
                  <a:pt x="100" y="115"/>
                  <a:pt x="98" y="114"/>
                  <a:pt x="98" y="110"/>
                </a:cubicBezTo>
                <a:cubicBezTo>
                  <a:pt x="98" y="107"/>
                  <a:pt x="100" y="106"/>
                  <a:pt x="103" y="106"/>
                </a:cubicBezTo>
                <a:cubicBezTo>
                  <a:pt x="105" y="105"/>
                  <a:pt x="107" y="106"/>
                  <a:pt x="110" y="106"/>
                </a:cubicBezTo>
                <a:cubicBezTo>
                  <a:pt x="110" y="90"/>
                  <a:pt x="119" y="74"/>
                  <a:pt x="114" y="58"/>
                </a:cubicBezTo>
                <a:cubicBezTo>
                  <a:pt x="111" y="58"/>
                  <a:pt x="108" y="58"/>
                  <a:pt x="106" y="58"/>
                </a:cubicBezTo>
                <a:cubicBezTo>
                  <a:pt x="100" y="59"/>
                  <a:pt x="94" y="57"/>
                  <a:pt x="90" y="53"/>
                </a:cubicBezTo>
                <a:cubicBezTo>
                  <a:pt x="88" y="51"/>
                  <a:pt x="86" y="49"/>
                  <a:pt x="89" y="46"/>
                </a:cubicBezTo>
                <a:cubicBezTo>
                  <a:pt x="91" y="43"/>
                  <a:pt x="93" y="44"/>
                  <a:pt x="96" y="46"/>
                </a:cubicBezTo>
                <a:cubicBezTo>
                  <a:pt x="104" y="52"/>
                  <a:pt x="114" y="51"/>
                  <a:pt x="119" y="41"/>
                </a:cubicBezTo>
                <a:cubicBezTo>
                  <a:pt x="125" y="32"/>
                  <a:pt x="127" y="22"/>
                  <a:pt x="128" y="11"/>
                </a:cubicBezTo>
                <a:cubicBezTo>
                  <a:pt x="129" y="9"/>
                  <a:pt x="129" y="6"/>
                  <a:pt x="130" y="4"/>
                </a:cubicBezTo>
                <a:cubicBezTo>
                  <a:pt x="131" y="2"/>
                  <a:pt x="133" y="1"/>
                  <a:pt x="135" y="0"/>
                </a:cubicBezTo>
                <a:cubicBezTo>
                  <a:pt x="137" y="0"/>
                  <a:pt x="139" y="3"/>
                  <a:pt x="138" y="5"/>
                </a:cubicBezTo>
                <a:cubicBezTo>
                  <a:pt x="136" y="17"/>
                  <a:pt x="133" y="28"/>
                  <a:pt x="130" y="40"/>
                </a:cubicBezTo>
                <a:cubicBezTo>
                  <a:pt x="130" y="40"/>
                  <a:pt x="130" y="41"/>
                  <a:pt x="130" y="41"/>
                </a:cubicBezTo>
                <a:cubicBezTo>
                  <a:pt x="125" y="43"/>
                  <a:pt x="124" y="46"/>
                  <a:pt x="124" y="51"/>
                </a:cubicBezTo>
                <a:cubicBezTo>
                  <a:pt x="123" y="52"/>
                  <a:pt x="123" y="54"/>
                  <a:pt x="123" y="55"/>
                </a:cubicBezTo>
                <a:cubicBezTo>
                  <a:pt x="126" y="67"/>
                  <a:pt x="125" y="78"/>
                  <a:pt x="122" y="90"/>
                </a:cubicBezTo>
                <a:cubicBezTo>
                  <a:pt x="120" y="95"/>
                  <a:pt x="120" y="100"/>
                  <a:pt x="119" y="105"/>
                </a:cubicBezTo>
                <a:cubicBezTo>
                  <a:pt x="118" y="108"/>
                  <a:pt x="119" y="110"/>
                  <a:pt x="122" y="111"/>
                </a:cubicBezTo>
                <a:cubicBezTo>
                  <a:pt x="125" y="112"/>
                  <a:pt x="127" y="114"/>
                  <a:pt x="130" y="116"/>
                </a:cubicBezTo>
                <a:cubicBezTo>
                  <a:pt x="134" y="118"/>
                  <a:pt x="137" y="122"/>
                  <a:pt x="136" y="127"/>
                </a:cubicBezTo>
                <a:cubicBezTo>
                  <a:pt x="135" y="131"/>
                  <a:pt x="132" y="135"/>
                  <a:pt x="127" y="135"/>
                </a:cubicBezTo>
                <a:cubicBezTo>
                  <a:pt x="116" y="135"/>
                  <a:pt x="105" y="136"/>
                  <a:pt x="95" y="135"/>
                </a:cubicBezTo>
                <a:cubicBezTo>
                  <a:pt x="87" y="135"/>
                  <a:pt x="82" y="128"/>
                  <a:pt x="84" y="120"/>
                </a:cubicBezTo>
                <a:cubicBezTo>
                  <a:pt x="86" y="109"/>
                  <a:pt x="84" y="100"/>
                  <a:pt x="80" y="91"/>
                </a:cubicBezTo>
                <a:cubicBezTo>
                  <a:pt x="76" y="81"/>
                  <a:pt x="72" y="72"/>
                  <a:pt x="75" y="61"/>
                </a:cubicBezTo>
                <a:cubicBezTo>
                  <a:pt x="76" y="60"/>
                  <a:pt x="74" y="57"/>
                  <a:pt x="74" y="55"/>
                </a:cubicBezTo>
                <a:cubicBezTo>
                  <a:pt x="72" y="51"/>
                  <a:pt x="71" y="47"/>
                  <a:pt x="69" y="43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6" name="Freeform 16">
            <a:extLst>
              <a:ext uri="{FF2B5EF4-FFF2-40B4-BE49-F238E27FC236}">
                <a16:creationId xmlns:a16="http://schemas.microsoft.com/office/drawing/2014/main" id="{CF5E0852-4A45-4A6D-9DD3-5777CBD13776}"/>
              </a:ext>
            </a:extLst>
          </p:cNvPr>
          <p:cNvSpPr>
            <a:spLocks noEditPoints="1"/>
          </p:cNvSpPr>
          <p:nvPr/>
        </p:nvSpPr>
        <p:spPr bwMode="auto">
          <a:xfrm>
            <a:off x="939801" y="8224837"/>
            <a:ext cx="1130300" cy="1687512"/>
          </a:xfrm>
          <a:custGeom>
            <a:avLst/>
            <a:gdLst>
              <a:gd name="T0" fmla="*/ 41 w 124"/>
              <a:gd name="T1" fmla="*/ 180 h 185"/>
              <a:gd name="T2" fmla="*/ 33 w 124"/>
              <a:gd name="T3" fmla="*/ 131 h 185"/>
              <a:gd name="T4" fmla="*/ 24 w 124"/>
              <a:gd name="T5" fmla="*/ 108 h 185"/>
              <a:gd name="T6" fmla="*/ 4 w 124"/>
              <a:gd name="T7" fmla="*/ 96 h 185"/>
              <a:gd name="T8" fmla="*/ 38 w 124"/>
              <a:gd name="T9" fmla="*/ 23 h 185"/>
              <a:gd name="T10" fmla="*/ 51 w 124"/>
              <a:gd name="T11" fmla="*/ 9 h 185"/>
              <a:gd name="T12" fmla="*/ 63 w 124"/>
              <a:gd name="T13" fmla="*/ 2 h 185"/>
              <a:gd name="T14" fmla="*/ 97 w 124"/>
              <a:gd name="T15" fmla="*/ 37 h 185"/>
              <a:gd name="T16" fmla="*/ 124 w 124"/>
              <a:gd name="T17" fmla="*/ 94 h 185"/>
              <a:gd name="T18" fmla="*/ 106 w 124"/>
              <a:gd name="T19" fmla="*/ 108 h 185"/>
              <a:gd name="T20" fmla="*/ 95 w 124"/>
              <a:gd name="T21" fmla="*/ 131 h 185"/>
              <a:gd name="T22" fmla="*/ 85 w 124"/>
              <a:gd name="T23" fmla="*/ 181 h 185"/>
              <a:gd name="T24" fmla="*/ 87 w 124"/>
              <a:gd name="T25" fmla="*/ 41 h 185"/>
              <a:gd name="T26" fmla="*/ 41 w 124"/>
              <a:gd name="T27" fmla="*/ 41 h 185"/>
              <a:gd name="T28" fmla="*/ 19 w 124"/>
              <a:gd name="T29" fmla="*/ 99 h 185"/>
              <a:gd name="T30" fmla="*/ 25 w 124"/>
              <a:gd name="T31" fmla="*/ 90 h 185"/>
              <a:gd name="T32" fmla="*/ 36 w 124"/>
              <a:gd name="T33" fmla="*/ 62 h 185"/>
              <a:gd name="T34" fmla="*/ 33 w 124"/>
              <a:gd name="T35" fmla="*/ 96 h 185"/>
              <a:gd name="T36" fmla="*/ 62 w 124"/>
              <a:gd name="T37" fmla="*/ 129 h 185"/>
              <a:gd name="T38" fmla="*/ 90 w 124"/>
              <a:gd name="T39" fmla="*/ 68 h 185"/>
              <a:gd name="T40" fmla="*/ 98 w 124"/>
              <a:gd name="T41" fmla="*/ 64 h 185"/>
              <a:gd name="T42" fmla="*/ 104 w 124"/>
              <a:gd name="T43" fmla="*/ 92 h 185"/>
              <a:gd name="T44" fmla="*/ 115 w 124"/>
              <a:gd name="T45" fmla="*/ 92 h 185"/>
              <a:gd name="T46" fmla="*/ 87 w 124"/>
              <a:gd name="T47" fmla="*/ 41 h 185"/>
              <a:gd name="T48" fmla="*/ 46 w 124"/>
              <a:gd name="T49" fmla="*/ 28 h 185"/>
              <a:gd name="T50" fmla="*/ 82 w 124"/>
              <a:gd name="T51" fmla="*/ 28 h 185"/>
              <a:gd name="T52" fmla="*/ 43 w 124"/>
              <a:gd name="T53" fmla="*/ 135 h 185"/>
              <a:gd name="T54" fmla="*/ 51 w 124"/>
              <a:gd name="T55" fmla="*/ 174 h 185"/>
              <a:gd name="T56" fmla="*/ 60 w 124"/>
              <a:gd name="T57" fmla="*/ 138 h 185"/>
              <a:gd name="T58" fmla="*/ 69 w 124"/>
              <a:gd name="T59" fmla="*/ 138 h 185"/>
              <a:gd name="T60" fmla="*/ 69 w 124"/>
              <a:gd name="T61" fmla="*/ 166 h 185"/>
              <a:gd name="T62" fmla="*/ 86 w 124"/>
              <a:gd name="T63" fmla="*/ 165 h 185"/>
              <a:gd name="T64" fmla="*/ 86 w 124"/>
              <a:gd name="T65" fmla="*/ 134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4" h="185">
                <a:moveTo>
                  <a:pt x="64" y="178"/>
                </a:moveTo>
                <a:cubicBezTo>
                  <a:pt x="55" y="184"/>
                  <a:pt x="48" y="185"/>
                  <a:pt x="41" y="180"/>
                </a:cubicBezTo>
                <a:cubicBezTo>
                  <a:pt x="36" y="176"/>
                  <a:pt x="34" y="171"/>
                  <a:pt x="34" y="165"/>
                </a:cubicBezTo>
                <a:cubicBezTo>
                  <a:pt x="33" y="154"/>
                  <a:pt x="34" y="143"/>
                  <a:pt x="33" y="131"/>
                </a:cubicBezTo>
                <a:cubicBezTo>
                  <a:pt x="33" y="130"/>
                  <a:pt x="34" y="128"/>
                  <a:pt x="33" y="128"/>
                </a:cubicBezTo>
                <a:cubicBezTo>
                  <a:pt x="28" y="122"/>
                  <a:pt x="25" y="115"/>
                  <a:pt x="24" y="108"/>
                </a:cubicBezTo>
                <a:cubicBezTo>
                  <a:pt x="23" y="108"/>
                  <a:pt x="22" y="108"/>
                  <a:pt x="21" y="108"/>
                </a:cubicBezTo>
                <a:cubicBezTo>
                  <a:pt x="13" y="109"/>
                  <a:pt x="6" y="104"/>
                  <a:pt x="4" y="96"/>
                </a:cubicBezTo>
                <a:cubicBezTo>
                  <a:pt x="0" y="76"/>
                  <a:pt x="11" y="49"/>
                  <a:pt x="29" y="38"/>
                </a:cubicBezTo>
                <a:cubicBezTo>
                  <a:pt x="35" y="34"/>
                  <a:pt x="39" y="31"/>
                  <a:pt x="38" y="23"/>
                </a:cubicBezTo>
                <a:cubicBezTo>
                  <a:pt x="38" y="21"/>
                  <a:pt x="39" y="18"/>
                  <a:pt x="41" y="15"/>
                </a:cubicBezTo>
                <a:cubicBezTo>
                  <a:pt x="43" y="11"/>
                  <a:pt x="45" y="7"/>
                  <a:pt x="51" y="9"/>
                </a:cubicBezTo>
                <a:cubicBezTo>
                  <a:pt x="51" y="9"/>
                  <a:pt x="52" y="9"/>
                  <a:pt x="52" y="9"/>
                </a:cubicBezTo>
                <a:cubicBezTo>
                  <a:pt x="60" y="9"/>
                  <a:pt x="61" y="9"/>
                  <a:pt x="63" y="2"/>
                </a:cubicBezTo>
                <a:cubicBezTo>
                  <a:pt x="76" y="0"/>
                  <a:pt x="90" y="11"/>
                  <a:pt x="91" y="26"/>
                </a:cubicBezTo>
                <a:cubicBezTo>
                  <a:pt x="91" y="31"/>
                  <a:pt x="93" y="34"/>
                  <a:pt x="97" y="37"/>
                </a:cubicBezTo>
                <a:cubicBezTo>
                  <a:pt x="114" y="46"/>
                  <a:pt x="121" y="61"/>
                  <a:pt x="124" y="79"/>
                </a:cubicBezTo>
                <a:cubicBezTo>
                  <a:pt x="124" y="84"/>
                  <a:pt x="124" y="89"/>
                  <a:pt x="124" y="94"/>
                </a:cubicBezTo>
                <a:cubicBezTo>
                  <a:pt x="123" y="104"/>
                  <a:pt x="116" y="109"/>
                  <a:pt x="106" y="108"/>
                </a:cubicBezTo>
                <a:cubicBezTo>
                  <a:pt x="106" y="108"/>
                  <a:pt x="105" y="108"/>
                  <a:pt x="106" y="108"/>
                </a:cubicBezTo>
                <a:cubicBezTo>
                  <a:pt x="102" y="115"/>
                  <a:pt x="99" y="121"/>
                  <a:pt x="95" y="127"/>
                </a:cubicBezTo>
                <a:cubicBezTo>
                  <a:pt x="95" y="128"/>
                  <a:pt x="95" y="130"/>
                  <a:pt x="95" y="131"/>
                </a:cubicBezTo>
                <a:cubicBezTo>
                  <a:pt x="95" y="142"/>
                  <a:pt x="95" y="152"/>
                  <a:pt x="95" y="162"/>
                </a:cubicBezTo>
                <a:cubicBezTo>
                  <a:pt x="95" y="170"/>
                  <a:pt x="93" y="177"/>
                  <a:pt x="85" y="181"/>
                </a:cubicBezTo>
                <a:cubicBezTo>
                  <a:pt x="78" y="185"/>
                  <a:pt x="71" y="183"/>
                  <a:pt x="64" y="178"/>
                </a:cubicBezTo>
                <a:close/>
                <a:moveTo>
                  <a:pt x="87" y="41"/>
                </a:moveTo>
                <a:cubicBezTo>
                  <a:pt x="82" y="50"/>
                  <a:pt x="74" y="55"/>
                  <a:pt x="64" y="55"/>
                </a:cubicBezTo>
                <a:cubicBezTo>
                  <a:pt x="54" y="55"/>
                  <a:pt x="46" y="49"/>
                  <a:pt x="41" y="41"/>
                </a:cubicBezTo>
                <a:cubicBezTo>
                  <a:pt x="22" y="49"/>
                  <a:pt x="9" y="74"/>
                  <a:pt x="13" y="94"/>
                </a:cubicBezTo>
                <a:cubicBezTo>
                  <a:pt x="14" y="96"/>
                  <a:pt x="17" y="99"/>
                  <a:pt x="19" y="99"/>
                </a:cubicBezTo>
                <a:cubicBezTo>
                  <a:pt x="20" y="99"/>
                  <a:pt x="23" y="97"/>
                  <a:pt x="24" y="95"/>
                </a:cubicBezTo>
                <a:cubicBezTo>
                  <a:pt x="25" y="94"/>
                  <a:pt x="24" y="91"/>
                  <a:pt x="25" y="90"/>
                </a:cubicBezTo>
                <a:cubicBezTo>
                  <a:pt x="27" y="82"/>
                  <a:pt x="28" y="73"/>
                  <a:pt x="31" y="65"/>
                </a:cubicBezTo>
                <a:cubicBezTo>
                  <a:pt x="31" y="62"/>
                  <a:pt x="34" y="61"/>
                  <a:pt x="36" y="62"/>
                </a:cubicBezTo>
                <a:cubicBezTo>
                  <a:pt x="38" y="63"/>
                  <a:pt x="39" y="66"/>
                  <a:pt x="39" y="68"/>
                </a:cubicBezTo>
                <a:cubicBezTo>
                  <a:pt x="35" y="77"/>
                  <a:pt x="34" y="86"/>
                  <a:pt x="33" y="96"/>
                </a:cubicBezTo>
                <a:cubicBezTo>
                  <a:pt x="31" y="116"/>
                  <a:pt x="39" y="127"/>
                  <a:pt x="59" y="129"/>
                </a:cubicBezTo>
                <a:cubicBezTo>
                  <a:pt x="60" y="129"/>
                  <a:pt x="61" y="129"/>
                  <a:pt x="62" y="129"/>
                </a:cubicBezTo>
                <a:cubicBezTo>
                  <a:pt x="84" y="130"/>
                  <a:pt x="98" y="120"/>
                  <a:pt x="95" y="95"/>
                </a:cubicBezTo>
                <a:cubicBezTo>
                  <a:pt x="94" y="86"/>
                  <a:pt x="93" y="76"/>
                  <a:pt x="90" y="68"/>
                </a:cubicBezTo>
                <a:cubicBezTo>
                  <a:pt x="89" y="66"/>
                  <a:pt x="90" y="63"/>
                  <a:pt x="92" y="62"/>
                </a:cubicBezTo>
                <a:cubicBezTo>
                  <a:pt x="94" y="60"/>
                  <a:pt x="96" y="62"/>
                  <a:pt x="98" y="64"/>
                </a:cubicBezTo>
                <a:cubicBezTo>
                  <a:pt x="98" y="65"/>
                  <a:pt x="98" y="66"/>
                  <a:pt x="99" y="67"/>
                </a:cubicBezTo>
                <a:cubicBezTo>
                  <a:pt x="100" y="75"/>
                  <a:pt x="102" y="84"/>
                  <a:pt x="104" y="92"/>
                </a:cubicBezTo>
                <a:cubicBezTo>
                  <a:pt x="104" y="97"/>
                  <a:pt x="106" y="99"/>
                  <a:pt x="110" y="99"/>
                </a:cubicBezTo>
                <a:cubicBezTo>
                  <a:pt x="113" y="99"/>
                  <a:pt x="115" y="97"/>
                  <a:pt x="115" y="92"/>
                </a:cubicBezTo>
                <a:cubicBezTo>
                  <a:pt x="115" y="87"/>
                  <a:pt x="115" y="82"/>
                  <a:pt x="114" y="77"/>
                </a:cubicBezTo>
                <a:cubicBezTo>
                  <a:pt x="111" y="61"/>
                  <a:pt x="103" y="48"/>
                  <a:pt x="87" y="41"/>
                </a:cubicBezTo>
                <a:close/>
                <a:moveTo>
                  <a:pt x="65" y="10"/>
                </a:moveTo>
                <a:cubicBezTo>
                  <a:pt x="55" y="10"/>
                  <a:pt x="46" y="18"/>
                  <a:pt x="46" y="28"/>
                </a:cubicBezTo>
                <a:cubicBezTo>
                  <a:pt x="46" y="37"/>
                  <a:pt x="54" y="46"/>
                  <a:pt x="64" y="46"/>
                </a:cubicBezTo>
                <a:cubicBezTo>
                  <a:pt x="73" y="46"/>
                  <a:pt x="82" y="38"/>
                  <a:pt x="82" y="28"/>
                </a:cubicBezTo>
                <a:cubicBezTo>
                  <a:pt x="82" y="19"/>
                  <a:pt x="74" y="10"/>
                  <a:pt x="65" y="10"/>
                </a:cubicBezTo>
                <a:close/>
                <a:moveTo>
                  <a:pt x="43" y="135"/>
                </a:moveTo>
                <a:cubicBezTo>
                  <a:pt x="43" y="146"/>
                  <a:pt x="42" y="156"/>
                  <a:pt x="43" y="167"/>
                </a:cubicBezTo>
                <a:cubicBezTo>
                  <a:pt x="43" y="171"/>
                  <a:pt x="47" y="174"/>
                  <a:pt x="51" y="174"/>
                </a:cubicBezTo>
                <a:cubicBezTo>
                  <a:pt x="55" y="174"/>
                  <a:pt x="59" y="171"/>
                  <a:pt x="59" y="167"/>
                </a:cubicBezTo>
                <a:cubicBezTo>
                  <a:pt x="60" y="157"/>
                  <a:pt x="60" y="148"/>
                  <a:pt x="60" y="138"/>
                </a:cubicBezTo>
                <a:cubicBezTo>
                  <a:pt x="54" y="137"/>
                  <a:pt x="48" y="136"/>
                  <a:pt x="43" y="135"/>
                </a:cubicBezTo>
                <a:close/>
                <a:moveTo>
                  <a:pt x="69" y="138"/>
                </a:moveTo>
                <a:cubicBezTo>
                  <a:pt x="69" y="140"/>
                  <a:pt x="69" y="141"/>
                  <a:pt x="69" y="142"/>
                </a:cubicBezTo>
                <a:cubicBezTo>
                  <a:pt x="69" y="150"/>
                  <a:pt x="68" y="158"/>
                  <a:pt x="69" y="166"/>
                </a:cubicBezTo>
                <a:cubicBezTo>
                  <a:pt x="69" y="171"/>
                  <a:pt x="73" y="174"/>
                  <a:pt x="77" y="174"/>
                </a:cubicBezTo>
                <a:cubicBezTo>
                  <a:pt x="82" y="174"/>
                  <a:pt x="86" y="171"/>
                  <a:pt x="86" y="165"/>
                </a:cubicBezTo>
                <a:cubicBezTo>
                  <a:pt x="86" y="158"/>
                  <a:pt x="86" y="151"/>
                  <a:pt x="86" y="144"/>
                </a:cubicBezTo>
                <a:cubicBezTo>
                  <a:pt x="86" y="141"/>
                  <a:pt x="86" y="137"/>
                  <a:pt x="86" y="134"/>
                </a:cubicBezTo>
                <a:cubicBezTo>
                  <a:pt x="80" y="136"/>
                  <a:pt x="74" y="137"/>
                  <a:pt x="69" y="138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7" name="Freeform 17">
            <a:extLst>
              <a:ext uri="{FF2B5EF4-FFF2-40B4-BE49-F238E27FC236}">
                <a16:creationId xmlns:a16="http://schemas.microsoft.com/office/drawing/2014/main" id="{5D9C21BF-AEC5-4099-AE30-EBC3BF6852FD}"/>
              </a:ext>
            </a:extLst>
          </p:cNvPr>
          <p:cNvSpPr>
            <a:spLocks noEditPoints="1"/>
          </p:cNvSpPr>
          <p:nvPr/>
        </p:nvSpPr>
        <p:spPr bwMode="auto">
          <a:xfrm>
            <a:off x="7183438" y="8375650"/>
            <a:ext cx="1476375" cy="1495425"/>
          </a:xfrm>
          <a:custGeom>
            <a:avLst/>
            <a:gdLst>
              <a:gd name="T0" fmla="*/ 81 w 162"/>
              <a:gd name="T1" fmla="*/ 0 h 164"/>
              <a:gd name="T2" fmla="*/ 135 w 162"/>
              <a:gd name="T3" fmla="*/ 0 h 164"/>
              <a:gd name="T4" fmla="*/ 161 w 162"/>
              <a:gd name="T5" fmla="*/ 28 h 164"/>
              <a:gd name="T6" fmla="*/ 150 w 162"/>
              <a:gd name="T7" fmla="*/ 137 h 164"/>
              <a:gd name="T8" fmla="*/ 145 w 162"/>
              <a:gd name="T9" fmla="*/ 153 h 164"/>
              <a:gd name="T10" fmla="*/ 127 w 162"/>
              <a:gd name="T11" fmla="*/ 163 h 164"/>
              <a:gd name="T12" fmla="*/ 107 w 162"/>
              <a:gd name="T13" fmla="*/ 163 h 164"/>
              <a:gd name="T14" fmla="*/ 103 w 162"/>
              <a:gd name="T15" fmla="*/ 161 h 164"/>
              <a:gd name="T16" fmla="*/ 93 w 162"/>
              <a:gd name="T17" fmla="*/ 161 h 164"/>
              <a:gd name="T18" fmla="*/ 89 w 162"/>
              <a:gd name="T19" fmla="*/ 163 h 164"/>
              <a:gd name="T20" fmla="*/ 37 w 162"/>
              <a:gd name="T21" fmla="*/ 163 h 164"/>
              <a:gd name="T22" fmla="*/ 13 w 162"/>
              <a:gd name="T23" fmla="*/ 141 h 164"/>
              <a:gd name="T24" fmla="*/ 2 w 162"/>
              <a:gd name="T25" fmla="*/ 28 h 164"/>
              <a:gd name="T26" fmla="*/ 27 w 162"/>
              <a:gd name="T27" fmla="*/ 0 h 164"/>
              <a:gd name="T28" fmla="*/ 81 w 162"/>
              <a:gd name="T29" fmla="*/ 0 h 164"/>
              <a:gd name="T30" fmla="*/ 81 w 162"/>
              <a:gd name="T31" fmla="*/ 11 h 164"/>
              <a:gd name="T32" fmla="*/ 27 w 162"/>
              <a:gd name="T33" fmla="*/ 11 h 164"/>
              <a:gd name="T34" fmla="*/ 13 w 162"/>
              <a:gd name="T35" fmla="*/ 27 h 164"/>
              <a:gd name="T36" fmla="*/ 18 w 162"/>
              <a:gd name="T37" fmla="*/ 85 h 164"/>
              <a:gd name="T38" fmla="*/ 24 w 162"/>
              <a:gd name="T39" fmla="*/ 139 h 164"/>
              <a:gd name="T40" fmla="*/ 38 w 162"/>
              <a:gd name="T41" fmla="*/ 152 h 164"/>
              <a:gd name="T42" fmla="*/ 124 w 162"/>
              <a:gd name="T43" fmla="*/ 152 h 164"/>
              <a:gd name="T44" fmla="*/ 138 w 162"/>
              <a:gd name="T45" fmla="*/ 139 h 164"/>
              <a:gd name="T46" fmla="*/ 141 w 162"/>
              <a:gd name="T47" fmla="*/ 118 h 164"/>
              <a:gd name="T48" fmla="*/ 150 w 162"/>
              <a:gd name="T49" fmla="*/ 27 h 164"/>
              <a:gd name="T50" fmla="*/ 134 w 162"/>
              <a:gd name="T51" fmla="*/ 11 h 164"/>
              <a:gd name="T52" fmla="*/ 81 w 162"/>
              <a:gd name="T53" fmla="*/ 11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2" h="164">
                <a:moveTo>
                  <a:pt x="81" y="0"/>
                </a:moveTo>
                <a:cubicBezTo>
                  <a:pt x="99" y="0"/>
                  <a:pt x="117" y="0"/>
                  <a:pt x="135" y="0"/>
                </a:cubicBezTo>
                <a:cubicBezTo>
                  <a:pt x="152" y="0"/>
                  <a:pt x="162" y="12"/>
                  <a:pt x="161" y="28"/>
                </a:cubicBezTo>
                <a:cubicBezTo>
                  <a:pt x="157" y="65"/>
                  <a:pt x="153" y="101"/>
                  <a:pt x="150" y="137"/>
                </a:cubicBezTo>
                <a:cubicBezTo>
                  <a:pt x="149" y="143"/>
                  <a:pt x="147" y="149"/>
                  <a:pt x="145" y="153"/>
                </a:cubicBezTo>
                <a:cubicBezTo>
                  <a:pt x="141" y="160"/>
                  <a:pt x="134" y="163"/>
                  <a:pt x="127" y="163"/>
                </a:cubicBezTo>
                <a:cubicBezTo>
                  <a:pt x="120" y="163"/>
                  <a:pt x="114" y="163"/>
                  <a:pt x="107" y="163"/>
                </a:cubicBezTo>
                <a:cubicBezTo>
                  <a:pt x="106" y="163"/>
                  <a:pt x="104" y="162"/>
                  <a:pt x="103" y="161"/>
                </a:cubicBezTo>
                <a:cubicBezTo>
                  <a:pt x="100" y="157"/>
                  <a:pt x="96" y="157"/>
                  <a:pt x="93" y="161"/>
                </a:cubicBezTo>
                <a:cubicBezTo>
                  <a:pt x="92" y="162"/>
                  <a:pt x="90" y="163"/>
                  <a:pt x="89" y="163"/>
                </a:cubicBezTo>
                <a:cubicBezTo>
                  <a:pt x="72" y="163"/>
                  <a:pt x="54" y="164"/>
                  <a:pt x="37" y="163"/>
                </a:cubicBezTo>
                <a:cubicBezTo>
                  <a:pt x="23" y="163"/>
                  <a:pt x="14" y="154"/>
                  <a:pt x="13" y="141"/>
                </a:cubicBezTo>
                <a:cubicBezTo>
                  <a:pt x="9" y="103"/>
                  <a:pt x="5" y="65"/>
                  <a:pt x="2" y="28"/>
                </a:cubicBezTo>
                <a:cubicBezTo>
                  <a:pt x="0" y="11"/>
                  <a:pt x="11" y="0"/>
                  <a:pt x="27" y="0"/>
                </a:cubicBezTo>
                <a:cubicBezTo>
                  <a:pt x="45" y="0"/>
                  <a:pt x="63" y="0"/>
                  <a:pt x="81" y="0"/>
                </a:cubicBezTo>
                <a:close/>
                <a:moveTo>
                  <a:pt x="81" y="11"/>
                </a:moveTo>
                <a:cubicBezTo>
                  <a:pt x="63" y="11"/>
                  <a:pt x="45" y="11"/>
                  <a:pt x="27" y="11"/>
                </a:cubicBezTo>
                <a:cubicBezTo>
                  <a:pt x="17" y="11"/>
                  <a:pt x="12" y="17"/>
                  <a:pt x="13" y="27"/>
                </a:cubicBezTo>
                <a:cubicBezTo>
                  <a:pt x="15" y="46"/>
                  <a:pt x="16" y="66"/>
                  <a:pt x="18" y="85"/>
                </a:cubicBezTo>
                <a:cubicBezTo>
                  <a:pt x="20" y="103"/>
                  <a:pt x="22" y="121"/>
                  <a:pt x="24" y="139"/>
                </a:cubicBezTo>
                <a:cubicBezTo>
                  <a:pt x="25" y="148"/>
                  <a:pt x="30" y="152"/>
                  <a:pt x="38" y="152"/>
                </a:cubicBezTo>
                <a:cubicBezTo>
                  <a:pt x="67" y="153"/>
                  <a:pt x="96" y="153"/>
                  <a:pt x="124" y="152"/>
                </a:cubicBezTo>
                <a:cubicBezTo>
                  <a:pt x="133" y="152"/>
                  <a:pt x="138" y="148"/>
                  <a:pt x="138" y="139"/>
                </a:cubicBezTo>
                <a:cubicBezTo>
                  <a:pt x="139" y="132"/>
                  <a:pt x="140" y="125"/>
                  <a:pt x="141" y="118"/>
                </a:cubicBezTo>
                <a:cubicBezTo>
                  <a:pt x="144" y="88"/>
                  <a:pt x="147" y="58"/>
                  <a:pt x="150" y="27"/>
                </a:cubicBezTo>
                <a:cubicBezTo>
                  <a:pt x="151" y="16"/>
                  <a:pt x="145" y="11"/>
                  <a:pt x="134" y="11"/>
                </a:cubicBezTo>
                <a:cubicBezTo>
                  <a:pt x="117" y="11"/>
                  <a:pt x="99" y="11"/>
                  <a:pt x="81" y="11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8" name="Freeform 18">
            <a:extLst>
              <a:ext uri="{FF2B5EF4-FFF2-40B4-BE49-F238E27FC236}">
                <a16:creationId xmlns:a16="http://schemas.microsoft.com/office/drawing/2014/main" id="{F12EA8BE-DC53-4057-A356-1A73C020DD2C}"/>
              </a:ext>
            </a:extLst>
          </p:cNvPr>
          <p:cNvSpPr>
            <a:spLocks noEditPoints="1"/>
          </p:cNvSpPr>
          <p:nvPr/>
        </p:nvSpPr>
        <p:spPr bwMode="auto">
          <a:xfrm>
            <a:off x="7366001" y="4014788"/>
            <a:ext cx="1120775" cy="1497012"/>
          </a:xfrm>
          <a:custGeom>
            <a:avLst/>
            <a:gdLst>
              <a:gd name="T0" fmla="*/ 0 w 123"/>
              <a:gd name="T1" fmla="*/ 82 h 164"/>
              <a:gd name="T2" fmla="*/ 0 w 123"/>
              <a:gd name="T3" fmla="*/ 22 h 164"/>
              <a:gd name="T4" fmla="*/ 22 w 123"/>
              <a:gd name="T5" fmla="*/ 0 h 164"/>
              <a:gd name="T6" fmla="*/ 101 w 123"/>
              <a:gd name="T7" fmla="*/ 0 h 164"/>
              <a:gd name="T8" fmla="*/ 123 w 123"/>
              <a:gd name="T9" fmla="*/ 22 h 164"/>
              <a:gd name="T10" fmla="*/ 123 w 123"/>
              <a:gd name="T11" fmla="*/ 142 h 164"/>
              <a:gd name="T12" fmla="*/ 101 w 123"/>
              <a:gd name="T13" fmla="*/ 163 h 164"/>
              <a:gd name="T14" fmla="*/ 21 w 123"/>
              <a:gd name="T15" fmla="*/ 163 h 164"/>
              <a:gd name="T16" fmla="*/ 0 w 123"/>
              <a:gd name="T17" fmla="*/ 143 h 164"/>
              <a:gd name="T18" fmla="*/ 0 w 123"/>
              <a:gd name="T19" fmla="*/ 82 h 164"/>
              <a:gd name="T20" fmla="*/ 112 w 123"/>
              <a:gd name="T21" fmla="*/ 82 h 164"/>
              <a:gd name="T22" fmla="*/ 112 w 123"/>
              <a:gd name="T23" fmla="*/ 22 h 164"/>
              <a:gd name="T24" fmla="*/ 100 w 123"/>
              <a:gd name="T25" fmla="*/ 11 h 164"/>
              <a:gd name="T26" fmla="*/ 23 w 123"/>
              <a:gd name="T27" fmla="*/ 11 h 164"/>
              <a:gd name="T28" fmla="*/ 11 w 123"/>
              <a:gd name="T29" fmla="*/ 23 h 164"/>
              <a:gd name="T30" fmla="*/ 11 w 123"/>
              <a:gd name="T31" fmla="*/ 141 h 164"/>
              <a:gd name="T32" fmla="*/ 22 w 123"/>
              <a:gd name="T33" fmla="*/ 153 h 164"/>
              <a:gd name="T34" fmla="*/ 100 w 123"/>
              <a:gd name="T35" fmla="*/ 153 h 164"/>
              <a:gd name="T36" fmla="*/ 112 w 123"/>
              <a:gd name="T37" fmla="*/ 141 h 164"/>
              <a:gd name="T38" fmla="*/ 112 w 123"/>
              <a:gd name="T39" fmla="*/ 82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3" h="164">
                <a:moveTo>
                  <a:pt x="0" y="82"/>
                </a:moveTo>
                <a:cubicBezTo>
                  <a:pt x="0" y="62"/>
                  <a:pt x="0" y="42"/>
                  <a:pt x="0" y="22"/>
                </a:cubicBezTo>
                <a:cubicBezTo>
                  <a:pt x="0" y="9"/>
                  <a:pt x="8" y="0"/>
                  <a:pt x="22" y="0"/>
                </a:cubicBezTo>
                <a:cubicBezTo>
                  <a:pt x="48" y="0"/>
                  <a:pt x="74" y="0"/>
                  <a:pt x="101" y="0"/>
                </a:cubicBezTo>
                <a:cubicBezTo>
                  <a:pt x="114" y="0"/>
                  <a:pt x="123" y="9"/>
                  <a:pt x="123" y="22"/>
                </a:cubicBezTo>
                <a:cubicBezTo>
                  <a:pt x="123" y="62"/>
                  <a:pt x="123" y="102"/>
                  <a:pt x="123" y="142"/>
                </a:cubicBezTo>
                <a:cubicBezTo>
                  <a:pt x="123" y="155"/>
                  <a:pt x="114" y="163"/>
                  <a:pt x="101" y="163"/>
                </a:cubicBezTo>
                <a:cubicBezTo>
                  <a:pt x="74" y="164"/>
                  <a:pt x="47" y="164"/>
                  <a:pt x="21" y="163"/>
                </a:cubicBezTo>
                <a:cubicBezTo>
                  <a:pt x="9" y="163"/>
                  <a:pt x="0" y="155"/>
                  <a:pt x="0" y="143"/>
                </a:cubicBezTo>
                <a:cubicBezTo>
                  <a:pt x="0" y="122"/>
                  <a:pt x="0" y="102"/>
                  <a:pt x="0" y="82"/>
                </a:cubicBezTo>
                <a:close/>
                <a:moveTo>
                  <a:pt x="112" y="82"/>
                </a:moveTo>
                <a:cubicBezTo>
                  <a:pt x="112" y="62"/>
                  <a:pt x="112" y="42"/>
                  <a:pt x="112" y="22"/>
                </a:cubicBezTo>
                <a:cubicBezTo>
                  <a:pt x="112" y="15"/>
                  <a:pt x="108" y="11"/>
                  <a:pt x="100" y="11"/>
                </a:cubicBezTo>
                <a:cubicBezTo>
                  <a:pt x="74" y="11"/>
                  <a:pt x="49" y="11"/>
                  <a:pt x="23" y="11"/>
                </a:cubicBezTo>
                <a:cubicBezTo>
                  <a:pt x="14" y="11"/>
                  <a:pt x="11" y="14"/>
                  <a:pt x="11" y="23"/>
                </a:cubicBezTo>
                <a:cubicBezTo>
                  <a:pt x="11" y="62"/>
                  <a:pt x="11" y="102"/>
                  <a:pt x="11" y="141"/>
                </a:cubicBezTo>
                <a:cubicBezTo>
                  <a:pt x="11" y="149"/>
                  <a:pt x="14" y="153"/>
                  <a:pt x="22" y="153"/>
                </a:cubicBezTo>
                <a:cubicBezTo>
                  <a:pt x="48" y="153"/>
                  <a:pt x="74" y="153"/>
                  <a:pt x="100" y="153"/>
                </a:cubicBezTo>
                <a:cubicBezTo>
                  <a:pt x="108" y="153"/>
                  <a:pt x="112" y="149"/>
                  <a:pt x="112" y="141"/>
                </a:cubicBezTo>
                <a:cubicBezTo>
                  <a:pt x="112" y="121"/>
                  <a:pt x="112" y="102"/>
                  <a:pt x="112" y="82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9" name="Freeform 19">
            <a:extLst>
              <a:ext uri="{FF2B5EF4-FFF2-40B4-BE49-F238E27FC236}">
                <a16:creationId xmlns:a16="http://schemas.microsoft.com/office/drawing/2014/main" id="{29B927E2-098F-4C4E-AF89-CF2A02A63E75}"/>
              </a:ext>
            </a:extLst>
          </p:cNvPr>
          <p:cNvSpPr>
            <a:spLocks noEditPoints="1"/>
          </p:cNvSpPr>
          <p:nvPr/>
        </p:nvSpPr>
        <p:spPr bwMode="auto">
          <a:xfrm>
            <a:off x="2781301" y="8283575"/>
            <a:ext cx="1566863" cy="1570037"/>
          </a:xfrm>
          <a:custGeom>
            <a:avLst/>
            <a:gdLst>
              <a:gd name="T0" fmla="*/ 86 w 172"/>
              <a:gd name="T1" fmla="*/ 34 h 172"/>
              <a:gd name="T2" fmla="*/ 98 w 172"/>
              <a:gd name="T3" fmla="*/ 24 h 172"/>
              <a:gd name="T4" fmla="*/ 169 w 172"/>
              <a:gd name="T5" fmla="*/ 53 h 172"/>
              <a:gd name="T6" fmla="*/ 160 w 172"/>
              <a:gd name="T7" fmla="*/ 99 h 172"/>
              <a:gd name="T8" fmla="*/ 113 w 172"/>
              <a:gd name="T9" fmla="*/ 152 h 172"/>
              <a:gd name="T10" fmla="*/ 100 w 172"/>
              <a:gd name="T11" fmla="*/ 164 h 172"/>
              <a:gd name="T12" fmla="*/ 75 w 172"/>
              <a:gd name="T13" fmla="*/ 165 h 172"/>
              <a:gd name="T14" fmla="*/ 14 w 172"/>
              <a:gd name="T15" fmla="*/ 98 h 172"/>
              <a:gd name="T16" fmla="*/ 9 w 172"/>
              <a:gd name="T17" fmla="*/ 41 h 172"/>
              <a:gd name="T18" fmla="*/ 80 w 172"/>
              <a:gd name="T19" fmla="*/ 27 h 172"/>
              <a:gd name="T20" fmla="*/ 86 w 172"/>
              <a:gd name="T21" fmla="*/ 34 h 172"/>
              <a:gd name="T22" fmla="*/ 160 w 172"/>
              <a:gd name="T23" fmla="*/ 64 h 172"/>
              <a:gd name="T24" fmla="*/ 158 w 172"/>
              <a:gd name="T25" fmla="*/ 53 h 172"/>
              <a:gd name="T26" fmla="*/ 109 w 172"/>
              <a:gd name="T27" fmla="*/ 30 h 172"/>
              <a:gd name="T28" fmla="*/ 96 w 172"/>
              <a:gd name="T29" fmla="*/ 41 h 172"/>
              <a:gd name="T30" fmla="*/ 79 w 172"/>
              <a:gd name="T31" fmla="*/ 41 h 172"/>
              <a:gd name="T32" fmla="*/ 71 w 172"/>
              <a:gd name="T33" fmla="*/ 34 h 172"/>
              <a:gd name="T34" fmla="*/ 17 w 172"/>
              <a:gd name="T35" fmla="*/ 50 h 172"/>
              <a:gd name="T36" fmla="*/ 27 w 172"/>
              <a:gd name="T37" fmla="*/ 98 h 172"/>
              <a:gd name="T38" fmla="*/ 81 w 172"/>
              <a:gd name="T39" fmla="*/ 156 h 172"/>
              <a:gd name="T40" fmla="*/ 93 w 172"/>
              <a:gd name="T41" fmla="*/ 155 h 172"/>
              <a:gd name="T42" fmla="*/ 144 w 172"/>
              <a:gd name="T43" fmla="*/ 102 h 172"/>
              <a:gd name="T44" fmla="*/ 160 w 172"/>
              <a:gd name="T45" fmla="*/ 64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2" h="172">
                <a:moveTo>
                  <a:pt x="86" y="34"/>
                </a:moveTo>
                <a:cubicBezTo>
                  <a:pt x="90" y="31"/>
                  <a:pt x="94" y="27"/>
                  <a:pt x="98" y="24"/>
                </a:cubicBezTo>
                <a:cubicBezTo>
                  <a:pt x="128" y="0"/>
                  <a:pt x="165" y="23"/>
                  <a:pt x="169" y="53"/>
                </a:cubicBezTo>
                <a:cubicBezTo>
                  <a:pt x="172" y="69"/>
                  <a:pt x="170" y="85"/>
                  <a:pt x="160" y="99"/>
                </a:cubicBezTo>
                <a:cubicBezTo>
                  <a:pt x="146" y="118"/>
                  <a:pt x="130" y="135"/>
                  <a:pt x="113" y="152"/>
                </a:cubicBezTo>
                <a:cubicBezTo>
                  <a:pt x="109" y="156"/>
                  <a:pt x="105" y="160"/>
                  <a:pt x="100" y="164"/>
                </a:cubicBezTo>
                <a:cubicBezTo>
                  <a:pt x="93" y="171"/>
                  <a:pt x="82" y="172"/>
                  <a:pt x="75" y="165"/>
                </a:cubicBezTo>
                <a:cubicBezTo>
                  <a:pt x="53" y="144"/>
                  <a:pt x="31" y="123"/>
                  <a:pt x="14" y="98"/>
                </a:cubicBezTo>
                <a:cubicBezTo>
                  <a:pt x="2" y="80"/>
                  <a:pt x="0" y="60"/>
                  <a:pt x="9" y="41"/>
                </a:cubicBezTo>
                <a:cubicBezTo>
                  <a:pt x="22" y="12"/>
                  <a:pt x="56" y="6"/>
                  <a:pt x="80" y="27"/>
                </a:cubicBezTo>
                <a:cubicBezTo>
                  <a:pt x="82" y="29"/>
                  <a:pt x="84" y="32"/>
                  <a:pt x="86" y="34"/>
                </a:cubicBezTo>
                <a:close/>
                <a:moveTo>
                  <a:pt x="160" y="64"/>
                </a:moveTo>
                <a:cubicBezTo>
                  <a:pt x="159" y="60"/>
                  <a:pt x="159" y="57"/>
                  <a:pt x="158" y="53"/>
                </a:cubicBezTo>
                <a:cubicBezTo>
                  <a:pt x="153" y="30"/>
                  <a:pt x="128" y="18"/>
                  <a:pt x="109" y="30"/>
                </a:cubicBezTo>
                <a:cubicBezTo>
                  <a:pt x="104" y="33"/>
                  <a:pt x="100" y="37"/>
                  <a:pt x="96" y="41"/>
                </a:cubicBezTo>
                <a:cubicBezTo>
                  <a:pt x="90" y="47"/>
                  <a:pt x="84" y="47"/>
                  <a:pt x="79" y="41"/>
                </a:cubicBezTo>
                <a:cubicBezTo>
                  <a:pt x="76" y="39"/>
                  <a:pt x="74" y="36"/>
                  <a:pt x="71" y="34"/>
                </a:cubicBezTo>
                <a:cubicBezTo>
                  <a:pt x="51" y="18"/>
                  <a:pt x="24" y="26"/>
                  <a:pt x="17" y="50"/>
                </a:cubicBezTo>
                <a:cubicBezTo>
                  <a:pt x="12" y="68"/>
                  <a:pt x="16" y="83"/>
                  <a:pt x="27" y="98"/>
                </a:cubicBezTo>
                <a:cubicBezTo>
                  <a:pt x="43" y="119"/>
                  <a:pt x="62" y="138"/>
                  <a:pt x="81" y="156"/>
                </a:cubicBezTo>
                <a:cubicBezTo>
                  <a:pt x="85" y="160"/>
                  <a:pt x="89" y="160"/>
                  <a:pt x="93" y="155"/>
                </a:cubicBezTo>
                <a:cubicBezTo>
                  <a:pt x="110" y="138"/>
                  <a:pt x="127" y="120"/>
                  <a:pt x="144" y="102"/>
                </a:cubicBezTo>
                <a:cubicBezTo>
                  <a:pt x="154" y="91"/>
                  <a:pt x="160" y="79"/>
                  <a:pt x="160" y="64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0" name="Freeform 20">
            <a:extLst>
              <a:ext uri="{FF2B5EF4-FFF2-40B4-BE49-F238E27FC236}">
                <a16:creationId xmlns:a16="http://schemas.microsoft.com/office/drawing/2014/main" id="{238C3DF4-A5BA-4E0E-B1D2-863B6CFFD2BC}"/>
              </a:ext>
            </a:extLst>
          </p:cNvPr>
          <p:cNvSpPr/>
          <p:nvPr/>
        </p:nvSpPr>
        <p:spPr bwMode="auto">
          <a:xfrm>
            <a:off x="5014913" y="4006850"/>
            <a:ext cx="1311275" cy="1504950"/>
          </a:xfrm>
          <a:custGeom>
            <a:avLst/>
            <a:gdLst>
              <a:gd name="T0" fmla="*/ 141 w 144"/>
              <a:gd name="T1" fmla="*/ 95 h 165"/>
              <a:gd name="T2" fmla="*/ 134 w 144"/>
              <a:gd name="T3" fmla="*/ 74 h 165"/>
              <a:gd name="T4" fmla="*/ 130 w 144"/>
              <a:gd name="T5" fmla="*/ 57 h 165"/>
              <a:gd name="T6" fmla="*/ 125 w 144"/>
              <a:gd name="T7" fmla="*/ 60 h 165"/>
              <a:gd name="T8" fmla="*/ 123 w 144"/>
              <a:gd name="T9" fmla="*/ 56 h 165"/>
              <a:gd name="T10" fmla="*/ 125 w 144"/>
              <a:gd name="T11" fmla="*/ 54 h 165"/>
              <a:gd name="T12" fmla="*/ 125 w 144"/>
              <a:gd name="T13" fmla="*/ 53 h 165"/>
              <a:gd name="T14" fmla="*/ 94 w 144"/>
              <a:gd name="T15" fmla="*/ 45 h 165"/>
              <a:gd name="T16" fmla="*/ 87 w 144"/>
              <a:gd name="T17" fmla="*/ 47 h 165"/>
              <a:gd name="T18" fmla="*/ 54 w 144"/>
              <a:gd name="T19" fmla="*/ 32 h 165"/>
              <a:gd name="T20" fmla="*/ 50 w 144"/>
              <a:gd name="T21" fmla="*/ 15 h 165"/>
              <a:gd name="T22" fmla="*/ 49 w 144"/>
              <a:gd name="T23" fmla="*/ 11 h 165"/>
              <a:gd name="T24" fmla="*/ 37 w 144"/>
              <a:gd name="T25" fmla="*/ 11 h 165"/>
              <a:gd name="T26" fmla="*/ 54 w 144"/>
              <a:gd name="T27" fmla="*/ 51 h 165"/>
              <a:gd name="T28" fmla="*/ 63 w 144"/>
              <a:gd name="T29" fmla="*/ 57 h 165"/>
              <a:gd name="T30" fmla="*/ 74 w 144"/>
              <a:gd name="T31" fmla="*/ 74 h 165"/>
              <a:gd name="T32" fmla="*/ 72 w 144"/>
              <a:gd name="T33" fmla="*/ 105 h 165"/>
              <a:gd name="T34" fmla="*/ 52 w 144"/>
              <a:gd name="T35" fmla="*/ 127 h 165"/>
              <a:gd name="T36" fmla="*/ 40 w 144"/>
              <a:gd name="T37" fmla="*/ 128 h 165"/>
              <a:gd name="T38" fmla="*/ 10 w 144"/>
              <a:gd name="T39" fmla="*/ 148 h 165"/>
              <a:gd name="T40" fmla="*/ 10 w 144"/>
              <a:gd name="T41" fmla="*/ 155 h 165"/>
              <a:gd name="T42" fmla="*/ 22 w 144"/>
              <a:gd name="T43" fmla="*/ 155 h 165"/>
              <a:gd name="T44" fmla="*/ 23 w 144"/>
              <a:gd name="T45" fmla="*/ 146 h 165"/>
              <a:gd name="T46" fmla="*/ 41 w 144"/>
              <a:gd name="T47" fmla="*/ 137 h 165"/>
              <a:gd name="T48" fmla="*/ 48 w 144"/>
              <a:gd name="T49" fmla="*/ 140 h 165"/>
              <a:gd name="T50" fmla="*/ 87 w 144"/>
              <a:gd name="T51" fmla="*/ 145 h 165"/>
              <a:gd name="T52" fmla="*/ 93 w 144"/>
              <a:gd name="T53" fmla="*/ 141 h 165"/>
              <a:gd name="T54" fmla="*/ 100 w 144"/>
              <a:gd name="T55" fmla="*/ 140 h 165"/>
              <a:gd name="T56" fmla="*/ 120 w 144"/>
              <a:gd name="T57" fmla="*/ 123 h 165"/>
              <a:gd name="T58" fmla="*/ 128 w 144"/>
              <a:gd name="T59" fmla="*/ 127 h 165"/>
              <a:gd name="T60" fmla="*/ 89 w 144"/>
              <a:gd name="T61" fmla="*/ 155 h 165"/>
              <a:gd name="T62" fmla="*/ 42 w 144"/>
              <a:gd name="T63" fmla="*/ 148 h 165"/>
              <a:gd name="T64" fmla="*/ 32 w 144"/>
              <a:gd name="T65" fmla="*/ 154 h 165"/>
              <a:gd name="T66" fmla="*/ 19 w 144"/>
              <a:gd name="T67" fmla="*/ 165 h 165"/>
              <a:gd name="T68" fmla="*/ 7 w 144"/>
              <a:gd name="T69" fmla="*/ 165 h 165"/>
              <a:gd name="T70" fmla="*/ 0 w 144"/>
              <a:gd name="T71" fmla="*/ 157 h 165"/>
              <a:gd name="T72" fmla="*/ 6 w 144"/>
              <a:gd name="T73" fmla="*/ 130 h 165"/>
              <a:gd name="T74" fmla="*/ 40 w 144"/>
              <a:gd name="T75" fmla="*/ 118 h 165"/>
              <a:gd name="T76" fmla="*/ 61 w 144"/>
              <a:gd name="T77" fmla="*/ 107 h 165"/>
              <a:gd name="T78" fmla="*/ 63 w 144"/>
              <a:gd name="T79" fmla="*/ 74 h 165"/>
              <a:gd name="T80" fmla="*/ 55 w 144"/>
              <a:gd name="T81" fmla="*/ 63 h 165"/>
              <a:gd name="T82" fmla="*/ 27 w 144"/>
              <a:gd name="T83" fmla="*/ 9 h 165"/>
              <a:gd name="T84" fmla="*/ 36 w 144"/>
              <a:gd name="T85" fmla="*/ 1 h 165"/>
              <a:gd name="T86" fmla="*/ 51 w 144"/>
              <a:gd name="T87" fmla="*/ 1 h 165"/>
              <a:gd name="T88" fmla="*/ 59 w 144"/>
              <a:gd name="T89" fmla="*/ 9 h 165"/>
              <a:gd name="T90" fmla="*/ 63 w 144"/>
              <a:gd name="T91" fmla="*/ 27 h 165"/>
              <a:gd name="T92" fmla="*/ 84 w 144"/>
              <a:gd name="T93" fmla="*/ 37 h 165"/>
              <a:gd name="T94" fmla="*/ 126 w 144"/>
              <a:gd name="T95" fmla="*/ 41 h 165"/>
              <a:gd name="T96" fmla="*/ 144 w 144"/>
              <a:gd name="T97" fmla="*/ 73 h 165"/>
              <a:gd name="T98" fmla="*/ 143 w 144"/>
              <a:gd name="T99" fmla="*/ 95 h 165"/>
              <a:gd name="T100" fmla="*/ 141 w 144"/>
              <a:gd name="T101" fmla="*/ 9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4" h="165">
                <a:moveTo>
                  <a:pt x="141" y="95"/>
                </a:moveTo>
                <a:cubicBezTo>
                  <a:pt x="139" y="88"/>
                  <a:pt x="137" y="81"/>
                  <a:pt x="134" y="74"/>
                </a:cubicBezTo>
                <a:cubicBezTo>
                  <a:pt x="133" y="69"/>
                  <a:pt x="132" y="63"/>
                  <a:pt x="130" y="57"/>
                </a:cubicBezTo>
                <a:cubicBezTo>
                  <a:pt x="128" y="58"/>
                  <a:pt x="127" y="59"/>
                  <a:pt x="125" y="60"/>
                </a:cubicBezTo>
                <a:cubicBezTo>
                  <a:pt x="124" y="59"/>
                  <a:pt x="124" y="58"/>
                  <a:pt x="123" y="56"/>
                </a:cubicBezTo>
                <a:cubicBezTo>
                  <a:pt x="124" y="56"/>
                  <a:pt x="124" y="55"/>
                  <a:pt x="125" y="54"/>
                </a:cubicBezTo>
                <a:cubicBezTo>
                  <a:pt x="125" y="53"/>
                  <a:pt x="125" y="53"/>
                  <a:pt x="125" y="53"/>
                </a:cubicBezTo>
                <a:cubicBezTo>
                  <a:pt x="116" y="44"/>
                  <a:pt x="105" y="43"/>
                  <a:pt x="94" y="45"/>
                </a:cubicBezTo>
                <a:cubicBezTo>
                  <a:pt x="91" y="45"/>
                  <a:pt x="89" y="46"/>
                  <a:pt x="87" y="47"/>
                </a:cubicBezTo>
                <a:cubicBezTo>
                  <a:pt x="71" y="53"/>
                  <a:pt x="59" y="43"/>
                  <a:pt x="54" y="32"/>
                </a:cubicBezTo>
                <a:cubicBezTo>
                  <a:pt x="52" y="27"/>
                  <a:pt x="51" y="21"/>
                  <a:pt x="50" y="15"/>
                </a:cubicBezTo>
                <a:cubicBezTo>
                  <a:pt x="50" y="14"/>
                  <a:pt x="50" y="12"/>
                  <a:pt x="49" y="11"/>
                </a:cubicBezTo>
                <a:cubicBezTo>
                  <a:pt x="45" y="11"/>
                  <a:pt x="41" y="11"/>
                  <a:pt x="37" y="11"/>
                </a:cubicBezTo>
                <a:cubicBezTo>
                  <a:pt x="38" y="27"/>
                  <a:pt x="41" y="41"/>
                  <a:pt x="54" y="51"/>
                </a:cubicBezTo>
                <a:cubicBezTo>
                  <a:pt x="57" y="53"/>
                  <a:pt x="60" y="55"/>
                  <a:pt x="63" y="57"/>
                </a:cubicBezTo>
                <a:cubicBezTo>
                  <a:pt x="69" y="61"/>
                  <a:pt x="73" y="67"/>
                  <a:pt x="74" y="74"/>
                </a:cubicBezTo>
                <a:cubicBezTo>
                  <a:pt x="75" y="84"/>
                  <a:pt x="75" y="95"/>
                  <a:pt x="72" y="105"/>
                </a:cubicBezTo>
                <a:cubicBezTo>
                  <a:pt x="69" y="115"/>
                  <a:pt x="64" y="125"/>
                  <a:pt x="52" y="127"/>
                </a:cubicBezTo>
                <a:cubicBezTo>
                  <a:pt x="48" y="128"/>
                  <a:pt x="44" y="128"/>
                  <a:pt x="40" y="128"/>
                </a:cubicBezTo>
                <a:cubicBezTo>
                  <a:pt x="23" y="124"/>
                  <a:pt x="13" y="131"/>
                  <a:pt x="10" y="148"/>
                </a:cubicBezTo>
                <a:cubicBezTo>
                  <a:pt x="10" y="150"/>
                  <a:pt x="10" y="152"/>
                  <a:pt x="10" y="155"/>
                </a:cubicBezTo>
                <a:cubicBezTo>
                  <a:pt x="14" y="155"/>
                  <a:pt x="18" y="155"/>
                  <a:pt x="22" y="155"/>
                </a:cubicBezTo>
                <a:cubicBezTo>
                  <a:pt x="22" y="152"/>
                  <a:pt x="23" y="149"/>
                  <a:pt x="23" y="146"/>
                </a:cubicBezTo>
                <a:cubicBezTo>
                  <a:pt x="26" y="137"/>
                  <a:pt x="31" y="134"/>
                  <a:pt x="41" y="137"/>
                </a:cubicBezTo>
                <a:cubicBezTo>
                  <a:pt x="43" y="137"/>
                  <a:pt x="46" y="139"/>
                  <a:pt x="48" y="140"/>
                </a:cubicBezTo>
                <a:cubicBezTo>
                  <a:pt x="60" y="148"/>
                  <a:pt x="73" y="149"/>
                  <a:pt x="87" y="145"/>
                </a:cubicBezTo>
                <a:cubicBezTo>
                  <a:pt x="89" y="145"/>
                  <a:pt x="91" y="141"/>
                  <a:pt x="93" y="141"/>
                </a:cubicBezTo>
                <a:cubicBezTo>
                  <a:pt x="95" y="142"/>
                  <a:pt x="98" y="142"/>
                  <a:pt x="100" y="140"/>
                </a:cubicBezTo>
                <a:cubicBezTo>
                  <a:pt x="107" y="134"/>
                  <a:pt x="113" y="129"/>
                  <a:pt x="120" y="123"/>
                </a:cubicBezTo>
                <a:cubicBezTo>
                  <a:pt x="122" y="124"/>
                  <a:pt x="125" y="125"/>
                  <a:pt x="128" y="127"/>
                </a:cubicBezTo>
                <a:cubicBezTo>
                  <a:pt x="118" y="141"/>
                  <a:pt x="106" y="151"/>
                  <a:pt x="89" y="155"/>
                </a:cubicBezTo>
                <a:cubicBezTo>
                  <a:pt x="73" y="159"/>
                  <a:pt x="57" y="158"/>
                  <a:pt x="42" y="148"/>
                </a:cubicBezTo>
                <a:cubicBezTo>
                  <a:pt x="35" y="143"/>
                  <a:pt x="33" y="145"/>
                  <a:pt x="32" y="154"/>
                </a:cubicBezTo>
                <a:cubicBezTo>
                  <a:pt x="31" y="163"/>
                  <a:pt x="29" y="165"/>
                  <a:pt x="19" y="165"/>
                </a:cubicBezTo>
                <a:cubicBezTo>
                  <a:pt x="15" y="165"/>
                  <a:pt x="11" y="165"/>
                  <a:pt x="7" y="165"/>
                </a:cubicBezTo>
                <a:cubicBezTo>
                  <a:pt x="3" y="164"/>
                  <a:pt x="0" y="161"/>
                  <a:pt x="0" y="157"/>
                </a:cubicBezTo>
                <a:cubicBezTo>
                  <a:pt x="0" y="148"/>
                  <a:pt x="1" y="139"/>
                  <a:pt x="6" y="130"/>
                </a:cubicBezTo>
                <a:cubicBezTo>
                  <a:pt x="13" y="119"/>
                  <a:pt x="25" y="114"/>
                  <a:pt x="40" y="118"/>
                </a:cubicBezTo>
                <a:cubicBezTo>
                  <a:pt x="50" y="120"/>
                  <a:pt x="57" y="116"/>
                  <a:pt x="61" y="107"/>
                </a:cubicBezTo>
                <a:cubicBezTo>
                  <a:pt x="65" y="96"/>
                  <a:pt x="65" y="85"/>
                  <a:pt x="63" y="74"/>
                </a:cubicBezTo>
                <a:cubicBezTo>
                  <a:pt x="63" y="69"/>
                  <a:pt x="59" y="66"/>
                  <a:pt x="55" y="63"/>
                </a:cubicBezTo>
                <a:cubicBezTo>
                  <a:pt x="34" y="51"/>
                  <a:pt x="27" y="31"/>
                  <a:pt x="27" y="9"/>
                </a:cubicBezTo>
                <a:cubicBezTo>
                  <a:pt x="27" y="4"/>
                  <a:pt x="31" y="1"/>
                  <a:pt x="36" y="1"/>
                </a:cubicBezTo>
                <a:cubicBezTo>
                  <a:pt x="41" y="0"/>
                  <a:pt x="46" y="0"/>
                  <a:pt x="51" y="1"/>
                </a:cubicBezTo>
                <a:cubicBezTo>
                  <a:pt x="56" y="1"/>
                  <a:pt x="59" y="4"/>
                  <a:pt x="59" y="9"/>
                </a:cubicBezTo>
                <a:cubicBezTo>
                  <a:pt x="60" y="15"/>
                  <a:pt x="61" y="21"/>
                  <a:pt x="63" y="27"/>
                </a:cubicBezTo>
                <a:cubicBezTo>
                  <a:pt x="66" y="37"/>
                  <a:pt x="73" y="40"/>
                  <a:pt x="84" y="37"/>
                </a:cubicBezTo>
                <a:cubicBezTo>
                  <a:pt x="99" y="33"/>
                  <a:pt x="113" y="32"/>
                  <a:pt x="126" y="41"/>
                </a:cubicBezTo>
                <a:cubicBezTo>
                  <a:pt x="137" y="49"/>
                  <a:pt x="143" y="60"/>
                  <a:pt x="144" y="73"/>
                </a:cubicBezTo>
                <a:cubicBezTo>
                  <a:pt x="144" y="80"/>
                  <a:pt x="144" y="87"/>
                  <a:pt x="143" y="95"/>
                </a:cubicBezTo>
                <a:cubicBezTo>
                  <a:pt x="143" y="95"/>
                  <a:pt x="142" y="95"/>
                  <a:pt x="141" y="95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1" name="Freeform 21">
            <a:extLst>
              <a:ext uri="{FF2B5EF4-FFF2-40B4-BE49-F238E27FC236}">
                <a16:creationId xmlns:a16="http://schemas.microsoft.com/office/drawing/2014/main" id="{BACB21B3-7D19-4CE8-86C8-ACD4493EF7E3}"/>
              </a:ext>
            </a:extLst>
          </p:cNvPr>
          <p:cNvSpPr>
            <a:spLocks noEditPoints="1"/>
          </p:cNvSpPr>
          <p:nvPr/>
        </p:nvSpPr>
        <p:spPr bwMode="auto">
          <a:xfrm>
            <a:off x="4413251" y="2146300"/>
            <a:ext cx="1001713" cy="1266825"/>
          </a:xfrm>
          <a:custGeom>
            <a:avLst/>
            <a:gdLst>
              <a:gd name="T0" fmla="*/ 1 w 110"/>
              <a:gd name="T1" fmla="*/ 62 h 139"/>
              <a:gd name="T2" fmla="*/ 40 w 110"/>
              <a:gd name="T3" fmla="*/ 2 h 139"/>
              <a:gd name="T4" fmla="*/ 109 w 110"/>
              <a:gd name="T5" fmla="*/ 46 h 139"/>
              <a:gd name="T6" fmla="*/ 97 w 110"/>
              <a:gd name="T7" fmla="*/ 74 h 139"/>
              <a:gd name="T8" fmla="*/ 86 w 110"/>
              <a:gd name="T9" fmla="*/ 87 h 139"/>
              <a:gd name="T10" fmla="*/ 83 w 110"/>
              <a:gd name="T11" fmla="*/ 118 h 139"/>
              <a:gd name="T12" fmla="*/ 56 w 110"/>
              <a:gd name="T13" fmla="*/ 133 h 139"/>
              <a:gd name="T14" fmla="*/ 27 w 110"/>
              <a:gd name="T15" fmla="*/ 121 h 139"/>
              <a:gd name="T16" fmla="*/ 24 w 110"/>
              <a:gd name="T17" fmla="*/ 86 h 139"/>
              <a:gd name="T18" fmla="*/ 7 w 110"/>
              <a:gd name="T19" fmla="*/ 71 h 139"/>
              <a:gd name="T20" fmla="*/ 16 w 110"/>
              <a:gd name="T21" fmla="*/ 69 h 139"/>
              <a:gd name="T22" fmla="*/ 26 w 110"/>
              <a:gd name="T23" fmla="*/ 30 h 139"/>
              <a:gd name="T24" fmla="*/ 35 w 110"/>
              <a:gd name="T25" fmla="*/ 25 h 139"/>
              <a:gd name="T26" fmla="*/ 34 w 110"/>
              <a:gd name="T27" fmla="*/ 35 h 139"/>
              <a:gd name="T28" fmla="*/ 42 w 110"/>
              <a:gd name="T29" fmla="*/ 44 h 139"/>
              <a:gd name="T30" fmla="*/ 51 w 110"/>
              <a:gd name="T31" fmla="*/ 44 h 139"/>
              <a:gd name="T32" fmla="*/ 45 w 110"/>
              <a:gd name="T33" fmla="*/ 52 h 139"/>
              <a:gd name="T34" fmla="*/ 28 w 110"/>
              <a:gd name="T35" fmla="*/ 58 h 139"/>
              <a:gd name="T36" fmla="*/ 26 w 110"/>
              <a:gd name="T37" fmla="*/ 75 h 139"/>
              <a:gd name="T38" fmla="*/ 66 w 110"/>
              <a:gd name="T39" fmla="*/ 86 h 139"/>
              <a:gd name="T40" fmla="*/ 83 w 110"/>
              <a:gd name="T41" fmla="*/ 65 h 139"/>
              <a:gd name="T42" fmla="*/ 82 w 110"/>
              <a:gd name="T43" fmla="*/ 50 h 139"/>
              <a:gd name="T44" fmla="*/ 61 w 110"/>
              <a:gd name="T45" fmla="*/ 50 h 139"/>
              <a:gd name="T46" fmla="*/ 65 w 110"/>
              <a:gd name="T47" fmla="*/ 43 h 139"/>
              <a:gd name="T48" fmla="*/ 76 w 110"/>
              <a:gd name="T49" fmla="*/ 43 h 139"/>
              <a:gd name="T50" fmla="*/ 74 w 110"/>
              <a:gd name="T51" fmla="*/ 30 h 139"/>
              <a:gd name="T52" fmla="*/ 81 w 110"/>
              <a:gd name="T53" fmla="*/ 25 h 139"/>
              <a:gd name="T54" fmla="*/ 91 w 110"/>
              <a:gd name="T55" fmla="*/ 59 h 139"/>
              <a:gd name="T56" fmla="*/ 101 w 110"/>
              <a:gd name="T57" fmla="*/ 59 h 139"/>
              <a:gd name="T58" fmla="*/ 77 w 110"/>
              <a:gd name="T59" fmla="*/ 14 h 139"/>
              <a:gd name="T60" fmla="*/ 10 w 110"/>
              <a:gd name="T61" fmla="*/ 45 h 139"/>
              <a:gd name="T62" fmla="*/ 5 w 110"/>
              <a:gd name="T63" fmla="*/ 56 h 139"/>
              <a:gd name="T64" fmla="*/ 7 w 110"/>
              <a:gd name="T65" fmla="*/ 71 h 139"/>
              <a:gd name="T66" fmla="*/ 62 w 110"/>
              <a:gd name="T67" fmla="*/ 96 h 139"/>
              <a:gd name="T68" fmla="*/ 60 w 110"/>
              <a:gd name="T69" fmla="*/ 121 h 139"/>
              <a:gd name="T70" fmla="*/ 74 w 110"/>
              <a:gd name="T71" fmla="*/ 121 h 139"/>
              <a:gd name="T72" fmla="*/ 36 w 110"/>
              <a:gd name="T73" fmla="*/ 94 h 139"/>
              <a:gd name="T74" fmla="*/ 43 w 110"/>
              <a:gd name="T75" fmla="*/ 128 h 139"/>
              <a:gd name="T76" fmla="*/ 51 w 110"/>
              <a:gd name="T77" fmla="*/ 99 h 139"/>
              <a:gd name="T78" fmla="*/ 36 w 110"/>
              <a:gd name="T79" fmla="*/ 9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0" h="139">
                <a:moveTo>
                  <a:pt x="7" y="71"/>
                </a:moveTo>
                <a:cubicBezTo>
                  <a:pt x="3" y="69"/>
                  <a:pt x="1" y="66"/>
                  <a:pt x="1" y="62"/>
                </a:cubicBezTo>
                <a:cubicBezTo>
                  <a:pt x="0" y="41"/>
                  <a:pt x="4" y="22"/>
                  <a:pt x="23" y="9"/>
                </a:cubicBezTo>
                <a:cubicBezTo>
                  <a:pt x="28" y="6"/>
                  <a:pt x="34" y="3"/>
                  <a:pt x="40" y="2"/>
                </a:cubicBezTo>
                <a:cubicBezTo>
                  <a:pt x="53" y="0"/>
                  <a:pt x="67" y="0"/>
                  <a:pt x="80" y="5"/>
                </a:cubicBezTo>
                <a:cubicBezTo>
                  <a:pt x="98" y="13"/>
                  <a:pt x="106" y="28"/>
                  <a:pt x="109" y="46"/>
                </a:cubicBezTo>
                <a:cubicBezTo>
                  <a:pt x="110" y="51"/>
                  <a:pt x="110" y="55"/>
                  <a:pt x="110" y="59"/>
                </a:cubicBezTo>
                <a:cubicBezTo>
                  <a:pt x="109" y="68"/>
                  <a:pt x="105" y="72"/>
                  <a:pt x="97" y="74"/>
                </a:cubicBezTo>
                <a:cubicBezTo>
                  <a:pt x="95" y="74"/>
                  <a:pt x="94" y="75"/>
                  <a:pt x="93" y="76"/>
                </a:cubicBezTo>
                <a:cubicBezTo>
                  <a:pt x="91" y="80"/>
                  <a:pt x="88" y="83"/>
                  <a:pt x="86" y="87"/>
                </a:cubicBezTo>
                <a:cubicBezTo>
                  <a:pt x="85" y="89"/>
                  <a:pt x="83" y="91"/>
                  <a:pt x="83" y="93"/>
                </a:cubicBezTo>
                <a:cubicBezTo>
                  <a:pt x="83" y="101"/>
                  <a:pt x="83" y="110"/>
                  <a:pt x="83" y="118"/>
                </a:cubicBezTo>
                <a:cubicBezTo>
                  <a:pt x="83" y="125"/>
                  <a:pt x="81" y="131"/>
                  <a:pt x="75" y="135"/>
                </a:cubicBezTo>
                <a:cubicBezTo>
                  <a:pt x="68" y="139"/>
                  <a:pt x="61" y="137"/>
                  <a:pt x="56" y="133"/>
                </a:cubicBezTo>
                <a:cubicBezTo>
                  <a:pt x="52" y="135"/>
                  <a:pt x="47" y="137"/>
                  <a:pt x="43" y="137"/>
                </a:cubicBezTo>
                <a:cubicBezTo>
                  <a:pt x="34" y="137"/>
                  <a:pt x="28" y="130"/>
                  <a:pt x="27" y="121"/>
                </a:cubicBezTo>
                <a:cubicBezTo>
                  <a:pt x="27" y="112"/>
                  <a:pt x="27" y="104"/>
                  <a:pt x="27" y="95"/>
                </a:cubicBezTo>
                <a:cubicBezTo>
                  <a:pt x="27" y="92"/>
                  <a:pt x="26" y="89"/>
                  <a:pt x="24" y="86"/>
                </a:cubicBezTo>
                <a:cubicBezTo>
                  <a:pt x="20" y="83"/>
                  <a:pt x="18" y="79"/>
                  <a:pt x="15" y="74"/>
                </a:cubicBezTo>
                <a:cubicBezTo>
                  <a:pt x="13" y="73"/>
                  <a:pt x="10" y="72"/>
                  <a:pt x="7" y="71"/>
                </a:cubicBezTo>
                <a:cubicBezTo>
                  <a:pt x="9" y="70"/>
                  <a:pt x="12" y="70"/>
                  <a:pt x="14" y="70"/>
                </a:cubicBezTo>
                <a:cubicBezTo>
                  <a:pt x="15" y="70"/>
                  <a:pt x="16" y="70"/>
                  <a:pt x="16" y="69"/>
                </a:cubicBezTo>
                <a:cubicBezTo>
                  <a:pt x="17" y="64"/>
                  <a:pt x="18" y="59"/>
                  <a:pt x="20" y="54"/>
                </a:cubicBezTo>
                <a:cubicBezTo>
                  <a:pt x="22" y="46"/>
                  <a:pt x="24" y="38"/>
                  <a:pt x="26" y="30"/>
                </a:cubicBezTo>
                <a:cubicBezTo>
                  <a:pt x="27" y="28"/>
                  <a:pt x="28" y="26"/>
                  <a:pt x="30" y="25"/>
                </a:cubicBezTo>
                <a:cubicBezTo>
                  <a:pt x="31" y="24"/>
                  <a:pt x="34" y="24"/>
                  <a:pt x="35" y="25"/>
                </a:cubicBezTo>
                <a:cubicBezTo>
                  <a:pt x="36" y="26"/>
                  <a:pt x="37" y="29"/>
                  <a:pt x="36" y="30"/>
                </a:cubicBezTo>
                <a:cubicBezTo>
                  <a:pt x="36" y="32"/>
                  <a:pt x="34" y="33"/>
                  <a:pt x="34" y="35"/>
                </a:cubicBezTo>
                <a:cubicBezTo>
                  <a:pt x="34" y="37"/>
                  <a:pt x="33" y="41"/>
                  <a:pt x="35" y="42"/>
                </a:cubicBezTo>
                <a:cubicBezTo>
                  <a:pt x="36" y="44"/>
                  <a:pt x="40" y="44"/>
                  <a:pt x="42" y="44"/>
                </a:cubicBezTo>
                <a:cubicBezTo>
                  <a:pt x="43" y="44"/>
                  <a:pt x="44" y="42"/>
                  <a:pt x="45" y="43"/>
                </a:cubicBezTo>
                <a:cubicBezTo>
                  <a:pt x="47" y="43"/>
                  <a:pt x="50" y="43"/>
                  <a:pt x="51" y="44"/>
                </a:cubicBezTo>
                <a:cubicBezTo>
                  <a:pt x="52" y="45"/>
                  <a:pt x="51" y="48"/>
                  <a:pt x="50" y="50"/>
                </a:cubicBezTo>
                <a:cubicBezTo>
                  <a:pt x="49" y="51"/>
                  <a:pt x="47" y="52"/>
                  <a:pt x="45" y="52"/>
                </a:cubicBezTo>
                <a:cubicBezTo>
                  <a:pt x="40" y="54"/>
                  <a:pt x="34" y="53"/>
                  <a:pt x="29" y="50"/>
                </a:cubicBezTo>
                <a:cubicBezTo>
                  <a:pt x="29" y="53"/>
                  <a:pt x="28" y="56"/>
                  <a:pt x="28" y="58"/>
                </a:cubicBezTo>
                <a:cubicBezTo>
                  <a:pt x="28" y="61"/>
                  <a:pt x="28" y="64"/>
                  <a:pt x="26" y="66"/>
                </a:cubicBezTo>
                <a:cubicBezTo>
                  <a:pt x="25" y="69"/>
                  <a:pt x="25" y="72"/>
                  <a:pt x="26" y="75"/>
                </a:cubicBezTo>
                <a:cubicBezTo>
                  <a:pt x="28" y="80"/>
                  <a:pt x="32" y="83"/>
                  <a:pt x="37" y="85"/>
                </a:cubicBezTo>
                <a:cubicBezTo>
                  <a:pt x="47" y="88"/>
                  <a:pt x="56" y="88"/>
                  <a:pt x="66" y="86"/>
                </a:cubicBezTo>
                <a:cubicBezTo>
                  <a:pt x="70" y="86"/>
                  <a:pt x="75" y="84"/>
                  <a:pt x="78" y="81"/>
                </a:cubicBezTo>
                <a:cubicBezTo>
                  <a:pt x="85" y="77"/>
                  <a:pt x="86" y="72"/>
                  <a:pt x="83" y="65"/>
                </a:cubicBezTo>
                <a:cubicBezTo>
                  <a:pt x="83" y="63"/>
                  <a:pt x="83" y="61"/>
                  <a:pt x="82" y="59"/>
                </a:cubicBezTo>
                <a:cubicBezTo>
                  <a:pt x="82" y="56"/>
                  <a:pt x="82" y="53"/>
                  <a:pt x="82" y="50"/>
                </a:cubicBezTo>
                <a:cubicBezTo>
                  <a:pt x="80" y="51"/>
                  <a:pt x="79" y="51"/>
                  <a:pt x="78" y="52"/>
                </a:cubicBezTo>
                <a:cubicBezTo>
                  <a:pt x="72" y="54"/>
                  <a:pt x="66" y="54"/>
                  <a:pt x="61" y="50"/>
                </a:cubicBezTo>
                <a:cubicBezTo>
                  <a:pt x="58" y="49"/>
                  <a:pt x="57" y="47"/>
                  <a:pt x="59" y="44"/>
                </a:cubicBezTo>
                <a:cubicBezTo>
                  <a:pt x="60" y="41"/>
                  <a:pt x="63" y="41"/>
                  <a:pt x="65" y="43"/>
                </a:cubicBezTo>
                <a:cubicBezTo>
                  <a:pt x="66" y="43"/>
                  <a:pt x="66" y="43"/>
                  <a:pt x="67" y="44"/>
                </a:cubicBezTo>
                <a:cubicBezTo>
                  <a:pt x="70" y="45"/>
                  <a:pt x="73" y="45"/>
                  <a:pt x="76" y="43"/>
                </a:cubicBezTo>
                <a:cubicBezTo>
                  <a:pt x="78" y="40"/>
                  <a:pt x="78" y="37"/>
                  <a:pt x="76" y="34"/>
                </a:cubicBezTo>
                <a:cubicBezTo>
                  <a:pt x="76" y="33"/>
                  <a:pt x="74" y="31"/>
                  <a:pt x="74" y="30"/>
                </a:cubicBezTo>
                <a:cubicBezTo>
                  <a:pt x="74" y="28"/>
                  <a:pt x="74" y="26"/>
                  <a:pt x="75" y="25"/>
                </a:cubicBezTo>
                <a:cubicBezTo>
                  <a:pt x="76" y="24"/>
                  <a:pt x="79" y="24"/>
                  <a:pt x="81" y="25"/>
                </a:cubicBezTo>
                <a:cubicBezTo>
                  <a:pt x="83" y="27"/>
                  <a:pt x="84" y="29"/>
                  <a:pt x="85" y="31"/>
                </a:cubicBezTo>
                <a:cubicBezTo>
                  <a:pt x="89" y="40"/>
                  <a:pt x="91" y="49"/>
                  <a:pt x="91" y="59"/>
                </a:cubicBezTo>
                <a:cubicBezTo>
                  <a:pt x="91" y="62"/>
                  <a:pt x="92" y="64"/>
                  <a:pt x="96" y="64"/>
                </a:cubicBezTo>
                <a:cubicBezTo>
                  <a:pt x="100" y="64"/>
                  <a:pt x="101" y="62"/>
                  <a:pt x="101" y="59"/>
                </a:cubicBezTo>
                <a:cubicBezTo>
                  <a:pt x="101" y="56"/>
                  <a:pt x="101" y="53"/>
                  <a:pt x="101" y="50"/>
                </a:cubicBezTo>
                <a:cubicBezTo>
                  <a:pt x="99" y="34"/>
                  <a:pt x="93" y="21"/>
                  <a:pt x="77" y="14"/>
                </a:cubicBezTo>
                <a:cubicBezTo>
                  <a:pt x="66" y="8"/>
                  <a:pt x="54" y="9"/>
                  <a:pt x="42" y="11"/>
                </a:cubicBezTo>
                <a:cubicBezTo>
                  <a:pt x="25" y="14"/>
                  <a:pt x="14" y="26"/>
                  <a:pt x="10" y="45"/>
                </a:cubicBezTo>
                <a:cubicBezTo>
                  <a:pt x="10" y="48"/>
                  <a:pt x="10" y="50"/>
                  <a:pt x="7" y="51"/>
                </a:cubicBezTo>
                <a:cubicBezTo>
                  <a:pt x="6" y="52"/>
                  <a:pt x="5" y="54"/>
                  <a:pt x="5" y="56"/>
                </a:cubicBezTo>
                <a:cubicBezTo>
                  <a:pt x="7" y="56"/>
                  <a:pt x="8" y="57"/>
                  <a:pt x="10" y="57"/>
                </a:cubicBezTo>
                <a:cubicBezTo>
                  <a:pt x="5" y="61"/>
                  <a:pt x="3" y="66"/>
                  <a:pt x="7" y="71"/>
                </a:cubicBezTo>
                <a:close/>
                <a:moveTo>
                  <a:pt x="74" y="94"/>
                </a:moveTo>
                <a:cubicBezTo>
                  <a:pt x="70" y="95"/>
                  <a:pt x="66" y="95"/>
                  <a:pt x="62" y="96"/>
                </a:cubicBezTo>
                <a:cubicBezTo>
                  <a:pt x="61" y="96"/>
                  <a:pt x="60" y="98"/>
                  <a:pt x="60" y="99"/>
                </a:cubicBezTo>
                <a:cubicBezTo>
                  <a:pt x="60" y="106"/>
                  <a:pt x="60" y="113"/>
                  <a:pt x="60" y="121"/>
                </a:cubicBezTo>
                <a:cubicBezTo>
                  <a:pt x="60" y="125"/>
                  <a:pt x="63" y="128"/>
                  <a:pt x="67" y="128"/>
                </a:cubicBezTo>
                <a:cubicBezTo>
                  <a:pt x="71" y="128"/>
                  <a:pt x="74" y="126"/>
                  <a:pt x="74" y="121"/>
                </a:cubicBezTo>
                <a:cubicBezTo>
                  <a:pt x="74" y="112"/>
                  <a:pt x="74" y="103"/>
                  <a:pt x="74" y="94"/>
                </a:cubicBezTo>
                <a:close/>
                <a:moveTo>
                  <a:pt x="36" y="94"/>
                </a:moveTo>
                <a:cubicBezTo>
                  <a:pt x="36" y="103"/>
                  <a:pt x="36" y="112"/>
                  <a:pt x="36" y="120"/>
                </a:cubicBezTo>
                <a:cubicBezTo>
                  <a:pt x="36" y="125"/>
                  <a:pt x="39" y="128"/>
                  <a:pt x="43" y="128"/>
                </a:cubicBezTo>
                <a:cubicBezTo>
                  <a:pt x="47" y="128"/>
                  <a:pt x="51" y="125"/>
                  <a:pt x="51" y="120"/>
                </a:cubicBezTo>
                <a:cubicBezTo>
                  <a:pt x="51" y="113"/>
                  <a:pt x="51" y="106"/>
                  <a:pt x="51" y="99"/>
                </a:cubicBezTo>
                <a:cubicBezTo>
                  <a:pt x="51" y="98"/>
                  <a:pt x="49" y="96"/>
                  <a:pt x="48" y="96"/>
                </a:cubicBezTo>
                <a:cubicBezTo>
                  <a:pt x="44" y="95"/>
                  <a:pt x="41" y="95"/>
                  <a:pt x="36" y="94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2" name="Freeform 22">
            <a:extLst>
              <a:ext uri="{FF2B5EF4-FFF2-40B4-BE49-F238E27FC236}">
                <a16:creationId xmlns:a16="http://schemas.microsoft.com/office/drawing/2014/main" id="{A9DAC573-2F9A-4E1B-B0DC-7F6AE26795CA}"/>
              </a:ext>
            </a:extLst>
          </p:cNvPr>
          <p:cNvSpPr>
            <a:spLocks noEditPoints="1"/>
          </p:cNvSpPr>
          <p:nvPr/>
        </p:nvSpPr>
        <p:spPr bwMode="auto">
          <a:xfrm>
            <a:off x="985838" y="4024313"/>
            <a:ext cx="792163" cy="793750"/>
          </a:xfrm>
          <a:custGeom>
            <a:avLst/>
            <a:gdLst>
              <a:gd name="T0" fmla="*/ 76 w 87"/>
              <a:gd name="T1" fmla="*/ 34 h 87"/>
              <a:gd name="T2" fmla="*/ 65 w 87"/>
              <a:gd name="T3" fmla="*/ 31 h 87"/>
              <a:gd name="T4" fmla="*/ 59 w 87"/>
              <a:gd name="T5" fmla="*/ 34 h 87"/>
              <a:gd name="T6" fmla="*/ 64 w 87"/>
              <a:gd name="T7" fmla="*/ 38 h 87"/>
              <a:gd name="T8" fmla="*/ 80 w 87"/>
              <a:gd name="T9" fmla="*/ 45 h 87"/>
              <a:gd name="T10" fmla="*/ 79 w 87"/>
              <a:gd name="T11" fmla="*/ 72 h 87"/>
              <a:gd name="T12" fmla="*/ 55 w 87"/>
              <a:gd name="T13" fmla="*/ 85 h 87"/>
              <a:gd name="T14" fmla="*/ 13 w 87"/>
              <a:gd name="T15" fmla="*/ 76 h 87"/>
              <a:gd name="T16" fmla="*/ 7 w 87"/>
              <a:gd name="T17" fmla="*/ 46 h 87"/>
              <a:gd name="T18" fmla="*/ 23 w 87"/>
              <a:gd name="T19" fmla="*/ 38 h 87"/>
              <a:gd name="T20" fmla="*/ 28 w 87"/>
              <a:gd name="T21" fmla="*/ 34 h 87"/>
              <a:gd name="T22" fmla="*/ 22 w 87"/>
              <a:gd name="T23" fmla="*/ 31 h 87"/>
              <a:gd name="T24" fmla="*/ 11 w 87"/>
              <a:gd name="T25" fmla="*/ 34 h 87"/>
              <a:gd name="T26" fmla="*/ 45 w 87"/>
              <a:gd name="T27" fmla="*/ 0 h 87"/>
              <a:gd name="T28" fmla="*/ 76 w 87"/>
              <a:gd name="T29" fmla="*/ 34 h 87"/>
              <a:gd name="T30" fmla="*/ 44 w 87"/>
              <a:gd name="T31" fmla="*/ 72 h 87"/>
              <a:gd name="T32" fmla="*/ 60 w 87"/>
              <a:gd name="T33" fmla="*/ 67 h 87"/>
              <a:gd name="T34" fmla="*/ 62 w 87"/>
              <a:gd name="T35" fmla="*/ 60 h 87"/>
              <a:gd name="T36" fmla="*/ 55 w 87"/>
              <a:gd name="T37" fmla="*/ 60 h 87"/>
              <a:gd name="T38" fmla="*/ 33 w 87"/>
              <a:gd name="T39" fmla="*/ 60 h 87"/>
              <a:gd name="T40" fmla="*/ 26 w 87"/>
              <a:gd name="T41" fmla="*/ 60 h 87"/>
              <a:gd name="T42" fmla="*/ 27 w 87"/>
              <a:gd name="T43" fmla="*/ 67 h 87"/>
              <a:gd name="T44" fmla="*/ 44 w 87"/>
              <a:gd name="T45" fmla="*/ 7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7" h="87">
                <a:moveTo>
                  <a:pt x="76" y="34"/>
                </a:moveTo>
                <a:cubicBezTo>
                  <a:pt x="72" y="33"/>
                  <a:pt x="69" y="32"/>
                  <a:pt x="65" y="31"/>
                </a:cubicBezTo>
                <a:cubicBezTo>
                  <a:pt x="62" y="31"/>
                  <a:pt x="60" y="31"/>
                  <a:pt x="59" y="34"/>
                </a:cubicBezTo>
                <a:cubicBezTo>
                  <a:pt x="59" y="37"/>
                  <a:pt x="61" y="37"/>
                  <a:pt x="64" y="38"/>
                </a:cubicBezTo>
                <a:cubicBezTo>
                  <a:pt x="70" y="39"/>
                  <a:pt x="76" y="40"/>
                  <a:pt x="80" y="45"/>
                </a:cubicBezTo>
                <a:cubicBezTo>
                  <a:pt x="87" y="54"/>
                  <a:pt x="86" y="64"/>
                  <a:pt x="79" y="72"/>
                </a:cubicBezTo>
                <a:cubicBezTo>
                  <a:pt x="73" y="79"/>
                  <a:pt x="64" y="83"/>
                  <a:pt x="55" y="85"/>
                </a:cubicBezTo>
                <a:cubicBezTo>
                  <a:pt x="40" y="87"/>
                  <a:pt x="25" y="85"/>
                  <a:pt x="13" y="76"/>
                </a:cubicBezTo>
                <a:cubicBezTo>
                  <a:pt x="2" y="68"/>
                  <a:pt x="0" y="56"/>
                  <a:pt x="7" y="46"/>
                </a:cubicBezTo>
                <a:cubicBezTo>
                  <a:pt x="11" y="41"/>
                  <a:pt x="17" y="39"/>
                  <a:pt x="23" y="38"/>
                </a:cubicBezTo>
                <a:cubicBezTo>
                  <a:pt x="26" y="37"/>
                  <a:pt x="29" y="37"/>
                  <a:pt x="28" y="34"/>
                </a:cubicBezTo>
                <a:cubicBezTo>
                  <a:pt x="27" y="30"/>
                  <a:pt x="25" y="31"/>
                  <a:pt x="22" y="31"/>
                </a:cubicBezTo>
                <a:cubicBezTo>
                  <a:pt x="18" y="32"/>
                  <a:pt x="15" y="33"/>
                  <a:pt x="11" y="34"/>
                </a:cubicBezTo>
                <a:cubicBezTo>
                  <a:pt x="12" y="15"/>
                  <a:pt x="27" y="0"/>
                  <a:pt x="45" y="0"/>
                </a:cubicBezTo>
                <a:cubicBezTo>
                  <a:pt x="62" y="1"/>
                  <a:pt x="77" y="17"/>
                  <a:pt x="76" y="34"/>
                </a:cubicBezTo>
                <a:close/>
                <a:moveTo>
                  <a:pt x="44" y="72"/>
                </a:moveTo>
                <a:cubicBezTo>
                  <a:pt x="50" y="72"/>
                  <a:pt x="55" y="71"/>
                  <a:pt x="60" y="67"/>
                </a:cubicBezTo>
                <a:cubicBezTo>
                  <a:pt x="63" y="65"/>
                  <a:pt x="64" y="63"/>
                  <a:pt x="62" y="60"/>
                </a:cubicBezTo>
                <a:cubicBezTo>
                  <a:pt x="60" y="57"/>
                  <a:pt x="57" y="58"/>
                  <a:pt x="55" y="60"/>
                </a:cubicBezTo>
                <a:cubicBezTo>
                  <a:pt x="48" y="65"/>
                  <a:pt x="39" y="65"/>
                  <a:pt x="33" y="60"/>
                </a:cubicBezTo>
                <a:cubicBezTo>
                  <a:pt x="30" y="58"/>
                  <a:pt x="28" y="57"/>
                  <a:pt x="26" y="60"/>
                </a:cubicBezTo>
                <a:cubicBezTo>
                  <a:pt x="23" y="62"/>
                  <a:pt x="25" y="65"/>
                  <a:pt x="27" y="67"/>
                </a:cubicBezTo>
                <a:cubicBezTo>
                  <a:pt x="32" y="71"/>
                  <a:pt x="38" y="72"/>
                  <a:pt x="44" y="72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C78F44D5-F875-425D-8B43-58862773F42A}"/>
              </a:ext>
            </a:extLst>
          </p:cNvPr>
          <p:cNvSpPr>
            <a:spLocks noEditPoints="1"/>
          </p:cNvSpPr>
          <p:nvPr/>
        </p:nvSpPr>
        <p:spPr bwMode="auto">
          <a:xfrm>
            <a:off x="647701" y="2182813"/>
            <a:ext cx="1012825" cy="1266825"/>
          </a:xfrm>
          <a:custGeom>
            <a:avLst/>
            <a:gdLst>
              <a:gd name="T0" fmla="*/ 91 w 111"/>
              <a:gd name="T1" fmla="*/ 72 h 139"/>
              <a:gd name="T2" fmla="*/ 86 w 111"/>
              <a:gd name="T3" fmla="*/ 84 h 139"/>
              <a:gd name="T4" fmla="*/ 84 w 111"/>
              <a:gd name="T5" fmla="*/ 95 h 139"/>
              <a:gd name="T6" fmla="*/ 81 w 111"/>
              <a:gd name="T7" fmla="*/ 122 h 139"/>
              <a:gd name="T8" fmla="*/ 58 w 111"/>
              <a:gd name="T9" fmla="*/ 133 h 139"/>
              <a:gd name="T10" fmla="*/ 54 w 111"/>
              <a:gd name="T11" fmla="*/ 133 h 139"/>
              <a:gd name="T12" fmla="*/ 31 w 111"/>
              <a:gd name="T13" fmla="*/ 123 h 139"/>
              <a:gd name="T14" fmla="*/ 28 w 111"/>
              <a:gd name="T15" fmla="*/ 100 h 139"/>
              <a:gd name="T16" fmla="*/ 23 w 111"/>
              <a:gd name="T17" fmla="*/ 79 h 139"/>
              <a:gd name="T18" fmla="*/ 21 w 111"/>
              <a:gd name="T19" fmla="*/ 72 h 139"/>
              <a:gd name="T20" fmla="*/ 17 w 111"/>
              <a:gd name="T21" fmla="*/ 72 h 139"/>
              <a:gd name="T22" fmla="*/ 2 w 111"/>
              <a:gd name="T23" fmla="*/ 61 h 139"/>
              <a:gd name="T24" fmla="*/ 24 w 111"/>
              <a:gd name="T25" fmla="*/ 8 h 139"/>
              <a:gd name="T26" fmla="*/ 47 w 111"/>
              <a:gd name="T27" fmla="*/ 0 h 139"/>
              <a:gd name="T28" fmla="*/ 74 w 111"/>
              <a:gd name="T29" fmla="*/ 2 h 139"/>
              <a:gd name="T30" fmla="*/ 109 w 111"/>
              <a:gd name="T31" fmla="*/ 41 h 139"/>
              <a:gd name="T32" fmla="*/ 111 w 111"/>
              <a:gd name="T33" fmla="*/ 55 h 139"/>
              <a:gd name="T34" fmla="*/ 91 w 111"/>
              <a:gd name="T35" fmla="*/ 72 h 139"/>
              <a:gd name="T36" fmla="*/ 60 w 111"/>
              <a:gd name="T37" fmla="*/ 106 h 139"/>
              <a:gd name="T38" fmla="*/ 60 w 111"/>
              <a:gd name="T39" fmla="*/ 106 h 139"/>
              <a:gd name="T40" fmla="*/ 61 w 111"/>
              <a:gd name="T41" fmla="*/ 119 h 139"/>
              <a:gd name="T42" fmla="*/ 66 w 111"/>
              <a:gd name="T43" fmla="*/ 126 h 139"/>
              <a:gd name="T44" fmla="*/ 73 w 111"/>
              <a:gd name="T45" fmla="*/ 120 h 139"/>
              <a:gd name="T46" fmla="*/ 75 w 111"/>
              <a:gd name="T47" fmla="*/ 105 h 139"/>
              <a:gd name="T48" fmla="*/ 81 w 111"/>
              <a:gd name="T49" fmla="*/ 73 h 139"/>
              <a:gd name="T50" fmla="*/ 83 w 111"/>
              <a:gd name="T51" fmla="*/ 59 h 139"/>
              <a:gd name="T52" fmla="*/ 74 w 111"/>
              <a:gd name="T53" fmla="*/ 29 h 139"/>
              <a:gd name="T54" fmla="*/ 74 w 111"/>
              <a:gd name="T55" fmla="*/ 23 h 139"/>
              <a:gd name="T56" fmla="*/ 81 w 111"/>
              <a:gd name="T57" fmla="*/ 23 h 139"/>
              <a:gd name="T58" fmla="*/ 85 w 111"/>
              <a:gd name="T59" fmla="*/ 29 h 139"/>
              <a:gd name="T60" fmla="*/ 92 w 111"/>
              <a:gd name="T61" fmla="*/ 58 h 139"/>
              <a:gd name="T62" fmla="*/ 97 w 111"/>
              <a:gd name="T63" fmla="*/ 63 h 139"/>
              <a:gd name="T64" fmla="*/ 102 w 111"/>
              <a:gd name="T65" fmla="*/ 58 h 139"/>
              <a:gd name="T66" fmla="*/ 100 w 111"/>
              <a:gd name="T67" fmla="*/ 42 h 139"/>
              <a:gd name="T68" fmla="*/ 67 w 111"/>
              <a:gd name="T69" fmla="*/ 10 h 139"/>
              <a:gd name="T70" fmla="*/ 42 w 111"/>
              <a:gd name="T71" fmla="*/ 10 h 139"/>
              <a:gd name="T72" fmla="*/ 24 w 111"/>
              <a:gd name="T73" fmla="*/ 19 h 139"/>
              <a:gd name="T74" fmla="*/ 10 w 111"/>
              <a:gd name="T75" fmla="*/ 57 h 139"/>
              <a:gd name="T76" fmla="*/ 15 w 111"/>
              <a:gd name="T77" fmla="*/ 63 h 139"/>
              <a:gd name="T78" fmla="*/ 20 w 111"/>
              <a:gd name="T79" fmla="*/ 57 h 139"/>
              <a:gd name="T80" fmla="*/ 27 w 111"/>
              <a:gd name="T81" fmla="*/ 30 h 139"/>
              <a:gd name="T82" fmla="*/ 31 w 111"/>
              <a:gd name="T83" fmla="*/ 24 h 139"/>
              <a:gd name="T84" fmla="*/ 37 w 111"/>
              <a:gd name="T85" fmla="*/ 23 h 139"/>
              <a:gd name="T86" fmla="*/ 38 w 111"/>
              <a:gd name="T87" fmla="*/ 29 h 139"/>
              <a:gd name="T88" fmla="*/ 36 w 111"/>
              <a:gd name="T89" fmla="*/ 31 h 139"/>
              <a:gd name="T90" fmla="*/ 32 w 111"/>
              <a:gd name="T91" fmla="*/ 74 h 139"/>
              <a:gd name="T92" fmla="*/ 37 w 111"/>
              <a:gd name="T93" fmla="*/ 101 h 139"/>
              <a:gd name="T94" fmla="*/ 40 w 111"/>
              <a:gd name="T95" fmla="*/ 122 h 139"/>
              <a:gd name="T96" fmla="*/ 46 w 111"/>
              <a:gd name="T97" fmla="*/ 126 h 139"/>
              <a:gd name="T98" fmla="*/ 51 w 111"/>
              <a:gd name="T99" fmla="*/ 121 h 139"/>
              <a:gd name="T100" fmla="*/ 52 w 111"/>
              <a:gd name="T101" fmla="*/ 117 h 139"/>
              <a:gd name="T102" fmla="*/ 52 w 111"/>
              <a:gd name="T103" fmla="*/ 93 h 139"/>
              <a:gd name="T104" fmla="*/ 56 w 111"/>
              <a:gd name="T105" fmla="*/ 86 h 139"/>
              <a:gd name="T106" fmla="*/ 60 w 111"/>
              <a:gd name="T107" fmla="*/ 93 h 139"/>
              <a:gd name="T108" fmla="*/ 60 w 111"/>
              <a:gd name="T109" fmla="*/ 106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0" h="139">
                <a:moveTo>
                  <a:pt x="91" y="72"/>
                </a:moveTo>
                <a:cubicBezTo>
                  <a:pt x="90" y="76"/>
                  <a:pt x="88" y="80"/>
                  <a:pt x="86" y="84"/>
                </a:cubicBezTo>
                <a:cubicBezTo>
                  <a:pt x="85" y="87"/>
                  <a:pt x="84" y="91"/>
                  <a:pt x="84" y="95"/>
                </a:cubicBezTo>
                <a:cubicBezTo>
                  <a:pt x="83" y="104"/>
                  <a:pt x="83" y="113"/>
                  <a:pt x="81" y="122"/>
                </a:cubicBezTo>
                <a:cubicBezTo>
                  <a:pt x="80" y="134"/>
                  <a:pt x="68" y="139"/>
                  <a:pt x="58" y="133"/>
                </a:cubicBezTo>
                <a:cubicBezTo>
                  <a:pt x="57" y="132"/>
                  <a:pt x="55" y="132"/>
                  <a:pt x="54" y="133"/>
                </a:cubicBezTo>
                <a:cubicBezTo>
                  <a:pt x="44" y="138"/>
                  <a:pt x="33" y="134"/>
                  <a:pt x="31" y="123"/>
                </a:cubicBezTo>
                <a:cubicBezTo>
                  <a:pt x="29" y="116"/>
                  <a:pt x="29" y="108"/>
                  <a:pt x="28" y="100"/>
                </a:cubicBezTo>
                <a:cubicBezTo>
                  <a:pt x="28" y="92"/>
                  <a:pt x="27" y="85"/>
                  <a:pt x="23" y="79"/>
                </a:cubicBezTo>
                <a:cubicBezTo>
                  <a:pt x="22" y="76"/>
                  <a:pt x="22" y="74"/>
                  <a:pt x="21" y="72"/>
                </a:cubicBezTo>
                <a:cubicBezTo>
                  <a:pt x="20" y="72"/>
                  <a:pt x="18" y="72"/>
                  <a:pt x="17" y="72"/>
                </a:cubicBezTo>
                <a:cubicBezTo>
                  <a:pt x="10" y="73"/>
                  <a:pt x="2" y="68"/>
                  <a:pt x="2" y="61"/>
                </a:cubicBezTo>
                <a:cubicBezTo>
                  <a:pt x="0" y="40"/>
                  <a:pt x="5" y="21"/>
                  <a:pt x="24" y="8"/>
                </a:cubicBezTo>
                <a:cubicBezTo>
                  <a:pt x="31" y="3"/>
                  <a:pt x="39" y="0"/>
                  <a:pt x="47" y="0"/>
                </a:cubicBezTo>
                <a:cubicBezTo>
                  <a:pt x="56" y="0"/>
                  <a:pt x="65" y="0"/>
                  <a:pt x="74" y="2"/>
                </a:cubicBezTo>
                <a:cubicBezTo>
                  <a:pt x="94" y="7"/>
                  <a:pt x="105" y="21"/>
                  <a:pt x="109" y="41"/>
                </a:cubicBezTo>
                <a:cubicBezTo>
                  <a:pt x="110" y="45"/>
                  <a:pt x="111" y="50"/>
                  <a:pt x="111" y="55"/>
                </a:cubicBezTo>
                <a:cubicBezTo>
                  <a:pt x="111" y="68"/>
                  <a:pt x="105" y="74"/>
                  <a:pt x="91" y="72"/>
                </a:cubicBezTo>
                <a:close/>
                <a:moveTo>
                  <a:pt x="60" y="106"/>
                </a:moveTo>
                <a:cubicBezTo>
                  <a:pt x="60" y="106"/>
                  <a:pt x="60" y="106"/>
                  <a:pt x="60" y="106"/>
                </a:cubicBezTo>
                <a:cubicBezTo>
                  <a:pt x="60" y="110"/>
                  <a:pt x="60" y="115"/>
                  <a:pt x="61" y="119"/>
                </a:cubicBezTo>
                <a:cubicBezTo>
                  <a:pt x="61" y="124"/>
                  <a:pt x="63" y="126"/>
                  <a:pt x="66" y="126"/>
                </a:cubicBezTo>
                <a:cubicBezTo>
                  <a:pt x="70" y="126"/>
                  <a:pt x="72" y="124"/>
                  <a:pt x="73" y="120"/>
                </a:cubicBezTo>
                <a:cubicBezTo>
                  <a:pt x="74" y="115"/>
                  <a:pt x="74" y="110"/>
                  <a:pt x="75" y="105"/>
                </a:cubicBezTo>
                <a:cubicBezTo>
                  <a:pt x="75" y="94"/>
                  <a:pt x="76" y="83"/>
                  <a:pt x="81" y="73"/>
                </a:cubicBezTo>
                <a:cubicBezTo>
                  <a:pt x="83" y="69"/>
                  <a:pt x="83" y="64"/>
                  <a:pt x="83" y="59"/>
                </a:cubicBezTo>
                <a:cubicBezTo>
                  <a:pt x="83" y="48"/>
                  <a:pt x="81" y="38"/>
                  <a:pt x="74" y="29"/>
                </a:cubicBezTo>
                <a:cubicBezTo>
                  <a:pt x="73" y="28"/>
                  <a:pt x="73" y="24"/>
                  <a:pt x="74" y="23"/>
                </a:cubicBezTo>
                <a:cubicBezTo>
                  <a:pt x="76" y="21"/>
                  <a:pt x="79" y="21"/>
                  <a:pt x="81" y="23"/>
                </a:cubicBezTo>
                <a:cubicBezTo>
                  <a:pt x="82" y="25"/>
                  <a:pt x="84" y="27"/>
                  <a:pt x="85" y="29"/>
                </a:cubicBezTo>
                <a:cubicBezTo>
                  <a:pt x="90" y="38"/>
                  <a:pt x="92" y="48"/>
                  <a:pt x="92" y="58"/>
                </a:cubicBezTo>
                <a:cubicBezTo>
                  <a:pt x="92" y="61"/>
                  <a:pt x="94" y="63"/>
                  <a:pt x="97" y="63"/>
                </a:cubicBezTo>
                <a:cubicBezTo>
                  <a:pt x="100" y="63"/>
                  <a:pt x="102" y="61"/>
                  <a:pt x="102" y="58"/>
                </a:cubicBezTo>
                <a:cubicBezTo>
                  <a:pt x="101" y="53"/>
                  <a:pt x="101" y="47"/>
                  <a:pt x="100" y="42"/>
                </a:cubicBezTo>
                <a:cubicBezTo>
                  <a:pt x="97" y="24"/>
                  <a:pt x="85" y="12"/>
                  <a:pt x="67" y="10"/>
                </a:cubicBezTo>
                <a:cubicBezTo>
                  <a:pt x="59" y="9"/>
                  <a:pt x="50" y="9"/>
                  <a:pt x="42" y="10"/>
                </a:cubicBezTo>
                <a:cubicBezTo>
                  <a:pt x="35" y="11"/>
                  <a:pt x="29" y="14"/>
                  <a:pt x="24" y="19"/>
                </a:cubicBezTo>
                <a:cubicBezTo>
                  <a:pt x="13" y="29"/>
                  <a:pt x="10" y="42"/>
                  <a:pt x="10" y="57"/>
                </a:cubicBezTo>
                <a:cubicBezTo>
                  <a:pt x="10" y="60"/>
                  <a:pt x="11" y="63"/>
                  <a:pt x="15" y="63"/>
                </a:cubicBezTo>
                <a:cubicBezTo>
                  <a:pt x="19" y="63"/>
                  <a:pt x="20" y="60"/>
                  <a:pt x="20" y="57"/>
                </a:cubicBezTo>
                <a:cubicBezTo>
                  <a:pt x="20" y="47"/>
                  <a:pt x="22" y="38"/>
                  <a:pt x="27" y="30"/>
                </a:cubicBezTo>
                <a:cubicBezTo>
                  <a:pt x="28" y="28"/>
                  <a:pt x="29" y="26"/>
                  <a:pt x="31" y="24"/>
                </a:cubicBezTo>
                <a:cubicBezTo>
                  <a:pt x="33" y="21"/>
                  <a:pt x="35" y="21"/>
                  <a:pt x="37" y="23"/>
                </a:cubicBezTo>
                <a:cubicBezTo>
                  <a:pt x="38" y="24"/>
                  <a:pt x="38" y="27"/>
                  <a:pt x="38" y="29"/>
                </a:cubicBezTo>
                <a:cubicBezTo>
                  <a:pt x="38" y="30"/>
                  <a:pt x="37" y="30"/>
                  <a:pt x="36" y="31"/>
                </a:cubicBezTo>
                <a:cubicBezTo>
                  <a:pt x="28" y="45"/>
                  <a:pt x="26" y="60"/>
                  <a:pt x="32" y="74"/>
                </a:cubicBezTo>
                <a:cubicBezTo>
                  <a:pt x="35" y="83"/>
                  <a:pt x="37" y="91"/>
                  <a:pt x="37" y="101"/>
                </a:cubicBezTo>
                <a:cubicBezTo>
                  <a:pt x="37" y="108"/>
                  <a:pt x="39" y="115"/>
                  <a:pt x="40" y="122"/>
                </a:cubicBezTo>
                <a:cubicBezTo>
                  <a:pt x="40" y="125"/>
                  <a:pt x="43" y="127"/>
                  <a:pt x="46" y="126"/>
                </a:cubicBezTo>
                <a:cubicBezTo>
                  <a:pt x="49" y="126"/>
                  <a:pt x="51" y="124"/>
                  <a:pt x="51" y="121"/>
                </a:cubicBezTo>
                <a:cubicBezTo>
                  <a:pt x="52" y="120"/>
                  <a:pt x="52" y="119"/>
                  <a:pt x="52" y="117"/>
                </a:cubicBezTo>
                <a:cubicBezTo>
                  <a:pt x="52" y="109"/>
                  <a:pt x="52" y="101"/>
                  <a:pt x="52" y="93"/>
                </a:cubicBezTo>
                <a:cubicBezTo>
                  <a:pt x="52" y="89"/>
                  <a:pt x="52" y="86"/>
                  <a:pt x="56" y="86"/>
                </a:cubicBezTo>
                <a:cubicBezTo>
                  <a:pt x="60" y="87"/>
                  <a:pt x="61" y="90"/>
                  <a:pt x="60" y="93"/>
                </a:cubicBezTo>
                <a:cubicBezTo>
                  <a:pt x="60" y="97"/>
                  <a:pt x="60" y="101"/>
                  <a:pt x="60" y="106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4" name="Freeform 24">
            <a:extLst>
              <a:ext uri="{FF2B5EF4-FFF2-40B4-BE49-F238E27FC236}">
                <a16:creationId xmlns:a16="http://schemas.microsoft.com/office/drawing/2014/main" id="{BB5DDE94-0E91-42F4-B071-22F7F5EB6BBE}"/>
              </a:ext>
            </a:extLst>
          </p:cNvPr>
          <p:cNvSpPr>
            <a:spLocks noEditPoints="1"/>
          </p:cNvSpPr>
          <p:nvPr/>
        </p:nvSpPr>
        <p:spPr bwMode="auto">
          <a:xfrm>
            <a:off x="10182226" y="6642100"/>
            <a:ext cx="684213" cy="1039812"/>
          </a:xfrm>
          <a:custGeom>
            <a:avLst/>
            <a:gdLst>
              <a:gd name="T0" fmla="*/ 53 w 75"/>
              <a:gd name="T1" fmla="*/ 53 h 114"/>
              <a:gd name="T2" fmla="*/ 17 w 75"/>
              <a:gd name="T3" fmla="*/ 56 h 114"/>
              <a:gd name="T4" fmla="*/ 14 w 75"/>
              <a:gd name="T5" fmla="*/ 55 h 114"/>
              <a:gd name="T6" fmla="*/ 9 w 75"/>
              <a:gd name="T7" fmla="*/ 48 h 114"/>
              <a:gd name="T8" fmla="*/ 18 w 75"/>
              <a:gd name="T9" fmla="*/ 44 h 114"/>
              <a:gd name="T10" fmla="*/ 44 w 75"/>
              <a:gd name="T11" fmla="*/ 45 h 114"/>
              <a:gd name="T12" fmla="*/ 60 w 75"/>
              <a:gd name="T13" fmla="*/ 16 h 114"/>
              <a:gd name="T14" fmla="*/ 58 w 75"/>
              <a:gd name="T15" fmla="*/ 8 h 114"/>
              <a:gd name="T16" fmla="*/ 61 w 75"/>
              <a:gd name="T17" fmla="*/ 1 h 114"/>
              <a:gd name="T18" fmla="*/ 68 w 75"/>
              <a:gd name="T19" fmla="*/ 4 h 114"/>
              <a:gd name="T20" fmla="*/ 64 w 75"/>
              <a:gd name="T21" fmla="*/ 45 h 114"/>
              <a:gd name="T22" fmla="*/ 64 w 75"/>
              <a:gd name="T23" fmla="*/ 49 h 114"/>
              <a:gd name="T24" fmla="*/ 70 w 75"/>
              <a:gd name="T25" fmla="*/ 107 h 114"/>
              <a:gd name="T26" fmla="*/ 64 w 75"/>
              <a:gd name="T27" fmla="*/ 114 h 114"/>
              <a:gd name="T28" fmla="*/ 59 w 75"/>
              <a:gd name="T29" fmla="*/ 107 h 114"/>
              <a:gd name="T30" fmla="*/ 59 w 75"/>
              <a:gd name="T31" fmla="*/ 90 h 114"/>
              <a:gd name="T32" fmla="*/ 50 w 75"/>
              <a:gd name="T33" fmla="*/ 94 h 114"/>
              <a:gd name="T34" fmla="*/ 49 w 75"/>
              <a:gd name="T35" fmla="*/ 86 h 114"/>
              <a:gd name="T36" fmla="*/ 46 w 75"/>
              <a:gd name="T37" fmla="*/ 84 h 114"/>
              <a:gd name="T38" fmla="*/ 44 w 75"/>
              <a:gd name="T39" fmla="*/ 87 h 114"/>
              <a:gd name="T40" fmla="*/ 44 w 75"/>
              <a:gd name="T41" fmla="*/ 95 h 114"/>
              <a:gd name="T42" fmla="*/ 33 w 75"/>
              <a:gd name="T43" fmla="*/ 98 h 114"/>
              <a:gd name="T44" fmla="*/ 32 w 75"/>
              <a:gd name="T45" fmla="*/ 92 h 114"/>
              <a:gd name="T46" fmla="*/ 29 w 75"/>
              <a:gd name="T47" fmla="*/ 88 h 114"/>
              <a:gd name="T48" fmla="*/ 27 w 75"/>
              <a:gd name="T49" fmla="*/ 92 h 114"/>
              <a:gd name="T50" fmla="*/ 28 w 75"/>
              <a:gd name="T51" fmla="*/ 99 h 114"/>
              <a:gd name="T52" fmla="*/ 7 w 75"/>
              <a:gd name="T53" fmla="*/ 101 h 114"/>
              <a:gd name="T54" fmla="*/ 1 w 75"/>
              <a:gd name="T55" fmla="*/ 96 h 114"/>
              <a:gd name="T56" fmla="*/ 0 w 75"/>
              <a:gd name="T57" fmla="*/ 83 h 114"/>
              <a:gd name="T58" fmla="*/ 8 w 75"/>
              <a:gd name="T59" fmla="*/ 76 h 114"/>
              <a:gd name="T60" fmla="*/ 49 w 75"/>
              <a:gd name="T61" fmla="*/ 66 h 114"/>
              <a:gd name="T62" fmla="*/ 53 w 75"/>
              <a:gd name="T63" fmla="*/ 53 h 114"/>
              <a:gd name="T64" fmla="*/ 15 w 75"/>
              <a:gd name="T65" fmla="*/ 82 h 114"/>
              <a:gd name="T66" fmla="*/ 8 w 75"/>
              <a:gd name="T67" fmla="*/ 83 h 114"/>
              <a:gd name="T68" fmla="*/ 8 w 75"/>
              <a:gd name="T69" fmla="*/ 94 h 114"/>
              <a:gd name="T70" fmla="*/ 16 w 75"/>
              <a:gd name="T71" fmla="*/ 93 h 114"/>
              <a:gd name="T72" fmla="*/ 15 w 75"/>
              <a:gd name="T73" fmla="*/ 8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5" h="114">
                <a:moveTo>
                  <a:pt x="53" y="53"/>
                </a:moveTo>
                <a:cubicBezTo>
                  <a:pt x="41" y="58"/>
                  <a:pt x="29" y="59"/>
                  <a:pt x="17" y="56"/>
                </a:cubicBezTo>
                <a:cubicBezTo>
                  <a:pt x="16" y="55"/>
                  <a:pt x="15" y="55"/>
                  <a:pt x="14" y="55"/>
                </a:cubicBezTo>
                <a:cubicBezTo>
                  <a:pt x="10" y="53"/>
                  <a:pt x="9" y="51"/>
                  <a:pt x="9" y="48"/>
                </a:cubicBezTo>
                <a:cubicBezTo>
                  <a:pt x="10" y="44"/>
                  <a:pt x="13" y="43"/>
                  <a:pt x="18" y="44"/>
                </a:cubicBezTo>
                <a:cubicBezTo>
                  <a:pt x="26" y="47"/>
                  <a:pt x="35" y="47"/>
                  <a:pt x="44" y="45"/>
                </a:cubicBezTo>
                <a:cubicBezTo>
                  <a:pt x="58" y="40"/>
                  <a:pt x="64" y="31"/>
                  <a:pt x="60" y="16"/>
                </a:cubicBezTo>
                <a:cubicBezTo>
                  <a:pt x="60" y="14"/>
                  <a:pt x="59" y="11"/>
                  <a:pt x="58" y="8"/>
                </a:cubicBezTo>
                <a:cubicBezTo>
                  <a:pt x="57" y="5"/>
                  <a:pt x="58" y="2"/>
                  <a:pt x="61" y="1"/>
                </a:cubicBezTo>
                <a:cubicBezTo>
                  <a:pt x="64" y="0"/>
                  <a:pt x="67" y="1"/>
                  <a:pt x="68" y="4"/>
                </a:cubicBezTo>
                <a:cubicBezTo>
                  <a:pt x="73" y="18"/>
                  <a:pt x="75" y="32"/>
                  <a:pt x="64" y="45"/>
                </a:cubicBezTo>
                <a:cubicBezTo>
                  <a:pt x="64" y="46"/>
                  <a:pt x="63" y="48"/>
                  <a:pt x="64" y="49"/>
                </a:cubicBezTo>
                <a:cubicBezTo>
                  <a:pt x="70" y="68"/>
                  <a:pt x="71" y="87"/>
                  <a:pt x="70" y="107"/>
                </a:cubicBezTo>
                <a:cubicBezTo>
                  <a:pt x="70" y="112"/>
                  <a:pt x="68" y="114"/>
                  <a:pt x="64" y="114"/>
                </a:cubicBezTo>
                <a:cubicBezTo>
                  <a:pt x="61" y="114"/>
                  <a:pt x="59" y="111"/>
                  <a:pt x="59" y="107"/>
                </a:cubicBezTo>
                <a:cubicBezTo>
                  <a:pt x="59" y="101"/>
                  <a:pt x="59" y="96"/>
                  <a:pt x="59" y="90"/>
                </a:cubicBezTo>
                <a:cubicBezTo>
                  <a:pt x="56" y="91"/>
                  <a:pt x="53" y="92"/>
                  <a:pt x="50" y="94"/>
                </a:cubicBezTo>
                <a:cubicBezTo>
                  <a:pt x="49" y="91"/>
                  <a:pt x="49" y="88"/>
                  <a:pt x="49" y="86"/>
                </a:cubicBezTo>
                <a:cubicBezTo>
                  <a:pt x="48" y="85"/>
                  <a:pt x="47" y="85"/>
                  <a:pt x="46" y="84"/>
                </a:cubicBezTo>
                <a:cubicBezTo>
                  <a:pt x="45" y="85"/>
                  <a:pt x="44" y="86"/>
                  <a:pt x="44" y="87"/>
                </a:cubicBezTo>
                <a:cubicBezTo>
                  <a:pt x="44" y="90"/>
                  <a:pt x="44" y="92"/>
                  <a:pt x="44" y="95"/>
                </a:cubicBezTo>
                <a:cubicBezTo>
                  <a:pt x="41" y="96"/>
                  <a:pt x="37" y="97"/>
                  <a:pt x="33" y="98"/>
                </a:cubicBezTo>
                <a:cubicBezTo>
                  <a:pt x="33" y="96"/>
                  <a:pt x="33" y="94"/>
                  <a:pt x="32" y="92"/>
                </a:cubicBezTo>
                <a:cubicBezTo>
                  <a:pt x="31" y="90"/>
                  <a:pt x="30" y="89"/>
                  <a:pt x="29" y="88"/>
                </a:cubicBezTo>
                <a:cubicBezTo>
                  <a:pt x="28" y="89"/>
                  <a:pt x="27" y="91"/>
                  <a:pt x="27" y="92"/>
                </a:cubicBezTo>
                <a:cubicBezTo>
                  <a:pt x="27" y="94"/>
                  <a:pt x="27" y="96"/>
                  <a:pt x="28" y="99"/>
                </a:cubicBezTo>
                <a:cubicBezTo>
                  <a:pt x="21" y="100"/>
                  <a:pt x="14" y="101"/>
                  <a:pt x="7" y="101"/>
                </a:cubicBezTo>
                <a:cubicBezTo>
                  <a:pt x="5" y="101"/>
                  <a:pt x="2" y="98"/>
                  <a:pt x="1" y="96"/>
                </a:cubicBezTo>
                <a:cubicBezTo>
                  <a:pt x="0" y="92"/>
                  <a:pt x="0" y="87"/>
                  <a:pt x="0" y="83"/>
                </a:cubicBezTo>
                <a:cubicBezTo>
                  <a:pt x="0" y="79"/>
                  <a:pt x="3" y="76"/>
                  <a:pt x="8" y="76"/>
                </a:cubicBezTo>
                <a:cubicBezTo>
                  <a:pt x="22" y="75"/>
                  <a:pt x="36" y="71"/>
                  <a:pt x="49" y="66"/>
                </a:cubicBezTo>
                <a:cubicBezTo>
                  <a:pt x="57" y="63"/>
                  <a:pt x="57" y="61"/>
                  <a:pt x="53" y="53"/>
                </a:cubicBezTo>
                <a:close/>
                <a:moveTo>
                  <a:pt x="15" y="82"/>
                </a:moveTo>
                <a:cubicBezTo>
                  <a:pt x="12" y="83"/>
                  <a:pt x="10" y="83"/>
                  <a:pt x="8" y="83"/>
                </a:cubicBezTo>
                <a:cubicBezTo>
                  <a:pt x="8" y="87"/>
                  <a:pt x="8" y="90"/>
                  <a:pt x="8" y="94"/>
                </a:cubicBezTo>
                <a:cubicBezTo>
                  <a:pt x="11" y="94"/>
                  <a:pt x="13" y="94"/>
                  <a:pt x="16" y="93"/>
                </a:cubicBezTo>
                <a:cubicBezTo>
                  <a:pt x="16" y="89"/>
                  <a:pt x="16" y="86"/>
                  <a:pt x="15" y="82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5" name="Freeform 25">
            <a:extLst>
              <a:ext uri="{FF2B5EF4-FFF2-40B4-BE49-F238E27FC236}">
                <a16:creationId xmlns:a16="http://schemas.microsoft.com/office/drawing/2014/main" id="{D8ADE3CE-00A9-4C5C-89FD-C1901711B224}"/>
              </a:ext>
            </a:extLst>
          </p:cNvPr>
          <p:cNvSpPr>
            <a:spLocks noEditPoints="1"/>
          </p:cNvSpPr>
          <p:nvPr/>
        </p:nvSpPr>
        <p:spPr bwMode="auto">
          <a:xfrm>
            <a:off x="9344026" y="6642100"/>
            <a:ext cx="692150" cy="1039812"/>
          </a:xfrm>
          <a:custGeom>
            <a:avLst/>
            <a:gdLst>
              <a:gd name="T0" fmla="*/ 23 w 76"/>
              <a:gd name="T1" fmla="*/ 53 h 114"/>
              <a:gd name="T2" fmla="*/ 27 w 76"/>
              <a:gd name="T3" fmla="*/ 66 h 114"/>
              <a:gd name="T4" fmla="*/ 68 w 76"/>
              <a:gd name="T5" fmla="*/ 76 h 114"/>
              <a:gd name="T6" fmla="*/ 76 w 76"/>
              <a:gd name="T7" fmla="*/ 85 h 114"/>
              <a:gd name="T8" fmla="*/ 75 w 76"/>
              <a:gd name="T9" fmla="*/ 95 h 114"/>
              <a:gd name="T10" fmla="*/ 68 w 76"/>
              <a:gd name="T11" fmla="*/ 102 h 114"/>
              <a:gd name="T12" fmla="*/ 48 w 76"/>
              <a:gd name="T13" fmla="*/ 99 h 114"/>
              <a:gd name="T14" fmla="*/ 49 w 76"/>
              <a:gd name="T15" fmla="*/ 93 h 114"/>
              <a:gd name="T16" fmla="*/ 47 w 76"/>
              <a:gd name="T17" fmla="*/ 88 h 114"/>
              <a:gd name="T18" fmla="*/ 44 w 76"/>
              <a:gd name="T19" fmla="*/ 92 h 114"/>
              <a:gd name="T20" fmla="*/ 43 w 76"/>
              <a:gd name="T21" fmla="*/ 98 h 114"/>
              <a:gd name="T22" fmla="*/ 39 w 76"/>
              <a:gd name="T23" fmla="*/ 97 h 114"/>
              <a:gd name="T24" fmla="*/ 32 w 76"/>
              <a:gd name="T25" fmla="*/ 88 h 114"/>
              <a:gd name="T26" fmla="*/ 30 w 76"/>
              <a:gd name="T27" fmla="*/ 84 h 114"/>
              <a:gd name="T28" fmla="*/ 27 w 76"/>
              <a:gd name="T29" fmla="*/ 88 h 114"/>
              <a:gd name="T30" fmla="*/ 26 w 76"/>
              <a:gd name="T31" fmla="*/ 93 h 114"/>
              <a:gd name="T32" fmla="*/ 17 w 76"/>
              <a:gd name="T33" fmla="*/ 90 h 114"/>
              <a:gd name="T34" fmla="*/ 17 w 76"/>
              <a:gd name="T35" fmla="*/ 101 h 114"/>
              <a:gd name="T36" fmla="*/ 17 w 76"/>
              <a:gd name="T37" fmla="*/ 107 h 114"/>
              <a:gd name="T38" fmla="*/ 12 w 76"/>
              <a:gd name="T39" fmla="*/ 114 h 114"/>
              <a:gd name="T40" fmla="*/ 6 w 76"/>
              <a:gd name="T41" fmla="*/ 108 h 114"/>
              <a:gd name="T42" fmla="*/ 7 w 76"/>
              <a:gd name="T43" fmla="*/ 72 h 114"/>
              <a:gd name="T44" fmla="*/ 12 w 76"/>
              <a:gd name="T45" fmla="*/ 49 h 114"/>
              <a:gd name="T46" fmla="*/ 11 w 76"/>
              <a:gd name="T47" fmla="*/ 45 h 114"/>
              <a:gd name="T48" fmla="*/ 8 w 76"/>
              <a:gd name="T49" fmla="*/ 4 h 114"/>
              <a:gd name="T50" fmla="*/ 15 w 76"/>
              <a:gd name="T51" fmla="*/ 1 h 114"/>
              <a:gd name="T52" fmla="*/ 18 w 76"/>
              <a:gd name="T53" fmla="*/ 8 h 114"/>
              <a:gd name="T54" fmla="*/ 15 w 76"/>
              <a:gd name="T55" fmla="*/ 21 h 114"/>
              <a:gd name="T56" fmla="*/ 28 w 76"/>
              <a:gd name="T57" fmla="*/ 43 h 114"/>
              <a:gd name="T58" fmla="*/ 59 w 76"/>
              <a:gd name="T59" fmla="*/ 44 h 114"/>
              <a:gd name="T60" fmla="*/ 66 w 76"/>
              <a:gd name="T61" fmla="*/ 48 h 114"/>
              <a:gd name="T62" fmla="*/ 63 w 76"/>
              <a:gd name="T63" fmla="*/ 55 h 114"/>
              <a:gd name="T64" fmla="*/ 59 w 76"/>
              <a:gd name="T65" fmla="*/ 56 h 114"/>
              <a:gd name="T66" fmla="*/ 26 w 76"/>
              <a:gd name="T67" fmla="*/ 54 h 114"/>
              <a:gd name="T68" fmla="*/ 23 w 76"/>
              <a:gd name="T69" fmla="*/ 53 h 114"/>
              <a:gd name="T70" fmla="*/ 68 w 76"/>
              <a:gd name="T71" fmla="*/ 94 h 114"/>
              <a:gd name="T72" fmla="*/ 69 w 76"/>
              <a:gd name="T73" fmla="*/ 84 h 114"/>
              <a:gd name="T74" fmla="*/ 61 w 76"/>
              <a:gd name="T75" fmla="*/ 83 h 114"/>
              <a:gd name="T76" fmla="*/ 68 w 76"/>
              <a:gd name="T77" fmla="*/ 9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6" h="114">
                <a:moveTo>
                  <a:pt x="23" y="53"/>
                </a:moveTo>
                <a:cubicBezTo>
                  <a:pt x="19" y="62"/>
                  <a:pt x="19" y="62"/>
                  <a:pt x="27" y="66"/>
                </a:cubicBezTo>
                <a:cubicBezTo>
                  <a:pt x="40" y="71"/>
                  <a:pt x="54" y="75"/>
                  <a:pt x="68" y="76"/>
                </a:cubicBezTo>
                <a:cubicBezTo>
                  <a:pt x="74" y="76"/>
                  <a:pt x="76" y="79"/>
                  <a:pt x="76" y="85"/>
                </a:cubicBezTo>
                <a:cubicBezTo>
                  <a:pt x="76" y="88"/>
                  <a:pt x="76" y="92"/>
                  <a:pt x="75" y="95"/>
                </a:cubicBezTo>
                <a:cubicBezTo>
                  <a:pt x="75" y="99"/>
                  <a:pt x="72" y="102"/>
                  <a:pt x="68" y="102"/>
                </a:cubicBezTo>
                <a:cubicBezTo>
                  <a:pt x="61" y="101"/>
                  <a:pt x="55" y="100"/>
                  <a:pt x="48" y="99"/>
                </a:cubicBezTo>
                <a:cubicBezTo>
                  <a:pt x="49" y="97"/>
                  <a:pt x="49" y="95"/>
                  <a:pt x="49" y="93"/>
                </a:cubicBezTo>
                <a:cubicBezTo>
                  <a:pt x="49" y="91"/>
                  <a:pt x="48" y="90"/>
                  <a:pt x="47" y="88"/>
                </a:cubicBezTo>
                <a:cubicBezTo>
                  <a:pt x="46" y="89"/>
                  <a:pt x="45" y="90"/>
                  <a:pt x="44" y="92"/>
                </a:cubicBezTo>
                <a:cubicBezTo>
                  <a:pt x="43" y="94"/>
                  <a:pt x="43" y="96"/>
                  <a:pt x="43" y="98"/>
                </a:cubicBezTo>
                <a:cubicBezTo>
                  <a:pt x="42" y="98"/>
                  <a:pt x="40" y="98"/>
                  <a:pt x="39" y="97"/>
                </a:cubicBezTo>
                <a:cubicBezTo>
                  <a:pt x="32" y="96"/>
                  <a:pt x="32" y="96"/>
                  <a:pt x="32" y="88"/>
                </a:cubicBezTo>
                <a:cubicBezTo>
                  <a:pt x="32" y="87"/>
                  <a:pt x="31" y="85"/>
                  <a:pt x="30" y="84"/>
                </a:cubicBezTo>
                <a:cubicBezTo>
                  <a:pt x="29" y="85"/>
                  <a:pt x="28" y="86"/>
                  <a:pt x="27" y="88"/>
                </a:cubicBezTo>
                <a:cubicBezTo>
                  <a:pt x="26" y="89"/>
                  <a:pt x="26" y="91"/>
                  <a:pt x="26" y="93"/>
                </a:cubicBezTo>
                <a:cubicBezTo>
                  <a:pt x="23" y="92"/>
                  <a:pt x="20" y="91"/>
                  <a:pt x="17" y="90"/>
                </a:cubicBezTo>
                <a:cubicBezTo>
                  <a:pt x="17" y="94"/>
                  <a:pt x="17" y="97"/>
                  <a:pt x="17" y="101"/>
                </a:cubicBezTo>
                <a:cubicBezTo>
                  <a:pt x="17" y="103"/>
                  <a:pt x="17" y="105"/>
                  <a:pt x="17" y="107"/>
                </a:cubicBezTo>
                <a:cubicBezTo>
                  <a:pt x="17" y="111"/>
                  <a:pt x="15" y="114"/>
                  <a:pt x="12" y="114"/>
                </a:cubicBezTo>
                <a:cubicBezTo>
                  <a:pt x="9" y="114"/>
                  <a:pt x="6" y="112"/>
                  <a:pt x="6" y="108"/>
                </a:cubicBezTo>
                <a:cubicBezTo>
                  <a:pt x="6" y="96"/>
                  <a:pt x="6" y="84"/>
                  <a:pt x="7" y="72"/>
                </a:cubicBezTo>
                <a:cubicBezTo>
                  <a:pt x="8" y="65"/>
                  <a:pt x="11" y="57"/>
                  <a:pt x="12" y="49"/>
                </a:cubicBezTo>
                <a:cubicBezTo>
                  <a:pt x="12" y="48"/>
                  <a:pt x="12" y="46"/>
                  <a:pt x="11" y="45"/>
                </a:cubicBezTo>
                <a:cubicBezTo>
                  <a:pt x="0" y="33"/>
                  <a:pt x="3" y="14"/>
                  <a:pt x="8" y="4"/>
                </a:cubicBezTo>
                <a:cubicBezTo>
                  <a:pt x="10" y="1"/>
                  <a:pt x="12" y="0"/>
                  <a:pt x="15" y="1"/>
                </a:cubicBezTo>
                <a:cubicBezTo>
                  <a:pt x="18" y="2"/>
                  <a:pt x="19" y="5"/>
                  <a:pt x="18" y="8"/>
                </a:cubicBezTo>
                <a:cubicBezTo>
                  <a:pt x="17" y="12"/>
                  <a:pt x="16" y="17"/>
                  <a:pt x="15" y="21"/>
                </a:cubicBezTo>
                <a:cubicBezTo>
                  <a:pt x="13" y="31"/>
                  <a:pt x="18" y="39"/>
                  <a:pt x="28" y="43"/>
                </a:cubicBezTo>
                <a:cubicBezTo>
                  <a:pt x="38" y="48"/>
                  <a:pt x="49" y="48"/>
                  <a:pt x="59" y="44"/>
                </a:cubicBezTo>
                <a:cubicBezTo>
                  <a:pt x="63" y="43"/>
                  <a:pt x="65" y="44"/>
                  <a:pt x="66" y="48"/>
                </a:cubicBezTo>
                <a:cubicBezTo>
                  <a:pt x="68" y="51"/>
                  <a:pt x="66" y="53"/>
                  <a:pt x="63" y="55"/>
                </a:cubicBezTo>
                <a:cubicBezTo>
                  <a:pt x="61" y="55"/>
                  <a:pt x="60" y="55"/>
                  <a:pt x="59" y="56"/>
                </a:cubicBezTo>
                <a:cubicBezTo>
                  <a:pt x="48" y="58"/>
                  <a:pt x="37" y="58"/>
                  <a:pt x="26" y="54"/>
                </a:cubicBezTo>
                <a:cubicBezTo>
                  <a:pt x="25" y="54"/>
                  <a:pt x="24" y="54"/>
                  <a:pt x="23" y="53"/>
                </a:cubicBezTo>
                <a:close/>
                <a:moveTo>
                  <a:pt x="68" y="94"/>
                </a:moveTo>
                <a:cubicBezTo>
                  <a:pt x="68" y="90"/>
                  <a:pt x="68" y="87"/>
                  <a:pt x="69" y="84"/>
                </a:cubicBezTo>
                <a:cubicBezTo>
                  <a:pt x="66" y="83"/>
                  <a:pt x="64" y="83"/>
                  <a:pt x="61" y="83"/>
                </a:cubicBezTo>
                <a:cubicBezTo>
                  <a:pt x="59" y="95"/>
                  <a:pt x="59" y="94"/>
                  <a:pt x="68" y="94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6" name="Freeform 26">
            <a:extLst>
              <a:ext uri="{FF2B5EF4-FFF2-40B4-BE49-F238E27FC236}">
                <a16:creationId xmlns:a16="http://schemas.microsoft.com/office/drawing/2014/main" id="{767B165D-AFFC-45CB-BCE1-99B528DF88B4}"/>
              </a:ext>
            </a:extLst>
          </p:cNvPr>
          <p:cNvSpPr/>
          <p:nvPr/>
        </p:nvSpPr>
        <p:spPr bwMode="auto">
          <a:xfrm>
            <a:off x="5032376" y="6642100"/>
            <a:ext cx="1385888" cy="1049337"/>
          </a:xfrm>
          <a:custGeom>
            <a:avLst/>
            <a:gdLst>
              <a:gd name="T0" fmla="*/ 82 w 152"/>
              <a:gd name="T1" fmla="*/ 37 h 115"/>
              <a:gd name="T2" fmla="*/ 81 w 152"/>
              <a:gd name="T3" fmla="*/ 21 h 115"/>
              <a:gd name="T4" fmla="*/ 79 w 152"/>
              <a:gd name="T5" fmla="*/ 20 h 115"/>
              <a:gd name="T6" fmla="*/ 73 w 152"/>
              <a:gd name="T7" fmla="*/ 29 h 115"/>
              <a:gd name="T8" fmla="*/ 69 w 152"/>
              <a:gd name="T9" fmla="*/ 32 h 115"/>
              <a:gd name="T10" fmla="*/ 68 w 152"/>
              <a:gd name="T11" fmla="*/ 27 h 115"/>
              <a:gd name="T12" fmla="*/ 76 w 152"/>
              <a:gd name="T13" fmla="*/ 16 h 115"/>
              <a:gd name="T14" fmla="*/ 80 w 152"/>
              <a:gd name="T15" fmla="*/ 12 h 115"/>
              <a:gd name="T16" fmla="*/ 61 w 152"/>
              <a:gd name="T17" fmla="*/ 23 h 115"/>
              <a:gd name="T18" fmla="*/ 56 w 152"/>
              <a:gd name="T19" fmla="*/ 25 h 115"/>
              <a:gd name="T20" fmla="*/ 57 w 152"/>
              <a:gd name="T21" fmla="*/ 20 h 115"/>
              <a:gd name="T22" fmla="*/ 79 w 152"/>
              <a:gd name="T23" fmla="*/ 5 h 115"/>
              <a:gd name="T24" fmla="*/ 83 w 152"/>
              <a:gd name="T25" fmla="*/ 4 h 115"/>
              <a:gd name="T26" fmla="*/ 89 w 152"/>
              <a:gd name="T27" fmla="*/ 2 h 115"/>
              <a:gd name="T28" fmla="*/ 92 w 152"/>
              <a:gd name="T29" fmla="*/ 8 h 115"/>
              <a:gd name="T30" fmla="*/ 94 w 152"/>
              <a:gd name="T31" fmla="*/ 43 h 115"/>
              <a:gd name="T32" fmla="*/ 141 w 152"/>
              <a:gd name="T33" fmla="*/ 82 h 115"/>
              <a:gd name="T34" fmla="*/ 146 w 152"/>
              <a:gd name="T35" fmla="*/ 82 h 115"/>
              <a:gd name="T36" fmla="*/ 151 w 152"/>
              <a:gd name="T37" fmla="*/ 87 h 115"/>
              <a:gd name="T38" fmla="*/ 146 w 152"/>
              <a:gd name="T39" fmla="*/ 92 h 115"/>
              <a:gd name="T40" fmla="*/ 112 w 152"/>
              <a:gd name="T41" fmla="*/ 83 h 115"/>
              <a:gd name="T42" fmla="*/ 106 w 152"/>
              <a:gd name="T43" fmla="*/ 80 h 115"/>
              <a:gd name="T44" fmla="*/ 116 w 152"/>
              <a:gd name="T45" fmla="*/ 103 h 115"/>
              <a:gd name="T46" fmla="*/ 118 w 152"/>
              <a:gd name="T47" fmla="*/ 106 h 115"/>
              <a:gd name="T48" fmla="*/ 117 w 152"/>
              <a:gd name="T49" fmla="*/ 113 h 115"/>
              <a:gd name="T50" fmla="*/ 110 w 152"/>
              <a:gd name="T51" fmla="*/ 112 h 115"/>
              <a:gd name="T52" fmla="*/ 103 w 152"/>
              <a:gd name="T53" fmla="*/ 101 h 115"/>
              <a:gd name="T54" fmla="*/ 95 w 152"/>
              <a:gd name="T55" fmla="*/ 74 h 115"/>
              <a:gd name="T56" fmla="*/ 92 w 152"/>
              <a:gd name="T57" fmla="*/ 64 h 115"/>
              <a:gd name="T58" fmla="*/ 87 w 152"/>
              <a:gd name="T59" fmla="*/ 53 h 115"/>
              <a:gd name="T60" fmla="*/ 78 w 152"/>
              <a:gd name="T61" fmla="*/ 47 h 115"/>
              <a:gd name="T62" fmla="*/ 24 w 152"/>
              <a:gd name="T63" fmla="*/ 40 h 115"/>
              <a:gd name="T64" fmla="*/ 5 w 152"/>
              <a:gd name="T65" fmla="*/ 30 h 115"/>
              <a:gd name="T66" fmla="*/ 2 w 152"/>
              <a:gd name="T67" fmla="*/ 22 h 115"/>
              <a:gd name="T68" fmla="*/ 10 w 152"/>
              <a:gd name="T69" fmla="*/ 22 h 115"/>
              <a:gd name="T70" fmla="*/ 57 w 152"/>
              <a:gd name="T71" fmla="*/ 37 h 115"/>
              <a:gd name="T72" fmla="*/ 82 w 152"/>
              <a:gd name="T73" fmla="*/ 37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2" h="115">
                <a:moveTo>
                  <a:pt x="82" y="37"/>
                </a:moveTo>
                <a:cubicBezTo>
                  <a:pt x="82" y="31"/>
                  <a:pt x="81" y="26"/>
                  <a:pt x="81" y="21"/>
                </a:cubicBezTo>
                <a:cubicBezTo>
                  <a:pt x="80" y="21"/>
                  <a:pt x="80" y="20"/>
                  <a:pt x="79" y="20"/>
                </a:cubicBezTo>
                <a:cubicBezTo>
                  <a:pt x="77" y="23"/>
                  <a:pt x="75" y="26"/>
                  <a:pt x="73" y="29"/>
                </a:cubicBezTo>
                <a:cubicBezTo>
                  <a:pt x="72" y="30"/>
                  <a:pt x="70" y="31"/>
                  <a:pt x="69" y="32"/>
                </a:cubicBezTo>
                <a:cubicBezTo>
                  <a:pt x="69" y="30"/>
                  <a:pt x="67" y="28"/>
                  <a:pt x="68" y="27"/>
                </a:cubicBezTo>
                <a:cubicBezTo>
                  <a:pt x="70" y="23"/>
                  <a:pt x="73" y="19"/>
                  <a:pt x="76" y="16"/>
                </a:cubicBezTo>
                <a:cubicBezTo>
                  <a:pt x="76" y="14"/>
                  <a:pt x="78" y="14"/>
                  <a:pt x="80" y="12"/>
                </a:cubicBezTo>
                <a:cubicBezTo>
                  <a:pt x="71" y="14"/>
                  <a:pt x="65" y="17"/>
                  <a:pt x="61" y="23"/>
                </a:cubicBezTo>
                <a:cubicBezTo>
                  <a:pt x="60" y="24"/>
                  <a:pt x="58" y="24"/>
                  <a:pt x="56" y="25"/>
                </a:cubicBezTo>
                <a:cubicBezTo>
                  <a:pt x="57" y="23"/>
                  <a:pt x="56" y="21"/>
                  <a:pt x="57" y="20"/>
                </a:cubicBezTo>
                <a:cubicBezTo>
                  <a:pt x="62" y="12"/>
                  <a:pt x="70" y="8"/>
                  <a:pt x="79" y="5"/>
                </a:cubicBezTo>
                <a:cubicBezTo>
                  <a:pt x="80" y="5"/>
                  <a:pt x="82" y="5"/>
                  <a:pt x="83" y="4"/>
                </a:cubicBezTo>
                <a:cubicBezTo>
                  <a:pt x="84" y="2"/>
                  <a:pt x="86" y="0"/>
                  <a:pt x="89" y="2"/>
                </a:cubicBezTo>
                <a:cubicBezTo>
                  <a:pt x="92" y="3"/>
                  <a:pt x="92" y="6"/>
                  <a:pt x="92" y="8"/>
                </a:cubicBezTo>
                <a:cubicBezTo>
                  <a:pt x="90" y="20"/>
                  <a:pt x="91" y="32"/>
                  <a:pt x="94" y="43"/>
                </a:cubicBezTo>
                <a:cubicBezTo>
                  <a:pt x="100" y="66"/>
                  <a:pt x="117" y="80"/>
                  <a:pt x="141" y="82"/>
                </a:cubicBezTo>
                <a:cubicBezTo>
                  <a:pt x="143" y="82"/>
                  <a:pt x="145" y="82"/>
                  <a:pt x="146" y="82"/>
                </a:cubicBezTo>
                <a:cubicBezTo>
                  <a:pt x="149" y="83"/>
                  <a:pt x="152" y="84"/>
                  <a:pt x="151" y="87"/>
                </a:cubicBezTo>
                <a:cubicBezTo>
                  <a:pt x="151" y="91"/>
                  <a:pt x="149" y="92"/>
                  <a:pt x="146" y="92"/>
                </a:cubicBezTo>
                <a:cubicBezTo>
                  <a:pt x="134" y="92"/>
                  <a:pt x="122" y="89"/>
                  <a:pt x="112" y="83"/>
                </a:cubicBezTo>
                <a:cubicBezTo>
                  <a:pt x="110" y="82"/>
                  <a:pt x="109" y="82"/>
                  <a:pt x="106" y="80"/>
                </a:cubicBezTo>
                <a:cubicBezTo>
                  <a:pt x="108" y="89"/>
                  <a:pt x="111" y="96"/>
                  <a:pt x="116" y="103"/>
                </a:cubicBezTo>
                <a:cubicBezTo>
                  <a:pt x="116" y="104"/>
                  <a:pt x="117" y="105"/>
                  <a:pt x="118" y="106"/>
                </a:cubicBezTo>
                <a:cubicBezTo>
                  <a:pt x="120" y="108"/>
                  <a:pt x="120" y="111"/>
                  <a:pt x="117" y="113"/>
                </a:cubicBezTo>
                <a:cubicBezTo>
                  <a:pt x="115" y="115"/>
                  <a:pt x="112" y="114"/>
                  <a:pt x="110" y="112"/>
                </a:cubicBezTo>
                <a:cubicBezTo>
                  <a:pt x="108" y="108"/>
                  <a:pt x="104" y="105"/>
                  <a:pt x="103" y="101"/>
                </a:cubicBezTo>
                <a:cubicBezTo>
                  <a:pt x="100" y="92"/>
                  <a:pt x="98" y="83"/>
                  <a:pt x="95" y="74"/>
                </a:cubicBezTo>
                <a:cubicBezTo>
                  <a:pt x="94" y="71"/>
                  <a:pt x="93" y="67"/>
                  <a:pt x="92" y="64"/>
                </a:cubicBezTo>
                <a:cubicBezTo>
                  <a:pt x="90" y="60"/>
                  <a:pt x="88" y="56"/>
                  <a:pt x="87" y="53"/>
                </a:cubicBezTo>
                <a:cubicBezTo>
                  <a:pt x="85" y="48"/>
                  <a:pt x="83" y="47"/>
                  <a:pt x="78" y="47"/>
                </a:cubicBezTo>
                <a:cubicBezTo>
                  <a:pt x="59" y="48"/>
                  <a:pt x="41" y="46"/>
                  <a:pt x="24" y="40"/>
                </a:cubicBezTo>
                <a:cubicBezTo>
                  <a:pt x="17" y="37"/>
                  <a:pt x="11" y="33"/>
                  <a:pt x="5" y="30"/>
                </a:cubicBezTo>
                <a:cubicBezTo>
                  <a:pt x="1" y="28"/>
                  <a:pt x="0" y="24"/>
                  <a:pt x="2" y="22"/>
                </a:cubicBezTo>
                <a:cubicBezTo>
                  <a:pt x="5" y="19"/>
                  <a:pt x="8" y="20"/>
                  <a:pt x="10" y="22"/>
                </a:cubicBezTo>
                <a:cubicBezTo>
                  <a:pt x="24" y="32"/>
                  <a:pt x="40" y="35"/>
                  <a:pt x="57" y="37"/>
                </a:cubicBezTo>
                <a:cubicBezTo>
                  <a:pt x="65" y="37"/>
                  <a:pt x="73" y="37"/>
                  <a:pt x="82" y="37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7" name="Freeform 27">
            <a:extLst>
              <a:ext uri="{FF2B5EF4-FFF2-40B4-BE49-F238E27FC236}">
                <a16:creationId xmlns:a16="http://schemas.microsoft.com/office/drawing/2014/main" id="{A0AD989B-A726-4C3A-B1F0-4C11EA16747A}"/>
              </a:ext>
            </a:extLst>
          </p:cNvPr>
          <p:cNvSpPr/>
          <p:nvPr/>
        </p:nvSpPr>
        <p:spPr bwMode="auto">
          <a:xfrm>
            <a:off x="7767638" y="6651625"/>
            <a:ext cx="811213" cy="1049337"/>
          </a:xfrm>
          <a:custGeom>
            <a:avLst/>
            <a:gdLst>
              <a:gd name="T0" fmla="*/ 44 w 89"/>
              <a:gd name="T1" fmla="*/ 79 h 115"/>
              <a:gd name="T2" fmla="*/ 55 w 89"/>
              <a:gd name="T3" fmla="*/ 104 h 115"/>
              <a:gd name="T4" fmla="*/ 55 w 89"/>
              <a:gd name="T5" fmla="*/ 112 h 115"/>
              <a:gd name="T6" fmla="*/ 47 w 89"/>
              <a:gd name="T7" fmla="*/ 110 h 115"/>
              <a:gd name="T8" fmla="*/ 34 w 89"/>
              <a:gd name="T9" fmla="*/ 79 h 115"/>
              <a:gd name="T10" fmla="*/ 27 w 89"/>
              <a:gd name="T11" fmla="*/ 58 h 115"/>
              <a:gd name="T12" fmla="*/ 25 w 89"/>
              <a:gd name="T13" fmla="*/ 54 h 115"/>
              <a:gd name="T14" fmla="*/ 13 w 89"/>
              <a:gd name="T15" fmla="*/ 46 h 115"/>
              <a:gd name="T16" fmla="*/ 2 w 89"/>
              <a:gd name="T17" fmla="*/ 46 h 115"/>
              <a:gd name="T18" fmla="*/ 0 w 89"/>
              <a:gd name="T19" fmla="*/ 46 h 115"/>
              <a:gd name="T20" fmla="*/ 1 w 89"/>
              <a:gd name="T21" fmla="*/ 36 h 115"/>
              <a:gd name="T22" fmla="*/ 20 w 89"/>
              <a:gd name="T23" fmla="*/ 36 h 115"/>
              <a:gd name="T24" fmla="*/ 14 w 89"/>
              <a:gd name="T25" fmla="*/ 13 h 115"/>
              <a:gd name="T26" fmla="*/ 18 w 89"/>
              <a:gd name="T27" fmla="*/ 10 h 115"/>
              <a:gd name="T28" fmla="*/ 19 w 89"/>
              <a:gd name="T29" fmla="*/ 11 h 115"/>
              <a:gd name="T30" fmla="*/ 20 w 89"/>
              <a:gd name="T31" fmla="*/ 5 h 115"/>
              <a:gd name="T32" fmla="*/ 25 w 89"/>
              <a:gd name="T33" fmla="*/ 0 h 115"/>
              <a:gd name="T34" fmla="*/ 29 w 89"/>
              <a:gd name="T35" fmla="*/ 6 h 115"/>
              <a:gd name="T36" fmla="*/ 29 w 89"/>
              <a:gd name="T37" fmla="*/ 31 h 115"/>
              <a:gd name="T38" fmla="*/ 45 w 89"/>
              <a:gd name="T39" fmla="*/ 67 h 115"/>
              <a:gd name="T40" fmla="*/ 78 w 89"/>
              <a:gd name="T41" fmla="*/ 81 h 115"/>
              <a:gd name="T42" fmla="*/ 83 w 89"/>
              <a:gd name="T43" fmla="*/ 81 h 115"/>
              <a:gd name="T44" fmla="*/ 89 w 89"/>
              <a:gd name="T45" fmla="*/ 86 h 115"/>
              <a:gd name="T46" fmla="*/ 83 w 89"/>
              <a:gd name="T47" fmla="*/ 91 h 115"/>
              <a:gd name="T48" fmla="*/ 49 w 89"/>
              <a:gd name="T49" fmla="*/ 82 h 115"/>
              <a:gd name="T50" fmla="*/ 44 w 89"/>
              <a:gd name="T51" fmla="*/ 79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9" h="115">
                <a:moveTo>
                  <a:pt x="44" y="79"/>
                </a:moveTo>
                <a:cubicBezTo>
                  <a:pt x="46" y="89"/>
                  <a:pt x="49" y="97"/>
                  <a:pt x="55" y="104"/>
                </a:cubicBezTo>
                <a:cubicBezTo>
                  <a:pt x="57" y="106"/>
                  <a:pt x="58" y="109"/>
                  <a:pt x="55" y="112"/>
                </a:cubicBezTo>
                <a:cubicBezTo>
                  <a:pt x="52" y="115"/>
                  <a:pt x="49" y="113"/>
                  <a:pt x="47" y="110"/>
                </a:cubicBezTo>
                <a:cubicBezTo>
                  <a:pt x="39" y="101"/>
                  <a:pt x="36" y="90"/>
                  <a:pt x="34" y="79"/>
                </a:cubicBezTo>
                <a:cubicBezTo>
                  <a:pt x="33" y="72"/>
                  <a:pt x="31" y="64"/>
                  <a:pt x="27" y="58"/>
                </a:cubicBezTo>
                <a:cubicBezTo>
                  <a:pt x="26" y="57"/>
                  <a:pt x="25" y="55"/>
                  <a:pt x="25" y="54"/>
                </a:cubicBezTo>
                <a:cubicBezTo>
                  <a:pt x="22" y="46"/>
                  <a:pt x="22" y="46"/>
                  <a:pt x="13" y="46"/>
                </a:cubicBezTo>
                <a:cubicBezTo>
                  <a:pt x="9" y="46"/>
                  <a:pt x="6" y="46"/>
                  <a:pt x="2" y="46"/>
                </a:cubicBezTo>
                <a:cubicBezTo>
                  <a:pt x="1" y="46"/>
                  <a:pt x="1" y="46"/>
                  <a:pt x="0" y="46"/>
                </a:cubicBezTo>
                <a:cubicBezTo>
                  <a:pt x="0" y="43"/>
                  <a:pt x="0" y="40"/>
                  <a:pt x="1" y="36"/>
                </a:cubicBezTo>
                <a:cubicBezTo>
                  <a:pt x="7" y="36"/>
                  <a:pt x="13" y="36"/>
                  <a:pt x="20" y="36"/>
                </a:cubicBezTo>
                <a:cubicBezTo>
                  <a:pt x="17" y="28"/>
                  <a:pt x="22" y="20"/>
                  <a:pt x="14" y="13"/>
                </a:cubicBezTo>
                <a:cubicBezTo>
                  <a:pt x="15" y="12"/>
                  <a:pt x="17" y="11"/>
                  <a:pt x="18" y="10"/>
                </a:cubicBezTo>
                <a:cubicBezTo>
                  <a:pt x="18" y="10"/>
                  <a:pt x="18" y="10"/>
                  <a:pt x="19" y="11"/>
                </a:cubicBezTo>
                <a:cubicBezTo>
                  <a:pt x="19" y="9"/>
                  <a:pt x="19" y="7"/>
                  <a:pt x="20" y="5"/>
                </a:cubicBezTo>
                <a:cubicBezTo>
                  <a:pt x="20" y="2"/>
                  <a:pt x="22" y="0"/>
                  <a:pt x="25" y="0"/>
                </a:cubicBezTo>
                <a:cubicBezTo>
                  <a:pt x="28" y="1"/>
                  <a:pt x="29" y="3"/>
                  <a:pt x="29" y="6"/>
                </a:cubicBezTo>
                <a:cubicBezTo>
                  <a:pt x="29" y="14"/>
                  <a:pt x="29" y="23"/>
                  <a:pt x="29" y="31"/>
                </a:cubicBezTo>
                <a:cubicBezTo>
                  <a:pt x="31" y="45"/>
                  <a:pt x="35" y="57"/>
                  <a:pt x="45" y="67"/>
                </a:cubicBezTo>
                <a:cubicBezTo>
                  <a:pt x="54" y="76"/>
                  <a:pt x="66" y="80"/>
                  <a:pt x="78" y="81"/>
                </a:cubicBezTo>
                <a:cubicBezTo>
                  <a:pt x="80" y="81"/>
                  <a:pt x="82" y="81"/>
                  <a:pt x="83" y="81"/>
                </a:cubicBezTo>
                <a:cubicBezTo>
                  <a:pt x="87" y="81"/>
                  <a:pt x="89" y="83"/>
                  <a:pt x="89" y="86"/>
                </a:cubicBezTo>
                <a:cubicBezTo>
                  <a:pt x="89" y="90"/>
                  <a:pt x="86" y="91"/>
                  <a:pt x="83" y="91"/>
                </a:cubicBezTo>
                <a:cubicBezTo>
                  <a:pt x="71" y="91"/>
                  <a:pt x="60" y="88"/>
                  <a:pt x="49" y="82"/>
                </a:cubicBezTo>
                <a:cubicBezTo>
                  <a:pt x="48" y="81"/>
                  <a:pt x="46" y="81"/>
                  <a:pt x="44" y="7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8" name="Freeform 28">
            <a:extLst>
              <a:ext uri="{FF2B5EF4-FFF2-40B4-BE49-F238E27FC236}">
                <a16:creationId xmlns:a16="http://schemas.microsoft.com/office/drawing/2014/main" id="{4EF7BC35-289B-4F4F-86E7-2AC10D253D9B}"/>
              </a:ext>
            </a:extLst>
          </p:cNvPr>
          <p:cNvSpPr/>
          <p:nvPr/>
        </p:nvSpPr>
        <p:spPr bwMode="auto">
          <a:xfrm>
            <a:off x="7348538" y="6761163"/>
            <a:ext cx="382588" cy="911225"/>
          </a:xfrm>
          <a:custGeom>
            <a:avLst/>
            <a:gdLst>
              <a:gd name="T0" fmla="*/ 42 w 42"/>
              <a:gd name="T1" fmla="*/ 22 h 100"/>
              <a:gd name="T2" fmla="*/ 35 w 42"/>
              <a:gd name="T3" fmla="*/ 45 h 100"/>
              <a:gd name="T4" fmla="*/ 27 w 42"/>
              <a:gd name="T5" fmla="*/ 52 h 100"/>
              <a:gd name="T6" fmla="*/ 25 w 42"/>
              <a:gd name="T7" fmla="*/ 60 h 100"/>
              <a:gd name="T8" fmla="*/ 26 w 42"/>
              <a:gd name="T9" fmla="*/ 76 h 100"/>
              <a:gd name="T10" fmla="*/ 20 w 42"/>
              <a:gd name="T11" fmla="*/ 95 h 100"/>
              <a:gd name="T12" fmla="*/ 13 w 42"/>
              <a:gd name="T13" fmla="*/ 99 h 100"/>
              <a:gd name="T14" fmla="*/ 5 w 42"/>
              <a:gd name="T15" fmla="*/ 96 h 100"/>
              <a:gd name="T16" fmla="*/ 1 w 42"/>
              <a:gd name="T17" fmla="*/ 89 h 100"/>
              <a:gd name="T18" fmla="*/ 25 w 42"/>
              <a:gd name="T19" fmla="*/ 15 h 100"/>
              <a:gd name="T20" fmla="*/ 28 w 42"/>
              <a:gd name="T21" fmla="*/ 3 h 100"/>
              <a:gd name="T22" fmla="*/ 32 w 42"/>
              <a:gd name="T23" fmla="*/ 0 h 100"/>
              <a:gd name="T24" fmla="*/ 36 w 42"/>
              <a:gd name="T25" fmla="*/ 3 h 100"/>
              <a:gd name="T26" fmla="*/ 40 w 42"/>
              <a:gd name="T27" fmla="*/ 21 h 100"/>
              <a:gd name="T28" fmla="*/ 42 w 42"/>
              <a:gd name="T29" fmla="*/ 2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" h="100">
                <a:moveTo>
                  <a:pt x="42" y="22"/>
                </a:moveTo>
                <a:cubicBezTo>
                  <a:pt x="39" y="30"/>
                  <a:pt x="38" y="38"/>
                  <a:pt x="35" y="45"/>
                </a:cubicBezTo>
                <a:cubicBezTo>
                  <a:pt x="34" y="48"/>
                  <a:pt x="30" y="50"/>
                  <a:pt x="27" y="52"/>
                </a:cubicBezTo>
                <a:cubicBezTo>
                  <a:pt x="24" y="54"/>
                  <a:pt x="23" y="56"/>
                  <a:pt x="25" y="60"/>
                </a:cubicBezTo>
                <a:cubicBezTo>
                  <a:pt x="27" y="65"/>
                  <a:pt x="27" y="71"/>
                  <a:pt x="26" y="76"/>
                </a:cubicBezTo>
                <a:cubicBezTo>
                  <a:pt x="24" y="83"/>
                  <a:pt x="22" y="89"/>
                  <a:pt x="20" y="95"/>
                </a:cubicBezTo>
                <a:cubicBezTo>
                  <a:pt x="19" y="99"/>
                  <a:pt x="17" y="100"/>
                  <a:pt x="13" y="99"/>
                </a:cubicBezTo>
                <a:cubicBezTo>
                  <a:pt x="11" y="98"/>
                  <a:pt x="8" y="97"/>
                  <a:pt x="5" y="96"/>
                </a:cubicBezTo>
                <a:cubicBezTo>
                  <a:pt x="1" y="95"/>
                  <a:pt x="0" y="93"/>
                  <a:pt x="1" y="89"/>
                </a:cubicBezTo>
                <a:cubicBezTo>
                  <a:pt x="9" y="64"/>
                  <a:pt x="17" y="39"/>
                  <a:pt x="25" y="15"/>
                </a:cubicBezTo>
                <a:cubicBezTo>
                  <a:pt x="26" y="11"/>
                  <a:pt x="27" y="7"/>
                  <a:pt x="28" y="3"/>
                </a:cubicBezTo>
                <a:cubicBezTo>
                  <a:pt x="29" y="2"/>
                  <a:pt x="30" y="0"/>
                  <a:pt x="32" y="0"/>
                </a:cubicBezTo>
                <a:cubicBezTo>
                  <a:pt x="33" y="0"/>
                  <a:pt x="35" y="2"/>
                  <a:pt x="36" y="3"/>
                </a:cubicBezTo>
                <a:cubicBezTo>
                  <a:pt x="39" y="8"/>
                  <a:pt x="41" y="15"/>
                  <a:pt x="40" y="21"/>
                </a:cubicBezTo>
                <a:cubicBezTo>
                  <a:pt x="41" y="21"/>
                  <a:pt x="41" y="22"/>
                  <a:pt x="42" y="22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9" name="Freeform 29">
            <a:extLst>
              <a:ext uri="{FF2B5EF4-FFF2-40B4-BE49-F238E27FC236}">
                <a16:creationId xmlns:a16="http://schemas.microsoft.com/office/drawing/2014/main" id="{54FD117D-7145-450F-85F4-38288CB9DC58}"/>
              </a:ext>
            </a:extLst>
          </p:cNvPr>
          <p:cNvSpPr/>
          <p:nvPr/>
        </p:nvSpPr>
        <p:spPr bwMode="auto">
          <a:xfrm>
            <a:off x="3529013" y="6953250"/>
            <a:ext cx="382588" cy="655637"/>
          </a:xfrm>
          <a:custGeom>
            <a:avLst/>
            <a:gdLst>
              <a:gd name="T0" fmla="*/ 41 w 42"/>
              <a:gd name="T1" fmla="*/ 0 h 72"/>
              <a:gd name="T2" fmla="*/ 37 w 42"/>
              <a:gd name="T3" fmla="*/ 16 h 72"/>
              <a:gd name="T4" fmla="*/ 31 w 42"/>
              <a:gd name="T5" fmla="*/ 37 h 72"/>
              <a:gd name="T6" fmla="*/ 33 w 42"/>
              <a:gd name="T7" fmla="*/ 65 h 72"/>
              <a:gd name="T8" fmla="*/ 27 w 42"/>
              <a:gd name="T9" fmla="*/ 72 h 72"/>
              <a:gd name="T10" fmla="*/ 22 w 42"/>
              <a:gd name="T11" fmla="*/ 72 h 72"/>
              <a:gd name="T12" fmla="*/ 12 w 42"/>
              <a:gd name="T13" fmla="*/ 63 h 72"/>
              <a:gd name="T14" fmla="*/ 9 w 42"/>
              <a:gd name="T15" fmla="*/ 30 h 72"/>
              <a:gd name="T16" fmla="*/ 4 w 42"/>
              <a:gd name="T17" fmla="*/ 18 h 72"/>
              <a:gd name="T18" fmla="*/ 0 w 42"/>
              <a:gd name="T19" fmla="*/ 8 h 72"/>
              <a:gd name="T20" fmla="*/ 22 w 42"/>
              <a:gd name="T21" fmla="*/ 3 h 72"/>
              <a:gd name="T22" fmla="*/ 25 w 42"/>
              <a:gd name="T23" fmla="*/ 2 h 72"/>
              <a:gd name="T24" fmla="*/ 41 w 42"/>
              <a:gd name="T25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72">
                <a:moveTo>
                  <a:pt x="41" y="0"/>
                </a:moveTo>
                <a:cubicBezTo>
                  <a:pt x="42" y="6"/>
                  <a:pt x="41" y="11"/>
                  <a:pt x="37" y="16"/>
                </a:cubicBezTo>
                <a:cubicBezTo>
                  <a:pt x="32" y="22"/>
                  <a:pt x="30" y="29"/>
                  <a:pt x="31" y="37"/>
                </a:cubicBezTo>
                <a:cubicBezTo>
                  <a:pt x="32" y="46"/>
                  <a:pt x="33" y="56"/>
                  <a:pt x="33" y="65"/>
                </a:cubicBezTo>
                <a:cubicBezTo>
                  <a:pt x="34" y="70"/>
                  <a:pt x="32" y="72"/>
                  <a:pt x="27" y="72"/>
                </a:cubicBezTo>
                <a:cubicBezTo>
                  <a:pt x="25" y="72"/>
                  <a:pt x="24" y="72"/>
                  <a:pt x="22" y="72"/>
                </a:cubicBezTo>
                <a:cubicBezTo>
                  <a:pt x="13" y="72"/>
                  <a:pt x="13" y="71"/>
                  <a:pt x="12" y="63"/>
                </a:cubicBezTo>
                <a:cubicBezTo>
                  <a:pt x="11" y="52"/>
                  <a:pt x="10" y="41"/>
                  <a:pt x="9" y="30"/>
                </a:cubicBezTo>
                <a:cubicBezTo>
                  <a:pt x="8" y="26"/>
                  <a:pt x="6" y="22"/>
                  <a:pt x="4" y="18"/>
                </a:cubicBezTo>
                <a:cubicBezTo>
                  <a:pt x="3" y="15"/>
                  <a:pt x="2" y="12"/>
                  <a:pt x="0" y="8"/>
                </a:cubicBezTo>
                <a:cubicBezTo>
                  <a:pt x="10" y="14"/>
                  <a:pt x="16" y="9"/>
                  <a:pt x="22" y="3"/>
                </a:cubicBezTo>
                <a:cubicBezTo>
                  <a:pt x="23" y="3"/>
                  <a:pt x="24" y="2"/>
                  <a:pt x="25" y="2"/>
                </a:cubicBezTo>
                <a:cubicBezTo>
                  <a:pt x="30" y="1"/>
                  <a:pt x="35" y="0"/>
                  <a:pt x="41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0" name="Freeform 30">
            <a:extLst>
              <a:ext uri="{FF2B5EF4-FFF2-40B4-BE49-F238E27FC236}">
                <a16:creationId xmlns:a16="http://schemas.microsoft.com/office/drawing/2014/main" id="{5959EF83-4BCC-40C8-9E98-60CD494D6837}"/>
              </a:ext>
            </a:extLst>
          </p:cNvPr>
          <p:cNvSpPr/>
          <p:nvPr/>
        </p:nvSpPr>
        <p:spPr bwMode="auto">
          <a:xfrm>
            <a:off x="3975101" y="6276975"/>
            <a:ext cx="365125" cy="1331912"/>
          </a:xfrm>
          <a:custGeom>
            <a:avLst/>
            <a:gdLst>
              <a:gd name="T0" fmla="*/ 40 w 40"/>
              <a:gd name="T1" fmla="*/ 8 h 146"/>
              <a:gd name="T2" fmla="*/ 15 w 40"/>
              <a:gd name="T3" fmla="*/ 65 h 146"/>
              <a:gd name="T4" fmla="*/ 14 w 40"/>
              <a:gd name="T5" fmla="*/ 70 h 146"/>
              <a:gd name="T6" fmla="*/ 20 w 40"/>
              <a:gd name="T7" fmla="*/ 105 h 146"/>
              <a:gd name="T8" fmla="*/ 16 w 40"/>
              <a:gd name="T9" fmla="*/ 140 h 146"/>
              <a:gd name="T10" fmla="*/ 11 w 40"/>
              <a:gd name="T11" fmla="*/ 146 h 146"/>
              <a:gd name="T12" fmla="*/ 6 w 40"/>
              <a:gd name="T13" fmla="*/ 139 h 146"/>
              <a:gd name="T14" fmla="*/ 10 w 40"/>
              <a:gd name="T15" fmla="*/ 109 h 146"/>
              <a:gd name="T16" fmla="*/ 10 w 40"/>
              <a:gd name="T17" fmla="*/ 88 h 146"/>
              <a:gd name="T18" fmla="*/ 3 w 40"/>
              <a:gd name="T19" fmla="*/ 71 h 146"/>
              <a:gd name="T20" fmla="*/ 3 w 40"/>
              <a:gd name="T21" fmla="*/ 63 h 146"/>
              <a:gd name="T22" fmla="*/ 30 w 40"/>
              <a:gd name="T23" fmla="*/ 6 h 146"/>
              <a:gd name="T24" fmla="*/ 36 w 40"/>
              <a:gd name="T25" fmla="*/ 1 h 146"/>
              <a:gd name="T26" fmla="*/ 40 w 40"/>
              <a:gd name="T27" fmla="*/ 7 h 146"/>
              <a:gd name="T28" fmla="*/ 40 w 40"/>
              <a:gd name="T29" fmla="*/ 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0" h="146">
                <a:moveTo>
                  <a:pt x="40" y="8"/>
                </a:moveTo>
                <a:cubicBezTo>
                  <a:pt x="37" y="29"/>
                  <a:pt x="30" y="49"/>
                  <a:pt x="15" y="65"/>
                </a:cubicBezTo>
                <a:cubicBezTo>
                  <a:pt x="14" y="66"/>
                  <a:pt x="13" y="67"/>
                  <a:pt x="14" y="70"/>
                </a:cubicBezTo>
                <a:cubicBezTo>
                  <a:pt x="21" y="81"/>
                  <a:pt x="22" y="92"/>
                  <a:pt x="20" y="105"/>
                </a:cubicBezTo>
                <a:cubicBezTo>
                  <a:pt x="19" y="117"/>
                  <a:pt x="18" y="128"/>
                  <a:pt x="16" y="140"/>
                </a:cubicBezTo>
                <a:cubicBezTo>
                  <a:pt x="16" y="143"/>
                  <a:pt x="14" y="146"/>
                  <a:pt x="11" y="146"/>
                </a:cubicBezTo>
                <a:cubicBezTo>
                  <a:pt x="7" y="145"/>
                  <a:pt x="6" y="143"/>
                  <a:pt x="6" y="139"/>
                </a:cubicBezTo>
                <a:cubicBezTo>
                  <a:pt x="7" y="129"/>
                  <a:pt x="9" y="119"/>
                  <a:pt x="10" y="109"/>
                </a:cubicBezTo>
                <a:cubicBezTo>
                  <a:pt x="10" y="102"/>
                  <a:pt x="11" y="95"/>
                  <a:pt x="10" y="88"/>
                </a:cubicBezTo>
                <a:cubicBezTo>
                  <a:pt x="9" y="82"/>
                  <a:pt x="6" y="76"/>
                  <a:pt x="3" y="71"/>
                </a:cubicBezTo>
                <a:cubicBezTo>
                  <a:pt x="1" y="68"/>
                  <a:pt x="0" y="65"/>
                  <a:pt x="3" y="63"/>
                </a:cubicBezTo>
                <a:cubicBezTo>
                  <a:pt x="21" y="48"/>
                  <a:pt x="28" y="28"/>
                  <a:pt x="30" y="6"/>
                </a:cubicBezTo>
                <a:cubicBezTo>
                  <a:pt x="31" y="3"/>
                  <a:pt x="32" y="0"/>
                  <a:pt x="36" y="1"/>
                </a:cubicBezTo>
                <a:cubicBezTo>
                  <a:pt x="39" y="1"/>
                  <a:pt x="40" y="3"/>
                  <a:pt x="40" y="7"/>
                </a:cubicBezTo>
                <a:cubicBezTo>
                  <a:pt x="40" y="7"/>
                  <a:pt x="40" y="8"/>
                  <a:pt x="40" y="8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1" name="Freeform 31">
            <a:extLst>
              <a:ext uri="{FF2B5EF4-FFF2-40B4-BE49-F238E27FC236}">
                <a16:creationId xmlns:a16="http://schemas.microsoft.com/office/drawing/2014/main" id="{4DB5E31D-3D0D-4CE8-86AA-E91FD48E2063}"/>
              </a:ext>
            </a:extLst>
          </p:cNvPr>
          <p:cNvSpPr/>
          <p:nvPr/>
        </p:nvSpPr>
        <p:spPr bwMode="auto">
          <a:xfrm>
            <a:off x="6072188" y="4681538"/>
            <a:ext cx="419100" cy="820737"/>
          </a:xfrm>
          <a:custGeom>
            <a:avLst/>
            <a:gdLst>
              <a:gd name="T0" fmla="*/ 19 w 46"/>
              <a:gd name="T1" fmla="*/ 61 h 90"/>
              <a:gd name="T2" fmla="*/ 20 w 46"/>
              <a:gd name="T3" fmla="*/ 54 h 90"/>
              <a:gd name="T4" fmla="*/ 18 w 46"/>
              <a:gd name="T5" fmla="*/ 49 h 90"/>
              <a:gd name="T6" fmla="*/ 2 w 46"/>
              <a:gd name="T7" fmla="*/ 23 h 90"/>
              <a:gd name="T8" fmla="*/ 3 w 46"/>
              <a:gd name="T9" fmla="*/ 3 h 90"/>
              <a:gd name="T10" fmla="*/ 7 w 46"/>
              <a:gd name="T11" fmla="*/ 0 h 90"/>
              <a:gd name="T12" fmla="*/ 11 w 46"/>
              <a:gd name="T13" fmla="*/ 3 h 90"/>
              <a:gd name="T14" fmla="*/ 45 w 46"/>
              <a:gd name="T15" fmla="*/ 80 h 90"/>
              <a:gd name="T16" fmla="*/ 42 w 46"/>
              <a:gd name="T17" fmla="*/ 87 h 90"/>
              <a:gd name="T18" fmla="*/ 34 w 46"/>
              <a:gd name="T19" fmla="*/ 90 h 90"/>
              <a:gd name="T20" fmla="*/ 29 w 46"/>
              <a:gd name="T21" fmla="*/ 89 h 90"/>
              <a:gd name="T22" fmla="*/ 19 w 46"/>
              <a:gd name="T23" fmla="*/ 65 h 90"/>
              <a:gd name="T24" fmla="*/ 19 w 46"/>
              <a:gd name="T25" fmla="*/ 6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" h="90">
                <a:moveTo>
                  <a:pt x="19" y="61"/>
                </a:moveTo>
                <a:cubicBezTo>
                  <a:pt x="19" y="59"/>
                  <a:pt x="20" y="57"/>
                  <a:pt x="20" y="54"/>
                </a:cubicBezTo>
                <a:cubicBezTo>
                  <a:pt x="20" y="52"/>
                  <a:pt x="19" y="49"/>
                  <a:pt x="18" y="49"/>
                </a:cubicBezTo>
                <a:cubicBezTo>
                  <a:pt x="5" y="45"/>
                  <a:pt x="4" y="33"/>
                  <a:pt x="2" y="23"/>
                </a:cubicBezTo>
                <a:cubicBezTo>
                  <a:pt x="0" y="17"/>
                  <a:pt x="0" y="10"/>
                  <a:pt x="3" y="3"/>
                </a:cubicBezTo>
                <a:cubicBezTo>
                  <a:pt x="4" y="2"/>
                  <a:pt x="6" y="0"/>
                  <a:pt x="7" y="0"/>
                </a:cubicBezTo>
                <a:cubicBezTo>
                  <a:pt x="8" y="0"/>
                  <a:pt x="10" y="2"/>
                  <a:pt x="11" y="3"/>
                </a:cubicBezTo>
                <a:cubicBezTo>
                  <a:pt x="22" y="29"/>
                  <a:pt x="33" y="54"/>
                  <a:pt x="45" y="80"/>
                </a:cubicBezTo>
                <a:cubicBezTo>
                  <a:pt x="46" y="83"/>
                  <a:pt x="45" y="85"/>
                  <a:pt x="42" y="87"/>
                </a:cubicBezTo>
                <a:cubicBezTo>
                  <a:pt x="39" y="88"/>
                  <a:pt x="37" y="89"/>
                  <a:pt x="34" y="90"/>
                </a:cubicBezTo>
                <a:cubicBezTo>
                  <a:pt x="32" y="90"/>
                  <a:pt x="29" y="90"/>
                  <a:pt x="29" y="89"/>
                </a:cubicBezTo>
                <a:cubicBezTo>
                  <a:pt x="25" y="81"/>
                  <a:pt x="22" y="73"/>
                  <a:pt x="19" y="65"/>
                </a:cubicBezTo>
                <a:cubicBezTo>
                  <a:pt x="19" y="64"/>
                  <a:pt x="19" y="63"/>
                  <a:pt x="19" y="61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2" name="Freeform 32">
            <a:extLst>
              <a:ext uri="{FF2B5EF4-FFF2-40B4-BE49-F238E27FC236}">
                <a16:creationId xmlns:a16="http://schemas.microsoft.com/office/drawing/2014/main" id="{50AD6D91-29BE-4E7C-ACCC-D6DBB9F61354}"/>
              </a:ext>
            </a:extLst>
          </p:cNvPr>
          <p:cNvSpPr/>
          <p:nvPr/>
        </p:nvSpPr>
        <p:spPr bwMode="auto">
          <a:xfrm>
            <a:off x="5041901" y="6186488"/>
            <a:ext cx="1230313" cy="309562"/>
          </a:xfrm>
          <a:custGeom>
            <a:avLst/>
            <a:gdLst>
              <a:gd name="T0" fmla="*/ 127 w 135"/>
              <a:gd name="T1" fmla="*/ 16 h 34"/>
              <a:gd name="T2" fmla="*/ 132 w 135"/>
              <a:gd name="T3" fmla="*/ 19 h 34"/>
              <a:gd name="T4" fmla="*/ 134 w 135"/>
              <a:gd name="T5" fmla="*/ 25 h 34"/>
              <a:gd name="T6" fmla="*/ 128 w 135"/>
              <a:gd name="T7" fmla="*/ 28 h 34"/>
              <a:gd name="T8" fmla="*/ 50 w 135"/>
              <a:gd name="T9" fmla="*/ 28 h 34"/>
              <a:gd name="T10" fmla="*/ 6 w 135"/>
              <a:gd name="T11" fmla="*/ 33 h 34"/>
              <a:gd name="T12" fmla="*/ 0 w 135"/>
              <a:gd name="T13" fmla="*/ 28 h 34"/>
              <a:gd name="T14" fmla="*/ 7 w 135"/>
              <a:gd name="T15" fmla="*/ 23 h 34"/>
              <a:gd name="T16" fmla="*/ 36 w 135"/>
              <a:gd name="T17" fmla="*/ 21 h 34"/>
              <a:gd name="T18" fmla="*/ 58 w 135"/>
              <a:gd name="T19" fmla="*/ 15 h 34"/>
              <a:gd name="T20" fmla="*/ 108 w 135"/>
              <a:gd name="T21" fmla="*/ 11 h 34"/>
              <a:gd name="T22" fmla="*/ 123 w 135"/>
              <a:gd name="T23" fmla="*/ 3 h 34"/>
              <a:gd name="T24" fmla="*/ 129 w 135"/>
              <a:gd name="T25" fmla="*/ 1 h 34"/>
              <a:gd name="T26" fmla="*/ 132 w 135"/>
              <a:gd name="T27" fmla="*/ 7 h 34"/>
              <a:gd name="T28" fmla="*/ 127 w 135"/>
              <a:gd name="T29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5" h="34">
                <a:moveTo>
                  <a:pt x="127" y="16"/>
                </a:moveTo>
                <a:cubicBezTo>
                  <a:pt x="129" y="17"/>
                  <a:pt x="130" y="18"/>
                  <a:pt x="132" y="19"/>
                </a:cubicBezTo>
                <a:cubicBezTo>
                  <a:pt x="134" y="21"/>
                  <a:pt x="135" y="23"/>
                  <a:pt x="134" y="25"/>
                </a:cubicBezTo>
                <a:cubicBezTo>
                  <a:pt x="132" y="27"/>
                  <a:pt x="129" y="28"/>
                  <a:pt x="128" y="28"/>
                </a:cubicBezTo>
                <a:cubicBezTo>
                  <a:pt x="101" y="15"/>
                  <a:pt x="75" y="19"/>
                  <a:pt x="50" y="28"/>
                </a:cubicBezTo>
                <a:cubicBezTo>
                  <a:pt x="35" y="33"/>
                  <a:pt x="21" y="34"/>
                  <a:pt x="6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1" y="24"/>
                  <a:pt x="3" y="23"/>
                  <a:pt x="7" y="23"/>
                </a:cubicBezTo>
                <a:cubicBezTo>
                  <a:pt x="17" y="23"/>
                  <a:pt x="27" y="23"/>
                  <a:pt x="36" y="21"/>
                </a:cubicBezTo>
                <a:cubicBezTo>
                  <a:pt x="44" y="20"/>
                  <a:pt x="51" y="17"/>
                  <a:pt x="58" y="15"/>
                </a:cubicBezTo>
                <a:cubicBezTo>
                  <a:pt x="74" y="10"/>
                  <a:pt x="91" y="9"/>
                  <a:pt x="108" y="11"/>
                </a:cubicBezTo>
                <a:cubicBezTo>
                  <a:pt x="115" y="12"/>
                  <a:pt x="119" y="10"/>
                  <a:pt x="123" y="3"/>
                </a:cubicBezTo>
                <a:cubicBezTo>
                  <a:pt x="125" y="1"/>
                  <a:pt x="127" y="0"/>
                  <a:pt x="129" y="1"/>
                </a:cubicBezTo>
                <a:cubicBezTo>
                  <a:pt x="132" y="2"/>
                  <a:pt x="133" y="5"/>
                  <a:pt x="132" y="7"/>
                </a:cubicBezTo>
                <a:cubicBezTo>
                  <a:pt x="131" y="10"/>
                  <a:pt x="129" y="13"/>
                  <a:pt x="127" y="16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3" name="Freeform 33">
            <a:extLst>
              <a:ext uri="{FF2B5EF4-FFF2-40B4-BE49-F238E27FC236}">
                <a16:creationId xmlns:a16="http://schemas.microsoft.com/office/drawing/2014/main" id="{F6AEED1D-86A7-4FF5-B9A6-88BD0547D9C1}"/>
              </a:ext>
            </a:extLst>
          </p:cNvPr>
          <p:cNvSpPr/>
          <p:nvPr/>
        </p:nvSpPr>
        <p:spPr bwMode="auto">
          <a:xfrm>
            <a:off x="7210426" y="6176963"/>
            <a:ext cx="1231900" cy="319087"/>
          </a:xfrm>
          <a:custGeom>
            <a:avLst/>
            <a:gdLst>
              <a:gd name="T0" fmla="*/ 126 w 135"/>
              <a:gd name="T1" fmla="*/ 17 h 35"/>
              <a:gd name="T2" fmla="*/ 131 w 135"/>
              <a:gd name="T3" fmla="*/ 20 h 35"/>
              <a:gd name="T4" fmla="*/ 133 w 135"/>
              <a:gd name="T5" fmla="*/ 27 h 35"/>
              <a:gd name="T6" fmla="*/ 126 w 135"/>
              <a:gd name="T7" fmla="*/ 28 h 35"/>
              <a:gd name="T8" fmla="*/ 86 w 135"/>
              <a:gd name="T9" fmla="*/ 21 h 35"/>
              <a:gd name="T10" fmla="*/ 46 w 135"/>
              <a:gd name="T11" fmla="*/ 30 h 35"/>
              <a:gd name="T12" fmla="*/ 5 w 135"/>
              <a:gd name="T13" fmla="*/ 34 h 35"/>
              <a:gd name="T14" fmla="*/ 0 w 135"/>
              <a:gd name="T15" fmla="*/ 29 h 35"/>
              <a:gd name="T16" fmla="*/ 6 w 135"/>
              <a:gd name="T17" fmla="*/ 24 h 35"/>
              <a:gd name="T18" fmla="*/ 28 w 135"/>
              <a:gd name="T19" fmla="*/ 24 h 35"/>
              <a:gd name="T20" fmla="*/ 56 w 135"/>
              <a:gd name="T21" fmla="*/ 16 h 35"/>
              <a:gd name="T22" fmla="*/ 109 w 135"/>
              <a:gd name="T23" fmla="*/ 12 h 35"/>
              <a:gd name="T24" fmla="*/ 123 w 135"/>
              <a:gd name="T25" fmla="*/ 5 h 35"/>
              <a:gd name="T26" fmla="*/ 129 w 135"/>
              <a:gd name="T27" fmla="*/ 2 h 35"/>
              <a:gd name="T28" fmla="*/ 131 w 135"/>
              <a:gd name="T29" fmla="*/ 10 h 35"/>
              <a:gd name="T30" fmla="*/ 126 w 135"/>
              <a:gd name="T31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5" h="35">
                <a:moveTo>
                  <a:pt x="126" y="17"/>
                </a:moveTo>
                <a:cubicBezTo>
                  <a:pt x="128" y="18"/>
                  <a:pt x="130" y="19"/>
                  <a:pt x="131" y="20"/>
                </a:cubicBezTo>
                <a:cubicBezTo>
                  <a:pt x="134" y="22"/>
                  <a:pt x="135" y="24"/>
                  <a:pt x="133" y="27"/>
                </a:cubicBezTo>
                <a:cubicBezTo>
                  <a:pt x="132" y="29"/>
                  <a:pt x="129" y="30"/>
                  <a:pt x="126" y="28"/>
                </a:cubicBezTo>
                <a:cubicBezTo>
                  <a:pt x="114" y="21"/>
                  <a:pt x="100" y="20"/>
                  <a:pt x="86" y="21"/>
                </a:cubicBezTo>
                <a:cubicBezTo>
                  <a:pt x="72" y="21"/>
                  <a:pt x="59" y="25"/>
                  <a:pt x="46" y="30"/>
                </a:cubicBezTo>
                <a:cubicBezTo>
                  <a:pt x="33" y="35"/>
                  <a:pt x="19" y="35"/>
                  <a:pt x="5" y="34"/>
                </a:cubicBezTo>
                <a:cubicBezTo>
                  <a:pt x="2" y="34"/>
                  <a:pt x="0" y="32"/>
                  <a:pt x="0" y="29"/>
                </a:cubicBezTo>
                <a:cubicBezTo>
                  <a:pt x="0" y="25"/>
                  <a:pt x="3" y="24"/>
                  <a:pt x="6" y="24"/>
                </a:cubicBezTo>
                <a:cubicBezTo>
                  <a:pt x="13" y="24"/>
                  <a:pt x="21" y="25"/>
                  <a:pt x="28" y="24"/>
                </a:cubicBezTo>
                <a:cubicBezTo>
                  <a:pt x="38" y="22"/>
                  <a:pt x="47" y="19"/>
                  <a:pt x="56" y="16"/>
                </a:cubicBezTo>
                <a:cubicBezTo>
                  <a:pt x="74" y="11"/>
                  <a:pt x="91" y="10"/>
                  <a:pt x="109" y="12"/>
                </a:cubicBezTo>
                <a:cubicBezTo>
                  <a:pt x="114" y="13"/>
                  <a:pt x="120" y="10"/>
                  <a:pt x="123" y="5"/>
                </a:cubicBezTo>
                <a:cubicBezTo>
                  <a:pt x="124" y="2"/>
                  <a:pt x="126" y="0"/>
                  <a:pt x="129" y="2"/>
                </a:cubicBezTo>
                <a:cubicBezTo>
                  <a:pt x="133" y="4"/>
                  <a:pt x="133" y="7"/>
                  <a:pt x="131" y="10"/>
                </a:cubicBezTo>
                <a:cubicBezTo>
                  <a:pt x="130" y="12"/>
                  <a:pt x="128" y="14"/>
                  <a:pt x="126" y="17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4" name="Freeform 34">
            <a:extLst>
              <a:ext uri="{FF2B5EF4-FFF2-40B4-BE49-F238E27FC236}">
                <a16:creationId xmlns:a16="http://schemas.microsoft.com/office/drawing/2014/main" id="{39408675-480B-488A-9B49-F591EB339960}"/>
              </a:ext>
            </a:extLst>
          </p:cNvPr>
          <p:cNvSpPr/>
          <p:nvPr/>
        </p:nvSpPr>
        <p:spPr bwMode="auto">
          <a:xfrm>
            <a:off x="3300413" y="6269038"/>
            <a:ext cx="355600" cy="1339850"/>
          </a:xfrm>
          <a:custGeom>
            <a:avLst/>
            <a:gdLst>
              <a:gd name="T0" fmla="*/ 0 w 39"/>
              <a:gd name="T1" fmla="*/ 72 h 147"/>
              <a:gd name="T2" fmla="*/ 10 w 39"/>
              <a:gd name="T3" fmla="*/ 39 h 147"/>
              <a:gd name="T4" fmla="*/ 28 w 39"/>
              <a:gd name="T5" fmla="*/ 6 h 147"/>
              <a:gd name="T6" fmla="*/ 35 w 39"/>
              <a:gd name="T7" fmla="*/ 2 h 147"/>
              <a:gd name="T8" fmla="*/ 37 w 39"/>
              <a:gd name="T9" fmla="*/ 9 h 147"/>
              <a:gd name="T10" fmla="*/ 20 w 39"/>
              <a:gd name="T11" fmla="*/ 41 h 147"/>
              <a:gd name="T12" fmla="*/ 10 w 39"/>
              <a:gd name="T13" fmla="*/ 83 h 147"/>
              <a:gd name="T14" fmla="*/ 17 w 39"/>
              <a:gd name="T15" fmla="*/ 139 h 147"/>
              <a:gd name="T16" fmla="*/ 13 w 39"/>
              <a:gd name="T17" fmla="*/ 147 h 147"/>
              <a:gd name="T18" fmla="*/ 7 w 39"/>
              <a:gd name="T19" fmla="*/ 140 h 147"/>
              <a:gd name="T20" fmla="*/ 1 w 39"/>
              <a:gd name="T21" fmla="*/ 82 h 147"/>
              <a:gd name="T22" fmla="*/ 0 w 39"/>
              <a:gd name="T23" fmla="*/ 7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" h="147">
                <a:moveTo>
                  <a:pt x="0" y="72"/>
                </a:moveTo>
                <a:cubicBezTo>
                  <a:pt x="0" y="60"/>
                  <a:pt x="4" y="49"/>
                  <a:pt x="10" y="39"/>
                </a:cubicBezTo>
                <a:cubicBezTo>
                  <a:pt x="16" y="28"/>
                  <a:pt x="22" y="17"/>
                  <a:pt x="28" y="6"/>
                </a:cubicBezTo>
                <a:cubicBezTo>
                  <a:pt x="29" y="3"/>
                  <a:pt x="31" y="0"/>
                  <a:pt x="35" y="2"/>
                </a:cubicBezTo>
                <a:cubicBezTo>
                  <a:pt x="38" y="3"/>
                  <a:pt x="39" y="6"/>
                  <a:pt x="37" y="9"/>
                </a:cubicBezTo>
                <a:cubicBezTo>
                  <a:pt x="32" y="20"/>
                  <a:pt x="27" y="31"/>
                  <a:pt x="20" y="41"/>
                </a:cubicBezTo>
                <a:cubicBezTo>
                  <a:pt x="12" y="54"/>
                  <a:pt x="8" y="68"/>
                  <a:pt x="10" y="83"/>
                </a:cubicBezTo>
                <a:cubicBezTo>
                  <a:pt x="13" y="102"/>
                  <a:pt x="15" y="121"/>
                  <a:pt x="17" y="139"/>
                </a:cubicBezTo>
                <a:cubicBezTo>
                  <a:pt x="17" y="144"/>
                  <a:pt x="16" y="146"/>
                  <a:pt x="13" y="147"/>
                </a:cubicBezTo>
                <a:cubicBezTo>
                  <a:pt x="9" y="147"/>
                  <a:pt x="8" y="145"/>
                  <a:pt x="7" y="140"/>
                </a:cubicBezTo>
                <a:cubicBezTo>
                  <a:pt x="5" y="121"/>
                  <a:pt x="3" y="102"/>
                  <a:pt x="1" y="82"/>
                </a:cubicBezTo>
                <a:cubicBezTo>
                  <a:pt x="0" y="79"/>
                  <a:pt x="0" y="76"/>
                  <a:pt x="0" y="72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5" name="Freeform 35">
            <a:extLst>
              <a:ext uri="{FF2B5EF4-FFF2-40B4-BE49-F238E27FC236}">
                <a16:creationId xmlns:a16="http://schemas.microsoft.com/office/drawing/2014/main" id="{24147346-02AE-4A88-A1E8-CB417ABA2992}"/>
              </a:ext>
            </a:extLst>
          </p:cNvPr>
          <p:cNvSpPr/>
          <p:nvPr/>
        </p:nvSpPr>
        <p:spPr bwMode="auto">
          <a:xfrm>
            <a:off x="3619501" y="6296025"/>
            <a:ext cx="482600" cy="611187"/>
          </a:xfrm>
          <a:custGeom>
            <a:avLst/>
            <a:gdLst>
              <a:gd name="T0" fmla="*/ 18 w 53"/>
              <a:gd name="T1" fmla="*/ 67 h 67"/>
              <a:gd name="T2" fmla="*/ 0 w 53"/>
              <a:gd name="T3" fmla="*/ 38 h 67"/>
              <a:gd name="T4" fmla="*/ 7 w 53"/>
              <a:gd name="T5" fmla="*/ 34 h 67"/>
              <a:gd name="T6" fmla="*/ 20 w 53"/>
              <a:gd name="T7" fmla="*/ 23 h 67"/>
              <a:gd name="T8" fmla="*/ 30 w 53"/>
              <a:gd name="T9" fmla="*/ 4 h 67"/>
              <a:gd name="T10" fmla="*/ 36 w 53"/>
              <a:gd name="T11" fmla="*/ 0 h 67"/>
              <a:gd name="T12" fmla="*/ 47 w 53"/>
              <a:gd name="T13" fmla="*/ 0 h 67"/>
              <a:gd name="T14" fmla="*/ 51 w 53"/>
              <a:gd name="T15" fmla="*/ 6 h 67"/>
              <a:gd name="T16" fmla="*/ 37 w 53"/>
              <a:gd name="T17" fmla="*/ 31 h 67"/>
              <a:gd name="T18" fmla="*/ 33 w 53"/>
              <a:gd name="T19" fmla="*/ 51 h 67"/>
              <a:gd name="T20" fmla="*/ 18 w 53"/>
              <a:gd name="T21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2" h="67">
                <a:moveTo>
                  <a:pt x="18" y="67"/>
                </a:moveTo>
                <a:cubicBezTo>
                  <a:pt x="20" y="52"/>
                  <a:pt x="12" y="44"/>
                  <a:pt x="0" y="38"/>
                </a:cubicBezTo>
                <a:cubicBezTo>
                  <a:pt x="3" y="37"/>
                  <a:pt x="5" y="35"/>
                  <a:pt x="7" y="34"/>
                </a:cubicBezTo>
                <a:cubicBezTo>
                  <a:pt x="13" y="32"/>
                  <a:pt x="17" y="29"/>
                  <a:pt x="20" y="23"/>
                </a:cubicBezTo>
                <a:cubicBezTo>
                  <a:pt x="23" y="16"/>
                  <a:pt x="27" y="10"/>
                  <a:pt x="30" y="4"/>
                </a:cubicBezTo>
                <a:cubicBezTo>
                  <a:pt x="31" y="1"/>
                  <a:pt x="33" y="0"/>
                  <a:pt x="36" y="0"/>
                </a:cubicBezTo>
                <a:cubicBezTo>
                  <a:pt x="40" y="0"/>
                  <a:pt x="43" y="0"/>
                  <a:pt x="47" y="0"/>
                </a:cubicBezTo>
                <a:cubicBezTo>
                  <a:pt x="52" y="0"/>
                  <a:pt x="53" y="2"/>
                  <a:pt x="51" y="6"/>
                </a:cubicBezTo>
                <a:cubicBezTo>
                  <a:pt x="46" y="15"/>
                  <a:pt x="41" y="23"/>
                  <a:pt x="37" y="31"/>
                </a:cubicBezTo>
                <a:cubicBezTo>
                  <a:pt x="33" y="37"/>
                  <a:pt x="31" y="44"/>
                  <a:pt x="33" y="51"/>
                </a:cubicBezTo>
                <a:cubicBezTo>
                  <a:pt x="36" y="61"/>
                  <a:pt x="29" y="67"/>
                  <a:pt x="18" y="67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6" name="Freeform 36">
            <a:extLst>
              <a:ext uri="{FF2B5EF4-FFF2-40B4-BE49-F238E27FC236}">
                <a16:creationId xmlns:a16="http://schemas.microsoft.com/office/drawing/2014/main" id="{603378CD-EA1E-4DC4-80FA-AA9F9EC14870}"/>
              </a:ext>
            </a:extLst>
          </p:cNvPr>
          <p:cNvSpPr/>
          <p:nvPr/>
        </p:nvSpPr>
        <p:spPr bwMode="auto">
          <a:xfrm>
            <a:off x="9999663" y="3878263"/>
            <a:ext cx="374650" cy="374650"/>
          </a:xfrm>
          <a:custGeom>
            <a:avLst/>
            <a:gdLst>
              <a:gd name="T0" fmla="*/ 20 w 41"/>
              <a:gd name="T1" fmla="*/ 40 h 41"/>
              <a:gd name="T2" fmla="*/ 1 w 41"/>
              <a:gd name="T3" fmla="*/ 20 h 41"/>
              <a:gd name="T4" fmla="*/ 21 w 41"/>
              <a:gd name="T5" fmla="*/ 0 h 41"/>
              <a:gd name="T6" fmla="*/ 41 w 41"/>
              <a:gd name="T7" fmla="*/ 20 h 41"/>
              <a:gd name="T8" fmla="*/ 20 w 41"/>
              <a:gd name="T9" fmla="*/ 4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20" y="40"/>
                </a:moveTo>
                <a:cubicBezTo>
                  <a:pt x="9" y="40"/>
                  <a:pt x="0" y="31"/>
                  <a:pt x="1" y="20"/>
                </a:cubicBezTo>
                <a:cubicBezTo>
                  <a:pt x="1" y="9"/>
                  <a:pt x="10" y="0"/>
                  <a:pt x="21" y="0"/>
                </a:cubicBezTo>
                <a:cubicBezTo>
                  <a:pt x="32" y="0"/>
                  <a:pt x="41" y="10"/>
                  <a:pt x="41" y="20"/>
                </a:cubicBezTo>
                <a:cubicBezTo>
                  <a:pt x="41" y="32"/>
                  <a:pt x="32" y="41"/>
                  <a:pt x="20" y="4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7" name="Freeform 37">
            <a:extLst>
              <a:ext uri="{FF2B5EF4-FFF2-40B4-BE49-F238E27FC236}">
                <a16:creationId xmlns:a16="http://schemas.microsoft.com/office/drawing/2014/main" id="{CAC2B56C-1E90-458B-BC43-48642EB293A1}"/>
              </a:ext>
            </a:extLst>
          </p:cNvPr>
          <p:cNvSpPr/>
          <p:nvPr/>
        </p:nvSpPr>
        <p:spPr bwMode="auto">
          <a:xfrm>
            <a:off x="10101263" y="1754188"/>
            <a:ext cx="363538" cy="355600"/>
          </a:xfrm>
          <a:custGeom>
            <a:avLst/>
            <a:gdLst>
              <a:gd name="T0" fmla="*/ 20 w 40"/>
              <a:gd name="T1" fmla="*/ 39 h 39"/>
              <a:gd name="T2" fmla="*/ 0 w 40"/>
              <a:gd name="T3" fmla="*/ 20 h 39"/>
              <a:gd name="T4" fmla="*/ 20 w 40"/>
              <a:gd name="T5" fmla="*/ 0 h 39"/>
              <a:gd name="T6" fmla="*/ 40 w 40"/>
              <a:gd name="T7" fmla="*/ 19 h 39"/>
              <a:gd name="T8" fmla="*/ 20 w 40"/>
              <a:gd name="T9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39">
                <a:moveTo>
                  <a:pt x="20" y="39"/>
                </a:moveTo>
                <a:cubicBezTo>
                  <a:pt x="9" y="39"/>
                  <a:pt x="0" y="31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31" y="0"/>
                  <a:pt x="40" y="9"/>
                  <a:pt x="40" y="19"/>
                </a:cubicBezTo>
                <a:cubicBezTo>
                  <a:pt x="40" y="30"/>
                  <a:pt x="31" y="39"/>
                  <a:pt x="20" y="3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8" name="Freeform 38">
            <a:extLst>
              <a:ext uri="{FF2B5EF4-FFF2-40B4-BE49-F238E27FC236}">
                <a16:creationId xmlns:a16="http://schemas.microsoft.com/office/drawing/2014/main" id="{C3D42A8C-F1D4-42DE-AE7E-39D4A77DF536}"/>
              </a:ext>
            </a:extLst>
          </p:cNvPr>
          <p:cNvSpPr/>
          <p:nvPr/>
        </p:nvSpPr>
        <p:spPr bwMode="auto">
          <a:xfrm>
            <a:off x="2817813" y="6342063"/>
            <a:ext cx="409575" cy="436562"/>
          </a:xfrm>
          <a:custGeom>
            <a:avLst/>
            <a:gdLst>
              <a:gd name="T0" fmla="*/ 17 w 45"/>
              <a:gd name="T1" fmla="*/ 20 h 48"/>
              <a:gd name="T2" fmla="*/ 3 w 45"/>
              <a:gd name="T3" fmla="*/ 7 h 48"/>
              <a:gd name="T4" fmla="*/ 1 w 45"/>
              <a:gd name="T5" fmla="*/ 2 h 48"/>
              <a:gd name="T6" fmla="*/ 7 w 45"/>
              <a:gd name="T7" fmla="*/ 1 h 48"/>
              <a:gd name="T8" fmla="*/ 42 w 45"/>
              <a:gd name="T9" fmla="*/ 13 h 48"/>
              <a:gd name="T10" fmla="*/ 45 w 45"/>
              <a:gd name="T11" fmla="*/ 16 h 48"/>
              <a:gd name="T12" fmla="*/ 42 w 45"/>
              <a:gd name="T13" fmla="*/ 19 h 48"/>
              <a:gd name="T14" fmla="*/ 28 w 45"/>
              <a:gd name="T15" fmla="*/ 28 h 48"/>
              <a:gd name="T16" fmla="*/ 42 w 45"/>
              <a:gd name="T17" fmla="*/ 41 h 48"/>
              <a:gd name="T18" fmla="*/ 44 w 45"/>
              <a:gd name="T19" fmla="*/ 47 h 48"/>
              <a:gd name="T20" fmla="*/ 38 w 45"/>
              <a:gd name="T21" fmla="*/ 48 h 48"/>
              <a:gd name="T22" fmla="*/ 5 w 45"/>
              <a:gd name="T23" fmla="*/ 36 h 48"/>
              <a:gd name="T24" fmla="*/ 0 w 45"/>
              <a:gd name="T25" fmla="*/ 33 h 48"/>
              <a:gd name="T26" fmla="*/ 4 w 45"/>
              <a:gd name="T27" fmla="*/ 29 h 48"/>
              <a:gd name="T28" fmla="*/ 17 w 45"/>
              <a:gd name="T29" fmla="*/ 2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" h="48">
                <a:moveTo>
                  <a:pt x="17" y="20"/>
                </a:moveTo>
                <a:cubicBezTo>
                  <a:pt x="12" y="15"/>
                  <a:pt x="7" y="11"/>
                  <a:pt x="3" y="7"/>
                </a:cubicBezTo>
                <a:cubicBezTo>
                  <a:pt x="2" y="6"/>
                  <a:pt x="2" y="3"/>
                  <a:pt x="1" y="2"/>
                </a:cubicBezTo>
                <a:cubicBezTo>
                  <a:pt x="3" y="1"/>
                  <a:pt x="5" y="0"/>
                  <a:pt x="7" y="1"/>
                </a:cubicBezTo>
                <a:cubicBezTo>
                  <a:pt x="18" y="5"/>
                  <a:pt x="30" y="9"/>
                  <a:pt x="42" y="13"/>
                </a:cubicBezTo>
                <a:cubicBezTo>
                  <a:pt x="43" y="14"/>
                  <a:pt x="44" y="15"/>
                  <a:pt x="45" y="16"/>
                </a:cubicBezTo>
                <a:cubicBezTo>
                  <a:pt x="44" y="17"/>
                  <a:pt x="43" y="19"/>
                  <a:pt x="42" y="19"/>
                </a:cubicBezTo>
                <a:cubicBezTo>
                  <a:pt x="38" y="22"/>
                  <a:pt x="33" y="25"/>
                  <a:pt x="28" y="28"/>
                </a:cubicBezTo>
                <a:cubicBezTo>
                  <a:pt x="33" y="33"/>
                  <a:pt x="38" y="37"/>
                  <a:pt x="42" y="41"/>
                </a:cubicBezTo>
                <a:cubicBezTo>
                  <a:pt x="43" y="43"/>
                  <a:pt x="43" y="45"/>
                  <a:pt x="44" y="47"/>
                </a:cubicBezTo>
                <a:cubicBezTo>
                  <a:pt x="42" y="47"/>
                  <a:pt x="40" y="48"/>
                  <a:pt x="38" y="48"/>
                </a:cubicBezTo>
                <a:cubicBezTo>
                  <a:pt x="27" y="44"/>
                  <a:pt x="16" y="40"/>
                  <a:pt x="5" y="36"/>
                </a:cubicBezTo>
                <a:cubicBezTo>
                  <a:pt x="3" y="35"/>
                  <a:pt x="2" y="34"/>
                  <a:pt x="0" y="33"/>
                </a:cubicBezTo>
                <a:cubicBezTo>
                  <a:pt x="1" y="31"/>
                  <a:pt x="2" y="30"/>
                  <a:pt x="4" y="29"/>
                </a:cubicBezTo>
                <a:cubicBezTo>
                  <a:pt x="8" y="26"/>
                  <a:pt x="12" y="23"/>
                  <a:pt x="17" y="2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9" name="Freeform 39">
            <a:extLst>
              <a:ext uri="{FF2B5EF4-FFF2-40B4-BE49-F238E27FC236}">
                <a16:creationId xmlns:a16="http://schemas.microsoft.com/office/drawing/2014/main" id="{FB00EC8E-E598-4B16-91EB-92CF23FDEE5C}"/>
              </a:ext>
            </a:extLst>
          </p:cNvPr>
          <p:cNvSpPr/>
          <p:nvPr/>
        </p:nvSpPr>
        <p:spPr bwMode="auto">
          <a:xfrm>
            <a:off x="10328276" y="2921000"/>
            <a:ext cx="192088" cy="492125"/>
          </a:xfrm>
          <a:custGeom>
            <a:avLst/>
            <a:gdLst>
              <a:gd name="T0" fmla="*/ 0 w 21"/>
              <a:gd name="T1" fmla="*/ 6 h 54"/>
              <a:gd name="T2" fmla="*/ 21 w 21"/>
              <a:gd name="T3" fmla="*/ 0 h 54"/>
              <a:gd name="T4" fmla="*/ 21 w 21"/>
              <a:gd name="T5" fmla="*/ 44 h 54"/>
              <a:gd name="T6" fmla="*/ 11 w 21"/>
              <a:gd name="T7" fmla="*/ 54 h 54"/>
              <a:gd name="T8" fmla="*/ 0 w 21"/>
              <a:gd name="T9" fmla="*/ 44 h 54"/>
              <a:gd name="T10" fmla="*/ 0 w 21"/>
              <a:gd name="T11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54">
                <a:moveTo>
                  <a:pt x="0" y="6"/>
                </a:moveTo>
                <a:cubicBezTo>
                  <a:pt x="8" y="4"/>
                  <a:pt x="15" y="2"/>
                  <a:pt x="21" y="0"/>
                </a:cubicBezTo>
                <a:cubicBezTo>
                  <a:pt x="21" y="14"/>
                  <a:pt x="21" y="29"/>
                  <a:pt x="21" y="44"/>
                </a:cubicBezTo>
                <a:cubicBezTo>
                  <a:pt x="21" y="50"/>
                  <a:pt x="16" y="54"/>
                  <a:pt x="11" y="54"/>
                </a:cubicBezTo>
                <a:cubicBezTo>
                  <a:pt x="5" y="54"/>
                  <a:pt x="0" y="50"/>
                  <a:pt x="0" y="44"/>
                </a:cubicBezTo>
                <a:cubicBezTo>
                  <a:pt x="0" y="32"/>
                  <a:pt x="0" y="19"/>
                  <a:pt x="0" y="6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0" name="Freeform 40">
            <a:extLst>
              <a:ext uri="{FF2B5EF4-FFF2-40B4-BE49-F238E27FC236}">
                <a16:creationId xmlns:a16="http://schemas.microsoft.com/office/drawing/2014/main" id="{D9CF5CF6-D40E-4AD5-859A-387CDDA914D8}"/>
              </a:ext>
            </a:extLst>
          </p:cNvPr>
          <p:cNvSpPr/>
          <p:nvPr/>
        </p:nvSpPr>
        <p:spPr bwMode="auto">
          <a:xfrm>
            <a:off x="10045701" y="2921000"/>
            <a:ext cx="192088" cy="492125"/>
          </a:xfrm>
          <a:custGeom>
            <a:avLst/>
            <a:gdLst>
              <a:gd name="T0" fmla="*/ 0 w 21"/>
              <a:gd name="T1" fmla="*/ 0 h 54"/>
              <a:gd name="T2" fmla="*/ 21 w 21"/>
              <a:gd name="T3" fmla="*/ 6 h 54"/>
              <a:gd name="T4" fmla="*/ 21 w 21"/>
              <a:gd name="T5" fmla="*/ 13 h 54"/>
              <a:gd name="T6" fmla="*/ 21 w 21"/>
              <a:gd name="T7" fmla="*/ 43 h 54"/>
              <a:gd name="T8" fmla="*/ 10 w 21"/>
              <a:gd name="T9" fmla="*/ 54 h 54"/>
              <a:gd name="T10" fmla="*/ 0 w 21"/>
              <a:gd name="T11" fmla="*/ 43 h 54"/>
              <a:gd name="T12" fmla="*/ 0 w 21"/>
              <a:gd name="T13" fmla="*/ 18 h 54"/>
              <a:gd name="T14" fmla="*/ 0 w 21"/>
              <a:gd name="T15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54">
                <a:moveTo>
                  <a:pt x="0" y="0"/>
                </a:moveTo>
                <a:cubicBezTo>
                  <a:pt x="6" y="2"/>
                  <a:pt x="13" y="4"/>
                  <a:pt x="21" y="6"/>
                </a:cubicBezTo>
                <a:cubicBezTo>
                  <a:pt x="21" y="8"/>
                  <a:pt x="21" y="10"/>
                  <a:pt x="21" y="13"/>
                </a:cubicBezTo>
                <a:cubicBezTo>
                  <a:pt x="21" y="23"/>
                  <a:pt x="21" y="33"/>
                  <a:pt x="21" y="43"/>
                </a:cubicBezTo>
                <a:cubicBezTo>
                  <a:pt x="21" y="50"/>
                  <a:pt x="17" y="54"/>
                  <a:pt x="10" y="54"/>
                </a:cubicBezTo>
                <a:cubicBezTo>
                  <a:pt x="4" y="54"/>
                  <a:pt x="0" y="50"/>
                  <a:pt x="0" y="43"/>
                </a:cubicBezTo>
                <a:cubicBezTo>
                  <a:pt x="0" y="35"/>
                  <a:pt x="0" y="26"/>
                  <a:pt x="0" y="18"/>
                </a:cubicBezTo>
                <a:cubicBezTo>
                  <a:pt x="0" y="12"/>
                  <a:pt x="0" y="6"/>
                  <a:pt x="0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1" name="Oval 41">
            <a:extLst>
              <a:ext uri="{FF2B5EF4-FFF2-40B4-BE49-F238E27FC236}">
                <a16:creationId xmlns:a16="http://schemas.microsoft.com/office/drawing/2014/main" id="{DCD4DBCA-48DD-419A-A5C5-A71E61315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838" y="1754188"/>
            <a:ext cx="327025" cy="327025"/>
          </a:xfrm>
          <a:prstGeom prst="ellipse">
            <a:avLst/>
          </a:pr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2" name="Oval 42">
            <a:extLst>
              <a:ext uri="{FF2B5EF4-FFF2-40B4-BE49-F238E27FC236}">
                <a16:creationId xmlns:a16="http://schemas.microsoft.com/office/drawing/2014/main" id="{F1AC2B47-388F-4B09-A98F-BD16DCB85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1" y="1754188"/>
            <a:ext cx="328613" cy="327025"/>
          </a:xfrm>
          <a:prstGeom prst="ellipse">
            <a:avLst/>
          </a:pr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3" name="Freeform 43">
            <a:extLst>
              <a:ext uri="{FF2B5EF4-FFF2-40B4-BE49-F238E27FC236}">
                <a16:creationId xmlns:a16="http://schemas.microsoft.com/office/drawing/2014/main" id="{A5DF7D2A-9279-446B-B9D7-32372EFABD19}"/>
              </a:ext>
            </a:extLst>
          </p:cNvPr>
          <p:cNvSpPr/>
          <p:nvPr/>
        </p:nvSpPr>
        <p:spPr bwMode="auto">
          <a:xfrm>
            <a:off x="2844801" y="6870700"/>
            <a:ext cx="382588" cy="409575"/>
          </a:xfrm>
          <a:custGeom>
            <a:avLst/>
            <a:gdLst>
              <a:gd name="T0" fmla="*/ 26 w 42"/>
              <a:gd name="T1" fmla="*/ 19 h 45"/>
              <a:gd name="T2" fmla="*/ 40 w 42"/>
              <a:gd name="T3" fmla="*/ 26 h 45"/>
              <a:gd name="T4" fmla="*/ 42 w 42"/>
              <a:gd name="T5" fmla="*/ 29 h 45"/>
              <a:gd name="T6" fmla="*/ 39 w 42"/>
              <a:gd name="T7" fmla="*/ 32 h 45"/>
              <a:gd name="T8" fmla="*/ 8 w 42"/>
              <a:gd name="T9" fmla="*/ 45 h 45"/>
              <a:gd name="T10" fmla="*/ 3 w 42"/>
              <a:gd name="T11" fmla="*/ 44 h 45"/>
              <a:gd name="T12" fmla="*/ 5 w 42"/>
              <a:gd name="T13" fmla="*/ 39 h 45"/>
              <a:gd name="T14" fmla="*/ 16 w 42"/>
              <a:gd name="T15" fmla="*/ 27 h 45"/>
              <a:gd name="T16" fmla="*/ 3 w 42"/>
              <a:gd name="T17" fmla="*/ 19 h 45"/>
              <a:gd name="T18" fmla="*/ 0 w 42"/>
              <a:gd name="T19" fmla="*/ 16 h 45"/>
              <a:gd name="T20" fmla="*/ 3 w 42"/>
              <a:gd name="T21" fmla="*/ 13 h 45"/>
              <a:gd name="T22" fmla="*/ 34 w 42"/>
              <a:gd name="T23" fmla="*/ 0 h 45"/>
              <a:gd name="T24" fmla="*/ 40 w 42"/>
              <a:gd name="T25" fmla="*/ 1 h 45"/>
              <a:gd name="T26" fmla="*/ 38 w 42"/>
              <a:gd name="T27" fmla="*/ 6 h 45"/>
              <a:gd name="T28" fmla="*/ 26 w 42"/>
              <a:gd name="T29" fmla="*/ 1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" h="45">
                <a:moveTo>
                  <a:pt x="26" y="19"/>
                </a:moveTo>
                <a:cubicBezTo>
                  <a:pt x="31" y="21"/>
                  <a:pt x="36" y="24"/>
                  <a:pt x="40" y="26"/>
                </a:cubicBezTo>
                <a:cubicBezTo>
                  <a:pt x="41" y="27"/>
                  <a:pt x="42" y="28"/>
                  <a:pt x="42" y="29"/>
                </a:cubicBezTo>
                <a:cubicBezTo>
                  <a:pt x="42" y="30"/>
                  <a:pt x="40" y="31"/>
                  <a:pt x="39" y="32"/>
                </a:cubicBezTo>
                <a:cubicBezTo>
                  <a:pt x="29" y="36"/>
                  <a:pt x="19" y="41"/>
                  <a:pt x="8" y="45"/>
                </a:cubicBezTo>
                <a:cubicBezTo>
                  <a:pt x="7" y="45"/>
                  <a:pt x="5" y="45"/>
                  <a:pt x="3" y="44"/>
                </a:cubicBezTo>
                <a:cubicBezTo>
                  <a:pt x="3" y="43"/>
                  <a:pt x="3" y="40"/>
                  <a:pt x="5" y="39"/>
                </a:cubicBezTo>
                <a:cubicBezTo>
                  <a:pt x="8" y="35"/>
                  <a:pt x="12" y="31"/>
                  <a:pt x="16" y="27"/>
                </a:cubicBezTo>
                <a:cubicBezTo>
                  <a:pt x="11" y="24"/>
                  <a:pt x="7" y="22"/>
                  <a:pt x="3" y="19"/>
                </a:cubicBezTo>
                <a:cubicBezTo>
                  <a:pt x="2" y="18"/>
                  <a:pt x="0" y="17"/>
                  <a:pt x="0" y="16"/>
                </a:cubicBezTo>
                <a:cubicBezTo>
                  <a:pt x="0" y="15"/>
                  <a:pt x="2" y="14"/>
                  <a:pt x="3" y="13"/>
                </a:cubicBezTo>
                <a:cubicBezTo>
                  <a:pt x="14" y="9"/>
                  <a:pt x="24" y="5"/>
                  <a:pt x="34" y="0"/>
                </a:cubicBezTo>
                <a:cubicBezTo>
                  <a:pt x="36" y="0"/>
                  <a:pt x="38" y="1"/>
                  <a:pt x="40" y="1"/>
                </a:cubicBezTo>
                <a:cubicBezTo>
                  <a:pt x="39" y="3"/>
                  <a:pt x="39" y="5"/>
                  <a:pt x="38" y="6"/>
                </a:cubicBezTo>
                <a:cubicBezTo>
                  <a:pt x="35" y="10"/>
                  <a:pt x="31" y="14"/>
                  <a:pt x="26" y="1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4" name="Freeform 44">
            <a:extLst>
              <a:ext uri="{FF2B5EF4-FFF2-40B4-BE49-F238E27FC236}">
                <a16:creationId xmlns:a16="http://schemas.microsoft.com/office/drawing/2014/main" id="{4D23FD94-BB0E-40BF-966E-F8193A7EB4A2}"/>
              </a:ext>
            </a:extLst>
          </p:cNvPr>
          <p:cNvSpPr/>
          <p:nvPr/>
        </p:nvSpPr>
        <p:spPr bwMode="auto">
          <a:xfrm>
            <a:off x="9326563" y="6140450"/>
            <a:ext cx="665163" cy="346075"/>
          </a:xfrm>
          <a:custGeom>
            <a:avLst/>
            <a:gdLst>
              <a:gd name="T0" fmla="*/ 54 w 73"/>
              <a:gd name="T1" fmla="*/ 18 h 38"/>
              <a:gd name="T2" fmla="*/ 67 w 73"/>
              <a:gd name="T3" fmla="*/ 24 h 38"/>
              <a:gd name="T4" fmla="*/ 71 w 73"/>
              <a:gd name="T5" fmla="*/ 32 h 38"/>
              <a:gd name="T6" fmla="*/ 62 w 73"/>
              <a:gd name="T7" fmla="*/ 34 h 38"/>
              <a:gd name="T8" fmla="*/ 27 w 73"/>
              <a:gd name="T9" fmla="*/ 28 h 38"/>
              <a:gd name="T10" fmla="*/ 11 w 73"/>
              <a:gd name="T11" fmla="*/ 36 h 38"/>
              <a:gd name="T12" fmla="*/ 3 w 73"/>
              <a:gd name="T13" fmla="*/ 36 h 38"/>
              <a:gd name="T14" fmla="*/ 4 w 73"/>
              <a:gd name="T15" fmla="*/ 27 h 38"/>
              <a:gd name="T16" fmla="*/ 36 w 73"/>
              <a:gd name="T17" fmla="*/ 16 h 38"/>
              <a:gd name="T18" fmla="*/ 45 w 73"/>
              <a:gd name="T19" fmla="*/ 12 h 38"/>
              <a:gd name="T20" fmla="*/ 50 w 73"/>
              <a:gd name="T21" fmla="*/ 4 h 38"/>
              <a:gd name="T22" fmla="*/ 58 w 73"/>
              <a:gd name="T23" fmla="*/ 2 h 38"/>
              <a:gd name="T24" fmla="*/ 60 w 73"/>
              <a:gd name="T25" fmla="*/ 10 h 38"/>
              <a:gd name="T26" fmla="*/ 54 w 73"/>
              <a:gd name="T27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3" h="38">
                <a:moveTo>
                  <a:pt x="54" y="18"/>
                </a:moveTo>
                <a:cubicBezTo>
                  <a:pt x="59" y="21"/>
                  <a:pt x="63" y="22"/>
                  <a:pt x="67" y="24"/>
                </a:cubicBezTo>
                <a:cubicBezTo>
                  <a:pt x="71" y="26"/>
                  <a:pt x="73" y="29"/>
                  <a:pt x="71" y="32"/>
                </a:cubicBezTo>
                <a:cubicBezTo>
                  <a:pt x="70" y="35"/>
                  <a:pt x="66" y="36"/>
                  <a:pt x="62" y="34"/>
                </a:cubicBezTo>
                <a:cubicBezTo>
                  <a:pt x="51" y="28"/>
                  <a:pt x="40" y="25"/>
                  <a:pt x="27" y="28"/>
                </a:cubicBezTo>
                <a:cubicBezTo>
                  <a:pt x="22" y="30"/>
                  <a:pt x="16" y="33"/>
                  <a:pt x="11" y="36"/>
                </a:cubicBezTo>
                <a:cubicBezTo>
                  <a:pt x="8" y="38"/>
                  <a:pt x="5" y="38"/>
                  <a:pt x="3" y="36"/>
                </a:cubicBezTo>
                <a:cubicBezTo>
                  <a:pt x="0" y="33"/>
                  <a:pt x="1" y="30"/>
                  <a:pt x="4" y="27"/>
                </a:cubicBezTo>
                <a:cubicBezTo>
                  <a:pt x="14" y="20"/>
                  <a:pt x="24" y="16"/>
                  <a:pt x="36" y="16"/>
                </a:cubicBezTo>
                <a:cubicBezTo>
                  <a:pt x="40" y="16"/>
                  <a:pt x="43" y="15"/>
                  <a:pt x="45" y="12"/>
                </a:cubicBezTo>
                <a:cubicBezTo>
                  <a:pt x="47" y="9"/>
                  <a:pt x="49" y="7"/>
                  <a:pt x="50" y="4"/>
                </a:cubicBezTo>
                <a:cubicBezTo>
                  <a:pt x="52" y="1"/>
                  <a:pt x="55" y="0"/>
                  <a:pt x="58" y="2"/>
                </a:cubicBezTo>
                <a:cubicBezTo>
                  <a:pt x="61" y="3"/>
                  <a:pt x="62" y="6"/>
                  <a:pt x="60" y="10"/>
                </a:cubicBezTo>
                <a:cubicBezTo>
                  <a:pt x="58" y="13"/>
                  <a:pt x="56" y="15"/>
                  <a:pt x="54" y="18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5" name="Freeform 45">
            <a:extLst>
              <a:ext uri="{FF2B5EF4-FFF2-40B4-BE49-F238E27FC236}">
                <a16:creationId xmlns:a16="http://schemas.microsoft.com/office/drawing/2014/main" id="{BD5F2284-4338-4BAC-9223-30EE488E22BB}"/>
              </a:ext>
            </a:extLst>
          </p:cNvPr>
          <p:cNvSpPr/>
          <p:nvPr/>
        </p:nvSpPr>
        <p:spPr bwMode="auto">
          <a:xfrm>
            <a:off x="5051426" y="7116763"/>
            <a:ext cx="528638" cy="319087"/>
          </a:xfrm>
          <a:custGeom>
            <a:avLst/>
            <a:gdLst>
              <a:gd name="T0" fmla="*/ 36 w 58"/>
              <a:gd name="T1" fmla="*/ 29 h 35"/>
              <a:gd name="T2" fmla="*/ 25 w 58"/>
              <a:gd name="T3" fmla="*/ 23 h 35"/>
              <a:gd name="T4" fmla="*/ 14 w 58"/>
              <a:gd name="T5" fmla="*/ 26 h 35"/>
              <a:gd name="T6" fmla="*/ 4 w 58"/>
              <a:gd name="T7" fmla="*/ 35 h 35"/>
              <a:gd name="T8" fmla="*/ 0 w 58"/>
              <a:gd name="T9" fmla="*/ 34 h 35"/>
              <a:gd name="T10" fmla="*/ 2 w 58"/>
              <a:gd name="T11" fmla="*/ 30 h 35"/>
              <a:gd name="T12" fmla="*/ 4 w 58"/>
              <a:gd name="T13" fmla="*/ 23 h 35"/>
              <a:gd name="T14" fmla="*/ 14 w 58"/>
              <a:gd name="T15" fmla="*/ 8 h 35"/>
              <a:gd name="T16" fmla="*/ 33 w 58"/>
              <a:gd name="T17" fmla="*/ 10 h 35"/>
              <a:gd name="T18" fmla="*/ 35 w 58"/>
              <a:gd name="T19" fmla="*/ 12 h 35"/>
              <a:gd name="T20" fmla="*/ 44 w 58"/>
              <a:gd name="T21" fmla="*/ 10 h 35"/>
              <a:gd name="T22" fmla="*/ 54 w 58"/>
              <a:gd name="T23" fmla="*/ 0 h 35"/>
              <a:gd name="T24" fmla="*/ 58 w 58"/>
              <a:gd name="T25" fmla="*/ 1 h 35"/>
              <a:gd name="T26" fmla="*/ 57 w 58"/>
              <a:gd name="T27" fmla="*/ 5 h 35"/>
              <a:gd name="T28" fmla="*/ 55 w 58"/>
              <a:gd name="T29" fmla="*/ 12 h 35"/>
              <a:gd name="T30" fmla="*/ 37 w 58"/>
              <a:gd name="T31" fmla="*/ 28 h 35"/>
              <a:gd name="T32" fmla="*/ 36 w 58"/>
              <a:gd name="T33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35">
                <a:moveTo>
                  <a:pt x="36" y="29"/>
                </a:moveTo>
                <a:cubicBezTo>
                  <a:pt x="33" y="27"/>
                  <a:pt x="28" y="26"/>
                  <a:pt x="25" y="23"/>
                </a:cubicBezTo>
                <a:cubicBezTo>
                  <a:pt x="20" y="19"/>
                  <a:pt x="17" y="20"/>
                  <a:pt x="14" y="26"/>
                </a:cubicBezTo>
                <a:cubicBezTo>
                  <a:pt x="12" y="30"/>
                  <a:pt x="9" y="34"/>
                  <a:pt x="4" y="35"/>
                </a:cubicBezTo>
                <a:cubicBezTo>
                  <a:pt x="3" y="35"/>
                  <a:pt x="2" y="34"/>
                  <a:pt x="0" y="34"/>
                </a:cubicBezTo>
                <a:cubicBezTo>
                  <a:pt x="1" y="33"/>
                  <a:pt x="1" y="31"/>
                  <a:pt x="2" y="30"/>
                </a:cubicBezTo>
                <a:cubicBezTo>
                  <a:pt x="2" y="28"/>
                  <a:pt x="4" y="25"/>
                  <a:pt x="4" y="23"/>
                </a:cubicBezTo>
                <a:cubicBezTo>
                  <a:pt x="5" y="16"/>
                  <a:pt x="8" y="11"/>
                  <a:pt x="14" y="8"/>
                </a:cubicBezTo>
                <a:cubicBezTo>
                  <a:pt x="21" y="5"/>
                  <a:pt x="27" y="6"/>
                  <a:pt x="33" y="10"/>
                </a:cubicBezTo>
                <a:cubicBezTo>
                  <a:pt x="33" y="11"/>
                  <a:pt x="34" y="12"/>
                  <a:pt x="35" y="12"/>
                </a:cubicBezTo>
                <a:cubicBezTo>
                  <a:pt x="39" y="15"/>
                  <a:pt x="43" y="15"/>
                  <a:pt x="44" y="10"/>
                </a:cubicBezTo>
                <a:cubicBezTo>
                  <a:pt x="46" y="5"/>
                  <a:pt x="49" y="2"/>
                  <a:pt x="54" y="0"/>
                </a:cubicBezTo>
                <a:cubicBezTo>
                  <a:pt x="55" y="0"/>
                  <a:pt x="57" y="1"/>
                  <a:pt x="58" y="1"/>
                </a:cubicBezTo>
                <a:cubicBezTo>
                  <a:pt x="58" y="2"/>
                  <a:pt x="58" y="3"/>
                  <a:pt x="57" y="5"/>
                </a:cubicBezTo>
                <a:cubicBezTo>
                  <a:pt x="56" y="7"/>
                  <a:pt x="55" y="10"/>
                  <a:pt x="55" y="12"/>
                </a:cubicBezTo>
                <a:cubicBezTo>
                  <a:pt x="54" y="22"/>
                  <a:pt x="47" y="28"/>
                  <a:pt x="37" y="28"/>
                </a:cubicBezTo>
                <a:cubicBezTo>
                  <a:pt x="37" y="29"/>
                  <a:pt x="37" y="29"/>
                  <a:pt x="36" y="2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6" name="Freeform 46">
            <a:extLst>
              <a:ext uri="{FF2B5EF4-FFF2-40B4-BE49-F238E27FC236}">
                <a16:creationId xmlns:a16="http://schemas.microsoft.com/office/drawing/2014/main" id="{F171917F-DB8C-4438-818A-50BE2BBFA7C3}"/>
              </a:ext>
            </a:extLst>
          </p:cNvPr>
          <p:cNvSpPr/>
          <p:nvPr/>
        </p:nvSpPr>
        <p:spPr bwMode="auto">
          <a:xfrm>
            <a:off x="6710363" y="2976563"/>
            <a:ext cx="180975" cy="455612"/>
          </a:xfrm>
          <a:custGeom>
            <a:avLst/>
            <a:gdLst>
              <a:gd name="T0" fmla="*/ 0 w 20"/>
              <a:gd name="T1" fmla="*/ 5 h 50"/>
              <a:gd name="T2" fmla="*/ 20 w 20"/>
              <a:gd name="T3" fmla="*/ 0 h 50"/>
              <a:gd name="T4" fmla="*/ 20 w 20"/>
              <a:gd name="T5" fmla="*/ 37 h 50"/>
              <a:gd name="T6" fmla="*/ 17 w 20"/>
              <a:gd name="T7" fmla="*/ 45 h 50"/>
              <a:gd name="T8" fmla="*/ 7 w 20"/>
              <a:gd name="T9" fmla="*/ 48 h 50"/>
              <a:gd name="T10" fmla="*/ 0 w 20"/>
              <a:gd name="T11" fmla="*/ 39 h 50"/>
              <a:gd name="T12" fmla="*/ 0 w 20"/>
              <a:gd name="T13" fmla="*/ 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50">
                <a:moveTo>
                  <a:pt x="0" y="5"/>
                </a:moveTo>
                <a:cubicBezTo>
                  <a:pt x="7" y="3"/>
                  <a:pt x="14" y="2"/>
                  <a:pt x="20" y="0"/>
                </a:cubicBezTo>
                <a:cubicBezTo>
                  <a:pt x="20" y="12"/>
                  <a:pt x="20" y="25"/>
                  <a:pt x="20" y="37"/>
                </a:cubicBezTo>
                <a:cubicBezTo>
                  <a:pt x="19" y="40"/>
                  <a:pt x="19" y="43"/>
                  <a:pt x="17" y="45"/>
                </a:cubicBezTo>
                <a:cubicBezTo>
                  <a:pt x="15" y="49"/>
                  <a:pt x="11" y="50"/>
                  <a:pt x="7" y="48"/>
                </a:cubicBezTo>
                <a:cubicBezTo>
                  <a:pt x="3" y="47"/>
                  <a:pt x="0" y="44"/>
                  <a:pt x="0" y="39"/>
                </a:cubicBezTo>
                <a:cubicBezTo>
                  <a:pt x="0" y="28"/>
                  <a:pt x="0" y="17"/>
                  <a:pt x="0" y="5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7" name="Freeform 47">
            <a:extLst>
              <a:ext uri="{FF2B5EF4-FFF2-40B4-BE49-F238E27FC236}">
                <a16:creationId xmlns:a16="http://schemas.microsoft.com/office/drawing/2014/main" id="{20940032-3695-490E-80ED-4AC1DD09A43C}"/>
              </a:ext>
            </a:extLst>
          </p:cNvPr>
          <p:cNvSpPr/>
          <p:nvPr/>
        </p:nvSpPr>
        <p:spPr bwMode="auto">
          <a:xfrm>
            <a:off x="6454776" y="2976563"/>
            <a:ext cx="182563" cy="446087"/>
          </a:xfrm>
          <a:custGeom>
            <a:avLst/>
            <a:gdLst>
              <a:gd name="T0" fmla="*/ 0 w 20"/>
              <a:gd name="T1" fmla="*/ 0 h 49"/>
              <a:gd name="T2" fmla="*/ 19 w 20"/>
              <a:gd name="T3" fmla="*/ 5 h 49"/>
              <a:gd name="T4" fmla="*/ 19 w 20"/>
              <a:gd name="T5" fmla="*/ 41 h 49"/>
              <a:gd name="T6" fmla="*/ 9 w 20"/>
              <a:gd name="T7" fmla="*/ 49 h 49"/>
              <a:gd name="T8" fmla="*/ 0 w 20"/>
              <a:gd name="T9" fmla="*/ 39 h 49"/>
              <a:gd name="T10" fmla="*/ 0 w 20"/>
              <a:gd name="T11" fmla="*/ 15 h 49"/>
              <a:gd name="T12" fmla="*/ 0 w 20"/>
              <a:gd name="T13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49">
                <a:moveTo>
                  <a:pt x="0" y="0"/>
                </a:moveTo>
                <a:cubicBezTo>
                  <a:pt x="6" y="2"/>
                  <a:pt x="13" y="3"/>
                  <a:pt x="19" y="5"/>
                </a:cubicBezTo>
                <a:cubicBezTo>
                  <a:pt x="19" y="17"/>
                  <a:pt x="20" y="29"/>
                  <a:pt x="19" y="41"/>
                </a:cubicBezTo>
                <a:cubicBezTo>
                  <a:pt x="19" y="46"/>
                  <a:pt x="14" y="49"/>
                  <a:pt x="9" y="49"/>
                </a:cubicBezTo>
                <a:cubicBezTo>
                  <a:pt x="4" y="49"/>
                  <a:pt x="0" y="45"/>
                  <a:pt x="0" y="39"/>
                </a:cubicBezTo>
                <a:cubicBezTo>
                  <a:pt x="0" y="31"/>
                  <a:pt x="0" y="23"/>
                  <a:pt x="0" y="15"/>
                </a:cubicBezTo>
                <a:cubicBezTo>
                  <a:pt x="0" y="10"/>
                  <a:pt x="0" y="5"/>
                  <a:pt x="0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8" name="Freeform 48">
            <a:extLst>
              <a:ext uri="{FF2B5EF4-FFF2-40B4-BE49-F238E27FC236}">
                <a16:creationId xmlns:a16="http://schemas.microsoft.com/office/drawing/2014/main" id="{33B90003-5734-4DBA-ACCC-80FA8C74D97D}"/>
              </a:ext>
            </a:extLst>
          </p:cNvPr>
          <p:cNvSpPr/>
          <p:nvPr/>
        </p:nvSpPr>
        <p:spPr bwMode="auto">
          <a:xfrm>
            <a:off x="949326" y="1771650"/>
            <a:ext cx="409575" cy="392112"/>
          </a:xfrm>
          <a:custGeom>
            <a:avLst/>
            <a:gdLst>
              <a:gd name="T0" fmla="*/ 33 w 45"/>
              <a:gd name="T1" fmla="*/ 13 h 43"/>
              <a:gd name="T2" fmla="*/ 34 w 45"/>
              <a:gd name="T3" fmla="*/ 12 h 43"/>
              <a:gd name="T4" fmla="*/ 44 w 45"/>
              <a:gd name="T5" fmla="*/ 22 h 43"/>
              <a:gd name="T6" fmla="*/ 27 w 45"/>
              <a:gd name="T7" fmla="*/ 41 h 43"/>
              <a:gd name="T8" fmla="*/ 4 w 45"/>
              <a:gd name="T9" fmla="*/ 29 h 43"/>
              <a:gd name="T10" fmla="*/ 9 w 45"/>
              <a:gd name="T11" fmla="*/ 4 h 43"/>
              <a:gd name="T12" fmla="*/ 14 w 45"/>
              <a:gd name="T13" fmla="*/ 3 h 43"/>
              <a:gd name="T14" fmla="*/ 17 w 45"/>
              <a:gd name="T15" fmla="*/ 1 h 43"/>
              <a:gd name="T16" fmla="*/ 21 w 45"/>
              <a:gd name="T17" fmla="*/ 1 h 43"/>
              <a:gd name="T18" fmla="*/ 28 w 45"/>
              <a:gd name="T19" fmla="*/ 0 h 43"/>
              <a:gd name="T20" fmla="*/ 38 w 45"/>
              <a:gd name="T21" fmla="*/ 5 h 43"/>
              <a:gd name="T22" fmla="*/ 31 w 45"/>
              <a:gd name="T23" fmla="*/ 10 h 43"/>
              <a:gd name="T24" fmla="*/ 12 w 45"/>
              <a:gd name="T25" fmla="*/ 14 h 43"/>
              <a:gd name="T26" fmla="*/ 14 w 45"/>
              <a:gd name="T27" fmla="*/ 29 h 43"/>
              <a:gd name="T28" fmla="*/ 30 w 45"/>
              <a:gd name="T29" fmla="*/ 31 h 43"/>
              <a:gd name="T30" fmla="*/ 33 w 45"/>
              <a:gd name="T31" fmla="*/ 1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5" h="43">
                <a:moveTo>
                  <a:pt x="33" y="13"/>
                </a:moveTo>
                <a:cubicBezTo>
                  <a:pt x="34" y="12"/>
                  <a:pt x="34" y="12"/>
                  <a:pt x="34" y="12"/>
                </a:cubicBezTo>
                <a:cubicBezTo>
                  <a:pt x="43" y="11"/>
                  <a:pt x="45" y="13"/>
                  <a:pt x="44" y="22"/>
                </a:cubicBezTo>
                <a:cubicBezTo>
                  <a:pt x="43" y="32"/>
                  <a:pt x="36" y="39"/>
                  <a:pt x="27" y="41"/>
                </a:cubicBezTo>
                <a:cubicBezTo>
                  <a:pt x="17" y="43"/>
                  <a:pt x="8" y="38"/>
                  <a:pt x="4" y="29"/>
                </a:cubicBezTo>
                <a:cubicBezTo>
                  <a:pt x="0" y="21"/>
                  <a:pt x="2" y="10"/>
                  <a:pt x="9" y="4"/>
                </a:cubicBezTo>
                <a:cubicBezTo>
                  <a:pt x="10" y="3"/>
                  <a:pt x="12" y="3"/>
                  <a:pt x="14" y="3"/>
                </a:cubicBezTo>
                <a:cubicBezTo>
                  <a:pt x="15" y="2"/>
                  <a:pt x="16" y="1"/>
                  <a:pt x="17" y="1"/>
                </a:cubicBezTo>
                <a:cubicBezTo>
                  <a:pt x="18" y="0"/>
                  <a:pt x="20" y="0"/>
                  <a:pt x="21" y="1"/>
                </a:cubicBezTo>
                <a:cubicBezTo>
                  <a:pt x="23" y="4"/>
                  <a:pt x="26" y="3"/>
                  <a:pt x="28" y="0"/>
                </a:cubicBezTo>
                <a:cubicBezTo>
                  <a:pt x="31" y="1"/>
                  <a:pt x="35" y="3"/>
                  <a:pt x="38" y="5"/>
                </a:cubicBezTo>
                <a:cubicBezTo>
                  <a:pt x="36" y="8"/>
                  <a:pt x="30" y="4"/>
                  <a:pt x="31" y="10"/>
                </a:cubicBezTo>
                <a:cubicBezTo>
                  <a:pt x="21" y="7"/>
                  <a:pt x="16" y="8"/>
                  <a:pt x="12" y="14"/>
                </a:cubicBezTo>
                <a:cubicBezTo>
                  <a:pt x="9" y="19"/>
                  <a:pt x="10" y="25"/>
                  <a:pt x="14" y="29"/>
                </a:cubicBezTo>
                <a:cubicBezTo>
                  <a:pt x="19" y="33"/>
                  <a:pt x="25" y="34"/>
                  <a:pt x="30" y="31"/>
                </a:cubicBezTo>
                <a:cubicBezTo>
                  <a:pt x="35" y="27"/>
                  <a:pt x="36" y="21"/>
                  <a:pt x="33" y="13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9" name="Freeform 49">
            <a:extLst>
              <a:ext uri="{FF2B5EF4-FFF2-40B4-BE49-F238E27FC236}">
                <a16:creationId xmlns:a16="http://schemas.microsoft.com/office/drawing/2014/main" id="{06A2CA7D-4BB8-4A54-9D34-277D1619ECA9}"/>
              </a:ext>
            </a:extLst>
          </p:cNvPr>
          <p:cNvSpPr/>
          <p:nvPr/>
        </p:nvSpPr>
        <p:spPr bwMode="auto">
          <a:xfrm>
            <a:off x="5570538" y="7226300"/>
            <a:ext cx="227013" cy="501650"/>
          </a:xfrm>
          <a:custGeom>
            <a:avLst/>
            <a:gdLst>
              <a:gd name="T0" fmla="*/ 13 w 25"/>
              <a:gd name="T1" fmla="*/ 37 h 55"/>
              <a:gd name="T2" fmla="*/ 8 w 25"/>
              <a:gd name="T3" fmla="*/ 31 h 55"/>
              <a:gd name="T4" fmla="*/ 10 w 25"/>
              <a:gd name="T5" fmla="*/ 6 h 55"/>
              <a:gd name="T6" fmla="*/ 22 w 25"/>
              <a:gd name="T7" fmla="*/ 0 h 55"/>
              <a:gd name="T8" fmla="*/ 25 w 25"/>
              <a:gd name="T9" fmla="*/ 3 h 55"/>
              <a:gd name="T10" fmla="*/ 19 w 25"/>
              <a:gd name="T11" fmla="*/ 12 h 55"/>
              <a:gd name="T12" fmla="*/ 18 w 25"/>
              <a:gd name="T13" fmla="*/ 23 h 55"/>
              <a:gd name="T14" fmla="*/ 23 w 25"/>
              <a:gd name="T15" fmla="*/ 39 h 55"/>
              <a:gd name="T16" fmla="*/ 11 w 25"/>
              <a:gd name="T17" fmla="*/ 50 h 55"/>
              <a:gd name="T18" fmla="*/ 5 w 25"/>
              <a:gd name="T19" fmla="*/ 54 h 55"/>
              <a:gd name="T20" fmla="*/ 2 w 25"/>
              <a:gd name="T21" fmla="*/ 55 h 55"/>
              <a:gd name="T22" fmla="*/ 1 w 25"/>
              <a:gd name="T23" fmla="*/ 52 h 55"/>
              <a:gd name="T24" fmla="*/ 7 w 25"/>
              <a:gd name="T25" fmla="*/ 42 h 55"/>
              <a:gd name="T26" fmla="*/ 13 w 25"/>
              <a:gd name="T27" fmla="*/ 37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55">
                <a:moveTo>
                  <a:pt x="13" y="37"/>
                </a:moveTo>
                <a:cubicBezTo>
                  <a:pt x="11" y="34"/>
                  <a:pt x="9" y="33"/>
                  <a:pt x="8" y="31"/>
                </a:cubicBezTo>
                <a:cubicBezTo>
                  <a:pt x="0" y="24"/>
                  <a:pt x="1" y="11"/>
                  <a:pt x="10" y="6"/>
                </a:cubicBezTo>
                <a:cubicBezTo>
                  <a:pt x="14" y="4"/>
                  <a:pt x="19" y="4"/>
                  <a:pt x="22" y="0"/>
                </a:cubicBezTo>
                <a:cubicBezTo>
                  <a:pt x="23" y="1"/>
                  <a:pt x="25" y="2"/>
                  <a:pt x="25" y="3"/>
                </a:cubicBezTo>
                <a:cubicBezTo>
                  <a:pt x="24" y="7"/>
                  <a:pt x="22" y="10"/>
                  <a:pt x="19" y="12"/>
                </a:cubicBezTo>
                <a:cubicBezTo>
                  <a:pt x="13" y="16"/>
                  <a:pt x="12" y="19"/>
                  <a:pt x="18" y="23"/>
                </a:cubicBezTo>
                <a:cubicBezTo>
                  <a:pt x="22" y="28"/>
                  <a:pt x="24" y="33"/>
                  <a:pt x="23" y="39"/>
                </a:cubicBezTo>
                <a:cubicBezTo>
                  <a:pt x="21" y="45"/>
                  <a:pt x="17" y="49"/>
                  <a:pt x="11" y="50"/>
                </a:cubicBezTo>
                <a:cubicBezTo>
                  <a:pt x="9" y="51"/>
                  <a:pt x="7" y="53"/>
                  <a:pt x="5" y="54"/>
                </a:cubicBezTo>
                <a:cubicBezTo>
                  <a:pt x="4" y="54"/>
                  <a:pt x="3" y="55"/>
                  <a:pt x="2" y="55"/>
                </a:cubicBezTo>
                <a:cubicBezTo>
                  <a:pt x="2" y="54"/>
                  <a:pt x="1" y="53"/>
                  <a:pt x="1" y="52"/>
                </a:cubicBezTo>
                <a:cubicBezTo>
                  <a:pt x="1" y="48"/>
                  <a:pt x="3" y="44"/>
                  <a:pt x="7" y="42"/>
                </a:cubicBezTo>
                <a:cubicBezTo>
                  <a:pt x="9" y="41"/>
                  <a:pt x="10" y="39"/>
                  <a:pt x="13" y="37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0" name="Freeform 50">
            <a:extLst>
              <a:ext uri="{FF2B5EF4-FFF2-40B4-BE49-F238E27FC236}">
                <a16:creationId xmlns:a16="http://schemas.microsoft.com/office/drawing/2014/main" id="{1196C117-CF06-4220-B719-9F36F4048918}"/>
              </a:ext>
            </a:extLst>
          </p:cNvPr>
          <p:cNvSpPr/>
          <p:nvPr/>
        </p:nvSpPr>
        <p:spPr bwMode="auto">
          <a:xfrm>
            <a:off x="3509963" y="6697663"/>
            <a:ext cx="219075" cy="309562"/>
          </a:xfrm>
          <a:custGeom>
            <a:avLst/>
            <a:gdLst>
              <a:gd name="T0" fmla="*/ 0 w 24"/>
              <a:gd name="T1" fmla="*/ 16 h 34"/>
              <a:gd name="T2" fmla="*/ 6 w 24"/>
              <a:gd name="T3" fmla="*/ 4 h 34"/>
              <a:gd name="T4" fmla="*/ 14 w 24"/>
              <a:gd name="T5" fmla="*/ 2 h 34"/>
              <a:gd name="T6" fmla="*/ 24 w 24"/>
              <a:gd name="T7" fmla="*/ 18 h 34"/>
              <a:gd name="T8" fmla="*/ 13 w 24"/>
              <a:gd name="T9" fmla="*/ 32 h 34"/>
              <a:gd name="T10" fmla="*/ 5 w 24"/>
              <a:gd name="T11" fmla="*/ 29 h 34"/>
              <a:gd name="T12" fmla="*/ 0 w 24"/>
              <a:gd name="T13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34">
                <a:moveTo>
                  <a:pt x="0" y="16"/>
                </a:moveTo>
                <a:cubicBezTo>
                  <a:pt x="2" y="12"/>
                  <a:pt x="4" y="8"/>
                  <a:pt x="6" y="4"/>
                </a:cubicBezTo>
                <a:cubicBezTo>
                  <a:pt x="8" y="1"/>
                  <a:pt x="11" y="0"/>
                  <a:pt x="14" y="2"/>
                </a:cubicBezTo>
                <a:cubicBezTo>
                  <a:pt x="20" y="6"/>
                  <a:pt x="24" y="10"/>
                  <a:pt x="24" y="18"/>
                </a:cubicBezTo>
                <a:cubicBezTo>
                  <a:pt x="24" y="25"/>
                  <a:pt x="19" y="29"/>
                  <a:pt x="13" y="32"/>
                </a:cubicBezTo>
                <a:cubicBezTo>
                  <a:pt x="10" y="34"/>
                  <a:pt x="7" y="33"/>
                  <a:pt x="5" y="29"/>
                </a:cubicBezTo>
                <a:cubicBezTo>
                  <a:pt x="3" y="25"/>
                  <a:pt x="1" y="21"/>
                  <a:pt x="0" y="16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1" name="Freeform 51">
            <a:extLst>
              <a:ext uri="{FF2B5EF4-FFF2-40B4-BE49-F238E27FC236}">
                <a16:creationId xmlns:a16="http://schemas.microsoft.com/office/drawing/2014/main" id="{71973FDE-6B98-4BA1-BE35-16F8113A528E}"/>
              </a:ext>
            </a:extLst>
          </p:cNvPr>
          <p:cNvSpPr/>
          <p:nvPr/>
        </p:nvSpPr>
        <p:spPr bwMode="auto">
          <a:xfrm>
            <a:off x="730251" y="6943725"/>
            <a:ext cx="319088" cy="319087"/>
          </a:xfrm>
          <a:custGeom>
            <a:avLst/>
            <a:gdLst>
              <a:gd name="T0" fmla="*/ 14 w 35"/>
              <a:gd name="T1" fmla="*/ 21 h 35"/>
              <a:gd name="T2" fmla="*/ 1 w 35"/>
              <a:gd name="T3" fmla="*/ 15 h 35"/>
              <a:gd name="T4" fmla="*/ 0 w 35"/>
              <a:gd name="T5" fmla="*/ 14 h 35"/>
              <a:gd name="T6" fmla="*/ 3 w 35"/>
              <a:gd name="T7" fmla="*/ 12 h 35"/>
              <a:gd name="T8" fmla="*/ 25 w 35"/>
              <a:gd name="T9" fmla="*/ 0 h 35"/>
              <a:gd name="T10" fmla="*/ 29 w 35"/>
              <a:gd name="T11" fmla="*/ 0 h 35"/>
              <a:gd name="T12" fmla="*/ 28 w 35"/>
              <a:gd name="T13" fmla="*/ 4 h 35"/>
              <a:gd name="T14" fmla="*/ 21 w 35"/>
              <a:gd name="T15" fmla="*/ 14 h 35"/>
              <a:gd name="T16" fmla="*/ 35 w 35"/>
              <a:gd name="T17" fmla="*/ 20 h 35"/>
              <a:gd name="T18" fmla="*/ 22 w 35"/>
              <a:gd name="T19" fmla="*/ 28 h 35"/>
              <a:gd name="T20" fmla="*/ 10 w 35"/>
              <a:gd name="T21" fmla="*/ 35 h 35"/>
              <a:gd name="T22" fmla="*/ 6 w 35"/>
              <a:gd name="T23" fmla="*/ 35 h 35"/>
              <a:gd name="T24" fmla="*/ 7 w 35"/>
              <a:gd name="T25" fmla="*/ 31 h 35"/>
              <a:gd name="T26" fmla="*/ 14 w 35"/>
              <a:gd name="T27" fmla="*/ 2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" h="35">
                <a:moveTo>
                  <a:pt x="14" y="21"/>
                </a:moveTo>
                <a:cubicBezTo>
                  <a:pt x="9" y="19"/>
                  <a:pt x="5" y="17"/>
                  <a:pt x="1" y="15"/>
                </a:cubicBezTo>
                <a:cubicBezTo>
                  <a:pt x="1" y="15"/>
                  <a:pt x="1" y="14"/>
                  <a:pt x="0" y="14"/>
                </a:cubicBezTo>
                <a:cubicBezTo>
                  <a:pt x="1" y="13"/>
                  <a:pt x="2" y="13"/>
                  <a:pt x="3" y="12"/>
                </a:cubicBezTo>
                <a:cubicBezTo>
                  <a:pt x="10" y="8"/>
                  <a:pt x="17" y="4"/>
                  <a:pt x="25" y="0"/>
                </a:cubicBezTo>
                <a:cubicBezTo>
                  <a:pt x="26" y="0"/>
                  <a:pt x="27" y="0"/>
                  <a:pt x="29" y="0"/>
                </a:cubicBezTo>
                <a:cubicBezTo>
                  <a:pt x="29" y="1"/>
                  <a:pt x="29" y="3"/>
                  <a:pt x="28" y="4"/>
                </a:cubicBezTo>
                <a:cubicBezTo>
                  <a:pt x="26" y="7"/>
                  <a:pt x="23" y="10"/>
                  <a:pt x="21" y="14"/>
                </a:cubicBezTo>
                <a:cubicBezTo>
                  <a:pt x="25" y="16"/>
                  <a:pt x="29" y="18"/>
                  <a:pt x="35" y="20"/>
                </a:cubicBezTo>
                <a:cubicBezTo>
                  <a:pt x="30" y="23"/>
                  <a:pt x="26" y="25"/>
                  <a:pt x="22" y="28"/>
                </a:cubicBezTo>
                <a:cubicBezTo>
                  <a:pt x="18" y="30"/>
                  <a:pt x="14" y="32"/>
                  <a:pt x="10" y="35"/>
                </a:cubicBezTo>
                <a:cubicBezTo>
                  <a:pt x="9" y="35"/>
                  <a:pt x="7" y="35"/>
                  <a:pt x="6" y="35"/>
                </a:cubicBezTo>
                <a:cubicBezTo>
                  <a:pt x="6" y="34"/>
                  <a:pt x="6" y="32"/>
                  <a:pt x="7" y="31"/>
                </a:cubicBezTo>
                <a:cubicBezTo>
                  <a:pt x="9" y="28"/>
                  <a:pt x="11" y="25"/>
                  <a:pt x="14" y="21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2" name="Freeform 52">
            <a:extLst>
              <a:ext uri="{FF2B5EF4-FFF2-40B4-BE49-F238E27FC236}">
                <a16:creationId xmlns:a16="http://schemas.microsoft.com/office/drawing/2014/main" id="{0AA84B03-600F-4258-A84E-9BE609E3418D}"/>
              </a:ext>
            </a:extLst>
          </p:cNvPr>
          <p:cNvSpPr/>
          <p:nvPr/>
        </p:nvSpPr>
        <p:spPr bwMode="auto">
          <a:xfrm>
            <a:off x="5178426" y="7408863"/>
            <a:ext cx="328613" cy="336550"/>
          </a:xfrm>
          <a:custGeom>
            <a:avLst/>
            <a:gdLst>
              <a:gd name="T0" fmla="*/ 0 w 36"/>
              <a:gd name="T1" fmla="*/ 37 h 37"/>
              <a:gd name="T2" fmla="*/ 0 w 36"/>
              <a:gd name="T3" fmla="*/ 25 h 37"/>
              <a:gd name="T4" fmla="*/ 18 w 36"/>
              <a:gd name="T5" fmla="*/ 13 h 37"/>
              <a:gd name="T6" fmla="*/ 28 w 36"/>
              <a:gd name="T7" fmla="*/ 8 h 37"/>
              <a:gd name="T8" fmla="*/ 35 w 36"/>
              <a:gd name="T9" fmla="*/ 0 h 37"/>
              <a:gd name="T10" fmla="*/ 36 w 36"/>
              <a:gd name="T11" fmla="*/ 2 h 37"/>
              <a:gd name="T12" fmla="*/ 35 w 36"/>
              <a:gd name="T13" fmla="*/ 11 h 37"/>
              <a:gd name="T14" fmla="*/ 17 w 36"/>
              <a:gd name="T15" fmla="*/ 23 h 37"/>
              <a:gd name="T16" fmla="*/ 8 w 36"/>
              <a:gd name="T17" fmla="*/ 29 h 37"/>
              <a:gd name="T18" fmla="*/ 0 w 36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7">
                <a:moveTo>
                  <a:pt x="0" y="37"/>
                </a:moveTo>
                <a:cubicBezTo>
                  <a:pt x="0" y="32"/>
                  <a:pt x="0" y="28"/>
                  <a:pt x="0" y="25"/>
                </a:cubicBezTo>
                <a:cubicBezTo>
                  <a:pt x="0" y="16"/>
                  <a:pt x="10" y="10"/>
                  <a:pt x="18" y="13"/>
                </a:cubicBezTo>
                <a:cubicBezTo>
                  <a:pt x="26" y="16"/>
                  <a:pt x="27" y="15"/>
                  <a:pt x="28" y="8"/>
                </a:cubicBezTo>
                <a:cubicBezTo>
                  <a:pt x="29" y="4"/>
                  <a:pt x="31" y="1"/>
                  <a:pt x="35" y="0"/>
                </a:cubicBezTo>
                <a:cubicBezTo>
                  <a:pt x="36" y="1"/>
                  <a:pt x="36" y="1"/>
                  <a:pt x="36" y="2"/>
                </a:cubicBezTo>
                <a:cubicBezTo>
                  <a:pt x="36" y="5"/>
                  <a:pt x="35" y="8"/>
                  <a:pt x="35" y="11"/>
                </a:cubicBezTo>
                <a:cubicBezTo>
                  <a:pt x="36" y="21"/>
                  <a:pt x="26" y="27"/>
                  <a:pt x="17" y="23"/>
                </a:cubicBezTo>
                <a:cubicBezTo>
                  <a:pt x="10" y="21"/>
                  <a:pt x="9" y="22"/>
                  <a:pt x="8" y="29"/>
                </a:cubicBezTo>
                <a:cubicBezTo>
                  <a:pt x="7" y="34"/>
                  <a:pt x="4" y="36"/>
                  <a:pt x="0" y="37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3" name="Freeform 53">
            <a:extLst>
              <a:ext uri="{FF2B5EF4-FFF2-40B4-BE49-F238E27FC236}">
                <a16:creationId xmlns:a16="http://schemas.microsoft.com/office/drawing/2014/main" id="{AF970AC5-7E1E-4C54-A6B2-FAA7FDAD7599}"/>
              </a:ext>
            </a:extLst>
          </p:cNvPr>
          <p:cNvSpPr/>
          <p:nvPr/>
        </p:nvSpPr>
        <p:spPr bwMode="auto">
          <a:xfrm>
            <a:off x="10428288" y="4270375"/>
            <a:ext cx="265113" cy="255587"/>
          </a:xfrm>
          <a:custGeom>
            <a:avLst/>
            <a:gdLst>
              <a:gd name="T0" fmla="*/ 6 w 29"/>
              <a:gd name="T1" fmla="*/ 0 h 28"/>
              <a:gd name="T2" fmla="*/ 27 w 29"/>
              <a:gd name="T3" fmla="*/ 11 h 28"/>
              <a:gd name="T4" fmla="*/ 29 w 29"/>
              <a:gd name="T5" fmla="*/ 20 h 28"/>
              <a:gd name="T6" fmla="*/ 20 w 29"/>
              <a:gd name="T7" fmla="*/ 28 h 28"/>
              <a:gd name="T8" fmla="*/ 11 w 29"/>
              <a:gd name="T9" fmla="*/ 21 h 28"/>
              <a:gd name="T10" fmla="*/ 3 w 29"/>
              <a:gd name="T11" fmla="*/ 3 h 28"/>
              <a:gd name="T12" fmla="*/ 6 w 29"/>
              <a:gd name="T1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8">
                <a:moveTo>
                  <a:pt x="6" y="0"/>
                </a:moveTo>
                <a:cubicBezTo>
                  <a:pt x="15" y="1"/>
                  <a:pt x="22" y="3"/>
                  <a:pt x="27" y="11"/>
                </a:cubicBezTo>
                <a:cubicBezTo>
                  <a:pt x="28" y="14"/>
                  <a:pt x="29" y="18"/>
                  <a:pt x="29" y="20"/>
                </a:cubicBezTo>
                <a:cubicBezTo>
                  <a:pt x="28" y="25"/>
                  <a:pt x="24" y="28"/>
                  <a:pt x="20" y="28"/>
                </a:cubicBezTo>
                <a:cubicBezTo>
                  <a:pt x="16" y="28"/>
                  <a:pt x="12" y="26"/>
                  <a:pt x="11" y="21"/>
                </a:cubicBezTo>
                <a:cubicBezTo>
                  <a:pt x="9" y="15"/>
                  <a:pt x="7" y="8"/>
                  <a:pt x="3" y="3"/>
                </a:cubicBezTo>
                <a:cubicBezTo>
                  <a:pt x="0" y="0"/>
                  <a:pt x="4" y="0"/>
                  <a:pt x="6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4" name="Freeform 54">
            <a:extLst>
              <a:ext uri="{FF2B5EF4-FFF2-40B4-BE49-F238E27FC236}">
                <a16:creationId xmlns:a16="http://schemas.microsoft.com/office/drawing/2014/main" id="{75A41C04-4835-4516-93F0-ED8BAC03C761}"/>
              </a:ext>
            </a:extLst>
          </p:cNvPr>
          <p:cNvSpPr/>
          <p:nvPr/>
        </p:nvSpPr>
        <p:spPr bwMode="auto">
          <a:xfrm>
            <a:off x="6135688" y="7116763"/>
            <a:ext cx="336550" cy="228600"/>
          </a:xfrm>
          <a:custGeom>
            <a:avLst/>
            <a:gdLst>
              <a:gd name="T0" fmla="*/ 9 w 37"/>
              <a:gd name="T1" fmla="*/ 8 h 25"/>
              <a:gd name="T2" fmla="*/ 30 w 37"/>
              <a:gd name="T3" fmla="*/ 14 h 25"/>
              <a:gd name="T4" fmla="*/ 35 w 37"/>
              <a:gd name="T5" fmla="*/ 13 h 25"/>
              <a:gd name="T6" fmla="*/ 36 w 37"/>
              <a:gd name="T7" fmla="*/ 18 h 25"/>
              <a:gd name="T8" fmla="*/ 29 w 37"/>
              <a:gd name="T9" fmla="*/ 23 h 25"/>
              <a:gd name="T10" fmla="*/ 5 w 37"/>
              <a:gd name="T11" fmla="*/ 16 h 25"/>
              <a:gd name="T12" fmla="*/ 9 w 37"/>
              <a:gd name="T13" fmla="*/ 1 h 25"/>
              <a:gd name="T14" fmla="*/ 22 w 37"/>
              <a:gd name="T15" fmla="*/ 1 h 25"/>
              <a:gd name="T16" fmla="*/ 25 w 37"/>
              <a:gd name="T17" fmla="*/ 5 h 25"/>
              <a:gd name="T18" fmla="*/ 20 w 37"/>
              <a:gd name="T19" fmla="*/ 8 h 25"/>
              <a:gd name="T20" fmla="*/ 9 w 37"/>
              <a:gd name="T21" fmla="*/ 8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7" h="25">
                <a:moveTo>
                  <a:pt x="9" y="8"/>
                </a:moveTo>
                <a:cubicBezTo>
                  <a:pt x="13" y="16"/>
                  <a:pt x="25" y="19"/>
                  <a:pt x="30" y="14"/>
                </a:cubicBezTo>
                <a:cubicBezTo>
                  <a:pt x="31" y="13"/>
                  <a:pt x="34" y="12"/>
                  <a:pt x="35" y="13"/>
                </a:cubicBezTo>
                <a:cubicBezTo>
                  <a:pt x="36" y="14"/>
                  <a:pt x="37" y="17"/>
                  <a:pt x="36" y="18"/>
                </a:cubicBezTo>
                <a:cubicBezTo>
                  <a:pt x="34" y="20"/>
                  <a:pt x="32" y="23"/>
                  <a:pt x="29" y="23"/>
                </a:cubicBezTo>
                <a:cubicBezTo>
                  <a:pt x="20" y="25"/>
                  <a:pt x="12" y="23"/>
                  <a:pt x="5" y="16"/>
                </a:cubicBezTo>
                <a:cubicBezTo>
                  <a:pt x="0" y="10"/>
                  <a:pt x="2" y="2"/>
                  <a:pt x="9" y="1"/>
                </a:cubicBezTo>
                <a:cubicBezTo>
                  <a:pt x="13" y="0"/>
                  <a:pt x="18" y="0"/>
                  <a:pt x="22" y="1"/>
                </a:cubicBezTo>
                <a:cubicBezTo>
                  <a:pt x="23" y="1"/>
                  <a:pt x="25" y="4"/>
                  <a:pt x="25" y="5"/>
                </a:cubicBezTo>
                <a:cubicBezTo>
                  <a:pt x="25" y="8"/>
                  <a:pt x="23" y="8"/>
                  <a:pt x="20" y="8"/>
                </a:cubicBezTo>
                <a:cubicBezTo>
                  <a:pt x="17" y="8"/>
                  <a:pt x="13" y="8"/>
                  <a:pt x="9" y="8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5" name="Freeform 55">
            <a:extLst>
              <a:ext uri="{FF2B5EF4-FFF2-40B4-BE49-F238E27FC236}">
                <a16:creationId xmlns:a16="http://schemas.microsoft.com/office/drawing/2014/main" id="{EB6DE713-788F-421D-B6B3-E36B437465BA}"/>
              </a:ext>
            </a:extLst>
          </p:cNvPr>
          <p:cNvSpPr/>
          <p:nvPr/>
        </p:nvSpPr>
        <p:spPr bwMode="auto">
          <a:xfrm>
            <a:off x="8313738" y="7116763"/>
            <a:ext cx="319088" cy="228600"/>
          </a:xfrm>
          <a:custGeom>
            <a:avLst/>
            <a:gdLst>
              <a:gd name="T0" fmla="*/ 8 w 35"/>
              <a:gd name="T1" fmla="*/ 9 h 25"/>
              <a:gd name="T2" fmla="*/ 29 w 35"/>
              <a:gd name="T3" fmla="*/ 14 h 25"/>
              <a:gd name="T4" fmla="*/ 33 w 35"/>
              <a:gd name="T5" fmla="*/ 13 h 25"/>
              <a:gd name="T6" fmla="*/ 35 w 35"/>
              <a:gd name="T7" fmla="*/ 18 h 25"/>
              <a:gd name="T8" fmla="*/ 26 w 35"/>
              <a:gd name="T9" fmla="*/ 24 h 25"/>
              <a:gd name="T10" fmla="*/ 5 w 35"/>
              <a:gd name="T11" fmla="*/ 17 h 25"/>
              <a:gd name="T12" fmla="*/ 1 w 35"/>
              <a:gd name="T13" fmla="*/ 7 h 25"/>
              <a:gd name="T14" fmla="*/ 10 w 35"/>
              <a:gd name="T15" fmla="*/ 0 h 25"/>
              <a:gd name="T16" fmla="*/ 20 w 35"/>
              <a:gd name="T17" fmla="*/ 1 h 25"/>
              <a:gd name="T18" fmla="*/ 24 w 35"/>
              <a:gd name="T19" fmla="*/ 5 h 25"/>
              <a:gd name="T20" fmla="*/ 19 w 35"/>
              <a:gd name="T21" fmla="*/ 8 h 25"/>
              <a:gd name="T22" fmla="*/ 8 w 35"/>
              <a:gd name="T23" fmla="*/ 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25">
                <a:moveTo>
                  <a:pt x="8" y="9"/>
                </a:moveTo>
                <a:cubicBezTo>
                  <a:pt x="11" y="16"/>
                  <a:pt x="23" y="19"/>
                  <a:pt x="29" y="14"/>
                </a:cubicBezTo>
                <a:cubicBezTo>
                  <a:pt x="30" y="13"/>
                  <a:pt x="33" y="12"/>
                  <a:pt x="33" y="13"/>
                </a:cubicBezTo>
                <a:cubicBezTo>
                  <a:pt x="34" y="14"/>
                  <a:pt x="35" y="16"/>
                  <a:pt x="35" y="18"/>
                </a:cubicBezTo>
                <a:cubicBezTo>
                  <a:pt x="34" y="21"/>
                  <a:pt x="30" y="23"/>
                  <a:pt x="26" y="24"/>
                </a:cubicBezTo>
                <a:cubicBezTo>
                  <a:pt x="18" y="25"/>
                  <a:pt x="11" y="23"/>
                  <a:pt x="5" y="17"/>
                </a:cubicBezTo>
                <a:cubicBezTo>
                  <a:pt x="2" y="15"/>
                  <a:pt x="0" y="11"/>
                  <a:pt x="1" y="7"/>
                </a:cubicBezTo>
                <a:cubicBezTo>
                  <a:pt x="2" y="3"/>
                  <a:pt x="5" y="1"/>
                  <a:pt x="10" y="0"/>
                </a:cubicBezTo>
                <a:cubicBezTo>
                  <a:pt x="13" y="0"/>
                  <a:pt x="16" y="0"/>
                  <a:pt x="20" y="1"/>
                </a:cubicBezTo>
                <a:cubicBezTo>
                  <a:pt x="22" y="1"/>
                  <a:pt x="24" y="2"/>
                  <a:pt x="24" y="5"/>
                </a:cubicBezTo>
                <a:cubicBezTo>
                  <a:pt x="23" y="8"/>
                  <a:pt x="21" y="8"/>
                  <a:pt x="19" y="8"/>
                </a:cubicBezTo>
                <a:cubicBezTo>
                  <a:pt x="15" y="7"/>
                  <a:pt x="11" y="6"/>
                  <a:pt x="8" y="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6" name="Freeform 56">
            <a:extLst>
              <a:ext uri="{FF2B5EF4-FFF2-40B4-BE49-F238E27FC236}">
                <a16:creationId xmlns:a16="http://schemas.microsoft.com/office/drawing/2014/main" id="{9C048440-C53D-4FB1-8B77-E09B6FBB0217}"/>
              </a:ext>
            </a:extLst>
          </p:cNvPr>
          <p:cNvSpPr/>
          <p:nvPr/>
        </p:nvSpPr>
        <p:spPr bwMode="auto">
          <a:xfrm>
            <a:off x="7210426" y="6815138"/>
            <a:ext cx="282575" cy="209550"/>
          </a:xfrm>
          <a:custGeom>
            <a:avLst/>
            <a:gdLst>
              <a:gd name="T0" fmla="*/ 31 w 31"/>
              <a:gd name="T1" fmla="*/ 15 h 23"/>
              <a:gd name="T2" fmla="*/ 28 w 31"/>
              <a:gd name="T3" fmla="*/ 23 h 23"/>
              <a:gd name="T4" fmla="*/ 2 w 31"/>
              <a:gd name="T5" fmla="*/ 10 h 23"/>
              <a:gd name="T6" fmla="*/ 1 w 31"/>
              <a:gd name="T7" fmla="*/ 3 h 23"/>
              <a:gd name="T8" fmla="*/ 7 w 31"/>
              <a:gd name="T9" fmla="*/ 2 h 23"/>
              <a:gd name="T10" fmla="*/ 31 w 31"/>
              <a:gd name="T11" fmla="*/ 15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3">
                <a:moveTo>
                  <a:pt x="31" y="15"/>
                </a:moveTo>
                <a:cubicBezTo>
                  <a:pt x="30" y="17"/>
                  <a:pt x="29" y="20"/>
                  <a:pt x="28" y="23"/>
                </a:cubicBezTo>
                <a:cubicBezTo>
                  <a:pt x="19" y="20"/>
                  <a:pt x="10" y="16"/>
                  <a:pt x="2" y="10"/>
                </a:cubicBezTo>
                <a:cubicBezTo>
                  <a:pt x="1" y="9"/>
                  <a:pt x="0" y="5"/>
                  <a:pt x="1" y="3"/>
                </a:cubicBezTo>
                <a:cubicBezTo>
                  <a:pt x="2" y="1"/>
                  <a:pt x="5" y="0"/>
                  <a:pt x="7" y="2"/>
                </a:cubicBezTo>
                <a:cubicBezTo>
                  <a:pt x="15" y="6"/>
                  <a:pt x="23" y="10"/>
                  <a:pt x="31" y="15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7" name="Freeform 57">
            <a:extLst>
              <a:ext uri="{FF2B5EF4-FFF2-40B4-BE49-F238E27FC236}">
                <a16:creationId xmlns:a16="http://schemas.microsoft.com/office/drawing/2014/main" id="{C84C7199-7720-45E7-8E36-5B7D91C2DABF}"/>
              </a:ext>
            </a:extLst>
          </p:cNvPr>
          <p:cNvSpPr/>
          <p:nvPr/>
        </p:nvSpPr>
        <p:spPr bwMode="auto">
          <a:xfrm>
            <a:off x="10464801" y="4070350"/>
            <a:ext cx="255588" cy="173037"/>
          </a:xfrm>
          <a:custGeom>
            <a:avLst/>
            <a:gdLst>
              <a:gd name="T0" fmla="*/ 0 w 28"/>
              <a:gd name="T1" fmla="*/ 12 h 19"/>
              <a:gd name="T2" fmla="*/ 24 w 28"/>
              <a:gd name="T3" fmla="*/ 6 h 19"/>
              <a:gd name="T4" fmla="*/ 26 w 28"/>
              <a:gd name="T5" fmla="*/ 15 h 19"/>
              <a:gd name="T6" fmla="*/ 18 w 28"/>
              <a:gd name="T7" fmla="*/ 19 h 19"/>
              <a:gd name="T8" fmla="*/ 15 w 28"/>
              <a:gd name="T9" fmla="*/ 18 h 19"/>
              <a:gd name="T10" fmla="*/ 0 w 28"/>
              <a:gd name="T11" fmla="*/ 1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19">
                <a:moveTo>
                  <a:pt x="0" y="12"/>
                </a:moveTo>
                <a:cubicBezTo>
                  <a:pt x="2" y="4"/>
                  <a:pt x="18" y="0"/>
                  <a:pt x="24" y="6"/>
                </a:cubicBezTo>
                <a:cubicBezTo>
                  <a:pt x="27" y="8"/>
                  <a:pt x="28" y="12"/>
                  <a:pt x="26" y="15"/>
                </a:cubicBezTo>
                <a:cubicBezTo>
                  <a:pt x="24" y="18"/>
                  <a:pt x="21" y="19"/>
                  <a:pt x="18" y="19"/>
                </a:cubicBezTo>
                <a:cubicBezTo>
                  <a:pt x="17" y="19"/>
                  <a:pt x="16" y="18"/>
                  <a:pt x="15" y="18"/>
                </a:cubicBezTo>
                <a:cubicBezTo>
                  <a:pt x="10" y="16"/>
                  <a:pt x="5" y="14"/>
                  <a:pt x="0" y="12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8" name="Freeform 58">
            <a:extLst>
              <a:ext uri="{FF2B5EF4-FFF2-40B4-BE49-F238E27FC236}">
                <a16:creationId xmlns:a16="http://schemas.microsoft.com/office/drawing/2014/main" id="{FEB84D81-1267-4B20-9E83-299DF0FF1677}"/>
              </a:ext>
            </a:extLst>
          </p:cNvPr>
          <p:cNvSpPr/>
          <p:nvPr/>
        </p:nvSpPr>
        <p:spPr bwMode="auto">
          <a:xfrm>
            <a:off x="10456863" y="6851650"/>
            <a:ext cx="217488" cy="173037"/>
          </a:xfrm>
          <a:custGeom>
            <a:avLst/>
            <a:gdLst>
              <a:gd name="T0" fmla="*/ 8 w 24"/>
              <a:gd name="T1" fmla="*/ 19 h 19"/>
              <a:gd name="T2" fmla="*/ 0 w 24"/>
              <a:gd name="T3" fmla="*/ 14 h 19"/>
              <a:gd name="T4" fmla="*/ 0 w 24"/>
              <a:gd name="T5" fmla="*/ 10 h 19"/>
              <a:gd name="T6" fmla="*/ 4 w 24"/>
              <a:gd name="T7" fmla="*/ 11 h 19"/>
              <a:gd name="T8" fmla="*/ 17 w 24"/>
              <a:gd name="T9" fmla="*/ 9 h 19"/>
              <a:gd name="T10" fmla="*/ 15 w 24"/>
              <a:gd name="T11" fmla="*/ 5 h 19"/>
              <a:gd name="T12" fmla="*/ 11 w 24"/>
              <a:gd name="T13" fmla="*/ 5 h 19"/>
              <a:gd name="T14" fmla="*/ 7 w 24"/>
              <a:gd name="T15" fmla="*/ 4 h 19"/>
              <a:gd name="T16" fmla="*/ 10 w 24"/>
              <a:gd name="T17" fmla="*/ 1 h 19"/>
              <a:gd name="T18" fmla="*/ 14 w 24"/>
              <a:gd name="T19" fmla="*/ 0 h 19"/>
              <a:gd name="T20" fmla="*/ 22 w 24"/>
              <a:gd name="T21" fmla="*/ 5 h 19"/>
              <a:gd name="T22" fmla="*/ 19 w 24"/>
              <a:gd name="T23" fmla="*/ 13 h 19"/>
              <a:gd name="T24" fmla="*/ 8 w 24"/>
              <a:gd name="T2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" h="19">
                <a:moveTo>
                  <a:pt x="8" y="19"/>
                </a:moveTo>
                <a:cubicBezTo>
                  <a:pt x="5" y="17"/>
                  <a:pt x="2" y="15"/>
                  <a:pt x="0" y="14"/>
                </a:cubicBezTo>
                <a:cubicBezTo>
                  <a:pt x="0" y="13"/>
                  <a:pt x="0" y="11"/>
                  <a:pt x="0" y="10"/>
                </a:cubicBezTo>
                <a:cubicBezTo>
                  <a:pt x="1" y="10"/>
                  <a:pt x="3" y="10"/>
                  <a:pt x="4" y="11"/>
                </a:cubicBezTo>
                <a:cubicBezTo>
                  <a:pt x="8" y="13"/>
                  <a:pt x="14" y="13"/>
                  <a:pt x="17" y="9"/>
                </a:cubicBezTo>
                <a:cubicBezTo>
                  <a:pt x="19" y="7"/>
                  <a:pt x="18" y="5"/>
                  <a:pt x="15" y="5"/>
                </a:cubicBezTo>
                <a:cubicBezTo>
                  <a:pt x="14" y="5"/>
                  <a:pt x="12" y="5"/>
                  <a:pt x="11" y="5"/>
                </a:cubicBezTo>
                <a:cubicBezTo>
                  <a:pt x="9" y="5"/>
                  <a:pt x="8" y="4"/>
                  <a:pt x="7" y="4"/>
                </a:cubicBezTo>
                <a:cubicBezTo>
                  <a:pt x="8" y="3"/>
                  <a:pt x="9" y="1"/>
                  <a:pt x="10" y="1"/>
                </a:cubicBezTo>
                <a:cubicBezTo>
                  <a:pt x="11" y="0"/>
                  <a:pt x="13" y="0"/>
                  <a:pt x="14" y="0"/>
                </a:cubicBezTo>
                <a:cubicBezTo>
                  <a:pt x="18" y="0"/>
                  <a:pt x="21" y="1"/>
                  <a:pt x="22" y="5"/>
                </a:cubicBezTo>
                <a:cubicBezTo>
                  <a:pt x="24" y="8"/>
                  <a:pt x="22" y="11"/>
                  <a:pt x="19" y="13"/>
                </a:cubicBezTo>
                <a:cubicBezTo>
                  <a:pt x="16" y="15"/>
                  <a:pt x="12" y="17"/>
                  <a:pt x="8" y="1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9" name="Freeform 59">
            <a:extLst>
              <a:ext uri="{FF2B5EF4-FFF2-40B4-BE49-F238E27FC236}">
                <a16:creationId xmlns:a16="http://schemas.microsoft.com/office/drawing/2014/main" id="{4F7B1C83-D9BF-4CE6-BBCE-873104B2192E}"/>
              </a:ext>
            </a:extLst>
          </p:cNvPr>
          <p:cNvSpPr/>
          <p:nvPr/>
        </p:nvSpPr>
        <p:spPr bwMode="auto">
          <a:xfrm>
            <a:off x="9536113" y="6851650"/>
            <a:ext cx="227013" cy="165100"/>
          </a:xfrm>
          <a:custGeom>
            <a:avLst/>
            <a:gdLst>
              <a:gd name="T0" fmla="*/ 17 w 25"/>
              <a:gd name="T1" fmla="*/ 18 h 18"/>
              <a:gd name="T2" fmla="*/ 4 w 25"/>
              <a:gd name="T3" fmla="*/ 12 h 18"/>
              <a:gd name="T4" fmla="*/ 8 w 25"/>
              <a:gd name="T5" fmla="*/ 1 h 18"/>
              <a:gd name="T6" fmla="*/ 16 w 25"/>
              <a:gd name="T7" fmla="*/ 1 h 18"/>
              <a:gd name="T8" fmla="*/ 18 w 25"/>
              <a:gd name="T9" fmla="*/ 4 h 18"/>
              <a:gd name="T10" fmla="*/ 15 w 25"/>
              <a:gd name="T11" fmla="*/ 5 h 18"/>
              <a:gd name="T12" fmla="*/ 12 w 25"/>
              <a:gd name="T13" fmla="*/ 5 h 18"/>
              <a:gd name="T14" fmla="*/ 7 w 25"/>
              <a:gd name="T15" fmla="*/ 7 h 18"/>
              <a:gd name="T16" fmla="*/ 10 w 25"/>
              <a:gd name="T17" fmla="*/ 11 h 18"/>
              <a:gd name="T18" fmla="*/ 21 w 25"/>
              <a:gd name="T19" fmla="*/ 11 h 18"/>
              <a:gd name="T20" fmla="*/ 25 w 25"/>
              <a:gd name="T21" fmla="*/ 10 h 18"/>
              <a:gd name="T22" fmla="*/ 25 w 25"/>
              <a:gd name="T23" fmla="*/ 14 h 18"/>
              <a:gd name="T24" fmla="*/ 17 w 25"/>
              <a:gd name="T2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" h="18">
                <a:moveTo>
                  <a:pt x="17" y="18"/>
                </a:moveTo>
                <a:cubicBezTo>
                  <a:pt x="12" y="17"/>
                  <a:pt x="7" y="16"/>
                  <a:pt x="4" y="12"/>
                </a:cubicBezTo>
                <a:cubicBezTo>
                  <a:pt x="0" y="7"/>
                  <a:pt x="2" y="2"/>
                  <a:pt x="8" y="1"/>
                </a:cubicBezTo>
                <a:cubicBezTo>
                  <a:pt x="10" y="0"/>
                  <a:pt x="13" y="1"/>
                  <a:pt x="16" y="1"/>
                </a:cubicBezTo>
                <a:cubicBezTo>
                  <a:pt x="17" y="1"/>
                  <a:pt x="18" y="3"/>
                  <a:pt x="18" y="4"/>
                </a:cubicBezTo>
                <a:cubicBezTo>
                  <a:pt x="18" y="4"/>
                  <a:pt x="16" y="5"/>
                  <a:pt x="15" y="5"/>
                </a:cubicBezTo>
                <a:cubicBezTo>
                  <a:pt x="14" y="6"/>
                  <a:pt x="13" y="5"/>
                  <a:pt x="12" y="5"/>
                </a:cubicBezTo>
                <a:cubicBezTo>
                  <a:pt x="10" y="5"/>
                  <a:pt x="9" y="6"/>
                  <a:pt x="7" y="7"/>
                </a:cubicBezTo>
                <a:cubicBezTo>
                  <a:pt x="8" y="8"/>
                  <a:pt x="9" y="10"/>
                  <a:pt x="10" y="11"/>
                </a:cubicBezTo>
                <a:cubicBezTo>
                  <a:pt x="14" y="12"/>
                  <a:pt x="18" y="14"/>
                  <a:pt x="21" y="11"/>
                </a:cubicBezTo>
                <a:cubicBezTo>
                  <a:pt x="22" y="10"/>
                  <a:pt x="24" y="10"/>
                  <a:pt x="25" y="10"/>
                </a:cubicBezTo>
                <a:cubicBezTo>
                  <a:pt x="25" y="11"/>
                  <a:pt x="25" y="13"/>
                  <a:pt x="25" y="14"/>
                </a:cubicBezTo>
                <a:cubicBezTo>
                  <a:pt x="22" y="15"/>
                  <a:pt x="20" y="17"/>
                  <a:pt x="17" y="18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0" name="Freeform 60">
            <a:extLst>
              <a:ext uri="{FF2B5EF4-FFF2-40B4-BE49-F238E27FC236}">
                <a16:creationId xmlns:a16="http://schemas.microsoft.com/office/drawing/2014/main" id="{04F84975-DFBA-4544-8559-76D4CCDBEC8A}"/>
              </a:ext>
            </a:extLst>
          </p:cNvPr>
          <p:cNvSpPr/>
          <p:nvPr/>
        </p:nvSpPr>
        <p:spPr bwMode="auto">
          <a:xfrm>
            <a:off x="7475538" y="6605588"/>
            <a:ext cx="73025" cy="46037"/>
          </a:xfrm>
          <a:custGeom>
            <a:avLst/>
            <a:gdLst>
              <a:gd name="T0" fmla="*/ 6 w 8"/>
              <a:gd name="T1" fmla="*/ 5 h 5"/>
              <a:gd name="T2" fmla="*/ 0 w 8"/>
              <a:gd name="T3" fmla="*/ 5 h 5"/>
              <a:gd name="T4" fmla="*/ 0 w 8"/>
              <a:gd name="T5" fmla="*/ 1 h 5"/>
              <a:gd name="T6" fmla="*/ 6 w 8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5">
                <a:moveTo>
                  <a:pt x="6" y="5"/>
                </a:moveTo>
                <a:cubicBezTo>
                  <a:pt x="4" y="5"/>
                  <a:pt x="2" y="5"/>
                  <a:pt x="0" y="5"/>
                </a:cubicBezTo>
                <a:cubicBezTo>
                  <a:pt x="0" y="4"/>
                  <a:pt x="0" y="3"/>
                  <a:pt x="0" y="1"/>
                </a:cubicBezTo>
                <a:cubicBezTo>
                  <a:pt x="7" y="0"/>
                  <a:pt x="8" y="0"/>
                  <a:pt x="6" y="5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1" name="Freeform 61">
            <a:extLst>
              <a:ext uri="{FF2B5EF4-FFF2-40B4-BE49-F238E27FC236}">
                <a16:creationId xmlns:a16="http://schemas.microsoft.com/office/drawing/2014/main" id="{992925FC-A079-447E-B939-5FA18F3F6B24}"/>
              </a:ext>
            </a:extLst>
          </p:cNvPr>
          <p:cNvSpPr/>
          <p:nvPr/>
        </p:nvSpPr>
        <p:spPr bwMode="auto">
          <a:xfrm>
            <a:off x="5826126" y="4946650"/>
            <a:ext cx="53975" cy="71437"/>
          </a:xfrm>
          <a:custGeom>
            <a:avLst/>
            <a:gdLst>
              <a:gd name="T0" fmla="*/ 6 w 6"/>
              <a:gd name="T1" fmla="*/ 1 h 8"/>
              <a:gd name="T2" fmla="*/ 5 w 6"/>
              <a:gd name="T3" fmla="*/ 8 h 8"/>
              <a:gd name="T4" fmla="*/ 0 w 6"/>
              <a:gd name="T5" fmla="*/ 7 h 8"/>
              <a:gd name="T6" fmla="*/ 2 w 6"/>
              <a:gd name="T7" fmla="*/ 0 h 8"/>
              <a:gd name="T8" fmla="*/ 6 w 6"/>
              <a:gd name="T9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8">
                <a:moveTo>
                  <a:pt x="6" y="1"/>
                </a:moveTo>
                <a:cubicBezTo>
                  <a:pt x="6" y="4"/>
                  <a:pt x="5" y="5"/>
                  <a:pt x="5" y="8"/>
                </a:cubicBezTo>
                <a:cubicBezTo>
                  <a:pt x="3" y="8"/>
                  <a:pt x="2" y="7"/>
                  <a:pt x="0" y="7"/>
                </a:cubicBezTo>
                <a:cubicBezTo>
                  <a:pt x="1" y="5"/>
                  <a:pt x="1" y="2"/>
                  <a:pt x="2" y="0"/>
                </a:cubicBezTo>
                <a:cubicBezTo>
                  <a:pt x="3" y="0"/>
                  <a:pt x="5" y="1"/>
                  <a:pt x="6" y="1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2" name="Freeform 62">
            <a:extLst>
              <a:ext uri="{FF2B5EF4-FFF2-40B4-BE49-F238E27FC236}">
                <a16:creationId xmlns:a16="http://schemas.microsoft.com/office/drawing/2014/main" id="{A13F6EFF-C281-4071-8721-FC4BC5EB7F20}"/>
              </a:ext>
            </a:extLst>
          </p:cNvPr>
          <p:cNvSpPr/>
          <p:nvPr/>
        </p:nvSpPr>
        <p:spPr bwMode="auto">
          <a:xfrm>
            <a:off x="5853113" y="4837113"/>
            <a:ext cx="63500" cy="73025"/>
          </a:xfrm>
          <a:custGeom>
            <a:avLst/>
            <a:gdLst>
              <a:gd name="T0" fmla="*/ 7 w 7"/>
              <a:gd name="T1" fmla="*/ 1 h 8"/>
              <a:gd name="T2" fmla="*/ 4 w 7"/>
              <a:gd name="T3" fmla="*/ 8 h 8"/>
              <a:gd name="T4" fmla="*/ 0 w 7"/>
              <a:gd name="T5" fmla="*/ 6 h 8"/>
              <a:gd name="T6" fmla="*/ 3 w 7"/>
              <a:gd name="T7" fmla="*/ 0 h 8"/>
              <a:gd name="T8" fmla="*/ 7 w 7"/>
              <a:gd name="T9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7" y="1"/>
                </a:moveTo>
                <a:cubicBezTo>
                  <a:pt x="6" y="4"/>
                  <a:pt x="5" y="6"/>
                  <a:pt x="4" y="8"/>
                </a:cubicBezTo>
                <a:cubicBezTo>
                  <a:pt x="3" y="7"/>
                  <a:pt x="2" y="7"/>
                  <a:pt x="0" y="6"/>
                </a:cubicBezTo>
                <a:cubicBezTo>
                  <a:pt x="1" y="4"/>
                  <a:pt x="2" y="2"/>
                  <a:pt x="3" y="0"/>
                </a:cubicBezTo>
                <a:cubicBezTo>
                  <a:pt x="4" y="0"/>
                  <a:pt x="5" y="1"/>
                  <a:pt x="7" y="1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3" name="Freeform 63">
            <a:extLst>
              <a:ext uri="{FF2B5EF4-FFF2-40B4-BE49-F238E27FC236}">
                <a16:creationId xmlns:a16="http://schemas.microsoft.com/office/drawing/2014/main" id="{F5B2B563-DBF2-4087-9B6D-50D3009358F6}"/>
              </a:ext>
            </a:extLst>
          </p:cNvPr>
          <p:cNvSpPr/>
          <p:nvPr/>
        </p:nvSpPr>
        <p:spPr bwMode="auto">
          <a:xfrm>
            <a:off x="7348538" y="6615113"/>
            <a:ext cx="71438" cy="53975"/>
          </a:xfrm>
          <a:custGeom>
            <a:avLst/>
            <a:gdLst>
              <a:gd name="T0" fmla="*/ 8 w 8"/>
              <a:gd name="T1" fmla="*/ 5 h 6"/>
              <a:gd name="T2" fmla="*/ 2 w 8"/>
              <a:gd name="T3" fmla="*/ 6 h 6"/>
              <a:gd name="T4" fmla="*/ 0 w 8"/>
              <a:gd name="T5" fmla="*/ 1 h 6"/>
              <a:gd name="T6" fmla="*/ 8 w 8"/>
              <a:gd name="T7" fmla="*/ 0 h 6"/>
              <a:gd name="T8" fmla="*/ 8 w 8"/>
              <a:gd name="T9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6">
                <a:moveTo>
                  <a:pt x="8" y="5"/>
                </a:moveTo>
                <a:cubicBezTo>
                  <a:pt x="6" y="5"/>
                  <a:pt x="4" y="6"/>
                  <a:pt x="2" y="6"/>
                </a:cubicBezTo>
                <a:cubicBezTo>
                  <a:pt x="1" y="5"/>
                  <a:pt x="1" y="3"/>
                  <a:pt x="0" y="1"/>
                </a:cubicBezTo>
                <a:cubicBezTo>
                  <a:pt x="3" y="1"/>
                  <a:pt x="5" y="1"/>
                  <a:pt x="8" y="0"/>
                </a:cubicBezTo>
                <a:cubicBezTo>
                  <a:pt x="8" y="2"/>
                  <a:pt x="8" y="3"/>
                  <a:pt x="8" y="5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4" name="Freeform 64">
            <a:extLst>
              <a:ext uri="{FF2B5EF4-FFF2-40B4-BE49-F238E27FC236}">
                <a16:creationId xmlns:a16="http://schemas.microsoft.com/office/drawing/2014/main" id="{8E19F6BF-0C3C-472A-B311-01141FC6383B}"/>
              </a:ext>
            </a:extLst>
          </p:cNvPr>
          <p:cNvSpPr/>
          <p:nvPr/>
        </p:nvSpPr>
        <p:spPr bwMode="auto">
          <a:xfrm>
            <a:off x="7239001" y="6632575"/>
            <a:ext cx="73025" cy="65087"/>
          </a:xfrm>
          <a:custGeom>
            <a:avLst/>
            <a:gdLst>
              <a:gd name="T0" fmla="*/ 7 w 8"/>
              <a:gd name="T1" fmla="*/ 0 h 7"/>
              <a:gd name="T2" fmla="*/ 8 w 8"/>
              <a:gd name="T3" fmla="*/ 5 h 7"/>
              <a:gd name="T4" fmla="*/ 1 w 8"/>
              <a:gd name="T5" fmla="*/ 7 h 7"/>
              <a:gd name="T6" fmla="*/ 0 w 8"/>
              <a:gd name="T7" fmla="*/ 2 h 7"/>
              <a:gd name="T8" fmla="*/ 7 w 8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7" y="0"/>
                </a:moveTo>
                <a:cubicBezTo>
                  <a:pt x="7" y="2"/>
                  <a:pt x="8" y="3"/>
                  <a:pt x="8" y="5"/>
                </a:cubicBezTo>
                <a:cubicBezTo>
                  <a:pt x="6" y="5"/>
                  <a:pt x="4" y="6"/>
                  <a:pt x="1" y="7"/>
                </a:cubicBezTo>
                <a:cubicBezTo>
                  <a:pt x="1" y="5"/>
                  <a:pt x="0" y="4"/>
                  <a:pt x="0" y="2"/>
                </a:cubicBezTo>
                <a:cubicBezTo>
                  <a:pt x="2" y="2"/>
                  <a:pt x="4" y="1"/>
                  <a:pt x="7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5" name="Freeform 65">
            <a:extLst>
              <a:ext uri="{FF2B5EF4-FFF2-40B4-BE49-F238E27FC236}">
                <a16:creationId xmlns:a16="http://schemas.microsoft.com/office/drawing/2014/main" id="{FC47ED76-8D0B-4C61-B55D-FAA6071D1CDB}"/>
              </a:ext>
            </a:extLst>
          </p:cNvPr>
          <p:cNvSpPr/>
          <p:nvPr/>
        </p:nvSpPr>
        <p:spPr bwMode="auto">
          <a:xfrm>
            <a:off x="7694613" y="6632575"/>
            <a:ext cx="73025" cy="65087"/>
          </a:xfrm>
          <a:custGeom>
            <a:avLst/>
            <a:gdLst>
              <a:gd name="T0" fmla="*/ 7 w 8"/>
              <a:gd name="T1" fmla="*/ 7 h 7"/>
              <a:gd name="T2" fmla="*/ 0 w 8"/>
              <a:gd name="T3" fmla="*/ 5 h 7"/>
              <a:gd name="T4" fmla="*/ 1 w 8"/>
              <a:gd name="T5" fmla="*/ 0 h 7"/>
              <a:gd name="T6" fmla="*/ 8 w 8"/>
              <a:gd name="T7" fmla="*/ 3 h 7"/>
              <a:gd name="T8" fmla="*/ 7 w 8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7" y="7"/>
                </a:moveTo>
                <a:cubicBezTo>
                  <a:pt x="4" y="6"/>
                  <a:pt x="3" y="6"/>
                  <a:pt x="0" y="5"/>
                </a:cubicBezTo>
                <a:cubicBezTo>
                  <a:pt x="1" y="3"/>
                  <a:pt x="1" y="2"/>
                  <a:pt x="1" y="0"/>
                </a:cubicBezTo>
                <a:cubicBezTo>
                  <a:pt x="4" y="1"/>
                  <a:pt x="6" y="2"/>
                  <a:pt x="8" y="3"/>
                </a:cubicBezTo>
                <a:cubicBezTo>
                  <a:pt x="8" y="4"/>
                  <a:pt x="7" y="5"/>
                  <a:pt x="7" y="7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6" name="Freeform 66">
            <a:extLst>
              <a:ext uri="{FF2B5EF4-FFF2-40B4-BE49-F238E27FC236}">
                <a16:creationId xmlns:a16="http://schemas.microsoft.com/office/drawing/2014/main" id="{243C21FA-B9BB-4357-9D78-8D0A5DE997E1}"/>
              </a:ext>
            </a:extLst>
          </p:cNvPr>
          <p:cNvSpPr/>
          <p:nvPr/>
        </p:nvSpPr>
        <p:spPr bwMode="auto">
          <a:xfrm>
            <a:off x="5899151" y="4727575"/>
            <a:ext cx="71438" cy="73025"/>
          </a:xfrm>
          <a:custGeom>
            <a:avLst/>
            <a:gdLst>
              <a:gd name="T0" fmla="*/ 4 w 8"/>
              <a:gd name="T1" fmla="*/ 0 h 8"/>
              <a:gd name="T2" fmla="*/ 8 w 8"/>
              <a:gd name="T3" fmla="*/ 2 h 8"/>
              <a:gd name="T4" fmla="*/ 4 w 8"/>
              <a:gd name="T5" fmla="*/ 8 h 8"/>
              <a:gd name="T6" fmla="*/ 0 w 8"/>
              <a:gd name="T7" fmla="*/ 6 h 8"/>
              <a:gd name="T8" fmla="*/ 4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4" y="0"/>
                </a:moveTo>
                <a:cubicBezTo>
                  <a:pt x="5" y="1"/>
                  <a:pt x="6" y="2"/>
                  <a:pt x="8" y="2"/>
                </a:cubicBezTo>
                <a:cubicBezTo>
                  <a:pt x="6" y="5"/>
                  <a:pt x="5" y="6"/>
                  <a:pt x="4" y="8"/>
                </a:cubicBezTo>
                <a:cubicBezTo>
                  <a:pt x="3" y="8"/>
                  <a:pt x="2" y="7"/>
                  <a:pt x="0" y="6"/>
                </a:cubicBezTo>
                <a:cubicBezTo>
                  <a:pt x="1" y="4"/>
                  <a:pt x="2" y="2"/>
                  <a:pt x="4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7" name="Freeform 67">
            <a:extLst>
              <a:ext uri="{FF2B5EF4-FFF2-40B4-BE49-F238E27FC236}">
                <a16:creationId xmlns:a16="http://schemas.microsoft.com/office/drawing/2014/main" id="{834E1BCE-26AB-45B5-8D9C-770D117E2E6A}"/>
              </a:ext>
            </a:extLst>
          </p:cNvPr>
          <p:cNvSpPr/>
          <p:nvPr/>
        </p:nvSpPr>
        <p:spPr bwMode="auto">
          <a:xfrm>
            <a:off x="6043613" y="4545013"/>
            <a:ext cx="73025" cy="80962"/>
          </a:xfrm>
          <a:custGeom>
            <a:avLst/>
            <a:gdLst>
              <a:gd name="T0" fmla="*/ 3 w 8"/>
              <a:gd name="T1" fmla="*/ 9 h 9"/>
              <a:gd name="T2" fmla="*/ 0 w 8"/>
              <a:gd name="T3" fmla="*/ 5 h 9"/>
              <a:gd name="T4" fmla="*/ 5 w 8"/>
              <a:gd name="T5" fmla="*/ 0 h 9"/>
              <a:gd name="T6" fmla="*/ 8 w 8"/>
              <a:gd name="T7" fmla="*/ 4 h 9"/>
              <a:gd name="T8" fmla="*/ 3 w 8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3" y="9"/>
                </a:moveTo>
                <a:cubicBezTo>
                  <a:pt x="2" y="8"/>
                  <a:pt x="1" y="7"/>
                  <a:pt x="0" y="5"/>
                </a:cubicBezTo>
                <a:cubicBezTo>
                  <a:pt x="1" y="4"/>
                  <a:pt x="3" y="2"/>
                  <a:pt x="5" y="0"/>
                </a:cubicBezTo>
                <a:cubicBezTo>
                  <a:pt x="6" y="2"/>
                  <a:pt x="7" y="3"/>
                  <a:pt x="8" y="4"/>
                </a:cubicBezTo>
                <a:cubicBezTo>
                  <a:pt x="6" y="6"/>
                  <a:pt x="5" y="7"/>
                  <a:pt x="3" y="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8" name="Freeform 68">
            <a:extLst>
              <a:ext uri="{FF2B5EF4-FFF2-40B4-BE49-F238E27FC236}">
                <a16:creationId xmlns:a16="http://schemas.microsoft.com/office/drawing/2014/main" id="{4E63692D-6AF4-450B-A37C-72C56992AD40}"/>
              </a:ext>
            </a:extLst>
          </p:cNvPr>
          <p:cNvSpPr/>
          <p:nvPr/>
        </p:nvSpPr>
        <p:spPr bwMode="auto">
          <a:xfrm>
            <a:off x="7804151" y="6678613"/>
            <a:ext cx="73025" cy="73025"/>
          </a:xfrm>
          <a:custGeom>
            <a:avLst/>
            <a:gdLst>
              <a:gd name="T0" fmla="*/ 6 w 8"/>
              <a:gd name="T1" fmla="*/ 8 h 8"/>
              <a:gd name="T2" fmla="*/ 0 w 8"/>
              <a:gd name="T3" fmla="*/ 4 h 8"/>
              <a:gd name="T4" fmla="*/ 2 w 8"/>
              <a:gd name="T5" fmla="*/ 0 h 8"/>
              <a:gd name="T6" fmla="*/ 8 w 8"/>
              <a:gd name="T7" fmla="*/ 4 h 8"/>
              <a:gd name="T8" fmla="*/ 6 w 8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6" y="8"/>
                </a:moveTo>
                <a:cubicBezTo>
                  <a:pt x="3" y="6"/>
                  <a:pt x="2" y="5"/>
                  <a:pt x="0" y="4"/>
                </a:cubicBezTo>
                <a:cubicBezTo>
                  <a:pt x="0" y="3"/>
                  <a:pt x="1" y="2"/>
                  <a:pt x="2" y="0"/>
                </a:cubicBezTo>
                <a:cubicBezTo>
                  <a:pt x="4" y="1"/>
                  <a:pt x="6" y="2"/>
                  <a:pt x="8" y="4"/>
                </a:cubicBezTo>
                <a:cubicBezTo>
                  <a:pt x="7" y="5"/>
                  <a:pt x="7" y="6"/>
                  <a:pt x="6" y="8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9" name="Freeform 69">
            <a:extLst>
              <a:ext uri="{FF2B5EF4-FFF2-40B4-BE49-F238E27FC236}">
                <a16:creationId xmlns:a16="http://schemas.microsoft.com/office/drawing/2014/main" id="{F223DD7F-07CC-4DAF-ACA4-A493BDF8134E}"/>
              </a:ext>
            </a:extLst>
          </p:cNvPr>
          <p:cNvSpPr/>
          <p:nvPr/>
        </p:nvSpPr>
        <p:spPr bwMode="auto">
          <a:xfrm>
            <a:off x="5962651" y="4625975"/>
            <a:ext cx="73025" cy="82550"/>
          </a:xfrm>
          <a:custGeom>
            <a:avLst/>
            <a:gdLst>
              <a:gd name="T0" fmla="*/ 5 w 8"/>
              <a:gd name="T1" fmla="*/ 0 h 9"/>
              <a:gd name="T2" fmla="*/ 8 w 8"/>
              <a:gd name="T3" fmla="*/ 4 h 9"/>
              <a:gd name="T4" fmla="*/ 4 w 8"/>
              <a:gd name="T5" fmla="*/ 9 h 9"/>
              <a:gd name="T6" fmla="*/ 0 w 8"/>
              <a:gd name="T7" fmla="*/ 6 h 9"/>
              <a:gd name="T8" fmla="*/ 5 w 8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5" y="0"/>
                </a:moveTo>
                <a:cubicBezTo>
                  <a:pt x="6" y="2"/>
                  <a:pt x="7" y="2"/>
                  <a:pt x="8" y="4"/>
                </a:cubicBezTo>
                <a:cubicBezTo>
                  <a:pt x="7" y="5"/>
                  <a:pt x="5" y="7"/>
                  <a:pt x="4" y="9"/>
                </a:cubicBezTo>
                <a:cubicBezTo>
                  <a:pt x="3" y="8"/>
                  <a:pt x="1" y="7"/>
                  <a:pt x="0" y="6"/>
                </a:cubicBezTo>
                <a:cubicBezTo>
                  <a:pt x="1" y="4"/>
                  <a:pt x="3" y="3"/>
                  <a:pt x="5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0" name="Freeform 70">
            <a:extLst>
              <a:ext uri="{FF2B5EF4-FFF2-40B4-BE49-F238E27FC236}">
                <a16:creationId xmlns:a16="http://schemas.microsoft.com/office/drawing/2014/main" id="{064ACE01-EF6A-43C8-9459-9288735DC8E4}"/>
              </a:ext>
            </a:extLst>
          </p:cNvPr>
          <p:cNvSpPr/>
          <p:nvPr/>
        </p:nvSpPr>
        <p:spPr bwMode="auto">
          <a:xfrm>
            <a:off x="5816601" y="5173663"/>
            <a:ext cx="53975" cy="73025"/>
          </a:xfrm>
          <a:custGeom>
            <a:avLst/>
            <a:gdLst>
              <a:gd name="T0" fmla="*/ 6 w 6"/>
              <a:gd name="T1" fmla="*/ 8 h 8"/>
              <a:gd name="T2" fmla="*/ 1 w 6"/>
              <a:gd name="T3" fmla="*/ 8 h 8"/>
              <a:gd name="T4" fmla="*/ 0 w 6"/>
              <a:gd name="T5" fmla="*/ 1 h 8"/>
              <a:gd name="T6" fmla="*/ 5 w 6"/>
              <a:gd name="T7" fmla="*/ 0 h 8"/>
              <a:gd name="T8" fmla="*/ 6 w 6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8">
                <a:moveTo>
                  <a:pt x="6" y="8"/>
                </a:moveTo>
                <a:cubicBezTo>
                  <a:pt x="4" y="8"/>
                  <a:pt x="2" y="8"/>
                  <a:pt x="1" y="8"/>
                </a:cubicBezTo>
                <a:cubicBezTo>
                  <a:pt x="1" y="6"/>
                  <a:pt x="0" y="3"/>
                  <a:pt x="0" y="1"/>
                </a:cubicBezTo>
                <a:cubicBezTo>
                  <a:pt x="2" y="1"/>
                  <a:pt x="3" y="1"/>
                  <a:pt x="5" y="0"/>
                </a:cubicBezTo>
                <a:cubicBezTo>
                  <a:pt x="5" y="3"/>
                  <a:pt x="5" y="5"/>
                  <a:pt x="6" y="8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" name="Freeform 71">
            <a:extLst>
              <a:ext uri="{FF2B5EF4-FFF2-40B4-BE49-F238E27FC236}">
                <a16:creationId xmlns:a16="http://schemas.microsoft.com/office/drawing/2014/main" id="{D9C4A175-1CB9-4C47-B962-A0ABA0897755}"/>
              </a:ext>
            </a:extLst>
          </p:cNvPr>
          <p:cNvSpPr/>
          <p:nvPr/>
        </p:nvSpPr>
        <p:spPr bwMode="auto">
          <a:xfrm>
            <a:off x="7585076" y="6615113"/>
            <a:ext cx="73025" cy="53975"/>
          </a:xfrm>
          <a:custGeom>
            <a:avLst/>
            <a:gdLst>
              <a:gd name="T0" fmla="*/ 1 w 8"/>
              <a:gd name="T1" fmla="*/ 0 h 6"/>
              <a:gd name="T2" fmla="*/ 8 w 8"/>
              <a:gd name="T3" fmla="*/ 1 h 6"/>
              <a:gd name="T4" fmla="*/ 7 w 8"/>
              <a:gd name="T5" fmla="*/ 6 h 6"/>
              <a:gd name="T6" fmla="*/ 0 w 8"/>
              <a:gd name="T7" fmla="*/ 5 h 6"/>
              <a:gd name="T8" fmla="*/ 1 w 8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6">
                <a:moveTo>
                  <a:pt x="1" y="0"/>
                </a:moveTo>
                <a:cubicBezTo>
                  <a:pt x="3" y="0"/>
                  <a:pt x="5" y="1"/>
                  <a:pt x="8" y="1"/>
                </a:cubicBezTo>
                <a:cubicBezTo>
                  <a:pt x="8" y="3"/>
                  <a:pt x="7" y="4"/>
                  <a:pt x="7" y="6"/>
                </a:cubicBezTo>
                <a:cubicBezTo>
                  <a:pt x="5" y="5"/>
                  <a:pt x="3" y="5"/>
                  <a:pt x="0" y="5"/>
                </a:cubicBezTo>
                <a:cubicBezTo>
                  <a:pt x="0" y="3"/>
                  <a:pt x="1" y="2"/>
                  <a:pt x="1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" name="Freeform 72">
            <a:extLst>
              <a:ext uri="{FF2B5EF4-FFF2-40B4-BE49-F238E27FC236}">
                <a16:creationId xmlns:a16="http://schemas.microsoft.com/office/drawing/2014/main" id="{AD5511EC-9DB3-4382-80DA-A80B4431F147}"/>
              </a:ext>
            </a:extLst>
          </p:cNvPr>
          <p:cNvSpPr/>
          <p:nvPr/>
        </p:nvSpPr>
        <p:spPr bwMode="auto">
          <a:xfrm>
            <a:off x="5816601" y="5064125"/>
            <a:ext cx="46038" cy="63500"/>
          </a:xfrm>
          <a:custGeom>
            <a:avLst/>
            <a:gdLst>
              <a:gd name="T0" fmla="*/ 0 w 5"/>
              <a:gd name="T1" fmla="*/ 0 h 7"/>
              <a:gd name="T2" fmla="*/ 5 w 5"/>
              <a:gd name="T3" fmla="*/ 0 h 7"/>
              <a:gd name="T4" fmla="*/ 5 w 5"/>
              <a:gd name="T5" fmla="*/ 7 h 7"/>
              <a:gd name="T6" fmla="*/ 0 w 5"/>
              <a:gd name="T7" fmla="*/ 7 h 7"/>
              <a:gd name="T8" fmla="*/ 0 w 5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0"/>
                </a:moveTo>
                <a:cubicBezTo>
                  <a:pt x="2" y="0"/>
                  <a:pt x="3" y="0"/>
                  <a:pt x="5" y="0"/>
                </a:cubicBezTo>
                <a:cubicBezTo>
                  <a:pt x="5" y="3"/>
                  <a:pt x="5" y="5"/>
                  <a:pt x="5" y="7"/>
                </a:cubicBezTo>
                <a:cubicBezTo>
                  <a:pt x="3" y="7"/>
                  <a:pt x="2" y="7"/>
                  <a:pt x="0" y="7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4" name="Freeform 74">
            <a:extLst>
              <a:ext uri="{FF2B5EF4-FFF2-40B4-BE49-F238E27FC236}">
                <a16:creationId xmlns:a16="http://schemas.microsoft.com/office/drawing/2014/main" id="{F51B03B9-4D08-49BB-A6DE-A969EF68283B}"/>
              </a:ext>
            </a:extLst>
          </p:cNvPr>
          <p:cNvSpPr/>
          <p:nvPr/>
        </p:nvSpPr>
        <p:spPr bwMode="auto">
          <a:xfrm>
            <a:off x="3419476" y="4508500"/>
            <a:ext cx="309563" cy="127000"/>
          </a:xfrm>
          <a:custGeom>
            <a:avLst/>
            <a:gdLst>
              <a:gd name="T0" fmla="*/ 17 w 34"/>
              <a:gd name="T1" fmla="*/ 14 h 14"/>
              <a:gd name="T2" fmla="*/ 3 w 34"/>
              <a:gd name="T3" fmla="*/ 9 h 14"/>
              <a:gd name="T4" fmla="*/ 2 w 34"/>
              <a:gd name="T5" fmla="*/ 3 h 14"/>
              <a:gd name="T6" fmla="*/ 9 w 34"/>
              <a:gd name="T7" fmla="*/ 2 h 14"/>
              <a:gd name="T8" fmla="*/ 26 w 34"/>
              <a:gd name="T9" fmla="*/ 2 h 14"/>
              <a:gd name="T10" fmla="*/ 32 w 34"/>
              <a:gd name="T11" fmla="*/ 2 h 14"/>
              <a:gd name="T12" fmla="*/ 31 w 34"/>
              <a:gd name="T13" fmla="*/ 9 h 14"/>
              <a:gd name="T14" fmla="*/ 17 w 34"/>
              <a:gd name="T1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14">
                <a:moveTo>
                  <a:pt x="17" y="14"/>
                </a:moveTo>
                <a:cubicBezTo>
                  <a:pt x="12" y="14"/>
                  <a:pt x="7" y="13"/>
                  <a:pt x="3" y="9"/>
                </a:cubicBezTo>
                <a:cubicBezTo>
                  <a:pt x="1" y="7"/>
                  <a:pt x="0" y="5"/>
                  <a:pt x="2" y="3"/>
                </a:cubicBezTo>
                <a:cubicBezTo>
                  <a:pt x="4" y="0"/>
                  <a:pt x="6" y="0"/>
                  <a:pt x="9" y="2"/>
                </a:cubicBezTo>
                <a:cubicBezTo>
                  <a:pt x="14" y="7"/>
                  <a:pt x="19" y="7"/>
                  <a:pt x="26" y="2"/>
                </a:cubicBezTo>
                <a:cubicBezTo>
                  <a:pt x="28" y="1"/>
                  <a:pt x="30" y="0"/>
                  <a:pt x="32" y="2"/>
                </a:cubicBezTo>
                <a:cubicBezTo>
                  <a:pt x="34" y="5"/>
                  <a:pt x="33" y="7"/>
                  <a:pt x="31" y="9"/>
                </a:cubicBezTo>
                <a:cubicBezTo>
                  <a:pt x="27" y="13"/>
                  <a:pt x="23" y="14"/>
                  <a:pt x="17" y="14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" name="Freeform 75">
            <a:extLst>
              <a:ext uri="{FF2B5EF4-FFF2-40B4-BE49-F238E27FC236}">
                <a16:creationId xmlns:a16="http://schemas.microsoft.com/office/drawing/2014/main" id="{3068ED68-6FC1-4CF2-BE37-3D7EC2D0F1E6}"/>
              </a:ext>
            </a:extLst>
          </p:cNvPr>
          <p:cNvSpPr/>
          <p:nvPr/>
        </p:nvSpPr>
        <p:spPr bwMode="auto">
          <a:xfrm>
            <a:off x="5278438" y="9196388"/>
            <a:ext cx="301625" cy="382587"/>
          </a:xfrm>
          <a:custGeom>
            <a:avLst/>
            <a:gdLst>
              <a:gd name="T0" fmla="*/ 17 w 33"/>
              <a:gd name="T1" fmla="*/ 29 h 42"/>
              <a:gd name="T2" fmla="*/ 12 w 33"/>
              <a:gd name="T3" fmla="*/ 38 h 42"/>
              <a:gd name="T4" fmla="*/ 4 w 33"/>
              <a:gd name="T5" fmla="*/ 40 h 42"/>
              <a:gd name="T6" fmla="*/ 2 w 33"/>
              <a:gd name="T7" fmla="*/ 32 h 42"/>
              <a:gd name="T8" fmla="*/ 7 w 33"/>
              <a:gd name="T9" fmla="*/ 23 h 42"/>
              <a:gd name="T10" fmla="*/ 7 w 33"/>
              <a:gd name="T11" fmla="*/ 18 h 42"/>
              <a:gd name="T12" fmla="*/ 3 w 33"/>
              <a:gd name="T13" fmla="*/ 10 h 42"/>
              <a:gd name="T14" fmla="*/ 5 w 33"/>
              <a:gd name="T15" fmla="*/ 2 h 42"/>
              <a:gd name="T16" fmla="*/ 13 w 33"/>
              <a:gd name="T17" fmla="*/ 5 h 42"/>
              <a:gd name="T18" fmla="*/ 16 w 33"/>
              <a:gd name="T19" fmla="*/ 11 h 42"/>
              <a:gd name="T20" fmla="*/ 17 w 33"/>
              <a:gd name="T21" fmla="*/ 12 h 42"/>
              <a:gd name="T22" fmla="*/ 22 w 33"/>
              <a:gd name="T23" fmla="*/ 5 h 42"/>
              <a:gd name="T24" fmla="*/ 29 w 33"/>
              <a:gd name="T25" fmla="*/ 2 h 42"/>
              <a:gd name="T26" fmla="*/ 31 w 33"/>
              <a:gd name="T27" fmla="*/ 10 h 42"/>
              <a:gd name="T28" fmla="*/ 29 w 33"/>
              <a:gd name="T29" fmla="*/ 14 h 42"/>
              <a:gd name="T30" fmla="*/ 29 w 33"/>
              <a:gd name="T31" fmla="*/ 27 h 42"/>
              <a:gd name="T32" fmla="*/ 32 w 33"/>
              <a:gd name="T33" fmla="*/ 32 h 42"/>
              <a:gd name="T34" fmla="*/ 30 w 33"/>
              <a:gd name="T35" fmla="*/ 40 h 42"/>
              <a:gd name="T36" fmla="*/ 22 w 33"/>
              <a:gd name="T37" fmla="*/ 38 h 42"/>
              <a:gd name="T38" fmla="*/ 17 w 33"/>
              <a:gd name="T39" fmla="*/ 2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" h="42">
                <a:moveTo>
                  <a:pt x="17" y="29"/>
                </a:moveTo>
                <a:cubicBezTo>
                  <a:pt x="15" y="32"/>
                  <a:pt x="13" y="35"/>
                  <a:pt x="12" y="38"/>
                </a:cubicBezTo>
                <a:cubicBezTo>
                  <a:pt x="10" y="41"/>
                  <a:pt x="7" y="42"/>
                  <a:pt x="4" y="40"/>
                </a:cubicBezTo>
                <a:cubicBezTo>
                  <a:pt x="1" y="38"/>
                  <a:pt x="0" y="35"/>
                  <a:pt x="2" y="32"/>
                </a:cubicBezTo>
                <a:cubicBezTo>
                  <a:pt x="3" y="29"/>
                  <a:pt x="6" y="26"/>
                  <a:pt x="7" y="23"/>
                </a:cubicBezTo>
                <a:cubicBezTo>
                  <a:pt x="8" y="22"/>
                  <a:pt x="8" y="20"/>
                  <a:pt x="7" y="18"/>
                </a:cubicBezTo>
                <a:cubicBezTo>
                  <a:pt x="6" y="15"/>
                  <a:pt x="4" y="13"/>
                  <a:pt x="3" y="10"/>
                </a:cubicBezTo>
                <a:cubicBezTo>
                  <a:pt x="1" y="7"/>
                  <a:pt x="2" y="3"/>
                  <a:pt x="5" y="2"/>
                </a:cubicBezTo>
                <a:cubicBezTo>
                  <a:pt x="8" y="0"/>
                  <a:pt x="11" y="1"/>
                  <a:pt x="13" y="5"/>
                </a:cubicBezTo>
                <a:cubicBezTo>
                  <a:pt x="14" y="7"/>
                  <a:pt x="15" y="9"/>
                  <a:pt x="16" y="11"/>
                </a:cubicBezTo>
                <a:cubicBezTo>
                  <a:pt x="16" y="11"/>
                  <a:pt x="17" y="11"/>
                  <a:pt x="17" y="12"/>
                </a:cubicBezTo>
                <a:cubicBezTo>
                  <a:pt x="19" y="9"/>
                  <a:pt x="20" y="7"/>
                  <a:pt x="22" y="5"/>
                </a:cubicBezTo>
                <a:cubicBezTo>
                  <a:pt x="23" y="2"/>
                  <a:pt x="26" y="0"/>
                  <a:pt x="29" y="2"/>
                </a:cubicBezTo>
                <a:cubicBezTo>
                  <a:pt x="32" y="4"/>
                  <a:pt x="32" y="7"/>
                  <a:pt x="31" y="10"/>
                </a:cubicBezTo>
                <a:cubicBezTo>
                  <a:pt x="31" y="11"/>
                  <a:pt x="30" y="13"/>
                  <a:pt x="29" y="14"/>
                </a:cubicBezTo>
                <a:cubicBezTo>
                  <a:pt x="25" y="19"/>
                  <a:pt x="25" y="23"/>
                  <a:pt x="29" y="27"/>
                </a:cubicBezTo>
                <a:cubicBezTo>
                  <a:pt x="30" y="29"/>
                  <a:pt x="31" y="31"/>
                  <a:pt x="32" y="32"/>
                </a:cubicBezTo>
                <a:cubicBezTo>
                  <a:pt x="33" y="36"/>
                  <a:pt x="33" y="39"/>
                  <a:pt x="30" y="40"/>
                </a:cubicBezTo>
                <a:cubicBezTo>
                  <a:pt x="27" y="42"/>
                  <a:pt x="24" y="41"/>
                  <a:pt x="22" y="38"/>
                </a:cubicBezTo>
                <a:cubicBezTo>
                  <a:pt x="20" y="35"/>
                  <a:pt x="19" y="32"/>
                  <a:pt x="17" y="2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" name="Freeform 76">
            <a:extLst>
              <a:ext uri="{FF2B5EF4-FFF2-40B4-BE49-F238E27FC236}">
                <a16:creationId xmlns:a16="http://schemas.microsoft.com/office/drawing/2014/main" id="{4F524D53-FE81-46C9-9F83-AB99C9D509E4}"/>
              </a:ext>
            </a:extLst>
          </p:cNvPr>
          <p:cNvSpPr/>
          <p:nvPr/>
        </p:nvSpPr>
        <p:spPr bwMode="auto">
          <a:xfrm>
            <a:off x="5624513" y="9196388"/>
            <a:ext cx="301625" cy="382587"/>
          </a:xfrm>
          <a:custGeom>
            <a:avLst/>
            <a:gdLst>
              <a:gd name="T0" fmla="*/ 17 w 33"/>
              <a:gd name="T1" fmla="*/ 12 h 42"/>
              <a:gd name="T2" fmla="*/ 21 w 33"/>
              <a:gd name="T3" fmla="*/ 5 h 42"/>
              <a:gd name="T4" fmla="*/ 29 w 33"/>
              <a:gd name="T5" fmla="*/ 2 h 42"/>
              <a:gd name="T6" fmla="*/ 31 w 33"/>
              <a:gd name="T7" fmla="*/ 10 h 42"/>
              <a:gd name="T8" fmla="*/ 26 w 33"/>
              <a:gd name="T9" fmla="*/ 18 h 42"/>
              <a:gd name="T10" fmla="*/ 26 w 33"/>
              <a:gd name="T11" fmla="*/ 23 h 42"/>
              <a:gd name="T12" fmla="*/ 31 w 33"/>
              <a:gd name="T13" fmla="*/ 32 h 42"/>
              <a:gd name="T14" fmla="*/ 29 w 33"/>
              <a:gd name="T15" fmla="*/ 40 h 42"/>
              <a:gd name="T16" fmla="*/ 21 w 33"/>
              <a:gd name="T17" fmla="*/ 37 h 42"/>
              <a:gd name="T18" fmla="*/ 17 w 33"/>
              <a:gd name="T19" fmla="*/ 29 h 42"/>
              <a:gd name="T20" fmla="*/ 11 w 33"/>
              <a:gd name="T21" fmla="*/ 38 h 42"/>
              <a:gd name="T22" fmla="*/ 4 w 33"/>
              <a:gd name="T23" fmla="*/ 40 h 42"/>
              <a:gd name="T24" fmla="*/ 2 w 33"/>
              <a:gd name="T25" fmla="*/ 32 h 42"/>
              <a:gd name="T26" fmla="*/ 7 w 33"/>
              <a:gd name="T27" fmla="*/ 23 h 42"/>
              <a:gd name="T28" fmla="*/ 7 w 33"/>
              <a:gd name="T29" fmla="*/ 18 h 42"/>
              <a:gd name="T30" fmla="*/ 2 w 33"/>
              <a:gd name="T31" fmla="*/ 10 h 42"/>
              <a:gd name="T32" fmla="*/ 5 w 33"/>
              <a:gd name="T33" fmla="*/ 2 h 42"/>
              <a:gd name="T34" fmla="*/ 12 w 33"/>
              <a:gd name="T35" fmla="*/ 5 h 42"/>
              <a:gd name="T36" fmla="*/ 14 w 33"/>
              <a:gd name="T37" fmla="*/ 8 h 42"/>
              <a:gd name="T38" fmla="*/ 17 w 33"/>
              <a:gd name="T39" fmla="*/ 1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" h="42">
                <a:moveTo>
                  <a:pt x="17" y="12"/>
                </a:moveTo>
                <a:cubicBezTo>
                  <a:pt x="18" y="9"/>
                  <a:pt x="20" y="7"/>
                  <a:pt x="21" y="5"/>
                </a:cubicBezTo>
                <a:cubicBezTo>
                  <a:pt x="23" y="1"/>
                  <a:pt x="26" y="0"/>
                  <a:pt x="29" y="2"/>
                </a:cubicBezTo>
                <a:cubicBezTo>
                  <a:pt x="32" y="4"/>
                  <a:pt x="32" y="7"/>
                  <a:pt x="31" y="10"/>
                </a:cubicBezTo>
                <a:cubicBezTo>
                  <a:pt x="29" y="13"/>
                  <a:pt x="27" y="15"/>
                  <a:pt x="26" y="18"/>
                </a:cubicBezTo>
                <a:cubicBezTo>
                  <a:pt x="26" y="20"/>
                  <a:pt x="26" y="22"/>
                  <a:pt x="26" y="23"/>
                </a:cubicBezTo>
                <a:cubicBezTo>
                  <a:pt x="28" y="26"/>
                  <a:pt x="30" y="29"/>
                  <a:pt x="31" y="32"/>
                </a:cubicBezTo>
                <a:cubicBezTo>
                  <a:pt x="33" y="35"/>
                  <a:pt x="32" y="39"/>
                  <a:pt x="29" y="40"/>
                </a:cubicBezTo>
                <a:cubicBezTo>
                  <a:pt x="27" y="42"/>
                  <a:pt x="23" y="41"/>
                  <a:pt x="21" y="37"/>
                </a:cubicBezTo>
                <a:cubicBezTo>
                  <a:pt x="20" y="35"/>
                  <a:pt x="18" y="32"/>
                  <a:pt x="17" y="29"/>
                </a:cubicBezTo>
                <a:cubicBezTo>
                  <a:pt x="15" y="32"/>
                  <a:pt x="13" y="35"/>
                  <a:pt x="11" y="38"/>
                </a:cubicBezTo>
                <a:cubicBezTo>
                  <a:pt x="9" y="41"/>
                  <a:pt x="7" y="42"/>
                  <a:pt x="4" y="40"/>
                </a:cubicBezTo>
                <a:cubicBezTo>
                  <a:pt x="1" y="38"/>
                  <a:pt x="0" y="35"/>
                  <a:pt x="2" y="32"/>
                </a:cubicBezTo>
                <a:cubicBezTo>
                  <a:pt x="3" y="29"/>
                  <a:pt x="5" y="26"/>
                  <a:pt x="7" y="23"/>
                </a:cubicBezTo>
                <a:cubicBezTo>
                  <a:pt x="7" y="22"/>
                  <a:pt x="7" y="20"/>
                  <a:pt x="7" y="18"/>
                </a:cubicBezTo>
                <a:cubicBezTo>
                  <a:pt x="6" y="15"/>
                  <a:pt x="4" y="13"/>
                  <a:pt x="2" y="10"/>
                </a:cubicBezTo>
                <a:cubicBezTo>
                  <a:pt x="1" y="7"/>
                  <a:pt x="2" y="3"/>
                  <a:pt x="5" y="2"/>
                </a:cubicBezTo>
                <a:cubicBezTo>
                  <a:pt x="8" y="0"/>
                  <a:pt x="10" y="2"/>
                  <a:pt x="12" y="5"/>
                </a:cubicBezTo>
                <a:cubicBezTo>
                  <a:pt x="13" y="6"/>
                  <a:pt x="14" y="7"/>
                  <a:pt x="14" y="8"/>
                </a:cubicBezTo>
                <a:cubicBezTo>
                  <a:pt x="15" y="9"/>
                  <a:pt x="16" y="11"/>
                  <a:pt x="17" y="12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" name="Freeform 77">
            <a:extLst>
              <a:ext uri="{FF2B5EF4-FFF2-40B4-BE49-F238E27FC236}">
                <a16:creationId xmlns:a16="http://schemas.microsoft.com/office/drawing/2014/main" id="{EAC73758-1706-4FA0-887A-9E8BAE584A28}"/>
              </a:ext>
            </a:extLst>
          </p:cNvPr>
          <p:cNvSpPr/>
          <p:nvPr/>
        </p:nvSpPr>
        <p:spPr bwMode="auto">
          <a:xfrm>
            <a:off x="5387976" y="8602663"/>
            <a:ext cx="728663" cy="301625"/>
          </a:xfrm>
          <a:custGeom>
            <a:avLst/>
            <a:gdLst>
              <a:gd name="T0" fmla="*/ 37 w 80"/>
              <a:gd name="T1" fmla="*/ 33 h 33"/>
              <a:gd name="T2" fmla="*/ 3 w 80"/>
              <a:gd name="T3" fmla="*/ 13 h 33"/>
              <a:gd name="T4" fmla="*/ 1 w 80"/>
              <a:gd name="T5" fmla="*/ 7 h 33"/>
              <a:gd name="T6" fmla="*/ 4 w 80"/>
              <a:gd name="T7" fmla="*/ 2 h 33"/>
              <a:gd name="T8" fmla="*/ 9 w 80"/>
              <a:gd name="T9" fmla="*/ 4 h 33"/>
              <a:gd name="T10" fmla="*/ 51 w 80"/>
              <a:gd name="T11" fmla="*/ 22 h 33"/>
              <a:gd name="T12" fmla="*/ 70 w 80"/>
              <a:gd name="T13" fmla="*/ 6 h 33"/>
              <a:gd name="T14" fmla="*/ 76 w 80"/>
              <a:gd name="T15" fmla="*/ 2 h 33"/>
              <a:gd name="T16" fmla="*/ 78 w 80"/>
              <a:gd name="T17" fmla="*/ 9 h 33"/>
              <a:gd name="T18" fmla="*/ 37 w 80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33">
                <a:moveTo>
                  <a:pt x="37" y="33"/>
                </a:moveTo>
                <a:cubicBezTo>
                  <a:pt x="24" y="32"/>
                  <a:pt x="11" y="27"/>
                  <a:pt x="3" y="13"/>
                </a:cubicBezTo>
                <a:cubicBezTo>
                  <a:pt x="2" y="11"/>
                  <a:pt x="1" y="9"/>
                  <a:pt x="1" y="7"/>
                </a:cubicBezTo>
                <a:cubicBezTo>
                  <a:pt x="0" y="5"/>
                  <a:pt x="1" y="2"/>
                  <a:pt x="4" y="2"/>
                </a:cubicBezTo>
                <a:cubicBezTo>
                  <a:pt x="5" y="2"/>
                  <a:pt x="8" y="3"/>
                  <a:pt x="9" y="4"/>
                </a:cubicBezTo>
                <a:cubicBezTo>
                  <a:pt x="15" y="21"/>
                  <a:pt x="35" y="28"/>
                  <a:pt x="51" y="22"/>
                </a:cubicBezTo>
                <a:cubicBezTo>
                  <a:pt x="60" y="19"/>
                  <a:pt x="66" y="14"/>
                  <a:pt x="70" y="6"/>
                </a:cubicBezTo>
                <a:cubicBezTo>
                  <a:pt x="71" y="3"/>
                  <a:pt x="72" y="0"/>
                  <a:pt x="76" y="2"/>
                </a:cubicBezTo>
                <a:cubicBezTo>
                  <a:pt x="80" y="3"/>
                  <a:pt x="79" y="6"/>
                  <a:pt x="78" y="9"/>
                </a:cubicBezTo>
                <a:cubicBezTo>
                  <a:pt x="72" y="23"/>
                  <a:pt x="57" y="33"/>
                  <a:pt x="37" y="33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" name="Freeform 78">
            <a:extLst>
              <a:ext uri="{FF2B5EF4-FFF2-40B4-BE49-F238E27FC236}">
                <a16:creationId xmlns:a16="http://schemas.microsoft.com/office/drawing/2014/main" id="{66ED62EB-1C98-46D1-BBC5-E497026C969B}"/>
              </a:ext>
            </a:extLst>
          </p:cNvPr>
          <p:cNvSpPr/>
          <p:nvPr/>
        </p:nvSpPr>
        <p:spPr bwMode="auto">
          <a:xfrm>
            <a:off x="5999163" y="9205913"/>
            <a:ext cx="236538" cy="363537"/>
          </a:xfrm>
          <a:custGeom>
            <a:avLst/>
            <a:gdLst>
              <a:gd name="T0" fmla="*/ 12 w 26"/>
              <a:gd name="T1" fmla="*/ 29 h 40"/>
              <a:gd name="T2" fmla="*/ 20 w 26"/>
              <a:gd name="T3" fmla="*/ 29 h 40"/>
              <a:gd name="T4" fmla="*/ 26 w 26"/>
              <a:gd name="T5" fmla="*/ 34 h 40"/>
              <a:gd name="T6" fmla="*/ 20 w 26"/>
              <a:gd name="T7" fmla="*/ 40 h 40"/>
              <a:gd name="T8" fmla="*/ 6 w 26"/>
              <a:gd name="T9" fmla="*/ 40 h 40"/>
              <a:gd name="T10" fmla="*/ 0 w 26"/>
              <a:gd name="T11" fmla="*/ 34 h 40"/>
              <a:gd name="T12" fmla="*/ 0 w 26"/>
              <a:gd name="T13" fmla="*/ 7 h 40"/>
              <a:gd name="T14" fmla="*/ 6 w 26"/>
              <a:gd name="T15" fmla="*/ 0 h 40"/>
              <a:gd name="T16" fmla="*/ 11 w 26"/>
              <a:gd name="T17" fmla="*/ 6 h 40"/>
              <a:gd name="T18" fmla="*/ 12 w 26"/>
              <a:gd name="T19" fmla="*/ 22 h 40"/>
              <a:gd name="T20" fmla="*/ 12 w 26"/>
              <a:gd name="T21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" h="40">
                <a:moveTo>
                  <a:pt x="12" y="29"/>
                </a:moveTo>
                <a:cubicBezTo>
                  <a:pt x="15" y="29"/>
                  <a:pt x="17" y="29"/>
                  <a:pt x="20" y="29"/>
                </a:cubicBezTo>
                <a:cubicBezTo>
                  <a:pt x="24" y="29"/>
                  <a:pt x="26" y="31"/>
                  <a:pt x="26" y="34"/>
                </a:cubicBezTo>
                <a:cubicBezTo>
                  <a:pt x="26" y="38"/>
                  <a:pt x="24" y="40"/>
                  <a:pt x="20" y="40"/>
                </a:cubicBezTo>
                <a:cubicBezTo>
                  <a:pt x="15" y="40"/>
                  <a:pt x="11" y="40"/>
                  <a:pt x="6" y="40"/>
                </a:cubicBezTo>
                <a:cubicBezTo>
                  <a:pt x="2" y="40"/>
                  <a:pt x="0" y="38"/>
                  <a:pt x="0" y="34"/>
                </a:cubicBezTo>
                <a:cubicBezTo>
                  <a:pt x="0" y="25"/>
                  <a:pt x="0" y="16"/>
                  <a:pt x="0" y="7"/>
                </a:cubicBezTo>
                <a:cubicBezTo>
                  <a:pt x="0" y="3"/>
                  <a:pt x="2" y="0"/>
                  <a:pt x="6" y="0"/>
                </a:cubicBezTo>
                <a:cubicBezTo>
                  <a:pt x="9" y="0"/>
                  <a:pt x="11" y="3"/>
                  <a:pt x="11" y="6"/>
                </a:cubicBezTo>
                <a:cubicBezTo>
                  <a:pt x="12" y="11"/>
                  <a:pt x="12" y="16"/>
                  <a:pt x="12" y="22"/>
                </a:cubicBezTo>
                <a:cubicBezTo>
                  <a:pt x="12" y="24"/>
                  <a:pt x="12" y="26"/>
                  <a:pt x="12" y="2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9" name="Freeform 79">
            <a:extLst>
              <a:ext uri="{FF2B5EF4-FFF2-40B4-BE49-F238E27FC236}">
                <a16:creationId xmlns:a16="http://schemas.microsoft.com/office/drawing/2014/main" id="{45116C3C-A9F5-46C4-BBD0-5499D6ABE525}"/>
              </a:ext>
            </a:extLst>
          </p:cNvPr>
          <p:cNvSpPr>
            <a:spLocks noEditPoints="1"/>
          </p:cNvSpPr>
          <p:nvPr/>
        </p:nvSpPr>
        <p:spPr bwMode="auto">
          <a:xfrm>
            <a:off x="7466013" y="8594725"/>
            <a:ext cx="884238" cy="419100"/>
          </a:xfrm>
          <a:custGeom>
            <a:avLst/>
            <a:gdLst>
              <a:gd name="T0" fmla="*/ 52 w 97"/>
              <a:gd name="T1" fmla="*/ 0 h 46"/>
              <a:gd name="T2" fmla="*/ 74 w 97"/>
              <a:gd name="T3" fmla="*/ 2 h 46"/>
              <a:gd name="T4" fmla="*/ 75 w 97"/>
              <a:gd name="T5" fmla="*/ 12 h 46"/>
              <a:gd name="T6" fmla="*/ 82 w 97"/>
              <a:gd name="T7" fmla="*/ 4 h 46"/>
              <a:gd name="T8" fmla="*/ 91 w 97"/>
              <a:gd name="T9" fmla="*/ 8 h 46"/>
              <a:gd name="T10" fmla="*/ 96 w 97"/>
              <a:gd name="T11" fmla="*/ 18 h 46"/>
              <a:gd name="T12" fmla="*/ 88 w 97"/>
              <a:gd name="T13" fmla="*/ 39 h 46"/>
              <a:gd name="T14" fmla="*/ 76 w 97"/>
              <a:gd name="T15" fmla="*/ 44 h 46"/>
              <a:gd name="T16" fmla="*/ 42 w 97"/>
              <a:gd name="T17" fmla="*/ 41 h 46"/>
              <a:gd name="T18" fmla="*/ 23 w 97"/>
              <a:gd name="T19" fmla="*/ 44 h 46"/>
              <a:gd name="T20" fmla="*/ 9 w 97"/>
              <a:gd name="T21" fmla="*/ 37 h 46"/>
              <a:gd name="T22" fmla="*/ 3 w 97"/>
              <a:gd name="T23" fmla="*/ 21 h 46"/>
              <a:gd name="T24" fmla="*/ 10 w 97"/>
              <a:gd name="T25" fmla="*/ 6 h 46"/>
              <a:gd name="T26" fmla="*/ 17 w 97"/>
              <a:gd name="T27" fmla="*/ 4 h 46"/>
              <a:gd name="T28" fmla="*/ 19 w 97"/>
              <a:gd name="T29" fmla="*/ 10 h 46"/>
              <a:gd name="T30" fmla="*/ 23 w 97"/>
              <a:gd name="T31" fmla="*/ 12 h 46"/>
              <a:gd name="T32" fmla="*/ 25 w 97"/>
              <a:gd name="T33" fmla="*/ 8 h 46"/>
              <a:gd name="T34" fmla="*/ 23 w 97"/>
              <a:gd name="T35" fmla="*/ 2 h 46"/>
              <a:gd name="T36" fmla="*/ 46 w 97"/>
              <a:gd name="T37" fmla="*/ 0 h 46"/>
              <a:gd name="T38" fmla="*/ 46 w 97"/>
              <a:gd name="T39" fmla="*/ 6 h 46"/>
              <a:gd name="T40" fmla="*/ 49 w 97"/>
              <a:gd name="T41" fmla="*/ 9 h 46"/>
              <a:gd name="T42" fmla="*/ 52 w 97"/>
              <a:gd name="T43" fmla="*/ 5 h 46"/>
              <a:gd name="T44" fmla="*/ 52 w 97"/>
              <a:gd name="T45" fmla="*/ 0 h 46"/>
              <a:gd name="T46" fmla="*/ 69 w 97"/>
              <a:gd name="T47" fmla="*/ 34 h 46"/>
              <a:gd name="T48" fmla="*/ 72 w 97"/>
              <a:gd name="T49" fmla="*/ 20 h 46"/>
              <a:gd name="T50" fmla="*/ 71 w 97"/>
              <a:gd name="T51" fmla="*/ 16 h 46"/>
              <a:gd name="T52" fmla="*/ 68 w 97"/>
              <a:gd name="T53" fmla="*/ 16 h 46"/>
              <a:gd name="T54" fmla="*/ 53 w 97"/>
              <a:gd name="T55" fmla="*/ 32 h 46"/>
              <a:gd name="T56" fmla="*/ 69 w 97"/>
              <a:gd name="T57" fmla="*/ 3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7" h="46">
                <a:moveTo>
                  <a:pt x="52" y="0"/>
                </a:moveTo>
                <a:cubicBezTo>
                  <a:pt x="60" y="1"/>
                  <a:pt x="67" y="2"/>
                  <a:pt x="74" y="2"/>
                </a:cubicBezTo>
                <a:cubicBezTo>
                  <a:pt x="75" y="6"/>
                  <a:pt x="70" y="10"/>
                  <a:pt x="75" y="12"/>
                </a:cubicBezTo>
                <a:cubicBezTo>
                  <a:pt x="80" y="13"/>
                  <a:pt x="79" y="7"/>
                  <a:pt x="82" y="4"/>
                </a:cubicBezTo>
                <a:cubicBezTo>
                  <a:pt x="85" y="5"/>
                  <a:pt x="88" y="6"/>
                  <a:pt x="91" y="8"/>
                </a:cubicBezTo>
                <a:cubicBezTo>
                  <a:pt x="96" y="9"/>
                  <a:pt x="97" y="14"/>
                  <a:pt x="96" y="18"/>
                </a:cubicBezTo>
                <a:cubicBezTo>
                  <a:pt x="93" y="25"/>
                  <a:pt x="91" y="32"/>
                  <a:pt x="88" y="39"/>
                </a:cubicBezTo>
                <a:cubicBezTo>
                  <a:pt x="85" y="44"/>
                  <a:pt x="81" y="46"/>
                  <a:pt x="76" y="44"/>
                </a:cubicBezTo>
                <a:cubicBezTo>
                  <a:pt x="65" y="41"/>
                  <a:pt x="53" y="40"/>
                  <a:pt x="42" y="41"/>
                </a:cubicBezTo>
                <a:cubicBezTo>
                  <a:pt x="36" y="41"/>
                  <a:pt x="29" y="43"/>
                  <a:pt x="23" y="44"/>
                </a:cubicBezTo>
                <a:cubicBezTo>
                  <a:pt x="16" y="46"/>
                  <a:pt x="12" y="44"/>
                  <a:pt x="9" y="37"/>
                </a:cubicBezTo>
                <a:cubicBezTo>
                  <a:pt x="7" y="31"/>
                  <a:pt x="5" y="26"/>
                  <a:pt x="3" y="21"/>
                </a:cubicBezTo>
                <a:cubicBezTo>
                  <a:pt x="0" y="13"/>
                  <a:pt x="2" y="9"/>
                  <a:pt x="10" y="6"/>
                </a:cubicBezTo>
                <a:cubicBezTo>
                  <a:pt x="12" y="6"/>
                  <a:pt x="14" y="5"/>
                  <a:pt x="17" y="4"/>
                </a:cubicBezTo>
                <a:cubicBezTo>
                  <a:pt x="18" y="6"/>
                  <a:pt x="18" y="8"/>
                  <a:pt x="19" y="10"/>
                </a:cubicBezTo>
                <a:cubicBezTo>
                  <a:pt x="20" y="11"/>
                  <a:pt x="22" y="11"/>
                  <a:pt x="23" y="12"/>
                </a:cubicBezTo>
                <a:cubicBezTo>
                  <a:pt x="24" y="10"/>
                  <a:pt x="25" y="9"/>
                  <a:pt x="25" y="8"/>
                </a:cubicBezTo>
                <a:cubicBezTo>
                  <a:pt x="25" y="6"/>
                  <a:pt x="24" y="5"/>
                  <a:pt x="23" y="2"/>
                </a:cubicBezTo>
                <a:cubicBezTo>
                  <a:pt x="31" y="2"/>
                  <a:pt x="38" y="1"/>
                  <a:pt x="46" y="0"/>
                </a:cubicBezTo>
                <a:cubicBezTo>
                  <a:pt x="46" y="2"/>
                  <a:pt x="45" y="4"/>
                  <a:pt x="46" y="6"/>
                </a:cubicBezTo>
                <a:cubicBezTo>
                  <a:pt x="47" y="7"/>
                  <a:pt x="48" y="8"/>
                  <a:pt x="49" y="9"/>
                </a:cubicBezTo>
                <a:cubicBezTo>
                  <a:pt x="50" y="8"/>
                  <a:pt x="52" y="7"/>
                  <a:pt x="52" y="5"/>
                </a:cubicBezTo>
                <a:cubicBezTo>
                  <a:pt x="53" y="4"/>
                  <a:pt x="52" y="2"/>
                  <a:pt x="52" y="0"/>
                </a:cubicBezTo>
                <a:close/>
                <a:moveTo>
                  <a:pt x="69" y="34"/>
                </a:moveTo>
                <a:cubicBezTo>
                  <a:pt x="70" y="29"/>
                  <a:pt x="71" y="24"/>
                  <a:pt x="72" y="20"/>
                </a:cubicBezTo>
                <a:cubicBezTo>
                  <a:pt x="72" y="19"/>
                  <a:pt x="72" y="17"/>
                  <a:pt x="71" y="16"/>
                </a:cubicBezTo>
                <a:cubicBezTo>
                  <a:pt x="70" y="16"/>
                  <a:pt x="68" y="16"/>
                  <a:pt x="68" y="16"/>
                </a:cubicBezTo>
                <a:cubicBezTo>
                  <a:pt x="63" y="21"/>
                  <a:pt x="58" y="26"/>
                  <a:pt x="53" y="32"/>
                </a:cubicBezTo>
                <a:cubicBezTo>
                  <a:pt x="59" y="33"/>
                  <a:pt x="63" y="33"/>
                  <a:pt x="69" y="34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0" name="Freeform 80">
            <a:extLst>
              <a:ext uri="{FF2B5EF4-FFF2-40B4-BE49-F238E27FC236}">
                <a16:creationId xmlns:a16="http://schemas.microsoft.com/office/drawing/2014/main" id="{9720BA8E-EFA3-4136-9C46-7F109FD402EB}"/>
              </a:ext>
            </a:extLst>
          </p:cNvPr>
          <p:cNvSpPr/>
          <p:nvPr/>
        </p:nvSpPr>
        <p:spPr bwMode="auto">
          <a:xfrm>
            <a:off x="7913688" y="9150350"/>
            <a:ext cx="409575" cy="438150"/>
          </a:xfrm>
          <a:custGeom>
            <a:avLst/>
            <a:gdLst>
              <a:gd name="T0" fmla="*/ 34 w 45"/>
              <a:gd name="T1" fmla="*/ 30 h 48"/>
              <a:gd name="T2" fmla="*/ 30 w 45"/>
              <a:gd name="T3" fmla="*/ 30 h 48"/>
              <a:gd name="T4" fmla="*/ 26 w 45"/>
              <a:gd name="T5" fmla="*/ 26 h 48"/>
              <a:gd name="T6" fmla="*/ 30 w 45"/>
              <a:gd name="T7" fmla="*/ 21 h 48"/>
              <a:gd name="T8" fmla="*/ 41 w 45"/>
              <a:gd name="T9" fmla="*/ 21 h 48"/>
              <a:gd name="T10" fmla="*/ 45 w 45"/>
              <a:gd name="T11" fmla="*/ 26 h 48"/>
              <a:gd name="T12" fmla="*/ 45 w 45"/>
              <a:gd name="T13" fmla="*/ 36 h 48"/>
              <a:gd name="T14" fmla="*/ 38 w 45"/>
              <a:gd name="T15" fmla="*/ 44 h 48"/>
              <a:gd name="T16" fmla="*/ 19 w 45"/>
              <a:gd name="T17" fmla="*/ 46 h 48"/>
              <a:gd name="T18" fmla="*/ 1 w 45"/>
              <a:gd name="T19" fmla="*/ 22 h 48"/>
              <a:gd name="T20" fmla="*/ 21 w 45"/>
              <a:gd name="T21" fmla="*/ 0 h 48"/>
              <a:gd name="T22" fmla="*/ 39 w 45"/>
              <a:gd name="T23" fmla="*/ 2 h 48"/>
              <a:gd name="T24" fmla="*/ 42 w 45"/>
              <a:gd name="T25" fmla="*/ 10 h 48"/>
              <a:gd name="T26" fmla="*/ 35 w 45"/>
              <a:gd name="T27" fmla="*/ 12 h 48"/>
              <a:gd name="T28" fmla="*/ 21 w 45"/>
              <a:gd name="T29" fmla="*/ 11 h 48"/>
              <a:gd name="T30" fmla="*/ 14 w 45"/>
              <a:gd name="T31" fmla="*/ 28 h 48"/>
              <a:gd name="T32" fmla="*/ 30 w 45"/>
              <a:gd name="T33" fmla="*/ 36 h 48"/>
              <a:gd name="T34" fmla="*/ 35 w 45"/>
              <a:gd name="T35" fmla="*/ 31 h 48"/>
              <a:gd name="T36" fmla="*/ 34 w 45"/>
              <a:gd name="T37" fmla="*/ 3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5" h="48">
                <a:moveTo>
                  <a:pt x="34" y="30"/>
                </a:moveTo>
                <a:cubicBezTo>
                  <a:pt x="33" y="30"/>
                  <a:pt x="31" y="30"/>
                  <a:pt x="30" y="30"/>
                </a:cubicBezTo>
                <a:cubicBezTo>
                  <a:pt x="28" y="29"/>
                  <a:pt x="26" y="27"/>
                  <a:pt x="26" y="26"/>
                </a:cubicBezTo>
                <a:cubicBezTo>
                  <a:pt x="27" y="24"/>
                  <a:pt x="29" y="22"/>
                  <a:pt x="30" y="21"/>
                </a:cubicBezTo>
                <a:cubicBezTo>
                  <a:pt x="34" y="21"/>
                  <a:pt x="38" y="21"/>
                  <a:pt x="41" y="21"/>
                </a:cubicBezTo>
                <a:cubicBezTo>
                  <a:pt x="43" y="22"/>
                  <a:pt x="45" y="24"/>
                  <a:pt x="45" y="26"/>
                </a:cubicBezTo>
                <a:cubicBezTo>
                  <a:pt x="45" y="29"/>
                  <a:pt x="45" y="33"/>
                  <a:pt x="45" y="36"/>
                </a:cubicBezTo>
                <a:cubicBezTo>
                  <a:pt x="44" y="40"/>
                  <a:pt x="42" y="43"/>
                  <a:pt x="38" y="44"/>
                </a:cubicBezTo>
                <a:cubicBezTo>
                  <a:pt x="32" y="47"/>
                  <a:pt x="25" y="48"/>
                  <a:pt x="19" y="46"/>
                </a:cubicBezTo>
                <a:cubicBezTo>
                  <a:pt x="7" y="43"/>
                  <a:pt x="0" y="33"/>
                  <a:pt x="1" y="22"/>
                </a:cubicBezTo>
                <a:cubicBezTo>
                  <a:pt x="1" y="11"/>
                  <a:pt x="10" y="1"/>
                  <a:pt x="21" y="0"/>
                </a:cubicBezTo>
                <a:cubicBezTo>
                  <a:pt x="27" y="0"/>
                  <a:pt x="33" y="1"/>
                  <a:pt x="39" y="2"/>
                </a:cubicBezTo>
                <a:cubicBezTo>
                  <a:pt x="43" y="3"/>
                  <a:pt x="44" y="7"/>
                  <a:pt x="42" y="10"/>
                </a:cubicBezTo>
                <a:cubicBezTo>
                  <a:pt x="41" y="13"/>
                  <a:pt x="38" y="14"/>
                  <a:pt x="35" y="12"/>
                </a:cubicBezTo>
                <a:cubicBezTo>
                  <a:pt x="30" y="10"/>
                  <a:pt x="26" y="9"/>
                  <a:pt x="21" y="11"/>
                </a:cubicBezTo>
                <a:cubicBezTo>
                  <a:pt x="15" y="13"/>
                  <a:pt x="11" y="21"/>
                  <a:pt x="14" y="28"/>
                </a:cubicBezTo>
                <a:cubicBezTo>
                  <a:pt x="16" y="35"/>
                  <a:pt x="24" y="39"/>
                  <a:pt x="30" y="36"/>
                </a:cubicBezTo>
                <a:cubicBezTo>
                  <a:pt x="32" y="35"/>
                  <a:pt x="34" y="33"/>
                  <a:pt x="35" y="31"/>
                </a:cubicBezTo>
                <a:cubicBezTo>
                  <a:pt x="35" y="31"/>
                  <a:pt x="35" y="31"/>
                  <a:pt x="34" y="3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1" name="Freeform 81">
            <a:extLst>
              <a:ext uri="{FF2B5EF4-FFF2-40B4-BE49-F238E27FC236}">
                <a16:creationId xmlns:a16="http://schemas.microsoft.com/office/drawing/2014/main" id="{795E7DAF-AA20-4A05-BD93-D267A21DFD27}"/>
              </a:ext>
            </a:extLst>
          </p:cNvPr>
          <p:cNvSpPr/>
          <p:nvPr/>
        </p:nvSpPr>
        <p:spPr bwMode="auto">
          <a:xfrm>
            <a:off x="7521576" y="9140825"/>
            <a:ext cx="373063" cy="438150"/>
          </a:xfrm>
          <a:custGeom>
            <a:avLst/>
            <a:gdLst>
              <a:gd name="T0" fmla="*/ 19 w 41"/>
              <a:gd name="T1" fmla="*/ 29 h 48"/>
              <a:gd name="T2" fmla="*/ 12 w 41"/>
              <a:gd name="T3" fmla="*/ 41 h 48"/>
              <a:gd name="T4" fmla="*/ 6 w 41"/>
              <a:gd name="T5" fmla="*/ 47 h 48"/>
              <a:gd name="T6" fmla="*/ 0 w 41"/>
              <a:gd name="T7" fmla="*/ 41 h 48"/>
              <a:gd name="T8" fmla="*/ 0 w 41"/>
              <a:gd name="T9" fmla="*/ 7 h 48"/>
              <a:gd name="T10" fmla="*/ 6 w 41"/>
              <a:gd name="T11" fmla="*/ 1 h 48"/>
              <a:gd name="T12" fmla="*/ 12 w 41"/>
              <a:gd name="T13" fmla="*/ 7 h 48"/>
              <a:gd name="T14" fmla="*/ 12 w 41"/>
              <a:gd name="T15" fmla="*/ 20 h 48"/>
              <a:gd name="T16" fmla="*/ 26 w 41"/>
              <a:gd name="T17" fmla="*/ 5 h 48"/>
              <a:gd name="T18" fmla="*/ 28 w 41"/>
              <a:gd name="T19" fmla="*/ 2 h 48"/>
              <a:gd name="T20" fmla="*/ 36 w 41"/>
              <a:gd name="T21" fmla="*/ 2 h 48"/>
              <a:gd name="T22" fmla="*/ 36 w 41"/>
              <a:gd name="T23" fmla="*/ 9 h 48"/>
              <a:gd name="T24" fmla="*/ 29 w 41"/>
              <a:gd name="T25" fmla="*/ 18 h 48"/>
              <a:gd name="T26" fmla="*/ 28 w 41"/>
              <a:gd name="T27" fmla="*/ 22 h 48"/>
              <a:gd name="T28" fmla="*/ 37 w 41"/>
              <a:gd name="T29" fmla="*/ 35 h 48"/>
              <a:gd name="T30" fmla="*/ 37 w 41"/>
              <a:gd name="T31" fmla="*/ 46 h 48"/>
              <a:gd name="T32" fmla="*/ 27 w 41"/>
              <a:gd name="T33" fmla="*/ 42 h 48"/>
              <a:gd name="T34" fmla="*/ 19 w 41"/>
              <a:gd name="T35" fmla="*/ 2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" h="48">
                <a:moveTo>
                  <a:pt x="19" y="29"/>
                </a:moveTo>
                <a:cubicBezTo>
                  <a:pt x="15" y="33"/>
                  <a:pt x="12" y="36"/>
                  <a:pt x="12" y="41"/>
                </a:cubicBezTo>
                <a:cubicBezTo>
                  <a:pt x="13" y="45"/>
                  <a:pt x="10" y="47"/>
                  <a:pt x="6" y="47"/>
                </a:cubicBezTo>
                <a:cubicBezTo>
                  <a:pt x="2" y="47"/>
                  <a:pt x="0" y="45"/>
                  <a:pt x="0" y="41"/>
                </a:cubicBezTo>
                <a:cubicBezTo>
                  <a:pt x="0" y="30"/>
                  <a:pt x="0" y="18"/>
                  <a:pt x="0" y="7"/>
                </a:cubicBezTo>
                <a:cubicBezTo>
                  <a:pt x="0" y="3"/>
                  <a:pt x="2" y="1"/>
                  <a:pt x="6" y="1"/>
                </a:cubicBezTo>
                <a:cubicBezTo>
                  <a:pt x="10" y="0"/>
                  <a:pt x="12" y="3"/>
                  <a:pt x="12" y="7"/>
                </a:cubicBezTo>
                <a:cubicBezTo>
                  <a:pt x="13" y="11"/>
                  <a:pt x="12" y="15"/>
                  <a:pt x="12" y="20"/>
                </a:cubicBezTo>
                <a:cubicBezTo>
                  <a:pt x="18" y="14"/>
                  <a:pt x="22" y="10"/>
                  <a:pt x="26" y="5"/>
                </a:cubicBezTo>
                <a:cubicBezTo>
                  <a:pt x="27" y="4"/>
                  <a:pt x="28" y="3"/>
                  <a:pt x="28" y="2"/>
                </a:cubicBezTo>
                <a:cubicBezTo>
                  <a:pt x="31" y="0"/>
                  <a:pt x="33" y="0"/>
                  <a:pt x="36" y="2"/>
                </a:cubicBezTo>
                <a:cubicBezTo>
                  <a:pt x="38" y="4"/>
                  <a:pt x="38" y="7"/>
                  <a:pt x="36" y="9"/>
                </a:cubicBezTo>
                <a:cubicBezTo>
                  <a:pt x="34" y="12"/>
                  <a:pt x="31" y="15"/>
                  <a:pt x="29" y="18"/>
                </a:cubicBezTo>
                <a:cubicBezTo>
                  <a:pt x="28" y="19"/>
                  <a:pt x="28" y="21"/>
                  <a:pt x="28" y="22"/>
                </a:cubicBezTo>
                <a:cubicBezTo>
                  <a:pt x="31" y="27"/>
                  <a:pt x="34" y="31"/>
                  <a:pt x="37" y="35"/>
                </a:cubicBezTo>
                <a:cubicBezTo>
                  <a:pt x="41" y="40"/>
                  <a:pt x="41" y="44"/>
                  <a:pt x="37" y="46"/>
                </a:cubicBezTo>
                <a:cubicBezTo>
                  <a:pt x="34" y="48"/>
                  <a:pt x="31" y="47"/>
                  <a:pt x="27" y="42"/>
                </a:cubicBezTo>
                <a:cubicBezTo>
                  <a:pt x="24" y="38"/>
                  <a:pt x="22" y="34"/>
                  <a:pt x="19" y="2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2" name="Freeform 82">
            <a:extLst>
              <a:ext uri="{FF2B5EF4-FFF2-40B4-BE49-F238E27FC236}">
                <a16:creationId xmlns:a16="http://schemas.microsoft.com/office/drawing/2014/main" id="{AB160669-CB3F-4E26-A254-8954B959D90A}"/>
              </a:ext>
            </a:extLst>
          </p:cNvPr>
          <p:cNvSpPr/>
          <p:nvPr/>
        </p:nvSpPr>
        <p:spPr bwMode="auto">
          <a:xfrm>
            <a:off x="8159751" y="5018088"/>
            <a:ext cx="136525" cy="311150"/>
          </a:xfrm>
          <a:custGeom>
            <a:avLst/>
            <a:gdLst>
              <a:gd name="T0" fmla="*/ 0 w 15"/>
              <a:gd name="T1" fmla="*/ 34 h 34"/>
              <a:gd name="T2" fmla="*/ 0 w 15"/>
              <a:gd name="T3" fmla="*/ 0 h 34"/>
              <a:gd name="T4" fmla="*/ 15 w 15"/>
              <a:gd name="T5" fmla="*/ 17 h 34"/>
              <a:gd name="T6" fmla="*/ 0 w 15"/>
              <a:gd name="T7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34">
                <a:moveTo>
                  <a:pt x="0" y="34"/>
                </a:moveTo>
                <a:cubicBezTo>
                  <a:pt x="0" y="23"/>
                  <a:pt x="0" y="12"/>
                  <a:pt x="0" y="0"/>
                </a:cubicBezTo>
                <a:cubicBezTo>
                  <a:pt x="8" y="1"/>
                  <a:pt x="15" y="9"/>
                  <a:pt x="15" y="17"/>
                </a:cubicBezTo>
                <a:cubicBezTo>
                  <a:pt x="15" y="26"/>
                  <a:pt x="9" y="33"/>
                  <a:pt x="0" y="34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3" name="Freeform 83">
            <a:extLst>
              <a:ext uri="{FF2B5EF4-FFF2-40B4-BE49-F238E27FC236}">
                <a16:creationId xmlns:a16="http://schemas.microsoft.com/office/drawing/2014/main" id="{71854540-AA22-46D8-A722-296E2D95FF74}"/>
              </a:ext>
            </a:extLst>
          </p:cNvPr>
          <p:cNvSpPr/>
          <p:nvPr/>
        </p:nvSpPr>
        <p:spPr bwMode="auto">
          <a:xfrm>
            <a:off x="7631113" y="4672013"/>
            <a:ext cx="263525" cy="265112"/>
          </a:xfrm>
          <a:custGeom>
            <a:avLst/>
            <a:gdLst>
              <a:gd name="T0" fmla="*/ 0 w 29"/>
              <a:gd name="T1" fmla="*/ 24 h 29"/>
              <a:gd name="T2" fmla="*/ 24 w 29"/>
              <a:gd name="T3" fmla="*/ 0 h 29"/>
              <a:gd name="T4" fmla="*/ 22 w 29"/>
              <a:gd name="T5" fmla="*/ 22 h 29"/>
              <a:gd name="T6" fmla="*/ 0 w 29"/>
              <a:gd name="T7" fmla="*/ 2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28">
                <a:moveTo>
                  <a:pt x="0" y="24"/>
                </a:moveTo>
                <a:cubicBezTo>
                  <a:pt x="8" y="16"/>
                  <a:pt x="16" y="8"/>
                  <a:pt x="24" y="0"/>
                </a:cubicBezTo>
                <a:cubicBezTo>
                  <a:pt x="29" y="7"/>
                  <a:pt x="28" y="16"/>
                  <a:pt x="22" y="22"/>
                </a:cubicBezTo>
                <a:cubicBezTo>
                  <a:pt x="16" y="28"/>
                  <a:pt x="7" y="29"/>
                  <a:pt x="0" y="24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4" name="Freeform 84">
            <a:extLst>
              <a:ext uri="{FF2B5EF4-FFF2-40B4-BE49-F238E27FC236}">
                <a16:creationId xmlns:a16="http://schemas.microsoft.com/office/drawing/2014/main" id="{A98D9D51-42A5-4069-8E36-D27EDB7CF3D1}"/>
              </a:ext>
            </a:extLst>
          </p:cNvPr>
          <p:cNvSpPr/>
          <p:nvPr/>
        </p:nvSpPr>
        <p:spPr bwMode="auto">
          <a:xfrm>
            <a:off x="7977188" y="4598988"/>
            <a:ext cx="309563" cy="136525"/>
          </a:xfrm>
          <a:custGeom>
            <a:avLst/>
            <a:gdLst>
              <a:gd name="T0" fmla="*/ 34 w 34"/>
              <a:gd name="T1" fmla="*/ 15 h 15"/>
              <a:gd name="T2" fmla="*/ 0 w 34"/>
              <a:gd name="T3" fmla="*/ 15 h 15"/>
              <a:gd name="T4" fmla="*/ 17 w 34"/>
              <a:gd name="T5" fmla="*/ 0 h 15"/>
              <a:gd name="T6" fmla="*/ 34 w 34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15">
                <a:moveTo>
                  <a:pt x="34" y="15"/>
                </a:moveTo>
                <a:cubicBezTo>
                  <a:pt x="23" y="15"/>
                  <a:pt x="11" y="15"/>
                  <a:pt x="0" y="15"/>
                </a:cubicBezTo>
                <a:cubicBezTo>
                  <a:pt x="1" y="7"/>
                  <a:pt x="8" y="0"/>
                  <a:pt x="17" y="0"/>
                </a:cubicBezTo>
                <a:cubicBezTo>
                  <a:pt x="25" y="0"/>
                  <a:pt x="33" y="6"/>
                  <a:pt x="34" y="15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5" name="Freeform 85">
            <a:extLst>
              <a:ext uri="{FF2B5EF4-FFF2-40B4-BE49-F238E27FC236}">
                <a16:creationId xmlns:a16="http://schemas.microsoft.com/office/drawing/2014/main" id="{7D67628D-0F7E-414B-9851-8A14D1EE51C4}"/>
              </a:ext>
            </a:extLst>
          </p:cNvPr>
          <p:cNvSpPr/>
          <p:nvPr/>
        </p:nvSpPr>
        <p:spPr bwMode="auto">
          <a:xfrm>
            <a:off x="7558088" y="4189413"/>
            <a:ext cx="136525" cy="309562"/>
          </a:xfrm>
          <a:custGeom>
            <a:avLst/>
            <a:gdLst>
              <a:gd name="T0" fmla="*/ 15 w 15"/>
              <a:gd name="T1" fmla="*/ 0 h 34"/>
              <a:gd name="T2" fmla="*/ 15 w 15"/>
              <a:gd name="T3" fmla="*/ 34 h 34"/>
              <a:gd name="T4" fmla="*/ 0 w 15"/>
              <a:gd name="T5" fmla="*/ 18 h 34"/>
              <a:gd name="T6" fmla="*/ 15 w 15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34">
                <a:moveTo>
                  <a:pt x="15" y="0"/>
                </a:moveTo>
                <a:cubicBezTo>
                  <a:pt x="15" y="12"/>
                  <a:pt x="15" y="23"/>
                  <a:pt x="15" y="34"/>
                </a:cubicBezTo>
                <a:cubicBezTo>
                  <a:pt x="6" y="34"/>
                  <a:pt x="0" y="27"/>
                  <a:pt x="0" y="18"/>
                </a:cubicBezTo>
                <a:cubicBezTo>
                  <a:pt x="0" y="9"/>
                  <a:pt x="6" y="2"/>
                  <a:pt x="15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6" name="Freeform 86">
            <a:extLst>
              <a:ext uri="{FF2B5EF4-FFF2-40B4-BE49-F238E27FC236}">
                <a16:creationId xmlns:a16="http://schemas.microsoft.com/office/drawing/2014/main" id="{7B616C83-44B2-4CE7-A404-E022B8DE6771}"/>
              </a:ext>
            </a:extLst>
          </p:cNvPr>
          <p:cNvSpPr/>
          <p:nvPr/>
        </p:nvSpPr>
        <p:spPr bwMode="auto">
          <a:xfrm>
            <a:off x="7958138" y="4252913"/>
            <a:ext cx="265113" cy="273050"/>
          </a:xfrm>
          <a:custGeom>
            <a:avLst/>
            <a:gdLst>
              <a:gd name="T0" fmla="*/ 29 w 29"/>
              <a:gd name="T1" fmla="*/ 24 h 30"/>
              <a:gd name="T2" fmla="*/ 6 w 29"/>
              <a:gd name="T3" fmla="*/ 23 h 30"/>
              <a:gd name="T4" fmla="*/ 5 w 29"/>
              <a:gd name="T5" fmla="*/ 0 h 30"/>
              <a:gd name="T6" fmla="*/ 29 w 29"/>
              <a:gd name="T7" fmla="*/ 2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30">
                <a:moveTo>
                  <a:pt x="29" y="24"/>
                </a:moveTo>
                <a:cubicBezTo>
                  <a:pt x="22" y="30"/>
                  <a:pt x="12" y="29"/>
                  <a:pt x="6" y="23"/>
                </a:cubicBezTo>
                <a:cubicBezTo>
                  <a:pt x="0" y="16"/>
                  <a:pt x="0" y="7"/>
                  <a:pt x="5" y="0"/>
                </a:cubicBezTo>
                <a:cubicBezTo>
                  <a:pt x="13" y="8"/>
                  <a:pt x="21" y="16"/>
                  <a:pt x="29" y="24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" name="Freeform 87">
            <a:extLst>
              <a:ext uri="{FF2B5EF4-FFF2-40B4-BE49-F238E27FC236}">
                <a16:creationId xmlns:a16="http://schemas.microsoft.com/office/drawing/2014/main" id="{D2E0CB0E-773B-42BC-B0A1-14ADD6D9F1C3}"/>
              </a:ext>
            </a:extLst>
          </p:cNvPr>
          <p:cNvSpPr/>
          <p:nvPr/>
        </p:nvSpPr>
        <p:spPr bwMode="auto">
          <a:xfrm>
            <a:off x="7539038" y="4581525"/>
            <a:ext cx="265113" cy="263525"/>
          </a:xfrm>
          <a:custGeom>
            <a:avLst/>
            <a:gdLst>
              <a:gd name="T0" fmla="*/ 29 w 29"/>
              <a:gd name="T1" fmla="*/ 6 h 29"/>
              <a:gd name="T2" fmla="*/ 5 w 29"/>
              <a:gd name="T3" fmla="*/ 29 h 29"/>
              <a:gd name="T4" fmla="*/ 7 w 29"/>
              <a:gd name="T5" fmla="*/ 7 h 29"/>
              <a:gd name="T6" fmla="*/ 29 w 29"/>
              <a:gd name="T7" fmla="*/ 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28">
                <a:moveTo>
                  <a:pt x="29" y="6"/>
                </a:moveTo>
                <a:cubicBezTo>
                  <a:pt x="21" y="13"/>
                  <a:pt x="13" y="21"/>
                  <a:pt x="5" y="29"/>
                </a:cubicBezTo>
                <a:cubicBezTo>
                  <a:pt x="0" y="23"/>
                  <a:pt x="1" y="13"/>
                  <a:pt x="7" y="7"/>
                </a:cubicBezTo>
                <a:cubicBezTo>
                  <a:pt x="13" y="1"/>
                  <a:pt x="22" y="0"/>
                  <a:pt x="29" y="6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8" name="Freeform 88">
            <a:extLst>
              <a:ext uri="{FF2B5EF4-FFF2-40B4-BE49-F238E27FC236}">
                <a16:creationId xmlns:a16="http://schemas.microsoft.com/office/drawing/2014/main" id="{0D255DF5-0485-493F-8B56-96A26578A524}"/>
              </a:ext>
            </a:extLst>
          </p:cNvPr>
          <p:cNvSpPr/>
          <p:nvPr/>
        </p:nvSpPr>
        <p:spPr bwMode="auto">
          <a:xfrm>
            <a:off x="7739063" y="4189413"/>
            <a:ext cx="138113" cy="309562"/>
          </a:xfrm>
          <a:custGeom>
            <a:avLst/>
            <a:gdLst>
              <a:gd name="T0" fmla="*/ 0 w 15"/>
              <a:gd name="T1" fmla="*/ 0 h 34"/>
              <a:gd name="T2" fmla="*/ 15 w 15"/>
              <a:gd name="T3" fmla="*/ 17 h 34"/>
              <a:gd name="T4" fmla="*/ 0 w 15"/>
              <a:gd name="T5" fmla="*/ 34 h 34"/>
              <a:gd name="T6" fmla="*/ 0 w 15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34">
                <a:moveTo>
                  <a:pt x="0" y="0"/>
                </a:moveTo>
                <a:cubicBezTo>
                  <a:pt x="9" y="2"/>
                  <a:pt x="15" y="9"/>
                  <a:pt x="15" y="17"/>
                </a:cubicBezTo>
                <a:cubicBezTo>
                  <a:pt x="15" y="26"/>
                  <a:pt x="9" y="33"/>
                  <a:pt x="0" y="34"/>
                </a:cubicBezTo>
                <a:cubicBezTo>
                  <a:pt x="0" y="23"/>
                  <a:pt x="0" y="12"/>
                  <a:pt x="0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9" name="Freeform 89">
            <a:extLst>
              <a:ext uri="{FF2B5EF4-FFF2-40B4-BE49-F238E27FC236}">
                <a16:creationId xmlns:a16="http://schemas.microsoft.com/office/drawing/2014/main" id="{70D5762B-BEC7-4070-B925-26AAA4723B9B}"/>
              </a:ext>
            </a:extLst>
          </p:cNvPr>
          <p:cNvSpPr/>
          <p:nvPr/>
        </p:nvSpPr>
        <p:spPr bwMode="auto">
          <a:xfrm>
            <a:off x="7539038" y="5091113"/>
            <a:ext cx="255588" cy="255587"/>
          </a:xfrm>
          <a:custGeom>
            <a:avLst/>
            <a:gdLst>
              <a:gd name="T0" fmla="*/ 28 w 28"/>
              <a:gd name="T1" fmla="*/ 24 h 28"/>
              <a:gd name="T2" fmla="*/ 7 w 28"/>
              <a:gd name="T3" fmla="*/ 22 h 28"/>
              <a:gd name="T4" fmla="*/ 5 w 28"/>
              <a:gd name="T5" fmla="*/ 0 h 28"/>
              <a:gd name="T6" fmla="*/ 28 w 28"/>
              <a:gd name="T7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28">
                <a:moveTo>
                  <a:pt x="28" y="24"/>
                </a:moveTo>
                <a:cubicBezTo>
                  <a:pt x="23" y="28"/>
                  <a:pt x="14" y="28"/>
                  <a:pt x="7" y="22"/>
                </a:cubicBezTo>
                <a:cubicBezTo>
                  <a:pt x="1" y="16"/>
                  <a:pt x="0" y="7"/>
                  <a:pt x="5" y="0"/>
                </a:cubicBezTo>
                <a:cubicBezTo>
                  <a:pt x="13" y="8"/>
                  <a:pt x="20" y="16"/>
                  <a:pt x="28" y="24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0" name="Freeform 90">
            <a:extLst>
              <a:ext uri="{FF2B5EF4-FFF2-40B4-BE49-F238E27FC236}">
                <a16:creationId xmlns:a16="http://schemas.microsoft.com/office/drawing/2014/main" id="{300DCD08-C642-4152-B29F-ABF51F2C0F9C}"/>
              </a:ext>
            </a:extLst>
          </p:cNvPr>
          <p:cNvSpPr/>
          <p:nvPr/>
        </p:nvSpPr>
        <p:spPr bwMode="auto">
          <a:xfrm>
            <a:off x="8050213" y="4170363"/>
            <a:ext cx="254000" cy="265112"/>
          </a:xfrm>
          <a:custGeom>
            <a:avLst/>
            <a:gdLst>
              <a:gd name="T0" fmla="*/ 23 w 28"/>
              <a:gd name="T1" fmla="*/ 29 h 29"/>
              <a:gd name="T2" fmla="*/ 0 w 28"/>
              <a:gd name="T3" fmla="*/ 5 h 29"/>
              <a:gd name="T4" fmla="*/ 21 w 28"/>
              <a:gd name="T5" fmla="*/ 7 h 29"/>
              <a:gd name="T6" fmla="*/ 23 w 28"/>
              <a:gd name="T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28">
                <a:moveTo>
                  <a:pt x="23" y="29"/>
                </a:moveTo>
                <a:cubicBezTo>
                  <a:pt x="15" y="21"/>
                  <a:pt x="7" y="13"/>
                  <a:pt x="0" y="5"/>
                </a:cubicBezTo>
                <a:cubicBezTo>
                  <a:pt x="6" y="0"/>
                  <a:pt x="15" y="1"/>
                  <a:pt x="21" y="7"/>
                </a:cubicBezTo>
                <a:cubicBezTo>
                  <a:pt x="28" y="13"/>
                  <a:pt x="28" y="22"/>
                  <a:pt x="23" y="2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1" name="Freeform 91">
            <a:extLst>
              <a:ext uri="{FF2B5EF4-FFF2-40B4-BE49-F238E27FC236}">
                <a16:creationId xmlns:a16="http://schemas.microsoft.com/office/drawing/2014/main" id="{E66C55B1-170F-4CAA-8E3D-310EDA9BBF40}"/>
              </a:ext>
            </a:extLst>
          </p:cNvPr>
          <p:cNvSpPr/>
          <p:nvPr/>
        </p:nvSpPr>
        <p:spPr bwMode="auto">
          <a:xfrm>
            <a:off x="7631113" y="5000625"/>
            <a:ext cx="263525" cy="265112"/>
          </a:xfrm>
          <a:custGeom>
            <a:avLst/>
            <a:gdLst>
              <a:gd name="T0" fmla="*/ 24 w 29"/>
              <a:gd name="T1" fmla="*/ 29 h 29"/>
              <a:gd name="T2" fmla="*/ 0 w 29"/>
              <a:gd name="T3" fmla="*/ 5 h 29"/>
              <a:gd name="T4" fmla="*/ 21 w 29"/>
              <a:gd name="T5" fmla="*/ 6 h 29"/>
              <a:gd name="T6" fmla="*/ 24 w 29"/>
              <a:gd name="T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28">
                <a:moveTo>
                  <a:pt x="24" y="29"/>
                </a:moveTo>
                <a:cubicBezTo>
                  <a:pt x="16" y="21"/>
                  <a:pt x="8" y="13"/>
                  <a:pt x="0" y="5"/>
                </a:cubicBezTo>
                <a:cubicBezTo>
                  <a:pt x="6" y="0"/>
                  <a:pt x="15" y="1"/>
                  <a:pt x="21" y="6"/>
                </a:cubicBezTo>
                <a:cubicBezTo>
                  <a:pt x="28" y="12"/>
                  <a:pt x="29" y="21"/>
                  <a:pt x="24" y="2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2" name="Freeform 92">
            <a:extLst>
              <a:ext uri="{FF2B5EF4-FFF2-40B4-BE49-F238E27FC236}">
                <a16:creationId xmlns:a16="http://schemas.microsoft.com/office/drawing/2014/main" id="{F47CAD4C-01ED-4015-B33C-81A5BED826CF}"/>
              </a:ext>
            </a:extLst>
          </p:cNvPr>
          <p:cNvSpPr/>
          <p:nvPr/>
        </p:nvSpPr>
        <p:spPr bwMode="auto">
          <a:xfrm>
            <a:off x="7977188" y="4791075"/>
            <a:ext cx="309563" cy="136525"/>
          </a:xfrm>
          <a:custGeom>
            <a:avLst/>
            <a:gdLst>
              <a:gd name="T0" fmla="*/ 0 w 34"/>
              <a:gd name="T1" fmla="*/ 0 h 15"/>
              <a:gd name="T2" fmla="*/ 34 w 34"/>
              <a:gd name="T3" fmla="*/ 0 h 15"/>
              <a:gd name="T4" fmla="*/ 18 w 34"/>
              <a:gd name="T5" fmla="*/ 14 h 15"/>
              <a:gd name="T6" fmla="*/ 0 w 34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15">
                <a:moveTo>
                  <a:pt x="0" y="0"/>
                </a:moveTo>
                <a:cubicBezTo>
                  <a:pt x="12" y="0"/>
                  <a:pt x="23" y="0"/>
                  <a:pt x="34" y="0"/>
                </a:cubicBezTo>
                <a:cubicBezTo>
                  <a:pt x="34" y="7"/>
                  <a:pt x="27" y="14"/>
                  <a:pt x="18" y="14"/>
                </a:cubicBezTo>
                <a:cubicBezTo>
                  <a:pt x="9" y="15"/>
                  <a:pt x="1" y="9"/>
                  <a:pt x="0" y="0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3" name="Freeform 93">
            <a:extLst>
              <a:ext uri="{FF2B5EF4-FFF2-40B4-BE49-F238E27FC236}">
                <a16:creationId xmlns:a16="http://schemas.microsoft.com/office/drawing/2014/main" id="{462C3ECE-F104-476E-911D-C7439C442A62}"/>
              </a:ext>
            </a:extLst>
          </p:cNvPr>
          <p:cNvSpPr/>
          <p:nvPr/>
        </p:nvSpPr>
        <p:spPr bwMode="auto">
          <a:xfrm>
            <a:off x="7967663" y="5018088"/>
            <a:ext cx="136525" cy="311150"/>
          </a:xfrm>
          <a:custGeom>
            <a:avLst/>
            <a:gdLst>
              <a:gd name="T0" fmla="*/ 15 w 15"/>
              <a:gd name="T1" fmla="*/ 34 h 34"/>
              <a:gd name="T2" fmla="*/ 0 w 15"/>
              <a:gd name="T3" fmla="*/ 17 h 34"/>
              <a:gd name="T4" fmla="*/ 15 w 15"/>
              <a:gd name="T5" fmla="*/ 0 h 34"/>
              <a:gd name="T6" fmla="*/ 15 w 15"/>
              <a:gd name="T7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34">
                <a:moveTo>
                  <a:pt x="15" y="34"/>
                </a:moveTo>
                <a:cubicBezTo>
                  <a:pt x="6" y="32"/>
                  <a:pt x="0" y="25"/>
                  <a:pt x="0" y="17"/>
                </a:cubicBezTo>
                <a:cubicBezTo>
                  <a:pt x="1" y="8"/>
                  <a:pt x="7" y="2"/>
                  <a:pt x="15" y="0"/>
                </a:cubicBezTo>
                <a:cubicBezTo>
                  <a:pt x="15" y="12"/>
                  <a:pt x="15" y="23"/>
                  <a:pt x="15" y="34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4" name="Freeform 94">
            <a:extLst>
              <a:ext uri="{FF2B5EF4-FFF2-40B4-BE49-F238E27FC236}">
                <a16:creationId xmlns:a16="http://schemas.microsoft.com/office/drawing/2014/main" id="{3D54875E-93A3-449B-BC1D-A5A0026F892C}"/>
              </a:ext>
            </a:extLst>
          </p:cNvPr>
          <p:cNvSpPr/>
          <p:nvPr/>
        </p:nvSpPr>
        <p:spPr bwMode="auto">
          <a:xfrm>
            <a:off x="3236913" y="8777288"/>
            <a:ext cx="674688" cy="682625"/>
          </a:xfrm>
          <a:custGeom>
            <a:avLst/>
            <a:gdLst>
              <a:gd name="T0" fmla="*/ 17 w 74"/>
              <a:gd name="T1" fmla="*/ 39 h 75"/>
              <a:gd name="T2" fmla="*/ 4 w 74"/>
              <a:gd name="T3" fmla="*/ 39 h 75"/>
              <a:gd name="T4" fmla="*/ 0 w 74"/>
              <a:gd name="T5" fmla="*/ 37 h 75"/>
              <a:gd name="T6" fmla="*/ 2 w 74"/>
              <a:gd name="T7" fmla="*/ 33 h 75"/>
              <a:gd name="T8" fmla="*/ 31 w 74"/>
              <a:gd name="T9" fmla="*/ 3 h 75"/>
              <a:gd name="T10" fmla="*/ 43 w 74"/>
              <a:gd name="T11" fmla="*/ 3 h 75"/>
              <a:gd name="T12" fmla="*/ 72 w 74"/>
              <a:gd name="T13" fmla="*/ 33 h 75"/>
              <a:gd name="T14" fmla="*/ 74 w 74"/>
              <a:gd name="T15" fmla="*/ 37 h 75"/>
              <a:gd name="T16" fmla="*/ 70 w 74"/>
              <a:gd name="T17" fmla="*/ 39 h 75"/>
              <a:gd name="T18" fmla="*/ 57 w 74"/>
              <a:gd name="T19" fmla="*/ 39 h 75"/>
              <a:gd name="T20" fmla="*/ 57 w 74"/>
              <a:gd name="T21" fmla="*/ 64 h 75"/>
              <a:gd name="T22" fmla="*/ 47 w 74"/>
              <a:gd name="T23" fmla="*/ 75 h 75"/>
              <a:gd name="T24" fmla="*/ 23 w 74"/>
              <a:gd name="T25" fmla="*/ 75 h 75"/>
              <a:gd name="T26" fmla="*/ 17 w 74"/>
              <a:gd name="T27" fmla="*/ 68 h 75"/>
              <a:gd name="T28" fmla="*/ 17 w 74"/>
              <a:gd name="T29" fmla="*/ 44 h 75"/>
              <a:gd name="T30" fmla="*/ 17 w 74"/>
              <a:gd name="T31" fmla="*/ 3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" h="75">
                <a:moveTo>
                  <a:pt x="17" y="39"/>
                </a:moveTo>
                <a:cubicBezTo>
                  <a:pt x="12" y="39"/>
                  <a:pt x="8" y="40"/>
                  <a:pt x="4" y="39"/>
                </a:cubicBezTo>
                <a:cubicBezTo>
                  <a:pt x="3" y="39"/>
                  <a:pt x="1" y="38"/>
                  <a:pt x="0" y="37"/>
                </a:cubicBezTo>
                <a:cubicBezTo>
                  <a:pt x="0" y="36"/>
                  <a:pt x="1" y="34"/>
                  <a:pt x="2" y="33"/>
                </a:cubicBezTo>
                <a:cubicBezTo>
                  <a:pt x="12" y="23"/>
                  <a:pt x="21" y="13"/>
                  <a:pt x="31" y="3"/>
                </a:cubicBezTo>
                <a:cubicBezTo>
                  <a:pt x="35" y="0"/>
                  <a:pt x="39" y="0"/>
                  <a:pt x="43" y="3"/>
                </a:cubicBezTo>
                <a:cubicBezTo>
                  <a:pt x="53" y="13"/>
                  <a:pt x="62" y="23"/>
                  <a:pt x="72" y="33"/>
                </a:cubicBezTo>
                <a:cubicBezTo>
                  <a:pt x="73" y="34"/>
                  <a:pt x="74" y="36"/>
                  <a:pt x="74" y="37"/>
                </a:cubicBezTo>
                <a:cubicBezTo>
                  <a:pt x="73" y="38"/>
                  <a:pt x="71" y="39"/>
                  <a:pt x="70" y="39"/>
                </a:cubicBezTo>
                <a:cubicBezTo>
                  <a:pt x="66" y="40"/>
                  <a:pt x="62" y="39"/>
                  <a:pt x="57" y="39"/>
                </a:cubicBezTo>
                <a:cubicBezTo>
                  <a:pt x="57" y="48"/>
                  <a:pt x="57" y="56"/>
                  <a:pt x="57" y="64"/>
                </a:cubicBezTo>
                <a:cubicBezTo>
                  <a:pt x="57" y="75"/>
                  <a:pt x="57" y="75"/>
                  <a:pt x="47" y="75"/>
                </a:cubicBezTo>
                <a:cubicBezTo>
                  <a:pt x="39" y="75"/>
                  <a:pt x="31" y="75"/>
                  <a:pt x="23" y="75"/>
                </a:cubicBezTo>
                <a:cubicBezTo>
                  <a:pt x="18" y="75"/>
                  <a:pt x="17" y="74"/>
                  <a:pt x="17" y="68"/>
                </a:cubicBezTo>
                <a:cubicBezTo>
                  <a:pt x="17" y="60"/>
                  <a:pt x="17" y="52"/>
                  <a:pt x="17" y="44"/>
                </a:cubicBezTo>
                <a:cubicBezTo>
                  <a:pt x="17" y="43"/>
                  <a:pt x="17" y="41"/>
                  <a:pt x="17" y="39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5" name="Freeform 95">
            <a:extLst>
              <a:ext uri="{FF2B5EF4-FFF2-40B4-BE49-F238E27FC236}">
                <a16:creationId xmlns:a16="http://schemas.microsoft.com/office/drawing/2014/main" id="{9C5ACF5D-D537-4FE0-911C-D5F913059280}"/>
              </a:ext>
            </a:extLst>
          </p:cNvPr>
          <p:cNvSpPr/>
          <p:nvPr/>
        </p:nvSpPr>
        <p:spPr bwMode="auto">
          <a:xfrm>
            <a:off x="666751" y="4727575"/>
            <a:ext cx="1476375" cy="801687"/>
          </a:xfrm>
          <a:custGeom>
            <a:avLst/>
            <a:gdLst>
              <a:gd name="T0" fmla="*/ 160 w 162"/>
              <a:gd name="T1" fmla="*/ 66 h 88"/>
              <a:gd name="T2" fmla="*/ 146 w 162"/>
              <a:gd name="T3" fmla="*/ 22 h 88"/>
              <a:gd name="T4" fmla="*/ 141 w 162"/>
              <a:gd name="T5" fmla="*/ 16 h 88"/>
              <a:gd name="T6" fmla="*/ 139 w 162"/>
              <a:gd name="T7" fmla="*/ 11 h 88"/>
              <a:gd name="T8" fmla="*/ 138 w 162"/>
              <a:gd name="T9" fmla="*/ 11 h 88"/>
              <a:gd name="T10" fmla="*/ 126 w 162"/>
              <a:gd name="T11" fmla="*/ 0 h 88"/>
              <a:gd name="T12" fmla="*/ 106 w 162"/>
              <a:gd name="T13" fmla="*/ 13 h 88"/>
              <a:gd name="T14" fmla="*/ 81 w 162"/>
              <a:gd name="T15" fmla="*/ 19 h 88"/>
              <a:gd name="T16" fmla="*/ 55 w 162"/>
              <a:gd name="T17" fmla="*/ 15 h 88"/>
              <a:gd name="T18" fmla="*/ 34 w 162"/>
              <a:gd name="T19" fmla="*/ 0 h 88"/>
              <a:gd name="T20" fmla="*/ 30 w 162"/>
              <a:gd name="T21" fmla="*/ 3 h 88"/>
              <a:gd name="T22" fmla="*/ 23 w 162"/>
              <a:gd name="T23" fmla="*/ 10 h 88"/>
              <a:gd name="T24" fmla="*/ 0 w 162"/>
              <a:gd name="T25" fmla="*/ 69 h 88"/>
              <a:gd name="T26" fmla="*/ 22 w 162"/>
              <a:gd name="T27" fmla="*/ 85 h 88"/>
              <a:gd name="T28" fmla="*/ 30 w 162"/>
              <a:gd name="T29" fmla="*/ 53 h 88"/>
              <a:gd name="T30" fmla="*/ 37 w 162"/>
              <a:gd name="T31" fmla="*/ 49 h 88"/>
              <a:gd name="T32" fmla="*/ 39 w 162"/>
              <a:gd name="T33" fmla="*/ 56 h 88"/>
              <a:gd name="T34" fmla="*/ 35 w 162"/>
              <a:gd name="T35" fmla="*/ 74 h 88"/>
              <a:gd name="T36" fmla="*/ 33 w 162"/>
              <a:gd name="T37" fmla="*/ 85 h 88"/>
              <a:gd name="T38" fmla="*/ 127 w 162"/>
              <a:gd name="T39" fmla="*/ 85 h 88"/>
              <a:gd name="T40" fmla="*/ 127 w 162"/>
              <a:gd name="T41" fmla="*/ 78 h 88"/>
              <a:gd name="T42" fmla="*/ 121 w 162"/>
              <a:gd name="T43" fmla="*/ 55 h 88"/>
              <a:gd name="T44" fmla="*/ 124 w 162"/>
              <a:gd name="T45" fmla="*/ 49 h 88"/>
              <a:gd name="T46" fmla="*/ 130 w 162"/>
              <a:gd name="T47" fmla="*/ 51 h 88"/>
              <a:gd name="T48" fmla="*/ 132 w 162"/>
              <a:gd name="T49" fmla="*/ 54 h 88"/>
              <a:gd name="T50" fmla="*/ 139 w 162"/>
              <a:gd name="T51" fmla="*/ 85 h 88"/>
              <a:gd name="T52" fmla="*/ 142 w 162"/>
              <a:gd name="T53" fmla="*/ 86 h 88"/>
              <a:gd name="T54" fmla="*/ 160 w 162"/>
              <a:gd name="T55" fmla="*/ 6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2" h="88">
                <a:moveTo>
                  <a:pt x="160" y="66"/>
                </a:moveTo>
                <a:cubicBezTo>
                  <a:pt x="158" y="50"/>
                  <a:pt x="155" y="36"/>
                  <a:pt x="146" y="22"/>
                </a:cubicBezTo>
                <a:cubicBezTo>
                  <a:pt x="145" y="20"/>
                  <a:pt x="143" y="18"/>
                  <a:pt x="141" y="16"/>
                </a:cubicBezTo>
                <a:cubicBezTo>
                  <a:pt x="140" y="15"/>
                  <a:pt x="140" y="13"/>
                  <a:pt x="139" y="11"/>
                </a:cubicBezTo>
                <a:cubicBezTo>
                  <a:pt x="139" y="11"/>
                  <a:pt x="138" y="11"/>
                  <a:pt x="138" y="11"/>
                </a:cubicBezTo>
                <a:cubicBezTo>
                  <a:pt x="138" y="8"/>
                  <a:pt x="136" y="2"/>
                  <a:pt x="126" y="0"/>
                </a:cubicBezTo>
                <a:cubicBezTo>
                  <a:pt x="119" y="4"/>
                  <a:pt x="113" y="9"/>
                  <a:pt x="106" y="13"/>
                </a:cubicBezTo>
                <a:cubicBezTo>
                  <a:pt x="98" y="18"/>
                  <a:pt x="90" y="19"/>
                  <a:pt x="81" y="19"/>
                </a:cubicBezTo>
                <a:cubicBezTo>
                  <a:pt x="72" y="19"/>
                  <a:pt x="63" y="18"/>
                  <a:pt x="55" y="15"/>
                </a:cubicBezTo>
                <a:cubicBezTo>
                  <a:pt x="47" y="12"/>
                  <a:pt x="40" y="7"/>
                  <a:pt x="34" y="0"/>
                </a:cubicBezTo>
                <a:cubicBezTo>
                  <a:pt x="32" y="1"/>
                  <a:pt x="31" y="2"/>
                  <a:pt x="30" y="3"/>
                </a:cubicBezTo>
                <a:cubicBezTo>
                  <a:pt x="28" y="5"/>
                  <a:pt x="25" y="7"/>
                  <a:pt x="23" y="10"/>
                </a:cubicBezTo>
                <a:cubicBezTo>
                  <a:pt x="8" y="27"/>
                  <a:pt x="2" y="47"/>
                  <a:pt x="0" y="69"/>
                </a:cubicBezTo>
                <a:cubicBezTo>
                  <a:pt x="0" y="81"/>
                  <a:pt x="10" y="88"/>
                  <a:pt x="22" y="85"/>
                </a:cubicBezTo>
                <a:cubicBezTo>
                  <a:pt x="24" y="74"/>
                  <a:pt x="27" y="63"/>
                  <a:pt x="30" y="53"/>
                </a:cubicBezTo>
                <a:cubicBezTo>
                  <a:pt x="31" y="49"/>
                  <a:pt x="34" y="47"/>
                  <a:pt x="37" y="49"/>
                </a:cubicBezTo>
                <a:cubicBezTo>
                  <a:pt x="40" y="50"/>
                  <a:pt x="40" y="53"/>
                  <a:pt x="39" y="56"/>
                </a:cubicBezTo>
                <a:cubicBezTo>
                  <a:pt x="38" y="62"/>
                  <a:pt x="36" y="68"/>
                  <a:pt x="35" y="74"/>
                </a:cubicBezTo>
                <a:cubicBezTo>
                  <a:pt x="34" y="78"/>
                  <a:pt x="34" y="81"/>
                  <a:pt x="33" y="85"/>
                </a:cubicBezTo>
                <a:cubicBezTo>
                  <a:pt x="65" y="85"/>
                  <a:pt x="96" y="85"/>
                  <a:pt x="127" y="85"/>
                </a:cubicBezTo>
                <a:cubicBezTo>
                  <a:pt x="127" y="83"/>
                  <a:pt x="127" y="80"/>
                  <a:pt x="127" y="78"/>
                </a:cubicBezTo>
                <a:cubicBezTo>
                  <a:pt x="125" y="71"/>
                  <a:pt x="123" y="63"/>
                  <a:pt x="121" y="55"/>
                </a:cubicBezTo>
                <a:cubicBezTo>
                  <a:pt x="120" y="52"/>
                  <a:pt x="121" y="49"/>
                  <a:pt x="124" y="49"/>
                </a:cubicBezTo>
                <a:cubicBezTo>
                  <a:pt x="126" y="48"/>
                  <a:pt x="128" y="50"/>
                  <a:pt x="130" y="51"/>
                </a:cubicBezTo>
                <a:cubicBezTo>
                  <a:pt x="131" y="51"/>
                  <a:pt x="131" y="53"/>
                  <a:pt x="132" y="54"/>
                </a:cubicBezTo>
                <a:cubicBezTo>
                  <a:pt x="134" y="64"/>
                  <a:pt x="137" y="74"/>
                  <a:pt x="139" y="85"/>
                </a:cubicBezTo>
                <a:cubicBezTo>
                  <a:pt x="140" y="85"/>
                  <a:pt x="141" y="86"/>
                  <a:pt x="142" y="86"/>
                </a:cubicBezTo>
                <a:cubicBezTo>
                  <a:pt x="155" y="86"/>
                  <a:pt x="162" y="79"/>
                  <a:pt x="160" y="66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" name="Freeform 16">
            <a:extLst>
              <a:ext uri="{FF2B5EF4-FFF2-40B4-BE49-F238E27FC236}">
                <a16:creationId xmlns:a16="http://schemas.microsoft.com/office/drawing/2014/main" id="{152F0854-C460-447A-9636-27A670C43222}"/>
              </a:ext>
            </a:extLst>
          </p:cNvPr>
          <p:cNvSpPr>
            <a:spLocks noEditPoints="1"/>
          </p:cNvSpPr>
          <p:nvPr/>
        </p:nvSpPr>
        <p:spPr bwMode="auto">
          <a:xfrm>
            <a:off x="8056563" y="1951038"/>
            <a:ext cx="1130300" cy="1687512"/>
          </a:xfrm>
          <a:custGeom>
            <a:avLst/>
            <a:gdLst>
              <a:gd name="T0" fmla="*/ 41 w 124"/>
              <a:gd name="T1" fmla="*/ 180 h 185"/>
              <a:gd name="T2" fmla="*/ 33 w 124"/>
              <a:gd name="T3" fmla="*/ 131 h 185"/>
              <a:gd name="T4" fmla="*/ 24 w 124"/>
              <a:gd name="T5" fmla="*/ 108 h 185"/>
              <a:gd name="T6" fmla="*/ 4 w 124"/>
              <a:gd name="T7" fmla="*/ 96 h 185"/>
              <a:gd name="T8" fmla="*/ 38 w 124"/>
              <a:gd name="T9" fmla="*/ 23 h 185"/>
              <a:gd name="T10" fmla="*/ 51 w 124"/>
              <a:gd name="T11" fmla="*/ 9 h 185"/>
              <a:gd name="T12" fmla="*/ 63 w 124"/>
              <a:gd name="T13" fmla="*/ 2 h 185"/>
              <a:gd name="T14" fmla="*/ 97 w 124"/>
              <a:gd name="T15" fmla="*/ 37 h 185"/>
              <a:gd name="T16" fmla="*/ 124 w 124"/>
              <a:gd name="T17" fmla="*/ 94 h 185"/>
              <a:gd name="T18" fmla="*/ 106 w 124"/>
              <a:gd name="T19" fmla="*/ 108 h 185"/>
              <a:gd name="T20" fmla="*/ 95 w 124"/>
              <a:gd name="T21" fmla="*/ 131 h 185"/>
              <a:gd name="T22" fmla="*/ 85 w 124"/>
              <a:gd name="T23" fmla="*/ 181 h 185"/>
              <a:gd name="T24" fmla="*/ 87 w 124"/>
              <a:gd name="T25" fmla="*/ 41 h 185"/>
              <a:gd name="T26" fmla="*/ 41 w 124"/>
              <a:gd name="T27" fmla="*/ 41 h 185"/>
              <a:gd name="T28" fmla="*/ 19 w 124"/>
              <a:gd name="T29" fmla="*/ 99 h 185"/>
              <a:gd name="T30" fmla="*/ 25 w 124"/>
              <a:gd name="T31" fmla="*/ 90 h 185"/>
              <a:gd name="T32" fmla="*/ 36 w 124"/>
              <a:gd name="T33" fmla="*/ 62 h 185"/>
              <a:gd name="T34" fmla="*/ 33 w 124"/>
              <a:gd name="T35" fmla="*/ 96 h 185"/>
              <a:gd name="T36" fmla="*/ 62 w 124"/>
              <a:gd name="T37" fmla="*/ 129 h 185"/>
              <a:gd name="T38" fmla="*/ 90 w 124"/>
              <a:gd name="T39" fmla="*/ 68 h 185"/>
              <a:gd name="T40" fmla="*/ 98 w 124"/>
              <a:gd name="T41" fmla="*/ 64 h 185"/>
              <a:gd name="T42" fmla="*/ 104 w 124"/>
              <a:gd name="T43" fmla="*/ 92 h 185"/>
              <a:gd name="T44" fmla="*/ 115 w 124"/>
              <a:gd name="T45" fmla="*/ 92 h 185"/>
              <a:gd name="T46" fmla="*/ 87 w 124"/>
              <a:gd name="T47" fmla="*/ 41 h 185"/>
              <a:gd name="T48" fmla="*/ 46 w 124"/>
              <a:gd name="T49" fmla="*/ 28 h 185"/>
              <a:gd name="T50" fmla="*/ 82 w 124"/>
              <a:gd name="T51" fmla="*/ 28 h 185"/>
              <a:gd name="T52" fmla="*/ 43 w 124"/>
              <a:gd name="T53" fmla="*/ 135 h 185"/>
              <a:gd name="T54" fmla="*/ 51 w 124"/>
              <a:gd name="T55" fmla="*/ 174 h 185"/>
              <a:gd name="T56" fmla="*/ 60 w 124"/>
              <a:gd name="T57" fmla="*/ 138 h 185"/>
              <a:gd name="T58" fmla="*/ 69 w 124"/>
              <a:gd name="T59" fmla="*/ 138 h 185"/>
              <a:gd name="T60" fmla="*/ 69 w 124"/>
              <a:gd name="T61" fmla="*/ 166 h 185"/>
              <a:gd name="T62" fmla="*/ 86 w 124"/>
              <a:gd name="T63" fmla="*/ 165 h 185"/>
              <a:gd name="T64" fmla="*/ 86 w 124"/>
              <a:gd name="T65" fmla="*/ 134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4" h="185">
                <a:moveTo>
                  <a:pt x="64" y="178"/>
                </a:moveTo>
                <a:cubicBezTo>
                  <a:pt x="55" y="184"/>
                  <a:pt x="48" y="185"/>
                  <a:pt x="41" y="180"/>
                </a:cubicBezTo>
                <a:cubicBezTo>
                  <a:pt x="36" y="176"/>
                  <a:pt x="34" y="171"/>
                  <a:pt x="34" y="165"/>
                </a:cubicBezTo>
                <a:cubicBezTo>
                  <a:pt x="33" y="154"/>
                  <a:pt x="34" y="143"/>
                  <a:pt x="33" y="131"/>
                </a:cubicBezTo>
                <a:cubicBezTo>
                  <a:pt x="33" y="130"/>
                  <a:pt x="34" y="128"/>
                  <a:pt x="33" y="128"/>
                </a:cubicBezTo>
                <a:cubicBezTo>
                  <a:pt x="28" y="122"/>
                  <a:pt x="25" y="115"/>
                  <a:pt x="24" y="108"/>
                </a:cubicBezTo>
                <a:cubicBezTo>
                  <a:pt x="23" y="108"/>
                  <a:pt x="22" y="108"/>
                  <a:pt x="21" y="108"/>
                </a:cubicBezTo>
                <a:cubicBezTo>
                  <a:pt x="13" y="109"/>
                  <a:pt x="6" y="104"/>
                  <a:pt x="4" y="96"/>
                </a:cubicBezTo>
                <a:cubicBezTo>
                  <a:pt x="0" y="76"/>
                  <a:pt x="11" y="49"/>
                  <a:pt x="29" y="38"/>
                </a:cubicBezTo>
                <a:cubicBezTo>
                  <a:pt x="35" y="34"/>
                  <a:pt x="39" y="31"/>
                  <a:pt x="38" y="23"/>
                </a:cubicBezTo>
                <a:cubicBezTo>
                  <a:pt x="38" y="21"/>
                  <a:pt x="39" y="18"/>
                  <a:pt x="41" y="15"/>
                </a:cubicBezTo>
                <a:cubicBezTo>
                  <a:pt x="43" y="11"/>
                  <a:pt x="45" y="7"/>
                  <a:pt x="51" y="9"/>
                </a:cubicBezTo>
                <a:cubicBezTo>
                  <a:pt x="51" y="9"/>
                  <a:pt x="52" y="9"/>
                  <a:pt x="52" y="9"/>
                </a:cubicBezTo>
                <a:cubicBezTo>
                  <a:pt x="60" y="9"/>
                  <a:pt x="61" y="9"/>
                  <a:pt x="63" y="2"/>
                </a:cubicBezTo>
                <a:cubicBezTo>
                  <a:pt x="76" y="0"/>
                  <a:pt x="90" y="11"/>
                  <a:pt x="91" y="26"/>
                </a:cubicBezTo>
                <a:cubicBezTo>
                  <a:pt x="91" y="31"/>
                  <a:pt x="93" y="34"/>
                  <a:pt x="97" y="37"/>
                </a:cubicBezTo>
                <a:cubicBezTo>
                  <a:pt x="114" y="46"/>
                  <a:pt x="121" y="61"/>
                  <a:pt x="124" y="79"/>
                </a:cubicBezTo>
                <a:cubicBezTo>
                  <a:pt x="124" y="84"/>
                  <a:pt x="124" y="89"/>
                  <a:pt x="124" y="94"/>
                </a:cubicBezTo>
                <a:cubicBezTo>
                  <a:pt x="123" y="104"/>
                  <a:pt x="116" y="109"/>
                  <a:pt x="106" y="108"/>
                </a:cubicBezTo>
                <a:cubicBezTo>
                  <a:pt x="106" y="108"/>
                  <a:pt x="105" y="108"/>
                  <a:pt x="106" y="108"/>
                </a:cubicBezTo>
                <a:cubicBezTo>
                  <a:pt x="102" y="115"/>
                  <a:pt x="99" y="121"/>
                  <a:pt x="95" y="127"/>
                </a:cubicBezTo>
                <a:cubicBezTo>
                  <a:pt x="95" y="128"/>
                  <a:pt x="95" y="130"/>
                  <a:pt x="95" y="131"/>
                </a:cubicBezTo>
                <a:cubicBezTo>
                  <a:pt x="95" y="142"/>
                  <a:pt x="95" y="152"/>
                  <a:pt x="95" y="162"/>
                </a:cubicBezTo>
                <a:cubicBezTo>
                  <a:pt x="95" y="170"/>
                  <a:pt x="93" y="177"/>
                  <a:pt x="85" y="181"/>
                </a:cubicBezTo>
                <a:cubicBezTo>
                  <a:pt x="78" y="185"/>
                  <a:pt x="71" y="183"/>
                  <a:pt x="64" y="178"/>
                </a:cubicBezTo>
                <a:close/>
                <a:moveTo>
                  <a:pt x="87" y="41"/>
                </a:moveTo>
                <a:cubicBezTo>
                  <a:pt x="82" y="50"/>
                  <a:pt x="74" y="55"/>
                  <a:pt x="64" y="55"/>
                </a:cubicBezTo>
                <a:cubicBezTo>
                  <a:pt x="54" y="55"/>
                  <a:pt x="46" y="49"/>
                  <a:pt x="41" y="41"/>
                </a:cubicBezTo>
                <a:cubicBezTo>
                  <a:pt x="22" y="49"/>
                  <a:pt x="9" y="74"/>
                  <a:pt x="13" y="94"/>
                </a:cubicBezTo>
                <a:cubicBezTo>
                  <a:pt x="14" y="96"/>
                  <a:pt x="17" y="99"/>
                  <a:pt x="19" y="99"/>
                </a:cubicBezTo>
                <a:cubicBezTo>
                  <a:pt x="20" y="99"/>
                  <a:pt x="23" y="97"/>
                  <a:pt x="24" y="95"/>
                </a:cubicBezTo>
                <a:cubicBezTo>
                  <a:pt x="25" y="94"/>
                  <a:pt x="24" y="91"/>
                  <a:pt x="25" y="90"/>
                </a:cubicBezTo>
                <a:cubicBezTo>
                  <a:pt x="27" y="82"/>
                  <a:pt x="28" y="73"/>
                  <a:pt x="31" y="65"/>
                </a:cubicBezTo>
                <a:cubicBezTo>
                  <a:pt x="31" y="62"/>
                  <a:pt x="34" y="61"/>
                  <a:pt x="36" y="62"/>
                </a:cubicBezTo>
                <a:cubicBezTo>
                  <a:pt x="38" y="63"/>
                  <a:pt x="39" y="66"/>
                  <a:pt x="39" y="68"/>
                </a:cubicBezTo>
                <a:cubicBezTo>
                  <a:pt x="35" y="77"/>
                  <a:pt x="34" y="86"/>
                  <a:pt x="33" y="96"/>
                </a:cubicBezTo>
                <a:cubicBezTo>
                  <a:pt x="31" y="116"/>
                  <a:pt x="39" y="127"/>
                  <a:pt x="59" y="129"/>
                </a:cubicBezTo>
                <a:cubicBezTo>
                  <a:pt x="60" y="129"/>
                  <a:pt x="61" y="129"/>
                  <a:pt x="62" y="129"/>
                </a:cubicBezTo>
                <a:cubicBezTo>
                  <a:pt x="84" y="130"/>
                  <a:pt x="98" y="120"/>
                  <a:pt x="95" y="95"/>
                </a:cubicBezTo>
                <a:cubicBezTo>
                  <a:pt x="94" y="86"/>
                  <a:pt x="93" y="76"/>
                  <a:pt x="90" y="68"/>
                </a:cubicBezTo>
                <a:cubicBezTo>
                  <a:pt x="89" y="66"/>
                  <a:pt x="90" y="63"/>
                  <a:pt x="92" y="62"/>
                </a:cubicBezTo>
                <a:cubicBezTo>
                  <a:pt x="94" y="60"/>
                  <a:pt x="96" y="62"/>
                  <a:pt x="98" y="64"/>
                </a:cubicBezTo>
                <a:cubicBezTo>
                  <a:pt x="98" y="65"/>
                  <a:pt x="98" y="66"/>
                  <a:pt x="99" y="67"/>
                </a:cubicBezTo>
                <a:cubicBezTo>
                  <a:pt x="100" y="75"/>
                  <a:pt x="102" y="84"/>
                  <a:pt x="104" y="92"/>
                </a:cubicBezTo>
                <a:cubicBezTo>
                  <a:pt x="104" y="97"/>
                  <a:pt x="106" y="99"/>
                  <a:pt x="110" y="99"/>
                </a:cubicBezTo>
                <a:cubicBezTo>
                  <a:pt x="113" y="99"/>
                  <a:pt x="115" y="97"/>
                  <a:pt x="115" y="92"/>
                </a:cubicBezTo>
                <a:cubicBezTo>
                  <a:pt x="115" y="87"/>
                  <a:pt x="115" y="82"/>
                  <a:pt x="114" y="77"/>
                </a:cubicBezTo>
                <a:cubicBezTo>
                  <a:pt x="111" y="61"/>
                  <a:pt x="103" y="48"/>
                  <a:pt x="87" y="41"/>
                </a:cubicBezTo>
                <a:close/>
                <a:moveTo>
                  <a:pt x="65" y="10"/>
                </a:moveTo>
                <a:cubicBezTo>
                  <a:pt x="55" y="10"/>
                  <a:pt x="46" y="18"/>
                  <a:pt x="46" y="28"/>
                </a:cubicBezTo>
                <a:cubicBezTo>
                  <a:pt x="46" y="37"/>
                  <a:pt x="54" y="46"/>
                  <a:pt x="64" y="46"/>
                </a:cubicBezTo>
                <a:cubicBezTo>
                  <a:pt x="73" y="46"/>
                  <a:pt x="82" y="38"/>
                  <a:pt x="82" y="28"/>
                </a:cubicBezTo>
                <a:cubicBezTo>
                  <a:pt x="82" y="19"/>
                  <a:pt x="74" y="10"/>
                  <a:pt x="65" y="10"/>
                </a:cubicBezTo>
                <a:close/>
                <a:moveTo>
                  <a:pt x="43" y="135"/>
                </a:moveTo>
                <a:cubicBezTo>
                  <a:pt x="43" y="146"/>
                  <a:pt x="42" y="156"/>
                  <a:pt x="43" y="167"/>
                </a:cubicBezTo>
                <a:cubicBezTo>
                  <a:pt x="43" y="171"/>
                  <a:pt x="47" y="174"/>
                  <a:pt x="51" y="174"/>
                </a:cubicBezTo>
                <a:cubicBezTo>
                  <a:pt x="55" y="174"/>
                  <a:pt x="59" y="171"/>
                  <a:pt x="59" y="167"/>
                </a:cubicBezTo>
                <a:cubicBezTo>
                  <a:pt x="60" y="157"/>
                  <a:pt x="60" y="148"/>
                  <a:pt x="60" y="138"/>
                </a:cubicBezTo>
                <a:cubicBezTo>
                  <a:pt x="54" y="137"/>
                  <a:pt x="48" y="136"/>
                  <a:pt x="43" y="135"/>
                </a:cubicBezTo>
                <a:close/>
                <a:moveTo>
                  <a:pt x="69" y="138"/>
                </a:moveTo>
                <a:cubicBezTo>
                  <a:pt x="69" y="140"/>
                  <a:pt x="69" y="141"/>
                  <a:pt x="69" y="142"/>
                </a:cubicBezTo>
                <a:cubicBezTo>
                  <a:pt x="69" y="150"/>
                  <a:pt x="68" y="158"/>
                  <a:pt x="69" y="166"/>
                </a:cubicBezTo>
                <a:cubicBezTo>
                  <a:pt x="69" y="171"/>
                  <a:pt x="73" y="174"/>
                  <a:pt x="77" y="174"/>
                </a:cubicBezTo>
                <a:cubicBezTo>
                  <a:pt x="82" y="174"/>
                  <a:pt x="86" y="171"/>
                  <a:pt x="86" y="165"/>
                </a:cubicBezTo>
                <a:cubicBezTo>
                  <a:pt x="86" y="158"/>
                  <a:pt x="86" y="151"/>
                  <a:pt x="86" y="144"/>
                </a:cubicBezTo>
                <a:cubicBezTo>
                  <a:pt x="86" y="141"/>
                  <a:pt x="86" y="137"/>
                  <a:pt x="86" y="134"/>
                </a:cubicBezTo>
                <a:cubicBezTo>
                  <a:pt x="80" y="136"/>
                  <a:pt x="74" y="137"/>
                  <a:pt x="69" y="138"/>
                </a:cubicBezTo>
                <a:close/>
              </a:path>
            </a:pathLst>
          </a:custGeom>
          <a:solidFill>
            <a:srgbClr val="F392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pic>
        <p:nvPicPr>
          <p:cNvPr id="118" name="Imagen 117">
            <a:extLst>
              <a:ext uri="{FF2B5EF4-FFF2-40B4-BE49-F238E27FC236}">
                <a16:creationId xmlns:a16="http://schemas.microsoft.com/office/drawing/2014/main" id="{9F6A60A7-D871-4970-AB03-0AEFA92997F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65467" y="1275678"/>
            <a:ext cx="5164815" cy="86920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8870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67920E20-AE58-6137-046E-67CC3E0FC64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89542" y="269973"/>
            <a:ext cx="17357113" cy="1086194"/>
          </a:xfrm>
        </p:spPr>
        <p:txBody>
          <a:bodyPr anchorCtr="1">
            <a:normAutofit/>
          </a:bodyPr>
          <a:lstStyle/>
          <a:p>
            <a:pPr algn="ctr" rtl="1">
              <a:lnSpc>
                <a:spcPct val="95000"/>
              </a:lnSpc>
            </a:pPr>
            <a:r>
              <a:rPr lang="fa-IR" sz="4800" dirty="0">
                <a:solidFill>
                  <a:srgbClr val="262626"/>
                </a:solidFill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800" dirty="0">
                <a:solidFill>
                  <a:srgbClr val="262626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6" name="Diamond 5">
            <a:extLst>
              <a:ext uri="{FF2B5EF4-FFF2-40B4-BE49-F238E27FC236}">
                <a16:creationId xmlns:a16="http://schemas.microsoft.com/office/drawing/2014/main" id="{3CA48F52-3B05-0830-F795-D4D5838E96CB}"/>
              </a:ext>
            </a:extLst>
          </p:cNvPr>
          <p:cNvSpPr/>
          <p:nvPr/>
        </p:nvSpPr>
        <p:spPr>
          <a:xfrm>
            <a:off x="6750019" y="2542685"/>
            <a:ext cx="784597" cy="7869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+- f4 0 f2"/>
              <a:gd name="f47" fmla="+- f3 0 f2"/>
              <a:gd name="f48" fmla="*/ f47 1 3240001"/>
              <a:gd name="f49" fmla="*/ f46 1 3249575"/>
              <a:gd name="f50" fmla="*/ f2 1 f48"/>
              <a:gd name="f51" fmla="*/ f3 1 f48"/>
              <a:gd name="f52" fmla="*/ f2 1 f49"/>
              <a:gd name="f53" fmla="*/ f4 1 f49"/>
              <a:gd name="f54" fmla="*/ f50 f44 1"/>
              <a:gd name="f55" fmla="*/ f51 f44 1"/>
              <a:gd name="f56" fmla="*/ f53 f45 1"/>
              <a:gd name="f57" fmla="*/ f52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 charset="-127"/>
              <a:cs typeface="B Nazanin" panose="00000700000000000000" pitchFamily="2" charset="-78"/>
            </a:endParaRPr>
          </a:p>
        </p:txBody>
      </p:sp>
      <p:sp>
        <p:nvSpPr>
          <p:cNvPr id="7" name="Isosceles Triangle 51">
            <a:extLst>
              <a:ext uri="{FF2B5EF4-FFF2-40B4-BE49-F238E27FC236}">
                <a16:creationId xmlns:a16="http://schemas.microsoft.com/office/drawing/2014/main" id="{EF6B791B-35E1-43FA-B308-E275AFF8DA15}"/>
              </a:ext>
            </a:extLst>
          </p:cNvPr>
          <p:cNvSpPr/>
          <p:nvPr/>
        </p:nvSpPr>
        <p:spPr>
          <a:xfrm>
            <a:off x="5492091" y="2648465"/>
            <a:ext cx="784597" cy="57534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+- f4 0 f2"/>
              <a:gd name="f26" fmla="+- f3 0 f2"/>
              <a:gd name="f27" fmla="*/ f26 1 3240001"/>
              <a:gd name="f28" fmla="*/ f25 1 2375905"/>
              <a:gd name="f29" fmla="*/ f2 1 f27"/>
              <a:gd name="f30" fmla="*/ f3 1 f27"/>
              <a:gd name="f31" fmla="*/ f2 1 f28"/>
              <a:gd name="f32" fmla="*/ f4 1 f28"/>
              <a:gd name="f33" fmla="*/ f29 f23 1"/>
              <a:gd name="f34" fmla="*/ f30 f23 1"/>
              <a:gd name="f35" fmla="*/ f32 f24 1"/>
              <a:gd name="f36" fmla="*/ f31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Isosceles Triangle 57">
            <a:extLst>
              <a:ext uri="{FF2B5EF4-FFF2-40B4-BE49-F238E27FC236}">
                <a16:creationId xmlns:a16="http://schemas.microsoft.com/office/drawing/2014/main" id="{49A34475-E5F0-6022-0B48-0B8E605FD90A}"/>
              </a:ext>
            </a:extLst>
          </p:cNvPr>
          <p:cNvSpPr/>
          <p:nvPr/>
        </p:nvSpPr>
        <p:spPr>
          <a:xfrm>
            <a:off x="6753146" y="7084065"/>
            <a:ext cx="469636" cy="10616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+- f7 0 f5"/>
              <a:gd name="f70" fmla="+- f6 0 f5"/>
              <a:gd name="f71" fmla="*/ f66 f0 1"/>
              <a:gd name="f72" fmla="*/ f70 1 1346449"/>
              <a:gd name="f73" fmla="*/ f69 1 3166775"/>
              <a:gd name="f74" fmla="*/ 1148449 f70 1"/>
              <a:gd name="f75" fmla="*/ 198001 f70 1"/>
              <a:gd name="f76" fmla="*/ 1 f70 1"/>
              <a:gd name="f77" fmla="*/ 1346449 f70 1"/>
              <a:gd name="f78" fmla="*/ 755186 f70 1"/>
              <a:gd name="f79" fmla="*/ 734449 f70 1"/>
              <a:gd name="f80" fmla="*/ 853246 f70 1"/>
              <a:gd name="f81" fmla="*/ 673226 f70 1"/>
              <a:gd name="f82" fmla="*/ 493206 f70 1"/>
              <a:gd name="f83" fmla="*/ 612000 f70 1"/>
              <a:gd name="f84" fmla="*/ 2939 f70 1"/>
              <a:gd name="f85" fmla="*/ 0 f70 1"/>
              <a:gd name="f86" fmla="*/ 2009 f70 1"/>
              <a:gd name="f87" fmla="*/ 6353 f70 1"/>
              <a:gd name="f88" fmla="*/ 273414 f70 1"/>
              <a:gd name="f89" fmla="*/ 1091887 f70 1"/>
              <a:gd name="f90" fmla="*/ 1340768 f70 1"/>
              <a:gd name="f91" fmla="*/ 1344512 f70 1"/>
              <a:gd name="f92" fmla="*/ 1346448 f70 1"/>
              <a:gd name="f93" fmla="*/ 1343510 f70 1"/>
              <a:gd name="f94" fmla="*/ 2374775 f69 1"/>
              <a:gd name="f95" fmla="*/ 3166775 f69 1"/>
              <a:gd name="f96" fmla="*/ 0 f69 1"/>
              <a:gd name="f97" fmla="*/ 1231644 f69 1"/>
              <a:gd name="f98" fmla="*/ 1400264 f69 1"/>
              <a:gd name="f99" fmla="*/ 1580284 f69 1"/>
              <a:gd name="f100" fmla="*/ 1231645 f69 1"/>
              <a:gd name="f101" fmla="*/ 591263 f70 1"/>
              <a:gd name="f102" fmla="*/ 10368 f69 1"/>
              <a:gd name="f103" fmla="*/ 1491744 f69 1"/>
              <a:gd name="f104" fmla="*/ 1494147 f69 1"/>
              <a:gd name="f105" fmla="*/ 1499342 f69 1"/>
              <a:gd name="f106" fmla="*/ 2293171 f69 1"/>
              <a:gd name="f107" fmla="*/ 2283744 f69 1"/>
              <a:gd name="f108" fmla="*/ 1494334 f69 1"/>
              <a:gd name="f109" fmla="*/ f71 1 f2"/>
              <a:gd name="f110" fmla="*/ f74 1 1346449"/>
              <a:gd name="f111" fmla="*/ f75 1 1346449"/>
              <a:gd name="f112" fmla="*/ f76 1 1346449"/>
              <a:gd name="f113" fmla="*/ f77 1 1346449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3166775"/>
              <a:gd name="f131" fmla="*/ f95 1 3166775"/>
              <a:gd name="f132" fmla="*/ f96 1 3166775"/>
              <a:gd name="f133" fmla="*/ f97 1 3166775"/>
              <a:gd name="f134" fmla="*/ f98 1 3166775"/>
              <a:gd name="f135" fmla="*/ f99 1 3166775"/>
              <a:gd name="f136" fmla="*/ f100 1 3166775"/>
              <a:gd name="f137" fmla="*/ f101 1 1346449"/>
              <a:gd name="f138" fmla="*/ f102 1 3166775"/>
              <a:gd name="f139" fmla="*/ f103 1 3166775"/>
              <a:gd name="f140" fmla="*/ f104 1 3166775"/>
              <a:gd name="f141" fmla="*/ f105 1 3166775"/>
              <a:gd name="f142" fmla="*/ f106 1 3166775"/>
              <a:gd name="f143" fmla="*/ f107 1 3166775"/>
              <a:gd name="f144" fmla="*/ f108 1 3166775"/>
              <a:gd name="f145" fmla="*/ f5 1 f72"/>
              <a:gd name="f146" fmla="*/ f6 1 f72"/>
              <a:gd name="f147" fmla="*/ f5 1 f73"/>
              <a:gd name="f148" fmla="*/ f7 1 f73"/>
              <a:gd name="f149" fmla="+- f109 0 f1"/>
              <a:gd name="f150" fmla="*/ f110 1 f72"/>
              <a:gd name="f151" fmla="*/ f130 1 f73"/>
              <a:gd name="f152" fmla="*/ f111 1 f72"/>
              <a:gd name="f153" fmla="*/ f112 1 f72"/>
              <a:gd name="f154" fmla="*/ f131 1 f73"/>
              <a:gd name="f155" fmla="*/ f113 1 f72"/>
              <a:gd name="f156" fmla="*/ f114 1 f72"/>
              <a:gd name="f157" fmla="*/ f132 1 f73"/>
              <a:gd name="f158" fmla="*/ f115 1 f72"/>
              <a:gd name="f159" fmla="*/ f133 1 f73"/>
              <a:gd name="f160" fmla="*/ f116 1 f72"/>
              <a:gd name="f161" fmla="*/ f134 1 f73"/>
              <a:gd name="f162" fmla="*/ f117 1 f72"/>
              <a:gd name="f163" fmla="*/ f135 1 f73"/>
              <a:gd name="f164" fmla="*/ f118 1 f72"/>
              <a:gd name="f165" fmla="*/ f119 1 f72"/>
              <a:gd name="f166" fmla="*/ f136 1 f73"/>
              <a:gd name="f167" fmla="*/ f137 1 f72"/>
              <a:gd name="f168" fmla="*/ f138 1 f73"/>
              <a:gd name="f169" fmla="*/ f120 1 f72"/>
              <a:gd name="f170" fmla="*/ f139 1 f73"/>
              <a:gd name="f171" fmla="*/ f121 1 f72"/>
              <a:gd name="f172" fmla="*/ f122 1 f72"/>
              <a:gd name="f173" fmla="*/ f140 1 f73"/>
              <a:gd name="f174" fmla="*/ f141 1 f73"/>
              <a:gd name="f175" fmla="*/ f123 1 f72"/>
              <a:gd name="f176" fmla="*/ f124 1 f72"/>
              <a:gd name="f177" fmla="*/ f142 1 f73"/>
              <a:gd name="f178" fmla="*/ f125 1 f72"/>
              <a:gd name="f179" fmla="*/ f143 1 f73"/>
              <a:gd name="f180" fmla="*/ f126 1 f72"/>
              <a:gd name="f181" fmla="*/ f127 1 f72"/>
              <a:gd name="f182" fmla="*/ f144 1 f73"/>
              <a:gd name="f183" fmla="*/ f128 1 f72"/>
              <a:gd name="f184" fmla="*/ f129 1 f72"/>
              <a:gd name="f185" fmla="*/ f145 f67 1"/>
              <a:gd name="f186" fmla="*/ f146 f67 1"/>
              <a:gd name="f187" fmla="*/ f148 f68 1"/>
              <a:gd name="f188" fmla="*/ f147 f68 1"/>
              <a:gd name="f189" fmla="*/ f150 f67 1"/>
              <a:gd name="f190" fmla="*/ f151 f68 1"/>
              <a:gd name="f191" fmla="*/ f152 f67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8 1"/>
              <a:gd name="f199" fmla="*/ f160 f67 1"/>
              <a:gd name="f200" fmla="*/ f161 f68 1"/>
              <a:gd name="f201" fmla="*/ f162 f67 1"/>
              <a:gd name="f202" fmla="*/ f163 f68 1"/>
              <a:gd name="f203" fmla="*/ f164 f67 1"/>
              <a:gd name="f204" fmla="*/ f165 f67 1"/>
              <a:gd name="f205" fmla="*/ f166 f68 1"/>
              <a:gd name="f206" fmla="*/ f167 f67 1"/>
              <a:gd name="f207" fmla="*/ f168 f68 1"/>
              <a:gd name="f208" fmla="*/ f169 f67 1"/>
              <a:gd name="f209" fmla="*/ f170 f68 1"/>
              <a:gd name="f210" fmla="*/ f171 f67 1"/>
              <a:gd name="f211" fmla="*/ f172 f67 1"/>
              <a:gd name="f212" fmla="*/ f173 f68 1"/>
              <a:gd name="f213" fmla="*/ f174 f68 1"/>
              <a:gd name="f214" fmla="*/ f175 f67 1"/>
              <a:gd name="f215" fmla="*/ f176 f67 1"/>
              <a:gd name="f216" fmla="*/ f177 f68 1"/>
              <a:gd name="f217" fmla="*/ f178 f67 1"/>
              <a:gd name="f218" fmla="*/ f179 f68 1"/>
              <a:gd name="f219" fmla="*/ f180 f67 1"/>
              <a:gd name="f220" fmla="*/ f181 f67 1"/>
              <a:gd name="f221" fmla="*/ f182 f68 1"/>
              <a:gd name="f222" fmla="*/ f183 f67 1"/>
              <a:gd name="f223" fmla="*/ f18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9">
                <a:pos x="f189" y="f190"/>
              </a:cxn>
              <a:cxn ang="f149">
                <a:pos x="f191" y="f190"/>
              </a:cxn>
              <a:cxn ang="f149">
                <a:pos x="f192" y="f193"/>
              </a:cxn>
              <a:cxn ang="f149">
                <a:pos x="f194" y="f193"/>
              </a:cxn>
              <a:cxn ang="f149">
                <a:pos x="f189" y="f190"/>
              </a:cxn>
              <a:cxn ang="f149">
                <a:pos x="f195" y="f196"/>
              </a:cxn>
              <a:cxn ang="f149">
                <a:pos x="f197" y="f198"/>
              </a:cxn>
              <a:cxn ang="f149">
                <a:pos x="f199" y="f200"/>
              </a:cxn>
              <a:cxn ang="f149">
                <a:pos x="f201" y="f202"/>
              </a:cxn>
              <a:cxn ang="f149">
                <a:pos x="f203" y="f200"/>
              </a:cxn>
              <a:cxn ang="f149">
                <a:pos x="f204" y="f205"/>
              </a:cxn>
              <a:cxn ang="f149">
                <a:pos x="f206" y="f207"/>
              </a:cxn>
              <a:cxn ang="f149">
                <a:pos x="f208" y="f209"/>
              </a:cxn>
              <a:cxn ang="f149">
                <a:pos x="f210" y="f209"/>
              </a:cxn>
              <a:cxn ang="f149">
                <a:pos x="f211" y="f212"/>
              </a:cxn>
              <a:cxn ang="f149">
                <a:pos x="f210" y="f213"/>
              </a:cxn>
              <a:cxn ang="f149">
                <a:pos x="f214" y="f213"/>
              </a:cxn>
              <a:cxn ang="f149">
                <a:pos x="f215" y="f216"/>
              </a:cxn>
              <a:cxn ang="f149">
                <a:pos x="f217" y="f218"/>
              </a:cxn>
              <a:cxn ang="f149">
                <a:pos x="f219" y="f213"/>
              </a:cxn>
              <a:cxn ang="f149">
                <a:pos x="f194" y="f213"/>
              </a:cxn>
              <a:cxn ang="f149">
                <a:pos x="f220" y="f221"/>
              </a:cxn>
              <a:cxn ang="f149">
                <a:pos x="f222" y="f209"/>
              </a:cxn>
              <a:cxn ang="f149">
                <a:pos x="f223" y="f209"/>
              </a:cxn>
              <a:cxn ang="f149">
                <a:pos x="f195" y="f196"/>
              </a:cxn>
            </a:cxnLst>
            <a:rect l="f185" t="f188" r="f186" b="f187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9374D25B-8365-1E24-FA2D-046F497FB633}"/>
              </a:ext>
            </a:extLst>
          </p:cNvPr>
          <p:cNvSpPr/>
          <p:nvPr/>
        </p:nvSpPr>
        <p:spPr>
          <a:xfrm rot="18900010">
            <a:off x="11959726" y="5785810"/>
            <a:ext cx="338440" cy="753988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+- 0 0 15529"/>
              <a:gd name="f51" fmla="val 50351"/>
              <a:gd name="f52" fmla="val 17412"/>
              <a:gd name="f53" fmla="+- 0 0 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+- 0 0 42555"/>
              <a:gd name="f72" fmla="+- 0 0 42556"/>
              <a:gd name="f73" fmla="val 111553"/>
              <a:gd name="f74" fmla="*/ f0 1 154109"/>
              <a:gd name="f75" fmla="*/ f1 1 343323"/>
              <a:gd name="f76" fmla="+- f4 0 f2"/>
              <a:gd name="f77" fmla="+- f3 0 f2"/>
              <a:gd name="f78" fmla="*/ f77 1 154109"/>
              <a:gd name="f79" fmla="*/ f76 1 343323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Parallelogram 15">
            <a:extLst>
              <a:ext uri="{FF2B5EF4-FFF2-40B4-BE49-F238E27FC236}">
                <a16:creationId xmlns:a16="http://schemas.microsoft.com/office/drawing/2014/main" id="{6418B820-EF1A-366E-2809-36943D8C16DE}"/>
              </a:ext>
            </a:extLst>
          </p:cNvPr>
          <p:cNvSpPr/>
          <p:nvPr/>
        </p:nvSpPr>
        <p:spPr>
          <a:xfrm flipH="1">
            <a:off x="5482656" y="7266587"/>
            <a:ext cx="696628" cy="69662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+- 0 0 61662"/>
              <a:gd name="f90" fmla="+- 0 0 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+- f4 0 f2"/>
              <a:gd name="f107" fmla="+- f3 0 f2"/>
              <a:gd name="f108" fmla="*/ f107 1 3242753"/>
              <a:gd name="f109" fmla="*/ f106 1 3227814"/>
              <a:gd name="f110" fmla="*/ f2 1 f108"/>
              <a:gd name="f111" fmla="*/ f3 1 f108"/>
              <a:gd name="f112" fmla="*/ f2 1 f109"/>
              <a:gd name="f113" fmla="*/ f4 1 f109"/>
              <a:gd name="f114" fmla="*/ f110 f104 1"/>
              <a:gd name="f115" fmla="*/ f111 f104 1"/>
              <a:gd name="f116" fmla="*/ f113 f105 1"/>
              <a:gd name="f117" fmla="*/ f112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4" t="f117" r="f115" b="f116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19">
            <a:extLst>
              <a:ext uri="{FF2B5EF4-FFF2-40B4-BE49-F238E27FC236}">
                <a16:creationId xmlns:a16="http://schemas.microsoft.com/office/drawing/2014/main" id="{350A4876-BC7C-E75B-0438-D963CE59F132}"/>
              </a:ext>
            </a:extLst>
          </p:cNvPr>
          <p:cNvSpPr/>
          <p:nvPr/>
        </p:nvSpPr>
        <p:spPr>
          <a:xfrm>
            <a:off x="9199648" y="5767716"/>
            <a:ext cx="691069" cy="679969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+- 0 0 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+- 0 0 14898"/>
              <a:gd name="f91" fmla="val 3061283"/>
              <a:gd name="f92" fmla="+- 0 0 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+- f4 0 f2"/>
              <a:gd name="f103" fmla="+- f3 0 f2"/>
              <a:gd name="f104" fmla="*/ f103 1 3214097"/>
              <a:gd name="f105" fmla="*/ f102 1 3162551"/>
              <a:gd name="f106" fmla="*/ f2 1 f104"/>
              <a:gd name="f107" fmla="*/ f3 1 f104"/>
              <a:gd name="f108" fmla="*/ f2 1 f105"/>
              <a:gd name="f109" fmla="*/ f4 1 f105"/>
              <a:gd name="f110" fmla="*/ f106 f100 1"/>
              <a:gd name="f111" fmla="*/ f107 f100 1"/>
              <a:gd name="f112" fmla="*/ f109 f101 1"/>
              <a:gd name="f113" fmla="*/ f108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3" r="f111" b="f112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ectangle 30">
            <a:extLst>
              <a:ext uri="{FF2B5EF4-FFF2-40B4-BE49-F238E27FC236}">
                <a16:creationId xmlns:a16="http://schemas.microsoft.com/office/drawing/2014/main" id="{508F14B9-0D42-AF22-11B3-2B98AD4918DC}"/>
              </a:ext>
            </a:extLst>
          </p:cNvPr>
          <p:cNvSpPr/>
          <p:nvPr/>
        </p:nvSpPr>
        <p:spPr>
          <a:xfrm>
            <a:off x="14176324" y="5704815"/>
            <a:ext cx="696628" cy="69459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+- f4 0 f2"/>
              <a:gd name="f134" fmla="+- f3 0 f2"/>
              <a:gd name="f135" fmla="*/ f134 1 3240000"/>
              <a:gd name="f136" fmla="*/ f133 1 3230531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ectangle 7">
            <a:extLst>
              <a:ext uri="{FF2B5EF4-FFF2-40B4-BE49-F238E27FC236}">
                <a16:creationId xmlns:a16="http://schemas.microsoft.com/office/drawing/2014/main" id="{C870E41E-6777-5FD3-5872-3D73FA2EB191}"/>
              </a:ext>
            </a:extLst>
          </p:cNvPr>
          <p:cNvSpPr/>
          <p:nvPr/>
        </p:nvSpPr>
        <p:spPr>
          <a:xfrm>
            <a:off x="8007967" y="2582529"/>
            <a:ext cx="707233" cy="70723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+- f3 0 f2"/>
              <a:gd name="f37" fmla="*/ f36 1 3240000"/>
              <a:gd name="f38" fmla="*/ f2 1 f37"/>
              <a:gd name="f39" fmla="*/ f3 1 f37"/>
              <a:gd name="f40" fmla="*/ f38 f34 1"/>
              <a:gd name="f41" fmla="*/ f39 f34 1"/>
              <a:gd name="f42" fmla="*/ f39 f35 1"/>
              <a:gd name="f43" fmla="*/ f38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0" t="f43" r="f41" b="f42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ectangle 15">
            <a:extLst>
              <a:ext uri="{FF2B5EF4-FFF2-40B4-BE49-F238E27FC236}">
                <a16:creationId xmlns:a16="http://schemas.microsoft.com/office/drawing/2014/main" id="{CC1AC92E-D743-2094-BFD2-83CFAEBA884A}"/>
              </a:ext>
            </a:extLst>
          </p:cNvPr>
          <p:cNvSpPr/>
          <p:nvPr/>
        </p:nvSpPr>
        <p:spPr>
          <a:xfrm rot="5400013">
            <a:off x="9188073" y="2582531"/>
            <a:ext cx="708185" cy="707233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+- f4 0 f2"/>
              <a:gd name="f37" fmla="+- f3 0 f2"/>
              <a:gd name="f38" fmla="*/ f37 1 3244313"/>
              <a:gd name="f39" fmla="*/ f36 1 3240000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Pie 24">
            <a:extLst>
              <a:ext uri="{FF2B5EF4-FFF2-40B4-BE49-F238E27FC236}">
                <a16:creationId xmlns:a16="http://schemas.microsoft.com/office/drawing/2014/main" id="{E4D76797-A025-1BB1-DC55-B57E2FE690E0}"/>
              </a:ext>
            </a:extLst>
          </p:cNvPr>
          <p:cNvSpPr/>
          <p:nvPr/>
        </p:nvSpPr>
        <p:spPr>
          <a:xfrm>
            <a:off x="7796646" y="7232210"/>
            <a:ext cx="769659" cy="76539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+- 0 0 116985"/>
              <a:gd name="f12" fmla="val 1936431"/>
              <a:gd name="f13" fmla="+- 0 0 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+- 0 0 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+- f4 0 f2"/>
              <a:gd name="f56" fmla="+- f3 0 f2"/>
              <a:gd name="f57" fmla="*/ f56 1 3228711"/>
              <a:gd name="f58" fmla="*/ f55 1 3210836"/>
              <a:gd name="f59" fmla="*/ f2 1 f57"/>
              <a:gd name="f60" fmla="*/ f3 1 f57"/>
              <a:gd name="f61" fmla="*/ f2 1 f58"/>
              <a:gd name="f62" fmla="*/ f4 1 f58"/>
              <a:gd name="f63" fmla="*/ f59 f53 1"/>
              <a:gd name="f64" fmla="*/ f60 f53 1"/>
              <a:gd name="f65" fmla="*/ f62 f54 1"/>
              <a:gd name="f66" fmla="*/ f61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Block Arc 14">
            <a:extLst>
              <a:ext uri="{FF2B5EF4-FFF2-40B4-BE49-F238E27FC236}">
                <a16:creationId xmlns:a16="http://schemas.microsoft.com/office/drawing/2014/main" id="{C6150EFE-28C0-9A53-61C1-0C0BEE85E457}"/>
              </a:ext>
            </a:extLst>
          </p:cNvPr>
          <p:cNvSpPr/>
          <p:nvPr/>
        </p:nvSpPr>
        <p:spPr>
          <a:xfrm rot="16200004">
            <a:off x="10369387" y="2510357"/>
            <a:ext cx="850973" cy="851521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+- f4 0 f2"/>
              <a:gd name="f270" fmla="+- f3 0 f2"/>
              <a:gd name="f271" fmla="*/ f270 1 3185463"/>
              <a:gd name="f272" fmla="*/ f269 1 3187558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Block Arc 41">
            <a:extLst>
              <a:ext uri="{FF2B5EF4-FFF2-40B4-BE49-F238E27FC236}">
                <a16:creationId xmlns:a16="http://schemas.microsoft.com/office/drawing/2014/main" id="{1A02EC55-1737-FBE0-C146-F5E61BB4F176}"/>
              </a:ext>
            </a:extLst>
          </p:cNvPr>
          <p:cNvSpPr/>
          <p:nvPr/>
        </p:nvSpPr>
        <p:spPr>
          <a:xfrm>
            <a:off x="11693984" y="2440929"/>
            <a:ext cx="709848" cy="99043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+- 0 0 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+- f4 0 f2"/>
              <a:gd name="f423" fmla="+- f3 0 f2"/>
              <a:gd name="f424" fmla="*/ f423 1 2512265"/>
              <a:gd name="f425" fmla="*/ f422 1 3505352"/>
              <a:gd name="f426" fmla="*/ f2 1 f424"/>
              <a:gd name="f427" fmla="*/ f3 1 f424"/>
              <a:gd name="f428" fmla="*/ f2 1 f425"/>
              <a:gd name="f429" fmla="*/ f4 1 f425"/>
              <a:gd name="f430" fmla="*/ f426 f420 1"/>
              <a:gd name="f431" fmla="*/ f427 f420 1"/>
              <a:gd name="f432" fmla="*/ f429 f421 1"/>
              <a:gd name="f433" fmla="*/ f428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0" t="f433" r="f431" b="f432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Right Triangle 17">
            <a:extLst>
              <a:ext uri="{FF2B5EF4-FFF2-40B4-BE49-F238E27FC236}">
                <a16:creationId xmlns:a16="http://schemas.microsoft.com/office/drawing/2014/main" id="{FF0A58FA-24BD-398A-4EC2-EA5CF8AEC8BD}"/>
              </a:ext>
            </a:extLst>
          </p:cNvPr>
          <p:cNvSpPr/>
          <p:nvPr/>
        </p:nvSpPr>
        <p:spPr>
          <a:xfrm>
            <a:off x="9140166" y="7205169"/>
            <a:ext cx="578597" cy="819468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+- f4 0 f2"/>
              <a:gd name="f17" fmla="+- f3 0 f2"/>
              <a:gd name="f18" fmla="*/ f17 1 2387678"/>
              <a:gd name="f19" fmla="*/ f16 1 3240000"/>
              <a:gd name="f20" fmla="*/ f2 1 f18"/>
              <a:gd name="f21" fmla="*/ f3 1 f18"/>
              <a:gd name="f22" fmla="*/ f2 1 f19"/>
              <a:gd name="f23" fmla="*/ f4 1 f19"/>
              <a:gd name="f24" fmla="*/ f20 f14 1"/>
              <a:gd name="f25" fmla="*/ f21 f14 1"/>
              <a:gd name="f26" fmla="*/ f23 f15 1"/>
              <a:gd name="f27" fmla="*/ f2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Oval 66">
            <a:extLst>
              <a:ext uri="{FF2B5EF4-FFF2-40B4-BE49-F238E27FC236}">
                <a16:creationId xmlns:a16="http://schemas.microsoft.com/office/drawing/2014/main" id="{421BE627-606B-495D-44F6-103DCA0C7D01}"/>
              </a:ext>
            </a:extLst>
          </p:cNvPr>
          <p:cNvSpPr/>
          <p:nvPr/>
        </p:nvSpPr>
        <p:spPr>
          <a:xfrm rot="20700014">
            <a:off x="6788201" y="5755299"/>
            <a:ext cx="822887" cy="704875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+- f4 0 f2"/>
              <a:gd name="f60" fmla="+- f3 0 f2"/>
              <a:gd name="f61" fmla="*/ f60 1 2901316"/>
              <a:gd name="f62" fmla="*/ f59 1 2485205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ectangle 9">
            <a:extLst>
              <a:ext uri="{FF2B5EF4-FFF2-40B4-BE49-F238E27FC236}">
                <a16:creationId xmlns:a16="http://schemas.microsoft.com/office/drawing/2014/main" id="{6FC3254C-3E9F-8E26-8C5F-47229C568A9A}"/>
              </a:ext>
            </a:extLst>
          </p:cNvPr>
          <p:cNvSpPr/>
          <p:nvPr/>
        </p:nvSpPr>
        <p:spPr>
          <a:xfrm>
            <a:off x="4184079" y="5621855"/>
            <a:ext cx="790888" cy="74033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+- 0 0 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+- f7 0 f5"/>
              <a:gd name="f81" fmla="+- f6 0 f5"/>
              <a:gd name="f82" fmla="*/ f77 f0 1"/>
              <a:gd name="f83" fmla="*/ f81 1 3239999"/>
              <a:gd name="f84" fmla="*/ f80 1 3032924"/>
              <a:gd name="f85" fmla="*/ 833935 f81 1"/>
              <a:gd name="f86" fmla="*/ 22 f80 1"/>
              <a:gd name="f87" fmla="*/ 1576606 f81 1"/>
              <a:gd name="f88" fmla="*/ 402054 f80 1"/>
              <a:gd name="f89" fmla="*/ 430441 f80 1"/>
              <a:gd name="f90" fmla="*/ 526981 f80 1"/>
              <a:gd name="f91" fmla="*/ 2765302 f80 1"/>
              <a:gd name="f92" fmla="*/ 378630 f81 1"/>
              <a:gd name="f93" fmla="*/ 2472117 f80 1"/>
              <a:gd name="f94" fmla="*/ 384918 f81 1"/>
              <a:gd name="f95" fmla="*/ 239143 f81 1"/>
              <a:gd name="f96" fmla="*/ 2776423 f80 1"/>
              <a:gd name="f97" fmla="*/ 2778202 f80 1"/>
              <a:gd name="f98" fmla="*/ 1663394 f81 1"/>
              <a:gd name="f99" fmla="*/ 3000856 f81 1"/>
              <a:gd name="f100" fmla="*/ 2855082 f81 1"/>
              <a:gd name="f101" fmla="*/ 2861369 f81 1"/>
              <a:gd name="f102" fmla="*/ 2406065 f81 1"/>
              <a:gd name="f103" fmla="*/ 2853673 f81 1"/>
              <a:gd name="f104" fmla="*/ 91100 f80 1"/>
              <a:gd name="f105" fmla="*/ 2854770 f81 1"/>
              <a:gd name="f106" fmla="*/ 3120669 f81 1"/>
              <a:gd name="f107" fmla="*/ 428517 f80 1"/>
              <a:gd name="f108" fmla="*/ 738345 f80 1"/>
              <a:gd name="f109" fmla="*/ 3239999 f81 1"/>
              <a:gd name="f110" fmla="*/ 3032924 f80 1"/>
              <a:gd name="f111" fmla="*/ 0 f81 1"/>
              <a:gd name="f112" fmla="*/ 102477 f81 1"/>
              <a:gd name="f113" fmla="*/ 385229 f81 1"/>
              <a:gd name="f114" fmla="*/ 386326 f81 1"/>
              <a:gd name="f115" fmla="*/ 229618 f81 1"/>
              <a:gd name="f116" fmla="*/ 2690698 f80 1"/>
              <a:gd name="f117" fmla="*/ 2991331 f81 1"/>
              <a:gd name="f118" fmla="*/ 2709748 f80 1"/>
              <a:gd name="f119" fmla="*/ f82 1 f2"/>
              <a:gd name="f120" fmla="*/ f85 1 3239999"/>
              <a:gd name="f121" fmla="*/ f86 1 3032924"/>
              <a:gd name="f122" fmla="*/ f87 1 3239999"/>
              <a:gd name="f123" fmla="*/ f88 1 3032924"/>
              <a:gd name="f124" fmla="*/ f89 1 3032924"/>
              <a:gd name="f125" fmla="*/ f90 1 3032924"/>
              <a:gd name="f126" fmla="*/ f91 1 3032924"/>
              <a:gd name="f127" fmla="*/ f92 1 3239999"/>
              <a:gd name="f128" fmla="*/ f93 1 3032924"/>
              <a:gd name="f129" fmla="*/ f94 1 3239999"/>
              <a:gd name="f130" fmla="*/ f95 1 3239999"/>
              <a:gd name="f131" fmla="*/ f96 1 3032924"/>
              <a:gd name="f132" fmla="*/ f97 1 3032924"/>
              <a:gd name="f133" fmla="*/ f98 1 3239999"/>
              <a:gd name="f134" fmla="*/ f99 1 3239999"/>
              <a:gd name="f135" fmla="*/ f100 1 3239999"/>
              <a:gd name="f136" fmla="*/ f101 1 3239999"/>
              <a:gd name="f137" fmla="*/ f102 1 3239999"/>
              <a:gd name="f138" fmla="*/ f103 1 3239999"/>
              <a:gd name="f139" fmla="*/ f104 1 3032924"/>
              <a:gd name="f140" fmla="*/ f105 1 3239999"/>
              <a:gd name="f141" fmla="*/ f106 1 3239999"/>
              <a:gd name="f142" fmla="*/ f107 1 3032924"/>
              <a:gd name="f143" fmla="*/ f108 1 3032924"/>
              <a:gd name="f144" fmla="*/ f109 1 3239999"/>
              <a:gd name="f145" fmla="*/ f110 1 3032924"/>
              <a:gd name="f146" fmla="*/ f111 1 3239999"/>
              <a:gd name="f147" fmla="*/ f112 1 3239999"/>
              <a:gd name="f148" fmla="*/ f113 1 3239999"/>
              <a:gd name="f149" fmla="*/ f114 1 3239999"/>
              <a:gd name="f150" fmla="*/ f115 1 3239999"/>
              <a:gd name="f151" fmla="*/ f116 1 3032924"/>
              <a:gd name="f152" fmla="*/ f117 1 3239999"/>
              <a:gd name="f153" fmla="*/ f118 1 3032924"/>
              <a:gd name="f154" fmla="*/ f5 1 f83"/>
              <a:gd name="f155" fmla="*/ f6 1 f83"/>
              <a:gd name="f156" fmla="*/ f5 1 f84"/>
              <a:gd name="f157" fmla="*/ f7 1 f84"/>
              <a:gd name="f158" fmla="+- f119 0 f1"/>
              <a:gd name="f159" fmla="*/ f122 1 f83"/>
              <a:gd name="f160" fmla="*/ f132 1 f84"/>
              <a:gd name="f161" fmla="*/ f133 1 f83"/>
              <a:gd name="f162" fmla="*/ f131 1 f84"/>
              <a:gd name="f163" fmla="*/ f152 1 f83"/>
              <a:gd name="f164" fmla="*/ f153 1 f84"/>
              <a:gd name="f165" fmla="*/ f134 1 f83"/>
              <a:gd name="f166" fmla="*/ f125 1 f84"/>
              <a:gd name="f167" fmla="*/ f135 1 f83"/>
              <a:gd name="f168" fmla="*/ f136 1 f83"/>
              <a:gd name="f169" fmla="*/ f128 1 f84"/>
              <a:gd name="f170" fmla="*/ f126 1 f84"/>
              <a:gd name="f171" fmla="*/ f124 1 f84"/>
              <a:gd name="f172" fmla="*/ f123 1 f84"/>
              <a:gd name="f173" fmla="*/ f137 1 f83"/>
              <a:gd name="f174" fmla="*/ f121 1 f84"/>
              <a:gd name="f175" fmla="*/ f138 1 f83"/>
              <a:gd name="f176" fmla="*/ f139 1 f84"/>
              <a:gd name="f177" fmla="*/ f140 1 f83"/>
              <a:gd name="f178" fmla="*/ f141 1 f83"/>
              <a:gd name="f179" fmla="*/ f142 1 f84"/>
              <a:gd name="f180" fmla="*/ f143 1 f84"/>
              <a:gd name="f181" fmla="*/ f144 1 f83"/>
              <a:gd name="f182" fmla="*/ f145 1 f84"/>
              <a:gd name="f183" fmla="*/ f146 1 f83"/>
              <a:gd name="f184" fmla="*/ f147 1 f83"/>
              <a:gd name="f185" fmla="*/ f148 1 f83"/>
              <a:gd name="f186" fmla="*/ f149 1 f83"/>
              <a:gd name="f187" fmla="*/ f120 1 f83"/>
              <a:gd name="f188" fmla="*/ f127 1 f83"/>
              <a:gd name="f189" fmla="*/ f129 1 f83"/>
              <a:gd name="f190" fmla="*/ f130 1 f83"/>
              <a:gd name="f191" fmla="*/ f150 1 f83"/>
              <a:gd name="f192" fmla="*/ f151 1 f84"/>
              <a:gd name="f193" fmla="*/ f154 f78 1"/>
              <a:gd name="f194" fmla="*/ f155 f78 1"/>
              <a:gd name="f195" fmla="*/ f157 f79 1"/>
              <a:gd name="f196" fmla="*/ f156 f79 1"/>
              <a:gd name="f197" fmla="*/ f159 f78 1"/>
              <a:gd name="f198" fmla="*/ f160 f79 1"/>
              <a:gd name="f199" fmla="*/ f161 f78 1"/>
              <a:gd name="f200" fmla="*/ f162 f79 1"/>
              <a:gd name="f201" fmla="*/ f163 f78 1"/>
              <a:gd name="f202" fmla="*/ f164 f79 1"/>
              <a:gd name="f203" fmla="*/ f165 f78 1"/>
              <a:gd name="f204" fmla="*/ f166 f79 1"/>
              <a:gd name="f205" fmla="*/ f167 f78 1"/>
              <a:gd name="f206" fmla="*/ f168 f78 1"/>
              <a:gd name="f207" fmla="*/ f169 f79 1"/>
              <a:gd name="f208" fmla="*/ f170 f79 1"/>
              <a:gd name="f209" fmla="*/ f171 f79 1"/>
              <a:gd name="f210" fmla="*/ f172 f79 1"/>
              <a:gd name="f211" fmla="*/ f173 f78 1"/>
              <a:gd name="f212" fmla="*/ f174 f79 1"/>
              <a:gd name="f213" fmla="*/ f175 f78 1"/>
              <a:gd name="f214" fmla="*/ f176 f79 1"/>
              <a:gd name="f215" fmla="*/ f177 f78 1"/>
              <a:gd name="f216" fmla="*/ f178 f78 1"/>
              <a:gd name="f217" fmla="*/ f179 f79 1"/>
              <a:gd name="f218" fmla="*/ f180 f79 1"/>
              <a:gd name="f219" fmla="*/ f181 f78 1"/>
              <a:gd name="f220" fmla="*/ f182 f79 1"/>
              <a:gd name="f221" fmla="*/ f183 f78 1"/>
              <a:gd name="f222" fmla="*/ f184 f78 1"/>
              <a:gd name="f223" fmla="*/ f185 f78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8">
                <a:pos x="f197" y="f198"/>
              </a:cxn>
              <a:cxn ang="f158">
                <a:pos x="f199" y="f198"/>
              </a:cxn>
              <a:cxn ang="f158">
                <a:pos x="f199" y="f200"/>
              </a:cxn>
              <a:cxn ang="f158">
                <a:pos x="f201" y="f202"/>
              </a:cxn>
              <a:cxn ang="f158">
                <a:pos x="f203" y="f204"/>
              </a:cxn>
              <a:cxn ang="f158">
                <a:pos x="f205" y="f204"/>
              </a:cxn>
              <a:cxn ang="f158">
                <a:pos x="f206" y="f207"/>
              </a:cxn>
              <a:cxn ang="f158">
                <a:pos x="f199" y="f208"/>
              </a:cxn>
              <a:cxn ang="f158">
                <a:pos x="f199" y="f204"/>
              </a:cxn>
              <a:cxn ang="f158">
                <a:pos x="f199" y="f209"/>
              </a:cxn>
              <a:cxn ang="f158">
                <a:pos x="f199" y="f210"/>
              </a:cxn>
              <a:cxn ang="f158">
                <a:pos x="f211" y="f212"/>
              </a:cxn>
              <a:cxn ang="f158">
                <a:pos x="f213" y="f214"/>
              </a:cxn>
              <a:cxn ang="f158">
                <a:pos x="f215" y="f209"/>
              </a:cxn>
              <a:cxn ang="f158">
                <a:pos x="f216" y="f217"/>
              </a:cxn>
              <a:cxn ang="f158">
                <a:pos x="f216" y="f218"/>
              </a:cxn>
              <a:cxn ang="f158">
                <a:pos x="f219" y="f218"/>
              </a:cxn>
              <a:cxn ang="f158">
                <a:pos x="f219" y="f220"/>
              </a:cxn>
              <a:cxn ang="f158">
                <a:pos x="f221" y="f220"/>
              </a:cxn>
              <a:cxn ang="f158">
                <a:pos x="f221" y="f218"/>
              </a:cxn>
              <a:cxn ang="f158">
                <a:pos x="f222" y="f218"/>
              </a:cxn>
              <a:cxn ang="f158">
                <a:pos x="f222" y="f217"/>
              </a:cxn>
              <a:cxn ang="f158">
                <a:pos x="f223" y="f209"/>
              </a:cxn>
              <a:cxn ang="f158">
                <a:pos x="f224" y="f214"/>
              </a:cxn>
              <a:cxn ang="f158">
                <a:pos x="f225" y="f212"/>
              </a:cxn>
              <a:cxn ang="f158">
                <a:pos x="f197" y="f210"/>
              </a:cxn>
              <a:cxn ang="f158">
                <a:pos x="f197" y="f209"/>
              </a:cxn>
              <a:cxn ang="f158">
                <a:pos x="f197" y="f204"/>
              </a:cxn>
              <a:cxn ang="f158">
                <a:pos x="f197" y="f208"/>
              </a:cxn>
              <a:cxn ang="f158">
                <a:pos x="f226" y="f207"/>
              </a:cxn>
              <a:cxn ang="f158">
                <a:pos x="f227" y="f204"/>
              </a:cxn>
              <a:cxn ang="f158">
                <a:pos x="f228" y="f204"/>
              </a:cxn>
              <a:cxn ang="f158">
                <a:pos x="f229" y="f230"/>
              </a:cxn>
              <a:cxn ang="f158">
                <a:pos x="f197" y="f200"/>
              </a:cxn>
            </a:cxnLst>
            <a:rect l="f193" t="f196" r="f194" b="f195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Frame 17">
            <a:extLst>
              <a:ext uri="{FF2B5EF4-FFF2-40B4-BE49-F238E27FC236}">
                <a16:creationId xmlns:a16="http://schemas.microsoft.com/office/drawing/2014/main" id="{31196D68-5B0C-BC5F-F98F-4AD0D6738E8F}"/>
              </a:ext>
            </a:extLst>
          </p:cNvPr>
          <p:cNvSpPr/>
          <p:nvPr/>
        </p:nvSpPr>
        <p:spPr>
          <a:xfrm>
            <a:off x="4146666" y="7223856"/>
            <a:ext cx="762106" cy="762106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+- f3 0 f2"/>
              <a:gd name="f39" fmla="*/ f38 1 3240000"/>
              <a:gd name="f40" fmla="*/ f2 1 f39"/>
              <a:gd name="f41" fmla="*/ f3 1 f39"/>
              <a:gd name="f42" fmla="*/ f40 f36 1"/>
              <a:gd name="f43" fmla="*/ f41 f36 1"/>
              <a:gd name="f44" fmla="*/ f41 f37 1"/>
              <a:gd name="f45" fmla="*/ f40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Teardrop 1">
            <a:extLst>
              <a:ext uri="{FF2B5EF4-FFF2-40B4-BE49-F238E27FC236}">
                <a16:creationId xmlns:a16="http://schemas.microsoft.com/office/drawing/2014/main" id="{C5541286-5172-55D1-198D-67B3C707C1FE}"/>
              </a:ext>
            </a:extLst>
          </p:cNvPr>
          <p:cNvSpPr/>
          <p:nvPr/>
        </p:nvSpPr>
        <p:spPr>
          <a:xfrm rot="18805988">
            <a:off x="12771060" y="2613459"/>
            <a:ext cx="827640" cy="819010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+- 0 0 9451"/>
              <a:gd name="f136" fmla="val 1069973"/>
              <a:gd name="f137" fmla="+- 0 0 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+- f4 0 f2"/>
              <a:gd name="f173" fmla="+- f3 0 f2"/>
              <a:gd name="f174" fmla="*/ f173 1 1807241"/>
              <a:gd name="f175" fmla="*/ f172 1 1788383"/>
              <a:gd name="f176" fmla="*/ f2 1 f174"/>
              <a:gd name="f177" fmla="*/ f3 1 f174"/>
              <a:gd name="f178" fmla="*/ f2 1 f175"/>
              <a:gd name="f179" fmla="*/ f4 1 f175"/>
              <a:gd name="f180" fmla="*/ f176 f170 1"/>
              <a:gd name="f181" fmla="*/ f177 f170 1"/>
              <a:gd name="f182" fmla="*/ f179 f171 1"/>
              <a:gd name="f183" fmla="*/ f178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0" t="f183" r="f181" b="f182"/>
            <a:pathLst>
              <a:path w="1807240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Rectangle 130">
            <a:extLst>
              <a:ext uri="{FF2B5EF4-FFF2-40B4-BE49-F238E27FC236}">
                <a16:creationId xmlns:a16="http://schemas.microsoft.com/office/drawing/2014/main" id="{E8683FE3-EBD7-3730-B0F2-6E1A3EAE6069}"/>
              </a:ext>
            </a:extLst>
          </p:cNvPr>
          <p:cNvSpPr/>
          <p:nvPr/>
        </p:nvSpPr>
        <p:spPr>
          <a:xfrm>
            <a:off x="13980032" y="2613579"/>
            <a:ext cx="816744" cy="8204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+- f4 0 f2"/>
              <a:gd name="f98" fmla="+- f3 0 f2"/>
              <a:gd name="f99" fmla="*/ f98 1 371900"/>
              <a:gd name="f100" fmla="*/ f97 1 373588"/>
              <a:gd name="f101" fmla="*/ f2 1 f99"/>
              <a:gd name="f102" fmla="*/ f3 1 f99"/>
              <a:gd name="f103" fmla="*/ f2 1 f100"/>
              <a:gd name="f104" fmla="*/ f4 1 f100"/>
              <a:gd name="f105" fmla="*/ f101 f95 1"/>
              <a:gd name="f106" fmla="*/ f102 f95 1"/>
              <a:gd name="f107" fmla="*/ f104 f96 1"/>
              <a:gd name="f108" fmla="*/ f103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5" t="f108" r="f106" b="f107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Right Triangle 17">
            <a:extLst>
              <a:ext uri="{FF2B5EF4-FFF2-40B4-BE49-F238E27FC236}">
                <a16:creationId xmlns:a16="http://schemas.microsoft.com/office/drawing/2014/main" id="{7054A57B-65E2-2F72-A843-3CAED950B298}"/>
              </a:ext>
            </a:extLst>
          </p:cNvPr>
          <p:cNvSpPr/>
          <p:nvPr/>
        </p:nvSpPr>
        <p:spPr>
          <a:xfrm>
            <a:off x="11626385" y="7170775"/>
            <a:ext cx="717107" cy="85386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1999321"/>
              <a:gd name="f7" fmla="val 2603448"/>
              <a:gd name="f8" fmla="val 2772810"/>
              <a:gd name="f9" fmla="val 2528507"/>
              <a:gd name="f10" fmla="val 2263914"/>
              <a:gd name="f11" fmla="val 2230929"/>
              <a:gd name="f12" fmla="val 2516419"/>
              <a:gd name="f13" fmla="val 2435624"/>
              <a:gd name="f14" fmla="val 2688129"/>
              <a:gd name="f15" fmla="val 2940634"/>
              <a:gd name="f16" fmla="val 3145329"/>
              <a:gd name="f17" fmla="val 2011409"/>
              <a:gd name="f18" fmla="val 1806714"/>
              <a:gd name="f19" fmla="val 1576134"/>
              <a:gd name="f20" fmla="val 17032"/>
              <a:gd name="f21" fmla="val 2276728"/>
              <a:gd name="f22" fmla="val 17033"/>
              <a:gd name="f23" fmla="val 1576135"/>
              <a:gd name="f24" fmla="val 1321887"/>
              <a:gd name="f25" fmla="val 996125"/>
              <a:gd name="f26" fmla="val 2160187"/>
              <a:gd name="f27" fmla="val 1979345"/>
              <a:gd name="f28" fmla="val 2161001"/>
              <a:gd name="f29" fmla="val 1738579"/>
              <a:gd name="f30" fmla="val 2402384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+- f4 0 f2"/>
              <a:gd name="f40" fmla="+- f3 0 f2"/>
              <a:gd name="f41" fmla="*/ f40 1 2721114"/>
              <a:gd name="f42" fmla="*/ f39 1 3240000"/>
              <a:gd name="f43" fmla="*/ f2 1 f41"/>
              <a:gd name="f44" fmla="*/ f3 1 f41"/>
              <a:gd name="f45" fmla="*/ f2 1 f42"/>
              <a:gd name="f46" fmla="*/ f4 1 f42"/>
              <a:gd name="f47" fmla="*/ f43 f37 1"/>
              <a:gd name="f48" fmla="*/ f44 f37 1"/>
              <a:gd name="f49" fmla="*/ f46 f38 1"/>
              <a:gd name="f50" fmla="*/ f4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7"/>
                </a:lnTo>
                <a:close/>
                <a:moveTo>
                  <a:pt x="f10" y="f11"/>
                </a:moveTo>
                <a:cubicBezTo>
                  <a:pt x="f12" y="f11"/>
                  <a:pt x="f3" y="f13"/>
                  <a:pt x="f3" y="f14"/>
                </a:cubicBezTo>
                <a:cubicBezTo>
                  <a:pt x="f3" y="f15"/>
                  <a:pt x="f12" y="f16"/>
                  <a:pt x="f10" y="f16"/>
                </a:cubicBezTo>
                <a:cubicBezTo>
                  <a:pt x="f17" y="f16"/>
                  <a:pt x="f18" y="f15"/>
                  <a:pt x="f18" y="f14"/>
                </a:cubicBezTo>
                <a:cubicBezTo>
                  <a:pt x="f18" y="f13"/>
                  <a:pt x="f17" y="f11"/>
                  <a:pt x="f10" y="f11"/>
                </a:cubicBezTo>
                <a:close/>
                <a:moveTo>
                  <a:pt x="f19" y="f20"/>
                </a:moveTo>
                <a:lnTo>
                  <a:pt x="f21" y="f20"/>
                </a:lnTo>
                <a:lnTo>
                  <a:pt x="f21" y="f22"/>
                </a:lnTo>
                <a:lnTo>
                  <a:pt x="f23" y="f22"/>
                </a:lnTo>
                <a:close/>
                <a:moveTo>
                  <a:pt x="f2" y="f20"/>
                </a:moveTo>
                <a:lnTo>
                  <a:pt x="f24" y="f20"/>
                </a:lnTo>
                <a:lnTo>
                  <a:pt x="f24" y="f25"/>
                </a:lnTo>
                <a:lnTo>
                  <a:pt x="f21" y="f25"/>
                </a:lnTo>
                <a:lnTo>
                  <a:pt x="f21" y="f26"/>
                </a:lnTo>
                <a:cubicBezTo>
                  <a:pt x="f27" y="f28"/>
                  <a:pt x="f29" y="f30"/>
                  <a:pt x="f29" y="f5"/>
                </a:cubicBezTo>
                <a:cubicBezTo>
                  <a:pt x="f29" y="f31"/>
                  <a:pt x="f27" y="f32"/>
                  <a:pt x="f21" y="f33"/>
                </a:cubicBezTo>
                <a:lnTo>
                  <a:pt x="f21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5" name="Right Triangle 17">
            <a:extLst>
              <a:ext uri="{FF2B5EF4-FFF2-40B4-BE49-F238E27FC236}">
                <a16:creationId xmlns:a16="http://schemas.microsoft.com/office/drawing/2014/main" id="{F52A52BE-ACA4-094B-6582-58D5E65C21D8}"/>
              </a:ext>
            </a:extLst>
          </p:cNvPr>
          <p:cNvSpPr/>
          <p:nvPr/>
        </p:nvSpPr>
        <p:spPr>
          <a:xfrm>
            <a:off x="10314021" y="7170775"/>
            <a:ext cx="717107" cy="85386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79233"/>
              <a:gd name="f7" fmla="val 2431577"/>
              <a:gd name="f8" fmla="val 2611489"/>
              <a:gd name="f9" fmla="val 1999321"/>
              <a:gd name="f10" fmla="val 2780851"/>
              <a:gd name="f11" fmla="val 2960763"/>
              <a:gd name="f12" fmla="val 2348595"/>
              <a:gd name="f13" fmla="val 2528507"/>
              <a:gd name="f14" fmla="val 2263914"/>
              <a:gd name="f15" fmla="val 2238970"/>
              <a:gd name="f16" fmla="val 2516419"/>
              <a:gd name="f17" fmla="val 2443665"/>
              <a:gd name="f18" fmla="val 2696170"/>
              <a:gd name="f19" fmla="val 2948675"/>
              <a:gd name="f20" fmla="val 3153370"/>
              <a:gd name="f21" fmla="val 2011409"/>
              <a:gd name="f22" fmla="val 1806714"/>
              <a:gd name="f23" fmla="val 1576134"/>
              <a:gd name="f24" fmla="val 17032"/>
              <a:gd name="f25" fmla="val 2276728"/>
              <a:gd name="f26" fmla="val 17033"/>
              <a:gd name="f27" fmla="val 1576135"/>
              <a:gd name="f28" fmla="val 1321887"/>
              <a:gd name="f29" fmla="val 996125"/>
              <a:gd name="f30" fmla="val 2160187"/>
              <a:gd name="f31" fmla="val 1979345"/>
              <a:gd name="f32" fmla="val 2161001"/>
              <a:gd name="f33" fmla="val 1738579"/>
              <a:gd name="f34" fmla="val 2402384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+- f4 0 f2"/>
              <a:gd name="f44" fmla="+- f3 0 f2"/>
              <a:gd name="f45" fmla="*/ f44 1 2721114"/>
              <a:gd name="f46" fmla="*/ f43 1 3240000"/>
              <a:gd name="f47" fmla="*/ f2 1 f45"/>
              <a:gd name="f48" fmla="*/ f3 1 f45"/>
              <a:gd name="f49" fmla="*/ f2 1 f46"/>
              <a:gd name="f50" fmla="*/ f4 1 f46"/>
              <a:gd name="f51" fmla="*/ f47 f41 1"/>
              <a:gd name="f52" fmla="*/ f48 f41 1"/>
              <a:gd name="f53" fmla="*/ f50 f42 1"/>
              <a:gd name="f54" fmla="*/ f49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" t="f54" r="f52" b="f53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10"/>
                </a:lnTo>
                <a:lnTo>
                  <a:pt x="f6" y="f10"/>
                </a:lnTo>
                <a:lnTo>
                  <a:pt x="f6" y="f11"/>
                </a:lnTo>
                <a:lnTo>
                  <a:pt x="f12" y="f11"/>
                </a:lnTo>
                <a:lnTo>
                  <a:pt x="f12" y="f10"/>
                </a:lnTo>
                <a:lnTo>
                  <a:pt x="f13" y="f10"/>
                </a:lnTo>
                <a:lnTo>
                  <a:pt x="f13" y="f8"/>
                </a:lnTo>
                <a:lnTo>
                  <a:pt x="f12" y="f8"/>
                </a:lnTo>
                <a:lnTo>
                  <a:pt x="f12" y="f7"/>
                </a:lnTo>
                <a:close/>
                <a:moveTo>
                  <a:pt x="f14" y="f15"/>
                </a:moveTo>
                <a:cubicBezTo>
                  <a:pt x="f16" y="f15"/>
                  <a:pt x="f3" y="f17"/>
                  <a:pt x="f3" y="f18"/>
                </a:cubicBezTo>
                <a:cubicBezTo>
                  <a:pt x="f3" y="f19"/>
                  <a:pt x="f16" y="f20"/>
                  <a:pt x="f14" y="f20"/>
                </a:cubicBezTo>
                <a:cubicBezTo>
                  <a:pt x="f21" y="f20"/>
                  <a:pt x="f22" y="f19"/>
                  <a:pt x="f22" y="f18"/>
                </a:cubicBezTo>
                <a:cubicBezTo>
                  <a:pt x="f22" y="f17"/>
                  <a:pt x="f21" y="f15"/>
                  <a:pt x="f14" y="f15"/>
                </a:cubicBezTo>
                <a:close/>
                <a:moveTo>
                  <a:pt x="f23" y="f24"/>
                </a:move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lose/>
                <a:moveTo>
                  <a:pt x="f2" y="f24"/>
                </a:moveTo>
                <a:lnTo>
                  <a:pt x="f28" y="f24"/>
                </a:lnTo>
                <a:lnTo>
                  <a:pt x="f28" y="f29"/>
                </a:lnTo>
                <a:lnTo>
                  <a:pt x="f25" y="f29"/>
                </a:lnTo>
                <a:lnTo>
                  <a:pt x="f25" y="f30"/>
                </a:lnTo>
                <a:cubicBezTo>
                  <a:pt x="f31" y="f32"/>
                  <a:pt x="f33" y="f34"/>
                  <a:pt x="f33" y="f5"/>
                </a:cubicBezTo>
                <a:cubicBezTo>
                  <a:pt x="f33" y="f35"/>
                  <a:pt x="f31" y="f36"/>
                  <a:pt x="f25" y="f37"/>
                </a:cubicBezTo>
                <a:lnTo>
                  <a:pt x="f25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6" name="Right Triangle 17">
            <a:extLst>
              <a:ext uri="{FF2B5EF4-FFF2-40B4-BE49-F238E27FC236}">
                <a16:creationId xmlns:a16="http://schemas.microsoft.com/office/drawing/2014/main" id="{F4D5095F-9765-792A-62F0-9AFC1D890179}"/>
              </a:ext>
            </a:extLst>
          </p:cNvPr>
          <p:cNvSpPr/>
          <p:nvPr/>
        </p:nvSpPr>
        <p:spPr>
          <a:xfrm>
            <a:off x="12938730" y="7170775"/>
            <a:ext cx="717107" cy="85386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36698"/>
              <a:gd name="f7" fmla="val 2449196"/>
              <a:gd name="f8" fmla="val 2016940"/>
              <a:gd name="f9" fmla="val 2568954"/>
              <a:gd name="f10" fmla="val 2144156"/>
              <a:gd name="f11" fmla="val 2696170"/>
              <a:gd name="f12" fmla="val 2823386"/>
              <a:gd name="f13" fmla="val 2943144"/>
              <a:gd name="f14" fmla="val 2263914"/>
              <a:gd name="f15" fmla="val 2815928"/>
              <a:gd name="f16" fmla="val 2391130"/>
              <a:gd name="f17" fmla="val 2510888"/>
              <a:gd name="f18" fmla="val 2383672"/>
              <a:gd name="f19" fmla="val 2576412"/>
              <a:gd name="f20" fmla="val 2238970"/>
              <a:gd name="f21" fmla="val 2516419"/>
              <a:gd name="f22" fmla="val 2443665"/>
              <a:gd name="f23" fmla="val 2948675"/>
              <a:gd name="f24" fmla="val 3153370"/>
              <a:gd name="f25" fmla="val 2011409"/>
              <a:gd name="f26" fmla="val 1806714"/>
              <a:gd name="f27" fmla="val 1576134"/>
              <a:gd name="f28" fmla="val 17032"/>
              <a:gd name="f29" fmla="val 2276728"/>
              <a:gd name="f30" fmla="val 17033"/>
              <a:gd name="f31" fmla="val 1576135"/>
              <a:gd name="f32" fmla="val 1321887"/>
              <a:gd name="f33" fmla="val 996125"/>
              <a:gd name="f34" fmla="val 2160187"/>
              <a:gd name="f35" fmla="val 1979345"/>
              <a:gd name="f36" fmla="val 2161001"/>
              <a:gd name="f37" fmla="val 1738579"/>
              <a:gd name="f38" fmla="val 2402384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+- f4 0 f2"/>
              <a:gd name="f48" fmla="+- f3 0 f2"/>
              <a:gd name="f49" fmla="*/ f48 1 2721114"/>
              <a:gd name="f50" fmla="*/ f47 1 3240000"/>
              <a:gd name="f51" fmla="*/ f2 1 f49"/>
              <a:gd name="f52" fmla="*/ f3 1 f49"/>
              <a:gd name="f53" fmla="*/ f2 1 f50"/>
              <a:gd name="f54" fmla="*/ f4 1 f50"/>
              <a:gd name="f55" fmla="*/ f51 f45 1"/>
              <a:gd name="f56" fmla="*/ f52 f45 1"/>
              <a:gd name="f57" fmla="*/ f54 f46 1"/>
              <a:gd name="f58" fmla="*/ f53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8" y="f12"/>
                </a:lnTo>
                <a:lnTo>
                  <a:pt x="f6" y="f13"/>
                </a:lnTo>
                <a:lnTo>
                  <a:pt x="f14" y="f15"/>
                </a:lnTo>
                <a:lnTo>
                  <a:pt x="f16" y="f13"/>
                </a:lnTo>
                <a:lnTo>
                  <a:pt x="f17" y="f12"/>
                </a:lnTo>
                <a:lnTo>
                  <a:pt x="f18" y="f11"/>
                </a:lnTo>
                <a:lnTo>
                  <a:pt x="f17" y="f9"/>
                </a:lnTo>
                <a:lnTo>
                  <a:pt x="f16" y="f7"/>
                </a:lnTo>
                <a:lnTo>
                  <a:pt x="f14" y="f19"/>
                </a:lnTo>
                <a:close/>
                <a:moveTo>
                  <a:pt x="f14" y="f20"/>
                </a:moveTo>
                <a:cubicBezTo>
                  <a:pt x="f21" y="f20"/>
                  <a:pt x="f3" y="f22"/>
                  <a:pt x="f3" y="f11"/>
                </a:cubicBezTo>
                <a:cubicBezTo>
                  <a:pt x="f3" y="f23"/>
                  <a:pt x="f21" y="f24"/>
                  <a:pt x="f14" y="f24"/>
                </a:cubicBezTo>
                <a:cubicBezTo>
                  <a:pt x="f25" y="f24"/>
                  <a:pt x="f26" y="f23"/>
                  <a:pt x="f26" y="f11"/>
                </a:cubicBezTo>
                <a:cubicBezTo>
                  <a:pt x="f26" y="f22"/>
                  <a:pt x="f25" y="f20"/>
                  <a:pt x="f14" y="f20"/>
                </a:cubicBezTo>
                <a:close/>
                <a:moveTo>
                  <a:pt x="f27" y="f28"/>
                </a:moveTo>
                <a:lnTo>
                  <a:pt x="f29" y="f28"/>
                </a:lnTo>
                <a:lnTo>
                  <a:pt x="f29" y="f30"/>
                </a:lnTo>
                <a:lnTo>
                  <a:pt x="f31" y="f30"/>
                </a:lnTo>
                <a:close/>
                <a:moveTo>
                  <a:pt x="f2" y="f28"/>
                </a:moveTo>
                <a:lnTo>
                  <a:pt x="f32" y="f28"/>
                </a:lnTo>
                <a:lnTo>
                  <a:pt x="f32" y="f33"/>
                </a:lnTo>
                <a:lnTo>
                  <a:pt x="f29" y="f33"/>
                </a:lnTo>
                <a:lnTo>
                  <a:pt x="f29" y="f34"/>
                </a:lnTo>
                <a:cubicBezTo>
                  <a:pt x="f35" y="f36"/>
                  <a:pt x="f37" y="f38"/>
                  <a:pt x="f37" y="f5"/>
                </a:cubicBezTo>
                <a:cubicBezTo>
                  <a:pt x="f37" y="f39"/>
                  <a:pt x="f35" y="f40"/>
                  <a:pt x="f29" y="f41"/>
                </a:cubicBezTo>
                <a:lnTo>
                  <a:pt x="f29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7" name="Oval 44">
            <a:extLst>
              <a:ext uri="{FF2B5EF4-FFF2-40B4-BE49-F238E27FC236}">
                <a16:creationId xmlns:a16="http://schemas.microsoft.com/office/drawing/2014/main" id="{0A07EA62-7C48-BE2A-C2EC-C6ED585C8737}"/>
              </a:ext>
            </a:extLst>
          </p:cNvPr>
          <p:cNvSpPr/>
          <p:nvPr/>
        </p:nvSpPr>
        <p:spPr>
          <a:xfrm>
            <a:off x="14251093" y="7170775"/>
            <a:ext cx="717107" cy="85386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519839"/>
              <a:gd name="f7" fmla="val 2469622"/>
              <a:gd name="f8" fmla="val 2201779"/>
              <a:gd name="f9" fmla="val 2787682"/>
              <a:gd name="f10" fmla="val 2003023"/>
              <a:gd name="f11" fmla="val 2588926"/>
              <a:gd name="f12" fmla="val 1901669"/>
              <a:gd name="f13" fmla="val 2690281"/>
              <a:gd name="f14" fmla="val 2203868"/>
              <a:gd name="f15" fmla="val 2992480"/>
              <a:gd name="f16" fmla="val 2305222"/>
              <a:gd name="f17" fmla="val 2891125"/>
              <a:gd name="f18" fmla="val 2303133"/>
              <a:gd name="f19" fmla="val 2889037"/>
              <a:gd name="f20" fmla="val 2621194"/>
              <a:gd name="f21" fmla="val 2570977"/>
              <a:gd name="f22" fmla="val 2263914"/>
              <a:gd name="f23" fmla="val 2238970"/>
              <a:gd name="f24" fmla="val 2516419"/>
              <a:gd name="f25" fmla="val 2443665"/>
              <a:gd name="f26" fmla="val 2696170"/>
              <a:gd name="f27" fmla="val 2948675"/>
              <a:gd name="f28" fmla="val 3153370"/>
              <a:gd name="f29" fmla="val 2011409"/>
              <a:gd name="f30" fmla="val 1806714"/>
              <a:gd name="f31" fmla="val 1576134"/>
              <a:gd name="f32" fmla="val 17032"/>
              <a:gd name="f33" fmla="val 2276728"/>
              <a:gd name="f34" fmla="val 17033"/>
              <a:gd name="f35" fmla="val 1576135"/>
              <a:gd name="f36" fmla="val 1321887"/>
              <a:gd name="f37" fmla="val 996125"/>
              <a:gd name="f38" fmla="val 2160187"/>
              <a:gd name="f39" fmla="val 1979345"/>
              <a:gd name="f40" fmla="val 2161001"/>
              <a:gd name="f41" fmla="val 1738579"/>
              <a:gd name="f42" fmla="val 2402384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+- f4 0 f2"/>
              <a:gd name="f52" fmla="+- f3 0 f2"/>
              <a:gd name="f53" fmla="*/ f52 1 2721114"/>
              <a:gd name="f54" fmla="*/ f51 1 3240000"/>
              <a:gd name="f55" fmla="*/ f2 1 f53"/>
              <a:gd name="f56" fmla="*/ f3 1 f53"/>
              <a:gd name="f57" fmla="*/ f2 1 f54"/>
              <a:gd name="f58" fmla="*/ f4 1 f54"/>
              <a:gd name="f59" fmla="*/ f55 f49 1"/>
              <a:gd name="f60" fmla="*/ f56 f49 1"/>
              <a:gd name="f61" fmla="*/ f58 f50 1"/>
              <a:gd name="f62" fmla="*/ f57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close/>
                <a:moveTo>
                  <a:pt x="f22" y="f23"/>
                </a:moveTo>
                <a:cubicBezTo>
                  <a:pt x="f24" y="f23"/>
                  <a:pt x="f3" y="f25"/>
                  <a:pt x="f3" y="f26"/>
                </a:cubicBezTo>
                <a:cubicBezTo>
                  <a:pt x="f3" y="f27"/>
                  <a:pt x="f24" y="f28"/>
                  <a:pt x="f22" y="f28"/>
                </a:cubicBezTo>
                <a:cubicBezTo>
                  <a:pt x="f29" y="f28"/>
                  <a:pt x="f30" y="f27"/>
                  <a:pt x="f30" y="f26"/>
                </a:cubicBezTo>
                <a:cubicBezTo>
                  <a:pt x="f30" y="f25"/>
                  <a:pt x="f29" y="f23"/>
                  <a:pt x="f22" y="f23"/>
                </a:cubicBezTo>
                <a:close/>
                <a:moveTo>
                  <a:pt x="f31" y="f32"/>
                </a:moveTo>
                <a:lnTo>
                  <a:pt x="f33" y="f32"/>
                </a:lnTo>
                <a:lnTo>
                  <a:pt x="f33" y="f34"/>
                </a:lnTo>
                <a:lnTo>
                  <a:pt x="f35" y="f34"/>
                </a:lnTo>
                <a:close/>
                <a:moveTo>
                  <a:pt x="f2" y="f32"/>
                </a:moveTo>
                <a:lnTo>
                  <a:pt x="f36" y="f32"/>
                </a:lnTo>
                <a:lnTo>
                  <a:pt x="f36" y="f37"/>
                </a:lnTo>
                <a:lnTo>
                  <a:pt x="f33" y="f37"/>
                </a:lnTo>
                <a:lnTo>
                  <a:pt x="f33" y="f38"/>
                </a:lnTo>
                <a:cubicBezTo>
                  <a:pt x="f39" y="f40"/>
                  <a:pt x="f41" y="f42"/>
                  <a:pt x="f41" y="f5"/>
                </a:cubicBezTo>
                <a:cubicBezTo>
                  <a:pt x="f41" y="f43"/>
                  <a:pt x="f39" y="f44"/>
                  <a:pt x="f33" y="f45"/>
                </a:cubicBezTo>
                <a:lnTo>
                  <a:pt x="f33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8" name="Google Shape;6000;p67">
            <a:extLst>
              <a:ext uri="{FF2B5EF4-FFF2-40B4-BE49-F238E27FC236}">
                <a16:creationId xmlns:a16="http://schemas.microsoft.com/office/drawing/2014/main" id="{1E41ACCB-8A63-94FC-573D-5211BF3C33EB}"/>
              </a:ext>
            </a:extLst>
          </p:cNvPr>
          <p:cNvSpPr/>
          <p:nvPr/>
        </p:nvSpPr>
        <p:spPr>
          <a:xfrm>
            <a:off x="4109111" y="2522609"/>
            <a:ext cx="906230" cy="9245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19" tIns="137119" rIns="137119" bIns="137119" anchor="ctr" anchorCtr="0" compatLnSpc="1">
            <a:noAutofit/>
          </a:bodyPr>
          <a:lstStyle/>
          <a:p>
            <a:pPr algn="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 kern="0">
              <a:solidFill>
                <a:srgbClr val="AE45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9" name="Google Shape;6029;p67">
            <a:extLst>
              <a:ext uri="{FF2B5EF4-FFF2-40B4-BE49-F238E27FC236}">
                <a16:creationId xmlns:a16="http://schemas.microsoft.com/office/drawing/2014/main" id="{C6847631-CE7F-7AED-6100-365BA4921E22}"/>
              </a:ext>
            </a:extLst>
          </p:cNvPr>
          <p:cNvGrpSpPr/>
          <p:nvPr/>
        </p:nvGrpSpPr>
        <p:grpSpPr>
          <a:xfrm>
            <a:off x="11632875" y="8433402"/>
            <a:ext cx="606134" cy="840220"/>
            <a:chOff x="7025856" y="4064928"/>
            <a:chExt cx="303114" cy="420175"/>
          </a:xfrm>
          <a:solidFill>
            <a:srgbClr val="303B3F"/>
          </a:solidFill>
        </p:grpSpPr>
        <p:sp>
          <p:nvSpPr>
            <p:cNvPr id="30" name="Google Shape;6030;p67">
              <a:extLst>
                <a:ext uri="{FF2B5EF4-FFF2-40B4-BE49-F238E27FC236}">
                  <a16:creationId xmlns:a16="http://schemas.microsoft.com/office/drawing/2014/main" id="{3C0D2ED2-53E9-DB5D-7985-DEF6A8390EA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+- f4 0 f2"/>
                <a:gd name="f18" fmla="+- f3 0 f2"/>
                <a:gd name="f19" fmla="*/ f18 1 4159"/>
                <a:gd name="f20" fmla="*/ f17 1 494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6031;p67">
              <a:extLst>
                <a:ext uri="{FF2B5EF4-FFF2-40B4-BE49-F238E27FC236}">
                  <a16:creationId xmlns:a16="http://schemas.microsoft.com/office/drawing/2014/main" id="{1303EE77-290C-8AD2-F74B-E9041D0B99DA}"/>
                </a:ext>
              </a:extLst>
            </p:cNvPr>
            <p:cNvSpPr/>
            <p:nvPr/>
          </p:nvSpPr>
          <p:spPr>
            <a:xfrm>
              <a:off x="7163793" y="4172571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+- f4 0 f2"/>
                <a:gd name="f21" fmla="+- f3 0 f2"/>
                <a:gd name="f22" fmla="*/ f21 1 883"/>
                <a:gd name="f23" fmla="*/ f20 1 252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32;p67">
              <a:extLst>
                <a:ext uri="{FF2B5EF4-FFF2-40B4-BE49-F238E27FC236}">
                  <a16:creationId xmlns:a16="http://schemas.microsoft.com/office/drawing/2014/main" id="{D1FC6EA8-5660-8782-3578-4DB308DC7DCA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+- f4 0 f2"/>
                <a:gd name="f17" fmla="+- f3 0 f2"/>
                <a:gd name="f18" fmla="*/ f17 1 4128"/>
                <a:gd name="f19" fmla="*/ f16 1 4916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033;p67">
              <a:extLst>
                <a:ext uri="{FF2B5EF4-FFF2-40B4-BE49-F238E27FC236}">
                  <a16:creationId xmlns:a16="http://schemas.microsoft.com/office/drawing/2014/main" id="{46AEB84E-167B-6244-6F0F-18B724E89F85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+- f4 0 f2"/>
                <a:gd name="f23" fmla="+- f3 0 f2"/>
                <a:gd name="f24" fmla="*/ f23 1 9137"/>
                <a:gd name="f25" fmla="*/ f22 1 683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6066;p67">
            <a:extLst>
              <a:ext uri="{FF2B5EF4-FFF2-40B4-BE49-F238E27FC236}">
                <a16:creationId xmlns:a16="http://schemas.microsoft.com/office/drawing/2014/main" id="{0B6FC09A-BD55-CF42-BF5B-00F92486D8F6}"/>
              </a:ext>
            </a:extLst>
          </p:cNvPr>
          <p:cNvGrpSpPr/>
          <p:nvPr/>
        </p:nvGrpSpPr>
        <p:grpSpPr>
          <a:xfrm>
            <a:off x="4053028" y="3905591"/>
            <a:ext cx="966151" cy="961378"/>
            <a:chOff x="3235348" y="1800673"/>
            <a:chExt cx="483150" cy="480763"/>
          </a:xfrm>
          <a:solidFill>
            <a:srgbClr val="303B3F"/>
          </a:solidFill>
        </p:grpSpPr>
        <p:sp>
          <p:nvSpPr>
            <p:cNvPr id="35" name="Google Shape;6067;p67">
              <a:extLst>
                <a:ext uri="{FF2B5EF4-FFF2-40B4-BE49-F238E27FC236}">
                  <a16:creationId xmlns:a16="http://schemas.microsoft.com/office/drawing/2014/main" id="{D8873F46-FE1B-2C17-E46B-4877D7EFCA3E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6068;p67">
              <a:extLst>
                <a:ext uri="{FF2B5EF4-FFF2-40B4-BE49-F238E27FC236}">
                  <a16:creationId xmlns:a16="http://schemas.microsoft.com/office/drawing/2014/main" id="{DC67F139-D01C-6504-6D41-89E66ED09115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 dirty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76;p67">
            <a:extLst>
              <a:ext uri="{FF2B5EF4-FFF2-40B4-BE49-F238E27FC236}">
                <a16:creationId xmlns:a16="http://schemas.microsoft.com/office/drawing/2014/main" id="{ADEFE7D7-D271-01F1-CF84-32A2B2BB52E7}"/>
              </a:ext>
            </a:extLst>
          </p:cNvPr>
          <p:cNvGrpSpPr/>
          <p:nvPr/>
        </p:nvGrpSpPr>
        <p:grpSpPr>
          <a:xfrm>
            <a:off x="4182142" y="8731890"/>
            <a:ext cx="742979" cy="663000"/>
            <a:chOff x="3299914" y="4214195"/>
            <a:chExt cx="371547" cy="331551"/>
          </a:xfrm>
          <a:solidFill>
            <a:srgbClr val="303B3F"/>
          </a:solidFill>
        </p:grpSpPr>
        <p:sp>
          <p:nvSpPr>
            <p:cNvPr id="38" name="Google Shape;5977;p67">
              <a:extLst>
                <a:ext uri="{FF2B5EF4-FFF2-40B4-BE49-F238E27FC236}">
                  <a16:creationId xmlns:a16="http://schemas.microsoft.com/office/drawing/2014/main" id="{2CBEE9DB-8E5D-9791-B843-C817D48FCA5C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+- f4 0 f2"/>
                <a:gd name="f28" fmla="+- f3 0 f2"/>
                <a:gd name="f29" fmla="*/ f28 1 9673"/>
                <a:gd name="f30" fmla="*/ f27 1 9571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78;p67">
              <a:extLst>
                <a:ext uri="{FF2B5EF4-FFF2-40B4-BE49-F238E27FC236}">
                  <a16:creationId xmlns:a16="http://schemas.microsoft.com/office/drawing/2014/main" id="{91CB6B54-4BB4-019F-F549-AFCA84B26404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+- f3 0 f2"/>
                <a:gd name="f46" fmla="*/ f45 1 4758"/>
                <a:gd name="f47" fmla="*/ f2 1 f46"/>
                <a:gd name="f48" fmla="*/ f3 1 f46"/>
                <a:gd name="f49" fmla="*/ f47 f43 1"/>
                <a:gd name="f50" fmla="*/ f48 f43 1"/>
                <a:gd name="f51" fmla="*/ f48 f44 1"/>
                <a:gd name="f52" fmla="*/ f4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79;p67">
              <a:extLst>
                <a:ext uri="{FF2B5EF4-FFF2-40B4-BE49-F238E27FC236}">
                  <a16:creationId xmlns:a16="http://schemas.microsoft.com/office/drawing/2014/main" id="{1D87FB25-431E-9893-3532-B1ABF08C29C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+- f4 0 f2"/>
                <a:gd name="f20" fmla="+- f3 0 f2"/>
                <a:gd name="f21" fmla="*/ f20 1 3120"/>
                <a:gd name="f22" fmla="*/ f19 1 1828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5989;p67">
            <a:extLst>
              <a:ext uri="{FF2B5EF4-FFF2-40B4-BE49-F238E27FC236}">
                <a16:creationId xmlns:a16="http://schemas.microsoft.com/office/drawing/2014/main" id="{19FCF85E-C3D9-EDCB-68B0-C4C339C7B68F}"/>
              </a:ext>
            </a:extLst>
          </p:cNvPr>
          <p:cNvGrpSpPr/>
          <p:nvPr/>
        </p:nvGrpSpPr>
        <p:grpSpPr>
          <a:xfrm>
            <a:off x="10230437" y="8556460"/>
            <a:ext cx="744701" cy="728628"/>
            <a:chOff x="6324529" y="4126467"/>
            <a:chExt cx="372408" cy="364370"/>
          </a:xfrm>
          <a:solidFill>
            <a:srgbClr val="303B3F"/>
          </a:solidFill>
        </p:grpSpPr>
        <p:sp>
          <p:nvSpPr>
            <p:cNvPr id="42" name="Google Shape;5990;p67">
              <a:extLst>
                <a:ext uri="{FF2B5EF4-FFF2-40B4-BE49-F238E27FC236}">
                  <a16:creationId xmlns:a16="http://schemas.microsoft.com/office/drawing/2014/main" id="{13330FD9-B47C-6B63-2D5B-D713DC32C370}"/>
                </a:ext>
              </a:extLst>
            </p:cNvPr>
            <p:cNvSpPr/>
            <p:nvPr/>
          </p:nvSpPr>
          <p:spPr>
            <a:xfrm>
              <a:off x="6440210" y="4126467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+- f4 0 f2"/>
                <a:gd name="f26" fmla="+- f3 0 f2"/>
                <a:gd name="f27" fmla="*/ f26 1 4254"/>
                <a:gd name="f28" fmla="*/ f25 1 421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5991;p67">
              <a:extLst>
                <a:ext uri="{FF2B5EF4-FFF2-40B4-BE49-F238E27FC236}">
                  <a16:creationId xmlns:a16="http://schemas.microsoft.com/office/drawing/2014/main" id="{56C1C87F-34E3-9933-08C1-A47AACF6496C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+- f4 0 f2"/>
                <a:gd name="f24" fmla="+- f3 0 f2"/>
                <a:gd name="f25" fmla="*/ f24 1 4285"/>
                <a:gd name="f26" fmla="*/ f23 1 4215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5992;p67">
              <a:extLst>
                <a:ext uri="{FF2B5EF4-FFF2-40B4-BE49-F238E27FC236}">
                  <a16:creationId xmlns:a16="http://schemas.microsoft.com/office/drawing/2014/main" id="{BBE0538D-7F9B-3916-B023-EEC392804AE5}"/>
                </a:ext>
              </a:extLst>
            </p:cNvPr>
            <p:cNvSpPr/>
            <p:nvPr/>
          </p:nvSpPr>
          <p:spPr>
            <a:xfrm>
              <a:off x="6324529" y="4198568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+- f4 0 f2"/>
                <a:gd name="f52" fmla="+- f3 0 f2"/>
                <a:gd name="f53" fmla="*/ f52 1 10492"/>
                <a:gd name="f54" fmla="*/ f51 1 10187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007;p67">
            <a:extLst>
              <a:ext uri="{FF2B5EF4-FFF2-40B4-BE49-F238E27FC236}">
                <a16:creationId xmlns:a16="http://schemas.microsoft.com/office/drawing/2014/main" id="{72F77E28-3789-E7BF-7F7D-F061E4551BC2}"/>
              </a:ext>
            </a:extLst>
          </p:cNvPr>
          <p:cNvGrpSpPr/>
          <p:nvPr/>
        </p:nvGrpSpPr>
        <p:grpSpPr>
          <a:xfrm>
            <a:off x="5510431" y="8617608"/>
            <a:ext cx="704417" cy="713432"/>
            <a:chOff x="3964161" y="4157045"/>
            <a:chExt cx="352263" cy="356771"/>
          </a:xfrm>
          <a:solidFill>
            <a:srgbClr val="303B3F"/>
          </a:solidFill>
        </p:grpSpPr>
        <p:sp>
          <p:nvSpPr>
            <p:cNvPr id="46" name="Google Shape;6008;p67">
              <a:extLst>
                <a:ext uri="{FF2B5EF4-FFF2-40B4-BE49-F238E27FC236}">
                  <a16:creationId xmlns:a16="http://schemas.microsoft.com/office/drawing/2014/main" id="{F477B548-D861-89F1-B250-6815762EE352}"/>
                </a:ext>
              </a:extLst>
            </p:cNvPr>
            <p:cNvSpPr/>
            <p:nvPr/>
          </p:nvSpPr>
          <p:spPr>
            <a:xfrm>
              <a:off x="3964161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+- f4 0 f2"/>
                <a:gd name="f291" fmla="+- f3 0 f2"/>
                <a:gd name="f292" fmla="*/ f291 1 12278"/>
                <a:gd name="f293" fmla="*/ f290 1 12435"/>
                <a:gd name="f294" fmla="*/ f2 1 f292"/>
                <a:gd name="f295" fmla="*/ f3 1 f292"/>
                <a:gd name="f296" fmla="*/ f2 1 f293"/>
                <a:gd name="f297" fmla="*/ f4 1 f293"/>
                <a:gd name="f298" fmla="*/ f294 f288 1"/>
                <a:gd name="f299" fmla="*/ f295 f288 1"/>
                <a:gd name="f300" fmla="*/ f297 f289 1"/>
                <a:gd name="f301" fmla="*/ f296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8" t="f301" r="f299" b="f300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09;p67">
              <a:extLst>
                <a:ext uri="{FF2B5EF4-FFF2-40B4-BE49-F238E27FC236}">
                  <a16:creationId xmlns:a16="http://schemas.microsoft.com/office/drawing/2014/main" id="{FA155BE5-AC46-7553-D485-AF107B40EBEC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+- f4 0 f2"/>
                <a:gd name="f24" fmla="+- f3 0 f2"/>
                <a:gd name="f25" fmla="*/ f24 1 2521"/>
                <a:gd name="f26" fmla="*/ f23 1 249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oogle Shape;6018;p67">
            <a:extLst>
              <a:ext uri="{FF2B5EF4-FFF2-40B4-BE49-F238E27FC236}">
                <a16:creationId xmlns:a16="http://schemas.microsoft.com/office/drawing/2014/main" id="{D0B2F735-ADA9-5B93-4ADA-BC262319CFBE}"/>
              </a:ext>
            </a:extLst>
          </p:cNvPr>
          <p:cNvGrpSpPr/>
          <p:nvPr/>
        </p:nvGrpSpPr>
        <p:grpSpPr>
          <a:xfrm>
            <a:off x="12912818" y="8650538"/>
            <a:ext cx="730291" cy="665233"/>
            <a:chOff x="7665927" y="4173513"/>
            <a:chExt cx="365202" cy="332668"/>
          </a:xfrm>
          <a:solidFill>
            <a:srgbClr val="303B3F"/>
          </a:solidFill>
        </p:grpSpPr>
        <p:sp>
          <p:nvSpPr>
            <p:cNvPr id="49" name="Google Shape;6019;p67">
              <a:extLst>
                <a:ext uri="{FF2B5EF4-FFF2-40B4-BE49-F238E27FC236}">
                  <a16:creationId xmlns:a16="http://schemas.microsoft.com/office/drawing/2014/main" id="{0D5E0A89-FD69-9462-7CF0-02D95E122DBC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+- f4 0 f2"/>
                <a:gd name="f28" fmla="+- f3 0 f2"/>
                <a:gd name="f29" fmla="*/ f28 1 12005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0;p67">
              <a:extLst>
                <a:ext uri="{FF2B5EF4-FFF2-40B4-BE49-F238E27FC236}">
                  <a16:creationId xmlns:a16="http://schemas.microsoft.com/office/drawing/2014/main" id="{EE047FC7-1572-8AAE-B321-682370687774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+- f4 0 f2"/>
                <a:gd name="f9" fmla="+- f3 0 f2"/>
                <a:gd name="f10" fmla="*/ f9 1 852"/>
                <a:gd name="f11" fmla="*/ f8 1 3309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1;p67">
              <a:extLst>
                <a:ext uri="{FF2B5EF4-FFF2-40B4-BE49-F238E27FC236}">
                  <a16:creationId xmlns:a16="http://schemas.microsoft.com/office/drawing/2014/main" id="{FEDCC64E-867E-8B46-3A10-E278CA1C6635}"/>
                </a:ext>
              </a:extLst>
            </p:cNvPr>
            <p:cNvSpPr/>
            <p:nvPr/>
          </p:nvSpPr>
          <p:spPr>
            <a:xfrm>
              <a:off x="7985912" y="4292833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+- f4 0 f2"/>
                <a:gd name="f17" fmla="+- f3 0 f2"/>
                <a:gd name="f18" fmla="*/ f17 1 1576"/>
                <a:gd name="f19" fmla="*/ f16 1 330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2;p67">
              <a:extLst>
                <a:ext uri="{FF2B5EF4-FFF2-40B4-BE49-F238E27FC236}">
                  <a16:creationId xmlns:a16="http://schemas.microsoft.com/office/drawing/2014/main" id="{52802F1A-2113-29FA-CCED-9318B8E6A663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+- f4 0 f2"/>
                <a:gd name="f15" fmla="+- f3 0 f2"/>
                <a:gd name="f16" fmla="*/ f15 1 7782"/>
                <a:gd name="f17" fmla="*/ f14 1 33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023;p67">
              <a:extLst>
                <a:ext uri="{FF2B5EF4-FFF2-40B4-BE49-F238E27FC236}">
                  <a16:creationId xmlns:a16="http://schemas.microsoft.com/office/drawing/2014/main" id="{A63A24B0-78BF-0C8A-DF7B-F2B9A46AD7DA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+- f4 0 f2"/>
                <a:gd name="f10" fmla="+- f3 0 f2"/>
                <a:gd name="f11" fmla="*/ f10 1 852"/>
                <a:gd name="f12" fmla="*/ f9 1 33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024;p67">
              <a:extLst>
                <a:ext uri="{FF2B5EF4-FFF2-40B4-BE49-F238E27FC236}">
                  <a16:creationId xmlns:a16="http://schemas.microsoft.com/office/drawing/2014/main" id="{99C1BBE8-6C68-3977-5BF8-0336D61FD8F8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+- f4 0 f2"/>
                <a:gd name="f17" fmla="+- f3 0 f2"/>
                <a:gd name="f18" fmla="*/ f17 1 7625"/>
                <a:gd name="f19" fmla="*/ f16 1 327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25;p67">
              <a:extLst>
                <a:ext uri="{FF2B5EF4-FFF2-40B4-BE49-F238E27FC236}">
                  <a16:creationId xmlns:a16="http://schemas.microsoft.com/office/drawing/2014/main" id="{DCFC696B-BB6B-0E81-311F-CAA6CA24F4A7}"/>
                </a:ext>
              </a:extLst>
            </p:cNvPr>
            <p:cNvSpPr/>
            <p:nvPr/>
          </p:nvSpPr>
          <p:spPr>
            <a:xfrm>
              <a:off x="7665927" y="4411239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+- f4 0 f2"/>
                <a:gd name="f16" fmla="+- f3 0 f2"/>
                <a:gd name="f17" fmla="*/ f16 1 1734"/>
                <a:gd name="f18" fmla="*/ f15 1 330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33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6" name="Google Shape;6043;p67">
            <a:extLst>
              <a:ext uri="{FF2B5EF4-FFF2-40B4-BE49-F238E27FC236}">
                <a16:creationId xmlns:a16="http://schemas.microsoft.com/office/drawing/2014/main" id="{E3697B64-2EE2-42D5-C310-E3356B852E1B}"/>
              </a:ext>
            </a:extLst>
          </p:cNvPr>
          <p:cNvSpPr/>
          <p:nvPr/>
        </p:nvSpPr>
        <p:spPr>
          <a:xfrm>
            <a:off x="6698127" y="8618923"/>
            <a:ext cx="618239" cy="730291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+- f4 0 f2"/>
              <a:gd name="f60" fmla="+- f3 0 f2"/>
              <a:gd name="f61" fmla="*/ f60 1 10776"/>
              <a:gd name="f62" fmla="*/ f59 1 12729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19" tIns="137119" rIns="137119" bIns="137119" anchor="ctr" anchorCtr="0" compatLnSpc="1">
            <a:noAutofit/>
          </a:bodyPr>
          <a:lstStyle/>
          <a:p>
            <a:pPr algn="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 kern="0">
              <a:solidFill>
                <a:srgbClr val="AE45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7" name="Google Shape;6052;p67">
            <a:extLst>
              <a:ext uri="{FF2B5EF4-FFF2-40B4-BE49-F238E27FC236}">
                <a16:creationId xmlns:a16="http://schemas.microsoft.com/office/drawing/2014/main" id="{4DACF8AA-2383-F884-D737-CC1FC6A5A202}"/>
              </a:ext>
            </a:extLst>
          </p:cNvPr>
          <p:cNvGrpSpPr/>
          <p:nvPr/>
        </p:nvGrpSpPr>
        <p:grpSpPr>
          <a:xfrm>
            <a:off x="14238658" y="8585151"/>
            <a:ext cx="714054" cy="726690"/>
            <a:chOff x="8328949" y="4140814"/>
            <a:chExt cx="357082" cy="363401"/>
          </a:xfrm>
          <a:solidFill>
            <a:srgbClr val="303B3F"/>
          </a:solidFill>
        </p:grpSpPr>
        <p:sp>
          <p:nvSpPr>
            <p:cNvPr id="58" name="Google Shape;6053;p67">
              <a:extLst>
                <a:ext uri="{FF2B5EF4-FFF2-40B4-BE49-F238E27FC236}">
                  <a16:creationId xmlns:a16="http://schemas.microsoft.com/office/drawing/2014/main" id="{19EAEDE6-3B1F-803B-5F04-31C2CA353428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+- f4 0 f2"/>
                <a:gd name="f103" fmla="+- f3 0 f2"/>
                <a:gd name="f104" fmla="*/ f103 1 12446"/>
                <a:gd name="f105" fmla="*/ f102 1 5379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54;p67">
              <a:extLst>
                <a:ext uri="{FF2B5EF4-FFF2-40B4-BE49-F238E27FC236}">
                  <a16:creationId xmlns:a16="http://schemas.microsoft.com/office/drawing/2014/main" id="{33F18077-C8F1-956D-80C2-0A292CE0B004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+- f4 0 f2"/>
                <a:gd name="f45" fmla="+- f3 0 f2"/>
                <a:gd name="f46" fmla="*/ f45 1 7404"/>
                <a:gd name="f47" fmla="*/ f44 1 7625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55;p67">
              <a:extLst>
                <a:ext uri="{FF2B5EF4-FFF2-40B4-BE49-F238E27FC236}">
                  <a16:creationId xmlns:a16="http://schemas.microsoft.com/office/drawing/2014/main" id="{04B6FAF0-EDEE-3C6A-81AF-658AB0564A9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+- f4 0 f2"/>
                <a:gd name="f24" fmla="+- f3 0 f2"/>
                <a:gd name="f25" fmla="*/ f24 1 2678"/>
                <a:gd name="f26" fmla="*/ f23 1 820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oogle Shape;6078;p67">
            <a:extLst>
              <a:ext uri="{FF2B5EF4-FFF2-40B4-BE49-F238E27FC236}">
                <a16:creationId xmlns:a16="http://schemas.microsoft.com/office/drawing/2014/main" id="{903523B9-7A66-9550-0682-1ACB9EF37F29}"/>
              </a:ext>
            </a:extLst>
          </p:cNvPr>
          <p:cNvGrpSpPr/>
          <p:nvPr/>
        </p:nvGrpSpPr>
        <p:grpSpPr>
          <a:xfrm>
            <a:off x="7834257" y="8620714"/>
            <a:ext cx="730291" cy="726688"/>
            <a:chOff x="5126254" y="4158599"/>
            <a:chExt cx="365202" cy="363400"/>
          </a:xfrm>
          <a:solidFill>
            <a:srgbClr val="303B3F"/>
          </a:solidFill>
        </p:grpSpPr>
        <p:sp>
          <p:nvSpPr>
            <p:cNvPr id="62" name="Google Shape;6079;p67">
              <a:extLst>
                <a:ext uri="{FF2B5EF4-FFF2-40B4-BE49-F238E27FC236}">
                  <a16:creationId xmlns:a16="http://schemas.microsoft.com/office/drawing/2014/main" id="{BAE8AB9C-9683-EE0F-AE53-6C143EDD960C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+- f4 0 f2"/>
                <a:gd name="f63" fmla="+- f3 0 f2"/>
                <a:gd name="f64" fmla="*/ f63 1 7467"/>
                <a:gd name="f65" fmla="*/ f62 1 7436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7466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080;p67">
              <a:extLst>
                <a:ext uri="{FF2B5EF4-FFF2-40B4-BE49-F238E27FC236}">
                  <a16:creationId xmlns:a16="http://schemas.microsoft.com/office/drawing/2014/main" id="{EFAFB933-07EC-2A36-8FD2-CBA0C6702B53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+- f4 0 f2"/>
                <a:gd name="f32" fmla="+- f3 0 f2"/>
                <a:gd name="f33" fmla="*/ f32 1 6050"/>
                <a:gd name="f34" fmla="*/ f31 1 5912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081;p67">
              <a:extLst>
                <a:ext uri="{FF2B5EF4-FFF2-40B4-BE49-F238E27FC236}">
                  <a16:creationId xmlns:a16="http://schemas.microsoft.com/office/drawing/2014/main" id="{1057C766-BE60-37B6-6174-D5EF8E338596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+- f4 0 f2"/>
                <a:gd name="f12" fmla="+- f3 0 f2"/>
                <a:gd name="f13" fmla="*/ f12 1 5924"/>
                <a:gd name="f14" fmla="*/ f11 1 3593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6082;p67">
              <a:extLst>
                <a:ext uri="{FF2B5EF4-FFF2-40B4-BE49-F238E27FC236}">
                  <a16:creationId xmlns:a16="http://schemas.microsoft.com/office/drawing/2014/main" id="{D801236C-C644-1AB7-0587-99790AE303C9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+- f4 0 f2"/>
                <a:gd name="f32" fmla="+- f3 0 f2"/>
                <a:gd name="f33" fmla="*/ f32 1 5955"/>
                <a:gd name="f34" fmla="*/ f31 1 5881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6110;p67">
            <a:extLst>
              <a:ext uri="{FF2B5EF4-FFF2-40B4-BE49-F238E27FC236}">
                <a16:creationId xmlns:a16="http://schemas.microsoft.com/office/drawing/2014/main" id="{8B0286F8-A398-2E09-21DB-01DBFDEBA166}"/>
              </a:ext>
            </a:extLst>
          </p:cNvPr>
          <p:cNvGrpSpPr/>
          <p:nvPr/>
        </p:nvGrpSpPr>
        <p:grpSpPr>
          <a:xfrm>
            <a:off x="9047644" y="8690492"/>
            <a:ext cx="724896" cy="567644"/>
            <a:chOff x="5733041" y="4193493"/>
            <a:chExt cx="362504" cy="283866"/>
          </a:xfrm>
          <a:solidFill>
            <a:srgbClr val="303B3F"/>
          </a:solidFill>
        </p:grpSpPr>
        <p:sp>
          <p:nvSpPr>
            <p:cNvPr id="67" name="Google Shape;6111;p67">
              <a:extLst>
                <a:ext uri="{FF2B5EF4-FFF2-40B4-BE49-F238E27FC236}">
                  <a16:creationId xmlns:a16="http://schemas.microsoft.com/office/drawing/2014/main" id="{1B9CE1C4-4DA1-8287-5BC3-E03975DE43B2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+- f4 0 f2"/>
                <a:gd name="f37" fmla="+- f3 0 f2"/>
                <a:gd name="f38" fmla="*/ f37 1 12635"/>
                <a:gd name="f39" fmla="*/ f36 1 1608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112;p67">
              <a:extLst>
                <a:ext uri="{FF2B5EF4-FFF2-40B4-BE49-F238E27FC236}">
                  <a16:creationId xmlns:a16="http://schemas.microsoft.com/office/drawing/2014/main" id="{3C869DF4-3172-467D-B95F-895FD0A36487}"/>
                </a:ext>
              </a:extLst>
            </p:cNvPr>
            <p:cNvSpPr/>
            <p:nvPr/>
          </p:nvSpPr>
          <p:spPr>
            <a:xfrm>
              <a:off x="5755645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+- f4 0 f2"/>
                <a:gd name="f68" fmla="+- f3 0 f2"/>
                <a:gd name="f69" fmla="*/ f68 1 11028"/>
                <a:gd name="f70" fmla="*/ f67 1 7468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72;p67">
            <a:extLst>
              <a:ext uri="{FF2B5EF4-FFF2-40B4-BE49-F238E27FC236}">
                <a16:creationId xmlns:a16="http://schemas.microsoft.com/office/drawing/2014/main" id="{AB1597EF-AA3A-DBC0-8EB4-D49900F4449F}"/>
              </a:ext>
            </a:extLst>
          </p:cNvPr>
          <p:cNvGrpSpPr/>
          <p:nvPr/>
        </p:nvGrpSpPr>
        <p:grpSpPr>
          <a:xfrm>
            <a:off x="5429354" y="4087711"/>
            <a:ext cx="720893" cy="829286"/>
            <a:chOff x="3923617" y="1891747"/>
            <a:chExt cx="360502" cy="414707"/>
          </a:xfrm>
          <a:solidFill>
            <a:srgbClr val="303B3F"/>
          </a:solidFill>
        </p:grpSpPr>
        <p:sp>
          <p:nvSpPr>
            <p:cNvPr id="70" name="Google Shape;5973;p67">
              <a:extLst>
                <a:ext uri="{FF2B5EF4-FFF2-40B4-BE49-F238E27FC236}">
                  <a16:creationId xmlns:a16="http://schemas.microsoft.com/office/drawing/2014/main" id="{21F59137-8156-A876-D70A-B555D657269E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+- f4 0 f2"/>
                <a:gd name="f17" fmla="+- f3 0 f2"/>
                <a:gd name="f18" fmla="*/ f17 1 9358"/>
                <a:gd name="f19" fmla="*/ f16 1 608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74;p67">
              <a:extLst>
                <a:ext uri="{FF2B5EF4-FFF2-40B4-BE49-F238E27FC236}">
                  <a16:creationId xmlns:a16="http://schemas.microsoft.com/office/drawing/2014/main" id="{81DFBD47-6316-9C59-DA15-0511741C6437}"/>
                </a:ext>
              </a:extLst>
            </p:cNvPr>
            <p:cNvSpPr/>
            <p:nvPr/>
          </p:nvSpPr>
          <p:spPr>
            <a:xfrm>
              <a:off x="3923617" y="2197650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+- f4 0 f2"/>
                <a:gd name="f63" fmla="+- f3 0 f2"/>
                <a:gd name="f64" fmla="*/ f63 1 11027"/>
                <a:gd name="f65" fmla="*/ f62 1 332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75;p67">
              <a:extLst>
                <a:ext uri="{FF2B5EF4-FFF2-40B4-BE49-F238E27FC236}">
                  <a16:creationId xmlns:a16="http://schemas.microsoft.com/office/drawing/2014/main" id="{0585FB3D-3E2B-1B38-E93E-E90494333A8A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+- f4 0 f2"/>
                <a:gd name="f16" fmla="+- f3 0 f2"/>
                <a:gd name="f17" fmla="*/ f16 1 2521"/>
                <a:gd name="f18" fmla="*/ f15 1 163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5984;p67">
            <a:extLst>
              <a:ext uri="{FF2B5EF4-FFF2-40B4-BE49-F238E27FC236}">
                <a16:creationId xmlns:a16="http://schemas.microsoft.com/office/drawing/2014/main" id="{3335C41D-DD58-4A04-BEBB-9D56D6668877}"/>
              </a:ext>
            </a:extLst>
          </p:cNvPr>
          <p:cNvGrpSpPr/>
          <p:nvPr/>
        </p:nvGrpSpPr>
        <p:grpSpPr>
          <a:xfrm>
            <a:off x="11568127" y="4081585"/>
            <a:ext cx="832122" cy="830072"/>
            <a:chOff x="6993477" y="1888684"/>
            <a:chExt cx="416125" cy="415100"/>
          </a:xfrm>
          <a:solidFill>
            <a:srgbClr val="303B3F"/>
          </a:solidFill>
        </p:grpSpPr>
        <p:sp>
          <p:nvSpPr>
            <p:cNvPr id="74" name="Google Shape;5985;p67">
              <a:extLst>
                <a:ext uri="{FF2B5EF4-FFF2-40B4-BE49-F238E27FC236}">
                  <a16:creationId xmlns:a16="http://schemas.microsoft.com/office/drawing/2014/main" id="{71BF33EB-A276-DA67-498D-D98B3D5E2F60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+- f4 0 f2"/>
                <a:gd name="f36" fmla="+- f3 0 f2"/>
                <a:gd name="f37" fmla="*/ f36 1 5829"/>
                <a:gd name="f38" fmla="*/ f35 1 5797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5986;p67">
              <a:extLst>
                <a:ext uri="{FF2B5EF4-FFF2-40B4-BE49-F238E27FC236}">
                  <a16:creationId xmlns:a16="http://schemas.microsoft.com/office/drawing/2014/main" id="{5060C122-7E3D-D7C6-9D10-5D501CFEF7BD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+- f4 0 f2"/>
                <a:gd name="f52" fmla="+- f3 0 f2"/>
                <a:gd name="f53" fmla="*/ f52 1 5861"/>
                <a:gd name="f54" fmla="*/ f51 1 5766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5987;p67">
              <a:extLst>
                <a:ext uri="{FF2B5EF4-FFF2-40B4-BE49-F238E27FC236}">
                  <a16:creationId xmlns:a16="http://schemas.microsoft.com/office/drawing/2014/main" id="{5C363DDC-52D0-ABE6-1B97-0E55FBDA9492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+- f4 0 f2"/>
                <a:gd name="f32" fmla="+- f3 0 f2"/>
                <a:gd name="f33" fmla="*/ f32 1 5829"/>
                <a:gd name="f34" fmla="*/ f31 1 579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5988;p67">
              <a:extLst>
                <a:ext uri="{FF2B5EF4-FFF2-40B4-BE49-F238E27FC236}">
                  <a16:creationId xmlns:a16="http://schemas.microsoft.com/office/drawing/2014/main" id="{F9F15034-CF3B-51A0-1BF2-3EAC277D57B2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+- f4 0 f2"/>
                <a:gd name="f33" fmla="+- f3 0 f2"/>
                <a:gd name="f34" fmla="*/ f33 1 5829"/>
                <a:gd name="f35" fmla="*/ f32 1 5798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002;p67">
            <a:extLst>
              <a:ext uri="{FF2B5EF4-FFF2-40B4-BE49-F238E27FC236}">
                <a16:creationId xmlns:a16="http://schemas.microsoft.com/office/drawing/2014/main" id="{F341B8D0-E9B2-C447-E15B-D30A9304F978}"/>
              </a:ext>
            </a:extLst>
          </p:cNvPr>
          <p:cNvGrpSpPr/>
          <p:nvPr/>
        </p:nvGrpSpPr>
        <p:grpSpPr>
          <a:xfrm>
            <a:off x="6721548" y="4087710"/>
            <a:ext cx="961288" cy="830072"/>
            <a:chOff x="4569814" y="1891747"/>
            <a:chExt cx="480718" cy="415100"/>
          </a:xfrm>
          <a:solidFill>
            <a:srgbClr val="303B3F"/>
          </a:solidFill>
        </p:grpSpPr>
        <p:sp>
          <p:nvSpPr>
            <p:cNvPr id="79" name="Google Shape;6003;p67">
              <a:extLst>
                <a:ext uri="{FF2B5EF4-FFF2-40B4-BE49-F238E27FC236}">
                  <a16:creationId xmlns:a16="http://schemas.microsoft.com/office/drawing/2014/main" id="{7810B19F-E617-2D04-7616-D03C1EEEF3B1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+- f4 0 f2"/>
                <a:gd name="f68" fmla="+- f3 0 f2"/>
                <a:gd name="f69" fmla="*/ f68 1 14704"/>
                <a:gd name="f70" fmla="*/ f67 1 11847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004;p67">
              <a:extLst>
                <a:ext uri="{FF2B5EF4-FFF2-40B4-BE49-F238E27FC236}">
                  <a16:creationId xmlns:a16="http://schemas.microsoft.com/office/drawing/2014/main" id="{E0904746-0445-D93F-3182-3975A1FCB816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+- f3 0 f2"/>
                <a:gd name="f23" fmla="*/ f22 1 4254"/>
                <a:gd name="f24" fmla="*/ f2 1 f23"/>
                <a:gd name="f25" fmla="*/ f3 1 f23"/>
                <a:gd name="f26" fmla="*/ f24 f20 1"/>
                <a:gd name="f27" fmla="*/ f25 f20 1"/>
                <a:gd name="f28" fmla="*/ f25 f21 1"/>
                <a:gd name="f29" fmla="*/ f2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05;p67">
              <a:extLst>
                <a:ext uri="{FF2B5EF4-FFF2-40B4-BE49-F238E27FC236}">
                  <a16:creationId xmlns:a16="http://schemas.microsoft.com/office/drawing/2014/main" id="{01318E3B-7498-AB07-9940-3C0E17A4DB0E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+- f4 0 f2"/>
                <a:gd name="f23" fmla="+- f3 0 f2"/>
                <a:gd name="f24" fmla="*/ f23 1 4254"/>
                <a:gd name="f25" fmla="*/ f22 1 4255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06;p67">
              <a:extLst>
                <a:ext uri="{FF2B5EF4-FFF2-40B4-BE49-F238E27FC236}">
                  <a16:creationId xmlns:a16="http://schemas.microsoft.com/office/drawing/2014/main" id="{31538E20-ADA5-5885-F75A-0E856EB35243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+- f4 0 f2"/>
                <a:gd name="f32" fmla="+- f3 0 f2"/>
                <a:gd name="f33" fmla="*/ f32 1 7436"/>
                <a:gd name="f34" fmla="*/ f31 1 746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3" name="Google Shape;6011;p67">
            <a:extLst>
              <a:ext uri="{FF2B5EF4-FFF2-40B4-BE49-F238E27FC236}">
                <a16:creationId xmlns:a16="http://schemas.microsoft.com/office/drawing/2014/main" id="{E4AAD4E2-BD2B-4CA6-9256-61C50B94FCD1}"/>
              </a:ext>
            </a:extLst>
          </p:cNvPr>
          <p:cNvGrpSpPr/>
          <p:nvPr/>
        </p:nvGrpSpPr>
        <p:grpSpPr>
          <a:xfrm>
            <a:off x="12751289" y="4039254"/>
            <a:ext cx="843604" cy="828830"/>
            <a:chOff x="7585149" y="1867515"/>
            <a:chExt cx="421867" cy="414479"/>
          </a:xfrm>
          <a:solidFill>
            <a:srgbClr val="303B3F"/>
          </a:solidFill>
        </p:grpSpPr>
        <p:sp>
          <p:nvSpPr>
            <p:cNvPr id="84" name="Google Shape;6012;p67">
              <a:extLst>
                <a:ext uri="{FF2B5EF4-FFF2-40B4-BE49-F238E27FC236}">
                  <a16:creationId xmlns:a16="http://schemas.microsoft.com/office/drawing/2014/main" id="{E36F8B5C-5AD8-B8BA-78BE-02662637F873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+- f3 0 f2"/>
                <a:gd name="f12" fmla="*/ f11 1 3372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3;p67">
              <a:extLst>
                <a:ext uri="{FF2B5EF4-FFF2-40B4-BE49-F238E27FC236}">
                  <a16:creationId xmlns:a16="http://schemas.microsoft.com/office/drawing/2014/main" id="{39D72986-0125-7DED-A399-CFF4DEE40C45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+- f4 0 f2"/>
                <a:gd name="f45" fmla="+- f3 0 f2"/>
                <a:gd name="f46" fmla="*/ f45 1 6050"/>
                <a:gd name="f47" fmla="*/ f44 1 5979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4;p67">
              <a:extLst>
                <a:ext uri="{FF2B5EF4-FFF2-40B4-BE49-F238E27FC236}">
                  <a16:creationId xmlns:a16="http://schemas.microsoft.com/office/drawing/2014/main" id="{82BB1A30-E3E7-DB35-2982-EE6F0FBA0E6F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+- f3 0 f2"/>
                <a:gd name="f13" fmla="*/ f12 1 853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6015;p67">
              <a:extLst>
                <a:ext uri="{FF2B5EF4-FFF2-40B4-BE49-F238E27FC236}">
                  <a16:creationId xmlns:a16="http://schemas.microsoft.com/office/drawing/2014/main" id="{F623DA01-9796-AA36-4A40-A27AB1334E44}"/>
                </a:ext>
              </a:extLst>
            </p:cNvPr>
            <p:cNvSpPr/>
            <p:nvPr/>
          </p:nvSpPr>
          <p:spPr>
            <a:xfrm>
              <a:off x="7892104" y="216978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+- f4 0 f2"/>
                <a:gd name="f21" fmla="+- f3 0 f2"/>
                <a:gd name="f22" fmla="*/ f21 1 3515"/>
                <a:gd name="f23" fmla="*/ f20 1 343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016;p67">
              <a:extLst>
                <a:ext uri="{FF2B5EF4-FFF2-40B4-BE49-F238E27FC236}">
                  <a16:creationId xmlns:a16="http://schemas.microsoft.com/office/drawing/2014/main" id="{CF779D37-C9DA-3648-F632-B448F38AE8B2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+- f4 0 f2"/>
                <a:gd name="f40" fmla="+- f3 0 f2"/>
                <a:gd name="f41" fmla="*/ f40 1 6018"/>
                <a:gd name="f42" fmla="*/ f39 1 5979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17;p67">
              <a:extLst>
                <a:ext uri="{FF2B5EF4-FFF2-40B4-BE49-F238E27FC236}">
                  <a16:creationId xmlns:a16="http://schemas.microsoft.com/office/drawing/2014/main" id="{1196053E-85C8-1E44-1EBE-B15056515A52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+- f4 0 f2"/>
                <a:gd name="f26" fmla="+- f3 0 f2"/>
                <a:gd name="f27" fmla="*/ f26 1 3687"/>
                <a:gd name="f28" fmla="*/ f25 1 3514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3686" h="35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90" name="Google Shape;6042;p67">
            <a:extLst>
              <a:ext uri="{FF2B5EF4-FFF2-40B4-BE49-F238E27FC236}">
                <a16:creationId xmlns:a16="http://schemas.microsoft.com/office/drawing/2014/main" id="{3BD24BB1-FA5B-272E-5BB5-C1841385B4BF}"/>
              </a:ext>
            </a:extLst>
          </p:cNvPr>
          <p:cNvSpPr/>
          <p:nvPr/>
        </p:nvSpPr>
        <p:spPr>
          <a:xfrm>
            <a:off x="7985402" y="4089338"/>
            <a:ext cx="815682" cy="826800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+- f4 0 f2"/>
              <a:gd name="f53" fmla="+- f3 0 f2"/>
              <a:gd name="f54" fmla="*/ f53 1 12477"/>
              <a:gd name="f55" fmla="*/ f52 1 12647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19" tIns="137119" rIns="137119" bIns="137119" anchor="ctr" anchorCtr="0" compatLnSpc="1">
            <a:noAutofit/>
          </a:bodyPr>
          <a:lstStyle/>
          <a:p>
            <a:pPr algn="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 kern="0">
              <a:solidFill>
                <a:srgbClr val="AE45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91" name="Google Shape;6047;p67">
            <a:extLst>
              <a:ext uri="{FF2B5EF4-FFF2-40B4-BE49-F238E27FC236}">
                <a16:creationId xmlns:a16="http://schemas.microsoft.com/office/drawing/2014/main" id="{A8A73357-DCFB-3281-9F3F-03D6A99F86F0}"/>
              </a:ext>
            </a:extLst>
          </p:cNvPr>
          <p:cNvGrpSpPr/>
          <p:nvPr/>
        </p:nvGrpSpPr>
        <p:grpSpPr>
          <a:xfrm>
            <a:off x="14041618" y="4039693"/>
            <a:ext cx="830074" cy="755943"/>
            <a:chOff x="8230413" y="1867735"/>
            <a:chExt cx="415101" cy="378030"/>
          </a:xfrm>
          <a:solidFill>
            <a:srgbClr val="303B3F"/>
          </a:solidFill>
        </p:grpSpPr>
        <p:sp>
          <p:nvSpPr>
            <p:cNvPr id="92" name="Google Shape;6048;p67">
              <a:extLst>
                <a:ext uri="{FF2B5EF4-FFF2-40B4-BE49-F238E27FC236}">
                  <a16:creationId xmlns:a16="http://schemas.microsoft.com/office/drawing/2014/main" id="{A5D155B4-3C88-E016-41D4-3E5601BC7B5A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+- f4 0 f2"/>
                <a:gd name="f28" fmla="+- f3 0 f2"/>
                <a:gd name="f29" fmla="*/ f28 1 6333"/>
                <a:gd name="f30" fmla="*/ f27 1 992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6049;p67">
              <a:extLst>
                <a:ext uri="{FF2B5EF4-FFF2-40B4-BE49-F238E27FC236}">
                  <a16:creationId xmlns:a16="http://schemas.microsoft.com/office/drawing/2014/main" id="{2BC225A7-76D6-AB9E-B0E7-FA3ABE06C261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+- f4 0 f2"/>
                <a:gd name="f20" fmla="+- f3 0 f2"/>
                <a:gd name="f21" fmla="*/ f20 1 3467"/>
                <a:gd name="f22" fmla="*/ f19 1 1030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50;p67">
              <a:extLst>
                <a:ext uri="{FF2B5EF4-FFF2-40B4-BE49-F238E27FC236}">
                  <a16:creationId xmlns:a16="http://schemas.microsoft.com/office/drawing/2014/main" id="{38017177-C7CF-9EDA-3CCF-576E410A6B25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+- f4 0 f2"/>
                <a:gd name="f18" fmla="+- f3 0 f2"/>
                <a:gd name="f19" fmla="*/ f18 1 3466"/>
                <a:gd name="f20" fmla="*/ f17 1 10303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51;p67">
              <a:extLst>
                <a:ext uri="{FF2B5EF4-FFF2-40B4-BE49-F238E27FC236}">
                  <a16:creationId xmlns:a16="http://schemas.microsoft.com/office/drawing/2014/main" id="{1460B4F6-9900-4A32-AF09-5ADDA1620AEF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+- f4 0 f2"/>
                <a:gd name="f30" fmla="+- f3 0 f2"/>
                <a:gd name="f31" fmla="*/ f30 1 6302"/>
                <a:gd name="f32" fmla="*/ f29 1 9925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6" name="Google Shape;6072;p67">
            <a:extLst>
              <a:ext uri="{FF2B5EF4-FFF2-40B4-BE49-F238E27FC236}">
                <a16:creationId xmlns:a16="http://schemas.microsoft.com/office/drawing/2014/main" id="{7FBF1B72-FCED-9B89-5033-7C1213AE6912}"/>
              </a:ext>
            </a:extLst>
          </p:cNvPr>
          <p:cNvGrpSpPr/>
          <p:nvPr/>
        </p:nvGrpSpPr>
        <p:grpSpPr>
          <a:xfrm>
            <a:off x="9134534" y="4048926"/>
            <a:ext cx="830128" cy="829616"/>
            <a:chOff x="5776493" y="1872352"/>
            <a:chExt cx="415128" cy="414872"/>
          </a:xfrm>
          <a:solidFill>
            <a:srgbClr val="303B3F"/>
          </a:solidFill>
        </p:grpSpPr>
        <p:sp>
          <p:nvSpPr>
            <p:cNvPr id="97" name="Google Shape;6073;p67">
              <a:extLst>
                <a:ext uri="{FF2B5EF4-FFF2-40B4-BE49-F238E27FC236}">
                  <a16:creationId xmlns:a16="http://schemas.microsoft.com/office/drawing/2014/main" id="{3B8ACD87-210D-B6BB-4B19-5CE8F265E79E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+- f4 0 f2"/>
                <a:gd name="f12" fmla="+- f3 0 f2"/>
                <a:gd name="f13" fmla="*/ f12 1 1671"/>
                <a:gd name="f14" fmla="*/ f11 1 983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670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4;p67">
              <a:extLst>
                <a:ext uri="{FF2B5EF4-FFF2-40B4-BE49-F238E27FC236}">
                  <a16:creationId xmlns:a16="http://schemas.microsoft.com/office/drawing/2014/main" id="{65253075-FD1D-4FE0-06AC-ABADA9C304F1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+- f4 0 f2"/>
                <a:gd name="f11" fmla="+- f3 0 f2"/>
                <a:gd name="f12" fmla="*/ f11 1 1671"/>
                <a:gd name="f13" fmla="*/ f10 1 983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670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6075;p67">
              <a:extLst>
                <a:ext uri="{FF2B5EF4-FFF2-40B4-BE49-F238E27FC236}">
                  <a16:creationId xmlns:a16="http://schemas.microsoft.com/office/drawing/2014/main" id="{203CAC4B-87C3-01AE-32A2-53ED58CF1D33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+- f4 0 f2"/>
                <a:gd name="f19" fmla="+- f3 0 f2"/>
                <a:gd name="f20" fmla="*/ f19 1 7720"/>
                <a:gd name="f21" fmla="*/ f18 1 605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719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076;p67">
              <a:extLst>
                <a:ext uri="{FF2B5EF4-FFF2-40B4-BE49-F238E27FC236}">
                  <a16:creationId xmlns:a16="http://schemas.microsoft.com/office/drawing/2014/main" id="{CD92127C-3C11-1B2B-D0E8-9B9EF008784A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+- f4 0 f2"/>
                <a:gd name="f10" fmla="+- f3 0 f2"/>
                <a:gd name="f11" fmla="*/ f10 1 11500"/>
                <a:gd name="f12" fmla="*/ f9 1 16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077;p67">
              <a:extLst>
                <a:ext uri="{FF2B5EF4-FFF2-40B4-BE49-F238E27FC236}">
                  <a16:creationId xmlns:a16="http://schemas.microsoft.com/office/drawing/2014/main" id="{10A05C75-B0E5-EF46-062F-94EBEF99F211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+- f4 0 f2"/>
                <a:gd name="f29" fmla="+- f3 0 f2"/>
                <a:gd name="f30" fmla="*/ f29 1 11532"/>
                <a:gd name="f31" fmla="*/ f28 1 333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532" h="3332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6107;p67">
            <a:extLst>
              <a:ext uri="{FF2B5EF4-FFF2-40B4-BE49-F238E27FC236}">
                <a16:creationId xmlns:a16="http://schemas.microsoft.com/office/drawing/2014/main" id="{D8EA4FE0-FA15-03AF-30CB-C08A375F6AA1}"/>
              </a:ext>
            </a:extLst>
          </p:cNvPr>
          <p:cNvGrpSpPr/>
          <p:nvPr/>
        </p:nvGrpSpPr>
        <p:grpSpPr>
          <a:xfrm>
            <a:off x="10375385" y="4016947"/>
            <a:ext cx="836271" cy="826013"/>
            <a:chOff x="6397014" y="1856360"/>
            <a:chExt cx="418200" cy="413070"/>
          </a:xfrm>
          <a:solidFill>
            <a:srgbClr val="303B3F"/>
          </a:solidFill>
        </p:grpSpPr>
        <p:sp>
          <p:nvSpPr>
            <p:cNvPr id="103" name="Google Shape;6108;p67">
              <a:extLst>
                <a:ext uri="{FF2B5EF4-FFF2-40B4-BE49-F238E27FC236}">
                  <a16:creationId xmlns:a16="http://schemas.microsoft.com/office/drawing/2014/main" id="{38AD45F1-6D0B-834F-3598-4647319FBCA3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+- f4 0 f2"/>
                <a:gd name="f26" fmla="+- f3 0 f2"/>
                <a:gd name="f27" fmla="*/ f26 1 7972"/>
                <a:gd name="f28" fmla="*/ f25 1 788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971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109;p67">
              <a:extLst>
                <a:ext uri="{FF2B5EF4-FFF2-40B4-BE49-F238E27FC236}">
                  <a16:creationId xmlns:a16="http://schemas.microsoft.com/office/drawing/2014/main" id="{E956893B-2164-2C9C-38ED-C54DA542182E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+- f4 0 f2"/>
                <a:gd name="f27" fmla="+- f3 0 f2"/>
                <a:gd name="f28" fmla="*/ f27 1 8980"/>
                <a:gd name="f29" fmla="*/ f26 1 8878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5593;p66">
            <a:extLst>
              <a:ext uri="{FF2B5EF4-FFF2-40B4-BE49-F238E27FC236}">
                <a16:creationId xmlns:a16="http://schemas.microsoft.com/office/drawing/2014/main" id="{A2A3584A-87ED-1969-EB6F-00DF5CDEC1B4}"/>
              </a:ext>
            </a:extLst>
          </p:cNvPr>
          <p:cNvGrpSpPr/>
          <p:nvPr/>
        </p:nvGrpSpPr>
        <p:grpSpPr>
          <a:xfrm>
            <a:off x="5353214" y="5503494"/>
            <a:ext cx="1003489" cy="1003491"/>
            <a:chOff x="3885541" y="2599748"/>
            <a:chExt cx="501822" cy="501823"/>
          </a:xfrm>
          <a:solidFill>
            <a:srgbClr val="303B3F"/>
          </a:solidFill>
        </p:grpSpPr>
        <p:sp>
          <p:nvSpPr>
            <p:cNvPr id="106" name="Google Shape;5594;p66">
              <a:extLst>
                <a:ext uri="{FF2B5EF4-FFF2-40B4-BE49-F238E27FC236}">
                  <a16:creationId xmlns:a16="http://schemas.microsoft.com/office/drawing/2014/main" id="{32BB9E9E-ABB9-6B53-5695-73FBBF25FF3C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+- f4 0 f2"/>
                <a:gd name="f30" fmla="+- f3 0 f2"/>
                <a:gd name="f31" fmla="*/ f30 1 7905"/>
                <a:gd name="f32" fmla="*/ f29 1 681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904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5595;p66">
              <a:extLst>
                <a:ext uri="{FF2B5EF4-FFF2-40B4-BE49-F238E27FC236}">
                  <a16:creationId xmlns:a16="http://schemas.microsoft.com/office/drawing/2014/main" id="{4923F562-16D1-C2C7-702A-7AA92314983F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+- f4 0 f2"/>
                <a:gd name="f76" fmla="+- f3 0 f2"/>
                <a:gd name="f77" fmla="*/ f76 1 19273"/>
                <a:gd name="f78" fmla="*/ f75 1 15849"/>
                <a:gd name="f79" fmla="*/ f2 1 f77"/>
                <a:gd name="f80" fmla="*/ f3 1 f77"/>
                <a:gd name="f81" fmla="*/ f2 1 f78"/>
                <a:gd name="f82" fmla="*/ f4 1 f78"/>
                <a:gd name="f83" fmla="*/ f79 f73 1"/>
                <a:gd name="f84" fmla="*/ f80 f73 1"/>
                <a:gd name="f85" fmla="*/ f82 f74 1"/>
                <a:gd name="f86" fmla="*/ f81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5596;p66">
            <a:extLst>
              <a:ext uri="{FF2B5EF4-FFF2-40B4-BE49-F238E27FC236}">
                <a16:creationId xmlns:a16="http://schemas.microsoft.com/office/drawing/2014/main" id="{3AA0C656-47B0-D561-E10D-276EA822EEA1}"/>
              </a:ext>
            </a:extLst>
          </p:cNvPr>
          <p:cNvGrpSpPr/>
          <p:nvPr/>
        </p:nvGrpSpPr>
        <p:grpSpPr>
          <a:xfrm>
            <a:off x="7943254" y="5645279"/>
            <a:ext cx="789918" cy="789920"/>
            <a:chOff x="5180761" y="2670651"/>
            <a:chExt cx="395020" cy="395021"/>
          </a:xfrm>
          <a:solidFill>
            <a:srgbClr val="303B3F"/>
          </a:solidFill>
        </p:grpSpPr>
        <p:sp>
          <p:nvSpPr>
            <p:cNvPr id="109" name="Google Shape;5597;p66">
              <a:extLst>
                <a:ext uri="{FF2B5EF4-FFF2-40B4-BE49-F238E27FC236}">
                  <a16:creationId xmlns:a16="http://schemas.microsoft.com/office/drawing/2014/main" id="{8B119EEB-7BB7-762D-C53B-2CA5A3610835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+- f4 0 f2"/>
                <a:gd name="f46" fmla="+- f3 0 f2"/>
                <a:gd name="f47" fmla="*/ f46 1 19273"/>
                <a:gd name="f48" fmla="*/ f45 1 11330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5598;p66">
              <a:extLst>
                <a:ext uri="{FF2B5EF4-FFF2-40B4-BE49-F238E27FC236}">
                  <a16:creationId xmlns:a16="http://schemas.microsoft.com/office/drawing/2014/main" id="{8B013C21-61B9-5CE1-AA0D-A3F4A326168C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+- f4 0 f2"/>
                <a:gd name="f49" fmla="+- f3 0 f2"/>
                <a:gd name="f50" fmla="*/ f49 1 19273"/>
                <a:gd name="f51" fmla="*/ f48 1 6815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5651;p66">
            <a:extLst>
              <a:ext uri="{FF2B5EF4-FFF2-40B4-BE49-F238E27FC236}">
                <a16:creationId xmlns:a16="http://schemas.microsoft.com/office/drawing/2014/main" id="{AF81A015-878B-C12A-B9D2-64123D0A856D}"/>
              </a:ext>
            </a:extLst>
          </p:cNvPr>
          <p:cNvGrpSpPr/>
          <p:nvPr/>
        </p:nvGrpSpPr>
        <p:grpSpPr>
          <a:xfrm>
            <a:off x="12767543" y="5757804"/>
            <a:ext cx="882460" cy="568816"/>
            <a:chOff x="7593278" y="2726923"/>
            <a:chExt cx="441298" cy="284452"/>
          </a:xfrm>
          <a:solidFill>
            <a:srgbClr val="303B3F"/>
          </a:solidFill>
        </p:grpSpPr>
        <p:sp>
          <p:nvSpPr>
            <p:cNvPr id="112" name="Google Shape;5652;p66">
              <a:extLst>
                <a:ext uri="{FF2B5EF4-FFF2-40B4-BE49-F238E27FC236}">
                  <a16:creationId xmlns:a16="http://schemas.microsoft.com/office/drawing/2014/main" id="{A90CCDE3-2175-5DF3-7EE2-3FADE284BD13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+- f4 0 f2"/>
                <a:gd name="f35" fmla="+- f3 0 f2"/>
                <a:gd name="f36" fmla="*/ f35 1 19273"/>
                <a:gd name="f37" fmla="*/ f34 1 11637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653;p66">
              <a:extLst>
                <a:ext uri="{FF2B5EF4-FFF2-40B4-BE49-F238E27FC236}">
                  <a16:creationId xmlns:a16="http://schemas.microsoft.com/office/drawing/2014/main" id="{9FFD6BE5-B210-7528-81F5-EDE079C8DAE2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+- f4 0 f2"/>
                <a:gd name="f20" fmla="+- f3 0 f2"/>
                <a:gd name="f21" fmla="*/ f20 1 16879"/>
                <a:gd name="f22" fmla="*/ f19 1 6632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4" name="Google Shape;5775;p66">
            <a:extLst>
              <a:ext uri="{FF2B5EF4-FFF2-40B4-BE49-F238E27FC236}">
                <a16:creationId xmlns:a16="http://schemas.microsoft.com/office/drawing/2014/main" id="{3114EC29-002E-D9A8-65BB-5240EAD1A264}"/>
              </a:ext>
            </a:extLst>
          </p:cNvPr>
          <p:cNvGrpSpPr/>
          <p:nvPr/>
        </p:nvGrpSpPr>
        <p:grpSpPr>
          <a:xfrm>
            <a:off x="10446167" y="5800573"/>
            <a:ext cx="677757" cy="635390"/>
            <a:chOff x="6432410" y="2748311"/>
            <a:chExt cx="338931" cy="317744"/>
          </a:xfrm>
          <a:solidFill>
            <a:srgbClr val="303B3F"/>
          </a:solidFill>
        </p:grpSpPr>
        <p:sp>
          <p:nvSpPr>
            <p:cNvPr id="115" name="Google Shape;5776;p66">
              <a:extLst>
                <a:ext uri="{FF2B5EF4-FFF2-40B4-BE49-F238E27FC236}">
                  <a16:creationId xmlns:a16="http://schemas.microsoft.com/office/drawing/2014/main" id="{903725D8-48C5-2304-359E-F06A17079E71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+- f4 0 f2"/>
                <a:gd name="f20" fmla="+- f3 0 f2"/>
                <a:gd name="f21" fmla="*/ f20 1 7589"/>
                <a:gd name="f22" fmla="*/ f19 1 225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77;p66">
              <a:extLst>
                <a:ext uri="{FF2B5EF4-FFF2-40B4-BE49-F238E27FC236}">
                  <a16:creationId xmlns:a16="http://schemas.microsoft.com/office/drawing/2014/main" id="{0DBD4930-C143-E460-5F41-CAA0B5E74F55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+- f4 0 f2"/>
                <a:gd name="f14" fmla="+- f3 0 f2"/>
                <a:gd name="f15" fmla="*/ f14 1 10245"/>
                <a:gd name="f16" fmla="*/ f13 1 2260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78;p66">
              <a:extLst>
                <a:ext uri="{FF2B5EF4-FFF2-40B4-BE49-F238E27FC236}">
                  <a16:creationId xmlns:a16="http://schemas.microsoft.com/office/drawing/2014/main" id="{DEF014E5-1972-B8D3-00B2-B9A26EB2F2CB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+- f4 0 f2"/>
                <a:gd name="f10" fmla="+- f3 0 f2"/>
                <a:gd name="f11" fmla="*/ f10 1 6776"/>
                <a:gd name="f12" fmla="*/ f9 1 564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775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5779;p66">
              <a:extLst>
                <a:ext uri="{FF2B5EF4-FFF2-40B4-BE49-F238E27FC236}">
                  <a16:creationId xmlns:a16="http://schemas.microsoft.com/office/drawing/2014/main" id="{1CF0EB80-56D3-3CD3-17AB-468B4F150FBA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+- f4 0 f2"/>
                <a:gd name="f15" fmla="+- f3 0 f2"/>
                <a:gd name="f16" fmla="*/ f15 1 6776"/>
                <a:gd name="f17" fmla="*/ f14 1 169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775" h="16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5780;p66">
              <a:extLst>
                <a:ext uri="{FF2B5EF4-FFF2-40B4-BE49-F238E27FC236}">
                  <a16:creationId xmlns:a16="http://schemas.microsoft.com/office/drawing/2014/main" id="{C96F3928-45DF-542E-9003-303916EDE295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+- f4 0 f2"/>
                <a:gd name="f27" fmla="+- f3 0 f2"/>
                <a:gd name="f28" fmla="*/ f27 1 19273"/>
                <a:gd name="f29" fmla="*/ f26 1 11293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0" name="Google Shape;5781;p66">
              <a:extLst>
                <a:ext uri="{FF2B5EF4-FFF2-40B4-BE49-F238E27FC236}">
                  <a16:creationId xmlns:a16="http://schemas.microsoft.com/office/drawing/2014/main" id="{8DF7BA71-0811-714C-EF93-D65325B39913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+- f4 0 f2"/>
                <a:gd name="f16" fmla="+- f3 0 f2"/>
                <a:gd name="f17" fmla="*/ f16 1 6776"/>
                <a:gd name="f18" fmla="*/ f15 1 1693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775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69977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E17D5A2E-BAC1-AAB0-2FC1-63785C76404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86644" y="377598"/>
            <a:ext cx="17357113" cy="1086194"/>
          </a:xfrm>
        </p:spPr>
        <p:txBody>
          <a:bodyPr anchorCtr="1">
            <a:normAutofit/>
          </a:bodyPr>
          <a:lstStyle/>
          <a:p>
            <a:pPr algn="ctr" rtl="1">
              <a:lnSpc>
                <a:spcPct val="95000"/>
              </a:lnSpc>
            </a:pPr>
            <a:r>
              <a:rPr lang="fa-IR" sz="4800" dirty="0">
                <a:solidFill>
                  <a:srgbClr val="262626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rgbClr val="262626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6" name="Freeform 108">
            <a:extLst>
              <a:ext uri="{FF2B5EF4-FFF2-40B4-BE49-F238E27FC236}">
                <a16:creationId xmlns:a16="http://schemas.microsoft.com/office/drawing/2014/main" id="{8F84BAB6-7AF5-F53F-329B-CE482A12DCD2}"/>
              </a:ext>
            </a:extLst>
          </p:cNvPr>
          <p:cNvSpPr/>
          <p:nvPr/>
        </p:nvSpPr>
        <p:spPr>
          <a:xfrm>
            <a:off x="6460665" y="2504836"/>
            <a:ext cx="830676" cy="978293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+- 0 0 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+- 0 0 1423"/>
              <a:gd name="f497" fmla="*/ f0 1 341005"/>
              <a:gd name="f498" fmla="*/ f1 1 376812"/>
              <a:gd name="f499" fmla="+- f4 0 f2"/>
              <a:gd name="f500" fmla="+- f3 0 f2"/>
              <a:gd name="f501" fmla="*/ f500 1 341005"/>
              <a:gd name="f502" fmla="*/ f499 1 376812"/>
              <a:gd name="f503" fmla="*/ f2 1 f501"/>
              <a:gd name="f504" fmla="*/ f3 1 f501"/>
              <a:gd name="f505" fmla="*/ f2 1 f502"/>
              <a:gd name="f506" fmla="*/ f4 1 f502"/>
              <a:gd name="f507" fmla="*/ f503 f497 1"/>
              <a:gd name="f508" fmla="*/ f504 f497 1"/>
              <a:gd name="f509" fmla="*/ f506 f498 1"/>
              <a:gd name="f510" fmla="*/ f505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7" t="f510" r="f508" b="f509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 charset="-127"/>
              <a:cs typeface="B Nazanin" panose="00000700000000000000" pitchFamily="2" charset="-78"/>
            </a:endParaRPr>
          </a:p>
        </p:txBody>
      </p:sp>
      <p:sp>
        <p:nvSpPr>
          <p:cNvPr id="7" name="Oval 8">
            <a:extLst>
              <a:ext uri="{FF2B5EF4-FFF2-40B4-BE49-F238E27FC236}">
                <a16:creationId xmlns:a16="http://schemas.microsoft.com/office/drawing/2014/main" id="{29861812-A3FF-1E04-BD4C-479B7A427732}"/>
              </a:ext>
            </a:extLst>
          </p:cNvPr>
          <p:cNvSpPr/>
          <p:nvPr/>
        </p:nvSpPr>
        <p:spPr>
          <a:xfrm>
            <a:off x="7846645" y="2526596"/>
            <a:ext cx="872549" cy="934738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+- f4 0 f2"/>
              <a:gd name="f546" fmla="+- f3 0 f2"/>
              <a:gd name="f547" fmla="*/ f546 1 3068057"/>
              <a:gd name="f548" fmla="*/ f545 1 3083879"/>
              <a:gd name="f549" fmla="*/ f2 1 f547"/>
              <a:gd name="f550" fmla="*/ f3 1 f547"/>
              <a:gd name="f551" fmla="*/ f2 1 f548"/>
              <a:gd name="f552" fmla="*/ f4 1 f548"/>
              <a:gd name="f553" fmla="*/ f549 f543 1"/>
              <a:gd name="f554" fmla="*/ f550 f543 1"/>
              <a:gd name="f555" fmla="*/ f552 f544 1"/>
              <a:gd name="f556" fmla="*/ f551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3" t="f556" r="f554" b="f555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8" name="Group 110">
            <a:extLst>
              <a:ext uri="{FF2B5EF4-FFF2-40B4-BE49-F238E27FC236}">
                <a16:creationId xmlns:a16="http://schemas.microsoft.com/office/drawing/2014/main" id="{53CD305B-CAEF-43E8-8717-E6839D331B72}"/>
              </a:ext>
            </a:extLst>
          </p:cNvPr>
          <p:cNvGrpSpPr/>
          <p:nvPr/>
        </p:nvGrpSpPr>
        <p:grpSpPr>
          <a:xfrm>
            <a:off x="5073625" y="2504836"/>
            <a:ext cx="830676" cy="978293"/>
            <a:chOff x="3837179" y="1242450"/>
            <a:chExt cx="415402" cy="489222"/>
          </a:xfrm>
          <a:solidFill>
            <a:srgbClr val="303B3F"/>
          </a:solidFill>
        </p:grpSpPr>
        <p:sp>
          <p:nvSpPr>
            <p:cNvPr id="9" name="Freeform 111">
              <a:extLst>
                <a:ext uri="{FF2B5EF4-FFF2-40B4-BE49-F238E27FC236}">
                  <a16:creationId xmlns:a16="http://schemas.microsoft.com/office/drawing/2014/main" id="{1059CE70-87D9-E955-3CE4-5F4BD6A988EF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+- 0 0 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+- 0 0 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+- f7 0 f5"/>
                <a:gd name="f83" fmla="+- f6 0 f5"/>
                <a:gd name="f84" fmla="*/ f79 f0 1"/>
                <a:gd name="f85" fmla="*/ f83 1 5331558"/>
                <a:gd name="f86" fmla="*/ f82 1 5891405"/>
                <a:gd name="f87" fmla="*/ 968 f82 1"/>
                <a:gd name="f88" fmla="*/ 1181117 f82 1"/>
                <a:gd name="f89" fmla="*/ 3328959 f82 1"/>
                <a:gd name="f90" fmla="*/ 3735758 f82 1"/>
                <a:gd name="f91" fmla="*/ 3871219 f82 1"/>
                <a:gd name="f92" fmla="*/ 4062605 f82 1"/>
                <a:gd name="f93" fmla="*/ 4317787 f82 1"/>
                <a:gd name="f94" fmla="*/ 4977005 f82 1"/>
                <a:gd name="f95" fmla="*/ 5039972 f82 1"/>
                <a:gd name="f96" fmla="*/ 5891405 f82 1"/>
                <a:gd name="f97" fmla="*/ 5859508 f82 1"/>
                <a:gd name="f98" fmla="*/ 3520345 f82 1"/>
                <a:gd name="f99" fmla="*/ 3079808 f82 1"/>
                <a:gd name="f100" fmla="*/ 2980491 f83 1"/>
                <a:gd name="f101" fmla="*/ 726547 f83 1"/>
                <a:gd name="f102" fmla="*/ 486068 f83 1"/>
                <a:gd name="f103" fmla="*/ 2371366 f82 1"/>
                <a:gd name="f104" fmla="*/ 4803 f83 1"/>
                <a:gd name="f105" fmla="*/ 460575 f83 1"/>
                <a:gd name="f106" fmla="*/ 289487 f83 1"/>
                <a:gd name="f107" fmla="*/ 480873 f83 1"/>
                <a:gd name="f108" fmla="*/ 322351 f83 1"/>
                <a:gd name="f109" fmla="*/ 513737 f83 1"/>
                <a:gd name="f110" fmla="*/ 449942 f83 1"/>
                <a:gd name="f111" fmla="*/ 1704584 f83 1"/>
                <a:gd name="f112" fmla="*/ 1895970 f83 1"/>
                <a:gd name="f113" fmla="*/ 4734863 f83 1"/>
                <a:gd name="f114" fmla="*/ 4841189 f83 1"/>
                <a:gd name="f115" fmla="*/ f84 1 f2"/>
                <a:gd name="f116" fmla="*/ f87 1 5891405"/>
                <a:gd name="f117" fmla="*/ f88 1 5891405"/>
                <a:gd name="f118" fmla="*/ f89 1 5891405"/>
                <a:gd name="f119" fmla="*/ f90 1 5891405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331558"/>
                <a:gd name="f130" fmla="*/ f101 1 5331558"/>
                <a:gd name="f131" fmla="*/ f102 1 5331558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331558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5 1 f85"/>
                <a:gd name="f145" fmla="*/ f6 1 f85"/>
                <a:gd name="f146" fmla="*/ f5 1 f86"/>
                <a:gd name="f147" fmla="*/ f7 1 f86"/>
                <a:gd name="f148" fmla="+- f115 0 f1"/>
                <a:gd name="f149" fmla="*/ f129 1 f85"/>
                <a:gd name="f150" fmla="*/ f116 1 f86"/>
                <a:gd name="f151" fmla="*/ f130 1 f85"/>
                <a:gd name="f152" fmla="*/ f117 1 f86"/>
                <a:gd name="f153" fmla="*/ f131 1 f85"/>
                <a:gd name="f154" fmla="*/ f132 1 f86"/>
                <a:gd name="f155" fmla="*/ f133 1 f85"/>
                <a:gd name="f156" fmla="*/ f128 1 f86"/>
                <a:gd name="f157" fmla="*/ f134 1 f85"/>
                <a:gd name="f158" fmla="*/ f118 1 f86"/>
                <a:gd name="f159" fmla="*/ f135 1 f85"/>
                <a:gd name="f160" fmla="*/ f119 1 f86"/>
                <a:gd name="f161" fmla="*/ f136 1 f85"/>
                <a:gd name="f162" fmla="*/ f120 1 f86"/>
                <a:gd name="f163" fmla="*/ f137 1 f85"/>
                <a:gd name="f164" fmla="*/ f121 1 f86"/>
                <a:gd name="f165" fmla="*/ f138 1 f85"/>
                <a:gd name="f166" fmla="*/ f122 1 f86"/>
                <a:gd name="f167" fmla="*/ f139 1 f85"/>
                <a:gd name="f168" fmla="*/ f123 1 f86"/>
                <a:gd name="f169" fmla="*/ f140 1 f85"/>
                <a:gd name="f170" fmla="*/ f124 1 f86"/>
                <a:gd name="f171" fmla="*/ f141 1 f85"/>
                <a:gd name="f172" fmla="*/ f125 1 f86"/>
                <a:gd name="f173" fmla="*/ f142 1 f85"/>
                <a:gd name="f174" fmla="*/ f126 1 f86"/>
                <a:gd name="f175" fmla="*/ f143 1 f85"/>
                <a:gd name="f176" fmla="*/ f127 1 f86"/>
                <a:gd name="f177" fmla="*/ f144 f80 1"/>
                <a:gd name="f178" fmla="*/ f145 f80 1"/>
                <a:gd name="f179" fmla="*/ f147 f81 1"/>
                <a:gd name="f180" fmla="*/ f146 f81 1"/>
                <a:gd name="f181" fmla="*/ f149 f80 1"/>
                <a:gd name="f182" fmla="*/ f150 f81 1"/>
                <a:gd name="f183" fmla="*/ f151 f80 1"/>
                <a:gd name="f184" fmla="*/ f152 f81 1"/>
                <a:gd name="f185" fmla="*/ f153 f80 1"/>
                <a:gd name="f186" fmla="*/ f154 f81 1"/>
                <a:gd name="f187" fmla="*/ f155 f80 1"/>
                <a:gd name="f188" fmla="*/ f156 f81 1"/>
                <a:gd name="f189" fmla="*/ f157 f80 1"/>
                <a:gd name="f190" fmla="*/ f158 f81 1"/>
                <a:gd name="f191" fmla="*/ f159 f80 1"/>
                <a:gd name="f192" fmla="*/ f160 f81 1"/>
                <a:gd name="f193" fmla="*/ f161 f80 1"/>
                <a:gd name="f194" fmla="*/ f162 f81 1"/>
                <a:gd name="f195" fmla="*/ f163 f80 1"/>
                <a:gd name="f196" fmla="*/ f164 f81 1"/>
                <a:gd name="f197" fmla="*/ f165 f80 1"/>
                <a:gd name="f198" fmla="*/ f166 f81 1"/>
                <a:gd name="f199" fmla="*/ f167 f80 1"/>
                <a:gd name="f200" fmla="*/ f168 f81 1"/>
                <a:gd name="f201" fmla="*/ f169 f80 1"/>
                <a:gd name="f202" fmla="*/ f170 f81 1"/>
                <a:gd name="f203" fmla="*/ f171 f80 1"/>
                <a:gd name="f204" fmla="*/ f172 f81 1"/>
                <a:gd name="f205" fmla="*/ f173 f80 1"/>
                <a:gd name="f206" fmla="*/ f174 f81 1"/>
                <a:gd name="f207" fmla="*/ f175 f80 1"/>
                <a:gd name="f208" fmla="*/ f17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181" y="f182"/>
                </a:cxn>
                <a:cxn ang="f148">
                  <a:pos x="f183" y="f184"/>
                </a:cxn>
                <a:cxn ang="f148">
                  <a:pos x="f185" y="f186"/>
                </a:cxn>
                <a:cxn ang="f148">
                  <a:pos x="f187" y="f188"/>
                </a:cxn>
                <a:cxn ang="f148">
                  <a:pos x="f189" y="f190"/>
                </a:cxn>
                <a:cxn ang="f148">
                  <a:pos x="f191" y="f192"/>
                </a:cxn>
                <a:cxn ang="f148">
                  <a:pos x="f193" y="f194"/>
                </a:cxn>
                <a:cxn ang="f148">
                  <a:pos x="f195" y="f196"/>
                </a:cxn>
                <a:cxn ang="f148">
                  <a:pos x="f197" y="f198"/>
                </a:cxn>
                <a:cxn ang="f148">
                  <a:pos x="f199" y="f200"/>
                </a:cxn>
                <a:cxn ang="f148">
                  <a:pos x="f201" y="f202"/>
                </a:cxn>
                <a:cxn ang="f148">
                  <a:pos x="f203" y="f204"/>
                </a:cxn>
                <a:cxn ang="f148">
                  <a:pos x="f205" y="f206"/>
                </a:cxn>
                <a:cxn ang="f148">
                  <a:pos x="f207" y="f208"/>
                </a:cxn>
                <a:cxn ang="f148">
                  <a:pos x="f181" y="f182"/>
                </a:cxn>
              </a:cxnLst>
              <a:rect l="f177" t="f180" r="f178" b="f179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52" tIns="91426" rIns="182852" bIns="91426" anchor="ctr" anchorCtr="1" compatLnSpc="1">
              <a:noAutofit/>
            </a:bodyPr>
            <a:lstStyle/>
            <a:p>
              <a:pPr algn="ct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100" kern="0">
                <a:solidFill>
                  <a:srgbClr val="F5F5F5"/>
                </a:solidFill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0" name="Oval 37">
              <a:extLst>
                <a:ext uri="{FF2B5EF4-FFF2-40B4-BE49-F238E27FC236}">
                  <a16:creationId xmlns:a16="http://schemas.microsoft.com/office/drawing/2014/main" id="{E022B107-6AC3-5BC6-6E7C-876BAF06F9AF}"/>
                </a:ext>
              </a:extLst>
            </p:cNvPr>
            <p:cNvSpPr/>
            <p:nvPr/>
          </p:nvSpPr>
          <p:spPr>
            <a:xfrm rot="18100528">
              <a:off x="3982997" y="1232469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+- 0 0 13786"/>
                <a:gd name="f348" fmla="val 1089729"/>
                <a:gd name="f349" fmla="+- 0 0 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+- f4 0 f2"/>
                <a:gd name="f407" fmla="+- f3 0 f2"/>
                <a:gd name="f408" fmla="*/ f407 1 1170491"/>
                <a:gd name="f409" fmla="*/ f406 1 1745209"/>
                <a:gd name="f410" fmla="*/ f2 1 f408"/>
                <a:gd name="f411" fmla="*/ f3 1 f408"/>
                <a:gd name="f412" fmla="*/ f2 1 f409"/>
                <a:gd name="f413" fmla="*/ f4 1 f409"/>
                <a:gd name="f414" fmla="*/ f410 f404 1"/>
                <a:gd name="f415" fmla="*/ f411 f404 1"/>
                <a:gd name="f416" fmla="*/ f413 f405 1"/>
                <a:gd name="f417" fmla="*/ f412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4" t="f417" r="f415" b="f416"/>
              <a:pathLst>
                <a:path w="1170491" h="174520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52" tIns="91426" rIns="182852" bIns="91426" anchor="ctr" anchorCtr="1" compatLnSpc="1">
              <a:noAutofit/>
            </a:bodyPr>
            <a:lstStyle/>
            <a:p>
              <a:pPr algn="ct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100" kern="0">
                <a:solidFill>
                  <a:srgbClr val="F5F5F5"/>
                </a:solidFill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11" name="Rectangle 19">
            <a:extLst>
              <a:ext uri="{FF2B5EF4-FFF2-40B4-BE49-F238E27FC236}">
                <a16:creationId xmlns:a16="http://schemas.microsoft.com/office/drawing/2014/main" id="{64CFE862-4C4F-3065-EF40-7B08125AB92D}"/>
              </a:ext>
            </a:extLst>
          </p:cNvPr>
          <p:cNvSpPr/>
          <p:nvPr/>
        </p:nvSpPr>
        <p:spPr>
          <a:xfrm>
            <a:off x="3714817" y="2557919"/>
            <a:ext cx="744425" cy="872111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+- 0 0 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+- 0 0 5451"/>
              <a:gd name="f267" fmla="*/ f0 1 2926108"/>
              <a:gd name="f268" fmla="*/ f1 1 3216409"/>
              <a:gd name="f269" fmla="+- f4 0 f2"/>
              <a:gd name="f270" fmla="+- f3 0 f2"/>
              <a:gd name="f271" fmla="*/ f270 1 2926108"/>
              <a:gd name="f272" fmla="*/ f269 1 3216409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Oval 47">
            <a:extLst>
              <a:ext uri="{FF2B5EF4-FFF2-40B4-BE49-F238E27FC236}">
                <a16:creationId xmlns:a16="http://schemas.microsoft.com/office/drawing/2014/main" id="{85215E11-4B28-FE16-2F46-A2392E877C2A}"/>
              </a:ext>
            </a:extLst>
          </p:cNvPr>
          <p:cNvSpPr/>
          <p:nvPr/>
        </p:nvSpPr>
        <p:spPr>
          <a:xfrm>
            <a:off x="14365840" y="2526650"/>
            <a:ext cx="876957" cy="934646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+- f3 0 f2"/>
              <a:gd name="f14" fmla="*/ f13 1 3240000"/>
              <a:gd name="f15" fmla="*/ f2 1 f14"/>
              <a:gd name="f16" fmla="*/ f3 1 f14"/>
              <a:gd name="f17" fmla="*/ f15 f11 1"/>
              <a:gd name="f18" fmla="*/ f16 f11 1"/>
              <a:gd name="f19" fmla="*/ f16 f12 1"/>
              <a:gd name="f20" fmla="*/ f15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2">
            <a:extLst>
              <a:ext uri="{FF2B5EF4-FFF2-40B4-BE49-F238E27FC236}">
                <a16:creationId xmlns:a16="http://schemas.microsoft.com/office/drawing/2014/main" id="{2226C9A2-8E72-B6AB-33B4-AA6A6E294684}"/>
              </a:ext>
            </a:extLst>
          </p:cNvPr>
          <p:cNvSpPr/>
          <p:nvPr/>
        </p:nvSpPr>
        <p:spPr>
          <a:xfrm>
            <a:off x="5059216" y="8181762"/>
            <a:ext cx="859493" cy="91603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+- f7 0 f5"/>
              <a:gd name="f120" fmla="+- f6 0 f5"/>
              <a:gd name="f121" fmla="*/ f116 f0 1"/>
              <a:gd name="f122" fmla="*/ f120 1 3960440"/>
              <a:gd name="f123" fmla="*/ f119 1 3960000"/>
              <a:gd name="f124" fmla="*/ 1979373 f120 1"/>
              <a:gd name="f125" fmla="*/ 472350 f119 1"/>
              <a:gd name="f126" fmla="*/ 813783 f120 1"/>
              <a:gd name="f127" fmla="*/ 1434034 f119 1"/>
              <a:gd name="f128" fmla="*/ 2217373 f120 1"/>
              <a:gd name="f129" fmla="*/ 1339611 f120 1"/>
              <a:gd name="f130" fmla="*/ 3487664 f119 1"/>
              <a:gd name="f131" fmla="*/ 436907 f120 1"/>
              <a:gd name="f132" fmla="*/ 0 f119 1"/>
              <a:gd name="f133" fmla="*/ 3523533 f120 1"/>
              <a:gd name="f134" fmla="*/ 3960440 f120 1"/>
              <a:gd name="f135" fmla="*/ 436907 f119 1"/>
              <a:gd name="f136" fmla="*/ 3523093 f119 1"/>
              <a:gd name="f137" fmla="*/ 3960000 f119 1"/>
              <a:gd name="f138" fmla="*/ 0 f120 1"/>
              <a:gd name="f139" fmla="*/ 1119009 f120 1"/>
              <a:gd name="f140" fmla="*/ 2222584 f119 1"/>
              <a:gd name="f141" fmla="*/ 1234998 f120 1"/>
              <a:gd name="f142" fmla="*/ 1431771 f119 1"/>
              <a:gd name="f143" fmla="*/ 1915898 f120 1"/>
              <a:gd name="f144" fmla="*/ 1219889 f119 1"/>
              <a:gd name="f145" fmla="*/ 1589196 f120 1"/>
              <a:gd name="f146" fmla="*/ 1434803 f119 1"/>
              <a:gd name="f147" fmla="*/ 1574511 f120 1"/>
              <a:gd name="f148" fmla="*/ 1939931 f119 1"/>
              <a:gd name="f149" fmla="*/ 2135727 f120 1"/>
              <a:gd name="f150" fmla="*/ 1554876 f119 1"/>
              <a:gd name="f151" fmla="*/ 891303 f119 1"/>
              <a:gd name="f152" fmla="*/ 2783502 f120 1"/>
              <a:gd name="f153" fmla="*/ 1606823 f119 1"/>
              <a:gd name="f154" fmla="*/ 2456028 f120 1"/>
              <a:gd name="f155" fmla="*/ 2225955 f119 1"/>
              <a:gd name="f156" fmla="*/ 2026974 f120 1"/>
              <a:gd name="f157" fmla="*/ 2018938 f119 1"/>
              <a:gd name="f158" fmla="*/ 1887692 f120 1"/>
              <a:gd name="f159" fmla="*/ 2422431 f119 1"/>
              <a:gd name="f160" fmla="*/ 2336342 f120 1"/>
              <a:gd name="f161" fmla="*/ 2720202 f119 1"/>
              <a:gd name="f162" fmla="*/ 3176454 f120 1"/>
              <a:gd name="f163" fmla="*/ 1627140 f119 1"/>
              <a:gd name="f164" fmla="*/ 1328015 f120 1"/>
              <a:gd name="f165" fmla="*/ 1812920 f119 1"/>
              <a:gd name="f166" fmla="*/ f121 1 f2"/>
              <a:gd name="f167" fmla="*/ f124 1 3960440"/>
              <a:gd name="f168" fmla="*/ f125 1 3960000"/>
              <a:gd name="f169" fmla="*/ f126 1 3960440"/>
              <a:gd name="f170" fmla="*/ f127 1 3960000"/>
              <a:gd name="f171" fmla="*/ f128 1 3960440"/>
              <a:gd name="f172" fmla="*/ f129 1 3960440"/>
              <a:gd name="f173" fmla="*/ f130 1 3960000"/>
              <a:gd name="f174" fmla="*/ f131 1 3960440"/>
              <a:gd name="f175" fmla="*/ f132 1 3960000"/>
              <a:gd name="f176" fmla="*/ f133 1 3960440"/>
              <a:gd name="f177" fmla="*/ f134 1 3960440"/>
              <a:gd name="f178" fmla="*/ f135 1 3960000"/>
              <a:gd name="f179" fmla="*/ f136 1 3960000"/>
              <a:gd name="f180" fmla="*/ f137 1 3960000"/>
              <a:gd name="f181" fmla="*/ f138 1 3960440"/>
              <a:gd name="f182" fmla="*/ f139 1 3960440"/>
              <a:gd name="f183" fmla="*/ f140 1 3960000"/>
              <a:gd name="f184" fmla="*/ f141 1 3960440"/>
              <a:gd name="f185" fmla="*/ f142 1 396000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5 1 f122"/>
              <a:gd name="f210" fmla="*/ f6 1 f122"/>
              <a:gd name="f211" fmla="*/ f5 1 f123"/>
              <a:gd name="f212" fmla="*/ f7 1 f123"/>
              <a:gd name="f213" fmla="+- f166 0 f1"/>
              <a:gd name="f214" fmla="*/ f167 1 f122"/>
              <a:gd name="f215" fmla="*/ f168 1 f123"/>
              <a:gd name="f216" fmla="*/ f169 1 f122"/>
              <a:gd name="f217" fmla="*/ f170 1 f123"/>
              <a:gd name="f218" fmla="*/ f182 1 f122"/>
              <a:gd name="f219" fmla="*/ f183 1 f123"/>
              <a:gd name="f220" fmla="*/ f207 1 f122"/>
              <a:gd name="f221" fmla="*/ f208 1 f123"/>
              <a:gd name="f222" fmla="*/ f184 1 f122"/>
              <a:gd name="f223" fmla="*/ f185 1 f123"/>
              <a:gd name="f224" fmla="*/ f171 1 f122"/>
              <a:gd name="f225" fmla="*/ f194 1 f123"/>
              <a:gd name="f226" fmla="*/ f195 1 f122"/>
              <a:gd name="f227" fmla="*/ f196 1 f123"/>
              <a:gd name="f228" fmla="*/ f197 1 f122"/>
              <a:gd name="f229" fmla="*/ f198 1 f123"/>
              <a:gd name="f230" fmla="*/ f199 1 f122"/>
              <a:gd name="f231" fmla="*/ f200 1 f123"/>
              <a:gd name="f232" fmla="*/ f192 1 f122"/>
              <a:gd name="f233" fmla="*/ f193 1 f123"/>
              <a:gd name="f234" fmla="*/ f186 1 f122"/>
              <a:gd name="f235" fmla="*/ f187 1 f123"/>
              <a:gd name="f236" fmla="*/ f188 1 f122"/>
              <a:gd name="f237" fmla="*/ f189 1 f123"/>
              <a:gd name="f238" fmla="*/ f190 1 f122"/>
              <a:gd name="f239" fmla="*/ f191 1 f123"/>
              <a:gd name="f240" fmla="*/ f172 1 f122"/>
              <a:gd name="f241" fmla="*/ f173 1 f123"/>
              <a:gd name="f242" fmla="*/ f201 1 f122"/>
              <a:gd name="f243" fmla="*/ f202 1 f123"/>
              <a:gd name="f244" fmla="*/ f203 1 f122"/>
              <a:gd name="f245" fmla="*/ f204 1 f123"/>
              <a:gd name="f246" fmla="*/ f205 1 f122"/>
              <a:gd name="f247" fmla="*/ f206 1 f123"/>
              <a:gd name="f248" fmla="*/ f174 1 f122"/>
              <a:gd name="f249" fmla="*/ f175 1 f123"/>
              <a:gd name="f250" fmla="*/ f176 1 f122"/>
              <a:gd name="f251" fmla="*/ f177 1 f122"/>
              <a:gd name="f252" fmla="*/ f178 1 f123"/>
              <a:gd name="f253" fmla="*/ f179 1 f123"/>
              <a:gd name="f254" fmla="*/ f180 1 f123"/>
              <a:gd name="f255" fmla="*/ f181 1 f122"/>
              <a:gd name="f256" fmla="*/ f209 f117 1"/>
              <a:gd name="f257" fmla="*/ f210 f117 1"/>
              <a:gd name="f258" fmla="*/ f212 f118 1"/>
              <a:gd name="f259" fmla="*/ f211 f118 1"/>
              <a:gd name="f260" fmla="*/ f214 f117 1"/>
              <a:gd name="f261" fmla="*/ f215 f118 1"/>
              <a:gd name="f262" fmla="*/ f216 f117 1"/>
              <a:gd name="f263" fmla="*/ f217 f118 1"/>
              <a:gd name="f264" fmla="*/ f218 f117 1"/>
              <a:gd name="f265" fmla="*/ f219 f118 1"/>
              <a:gd name="f266" fmla="*/ f220 f117 1"/>
              <a:gd name="f267" fmla="*/ f221 f118 1"/>
              <a:gd name="f268" fmla="*/ f222 f117 1"/>
              <a:gd name="f269" fmla="*/ f223 f118 1"/>
              <a:gd name="f270" fmla="*/ f224 f117 1"/>
              <a:gd name="f271" fmla="*/ f225 f118 1"/>
              <a:gd name="f272" fmla="*/ f226 f117 1"/>
              <a:gd name="f273" fmla="*/ f227 f118 1"/>
              <a:gd name="f274" fmla="*/ f228 f117 1"/>
              <a:gd name="f275" fmla="*/ f229 f118 1"/>
              <a:gd name="f276" fmla="*/ f230 f117 1"/>
              <a:gd name="f277" fmla="*/ f231 f118 1"/>
              <a:gd name="f278" fmla="*/ f232 f117 1"/>
              <a:gd name="f279" fmla="*/ f233 f118 1"/>
              <a:gd name="f280" fmla="*/ f234 f117 1"/>
              <a:gd name="f281" fmla="*/ f235 f118 1"/>
              <a:gd name="f282" fmla="*/ f236 f117 1"/>
              <a:gd name="f283" fmla="*/ f237 f118 1"/>
              <a:gd name="f284" fmla="*/ f238 f117 1"/>
              <a:gd name="f285" fmla="*/ f239 f118 1"/>
              <a:gd name="f286" fmla="*/ f240 f117 1"/>
              <a:gd name="f287" fmla="*/ f241 f118 1"/>
              <a:gd name="f288" fmla="*/ f242 f117 1"/>
              <a:gd name="f289" fmla="*/ f243 f118 1"/>
              <a:gd name="f290" fmla="*/ f244 f117 1"/>
              <a:gd name="f291" fmla="*/ f245 f118 1"/>
              <a:gd name="f292" fmla="*/ f246 f117 1"/>
              <a:gd name="f293" fmla="*/ f247 f118 1"/>
              <a:gd name="f294" fmla="*/ f248 f117 1"/>
              <a:gd name="f295" fmla="*/ f249 f118 1"/>
              <a:gd name="f296" fmla="*/ f250 f117 1"/>
              <a:gd name="f297" fmla="*/ f251 f117 1"/>
              <a:gd name="f298" fmla="*/ f252 f118 1"/>
              <a:gd name="f299" fmla="*/ f253 f118 1"/>
              <a:gd name="f300" fmla="*/ f254 f118 1"/>
              <a:gd name="f301" fmla="*/ f255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3">
                <a:pos x="f260" y="f261"/>
              </a:cxn>
              <a:cxn ang="f213">
                <a:pos x="f262" y="f263"/>
              </a:cxn>
              <a:cxn ang="f213">
                <a:pos x="f264" y="f265"/>
              </a:cxn>
              <a:cxn ang="f213">
                <a:pos x="f266" y="f267"/>
              </a:cxn>
              <a:cxn ang="f213">
                <a:pos x="f268" y="f269"/>
              </a:cxn>
              <a:cxn ang="f213">
                <a:pos x="f270" y="f271"/>
              </a:cxn>
              <a:cxn ang="f213">
                <a:pos x="f272" y="f273"/>
              </a:cxn>
              <a:cxn ang="f213">
                <a:pos x="f274" y="f275"/>
              </a:cxn>
              <a:cxn ang="f213">
                <a:pos x="f276" y="f277"/>
              </a:cxn>
              <a:cxn ang="f213">
                <a:pos x="f278" y="f279"/>
              </a:cxn>
              <a:cxn ang="f213">
                <a:pos x="f280" y="f281"/>
              </a:cxn>
              <a:cxn ang="f213">
                <a:pos x="f282" y="f283"/>
              </a:cxn>
              <a:cxn ang="f213">
                <a:pos x="f284" y="f285"/>
              </a:cxn>
              <a:cxn ang="f213">
                <a:pos x="f286" y="f287"/>
              </a:cxn>
              <a:cxn ang="f213">
                <a:pos x="f288" y="f289"/>
              </a:cxn>
              <a:cxn ang="f213">
                <a:pos x="f290" y="f291"/>
              </a:cxn>
              <a:cxn ang="f213">
                <a:pos x="f292" y="f293"/>
              </a:cxn>
              <a:cxn ang="f213">
                <a:pos x="f260" y="f261"/>
              </a:cxn>
              <a:cxn ang="f213">
                <a:pos x="f294" y="f295"/>
              </a:cxn>
              <a:cxn ang="f213">
                <a:pos x="f296" y="f295"/>
              </a:cxn>
              <a:cxn ang="f213">
                <a:pos x="f297" y="f298"/>
              </a:cxn>
              <a:cxn ang="f213">
                <a:pos x="f297" y="f299"/>
              </a:cxn>
              <a:cxn ang="f213">
                <a:pos x="f296" y="f300"/>
              </a:cxn>
              <a:cxn ang="f213">
                <a:pos x="f294" y="f300"/>
              </a:cxn>
              <a:cxn ang="f213">
                <a:pos x="f301" y="f299"/>
              </a:cxn>
              <a:cxn ang="f213">
                <a:pos x="f301" y="f298"/>
              </a:cxn>
              <a:cxn ang="f213">
                <a:pos x="f294" y="f295"/>
              </a:cxn>
            </a:cxnLst>
            <a:rect l="f256" t="f259" r="f257" b="f258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873E8A"/>
              </a:solidFill>
              <a:latin typeface="Arial"/>
              <a:ea typeface="맑은 고딕" pitchFamily="34" charset="-127"/>
              <a:cs typeface="B Nazanin" panose="00000700000000000000" pitchFamily="2" charset="-78"/>
            </a:endParaRPr>
          </a:p>
        </p:txBody>
      </p:sp>
      <p:sp>
        <p:nvSpPr>
          <p:cNvPr id="14" name="Rounded Rectangle 8">
            <a:extLst>
              <a:ext uri="{FF2B5EF4-FFF2-40B4-BE49-F238E27FC236}">
                <a16:creationId xmlns:a16="http://schemas.microsoft.com/office/drawing/2014/main" id="{93233EEE-C931-831D-B710-7B42012C7695}"/>
              </a:ext>
            </a:extLst>
          </p:cNvPr>
          <p:cNvSpPr/>
          <p:nvPr/>
        </p:nvSpPr>
        <p:spPr>
          <a:xfrm>
            <a:off x="3657219" y="8181762"/>
            <a:ext cx="859585" cy="91603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+- f7 0 f5"/>
              <a:gd name="f67" fmla="+- f6 0 f5"/>
              <a:gd name="f68" fmla="*/ f63 f0 1"/>
              <a:gd name="f69" fmla="*/ f67 1 3888432"/>
              <a:gd name="f70" fmla="*/ f66 1 3960440"/>
              <a:gd name="f71" fmla="*/ 554477 f67 1"/>
              <a:gd name="f72" fmla="*/ 1512168 f66 1"/>
              <a:gd name="f73" fmla="*/ 3312368 f66 1"/>
              <a:gd name="f74" fmla="*/ 1201638 f67 1"/>
              <a:gd name="f75" fmla="*/ 2136833 f67 1"/>
              <a:gd name="f76" fmla="*/ 1785510 f66 1"/>
              <a:gd name="f77" fmla="*/ 1510185 f66 1"/>
              <a:gd name="f78" fmla="*/ 1489672 f67 1"/>
              <a:gd name="f79" fmla="*/ 3310385 f66 1"/>
              <a:gd name="f80" fmla="*/ 2673919 f67 1"/>
              <a:gd name="f81" fmla="*/ 2138897 f66 1"/>
              <a:gd name="f82" fmla="*/ 2679688 f67 1"/>
              <a:gd name="f83" fmla="*/ 3312366 f66 1"/>
              <a:gd name="f84" fmla="*/ 3326849 f67 1"/>
              <a:gd name="f85" fmla="*/ 3333768 f67 1"/>
              <a:gd name="f86" fmla="*/ 2128613 f66 1"/>
              <a:gd name="f87" fmla="*/ 2840340 f67 1"/>
              <a:gd name="f88" fmla="*/ 1479943 f66 1"/>
              <a:gd name="f89" fmla="*/ 878058 f67 1"/>
              <a:gd name="f90" fmla="*/ 648072 f66 1"/>
              <a:gd name="f91" fmla="*/ 971653 f66 1"/>
              <a:gd name="f92" fmla="*/ 1295234 f66 1"/>
              <a:gd name="f93" fmla="*/ 1201639 f67 1"/>
              <a:gd name="f94" fmla="*/ 333511 f67 1"/>
              <a:gd name="f95" fmla="*/ 0 f66 1"/>
              <a:gd name="f96" fmla="*/ 3554921 f67 1"/>
              <a:gd name="f97" fmla="*/ 3888432 f67 1"/>
              <a:gd name="f98" fmla="*/ 333511 f66 1"/>
              <a:gd name="f99" fmla="*/ 3626929 f66 1"/>
              <a:gd name="f100" fmla="*/ 3960440 f66 1"/>
              <a:gd name="f101" fmla="*/ 0 f67 1"/>
              <a:gd name="f102" fmla="*/ 2147184 f67 1"/>
              <a:gd name="f103" fmla="*/ 2155564 f66 1"/>
              <a:gd name="f104" fmla="*/ f68 1 f2"/>
              <a:gd name="f105" fmla="*/ f71 1 3888432"/>
              <a:gd name="f106" fmla="*/ f72 1 3960440"/>
              <a:gd name="f107" fmla="*/ f73 1 3960440"/>
              <a:gd name="f108" fmla="*/ f74 1 3888432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960440"/>
              <a:gd name="f114" fmla="*/ f80 1 3888432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888432"/>
              <a:gd name="f120" fmla="*/ f86 1 3960440"/>
              <a:gd name="f121" fmla="*/ f87 1 3888432"/>
              <a:gd name="f122" fmla="*/ f88 1 3960440"/>
              <a:gd name="f123" fmla="*/ f89 1 3888432"/>
              <a:gd name="f124" fmla="*/ f90 1 3960440"/>
              <a:gd name="f125" fmla="*/ f91 1 3960440"/>
              <a:gd name="f126" fmla="*/ f92 1 3960440"/>
              <a:gd name="f127" fmla="*/ f93 1 3888432"/>
              <a:gd name="f128" fmla="*/ f94 1 3888432"/>
              <a:gd name="f129" fmla="*/ f95 1 3960440"/>
              <a:gd name="f130" fmla="*/ f96 1 3888432"/>
              <a:gd name="f131" fmla="*/ f97 1 3888432"/>
              <a:gd name="f132" fmla="*/ f98 1 3960440"/>
              <a:gd name="f133" fmla="*/ f99 1 3960440"/>
              <a:gd name="f134" fmla="*/ f100 1 3960440"/>
              <a:gd name="f135" fmla="*/ f101 1 3888432"/>
              <a:gd name="f136" fmla="*/ f102 1 3888432"/>
              <a:gd name="f137" fmla="*/ f103 1 3960440"/>
              <a:gd name="f138" fmla="*/ f5 1 f69"/>
              <a:gd name="f139" fmla="*/ f6 1 f69"/>
              <a:gd name="f140" fmla="*/ f5 1 f70"/>
              <a:gd name="f141" fmla="*/ f7 1 f70"/>
              <a:gd name="f142" fmla="+- f104 0 f1"/>
              <a:gd name="f143" fmla="*/ f105 1 f69"/>
              <a:gd name="f144" fmla="*/ f106 1 f70"/>
              <a:gd name="f145" fmla="*/ f107 1 f70"/>
              <a:gd name="f146" fmla="*/ f108 1 f69"/>
              <a:gd name="f147" fmla="*/ f121 1 f69"/>
              <a:gd name="f148" fmla="*/ f122 1 f70"/>
              <a:gd name="f149" fmla="*/ f109 1 f69"/>
              <a:gd name="f150" fmla="*/ f110 1 f70"/>
              <a:gd name="f151" fmla="*/ f111 1 f70"/>
              <a:gd name="f152" fmla="*/ f112 1 f69"/>
              <a:gd name="f153" fmla="*/ f113 1 f70"/>
              <a:gd name="f154" fmla="*/ f136 1 f69"/>
              <a:gd name="f155" fmla="*/ f137 1 f70"/>
              <a:gd name="f156" fmla="*/ f114 1 f69"/>
              <a:gd name="f157" fmla="*/ f115 1 f70"/>
              <a:gd name="f158" fmla="*/ f116 1 f69"/>
              <a:gd name="f159" fmla="*/ f117 1 f70"/>
              <a:gd name="f160" fmla="*/ f118 1 f69"/>
              <a:gd name="f161" fmla="*/ f119 1 f69"/>
              <a:gd name="f162" fmla="*/ f120 1 f70"/>
              <a:gd name="f163" fmla="*/ f123 1 f69"/>
              <a:gd name="f164" fmla="*/ f124 1 f70"/>
              <a:gd name="f165" fmla="*/ f125 1 f70"/>
              <a:gd name="f166" fmla="*/ f126 1 f70"/>
              <a:gd name="f167" fmla="*/ f127 1 f69"/>
              <a:gd name="f168" fmla="*/ f128 1 f69"/>
              <a:gd name="f169" fmla="*/ f129 1 f70"/>
              <a:gd name="f170" fmla="*/ f130 1 f69"/>
              <a:gd name="f171" fmla="*/ f131 1 f69"/>
              <a:gd name="f172" fmla="*/ f132 1 f70"/>
              <a:gd name="f173" fmla="*/ f133 1 f70"/>
              <a:gd name="f174" fmla="*/ f134 1 f70"/>
              <a:gd name="f175" fmla="*/ f135 1 f69"/>
              <a:gd name="f176" fmla="*/ f138 f64 1"/>
              <a:gd name="f177" fmla="*/ f139 f64 1"/>
              <a:gd name="f178" fmla="*/ f141 f65 1"/>
              <a:gd name="f179" fmla="*/ f140 f65 1"/>
              <a:gd name="f180" fmla="*/ f143 f64 1"/>
              <a:gd name="f181" fmla="*/ f144 f65 1"/>
              <a:gd name="f182" fmla="*/ f145 f65 1"/>
              <a:gd name="f183" fmla="*/ f146 f64 1"/>
              <a:gd name="f184" fmla="*/ f147 f64 1"/>
              <a:gd name="f185" fmla="*/ f148 f65 1"/>
              <a:gd name="f186" fmla="*/ f149 f64 1"/>
              <a:gd name="f187" fmla="*/ f150 f65 1"/>
              <a:gd name="f188" fmla="*/ f151 f65 1"/>
              <a:gd name="f189" fmla="*/ f152 f64 1"/>
              <a:gd name="f190" fmla="*/ f153 f65 1"/>
              <a:gd name="f191" fmla="*/ f154 f64 1"/>
              <a:gd name="f192" fmla="*/ f155 f65 1"/>
              <a:gd name="f193" fmla="*/ f156 f64 1"/>
              <a:gd name="f194" fmla="*/ f157 f65 1"/>
              <a:gd name="f195" fmla="*/ f158 f64 1"/>
              <a:gd name="f196" fmla="*/ f159 f65 1"/>
              <a:gd name="f197" fmla="*/ f160 f64 1"/>
              <a:gd name="f198" fmla="*/ f161 f64 1"/>
              <a:gd name="f199" fmla="*/ f162 f65 1"/>
              <a:gd name="f200" fmla="*/ f163 f64 1"/>
              <a:gd name="f201" fmla="*/ f164 f65 1"/>
              <a:gd name="f202" fmla="*/ f165 f65 1"/>
              <a:gd name="f203" fmla="*/ f166 f65 1"/>
              <a:gd name="f204" fmla="*/ f167 f64 1"/>
              <a:gd name="f205" fmla="*/ f168 f64 1"/>
              <a:gd name="f206" fmla="*/ f169 f65 1"/>
              <a:gd name="f207" fmla="*/ f170 f64 1"/>
              <a:gd name="f208" fmla="*/ f171 f64 1"/>
              <a:gd name="f209" fmla="*/ f172 f65 1"/>
              <a:gd name="f210" fmla="*/ f173 f65 1"/>
              <a:gd name="f211" fmla="*/ f174 f65 1"/>
              <a:gd name="f212" fmla="*/ f175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80" y="f181"/>
              </a:cxn>
              <a:cxn ang="f142">
                <a:pos x="f180" y="f182"/>
              </a:cxn>
              <a:cxn ang="f142">
                <a:pos x="f183" y="f182"/>
              </a:cxn>
              <a:cxn ang="f142">
                <a:pos x="f183" y="f181"/>
              </a:cxn>
              <a:cxn ang="f142">
                <a:pos x="f180" y="f181"/>
              </a:cxn>
              <a:cxn ang="f142">
                <a:pos x="f184" y="f185"/>
              </a:cxn>
              <a:cxn ang="f142">
                <a:pos x="f186" y="f187"/>
              </a:cxn>
              <a:cxn ang="f142">
                <a:pos x="f186" y="f188"/>
              </a:cxn>
              <a:cxn ang="f142">
                <a:pos x="f189" y="f188"/>
              </a:cxn>
              <a:cxn ang="f142">
                <a:pos x="f189" y="f190"/>
              </a:cxn>
              <a:cxn ang="f142">
                <a:pos x="f186" y="f190"/>
              </a:cxn>
              <a:cxn ang="f142">
                <a:pos x="f191" y="f192"/>
              </a:cxn>
              <a:cxn ang="f142">
                <a:pos x="f193" y="f194"/>
              </a:cxn>
              <a:cxn ang="f142">
                <a:pos x="f195" y="f196"/>
              </a:cxn>
              <a:cxn ang="f142">
                <a:pos x="f197" y="f196"/>
              </a:cxn>
              <a:cxn ang="f142">
                <a:pos x="f198" y="f199"/>
              </a:cxn>
              <a:cxn ang="f142">
                <a:pos x="f184" y="f185"/>
              </a:cxn>
              <a:cxn ang="f142">
                <a:pos x="f200" y="f201"/>
              </a:cxn>
              <a:cxn ang="f142">
                <a:pos x="f180" y="f202"/>
              </a:cxn>
              <a:cxn ang="f142">
                <a:pos x="f200" y="f203"/>
              </a:cxn>
              <a:cxn ang="f142">
                <a:pos x="f204" y="f202"/>
              </a:cxn>
              <a:cxn ang="f142">
                <a:pos x="f200" y="f201"/>
              </a:cxn>
              <a:cxn ang="f142">
                <a:pos x="f205" y="f206"/>
              </a:cxn>
              <a:cxn ang="f142">
                <a:pos x="f207" y="f206"/>
              </a:cxn>
              <a:cxn ang="f142">
                <a:pos x="f208" y="f209"/>
              </a:cxn>
              <a:cxn ang="f142">
                <a:pos x="f208" y="f210"/>
              </a:cxn>
              <a:cxn ang="f142">
                <a:pos x="f207" y="f211"/>
              </a:cxn>
              <a:cxn ang="f142">
                <a:pos x="f205" y="f211"/>
              </a:cxn>
              <a:cxn ang="f142">
                <a:pos x="f212" y="f210"/>
              </a:cxn>
              <a:cxn ang="f142">
                <a:pos x="f212" y="f209"/>
              </a:cxn>
              <a:cxn ang="f142">
                <a:pos x="f205" y="f206"/>
              </a:cxn>
            </a:cxnLst>
            <a:rect l="f176" t="f179" r="f177" b="f178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873E8A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ed Rectangle 2">
            <a:extLst>
              <a:ext uri="{FF2B5EF4-FFF2-40B4-BE49-F238E27FC236}">
                <a16:creationId xmlns:a16="http://schemas.microsoft.com/office/drawing/2014/main" id="{3C30908B-918B-23A2-3AB8-4FB7CB9A3A48}"/>
              </a:ext>
            </a:extLst>
          </p:cNvPr>
          <p:cNvSpPr/>
          <p:nvPr/>
        </p:nvSpPr>
        <p:spPr>
          <a:xfrm>
            <a:off x="7853173" y="8181762"/>
            <a:ext cx="859493" cy="91603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+- f6 0 f5"/>
              <a:gd name="f119" fmla="*/ f115 f0 1"/>
              <a:gd name="f120" fmla="*/ f118 1 3960000"/>
              <a:gd name="f121" fmla="*/ 3160999 f118 1"/>
              <a:gd name="f122" fmla="*/ 1374274 f118 1"/>
              <a:gd name="f123" fmla="*/ 3155132 f118 1"/>
              <a:gd name="f124" fmla="*/ 1419362 f118 1"/>
              <a:gd name="f125" fmla="*/ 1921633 f118 1"/>
              <a:gd name="f126" fmla="*/ 1942445 f118 1"/>
              <a:gd name="f127" fmla="*/ 1570340 f118 1"/>
              <a:gd name="f128" fmla="*/ 2257108 f118 1"/>
              <a:gd name="f129" fmla="*/ 3207849 f118 1"/>
              <a:gd name="f130" fmla="*/ 1493166 f118 1"/>
              <a:gd name="f131" fmla="*/ 2995677 f118 1"/>
              <a:gd name="f132" fmla="*/ 1008938 f118 1"/>
              <a:gd name="f133" fmla="*/ 308009 f118 1"/>
              <a:gd name="f134" fmla="*/ 0 f118 1"/>
              <a:gd name="f135" fmla="*/ 3651991 f118 1"/>
              <a:gd name="f136" fmla="*/ 3960000 f118 1"/>
              <a:gd name="f137" fmla="*/ 3140091 f118 1"/>
              <a:gd name="f138" fmla="*/ 1227260 f118 1"/>
              <a:gd name="f139" fmla="*/ 3449507 f118 1"/>
              <a:gd name="f140" fmla="*/ 1170564 f118 1"/>
              <a:gd name="f141" fmla="*/ 3324107 f118 1"/>
              <a:gd name="f142" fmla="*/ 851504 f118 1"/>
              <a:gd name="f143" fmla="*/ 1292845 f118 1"/>
              <a:gd name="f144" fmla="*/ 2496208 f118 1"/>
              <a:gd name="f145" fmla="*/ 770986 f118 1"/>
              <a:gd name="f146" fmla="*/ 815277 f118 1"/>
              <a:gd name="f147" fmla="*/ 836121 f118 1"/>
              <a:gd name="f148" fmla="*/ 965659 f118 1"/>
              <a:gd name="f149" fmla="*/ 1735195 f118 1"/>
              <a:gd name="f150" fmla="*/ 1196057 f118 1"/>
              <a:gd name="f151" fmla="*/ 1486410 f118 1"/>
              <a:gd name="f152" fmla="*/ 2607420 f118 1"/>
              <a:gd name="f153" fmla="*/ 813848 f118 1"/>
              <a:gd name="f154" fmla="*/ 2296824 f118 1"/>
              <a:gd name="f155" fmla="*/ 570453 f118 1"/>
              <a:gd name="f156" fmla="*/ 1629310 f118 1"/>
              <a:gd name="f157" fmla="*/ 489408 f118 1"/>
              <a:gd name="f158" fmla="*/ 2829018 f118 1"/>
              <a:gd name="f159" fmla="*/ 2062787 f118 1"/>
              <a:gd name="f160" fmla="*/ 3146219 f118 1"/>
              <a:gd name="f161" fmla="*/ 3074271 f118 1"/>
              <a:gd name="f162" fmla="*/ 2105563 f118 1"/>
              <a:gd name="f163" fmla="*/ f119 1 f2"/>
              <a:gd name="f164" fmla="*/ f121 1 3960000"/>
              <a:gd name="f165" fmla="*/ f122 1 3960000"/>
              <a:gd name="f166" fmla="*/ f123 1 3960000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5 1 f120"/>
              <a:gd name="f207" fmla="*/ f6 1 f120"/>
              <a:gd name="f208" fmla="+- f163 0 f1"/>
              <a:gd name="f209" fmla="*/ f164 1 f120"/>
              <a:gd name="f210" fmla="*/ f165 1 f120"/>
              <a:gd name="f211" fmla="*/ f166 1 f120"/>
              <a:gd name="f212" fmla="*/ f167 1 f120"/>
              <a:gd name="f213" fmla="*/ f187 1 f120"/>
              <a:gd name="f214" fmla="*/ f188 1 f120"/>
              <a:gd name="f215" fmla="*/ f168 1 f120"/>
              <a:gd name="f216" fmla="*/ f186 1 f120"/>
              <a:gd name="f217" fmla="*/ f169 1 f120"/>
              <a:gd name="f218" fmla="*/ f170 1 f120"/>
              <a:gd name="f219" fmla="*/ f189 1 f120"/>
              <a:gd name="f220" fmla="*/ f190 1 f120"/>
              <a:gd name="f221" fmla="*/ f191 1 f120"/>
              <a:gd name="f222" fmla="*/ f192 1 f120"/>
              <a:gd name="f223" fmla="*/ f198 1 f120"/>
              <a:gd name="f224" fmla="*/ f199 1 f120"/>
              <a:gd name="f225" fmla="*/ f193 1 f120"/>
              <a:gd name="f226" fmla="*/ f171 1 f120"/>
              <a:gd name="f227" fmla="*/ f196 1 f120"/>
              <a:gd name="f228" fmla="*/ f197 1 f120"/>
              <a:gd name="f229" fmla="*/ f194 1 f120"/>
              <a:gd name="f230" fmla="*/ f195 1 f120"/>
              <a:gd name="f231" fmla="*/ f200 1 f120"/>
              <a:gd name="f232" fmla="*/ f201 1 f120"/>
              <a:gd name="f233" fmla="*/ f202 1 f120"/>
              <a:gd name="f234" fmla="*/ f203 1 f120"/>
              <a:gd name="f235" fmla="*/ f204 1 f120"/>
              <a:gd name="f236" fmla="*/ f205 1 f120"/>
              <a:gd name="f237" fmla="*/ f172 1 f120"/>
              <a:gd name="f238" fmla="*/ f173 1 f120"/>
              <a:gd name="f239" fmla="*/ f182 1 f120"/>
              <a:gd name="f240" fmla="*/ f183 1 f120"/>
              <a:gd name="f241" fmla="*/ f180 1 f120"/>
              <a:gd name="f242" fmla="*/ f181 1 f120"/>
              <a:gd name="f243" fmla="*/ f184 1 f120"/>
              <a:gd name="f244" fmla="*/ f185 1 f120"/>
              <a:gd name="f245" fmla="*/ f174 1 f120"/>
              <a:gd name="f246" fmla="*/ f175 1 f120"/>
              <a:gd name="f247" fmla="*/ f176 1 f120"/>
              <a:gd name="f248" fmla="*/ f177 1 f120"/>
              <a:gd name="f249" fmla="*/ f178 1 f120"/>
              <a:gd name="f250" fmla="*/ f179 1 f120"/>
              <a:gd name="f251" fmla="*/ f206 f116 1"/>
              <a:gd name="f252" fmla="*/ f207 f116 1"/>
              <a:gd name="f253" fmla="*/ f207 f117 1"/>
              <a:gd name="f254" fmla="*/ f206 f117 1"/>
              <a:gd name="f255" fmla="*/ f209 f116 1"/>
              <a:gd name="f256" fmla="*/ f210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6 1"/>
              <a:gd name="f297" fmla="*/ f247 f117 1"/>
              <a:gd name="f298" fmla="*/ f249 f117 1"/>
              <a:gd name="f299" fmla="*/ f250 f117 1"/>
              <a:gd name="f300" fmla="*/ f248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8">
                <a:pos x="f255" y="f256"/>
              </a:cxn>
              <a:cxn ang="f208">
                <a:pos x="f257" y="f258"/>
              </a:cxn>
              <a:cxn ang="f208">
                <a:pos x="f255" y="f256"/>
              </a:cxn>
              <a:cxn ang="f208">
                <a:pos x="f259" y="f260"/>
              </a:cxn>
              <a:cxn ang="f208">
                <a:pos x="f261" y="f262"/>
              </a:cxn>
              <a:cxn ang="f208">
                <a:pos x="f263" y="f264"/>
              </a:cxn>
              <a:cxn ang="f208">
                <a:pos x="f265" y="f266"/>
              </a:cxn>
              <a:cxn ang="f208">
                <a:pos x="f267" y="f268"/>
              </a:cxn>
              <a:cxn ang="f208">
                <a:pos x="f269" y="f270"/>
              </a:cxn>
              <a:cxn ang="f208">
                <a:pos x="f271" y="f272"/>
              </a:cxn>
              <a:cxn ang="f208">
                <a:pos x="f273" y="f274"/>
              </a:cxn>
              <a:cxn ang="f208">
                <a:pos x="f275" y="f276"/>
              </a:cxn>
              <a:cxn ang="f208">
                <a:pos x="f277" y="f278"/>
              </a:cxn>
              <a:cxn ang="f208">
                <a:pos x="f279" y="f280"/>
              </a:cxn>
              <a:cxn ang="f208">
                <a:pos x="f281" y="f282"/>
              </a:cxn>
              <a:cxn ang="f208">
                <a:pos x="f283" y="f284"/>
              </a:cxn>
              <a:cxn ang="f208">
                <a:pos x="f285" y="f286"/>
              </a:cxn>
              <a:cxn ang="f208">
                <a:pos x="f287" y="f288"/>
              </a:cxn>
              <a:cxn ang="f208">
                <a:pos x="f289" y="f290"/>
              </a:cxn>
              <a:cxn ang="f208">
                <a:pos x="f291" y="f292"/>
              </a:cxn>
              <a:cxn ang="f208">
                <a:pos x="f259" y="f260"/>
              </a:cxn>
              <a:cxn ang="f208">
                <a:pos x="f293" y="f294"/>
              </a:cxn>
              <a:cxn ang="f208">
                <a:pos x="f295" y="f294"/>
              </a:cxn>
              <a:cxn ang="f208">
                <a:pos x="f296" y="f297"/>
              </a:cxn>
              <a:cxn ang="f208">
                <a:pos x="f296" y="f298"/>
              </a:cxn>
              <a:cxn ang="f208">
                <a:pos x="f295" y="f299"/>
              </a:cxn>
              <a:cxn ang="f208">
                <a:pos x="f293" y="f299"/>
              </a:cxn>
              <a:cxn ang="f208">
                <a:pos x="f300" y="f298"/>
              </a:cxn>
              <a:cxn ang="f208">
                <a:pos x="f300" y="f297"/>
              </a:cxn>
              <a:cxn ang="f208">
                <a:pos x="f293" y="f294"/>
              </a:cxn>
            </a:cxnLst>
            <a:rect l="f251" t="f254" r="f252" b="f253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873E8A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E0BEFCD9-8536-C782-97BE-6479C70ABAA5}"/>
              </a:ext>
            </a:extLst>
          </p:cNvPr>
          <p:cNvSpPr/>
          <p:nvPr/>
        </p:nvSpPr>
        <p:spPr>
          <a:xfrm>
            <a:off x="6446256" y="8181762"/>
            <a:ext cx="859493" cy="91603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+- f6 0 f5"/>
              <a:gd name="f50" fmla="*/ f46 f0 1"/>
              <a:gd name="f51" fmla="*/ f49 1 3960000"/>
              <a:gd name="f52" fmla="*/ 2841893 f49 1"/>
              <a:gd name="f53" fmla="*/ 181064 f49 1"/>
              <a:gd name="f54" fmla="*/ 2105790 f49 1"/>
              <a:gd name="f55" fmla="*/ 859562 f49 1"/>
              <a:gd name="f56" fmla="*/ 2106860 f49 1"/>
              <a:gd name="f57" fmla="*/ 863292 f49 1"/>
              <a:gd name="f58" fmla="*/ 1248172 f49 1"/>
              <a:gd name="f59" fmla="*/ 1691968 f49 1"/>
              <a:gd name="f60" fmla="*/ 1824236 f49 1"/>
              <a:gd name="f61" fmla="*/ 3779396 f49 1"/>
              <a:gd name="f62" fmla="*/ 2754932 f49 1"/>
              <a:gd name="f63" fmla="*/ 3305869 f49 1"/>
              <a:gd name="f64" fmla="*/ 1813665 f49 1"/>
              <a:gd name="f65" fmla="*/ 3348152 f49 1"/>
              <a:gd name="f66" fmla="*/ 907124 f49 1"/>
              <a:gd name="f67" fmla="*/ 3369037 f49 1"/>
              <a:gd name="f68" fmla="*/ 308009 f49 1"/>
              <a:gd name="f69" fmla="*/ 0 f49 1"/>
              <a:gd name="f70" fmla="*/ 3651991 f49 1"/>
              <a:gd name="f71" fmla="*/ 3960000 f49 1"/>
              <a:gd name="f72" fmla="*/ 704441 f49 1"/>
              <a:gd name="f73" fmla="*/ 3410216 f49 1"/>
              <a:gd name="f74" fmla="*/ 195189 f49 1"/>
              <a:gd name="f75" fmla="*/ f50 1 f2"/>
              <a:gd name="f76" fmla="*/ f52 1 3960000"/>
              <a:gd name="f77" fmla="*/ f53 1 3960000"/>
              <a:gd name="f78" fmla="*/ f54 1 3960000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5 1 f51"/>
              <a:gd name="f100" fmla="*/ f6 1 f51"/>
              <a:gd name="f101" fmla="+- f75 0 f1"/>
              <a:gd name="f102" fmla="*/ f76 1 f51"/>
              <a:gd name="f103" fmla="*/ f77 1 f51"/>
              <a:gd name="f104" fmla="*/ f78 1 f51"/>
              <a:gd name="f105" fmla="*/ f79 1 f51"/>
              <a:gd name="f106" fmla="*/ f80 1 f51"/>
              <a:gd name="f107" fmla="*/ f81 1 f51"/>
              <a:gd name="f108" fmla="*/ f82 1 f51"/>
              <a:gd name="f109" fmla="*/ f83 1 f51"/>
              <a:gd name="f110" fmla="*/ f84 1 f51"/>
              <a:gd name="f111" fmla="*/ f85 1 f51"/>
              <a:gd name="f112" fmla="*/ f86 1 f51"/>
              <a:gd name="f113" fmla="*/ f87 1 f51"/>
              <a:gd name="f114" fmla="*/ f88 1 f51"/>
              <a:gd name="f115" fmla="*/ f89 1 f51"/>
              <a:gd name="f116" fmla="*/ f90 1 f51"/>
              <a:gd name="f117" fmla="*/ f91 1 f51"/>
              <a:gd name="f118" fmla="*/ f96 1 f51"/>
              <a:gd name="f119" fmla="*/ f97 1 f51"/>
              <a:gd name="f120" fmla="*/ f98 1 f51"/>
              <a:gd name="f121" fmla="*/ f92 1 f51"/>
              <a:gd name="f122" fmla="*/ f93 1 f51"/>
              <a:gd name="f123" fmla="*/ f94 1 f51"/>
              <a:gd name="f124" fmla="*/ f95 1 f51"/>
              <a:gd name="f125" fmla="*/ f99 f47 1"/>
              <a:gd name="f126" fmla="*/ f100 f47 1"/>
              <a:gd name="f127" fmla="*/ f100 f48 1"/>
              <a:gd name="f128" fmla="*/ f99 f48 1"/>
              <a:gd name="f129" fmla="*/ f102 f47 1"/>
              <a:gd name="f130" fmla="*/ f103 f48 1"/>
              <a:gd name="f131" fmla="*/ f104 f47 1"/>
              <a:gd name="f132" fmla="*/ f105 f48 1"/>
              <a:gd name="f133" fmla="*/ f106 f47 1"/>
              <a:gd name="f134" fmla="*/ f107 f48 1"/>
              <a:gd name="f135" fmla="*/ f108 f48 1"/>
              <a:gd name="f136" fmla="*/ f109 f47 1"/>
              <a:gd name="f137" fmla="*/ f110 f48 1"/>
              <a:gd name="f138" fmla="*/ f111 f48 1"/>
              <a:gd name="f139" fmla="*/ f112 f47 1"/>
              <a:gd name="f140" fmla="*/ f113 f47 1"/>
              <a:gd name="f141" fmla="*/ f114 f48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7 1"/>
              <a:gd name="f152" fmla="*/ f121 f48 1"/>
              <a:gd name="f153" fmla="*/ f123 f48 1"/>
              <a:gd name="f154" fmla="*/ f124 f48 1"/>
              <a:gd name="f155" fmla="*/ f122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29" y="f130"/>
              </a:cxn>
              <a:cxn ang="f101">
                <a:pos x="f131" y="f132"/>
              </a:cxn>
              <a:cxn ang="f101">
                <a:pos x="f133" y="f134"/>
              </a:cxn>
              <a:cxn ang="f101">
                <a:pos x="f133" y="f135"/>
              </a:cxn>
              <a:cxn ang="f101">
                <a:pos x="f136" y="f135"/>
              </a:cxn>
              <a:cxn ang="f101">
                <a:pos x="f136" y="f137"/>
              </a:cxn>
              <a:cxn ang="f101">
                <a:pos x="f133" y="f137"/>
              </a:cxn>
              <a:cxn ang="f101">
                <a:pos x="f133" y="f138"/>
              </a:cxn>
              <a:cxn ang="f101">
                <a:pos x="f139" y="f138"/>
              </a:cxn>
              <a:cxn ang="f101">
                <a:pos x="f139" y="f137"/>
              </a:cxn>
              <a:cxn ang="f101">
                <a:pos x="f140" y="f141"/>
              </a:cxn>
              <a:cxn ang="f101">
                <a:pos x="f142" y="f135"/>
              </a:cxn>
              <a:cxn ang="f101">
                <a:pos x="f139" y="f135"/>
              </a:cxn>
              <a:cxn ang="f101">
                <a:pos x="f139" y="f143"/>
              </a:cxn>
              <a:cxn ang="f101">
                <a:pos x="f144" y="f145"/>
              </a:cxn>
              <a:cxn ang="f101">
                <a:pos x="f146" y="f147"/>
              </a:cxn>
              <a:cxn ang="f101">
                <a:pos x="f129" y="f130"/>
              </a:cxn>
              <a:cxn ang="f101">
                <a:pos x="f148" y="f149"/>
              </a:cxn>
              <a:cxn ang="f101">
                <a:pos x="f150" y="f149"/>
              </a:cxn>
              <a:cxn ang="f101">
                <a:pos x="f151" y="f152"/>
              </a:cxn>
              <a:cxn ang="f101">
                <a:pos x="f151" y="f153"/>
              </a:cxn>
              <a:cxn ang="f101">
                <a:pos x="f150" y="f154"/>
              </a:cxn>
              <a:cxn ang="f101">
                <a:pos x="f148" y="f154"/>
              </a:cxn>
              <a:cxn ang="f101">
                <a:pos x="f155" y="f153"/>
              </a:cxn>
              <a:cxn ang="f101">
                <a:pos x="f155" y="f152"/>
              </a:cxn>
              <a:cxn ang="f101">
                <a:pos x="f148" y="f149"/>
              </a:cxn>
            </a:cxnLst>
            <a:rect l="f125" t="f128" r="f126" b="f127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873E8A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ounded Rectangle 10">
            <a:extLst>
              <a:ext uri="{FF2B5EF4-FFF2-40B4-BE49-F238E27FC236}">
                <a16:creationId xmlns:a16="http://schemas.microsoft.com/office/drawing/2014/main" id="{CCD77C85-B569-2485-34D3-F239D4B08A27}"/>
              </a:ext>
            </a:extLst>
          </p:cNvPr>
          <p:cNvSpPr/>
          <p:nvPr/>
        </p:nvSpPr>
        <p:spPr>
          <a:xfrm>
            <a:off x="9285580" y="8163148"/>
            <a:ext cx="862565" cy="934646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+- f4 0 f2"/>
              <a:gd name="f90" fmla="+- f3 0 f2"/>
              <a:gd name="f91" fmla="*/ f90 1 3186824"/>
              <a:gd name="f92" fmla="*/ f89 1 3240000"/>
              <a:gd name="f93" fmla="*/ f2 1 f91"/>
              <a:gd name="f94" fmla="*/ f3 1 f91"/>
              <a:gd name="f95" fmla="*/ f2 1 f92"/>
              <a:gd name="f96" fmla="*/ f4 1 f92"/>
              <a:gd name="f97" fmla="*/ f93 f87 1"/>
              <a:gd name="f98" fmla="*/ f94 f87 1"/>
              <a:gd name="f99" fmla="*/ f96 f88 1"/>
              <a:gd name="f100" fmla="*/ f95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7" t="f100" r="f98" b="f99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Block Arc 6">
            <a:extLst>
              <a:ext uri="{FF2B5EF4-FFF2-40B4-BE49-F238E27FC236}">
                <a16:creationId xmlns:a16="http://schemas.microsoft.com/office/drawing/2014/main" id="{25EA624B-09AA-6764-ADE5-9C65F4C60BE1}"/>
              </a:ext>
            </a:extLst>
          </p:cNvPr>
          <p:cNvSpPr/>
          <p:nvPr/>
        </p:nvSpPr>
        <p:spPr>
          <a:xfrm>
            <a:off x="10620287" y="8227530"/>
            <a:ext cx="808605" cy="8702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+- 0 0 162814"/>
              <a:gd name="f166" fmla="val 1890787"/>
              <a:gd name="f167" fmla="+- 0 0 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+- 0 0 9956"/>
              <a:gd name="f175" fmla="+- 0 0 -90"/>
              <a:gd name="f176" fmla="*/ f3 1 3189723"/>
              <a:gd name="f177" fmla="*/ f4 1 3221116"/>
              <a:gd name="f178" fmla="+- f7 0 f5"/>
              <a:gd name="f179" fmla="+- f6 0 f5"/>
              <a:gd name="f180" fmla="*/ f175 f0 1"/>
              <a:gd name="f181" fmla="*/ f179 1 3189723"/>
              <a:gd name="f182" fmla="*/ f178 1 3221116"/>
              <a:gd name="f183" fmla="*/ 2175617 f178 1"/>
              <a:gd name="f184" fmla="*/ 2178566 f178 1"/>
              <a:gd name="f185" fmla="*/ 1144372 f178 1"/>
              <a:gd name="f186" fmla="*/ 1159393 f178 1"/>
              <a:gd name="f187" fmla="*/ 1703728 f178 1"/>
              <a:gd name="f188" fmla="*/ 2152290 f178 1"/>
              <a:gd name="f189" fmla="*/ 1654259 f178 1"/>
              <a:gd name="f190" fmla="*/ 1515986 f178 1"/>
              <a:gd name="f191" fmla="*/ 501 f178 1"/>
              <a:gd name="f192" fmla="*/ 324821 f178 1"/>
              <a:gd name="f193" fmla="*/ 2588887 f178 1"/>
              <a:gd name="f194" fmla="*/ 2195096 f178 1"/>
              <a:gd name="f195" fmla="*/ 2527630 f178 1"/>
              <a:gd name="f196" fmla="*/ 1665044 f178 1"/>
              <a:gd name="f197" fmla="*/ 819983 f178 1"/>
              <a:gd name="f198" fmla="*/ 807930 f178 1"/>
              <a:gd name="f199" fmla="*/ 802457 f178 1"/>
              <a:gd name="f200" fmla="*/ 801708 f178 1"/>
              <a:gd name="f201" fmla="*/ 1110076 f178 1"/>
              <a:gd name="f202" fmla="*/ 875315 f178 1"/>
              <a:gd name="f203" fmla="*/ 2054049 f178 1"/>
              <a:gd name="f204" fmla="*/ 2179658 f178 1"/>
              <a:gd name="f205" fmla="*/ 2188689 f178 1"/>
              <a:gd name="f206" fmla="*/ 2175828 f178 1"/>
              <a:gd name="f207" fmla="*/ 653899 f178 1"/>
              <a:gd name="f208" fmla="*/ 749845 f178 1"/>
              <a:gd name="f209" fmla="*/ 2301392 f178 1"/>
              <a:gd name="f210" fmla="*/ 2684410 f178 1"/>
              <a:gd name="f211" fmla="*/ 3053856 f178 1"/>
              <a:gd name="f212" fmla="*/ 2539075 f178 1"/>
              <a:gd name="f213" fmla="*/ 453774 f178 1"/>
              <a:gd name="f214" fmla="*/ 2249544 f178 1"/>
              <a:gd name="f215" fmla="*/ 2664630 f179 1"/>
              <a:gd name="f216" fmla="*/ 2658205 f179 1"/>
              <a:gd name="f217" fmla="*/ 1477043 f179 1"/>
              <a:gd name="f218" fmla="*/ 1409070 f179 1"/>
              <a:gd name="f219" fmla="*/ 1152384 f179 1"/>
              <a:gd name="f220" fmla="*/ 1514013 f179 1"/>
              <a:gd name="f221" fmla="*/ 1850815 f179 1"/>
              <a:gd name="f222" fmla="*/ 1830467 f179 1"/>
              <a:gd name="f223" fmla="*/ 1651152 f179 1"/>
              <a:gd name="f224" fmla="*/ 2580395 f179 1"/>
              <a:gd name="f225" fmla="*/ 3030464 f179 1"/>
              <a:gd name="f226" fmla="*/ 2585849 f179 1"/>
              <a:gd name="f227" fmla="*/ 1973374 f179 1"/>
              <a:gd name="f228" fmla="*/ 1390827 f179 1"/>
              <a:gd name="f229" fmla="*/ 783896 f179 1"/>
              <a:gd name="f230" fmla="*/ 1268509 f179 1"/>
              <a:gd name="f231" fmla="*/ 1328805 f179 1"/>
              <a:gd name="f232" fmla="*/ 1462242 f179 1"/>
              <a:gd name="f233" fmla="*/ 1956122 f179 1"/>
              <a:gd name="f234" fmla="*/ 2333414 f179 1"/>
              <a:gd name="f235" fmla="*/ 2324788 f179 1"/>
              <a:gd name="f236" fmla="*/ 2661746 f179 1"/>
              <a:gd name="f237" fmla="*/ 2691046 f179 1"/>
              <a:gd name="f238" fmla="*/ 2667011 f179 1"/>
              <a:gd name="f239" fmla="*/ 2332141 f179 1"/>
              <a:gd name="f240" fmla="*/ 776764 f179 1"/>
              <a:gd name="f241" fmla="*/ 631487 f179 1"/>
              <a:gd name="f242" fmla="*/ 2142017 f179 1"/>
              <a:gd name="f243" fmla="*/ 2324866 f179 1"/>
              <a:gd name="f244" fmla="*/ 294693 f179 1"/>
              <a:gd name="f245" fmla="*/ 489947 f179 1"/>
              <a:gd name="f246" fmla="*/ f180 1 f2"/>
              <a:gd name="f247" fmla="*/ f183 1 3221116"/>
              <a:gd name="f248" fmla="*/ f184 1 3221116"/>
              <a:gd name="f249" fmla="*/ f185 1 3221116"/>
              <a:gd name="f250" fmla="*/ f186 1 3221116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189723"/>
              <a:gd name="f280" fmla="*/ f216 1 3189723"/>
              <a:gd name="f281" fmla="*/ f217 1 3189723"/>
              <a:gd name="f282" fmla="*/ f218 1 3189723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5 1 f181"/>
              <a:gd name="f311" fmla="*/ f6 1 f181"/>
              <a:gd name="f312" fmla="*/ f5 1 f182"/>
              <a:gd name="f313" fmla="*/ f7 1 f182"/>
              <a:gd name="f314" fmla="+- f246 0 f1"/>
              <a:gd name="f315" fmla="*/ f279 1 f181"/>
              <a:gd name="f316" fmla="*/ f247 1 f182"/>
              <a:gd name="f317" fmla="*/ f280 1 f181"/>
              <a:gd name="f318" fmla="*/ f248 1 f182"/>
              <a:gd name="f319" fmla="*/ f281 1 f181"/>
              <a:gd name="f320" fmla="*/ f249 1 f182"/>
              <a:gd name="f321" fmla="*/ f282 1 f181"/>
              <a:gd name="f322" fmla="*/ f250 1 f182"/>
              <a:gd name="f323" fmla="*/ f283 1 f181"/>
              <a:gd name="f324" fmla="*/ f251 1 f182"/>
              <a:gd name="f325" fmla="*/ f284 1 f181"/>
              <a:gd name="f326" fmla="*/ f252 1 f182"/>
              <a:gd name="f327" fmla="*/ f285 1 f181"/>
              <a:gd name="f328" fmla="*/ f253 1 f182"/>
              <a:gd name="f329" fmla="*/ f286 1 f181"/>
              <a:gd name="f330" fmla="*/ f254 1 f182"/>
              <a:gd name="f331" fmla="*/ f287 1 f181"/>
              <a:gd name="f332" fmla="*/ f255 1 f182"/>
              <a:gd name="f333" fmla="*/ f288 1 f181"/>
              <a:gd name="f334" fmla="*/ f256 1 f182"/>
              <a:gd name="f335" fmla="*/ f289 1 f181"/>
              <a:gd name="f336" fmla="*/ f278 1 f182"/>
              <a:gd name="f337" fmla="*/ f290 1 f181"/>
              <a:gd name="f338" fmla="*/ f257 1 f182"/>
              <a:gd name="f339" fmla="*/ f291 1 f181"/>
              <a:gd name="f340" fmla="*/ f258 1 f182"/>
              <a:gd name="f341" fmla="*/ f292 1 f181"/>
              <a:gd name="f342" fmla="*/ f259 1 f182"/>
              <a:gd name="f343" fmla="*/ f293 1 f181"/>
              <a:gd name="f344" fmla="*/ f260 1 f182"/>
              <a:gd name="f345" fmla="*/ f294 1 f181"/>
              <a:gd name="f346" fmla="*/ f261 1 f182"/>
              <a:gd name="f347" fmla="*/ f295 1 f181"/>
              <a:gd name="f348" fmla="*/ f262 1 f182"/>
              <a:gd name="f349" fmla="*/ f263 1 f182"/>
              <a:gd name="f350" fmla="*/ f296 1 f181"/>
              <a:gd name="f351" fmla="*/ f264 1 f182"/>
              <a:gd name="f352" fmla="*/ f297 1 f181"/>
              <a:gd name="f353" fmla="*/ f265 1 f182"/>
              <a:gd name="f354" fmla="*/ f266 1 f182"/>
              <a:gd name="f355" fmla="*/ f298 1 f181"/>
              <a:gd name="f356" fmla="*/ f299 1 f181"/>
              <a:gd name="f357" fmla="*/ f267 1 f182"/>
              <a:gd name="f358" fmla="*/ f300 1 f181"/>
              <a:gd name="f359" fmla="*/ f268 1 f182"/>
              <a:gd name="f360" fmla="*/ f301 1 f181"/>
              <a:gd name="f361" fmla="*/ f269 1 f182"/>
              <a:gd name="f362" fmla="*/ f302 1 f181"/>
              <a:gd name="f363" fmla="*/ f270 1 f182"/>
              <a:gd name="f364" fmla="*/ f303 1 f181"/>
              <a:gd name="f365" fmla="*/ f271 1 f182"/>
              <a:gd name="f366" fmla="*/ f304 1 f181"/>
              <a:gd name="f367" fmla="*/ f272 1 f182"/>
              <a:gd name="f368" fmla="*/ f305 1 f181"/>
              <a:gd name="f369" fmla="*/ f273 1 f182"/>
              <a:gd name="f370" fmla="*/ f306 1 f181"/>
              <a:gd name="f371" fmla="*/ f274 1 f182"/>
              <a:gd name="f372" fmla="*/ f307 1 f181"/>
              <a:gd name="f373" fmla="*/ f275 1 f182"/>
              <a:gd name="f374" fmla="*/ f308 1 f181"/>
              <a:gd name="f375" fmla="*/ f276 1 f182"/>
              <a:gd name="f376" fmla="*/ f309 1 f181"/>
              <a:gd name="f377" fmla="*/ f277 1 f182"/>
              <a:gd name="f378" fmla="*/ f310 f176 1"/>
              <a:gd name="f379" fmla="*/ f311 f176 1"/>
              <a:gd name="f380" fmla="*/ f313 f177 1"/>
              <a:gd name="f381" fmla="*/ f312 f177 1"/>
              <a:gd name="f382" fmla="*/ f315 f176 1"/>
              <a:gd name="f383" fmla="*/ f316 f177 1"/>
              <a:gd name="f384" fmla="*/ f317 f176 1"/>
              <a:gd name="f385" fmla="*/ f318 f177 1"/>
              <a:gd name="f386" fmla="*/ f319 f176 1"/>
              <a:gd name="f387" fmla="*/ f320 f177 1"/>
              <a:gd name="f388" fmla="*/ f321 f176 1"/>
              <a:gd name="f389" fmla="*/ f322 f177 1"/>
              <a:gd name="f390" fmla="*/ f323 f176 1"/>
              <a:gd name="f391" fmla="*/ f324 f177 1"/>
              <a:gd name="f392" fmla="*/ f325 f176 1"/>
              <a:gd name="f393" fmla="*/ f326 f177 1"/>
              <a:gd name="f394" fmla="*/ f327 f176 1"/>
              <a:gd name="f395" fmla="*/ f328 f177 1"/>
              <a:gd name="f396" fmla="*/ f329 f176 1"/>
              <a:gd name="f397" fmla="*/ f330 f177 1"/>
              <a:gd name="f398" fmla="*/ f331 f176 1"/>
              <a:gd name="f399" fmla="*/ f332 f177 1"/>
              <a:gd name="f400" fmla="*/ f333 f176 1"/>
              <a:gd name="f401" fmla="*/ f334 f177 1"/>
              <a:gd name="f402" fmla="*/ f335 f176 1"/>
              <a:gd name="f403" fmla="*/ f336 f177 1"/>
              <a:gd name="f404" fmla="*/ f337 f176 1"/>
              <a:gd name="f405" fmla="*/ f338 f177 1"/>
              <a:gd name="f406" fmla="*/ f339 f176 1"/>
              <a:gd name="f407" fmla="*/ f340 f177 1"/>
              <a:gd name="f408" fmla="*/ f341 f176 1"/>
              <a:gd name="f409" fmla="*/ f342 f177 1"/>
              <a:gd name="f410" fmla="*/ f343 f176 1"/>
              <a:gd name="f411" fmla="*/ f344 f177 1"/>
              <a:gd name="f412" fmla="*/ f345 f176 1"/>
              <a:gd name="f413" fmla="*/ f346 f177 1"/>
              <a:gd name="f414" fmla="*/ f347 f176 1"/>
              <a:gd name="f415" fmla="*/ f348 f177 1"/>
              <a:gd name="f416" fmla="*/ f349 f177 1"/>
              <a:gd name="f417" fmla="*/ f350 f176 1"/>
              <a:gd name="f418" fmla="*/ f351 f177 1"/>
              <a:gd name="f419" fmla="*/ f352 f176 1"/>
              <a:gd name="f420" fmla="*/ f353 f177 1"/>
              <a:gd name="f421" fmla="*/ f354 f177 1"/>
              <a:gd name="f422" fmla="*/ f355 f176 1"/>
              <a:gd name="f423" fmla="*/ f356 f176 1"/>
              <a:gd name="f424" fmla="*/ f357 f177 1"/>
              <a:gd name="f425" fmla="*/ f358 f176 1"/>
              <a:gd name="f426" fmla="*/ f359 f177 1"/>
              <a:gd name="f427" fmla="*/ f360 f176 1"/>
              <a:gd name="f428" fmla="*/ f361 f177 1"/>
              <a:gd name="f429" fmla="*/ f362 f176 1"/>
              <a:gd name="f430" fmla="*/ f363 f177 1"/>
              <a:gd name="f431" fmla="*/ f364 f176 1"/>
              <a:gd name="f432" fmla="*/ f365 f177 1"/>
              <a:gd name="f433" fmla="*/ f366 f176 1"/>
              <a:gd name="f434" fmla="*/ f367 f177 1"/>
              <a:gd name="f435" fmla="*/ f368 f176 1"/>
              <a:gd name="f436" fmla="*/ f369 f177 1"/>
              <a:gd name="f437" fmla="*/ f370 f176 1"/>
              <a:gd name="f438" fmla="*/ f371 f177 1"/>
              <a:gd name="f439" fmla="*/ f372 f176 1"/>
              <a:gd name="f440" fmla="*/ f373 f177 1"/>
              <a:gd name="f441" fmla="*/ f374 f176 1"/>
              <a:gd name="f442" fmla="*/ f375 f177 1"/>
              <a:gd name="f443" fmla="*/ f376 f176 1"/>
              <a:gd name="f444" fmla="*/ f377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4">
                <a:pos x="f382" y="f383"/>
              </a:cxn>
              <a:cxn ang="f314">
                <a:pos x="f384" y="f385"/>
              </a:cxn>
              <a:cxn ang="f314">
                <a:pos x="f382" y="f383"/>
              </a:cxn>
              <a:cxn ang="f314">
                <a:pos x="f386" y="f387"/>
              </a:cxn>
              <a:cxn ang="f314">
                <a:pos x="f388" y="f389"/>
              </a:cxn>
              <a:cxn ang="f314">
                <a:pos x="f390" y="f391"/>
              </a:cxn>
              <a:cxn ang="f314">
                <a:pos x="f392" y="f393"/>
              </a:cxn>
              <a:cxn ang="f314">
                <a:pos x="f394" y="f395"/>
              </a:cxn>
              <a:cxn ang="f314">
                <a:pos x="f396" y="f397"/>
              </a:cxn>
              <a:cxn ang="f314">
                <a:pos x="f386" y="f387"/>
              </a:cxn>
              <a:cxn ang="f314">
                <a:pos x="f398" y="f399"/>
              </a:cxn>
              <a:cxn ang="f314">
                <a:pos x="f400" y="f401"/>
              </a:cxn>
              <a:cxn ang="f314">
                <a:pos x="f402" y="f403"/>
              </a:cxn>
              <a:cxn ang="f314">
                <a:pos x="f404" y="f405"/>
              </a:cxn>
              <a:cxn ang="f314">
                <a:pos x="f406" y="f407"/>
              </a:cxn>
              <a:cxn ang="f314">
                <a:pos x="f408" y="f409"/>
              </a:cxn>
              <a:cxn ang="f314">
                <a:pos x="f410" y="f411"/>
              </a:cxn>
              <a:cxn ang="f314">
                <a:pos x="f412" y="f413"/>
              </a:cxn>
              <a:cxn ang="f314">
                <a:pos x="f414" y="f415"/>
              </a:cxn>
              <a:cxn ang="f314">
                <a:pos x="f408" y="f416"/>
              </a:cxn>
              <a:cxn ang="f314">
                <a:pos x="f417" y="f418"/>
              </a:cxn>
              <a:cxn ang="f314">
                <a:pos x="f419" y="f420"/>
              </a:cxn>
              <a:cxn ang="f314">
                <a:pos x="f406" y="f421"/>
              </a:cxn>
              <a:cxn ang="f314">
                <a:pos x="f422" y="f421"/>
              </a:cxn>
              <a:cxn ang="f314">
                <a:pos x="f423" y="f424"/>
              </a:cxn>
              <a:cxn ang="f314">
                <a:pos x="f425" y="f426"/>
              </a:cxn>
              <a:cxn ang="f314">
                <a:pos x="f427" y="f428"/>
              </a:cxn>
              <a:cxn ang="f314">
                <a:pos x="f429" y="f430"/>
              </a:cxn>
              <a:cxn ang="f314">
                <a:pos x="f431" y="f432"/>
              </a:cxn>
              <a:cxn ang="f314">
                <a:pos x="f433" y="f434"/>
              </a:cxn>
              <a:cxn ang="f314">
                <a:pos x="f435" y="f436"/>
              </a:cxn>
              <a:cxn ang="f314">
                <a:pos x="f437" y="f438"/>
              </a:cxn>
              <a:cxn ang="f314">
                <a:pos x="f439" y="f440"/>
              </a:cxn>
              <a:cxn ang="f314">
                <a:pos x="f441" y="f442"/>
              </a:cxn>
              <a:cxn ang="f314">
                <a:pos x="f443" y="f444"/>
              </a:cxn>
              <a:cxn ang="f314">
                <a:pos x="f398" y="f399"/>
              </a:cxn>
            </a:cxnLst>
            <a:rect l="f378" t="f381" r="f379" b="f380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873E8A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9" name="Google Shape;10001;p74">
            <a:extLst>
              <a:ext uri="{FF2B5EF4-FFF2-40B4-BE49-F238E27FC236}">
                <a16:creationId xmlns:a16="http://schemas.microsoft.com/office/drawing/2014/main" id="{EBBC1C5D-5159-52E4-D915-1A506D6653F8}"/>
              </a:ext>
            </a:extLst>
          </p:cNvPr>
          <p:cNvGrpSpPr/>
          <p:nvPr/>
        </p:nvGrpSpPr>
        <p:grpSpPr>
          <a:xfrm>
            <a:off x="13101074" y="8145485"/>
            <a:ext cx="821569" cy="875623"/>
            <a:chOff x="7851523" y="4063209"/>
            <a:chExt cx="410848" cy="437879"/>
          </a:xfrm>
          <a:solidFill>
            <a:srgbClr val="303B3F"/>
          </a:solidFill>
        </p:grpSpPr>
        <p:sp>
          <p:nvSpPr>
            <p:cNvPr id="20" name="Google Shape;10002;p74">
              <a:extLst>
                <a:ext uri="{FF2B5EF4-FFF2-40B4-BE49-F238E27FC236}">
                  <a16:creationId xmlns:a16="http://schemas.microsoft.com/office/drawing/2014/main" id="{A5BF9EF3-FA02-46B0-1A57-153C78C04B57}"/>
                </a:ext>
              </a:extLst>
            </p:cNvPr>
            <p:cNvSpPr/>
            <p:nvPr/>
          </p:nvSpPr>
          <p:spPr>
            <a:xfrm>
              <a:off x="7851523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+- f4 0 f2"/>
                <a:gd name="f22" fmla="+- f3 0 f2"/>
                <a:gd name="f23" fmla="*/ f22 1 11027"/>
                <a:gd name="f24" fmla="*/ f21 1 1102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03;p74">
              <a:extLst>
                <a:ext uri="{FF2B5EF4-FFF2-40B4-BE49-F238E27FC236}">
                  <a16:creationId xmlns:a16="http://schemas.microsoft.com/office/drawing/2014/main" id="{C9BA760F-9ABD-437E-7017-52F4CC96E792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+- f4 0 f2"/>
                <a:gd name="f19" fmla="+- f3 0 f2"/>
                <a:gd name="f20" fmla="*/ f19 1 5955"/>
                <a:gd name="f21" fmla="*/ f18 1 5892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27;p74">
            <a:extLst>
              <a:ext uri="{FF2B5EF4-FFF2-40B4-BE49-F238E27FC236}">
                <a16:creationId xmlns:a16="http://schemas.microsoft.com/office/drawing/2014/main" id="{7925CDA6-CA40-CB94-91E7-89030599F44F}"/>
              </a:ext>
            </a:extLst>
          </p:cNvPr>
          <p:cNvGrpSpPr/>
          <p:nvPr/>
        </p:nvGrpSpPr>
        <p:grpSpPr>
          <a:xfrm>
            <a:off x="5366406" y="5573694"/>
            <a:ext cx="785385" cy="762052"/>
            <a:chOff x="3983592" y="2777115"/>
            <a:chExt cx="392753" cy="381085"/>
          </a:xfrm>
          <a:solidFill>
            <a:srgbClr val="303B3F"/>
          </a:solidFill>
        </p:grpSpPr>
        <p:sp>
          <p:nvSpPr>
            <p:cNvPr id="23" name="Google Shape;10028;p74">
              <a:extLst>
                <a:ext uri="{FF2B5EF4-FFF2-40B4-BE49-F238E27FC236}">
                  <a16:creationId xmlns:a16="http://schemas.microsoft.com/office/drawing/2014/main" id="{E958DBBD-A706-AD7C-F1FD-F3E9D4D358B8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+- f4 0 f2"/>
                <a:gd name="f16" fmla="+- f3 0 f2"/>
                <a:gd name="f17" fmla="*/ f16 1 1671"/>
                <a:gd name="f18" fmla="*/ f15 1 164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670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29;p74">
              <a:extLst>
                <a:ext uri="{FF2B5EF4-FFF2-40B4-BE49-F238E27FC236}">
                  <a16:creationId xmlns:a16="http://schemas.microsoft.com/office/drawing/2014/main" id="{8D18DDB4-E5BE-2651-4FBA-A69E71763D48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+- f4 0 f2"/>
                <a:gd name="f88" fmla="+- f3 0 f2"/>
                <a:gd name="f89" fmla="*/ f88 1 7719"/>
                <a:gd name="f90" fmla="*/ f87 1 6617"/>
                <a:gd name="f91" fmla="*/ f2 1 f89"/>
                <a:gd name="f92" fmla="*/ f3 1 f89"/>
                <a:gd name="f93" fmla="*/ f2 1 f90"/>
                <a:gd name="f94" fmla="*/ f4 1 f90"/>
                <a:gd name="f95" fmla="*/ f91 f85 1"/>
                <a:gd name="f96" fmla="*/ f92 f85 1"/>
                <a:gd name="f97" fmla="*/ f94 f86 1"/>
                <a:gd name="f98" fmla="*/ f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7718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30;p74">
              <a:extLst>
                <a:ext uri="{FF2B5EF4-FFF2-40B4-BE49-F238E27FC236}">
                  <a16:creationId xmlns:a16="http://schemas.microsoft.com/office/drawing/2014/main" id="{86DCCA82-6EFD-4F56-0F21-AA64A42720B9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+- f4 0 f2"/>
                <a:gd name="f33" fmla="+- f3 0 f2"/>
                <a:gd name="f34" fmla="*/ f33 1 12666"/>
                <a:gd name="f35" fmla="*/ f32 1 11531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74;p74">
            <a:extLst>
              <a:ext uri="{FF2B5EF4-FFF2-40B4-BE49-F238E27FC236}">
                <a16:creationId xmlns:a16="http://schemas.microsoft.com/office/drawing/2014/main" id="{634B65D4-46A4-FEB1-BBA6-5766316A2186}"/>
              </a:ext>
            </a:extLst>
          </p:cNvPr>
          <p:cNvGrpSpPr/>
          <p:nvPr/>
        </p:nvGrpSpPr>
        <p:grpSpPr>
          <a:xfrm>
            <a:off x="6555455" y="5523080"/>
            <a:ext cx="785385" cy="820399"/>
            <a:chOff x="4578208" y="2751804"/>
            <a:chExt cx="392753" cy="410263"/>
          </a:xfrm>
          <a:solidFill>
            <a:srgbClr val="303B3F"/>
          </a:solidFill>
        </p:grpSpPr>
        <p:sp>
          <p:nvSpPr>
            <p:cNvPr id="27" name="Google Shape;10075;p74">
              <a:extLst>
                <a:ext uri="{FF2B5EF4-FFF2-40B4-BE49-F238E27FC236}">
                  <a16:creationId xmlns:a16="http://schemas.microsoft.com/office/drawing/2014/main" id="{B7CC45F1-CDCA-7721-C3B3-545F950BFEF7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+- f4 0 f2"/>
                <a:gd name="f62" fmla="+- f3 0 f2"/>
                <a:gd name="f63" fmla="*/ f62 1 12445"/>
                <a:gd name="f64" fmla="*/ f61 1 12414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76;p74">
              <a:extLst>
                <a:ext uri="{FF2B5EF4-FFF2-40B4-BE49-F238E27FC236}">
                  <a16:creationId xmlns:a16="http://schemas.microsoft.com/office/drawing/2014/main" id="{A4345FCF-D563-C704-E9B0-7B0E9CCB6454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+- f4 0 f2"/>
                <a:gd name="f22" fmla="+- f3 0 f2"/>
                <a:gd name="f23" fmla="*/ f22 1 2742"/>
                <a:gd name="f24" fmla="*/ f21 1 220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77;p74">
              <a:extLst>
                <a:ext uri="{FF2B5EF4-FFF2-40B4-BE49-F238E27FC236}">
                  <a16:creationId xmlns:a16="http://schemas.microsoft.com/office/drawing/2014/main" id="{726736DC-69A7-14FE-10BD-FEA46AFC48FF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+- f4 0 f2"/>
                <a:gd name="f23" fmla="+- f3 0 f2"/>
                <a:gd name="f24" fmla="*/ f23 1 2742"/>
                <a:gd name="f25" fmla="*/ f22 1 6333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10084;p74">
            <a:extLst>
              <a:ext uri="{FF2B5EF4-FFF2-40B4-BE49-F238E27FC236}">
                <a16:creationId xmlns:a16="http://schemas.microsoft.com/office/drawing/2014/main" id="{67310BC7-CE1A-854C-F1CE-282B426452D5}"/>
              </a:ext>
            </a:extLst>
          </p:cNvPr>
          <p:cNvGrpSpPr/>
          <p:nvPr/>
        </p:nvGrpSpPr>
        <p:grpSpPr>
          <a:xfrm>
            <a:off x="11658500" y="5541108"/>
            <a:ext cx="719209" cy="741957"/>
            <a:chOff x="7130125" y="2760820"/>
            <a:chExt cx="359660" cy="371036"/>
          </a:xfrm>
          <a:solidFill>
            <a:srgbClr val="303B3F"/>
          </a:solidFill>
        </p:grpSpPr>
        <p:sp>
          <p:nvSpPr>
            <p:cNvPr id="31" name="Google Shape;10085;p74">
              <a:extLst>
                <a:ext uri="{FF2B5EF4-FFF2-40B4-BE49-F238E27FC236}">
                  <a16:creationId xmlns:a16="http://schemas.microsoft.com/office/drawing/2014/main" id="{8CAADDE8-B14A-F06F-4FCC-03CF6B276A5D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+- f4 0 f2"/>
                <a:gd name="f17" fmla="+- f3 0 f2"/>
                <a:gd name="f18" fmla="*/ f17 1 3183"/>
                <a:gd name="f19" fmla="*/ f16 1 119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10086;p74">
              <a:extLst>
                <a:ext uri="{FF2B5EF4-FFF2-40B4-BE49-F238E27FC236}">
                  <a16:creationId xmlns:a16="http://schemas.microsoft.com/office/drawing/2014/main" id="{3AE31FB0-7C8A-B2A2-8DF5-C8BB14AEFCBA}"/>
                </a:ext>
              </a:extLst>
            </p:cNvPr>
            <p:cNvSpPr/>
            <p:nvPr/>
          </p:nvSpPr>
          <p:spPr>
            <a:xfrm>
              <a:off x="7223366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+- f4 0 f2"/>
                <a:gd name="f48" fmla="+- f3 0 f2"/>
                <a:gd name="f49" fmla="*/ f48 1 1734"/>
                <a:gd name="f50" fmla="*/ f47 1 1636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733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87;p74">
              <a:extLst>
                <a:ext uri="{FF2B5EF4-FFF2-40B4-BE49-F238E27FC236}">
                  <a16:creationId xmlns:a16="http://schemas.microsoft.com/office/drawing/2014/main" id="{4CE41799-7CB1-1E98-4B82-A8AC594EB11F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+- f4 0 f2"/>
                <a:gd name="f103" fmla="+- f3 0 f2"/>
                <a:gd name="f104" fmla="*/ f103 1 12760"/>
                <a:gd name="f105" fmla="*/ f102 1 12351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759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88;p74">
              <a:extLst>
                <a:ext uri="{FF2B5EF4-FFF2-40B4-BE49-F238E27FC236}">
                  <a16:creationId xmlns:a16="http://schemas.microsoft.com/office/drawing/2014/main" id="{7BB159F1-57D1-B815-1359-1AEA0BD3DC26}"/>
                </a:ext>
              </a:extLst>
            </p:cNvPr>
            <p:cNvSpPr/>
            <p:nvPr/>
          </p:nvSpPr>
          <p:spPr>
            <a:xfrm>
              <a:off x="7303303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+- f4 0 f2"/>
                <a:gd name="f11" fmla="+- f3 0 f2"/>
                <a:gd name="f12" fmla="*/ f11 1 567"/>
                <a:gd name="f13" fmla="*/ f10 1 56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oogle Shape;10089;p74">
            <a:extLst>
              <a:ext uri="{FF2B5EF4-FFF2-40B4-BE49-F238E27FC236}">
                <a16:creationId xmlns:a16="http://schemas.microsoft.com/office/drawing/2014/main" id="{52D1530A-BBED-479A-FB68-1AD3935B2C11}"/>
              </a:ext>
            </a:extLst>
          </p:cNvPr>
          <p:cNvGrpSpPr/>
          <p:nvPr/>
        </p:nvGrpSpPr>
        <p:grpSpPr>
          <a:xfrm>
            <a:off x="10205506" y="2379199"/>
            <a:ext cx="1030863" cy="1086834"/>
            <a:chOff x="6403515" y="1179621"/>
            <a:chExt cx="515511" cy="543501"/>
          </a:xfrm>
          <a:solidFill>
            <a:srgbClr val="303B3F"/>
          </a:solidFill>
        </p:grpSpPr>
        <p:sp>
          <p:nvSpPr>
            <p:cNvPr id="36" name="Google Shape;10090;p74">
              <a:extLst>
                <a:ext uri="{FF2B5EF4-FFF2-40B4-BE49-F238E27FC236}">
                  <a16:creationId xmlns:a16="http://schemas.microsoft.com/office/drawing/2014/main" id="{ECD33F2F-AB3E-CA72-75B5-719FA9BD2A92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+- f4 0 f2"/>
                <a:gd name="f77" fmla="+- f3 0 f2"/>
                <a:gd name="f78" fmla="*/ f77 1 6806"/>
                <a:gd name="f79" fmla="*/ f76 1 7961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091;p74">
              <a:extLst>
                <a:ext uri="{FF2B5EF4-FFF2-40B4-BE49-F238E27FC236}">
                  <a16:creationId xmlns:a16="http://schemas.microsoft.com/office/drawing/2014/main" id="{FC605857-D8E3-C67D-FB6E-2C0D02300C7E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+- f4 0 f2"/>
                <a:gd name="f87" fmla="+- f3 0 f2"/>
                <a:gd name="f88" fmla="*/ f87 1 12729"/>
                <a:gd name="f89" fmla="*/ f86 1 4719"/>
                <a:gd name="f90" fmla="*/ f2 1 f88"/>
                <a:gd name="f91" fmla="*/ f3 1 f88"/>
                <a:gd name="f92" fmla="*/ f2 1 f89"/>
                <a:gd name="f93" fmla="*/ f4 1 f89"/>
                <a:gd name="f94" fmla="*/ f90 f84 1"/>
                <a:gd name="f95" fmla="*/ f91 f84 1"/>
                <a:gd name="f96" fmla="*/ f93 f85 1"/>
                <a:gd name="f97" fmla="*/ f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8" name="Google Shape;10113;p74">
            <a:extLst>
              <a:ext uri="{FF2B5EF4-FFF2-40B4-BE49-F238E27FC236}">
                <a16:creationId xmlns:a16="http://schemas.microsoft.com/office/drawing/2014/main" id="{51915FA6-E4A3-B6BD-C208-FD1DB1FA18A3}"/>
              </a:ext>
            </a:extLst>
          </p:cNvPr>
          <p:cNvSpPr/>
          <p:nvPr/>
        </p:nvSpPr>
        <p:spPr>
          <a:xfrm>
            <a:off x="7857799" y="5480804"/>
            <a:ext cx="791218" cy="83394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+- f4 0 f2"/>
              <a:gd name="f127" fmla="+- f3 0 f2"/>
              <a:gd name="f128" fmla="*/ f127 1 12760"/>
              <a:gd name="f129" fmla="*/ f126 1 12619"/>
              <a:gd name="f130" fmla="*/ f2 1 f128"/>
              <a:gd name="f131" fmla="*/ f3 1 f128"/>
              <a:gd name="f132" fmla="*/ f2 1 f129"/>
              <a:gd name="f133" fmla="*/ f4 1 f129"/>
              <a:gd name="f134" fmla="*/ f130 f124 1"/>
              <a:gd name="f135" fmla="*/ f131 f124 1"/>
              <a:gd name="f136" fmla="*/ f133 f125 1"/>
              <a:gd name="f137" fmla="*/ f132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4" t="f137" r="f135" b="f136"/>
            <a:pathLst>
              <a:path w="12759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19" tIns="137119" rIns="137119" bIns="137119" anchor="ctr" anchorCtr="0" compatLnSpc="1">
            <a:noAutofit/>
          </a:bodyPr>
          <a:lstStyle/>
          <a:p>
            <a:pPr algn="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9" name="Google Shape;10118;p74">
            <a:extLst>
              <a:ext uri="{FF2B5EF4-FFF2-40B4-BE49-F238E27FC236}">
                <a16:creationId xmlns:a16="http://schemas.microsoft.com/office/drawing/2014/main" id="{4CDDA4D4-FB38-4108-92D0-B1A52D526DD0}"/>
              </a:ext>
            </a:extLst>
          </p:cNvPr>
          <p:cNvGrpSpPr/>
          <p:nvPr/>
        </p:nvGrpSpPr>
        <p:grpSpPr>
          <a:xfrm>
            <a:off x="14346475" y="4165953"/>
            <a:ext cx="701182" cy="758725"/>
            <a:chOff x="8474320" y="2073136"/>
            <a:chExt cx="350645" cy="379421"/>
          </a:xfrm>
          <a:solidFill>
            <a:srgbClr val="303B3F"/>
          </a:solidFill>
        </p:grpSpPr>
        <p:sp>
          <p:nvSpPr>
            <p:cNvPr id="40" name="Google Shape;10119;p74">
              <a:extLst>
                <a:ext uri="{FF2B5EF4-FFF2-40B4-BE49-F238E27FC236}">
                  <a16:creationId xmlns:a16="http://schemas.microsoft.com/office/drawing/2014/main" id="{B7748025-4FD0-ED64-3532-19044BF132F7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0;p74">
              <a:extLst>
                <a:ext uri="{FF2B5EF4-FFF2-40B4-BE49-F238E27FC236}">
                  <a16:creationId xmlns:a16="http://schemas.microsoft.com/office/drawing/2014/main" id="{515F6E53-9125-2970-1825-1490FE3F5B2A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+- f4 0 f2"/>
                <a:gd name="f31" fmla="+- f3 0 f2"/>
                <a:gd name="f32" fmla="*/ f31 1 3593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1;p74">
              <a:extLst>
                <a:ext uri="{FF2B5EF4-FFF2-40B4-BE49-F238E27FC236}">
                  <a16:creationId xmlns:a16="http://schemas.microsoft.com/office/drawing/2014/main" id="{4343038C-993B-A8E0-B28E-8B12C03DFAA9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10122;p74">
              <a:extLst>
                <a:ext uri="{FF2B5EF4-FFF2-40B4-BE49-F238E27FC236}">
                  <a16:creationId xmlns:a16="http://schemas.microsoft.com/office/drawing/2014/main" id="{F35CBD23-682D-D153-B789-E2603095847B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+- f4 0 f2"/>
                <a:gd name="f29" fmla="+- f3 0 f2"/>
                <a:gd name="f30" fmla="*/ f29 1 3592"/>
                <a:gd name="f31" fmla="*/ f28 1 85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23;p74">
              <a:extLst>
                <a:ext uri="{FF2B5EF4-FFF2-40B4-BE49-F238E27FC236}">
                  <a16:creationId xmlns:a16="http://schemas.microsoft.com/office/drawing/2014/main" id="{5044ECE8-E32E-834E-3160-C9B3AFD7946E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+- f4 0 f2"/>
                <a:gd name="f28" fmla="+- f3 0 f2"/>
                <a:gd name="f29" fmla="*/ f28 1 3592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24;p74">
              <a:extLst>
                <a:ext uri="{FF2B5EF4-FFF2-40B4-BE49-F238E27FC236}">
                  <a16:creationId xmlns:a16="http://schemas.microsoft.com/office/drawing/2014/main" id="{C87E30EE-9906-8564-01BF-3875AC84F17E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+- f4 0 f2"/>
                <a:gd name="f31" fmla="+- f3 0 f2"/>
                <a:gd name="f32" fmla="*/ f31 1 3592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29;p74">
            <a:extLst>
              <a:ext uri="{FF2B5EF4-FFF2-40B4-BE49-F238E27FC236}">
                <a16:creationId xmlns:a16="http://schemas.microsoft.com/office/drawing/2014/main" id="{8BB8FA1F-AFF0-1FB0-FDEC-42EBAA9CF929}"/>
              </a:ext>
            </a:extLst>
          </p:cNvPr>
          <p:cNvGrpSpPr/>
          <p:nvPr/>
        </p:nvGrpSpPr>
        <p:grpSpPr>
          <a:xfrm>
            <a:off x="9131215" y="2440637"/>
            <a:ext cx="855252" cy="1070925"/>
            <a:chOff x="5866287" y="1210345"/>
            <a:chExt cx="427692" cy="535545"/>
          </a:xfrm>
          <a:solidFill>
            <a:srgbClr val="303B3F"/>
          </a:solidFill>
        </p:grpSpPr>
        <p:sp>
          <p:nvSpPr>
            <p:cNvPr id="47" name="Google Shape;10130;p74">
              <a:extLst>
                <a:ext uri="{FF2B5EF4-FFF2-40B4-BE49-F238E27FC236}">
                  <a16:creationId xmlns:a16="http://schemas.microsoft.com/office/drawing/2014/main" id="{E9F0CF73-62DD-06A7-2738-765F4710888A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+- f4 0 f2"/>
                <a:gd name="f21" fmla="+- f3 0 f2"/>
                <a:gd name="f22" fmla="*/ f21 1 10807"/>
                <a:gd name="f23" fmla="*/ f20 1 36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362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31;p74">
              <a:extLst>
                <a:ext uri="{FF2B5EF4-FFF2-40B4-BE49-F238E27FC236}">
                  <a16:creationId xmlns:a16="http://schemas.microsoft.com/office/drawing/2014/main" id="{80E389DF-68E0-75BC-1CD9-F6BCFDB3BD11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+- f4 0 f2"/>
                <a:gd name="f17" fmla="+- f3 0 f2"/>
                <a:gd name="f18" fmla="*/ f17 1 9106"/>
                <a:gd name="f19" fmla="*/ f16 1 85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32;p74">
              <a:extLst>
                <a:ext uri="{FF2B5EF4-FFF2-40B4-BE49-F238E27FC236}">
                  <a16:creationId xmlns:a16="http://schemas.microsoft.com/office/drawing/2014/main" id="{BBEDCE7E-A2E9-B559-B08F-CDFC91F2B3BB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+- f4 0 f2"/>
                <a:gd name="f21" fmla="+- f3 0 f2"/>
                <a:gd name="f22" fmla="*/ f21 1 5797"/>
                <a:gd name="f23" fmla="*/ f20 1 6617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10154;p74">
            <a:extLst>
              <a:ext uri="{FF2B5EF4-FFF2-40B4-BE49-F238E27FC236}">
                <a16:creationId xmlns:a16="http://schemas.microsoft.com/office/drawing/2014/main" id="{10380793-C8D9-D6CD-F95A-4DBAD11F0E4F}"/>
              </a:ext>
            </a:extLst>
          </p:cNvPr>
          <p:cNvGrpSpPr/>
          <p:nvPr/>
        </p:nvGrpSpPr>
        <p:grpSpPr>
          <a:xfrm>
            <a:off x="9285579" y="5480163"/>
            <a:ext cx="785383" cy="836783"/>
            <a:chOff x="5943481" y="2730343"/>
            <a:chExt cx="392752" cy="418456"/>
          </a:xfrm>
          <a:solidFill>
            <a:srgbClr val="303B3F"/>
          </a:solidFill>
        </p:grpSpPr>
        <p:sp>
          <p:nvSpPr>
            <p:cNvPr id="51" name="Google Shape;10155;p74">
              <a:extLst>
                <a:ext uri="{FF2B5EF4-FFF2-40B4-BE49-F238E27FC236}">
                  <a16:creationId xmlns:a16="http://schemas.microsoft.com/office/drawing/2014/main" id="{3F234329-D551-DBE0-4187-42E4DE3C6570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+- f4 0 f2"/>
                <a:gd name="f99" fmla="+- f3 0 f2"/>
                <a:gd name="f100" fmla="*/ f99 1 9421"/>
                <a:gd name="f101" fmla="*/ f98 1 12662"/>
                <a:gd name="f102" fmla="*/ f2 1 f100"/>
                <a:gd name="f103" fmla="*/ f3 1 f100"/>
                <a:gd name="f104" fmla="*/ f2 1 f101"/>
                <a:gd name="f105" fmla="*/ f4 1 f101"/>
                <a:gd name="f106" fmla="*/ f102 f96 1"/>
                <a:gd name="f107" fmla="*/ f103 f96 1"/>
                <a:gd name="f108" fmla="*/ f105 f97 1"/>
                <a:gd name="f109" fmla="*/ f104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6;p74">
              <a:extLst>
                <a:ext uri="{FF2B5EF4-FFF2-40B4-BE49-F238E27FC236}">
                  <a16:creationId xmlns:a16="http://schemas.microsoft.com/office/drawing/2014/main" id="{DEEEF62A-D51D-A191-3C89-AD609971622B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+- f4 0 f2"/>
                <a:gd name="f18" fmla="+- f3 0 f2"/>
                <a:gd name="f19" fmla="*/ f18 1 1387"/>
                <a:gd name="f20" fmla="*/ f17 1 8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57;p74">
              <a:extLst>
                <a:ext uri="{FF2B5EF4-FFF2-40B4-BE49-F238E27FC236}">
                  <a16:creationId xmlns:a16="http://schemas.microsoft.com/office/drawing/2014/main" id="{05D69D93-6752-061F-F47A-C4FA49D4E46D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+- f4 0 f2"/>
                <a:gd name="f19" fmla="+- f3 0 f2"/>
                <a:gd name="f20" fmla="*/ f19 1 1419"/>
                <a:gd name="f21" fmla="*/ f18 1 82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58;p74">
              <a:extLst>
                <a:ext uri="{FF2B5EF4-FFF2-40B4-BE49-F238E27FC236}">
                  <a16:creationId xmlns:a16="http://schemas.microsoft.com/office/drawing/2014/main" id="{2302270B-3AEC-2E4C-58C8-8CD8AC9FEFD0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+- f4 0 f2"/>
                <a:gd name="f32" fmla="+- f3 0 f2"/>
                <a:gd name="f33" fmla="*/ f32 1 1293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10159;p74">
              <a:extLst>
                <a:ext uri="{FF2B5EF4-FFF2-40B4-BE49-F238E27FC236}">
                  <a16:creationId xmlns:a16="http://schemas.microsoft.com/office/drawing/2014/main" id="{C7BB0B12-24BF-886D-B1D0-6B07F4B61809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+- f4 0 f2"/>
                <a:gd name="f32" fmla="+- f3 0 f2"/>
                <a:gd name="f33" fmla="*/ f32 1 1292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60;p74">
              <a:extLst>
                <a:ext uri="{FF2B5EF4-FFF2-40B4-BE49-F238E27FC236}">
                  <a16:creationId xmlns:a16="http://schemas.microsoft.com/office/drawing/2014/main" id="{76D64D17-6674-BD7A-09BE-7C845D06188D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+- f4 0 f2"/>
                <a:gd name="f31" fmla="+- f3 0 f2"/>
                <a:gd name="f32" fmla="*/ f31 1 1292"/>
                <a:gd name="f33" fmla="*/ f30 1 1214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61;p74">
              <a:extLst>
                <a:ext uri="{FF2B5EF4-FFF2-40B4-BE49-F238E27FC236}">
                  <a16:creationId xmlns:a16="http://schemas.microsoft.com/office/drawing/2014/main" id="{C9BA552C-7708-42EC-ACC3-056BC067FA29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+- f4 0 f2"/>
                <a:gd name="f33" fmla="+- f3 0 f2"/>
                <a:gd name="f34" fmla="*/ f33 1 1293"/>
                <a:gd name="f35" fmla="*/ f32 1 1214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72;p74">
            <a:extLst>
              <a:ext uri="{FF2B5EF4-FFF2-40B4-BE49-F238E27FC236}">
                <a16:creationId xmlns:a16="http://schemas.microsoft.com/office/drawing/2014/main" id="{72D64564-AFB0-F4B2-68D5-165152B459E3}"/>
              </a:ext>
            </a:extLst>
          </p:cNvPr>
          <p:cNvGrpSpPr/>
          <p:nvPr/>
        </p:nvGrpSpPr>
        <p:grpSpPr>
          <a:xfrm>
            <a:off x="11535715" y="2467644"/>
            <a:ext cx="1025834" cy="1083249"/>
            <a:chOff x="7068723" y="1223851"/>
            <a:chExt cx="512996" cy="541708"/>
          </a:xfrm>
          <a:solidFill>
            <a:srgbClr val="303B3F"/>
          </a:solidFill>
        </p:grpSpPr>
        <p:sp>
          <p:nvSpPr>
            <p:cNvPr id="59" name="Google Shape;10173;p74">
              <a:extLst>
                <a:ext uri="{FF2B5EF4-FFF2-40B4-BE49-F238E27FC236}">
                  <a16:creationId xmlns:a16="http://schemas.microsoft.com/office/drawing/2014/main" id="{D1466EA0-ACDA-C6E9-7628-77D653BED1F4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+- f4 0 f2"/>
                <a:gd name="f125" fmla="+- f3 0 f2"/>
                <a:gd name="f126" fmla="*/ f125 1 9452"/>
                <a:gd name="f127" fmla="*/ f124 1 9217"/>
                <a:gd name="f128" fmla="*/ f2 1 f126"/>
                <a:gd name="f129" fmla="*/ f3 1 f126"/>
                <a:gd name="f130" fmla="*/ f2 1 f127"/>
                <a:gd name="f131" fmla="*/ f4 1 f127"/>
                <a:gd name="f132" fmla="*/ f128 f122 1"/>
                <a:gd name="f133" fmla="*/ f129 f122 1"/>
                <a:gd name="f134" fmla="*/ f131 f123 1"/>
                <a:gd name="f135" fmla="*/ f130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74;p74">
              <a:extLst>
                <a:ext uri="{FF2B5EF4-FFF2-40B4-BE49-F238E27FC236}">
                  <a16:creationId xmlns:a16="http://schemas.microsoft.com/office/drawing/2014/main" id="{6AC3059E-A307-5587-CDD7-9996A0B301DA}"/>
                </a:ext>
              </a:extLst>
            </p:cNvPr>
            <p:cNvSpPr/>
            <p:nvPr/>
          </p:nvSpPr>
          <p:spPr>
            <a:xfrm>
              <a:off x="7068723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+- f3 0 f2"/>
                <a:gd name="f44" fmla="*/ f43 1 7090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75;p74">
              <a:extLst>
                <a:ext uri="{FF2B5EF4-FFF2-40B4-BE49-F238E27FC236}">
                  <a16:creationId xmlns:a16="http://schemas.microsoft.com/office/drawing/2014/main" id="{66429F5C-8563-C164-C1BF-A2B8F428839F}"/>
                </a:ext>
              </a:extLst>
            </p:cNvPr>
            <p:cNvSpPr/>
            <p:nvPr/>
          </p:nvSpPr>
          <p:spPr>
            <a:xfrm>
              <a:off x="7279218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+- f4 0 f2"/>
                <a:gd name="f27" fmla="+- f3 0 f2"/>
                <a:gd name="f28" fmla="*/ f27 1 7436"/>
                <a:gd name="f29" fmla="*/ f26 1 249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10184;p74">
            <a:extLst>
              <a:ext uri="{FF2B5EF4-FFF2-40B4-BE49-F238E27FC236}">
                <a16:creationId xmlns:a16="http://schemas.microsoft.com/office/drawing/2014/main" id="{150D0566-9116-2795-7AB1-1B28B8A63E86}"/>
              </a:ext>
            </a:extLst>
          </p:cNvPr>
          <p:cNvGrpSpPr/>
          <p:nvPr/>
        </p:nvGrpSpPr>
        <p:grpSpPr>
          <a:xfrm>
            <a:off x="3813228" y="5477605"/>
            <a:ext cx="785385" cy="839160"/>
            <a:chOff x="3206883" y="2729063"/>
            <a:chExt cx="392753" cy="419645"/>
          </a:xfrm>
          <a:solidFill>
            <a:srgbClr val="303B3F"/>
          </a:solidFill>
        </p:grpSpPr>
        <p:sp>
          <p:nvSpPr>
            <p:cNvPr id="63" name="Google Shape;10185;p74">
              <a:extLst>
                <a:ext uri="{FF2B5EF4-FFF2-40B4-BE49-F238E27FC236}">
                  <a16:creationId xmlns:a16="http://schemas.microsoft.com/office/drawing/2014/main" id="{78ABC447-0596-A776-9D7A-A10F495DC213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+- f4 0 f2"/>
                <a:gd name="f22" fmla="+- f3 0 f2"/>
                <a:gd name="f23" fmla="*/ f22 1 12666"/>
                <a:gd name="f24" fmla="*/ f21 1 1269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86;p74">
              <a:extLst>
                <a:ext uri="{FF2B5EF4-FFF2-40B4-BE49-F238E27FC236}">
                  <a16:creationId xmlns:a16="http://schemas.microsoft.com/office/drawing/2014/main" id="{24F425B2-CF56-648B-2D15-F6033DF9B443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+- f4 0 f2"/>
                <a:gd name="f79" fmla="+- f3 0 f2"/>
                <a:gd name="f80" fmla="*/ f79 1 10901"/>
                <a:gd name="f81" fmla="*/ f78 1 5987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5" name="Google Shape;10189;p74">
            <a:extLst>
              <a:ext uri="{FF2B5EF4-FFF2-40B4-BE49-F238E27FC236}">
                <a16:creationId xmlns:a16="http://schemas.microsoft.com/office/drawing/2014/main" id="{4499C154-8B8E-A2D8-D3F2-3C03F447ECB6}"/>
              </a:ext>
            </a:extLst>
          </p:cNvPr>
          <p:cNvSpPr/>
          <p:nvPr/>
        </p:nvSpPr>
        <p:spPr>
          <a:xfrm>
            <a:off x="10520358" y="5595871"/>
            <a:ext cx="789296" cy="655907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+- f4 0 f2"/>
              <a:gd name="f109" fmla="+- f3 0 f2"/>
              <a:gd name="f110" fmla="*/ f109 1 12729"/>
              <a:gd name="f111" fmla="*/ f108 1 9925"/>
              <a:gd name="f112" fmla="*/ f2 1 f110"/>
              <a:gd name="f113" fmla="*/ f3 1 f110"/>
              <a:gd name="f114" fmla="*/ f2 1 f111"/>
              <a:gd name="f115" fmla="*/ f4 1 f111"/>
              <a:gd name="f116" fmla="*/ f112 f106 1"/>
              <a:gd name="f117" fmla="*/ f113 f106 1"/>
              <a:gd name="f118" fmla="*/ f115 f107 1"/>
              <a:gd name="f119" fmla="*/ f114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19" tIns="137119" rIns="137119" bIns="137119" anchor="ctr" anchorCtr="0" compatLnSpc="1">
            <a:noAutofit/>
          </a:bodyPr>
          <a:lstStyle/>
          <a:p>
            <a:pPr algn="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6" name="Google Shape;10190;p74">
            <a:extLst>
              <a:ext uri="{FF2B5EF4-FFF2-40B4-BE49-F238E27FC236}">
                <a16:creationId xmlns:a16="http://schemas.microsoft.com/office/drawing/2014/main" id="{153BD43A-6D71-3FBD-03F2-6EC73D856714}"/>
              </a:ext>
            </a:extLst>
          </p:cNvPr>
          <p:cNvGrpSpPr/>
          <p:nvPr/>
        </p:nvGrpSpPr>
        <p:grpSpPr>
          <a:xfrm>
            <a:off x="13122339" y="5504940"/>
            <a:ext cx="719265" cy="757353"/>
            <a:chOff x="7862157" y="2742733"/>
            <a:chExt cx="359688" cy="378735"/>
          </a:xfrm>
          <a:solidFill>
            <a:srgbClr val="303B3F"/>
          </a:solidFill>
        </p:grpSpPr>
        <p:sp>
          <p:nvSpPr>
            <p:cNvPr id="67" name="Google Shape;10191;p74">
              <a:extLst>
                <a:ext uri="{FF2B5EF4-FFF2-40B4-BE49-F238E27FC236}">
                  <a16:creationId xmlns:a16="http://schemas.microsoft.com/office/drawing/2014/main" id="{3EC0AA43-EF22-0787-23FB-415036085D66}"/>
                </a:ext>
              </a:extLst>
            </p:cNvPr>
            <p:cNvSpPr/>
            <p:nvPr/>
          </p:nvSpPr>
          <p:spPr>
            <a:xfrm>
              <a:off x="7862157" y="2742733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+- f5 0 f3"/>
                <a:gd name="f57" fmla="+- f4 0 f3"/>
                <a:gd name="f58" fmla="*/ f57 1 5987"/>
                <a:gd name="f59" fmla="*/ f56 1 10273"/>
                <a:gd name="f60" fmla="*/ f3 1 f58"/>
                <a:gd name="f61" fmla="*/ f4 1 f58"/>
                <a:gd name="f62" fmla="*/ f3 1 f59"/>
                <a:gd name="f63" fmla="*/ f5 1 f59"/>
                <a:gd name="f64" fmla="*/ f60 f54 1"/>
                <a:gd name="f65" fmla="*/ f61 f54 1"/>
                <a:gd name="f66" fmla="*/ f63 f55 1"/>
                <a:gd name="f67" fmla="*/ f62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10192;p74">
              <a:extLst>
                <a:ext uri="{FF2B5EF4-FFF2-40B4-BE49-F238E27FC236}">
                  <a16:creationId xmlns:a16="http://schemas.microsoft.com/office/drawing/2014/main" id="{5F75C38C-5D94-EA65-EB12-27DF7491966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+- f4 0 f2"/>
                <a:gd name="f59" fmla="+- f3 0 f2"/>
                <a:gd name="f60" fmla="*/ f59 1 8066"/>
                <a:gd name="f61" fmla="*/ f58 1 3813"/>
                <a:gd name="f62" fmla="*/ f2 1 f60"/>
                <a:gd name="f63" fmla="*/ f3 1 f60"/>
                <a:gd name="f64" fmla="*/ f2 1 f61"/>
                <a:gd name="f65" fmla="*/ f4 1 f61"/>
                <a:gd name="f66" fmla="*/ f62 f56 1"/>
                <a:gd name="f67" fmla="*/ f63 f56 1"/>
                <a:gd name="f68" fmla="*/ f65 f57 1"/>
                <a:gd name="f69" fmla="*/ f6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066" h="3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193;p74">
              <a:extLst>
                <a:ext uri="{FF2B5EF4-FFF2-40B4-BE49-F238E27FC236}">
                  <a16:creationId xmlns:a16="http://schemas.microsoft.com/office/drawing/2014/main" id="{3798ADDE-C867-5482-F70A-304484BF791C}"/>
                </a:ext>
              </a:extLst>
            </p:cNvPr>
            <p:cNvSpPr/>
            <p:nvPr/>
          </p:nvSpPr>
          <p:spPr>
            <a:xfrm>
              <a:off x="8053093" y="2742733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+- f5 0 f3"/>
                <a:gd name="f58" fmla="+- f4 0 f3"/>
                <a:gd name="f59" fmla="*/ f58 1 5987"/>
                <a:gd name="f60" fmla="*/ f57 1 10261"/>
                <a:gd name="f61" fmla="*/ f3 1 f59"/>
                <a:gd name="f62" fmla="*/ f4 1 f59"/>
                <a:gd name="f63" fmla="*/ f3 1 f60"/>
                <a:gd name="f64" fmla="*/ f5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194;p74">
              <a:extLst>
                <a:ext uri="{FF2B5EF4-FFF2-40B4-BE49-F238E27FC236}">
                  <a16:creationId xmlns:a16="http://schemas.microsoft.com/office/drawing/2014/main" id="{75D8C3E3-4487-15A4-7261-B8C0BFBBC240}"/>
                </a:ext>
              </a:extLst>
            </p:cNvPr>
            <p:cNvSpPr/>
            <p:nvPr/>
          </p:nvSpPr>
          <p:spPr>
            <a:xfrm>
              <a:off x="8005142" y="2845055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+- f4 0 f2"/>
                <a:gd name="f69" fmla="+- f3 0 f2"/>
                <a:gd name="f70" fmla="*/ f69 1 2521"/>
                <a:gd name="f71" fmla="*/ f68 1 5798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21;p74">
            <a:extLst>
              <a:ext uri="{FF2B5EF4-FFF2-40B4-BE49-F238E27FC236}">
                <a16:creationId xmlns:a16="http://schemas.microsoft.com/office/drawing/2014/main" id="{8481DC6C-0B96-EE96-89A0-0590978ECF23}"/>
              </a:ext>
            </a:extLst>
          </p:cNvPr>
          <p:cNvGrpSpPr/>
          <p:nvPr/>
        </p:nvGrpSpPr>
        <p:grpSpPr>
          <a:xfrm>
            <a:off x="5070206" y="6953145"/>
            <a:ext cx="633836" cy="766696"/>
            <a:chOff x="3835469" y="3466947"/>
            <a:chExt cx="316967" cy="383407"/>
          </a:xfrm>
          <a:solidFill>
            <a:srgbClr val="303B3F"/>
          </a:solidFill>
        </p:grpSpPr>
        <p:sp>
          <p:nvSpPr>
            <p:cNvPr id="72" name="Google Shape;10222;p74">
              <a:extLst>
                <a:ext uri="{FF2B5EF4-FFF2-40B4-BE49-F238E27FC236}">
                  <a16:creationId xmlns:a16="http://schemas.microsoft.com/office/drawing/2014/main" id="{16F53904-D5F5-7476-6A6F-52ADF86B20CD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+- f4 0 f2"/>
                <a:gd name="f11" fmla="+- f3 0 f2"/>
                <a:gd name="f12" fmla="*/ f11 1 3466"/>
                <a:gd name="f13" fmla="*/ f10 1 208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23;p74">
              <a:extLst>
                <a:ext uri="{FF2B5EF4-FFF2-40B4-BE49-F238E27FC236}">
                  <a16:creationId xmlns:a16="http://schemas.microsoft.com/office/drawing/2014/main" id="{6111ED8A-05A2-2185-BD79-F8983C318817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+- f4 0 f2"/>
                <a:gd name="f12" fmla="+- f3 0 f2"/>
                <a:gd name="f13" fmla="*/ f12 1 1419"/>
                <a:gd name="f14" fmla="*/ f11 1 1418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24;p74">
              <a:extLst>
                <a:ext uri="{FF2B5EF4-FFF2-40B4-BE49-F238E27FC236}">
                  <a16:creationId xmlns:a16="http://schemas.microsoft.com/office/drawing/2014/main" id="{B96277A3-55F5-906B-A278-F69DD68086F2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+- f4 0 f2"/>
                <a:gd name="f98" fmla="+- f3 0 f2"/>
                <a:gd name="f99" fmla="*/ f98 1 10397"/>
                <a:gd name="f100" fmla="*/ f97 1 11800"/>
                <a:gd name="f101" fmla="*/ f2 1 f99"/>
                <a:gd name="f102" fmla="*/ f3 1 f99"/>
                <a:gd name="f103" fmla="*/ f2 1 f100"/>
                <a:gd name="f104" fmla="*/ f4 1 f100"/>
                <a:gd name="f105" fmla="*/ f101 f95 1"/>
                <a:gd name="f106" fmla="*/ f102 f95 1"/>
                <a:gd name="f107" fmla="*/ f104 f96 1"/>
                <a:gd name="f108" fmla="*/ f10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240;p74">
            <a:extLst>
              <a:ext uri="{FF2B5EF4-FFF2-40B4-BE49-F238E27FC236}">
                <a16:creationId xmlns:a16="http://schemas.microsoft.com/office/drawing/2014/main" id="{F2BBF2D1-AA44-E024-16ED-D8EA06474C63}"/>
              </a:ext>
            </a:extLst>
          </p:cNvPr>
          <p:cNvGrpSpPr/>
          <p:nvPr/>
        </p:nvGrpSpPr>
        <p:grpSpPr>
          <a:xfrm>
            <a:off x="7847140" y="6960477"/>
            <a:ext cx="729925" cy="720619"/>
            <a:chOff x="5224150" y="3470614"/>
            <a:chExt cx="365019" cy="360365"/>
          </a:xfrm>
          <a:solidFill>
            <a:srgbClr val="303B3F"/>
          </a:solidFill>
        </p:grpSpPr>
        <p:sp>
          <p:nvSpPr>
            <p:cNvPr id="76" name="Google Shape;10241;p74">
              <a:extLst>
                <a:ext uri="{FF2B5EF4-FFF2-40B4-BE49-F238E27FC236}">
                  <a16:creationId xmlns:a16="http://schemas.microsoft.com/office/drawing/2014/main" id="{D18A6484-C7ED-81AD-A6E2-CC1B89B00F85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+- f4 0 f2"/>
                <a:gd name="f128" fmla="+- f3 0 f2"/>
                <a:gd name="f129" fmla="*/ f128 1 11973"/>
                <a:gd name="f130" fmla="*/ f127 1 8980"/>
                <a:gd name="f131" fmla="*/ f2 1 f129"/>
                <a:gd name="f132" fmla="*/ f3 1 f129"/>
                <a:gd name="f133" fmla="*/ f2 1 f130"/>
                <a:gd name="f134" fmla="*/ f4 1 f130"/>
                <a:gd name="f135" fmla="*/ f131 f125 1"/>
                <a:gd name="f136" fmla="*/ f132 f125 1"/>
                <a:gd name="f137" fmla="*/ f134 f126 1"/>
                <a:gd name="f138" fmla="*/ f133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242;p74">
              <a:extLst>
                <a:ext uri="{FF2B5EF4-FFF2-40B4-BE49-F238E27FC236}">
                  <a16:creationId xmlns:a16="http://schemas.microsoft.com/office/drawing/2014/main" id="{77754486-77C7-38AF-A133-C796D88CC6FA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+- f4 0 f2"/>
                <a:gd name="f25" fmla="+- f3 0 f2"/>
                <a:gd name="f26" fmla="*/ f25 1 6302"/>
                <a:gd name="f27" fmla="*/ f24 1 1388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10303;p74">
            <a:extLst>
              <a:ext uri="{FF2B5EF4-FFF2-40B4-BE49-F238E27FC236}">
                <a16:creationId xmlns:a16="http://schemas.microsoft.com/office/drawing/2014/main" id="{6C44953D-B972-0C6F-7491-236013A9F9B4}"/>
              </a:ext>
            </a:extLst>
          </p:cNvPr>
          <p:cNvGrpSpPr/>
          <p:nvPr/>
        </p:nvGrpSpPr>
        <p:grpSpPr>
          <a:xfrm>
            <a:off x="9247801" y="6897703"/>
            <a:ext cx="720363" cy="767668"/>
            <a:chOff x="5924589" y="3439222"/>
            <a:chExt cx="360237" cy="383893"/>
          </a:xfrm>
          <a:solidFill>
            <a:srgbClr val="303B3F"/>
          </a:solidFill>
        </p:grpSpPr>
        <p:sp>
          <p:nvSpPr>
            <p:cNvPr id="79" name="Google Shape;10304;p74">
              <a:extLst>
                <a:ext uri="{FF2B5EF4-FFF2-40B4-BE49-F238E27FC236}">
                  <a16:creationId xmlns:a16="http://schemas.microsoft.com/office/drawing/2014/main" id="{04B15349-AD1E-964A-2214-D99B6FFD2C1D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+- f4 0 f2"/>
                <a:gd name="f10" fmla="+- f3 0 f2"/>
                <a:gd name="f11" fmla="*/ f10 1 694"/>
                <a:gd name="f12" fmla="*/ f9 1 346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5;p74">
              <a:extLst>
                <a:ext uri="{FF2B5EF4-FFF2-40B4-BE49-F238E27FC236}">
                  <a16:creationId xmlns:a16="http://schemas.microsoft.com/office/drawing/2014/main" id="{F98E4D7D-F8B3-0164-6281-AD9210E5E3EF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+- f4 0 f2"/>
                <a:gd name="f11" fmla="+- f3 0 f2"/>
                <a:gd name="f12" fmla="*/ f11 1 726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6;p74">
              <a:extLst>
                <a:ext uri="{FF2B5EF4-FFF2-40B4-BE49-F238E27FC236}">
                  <a16:creationId xmlns:a16="http://schemas.microsoft.com/office/drawing/2014/main" id="{43537E23-CC83-7950-CE84-750CC0FABE72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+- f4 0 f2"/>
                <a:gd name="f9" fmla="+- f3 0 f2"/>
                <a:gd name="f10" fmla="*/ f9 1 694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07;p74">
              <a:extLst>
                <a:ext uri="{FF2B5EF4-FFF2-40B4-BE49-F238E27FC236}">
                  <a16:creationId xmlns:a16="http://schemas.microsoft.com/office/drawing/2014/main" id="{9F45F7EC-49E0-6D87-E5F4-F96D59EE3DD1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+- f4 0 f2"/>
                <a:gd name="f11" fmla="+- f3 0 f2"/>
                <a:gd name="f12" fmla="*/ f11 1 726"/>
                <a:gd name="f13" fmla="*/ f10 1 416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08;p74">
              <a:extLst>
                <a:ext uri="{FF2B5EF4-FFF2-40B4-BE49-F238E27FC236}">
                  <a16:creationId xmlns:a16="http://schemas.microsoft.com/office/drawing/2014/main" id="{F74383C3-7BAB-731B-0209-5A5C0E721000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+- f4 0 f2"/>
                <a:gd name="f19" fmla="+- f3 0 f2"/>
                <a:gd name="f20" fmla="*/ f19 1 1387"/>
                <a:gd name="f21" fmla="*/ f18 1 346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09;p74">
              <a:extLst>
                <a:ext uri="{FF2B5EF4-FFF2-40B4-BE49-F238E27FC236}">
                  <a16:creationId xmlns:a16="http://schemas.microsoft.com/office/drawing/2014/main" id="{160DF688-624B-D4E7-617D-6E37C1263E1D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+- f4 0 f2"/>
                <a:gd name="f11" fmla="+- f3 0 f2"/>
                <a:gd name="f12" fmla="*/ f11 1 4884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0;p74">
              <a:extLst>
                <a:ext uri="{FF2B5EF4-FFF2-40B4-BE49-F238E27FC236}">
                  <a16:creationId xmlns:a16="http://schemas.microsoft.com/office/drawing/2014/main" id="{2130531C-1C4D-EB52-4D94-BCE2A46CA9EE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+- f4 0 f2"/>
                <a:gd name="f18" fmla="+- f3 0 f2"/>
                <a:gd name="f19" fmla="*/ f18 1 1388"/>
                <a:gd name="f20" fmla="*/ f17 1 4695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1;p74">
              <a:extLst>
                <a:ext uri="{FF2B5EF4-FFF2-40B4-BE49-F238E27FC236}">
                  <a16:creationId xmlns:a16="http://schemas.microsoft.com/office/drawing/2014/main" id="{7D6627CC-631D-C40F-E0A9-02DDCCA87841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+- f4 0 f2"/>
                <a:gd name="f18" fmla="+- f3 0 f2"/>
                <a:gd name="f19" fmla="*/ f18 1 1387"/>
                <a:gd name="f20" fmla="*/ f17 1 4664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2;p74">
              <a:extLst>
                <a:ext uri="{FF2B5EF4-FFF2-40B4-BE49-F238E27FC236}">
                  <a16:creationId xmlns:a16="http://schemas.microsoft.com/office/drawing/2014/main" id="{AA1D91EF-1C03-F7F9-A297-42F1C5F7E959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+- f4 0 f2"/>
                <a:gd name="f13" fmla="+- f3 0 f2"/>
                <a:gd name="f14" fmla="*/ f13 1 694"/>
                <a:gd name="f15" fmla="*/ f12 1 726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10313;p74">
              <a:extLst>
                <a:ext uri="{FF2B5EF4-FFF2-40B4-BE49-F238E27FC236}">
                  <a16:creationId xmlns:a16="http://schemas.microsoft.com/office/drawing/2014/main" id="{3E6C9F7A-5E0F-1EFB-B9EB-718C5FBAF903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+- f4 0 f2"/>
                <a:gd name="f23" fmla="+- f3 0 f2"/>
                <a:gd name="f24" fmla="*/ f23 1 1388"/>
                <a:gd name="f25" fmla="*/ f22 1 346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14;p74">
              <a:extLst>
                <a:ext uri="{FF2B5EF4-FFF2-40B4-BE49-F238E27FC236}">
                  <a16:creationId xmlns:a16="http://schemas.microsoft.com/office/drawing/2014/main" id="{B013F312-FDE2-492C-8267-EF5C3418C2B5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+- f4 0 f2"/>
                <a:gd name="f19" fmla="+- f3 0 f2"/>
                <a:gd name="f20" fmla="*/ f19 1 4884"/>
                <a:gd name="f21" fmla="*/ f18 1 416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15;p74">
              <a:extLst>
                <a:ext uri="{FF2B5EF4-FFF2-40B4-BE49-F238E27FC236}">
                  <a16:creationId xmlns:a16="http://schemas.microsoft.com/office/drawing/2014/main" id="{C7AF148A-7E7E-AE26-B6BA-D474C1CB5BEA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+- f4 0 f2"/>
                <a:gd name="f20" fmla="+- f3 0 f2"/>
                <a:gd name="f21" fmla="*/ f20 1 4884"/>
                <a:gd name="f22" fmla="*/ f19 1 277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1" name="Google Shape;10341;p74">
            <a:extLst>
              <a:ext uri="{FF2B5EF4-FFF2-40B4-BE49-F238E27FC236}">
                <a16:creationId xmlns:a16="http://schemas.microsoft.com/office/drawing/2014/main" id="{37348677-58FB-E655-13C0-85518DC1DE4F}"/>
              </a:ext>
            </a:extLst>
          </p:cNvPr>
          <p:cNvGrpSpPr/>
          <p:nvPr/>
        </p:nvGrpSpPr>
        <p:grpSpPr>
          <a:xfrm>
            <a:off x="14453225" y="5517502"/>
            <a:ext cx="518932" cy="725098"/>
            <a:chOff x="8527703" y="2749015"/>
            <a:chExt cx="259506" cy="362605"/>
          </a:xfrm>
          <a:solidFill>
            <a:srgbClr val="303B3F"/>
          </a:solidFill>
        </p:grpSpPr>
        <p:sp>
          <p:nvSpPr>
            <p:cNvPr id="92" name="Google Shape;10342;p74">
              <a:extLst>
                <a:ext uri="{FF2B5EF4-FFF2-40B4-BE49-F238E27FC236}">
                  <a16:creationId xmlns:a16="http://schemas.microsoft.com/office/drawing/2014/main" id="{321856AF-4F0D-561C-C49A-5A8FBD2F320C}"/>
                </a:ext>
              </a:extLst>
            </p:cNvPr>
            <p:cNvSpPr/>
            <p:nvPr/>
          </p:nvSpPr>
          <p:spPr>
            <a:xfrm>
              <a:off x="8527703" y="2749015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+- f4 0 f2"/>
                <a:gd name="f65" fmla="+- f3 0 f2"/>
                <a:gd name="f66" fmla="*/ f65 1 9012"/>
                <a:gd name="f67" fmla="*/ f64 1 831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3;p74">
              <a:extLst>
                <a:ext uri="{FF2B5EF4-FFF2-40B4-BE49-F238E27FC236}">
                  <a16:creationId xmlns:a16="http://schemas.microsoft.com/office/drawing/2014/main" id="{527AFAD4-979A-7617-EE1B-9829554F9F6D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+- f4 0 f2"/>
                <a:gd name="f11" fmla="+- f3 0 f2"/>
                <a:gd name="f12" fmla="*/ f11 1 1418"/>
                <a:gd name="f13" fmla="*/ f10 1 141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10344;p74">
              <a:extLst>
                <a:ext uri="{FF2B5EF4-FFF2-40B4-BE49-F238E27FC236}">
                  <a16:creationId xmlns:a16="http://schemas.microsoft.com/office/drawing/2014/main" id="{E58A9360-0F5A-934E-9F2B-2E54BCC94D94}"/>
                </a:ext>
              </a:extLst>
            </p:cNvPr>
            <p:cNvSpPr/>
            <p:nvPr/>
          </p:nvSpPr>
          <p:spPr>
            <a:xfrm>
              <a:off x="8588483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+- f4 0 f2"/>
                <a:gd name="f15" fmla="+- f3 0 f2"/>
                <a:gd name="f16" fmla="*/ f15 1 4853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45;p74">
              <a:extLst>
                <a:ext uri="{FF2B5EF4-FFF2-40B4-BE49-F238E27FC236}">
                  <a16:creationId xmlns:a16="http://schemas.microsoft.com/office/drawing/2014/main" id="{3369646D-D474-2CBC-4D67-989CED060A65}"/>
                </a:ext>
              </a:extLst>
            </p:cNvPr>
            <p:cNvSpPr/>
            <p:nvPr/>
          </p:nvSpPr>
          <p:spPr>
            <a:xfrm>
              <a:off x="8608445" y="2877607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+- f4 0 f2"/>
                <a:gd name="f16" fmla="+- f3 0 f2"/>
                <a:gd name="f17" fmla="*/ f16 1 3467"/>
                <a:gd name="f18" fmla="*/ f15 1 208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46;p74">
              <a:extLst>
                <a:ext uri="{FF2B5EF4-FFF2-40B4-BE49-F238E27FC236}">
                  <a16:creationId xmlns:a16="http://schemas.microsoft.com/office/drawing/2014/main" id="{1A7B6F2F-9851-D86E-AD40-97CBCB62B43E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+- f4 0 f2"/>
                <a:gd name="f14" fmla="+- f3 0 f2"/>
                <a:gd name="f15" fmla="*/ f14 1 3498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7" name="Google Shape;10359;p74">
            <a:extLst>
              <a:ext uri="{FF2B5EF4-FFF2-40B4-BE49-F238E27FC236}">
                <a16:creationId xmlns:a16="http://schemas.microsoft.com/office/drawing/2014/main" id="{BFB00C0F-9086-9F37-5D45-A6FA1A69179C}"/>
              </a:ext>
            </a:extLst>
          </p:cNvPr>
          <p:cNvGrpSpPr/>
          <p:nvPr/>
        </p:nvGrpSpPr>
        <p:grpSpPr>
          <a:xfrm>
            <a:off x="10567918" y="6981887"/>
            <a:ext cx="722247" cy="677611"/>
            <a:chOff x="6584749" y="3481321"/>
            <a:chExt cx="361179" cy="338858"/>
          </a:xfrm>
          <a:solidFill>
            <a:srgbClr val="303B3F"/>
          </a:solidFill>
        </p:grpSpPr>
        <p:sp>
          <p:nvSpPr>
            <p:cNvPr id="98" name="Google Shape;10360;p74">
              <a:extLst>
                <a:ext uri="{FF2B5EF4-FFF2-40B4-BE49-F238E27FC236}">
                  <a16:creationId xmlns:a16="http://schemas.microsoft.com/office/drawing/2014/main" id="{7497D722-3D40-9C1A-2777-38D90878A99B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+- f3 0 f2"/>
                <a:gd name="f38" fmla="*/ f37 1 5577"/>
                <a:gd name="f39" fmla="*/ f2 1 f38"/>
                <a:gd name="f40" fmla="*/ f3 1 f38"/>
                <a:gd name="f41" fmla="*/ f39 f35 1"/>
                <a:gd name="f42" fmla="*/ f40 f35 1"/>
                <a:gd name="f43" fmla="*/ f40 f36 1"/>
                <a:gd name="f44" fmla="*/ f3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1;p74">
              <a:extLst>
                <a:ext uri="{FF2B5EF4-FFF2-40B4-BE49-F238E27FC236}">
                  <a16:creationId xmlns:a16="http://schemas.microsoft.com/office/drawing/2014/main" id="{E0725586-B594-5586-CD70-67AB2593680A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+- f3 0 f2"/>
                <a:gd name="f12" fmla="*/ f11 1 2773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2;p74">
              <a:extLst>
                <a:ext uri="{FF2B5EF4-FFF2-40B4-BE49-F238E27FC236}">
                  <a16:creationId xmlns:a16="http://schemas.microsoft.com/office/drawing/2014/main" id="{C1599533-9EC7-145E-4E8B-FEE388C8F884}"/>
                </a:ext>
              </a:extLst>
            </p:cNvPr>
            <p:cNvSpPr/>
            <p:nvPr/>
          </p:nvSpPr>
          <p:spPr>
            <a:xfrm>
              <a:off x="660685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+- f4 0 f2"/>
                <a:gd name="f14" fmla="+- f3 0 f2"/>
                <a:gd name="f15" fmla="*/ f14 1 2741"/>
                <a:gd name="f16" fmla="*/ f13 1 2773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3;p74">
              <a:extLst>
                <a:ext uri="{FF2B5EF4-FFF2-40B4-BE49-F238E27FC236}">
                  <a16:creationId xmlns:a16="http://schemas.microsoft.com/office/drawing/2014/main" id="{13A7E31F-F638-418F-72A5-8419EDB39322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+- f4 0 f2"/>
                <a:gd name="f29" fmla="+- f3 0 f2"/>
                <a:gd name="f30" fmla="*/ f29 1 4191"/>
                <a:gd name="f31" fmla="*/ f28 1 2081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2" name="Google Shape;10364;p74">
              <a:extLst>
                <a:ext uri="{FF2B5EF4-FFF2-40B4-BE49-F238E27FC236}">
                  <a16:creationId xmlns:a16="http://schemas.microsoft.com/office/drawing/2014/main" id="{E848E263-5EEF-5EBB-9A5C-A432FF76819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+- f4 0 f2"/>
                <a:gd name="f30" fmla="+- f3 0 f2"/>
                <a:gd name="f31" fmla="*/ f30 1 4160"/>
                <a:gd name="f32" fmla="*/ f29 1 2081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365;p74">
              <a:extLst>
                <a:ext uri="{FF2B5EF4-FFF2-40B4-BE49-F238E27FC236}">
                  <a16:creationId xmlns:a16="http://schemas.microsoft.com/office/drawing/2014/main" id="{C634AFE7-3F90-E764-ADFD-E123F5122E95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+- f4 0 f2"/>
                <a:gd name="f22" fmla="+- f3 0 f2"/>
                <a:gd name="f23" fmla="*/ f22 1 4002"/>
                <a:gd name="f24" fmla="*/ f21 1 211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366;p74">
              <a:extLst>
                <a:ext uri="{FF2B5EF4-FFF2-40B4-BE49-F238E27FC236}">
                  <a16:creationId xmlns:a16="http://schemas.microsoft.com/office/drawing/2014/main" id="{4D251F80-37DE-D798-1741-F449C29903F9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+- f4 0 f2"/>
                <a:gd name="f18" fmla="+- f3 0 f2"/>
                <a:gd name="f19" fmla="*/ f18 1 4034"/>
                <a:gd name="f20" fmla="*/ f17 1 208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10399;p74">
            <a:extLst>
              <a:ext uri="{FF2B5EF4-FFF2-40B4-BE49-F238E27FC236}">
                <a16:creationId xmlns:a16="http://schemas.microsoft.com/office/drawing/2014/main" id="{6362B5A0-16DA-AD79-BD67-5FD8E8D65D71}"/>
              </a:ext>
            </a:extLst>
          </p:cNvPr>
          <p:cNvGrpSpPr/>
          <p:nvPr/>
        </p:nvGrpSpPr>
        <p:grpSpPr>
          <a:xfrm>
            <a:off x="3664074" y="6840287"/>
            <a:ext cx="720289" cy="763570"/>
            <a:chOff x="3132295" y="3410510"/>
            <a:chExt cx="360200" cy="381844"/>
          </a:xfrm>
          <a:solidFill>
            <a:srgbClr val="303B3F"/>
          </a:solidFill>
        </p:grpSpPr>
        <p:sp>
          <p:nvSpPr>
            <p:cNvPr id="106" name="Google Shape;10400;p74">
              <a:extLst>
                <a:ext uri="{FF2B5EF4-FFF2-40B4-BE49-F238E27FC236}">
                  <a16:creationId xmlns:a16="http://schemas.microsoft.com/office/drawing/2014/main" id="{EF5B2DBB-BCC2-C148-BCEC-C8660753A64D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+- f4 0 f2"/>
                <a:gd name="f27" fmla="+- f3 0 f2"/>
                <a:gd name="f28" fmla="*/ f27 1 726"/>
                <a:gd name="f29" fmla="*/ f26 1 66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1;p74">
              <a:extLst>
                <a:ext uri="{FF2B5EF4-FFF2-40B4-BE49-F238E27FC236}">
                  <a16:creationId xmlns:a16="http://schemas.microsoft.com/office/drawing/2014/main" id="{D7E2AFB8-3E68-57BC-8334-A17C499284EE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+- f4 0 f2"/>
                <a:gd name="f44" fmla="+- f3 0 f2"/>
                <a:gd name="f45" fmla="*/ f44 1 3781"/>
                <a:gd name="f46" fmla="*/ f43 1 3467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2;p74">
              <a:extLst>
                <a:ext uri="{FF2B5EF4-FFF2-40B4-BE49-F238E27FC236}">
                  <a16:creationId xmlns:a16="http://schemas.microsoft.com/office/drawing/2014/main" id="{EC54A9D9-9925-315C-65AE-1C5097DEF38A}"/>
                </a:ext>
              </a:extLst>
            </p:cNvPr>
            <p:cNvSpPr/>
            <p:nvPr/>
          </p:nvSpPr>
          <p:spPr>
            <a:xfrm>
              <a:off x="334841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+- f4 0 f2"/>
                <a:gd name="f30" fmla="+- f3 0 f2"/>
                <a:gd name="f31" fmla="*/ f30 1 4726"/>
                <a:gd name="f32" fmla="*/ f29 1 4758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3;p74">
              <a:extLst>
                <a:ext uri="{FF2B5EF4-FFF2-40B4-BE49-F238E27FC236}">
                  <a16:creationId xmlns:a16="http://schemas.microsoft.com/office/drawing/2014/main" id="{3635617F-FD3F-9528-1F79-F1126EF81340}"/>
                </a:ext>
              </a:extLst>
            </p:cNvPr>
            <p:cNvSpPr/>
            <p:nvPr/>
          </p:nvSpPr>
          <p:spPr>
            <a:xfrm>
              <a:off x="329557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+- f4 0 f2"/>
                <a:gd name="f40" fmla="+- f3 0 f2"/>
                <a:gd name="f41" fmla="*/ f40 1 4128"/>
                <a:gd name="f42" fmla="*/ f39 1 4096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4;p74">
              <a:extLst>
                <a:ext uri="{FF2B5EF4-FFF2-40B4-BE49-F238E27FC236}">
                  <a16:creationId xmlns:a16="http://schemas.microsoft.com/office/drawing/2014/main" id="{CCD228DB-5B5C-FA8A-47CE-30C22C5AFB92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+- f4 0 f2"/>
                <a:gd name="f42" fmla="+- f3 0 f2"/>
                <a:gd name="f43" fmla="*/ f42 1 3592"/>
                <a:gd name="f44" fmla="*/ f41 1 3562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Google Shape;10405;p74">
              <a:extLst>
                <a:ext uri="{FF2B5EF4-FFF2-40B4-BE49-F238E27FC236}">
                  <a16:creationId xmlns:a16="http://schemas.microsoft.com/office/drawing/2014/main" id="{B7BDCBE7-6B37-D787-42D3-0512981D538E}"/>
                </a:ext>
              </a:extLst>
            </p:cNvPr>
            <p:cNvSpPr/>
            <p:nvPr/>
          </p:nvSpPr>
          <p:spPr>
            <a:xfrm>
              <a:off x="3141896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+- f4 0 f2"/>
                <a:gd name="f30" fmla="+- f3 0 f2"/>
                <a:gd name="f31" fmla="*/ f30 1 4821"/>
                <a:gd name="f32" fmla="*/ f29 1 472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06;p74">
              <a:extLst>
                <a:ext uri="{FF2B5EF4-FFF2-40B4-BE49-F238E27FC236}">
                  <a16:creationId xmlns:a16="http://schemas.microsoft.com/office/drawing/2014/main" id="{F34E682E-24BC-782F-4CFC-7C494229FAAD}"/>
                </a:ext>
              </a:extLst>
            </p:cNvPr>
            <p:cNvSpPr/>
            <p:nvPr/>
          </p:nvSpPr>
          <p:spPr>
            <a:xfrm>
              <a:off x="329557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+- f4 0 f2"/>
                <a:gd name="f34" fmla="+- f3 0 f2"/>
                <a:gd name="f35" fmla="*/ f34 1 4160"/>
                <a:gd name="f36" fmla="*/ f33 1 3372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07;p74">
              <a:extLst>
                <a:ext uri="{FF2B5EF4-FFF2-40B4-BE49-F238E27FC236}">
                  <a16:creationId xmlns:a16="http://schemas.microsoft.com/office/drawing/2014/main" id="{BBE98C25-32A2-D4DF-DA57-24437E6454CA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+- f4 0 f2"/>
                <a:gd name="f25" fmla="+- f3 0 f2"/>
                <a:gd name="f26" fmla="*/ f25 1 3372"/>
                <a:gd name="f27" fmla="*/ f24 1 4286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4" name="Google Shape;10421;p74">
            <a:extLst>
              <a:ext uri="{FF2B5EF4-FFF2-40B4-BE49-F238E27FC236}">
                <a16:creationId xmlns:a16="http://schemas.microsoft.com/office/drawing/2014/main" id="{399BF215-D353-E57F-2F7E-562B8BAF6E70}"/>
              </a:ext>
            </a:extLst>
          </p:cNvPr>
          <p:cNvGrpSpPr/>
          <p:nvPr/>
        </p:nvGrpSpPr>
        <p:grpSpPr>
          <a:xfrm>
            <a:off x="11671284" y="6857842"/>
            <a:ext cx="724184" cy="773845"/>
            <a:chOff x="7136517" y="3419289"/>
            <a:chExt cx="362148" cy="386982"/>
          </a:xfrm>
          <a:solidFill>
            <a:srgbClr val="303B3F"/>
          </a:solidFill>
        </p:grpSpPr>
        <p:sp>
          <p:nvSpPr>
            <p:cNvPr id="115" name="Google Shape;10422;p74">
              <a:extLst>
                <a:ext uri="{FF2B5EF4-FFF2-40B4-BE49-F238E27FC236}">
                  <a16:creationId xmlns:a16="http://schemas.microsoft.com/office/drawing/2014/main" id="{D1A39A77-988D-6601-A1B0-E6CD62738271}"/>
                </a:ext>
              </a:extLst>
            </p:cNvPr>
            <p:cNvSpPr/>
            <p:nvPr/>
          </p:nvSpPr>
          <p:spPr>
            <a:xfrm>
              <a:off x="7136517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+- f4 0 f2"/>
                <a:gd name="f24" fmla="+- f3 0 f2"/>
                <a:gd name="f25" fmla="*/ f24 1 1419"/>
                <a:gd name="f26" fmla="*/ f23 1 7657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3;p74">
              <a:extLst>
                <a:ext uri="{FF2B5EF4-FFF2-40B4-BE49-F238E27FC236}">
                  <a16:creationId xmlns:a16="http://schemas.microsoft.com/office/drawing/2014/main" id="{2ECD3E2E-A944-304A-13B6-CDE0EF10564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+- f3 0 f2"/>
                <a:gd name="f54" fmla="*/ f53 1 4916"/>
                <a:gd name="f55" fmla="*/ f2 1 f54"/>
                <a:gd name="f56" fmla="*/ f3 1 f54"/>
                <a:gd name="f57" fmla="*/ f55 f51 1"/>
                <a:gd name="f58" fmla="*/ f56 f51 1"/>
                <a:gd name="f59" fmla="*/ f56 f52 1"/>
                <a:gd name="f60" fmla="*/ f5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4;p74">
              <a:extLst>
                <a:ext uri="{FF2B5EF4-FFF2-40B4-BE49-F238E27FC236}">
                  <a16:creationId xmlns:a16="http://schemas.microsoft.com/office/drawing/2014/main" id="{8E6AC85F-B664-47DA-BA09-F34CFFCA2D78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+- f4 0 f2"/>
                <a:gd name="f18" fmla="+- f3 0 f2"/>
                <a:gd name="f19" fmla="*/ f18 1 4222"/>
                <a:gd name="f20" fmla="*/ f17 1 141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5;p74">
              <a:extLst>
                <a:ext uri="{FF2B5EF4-FFF2-40B4-BE49-F238E27FC236}">
                  <a16:creationId xmlns:a16="http://schemas.microsoft.com/office/drawing/2014/main" id="{4094E2A0-48DF-21C9-F621-C5F7A6412CDB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+- f4 0 f2"/>
                <a:gd name="f20" fmla="+- f3 0 f2"/>
                <a:gd name="f21" fmla="*/ f20 1 4192"/>
                <a:gd name="f22" fmla="*/ f19 1 141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6;p74">
              <a:extLst>
                <a:ext uri="{FF2B5EF4-FFF2-40B4-BE49-F238E27FC236}">
                  <a16:creationId xmlns:a16="http://schemas.microsoft.com/office/drawing/2014/main" id="{E4BE4B5A-7BB1-1C3C-4D42-8D4C256AD044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+- f4 0 f2"/>
                <a:gd name="f18" fmla="+- f3 0 f2"/>
                <a:gd name="f19" fmla="*/ f18 1 4884"/>
                <a:gd name="f20" fmla="*/ f17 1 14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0" name="Google Shape;10427;p74">
              <a:extLst>
                <a:ext uri="{FF2B5EF4-FFF2-40B4-BE49-F238E27FC236}">
                  <a16:creationId xmlns:a16="http://schemas.microsoft.com/office/drawing/2014/main" id="{08D45E71-475A-9E0B-CA35-1CC220167218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+- f4 0 f2"/>
                <a:gd name="f15" fmla="+- f3 0 f2"/>
                <a:gd name="f16" fmla="*/ f15 1 5609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28;p74">
              <a:extLst>
                <a:ext uri="{FF2B5EF4-FFF2-40B4-BE49-F238E27FC236}">
                  <a16:creationId xmlns:a16="http://schemas.microsoft.com/office/drawing/2014/main" id="{4CCC4983-4375-A035-924D-AD6E576918AD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+- f4 0 f2"/>
                <a:gd name="f26" fmla="+- f3 0 f2"/>
                <a:gd name="f27" fmla="*/ f26 1 4916"/>
                <a:gd name="f28" fmla="*/ f25 1 3498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29;p74">
              <a:extLst>
                <a:ext uri="{FF2B5EF4-FFF2-40B4-BE49-F238E27FC236}">
                  <a16:creationId xmlns:a16="http://schemas.microsoft.com/office/drawing/2014/main" id="{0695990F-A6BF-C199-E407-EB551EB52D9B}"/>
                </a:ext>
              </a:extLst>
            </p:cNvPr>
            <p:cNvSpPr/>
            <p:nvPr/>
          </p:nvSpPr>
          <p:spPr>
            <a:xfrm>
              <a:off x="7200872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+- f4 0 f2"/>
                <a:gd name="f19" fmla="+- f3 0 f2"/>
                <a:gd name="f20" fmla="*/ f19 1 3467"/>
                <a:gd name="f21" fmla="*/ f18 1 415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10435;p74">
            <a:extLst>
              <a:ext uri="{FF2B5EF4-FFF2-40B4-BE49-F238E27FC236}">
                <a16:creationId xmlns:a16="http://schemas.microsoft.com/office/drawing/2014/main" id="{A868253D-F825-A8C4-2F06-36F647094C3E}"/>
              </a:ext>
            </a:extLst>
          </p:cNvPr>
          <p:cNvGrpSpPr/>
          <p:nvPr/>
        </p:nvGrpSpPr>
        <p:grpSpPr>
          <a:xfrm>
            <a:off x="11628713" y="7948553"/>
            <a:ext cx="1064308" cy="1051708"/>
            <a:chOff x="7115229" y="3964728"/>
            <a:chExt cx="532236" cy="525935"/>
          </a:xfrm>
          <a:solidFill>
            <a:srgbClr val="303B3F"/>
          </a:solidFill>
        </p:grpSpPr>
        <p:sp>
          <p:nvSpPr>
            <p:cNvPr id="124" name="Google Shape;10436;p74">
              <a:extLst>
                <a:ext uri="{FF2B5EF4-FFF2-40B4-BE49-F238E27FC236}">
                  <a16:creationId xmlns:a16="http://schemas.microsoft.com/office/drawing/2014/main" id="{C7E25F3C-FBB2-5501-8091-19586AB6220C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+- f4 0 f2"/>
                <a:gd name="f15" fmla="+- f3 0 f2"/>
                <a:gd name="f16" fmla="*/ f15 1 694"/>
                <a:gd name="f17" fmla="*/ f14 1 173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33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37;p74">
              <a:extLst>
                <a:ext uri="{FF2B5EF4-FFF2-40B4-BE49-F238E27FC236}">
                  <a16:creationId xmlns:a16="http://schemas.microsoft.com/office/drawing/2014/main" id="{B83619A2-6F24-4778-2747-1C3D4EDAF3EA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+- f4 0 f2"/>
                <a:gd name="f35" fmla="+- f3 0 f2"/>
                <a:gd name="f36" fmla="*/ f35 1 1419"/>
                <a:gd name="f37" fmla="*/ f34 1 1388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38;p74">
              <a:extLst>
                <a:ext uri="{FF2B5EF4-FFF2-40B4-BE49-F238E27FC236}">
                  <a16:creationId xmlns:a16="http://schemas.microsoft.com/office/drawing/2014/main" id="{616094C8-F13E-B7EF-162E-E80DA6AB6819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+- f4 0 f2"/>
                <a:gd name="f35" fmla="+- f3 0 f2"/>
                <a:gd name="f36" fmla="*/ f35 1 1419"/>
                <a:gd name="f37" fmla="*/ f34 1 1376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39;p74">
              <a:extLst>
                <a:ext uri="{FF2B5EF4-FFF2-40B4-BE49-F238E27FC236}">
                  <a16:creationId xmlns:a16="http://schemas.microsoft.com/office/drawing/2014/main" id="{2B802E14-C7ED-3621-3BA1-1CB41E3F7A4F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+- f4 0 f2"/>
                <a:gd name="f19" fmla="+- f3 0 f2"/>
                <a:gd name="f20" fmla="*/ f19 1 1419"/>
                <a:gd name="f21" fmla="*/ f18 1 4853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10440;p74">
              <a:extLst>
                <a:ext uri="{FF2B5EF4-FFF2-40B4-BE49-F238E27FC236}">
                  <a16:creationId xmlns:a16="http://schemas.microsoft.com/office/drawing/2014/main" id="{0D7A5086-D471-417A-FA39-69CAD455827B}"/>
                </a:ext>
              </a:extLst>
            </p:cNvPr>
            <p:cNvSpPr/>
            <p:nvPr/>
          </p:nvSpPr>
          <p:spPr>
            <a:xfrm>
              <a:off x="711522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+- f5 0 f3"/>
                <a:gd name="f21" fmla="+- f4 0 f3"/>
                <a:gd name="f22" fmla="*/ f21 1 1419"/>
                <a:gd name="f23" fmla="*/ f20 1 4856"/>
                <a:gd name="f24" fmla="*/ f3 1 f22"/>
                <a:gd name="f25" fmla="*/ f4 1 f22"/>
                <a:gd name="f26" fmla="*/ f3 1 f23"/>
                <a:gd name="f27" fmla="*/ f5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1;p74">
              <a:extLst>
                <a:ext uri="{FF2B5EF4-FFF2-40B4-BE49-F238E27FC236}">
                  <a16:creationId xmlns:a16="http://schemas.microsoft.com/office/drawing/2014/main" id="{EE1D6941-A8D7-696F-35C6-99097685EB63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+- f4 0 f2"/>
                <a:gd name="f34" fmla="+- f3 0 f2"/>
                <a:gd name="f35" fmla="*/ f34 1 5735"/>
                <a:gd name="f36" fmla="*/ f33 1 4160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2;p74">
              <a:extLst>
                <a:ext uri="{FF2B5EF4-FFF2-40B4-BE49-F238E27FC236}">
                  <a16:creationId xmlns:a16="http://schemas.microsoft.com/office/drawing/2014/main" id="{035CA065-ADA9-8D08-500C-3A986424AB2F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+- f4 0 f2"/>
                <a:gd name="f83" fmla="+- f3 0 f2"/>
                <a:gd name="f84" fmla="*/ f83 1 7027"/>
                <a:gd name="f85" fmla="*/ f82 1 7549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1" name="Google Shape;10443;p74">
            <a:extLst>
              <a:ext uri="{FF2B5EF4-FFF2-40B4-BE49-F238E27FC236}">
                <a16:creationId xmlns:a16="http://schemas.microsoft.com/office/drawing/2014/main" id="{3D4A5E69-B1A4-9E13-6A86-1852A7F466CA}"/>
              </a:ext>
            </a:extLst>
          </p:cNvPr>
          <p:cNvGrpSpPr/>
          <p:nvPr/>
        </p:nvGrpSpPr>
        <p:grpSpPr>
          <a:xfrm>
            <a:off x="14369424" y="6693641"/>
            <a:ext cx="826562" cy="880962"/>
            <a:chOff x="8485796" y="3337175"/>
            <a:chExt cx="413345" cy="440549"/>
          </a:xfrm>
          <a:solidFill>
            <a:srgbClr val="303B3F"/>
          </a:solidFill>
        </p:grpSpPr>
        <p:sp>
          <p:nvSpPr>
            <p:cNvPr id="132" name="Google Shape;10444;p74">
              <a:extLst>
                <a:ext uri="{FF2B5EF4-FFF2-40B4-BE49-F238E27FC236}">
                  <a16:creationId xmlns:a16="http://schemas.microsoft.com/office/drawing/2014/main" id="{37952B4A-3266-5E2E-F324-1D5E0EA078CD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5;p74">
              <a:extLst>
                <a:ext uri="{FF2B5EF4-FFF2-40B4-BE49-F238E27FC236}">
                  <a16:creationId xmlns:a16="http://schemas.microsoft.com/office/drawing/2014/main" id="{831DE7B1-CB1A-DB4B-21CC-9AAC568B0533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+- f4 0 f2"/>
                <a:gd name="f55" fmla="+- f3 0 f2"/>
                <a:gd name="f56" fmla="*/ f55 1 4160"/>
                <a:gd name="f57" fmla="*/ f54 1 2718"/>
                <a:gd name="f58" fmla="*/ f2 1 f56"/>
                <a:gd name="f59" fmla="*/ f3 1 f56"/>
                <a:gd name="f60" fmla="*/ f2 1 f57"/>
                <a:gd name="f61" fmla="*/ f4 1 f57"/>
                <a:gd name="f62" fmla="*/ f58 f52 1"/>
                <a:gd name="f63" fmla="*/ f59 f52 1"/>
                <a:gd name="f64" fmla="*/ f61 f53 1"/>
                <a:gd name="f65" fmla="*/ f6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6;p74">
              <a:extLst>
                <a:ext uri="{FF2B5EF4-FFF2-40B4-BE49-F238E27FC236}">
                  <a16:creationId xmlns:a16="http://schemas.microsoft.com/office/drawing/2014/main" id="{EA866EAE-8C5D-2DC9-9DF3-F9DFCBF50D3D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+- f4 0 f2"/>
                <a:gd name="f65" fmla="+- f3 0 f2"/>
                <a:gd name="f66" fmla="*/ f65 1 4254"/>
                <a:gd name="f67" fmla="*/ f64 1 2763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0447;p74">
              <a:extLst>
                <a:ext uri="{FF2B5EF4-FFF2-40B4-BE49-F238E27FC236}">
                  <a16:creationId xmlns:a16="http://schemas.microsoft.com/office/drawing/2014/main" id="{EA096E77-1BD0-AABC-FD21-4B7563D83B25}"/>
                </a:ext>
              </a:extLst>
            </p:cNvPr>
            <p:cNvSpPr/>
            <p:nvPr/>
          </p:nvSpPr>
          <p:spPr>
            <a:xfrm>
              <a:off x="8739725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+- f4 0 f2"/>
                <a:gd name="f15" fmla="+- f3 0 f2"/>
                <a:gd name="f16" fmla="*/ f15 1 3561"/>
                <a:gd name="f17" fmla="*/ f14 1 343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560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48;p74">
              <a:extLst>
                <a:ext uri="{FF2B5EF4-FFF2-40B4-BE49-F238E27FC236}">
                  <a16:creationId xmlns:a16="http://schemas.microsoft.com/office/drawing/2014/main" id="{3F69A2B7-27C8-50FB-E0E5-72F8AC020BBE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+- f4 0 f2"/>
                <a:gd name="f30" fmla="+- f3 0 f2"/>
                <a:gd name="f31" fmla="*/ f30 1 5546"/>
                <a:gd name="f32" fmla="*/ f29 1 3529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49;p74">
              <a:extLst>
                <a:ext uri="{FF2B5EF4-FFF2-40B4-BE49-F238E27FC236}">
                  <a16:creationId xmlns:a16="http://schemas.microsoft.com/office/drawing/2014/main" id="{81160992-C62C-3169-776B-2524578AE307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+- f4 0 f2"/>
                <a:gd name="f31" fmla="+- f3 0 f2"/>
                <a:gd name="f32" fmla="*/ f31 1 5609"/>
                <a:gd name="f33" fmla="*/ f30 1 3593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68;p74">
            <a:extLst>
              <a:ext uri="{FF2B5EF4-FFF2-40B4-BE49-F238E27FC236}">
                <a16:creationId xmlns:a16="http://schemas.microsoft.com/office/drawing/2014/main" id="{A51FC048-1B57-BDC4-B060-65F3FAADCEEE}"/>
              </a:ext>
            </a:extLst>
          </p:cNvPr>
          <p:cNvGrpSpPr/>
          <p:nvPr/>
        </p:nvGrpSpPr>
        <p:grpSpPr>
          <a:xfrm>
            <a:off x="6436089" y="7029979"/>
            <a:ext cx="724184" cy="769751"/>
            <a:chOff x="4518516" y="3505370"/>
            <a:chExt cx="362148" cy="384935"/>
          </a:xfrm>
          <a:solidFill>
            <a:srgbClr val="303B3F"/>
          </a:solidFill>
        </p:grpSpPr>
        <p:sp>
          <p:nvSpPr>
            <p:cNvPr id="139" name="Google Shape;10469;p74">
              <a:extLst>
                <a:ext uri="{FF2B5EF4-FFF2-40B4-BE49-F238E27FC236}">
                  <a16:creationId xmlns:a16="http://schemas.microsoft.com/office/drawing/2014/main" id="{F320A509-C277-51F0-FE15-1FB0D049DF65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+- f3 0 f2"/>
                <a:gd name="f30" fmla="*/ f29 1 4885"/>
                <a:gd name="f31" fmla="*/ f2 1 f30"/>
                <a:gd name="f32" fmla="*/ f3 1 f30"/>
                <a:gd name="f33" fmla="*/ f31 f27 1"/>
                <a:gd name="f34" fmla="*/ f32 f27 1"/>
                <a:gd name="f35" fmla="*/ f32 f28 1"/>
                <a:gd name="f36" fmla="*/ f3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70;p74">
              <a:extLst>
                <a:ext uri="{FF2B5EF4-FFF2-40B4-BE49-F238E27FC236}">
                  <a16:creationId xmlns:a16="http://schemas.microsoft.com/office/drawing/2014/main" id="{77CD4BC6-819D-4EB4-11AF-C3748442858A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+- f4 0 f2"/>
                <a:gd name="f70" fmla="+- f3 0 f2"/>
                <a:gd name="f71" fmla="*/ f70 1 10429"/>
                <a:gd name="f72" fmla="*/ f69 1 6932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71;p74">
              <a:extLst>
                <a:ext uri="{FF2B5EF4-FFF2-40B4-BE49-F238E27FC236}">
                  <a16:creationId xmlns:a16="http://schemas.microsoft.com/office/drawing/2014/main" id="{AC91FAD8-948C-4B36-9F3A-310C1A28DA98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+- f4 0 f2"/>
                <a:gd name="f41" fmla="+- f3 0 f2"/>
                <a:gd name="f42" fmla="*/ f41 1 10461"/>
                <a:gd name="f43" fmla="*/ f40 1 2836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10483;p74">
            <a:extLst>
              <a:ext uri="{FF2B5EF4-FFF2-40B4-BE49-F238E27FC236}">
                <a16:creationId xmlns:a16="http://schemas.microsoft.com/office/drawing/2014/main" id="{B11983BB-C4D7-2F17-2478-FEAF588FE9CB}"/>
              </a:ext>
            </a:extLst>
          </p:cNvPr>
          <p:cNvGrpSpPr/>
          <p:nvPr/>
        </p:nvGrpSpPr>
        <p:grpSpPr>
          <a:xfrm>
            <a:off x="13121042" y="6829829"/>
            <a:ext cx="679987" cy="720637"/>
            <a:chOff x="7861508" y="3405280"/>
            <a:chExt cx="340046" cy="360374"/>
          </a:xfrm>
          <a:solidFill>
            <a:srgbClr val="303B3F"/>
          </a:solidFill>
        </p:grpSpPr>
        <p:sp>
          <p:nvSpPr>
            <p:cNvPr id="143" name="Google Shape;10484;p74">
              <a:extLst>
                <a:ext uri="{FF2B5EF4-FFF2-40B4-BE49-F238E27FC236}">
                  <a16:creationId xmlns:a16="http://schemas.microsoft.com/office/drawing/2014/main" id="{9E756F87-6157-33C4-75A0-FE61F08EF1B9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+- f4 0 f2"/>
                <a:gd name="f29" fmla="+- f3 0 f2"/>
                <a:gd name="f30" fmla="*/ f29 1 4884"/>
                <a:gd name="f31" fmla="*/ f28 1 485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5;p74">
              <a:extLst>
                <a:ext uri="{FF2B5EF4-FFF2-40B4-BE49-F238E27FC236}">
                  <a16:creationId xmlns:a16="http://schemas.microsoft.com/office/drawing/2014/main" id="{6C22BBCD-17A8-D2ED-93E4-F8EA57F2F5F4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+- f4 0 f2"/>
                <a:gd name="f19" fmla="+- f3 0 f2"/>
                <a:gd name="f20" fmla="*/ f19 1 1419"/>
                <a:gd name="f21" fmla="*/ f18 1 86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0486;p74">
              <a:extLst>
                <a:ext uri="{FF2B5EF4-FFF2-40B4-BE49-F238E27FC236}">
                  <a16:creationId xmlns:a16="http://schemas.microsoft.com/office/drawing/2014/main" id="{DC1563EC-1F9C-2820-1B19-8F0FFD51ADE0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+- f4 0 f2"/>
                <a:gd name="f48" fmla="+- f3 0 f2"/>
                <a:gd name="f49" fmla="*/ f48 1 6996"/>
                <a:gd name="f50" fmla="*/ f47 1 8318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87;p74">
              <a:extLst>
                <a:ext uri="{FF2B5EF4-FFF2-40B4-BE49-F238E27FC236}">
                  <a16:creationId xmlns:a16="http://schemas.microsoft.com/office/drawing/2014/main" id="{C3ABE2A1-61FA-1F33-384F-6D036E5FCA3B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+- f4 0 f2"/>
                <a:gd name="f15" fmla="+- f3 0 f2"/>
                <a:gd name="f16" fmla="*/ f15 1 2648"/>
                <a:gd name="f17" fmla="*/ f14 1 69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88;p74">
              <a:extLst>
                <a:ext uri="{FF2B5EF4-FFF2-40B4-BE49-F238E27FC236}">
                  <a16:creationId xmlns:a16="http://schemas.microsoft.com/office/drawing/2014/main" id="{717B4C77-0219-A12D-DEDE-05CBAB8DE65E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+- f4 0 f2"/>
                <a:gd name="f19" fmla="+- f3 0 f2"/>
                <a:gd name="f20" fmla="*/ f19 1 9043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8" name="Google Shape;10497;p74">
            <a:extLst>
              <a:ext uri="{FF2B5EF4-FFF2-40B4-BE49-F238E27FC236}">
                <a16:creationId xmlns:a16="http://schemas.microsoft.com/office/drawing/2014/main" id="{5A52A1AA-1919-0949-FE09-236AF0803A85}"/>
              </a:ext>
            </a:extLst>
          </p:cNvPr>
          <p:cNvGrpSpPr/>
          <p:nvPr/>
        </p:nvGrpSpPr>
        <p:grpSpPr>
          <a:xfrm>
            <a:off x="12959217" y="3928866"/>
            <a:ext cx="945452" cy="1004953"/>
            <a:chOff x="7780583" y="1954575"/>
            <a:chExt cx="472799" cy="502554"/>
          </a:xfrm>
          <a:solidFill>
            <a:srgbClr val="303B3F"/>
          </a:solidFill>
        </p:grpSpPr>
        <p:sp>
          <p:nvSpPr>
            <p:cNvPr id="149" name="Google Shape;10498;p74">
              <a:extLst>
                <a:ext uri="{FF2B5EF4-FFF2-40B4-BE49-F238E27FC236}">
                  <a16:creationId xmlns:a16="http://schemas.microsoft.com/office/drawing/2014/main" id="{3D47E7A0-C8A0-EC9A-0682-C862B7EC6CCD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+- f3 0 f2"/>
                <a:gd name="f10" fmla="*/ f9 1 3466"/>
                <a:gd name="f11" fmla="*/ f2 1 f10"/>
                <a:gd name="f12" fmla="*/ f3 1 f10"/>
                <a:gd name="f13" fmla="*/ f11 f7 1"/>
                <a:gd name="f14" fmla="*/ f12 f7 1"/>
                <a:gd name="f15" fmla="*/ f12 f8 1"/>
                <a:gd name="f16" fmla="*/ f11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499;p74">
              <a:extLst>
                <a:ext uri="{FF2B5EF4-FFF2-40B4-BE49-F238E27FC236}">
                  <a16:creationId xmlns:a16="http://schemas.microsoft.com/office/drawing/2014/main" id="{3AF724C3-FAD9-028D-B2FF-F68F6E616964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+- f4 0 f2"/>
                <a:gd name="f28" fmla="+- f3 0 f2"/>
                <a:gd name="f29" fmla="*/ f28 1 11879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0;p74">
              <a:extLst>
                <a:ext uri="{FF2B5EF4-FFF2-40B4-BE49-F238E27FC236}">
                  <a16:creationId xmlns:a16="http://schemas.microsoft.com/office/drawing/2014/main" id="{91B79BA7-1330-1070-7EAF-36F00F7BC7A0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+- f4 0 f2"/>
                <a:gd name="f29" fmla="+- f3 0 f2"/>
                <a:gd name="f30" fmla="*/ f29 1 2994"/>
                <a:gd name="f31" fmla="*/ f28 1 4852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0501;p74">
              <a:extLst>
                <a:ext uri="{FF2B5EF4-FFF2-40B4-BE49-F238E27FC236}">
                  <a16:creationId xmlns:a16="http://schemas.microsoft.com/office/drawing/2014/main" id="{A0523D40-396D-B1F5-CE86-F7573D721879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+- f4 0 f2"/>
                <a:gd name="f30" fmla="+- f3 0 f2"/>
                <a:gd name="f31" fmla="*/ f30 1 2994"/>
                <a:gd name="f32" fmla="*/ f29 1 485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502;p74">
              <a:extLst>
                <a:ext uri="{FF2B5EF4-FFF2-40B4-BE49-F238E27FC236}">
                  <a16:creationId xmlns:a16="http://schemas.microsoft.com/office/drawing/2014/main" id="{52DDFA5A-A158-CAF9-02FB-39177A44D414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+- f3 0 f2"/>
                <a:gd name="f27" fmla="*/ f26 1 2837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503;p74">
              <a:extLst>
                <a:ext uri="{FF2B5EF4-FFF2-40B4-BE49-F238E27FC236}">
                  <a16:creationId xmlns:a16="http://schemas.microsoft.com/office/drawing/2014/main" id="{08E84BD0-BACF-14A7-B237-2133F49B5085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+- f4 0 f2"/>
                <a:gd name="f27" fmla="+- f3 0 f2"/>
                <a:gd name="f28" fmla="*/ f27 1 2836"/>
                <a:gd name="f29" fmla="*/ f26 1 2931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5" name="Google Shape;10234;p74">
            <a:extLst>
              <a:ext uri="{FF2B5EF4-FFF2-40B4-BE49-F238E27FC236}">
                <a16:creationId xmlns:a16="http://schemas.microsoft.com/office/drawing/2014/main" id="{B23D7C8E-D945-B12D-BE20-B4C5D901AC12}"/>
              </a:ext>
            </a:extLst>
          </p:cNvPr>
          <p:cNvGrpSpPr/>
          <p:nvPr/>
        </p:nvGrpSpPr>
        <p:grpSpPr>
          <a:xfrm>
            <a:off x="4973164" y="4001185"/>
            <a:ext cx="940443" cy="1004953"/>
            <a:chOff x="3786941" y="1990740"/>
            <a:chExt cx="470294" cy="502554"/>
          </a:xfrm>
          <a:solidFill>
            <a:srgbClr val="303B3F"/>
          </a:solidFill>
        </p:grpSpPr>
        <p:sp>
          <p:nvSpPr>
            <p:cNvPr id="156" name="Google Shape;10235;p74">
              <a:extLst>
                <a:ext uri="{FF2B5EF4-FFF2-40B4-BE49-F238E27FC236}">
                  <a16:creationId xmlns:a16="http://schemas.microsoft.com/office/drawing/2014/main" id="{69371C5C-7837-8B8B-6678-295DEB9555B9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+- f4 0 f2"/>
                <a:gd name="f15" fmla="+- f3 0 f2"/>
                <a:gd name="f16" fmla="*/ f15 1 1418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6;p74">
              <a:extLst>
                <a:ext uri="{FF2B5EF4-FFF2-40B4-BE49-F238E27FC236}">
                  <a16:creationId xmlns:a16="http://schemas.microsoft.com/office/drawing/2014/main" id="{89335911-B574-5AC1-002D-45EB31B36BB7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+- f4 0 f2"/>
                <a:gd name="f12" fmla="+- f3 0 f2"/>
                <a:gd name="f13" fmla="*/ f12 1 2805"/>
                <a:gd name="f14" fmla="*/ f11 1 1387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0237;p74">
              <a:extLst>
                <a:ext uri="{FF2B5EF4-FFF2-40B4-BE49-F238E27FC236}">
                  <a16:creationId xmlns:a16="http://schemas.microsoft.com/office/drawing/2014/main" id="{D2C51ACF-62A1-D468-E688-693C5A264935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+- f4 0 f2"/>
                <a:gd name="f47" fmla="+- f3 0 f2"/>
                <a:gd name="f48" fmla="*/ f47 1 6271"/>
                <a:gd name="f49" fmla="*/ f46 1 696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38;p74">
              <a:extLst>
                <a:ext uri="{FF2B5EF4-FFF2-40B4-BE49-F238E27FC236}">
                  <a16:creationId xmlns:a16="http://schemas.microsoft.com/office/drawing/2014/main" id="{3F945198-8FFC-4099-7B79-284F005C3263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+- f4 0 f2"/>
                <a:gd name="f16" fmla="+- f3 0 f2"/>
                <a:gd name="f17" fmla="*/ f16 1 7657"/>
                <a:gd name="f18" fmla="*/ f15 1 141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39;p74">
              <a:extLst>
                <a:ext uri="{FF2B5EF4-FFF2-40B4-BE49-F238E27FC236}">
                  <a16:creationId xmlns:a16="http://schemas.microsoft.com/office/drawing/2014/main" id="{BA2DE6B4-F3B3-5BED-B01E-678EB1A0F7BD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+- f4 0 f2"/>
                <a:gd name="f40" fmla="+- f3 0 f2"/>
                <a:gd name="f41" fmla="*/ f40 1 11816"/>
                <a:gd name="f42" fmla="*/ f39 1 5515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1" name="Google Shape;10251;p74">
            <a:extLst>
              <a:ext uri="{FF2B5EF4-FFF2-40B4-BE49-F238E27FC236}">
                <a16:creationId xmlns:a16="http://schemas.microsoft.com/office/drawing/2014/main" id="{59251C49-B641-92D4-BBEF-400D82C5E3AB}"/>
              </a:ext>
            </a:extLst>
          </p:cNvPr>
          <p:cNvGrpSpPr/>
          <p:nvPr/>
        </p:nvGrpSpPr>
        <p:grpSpPr>
          <a:xfrm>
            <a:off x="11649028" y="4009523"/>
            <a:ext cx="609426" cy="1004935"/>
            <a:chOff x="7125388" y="1994909"/>
            <a:chExt cx="304760" cy="502545"/>
          </a:xfrm>
          <a:solidFill>
            <a:srgbClr val="303B3F"/>
          </a:solidFill>
        </p:grpSpPr>
        <p:sp>
          <p:nvSpPr>
            <p:cNvPr id="162" name="Google Shape;10252;p74">
              <a:extLst>
                <a:ext uri="{FF2B5EF4-FFF2-40B4-BE49-F238E27FC236}">
                  <a16:creationId xmlns:a16="http://schemas.microsoft.com/office/drawing/2014/main" id="{F0FE329D-1173-ED36-3356-5207453D4D8C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+- f4 0 f2"/>
                <a:gd name="f22" fmla="+- f3 0 f2"/>
                <a:gd name="f23" fmla="*/ f22 1 2741"/>
                <a:gd name="f24" fmla="*/ f21 1 337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3;p74">
              <a:extLst>
                <a:ext uri="{FF2B5EF4-FFF2-40B4-BE49-F238E27FC236}">
                  <a16:creationId xmlns:a16="http://schemas.microsoft.com/office/drawing/2014/main" id="{B93FF115-4EF9-5A5E-5A5F-4D79038B81F2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+- f4 0 f2"/>
                <a:gd name="f10" fmla="+- f3 0 f2"/>
                <a:gd name="f11" fmla="*/ f10 1 2490"/>
                <a:gd name="f12" fmla="*/ f9 1 123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4;p74">
              <a:extLst>
                <a:ext uri="{FF2B5EF4-FFF2-40B4-BE49-F238E27FC236}">
                  <a16:creationId xmlns:a16="http://schemas.microsoft.com/office/drawing/2014/main" id="{5ED0E298-6126-3894-E2A2-D6E077FA277E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+- f4 0 f2"/>
                <a:gd name="f22" fmla="+- f3 0 f2"/>
                <a:gd name="f23" fmla="*/ f22 1 2774"/>
                <a:gd name="f24" fmla="*/ f21 1 340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5;p74">
              <a:extLst>
                <a:ext uri="{FF2B5EF4-FFF2-40B4-BE49-F238E27FC236}">
                  <a16:creationId xmlns:a16="http://schemas.microsoft.com/office/drawing/2014/main" id="{AB9B2C16-FB77-8420-5F39-05E70078DAD1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+- f4 0 f2"/>
                <a:gd name="f17" fmla="+- f3 0 f2"/>
                <a:gd name="f18" fmla="*/ f17 1 7657"/>
                <a:gd name="f19" fmla="*/ f16 1 141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" name="Google Shape;10256;p74">
              <a:extLst>
                <a:ext uri="{FF2B5EF4-FFF2-40B4-BE49-F238E27FC236}">
                  <a16:creationId xmlns:a16="http://schemas.microsoft.com/office/drawing/2014/main" id="{BBE8CF42-D426-F9BC-159A-CE014B1B9929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+- f4 0 f2"/>
                <a:gd name="f19" fmla="+- f3 0 f2"/>
                <a:gd name="f20" fmla="*/ f19 1 7657"/>
                <a:gd name="f21" fmla="*/ f18 1 141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57;p74">
              <a:extLst>
                <a:ext uri="{FF2B5EF4-FFF2-40B4-BE49-F238E27FC236}">
                  <a16:creationId xmlns:a16="http://schemas.microsoft.com/office/drawing/2014/main" id="{4CCB70D6-B329-799C-C87E-E4A7233A5659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+- f4 0 f2"/>
                <a:gd name="f18" fmla="+- f3 0 f2"/>
                <a:gd name="f19" fmla="*/ f18 1 6207"/>
                <a:gd name="f20" fmla="*/ f17 1 142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58;p74">
              <a:extLst>
                <a:ext uri="{FF2B5EF4-FFF2-40B4-BE49-F238E27FC236}">
                  <a16:creationId xmlns:a16="http://schemas.microsoft.com/office/drawing/2014/main" id="{397E7E87-C63B-0C92-E37C-DFD2F55EF395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+- f4 0 f2"/>
                <a:gd name="f23" fmla="+- f3 0 f2"/>
                <a:gd name="f24" fmla="*/ f23 1 6239"/>
                <a:gd name="f25" fmla="*/ f22 1 2962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9" name="Google Shape;10297;p74">
            <a:extLst>
              <a:ext uri="{FF2B5EF4-FFF2-40B4-BE49-F238E27FC236}">
                <a16:creationId xmlns:a16="http://schemas.microsoft.com/office/drawing/2014/main" id="{1348B7D1-DA07-BCDF-AE6F-A99C76BCFAFE}"/>
              </a:ext>
            </a:extLst>
          </p:cNvPr>
          <p:cNvGrpSpPr/>
          <p:nvPr/>
        </p:nvGrpSpPr>
        <p:grpSpPr>
          <a:xfrm>
            <a:off x="6426363" y="3982844"/>
            <a:ext cx="940369" cy="999594"/>
            <a:chOff x="4513652" y="1981568"/>
            <a:chExt cx="470257" cy="499874"/>
          </a:xfrm>
          <a:solidFill>
            <a:srgbClr val="303B3F"/>
          </a:solidFill>
        </p:grpSpPr>
        <p:sp>
          <p:nvSpPr>
            <p:cNvPr id="170" name="Google Shape;10298;p74">
              <a:extLst>
                <a:ext uri="{FF2B5EF4-FFF2-40B4-BE49-F238E27FC236}">
                  <a16:creationId xmlns:a16="http://schemas.microsoft.com/office/drawing/2014/main" id="{4A441C45-A790-DC7F-6E70-0D2069C06C68}"/>
                </a:ext>
              </a:extLst>
            </p:cNvPr>
            <p:cNvSpPr/>
            <p:nvPr/>
          </p:nvSpPr>
          <p:spPr>
            <a:xfrm>
              <a:off x="4621469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+- f3 0 f2"/>
                <a:gd name="f14" fmla="*/ f13 1 1419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299;p74">
              <a:extLst>
                <a:ext uri="{FF2B5EF4-FFF2-40B4-BE49-F238E27FC236}">
                  <a16:creationId xmlns:a16="http://schemas.microsoft.com/office/drawing/2014/main" id="{2A714D94-F2DA-DD1F-98A0-145572883461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+- f4 0 f2"/>
                <a:gd name="f13" fmla="+- f3 0 f2"/>
                <a:gd name="f14" fmla="*/ f13 1 2774"/>
                <a:gd name="f15" fmla="*/ f12 1 138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0300;p74">
              <a:extLst>
                <a:ext uri="{FF2B5EF4-FFF2-40B4-BE49-F238E27FC236}">
                  <a16:creationId xmlns:a16="http://schemas.microsoft.com/office/drawing/2014/main" id="{20BCC81A-02F2-D489-DD6B-6896D5EA7EAA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+- f4 0 f2"/>
                <a:gd name="f79" fmla="+- f3 0 f2"/>
                <a:gd name="f80" fmla="*/ f79 1 11815"/>
                <a:gd name="f81" fmla="*/ f78 1 7594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01;p74">
              <a:extLst>
                <a:ext uri="{FF2B5EF4-FFF2-40B4-BE49-F238E27FC236}">
                  <a16:creationId xmlns:a16="http://schemas.microsoft.com/office/drawing/2014/main" id="{21209AD3-EFE3-E070-BB1A-3829FC707736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+- f4 0 f2"/>
                <a:gd name="f27" fmla="+- f3 0 f2"/>
                <a:gd name="f28" fmla="*/ f27 1 4884"/>
                <a:gd name="f29" fmla="*/ f26 1 2805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02;p74">
              <a:extLst>
                <a:ext uri="{FF2B5EF4-FFF2-40B4-BE49-F238E27FC236}">
                  <a16:creationId xmlns:a16="http://schemas.microsoft.com/office/drawing/2014/main" id="{C6107819-EAF7-4205-4406-898278D3C627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+- f4 0 f2"/>
                <a:gd name="f15" fmla="+- f3 0 f2"/>
                <a:gd name="f16" fmla="*/ f15 1 3466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5" name="Google Shape;10352;p74">
            <a:extLst>
              <a:ext uri="{FF2B5EF4-FFF2-40B4-BE49-F238E27FC236}">
                <a16:creationId xmlns:a16="http://schemas.microsoft.com/office/drawing/2014/main" id="{3B2DC8DF-28AF-CBBF-8094-8B13AB8B48F3}"/>
              </a:ext>
            </a:extLst>
          </p:cNvPr>
          <p:cNvGrpSpPr/>
          <p:nvPr/>
        </p:nvGrpSpPr>
        <p:grpSpPr>
          <a:xfrm>
            <a:off x="7765440" y="3999796"/>
            <a:ext cx="942910" cy="1008500"/>
            <a:chOff x="5183294" y="1990045"/>
            <a:chExt cx="471528" cy="504328"/>
          </a:xfrm>
          <a:solidFill>
            <a:srgbClr val="303B3F"/>
          </a:solidFill>
        </p:grpSpPr>
        <p:sp>
          <p:nvSpPr>
            <p:cNvPr id="176" name="Google Shape;10353;p74">
              <a:extLst>
                <a:ext uri="{FF2B5EF4-FFF2-40B4-BE49-F238E27FC236}">
                  <a16:creationId xmlns:a16="http://schemas.microsoft.com/office/drawing/2014/main" id="{23803058-7CD7-9547-2761-A5504D0B309B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+- f4 0 f2"/>
                <a:gd name="f40" fmla="+- f3 0 f2"/>
                <a:gd name="f41" fmla="*/ f40 1 4884"/>
                <a:gd name="f42" fmla="*/ f39 1 397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4;p74">
              <a:extLst>
                <a:ext uri="{FF2B5EF4-FFF2-40B4-BE49-F238E27FC236}">
                  <a16:creationId xmlns:a16="http://schemas.microsoft.com/office/drawing/2014/main" id="{73E6E9EF-2048-913E-F484-5FA06AC38D0E}"/>
                </a:ext>
              </a:extLst>
            </p:cNvPr>
            <p:cNvSpPr/>
            <p:nvPr/>
          </p:nvSpPr>
          <p:spPr>
            <a:xfrm>
              <a:off x="5390177" y="2168463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+- f3 0 f2"/>
                <a:gd name="f13" fmla="*/ f12 1 141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5;p74">
              <a:extLst>
                <a:ext uri="{FF2B5EF4-FFF2-40B4-BE49-F238E27FC236}">
                  <a16:creationId xmlns:a16="http://schemas.microsoft.com/office/drawing/2014/main" id="{9C4C86AC-B1F8-C051-2BE7-B3EC9873BF08}"/>
                </a:ext>
              </a:extLst>
            </p:cNvPr>
            <p:cNvSpPr/>
            <p:nvPr/>
          </p:nvSpPr>
          <p:spPr>
            <a:xfrm>
              <a:off x="5212144" y="1990045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+- f4 0 f2"/>
                <a:gd name="f116" fmla="+- f3 0 f2"/>
                <a:gd name="f117" fmla="*/ f116 1 10366"/>
                <a:gd name="f118" fmla="*/ f115 1 10445"/>
                <a:gd name="f119" fmla="*/ f2 1 f117"/>
                <a:gd name="f120" fmla="*/ f3 1 f117"/>
                <a:gd name="f121" fmla="*/ f2 1 f118"/>
                <a:gd name="f122" fmla="*/ f4 1 f118"/>
                <a:gd name="f123" fmla="*/ f119 f113 1"/>
                <a:gd name="f124" fmla="*/ f120 f113 1"/>
                <a:gd name="f125" fmla="*/ f122 f114 1"/>
                <a:gd name="f126" fmla="*/ f121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9" name="Google Shape;10356;p74">
              <a:extLst>
                <a:ext uri="{FF2B5EF4-FFF2-40B4-BE49-F238E27FC236}">
                  <a16:creationId xmlns:a16="http://schemas.microsoft.com/office/drawing/2014/main" id="{AECC3FB3-1BAA-2F4C-881E-6DC29B716BDA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+- f4 0 f2"/>
                <a:gd name="f22" fmla="+- f3 0 f2"/>
                <a:gd name="f23" fmla="*/ f22 1 2679"/>
                <a:gd name="f24" fmla="*/ f21 1 138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57;p74">
              <a:extLst>
                <a:ext uri="{FF2B5EF4-FFF2-40B4-BE49-F238E27FC236}">
                  <a16:creationId xmlns:a16="http://schemas.microsoft.com/office/drawing/2014/main" id="{1F2DE083-426D-ECDE-990C-DBFC02BD5506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+- f4 0 f2"/>
                <a:gd name="f61" fmla="+- f3 0 f2"/>
                <a:gd name="f62" fmla="*/ f61 1 3813"/>
                <a:gd name="f63" fmla="*/ f60 1 3479"/>
                <a:gd name="f64" fmla="*/ f2 1 f62"/>
                <a:gd name="f65" fmla="*/ f3 1 f62"/>
                <a:gd name="f66" fmla="*/ f2 1 f63"/>
                <a:gd name="f67" fmla="*/ f4 1 f63"/>
                <a:gd name="f68" fmla="*/ f64 f58 1"/>
                <a:gd name="f69" fmla="*/ f65 f58 1"/>
                <a:gd name="f70" fmla="*/ f67 f59 1"/>
                <a:gd name="f71" fmla="*/ f6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2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58;p74">
              <a:extLst>
                <a:ext uri="{FF2B5EF4-FFF2-40B4-BE49-F238E27FC236}">
                  <a16:creationId xmlns:a16="http://schemas.microsoft.com/office/drawing/2014/main" id="{B591EF34-F27B-2769-42A2-1CB3B83B5F20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+- f4 0 f2"/>
                <a:gd name="f58" fmla="+- f3 0 f2"/>
                <a:gd name="f59" fmla="*/ f58 1 3813"/>
                <a:gd name="f60" fmla="*/ f57 1 349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12" h="3492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2" name="Google Shape;10390;p74">
            <a:extLst>
              <a:ext uri="{FF2B5EF4-FFF2-40B4-BE49-F238E27FC236}">
                <a16:creationId xmlns:a16="http://schemas.microsoft.com/office/drawing/2014/main" id="{30A5C9FA-3A87-A001-8308-7893B4B8EEFE}"/>
              </a:ext>
            </a:extLst>
          </p:cNvPr>
          <p:cNvGrpSpPr/>
          <p:nvPr/>
        </p:nvGrpSpPr>
        <p:grpSpPr>
          <a:xfrm>
            <a:off x="3657237" y="4023090"/>
            <a:ext cx="942912" cy="1004953"/>
            <a:chOff x="3128875" y="2001694"/>
            <a:chExt cx="471529" cy="502554"/>
          </a:xfrm>
          <a:solidFill>
            <a:srgbClr val="303B3F"/>
          </a:solidFill>
        </p:grpSpPr>
        <p:sp>
          <p:nvSpPr>
            <p:cNvPr id="183" name="Google Shape;10391;p74">
              <a:extLst>
                <a:ext uri="{FF2B5EF4-FFF2-40B4-BE49-F238E27FC236}">
                  <a16:creationId xmlns:a16="http://schemas.microsoft.com/office/drawing/2014/main" id="{45A98582-5E70-CDFC-4A02-DD65D794AC6A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+- f4 0 f2"/>
                <a:gd name="f15" fmla="+- f3 0 f2"/>
                <a:gd name="f16" fmla="*/ f15 1 2774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2;p74">
              <a:extLst>
                <a:ext uri="{FF2B5EF4-FFF2-40B4-BE49-F238E27FC236}">
                  <a16:creationId xmlns:a16="http://schemas.microsoft.com/office/drawing/2014/main" id="{CBFD9537-B808-0E6F-AA0B-C475D9A2E654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+- f4 0 f2"/>
                <a:gd name="f13" fmla="+- f3 0 f2"/>
                <a:gd name="f14" fmla="*/ f13 1 3466"/>
                <a:gd name="f15" fmla="*/ f12 1 346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3;p74">
              <a:extLst>
                <a:ext uri="{FF2B5EF4-FFF2-40B4-BE49-F238E27FC236}">
                  <a16:creationId xmlns:a16="http://schemas.microsoft.com/office/drawing/2014/main" id="{4F0CC0D2-3246-3998-1226-6A69C3B34390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4;p74">
              <a:extLst>
                <a:ext uri="{FF2B5EF4-FFF2-40B4-BE49-F238E27FC236}">
                  <a16:creationId xmlns:a16="http://schemas.microsoft.com/office/drawing/2014/main" id="{50328C5C-CEA3-D306-E952-7E54872F8807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+- f4 0 f2"/>
                <a:gd name="f18" fmla="+- f3 0 f2"/>
                <a:gd name="f19" fmla="*/ f18 1 1671"/>
                <a:gd name="f20" fmla="*/ f17 1 100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0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5;p74">
              <a:extLst>
                <a:ext uri="{FF2B5EF4-FFF2-40B4-BE49-F238E27FC236}">
                  <a16:creationId xmlns:a16="http://schemas.microsoft.com/office/drawing/2014/main" id="{349A0841-CFA9-C17E-1D7E-A46453E91629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+- f4 0 f2"/>
                <a:gd name="f19" fmla="+- f3 0 f2"/>
                <a:gd name="f20" fmla="*/ f19 1 2805"/>
                <a:gd name="f21" fmla="*/ f18 1 4254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0396;p74">
              <a:extLst>
                <a:ext uri="{FF2B5EF4-FFF2-40B4-BE49-F238E27FC236}">
                  <a16:creationId xmlns:a16="http://schemas.microsoft.com/office/drawing/2014/main" id="{63552F2A-8913-249F-A68D-6353D5DE1F59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+- f4 0 f2"/>
                <a:gd name="f22" fmla="+- f3 0 f2"/>
                <a:gd name="f23" fmla="*/ f22 1 2805"/>
                <a:gd name="f24" fmla="*/ f21 1 42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397;p74">
              <a:extLst>
                <a:ext uri="{FF2B5EF4-FFF2-40B4-BE49-F238E27FC236}">
                  <a16:creationId xmlns:a16="http://schemas.microsoft.com/office/drawing/2014/main" id="{91BD2339-4BD9-2926-1F17-D9E8512C35F2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+- f4 0 f2"/>
                <a:gd name="f51" fmla="+- f3 0 f2"/>
                <a:gd name="f52" fmla="*/ f51 1 5514"/>
                <a:gd name="f53" fmla="*/ f50 1 4348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398;p74">
              <a:extLst>
                <a:ext uri="{FF2B5EF4-FFF2-40B4-BE49-F238E27FC236}">
                  <a16:creationId xmlns:a16="http://schemas.microsoft.com/office/drawing/2014/main" id="{3C02724F-3A33-646B-F6C6-DDCC1097B15E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+- f4 0 f2"/>
                <a:gd name="f54" fmla="+- f3 0 f2"/>
                <a:gd name="f55" fmla="*/ f54 1 5451"/>
                <a:gd name="f56" fmla="*/ f53 1 4349"/>
                <a:gd name="f57" fmla="*/ f2 1 f55"/>
                <a:gd name="f58" fmla="*/ f3 1 f55"/>
                <a:gd name="f59" fmla="*/ f2 1 f56"/>
                <a:gd name="f60" fmla="*/ f4 1 f56"/>
                <a:gd name="f61" fmla="*/ f57 f51 1"/>
                <a:gd name="f62" fmla="*/ f58 f51 1"/>
                <a:gd name="f63" fmla="*/ f60 f52 1"/>
                <a:gd name="f64" fmla="*/ f5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1" name="Google Shape;10412;p74">
            <a:extLst>
              <a:ext uri="{FF2B5EF4-FFF2-40B4-BE49-F238E27FC236}">
                <a16:creationId xmlns:a16="http://schemas.microsoft.com/office/drawing/2014/main" id="{68184CB9-AC82-0A3E-A55A-61578F207C3B}"/>
              </a:ext>
            </a:extLst>
          </p:cNvPr>
          <p:cNvGrpSpPr/>
          <p:nvPr/>
        </p:nvGrpSpPr>
        <p:grpSpPr>
          <a:xfrm>
            <a:off x="9188228" y="4000527"/>
            <a:ext cx="882752" cy="1000766"/>
            <a:chOff x="5894798" y="1990411"/>
            <a:chExt cx="441444" cy="500460"/>
          </a:xfrm>
          <a:solidFill>
            <a:srgbClr val="303B3F"/>
          </a:solidFill>
        </p:grpSpPr>
        <p:sp>
          <p:nvSpPr>
            <p:cNvPr id="192" name="Google Shape;10413;p74">
              <a:extLst>
                <a:ext uri="{FF2B5EF4-FFF2-40B4-BE49-F238E27FC236}">
                  <a16:creationId xmlns:a16="http://schemas.microsoft.com/office/drawing/2014/main" id="{3E923A44-3001-0799-0491-266E82047B83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+- f4 0 f2"/>
                <a:gd name="f15" fmla="+- f3 0 f2"/>
                <a:gd name="f16" fmla="*/ f15 1 694"/>
                <a:gd name="f17" fmla="*/ f14 1 176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4;p74">
              <a:extLst>
                <a:ext uri="{FF2B5EF4-FFF2-40B4-BE49-F238E27FC236}">
                  <a16:creationId xmlns:a16="http://schemas.microsoft.com/office/drawing/2014/main" id="{5DEEBC24-3760-B604-C3B4-A09B739BB8A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+- f4 0 f2"/>
                <a:gd name="f34" fmla="+- f3 0 f2"/>
                <a:gd name="f35" fmla="*/ f34 1 1418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5;p74">
              <a:extLst>
                <a:ext uri="{FF2B5EF4-FFF2-40B4-BE49-F238E27FC236}">
                  <a16:creationId xmlns:a16="http://schemas.microsoft.com/office/drawing/2014/main" id="{E61B4017-0999-CD56-5F2E-3BCEE2DEC442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+- f4 0 f2"/>
                <a:gd name="f16" fmla="+- f3 0 f2"/>
                <a:gd name="f17" fmla="*/ f16 1 1419"/>
                <a:gd name="f18" fmla="*/ f15 1 726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6;p74">
              <a:extLst>
                <a:ext uri="{FF2B5EF4-FFF2-40B4-BE49-F238E27FC236}">
                  <a16:creationId xmlns:a16="http://schemas.microsoft.com/office/drawing/2014/main" id="{51D801AC-22F4-8998-A935-C68FD78B3D55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+- f4 0 f2"/>
                <a:gd name="f14" fmla="+- f3 0 f2"/>
                <a:gd name="f15" fmla="*/ f14 1 1419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17;p74">
              <a:extLst>
                <a:ext uri="{FF2B5EF4-FFF2-40B4-BE49-F238E27FC236}">
                  <a16:creationId xmlns:a16="http://schemas.microsoft.com/office/drawing/2014/main" id="{4A87006A-F0C3-1380-15FA-6E8DC4ADE81D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+- f4 0 f2"/>
                <a:gd name="f34" fmla="+- f3 0 f2"/>
                <a:gd name="f35" fmla="*/ f34 1 1419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7" name="Google Shape;10418;p74">
              <a:extLst>
                <a:ext uri="{FF2B5EF4-FFF2-40B4-BE49-F238E27FC236}">
                  <a16:creationId xmlns:a16="http://schemas.microsoft.com/office/drawing/2014/main" id="{1613BBE9-D5A8-3C05-BD6B-A297216133EE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+- f4 0 f2"/>
                <a:gd name="f39" fmla="+- f3 0 f2"/>
                <a:gd name="f40" fmla="*/ f39 1 1482"/>
                <a:gd name="f41" fmla="*/ f38 1 1039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19;p74">
              <a:extLst>
                <a:ext uri="{FF2B5EF4-FFF2-40B4-BE49-F238E27FC236}">
                  <a16:creationId xmlns:a16="http://schemas.microsoft.com/office/drawing/2014/main" id="{6BF9C4BC-CDCD-5283-F84A-40F7B3DAAD7C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+- f4 0 f2"/>
                <a:gd name="f36" fmla="+- f3 0 f2"/>
                <a:gd name="f37" fmla="*/ f36 1 1481"/>
                <a:gd name="f38" fmla="*/ f35 1 1072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20;p74">
              <a:extLst>
                <a:ext uri="{FF2B5EF4-FFF2-40B4-BE49-F238E27FC236}">
                  <a16:creationId xmlns:a16="http://schemas.microsoft.com/office/drawing/2014/main" id="{43692483-34E2-4194-3FA6-A347063531C6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+- f4 0 f2"/>
                <a:gd name="f93" fmla="+- f3 0 f2"/>
                <a:gd name="f94" fmla="*/ f93 1 7089"/>
                <a:gd name="f95" fmla="*/ f92 1 9750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0" name="Google Shape;10478;p74">
            <a:extLst>
              <a:ext uri="{FF2B5EF4-FFF2-40B4-BE49-F238E27FC236}">
                <a16:creationId xmlns:a16="http://schemas.microsoft.com/office/drawing/2014/main" id="{3ECB1C50-D20A-C14F-EF76-6697484F13E5}"/>
              </a:ext>
            </a:extLst>
          </p:cNvPr>
          <p:cNvGrpSpPr/>
          <p:nvPr/>
        </p:nvGrpSpPr>
        <p:grpSpPr>
          <a:xfrm>
            <a:off x="10302161" y="4000198"/>
            <a:ext cx="957942" cy="1002209"/>
            <a:chOff x="6451850" y="1990246"/>
            <a:chExt cx="479045" cy="501182"/>
          </a:xfrm>
          <a:solidFill>
            <a:srgbClr val="303B3F"/>
          </a:solidFill>
        </p:grpSpPr>
        <p:sp>
          <p:nvSpPr>
            <p:cNvPr id="201" name="Google Shape;10479;p74">
              <a:extLst>
                <a:ext uri="{FF2B5EF4-FFF2-40B4-BE49-F238E27FC236}">
                  <a16:creationId xmlns:a16="http://schemas.microsoft.com/office/drawing/2014/main" id="{4B92B1EB-FAAB-B91E-51AB-EC7D70B62A5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+- f4 0 f2"/>
                <a:gd name="f58" fmla="+- f3 0 f2"/>
                <a:gd name="f59" fmla="*/ f58 1 5483"/>
                <a:gd name="f60" fmla="*/ f57 1 5861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2" name="Google Shape;10480;p74">
              <a:extLst>
                <a:ext uri="{FF2B5EF4-FFF2-40B4-BE49-F238E27FC236}">
                  <a16:creationId xmlns:a16="http://schemas.microsoft.com/office/drawing/2014/main" id="{4DF5222C-C959-04FD-A906-FC075E90617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+- f4 0 f2"/>
                <a:gd name="f65" fmla="+- f3 0 f2"/>
                <a:gd name="f66" fmla="*/ f65 1 5829"/>
                <a:gd name="f67" fmla="*/ f64 1 5356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481;p74">
              <a:extLst>
                <a:ext uri="{FF2B5EF4-FFF2-40B4-BE49-F238E27FC236}">
                  <a16:creationId xmlns:a16="http://schemas.microsoft.com/office/drawing/2014/main" id="{2CC584B0-B98F-C0A3-7AFF-B97A3022F2FB}"/>
                </a:ext>
              </a:extLst>
            </p:cNvPr>
            <p:cNvSpPr/>
            <p:nvPr/>
          </p:nvSpPr>
          <p:spPr>
            <a:xfrm>
              <a:off x="6712665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+- f4 0 f2"/>
                <a:gd name="f58" fmla="+- f3 0 f2"/>
                <a:gd name="f59" fmla="*/ f58 1 5483"/>
                <a:gd name="f60" fmla="*/ f57 1 5829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482;p74">
              <a:extLst>
                <a:ext uri="{FF2B5EF4-FFF2-40B4-BE49-F238E27FC236}">
                  <a16:creationId xmlns:a16="http://schemas.microsoft.com/office/drawing/2014/main" id="{CCFEB76B-F173-8DEA-7A82-349388BC5CA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+- f4 0 f2"/>
                <a:gd name="f65" fmla="+- f3 0 f2"/>
                <a:gd name="f66" fmla="*/ f65 1 5892"/>
                <a:gd name="f67" fmla="*/ f64 1 538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5" name="Google Shape;10101;p74">
            <a:extLst>
              <a:ext uri="{FF2B5EF4-FFF2-40B4-BE49-F238E27FC236}">
                <a16:creationId xmlns:a16="http://schemas.microsoft.com/office/drawing/2014/main" id="{7149DE5F-35FE-7A89-43C0-0120F77AE90C}"/>
              </a:ext>
            </a:extLst>
          </p:cNvPr>
          <p:cNvGrpSpPr/>
          <p:nvPr/>
        </p:nvGrpSpPr>
        <p:grpSpPr>
          <a:xfrm>
            <a:off x="14474709" y="8352052"/>
            <a:ext cx="655743" cy="648208"/>
            <a:chOff x="8538447" y="4166509"/>
            <a:chExt cx="327922" cy="324154"/>
          </a:xfrm>
          <a:solidFill>
            <a:srgbClr val="303B3F"/>
          </a:solidFill>
        </p:grpSpPr>
        <p:sp>
          <p:nvSpPr>
            <p:cNvPr id="206" name="Google Shape;10102;p74">
              <a:extLst>
                <a:ext uri="{FF2B5EF4-FFF2-40B4-BE49-F238E27FC236}">
                  <a16:creationId xmlns:a16="http://schemas.microsoft.com/office/drawing/2014/main" id="{22F2D228-B3F9-88F5-C6DC-5567A8C75262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+- f4 0 f2"/>
                <a:gd name="f69" fmla="+- f3 0 f2"/>
                <a:gd name="f70" fmla="*/ f69 1 8255"/>
                <a:gd name="f71" fmla="*/ f68 1 8287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3;p74">
              <a:extLst>
                <a:ext uri="{FF2B5EF4-FFF2-40B4-BE49-F238E27FC236}">
                  <a16:creationId xmlns:a16="http://schemas.microsoft.com/office/drawing/2014/main" id="{E6130B00-5E47-C286-9401-7C0FE146F74E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+- f4 0 f2"/>
                <a:gd name="f16" fmla="+- f3 0 f2"/>
                <a:gd name="f17" fmla="*/ f16 1 6396"/>
                <a:gd name="f18" fmla="*/ f15 1 2994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8" name="Google Shape;10104;p74">
              <a:extLst>
                <a:ext uri="{FF2B5EF4-FFF2-40B4-BE49-F238E27FC236}">
                  <a16:creationId xmlns:a16="http://schemas.microsoft.com/office/drawing/2014/main" id="{2D0F54DD-C86D-2D8A-3996-CE707889C780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+- f4 0 f2"/>
                <a:gd name="f36" fmla="+- f3 0 f2"/>
                <a:gd name="f37" fmla="*/ f36 1 4411"/>
                <a:gd name="f38" fmla="*/ f35 1 2395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05;p74">
              <a:extLst>
                <a:ext uri="{FF2B5EF4-FFF2-40B4-BE49-F238E27FC236}">
                  <a16:creationId xmlns:a16="http://schemas.microsoft.com/office/drawing/2014/main" id="{36D76857-D512-6431-18B2-C227CB7F8F89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+- f4 0 f2"/>
                <a:gd name="f28" fmla="+- f3 0 f2"/>
                <a:gd name="f29" fmla="*/ f28 1 4254"/>
                <a:gd name="f30" fmla="*/ f27 1 239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06;p74">
              <a:extLst>
                <a:ext uri="{FF2B5EF4-FFF2-40B4-BE49-F238E27FC236}">
                  <a16:creationId xmlns:a16="http://schemas.microsoft.com/office/drawing/2014/main" id="{B2DDEAD3-38B0-D2C5-8094-799FCCECDEBE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+- f4 0 f2"/>
                <a:gd name="f37" fmla="+- f3 0 f2"/>
                <a:gd name="f38" fmla="*/ f37 1 3120"/>
                <a:gd name="f39" fmla="*/ f36 1 242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11" name="Google Shape;10125;p74">
            <a:extLst>
              <a:ext uri="{FF2B5EF4-FFF2-40B4-BE49-F238E27FC236}">
                <a16:creationId xmlns:a16="http://schemas.microsoft.com/office/drawing/2014/main" id="{D5F092BE-A063-1F6B-EE41-E235CD8BBA5F}"/>
              </a:ext>
            </a:extLst>
          </p:cNvPr>
          <p:cNvGrpSpPr/>
          <p:nvPr/>
        </p:nvGrpSpPr>
        <p:grpSpPr>
          <a:xfrm>
            <a:off x="13018113" y="2648193"/>
            <a:ext cx="890870" cy="951887"/>
            <a:chOff x="7810036" y="1314139"/>
            <a:chExt cx="445504" cy="476017"/>
          </a:xfrm>
          <a:solidFill>
            <a:srgbClr val="303B3F"/>
          </a:solidFill>
        </p:grpSpPr>
        <p:sp>
          <p:nvSpPr>
            <p:cNvPr id="212" name="Google Shape;10126;p74">
              <a:extLst>
                <a:ext uri="{FF2B5EF4-FFF2-40B4-BE49-F238E27FC236}">
                  <a16:creationId xmlns:a16="http://schemas.microsoft.com/office/drawing/2014/main" id="{BFD51EA3-00FD-7DB7-4F09-4CCFD18EEBBD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+- f4 0 f2"/>
                <a:gd name="f29" fmla="+- f3 0 f2"/>
                <a:gd name="f30" fmla="*/ f29 1 7436"/>
                <a:gd name="f31" fmla="*/ f28 1 5766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3" name="Google Shape;10127;p74">
              <a:extLst>
                <a:ext uri="{FF2B5EF4-FFF2-40B4-BE49-F238E27FC236}">
                  <a16:creationId xmlns:a16="http://schemas.microsoft.com/office/drawing/2014/main" id="{5B4A4B14-D0F8-56A3-7C37-02B0BD8E1B74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+- f4 0 f2"/>
                <a:gd name="f46" fmla="+- f3 0 f2"/>
                <a:gd name="f47" fmla="*/ f46 1 12634"/>
                <a:gd name="f48" fmla="*/ f45 1 6113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4" name="Google Shape;10128;p74">
              <a:extLst>
                <a:ext uri="{FF2B5EF4-FFF2-40B4-BE49-F238E27FC236}">
                  <a16:creationId xmlns:a16="http://schemas.microsoft.com/office/drawing/2014/main" id="{FDB78E07-F719-D5FC-E450-D3E615916B6B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+- f4 0 f2"/>
                <a:gd name="f31" fmla="+- f3 0 f2"/>
                <a:gd name="f32" fmla="*/ f31 1 4695"/>
                <a:gd name="f33" fmla="*/ f30 1 412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68364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E0A47D90-8CF6-8390-74A9-A6E819677BB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8195" y="267087"/>
            <a:ext cx="17357113" cy="1086194"/>
          </a:xfrm>
        </p:spPr>
        <p:txBody>
          <a:bodyPr anchorCtr="1">
            <a:normAutofit/>
          </a:bodyPr>
          <a:lstStyle/>
          <a:p>
            <a:pPr algn="ctr" rtl="1">
              <a:lnSpc>
                <a:spcPct val="95000"/>
              </a:lnSpc>
            </a:pPr>
            <a:r>
              <a:rPr lang="fa-IR" sz="4800" dirty="0">
                <a:solidFill>
                  <a:srgbClr val="262626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>
                <a:solidFill>
                  <a:srgbClr val="262626"/>
                </a:solidFill>
                <a:latin typeface="Arial"/>
                <a:cs typeface="B Nazanin" panose="00000700000000000000" pitchFamily="2" charset="-78"/>
              </a:rPr>
              <a:t>C</a:t>
            </a:r>
            <a:endParaRPr lang="en-US" sz="4800" dirty="0">
              <a:solidFill>
                <a:srgbClr val="262626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Isosceles Triangle 68">
            <a:extLst>
              <a:ext uri="{FF2B5EF4-FFF2-40B4-BE49-F238E27FC236}">
                <a16:creationId xmlns:a16="http://schemas.microsoft.com/office/drawing/2014/main" id="{0B9E7EEF-3E77-35EF-902A-C1165551EB2D}"/>
              </a:ext>
            </a:extLst>
          </p:cNvPr>
          <p:cNvSpPr/>
          <p:nvPr/>
        </p:nvSpPr>
        <p:spPr>
          <a:xfrm rot="10799991">
            <a:off x="10355279" y="6880219"/>
            <a:ext cx="374498" cy="1166282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+- f4 0 f2"/>
              <a:gd name="f71" fmla="+- f3 0 f2"/>
              <a:gd name="f72" fmla="*/ f71 1 1040400"/>
              <a:gd name="f73" fmla="*/ f70 1 3240000"/>
              <a:gd name="f74" fmla="*/ f2 1 f72"/>
              <a:gd name="f75" fmla="*/ f3 1 f72"/>
              <a:gd name="f76" fmla="*/ f2 1 f73"/>
              <a:gd name="f77" fmla="*/ f4 1 f73"/>
              <a:gd name="f78" fmla="*/ f74 f68 1"/>
              <a:gd name="f79" fmla="*/ f75 f68 1"/>
              <a:gd name="f80" fmla="*/ f77 f69 1"/>
              <a:gd name="f81" fmla="*/ f76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Rectangle 9">
            <a:extLst>
              <a:ext uri="{FF2B5EF4-FFF2-40B4-BE49-F238E27FC236}">
                <a16:creationId xmlns:a16="http://schemas.microsoft.com/office/drawing/2014/main" id="{101B3947-9A0F-159E-12E6-6AAF72D37EF9}"/>
              </a:ext>
            </a:extLst>
          </p:cNvPr>
          <p:cNvSpPr/>
          <p:nvPr/>
        </p:nvSpPr>
        <p:spPr>
          <a:xfrm>
            <a:off x="11311650" y="7014887"/>
            <a:ext cx="898441" cy="89697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+- f4 0 f2"/>
              <a:gd name="f37" fmla="+- f3 0 f2"/>
              <a:gd name="f38" fmla="*/ f37 1 3228210"/>
              <a:gd name="f39" fmla="*/ f36 1 3222968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7A6B5BA4-9E1A-982B-3298-A665DB3A47AD}"/>
              </a:ext>
            </a:extLst>
          </p:cNvPr>
          <p:cNvSpPr/>
          <p:nvPr/>
        </p:nvSpPr>
        <p:spPr>
          <a:xfrm>
            <a:off x="14144427" y="7113263"/>
            <a:ext cx="867648" cy="70026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+- f4 0 f2"/>
              <a:gd name="f197" fmla="+- f3 0 f2"/>
              <a:gd name="f198" fmla="*/ f197 1 3307788"/>
              <a:gd name="f199" fmla="*/ f196 1 2669631"/>
              <a:gd name="f200" fmla="*/ f2 1 f198"/>
              <a:gd name="f201" fmla="*/ f3 1 f198"/>
              <a:gd name="f202" fmla="*/ f2 1 f199"/>
              <a:gd name="f203" fmla="*/ f4 1 f199"/>
              <a:gd name="f204" fmla="*/ f200 f194 1"/>
              <a:gd name="f205" fmla="*/ f201 f194 1"/>
              <a:gd name="f206" fmla="*/ f203 f195 1"/>
              <a:gd name="f207" fmla="*/ f202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5">
            <a:extLst>
              <a:ext uri="{FF2B5EF4-FFF2-40B4-BE49-F238E27FC236}">
                <a16:creationId xmlns:a16="http://schemas.microsoft.com/office/drawing/2014/main" id="{3ADE151D-5A53-479C-64C8-CBA6AB796B82}"/>
              </a:ext>
            </a:extLst>
          </p:cNvPr>
          <p:cNvSpPr/>
          <p:nvPr/>
        </p:nvSpPr>
        <p:spPr>
          <a:xfrm>
            <a:off x="14232250" y="8915102"/>
            <a:ext cx="996028" cy="729943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+- f4 0 f2"/>
              <a:gd name="f89" fmla="+- f3 0 f2"/>
              <a:gd name="f90" fmla="*/ f89 1 3248842"/>
              <a:gd name="f91" fmla="*/ f88 1 2380886"/>
              <a:gd name="f92" fmla="*/ f2 1 f90"/>
              <a:gd name="f93" fmla="*/ f3 1 f90"/>
              <a:gd name="f94" fmla="*/ f2 1 f91"/>
              <a:gd name="f95" fmla="*/ f4 1 f91"/>
              <a:gd name="f96" fmla="*/ f92 f86 1"/>
              <a:gd name="f97" fmla="*/ f93 f86 1"/>
              <a:gd name="f98" fmla="*/ f95 f87 1"/>
              <a:gd name="f99" fmla="*/ f94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9" r="f97" b="f98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Donut 39">
            <a:extLst>
              <a:ext uri="{FF2B5EF4-FFF2-40B4-BE49-F238E27FC236}">
                <a16:creationId xmlns:a16="http://schemas.microsoft.com/office/drawing/2014/main" id="{DC9E4CE8-82F2-CB46-20A3-E4C52B5674AE}"/>
              </a:ext>
            </a:extLst>
          </p:cNvPr>
          <p:cNvSpPr/>
          <p:nvPr/>
        </p:nvSpPr>
        <p:spPr>
          <a:xfrm>
            <a:off x="4043200" y="6975082"/>
            <a:ext cx="976611" cy="97661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+- f3 0 f2"/>
              <a:gd name="f18" fmla="*/ f17 1 3240000"/>
              <a:gd name="f19" fmla="*/ f2 1 f18"/>
              <a:gd name="f20" fmla="*/ f3 1 f18"/>
              <a:gd name="f21" fmla="*/ f19 f15 1"/>
              <a:gd name="f22" fmla="*/ f20 f15 1"/>
              <a:gd name="f23" fmla="*/ f20 f16 1"/>
              <a:gd name="f24" fmla="*/ f1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873E8A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Chord 38">
            <a:extLst>
              <a:ext uri="{FF2B5EF4-FFF2-40B4-BE49-F238E27FC236}">
                <a16:creationId xmlns:a16="http://schemas.microsoft.com/office/drawing/2014/main" id="{A56A2B32-B334-E773-5FEF-52002AE56C7E}"/>
              </a:ext>
            </a:extLst>
          </p:cNvPr>
          <p:cNvSpPr/>
          <p:nvPr/>
        </p:nvSpPr>
        <p:spPr>
          <a:xfrm>
            <a:off x="7771474" y="8595641"/>
            <a:ext cx="822869" cy="1058145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+- f4 0 f2"/>
              <a:gd name="f116" fmla="+- f3 0 f2"/>
              <a:gd name="f117" fmla="*/ f116 1 2519554"/>
              <a:gd name="f118" fmla="*/ f115 1 3240000"/>
              <a:gd name="f119" fmla="*/ f2 1 f117"/>
              <a:gd name="f120" fmla="*/ f3 1 f117"/>
              <a:gd name="f121" fmla="*/ f2 1 f118"/>
              <a:gd name="f122" fmla="*/ f4 1 f118"/>
              <a:gd name="f123" fmla="*/ f119 f113 1"/>
              <a:gd name="f124" fmla="*/ f120 f113 1"/>
              <a:gd name="f125" fmla="*/ f122 f114 1"/>
              <a:gd name="f126" fmla="*/ f121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3" t="f126" r="f124" b="f125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Oval 6">
            <a:extLst>
              <a:ext uri="{FF2B5EF4-FFF2-40B4-BE49-F238E27FC236}">
                <a16:creationId xmlns:a16="http://schemas.microsoft.com/office/drawing/2014/main" id="{5E2AD781-0A39-C114-4569-37C54767A248}"/>
              </a:ext>
            </a:extLst>
          </p:cNvPr>
          <p:cNvSpPr/>
          <p:nvPr/>
        </p:nvSpPr>
        <p:spPr>
          <a:xfrm>
            <a:off x="9027447" y="8851159"/>
            <a:ext cx="861945" cy="852910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+- f4 0 f2"/>
              <a:gd name="f135" fmla="+- f3 0 f2"/>
              <a:gd name="f136" fmla="*/ f135 1 3220460"/>
              <a:gd name="f137" fmla="*/ f134 1 3186731"/>
              <a:gd name="f138" fmla="*/ f2 1 f136"/>
              <a:gd name="f139" fmla="*/ f3 1 f136"/>
              <a:gd name="f140" fmla="*/ f2 1 f137"/>
              <a:gd name="f141" fmla="*/ f4 1 f137"/>
              <a:gd name="f142" fmla="*/ f138 f132 1"/>
              <a:gd name="f143" fmla="*/ f139 f132 1"/>
              <a:gd name="f144" fmla="*/ f141 f133 1"/>
              <a:gd name="f145" fmla="*/ f140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2" t="f145" r="f143" b="f144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25">
            <a:extLst>
              <a:ext uri="{FF2B5EF4-FFF2-40B4-BE49-F238E27FC236}">
                <a16:creationId xmlns:a16="http://schemas.microsoft.com/office/drawing/2014/main" id="{48B0AF7A-FAA0-4131-0103-9B8BF7E3653E}"/>
              </a:ext>
            </a:extLst>
          </p:cNvPr>
          <p:cNvSpPr/>
          <p:nvPr/>
        </p:nvSpPr>
        <p:spPr>
          <a:xfrm>
            <a:off x="5460340" y="8692296"/>
            <a:ext cx="593006" cy="8567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+- 0 0 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+- f4 0 f2"/>
              <a:gd name="f69" fmla="+- f3 0 f2"/>
              <a:gd name="f70" fmla="*/ f69 1 2215656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873E8A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31">
            <a:extLst>
              <a:ext uri="{FF2B5EF4-FFF2-40B4-BE49-F238E27FC236}">
                <a16:creationId xmlns:a16="http://schemas.microsoft.com/office/drawing/2014/main" id="{84B1F0FA-3F1A-0724-909E-F863C91B755E}"/>
              </a:ext>
            </a:extLst>
          </p:cNvPr>
          <p:cNvSpPr/>
          <p:nvPr/>
        </p:nvSpPr>
        <p:spPr>
          <a:xfrm>
            <a:off x="10296274" y="8755690"/>
            <a:ext cx="773701" cy="8567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+- 0 0 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+- f4 0 f2"/>
              <a:gd name="f69" fmla="+- f3 0 f2"/>
              <a:gd name="f70" fmla="*/ f69 1 2890784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873E8A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Freeform 53">
            <a:extLst>
              <a:ext uri="{FF2B5EF4-FFF2-40B4-BE49-F238E27FC236}">
                <a16:creationId xmlns:a16="http://schemas.microsoft.com/office/drawing/2014/main" id="{EA23FA2F-AA7F-3EFA-B8FF-FE31017DD103}"/>
              </a:ext>
            </a:extLst>
          </p:cNvPr>
          <p:cNvSpPr/>
          <p:nvPr/>
        </p:nvSpPr>
        <p:spPr>
          <a:xfrm>
            <a:off x="12886167" y="8808335"/>
            <a:ext cx="847865" cy="8693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+- 0 0 71458"/>
              <a:gd name="f40" fmla="val 102202"/>
              <a:gd name="f41" fmla="val 11167"/>
              <a:gd name="f42" fmla="val 5505"/>
              <a:gd name="f43" fmla="val 111065"/>
              <a:gd name="f44" fmla="+- 0 0 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+- f7 0 f5"/>
              <a:gd name="f64" fmla="+- f6 0 f5"/>
              <a:gd name="f65" fmla="*/ f60 f0 1"/>
              <a:gd name="f66" fmla="*/ f64 1 2296406"/>
              <a:gd name="f67" fmla="*/ f63 1 2354521"/>
              <a:gd name="f68" fmla="*/ 1495542 f64 1"/>
              <a:gd name="f69" fmla="*/ 909489 f64 1"/>
              <a:gd name="f70" fmla="*/ 414951 f64 1"/>
              <a:gd name="f71" fmla="*/ 293184 f64 1"/>
              <a:gd name="f72" fmla="*/ 520411 f64 1"/>
              <a:gd name="f73" fmla="*/ 11167 f64 1"/>
              <a:gd name="f74" fmla="*/ 771719 f64 1"/>
              <a:gd name="f75" fmla="*/ 2041440 f64 1"/>
              <a:gd name="f76" fmla="*/ 2296406 f64 1"/>
              <a:gd name="f77" fmla="*/ 1124906 f64 1"/>
              <a:gd name="f78" fmla="*/ 1676517 f64 1"/>
              <a:gd name="f79" fmla="*/ 2279640 f64 1"/>
              <a:gd name="f80" fmla="*/ 2094931 f64 1"/>
              <a:gd name="f81" fmla="*/ 1380482 f64 1"/>
              <a:gd name="f82" fmla="*/ 1747818 f63 1"/>
              <a:gd name="f83" fmla="*/ 1528613 f64 1"/>
              <a:gd name="f84" fmla="*/ 2354521 f63 1"/>
              <a:gd name="f85" fmla="*/ 2120816 f63 1"/>
              <a:gd name="f86" fmla="*/ 1788127 f63 1"/>
              <a:gd name="f87" fmla="*/ 1225390 f63 1"/>
              <a:gd name="f88" fmla="*/ 2322212 f63 1"/>
              <a:gd name="f89" fmla="*/ 2052845 f63 1"/>
              <a:gd name="f90" fmla="*/ 767428 f63 1"/>
              <a:gd name="f91" fmla="*/ 5505 f63 1"/>
              <a:gd name="f92" fmla="*/ 578452 f63 1"/>
              <a:gd name="f93" fmla="*/ 514597 f63 1"/>
              <a:gd name="f94" fmla="*/ 662729 f63 1"/>
              <a:gd name="f95" fmla="*/ 1004182 f63 1"/>
              <a:gd name="f96" fmla="*/ 1608523 f63 1"/>
              <a:gd name="f97" fmla="*/ 1557316 f63 1"/>
              <a:gd name="f98" fmla="*/ 1682537 f64 1"/>
              <a:gd name="f99" fmla="*/ 1962549 f63 1"/>
              <a:gd name="f100" fmla="*/ 1955104 f64 1"/>
              <a:gd name="f101" fmla="*/ 2095900 f63 1"/>
              <a:gd name="f102" fmla="*/ 1827546 f64 1"/>
              <a:gd name="f103" fmla="*/ 1826304 f63 1"/>
              <a:gd name="f104" fmla="*/ f65 1 f2"/>
              <a:gd name="f105" fmla="*/ f68 1 2296406"/>
              <a:gd name="f106" fmla="*/ f69 1 2296406"/>
              <a:gd name="f107" fmla="*/ f70 1 2296406"/>
              <a:gd name="f108" fmla="*/ f71 1 2296406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354521"/>
              <a:gd name="f120" fmla="*/ f83 1 2296406"/>
              <a:gd name="f121" fmla="*/ f84 1 2354521"/>
              <a:gd name="f122" fmla="*/ f85 1 2354521"/>
              <a:gd name="f123" fmla="*/ f86 1 2354521"/>
              <a:gd name="f124" fmla="*/ f87 1 2354521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5 1 f66"/>
              <a:gd name="f142" fmla="*/ f6 1 f66"/>
              <a:gd name="f143" fmla="*/ f5 1 f67"/>
              <a:gd name="f144" fmla="*/ f7 1 f67"/>
              <a:gd name="f145" fmla="+- f104 0 f1"/>
              <a:gd name="f146" fmla="*/ f116 1 f66"/>
              <a:gd name="f147" fmla="*/ f119 1 f67"/>
              <a:gd name="f148" fmla="*/ f139 1 f66"/>
              <a:gd name="f149" fmla="*/ f140 1 f67"/>
              <a:gd name="f150" fmla="*/ f137 1 f66"/>
              <a:gd name="f151" fmla="*/ f138 1 f67"/>
              <a:gd name="f152" fmla="*/ f135 1 f66"/>
              <a:gd name="f153" fmla="*/ f136 1 f67"/>
              <a:gd name="f154" fmla="*/ f120 1 f66"/>
              <a:gd name="f155" fmla="*/ f121 1 f67"/>
              <a:gd name="f156" fmla="*/ f118 1 f66"/>
              <a:gd name="f157" fmla="*/ f122 1 f67"/>
              <a:gd name="f158" fmla="*/ f105 1 f66"/>
              <a:gd name="f159" fmla="*/ f123 1 f67"/>
              <a:gd name="f160" fmla="*/ f106 1 f66"/>
              <a:gd name="f161" fmla="*/ f124 1 f67"/>
              <a:gd name="f162" fmla="*/ f107 1 f66"/>
              <a:gd name="f163" fmla="*/ f125 1 f67"/>
              <a:gd name="f164" fmla="*/ f108 1 f66"/>
              <a:gd name="f165" fmla="*/ f126 1 f67"/>
              <a:gd name="f166" fmla="*/ f109 1 f66"/>
              <a:gd name="f167" fmla="*/ f127 1 f67"/>
              <a:gd name="f168" fmla="*/ f110 1 f66"/>
              <a:gd name="f169" fmla="*/ f128 1 f67"/>
              <a:gd name="f170" fmla="*/ f111 1 f66"/>
              <a:gd name="f171" fmla="*/ f129 1 f67"/>
              <a:gd name="f172" fmla="*/ f112 1 f66"/>
              <a:gd name="f173" fmla="*/ f130 1 f67"/>
              <a:gd name="f174" fmla="*/ f113 1 f66"/>
              <a:gd name="f175" fmla="*/ f131 1 f67"/>
              <a:gd name="f176" fmla="*/ f114 1 f66"/>
              <a:gd name="f177" fmla="*/ f132 1 f67"/>
              <a:gd name="f178" fmla="*/ f115 1 f66"/>
              <a:gd name="f179" fmla="*/ f133 1 f67"/>
              <a:gd name="f180" fmla="*/ f117 1 f66"/>
              <a:gd name="f181" fmla="*/ f134 1 f67"/>
              <a:gd name="f182" fmla="*/ f141 f61 1"/>
              <a:gd name="f183" fmla="*/ f142 f61 1"/>
              <a:gd name="f184" fmla="*/ f144 f62 1"/>
              <a:gd name="f185" fmla="*/ f143 f62 1"/>
              <a:gd name="f186" fmla="*/ f146 f61 1"/>
              <a:gd name="f187" fmla="*/ f147 f62 1"/>
              <a:gd name="f188" fmla="*/ f148 f61 1"/>
              <a:gd name="f189" fmla="*/ f149 f62 1"/>
              <a:gd name="f190" fmla="*/ f150 f61 1"/>
              <a:gd name="f191" fmla="*/ f151 f62 1"/>
              <a:gd name="f192" fmla="*/ f152 f61 1"/>
              <a:gd name="f193" fmla="*/ f153 f62 1"/>
              <a:gd name="f194" fmla="*/ f154 f61 1"/>
              <a:gd name="f195" fmla="*/ f155 f62 1"/>
              <a:gd name="f196" fmla="*/ f156 f61 1"/>
              <a:gd name="f197" fmla="*/ f157 f62 1"/>
              <a:gd name="f198" fmla="*/ f158 f61 1"/>
              <a:gd name="f199" fmla="*/ f159 f62 1"/>
              <a:gd name="f200" fmla="*/ f160 f61 1"/>
              <a:gd name="f201" fmla="*/ f161 f62 1"/>
              <a:gd name="f202" fmla="*/ f162 f61 1"/>
              <a:gd name="f203" fmla="*/ f163 f62 1"/>
              <a:gd name="f204" fmla="*/ f164 f61 1"/>
              <a:gd name="f205" fmla="*/ f165 f62 1"/>
              <a:gd name="f206" fmla="*/ f166 f61 1"/>
              <a:gd name="f207" fmla="*/ f167 f62 1"/>
              <a:gd name="f208" fmla="*/ f168 f61 1"/>
              <a:gd name="f209" fmla="*/ f169 f62 1"/>
              <a:gd name="f210" fmla="*/ f170 f61 1"/>
              <a:gd name="f211" fmla="*/ f171 f62 1"/>
              <a:gd name="f212" fmla="*/ f172 f61 1"/>
              <a:gd name="f213" fmla="*/ f173 f62 1"/>
              <a:gd name="f214" fmla="*/ f174 f61 1"/>
              <a:gd name="f215" fmla="*/ f175 f62 1"/>
              <a:gd name="f216" fmla="*/ f176 f61 1"/>
              <a:gd name="f217" fmla="*/ f177 f62 1"/>
              <a:gd name="f218" fmla="*/ f178 f61 1"/>
              <a:gd name="f219" fmla="*/ f179 f62 1"/>
              <a:gd name="f220" fmla="*/ f180 f61 1"/>
              <a:gd name="f221" fmla="*/ f181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5">
                <a:pos x="f186" y="f187"/>
              </a:cxn>
              <a:cxn ang="f145">
                <a:pos x="f188" y="f189"/>
              </a:cxn>
              <a:cxn ang="f145">
                <a:pos x="f190" y="f191"/>
              </a:cxn>
              <a:cxn ang="f145">
                <a:pos x="f192" y="f193"/>
              </a:cxn>
              <a:cxn ang="f145">
                <a:pos x="f194" y="f195"/>
              </a:cxn>
              <a:cxn ang="f145">
                <a:pos x="f196" y="f197"/>
              </a:cxn>
              <a:cxn ang="f145">
                <a:pos x="f198" y="f199"/>
              </a:cxn>
              <a:cxn ang="f145">
                <a:pos x="f200" y="f201"/>
              </a:cxn>
              <a:cxn ang="f145">
                <a:pos x="f202" y="f203"/>
              </a:cxn>
              <a:cxn ang="f145">
                <a:pos x="f204" y="f205"/>
              </a:cxn>
              <a:cxn ang="f145">
                <a:pos x="f206" y="f207"/>
              </a:cxn>
              <a:cxn ang="f145">
                <a:pos x="f208" y="f209"/>
              </a:cxn>
              <a:cxn ang="f145">
                <a:pos x="f210" y="f211"/>
              </a:cxn>
              <a:cxn ang="f145">
                <a:pos x="f212" y="f213"/>
              </a:cxn>
              <a:cxn ang="f145">
                <a:pos x="f214" y="f215"/>
              </a:cxn>
              <a:cxn ang="f145">
                <a:pos x="f216" y="f217"/>
              </a:cxn>
              <a:cxn ang="f145">
                <a:pos x="f218" y="f219"/>
              </a:cxn>
              <a:cxn ang="f145">
                <a:pos x="f220" y="f221"/>
              </a:cxn>
            </a:cxnLst>
            <a:rect l="f182" t="f185" r="f183" b="f184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Block Arc 10">
            <a:extLst>
              <a:ext uri="{FF2B5EF4-FFF2-40B4-BE49-F238E27FC236}">
                <a16:creationId xmlns:a16="http://schemas.microsoft.com/office/drawing/2014/main" id="{0CD31BB1-E77E-5CD2-7D8D-FF96D542AA25}"/>
              </a:ext>
            </a:extLst>
          </p:cNvPr>
          <p:cNvSpPr/>
          <p:nvPr/>
        </p:nvSpPr>
        <p:spPr>
          <a:xfrm>
            <a:off x="5258414" y="7170823"/>
            <a:ext cx="1042767" cy="706319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+- 0 0 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+- 0 0 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+- f4 0 f2"/>
              <a:gd name="f190" fmla="+- f3 0 f2"/>
              <a:gd name="f191" fmla="*/ f190 1 3219104"/>
              <a:gd name="f192" fmla="*/ f189 1 2180445"/>
              <a:gd name="f193" fmla="*/ f2 1 f191"/>
              <a:gd name="f194" fmla="*/ f3 1 f191"/>
              <a:gd name="f195" fmla="*/ f2 1 f192"/>
              <a:gd name="f196" fmla="*/ f4 1 f192"/>
              <a:gd name="f197" fmla="*/ f193 f187 1"/>
              <a:gd name="f198" fmla="*/ f194 f187 1"/>
              <a:gd name="f199" fmla="*/ f196 f188 1"/>
              <a:gd name="f200" fmla="*/ f195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873E8A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eeform 55">
            <a:extLst>
              <a:ext uri="{FF2B5EF4-FFF2-40B4-BE49-F238E27FC236}">
                <a16:creationId xmlns:a16="http://schemas.microsoft.com/office/drawing/2014/main" id="{FBA3E019-F8DE-8DDB-8292-3C7F07C1748F}"/>
              </a:ext>
            </a:extLst>
          </p:cNvPr>
          <p:cNvSpPr/>
          <p:nvPr/>
        </p:nvSpPr>
        <p:spPr>
          <a:xfrm>
            <a:off x="4342949" y="8463366"/>
            <a:ext cx="536485" cy="1314575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+- f4 0 f2"/>
              <a:gd name="f153" fmla="+- f3 0 f2"/>
              <a:gd name="f154" fmla="*/ f153 1 1060423"/>
              <a:gd name="f155" fmla="*/ f152 1 2598393"/>
              <a:gd name="f156" fmla="*/ f2 1 f154"/>
              <a:gd name="f157" fmla="*/ f3 1 f154"/>
              <a:gd name="f158" fmla="*/ f2 1 f155"/>
              <a:gd name="f159" fmla="*/ f4 1 f155"/>
              <a:gd name="f160" fmla="*/ f156 f150 1"/>
              <a:gd name="f161" fmla="*/ f157 f150 1"/>
              <a:gd name="f162" fmla="*/ f159 f151 1"/>
              <a:gd name="f163" fmla="*/ f158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0" t="f163" r="f161" b="f162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Round Same Side Corner Rectangle 36">
            <a:extLst>
              <a:ext uri="{FF2B5EF4-FFF2-40B4-BE49-F238E27FC236}">
                <a16:creationId xmlns:a16="http://schemas.microsoft.com/office/drawing/2014/main" id="{2281A5E6-4332-0B84-2401-3165F29EF139}"/>
              </a:ext>
            </a:extLst>
          </p:cNvPr>
          <p:cNvSpPr/>
          <p:nvPr/>
        </p:nvSpPr>
        <p:spPr>
          <a:xfrm>
            <a:off x="11404960" y="8808317"/>
            <a:ext cx="983010" cy="77717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+- f4 0 f2"/>
              <a:gd name="f38" fmla="+- f3 0 f2"/>
              <a:gd name="f39" fmla="*/ f38 1 3219104"/>
              <a:gd name="f40" fmla="*/ f37 1 2545072"/>
              <a:gd name="f41" fmla="*/ f2 1 f39"/>
              <a:gd name="f42" fmla="*/ f3 1 f39"/>
              <a:gd name="f43" fmla="*/ f2 1 f40"/>
              <a:gd name="f44" fmla="*/ f4 1 f40"/>
              <a:gd name="f45" fmla="*/ f41 f35 1"/>
              <a:gd name="f46" fmla="*/ f42 f35 1"/>
              <a:gd name="f47" fmla="*/ f44 f36 1"/>
              <a:gd name="f48" fmla="*/ f4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5" t="f48" r="f46" b="f47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82852" tIns="91426" rIns="182852" bIns="91426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Oval 21">
            <a:extLst>
              <a:ext uri="{FF2B5EF4-FFF2-40B4-BE49-F238E27FC236}">
                <a16:creationId xmlns:a16="http://schemas.microsoft.com/office/drawing/2014/main" id="{EA5731B1-2F6A-02B3-68DA-E68C7506DD1C}"/>
              </a:ext>
            </a:extLst>
          </p:cNvPr>
          <p:cNvSpPr/>
          <p:nvPr/>
        </p:nvSpPr>
        <p:spPr>
          <a:xfrm>
            <a:off x="6613511" y="8769461"/>
            <a:ext cx="809283" cy="816048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+- f4 0 f2"/>
              <a:gd name="f187" fmla="+- f3 0 f2"/>
              <a:gd name="f188" fmla="*/ f187 1 1652142"/>
              <a:gd name="f189" fmla="*/ f186 1 1665940"/>
              <a:gd name="f190" fmla="*/ f2 1 f188"/>
              <a:gd name="f191" fmla="*/ f3 1 f188"/>
              <a:gd name="f192" fmla="*/ f2 1 f189"/>
              <a:gd name="f193" fmla="*/ f4 1 f189"/>
              <a:gd name="f194" fmla="*/ f190 f184 1"/>
              <a:gd name="f195" fmla="*/ f191 f184 1"/>
              <a:gd name="f196" fmla="*/ f193 f185 1"/>
              <a:gd name="f197" fmla="*/ f192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4" t="f197" r="f195" b="f196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Oval 32">
            <a:extLst>
              <a:ext uri="{FF2B5EF4-FFF2-40B4-BE49-F238E27FC236}">
                <a16:creationId xmlns:a16="http://schemas.microsoft.com/office/drawing/2014/main" id="{BAADD8B9-2F45-633A-0755-34B90D39342C}"/>
              </a:ext>
            </a:extLst>
          </p:cNvPr>
          <p:cNvSpPr/>
          <p:nvPr/>
        </p:nvSpPr>
        <p:spPr>
          <a:xfrm>
            <a:off x="12791964" y="6999858"/>
            <a:ext cx="770591" cy="927039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+- f4 0 f2"/>
              <a:gd name="f136" fmla="+- f3 0 f2"/>
              <a:gd name="f137" fmla="*/ f136 1 2671236"/>
              <a:gd name="f138" fmla="*/ f135 1 3213546"/>
              <a:gd name="f139" fmla="*/ f2 1 f137"/>
              <a:gd name="f140" fmla="*/ f3 1 f137"/>
              <a:gd name="f141" fmla="*/ f2 1 f138"/>
              <a:gd name="f142" fmla="*/ f4 1 f138"/>
              <a:gd name="f143" fmla="*/ f139 f133 1"/>
              <a:gd name="f144" fmla="*/ f140 f133 1"/>
              <a:gd name="f145" fmla="*/ f142 f134 1"/>
              <a:gd name="f146" fmla="*/ f141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39" tIns="68569" rIns="137139" bIns="68569" anchor="ctr" anchorCtr="1" compatLnSpc="1">
            <a:noAutofit/>
          </a:bodyPr>
          <a:lstStyle/>
          <a:p>
            <a:pPr algn="ct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 kern="0">
              <a:solidFill>
                <a:srgbClr val="F5F5F5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21" name="Google Shape;6783;p88">
            <a:extLst>
              <a:ext uri="{FF2B5EF4-FFF2-40B4-BE49-F238E27FC236}">
                <a16:creationId xmlns:a16="http://schemas.microsoft.com/office/drawing/2014/main" id="{05F9B2AE-FF46-F41F-92CD-3DAEC5AD4DEF}"/>
              </a:ext>
            </a:extLst>
          </p:cNvPr>
          <p:cNvGrpSpPr/>
          <p:nvPr/>
        </p:nvGrpSpPr>
        <p:grpSpPr>
          <a:xfrm>
            <a:off x="14185786" y="1994930"/>
            <a:ext cx="850133" cy="849565"/>
            <a:chOff x="8211055" y="926488"/>
            <a:chExt cx="425132" cy="424848"/>
          </a:xfrm>
          <a:solidFill>
            <a:srgbClr val="303B3F"/>
          </a:solidFill>
        </p:grpSpPr>
        <p:sp>
          <p:nvSpPr>
            <p:cNvPr id="22" name="Google Shape;6784;p88">
              <a:extLst>
                <a:ext uri="{FF2B5EF4-FFF2-40B4-BE49-F238E27FC236}">
                  <a16:creationId xmlns:a16="http://schemas.microsoft.com/office/drawing/2014/main" id="{329D67C5-5417-386C-865A-5F645C0CA9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+- f4 0 f2"/>
                <a:gd name="f66" fmla="+- f3 0 f2"/>
                <a:gd name="f67" fmla="*/ f66 1 4128"/>
                <a:gd name="f68" fmla="*/ f65 1 6168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5;p88">
              <a:extLst>
                <a:ext uri="{FF2B5EF4-FFF2-40B4-BE49-F238E27FC236}">
                  <a16:creationId xmlns:a16="http://schemas.microsoft.com/office/drawing/2014/main" id="{70F445BC-2F2A-79E6-B68C-54DA19C66E65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+- f4 0 f2"/>
                <a:gd name="f28" fmla="+- f3 0 f2"/>
                <a:gd name="f29" fmla="*/ f28 1 6207"/>
                <a:gd name="f30" fmla="*/ f27 1 749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6786;p88">
              <a:extLst>
                <a:ext uri="{FF2B5EF4-FFF2-40B4-BE49-F238E27FC236}">
                  <a16:creationId xmlns:a16="http://schemas.microsoft.com/office/drawing/2014/main" id="{1CFDA58E-1EC1-4B3C-89F0-30553CEBCCB4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+- f4 0 f2"/>
                <a:gd name="f14" fmla="+- f3 0 f2"/>
                <a:gd name="f15" fmla="*/ f14 1 2048"/>
                <a:gd name="f16" fmla="*/ f13 1 204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6787;p88">
              <a:extLst>
                <a:ext uri="{FF2B5EF4-FFF2-40B4-BE49-F238E27FC236}">
                  <a16:creationId xmlns:a16="http://schemas.microsoft.com/office/drawing/2014/main" id="{D5684DB3-93AD-6D94-C980-26C0BC97FE98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+- f4 0 f2"/>
                <a:gd name="f63" fmla="+- f3 0 f2"/>
                <a:gd name="f64" fmla="*/ f63 1 6239"/>
                <a:gd name="f65" fmla="*/ f62 1 747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788;p88">
              <a:extLst>
                <a:ext uri="{FF2B5EF4-FFF2-40B4-BE49-F238E27FC236}">
                  <a16:creationId xmlns:a16="http://schemas.microsoft.com/office/drawing/2014/main" id="{B00B9D36-2D78-32A0-407B-B965797B544A}"/>
                </a:ext>
              </a:extLst>
            </p:cNvPr>
            <p:cNvSpPr/>
            <p:nvPr/>
          </p:nvSpPr>
          <p:spPr>
            <a:xfrm>
              <a:off x="8436766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+- f4 0 f2"/>
                <a:gd name="f21" fmla="+- f3 0 f2"/>
                <a:gd name="f22" fmla="*/ f21 1 5483"/>
                <a:gd name="f23" fmla="*/ f20 1 13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6800;p88">
            <a:extLst>
              <a:ext uri="{FF2B5EF4-FFF2-40B4-BE49-F238E27FC236}">
                <a16:creationId xmlns:a16="http://schemas.microsoft.com/office/drawing/2014/main" id="{1CE666AB-449D-8A4F-C064-8F365B4D5A2C}"/>
              </a:ext>
            </a:extLst>
          </p:cNvPr>
          <p:cNvGrpSpPr/>
          <p:nvPr/>
        </p:nvGrpSpPr>
        <p:grpSpPr>
          <a:xfrm>
            <a:off x="12754224" y="3598797"/>
            <a:ext cx="828004" cy="825795"/>
            <a:chOff x="7495163" y="1728545"/>
            <a:chExt cx="414066" cy="412961"/>
          </a:xfrm>
          <a:solidFill>
            <a:srgbClr val="303B3F"/>
          </a:solidFill>
        </p:grpSpPr>
        <p:sp>
          <p:nvSpPr>
            <p:cNvPr id="28" name="Google Shape;6801;p88">
              <a:extLst>
                <a:ext uri="{FF2B5EF4-FFF2-40B4-BE49-F238E27FC236}">
                  <a16:creationId xmlns:a16="http://schemas.microsoft.com/office/drawing/2014/main" id="{ECCA3960-3E3D-2A43-CA3E-8D4107ABF1F2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+- f4 0 f2"/>
                <a:gd name="f49" fmla="+- f3 0 f2"/>
                <a:gd name="f50" fmla="*/ f49 1 10335"/>
                <a:gd name="f51" fmla="*/ f48 1 4838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2;p88">
              <a:extLst>
                <a:ext uri="{FF2B5EF4-FFF2-40B4-BE49-F238E27FC236}">
                  <a16:creationId xmlns:a16="http://schemas.microsoft.com/office/drawing/2014/main" id="{0857E730-49EA-A6EE-E767-7F8D3BB1825D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803;p88">
              <a:extLst>
                <a:ext uri="{FF2B5EF4-FFF2-40B4-BE49-F238E27FC236}">
                  <a16:creationId xmlns:a16="http://schemas.microsoft.com/office/drawing/2014/main" id="{BDDF52FF-4A1B-1CFE-3D54-E3E87A4CE4EA}"/>
                </a:ext>
              </a:extLst>
            </p:cNvPr>
            <p:cNvSpPr/>
            <p:nvPr/>
          </p:nvSpPr>
          <p:spPr>
            <a:xfrm>
              <a:off x="7495163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+- f4 0 f2"/>
                <a:gd name="f25" fmla="+- f3 0 f2"/>
                <a:gd name="f26" fmla="*/ f25 1 5483"/>
                <a:gd name="f27" fmla="*/ f24 1 2711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04;p88">
              <a:extLst>
                <a:ext uri="{FF2B5EF4-FFF2-40B4-BE49-F238E27FC236}">
                  <a16:creationId xmlns:a16="http://schemas.microsoft.com/office/drawing/2014/main" id="{1C6F2AFA-2EAB-F6DE-C3ED-505686623572}"/>
                </a:ext>
              </a:extLst>
            </p:cNvPr>
            <p:cNvSpPr/>
            <p:nvPr/>
          </p:nvSpPr>
          <p:spPr>
            <a:xfrm>
              <a:off x="776299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05;p88">
              <a:extLst>
                <a:ext uri="{FF2B5EF4-FFF2-40B4-BE49-F238E27FC236}">
                  <a16:creationId xmlns:a16="http://schemas.microsoft.com/office/drawing/2014/main" id="{E2B099B7-FC10-2A15-1163-414B8A159527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+- f4 0 f2"/>
                <a:gd name="f24" fmla="+- f3 0 f2"/>
                <a:gd name="f25" fmla="*/ f24 1 5514"/>
                <a:gd name="f26" fmla="*/ f23 1 271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6866;p88">
            <a:extLst>
              <a:ext uri="{FF2B5EF4-FFF2-40B4-BE49-F238E27FC236}">
                <a16:creationId xmlns:a16="http://schemas.microsoft.com/office/drawing/2014/main" id="{14A76E61-F60D-847A-4451-070A9C8D8B1F}"/>
              </a:ext>
            </a:extLst>
          </p:cNvPr>
          <p:cNvGrpSpPr/>
          <p:nvPr/>
        </p:nvGrpSpPr>
        <p:grpSpPr>
          <a:xfrm>
            <a:off x="6635215" y="7107209"/>
            <a:ext cx="763166" cy="844482"/>
            <a:chOff x="4435187" y="3483022"/>
            <a:chExt cx="381642" cy="422306"/>
          </a:xfrm>
          <a:solidFill>
            <a:srgbClr val="303B3F"/>
          </a:solidFill>
        </p:grpSpPr>
        <p:sp>
          <p:nvSpPr>
            <p:cNvPr id="34" name="Google Shape;6867;p88">
              <a:extLst>
                <a:ext uri="{FF2B5EF4-FFF2-40B4-BE49-F238E27FC236}">
                  <a16:creationId xmlns:a16="http://schemas.microsoft.com/office/drawing/2014/main" id="{4BF602D7-7EEB-A9B1-780D-28570090CBCE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+- f4 0 f2"/>
                <a:gd name="f83" fmla="+- f3 0 f2"/>
                <a:gd name="f84" fmla="*/ f83 1 5515"/>
                <a:gd name="f85" fmla="*/ f82 1 10240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68;p88">
              <a:extLst>
                <a:ext uri="{FF2B5EF4-FFF2-40B4-BE49-F238E27FC236}">
                  <a16:creationId xmlns:a16="http://schemas.microsoft.com/office/drawing/2014/main" id="{DE452482-84E4-FEBA-CBFE-A4289CD9CC70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+- f4 0 f2"/>
                <a:gd name="f74" fmla="+- f3 0 f2"/>
                <a:gd name="f75" fmla="*/ f74 1 5483"/>
                <a:gd name="f76" fmla="*/ f73 1 10271"/>
                <a:gd name="f77" fmla="*/ f2 1 f75"/>
                <a:gd name="f78" fmla="*/ f3 1 f75"/>
                <a:gd name="f79" fmla="*/ f2 1 f76"/>
                <a:gd name="f80" fmla="*/ f4 1 f76"/>
                <a:gd name="f81" fmla="*/ f77 f71 1"/>
                <a:gd name="f82" fmla="*/ f78 f71 1"/>
                <a:gd name="f83" fmla="*/ f80 f72 1"/>
                <a:gd name="f84" fmla="*/ f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69;p88">
              <a:extLst>
                <a:ext uri="{FF2B5EF4-FFF2-40B4-BE49-F238E27FC236}">
                  <a16:creationId xmlns:a16="http://schemas.microsoft.com/office/drawing/2014/main" id="{B50E11B9-2465-E2DB-FCF3-630C9D5EC88F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+- f4 0 f2"/>
                <a:gd name="f22" fmla="+- f3 0 f2"/>
                <a:gd name="f23" fmla="*/ f22 1 1040"/>
                <a:gd name="f24" fmla="*/ f21 1 1513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6870;p88">
              <a:extLst>
                <a:ext uri="{FF2B5EF4-FFF2-40B4-BE49-F238E27FC236}">
                  <a16:creationId xmlns:a16="http://schemas.microsoft.com/office/drawing/2014/main" id="{A7AF6250-3051-8C10-BA77-0BC3813BFD94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+- f4 0 f2"/>
                <a:gd name="f29" fmla="+- f3 0 f2"/>
                <a:gd name="f30" fmla="*/ f29 1 1009"/>
                <a:gd name="f31" fmla="*/ f28 1 1460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6871;p88">
              <a:extLst>
                <a:ext uri="{FF2B5EF4-FFF2-40B4-BE49-F238E27FC236}">
                  <a16:creationId xmlns:a16="http://schemas.microsoft.com/office/drawing/2014/main" id="{B6101F3A-A48C-13BE-3A0E-D013AAC73BEF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+- f4 0 f2"/>
                <a:gd name="f15" fmla="+- f3 0 f2"/>
                <a:gd name="f16" fmla="*/ f15 1 2741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872;p88">
              <a:extLst>
                <a:ext uri="{FF2B5EF4-FFF2-40B4-BE49-F238E27FC236}">
                  <a16:creationId xmlns:a16="http://schemas.microsoft.com/office/drawing/2014/main" id="{29B81B08-B382-BE29-3D8E-554A19D3C273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+- f4 0 f2"/>
                <a:gd name="f27" fmla="+- f3 0 f2"/>
                <a:gd name="f28" fmla="*/ f27 1 4317"/>
                <a:gd name="f29" fmla="*/ f26 1 274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oogle Shape;6957;p88">
            <a:extLst>
              <a:ext uri="{FF2B5EF4-FFF2-40B4-BE49-F238E27FC236}">
                <a16:creationId xmlns:a16="http://schemas.microsoft.com/office/drawing/2014/main" id="{5885BB16-87EB-A368-EBFC-63732C7E3A52}"/>
              </a:ext>
            </a:extLst>
          </p:cNvPr>
          <p:cNvGrpSpPr/>
          <p:nvPr/>
        </p:nvGrpSpPr>
        <p:grpSpPr>
          <a:xfrm>
            <a:off x="5226947" y="2114040"/>
            <a:ext cx="747003" cy="745559"/>
            <a:chOff x="3730944" y="986052"/>
            <a:chExt cx="373559" cy="372837"/>
          </a:xfrm>
          <a:solidFill>
            <a:srgbClr val="303B3F"/>
          </a:solidFill>
        </p:grpSpPr>
        <p:sp>
          <p:nvSpPr>
            <p:cNvPr id="41" name="Google Shape;6958;p88">
              <a:extLst>
                <a:ext uri="{FF2B5EF4-FFF2-40B4-BE49-F238E27FC236}">
                  <a16:creationId xmlns:a16="http://schemas.microsoft.com/office/drawing/2014/main" id="{C26D8FAE-D50D-44FC-08B9-560AB1647AF4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+- f4 0 f2"/>
                <a:gd name="f28" fmla="+- f3 0 f2"/>
                <a:gd name="f29" fmla="*/ f28 1 4128"/>
                <a:gd name="f30" fmla="*/ f27 1 136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59;p88">
              <a:extLst>
                <a:ext uri="{FF2B5EF4-FFF2-40B4-BE49-F238E27FC236}">
                  <a16:creationId xmlns:a16="http://schemas.microsoft.com/office/drawing/2014/main" id="{2EB5BDA1-BA03-8432-81F5-AFDC9121CBFD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+- f4 0 f2"/>
                <a:gd name="f10" fmla="+- f3 0 f2"/>
                <a:gd name="f11" fmla="*/ f10 1 662"/>
                <a:gd name="f12" fmla="*/ f9 1 726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0;p88">
              <a:extLst>
                <a:ext uri="{FF2B5EF4-FFF2-40B4-BE49-F238E27FC236}">
                  <a16:creationId xmlns:a16="http://schemas.microsoft.com/office/drawing/2014/main" id="{06711F5B-591D-B68C-5A7C-F2973C4B614C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+- f3 0 f2"/>
                <a:gd name="f8" fmla="*/ f7 1 662"/>
                <a:gd name="f9" fmla="*/ f2 1 f8"/>
                <a:gd name="f10" fmla="*/ f3 1 f8"/>
                <a:gd name="f11" fmla="*/ f9 f5 1"/>
                <a:gd name="f12" fmla="*/ f10 f5 1"/>
                <a:gd name="f13" fmla="*/ f10 f6 1"/>
                <a:gd name="f14" fmla="*/ f9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" t="f14" r="f12" b="f13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1;p88">
              <a:extLst>
                <a:ext uri="{FF2B5EF4-FFF2-40B4-BE49-F238E27FC236}">
                  <a16:creationId xmlns:a16="http://schemas.microsoft.com/office/drawing/2014/main" id="{90CA9EA4-BEB4-E016-56A8-7A42B992F1D6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+- f4 0 f2"/>
                <a:gd name="f9" fmla="+- f3 0 f2"/>
                <a:gd name="f10" fmla="*/ f9 1 662"/>
                <a:gd name="f11" fmla="*/ f8 1 663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2;p88">
              <a:extLst>
                <a:ext uri="{FF2B5EF4-FFF2-40B4-BE49-F238E27FC236}">
                  <a16:creationId xmlns:a16="http://schemas.microsoft.com/office/drawing/2014/main" id="{C570426E-9AA1-48F2-79B0-A9C1C9C2CA97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+- f4 0 f2"/>
                <a:gd name="f77" fmla="+- f3 0 f2"/>
                <a:gd name="f78" fmla="*/ f77 1 8916"/>
                <a:gd name="f79" fmla="*/ f76 1 10997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6963;p88">
              <a:extLst>
                <a:ext uri="{FF2B5EF4-FFF2-40B4-BE49-F238E27FC236}">
                  <a16:creationId xmlns:a16="http://schemas.microsoft.com/office/drawing/2014/main" id="{7776E34A-4A4F-C3DB-0A78-7A93D875EA7E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+- f4 0 f2"/>
                <a:gd name="f9" fmla="+- f3 0 f2"/>
                <a:gd name="f10" fmla="*/ f9 1 2049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4;p88">
              <a:extLst>
                <a:ext uri="{FF2B5EF4-FFF2-40B4-BE49-F238E27FC236}">
                  <a16:creationId xmlns:a16="http://schemas.microsoft.com/office/drawing/2014/main" id="{8DF31DA8-2D30-6B79-B052-61A72A1ACE85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+- f3 0 f2"/>
                <a:gd name="f13" fmla="*/ f12 1 204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5;p88">
              <a:extLst>
                <a:ext uri="{FF2B5EF4-FFF2-40B4-BE49-F238E27FC236}">
                  <a16:creationId xmlns:a16="http://schemas.microsoft.com/office/drawing/2014/main" id="{21BF0313-AFFF-5784-3AD7-88C338EFDD88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+- f4 0 f2"/>
                <a:gd name="f19" fmla="+- f3 0 f2"/>
                <a:gd name="f20" fmla="*/ f19 1 1860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oogle Shape;6966;p88">
            <a:extLst>
              <a:ext uri="{FF2B5EF4-FFF2-40B4-BE49-F238E27FC236}">
                <a16:creationId xmlns:a16="http://schemas.microsoft.com/office/drawing/2014/main" id="{DAE68063-EB5B-5A33-FBE7-DA1C836878E1}"/>
              </a:ext>
            </a:extLst>
          </p:cNvPr>
          <p:cNvGrpSpPr/>
          <p:nvPr/>
        </p:nvGrpSpPr>
        <p:grpSpPr>
          <a:xfrm>
            <a:off x="14142964" y="5258213"/>
            <a:ext cx="907182" cy="908590"/>
            <a:chOff x="8189640" y="2558381"/>
            <a:chExt cx="453661" cy="454365"/>
          </a:xfrm>
          <a:solidFill>
            <a:srgbClr val="303B3F"/>
          </a:solidFill>
        </p:grpSpPr>
        <p:sp>
          <p:nvSpPr>
            <p:cNvPr id="50" name="Google Shape;6967;p88">
              <a:extLst>
                <a:ext uri="{FF2B5EF4-FFF2-40B4-BE49-F238E27FC236}">
                  <a16:creationId xmlns:a16="http://schemas.microsoft.com/office/drawing/2014/main" id="{BC2687DF-D48A-8699-31FE-12909041DCF7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+- f4 0 f2"/>
                <a:gd name="f11" fmla="+- f3 0 f2"/>
                <a:gd name="f12" fmla="*/ f11 1 316"/>
                <a:gd name="f13" fmla="*/ f10 1 505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968;p88">
              <a:extLst>
                <a:ext uri="{FF2B5EF4-FFF2-40B4-BE49-F238E27FC236}">
                  <a16:creationId xmlns:a16="http://schemas.microsoft.com/office/drawing/2014/main" id="{8F7128F1-2683-4A56-1993-4049F9001645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+- f4 0 f2"/>
                <a:gd name="f119" fmla="+- f3 0 f2"/>
                <a:gd name="f120" fmla="*/ f119 1 6869"/>
                <a:gd name="f121" fmla="*/ f118 1 6918"/>
                <a:gd name="f122" fmla="*/ f2 1 f120"/>
                <a:gd name="f123" fmla="*/ f3 1 f120"/>
                <a:gd name="f124" fmla="*/ f2 1 f121"/>
                <a:gd name="f125" fmla="*/ f4 1 f121"/>
                <a:gd name="f126" fmla="*/ f122 f116 1"/>
                <a:gd name="f127" fmla="*/ f123 f116 1"/>
                <a:gd name="f128" fmla="*/ f125 f117 1"/>
                <a:gd name="f129" fmla="*/ f124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6868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969;p88">
              <a:extLst>
                <a:ext uri="{FF2B5EF4-FFF2-40B4-BE49-F238E27FC236}">
                  <a16:creationId xmlns:a16="http://schemas.microsoft.com/office/drawing/2014/main" id="{8B666D9B-493B-88FA-438B-8C728FCE82D8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+- f4 0 f2"/>
                <a:gd name="f17" fmla="+- f3 0 f2"/>
                <a:gd name="f18" fmla="*/ f17 1 631"/>
                <a:gd name="f19" fmla="*/ f16 1 10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970;p88">
              <a:extLst>
                <a:ext uri="{FF2B5EF4-FFF2-40B4-BE49-F238E27FC236}">
                  <a16:creationId xmlns:a16="http://schemas.microsoft.com/office/drawing/2014/main" id="{26B8AA81-A634-6A90-1D5E-D222AF3C47B9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+- f4 0 f2"/>
                <a:gd name="f92" fmla="+- f3 0 f2"/>
                <a:gd name="f93" fmla="*/ f92 1 6901"/>
                <a:gd name="f94" fmla="*/ f91 1 6896"/>
                <a:gd name="f95" fmla="*/ f2 1 f93"/>
                <a:gd name="f96" fmla="*/ f3 1 f93"/>
                <a:gd name="f97" fmla="*/ f2 1 f94"/>
                <a:gd name="f98" fmla="*/ f4 1 f94"/>
                <a:gd name="f99" fmla="*/ f95 f89 1"/>
                <a:gd name="f100" fmla="*/ f96 f89 1"/>
                <a:gd name="f101" fmla="*/ f98 f90 1"/>
                <a:gd name="f102" fmla="*/ f97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6760;p88">
            <a:extLst>
              <a:ext uri="{FF2B5EF4-FFF2-40B4-BE49-F238E27FC236}">
                <a16:creationId xmlns:a16="http://schemas.microsoft.com/office/drawing/2014/main" id="{536C9CFA-4965-CD12-3A05-E20ABE6AE526}"/>
              </a:ext>
            </a:extLst>
          </p:cNvPr>
          <p:cNvGrpSpPr/>
          <p:nvPr/>
        </p:nvGrpSpPr>
        <p:grpSpPr>
          <a:xfrm>
            <a:off x="4069567" y="2012465"/>
            <a:ext cx="749820" cy="900709"/>
            <a:chOff x="3152165" y="935257"/>
            <a:chExt cx="374968" cy="450424"/>
          </a:xfrm>
          <a:solidFill>
            <a:srgbClr val="303B3F"/>
          </a:solidFill>
        </p:grpSpPr>
        <p:sp>
          <p:nvSpPr>
            <p:cNvPr id="55" name="Google Shape;6761;p88">
              <a:extLst>
                <a:ext uri="{FF2B5EF4-FFF2-40B4-BE49-F238E27FC236}">
                  <a16:creationId xmlns:a16="http://schemas.microsoft.com/office/drawing/2014/main" id="{2C5C201F-0BB5-448B-E6D5-B478B3811F64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+- f4 0 f2"/>
                <a:gd name="f19" fmla="+- f3 0 f2"/>
                <a:gd name="f20" fmla="*/ f19 1 2049"/>
                <a:gd name="f21" fmla="*/ f18 1 8098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49" h="809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2;p88">
              <a:extLst>
                <a:ext uri="{FF2B5EF4-FFF2-40B4-BE49-F238E27FC236}">
                  <a16:creationId xmlns:a16="http://schemas.microsoft.com/office/drawing/2014/main" id="{083F9048-7A52-C1F7-795E-85D66FFE2810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+- f4 0 f2"/>
                <a:gd name="f35" fmla="+- f3 0 f2"/>
                <a:gd name="f36" fmla="*/ f35 1 9705"/>
                <a:gd name="f37" fmla="*/ f34 1 2742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3;p88">
              <a:extLst>
                <a:ext uri="{FF2B5EF4-FFF2-40B4-BE49-F238E27FC236}">
                  <a16:creationId xmlns:a16="http://schemas.microsoft.com/office/drawing/2014/main" id="{DC46CC0D-E4D7-1E13-F2D7-52EB5315F068}"/>
                </a:ext>
              </a:extLst>
            </p:cNvPr>
            <p:cNvSpPr/>
            <p:nvPr/>
          </p:nvSpPr>
          <p:spPr>
            <a:xfrm>
              <a:off x="3441893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+- f4 0 f2"/>
                <a:gd name="f19" fmla="+- f3 0 f2"/>
                <a:gd name="f20" fmla="*/ f19 1 2206"/>
                <a:gd name="f21" fmla="*/ f18 1 101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4;p88">
              <a:extLst>
                <a:ext uri="{FF2B5EF4-FFF2-40B4-BE49-F238E27FC236}">
                  <a16:creationId xmlns:a16="http://schemas.microsoft.com/office/drawing/2014/main" id="{74830821-BD20-F857-3642-2F414FDFCE5E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+- f4 0 f2"/>
                <a:gd name="f15" fmla="+- f3 0 f2"/>
                <a:gd name="f16" fmla="*/ f15 1 3372"/>
                <a:gd name="f17" fmla="*/ f14 1 1387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6765;p88">
              <a:extLst>
                <a:ext uri="{FF2B5EF4-FFF2-40B4-BE49-F238E27FC236}">
                  <a16:creationId xmlns:a16="http://schemas.microsoft.com/office/drawing/2014/main" id="{A21D7F81-B0C6-A8C5-6990-EDEFEFE2B486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+- f3 0 f2"/>
                <a:gd name="f12" fmla="*/ f11 1 1324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66;p88">
              <a:extLst>
                <a:ext uri="{FF2B5EF4-FFF2-40B4-BE49-F238E27FC236}">
                  <a16:creationId xmlns:a16="http://schemas.microsoft.com/office/drawing/2014/main" id="{AB0E8748-2980-79E1-22F5-3DB5CF0BDDF4}"/>
                </a:ext>
              </a:extLst>
            </p:cNvPr>
            <p:cNvSpPr/>
            <p:nvPr/>
          </p:nvSpPr>
          <p:spPr>
            <a:xfrm>
              <a:off x="3256864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+- f4 0 f2"/>
                <a:gd name="f39" fmla="+- f3 0 f2"/>
                <a:gd name="f40" fmla="*/ f39 1 6869"/>
                <a:gd name="f41" fmla="*/ f38 1 7562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868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67;p88">
              <a:extLst>
                <a:ext uri="{FF2B5EF4-FFF2-40B4-BE49-F238E27FC236}">
                  <a16:creationId xmlns:a16="http://schemas.microsoft.com/office/drawing/2014/main" id="{CF56B5F9-D1E1-A231-A3A4-74134C602669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+- f4 0 f2"/>
                <a:gd name="f24" fmla="+- f3 0 f2"/>
                <a:gd name="f25" fmla="*/ f24 1 1387"/>
                <a:gd name="f26" fmla="*/ f23 1 170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777;p88">
            <a:extLst>
              <a:ext uri="{FF2B5EF4-FFF2-40B4-BE49-F238E27FC236}">
                <a16:creationId xmlns:a16="http://schemas.microsoft.com/office/drawing/2014/main" id="{DC1ABE46-080D-CE1E-27C6-E53B6DF4153A}"/>
              </a:ext>
            </a:extLst>
          </p:cNvPr>
          <p:cNvGrpSpPr/>
          <p:nvPr/>
        </p:nvGrpSpPr>
        <p:grpSpPr>
          <a:xfrm>
            <a:off x="10019765" y="1958890"/>
            <a:ext cx="900709" cy="900707"/>
            <a:chOff x="6127723" y="908465"/>
            <a:chExt cx="450424" cy="450423"/>
          </a:xfrm>
          <a:solidFill>
            <a:srgbClr val="303B3F"/>
          </a:solidFill>
        </p:grpSpPr>
        <p:sp>
          <p:nvSpPr>
            <p:cNvPr id="63" name="Google Shape;6778;p88">
              <a:extLst>
                <a:ext uri="{FF2B5EF4-FFF2-40B4-BE49-F238E27FC236}">
                  <a16:creationId xmlns:a16="http://schemas.microsoft.com/office/drawing/2014/main" id="{33674BC3-B78C-F153-5456-9DC9E90D5E07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+- f4 0 f2"/>
                <a:gd name="f19" fmla="+- f3 0 f2"/>
                <a:gd name="f20" fmla="*/ f19 1 5137"/>
                <a:gd name="f21" fmla="*/ f18 1 198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79;p88">
              <a:extLst>
                <a:ext uri="{FF2B5EF4-FFF2-40B4-BE49-F238E27FC236}">
                  <a16:creationId xmlns:a16="http://schemas.microsoft.com/office/drawing/2014/main" id="{60D77325-C30E-8F75-336F-B4EB4BC6CDD6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+- f4 0 f2"/>
                <a:gd name="f32" fmla="+- f3 0 f2"/>
                <a:gd name="f33" fmla="*/ f32 1 6144"/>
                <a:gd name="f34" fmla="*/ f31 1 412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6780;p88">
              <a:extLst>
                <a:ext uri="{FF2B5EF4-FFF2-40B4-BE49-F238E27FC236}">
                  <a16:creationId xmlns:a16="http://schemas.microsoft.com/office/drawing/2014/main" id="{3DF8A99F-A4AB-1C4E-8948-877E212DDAC9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+- f4 0 f2"/>
                <a:gd name="f43" fmla="+- f3 0 f2"/>
                <a:gd name="f44" fmla="*/ f43 1 7562"/>
                <a:gd name="f45" fmla="*/ f42 1 7531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6781;p88">
              <a:extLst>
                <a:ext uri="{FF2B5EF4-FFF2-40B4-BE49-F238E27FC236}">
                  <a16:creationId xmlns:a16="http://schemas.microsoft.com/office/drawing/2014/main" id="{A8C7FE0A-3BFD-268E-53BC-C1B104D204A9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+- f4 0 f2"/>
                <a:gd name="f14" fmla="+- f3 0 f2"/>
                <a:gd name="f15" fmla="*/ f14 1 7562"/>
                <a:gd name="f16" fmla="*/ f13 1 1387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782;p88">
              <a:extLst>
                <a:ext uri="{FF2B5EF4-FFF2-40B4-BE49-F238E27FC236}">
                  <a16:creationId xmlns:a16="http://schemas.microsoft.com/office/drawing/2014/main" id="{7FF5EAAE-5952-B19C-F2FB-CBE9D92D82C5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+- f4 0 f2"/>
                <a:gd name="f17" fmla="+- f3 0 f2"/>
                <a:gd name="f18" fmla="*/ f17 1 7562"/>
                <a:gd name="f19" fmla="*/ f16 1 138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6827;p88">
            <a:extLst>
              <a:ext uri="{FF2B5EF4-FFF2-40B4-BE49-F238E27FC236}">
                <a16:creationId xmlns:a16="http://schemas.microsoft.com/office/drawing/2014/main" id="{0189E837-3561-A62A-1F95-D4ACC7E53586}"/>
              </a:ext>
            </a:extLst>
          </p:cNvPr>
          <p:cNvGrpSpPr/>
          <p:nvPr/>
        </p:nvGrpSpPr>
        <p:grpSpPr>
          <a:xfrm>
            <a:off x="11154031" y="1974669"/>
            <a:ext cx="910415" cy="898241"/>
            <a:chOff x="6694944" y="916356"/>
            <a:chExt cx="455278" cy="449190"/>
          </a:xfrm>
          <a:solidFill>
            <a:srgbClr val="303B3F"/>
          </a:solidFill>
        </p:grpSpPr>
        <p:sp>
          <p:nvSpPr>
            <p:cNvPr id="69" name="Google Shape;6828;p88">
              <a:extLst>
                <a:ext uri="{FF2B5EF4-FFF2-40B4-BE49-F238E27FC236}">
                  <a16:creationId xmlns:a16="http://schemas.microsoft.com/office/drawing/2014/main" id="{AA20050D-6F41-CFE3-30A2-C0424A6FC5C6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+- f4 0 f2"/>
                <a:gd name="f49" fmla="+- f3 0 f2"/>
                <a:gd name="f50" fmla="*/ f49 1 3372"/>
                <a:gd name="f51" fmla="*/ f48 1 3404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29;p88">
              <a:extLst>
                <a:ext uri="{FF2B5EF4-FFF2-40B4-BE49-F238E27FC236}">
                  <a16:creationId xmlns:a16="http://schemas.microsoft.com/office/drawing/2014/main" id="{ED35338C-BB6F-1E81-6CCF-8BEC77FA2A1F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+- f4 0 f2"/>
                <a:gd name="f51" fmla="+- f3 0 f2"/>
                <a:gd name="f52" fmla="*/ f51 1 3403"/>
                <a:gd name="f53" fmla="*/ f50 1 3404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0;p88">
              <a:extLst>
                <a:ext uri="{FF2B5EF4-FFF2-40B4-BE49-F238E27FC236}">
                  <a16:creationId xmlns:a16="http://schemas.microsoft.com/office/drawing/2014/main" id="{AB841FD8-CDC0-56E7-2B47-802B375EFA9D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+- f4 0 f2"/>
                <a:gd name="f45" fmla="+- f3 0 f2"/>
                <a:gd name="f46" fmla="*/ f45 1 8255"/>
                <a:gd name="f47" fmla="*/ f44 1 614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1;p88">
              <a:extLst>
                <a:ext uri="{FF2B5EF4-FFF2-40B4-BE49-F238E27FC236}">
                  <a16:creationId xmlns:a16="http://schemas.microsoft.com/office/drawing/2014/main" id="{84107D3A-B1AB-AE72-F620-A4A85AEE0FBF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+- f4 0 f2"/>
                <a:gd name="f40" fmla="+- f3 0 f2"/>
                <a:gd name="f41" fmla="*/ f40 1 4191"/>
                <a:gd name="f42" fmla="*/ f39 1 209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6832;p88">
              <a:extLst>
                <a:ext uri="{FF2B5EF4-FFF2-40B4-BE49-F238E27FC236}">
                  <a16:creationId xmlns:a16="http://schemas.microsoft.com/office/drawing/2014/main" id="{B26FD74A-85CE-483F-BA94-C94918D4EB4D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+- f4 0 f2"/>
                <a:gd name="f24" fmla="+- f3 0 f2"/>
                <a:gd name="f25" fmla="*/ f24 1 4191"/>
                <a:gd name="f26" fmla="*/ f23 1 296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33;p88">
              <a:extLst>
                <a:ext uri="{FF2B5EF4-FFF2-40B4-BE49-F238E27FC236}">
                  <a16:creationId xmlns:a16="http://schemas.microsoft.com/office/drawing/2014/main" id="{69C0F6EA-B816-6118-C385-DCD61972EAFD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+- f4 0 f2"/>
                <a:gd name="f39" fmla="+- f3 0 f2"/>
                <a:gd name="f40" fmla="*/ f39 1 4191"/>
                <a:gd name="f41" fmla="*/ f38 1 209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34;p88">
              <a:extLst>
                <a:ext uri="{FF2B5EF4-FFF2-40B4-BE49-F238E27FC236}">
                  <a16:creationId xmlns:a16="http://schemas.microsoft.com/office/drawing/2014/main" id="{DAC17044-29E2-3CB3-E643-7538D9531A69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+- f4 0 f2"/>
                <a:gd name="f24" fmla="+- f3 0 f2"/>
                <a:gd name="f25" fmla="*/ f24 1 4097"/>
                <a:gd name="f26" fmla="*/ f23 1 299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6" name="Google Shape;6873;p88">
            <a:extLst>
              <a:ext uri="{FF2B5EF4-FFF2-40B4-BE49-F238E27FC236}">
                <a16:creationId xmlns:a16="http://schemas.microsoft.com/office/drawing/2014/main" id="{E26E3410-E9B1-09A6-2EFD-1B5330FFE792}"/>
              </a:ext>
            </a:extLst>
          </p:cNvPr>
          <p:cNvGrpSpPr/>
          <p:nvPr/>
        </p:nvGrpSpPr>
        <p:grpSpPr>
          <a:xfrm>
            <a:off x="6555090" y="1975732"/>
            <a:ext cx="871416" cy="900707"/>
            <a:chOff x="4395118" y="916887"/>
            <a:chExt cx="435775" cy="450423"/>
          </a:xfrm>
          <a:solidFill>
            <a:srgbClr val="303B3F"/>
          </a:solidFill>
        </p:grpSpPr>
        <p:sp>
          <p:nvSpPr>
            <p:cNvPr id="77" name="Google Shape;6874;p88">
              <a:extLst>
                <a:ext uri="{FF2B5EF4-FFF2-40B4-BE49-F238E27FC236}">
                  <a16:creationId xmlns:a16="http://schemas.microsoft.com/office/drawing/2014/main" id="{333908B9-0C63-626F-546A-C6651CE6AEAC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+- f4 0 f2"/>
                <a:gd name="f70" fmla="+- f3 0 f2"/>
                <a:gd name="f71" fmla="*/ f70 1 6868"/>
                <a:gd name="f72" fmla="*/ f69 1 6850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67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875;p88">
              <a:extLst>
                <a:ext uri="{FF2B5EF4-FFF2-40B4-BE49-F238E27FC236}">
                  <a16:creationId xmlns:a16="http://schemas.microsoft.com/office/drawing/2014/main" id="{49A05B59-3199-6DB2-FF00-7886DBA5651B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+- f4 0 f2"/>
                <a:gd name="f41" fmla="+- f3 0 f2"/>
                <a:gd name="f42" fmla="*/ f41 1 1325"/>
                <a:gd name="f43" fmla="*/ f40 1 2711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76;p88">
              <a:extLst>
                <a:ext uri="{FF2B5EF4-FFF2-40B4-BE49-F238E27FC236}">
                  <a16:creationId xmlns:a16="http://schemas.microsoft.com/office/drawing/2014/main" id="{0E51FC6B-CB1A-C412-F4F2-813369B6C1A6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+- f4 0 f2"/>
                <a:gd name="f13" fmla="+- f3 0 f2"/>
                <a:gd name="f14" fmla="*/ f13 1 2773"/>
                <a:gd name="f15" fmla="*/ f12 1 2774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77;p88">
              <a:extLst>
                <a:ext uri="{FF2B5EF4-FFF2-40B4-BE49-F238E27FC236}">
                  <a16:creationId xmlns:a16="http://schemas.microsoft.com/office/drawing/2014/main" id="{1A785D7E-0556-1D4C-23BD-94629FAD52CB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+- f4 0 f2"/>
                <a:gd name="f24" fmla="+- f3 0 f2"/>
                <a:gd name="f25" fmla="*/ f24 1 5483"/>
                <a:gd name="f26" fmla="*/ f23 1 277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oogle Shape;6884;p88">
            <a:extLst>
              <a:ext uri="{FF2B5EF4-FFF2-40B4-BE49-F238E27FC236}">
                <a16:creationId xmlns:a16="http://schemas.microsoft.com/office/drawing/2014/main" id="{B4451622-F243-13BA-2973-C46F7DF502E2}"/>
              </a:ext>
            </a:extLst>
          </p:cNvPr>
          <p:cNvGrpSpPr/>
          <p:nvPr/>
        </p:nvGrpSpPr>
        <p:grpSpPr>
          <a:xfrm>
            <a:off x="12754224" y="1974669"/>
            <a:ext cx="856898" cy="901933"/>
            <a:chOff x="7495163" y="916356"/>
            <a:chExt cx="428515" cy="451036"/>
          </a:xfrm>
          <a:solidFill>
            <a:srgbClr val="303B3F"/>
          </a:solidFill>
        </p:grpSpPr>
        <p:sp>
          <p:nvSpPr>
            <p:cNvPr id="82" name="Google Shape;6885;p88">
              <a:extLst>
                <a:ext uri="{FF2B5EF4-FFF2-40B4-BE49-F238E27FC236}">
                  <a16:creationId xmlns:a16="http://schemas.microsoft.com/office/drawing/2014/main" id="{673BD464-0C74-F122-5E25-6C2FF8D4DF2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+- f4 0 f2"/>
                <a:gd name="f15" fmla="+- f3 0 f2"/>
                <a:gd name="f16" fmla="*/ f15 1 1324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6;p88">
              <a:extLst>
                <a:ext uri="{FF2B5EF4-FFF2-40B4-BE49-F238E27FC236}">
                  <a16:creationId xmlns:a16="http://schemas.microsoft.com/office/drawing/2014/main" id="{0120EE9A-7F05-9681-2EA7-01F8B8BDBAAA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+- f4 0 f2"/>
                <a:gd name="f18" fmla="+- f3 0 f2"/>
                <a:gd name="f19" fmla="*/ f18 1 694"/>
                <a:gd name="f20" fmla="*/ f17 1 412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87;p88">
              <a:extLst>
                <a:ext uri="{FF2B5EF4-FFF2-40B4-BE49-F238E27FC236}">
                  <a16:creationId xmlns:a16="http://schemas.microsoft.com/office/drawing/2014/main" id="{E4D2CE92-845E-DBBD-2F2A-5EC00CA737D1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+- f4 0 f2"/>
                <a:gd name="f22" fmla="+- f3 0 f2"/>
                <a:gd name="f23" fmla="*/ f22 1 2048"/>
                <a:gd name="f24" fmla="*/ f21 1 20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88;p88">
              <a:extLst>
                <a:ext uri="{FF2B5EF4-FFF2-40B4-BE49-F238E27FC236}">
                  <a16:creationId xmlns:a16="http://schemas.microsoft.com/office/drawing/2014/main" id="{83946CC9-26B2-3C05-533E-4408AEDD1C93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+- f4 0 f2"/>
                <a:gd name="f41" fmla="+- f3 0 f2"/>
                <a:gd name="f42" fmla="*/ f41 1 6396"/>
                <a:gd name="f43" fmla="*/ f40 1 456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6889;p88">
              <a:extLst>
                <a:ext uri="{FF2B5EF4-FFF2-40B4-BE49-F238E27FC236}">
                  <a16:creationId xmlns:a16="http://schemas.microsoft.com/office/drawing/2014/main" id="{79688C90-51CB-CE4F-CCF5-6F95681FF07F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+- f4 0 f2"/>
                <a:gd name="f46" fmla="+- f3 0 f2"/>
                <a:gd name="f47" fmla="*/ f46 1 5105"/>
                <a:gd name="f48" fmla="*/ f45 1 5545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6890;p88">
              <a:extLst>
                <a:ext uri="{FF2B5EF4-FFF2-40B4-BE49-F238E27FC236}">
                  <a16:creationId xmlns:a16="http://schemas.microsoft.com/office/drawing/2014/main" id="{5F90C2A0-3ACC-4D08-210F-54A96D34B039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+- f4 0 f2"/>
                <a:gd name="f27" fmla="+- f3 0 f2"/>
                <a:gd name="f28" fmla="*/ f27 1 4885"/>
                <a:gd name="f29" fmla="*/ f26 1 335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891;p88">
              <a:extLst>
                <a:ext uri="{FF2B5EF4-FFF2-40B4-BE49-F238E27FC236}">
                  <a16:creationId xmlns:a16="http://schemas.microsoft.com/office/drawing/2014/main" id="{966B78D1-0517-318F-8768-F2F973413711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+- f4 0 f2"/>
                <a:gd name="f27" fmla="+- f3 0 f2"/>
                <a:gd name="f28" fmla="*/ f27 1 4096"/>
                <a:gd name="f29" fmla="*/ f26 1 794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9" name="Google Shape;6922;p88">
            <a:extLst>
              <a:ext uri="{FF2B5EF4-FFF2-40B4-BE49-F238E27FC236}">
                <a16:creationId xmlns:a16="http://schemas.microsoft.com/office/drawing/2014/main" id="{2729B4AD-DB71-E9E2-665F-EF7ECF6026E0}"/>
              </a:ext>
            </a:extLst>
          </p:cNvPr>
          <p:cNvGrpSpPr/>
          <p:nvPr/>
        </p:nvGrpSpPr>
        <p:grpSpPr>
          <a:xfrm>
            <a:off x="7706050" y="1975731"/>
            <a:ext cx="847061" cy="900709"/>
            <a:chOff x="4970687" y="916887"/>
            <a:chExt cx="423596" cy="450424"/>
          </a:xfrm>
          <a:solidFill>
            <a:srgbClr val="303B3F"/>
          </a:solidFill>
        </p:grpSpPr>
        <p:sp>
          <p:nvSpPr>
            <p:cNvPr id="90" name="Google Shape;6923;p88">
              <a:extLst>
                <a:ext uri="{FF2B5EF4-FFF2-40B4-BE49-F238E27FC236}">
                  <a16:creationId xmlns:a16="http://schemas.microsoft.com/office/drawing/2014/main" id="{2C087BA0-7B70-CA0C-91D8-96082C0DC129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+- f4 0 f2"/>
                <a:gd name="f16" fmla="+- f3 0 f2"/>
                <a:gd name="f17" fmla="*/ f16 1 3372"/>
                <a:gd name="f18" fmla="*/ f15 1 138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4;p88">
              <a:extLst>
                <a:ext uri="{FF2B5EF4-FFF2-40B4-BE49-F238E27FC236}">
                  <a16:creationId xmlns:a16="http://schemas.microsoft.com/office/drawing/2014/main" id="{9817BCB8-CF0F-17C7-709E-F855F79623F5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+- f4 0 f2"/>
                <a:gd name="f34" fmla="+- f3 0 f2"/>
                <a:gd name="f35" fmla="*/ f34 1 2773"/>
                <a:gd name="f36" fmla="*/ f33 1 3025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5;p88">
              <a:extLst>
                <a:ext uri="{FF2B5EF4-FFF2-40B4-BE49-F238E27FC236}">
                  <a16:creationId xmlns:a16="http://schemas.microsoft.com/office/drawing/2014/main" id="{7D634EE1-FEEA-0026-99C5-78167C2C20C3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+- f4 0 f2"/>
                <a:gd name="f42" fmla="+- f3 0 f2"/>
                <a:gd name="f43" fmla="*/ f42 1 5042"/>
                <a:gd name="f44" fmla="*/ f41 1 6837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6;p88">
              <a:extLst>
                <a:ext uri="{FF2B5EF4-FFF2-40B4-BE49-F238E27FC236}">
                  <a16:creationId xmlns:a16="http://schemas.microsoft.com/office/drawing/2014/main" id="{9CD51404-3FE2-5637-50F6-642453FAD56E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+- f4 0 f2"/>
                <a:gd name="f14" fmla="+- f3 0 f2"/>
                <a:gd name="f15" fmla="*/ f14 1 1355"/>
                <a:gd name="f16" fmla="*/ f13 1 1356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6927;p88">
              <a:extLst>
                <a:ext uri="{FF2B5EF4-FFF2-40B4-BE49-F238E27FC236}">
                  <a16:creationId xmlns:a16="http://schemas.microsoft.com/office/drawing/2014/main" id="{57C131D8-4F29-8802-4F20-F4D677D7C0AD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+- f4 0 f2"/>
                <a:gd name="f66" fmla="+- f3 0 f2"/>
                <a:gd name="f67" fmla="*/ f66 1 5483"/>
                <a:gd name="f68" fmla="*/ f65 1 5434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28;p88">
              <a:extLst>
                <a:ext uri="{FF2B5EF4-FFF2-40B4-BE49-F238E27FC236}">
                  <a16:creationId xmlns:a16="http://schemas.microsoft.com/office/drawing/2014/main" id="{9AF9836F-9A12-348F-63C2-A11AB7635BF0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+- f4 0 f2"/>
                <a:gd name="f16" fmla="+- f3 0 f2"/>
                <a:gd name="f17" fmla="*/ f16 1 7530"/>
                <a:gd name="f18" fmla="*/ f15 1 211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29;p88">
              <a:extLst>
                <a:ext uri="{FF2B5EF4-FFF2-40B4-BE49-F238E27FC236}">
                  <a16:creationId xmlns:a16="http://schemas.microsoft.com/office/drawing/2014/main" id="{06711CB7-A131-A6B5-1D14-204F06247E40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+- f4 0 f2"/>
                <a:gd name="f18" fmla="+- f3 0 f2"/>
                <a:gd name="f19" fmla="*/ f18 1 6144"/>
                <a:gd name="f20" fmla="*/ f17 1 135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7" name="Google Shape;6981;p88">
            <a:extLst>
              <a:ext uri="{FF2B5EF4-FFF2-40B4-BE49-F238E27FC236}">
                <a16:creationId xmlns:a16="http://schemas.microsoft.com/office/drawing/2014/main" id="{1545AE46-635C-C9CE-C30A-C68C77A05ADC}"/>
              </a:ext>
            </a:extLst>
          </p:cNvPr>
          <p:cNvGrpSpPr/>
          <p:nvPr/>
        </p:nvGrpSpPr>
        <p:grpSpPr>
          <a:xfrm>
            <a:off x="8795078" y="1975091"/>
            <a:ext cx="912831" cy="902025"/>
            <a:chOff x="5515285" y="916567"/>
            <a:chExt cx="456486" cy="451082"/>
          </a:xfrm>
          <a:solidFill>
            <a:srgbClr val="303B3F"/>
          </a:solidFill>
        </p:grpSpPr>
        <p:sp>
          <p:nvSpPr>
            <p:cNvPr id="98" name="Google Shape;6982;p88">
              <a:extLst>
                <a:ext uri="{FF2B5EF4-FFF2-40B4-BE49-F238E27FC236}">
                  <a16:creationId xmlns:a16="http://schemas.microsoft.com/office/drawing/2014/main" id="{952FDFCB-1CA9-BA50-7C59-069FC64FD99A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+- f3 0 f2"/>
                <a:gd name="f68" fmla="*/ f67 1 6459"/>
                <a:gd name="f69" fmla="*/ f2 1 f68"/>
                <a:gd name="f70" fmla="*/ f3 1 f68"/>
                <a:gd name="f71" fmla="*/ f69 f65 1"/>
                <a:gd name="f72" fmla="*/ f70 f65 1"/>
                <a:gd name="f73" fmla="*/ f70 f66 1"/>
                <a:gd name="f74" fmla="*/ f69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6983;p88">
              <a:extLst>
                <a:ext uri="{FF2B5EF4-FFF2-40B4-BE49-F238E27FC236}">
                  <a16:creationId xmlns:a16="http://schemas.microsoft.com/office/drawing/2014/main" id="{8761CA3E-5CE9-6F09-BB81-9C77F2D754F1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+- f4 0 f2"/>
                <a:gd name="f27" fmla="+- f3 0 f2"/>
                <a:gd name="f28" fmla="*/ f27 1 3057"/>
                <a:gd name="f29" fmla="*/ f26 1 2944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984;p88">
              <a:extLst>
                <a:ext uri="{FF2B5EF4-FFF2-40B4-BE49-F238E27FC236}">
                  <a16:creationId xmlns:a16="http://schemas.microsoft.com/office/drawing/2014/main" id="{B6541F7D-BDC1-30AA-700C-75CB6637DC02}"/>
                </a:ext>
              </a:extLst>
            </p:cNvPr>
            <p:cNvSpPr/>
            <p:nvPr/>
          </p:nvSpPr>
          <p:spPr>
            <a:xfrm>
              <a:off x="5759933" y="1210546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+- f4 0 f2"/>
                <a:gd name="f32" fmla="+- f3 0 f2"/>
                <a:gd name="f33" fmla="*/ f32 1 3089"/>
                <a:gd name="f34" fmla="*/ f31 1 297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985;p88">
              <a:extLst>
                <a:ext uri="{FF2B5EF4-FFF2-40B4-BE49-F238E27FC236}">
                  <a16:creationId xmlns:a16="http://schemas.microsoft.com/office/drawing/2014/main" id="{804F706B-DD94-2C5E-F1E2-8D15CAAE9B82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+- f4 0 f2"/>
                <a:gd name="f28" fmla="+- f3 0 f2"/>
                <a:gd name="f29" fmla="*/ f28 1 8286"/>
                <a:gd name="f30" fmla="*/ f27 1 8147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7015;p88">
            <a:extLst>
              <a:ext uri="{FF2B5EF4-FFF2-40B4-BE49-F238E27FC236}">
                <a16:creationId xmlns:a16="http://schemas.microsoft.com/office/drawing/2014/main" id="{DDF6D3C1-F6DD-B256-6089-2EE654EA9509}"/>
              </a:ext>
            </a:extLst>
          </p:cNvPr>
          <p:cNvGrpSpPr/>
          <p:nvPr/>
        </p:nvGrpSpPr>
        <p:grpSpPr>
          <a:xfrm>
            <a:off x="14105298" y="3500916"/>
            <a:ext cx="997052" cy="992629"/>
            <a:chOff x="8170804" y="1679597"/>
            <a:chExt cx="498603" cy="496391"/>
          </a:xfrm>
          <a:solidFill>
            <a:srgbClr val="303B3F"/>
          </a:solidFill>
        </p:grpSpPr>
        <p:sp>
          <p:nvSpPr>
            <p:cNvPr id="103" name="Google Shape;7016;p88">
              <a:extLst>
                <a:ext uri="{FF2B5EF4-FFF2-40B4-BE49-F238E27FC236}">
                  <a16:creationId xmlns:a16="http://schemas.microsoft.com/office/drawing/2014/main" id="{17B6F0E7-6FB7-A696-2A34-53F290683EF3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+- f4 0 f2"/>
                <a:gd name="f70" fmla="+- f3 0 f2"/>
                <a:gd name="f71" fmla="*/ f70 1 6837"/>
                <a:gd name="f72" fmla="*/ f69 1 7509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37" h="750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7017;p88">
              <a:extLst>
                <a:ext uri="{FF2B5EF4-FFF2-40B4-BE49-F238E27FC236}">
                  <a16:creationId xmlns:a16="http://schemas.microsoft.com/office/drawing/2014/main" id="{ABC3C323-CA53-988B-86C0-C0ECF4A2EDB9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+- f4 0 f2"/>
                <a:gd name="f86" fmla="+- f3 0 f2"/>
                <a:gd name="f87" fmla="*/ f86 1 7531"/>
                <a:gd name="f88" fmla="*/ f85 1 8203"/>
                <a:gd name="f89" fmla="*/ f2 1 f87"/>
                <a:gd name="f90" fmla="*/ f3 1 f87"/>
                <a:gd name="f91" fmla="*/ f2 1 f88"/>
                <a:gd name="f92" fmla="*/ f4 1 f88"/>
                <a:gd name="f93" fmla="*/ f89 f83 1"/>
                <a:gd name="f94" fmla="*/ f90 f83 1"/>
                <a:gd name="f95" fmla="*/ f92 f84 1"/>
                <a:gd name="f96" fmla="*/ f91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5" name="Google Shape;6799;p88">
            <a:extLst>
              <a:ext uri="{FF2B5EF4-FFF2-40B4-BE49-F238E27FC236}">
                <a16:creationId xmlns:a16="http://schemas.microsoft.com/office/drawing/2014/main" id="{46C4916D-9F1C-B337-F68C-37887C8A369D}"/>
              </a:ext>
            </a:extLst>
          </p:cNvPr>
          <p:cNvSpPr/>
          <p:nvPr/>
        </p:nvSpPr>
        <p:spPr>
          <a:xfrm>
            <a:off x="6458068" y="3557527"/>
            <a:ext cx="890287" cy="892662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+- f4 0 f2"/>
              <a:gd name="f134" fmla="+- f3 0 f2"/>
              <a:gd name="f135" fmla="*/ f134 1 11658"/>
              <a:gd name="f136" fmla="*/ f133 1 11689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19" tIns="137119" rIns="137119" bIns="137119" anchor="ctr" anchorCtr="0" compatLnSpc="1">
            <a:noAutofit/>
          </a:bodyPr>
          <a:lstStyle/>
          <a:p>
            <a:pPr algn="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6" name="Google Shape;6862;p88">
            <a:extLst>
              <a:ext uri="{FF2B5EF4-FFF2-40B4-BE49-F238E27FC236}">
                <a16:creationId xmlns:a16="http://schemas.microsoft.com/office/drawing/2014/main" id="{C61C23B7-BE2C-A2A4-834E-6F51254064A5}"/>
              </a:ext>
            </a:extLst>
          </p:cNvPr>
          <p:cNvGrpSpPr/>
          <p:nvPr/>
        </p:nvGrpSpPr>
        <p:grpSpPr>
          <a:xfrm>
            <a:off x="7580065" y="3554492"/>
            <a:ext cx="921518" cy="898311"/>
            <a:chOff x="4907685" y="1706389"/>
            <a:chExt cx="460830" cy="449225"/>
          </a:xfrm>
          <a:solidFill>
            <a:srgbClr val="303B3F"/>
          </a:solidFill>
        </p:grpSpPr>
        <p:sp>
          <p:nvSpPr>
            <p:cNvPr id="107" name="Google Shape;6863;p88">
              <a:extLst>
                <a:ext uri="{FF2B5EF4-FFF2-40B4-BE49-F238E27FC236}">
                  <a16:creationId xmlns:a16="http://schemas.microsoft.com/office/drawing/2014/main" id="{5BB551CC-71FD-064B-E18D-D8F91521719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+- f4 0 f2"/>
                <a:gd name="f153" fmla="+- f3 0 f2"/>
                <a:gd name="f154" fmla="*/ f153 1 12067"/>
                <a:gd name="f155" fmla="*/ f152 1 11702"/>
                <a:gd name="f156" fmla="*/ f2 1 f154"/>
                <a:gd name="f157" fmla="*/ f3 1 f154"/>
                <a:gd name="f158" fmla="*/ f2 1 f155"/>
                <a:gd name="f159" fmla="*/ f4 1 f155"/>
                <a:gd name="f160" fmla="*/ f156 f150 1"/>
                <a:gd name="f161" fmla="*/ f157 f150 1"/>
                <a:gd name="f162" fmla="*/ f159 f151 1"/>
                <a:gd name="f163" fmla="*/ f158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0" t="f163" r="f161" b="f162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864;p88">
              <a:extLst>
                <a:ext uri="{FF2B5EF4-FFF2-40B4-BE49-F238E27FC236}">
                  <a16:creationId xmlns:a16="http://schemas.microsoft.com/office/drawing/2014/main" id="{5B1D3C8B-17D0-336C-A5B6-9E65ACFD5CA5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+- f4 0 f2"/>
                <a:gd name="f47" fmla="+- f3 0 f2"/>
                <a:gd name="f48" fmla="*/ f47 1 5766"/>
                <a:gd name="f49" fmla="*/ f46 1 562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865;p88">
              <a:extLst>
                <a:ext uri="{FF2B5EF4-FFF2-40B4-BE49-F238E27FC236}">
                  <a16:creationId xmlns:a16="http://schemas.microsoft.com/office/drawing/2014/main" id="{B83FD84D-34DE-AAFB-1843-7B1C594200A3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+- f4 0 f2"/>
                <a:gd name="f52" fmla="+- f3 0 f2"/>
                <a:gd name="f53" fmla="*/ f52 1 5167"/>
                <a:gd name="f54" fmla="*/ f51 1 5109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13;p88">
            <a:extLst>
              <a:ext uri="{FF2B5EF4-FFF2-40B4-BE49-F238E27FC236}">
                <a16:creationId xmlns:a16="http://schemas.microsoft.com/office/drawing/2014/main" id="{D2811BB5-D5BA-A2C2-3309-77D2772E76EB}"/>
              </a:ext>
            </a:extLst>
          </p:cNvPr>
          <p:cNvGrpSpPr/>
          <p:nvPr/>
        </p:nvGrpSpPr>
        <p:grpSpPr>
          <a:xfrm>
            <a:off x="8715265" y="3554912"/>
            <a:ext cx="899903" cy="897471"/>
            <a:chOff x="5475372" y="1706599"/>
            <a:chExt cx="450021" cy="448805"/>
          </a:xfrm>
          <a:solidFill>
            <a:srgbClr val="303B3F"/>
          </a:solidFill>
        </p:grpSpPr>
        <p:sp>
          <p:nvSpPr>
            <p:cNvPr id="111" name="Google Shape;6914;p88">
              <a:extLst>
                <a:ext uri="{FF2B5EF4-FFF2-40B4-BE49-F238E27FC236}">
                  <a16:creationId xmlns:a16="http://schemas.microsoft.com/office/drawing/2014/main" id="{8892D2B4-2DB9-6351-A756-9C4D69200893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+- f4 0 f2"/>
                <a:gd name="f142" fmla="+- f3 0 f2"/>
                <a:gd name="f143" fmla="*/ f142 1 11784"/>
                <a:gd name="f144" fmla="*/ f141 1 11752"/>
                <a:gd name="f145" fmla="*/ f2 1 f143"/>
                <a:gd name="f146" fmla="*/ f3 1 f143"/>
                <a:gd name="f147" fmla="*/ f2 1 f144"/>
                <a:gd name="f148" fmla="*/ f4 1 f144"/>
                <a:gd name="f149" fmla="*/ f145 f139 1"/>
                <a:gd name="f150" fmla="*/ f146 f139 1"/>
                <a:gd name="f151" fmla="*/ f148 f140 1"/>
                <a:gd name="f152" fmla="*/ f147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9" t="f152" r="f150" b="f151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15;p88">
              <a:extLst>
                <a:ext uri="{FF2B5EF4-FFF2-40B4-BE49-F238E27FC236}">
                  <a16:creationId xmlns:a16="http://schemas.microsoft.com/office/drawing/2014/main" id="{C4224E0E-EC66-F7D9-D57E-6A2C72BF57B0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+- f4 0 f2"/>
                <a:gd name="f93" fmla="+- f3 0 f2"/>
                <a:gd name="f94" fmla="*/ f93 1 8602"/>
                <a:gd name="f95" fmla="*/ f92 1 8201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3" name="Google Shape;6947;p88">
            <a:extLst>
              <a:ext uri="{FF2B5EF4-FFF2-40B4-BE49-F238E27FC236}">
                <a16:creationId xmlns:a16="http://schemas.microsoft.com/office/drawing/2014/main" id="{92141D24-205A-E221-0834-A470521E4982}"/>
              </a:ext>
            </a:extLst>
          </p:cNvPr>
          <p:cNvGrpSpPr/>
          <p:nvPr/>
        </p:nvGrpSpPr>
        <p:grpSpPr>
          <a:xfrm>
            <a:off x="4060938" y="3593274"/>
            <a:ext cx="892644" cy="895096"/>
            <a:chOff x="3147849" y="1725783"/>
            <a:chExt cx="446391" cy="447617"/>
          </a:xfrm>
          <a:solidFill>
            <a:srgbClr val="303B3F"/>
          </a:solidFill>
        </p:grpSpPr>
        <p:sp>
          <p:nvSpPr>
            <p:cNvPr id="114" name="Google Shape;6948;p88">
              <a:extLst>
                <a:ext uri="{FF2B5EF4-FFF2-40B4-BE49-F238E27FC236}">
                  <a16:creationId xmlns:a16="http://schemas.microsoft.com/office/drawing/2014/main" id="{671FB651-7491-59D7-2BCC-CC932F35889C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+- f4 0 f2"/>
                <a:gd name="f34" fmla="+- f3 0 f2"/>
                <a:gd name="f35" fmla="*/ f34 1 2773"/>
                <a:gd name="f36" fmla="*/ f33 1 11689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49;p88">
              <a:extLst>
                <a:ext uri="{FF2B5EF4-FFF2-40B4-BE49-F238E27FC236}">
                  <a16:creationId xmlns:a16="http://schemas.microsoft.com/office/drawing/2014/main" id="{BCFBC8A0-0F1B-9FB9-58C9-5E4FF38EF82A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+- f4 0 f2"/>
                <a:gd name="f15" fmla="+- f3 0 f2"/>
                <a:gd name="f16" fmla="*/ f15 1 3403"/>
                <a:gd name="f17" fmla="*/ f14 1 10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0;p88">
              <a:extLst>
                <a:ext uri="{FF2B5EF4-FFF2-40B4-BE49-F238E27FC236}">
                  <a16:creationId xmlns:a16="http://schemas.microsoft.com/office/drawing/2014/main" id="{85A3E44E-BA67-573E-518F-8C2293668A89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+- f4 0 f2"/>
                <a:gd name="f14" fmla="+- f3 0 f2"/>
                <a:gd name="f15" fmla="*/ f14 1 3403"/>
                <a:gd name="f16" fmla="*/ f13 1 100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1;p88">
              <a:extLst>
                <a:ext uri="{FF2B5EF4-FFF2-40B4-BE49-F238E27FC236}">
                  <a16:creationId xmlns:a16="http://schemas.microsoft.com/office/drawing/2014/main" id="{BE5ED3D4-8077-36EE-1256-0813D4319E42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+- f4 0 f2"/>
                <a:gd name="f18" fmla="+- f3 0 f2"/>
                <a:gd name="f19" fmla="*/ f18 1 2710"/>
                <a:gd name="f20" fmla="*/ f17 1 10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2;p88">
              <a:extLst>
                <a:ext uri="{FF2B5EF4-FFF2-40B4-BE49-F238E27FC236}">
                  <a16:creationId xmlns:a16="http://schemas.microsoft.com/office/drawing/2014/main" id="{37BBCB4E-8EC7-A7D6-AE99-135E4F3B1A1E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+- f4 0 f2"/>
                <a:gd name="f13" fmla="+- f3 0 f2"/>
                <a:gd name="f14" fmla="*/ f13 1 2049"/>
                <a:gd name="f15" fmla="*/ f12 1 208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3;p88">
              <a:extLst>
                <a:ext uri="{FF2B5EF4-FFF2-40B4-BE49-F238E27FC236}">
                  <a16:creationId xmlns:a16="http://schemas.microsoft.com/office/drawing/2014/main" id="{4A76D34A-91CD-0DBC-A1FE-A1F4FA082F72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+- f4 0 f2"/>
                <a:gd name="f18" fmla="+- f3 0 f2"/>
                <a:gd name="f19" fmla="*/ f18 1 1387"/>
                <a:gd name="f20" fmla="*/ f17 1 220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0" name="Google Shape;6954;p88">
              <a:extLst>
                <a:ext uri="{FF2B5EF4-FFF2-40B4-BE49-F238E27FC236}">
                  <a16:creationId xmlns:a16="http://schemas.microsoft.com/office/drawing/2014/main" id="{9EBC7A04-2BB6-BF52-0E55-62189AD8A1C9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+- f4 0 f2"/>
                <a:gd name="f56" fmla="+- f3 0 f2"/>
                <a:gd name="f57" fmla="*/ f56 1 8286"/>
                <a:gd name="f58" fmla="*/ f55 1 614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55;p88">
              <a:extLst>
                <a:ext uri="{FF2B5EF4-FFF2-40B4-BE49-F238E27FC236}">
                  <a16:creationId xmlns:a16="http://schemas.microsoft.com/office/drawing/2014/main" id="{5EF68ACF-2DAB-D1C2-5A08-2B880F4C580D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+- f4 0 f2"/>
                <a:gd name="f37" fmla="+- f3 0 f2"/>
                <a:gd name="f38" fmla="*/ f37 1 2048"/>
                <a:gd name="f39" fmla="*/ f36 1 72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048" h="7246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56;p88">
              <a:extLst>
                <a:ext uri="{FF2B5EF4-FFF2-40B4-BE49-F238E27FC236}">
                  <a16:creationId xmlns:a16="http://schemas.microsoft.com/office/drawing/2014/main" id="{ECF52E71-2292-3DDD-4A57-F23C3AD715B0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+- f4 0 f2"/>
                <a:gd name="f20" fmla="+- f3 0 f2"/>
                <a:gd name="f21" fmla="*/ f20 1 1387"/>
                <a:gd name="f22" fmla="*/ f19 1 220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6971;p88">
            <a:extLst>
              <a:ext uri="{FF2B5EF4-FFF2-40B4-BE49-F238E27FC236}">
                <a16:creationId xmlns:a16="http://schemas.microsoft.com/office/drawing/2014/main" id="{54187A4B-CF3C-EFAA-5D7B-C47F0B462B2A}"/>
              </a:ext>
            </a:extLst>
          </p:cNvPr>
          <p:cNvGrpSpPr/>
          <p:nvPr/>
        </p:nvGrpSpPr>
        <p:grpSpPr>
          <a:xfrm>
            <a:off x="9979831" y="3542150"/>
            <a:ext cx="890287" cy="890213"/>
            <a:chOff x="6107753" y="1700217"/>
            <a:chExt cx="445212" cy="445175"/>
          </a:xfrm>
          <a:solidFill>
            <a:srgbClr val="303B3F"/>
          </a:solidFill>
        </p:grpSpPr>
        <p:sp>
          <p:nvSpPr>
            <p:cNvPr id="124" name="Google Shape;6972;p88">
              <a:extLst>
                <a:ext uri="{FF2B5EF4-FFF2-40B4-BE49-F238E27FC236}">
                  <a16:creationId xmlns:a16="http://schemas.microsoft.com/office/drawing/2014/main" id="{5CD7A57B-247A-9AB3-898C-F0CA7B39B8B2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+- f4 0 f2"/>
                <a:gd name="f73" fmla="+- f3 0 f2"/>
                <a:gd name="f74" fmla="*/ f73 1 11658"/>
                <a:gd name="f75" fmla="*/ f72 1 11657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6973;p88">
              <a:extLst>
                <a:ext uri="{FF2B5EF4-FFF2-40B4-BE49-F238E27FC236}">
                  <a16:creationId xmlns:a16="http://schemas.microsoft.com/office/drawing/2014/main" id="{E4EB5CDC-003D-484A-A620-6EB06DD7A9EF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+- f4 0 f2"/>
                <a:gd name="f52" fmla="+- f3 0 f2"/>
                <a:gd name="f53" fmla="*/ f52 1 6270"/>
                <a:gd name="f54" fmla="*/ f51 1 6170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04;p88">
            <a:extLst>
              <a:ext uri="{FF2B5EF4-FFF2-40B4-BE49-F238E27FC236}">
                <a16:creationId xmlns:a16="http://schemas.microsoft.com/office/drawing/2014/main" id="{7B1F79F8-526D-945B-3D5B-F52A037B0B74}"/>
              </a:ext>
            </a:extLst>
          </p:cNvPr>
          <p:cNvGrpSpPr/>
          <p:nvPr/>
        </p:nvGrpSpPr>
        <p:grpSpPr>
          <a:xfrm>
            <a:off x="5328100" y="3557618"/>
            <a:ext cx="938413" cy="892060"/>
            <a:chOff x="3781528" y="1707952"/>
            <a:chExt cx="469279" cy="446099"/>
          </a:xfrm>
          <a:solidFill>
            <a:srgbClr val="303B3F"/>
          </a:solidFill>
        </p:grpSpPr>
        <p:sp>
          <p:nvSpPr>
            <p:cNvPr id="127" name="Google Shape;7005;p88">
              <a:extLst>
                <a:ext uri="{FF2B5EF4-FFF2-40B4-BE49-F238E27FC236}">
                  <a16:creationId xmlns:a16="http://schemas.microsoft.com/office/drawing/2014/main" id="{0DA7CBFD-6CFC-E22B-E72C-B59793FCDFC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+- f4 0 f2"/>
                <a:gd name="f75" fmla="+- f3 0 f2"/>
                <a:gd name="f76" fmla="*/ f75 1 8539"/>
                <a:gd name="f77" fmla="*/ f74 1 8586"/>
                <a:gd name="f78" fmla="*/ f2 1 f76"/>
                <a:gd name="f79" fmla="*/ f3 1 f76"/>
                <a:gd name="f80" fmla="*/ f2 1 f77"/>
                <a:gd name="f81" fmla="*/ f4 1 f77"/>
                <a:gd name="f82" fmla="*/ f78 f72 1"/>
                <a:gd name="f83" fmla="*/ f79 f72 1"/>
                <a:gd name="f84" fmla="*/ f81 f73 1"/>
                <a:gd name="f85" fmla="*/ f80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06;p88">
              <a:extLst>
                <a:ext uri="{FF2B5EF4-FFF2-40B4-BE49-F238E27FC236}">
                  <a16:creationId xmlns:a16="http://schemas.microsoft.com/office/drawing/2014/main" id="{AB8ED0BC-DC32-1821-3C38-168AEF532CFA}"/>
                </a:ext>
              </a:extLst>
            </p:cNvPr>
            <p:cNvSpPr/>
            <p:nvPr/>
          </p:nvSpPr>
          <p:spPr>
            <a:xfrm>
              <a:off x="3781528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+- f4 0 f2"/>
                <a:gd name="f78" fmla="+- f3 0 f2"/>
                <a:gd name="f79" fmla="*/ f78 1 8634"/>
                <a:gd name="f80" fmla="*/ f77 1 8657"/>
                <a:gd name="f81" fmla="*/ f2 1 f79"/>
                <a:gd name="f82" fmla="*/ f3 1 f79"/>
                <a:gd name="f83" fmla="*/ f2 1 f80"/>
                <a:gd name="f84" fmla="*/ f4 1 f80"/>
                <a:gd name="f85" fmla="*/ f81 f75 1"/>
                <a:gd name="f86" fmla="*/ f82 f75 1"/>
                <a:gd name="f87" fmla="*/ f84 f76 1"/>
                <a:gd name="f88" fmla="*/ f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9" name="Google Shape;7018;p88">
            <a:extLst>
              <a:ext uri="{FF2B5EF4-FFF2-40B4-BE49-F238E27FC236}">
                <a16:creationId xmlns:a16="http://schemas.microsoft.com/office/drawing/2014/main" id="{00E71FB3-BBFE-C783-8818-80F364678884}"/>
              </a:ext>
            </a:extLst>
          </p:cNvPr>
          <p:cNvGrpSpPr/>
          <p:nvPr/>
        </p:nvGrpSpPr>
        <p:grpSpPr>
          <a:xfrm>
            <a:off x="11224832" y="3556191"/>
            <a:ext cx="892662" cy="890287"/>
            <a:chOff x="6730349" y="1707239"/>
            <a:chExt cx="446400" cy="445212"/>
          </a:xfrm>
          <a:solidFill>
            <a:srgbClr val="303B3F"/>
          </a:solidFill>
        </p:grpSpPr>
        <p:sp>
          <p:nvSpPr>
            <p:cNvPr id="130" name="Google Shape;7019;p88">
              <a:extLst>
                <a:ext uri="{FF2B5EF4-FFF2-40B4-BE49-F238E27FC236}">
                  <a16:creationId xmlns:a16="http://schemas.microsoft.com/office/drawing/2014/main" id="{326F057A-2108-CBF3-5C5D-CA802EA97234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+- f4 0 f2"/>
                <a:gd name="f42" fmla="+- f3 0 f2"/>
                <a:gd name="f43" fmla="*/ f42 1 7531"/>
                <a:gd name="f44" fmla="*/ f41 1 746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7020;p88">
              <a:extLst>
                <a:ext uri="{FF2B5EF4-FFF2-40B4-BE49-F238E27FC236}">
                  <a16:creationId xmlns:a16="http://schemas.microsoft.com/office/drawing/2014/main" id="{9BF937E2-07EE-779A-0992-80824678F9C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+- f4 0 f2"/>
                <a:gd name="f24" fmla="+- f3 0 f2"/>
                <a:gd name="f25" fmla="*/ f24 1 11689"/>
                <a:gd name="f26" fmla="*/ f23 1 11658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32" name="Google Shape;5917;p86">
            <a:extLst>
              <a:ext uri="{FF2B5EF4-FFF2-40B4-BE49-F238E27FC236}">
                <a16:creationId xmlns:a16="http://schemas.microsoft.com/office/drawing/2014/main" id="{225260B8-9C6A-CC24-9C95-730797D480EA}"/>
              </a:ext>
            </a:extLst>
          </p:cNvPr>
          <p:cNvSpPr/>
          <p:nvPr/>
        </p:nvSpPr>
        <p:spPr>
          <a:xfrm>
            <a:off x="6444427" y="5295643"/>
            <a:ext cx="901933" cy="926199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19" tIns="137119" rIns="137119" bIns="137119" anchor="ctr" anchorCtr="0" compatLnSpc="1">
            <a:noAutofit/>
          </a:bodyPr>
          <a:lstStyle/>
          <a:p>
            <a:pPr algn="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3" name="Google Shape;5955;p86">
            <a:extLst>
              <a:ext uri="{FF2B5EF4-FFF2-40B4-BE49-F238E27FC236}">
                <a16:creationId xmlns:a16="http://schemas.microsoft.com/office/drawing/2014/main" id="{061F09A4-A3F3-249F-74E8-F1AE736EEB17}"/>
              </a:ext>
            </a:extLst>
          </p:cNvPr>
          <p:cNvSpPr/>
          <p:nvPr/>
        </p:nvSpPr>
        <p:spPr>
          <a:xfrm>
            <a:off x="7523455" y="5440406"/>
            <a:ext cx="917860" cy="781415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+- f4 0 f2"/>
              <a:gd name="f53" fmla="+- f3 0 f2"/>
              <a:gd name="f54" fmla="*/ f53 1 12666"/>
              <a:gd name="f55" fmla="*/ f52 1 10713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303B3F"/>
          </a:solidFill>
          <a:ln cap="flat">
            <a:noFill/>
            <a:prstDash val="solid"/>
          </a:ln>
        </p:spPr>
        <p:txBody>
          <a:bodyPr vert="horz" wrap="square" lIns="137119" tIns="137119" rIns="137119" bIns="137119" anchor="ctr" anchorCtr="0" compatLnSpc="1">
            <a:noAutofit/>
          </a:bodyPr>
          <a:lstStyle/>
          <a:p>
            <a:pPr algn="r" defTabSz="182852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4" name="Google Shape;5983;p86">
            <a:extLst>
              <a:ext uri="{FF2B5EF4-FFF2-40B4-BE49-F238E27FC236}">
                <a16:creationId xmlns:a16="http://schemas.microsoft.com/office/drawing/2014/main" id="{2FEED52B-E5A0-EDB4-39E0-7836A134BB66}"/>
              </a:ext>
            </a:extLst>
          </p:cNvPr>
          <p:cNvGrpSpPr/>
          <p:nvPr/>
        </p:nvGrpSpPr>
        <p:grpSpPr>
          <a:xfrm>
            <a:off x="8818173" y="5319908"/>
            <a:ext cx="922432" cy="923875"/>
            <a:chOff x="5526834" y="2589233"/>
            <a:chExt cx="461287" cy="462009"/>
          </a:xfrm>
          <a:solidFill>
            <a:srgbClr val="303B3F"/>
          </a:solidFill>
        </p:grpSpPr>
        <p:sp>
          <p:nvSpPr>
            <p:cNvPr id="135" name="Google Shape;5984;p86">
              <a:extLst>
                <a:ext uri="{FF2B5EF4-FFF2-40B4-BE49-F238E27FC236}">
                  <a16:creationId xmlns:a16="http://schemas.microsoft.com/office/drawing/2014/main" id="{5520D4D4-33E8-4852-DA40-3EBF90C61960}"/>
                </a:ext>
              </a:extLst>
            </p:cNvPr>
            <p:cNvSpPr/>
            <p:nvPr/>
          </p:nvSpPr>
          <p:spPr>
            <a:xfrm>
              <a:off x="5526834" y="2589233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5;p86">
              <a:extLst>
                <a:ext uri="{FF2B5EF4-FFF2-40B4-BE49-F238E27FC236}">
                  <a16:creationId xmlns:a16="http://schemas.microsoft.com/office/drawing/2014/main" id="{7F99B6C5-3EF8-C1DC-C3B2-7342C356299D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5986;p86">
            <a:extLst>
              <a:ext uri="{FF2B5EF4-FFF2-40B4-BE49-F238E27FC236}">
                <a16:creationId xmlns:a16="http://schemas.microsoft.com/office/drawing/2014/main" id="{5C376F84-B2D2-537D-082E-892EBF9FAC6E}"/>
              </a:ext>
            </a:extLst>
          </p:cNvPr>
          <p:cNvGrpSpPr/>
          <p:nvPr/>
        </p:nvGrpSpPr>
        <p:grpSpPr>
          <a:xfrm>
            <a:off x="12471644" y="5284652"/>
            <a:ext cx="931502" cy="928465"/>
            <a:chOff x="7353851" y="2571603"/>
            <a:chExt cx="465823" cy="464304"/>
          </a:xfrm>
          <a:solidFill>
            <a:srgbClr val="303B3F"/>
          </a:solidFill>
        </p:grpSpPr>
        <p:sp>
          <p:nvSpPr>
            <p:cNvPr id="138" name="Google Shape;5987;p86">
              <a:extLst>
                <a:ext uri="{FF2B5EF4-FFF2-40B4-BE49-F238E27FC236}">
                  <a16:creationId xmlns:a16="http://schemas.microsoft.com/office/drawing/2014/main" id="{9AC35495-E035-52E9-206F-96453E312640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+- f4 0 f2"/>
                <a:gd name="f28" fmla="+- f3 0 f2"/>
                <a:gd name="f29" fmla="*/ f28 1 5073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Google Shape;5988;p86">
              <a:extLst>
                <a:ext uri="{FF2B5EF4-FFF2-40B4-BE49-F238E27FC236}">
                  <a16:creationId xmlns:a16="http://schemas.microsoft.com/office/drawing/2014/main" id="{0F268E0D-C54A-454C-20AD-954233E9C4EC}"/>
                </a:ext>
              </a:extLst>
            </p:cNvPr>
            <p:cNvSpPr/>
            <p:nvPr/>
          </p:nvSpPr>
          <p:spPr>
            <a:xfrm>
              <a:off x="7353851" y="2571603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+- f4 0 f2"/>
                <a:gd name="f46" fmla="+- f3 0 f2"/>
                <a:gd name="f47" fmla="*/ f46 1 9925"/>
                <a:gd name="f48" fmla="*/ f45 1 9958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05;p86">
            <a:extLst>
              <a:ext uri="{FF2B5EF4-FFF2-40B4-BE49-F238E27FC236}">
                <a16:creationId xmlns:a16="http://schemas.microsoft.com/office/drawing/2014/main" id="{530ED207-96A7-1498-F635-23805C36D037}"/>
              </a:ext>
            </a:extLst>
          </p:cNvPr>
          <p:cNvGrpSpPr/>
          <p:nvPr/>
        </p:nvGrpSpPr>
        <p:grpSpPr>
          <a:xfrm>
            <a:off x="7567393" y="7131749"/>
            <a:ext cx="812447" cy="817674"/>
            <a:chOff x="4901348" y="3495294"/>
            <a:chExt cx="406286" cy="408900"/>
          </a:xfrm>
          <a:solidFill>
            <a:srgbClr val="303B3F"/>
          </a:solidFill>
        </p:grpSpPr>
        <p:sp>
          <p:nvSpPr>
            <p:cNvPr id="141" name="Google Shape;6006;p86">
              <a:extLst>
                <a:ext uri="{FF2B5EF4-FFF2-40B4-BE49-F238E27FC236}">
                  <a16:creationId xmlns:a16="http://schemas.microsoft.com/office/drawing/2014/main" id="{ACE640A1-5CDD-0090-AE4C-C594A200A51D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+- f4 0 f2"/>
                <a:gd name="f96" fmla="+- f3 0 f2"/>
                <a:gd name="f97" fmla="*/ f96 1 12666"/>
                <a:gd name="f98" fmla="*/ f95 1 9294"/>
                <a:gd name="f99" fmla="*/ f2 1 f97"/>
                <a:gd name="f100" fmla="*/ f3 1 f97"/>
                <a:gd name="f101" fmla="*/ f2 1 f98"/>
                <a:gd name="f102" fmla="*/ f4 1 f98"/>
                <a:gd name="f103" fmla="*/ f99 f93 1"/>
                <a:gd name="f104" fmla="*/ f100 f93 1"/>
                <a:gd name="f105" fmla="*/ f102 f94 1"/>
                <a:gd name="f106" fmla="*/ f101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07;p86">
              <a:extLst>
                <a:ext uri="{FF2B5EF4-FFF2-40B4-BE49-F238E27FC236}">
                  <a16:creationId xmlns:a16="http://schemas.microsoft.com/office/drawing/2014/main" id="{41D2FA24-F0CD-CC84-1521-244B9CC14557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+- f4 0 f2"/>
                <a:gd name="f20" fmla="+- f3 0 f2"/>
                <a:gd name="f21" fmla="*/ f20 1 7783"/>
                <a:gd name="f22" fmla="*/ f19 1 2521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20;p86">
            <a:extLst>
              <a:ext uri="{FF2B5EF4-FFF2-40B4-BE49-F238E27FC236}">
                <a16:creationId xmlns:a16="http://schemas.microsoft.com/office/drawing/2014/main" id="{56154384-EF47-2B53-50B6-E2BD9443FE1D}"/>
              </a:ext>
            </a:extLst>
          </p:cNvPr>
          <p:cNvGrpSpPr/>
          <p:nvPr/>
        </p:nvGrpSpPr>
        <p:grpSpPr>
          <a:xfrm>
            <a:off x="10060942" y="5307473"/>
            <a:ext cx="545756" cy="923857"/>
            <a:chOff x="6148315" y="2583015"/>
            <a:chExt cx="272920" cy="462000"/>
          </a:xfrm>
          <a:solidFill>
            <a:srgbClr val="303B3F"/>
          </a:solidFill>
        </p:grpSpPr>
        <p:sp>
          <p:nvSpPr>
            <p:cNvPr id="144" name="Google Shape;6021;p86">
              <a:extLst>
                <a:ext uri="{FF2B5EF4-FFF2-40B4-BE49-F238E27FC236}">
                  <a16:creationId xmlns:a16="http://schemas.microsoft.com/office/drawing/2014/main" id="{3B143DF0-1C38-2914-615F-4A0E16ACF263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+- f4 0 f2"/>
                <a:gd name="f36" fmla="+- f3 0 f2"/>
                <a:gd name="f37" fmla="*/ f36 1 7531"/>
                <a:gd name="f38" fmla="*/ f35 1 8823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22;p86">
              <a:extLst>
                <a:ext uri="{FF2B5EF4-FFF2-40B4-BE49-F238E27FC236}">
                  <a16:creationId xmlns:a16="http://schemas.microsoft.com/office/drawing/2014/main" id="{8D4CC89C-622C-9F75-1488-66304BCA61F4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+- f4 0 f2"/>
                <a:gd name="f16" fmla="+- f3 0 f2"/>
                <a:gd name="f17" fmla="*/ f16 1 4191"/>
                <a:gd name="f18" fmla="*/ f15 1 302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38;p86">
            <a:extLst>
              <a:ext uri="{FF2B5EF4-FFF2-40B4-BE49-F238E27FC236}">
                <a16:creationId xmlns:a16="http://schemas.microsoft.com/office/drawing/2014/main" id="{1AC6422F-8B9E-F108-FF69-56BB8270C911}"/>
              </a:ext>
            </a:extLst>
          </p:cNvPr>
          <p:cNvGrpSpPr/>
          <p:nvPr/>
        </p:nvGrpSpPr>
        <p:grpSpPr>
          <a:xfrm>
            <a:off x="5357154" y="5350425"/>
            <a:ext cx="908736" cy="925047"/>
            <a:chOff x="3796058" y="2604494"/>
            <a:chExt cx="454438" cy="462595"/>
          </a:xfrm>
          <a:solidFill>
            <a:srgbClr val="303B3F"/>
          </a:solidFill>
        </p:grpSpPr>
        <p:sp>
          <p:nvSpPr>
            <p:cNvPr id="147" name="Google Shape;6039;p86">
              <a:extLst>
                <a:ext uri="{FF2B5EF4-FFF2-40B4-BE49-F238E27FC236}">
                  <a16:creationId xmlns:a16="http://schemas.microsoft.com/office/drawing/2014/main" id="{DEB980FF-1191-B44E-6E47-AD0ED7D230D2}"/>
                </a:ext>
              </a:extLst>
            </p:cNvPr>
            <p:cNvSpPr/>
            <p:nvPr/>
          </p:nvSpPr>
          <p:spPr>
            <a:xfrm>
              <a:off x="3796058" y="2604494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+- f4 0 f2"/>
                <a:gd name="f33" fmla="+- f3 0 f2"/>
                <a:gd name="f34" fmla="*/ f33 1 3813"/>
                <a:gd name="f35" fmla="*/ f32 1 6159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12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40;p86">
              <a:extLst>
                <a:ext uri="{FF2B5EF4-FFF2-40B4-BE49-F238E27FC236}">
                  <a16:creationId xmlns:a16="http://schemas.microsoft.com/office/drawing/2014/main" id="{E8D78400-8318-F466-C0B3-136EC2CDBF50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+- f4 0 f2"/>
                <a:gd name="f84" fmla="+- f3 0 f2"/>
                <a:gd name="f85" fmla="*/ f84 1 8664"/>
                <a:gd name="f86" fmla="*/ f83 1 11092"/>
                <a:gd name="f87" fmla="*/ f2 1 f85"/>
                <a:gd name="f88" fmla="*/ f3 1 f85"/>
                <a:gd name="f89" fmla="*/ f2 1 f86"/>
                <a:gd name="f90" fmla="*/ f4 1 f86"/>
                <a:gd name="f91" fmla="*/ f87 f81 1"/>
                <a:gd name="f92" fmla="*/ f88 f81 1"/>
                <a:gd name="f93" fmla="*/ f90 f82 1"/>
                <a:gd name="f94" fmla="*/ f89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41;p86">
              <a:extLst>
                <a:ext uri="{FF2B5EF4-FFF2-40B4-BE49-F238E27FC236}">
                  <a16:creationId xmlns:a16="http://schemas.microsoft.com/office/drawing/2014/main" id="{A0F0551F-BD4B-124A-812F-CF6EEFD32F5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+- f4 0 f2"/>
                <a:gd name="f30" fmla="+- f3 0 f2"/>
                <a:gd name="f31" fmla="*/ f30 1 2584"/>
                <a:gd name="f32" fmla="*/ f29 1 2864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6048;p86">
            <a:extLst>
              <a:ext uri="{FF2B5EF4-FFF2-40B4-BE49-F238E27FC236}">
                <a16:creationId xmlns:a16="http://schemas.microsoft.com/office/drawing/2014/main" id="{C49BC7EC-3178-B45E-EBBE-CD5E5E4A797A}"/>
              </a:ext>
            </a:extLst>
          </p:cNvPr>
          <p:cNvGrpSpPr/>
          <p:nvPr/>
        </p:nvGrpSpPr>
        <p:grpSpPr>
          <a:xfrm>
            <a:off x="11174714" y="5293996"/>
            <a:ext cx="913305" cy="928465"/>
            <a:chOff x="6705286" y="2576276"/>
            <a:chExt cx="456723" cy="464304"/>
          </a:xfrm>
          <a:solidFill>
            <a:srgbClr val="303B3F"/>
          </a:solidFill>
        </p:grpSpPr>
        <p:sp>
          <p:nvSpPr>
            <p:cNvPr id="151" name="Google Shape;6049;p86">
              <a:extLst>
                <a:ext uri="{FF2B5EF4-FFF2-40B4-BE49-F238E27FC236}">
                  <a16:creationId xmlns:a16="http://schemas.microsoft.com/office/drawing/2014/main" id="{CED3CDED-0FB8-4921-3D4A-4F067829C79B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+- f4 0 f2"/>
                <a:gd name="f42" fmla="+- f3 0 f2"/>
                <a:gd name="f43" fmla="*/ f42 1 4978"/>
                <a:gd name="f44" fmla="*/ f41 1 744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2" name="Google Shape;6050;p86">
              <a:extLst>
                <a:ext uri="{FF2B5EF4-FFF2-40B4-BE49-F238E27FC236}">
                  <a16:creationId xmlns:a16="http://schemas.microsoft.com/office/drawing/2014/main" id="{D160A125-42B5-06B3-5C27-D72D5F86125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+- f4 0 f2"/>
                <a:gd name="f18" fmla="+- f3 0 f2"/>
                <a:gd name="f19" fmla="*/ f18 1 10807"/>
                <a:gd name="f20" fmla="*/ f17 1 163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6051;p86">
              <a:extLst>
                <a:ext uri="{FF2B5EF4-FFF2-40B4-BE49-F238E27FC236}">
                  <a16:creationId xmlns:a16="http://schemas.microsoft.com/office/drawing/2014/main" id="{E61D6ABB-1174-8C7B-C372-7575C9BC62D8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+- f4 0 f2"/>
                <a:gd name="f58" fmla="+- f3 0 f2"/>
                <a:gd name="f59" fmla="*/ f58 1 10965"/>
                <a:gd name="f60" fmla="*/ f57 1 11827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4" name="Google Shape;5717;p85">
            <a:extLst>
              <a:ext uri="{FF2B5EF4-FFF2-40B4-BE49-F238E27FC236}">
                <a16:creationId xmlns:a16="http://schemas.microsoft.com/office/drawing/2014/main" id="{AAEFEC3D-3423-376E-7EE3-FB8AC8679FDE}"/>
              </a:ext>
            </a:extLst>
          </p:cNvPr>
          <p:cNvGrpSpPr/>
          <p:nvPr/>
        </p:nvGrpSpPr>
        <p:grpSpPr>
          <a:xfrm>
            <a:off x="8900165" y="7188248"/>
            <a:ext cx="984602" cy="775748"/>
            <a:chOff x="5567836" y="3523548"/>
            <a:chExt cx="492377" cy="387934"/>
          </a:xfrm>
          <a:solidFill>
            <a:srgbClr val="303B3F"/>
          </a:solidFill>
        </p:grpSpPr>
        <p:sp>
          <p:nvSpPr>
            <p:cNvPr id="155" name="Google Shape;5718;p85">
              <a:extLst>
                <a:ext uri="{FF2B5EF4-FFF2-40B4-BE49-F238E27FC236}">
                  <a16:creationId xmlns:a16="http://schemas.microsoft.com/office/drawing/2014/main" id="{59345208-31EA-685F-0B3F-6F9773D9C4F8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+- f4 0 f2"/>
                <a:gd name="f19" fmla="+- f3 0 f2"/>
                <a:gd name="f20" fmla="*/ f19 1 4518"/>
                <a:gd name="f21" fmla="*/ f18 1 573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19;p85">
              <a:extLst>
                <a:ext uri="{FF2B5EF4-FFF2-40B4-BE49-F238E27FC236}">
                  <a16:creationId xmlns:a16="http://schemas.microsoft.com/office/drawing/2014/main" id="{1659BB38-4AD0-5F19-5AB3-C084D0D73C3E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+- f4 0 f2"/>
                <a:gd name="f37" fmla="+- f3 0 f2"/>
                <a:gd name="f38" fmla="*/ f37 1 5623"/>
                <a:gd name="f39" fmla="*/ f36 1 54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Google Shape;5720;p85">
              <a:extLst>
                <a:ext uri="{FF2B5EF4-FFF2-40B4-BE49-F238E27FC236}">
                  <a16:creationId xmlns:a16="http://schemas.microsoft.com/office/drawing/2014/main" id="{4F8F8143-1CCE-5666-32EB-9B4F0C1252E3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+- f4 0 f2"/>
                <a:gd name="f18" fmla="+- f3 0 f2"/>
                <a:gd name="f19" fmla="*/ f18 1 4518"/>
                <a:gd name="f20" fmla="*/ f17 1 573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1;p85">
              <a:extLst>
                <a:ext uri="{FF2B5EF4-FFF2-40B4-BE49-F238E27FC236}">
                  <a16:creationId xmlns:a16="http://schemas.microsoft.com/office/drawing/2014/main" id="{C0AA82E7-1438-3F35-F24C-CF2390EB9AC7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+- f4 0 f2"/>
                <a:gd name="f38" fmla="+- f3 0 f2"/>
                <a:gd name="f39" fmla="*/ f38 1 5536"/>
                <a:gd name="f40" fmla="*/ f37 1 5448"/>
                <a:gd name="f41" fmla="*/ f2 1 f39"/>
                <a:gd name="f42" fmla="*/ f3 1 f39"/>
                <a:gd name="f43" fmla="*/ f2 1 f40"/>
                <a:gd name="f44" fmla="*/ f4 1 f40"/>
                <a:gd name="f45" fmla="*/ f41 f35 1"/>
                <a:gd name="f46" fmla="*/ f42 f35 1"/>
                <a:gd name="f47" fmla="*/ f44 f36 1"/>
                <a:gd name="f48" fmla="*/ f4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2;p85">
              <a:extLst>
                <a:ext uri="{FF2B5EF4-FFF2-40B4-BE49-F238E27FC236}">
                  <a16:creationId xmlns:a16="http://schemas.microsoft.com/office/drawing/2014/main" id="{29E4B746-8D97-D1B6-B7A5-D66418555CB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+- f4 0 f2"/>
                <a:gd name="f56" fmla="+- f3 0 f2"/>
                <a:gd name="f57" fmla="*/ f56 1 12423"/>
                <a:gd name="f58" fmla="*/ f55 1 903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0" name="Google Shape;5723;p85">
            <a:extLst>
              <a:ext uri="{FF2B5EF4-FFF2-40B4-BE49-F238E27FC236}">
                <a16:creationId xmlns:a16="http://schemas.microsoft.com/office/drawing/2014/main" id="{E610FA8C-24B4-D531-3564-2F0966E461E8}"/>
              </a:ext>
            </a:extLst>
          </p:cNvPr>
          <p:cNvGrpSpPr/>
          <p:nvPr/>
        </p:nvGrpSpPr>
        <p:grpSpPr>
          <a:xfrm>
            <a:off x="3921147" y="5333127"/>
            <a:ext cx="1112762" cy="914605"/>
            <a:chOff x="3077943" y="2595844"/>
            <a:chExt cx="556467" cy="457373"/>
          </a:xfrm>
          <a:solidFill>
            <a:srgbClr val="303B3F"/>
          </a:solidFill>
        </p:grpSpPr>
        <p:sp>
          <p:nvSpPr>
            <p:cNvPr id="161" name="Google Shape;5724;p85">
              <a:extLst>
                <a:ext uri="{FF2B5EF4-FFF2-40B4-BE49-F238E27FC236}">
                  <a16:creationId xmlns:a16="http://schemas.microsoft.com/office/drawing/2014/main" id="{5D71B9DE-BB70-47A2-8E14-6A1AB6D7D44B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+- f4 0 f2"/>
                <a:gd name="f29" fmla="+- f3 0 f2"/>
                <a:gd name="f30" fmla="*/ f29 1 5132"/>
                <a:gd name="f31" fmla="*/ f28 1 36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5;p85">
              <a:extLst>
                <a:ext uri="{FF2B5EF4-FFF2-40B4-BE49-F238E27FC236}">
                  <a16:creationId xmlns:a16="http://schemas.microsoft.com/office/drawing/2014/main" id="{1662ABD3-2C7E-3D8D-7C41-E613CF3DDB6C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+- f4 0 f2"/>
                <a:gd name="f30" fmla="+- f3 0 f2"/>
                <a:gd name="f31" fmla="*/ f30 1 5129"/>
                <a:gd name="f32" fmla="*/ f29 1 359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6;p85">
              <a:extLst>
                <a:ext uri="{FF2B5EF4-FFF2-40B4-BE49-F238E27FC236}">
                  <a16:creationId xmlns:a16="http://schemas.microsoft.com/office/drawing/2014/main" id="{9480CBF1-313E-0E69-68C4-23D3321E2796}"/>
                </a:ext>
              </a:extLst>
            </p:cNvPr>
            <p:cNvSpPr/>
            <p:nvPr/>
          </p:nvSpPr>
          <p:spPr>
            <a:xfrm>
              <a:off x="3239618" y="2710674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+- f4 0 f2"/>
                <a:gd name="f77" fmla="+- f3 0 f2"/>
                <a:gd name="f78" fmla="*/ f77 1 9790"/>
                <a:gd name="f79" fmla="*/ f76 1 7906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5727;p85">
              <a:extLst>
                <a:ext uri="{FF2B5EF4-FFF2-40B4-BE49-F238E27FC236}">
                  <a16:creationId xmlns:a16="http://schemas.microsoft.com/office/drawing/2014/main" id="{EE942035-F0E9-95C7-11B7-2BEB5B1141F5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+- f4 0 f2"/>
                <a:gd name="f65" fmla="+- f3 0 f2"/>
                <a:gd name="f66" fmla="*/ f65 1 5213"/>
                <a:gd name="f67" fmla="*/ f64 1 5620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Google Shape;5728;p85">
              <a:extLst>
                <a:ext uri="{FF2B5EF4-FFF2-40B4-BE49-F238E27FC236}">
                  <a16:creationId xmlns:a16="http://schemas.microsoft.com/office/drawing/2014/main" id="{4C2E21FF-0ADA-E911-7F28-3A0D0458B768}"/>
                </a:ext>
              </a:extLst>
            </p:cNvPr>
            <p:cNvSpPr/>
            <p:nvPr/>
          </p:nvSpPr>
          <p:spPr>
            <a:xfrm>
              <a:off x="3077943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+- f4 0 f2"/>
                <a:gd name="f53" fmla="+- f3 0 f2"/>
                <a:gd name="f54" fmla="*/ f53 1 6602"/>
                <a:gd name="f55" fmla="*/ f52 1 5648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" name="Google Shape;5729;p85">
              <a:extLst>
                <a:ext uri="{FF2B5EF4-FFF2-40B4-BE49-F238E27FC236}">
                  <a16:creationId xmlns:a16="http://schemas.microsoft.com/office/drawing/2014/main" id="{08A5559E-499D-3201-1CE2-DA96300B4BDD}"/>
                </a:ext>
              </a:extLst>
            </p:cNvPr>
            <p:cNvSpPr/>
            <p:nvPr/>
          </p:nvSpPr>
          <p:spPr>
            <a:xfrm>
              <a:off x="3077943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+- f4 0 f2"/>
                <a:gd name="f53" fmla="+- f3 0 f2"/>
                <a:gd name="f54" fmla="*/ f53 1 6602"/>
                <a:gd name="f55" fmla="*/ f52 1 5647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19" tIns="137119" rIns="137119" bIns="137119" anchor="ctr" anchorCtr="0" compatLnSpc="1">
              <a:noAutofit/>
            </a:bodyPr>
            <a:lstStyle/>
            <a:p>
              <a:pPr algn="r" defTabSz="182852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10956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4740" y="2375633"/>
            <a:ext cx="15418820" cy="1544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2" tIns="182822" rIns="182822" bIns="182822" anchor="t" anchorCtr="0">
            <a:noAutofit/>
          </a:bodyPr>
          <a:lstStyle/>
          <a:p>
            <a:pPr algn="r" rtl="1"/>
            <a:r>
              <a:rPr lang="fa-IR" sz="28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111" y="6170520"/>
            <a:ext cx="948442" cy="110241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235" y="4627966"/>
            <a:ext cx="1111135" cy="1113890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4777" y="4636975"/>
            <a:ext cx="1164968" cy="1067577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3930" y="6156468"/>
            <a:ext cx="1167740" cy="1130516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299" y="6216832"/>
            <a:ext cx="1179614" cy="1009784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3922" y="7650820"/>
            <a:ext cx="1127760" cy="113407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128" y="7657741"/>
            <a:ext cx="1256408" cy="1176828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1780" y="7626877"/>
            <a:ext cx="1113904" cy="1125370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602" y="4681203"/>
            <a:ext cx="1035708" cy="103570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950" y="4681399"/>
            <a:ext cx="1173791" cy="1035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986" y="6203843"/>
            <a:ext cx="1081719" cy="103576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56" y="6203759"/>
            <a:ext cx="1072195" cy="103593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4186" y="6890511"/>
            <a:ext cx="1930404" cy="269180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4185" y="6081215"/>
            <a:ext cx="1920020" cy="578255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1486" y="6589783"/>
            <a:ext cx="1622756" cy="505090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4185" y="5417780"/>
            <a:ext cx="1930022" cy="432393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7985" y="6027249"/>
            <a:ext cx="1620986" cy="38590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9624" y="4668653"/>
            <a:ext cx="3917477" cy="41750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4186" y="7899984"/>
            <a:ext cx="1892810" cy="306353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4186" y="7390734"/>
            <a:ext cx="1924217" cy="278211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4185" y="8437379"/>
            <a:ext cx="1920304" cy="305953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4783" y="7242088"/>
            <a:ext cx="1647422" cy="91783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4076" y="4677624"/>
            <a:ext cx="1042867" cy="1042867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559" y="6188776"/>
            <a:ext cx="1065901" cy="106590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547" y="7543922"/>
            <a:ext cx="1363925" cy="1363925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93" y="7737274"/>
            <a:ext cx="1011144" cy="100785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108" y="4597014"/>
            <a:ext cx="1135313" cy="120408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376" y="7709969"/>
            <a:ext cx="1016089" cy="101575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9290" y="8336959"/>
            <a:ext cx="1618204" cy="40162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6208" y="5311189"/>
            <a:ext cx="1584597" cy="539799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1727" y="4700618"/>
            <a:ext cx="370763" cy="187983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0729" y="4665430"/>
            <a:ext cx="343489" cy="25835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5115" y="4678337"/>
            <a:ext cx="335574" cy="233518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4434" y="4665430"/>
            <a:ext cx="327659" cy="25835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026" y="5100338"/>
            <a:ext cx="332895" cy="282950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4618" y="5151778"/>
            <a:ext cx="324980" cy="180070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7945" y="5151778"/>
            <a:ext cx="289913" cy="180070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6838" y="5116165"/>
            <a:ext cx="282850" cy="251295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047" y="5960851"/>
            <a:ext cx="202123" cy="21525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0832" y="5961276"/>
            <a:ext cx="241697" cy="214403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8066" y="5967304"/>
            <a:ext cx="140390" cy="20235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1473" y="5998592"/>
            <a:ext cx="361996" cy="139770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0902" y="5579788"/>
            <a:ext cx="334722" cy="178366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4806" y="5586666"/>
            <a:ext cx="333746" cy="164609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7301" y="6394378"/>
            <a:ext cx="250341" cy="2556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1726" y="6408439"/>
            <a:ext cx="290765" cy="227553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5533" y="6391456"/>
            <a:ext cx="172291" cy="26152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0200" y="8405315"/>
            <a:ext cx="296122" cy="32592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3391" y="6861995"/>
            <a:ext cx="238165" cy="32678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89345" y="8436971"/>
            <a:ext cx="366257" cy="262617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3985" y="7400419"/>
            <a:ext cx="296976" cy="22499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1286" y="7364258"/>
            <a:ext cx="200785" cy="297316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4358" y="6918549"/>
            <a:ext cx="225501" cy="21367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3510" y="7896449"/>
            <a:ext cx="236338" cy="292447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0735" y="8424489"/>
            <a:ext cx="272746" cy="287576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1237" y="7910025"/>
            <a:ext cx="211743" cy="265295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8391" y="6389568"/>
            <a:ext cx="319745" cy="265295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196" y="7910025"/>
            <a:ext cx="270554" cy="265295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098967" y="7352144"/>
            <a:ext cx="198593" cy="32154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3308" y="7882326"/>
            <a:ext cx="369911" cy="320693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2497" y="7415302"/>
            <a:ext cx="345975" cy="19522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6290" y="8392545"/>
            <a:ext cx="424928" cy="35146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7371" y="6851075"/>
            <a:ext cx="348620" cy="348620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49786" y="6908703"/>
            <a:ext cx="296954" cy="233364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4289" y="5550787"/>
            <a:ext cx="236364" cy="236364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8926" y="5550787"/>
            <a:ext cx="236364" cy="236364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1434740" y="1021642"/>
            <a:ext cx="15418820" cy="964651"/>
          </a:xfrm>
          <a:prstGeom prst="rect">
            <a:avLst/>
          </a:prstGeom>
        </p:spPr>
        <p:txBody>
          <a:bodyPr spcFirstLastPara="1" vert="horz" wrap="square" lIns="182822" tIns="182822" rIns="182822" bIns="182822" rtlCol="0" anchor="t" anchorCtr="0">
            <a:noAutofit/>
          </a:bodyPr>
          <a:lstStyle/>
          <a:p>
            <a:r>
              <a:rPr lang="fa-IR" sz="66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6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ángulo 14">
            <a:extLst>
              <a:ext uri="{FF2B5EF4-FFF2-40B4-BE49-F238E27FC236}">
                <a16:creationId xmlns:a16="http://schemas.microsoft.com/office/drawing/2014/main" id="{2F18311E-0DE3-4279-B75D-B2E254C60CF3}"/>
              </a:ext>
            </a:extLst>
          </p:cNvPr>
          <p:cNvSpPr/>
          <p:nvPr/>
        </p:nvSpPr>
        <p:spPr>
          <a:xfrm>
            <a:off x="13142040" y="0"/>
            <a:ext cx="5145962" cy="5338380"/>
          </a:xfrm>
          <a:prstGeom prst="rect">
            <a:avLst/>
          </a:prstGeom>
          <a:solidFill>
            <a:srgbClr val="F4F4F4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s-ES">
              <a:cs typeface="B Nazanin" panose="00000700000000000000" pitchFamily="2" charset="-78"/>
            </a:endParaRPr>
          </a:p>
        </p:txBody>
      </p:sp>
      <p:sp>
        <p:nvSpPr>
          <p:cNvPr id="28" name="Text Placeholder 2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معرفی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25" name="Title 24"/>
          <p:cNvSpPr>
            <a:spLocks noGrp="1"/>
          </p:cNvSpPr>
          <p:nvPr>
            <p:ph type="title"/>
          </p:nvPr>
        </p:nvSpPr>
        <p:spPr>
          <a:xfrm>
            <a:off x="794966" y="5966070"/>
            <a:ext cx="6769213" cy="2634954"/>
          </a:xfrm>
        </p:spPr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فهرست </a:t>
            </a:r>
            <a:br>
              <a:rPr kumimoji="1" lang="fa-IR" altLang="ja-JP" dirty="0">
                <a:cs typeface="B Nazanin" panose="00000700000000000000" pitchFamily="2" charset="-78"/>
              </a:rPr>
            </a:br>
            <a:r>
              <a:rPr kumimoji="1" lang="fa-IR" altLang="ja-JP" dirty="0">
                <a:solidFill>
                  <a:srgbClr val="FFED00"/>
                </a:solidFill>
                <a:cs typeface="B Nazanin" panose="00000700000000000000" pitchFamily="2" charset="-78"/>
              </a:rPr>
              <a:t>مطالب</a:t>
            </a:r>
            <a:endParaRPr kumimoji="1" lang="ja-JP" altLang="en-US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t>3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26" name="Text Placeholder 2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kumimoji="1" lang="en-US" altLang="ja-JP" sz="720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kumimoji="1" lang="ja-JP" altLang="en-US" sz="72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قبل از شروع ارائه ما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29" name="Text Placeholder 28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درباره ما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30" name="Text Placeholder 29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kumimoji="1" lang="en-US" altLang="ja-JP" sz="720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kumimoji="1" lang="ja-JP" altLang="en-US" sz="72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 Placeholder 30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کاری که ما انجام می دهیم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32" name="Text Placeholder 31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نمونه کارها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33" name="Text Placeholder 32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kumimoji="1" lang="en-US" altLang="ja-JP" sz="720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kumimoji="1" lang="ja-JP" altLang="en-US" sz="72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پروژه های فوق العاده ما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پیشنهاد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36" name="Text Placeholder 35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kumimoji="1" lang="en-US" altLang="ja-JP" sz="720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kumimoji="1" lang="ja-JP" altLang="en-US" sz="72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 Placeholder 36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ایده های شگفت انگیز ما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38" name="Text Placeholder 37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تحلیل و بررسی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39" name="Text Placeholder 38"/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kumimoji="1" lang="en-US" altLang="ja-JP" sz="7200">
                <a:solidFill>
                  <a:schemeClr val="bg1"/>
                </a:solidFill>
                <a:cs typeface="B Nazanin" panose="00000700000000000000" pitchFamily="2" charset="-78"/>
              </a:rPr>
              <a:t>05</a:t>
            </a:r>
            <a:endParaRPr kumimoji="1" lang="ja-JP" altLang="en-US" sz="72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Text Placeholder 39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kumimoji="1" lang="fa-IR" altLang="ja-JP" dirty="0">
                <a:cs typeface="B Nazanin" panose="00000700000000000000" pitchFamily="2" charset="-78"/>
              </a:rPr>
              <a:t>تحقیقات بازاریابی و داده ها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0B332897-DEE7-4C5B-8E55-13E36764AE5C}"/>
              </a:ext>
            </a:extLst>
          </p:cNvPr>
          <p:cNvGrpSpPr/>
          <p:nvPr/>
        </p:nvGrpSpPr>
        <p:grpSpPr>
          <a:xfrm rot="10800000">
            <a:off x="-1" y="9383486"/>
            <a:ext cx="9144000" cy="918611"/>
            <a:chOff x="5688396" y="1330326"/>
            <a:chExt cx="3597275" cy="350837"/>
          </a:xfrm>
        </p:grpSpPr>
        <p:sp>
          <p:nvSpPr>
            <p:cNvPr id="21" name="Rectangle 12">
              <a:extLst>
                <a:ext uri="{FF2B5EF4-FFF2-40B4-BE49-F238E27FC236}">
                  <a16:creationId xmlns:a16="http://schemas.microsoft.com/office/drawing/2014/main" id="{CE0E0566-06F8-487E-835E-D8447FB80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396" y="1330326"/>
              <a:ext cx="3597275" cy="166687"/>
            </a:xfrm>
            <a:prstGeom prst="rect">
              <a:avLst/>
            </a:pr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885B52B2-A3CA-4619-8220-099CD7714EEC}"/>
                </a:ext>
              </a:extLst>
            </p:cNvPr>
            <p:cNvSpPr/>
            <p:nvPr/>
          </p:nvSpPr>
          <p:spPr bwMode="auto">
            <a:xfrm>
              <a:off x="5688396" y="1563688"/>
              <a:ext cx="1279525" cy="508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32AF5E01-5F8A-4965-B497-A9552F2641DE}"/>
                </a:ext>
              </a:extLst>
            </p:cNvPr>
            <p:cNvSpPr/>
            <p:nvPr/>
          </p:nvSpPr>
          <p:spPr bwMode="auto">
            <a:xfrm>
              <a:off x="6967921" y="1497013"/>
              <a:ext cx="328613" cy="184150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F40370E9-B581-4EBE-AF06-D179F907DD65}"/>
                </a:ext>
              </a:extLst>
            </p:cNvPr>
            <p:cNvSpPr/>
            <p:nvPr/>
          </p:nvSpPr>
          <p:spPr bwMode="auto">
            <a:xfrm>
              <a:off x="7171121" y="1330326"/>
              <a:ext cx="1706563" cy="350837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upo 13">
            <a:extLst>
              <a:ext uri="{FF2B5EF4-FFF2-40B4-BE49-F238E27FC236}">
                <a16:creationId xmlns:a16="http://schemas.microsoft.com/office/drawing/2014/main" id="{FBBFE77A-6084-4278-9B8F-27C9C1417497}"/>
              </a:ext>
            </a:extLst>
          </p:cNvPr>
          <p:cNvGrpSpPr/>
          <p:nvPr/>
        </p:nvGrpSpPr>
        <p:grpSpPr>
          <a:xfrm>
            <a:off x="2460397" y="1794935"/>
            <a:ext cx="2111601" cy="3930051"/>
            <a:chOff x="14870112" y="2825751"/>
            <a:chExt cx="731837" cy="1362074"/>
          </a:xfrm>
          <a:solidFill>
            <a:srgbClr val="FFFFFF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8EF08F3-4FB5-4CB3-A995-7D69D24275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70112" y="3000375"/>
              <a:ext cx="558800" cy="1100137"/>
            </a:xfrm>
            <a:custGeom>
              <a:avLst/>
              <a:gdLst>
                <a:gd name="T0" fmla="*/ 146 w 146"/>
                <a:gd name="T1" fmla="*/ 116 h 290"/>
                <a:gd name="T2" fmla="*/ 115 w 146"/>
                <a:gd name="T3" fmla="*/ 170 h 290"/>
                <a:gd name="T4" fmla="*/ 104 w 146"/>
                <a:gd name="T5" fmla="*/ 185 h 290"/>
                <a:gd name="T6" fmla="*/ 87 w 146"/>
                <a:gd name="T7" fmla="*/ 269 h 290"/>
                <a:gd name="T8" fmla="*/ 59 w 146"/>
                <a:gd name="T9" fmla="*/ 289 h 290"/>
                <a:gd name="T10" fmla="*/ 34 w 146"/>
                <a:gd name="T11" fmla="*/ 269 h 290"/>
                <a:gd name="T12" fmla="*/ 17 w 146"/>
                <a:gd name="T13" fmla="*/ 168 h 290"/>
                <a:gd name="T14" fmla="*/ 13 w 146"/>
                <a:gd name="T15" fmla="*/ 155 h 290"/>
                <a:gd name="T16" fmla="*/ 3 w 146"/>
                <a:gd name="T17" fmla="*/ 117 h 290"/>
                <a:gd name="T18" fmla="*/ 32 w 146"/>
                <a:gd name="T19" fmla="*/ 32 h 290"/>
                <a:gd name="T20" fmla="*/ 97 w 146"/>
                <a:gd name="T21" fmla="*/ 13 h 290"/>
                <a:gd name="T22" fmla="*/ 120 w 146"/>
                <a:gd name="T23" fmla="*/ 37 h 290"/>
                <a:gd name="T24" fmla="*/ 137 w 146"/>
                <a:gd name="T25" fmla="*/ 84 h 290"/>
                <a:gd name="T26" fmla="*/ 146 w 146"/>
                <a:gd name="T27" fmla="*/ 116 h 290"/>
                <a:gd name="T28" fmla="*/ 58 w 146"/>
                <a:gd name="T29" fmla="*/ 35 h 290"/>
                <a:gd name="T30" fmla="*/ 51 w 146"/>
                <a:gd name="T31" fmla="*/ 83 h 290"/>
                <a:gd name="T32" fmla="*/ 57 w 146"/>
                <a:gd name="T33" fmla="*/ 97 h 290"/>
                <a:gd name="T34" fmla="*/ 67 w 146"/>
                <a:gd name="T35" fmla="*/ 124 h 290"/>
                <a:gd name="T36" fmla="*/ 92 w 146"/>
                <a:gd name="T37" fmla="*/ 155 h 290"/>
                <a:gd name="T38" fmla="*/ 109 w 146"/>
                <a:gd name="T39" fmla="*/ 154 h 290"/>
                <a:gd name="T40" fmla="*/ 111 w 146"/>
                <a:gd name="T41" fmla="*/ 133 h 290"/>
                <a:gd name="T42" fmla="*/ 103 w 146"/>
                <a:gd name="T43" fmla="*/ 123 h 290"/>
                <a:gd name="T44" fmla="*/ 95 w 146"/>
                <a:gd name="T45" fmla="*/ 52 h 290"/>
                <a:gd name="T46" fmla="*/ 91 w 146"/>
                <a:gd name="T47" fmla="*/ 30 h 290"/>
                <a:gd name="T48" fmla="*/ 58 w 146"/>
                <a:gd name="T49" fmla="*/ 3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6" h="290">
                  <a:moveTo>
                    <a:pt x="146" y="116"/>
                  </a:moveTo>
                  <a:cubicBezTo>
                    <a:pt x="144" y="142"/>
                    <a:pt x="137" y="160"/>
                    <a:pt x="115" y="170"/>
                  </a:cubicBezTo>
                  <a:cubicBezTo>
                    <a:pt x="110" y="172"/>
                    <a:pt x="106" y="179"/>
                    <a:pt x="104" y="185"/>
                  </a:cubicBezTo>
                  <a:cubicBezTo>
                    <a:pt x="98" y="213"/>
                    <a:pt x="93" y="241"/>
                    <a:pt x="87" y="269"/>
                  </a:cubicBezTo>
                  <a:cubicBezTo>
                    <a:pt x="84" y="282"/>
                    <a:pt x="73" y="290"/>
                    <a:pt x="59" y="289"/>
                  </a:cubicBezTo>
                  <a:cubicBezTo>
                    <a:pt x="47" y="288"/>
                    <a:pt x="36" y="286"/>
                    <a:pt x="34" y="269"/>
                  </a:cubicBezTo>
                  <a:cubicBezTo>
                    <a:pt x="29" y="235"/>
                    <a:pt x="23" y="202"/>
                    <a:pt x="17" y="168"/>
                  </a:cubicBezTo>
                  <a:cubicBezTo>
                    <a:pt x="16" y="164"/>
                    <a:pt x="16" y="158"/>
                    <a:pt x="13" y="155"/>
                  </a:cubicBezTo>
                  <a:cubicBezTo>
                    <a:pt x="0" y="144"/>
                    <a:pt x="0" y="131"/>
                    <a:pt x="3" y="117"/>
                  </a:cubicBezTo>
                  <a:cubicBezTo>
                    <a:pt x="8" y="87"/>
                    <a:pt x="14" y="57"/>
                    <a:pt x="32" y="32"/>
                  </a:cubicBezTo>
                  <a:cubicBezTo>
                    <a:pt x="49" y="8"/>
                    <a:pt x="73" y="0"/>
                    <a:pt x="97" y="13"/>
                  </a:cubicBezTo>
                  <a:cubicBezTo>
                    <a:pt x="107" y="17"/>
                    <a:pt x="115" y="27"/>
                    <a:pt x="120" y="37"/>
                  </a:cubicBezTo>
                  <a:cubicBezTo>
                    <a:pt x="127" y="52"/>
                    <a:pt x="132" y="68"/>
                    <a:pt x="137" y="84"/>
                  </a:cubicBezTo>
                  <a:cubicBezTo>
                    <a:pt x="141" y="96"/>
                    <a:pt x="144" y="108"/>
                    <a:pt x="146" y="116"/>
                  </a:cubicBezTo>
                  <a:close/>
                  <a:moveTo>
                    <a:pt x="58" y="35"/>
                  </a:moveTo>
                  <a:cubicBezTo>
                    <a:pt x="56" y="51"/>
                    <a:pt x="53" y="67"/>
                    <a:pt x="51" y="83"/>
                  </a:cubicBezTo>
                  <a:cubicBezTo>
                    <a:pt x="51" y="88"/>
                    <a:pt x="55" y="92"/>
                    <a:pt x="57" y="97"/>
                  </a:cubicBezTo>
                  <a:cubicBezTo>
                    <a:pt x="60" y="106"/>
                    <a:pt x="62" y="116"/>
                    <a:pt x="67" y="124"/>
                  </a:cubicBezTo>
                  <a:cubicBezTo>
                    <a:pt x="74" y="135"/>
                    <a:pt x="82" y="146"/>
                    <a:pt x="92" y="155"/>
                  </a:cubicBezTo>
                  <a:cubicBezTo>
                    <a:pt x="95" y="158"/>
                    <a:pt x="105" y="157"/>
                    <a:pt x="109" y="154"/>
                  </a:cubicBezTo>
                  <a:cubicBezTo>
                    <a:pt x="116" y="149"/>
                    <a:pt x="117" y="141"/>
                    <a:pt x="111" y="133"/>
                  </a:cubicBezTo>
                  <a:cubicBezTo>
                    <a:pt x="109" y="130"/>
                    <a:pt x="106" y="127"/>
                    <a:pt x="103" y="123"/>
                  </a:cubicBezTo>
                  <a:cubicBezTo>
                    <a:pt x="87" y="101"/>
                    <a:pt x="82" y="78"/>
                    <a:pt x="95" y="52"/>
                  </a:cubicBezTo>
                  <a:cubicBezTo>
                    <a:pt x="98" y="46"/>
                    <a:pt x="95" y="35"/>
                    <a:pt x="91" y="30"/>
                  </a:cubicBezTo>
                  <a:cubicBezTo>
                    <a:pt x="83" y="18"/>
                    <a:pt x="71" y="21"/>
                    <a:pt x="58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E0747553-093C-44CE-990E-ECD19285FB90}"/>
                </a:ext>
              </a:extLst>
            </p:cNvPr>
            <p:cNvSpPr/>
            <p:nvPr/>
          </p:nvSpPr>
          <p:spPr bwMode="auto">
            <a:xfrm>
              <a:off x="15268575" y="2825751"/>
              <a:ext cx="268288" cy="269875"/>
            </a:xfrm>
            <a:custGeom>
              <a:avLst/>
              <a:gdLst>
                <a:gd name="T0" fmla="*/ 69 w 70"/>
                <a:gd name="T1" fmla="*/ 34 h 71"/>
                <a:gd name="T2" fmla="*/ 35 w 70"/>
                <a:gd name="T3" fmla="*/ 70 h 71"/>
                <a:gd name="T4" fmla="*/ 0 w 70"/>
                <a:gd name="T5" fmla="*/ 37 h 71"/>
                <a:gd name="T6" fmla="*/ 33 w 70"/>
                <a:gd name="T7" fmla="*/ 1 h 71"/>
                <a:gd name="T8" fmla="*/ 69 w 70"/>
                <a:gd name="T9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69" y="34"/>
                  </a:moveTo>
                  <a:cubicBezTo>
                    <a:pt x="70" y="53"/>
                    <a:pt x="54" y="70"/>
                    <a:pt x="35" y="70"/>
                  </a:cubicBezTo>
                  <a:cubicBezTo>
                    <a:pt x="17" y="71"/>
                    <a:pt x="1" y="55"/>
                    <a:pt x="0" y="37"/>
                  </a:cubicBezTo>
                  <a:cubicBezTo>
                    <a:pt x="0" y="19"/>
                    <a:pt x="15" y="2"/>
                    <a:pt x="33" y="1"/>
                  </a:cubicBezTo>
                  <a:cubicBezTo>
                    <a:pt x="52" y="0"/>
                    <a:pt x="69" y="16"/>
                    <a:pt x="6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6BED8217-1D20-4902-95B8-CA95F7B88788}"/>
                </a:ext>
              </a:extLst>
            </p:cNvPr>
            <p:cNvSpPr/>
            <p:nvPr/>
          </p:nvSpPr>
          <p:spPr bwMode="auto">
            <a:xfrm>
              <a:off x="14932025" y="4100513"/>
              <a:ext cx="604838" cy="87312"/>
            </a:xfrm>
            <a:custGeom>
              <a:avLst/>
              <a:gdLst>
                <a:gd name="T0" fmla="*/ 158 w 158"/>
                <a:gd name="T1" fmla="*/ 23 h 23"/>
                <a:gd name="T2" fmla="*/ 0 w 158"/>
                <a:gd name="T3" fmla="*/ 23 h 23"/>
                <a:gd name="T4" fmla="*/ 0 w 158"/>
                <a:gd name="T5" fmla="*/ 10 h 23"/>
                <a:gd name="T6" fmla="*/ 6 w 158"/>
                <a:gd name="T7" fmla="*/ 9 h 23"/>
                <a:gd name="T8" fmla="*/ 92 w 158"/>
                <a:gd name="T9" fmla="*/ 9 h 23"/>
                <a:gd name="T10" fmla="*/ 106 w 158"/>
                <a:gd name="T11" fmla="*/ 3 h 23"/>
                <a:gd name="T12" fmla="*/ 145 w 158"/>
                <a:gd name="T13" fmla="*/ 2 h 23"/>
                <a:gd name="T14" fmla="*/ 158 w 158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3">
                  <a:moveTo>
                    <a:pt x="158" y="23"/>
                  </a:moveTo>
                  <a:cubicBezTo>
                    <a:pt x="103" y="23"/>
                    <a:pt x="52" y="23"/>
                    <a:pt x="0" y="23"/>
                  </a:cubicBezTo>
                  <a:cubicBezTo>
                    <a:pt x="0" y="19"/>
                    <a:pt x="0" y="15"/>
                    <a:pt x="0" y="10"/>
                  </a:cubicBezTo>
                  <a:cubicBezTo>
                    <a:pt x="2" y="10"/>
                    <a:pt x="4" y="9"/>
                    <a:pt x="6" y="9"/>
                  </a:cubicBezTo>
                  <a:cubicBezTo>
                    <a:pt x="35" y="9"/>
                    <a:pt x="64" y="9"/>
                    <a:pt x="92" y="9"/>
                  </a:cubicBezTo>
                  <a:cubicBezTo>
                    <a:pt x="97" y="9"/>
                    <a:pt x="101" y="4"/>
                    <a:pt x="106" y="3"/>
                  </a:cubicBezTo>
                  <a:cubicBezTo>
                    <a:pt x="119" y="2"/>
                    <a:pt x="133" y="0"/>
                    <a:pt x="145" y="2"/>
                  </a:cubicBezTo>
                  <a:cubicBezTo>
                    <a:pt x="150" y="3"/>
                    <a:pt x="153" y="14"/>
                    <a:pt x="15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1461619-5904-4CDC-8B7C-5C6DD4ECAAE9}"/>
                </a:ext>
              </a:extLst>
            </p:cNvPr>
            <p:cNvSpPr/>
            <p:nvPr/>
          </p:nvSpPr>
          <p:spPr bwMode="auto">
            <a:xfrm>
              <a:off x="15525750" y="3794125"/>
              <a:ext cx="76200" cy="204787"/>
            </a:xfrm>
            <a:custGeom>
              <a:avLst/>
              <a:gdLst>
                <a:gd name="T0" fmla="*/ 12 w 20"/>
                <a:gd name="T1" fmla="*/ 33 h 54"/>
                <a:gd name="T2" fmla="*/ 0 w 20"/>
                <a:gd name="T3" fmla="*/ 31 h 54"/>
                <a:gd name="T4" fmla="*/ 16 w 20"/>
                <a:gd name="T5" fmla="*/ 0 h 54"/>
                <a:gd name="T6" fmla="*/ 20 w 20"/>
                <a:gd name="T7" fmla="*/ 2 h 54"/>
                <a:gd name="T8" fmla="*/ 8 w 20"/>
                <a:gd name="T9" fmla="*/ 27 h 54"/>
                <a:gd name="T10" fmla="*/ 20 w 20"/>
                <a:gd name="T11" fmla="*/ 31 h 54"/>
                <a:gd name="T12" fmla="*/ 2 w 20"/>
                <a:gd name="T13" fmla="*/ 54 h 54"/>
                <a:gd name="T14" fmla="*/ 0 w 20"/>
                <a:gd name="T15" fmla="*/ 53 h 54"/>
                <a:gd name="T16" fmla="*/ 12 w 20"/>
                <a:gd name="T17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4">
                  <a:moveTo>
                    <a:pt x="12" y="33"/>
                  </a:moveTo>
                  <a:cubicBezTo>
                    <a:pt x="8" y="32"/>
                    <a:pt x="4" y="32"/>
                    <a:pt x="0" y="31"/>
                  </a:cubicBezTo>
                  <a:cubicBezTo>
                    <a:pt x="5" y="20"/>
                    <a:pt x="10" y="10"/>
                    <a:pt x="16" y="0"/>
                  </a:cubicBezTo>
                  <a:cubicBezTo>
                    <a:pt x="17" y="1"/>
                    <a:pt x="19" y="1"/>
                    <a:pt x="20" y="2"/>
                  </a:cubicBezTo>
                  <a:cubicBezTo>
                    <a:pt x="16" y="10"/>
                    <a:pt x="13" y="18"/>
                    <a:pt x="8" y="27"/>
                  </a:cubicBezTo>
                  <a:cubicBezTo>
                    <a:pt x="12" y="28"/>
                    <a:pt x="15" y="29"/>
                    <a:pt x="20" y="31"/>
                  </a:cubicBezTo>
                  <a:cubicBezTo>
                    <a:pt x="14" y="39"/>
                    <a:pt x="8" y="47"/>
                    <a:pt x="2" y="54"/>
                  </a:cubicBezTo>
                  <a:cubicBezTo>
                    <a:pt x="1" y="54"/>
                    <a:pt x="1" y="54"/>
                    <a:pt x="0" y="53"/>
                  </a:cubicBezTo>
                  <a:cubicBezTo>
                    <a:pt x="4" y="47"/>
                    <a:pt x="7" y="41"/>
                    <a:pt x="1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CAA3A20B-0EEF-4C4D-8529-1CFD56984B9F}"/>
                </a:ext>
              </a:extLst>
            </p:cNvPr>
            <p:cNvSpPr/>
            <p:nvPr/>
          </p:nvSpPr>
          <p:spPr bwMode="auto">
            <a:xfrm>
              <a:off x="15409862" y="3819525"/>
              <a:ext cx="73025" cy="171450"/>
            </a:xfrm>
            <a:custGeom>
              <a:avLst/>
              <a:gdLst>
                <a:gd name="T0" fmla="*/ 13 w 19"/>
                <a:gd name="T1" fmla="*/ 43 h 45"/>
                <a:gd name="T2" fmla="*/ 13 w 19"/>
                <a:gd name="T3" fmla="*/ 29 h 45"/>
                <a:gd name="T4" fmla="*/ 7 w 19"/>
                <a:gd name="T5" fmla="*/ 0 h 45"/>
                <a:gd name="T6" fmla="*/ 19 w 19"/>
                <a:gd name="T7" fmla="*/ 23 h 45"/>
                <a:gd name="T8" fmla="*/ 14 w 19"/>
                <a:gd name="T9" fmla="*/ 45 h 45"/>
                <a:gd name="T10" fmla="*/ 13 w 19"/>
                <a:gd name="T11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45">
                  <a:moveTo>
                    <a:pt x="13" y="43"/>
                  </a:moveTo>
                  <a:cubicBezTo>
                    <a:pt x="13" y="39"/>
                    <a:pt x="13" y="34"/>
                    <a:pt x="13" y="29"/>
                  </a:cubicBezTo>
                  <a:cubicBezTo>
                    <a:pt x="2" y="26"/>
                    <a:pt x="0" y="17"/>
                    <a:pt x="7" y="0"/>
                  </a:cubicBezTo>
                  <a:cubicBezTo>
                    <a:pt x="15" y="7"/>
                    <a:pt x="0" y="23"/>
                    <a:pt x="19" y="23"/>
                  </a:cubicBezTo>
                  <a:cubicBezTo>
                    <a:pt x="18" y="31"/>
                    <a:pt x="16" y="38"/>
                    <a:pt x="14" y="45"/>
                  </a:cubicBezTo>
                  <a:cubicBezTo>
                    <a:pt x="14" y="44"/>
                    <a:pt x="13" y="44"/>
                    <a:pt x="13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D70884E1-5305-4C5C-98BA-3A6E1CAE2249}"/>
                </a:ext>
              </a:extLst>
            </p:cNvPr>
            <p:cNvSpPr/>
            <p:nvPr/>
          </p:nvSpPr>
          <p:spPr bwMode="auto">
            <a:xfrm>
              <a:off x="15089188" y="3068638"/>
              <a:ext cx="228600" cy="531812"/>
            </a:xfrm>
            <a:custGeom>
              <a:avLst/>
              <a:gdLst>
                <a:gd name="T0" fmla="*/ 1 w 60"/>
                <a:gd name="T1" fmla="*/ 17 h 140"/>
                <a:gd name="T2" fmla="*/ 34 w 60"/>
                <a:gd name="T3" fmla="*/ 12 h 140"/>
                <a:gd name="T4" fmla="*/ 38 w 60"/>
                <a:gd name="T5" fmla="*/ 34 h 140"/>
                <a:gd name="T6" fmla="*/ 46 w 60"/>
                <a:gd name="T7" fmla="*/ 105 h 140"/>
                <a:gd name="T8" fmla="*/ 54 w 60"/>
                <a:gd name="T9" fmla="*/ 115 h 140"/>
                <a:gd name="T10" fmla="*/ 52 w 60"/>
                <a:gd name="T11" fmla="*/ 136 h 140"/>
                <a:gd name="T12" fmla="*/ 35 w 60"/>
                <a:gd name="T13" fmla="*/ 137 h 140"/>
                <a:gd name="T14" fmla="*/ 10 w 60"/>
                <a:gd name="T15" fmla="*/ 106 h 140"/>
                <a:gd name="T16" fmla="*/ 0 w 60"/>
                <a:gd name="T17" fmla="*/ 79 h 140"/>
                <a:gd name="T18" fmla="*/ 1 w 60"/>
                <a:gd name="T19" fmla="*/ 1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40">
                  <a:moveTo>
                    <a:pt x="1" y="17"/>
                  </a:moveTo>
                  <a:cubicBezTo>
                    <a:pt x="14" y="3"/>
                    <a:pt x="26" y="0"/>
                    <a:pt x="34" y="12"/>
                  </a:cubicBezTo>
                  <a:cubicBezTo>
                    <a:pt x="38" y="17"/>
                    <a:pt x="41" y="28"/>
                    <a:pt x="38" y="34"/>
                  </a:cubicBezTo>
                  <a:cubicBezTo>
                    <a:pt x="25" y="60"/>
                    <a:pt x="30" y="83"/>
                    <a:pt x="46" y="105"/>
                  </a:cubicBezTo>
                  <a:cubicBezTo>
                    <a:pt x="49" y="109"/>
                    <a:pt x="52" y="112"/>
                    <a:pt x="54" y="115"/>
                  </a:cubicBezTo>
                  <a:cubicBezTo>
                    <a:pt x="60" y="123"/>
                    <a:pt x="59" y="131"/>
                    <a:pt x="52" y="136"/>
                  </a:cubicBezTo>
                  <a:cubicBezTo>
                    <a:pt x="48" y="139"/>
                    <a:pt x="38" y="140"/>
                    <a:pt x="35" y="137"/>
                  </a:cubicBezTo>
                  <a:cubicBezTo>
                    <a:pt x="25" y="128"/>
                    <a:pt x="17" y="117"/>
                    <a:pt x="10" y="106"/>
                  </a:cubicBezTo>
                  <a:cubicBezTo>
                    <a:pt x="5" y="98"/>
                    <a:pt x="3" y="88"/>
                    <a:pt x="0" y="79"/>
                  </a:cubicBezTo>
                  <a:cubicBezTo>
                    <a:pt x="0" y="58"/>
                    <a:pt x="0" y="38"/>
                    <a:pt x="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pic>
        <p:nvPicPr>
          <p:cNvPr id="4108" name="Picture 12" descr="a stack of donuts on a plate - obesidad fotografías e imágenes de stock">
            <a:extLst>
              <a:ext uri="{FF2B5EF4-FFF2-40B4-BE49-F238E27FC236}">
                <a16:creationId xmlns:a16="http://schemas.microsoft.com/office/drawing/2014/main" id="{5FA26522-FCB4-443A-9410-79ADF8B251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142038" y="4947033"/>
            <a:ext cx="5145962" cy="533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917191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6730">
        <p159:morph option="byWord"/>
      </p:transition>
    </mc:Choice>
    <mc:Fallback>
      <p:transition spd="slow" advTm="6730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884" y="6796278"/>
            <a:ext cx="2205442" cy="1520439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9266" y="2573483"/>
            <a:ext cx="3123340" cy="1416941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3311" y="4297410"/>
            <a:ext cx="3193571" cy="757181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2439" y="1945367"/>
            <a:ext cx="3119137" cy="1444997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29" tIns="68539" rIns="137129" bIns="68539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29" tIns="68539" rIns="137129" bIns="68539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29" tIns="68539" rIns="137129" bIns="68539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29" tIns="68539" rIns="137129" bIns="68539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29" tIns="68539" rIns="137129" bIns="68539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1052" y="5364655"/>
            <a:ext cx="3140953" cy="588155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6531" y="3599901"/>
            <a:ext cx="3130949" cy="733345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161" y="5897176"/>
            <a:ext cx="3193629" cy="1326675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7892" y="1940571"/>
            <a:ext cx="2736790" cy="3187118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3215" y="1953040"/>
            <a:ext cx="3275430" cy="309836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1437" y="2596138"/>
            <a:ext cx="4952760" cy="183458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3975" y="5066687"/>
            <a:ext cx="2904972" cy="1303645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ctr"/>
              <a:endParaRPr sz="5399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ctr"/>
              <a:endParaRPr sz="5399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ctr"/>
              <a:endParaRPr sz="5399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ctr"/>
              <a:endParaRPr sz="5399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ctr"/>
              <a:endParaRPr sz="5399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ctr"/>
              <a:endParaRPr sz="5399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3980" y="1938248"/>
            <a:ext cx="5036305" cy="418553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9137" y="7330677"/>
            <a:ext cx="3135072" cy="983202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367" y="6291659"/>
            <a:ext cx="3233429" cy="69240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7631" y="6863630"/>
            <a:ext cx="2591364" cy="12929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248" y="6456685"/>
            <a:ext cx="328077" cy="282939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301" y="5633900"/>
            <a:ext cx="2837976" cy="496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69932" y="6379911"/>
            <a:ext cx="2792709" cy="769913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3087" y="3217952"/>
            <a:ext cx="2364187" cy="1323850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3992" y="3113193"/>
            <a:ext cx="1925005" cy="161986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29987" y="4647818"/>
            <a:ext cx="3244037" cy="1104715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066" y="7395903"/>
            <a:ext cx="3165923" cy="95126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7629" y="4918577"/>
            <a:ext cx="1672314" cy="1648804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22" tIns="182822" rIns="182822" bIns="182822" anchor="ctr" anchorCtr="0">
                    <a:noAutofit/>
                  </a:bodyPr>
                  <a:lstStyle/>
                  <a:p>
                    <a:endParaRPr sz="5399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2274" y="507433"/>
            <a:ext cx="15418820" cy="964651"/>
          </a:xfrm>
          <a:prstGeom prst="rect">
            <a:avLst/>
          </a:prstGeom>
        </p:spPr>
        <p:txBody>
          <a:bodyPr spcFirstLastPara="1" wrap="square" lIns="182822" tIns="182822" rIns="182822" bIns="182822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599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5371" y="6310870"/>
            <a:ext cx="4780090" cy="2049284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153" y="4307003"/>
          <a:ext cx="5007428" cy="1729303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18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18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18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185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594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2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2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2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22" marR="182822" marT="182822" marB="182822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2121" y="1962895"/>
            <a:ext cx="4792270" cy="19527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203" y="1962865"/>
          <a:ext cx="5007428" cy="1952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18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18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18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185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0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0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0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724" y="4307004"/>
          <a:ext cx="4726072" cy="1736883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5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5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5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5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8961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8961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8961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22" marR="182822" marT="182822" marB="182822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697" y="6288619"/>
            <a:ext cx="4726025" cy="2093801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4117" y="4307003"/>
          <a:ext cx="4738868" cy="1778427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7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7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7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7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809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809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809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22" marR="182822" marT="182822" marB="182822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392" y="5114509"/>
            <a:ext cx="2603788" cy="12189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198" y="5678740"/>
            <a:ext cx="1828398" cy="12189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438" y="6334234"/>
            <a:ext cx="5044955" cy="2002599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22" rIns="0" bIns="182822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22" rIns="0" bIns="182822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22" rIns="0" bIns="182822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22" rIns="0" bIns="182822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22" rIns="0" bIns="182822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22" rIns="0" bIns="182822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22" rIns="0" bIns="182822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2024" y="1902991"/>
            <a:ext cx="4726057" cy="201142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MAY</a:t>
              </a:r>
              <a:endParaRPr sz="8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JUNE</a:t>
              </a:r>
              <a:endParaRPr sz="8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2</a:t>
              </a:r>
              <a:endParaRPr sz="8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8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30675" y="748658"/>
            <a:ext cx="15418820" cy="964651"/>
          </a:xfrm>
          <a:prstGeom prst="rect">
            <a:avLst/>
          </a:prstGeom>
        </p:spPr>
        <p:txBody>
          <a:bodyPr spcFirstLastPara="1" wrap="square" lIns="182822" tIns="182822" rIns="182822" bIns="182822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12" y="1941573"/>
            <a:ext cx="1490632" cy="143750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7318" y="3698201"/>
            <a:ext cx="1523299" cy="1459567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471" y="3704612"/>
            <a:ext cx="1370926" cy="1446949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29" tIns="68539" rIns="137129" bIns="68539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29" tIns="68539" rIns="137129" bIns="68539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29" tIns="68539" rIns="137129" bIns="68539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29" tIns="68539" rIns="137129" bIns="68539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29" tIns="68539" rIns="137129" bIns="68539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398" y="3718003"/>
            <a:ext cx="1420087" cy="1420087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023" y="3707017"/>
            <a:ext cx="1441773" cy="144214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6564" y="6997718"/>
            <a:ext cx="561083" cy="1346120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568" y="6975316"/>
            <a:ext cx="940559" cy="1367279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5616" y="680334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3680" y="6997717"/>
            <a:ext cx="587691" cy="587599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3680" y="7754942"/>
            <a:ext cx="587691" cy="5876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213" y="6996110"/>
            <a:ext cx="1219198" cy="1346092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2920" y="6991587"/>
            <a:ext cx="885741" cy="1351067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3035" y="5412688"/>
            <a:ext cx="1245574" cy="1243696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956" y="5431902"/>
            <a:ext cx="2621569" cy="1224625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365" y="5413014"/>
            <a:ext cx="2220255" cy="124321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050" y="5406810"/>
            <a:ext cx="2148570" cy="1254168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6811" y="3708495"/>
            <a:ext cx="1749682" cy="1438978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781" y="1941573"/>
            <a:ext cx="1424894" cy="1571559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735" y="3707745"/>
            <a:ext cx="1582330" cy="1440478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9742" y="6996498"/>
            <a:ext cx="2816453" cy="1346124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4421" y="1941573"/>
            <a:ext cx="1590724" cy="1477434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745" y="6986586"/>
            <a:ext cx="2649439" cy="1355957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017" y="2088438"/>
            <a:ext cx="2261825" cy="1174585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736" y="6986670"/>
            <a:ext cx="2751283" cy="1356053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r>
                    <a:rPr lang="en" sz="5399"/>
                    <a:t>     </a:t>
                  </a:r>
                  <a:endParaRPr sz="5399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295" y="3707031"/>
            <a:ext cx="1881184" cy="1441911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5202" y="3715720"/>
            <a:ext cx="1424934" cy="142452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8478" y="1941573"/>
            <a:ext cx="1691029" cy="142360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939" y="5413254"/>
            <a:ext cx="3235365" cy="1243256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1508" y="1941572"/>
            <a:ext cx="1766137" cy="1550113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7613" y="1941573"/>
            <a:ext cx="1535171" cy="1630726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9280" y="1941573"/>
            <a:ext cx="1166698" cy="174018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949" y="3713942"/>
            <a:ext cx="1477916" cy="142808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0959" y="6974982"/>
            <a:ext cx="624052" cy="1368135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578" y="1941573"/>
            <a:ext cx="1417803" cy="1478490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30079" y="5413268"/>
            <a:ext cx="2905462" cy="1242528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30079" y="599903"/>
            <a:ext cx="15418820" cy="964651"/>
          </a:xfrm>
          <a:prstGeom prst="rect">
            <a:avLst/>
          </a:prstGeom>
        </p:spPr>
        <p:txBody>
          <a:bodyPr spcFirstLastPara="1" wrap="square" lIns="182822" tIns="182822" rIns="182822" bIns="182822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999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8351" y="1931446"/>
            <a:ext cx="3271729" cy="3051817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7098" y="1969719"/>
            <a:ext cx="2728075" cy="220392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6024" y="4887631"/>
            <a:ext cx="2774654" cy="318199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9074" y="5443196"/>
            <a:ext cx="2780575" cy="319201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80381" y="5999762"/>
            <a:ext cx="2822822" cy="30747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765" y="4410808"/>
            <a:ext cx="2766579" cy="239461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778" y="7137686"/>
            <a:ext cx="2738639" cy="3908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902" y="6540140"/>
            <a:ext cx="2777703" cy="360182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762" y="7765909"/>
            <a:ext cx="2608815" cy="588057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922" y="3732777"/>
            <a:ext cx="2867199" cy="382943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7032" y="1938189"/>
            <a:ext cx="2860980" cy="148654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262" y="4384466"/>
            <a:ext cx="2900520" cy="2103849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357" y="6568508"/>
            <a:ext cx="2834329" cy="177561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121" y="4375557"/>
            <a:ext cx="2143155" cy="2042843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4717" y="5228240"/>
            <a:ext cx="3390225" cy="3121192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268" y="4383512"/>
            <a:ext cx="2496701" cy="205032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436" y="6659794"/>
            <a:ext cx="5328840" cy="168662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483" y="1958238"/>
            <a:ext cx="2599301" cy="2046360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4834" y="1958528"/>
            <a:ext cx="2438450" cy="2102406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22" tIns="182822" rIns="182822" bIns="182822" anchor="ctr" anchorCtr="0">
                <a:noAutofit/>
              </a:bodyPr>
              <a:lstStyle/>
              <a:p>
                <a:endParaRPr sz="5399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22" tIns="182822" rIns="182822" bIns="182822" anchor="ctr" anchorCtr="0">
                  <a:noAutofit/>
                </a:bodyPr>
                <a:lstStyle/>
                <a:p>
                  <a:endParaRPr sz="5399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30079" y="599903"/>
            <a:ext cx="15418820" cy="964651"/>
          </a:xfrm>
          <a:prstGeom prst="rect">
            <a:avLst/>
          </a:prstGeom>
        </p:spPr>
        <p:txBody>
          <a:bodyPr spcFirstLastPara="1" wrap="square" lIns="182822" tIns="182822" rIns="182822" bIns="182822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999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694252" y="4582468"/>
            <a:ext cx="830964" cy="709996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2785185" y="4574911"/>
            <a:ext cx="720601" cy="71755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pPr algn="r" rtl="1"/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3878470" y="4604438"/>
            <a:ext cx="718315" cy="655513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5121001" y="4574148"/>
            <a:ext cx="415100" cy="719077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6060399" y="4642219"/>
            <a:ext cx="725870" cy="579946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7089419" y="4579102"/>
            <a:ext cx="844554" cy="710376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8248424" y="4575672"/>
            <a:ext cx="715266" cy="714568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pPr algn="r" rtl="1"/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9336374" y="4578720"/>
            <a:ext cx="719077" cy="7077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10429658" y="4573450"/>
            <a:ext cx="717553" cy="719013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pPr algn="r" rtl="1"/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12705315" y="4615741"/>
            <a:ext cx="527053" cy="635130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13700299" y="4590531"/>
            <a:ext cx="720601" cy="686818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14842667" y="4605009"/>
            <a:ext cx="684278" cy="654179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5938934" y="4699688"/>
            <a:ext cx="665419" cy="468060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11606825" y="4618789"/>
            <a:ext cx="630557" cy="629859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4955812" y="5487472"/>
            <a:ext cx="741746" cy="740984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683649" y="5492107"/>
            <a:ext cx="743651" cy="731269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2863259" y="5531662"/>
            <a:ext cx="567882" cy="682055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3867103" y="5547989"/>
            <a:ext cx="745555" cy="685040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6120916" y="5488107"/>
            <a:ext cx="665355" cy="74492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7202069" y="5490202"/>
            <a:ext cx="673674" cy="711074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8214390" y="5520556"/>
            <a:ext cx="760669" cy="726124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9312562" y="5490520"/>
            <a:ext cx="762574" cy="73717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10401655" y="5581260"/>
            <a:ext cx="746255" cy="604839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11537569" y="5544179"/>
            <a:ext cx="568644" cy="688088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12641815" y="5540432"/>
            <a:ext cx="686564" cy="686500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pPr algn="r" rtl="1"/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13908200" y="5578213"/>
            <a:ext cx="510415" cy="654815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5021104" y="5579737"/>
            <a:ext cx="488507" cy="652527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5935950" y="5663623"/>
            <a:ext cx="664593" cy="567882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4958099" y="6489251"/>
            <a:ext cx="731141" cy="584456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pPr algn="r" rtl="1"/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7137805" y="6515731"/>
            <a:ext cx="728856" cy="524765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10487061" y="6458708"/>
            <a:ext cx="646496" cy="64147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pPr algn="r" rtl="1"/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11491889" y="6454451"/>
            <a:ext cx="729617" cy="649544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12417278" y="6474330"/>
            <a:ext cx="892940" cy="607696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693490" y="6413623"/>
            <a:ext cx="728856" cy="729681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2770834" y="6452929"/>
            <a:ext cx="740222" cy="651829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3868237" y="6431196"/>
            <a:ext cx="732665" cy="708853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6047572" y="6430259"/>
            <a:ext cx="731903" cy="697232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8397398" y="6368981"/>
            <a:ext cx="418149" cy="76676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9594185" y="6371330"/>
            <a:ext cx="166434" cy="758955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pPr algn="r" rtl="1"/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13753196" y="6431021"/>
            <a:ext cx="645734" cy="69564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14818472" y="6445371"/>
            <a:ext cx="669165" cy="6677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6118132" y="6413623"/>
            <a:ext cx="459741" cy="728158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pPr algn="r" rtl="1"/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10393335" y="7449819"/>
            <a:ext cx="712282" cy="531180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13658706" y="7466836"/>
            <a:ext cx="709996" cy="495999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5797584" y="7428227"/>
            <a:ext cx="784101" cy="56032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696474" y="7387589"/>
            <a:ext cx="710758" cy="65386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pPr algn="r" rtl="1"/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2779152" y="7360792"/>
            <a:ext cx="715330" cy="710186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3867102" y="7360792"/>
            <a:ext cx="715330" cy="710186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4955050" y="7360792"/>
            <a:ext cx="715330" cy="710186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6043063" y="7360983"/>
            <a:ext cx="712218" cy="7115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7129490" y="7397241"/>
            <a:ext cx="716027" cy="635892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8219723" y="7360982"/>
            <a:ext cx="710694" cy="708473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9307673" y="7359459"/>
            <a:ext cx="710758" cy="7115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11519066" y="7397241"/>
            <a:ext cx="635192" cy="637416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12569233" y="7387777"/>
            <a:ext cx="712282" cy="656719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pPr algn="r" rtl="1"/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14740623" y="7360601"/>
            <a:ext cx="744031" cy="710376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3313453" y="8249984"/>
            <a:ext cx="749302" cy="747905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4416513" y="8311325"/>
            <a:ext cx="715330" cy="684278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5517355" y="8269733"/>
            <a:ext cx="681993" cy="680531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6550883" y="8259446"/>
            <a:ext cx="784037" cy="700598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7793773" y="8269733"/>
            <a:ext cx="465838" cy="680531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8767611" y="8241030"/>
            <a:ext cx="688024" cy="73717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9853275" y="8269542"/>
            <a:ext cx="688088" cy="679961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pPr algn="r" rtl="1"/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10881533" y="8348345"/>
            <a:ext cx="795403" cy="525527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11924080" y="8408100"/>
            <a:ext cx="880874" cy="579946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13288762" y="8268972"/>
            <a:ext cx="319851" cy="728919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14317781" y="8269734"/>
            <a:ext cx="428690" cy="728158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5237837" y="8294687"/>
            <a:ext cx="759907" cy="702440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1434590" y="2375633"/>
            <a:ext cx="15418820" cy="15225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2" tIns="182822" rIns="182822" bIns="182822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در اسلایدهای </a:t>
            </a:r>
            <a:r>
              <a:rPr lang="en-US" sz="2200" dirty="0">
                <a:cs typeface="B Nazanin" panose="00000700000000000000" pitchFamily="2" charset="-78"/>
              </a:rPr>
              <a:t>Google، </a:t>
            </a:r>
            <a:r>
              <a:rPr lang="fa-IR" sz="22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2200" dirty="0" err="1">
                <a:cs typeface="B Nazanin" panose="00000700000000000000" pitchFamily="2" charset="-78"/>
              </a:rPr>
              <a:t>Flaticon</a:t>
            </a:r>
            <a:r>
              <a:rPr lang="en-US" sz="2200" dirty="0">
                <a:cs typeface="B Nazanin" panose="00000700000000000000" pitchFamily="2" charset="-78"/>
              </a:rPr>
              <a:t> </a:t>
            </a:r>
            <a:r>
              <a:rPr lang="fa-IR" sz="22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22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1434740" y="1021642"/>
            <a:ext cx="15418820" cy="964651"/>
          </a:xfrm>
          <a:prstGeom prst="rect">
            <a:avLst/>
          </a:prstGeom>
        </p:spPr>
        <p:txBody>
          <a:bodyPr spcFirstLastPara="1" vert="horz" wrap="square" lIns="182822" tIns="182822" rIns="182822" bIns="182822" rtlCol="0" anchor="t" anchorCtr="0">
            <a:noAutofit/>
          </a:bodyPr>
          <a:lstStyle/>
          <a:p>
            <a:pPr rtl="1"/>
            <a:r>
              <a:rPr lang="fa-IR" sz="8000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sz="8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2211501" y="8246728"/>
            <a:ext cx="748239" cy="748410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pPr algn="r" rtl="1"/>
              <a:endParaRPr sz="5399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3515040" y="2650041"/>
            <a:ext cx="742023" cy="718681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5548974" y="3557932"/>
            <a:ext cx="233350" cy="748257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8035041" y="2648516"/>
            <a:ext cx="630087" cy="718683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7927492" y="3648055"/>
            <a:ext cx="748193" cy="568012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3555934" y="3678264"/>
            <a:ext cx="752772" cy="507466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2620757" y="3763171"/>
            <a:ext cx="748193" cy="339308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725711" y="3801014"/>
            <a:ext cx="748956" cy="26057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4695588" y="3557679"/>
            <a:ext cx="227243" cy="746221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724185" y="2822334"/>
            <a:ext cx="720209" cy="369199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6220656" y="2648452"/>
            <a:ext cx="661124" cy="716647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6394094" y="3556979"/>
            <a:ext cx="237037" cy="746921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6971485" y="3648055"/>
            <a:ext cx="747429" cy="568012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5334705" y="2649278"/>
            <a:ext cx="660360" cy="717919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7135416" y="2648515"/>
            <a:ext cx="639945" cy="719445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2620758" y="2648516"/>
            <a:ext cx="717919" cy="717155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4439659" y="2649278"/>
            <a:ext cx="661124" cy="717919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10686850" y="2667405"/>
            <a:ext cx="489276" cy="702082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9764585" y="2667405"/>
            <a:ext cx="492266" cy="702082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12545884" y="2666705"/>
            <a:ext cx="472613" cy="702782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11619039" y="2668167"/>
            <a:ext cx="487751" cy="702782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14438244" y="2665178"/>
            <a:ext cx="383191" cy="704309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5397653" y="2665941"/>
            <a:ext cx="309796" cy="703545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6322272" y="2666704"/>
            <a:ext cx="306745" cy="702020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13493210" y="2666450"/>
            <a:ext cx="426376" cy="70449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11540302" y="3663765"/>
            <a:ext cx="701256" cy="584104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10653523" y="3609260"/>
            <a:ext cx="700556" cy="692351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5984493" y="3604107"/>
            <a:ext cx="661188" cy="699792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9767574" y="3633682"/>
            <a:ext cx="700492" cy="645986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5097016" y="3606397"/>
            <a:ext cx="666467" cy="699792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12427778" y="3606397"/>
            <a:ext cx="692923" cy="700492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14211065" y="3605633"/>
            <a:ext cx="666467" cy="70125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13316783" y="3605633"/>
            <a:ext cx="684592" cy="700556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8209940" y="4492922"/>
            <a:ext cx="183296" cy="702973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7233108" y="4493111"/>
            <a:ext cx="406723" cy="703545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757514" y="4492348"/>
            <a:ext cx="545308" cy="703545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4550196" y="4493111"/>
            <a:ext cx="511219" cy="702782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5418021" y="4490885"/>
            <a:ext cx="493028" cy="70500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3671816" y="4493110"/>
            <a:ext cx="518786" cy="701320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6300920" y="4493111"/>
            <a:ext cx="424912" cy="702782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2735110" y="4492665"/>
            <a:ext cx="538439" cy="703991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14151215" y="4500233"/>
            <a:ext cx="706599" cy="70252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9765285" y="4499215"/>
            <a:ext cx="549061" cy="70125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13254645" y="4536169"/>
            <a:ext cx="711876" cy="626397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12366405" y="4572674"/>
            <a:ext cx="702782" cy="555866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11470595" y="4508121"/>
            <a:ext cx="706599" cy="682493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10487264" y="4542346"/>
            <a:ext cx="810385" cy="550913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5928459" y="4590037"/>
            <a:ext cx="724024" cy="51726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5047787" y="4561290"/>
            <a:ext cx="700556" cy="577807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7945683" y="5436684"/>
            <a:ext cx="710350" cy="713340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7055917" y="5485845"/>
            <a:ext cx="711876" cy="615713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6166151" y="5490170"/>
            <a:ext cx="712640" cy="604583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5278673" y="5438145"/>
            <a:ext cx="711114" cy="711114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4389671" y="5525977"/>
            <a:ext cx="711876" cy="535449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3500666" y="5437383"/>
            <a:ext cx="711876" cy="711114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2611662" y="5436682"/>
            <a:ext cx="714930" cy="714866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709047" y="5437700"/>
            <a:ext cx="728096" cy="706471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14132327" y="5473443"/>
            <a:ext cx="704309" cy="669773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13181949" y="5416204"/>
            <a:ext cx="780056" cy="71493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12269478" y="5451821"/>
            <a:ext cx="780819" cy="664113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5081878" y="5457863"/>
            <a:ext cx="636892" cy="704309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6004972" y="5456336"/>
            <a:ext cx="613423" cy="702782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11375196" y="5419255"/>
            <a:ext cx="739162" cy="73909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9763821" y="5457862"/>
            <a:ext cx="312786" cy="698966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10460434" y="5421292"/>
            <a:ext cx="742151" cy="734773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11496353" y="6517251"/>
            <a:ext cx="705071" cy="365066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725711" y="8197378"/>
            <a:ext cx="682303" cy="718491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2794895" y="8222562"/>
            <a:ext cx="603629" cy="665639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3731598" y="8202846"/>
            <a:ext cx="792140" cy="711114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4824313" y="8255825"/>
            <a:ext cx="668693" cy="599813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5807190" y="8205897"/>
            <a:ext cx="764920" cy="70125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7866881" y="8279357"/>
            <a:ext cx="767146" cy="552813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6882480" y="8252837"/>
            <a:ext cx="674034" cy="605093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7065011" y="6373386"/>
            <a:ext cx="678551" cy="672444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7938115" y="6348010"/>
            <a:ext cx="717919" cy="71677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3768741" y="7265379"/>
            <a:ext cx="325696" cy="702782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879434" y="7266396"/>
            <a:ext cx="383955" cy="702528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4613034" y="7267669"/>
            <a:ext cx="387770" cy="698202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2648806" y="7262326"/>
            <a:ext cx="712576" cy="713404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5575495" y="7257809"/>
            <a:ext cx="178017" cy="720017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719671" y="6355960"/>
            <a:ext cx="613423" cy="702782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2632842" y="6369380"/>
            <a:ext cx="577109" cy="674926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7935061" y="7322175"/>
            <a:ext cx="729303" cy="590719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6433461" y="7263854"/>
            <a:ext cx="156074" cy="706725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6939273" y="7304367"/>
            <a:ext cx="727014" cy="623218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10628993" y="7285095"/>
            <a:ext cx="648276" cy="648976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22" tIns="182822" rIns="182822" bIns="182822" anchor="ctr" anchorCtr="0">
            <a:noAutofit/>
          </a:bodyPr>
          <a:lstStyle/>
          <a:p>
            <a:endParaRPr sz="5399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11623273" y="7260881"/>
            <a:ext cx="567398" cy="616793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12486500" y="7394105"/>
            <a:ext cx="640645" cy="427138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14524949" y="7253612"/>
            <a:ext cx="714166" cy="70392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13473956" y="7314798"/>
            <a:ext cx="710350" cy="58671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5413336" y="7319710"/>
            <a:ext cx="564549" cy="674232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6208379" y="6370396"/>
            <a:ext cx="595680" cy="675052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5336230" y="6370333"/>
            <a:ext cx="546008" cy="675498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4425667" y="6368743"/>
            <a:ext cx="565343" cy="677215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3538508" y="6370334"/>
            <a:ext cx="557392" cy="678041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10675531" y="6321870"/>
            <a:ext cx="614187" cy="753536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9767575" y="6322635"/>
            <a:ext cx="646750" cy="754997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12386120" y="6462680"/>
            <a:ext cx="705071" cy="474903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13273598" y="6443791"/>
            <a:ext cx="707361" cy="50892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14151216" y="6347182"/>
            <a:ext cx="721163" cy="704563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5303016" y="6346483"/>
            <a:ext cx="214333" cy="704689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5945886" y="6412754"/>
            <a:ext cx="705071" cy="574055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22" tIns="182822" rIns="182822" bIns="182822" anchor="ctr" anchorCtr="0">
              <a:noAutofit/>
            </a:bodyPr>
            <a:lstStyle/>
            <a:p>
              <a:endParaRPr sz="5399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700499" y="1021892"/>
            <a:ext cx="6963125" cy="9646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2" tIns="182822" rIns="182822" bIns="182822" anchor="t" anchorCtr="0">
            <a:noAutofit/>
          </a:bodyPr>
          <a:lstStyle/>
          <a:p>
            <a:pPr algn="ctr"/>
            <a:r>
              <a:rPr lang="fa-IR" sz="4799" dirty="0">
                <a:cs typeface="B Nazanin" panose="00000700000000000000" pitchFamily="2" charset="-78"/>
              </a:rPr>
              <a:t>نمادهای فرآیند خلاق</a:t>
            </a:r>
            <a:endParaRPr sz="4799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9716712" y="1021892"/>
            <a:ext cx="6963125" cy="9646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2" tIns="182822" rIns="182822" bIns="182822" anchor="t" anchorCtr="0">
            <a:noAutofit/>
          </a:bodyPr>
          <a:lstStyle/>
          <a:p>
            <a:pPr algn="ctr"/>
            <a:r>
              <a:rPr lang="fa-IR" sz="4799" dirty="0">
                <a:cs typeface="B Nazanin" panose="00000700000000000000" pitchFamily="2" charset="-78"/>
              </a:rPr>
              <a:t>نمادهای هنرهای نمایشی</a:t>
            </a:r>
            <a:endParaRPr sz="4799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Placeholder 3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بخش</a:t>
            </a:r>
            <a:r>
              <a:rPr kumimoji="1" lang="en-US" altLang="ja-JP" dirty="0">
                <a:cs typeface="B Nazanin" panose="00000700000000000000" pitchFamily="2" charset="-78"/>
              </a:rPr>
              <a:t> 1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36" name="Title 3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معرفی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pic>
        <p:nvPicPr>
          <p:cNvPr id="10242" name="Picture 2" descr="close up of unidentified person touching fat belly. - obesidad fotografías e imágenes de stock">
            <a:extLst>
              <a:ext uri="{FF2B5EF4-FFF2-40B4-BE49-F238E27FC236}">
                <a16:creationId xmlns:a16="http://schemas.microsoft.com/office/drawing/2014/main" id="{50C8EF21-91F3-4F2E-B442-316DC4696BFF}"/>
              </a:ext>
            </a:extLst>
          </p:cNvPr>
          <p:cNvPicPr>
            <a:picLocks noGrp="1" noChangeAspect="1" noChangeArrowheads="1"/>
          </p:cNvPicPr>
          <p:nvPr>
            <p:ph type="pic" sz="quarter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90513" y="0"/>
            <a:ext cx="8664575" cy="10285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upo 1">
            <a:extLst>
              <a:ext uri="{FF2B5EF4-FFF2-40B4-BE49-F238E27FC236}">
                <a16:creationId xmlns:a16="http://schemas.microsoft.com/office/drawing/2014/main" id="{1944FEA1-8E1C-1AFC-E154-EABF83B56E67}"/>
              </a:ext>
            </a:extLst>
          </p:cNvPr>
          <p:cNvGrpSpPr/>
          <p:nvPr/>
        </p:nvGrpSpPr>
        <p:grpSpPr>
          <a:xfrm>
            <a:off x="11668125" y="2063750"/>
            <a:ext cx="5132388" cy="4981576"/>
            <a:chOff x="11668125" y="2063750"/>
            <a:chExt cx="5132388" cy="4981576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A8658872-BD00-4771-BEDA-00148DF7B01E}"/>
                </a:ext>
              </a:extLst>
            </p:cNvPr>
            <p:cNvSpPr/>
            <p:nvPr/>
          </p:nvSpPr>
          <p:spPr bwMode="auto">
            <a:xfrm>
              <a:off x="11668125" y="3103563"/>
              <a:ext cx="5132388" cy="3941763"/>
            </a:xfrm>
            <a:custGeom>
              <a:avLst/>
              <a:gdLst>
                <a:gd name="T0" fmla="*/ 230 w 375"/>
                <a:gd name="T1" fmla="*/ 116 h 288"/>
                <a:gd name="T2" fmla="*/ 238 w 375"/>
                <a:gd name="T3" fmla="*/ 119 h 288"/>
                <a:gd name="T4" fmla="*/ 226 w 375"/>
                <a:gd name="T5" fmla="*/ 94 h 288"/>
                <a:gd name="T6" fmla="*/ 212 w 375"/>
                <a:gd name="T7" fmla="*/ 126 h 288"/>
                <a:gd name="T8" fmla="*/ 210 w 375"/>
                <a:gd name="T9" fmla="*/ 140 h 288"/>
                <a:gd name="T10" fmla="*/ 198 w 375"/>
                <a:gd name="T11" fmla="*/ 156 h 288"/>
                <a:gd name="T12" fmla="*/ 179 w 375"/>
                <a:gd name="T13" fmla="*/ 143 h 288"/>
                <a:gd name="T14" fmla="*/ 160 w 375"/>
                <a:gd name="T15" fmla="*/ 86 h 288"/>
                <a:gd name="T16" fmla="*/ 133 w 375"/>
                <a:gd name="T17" fmla="*/ 272 h 288"/>
                <a:gd name="T18" fmla="*/ 112 w 375"/>
                <a:gd name="T19" fmla="*/ 286 h 288"/>
                <a:gd name="T20" fmla="*/ 95 w 375"/>
                <a:gd name="T21" fmla="*/ 268 h 288"/>
                <a:gd name="T22" fmla="*/ 95 w 375"/>
                <a:gd name="T23" fmla="*/ 184 h 288"/>
                <a:gd name="T24" fmla="*/ 95 w 375"/>
                <a:gd name="T25" fmla="*/ 169 h 288"/>
                <a:gd name="T26" fmla="*/ 90 w 375"/>
                <a:gd name="T27" fmla="*/ 168 h 288"/>
                <a:gd name="T28" fmla="*/ 89 w 375"/>
                <a:gd name="T29" fmla="*/ 182 h 288"/>
                <a:gd name="T30" fmla="*/ 89 w 375"/>
                <a:gd name="T31" fmla="*/ 264 h 288"/>
                <a:gd name="T32" fmla="*/ 71 w 375"/>
                <a:gd name="T33" fmla="*/ 286 h 288"/>
                <a:gd name="T34" fmla="*/ 49 w 375"/>
                <a:gd name="T35" fmla="*/ 267 h 288"/>
                <a:gd name="T36" fmla="*/ 33 w 375"/>
                <a:gd name="T37" fmla="*/ 137 h 288"/>
                <a:gd name="T38" fmla="*/ 27 w 375"/>
                <a:gd name="T39" fmla="*/ 122 h 288"/>
                <a:gd name="T40" fmla="*/ 26 w 375"/>
                <a:gd name="T41" fmla="*/ 145 h 288"/>
                <a:gd name="T42" fmla="*/ 12 w 375"/>
                <a:gd name="T43" fmla="*/ 156 h 288"/>
                <a:gd name="T44" fmla="*/ 0 w 375"/>
                <a:gd name="T45" fmla="*/ 143 h 288"/>
                <a:gd name="T46" fmla="*/ 23 w 375"/>
                <a:gd name="T47" fmla="*/ 31 h 288"/>
                <a:gd name="T48" fmla="*/ 72 w 375"/>
                <a:gd name="T49" fmla="*/ 3 h 288"/>
                <a:gd name="T50" fmla="*/ 104 w 375"/>
                <a:gd name="T51" fmla="*/ 3 h 288"/>
                <a:gd name="T52" fmla="*/ 157 w 375"/>
                <a:gd name="T53" fmla="*/ 28 h 288"/>
                <a:gd name="T54" fmla="*/ 196 w 375"/>
                <a:gd name="T55" fmla="*/ 92 h 288"/>
                <a:gd name="T56" fmla="*/ 224 w 375"/>
                <a:gd name="T57" fmla="*/ 50 h 288"/>
                <a:gd name="T58" fmla="*/ 278 w 375"/>
                <a:gd name="T59" fmla="*/ 23 h 288"/>
                <a:gd name="T60" fmla="*/ 308 w 375"/>
                <a:gd name="T61" fmla="*/ 23 h 288"/>
                <a:gd name="T62" fmla="*/ 350 w 375"/>
                <a:gd name="T63" fmla="*/ 47 h 288"/>
                <a:gd name="T64" fmla="*/ 372 w 375"/>
                <a:gd name="T65" fmla="*/ 118 h 288"/>
                <a:gd name="T66" fmla="*/ 375 w 375"/>
                <a:gd name="T67" fmla="*/ 150 h 288"/>
                <a:gd name="T68" fmla="*/ 367 w 375"/>
                <a:gd name="T69" fmla="*/ 169 h 288"/>
                <a:gd name="T70" fmla="*/ 361 w 375"/>
                <a:gd name="T71" fmla="*/ 168 h 288"/>
                <a:gd name="T72" fmla="*/ 354 w 375"/>
                <a:gd name="T73" fmla="*/ 137 h 288"/>
                <a:gd name="T74" fmla="*/ 352 w 375"/>
                <a:gd name="T75" fmla="*/ 137 h 288"/>
                <a:gd name="T76" fmla="*/ 365 w 375"/>
                <a:gd name="T77" fmla="*/ 206 h 288"/>
                <a:gd name="T78" fmla="*/ 338 w 375"/>
                <a:gd name="T79" fmla="*/ 249 h 288"/>
                <a:gd name="T80" fmla="*/ 218 w 375"/>
                <a:gd name="T81" fmla="*/ 242 h 288"/>
                <a:gd name="T82" fmla="*/ 208 w 375"/>
                <a:gd name="T83" fmla="*/ 226 h 288"/>
                <a:gd name="T84" fmla="*/ 230 w 375"/>
                <a:gd name="T85" fmla="*/ 11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5" h="288">
                  <a:moveTo>
                    <a:pt x="230" y="116"/>
                  </a:moveTo>
                  <a:cubicBezTo>
                    <a:pt x="234" y="117"/>
                    <a:pt x="236" y="118"/>
                    <a:pt x="238" y="119"/>
                  </a:cubicBezTo>
                  <a:cubicBezTo>
                    <a:pt x="234" y="110"/>
                    <a:pt x="230" y="101"/>
                    <a:pt x="226" y="94"/>
                  </a:cubicBezTo>
                  <a:cubicBezTo>
                    <a:pt x="222" y="104"/>
                    <a:pt x="217" y="115"/>
                    <a:pt x="212" y="126"/>
                  </a:cubicBezTo>
                  <a:cubicBezTo>
                    <a:pt x="211" y="131"/>
                    <a:pt x="209" y="135"/>
                    <a:pt x="210" y="140"/>
                  </a:cubicBezTo>
                  <a:cubicBezTo>
                    <a:pt x="210" y="149"/>
                    <a:pt x="207" y="157"/>
                    <a:pt x="198" y="156"/>
                  </a:cubicBezTo>
                  <a:cubicBezTo>
                    <a:pt x="191" y="155"/>
                    <a:pt x="181" y="149"/>
                    <a:pt x="179" y="143"/>
                  </a:cubicBezTo>
                  <a:cubicBezTo>
                    <a:pt x="172" y="124"/>
                    <a:pt x="168" y="104"/>
                    <a:pt x="160" y="86"/>
                  </a:cubicBezTo>
                  <a:cubicBezTo>
                    <a:pt x="151" y="148"/>
                    <a:pt x="142" y="210"/>
                    <a:pt x="133" y="272"/>
                  </a:cubicBezTo>
                  <a:cubicBezTo>
                    <a:pt x="131" y="283"/>
                    <a:pt x="123" y="287"/>
                    <a:pt x="112" y="286"/>
                  </a:cubicBezTo>
                  <a:cubicBezTo>
                    <a:pt x="101" y="286"/>
                    <a:pt x="95" y="280"/>
                    <a:pt x="95" y="268"/>
                  </a:cubicBezTo>
                  <a:cubicBezTo>
                    <a:pt x="95" y="240"/>
                    <a:pt x="95" y="212"/>
                    <a:pt x="95" y="184"/>
                  </a:cubicBezTo>
                  <a:cubicBezTo>
                    <a:pt x="95" y="179"/>
                    <a:pt x="95" y="174"/>
                    <a:pt x="95" y="169"/>
                  </a:cubicBezTo>
                  <a:cubicBezTo>
                    <a:pt x="93" y="169"/>
                    <a:pt x="92" y="169"/>
                    <a:pt x="90" y="168"/>
                  </a:cubicBezTo>
                  <a:cubicBezTo>
                    <a:pt x="90" y="173"/>
                    <a:pt x="89" y="177"/>
                    <a:pt x="89" y="182"/>
                  </a:cubicBezTo>
                  <a:cubicBezTo>
                    <a:pt x="88" y="209"/>
                    <a:pt x="88" y="237"/>
                    <a:pt x="89" y="264"/>
                  </a:cubicBezTo>
                  <a:cubicBezTo>
                    <a:pt x="89" y="277"/>
                    <a:pt x="84" y="285"/>
                    <a:pt x="71" y="286"/>
                  </a:cubicBezTo>
                  <a:cubicBezTo>
                    <a:pt x="59" y="288"/>
                    <a:pt x="51" y="281"/>
                    <a:pt x="49" y="267"/>
                  </a:cubicBezTo>
                  <a:cubicBezTo>
                    <a:pt x="44" y="223"/>
                    <a:pt x="39" y="180"/>
                    <a:pt x="33" y="137"/>
                  </a:cubicBezTo>
                  <a:cubicBezTo>
                    <a:pt x="32" y="132"/>
                    <a:pt x="30" y="128"/>
                    <a:pt x="27" y="122"/>
                  </a:cubicBezTo>
                  <a:cubicBezTo>
                    <a:pt x="27" y="131"/>
                    <a:pt x="29" y="139"/>
                    <a:pt x="26" y="145"/>
                  </a:cubicBezTo>
                  <a:cubicBezTo>
                    <a:pt x="24" y="150"/>
                    <a:pt x="17" y="156"/>
                    <a:pt x="12" y="156"/>
                  </a:cubicBezTo>
                  <a:cubicBezTo>
                    <a:pt x="8" y="155"/>
                    <a:pt x="0" y="148"/>
                    <a:pt x="0" y="143"/>
                  </a:cubicBezTo>
                  <a:cubicBezTo>
                    <a:pt x="1" y="105"/>
                    <a:pt x="4" y="66"/>
                    <a:pt x="23" y="31"/>
                  </a:cubicBezTo>
                  <a:cubicBezTo>
                    <a:pt x="33" y="12"/>
                    <a:pt x="48" y="1"/>
                    <a:pt x="72" y="3"/>
                  </a:cubicBezTo>
                  <a:cubicBezTo>
                    <a:pt x="82" y="4"/>
                    <a:pt x="93" y="4"/>
                    <a:pt x="104" y="3"/>
                  </a:cubicBezTo>
                  <a:cubicBezTo>
                    <a:pt x="127" y="0"/>
                    <a:pt x="144" y="11"/>
                    <a:pt x="157" y="28"/>
                  </a:cubicBezTo>
                  <a:cubicBezTo>
                    <a:pt x="171" y="49"/>
                    <a:pt x="184" y="71"/>
                    <a:pt x="196" y="92"/>
                  </a:cubicBezTo>
                  <a:cubicBezTo>
                    <a:pt x="205" y="79"/>
                    <a:pt x="214" y="64"/>
                    <a:pt x="224" y="50"/>
                  </a:cubicBezTo>
                  <a:cubicBezTo>
                    <a:pt x="237" y="32"/>
                    <a:pt x="254" y="20"/>
                    <a:pt x="278" y="23"/>
                  </a:cubicBezTo>
                  <a:cubicBezTo>
                    <a:pt x="288" y="24"/>
                    <a:pt x="298" y="24"/>
                    <a:pt x="308" y="23"/>
                  </a:cubicBezTo>
                  <a:cubicBezTo>
                    <a:pt x="328" y="22"/>
                    <a:pt x="343" y="30"/>
                    <a:pt x="350" y="47"/>
                  </a:cubicBezTo>
                  <a:cubicBezTo>
                    <a:pt x="360" y="70"/>
                    <a:pt x="366" y="94"/>
                    <a:pt x="372" y="118"/>
                  </a:cubicBezTo>
                  <a:cubicBezTo>
                    <a:pt x="375" y="128"/>
                    <a:pt x="375" y="139"/>
                    <a:pt x="375" y="150"/>
                  </a:cubicBezTo>
                  <a:cubicBezTo>
                    <a:pt x="374" y="156"/>
                    <a:pt x="370" y="162"/>
                    <a:pt x="367" y="169"/>
                  </a:cubicBezTo>
                  <a:cubicBezTo>
                    <a:pt x="365" y="168"/>
                    <a:pt x="363" y="168"/>
                    <a:pt x="361" y="168"/>
                  </a:cubicBezTo>
                  <a:cubicBezTo>
                    <a:pt x="359" y="157"/>
                    <a:pt x="356" y="147"/>
                    <a:pt x="354" y="137"/>
                  </a:cubicBezTo>
                  <a:cubicBezTo>
                    <a:pt x="353" y="137"/>
                    <a:pt x="353" y="137"/>
                    <a:pt x="352" y="137"/>
                  </a:cubicBezTo>
                  <a:cubicBezTo>
                    <a:pt x="356" y="160"/>
                    <a:pt x="360" y="183"/>
                    <a:pt x="365" y="206"/>
                  </a:cubicBezTo>
                  <a:cubicBezTo>
                    <a:pt x="372" y="240"/>
                    <a:pt x="372" y="241"/>
                    <a:pt x="338" y="249"/>
                  </a:cubicBezTo>
                  <a:cubicBezTo>
                    <a:pt x="297" y="259"/>
                    <a:pt x="257" y="257"/>
                    <a:pt x="218" y="242"/>
                  </a:cubicBezTo>
                  <a:cubicBezTo>
                    <a:pt x="210" y="239"/>
                    <a:pt x="206" y="235"/>
                    <a:pt x="208" y="226"/>
                  </a:cubicBezTo>
                  <a:cubicBezTo>
                    <a:pt x="215" y="190"/>
                    <a:pt x="222" y="154"/>
                    <a:pt x="230" y="116"/>
                  </a:cubicBez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31FC9F6-84DA-4D56-92FC-6F065297BCA0}"/>
                </a:ext>
              </a:extLst>
            </p:cNvPr>
            <p:cNvSpPr/>
            <p:nvPr/>
          </p:nvSpPr>
          <p:spPr bwMode="auto">
            <a:xfrm>
              <a:off x="12449175" y="2063750"/>
              <a:ext cx="942975" cy="930275"/>
            </a:xfrm>
            <a:custGeom>
              <a:avLst/>
              <a:gdLst>
                <a:gd name="T0" fmla="*/ 34 w 69"/>
                <a:gd name="T1" fmla="*/ 68 h 68"/>
                <a:gd name="T2" fmla="*/ 0 w 69"/>
                <a:gd name="T3" fmla="*/ 35 h 68"/>
                <a:gd name="T4" fmla="*/ 35 w 69"/>
                <a:gd name="T5" fmla="*/ 0 h 68"/>
                <a:gd name="T6" fmla="*/ 69 w 69"/>
                <a:gd name="T7" fmla="*/ 34 h 68"/>
                <a:gd name="T8" fmla="*/ 34 w 69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8">
                  <a:moveTo>
                    <a:pt x="34" y="68"/>
                  </a:moveTo>
                  <a:cubicBezTo>
                    <a:pt x="15" y="68"/>
                    <a:pt x="1" y="54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53" y="1"/>
                    <a:pt x="69" y="16"/>
                    <a:pt x="69" y="34"/>
                  </a:cubicBezTo>
                  <a:cubicBezTo>
                    <a:pt x="69" y="53"/>
                    <a:pt x="54" y="68"/>
                    <a:pt x="34" y="68"/>
                  </a:cubicBez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2E54D1E-0B8A-4346-9650-FDECDAEE0805}"/>
                </a:ext>
              </a:extLst>
            </p:cNvPr>
            <p:cNvSpPr/>
            <p:nvPr/>
          </p:nvSpPr>
          <p:spPr bwMode="auto">
            <a:xfrm>
              <a:off x="15186025" y="2419350"/>
              <a:ext cx="874713" cy="876300"/>
            </a:xfrm>
            <a:custGeom>
              <a:avLst/>
              <a:gdLst>
                <a:gd name="T0" fmla="*/ 0 w 64"/>
                <a:gd name="T1" fmla="*/ 32 h 64"/>
                <a:gd name="T2" fmla="*/ 32 w 64"/>
                <a:gd name="T3" fmla="*/ 1 h 64"/>
                <a:gd name="T4" fmla="*/ 63 w 64"/>
                <a:gd name="T5" fmla="*/ 34 h 64"/>
                <a:gd name="T6" fmla="*/ 31 w 64"/>
                <a:gd name="T7" fmla="*/ 64 h 64"/>
                <a:gd name="T8" fmla="*/ 0 w 64"/>
                <a:gd name="T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0" y="32"/>
                  </a:moveTo>
                  <a:cubicBezTo>
                    <a:pt x="0" y="14"/>
                    <a:pt x="14" y="0"/>
                    <a:pt x="32" y="1"/>
                  </a:cubicBezTo>
                  <a:cubicBezTo>
                    <a:pt x="50" y="1"/>
                    <a:pt x="64" y="16"/>
                    <a:pt x="63" y="34"/>
                  </a:cubicBezTo>
                  <a:cubicBezTo>
                    <a:pt x="63" y="50"/>
                    <a:pt x="48" y="64"/>
                    <a:pt x="31" y="64"/>
                  </a:cubicBezTo>
                  <a:cubicBezTo>
                    <a:pt x="14" y="64"/>
                    <a:pt x="0" y="50"/>
                    <a:pt x="0" y="32"/>
                  </a:cubicBez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DDCBF0F-F9D2-4ABC-9630-82CBBD73F8C5}"/>
                </a:ext>
              </a:extLst>
            </p:cNvPr>
            <p:cNvSpPr/>
            <p:nvPr/>
          </p:nvSpPr>
          <p:spPr bwMode="auto">
            <a:xfrm>
              <a:off x="15020925" y="6592888"/>
              <a:ext cx="574675" cy="438150"/>
            </a:xfrm>
            <a:custGeom>
              <a:avLst/>
              <a:gdLst>
                <a:gd name="T0" fmla="*/ 0 w 42"/>
                <a:gd name="T1" fmla="*/ 0 h 32"/>
                <a:gd name="T2" fmla="*/ 42 w 42"/>
                <a:gd name="T3" fmla="*/ 4 h 32"/>
                <a:gd name="T4" fmla="*/ 35 w 42"/>
                <a:gd name="T5" fmla="*/ 27 h 32"/>
                <a:gd name="T6" fmla="*/ 14 w 42"/>
                <a:gd name="T7" fmla="*/ 28 h 32"/>
                <a:gd name="T8" fmla="*/ 0 w 42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0" y="0"/>
                  </a:moveTo>
                  <a:cubicBezTo>
                    <a:pt x="16" y="1"/>
                    <a:pt x="27" y="2"/>
                    <a:pt x="42" y="4"/>
                  </a:cubicBezTo>
                  <a:cubicBezTo>
                    <a:pt x="40" y="12"/>
                    <a:pt x="40" y="22"/>
                    <a:pt x="35" y="27"/>
                  </a:cubicBezTo>
                  <a:cubicBezTo>
                    <a:pt x="30" y="31"/>
                    <a:pt x="17" y="32"/>
                    <a:pt x="14" y="28"/>
                  </a:cubicBezTo>
                  <a:cubicBezTo>
                    <a:pt x="8" y="22"/>
                    <a:pt x="5" y="11"/>
                    <a:pt x="0" y="0"/>
                  </a:cubicBez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CFA245-5E87-459C-99FD-17F19E71355F}"/>
                </a:ext>
              </a:extLst>
            </p:cNvPr>
            <p:cNvSpPr/>
            <p:nvPr/>
          </p:nvSpPr>
          <p:spPr bwMode="auto">
            <a:xfrm>
              <a:off x="15636875" y="6592888"/>
              <a:ext cx="533400" cy="452438"/>
            </a:xfrm>
            <a:custGeom>
              <a:avLst/>
              <a:gdLst>
                <a:gd name="T0" fmla="*/ 39 w 39"/>
                <a:gd name="T1" fmla="*/ 0 h 33"/>
                <a:gd name="T2" fmla="*/ 17 w 39"/>
                <a:gd name="T3" fmla="*/ 31 h 33"/>
                <a:gd name="T4" fmla="*/ 3 w 39"/>
                <a:gd name="T5" fmla="*/ 4 h 33"/>
                <a:gd name="T6" fmla="*/ 39 w 39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39" y="0"/>
                  </a:moveTo>
                  <a:cubicBezTo>
                    <a:pt x="36" y="26"/>
                    <a:pt x="30" y="33"/>
                    <a:pt x="17" y="31"/>
                  </a:cubicBezTo>
                  <a:cubicBezTo>
                    <a:pt x="4" y="30"/>
                    <a:pt x="0" y="22"/>
                    <a:pt x="3" y="4"/>
                  </a:cubicBezTo>
                  <a:cubicBezTo>
                    <a:pt x="15" y="3"/>
                    <a:pt x="26" y="1"/>
                    <a:pt x="39" y="0"/>
                  </a:cubicBez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46629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2296">
        <p159:morph option="byChar"/>
      </p:transition>
    </mc:Choice>
    <mc:Fallback>
      <p:transition spd="slow" advTm="2296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ángulo 14">
            <a:extLst>
              <a:ext uri="{FF2B5EF4-FFF2-40B4-BE49-F238E27FC236}">
                <a16:creationId xmlns:a16="http://schemas.microsoft.com/office/drawing/2014/main" id="{88F905D0-2FEE-4633-937D-F00D62D8E63F}"/>
              </a:ext>
            </a:extLst>
          </p:cNvPr>
          <p:cNvSpPr/>
          <p:nvPr/>
        </p:nvSpPr>
        <p:spPr>
          <a:xfrm>
            <a:off x="0" y="9859226"/>
            <a:ext cx="17285884" cy="426187"/>
          </a:xfrm>
          <a:prstGeom prst="rect">
            <a:avLst/>
          </a:prstGeom>
          <a:solidFill>
            <a:srgbClr val="FFE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kumimoji="1" lang="es-ES">
              <a:cs typeface="B Nazanin" panose="00000700000000000000" pitchFamily="2" charset="-7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5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-95544" y="1773019"/>
            <a:ext cx="8934550" cy="3117675"/>
          </a:xfrm>
        </p:spPr>
        <p:txBody>
          <a:bodyPr/>
          <a:lstStyle/>
          <a:p>
            <a:pPr algn="r" rtl="1"/>
            <a:r>
              <a:rPr kumimoji="1" lang="fa-IR" altLang="ja-JP" sz="8000" dirty="0">
                <a:cs typeface="B Nazanin" panose="00000700000000000000" pitchFamily="2" charset="-78"/>
              </a:rPr>
              <a:t>سبک براش در </a:t>
            </a:r>
            <a:r>
              <a:rPr kumimoji="1" lang="en-US" altLang="ja-JP" sz="8000" dirty="0">
                <a:solidFill>
                  <a:srgbClr val="F39200"/>
                </a:solidFill>
                <a:cs typeface="B Nazanin" panose="00000700000000000000" pitchFamily="2" charset="-78"/>
              </a:rPr>
              <a:t>POWERPOINT</a:t>
            </a:r>
            <a:endParaRPr kumimoji="1" lang="ja-JP" altLang="en-US" sz="8000" dirty="0">
              <a:solidFill>
                <a:srgbClr val="F39200"/>
              </a:solidFill>
              <a:latin typeface="Akrobat Bold" panose="00000800000000000000" pitchFamily="50" charset="0"/>
              <a:cs typeface="B Nazanin" panose="00000700000000000000" pitchFamily="2" charset="-78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751841" y="5665137"/>
            <a:ext cx="6630376" cy="3061575"/>
          </a:xfrm>
        </p:spPr>
        <p:txBody>
          <a:bodyPr>
            <a:normAutofit/>
          </a:bodyPr>
          <a:lstStyle/>
          <a:p>
            <a:pPr algn="r" rtl="1"/>
            <a:r>
              <a:rPr kumimoji="1" lang="fa-IR" altLang="ja-JP" sz="20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  <a:p>
            <a:pPr algn="r" rtl="1"/>
            <a:r>
              <a:rPr kumimoji="1" lang="fa-IR" altLang="ja-JP" sz="20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sz="2000" dirty="0">
              <a:cs typeface="B Nazanin" panose="00000700000000000000" pitchFamily="2" charset="-78"/>
            </a:endParaRP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E2F301CA-6E88-4D80-AB2A-100CEC0408A3}"/>
              </a:ext>
            </a:extLst>
          </p:cNvPr>
          <p:cNvGrpSpPr/>
          <p:nvPr/>
        </p:nvGrpSpPr>
        <p:grpSpPr>
          <a:xfrm>
            <a:off x="0" y="0"/>
            <a:ext cx="8087710" cy="839108"/>
            <a:chOff x="5688396" y="1330326"/>
            <a:chExt cx="3597275" cy="350837"/>
          </a:xfrm>
        </p:grpSpPr>
        <p:sp>
          <p:nvSpPr>
            <p:cNvPr id="10" name="Rectangle 12">
              <a:extLst>
                <a:ext uri="{FF2B5EF4-FFF2-40B4-BE49-F238E27FC236}">
                  <a16:creationId xmlns:a16="http://schemas.microsoft.com/office/drawing/2014/main" id="{A6AAD90B-2B41-4D14-9A82-5EA661EA8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396" y="1330326"/>
              <a:ext cx="3597275" cy="166687"/>
            </a:xfrm>
            <a:prstGeom prst="rect">
              <a:avLst/>
            </a:pr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79D103E3-20A9-4D53-A362-52C29AC303CC}"/>
                </a:ext>
              </a:extLst>
            </p:cNvPr>
            <p:cNvSpPr/>
            <p:nvPr/>
          </p:nvSpPr>
          <p:spPr bwMode="auto">
            <a:xfrm>
              <a:off x="5688396" y="1563688"/>
              <a:ext cx="1279525" cy="508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BDF7F6D0-46F9-4389-BC52-532C842DCC85}"/>
                </a:ext>
              </a:extLst>
            </p:cNvPr>
            <p:cNvSpPr/>
            <p:nvPr/>
          </p:nvSpPr>
          <p:spPr bwMode="auto">
            <a:xfrm>
              <a:off x="6967921" y="1497013"/>
              <a:ext cx="328613" cy="184150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6586D0F6-53CE-4DFE-B39A-DEA67B49EB12}"/>
                </a:ext>
              </a:extLst>
            </p:cNvPr>
            <p:cNvSpPr/>
            <p:nvPr/>
          </p:nvSpPr>
          <p:spPr bwMode="auto">
            <a:xfrm>
              <a:off x="7171121" y="1330326"/>
              <a:ext cx="1706563" cy="350837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pic>
        <p:nvPicPr>
          <p:cNvPr id="8194" name="Picture 2" descr="shirtless obese man with hand on hips wearing duck mask standing at beach - obesidad fotografías e imágenes de stock">
            <a:extLst>
              <a:ext uri="{FF2B5EF4-FFF2-40B4-BE49-F238E27FC236}">
                <a16:creationId xmlns:a16="http://schemas.microsoft.com/office/drawing/2014/main" id="{E3C3081F-FD37-494C-9E36-A8DB421F8ABC}"/>
              </a:ext>
            </a:extLst>
          </p:cNvPr>
          <p:cNvPicPr>
            <a:picLocks noGrp="1" noChangeAspect="1" noChangeArrowheads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144000" y="-1"/>
            <a:ext cx="7605488" cy="1028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7801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4579">
        <p159:morph option="byChar"/>
      </p:transition>
    </mc:Choice>
    <mc:Fallback>
      <p:transition spd="slow" advTm="4579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ángulo 10">
            <a:extLst>
              <a:ext uri="{FF2B5EF4-FFF2-40B4-BE49-F238E27FC236}">
                <a16:creationId xmlns:a16="http://schemas.microsoft.com/office/drawing/2014/main" id="{9633C6FD-8AF5-4DC3-9FFE-78B2CA73B1E5}"/>
              </a:ext>
            </a:extLst>
          </p:cNvPr>
          <p:cNvSpPr/>
          <p:nvPr/>
        </p:nvSpPr>
        <p:spPr>
          <a:xfrm>
            <a:off x="0" y="9859226"/>
            <a:ext cx="17285884" cy="426187"/>
          </a:xfrm>
          <a:prstGeom prst="rect">
            <a:avLst/>
          </a:prstGeom>
          <a:solidFill>
            <a:srgbClr val="FFE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kumimoji="1" lang="es-ES">
              <a:cs typeface="B Nazanin" panose="00000700000000000000" pitchFamily="2" charset="-7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6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pPr algn="r" rtl="1"/>
            <a:r>
              <a:rPr kumimoji="1" lang="fa-IR" altLang="ja-JP" sz="20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  <a:p>
            <a:pPr algn="r" rtl="1"/>
            <a:endParaRPr kumimoji="1" lang="fa-IR" altLang="ja-JP" sz="2000" dirty="0">
              <a:cs typeface="B Nazanin" panose="00000700000000000000" pitchFamily="2" charset="-78"/>
            </a:endParaRPr>
          </a:p>
          <a:p>
            <a:pPr algn="r" rtl="1"/>
            <a:r>
              <a:rPr kumimoji="1" lang="fa-IR" altLang="ja-JP" sz="20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sz="2000" dirty="0">
              <a:cs typeface="B Nazanin" panose="00000700000000000000" pitchFamily="2" charset="-78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4"/>
          </p:nvPr>
        </p:nvSpPr>
        <p:spPr>
          <a:xfrm>
            <a:off x="9781167" y="3153092"/>
            <a:ext cx="7824208" cy="759629"/>
          </a:xfrm>
        </p:spPr>
        <p:txBody>
          <a:bodyPr>
            <a:normAutofit lnSpcReduction="10000"/>
          </a:bodyPr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کارگردان / طراح خلاق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pic>
        <p:nvPicPr>
          <p:cNvPr id="6146" name="Picture 2" descr="old white dog stares on the porch of a white house - obesidad fotografías e imágenes de stock">
            <a:extLst>
              <a:ext uri="{FF2B5EF4-FFF2-40B4-BE49-F238E27FC236}">
                <a16:creationId xmlns:a16="http://schemas.microsoft.com/office/drawing/2014/main" id="{C379D418-90F9-453E-9869-F7E698CD4467}"/>
              </a:ext>
            </a:extLst>
          </p:cNvPr>
          <p:cNvPicPr>
            <a:picLocks noGrp="1" noChangeAspect="1" noChangeArrowheads="1"/>
          </p:cNvPicPr>
          <p:nvPr>
            <p:ph type="pic" sz="quarter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55650" y="282575"/>
            <a:ext cx="7886700" cy="9324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522543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6104">
        <p159:morph option="byObject"/>
      </p:transition>
    </mc:Choice>
    <mc:Fallback>
      <p:transition spd="slow" advTm="6104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ángulo 7">
            <a:extLst>
              <a:ext uri="{FF2B5EF4-FFF2-40B4-BE49-F238E27FC236}">
                <a16:creationId xmlns:a16="http://schemas.microsoft.com/office/drawing/2014/main" id="{BD43F3B4-B20D-4742-9C9C-30B7538A1A01}"/>
              </a:ext>
            </a:extLst>
          </p:cNvPr>
          <p:cNvSpPr/>
          <p:nvPr/>
        </p:nvSpPr>
        <p:spPr>
          <a:xfrm>
            <a:off x="0" y="9859226"/>
            <a:ext cx="17285884" cy="426187"/>
          </a:xfrm>
          <a:prstGeom prst="rect">
            <a:avLst/>
          </a:prstGeom>
          <a:solidFill>
            <a:srgbClr val="FFE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kumimoji="1" lang="es-ES">
              <a:cs typeface="B Nazanin" panose="00000700000000000000" pitchFamily="2" charset="-7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7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9028061" y="1754878"/>
            <a:ext cx="8577313" cy="3316192"/>
          </a:xfrm>
        </p:spPr>
        <p:txBody>
          <a:bodyPr/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جورج</a:t>
            </a:r>
            <a:br>
              <a:rPr kumimoji="1" lang="en-US" altLang="ja-JP" dirty="0">
                <a:cs typeface="B Nazanin" panose="00000700000000000000" pitchFamily="2" charset="-78"/>
              </a:rPr>
            </a:br>
            <a:r>
              <a:rPr kumimoji="1" lang="en-US" altLang="ja-JP" dirty="0" err="1">
                <a:solidFill>
                  <a:srgbClr val="FFED00"/>
                </a:solidFill>
                <a:cs typeface="B Nazanin" panose="00000700000000000000" pitchFamily="2" charset="-78"/>
              </a:rPr>
              <a:t>Archainbaud</a:t>
            </a:r>
            <a:endParaRPr kumimoji="1" lang="ja-JP" altLang="en-US" dirty="0">
              <a:solidFill>
                <a:srgbClr val="FFED00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3"/>
          </p:nvPr>
        </p:nvSpPr>
        <p:spPr>
          <a:xfrm>
            <a:off x="9028063" y="6728454"/>
            <a:ext cx="8577312" cy="2396716"/>
          </a:xfrm>
        </p:spPr>
        <p:txBody>
          <a:bodyPr/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4"/>
          </p:nvPr>
        </p:nvSpPr>
        <p:spPr>
          <a:xfrm>
            <a:off x="9028062" y="5330409"/>
            <a:ext cx="8577313" cy="759629"/>
          </a:xfrm>
        </p:spPr>
        <p:txBody>
          <a:bodyPr>
            <a:normAutofit lnSpcReduction="10000"/>
          </a:bodyPr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تولید کننده / طراح هنری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pic>
        <p:nvPicPr>
          <p:cNvPr id="7170" name="Picture 2" descr="hombre de negocios maduro con sobrepeso que usa una computadora en la oficina - obesidad fotografías e imágenes de stock">
            <a:extLst>
              <a:ext uri="{FF2B5EF4-FFF2-40B4-BE49-F238E27FC236}">
                <a16:creationId xmlns:a16="http://schemas.microsoft.com/office/drawing/2014/main" id="{05072974-91A1-4014-AF06-365676B6017D}"/>
              </a:ext>
            </a:extLst>
          </p:cNvPr>
          <p:cNvPicPr>
            <a:picLocks noGrp="1" noChangeAspect="1" noChangeArrowheads="1"/>
          </p:cNvPicPr>
          <p:nvPr>
            <p:ph type="pic" sz="quarter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7825" y="0"/>
            <a:ext cx="7605713" cy="10285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" name="Grupo 9">
            <a:extLst>
              <a:ext uri="{FF2B5EF4-FFF2-40B4-BE49-F238E27FC236}">
                <a16:creationId xmlns:a16="http://schemas.microsoft.com/office/drawing/2014/main" id="{7F45EF30-FD65-4298-9FF5-2AD756A11594}"/>
              </a:ext>
            </a:extLst>
          </p:cNvPr>
          <p:cNvGrpSpPr/>
          <p:nvPr/>
        </p:nvGrpSpPr>
        <p:grpSpPr>
          <a:xfrm>
            <a:off x="0" y="0"/>
            <a:ext cx="7983538" cy="839108"/>
            <a:chOff x="5688396" y="1330326"/>
            <a:chExt cx="3597275" cy="350837"/>
          </a:xfrm>
        </p:grpSpPr>
        <p:sp>
          <p:nvSpPr>
            <p:cNvPr id="11" name="Rectangle 12">
              <a:extLst>
                <a:ext uri="{FF2B5EF4-FFF2-40B4-BE49-F238E27FC236}">
                  <a16:creationId xmlns:a16="http://schemas.microsoft.com/office/drawing/2014/main" id="{628A1215-18BA-48E4-A263-C62E3F2E1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396" y="1330326"/>
              <a:ext cx="3597275" cy="166687"/>
            </a:xfrm>
            <a:prstGeom prst="rect">
              <a:avLst/>
            </a:pr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0F71A6FE-FB41-4E13-AE29-4DBA070E10C2}"/>
                </a:ext>
              </a:extLst>
            </p:cNvPr>
            <p:cNvSpPr/>
            <p:nvPr/>
          </p:nvSpPr>
          <p:spPr bwMode="auto">
            <a:xfrm>
              <a:off x="5688396" y="1563688"/>
              <a:ext cx="1279525" cy="508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4F64A96A-3472-4AF1-8A93-7C553F6D3CE0}"/>
                </a:ext>
              </a:extLst>
            </p:cNvPr>
            <p:cNvSpPr/>
            <p:nvPr/>
          </p:nvSpPr>
          <p:spPr bwMode="auto">
            <a:xfrm>
              <a:off x="6967921" y="1497013"/>
              <a:ext cx="328613" cy="184150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E28178C7-979A-428A-8C1E-3E929B768ACF}"/>
                </a:ext>
              </a:extLst>
            </p:cNvPr>
            <p:cNvSpPr/>
            <p:nvPr/>
          </p:nvSpPr>
          <p:spPr bwMode="auto">
            <a:xfrm>
              <a:off x="7171121" y="1330326"/>
              <a:ext cx="1706563" cy="350837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36937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4262">
        <p159:morph option="byChar"/>
      </p:transition>
    </mc:Choice>
    <mc:Fallback>
      <p:transition spd="slow" advTm="4262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1"/>
            <a:fld id="{5F40E575-75D0-4511-BE24-65258C32779F}" type="slidenum">
              <a:rPr kumimoji="1" lang="ja-JP" altLang="en-US" smtClean="0">
                <a:cs typeface="B Nazanin" panose="00000700000000000000" pitchFamily="2" charset="-78"/>
              </a:rPr>
              <a:pPr rtl="1"/>
              <a:t>8</a:t>
            </a:fld>
            <a:endParaRPr kumimoji="1" lang="ja-JP" altLang="en-US">
              <a:cs typeface="B Nazanin" panose="00000700000000000000" pitchFamily="2" charset="-78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kumimoji="1" lang="fa-IR" altLang="ja-JP" dirty="0">
                <a:cs typeface="B Nazanin" panose="00000700000000000000" pitchFamily="2" charset="-78"/>
              </a:rPr>
              <a:t>آیا طراحی واقعاً مورد نیاز است </a:t>
            </a:r>
            <a:r>
              <a:rPr kumimoji="1" lang="en-US" altLang="ja-JP" dirty="0" err="1">
                <a:solidFill>
                  <a:schemeClr val="accent2"/>
                </a:solidFill>
                <a:cs typeface="B Nazanin" panose="00000700000000000000" pitchFamily="2" charset="-78"/>
              </a:rPr>
              <a:t>powerpoint</a:t>
            </a:r>
            <a:r>
              <a:rPr kumimoji="1" lang="en-US" altLang="ja-JP" dirty="0">
                <a:solidFill>
                  <a:schemeClr val="accent2"/>
                </a:solidFill>
                <a:cs typeface="B Nazanin" panose="00000700000000000000" pitchFamily="2" charset="-78"/>
              </a:rPr>
              <a:t>?</a:t>
            </a:r>
            <a:endParaRPr kumimoji="1" lang="ja-JP" altLang="en-US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727932" y="6632683"/>
            <a:ext cx="6531428" cy="2157759"/>
          </a:xfrm>
        </p:spPr>
        <p:txBody>
          <a:bodyPr>
            <a:normAutofit/>
          </a:bodyPr>
          <a:lstStyle/>
          <a:p>
            <a:pPr algn="r"/>
            <a:r>
              <a:rPr kumimoji="1" lang="fa-IR" altLang="ja-JP" dirty="0">
                <a:solidFill>
                  <a:srgbClr val="F4F4F4"/>
                </a:solidFill>
                <a:cs typeface="B Nazanin" panose="00000700000000000000" pitchFamily="2" charset="-78"/>
              </a:rPr>
              <a:t>قالب پاورپوینت چاقی قابل ویرایش می باشد</a:t>
            </a:r>
            <a:endParaRPr kumimoji="1" lang="ja-JP" altLang="en-US" dirty="0">
              <a:solidFill>
                <a:srgbClr val="F4F4F4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10028641" y="5460968"/>
            <a:ext cx="7729134" cy="3931046"/>
          </a:xfrm>
        </p:spPr>
        <p:txBody>
          <a:bodyPr>
            <a:normAutofit lnSpcReduction="10000"/>
          </a:bodyPr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 می باشد.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7" name="AutoShape 3">
            <a:extLst>
              <a:ext uri="{FF2B5EF4-FFF2-40B4-BE49-F238E27FC236}">
                <a16:creationId xmlns:a16="http://schemas.microsoft.com/office/drawing/2014/main" id="{D7488311-1F41-4735-86A8-4D93244AE88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0" y="0"/>
            <a:ext cx="12888913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" name="Rectangle 5">
            <a:extLst>
              <a:ext uri="{FF2B5EF4-FFF2-40B4-BE49-F238E27FC236}">
                <a16:creationId xmlns:a16="http://schemas.microsoft.com/office/drawing/2014/main" id="{CD30F41C-7E47-4B39-8923-A655DAC8D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2700"/>
            <a:ext cx="18288000" cy="689903"/>
          </a:xfrm>
          <a:prstGeom prst="rect">
            <a:avLst/>
          </a:prstGeom>
          <a:solidFill>
            <a:srgbClr val="303B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2" name="Freeform 6">
            <a:extLst>
              <a:ext uri="{FF2B5EF4-FFF2-40B4-BE49-F238E27FC236}">
                <a16:creationId xmlns:a16="http://schemas.microsoft.com/office/drawing/2014/main" id="{1ED29B89-8626-41FA-A87D-71F9FACBE2A2}"/>
              </a:ext>
            </a:extLst>
          </p:cNvPr>
          <p:cNvSpPr/>
          <p:nvPr/>
        </p:nvSpPr>
        <p:spPr bwMode="auto">
          <a:xfrm>
            <a:off x="13376275" y="-12700"/>
            <a:ext cx="4911725" cy="370114"/>
          </a:xfrm>
          <a:custGeom>
            <a:avLst/>
            <a:gdLst>
              <a:gd name="T0" fmla="*/ 0 w 3094"/>
              <a:gd name="T1" fmla="*/ 0 h 323"/>
              <a:gd name="T2" fmla="*/ 271 w 3094"/>
              <a:gd name="T3" fmla="*/ 323 h 323"/>
              <a:gd name="T4" fmla="*/ 3094 w 3094"/>
              <a:gd name="T5" fmla="*/ 323 h 323"/>
              <a:gd name="T6" fmla="*/ 3094 w 3094"/>
              <a:gd name="T7" fmla="*/ 0 h 323"/>
              <a:gd name="T8" fmla="*/ 0 w 3094"/>
              <a:gd name="T9" fmla="*/ 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94" h="323">
                <a:moveTo>
                  <a:pt x="0" y="0"/>
                </a:moveTo>
                <a:lnTo>
                  <a:pt x="271" y="323"/>
                </a:lnTo>
                <a:lnTo>
                  <a:pt x="3094" y="323"/>
                </a:lnTo>
                <a:lnTo>
                  <a:pt x="309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3" name="Freeform 7">
            <a:extLst>
              <a:ext uri="{FF2B5EF4-FFF2-40B4-BE49-F238E27FC236}">
                <a16:creationId xmlns:a16="http://schemas.microsoft.com/office/drawing/2014/main" id="{DF71FDB2-44A3-4832-BF65-A941643D7E78}"/>
              </a:ext>
            </a:extLst>
          </p:cNvPr>
          <p:cNvSpPr/>
          <p:nvPr/>
        </p:nvSpPr>
        <p:spPr bwMode="auto">
          <a:xfrm>
            <a:off x="0" y="-12700"/>
            <a:ext cx="3026229" cy="1035957"/>
          </a:xfrm>
          <a:custGeom>
            <a:avLst/>
            <a:gdLst>
              <a:gd name="T0" fmla="*/ 0 w 2900"/>
              <a:gd name="T1" fmla="*/ 0 h 1299"/>
              <a:gd name="T2" fmla="*/ 0 w 2900"/>
              <a:gd name="T3" fmla="*/ 1299 h 1299"/>
              <a:gd name="T4" fmla="*/ 1690 w 2900"/>
              <a:gd name="T5" fmla="*/ 1299 h 1299"/>
              <a:gd name="T6" fmla="*/ 2900 w 2900"/>
              <a:gd name="T7" fmla="*/ 0 h 1299"/>
              <a:gd name="T8" fmla="*/ 0 w 2900"/>
              <a:gd name="T9" fmla="*/ 0 h 1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1299">
                <a:moveTo>
                  <a:pt x="0" y="0"/>
                </a:moveTo>
                <a:lnTo>
                  <a:pt x="0" y="1299"/>
                </a:lnTo>
                <a:lnTo>
                  <a:pt x="1690" y="1299"/>
                </a:lnTo>
                <a:lnTo>
                  <a:pt x="2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pic>
        <p:nvPicPr>
          <p:cNvPr id="3081" name="Picture 9" descr="mujer gordita haciendo ejercicios de calentamiento en un balcón, vista trasera - obesidad fotografías e imágenes de stock">
            <a:extLst>
              <a:ext uri="{FF2B5EF4-FFF2-40B4-BE49-F238E27FC236}">
                <a16:creationId xmlns:a16="http://schemas.microsoft.com/office/drawing/2014/main" id="{BFB8B60C-8CFC-4AD5-8500-987EE93198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0729006" y="1438138"/>
            <a:ext cx="5829300" cy="3886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160615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4270">
        <p159:morph option="byChar"/>
      </p:transition>
    </mc:Choice>
    <mc:Fallback>
      <p:transition spd="slow" advTm="427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Placeholder 36"/>
          <p:cNvSpPr>
            <a:spLocks noGrp="1"/>
          </p:cNvSpPr>
          <p:nvPr>
            <p:ph type="body" sz="quarter" idx="13"/>
          </p:nvPr>
        </p:nvSpPr>
        <p:spPr>
          <a:xfrm>
            <a:off x="0" y="7332475"/>
            <a:ext cx="8374743" cy="839108"/>
          </a:xfrm>
        </p:spPr>
        <p:txBody>
          <a:bodyPr/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بخش</a:t>
            </a:r>
            <a:r>
              <a:rPr kumimoji="1" lang="en-US" altLang="ja-JP" dirty="0">
                <a:cs typeface="B Nazanin" panose="00000700000000000000" pitchFamily="2" charset="-78"/>
              </a:rPr>
              <a:t> 2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sp>
        <p:nvSpPr>
          <p:cNvPr id="36" name="Title 35"/>
          <p:cNvSpPr>
            <a:spLocks noGrp="1"/>
          </p:cNvSpPr>
          <p:nvPr>
            <p:ph type="title"/>
          </p:nvPr>
        </p:nvSpPr>
        <p:spPr>
          <a:xfrm>
            <a:off x="58057" y="8289925"/>
            <a:ext cx="8374743" cy="1432843"/>
          </a:xfrm>
        </p:spPr>
        <p:txBody>
          <a:bodyPr/>
          <a:lstStyle/>
          <a:p>
            <a:pPr algn="r" rtl="1"/>
            <a:r>
              <a:rPr kumimoji="1" lang="fa-IR" altLang="ja-JP" dirty="0">
                <a:cs typeface="B Nazanin" panose="00000700000000000000" pitchFamily="2" charset="-78"/>
              </a:rPr>
              <a:t>درباره ما</a:t>
            </a:r>
            <a:endParaRPr kumimoji="1" lang="ja-JP" altLang="en-US" dirty="0">
              <a:cs typeface="B Nazanin" panose="00000700000000000000" pitchFamily="2" charset="-78"/>
            </a:endParaRPr>
          </a:p>
        </p:txBody>
      </p:sp>
      <p:pic>
        <p:nvPicPr>
          <p:cNvPr id="15362" name="Picture 2" descr="ilustraciones, imágenes clip art, dibujos animados e iconos de stock de persona de pie en una báscula de pesas pesándose a sí misma - obesidad">
            <a:extLst>
              <a:ext uri="{FF2B5EF4-FFF2-40B4-BE49-F238E27FC236}">
                <a16:creationId xmlns:a16="http://schemas.microsoft.com/office/drawing/2014/main" id="{AE0423A9-9022-464A-81EF-80D6C71506FE}"/>
              </a:ext>
            </a:extLst>
          </p:cNvPr>
          <p:cNvPicPr>
            <a:picLocks noGrp="1" noChangeAspect="1" noChangeArrowheads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882063" y="0"/>
            <a:ext cx="9178925" cy="10285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Freeform 6">
            <a:extLst>
              <a:ext uri="{FF2B5EF4-FFF2-40B4-BE49-F238E27FC236}">
                <a16:creationId xmlns:a16="http://schemas.microsoft.com/office/drawing/2014/main" id="{5FB273C6-18B4-4D72-B377-A4ACC128A200}"/>
              </a:ext>
            </a:extLst>
          </p:cNvPr>
          <p:cNvSpPr>
            <a:spLocks noEditPoints="1"/>
          </p:cNvSpPr>
          <p:nvPr/>
        </p:nvSpPr>
        <p:spPr bwMode="auto">
          <a:xfrm>
            <a:off x="1225550" y="3890963"/>
            <a:ext cx="4591050" cy="3022600"/>
          </a:xfrm>
          <a:custGeom>
            <a:avLst/>
            <a:gdLst>
              <a:gd name="T0" fmla="*/ 179 w 179"/>
              <a:gd name="T1" fmla="*/ 117 h 118"/>
              <a:gd name="T2" fmla="*/ 158 w 179"/>
              <a:gd name="T3" fmla="*/ 117 h 118"/>
              <a:gd name="T4" fmla="*/ 155 w 179"/>
              <a:gd name="T5" fmla="*/ 115 h 118"/>
              <a:gd name="T6" fmla="*/ 149 w 179"/>
              <a:gd name="T7" fmla="*/ 78 h 118"/>
              <a:gd name="T8" fmla="*/ 142 w 179"/>
              <a:gd name="T9" fmla="*/ 57 h 118"/>
              <a:gd name="T10" fmla="*/ 138 w 179"/>
              <a:gd name="T11" fmla="*/ 54 h 118"/>
              <a:gd name="T12" fmla="*/ 131 w 179"/>
              <a:gd name="T13" fmla="*/ 54 h 118"/>
              <a:gd name="T14" fmla="*/ 146 w 179"/>
              <a:gd name="T15" fmla="*/ 117 h 118"/>
              <a:gd name="T16" fmla="*/ 35 w 179"/>
              <a:gd name="T17" fmla="*/ 117 h 118"/>
              <a:gd name="T18" fmla="*/ 50 w 179"/>
              <a:gd name="T19" fmla="*/ 55 h 118"/>
              <a:gd name="T20" fmla="*/ 37 w 179"/>
              <a:gd name="T21" fmla="*/ 62 h 118"/>
              <a:gd name="T22" fmla="*/ 27 w 179"/>
              <a:gd name="T23" fmla="*/ 105 h 118"/>
              <a:gd name="T24" fmla="*/ 25 w 179"/>
              <a:gd name="T25" fmla="*/ 117 h 118"/>
              <a:gd name="T26" fmla="*/ 0 w 179"/>
              <a:gd name="T27" fmla="*/ 117 h 118"/>
              <a:gd name="T28" fmla="*/ 2 w 179"/>
              <a:gd name="T29" fmla="*/ 99 h 118"/>
              <a:gd name="T30" fmla="*/ 12 w 179"/>
              <a:gd name="T31" fmla="*/ 46 h 118"/>
              <a:gd name="T32" fmla="*/ 29 w 179"/>
              <a:gd name="T33" fmla="*/ 18 h 118"/>
              <a:gd name="T34" fmla="*/ 46 w 179"/>
              <a:gd name="T35" fmla="*/ 6 h 118"/>
              <a:gd name="T36" fmla="*/ 73 w 179"/>
              <a:gd name="T37" fmla="*/ 16 h 118"/>
              <a:gd name="T38" fmla="*/ 113 w 179"/>
              <a:gd name="T39" fmla="*/ 1 h 118"/>
              <a:gd name="T40" fmla="*/ 116 w 179"/>
              <a:gd name="T41" fmla="*/ 0 h 118"/>
              <a:gd name="T42" fmla="*/ 153 w 179"/>
              <a:gd name="T43" fmla="*/ 19 h 118"/>
              <a:gd name="T44" fmla="*/ 170 w 179"/>
              <a:gd name="T45" fmla="*/ 54 h 118"/>
              <a:gd name="T46" fmla="*/ 179 w 179"/>
              <a:gd name="T47" fmla="*/ 116 h 118"/>
              <a:gd name="T48" fmla="*/ 179 w 179"/>
              <a:gd name="T49" fmla="*/ 117 h 118"/>
              <a:gd name="T50" fmla="*/ 90 w 179"/>
              <a:gd name="T51" fmla="*/ 40 h 118"/>
              <a:gd name="T52" fmla="*/ 89 w 179"/>
              <a:gd name="T53" fmla="*/ 39 h 118"/>
              <a:gd name="T54" fmla="*/ 68 w 179"/>
              <a:gd name="T55" fmla="*/ 39 h 118"/>
              <a:gd name="T56" fmla="*/ 65 w 179"/>
              <a:gd name="T57" fmla="*/ 59 h 118"/>
              <a:gd name="T58" fmla="*/ 89 w 179"/>
              <a:gd name="T59" fmla="*/ 83 h 118"/>
              <a:gd name="T60" fmla="*/ 92 w 179"/>
              <a:gd name="T61" fmla="*/ 83 h 118"/>
              <a:gd name="T62" fmla="*/ 115 w 179"/>
              <a:gd name="T63" fmla="*/ 61 h 118"/>
              <a:gd name="T64" fmla="*/ 118 w 179"/>
              <a:gd name="T65" fmla="*/ 48 h 118"/>
              <a:gd name="T66" fmla="*/ 90 w 179"/>
              <a:gd name="T67" fmla="*/ 4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9" h="118">
                <a:moveTo>
                  <a:pt x="179" y="117"/>
                </a:moveTo>
                <a:cubicBezTo>
                  <a:pt x="171" y="117"/>
                  <a:pt x="165" y="118"/>
                  <a:pt x="158" y="117"/>
                </a:cubicBezTo>
                <a:cubicBezTo>
                  <a:pt x="157" y="117"/>
                  <a:pt x="156" y="116"/>
                  <a:pt x="155" y="115"/>
                </a:cubicBezTo>
                <a:cubicBezTo>
                  <a:pt x="153" y="102"/>
                  <a:pt x="151" y="90"/>
                  <a:pt x="149" y="78"/>
                </a:cubicBezTo>
                <a:cubicBezTo>
                  <a:pt x="147" y="70"/>
                  <a:pt x="144" y="64"/>
                  <a:pt x="142" y="57"/>
                </a:cubicBezTo>
                <a:cubicBezTo>
                  <a:pt x="141" y="55"/>
                  <a:pt x="139" y="54"/>
                  <a:pt x="138" y="54"/>
                </a:cubicBezTo>
                <a:cubicBezTo>
                  <a:pt x="136" y="54"/>
                  <a:pt x="134" y="54"/>
                  <a:pt x="131" y="54"/>
                </a:cubicBezTo>
                <a:cubicBezTo>
                  <a:pt x="139" y="75"/>
                  <a:pt x="145" y="95"/>
                  <a:pt x="146" y="117"/>
                </a:cubicBezTo>
                <a:cubicBezTo>
                  <a:pt x="109" y="117"/>
                  <a:pt x="72" y="117"/>
                  <a:pt x="35" y="117"/>
                </a:cubicBezTo>
                <a:cubicBezTo>
                  <a:pt x="33" y="107"/>
                  <a:pt x="41" y="75"/>
                  <a:pt x="50" y="55"/>
                </a:cubicBezTo>
                <a:cubicBezTo>
                  <a:pt x="43" y="52"/>
                  <a:pt x="39" y="54"/>
                  <a:pt x="37" y="62"/>
                </a:cubicBezTo>
                <a:cubicBezTo>
                  <a:pt x="33" y="76"/>
                  <a:pt x="30" y="90"/>
                  <a:pt x="27" y="105"/>
                </a:cubicBezTo>
                <a:cubicBezTo>
                  <a:pt x="26" y="109"/>
                  <a:pt x="26" y="113"/>
                  <a:pt x="25" y="117"/>
                </a:cubicBezTo>
                <a:cubicBezTo>
                  <a:pt x="17" y="117"/>
                  <a:pt x="9" y="117"/>
                  <a:pt x="0" y="117"/>
                </a:cubicBezTo>
                <a:cubicBezTo>
                  <a:pt x="1" y="111"/>
                  <a:pt x="1" y="105"/>
                  <a:pt x="2" y="99"/>
                </a:cubicBezTo>
                <a:cubicBezTo>
                  <a:pt x="5" y="82"/>
                  <a:pt x="8" y="64"/>
                  <a:pt x="12" y="46"/>
                </a:cubicBezTo>
                <a:cubicBezTo>
                  <a:pt x="15" y="35"/>
                  <a:pt x="21" y="25"/>
                  <a:pt x="29" y="18"/>
                </a:cubicBezTo>
                <a:cubicBezTo>
                  <a:pt x="35" y="13"/>
                  <a:pt x="41" y="10"/>
                  <a:pt x="46" y="6"/>
                </a:cubicBezTo>
                <a:cubicBezTo>
                  <a:pt x="54" y="12"/>
                  <a:pt x="63" y="16"/>
                  <a:pt x="73" y="16"/>
                </a:cubicBezTo>
                <a:cubicBezTo>
                  <a:pt x="88" y="17"/>
                  <a:pt x="102" y="13"/>
                  <a:pt x="113" y="1"/>
                </a:cubicBezTo>
                <a:cubicBezTo>
                  <a:pt x="113" y="0"/>
                  <a:pt x="115" y="0"/>
                  <a:pt x="116" y="0"/>
                </a:cubicBezTo>
                <a:cubicBezTo>
                  <a:pt x="129" y="4"/>
                  <a:pt x="143" y="9"/>
                  <a:pt x="153" y="19"/>
                </a:cubicBezTo>
                <a:cubicBezTo>
                  <a:pt x="163" y="29"/>
                  <a:pt x="168" y="41"/>
                  <a:pt x="170" y="54"/>
                </a:cubicBezTo>
                <a:cubicBezTo>
                  <a:pt x="174" y="75"/>
                  <a:pt x="176" y="95"/>
                  <a:pt x="179" y="116"/>
                </a:cubicBezTo>
                <a:cubicBezTo>
                  <a:pt x="179" y="116"/>
                  <a:pt x="179" y="116"/>
                  <a:pt x="179" y="117"/>
                </a:cubicBezTo>
                <a:close/>
                <a:moveTo>
                  <a:pt x="90" y="40"/>
                </a:moveTo>
                <a:cubicBezTo>
                  <a:pt x="90" y="40"/>
                  <a:pt x="90" y="40"/>
                  <a:pt x="89" y="39"/>
                </a:cubicBezTo>
                <a:cubicBezTo>
                  <a:pt x="82" y="34"/>
                  <a:pt x="75" y="34"/>
                  <a:pt x="68" y="39"/>
                </a:cubicBezTo>
                <a:cubicBezTo>
                  <a:pt x="63" y="44"/>
                  <a:pt x="61" y="52"/>
                  <a:pt x="65" y="59"/>
                </a:cubicBezTo>
                <a:cubicBezTo>
                  <a:pt x="70" y="70"/>
                  <a:pt x="80" y="76"/>
                  <a:pt x="89" y="83"/>
                </a:cubicBezTo>
                <a:cubicBezTo>
                  <a:pt x="90" y="83"/>
                  <a:pt x="91" y="83"/>
                  <a:pt x="92" y="83"/>
                </a:cubicBezTo>
                <a:cubicBezTo>
                  <a:pt x="101" y="77"/>
                  <a:pt x="109" y="70"/>
                  <a:pt x="115" y="61"/>
                </a:cubicBezTo>
                <a:cubicBezTo>
                  <a:pt x="117" y="57"/>
                  <a:pt x="118" y="52"/>
                  <a:pt x="118" y="48"/>
                </a:cubicBezTo>
                <a:cubicBezTo>
                  <a:pt x="117" y="39"/>
                  <a:pt x="103" y="30"/>
                  <a:pt x="90" y="40"/>
                </a:cubicBezTo>
                <a:close/>
              </a:path>
            </a:pathLst>
          </a:custGeom>
          <a:solidFill>
            <a:srgbClr val="FFED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1" name="Freeform 7">
            <a:extLst>
              <a:ext uri="{FF2B5EF4-FFF2-40B4-BE49-F238E27FC236}">
                <a16:creationId xmlns:a16="http://schemas.microsoft.com/office/drawing/2014/main" id="{F3924E43-E422-4B61-BCC8-B0C65AAD7E69}"/>
              </a:ext>
            </a:extLst>
          </p:cNvPr>
          <p:cNvSpPr/>
          <p:nvPr/>
        </p:nvSpPr>
        <p:spPr bwMode="auto">
          <a:xfrm>
            <a:off x="2124075" y="1995488"/>
            <a:ext cx="2154238" cy="2125663"/>
          </a:xfrm>
          <a:custGeom>
            <a:avLst/>
            <a:gdLst>
              <a:gd name="T0" fmla="*/ 83 w 84"/>
              <a:gd name="T1" fmla="*/ 41 h 83"/>
              <a:gd name="T2" fmla="*/ 45 w 84"/>
              <a:gd name="T3" fmla="*/ 82 h 83"/>
              <a:gd name="T4" fmla="*/ 0 w 84"/>
              <a:gd name="T5" fmla="*/ 41 h 83"/>
              <a:gd name="T6" fmla="*/ 42 w 84"/>
              <a:gd name="T7" fmla="*/ 0 h 83"/>
              <a:gd name="T8" fmla="*/ 83 w 84"/>
              <a:gd name="T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" h="83">
                <a:moveTo>
                  <a:pt x="83" y="41"/>
                </a:moveTo>
                <a:cubicBezTo>
                  <a:pt x="84" y="65"/>
                  <a:pt x="63" y="82"/>
                  <a:pt x="45" y="82"/>
                </a:cubicBezTo>
                <a:cubicBezTo>
                  <a:pt x="19" y="83"/>
                  <a:pt x="1" y="65"/>
                  <a:pt x="0" y="41"/>
                </a:cubicBezTo>
                <a:cubicBezTo>
                  <a:pt x="0" y="18"/>
                  <a:pt x="19" y="0"/>
                  <a:pt x="42" y="0"/>
                </a:cubicBezTo>
                <a:cubicBezTo>
                  <a:pt x="65" y="0"/>
                  <a:pt x="83" y="18"/>
                  <a:pt x="83" y="41"/>
                </a:cubicBezTo>
                <a:close/>
              </a:path>
            </a:pathLst>
          </a:custGeom>
          <a:solidFill>
            <a:srgbClr val="FFED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15" name="Grupo 14">
            <a:extLst>
              <a:ext uri="{FF2B5EF4-FFF2-40B4-BE49-F238E27FC236}">
                <a16:creationId xmlns:a16="http://schemas.microsoft.com/office/drawing/2014/main" id="{F1FA189A-EAFC-4A02-906B-3FB453B48849}"/>
              </a:ext>
            </a:extLst>
          </p:cNvPr>
          <p:cNvGrpSpPr/>
          <p:nvPr/>
        </p:nvGrpSpPr>
        <p:grpSpPr>
          <a:xfrm>
            <a:off x="0" y="0"/>
            <a:ext cx="7983538" cy="839108"/>
            <a:chOff x="5688396" y="1330326"/>
            <a:chExt cx="3597275" cy="350837"/>
          </a:xfrm>
        </p:grpSpPr>
        <p:sp>
          <p:nvSpPr>
            <p:cNvPr id="16" name="Rectangle 12">
              <a:extLst>
                <a:ext uri="{FF2B5EF4-FFF2-40B4-BE49-F238E27FC236}">
                  <a16:creationId xmlns:a16="http://schemas.microsoft.com/office/drawing/2014/main" id="{93BF8F7D-D867-4938-9B83-D3F757948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396" y="1330326"/>
              <a:ext cx="3597275" cy="166687"/>
            </a:xfrm>
            <a:prstGeom prst="rect">
              <a:avLst/>
            </a:pr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B98A262C-4203-438A-AD26-F00D5B61ABE4}"/>
                </a:ext>
              </a:extLst>
            </p:cNvPr>
            <p:cNvSpPr/>
            <p:nvPr/>
          </p:nvSpPr>
          <p:spPr bwMode="auto">
            <a:xfrm>
              <a:off x="5688396" y="1563688"/>
              <a:ext cx="1279525" cy="50800"/>
            </a:xfrm>
            <a:custGeom>
              <a:avLst/>
              <a:gdLst>
                <a:gd name="T0" fmla="*/ 0 w 806"/>
                <a:gd name="T1" fmla="*/ 0 h 32"/>
                <a:gd name="T2" fmla="*/ 777 w 806"/>
                <a:gd name="T3" fmla="*/ 0 h 32"/>
                <a:gd name="T4" fmla="*/ 806 w 806"/>
                <a:gd name="T5" fmla="*/ 32 h 32"/>
                <a:gd name="T6" fmla="*/ 0 w 806"/>
                <a:gd name="T7" fmla="*/ 32 h 32"/>
                <a:gd name="T8" fmla="*/ 0 w 80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32">
                  <a:moveTo>
                    <a:pt x="0" y="0"/>
                  </a:moveTo>
                  <a:lnTo>
                    <a:pt x="777" y="0"/>
                  </a:lnTo>
                  <a:lnTo>
                    <a:pt x="806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6CEAF9F1-3AB1-4E34-9FDA-2CE096FEE19E}"/>
                </a:ext>
              </a:extLst>
            </p:cNvPr>
            <p:cNvSpPr/>
            <p:nvPr/>
          </p:nvSpPr>
          <p:spPr bwMode="auto">
            <a:xfrm>
              <a:off x="6967921" y="1497013"/>
              <a:ext cx="328613" cy="184150"/>
            </a:xfrm>
            <a:custGeom>
              <a:avLst/>
              <a:gdLst>
                <a:gd name="T0" fmla="*/ 0 w 207"/>
                <a:gd name="T1" fmla="*/ 0 h 116"/>
                <a:gd name="T2" fmla="*/ 128 w 207"/>
                <a:gd name="T3" fmla="*/ 116 h 116"/>
                <a:gd name="T4" fmla="*/ 207 w 207"/>
                <a:gd name="T5" fmla="*/ 0 h 116"/>
                <a:gd name="T6" fmla="*/ 0 w 20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15">
                  <a:moveTo>
                    <a:pt x="0" y="0"/>
                  </a:moveTo>
                  <a:lnTo>
                    <a:pt x="128" y="116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141FCE56-48B8-4449-B9C6-16F95DD4716D}"/>
                </a:ext>
              </a:extLst>
            </p:cNvPr>
            <p:cNvSpPr/>
            <p:nvPr/>
          </p:nvSpPr>
          <p:spPr bwMode="auto">
            <a:xfrm>
              <a:off x="7171121" y="1330326"/>
              <a:ext cx="1706563" cy="350837"/>
            </a:xfrm>
            <a:custGeom>
              <a:avLst/>
              <a:gdLst>
                <a:gd name="T0" fmla="*/ 999 w 1075"/>
                <a:gd name="T1" fmla="*/ 221 h 221"/>
                <a:gd name="T2" fmla="*/ 0 w 1075"/>
                <a:gd name="T3" fmla="*/ 221 h 221"/>
                <a:gd name="T4" fmla="*/ 79 w 1075"/>
                <a:gd name="T5" fmla="*/ 0 h 221"/>
                <a:gd name="T6" fmla="*/ 1075 w 1075"/>
                <a:gd name="T7" fmla="*/ 0 h 221"/>
                <a:gd name="T8" fmla="*/ 999 w 1075"/>
                <a:gd name="T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5" h="221">
                  <a:moveTo>
                    <a:pt x="999" y="221"/>
                  </a:moveTo>
                  <a:lnTo>
                    <a:pt x="0" y="221"/>
                  </a:lnTo>
                  <a:lnTo>
                    <a:pt x="79" y="0"/>
                  </a:lnTo>
                  <a:lnTo>
                    <a:pt x="1075" y="0"/>
                  </a:lnTo>
                  <a:lnTo>
                    <a:pt x="999" y="22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77276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2424">
        <p159:morph option="byChar"/>
      </p:transition>
    </mc:Choice>
    <mc:Fallback>
      <p:transition spd="slow" advTm="2424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Contents">
  <a:themeElements>
    <a:clrScheme name="Pollux">
      <a:dk1>
        <a:srgbClr val="303B3F"/>
      </a:dk1>
      <a:lt1>
        <a:srgbClr val="FFFFFF"/>
      </a:lt1>
      <a:dk2>
        <a:srgbClr val="414F54"/>
      </a:dk2>
      <a:lt2>
        <a:srgbClr val="F2F2F2"/>
      </a:lt2>
      <a:accent1>
        <a:srgbClr val="576A71"/>
      </a:accent1>
      <a:accent2>
        <a:srgbClr val="1694B2"/>
      </a:accent2>
      <a:accent3>
        <a:srgbClr val="FF6B6B"/>
      </a:accent3>
      <a:accent4>
        <a:srgbClr val="000000"/>
      </a:accent4>
      <a:accent5>
        <a:srgbClr val="ECEFF0"/>
      </a:accent5>
      <a:accent6>
        <a:srgbClr val="EABD00"/>
      </a:accent6>
      <a:hlink>
        <a:srgbClr val="1694B2"/>
      </a:hlink>
      <a:folHlink>
        <a:srgbClr val="106F85"/>
      </a:folHlink>
    </a:clrScheme>
    <a:fontScheme name="Pollux">
      <a:majorFont>
        <a:latin typeface="Bebas Neue Bold"/>
        <a:ea typeface="Spica Neue P Light"/>
        <a:cs typeface="Arial"/>
      </a:majorFont>
      <a:minorFont>
        <a:latin typeface="Roboto"/>
        <a:ea typeface="Spica Neue P"/>
        <a:cs typeface="Arial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>
            <a:lumMod val="20000"/>
            <a:lumOff val="80000"/>
          </a:schemeClr>
        </a:solidFill>
        <a:ln w="28575"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No Footer">
  <a:themeElements>
    <a:clrScheme name="Pollux">
      <a:dk1>
        <a:srgbClr val="303B3F"/>
      </a:dk1>
      <a:lt1>
        <a:srgbClr val="FFFFFF"/>
      </a:lt1>
      <a:dk2>
        <a:srgbClr val="414F54"/>
      </a:dk2>
      <a:lt2>
        <a:srgbClr val="F2F2F2"/>
      </a:lt2>
      <a:accent1>
        <a:srgbClr val="576A71"/>
      </a:accent1>
      <a:accent2>
        <a:srgbClr val="1694B2"/>
      </a:accent2>
      <a:accent3>
        <a:srgbClr val="FF6B6B"/>
      </a:accent3>
      <a:accent4>
        <a:srgbClr val="000000"/>
      </a:accent4>
      <a:accent5>
        <a:srgbClr val="ECEFF0"/>
      </a:accent5>
      <a:accent6>
        <a:srgbClr val="EABD00"/>
      </a:accent6>
      <a:hlink>
        <a:srgbClr val="1694B2"/>
      </a:hlink>
      <a:folHlink>
        <a:srgbClr val="106F85"/>
      </a:folHlink>
    </a:clrScheme>
    <a:fontScheme name="Pollux">
      <a:majorFont>
        <a:latin typeface="Bebas Neue Bold"/>
        <a:ea typeface="Spica Neue P Light"/>
        <a:cs typeface="Arial"/>
      </a:majorFont>
      <a:minorFont>
        <a:latin typeface="Roboto"/>
        <a:ea typeface="Spica Neue P"/>
        <a:cs typeface="Arial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​​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15248</TotalTime>
  <Words>2744</Words>
  <Application>Microsoft Office PowerPoint</Application>
  <PresentationFormat>Custom</PresentationFormat>
  <Paragraphs>189</Paragraphs>
  <Slides>35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35</vt:i4>
      </vt:variant>
    </vt:vector>
  </HeadingPairs>
  <TitlesOfParts>
    <vt:vector size="49" baseType="lpstr">
      <vt:lpstr>Akrobat Bold</vt:lpstr>
      <vt:lpstr>Amatic SC</vt:lpstr>
      <vt:lpstr>Arial</vt:lpstr>
      <vt:lpstr>Arial (Títulos)</vt:lpstr>
      <vt:lpstr>Bebas Neue Bold</vt:lpstr>
      <vt:lpstr>Bebas Neue Regular</vt:lpstr>
      <vt:lpstr>Calibri</vt:lpstr>
      <vt:lpstr>Changa One</vt:lpstr>
      <vt:lpstr>Roboto</vt:lpstr>
      <vt:lpstr>Roboto Medium</vt:lpstr>
      <vt:lpstr>Source Sans Pro</vt:lpstr>
      <vt:lpstr>Wingdings</vt:lpstr>
      <vt:lpstr>Contents</vt:lpstr>
      <vt:lpstr>No Footer</vt:lpstr>
      <vt:lpstr>قالب پاورپوینت چاقی  و اضافه وزن</vt:lpstr>
      <vt:lpstr>به ارائه من خوش آمدید.</vt:lpstr>
      <vt:lpstr>فهرست  مطالب</vt:lpstr>
      <vt:lpstr>معرفی</vt:lpstr>
      <vt:lpstr>سبک براش در POWERPOINT</vt:lpstr>
      <vt:lpstr>PowerPoint Presentation</vt:lpstr>
      <vt:lpstr>جورج Archainbaud</vt:lpstr>
      <vt:lpstr>آیا طراحی واقعاً مورد نیاز است powerpoint?</vt:lpstr>
      <vt:lpstr>درباره ما</vt:lpstr>
      <vt:lpstr>ما چشم انداز</vt:lpstr>
      <vt:lpstr>خوش آمدید</vt:lpstr>
      <vt:lpstr>شرکت ما</vt:lpstr>
      <vt:lpstr>ما خدمات</vt:lpstr>
      <vt:lpstr>خدمات ما</vt:lpstr>
      <vt:lpstr>منحصر به فرد و پیچیده</vt:lpstr>
      <vt:lpstr>زندگی ام مرا راضی نکرد، بنابراین زندگی ام را ساختم.</vt:lpstr>
      <vt:lpstr>وعده های ما</vt:lpstr>
      <vt:lpstr>PowerPoint Presentation</vt:lpstr>
      <vt:lpstr>  نقاط عطف مهم</vt:lpstr>
      <vt:lpstr>یک رهبر یک معامله گر به امید است</vt:lpstr>
      <vt:lpstr>پایه ایده ها</vt:lpstr>
      <vt:lpstr>کلید مفهوم</vt:lpstr>
      <vt:lpstr>تشکر از شما!</vt:lpstr>
      <vt:lpstr>PowerPoint Presentation</vt:lpstr>
      <vt:lpstr>منابع: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</vt:vector>
  </TitlesOfParts>
  <Manager>slidesppt.net</Manager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obesidad</dc:title>
  <dc:creator>Grym</dc:creator>
  <cp:lastModifiedBy>KaraPardazesh</cp:lastModifiedBy>
  <cp:revision>352</cp:revision>
  <dcterms:created xsi:type="dcterms:W3CDTF">2015-08-02T15:43:04Z</dcterms:created>
  <dcterms:modified xsi:type="dcterms:W3CDTF">2023-08-14T16:23:07Z</dcterms:modified>
  <cp:category>slidesppt.net</cp:category>
</cp:coreProperties>
</file>